
<file path=[Content_Types].xml><?xml version="1.0" encoding="utf-8"?>
<Types xmlns="http://schemas.openxmlformats.org/package/2006/content-types">
  <Default Extension="jpeg" ContentType="image/jpeg"/>
  <Default Extension="mp3" ContentType="audio/mpeg"/>
  <Default Extension="mp4" ContentType="video/mp4"/>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ags/tag1.xml" ContentType="application/vnd.openxmlformats-officedocument.presentationml.tags+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9"/>
  </p:notesMasterIdLst>
  <p:sldIdLst>
    <p:sldId id="256" r:id="rId2"/>
    <p:sldId id="257" r:id="rId3"/>
    <p:sldId id="260" r:id="rId4"/>
    <p:sldId id="311" r:id="rId5"/>
    <p:sldId id="263" r:id="rId6"/>
    <p:sldId id="258" r:id="rId7"/>
    <p:sldId id="261" r:id="rId8"/>
    <p:sldId id="265" r:id="rId9"/>
    <p:sldId id="266" r:id="rId10"/>
    <p:sldId id="267" r:id="rId11"/>
    <p:sldId id="269" r:id="rId12"/>
    <p:sldId id="264" r:id="rId13"/>
    <p:sldId id="270" r:id="rId14"/>
    <p:sldId id="271" r:id="rId15"/>
    <p:sldId id="276" r:id="rId16"/>
    <p:sldId id="308" r:id="rId17"/>
    <p:sldId id="307" r:id="rId18"/>
    <p:sldId id="272" r:id="rId19"/>
    <p:sldId id="259" r:id="rId20"/>
    <p:sldId id="290" r:id="rId21"/>
    <p:sldId id="294" r:id="rId22"/>
    <p:sldId id="298" r:id="rId23"/>
    <p:sldId id="299" r:id="rId24"/>
    <p:sldId id="300" r:id="rId25"/>
    <p:sldId id="309" r:id="rId26"/>
    <p:sldId id="303" r:id="rId27"/>
    <p:sldId id="304" r:id="rId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8CFAD"/>
    <a:srgbClr val="D0EFFD"/>
    <a:srgbClr val="69CFFC"/>
    <a:srgbClr val="6ACFFB"/>
    <a:srgbClr val="080E16"/>
    <a:srgbClr val="316669"/>
    <a:srgbClr val="B5D9EA"/>
    <a:srgbClr val="FFF6E5"/>
    <a:srgbClr val="E4F6FC"/>
    <a:srgbClr val="FFF9E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211" autoAdjust="0"/>
    <p:restoredTop sz="74961" autoAdjust="0"/>
  </p:normalViewPr>
  <p:slideViewPr>
    <p:cSldViewPr>
      <p:cViewPr varScale="1">
        <p:scale>
          <a:sx n="78" d="100"/>
          <a:sy n="78" d="100"/>
        </p:scale>
        <p:origin x="917"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8124C97-4FE7-4584-838A-69444373EFE7}" type="datetimeFigureOut">
              <a:rPr lang="en-US" smtClean="0"/>
              <a:t>1/19/2024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9D1C18-70C1-4886-A017-66AFF9A307C8}" type="slidenum">
              <a:rPr lang="en-US" smtClean="0"/>
              <a:t>‹#›</a:t>
            </a:fld>
            <a:endParaRPr lang="en-US"/>
          </a:p>
        </p:txBody>
      </p:sp>
    </p:spTree>
    <p:extLst>
      <p:ext uri="{BB962C8B-B14F-4D97-AF65-F5344CB8AC3E}">
        <p14:creationId xmlns:p14="http://schemas.microsoft.com/office/powerpoint/2010/main" val="4136734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20000"/>
              </a:lnSpc>
              <a:spcAft>
                <a:spcPts val="600"/>
              </a:spcAft>
            </a:pPr>
            <a:r>
              <a:rPr lang="en-US" sz="1200" kern="100">
                <a:effectLst/>
                <a:latin typeface="Times New Roman" panose="02020603050405020304" pitchFamily="18" charset="0"/>
                <a:ea typeface="Times New Roman" panose="02020603050405020304" pitchFamily="18" charset="0"/>
              </a:rPr>
              <a:t>- Cô xin trân trọng giới thiệu với các con, hôm nay lớp chúng ta vinh dự được đón các thầy cô giáo tới dự với lớp mình một tiết tập làm văn, cả lớp mình hãy nổ một tràng pháo tay giòn giã để chào đón các thầy cô nào!</a:t>
            </a:r>
            <a:endParaRPr lang="en-US" sz="1200" kern="100">
              <a:effectLst/>
              <a:latin typeface="Times New Roman" panose="02020603050405020304" pitchFamily="18" charset="0"/>
              <a:ea typeface="Calibri" panose="020F0502020204030204" pitchFamily="34" charset="0"/>
            </a:endParaRPr>
          </a:p>
          <a:p>
            <a:pPr>
              <a:lnSpc>
                <a:spcPct val="120000"/>
              </a:lnSpc>
              <a:spcAft>
                <a:spcPts val="600"/>
              </a:spcAft>
            </a:pPr>
            <a:r>
              <a:rPr lang="en-US" sz="1200" kern="100">
                <a:effectLst/>
                <a:latin typeface="Times New Roman" panose="02020603050405020304" pitchFamily="18" charset="0"/>
                <a:ea typeface="Times New Roman" panose="02020603050405020304" pitchFamily="18" charset="0"/>
              </a:rPr>
              <a:t>- Trước khi vào tiết học, cô trò mình cùng nhảy một bài tặng các thầy cô cũng là khởi động để lấy tinh thần nhé!</a:t>
            </a:r>
            <a:endParaRPr lang="en-US" sz="1200" kern="100">
              <a:effectLst/>
              <a:latin typeface="Times New Roman" panose="02020603050405020304" pitchFamily="18" charset="0"/>
              <a:ea typeface="Calibri" panose="020F0502020204030204" pitchFamily="34" charset="0"/>
            </a:endParaRPr>
          </a:p>
          <a:p>
            <a:endParaRPr lang="en-US"/>
          </a:p>
          <a:p>
            <a:endParaRPr lang="en-US"/>
          </a:p>
        </p:txBody>
      </p:sp>
      <p:sp>
        <p:nvSpPr>
          <p:cNvPr id="4" name="Slide Number Placeholder 3"/>
          <p:cNvSpPr>
            <a:spLocks noGrp="1"/>
          </p:cNvSpPr>
          <p:nvPr>
            <p:ph type="sldNum" sz="quarter" idx="5"/>
          </p:nvPr>
        </p:nvSpPr>
        <p:spPr/>
        <p:txBody>
          <a:bodyPr/>
          <a:lstStyle/>
          <a:p>
            <a:fld id="{A39D1C18-70C1-4886-A017-66AFF9A307C8}" type="slidenum">
              <a:rPr lang="en-US" smtClean="0"/>
              <a:t>2</a:t>
            </a:fld>
            <a:endParaRPr lang="en-US"/>
          </a:p>
        </p:txBody>
      </p:sp>
    </p:spTree>
    <p:extLst>
      <p:ext uri="{BB962C8B-B14F-4D97-AF65-F5344CB8AC3E}">
        <p14:creationId xmlns:p14="http://schemas.microsoft.com/office/powerpoint/2010/main" val="42712483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5A05AD5-0DCB-49EB-AA24-0F597C8E4A4C}" type="slidenum">
              <a:rPr lang="en-US" smtClean="0"/>
              <a:t>17</a:t>
            </a:fld>
            <a:endParaRPr lang="en-US"/>
          </a:p>
        </p:txBody>
      </p:sp>
    </p:spTree>
    <p:extLst>
      <p:ext uri="{BB962C8B-B14F-4D97-AF65-F5344CB8AC3E}">
        <p14:creationId xmlns:p14="http://schemas.microsoft.com/office/powerpoint/2010/main" val="276955180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685AB44-C7BD-4D7C-B80A-076C13F3C98C}" type="slidenum">
              <a:rPr lang="en-US" smtClean="0"/>
              <a:t>20</a:t>
            </a:fld>
            <a:endParaRPr lang="en-US"/>
          </a:p>
        </p:txBody>
      </p:sp>
    </p:spTree>
    <p:extLst>
      <p:ext uri="{BB962C8B-B14F-4D97-AF65-F5344CB8AC3E}">
        <p14:creationId xmlns:p14="http://schemas.microsoft.com/office/powerpoint/2010/main" val="83376374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685AB44-C7BD-4D7C-B80A-076C13F3C98C}" type="slidenum">
              <a:rPr lang="en-US" smtClean="0"/>
              <a:t>25</a:t>
            </a:fld>
            <a:endParaRPr lang="en-US"/>
          </a:p>
        </p:txBody>
      </p:sp>
    </p:spTree>
    <p:extLst>
      <p:ext uri="{BB962C8B-B14F-4D97-AF65-F5344CB8AC3E}">
        <p14:creationId xmlns:p14="http://schemas.microsoft.com/office/powerpoint/2010/main" val="34370315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20000"/>
              </a:lnSpc>
              <a:spcAft>
                <a:spcPts val="600"/>
              </a:spcAft>
            </a:pPr>
            <a:r>
              <a:rPr lang="en-US" sz="1800" kern="100">
                <a:effectLst/>
                <a:latin typeface="Times New Roman" panose="02020603050405020304" pitchFamily="18" charset="0"/>
                <a:ea typeface="Times New Roman" panose="02020603050405020304" pitchFamily="18" charset="0"/>
              </a:rPr>
              <a:t>- Cô thấy các bạn lớp mình nhảy rất đẹp, rất là sôi động. Cô hi vọng các con sẽ giữ vững 100% năng lượng trong suốt buổi học ngày hôm nay. Chúng mình sẵn sàng vào tiết học hôm nay chưa?</a:t>
            </a:r>
            <a:endParaRPr lang="en-US" sz="1800" kern="100">
              <a:effectLst/>
              <a:latin typeface="Times New Roman" panose="02020603050405020304" pitchFamily="18" charset="0"/>
              <a:ea typeface="Calibri" panose="020F0502020204030204" pitchFamily="34" charset="0"/>
            </a:endParaRPr>
          </a:p>
          <a:p>
            <a:pPr>
              <a:lnSpc>
                <a:spcPct val="120000"/>
              </a:lnSpc>
              <a:spcAft>
                <a:spcPts val="600"/>
              </a:spcAft>
            </a:pPr>
            <a:r>
              <a:rPr lang="en-US" sz="1800" kern="100">
                <a:effectLst/>
                <a:latin typeface="Times New Roman" panose="02020603050405020304" pitchFamily="18" charset="0"/>
                <a:ea typeface="Times New Roman" panose="02020603050405020304" pitchFamily="18" charset="0"/>
              </a:rPr>
              <a:t>- Bạn nào giỏi cho cô biết, cô trò mình sẽ tìm hiểu về điều gì trong tiết tập làm văn ngày hôm nay?</a:t>
            </a:r>
            <a:endParaRPr lang="en-US" sz="1800" kern="100">
              <a:effectLst/>
              <a:latin typeface="Times New Roman" panose="02020603050405020304" pitchFamily="18" charset="0"/>
              <a:ea typeface="Calibri" panose="020F0502020204030204" pitchFamily="34" charset="0"/>
            </a:endParaRPr>
          </a:p>
          <a:p>
            <a:pPr>
              <a:lnSpc>
                <a:spcPct val="120000"/>
              </a:lnSpc>
              <a:spcAft>
                <a:spcPts val="600"/>
              </a:spcAft>
            </a:pPr>
            <a:r>
              <a:rPr lang="en-US" sz="1800" kern="100">
                <a:effectLst/>
                <a:latin typeface="Times New Roman" panose="02020603050405020304" pitchFamily="18" charset="0"/>
                <a:ea typeface="Times New Roman" panose="02020603050405020304" pitchFamily="18" charset="0"/>
              </a:rPr>
              <a:t>- Đúng không các con?</a:t>
            </a:r>
            <a:endParaRPr lang="en-US" sz="1800" kern="100">
              <a:effectLst/>
              <a:latin typeface="Times New Roman" panose="02020603050405020304" pitchFamily="18" charset="0"/>
              <a:ea typeface="Calibri" panose="020F0502020204030204" pitchFamily="34" charset="0"/>
            </a:endParaRPr>
          </a:p>
          <a:p>
            <a:pPr>
              <a:lnSpc>
                <a:spcPct val="120000"/>
              </a:lnSpc>
              <a:spcAft>
                <a:spcPts val="600"/>
              </a:spcAft>
            </a:pPr>
            <a:r>
              <a:rPr lang="en-US" sz="1800" kern="100">
                <a:effectLst/>
                <a:latin typeface="Times New Roman" panose="02020603050405020304" pitchFamily="18" charset="0"/>
                <a:ea typeface="Times New Roman" panose="02020603050405020304" pitchFamily="18" charset="0"/>
              </a:rPr>
              <a:t>- Chứng tỏ bạn nào trong lớp mình cũng đã chuẩn bị bài rất kĩ càng đây. Đúng là hôm nay cô trò mình sẽ cùng nhau tìm hiểu cách viết bài văn kể lại một câu chuyện đấy các con ạ, học xong bài học này, các con sẽ biết cách kể một câu chuyện sao cho thật hay và hấp dẫn. Nào, cô mời các con hãy mở vở ghi bài.</a:t>
            </a:r>
            <a:endParaRPr lang="en-US" sz="1800" kern="100">
              <a:effectLst/>
              <a:latin typeface="Times New Roman" panose="02020603050405020304" pitchFamily="18" charset="0"/>
              <a:ea typeface="Calibri" panose="020F0502020204030204" pitchFamily="34" charset="0"/>
            </a:endParaRPr>
          </a:p>
          <a:p>
            <a:endParaRPr lang="en-US"/>
          </a:p>
        </p:txBody>
      </p:sp>
      <p:sp>
        <p:nvSpPr>
          <p:cNvPr id="4" name="Slide Number Placeholder 3"/>
          <p:cNvSpPr>
            <a:spLocks noGrp="1"/>
          </p:cNvSpPr>
          <p:nvPr>
            <p:ph type="sldNum" sz="quarter" idx="5"/>
          </p:nvPr>
        </p:nvSpPr>
        <p:spPr/>
        <p:txBody>
          <a:bodyPr/>
          <a:lstStyle/>
          <a:p>
            <a:fld id="{A39D1C18-70C1-4886-A017-66AFF9A307C8}" type="slidenum">
              <a:rPr lang="en-US" smtClean="0"/>
              <a:t>4</a:t>
            </a:fld>
            <a:endParaRPr lang="en-US"/>
          </a:p>
        </p:txBody>
      </p:sp>
    </p:spTree>
    <p:extLst>
      <p:ext uri="{BB962C8B-B14F-4D97-AF65-F5344CB8AC3E}">
        <p14:creationId xmlns:p14="http://schemas.microsoft.com/office/powerpoint/2010/main" val="32027896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20000"/>
              </a:lnSpc>
              <a:spcAft>
                <a:spcPts val="600"/>
              </a:spcAft>
            </a:pPr>
            <a:r>
              <a:rPr lang="vi-VN" sz="1800" kern="100">
                <a:solidFill>
                  <a:srgbClr val="000000"/>
                </a:solidFill>
                <a:effectLst/>
                <a:latin typeface="Times New Roman" panose="02020603050405020304" pitchFamily="18" charset="0"/>
                <a:ea typeface="Calibri" panose="020F0502020204030204" pitchFamily="34" charset="0"/>
              </a:rPr>
              <a:t>-</a:t>
            </a:r>
            <a:r>
              <a:rPr lang="en-US" sz="1800" kern="100">
                <a:solidFill>
                  <a:srgbClr val="000000"/>
                </a:solidFill>
                <a:effectLst/>
                <a:latin typeface="Times New Roman" panose="02020603050405020304" pitchFamily="18" charset="0"/>
                <a:ea typeface="Calibri" panose="020F0502020204030204" pitchFamily="34" charset="0"/>
              </a:rPr>
              <a:t> Để thực hiện được mục tiêu của bài học ngày hôm nay, cô và các con sẽ cùng đến với bài tập thứ nhất nhé</a:t>
            </a:r>
            <a:endParaRPr lang="en-US" sz="1800" kern="100">
              <a:effectLst/>
              <a:latin typeface="Times New Roman" panose="02020603050405020304" pitchFamily="18" charset="0"/>
              <a:ea typeface="Calibri" panose="020F0502020204030204" pitchFamily="34" charset="0"/>
            </a:endParaRPr>
          </a:p>
          <a:p>
            <a:pPr>
              <a:lnSpc>
                <a:spcPct val="120000"/>
              </a:lnSpc>
              <a:spcAft>
                <a:spcPts val="600"/>
              </a:spcAft>
            </a:pPr>
            <a:r>
              <a:rPr lang="en-US" sz="1800" kern="100">
                <a:solidFill>
                  <a:srgbClr val="000000"/>
                </a:solidFill>
                <a:effectLst/>
                <a:latin typeface="Times New Roman" panose="02020603050405020304" pitchFamily="18" charset="0"/>
                <a:ea typeface="Calibri" panose="020F0502020204030204" pitchFamily="34" charset="0"/>
              </a:rPr>
              <a:t> ……………. đọc giúp cô yêu cầu bài tập 1</a:t>
            </a:r>
            <a:endParaRPr lang="en-US" sz="1800" kern="100">
              <a:effectLst/>
              <a:latin typeface="Times New Roman" panose="02020603050405020304" pitchFamily="18" charset="0"/>
              <a:ea typeface="Calibri" panose="020F0502020204030204" pitchFamily="34" charset="0"/>
            </a:endParaRP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Đây là bài văn bạn Nguyễn Ngọc Chi Mai kể lại câu chuyện Cô bé Lọ Lem nà bạn đã đọc, các con cùng lắng nghe xem, câu chuyện cô bé Lọ Lem được bạn kể như thế nào nhé!</a:t>
            </a:r>
          </a:p>
          <a:p>
            <a:r>
              <a:rPr lang="en-US" sz="1800">
                <a:effectLst/>
                <a:latin typeface="Times New Roman" panose="02020603050405020304" pitchFamily="18" charset="0"/>
                <a:ea typeface="Calibri" panose="020F0502020204030204" pitchFamily="34" charset="0"/>
              </a:rPr>
              <a:t>- Cô cảm ơn Bảo Châu, con đọc rất to, rõ ràng. </a:t>
            </a:r>
            <a:endParaRPr lang="en-US"/>
          </a:p>
        </p:txBody>
      </p:sp>
      <p:sp>
        <p:nvSpPr>
          <p:cNvPr id="4" name="Slide Number Placeholder 3"/>
          <p:cNvSpPr>
            <a:spLocks noGrp="1"/>
          </p:cNvSpPr>
          <p:nvPr>
            <p:ph type="sldNum" sz="quarter" idx="5"/>
          </p:nvPr>
        </p:nvSpPr>
        <p:spPr/>
        <p:txBody>
          <a:bodyPr/>
          <a:lstStyle/>
          <a:p>
            <a:fld id="{A39D1C18-70C1-4886-A017-66AFF9A307C8}" type="slidenum">
              <a:rPr lang="en-US" smtClean="0"/>
              <a:t>7</a:t>
            </a:fld>
            <a:endParaRPr lang="en-US"/>
          </a:p>
        </p:txBody>
      </p:sp>
    </p:spTree>
    <p:extLst>
      <p:ext uri="{BB962C8B-B14F-4D97-AF65-F5344CB8AC3E}">
        <p14:creationId xmlns:p14="http://schemas.microsoft.com/office/powerpoint/2010/main" val="1199856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20000"/>
              </a:lnSpc>
              <a:spcAft>
                <a:spcPts val="600"/>
              </a:spcAft>
            </a:pPr>
            <a:r>
              <a:rPr lang="en-US" sz="1800" kern="100">
                <a:effectLst/>
                <a:latin typeface="Times New Roman" panose="02020603050405020304" pitchFamily="18" charset="0"/>
                <a:ea typeface="Calibri" panose="020F0502020204030204" pitchFamily="34" charset="0"/>
              </a:rPr>
              <a:t>- Đúng rồi, hãy đọc thầm phần mở bài và cho biết nội dung của phần mở bài? Anh Thư, Anh Đức, Quỳnh Nhi</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 À. Ở trong phần mở bài có rất nhiều thông tin đúng ko, nó cho ta biết tên câu chuyện, Mai Chi đã đọc câu chuyện ở đâu, ấn tượng cũng như lí do mà Mai Chi kể lại câu chuyện này là vì bạn ý thấy câu chuyện này rất thú vị. Tất cả điều đó chính là đang giới thiệu về câu chuyện mà bạn Mai Chi kể. Vậy ở phần mở bài, phần đầu tiên của câu chuyện, ta sẽ giới thiệu câu chuyện đó (tên, lí do, đọc ở đâu,..)</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Phần dài nhất, thân bài, 3 đoạn tiếp theo, có nội dung là gì? Hồng Tiến, Như Phong</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Cả 3 đoạn ở phần thân bài đều kể lại các sự việc diễn ra trong câu chuyện cô bé Lọ Lem. Đây là phần rất quan trọng trong bài văn kể chuyện, phần này là trọng tâm của bài văn, cần được trình bày rõ ràng, chính xác. Chúng ta sẽ xem xét kĩ hơn cách kể của bạn ở yêu cầu b nhé!</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Kết bài có nội dung gì? Diệp</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Ở kết bài, Mai Chi đã nói rằng bạn rất thích câu chuyện và bạn thấy đây là câu chuyện cổ tích hay nhất thế giới. đấy chính là bạn đã nêu suy nghĩ của mình về câu chuyện đấy. Ở phần kết bài, ngoài nêu suy nghĩ, các con có thể nêu mong muốn hay bài học rút ra từ câu chuyện mà mình định kể</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Cũng như bài văn thuật việc, bài văn kể lại một câu chuyện cũng gồm 3 phần, ai nhắc lại giúp cô nội dung 3 phần của bài văn nào- Tố Như</a:t>
            </a:r>
          </a:p>
          <a:p>
            <a:pPr marL="0" marR="0" lvl="0" indent="0" algn="l" defTabSz="914400" rtl="0" eaLnBrk="1" fontAlgn="auto" latinLnBrk="0" hangingPunct="1">
              <a:lnSpc>
                <a:spcPct val="120000"/>
              </a:lnSpc>
              <a:spcBef>
                <a:spcPts val="0"/>
              </a:spcBef>
              <a:spcAft>
                <a:spcPts val="600"/>
              </a:spcAft>
              <a:buClrTx/>
              <a:buSzTx/>
              <a:buFontTx/>
              <a:buNone/>
              <a:tabLst/>
              <a:defRPr/>
            </a:pPr>
            <a:r>
              <a:rPr lang="en-US" sz="1800" kern="100">
                <a:effectLst/>
                <a:latin typeface="Times New Roman" panose="02020603050405020304" pitchFamily="18" charset="0"/>
                <a:ea typeface="Calibri" panose="020F0502020204030204" pitchFamily="34" charset="0"/>
              </a:rPr>
              <a:t> - Cô cảm ơn con, chúng ta cùng chuyển sang yêu cầu b để tìm hiểu cách viết các sự việc trong phần thân bài nhé</a:t>
            </a:r>
          </a:p>
          <a:p>
            <a:pPr>
              <a:lnSpc>
                <a:spcPct val="120000"/>
              </a:lnSpc>
              <a:spcAft>
                <a:spcPts val="600"/>
              </a:spcAft>
            </a:pPr>
            <a:endParaRPr lang="en-US" sz="1800" kern="100">
              <a:effectLst/>
              <a:latin typeface="Times New Roman" panose="02020603050405020304" pitchFamily="18" charset="0"/>
              <a:ea typeface="Calibri" panose="020F0502020204030204" pitchFamily="34" charset="0"/>
            </a:endParaRP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Cô cảm ơn con, chúng ta cùng chuyển sang yêu cầu b để tìm hiểu cách viết các sự việc trong phần thân bài nhé</a:t>
            </a:r>
          </a:p>
          <a:p>
            <a:endParaRPr lang="en-US"/>
          </a:p>
        </p:txBody>
      </p:sp>
      <p:sp>
        <p:nvSpPr>
          <p:cNvPr id="4" name="Slide Number Placeholder 3"/>
          <p:cNvSpPr>
            <a:spLocks noGrp="1"/>
          </p:cNvSpPr>
          <p:nvPr>
            <p:ph type="sldNum" sz="quarter" idx="5"/>
          </p:nvPr>
        </p:nvSpPr>
        <p:spPr/>
        <p:txBody>
          <a:bodyPr/>
          <a:lstStyle/>
          <a:p>
            <a:fld id="{A39D1C18-70C1-4886-A017-66AFF9A307C8}" type="slidenum">
              <a:rPr lang="en-US" smtClean="0"/>
              <a:t>8</a:t>
            </a:fld>
            <a:endParaRPr lang="en-US"/>
          </a:p>
        </p:txBody>
      </p:sp>
    </p:spTree>
    <p:extLst>
      <p:ext uri="{BB962C8B-B14F-4D97-AF65-F5344CB8AC3E}">
        <p14:creationId xmlns:p14="http://schemas.microsoft.com/office/powerpoint/2010/main" val="29559715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20000"/>
              </a:lnSpc>
              <a:spcAft>
                <a:spcPts val="600"/>
              </a:spcAft>
            </a:pPr>
            <a:r>
              <a:rPr lang="en-US" sz="1800" kern="100">
                <a:effectLst/>
                <a:latin typeface="Times New Roman" panose="02020603050405020304" pitchFamily="18" charset="0"/>
                <a:ea typeface="Calibri" panose="020F0502020204030204" pitchFamily="34" charset="0"/>
              </a:rPr>
              <a:t>- Đọc giúp cô yêu cầu b- Tuấn Hưng</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Phần thân bài của chúng ta sẽ có 6 sự việc, chúng ta sẽ tìm hiểu chúng qua bối cảnh và diễn biến</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Có ai hiểu bối cảnh có nghĩa là gì không? Trúc Liên</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Thế còn diễn biến. Thu Minh</a:t>
            </a:r>
          </a:p>
          <a:p>
            <a:r>
              <a:rPr lang="en-US" sz="1800">
                <a:effectLst/>
                <a:latin typeface="Times New Roman" panose="02020603050405020304" pitchFamily="18" charset="0"/>
                <a:ea typeface="Calibri" panose="020F0502020204030204" pitchFamily="34" charset="0"/>
              </a:rPr>
              <a:t>- Đúng rồi các con ạ. Bối cảnh ở đây các con hiểu là hoàn cảnh xung quanh nhân vật, ví dụ như địa điểm, thời gian … còn diễn biến là sự việc xảy ra như thế nào? Nhân vật có hành động, cảm xúc gì? </a:t>
            </a:r>
            <a:endParaRPr lang="en-US"/>
          </a:p>
        </p:txBody>
      </p:sp>
      <p:sp>
        <p:nvSpPr>
          <p:cNvPr id="4" name="Slide Number Placeholder 3"/>
          <p:cNvSpPr>
            <a:spLocks noGrp="1"/>
          </p:cNvSpPr>
          <p:nvPr>
            <p:ph type="sldNum" sz="quarter" idx="5"/>
          </p:nvPr>
        </p:nvSpPr>
        <p:spPr/>
        <p:txBody>
          <a:bodyPr/>
          <a:lstStyle/>
          <a:p>
            <a:fld id="{A39D1C18-70C1-4886-A017-66AFF9A307C8}" type="slidenum">
              <a:rPr lang="en-US" smtClean="0"/>
              <a:t>9</a:t>
            </a:fld>
            <a:endParaRPr lang="en-US"/>
          </a:p>
        </p:txBody>
      </p:sp>
    </p:spTree>
    <p:extLst>
      <p:ext uri="{BB962C8B-B14F-4D97-AF65-F5344CB8AC3E}">
        <p14:creationId xmlns:p14="http://schemas.microsoft.com/office/powerpoint/2010/main" val="24743527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kern="100">
                <a:effectLst/>
                <a:latin typeface="Times New Roman" panose="02020603050405020304" pitchFamily="18" charset="0"/>
                <a:ea typeface="Calibri" panose="020F0502020204030204" pitchFamily="34" charset="0"/>
              </a:rPr>
              <a:t>Mỗi sự việc đều được cho trước bối cảnh, chúng ta cần tìm diễn biến tương ứng. Sự việc 1 chính là sự việc đầu tiên của câu chuyện. Bối cảnh của sự việc cho biết thời gian xảy ra là khi mẹ của Lọ Lem mất. Ai tìm cho cô diễn biến của sự việc này?</a:t>
            </a:r>
          </a:p>
          <a:p>
            <a:endParaRPr lang="en-US"/>
          </a:p>
        </p:txBody>
      </p:sp>
      <p:sp>
        <p:nvSpPr>
          <p:cNvPr id="4" name="Slide Number Placeholder 3"/>
          <p:cNvSpPr>
            <a:spLocks noGrp="1"/>
          </p:cNvSpPr>
          <p:nvPr>
            <p:ph type="sldNum" sz="quarter" idx="5"/>
          </p:nvPr>
        </p:nvSpPr>
        <p:spPr/>
        <p:txBody>
          <a:bodyPr/>
          <a:lstStyle/>
          <a:p>
            <a:fld id="{A39D1C18-70C1-4886-A017-66AFF9A307C8}" type="slidenum">
              <a:rPr lang="en-US" smtClean="0"/>
              <a:t>10</a:t>
            </a:fld>
            <a:endParaRPr lang="en-US"/>
          </a:p>
        </p:txBody>
      </p:sp>
    </p:spTree>
    <p:extLst>
      <p:ext uri="{BB962C8B-B14F-4D97-AF65-F5344CB8AC3E}">
        <p14:creationId xmlns:p14="http://schemas.microsoft.com/office/powerpoint/2010/main" val="35477504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20000"/>
              </a:lnSpc>
              <a:spcAft>
                <a:spcPts val="600"/>
              </a:spcAft>
            </a:pPr>
            <a:r>
              <a:rPr lang="en-US" sz="1800" kern="100">
                <a:effectLst/>
                <a:latin typeface="Times New Roman" panose="02020603050405020304" pitchFamily="18" charset="0"/>
                <a:ea typeface="Calibri" panose="020F0502020204030204" pitchFamily="34" charset="0"/>
              </a:rPr>
              <a:t>- Tương tự các con sẽ đọc thầm phần thân bài, dựa vào bối cảnh đã được gợi ý, tìm và viết diễn biến của các sự việc vào phiếu bài tập mà cô vừa phát. Thời gian thảo luận của các con bắt đầu rồi</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Cô mời Ngọc Anh lên điều hành phần thảo luận:</a:t>
            </a:r>
          </a:p>
          <a:p>
            <a:endParaRPr lang="en-US"/>
          </a:p>
        </p:txBody>
      </p:sp>
      <p:sp>
        <p:nvSpPr>
          <p:cNvPr id="4" name="Slide Number Placeholder 3"/>
          <p:cNvSpPr>
            <a:spLocks noGrp="1"/>
          </p:cNvSpPr>
          <p:nvPr>
            <p:ph type="sldNum" sz="quarter" idx="5"/>
          </p:nvPr>
        </p:nvSpPr>
        <p:spPr/>
        <p:txBody>
          <a:bodyPr/>
          <a:lstStyle/>
          <a:p>
            <a:fld id="{A39D1C18-70C1-4886-A017-66AFF9A307C8}" type="slidenum">
              <a:rPr lang="en-US" smtClean="0"/>
              <a:t>11</a:t>
            </a:fld>
            <a:endParaRPr lang="en-US"/>
          </a:p>
        </p:txBody>
      </p:sp>
    </p:spTree>
    <p:extLst>
      <p:ext uri="{BB962C8B-B14F-4D97-AF65-F5344CB8AC3E}">
        <p14:creationId xmlns:p14="http://schemas.microsoft.com/office/powerpoint/2010/main" val="26609381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20000"/>
              </a:lnSpc>
              <a:spcAft>
                <a:spcPts val="600"/>
              </a:spcAft>
            </a:pPr>
            <a:r>
              <a:rPr lang="en-US" sz="1800" kern="100">
                <a:effectLst/>
                <a:latin typeface="Times New Roman" panose="02020603050405020304" pitchFamily="18" charset="0"/>
                <a:ea typeface="Calibri" panose="020F0502020204030204" pitchFamily="34" charset="0"/>
              </a:rPr>
              <a:t>- Cô thấy các con đã tìm rất chính xác các diễn biến của 6 sự việc được nên trong bài. Còn nhận ra được cả sự việc mở đầu của câu chuyện, các sự việc diễn biến câu chuyện và sự việc là kết quả của câu chuyện.</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Thử tưởng tượng, nếu bỏ bớt một sự việc trong 6 sự việc này khỏi câu chuyện, thì điều gì sẽ xảy ra? Minh Phong, Lê Anh</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Các sự việc diễn ra trong phần thân bài được liệt kê ở đây là những sự việc chính, quan trọng nhất của câu chuyện, nếu chúng ta kể thiếu 1 sự việc nào trong 6 sự việc này, người đọc, người nghe sẽ không hiểu được câu chuyện, hay nếu chúng ta sáng tạo nội dung các sự việc chính, thì nội dung câu chuyện sẽ bị thay đổi, và có thể sẽ ko truyền đạt đúng ý nghĩa mà tác giả câu chuyện hướng dến.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Vậy khi kể lại một câu chuyện, chúng ta cần lưu ý điều gì? Phạm Đức</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Đúng rồi! Khi chúng ta định kể lại câu chuyện nào đó, chúng ta cần đọc kĩ câu chuyện, tìm ra những sự việc chính cốt lõi này để kể, lúc đó câu chuyện của chúng ta mới mạch lạc, rõ ràng. </a:t>
            </a:r>
          </a:p>
          <a:p>
            <a:endParaRPr lang="en-US"/>
          </a:p>
        </p:txBody>
      </p:sp>
      <p:sp>
        <p:nvSpPr>
          <p:cNvPr id="4" name="Slide Number Placeholder 3"/>
          <p:cNvSpPr>
            <a:spLocks noGrp="1"/>
          </p:cNvSpPr>
          <p:nvPr>
            <p:ph type="sldNum" sz="quarter" idx="5"/>
          </p:nvPr>
        </p:nvSpPr>
        <p:spPr/>
        <p:txBody>
          <a:bodyPr/>
          <a:lstStyle/>
          <a:p>
            <a:fld id="{A39D1C18-70C1-4886-A017-66AFF9A307C8}" type="slidenum">
              <a:rPr lang="en-US" smtClean="0"/>
              <a:t>12</a:t>
            </a:fld>
            <a:endParaRPr lang="en-US"/>
          </a:p>
        </p:txBody>
      </p:sp>
    </p:spTree>
    <p:extLst>
      <p:ext uri="{BB962C8B-B14F-4D97-AF65-F5344CB8AC3E}">
        <p14:creationId xmlns:p14="http://schemas.microsoft.com/office/powerpoint/2010/main" val="1251808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20000"/>
              </a:lnSpc>
              <a:spcAft>
                <a:spcPts val="600"/>
              </a:spcAft>
            </a:pPr>
            <a:r>
              <a:rPr lang="en-US" sz="1800" kern="100">
                <a:effectLst/>
                <a:latin typeface="Times New Roman" panose="02020603050405020304" pitchFamily="18" charset="0"/>
                <a:ea typeface="Calibri" panose="020F0502020204030204" pitchFamily="34" charset="0"/>
              </a:rPr>
              <a:t>Trong bài văn, câu chuyện được kể lại theo cách nào? Diệu</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Đấy là ý kiến của bạn… và bạn … Cô muốn biết ý kiến của cả lớp mình, các con hãy nêu ý kiến của bản thân bằng cách chọn 1 trong 3 đáp án trong yêu cầu c qua sử dụng cử chỉ tay nhé!</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 đọc cho cô câu hỏi và đáp án</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Các con có 5 giây suy nghĩ trả lời</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- 5,4,3,2,1 hết giờ. À cô thấy cả lớp mình đều chọn đáp án A, chúng mình cùng xem đáp án của cô nhé, chúc mừng các con đã trả lời hoàn toàn chính xác</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Thế con hiểu “Theo sự việc diễn ra trong câu chuyện có nghĩa là như thế nào?</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Tại sao con lại biết câu chuyện được kể theo sự việc diễn ra? Tuấn Đạt</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Có thể thay đổi thứ tự các sự việc này được không? Vì sao?</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Bảo Châu</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Vậy ngoài việc kể đầy đủ các sự việc chính của câu chuyện, thì cần chú ý điều gì nữa?</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 GV: Bản chất của bài văn kể lại một câu chuyện là chuỗi các sự kiện diễn ra liên tiếp, nối kết nhau. Bởi lẽ đó, câu chuyện nên được thể hiện theo một trình tự hợp lý. Các con đã nhớ chưa nào?</a:t>
            </a:r>
          </a:p>
          <a:p>
            <a:pPr>
              <a:lnSpc>
                <a:spcPct val="120000"/>
              </a:lnSpc>
              <a:spcAft>
                <a:spcPts val="600"/>
              </a:spcAft>
            </a:pPr>
            <a:r>
              <a:rPr lang="en-US" sz="1800" kern="100">
                <a:effectLst/>
                <a:latin typeface="Times New Roman" panose="02020603050405020304" pitchFamily="18" charset="0"/>
                <a:ea typeface="Calibri" panose="020F0502020204030204" pitchFamily="34" charset="0"/>
              </a:rPr>
              <a:t>Vậy bạ Chi đã thể hiện trình tự đó bằng những từ ngữ như thế nào? Hãy cùng tìm hiểu qua yêu cầu d,</a:t>
            </a:r>
          </a:p>
          <a:p>
            <a:endParaRPr lang="en-US"/>
          </a:p>
        </p:txBody>
      </p:sp>
      <p:sp>
        <p:nvSpPr>
          <p:cNvPr id="4" name="Slide Number Placeholder 3"/>
          <p:cNvSpPr>
            <a:spLocks noGrp="1"/>
          </p:cNvSpPr>
          <p:nvPr>
            <p:ph type="sldNum" sz="quarter" idx="5"/>
          </p:nvPr>
        </p:nvSpPr>
        <p:spPr/>
        <p:txBody>
          <a:bodyPr/>
          <a:lstStyle/>
          <a:p>
            <a:fld id="{A39D1C18-70C1-4886-A017-66AFF9A307C8}" type="slidenum">
              <a:rPr lang="en-US" smtClean="0"/>
              <a:t>14</a:t>
            </a:fld>
            <a:endParaRPr lang="en-US"/>
          </a:p>
        </p:txBody>
      </p:sp>
    </p:spTree>
    <p:extLst>
      <p:ext uri="{BB962C8B-B14F-4D97-AF65-F5344CB8AC3E}">
        <p14:creationId xmlns:p14="http://schemas.microsoft.com/office/powerpoint/2010/main" val="13447456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22" name="Rectangle 321">
            <a:extLst>
              <a:ext uri="{FF2B5EF4-FFF2-40B4-BE49-F238E27FC236}">
                <a16:creationId xmlns:a16="http://schemas.microsoft.com/office/drawing/2014/main" id="{CDB7CB78-96A7-E08A-A7BE-31EEBD74E271}"/>
              </a:ext>
            </a:extLst>
          </p:cNvPr>
          <p:cNvSpPr/>
          <p:nvPr userDrawn="1"/>
        </p:nvSpPr>
        <p:spPr>
          <a:xfrm>
            <a:off x="0" y="0"/>
            <a:ext cx="12178553" cy="6865468"/>
          </a:xfrm>
          <a:prstGeom prst="rect">
            <a:avLst/>
          </a:prstGeom>
          <a:solidFill>
            <a:srgbClr val="E1FDFF"/>
          </a:solidFill>
          <a:ln>
            <a:solidFill>
              <a:srgbClr val="CEFB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aphic 161">
            <a:extLst>
              <a:ext uri="{FF2B5EF4-FFF2-40B4-BE49-F238E27FC236}">
                <a16:creationId xmlns:a16="http://schemas.microsoft.com/office/drawing/2014/main" id="{ABC92487-CBD8-B5EC-3762-2BD244904705}"/>
              </a:ext>
            </a:extLst>
          </p:cNvPr>
          <p:cNvGrpSpPr/>
          <p:nvPr/>
        </p:nvGrpSpPr>
        <p:grpSpPr>
          <a:xfrm>
            <a:off x="-162" y="4717359"/>
            <a:ext cx="12192649" cy="2342824"/>
            <a:chOff x="-162" y="4717359"/>
            <a:chExt cx="12192649" cy="2342824"/>
          </a:xfrm>
        </p:grpSpPr>
        <p:sp>
          <p:nvSpPr>
            <p:cNvPr id="166" name="Freeform: Shape 165">
              <a:extLst>
                <a:ext uri="{FF2B5EF4-FFF2-40B4-BE49-F238E27FC236}">
                  <a16:creationId xmlns:a16="http://schemas.microsoft.com/office/drawing/2014/main" id="{99945BD0-C882-6360-DCA1-A47550B78199}"/>
                </a:ext>
              </a:extLst>
            </p:cNvPr>
            <p:cNvSpPr/>
            <p:nvPr/>
          </p:nvSpPr>
          <p:spPr>
            <a:xfrm>
              <a:off x="0" y="4717359"/>
              <a:ext cx="9739131" cy="2342336"/>
            </a:xfrm>
            <a:custGeom>
              <a:avLst/>
              <a:gdLst>
                <a:gd name="connsiteX0" fmla="*/ 9467332 w 9739131"/>
                <a:gd name="connsiteY0" fmla="*/ 2342174 h 2342336"/>
                <a:gd name="connsiteX1" fmla="*/ 0 w 9739131"/>
                <a:gd name="connsiteY1" fmla="*/ 2342174 h 2342336"/>
                <a:gd name="connsiteX2" fmla="*/ 0 w 9739131"/>
                <a:gd name="connsiteY2" fmla="*/ 139648 h 2342336"/>
                <a:gd name="connsiteX3" fmla="*/ 0 w 9739131"/>
                <a:gd name="connsiteY3" fmla="*/ 139648 h 2342336"/>
                <a:gd name="connsiteX4" fmla="*/ 0 w 9739131"/>
                <a:gd name="connsiteY4" fmla="*/ 23418 h 2342336"/>
                <a:gd name="connsiteX5" fmla="*/ 34463 w 9739131"/>
                <a:gd name="connsiteY5" fmla="*/ 20329 h 2342336"/>
                <a:gd name="connsiteX6" fmla="*/ 171663 w 9739131"/>
                <a:gd name="connsiteY6" fmla="*/ 10901 h 2342336"/>
                <a:gd name="connsiteX7" fmla="*/ 316667 w 9739131"/>
                <a:gd name="connsiteY7" fmla="*/ 4236 h 2342336"/>
                <a:gd name="connsiteX8" fmla="*/ 458094 w 9739131"/>
                <a:gd name="connsiteY8" fmla="*/ 9 h 2342336"/>
                <a:gd name="connsiteX9" fmla="*/ 753628 w 9739131"/>
                <a:gd name="connsiteY9" fmla="*/ 24068 h 2342336"/>
                <a:gd name="connsiteX10" fmla="*/ 1039896 w 9739131"/>
                <a:gd name="connsiteY10" fmla="*/ 51703 h 2342336"/>
                <a:gd name="connsiteX11" fmla="*/ 1347785 w 9739131"/>
                <a:gd name="connsiteY11" fmla="*/ 85516 h 2342336"/>
                <a:gd name="connsiteX12" fmla="*/ 1640230 w 9739131"/>
                <a:gd name="connsiteY12" fmla="*/ 126969 h 2342336"/>
                <a:gd name="connsiteX13" fmla="*/ 1757274 w 9739131"/>
                <a:gd name="connsiteY13" fmla="*/ 146801 h 2342336"/>
                <a:gd name="connsiteX14" fmla="*/ 1857085 w 9739131"/>
                <a:gd name="connsiteY14" fmla="*/ 159156 h 2342336"/>
                <a:gd name="connsiteX15" fmla="*/ 2070527 w 9739131"/>
                <a:gd name="connsiteY15" fmla="*/ 188741 h 2342336"/>
                <a:gd name="connsiteX16" fmla="*/ 2283806 w 9739131"/>
                <a:gd name="connsiteY16" fmla="*/ 225805 h 2342336"/>
                <a:gd name="connsiteX17" fmla="*/ 2491720 w 9739131"/>
                <a:gd name="connsiteY17" fmla="*/ 270184 h 2342336"/>
                <a:gd name="connsiteX18" fmla="*/ 2903647 w 9739131"/>
                <a:gd name="connsiteY18" fmla="*/ 363168 h 2342336"/>
                <a:gd name="connsiteX19" fmla="*/ 3266806 w 9739131"/>
                <a:gd name="connsiteY19" fmla="*/ 450138 h 2342336"/>
                <a:gd name="connsiteX20" fmla="*/ 3475695 w 9739131"/>
                <a:gd name="connsiteY20" fmla="*/ 497931 h 2342336"/>
                <a:gd name="connsiteX21" fmla="*/ 3675482 w 9739131"/>
                <a:gd name="connsiteY21" fmla="*/ 549788 h 2342336"/>
                <a:gd name="connsiteX22" fmla="*/ 4080419 w 9739131"/>
                <a:gd name="connsiteY22" fmla="*/ 660491 h 2342336"/>
                <a:gd name="connsiteX23" fmla="*/ 4473326 w 9739131"/>
                <a:gd name="connsiteY23" fmla="*/ 779810 h 2342336"/>
                <a:gd name="connsiteX24" fmla="*/ 4872086 w 9739131"/>
                <a:gd name="connsiteY24" fmla="*/ 895228 h 2342336"/>
                <a:gd name="connsiteX25" fmla="*/ 5064395 w 9739131"/>
                <a:gd name="connsiteY25" fmla="*/ 949847 h 2342336"/>
                <a:gd name="connsiteX26" fmla="*/ 5258004 w 9739131"/>
                <a:gd name="connsiteY26" fmla="*/ 1004793 h 2342336"/>
                <a:gd name="connsiteX27" fmla="*/ 5649448 w 9739131"/>
                <a:gd name="connsiteY27" fmla="*/ 1129802 h 2342336"/>
                <a:gd name="connsiteX28" fmla="*/ 5786161 w 9739131"/>
                <a:gd name="connsiteY28" fmla="*/ 1174993 h 2342336"/>
                <a:gd name="connsiteX29" fmla="*/ 5904992 w 9739131"/>
                <a:gd name="connsiteY29" fmla="*/ 1207830 h 2342336"/>
                <a:gd name="connsiteX30" fmla="*/ 6259048 w 9739131"/>
                <a:gd name="connsiteY30" fmla="*/ 1310893 h 2342336"/>
                <a:gd name="connsiteX31" fmla="*/ 6332037 w 9739131"/>
                <a:gd name="connsiteY31" fmla="*/ 1333002 h 2342336"/>
                <a:gd name="connsiteX32" fmla="*/ 6336589 w 9739131"/>
                <a:gd name="connsiteY32" fmla="*/ 1333977 h 2342336"/>
                <a:gd name="connsiteX33" fmla="*/ 6334313 w 9739131"/>
                <a:gd name="connsiteY33" fmla="*/ 1333489 h 2342336"/>
                <a:gd name="connsiteX34" fmla="*/ 6336427 w 9739131"/>
                <a:gd name="connsiteY34" fmla="*/ 1333977 h 2342336"/>
                <a:gd name="connsiteX35" fmla="*/ 6334964 w 9739131"/>
                <a:gd name="connsiteY35" fmla="*/ 1333652 h 2342336"/>
                <a:gd name="connsiteX36" fmla="*/ 6337727 w 9739131"/>
                <a:gd name="connsiteY36" fmla="*/ 1334302 h 2342336"/>
                <a:gd name="connsiteX37" fmla="*/ 6341466 w 9739131"/>
                <a:gd name="connsiteY37" fmla="*/ 1335115 h 2342336"/>
                <a:gd name="connsiteX38" fmla="*/ 6339353 w 9739131"/>
                <a:gd name="connsiteY38" fmla="*/ 1334627 h 2342336"/>
                <a:gd name="connsiteX39" fmla="*/ 6356909 w 9739131"/>
                <a:gd name="connsiteY39" fmla="*/ 1338691 h 2342336"/>
                <a:gd name="connsiteX40" fmla="*/ 6350407 w 9739131"/>
                <a:gd name="connsiteY40" fmla="*/ 1337228 h 2342336"/>
                <a:gd name="connsiteX41" fmla="*/ 6362924 w 9739131"/>
                <a:gd name="connsiteY41" fmla="*/ 1340154 h 2342336"/>
                <a:gd name="connsiteX42" fmla="*/ 6510366 w 9739131"/>
                <a:gd name="connsiteY42" fmla="*/ 1378681 h 2342336"/>
                <a:gd name="connsiteX43" fmla="*/ 6658133 w 9739131"/>
                <a:gd name="connsiteY43" fmla="*/ 1423873 h 2342336"/>
                <a:gd name="connsiteX44" fmla="*/ 6678290 w 9739131"/>
                <a:gd name="connsiteY44" fmla="*/ 1437040 h 2342336"/>
                <a:gd name="connsiteX45" fmla="*/ 6883441 w 9739131"/>
                <a:gd name="connsiteY45" fmla="*/ 1494748 h 2342336"/>
                <a:gd name="connsiteX46" fmla="*/ 7131020 w 9739131"/>
                <a:gd name="connsiteY46" fmla="*/ 1565625 h 2342336"/>
                <a:gd name="connsiteX47" fmla="*/ 7378599 w 9739131"/>
                <a:gd name="connsiteY47" fmla="*/ 1639589 h 2342336"/>
                <a:gd name="connsiteX48" fmla="*/ 7624877 w 9739131"/>
                <a:gd name="connsiteY48" fmla="*/ 1715018 h 2342336"/>
                <a:gd name="connsiteX49" fmla="*/ 7624715 w 9739131"/>
                <a:gd name="connsiteY49" fmla="*/ 1715018 h 2342336"/>
                <a:gd name="connsiteX50" fmla="*/ 7928214 w 9739131"/>
                <a:gd name="connsiteY50" fmla="*/ 1797273 h 2342336"/>
                <a:gd name="connsiteX51" fmla="*/ 8226187 w 9739131"/>
                <a:gd name="connsiteY51" fmla="*/ 1876277 h 2342336"/>
                <a:gd name="connsiteX52" fmla="*/ 8518957 w 9739131"/>
                <a:gd name="connsiteY52" fmla="*/ 1954956 h 2342336"/>
                <a:gd name="connsiteX53" fmla="*/ 8827496 w 9739131"/>
                <a:gd name="connsiteY53" fmla="*/ 2047778 h 2342336"/>
                <a:gd name="connsiteX54" fmla="*/ 9121241 w 9739131"/>
                <a:gd name="connsiteY54" fmla="*/ 2138974 h 2342336"/>
                <a:gd name="connsiteX55" fmla="*/ 9408485 w 9739131"/>
                <a:gd name="connsiteY55" fmla="*/ 2226594 h 2342336"/>
                <a:gd name="connsiteX56" fmla="*/ 9681911 w 9739131"/>
                <a:gd name="connsiteY56" fmla="*/ 2314701 h 2342336"/>
                <a:gd name="connsiteX57" fmla="*/ 9739132 w 9739131"/>
                <a:gd name="connsiteY57" fmla="*/ 2333396 h 2342336"/>
                <a:gd name="connsiteX58" fmla="*/ 9731655 w 9739131"/>
                <a:gd name="connsiteY58" fmla="*/ 2333884 h 2342336"/>
                <a:gd name="connsiteX59" fmla="*/ 9675409 w 9739131"/>
                <a:gd name="connsiteY59" fmla="*/ 2338435 h 2342336"/>
                <a:gd name="connsiteX60" fmla="*/ 9640458 w 9739131"/>
                <a:gd name="connsiteY60" fmla="*/ 2342337 h 2342336"/>
                <a:gd name="connsiteX61" fmla="*/ 9467007 w 9739131"/>
                <a:gd name="connsiteY61" fmla="*/ 2342337 h 234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739131" h="2342336">
                  <a:moveTo>
                    <a:pt x="9467332" y="2342174"/>
                  </a:moveTo>
                  <a:lnTo>
                    <a:pt x="0" y="2342174"/>
                  </a:lnTo>
                  <a:lnTo>
                    <a:pt x="0" y="139648"/>
                  </a:lnTo>
                  <a:lnTo>
                    <a:pt x="0" y="139648"/>
                  </a:lnTo>
                  <a:lnTo>
                    <a:pt x="0" y="23418"/>
                  </a:lnTo>
                  <a:cubicBezTo>
                    <a:pt x="11542" y="22443"/>
                    <a:pt x="23084" y="21468"/>
                    <a:pt x="34463" y="20329"/>
                  </a:cubicBezTo>
                  <a:cubicBezTo>
                    <a:pt x="80142" y="16265"/>
                    <a:pt x="125821" y="13014"/>
                    <a:pt x="171663" y="10901"/>
                  </a:cubicBezTo>
                  <a:cubicBezTo>
                    <a:pt x="219944" y="8462"/>
                    <a:pt x="268387" y="6675"/>
                    <a:pt x="316667" y="4236"/>
                  </a:cubicBezTo>
                  <a:cubicBezTo>
                    <a:pt x="363809" y="1797"/>
                    <a:pt x="410952" y="-153"/>
                    <a:pt x="458094" y="9"/>
                  </a:cubicBezTo>
                  <a:cubicBezTo>
                    <a:pt x="556931" y="497"/>
                    <a:pt x="655442" y="13989"/>
                    <a:pt x="753628" y="24068"/>
                  </a:cubicBezTo>
                  <a:cubicBezTo>
                    <a:pt x="849051" y="33822"/>
                    <a:pt x="944474" y="41950"/>
                    <a:pt x="1039896" y="51703"/>
                  </a:cubicBezTo>
                  <a:cubicBezTo>
                    <a:pt x="1142634" y="62270"/>
                    <a:pt x="1245210" y="73812"/>
                    <a:pt x="1347785" y="85516"/>
                  </a:cubicBezTo>
                  <a:cubicBezTo>
                    <a:pt x="1445646" y="96732"/>
                    <a:pt x="1543182" y="111200"/>
                    <a:pt x="1640230" y="126969"/>
                  </a:cubicBezTo>
                  <a:cubicBezTo>
                    <a:pt x="1679245" y="133308"/>
                    <a:pt x="1718259" y="139973"/>
                    <a:pt x="1757274" y="146801"/>
                  </a:cubicBezTo>
                  <a:cubicBezTo>
                    <a:pt x="1790598" y="150865"/>
                    <a:pt x="1823761" y="154929"/>
                    <a:pt x="1857085" y="159156"/>
                  </a:cubicBezTo>
                  <a:cubicBezTo>
                    <a:pt x="1928287" y="168096"/>
                    <a:pt x="1999651" y="177200"/>
                    <a:pt x="2070527" y="188741"/>
                  </a:cubicBezTo>
                  <a:cubicBezTo>
                    <a:pt x="2141728" y="200121"/>
                    <a:pt x="2213092" y="211662"/>
                    <a:pt x="2283806" y="225805"/>
                  </a:cubicBezTo>
                  <a:cubicBezTo>
                    <a:pt x="2353381" y="239623"/>
                    <a:pt x="2422469" y="254741"/>
                    <a:pt x="2491720" y="270184"/>
                  </a:cubicBezTo>
                  <a:cubicBezTo>
                    <a:pt x="2629083" y="300746"/>
                    <a:pt x="2766446" y="331632"/>
                    <a:pt x="2903647" y="363168"/>
                  </a:cubicBezTo>
                  <a:cubicBezTo>
                    <a:pt x="3025079" y="390966"/>
                    <a:pt x="3145536" y="422015"/>
                    <a:pt x="3266806" y="450138"/>
                  </a:cubicBezTo>
                  <a:cubicBezTo>
                    <a:pt x="3336382" y="466069"/>
                    <a:pt x="3406120" y="481512"/>
                    <a:pt x="3475695" y="497931"/>
                  </a:cubicBezTo>
                  <a:cubicBezTo>
                    <a:pt x="3542670" y="513699"/>
                    <a:pt x="3609157" y="531255"/>
                    <a:pt x="3675482" y="549788"/>
                  </a:cubicBezTo>
                  <a:cubicBezTo>
                    <a:pt x="3810244" y="587501"/>
                    <a:pt x="3945819" y="622126"/>
                    <a:pt x="4080419" y="660491"/>
                  </a:cubicBezTo>
                  <a:cubicBezTo>
                    <a:pt x="4212092" y="698204"/>
                    <a:pt x="4342466" y="739982"/>
                    <a:pt x="4473326" y="779810"/>
                  </a:cubicBezTo>
                  <a:cubicBezTo>
                    <a:pt x="4605650" y="820124"/>
                    <a:pt x="4738949" y="857188"/>
                    <a:pt x="4872086" y="895228"/>
                  </a:cubicBezTo>
                  <a:cubicBezTo>
                    <a:pt x="4936135" y="913596"/>
                    <a:pt x="5000183" y="932129"/>
                    <a:pt x="5064395" y="949847"/>
                  </a:cubicBezTo>
                  <a:cubicBezTo>
                    <a:pt x="5129093" y="967729"/>
                    <a:pt x="5193630" y="985611"/>
                    <a:pt x="5258004" y="1004793"/>
                  </a:cubicBezTo>
                  <a:cubicBezTo>
                    <a:pt x="5389189" y="1043970"/>
                    <a:pt x="5519237" y="1087536"/>
                    <a:pt x="5649448" y="1129802"/>
                  </a:cubicBezTo>
                  <a:cubicBezTo>
                    <a:pt x="5695127" y="1144595"/>
                    <a:pt x="5740644" y="1159713"/>
                    <a:pt x="5786161" y="1174993"/>
                  </a:cubicBezTo>
                  <a:cubicBezTo>
                    <a:pt x="5825826" y="1185560"/>
                    <a:pt x="5865490" y="1196451"/>
                    <a:pt x="5904992" y="1207830"/>
                  </a:cubicBezTo>
                  <a:cubicBezTo>
                    <a:pt x="6023173" y="1241643"/>
                    <a:pt x="6141355" y="1275292"/>
                    <a:pt x="6259048" y="1310893"/>
                  </a:cubicBezTo>
                  <a:cubicBezTo>
                    <a:pt x="6283432" y="1318209"/>
                    <a:pt x="6307653" y="1325686"/>
                    <a:pt x="6332037" y="1333002"/>
                  </a:cubicBezTo>
                  <a:lnTo>
                    <a:pt x="6336589" y="1333977"/>
                  </a:lnTo>
                  <a:lnTo>
                    <a:pt x="6334313" y="1333489"/>
                  </a:lnTo>
                  <a:lnTo>
                    <a:pt x="6336427" y="1333977"/>
                  </a:lnTo>
                  <a:lnTo>
                    <a:pt x="6334964" y="1333652"/>
                  </a:lnTo>
                  <a:lnTo>
                    <a:pt x="6337727" y="1334302"/>
                  </a:lnTo>
                  <a:lnTo>
                    <a:pt x="6341466" y="1335115"/>
                  </a:lnTo>
                  <a:lnTo>
                    <a:pt x="6339353" y="1334627"/>
                  </a:lnTo>
                  <a:cubicBezTo>
                    <a:pt x="6345205" y="1335928"/>
                    <a:pt x="6351057" y="1337390"/>
                    <a:pt x="6356909" y="1338691"/>
                  </a:cubicBezTo>
                  <a:cubicBezTo>
                    <a:pt x="6354796" y="1338204"/>
                    <a:pt x="6352520" y="1337716"/>
                    <a:pt x="6350407" y="1337228"/>
                  </a:cubicBezTo>
                  <a:lnTo>
                    <a:pt x="6362924" y="1340154"/>
                  </a:lnTo>
                  <a:cubicBezTo>
                    <a:pt x="6412505" y="1351533"/>
                    <a:pt x="6461760" y="1364051"/>
                    <a:pt x="6510366" y="1378681"/>
                  </a:cubicBezTo>
                  <a:cubicBezTo>
                    <a:pt x="6559621" y="1393474"/>
                    <a:pt x="6609040" y="1408267"/>
                    <a:pt x="6658133" y="1423873"/>
                  </a:cubicBezTo>
                  <a:cubicBezTo>
                    <a:pt x="6666098" y="1426474"/>
                    <a:pt x="6673088" y="1431188"/>
                    <a:pt x="6678290" y="1437040"/>
                  </a:cubicBezTo>
                  <a:cubicBezTo>
                    <a:pt x="6746565" y="1456709"/>
                    <a:pt x="6815003" y="1475729"/>
                    <a:pt x="6883441" y="1494748"/>
                  </a:cubicBezTo>
                  <a:cubicBezTo>
                    <a:pt x="6966184" y="1517669"/>
                    <a:pt x="7048602" y="1541566"/>
                    <a:pt x="7131020" y="1565625"/>
                  </a:cubicBezTo>
                  <a:cubicBezTo>
                    <a:pt x="7213600" y="1589846"/>
                    <a:pt x="7296343" y="1614230"/>
                    <a:pt x="7378599" y="1639589"/>
                  </a:cubicBezTo>
                  <a:cubicBezTo>
                    <a:pt x="7460692" y="1664787"/>
                    <a:pt x="7542459" y="1690634"/>
                    <a:pt x="7624877" y="1715018"/>
                  </a:cubicBezTo>
                  <a:lnTo>
                    <a:pt x="7624715" y="1715018"/>
                  </a:lnTo>
                  <a:cubicBezTo>
                    <a:pt x="7725664" y="1743466"/>
                    <a:pt x="7827102" y="1769800"/>
                    <a:pt x="7928214" y="1797273"/>
                  </a:cubicBezTo>
                  <a:cubicBezTo>
                    <a:pt x="8027376" y="1824258"/>
                    <a:pt x="8126537" y="1851080"/>
                    <a:pt x="8226187" y="1876277"/>
                  </a:cubicBezTo>
                  <a:cubicBezTo>
                    <a:pt x="8324210" y="1901148"/>
                    <a:pt x="8421746" y="1926996"/>
                    <a:pt x="8518957" y="1954956"/>
                  </a:cubicBezTo>
                  <a:cubicBezTo>
                    <a:pt x="8622183" y="1984705"/>
                    <a:pt x="8724920" y="2015754"/>
                    <a:pt x="8827496" y="2047778"/>
                  </a:cubicBezTo>
                  <a:cubicBezTo>
                    <a:pt x="8925357" y="2078339"/>
                    <a:pt x="9022893" y="2109876"/>
                    <a:pt x="9121241" y="2138974"/>
                  </a:cubicBezTo>
                  <a:cubicBezTo>
                    <a:pt x="9217315" y="2167422"/>
                    <a:pt x="9313387" y="2195708"/>
                    <a:pt x="9408485" y="2226594"/>
                  </a:cubicBezTo>
                  <a:cubicBezTo>
                    <a:pt x="9499519" y="2256180"/>
                    <a:pt x="9590877" y="2285116"/>
                    <a:pt x="9681911" y="2314701"/>
                  </a:cubicBezTo>
                  <a:cubicBezTo>
                    <a:pt x="9700931" y="2320879"/>
                    <a:pt x="9720113" y="2327056"/>
                    <a:pt x="9739132" y="2333396"/>
                  </a:cubicBezTo>
                  <a:cubicBezTo>
                    <a:pt x="9736694" y="2333396"/>
                    <a:pt x="9734255" y="2333721"/>
                    <a:pt x="9731655" y="2333884"/>
                  </a:cubicBezTo>
                  <a:cubicBezTo>
                    <a:pt x="9712960" y="2335347"/>
                    <a:pt x="9694265" y="2336972"/>
                    <a:pt x="9675409" y="2338435"/>
                  </a:cubicBezTo>
                  <a:cubicBezTo>
                    <a:pt x="9663704" y="2339411"/>
                    <a:pt x="9652163" y="2340874"/>
                    <a:pt x="9640458" y="2342337"/>
                  </a:cubicBezTo>
                  <a:lnTo>
                    <a:pt x="9467007" y="2342337"/>
                  </a:lnTo>
                  <a:close/>
                </a:path>
              </a:pathLst>
            </a:custGeom>
            <a:solidFill>
              <a:srgbClr val="CCDA76"/>
            </a:solidFill>
            <a:ln w="16256"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A9025C77-B75C-7716-DE89-2116070B6F0C}"/>
                </a:ext>
              </a:extLst>
            </p:cNvPr>
            <p:cNvSpPr/>
            <p:nvPr/>
          </p:nvSpPr>
          <p:spPr>
            <a:xfrm>
              <a:off x="4424883" y="4935687"/>
              <a:ext cx="7767279" cy="2123846"/>
            </a:xfrm>
            <a:custGeom>
              <a:avLst/>
              <a:gdLst>
                <a:gd name="connsiteX0" fmla="*/ 0 w 7767279"/>
                <a:gd name="connsiteY0" fmla="*/ 2123846 h 2123846"/>
                <a:gd name="connsiteX1" fmla="*/ 194097 w 7767279"/>
                <a:gd name="connsiteY1" fmla="*/ 1996399 h 2123846"/>
                <a:gd name="connsiteX2" fmla="*/ 415503 w 7767279"/>
                <a:gd name="connsiteY2" fmla="*/ 1868465 h 2123846"/>
                <a:gd name="connsiteX3" fmla="*/ 641137 w 7767279"/>
                <a:gd name="connsiteY3" fmla="*/ 1749471 h 2123846"/>
                <a:gd name="connsiteX4" fmla="*/ 872134 w 7767279"/>
                <a:gd name="connsiteY4" fmla="*/ 1633728 h 2123846"/>
                <a:gd name="connsiteX5" fmla="*/ 1106221 w 7767279"/>
                <a:gd name="connsiteY5" fmla="*/ 1522212 h 2123846"/>
                <a:gd name="connsiteX6" fmla="*/ 1352174 w 7767279"/>
                <a:gd name="connsiteY6" fmla="*/ 1406794 h 2123846"/>
                <a:gd name="connsiteX7" fmla="*/ 1589024 w 7767279"/>
                <a:gd name="connsiteY7" fmla="*/ 1302268 h 2123846"/>
                <a:gd name="connsiteX8" fmla="*/ 1823435 w 7767279"/>
                <a:gd name="connsiteY8" fmla="*/ 1207496 h 2123846"/>
                <a:gd name="connsiteX9" fmla="*/ 2067763 w 7767279"/>
                <a:gd name="connsiteY9" fmla="*/ 1112398 h 2123846"/>
                <a:gd name="connsiteX10" fmla="*/ 2556581 w 7767279"/>
                <a:gd name="connsiteY10" fmla="*/ 940410 h 2123846"/>
                <a:gd name="connsiteX11" fmla="*/ 2799121 w 7767279"/>
                <a:gd name="connsiteY11" fmla="*/ 861243 h 2123846"/>
                <a:gd name="connsiteX12" fmla="*/ 3037759 w 7767279"/>
                <a:gd name="connsiteY12" fmla="*/ 787603 h 2123846"/>
                <a:gd name="connsiteX13" fmla="*/ 3548034 w 7767279"/>
                <a:gd name="connsiteY13" fmla="*/ 650890 h 2123846"/>
                <a:gd name="connsiteX14" fmla="*/ 3803416 w 7767279"/>
                <a:gd name="connsiteY14" fmla="*/ 595782 h 2123846"/>
                <a:gd name="connsiteX15" fmla="*/ 4049369 w 7767279"/>
                <a:gd name="connsiteY15" fmla="*/ 546202 h 2123846"/>
                <a:gd name="connsiteX16" fmla="*/ 4556557 w 7767279"/>
                <a:gd name="connsiteY16" fmla="*/ 444277 h 2123846"/>
                <a:gd name="connsiteX17" fmla="*/ 5067320 w 7767279"/>
                <a:gd name="connsiteY17" fmla="*/ 347066 h 2123846"/>
                <a:gd name="connsiteX18" fmla="*/ 5579547 w 7767279"/>
                <a:gd name="connsiteY18" fmla="*/ 255707 h 2123846"/>
                <a:gd name="connsiteX19" fmla="*/ 6108355 w 7767279"/>
                <a:gd name="connsiteY19" fmla="*/ 175077 h 2123846"/>
                <a:gd name="connsiteX20" fmla="*/ 6622370 w 7767279"/>
                <a:gd name="connsiteY20" fmla="*/ 108428 h 2123846"/>
                <a:gd name="connsiteX21" fmla="*/ 6886854 w 7767279"/>
                <a:gd name="connsiteY21" fmla="*/ 78842 h 2123846"/>
                <a:gd name="connsiteX22" fmla="*/ 7153453 w 7767279"/>
                <a:gd name="connsiteY22" fmla="*/ 52507 h 2123846"/>
                <a:gd name="connsiteX23" fmla="*/ 7645847 w 7767279"/>
                <a:gd name="connsiteY23" fmla="*/ 6828 h 2123846"/>
                <a:gd name="connsiteX24" fmla="*/ 7767280 w 7767279"/>
                <a:gd name="connsiteY24" fmla="*/ 0 h 2123846"/>
                <a:gd name="connsiteX25" fmla="*/ 7767280 w 7767279"/>
                <a:gd name="connsiteY25" fmla="*/ 2123521 h 2123846"/>
                <a:gd name="connsiteX26" fmla="*/ 163048 w 7767279"/>
                <a:gd name="connsiteY26" fmla="*/ 2123521 h 2123846"/>
                <a:gd name="connsiteX27" fmla="*/ 166786 w 7767279"/>
                <a:gd name="connsiteY27" fmla="*/ 2121083 h 2123846"/>
                <a:gd name="connsiteX28" fmla="*/ 162885 w 7767279"/>
                <a:gd name="connsiteY28" fmla="*/ 2123521 h 2123846"/>
                <a:gd name="connsiteX29" fmla="*/ 0 w 7767279"/>
                <a:gd name="connsiteY29" fmla="*/ 2123521 h 21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67279" h="2123846">
                  <a:moveTo>
                    <a:pt x="0" y="2123846"/>
                  </a:moveTo>
                  <a:cubicBezTo>
                    <a:pt x="63561" y="2079793"/>
                    <a:pt x="128260" y="2037202"/>
                    <a:pt x="194097" y="1996399"/>
                  </a:cubicBezTo>
                  <a:cubicBezTo>
                    <a:pt x="266436" y="1951533"/>
                    <a:pt x="340726" y="1909430"/>
                    <a:pt x="415503" y="1868465"/>
                  </a:cubicBezTo>
                  <a:cubicBezTo>
                    <a:pt x="490118" y="1827662"/>
                    <a:pt x="565221" y="1787997"/>
                    <a:pt x="641137" y="1749471"/>
                  </a:cubicBezTo>
                  <a:cubicBezTo>
                    <a:pt x="718027" y="1710619"/>
                    <a:pt x="794756" y="1671605"/>
                    <a:pt x="872134" y="1633728"/>
                  </a:cubicBezTo>
                  <a:cubicBezTo>
                    <a:pt x="949675" y="1595689"/>
                    <a:pt x="1027867" y="1558788"/>
                    <a:pt x="1106221" y="1522212"/>
                  </a:cubicBezTo>
                  <a:cubicBezTo>
                    <a:pt x="1188313" y="1483848"/>
                    <a:pt x="1270081" y="1445158"/>
                    <a:pt x="1352174" y="1406794"/>
                  </a:cubicBezTo>
                  <a:cubicBezTo>
                    <a:pt x="1430365" y="1370381"/>
                    <a:pt x="1509532" y="1335756"/>
                    <a:pt x="1589024" y="1302268"/>
                  </a:cubicBezTo>
                  <a:cubicBezTo>
                    <a:pt x="1666728" y="1269594"/>
                    <a:pt x="1745081" y="1238545"/>
                    <a:pt x="1823435" y="1207496"/>
                  </a:cubicBezTo>
                  <a:cubicBezTo>
                    <a:pt x="1904553" y="1175309"/>
                    <a:pt x="1986158" y="1143610"/>
                    <a:pt x="2067763" y="1112398"/>
                  </a:cubicBezTo>
                  <a:cubicBezTo>
                    <a:pt x="2229023" y="1050625"/>
                    <a:pt x="2392721" y="995192"/>
                    <a:pt x="2556581" y="940410"/>
                  </a:cubicBezTo>
                  <a:cubicBezTo>
                    <a:pt x="2637211" y="913425"/>
                    <a:pt x="2718003" y="886927"/>
                    <a:pt x="2799121" y="861243"/>
                  </a:cubicBezTo>
                  <a:cubicBezTo>
                    <a:pt x="2878612" y="836209"/>
                    <a:pt x="2958104" y="811825"/>
                    <a:pt x="3037759" y="787603"/>
                  </a:cubicBezTo>
                  <a:cubicBezTo>
                    <a:pt x="3206171" y="736072"/>
                    <a:pt x="3376696" y="691205"/>
                    <a:pt x="3548034" y="650890"/>
                  </a:cubicBezTo>
                  <a:cubicBezTo>
                    <a:pt x="3632728" y="630895"/>
                    <a:pt x="3718072" y="613501"/>
                    <a:pt x="3803416" y="595782"/>
                  </a:cubicBezTo>
                  <a:cubicBezTo>
                    <a:pt x="3885346" y="578876"/>
                    <a:pt x="3967277" y="562458"/>
                    <a:pt x="4049369" y="546202"/>
                  </a:cubicBezTo>
                  <a:cubicBezTo>
                    <a:pt x="4218595" y="512714"/>
                    <a:pt x="4387332" y="477276"/>
                    <a:pt x="4556557" y="444277"/>
                  </a:cubicBezTo>
                  <a:cubicBezTo>
                    <a:pt x="4726595" y="411114"/>
                    <a:pt x="4896958" y="378927"/>
                    <a:pt x="5067320" y="347066"/>
                  </a:cubicBezTo>
                  <a:cubicBezTo>
                    <a:pt x="5237845" y="315204"/>
                    <a:pt x="5408533" y="283992"/>
                    <a:pt x="5579547" y="255707"/>
                  </a:cubicBezTo>
                  <a:cubicBezTo>
                    <a:pt x="5755437" y="226609"/>
                    <a:pt x="5931652" y="199624"/>
                    <a:pt x="6108355" y="175077"/>
                  </a:cubicBezTo>
                  <a:cubicBezTo>
                    <a:pt x="6279367" y="151343"/>
                    <a:pt x="6450869" y="129073"/>
                    <a:pt x="6622370" y="108428"/>
                  </a:cubicBezTo>
                  <a:cubicBezTo>
                    <a:pt x="6710477" y="97861"/>
                    <a:pt x="6798584" y="87782"/>
                    <a:pt x="6886854" y="78842"/>
                  </a:cubicBezTo>
                  <a:cubicBezTo>
                    <a:pt x="6975775" y="69901"/>
                    <a:pt x="7064533" y="61285"/>
                    <a:pt x="7153453" y="52507"/>
                  </a:cubicBezTo>
                  <a:cubicBezTo>
                    <a:pt x="7317476" y="36251"/>
                    <a:pt x="7481336" y="17394"/>
                    <a:pt x="7645847" y="6828"/>
                  </a:cubicBezTo>
                  <a:cubicBezTo>
                    <a:pt x="7686325" y="4227"/>
                    <a:pt x="7726802" y="1951"/>
                    <a:pt x="7767280" y="0"/>
                  </a:cubicBezTo>
                  <a:lnTo>
                    <a:pt x="7767280" y="2123521"/>
                  </a:lnTo>
                  <a:lnTo>
                    <a:pt x="163048" y="2123521"/>
                  </a:lnTo>
                  <a:lnTo>
                    <a:pt x="166786" y="2121083"/>
                  </a:lnTo>
                  <a:lnTo>
                    <a:pt x="162885" y="2123521"/>
                  </a:lnTo>
                  <a:lnTo>
                    <a:pt x="0" y="2123521"/>
                  </a:lnTo>
                  <a:close/>
                </a:path>
              </a:pathLst>
            </a:custGeom>
            <a:solidFill>
              <a:srgbClr val="B9CF6E"/>
            </a:solidFill>
            <a:ln w="16256"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809E0780-13F8-EB62-655C-4AF66E626FC4}"/>
                </a:ext>
              </a:extLst>
            </p:cNvPr>
            <p:cNvSpPr/>
            <p:nvPr/>
          </p:nvSpPr>
          <p:spPr>
            <a:xfrm>
              <a:off x="-162" y="4779618"/>
              <a:ext cx="5420238" cy="2280402"/>
            </a:xfrm>
            <a:custGeom>
              <a:avLst/>
              <a:gdLst>
                <a:gd name="connsiteX0" fmla="*/ 329347 w 5420238"/>
                <a:gd name="connsiteY0" fmla="*/ 1390224 h 2280402"/>
                <a:gd name="connsiteX1" fmla="*/ 313741 w 5420238"/>
                <a:gd name="connsiteY1" fmla="*/ 1372180 h 2280402"/>
                <a:gd name="connsiteX2" fmla="*/ 291308 w 5420238"/>
                <a:gd name="connsiteY2" fmla="*/ 1336254 h 2280402"/>
                <a:gd name="connsiteX3" fmla="*/ 252781 w 5420238"/>
                <a:gd name="connsiteY3" fmla="*/ 1260339 h 2280402"/>
                <a:gd name="connsiteX4" fmla="*/ 215067 w 5420238"/>
                <a:gd name="connsiteY4" fmla="*/ 1178896 h 2280402"/>
                <a:gd name="connsiteX5" fmla="*/ 197348 w 5420238"/>
                <a:gd name="connsiteY5" fmla="*/ 1137769 h 2280402"/>
                <a:gd name="connsiteX6" fmla="*/ 182555 w 5420238"/>
                <a:gd name="connsiteY6" fmla="*/ 1100055 h 2280402"/>
                <a:gd name="connsiteX7" fmla="*/ 172964 w 5420238"/>
                <a:gd name="connsiteY7" fmla="*/ 1070794 h 2280402"/>
                <a:gd name="connsiteX8" fmla="*/ 168087 w 5420238"/>
                <a:gd name="connsiteY8" fmla="*/ 1046735 h 2280402"/>
                <a:gd name="connsiteX9" fmla="*/ 170525 w 5420238"/>
                <a:gd name="connsiteY9" fmla="*/ 1021863 h 2280402"/>
                <a:gd name="connsiteX10" fmla="*/ 202712 w 5420238"/>
                <a:gd name="connsiteY10" fmla="*/ 994228 h 2280402"/>
                <a:gd name="connsiteX11" fmla="*/ 247091 w 5420238"/>
                <a:gd name="connsiteY11" fmla="*/ 1015361 h 2280402"/>
                <a:gd name="connsiteX12" fmla="*/ 263347 w 5420238"/>
                <a:gd name="connsiteY12" fmla="*/ 1037794 h 2280402"/>
                <a:gd name="connsiteX13" fmla="*/ 274726 w 5420238"/>
                <a:gd name="connsiteY13" fmla="*/ 1057789 h 2280402"/>
                <a:gd name="connsiteX14" fmla="*/ 292771 w 5420238"/>
                <a:gd name="connsiteY14" fmla="*/ 1095178 h 2280402"/>
                <a:gd name="connsiteX15" fmla="*/ 320568 w 5420238"/>
                <a:gd name="connsiteY15" fmla="*/ 1158251 h 2280402"/>
                <a:gd name="connsiteX16" fmla="*/ 325445 w 5420238"/>
                <a:gd name="connsiteY16" fmla="*/ 1112897 h 2280402"/>
                <a:gd name="connsiteX17" fmla="*/ 331460 w 5420238"/>
                <a:gd name="connsiteY17" fmla="*/ 1063153 h 2280402"/>
                <a:gd name="connsiteX18" fmla="*/ 337312 w 5420238"/>
                <a:gd name="connsiteY18" fmla="*/ 1024464 h 2280402"/>
                <a:gd name="connsiteX19" fmla="*/ 353243 w 5420238"/>
                <a:gd name="connsiteY19" fmla="*/ 957001 h 2280402"/>
                <a:gd name="connsiteX20" fmla="*/ 374538 w 5420238"/>
                <a:gd name="connsiteY20" fmla="*/ 910347 h 2280402"/>
                <a:gd name="connsiteX21" fmla="*/ 410952 w 5420238"/>
                <a:gd name="connsiteY21" fmla="*/ 870032 h 2280402"/>
                <a:gd name="connsiteX22" fmla="*/ 433222 w 5420238"/>
                <a:gd name="connsiteY22" fmla="*/ 862392 h 2280402"/>
                <a:gd name="connsiteX23" fmla="*/ 453055 w 5420238"/>
                <a:gd name="connsiteY23" fmla="*/ 865318 h 2280402"/>
                <a:gd name="connsiteX24" fmla="*/ 487030 w 5420238"/>
                <a:gd name="connsiteY24" fmla="*/ 896529 h 2280402"/>
                <a:gd name="connsiteX25" fmla="*/ 491419 w 5420238"/>
                <a:gd name="connsiteY25" fmla="*/ 966593 h 2280402"/>
                <a:gd name="connsiteX26" fmla="*/ 473862 w 5420238"/>
                <a:gd name="connsiteY26" fmla="*/ 1051774 h 2280402"/>
                <a:gd name="connsiteX27" fmla="*/ 420868 w 5420238"/>
                <a:gd name="connsiteY27" fmla="*/ 1220674 h 2280402"/>
                <a:gd name="connsiteX28" fmla="*/ 401036 w 5420238"/>
                <a:gd name="connsiteY28" fmla="*/ 1276757 h 2280402"/>
                <a:gd name="connsiteX29" fmla="*/ 381853 w 5420238"/>
                <a:gd name="connsiteY29" fmla="*/ 1335929 h 2280402"/>
                <a:gd name="connsiteX30" fmla="*/ 379740 w 5420238"/>
                <a:gd name="connsiteY30" fmla="*/ 1345195 h 2280402"/>
                <a:gd name="connsiteX31" fmla="*/ 378115 w 5420238"/>
                <a:gd name="connsiteY31" fmla="*/ 1349259 h 2280402"/>
                <a:gd name="connsiteX32" fmla="*/ 377139 w 5420238"/>
                <a:gd name="connsiteY32" fmla="*/ 1351210 h 2280402"/>
                <a:gd name="connsiteX33" fmla="*/ 384129 w 5420238"/>
                <a:gd name="connsiteY33" fmla="*/ 1372017 h 2280402"/>
                <a:gd name="connsiteX34" fmla="*/ 360558 w 5420238"/>
                <a:gd name="connsiteY34" fmla="*/ 1399815 h 2280402"/>
                <a:gd name="connsiteX35" fmla="*/ 353893 w 5420238"/>
                <a:gd name="connsiteY35" fmla="*/ 1400465 h 2280402"/>
                <a:gd name="connsiteX36" fmla="*/ 329347 w 5420238"/>
                <a:gd name="connsiteY36" fmla="*/ 1390712 h 2280402"/>
                <a:gd name="connsiteX37" fmla="*/ 329347 w 5420238"/>
                <a:gd name="connsiteY37" fmla="*/ 1390712 h 2280402"/>
                <a:gd name="connsiteX38" fmla="*/ 152644 w 5420238"/>
                <a:gd name="connsiteY38" fmla="*/ 623429 h 2280402"/>
                <a:gd name="connsiteX39" fmla="*/ 151506 w 5420238"/>
                <a:gd name="connsiteY39" fmla="*/ 620990 h 2280402"/>
                <a:gd name="connsiteX40" fmla="*/ 117043 w 5420238"/>
                <a:gd name="connsiteY40" fmla="*/ 542149 h 2280402"/>
                <a:gd name="connsiteX41" fmla="*/ 83881 w 5420238"/>
                <a:gd name="connsiteY41" fmla="*/ 458268 h 2280402"/>
                <a:gd name="connsiteX42" fmla="*/ 70714 w 5420238"/>
                <a:gd name="connsiteY42" fmla="*/ 419578 h 2280402"/>
                <a:gd name="connsiteX43" fmla="*/ 58522 w 5420238"/>
                <a:gd name="connsiteY43" fmla="*/ 372924 h 2280402"/>
                <a:gd name="connsiteX44" fmla="*/ 55433 w 5420238"/>
                <a:gd name="connsiteY44" fmla="*/ 322693 h 2280402"/>
                <a:gd name="connsiteX45" fmla="*/ 62423 w 5420238"/>
                <a:gd name="connsiteY45" fmla="*/ 300422 h 2280402"/>
                <a:gd name="connsiteX46" fmla="*/ 78029 w 5420238"/>
                <a:gd name="connsiteY46" fmla="*/ 282053 h 2280402"/>
                <a:gd name="connsiteX47" fmla="*/ 119319 w 5420238"/>
                <a:gd name="connsiteY47" fmla="*/ 274087 h 2280402"/>
                <a:gd name="connsiteX48" fmla="*/ 152969 w 5420238"/>
                <a:gd name="connsiteY48" fmla="*/ 306274 h 2280402"/>
                <a:gd name="connsiteX49" fmla="*/ 193284 w 5420238"/>
                <a:gd name="connsiteY49" fmla="*/ 385278 h 2280402"/>
                <a:gd name="connsiteX50" fmla="*/ 228884 w 5420238"/>
                <a:gd name="connsiteY50" fmla="*/ 466721 h 2280402"/>
                <a:gd name="connsiteX51" fmla="*/ 273426 w 5420238"/>
                <a:gd name="connsiteY51" fmla="*/ 596769 h 2280402"/>
                <a:gd name="connsiteX52" fmla="*/ 291958 w 5420238"/>
                <a:gd name="connsiteY52" fmla="*/ 664393 h 2280402"/>
                <a:gd name="connsiteX53" fmla="*/ 300086 w 5420238"/>
                <a:gd name="connsiteY53" fmla="*/ 695768 h 2280402"/>
                <a:gd name="connsiteX54" fmla="*/ 309677 w 5420238"/>
                <a:gd name="connsiteY54" fmla="*/ 731856 h 2280402"/>
                <a:gd name="connsiteX55" fmla="*/ 310327 w 5420238"/>
                <a:gd name="connsiteY55" fmla="*/ 733481 h 2280402"/>
                <a:gd name="connsiteX56" fmla="*/ 311628 w 5420238"/>
                <a:gd name="connsiteY56" fmla="*/ 757053 h 2280402"/>
                <a:gd name="connsiteX57" fmla="*/ 292771 w 5420238"/>
                <a:gd name="connsiteY57" fmla="*/ 774121 h 2280402"/>
                <a:gd name="connsiteX58" fmla="*/ 271638 w 5420238"/>
                <a:gd name="connsiteY58" fmla="*/ 772334 h 2280402"/>
                <a:gd name="connsiteX59" fmla="*/ 250342 w 5420238"/>
                <a:gd name="connsiteY59" fmla="*/ 781274 h 2280402"/>
                <a:gd name="connsiteX60" fmla="*/ 245466 w 5420238"/>
                <a:gd name="connsiteY60" fmla="*/ 791678 h 2280402"/>
                <a:gd name="connsiteX61" fmla="*/ 202712 w 5420238"/>
                <a:gd name="connsiteY61" fmla="*/ 798343 h 2280402"/>
                <a:gd name="connsiteX62" fmla="*/ 200599 w 5420238"/>
                <a:gd name="connsiteY62" fmla="*/ 796718 h 2280402"/>
                <a:gd name="connsiteX63" fmla="*/ 188570 w 5420238"/>
                <a:gd name="connsiteY63" fmla="*/ 802895 h 2280402"/>
                <a:gd name="connsiteX64" fmla="*/ 178328 w 5420238"/>
                <a:gd name="connsiteY64" fmla="*/ 804358 h 2280402"/>
                <a:gd name="connsiteX65" fmla="*/ 126472 w 5420238"/>
                <a:gd name="connsiteY65" fmla="*/ 775910 h 2280402"/>
                <a:gd name="connsiteX66" fmla="*/ 65187 w 5420238"/>
                <a:gd name="connsiteY66" fmla="*/ 718364 h 2280402"/>
                <a:gd name="connsiteX67" fmla="*/ 21620 w 5420238"/>
                <a:gd name="connsiteY67" fmla="*/ 672847 h 2280402"/>
                <a:gd name="connsiteX68" fmla="*/ 6177 w 5420238"/>
                <a:gd name="connsiteY68" fmla="*/ 662931 h 2280402"/>
                <a:gd name="connsiteX69" fmla="*/ 163 w 5420238"/>
                <a:gd name="connsiteY69" fmla="*/ 657241 h 2280402"/>
                <a:gd name="connsiteX70" fmla="*/ 163 w 5420238"/>
                <a:gd name="connsiteY70" fmla="*/ 542473 h 2280402"/>
                <a:gd name="connsiteX71" fmla="*/ 58196 w 5420238"/>
                <a:gd name="connsiteY71" fmla="*/ 564419 h 2280402"/>
                <a:gd name="connsiteX72" fmla="*/ 94447 w 5420238"/>
                <a:gd name="connsiteY72" fmla="*/ 584902 h 2280402"/>
                <a:gd name="connsiteX73" fmla="*/ 131999 w 5420238"/>
                <a:gd name="connsiteY73" fmla="*/ 608473 h 2280402"/>
                <a:gd name="connsiteX74" fmla="*/ 152644 w 5420238"/>
                <a:gd name="connsiteY74" fmla="*/ 623429 h 2280402"/>
                <a:gd name="connsiteX75" fmla="*/ 152644 w 5420238"/>
                <a:gd name="connsiteY75" fmla="*/ 623429 h 2280402"/>
                <a:gd name="connsiteX76" fmla="*/ 604073 w 5420238"/>
                <a:gd name="connsiteY76" fmla="*/ 739497 h 2280402"/>
                <a:gd name="connsiteX77" fmla="*/ 601147 w 5420238"/>
                <a:gd name="connsiteY77" fmla="*/ 737058 h 2280402"/>
                <a:gd name="connsiteX78" fmla="*/ 596595 w 5420238"/>
                <a:gd name="connsiteY78" fmla="*/ 737383 h 2280402"/>
                <a:gd name="connsiteX79" fmla="*/ 580177 w 5420238"/>
                <a:gd name="connsiteY79" fmla="*/ 733157 h 2280402"/>
                <a:gd name="connsiteX80" fmla="*/ 566197 w 5420238"/>
                <a:gd name="connsiteY80" fmla="*/ 717713 h 2280402"/>
                <a:gd name="connsiteX81" fmla="*/ 563108 w 5420238"/>
                <a:gd name="connsiteY81" fmla="*/ 706659 h 2280402"/>
                <a:gd name="connsiteX82" fmla="*/ 563108 w 5420238"/>
                <a:gd name="connsiteY82" fmla="*/ 686014 h 2280402"/>
                <a:gd name="connsiteX83" fmla="*/ 566847 w 5420238"/>
                <a:gd name="connsiteY83" fmla="*/ 664393 h 2280402"/>
                <a:gd name="connsiteX84" fmla="*/ 573837 w 5420238"/>
                <a:gd name="connsiteY84" fmla="*/ 639522 h 2280402"/>
                <a:gd name="connsiteX85" fmla="*/ 580664 w 5420238"/>
                <a:gd name="connsiteY85" fmla="*/ 619527 h 2280402"/>
                <a:gd name="connsiteX86" fmla="*/ 615290 w 5420238"/>
                <a:gd name="connsiteY86" fmla="*/ 538085 h 2280402"/>
                <a:gd name="connsiteX87" fmla="*/ 705023 w 5420238"/>
                <a:gd name="connsiteY87" fmla="*/ 383977 h 2280402"/>
                <a:gd name="connsiteX88" fmla="*/ 763219 w 5420238"/>
                <a:gd name="connsiteY88" fmla="*/ 337648 h 2280402"/>
                <a:gd name="connsiteX89" fmla="*/ 783539 w 5420238"/>
                <a:gd name="connsiteY89" fmla="*/ 343663 h 2280402"/>
                <a:gd name="connsiteX90" fmla="*/ 796544 w 5420238"/>
                <a:gd name="connsiteY90" fmla="*/ 360244 h 2280402"/>
                <a:gd name="connsiteX91" fmla="*/ 799958 w 5420238"/>
                <a:gd name="connsiteY91" fmla="*/ 382190 h 2280402"/>
                <a:gd name="connsiteX92" fmla="*/ 795569 w 5420238"/>
                <a:gd name="connsiteY92" fmla="*/ 412751 h 2280402"/>
                <a:gd name="connsiteX93" fmla="*/ 765007 w 5420238"/>
                <a:gd name="connsiteY93" fmla="*/ 503297 h 2280402"/>
                <a:gd name="connsiteX94" fmla="*/ 730057 w 5420238"/>
                <a:gd name="connsiteY94" fmla="*/ 580675 h 2280402"/>
                <a:gd name="connsiteX95" fmla="*/ 692668 w 5420238"/>
                <a:gd name="connsiteY95" fmla="*/ 656591 h 2280402"/>
                <a:gd name="connsiteX96" fmla="*/ 670723 w 5420238"/>
                <a:gd name="connsiteY96" fmla="*/ 697719 h 2280402"/>
                <a:gd name="connsiteX97" fmla="*/ 659181 w 5420238"/>
                <a:gd name="connsiteY97" fmla="*/ 717713 h 2280402"/>
                <a:gd name="connsiteX98" fmla="*/ 626344 w 5420238"/>
                <a:gd name="connsiteY98" fmla="*/ 744698 h 2280402"/>
                <a:gd name="connsiteX99" fmla="*/ 622442 w 5420238"/>
                <a:gd name="connsiteY99" fmla="*/ 744861 h 2280402"/>
                <a:gd name="connsiteX100" fmla="*/ 603423 w 5420238"/>
                <a:gd name="connsiteY100" fmla="*/ 739009 h 2280402"/>
                <a:gd name="connsiteX101" fmla="*/ 603423 w 5420238"/>
                <a:gd name="connsiteY101" fmla="*/ 739009 h 2280402"/>
                <a:gd name="connsiteX102" fmla="*/ 2235037 w 5420238"/>
                <a:gd name="connsiteY102" fmla="*/ 516789 h 2280402"/>
                <a:gd name="connsiteX103" fmla="*/ 2218619 w 5420238"/>
                <a:gd name="connsiteY103" fmla="*/ 479075 h 2280402"/>
                <a:gd name="connsiteX104" fmla="*/ 2226422 w 5420238"/>
                <a:gd name="connsiteY104" fmla="*/ 461031 h 2280402"/>
                <a:gd name="connsiteX105" fmla="*/ 2226422 w 5420238"/>
                <a:gd name="connsiteY105" fmla="*/ 461031 h 2280402"/>
                <a:gd name="connsiteX106" fmla="*/ 2225447 w 5420238"/>
                <a:gd name="connsiteY106" fmla="*/ 460706 h 2280402"/>
                <a:gd name="connsiteX107" fmla="*/ 2215856 w 5420238"/>
                <a:gd name="connsiteY107" fmla="*/ 455992 h 2280402"/>
                <a:gd name="connsiteX108" fmla="*/ 2203989 w 5420238"/>
                <a:gd name="connsiteY108" fmla="*/ 440224 h 2280402"/>
                <a:gd name="connsiteX109" fmla="*/ 2200737 w 5420238"/>
                <a:gd name="connsiteY109" fmla="*/ 431282 h 2280402"/>
                <a:gd name="connsiteX110" fmla="*/ 2192122 w 5420238"/>
                <a:gd name="connsiteY110" fmla="*/ 426243 h 2280402"/>
                <a:gd name="connsiteX111" fmla="*/ 2180255 w 5420238"/>
                <a:gd name="connsiteY111" fmla="*/ 414539 h 2280402"/>
                <a:gd name="connsiteX112" fmla="*/ 2161885 w 5420238"/>
                <a:gd name="connsiteY112" fmla="*/ 387066 h 2280402"/>
                <a:gd name="connsiteX113" fmla="*/ 2143191 w 5420238"/>
                <a:gd name="connsiteY113" fmla="*/ 348702 h 2280402"/>
                <a:gd name="connsiteX114" fmla="*/ 2110029 w 5420238"/>
                <a:gd name="connsiteY114" fmla="*/ 267585 h 2280402"/>
                <a:gd name="connsiteX115" fmla="*/ 2088083 w 5420238"/>
                <a:gd name="connsiteY115" fmla="*/ 183541 h 2280402"/>
                <a:gd name="connsiteX116" fmla="*/ 2083206 w 5420238"/>
                <a:gd name="connsiteY116" fmla="*/ 148591 h 2280402"/>
                <a:gd name="connsiteX117" fmla="*/ 2094586 w 5420238"/>
                <a:gd name="connsiteY117" fmla="*/ 95109 h 2280402"/>
                <a:gd name="connsiteX118" fmla="*/ 2135226 w 5420238"/>
                <a:gd name="connsiteY118" fmla="*/ 81454 h 2280402"/>
                <a:gd name="connsiteX119" fmla="*/ 2166925 w 5420238"/>
                <a:gd name="connsiteY119" fmla="*/ 104700 h 2280402"/>
                <a:gd name="connsiteX120" fmla="*/ 2178141 w 5420238"/>
                <a:gd name="connsiteY120" fmla="*/ 120143 h 2280402"/>
                <a:gd name="connsiteX121" fmla="*/ 2189196 w 5420238"/>
                <a:gd name="connsiteY121" fmla="*/ 138187 h 2280402"/>
                <a:gd name="connsiteX122" fmla="*/ 2207728 w 5420238"/>
                <a:gd name="connsiteY122" fmla="*/ 174113 h 2280402"/>
                <a:gd name="connsiteX123" fmla="*/ 2210491 w 5420238"/>
                <a:gd name="connsiteY123" fmla="*/ 179965 h 2280402"/>
                <a:gd name="connsiteX124" fmla="*/ 2226097 w 5420238"/>
                <a:gd name="connsiteY124" fmla="*/ 98685 h 2280402"/>
                <a:gd name="connsiteX125" fmla="*/ 2236013 w 5420238"/>
                <a:gd name="connsiteY125" fmla="*/ 58045 h 2280402"/>
                <a:gd name="connsiteX126" fmla="*/ 2242515 w 5420238"/>
                <a:gd name="connsiteY126" fmla="*/ 37237 h 2280402"/>
                <a:gd name="connsiteX127" fmla="*/ 2263648 w 5420238"/>
                <a:gd name="connsiteY127" fmla="*/ 5213 h 2280402"/>
                <a:gd name="connsiteX128" fmla="*/ 2303638 w 5420238"/>
                <a:gd name="connsiteY128" fmla="*/ 8626 h 2280402"/>
                <a:gd name="connsiteX129" fmla="*/ 2321194 w 5420238"/>
                <a:gd name="connsiteY129" fmla="*/ 44715 h 2280402"/>
                <a:gd name="connsiteX130" fmla="*/ 2328509 w 5420238"/>
                <a:gd name="connsiteY130" fmla="*/ 88119 h 2280402"/>
                <a:gd name="connsiteX131" fmla="*/ 2330135 w 5420238"/>
                <a:gd name="connsiteY131" fmla="*/ 132335 h 2280402"/>
                <a:gd name="connsiteX132" fmla="*/ 2329160 w 5420238"/>
                <a:gd name="connsiteY132" fmla="*/ 179314 h 2280402"/>
                <a:gd name="connsiteX133" fmla="*/ 2327534 w 5420238"/>
                <a:gd name="connsiteY133" fmla="*/ 213289 h 2280402"/>
                <a:gd name="connsiteX134" fmla="*/ 2335012 w 5420238"/>
                <a:gd name="connsiteY134" fmla="*/ 202723 h 2280402"/>
                <a:gd name="connsiteX135" fmla="*/ 2386544 w 5420238"/>
                <a:gd name="connsiteY135" fmla="*/ 134610 h 2280402"/>
                <a:gd name="connsiteX136" fmla="*/ 2443440 w 5420238"/>
                <a:gd name="connsiteY136" fmla="*/ 87956 h 2280402"/>
                <a:gd name="connsiteX137" fmla="*/ 2482454 w 5420238"/>
                <a:gd name="connsiteY137" fmla="*/ 97059 h 2280402"/>
                <a:gd name="connsiteX138" fmla="*/ 2494321 w 5420238"/>
                <a:gd name="connsiteY138" fmla="*/ 141113 h 2280402"/>
                <a:gd name="connsiteX139" fmla="*/ 2461971 w 5420238"/>
                <a:gd name="connsiteY139" fmla="*/ 214103 h 2280402"/>
                <a:gd name="connsiteX140" fmla="*/ 2436775 w 5420238"/>
                <a:gd name="connsiteY140" fmla="*/ 252954 h 2280402"/>
                <a:gd name="connsiteX141" fmla="*/ 2392071 w 5420238"/>
                <a:gd name="connsiteY141" fmla="*/ 316515 h 2280402"/>
                <a:gd name="connsiteX142" fmla="*/ 2345091 w 5420238"/>
                <a:gd name="connsiteY142" fmla="*/ 381052 h 2280402"/>
                <a:gd name="connsiteX143" fmla="*/ 2320544 w 5420238"/>
                <a:gd name="connsiteY143" fmla="*/ 413239 h 2280402"/>
                <a:gd name="connsiteX144" fmla="*/ 2303963 w 5420238"/>
                <a:gd name="connsiteY144" fmla="*/ 432421 h 2280402"/>
                <a:gd name="connsiteX145" fmla="*/ 2288845 w 5420238"/>
                <a:gd name="connsiteY145" fmla="*/ 463957 h 2280402"/>
                <a:gd name="connsiteX146" fmla="*/ 2272752 w 5420238"/>
                <a:gd name="connsiteY146" fmla="*/ 499883 h 2280402"/>
                <a:gd name="connsiteX147" fmla="*/ 2245441 w 5420238"/>
                <a:gd name="connsiteY147" fmla="*/ 518252 h 2280402"/>
                <a:gd name="connsiteX148" fmla="*/ 2235037 w 5420238"/>
                <a:gd name="connsiteY148" fmla="*/ 516302 h 2280402"/>
                <a:gd name="connsiteX149" fmla="*/ 2235037 w 5420238"/>
                <a:gd name="connsiteY149" fmla="*/ 516302 h 2280402"/>
                <a:gd name="connsiteX150" fmla="*/ 2157659 w 5420238"/>
                <a:gd name="connsiteY150" fmla="*/ 210851 h 2280402"/>
                <a:gd name="connsiteX151" fmla="*/ 2154733 w 5420238"/>
                <a:gd name="connsiteY151" fmla="*/ 204024 h 2280402"/>
                <a:gd name="connsiteX152" fmla="*/ 2156521 w 5420238"/>
                <a:gd name="connsiteY152" fmla="*/ 210526 h 2280402"/>
                <a:gd name="connsiteX153" fmla="*/ 2157821 w 5420238"/>
                <a:gd name="connsiteY153" fmla="*/ 210851 h 2280402"/>
                <a:gd name="connsiteX154" fmla="*/ 2157821 w 5420238"/>
                <a:gd name="connsiteY154" fmla="*/ 210851 h 2280402"/>
                <a:gd name="connsiteX155" fmla="*/ 2649565 w 5420238"/>
                <a:gd name="connsiteY155" fmla="*/ 1188650 h 2280402"/>
                <a:gd name="connsiteX156" fmla="*/ 2628433 w 5420238"/>
                <a:gd name="connsiteY156" fmla="*/ 1172556 h 2280402"/>
                <a:gd name="connsiteX157" fmla="*/ 2616403 w 5420238"/>
                <a:gd name="connsiteY157" fmla="*/ 1157601 h 2280402"/>
                <a:gd name="connsiteX158" fmla="*/ 2593482 w 5420238"/>
                <a:gd name="connsiteY158" fmla="*/ 1122650 h 2280402"/>
                <a:gd name="connsiteX159" fmla="*/ 2553168 w 5420238"/>
                <a:gd name="connsiteY159" fmla="*/ 1052099 h 2280402"/>
                <a:gd name="connsiteX160" fmla="*/ 2512202 w 5420238"/>
                <a:gd name="connsiteY160" fmla="*/ 973745 h 2280402"/>
                <a:gd name="connsiteX161" fmla="*/ 2494321 w 5420238"/>
                <a:gd name="connsiteY161" fmla="*/ 934731 h 2280402"/>
                <a:gd name="connsiteX162" fmla="*/ 2486355 w 5420238"/>
                <a:gd name="connsiteY162" fmla="*/ 914249 h 2280402"/>
                <a:gd name="connsiteX163" fmla="*/ 2473025 w 5420238"/>
                <a:gd name="connsiteY163" fmla="*/ 859141 h 2280402"/>
                <a:gd name="connsiteX164" fmla="*/ 2474163 w 5420238"/>
                <a:gd name="connsiteY164" fmla="*/ 812811 h 2280402"/>
                <a:gd name="connsiteX165" fmla="*/ 2500823 w 5420238"/>
                <a:gd name="connsiteY165" fmla="*/ 777861 h 2280402"/>
                <a:gd name="connsiteX166" fmla="*/ 2541138 w 5420238"/>
                <a:gd name="connsiteY166" fmla="*/ 779974 h 2280402"/>
                <a:gd name="connsiteX167" fmla="*/ 2570399 w 5420238"/>
                <a:gd name="connsiteY167" fmla="*/ 809885 h 2280402"/>
                <a:gd name="connsiteX168" fmla="*/ 2582266 w 5420238"/>
                <a:gd name="connsiteY168" fmla="*/ 831668 h 2280402"/>
                <a:gd name="connsiteX169" fmla="*/ 2590719 w 5420238"/>
                <a:gd name="connsiteY169" fmla="*/ 849387 h 2280402"/>
                <a:gd name="connsiteX170" fmla="*/ 2601285 w 5420238"/>
                <a:gd name="connsiteY170" fmla="*/ 873609 h 2280402"/>
                <a:gd name="connsiteX171" fmla="*/ 2600473 w 5420238"/>
                <a:gd name="connsiteY171" fmla="*/ 806309 h 2280402"/>
                <a:gd name="connsiteX172" fmla="*/ 2604537 w 5420238"/>
                <a:gd name="connsiteY172" fmla="*/ 718689 h 2280402"/>
                <a:gd name="connsiteX173" fmla="*/ 2636886 w 5420238"/>
                <a:gd name="connsiteY173" fmla="*/ 655128 h 2280402"/>
                <a:gd name="connsiteX174" fmla="*/ 2658832 w 5420238"/>
                <a:gd name="connsiteY174" fmla="*/ 656103 h 2280402"/>
                <a:gd name="connsiteX175" fmla="*/ 2674925 w 5420238"/>
                <a:gd name="connsiteY175" fmla="*/ 669596 h 2280402"/>
                <a:gd name="connsiteX176" fmla="*/ 2683541 w 5420238"/>
                <a:gd name="connsiteY176" fmla="*/ 688290 h 2280402"/>
                <a:gd name="connsiteX177" fmla="*/ 2688905 w 5420238"/>
                <a:gd name="connsiteY177" fmla="*/ 706985 h 2280402"/>
                <a:gd name="connsiteX178" fmla="*/ 2704348 w 5420238"/>
                <a:gd name="connsiteY178" fmla="*/ 797368 h 2280402"/>
                <a:gd name="connsiteX179" fmla="*/ 2714102 w 5420238"/>
                <a:gd name="connsiteY179" fmla="*/ 886613 h 2280402"/>
                <a:gd name="connsiteX180" fmla="*/ 2720929 w 5420238"/>
                <a:gd name="connsiteY180" fmla="*/ 963829 h 2280402"/>
                <a:gd name="connsiteX181" fmla="*/ 2724343 w 5420238"/>
                <a:gd name="connsiteY181" fmla="*/ 956514 h 2280402"/>
                <a:gd name="connsiteX182" fmla="*/ 2744338 w 5420238"/>
                <a:gd name="connsiteY182" fmla="*/ 916199 h 2280402"/>
                <a:gd name="connsiteX183" fmla="*/ 2786929 w 5420238"/>
                <a:gd name="connsiteY183" fmla="*/ 841097 h 2280402"/>
                <a:gd name="connsiteX184" fmla="*/ 2833909 w 5420238"/>
                <a:gd name="connsiteY184" fmla="*/ 767457 h 2280402"/>
                <a:gd name="connsiteX185" fmla="*/ 2859918 w 5420238"/>
                <a:gd name="connsiteY185" fmla="*/ 744698 h 2280402"/>
                <a:gd name="connsiteX186" fmla="*/ 2902021 w 5420238"/>
                <a:gd name="connsiteY186" fmla="*/ 758516 h 2280402"/>
                <a:gd name="connsiteX187" fmla="*/ 2906085 w 5420238"/>
                <a:gd name="connsiteY187" fmla="*/ 801432 h 2280402"/>
                <a:gd name="connsiteX188" fmla="*/ 2901209 w 5420238"/>
                <a:gd name="connsiteY188" fmla="*/ 824678 h 2280402"/>
                <a:gd name="connsiteX189" fmla="*/ 2888854 w 5420238"/>
                <a:gd name="connsiteY189" fmla="*/ 867919 h 2280402"/>
                <a:gd name="connsiteX190" fmla="*/ 2874061 w 5420238"/>
                <a:gd name="connsiteY190" fmla="*/ 911485 h 2280402"/>
                <a:gd name="connsiteX191" fmla="*/ 2805298 w 5420238"/>
                <a:gd name="connsiteY191" fmla="*/ 1070794 h 2280402"/>
                <a:gd name="connsiteX192" fmla="*/ 2777500 w 5420238"/>
                <a:gd name="connsiteY192" fmla="*/ 1127527 h 2280402"/>
                <a:gd name="connsiteX193" fmla="*/ 2760919 w 5420238"/>
                <a:gd name="connsiteY193" fmla="*/ 1157113 h 2280402"/>
                <a:gd name="connsiteX194" fmla="*/ 2732309 w 5420238"/>
                <a:gd name="connsiteY194" fmla="*/ 1193527 h 2280402"/>
                <a:gd name="connsiteX195" fmla="*/ 2712964 w 5420238"/>
                <a:gd name="connsiteY195" fmla="*/ 1200354 h 2280402"/>
                <a:gd name="connsiteX196" fmla="*/ 2691506 w 5420238"/>
                <a:gd name="connsiteY196" fmla="*/ 1191901 h 2280402"/>
                <a:gd name="connsiteX197" fmla="*/ 2684353 w 5420238"/>
                <a:gd name="connsiteY197" fmla="*/ 1181172 h 2280402"/>
                <a:gd name="connsiteX198" fmla="*/ 2679964 w 5420238"/>
                <a:gd name="connsiteY198" fmla="*/ 1182310 h 2280402"/>
                <a:gd name="connsiteX199" fmla="*/ 2659644 w 5420238"/>
                <a:gd name="connsiteY199" fmla="*/ 1190275 h 2280402"/>
                <a:gd name="connsiteX200" fmla="*/ 2649241 w 5420238"/>
                <a:gd name="connsiteY200" fmla="*/ 1188000 h 2280402"/>
                <a:gd name="connsiteX201" fmla="*/ 2649241 w 5420238"/>
                <a:gd name="connsiteY201" fmla="*/ 1188000 h 2280402"/>
                <a:gd name="connsiteX202" fmla="*/ 2563084 w 5420238"/>
                <a:gd name="connsiteY202" fmla="*/ 940908 h 2280402"/>
                <a:gd name="connsiteX203" fmla="*/ 2566985 w 5420238"/>
                <a:gd name="connsiteY203" fmla="*/ 948873 h 2280402"/>
                <a:gd name="connsiteX204" fmla="*/ 2537562 w 5420238"/>
                <a:gd name="connsiteY204" fmla="*/ 876860 h 2280402"/>
                <a:gd name="connsiteX205" fmla="*/ 2542113 w 5420238"/>
                <a:gd name="connsiteY205" fmla="*/ 891653 h 2280402"/>
                <a:gd name="connsiteX206" fmla="*/ 2563084 w 5420238"/>
                <a:gd name="connsiteY206" fmla="*/ 940745 h 2280402"/>
                <a:gd name="connsiteX207" fmla="*/ 2563084 w 5420238"/>
                <a:gd name="connsiteY207" fmla="*/ 940745 h 2280402"/>
                <a:gd name="connsiteX208" fmla="*/ 3837717 w 5420238"/>
                <a:gd name="connsiteY208" fmla="*/ 1502065 h 2280402"/>
                <a:gd name="connsiteX209" fmla="*/ 3816584 w 5420238"/>
                <a:gd name="connsiteY209" fmla="*/ 1491337 h 2280402"/>
                <a:gd name="connsiteX210" fmla="*/ 3810081 w 5420238"/>
                <a:gd name="connsiteY210" fmla="*/ 1483859 h 2280402"/>
                <a:gd name="connsiteX211" fmla="*/ 3774643 w 5420238"/>
                <a:gd name="connsiteY211" fmla="*/ 1471179 h 2280402"/>
                <a:gd name="connsiteX212" fmla="*/ 3736767 w 5420238"/>
                <a:gd name="connsiteY212" fmla="*/ 1393475 h 2280402"/>
                <a:gd name="connsiteX213" fmla="*/ 3700679 w 5420238"/>
                <a:gd name="connsiteY213" fmla="*/ 1313496 h 2280402"/>
                <a:gd name="connsiteX214" fmla="*/ 3668167 w 5420238"/>
                <a:gd name="connsiteY214" fmla="*/ 1230915 h 2280402"/>
                <a:gd name="connsiteX215" fmla="*/ 3653373 w 5420238"/>
                <a:gd name="connsiteY215" fmla="*/ 1142808 h 2280402"/>
                <a:gd name="connsiteX216" fmla="*/ 3674669 w 5420238"/>
                <a:gd name="connsiteY216" fmla="*/ 1104606 h 2280402"/>
                <a:gd name="connsiteX217" fmla="*/ 3719048 w 5420238"/>
                <a:gd name="connsiteY217" fmla="*/ 1106882 h 2280402"/>
                <a:gd name="connsiteX218" fmla="*/ 3756274 w 5420238"/>
                <a:gd name="connsiteY218" fmla="*/ 1166542 h 2280402"/>
                <a:gd name="connsiteX219" fmla="*/ 3773668 w 5420238"/>
                <a:gd name="connsiteY219" fmla="*/ 1210921 h 2280402"/>
                <a:gd name="connsiteX220" fmla="*/ 3801466 w 5420238"/>
                <a:gd name="connsiteY220" fmla="*/ 1292038 h 2280402"/>
                <a:gd name="connsiteX221" fmla="*/ 3802116 w 5420238"/>
                <a:gd name="connsiteY221" fmla="*/ 1281309 h 2280402"/>
                <a:gd name="connsiteX222" fmla="*/ 3805855 w 5420238"/>
                <a:gd name="connsiteY222" fmla="*/ 1234167 h 2280402"/>
                <a:gd name="connsiteX223" fmla="*/ 3811219 w 5420238"/>
                <a:gd name="connsiteY223" fmla="*/ 1190113 h 2280402"/>
                <a:gd name="connsiteX224" fmla="*/ 3826825 w 5420238"/>
                <a:gd name="connsiteY224" fmla="*/ 1106232 h 2280402"/>
                <a:gd name="connsiteX225" fmla="*/ 3845845 w 5420238"/>
                <a:gd name="connsiteY225" fmla="*/ 1042345 h 2280402"/>
                <a:gd name="connsiteX226" fmla="*/ 3859825 w 5420238"/>
                <a:gd name="connsiteY226" fmla="*/ 1024302 h 2280402"/>
                <a:gd name="connsiteX227" fmla="*/ 3880470 w 5420238"/>
                <a:gd name="connsiteY227" fmla="*/ 1014060 h 2280402"/>
                <a:gd name="connsiteX228" fmla="*/ 3891524 w 5420238"/>
                <a:gd name="connsiteY228" fmla="*/ 1013573 h 2280402"/>
                <a:gd name="connsiteX229" fmla="*/ 3902090 w 5420238"/>
                <a:gd name="connsiteY229" fmla="*/ 1016661 h 2280402"/>
                <a:gd name="connsiteX230" fmla="*/ 3921273 w 5420238"/>
                <a:gd name="connsiteY230" fmla="*/ 1033568 h 2280402"/>
                <a:gd name="connsiteX231" fmla="*/ 3933139 w 5420238"/>
                <a:gd name="connsiteY231" fmla="*/ 1081035 h 2280402"/>
                <a:gd name="connsiteX232" fmla="*/ 3932489 w 5420238"/>
                <a:gd name="connsiteY232" fmla="*/ 1132892 h 2280402"/>
                <a:gd name="connsiteX233" fmla="*/ 3928750 w 5420238"/>
                <a:gd name="connsiteY233" fmla="*/ 1175645 h 2280402"/>
                <a:gd name="connsiteX234" fmla="*/ 3909405 w 5420238"/>
                <a:gd name="connsiteY234" fmla="*/ 1317885 h 2280402"/>
                <a:gd name="connsiteX235" fmla="*/ 3954597 w 5420238"/>
                <a:gd name="connsiteY235" fmla="*/ 1251073 h 2280402"/>
                <a:gd name="connsiteX236" fmla="*/ 4005153 w 5420238"/>
                <a:gd name="connsiteY236" fmla="*/ 1182635 h 2280402"/>
                <a:gd name="connsiteX237" fmla="*/ 4019459 w 5420238"/>
                <a:gd name="connsiteY237" fmla="*/ 1165241 h 2280402"/>
                <a:gd name="connsiteX238" fmla="*/ 4061562 w 5420238"/>
                <a:gd name="connsiteY238" fmla="*/ 1140207 h 2280402"/>
                <a:gd name="connsiteX239" fmla="*/ 4094074 w 5420238"/>
                <a:gd name="connsiteY239" fmla="*/ 1161177 h 2280402"/>
                <a:gd name="connsiteX240" fmla="*/ 4091148 w 5420238"/>
                <a:gd name="connsiteY240" fmla="*/ 1213521 h 2280402"/>
                <a:gd name="connsiteX241" fmla="*/ 4062862 w 5420238"/>
                <a:gd name="connsiteY241" fmla="*/ 1280009 h 2280402"/>
                <a:gd name="connsiteX242" fmla="*/ 4045143 w 5420238"/>
                <a:gd name="connsiteY242" fmla="*/ 1313821 h 2280402"/>
                <a:gd name="connsiteX243" fmla="*/ 3999952 w 5420238"/>
                <a:gd name="connsiteY243" fmla="*/ 1391200 h 2280402"/>
                <a:gd name="connsiteX244" fmla="*/ 3948095 w 5420238"/>
                <a:gd name="connsiteY244" fmla="*/ 1468253 h 2280402"/>
                <a:gd name="connsiteX245" fmla="*/ 3905341 w 5420238"/>
                <a:gd name="connsiteY245" fmla="*/ 1514095 h 2280402"/>
                <a:gd name="connsiteX246" fmla="*/ 3886647 w 5420238"/>
                <a:gd name="connsiteY246" fmla="*/ 1520922 h 2280402"/>
                <a:gd name="connsiteX247" fmla="*/ 3865027 w 5420238"/>
                <a:gd name="connsiteY247" fmla="*/ 1512469 h 2280402"/>
                <a:gd name="connsiteX248" fmla="*/ 3857712 w 5420238"/>
                <a:gd name="connsiteY248" fmla="*/ 1501578 h 2280402"/>
                <a:gd name="connsiteX249" fmla="*/ 3854948 w 5420238"/>
                <a:gd name="connsiteY249" fmla="*/ 1499952 h 2280402"/>
                <a:gd name="connsiteX250" fmla="*/ 3843081 w 5420238"/>
                <a:gd name="connsiteY250" fmla="*/ 1501903 h 2280402"/>
                <a:gd name="connsiteX251" fmla="*/ 3837879 w 5420238"/>
                <a:gd name="connsiteY251" fmla="*/ 1501578 h 2280402"/>
                <a:gd name="connsiteX252" fmla="*/ 3837879 w 5420238"/>
                <a:gd name="connsiteY252" fmla="*/ 1501578 h 2280402"/>
                <a:gd name="connsiteX253" fmla="*/ 4313530 w 5420238"/>
                <a:gd name="connsiteY253" fmla="*/ 1548883 h 2280402"/>
                <a:gd name="connsiteX254" fmla="*/ 4289959 w 5420238"/>
                <a:gd name="connsiteY254" fmla="*/ 1519134 h 2280402"/>
                <a:gd name="connsiteX255" fmla="*/ 4293860 w 5420238"/>
                <a:gd name="connsiteY255" fmla="*/ 1501253 h 2280402"/>
                <a:gd name="connsiteX256" fmla="*/ 4298575 w 5420238"/>
                <a:gd name="connsiteY256" fmla="*/ 1490036 h 2280402"/>
                <a:gd name="connsiteX257" fmla="*/ 4300038 w 5420238"/>
                <a:gd name="connsiteY257" fmla="*/ 1485322 h 2280402"/>
                <a:gd name="connsiteX258" fmla="*/ 4296786 w 5420238"/>
                <a:gd name="connsiteY258" fmla="*/ 1477844 h 2280402"/>
                <a:gd name="connsiteX259" fmla="*/ 4292722 w 5420238"/>
                <a:gd name="connsiteY259" fmla="*/ 1435741 h 2280402"/>
                <a:gd name="connsiteX260" fmla="*/ 4294023 w 5420238"/>
                <a:gd name="connsiteY260" fmla="*/ 1410219 h 2280402"/>
                <a:gd name="connsiteX261" fmla="*/ 4299062 w 5420238"/>
                <a:gd name="connsiteY261" fmla="*/ 1365353 h 2280402"/>
                <a:gd name="connsiteX262" fmla="*/ 4305565 w 5420238"/>
                <a:gd name="connsiteY262" fmla="*/ 1322924 h 2280402"/>
                <a:gd name="connsiteX263" fmla="*/ 4322959 w 5420238"/>
                <a:gd name="connsiteY263" fmla="*/ 1233029 h 2280402"/>
                <a:gd name="connsiteX264" fmla="*/ 4331574 w 5420238"/>
                <a:gd name="connsiteY264" fmla="*/ 1194339 h 2280402"/>
                <a:gd name="connsiteX265" fmla="*/ 4343928 w 5420238"/>
                <a:gd name="connsiteY265" fmla="*/ 1159226 h 2280402"/>
                <a:gd name="connsiteX266" fmla="*/ 4358234 w 5420238"/>
                <a:gd name="connsiteY266" fmla="*/ 1143946 h 2280402"/>
                <a:gd name="connsiteX267" fmla="*/ 4381318 w 5420238"/>
                <a:gd name="connsiteY267" fmla="*/ 1138906 h 2280402"/>
                <a:gd name="connsiteX268" fmla="*/ 4412041 w 5420238"/>
                <a:gd name="connsiteY268" fmla="*/ 1166054 h 2280402"/>
                <a:gd name="connsiteX269" fmla="*/ 4417731 w 5420238"/>
                <a:gd name="connsiteY269" fmla="*/ 1225876 h 2280402"/>
                <a:gd name="connsiteX270" fmla="*/ 4410903 w 5420238"/>
                <a:gd name="connsiteY270" fmla="*/ 1283422 h 2280402"/>
                <a:gd name="connsiteX271" fmla="*/ 4397898 w 5420238"/>
                <a:gd name="connsiteY271" fmla="*/ 1350234 h 2280402"/>
                <a:gd name="connsiteX272" fmla="*/ 4423908 w 5420238"/>
                <a:gd name="connsiteY272" fmla="*/ 1322112 h 2280402"/>
                <a:gd name="connsiteX273" fmla="*/ 4457558 w 5420238"/>
                <a:gd name="connsiteY273" fmla="*/ 1287649 h 2280402"/>
                <a:gd name="connsiteX274" fmla="*/ 4488607 w 5420238"/>
                <a:gd name="connsiteY274" fmla="*/ 1256762 h 2280402"/>
                <a:gd name="connsiteX275" fmla="*/ 4519331 w 5420238"/>
                <a:gd name="connsiteY275" fmla="*/ 1228152 h 2280402"/>
                <a:gd name="connsiteX276" fmla="*/ 4547779 w 5420238"/>
                <a:gd name="connsiteY276" fmla="*/ 1207019 h 2280402"/>
                <a:gd name="connsiteX277" fmla="*/ 4592808 w 5420238"/>
                <a:gd name="connsiteY277" fmla="*/ 1202793 h 2280402"/>
                <a:gd name="connsiteX278" fmla="*/ 4611665 w 5420238"/>
                <a:gd name="connsiteY278" fmla="*/ 1239856 h 2280402"/>
                <a:gd name="connsiteX279" fmla="*/ 4592483 w 5420238"/>
                <a:gd name="connsiteY279" fmla="*/ 1288787 h 2280402"/>
                <a:gd name="connsiteX280" fmla="*/ 4566148 w 5420238"/>
                <a:gd name="connsiteY280" fmla="*/ 1323737 h 2280402"/>
                <a:gd name="connsiteX281" fmla="*/ 4549892 w 5420238"/>
                <a:gd name="connsiteY281" fmla="*/ 1342269 h 2280402"/>
                <a:gd name="connsiteX282" fmla="*/ 4518031 w 5420238"/>
                <a:gd name="connsiteY282" fmla="*/ 1374618 h 2280402"/>
                <a:gd name="connsiteX283" fmla="*/ 4451543 w 5420238"/>
                <a:gd name="connsiteY283" fmla="*/ 1436716 h 2280402"/>
                <a:gd name="connsiteX284" fmla="*/ 4388470 w 5420238"/>
                <a:gd name="connsiteY284" fmla="*/ 1491337 h 2280402"/>
                <a:gd name="connsiteX285" fmla="*/ 4354333 w 5420238"/>
                <a:gd name="connsiteY285" fmla="*/ 1520272 h 2280402"/>
                <a:gd name="connsiteX286" fmla="*/ 4353032 w 5420238"/>
                <a:gd name="connsiteY286" fmla="*/ 1523361 h 2280402"/>
                <a:gd name="connsiteX287" fmla="*/ 4346529 w 5420238"/>
                <a:gd name="connsiteY287" fmla="*/ 1536203 h 2280402"/>
                <a:gd name="connsiteX288" fmla="*/ 4346042 w 5420238"/>
                <a:gd name="connsiteY288" fmla="*/ 1536853 h 2280402"/>
                <a:gd name="connsiteX289" fmla="*/ 4320845 w 5420238"/>
                <a:gd name="connsiteY289" fmla="*/ 1549533 h 2280402"/>
                <a:gd name="connsiteX290" fmla="*/ 4313367 w 5420238"/>
                <a:gd name="connsiteY290" fmla="*/ 1548558 h 2280402"/>
                <a:gd name="connsiteX291" fmla="*/ 4313367 w 5420238"/>
                <a:gd name="connsiteY291" fmla="*/ 1548558 h 2280402"/>
                <a:gd name="connsiteX292" fmla="*/ 5208585 w 5420238"/>
                <a:gd name="connsiteY292" fmla="*/ 1093227 h 2280402"/>
                <a:gd name="connsiteX293" fmla="*/ 5199319 w 5420238"/>
                <a:gd name="connsiteY293" fmla="*/ 1088350 h 2280402"/>
                <a:gd name="connsiteX294" fmla="*/ 5189403 w 5420238"/>
                <a:gd name="connsiteY294" fmla="*/ 1078922 h 2280402"/>
                <a:gd name="connsiteX295" fmla="*/ 5165994 w 5420238"/>
                <a:gd name="connsiteY295" fmla="*/ 1047873 h 2280402"/>
                <a:gd name="connsiteX296" fmla="*/ 5160143 w 5420238"/>
                <a:gd name="connsiteY296" fmla="*/ 1042021 h 2280402"/>
                <a:gd name="connsiteX297" fmla="*/ 5155103 w 5420238"/>
                <a:gd name="connsiteY297" fmla="*/ 1034055 h 2280402"/>
                <a:gd name="connsiteX298" fmla="*/ 5152339 w 5420238"/>
                <a:gd name="connsiteY298" fmla="*/ 1022513 h 2280402"/>
                <a:gd name="connsiteX299" fmla="*/ 5152664 w 5420238"/>
                <a:gd name="connsiteY299" fmla="*/ 1005607 h 2280402"/>
                <a:gd name="connsiteX300" fmla="*/ 5129581 w 5420238"/>
                <a:gd name="connsiteY300" fmla="*/ 1023977 h 2280402"/>
                <a:gd name="connsiteX301" fmla="*/ 5107960 w 5420238"/>
                <a:gd name="connsiteY301" fmla="*/ 1018612 h 2280402"/>
                <a:gd name="connsiteX302" fmla="*/ 5096256 w 5420238"/>
                <a:gd name="connsiteY302" fmla="*/ 999105 h 2280402"/>
                <a:gd name="connsiteX303" fmla="*/ 5087153 w 5420238"/>
                <a:gd name="connsiteY303" fmla="*/ 918313 h 2280402"/>
                <a:gd name="connsiteX304" fmla="*/ 5091055 w 5420238"/>
                <a:gd name="connsiteY304" fmla="*/ 883525 h 2280402"/>
                <a:gd name="connsiteX305" fmla="*/ 5121941 w 5420238"/>
                <a:gd name="connsiteY305" fmla="*/ 853614 h 2280402"/>
                <a:gd name="connsiteX306" fmla="*/ 5156566 w 5420238"/>
                <a:gd name="connsiteY306" fmla="*/ 869382 h 2280402"/>
                <a:gd name="connsiteX307" fmla="*/ 5171197 w 5420238"/>
                <a:gd name="connsiteY307" fmla="*/ 895717 h 2280402"/>
                <a:gd name="connsiteX308" fmla="*/ 5176886 w 5420238"/>
                <a:gd name="connsiteY308" fmla="*/ 907746 h 2280402"/>
                <a:gd name="connsiteX309" fmla="*/ 5180625 w 5420238"/>
                <a:gd name="connsiteY309" fmla="*/ 897180 h 2280402"/>
                <a:gd name="connsiteX310" fmla="*/ 5195255 w 5420238"/>
                <a:gd name="connsiteY310" fmla="*/ 857515 h 2280402"/>
                <a:gd name="connsiteX311" fmla="*/ 5204521 w 5420238"/>
                <a:gd name="connsiteY311" fmla="*/ 836057 h 2280402"/>
                <a:gd name="connsiteX312" fmla="*/ 5235570 w 5420238"/>
                <a:gd name="connsiteY312" fmla="*/ 800131 h 2280402"/>
                <a:gd name="connsiteX313" fmla="*/ 5276047 w 5420238"/>
                <a:gd name="connsiteY313" fmla="*/ 809397 h 2280402"/>
                <a:gd name="connsiteX314" fmla="*/ 5284663 w 5420238"/>
                <a:gd name="connsiteY314" fmla="*/ 828417 h 2280402"/>
                <a:gd name="connsiteX315" fmla="*/ 5284663 w 5420238"/>
                <a:gd name="connsiteY315" fmla="*/ 857190 h 2280402"/>
                <a:gd name="connsiteX316" fmla="*/ 5280274 w 5420238"/>
                <a:gd name="connsiteY316" fmla="*/ 881899 h 2280402"/>
                <a:gd name="connsiteX317" fmla="*/ 5275560 w 5420238"/>
                <a:gd name="connsiteY317" fmla="*/ 901894 h 2280402"/>
                <a:gd name="connsiteX318" fmla="*/ 5265156 w 5420238"/>
                <a:gd name="connsiteY318" fmla="*/ 939608 h 2280402"/>
                <a:gd name="connsiteX319" fmla="*/ 5301895 w 5420238"/>
                <a:gd name="connsiteY319" fmla="*/ 910185 h 2280402"/>
                <a:gd name="connsiteX320" fmla="*/ 5339608 w 5420238"/>
                <a:gd name="connsiteY320" fmla="*/ 882224 h 2280402"/>
                <a:gd name="connsiteX321" fmla="*/ 5376998 w 5420238"/>
                <a:gd name="connsiteY321" fmla="*/ 866131 h 2280402"/>
                <a:gd name="connsiteX322" fmla="*/ 5396992 w 5420238"/>
                <a:gd name="connsiteY322" fmla="*/ 868732 h 2280402"/>
                <a:gd name="connsiteX323" fmla="*/ 5414711 w 5420238"/>
                <a:gd name="connsiteY323" fmla="*/ 884012 h 2280402"/>
                <a:gd name="connsiteX324" fmla="*/ 5420239 w 5420238"/>
                <a:gd name="connsiteY324" fmla="*/ 905145 h 2280402"/>
                <a:gd name="connsiteX325" fmla="*/ 5415037 w 5420238"/>
                <a:gd name="connsiteY325" fmla="*/ 929692 h 2280402"/>
                <a:gd name="connsiteX326" fmla="*/ 5403169 w 5420238"/>
                <a:gd name="connsiteY326" fmla="*/ 952775 h 2280402"/>
                <a:gd name="connsiteX327" fmla="*/ 5386101 w 5420238"/>
                <a:gd name="connsiteY327" fmla="*/ 976346 h 2280402"/>
                <a:gd name="connsiteX328" fmla="*/ 5355539 w 5420238"/>
                <a:gd name="connsiteY328" fmla="*/ 1009671 h 2280402"/>
                <a:gd name="connsiteX329" fmla="*/ 5290028 w 5420238"/>
                <a:gd name="connsiteY329" fmla="*/ 1065429 h 2280402"/>
                <a:gd name="connsiteX330" fmla="*/ 5252477 w 5420238"/>
                <a:gd name="connsiteY330" fmla="*/ 1087863 h 2280402"/>
                <a:gd name="connsiteX331" fmla="*/ 5229231 w 5420238"/>
                <a:gd name="connsiteY331" fmla="*/ 1095178 h 2280402"/>
                <a:gd name="connsiteX332" fmla="*/ 5222078 w 5420238"/>
                <a:gd name="connsiteY332" fmla="*/ 1095828 h 2280402"/>
                <a:gd name="connsiteX333" fmla="*/ 5208260 w 5420238"/>
                <a:gd name="connsiteY333" fmla="*/ 1093227 h 2280402"/>
                <a:gd name="connsiteX334" fmla="*/ 5208260 w 5420238"/>
                <a:gd name="connsiteY334" fmla="*/ 1093227 h 2280402"/>
                <a:gd name="connsiteX335" fmla="*/ 4892081 w 5420238"/>
                <a:gd name="connsiteY335" fmla="*/ 1883919 h 2280402"/>
                <a:gd name="connsiteX336" fmla="*/ 4868022 w 5420238"/>
                <a:gd name="connsiteY336" fmla="*/ 1884569 h 2280402"/>
                <a:gd name="connsiteX337" fmla="*/ 4861519 w 5420238"/>
                <a:gd name="connsiteY337" fmla="*/ 1880993 h 2280402"/>
                <a:gd name="connsiteX338" fmla="*/ 4844288 w 5420238"/>
                <a:gd name="connsiteY338" fmla="*/ 1906027 h 2280402"/>
                <a:gd name="connsiteX339" fmla="*/ 4832584 w 5420238"/>
                <a:gd name="connsiteY339" fmla="*/ 1908465 h 2280402"/>
                <a:gd name="connsiteX340" fmla="*/ 4822017 w 5420238"/>
                <a:gd name="connsiteY340" fmla="*/ 1906515 h 2280402"/>
                <a:gd name="connsiteX341" fmla="*/ 4806249 w 5420238"/>
                <a:gd name="connsiteY341" fmla="*/ 1891397 h 2280402"/>
                <a:gd name="connsiteX342" fmla="*/ 4777639 w 5420238"/>
                <a:gd name="connsiteY342" fmla="*/ 1818570 h 2280402"/>
                <a:gd name="connsiteX343" fmla="*/ 4767398 w 5420238"/>
                <a:gd name="connsiteY343" fmla="*/ 1776954 h 2280402"/>
                <a:gd name="connsiteX344" fmla="*/ 4790156 w 5420238"/>
                <a:gd name="connsiteY344" fmla="*/ 1697950 h 2280402"/>
                <a:gd name="connsiteX345" fmla="*/ 4829983 w 5420238"/>
                <a:gd name="connsiteY345" fmla="*/ 1702665 h 2280402"/>
                <a:gd name="connsiteX346" fmla="*/ 4855992 w 5420238"/>
                <a:gd name="connsiteY346" fmla="*/ 1738915 h 2280402"/>
                <a:gd name="connsiteX347" fmla="*/ 4860219 w 5420238"/>
                <a:gd name="connsiteY347" fmla="*/ 1748506 h 2280402"/>
                <a:gd name="connsiteX348" fmla="*/ 4861032 w 5420238"/>
                <a:gd name="connsiteY348" fmla="*/ 1741841 h 2280402"/>
                <a:gd name="connsiteX349" fmla="*/ 4876150 w 5420238"/>
                <a:gd name="connsiteY349" fmla="*/ 1657310 h 2280402"/>
                <a:gd name="connsiteX350" fmla="*/ 4899396 w 5420238"/>
                <a:gd name="connsiteY350" fmla="*/ 1569203 h 2280402"/>
                <a:gd name="connsiteX351" fmla="*/ 4912076 w 5420238"/>
                <a:gd name="connsiteY351" fmla="*/ 1527262 h 2280402"/>
                <a:gd name="connsiteX352" fmla="*/ 4922967 w 5420238"/>
                <a:gd name="connsiteY352" fmla="*/ 1499952 h 2280402"/>
                <a:gd name="connsiteX353" fmla="*/ 4937110 w 5420238"/>
                <a:gd name="connsiteY353" fmla="*/ 1480770 h 2280402"/>
                <a:gd name="connsiteX354" fmla="*/ 4959706 w 5420238"/>
                <a:gd name="connsiteY354" fmla="*/ 1471504 h 2280402"/>
                <a:gd name="connsiteX355" fmla="*/ 4979375 w 5420238"/>
                <a:gd name="connsiteY355" fmla="*/ 1477356 h 2280402"/>
                <a:gd name="connsiteX356" fmla="*/ 4991893 w 5420238"/>
                <a:gd name="connsiteY356" fmla="*/ 1492800 h 2280402"/>
                <a:gd name="connsiteX357" fmla="*/ 4996119 w 5420238"/>
                <a:gd name="connsiteY357" fmla="*/ 1517021 h 2280402"/>
                <a:gd name="connsiteX358" fmla="*/ 4993843 w 5420238"/>
                <a:gd name="connsiteY358" fmla="*/ 1547420 h 2280402"/>
                <a:gd name="connsiteX359" fmla="*/ 4984903 w 5420238"/>
                <a:gd name="connsiteY359" fmla="*/ 1595375 h 2280402"/>
                <a:gd name="connsiteX360" fmla="*/ 4963933 w 5420238"/>
                <a:gd name="connsiteY360" fmla="*/ 1681044 h 2280402"/>
                <a:gd name="connsiteX361" fmla="*/ 4960193 w 5420238"/>
                <a:gd name="connsiteY361" fmla="*/ 1695512 h 2280402"/>
                <a:gd name="connsiteX362" fmla="*/ 4977750 w 5420238"/>
                <a:gd name="connsiteY362" fmla="*/ 1677630 h 2280402"/>
                <a:gd name="connsiteX363" fmla="*/ 5025380 w 5420238"/>
                <a:gd name="connsiteY363" fmla="*/ 1632276 h 2280402"/>
                <a:gd name="connsiteX364" fmla="*/ 5024893 w 5420238"/>
                <a:gd name="connsiteY364" fmla="*/ 1632764 h 2280402"/>
                <a:gd name="connsiteX365" fmla="*/ 5042287 w 5420238"/>
                <a:gd name="connsiteY365" fmla="*/ 1616670 h 2280402"/>
                <a:gd name="connsiteX366" fmla="*/ 5040986 w 5420238"/>
                <a:gd name="connsiteY366" fmla="*/ 1617808 h 2280402"/>
                <a:gd name="connsiteX367" fmla="*/ 5072685 w 5420238"/>
                <a:gd name="connsiteY367" fmla="*/ 1588873 h 2280402"/>
                <a:gd name="connsiteX368" fmla="*/ 5110887 w 5420238"/>
                <a:gd name="connsiteY368" fmla="*/ 1557661 h 2280402"/>
                <a:gd name="connsiteX369" fmla="*/ 5152177 w 5420238"/>
                <a:gd name="connsiteY369" fmla="*/ 1546119 h 2280402"/>
                <a:gd name="connsiteX370" fmla="*/ 5177048 w 5420238"/>
                <a:gd name="connsiteY370" fmla="*/ 1579444 h 2280402"/>
                <a:gd name="connsiteX371" fmla="*/ 5161768 w 5420238"/>
                <a:gd name="connsiteY371" fmla="*/ 1624148 h 2280402"/>
                <a:gd name="connsiteX372" fmla="*/ 5145187 w 5420238"/>
                <a:gd name="connsiteY372" fmla="*/ 1650808 h 2280402"/>
                <a:gd name="connsiteX373" fmla="*/ 5119827 w 5420238"/>
                <a:gd name="connsiteY373" fmla="*/ 1684945 h 2280402"/>
                <a:gd name="connsiteX374" fmla="*/ 5092842 w 5420238"/>
                <a:gd name="connsiteY374" fmla="*/ 1717457 h 2280402"/>
                <a:gd name="connsiteX375" fmla="*/ 5030257 w 5420238"/>
                <a:gd name="connsiteY375" fmla="*/ 1784757 h 2280402"/>
                <a:gd name="connsiteX376" fmla="*/ 4981489 w 5420238"/>
                <a:gd name="connsiteY376" fmla="*/ 1833038 h 2280402"/>
                <a:gd name="connsiteX377" fmla="*/ 4953528 w 5420238"/>
                <a:gd name="connsiteY377" fmla="*/ 1858722 h 2280402"/>
                <a:gd name="connsiteX378" fmla="*/ 4921667 w 5420238"/>
                <a:gd name="connsiteY378" fmla="*/ 1883269 h 2280402"/>
                <a:gd name="connsiteX379" fmla="*/ 4906711 w 5420238"/>
                <a:gd name="connsiteY379" fmla="*/ 1887820 h 2280402"/>
                <a:gd name="connsiteX380" fmla="*/ 4891919 w 5420238"/>
                <a:gd name="connsiteY380" fmla="*/ 1884081 h 2280402"/>
                <a:gd name="connsiteX381" fmla="*/ 4891919 w 5420238"/>
                <a:gd name="connsiteY381" fmla="*/ 1884081 h 2280402"/>
                <a:gd name="connsiteX382" fmla="*/ 3605581 w 5420238"/>
                <a:gd name="connsiteY382" fmla="*/ 2280078 h 2280402"/>
                <a:gd name="connsiteX383" fmla="*/ 3558113 w 5420238"/>
                <a:gd name="connsiteY383" fmla="*/ 2280078 h 2280402"/>
                <a:gd name="connsiteX384" fmla="*/ 3562015 w 5420238"/>
                <a:gd name="connsiteY384" fmla="*/ 2265285 h 2280402"/>
                <a:gd name="connsiteX385" fmla="*/ 3559251 w 5420238"/>
                <a:gd name="connsiteY385" fmla="*/ 2223832 h 2280402"/>
                <a:gd name="connsiteX386" fmla="*/ 3556976 w 5420238"/>
                <a:gd name="connsiteY386" fmla="*/ 2177665 h 2280402"/>
                <a:gd name="connsiteX387" fmla="*/ 3560714 w 5420238"/>
                <a:gd name="connsiteY387" fmla="*/ 2110202 h 2280402"/>
                <a:gd name="connsiteX388" fmla="*/ 3591113 w 5420238"/>
                <a:gd name="connsiteY388" fmla="*/ 2079479 h 2280402"/>
                <a:gd name="connsiteX389" fmla="*/ 3611108 w 5420238"/>
                <a:gd name="connsiteY389" fmla="*/ 2081429 h 2280402"/>
                <a:gd name="connsiteX390" fmla="*/ 3630940 w 5420238"/>
                <a:gd name="connsiteY390" fmla="*/ 2097035 h 2280402"/>
                <a:gd name="connsiteX391" fmla="*/ 3647034 w 5420238"/>
                <a:gd name="connsiteY391" fmla="*/ 2124345 h 2280402"/>
                <a:gd name="connsiteX392" fmla="*/ 3656625 w 5420238"/>
                <a:gd name="connsiteY392" fmla="*/ 2144340 h 2280402"/>
                <a:gd name="connsiteX393" fmla="*/ 3690112 w 5420238"/>
                <a:gd name="connsiteY393" fmla="*/ 2220906 h 2280402"/>
                <a:gd name="connsiteX394" fmla="*/ 3715146 w 5420238"/>
                <a:gd name="connsiteY394" fmla="*/ 2280078 h 2280402"/>
                <a:gd name="connsiteX395" fmla="*/ 3605256 w 5420238"/>
                <a:gd name="connsiteY395" fmla="*/ 2280078 h 2280402"/>
                <a:gd name="connsiteX396" fmla="*/ 3779033 w 5420238"/>
                <a:gd name="connsiteY396" fmla="*/ 2280078 h 2280402"/>
                <a:gd name="connsiteX397" fmla="*/ 3777732 w 5420238"/>
                <a:gd name="connsiteY397" fmla="*/ 2215704 h 2280402"/>
                <a:gd name="connsiteX398" fmla="*/ 3777732 w 5420238"/>
                <a:gd name="connsiteY398" fmla="*/ 2131335 h 2280402"/>
                <a:gd name="connsiteX399" fmla="*/ 3779195 w 5420238"/>
                <a:gd name="connsiteY399" fmla="*/ 2085168 h 2280402"/>
                <a:gd name="connsiteX400" fmla="*/ 3782121 w 5420238"/>
                <a:gd name="connsiteY400" fmla="*/ 2040464 h 2280402"/>
                <a:gd name="connsiteX401" fmla="*/ 3788949 w 5420238"/>
                <a:gd name="connsiteY401" fmla="*/ 1984381 h 2280402"/>
                <a:gd name="connsiteX402" fmla="*/ 3801141 w 5420238"/>
                <a:gd name="connsiteY402" fmla="*/ 1931386 h 2280402"/>
                <a:gd name="connsiteX403" fmla="*/ 3812032 w 5420238"/>
                <a:gd name="connsiteY403" fmla="*/ 1905865 h 2280402"/>
                <a:gd name="connsiteX404" fmla="*/ 3830239 w 5420238"/>
                <a:gd name="connsiteY404" fmla="*/ 1885219 h 2280402"/>
                <a:gd name="connsiteX405" fmla="*/ 3852185 w 5420238"/>
                <a:gd name="connsiteY405" fmla="*/ 1878067 h 2280402"/>
                <a:gd name="connsiteX406" fmla="*/ 3872342 w 5420238"/>
                <a:gd name="connsiteY406" fmla="*/ 1884081 h 2280402"/>
                <a:gd name="connsiteX407" fmla="*/ 3895913 w 5420238"/>
                <a:gd name="connsiteY407" fmla="*/ 1928623 h 2280402"/>
                <a:gd name="connsiteX408" fmla="*/ 3899489 w 5420238"/>
                <a:gd name="connsiteY408" fmla="*/ 1971376 h 2280402"/>
                <a:gd name="connsiteX409" fmla="*/ 3905179 w 5420238"/>
                <a:gd name="connsiteY409" fmla="*/ 2150355 h 2280402"/>
                <a:gd name="connsiteX410" fmla="*/ 3909405 w 5420238"/>
                <a:gd name="connsiteY410" fmla="*/ 2234561 h 2280402"/>
                <a:gd name="connsiteX411" fmla="*/ 3913795 w 5420238"/>
                <a:gd name="connsiteY411" fmla="*/ 2280078 h 2280402"/>
                <a:gd name="connsiteX412" fmla="*/ 3778707 w 5420238"/>
                <a:gd name="connsiteY412" fmla="*/ 2280078 h 2280402"/>
                <a:gd name="connsiteX413" fmla="*/ 3938504 w 5420238"/>
                <a:gd name="connsiteY413" fmla="*/ 2280078 h 2280402"/>
                <a:gd name="connsiteX414" fmla="*/ 3967602 w 5420238"/>
                <a:gd name="connsiteY414" fmla="*/ 2219930 h 2280402"/>
                <a:gd name="connsiteX415" fmla="*/ 4050183 w 5420238"/>
                <a:gd name="connsiteY415" fmla="*/ 2068425 h 2280402"/>
                <a:gd name="connsiteX416" fmla="*/ 4048069 w 5420238"/>
                <a:gd name="connsiteY416" fmla="*/ 2071676 h 2280402"/>
                <a:gd name="connsiteX417" fmla="*/ 4050670 w 5420238"/>
                <a:gd name="connsiteY417" fmla="*/ 2067612 h 2280402"/>
                <a:gd name="connsiteX418" fmla="*/ 4050183 w 5420238"/>
                <a:gd name="connsiteY418" fmla="*/ 2068262 h 2280402"/>
                <a:gd name="connsiteX419" fmla="*/ 4055872 w 5420238"/>
                <a:gd name="connsiteY419" fmla="*/ 2059484 h 2280402"/>
                <a:gd name="connsiteX420" fmla="*/ 4057010 w 5420238"/>
                <a:gd name="connsiteY420" fmla="*/ 2057696 h 2280402"/>
                <a:gd name="connsiteX421" fmla="*/ 4059123 w 5420238"/>
                <a:gd name="connsiteY421" fmla="*/ 2054444 h 2280402"/>
                <a:gd name="connsiteX422" fmla="*/ 4061074 w 5420238"/>
                <a:gd name="connsiteY422" fmla="*/ 2051356 h 2280402"/>
                <a:gd name="connsiteX423" fmla="*/ 4067089 w 5420238"/>
                <a:gd name="connsiteY423" fmla="*/ 2041927 h 2280402"/>
                <a:gd name="connsiteX424" fmla="*/ 4064976 w 5420238"/>
                <a:gd name="connsiteY424" fmla="*/ 2045178 h 2280402"/>
                <a:gd name="connsiteX425" fmla="*/ 4100251 w 5420238"/>
                <a:gd name="connsiteY425" fmla="*/ 1997548 h 2280402"/>
                <a:gd name="connsiteX426" fmla="*/ 4141704 w 5420238"/>
                <a:gd name="connsiteY426" fmla="*/ 1972189 h 2280402"/>
                <a:gd name="connsiteX427" fmla="*/ 4175191 w 5420238"/>
                <a:gd name="connsiteY427" fmla="*/ 1997711 h 2280402"/>
                <a:gd name="connsiteX428" fmla="*/ 4168851 w 5420238"/>
                <a:gd name="connsiteY428" fmla="*/ 2043715 h 2280402"/>
                <a:gd name="connsiteX429" fmla="*/ 4158610 w 5420238"/>
                <a:gd name="connsiteY429" fmla="*/ 2067124 h 2280402"/>
                <a:gd name="connsiteX430" fmla="*/ 4139753 w 5420238"/>
                <a:gd name="connsiteY430" fmla="*/ 2105326 h 2280402"/>
                <a:gd name="connsiteX431" fmla="*/ 4119596 w 5420238"/>
                <a:gd name="connsiteY431" fmla="*/ 2144828 h 2280402"/>
                <a:gd name="connsiteX432" fmla="*/ 4133576 w 5420238"/>
                <a:gd name="connsiteY432" fmla="*/ 2137025 h 2280402"/>
                <a:gd name="connsiteX433" fmla="*/ 4162186 w 5420238"/>
                <a:gd name="connsiteY433" fmla="*/ 2132961 h 2280402"/>
                <a:gd name="connsiteX434" fmla="*/ 4181043 w 5420238"/>
                <a:gd name="connsiteY434" fmla="*/ 2145803 h 2280402"/>
                <a:gd name="connsiteX435" fmla="*/ 4196324 w 5420238"/>
                <a:gd name="connsiteY435" fmla="*/ 2175389 h 2280402"/>
                <a:gd name="connsiteX436" fmla="*/ 4179743 w 5420238"/>
                <a:gd name="connsiteY436" fmla="*/ 2223182 h 2280402"/>
                <a:gd name="connsiteX437" fmla="*/ 4144467 w 5420238"/>
                <a:gd name="connsiteY437" fmla="*/ 2270161 h 2280402"/>
                <a:gd name="connsiteX438" fmla="*/ 4136014 w 5420238"/>
                <a:gd name="connsiteY438" fmla="*/ 2279915 h 2280402"/>
                <a:gd name="connsiteX439" fmla="*/ 3938179 w 5420238"/>
                <a:gd name="connsiteY439" fmla="*/ 2279915 h 2280402"/>
                <a:gd name="connsiteX440" fmla="*/ 2331923 w 5420238"/>
                <a:gd name="connsiteY440" fmla="*/ 2189694 h 2280402"/>
                <a:gd name="connsiteX441" fmla="*/ 2371425 w 5420238"/>
                <a:gd name="connsiteY441" fmla="*/ 2125321 h 2280402"/>
                <a:gd name="connsiteX442" fmla="*/ 2473188 w 5420238"/>
                <a:gd name="connsiteY442" fmla="*/ 1975603 h 2280402"/>
                <a:gd name="connsiteX443" fmla="*/ 2525532 w 5420238"/>
                <a:gd name="connsiteY443" fmla="*/ 1907002 h 2280402"/>
                <a:gd name="connsiteX444" fmla="*/ 2554631 w 5420238"/>
                <a:gd name="connsiteY444" fmla="*/ 1872377 h 2280402"/>
                <a:gd name="connsiteX445" fmla="*/ 2583891 w 5420238"/>
                <a:gd name="connsiteY445" fmla="*/ 1840515 h 2280402"/>
                <a:gd name="connsiteX446" fmla="*/ 2599822 w 5420238"/>
                <a:gd name="connsiteY446" fmla="*/ 1825397 h 2280402"/>
                <a:gd name="connsiteX447" fmla="*/ 2634935 w 5420238"/>
                <a:gd name="connsiteY447" fmla="*/ 1798900 h 2280402"/>
                <a:gd name="connsiteX448" fmla="*/ 2675575 w 5420238"/>
                <a:gd name="connsiteY448" fmla="*/ 1796462 h 2280402"/>
                <a:gd name="connsiteX449" fmla="*/ 2689393 w 5420238"/>
                <a:gd name="connsiteY449" fmla="*/ 1811580 h 2280402"/>
                <a:gd name="connsiteX450" fmla="*/ 2691506 w 5420238"/>
                <a:gd name="connsiteY450" fmla="*/ 1834176 h 2280402"/>
                <a:gd name="connsiteX451" fmla="*/ 2677526 w 5420238"/>
                <a:gd name="connsiteY451" fmla="*/ 1869126 h 2280402"/>
                <a:gd name="connsiteX452" fmla="*/ 2666634 w 5420238"/>
                <a:gd name="connsiteY452" fmla="*/ 1888633 h 2280402"/>
                <a:gd name="connsiteX453" fmla="*/ 2645014 w 5420238"/>
                <a:gd name="connsiteY453" fmla="*/ 1924396 h 2280402"/>
                <a:gd name="connsiteX454" fmla="*/ 2620467 w 5420238"/>
                <a:gd name="connsiteY454" fmla="*/ 1963573 h 2280402"/>
                <a:gd name="connsiteX455" fmla="*/ 2621117 w 5420238"/>
                <a:gd name="connsiteY455" fmla="*/ 1962598 h 2280402"/>
                <a:gd name="connsiteX456" fmla="*/ 2520981 w 5420238"/>
                <a:gd name="connsiteY456" fmla="*/ 2114104 h 2280402"/>
                <a:gd name="connsiteX457" fmla="*/ 2505050 w 5420238"/>
                <a:gd name="connsiteY457" fmla="*/ 2136862 h 2280402"/>
                <a:gd name="connsiteX458" fmla="*/ 2514641 w 5420238"/>
                <a:gd name="connsiteY458" fmla="*/ 2130197 h 2280402"/>
                <a:gd name="connsiteX459" fmla="*/ 2586330 w 5420238"/>
                <a:gd name="connsiteY459" fmla="*/ 2084030 h 2280402"/>
                <a:gd name="connsiteX460" fmla="*/ 2665334 w 5420238"/>
                <a:gd name="connsiteY460" fmla="*/ 2038351 h 2280402"/>
                <a:gd name="connsiteX461" fmla="*/ 2686141 w 5420238"/>
                <a:gd name="connsiteY461" fmla="*/ 2027785 h 2280402"/>
                <a:gd name="connsiteX462" fmla="*/ 2736860 w 5420238"/>
                <a:gd name="connsiteY462" fmla="*/ 2022745 h 2280402"/>
                <a:gd name="connsiteX463" fmla="*/ 2752629 w 5420238"/>
                <a:gd name="connsiteY463" fmla="*/ 2036888 h 2280402"/>
                <a:gd name="connsiteX464" fmla="*/ 2758318 w 5420238"/>
                <a:gd name="connsiteY464" fmla="*/ 2058833 h 2280402"/>
                <a:gd name="connsiteX465" fmla="*/ 2756530 w 5420238"/>
                <a:gd name="connsiteY465" fmla="*/ 2071351 h 2280402"/>
                <a:gd name="connsiteX466" fmla="*/ 2751978 w 5420238"/>
                <a:gd name="connsiteY466" fmla="*/ 2083217 h 2280402"/>
                <a:gd name="connsiteX467" fmla="*/ 2734585 w 5420238"/>
                <a:gd name="connsiteY467" fmla="*/ 2109715 h 2280402"/>
                <a:gd name="connsiteX468" fmla="*/ 2682890 w 5420238"/>
                <a:gd name="connsiteY468" fmla="*/ 2158808 h 2280402"/>
                <a:gd name="connsiteX469" fmla="*/ 2652654 w 5420238"/>
                <a:gd name="connsiteY469" fmla="*/ 2182704 h 2280402"/>
                <a:gd name="connsiteX470" fmla="*/ 2578852 w 5420238"/>
                <a:gd name="connsiteY470" fmla="*/ 2236024 h 2280402"/>
                <a:gd name="connsiteX471" fmla="*/ 2508464 w 5420238"/>
                <a:gd name="connsiteY471" fmla="*/ 2280403 h 2280402"/>
                <a:gd name="connsiteX472" fmla="*/ 2207728 w 5420238"/>
                <a:gd name="connsiteY472" fmla="*/ 2280403 h 2280402"/>
                <a:gd name="connsiteX473" fmla="*/ 2208865 w 5420238"/>
                <a:gd name="connsiteY473" fmla="*/ 2248378 h 2280402"/>
                <a:gd name="connsiteX474" fmla="*/ 2215043 w 5420238"/>
                <a:gd name="connsiteY474" fmla="*/ 2158970 h 2280402"/>
                <a:gd name="connsiteX475" fmla="*/ 2234875 w 5420238"/>
                <a:gd name="connsiteY475" fmla="*/ 1986007 h 2280402"/>
                <a:gd name="connsiteX476" fmla="*/ 2266249 w 5420238"/>
                <a:gd name="connsiteY476" fmla="*/ 1863599 h 2280402"/>
                <a:gd name="connsiteX477" fmla="*/ 2295185 w 5420238"/>
                <a:gd name="connsiteY477" fmla="*/ 1820521 h 2280402"/>
                <a:gd name="connsiteX478" fmla="*/ 2339239 w 5420238"/>
                <a:gd name="connsiteY478" fmla="*/ 1801338 h 2280402"/>
                <a:gd name="connsiteX479" fmla="*/ 2360534 w 5420238"/>
                <a:gd name="connsiteY479" fmla="*/ 1809304 h 2280402"/>
                <a:gd name="connsiteX480" fmla="*/ 2375002 w 5420238"/>
                <a:gd name="connsiteY480" fmla="*/ 1827998 h 2280402"/>
                <a:gd name="connsiteX481" fmla="*/ 2380204 w 5420238"/>
                <a:gd name="connsiteY481" fmla="*/ 1849781 h 2280402"/>
                <a:gd name="connsiteX482" fmla="*/ 2379716 w 5420238"/>
                <a:gd name="connsiteY482" fmla="*/ 1880180 h 2280402"/>
                <a:gd name="connsiteX483" fmla="*/ 2369637 w 5420238"/>
                <a:gd name="connsiteY483" fmla="*/ 1961948 h 2280402"/>
                <a:gd name="connsiteX484" fmla="*/ 2356633 w 5420238"/>
                <a:gd name="connsiteY484" fmla="*/ 2050055 h 2280402"/>
                <a:gd name="connsiteX485" fmla="*/ 2335500 w 5420238"/>
                <a:gd name="connsiteY485" fmla="*/ 2171975 h 2280402"/>
                <a:gd name="connsiteX486" fmla="*/ 2332249 w 5420238"/>
                <a:gd name="connsiteY486" fmla="*/ 2190019 h 2280402"/>
                <a:gd name="connsiteX487" fmla="*/ 2332249 w 5420238"/>
                <a:gd name="connsiteY487" fmla="*/ 2190019 h 2280402"/>
                <a:gd name="connsiteX488" fmla="*/ 2286244 w 5420238"/>
                <a:gd name="connsiteY488" fmla="*/ 2050543 h 2280402"/>
                <a:gd name="connsiteX489" fmla="*/ 2277791 w 5420238"/>
                <a:gd name="connsiteY489" fmla="*/ 2143040 h 2280402"/>
                <a:gd name="connsiteX490" fmla="*/ 2276816 w 5420238"/>
                <a:gd name="connsiteY490" fmla="*/ 2156207 h 2280402"/>
                <a:gd name="connsiteX491" fmla="*/ 2282993 w 5420238"/>
                <a:gd name="connsiteY491" fmla="*/ 2123045 h 2280402"/>
                <a:gd name="connsiteX492" fmla="*/ 2303963 w 5420238"/>
                <a:gd name="connsiteY492" fmla="*/ 1999662 h 2280402"/>
                <a:gd name="connsiteX493" fmla="*/ 2314204 w 5420238"/>
                <a:gd name="connsiteY493" fmla="*/ 1931224 h 2280402"/>
                <a:gd name="connsiteX494" fmla="*/ 2320057 w 5420238"/>
                <a:gd name="connsiteY494" fmla="*/ 1886845 h 2280402"/>
                <a:gd name="connsiteX495" fmla="*/ 2313392 w 5420238"/>
                <a:gd name="connsiteY495" fmla="*/ 1904889 h 2280402"/>
                <a:gd name="connsiteX496" fmla="*/ 2297948 w 5420238"/>
                <a:gd name="connsiteY496" fmla="*/ 1968938 h 2280402"/>
                <a:gd name="connsiteX497" fmla="*/ 2286081 w 5420238"/>
                <a:gd name="connsiteY497" fmla="*/ 2050380 h 2280402"/>
                <a:gd name="connsiteX498" fmla="*/ 2286081 w 5420238"/>
                <a:gd name="connsiteY498" fmla="*/ 2050380 h 2280402"/>
                <a:gd name="connsiteX499" fmla="*/ 966744 w 5420238"/>
                <a:gd name="connsiteY499" fmla="*/ 2280078 h 2280402"/>
                <a:gd name="connsiteX500" fmla="*/ 930819 w 5420238"/>
                <a:gd name="connsiteY500" fmla="*/ 2167261 h 2280402"/>
                <a:gd name="connsiteX501" fmla="*/ 917651 w 5420238"/>
                <a:gd name="connsiteY501" fmla="*/ 2115404 h 2280402"/>
                <a:gd name="connsiteX502" fmla="*/ 913750 w 5420238"/>
                <a:gd name="connsiteY502" fmla="*/ 2066799 h 2280402"/>
                <a:gd name="connsiteX503" fmla="*/ 939759 w 5420238"/>
                <a:gd name="connsiteY503" fmla="*/ 2029248 h 2280402"/>
                <a:gd name="connsiteX504" fmla="*/ 960242 w 5420238"/>
                <a:gd name="connsiteY504" fmla="*/ 2028597 h 2280402"/>
                <a:gd name="connsiteX505" fmla="*/ 979099 w 5420238"/>
                <a:gd name="connsiteY505" fmla="*/ 2039164 h 2280402"/>
                <a:gd name="connsiteX506" fmla="*/ 999256 w 5420238"/>
                <a:gd name="connsiteY506" fmla="*/ 2071025 h 2280402"/>
                <a:gd name="connsiteX507" fmla="*/ 1016650 w 5420238"/>
                <a:gd name="connsiteY507" fmla="*/ 2109227 h 2280402"/>
                <a:gd name="connsiteX508" fmla="*/ 1040872 w 5420238"/>
                <a:gd name="connsiteY508" fmla="*/ 2169537 h 2280402"/>
                <a:gd name="connsiteX509" fmla="*/ 1059566 w 5420238"/>
                <a:gd name="connsiteY509" fmla="*/ 2219768 h 2280402"/>
                <a:gd name="connsiteX510" fmla="*/ 1056478 w 5420238"/>
                <a:gd name="connsiteY510" fmla="*/ 2144177 h 2280402"/>
                <a:gd name="connsiteX511" fmla="*/ 1065093 w 5420238"/>
                <a:gd name="connsiteY511" fmla="*/ 1962598 h 2280402"/>
                <a:gd name="connsiteX512" fmla="*/ 1067369 w 5420238"/>
                <a:gd name="connsiteY512" fmla="*/ 1945854 h 2280402"/>
                <a:gd name="connsiteX513" fmla="*/ 1070620 w 5420238"/>
                <a:gd name="connsiteY513" fmla="*/ 1922933 h 2280402"/>
                <a:gd name="connsiteX514" fmla="*/ 1078261 w 5420238"/>
                <a:gd name="connsiteY514" fmla="*/ 1878717 h 2280402"/>
                <a:gd name="connsiteX515" fmla="*/ 1102482 w 5420238"/>
                <a:gd name="connsiteY515" fmla="*/ 1777442 h 2280402"/>
                <a:gd name="connsiteX516" fmla="*/ 1122639 w 5420238"/>
                <a:gd name="connsiteY516" fmla="*/ 1727536 h 2280402"/>
                <a:gd name="connsiteX517" fmla="*/ 1156289 w 5420238"/>
                <a:gd name="connsiteY517" fmla="*/ 1687059 h 2280402"/>
                <a:gd name="connsiteX518" fmla="*/ 1177585 w 5420238"/>
                <a:gd name="connsiteY518" fmla="*/ 1680881 h 2280402"/>
                <a:gd name="connsiteX519" fmla="*/ 1198067 w 5420238"/>
                <a:gd name="connsiteY519" fmla="*/ 1685108 h 2280402"/>
                <a:gd name="connsiteX520" fmla="*/ 1213348 w 5420238"/>
                <a:gd name="connsiteY520" fmla="*/ 1699413 h 2280402"/>
                <a:gd name="connsiteX521" fmla="*/ 1222289 w 5420238"/>
                <a:gd name="connsiteY521" fmla="*/ 1726886 h 2280402"/>
                <a:gd name="connsiteX522" fmla="*/ 1225052 w 5420238"/>
                <a:gd name="connsiteY522" fmla="*/ 1756147 h 2280402"/>
                <a:gd name="connsiteX523" fmla="*/ 1225052 w 5420238"/>
                <a:gd name="connsiteY523" fmla="*/ 1776142 h 2280402"/>
                <a:gd name="connsiteX524" fmla="*/ 1223264 w 5420238"/>
                <a:gd name="connsiteY524" fmla="*/ 1820846 h 2280402"/>
                <a:gd name="connsiteX525" fmla="*/ 1209934 w 5420238"/>
                <a:gd name="connsiteY525" fmla="*/ 1995760 h 2280402"/>
                <a:gd name="connsiteX526" fmla="*/ 1189289 w 5420238"/>
                <a:gd name="connsiteY526" fmla="*/ 2169699 h 2280402"/>
                <a:gd name="connsiteX527" fmla="*/ 1184737 w 5420238"/>
                <a:gd name="connsiteY527" fmla="*/ 2199123 h 2280402"/>
                <a:gd name="connsiteX528" fmla="*/ 1187338 w 5420238"/>
                <a:gd name="connsiteY528" fmla="*/ 2194083 h 2280402"/>
                <a:gd name="connsiteX529" fmla="*/ 1276096 w 5420238"/>
                <a:gd name="connsiteY529" fmla="*/ 2037538 h 2280402"/>
                <a:gd name="connsiteX530" fmla="*/ 1328278 w 5420238"/>
                <a:gd name="connsiteY530" fmla="*/ 1963086 h 2280402"/>
                <a:gd name="connsiteX531" fmla="*/ 1383711 w 5420238"/>
                <a:gd name="connsiteY531" fmla="*/ 1900012 h 2280402"/>
                <a:gd name="connsiteX532" fmla="*/ 1425001 w 5420238"/>
                <a:gd name="connsiteY532" fmla="*/ 1869614 h 2280402"/>
                <a:gd name="connsiteX533" fmla="*/ 1474094 w 5420238"/>
                <a:gd name="connsiteY533" fmla="*/ 1867175 h 2280402"/>
                <a:gd name="connsiteX534" fmla="*/ 1489537 w 5420238"/>
                <a:gd name="connsiteY534" fmla="*/ 1882944 h 2280402"/>
                <a:gd name="connsiteX535" fmla="*/ 1495064 w 5420238"/>
                <a:gd name="connsiteY535" fmla="*/ 1906677 h 2280402"/>
                <a:gd name="connsiteX536" fmla="*/ 1490838 w 5420238"/>
                <a:gd name="connsiteY536" fmla="*/ 1929761 h 2280402"/>
                <a:gd name="connsiteX537" fmla="*/ 1479134 w 5420238"/>
                <a:gd name="connsiteY537" fmla="*/ 1956258 h 2280402"/>
                <a:gd name="connsiteX538" fmla="*/ 1456213 w 5420238"/>
                <a:gd name="connsiteY538" fmla="*/ 1994785 h 2280402"/>
                <a:gd name="connsiteX539" fmla="*/ 1408908 w 5420238"/>
                <a:gd name="connsiteY539" fmla="*/ 2068425 h 2280402"/>
                <a:gd name="connsiteX540" fmla="*/ 1307795 w 5420238"/>
                <a:gd name="connsiteY540" fmla="*/ 2211965 h 2280402"/>
                <a:gd name="connsiteX541" fmla="*/ 1256589 w 5420238"/>
                <a:gd name="connsiteY541" fmla="*/ 2280240 h 2280402"/>
                <a:gd name="connsiteX542" fmla="*/ 966744 w 5420238"/>
                <a:gd name="connsiteY542" fmla="*/ 2280240 h 2280402"/>
                <a:gd name="connsiteX543" fmla="*/ 1391839 w 5420238"/>
                <a:gd name="connsiteY543" fmla="*/ 1985194 h 2280402"/>
                <a:gd name="connsiteX544" fmla="*/ 1405331 w 5420238"/>
                <a:gd name="connsiteY544" fmla="*/ 1964224 h 2280402"/>
                <a:gd name="connsiteX545" fmla="*/ 1407607 w 5420238"/>
                <a:gd name="connsiteY545" fmla="*/ 1960485 h 2280402"/>
                <a:gd name="connsiteX546" fmla="*/ 1395090 w 5420238"/>
                <a:gd name="connsiteY546" fmla="*/ 1974790 h 2280402"/>
                <a:gd name="connsiteX547" fmla="*/ 1387937 w 5420238"/>
                <a:gd name="connsiteY547" fmla="*/ 1983568 h 2280402"/>
                <a:gd name="connsiteX548" fmla="*/ 1391839 w 5420238"/>
                <a:gd name="connsiteY548" fmla="*/ 1985194 h 2280402"/>
                <a:gd name="connsiteX549" fmla="*/ 1391839 w 5420238"/>
                <a:gd name="connsiteY549" fmla="*/ 1985194 h 2280402"/>
                <a:gd name="connsiteX550" fmla="*/ 1166368 w 5420238"/>
                <a:gd name="connsiteY550" fmla="*/ 1780206 h 2280402"/>
                <a:gd name="connsiteX551" fmla="*/ 1166368 w 5420238"/>
                <a:gd name="connsiteY551" fmla="*/ 1776954 h 2280402"/>
                <a:gd name="connsiteX552" fmla="*/ 1166368 w 5420238"/>
                <a:gd name="connsiteY552" fmla="*/ 1774679 h 2280402"/>
                <a:gd name="connsiteX553" fmla="*/ 1164742 w 5420238"/>
                <a:gd name="connsiteY553" fmla="*/ 1778743 h 2280402"/>
                <a:gd name="connsiteX554" fmla="*/ 1166206 w 5420238"/>
                <a:gd name="connsiteY554" fmla="*/ 1780043 h 2280402"/>
                <a:gd name="connsiteX555" fmla="*/ 1166206 w 5420238"/>
                <a:gd name="connsiteY555" fmla="*/ 1780043 h 2280402"/>
                <a:gd name="connsiteX556" fmla="*/ 131674 w 5420238"/>
                <a:gd name="connsiteY556" fmla="*/ 2071025 h 2280402"/>
                <a:gd name="connsiteX557" fmla="*/ 138339 w 5420238"/>
                <a:gd name="connsiteY557" fmla="*/ 2048267 h 2280402"/>
                <a:gd name="connsiteX558" fmla="*/ 168250 w 5420238"/>
                <a:gd name="connsiteY558" fmla="*/ 1959672 h 2280402"/>
                <a:gd name="connsiteX559" fmla="*/ 197348 w 5420238"/>
                <a:gd name="connsiteY559" fmla="*/ 1885219 h 2280402"/>
                <a:gd name="connsiteX560" fmla="*/ 239776 w 5420238"/>
                <a:gd name="connsiteY560" fmla="*/ 1795649 h 2280402"/>
                <a:gd name="connsiteX561" fmla="*/ 268874 w 5420238"/>
                <a:gd name="connsiteY561" fmla="*/ 1748344 h 2280402"/>
                <a:gd name="connsiteX562" fmla="*/ 310002 w 5420238"/>
                <a:gd name="connsiteY562" fmla="*/ 1703477 h 2280402"/>
                <a:gd name="connsiteX563" fmla="*/ 353243 w 5420238"/>
                <a:gd name="connsiteY563" fmla="*/ 1690473 h 2280402"/>
                <a:gd name="connsiteX564" fmla="*/ 372750 w 5420238"/>
                <a:gd name="connsiteY564" fmla="*/ 1699413 h 2280402"/>
                <a:gd name="connsiteX565" fmla="*/ 380716 w 5420238"/>
                <a:gd name="connsiteY565" fmla="*/ 1708192 h 2280402"/>
                <a:gd name="connsiteX566" fmla="*/ 387218 w 5420238"/>
                <a:gd name="connsiteY566" fmla="*/ 1722497 h 2280402"/>
                <a:gd name="connsiteX567" fmla="*/ 389169 w 5420238"/>
                <a:gd name="connsiteY567" fmla="*/ 1745580 h 2280402"/>
                <a:gd name="connsiteX568" fmla="*/ 384617 w 5420238"/>
                <a:gd name="connsiteY568" fmla="*/ 1772565 h 2280402"/>
                <a:gd name="connsiteX569" fmla="*/ 379090 w 5420238"/>
                <a:gd name="connsiteY569" fmla="*/ 1792073 h 2280402"/>
                <a:gd name="connsiteX570" fmla="*/ 366248 w 5420238"/>
                <a:gd name="connsiteY570" fmla="*/ 1833850 h 2280402"/>
                <a:gd name="connsiteX571" fmla="*/ 337475 w 5420238"/>
                <a:gd name="connsiteY571" fmla="*/ 1919194 h 2280402"/>
                <a:gd name="connsiteX572" fmla="*/ 303987 w 5420238"/>
                <a:gd name="connsiteY572" fmla="*/ 2006652 h 2280402"/>
                <a:gd name="connsiteX573" fmla="*/ 234412 w 5420238"/>
                <a:gd name="connsiteY573" fmla="*/ 2172788 h 2280402"/>
                <a:gd name="connsiteX574" fmla="*/ 188732 w 5420238"/>
                <a:gd name="connsiteY574" fmla="*/ 2280078 h 2280402"/>
                <a:gd name="connsiteX575" fmla="*/ 39014 w 5420238"/>
                <a:gd name="connsiteY575" fmla="*/ 2280078 h 2280402"/>
                <a:gd name="connsiteX576" fmla="*/ 31862 w 5420238"/>
                <a:gd name="connsiteY576" fmla="*/ 2248216 h 2280402"/>
                <a:gd name="connsiteX577" fmla="*/ 28936 w 5420238"/>
                <a:gd name="connsiteY577" fmla="*/ 2227083 h 2280402"/>
                <a:gd name="connsiteX578" fmla="*/ 23246 w 5420238"/>
                <a:gd name="connsiteY578" fmla="*/ 2179616 h 2280402"/>
                <a:gd name="connsiteX579" fmla="*/ 14793 w 5420238"/>
                <a:gd name="connsiteY579" fmla="*/ 2099148 h 2280402"/>
                <a:gd name="connsiteX580" fmla="*/ 0 w 5420238"/>
                <a:gd name="connsiteY580" fmla="*/ 1912692 h 2280402"/>
                <a:gd name="connsiteX581" fmla="*/ 0 w 5420238"/>
                <a:gd name="connsiteY581" fmla="*/ 1912692 h 2280402"/>
                <a:gd name="connsiteX582" fmla="*/ 0 w 5420238"/>
                <a:gd name="connsiteY582" fmla="*/ 1554247 h 2280402"/>
                <a:gd name="connsiteX583" fmla="*/ 10241 w 5420238"/>
                <a:gd name="connsiteY583" fmla="*/ 1518809 h 2280402"/>
                <a:gd name="connsiteX584" fmla="*/ 46655 w 5420238"/>
                <a:gd name="connsiteY584" fmla="*/ 1485972 h 2280402"/>
                <a:gd name="connsiteX585" fmla="*/ 86482 w 5420238"/>
                <a:gd name="connsiteY585" fmla="*/ 1496701 h 2280402"/>
                <a:gd name="connsiteX586" fmla="*/ 108102 w 5420238"/>
                <a:gd name="connsiteY586" fmla="*/ 1531164 h 2280402"/>
                <a:gd name="connsiteX587" fmla="*/ 121107 w 5420238"/>
                <a:gd name="connsiteY587" fmla="*/ 1572942 h 2280402"/>
                <a:gd name="connsiteX588" fmla="*/ 135412 w 5420238"/>
                <a:gd name="connsiteY588" fmla="*/ 1658123 h 2280402"/>
                <a:gd name="connsiteX589" fmla="*/ 141590 w 5420238"/>
                <a:gd name="connsiteY589" fmla="*/ 1744605 h 2280402"/>
                <a:gd name="connsiteX590" fmla="*/ 142240 w 5420238"/>
                <a:gd name="connsiteY590" fmla="*/ 1833525 h 2280402"/>
                <a:gd name="connsiteX591" fmla="*/ 131836 w 5420238"/>
                <a:gd name="connsiteY591" fmla="*/ 2070863 h 2280402"/>
                <a:gd name="connsiteX592" fmla="*/ 131836 w 5420238"/>
                <a:gd name="connsiteY592" fmla="*/ 2070863 h 2280402"/>
                <a:gd name="connsiteX593" fmla="*/ 317805 w 5420238"/>
                <a:gd name="connsiteY593" fmla="*/ 1789959 h 2280402"/>
                <a:gd name="connsiteX594" fmla="*/ 321544 w 5420238"/>
                <a:gd name="connsiteY594" fmla="*/ 1777767 h 2280402"/>
                <a:gd name="connsiteX595" fmla="*/ 313091 w 5420238"/>
                <a:gd name="connsiteY595" fmla="*/ 1789959 h 2280402"/>
                <a:gd name="connsiteX596" fmla="*/ 315529 w 5420238"/>
                <a:gd name="connsiteY596" fmla="*/ 1789959 h 2280402"/>
                <a:gd name="connsiteX597" fmla="*/ 317967 w 5420238"/>
                <a:gd name="connsiteY597" fmla="*/ 1789959 h 2280402"/>
                <a:gd name="connsiteX598" fmla="*/ 317967 w 5420238"/>
                <a:gd name="connsiteY598" fmla="*/ 1789959 h 2280402"/>
                <a:gd name="connsiteX599" fmla="*/ 1643969 w 5420238"/>
                <a:gd name="connsiteY599" fmla="*/ 1435578 h 2280402"/>
                <a:gd name="connsiteX600" fmla="*/ 1618122 w 5420238"/>
                <a:gd name="connsiteY600" fmla="*/ 1352348 h 2280402"/>
                <a:gd name="connsiteX601" fmla="*/ 1596990 w 5420238"/>
                <a:gd name="connsiteY601" fmla="*/ 1266841 h 2280402"/>
                <a:gd name="connsiteX602" fmla="*/ 1580408 w 5420238"/>
                <a:gd name="connsiteY602" fmla="*/ 1176945 h 2280402"/>
                <a:gd name="connsiteX603" fmla="*/ 1571305 w 5420238"/>
                <a:gd name="connsiteY603" fmla="*/ 1092089 h 2280402"/>
                <a:gd name="connsiteX604" fmla="*/ 1570005 w 5420238"/>
                <a:gd name="connsiteY604" fmla="*/ 1069331 h 2280402"/>
                <a:gd name="connsiteX605" fmla="*/ 1570005 w 5420238"/>
                <a:gd name="connsiteY605" fmla="*/ 1052912 h 2280402"/>
                <a:gd name="connsiteX606" fmla="*/ 1570005 w 5420238"/>
                <a:gd name="connsiteY606" fmla="*/ 1051287 h 2280402"/>
                <a:gd name="connsiteX607" fmla="*/ 1567566 w 5420238"/>
                <a:gd name="connsiteY607" fmla="*/ 1027878 h 2280402"/>
                <a:gd name="connsiteX608" fmla="*/ 1566591 w 5420238"/>
                <a:gd name="connsiteY608" fmla="*/ 1002844 h 2280402"/>
                <a:gd name="connsiteX609" fmla="*/ 1569029 w 5420238"/>
                <a:gd name="connsiteY609" fmla="*/ 961065 h 2280402"/>
                <a:gd name="connsiteX610" fmla="*/ 1575857 w 5420238"/>
                <a:gd name="connsiteY610" fmla="*/ 937169 h 2280402"/>
                <a:gd name="connsiteX611" fmla="*/ 1590487 w 5420238"/>
                <a:gd name="connsiteY611" fmla="*/ 913598 h 2280402"/>
                <a:gd name="connsiteX612" fmla="*/ 1609019 w 5420238"/>
                <a:gd name="connsiteY612" fmla="*/ 903194 h 2280402"/>
                <a:gd name="connsiteX613" fmla="*/ 1632428 w 5420238"/>
                <a:gd name="connsiteY613" fmla="*/ 904820 h 2280402"/>
                <a:gd name="connsiteX614" fmla="*/ 1650634 w 5420238"/>
                <a:gd name="connsiteY614" fmla="*/ 916849 h 2280402"/>
                <a:gd name="connsiteX615" fmla="*/ 1665590 w 5420238"/>
                <a:gd name="connsiteY615" fmla="*/ 939770 h 2280402"/>
                <a:gd name="connsiteX616" fmla="*/ 1682334 w 5420238"/>
                <a:gd name="connsiteY616" fmla="*/ 993740 h 2280402"/>
                <a:gd name="connsiteX617" fmla="*/ 1690136 w 5420238"/>
                <a:gd name="connsiteY617" fmla="*/ 1034543 h 2280402"/>
                <a:gd name="connsiteX618" fmla="*/ 1701678 w 5420238"/>
                <a:gd name="connsiteY618" fmla="*/ 1123301 h 2280402"/>
                <a:gd name="connsiteX619" fmla="*/ 1704117 w 5420238"/>
                <a:gd name="connsiteY619" fmla="*/ 1168492 h 2280402"/>
                <a:gd name="connsiteX620" fmla="*/ 1732565 w 5420238"/>
                <a:gd name="connsiteY620" fmla="*/ 1099404 h 2280402"/>
                <a:gd name="connsiteX621" fmla="*/ 1749146 w 5420238"/>
                <a:gd name="connsiteY621" fmla="*/ 1062016 h 2280402"/>
                <a:gd name="connsiteX622" fmla="*/ 1766702 w 5420238"/>
                <a:gd name="connsiteY622" fmla="*/ 1025602 h 2280402"/>
                <a:gd name="connsiteX623" fmla="*/ 1833839 w 5420238"/>
                <a:gd name="connsiteY623" fmla="*/ 917012 h 2280402"/>
                <a:gd name="connsiteX624" fmla="*/ 1870415 w 5420238"/>
                <a:gd name="connsiteY624" fmla="*/ 886126 h 2280402"/>
                <a:gd name="connsiteX625" fmla="*/ 1891711 w 5420238"/>
                <a:gd name="connsiteY625" fmla="*/ 879785 h 2280402"/>
                <a:gd name="connsiteX626" fmla="*/ 1901952 w 5420238"/>
                <a:gd name="connsiteY626" fmla="*/ 880111 h 2280402"/>
                <a:gd name="connsiteX627" fmla="*/ 1916095 w 5420238"/>
                <a:gd name="connsiteY627" fmla="*/ 884825 h 2280402"/>
                <a:gd name="connsiteX628" fmla="*/ 1939341 w 5420238"/>
                <a:gd name="connsiteY628" fmla="*/ 917337 h 2280402"/>
                <a:gd name="connsiteX629" fmla="*/ 1939991 w 5420238"/>
                <a:gd name="connsiteY629" fmla="*/ 940908 h 2280402"/>
                <a:gd name="connsiteX630" fmla="*/ 1935927 w 5420238"/>
                <a:gd name="connsiteY630" fmla="*/ 960903 h 2280402"/>
                <a:gd name="connsiteX631" fmla="*/ 1913006 w 5420238"/>
                <a:gd name="connsiteY631" fmla="*/ 1019587 h 2280402"/>
                <a:gd name="connsiteX632" fmla="*/ 1892849 w 5420238"/>
                <a:gd name="connsiteY632" fmla="*/ 1058439 h 2280402"/>
                <a:gd name="connsiteX633" fmla="*/ 1849770 w 5420238"/>
                <a:gd name="connsiteY633" fmla="*/ 1138419 h 2280402"/>
                <a:gd name="connsiteX634" fmla="*/ 1828963 w 5420238"/>
                <a:gd name="connsiteY634" fmla="*/ 1176620 h 2280402"/>
                <a:gd name="connsiteX635" fmla="*/ 1821973 w 5420238"/>
                <a:gd name="connsiteY635" fmla="*/ 1189463 h 2280402"/>
                <a:gd name="connsiteX636" fmla="*/ 1823761 w 5420238"/>
                <a:gd name="connsiteY636" fmla="*/ 1186049 h 2280402"/>
                <a:gd name="connsiteX637" fmla="*/ 1816446 w 5420238"/>
                <a:gd name="connsiteY637" fmla="*/ 1199704 h 2280402"/>
                <a:gd name="connsiteX638" fmla="*/ 1815308 w 5420238"/>
                <a:gd name="connsiteY638" fmla="*/ 1201817 h 2280402"/>
                <a:gd name="connsiteX639" fmla="*/ 1871878 w 5420238"/>
                <a:gd name="connsiteY639" fmla="*/ 1152399 h 2280402"/>
                <a:gd name="connsiteX640" fmla="*/ 1904878 w 5420238"/>
                <a:gd name="connsiteY640" fmla="*/ 1125739 h 2280402"/>
                <a:gd name="connsiteX641" fmla="*/ 1934627 w 5420238"/>
                <a:gd name="connsiteY641" fmla="*/ 1105582 h 2280402"/>
                <a:gd name="connsiteX642" fmla="*/ 1956735 w 5420238"/>
                <a:gd name="connsiteY642" fmla="*/ 1098917 h 2280402"/>
                <a:gd name="connsiteX643" fmla="*/ 1965676 w 5420238"/>
                <a:gd name="connsiteY643" fmla="*/ 1098917 h 2280402"/>
                <a:gd name="connsiteX644" fmla="*/ 1978680 w 5420238"/>
                <a:gd name="connsiteY644" fmla="*/ 1102330 h 2280402"/>
                <a:gd name="connsiteX645" fmla="*/ 1997375 w 5420238"/>
                <a:gd name="connsiteY645" fmla="*/ 1134680 h 2280402"/>
                <a:gd name="connsiteX646" fmla="*/ 1993311 w 5420238"/>
                <a:gd name="connsiteY646" fmla="*/ 1152236 h 2280402"/>
                <a:gd name="connsiteX647" fmla="*/ 1981119 w 5420238"/>
                <a:gd name="connsiteY647" fmla="*/ 1175482 h 2280402"/>
                <a:gd name="connsiteX648" fmla="*/ 1951045 w 5420238"/>
                <a:gd name="connsiteY648" fmla="*/ 1213847 h 2280402"/>
                <a:gd name="connsiteX649" fmla="*/ 1921459 w 5420238"/>
                <a:gd name="connsiteY649" fmla="*/ 1245546 h 2280402"/>
                <a:gd name="connsiteX650" fmla="*/ 1893011 w 5420238"/>
                <a:gd name="connsiteY650" fmla="*/ 1273181 h 2280402"/>
                <a:gd name="connsiteX651" fmla="*/ 1835302 w 5420238"/>
                <a:gd name="connsiteY651" fmla="*/ 1323737 h 2280402"/>
                <a:gd name="connsiteX652" fmla="*/ 1803928 w 5420238"/>
                <a:gd name="connsiteY652" fmla="*/ 1346821 h 2280402"/>
                <a:gd name="connsiteX653" fmla="*/ 1765239 w 5420238"/>
                <a:gd name="connsiteY653" fmla="*/ 1367791 h 2280402"/>
                <a:gd name="connsiteX654" fmla="*/ 1755811 w 5420238"/>
                <a:gd name="connsiteY654" fmla="*/ 1370717 h 2280402"/>
                <a:gd name="connsiteX655" fmla="*/ 1734678 w 5420238"/>
                <a:gd name="connsiteY655" fmla="*/ 1389737 h 2280402"/>
                <a:gd name="connsiteX656" fmla="*/ 1727363 w 5420238"/>
                <a:gd name="connsiteY656" fmla="*/ 1390712 h 2280402"/>
                <a:gd name="connsiteX657" fmla="*/ 1704929 w 5420238"/>
                <a:gd name="connsiteY657" fmla="*/ 1381121 h 2280402"/>
                <a:gd name="connsiteX658" fmla="*/ 1699565 w 5420238"/>
                <a:gd name="connsiteY658" fmla="*/ 1373155 h 2280402"/>
                <a:gd name="connsiteX659" fmla="*/ 1692412 w 5420238"/>
                <a:gd name="connsiteY659" fmla="*/ 1368766 h 2280402"/>
                <a:gd name="connsiteX660" fmla="*/ 1683634 w 5420238"/>
                <a:gd name="connsiteY660" fmla="*/ 1373643 h 2280402"/>
                <a:gd name="connsiteX661" fmla="*/ 1697777 w 5420238"/>
                <a:gd name="connsiteY661" fmla="*/ 1416071 h 2280402"/>
                <a:gd name="connsiteX662" fmla="*/ 1680708 w 5420238"/>
                <a:gd name="connsiteY662" fmla="*/ 1452647 h 2280402"/>
                <a:gd name="connsiteX663" fmla="*/ 1671117 w 5420238"/>
                <a:gd name="connsiteY663" fmla="*/ 1454273 h 2280402"/>
                <a:gd name="connsiteX664" fmla="*/ 1643969 w 5420238"/>
                <a:gd name="connsiteY664" fmla="*/ 1435416 h 2280402"/>
                <a:gd name="connsiteX665" fmla="*/ 1643969 w 5420238"/>
                <a:gd name="connsiteY665" fmla="*/ 1435416 h 2280402"/>
                <a:gd name="connsiteX666" fmla="*/ 1853997 w 5420238"/>
                <a:gd name="connsiteY666" fmla="*/ 996179 h 2280402"/>
                <a:gd name="connsiteX667" fmla="*/ 1856760 w 5420238"/>
                <a:gd name="connsiteY667" fmla="*/ 999593 h 2280402"/>
                <a:gd name="connsiteX668" fmla="*/ 1873016 w 5420238"/>
                <a:gd name="connsiteY668" fmla="*/ 964967 h 2280402"/>
                <a:gd name="connsiteX669" fmla="*/ 1874317 w 5420238"/>
                <a:gd name="connsiteY669" fmla="*/ 961391 h 2280402"/>
                <a:gd name="connsiteX670" fmla="*/ 1869603 w 5420238"/>
                <a:gd name="connsiteY670" fmla="*/ 967731 h 2280402"/>
                <a:gd name="connsiteX671" fmla="*/ 1852371 w 5420238"/>
                <a:gd name="connsiteY671" fmla="*/ 994391 h 2280402"/>
                <a:gd name="connsiteX672" fmla="*/ 1854159 w 5420238"/>
                <a:gd name="connsiteY672" fmla="*/ 996179 h 2280402"/>
                <a:gd name="connsiteX673" fmla="*/ 1854159 w 5420238"/>
                <a:gd name="connsiteY673" fmla="*/ 996179 h 2280402"/>
                <a:gd name="connsiteX674" fmla="*/ 1042335 w 5420238"/>
                <a:gd name="connsiteY674" fmla="*/ 1445332 h 2280402"/>
                <a:gd name="connsiteX675" fmla="*/ 1036645 w 5420238"/>
                <a:gd name="connsiteY675" fmla="*/ 1390712 h 2280402"/>
                <a:gd name="connsiteX676" fmla="*/ 1034857 w 5420238"/>
                <a:gd name="connsiteY676" fmla="*/ 1376732 h 2280402"/>
                <a:gd name="connsiteX677" fmla="*/ 1032906 w 5420238"/>
                <a:gd name="connsiteY677" fmla="*/ 1356899 h 2280402"/>
                <a:gd name="connsiteX678" fmla="*/ 1029655 w 5420238"/>
                <a:gd name="connsiteY678" fmla="*/ 1314796 h 2280402"/>
                <a:gd name="connsiteX679" fmla="*/ 1026892 w 5420238"/>
                <a:gd name="connsiteY679" fmla="*/ 1271881 h 2280402"/>
                <a:gd name="connsiteX680" fmla="*/ 1023803 w 5420238"/>
                <a:gd name="connsiteY680" fmla="*/ 1241482 h 2280402"/>
                <a:gd name="connsiteX681" fmla="*/ 1015837 w 5420238"/>
                <a:gd name="connsiteY681" fmla="*/ 1152236 h 2280402"/>
                <a:gd name="connsiteX682" fmla="*/ 1013237 w 5420238"/>
                <a:gd name="connsiteY682" fmla="*/ 1110133 h 2280402"/>
                <a:gd name="connsiteX683" fmla="*/ 1011773 w 5420238"/>
                <a:gd name="connsiteY683" fmla="*/ 1062828 h 2280402"/>
                <a:gd name="connsiteX684" fmla="*/ 1012099 w 5420238"/>
                <a:gd name="connsiteY684" fmla="*/ 1016499 h 2280402"/>
                <a:gd name="connsiteX685" fmla="*/ 1013399 w 5420238"/>
                <a:gd name="connsiteY685" fmla="*/ 995203 h 2280402"/>
                <a:gd name="connsiteX686" fmla="*/ 1015187 w 5420238"/>
                <a:gd name="connsiteY686" fmla="*/ 970007 h 2280402"/>
                <a:gd name="connsiteX687" fmla="*/ 1025429 w 5420238"/>
                <a:gd name="connsiteY687" fmla="*/ 911322 h 2280402"/>
                <a:gd name="connsiteX688" fmla="*/ 1033882 w 5420238"/>
                <a:gd name="connsiteY688" fmla="*/ 885313 h 2280402"/>
                <a:gd name="connsiteX689" fmla="*/ 1045911 w 5420238"/>
                <a:gd name="connsiteY689" fmla="*/ 861091 h 2280402"/>
                <a:gd name="connsiteX690" fmla="*/ 1061517 w 5420238"/>
                <a:gd name="connsiteY690" fmla="*/ 841909 h 2280402"/>
                <a:gd name="connsiteX691" fmla="*/ 1082975 w 5420238"/>
                <a:gd name="connsiteY691" fmla="*/ 831343 h 2280402"/>
                <a:gd name="connsiteX692" fmla="*/ 1095167 w 5420238"/>
                <a:gd name="connsiteY692" fmla="*/ 830855 h 2280402"/>
                <a:gd name="connsiteX693" fmla="*/ 1106058 w 5420238"/>
                <a:gd name="connsiteY693" fmla="*/ 833619 h 2280402"/>
                <a:gd name="connsiteX694" fmla="*/ 1123290 w 5420238"/>
                <a:gd name="connsiteY694" fmla="*/ 848899 h 2280402"/>
                <a:gd name="connsiteX695" fmla="*/ 1131093 w 5420238"/>
                <a:gd name="connsiteY695" fmla="*/ 879623 h 2280402"/>
                <a:gd name="connsiteX696" fmla="*/ 1132718 w 5420238"/>
                <a:gd name="connsiteY696" fmla="*/ 924652 h 2280402"/>
                <a:gd name="connsiteX697" fmla="*/ 1129467 w 5420238"/>
                <a:gd name="connsiteY697" fmla="*/ 1012272 h 2280402"/>
                <a:gd name="connsiteX698" fmla="*/ 1119063 w 5420238"/>
                <a:gd name="connsiteY698" fmla="*/ 1161827 h 2280402"/>
                <a:gd name="connsiteX699" fmla="*/ 1133531 w 5420238"/>
                <a:gd name="connsiteY699" fmla="*/ 1133217 h 2280402"/>
                <a:gd name="connsiteX700" fmla="*/ 1156127 w 5420238"/>
                <a:gd name="connsiteY700" fmla="*/ 1092252 h 2280402"/>
                <a:gd name="connsiteX701" fmla="*/ 1180348 w 5420238"/>
                <a:gd name="connsiteY701" fmla="*/ 1050311 h 2280402"/>
                <a:gd name="connsiteX702" fmla="*/ 1223427 w 5420238"/>
                <a:gd name="connsiteY702" fmla="*/ 979598 h 2280402"/>
                <a:gd name="connsiteX703" fmla="*/ 1250249 w 5420238"/>
                <a:gd name="connsiteY703" fmla="*/ 940908 h 2280402"/>
                <a:gd name="connsiteX704" fmla="*/ 1262116 w 5420238"/>
                <a:gd name="connsiteY704" fmla="*/ 926766 h 2280402"/>
                <a:gd name="connsiteX705" fmla="*/ 1279998 w 5420238"/>
                <a:gd name="connsiteY705" fmla="*/ 911973 h 2280402"/>
                <a:gd name="connsiteX706" fmla="*/ 1296741 w 5420238"/>
                <a:gd name="connsiteY706" fmla="*/ 907909 h 2280402"/>
                <a:gd name="connsiteX707" fmla="*/ 1310721 w 5420238"/>
                <a:gd name="connsiteY707" fmla="*/ 890352 h 2280402"/>
                <a:gd name="connsiteX708" fmla="*/ 1348598 w 5420238"/>
                <a:gd name="connsiteY708" fmla="*/ 871170 h 2280402"/>
                <a:gd name="connsiteX709" fmla="*/ 1374282 w 5420238"/>
                <a:gd name="connsiteY709" fmla="*/ 887589 h 2280402"/>
                <a:gd name="connsiteX710" fmla="*/ 1378346 w 5420238"/>
                <a:gd name="connsiteY710" fmla="*/ 909697 h 2280402"/>
                <a:gd name="connsiteX711" fmla="*/ 1373632 w 5420238"/>
                <a:gd name="connsiteY711" fmla="*/ 926115 h 2280402"/>
                <a:gd name="connsiteX712" fmla="*/ 1364041 w 5420238"/>
                <a:gd name="connsiteY712" fmla="*/ 946923 h 2280402"/>
                <a:gd name="connsiteX713" fmla="*/ 1343071 w 5420238"/>
                <a:gd name="connsiteY713" fmla="*/ 983662 h 2280402"/>
                <a:gd name="connsiteX714" fmla="*/ 1306170 w 5420238"/>
                <a:gd name="connsiteY714" fmla="*/ 1043159 h 2280402"/>
                <a:gd name="connsiteX715" fmla="*/ 1306170 w 5420238"/>
                <a:gd name="connsiteY715" fmla="*/ 1043159 h 2280402"/>
                <a:gd name="connsiteX716" fmla="*/ 1288126 w 5420238"/>
                <a:gd name="connsiteY716" fmla="*/ 1083799 h 2280402"/>
                <a:gd name="connsiteX717" fmla="*/ 1266993 w 5420238"/>
                <a:gd name="connsiteY717" fmla="*/ 1127040 h 2280402"/>
                <a:gd name="connsiteX718" fmla="*/ 1227653 w 5420238"/>
                <a:gd name="connsiteY718" fmla="*/ 1201004 h 2280402"/>
                <a:gd name="connsiteX719" fmla="*/ 1180836 w 5420238"/>
                <a:gd name="connsiteY719" fmla="*/ 1280334 h 2280402"/>
                <a:gd name="connsiteX720" fmla="*/ 1159703 w 5420238"/>
                <a:gd name="connsiteY720" fmla="*/ 1312033 h 2280402"/>
                <a:gd name="connsiteX721" fmla="*/ 1147999 w 5420238"/>
                <a:gd name="connsiteY721" fmla="*/ 1328614 h 2280402"/>
                <a:gd name="connsiteX722" fmla="*/ 1128654 w 5420238"/>
                <a:gd name="connsiteY722" fmla="*/ 1349747 h 2280402"/>
                <a:gd name="connsiteX723" fmla="*/ 1113861 w 5420238"/>
                <a:gd name="connsiteY723" fmla="*/ 1355111 h 2280402"/>
                <a:gd name="connsiteX724" fmla="*/ 1113861 w 5420238"/>
                <a:gd name="connsiteY724" fmla="*/ 1361939 h 2280402"/>
                <a:gd name="connsiteX725" fmla="*/ 1108659 w 5420238"/>
                <a:gd name="connsiteY725" fmla="*/ 1411194 h 2280402"/>
                <a:gd name="connsiteX726" fmla="*/ 1096305 w 5420238"/>
                <a:gd name="connsiteY726" fmla="*/ 1424687 h 2280402"/>
                <a:gd name="connsiteX727" fmla="*/ 1094842 w 5420238"/>
                <a:gd name="connsiteY727" fmla="*/ 1437041 h 2280402"/>
                <a:gd name="connsiteX728" fmla="*/ 1072408 w 5420238"/>
                <a:gd name="connsiteY728" fmla="*/ 1457199 h 2280402"/>
                <a:gd name="connsiteX729" fmla="*/ 1066231 w 5420238"/>
                <a:gd name="connsiteY729" fmla="*/ 1458012 h 2280402"/>
                <a:gd name="connsiteX730" fmla="*/ 1042172 w 5420238"/>
                <a:gd name="connsiteY730" fmla="*/ 1445495 h 2280402"/>
                <a:gd name="connsiteX731" fmla="*/ 1042172 w 5420238"/>
                <a:gd name="connsiteY731" fmla="*/ 1445495 h 2280402"/>
                <a:gd name="connsiteX732" fmla="*/ 420868 w 5420238"/>
                <a:gd name="connsiteY732" fmla="*/ 951475 h 2280402"/>
                <a:gd name="connsiteX733" fmla="*/ 422006 w 5420238"/>
                <a:gd name="connsiteY733" fmla="*/ 984474 h 2280402"/>
                <a:gd name="connsiteX734" fmla="*/ 420705 w 5420238"/>
                <a:gd name="connsiteY734" fmla="*/ 1004307 h 2280402"/>
                <a:gd name="connsiteX735" fmla="*/ 419080 w 5420238"/>
                <a:gd name="connsiteY735" fmla="*/ 1024789 h 2280402"/>
                <a:gd name="connsiteX736" fmla="*/ 426883 w 5420238"/>
                <a:gd name="connsiteY736" fmla="*/ 990164 h 2280402"/>
                <a:gd name="connsiteX737" fmla="*/ 432735 w 5420238"/>
                <a:gd name="connsiteY737" fmla="*/ 954889 h 2280402"/>
                <a:gd name="connsiteX738" fmla="*/ 433873 w 5420238"/>
                <a:gd name="connsiteY738" fmla="*/ 934894 h 2280402"/>
                <a:gd name="connsiteX739" fmla="*/ 433548 w 5420238"/>
                <a:gd name="connsiteY739" fmla="*/ 929692 h 2280402"/>
                <a:gd name="connsiteX740" fmla="*/ 423956 w 5420238"/>
                <a:gd name="connsiteY740" fmla="*/ 944809 h 2280402"/>
                <a:gd name="connsiteX741" fmla="*/ 420705 w 5420238"/>
                <a:gd name="connsiteY741" fmla="*/ 951312 h 2280402"/>
                <a:gd name="connsiteX742" fmla="*/ 420705 w 5420238"/>
                <a:gd name="connsiteY742" fmla="*/ 951800 h 228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5420238" h="2280402">
                  <a:moveTo>
                    <a:pt x="329347" y="1390224"/>
                  </a:moveTo>
                  <a:cubicBezTo>
                    <a:pt x="323494" y="1384697"/>
                    <a:pt x="318455" y="1378682"/>
                    <a:pt x="313741" y="1372180"/>
                  </a:cubicBezTo>
                  <a:cubicBezTo>
                    <a:pt x="305288" y="1360801"/>
                    <a:pt x="298298" y="1348446"/>
                    <a:pt x="291308" y="1336254"/>
                  </a:cubicBezTo>
                  <a:cubicBezTo>
                    <a:pt x="277165" y="1311708"/>
                    <a:pt x="265135" y="1285861"/>
                    <a:pt x="252781" y="1260339"/>
                  </a:cubicBezTo>
                  <a:cubicBezTo>
                    <a:pt x="239776" y="1233354"/>
                    <a:pt x="227421" y="1206206"/>
                    <a:pt x="215067" y="1178896"/>
                  </a:cubicBezTo>
                  <a:cubicBezTo>
                    <a:pt x="208890" y="1165241"/>
                    <a:pt x="203037" y="1151586"/>
                    <a:pt x="197348" y="1137769"/>
                  </a:cubicBezTo>
                  <a:cubicBezTo>
                    <a:pt x="192146" y="1125251"/>
                    <a:pt x="186944" y="1112734"/>
                    <a:pt x="182555" y="1100055"/>
                  </a:cubicBezTo>
                  <a:cubicBezTo>
                    <a:pt x="179141" y="1090301"/>
                    <a:pt x="175890" y="1080710"/>
                    <a:pt x="172964" y="1070794"/>
                  </a:cubicBezTo>
                  <a:cubicBezTo>
                    <a:pt x="170688" y="1062828"/>
                    <a:pt x="169062" y="1055025"/>
                    <a:pt x="168087" y="1046735"/>
                  </a:cubicBezTo>
                  <a:cubicBezTo>
                    <a:pt x="167112" y="1038281"/>
                    <a:pt x="168575" y="1029991"/>
                    <a:pt x="170525" y="1021863"/>
                  </a:cubicBezTo>
                  <a:cubicBezTo>
                    <a:pt x="174264" y="1007558"/>
                    <a:pt x="187757" y="995529"/>
                    <a:pt x="202712" y="994228"/>
                  </a:cubicBezTo>
                  <a:cubicBezTo>
                    <a:pt x="220106" y="992765"/>
                    <a:pt x="235549" y="1003331"/>
                    <a:pt x="247091" y="1015361"/>
                  </a:cubicBezTo>
                  <a:cubicBezTo>
                    <a:pt x="253431" y="1021863"/>
                    <a:pt x="258633" y="1030153"/>
                    <a:pt x="263347" y="1037794"/>
                  </a:cubicBezTo>
                  <a:cubicBezTo>
                    <a:pt x="267411" y="1044297"/>
                    <a:pt x="271313" y="1050961"/>
                    <a:pt x="274726" y="1057789"/>
                  </a:cubicBezTo>
                  <a:cubicBezTo>
                    <a:pt x="281066" y="1070144"/>
                    <a:pt x="287081" y="1082498"/>
                    <a:pt x="292771" y="1095178"/>
                  </a:cubicBezTo>
                  <a:cubicBezTo>
                    <a:pt x="302362" y="1115985"/>
                    <a:pt x="311628" y="1137118"/>
                    <a:pt x="320568" y="1158251"/>
                  </a:cubicBezTo>
                  <a:cubicBezTo>
                    <a:pt x="322031" y="1143133"/>
                    <a:pt x="323820" y="1128015"/>
                    <a:pt x="325445" y="1112897"/>
                  </a:cubicBezTo>
                  <a:cubicBezTo>
                    <a:pt x="327233" y="1096316"/>
                    <a:pt x="329347" y="1079735"/>
                    <a:pt x="331460" y="1063153"/>
                  </a:cubicBezTo>
                  <a:cubicBezTo>
                    <a:pt x="333085" y="1050311"/>
                    <a:pt x="334874" y="1037306"/>
                    <a:pt x="337312" y="1024464"/>
                  </a:cubicBezTo>
                  <a:cubicBezTo>
                    <a:pt x="341701" y="1001705"/>
                    <a:pt x="346090" y="979110"/>
                    <a:pt x="353243" y="957001"/>
                  </a:cubicBezTo>
                  <a:cubicBezTo>
                    <a:pt x="358607" y="940583"/>
                    <a:pt x="365923" y="925303"/>
                    <a:pt x="374538" y="910347"/>
                  </a:cubicBezTo>
                  <a:cubicBezTo>
                    <a:pt x="383316" y="895066"/>
                    <a:pt x="395183" y="878648"/>
                    <a:pt x="410952" y="870032"/>
                  </a:cubicBezTo>
                  <a:cubicBezTo>
                    <a:pt x="417942" y="866131"/>
                    <a:pt x="425257" y="863042"/>
                    <a:pt x="433222" y="862392"/>
                  </a:cubicBezTo>
                  <a:cubicBezTo>
                    <a:pt x="440050" y="861904"/>
                    <a:pt x="446715" y="863367"/>
                    <a:pt x="453055" y="865318"/>
                  </a:cubicBezTo>
                  <a:cubicBezTo>
                    <a:pt x="468010" y="869870"/>
                    <a:pt x="481665" y="881737"/>
                    <a:pt x="487030" y="896529"/>
                  </a:cubicBezTo>
                  <a:cubicBezTo>
                    <a:pt x="495158" y="918963"/>
                    <a:pt x="494508" y="943347"/>
                    <a:pt x="491419" y="966593"/>
                  </a:cubicBezTo>
                  <a:cubicBezTo>
                    <a:pt x="487517" y="995366"/>
                    <a:pt x="481178" y="1023651"/>
                    <a:pt x="473862" y="1051774"/>
                  </a:cubicBezTo>
                  <a:cubicBezTo>
                    <a:pt x="458907" y="1108833"/>
                    <a:pt x="440538" y="1164916"/>
                    <a:pt x="420868" y="1220674"/>
                  </a:cubicBezTo>
                  <a:cubicBezTo>
                    <a:pt x="414203" y="1239369"/>
                    <a:pt x="407538" y="1258063"/>
                    <a:pt x="401036" y="1276757"/>
                  </a:cubicBezTo>
                  <a:cubicBezTo>
                    <a:pt x="394208" y="1296265"/>
                    <a:pt x="387055" y="1315934"/>
                    <a:pt x="381853" y="1335929"/>
                  </a:cubicBezTo>
                  <a:cubicBezTo>
                    <a:pt x="381203" y="1339018"/>
                    <a:pt x="380553" y="1342106"/>
                    <a:pt x="379740" y="1345195"/>
                  </a:cubicBezTo>
                  <a:cubicBezTo>
                    <a:pt x="379415" y="1346658"/>
                    <a:pt x="378765" y="1347959"/>
                    <a:pt x="378115" y="1349259"/>
                  </a:cubicBezTo>
                  <a:cubicBezTo>
                    <a:pt x="377789" y="1349909"/>
                    <a:pt x="377464" y="1350560"/>
                    <a:pt x="377139" y="1351210"/>
                  </a:cubicBezTo>
                  <a:cubicBezTo>
                    <a:pt x="381853" y="1356899"/>
                    <a:pt x="384454" y="1364540"/>
                    <a:pt x="384129" y="1372017"/>
                  </a:cubicBezTo>
                  <a:cubicBezTo>
                    <a:pt x="383479" y="1385022"/>
                    <a:pt x="373563" y="1397539"/>
                    <a:pt x="360558" y="1399815"/>
                  </a:cubicBezTo>
                  <a:cubicBezTo>
                    <a:pt x="358282" y="1400140"/>
                    <a:pt x="356169" y="1400465"/>
                    <a:pt x="353893" y="1400465"/>
                  </a:cubicBezTo>
                  <a:cubicBezTo>
                    <a:pt x="344790" y="1400465"/>
                    <a:pt x="336337" y="1397052"/>
                    <a:pt x="329347" y="1390712"/>
                  </a:cubicBezTo>
                  <a:lnTo>
                    <a:pt x="329347" y="1390712"/>
                  </a:lnTo>
                  <a:close/>
                  <a:moveTo>
                    <a:pt x="152644" y="623429"/>
                  </a:moveTo>
                  <a:lnTo>
                    <a:pt x="151506" y="620990"/>
                  </a:lnTo>
                  <a:cubicBezTo>
                    <a:pt x="139802" y="594818"/>
                    <a:pt x="128260" y="568646"/>
                    <a:pt x="117043" y="542149"/>
                  </a:cubicBezTo>
                  <a:cubicBezTo>
                    <a:pt x="105339" y="514351"/>
                    <a:pt x="94447" y="486391"/>
                    <a:pt x="83881" y="458268"/>
                  </a:cubicBezTo>
                  <a:cubicBezTo>
                    <a:pt x="79167" y="445588"/>
                    <a:pt x="74615" y="432583"/>
                    <a:pt x="70714" y="419578"/>
                  </a:cubicBezTo>
                  <a:cubicBezTo>
                    <a:pt x="66162" y="404135"/>
                    <a:pt x="61448" y="388855"/>
                    <a:pt x="58522" y="372924"/>
                  </a:cubicBezTo>
                  <a:cubicBezTo>
                    <a:pt x="55433" y="356343"/>
                    <a:pt x="53482" y="339436"/>
                    <a:pt x="55433" y="322693"/>
                  </a:cubicBezTo>
                  <a:cubicBezTo>
                    <a:pt x="56246" y="314727"/>
                    <a:pt x="58847" y="307575"/>
                    <a:pt x="62423" y="300422"/>
                  </a:cubicBezTo>
                  <a:cubicBezTo>
                    <a:pt x="65999" y="293106"/>
                    <a:pt x="72014" y="287255"/>
                    <a:pt x="78029" y="282053"/>
                  </a:cubicBezTo>
                  <a:cubicBezTo>
                    <a:pt x="88920" y="272462"/>
                    <a:pt x="105827" y="269048"/>
                    <a:pt x="119319" y="274087"/>
                  </a:cubicBezTo>
                  <a:cubicBezTo>
                    <a:pt x="134275" y="279777"/>
                    <a:pt x="145004" y="292619"/>
                    <a:pt x="152969" y="306274"/>
                  </a:cubicBezTo>
                  <a:cubicBezTo>
                    <a:pt x="167924" y="331796"/>
                    <a:pt x="180604" y="358618"/>
                    <a:pt x="193284" y="385278"/>
                  </a:cubicBezTo>
                  <a:cubicBezTo>
                    <a:pt x="205964" y="412101"/>
                    <a:pt x="217830" y="439248"/>
                    <a:pt x="228884" y="466721"/>
                  </a:cubicBezTo>
                  <a:cubicBezTo>
                    <a:pt x="245953" y="509312"/>
                    <a:pt x="260746" y="552715"/>
                    <a:pt x="273426" y="596769"/>
                  </a:cubicBezTo>
                  <a:cubicBezTo>
                    <a:pt x="279928" y="619202"/>
                    <a:pt x="285943" y="641798"/>
                    <a:pt x="291958" y="664393"/>
                  </a:cubicBezTo>
                  <a:cubicBezTo>
                    <a:pt x="294721" y="674798"/>
                    <a:pt x="297322" y="685364"/>
                    <a:pt x="300086" y="695768"/>
                  </a:cubicBezTo>
                  <a:cubicBezTo>
                    <a:pt x="303174" y="707797"/>
                    <a:pt x="305938" y="719989"/>
                    <a:pt x="309677" y="731856"/>
                  </a:cubicBezTo>
                  <a:lnTo>
                    <a:pt x="310327" y="733481"/>
                  </a:lnTo>
                  <a:cubicBezTo>
                    <a:pt x="314066" y="740634"/>
                    <a:pt x="315041" y="749088"/>
                    <a:pt x="311628" y="757053"/>
                  </a:cubicBezTo>
                  <a:cubicBezTo>
                    <a:pt x="308214" y="765181"/>
                    <a:pt x="301386" y="771846"/>
                    <a:pt x="292771" y="774121"/>
                  </a:cubicBezTo>
                  <a:cubicBezTo>
                    <a:pt x="285943" y="775910"/>
                    <a:pt x="278140" y="775422"/>
                    <a:pt x="271638" y="772334"/>
                  </a:cubicBezTo>
                  <a:cubicBezTo>
                    <a:pt x="266111" y="777861"/>
                    <a:pt x="258308" y="781112"/>
                    <a:pt x="250342" y="781274"/>
                  </a:cubicBezTo>
                  <a:cubicBezTo>
                    <a:pt x="249367" y="784851"/>
                    <a:pt x="247741" y="788427"/>
                    <a:pt x="245466" y="791678"/>
                  </a:cubicBezTo>
                  <a:cubicBezTo>
                    <a:pt x="235712" y="805008"/>
                    <a:pt x="216042" y="808259"/>
                    <a:pt x="202712" y="798343"/>
                  </a:cubicBezTo>
                  <a:cubicBezTo>
                    <a:pt x="202062" y="797856"/>
                    <a:pt x="201249" y="797205"/>
                    <a:pt x="200599" y="796718"/>
                  </a:cubicBezTo>
                  <a:cubicBezTo>
                    <a:pt x="197023" y="799481"/>
                    <a:pt x="193121" y="801594"/>
                    <a:pt x="188570" y="802895"/>
                  </a:cubicBezTo>
                  <a:cubicBezTo>
                    <a:pt x="185156" y="803870"/>
                    <a:pt x="181580" y="804358"/>
                    <a:pt x="178328" y="804358"/>
                  </a:cubicBezTo>
                  <a:cubicBezTo>
                    <a:pt x="158496" y="804358"/>
                    <a:pt x="140777" y="788265"/>
                    <a:pt x="126472" y="775910"/>
                  </a:cubicBezTo>
                  <a:cubicBezTo>
                    <a:pt x="105339" y="757541"/>
                    <a:pt x="85019" y="738196"/>
                    <a:pt x="65187" y="718364"/>
                  </a:cubicBezTo>
                  <a:cubicBezTo>
                    <a:pt x="50231" y="703571"/>
                    <a:pt x="35601" y="688453"/>
                    <a:pt x="21620" y="672847"/>
                  </a:cubicBezTo>
                  <a:cubicBezTo>
                    <a:pt x="16419" y="669596"/>
                    <a:pt x="11217" y="666345"/>
                    <a:pt x="6177" y="662931"/>
                  </a:cubicBezTo>
                  <a:cubicBezTo>
                    <a:pt x="3901" y="661305"/>
                    <a:pt x="1951" y="659354"/>
                    <a:pt x="163" y="657241"/>
                  </a:cubicBezTo>
                  <a:lnTo>
                    <a:pt x="163" y="542473"/>
                  </a:lnTo>
                  <a:cubicBezTo>
                    <a:pt x="21295" y="542473"/>
                    <a:pt x="40152" y="554503"/>
                    <a:pt x="58196" y="564419"/>
                  </a:cubicBezTo>
                  <a:cubicBezTo>
                    <a:pt x="70388" y="571084"/>
                    <a:pt x="82418" y="577912"/>
                    <a:pt x="94447" y="584902"/>
                  </a:cubicBezTo>
                  <a:cubicBezTo>
                    <a:pt x="107127" y="592380"/>
                    <a:pt x="119644" y="600183"/>
                    <a:pt x="131999" y="608473"/>
                  </a:cubicBezTo>
                  <a:cubicBezTo>
                    <a:pt x="139151" y="613187"/>
                    <a:pt x="145979" y="618227"/>
                    <a:pt x="152644" y="623429"/>
                  </a:cubicBezTo>
                  <a:lnTo>
                    <a:pt x="152644" y="623429"/>
                  </a:lnTo>
                  <a:close/>
                  <a:moveTo>
                    <a:pt x="604073" y="739497"/>
                  </a:moveTo>
                  <a:cubicBezTo>
                    <a:pt x="603098" y="738846"/>
                    <a:pt x="602122" y="738033"/>
                    <a:pt x="601147" y="737058"/>
                  </a:cubicBezTo>
                  <a:cubicBezTo>
                    <a:pt x="599684" y="737221"/>
                    <a:pt x="598058" y="737383"/>
                    <a:pt x="596595" y="737383"/>
                  </a:cubicBezTo>
                  <a:cubicBezTo>
                    <a:pt x="590906" y="737383"/>
                    <a:pt x="585216" y="735920"/>
                    <a:pt x="580177" y="733157"/>
                  </a:cubicBezTo>
                  <a:cubicBezTo>
                    <a:pt x="574162" y="729905"/>
                    <a:pt x="568960" y="724053"/>
                    <a:pt x="566197" y="717713"/>
                  </a:cubicBezTo>
                  <a:cubicBezTo>
                    <a:pt x="564571" y="714137"/>
                    <a:pt x="563596" y="710398"/>
                    <a:pt x="563108" y="706659"/>
                  </a:cubicBezTo>
                  <a:cubicBezTo>
                    <a:pt x="560832" y="699994"/>
                    <a:pt x="560507" y="692679"/>
                    <a:pt x="563108" y="686014"/>
                  </a:cubicBezTo>
                  <a:cubicBezTo>
                    <a:pt x="563758" y="678699"/>
                    <a:pt x="565384" y="671546"/>
                    <a:pt x="566847" y="664393"/>
                  </a:cubicBezTo>
                  <a:cubicBezTo>
                    <a:pt x="568472" y="655941"/>
                    <a:pt x="571073" y="647650"/>
                    <a:pt x="573837" y="639522"/>
                  </a:cubicBezTo>
                  <a:cubicBezTo>
                    <a:pt x="576113" y="632857"/>
                    <a:pt x="578226" y="626030"/>
                    <a:pt x="580664" y="619527"/>
                  </a:cubicBezTo>
                  <a:cubicBezTo>
                    <a:pt x="591231" y="591892"/>
                    <a:pt x="602285" y="564582"/>
                    <a:pt x="615290" y="538085"/>
                  </a:cubicBezTo>
                  <a:cubicBezTo>
                    <a:pt x="641462" y="484602"/>
                    <a:pt x="671861" y="433233"/>
                    <a:pt x="705023" y="383977"/>
                  </a:cubicBezTo>
                  <a:cubicBezTo>
                    <a:pt x="718515" y="363983"/>
                    <a:pt x="736397" y="337973"/>
                    <a:pt x="763219" y="337648"/>
                  </a:cubicBezTo>
                  <a:cubicBezTo>
                    <a:pt x="770372" y="337648"/>
                    <a:pt x="777850" y="339436"/>
                    <a:pt x="783539" y="343663"/>
                  </a:cubicBezTo>
                  <a:cubicBezTo>
                    <a:pt x="789554" y="348052"/>
                    <a:pt x="793293" y="353742"/>
                    <a:pt x="796544" y="360244"/>
                  </a:cubicBezTo>
                  <a:cubicBezTo>
                    <a:pt x="799795" y="366746"/>
                    <a:pt x="800120" y="375037"/>
                    <a:pt x="799958" y="382190"/>
                  </a:cubicBezTo>
                  <a:cubicBezTo>
                    <a:pt x="799795" y="392431"/>
                    <a:pt x="797682" y="402672"/>
                    <a:pt x="795569" y="412751"/>
                  </a:cubicBezTo>
                  <a:cubicBezTo>
                    <a:pt x="789066" y="443962"/>
                    <a:pt x="777037" y="473873"/>
                    <a:pt x="765007" y="503297"/>
                  </a:cubicBezTo>
                  <a:cubicBezTo>
                    <a:pt x="754278" y="529469"/>
                    <a:pt x="742086" y="555153"/>
                    <a:pt x="730057" y="580675"/>
                  </a:cubicBezTo>
                  <a:cubicBezTo>
                    <a:pt x="718028" y="606197"/>
                    <a:pt x="705673" y="631557"/>
                    <a:pt x="692668" y="656591"/>
                  </a:cubicBezTo>
                  <a:cubicBezTo>
                    <a:pt x="685516" y="670409"/>
                    <a:pt x="678200" y="684226"/>
                    <a:pt x="670723" y="697719"/>
                  </a:cubicBezTo>
                  <a:cubicBezTo>
                    <a:pt x="666984" y="704546"/>
                    <a:pt x="663082" y="711211"/>
                    <a:pt x="659181" y="717713"/>
                  </a:cubicBezTo>
                  <a:cubicBezTo>
                    <a:pt x="651541" y="730393"/>
                    <a:pt x="642437" y="743235"/>
                    <a:pt x="626344" y="744698"/>
                  </a:cubicBezTo>
                  <a:cubicBezTo>
                    <a:pt x="625043" y="744698"/>
                    <a:pt x="623743" y="744861"/>
                    <a:pt x="622442" y="744861"/>
                  </a:cubicBezTo>
                  <a:cubicBezTo>
                    <a:pt x="615615" y="744861"/>
                    <a:pt x="609112" y="743235"/>
                    <a:pt x="603423" y="739009"/>
                  </a:cubicBezTo>
                  <a:lnTo>
                    <a:pt x="603423" y="739009"/>
                  </a:lnTo>
                  <a:close/>
                  <a:moveTo>
                    <a:pt x="2235037" y="516789"/>
                  </a:moveTo>
                  <a:cubicBezTo>
                    <a:pt x="2220570" y="511100"/>
                    <a:pt x="2212442" y="493705"/>
                    <a:pt x="2218619" y="479075"/>
                  </a:cubicBezTo>
                  <a:cubicBezTo>
                    <a:pt x="2221220" y="473061"/>
                    <a:pt x="2223821" y="467046"/>
                    <a:pt x="2226422" y="461031"/>
                  </a:cubicBezTo>
                  <a:lnTo>
                    <a:pt x="2226422" y="461031"/>
                  </a:lnTo>
                  <a:lnTo>
                    <a:pt x="2225447" y="460706"/>
                  </a:lnTo>
                  <a:cubicBezTo>
                    <a:pt x="2222033" y="459568"/>
                    <a:pt x="2218944" y="457943"/>
                    <a:pt x="2215856" y="455992"/>
                  </a:cubicBezTo>
                  <a:cubicBezTo>
                    <a:pt x="2210166" y="452253"/>
                    <a:pt x="2206915" y="446076"/>
                    <a:pt x="2203989" y="440224"/>
                  </a:cubicBezTo>
                  <a:cubicBezTo>
                    <a:pt x="2202525" y="437460"/>
                    <a:pt x="2201550" y="434371"/>
                    <a:pt x="2200737" y="431282"/>
                  </a:cubicBezTo>
                  <a:cubicBezTo>
                    <a:pt x="2197811" y="429982"/>
                    <a:pt x="2194885" y="428357"/>
                    <a:pt x="2192122" y="426243"/>
                  </a:cubicBezTo>
                  <a:cubicBezTo>
                    <a:pt x="2187733" y="422830"/>
                    <a:pt x="2184156" y="418603"/>
                    <a:pt x="2180255" y="414539"/>
                  </a:cubicBezTo>
                  <a:cubicBezTo>
                    <a:pt x="2172777" y="406411"/>
                    <a:pt x="2166925" y="396820"/>
                    <a:pt x="2161885" y="387066"/>
                  </a:cubicBezTo>
                  <a:cubicBezTo>
                    <a:pt x="2155221" y="374549"/>
                    <a:pt x="2149043" y="361707"/>
                    <a:pt x="2143191" y="348702"/>
                  </a:cubicBezTo>
                  <a:cubicBezTo>
                    <a:pt x="2131162" y="322205"/>
                    <a:pt x="2119457" y="295220"/>
                    <a:pt x="2110029" y="267585"/>
                  </a:cubicBezTo>
                  <a:cubicBezTo>
                    <a:pt x="2100601" y="240112"/>
                    <a:pt x="2092960" y="212314"/>
                    <a:pt x="2088083" y="183541"/>
                  </a:cubicBezTo>
                  <a:cubicBezTo>
                    <a:pt x="2086133" y="172000"/>
                    <a:pt x="2084182" y="160457"/>
                    <a:pt x="2083206" y="148591"/>
                  </a:cubicBezTo>
                  <a:cubicBezTo>
                    <a:pt x="2081906" y="130059"/>
                    <a:pt x="2082394" y="110064"/>
                    <a:pt x="2094586" y="95109"/>
                  </a:cubicBezTo>
                  <a:cubicBezTo>
                    <a:pt x="2104339" y="83079"/>
                    <a:pt x="2119945" y="77714"/>
                    <a:pt x="2135226" y="81454"/>
                  </a:cubicBezTo>
                  <a:cubicBezTo>
                    <a:pt x="2148393" y="84867"/>
                    <a:pt x="2157984" y="95109"/>
                    <a:pt x="2166925" y="104700"/>
                  </a:cubicBezTo>
                  <a:cubicBezTo>
                    <a:pt x="2171152" y="109414"/>
                    <a:pt x="2174728" y="114778"/>
                    <a:pt x="2178141" y="120143"/>
                  </a:cubicBezTo>
                  <a:cubicBezTo>
                    <a:pt x="2182043" y="126158"/>
                    <a:pt x="2185619" y="132172"/>
                    <a:pt x="2189196" y="138187"/>
                  </a:cubicBezTo>
                  <a:cubicBezTo>
                    <a:pt x="2195861" y="149891"/>
                    <a:pt x="2202038" y="161921"/>
                    <a:pt x="2207728" y="174113"/>
                  </a:cubicBezTo>
                  <a:cubicBezTo>
                    <a:pt x="2208703" y="176064"/>
                    <a:pt x="2209516" y="178014"/>
                    <a:pt x="2210491" y="179965"/>
                  </a:cubicBezTo>
                  <a:cubicBezTo>
                    <a:pt x="2214880" y="152817"/>
                    <a:pt x="2220082" y="125670"/>
                    <a:pt x="2226097" y="98685"/>
                  </a:cubicBezTo>
                  <a:cubicBezTo>
                    <a:pt x="2229185" y="85030"/>
                    <a:pt x="2232274" y="71375"/>
                    <a:pt x="2236013" y="58045"/>
                  </a:cubicBezTo>
                  <a:cubicBezTo>
                    <a:pt x="2237964" y="51055"/>
                    <a:pt x="2240240" y="44065"/>
                    <a:pt x="2242515" y="37237"/>
                  </a:cubicBezTo>
                  <a:cubicBezTo>
                    <a:pt x="2246417" y="25533"/>
                    <a:pt x="2252757" y="12041"/>
                    <a:pt x="2263648" y="5213"/>
                  </a:cubicBezTo>
                  <a:cubicBezTo>
                    <a:pt x="2276328" y="-2590"/>
                    <a:pt x="2292584" y="-1777"/>
                    <a:pt x="2303638" y="8626"/>
                  </a:cubicBezTo>
                  <a:cubicBezTo>
                    <a:pt x="2313717" y="18217"/>
                    <a:pt x="2317618" y="31710"/>
                    <a:pt x="2321194" y="44715"/>
                  </a:cubicBezTo>
                  <a:cubicBezTo>
                    <a:pt x="2325096" y="58857"/>
                    <a:pt x="2326884" y="73488"/>
                    <a:pt x="2328509" y="88119"/>
                  </a:cubicBezTo>
                  <a:cubicBezTo>
                    <a:pt x="2330135" y="102586"/>
                    <a:pt x="2330298" y="117705"/>
                    <a:pt x="2330135" y="132335"/>
                  </a:cubicBezTo>
                  <a:cubicBezTo>
                    <a:pt x="2330135" y="148103"/>
                    <a:pt x="2329648" y="163709"/>
                    <a:pt x="2329160" y="179314"/>
                  </a:cubicBezTo>
                  <a:cubicBezTo>
                    <a:pt x="2328835" y="190694"/>
                    <a:pt x="2328185" y="201911"/>
                    <a:pt x="2327534" y="213289"/>
                  </a:cubicBezTo>
                  <a:cubicBezTo>
                    <a:pt x="2329973" y="209713"/>
                    <a:pt x="2332411" y="206300"/>
                    <a:pt x="2335012" y="202723"/>
                  </a:cubicBezTo>
                  <a:cubicBezTo>
                    <a:pt x="2351593" y="179640"/>
                    <a:pt x="2368662" y="156881"/>
                    <a:pt x="2386544" y="134610"/>
                  </a:cubicBezTo>
                  <a:cubicBezTo>
                    <a:pt x="2401987" y="115429"/>
                    <a:pt x="2418893" y="94946"/>
                    <a:pt x="2443440" y="87956"/>
                  </a:cubicBezTo>
                  <a:cubicBezTo>
                    <a:pt x="2456444" y="84217"/>
                    <a:pt x="2472538" y="87793"/>
                    <a:pt x="2482454" y="97059"/>
                  </a:cubicBezTo>
                  <a:cubicBezTo>
                    <a:pt x="2494321" y="108439"/>
                    <a:pt x="2496922" y="125670"/>
                    <a:pt x="2494321" y="141113"/>
                  </a:cubicBezTo>
                  <a:cubicBezTo>
                    <a:pt x="2489769" y="167448"/>
                    <a:pt x="2475952" y="191669"/>
                    <a:pt x="2461971" y="214103"/>
                  </a:cubicBezTo>
                  <a:cubicBezTo>
                    <a:pt x="2453843" y="227270"/>
                    <a:pt x="2445390" y="240112"/>
                    <a:pt x="2436775" y="252954"/>
                  </a:cubicBezTo>
                  <a:cubicBezTo>
                    <a:pt x="2422307" y="274412"/>
                    <a:pt x="2407189" y="295545"/>
                    <a:pt x="2392071" y="316515"/>
                  </a:cubicBezTo>
                  <a:cubicBezTo>
                    <a:pt x="2376465" y="338136"/>
                    <a:pt x="2361021" y="359756"/>
                    <a:pt x="2345091" y="381052"/>
                  </a:cubicBezTo>
                  <a:cubicBezTo>
                    <a:pt x="2337125" y="391943"/>
                    <a:pt x="2329160" y="402834"/>
                    <a:pt x="2320544" y="413239"/>
                  </a:cubicBezTo>
                  <a:cubicBezTo>
                    <a:pt x="2315505" y="419416"/>
                    <a:pt x="2310140" y="426569"/>
                    <a:pt x="2303963" y="432421"/>
                  </a:cubicBezTo>
                  <a:cubicBezTo>
                    <a:pt x="2298924" y="442987"/>
                    <a:pt x="2293884" y="453391"/>
                    <a:pt x="2288845" y="463957"/>
                  </a:cubicBezTo>
                  <a:cubicBezTo>
                    <a:pt x="2283318" y="475824"/>
                    <a:pt x="2277953" y="487691"/>
                    <a:pt x="2272752" y="499883"/>
                  </a:cubicBezTo>
                  <a:cubicBezTo>
                    <a:pt x="2268037" y="511100"/>
                    <a:pt x="2257146" y="518252"/>
                    <a:pt x="2245441" y="518252"/>
                  </a:cubicBezTo>
                  <a:cubicBezTo>
                    <a:pt x="2242028" y="518252"/>
                    <a:pt x="2238451" y="517602"/>
                    <a:pt x="2235037" y="516302"/>
                  </a:cubicBezTo>
                  <a:lnTo>
                    <a:pt x="2235037" y="516302"/>
                  </a:lnTo>
                  <a:close/>
                  <a:moveTo>
                    <a:pt x="2157659" y="210851"/>
                  </a:moveTo>
                  <a:cubicBezTo>
                    <a:pt x="2156684" y="208576"/>
                    <a:pt x="2155708" y="206300"/>
                    <a:pt x="2154733" y="204024"/>
                  </a:cubicBezTo>
                  <a:cubicBezTo>
                    <a:pt x="2155221" y="206137"/>
                    <a:pt x="2155871" y="208413"/>
                    <a:pt x="2156521" y="210526"/>
                  </a:cubicBezTo>
                  <a:cubicBezTo>
                    <a:pt x="2157009" y="210526"/>
                    <a:pt x="2157334" y="210689"/>
                    <a:pt x="2157821" y="210851"/>
                  </a:cubicBezTo>
                  <a:lnTo>
                    <a:pt x="2157821" y="210851"/>
                  </a:lnTo>
                  <a:close/>
                  <a:moveTo>
                    <a:pt x="2649565" y="1188650"/>
                  </a:moveTo>
                  <a:cubicBezTo>
                    <a:pt x="2641113" y="1184748"/>
                    <a:pt x="2634610" y="1179384"/>
                    <a:pt x="2628433" y="1172556"/>
                  </a:cubicBezTo>
                  <a:cubicBezTo>
                    <a:pt x="2624044" y="1167842"/>
                    <a:pt x="2620142" y="1162803"/>
                    <a:pt x="2616403" y="1157601"/>
                  </a:cubicBezTo>
                  <a:cubicBezTo>
                    <a:pt x="2608275" y="1146222"/>
                    <a:pt x="2600797" y="1134517"/>
                    <a:pt x="2593482" y="1122650"/>
                  </a:cubicBezTo>
                  <a:cubicBezTo>
                    <a:pt x="2579340" y="1099567"/>
                    <a:pt x="2566172" y="1075833"/>
                    <a:pt x="2553168" y="1052099"/>
                  </a:cubicBezTo>
                  <a:cubicBezTo>
                    <a:pt x="2539025" y="1026252"/>
                    <a:pt x="2524882" y="1000405"/>
                    <a:pt x="2512202" y="973745"/>
                  </a:cubicBezTo>
                  <a:cubicBezTo>
                    <a:pt x="2506025" y="960903"/>
                    <a:pt x="2499523" y="948061"/>
                    <a:pt x="2494321" y="934731"/>
                  </a:cubicBezTo>
                  <a:cubicBezTo>
                    <a:pt x="2491720" y="927904"/>
                    <a:pt x="2488956" y="921076"/>
                    <a:pt x="2486355" y="914249"/>
                  </a:cubicBezTo>
                  <a:cubicBezTo>
                    <a:pt x="2479528" y="896529"/>
                    <a:pt x="2475301" y="877998"/>
                    <a:pt x="2473025" y="859141"/>
                  </a:cubicBezTo>
                  <a:cubicBezTo>
                    <a:pt x="2471237" y="843535"/>
                    <a:pt x="2471075" y="828254"/>
                    <a:pt x="2474163" y="812811"/>
                  </a:cubicBezTo>
                  <a:cubicBezTo>
                    <a:pt x="2476927" y="798505"/>
                    <a:pt x="2487331" y="783875"/>
                    <a:pt x="2500823" y="777861"/>
                  </a:cubicBezTo>
                  <a:cubicBezTo>
                    <a:pt x="2513340" y="772334"/>
                    <a:pt x="2529271" y="772984"/>
                    <a:pt x="2541138" y="779974"/>
                  </a:cubicBezTo>
                  <a:cubicBezTo>
                    <a:pt x="2553655" y="787452"/>
                    <a:pt x="2562596" y="797856"/>
                    <a:pt x="2570399" y="809885"/>
                  </a:cubicBezTo>
                  <a:cubicBezTo>
                    <a:pt x="2574951" y="816713"/>
                    <a:pt x="2578364" y="824353"/>
                    <a:pt x="2582266" y="831668"/>
                  </a:cubicBezTo>
                  <a:cubicBezTo>
                    <a:pt x="2585192" y="837520"/>
                    <a:pt x="2587955" y="843372"/>
                    <a:pt x="2590719" y="849387"/>
                  </a:cubicBezTo>
                  <a:cubicBezTo>
                    <a:pt x="2594458" y="857353"/>
                    <a:pt x="2597872" y="865481"/>
                    <a:pt x="2601285" y="873609"/>
                  </a:cubicBezTo>
                  <a:cubicBezTo>
                    <a:pt x="2600310" y="851175"/>
                    <a:pt x="2600147" y="828742"/>
                    <a:pt x="2600473" y="806309"/>
                  </a:cubicBezTo>
                  <a:cubicBezTo>
                    <a:pt x="2600960" y="777048"/>
                    <a:pt x="2602261" y="747787"/>
                    <a:pt x="2604537" y="718689"/>
                  </a:cubicBezTo>
                  <a:cubicBezTo>
                    <a:pt x="2606325" y="695118"/>
                    <a:pt x="2610064" y="662931"/>
                    <a:pt x="2636886" y="655128"/>
                  </a:cubicBezTo>
                  <a:cubicBezTo>
                    <a:pt x="2643713" y="653177"/>
                    <a:pt x="2652167" y="653502"/>
                    <a:pt x="2658832" y="656103"/>
                  </a:cubicBezTo>
                  <a:cubicBezTo>
                    <a:pt x="2665497" y="658704"/>
                    <a:pt x="2670861" y="663906"/>
                    <a:pt x="2674925" y="669596"/>
                  </a:cubicBezTo>
                  <a:cubicBezTo>
                    <a:pt x="2678989" y="675285"/>
                    <a:pt x="2681265" y="681788"/>
                    <a:pt x="2683541" y="688290"/>
                  </a:cubicBezTo>
                  <a:cubicBezTo>
                    <a:pt x="2685817" y="694467"/>
                    <a:pt x="2687442" y="700645"/>
                    <a:pt x="2688905" y="706985"/>
                  </a:cubicBezTo>
                  <a:cubicBezTo>
                    <a:pt x="2695895" y="736733"/>
                    <a:pt x="2700122" y="766969"/>
                    <a:pt x="2704348" y="797368"/>
                  </a:cubicBezTo>
                  <a:cubicBezTo>
                    <a:pt x="2708412" y="827116"/>
                    <a:pt x="2711176" y="856865"/>
                    <a:pt x="2714102" y="886613"/>
                  </a:cubicBezTo>
                  <a:cubicBezTo>
                    <a:pt x="2716703" y="912297"/>
                    <a:pt x="2718816" y="938145"/>
                    <a:pt x="2720929" y="963829"/>
                  </a:cubicBezTo>
                  <a:cubicBezTo>
                    <a:pt x="2722067" y="961391"/>
                    <a:pt x="2723205" y="958953"/>
                    <a:pt x="2724343" y="956514"/>
                  </a:cubicBezTo>
                  <a:cubicBezTo>
                    <a:pt x="2730845" y="943022"/>
                    <a:pt x="2737348" y="929529"/>
                    <a:pt x="2744338" y="916199"/>
                  </a:cubicBezTo>
                  <a:cubicBezTo>
                    <a:pt x="2757668" y="890677"/>
                    <a:pt x="2772136" y="865806"/>
                    <a:pt x="2786929" y="841097"/>
                  </a:cubicBezTo>
                  <a:cubicBezTo>
                    <a:pt x="2801884" y="816225"/>
                    <a:pt x="2816352" y="790540"/>
                    <a:pt x="2833909" y="767457"/>
                  </a:cubicBezTo>
                  <a:cubicBezTo>
                    <a:pt x="2840736" y="758353"/>
                    <a:pt x="2849352" y="749413"/>
                    <a:pt x="2859918" y="744698"/>
                  </a:cubicBezTo>
                  <a:cubicBezTo>
                    <a:pt x="2875036" y="738033"/>
                    <a:pt x="2893568" y="744698"/>
                    <a:pt x="2902021" y="758516"/>
                  </a:cubicBezTo>
                  <a:cubicBezTo>
                    <a:pt x="2909824" y="771358"/>
                    <a:pt x="2908686" y="787289"/>
                    <a:pt x="2906085" y="801432"/>
                  </a:cubicBezTo>
                  <a:cubicBezTo>
                    <a:pt x="2904622" y="809235"/>
                    <a:pt x="2902997" y="816875"/>
                    <a:pt x="2901209" y="824678"/>
                  </a:cubicBezTo>
                  <a:cubicBezTo>
                    <a:pt x="2897957" y="839308"/>
                    <a:pt x="2893243" y="853614"/>
                    <a:pt x="2888854" y="867919"/>
                  </a:cubicBezTo>
                  <a:cubicBezTo>
                    <a:pt x="2884302" y="882549"/>
                    <a:pt x="2879263" y="897017"/>
                    <a:pt x="2874061" y="911485"/>
                  </a:cubicBezTo>
                  <a:cubicBezTo>
                    <a:pt x="2854554" y="965943"/>
                    <a:pt x="2829682" y="1018449"/>
                    <a:pt x="2805298" y="1070794"/>
                  </a:cubicBezTo>
                  <a:cubicBezTo>
                    <a:pt x="2796357" y="1089813"/>
                    <a:pt x="2787254" y="1108995"/>
                    <a:pt x="2777500" y="1127527"/>
                  </a:cubicBezTo>
                  <a:cubicBezTo>
                    <a:pt x="2772136" y="1137443"/>
                    <a:pt x="2766609" y="1147360"/>
                    <a:pt x="2760919" y="1157113"/>
                  </a:cubicBezTo>
                  <a:cubicBezTo>
                    <a:pt x="2753116" y="1170606"/>
                    <a:pt x="2744338" y="1183448"/>
                    <a:pt x="2732309" y="1193527"/>
                  </a:cubicBezTo>
                  <a:cubicBezTo>
                    <a:pt x="2726781" y="1198078"/>
                    <a:pt x="2719792" y="1200354"/>
                    <a:pt x="2712964" y="1200354"/>
                  </a:cubicBezTo>
                  <a:cubicBezTo>
                    <a:pt x="2705161" y="1200354"/>
                    <a:pt x="2697358" y="1197428"/>
                    <a:pt x="2691506" y="1191901"/>
                  </a:cubicBezTo>
                  <a:cubicBezTo>
                    <a:pt x="2688417" y="1188975"/>
                    <a:pt x="2685979" y="1185236"/>
                    <a:pt x="2684353" y="1181172"/>
                  </a:cubicBezTo>
                  <a:cubicBezTo>
                    <a:pt x="2682890" y="1181660"/>
                    <a:pt x="2681427" y="1181985"/>
                    <a:pt x="2679964" y="1182310"/>
                  </a:cubicBezTo>
                  <a:cubicBezTo>
                    <a:pt x="2674437" y="1187187"/>
                    <a:pt x="2666960" y="1190275"/>
                    <a:pt x="2659644" y="1190275"/>
                  </a:cubicBezTo>
                  <a:cubicBezTo>
                    <a:pt x="2656068" y="1190275"/>
                    <a:pt x="2652492" y="1189625"/>
                    <a:pt x="2649241" y="1188000"/>
                  </a:cubicBezTo>
                  <a:lnTo>
                    <a:pt x="2649241" y="1188000"/>
                  </a:lnTo>
                  <a:close/>
                  <a:moveTo>
                    <a:pt x="2563084" y="940908"/>
                  </a:moveTo>
                  <a:cubicBezTo>
                    <a:pt x="2564384" y="943509"/>
                    <a:pt x="2565685" y="946273"/>
                    <a:pt x="2566985" y="948873"/>
                  </a:cubicBezTo>
                  <a:cubicBezTo>
                    <a:pt x="2557882" y="924652"/>
                    <a:pt x="2548291" y="900431"/>
                    <a:pt x="2537562" y="876860"/>
                  </a:cubicBezTo>
                  <a:cubicBezTo>
                    <a:pt x="2538862" y="881899"/>
                    <a:pt x="2540488" y="886776"/>
                    <a:pt x="2542113" y="891653"/>
                  </a:cubicBezTo>
                  <a:cubicBezTo>
                    <a:pt x="2548616" y="908233"/>
                    <a:pt x="2555443" y="924652"/>
                    <a:pt x="2563084" y="940745"/>
                  </a:cubicBezTo>
                  <a:lnTo>
                    <a:pt x="2563084" y="940745"/>
                  </a:lnTo>
                  <a:close/>
                  <a:moveTo>
                    <a:pt x="3837717" y="1502065"/>
                  </a:moveTo>
                  <a:cubicBezTo>
                    <a:pt x="3829426" y="1500928"/>
                    <a:pt x="3822924" y="1496701"/>
                    <a:pt x="3816584" y="1491337"/>
                  </a:cubicBezTo>
                  <a:cubicBezTo>
                    <a:pt x="3814145" y="1489223"/>
                    <a:pt x="3811869" y="1486622"/>
                    <a:pt x="3810081" y="1483859"/>
                  </a:cubicBezTo>
                  <a:cubicBezTo>
                    <a:pt x="3797239" y="1488085"/>
                    <a:pt x="3781471" y="1483534"/>
                    <a:pt x="3774643" y="1471179"/>
                  </a:cubicBezTo>
                  <a:cubicBezTo>
                    <a:pt x="3760826" y="1445982"/>
                    <a:pt x="3748796" y="1419648"/>
                    <a:pt x="3736767" y="1393475"/>
                  </a:cubicBezTo>
                  <a:cubicBezTo>
                    <a:pt x="3724575" y="1366978"/>
                    <a:pt x="3712220" y="1340318"/>
                    <a:pt x="3700679" y="1313496"/>
                  </a:cubicBezTo>
                  <a:cubicBezTo>
                    <a:pt x="3688974" y="1286348"/>
                    <a:pt x="3677270" y="1259038"/>
                    <a:pt x="3668167" y="1230915"/>
                  </a:cubicBezTo>
                  <a:cubicBezTo>
                    <a:pt x="3658901" y="1202467"/>
                    <a:pt x="3650773" y="1173044"/>
                    <a:pt x="3653373" y="1142808"/>
                  </a:cubicBezTo>
                  <a:cubicBezTo>
                    <a:pt x="3654674" y="1128177"/>
                    <a:pt x="3661827" y="1112572"/>
                    <a:pt x="3674669" y="1104606"/>
                  </a:cubicBezTo>
                  <a:cubicBezTo>
                    <a:pt x="3688161" y="1096316"/>
                    <a:pt x="3706368" y="1097291"/>
                    <a:pt x="3719048" y="1106882"/>
                  </a:cubicBezTo>
                  <a:cubicBezTo>
                    <a:pt x="3738230" y="1121513"/>
                    <a:pt x="3747333" y="1144759"/>
                    <a:pt x="3756274" y="1166542"/>
                  </a:cubicBezTo>
                  <a:cubicBezTo>
                    <a:pt x="3762289" y="1181172"/>
                    <a:pt x="3768304" y="1195965"/>
                    <a:pt x="3773668" y="1210921"/>
                  </a:cubicBezTo>
                  <a:cubicBezTo>
                    <a:pt x="3783421" y="1237743"/>
                    <a:pt x="3792525" y="1264890"/>
                    <a:pt x="3801466" y="1292038"/>
                  </a:cubicBezTo>
                  <a:cubicBezTo>
                    <a:pt x="3801628" y="1288462"/>
                    <a:pt x="3801791" y="1284885"/>
                    <a:pt x="3802116" y="1281309"/>
                  </a:cubicBezTo>
                  <a:cubicBezTo>
                    <a:pt x="3803091" y="1265541"/>
                    <a:pt x="3804229" y="1249935"/>
                    <a:pt x="3805855" y="1234167"/>
                  </a:cubicBezTo>
                  <a:cubicBezTo>
                    <a:pt x="3807318" y="1219374"/>
                    <a:pt x="3809269" y="1204743"/>
                    <a:pt x="3811219" y="1190113"/>
                  </a:cubicBezTo>
                  <a:cubicBezTo>
                    <a:pt x="3814958" y="1161990"/>
                    <a:pt x="3820973" y="1134030"/>
                    <a:pt x="3826825" y="1106232"/>
                  </a:cubicBezTo>
                  <a:cubicBezTo>
                    <a:pt x="3831539" y="1084449"/>
                    <a:pt x="3835929" y="1062503"/>
                    <a:pt x="3845845" y="1042345"/>
                  </a:cubicBezTo>
                  <a:cubicBezTo>
                    <a:pt x="3849096" y="1035843"/>
                    <a:pt x="3854135" y="1028691"/>
                    <a:pt x="3859825" y="1024302"/>
                  </a:cubicBezTo>
                  <a:cubicBezTo>
                    <a:pt x="3865677" y="1019587"/>
                    <a:pt x="3872829" y="1014873"/>
                    <a:pt x="3880470" y="1014060"/>
                  </a:cubicBezTo>
                  <a:cubicBezTo>
                    <a:pt x="3884209" y="1013735"/>
                    <a:pt x="3887785" y="1013248"/>
                    <a:pt x="3891524" y="1013573"/>
                  </a:cubicBezTo>
                  <a:cubicBezTo>
                    <a:pt x="3895263" y="1014060"/>
                    <a:pt x="3898677" y="1015361"/>
                    <a:pt x="3902090" y="1016661"/>
                  </a:cubicBezTo>
                  <a:cubicBezTo>
                    <a:pt x="3909893" y="1019750"/>
                    <a:pt x="3916883" y="1026415"/>
                    <a:pt x="3921273" y="1033568"/>
                  </a:cubicBezTo>
                  <a:cubicBezTo>
                    <a:pt x="3930051" y="1047710"/>
                    <a:pt x="3931839" y="1064779"/>
                    <a:pt x="3933139" y="1081035"/>
                  </a:cubicBezTo>
                  <a:cubicBezTo>
                    <a:pt x="3934440" y="1098104"/>
                    <a:pt x="3933789" y="1115823"/>
                    <a:pt x="3932489" y="1132892"/>
                  </a:cubicBezTo>
                  <a:cubicBezTo>
                    <a:pt x="3931351" y="1147197"/>
                    <a:pt x="3930376" y="1161502"/>
                    <a:pt x="3928750" y="1175645"/>
                  </a:cubicBezTo>
                  <a:cubicBezTo>
                    <a:pt x="3923386" y="1223275"/>
                    <a:pt x="3916721" y="1270580"/>
                    <a:pt x="3909405" y="1317885"/>
                  </a:cubicBezTo>
                  <a:cubicBezTo>
                    <a:pt x="3923711" y="1295127"/>
                    <a:pt x="3938992" y="1273018"/>
                    <a:pt x="3954597" y="1251073"/>
                  </a:cubicBezTo>
                  <a:cubicBezTo>
                    <a:pt x="3971016" y="1227827"/>
                    <a:pt x="3987597" y="1204906"/>
                    <a:pt x="4005153" y="1182635"/>
                  </a:cubicBezTo>
                  <a:cubicBezTo>
                    <a:pt x="4009705" y="1176783"/>
                    <a:pt x="4014419" y="1170768"/>
                    <a:pt x="4019459" y="1165241"/>
                  </a:cubicBezTo>
                  <a:cubicBezTo>
                    <a:pt x="4030350" y="1153212"/>
                    <a:pt x="4044168" y="1140532"/>
                    <a:pt x="4061562" y="1140207"/>
                  </a:cubicBezTo>
                  <a:cubicBezTo>
                    <a:pt x="4075542" y="1140044"/>
                    <a:pt x="4088384" y="1148335"/>
                    <a:pt x="4094074" y="1161177"/>
                  </a:cubicBezTo>
                  <a:cubicBezTo>
                    <a:pt x="4101389" y="1177596"/>
                    <a:pt x="4096349" y="1197428"/>
                    <a:pt x="4091148" y="1213521"/>
                  </a:cubicBezTo>
                  <a:cubicBezTo>
                    <a:pt x="4083670" y="1236605"/>
                    <a:pt x="4073104" y="1258063"/>
                    <a:pt x="4062862" y="1280009"/>
                  </a:cubicBezTo>
                  <a:cubicBezTo>
                    <a:pt x="4057498" y="1291550"/>
                    <a:pt x="4051321" y="1302767"/>
                    <a:pt x="4045143" y="1313821"/>
                  </a:cubicBezTo>
                  <a:cubicBezTo>
                    <a:pt x="4030513" y="1339831"/>
                    <a:pt x="4015720" y="1365840"/>
                    <a:pt x="3999952" y="1391200"/>
                  </a:cubicBezTo>
                  <a:cubicBezTo>
                    <a:pt x="3983533" y="1417534"/>
                    <a:pt x="3967277" y="1443869"/>
                    <a:pt x="3948095" y="1468253"/>
                  </a:cubicBezTo>
                  <a:cubicBezTo>
                    <a:pt x="3935253" y="1484672"/>
                    <a:pt x="3920947" y="1500115"/>
                    <a:pt x="3905341" y="1514095"/>
                  </a:cubicBezTo>
                  <a:cubicBezTo>
                    <a:pt x="3900140" y="1518809"/>
                    <a:pt x="3893475" y="1520922"/>
                    <a:pt x="3886647" y="1520922"/>
                  </a:cubicBezTo>
                  <a:cubicBezTo>
                    <a:pt x="3878682" y="1520922"/>
                    <a:pt x="3870716" y="1517996"/>
                    <a:pt x="3865027" y="1512469"/>
                  </a:cubicBezTo>
                  <a:cubicBezTo>
                    <a:pt x="3861776" y="1509381"/>
                    <a:pt x="3859337" y="1505642"/>
                    <a:pt x="3857712" y="1501578"/>
                  </a:cubicBezTo>
                  <a:cubicBezTo>
                    <a:pt x="3856736" y="1501090"/>
                    <a:pt x="3855761" y="1500602"/>
                    <a:pt x="3854948" y="1499952"/>
                  </a:cubicBezTo>
                  <a:cubicBezTo>
                    <a:pt x="3851047" y="1501253"/>
                    <a:pt x="3847145" y="1501903"/>
                    <a:pt x="3843081" y="1501903"/>
                  </a:cubicBezTo>
                  <a:cubicBezTo>
                    <a:pt x="3841456" y="1501903"/>
                    <a:pt x="3839667" y="1501903"/>
                    <a:pt x="3837879" y="1501578"/>
                  </a:cubicBezTo>
                  <a:lnTo>
                    <a:pt x="3837879" y="1501578"/>
                  </a:lnTo>
                  <a:close/>
                  <a:moveTo>
                    <a:pt x="4313530" y="1548883"/>
                  </a:moveTo>
                  <a:cubicBezTo>
                    <a:pt x="4299712" y="1545469"/>
                    <a:pt x="4290609" y="1533114"/>
                    <a:pt x="4289959" y="1519134"/>
                  </a:cubicBezTo>
                  <a:cubicBezTo>
                    <a:pt x="4289633" y="1512957"/>
                    <a:pt x="4291747" y="1507105"/>
                    <a:pt x="4293860" y="1501253"/>
                  </a:cubicBezTo>
                  <a:cubicBezTo>
                    <a:pt x="4295160" y="1497514"/>
                    <a:pt x="4296786" y="1493612"/>
                    <a:pt x="4298575" y="1490036"/>
                  </a:cubicBezTo>
                  <a:cubicBezTo>
                    <a:pt x="4299062" y="1488410"/>
                    <a:pt x="4299550" y="1486947"/>
                    <a:pt x="4300038" y="1485322"/>
                  </a:cubicBezTo>
                  <a:cubicBezTo>
                    <a:pt x="4298737" y="1483046"/>
                    <a:pt x="4297599" y="1480608"/>
                    <a:pt x="4296786" y="1477844"/>
                  </a:cubicBezTo>
                  <a:cubicBezTo>
                    <a:pt x="4292885" y="1464352"/>
                    <a:pt x="4292072" y="1449721"/>
                    <a:pt x="4292722" y="1435741"/>
                  </a:cubicBezTo>
                  <a:cubicBezTo>
                    <a:pt x="4293047" y="1427288"/>
                    <a:pt x="4293047" y="1418672"/>
                    <a:pt x="4294023" y="1410219"/>
                  </a:cubicBezTo>
                  <a:cubicBezTo>
                    <a:pt x="4295486" y="1395264"/>
                    <a:pt x="4297111" y="1380308"/>
                    <a:pt x="4299062" y="1365353"/>
                  </a:cubicBezTo>
                  <a:cubicBezTo>
                    <a:pt x="4301013" y="1351210"/>
                    <a:pt x="4303288" y="1337067"/>
                    <a:pt x="4305565" y="1322924"/>
                  </a:cubicBezTo>
                  <a:cubicBezTo>
                    <a:pt x="4310441" y="1292851"/>
                    <a:pt x="4316943" y="1262940"/>
                    <a:pt x="4322959" y="1233029"/>
                  </a:cubicBezTo>
                  <a:cubicBezTo>
                    <a:pt x="4325559" y="1220186"/>
                    <a:pt x="4328323" y="1207182"/>
                    <a:pt x="4331574" y="1194339"/>
                  </a:cubicBezTo>
                  <a:cubicBezTo>
                    <a:pt x="4334500" y="1182147"/>
                    <a:pt x="4338077" y="1170281"/>
                    <a:pt x="4343928" y="1159226"/>
                  </a:cubicBezTo>
                  <a:cubicBezTo>
                    <a:pt x="4347180" y="1153212"/>
                    <a:pt x="4352382" y="1147522"/>
                    <a:pt x="4358234" y="1143946"/>
                  </a:cubicBezTo>
                  <a:cubicBezTo>
                    <a:pt x="4365549" y="1139557"/>
                    <a:pt x="4373027" y="1138256"/>
                    <a:pt x="4381318" y="1138906"/>
                  </a:cubicBezTo>
                  <a:cubicBezTo>
                    <a:pt x="4396435" y="1140369"/>
                    <a:pt x="4406839" y="1152887"/>
                    <a:pt x="4412041" y="1166054"/>
                  </a:cubicBezTo>
                  <a:cubicBezTo>
                    <a:pt x="4419357" y="1184586"/>
                    <a:pt x="4418869" y="1206206"/>
                    <a:pt x="4417731" y="1225876"/>
                  </a:cubicBezTo>
                  <a:cubicBezTo>
                    <a:pt x="4416593" y="1245058"/>
                    <a:pt x="4414317" y="1264565"/>
                    <a:pt x="4410903" y="1283422"/>
                  </a:cubicBezTo>
                  <a:cubicBezTo>
                    <a:pt x="4406839" y="1305693"/>
                    <a:pt x="4402450" y="1327964"/>
                    <a:pt x="4397898" y="1350234"/>
                  </a:cubicBezTo>
                  <a:cubicBezTo>
                    <a:pt x="4406189" y="1340643"/>
                    <a:pt x="4415130" y="1331377"/>
                    <a:pt x="4423908" y="1322112"/>
                  </a:cubicBezTo>
                  <a:cubicBezTo>
                    <a:pt x="4434962" y="1310570"/>
                    <a:pt x="4446179" y="1299028"/>
                    <a:pt x="4457558" y="1287649"/>
                  </a:cubicBezTo>
                  <a:cubicBezTo>
                    <a:pt x="4467799" y="1277245"/>
                    <a:pt x="4478203" y="1267004"/>
                    <a:pt x="4488607" y="1256762"/>
                  </a:cubicBezTo>
                  <a:cubicBezTo>
                    <a:pt x="4498523" y="1247009"/>
                    <a:pt x="4508765" y="1237093"/>
                    <a:pt x="4519331" y="1228152"/>
                  </a:cubicBezTo>
                  <a:cubicBezTo>
                    <a:pt x="4528434" y="1220512"/>
                    <a:pt x="4537537" y="1213196"/>
                    <a:pt x="4547779" y="1207019"/>
                  </a:cubicBezTo>
                  <a:cubicBezTo>
                    <a:pt x="4561109" y="1199054"/>
                    <a:pt x="4578340" y="1194827"/>
                    <a:pt x="4592808" y="1202793"/>
                  </a:cubicBezTo>
                  <a:cubicBezTo>
                    <a:pt x="4606301" y="1210108"/>
                    <a:pt x="4612478" y="1225063"/>
                    <a:pt x="4611665" y="1239856"/>
                  </a:cubicBezTo>
                  <a:cubicBezTo>
                    <a:pt x="4610689" y="1257575"/>
                    <a:pt x="4601911" y="1273994"/>
                    <a:pt x="4592483" y="1288787"/>
                  </a:cubicBezTo>
                  <a:cubicBezTo>
                    <a:pt x="4584680" y="1301141"/>
                    <a:pt x="4575739" y="1312846"/>
                    <a:pt x="4566148" y="1323737"/>
                  </a:cubicBezTo>
                  <a:cubicBezTo>
                    <a:pt x="4560783" y="1329914"/>
                    <a:pt x="4555582" y="1336254"/>
                    <a:pt x="4549892" y="1342269"/>
                  </a:cubicBezTo>
                  <a:cubicBezTo>
                    <a:pt x="4539326" y="1353161"/>
                    <a:pt x="4528759" y="1364052"/>
                    <a:pt x="4518031" y="1374618"/>
                  </a:cubicBezTo>
                  <a:cubicBezTo>
                    <a:pt x="4496410" y="1395751"/>
                    <a:pt x="4473976" y="1416234"/>
                    <a:pt x="4451543" y="1436716"/>
                  </a:cubicBezTo>
                  <a:cubicBezTo>
                    <a:pt x="4431061" y="1455411"/>
                    <a:pt x="4410090" y="1473617"/>
                    <a:pt x="4388470" y="1491337"/>
                  </a:cubicBezTo>
                  <a:cubicBezTo>
                    <a:pt x="4376928" y="1500765"/>
                    <a:pt x="4365549" y="1510356"/>
                    <a:pt x="4354333" y="1520272"/>
                  </a:cubicBezTo>
                  <a:cubicBezTo>
                    <a:pt x="4353845" y="1521248"/>
                    <a:pt x="4353519" y="1522385"/>
                    <a:pt x="4353032" y="1523361"/>
                  </a:cubicBezTo>
                  <a:cubicBezTo>
                    <a:pt x="4351244" y="1527750"/>
                    <a:pt x="4349455" y="1532464"/>
                    <a:pt x="4346529" y="1536203"/>
                  </a:cubicBezTo>
                  <a:cubicBezTo>
                    <a:pt x="4346367" y="1536366"/>
                    <a:pt x="4346205" y="1536691"/>
                    <a:pt x="4346042" y="1536853"/>
                  </a:cubicBezTo>
                  <a:cubicBezTo>
                    <a:pt x="4339702" y="1544819"/>
                    <a:pt x="4330599" y="1549533"/>
                    <a:pt x="4320845" y="1549533"/>
                  </a:cubicBezTo>
                  <a:cubicBezTo>
                    <a:pt x="4318407" y="1549533"/>
                    <a:pt x="4315806" y="1549208"/>
                    <a:pt x="4313367" y="1548558"/>
                  </a:cubicBezTo>
                  <a:lnTo>
                    <a:pt x="4313367" y="1548558"/>
                  </a:lnTo>
                  <a:close/>
                  <a:moveTo>
                    <a:pt x="5208585" y="1093227"/>
                  </a:moveTo>
                  <a:cubicBezTo>
                    <a:pt x="5205334" y="1091927"/>
                    <a:pt x="5202083" y="1090626"/>
                    <a:pt x="5199319" y="1088350"/>
                  </a:cubicBezTo>
                  <a:cubicBezTo>
                    <a:pt x="5195581" y="1085424"/>
                    <a:pt x="5192492" y="1082336"/>
                    <a:pt x="5189403" y="1078922"/>
                  </a:cubicBezTo>
                  <a:cubicBezTo>
                    <a:pt x="5176073" y="1075020"/>
                    <a:pt x="5165670" y="1062016"/>
                    <a:pt x="5165994" y="1047873"/>
                  </a:cubicBezTo>
                  <a:cubicBezTo>
                    <a:pt x="5163719" y="1046247"/>
                    <a:pt x="5161768" y="1044459"/>
                    <a:pt x="5160143" y="1042021"/>
                  </a:cubicBezTo>
                  <a:cubicBezTo>
                    <a:pt x="5158354" y="1039420"/>
                    <a:pt x="5156403" y="1036981"/>
                    <a:pt x="5155103" y="1034055"/>
                  </a:cubicBezTo>
                  <a:cubicBezTo>
                    <a:pt x="5153478" y="1030316"/>
                    <a:pt x="5152827" y="1026577"/>
                    <a:pt x="5152339" y="1022513"/>
                  </a:cubicBezTo>
                  <a:cubicBezTo>
                    <a:pt x="5151527" y="1016986"/>
                    <a:pt x="5152015" y="1011134"/>
                    <a:pt x="5152664" y="1005607"/>
                  </a:cubicBezTo>
                  <a:cubicBezTo>
                    <a:pt x="5148763" y="1015036"/>
                    <a:pt x="5140147" y="1022513"/>
                    <a:pt x="5129581" y="1023977"/>
                  </a:cubicBezTo>
                  <a:cubicBezTo>
                    <a:pt x="5121941" y="1025114"/>
                    <a:pt x="5114138" y="1023164"/>
                    <a:pt x="5107960" y="1018612"/>
                  </a:cubicBezTo>
                  <a:cubicBezTo>
                    <a:pt x="5101295" y="1013735"/>
                    <a:pt x="5097882" y="1006908"/>
                    <a:pt x="5096256" y="999105"/>
                  </a:cubicBezTo>
                  <a:cubicBezTo>
                    <a:pt x="5090404" y="972608"/>
                    <a:pt x="5086340" y="945460"/>
                    <a:pt x="5087153" y="918313"/>
                  </a:cubicBezTo>
                  <a:cubicBezTo>
                    <a:pt x="5087478" y="906608"/>
                    <a:pt x="5088128" y="895066"/>
                    <a:pt x="5091055" y="883525"/>
                  </a:cubicBezTo>
                  <a:cubicBezTo>
                    <a:pt x="5094956" y="868732"/>
                    <a:pt x="5106335" y="855889"/>
                    <a:pt x="5121941" y="853614"/>
                  </a:cubicBezTo>
                  <a:cubicBezTo>
                    <a:pt x="5135433" y="851663"/>
                    <a:pt x="5148600" y="858978"/>
                    <a:pt x="5156566" y="869382"/>
                  </a:cubicBezTo>
                  <a:cubicBezTo>
                    <a:pt x="5162743" y="877347"/>
                    <a:pt x="5166807" y="886776"/>
                    <a:pt x="5171197" y="895717"/>
                  </a:cubicBezTo>
                  <a:cubicBezTo>
                    <a:pt x="5173147" y="899781"/>
                    <a:pt x="5174935" y="903682"/>
                    <a:pt x="5176886" y="907746"/>
                  </a:cubicBezTo>
                  <a:cubicBezTo>
                    <a:pt x="5178186" y="904169"/>
                    <a:pt x="5179325" y="900756"/>
                    <a:pt x="5180625" y="897180"/>
                  </a:cubicBezTo>
                  <a:cubicBezTo>
                    <a:pt x="5185339" y="883849"/>
                    <a:pt x="5190054" y="870682"/>
                    <a:pt x="5195255" y="857515"/>
                  </a:cubicBezTo>
                  <a:cubicBezTo>
                    <a:pt x="5198182" y="850200"/>
                    <a:pt x="5201107" y="843047"/>
                    <a:pt x="5204521" y="836057"/>
                  </a:cubicBezTo>
                  <a:cubicBezTo>
                    <a:pt x="5211349" y="821752"/>
                    <a:pt x="5220452" y="806796"/>
                    <a:pt x="5235570" y="800131"/>
                  </a:cubicBezTo>
                  <a:cubicBezTo>
                    <a:pt x="5248900" y="794279"/>
                    <a:pt x="5267107" y="797205"/>
                    <a:pt x="5276047" y="809397"/>
                  </a:cubicBezTo>
                  <a:cubicBezTo>
                    <a:pt x="5280274" y="815087"/>
                    <a:pt x="5283526" y="821264"/>
                    <a:pt x="5284663" y="828417"/>
                  </a:cubicBezTo>
                  <a:cubicBezTo>
                    <a:pt x="5286289" y="838008"/>
                    <a:pt x="5285801" y="847599"/>
                    <a:pt x="5284663" y="857190"/>
                  </a:cubicBezTo>
                  <a:cubicBezTo>
                    <a:pt x="5283688" y="865481"/>
                    <a:pt x="5281737" y="873609"/>
                    <a:pt x="5280274" y="881899"/>
                  </a:cubicBezTo>
                  <a:cubicBezTo>
                    <a:pt x="5278974" y="888564"/>
                    <a:pt x="5277348" y="895392"/>
                    <a:pt x="5275560" y="901894"/>
                  </a:cubicBezTo>
                  <a:cubicBezTo>
                    <a:pt x="5272309" y="914574"/>
                    <a:pt x="5268895" y="927091"/>
                    <a:pt x="5265156" y="939608"/>
                  </a:cubicBezTo>
                  <a:cubicBezTo>
                    <a:pt x="5277185" y="929529"/>
                    <a:pt x="5289540" y="919776"/>
                    <a:pt x="5301895" y="910185"/>
                  </a:cubicBezTo>
                  <a:cubicBezTo>
                    <a:pt x="5314249" y="900593"/>
                    <a:pt x="5326767" y="891002"/>
                    <a:pt x="5339608" y="882224"/>
                  </a:cubicBezTo>
                  <a:cubicBezTo>
                    <a:pt x="5350825" y="874584"/>
                    <a:pt x="5363343" y="867756"/>
                    <a:pt x="5376998" y="866131"/>
                  </a:cubicBezTo>
                  <a:cubicBezTo>
                    <a:pt x="5383825" y="865318"/>
                    <a:pt x="5390653" y="866131"/>
                    <a:pt x="5396992" y="868732"/>
                  </a:cubicBezTo>
                  <a:cubicBezTo>
                    <a:pt x="5404795" y="871820"/>
                    <a:pt x="5409997" y="877347"/>
                    <a:pt x="5414711" y="884012"/>
                  </a:cubicBezTo>
                  <a:cubicBezTo>
                    <a:pt x="5418775" y="889865"/>
                    <a:pt x="5420239" y="898318"/>
                    <a:pt x="5420239" y="905145"/>
                  </a:cubicBezTo>
                  <a:cubicBezTo>
                    <a:pt x="5420239" y="913598"/>
                    <a:pt x="5417800" y="921726"/>
                    <a:pt x="5415037" y="929692"/>
                  </a:cubicBezTo>
                  <a:cubicBezTo>
                    <a:pt x="5412273" y="937820"/>
                    <a:pt x="5407721" y="945460"/>
                    <a:pt x="5403169" y="952775"/>
                  </a:cubicBezTo>
                  <a:cubicBezTo>
                    <a:pt x="5397967" y="961065"/>
                    <a:pt x="5392278" y="968869"/>
                    <a:pt x="5386101" y="976346"/>
                  </a:cubicBezTo>
                  <a:cubicBezTo>
                    <a:pt x="5376347" y="987888"/>
                    <a:pt x="5366269" y="998942"/>
                    <a:pt x="5355539" y="1009671"/>
                  </a:cubicBezTo>
                  <a:cubicBezTo>
                    <a:pt x="5335219" y="1029829"/>
                    <a:pt x="5313274" y="1048686"/>
                    <a:pt x="5290028" y="1065429"/>
                  </a:cubicBezTo>
                  <a:cubicBezTo>
                    <a:pt x="5278161" y="1073882"/>
                    <a:pt x="5265807" y="1081848"/>
                    <a:pt x="5252477" y="1087863"/>
                  </a:cubicBezTo>
                  <a:cubicBezTo>
                    <a:pt x="5244999" y="1091114"/>
                    <a:pt x="5237359" y="1093552"/>
                    <a:pt x="5229231" y="1095178"/>
                  </a:cubicBezTo>
                  <a:cubicBezTo>
                    <a:pt x="5226954" y="1095665"/>
                    <a:pt x="5224679" y="1095828"/>
                    <a:pt x="5222078" y="1095828"/>
                  </a:cubicBezTo>
                  <a:cubicBezTo>
                    <a:pt x="5217363" y="1095828"/>
                    <a:pt x="5212324" y="1095015"/>
                    <a:pt x="5208260" y="1093227"/>
                  </a:cubicBezTo>
                  <a:lnTo>
                    <a:pt x="5208260" y="1093227"/>
                  </a:lnTo>
                  <a:close/>
                  <a:moveTo>
                    <a:pt x="4892081" y="1883919"/>
                  </a:moveTo>
                  <a:cubicBezTo>
                    <a:pt x="4884603" y="1887333"/>
                    <a:pt x="4875987" y="1887820"/>
                    <a:pt x="4868022" y="1884569"/>
                  </a:cubicBezTo>
                  <a:cubicBezTo>
                    <a:pt x="4865746" y="1883594"/>
                    <a:pt x="4863633" y="1882456"/>
                    <a:pt x="4861519" y="1880993"/>
                  </a:cubicBezTo>
                  <a:cubicBezTo>
                    <a:pt x="4860870" y="1891559"/>
                    <a:pt x="4854205" y="1901638"/>
                    <a:pt x="4844288" y="1906027"/>
                  </a:cubicBezTo>
                  <a:cubicBezTo>
                    <a:pt x="4840550" y="1907653"/>
                    <a:pt x="4836486" y="1908465"/>
                    <a:pt x="4832584" y="1908465"/>
                  </a:cubicBezTo>
                  <a:cubicBezTo>
                    <a:pt x="4829007" y="1908465"/>
                    <a:pt x="4825431" y="1907815"/>
                    <a:pt x="4822017" y="1906515"/>
                  </a:cubicBezTo>
                  <a:cubicBezTo>
                    <a:pt x="4814703" y="1903589"/>
                    <a:pt x="4809663" y="1898224"/>
                    <a:pt x="4806249" y="1891397"/>
                  </a:cubicBezTo>
                  <a:cubicBezTo>
                    <a:pt x="4794545" y="1868151"/>
                    <a:pt x="4785279" y="1843441"/>
                    <a:pt x="4777639" y="1818570"/>
                  </a:cubicBezTo>
                  <a:cubicBezTo>
                    <a:pt x="4773412" y="1804915"/>
                    <a:pt x="4769999" y="1791097"/>
                    <a:pt x="4767398" y="1776954"/>
                  </a:cubicBezTo>
                  <a:cubicBezTo>
                    <a:pt x="4762683" y="1750945"/>
                    <a:pt x="4760895" y="1710955"/>
                    <a:pt x="4790156" y="1697950"/>
                  </a:cubicBezTo>
                  <a:cubicBezTo>
                    <a:pt x="4803486" y="1692098"/>
                    <a:pt x="4818279" y="1694049"/>
                    <a:pt x="4829983" y="1702665"/>
                  </a:cubicBezTo>
                  <a:cubicBezTo>
                    <a:pt x="4842013" y="1711443"/>
                    <a:pt x="4849978" y="1725423"/>
                    <a:pt x="4855992" y="1738915"/>
                  </a:cubicBezTo>
                  <a:cubicBezTo>
                    <a:pt x="4857455" y="1742167"/>
                    <a:pt x="4858756" y="1745255"/>
                    <a:pt x="4860219" y="1748506"/>
                  </a:cubicBezTo>
                  <a:cubicBezTo>
                    <a:pt x="4860544" y="1746231"/>
                    <a:pt x="4860870" y="1744117"/>
                    <a:pt x="4861032" y="1741841"/>
                  </a:cubicBezTo>
                  <a:cubicBezTo>
                    <a:pt x="4864771" y="1713556"/>
                    <a:pt x="4869485" y="1685108"/>
                    <a:pt x="4876150" y="1657310"/>
                  </a:cubicBezTo>
                  <a:cubicBezTo>
                    <a:pt x="4883140" y="1627724"/>
                    <a:pt x="4890943" y="1598464"/>
                    <a:pt x="4899396" y="1569203"/>
                  </a:cubicBezTo>
                  <a:cubicBezTo>
                    <a:pt x="4903297" y="1555223"/>
                    <a:pt x="4907199" y="1541080"/>
                    <a:pt x="4912076" y="1527262"/>
                  </a:cubicBezTo>
                  <a:cubicBezTo>
                    <a:pt x="4915327" y="1517996"/>
                    <a:pt x="4918741" y="1508893"/>
                    <a:pt x="4922967" y="1499952"/>
                  </a:cubicBezTo>
                  <a:cubicBezTo>
                    <a:pt x="4926218" y="1493125"/>
                    <a:pt x="4931095" y="1485484"/>
                    <a:pt x="4937110" y="1480770"/>
                  </a:cubicBezTo>
                  <a:cubicBezTo>
                    <a:pt x="4943450" y="1475731"/>
                    <a:pt x="4951415" y="1471179"/>
                    <a:pt x="4959706" y="1471504"/>
                  </a:cubicBezTo>
                  <a:cubicBezTo>
                    <a:pt x="4966858" y="1471829"/>
                    <a:pt x="4973523" y="1472967"/>
                    <a:pt x="4979375" y="1477356"/>
                  </a:cubicBezTo>
                  <a:cubicBezTo>
                    <a:pt x="4984903" y="1481420"/>
                    <a:pt x="4989129" y="1486622"/>
                    <a:pt x="4991893" y="1492800"/>
                  </a:cubicBezTo>
                  <a:cubicBezTo>
                    <a:pt x="4995306" y="1500440"/>
                    <a:pt x="4995794" y="1508730"/>
                    <a:pt x="4996119" y="1517021"/>
                  </a:cubicBezTo>
                  <a:cubicBezTo>
                    <a:pt x="4996607" y="1527100"/>
                    <a:pt x="4995144" y="1537504"/>
                    <a:pt x="4993843" y="1547420"/>
                  </a:cubicBezTo>
                  <a:cubicBezTo>
                    <a:pt x="4991730" y="1563513"/>
                    <a:pt x="4988154" y="1579444"/>
                    <a:pt x="4984903" y="1595375"/>
                  </a:cubicBezTo>
                  <a:cubicBezTo>
                    <a:pt x="4979050" y="1624148"/>
                    <a:pt x="4971410" y="1652596"/>
                    <a:pt x="4963933" y="1681044"/>
                  </a:cubicBezTo>
                  <a:cubicBezTo>
                    <a:pt x="4962632" y="1685921"/>
                    <a:pt x="4961331" y="1690635"/>
                    <a:pt x="4960193" y="1695512"/>
                  </a:cubicBezTo>
                  <a:cubicBezTo>
                    <a:pt x="4966046" y="1689497"/>
                    <a:pt x="4971898" y="1683482"/>
                    <a:pt x="4977750" y="1677630"/>
                  </a:cubicBezTo>
                  <a:cubicBezTo>
                    <a:pt x="4993031" y="1662025"/>
                    <a:pt x="5009287" y="1647069"/>
                    <a:pt x="5025380" y="1632276"/>
                  </a:cubicBezTo>
                  <a:lnTo>
                    <a:pt x="5024893" y="1632764"/>
                  </a:lnTo>
                  <a:cubicBezTo>
                    <a:pt x="5030744" y="1627399"/>
                    <a:pt x="5036434" y="1622035"/>
                    <a:pt x="5042287" y="1616670"/>
                  </a:cubicBezTo>
                  <a:cubicBezTo>
                    <a:pt x="5041799" y="1616995"/>
                    <a:pt x="5041473" y="1617483"/>
                    <a:pt x="5040986" y="1617808"/>
                  </a:cubicBezTo>
                  <a:cubicBezTo>
                    <a:pt x="5051552" y="1608055"/>
                    <a:pt x="5062119" y="1598464"/>
                    <a:pt x="5072685" y="1588873"/>
                  </a:cubicBezTo>
                  <a:cubicBezTo>
                    <a:pt x="5084877" y="1577981"/>
                    <a:pt x="5097231" y="1566764"/>
                    <a:pt x="5110887" y="1557661"/>
                  </a:cubicBezTo>
                  <a:cubicBezTo>
                    <a:pt x="5122916" y="1549370"/>
                    <a:pt x="5137059" y="1542218"/>
                    <a:pt x="5152177" y="1546119"/>
                  </a:cubicBezTo>
                  <a:cubicBezTo>
                    <a:pt x="5167295" y="1549858"/>
                    <a:pt x="5176886" y="1564326"/>
                    <a:pt x="5177048" y="1579444"/>
                  </a:cubicBezTo>
                  <a:cubicBezTo>
                    <a:pt x="5177211" y="1595212"/>
                    <a:pt x="5169083" y="1610656"/>
                    <a:pt x="5161768" y="1624148"/>
                  </a:cubicBezTo>
                  <a:cubicBezTo>
                    <a:pt x="5156728" y="1633251"/>
                    <a:pt x="5150714" y="1642030"/>
                    <a:pt x="5145187" y="1650808"/>
                  </a:cubicBezTo>
                  <a:cubicBezTo>
                    <a:pt x="5137546" y="1662675"/>
                    <a:pt x="5128606" y="1673891"/>
                    <a:pt x="5119827" y="1684945"/>
                  </a:cubicBezTo>
                  <a:cubicBezTo>
                    <a:pt x="5111212" y="1696000"/>
                    <a:pt x="5102109" y="1706891"/>
                    <a:pt x="5092842" y="1717457"/>
                  </a:cubicBezTo>
                  <a:cubicBezTo>
                    <a:pt x="5072522" y="1740378"/>
                    <a:pt x="5051715" y="1762812"/>
                    <a:pt x="5030257" y="1784757"/>
                  </a:cubicBezTo>
                  <a:cubicBezTo>
                    <a:pt x="5014326" y="1801176"/>
                    <a:pt x="4998070" y="1817269"/>
                    <a:pt x="4981489" y="1833038"/>
                  </a:cubicBezTo>
                  <a:cubicBezTo>
                    <a:pt x="4972223" y="1841653"/>
                    <a:pt x="4963119" y="1850594"/>
                    <a:pt x="4953528" y="1858722"/>
                  </a:cubicBezTo>
                  <a:cubicBezTo>
                    <a:pt x="4943287" y="1867500"/>
                    <a:pt x="4932721" y="1875466"/>
                    <a:pt x="4921667" y="1883269"/>
                  </a:cubicBezTo>
                  <a:cubicBezTo>
                    <a:pt x="4917278" y="1886357"/>
                    <a:pt x="4912076" y="1887820"/>
                    <a:pt x="4906711" y="1887820"/>
                  </a:cubicBezTo>
                  <a:cubicBezTo>
                    <a:pt x="4901347" y="1887820"/>
                    <a:pt x="4896470" y="1886520"/>
                    <a:pt x="4891919" y="1884081"/>
                  </a:cubicBezTo>
                  <a:lnTo>
                    <a:pt x="4891919" y="1884081"/>
                  </a:lnTo>
                  <a:close/>
                  <a:moveTo>
                    <a:pt x="3605581" y="2280078"/>
                  </a:moveTo>
                  <a:lnTo>
                    <a:pt x="3558113" y="2280078"/>
                  </a:lnTo>
                  <a:cubicBezTo>
                    <a:pt x="3558601" y="2274876"/>
                    <a:pt x="3559739" y="2269836"/>
                    <a:pt x="3562015" y="2265285"/>
                  </a:cubicBezTo>
                  <a:cubicBezTo>
                    <a:pt x="3561040" y="2251467"/>
                    <a:pt x="3560064" y="2237649"/>
                    <a:pt x="3559251" y="2223832"/>
                  </a:cubicBezTo>
                  <a:cubicBezTo>
                    <a:pt x="3558439" y="2208389"/>
                    <a:pt x="3557626" y="2193108"/>
                    <a:pt x="3556976" y="2177665"/>
                  </a:cubicBezTo>
                  <a:cubicBezTo>
                    <a:pt x="3556163" y="2155232"/>
                    <a:pt x="3555675" y="2132148"/>
                    <a:pt x="3560714" y="2110202"/>
                  </a:cubicBezTo>
                  <a:cubicBezTo>
                    <a:pt x="3564128" y="2095897"/>
                    <a:pt x="3575833" y="2081429"/>
                    <a:pt x="3591113" y="2079479"/>
                  </a:cubicBezTo>
                  <a:cubicBezTo>
                    <a:pt x="3597941" y="2078666"/>
                    <a:pt x="3604605" y="2078828"/>
                    <a:pt x="3611108" y="2081429"/>
                  </a:cubicBezTo>
                  <a:cubicBezTo>
                    <a:pt x="3619236" y="2084681"/>
                    <a:pt x="3625251" y="2090533"/>
                    <a:pt x="3630940" y="2097035"/>
                  </a:cubicBezTo>
                  <a:cubicBezTo>
                    <a:pt x="3637768" y="2104838"/>
                    <a:pt x="3642482" y="2115079"/>
                    <a:pt x="3647034" y="2124345"/>
                  </a:cubicBezTo>
                  <a:cubicBezTo>
                    <a:pt x="3650285" y="2131010"/>
                    <a:pt x="3653536" y="2137675"/>
                    <a:pt x="3656625" y="2144340"/>
                  </a:cubicBezTo>
                  <a:cubicBezTo>
                    <a:pt x="3668492" y="2169537"/>
                    <a:pt x="3679383" y="2195221"/>
                    <a:pt x="3690112" y="2220906"/>
                  </a:cubicBezTo>
                  <a:cubicBezTo>
                    <a:pt x="3698240" y="2240576"/>
                    <a:pt x="3706368" y="2260408"/>
                    <a:pt x="3715146" y="2280078"/>
                  </a:cubicBezTo>
                  <a:lnTo>
                    <a:pt x="3605256" y="2280078"/>
                  </a:lnTo>
                  <a:close/>
                  <a:moveTo>
                    <a:pt x="3779033" y="2280078"/>
                  </a:moveTo>
                  <a:cubicBezTo>
                    <a:pt x="3778382" y="2258620"/>
                    <a:pt x="3778057" y="2237162"/>
                    <a:pt x="3777732" y="2215704"/>
                  </a:cubicBezTo>
                  <a:cubicBezTo>
                    <a:pt x="3777407" y="2187581"/>
                    <a:pt x="3776919" y="2159458"/>
                    <a:pt x="3777732" y="2131335"/>
                  </a:cubicBezTo>
                  <a:cubicBezTo>
                    <a:pt x="3778220" y="2115892"/>
                    <a:pt x="3778220" y="2100449"/>
                    <a:pt x="3779195" y="2085168"/>
                  </a:cubicBezTo>
                  <a:cubicBezTo>
                    <a:pt x="3780170" y="2070375"/>
                    <a:pt x="3780496" y="2055257"/>
                    <a:pt x="3782121" y="2040464"/>
                  </a:cubicBezTo>
                  <a:cubicBezTo>
                    <a:pt x="3784234" y="2021770"/>
                    <a:pt x="3786023" y="2003075"/>
                    <a:pt x="3788949" y="1984381"/>
                  </a:cubicBezTo>
                  <a:cubicBezTo>
                    <a:pt x="3791875" y="1966499"/>
                    <a:pt x="3795451" y="1948455"/>
                    <a:pt x="3801141" y="1931386"/>
                  </a:cubicBezTo>
                  <a:cubicBezTo>
                    <a:pt x="3804067" y="1922608"/>
                    <a:pt x="3807643" y="1913993"/>
                    <a:pt x="3812032" y="1905865"/>
                  </a:cubicBezTo>
                  <a:cubicBezTo>
                    <a:pt x="3816259" y="1898062"/>
                    <a:pt x="3822436" y="1889771"/>
                    <a:pt x="3830239" y="1885219"/>
                  </a:cubicBezTo>
                  <a:cubicBezTo>
                    <a:pt x="3837066" y="1881318"/>
                    <a:pt x="3844219" y="1878229"/>
                    <a:pt x="3852185" y="1878067"/>
                  </a:cubicBezTo>
                  <a:cubicBezTo>
                    <a:pt x="3859337" y="1878067"/>
                    <a:pt x="3866327" y="1880343"/>
                    <a:pt x="3872342" y="1884081"/>
                  </a:cubicBezTo>
                  <a:cubicBezTo>
                    <a:pt x="3887948" y="1893673"/>
                    <a:pt x="3892987" y="1911554"/>
                    <a:pt x="3895913" y="1928623"/>
                  </a:cubicBezTo>
                  <a:cubicBezTo>
                    <a:pt x="3898189" y="1942603"/>
                    <a:pt x="3898839" y="1957233"/>
                    <a:pt x="3899489" y="1971376"/>
                  </a:cubicBezTo>
                  <a:cubicBezTo>
                    <a:pt x="3902741" y="2031036"/>
                    <a:pt x="3903228" y="2090695"/>
                    <a:pt x="3905179" y="2150355"/>
                  </a:cubicBezTo>
                  <a:cubicBezTo>
                    <a:pt x="3906154" y="2178478"/>
                    <a:pt x="3907780" y="2206601"/>
                    <a:pt x="3909405" y="2234561"/>
                  </a:cubicBezTo>
                  <a:cubicBezTo>
                    <a:pt x="3910706" y="2249679"/>
                    <a:pt x="3912007" y="2264960"/>
                    <a:pt x="3913795" y="2280078"/>
                  </a:cubicBezTo>
                  <a:lnTo>
                    <a:pt x="3778707" y="2280078"/>
                  </a:lnTo>
                  <a:close/>
                  <a:moveTo>
                    <a:pt x="3938504" y="2280078"/>
                  </a:moveTo>
                  <a:cubicBezTo>
                    <a:pt x="3947932" y="2259920"/>
                    <a:pt x="3957849" y="2239925"/>
                    <a:pt x="3967602" y="2219930"/>
                  </a:cubicBezTo>
                  <a:cubicBezTo>
                    <a:pt x="3993124" y="2168399"/>
                    <a:pt x="4019296" y="2117030"/>
                    <a:pt x="4050183" y="2068425"/>
                  </a:cubicBezTo>
                  <a:cubicBezTo>
                    <a:pt x="4049532" y="2069562"/>
                    <a:pt x="4048882" y="2070538"/>
                    <a:pt x="4048069" y="2071676"/>
                  </a:cubicBezTo>
                  <a:cubicBezTo>
                    <a:pt x="4048882" y="2070375"/>
                    <a:pt x="4049695" y="2069075"/>
                    <a:pt x="4050670" y="2067612"/>
                  </a:cubicBezTo>
                  <a:lnTo>
                    <a:pt x="4050183" y="2068262"/>
                  </a:lnTo>
                  <a:cubicBezTo>
                    <a:pt x="4051971" y="2065336"/>
                    <a:pt x="4053759" y="2062247"/>
                    <a:pt x="4055872" y="2059484"/>
                  </a:cubicBezTo>
                  <a:cubicBezTo>
                    <a:pt x="4056197" y="2058833"/>
                    <a:pt x="4056685" y="2058183"/>
                    <a:pt x="4057010" y="2057696"/>
                  </a:cubicBezTo>
                  <a:cubicBezTo>
                    <a:pt x="4057660" y="2056558"/>
                    <a:pt x="4058473" y="2055582"/>
                    <a:pt x="4059123" y="2054444"/>
                  </a:cubicBezTo>
                  <a:cubicBezTo>
                    <a:pt x="4059773" y="2053469"/>
                    <a:pt x="4060424" y="2052494"/>
                    <a:pt x="4061074" y="2051356"/>
                  </a:cubicBezTo>
                  <a:cubicBezTo>
                    <a:pt x="4063025" y="2048267"/>
                    <a:pt x="4065138" y="2045016"/>
                    <a:pt x="4067089" y="2041927"/>
                  </a:cubicBezTo>
                  <a:cubicBezTo>
                    <a:pt x="4066439" y="2043065"/>
                    <a:pt x="4065788" y="2044041"/>
                    <a:pt x="4064976" y="2045178"/>
                  </a:cubicBezTo>
                  <a:cubicBezTo>
                    <a:pt x="4075542" y="2028597"/>
                    <a:pt x="4087409" y="2012504"/>
                    <a:pt x="4100251" y="1997548"/>
                  </a:cubicBezTo>
                  <a:cubicBezTo>
                    <a:pt x="4110817" y="1985356"/>
                    <a:pt x="4124635" y="1972352"/>
                    <a:pt x="4141704" y="1972189"/>
                  </a:cubicBezTo>
                  <a:cubicBezTo>
                    <a:pt x="4157635" y="1972026"/>
                    <a:pt x="4170802" y="1982593"/>
                    <a:pt x="4175191" y="1997711"/>
                  </a:cubicBezTo>
                  <a:cubicBezTo>
                    <a:pt x="4179580" y="2012829"/>
                    <a:pt x="4173891" y="2029410"/>
                    <a:pt x="4168851" y="2043715"/>
                  </a:cubicBezTo>
                  <a:cubicBezTo>
                    <a:pt x="4165925" y="2051681"/>
                    <a:pt x="4162349" y="2059484"/>
                    <a:pt x="4158610" y="2067124"/>
                  </a:cubicBezTo>
                  <a:cubicBezTo>
                    <a:pt x="4152433" y="2079804"/>
                    <a:pt x="4146256" y="2092646"/>
                    <a:pt x="4139753" y="2105326"/>
                  </a:cubicBezTo>
                  <a:cubicBezTo>
                    <a:pt x="4133088" y="2118493"/>
                    <a:pt x="4126423" y="2131660"/>
                    <a:pt x="4119596" y="2144828"/>
                  </a:cubicBezTo>
                  <a:cubicBezTo>
                    <a:pt x="4124147" y="2142064"/>
                    <a:pt x="4128699" y="2139463"/>
                    <a:pt x="4133576" y="2137025"/>
                  </a:cubicBezTo>
                  <a:cubicBezTo>
                    <a:pt x="4142192" y="2132798"/>
                    <a:pt x="4152758" y="2130685"/>
                    <a:pt x="4162186" y="2132961"/>
                  </a:cubicBezTo>
                  <a:cubicBezTo>
                    <a:pt x="4170152" y="2135074"/>
                    <a:pt x="4176167" y="2139626"/>
                    <a:pt x="4181043" y="2145803"/>
                  </a:cubicBezTo>
                  <a:cubicBezTo>
                    <a:pt x="4189984" y="2153118"/>
                    <a:pt x="4196161" y="2163522"/>
                    <a:pt x="4196324" y="2175389"/>
                  </a:cubicBezTo>
                  <a:cubicBezTo>
                    <a:pt x="4196649" y="2192945"/>
                    <a:pt x="4188846" y="2208551"/>
                    <a:pt x="4179743" y="2223182"/>
                  </a:cubicBezTo>
                  <a:cubicBezTo>
                    <a:pt x="4169502" y="2239763"/>
                    <a:pt x="4157147" y="2255369"/>
                    <a:pt x="4144467" y="2270161"/>
                  </a:cubicBezTo>
                  <a:cubicBezTo>
                    <a:pt x="4141704" y="2273413"/>
                    <a:pt x="4138940" y="2276664"/>
                    <a:pt x="4136014" y="2279915"/>
                  </a:cubicBezTo>
                  <a:lnTo>
                    <a:pt x="3938179" y="2279915"/>
                  </a:lnTo>
                  <a:close/>
                  <a:moveTo>
                    <a:pt x="2331923" y="2189694"/>
                  </a:moveTo>
                  <a:cubicBezTo>
                    <a:pt x="2344928" y="2168074"/>
                    <a:pt x="2358096" y="2146616"/>
                    <a:pt x="2371425" y="2125321"/>
                  </a:cubicBezTo>
                  <a:cubicBezTo>
                    <a:pt x="2403287" y="2074114"/>
                    <a:pt x="2438075" y="2024696"/>
                    <a:pt x="2473188" y="1975603"/>
                  </a:cubicBezTo>
                  <a:cubicBezTo>
                    <a:pt x="2489932" y="1952194"/>
                    <a:pt x="2507488" y="1929436"/>
                    <a:pt x="2525532" y="1907002"/>
                  </a:cubicBezTo>
                  <a:cubicBezTo>
                    <a:pt x="2534961" y="1895136"/>
                    <a:pt x="2544714" y="1883756"/>
                    <a:pt x="2554631" y="1872377"/>
                  </a:cubicBezTo>
                  <a:cubicBezTo>
                    <a:pt x="2564059" y="1861486"/>
                    <a:pt x="2573975" y="1850919"/>
                    <a:pt x="2583891" y="1840515"/>
                  </a:cubicBezTo>
                  <a:cubicBezTo>
                    <a:pt x="2588931" y="1835151"/>
                    <a:pt x="2594458" y="1830437"/>
                    <a:pt x="2599822" y="1825397"/>
                  </a:cubicBezTo>
                  <a:cubicBezTo>
                    <a:pt x="2610389" y="1815319"/>
                    <a:pt x="2621930" y="1805565"/>
                    <a:pt x="2634935" y="1798900"/>
                  </a:cubicBezTo>
                  <a:cubicBezTo>
                    <a:pt x="2647940" y="1792398"/>
                    <a:pt x="2662083" y="1788984"/>
                    <a:pt x="2675575" y="1796462"/>
                  </a:cubicBezTo>
                  <a:cubicBezTo>
                    <a:pt x="2681590" y="1799713"/>
                    <a:pt x="2686629" y="1805402"/>
                    <a:pt x="2689393" y="1811580"/>
                  </a:cubicBezTo>
                  <a:cubicBezTo>
                    <a:pt x="2692644" y="1818732"/>
                    <a:pt x="2692481" y="1826535"/>
                    <a:pt x="2691506" y="1834176"/>
                  </a:cubicBezTo>
                  <a:cubicBezTo>
                    <a:pt x="2689881" y="1846693"/>
                    <a:pt x="2683378" y="1858234"/>
                    <a:pt x="2677526" y="1869126"/>
                  </a:cubicBezTo>
                  <a:cubicBezTo>
                    <a:pt x="2674112" y="1875628"/>
                    <a:pt x="2670373" y="1882131"/>
                    <a:pt x="2666634" y="1888633"/>
                  </a:cubicBezTo>
                  <a:cubicBezTo>
                    <a:pt x="2659807" y="1900663"/>
                    <a:pt x="2652329" y="1912529"/>
                    <a:pt x="2645014" y="1924396"/>
                  </a:cubicBezTo>
                  <a:cubicBezTo>
                    <a:pt x="2636886" y="1937401"/>
                    <a:pt x="2628758" y="1950569"/>
                    <a:pt x="2620467" y="1963573"/>
                  </a:cubicBezTo>
                  <a:lnTo>
                    <a:pt x="2621117" y="1962598"/>
                  </a:lnTo>
                  <a:cubicBezTo>
                    <a:pt x="2588605" y="2013642"/>
                    <a:pt x="2555281" y="2064198"/>
                    <a:pt x="2520981" y="2114104"/>
                  </a:cubicBezTo>
                  <a:cubicBezTo>
                    <a:pt x="2515779" y="2121744"/>
                    <a:pt x="2510414" y="2129385"/>
                    <a:pt x="2505050" y="2136862"/>
                  </a:cubicBezTo>
                  <a:cubicBezTo>
                    <a:pt x="2508138" y="2134586"/>
                    <a:pt x="2511389" y="2132473"/>
                    <a:pt x="2514641" y="2130197"/>
                  </a:cubicBezTo>
                  <a:cubicBezTo>
                    <a:pt x="2538049" y="2114104"/>
                    <a:pt x="2561946" y="2098661"/>
                    <a:pt x="2586330" y="2084030"/>
                  </a:cubicBezTo>
                  <a:cubicBezTo>
                    <a:pt x="2612339" y="2068425"/>
                    <a:pt x="2638512" y="2052981"/>
                    <a:pt x="2665334" y="2038351"/>
                  </a:cubicBezTo>
                  <a:cubicBezTo>
                    <a:pt x="2672161" y="2034612"/>
                    <a:pt x="2679152" y="2031036"/>
                    <a:pt x="2686141" y="2027785"/>
                  </a:cubicBezTo>
                  <a:cubicBezTo>
                    <a:pt x="2701422" y="2020469"/>
                    <a:pt x="2720604" y="2014129"/>
                    <a:pt x="2736860" y="2022745"/>
                  </a:cubicBezTo>
                  <a:cubicBezTo>
                    <a:pt x="2743200" y="2026159"/>
                    <a:pt x="2748890" y="2030711"/>
                    <a:pt x="2752629" y="2036888"/>
                  </a:cubicBezTo>
                  <a:cubicBezTo>
                    <a:pt x="2756693" y="2043553"/>
                    <a:pt x="2757993" y="2051193"/>
                    <a:pt x="2758318" y="2058833"/>
                  </a:cubicBezTo>
                  <a:cubicBezTo>
                    <a:pt x="2758481" y="2063060"/>
                    <a:pt x="2757180" y="2067287"/>
                    <a:pt x="2756530" y="2071351"/>
                  </a:cubicBezTo>
                  <a:cubicBezTo>
                    <a:pt x="2755717" y="2075415"/>
                    <a:pt x="2753767" y="2079479"/>
                    <a:pt x="2751978" y="2083217"/>
                  </a:cubicBezTo>
                  <a:cubicBezTo>
                    <a:pt x="2747264" y="2092809"/>
                    <a:pt x="2741249" y="2101424"/>
                    <a:pt x="2734585" y="2109715"/>
                  </a:cubicBezTo>
                  <a:cubicBezTo>
                    <a:pt x="2719466" y="2128247"/>
                    <a:pt x="2700935" y="2143365"/>
                    <a:pt x="2682890" y="2158808"/>
                  </a:cubicBezTo>
                  <a:cubicBezTo>
                    <a:pt x="2673137" y="2167098"/>
                    <a:pt x="2662896" y="2175064"/>
                    <a:pt x="2652654" y="2182704"/>
                  </a:cubicBezTo>
                  <a:cubicBezTo>
                    <a:pt x="2628270" y="2200911"/>
                    <a:pt x="2603724" y="2218630"/>
                    <a:pt x="2578852" y="2236024"/>
                  </a:cubicBezTo>
                  <a:cubicBezTo>
                    <a:pt x="2556093" y="2251792"/>
                    <a:pt x="2532522" y="2266423"/>
                    <a:pt x="2508464" y="2280403"/>
                  </a:cubicBezTo>
                  <a:lnTo>
                    <a:pt x="2207728" y="2280403"/>
                  </a:lnTo>
                  <a:cubicBezTo>
                    <a:pt x="2207890" y="2269674"/>
                    <a:pt x="2208378" y="2259107"/>
                    <a:pt x="2208865" y="2248378"/>
                  </a:cubicBezTo>
                  <a:cubicBezTo>
                    <a:pt x="2210329" y="2218630"/>
                    <a:pt x="2212442" y="2188719"/>
                    <a:pt x="2215043" y="2158970"/>
                  </a:cubicBezTo>
                  <a:cubicBezTo>
                    <a:pt x="2219757" y="2101099"/>
                    <a:pt x="2224959" y="2043228"/>
                    <a:pt x="2234875" y="1986007"/>
                  </a:cubicBezTo>
                  <a:cubicBezTo>
                    <a:pt x="2242028" y="1944554"/>
                    <a:pt x="2249668" y="1902451"/>
                    <a:pt x="2266249" y="1863599"/>
                  </a:cubicBezTo>
                  <a:cubicBezTo>
                    <a:pt x="2273077" y="1847505"/>
                    <a:pt x="2282505" y="1832550"/>
                    <a:pt x="2295185" y="1820521"/>
                  </a:cubicBezTo>
                  <a:cubicBezTo>
                    <a:pt x="2306727" y="1809629"/>
                    <a:pt x="2322657" y="1799225"/>
                    <a:pt x="2339239" y="1801338"/>
                  </a:cubicBezTo>
                  <a:cubicBezTo>
                    <a:pt x="2346879" y="1802151"/>
                    <a:pt x="2354194" y="1804915"/>
                    <a:pt x="2360534" y="1809304"/>
                  </a:cubicBezTo>
                  <a:cubicBezTo>
                    <a:pt x="2366549" y="1813693"/>
                    <a:pt x="2372401" y="1821008"/>
                    <a:pt x="2375002" y="1827998"/>
                  </a:cubicBezTo>
                  <a:cubicBezTo>
                    <a:pt x="2377765" y="1835151"/>
                    <a:pt x="2379391" y="1842141"/>
                    <a:pt x="2380204" y="1849781"/>
                  </a:cubicBezTo>
                  <a:cubicBezTo>
                    <a:pt x="2381341" y="1859860"/>
                    <a:pt x="2380529" y="1870101"/>
                    <a:pt x="2379716" y="1880180"/>
                  </a:cubicBezTo>
                  <a:cubicBezTo>
                    <a:pt x="2377440" y="1907490"/>
                    <a:pt x="2373539" y="1934800"/>
                    <a:pt x="2369637" y="1961948"/>
                  </a:cubicBezTo>
                  <a:cubicBezTo>
                    <a:pt x="2365411" y="1991371"/>
                    <a:pt x="2361347" y="2020632"/>
                    <a:pt x="2356633" y="2050055"/>
                  </a:cubicBezTo>
                  <a:cubicBezTo>
                    <a:pt x="2349968" y="2090858"/>
                    <a:pt x="2342977" y="2131498"/>
                    <a:pt x="2335500" y="2171975"/>
                  </a:cubicBezTo>
                  <a:lnTo>
                    <a:pt x="2332249" y="2190019"/>
                  </a:lnTo>
                  <a:lnTo>
                    <a:pt x="2332249" y="2190019"/>
                  </a:lnTo>
                  <a:close/>
                  <a:moveTo>
                    <a:pt x="2286244" y="2050543"/>
                  </a:moveTo>
                  <a:cubicBezTo>
                    <a:pt x="2283155" y="2081267"/>
                    <a:pt x="2280229" y="2112153"/>
                    <a:pt x="2277791" y="2143040"/>
                  </a:cubicBezTo>
                  <a:cubicBezTo>
                    <a:pt x="2277466" y="2147429"/>
                    <a:pt x="2277141" y="2151818"/>
                    <a:pt x="2276816" y="2156207"/>
                  </a:cubicBezTo>
                  <a:cubicBezTo>
                    <a:pt x="2278929" y="2145153"/>
                    <a:pt x="2281042" y="2134099"/>
                    <a:pt x="2282993" y="2123045"/>
                  </a:cubicBezTo>
                  <a:cubicBezTo>
                    <a:pt x="2290308" y="2081917"/>
                    <a:pt x="2297461" y="2040952"/>
                    <a:pt x="2303963" y="1999662"/>
                  </a:cubicBezTo>
                  <a:cubicBezTo>
                    <a:pt x="2307539" y="1976903"/>
                    <a:pt x="2310953" y="1954145"/>
                    <a:pt x="2314204" y="1931224"/>
                  </a:cubicBezTo>
                  <a:cubicBezTo>
                    <a:pt x="2316317" y="1916431"/>
                    <a:pt x="2318431" y="1901638"/>
                    <a:pt x="2320057" y="1886845"/>
                  </a:cubicBezTo>
                  <a:cubicBezTo>
                    <a:pt x="2317618" y="1892697"/>
                    <a:pt x="2315342" y="1898712"/>
                    <a:pt x="2313392" y="1904889"/>
                  </a:cubicBezTo>
                  <a:cubicBezTo>
                    <a:pt x="2306889" y="1925859"/>
                    <a:pt x="2302500" y="1947480"/>
                    <a:pt x="2297948" y="1968938"/>
                  </a:cubicBezTo>
                  <a:cubicBezTo>
                    <a:pt x="2293559" y="1996085"/>
                    <a:pt x="2289008" y="2023070"/>
                    <a:pt x="2286081" y="2050380"/>
                  </a:cubicBezTo>
                  <a:lnTo>
                    <a:pt x="2286081" y="2050380"/>
                  </a:lnTo>
                  <a:close/>
                  <a:moveTo>
                    <a:pt x="966744" y="2280078"/>
                  </a:moveTo>
                  <a:cubicBezTo>
                    <a:pt x="953089" y="2243014"/>
                    <a:pt x="941548" y="2205137"/>
                    <a:pt x="930819" y="2167261"/>
                  </a:cubicBezTo>
                  <a:cubicBezTo>
                    <a:pt x="925942" y="2150030"/>
                    <a:pt x="921228" y="2132798"/>
                    <a:pt x="917651" y="2115404"/>
                  </a:cubicBezTo>
                  <a:cubicBezTo>
                    <a:pt x="914400" y="2099473"/>
                    <a:pt x="912124" y="2083217"/>
                    <a:pt x="913750" y="2066799"/>
                  </a:cubicBezTo>
                  <a:cubicBezTo>
                    <a:pt x="915213" y="2051518"/>
                    <a:pt x="923341" y="2033312"/>
                    <a:pt x="939759" y="2029248"/>
                  </a:cubicBezTo>
                  <a:cubicBezTo>
                    <a:pt x="946587" y="2027622"/>
                    <a:pt x="953414" y="2026972"/>
                    <a:pt x="960242" y="2028597"/>
                  </a:cubicBezTo>
                  <a:cubicBezTo>
                    <a:pt x="967232" y="2030385"/>
                    <a:pt x="973897" y="2034287"/>
                    <a:pt x="979099" y="2039164"/>
                  </a:cubicBezTo>
                  <a:cubicBezTo>
                    <a:pt x="988365" y="2047942"/>
                    <a:pt x="993729" y="2059809"/>
                    <a:pt x="999256" y="2071025"/>
                  </a:cubicBezTo>
                  <a:cubicBezTo>
                    <a:pt x="1005434" y="2083543"/>
                    <a:pt x="1011123" y="2096385"/>
                    <a:pt x="1016650" y="2109227"/>
                  </a:cubicBezTo>
                  <a:cubicBezTo>
                    <a:pt x="1025103" y="2129222"/>
                    <a:pt x="1033069" y="2149217"/>
                    <a:pt x="1040872" y="2169537"/>
                  </a:cubicBezTo>
                  <a:cubicBezTo>
                    <a:pt x="1047212" y="2186281"/>
                    <a:pt x="1053551" y="2202862"/>
                    <a:pt x="1059566" y="2219768"/>
                  </a:cubicBezTo>
                  <a:cubicBezTo>
                    <a:pt x="1058266" y="2194571"/>
                    <a:pt x="1057290" y="2169374"/>
                    <a:pt x="1056478" y="2144177"/>
                  </a:cubicBezTo>
                  <a:cubicBezTo>
                    <a:pt x="1054527" y="2083543"/>
                    <a:pt x="1058916" y="2022745"/>
                    <a:pt x="1065093" y="1962598"/>
                  </a:cubicBezTo>
                  <a:cubicBezTo>
                    <a:pt x="1065743" y="1957071"/>
                    <a:pt x="1066556" y="1951381"/>
                    <a:pt x="1067369" y="1945854"/>
                  </a:cubicBezTo>
                  <a:cubicBezTo>
                    <a:pt x="1068507" y="1938214"/>
                    <a:pt x="1069320" y="1930574"/>
                    <a:pt x="1070620" y="1922933"/>
                  </a:cubicBezTo>
                  <a:cubicBezTo>
                    <a:pt x="1073221" y="1908303"/>
                    <a:pt x="1075334" y="1893347"/>
                    <a:pt x="1078261" y="1878717"/>
                  </a:cubicBezTo>
                  <a:cubicBezTo>
                    <a:pt x="1085088" y="1844579"/>
                    <a:pt x="1091916" y="1810604"/>
                    <a:pt x="1102482" y="1777442"/>
                  </a:cubicBezTo>
                  <a:cubicBezTo>
                    <a:pt x="1108009" y="1760373"/>
                    <a:pt x="1114349" y="1743630"/>
                    <a:pt x="1122639" y="1727536"/>
                  </a:cubicBezTo>
                  <a:cubicBezTo>
                    <a:pt x="1130767" y="1711768"/>
                    <a:pt x="1141659" y="1697137"/>
                    <a:pt x="1156289" y="1687059"/>
                  </a:cubicBezTo>
                  <a:cubicBezTo>
                    <a:pt x="1162142" y="1683157"/>
                    <a:pt x="1170595" y="1681044"/>
                    <a:pt x="1177585" y="1680881"/>
                  </a:cubicBezTo>
                  <a:cubicBezTo>
                    <a:pt x="1184575" y="1680719"/>
                    <a:pt x="1191727" y="1681694"/>
                    <a:pt x="1198067" y="1685108"/>
                  </a:cubicBezTo>
                  <a:cubicBezTo>
                    <a:pt x="1204245" y="1688522"/>
                    <a:pt x="1209772" y="1693399"/>
                    <a:pt x="1213348" y="1699413"/>
                  </a:cubicBezTo>
                  <a:cubicBezTo>
                    <a:pt x="1218387" y="1707704"/>
                    <a:pt x="1220501" y="1717457"/>
                    <a:pt x="1222289" y="1726886"/>
                  </a:cubicBezTo>
                  <a:cubicBezTo>
                    <a:pt x="1224077" y="1736477"/>
                    <a:pt x="1224402" y="1746393"/>
                    <a:pt x="1225052" y="1756147"/>
                  </a:cubicBezTo>
                  <a:cubicBezTo>
                    <a:pt x="1225540" y="1762649"/>
                    <a:pt x="1225377" y="1769477"/>
                    <a:pt x="1225052" y="1776142"/>
                  </a:cubicBezTo>
                  <a:cubicBezTo>
                    <a:pt x="1224565" y="1791097"/>
                    <a:pt x="1224077" y="1805890"/>
                    <a:pt x="1223264" y="1820846"/>
                  </a:cubicBezTo>
                  <a:cubicBezTo>
                    <a:pt x="1219850" y="1879205"/>
                    <a:pt x="1215786" y="1937564"/>
                    <a:pt x="1209934" y="1995760"/>
                  </a:cubicBezTo>
                  <a:cubicBezTo>
                    <a:pt x="1204245" y="2053794"/>
                    <a:pt x="1198067" y="2111991"/>
                    <a:pt x="1189289" y="2169699"/>
                  </a:cubicBezTo>
                  <a:cubicBezTo>
                    <a:pt x="1187826" y="2179453"/>
                    <a:pt x="1186200" y="2189369"/>
                    <a:pt x="1184737" y="2199123"/>
                  </a:cubicBezTo>
                  <a:cubicBezTo>
                    <a:pt x="1185550" y="2197497"/>
                    <a:pt x="1186363" y="2195709"/>
                    <a:pt x="1187338" y="2194083"/>
                  </a:cubicBezTo>
                  <a:cubicBezTo>
                    <a:pt x="1214486" y="2140439"/>
                    <a:pt x="1243259" y="2087932"/>
                    <a:pt x="1276096" y="2037538"/>
                  </a:cubicBezTo>
                  <a:cubicBezTo>
                    <a:pt x="1292677" y="2012179"/>
                    <a:pt x="1309746" y="1987145"/>
                    <a:pt x="1328278" y="1963086"/>
                  </a:cubicBezTo>
                  <a:cubicBezTo>
                    <a:pt x="1345509" y="1940977"/>
                    <a:pt x="1363228" y="1919194"/>
                    <a:pt x="1383711" y="1900012"/>
                  </a:cubicBezTo>
                  <a:cubicBezTo>
                    <a:pt x="1396065" y="1888471"/>
                    <a:pt x="1409558" y="1876929"/>
                    <a:pt x="1425001" y="1869614"/>
                  </a:cubicBezTo>
                  <a:cubicBezTo>
                    <a:pt x="1440282" y="1862298"/>
                    <a:pt x="1458326" y="1858397"/>
                    <a:pt x="1474094" y="1867175"/>
                  </a:cubicBezTo>
                  <a:cubicBezTo>
                    <a:pt x="1480759" y="1870914"/>
                    <a:pt x="1485636" y="1876604"/>
                    <a:pt x="1489537" y="1882944"/>
                  </a:cubicBezTo>
                  <a:cubicBezTo>
                    <a:pt x="1493926" y="1889934"/>
                    <a:pt x="1494739" y="1898549"/>
                    <a:pt x="1495064" y="1906677"/>
                  </a:cubicBezTo>
                  <a:cubicBezTo>
                    <a:pt x="1495227" y="1914480"/>
                    <a:pt x="1493114" y="1922446"/>
                    <a:pt x="1490838" y="1929761"/>
                  </a:cubicBezTo>
                  <a:cubicBezTo>
                    <a:pt x="1487912" y="1939027"/>
                    <a:pt x="1483685" y="1947642"/>
                    <a:pt x="1479134" y="1956258"/>
                  </a:cubicBezTo>
                  <a:cubicBezTo>
                    <a:pt x="1472143" y="1969425"/>
                    <a:pt x="1464178" y="1982105"/>
                    <a:pt x="1456213" y="1994785"/>
                  </a:cubicBezTo>
                  <a:cubicBezTo>
                    <a:pt x="1440607" y="2019494"/>
                    <a:pt x="1425164" y="2044203"/>
                    <a:pt x="1408908" y="2068425"/>
                  </a:cubicBezTo>
                  <a:cubicBezTo>
                    <a:pt x="1376233" y="2117030"/>
                    <a:pt x="1342746" y="2164985"/>
                    <a:pt x="1307795" y="2211965"/>
                  </a:cubicBezTo>
                  <a:cubicBezTo>
                    <a:pt x="1290726" y="2234723"/>
                    <a:pt x="1273820" y="2257482"/>
                    <a:pt x="1256589" y="2280240"/>
                  </a:cubicBezTo>
                  <a:lnTo>
                    <a:pt x="966744" y="2280240"/>
                  </a:lnTo>
                  <a:close/>
                  <a:moveTo>
                    <a:pt x="1391839" y="1985194"/>
                  </a:moveTo>
                  <a:cubicBezTo>
                    <a:pt x="1396390" y="1978204"/>
                    <a:pt x="1400942" y="1971214"/>
                    <a:pt x="1405331" y="1964224"/>
                  </a:cubicBezTo>
                  <a:lnTo>
                    <a:pt x="1407607" y="1960485"/>
                  </a:lnTo>
                  <a:cubicBezTo>
                    <a:pt x="1403381" y="1965199"/>
                    <a:pt x="1399154" y="1969913"/>
                    <a:pt x="1395090" y="1974790"/>
                  </a:cubicBezTo>
                  <a:cubicBezTo>
                    <a:pt x="1392652" y="1977716"/>
                    <a:pt x="1390376" y="1980642"/>
                    <a:pt x="1387937" y="1983568"/>
                  </a:cubicBezTo>
                  <a:cubicBezTo>
                    <a:pt x="1389238" y="1984056"/>
                    <a:pt x="1390538" y="1984544"/>
                    <a:pt x="1391839" y="1985194"/>
                  </a:cubicBezTo>
                  <a:lnTo>
                    <a:pt x="1391839" y="1985194"/>
                  </a:lnTo>
                  <a:close/>
                  <a:moveTo>
                    <a:pt x="1166368" y="1780206"/>
                  </a:moveTo>
                  <a:cubicBezTo>
                    <a:pt x="1166368" y="1779068"/>
                    <a:pt x="1166368" y="1778092"/>
                    <a:pt x="1166368" y="1776954"/>
                  </a:cubicBezTo>
                  <a:cubicBezTo>
                    <a:pt x="1166368" y="1776142"/>
                    <a:pt x="1166368" y="1775491"/>
                    <a:pt x="1166368" y="1774679"/>
                  </a:cubicBezTo>
                  <a:cubicBezTo>
                    <a:pt x="1165880" y="1775979"/>
                    <a:pt x="1165230" y="1777442"/>
                    <a:pt x="1164742" y="1778743"/>
                  </a:cubicBezTo>
                  <a:cubicBezTo>
                    <a:pt x="1165230" y="1779230"/>
                    <a:pt x="1165718" y="1779555"/>
                    <a:pt x="1166206" y="1780043"/>
                  </a:cubicBezTo>
                  <a:lnTo>
                    <a:pt x="1166206" y="1780043"/>
                  </a:lnTo>
                  <a:close/>
                  <a:moveTo>
                    <a:pt x="131674" y="2071025"/>
                  </a:moveTo>
                  <a:cubicBezTo>
                    <a:pt x="133949" y="2063385"/>
                    <a:pt x="136225" y="2055907"/>
                    <a:pt x="138339" y="2048267"/>
                  </a:cubicBezTo>
                  <a:cubicBezTo>
                    <a:pt x="147279" y="2018356"/>
                    <a:pt x="157846" y="1988933"/>
                    <a:pt x="168250" y="1959672"/>
                  </a:cubicBezTo>
                  <a:cubicBezTo>
                    <a:pt x="177028" y="1934475"/>
                    <a:pt x="186781" y="1909603"/>
                    <a:pt x="197348" y="1885219"/>
                  </a:cubicBezTo>
                  <a:cubicBezTo>
                    <a:pt x="210515" y="1854983"/>
                    <a:pt x="224008" y="1824747"/>
                    <a:pt x="239776" y="1795649"/>
                  </a:cubicBezTo>
                  <a:cubicBezTo>
                    <a:pt x="248554" y="1779393"/>
                    <a:pt x="258308" y="1763625"/>
                    <a:pt x="268874" y="1748344"/>
                  </a:cubicBezTo>
                  <a:cubicBezTo>
                    <a:pt x="280416" y="1731763"/>
                    <a:pt x="293908" y="1715994"/>
                    <a:pt x="310002" y="1703477"/>
                  </a:cubicBezTo>
                  <a:cubicBezTo>
                    <a:pt x="322356" y="1693886"/>
                    <a:pt x="337475" y="1688197"/>
                    <a:pt x="353243" y="1690473"/>
                  </a:cubicBezTo>
                  <a:cubicBezTo>
                    <a:pt x="360396" y="1691448"/>
                    <a:pt x="367386" y="1694537"/>
                    <a:pt x="372750" y="1699413"/>
                  </a:cubicBezTo>
                  <a:cubicBezTo>
                    <a:pt x="375676" y="1702177"/>
                    <a:pt x="378602" y="1704778"/>
                    <a:pt x="380716" y="1708192"/>
                  </a:cubicBezTo>
                  <a:cubicBezTo>
                    <a:pt x="383479" y="1712906"/>
                    <a:pt x="385592" y="1717295"/>
                    <a:pt x="387218" y="1722497"/>
                  </a:cubicBezTo>
                  <a:cubicBezTo>
                    <a:pt x="389656" y="1729487"/>
                    <a:pt x="389656" y="1738265"/>
                    <a:pt x="389169" y="1745580"/>
                  </a:cubicBezTo>
                  <a:cubicBezTo>
                    <a:pt x="388518" y="1754846"/>
                    <a:pt x="386730" y="1763625"/>
                    <a:pt x="384617" y="1772565"/>
                  </a:cubicBezTo>
                  <a:cubicBezTo>
                    <a:pt x="382991" y="1779068"/>
                    <a:pt x="381041" y="1785570"/>
                    <a:pt x="379090" y="1792073"/>
                  </a:cubicBezTo>
                  <a:cubicBezTo>
                    <a:pt x="374863" y="1806053"/>
                    <a:pt x="370637" y="1820033"/>
                    <a:pt x="366248" y="1833850"/>
                  </a:cubicBezTo>
                  <a:cubicBezTo>
                    <a:pt x="357144" y="1862461"/>
                    <a:pt x="347716" y="1890909"/>
                    <a:pt x="337475" y="1919194"/>
                  </a:cubicBezTo>
                  <a:cubicBezTo>
                    <a:pt x="326746" y="1948618"/>
                    <a:pt x="315529" y="1977716"/>
                    <a:pt x="303987" y="2006652"/>
                  </a:cubicBezTo>
                  <a:cubicBezTo>
                    <a:pt x="281879" y="2062410"/>
                    <a:pt x="258145" y="2117680"/>
                    <a:pt x="234412" y="2172788"/>
                  </a:cubicBezTo>
                  <a:cubicBezTo>
                    <a:pt x="218968" y="2208551"/>
                    <a:pt x="203200" y="2243989"/>
                    <a:pt x="188732" y="2280078"/>
                  </a:cubicBezTo>
                  <a:lnTo>
                    <a:pt x="39014" y="2280078"/>
                  </a:lnTo>
                  <a:cubicBezTo>
                    <a:pt x="35113" y="2269999"/>
                    <a:pt x="33650" y="2258945"/>
                    <a:pt x="31862" y="2248216"/>
                  </a:cubicBezTo>
                  <a:cubicBezTo>
                    <a:pt x="30724" y="2241226"/>
                    <a:pt x="29748" y="2234073"/>
                    <a:pt x="28936" y="2227083"/>
                  </a:cubicBezTo>
                  <a:cubicBezTo>
                    <a:pt x="26985" y="2211315"/>
                    <a:pt x="25034" y="2195546"/>
                    <a:pt x="23246" y="2179616"/>
                  </a:cubicBezTo>
                  <a:cubicBezTo>
                    <a:pt x="20157" y="2152793"/>
                    <a:pt x="17394" y="2125971"/>
                    <a:pt x="14793" y="2099148"/>
                  </a:cubicBezTo>
                  <a:cubicBezTo>
                    <a:pt x="8778" y="2037050"/>
                    <a:pt x="3739" y="1974953"/>
                    <a:pt x="0" y="1912692"/>
                  </a:cubicBezTo>
                  <a:lnTo>
                    <a:pt x="0" y="1912692"/>
                  </a:lnTo>
                  <a:lnTo>
                    <a:pt x="0" y="1554247"/>
                  </a:lnTo>
                  <a:cubicBezTo>
                    <a:pt x="2113" y="1542055"/>
                    <a:pt x="5202" y="1530188"/>
                    <a:pt x="10241" y="1518809"/>
                  </a:cubicBezTo>
                  <a:cubicBezTo>
                    <a:pt x="17069" y="1503366"/>
                    <a:pt x="29261" y="1488898"/>
                    <a:pt x="46655" y="1485972"/>
                  </a:cubicBezTo>
                  <a:cubicBezTo>
                    <a:pt x="60960" y="1483534"/>
                    <a:pt x="75590" y="1486785"/>
                    <a:pt x="86482" y="1496701"/>
                  </a:cubicBezTo>
                  <a:cubicBezTo>
                    <a:pt x="97048" y="1506292"/>
                    <a:pt x="102900" y="1518321"/>
                    <a:pt x="108102" y="1531164"/>
                  </a:cubicBezTo>
                  <a:cubicBezTo>
                    <a:pt x="113629" y="1544656"/>
                    <a:pt x="117368" y="1558961"/>
                    <a:pt x="121107" y="1572942"/>
                  </a:cubicBezTo>
                  <a:cubicBezTo>
                    <a:pt x="128422" y="1600739"/>
                    <a:pt x="132649" y="1629513"/>
                    <a:pt x="135412" y="1658123"/>
                  </a:cubicBezTo>
                  <a:cubicBezTo>
                    <a:pt x="138176" y="1686896"/>
                    <a:pt x="140614" y="1715669"/>
                    <a:pt x="141590" y="1744605"/>
                  </a:cubicBezTo>
                  <a:cubicBezTo>
                    <a:pt x="142728" y="1774353"/>
                    <a:pt x="142890" y="1803939"/>
                    <a:pt x="142240" y="1833525"/>
                  </a:cubicBezTo>
                  <a:cubicBezTo>
                    <a:pt x="140289" y="1912692"/>
                    <a:pt x="136225" y="1991859"/>
                    <a:pt x="131836" y="2070863"/>
                  </a:cubicBezTo>
                  <a:lnTo>
                    <a:pt x="131836" y="2070863"/>
                  </a:lnTo>
                  <a:close/>
                  <a:moveTo>
                    <a:pt x="317805" y="1789959"/>
                  </a:moveTo>
                  <a:cubicBezTo>
                    <a:pt x="319105" y="1785895"/>
                    <a:pt x="320406" y="1781831"/>
                    <a:pt x="321544" y="1777767"/>
                  </a:cubicBezTo>
                  <a:cubicBezTo>
                    <a:pt x="318618" y="1781831"/>
                    <a:pt x="315854" y="1785895"/>
                    <a:pt x="313091" y="1789959"/>
                  </a:cubicBezTo>
                  <a:cubicBezTo>
                    <a:pt x="313903" y="1789959"/>
                    <a:pt x="314716" y="1789959"/>
                    <a:pt x="315529" y="1789959"/>
                  </a:cubicBezTo>
                  <a:cubicBezTo>
                    <a:pt x="316342" y="1789959"/>
                    <a:pt x="317155" y="1789959"/>
                    <a:pt x="317967" y="1789959"/>
                  </a:cubicBezTo>
                  <a:lnTo>
                    <a:pt x="317967" y="1789959"/>
                  </a:lnTo>
                  <a:close/>
                  <a:moveTo>
                    <a:pt x="1643969" y="1435578"/>
                  </a:moveTo>
                  <a:cubicBezTo>
                    <a:pt x="1633891" y="1408268"/>
                    <a:pt x="1625438" y="1380308"/>
                    <a:pt x="1618122" y="1352348"/>
                  </a:cubicBezTo>
                  <a:cubicBezTo>
                    <a:pt x="1610645" y="1323900"/>
                    <a:pt x="1603492" y="1295452"/>
                    <a:pt x="1596990" y="1266841"/>
                  </a:cubicBezTo>
                  <a:cubicBezTo>
                    <a:pt x="1590162" y="1237093"/>
                    <a:pt x="1584960" y="1207182"/>
                    <a:pt x="1580408" y="1176945"/>
                  </a:cubicBezTo>
                  <a:cubicBezTo>
                    <a:pt x="1576182" y="1148823"/>
                    <a:pt x="1572931" y="1120375"/>
                    <a:pt x="1571305" y="1092089"/>
                  </a:cubicBezTo>
                  <a:cubicBezTo>
                    <a:pt x="1570980" y="1084449"/>
                    <a:pt x="1570492" y="1076971"/>
                    <a:pt x="1570005" y="1069331"/>
                  </a:cubicBezTo>
                  <a:cubicBezTo>
                    <a:pt x="1569679" y="1063804"/>
                    <a:pt x="1569679" y="1058439"/>
                    <a:pt x="1570005" y="1052912"/>
                  </a:cubicBezTo>
                  <a:lnTo>
                    <a:pt x="1570005" y="1051287"/>
                  </a:lnTo>
                  <a:cubicBezTo>
                    <a:pt x="1569029" y="1043484"/>
                    <a:pt x="1568379" y="1035681"/>
                    <a:pt x="1567566" y="1027878"/>
                  </a:cubicBezTo>
                  <a:cubicBezTo>
                    <a:pt x="1566753" y="1019587"/>
                    <a:pt x="1566916" y="1011134"/>
                    <a:pt x="1566591" y="1002844"/>
                  </a:cubicBezTo>
                  <a:cubicBezTo>
                    <a:pt x="1566103" y="988864"/>
                    <a:pt x="1566916" y="974883"/>
                    <a:pt x="1569029" y="961065"/>
                  </a:cubicBezTo>
                  <a:cubicBezTo>
                    <a:pt x="1570330" y="952937"/>
                    <a:pt x="1572931" y="944972"/>
                    <a:pt x="1575857" y="937169"/>
                  </a:cubicBezTo>
                  <a:cubicBezTo>
                    <a:pt x="1578945" y="928879"/>
                    <a:pt x="1583497" y="919288"/>
                    <a:pt x="1590487" y="913598"/>
                  </a:cubicBezTo>
                  <a:cubicBezTo>
                    <a:pt x="1596014" y="909047"/>
                    <a:pt x="1601866" y="904820"/>
                    <a:pt x="1609019" y="903194"/>
                  </a:cubicBezTo>
                  <a:cubicBezTo>
                    <a:pt x="1616984" y="901406"/>
                    <a:pt x="1624950" y="901406"/>
                    <a:pt x="1632428" y="904820"/>
                  </a:cubicBezTo>
                  <a:cubicBezTo>
                    <a:pt x="1639093" y="907746"/>
                    <a:pt x="1645595" y="911322"/>
                    <a:pt x="1650634" y="916849"/>
                  </a:cubicBezTo>
                  <a:cubicBezTo>
                    <a:pt x="1656974" y="923677"/>
                    <a:pt x="1661526" y="931317"/>
                    <a:pt x="1665590" y="939770"/>
                  </a:cubicBezTo>
                  <a:cubicBezTo>
                    <a:pt x="1673555" y="956677"/>
                    <a:pt x="1678270" y="975534"/>
                    <a:pt x="1682334" y="993740"/>
                  </a:cubicBezTo>
                  <a:cubicBezTo>
                    <a:pt x="1685422" y="1007233"/>
                    <a:pt x="1687861" y="1020888"/>
                    <a:pt x="1690136" y="1034543"/>
                  </a:cubicBezTo>
                  <a:cubicBezTo>
                    <a:pt x="1694851" y="1063966"/>
                    <a:pt x="1699727" y="1093552"/>
                    <a:pt x="1701678" y="1123301"/>
                  </a:cubicBezTo>
                  <a:cubicBezTo>
                    <a:pt x="1702654" y="1138419"/>
                    <a:pt x="1703629" y="1153374"/>
                    <a:pt x="1704117" y="1168492"/>
                  </a:cubicBezTo>
                  <a:cubicBezTo>
                    <a:pt x="1713382" y="1145409"/>
                    <a:pt x="1722974" y="1122325"/>
                    <a:pt x="1732565" y="1099404"/>
                  </a:cubicBezTo>
                  <a:cubicBezTo>
                    <a:pt x="1737929" y="1086887"/>
                    <a:pt x="1743619" y="1074370"/>
                    <a:pt x="1749146" y="1062016"/>
                  </a:cubicBezTo>
                  <a:cubicBezTo>
                    <a:pt x="1754673" y="1049824"/>
                    <a:pt x="1760525" y="1037469"/>
                    <a:pt x="1766702" y="1025602"/>
                  </a:cubicBezTo>
                  <a:cubicBezTo>
                    <a:pt x="1786372" y="987888"/>
                    <a:pt x="1806529" y="949687"/>
                    <a:pt x="1833839" y="917012"/>
                  </a:cubicBezTo>
                  <a:cubicBezTo>
                    <a:pt x="1844081" y="904820"/>
                    <a:pt x="1856435" y="893766"/>
                    <a:pt x="1870415" y="886126"/>
                  </a:cubicBezTo>
                  <a:cubicBezTo>
                    <a:pt x="1876430" y="882712"/>
                    <a:pt x="1884721" y="879948"/>
                    <a:pt x="1891711" y="879785"/>
                  </a:cubicBezTo>
                  <a:cubicBezTo>
                    <a:pt x="1895287" y="879785"/>
                    <a:pt x="1898538" y="879785"/>
                    <a:pt x="1901952" y="880111"/>
                  </a:cubicBezTo>
                  <a:cubicBezTo>
                    <a:pt x="1907154" y="880761"/>
                    <a:pt x="1911381" y="882549"/>
                    <a:pt x="1916095" y="884825"/>
                  </a:cubicBezTo>
                  <a:cubicBezTo>
                    <a:pt x="1928124" y="890352"/>
                    <a:pt x="1937228" y="904495"/>
                    <a:pt x="1939341" y="917337"/>
                  </a:cubicBezTo>
                  <a:cubicBezTo>
                    <a:pt x="1940641" y="925140"/>
                    <a:pt x="1941129" y="932943"/>
                    <a:pt x="1939991" y="940908"/>
                  </a:cubicBezTo>
                  <a:cubicBezTo>
                    <a:pt x="1939016" y="947736"/>
                    <a:pt x="1937390" y="954238"/>
                    <a:pt x="1935927" y="960903"/>
                  </a:cubicBezTo>
                  <a:cubicBezTo>
                    <a:pt x="1931213" y="981385"/>
                    <a:pt x="1922597" y="1000893"/>
                    <a:pt x="1913006" y="1019587"/>
                  </a:cubicBezTo>
                  <a:cubicBezTo>
                    <a:pt x="1906341" y="1032592"/>
                    <a:pt x="1899676" y="1045597"/>
                    <a:pt x="1892849" y="1058439"/>
                  </a:cubicBezTo>
                  <a:cubicBezTo>
                    <a:pt x="1878543" y="1085099"/>
                    <a:pt x="1864238" y="1111759"/>
                    <a:pt x="1849770" y="1138419"/>
                  </a:cubicBezTo>
                  <a:cubicBezTo>
                    <a:pt x="1842780" y="1151098"/>
                    <a:pt x="1835953" y="1163941"/>
                    <a:pt x="1828963" y="1176620"/>
                  </a:cubicBezTo>
                  <a:cubicBezTo>
                    <a:pt x="1826687" y="1180847"/>
                    <a:pt x="1824248" y="1185236"/>
                    <a:pt x="1821973" y="1189463"/>
                  </a:cubicBezTo>
                  <a:lnTo>
                    <a:pt x="1823761" y="1186049"/>
                  </a:lnTo>
                  <a:cubicBezTo>
                    <a:pt x="1821322" y="1190438"/>
                    <a:pt x="1819209" y="1195477"/>
                    <a:pt x="1816446" y="1199704"/>
                  </a:cubicBezTo>
                  <a:cubicBezTo>
                    <a:pt x="1816120" y="1200354"/>
                    <a:pt x="1815795" y="1201004"/>
                    <a:pt x="1815308" y="1201817"/>
                  </a:cubicBezTo>
                  <a:cubicBezTo>
                    <a:pt x="1833514" y="1184748"/>
                    <a:pt x="1852859" y="1168492"/>
                    <a:pt x="1871878" y="1152399"/>
                  </a:cubicBezTo>
                  <a:cubicBezTo>
                    <a:pt x="1882607" y="1143296"/>
                    <a:pt x="1893662" y="1134355"/>
                    <a:pt x="1904878" y="1125739"/>
                  </a:cubicBezTo>
                  <a:cubicBezTo>
                    <a:pt x="1914469" y="1118424"/>
                    <a:pt x="1924060" y="1111271"/>
                    <a:pt x="1934627" y="1105582"/>
                  </a:cubicBezTo>
                  <a:cubicBezTo>
                    <a:pt x="1941129" y="1102168"/>
                    <a:pt x="1949420" y="1099079"/>
                    <a:pt x="1956735" y="1098917"/>
                  </a:cubicBezTo>
                  <a:cubicBezTo>
                    <a:pt x="1959661" y="1098917"/>
                    <a:pt x="1962750" y="1098754"/>
                    <a:pt x="1965676" y="1098917"/>
                  </a:cubicBezTo>
                  <a:cubicBezTo>
                    <a:pt x="1970390" y="1099242"/>
                    <a:pt x="1974291" y="1100705"/>
                    <a:pt x="1978680" y="1102330"/>
                  </a:cubicBezTo>
                  <a:cubicBezTo>
                    <a:pt x="1990222" y="1106882"/>
                    <a:pt x="1998675" y="1122488"/>
                    <a:pt x="1997375" y="1134680"/>
                  </a:cubicBezTo>
                  <a:cubicBezTo>
                    <a:pt x="1996725" y="1140857"/>
                    <a:pt x="1995424" y="1146384"/>
                    <a:pt x="1993311" y="1152236"/>
                  </a:cubicBezTo>
                  <a:cubicBezTo>
                    <a:pt x="1990385" y="1160527"/>
                    <a:pt x="1985833" y="1168167"/>
                    <a:pt x="1981119" y="1175482"/>
                  </a:cubicBezTo>
                  <a:cubicBezTo>
                    <a:pt x="1972341" y="1188975"/>
                    <a:pt x="1961449" y="1201492"/>
                    <a:pt x="1951045" y="1213847"/>
                  </a:cubicBezTo>
                  <a:cubicBezTo>
                    <a:pt x="1941779" y="1224901"/>
                    <a:pt x="1931375" y="1235142"/>
                    <a:pt x="1921459" y="1245546"/>
                  </a:cubicBezTo>
                  <a:cubicBezTo>
                    <a:pt x="1912356" y="1254974"/>
                    <a:pt x="1902602" y="1264078"/>
                    <a:pt x="1893011" y="1273181"/>
                  </a:cubicBezTo>
                  <a:cubicBezTo>
                    <a:pt x="1874479" y="1290737"/>
                    <a:pt x="1855297" y="1307969"/>
                    <a:pt x="1835302" y="1323737"/>
                  </a:cubicBezTo>
                  <a:cubicBezTo>
                    <a:pt x="1825061" y="1331703"/>
                    <a:pt x="1814820" y="1339831"/>
                    <a:pt x="1803928" y="1346821"/>
                  </a:cubicBezTo>
                  <a:cubicBezTo>
                    <a:pt x="1791411" y="1354786"/>
                    <a:pt x="1778732" y="1361776"/>
                    <a:pt x="1765239" y="1367791"/>
                  </a:cubicBezTo>
                  <a:cubicBezTo>
                    <a:pt x="1762150" y="1369091"/>
                    <a:pt x="1759062" y="1370229"/>
                    <a:pt x="1755811" y="1370717"/>
                  </a:cubicBezTo>
                  <a:cubicBezTo>
                    <a:pt x="1752559" y="1379820"/>
                    <a:pt x="1744757" y="1387136"/>
                    <a:pt x="1734678" y="1389737"/>
                  </a:cubicBezTo>
                  <a:cubicBezTo>
                    <a:pt x="1732239" y="1390387"/>
                    <a:pt x="1729801" y="1390712"/>
                    <a:pt x="1727363" y="1390712"/>
                  </a:cubicBezTo>
                  <a:cubicBezTo>
                    <a:pt x="1719072" y="1390712"/>
                    <a:pt x="1710782" y="1387298"/>
                    <a:pt x="1704929" y="1381121"/>
                  </a:cubicBezTo>
                  <a:cubicBezTo>
                    <a:pt x="1702654" y="1378682"/>
                    <a:pt x="1700865" y="1376081"/>
                    <a:pt x="1699565" y="1373155"/>
                  </a:cubicBezTo>
                  <a:cubicBezTo>
                    <a:pt x="1696964" y="1372017"/>
                    <a:pt x="1694688" y="1370554"/>
                    <a:pt x="1692412" y="1368766"/>
                  </a:cubicBezTo>
                  <a:cubicBezTo>
                    <a:pt x="1689649" y="1370880"/>
                    <a:pt x="1686723" y="1372505"/>
                    <a:pt x="1683634" y="1373643"/>
                  </a:cubicBezTo>
                  <a:cubicBezTo>
                    <a:pt x="1688023" y="1387948"/>
                    <a:pt x="1692575" y="1402091"/>
                    <a:pt x="1697777" y="1416071"/>
                  </a:cubicBezTo>
                  <a:cubicBezTo>
                    <a:pt x="1703141" y="1430702"/>
                    <a:pt x="1695176" y="1447445"/>
                    <a:pt x="1680708" y="1452647"/>
                  </a:cubicBezTo>
                  <a:cubicBezTo>
                    <a:pt x="1677619" y="1453785"/>
                    <a:pt x="1674368" y="1454273"/>
                    <a:pt x="1671117" y="1454273"/>
                  </a:cubicBezTo>
                  <a:cubicBezTo>
                    <a:pt x="1659413" y="1454273"/>
                    <a:pt x="1648358" y="1446958"/>
                    <a:pt x="1643969" y="1435416"/>
                  </a:cubicBezTo>
                  <a:lnTo>
                    <a:pt x="1643969" y="1435416"/>
                  </a:lnTo>
                  <a:close/>
                  <a:moveTo>
                    <a:pt x="1853997" y="996179"/>
                  </a:moveTo>
                  <a:cubicBezTo>
                    <a:pt x="1854972" y="997317"/>
                    <a:pt x="1855948" y="998455"/>
                    <a:pt x="1856760" y="999593"/>
                  </a:cubicBezTo>
                  <a:cubicBezTo>
                    <a:pt x="1862613" y="988213"/>
                    <a:pt x="1868140" y="976672"/>
                    <a:pt x="1873016" y="964967"/>
                  </a:cubicBezTo>
                  <a:cubicBezTo>
                    <a:pt x="1873504" y="963829"/>
                    <a:pt x="1873829" y="962691"/>
                    <a:pt x="1874317" y="961391"/>
                  </a:cubicBezTo>
                  <a:cubicBezTo>
                    <a:pt x="1872691" y="963504"/>
                    <a:pt x="1871066" y="965617"/>
                    <a:pt x="1869603" y="967731"/>
                  </a:cubicBezTo>
                  <a:cubicBezTo>
                    <a:pt x="1863425" y="976346"/>
                    <a:pt x="1857898" y="985449"/>
                    <a:pt x="1852371" y="994391"/>
                  </a:cubicBezTo>
                  <a:cubicBezTo>
                    <a:pt x="1853022" y="994878"/>
                    <a:pt x="1853509" y="995529"/>
                    <a:pt x="1854159" y="996179"/>
                  </a:cubicBezTo>
                  <a:lnTo>
                    <a:pt x="1854159" y="996179"/>
                  </a:lnTo>
                  <a:close/>
                  <a:moveTo>
                    <a:pt x="1042335" y="1445332"/>
                  </a:moveTo>
                  <a:cubicBezTo>
                    <a:pt x="1031931" y="1429564"/>
                    <a:pt x="1035182" y="1408756"/>
                    <a:pt x="1036645" y="1390712"/>
                  </a:cubicBezTo>
                  <a:cubicBezTo>
                    <a:pt x="1035995" y="1385998"/>
                    <a:pt x="1035507" y="1381283"/>
                    <a:pt x="1034857" y="1376732"/>
                  </a:cubicBezTo>
                  <a:cubicBezTo>
                    <a:pt x="1034044" y="1370229"/>
                    <a:pt x="1033557" y="1363564"/>
                    <a:pt x="1032906" y="1356899"/>
                  </a:cubicBezTo>
                  <a:cubicBezTo>
                    <a:pt x="1031768" y="1342919"/>
                    <a:pt x="1030630" y="1328777"/>
                    <a:pt x="1029655" y="1314796"/>
                  </a:cubicBezTo>
                  <a:cubicBezTo>
                    <a:pt x="1028680" y="1300491"/>
                    <a:pt x="1027704" y="1286186"/>
                    <a:pt x="1026892" y="1271881"/>
                  </a:cubicBezTo>
                  <a:cubicBezTo>
                    <a:pt x="1025754" y="1261802"/>
                    <a:pt x="1024778" y="1251723"/>
                    <a:pt x="1023803" y="1241482"/>
                  </a:cubicBezTo>
                  <a:cubicBezTo>
                    <a:pt x="1020877" y="1211733"/>
                    <a:pt x="1017788" y="1182147"/>
                    <a:pt x="1015837" y="1152236"/>
                  </a:cubicBezTo>
                  <a:cubicBezTo>
                    <a:pt x="1015025" y="1138256"/>
                    <a:pt x="1013724" y="1124276"/>
                    <a:pt x="1013237" y="1110133"/>
                  </a:cubicBezTo>
                  <a:cubicBezTo>
                    <a:pt x="1012749" y="1094365"/>
                    <a:pt x="1011611" y="1078597"/>
                    <a:pt x="1011773" y="1062828"/>
                  </a:cubicBezTo>
                  <a:cubicBezTo>
                    <a:pt x="1011773" y="1047385"/>
                    <a:pt x="1011936" y="1031942"/>
                    <a:pt x="1012099" y="1016499"/>
                  </a:cubicBezTo>
                  <a:cubicBezTo>
                    <a:pt x="1012099" y="1009346"/>
                    <a:pt x="1013074" y="1002193"/>
                    <a:pt x="1013399" y="995203"/>
                  </a:cubicBezTo>
                  <a:cubicBezTo>
                    <a:pt x="1013887" y="986913"/>
                    <a:pt x="1014049" y="978297"/>
                    <a:pt x="1015187" y="970007"/>
                  </a:cubicBezTo>
                  <a:cubicBezTo>
                    <a:pt x="1017951" y="950337"/>
                    <a:pt x="1020389" y="930667"/>
                    <a:pt x="1025429" y="911322"/>
                  </a:cubicBezTo>
                  <a:cubicBezTo>
                    <a:pt x="1027704" y="902544"/>
                    <a:pt x="1030305" y="893766"/>
                    <a:pt x="1033882" y="885313"/>
                  </a:cubicBezTo>
                  <a:cubicBezTo>
                    <a:pt x="1037295" y="877022"/>
                    <a:pt x="1041522" y="869057"/>
                    <a:pt x="1045911" y="861091"/>
                  </a:cubicBezTo>
                  <a:cubicBezTo>
                    <a:pt x="1049813" y="853939"/>
                    <a:pt x="1055177" y="846949"/>
                    <a:pt x="1061517" y="841909"/>
                  </a:cubicBezTo>
                  <a:cubicBezTo>
                    <a:pt x="1067857" y="836707"/>
                    <a:pt x="1074847" y="833456"/>
                    <a:pt x="1082975" y="831343"/>
                  </a:cubicBezTo>
                  <a:cubicBezTo>
                    <a:pt x="1086876" y="830368"/>
                    <a:pt x="1091265" y="830693"/>
                    <a:pt x="1095167" y="830855"/>
                  </a:cubicBezTo>
                  <a:cubicBezTo>
                    <a:pt x="1098906" y="830855"/>
                    <a:pt x="1102807" y="831993"/>
                    <a:pt x="1106058" y="833619"/>
                  </a:cubicBezTo>
                  <a:cubicBezTo>
                    <a:pt x="1113211" y="837033"/>
                    <a:pt x="1119388" y="841909"/>
                    <a:pt x="1123290" y="848899"/>
                  </a:cubicBezTo>
                  <a:cubicBezTo>
                    <a:pt x="1128492" y="858165"/>
                    <a:pt x="1130117" y="869219"/>
                    <a:pt x="1131093" y="879623"/>
                  </a:cubicBezTo>
                  <a:cubicBezTo>
                    <a:pt x="1132556" y="894579"/>
                    <a:pt x="1132556" y="909534"/>
                    <a:pt x="1132718" y="924652"/>
                  </a:cubicBezTo>
                  <a:cubicBezTo>
                    <a:pt x="1132718" y="953913"/>
                    <a:pt x="1130930" y="983174"/>
                    <a:pt x="1129467" y="1012272"/>
                  </a:cubicBezTo>
                  <a:cubicBezTo>
                    <a:pt x="1126703" y="1062178"/>
                    <a:pt x="1123127" y="1111921"/>
                    <a:pt x="1119063" y="1161827"/>
                  </a:cubicBezTo>
                  <a:cubicBezTo>
                    <a:pt x="1123777" y="1152236"/>
                    <a:pt x="1128654" y="1142645"/>
                    <a:pt x="1133531" y="1133217"/>
                  </a:cubicBezTo>
                  <a:cubicBezTo>
                    <a:pt x="1140521" y="1119399"/>
                    <a:pt x="1148324" y="1105744"/>
                    <a:pt x="1156127" y="1092252"/>
                  </a:cubicBezTo>
                  <a:cubicBezTo>
                    <a:pt x="1164092" y="1078272"/>
                    <a:pt x="1172220" y="1064291"/>
                    <a:pt x="1180348" y="1050311"/>
                  </a:cubicBezTo>
                  <a:cubicBezTo>
                    <a:pt x="1194166" y="1026577"/>
                    <a:pt x="1208146" y="1002681"/>
                    <a:pt x="1223427" y="979598"/>
                  </a:cubicBezTo>
                  <a:cubicBezTo>
                    <a:pt x="1232042" y="966430"/>
                    <a:pt x="1240821" y="953425"/>
                    <a:pt x="1250249" y="940908"/>
                  </a:cubicBezTo>
                  <a:cubicBezTo>
                    <a:pt x="1253988" y="935869"/>
                    <a:pt x="1258052" y="931317"/>
                    <a:pt x="1262116" y="926766"/>
                  </a:cubicBezTo>
                  <a:cubicBezTo>
                    <a:pt x="1267318" y="921076"/>
                    <a:pt x="1273007" y="915712"/>
                    <a:pt x="1279998" y="911973"/>
                  </a:cubicBezTo>
                  <a:cubicBezTo>
                    <a:pt x="1285199" y="909209"/>
                    <a:pt x="1291052" y="907909"/>
                    <a:pt x="1296741" y="907909"/>
                  </a:cubicBezTo>
                  <a:cubicBezTo>
                    <a:pt x="1301130" y="901731"/>
                    <a:pt x="1305682" y="895879"/>
                    <a:pt x="1310721" y="890352"/>
                  </a:cubicBezTo>
                  <a:cubicBezTo>
                    <a:pt x="1320312" y="879461"/>
                    <a:pt x="1333317" y="869707"/>
                    <a:pt x="1348598" y="871170"/>
                  </a:cubicBezTo>
                  <a:cubicBezTo>
                    <a:pt x="1358839" y="872145"/>
                    <a:pt x="1369731" y="877673"/>
                    <a:pt x="1374282" y="887589"/>
                  </a:cubicBezTo>
                  <a:cubicBezTo>
                    <a:pt x="1377534" y="894904"/>
                    <a:pt x="1379484" y="901569"/>
                    <a:pt x="1378346" y="909697"/>
                  </a:cubicBezTo>
                  <a:cubicBezTo>
                    <a:pt x="1377534" y="915386"/>
                    <a:pt x="1375745" y="920751"/>
                    <a:pt x="1373632" y="926115"/>
                  </a:cubicBezTo>
                  <a:cubicBezTo>
                    <a:pt x="1370869" y="933268"/>
                    <a:pt x="1367455" y="940096"/>
                    <a:pt x="1364041" y="946923"/>
                  </a:cubicBezTo>
                  <a:cubicBezTo>
                    <a:pt x="1357539" y="959440"/>
                    <a:pt x="1350386" y="971632"/>
                    <a:pt x="1343071" y="983662"/>
                  </a:cubicBezTo>
                  <a:cubicBezTo>
                    <a:pt x="1331204" y="1003657"/>
                    <a:pt x="1318687" y="1023489"/>
                    <a:pt x="1306170" y="1043159"/>
                  </a:cubicBezTo>
                  <a:lnTo>
                    <a:pt x="1306170" y="1043159"/>
                  </a:lnTo>
                  <a:cubicBezTo>
                    <a:pt x="1300318" y="1056814"/>
                    <a:pt x="1294303" y="1070306"/>
                    <a:pt x="1288126" y="1083799"/>
                  </a:cubicBezTo>
                  <a:cubicBezTo>
                    <a:pt x="1281298" y="1098266"/>
                    <a:pt x="1274145" y="1112734"/>
                    <a:pt x="1266993" y="1127040"/>
                  </a:cubicBezTo>
                  <a:cubicBezTo>
                    <a:pt x="1254476" y="1152074"/>
                    <a:pt x="1240983" y="1176458"/>
                    <a:pt x="1227653" y="1201004"/>
                  </a:cubicBezTo>
                  <a:cubicBezTo>
                    <a:pt x="1212860" y="1227989"/>
                    <a:pt x="1197254" y="1254487"/>
                    <a:pt x="1180836" y="1280334"/>
                  </a:cubicBezTo>
                  <a:cubicBezTo>
                    <a:pt x="1174008" y="1291063"/>
                    <a:pt x="1167018" y="1301629"/>
                    <a:pt x="1159703" y="1312033"/>
                  </a:cubicBezTo>
                  <a:cubicBezTo>
                    <a:pt x="1155802" y="1317560"/>
                    <a:pt x="1152063" y="1323087"/>
                    <a:pt x="1147999" y="1328614"/>
                  </a:cubicBezTo>
                  <a:cubicBezTo>
                    <a:pt x="1142309" y="1336417"/>
                    <a:pt x="1136945" y="1344707"/>
                    <a:pt x="1128654" y="1349747"/>
                  </a:cubicBezTo>
                  <a:cubicBezTo>
                    <a:pt x="1123940" y="1352673"/>
                    <a:pt x="1119063" y="1354624"/>
                    <a:pt x="1113861" y="1355111"/>
                  </a:cubicBezTo>
                  <a:cubicBezTo>
                    <a:pt x="1113861" y="1357387"/>
                    <a:pt x="1113861" y="1359663"/>
                    <a:pt x="1113861" y="1361939"/>
                  </a:cubicBezTo>
                  <a:cubicBezTo>
                    <a:pt x="1114024" y="1378195"/>
                    <a:pt x="1115649" y="1396239"/>
                    <a:pt x="1108659" y="1411194"/>
                  </a:cubicBezTo>
                  <a:cubicBezTo>
                    <a:pt x="1106058" y="1416721"/>
                    <a:pt x="1101507" y="1421436"/>
                    <a:pt x="1096305" y="1424687"/>
                  </a:cubicBezTo>
                  <a:cubicBezTo>
                    <a:pt x="1096630" y="1428913"/>
                    <a:pt x="1096142" y="1433140"/>
                    <a:pt x="1094842" y="1437041"/>
                  </a:cubicBezTo>
                  <a:cubicBezTo>
                    <a:pt x="1091428" y="1447608"/>
                    <a:pt x="1082975" y="1454435"/>
                    <a:pt x="1072408" y="1457199"/>
                  </a:cubicBezTo>
                  <a:cubicBezTo>
                    <a:pt x="1070458" y="1457687"/>
                    <a:pt x="1068344" y="1458012"/>
                    <a:pt x="1066231" y="1458012"/>
                  </a:cubicBezTo>
                  <a:cubicBezTo>
                    <a:pt x="1056965" y="1458012"/>
                    <a:pt x="1047212" y="1453135"/>
                    <a:pt x="1042172" y="1445495"/>
                  </a:cubicBezTo>
                  <a:lnTo>
                    <a:pt x="1042172" y="1445495"/>
                  </a:lnTo>
                  <a:close/>
                  <a:moveTo>
                    <a:pt x="420868" y="951475"/>
                  </a:moveTo>
                  <a:cubicBezTo>
                    <a:pt x="423631" y="962041"/>
                    <a:pt x="422331" y="973583"/>
                    <a:pt x="422006" y="984474"/>
                  </a:cubicBezTo>
                  <a:cubicBezTo>
                    <a:pt x="421843" y="990977"/>
                    <a:pt x="421356" y="997641"/>
                    <a:pt x="420705" y="1004307"/>
                  </a:cubicBezTo>
                  <a:cubicBezTo>
                    <a:pt x="420218" y="1011134"/>
                    <a:pt x="419567" y="1017961"/>
                    <a:pt x="419080" y="1024789"/>
                  </a:cubicBezTo>
                  <a:cubicBezTo>
                    <a:pt x="421681" y="1013248"/>
                    <a:pt x="424444" y="1001705"/>
                    <a:pt x="426883" y="990164"/>
                  </a:cubicBezTo>
                  <a:cubicBezTo>
                    <a:pt x="429484" y="978460"/>
                    <a:pt x="431109" y="966593"/>
                    <a:pt x="432735" y="954889"/>
                  </a:cubicBezTo>
                  <a:cubicBezTo>
                    <a:pt x="433222" y="948224"/>
                    <a:pt x="433710" y="941559"/>
                    <a:pt x="433873" y="934894"/>
                  </a:cubicBezTo>
                  <a:cubicBezTo>
                    <a:pt x="433873" y="933105"/>
                    <a:pt x="433710" y="931317"/>
                    <a:pt x="433548" y="929692"/>
                  </a:cubicBezTo>
                  <a:cubicBezTo>
                    <a:pt x="430134" y="934569"/>
                    <a:pt x="427045" y="939608"/>
                    <a:pt x="423956" y="944809"/>
                  </a:cubicBezTo>
                  <a:cubicBezTo>
                    <a:pt x="422819" y="946923"/>
                    <a:pt x="421681" y="949036"/>
                    <a:pt x="420705" y="951312"/>
                  </a:cubicBezTo>
                  <a:lnTo>
                    <a:pt x="420705" y="951800"/>
                  </a:lnTo>
                  <a:close/>
                </a:path>
              </a:pathLst>
            </a:custGeom>
            <a:solidFill>
              <a:srgbClr val="BBCA67"/>
            </a:solidFill>
            <a:ln w="16256"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76D9070F-F3A7-DC23-2746-45BEBD0496FD}"/>
                </a:ext>
              </a:extLst>
            </p:cNvPr>
            <p:cNvSpPr/>
            <p:nvPr/>
          </p:nvSpPr>
          <p:spPr>
            <a:xfrm>
              <a:off x="5301560" y="4824291"/>
              <a:ext cx="6890927" cy="2235892"/>
            </a:xfrm>
            <a:custGeom>
              <a:avLst/>
              <a:gdLst>
                <a:gd name="connsiteX0" fmla="*/ 3488871 w 6890927"/>
                <a:gd name="connsiteY0" fmla="*/ 1385704 h 2235892"/>
                <a:gd name="connsiteX1" fmla="*/ 3464650 w 6890927"/>
                <a:gd name="connsiteY1" fmla="*/ 1369122 h 2235892"/>
                <a:gd name="connsiteX2" fmla="*/ 3457984 w 6890927"/>
                <a:gd name="connsiteY2" fmla="*/ 1360506 h 2235892"/>
                <a:gd name="connsiteX3" fmla="*/ 3446931 w 6890927"/>
                <a:gd name="connsiteY3" fmla="*/ 1354492 h 2235892"/>
                <a:gd name="connsiteX4" fmla="*/ 3446931 w 6890927"/>
                <a:gd name="connsiteY4" fmla="*/ 1354492 h 2235892"/>
                <a:gd name="connsiteX5" fmla="*/ 3275104 w 6890927"/>
                <a:gd name="connsiteY5" fmla="*/ 1332872 h 2235892"/>
                <a:gd name="connsiteX6" fmla="*/ 3229588 w 6890927"/>
                <a:gd name="connsiteY6" fmla="*/ 1324906 h 2235892"/>
                <a:gd name="connsiteX7" fmla="*/ 3187810 w 6890927"/>
                <a:gd name="connsiteY7" fmla="*/ 1308488 h 2235892"/>
                <a:gd name="connsiteX8" fmla="*/ 3176756 w 6890927"/>
                <a:gd name="connsiteY8" fmla="*/ 1288168 h 2235892"/>
                <a:gd name="connsiteX9" fmla="*/ 3182771 w 6890927"/>
                <a:gd name="connsiteY9" fmla="*/ 1261670 h 2235892"/>
                <a:gd name="connsiteX10" fmla="*/ 3253159 w 6890927"/>
                <a:gd name="connsiteY10" fmla="*/ 1239724 h 2235892"/>
                <a:gd name="connsiteX11" fmla="*/ 3286321 w 6890927"/>
                <a:gd name="connsiteY11" fmla="*/ 1242000 h 2235892"/>
                <a:gd name="connsiteX12" fmla="*/ 3227963 w 6890927"/>
                <a:gd name="connsiteY12" fmla="*/ 1199735 h 2235892"/>
                <a:gd name="connsiteX13" fmla="*/ 3160013 w 6890927"/>
                <a:gd name="connsiteY13" fmla="*/ 1149016 h 2235892"/>
                <a:gd name="connsiteX14" fmla="*/ 3126037 w 6890927"/>
                <a:gd name="connsiteY14" fmla="*/ 1121056 h 2235892"/>
                <a:gd name="connsiteX15" fmla="*/ 3107181 w 6890927"/>
                <a:gd name="connsiteY15" fmla="*/ 1095696 h 2235892"/>
                <a:gd name="connsiteX16" fmla="*/ 3107668 w 6890927"/>
                <a:gd name="connsiteY16" fmla="*/ 1072938 h 2235892"/>
                <a:gd name="connsiteX17" fmla="*/ 3123599 w 6890927"/>
                <a:gd name="connsiteY17" fmla="*/ 1053756 h 2235892"/>
                <a:gd name="connsiteX18" fmla="*/ 3170741 w 6890927"/>
                <a:gd name="connsiteY18" fmla="*/ 1050667 h 2235892"/>
                <a:gd name="connsiteX19" fmla="*/ 3207317 w 6890927"/>
                <a:gd name="connsiteY19" fmla="*/ 1061884 h 2235892"/>
                <a:gd name="connsiteX20" fmla="*/ 3277218 w 6890927"/>
                <a:gd name="connsiteY20" fmla="*/ 1101386 h 2235892"/>
                <a:gd name="connsiteX21" fmla="*/ 3293799 w 6890927"/>
                <a:gd name="connsiteY21" fmla="*/ 1113903 h 2235892"/>
                <a:gd name="connsiteX22" fmla="*/ 3309405 w 6890927"/>
                <a:gd name="connsiteY22" fmla="*/ 1126257 h 2235892"/>
                <a:gd name="connsiteX23" fmla="*/ 3336227 w 6890927"/>
                <a:gd name="connsiteY23" fmla="*/ 1148528 h 2235892"/>
                <a:gd name="connsiteX24" fmla="*/ 3326961 w 6890927"/>
                <a:gd name="connsiteY24" fmla="*/ 1126095 h 2235892"/>
                <a:gd name="connsiteX25" fmla="*/ 3296075 w 6890927"/>
                <a:gd name="connsiteY25" fmla="*/ 1042539 h 2235892"/>
                <a:gd name="connsiteX26" fmla="*/ 3280144 w 6890927"/>
                <a:gd name="connsiteY26" fmla="*/ 987106 h 2235892"/>
                <a:gd name="connsiteX27" fmla="*/ 3274292 w 6890927"/>
                <a:gd name="connsiteY27" fmla="*/ 957845 h 2235892"/>
                <a:gd name="connsiteX28" fmla="*/ 3279331 w 6890927"/>
                <a:gd name="connsiteY28" fmla="*/ 906801 h 2235892"/>
                <a:gd name="connsiteX29" fmla="*/ 3306967 w 6890927"/>
                <a:gd name="connsiteY29" fmla="*/ 894772 h 2235892"/>
                <a:gd name="connsiteX30" fmla="*/ 3316558 w 6890927"/>
                <a:gd name="connsiteY30" fmla="*/ 897048 h 2235892"/>
                <a:gd name="connsiteX31" fmla="*/ 3325661 w 6890927"/>
                <a:gd name="connsiteY31" fmla="*/ 902250 h 2235892"/>
                <a:gd name="connsiteX32" fmla="*/ 3339641 w 6890927"/>
                <a:gd name="connsiteY32" fmla="*/ 920131 h 2235892"/>
                <a:gd name="connsiteX33" fmla="*/ 3349395 w 6890927"/>
                <a:gd name="connsiteY33" fmla="*/ 940614 h 2235892"/>
                <a:gd name="connsiteX34" fmla="*/ 3364188 w 6890927"/>
                <a:gd name="connsiteY34" fmla="*/ 979466 h 2235892"/>
                <a:gd name="connsiteX35" fmla="*/ 3396375 w 6890927"/>
                <a:gd name="connsiteY35" fmla="*/ 1064485 h 2235892"/>
                <a:gd name="connsiteX36" fmla="*/ 3460098 w 6890927"/>
                <a:gd name="connsiteY36" fmla="*/ 1219242 h 2235892"/>
                <a:gd name="connsiteX37" fmla="*/ 3497975 w 6890927"/>
                <a:gd name="connsiteY37" fmla="*/ 1300197 h 2235892"/>
                <a:gd name="connsiteX38" fmla="*/ 3500251 w 6890927"/>
                <a:gd name="connsiteY38" fmla="*/ 1302798 h 2235892"/>
                <a:gd name="connsiteX39" fmla="*/ 3513418 w 6890927"/>
                <a:gd name="connsiteY39" fmla="*/ 1318566 h 2235892"/>
                <a:gd name="connsiteX40" fmla="*/ 3525610 w 6890927"/>
                <a:gd name="connsiteY40" fmla="*/ 1327344 h 2235892"/>
                <a:gd name="connsiteX41" fmla="*/ 3529837 w 6890927"/>
                <a:gd name="connsiteY41" fmla="*/ 1356605 h 2235892"/>
                <a:gd name="connsiteX42" fmla="*/ 3515043 w 6890927"/>
                <a:gd name="connsiteY42" fmla="*/ 1381802 h 2235892"/>
                <a:gd name="connsiteX43" fmla="*/ 3497812 w 6890927"/>
                <a:gd name="connsiteY43" fmla="*/ 1386516 h 2235892"/>
                <a:gd name="connsiteX44" fmla="*/ 3488871 w 6890927"/>
                <a:gd name="connsiteY44" fmla="*/ 1385378 h 2235892"/>
                <a:gd name="connsiteX45" fmla="*/ 3488871 w 6890927"/>
                <a:gd name="connsiteY45" fmla="*/ 1385378 h 2235892"/>
                <a:gd name="connsiteX46" fmla="*/ 2773932 w 6890927"/>
                <a:gd name="connsiteY46" fmla="*/ 959146 h 2235892"/>
                <a:gd name="connsiteX47" fmla="*/ 2734593 w 6890927"/>
                <a:gd name="connsiteY47" fmla="*/ 945003 h 2235892"/>
                <a:gd name="connsiteX48" fmla="*/ 2697042 w 6890927"/>
                <a:gd name="connsiteY48" fmla="*/ 924683 h 2235892"/>
                <a:gd name="connsiteX49" fmla="*/ 2625840 w 6890927"/>
                <a:gd name="connsiteY49" fmla="*/ 879329 h 2235892"/>
                <a:gd name="connsiteX50" fmla="*/ 2555939 w 6890927"/>
                <a:gd name="connsiteY50" fmla="*/ 826822 h 2235892"/>
                <a:gd name="connsiteX51" fmla="*/ 2509610 w 6890927"/>
                <a:gd name="connsiteY51" fmla="*/ 783093 h 2235892"/>
                <a:gd name="connsiteX52" fmla="*/ 2495142 w 6890927"/>
                <a:gd name="connsiteY52" fmla="*/ 739202 h 2235892"/>
                <a:gd name="connsiteX53" fmla="*/ 2505058 w 6890927"/>
                <a:gd name="connsiteY53" fmla="*/ 718720 h 2235892"/>
                <a:gd name="connsiteX54" fmla="*/ 2529767 w 6890927"/>
                <a:gd name="connsiteY54" fmla="*/ 709291 h 2235892"/>
                <a:gd name="connsiteX55" fmla="*/ 2561304 w 6890927"/>
                <a:gd name="connsiteY55" fmla="*/ 719370 h 2235892"/>
                <a:gd name="connsiteX56" fmla="*/ 2580811 w 6890927"/>
                <a:gd name="connsiteY56" fmla="*/ 730099 h 2235892"/>
                <a:gd name="connsiteX57" fmla="*/ 2618363 w 6890927"/>
                <a:gd name="connsiteY57" fmla="*/ 753182 h 2235892"/>
                <a:gd name="connsiteX58" fmla="*/ 2671357 w 6890927"/>
                <a:gd name="connsiteY58" fmla="*/ 788295 h 2235892"/>
                <a:gd name="connsiteX59" fmla="*/ 2651850 w 6890927"/>
                <a:gd name="connsiteY59" fmla="*/ 735951 h 2235892"/>
                <a:gd name="connsiteX60" fmla="*/ 2639008 w 6890927"/>
                <a:gd name="connsiteY60" fmla="*/ 691897 h 2235892"/>
                <a:gd name="connsiteX61" fmla="*/ 2635431 w 6890927"/>
                <a:gd name="connsiteY61" fmla="*/ 671902 h 2235892"/>
                <a:gd name="connsiteX62" fmla="*/ 2636082 w 6890927"/>
                <a:gd name="connsiteY62" fmla="*/ 628336 h 2235892"/>
                <a:gd name="connsiteX63" fmla="*/ 2665505 w 6890927"/>
                <a:gd name="connsiteY63" fmla="*/ 597287 h 2235892"/>
                <a:gd name="connsiteX64" fmla="*/ 2676396 w 6890927"/>
                <a:gd name="connsiteY64" fmla="*/ 595987 h 2235892"/>
                <a:gd name="connsiteX65" fmla="*/ 2687288 w 6890927"/>
                <a:gd name="connsiteY65" fmla="*/ 598425 h 2235892"/>
                <a:gd name="connsiteX66" fmla="*/ 2697204 w 6890927"/>
                <a:gd name="connsiteY66" fmla="*/ 604115 h 2235892"/>
                <a:gd name="connsiteX67" fmla="*/ 2707120 w 6890927"/>
                <a:gd name="connsiteY67" fmla="*/ 613056 h 2235892"/>
                <a:gd name="connsiteX68" fmla="*/ 2723376 w 6890927"/>
                <a:gd name="connsiteY68" fmla="*/ 638740 h 2235892"/>
                <a:gd name="connsiteX69" fmla="*/ 2732805 w 6890927"/>
                <a:gd name="connsiteY69" fmla="*/ 660848 h 2235892"/>
                <a:gd name="connsiteX70" fmla="*/ 2760765 w 6890927"/>
                <a:gd name="connsiteY70" fmla="*/ 741478 h 2235892"/>
                <a:gd name="connsiteX71" fmla="*/ 2772469 w 6890927"/>
                <a:gd name="connsiteY71" fmla="*/ 783906 h 2235892"/>
                <a:gd name="connsiteX72" fmla="*/ 2775721 w 6890927"/>
                <a:gd name="connsiteY72" fmla="*/ 758384 h 2235892"/>
                <a:gd name="connsiteX73" fmla="*/ 2786775 w 6890927"/>
                <a:gd name="connsiteY73" fmla="*/ 673853 h 2235892"/>
                <a:gd name="connsiteX74" fmla="*/ 2793440 w 6890927"/>
                <a:gd name="connsiteY74" fmla="*/ 631912 h 2235892"/>
                <a:gd name="connsiteX75" fmla="*/ 2802380 w 6890927"/>
                <a:gd name="connsiteY75" fmla="*/ 603464 h 2235892"/>
                <a:gd name="connsiteX76" fmla="*/ 2844158 w 6890927"/>
                <a:gd name="connsiteY76" fmla="*/ 591923 h 2235892"/>
                <a:gd name="connsiteX77" fmla="*/ 2870981 w 6890927"/>
                <a:gd name="connsiteY77" fmla="*/ 650119 h 2235892"/>
                <a:gd name="connsiteX78" fmla="*/ 2870818 w 6890927"/>
                <a:gd name="connsiteY78" fmla="*/ 687020 h 2235892"/>
                <a:gd name="connsiteX79" fmla="*/ 2865941 w 6890927"/>
                <a:gd name="connsiteY79" fmla="*/ 756596 h 2235892"/>
                <a:gd name="connsiteX80" fmla="*/ 2857813 w 6890927"/>
                <a:gd name="connsiteY80" fmla="*/ 827635 h 2235892"/>
                <a:gd name="connsiteX81" fmla="*/ 2844483 w 6890927"/>
                <a:gd name="connsiteY81" fmla="*/ 899324 h 2235892"/>
                <a:gd name="connsiteX82" fmla="*/ 2825301 w 6890927"/>
                <a:gd name="connsiteY82" fmla="*/ 922245 h 2235892"/>
                <a:gd name="connsiteX83" fmla="*/ 2817824 w 6890927"/>
                <a:gd name="connsiteY83" fmla="*/ 948092 h 2235892"/>
                <a:gd name="connsiteX84" fmla="*/ 2786775 w 6890927"/>
                <a:gd name="connsiteY84" fmla="*/ 960771 h 2235892"/>
                <a:gd name="connsiteX85" fmla="*/ 2774420 w 6890927"/>
                <a:gd name="connsiteY85" fmla="*/ 959471 h 2235892"/>
                <a:gd name="connsiteX86" fmla="*/ 2774420 w 6890927"/>
                <a:gd name="connsiteY86" fmla="*/ 959471 h 2235892"/>
                <a:gd name="connsiteX87" fmla="*/ 4099447 w 6890927"/>
                <a:gd name="connsiteY87" fmla="*/ 803413 h 2235892"/>
                <a:gd name="connsiteX88" fmla="*/ 4088230 w 6890927"/>
                <a:gd name="connsiteY88" fmla="*/ 793985 h 2235892"/>
                <a:gd name="connsiteX89" fmla="*/ 4059945 w 6890927"/>
                <a:gd name="connsiteY89" fmla="*/ 784881 h 2235892"/>
                <a:gd name="connsiteX90" fmla="*/ 4056693 w 6890927"/>
                <a:gd name="connsiteY90" fmla="*/ 783418 h 2235892"/>
                <a:gd name="connsiteX91" fmla="*/ 4028733 w 6890927"/>
                <a:gd name="connsiteY91" fmla="*/ 756596 h 2235892"/>
                <a:gd name="connsiteX92" fmla="*/ 4025157 w 6890927"/>
                <a:gd name="connsiteY92" fmla="*/ 752207 h 2235892"/>
                <a:gd name="connsiteX93" fmla="*/ 4025807 w 6890927"/>
                <a:gd name="connsiteY93" fmla="*/ 753020 h 2235892"/>
                <a:gd name="connsiteX94" fmla="*/ 4024344 w 6890927"/>
                <a:gd name="connsiteY94" fmla="*/ 751232 h 2235892"/>
                <a:gd name="connsiteX95" fmla="*/ 4023369 w 6890927"/>
                <a:gd name="connsiteY95" fmla="*/ 749931 h 2235892"/>
                <a:gd name="connsiteX96" fmla="*/ 4023694 w 6890927"/>
                <a:gd name="connsiteY96" fmla="*/ 750419 h 2235892"/>
                <a:gd name="connsiteX97" fmla="*/ 4020605 w 6890927"/>
                <a:gd name="connsiteY97" fmla="*/ 746517 h 2235892"/>
                <a:gd name="connsiteX98" fmla="*/ 4021093 w 6890927"/>
                <a:gd name="connsiteY98" fmla="*/ 747168 h 2235892"/>
                <a:gd name="connsiteX99" fmla="*/ 4015566 w 6890927"/>
                <a:gd name="connsiteY99" fmla="*/ 740015 h 2235892"/>
                <a:gd name="connsiteX100" fmla="*/ 4015891 w 6890927"/>
                <a:gd name="connsiteY100" fmla="*/ 740340 h 2235892"/>
                <a:gd name="connsiteX101" fmla="*/ 4015403 w 6890927"/>
                <a:gd name="connsiteY101" fmla="*/ 739690 h 2235892"/>
                <a:gd name="connsiteX102" fmla="*/ 4014752 w 6890927"/>
                <a:gd name="connsiteY102" fmla="*/ 738877 h 2235892"/>
                <a:gd name="connsiteX103" fmla="*/ 4015078 w 6890927"/>
                <a:gd name="connsiteY103" fmla="*/ 739202 h 2235892"/>
                <a:gd name="connsiteX104" fmla="*/ 3964359 w 6890927"/>
                <a:gd name="connsiteY104" fmla="*/ 670927 h 2235892"/>
                <a:gd name="connsiteX105" fmla="*/ 3913315 w 6890927"/>
                <a:gd name="connsiteY105" fmla="*/ 595336 h 2235892"/>
                <a:gd name="connsiteX106" fmla="*/ 3873326 w 6890927"/>
                <a:gd name="connsiteY106" fmla="*/ 518446 h 2235892"/>
                <a:gd name="connsiteX107" fmla="*/ 3860483 w 6890927"/>
                <a:gd name="connsiteY107" fmla="*/ 471466 h 2235892"/>
                <a:gd name="connsiteX108" fmla="*/ 3880153 w 6890927"/>
                <a:gd name="connsiteY108" fmla="*/ 431801 h 2235892"/>
                <a:gd name="connsiteX109" fmla="*/ 3902261 w 6890927"/>
                <a:gd name="connsiteY109" fmla="*/ 425136 h 2235892"/>
                <a:gd name="connsiteX110" fmla="*/ 3914291 w 6890927"/>
                <a:gd name="connsiteY110" fmla="*/ 426924 h 2235892"/>
                <a:gd name="connsiteX111" fmla="*/ 3927621 w 6890927"/>
                <a:gd name="connsiteY111" fmla="*/ 433589 h 2235892"/>
                <a:gd name="connsiteX112" fmla="*/ 3961433 w 6890927"/>
                <a:gd name="connsiteY112" fmla="*/ 468702 h 2235892"/>
                <a:gd name="connsiteX113" fmla="*/ 3980453 w 6890927"/>
                <a:gd name="connsiteY113" fmla="*/ 495850 h 2235892"/>
                <a:gd name="connsiteX114" fmla="*/ 4002886 w 6890927"/>
                <a:gd name="connsiteY114" fmla="*/ 530800 h 2235892"/>
                <a:gd name="connsiteX115" fmla="*/ 4040437 w 6890927"/>
                <a:gd name="connsiteY115" fmla="*/ 600051 h 2235892"/>
                <a:gd name="connsiteX116" fmla="*/ 4040437 w 6890927"/>
                <a:gd name="connsiteY116" fmla="*/ 597937 h 2235892"/>
                <a:gd name="connsiteX117" fmla="*/ 4049703 w 6890927"/>
                <a:gd name="connsiteY117" fmla="*/ 510480 h 2235892"/>
                <a:gd name="connsiteX118" fmla="*/ 4063033 w 6890927"/>
                <a:gd name="connsiteY118" fmla="*/ 425299 h 2235892"/>
                <a:gd name="connsiteX119" fmla="*/ 4070836 w 6890927"/>
                <a:gd name="connsiteY119" fmla="*/ 383846 h 2235892"/>
                <a:gd name="connsiteX120" fmla="*/ 4085141 w 6890927"/>
                <a:gd name="connsiteY120" fmla="*/ 324186 h 2235892"/>
                <a:gd name="connsiteX121" fmla="*/ 4101235 w 6890927"/>
                <a:gd name="connsiteY121" fmla="*/ 290536 h 2235892"/>
                <a:gd name="connsiteX122" fmla="*/ 4115703 w 6890927"/>
                <a:gd name="connsiteY122" fmla="*/ 275418 h 2235892"/>
                <a:gd name="connsiteX123" fmla="*/ 4141550 w 6890927"/>
                <a:gd name="connsiteY123" fmla="*/ 271029 h 2235892"/>
                <a:gd name="connsiteX124" fmla="*/ 4171135 w 6890927"/>
                <a:gd name="connsiteY124" fmla="*/ 302241 h 2235892"/>
                <a:gd name="connsiteX125" fmla="*/ 4180564 w 6890927"/>
                <a:gd name="connsiteY125" fmla="*/ 353122 h 2235892"/>
                <a:gd name="connsiteX126" fmla="*/ 4180239 w 6890927"/>
                <a:gd name="connsiteY126" fmla="*/ 443018 h 2235892"/>
                <a:gd name="connsiteX127" fmla="*/ 4173411 w 6890927"/>
                <a:gd name="connsiteY127" fmla="*/ 529825 h 2235892"/>
                <a:gd name="connsiteX128" fmla="*/ 4163170 w 6890927"/>
                <a:gd name="connsiteY128" fmla="*/ 624597 h 2235892"/>
                <a:gd name="connsiteX129" fmla="*/ 4172436 w 6890927"/>
                <a:gd name="connsiteY129" fmla="*/ 610942 h 2235892"/>
                <a:gd name="connsiteX130" fmla="*/ 4222342 w 6890927"/>
                <a:gd name="connsiteY130" fmla="*/ 540229 h 2235892"/>
                <a:gd name="connsiteX131" fmla="*/ 4247701 w 6890927"/>
                <a:gd name="connsiteY131" fmla="*/ 505603 h 2235892"/>
                <a:gd name="connsiteX132" fmla="*/ 4267209 w 6890927"/>
                <a:gd name="connsiteY132" fmla="*/ 482520 h 2235892"/>
                <a:gd name="connsiteX133" fmla="*/ 4310449 w 6890927"/>
                <a:gd name="connsiteY133" fmla="*/ 461387 h 2235892"/>
                <a:gd name="connsiteX134" fmla="*/ 4336784 w 6890927"/>
                <a:gd name="connsiteY134" fmla="*/ 481544 h 2235892"/>
                <a:gd name="connsiteX135" fmla="*/ 4338247 w 6890927"/>
                <a:gd name="connsiteY135" fmla="*/ 502352 h 2235892"/>
                <a:gd name="connsiteX136" fmla="*/ 4331095 w 6890927"/>
                <a:gd name="connsiteY136" fmla="*/ 522672 h 2235892"/>
                <a:gd name="connsiteX137" fmla="*/ 4320366 w 6890927"/>
                <a:gd name="connsiteY137" fmla="*/ 543155 h 2235892"/>
                <a:gd name="connsiteX138" fmla="*/ 4296795 w 6890927"/>
                <a:gd name="connsiteY138" fmla="*/ 582819 h 2235892"/>
                <a:gd name="connsiteX139" fmla="*/ 4251115 w 6890927"/>
                <a:gd name="connsiteY139" fmla="*/ 650119 h 2235892"/>
                <a:gd name="connsiteX140" fmla="*/ 4199422 w 6890927"/>
                <a:gd name="connsiteY140" fmla="*/ 720020 h 2235892"/>
                <a:gd name="connsiteX141" fmla="*/ 4149678 w 6890927"/>
                <a:gd name="connsiteY141" fmla="*/ 784069 h 2235892"/>
                <a:gd name="connsiteX142" fmla="*/ 4144313 w 6890927"/>
                <a:gd name="connsiteY142" fmla="*/ 791384 h 2235892"/>
                <a:gd name="connsiteX143" fmla="*/ 4124643 w 6890927"/>
                <a:gd name="connsiteY143" fmla="*/ 804714 h 2235892"/>
                <a:gd name="connsiteX144" fmla="*/ 4123831 w 6890927"/>
                <a:gd name="connsiteY144" fmla="*/ 804714 h 2235892"/>
                <a:gd name="connsiteX145" fmla="*/ 4113102 w 6890927"/>
                <a:gd name="connsiteY145" fmla="*/ 806827 h 2235892"/>
                <a:gd name="connsiteX146" fmla="*/ 4099284 w 6890927"/>
                <a:gd name="connsiteY146" fmla="*/ 803738 h 2235892"/>
                <a:gd name="connsiteX147" fmla="*/ 4099284 w 6890927"/>
                <a:gd name="connsiteY147" fmla="*/ 803738 h 2235892"/>
                <a:gd name="connsiteX148" fmla="*/ 4098797 w 6890927"/>
                <a:gd name="connsiteY148" fmla="*/ 634351 h 2235892"/>
                <a:gd name="connsiteX149" fmla="*/ 4102861 w 6890927"/>
                <a:gd name="connsiteY149" fmla="*/ 597775 h 2235892"/>
                <a:gd name="connsiteX150" fmla="*/ 4111964 w 6890927"/>
                <a:gd name="connsiteY150" fmla="*/ 514869 h 2235892"/>
                <a:gd name="connsiteX151" fmla="*/ 4117979 w 6890927"/>
                <a:gd name="connsiteY151" fmla="*/ 448545 h 2235892"/>
                <a:gd name="connsiteX152" fmla="*/ 4109688 w 6890927"/>
                <a:gd name="connsiteY152" fmla="*/ 503815 h 2235892"/>
                <a:gd name="connsiteX153" fmla="*/ 4102698 w 6890927"/>
                <a:gd name="connsiteY153" fmla="*/ 569652 h 2235892"/>
                <a:gd name="connsiteX154" fmla="*/ 4098634 w 6890927"/>
                <a:gd name="connsiteY154" fmla="*/ 634351 h 2235892"/>
                <a:gd name="connsiteX155" fmla="*/ 4098634 w 6890927"/>
                <a:gd name="connsiteY155" fmla="*/ 634351 h 2235892"/>
                <a:gd name="connsiteX156" fmla="*/ 4974345 w 6890927"/>
                <a:gd name="connsiteY156" fmla="*/ 845679 h 2235892"/>
                <a:gd name="connsiteX157" fmla="*/ 4950448 w 6890927"/>
                <a:gd name="connsiteY157" fmla="*/ 834300 h 2235892"/>
                <a:gd name="connsiteX158" fmla="*/ 4928665 w 6890927"/>
                <a:gd name="connsiteY158" fmla="*/ 813167 h 2235892"/>
                <a:gd name="connsiteX159" fmla="*/ 4890463 w 6890927"/>
                <a:gd name="connsiteY159" fmla="*/ 768300 h 2235892"/>
                <a:gd name="connsiteX160" fmla="*/ 4853075 w 6890927"/>
                <a:gd name="connsiteY160" fmla="*/ 718394 h 2235892"/>
                <a:gd name="connsiteX161" fmla="*/ 4819425 w 6890927"/>
                <a:gd name="connsiteY161" fmla="*/ 665075 h 2235892"/>
                <a:gd name="connsiteX162" fmla="*/ 4820725 w 6890927"/>
                <a:gd name="connsiteY162" fmla="*/ 667188 h 2235892"/>
                <a:gd name="connsiteX163" fmla="*/ 4819100 w 6890927"/>
                <a:gd name="connsiteY163" fmla="*/ 664262 h 2235892"/>
                <a:gd name="connsiteX164" fmla="*/ 4818775 w 6890927"/>
                <a:gd name="connsiteY164" fmla="*/ 663774 h 2235892"/>
                <a:gd name="connsiteX165" fmla="*/ 4819100 w 6890927"/>
                <a:gd name="connsiteY165" fmla="*/ 664262 h 2235892"/>
                <a:gd name="connsiteX166" fmla="*/ 4779273 w 6890927"/>
                <a:gd name="connsiteY166" fmla="*/ 590135 h 2235892"/>
                <a:gd name="connsiteX167" fmla="*/ 4761553 w 6890927"/>
                <a:gd name="connsiteY167" fmla="*/ 555184 h 2235892"/>
                <a:gd name="connsiteX168" fmla="*/ 4751800 w 6890927"/>
                <a:gd name="connsiteY168" fmla="*/ 534702 h 2235892"/>
                <a:gd name="connsiteX169" fmla="*/ 4740421 w 6890927"/>
                <a:gd name="connsiteY169" fmla="*/ 489347 h 2235892"/>
                <a:gd name="connsiteX170" fmla="*/ 4748549 w 6890927"/>
                <a:gd name="connsiteY170" fmla="*/ 469515 h 2235892"/>
                <a:gd name="connsiteX171" fmla="*/ 4765780 w 6890927"/>
                <a:gd name="connsiteY171" fmla="*/ 458461 h 2235892"/>
                <a:gd name="connsiteX172" fmla="*/ 4812435 w 6890927"/>
                <a:gd name="connsiteY172" fmla="*/ 469678 h 2235892"/>
                <a:gd name="connsiteX173" fmla="*/ 4856163 w 6890927"/>
                <a:gd name="connsiteY173" fmla="*/ 511293 h 2235892"/>
                <a:gd name="connsiteX174" fmla="*/ 4883312 w 6890927"/>
                <a:gd name="connsiteY174" fmla="*/ 545268 h 2235892"/>
                <a:gd name="connsiteX175" fmla="*/ 4909158 w 6890927"/>
                <a:gd name="connsiteY175" fmla="*/ 580544 h 2235892"/>
                <a:gd name="connsiteX176" fmla="*/ 4935167 w 6890927"/>
                <a:gd name="connsiteY176" fmla="*/ 617607 h 2235892"/>
                <a:gd name="connsiteX177" fmla="*/ 4934192 w 6890927"/>
                <a:gd name="connsiteY177" fmla="*/ 606391 h 2235892"/>
                <a:gd name="connsiteX178" fmla="*/ 4926715 w 6890927"/>
                <a:gd name="connsiteY178" fmla="*/ 457811 h 2235892"/>
                <a:gd name="connsiteX179" fmla="*/ 4926715 w 6890927"/>
                <a:gd name="connsiteY179" fmla="*/ 461550 h 2235892"/>
                <a:gd name="connsiteX180" fmla="*/ 4926715 w 6890927"/>
                <a:gd name="connsiteY180" fmla="*/ 455047 h 2235892"/>
                <a:gd name="connsiteX181" fmla="*/ 4927853 w 6890927"/>
                <a:gd name="connsiteY181" fmla="*/ 435540 h 2235892"/>
                <a:gd name="connsiteX182" fmla="*/ 4930616 w 6890927"/>
                <a:gd name="connsiteY182" fmla="*/ 421072 h 2235892"/>
                <a:gd name="connsiteX183" fmla="*/ 4936305 w 6890927"/>
                <a:gd name="connsiteY183" fmla="*/ 405954 h 2235892"/>
                <a:gd name="connsiteX184" fmla="*/ 4949473 w 6890927"/>
                <a:gd name="connsiteY184" fmla="*/ 393437 h 2235892"/>
                <a:gd name="connsiteX185" fmla="*/ 4966867 w 6890927"/>
                <a:gd name="connsiteY185" fmla="*/ 390348 h 2235892"/>
                <a:gd name="connsiteX186" fmla="*/ 4992714 w 6890927"/>
                <a:gd name="connsiteY186" fmla="*/ 406929 h 2235892"/>
                <a:gd name="connsiteX187" fmla="*/ 5004094 w 6890927"/>
                <a:gd name="connsiteY187" fmla="*/ 438629 h 2235892"/>
                <a:gd name="connsiteX188" fmla="*/ 5011083 w 6890927"/>
                <a:gd name="connsiteY188" fmla="*/ 474229 h 2235892"/>
                <a:gd name="connsiteX189" fmla="*/ 5020674 w 6890927"/>
                <a:gd name="connsiteY189" fmla="*/ 536165 h 2235892"/>
                <a:gd name="connsiteX190" fmla="*/ 5025552 w 6890927"/>
                <a:gd name="connsiteY190" fmla="*/ 571765 h 2235892"/>
                <a:gd name="connsiteX191" fmla="*/ 5025063 w 6890927"/>
                <a:gd name="connsiteY191" fmla="*/ 567701 h 2235892"/>
                <a:gd name="connsiteX192" fmla="*/ 5026851 w 6890927"/>
                <a:gd name="connsiteY192" fmla="*/ 581356 h 2235892"/>
                <a:gd name="connsiteX193" fmla="*/ 5026364 w 6890927"/>
                <a:gd name="connsiteY193" fmla="*/ 577292 h 2235892"/>
                <a:gd name="connsiteX194" fmla="*/ 5028802 w 6890927"/>
                <a:gd name="connsiteY194" fmla="*/ 596149 h 2235892"/>
                <a:gd name="connsiteX195" fmla="*/ 5028802 w 6890927"/>
                <a:gd name="connsiteY195" fmla="*/ 596149 h 2235892"/>
                <a:gd name="connsiteX196" fmla="*/ 5029127 w 6890927"/>
                <a:gd name="connsiteY196" fmla="*/ 598100 h 2235892"/>
                <a:gd name="connsiteX197" fmla="*/ 5029453 w 6890927"/>
                <a:gd name="connsiteY197" fmla="*/ 600051 h 2235892"/>
                <a:gd name="connsiteX198" fmla="*/ 5029453 w 6890927"/>
                <a:gd name="connsiteY198" fmla="*/ 600051 h 2235892"/>
                <a:gd name="connsiteX199" fmla="*/ 5029777 w 6890927"/>
                <a:gd name="connsiteY199" fmla="*/ 602164 h 2235892"/>
                <a:gd name="connsiteX200" fmla="*/ 5029777 w 6890927"/>
                <a:gd name="connsiteY200" fmla="*/ 601514 h 2235892"/>
                <a:gd name="connsiteX201" fmla="*/ 5029940 w 6890927"/>
                <a:gd name="connsiteY201" fmla="*/ 603627 h 2235892"/>
                <a:gd name="connsiteX202" fmla="*/ 5029940 w 6890927"/>
                <a:gd name="connsiteY202" fmla="*/ 602977 h 2235892"/>
                <a:gd name="connsiteX203" fmla="*/ 5032703 w 6890927"/>
                <a:gd name="connsiteY203" fmla="*/ 623784 h 2235892"/>
                <a:gd name="connsiteX204" fmla="*/ 5032703 w 6890927"/>
                <a:gd name="connsiteY204" fmla="*/ 623947 h 2235892"/>
                <a:gd name="connsiteX205" fmla="*/ 5033191 w 6890927"/>
                <a:gd name="connsiteY205" fmla="*/ 627523 h 2235892"/>
                <a:gd name="connsiteX206" fmla="*/ 5033191 w 6890927"/>
                <a:gd name="connsiteY206" fmla="*/ 629312 h 2235892"/>
                <a:gd name="connsiteX207" fmla="*/ 5033517 w 6890927"/>
                <a:gd name="connsiteY207" fmla="*/ 629799 h 2235892"/>
                <a:gd name="connsiteX208" fmla="*/ 5033517 w 6890927"/>
                <a:gd name="connsiteY208" fmla="*/ 629474 h 2235892"/>
                <a:gd name="connsiteX209" fmla="*/ 5036606 w 6890927"/>
                <a:gd name="connsiteY209" fmla="*/ 653370 h 2235892"/>
                <a:gd name="connsiteX210" fmla="*/ 5035955 w 6890927"/>
                <a:gd name="connsiteY210" fmla="*/ 649144 h 2235892"/>
                <a:gd name="connsiteX211" fmla="*/ 5054487 w 6890927"/>
                <a:gd name="connsiteY211" fmla="*/ 796748 h 2235892"/>
                <a:gd name="connsiteX212" fmla="*/ 5029453 w 6890927"/>
                <a:gd name="connsiteY212" fmla="*/ 829423 h 2235892"/>
                <a:gd name="connsiteX213" fmla="*/ 5006207 w 6890927"/>
                <a:gd name="connsiteY213" fmla="*/ 824871 h 2235892"/>
                <a:gd name="connsiteX214" fmla="*/ 4986862 w 6890927"/>
                <a:gd name="connsiteY214" fmla="*/ 844378 h 2235892"/>
                <a:gd name="connsiteX215" fmla="*/ 4976945 w 6890927"/>
                <a:gd name="connsiteY215" fmla="*/ 845841 h 2235892"/>
                <a:gd name="connsiteX216" fmla="*/ 4974670 w 6890927"/>
                <a:gd name="connsiteY216" fmla="*/ 845841 h 2235892"/>
                <a:gd name="connsiteX217" fmla="*/ 4974670 w 6890927"/>
                <a:gd name="connsiteY217" fmla="*/ 845841 h 2235892"/>
                <a:gd name="connsiteX218" fmla="*/ 4933217 w 6890927"/>
                <a:gd name="connsiteY218" fmla="*/ 725384 h 2235892"/>
                <a:gd name="connsiteX219" fmla="*/ 4899242 w 6890927"/>
                <a:gd name="connsiteY219" fmla="*/ 674828 h 2235892"/>
                <a:gd name="connsiteX220" fmla="*/ 4864129 w 6890927"/>
                <a:gd name="connsiteY220" fmla="*/ 623134 h 2235892"/>
                <a:gd name="connsiteX221" fmla="*/ 4870631 w 6890927"/>
                <a:gd name="connsiteY221" fmla="*/ 634676 h 2235892"/>
                <a:gd name="connsiteX222" fmla="*/ 4897616 w 6890927"/>
                <a:gd name="connsiteY222" fmla="*/ 677429 h 2235892"/>
                <a:gd name="connsiteX223" fmla="*/ 4929478 w 6890927"/>
                <a:gd name="connsiteY223" fmla="*/ 720995 h 2235892"/>
                <a:gd name="connsiteX224" fmla="*/ 4933055 w 6890927"/>
                <a:gd name="connsiteY224" fmla="*/ 725547 h 2235892"/>
                <a:gd name="connsiteX225" fmla="*/ 4933055 w 6890927"/>
                <a:gd name="connsiteY225" fmla="*/ 725547 h 2235892"/>
                <a:gd name="connsiteX226" fmla="*/ 5003280 w 6890927"/>
                <a:gd name="connsiteY226" fmla="*/ 2235567 h 2235892"/>
                <a:gd name="connsiteX227" fmla="*/ 4997265 w 6890927"/>
                <a:gd name="connsiteY227" fmla="*/ 2229552 h 2235892"/>
                <a:gd name="connsiteX228" fmla="*/ 4876646 w 6890927"/>
                <a:gd name="connsiteY228" fmla="*/ 2099667 h 2235892"/>
                <a:gd name="connsiteX229" fmla="*/ 4843647 w 6890927"/>
                <a:gd name="connsiteY229" fmla="*/ 2053987 h 2235892"/>
                <a:gd name="connsiteX230" fmla="*/ 4833730 w 6890927"/>
                <a:gd name="connsiteY230" fmla="*/ 2030741 h 2235892"/>
                <a:gd name="connsiteX231" fmla="*/ 4831292 w 6890927"/>
                <a:gd name="connsiteY231" fmla="*/ 2008471 h 2235892"/>
                <a:gd name="connsiteX232" fmla="*/ 4857951 w 6890927"/>
                <a:gd name="connsiteY232" fmla="*/ 1974333 h 2235892"/>
                <a:gd name="connsiteX233" fmla="*/ 4899729 w 6890927"/>
                <a:gd name="connsiteY233" fmla="*/ 1979535 h 2235892"/>
                <a:gd name="connsiteX234" fmla="*/ 4921187 w 6890927"/>
                <a:gd name="connsiteY234" fmla="*/ 1993515 h 2235892"/>
                <a:gd name="connsiteX235" fmla="*/ 4957276 w 6890927"/>
                <a:gd name="connsiteY235" fmla="*/ 2021150 h 2235892"/>
                <a:gd name="connsiteX236" fmla="*/ 5017585 w 6890927"/>
                <a:gd name="connsiteY236" fmla="*/ 2079184 h 2235892"/>
                <a:gd name="connsiteX237" fmla="*/ 5061151 w 6890927"/>
                <a:gd name="connsiteY237" fmla="*/ 2127302 h 2235892"/>
                <a:gd name="connsiteX238" fmla="*/ 5000354 w 6890927"/>
                <a:gd name="connsiteY238" fmla="*/ 1975633 h 2235892"/>
                <a:gd name="connsiteX239" fmla="*/ 4971419 w 6890927"/>
                <a:gd name="connsiteY239" fmla="*/ 1890940 h 2235892"/>
                <a:gd name="connsiteX240" fmla="*/ 4958576 w 6890927"/>
                <a:gd name="connsiteY240" fmla="*/ 1843635 h 2235892"/>
                <a:gd name="connsiteX241" fmla="*/ 4952724 w 6890927"/>
                <a:gd name="connsiteY241" fmla="*/ 1816975 h 2235892"/>
                <a:gd name="connsiteX242" fmla="*/ 4946709 w 6890927"/>
                <a:gd name="connsiteY242" fmla="*/ 1755690 h 2235892"/>
                <a:gd name="connsiteX243" fmla="*/ 4980522 w 6890927"/>
                <a:gd name="connsiteY243" fmla="*/ 1666932 h 2235892"/>
                <a:gd name="connsiteX244" fmla="*/ 5002955 w 6890927"/>
                <a:gd name="connsiteY244" fmla="*/ 1664168 h 2235892"/>
                <a:gd name="connsiteX245" fmla="*/ 5023113 w 6890927"/>
                <a:gd name="connsiteY245" fmla="*/ 1673597 h 2235892"/>
                <a:gd name="connsiteX246" fmla="*/ 5037905 w 6890927"/>
                <a:gd name="connsiteY246" fmla="*/ 1690666 h 2235892"/>
                <a:gd name="connsiteX247" fmla="*/ 5048635 w 6890927"/>
                <a:gd name="connsiteY247" fmla="*/ 1709360 h 2235892"/>
                <a:gd name="connsiteX248" fmla="*/ 5084398 w 6890927"/>
                <a:gd name="connsiteY248" fmla="*/ 1789502 h 2235892"/>
                <a:gd name="connsiteX249" fmla="*/ 5151047 w 6890927"/>
                <a:gd name="connsiteY249" fmla="*/ 1959540 h 2235892"/>
                <a:gd name="connsiteX250" fmla="*/ 5177545 w 6890927"/>
                <a:gd name="connsiteY250" fmla="*/ 2033992 h 2235892"/>
                <a:gd name="connsiteX251" fmla="*/ 5198515 w 6890927"/>
                <a:gd name="connsiteY251" fmla="*/ 2097066 h 2235892"/>
                <a:gd name="connsiteX252" fmla="*/ 5197539 w 6890927"/>
                <a:gd name="connsiteY252" fmla="*/ 2047973 h 2235892"/>
                <a:gd name="connsiteX253" fmla="*/ 5199166 w 6890927"/>
                <a:gd name="connsiteY253" fmla="*/ 1954664 h 2235892"/>
                <a:gd name="connsiteX254" fmla="*/ 5204855 w 6890927"/>
                <a:gd name="connsiteY254" fmla="*/ 1871270 h 2235892"/>
                <a:gd name="connsiteX255" fmla="*/ 5213958 w 6890927"/>
                <a:gd name="connsiteY255" fmla="*/ 1781049 h 2235892"/>
                <a:gd name="connsiteX256" fmla="*/ 5218672 w 6890927"/>
                <a:gd name="connsiteY256" fmla="*/ 1756828 h 2235892"/>
                <a:gd name="connsiteX257" fmla="*/ 5227938 w 6890927"/>
                <a:gd name="connsiteY257" fmla="*/ 1733582 h 2235892"/>
                <a:gd name="connsiteX258" fmla="*/ 5243544 w 6890927"/>
                <a:gd name="connsiteY258" fmla="*/ 1718789 h 2235892"/>
                <a:gd name="connsiteX259" fmla="*/ 5267278 w 6890927"/>
                <a:gd name="connsiteY259" fmla="*/ 1715863 h 2235892"/>
                <a:gd name="connsiteX260" fmla="*/ 5298327 w 6890927"/>
                <a:gd name="connsiteY260" fmla="*/ 1748212 h 2235892"/>
                <a:gd name="connsiteX261" fmla="*/ 5308080 w 6890927"/>
                <a:gd name="connsiteY261" fmla="*/ 1785601 h 2235892"/>
                <a:gd name="connsiteX262" fmla="*/ 5322061 w 6890927"/>
                <a:gd name="connsiteY262" fmla="*/ 1880698 h 2235892"/>
                <a:gd name="connsiteX263" fmla="*/ 5334253 w 6890927"/>
                <a:gd name="connsiteY263" fmla="*/ 2055776 h 2235892"/>
                <a:gd name="connsiteX264" fmla="*/ 5337179 w 6890927"/>
                <a:gd name="connsiteY264" fmla="*/ 2230202 h 2235892"/>
                <a:gd name="connsiteX265" fmla="*/ 5337179 w 6890927"/>
                <a:gd name="connsiteY265" fmla="*/ 2235567 h 2235892"/>
                <a:gd name="connsiteX266" fmla="*/ 5003443 w 6890927"/>
                <a:gd name="connsiteY266" fmla="*/ 2235567 h 2235892"/>
                <a:gd name="connsiteX267" fmla="*/ 5390986 w 6890927"/>
                <a:gd name="connsiteY267" fmla="*/ 1588416 h 2235892"/>
                <a:gd name="connsiteX268" fmla="*/ 5362375 w 6890927"/>
                <a:gd name="connsiteY268" fmla="*/ 1571509 h 2235892"/>
                <a:gd name="connsiteX269" fmla="*/ 5347745 w 6890927"/>
                <a:gd name="connsiteY269" fmla="*/ 1558992 h 2235892"/>
                <a:gd name="connsiteX270" fmla="*/ 5315558 w 6890927"/>
                <a:gd name="connsiteY270" fmla="*/ 1529406 h 2235892"/>
                <a:gd name="connsiteX271" fmla="*/ 5254273 w 6890927"/>
                <a:gd name="connsiteY271" fmla="*/ 1470397 h 2235892"/>
                <a:gd name="connsiteX272" fmla="*/ 5128289 w 6890927"/>
                <a:gd name="connsiteY272" fmla="*/ 1342787 h 2235892"/>
                <a:gd name="connsiteX273" fmla="*/ 5108782 w 6890927"/>
                <a:gd name="connsiteY273" fmla="*/ 1320842 h 2235892"/>
                <a:gd name="connsiteX274" fmla="*/ 5073019 w 6890927"/>
                <a:gd name="connsiteY274" fmla="*/ 1269798 h 2235892"/>
                <a:gd name="connsiteX275" fmla="*/ 5056112 w 6890927"/>
                <a:gd name="connsiteY275" fmla="*/ 1220380 h 2235892"/>
                <a:gd name="connsiteX276" fmla="*/ 5057250 w 6890927"/>
                <a:gd name="connsiteY276" fmla="*/ 1198109 h 2235892"/>
                <a:gd name="connsiteX277" fmla="*/ 5065703 w 6890927"/>
                <a:gd name="connsiteY277" fmla="*/ 1174700 h 2235892"/>
                <a:gd name="connsiteX278" fmla="*/ 5105043 w 6890927"/>
                <a:gd name="connsiteY278" fmla="*/ 1155356 h 2235892"/>
                <a:gd name="connsiteX279" fmla="*/ 5127152 w 6890927"/>
                <a:gd name="connsiteY279" fmla="*/ 1161208 h 2235892"/>
                <a:gd name="connsiteX280" fmla="*/ 5145845 w 6890927"/>
                <a:gd name="connsiteY280" fmla="*/ 1172424 h 2235892"/>
                <a:gd name="connsiteX281" fmla="*/ 5181446 w 6890927"/>
                <a:gd name="connsiteY281" fmla="*/ 1202010 h 2235892"/>
                <a:gd name="connsiteX282" fmla="*/ 5240944 w 6890927"/>
                <a:gd name="connsiteY282" fmla="*/ 1267034 h 2235892"/>
                <a:gd name="connsiteX283" fmla="*/ 5296213 w 6890927"/>
                <a:gd name="connsiteY283" fmla="*/ 1333196 h 2235892"/>
                <a:gd name="connsiteX284" fmla="*/ 5401227 w 6890927"/>
                <a:gd name="connsiteY284" fmla="*/ 1479825 h 2235892"/>
                <a:gd name="connsiteX285" fmla="*/ 5436503 w 6890927"/>
                <a:gd name="connsiteY285" fmla="*/ 1534771 h 2235892"/>
                <a:gd name="connsiteX286" fmla="*/ 5444468 w 6890927"/>
                <a:gd name="connsiteY286" fmla="*/ 1570046 h 2235892"/>
                <a:gd name="connsiteX287" fmla="*/ 5427888 w 6890927"/>
                <a:gd name="connsiteY287" fmla="*/ 1584677 h 2235892"/>
                <a:gd name="connsiteX288" fmla="*/ 5412444 w 6890927"/>
                <a:gd name="connsiteY288" fmla="*/ 1585489 h 2235892"/>
                <a:gd name="connsiteX289" fmla="*/ 5397326 w 6890927"/>
                <a:gd name="connsiteY289" fmla="*/ 1588904 h 2235892"/>
                <a:gd name="connsiteX290" fmla="*/ 5390661 w 6890927"/>
                <a:gd name="connsiteY290" fmla="*/ 1588253 h 2235892"/>
                <a:gd name="connsiteX291" fmla="*/ 5390661 w 6890927"/>
                <a:gd name="connsiteY291" fmla="*/ 1588253 h 2235892"/>
                <a:gd name="connsiteX292" fmla="*/ 5128777 w 6890927"/>
                <a:gd name="connsiteY292" fmla="*/ 1246227 h 2235892"/>
                <a:gd name="connsiteX293" fmla="*/ 5130239 w 6890927"/>
                <a:gd name="connsiteY293" fmla="*/ 1237448 h 2235892"/>
                <a:gd name="connsiteX294" fmla="*/ 5130565 w 6890927"/>
                <a:gd name="connsiteY294" fmla="*/ 1236311 h 2235892"/>
                <a:gd name="connsiteX295" fmla="*/ 5118698 w 6890927"/>
                <a:gd name="connsiteY295" fmla="*/ 1226069 h 2235892"/>
                <a:gd name="connsiteX296" fmla="*/ 5119836 w 6890927"/>
                <a:gd name="connsiteY296" fmla="*/ 1228833 h 2235892"/>
                <a:gd name="connsiteX297" fmla="*/ 5128127 w 6890927"/>
                <a:gd name="connsiteY297" fmla="*/ 1244926 h 2235892"/>
                <a:gd name="connsiteX298" fmla="*/ 5128777 w 6890927"/>
                <a:gd name="connsiteY298" fmla="*/ 1246064 h 2235892"/>
                <a:gd name="connsiteX299" fmla="*/ 5128777 w 6890927"/>
                <a:gd name="connsiteY299" fmla="*/ 1246064 h 2235892"/>
                <a:gd name="connsiteX300" fmla="*/ 6124131 w 6890927"/>
                <a:gd name="connsiteY300" fmla="*/ 1270611 h 2235892"/>
                <a:gd name="connsiteX301" fmla="*/ 6109989 w 6890927"/>
                <a:gd name="connsiteY301" fmla="*/ 1264759 h 2235892"/>
                <a:gd name="connsiteX302" fmla="*/ 6022207 w 6890927"/>
                <a:gd name="connsiteY302" fmla="*/ 1250291 h 2235892"/>
                <a:gd name="connsiteX303" fmla="*/ 5937025 w 6890927"/>
                <a:gd name="connsiteY303" fmla="*/ 1230133 h 2235892"/>
                <a:gd name="connsiteX304" fmla="*/ 5893296 w 6890927"/>
                <a:gd name="connsiteY304" fmla="*/ 1218266 h 2235892"/>
                <a:gd name="connsiteX305" fmla="*/ 5862897 w 6890927"/>
                <a:gd name="connsiteY305" fmla="*/ 1208188 h 2235892"/>
                <a:gd name="connsiteX306" fmla="*/ 5839489 w 6890927"/>
                <a:gd name="connsiteY306" fmla="*/ 1197946 h 2235892"/>
                <a:gd name="connsiteX307" fmla="*/ 5828760 w 6890927"/>
                <a:gd name="connsiteY307" fmla="*/ 1191607 h 2235892"/>
                <a:gd name="connsiteX308" fmla="*/ 5815918 w 6890927"/>
                <a:gd name="connsiteY308" fmla="*/ 1180878 h 2235892"/>
                <a:gd name="connsiteX309" fmla="*/ 5804051 w 6890927"/>
                <a:gd name="connsiteY309" fmla="*/ 1159907 h 2235892"/>
                <a:gd name="connsiteX310" fmla="*/ 5804702 w 6890927"/>
                <a:gd name="connsiteY310" fmla="*/ 1138449 h 2235892"/>
                <a:gd name="connsiteX311" fmla="*/ 5839977 w 6890927"/>
                <a:gd name="connsiteY311" fmla="*/ 1110327 h 2235892"/>
                <a:gd name="connsiteX312" fmla="*/ 5868587 w 6890927"/>
                <a:gd name="connsiteY312" fmla="*/ 1110814 h 2235892"/>
                <a:gd name="connsiteX313" fmla="*/ 5891508 w 6890927"/>
                <a:gd name="connsiteY313" fmla="*/ 1114553 h 2235892"/>
                <a:gd name="connsiteX314" fmla="*/ 5967099 w 6890927"/>
                <a:gd name="connsiteY314" fmla="*/ 1134385 h 2235892"/>
                <a:gd name="connsiteX315" fmla="*/ 5933286 w 6890927"/>
                <a:gd name="connsiteY315" fmla="*/ 1097322 h 2235892"/>
                <a:gd name="connsiteX316" fmla="*/ 5903537 w 6890927"/>
                <a:gd name="connsiteY316" fmla="*/ 1062209 h 2235892"/>
                <a:gd name="connsiteX317" fmla="*/ 5873139 w 6890927"/>
                <a:gd name="connsiteY317" fmla="*/ 1023520 h 2235892"/>
                <a:gd name="connsiteX318" fmla="*/ 5851193 w 6890927"/>
                <a:gd name="connsiteY318" fmla="*/ 992633 h 2235892"/>
                <a:gd name="connsiteX319" fmla="*/ 5836238 w 6890927"/>
                <a:gd name="connsiteY319" fmla="*/ 968412 h 2235892"/>
                <a:gd name="connsiteX320" fmla="*/ 5823395 w 6890927"/>
                <a:gd name="connsiteY320" fmla="*/ 920131 h 2235892"/>
                <a:gd name="connsiteX321" fmla="*/ 5853307 w 6890927"/>
                <a:gd name="connsiteY321" fmla="*/ 893309 h 2235892"/>
                <a:gd name="connsiteX322" fmla="*/ 5892159 w 6890927"/>
                <a:gd name="connsiteY322" fmla="*/ 907127 h 2235892"/>
                <a:gd name="connsiteX323" fmla="*/ 5928897 w 6890927"/>
                <a:gd name="connsiteY323" fmla="*/ 934762 h 2235892"/>
                <a:gd name="connsiteX324" fmla="*/ 5997172 w 6890927"/>
                <a:gd name="connsiteY324" fmla="*/ 991333 h 2235892"/>
                <a:gd name="connsiteX325" fmla="*/ 6119417 w 6890927"/>
                <a:gd name="connsiteY325" fmla="*/ 1111139 h 2235892"/>
                <a:gd name="connsiteX326" fmla="*/ 6149653 w 6890927"/>
                <a:gd name="connsiteY326" fmla="*/ 1144627 h 2235892"/>
                <a:gd name="connsiteX327" fmla="*/ 6172575 w 6890927"/>
                <a:gd name="connsiteY327" fmla="*/ 1171449 h 2235892"/>
                <a:gd name="connsiteX328" fmla="*/ 6177776 w 6890927"/>
                <a:gd name="connsiteY328" fmla="*/ 1177139 h 2235892"/>
                <a:gd name="connsiteX329" fmla="*/ 6183303 w 6890927"/>
                <a:gd name="connsiteY329" fmla="*/ 1187055 h 2235892"/>
                <a:gd name="connsiteX330" fmla="*/ 6172087 w 6890927"/>
                <a:gd name="connsiteY330" fmla="*/ 1221355 h 2235892"/>
                <a:gd name="connsiteX331" fmla="*/ 6165584 w 6890927"/>
                <a:gd name="connsiteY331" fmla="*/ 1224606 h 2235892"/>
                <a:gd name="connsiteX332" fmla="*/ 6167373 w 6890927"/>
                <a:gd name="connsiteY332" fmla="*/ 1229320 h 2235892"/>
                <a:gd name="connsiteX333" fmla="*/ 6158757 w 6890927"/>
                <a:gd name="connsiteY333" fmla="*/ 1263784 h 2235892"/>
                <a:gd name="connsiteX334" fmla="*/ 6135836 w 6890927"/>
                <a:gd name="connsiteY334" fmla="*/ 1272399 h 2235892"/>
                <a:gd name="connsiteX335" fmla="*/ 6123807 w 6890927"/>
                <a:gd name="connsiteY335" fmla="*/ 1270773 h 2235892"/>
                <a:gd name="connsiteX336" fmla="*/ 6123807 w 6890927"/>
                <a:gd name="connsiteY336" fmla="*/ 1270773 h 2235892"/>
                <a:gd name="connsiteX337" fmla="*/ 5969699 w 6890927"/>
                <a:gd name="connsiteY337" fmla="*/ 1046928 h 2235892"/>
                <a:gd name="connsiteX338" fmla="*/ 5992458 w 6890927"/>
                <a:gd name="connsiteY338" fmla="*/ 1072288 h 2235892"/>
                <a:gd name="connsiteX339" fmla="*/ 5996685 w 6890927"/>
                <a:gd name="connsiteY339" fmla="*/ 1070662 h 2235892"/>
                <a:gd name="connsiteX340" fmla="*/ 5997823 w 6890927"/>
                <a:gd name="connsiteY340" fmla="*/ 1071637 h 2235892"/>
                <a:gd name="connsiteX341" fmla="*/ 5996685 w 6890927"/>
                <a:gd name="connsiteY341" fmla="*/ 1070662 h 2235892"/>
                <a:gd name="connsiteX342" fmla="*/ 5996685 w 6890927"/>
                <a:gd name="connsiteY342" fmla="*/ 1070662 h 2235892"/>
                <a:gd name="connsiteX343" fmla="*/ 5996197 w 6890927"/>
                <a:gd name="connsiteY343" fmla="*/ 1070174 h 2235892"/>
                <a:gd name="connsiteX344" fmla="*/ 5996197 w 6890927"/>
                <a:gd name="connsiteY344" fmla="*/ 1070174 h 2235892"/>
                <a:gd name="connsiteX345" fmla="*/ 5964660 w 6890927"/>
                <a:gd name="connsiteY345" fmla="*/ 1041076 h 2235892"/>
                <a:gd name="connsiteX346" fmla="*/ 5969537 w 6890927"/>
                <a:gd name="connsiteY346" fmla="*/ 1046766 h 2235892"/>
                <a:gd name="connsiteX347" fmla="*/ 5969537 w 6890927"/>
                <a:gd name="connsiteY347" fmla="*/ 1046766 h 2235892"/>
                <a:gd name="connsiteX348" fmla="*/ 6567270 w 6890927"/>
                <a:gd name="connsiteY348" fmla="*/ 353447 h 2235892"/>
                <a:gd name="connsiteX349" fmla="*/ 6502083 w 6890927"/>
                <a:gd name="connsiteY349" fmla="*/ 295576 h 2235892"/>
                <a:gd name="connsiteX350" fmla="*/ 6443074 w 6890927"/>
                <a:gd name="connsiteY350" fmla="*/ 228439 h 2235892"/>
                <a:gd name="connsiteX351" fmla="*/ 6421616 w 6890927"/>
                <a:gd name="connsiteY351" fmla="*/ 194301 h 2235892"/>
                <a:gd name="connsiteX352" fmla="*/ 6416739 w 6890927"/>
                <a:gd name="connsiteY352" fmla="*/ 144720 h 2235892"/>
                <a:gd name="connsiteX353" fmla="*/ 6433483 w 6890927"/>
                <a:gd name="connsiteY353" fmla="*/ 127976 h 2235892"/>
                <a:gd name="connsiteX354" fmla="*/ 6454291 w 6890927"/>
                <a:gd name="connsiteY354" fmla="*/ 124400 h 2235892"/>
                <a:gd name="connsiteX355" fmla="*/ 6493955 w 6890927"/>
                <a:gd name="connsiteY355" fmla="*/ 143745 h 2235892"/>
                <a:gd name="connsiteX356" fmla="*/ 6530531 w 6890927"/>
                <a:gd name="connsiteY356" fmla="*/ 174144 h 2235892"/>
                <a:gd name="connsiteX357" fmla="*/ 6525329 w 6890927"/>
                <a:gd name="connsiteY357" fmla="*/ 147971 h 2235892"/>
                <a:gd name="connsiteX358" fmla="*/ 6518827 w 6890927"/>
                <a:gd name="connsiteY358" fmla="*/ 102129 h 2235892"/>
                <a:gd name="connsiteX359" fmla="*/ 6517201 w 6890927"/>
                <a:gd name="connsiteY359" fmla="*/ 75144 h 2235892"/>
                <a:gd name="connsiteX360" fmla="*/ 6518339 w 6890927"/>
                <a:gd name="connsiteY360" fmla="*/ 49785 h 2235892"/>
                <a:gd name="connsiteX361" fmla="*/ 6525005 w 6890927"/>
                <a:gd name="connsiteY361" fmla="*/ 25239 h 2235892"/>
                <a:gd name="connsiteX362" fmla="*/ 6540447 w 6890927"/>
                <a:gd name="connsiteY362" fmla="*/ 10608 h 2235892"/>
                <a:gd name="connsiteX363" fmla="*/ 6563369 w 6890927"/>
                <a:gd name="connsiteY363" fmla="*/ 8983 h 2235892"/>
                <a:gd name="connsiteX364" fmla="*/ 6591979 w 6890927"/>
                <a:gd name="connsiteY364" fmla="*/ 40844 h 2235892"/>
                <a:gd name="connsiteX365" fmla="*/ 6610836 w 6890927"/>
                <a:gd name="connsiteY365" fmla="*/ 100016 h 2235892"/>
                <a:gd name="connsiteX366" fmla="*/ 6627417 w 6890927"/>
                <a:gd name="connsiteY366" fmla="*/ 157562 h 2235892"/>
                <a:gd name="connsiteX367" fmla="*/ 6631969 w 6890927"/>
                <a:gd name="connsiteY367" fmla="*/ 173981 h 2235892"/>
                <a:gd name="connsiteX368" fmla="*/ 6643348 w 6890927"/>
                <a:gd name="connsiteY368" fmla="*/ 145858 h 2235892"/>
                <a:gd name="connsiteX369" fmla="*/ 6643348 w 6890927"/>
                <a:gd name="connsiteY369" fmla="*/ 145858 h 2235892"/>
                <a:gd name="connsiteX370" fmla="*/ 6644649 w 6890927"/>
                <a:gd name="connsiteY370" fmla="*/ 142769 h 2235892"/>
                <a:gd name="connsiteX371" fmla="*/ 6644649 w 6890927"/>
                <a:gd name="connsiteY371" fmla="*/ 143257 h 2235892"/>
                <a:gd name="connsiteX372" fmla="*/ 6671959 w 6890927"/>
                <a:gd name="connsiteY372" fmla="*/ 79371 h 2235892"/>
                <a:gd name="connsiteX373" fmla="*/ 6687402 w 6890927"/>
                <a:gd name="connsiteY373" fmla="*/ 45721 h 2235892"/>
                <a:gd name="connsiteX374" fmla="*/ 6696505 w 6890927"/>
                <a:gd name="connsiteY374" fmla="*/ 28165 h 2235892"/>
                <a:gd name="connsiteX375" fmla="*/ 6723166 w 6890927"/>
                <a:gd name="connsiteY375" fmla="*/ 1505 h 2235892"/>
                <a:gd name="connsiteX376" fmla="*/ 6745599 w 6890927"/>
                <a:gd name="connsiteY376" fmla="*/ 2805 h 2235892"/>
                <a:gd name="connsiteX377" fmla="*/ 6760554 w 6890927"/>
                <a:gd name="connsiteY377" fmla="*/ 19712 h 2235892"/>
                <a:gd name="connsiteX378" fmla="*/ 6763317 w 6890927"/>
                <a:gd name="connsiteY378" fmla="*/ 30928 h 2235892"/>
                <a:gd name="connsiteX379" fmla="*/ 6763155 w 6890927"/>
                <a:gd name="connsiteY379" fmla="*/ 42795 h 2235892"/>
                <a:gd name="connsiteX380" fmla="*/ 6760717 w 6890927"/>
                <a:gd name="connsiteY380" fmla="*/ 61489 h 2235892"/>
                <a:gd name="connsiteX381" fmla="*/ 6756490 w 6890927"/>
                <a:gd name="connsiteY381" fmla="*/ 84898 h 2235892"/>
                <a:gd name="connsiteX382" fmla="*/ 6747387 w 6890927"/>
                <a:gd name="connsiteY382" fmla="*/ 129440 h 2235892"/>
                <a:gd name="connsiteX383" fmla="*/ 6728205 w 6890927"/>
                <a:gd name="connsiteY383" fmla="*/ 212345 h 2235892"/>
                <a:gd name="connsiteX384" fmla="*/ 6706259 w 6890927"/>
                <a:gd name="connsiteY384" fmla="*/ 292000 h 2235892"/>
                <a:gd name="connsiteX385" fmla="*/ 6693417 w 6890927"/>
                <a:gd name="connsiteY385" fmla="*/ 328576 h 2235892"/>
                <a:gd name="connsiteX386" fmla="*/ 6687239 w 6890927"/>
                <a:gd name="connsiteY386" fmla="*/ 340768 h 2235892"/>
                <a:gd name="connsiteX387" fmla="*/ 6655540 w 6890927"/>
                <a:gd name="connsiteY387" fmla="*/ 358649 h 2235892"/>
                <a:gd name="connsiteX388" fmla="*/ 6626442 w 6890927"/>
                <a:gd name="connsiteY388" fmla="*/ 346782 h 2235892"/>
                <a:gd name="connsiteX389" fmla="*/ 6624329 w 6890927"/>
                <a:gd name="connsiteY389" fmla="*/ 348083 h 2235892"/>
                <a:gd name="connsiteX390" fmla="*/ 6608398 w 6890927"/>
                <a:gd name="connsiteY390" fmla="*/ 351334 h 2235892"/>
                <a:gd name="connsiteX391" fmla="*/ 6588403 w 6890927"/>
                <a:gd name="connsiteY391" fmla="*/ 360925 h 2235892"/>
                <a:gd name="connsiteX392" fmla="*/ 6586452 w 6890927"/>
                <a:gd name="connsiteY392" fmla="*/ 360925 h 2235892"/>
                <a:gd name="connsiteX393" fmla="*/ 6566945 w 6890927"/>
                <a:gd name="connsiteY393" fmla="*/ 353772 h 2235892"/>
                <a:gd name="connsiteX394" fmla="*/ 6566945 w 6890927"/>
                <a:gd name="connsiteY394" fmla="*/ 353772 h 2235892"/>
                <a:gd name="connsiteX395" fmla="*/ 6890602 w 6890927"/>
                <a:gd name="connsiteY395" fmla="*/ 1384403 h 2235892"/>
                <a:gd name="connsiteX396" fmla="*/ 6890114 w 6890927"/>
                <a:gd name="connsiteY396" fmla="*/ 1383102 h 2235892"/>
                <a:gd name="connsiteX397" fmla="*/ 6888001 w 6890927"/>
                <a:gd name="connsiteY397" fmla="*/ 1382777 h 2235892"/>
                <a:gd name="connsiteX398" fmla="*/ 6862641 w 6890927"/>
                <a:gd name="connsiteY398" fmla="*/ 1361320 h 2235892"/>
                <a:gd name="connsiteX399" fmla="*/ 6850612 w 6890927"/>
                <a:gd name="connsiteY399" fmla="*/ 1341649 h 2235892"/>
                <a:gd name="connsiteX400" fmla="*/ 6829805 w 6890927"/>
                <a:gd name="connsiteY400" fmla="*/ 1306862 h 2235892"/>
                <a:gd name="connsiteX401" fmla="*/ 6782825 w 6890927"/>
                <a:gd name="connsiteY401" fmla="*/ 1226394 h 2235892"/>
                <a:gd name="connsiteX402" fmla="*/ 6704959 w 6890927"/>
                <a:gd name="connsiteY402" fmla="*/ 1071637 h 2235892"/>
                <a:gd name="connsiteX403" fmla="*/ 6673259 w 6890927"/>
                <a:gd name="connsiteY403" fmla="*/ 988894 h 2235892"/>
                <a:gd name="connsiteX404" fmla="*/ 6658303 w 6890927"/>
                <a:gd name="connsiteY404" fmla="*/ 946304 h 2235892"/>
                <a:gd name="connsiteX405" fmla="*/ 6652939 w 6890927"/>
                <a:gd name="connsiteY405" fmla="*/ 928422 h 2235892"/>
                <a:gd name="connsiteX406" fmla="*/ 6648063 w 6890927"/>
                <a:gd name="connsiteY406" fmla="*/ 903063 h 2235892"/>
                <a:gd name="connsiteX407" fmla="*/ 6651801 w 6890927"/>
                <a:gd name="connsiteY407" fmla="*/ 875427 h 2235892"/>
                <a:gd name="connsiteX408" fmla="*/ 6664806 w 6890927"/>
                <a:gd name="connsiteY408" fmla="*/ 859334 h 2235892"/>
                <a:gd name="connsiteX409" fmla="*/ 6686264 w 6890927"/>
                <a:gd name="connsiteY409" fmla="*/ 853319 h 2235892"/>
                <a:gd name="connsiteX410" fmla="*/ 6730643 w 6890927"/>
                <a:gd name="connsiteY410" fmla="*/ 880954 h 2235892"/>
                <a:gd name="connsiteX411" fmla="*/ 6773233 w 6890927"/>
                <a:gd name="connsiteY411" fmla="*/ 948904 h 2235892"/>
                <a:gd name="connsiteX412" fmla="*/ 6812574 w 6890927"/>
                <a:gd name="connsiteY412" fmla="*/ 1030022 h 2235892"/>
                <a:gd name="connsiteX413" fmla="*/ 6847199 w 6890927"/>
                <a:gd name="connsiteY413" fmla="*/ 1109514 h 2235892"/>
                <a:gd name="connsiteX414" fmla="*/ 6846061 w 6890927"/>
                <a:gd name="connsiteY414" fmla="*/ 1106913 h 2235892"/>
                <a:gd name="connsiteX415" fmla="*/ 6850449 w 6890927"/>
                <a:gd name="connsiteY415" fmla="*/ 1117317 h 2235892"/>
                <a:gd name="connsiteX416" fmla="*/ 6850125 w 6890927"/>
                <a:gd name="connsiteY416" fmla="*/ 1116666 h 2235892"/>
                <a:gd name="connsiteX417" fmla="*/ 6879385 w 6890927"/>
                <a:gd name="connsiteY417" fmla="*/ 1187380 h 2235892"/>
                <a:gd name="connsiteX418" fmla="*/ 6877272 w 6890927"/>
                <a:gd name="connsiteY418" fmla="*/ 1106750 h 2235892"/>
                <a:gd name="connsiteX419" fmla="*/ 6877922 w 6890927"/>
                <a:gd name="connsiteY419" fmla="*/ 1043189 h 2235892"/>
                <a:gd name="connsiteX420" fmla="*/ 6880523 w 6890927"/>
                <a:gd name="connsiteY420" fmla="*/ 988244 h 2235892"/>
                <a:gd name="connsiteX421" fmla="*/ 6884750 w 6890927"/>
                <a:gd name="connsiteY421" fmla="*/ 932811 h 2235892"/>
                <a:gd name="connsiteX422" fmla="*/ 6887513 w 6890927"/>
                <a:gd name="connsiteY422" fmla="*/ 907127 h 2235892"/>
                <a:gd name="connsiteX423" fmla="*/ 6890928 w 6890927"/>
                <a:gd name="connsiteY423" fmla="*/ 886644 h 2235892"/>
                <a:gd name="connsiteX424" fmla="*/ 6890928 w 6890927"/>
                <a:gd name="connsiteY424" fmla="*/ 1384078 h 2235892"/>
                <a:gd name="connsiteX425" fmla="*/ 6890928 w 6890927"/>
                <a:gd name="connsiteY425" fmla="*/ 1384078 h 2235892"/>
                <a:gd name="connsiteX426" fmla="*/ 5754795 w 6890927"/>
                <a:gd name="connsiteY426" fmla="*/ 2235405 h 2235892"/>
                <a:gd name="connsiteX427" fmla="*/ 5754307 w 6890927"/>
                <a:gd name="connsiteY427" fmla="*/ 2233454 h 2235892"/>
                <a:gd name="connsiteX428" fmla="*/ 5713830 w 6890927"/>
                <a:gd name="connsiteY428" fmla="*/ 2058214 h 2235892"/>
                <a:gd name="connsiteX429" fmla="*/ 5704077 w 6890927"/>
                <a:gd name="connsiteY429" fmla="*/ 2000993 h 2235892"/>
                <a:gd name="connsiteX430" fmla="*/ 5699362 w 6890927"/>
                <a:gd name="connsiteY430" fmla="*/ 1967505 h 2235892"/>
                <a:gd name="connsiteX431" fmla="*/ 5695461 w 6890927"/>
                <a:gd name="connsiteY431" fmla="*/ 1930604 h 2235892"/>
                <a:gd name="connsiteX432" fmla="*/ 5697737 w 6890927"/>
                <a:gd name="connsiteY432" fmla="*/ 1855176 h 2235892"/>
                <a:gd name="connsiteX433" fmla="*/ 5725372 w 6890927"/>
                <a:gd name="connsiteY433" fmla="*/ 1789177 h 2235892"/>
                <a:gd name="connsiteX434" fmla="*/ 5736426 w 6890927"/>
                <a:gd name="connsiteY434" fmla="*/ 1779749 h 2235892"/>
                <a:gd name="connsiteX435" fmla="*/ 5754633 w 6890927"/>
                <a:gd name="connsiteY435" fmla="*/ 1773246 h 2235892"/>
                <a:gd name="connsiteX436" fmla="*/ 5768775 w 6890927"/>
                <a:gd name="connsiteY436" fmla="*/ 1774709 h 2235892"/>
                <a:gd name="connsiteX437" fmla="*/ 5783731 w 6890927"/>
                <a:gd name="connsiteY437" fmla="*/ 1783000 h 2235892"/>
                <a:gd name="connsiteX438" fmla="*/ 5792997 w 6890927"/>
                <a:gd name="connsiteY438" fmla="*/ 1794704 h 2235892"/>
                <a:gd name="connsiteX439" fmla="*/ 5801613 w 6890927"/>
                <a:gd name="connsiteY439" fmla="*/ 1814862 h 2235892"/>
                <a:gd name="connsiteX440" fmla="*/ 5805351 w 6890927"/>
                <a:gd name="connsiteY440" fmla="*/ 1828029 h 2235892"/>
                <a:gd name="connsiteX441" fmla="*/ 5805026 w 6890927"/>
                <a:gd name="connsiteY441" fmla="*/ 1826728 h 2235892"/>
                <a:gd name="connsiteX442" fmla="*/ 5805840 w 6890927"/>
                <a:gd name="connsiteY442" fmla="*/ 1829817 h 2235892"/>
                <a:gd name="connsiteX443" fmla="*/ 5805840 w 6890927"/>
                <a:gd name="connsiteY443" fmla="*/ 1830630 h 2235892"/>
                <a:gd name="connsiteX444" fmla="*/ 5806001 w 6890927"/>
                <a:gd name="connsiteY444" fmla="*/ 1830630 h 2235892"/>
                <a:gd name="connsiteX445" fmla="*/ 5826160 w 6890927"/>
                <a:gd name="connsiteY445" fmla="*/ 1912885 h 2235892"/>
                <a:gd name="connsiteX446" fmla="*/ 5843065 w 6890927"/>
                <a:gd name="connsiteY446" fmla="*/ 1994816 h 2235892"/>
                <a:gd name="connsiteX447" fmla="*/ 5862410 w 6890927"/>
                <a:gd name="connsiteY447" fmla="*/ 2116086 h 2235892"/>
                <a:gd name="connsiteX448" fmla="*/ 5866961 w 6890927"/>
                <a:gd name="connsiteY448" fmla="*/ 2103406 h 2235892"/>
                <a:gd name="connsiteX449" fmla="*/ 5898335 w 6890927"/>
                <a:gd name="connsiteY449" fmla="*/ 2021313 h 2235892"/>
                <a:gd name="connsiteX450" fmla="*/ 5909227 w 6890927"/>
                <a:gd name="connsiteY450" fmla="*/ 2000343 h 2235892"/>
                <a:gd name="connsiteX451" fmla="*/ 5923045 w 6890927"/>
                <a:gd name="connsiteY451" fmla="*/ 1985550 h 2235892"/>
                <a:gd name="connsiteX452" fmla="*/ 5947591 w 6890927"/>
                <a:gd name="connsiteY452" fmla="*/ 1980998 h 2235892"/>
                <a:gd name="connsiteX453" fmla="*/ 5965635 w 6890927"/>
                <a:gd name="connsiteY453" fmla="*/ 1991240 h 2235892"/>
                <a:gd name="connsiteX454" fmla="*/ 5975390 w 6890927"/>
                <a:gd name="connsiteY454" fmla="*/ 2012697 h 2235892"/>
                <a:gd name="connsiteX455" fmla="*/ 5977503 w 6890927"/>
                <a:gd name="connsiteY455" fmla="*/ 2041308 h 2235892"/>
                <a:gd name="connsiteX456" fmla="*/ 5977015 w 6890927"/>
                <a:gd name="connsiteY456" fmla="*/ 2061953 h 2235892"/>
                <a:gd name="connsiteX457" fmla="*/ 5973601 w 6890927"/>
                <a:gd name="connsiteY457" fmla="*/ 2108445 h 2235892"/>
                <a:gd name="connsiteX458" fmla="*/ 5968724 w 6890927"/>
                <a:gd name="connsiteY458" fmla="*/ 2154449 h 2235892"/>
                <a:gd name="connsiteX459" fmla="*/ 5958158 w 6890927"/>
                <a:gd name="connsiteY459" fmla="*/ 2235405 h 2235892"/>
                <a:gd name="connsiteX460" fmla="*/ 5891833 w 6890927"/>
                <a:gd name="connsiteY460" fmla="*/ 2235405 h 2235892"/>
                <a:gd name="connsiteX461" fmla="*/ 5896710 w 6890927"/>
                <a:gd name="connsiteY461" fmla="*/ 2205006 h 2235892"/>
                <a:gd name="connsiteX462" fmla="*/ 5889557 w 6890927"/>
                <a:gd name="connsiteY462" fmla="*/ 2230365 h 2235892"/>
                <a:gd name="connsiteX463" fmla="*/ 5888257 w 6890927"/>
                <a:gd name="connsiteY463" fmla="*/ 2235405 h 2235892"/>
                <a:gd name="connsiteX464" fmla="*/ 5753983 w 6890927"/>
                <a:gd name="connsiteY464" fmla="*/ 2235405 h 2235892"/>
                <a:gd name="connsiteX465" fmla="*/ 3197727 w 6890927"/>
                <a:gd name="connsiteY465" fmla="*/ 2235405 h 2235892"/>
                <a:gd name="connsiteX466" fmla="*/ 3160175 w 6890927"/>
                <a:gd name="connsiteY466" fmla="*/ 2163715 h 2235892"/>
                <a:gd name="connsiteX467" fmla="*/ 3122299 w 6890927"/>
                <a:gd name="connsiteY467" fmla="*/ 2084061 h 2235892"/>
                <a:gd name="connsiteX468" fmla="*/ 3106693 w 6890927"/>
                <a:gd name="connsiteY468" fmla="*/ 2046835 h 2235892"/>
                <a:gd name="connsiteX469" fmla="*/ 3081983 w 6890927"/>
                <a:gd name="connsiteY469" fmla="*/ 1977747 h 2235892"/>
                <a:gd name="connsiteX470" fmla="*/ 3082471 w 6890927"/>
                <a:gd name="connsiteY470" fmla="*/ 1932067 h 2235892"/>
                <a:gd name="connsiteX471" fmla="*/ 3097589 w 6890927"/>
                <a:gd name="connsiteY471" fmla="*/ 1915811 h 2235892"/>
                <a:gd name="connsiteX472" fmla="*/ 3121161 w 6890927"/>
                <a:gd name="connsiteY472" fmla="*/ 1911910 h 2235892"/>
                <a:gd name="connsiteX473" fmla="*/ 3168628 w 6890927"/>
                <a:gd name="connsiteY473" fmla="*/ 1961003 h 2235892"/>
                <a:gd name="connsiteX474" fmla="*/ 3206016 w 6890927"/>
                <a:gd name="connsiteY474" fmla="*/ 2034968 h 2235892"/>
                <a:gd name="connsiteX475" fmla="*/ 3222272 w 6890927"/>
                <a:gd name="connsiteY475" fmla="*/ 2069268 h 2235892"/>
                <a:gd name="connsiteX476" fmla="*/ 3222272 w 6890927"/>
                <a:gd name="connsiteY476" fmla="*/ 2069268 h 2235892"/>
                <a:gd name="connsiteX477" fmla="*/ 3222272 w 6890927"/>
                <a:gd name="connsiteY477" fmla="*/ 2069268 h 2235892"/>
                <a:gd name="connsiteX478" fmla="*/ 3214307 w 6890927"/>
                <a:gd name="connsiteY478" fmla="*/ 1981160 h 2235892"/>
                <a:gd name="connsiteX479" fmla="*/ 3211869 w 6890927"/>
                <a:gd name="connsiteY479" fmla="*/ 1895491 h 2235892"/>
                <a:gd name="connsiteX480" fmla="*/ 3213169 w 6890927"/>
                <a:gd name="connsiteY480" fmla="*/ 1849649 h 2235892"/>
                <a:gd name="connsiteX481" fmla="*/ 3214958 w 6890927"/>
                <a:gd name="connsiteY481" fmla="*/ 1823315 h 2235892"/>
                <a:gd name="connsiteX482" fmla="*/ 3226825 w 6890927"/>
                <a:gd name="connsiteY482" fmla="*/ 1770970 h 2235892"/>
                <a:gd name="connsiteX483" fmla="*/ 3255760 w 6890927"/>
                <a:gd name="connsiteY483" fmla="*/ 1736020 h 2235892"/>
                <a:gd name="connsiteX484" fmla="*/ 3277055 w 6890927"/>
                <a:gd name="connsiteY484" fmla="*/ 1736020 h 2235892"/>
                <a:gd name="connsiteX485" fmla="*/ 3295913 w 6890927"/>
                <a:gd name="connsiteY485" fmla="*/ 1751626 h 2235892"/>
                <a:gd name="connsiteX486" fmla="*/ 3303715 w 6890927"/>
                <a:gd name="connsiteY486" fmla="*/ 1773409 h 2235892"/>
                <a:gd name="connsiteX487" fmla="*/ 3307292 w 6890927"/>
                <a:gd name="connsiteY487" fmla="*/ 1795680 h 2235892"/>
                <a:gd name="connsiteX488" fmla="*/ 3309730 w 6890927"/>
                <a:gd name="connsiteY488" fmla="*/ 1818438 h 2235892"/>
                <a:gd name="connsiteX489" fmla="*/ 3317533 w 6890927"/>
                <a:gd name="connsiteY489" fmla="*/ 1909634 h 2235892"/>
                <a:gd name="connsiteX490" fmla="*/ 3323548 w 6890927"/>
                <a:gd name="connsiteY490" fmla="*/ 1994490 h 2235892"/>
                <a:gd name="connsiteX491" fmla="*/ 3329237 w 6890927"/>
                <a:gd name="connsiteY491" fmla="*/ 2128115 h 2235892"/>
                <a:gd name="connsiteX492" fmla="*/ 3332976 w 6890927"/>
                <a:gd name="connsiteY492" fmla="*/ 2155587 h 2235892"/>
                <a:gd name="connsiteX493" fmla="*/ 3341592 w 6890927"/>
                <a:gd name="connsiteY493" fmla="*/ 2235242 h 2235892"/>
                <a:gd name="connsiteX494" fmla="*/ 3197888 w 6890927"/>
                <a:gd name="connsiteY494" fmla="*/ 2235242 h 2235892"/>
                <a:gd name="connsiteX495" fmla="*/ 2010063 w 6890927"/>
                <a:gd name="connsiteY495" fmla="*/ 1906871 h 2235892"/>
                <a:gd name="connsiteX496" fmla="*/ 1983566 w 6890927"/>
                <a:gd name="connsiteY496" fmla="*/ 1886713 h 2235892"/>
                <a:gd name="connsiteX497" fmla="*/ 1980802 w 6890927"/>
                <a:gd name="connsiteY497" fmla="*/ 1879886 h 2235892"/>
                <a:gd name="connsiteX498" fmla="*/ 1979177 w 6890927"/>
                <a:gd name="connsiteY498" fmla="*/ 1876309 h 2235892"/>
                <a:gd name="connsiteX499" fmla="*/ 1977714 w 6890927"/>
                <a:gd name="connsiteY499" fmla="*/ 1875496 h 2235892"/>
                <a:gd name="connsiteX500" fmla="*/ 1961620 w 6890927"/>
                <a:gd name="connsiteY500" fmla="*/ 1862004 h 2235892"/>
                <a:gd name="connsiteX501" fmla="*/ 1904887 w 6890927"/>
                <a:gd name="connsiteY501" fmla="*/ 1799581 h 2235892"/>
                <a:gd name="connsiteX502" fmla="*/ 1793533 w 6890927"/>
                <a:gd name="connsiteY502" fmla="*/ 1660755 h 2235892"/>
                <a:gd name="connsiteX503" fmla="*/ 1767198 w 6890927"/>
                <a:gd name="connsiteY503" fmla="*/ 1624341 h 2235892"/>
                <a:gd name="connsiteX504" fmla="*/ 1743465 w 6890927"/>
                <a:gd name="connsiteY504" fmla="*/ 1584352 h 2235892"/>
                <a:gd name="connsiteX505" fmla="*/ 1732573 w 6890927"/>
                <a:gd name="connsiteY505" fmla="*/ 1556879 h 2235892"/>
                <a:gd name="connsiteX506" fmla="*/ 1725746 w 6890927"/>
                <a:gd name="connsiteY506" fmla="*/ 1525017 h 2235892"/>
                <a:gd name="connsiteX507" fmla="*/ 1736312 w 6890927"/>
                <a:gd name="connsiteY507" fmla="*/ 1482914 h 2235892"/>
                <a:gd name="connsiteX508" fmla="*/ 1781504 w 6890927"/>
                <a:gd name="connsiteY508" fmla="*/ 1472023 h 2235892"/>
                <a:gd name="connsiteX509" fmla="*/ 1801499 w 6890927"/>
                <a:gd name="connsiteY509" fmla="*/ 1482589 h 2235892"/>
                <a:gd name="connsiteX510" fmla="*/ 1820193 w 6890927"/>
                <a:gd name="connsiteY510" fmla="*/ 1499170 h 2235892"/>
                <a:gd name="connsiteX511" fmla="*/ 1834011 w 6890927"/>
                <a:gd name="connsiteY511" fmla="*/ 1514776 h 2235892"/>
                <a:gd name="connsiteX512" fmla="*/ 1887330 w 6890927"/>
                <a:gd name="connsiteY512" fmla="*/ 1587115 h 2235892"/>
                <a:gd name="connsiteX513" fmla="*/ 1933335 w 6890927"/>
                <a:gd name="connsiteY513" fmla="*/ 1661242 h 2235892"/>
                <a:gd name="connsiteX514" fmla="*/ 1949428 w 6890927"/>
                <a:gd name="connsiteY514" fmla="*/ 1688715 h 2235892"/>
                <a:gd name="connsiteX515" fmla="*/ 1926832 w 6890927"/>
                <a:gd name="connsiteY515" fmla="*/ 1591829 h 2235892"/>
                <a:gd name="connsiteX516" fmla="*/ 1914153 w 6890927"/>
                <a:gd name="connsiteY516" fmla="*/ 1526480 h 2235892"/>
                <a:gd name="connsiteX517" fmla="*/ 1908463 w 6890927"/>
                <a:gd name="connsiteY517" fmla="*/ 1486328 h 2235892"/>
                <a:gd name="connsiteX518" fmla="*/ 1904724 w 6890927"/>
                <a:gd name="connsiteY518" fmla="*/ 1447964 h 2235892"/>
                <a:gd name="connsiteX519" fmla="*/ 1902773 w 6890927"/>
                <a:gd name="connsiteY519" fmla="*/ 1411225 h 2235892"/>
                <a:gd name="connsiteX520" fmla="*/ 1902448 w 6890927"/>
                <a:gd name="connsiteY520" fmla="*/ 1376762 h 2235892"/>
                <a:gd name="connsiteX521" fmla="*/ 1911552 w 6890927"/>
                <a:gd name="connsiteY521" fmla="*/ 1306211 h 2235892"/>
                <a:gd name="connsiteX522" fmla="*/ 1910576 w 6890927"/>
                <a:gd name="connsiteY522" fmla="*/ 1309950 h 2235892"/>
                <a:gd name="connsiteX523" fmla="*/ 1912690 w 6890927"/>
                <a:gd name="connsiteY523" fmla="*/ 1302147 h 2235892"/>
                <a:gd name="connsiteX524" fmla="*/ 1932684 w 6890927"/>
                <a:gd name="connsiteY524" fmla="*/ 1261182 h 2235892"/>
                <a:gd name="connsiteX525" fmla="*/ 1951704 w 6890927"/>
                <a:gd name="connsiteY525" fmla="*/ 1249315 h 2235892"/>
                <a:gd name="connsiteX526" fmla="*/ 1976413 w 6890927"/>
                <a:gd name="connsiteY526" fmla="*/ 1252404 h 2235892"/>
                <a:gd name="connsiteX527" fmla="*/ 2003073 w 6890927"/>
                <a:gd name="connsiteY527" fmla="*/ 1286054 h 2235892"/>
                <a:gd name="connsiteX528" fmla="*/ 2012339 w 6890927"/>
                <a:gd name="connsiteY528" fmla="*/ 1319866 h 2235892"/>
                <a:gd name="connsiteX529" fmla="*/ 2019491 w 6890927"/>
                <a:gd name="connsiteY529" fmla="*/ 1358881 h 2235892"/>
                <a:gd name="connsiteX530" fmla="*/ 2026644 w 6890927"/>
                <a:gd name="connsiteY530" fmla="*/ 1401634 h 2235892"/>
                <a:gd name="connsiteX531" fmla="*/ 2050053 w 6890927"/>
                <a:gd name="connsiteY531" fmla="*/ 1577199 h 2235892"/>
                <a:gd name="connsiteX532" fmla="*/ 2061432 w 6890927"/>
                <a:gd name="connsiteY532" fmla="*/ 1701232 h 2235892"/>
                <a:gd name="connsiteX533" fmla="*/ 2062082 w 6890927"/>
                <a:gd name="connsiteY533" fmla="*/ 1709360 h 2235892"/>
                <a:gd name="connsiteX534" fmla="*/ 2069072 w 6890927"/>
                <a:gd name="connsiteY534" fmla="*/ 1688878 h 2235892"/>
                <a:gd name="connsiteX535" fmla="*/ 2096870 w 6890927"/>
                <a:gd name="connsiteY535" fmla="*/ 1607923 h 2235892"/>
                <a:gd name="connsiteX536" fmla="*/ 2126619 w 6890927"/>
                <a:gd name="connsiteY536" fmla="*/ 1525342 h 2235892"/>
                <a:gd name="connsiteX537" fmla="*/ 2145150 w 6890927"/>
                <a:gd name="connsiteY537" fmla="*/ 1488441 h 2235892"/>
                <a:gd name="connsiteX538" fmla="*/ 2158805 w 6890927"/>
                <a:gd name="connsiteY538" fmla="*/ 1473323 h 2235892"/>
                <a:gd name="connsiteX539" fmla="*/ 2167909 w 6890927"/>
                <a:gd name="connsiteY539" fmla="*/ 1468446 h 2235892"/>
                <a:gd name="connsiteX540" fmla="*/ 2182864 w 6890927"/>
                <a:gd name="connsiteY540" fmla="*/ 1466984 h 2235892"/>
                <a:gd name="connsiteX541" fmla="*/ 2213100 w 6890927"/>
                <a:gd name="connsiteY541" fmla="*/ 1494131 h 2235892"/>
                <a:gd name="connsiteX542" fmla="*/ 2216027 w 6890927"/>
                <a:gd name="connsiteY542" fmla="*/ 1516401 h 2235892"/>
                <a:gd name="connsiteX543" fmla="*/ 2213588 w 6890927"/>
                <a:gd name="connsiteY543" fmla="*/ 1549564 h 2235892"/>
                <a:gd name="connsiteX544" fmla="*/ 2208874 w 6890927"/>
                <a:gd name="connsiteY544" fmla="*/ 1575736 h 2235892"/>
                <a:gd name="connsiteX545" fmla="*/ 2204972 w 6890927"/>
                <a:gd name="connsiteY545" fmla="*/ 1594918 h 2235892"/>
                <a:gd name="connsiteX546" fmla="*/ 2196032 w 6890927"/>
                <a:gd name="connsiteY546" fmla="*/ 1632307 h 2235892"/>
                <a:gd name="connsiteX547" fmla="*/ 2174249 w 6890927"/>
                <a:gd name="connsiteY547" fmla="*/ 1710336 h 2235892"/>
                <a:gd name="connsiteX548" fmla="*/ 2150840 w 6890927"/>
                <a:gd name="connsiteY548" fmla="*/ 1779912 h 2235892"/>
                <a:gd name="connsiteX549" fmla="*/ 2125318 w 6890927"/>
                <a:gd name="connsiteY549" fmla="*/ 1848837 h 2235892"/>
                <a:gd name="connsiteX550" fmla="*/ 2110688 w 6890927"/>
                <a:gd name="connsiteY550" fmla="*/ 1865743 h 2235892"/>
                <a:gd name="connsiteX551" fmla="*/ 2087929 w 6890927"/>
                <a:gd name="connsiteY551" fmla="*/ 1867368 h 2235892"/>
                <a:gd name="connsiteX552" fmla="*/ 2077038 w 6890927"/>
                <a:gd name="connsiteY552" fmla="*/ 1860704 h 2235892"/>
                <a:gd name="connsiteX553" fmla="*/ 2056067 w 6890927"/>
                <a:gd name="connsiteY553" fmla="*/ 1877772 h 2235892"/>
                <a:gd name="connsiteX554" fmla="*/ 2055255 w 6890927"/>
                <a:gd name="connsiteY554" fmla="*/ 1877772 h 2235892"/>
                <a:gd name="connsiteX555" fmla="*/ 2042087 w 6890927"/>
                <a:gd name="connsiteY555" fmla="*/ 1882974 h 2235892"/>
                <a:gd name="connsiteX556" fmla="*/ 2039649 w 6890927"/>
                <a:gd name="connsiteY556" fmla="*/ 1889964 h 2235892"/>
                <a:gd name="connsiteX557" fmla="*/ 2012339 w 6890927"/>
                <a:gd name="connsiteY557" fmla="*/ 1907033 h 2235892"/>
                <a:gd name="connsiteX558" fmla="*/ 2010551 w 6890927"/>
                <a:gd name="connsiteY558" fmla="*/ 1907033 h 2235892"/>
                <a:gd name="connsiteX559" fmla="*/ 2010551 w 6890927"/>
                <a:gd name="connsiteY559" fmla="*/ 1907033 h 2235892"/>
                <a:gd name="connsiteX560" fmla="*/ 1096963 w 6890927"/>
                <a:gd name="connsiteY560" fmla="*/ 1438210 h 2235892"/>
                <a:gd name="connsiteX561" fmla="*/ 1095663 w 6890927"/>
                <a:gd name="connsiteY561" fmla="*/ 1437560 h 2235892"/>
                <a:gd name="connsiteX562" fmla="*/ 1089486 w 6890927"/>
                <a:gd name="connsiteY562" fmla="*/ 1437722 h 2235892"/>
                <a:gd name="connsiteX563" fmla="*/ 1070304 w 6890927"/>
                <a:gd name="connsiteY563" fmla="*/ 1429432 h 2235892"/>
                <a:gd name="connsiteX564" fmla="*/ 1063476 w 6890927"/>
                <a:gd name="connsiteY564" fmla="*/ 1422117 h 2235892"/>
                <a:gd name="connsiteX565" fmla="*/ 1058274 w 6890927"/>
                <a:gd name="connsiteY565" fmla="*/ 1416102 h 2235892"/>
                <a:gd name="connsiteX566" fmla="*/ 1059575 w 6890927"/>
                <a:gd name="connsiteY566" fmla="*/ 1426831 h 2235892"/>
                <a:gd name="connsiteX567" fmla="*/ 1043156 w 6890927"/>
                <a:gd name="connsiteY567" fmla="*/ 1451865 h 2235892"/>
                <a:gd name="connsiteX568" fmla="*/ 1025600 w 6890927"/>
                <a:gd name="connsiteY568" fmla="*/ 1455604 h 2235892"/>
                <a:gd name="connsiteX569" fmla="*/ 1018772 w 6890927"/>
                <a:gd name="connsiteY569" fmla="*/ 1455279 h 2235892"/>
                <a:gd name="connsiteX570" fmla="*/ 994713 w 6890927"/>
                <a:gd name="connsiteY570" fmla="*/ 1453166 h 2235892"/>
                <a:gd name="connsiteX571" fmla="*/ 944970 w 6890927"/>
                <a:gd name="connsiteY571" fmla="*/ 1447476 h 2235892"/>
                <a:gd name="connsiteX572" fmla="*/ 916034 w 6890927"/>
                <a:gd name="connsiteY572" fmla="*/ 1414476 h 2235892"/>
                <a:gd name="connsiteX573" fmla="*/ 949034 w 6890927"/>
                <a:gd name="connsiteY573" fmla="*/ 1385541 h 2235892"/>
                <a:gd name="connsiteX574" fmla="*/ 998939 w 6890927"/>
                <a:gd name="connsiteY574" fmla="*/ 1388629 h 2235892"/>
                <a:gd name="connsiteX575" fmla="*/ 1025600 w 6890927"/>
                <a:gd name="connsiteY575" fmla="*/ 1392368 h 2235892"/>
                <a:gd name="connsiteX576" fmla="*/ 1037629 w 6890927"/>
                <a:gd name="connsiteY576" fmla="*/ 1395294 h 2235892"/>
                <a:gd name="connsiteX577" fmla="*/ 981058 w 6890927"/>
                <a:gd name="connsiteY577" fmla="*/ 1346851 h 2235892"/>
                <a:gd name="connsiteX578" fmla="*/ 949522 w 6890927"/>
                <a:gd name="connsiteY578" fmla="*/ 1317265 h 2235892"/>
                <a:gd name="connsiteX579" fmla="*/ 905793 w 6890927"/>
                <a:gd name="connsiteY579" fmla="*/ 1271912 h 2235892"/>
                <a:gd name="connsiteX580" fmla="*/ 890675 w 6890927"/>
                <a:gd name="connsiteY580" fmla="*/ 1229483 h 2235892"/>
                <a:gd name="connsiteX581" fmla="*/ 901079 w 6890927"/>
                <a:gd name="connsiteY581" fmla="*/ 1210301 h 2235892"/>
                <a:gd name="connsiteX582" fmla="*/ 925625 w 6890927"/>
                <a:gd name="connsiteY582" fmla="*/ 1200872 h 2235892"/>
                <a:gd name="connsiteX583" fmla="*/ 960088 w 6890927"/>
                <a:gd name="connsiteY583" fmla="*/ 1217291 h 2235892"/>
                <a:gd name="connsiteX584" fmla="*/ 977970 w 6890927"/>
                <a:gd name="connsiteY584" fmla="*/ 1233384 h 2235892"/>
                <a:gd name="connsiteX585" fmla="*/ 1022511 w 6890927"/>
                <a:gd name="connsiteY585" fmla="*/ 1281177 h 2235892"/>
                <a:gd name="connsiteX586" fmla="*/ 1018284 w 6890927"/>
                <a:gd name="connsiteY586" fmla="*/ 1261507 h 2235892"/>
                <a:gd name="connsiteX587" fmla="*/ 1012920 w 6890927"/>
                <a:gd name="connsiteY587" fmla="*/ 1217454 h 2235892"/>
                <a:gd name="connsiteX588" fmla="*/ 1018772 w 6890927"/>
                <a:gd name="connsiteY588" fmla="*/ 1173400 h 2235892"/>
                <a:gd name="connsiteX589" fmla="*/ 1050796 w 6890927"/>
                <a:gd name="connsiteY589" fmla="*/ 1144464 h 2235892"/>
                <a:gd name="connsiteX590" fmla="*/ 1061851 w 6890927"/>
                <a:gd name="connsiteY590" fmla="*/ 1144952 h 2235892"/>
                <a:gd name="connsiteX591" fmla="*/ 1072417 w 6890927"/>
                <a:gd name="connsiteY591" fmla="*/ 1149178 h 2235892"/>
                <a:gd name="connsiteX592" fmla="*/ 1087698 w 6890927"/>
                <a:gd name="connsiteY592" fmla="*/ 1163159 h 2235892"/>
                <a:gd name="connsiteX593" fmla="*/ 1104279 w 6890927"/>
                <a:gd name="connsiteY593" fmla="*/ 1199897 h 2235892"/>
                <a:gd name="connsiteX594" fmla="*/ 1116633 w 6890927"/>
                <a:gd name="connsiteY594" fmla="*/ 1239400 h 2235892"/>
                <a:gd name="connsiteX595" fmla="*/ 1123786 w 6890927"/>
                <a:gd name="connsiteY595" fmla="*/ 1262970 h 2235892"/>
                <a:gd name="connsiteX596" fmla="*/ 1129475 w 6890927"/>
                <a:gd name="connsiteY596" fmla="*/ 1241838 h 2235892"/>
                <a:gd name="connsiteX597" fmla="*/ 1128500 w 6890927"/>
                <a:gd name="connsiteY597" fmla="*/ 1245414 h 2235892"/>
                <a:gd name="connsiteX598" fmla="*/ 1132239 w 6890927"/>
                <a:gd name="connsiteY598" fmla="*/ 1231596 h 2235892"/>
                <a:gd name="connsiteX599" fmla="*/ 1132239 w 6890927"/>
                <a:gd name="connsiteY599" fmla="*/ 1231596 h 2235892"/>
                <a:gd name="connsiteX600" fmla="*/ 1139554 w 6890927"/>
                <a:gd name="connsiteY600" fmla="*/ 1204774 h 2235892"/>
                <a:gd name="connsiteX601" fmla="*/ 1143943 w 6890927"/>
                <a:gd name="connsiteY601" fmla="*/ 1189331 h 2235892"/>
                <a:gd name="connsiteX602" fmla="*/ 1149307 w 6890927"/>
                <a:gd name="connsiteY602" fmla="*/ 1175351 h 2235892"/>
                <a:gd name="connsiteX603" fmla="*/ 1160524 w 6890927"/>
                <a:gd name="connsiteY603" fmla="*/ 1162996 h 2235892"/>
                <a:gd name="connsiteX604" fmla="*/ 1203765 w 6890927"/>
                <a:gd name="connsiteY604" fmla="*/ 1174050 h 2235892"/>
                <a:gd name="connsiteX605" fmla="*/ 1207504 w 6890927"/>
                <a:gd name="connsiteY605" fmla="*/ 1184129 h 2235892"/>
                <a:gd name="connsiteX606" fmla="*/ 1208805 w 6890927"/>
                <a:gd name="connsiteY606" fmla="*/ 1198434 h 2235892"/>
                <a:gd name="connsiteX607" fmla="*/ 1208480 w 6890927"/>
                <a:gd name="connsiteY607" fmla="*/ 1217128 h 2235892"/>
                <a:gd name="connsiteX608" fmla="*/ 1207342 w 6890927"/>
                <a:gd name="connsiteY608" fmla="*/ 1242976 h 2235892"/>
                <a:gd name="connsiteX609" fmla="*/ 1203765 w 6890927"/>
                <a:gd name="connsiteY609" fmla="*/ 1291418 h 2235892"/>
                <a:gd name="connsiteX610" fmla="*/ 1195312 w 6890927"/>
                <a:gd name="connsiteY610" fmla="*/ 1388954 h 2235892"/>
                <a:gd name="connsiteX611" fmla="*/ 1163613 w 6890927"/>
                <a:gd name="connsiteY611" fmla="*/ 1416752 h 2235892"/>
                <a:gd name="connsiteX612" fmla="*/ 1150283 w 6890927"/>
                <a:gd name="connsiteY612" fmla="*/ 1412363 h 2235892"/>
                <a:gd name="connsiteX613" fmla="*/ 1137603 w 6890927"/>
                <a:gd name="connsiteY613" fmla="*/ 1433171 h 2235892"/>
                <a:gd name="connsiteX614" fmla="*/ 1116958 w 6890927"/>
                <a:gd name="connsiteY614" fmla="*/ 1442437 h 2235892"/>
                <a:gd name="connsiteX615" fmla="*/ 1114683 w 6890927"/>
                <a:gd name="connsiteY615" fmla="*/ 1442437 h 2235892"/>
                <a:gd name="connsiteX616" fmla="*/ 1097289 w 6890927"/>
                <a:gd name="connsiteY616" fmla="*/ 1438210 h 2235892"/>
                <a:gd name="connsiteX617" fmla="*/ 1097289 w 6890927"/>
                <a:gd name="connsiteY617" fmla="*/ 1438210 h 2235892"/>
                <a:gd name="connsiteX618" fmla="*/ 105022 w 6890927"/>
                <a:gd name="connsiteY618" fmla="*/ 2235405 h 2235892"/>
                <a:gd name="connsiteX619" fmla="*/ 95756 w 6890927"/>
                <a:gd name="connsiteY619" fmla="*/ 2217848 h 2235892"/>
                <a:gd name="connsiteX620" fmla="*/ 56579 w 6890927"/>
                <a:gd name="connsiteY620" fmla="*/ 2141445 h 2235892"/>
                <a:gd name="connsiteX621" fmla="*/ 18052 w 6890927"/>
                <a:gd name="connsiteY621" fmla="*/ 2053662 h 2235892"/>
                <a:gd name="connsiteX622" fmla="*/ 1472 w 6890927"/>
                <a:gd name="connsiteY622" fmla="*/ 1998229 h 2235892"/>
                <a:gd name="connsiteX623" fmla="*/ 659 w 6890927"/>
                <a:gd name="connsiteY623" fmla="*/ 1974170 h 2235892"/>
                <a:gd name="connsiteX624" fmla="*/ 9112 w 6890927"/>
                <a:gd name="connsiteY624" fmla="*/ 1949461 h 2235892"/>
                <a:gd name="connsiteX625" fmla="*/ 46013 w 6890927"/>
                <a:gd name="connsiteY625" fmla="*/ 1928491 h 2235892"/>
                <a:gd name="connsiteX626" fmla="*/ 65845 w 6890927"/>
                <a:gd name="connsiteY626" fmla="*/ 1935806 h 2235892"/>
                <a:gd name="connsiteX627" fmla="*/ 81126 w 6890927"/>
                <a:gd name="connsiteY627" fmla="*/ 1952225 h 2235892"/>
                <a:gd name="connsiteX628" fmla="*/ 126968 w 6890927"/>
                <a:gd name="connsiteY628" fmla="*/ 2026515 h 2235892"/>
                <a:gd name="connsiteX629" fmla="*/ 209874 w 6890927"/>
                <a:gd name="connsiteY629" fmla="*/ 2179159 h 2235892"/>
                <a:gd name="connsiteX630" fmla="*/ 208248 w 6890927"/>
                <a:gd name="connsiteY630" fmla="*/ 2171681 h 2235892"/>
                <a:gd name="connsiteX631" fmla="*/ 192317 w 6890927"/>
                <a:gd name="connsiteY631" fmla="*/ 2088450 h 2235892"/>
                <a:gd name="connsiteX632" fmla="*/ 189066 w 6890927"/>
                <a:gd name="connsiteY632" fmla="*/ 2063904 h 2235892"/>
                <a:gd name="connsiteX633" fmla="*/ 186953 w 6890927"/>
                <a:gd name="connsiteY633" fmla="*/ 2038869 h 2235892"/>
                <a:gd name="connsiteX634" fmla="*/ 185652 w 6890927"/>
                <a:gd name="connsiteY634" fmla="*/ 1997416 h 2235892"/>
                <a:gd name="connsiteX635" fmla="*/ 186302 w 6890927"/>
                <a:gd name="connsiteY635" fmla="*/ 1973032 h 2235892"/>
                <a:gd name="connsiteX636" fmla="*/ 189066 w 6890927"/>
                <a:gd name="connsiteY636" fmla="*/ 1933693 h 2235892"/>
                <a:gd name="connsiteX637" fmla="*/ 201258 w 6890927"/>
                <a:gd name="connsiteY637" fmla="*/ 1883787 h 2235892"/>
                <a:gd name="connsiteX638" fmla="*/ 213612 w 6890927"/>
                <a:gd name="connsiteY638" fmla="*/ 1864768 h 2235892"/>
                <a:gd name="connsiteX639" fmla="*/ 221740 w 6890927"/>
                <a:gd name="connsiteY639" fmla="*/ 1857452 h 2235892"/>
                <a:gd name="connsiteX640" fmla="*/ 236208 w 6890927"/>
                <a:gd name="connsiteY640" fmla="*/ 1849975 h 2235892"/>
                <a:gd name="connsiteX641" fmla="*/ 258479 w 6890927"/>
                <a:gd name="connsiteY641" fmla="*/ 1849812 h 2235892"/>
                <a:gd name="connsiteX642" fmla="*/ 278148 w 6890927"/>
                <a:gd name="connsiteY642" fmla="*/ 1861192 h 2235892"/>
                <a:gd name="connsiteX643" fmla="*/ 303346 w 6890927"/>
                <a:gd name="connsiteY643" fmla="*/ 1907358 h 2235892"/>
                <a:gd name="connsiteX644" fmla="*/ 313099 w 6890927"/>
                <a:gd name="connsiteY644" fmla="*/ 1956451 h 2235892"/>
                <a:gd name="connsiteX645" fmla="*/ 324966 w 6890927"/>
                <a:gd name="connsiteY645" fmla="*/ 2047810 h 2235892"/>
                <a:gd name="connsiteX646" fmla="*/ 331143 w 6890927"/>
                <a:gd name="connsiteY646" fmla="*/ 2129090 h 2235892"/>
                <a:gd name="connsiteX647" fmla="*/ 373246 w 6890927"/>
                <a:gd name="connsiteY647" fmla="*/ 2054800 h 2235892"/>
                <a:gd name="connsiteX648" fmla="*/ 382187 w 6890927"/>
                <a:gd name="connsiteY648" fmla="*/ 2039845 h 2235892"/>
                <a:gd name="connsiteX649" fmla="*/ 407547 w 6890927"/>
                <a:gd name="connsiteY649" fmla="*/ 2007983 h 2235892"/>
                <a:gd name="connsiteX650" fmla="*/ 448836 w 6890927"/>
                <a:gd name="connsiteY650" fmla="*/ 2004732 h 2235892"/>
                <a:gd name="connsiteX651" fmla="*/ 463142 w 6890927"/>
                <a:gd name="connsiteY651" fmla="*/ 2021800 h 2235892"/>
                <a:gd name="connsiteX652" fmla="*/ 464768 w 6890927"/>
                <a:gd name="connsiteY652" fmla="*/ 2047648 h 2235892"/>
                <a:gd name="connsiteX653" fmla="*/ 449650 w 6890927"/>
                <a:gd name="connsiteY653" fmla="*/ 2107470 h 2235892"/>
                <a:gd name="connsiteX654" fmla="*/ 436644 w 6890927"/>
                <a:gd name="connsiteY654" fmla="*/ 2148435 h 2235892"/>
                <a:gd name="connsiteX655" fmla="*/ 405433 w 6890927"/>
                <a:gd name="connsiteY655" fmla="*/ 2234104 h 2235892"/>
                <a:gd name="connsiteX656" fmla="*/ 404783 w 6890927"/>
                <a:gd name="connsiteY656" fmla="*/ 2235892 h 2235892"/>
                <a:gd name="connsiteX657" fmla="*/ 105510 w 6890927"/>
                <a:gd name="connsiteY657" fmla="*/ 2235892 h 223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Lst>
              <a:rect l="l" t="t" r="r" b="b"/>
              <a:pathLst>
                <a:path w="6890927" h="2235892">
                  <a:moveTo>
                    <a:pt x="3488871" y="1385704"/>
                  </a:moveTo>
                  <a:cubicBezTo>
                    <a:pt x="3478793" y="1383102"/>
                    <a:pt x="3470990" y="1377088"/>
                    <a:pt x="3464650" y="1369122"/>
                  </a:cubicBezTo>
                  <a:cubicBezTo>
                    <a:pt x="3462374" y="1366359"/>
                    <a:pt x="3460261" y="1363432"/>
                    <a:pt x="3457984" y="1360506"/>
                  </a:cubicBezTo>
                  <a:cubicBezTo>
                    <a:pt x="3454246" y="1358718"/>
                    <a:pt x="3450670" y="1356442"/>
                    <a:pt x="3446931" y="1354492"/>
                  </a:cubicBezTo>
                  <a:lnTo>
                    <a:pt x="3446931" y="1354492"/>
                  </a:lnTo>
                  <a:cubicBezTo>
                    <a:pt x="3389385" y="1349615"/>
                    <a:pt x="3332326" y="1341487"/>
                    <a:pt x="3275104" y="1332872"/>
                  </a:cubicBezTo>
                  <a:cubicBezTo>
                    <a:pt x="3259824" y="1330595"/>
                    <a:pt x="3244706" y="1327832"/>
                    <a:pt x="3229588" y="1324906"/>
                  </a:cubicBezTo>
                  <a:cubicBezTo>
                    <a:pt x="3215445" y="1322305"/>
                    <a:pt x="3198539" y="1318728"/>
                    <a:pt x="3187810" y="1308488"/>
                  </a:cubicBezTo>
                  <a:cubicBezTo>
                    <a:pt x="3182121" y="1303123"/>
                    <a:pt x="3177894" y="1296133"/>
                    <a:pt x="3176756" y="1288168"/>
                  </a:cubicBezTo>
                  <a:cubicBezTo>
                    <a:pt x="3175455" y="1279226"/>
                    <a:pt x="3177407" y="1269148"/>
                    <a:pt x="3182771" y="1261670"/>
                  </a:cubicBezTo>
                  <a:cubicBezTo>
                    <a:pt x="3198702" y="1240049"/>
                    <a:pt x="3228775" y="1239562"/>
                    <a:pt x="3253159" y="1239724"/>
                  </a:cubicBezTo>
                  <a:cubicBezTo>
                    <a:pt x="3264213" y="1239724"/>
                    <a:pt x="3275267" y="1240700"/>
                    <a:pt x="3286321" y="1242000"/>
                  </a:cubicBezTo>
                  <a:cubicBezTo>
                    <a:pt x="3266815" y="1228183"/>
                    <a:pt x="3247307" y="1214040"/>
                    <a:pt x="3227963" y="1199735"/>
                  </a:cubicBezTo>
                  <a:cubicBezTo>
                    <a:pt x="3205204" y="1182991"/>
                    <a:pt x="3182446" y="1166248"/>
                    <a:pt x="3160013" y="1149016"/>
                  </a:cubicBezTo>
                  <a:cubicBezTo>
                    <a:pt x="3148308" y="1140075"/>
                    <a:pt x="3136928" y="1130972"/>
                    <a:pt x="3126037" y="1121056"/>
                  </a:cubicBezTo>
                  <a:cubicBezTo>
                    <a:pt x="3118235" y="1114065"/>
                    <a:pt x="3110107" y="1106100"/>
                    <a:pt x="3107181" y="1095696"/>
                  </a:cubicBezTo>
                  <a:cubicBezTo>
                    <a:pt x="3105067" y="1088381"/>
                    <a:pt x="3104905" y="1080090"/>
                    <a:pt x="3107668" y="1072938"/>
                  </a:cubicBezTo>
                  <a:cubicBezTo>
                    <a:pt x="3110757" y="1064972"/>
                    <a:pt x="3116284" y="1058307"/>
                    <a:pt x="3123599" y="1053756"/>
                  </a:cubicBezTo>
                  <a:cubicBezTo>
                    <a:pt x="3137904" y="1044977"/>
                    <a:pt x="3155298" y="1047416"/>
                    <a:pt x="3170741" y="1050667"/>
                  </a:cubicBezTo>
                  <a:cubicBezTo>
                    <a:pt x="3183096" y="1053268"/>
                    <a:pt x="3195451" y="1057495"/>
                    <a:pt x="3207317" y="1061884"/>
                  </a:cubicBezTo>
                  <a:cubicBezTo>
                    <a:pt x="3232677" y="1071150"/>
                    <a:pt x="3254947" y="1086430"/>
                    <a:pt x="3277218" y="1101386"/>
                  </a:cubicBezTo>
                  <a:cubicBezTo>
                    <a:pt x="3282908" y="1105288"/>
                    <a:pt x="3288272" y="1109676"/>
                    <a:pt x="3293799" y="1113903"/>
                  </a:cubicBezTo>
                  <a:cubicBezTo>
                    <a:pt x="3299164" y="1117967"/>
                    <a:pt x="3304203" y="1122031"/>
                    <a:pt x="3309405" y="1126257"/>
                  </a:cubicBezTo>
                  <a:cubicBezTo>
                    <a:pt x="3318346" y="1133573"/>
                    <a:pt x="3327287" y="1141050"/>
                    <a:pt x="3336227" y="1148528"/>
                  </a:cubicBezTo>
                  <a:cubicBezTo>
                    <a:pt x="3332976" y="1141050"/>
                    <a:pt x="3330050" y="1133573"/>
                    <a:pt x="3326961" y="1126095"/>
                  </a:cubicBezTo>
                  <a:cubicBezTo>
                    <a:pt x="3315744" y="1098622"/>
                    <a:pt x="3305666" y="1070499"/>
                    <a:pt x="3296075" y="1042539"/>
                  </a:cubicBezTo>
                  <a:cubicBezTo>
                    <a:pt x="3289898" y="1024332"/>
                    <a:pt x="3284533" y="1005800"/>
                    <a:pt x="3280144" y="987106"/>
                  </a:cubicBezTo>
                  <a:cubicBezTo>
                    <a:pt x="3277869" y="977515"/>
                    <a:pt x="3275755" y="967761"/>
                    <a:pt x="3274292" y="957845"/>
                  </a:cubicBezTo>
                  <a:cubicBezTo>
                    <a:pt x="3271529" y="940939"/>
                    <a:pt x="3267790" y="921107"/>
                    <a:pt x="3279331" y="906801"/>
                  </a:cubicBezTo>
                  <a:cubicBezTo>
                    <a:pt x="3285834" y="898673"/>
                    <a:pt x="3296238" y="893146"/>
                    <a:pt x="3306967" y="894772"/>
                  </a:cubicBezTo>
                  <a:cubicBezTo>
                    <a:pt x="3310218" y="895260"/>
                    <a:pt x="3313469" y="895747"/>
                    <a:pt x="3316558" y="897048"/>
                  </a:cubicBezTo>
                  <a:cubicBezTo>
                    <a:pt x="3319808" y="898348"/>
                    <a:pt x="3322735" y="900299"/>
                    <a:pt x="3325661" y="902250"/>
                  </a:cubicBezTo>
                  <a:cubicBezTo>
                    <a:pt x="3331839" y="906151"/>
                    <a:pt x="3336227" y="913792"/>
                    <a:pt x="3339641" y="920131"/>
                  </a:cubicBezTo>
                  <a:cubicBezTo>
                    <a:pt x="3343217" y="926796"/>
                    <a:pt x="3346469" y="933624"/>
                    <a:pt x="3349395" y="940614"/>
                  </a:cubicBezTo>
                  <a:cubicBezTo>
                    <a:pt x="3354597" y="953456"/>
                    <a:pt x="3359473" y="966461"/>
                    <a:pt x="3364188" y="979466"/>
                  </a:cubicBezTo>
                  <a:cubicBezTo>
                    <a:pt x="3374754" y="1007914"/>
                    <a:pt x="3385321" y="1036199"/>
                    <a:pt x="3396375" y="1064485"/>
                  </a:cubicBezTo>
                  <a:cubicBezTo>
                    <a:pt x="3416695" y="1116341"/>
                    <a:pt x="3437503" y="1168198"/>
                    <a:pt x="3460098" y="1219242"/>
                  </a:cubicBezTo>
                  <a:cubicBezTo>
                    <a:pt x="3472127" y="1246552"/>
                    <a:pt x="3484970" y="1273374"/>
                    <a:pt x="3497975" y="1300197"/>
                  </a:cubicBezTo>
                  <a:cubicBezTo>
                    <a:pt x="3498787" y="1301009"/>
                    <a:pt x="3499600" y="1301985"/>
                    <a:pt x="3500251" y="1302798"/>
                  </a:cubicBezTo>
                  <a:cubicBezTo>
                    <a:pt x="3504802" y="1307837"/>
                    <a:pt x="3509191" y="1313039"/>
                    <a:pt x="3513418" y="1318566"/>
                  </a:cubicBezTo>
                  <a:cubicBezTo>
                    <a:pt x="3517969" y="1320680"/>
                    <a:pt x="3522196" y="1323118"/>
                    <a:pt x="3525610" y="1327344"/>
                  </a:cubicBezTo>
                  <a:cubicBezTo>
                    <a:pt x="3532112" y="1335310"/>
                    <a:pt x="3533901" y="1347176"/>
                    <a:pt x="3529837" y="1356605"/>
                  </a:cubicBezTo>
                  <a:cubicBezTo>
                    <a:pt x="3529023" y="1366684"/>
                    <a:pt x="3524309" y="1376112"/>
                    <a:pt x="3515043" y="1381802"/>
                  </a:cubicBezTo>
                  <a:cubicBezTo>
                    <a:pt x="3509841" y="1385053"/>
                    <a:pt x="3503827" y="1386516"/>
                    <a:pt x="3497812" y="1386516"/>
                  </a:cubicBezTo>
                  <a:cubicBezTo>
                    <a:pt x="3494723" y="1386516"/>
                    <a:pt x="3491797" y="1386191"/>
                    <a:pt x="3488871" y="1385378"/>
                  </a:cubicBezTo>
                  <a:lnTo>
                    <a:pt x="3488871" y="1385378"/>
                  </a:lnTo>
                  <a:close/>
                  <a:moveTo>
                    <a:pt x="2773932" y="959146"/>
                  </a:moveTo>
                  <a:cubicBezTo>
                    <a:pt x="2760277" y="956545"/>
                    <a:pt x="2747273" y="950855"/>
                    <a:pt x="2734593" y="945003"/>
                  </a:cubicBezTo>
                  <a:cubicBezTo>
                    <a:pt x="2721751" y="938988"/>
                    <a:pt x="2709396" y="931673"/>
                    <a:pt x="2697042" y="924683"/>
                  </a:cubicBezTo>
                  <a:cubicBezTo>
                    <a:pt x="2672658" y="910540"/>
                    <a:pt x="2649086" y="895260"/>
                    <a:pt x="2625840" y="879329"/>
                  </a:cubicBezTo>
                  <a:cubicBezTo>
                    <a:pt x="2601781" y="862748"/>
                    <a:pt x="2578373" y="845516"/>
                    <a:pt x="2555939" y="826822"/>
                  </a:cubicBezTo>
                  <a:cubicBezTo>
                    <a:pt x="2539683" y="813329"/>
                    <a:pt x="2522615" y="799837"/>
                    <a:pt x="2509610" y="783093"/>
                  </a:cubicBezTo>
                  <a:cubicBezTo>
                    <a:pt x="2500181" y="770739"/>
                    <a:pt x="2493029" y="754970"/>
                    <a:pt x="2495142" y="739202"/>
                  </a:cubicBezTo>
                  <a:cubicBezTo>
                    <a:pt x="2496280" y="731237"/>
                    <a:pt x="2499043" y="724247"/>
                    <a:pt x="2505058" y="718720"/>
                  </a:cubicBezTo>
                  <a:cubicBezTo>
                    <a:pt x="2512048" y="712380"/>
                    <a:pt x="2520339" y="708966"/>
                    <a:pt x="2529767" y="709291"/>
                  </a:cubicBezTo>
                  <a:cubicBezTo>
                    <a:pt x="2541147" y="709616"/>
                    <a:pt x="2551388" y="714330"/>
                    <a:pt x="2561304" y="719370"/>
                  </a:cubicBezTo>
                  <a:cubicBezTo>
                    <a:pt x="2567969" y="722784"/>
                    <a:pt x="2574471" y="726360"/>
                    <a:pt x="2580811" y="730099"/>
                  </a:cubicBezTo>
                  <a:cubicBezTo>
                    <a:pt x="2593491" y="737576"/>
                    <a:pt x="2606008" y="745217"/>
                    <a:pt x="2618363" y="753182"/>
                  </a:cubicBezTo>
                  <a:cubicBezTo>
                    <a:pt x="2636244" y="764561"/>
                    <a:pt x="2653963" y="776103"/>
                    <a:pt x="2671357" y="788295"/>
                  </a:cubicBezTo>
                  <a:cubicBezTo>
                    <a:pt x="2664367" y="771064"/>
                    <a:pt x="2657702" y="753670"/>
                    <a:pt x="2651850" y="735951"/>
                  </a:cubicBezTo>
                  <a:cubicBezTo>
                    <a:pt x="2646973" y="721483"/>
                    <a:pt x="2642747" y="706690"/>
                    <a:pt x="2639008" y="691897"/>
                  </a:cubicBezTo>
                  <a:cubicBezTo>
                    <a:pt x="2637382" y="685395"/>
                    <a:pt x="2636244" y="678567"/>
                    <a:pt x="2635431" y="671902"/>
                  </a:cubicBezTo>
                  <a:cubicBezTo>
                    <a:pt x="2633643" y="657597"/>
                    <a:pt x="2632668" y="642641"/>
                    <a:pt x="2636082" y="628336"/>
                  </a:cubicBezTo>
                  <a:cubicBezTo>
                    <a:pt x="2639495" y="613543"/>
                    <a:pt x="2650387" y="601026"/>
                    <a:pt x="2665505" y="597287"/>
                  </a:cubicBezTo>
                  <a:cubicBezTo>
                    <a:pt x="2669081" y="596312"/>
                    <a:pt x="2672658" y="595662"/>
                    <a:pt x="2676396" y="595987"/>
                  </a:cubicBezTo>
                  <a:cubicBezTo>
                    <a:pt x="2680135" y="596312"/>
                    <a:pt x="2683712" y="597450"/>
                    <a:pt x="2687288" y="598425"/>
                  </a:cubicBezTo>
                  <a:cubicBezTo>
                    <a:pt x="2691027" y="599400"/>
                    <a:pt x="2694115" y="601676"/>
                    <a:pt x="2697204" y="604115"/>
                  </a:cubicBezTo>
                  <a:cubicBezTo>
                    <a:pt x="2700780" y="606878"/>
                    <a:pt x="2704032" y="609804"/>
                    <a:pt x="2707120" y="613056"/>
                  </a:cubicBezTo>
                  <a:cubicBezTo>
                    <a:pt x="2713948" y="620208"/>
                    <a:pt x="2719150" y="629637"/>
                    <a:pt x="2723376" y="638740"/>
                  </a:cubicBezTo>
                  <a:cubicBezTo>
                    <a:pt x="2726790" y="646055"/>
                    <a:pt x="2729879" y="653370"/>
                    <a:pt x="2732805" y="660848"/>
                  </a:cubicBezTo>
                  <a:cubicBezTo>
                    <a:pt x="2743209" y="687345"/>
                    <a:pt x="2752475" y="714330"/>
                    <a:pt x="2760765" y="741478"/>
                  </a:cubicBezTo>
                  <a:cubicBezTo>
                    <a:pt x="2764992" y="755458"/>
                    <a:pt x="2768893" y="769763"/>
                    <a:pt x="2772469" y="783906"/>
                  </a:cubicBezTo>
                  <a:cubicBezTo>
                    <a:pt x="2773607" y="775453"/>
                    <a:pt x="2774583" y="766837"/>
                    <a:pt x="2775721" y="758384"/>
                  </a:cubicBezTo>
                  <a:cubicBezTo>
                    <a:pt x="2779134" y="730099"/>
                    <a:pt x="2782548" y="701976"/>
                    <a:pt x="2786775" y="673853"/>
                  </a:cubicBezTo>
                  <a:cubicBezTo>
                    <a:pt x="2788888" y="659873"/>
                    <a:pt x="2791001" y="645893"/>
                    <a:pt x="2793440" y="631912"/>
                  </a:cubicBezTo>
                  <a:cubicBezTo>
                    <a:pt x="2795228" y="622321"/>
                    <a:pt x="2796853" y="611755"/>
                    <a:pt x="2802380" y="603464"/>
                  </a:cubicBezTo>
                  <a:cubicBezTo>
                    <a:pt x="2811484" y="589647"/>
                    <a:pt x="2829365" y="584770"/>
                    <a:pt x="2844158" y="591923"/>
                  </a:cubicBezTo>
                  <a:cubicBezTo>
                    <a:pt x="2865779" y="602489"/>
                    <a:pt x="2870331" y="628336"/>
                    <a:pt x="2870981" y="650119"/>
                  </a:cubicBezTo>
                  <a:cubicBezTo>
                    <a:pt x="2871306" y="662311"/>
                    <a:pt x="2871468" y="674666"/>
                    <a:pt x="2870818" y="687020"/>
                  </a:cubicBezTo>
                  <a:cubicBezTo>
                    <a:pt x="2869518" y="710266"/>
                    <a:pt x="2868380" y="733512"/>
                    <a:pt x="2865941" y="756596"/>
                  </a:cubicBezTo>
                  <a:cubicBezTo>
                    <a:pt x="2863340" y="780330"/>
                    <a:pt x="2860739" y="803901"/>
                    <a:pt x="2857813" y="827635"/>
                  </a:cubicBezTo>
                  <a:cubicBezTo>
                    <a:pt x="2854725" y="851856"/>
                    <a:pt x="2850173" y="875752"/>
                    <a:pt x="2844483" y="899324"/>
                  </a:cubicBezTo>
                  <a:cubicBezTo>
                    <a:pt x="2841883" y="909890"/>
                    <a:pt x="2834730" y="918343"/>
                    <a:pt x="2825301" y="922245"/>
                  </a:cubicBezTo>
                  <a:cubicBezTo>
                    <a:pt x="2825789" y="931673"/>
                    <a:pt x="2824651" y="940776"/>
                    <a:pt x="2817824" y="948092"/>
                  </a:cubicBezTo>
                  <a:cubicBezTo>
                    <a:pt x="2809371" y="957195"/>
                    <a:pt x="2798316" y="960771"/>
                    <a:pt x="2786775" y="960771"/>
                  </a:cubicBezTo>
                  <a:cubicBezTo>
                    <a:pt x="2782711" y="960771"/>
                    <a:pt x="2778484" y="960284"/>
                    <a:pt x="2774420" y="959471"/>
                  </a:cubicBezTo>
                  <a:lnTo>
                    <a:pt x="2774420" y="959471"/>
                  </a:lnTo>
                  <a:close/>
                  <a:moveTo>
                    <a:pt x="4099447" y="803413"/>
                  </a:moveTo>
                  <a:cubicBezTo>
                    <a:pt x="4094895" y="801300"/>
                    <a:pt x="4091156" y="798049"/>
                    <a:pt x="4088230" y="793985"/>
                  </a:cubicBezTo>
                  <a:cubicBezTo>
                    <a:pt x="4078151" y="795936"/>
                    <a:pt x="4066447" y="792522"/>
                    <a:pt x="4059945" y="784881"/>
                  </a:cubicBezTo>
                  <a:cubicBezTo>
                    <a:pt x="4058807" y="784556"/>
                    <a:pt x="4057669" y="784069"/>
                    <a:pt x="4056693" y="783418"/>
                  </a:cubicBezTo>
                  <a:cubicBezTo>
                    <a:pt x="4045314" y="777241"/>
                    <a:pt x="4036699" y="766837"/>
                    <a:pt x="4028733" y="756596"/>
                  </a:cubicBezTo>
                  <a:cubicBezTo>
                    <a:pt x="4027595" y="755133"/>
                    <a:pt x="4026457" y="753670"/>
                    <a:pt x="4025157" y="752207"/>
                  </a:cubicBezTo>
                  <a:lnTo>
                    <a:pt x="4025807" y="753020"/>
                  </a:lnTo>
                  <a:lnTo>
                    <a:pt x="4024344" y="751232"/>
                  </a:lnTo>
                  <a:lnTo>
                    <a:pt x="4023369" y="749931"/>
                  </a:lnTo>
                  <a:lnTo>
                    <a:pt x="4023694" y="750419"/>
                  </a:lnTo>
                  <a:cubicBezTo>
                    <a:pt x="4022719" y="749118"/>
                    <a:pt x="4021743" y="747818"/>
                    <a:pt x="4020605" y="746517"/>
                  </a:cubicBezTo>
                  <a:lnTo>
                    <a:pt x="4021093" y="747168"/>
                  </a:lnTo>
                  <a:cubicBezTo>
                    <a:pt x="4019305" y="744729"/>
                    <a:pt x="4017354" y="742453"/>
                    <a:pt x="4015566" y="740015"/>
                  </a:cubicBezTo>
                  <a:lnTo>
                    <a:pt x="4015891" y="740340"/>
                  </a:lnTo>
                  <a:lnTo>
                    <a:pt x="4015403" y="739690"/>
                  </a:lnTo>
                  <a:lnTo>
                    <a:pt x="4014752" y="738877"/>
                  </a:lnTo>
                  <a:lnTo>
                    <a:pt x="4015078" y="739202"/>
                  </a:lnTo>
                  <a:cubicBezTo>
                    <a:pt x="3997521" y="716931"/>
                    <a:pt x="3980778" y="694010"/>
                    <a:pt x="3964359" y="670927"/>
                  </a:cubicBezTo>
                  <a:cubicBezTo>
                    <a:pt x="3946640" y="646218"/>
                    <a:pt x="3929408" y="621184"/>
                    <a:pt x="3913315" y="595336"/>
                  </a:cubicBezTo>
                  <a:cubicBezTo>
                    <a:pt x="3898197" y="570952"/>
                    <a:pt x="3884217" y="545105"/>
                    <a:pt x="3873326" y="518446"/>
                  </a:cubicBezTo>
                  <a:cubicBezTo>
                    <a:pt x="3867149" y="503328"/>
                    <a:pt x="3861459" y="487884"/>
                    <a:pt x="3860483" y="471466"/>
                  </a:cubicBezTo>
                  <a:cubicBezTo>
                    <a:pt x="3859508" y="456023"/>
                    <a:pt x="3867473" y="440579"/>
                    <a:pt x="3880153" y="431801"/>
                  </a:cubicBezTo>
                  <a:cubicBezTo>
                    <a:pt x="3886331" y="427575"/>
                    <a:pt x="3894621" y="424486"/>
                    <a:pt x="3902261" y="425136"/>
                  </a:cubicBezTo>
                  <a:cubicBezTo>
                    <a:pt x="3906325" y="425461"/>
                    <a:pt x="3910389" y="425624"/>
                    <a:pt x="3914291" y="426924"/>
                  </a:cubicBezTo>
                  <a:cubicBezTo>
                    <a:pt x="3919005" y="428550"/>
                    <a:pt x="3923394" y="430988"/>
                    <a:pt x="3927621" y="433589"/>
                  </a:cubicBezTo>
                  <a:cubicBezTo>
                    <a:pt x="3941439" y="442042"/>
                    <a:pt x="3951842" y="456023"/>
                    <a:pt x="3961433" y="468702"/>
                  </a:cubicBezTo>
                  <a:cubicBezTo>
                    <a:pt x="3968098" y="477480"/>
                    <a:pt x="3974112" y="486746"/>
                    <a:pt x="3980453" y="495850"/>
                  </a:cubicBezTo>
                  <a:cubicBezTo>
                    <a:pt x="3988255" y="507229"/>
                    <a:pt x="3995571" y="518933"/>
                    <a:pt x="4002886" y="530800"/>
                  </a:cubicBezTo>
                  <a:cubicBezTo>
                    <a:pt x="4016703" y="553233"/>
                    <a:pt x="4028733" y="576642"/>
                    <a:pt x="4040437" y="600051"/>
                  </a:cubicBezTo>
                  <a:lnTo>
                    <a:pt x="4040437" y="597937"/>
                  </a:lnTo>
                  <a:cubicBezTo>
                    <a:pt x="4042388" y="568677"/>
                    <a:pt x="4046127" y="539578"/>
                    <a:pt x="4049703" y="510480"/>
                  </a:cubicBezTo>
                  <a:cubicBezTo>
                    <a:pt x="4053279" y="481870"/>
                    <a:pt x="4057831" y="453584"/>
                    <a:pt x="4063033" y="425299"/>
                  </a:cubicBezTo>
                  <a:cubicBezTo>
                    <a:pt x="4065471" y="411481"/>
                    <a:pt x="4068073" y="397501"/>
                    <a:pt x="4070836" y="383846"/>
                  </a:cubicBezTo>
                  <a:cubicBezTo>
                    <a:pt x="4074900" y="363851"/>
                    <a:pt x="4078477" y="343531"/>
                    <a:pt x="4085141" y="324186"/>
                  </a:cubicBezTo>
                  <a:cubicBezTo>
                    <a:pt x="4089205" y="312482"/>
                    <a:pt x="4094733" y="301103"/>
                    <a:pt x="4101235" y="290536"/>
                  </a:cubicBezTo>
                  <a:cubicBezTo>
                    <a:pt x="4104974" y="284522"/>
                    <a:pt x="4110013" y="279482"/>
                    <a:pt x="4115703" y="275418"/>
                  </a:cubicBezTo>
                  <a:cubicBezTo>
                    <a:pt x="4123181" y="270216"/>
                    <a:pt x="4132771" y="269241"/>
                    <a:pt x="4141550" y="271029"/>
                  </a:cubicBezTo>
                  <a:cubicBezTo>
                    <a:pt x="4156992" y="274118"/>
                    <a:pt x="4165934" y="288586"/>
                    <a:pt x="4171135" y="302241"/>
                  </a:cubicBezTo>
                  <a:cubicBezTo>
                    <a:pt x="4177312" y="318497"/>
                    <a:pt x="4180077" y="335891"/>
                    <a:pt x="4180564" y="353122"/>
                  </a:cubicBezTo>
                  <a:cubicBezTo>
                    <a:pt x="4181376" y="383033"/>
                    <a:pt x="4182027" y="413107"/>
                    <a:pt x="4180239" y="443018"/>
                  </a:cubicBezTo>
                  <a:cubicBezTo>
                    <a:pt x="4178451" y="471953"/>
                    <a:pt x="4176337" y="500889"/>
                    <a:pt x="4173411" y="529825"/>
                  </a:cubicBezTo>
                  <a:cubicBezTo>
                    <a:pt x="4170323" y="561524"/>
                    <a:pt x="4166747" y="593061"/>
                    <a:pt x="4163170" y="624597"/>
                  </a:cubicBezTo>
                  <a:cubicBezTo>
                    <a:pt x="4166259" y="620046"/>
                    <a:pt x="4169347" y="615494"/>
                    <a:pt x="4172436" y="610942"/>
                  </a:cubicBezTo>
                  <a:cubicBezTo>
                    <a:pt x="4188855" y="587208"/>
                    <a:pt x="4205599" y="563637"/>
                    <a:pt x="4222342" y="540229"/>
                  </a:cubicBezTo>
                  <a:cubicBezTo>
                    <a:pt x="4230633" y="528687"/>
                    <a:pt x="4238923" y="516820"/>
                    <a:pt x="4247701" y="505603"/>
                  </a:cubicBezTo>
                  <a:cubicBezTo>
                    <a:pt x="4254041" y="497638"/>
                    <a:pt x="4260056" y="489672"/>
                    <a:pt x="4267209" y="482520"/>
                  </a:cubicBezTo>
                  <a:cubicBezTo>
                    <a:pt x="4278425" y="471141"/>
                    <a:pt x="4293543" y="459111"/>
                    <a:pt x="4310449" y="461387"/>
                  </a:cubicBezTo>
                  <a:cubicBezTo>
                    <a:pt x="4322154" y="462850"/>
                    <a:pt x="4333208" y="469678"/>
                    <a:pt x="4336784" y="481544"/>
                  </a:cubicBezTo>
                  <a:cubicBezTo>
                    <a:pt x="4338897" y="488535"/>
                    <a:pt x="4339711" y="495037"/>
                    <a:pt x="4338247" y="502352"/>
                  </a:cubicBezTo>
                  <a:cubicBezTo>
                    <a:pt x="4336784" y="509342"/>
                    <a:pt x="4334021" y="516170"/>
                    <a:pt x="4331095" y="522672"/>
                  </a:cubicBezTo>
                  <a:cubicBezTo>
                    <a:pt x="4328006" y="529662"/>
                    <a:pt x="4324105" y="536490"/>
                    <a:pt x="4320366" y="543155"/>
                  </a:cubicBezTo>
                  <a:cubicBezTo>
                    <a:pt x="4312888" y="556647"/>
                    <a:pt x="4304923" y="569815"/>
                    <a:pt x="4296795" y="582819"/>
                  </a:cubicBezTo>
                  <a:cubicBezTo>
                    <a:pt x="4282489" y="605740"/>
                    <a:pt x="4267046" y="628174"/>
                    <a:pt x="4251115" y="650119"/>
                  </a:cubicBezTo>
                  <a:cubicBezTo>
                    <a:pt x="4234047" y="673528"/>
                    <a:pt x="4216816" y="696936"/>
                    <a:pt x="4199422" y="720020"/>
                  </a:cubicBezTo>
                  <a:cubicBezTo>
                    <a:pt x="4183165" y="741640"/>
                    <a:pt x="4165934" y="762448"/>
                    <a:pt x="4149678" y="784069"/>
                  </a:cubicBezTo>
                  <a:cubicBezTo>
                    <a:pt x="4147889" y="786507"/>
                    <a:pt x="4146101" y="788945"/>
                    <a:pt x="4144313" y="791384"/>
                  </a:cubicBezTo>
                  <a:cubicBezTo>
                    <a:pt x="4139274" y="798049"/>
                    <a:pt x="4132934" y="802926"/>
                    <a:pt x="4124643" y="804714"/>
                  </a:cubicBezTo>
                  <a:lnTo>
                    <a:pt x="4123831" y="804714"/>
                  </a:lnTo>
                  <a:cubicBezTo>
                    <a:pt x="4120416" y="806177"/>
                    <a:pt x="4116678" y="806827"/>
                    <a:pt x="4113102" y="806827"/>
                  </a:cubicBezTo>
                  <a:cubicBezTo>
                    <a:pt x="4108387" y="806827"/>
                    <a:pt x="4103511" y="805689"/>
                    <a:pt x="4099284" y="803738"/>
                  </a:cubicBezTo>
                  <a:lnTo>
                    <a:pt x="4099284" y="803738"/>
                  </a:lnTo>
                  <a:close/>
                  <a:moveTo>
                    <a:pt x="4098797" y="634351"/>
                  </a:moveTo>
                  <a:cubicBezTo>
                    <a:pt x="4100096" y="622159"/>
                    <a:pt x="4101560" y="609967"/>
                    <a:pt x="4102861" y="597775"/>
                  </a:cubicBezTo>
                  <a:cubicBezTo>
                    <a:pt x="4105949" y="570140"/>
                    <a:pt x="4109200" y="542504"/>
                    <a:pt x="4111964" y="514869"/>
                  </a:cubicBezTo>
                  <a:cubicBezTo>
                    <a:pt x="4114239" y="492761"/>
                    <a:pt x="4116515" y="470653"/>
                    <a:pt x="4117979" y="448545"/>
                  </a:cubicBezTo>
                  <a:cubicBezTo>
                    <a:pt x="4115053" y="466914"/>
                    <a:pt x="4112288" y="485283"/>
                    <a:pt x="4109688" y="503815"/>
                  </a:cubicBezTo>
                  <a:cubicBezTo>
                    <a:pt x="4107249" y="525761"/>
                    <a:pt x="4104811" y="547706"/>
                    <a:pt x="4102698" y="569652"/>
                  </a:cubicBezTo>
                  <a:cubicBezTo>
                    <a:pt x="4100585" y="591272"/>
                    <a:pt x="4099772" y="612730"/>
                    <a:pt x="4098634" y="634351"/>
                  </a:cubicBezTo>
                  <a:lnTo>
                    <a:pt x="4098634" y="634351"/>
                  </a:lnTo>
                  <a:close/>
                  <a:moveTo>
                    <a:pt x="4974345" y="845679"/>
                  </a:moveTo>
                  <a:cubicBezTo>
                    <a:pt x="4964916" y="844866"/>
                    <a:pt x="4957763" y="839827"/>
                    <a:pt x="4950448" y="834300"/>
                  </a:cubicBezTo>
                  <a:cubicBezTo>
                    <a:pt x="4942483" y="828122"/>
                    <a:pt x="4935655" y="820482"/>
                    <a:pt x="4928665" y="813167"/>
                  </a:cubicBezTo>
                  <a:cubicBezTo>
                    <a:pt x="4915010" y="799024"/>
                    <a:pt x="4902818" y="783581"/>
                    <a:pt x="4890463" y="768300"/>
                  </a:cubicBezTo>
                  <a:cubicBezTo>
                    <a:pt x="4877459" y="752044"/>
                    <a:pt x="4864942" y="735463"/>
                    <a:pt x="4853075" y="718394"/>
                  </a:cubicBezTo>
                  <a:cubicBezTo>
                    <a:pt x="4840883" y="701163"/>
                    <a:pt x="4830154" y="683119"/>
                    <a:pt x="4819425" y="665075"/>
                  </a:cubicBezTo>
                  <a:cubicBezTo>
                    <a:pt x="4819913" y="665725"/>
                    <a:pt x="4820238" y="666538"/>
                    <a:pt x="4820725" y="667188"/>
                  </a:cubicBezTo>
                  <a:cubicBezTo>
                    <a:pt x="4820238" y="666213"/>
                    <a:pt x="4819587" y="665237"/>
                    <a:pt x="4819100" y="664262"/>
                  </a:cubicBezTo>
                  <a:lnTo>
                    <a:pt x="4818775" y="663774"/>
                  </a:lnTo>
                  <a:lnTo>
                    <a:pt x="4819100" y="664262"/>
                  </a:lnTo>
                  <a:cubicBezTo>
                    <a:pt x="4804958" y="640040"/>
                    <a:pt x="4792115" y="615006"/>
                    <a:pt x="4779273" y="590135"/>
                  </a:cubicBezTo>
                  <a:cubicBezTo>
                    <a:pt x="4773258" y="578593"/>
                    <a:pt x="4767406" y="566888"/>
                    <a:pt x="4761553" y="555184"/>
                  </a:cubicBezTo>
                  <a:cubicBezTo>
                    <a:pt x="4758303" y="548357"/>
                    <a:pt x="4755051" y="541529"/>
                    <a:pt x="4751800" y="534702"/>
                  </a:cubicBezTo>
                  <a:cubicBezTo>
                    <a:pt x="4745297" y="520884"/>
                    <a:pt x="4738633" y="504953"/>
                    <a:pt x="4740421" y="489347"/>
                  </a:cubicBezTo>
                  <a:cubicBezTo>
                    <a:pt x="4741233" y="482195"/>
                    <a:pt x="4743835" y="475042"/>
                    <a:pt x="4748549" y="469515"/>
                  </a:cubicBezTo>
                  <a:cubicBezTo>
                    <a:pt x="4753101" y="464151"/>
                    <a:pt x="4759278" y="460737"/>
                    <a:pt x="4765780" y="458461"/>
                  </a:cubicBezTo>
                  <a:cubicBezTo>
                    <a:pt x="4782036" y="452771"/>
                    <a:pt x="4799430" y="459924"/>
                    <a:pt x="4812435" y="469678"/>
                  </a:cubicBezTo>
                  <a:cubicBezTo>
                    <a:pt x="4828691" y="481707"/>
                    <a:pt x="4842672" y="496337"/>
                    <a:pt x="4856163" y="511293"/>
                  </a:cubicBezTo>
                  <a:cubicBezTo>
                    <a:pt x="4865918" y="522022"/>
                    <a:pt x="4874533" y="533726"/>
                    <a:pt x="4883312" y="545268"/>
                  </a:cubicBezTo>
                  <a:cubicBezTo>
                    <a:pt x="4892089" y="556972"/>
                    <a:pt x="4900705" y="568677"/>
                    <a:pt x="4909158" y="580544"/>
                  </a:cubicBezTo>
                  <a:cubicBezTo>
                    <a:pt x="4917936" y="592736"/>
                    <a:pt x="4926552" y="605253"/>
                    <a:pt x="4935167" y="617607"/>
                  </a:cubicBezTo>
                  <a:cubicBezTo>
                    <a:pt x="4934843" y="613868"/>
                    <a:pt x="4934517" y="610129"/>
                    <a:pt x="4934192" y="606391"/>
                  </a:cubicBezTo>
                  <a:cubicBezTo>
                    <a:pt x="4930453" y="556972"/>
                    <a:pt x="4926715" y="507392"/>
                    <a:pt x="4926715" y="457811"/>
                  </a:cubicBezTo>
                  <a:lnTo>
                    <a:pt x="4926715" y="461550"/>
                  </a:lnTo>
                  <a:cubicBezTo>
                    <a:pt x="4926715" y="459436"/>
                    <a:pt x="4926715" y="457160"/>
                    <a:pt x="4926715" y="455047"/>
                  </a:cubicBezTo>
                  <a:cubicBezTo>
                    <a:pt x="4926227" y="448545"/>
                    <a:pt x="4927202" y="441880"/>
                    <a:pt x="4927853" y="435540"/>
                  </a:cubicBezTo>
                  <a:cubicBezTo>
                    <a:pt x="4928503" y="430663"/>
                    <a:pt x="4929315" y="425949"/>
                    <a:pt x="4930616" y="421072"/>
                  </a:cubicBezTo>
                  <a:cubicBezTo>
                    <a:pt x="4931917" y="416033"/>
                    <a:pt x="4933217" y="410181"/>
                    <a:pt x="4936305" y="405954"/>
                  </a:cubicBezTo>
                  <a:cubicBezTo>
                    <a:pt x="4940045" y="400915"/>
                    <a:pt x="4943621" y="396363"/>
                    <a:pt x="4949473" y="393437"/>
                  </a:cubicBezTo>
                  <a:cubicBezTo>
                    <a:pt x="4955000" y="390673"/>
                    <a:pt x="4960689" y="390186"/>
                    <a:pt x="4966867" y="390348"/>
                  </a:cubicBezTo>
                  <a:cubicBezTo>
                    <a:pt x="4977433" y="390511"/>
                    <a:pt x="4987512" y="398314"/>
                    <a:pt x="4992714" y="406929"/>
                  </a:cubicBezTo>
                  <a:cubicBezTo>
                    <a:pt x="4998566" y="416358"/>
                    <a:pt x="5001817" y="427900"/>
                    <a:pt x="5004094" y="438629"/>
                  </a:cubicBezTo>
                  <a:cubicBezTo>
                    <a:pt x="5006694" y="450496"/>
                    <a:pt x="5008970" y="462362"/>
                    <a:pt x="5011083" y="474229"/>
                  </a:cubicBezTo>
                  <a:cubicBezTo>
                    <a:pt x="5014822" y="494712"/>
                    <a:pt x="5017748" y="515520"/>
                    <a:pt x="5020674" y="536165"/>
                  </a:cubicBezTo>
                  <a:cubicBezTo>
                    <a:pt x="5022300" y="548032"/>
                    <a:pt x="5023925" y="559898"/>
                    <a:pt x="5025552" y="571765"/>
                  </a:cubicBezTo>
                  <a:cubicBezTo>
                    <a:pt x="5025389" y="570465"/>
                    <a:pt x="5025226" y="569002"/>
                    <a:pt x="5025063" y="567701"/>
                  </a:cubicBezTo>
                  <a:cubicBezTo>
                    <a:pt x="5025713" y="572253"/>
                    <a:pt x="5026201" y="576805"/>
                    <a:pt x="5026851" y="581356"/>
                  </a:cubicBezTo>
                  <a:cubicBezTo>
                    <a:pt x="5026689" y="580056"/>
                    <a:pt x="5026527" y="578593"/>
                    <a:pt x="5026364" y="577292"/>
                  </a:cubicBezTo>
                  <a:cubicBezTo>
                    <a:pt x="5027177" y="583632"/>
                    <a:pt x="5027989" y="589809"/>
                    <a:pt x="5028802" y="596149"/>
                  </a:cubicBezTo>
                  <a:lnTo>
                    <a:pt x="5028802" y="596149"/>
                  </a:lnTo>
                  <a:lnTo>
                    <a:pt x="5029127" y="598100"/>
                  </a:lnTo>
                  <a:lnTo>
                    <a:pt x="5029453" y="600051"/>
                  </a:lnTo>
                  <a:lnTo>
                    <a:pt x="5029453" y="600051"/>
                  </a:lnTo>
                  <a:lnTo>
                    <a:pt x="5029777" y="602164"/>
                  </a:lnTo>
                  <a:lnTo>
                    <a:pt x="5029777" y="601514"/>
                  </a:lnTo>
                  <a:cubicBezTo>
                    <a:pt x="5029777" y="601514"/>
                    <a:pt x="5029777" y="602977"/>
                    <a:pt x="5029940" y="603627"/>
                  </a:cubicBezTo>
                  <a:lnTo>
                    <a:pt x="5029940" y="602977"/>
                  </a:lnTo>
                  <a:cubicBezTo>
                    <a:pt x="5030753" y="609967"/>
                    <a:pt x="5031728" y="616957"/>
                    <a:pt x="5032703" y="623784"/>
                  </a:cubicBezTo>
                  <a:lnTo>
                    <a:pt x="5032703" y="623947"/>
                  </a:lnTo>
                  <a:lnTo>
                    <a:pt x="5033191" y="627523"/>
                  </a:lnTo>
                  <a:lnTo>
                    <a:pt x="5033191" y="629312"/>
                  </a:lnTo>
                  <a:lnTo>
                    <a:pt x="5033517" y="629799"/>
                  </a:lnTo>
                  <a:lnTo>
                    <a:pt x="5033517" y="629474"/>
                  </a:lnTo>
                  <a:cubicBezTo>
                    <a:pt x="5034492" y="637440"/>
                    <a:pt x="5035630" y="645405"/>
                    <a:pt x="5036606" y="653370"/>
                  </a:cubicBezTo>
                  <a:cubicBezTo>
                    <a:pt x="5036443" y="652070"/>
                    <a:pt x="5036280" y="650607"/>
                    <a:pt x="5035955" y="649144"/>
                  </a:cubicBezTo>
                  <a:cubicBezTo>
                    <a:pt x="5042620" y="698237"/>
                    <a:pt x="5048635" y="747493"/>
                    <a:pt x="5054487" y="796748"/>
                  </a:cubicBezTo>
                  <a:cubicBezTo>
                    <a:pt x="5056275" y="812029"/>
                    <a:pt x="5044083" y="826497"/>
                    <a:pt x="5029453" y="829423"/>
                  </a:cubicBezTo>
                  <a:cubicBezTo>
                    <a:pt x="5021488" y="831048"/>
                    <a:pt x="5013034" y="829098"/>
                    <a:pt x="5006207" y="824871"/>
                  </a:cubicBezTo>
                  <a:cubicBezTo>
                    <a:pt x="5003443" y="833975"/>
                    <a:pt x="4996127" y="841290"/>
                    <a:pt x="4986862" y="844378"/>
                  </a:cubicBezTo>
                  <a:cubicBezTo>
                    <a:pt x="4983611" y="845354"/>
                    <a:pt x="4980359" y="845841"/>
                    <a:pt x="4976945" y="845841"/>
                  </a:cubicBezTo>
                  <a:cubicBezTo>
                    <a:pt x="4976133" y="845841"/>
                    <a:pt x="4975483" y="845841"/>
                    <a:pt x="4974670" y="845841"/>
                  </a:cubicBezTo>
                  <a:lnTo>
                    <a:pt x="4974670" y="845841"/>
                  </a:lnTo>
                  <a:close/>
                  <a:moveTo>
                    <a:pt x="4933217" y="725384"/>
                  </a:moveTo>
                  <a:cubicBezTo>
                    <a:pt x="4922000" y="708478"/>
                    <a:pt x="4910622" y="691572"/>
                    <a:pt x="4899242" y="674828"/>
                  </a:cubicBezTo>
                  <a:cubicBezTo>
                    <a:pt x="4887537" y="657597"/>
                    <a:pt x="4876159" y="640203"/>
                    <a:pt x="4864129" y="623134"/>
                  </a:cubicBezTo>
                  <a:cubicBezTo>
                    <a:pt x="4866242" y="627036"/>
                    <a:pt x="4868518" y="630937"/>
                    <a:pt x="4870631" y="634676"/>
                  </a:cubicBezTo>
                  <a:cubicBezTo>
                    <a:pt x="4879248" y="649144"/>
                    <a:pt x="4887863" y="663612"/>
                    <a:pt x="4897616" y="677429"/>
                  </a:cubicBezTo>
                  <a:cubicBezTo>
                    <a:pt x="4908020" y="692060"/>
                    <a:pt x="4918587" y="706528"/>
                    <a:pt x="4929478" y="720995"/>
                  </a:cubicBezTo>
                  <a:cubicBezTo>
                    <a:pt x="4930616" y="722458"/>
                    <a:pt x="4931917" y="723921"/>
                    <a:pt x="4933055" y="725547"/>
                  </a:cubicBezTo>
                  <a:lnTo>
                    <a:pt x="4933055" y="725547"/>
                  </a:lnTo>
                  <a:close/>
                  <a:moveTo>
                    <a:pt x="5003280" y="2235567"/>
                  </a:moveTo>
                  <a:lnTo>
                    <a:pt x="4997265" y="2229552"/>
                  </a:lnTo>
                  <a:cubicBezTo>
                    <a:pt x="4955650" y="2187612"/>
                    <a:pt x="4914360" y="2145346"/>
                    <a:pt x="4876646" y="2099667"/>
                  </a:cubicBezTo>
                  <a:cubicBezTo>
                    <a:pt x="4864617" y="2085199"/>
                    <a:pt x="4853237" y="2070243"/>
                    <a:pt x="4843647" y="2053987"/>
                  </a:cubicBezTo>
                  <a:cubicBezTo>
                    <a:pt x="4839420" y="2046835"/>
                    <a:pt x="4836169" y="2038544"/>
                    <a:pt x="4833730" y="2030741"/>
                  </a:cubicBezTo>
                  <a:cubicBezTo>
                    <a:pt x="4831455" y="2023589"/>
                    <a:pt x="4830480" y="2015948"/>
                    <a:pt x="4831292" y="2008471"/>
                  </a:cubicBezTo>
                  <a:cubicBezTo>
                    <a:pt x="4833080" y="1992865"/>
                    <a:pt x="4842996" y="1979535"/>
                    <a:pt x="4857951" y="1974333"/>
                  </a:cubicBezTo>
                  <a:cubicBezTo>
                    <a:pt x="4872095" y="1969456"/>
                    <a:pt x="4886887" y="1972707"/>
                    <a:pt x="4899729" y="1979535"/>
                  </a:cubicBezTo>
                  <a:cubicBezTo>
                    <a:pt x="4907207" y="1983599"/>
                    <a:pt x="4914197" y="1988638"/>
                    <a:pt x="4921187" y="1993515"/>
                  </a:cubicBezTo>
                  <a:cubicBezTo>
                    <a:pt x="4933542" y="2002131"/>
                    <a:pt x="4945409" y="2011560"/>
                    <a:pt x="4957276" y="2021150"/>
                  </a:cubicBezTo>
                  <a:cubicBezTo>
                    <a:pt x="4979059" y="2038707"/>
                    <a:pt x="4998729" y="2058702"/>
                    <a:pt x="5017585" y="2079184"/>
                  </a:cubicBezTo>
                  <a:cubicBezTo>
                    <a:pt x="5032216" y="2095115"/>
                    <a:pt x="5046684" y="2111208"/>
                    <a:pt x="5061151" y="2127302"/>
                  </a:cubicBezTo>
                  <a:cubicBezTo>
                    <a:pt x="5039856" y="2077233"/>
                    <a:pt x="5018886" y="2026840"/>
                    <a:pt x="5000354" y="1975633"/>
                  </a:cubicBezTo>
                  <a:cubicBezTo>
                    <a:pt x="4990275" y="1947511"/>
                    <a:pt x="4979710" y="1919550"/>
                    <a:pt x="4971419" y="1890940"/>
                  </a:cubicBezTo>
                  <a:cubicBezTo>
                    <a:pt x="4966867" y="1875171"/>
                    <a:pt x="4962315" y="1859566"/>
                    <a:pt x="4958576" y="1843635"/>
                  </a:cubicBezTo>
                  <a:cubicBezTo>
                    <a:pt x="4956464" y="1834694"/>
                    <a:pt x="4954350" y="1825916"/>
                    <a:pt x="4952724" y="1816975"/>
                  </a:cubicBezTo>
                  <a:cubicBezTo>
                    <a:pt x="4948823" y="1796817"/>
                    <a:pt x="4947035" y="1776335"/>
                    <a:pt x="4946709" y="1755690"/>
                  </a:cubicBezTo>
                  <a:cubicBezTo>
                    <a:pt x="4946059" y="1724478"/>
                    <a:pt x="4947522" y="1681888"/>
                    <a:pt x="4980522" y="1666932"/>
                  </a:cubicBezTo>
                  <a:cubicBezTo>
                    <a:pt x="4987187" y="1663843"/>
                    <a:pt x="4995640" y="1662380"/>
                    <a:pt x="5002955" y="1664168"/>
                  </a:cubicBezTo>
                  <a:cubicBezTo>
                    <a:pt x="5010271" y="1665957"/>
                    <a:pt x="5017424" y="1668395"/>
                    <a:pt x="5023113" y="1673597"/>
                  </a:cubicBezTo>
                  <a:cubicBezTo>
                    <a:pt x="5028802" y="1678799"/>
                    <a:pt x="5033517" y="1684163"/>
                    <a:pt x="5037905" y="1690666"/>
                  </a:cubicBezTo>
                  <a:cubicBezTo>
                    <a:pt x="5041969" y="1696680"/>
                    <a:pt x="5045221" y="1703020"/>
                    <a:pt x="5048635" y="1709360"/>
                  </a:cubicBezTo>
                  <a:cubicBezTo>
                    <a:pt x="5062289" y="1735208"/>
                    <a:pt x="5073343" y="1762355"/>
                    <a:pt x="5084398" y="1789502"/>
                  </a:cubicBezTo>
                  <a:cubicBezTo>
                    <a:pt x="5107481" y="1845911"/>
                    <a:pt x="5129915" y="1902481"/>
                    <a:pt x="5151047" y="1959540"/>
                  </a:cubicBezTo>
                  <a:cubicBezTo>
                    <a:pt x="5160151" y="1984249"/>
                    <a:pt x="5169091" y="2008958"/>
                    <a:pt x="5177545" y="2033992"/>
                  </a:cubicBezTo>
                  <a:cubicBezTo>
                    <a:pt x="5184697" y="2054963"/>
                    <a:pt x="5191687" y="2076096"/>
                    <a:pt x="5198515" y="2097066"/>
                  </a:cubicBezTo>
                  <a:cubicBezTo>
                    <a:pt x="5198190" y="2080648"/>
                    <a:pt x="5197865" y="2064392"/>
                    <a:pt x="5197539" y="2047973"/>
                  </a:cubicBezTo>
                  <a:cubicBezTo>
                    <a:pt x="5196889" y="2016924"/>
                    <a:pt x="5198190" y="1985712"/>
                    <a:pt x="5199166" y="1954664"/>
                  </a:cubicBezTo>
                  <a:cubicBezTo>
                    <a:pt x="5200141" y="1926865"/>
                    <a:pt x="5202579" y="1898905"/>
                    <a:pt x="5204855" y="1871270"/>
                  </a:cubicBezTo>
                  <a:cubicBezTo>
                    <a:pt x="5207294" y="1841196"/>
                    <a:pt x="5209407" y="1810960"/>
                    <a:pt x="5213958" y="1781049"/>
                  </a:cubicBezTo>
                  <a:cubicBezTo>
                    <a:pt x="5215259" y="1772921"/>
                    <a:pt x="5216560" y="1764956"/>
                    <a:pt x="5218672" y="1756828"/>
                  </a:cubicBezTo>
                  <a:cubicBezTo>
                    <a:pt x="5220624" y="1749025"/>
                    <a:pt x="5223061" y="1740247"/>
                    <a:pt x="5227938" y="1733582"/>
                  </a:cubicBezTo>
                  <a:cubicBezTo>
                    <a:pt x="5232165" y="1727567"/>
                    <a:pt x="5236880" y="1722202"/>
                    <a:pt x="5243544" y="1718789"/>
                  </a:cubicBezTo>
                  <a:cubicBezTo>
                    <a:pt x="5250859" y="1715050"/>
                    <a:pt x="5259312" y="1714237"/>
                    <a:pt x="5267278" y="1715863"/>
                  </a:cubicBezTo>
                  <a:cubicBezTo>
                    <a:pt x="5283534" y="1719114"/>
                    <a:pt x="5292475" y="1734069"/>
                    <a:pt x="5298327" y="1748212"/>
                  </a:cubicBezTo>
                  <a:cubicBezTo>
                    <a:pt x="5303203" y="1760079"/>
                    <a:pt x="5305642" y="1773084"/>
                    <a:pt x="5308080" y="1785601"/>
                  </a:cubicBezTo>
                  <a:cubicBezTo>
                    <a:pt x="5314096" y="1817137"/>
                    <a:pt x="5318321" y="1848837"/>
                    <a:pt x="5322061" y="1880698"/>
                  </a:cubicBezTo>
                  <a:cubicBezTo>
                    <a:pt x="5328888" y="1938895"/>
                    <a:pt x="5331489" y="1997416"/>
                    <a:pt x="5334253" y="2055776"/>
                  </a:cubicBezTo>
                  <a:cubicBezTo>
                    <a:pt x="5337016" y="2113809"/>
                    <a:pt x="5337503" y="2172006"/>
                    <a:pt x="5337179" y="2230202"/>
                  </a:cubicBezTo>
                  <a:lnTo>
                    <a:pt x="5337179" y="2235567"/>
                  </a:lnTo>
                  <a:lnTo>
                    <a:pt x="5003443" y="2235567"/>
                  </a:lnTo>
                  <a:close/>
                  <a:moveTo>
                    <a:pt x="5390986" y="1588416"/>
                  </a:moveTo>
                  <a:cubicBezTo>
                    <a:pt x="5379932" y="1586302"/>
                    <a:pt x="5370992" y="1578337"/>
                    <a:pt x="5362375" y="1571509"/>
                  </a:cubicBezTo>
                  <a:cubicBezTo>
                    <a:pt x="5357336" y="1567445"/>
                    <a:pt x="5352459" y="1563219"/>
                    <a:pt x="5347745" y="1558992"/>
                  </a:cubicBezTo>
                  <a:cubicBezTo>
                    <a:pt x="5336853" y="1549239"/>
                    <a:pt x="5326125" y="1539322"/>
                    <a:pt x="5315558" y="1529406"/>
                  </a:cubicBezTo>
                  <a:cubicBezTo>
                    <a:pt x="5294913" y="1509899"/>
                    <a:pt x="5274593" y="1490067"/>
                    <a:pt x="5254273" y="1470397"/>
                  </a:cubicBezTo>
                  <a:cubicBezTo>
                    <a:pt x="5211519" y="1428619"/>
                    <a:pt x="5168767" y="1386841"/>
                    <a:pt x="5128289" y="1342787"/>
                  </a:cubicBezTo>
                  <a:cubicBezTo>
                    <a:pt x="5121624" y="1335635"/>
                    <a:pt x="5115121" y="1328320"/>
                    <a:pt x="5108782" y="1320842"/>
                  </a:cubicBezTo>
                  <a:cubicBezTo>
                    <a:pt x="5095289" y="1304911"/>
                    <a:pt x="5083585" y="1287842"/>
                    <a:pt x="5073019" y="1269798"/>
                  </a:cubicBezTo>
                  <a:cubicBezTo>
                    <a:pt x="5064240" y="1254680"/>
                    <a:pt x="5057901" y="1237774"/>
                    <a:pt x="5056112" y="1220380"/>
                  </a:cubicBezTo>
                  <a:cubicBezTo>
                    <a:pt x="5055299" y="1213227"/>
                    <a:pt x="5055787" y="1205099"/>
                    <a:pt x="5057250" y="1198109"/>
                  </a:cubicBezTo>
                  <a:cubicBezTo>
                    <a:pt x="5058876" y="1189818"/>
                    <a:pt x="5061151" y="1181690"/>
                    <a:pt x="5065703" y="1174700"/>
                  </a:cubicBezTo>
                  <a:cubicBezTo>
                    <a:pt x="5073994" y="1162021"/>
                    <a:pt x="5089762" y="1153568"/>
                    <a:pt x="5105043" y="1155356"/>
                  </a:cubicBezTo>
                  <a:cubicBezTo>
                    <a:pt x="5112683" y="1156331"/>
                    <a:pt x="5120161" y="1157632"/>
                    <a:pt x="5127152" y="1161208"/>
                  </a:cubicBezTo>
                  <a:cubicBezTo>
                    <a:pt x="5133816" y="1164459"/>
                    <a:pt x="5139993" y="1168198"/>
                    <a:pt x="5145845" y="1172424"/>
                  </a:cubicBezTo>
                  <a:cubicBezTo>
                    <a:pt x="5158363" y="1181365"/>
                    <a:pt x="5170067" y="1191444"/>
                    <a:pt x="5181446" y="1202010"/>
                  </a:cubicBezTo>
                  <a:cubicBezTo>
                    <a:pt x="5202741" y="1222168"/>
                    <a:pt x="5221761" y="1244764"/>
                    <a:pt x="5240944" y="1267034"/>
                  </a:cubicBezTo>
                  <a:cubicBezTo>
                    <a:pt x="5259637" y="1288817"/>
                    <a:pt x="5278332" y="1310763"/>
                    <a:pt x="5296213" y="1333196"/>
                  </a:cubicBezTo>
                  <a:cubicBezTo>
                    <a:pt x="5333602" y="1380339"/>
                    <a:pt x="5369203" y="1428782"/>
                    <a:pt x="5401227" y="1479825"/>
                  </a:cubicBezTo>
                  <a:cubicBezTo>
                    <a:pt x="5412769" y="1498195"/>
                    <a:pt x="5423661" y="1517214"/>
                    <a:pt x="5436503" y="1534771"/>
                  </a:cubicBezTo>
                  <a:cubicBezTo>
                    <a:pt x="5446907" y="1542899"/>
                    <a:pt x="5450320" y="1558179"/>
                    <a:pt x="5444468" y="1570046"/>
                  </a:cubicBezTo>
                  <a:cubicBezTo>
                    <a:pt x="5441217" y="1576874"/>
                    <a:pt x="5435202" y="1582238"/>
                    <a:pt x="5427888" y="1584677"/>
                  </a:cubicBezTo>
                  <a:cubicBezTo>
                    <a:pt x="5422686" y="1586465"/>
                    <a:pt x="5417646" y="1586627"/>
                    <a:pt x="5412444" y="1585489"/>
                  </a:cubicBezTo>
                  <a:cubicBezTo>
                    <a:pt x="5407892" y="1587765"/>
                    <a:pt x="5402690" y="1588904"/>
                    <a:pt x="5397326" y="1588904"/>
                  </a:cubicBezTo>
                  <a:cubicBezTo>
                    <a:pt x="5395050" y="1588904"/>
                    <a:pt x="5392774" y="1588741"/>
                    <a:pt x="5390661" y="1588253"/>
                  </a:cubicBezTo>
                  <a:lnTo>
                    <a:pt x="5390661" y="1588253"/>
                  </a:lnTo>
                  <a:close/>
                  <a:moveTo>
                    <a:pt x="5128777" y="1246227"/>
                  </a:moveTo>
                  <a:cubicBezTo>
                    <a:pt x="5128777" y="1243301"/>
                    <a:pt x="5129264" y="1240375"/>
                    <a:pt x="5130239" y="1237448"/>
                  </a:cubicBezTo>
                  <a:cubicBezTo>
                    <a:pt x="5130239" y="1237123"/>
                    <a:pt x="5130565" y="1236798"/>
                    <a:pt x="5130565" y="1236311"/>
                  </a:cubicBezTo>
                  <a:cubicBezTo>
                    <a:pt x="5126663" y="1232897"/>
                    <a:pt x="5122762" y="1229483"/>
                    <a:pt x="5118698" y="1226069"/>
                  </a:cubicBezTo>
                  <a:cubicBezTo>
                    <a:pt x="5119024" y="1227045"/>
                    <a:pt x="5119348" y="1228020"/>
                    <a:pt x="5119836" y="1228833"/>
                  </a:cubicBezTo>
                  <a:cubicBezTo>
                    <a:pt x="5122274" y="1234360"/>
                    <a:pt x="5125038" y="1239724"/>
                    <a:pt x="5128127" y="1244926"/>
                  </a:cubicBezTo>
                  <a:lnTo>
                    <a:pt x="5128777" y="1246064"/>
                  </a:lnTo>
                  <a:lnTo>
                    <a:pt x="5128777" y="1246064"/>
                  </a:lnTo>
                  <a:close/>
                  <a:moveTo>
                    <a:pt x="6124131" y="1270611"/>
                  </a:moveTo>
                  <a:cubicBezTo>
                    <a:pt x="6119255" y="1269310"/>
                    <a:pt x="6114541" y="1267197"/>
                    <a:pt x="6109989" y="1264759"/>
                  </a:cubicBezTo>
                  <a:cubicBezTo>
                    <a:pt x="6080403" y="1262320"/>
                    <a:pt x="6051305" y="1256468"/>
                    <a:pt x="6022207" y="1250291"/>
                  </a:cubicBezTo>
                  <a:cubicBezTo>
                    <a:pt x="5993759" y="1244113"/>
                    <a:pt x="5965311" y="1237286"/>
                    <a:pt x="5937025" y="1230133"/>
                  </a:cubicBezTo>
                  <a:cubicBezTo>
                    <a:pt x="5922395" y="1226394"/>
                    <a:pt x="5907764" y="1222656"/>
                    <a:pt x="5893296" y="1218266"/>
                  </a:cubicBezTo>
                  <a:cubicBezTo>
                    <a:pt x="5883056" y="1215178"/>
                    <a:pt x="5872814" y="1211927"/>
                    <a:pt x="5862897" y="1208188"/>
                  </a:cubicBezTo>
                  <a:cubicBezTo>
                    <a:pt x="5854932" y="1205262"/>
                    <a:pt x="5847129" y="1201848"/>
                    <a:pt x="5839489" y="1197946"/>
                  </a:cubicBezTo>
                  <a:cubicBezTo>
                    <a:pt x="5835750" y="1195996"/>
                    <a:pt x="5832336" y="1193882"/>
                    <a:pt x="5828760" y="1191607"/>
                  </a:cubicBezTo>
                  <a:cubicBezTo>
                    <a:pt x="5824208" y="1188843"/>
                    <a:pt x="5819331" y="1184942"/>
                    <a:pt x="5815918" y="1180878"/>
                  </a:cubicBezTo>
                  <a:cubicBezTo>
                    <a:pt x="5810553" y="1174376"/>
                    <a:pt x="5806164" y="1168198"/>
                    <a:pt x="5804051" y="1159907"/>
                  </a:cubicBezTo>
                  <a:cubicBezTo>
                    <a:pt x="5802263" y="1152755"/>
                    <a:pt x="5802263" y="1145440"/>
                    <a:pt x="5804702" y="1138449"/>
                  </a:cubicBezTo>
                  <a:cubicBezTo>
                    <a:pt x="5810065" y="1122681"/>
                    <a:pt x="5824046" y="1112928"/>
                    <a:pt x="5839977" y="1110327"/>
                  </a:cubicBezTo>
                  <a:cubicBezTo>
                    <a:pt x="5849243" y="1108864"/>
                    <a:pt x="5859159" y="1109676"/>
                    <a:pt x="5868587" y="1110814"/>
                  </a:cubicBezTo>
                  <a:cubicBezTo>
                    <a:pt x="5876390" y="1111790"/>
                    <a:pt x="5884031" y="1112928"/>
                    <a:pt x="5891508" y="1114553"/>
                  </a:cubicBezTo>
                  <a:cubicBezTo>
                    <a:pt x="5917030" y="1119918"/>
                    <a:pt x="5942064" y="1126908"/>
                    <a:pt x="5967099" y="1134385"/>
                  </a:cubicBezTo>
                  <a:cubicBezTo>
                    <a:pt x="5955557" y="1122193"/>
                    <a:pt x="5944177" y="1110001"/>
                    <a:pt x="5933286" y="1097322"/>
                  </a:cubicBezTo>
                  <a:cubicBezTo>
                    <a:pt x="5923207" y="1085617"/>
                    <a:pt x="5913129" y="1074076"/>
                    <a:pt x="5903537" y="1062209"/>
                  </a:cubicBezTo>
                  <a:cubicBezTo>
                    <a:pt x="5893134" y="1049529"/>
                    <a:pt x="5883217" y="1036524"/>
                    <a:pt x="5873139" y="1023520"/>
                  </a:cubicBezTo>
                  <a:cubicBezTo>
                    <a:pt x="5865499" y="1013441"/>
                    <a:pt x="5857858" y="1003200"/>
                    <a:pt x="5851193" y="992633"/>
                  </a:cubicBezTo>
                  <a:cubicBezTo>
                    <a:pt x="5846154" y="984668"/>
                    <a:pt x="5840952" y="976540"/>
                    <a:pt x="5836238" y="968412"/>
                  </a:cubicBezTo>
                  <a:cubicBezTo>
                    <a:pt x="5828110" y="954106"/>
                    <a:pt x="5819982" y="937038"/>
                    <a:pt x="5823395" y="920131"/>
                  </a:cubicBezTo>
                  <a:cubicBezTo>
                    <a:pt x="5826160" y="906151"/>
                    <a:pt x="5839001" y="894284"/>
                    <a:pt x="5853307" y="893309"/>
                  </a:cubicBezTo>
                  <a:cubicBezTo>
                    <a:pt x="5867775" y="892334"/>
                    <a:pt x="5880617" y="898999"/>
                    <a:pt x="5892159" y="907127"/>
                  </a:cubicBezTo>
                  <a:cubicBezTo>
                    <a:pt x="5904675" y="915905"/>
                    <a:pt x="5916867" y="925333"/>
                    <a:pt x="5928897" y="934762"/>
                  </a:cubicBezTo>
                  <a:cubicBezTo>
                    <a:pt x="5952144" y="952968"/>
                    <a:pt x="5974901" y="971825"/>
                    <a:pt x="5997172" y="991333"/>
                  </a:cubicBezTo>
                  <a:cubicBezTo>
                    <a:pt x="6040088" y="1028884"/>
                    <a:pt x="6081054" y="1069036"/>
                    <a:pt x="6119417" y="1111139"/>
                  </a:cubicBezTo>
                  <a:cubicBezTo>
                    <a:pt x="6129496" y="1122193"/>
                    <a:pt x="6139737" y="1133410"/>
                    <a:pt x="6149653" y="1144627"/>
                  </a:cubicBezTo>
                  <a:cubicBezTo>
                    <a:pt x="6157456" y="1153405"/>
                    <a:pt x="6164934" y="1162508"/>
                    <a:pt x="6172575" y="1171449"/>
                  </a:cubicBezTo>
                  <a:cubicBezTo>
                    <a:pt x="6174526" y="1173075"/>
                    <a:pt x="6176313" y="1175025"/>
                    <a:pt x="6177776" y="1177139"/>
                  </a:cubicBezTo>
                  <a:cubicBezTo>
                    <a:pt x="6180052" y="1180227"/>
                    <a:pt x="6182003" y="1183316"/>
                    <a:pt x="6183303" y="1187055"/>
                  </a:cubicBezTo>
                  <a:cubicBezTo>
                    <a:pt x="6188017" y="1199409"/>
                    <a:pt x="6182654" y="1214040"/>
                    <a:pt x="6172087" y="1221355"/>
                  </a:cubicBezTo>
                  <a:cubicBezTo>
                    <a:pt x="6170136" y="1222818"/>
                    <a:pt x="6167860" y="1223793"/>
                    <a:pt x="6165584" y="1224606"/>
                  </a:cubicBezTo>
                  <a:cubicBezTo>
                    <a:pt x="6166235" y="1226069"/>
                    <a:pt x="6166885" y="1227695"/>
                    <a:pt x="6167373" y="1229320"/>
                  </a:cubicBezTo>
                  <a:cubicBezTo>
                    <a:pt x="6171111" y="1241675"/>
                    <a:pt x="6168348" y="1254842"/>
                    <a:pt x="6158757" y="1263784"/>
                  </a:cubicBezTo>
                  <a:cubicBezTo>
                    <a:pt x="6152255" y="1269798"/>
                    <a:pt x="6144127" y="1272399"/>
                    <a:pt x="6135836" y="1272399"/>
                  </a:cubicBezTo>
                  <a:cubicBezTo>
                    <a:pt x="6131772" y="1272399"/>
                    <a:pt x="6127708" y="1271749"/>
                    <a:pt x="6123807" y="1270773"/>
                  </a:cubicBezTo>
                  <a:lnTo>
                    <a:pt x="6123807" y="1270773"/>
                  </a:lnTo>
                  <a:close/>
                  <a:moveTo>
                    <a:pt x="5969699" y="1046928"/>
                  </a:moveTo>
                  <a:cubicBezTo>
                    <a:pt x="5977177" y="1055544"/>
                    <a:pt x="5984817" y="1063997"/>
                    <a:pt x="5992458" y="1072288"/>
                  </a:cubicBezTo>
                  <a:cubicBezTo>
                    <a:pt x="5993921" y="1071637"/>
                    <a:pt x="5995221" y="1071150"/>
                    <a:pt x="5996685" y="1070662"/>
                  </a:cubicBezTo>
                  <a:cubicBezTo>
                    <a:pt x="5997009" y="1070987"/>
                    <a:pt x="5997335" y="1071312"/>
                    <a:pt x="5997823" y="1071637"/>
                  </a:cubicBezTo>
                  <a:lnTo>
                    <a:pt x="5996685" y="1070662"/>
                  </a:lnTo>
                  <a:lnTo>
                    <a:pt x="5996685" y="1070662"/>
                  </a:lnTo>
                  <a:lnTo>
                    <a:pt x="5996197" y="1070174"/>
                  </a:lnTo>
                  <a:lnTo>
                    <a:pt x="5996197" y="1070174"/>
                  </a:lnTo>
                  <a:cubicBezTo>
                    <a:pt x="5985955" y="1060258"/>
                    <a:pt x="5975390" y="1050667"/>
                    <a:pt x="5964660" y="1041076"/>
                  </a:cubicBezTo>
                  <a:cubicBezTo>
                    <a:pt x="5966286" y="1043027"/>
                    <a:pt x="5967911" y="1044815"/>
                    <a:pt x="5969537" y="1046766"/>
                  </a:cubicBezTo>
                  <a:lnTo>
                    <a:pt x="5969537" y="1046766"/>
                  </a:lnTo>
                  <a:close/>
                  <a:moveTo>
                    <a:pt x="6567270" y="353447"/>
                  </a:moveTo>
                  <a:cubicBezTo>
                    <a:pt x="6544024" y="335891"/>
                    <a:pt x="6522403" y="316384"/>
                    <a:pt x="6502083" y="295576"/>
                  </a:cubicBezTo>
                  <a:cubicBezTo>
                    <a:pt x="6481113" y="274280"/>
                    <a:pt x="6460793" y="252497"/>
                    <a:pt x="6443074" y="228439"/>
                  </a:cubicBezTo>
                  <a:cubicBezTo>
                    <a:pt x="6435109" y="217547"/>
                    <a:pt x="6427793" y="206493"/>
                    <a:pt x="6421616" y="194301"/>
                  </a:cubicBezTo>
                  <a:cubicBezTo>
                    <a:pt x="6414139" y="179345"/>
                    <a:pt x="6409099" y="160488"/>
                    <a:pt x="6416739" y="144720"/>
                  </a:cubicBezTo>
                  <a:cubicBezTo>
                    <a:pt x="6420153" y="137730"/>
                    <a:pt x="6426655" y="131390"/>
                    <a:pt x="6433483" y="127976"/>
                  </a:cubicBezTo>
                  <a:cubicBezTo>
                    <a:pt x="6439824" y="124725"/>
                    <a:pt x="6447138" y="123912"/>
                    <a:pt x="6454291" y="124400"/>
                  </a:cubicBezTo>
                  <a:cubicBezTo>
                    <a:pt x="6469247" y="125538"/>
                    <a:pt x="6482414" y="134967"/>
                    <a:pt x="6493955" y="143745"/>
                  </a:cubicBezTo>
                  <a:cubicBezTo>
                    <a:pt x="6506473" y="153498"/>
                    <a:pt x="6518665" y="163740"/>
                    <a:pt x="6530531" y="174144"/>
                  </a:cubicBezTo>
                  <a:cubicBezTo>
                    <a:pt x="6528581" y="165365"/>
                    <a:pt x="6526793" y="156750"/>
                    <a:pt x="6525329" y="147971"/>
                  </a:cubicBezTo>
                  <a:cubicBezTo>
                    <a:pt x="6522729" y="132853"/>
                    <a:pt x="6519966" y="117573"/>
                    <a:pt x="6518827" y="102129"/>
                  </a:cubicBezTo>
                  <a:cubicBezTo>
                    <a:pt x="6518177" y="93189"/>
                    <a:pt x="6517364" y="84248"/>
                    <a:pt x="6517201" y="75144"/>
                  </a:cubicBezTo>
                  <a:cubicBezTo>
                    <a:pt x="6517040" y="66691"/>
                    <a:pt x="6517201" y="58238"/>
                    <a:pt x="6518339" y="49785"/>
                  </a:cubicBezTo>
                  <a:cubicBezTo>
                    <a:pt x="6519315" y="41495"/>
                    <a:pt x="6520778" y="32716"/>
                    <a:pt x="6525005" y="25239"/>
                  </a:cubicBezTo>
                  <a:cubicBezTo>
                    <a:pt x="6528906" y="18411"/>
                    <a:pt x="6533457" y="14184"/>
                    <a:pt x="6540447" y="10608"/>
                  </a:cubicBezTo>
                  <a:cubicBezTo>
                    <a:pt x="6547438" y="7032"/>
                    <a:pt x="6555891" y="6382"/>
                    <a:pt x="6563369" y="8983"/>
                  </a:cubicBezTo>
                  <a:cubicBezTo>
                    <a:pt x="6578000" y="13859"/>
                    <a:pt x="6586615" y="27027"/>
                    <a:pt x="6591979" y="40844"/>
                  </a:cubicBezTo>
                  <a:cubicBezTo>
                    <a:pt x="6599457" y="60189"/>
                    <a:pt x="6604984" y="80184"/>
                    <a:pt x="6610836" y="100016"/>
                  </a:cubicBezTo>
                  <a:cubicBezTo>
                    <a:pt x="6616526" y="119198"/>
                    <a:pt x="6622053" y="138380"/>
                    <a:pt x="6627417" y="157562"/>
                  </a:cubicBezTo>
                  <a:cubicBezTo>
                    <a:pt x="6628880" y="163089"/>
                    <a:pt x="6630506" y="168454"/>
                    <a:pt x="6631969" y="173981"/>
                  </a:cubicBezTo>
                  <a:cubicBezTo>
                    <a:pt x="6635708" y="164552"/>
                    <a:pt x="6639447" y="155287"/>
                    <a:pt x="6643348" y="145858"/>
                  </a:cubicBezTo>
                  <a:lnTo>
                    <a:pt x="6643348" y="145858"/>
                  </a:lnTo>
                  <a:cubicBezTo>
                    <a:pt x="6643836" y="144883"/>
                    <a:pt x="6644161" y="143907"/>
                    <a:pt x="6644649" y="142769"/>
                  </a:cubicBezTo>
                  <a:lnTo>
                    <a:pt x="6644649" y="143257"/>
                  </a:lnTo>
                  <a:cubicBezTo>
                    <a:pt x="6653264" y="121799"/>
                    <a:pt x="6662530" y="100504"/>
                    <a:pt x="6671959" y="79371"/>
                  </a:cubicBezTo>
                  <a:cubicBezTo>
                    <a:pt x="6676998" y="67992"/>
                    <a:pt x="6682037" y="56775"/>
                    <a:pt x="6687402" y="45721"/>
                  </a:cubicBezTo>
                  <a:cubicBezTo>
                    <a:pt x="6690328" y="39869"/>
                    <a:pt x="6693417" y="34017"/>
                    <a:pt x="6696505" y="28165"/>
                  </a:cubicBezTo>
                  <a:cubicBezTo>
                    <a:pt x="6702683" y="16785"/>
                    <a:pt x="6709998" y="5244"/>
                    <a:pt x="6723166" y="1505"/>
                  </a:cubicBezTo>
                  <a:cubicBezTo>
                    <a:pt x="6730805" y="-608"/>
                    <a:pt x="6738283" y="-771"/>
                    <a:pt x="6745599" y="2805"/>
                  </a:cubicBezTo>
                  <a:cubicBezTo>
                    <a:pt x="6752589" y="6219"/>
                    <a:pt x="6758115" y="12396"/>
                    <a:pt x="6760554" y="19712"/>
                  </a:cubicBezTo>
                  <a:cubicBezTo>
                    <a:pt x="6761855" y="23450"/>
                    <a:pt x="6763155" y="27027"/>
                    <a:pt x="6763317" y="30928"/>
                  </a:cubicBezTo>
                  <a:cubicBezTo>
                    <a:pt x="6763317" y="34992"/>
                    <a:pt x="6763317" y="38894"/>
                    <a:pt x="6763155" y="42795"/>
                  </a:cubicBezTo>
                  <a:cubicBezTo>
                    <a:pt x="6762667" y="48972"/>
                    <a:pt x="6761692" y="55312"/>
                    <a:pt x="6760717" y="61489"/>
                  </a:cubicBezTo>
                  <a:cubicBezTo>
                    <a:pt x="6759416" y="69292"/>
                    <a:pt x="6758115" y="77095"/>
                    <a:pt x="6756490" y="84898"/>
                  </a:cubicBezTo>
                  <a:cubicBezTo>
                    <a:pt x="6753564" y="99854"/>
                    <a:pt x="6750638" y="114647"/>
                    <a:pt x="6747387" y="129440"/>
                  </a:cubicBezTo>
                  <a:cubicBezTo>
                    <a:pt x="6741535" y="157237"/>
                    <a:pt x="6735032" y="184872"/>
                    <a:pt x="6728205" y="212345"/>
                  </a:cubicBezTo>
                  <a:cubicBezTo>
                    <a:pt x="6721539" y="239168"/>
                    <a:pt x="6714549" y="265827"/>
                    <a:pt x="6706259" y="292000"/>
                  </a:cubicBezTo>
                  <a:cubicBezTo>
                    <a:pt x="6702357" y="304354"/>
                    <a:pt x="6698456" y="316709"/>
                    <a:pt x="6693417" y="328576"/>
                  </a:cubicBezTo>
                  <a:cubicBezTo>
                    <a:pt x="6691629" y="332802"/>
                    <a:pt x="6689515" y="336866"/>
                    <a:pt x="6687239" y="340768"/>
                  </a:cubicBezTo>
                  <a:cubicBezTo>
                    <a:pt x="6680899" y="351659"/>
                    <a:pt x="6668545" y="359462"/>
                    <a:pt x="6655540" y="358649"/>
                  </a:cubicBezTo>
                  <a:cubicBezTo>
                    <a:pt x="6644811" y="357999"/>
                    <a:pt x="6635220" y="352797"/>
                    <a:pt x="6626442" y="346782"/>
                  </a:cubicBezTo>
                  <a:cubicBezTo>
                    <a:pt x="6625791" y="347270"/>
                    <a:pt x="6624979" y="347595"/>
                    <a:pt x="6624329" y="348083"/>
                  </a:cubicBezTo>
                  <a:cubicBezTo>
                    <a:pt x="6619127" y="350846"/>
                    <a:pt x="6613762" y="351822"/>
                    <a:pt x="6608398" y="351334"/>
                  </a:cubicBezTo>
                  <a:cubicBezTo>
                    <a:pt x="6603196" y="356861"/>
                    <a:pt x="6596043" y="360437"/>
                    <a:pt x="6588403" y="360925"/>
                  </a:cubicBezTo>
                  <a:cubicBezTo>
                    <a:pt x="6587753" y="360925"/>
                    <a:pt x="6587103" y="360925"/>
                    <a:pt x="6586452" y="360925"/>
                  </a:cubicBezTo>
                  <a:cubicBezTo>
                    <a:pt x="6579137" y="360925"/>
                    <a:pt x="6572798" y="358161"/>
                    <a:pt x="6566945" y="353772"/>
                  </a:cubicBezTo>
                  <a:lnTo>
                    <a:pt x="6566945" y="353772"/>
                  </a:lnTo>
                  <a:close/>
                  <a:moveTo>
                    <a:pt x="6890602" y="1384403"/>
                  </a:moveTo>
                  <a:lnTo>
                    <a:pt x="6890114" y="1383102"/>
                  </a:lnTo>
                  <a:cubicBezTo>
                    <a:pt x="6890114" y="1383102"/>
                    <a:pt x="6888814" y="1382940"/>
                    <a:pt x="6888001" y="1382777"/>
                  </a:cubicBezTo>
                  <a:cubicBezTo>
                    <a:pt x="6875809" y="1380501"/>
                    <a:pt x="6868819" y="1371073"/>
                    <a:pt x="6862641" y="1361320"/>
                  </a:cubicBezTo>
                  <a:cubicBezTo>
                    <a:pt x="6858577" y="1354817"/>
                    <a:pt x="6854676" y="1348314"/>
                    <a:pt x="6850612" y="1341649"/>
                  </a:cubicBezTo>
                  <a:cubicBezTo>
                    <a:pt x="6843622" y="1330108"/>
                    <a:pt x="6836632" y="1318566"/>
                    <a:pt x="6829805" y="1306862"/>
                  </a:cubicBezTo>
                  <a:cubicBezTo>
                    <a:pt x="6813873" y="1280202"/>
                    <a:pt x="6798268" y="1253379"/>
                    <a:pt x="6782825" y="1226394"/>
                  </a:cubicBezTo>
                  <a:cubicBezTo>
                    <a:pt x="6754214" y="1176326"/>
                    <a:pt x="6726579" y="1125120"/>
                    <a:pt x="6704959" y="1071637"/>
                  </a:cubicBezTo>
                  <a:cubicBezTo>
                    <a:pt x="6693904" y="1044327"/>
                    <a:pt x="6683338" y="1016692"/>
                    <a:pt x="6673259" y="988894"/>
                  </a:cubicBezTo>
                  <a:cubicBezTo>
                    <a:pt x="6668057" y="974752"/>
                    <a:pt x="6663018" y="960609"/>
                    <a:pt x="6658303" y="946304"/>
                  </a:cubicBezTo>
                  <a:cubicBezTo>
                    <a:pt x="6656353" y="940451"/>
                    <a:pt x="6654565" y="934437"/>
                    <a:pt x="6652939" y="928422"/>
                  </a:cubicBezTo>
                  <a:cubicBezTo>
                    <a:pt x="6650501" y="920294"/>
                    <a:pt x="6648387" y="911516"/>
                    <a:pt x="6648063" y="903063"/>
                  </a:cubicBezTo>
                  <a:cubicBezTo>
                    <a:pt x="6647575" y="893797"/>
                    <a:pt x="6647575" y="883880"/>
                    <a:pt x="6651801" y="875427"/>
                  </a:cubicBezTo>
                  <a:cubicBezTo>
                    <a:pt x="6654890" y="869088"/>
                    <a:pt x="6658954" y="863398"/>
                    <a:pt x="6664806" y="859334"/>
                  </a:cubicBezTo>
                  <a:cubicBezTo>
                    <a:pt x="6670983" y="855107"/>
                    <a:pt x="6678949" y="853157"/>
                    <a:pt x="6686264" y="853319"/>
                  </a:cubicBezTo>
                  <a:cubicBezTo>
                    <a:pt x="6704959" y="853969"/>
                    <a:pt x="6719102" y="867624"/>
                    <a:pt x="6730643" y="880954"/>
                  </a:cubicBezTo>
                  <a:cubicBezTo>
                    <a:pt x="6748199" y="901274"/>
                    <a:pt x="6760554" y="925496"/>
                    <a:pt x="6773233" y="948904"/>
                  </a:cubicBezTo>
                  <a:cubicBezTo>
                    <a:pt x="6787539" y="975402"/>
                    <a:pt x="6800056" y="1002712"/>
                    <a:pt x="6812574" y="1030022"/>
                  </a:cubicBezTo>
                  <a:cubicBezTo>
                    <a:pt x="6824603" y="1056357"/>
                    <a:pt x="6835819" y="1083016"/>
                    <a:pt x="6847199" y="1109514"/>
                  </a:cubicBezTo>
                  <a:cubicBezTo>
                    <a:pt x="6846873" y="1108701"/>
                    <a:pt x="6846385" y="1107726"/>
                    <a:pt x="6846061" y="1106913"/>
                  </a:cubicBezTo>
                  <a:cubicBezTo>
                    <a:pt x="6847523" y="1110327"/>
                    <a:pt x="6848987" y="1113903"/>
                    <a:pt x="6850449" y="1117317"/>
                  </a:cubicBezTo>
                  <a:lnTo>
                    <a:pt x="6850125" y="1116666"/>
                  </a:lnTo>
                  <a:cubicBezTo>
                    <a:pt x="6860041" y="1140075"/>
                    <a:pt x="6869794" y="1163646"/>
                    <a:pt x="6879385" y="1187380"/>
                  </a:cubicBezTo>
                  <a:cubicBezTo>
                    <a:pt x="6878410" y="1160558"/>
                    <a:pt x="6877272" y="1133573"/>
                    <a:pt x="6877272" y="1106750"/>
                  </a:cubicBezTo>
                  <a:cubicBezTo>
                    <a:pt x="6877272" y="1085617"/>
                    <a:pt x="6877435" y="1064485"/>
                    <a:pt x="6877922" y="1043189"/>
                  </a:cubicBezTo>
                  <a:cubicBezTo>
                    <a:pt x="6878410" y="1024820"/>
                    <a:pt x="6879548" y="1006451"/>
                    <a:pt x="6880523" y="988244"/>
                  </a:cubicBezTo>
                  <a:cubicBezTo>
                    <a:pt x="6881662" y="969712"/>
                    <a:pt x="6883124" y="951180"/>
                    <a:pt x="6884750" y="932811"/>
                  </a:cubicBezTo>
                  <a:cubicBezTo>
                    <a:pt x="6885563" y="924195"/>
                    <a:pt x="6886375" y="915742"/>
                    <a:pt x="6887513" y="907127"/>
                  </a:cubicBezTo>
                  <a:cubicBezTo>
                    <a:pt x="6888326" y="900299"/>
                    <a:pt x="6889301" y="893309"/>
                    <a:pt x="6890928" y="886644"/>
                  </a:cubicBezTo>
                  <a:lnTo>
                    <a:pt x="6890928" y="1384078"/>
                  </a:lnTo>
                  <a:lnTo>
                    <a:pt x="6890928" y="1384078"/>
                  </a:lnTo>
                  <a:close/>
                  <a:moveTo>
                    <a:pt x="5754795" y="2235405"/>
                  </a:moveTo>
                  <a:lnTo>
                    <a:pt x="5754307" y="2233454"/>
                  </a:lnTo>
                  <a:cubicBezTo>
                    <a:pt x="5739515" y="2175257"/>
                    <a:pt x="5725209" y="2117061"/>
                    <a:pt x="5713830" y="2058214"/>
                  </a:cubicBezTo>
                  <a:cubicBezTo>
                    <a:pt x="5710091" y="2039194"/>
                    <a:pt x="5706840" y="2020175"/>
                    <a:pt x="5704077" y="2000993"/>
                  </a:cubicBezTo>
                  <a:cubicBezTo>
                    <a:pt x="5702451" y="1989939"/>
                    <a:pt x="5700500" y="1978722"/>
                    <a:pt x="5699362" y="1967505"/>
                  </a:cubicBezTo>
                  <a:cubicBezTo>
                    <a:pt x="5698062" y="1955151"/>
                    <a:pt x="5696761" y="1942959"/>
                    <a:pt x="5695461" y="1930604"/>
                  </a:cubicBezTo>
                  <a:cubicBezTo>
                    <a:pt x="5692860" y="1905570"/>
                    <a:pt x="5693998" y="1879886"/>
                    <a:pt x="5697737" y="1855176"/>
                  </a:cubicBezTo>
                  <a:cubicBezTo>
                    <a:pt x="5701475" y="1831280"/>
                    <a:pt x="5709929" y="1807872"/>
                    <a:pt x="5725372" y="1789177"/>
                  </a:cubicBezTo>
                  <a:cubicBezTo>
                    <a:pt x="5728461" y="1785438"/>
                    <a:pt x="5732525" y="1782512"/>
                    <a:pt x="5736426" y="1779749"/>
                  </a:cubicBezTo>
                  <a:cubicBezTo>
                    <a:pt x="5741303" y="1776335"/>
                    <a:pt x="5748618" y="1773409"/>
                    <a:pt x="5754633" y="1773246"/>
                  </a:cubicBezTo>
                  <a:cubicBezTo>
                    <a:pt x="5759509" y="1773246"/>
                    <a:pt x="5764062" y="1773246"/>
                    <a:pt x="5768775" y="1774709"/>
                  </a:cubicBezTo>
                  <a:cubicBezTo>
                    <a:pt x="5774627" y="1776497"/>
                    <a:pt x="5779017" y="1779261"/>
                    <a:pt x="5783731" y="1783000"/>
                  </a:cubicBezTo>
                  <a:cubicBezTo>
                    <a:pt x="5787470" y="1786088"/>
                    <a:pt x="5790396" y="1790478"/>
                    <a:pt x="5792997" y="1794704"/>
                  </a:cubicBezTo>
                  <a:cubicBezTo>
                    <a:pt x="5796735" y="1801044"/>
                    <a:pt x="5799337" y="1807872"/>
                    <a:pt x="5801613" y="1814862"/>
                  </a:cubicBezTo>
                  <a:cubicBezTo>
                    <a:pt x="5803075" y="1819251"/>
                    <a:pt x="5804213" y="1823640"/>
                    <a:pt x="5805351" y="1828029"/>
                  </a:cubicBezTo>
                  <a:lnTo>
                    <a:pt x="5805026" y="1826728"/>
                  </a:lnTo>
                  <a:lnTo>
                    <a:pt x="5805840" y="1829817"/>
                  </a:lnTo>
                  <a:lnTo>
                    <a:pt x="5805840" y="1830630"/>
                  </a:lnTo>
                  <a:lnTo>
                    <a:pt x="5806001" y="1830630"/>
                  </a:lnTo>
                  <a:cubicBezTo>
                    <a:pt x="5813479" y="1857777"/>
                    <a:pt x="5819982" y="1885250"/>
                    <a:pt x="5826160" y="1912885"/>
                  </a:cubicBezTo>
                  <a:cubicBezTo>
                    <a:pt x="5832174" y="1940033"/>
                    <a:pt x="5838189" y="1967505"/>
                    <a:pt x="5843065" y="1994816"/>
                  </a:cubicBezTo>
                  <a:cubicBezTo>
                    <a:pt x="5850218" y="2035130"/>
                    <a:pt x="5856558" y="2075608"/>
                    <a:pt x="5862410" y="2116086"/>
                  </a:cubicBezTo>
                  <a:cubicBezTo>
                    <a:pt x="5863873" y="2111859"/>
                    <a:pt x="5865336" y="2107632"/>
                    <a:pt x="5866961" y="2103406"/>
                  </a:cubicBezTo>
                  <a:cubicBezTo>
                    <a:pt x="5876715" y="2075933"/>
                    <a:pt x="5886143" y="2047973"/>
                    <a:pt x="5898335" y="2021313"/>
                  </a:cubicBezTo>
                  <a:cubicBezTo>
                    <a:pt x="5901587" y="2014323"/>
                    <a:pt x="5904838" y="2006682"/>
                    <a:pt x="5909227" y="2000343"/>
                  </a:cubicBezTo>
                  <a:cubicBezTo>
                    <a:pt x="5913129" y="1994490"/>
                    <a:pt x="5917193" y="1989614"/>
                    <a:pt x="5923045" y="1985550"/>
                  </a:cubicBezTo>
                  <a:cubicBezTo>
                    <a:pt x="5930360" y="1980673"/>
                    <a:pt x="5939138" y="1979372"/>
                    <a:pt x="5947591" y="1980998"/>
                  </a:cubicBezTo>
                  <a:cubicBezTo>
                    <a:pt x="5954256" y="1982298"/>
                    <a:pt x="5961084" y="1986200"/>
                    <a:pt x="5965635" y="1991240"/>
                  </a:cubicBezTo>
                  <a:cubicBezTo>
                    <a:pt x="5971163" y="1997254"/>
                    <a:pt x="5973601" y="2004894"/>
                    <a:pt x="5975390" y="2012697"/>
                  </a:cubicBezTo>
                  <a:cubicBezTo>
                    <a:pt x="5977503" y="2021963"/>
                    <a:pt x="5977503" y="2031880"/>
                    <a:pt x="5977503" y="2041308"/>
                  </a:cubicBezTo>
                  <a:cubicBezTo>
                    <a:pt x="5977503" y="2048298"/>
                    <a:pt x="5977503" y="2055125"/>
                    <a:pt x="5977015" y="2061953"/>
                  </a:cubicBezTo>
                  <a:cubicBezTo>
                    <a:pt x="5976039" y="2077559"/>
                    <a:pt x="5975064" y="2093002"/>
                    <a:pt x="5973601" y="2108445"/>
                  </a:cubicBezTo>
                  <a:cubicBezTo>
                    <a:pt x="5972138" y="2123888"/>
                    <a:pt x="5970512" y="2139169"/>
                    <a:pt x="5968724" y="2154449"/>
                  </a:cubicBezTo>
                  <a:cubicBezTo>
                    <a:pt x="5965635" y="2181434"/>
                    <a:pt x="5962059" y="2208419"/>
                    <a:pt x="5958158" y="2235405"/>
                  </a:cubicBezTo>
                  <a:lnTo>
                    <a:pt x="5891833" y="2235405"/>
                  </a:lnTo>
                  <a:cubicBezTo>
                    <a:pt x="5893459" y="2225326"/>
                    <a:pt x="5895085" y="2215085"/>
                    <a:pt x="5896710" y="2205006"/>
                  </a:cubicBezTo>
                  <a:cubicBezTo>
                    <a:pt x="5894271" y="2213459"/>
                    <a:pt x="5891833" y="2221912"/>
                    <a:pt x="5889557" y="2230365"/>
                  </a:cubicBezTo>
                  <a:lnTo>
                    <a:pt x="5888257" y="2235405"/>
                  </a:lnTo>
                  <a:lnTo>
                    <a:pt x="5753983" y="2235405"/>
                  </a:lnTo>
                  <a:close/>
                  <a:moveTo>
                    <a:pt x="3197727" y="2235405"/>
                  </a:moveTo>
                  <a:cubicBezTo>
                    <a:pt x="3184884" y="2211671"/>
                    <a:pt x="3172367" y="2187775"/>
                    <a:pt x="3160175" y="2163715"/>
                  </a:cubicBezTo>
                  <a:cubicBezTo>
                    <a:pt x="3146683" y="2137544"/>
                    <a:pt x="3134165" y="2110883"/>
                    <a:pt x="3122299" y="2084061"/>
                  </a:cubicBezTo>
                  <a:cubicBezTo>
                    <a:pt x="3116771" y="2071706"/>
                    <a:pt x="3111569" y="2059352"/>
                    <a:pt x="3106693" y="2046835"/>
                  </a:cubicBezTo>
                  <a:cubicBezTo>
                    <a:pt x="3097752" y="2024076"/>
                    <a:pt x="3088160" y="2001480"/>
                    <a:pt x="3081983" y="1977747"/>
                  </a:cubicBezTo>
                  <a:cubicBezTo>
                    <a:pt x="3078245" y="1963116"/>
                    <a:pt x="3075644" y="1946210"/>
                    <a:pt x="3082471" y="1932067"/>
                  </a:cubicBezTo>
                  <a:cubicBezTo>
                    <a:pt x="3085723" y="1925240"/>
                    <a:pt x="3090762" y="1919225"/>
                    <a:pt x="3097589" y="1915811"/>
                  </a:cubicBezTo>
                  <a:cubicBezTo>
                    <a:pt x="3104905" y="1912235"/>
                    <a:pt x="3113033" y="1910284"/>
                    <a:pt x="3121161" y="1911910"/>
                  </a:cubicBezTo>
                  <a:cubicBezTo>
                    <a:pt x="3145545" y="1916787"/>
                    <a:pt x="3157411" y="1941333"/>
                    <a:pt x="3168628" y="1961003"/>
                  </a:cubicBezTo>
                  <a:cubicBezTo>
                    <a:pt x="3182283" y="1985062"/>
                    <a:pt x="3193987" y="2010259"/>
                    <a:pt x="3206016" y="2034968"/>
                  </a:cubicBezTo>
                  <a:cubicBezTo>
                    <a:pt x="3211544" y="2046347"/>
                    <a:pt x="3216909" y="2057726"/>
                    <a:pt x="3222272" y="2069268"/>
                  </a:cubicBezTo>
                  <a:lnTo>
                    <a:pt x="3222272" y="2069268"/>
                  </a:lnTo>
                  <a:lnTo>
                    <a:pt x="3222272" y="2069268"/>
                  </a:lnTo>
                  <a:cubicBezTo>
                    <a:pt x="3218534" y="2040008"/>
                    <a:pt x="3216421" y="2010584"/>
                    <a:pt x="3214307" y="1981160"/>
                  </a:cubicBezTo>
                  <a:cubicBezTo>
                    <a:pt x="3212194" y="1952712"/>
                    <a:pt x="3211544" y="1924102"/>
                    <a:pt x="3211869" y="1895491"/>
                  </a:cubicBezTo>
                  <a:cubicBezTo>
                    <a:pt x="3211869" y="1880211"/>
                    <a:pt x="3212357" y="1864930"/>
                    <a:pt x="3213169" y="1849649"/>
                  </a:cubicBezTo>
                  <a:cubicBezTo>
                    <a:pt x="3213657" y="1840872"/>
                    <a:pt x="3214144" y="1832093"/>
                    <a:pt x="3214958" y="1823315"/>
                  </a:cubicBezTo>
                  <a:cubicBezTo>
                    <a:pt x="3216746" y="1805433"/>
                    <a:pt x="3220322" y="1787714"/>
                    <a:pt x="3226825" y="1770970"/>
                  </a:cubicBezTo>
                  <a:cubicBezTo>
                    <a:pt x="3232189" y="1756990"/>
                    <a:pt x="3240642" y="1741222"/>
                    <a:pt x="3255760" y="1736020"/>
                  </a:cubicBezTo>
                  <a:cubicBezTo>
                    <a:pt x="3262425" y="1733744"/>
                    <a:pt x="3270391" y="1733907"/>
                    <a:pt x="3277055" y="1736020"/>
                  </a:cubicBezTo>
                  <a:cubicBezTo>
                    <a:pt x="3285183" y="1738784"/>
                    <a:pt x="3291523" y="1744311"/>
                    <a:pt x="3295913" y="1751626"/>
                  </a:cubicBezTo>
                  <a:cubicBezTo>
                    <a:pt x="3299977" y="1758291"/>
                    <a:pt x="3301927" y="1765931"/>
                    <a:pt x="3303715" y="1773409"/>
                  </a:cubicBezTo>
                  <a:cubicBezTo>
                    <a:pt x="3305341" y="1780724"/>
                    <a:pt x="3306479" y="1788202"/>
                    <a:pt x="3307292" y="1795680"/>
                  </a:cubicBezTo>
                  <a:cubicBezTo>
                    <a:pt x="3308105" y="1803320"/>
                    <a:pt x="3309080" y="1810798"/>
                    <a:pt x="3309730" y="1818438"/>
                  </a:cubicBezTo>
                  <a:cubicBezTo>
                    <a:pt x="3312656" y="1848837"/>
                    <a:pt x="3315095" y="1879235"/>
                    <a:pt x="3317533" y="1909634"/>
                  </a:cubicBezTo>
                  <a:cubicBezTo>
                    <a:pt x="3319808" y="1937920"/>
                    <a:pt x="3322085" y="1966205"/>
                    <a:pt x="3323548" y="1994490"/>
                  </a:cubicBezTo>
                  <a:cubicBezTo>
                    <a:pt x="3325823" y="2039032"/>
                    <a:pt x="3327612" y="2083573"/>
                    <a:pt x="3329237" y="2128115"/>
                  </a:cubicBezTo>
                  <a:cubicBezTo>
                    <a:pt x="3330538" y="2137218"/>
                    <a:pt x="3331676" y="2146484"/>
                    <a:pt x="3332976" y="2155587"/>
                  </a:cubicBezTo>
                  <a:cubicBezTo>
                    <a:pt x="3336390" y="2182085"/>
                    <a:pt x="3339479" y="2208582"/>
                    <a:pt x="3341592" y="2235242"/>
                  </a:cubicBezTo>
                  <a:lnTo>
                    <a:pt x="3197888" y="2235242"/>
                  </a:lnTo>
                  <a:close/>
                  <a:moveTo>
                    <a:pt x="2010063" y="1906871"/>
                  </a:moveTo>
                  <a:cubicBezTo>
                    <a:pt x="1997546" y="1906058"/>
                    <a:pt x="1988117" y="1897930"/>
                    <a:pt x="1983566" y="1886713"/>
                  </a:cubicBezTo>
                  <a:cubicBezTo>
                    <a:pt x="1982590" y="1884437"/>
                    <a:pt x="1981778" y="1882161"/>
                    <a:pt x="1980802" y="1879886"/>
                  </a:cubicBezTo>
                  <a:cubicBezTo>
                    <a:pt x="1980315" y="1878748"/>
                    <a:pt x="1979664" y="1877448"/>
                    <a:pt x="1979177" y="1876309"/>
                  </a:cubicBezTo>
                  <a:cubicBezTo>
                    <a:pt x="1978689" y="1875984"/>
                    <a:pt x="1978201" y="1875822"/>
                    <a:pt x="1977714" y="1875496"/>
                  </a:cubicBezTo>
                  <a:cubicBezTo>
                    <a:pt x="1971861" y="1871758"/>
                    <a:pt x="1966497" y="1866718"/>
                    <a:pt x="1961620" y="1862004"/>
                  </a:cubicBezTo>
                  <a:cubicBezTo>
                    <a:pt x="1941463" y="1842497"/>
                    <a:pt x="1923093" y="1820876"/>
                    <a:pt x="1904887" y="1799581"/>
                  </a:cubicBezTo>
                  <a:cubicBezTo>
                    <a:pt x="1866360" y="1754552"/>
                    <a:pt x="1829459" y="1708060"/>
                    <a:pt x="1793533" y="1660755"/>
                  </a:cubicBezTo>
                  <a:cubicBezTo>
                    <a:pt x="1784430" y="1648888"/>
                    <a:pt x="1775814" y="1636533"/>
                    <a:pt x="1767198" y="1624341"/>
                  </a:cubicBezTo>
                  <a:cubicBezTo>
                    <a:pt x="1758258" y="1611824"/>
                    <a:pt x="1750455" y="1598169"/>
                    <a:pt x="1743465" y="1584352"/>
                  </a:cubicBezTo>
                  <a:cubicBezTo>
                    <a:pt x="1739075" y="1575573"/>
                    <a:pt x="1735662" y="1566145"/>
                    <a:pt x="1732573" y="1556879"/>
                  </a:cubicBezTo>
                  <a:cubicBezTo>
                    <a:pt x="1729322" y="1546638"/>
                    <a:pt x="1726721" y="1535909"/>
                    <a:pt x="1725746" y="1525017"/>
                  </a:cubicBezTo>
                  <a:cubicBezTo>
                    <a:pt x="1724283" y="1509899"/>
                    <a:pt x="1726233" y="1494944"/>
                    <a:pt x="1736312" y="1482914"/>
                  </a:cubicBezTo>
                  <a:cubicBezTo>
                    <a:pt x="1747203" y="1470234"/>
                    <a:pt x="1766060" y="1466821"/>
                    <a:pt x="1781504" y="1472023"/>
                  </a:cubicBezTo>
                  <a:cubicBezTo>
                    <a:pt x="1788656" y="1474461"/>
                    <a:pt x="1795159" y="1478525"/>
                    <a:pt x="1801499" y="1482589"/>
                  </a:cubicBezTo>
                  <a:cubicBezTo>
                    <a:pt x="1808489" y="1487141"/>
                    <a:pt x="1814503" y="1493155"/>
                    <a:pt x="1820193" y="1499170"/>
                  </a:cubicBezTo>
                  <a:cubicBezTo>
                    <a:pt x="1824907" y="1504209"/>
                    <a:pt x="1829621" y="1509411"/>
                    <a:pt x="1834011" y="1514776"/>
                  </a:cubicBezTo>
                  <a:cubicBezTo>
                    <a:pt x="1853193" y="1538022"/>
                    <a:pt x="1870749" y="1562081"/>
                    <a:pt x="1887330" y="1587115"/>
                  </a:cubicBezTo>
                  <a:cubicBezTo>
                    <a:pt x="1903424" y="1611336"/>
                    <a:pt x="1918379" y="1636371"/>
                    <a:pt x="1933335" y="1661242"/>
                  </a:cubicBezTo>
                  <a:cubicBezTo>
                    <a:pt x="1938699" y="1670346"/>
                    <a:pt x="1944064" y="1679449"/>
                    <a:pt x="1949428" y="1688715"/>
                  </a:cubicBezTo>
                  <a:cubicBezTo>
                    <a:pt x="1941300" y="1656528"/>
                    <a:pt x="1933985" y="1624179"/>
                    <a:pt x="1926832" y="1591829"/>
                  </a:cubicBezTo>
                  <a:cubicBezTo>
                    <a:pt x="1922118" y="1570209"/>
                    <a:pt x="1917241" y="1548426"/>
                    <a:pt x="1914153" y="1526480"/>
                  </a:cubicBezTo>
                  <a:cubicBezTo>
                    <a:pt x="1912202" y="1513150"/>
                    <a:pt x="1909601" y="1499820"/>
                    <a:pt x="1908463" y="1486328"/>
                  </a:cubicBezTo>
                  <a:cubicBezTo>
                    <a:pt x="1907325" y="1473486"/>
                    <a:pt x="1906025" y="1460806"/>
                    <a:pt x="1904724" y="1447964"/>
                  </a:cubicBezTo>
                  <a:cubicBezTo>
                    <a:pt x="1903586" y="1435772"/>
                    <a:pt x="1903424" y="1423417"/>
                    <a:pt x="1902773" y="1411225"/>
                  </a:cubicBezTo>
                  <a:cubicBezTo>
                    <a:pt x="1902123" y="1399846"/>
                    <a:pt x="1902611" y="1388304"/>
                    <a:pt x="1902448" y="1376762"/>
                  </a:cubicBezTo>
                  <a:cubicBezTo>
                    <a:pt x="1902448" y="1353029"/>
                    <a:pt x="1905374" y="1328970"/>
                    <a:pt x="1911552" y="1306211"/>
                  </a:cubicBezTo>
                  <a:cubicBezTo>
                    <a:pt x="1911227" y="1307512"/>
                    <a:pt x="1910901" y="1308650"/>
                    <a:pt x="1910576" y="1309950"/>
                  </a:cubicBezTo>
                  <a:cubicBezTo>
                    <a:pt x="1911227" y="1307349"/>
                    <a:pt x="1911877" y="1304748"/>
                    <a:pt x="1912690" y="1302147"/>
                  </a:cubicBezTo>
                  <a:cubicBezTo>
                    <a:pt x="1916916" y="1287354"/>
                    <a:pt x="1923256" y="1273374"/>
                    <a:pt x="1932684" y="1261182"/>
                  </a:cubicBezTo>
                  <a:cubicBezTo>
                    <a:pt x="1937236" y="1255330"/>
                    <a:pt x="1944551" y="1250778"/>
                    <a:pt x="1951704" y="1249315"/>
                  </a:cubicBezTo>
                  <a:cubicBezTo>
                    <a:pt x="1960320" y="1247528"/>
                    <a:pt x="1968610" y="1248015"/>
                    <a:pt x="1976413" y="1252404"/>
                  </a:cubicBezTo>
                  <a:cubicBezTo>
                    <a:pt x="1989093" y="1259394"/>
                    <a:pt x="1997871" y="1272887"/>
                    <a:pt x="2003073" y="1286054"/>
                  </a:cubicBezTo>
                  <a:cubicBezTo>
                    <a:pt x="2007462" y="1296945"/>
                    <a:pt x="2009900" y="1308325"/>
                    <a:pt x="2012339" y="1319866"/>
                  </a:cubicBezTo>
                  <a:cubicBezTo>
                    <a:pt x="2015102" y="1332709"/>
                    <a:pt x="2017216" y="1345876"/>
                    <a:pt x="2019491" y="1358881"/>
                  </a:cubicBezTo>
                  <a:cubicBezTo>
                    <a:pt x="2021930" y="1373186"/>
                    <a:pt x="2024368" y="1387329"/>
                    <a:pt x="2026644" y="1401634"/>
                  </a:cubicBezTo>
                  <a:cubicBezTo>
                    <a:pt x="2036073" y="1459993"/>
                    <a:pt x="2044038" y="1518352"/>
                    <a:pt x="2050053" y="1577199"/>
                  </a:cubicBezTo>
                  <a:cubicBezTo>
                    <a:pt x="2054279" y="1618489"/>
                    <a:pt x="2058181" y="1659779"/>
                    <a:pt x="2061432" y="1701232"/>
                  </a:cubicBezTo>
                  <a:lnTo>
                    <a:pt x="2062082" y="1709360"/>
                  </a:lnTo>
                  <a:cubicBezTo>
                    <a:pt x="2064521" y="1702533"/>
                    <a:pt x="2066796" y="1695705"/>
                    <a:pt x="2069072" y="1688878"/>
                  </a:cubicBezTo>
                  <a:cubicBezTo>
                    <a:pt x="2078338" y="1661893"/>
                    <a:pt x="2087442" y="1634908"/>
                    <a:pt x="2096870" y="1607923"/>
                  </a:cubicBezTo>
                  <a:cubicBezTo>
                    <a:pt x="2106461" y="1580288"/>
                    <a:pt x="2116377" y="1552815"/>
                    <a:pt x="2126619" y="1525342"/>
                  </a:cubicBezTo>
                  <a:cubicBezTo>
                    <a:pt x="2131495" y="1512337"/>
                    <a:pt x="2137347" y="1499983"/>
                    <a:pt x="2145150" y="1488441"/>
                  </a:cubicBezTo>
                  <a:cubicBezTo>
                    <a:pt x="2148889" y="1482914"/>
                    <a:pt x="2153441" y="1477224"/>
                    <a:pt x="2158805" y="1473323"/>
                  </a:cubicBezTo>
                  <a:cubicBezTo>
                    <a:pt x="2161731" y="1471372"/>
                    <a:pt x="2164495" y="1469584"/>
                    <a:pt x="2167909" y="1468446"/>
                  </a:cubicBezTo>
                  <a:cubicBezTo>
                    <a:pt x="2172786" y="1466658"/>
                    <a:pt x="2177662" y="1466821"/>
                    <a:pt x="2182864" y="1466984"/>
                  </a:cubicBezTo>
                  <a:cubicBezTo>
                    <a:pt x="2198145" y="1467471"/>
                    <a:pt x="2208711" y="1480638"/>
                    <a:pt x="2213100" y="1494131"/>
                  </a:cubicBezTo>
                  <a:cubicBezTo>
                    <a:pt x="2215376" y="1501283"/>
                    <a:pt x="2215864" y="1509086"/>
                    <a:pt x="2216027" y="1516401"/>
                  </a:cubicBezTo>
                  <a:cubicBezTo>
                    <a:pt x="2216352" y="1527618"/>
                    <a:pt x="2215051" y="1538510"/>
                    <a:pt x="2213588" y="1549564"/>
                  </a:cubicBezTo>
                  <a:cubicBezTo>
                    <a:pt x="2212288" y="1558342"/>
                    <a:pt x="2210499" y="1567120"/>
                    <a:pt x="2208874" y="1575736"/>
                  </a:cubicBezTo>
                  <a:cubicBezTo>
                    <a:pt x="2207573" y="1582076"/>
                    <a:pt x="2206435" y="1588578"/>
                    <a:pt x="2204972" y="1594918"/>
                  </a:cubicBezTo>
                  <a:cubicBezTo>
                    <a:pt x="2202046" y="1607435"/>
                    <a:pt x="2199283" y="1619952"/>
                    <a:pt x="2196032" y="1632307"/>
                  </a:cubicBezTo>
                  <a:cubicBezTo>
                    <a:pt x="2189204" y="1658479"/>
                    <a:pt x="2181889" y="1684488"/>
                    <a:pt x="2174249" y="1710336"/>
                  </a:cubicBezTo>
                  <a:cubicBezTo>
                    <a:pt x="2167259" y="1733744"/>
                    <a:pt x="2159131" y="1756990"/>
                    <a:pt x="2150840" y="1779912"/>
                  </a:cubicBezTo>
                  <a:cubicBezTo>
                    <a:pt x="2142549" y="1802995"/>
                    <a:pt x="2134259" y="1826078"/>
                    <a:pt x="2125318" y="1848837"/>
                  </a:cubicBezTo>
                  <a:cubicBezTo>
                    <a:pt x="2122392" y="1856152"/>
                    <a:pt x="2117840" y="1862167"/>
                    <a:pt x="2110688" y="1865743"/>
                  </a:cubicBezTo>
                  <a:cubicBezTo>
                    <a:pt x="2103698" y="1869320"/>
                    <a:pt x="2095407" y="1869969"/>
                    <a:pt x="2087929" y="1867368"/>
                  </a:cubicBezTo>
                  <a:cubicBezTo>
                    <a:pt x="2083865" y="1865905"/>
                    <a:pt x="2080126" y="1863630"/>
                    <a:pt x="2077038" y="1860704"/>
                  </a:cubicBezTo>
                  <a:cubicBezTo>
                    <a:pt x="2073136" y="1869320"/>
                    <a:pt x="2065659" y="1875822"/>
                    <a:pt x="2056067" y="1877772"/>
                  </a:cubicBezTo>
                  <a:lnTo>
                    <a:pt x="2055255" y="1877772"/>
                  </a:lnTo>
                  <a:cubicBezTo>
                    <a:pt x="2051353" y="1880536"/>
                    <a:pt x="2046802" y="1882324"/>
                    <a:pt x="2042087" y="1882974"/>
                  </a:cubicBezTo>
                  <a:cubicBezTo>
                    <a:pt x="2041437" y="1885413"/>
                    <a:pt x="2040624" y="1887688"/>
                    <a:pt x="2039649" y="1889964"/>
                  </a:cubicBezTo>
                  <a:cubicBezTo>
                    <a:pt x="2035422" y="1900531"/>
                    <a:pt x="2023393" y="1907033"/>
                    <a:pt x="2012339" y="1907033"/>
                  </a:cubicBezTo>
                  <a:cubicBezTo>
                    <a:pt x="2011689" y="1907033"/>
                    <a:pt x="2011201" y="1907033"/>
                    <a:pt x="2010551" y="1907033"/>
                  </a:cubicBezTo>
                  <a:lnTo>
                    <a:pt x="2010551" y="1907033"/>
                  </a:lnTo>
                  <a:close/>
                  <a:moveTo>
                    <a:pt x="1096963" y="1438210"/>
                  </a:moveTo>
                  <a:cubicBezTo>
                    <a:pt x="1096963" y="1438210"/>
                    <a:pt x="1095988" y="1437722"/>
                    <a:pt x="1095663" y="1437560"/>
                  </a:cubicBezTo>
                  <a:cubicBezTo>
                    <a:pt x="1093550" y="1437885"/>
                    <a:pt x="1091599" y="1437885"/>
                    <a:pt x="1089486" y="1437722"/>
                  </a:cubicBezTo>
                  <a:cubicBezTo>
                    <a:pt x="1082496" y="1437072"/>
                    <a:pt x="1075343" y="1434472"/>
                    <a:pt x="1070304" y="1429432"/>
                  </a:cubicBezTo>
                  <a:cubicBezTo>
                    <a:pt x="1067865" y="1426993"/>
                    <a:pt x="1065589" y="1424718"/>
                    <a:pt x="1063476" y="1422117"/>
                  </a:cubicBezTo>
                  <a:lnTo>
                    <a:pt x="1058274" y="1416102"/>
                  </a:lnTo>
                  <a:cubicBezTo>
                    <a:pt x="1059412" y="1419516"/>
                    <a:pt x="1059737" y="1423092"/>
                    <a:pt x="1059575" y="1426831"/>
                  </a:cubicBezTo>
                  <a:cubicBezTo>
                    <a:pt x="1058924" y="1437560"/>
                    <a:pt x="1052422" y="1446826"/>
                    <a:pt x="1043156" y="1451865"/>
                  </a:cubicBezTo>
                  <a:cubicBezTo>
                    <a:pt x="1037629" y="1454792"/>
                    <a:pt x="1031777" y="1455604"/>
                    <a:pt x="1025600" y="1455604"/>
                  </a:cubicBezTo>
                  <a:cubicBezTo>
                    <a:pt x="1023323" y="1455604"/>
                    <a:pt x="1021048" y="1455604"/>
                    <a:pt x="1018772" y="1455279"/>
                  </a:cubicBezTo>
                  <a:cubicBezTo>
                    <a:pt x="1010807" y="1454792"/>
                    <a:pt x="1002841" y="1453978"/>
                    <a:pt x="994713" y="1453166"/>
                  </a:cubicBezTo>
                  <a:cubicBezTo>
                    <a:pt x="978132" y="1451540"/>
                    <a:pt x="961551" y="1449264"/>
                    <a:pt x="944970" y="1447476"/>
                  </a:cubicBezTo>
                  <a:cubicBezTo>
                    <a:pt x="928226" y="1445688"/>
                    <a:pt x="914896" y="1431870"/>
                    <a:pt x="916034" y="1414476"/>
                  </a:cubicBezTo>
                  <a:cubicBezTo>
                    <a:pt x="917172" y="1397245"/>
                    <a:pt x="932128" y="1384890"/>
                    <a:pt x="949034" y="1385541"/>
                  </a:cubicBezTo>
                  <a:cubicBezTo>
                    <a:pt x="965615" y="1386191"/>
                    <a:pt x="982359" y="1386841"/>
                    <a:pt x="998939" y="1388629"/>
                  </a:cubicBezTo>
                  <a:cubicBezTo>
                    <a:pt x="1007881" y="1389605"/>
                    <a:pt x="1016821" y="1390743"/>
                    <a:pt x="1025600" y="1392368"/>
                  </a:cubicBezTo>
                  <a:cubicBezTo>
                    <a:pt x="1029664" y="1393018"/>
                    <a:pt x="1033728" y="1393994"/>
                    <a:pt x="1037629" y="1395294"/>
                  </a:cubicBezTo>
                  <a:cubicBezTo>
                    <a:pt x="1018284" y="1379688"/>
                    <a:pt x="999590" y="1363432"/>
                    <a:pt x="981058" y="1346851"/>
                  </a:cubicBezTo>
                  <a:cubicBezTo>
                    <a:pt x="970329" y="1337260"/>
                    <a:pt x="959925" y="1327182"/>
                    <a:pt x="949522" y="1317265"/>
                  </a:cubicBezTo>
                  <a:cubicBezTo>
                    <a:pt x="934403" y="1302798"/>
                    <a:pt x="918473" y="1288492"/>
                    <a:pt x="905793" y="1271912"/>
                  </a:cubicBezTo>
                  <a:cubicBezTo>
                    <a:pt x="896527" y="1259882"/>
                    <a:pt x="887424" y="1245414"/>
                    <a:pt x="890675" y="1229483"/>
                  </a:cubicBezTo>
                  <a:cubicBezTo>
                    <a:pt x="892138" y="1222330"/>
                    <a:pt x="895552" y="1215178"/>
                    <a:pt x="901079" y="1210301"/>
                  </a:cubicBezTo>
                  <a:cubicBezTo>
                    <a:pt x="908068" y="1203961"/>
                    <a:pt x="916034" y="1200710"/>
                    <a:pt x="925625" y="1200872"/>
                  </a:cubicBezTo>
                  <a:cubicBezTo>
                    <a:pt x="938955" y="1201035"/>
                    <a:pt x="950171" y="1209163"/>
                    <a:pt x="960088" y="1217291"/>
                  </a:cubicBezTo>
                  <a:cubicBezTo>
                    <a:pt x="966265" y="1222493"/>
                    <a:pt x="972280" y="1227695"/>
                    <a:pt x="977970" y="1233384"/>
                  </a:cubicBezTo>
                  <a:cubicBezTo>
                    <a:pt x="993250" y="1248828"/>
                    <a:pt x="1008043" y="1264921"/>
                    <a:pt x="1022511" y="1281177"/>
                  </a:cubicBezTo>
                  <a:cubicBezTo>
                    <a:pt x="1021048" y="1274675"/>
                    <a:pt x="1019585" y="1268010"/>
                    <a:pt x="1018284" y="1261507"/>
                  </a:cubicBezTo>
                  <a:cubicBezTo>
                    <a:pt x="1015358" y="1247040"/>
                    <a:pt x="1014058" y="1232247"/>
                    <a:pt x="1012920" y="1217454"/>
                  </a:cubicBezTo>
                  <a:cubicBezTo>
                    <a:pt x="1011782" y="1202661"/>
                    <a:pt x="1013732" y="1187380"/>
                    <a:pt x="1018772" y="1173400"/>
                  </a:cubicBezTo>
                  <a:cubicBezTo>
                    <a:pt x="1023811" y="1159745"/>
                    <a:pt x="1034866" y="1144789"/>
                    <a:pt x="1050796" y="1144464"/>
                  </a:cubicBezTo>
                  <a:cubicBezTo>
                    <a:pt x="1054535" y="1144464"/>
                    <a:pt x="1058112" y="1144139"/>
                    <a:pt x="1061851" y="1144952"/>
                  </a:cubicBezTo>
                  <a:cubicBezTo>
                    <a:pt x="1065752" y="1145765"/>
                    <a:pt x="1069003" y="1147228"/>
                    <a:pt x="1072417" y="1149178"/>
                  </a:cubicBezTo>
                  <a:cubicBezTo>
                    <a:pt x="1078432" y="1152755"/>
                    <a:pt x="1083634" y="1157306"/>
                    <a:pt x="1087698" y="1163159"/>
                  </a:cubicBezTo>
                  <a:cubicBezTo>
                    <a:pt x="1095500" y="1174376"/>
                    <a:pt x="1099727" y="1187055"/>
                    <a:pt x="1104279" y="1199897"/>
                  </a:cubicBezTo>
                  <a:cubicBezTo>
                    <a:pt x="1108667" y="1212902"/>
                    <a:pt x="1112569" y="1226232"/>
                    <a:pt x="1116633" y="1239400"/>
                  </a:cubicBezTo>
                  <a:cubicBezTo>
                    <a:pt x="1119072" y="1247202"/>
                    <a:pt x="1121347" y="1255168"/>
                    <a:pt x="1123786" y="1262970"/>
                  </a:cubicBezTo>
                  <a:cubicBezTo>
                    <a:pt x="1125737" y="1255980"/>
                    <a:pt x="1127525" y="1248990"/>
                    <a:pt x="1129475" y="1241838"/>
                  </a:cubicBezTo>
                  <a:lnTo>
                    <a:pt x="1128500" y="1245414"/>
                  </a:lnTo>
                  <a:cubicBezTo>
                    <a:pt x="1129801" y="1240700"/>
                    <a:pt x="1130939" y="1236148"/>
                    <a:pt x="1132239" y="1231596"/>
                  </a:cubicBezTo>
                  <a:lnTo>
                    <a:pt x="1132239" y="1231596"/>
                  </a:lnTo>
                  <a:cubicBezTo>
                    <a:pt x="1134677" y="1222818"/>
                    <a:pt x="1137115" y="1213715"/>
                    <a:pt x="1139554" y="1204774"/>
                  </a:cubicBezTo>
                  <a:cubicBezTo>
                    <a:pt x="1141017" y="1199572"/>
                    <a:pt x="1142480" y="1194533"/>
                    <a:pt x="1143943" y="1189331"/>
                  </a:cubicBezTo>
                  <a:cubicBezTo>
                    <a:pt x="1145406" y="1184616"/>
                    <a:pt x="1146869" y="1179740"/>
                    <a:pt x="1149307" y="1175351"/>
                  </a:cubicBezTo>
                  <a:cubicBezTo>
                    <a:pt x="1152071" y="1170149"/>
                    <a:pt x="1155648" y="1166410"/>
                    <a:pt x="1160524" y="1162996"/>
                  </a:cubicBezTo>
                  <a:cubicBezTo>
                    <a:pt x="1174505" y="1153242"/>
                    <a:pt x="1196613" y="1157794"/>
                    <a:pt x="1203765" y="1174050"/>
                  </a:cubicBezTo>
                  <a:cubicBezTo>
                    <a:pt x="1205228" y="1177301"/>
                    <a:pt x="1207017" y="1180552"/>
                    <a:pt x="1207504" y="1184129"/>
                  </a:cubicBezTo>
                  <a:cubicBezTo>
                    <a:pt x="1208155" y="1188843"/>
                    <a:pt x="1208642" y="1193557"/>
                    <a:pt x="1208805" y="1198434"/>
                  </a:cubicBezTo>
                  <a:cubicBezTo>
                    <a:pt x="1208805" y="1204611"/>
                    <a:pt x="1208805" y="1210952"/>
                    <a:pt x="1208480" y="1217128"/>
                  </a:cubicBezTo>
                  <a:cubicBezTo>
                    <a:pt x="1208155" y="1225744"/>
                    <a:pt x="1207829" y="1234360"/>
                    <a:pt x="1207342" y="1242976"/>
                  </a:cubicBezTo>
                  <a:cubicBezTo>
                    <a:pt x="1206529" y="1259069"/>
                    <a:pt x="1205066" y="1275325"/>
                    <a:pt x="1203765" y="1291418"/>
                  </a:cubicBezTo>
                  <a:cubicBezTo>
                    <a:pt x="1201002" y="1323930"/>
                    <a:pt x="1198238" y="1356442"/>
                    <a:pt x="1195312" y="1388954"/>
                  </a:cubicBezTo>
                  <a:cubicBezTo>
                    <a:pt x="1193849" y="1405048"/>
                    <a:pt x="1180194" y="1417728"/>
                    <a:pt x="1163613" y="1416752"/>
                  </a:cubicBezTo>
                  <a:cubicBezTo>
                    <a:pt x="1158736" y="1416427"/>
                    <a:pt x="1154185" y="1414964"/>
                    <a:pt x="1150283" y="1412363"/>
                  </a:cubicBezTo>
                  <a:cubicBezTo>
                    <a:pt x="1147682" y="1420166"/>
                    <a:pt x="1143781" y="1427481"/>
                    <a:pt x="1137603" y="1433171"/>
                  </a:cubicBezTo>
                  <a:cubicBezTo>
                    <a:pt x="1131914" y="1438210"/>
                    <a:pt x="1124599" y="1441949"/>
                    <a:pt x="1116958" y="1442437"/>
                  </a:cubicBezTo>
                  <a:cubicBezTo>
                    <a:pt x="1116146" y="1442437"/>
                    <a:pt x="1115495" y="1442437"/>
                    <a:pt x="1114683" y="1442437"/>
                  </a:cubicBezTo>
                  <a:cubicBezTo>
                    <a:pt x="1108505" y="1442437"/>
                    <a:pt x="1102816" y="1440811"/>
                    <a:pt x="1097289" y="1438210"/>
                  </a:cubicBezTo>
                  <a:lnTo>
                    <a:pt x="1097289" y="1438210"/>
                  </a:lnTo>
                  <a:close/>
                  <a:moveTo>
                    <a:pt x="105022" y="2235405"/>
                  </a:moveTo>
                  <a:lnTo>
                    <a:pt x="95756" y="2217848"/>
                  </a:lnTo>
                  <a:cubicBezTo>
                    <a:pt x="82427" y="2192488"/>
                    <a:pt x="69097" y="2167292"/>
                    <a:pt x="56579" y="2141445"/>
                  </a:cubicBezTo>
                  <a:cubicBezTo>
                    <a:pt x="42599" y="2112672"/>
                    <a:pt x="29757" y="2083411"/>
                    <a:pt x="18052" y="2053662"/>
                  </a:cubicBezTo>
                  <a:cubicBezTo>
                    <a:pt x="11062" y="2035781"/>
                    <a:pt x="4723" y="2017249"/>
                    <a:pt x="1472" y="1998229"/>
                  </a:cubicBezTo>
                  <a:cubicBezTo>
                    <a:pt x="171" y="1990426"/>
                    <a:pt x="-642" y="1982136"/>
                    <a:pt x="659" y="1974170"/>
                  </a:cubicBezTo>
                  <a:cubicBezTo>
                    <a:pt x="2122" y="1965392"/>
                    <a:pt x="4723" y="1957102"/>
                    <a:pt x="9112" y="1949461"/>
                  </a:cubicBezTo>
                  <a:cubicBezTo>
                    <a:pt x="16752" y="1935969"/>
                    <a:pt x="30407" y="1927353"/>
                    <a:pt x="46013" y="1928491"/>
                  </a:cubicBezTo>
                  <a:cubicBezTo>
                    <a:pt x="53328" y="1928979"/>
                    <a:pt x="59830" y="1931905"/>
                    <a:pt x="65845" y="1935806"/>
                  </a:cubicBezTo>
                  <a:cubicBezTo>
                    <a:pt x="72185" y="1939870"/>
                    <a:pt x="76899" y="1946210"/>
                    <a:pt x="81126" y="1952225"/>
                  </a:cubicBezTo>
                  <a:cubicBezTo>
                    <a:pt x="98195" y="1975796"/>
                    <a:pt x="112987" y="2000993"/>
                    <a:pt x="126968" y="2026515"/>
                  </a:cubicBezTo>
                  <a:cubicBezTo>
                    <a:pt x="154765" y="2077233"/>
                    <a:pt x="181426" y="2128765"/>
                    <a:pt x="209874" y="2179159"/>
                  </a:cubicBezTo>
                  <a:cubicBezTo>
                    <a:pt x="209386" y="2176720"/>
                    <a:pt x="208736" y="2174120"/>
                    <a:pt x="208248" y="2171681"/>
                  </a:cubicBezTo>
                  <a:cubicBezTo>
                    <a:pt x="202233" y="2144046"/>
                    <a:pt x="196056" y="2116410"/>
                    <a:pt x="192317" y="2088450"/>
                  </a:cubicBezTo>
                  <a:cubicBezTo>
                    <a:pt x="191179" y="2080322"/>
                    <a:pt x="190041" y="2072032"/>
                    <a:pt x="189066" y="2063904"/>
                  </a:cubicBezTo>
                  <a:cubicBezTo>
                    <a:pt x="187928" y="2055613"/>
                    <a:pt x="187603" y="2047160"/>
                    <a:pt x="186953" y="2038869"/>
                  </a:cubicBezTo>
                  <a:cubicBezTo>
                    <a:pt x="185814" y="2025052"/>
                    <a:pt x="185814" y="2011234"/>
                    <a:pt x="185652" y="1997416"/>
                  </a:cubicBezTo>
                  <a:cubicBezTo>
                    <a:pt x="185652" y="1989288"/>
                    <a:pt x="185977" y="1981160"/>
                    <a:pt x="186302" y="1973032"/>
                  </a:cubicBezTo>
                  <a:cubicBezTo>
                    <a:pt x="186627" y="1959865"/>
                    <a:pt x="187440" y="1946860"/>
                    <a:pt x="189066" y="1933693"/>
                  </a:cubicBezTo>
                  <a:cubicBezTo>
                    <a:pt x="191179" y="1916787"/>
                    <a:pt x="194105" y="1899230"/>
                    <a:pt x="201258" y="1883787"/>
                  </a:cubicBezTo>
                  <a:cubicBezTo>
                    <a:pt x="204509" y="1876797"/>
                    <a:pt x="208248" y="1870457"/>
                    <a:pt x="213612" y="1864768"/>
                  </a:cubicBezTo>
                  <a:cubicBezTo>
                    <a:pt x="216051" y="1862004"/>
                    <a:pt x="218814" y="1859566"/>
                    <a:pt x="221740" y="1857452"/>
                  </a:cubicBezTo>
                  <a:cubicBezTo>
                    <a:pt x="226454" y="1854201"/>
                    <a:pt x="230843" y="1852088"/>
                    <a:pt x="236208" y="1849975"/>
                  </a:cubicBezTo>
                  <a:cubicBezTo>
                    <a:pt x="243035" y="1847211"/>
                    <a:pt x="251651" y="1847861"/>
                    <a:pt x="258479" y="1849812"/>
                  </a:cubicBezTo>
                  <a:cubicBezTo>
                    <a:pt x="266119" y="1851763"/>
                    <a:pt x="272297" y="1855827"/>
                    <a:pt x="278148" y="1861192"/>
                  </a:cubicBezTo>
                  <a:cubicBezTo>
                    <a:pt x="291478" y="1873546"/>
                    <a:pt x="298794" y="1889964"/>
                    <a:pt x="303346" y="1907358"/>
                  </a:cubicBezTo>
                  <a:cubicBezTo>
                    <a:pt x="307410" y="1923452"/>
                    <a:pt x="310336" y="1940033"/>
                    <a:pt x="313099" y="1956451"/>
                  </a:cubicBezTo>
                  <a:cubicBezTo>
                    <a:pt x="318139" y="1986850"/>
                    <a:pt x="322203" y="2017086"/>
                    <a:pt x="324966" y="2047810"/>
                  </a:cubicBezTo>
                  <a:cubicBezTo>
                    <a:pt x="327404" y="2074795"/>
                    <a:pt x="329355" y="2101943"/>
                    <a:pt x="331143" y="2129090"/>
                  </a:cubicBezTo>
                  <a:cubicBezTo>
                    <a:pt x="344798" y="2104056"/>
                    <a:pt x="358779" y="2079347"/>
                    <a:pt x="373246" y="2054800"/>
                  </a:cubicBezTo>
                  <a:cubicBezTo>
                    <a:pt x="376172" y="2049761"/>
                    <a:pt x="379099" y="2044884"/>
                    <a:pt x="382187" y="2039845"/>
                  </a:cubicBezTo>
                  <a:cubicBezTo>
                    <a:pt x="389339" y="2028303"/>
                    <a:pt x="396492" y="2016111"/>
                    <a:pt x="407547" y="2007983"/>
                  </a:cubicBezTo>
                  <a:cubicBezTo>
                    <a:pt x="419251" y="1999368"/>
                    <a:pt x="435995" y="1996279"/>
                    <a:pt x="448836" y="2004732"/>
                  </a:cubicBezTo>
                  <a:cubicBezTo>
                    <a:pt x="455177" y="2008796"/>
                    <a:pt x="460541" y="2014648"/>
                    <a:pt x="463142" y="2021800"/>
                  </a:cubicBezTo>
                  <a:cubicBezTo>
                    <a:pt x="466068" y="2030091"/>
                    <a:pt x="466068" y="2039032"/>
                    <a:pt x="464768" y="2047648"/>
                  </a:cubicBezTo>
                  <a:cubicBezTo>
                    <a:pt x="461842" y="2067968"/>
                    <a:pt x="455501" y="2087962"/>
                    <a:pt x="449650" y="2107470"/>
                  </a:cubicBezTo>
                  <a:cubicBezTo>
                    <a:pt x="445586" y="2121288"/>
                    <a:pt x="441359" y="2134943"/>
                    <a:pt x="436644" y="2148435"/>
                  </a:cubicBezTo>
                  <a:cubicBezTo>
                    <a:pt x="426403" y="2177046"/>
                    <a:pt x="416000" y="2205656"/>
                    <a:pt x="405433" y="2234104"/>
                  </a:cubicBezTo>
                  <a:lnTo>
                    <a:pt x="404783" y="2235892"/>
                  </a:lnTo>
                  <a:lnTo>
                    <a:pt x="105510" y="2235892"/>
                  </a:lnTo>
                  <a:close/>
                </a:path>
              </a:pathLst>
            </a:custGeom>
            <a:solidFill>
              <a:srgbClr val="A9BF60"/>
            </a:solidFill>
            <a:ln w="16256" cap="flat">
              <a:noFill/>
              <a:prstDash val="solid"/>
              <a:miter/>
            </a:ln>
          </p:spPr>
          <p:txBody>
            <a:bodyPr rtlCol="0" anchor="ctr"/>
            <a:lstStyle/>
            <a:p>
              <a:endParaRPr lang="en-US"/>
            </a:p>
          </p:txBody>
        </p:sp>
      </p:grpSp>
      <p:sp>
        <p:nvSpPr>
          <p:cNvPr id="183" name="Freeform: Shape 182">
            <a:extLst>
              <a:ext uri="{FF2B5EF4-FFF2-40B4-BE49-F238E27FC236}">
                <a16:creationId xmlns:a16="http://schemas.microsoft.com/office/drawing/2014/main" id="{F511429D-D22B-C1FB-A03C-645E71851FE4}"/>
              </a:ext>
            </a:extLst>
          </p:cNvPr>
          <p:cNvSpPr/>
          <p:nvPr/>
        </p:nvSpPr>
        <p:spPr>
          <a:xfrm flipH="1">
            <a:off x="4438369" y="5101604"/>
            <a:ext cx="1039320" cy="1160516"/>
          </a:xfrm>
          <a:custGeom>
            <a:avLst/>
            <a:gdLst>
              <a:gd name="connsiteX0" fmla="*/ 714472 w 1039320"/>
              <a:gd name="connsiteY0" fmla="*/ 1159703 h 1160516"/>
              <a:gd name="connsiteX1" fmla="*/ 708783 w 1039320"/>
              <a:gd name="connsiteY1" fmla="*/ 1159215 h 1160516"/>
              <a:gd name="connsiteX2" fmla="*/ 673670 w 1039320"/>
              <a:gd name="connsiteY2" fmla="*/ 1156289 h 1160516"/>
              <a:gd name="connsiteX3" fmla="*/ 665867 w 1039320"/>
              <a:gd name="connsiteY3" fmla="*/ 1155639 h 1160516"/>
              <a:gd name="connsiteX4" fmla="*/ 577272 w 1039320"/>
              <a:gd name="connsiteY4" fmla="*/ 1142959 h 1160516"/>
              <a:gd name="connsiteX5" fmla="*/ 493391 w 1039320"/>
              <a:gd name="connsiteY5" fmla="*/ 1122152 h 1160516"/>
              <a:gd name="connsiteX6" fmla="*/ 323516 w 1039320"/>
              <a:gd name="connsiteY6" fmla="*/ 1062330 h 1160516"/>
              <a:gd name="connsiteX7" fmla="*/ 251827 w 1039320"/>
              <a:gd name="connsiteY7" fmla="*/ 1034695 h 1160516"/>
              <a:gd name="connsiteX8" fmla="*/ 241748 w 1039320"/>
              <a:gd name="connsiteY8" fmla="*/ 1030793 h 1160516"/>
              <a:gd name="connsiteX9" fmla="*/ 162744 w 1039320"/>
              <a:gd name="connsiteY9" fmla="*/ 996330 h 1160516"/>
              <a:gd name="connsiteX10" fmla="*/ 122591 w 1039320"/>
              <a:gd name="connsiteY10" fmla="*/ 975198 h 1160516"/>
              <a:gd name="connsiteX11" fmla="*/ 117877 w 1039320"/>
              <a:gd name="connsiteY11" fmla="*/ 972434 h 1160516"/>
              <a:gd name="connsiteX12" fmla="*/ 102597 w 1039320"/>
              <a:gd name="connsiteY12" fmla="*/ 963168 h 1160516"/>
              <a:gd name="connsiteX13" fmla="*/ 92680 w 1039320"/>
              <a:gd name="connsiteY13" fmla="*/ 956503 h 1160516"/>
              <a:gd name="connsiteX14" fmla="*/ 82764 w 1039320"/>
              <a:gd name="connsiteY14" fmla="*/ 949838 h 1160516"/>
              <a:gd name="connsiteX15" fmla="*/ 71222 w 1039320"/>
              <a:gd name="connsiteY15" fmla="*/ 941223 h 1160516"/>
              <a:gd name="connsiteX16" fmla="*/ 65695 w 1039320"/>
              <a:gd name="connsiteY16" fmla="*/ 936833 h 1160516"/>
              <a:gd name="connsiteX17" fmla="*/ 60493 w 1039320"/>
              <a:gd name="connsiteY17" fmla="*/ 932444 h 1160516"/>
              <a:gd name="connsiteX18" fmla="*/ 57730 w 1039320"/>
              <a:gd name="connsiteY18" fmla="*/ 930168 h 1160516"/>
              <a:gd name="connsiteX19" fmla="*/ 55292 w 1039320"/>
              <a:gd name="connsiteY19" fmla="*/ 928055 h 1160516"/>
              <a:gd name="connsiteX20" fmla="*/ 48301 w 1039320"/>
              <a:gd name="connsiteY20" fmla="*/ 921878 h 1160516"/>
              <a:gd name="connsiteX21" fmla="*/ 32858 w 1039320"/>
              <a:gd name="connsiteY21" fmla="*/ 905947 h 1160516"/>
              <a:gd name="connsiteX22" fmla="*/ 15789 w 1039320"/>
              <a:gd name="connsiteY22" fmla="*/ 883676 h 1160516"/>
              <a:gd name="connsiteX23" fmla="*/ 4085 w 1039320"/>
              <a:gd name="connsiteY23" fmla="*/ 861568 h 1160516"/>
              <a:gd name="connsiteX24" fmla="*/ 21 w 1039320"/>
              <a:gd name="connsiteY24" fmla="*/ 839460 h 1160516"/>
              <a:gd name="connsiteX25" fmla="*/ 1322 w 1039320"/>
              <a:gd name="connsiteY25" fmla="*/ 830031 h 1160516"/>
              <a:gd name="connsiteX26" fmla="*/ 1972 w 1039320"/>
              <a:gd name="connsiteY26" fmla="*/ 827593 h 1160516"/>
              <a:gd name="connsiteX27" fmla="*/ 6686 w 1039320"/>
              <a:gd name="connsiteY27" fmla="*/ 816051 h 1160516"/>
              <a:gd name="connsiteX28" fmla="*/ 26356 w 1039320"/>
              <a:gd name="connsiteY28" fmla="*/ 797032 h 1160516"/>
              <a:gd name="connsiteX29" fmla="*/ 57730 w 1039320"/>
              <a:gd name="connsiteY29" fmla="*/ 790855 h 1160516"/>
              <a:gd name="connsiteX30" fmla="*/ 59356 w 1039320"/>
              <a:gd name="connsiteY30" fmla="*/ 790855 h 1160516"/>
              <a:gd name="connsiteX31" fmla="*/ 81951 w 1039320"/>
              <a:gd name="connsiteY31" fmla="*/ 792155 h 1160516"/>
              <a:gd name="connsiteX32" fmla="*/ 166157 w 1039320"/>
              <a:gd name="connsiteY32" fmla="*/ 815401 h 1160516"/>
              <a:gd name="connsiteX33" fmla="*/ 247112 w 1039320"/>
              <a:gd name="connsiteY33" fmla="*/ 851002 h 1160516"/>
              <a:gd name="connsiteX34" fmla="*/ 324979 w 1039320"/>
              <a:gd name="connsiteY34" fmla="*/ 886602 h 1160516"/>
              <a:gd name="connsiteX35" fmla="*/ 338959 w 1039320"/>
              <a:gd name="connsiteY35" fmla="*/ 892942 h 1160516"/>
              <a:gd name="connsiteX36" fmla="*/ 401707 w 1039320"/>
              <a:gd name="connsiteY36" fmla="*/ 921878 h 1160516"/>
              <a:gd name="connsiteX37" fmla="*/ 426091 w 1039320"/>
              <a:gd name="connsiteY37" fmla="*/ 933420 h 1160516"/>
              <a:gd name="connsiteX38" fmla="*/ 482987 w 1039320"/>
              <a:gd name="connsiteY38" fmla="*/ 960242 h 1160516"/>
              <a:gd name="connsiteX39" fmla="*/ 556464 w 1039320"/>
              <a:gd name="connsiteY39" fmla="*/ 993567 h 1160516"/>
              <a:gd name="connsiteX40" fmla="*/ 617587 w 1039320"/>
              <a:gd name="connsiteY40" fmla="*/ 1021202 h 1160516"/>
              <a:gd name="connsiteX41" fmla="*/ 641320 w 1039320"/>
              <a:gd name="connsiteY41" fmla="*/ 1032256 h 1160516"/>
              <a:gd name="connsiteX42" fmla="*/ 600355 w 1039320"/>
              <a:gd name="connsiteY42" fmla="*/ 1010798 h 1160516"/>
              <a:gd name="connsiteX43" fmla="*/ 448687 w 1039320"/>
              <a:gd name="connsiteY43" fmla="*/ 924967 h 1160516"/>
              <a:gd name="connsiteX44" fmla="*/ 297994 w 1039320"/>
              <a:gd name="connsiteY44" fmla="*/ 831169 h 1160516"/>
              <a:gd name="connsiteX45" fmla="*/ 242886 w 1039320"/>
              <a:gd name="connsiteY45" fmla="*/ 794756 h 1160516"/>
              <a:gd name="connsiteX46" fmla="*/ 176724 w 1039320"/>
              <a:gd name="connsiteY46" fmla="*/ 748101 h 1160516"/>
              <a:gd name="connsiteX47" fmla="*/ 172172 w 1039320"/>
              <a:gd name="connsiteY47" fmla="*/ 744850 h 1160516"/>
              <a:gd name="connsiteX48" fmla="*/ 146488 w 1039320"/>
              <a:gd name="connsiteY48" fmla="*/ 725831 h 1160516"/>
              <a:gd name="connsiteX49" fmla="*/ 137547 w 1039320"/>
              <a:gd name="connsiteY49" fmla="*/ 719166 h 1160516"/>
              <a:gd name="connsiteX50" fmla="*/ 106661 w 1039320"/>
              <a:gd name="connsiteY50" fmla="*/ 694131 h 1160516"/>
              <a:gd name="connsiteX51" fmla="*/ 108449 w 1039320"/>
              <a:gd name="connsiteY51" fmla="*/ 695594 h 1160516"/>
              <a:gd name="connsiteX52" fmla="*/ 105685 w 1039320"/>
              <a:gd name="connsiteY52" fmla="*/ 693319 h 1160516"/>
              <a:gd name="connsiteX53" fmla="*/ 58055 w 1039320"/>
              <a:gd name="connsiteY53" fmla="*/ 647314 h 1160516"/>
              <a:gd name="connsiteX54" fmla="*/ 39848 w 1039320"/>
              <a:gd name="connsiteY54" fmla="*/ 624068 h 1160516"/>
              <a:gd name="connsiteX55" fmla="*/ 14977 w 1039320"/>
              <a:gd name="connsiteY55" fmla="*/ 581315 h 1160516"/>
              <a:gd name="connsiteX56" fmla="*/ 9937 w 1039320"/>
              <a:gd name="connsiteY56" fmla="*/ 559207 h 1160516"/>
              <a:gd name="connsiteX57" fmla="*/ 13514 w 1039320"/>
              <a:gd name="connsiteY57" fmla="*/ 538399 h 1160516"/>
              <a:gd name="connsiteX58" fmla="*/ 27981 w 1039320"/>
              <a:gd name="connsiteY58" fmla="*/ 520355 h 1160516"/>
              <a:gd name="connsiteX59" fmla="*/ 48464 w 1039320"/>
              <a:gd name="connsiteY59" fmla="*/ 510276 h 1160516"/>
              <a:gd name="connsiteX60" fmla="*/ 61469 w 1039320"/>
              <a:gd name="connsiteY60" fmla="*/ 508488 h 1160516"/>
              <a:gd name="connsiteX61" fmla="*/ 81789 w 1039320"/>
              <a:gd name="connsiteY61" fmla="*/ 510764 h 1160516"/>
              <a:gd name="connsiteX62" fmla="*/ 103572 w 1039320"/>
              <a:gd name="connsiteY62" fmla="*/ 515966 h 1160516"/>
              <a:gd name="connsiteX63" fmla="*/ 145350 w 1039320"/>
              <a:gd name="connsiteY63" fmla="*/ 533359 h 1160516"/>
              <a:gd name="connsiteX64" fmla="*/ 183389 w 1039320"/>
              <a:gd name="connsiteY64" fmla="*/ 554655 h 1160516"/>
              <a:gd name="connsiteX65" fmla="*/ 253452 w 1039320"/>
              <a:gd name="connsiteY65" fmla="*/ 599359 h 1160516"/>
              <a:gd name="connsiteX66" fmla="*/ 261743 w 1039320"/>
              <a:gd name="connsiteY66" fmla="*/ 604886 h 1160516"/>
              <a:gd name="connsiteX67" fmla="*/ 401057 w 1039320"/>
              <a:gd name="connsiteY67" fmla="*/ 704047 h 1160516"/>
              <a:gd name="connsiteX68" fmla="*/ 468844 w 1039320"/>
              <a:gd name="connsiteY68" fmla="*/ 756554 h 1160516"/>
              <a:gd name="connsiteX69" fmla="*/ 384963 w 1039320"/>
              <a:gd name="connsiteY69" fmla="*/ 673486 h 1160516"/>
              <a:gd name="connsiteX70" fmla="*/ 265644 w 1039320"/>
              <a:gd name="connsiteY70" fmla="*/ 542625 h 1160516"/>
              <a:gd name="connsiteX71" fmla="*/ 212812 w 1039320"/>
              <a:gd name="connsiteY71" fmla="*/ 474675 h 1160516"/>
              <a:gd name="connsiteX72" fmla="*/ 169734 w 1039320"/>
              <a:gd name="connsiteY72" fmla="*/ 397134 h 1160516"/>
              <a:gd name="connsiteX73" fmla="*/ 160793 w 1039320"/>
              <a:gd name="connsiteY73" fmla="*/ 345928 h 1160516"/>
              <a:gd name="connsiteX74" fmla="*/ 165670 w 1039320"/>
              <a:gd name="connsiteY74" fmla="*/ 324958 h 1160516"/>
              <a:gd name="connsiteX75" fmla="*/ 181113 w 1039320"/>
              <a:gd name="connsiteY75" fmla="*/ 305288 h 1160516"/>
              <a:gd name="connsiteX76" fmla="*/ 211349 w 1039320"/>
              <a:gd name="connsiteY76" fmla="*/ 295372 h 1160516"/>
              <a:gd name="connsiteX77" fmla="*/ 221103 w 1039320"/>
              <a:gd name="connsiteY77" fmla="*/ 296184 h 1160516"/>
              <a:gd name="connsiteX78" fmla="*/ 258654 w 1039320"/>
              <a:gd name="connsiteY78" fmla="*/ 313741 h 1160516"/>
              <a:gd name="connsiteX79" fmla="*/ 291979 w 1039320"/>
              <a:gd name="connsiteY79" fmla="*/ 337150 h 1160516"/>
              <a:gd name="connsiteX80" fmla="*/ 361067 w 1039320"/>
              <a:gd name="connsiteY80" fmla="*/ 394371 h 1160516"/>
              <a:gd name="connsiteX81" fmla="*/ 422840 w 1039320"/>
              <a:gd name="connsiteY81" fmla="*/ 452079 h 1160516"/>
              <a:gd name="connsiteX82" fmla="*/ 485588 w 1039320"/>
              <a:gd name="connsiteY82" fmla="*/ 516941 h 1160516"/>
              <a:gd name="connsiteX83" fmla="*/ 486888 w 1039320"/>
              <a:gd name="connsiteY83" fmla="*/ 518241 h 1160516"/>
              <a:gd name="connsiteX84" fmla="*/ 601656 w 1039320"/>
              <a:gd name="connsiteY84" fmla="*/ 643413 h 1160516"/>
              <a:gd name="connsiteX85" fmla="*/ 658714 w 1039320"/>
              <a:gd name="connsiteY85" fmla="*/ 712501 h 1160516"/>
              <a:gd name="connsiteX86" fmla="*/ 513873 w 1039320"/>
              <a:gd name="connsiteY86" fmla="*/ 408839 h 1160516"/>
              <a:gd name="connsiteX87" fmla="*/ 482987 w 1039320"/>
              <a:gd name="connsiteY87" fmla="*/ 334549 h 1160516"/>
              <a:gd name="connsiteX88" fmla="*/ 465756 w 1039320"/>
              <a:gd name="connsiteY88" fmla="*/ 288056 h 1160516"/>
              <a:gd name="connsiteX89" fmla="*/ 463805 w 1039320"/>
              <a:gd name="connsiteY89" fmla="*/ 282529 h 1160516"/>
              <a:gd name="connsiteX90" fmla="*/ 459741 w 1039320"/>
              <a:gd name="connsiteY90" fmla="*/ 270337 h 1160516"/>
              <a:gd name="connsiteX91" fmla="*/ 456002 w 1039320"/>
              <a:gd name="connsiteY91" fmla="*/ 256845 h 1160516"/>
              <a:gd name="connsiteX92" fmla="*/ 452263 w 1039320"/>
              <a:gd name="connsiteY92" fmla="*/ 243352 h 1160516"/>
              <a:gd name="connsiteX93" fmla="*/ 441859 w 1039320"/>
              <a:gd name="connsiteY93" fmla="*/ 198161 h 1160516"/>
              <a:gd name="connsiteX94" fmla="*/ 436170 w 1039320"/>
              <a:gd name="connsiteY94" fmla="*/ 79655 h 1160516"/>
              <a:gd name="connsiteX95" fmla="*/ 486726 w 1039320"/>
              <a:gd name="connsiteY95" fmla="*/ 1951 h 1160516"/>
              <a:gd name="connsiteX96" fmla="*/ 501681 w 1039320"/>
              <a:gd name="connsiteY96" fmla="*/ 0 h 1160516"/>
              <a:gd name="connsiteX97" fmla="*/ 527041 w 1039320"/>
              <a:gd name="connsiteY97" fmla="*/ 6340 h 1160516"/>
              <a:gd name="connsiteX98" fmla="*/ 560203 w 1039320"/>
              <a:gd name="connsiteY98" fmla="*/ 36576 h 1160516"/>
              <a:gd name="connsiteX99" fmla="*/ 573208 w 1039320"/>
              <a:gd name="connsiteY99" fmla="*/ 54945 h 1160516"/>
              <a:gd name="connsiteX100" fmla="*/ 582474 w 1039320"/>
              <a:gd name="connsiteY100" fmla="*/ 70876 h 1160516"/>
              <a:gd name="connsiteX101" fmla="*/ 584912 w 1039320"/>
              <a:gd name="connsiteY101" fmla="*/ 75428 h 1160516"/>
              <a:gd name="connsiteX102" fmla="*/ 604744 w 1039320"/>
              <a:gd name="connsiteY102" fmla="*/ 113467 h 1160516"/>
              <a:gd name="connsiteX103" fmla="*/ 643921 w 1039320"/>
              <a:gd name="connsiteY103" fmla="*/ 197348 h 1160516"/>
              <a:gd name="connsiteX104" fmla="*/ 672044 w 1039320"/>
              <a:gd name="connsiteY104" fmla="*/ 267086 h 1160516"/>
              <a:gd name="connsiteX105" fmla="*/ 677084 w 1039320"/>
              <a:gd name="connsiteY105" fmla="*/ 280091 h 1160516"/>
              <a:gd name="connsiteX106" fmla="*/ 706019 w 1039320"/>
              <a:gd name="connsiteY106" fmla="*/ 358770 h 1160516"/>
              <a:gd name="connsiteX107" fmla="*/ 726989 w 1039320"/>
              <a:gd name="connsiteY107" fmla="*/ 418430 h 1160516"/>
              <a:gd name="connsiteX108" fmla="*/ 821112 w 1039320"/>
              <a:gd name="connsiteY108" fmla="*/ 692668 h 1160516"/>
              <a:gd name="connsiteX109" fmla="*/ 846146 w 1039320"/>
              <a:gd name="connsiteY109" fmla="*/ 769722 h 1160516"/>
              <a:gd name="connsiteX110" fmla="*/ 870530 w 1039320"/>
              <a:gd name="connsiteY110" fmla="*/ 844662 h 1160516"/>
              <a:gd name="connsiteX111" fmla="*/ 812008 w 1039320"/>
              <a:gd name="connsiteY111" fmla="*/ 526044 h 1160516"/>
              <a:gd name="connsiteX112" fmla="*/ 789900 w 1039320"/>
              <a:gd name="connsiteY112" fmla="*/ 349342 h 1160516"/>
              <a:gd name="connsiteX113" fmla="*/ 785023 w 1039320"/>
              <a:gd name="connsiteY113" fmla="*/ 256357 h 1160516"/>
              <a:gd name="connsiteX114" fmla="*/ 785511 w 1039320"/>
              <a:gd name="connsiteY114" fmla="*/ 216205 h 1160516"/>
              <a:gd name="connsiteX115" fmla="*/ 788112 w 1039320"/>
              <a:gd name="connsiteY115" fmla="*/ 188082 h 1160516"/>
              <a:gd name="connsiteX116" fmla="*/ 795427 w 1039320"/>
              <a:gd name="connsiteY116" fmla="*/ 158171 h 1160516"/>
              <a:gd name="connsiteX117" fmla="*/ 806644 w 1039320"/>
              <a:gd name="connsiteY117" fmla="*/ 134762 h 1160516"/>
              <a:gd name="connsiteX118" fmla="*/ 822900 w 1039320"/>
              <a:gd name="connsiteY118" fmla="*/ 116393 h 1160516"/>
              <a:gd name="connsiteX119" fmla="*/ 860126 w 1039320"/>
              <a:gd name="connsiteY119" fmla="*/ 103876 h 1160516"/>
              <a:gd name="connsiteX120" fmla="*/ 871018 w 1039320"/>
              <a:gd name="connsiteY120" fmla="*/ 104526 h 1160516"/>
              <a:gd name="connsiteX121" fmla="*/ 926125 w 1039320"/>
              <a:gd name="connsiteY121" fmla="*/ 153619 h 1160516"/>
              <a:gd name="connsiteX122" fmla="*/ 945145 w 1039320"/>
              <a:gd name="connsiteY122" fmla="*/ 194259 h 1160516"/>
              <a:gd name="connsiteX123" fmla="*/ 970179 w 1039320"/>
              <a:gd name="connsiteY123" fmla="*/ 277165 h 1160516"/>
              <a:gd name="connsiteX124" fmla="*/ 999928 w 1039320"/>
              <a:gd name="connsiteY124" fmla="*/ 452567 h 1160516"/>
              <a:gd name="connsiteX125" fmla="*/ 1010169 w 1039320"/>
              <a:gd name="connsiteY125" fmla="*/ 535960 h 1160516"/>
              <a:gd name="connsiteX126" fmla="*/ 1010657 w 1039320"/>
              <a:gd name="connsiteY126" fmla="*/ 540837 h 1160516"/>
              <a:gd name="connsiteX127" fmla="*/ 1018622 w 1039320"/>
              <a:gd name="connsiteY127" fmla="*/ 627157 h 1160516"/>
              <a:gd name="connsiteX128" fmla="*/ 1023987 w 1039320"/>
              <a:gd name="connsiteY128" fmla="*/ 718678 h 1160516"/>
              <a:gd name="connsiteX129" fmla="*/ 1026425 w 1039320"/>
              <a:gd name="connsiteY129" fmla="*/ 784677 h 1160516"/>
              <a:gd name="connsiteX130" fmla="*/ 1027075 w 1039320"/>
              <a:gd name="connsiteY130" fmla="*/ 806785 h 1160516"/>
              <a:gd name="connsiteX131" fmla="*/ 1032927 w 1039320"/>
              <a:gd name="connsiteY131" fmla="*/ 922853 h 1160516"/>
              <a:gd name="connsiteX132" fmla="*/ 1035041 w 1039320"/>
              <a:gd name="connsiteY132" fmla="*/ 942360 h 1160516"/>
              <a:gd name="connsiteX133" fmla="*/ 1038942 w 1039320"/>
              <a:gd name="connsiteY133" fmla="*/ 960405 h 1160516"/>
              <a:gd name="connsiteX134" fmla="*/ 1030652 w 1039320"/>
              <a:gd name="connsiteY134" fmla="*/ 977961 h 1160516"/>
              <a:gd name="connsiteX135" fmla="*/ 1008543 w 1039320"/>
              <a:gd name="connsiteY135" fmla="*/ 987227 h 1160516"/>
              <a:gd name="connsiteX136" fmla="*/ 992125 w 1039320"/>
              <a:gd name="connsiteY136" fmla="*/ 982025 h 1160516"/>
              <a:gd name="connsiteX137" fmla="*/ 986598 w 1039320"/>
              <a:gd name="connsiteY137" fmla="*/ 1013237 h 1160516"/>
              <a:gd name="connsiteX138" fmla="*/ 976519 w 1039320"/>
              <a:gd name="connsiteY138" fmla="*/ 1032419 h 1160516"/>
              <a:gd name="connsiteX139" fmla="*/ 968879 w 1039320"/>
              <a:gd name="connsiteY139" fmla="*/ 1038759 h 1160516"/>
              <a:gd name="connsiteX140" fmla="*/ 954899 w 1039320"/>
              <a:gd name="connsiteY140" fmla="*/ 1043148 h 1160516"/>
              <a:gd name="connsiteX141" fmla="*/ 950997 w 1039320"/>
              <a:gd name="connsiteY141" fmla="*/ 1043473 h 1160516"/>
              <a:gd name="connsiteX142" fmla="*/ 918810 w 1039320"/>
              <a:gd name="connsiteY142" fmla="*/ 1020389 h 1160516"/>
              <a:gd name="connsiteX143" fmla="*/ 913121 w 1039320"/>
              <a:gd name="connsiteY143" fmla="*/ 1004946 h 1160516"/>
              <a:gd name="connsiteX144" fmla="*/ 911170 w 1039320"/>
              <a:gd name="connsiteY144" fmla="*/ 1007222 h 1160516"/>
              <a:gd name="connsiteX145" fmla="*/ 910195 w 1039320"/>
              <a:gd name="connsiteY145" fmla="*/ 1013562 h 1160516"/>
              <a:gd name="connsiteX146" fmla="*/ 892476 w 1039320"/>
              <a:gd name="connsiteY146" fmla="*/ 1033882 h 1160516"/>
              <a:gd name="connsiteX147" fmla="*/ 887924 w 1039320"/>
              <a:gd name="connsiteY147" fmla="*/ 1035670 h 1160516"/>
              <a:gd name="connsiteX148" fmla="*/ 876707 w 1039320"/>
              <a:gd name="connsiteY148" fmla="*/ 1075497 h 1160516"/>
              <a:gd name="connsiteX149" fmla="*/ 858338 w 1039320"/>
              <a:gd name="connsiteY149" fmla="*/ 1082162 h 1160516"/>
              <a:gd name="connsiteX150" fmla="*/ 836392 w 1039320"/>
              <a:gd name="connsiteY150" fmla="*/ 1075660 h 1160516"/>
              <a:gd name="connsiteX151" fmla="*/ 833304 w 1039320"/>
              <a:gd name="connsiteY151" fmla="*/ 1083788 h 1160516"/>
              <a:gd name="connsiteX152" fmla="*/ 817861 w 1039320"/>
              <a:gd name="connsiteY152" fmla="*/ 1096467 h 1160516"/>
              <a:gd name="connsiteX153" fmla="*/ 804368 w 1039320"/>
              <a:gd name="connsiteY153" fmla="*/ 1100856 h 1160516"/>
              <a:gd name="connsiteX154" fmla="*/ 800954 w 1039320"/>
              <a:gd name="connsiteY154" fmla="*/ 1101019 h 1160516"/>
              <a:gd name="connsiteX155" fmla="*/ 783398 w 1039320"/>
              <a:gd name="connsiteY155" fmla="*/ 1097606 h 1160516"/>
              <a:gd name="connsiteX156" fmla="*/ 760152 w 1039320"/>
              <a:gd name="connsiteY156" fmla="*/ 1088015 h 1160516"/>
              <a:gd name="connsiteX157" fmla="*/ 756413 w 1039320"/>
              <a:gd name="connsiteY157" fmla="*/ 1086389 h 1160516"/>
              <a:gd name="connsiteX158" fmla="*/ 691714 w 1039320"/>
              <a:gd name="connsiteY158" fmla="*/ 1056803 h 1160516"/>
              <a:gd name="connsiteX159" fmla="*/ 722600 w 1039320"/>
              <a:gd name="connsiteY159" fmla="*/ 1072896 h 1160516"/>
              <a:gd name="connsiteX160" fmla="*/ 747960 w 1039320"/>
              <a:gd name="connsiteY160" fmla="*/ 1086389 h 1160516"/>
              <a:gd name="connsiteX161" fmla="*/ 747472 w 1039320"/>
              <a:gd name="connsiteY161" fmla="*/ 1086389 h 1160516"/>
              <a:gd name="connsiteX162" fmla="*/ 756413 w 1039320"/>
              <a:gd name="connsiteY162" fmla="*/ 1090127 h 1160516"/>
              <a:gd name="connsiteX163" fmla="*/ 773807 w 1039320"/>
              <a:gd name="connsiteY163" fmla="*/ 1120851 h 1160516"/>
              <a:gd name="connsiteX164" fmla="*/ 773157 w 1039320"/>
              <a:gd name="connsiteY164" fmla="*/ 1132068 h 1160516"/>
              <a:gd name="connsiteX165" fmla="*/ 761615 w 1039320"/>
              <a:gd name="connsiteY165" fmla="*/ 1151575 h 1160516"/>
              <a:gd name="connsiteX166" fmla="*/ 743896 w 1039320"/>
              <a:gd name="connsiteY166" fmla="*/ 1159541 h 1160516"/>
              <a:gd name="connsiteX167" fmla="*/ 731704 w 1039320"/>
              <a:gd name="connsiteY167" fmla="*/ 1160516 h 1160516"/>
              <a:gd name="connsiteX168" fmla="*/ 715448 w 1039320"/>
              <a:gd name="connsiteY168" fmla="*/ 1159541 h 1160516"/>
              <a:gd name="connsiteX169" fmla="*/ 715448 w 1039320"/>
              <a:gd name="connsiteY169" fmla="*/ 1159541 h 1160516"/>
              <a:gd name="connsiteX170" fmla="*/ 499405 w 1039320"/>
              <a:gd name="connsiteY170" fmla="*/ 71527 h 1160516"/>
              <a:gd name="connsiteX171" fmla="*/ 499405 w 1039320"/>
              <a:gd name="connsiteY171" fmla="*/ 72014 h 1160516"/>
              <a:gd name="connsiteX172" fmla="*/ 499080 w 1039320"/>
              <a:gd name="connsiteY172" fmla="*/ 72502 h 1160516"/>
              <a:gd name="connsiteX173" fmla="*/ 499731 w 1039320"/>
              <a:gd name="connsiteY173" fmla="*/ 72177 h 1160516"/>
              <a:gd name="connsiteX174" fmla="*/ 508834 w 1039320"/>
              <a:gd name="connsiteY174" fmla="*/ 69413 h 1160516"/>
              <a:gd name="connsiteX175" fmla="*/ 506558 w 1039320"/>
              <a:gd name="connsiteY175" fmla="*/ 66650 h 1160516"/>
              <a:gd name="connsiteX176" fmla="*/ 502819 w 1039320"/>
              <a:gd name="connsiteY176" fmla="*/ 63073 h 1160516"/>
              <a:gd name="connsiteX177" fmla="*/ 499568 w 1039320"/>
              <a:gd name="connsiteY177" fmla="*/ 71527 h 116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39320" h="1160516">
                <a:moveTo>
                  <a:pt x="714472" y="1159703"/>
                </a:moveTo>
                <a:cubicBezTo>
                  <a:pt x="712522" y="1159541"/>
                  <a:pt x="710571" y="1159378"/>
                  <a:pt x="708783" y="1159215"/>
                </a:cubicBezTo>
                <a:cubicBezTo>
                  <a:pt x="697078" y="1158403"/>
                  <a:pt x="685374" y="1157265"/>
                  <a:pt x="673670" y="1156289"/>
                </a:cubicBezTo>
                <a:lnTo>
                  <a:pt x="665867" y="1155639"/>
                </a:lnTo>
                <a:cubicBezTo>
                  <a:pt x="634493" y="1152876"/>
                  <a:pt x="603444" y="1147674"/>
                  <a:pt x="577272" y="1142959"/>
                </a:cubicBezTo>
                <a:cubicBezTo>
                  <a:pt x="548824" y="1137758"/>
                  <a:pt x="520538" y="1130930"/>
                  <a:pt x="493391" y="1122152"/>
                </a:cubicBezTo>
                <a:cubicBezTo>
                  <a:pt x="442997" y="1106058"/>
                  <a:pt x="389027" y="1087201"/>
                  <a:pt x="323516" y="1062330"/>
                </a:cubicBezTo>
                <a:cubicBezTo>
                  <a:pt x="299619" y="1053389"/>
                  <a:pt x="275398" y="1043798"/>
                  <a:pt x="251827" y="1034695"/>
                </a:cubicBezTo>
                <a:lnTo>
                  <a:pt x="241748" y="1030793"/>
                </a:lnTo>
                <a:cubicBezTo>
                  <a:pt x="216714" y="1021039"/>
                  <a:pt x="190867" y="1009823"/>
                  <a:pt x="162744" y="996330"/>
                </a:cubicBezTo>
                <a:cubicBezTo>
                  <a:pt x="149414" y="989991"/>
                  <a:pt x="135921" y="982838"/>
                  <a:pt x="122591" y="975198"/>
                </a:cubicBezTo>
                <a:lnTo>
                  <a:pt x="117877" y="972434"/>
                </a:lnTo>
                <a:cubicBezTo>
                  <a:pt x="112838" y="969508"/>
                  <a:pt x="107636" y="966582"/>
                  <a:pt x="102597" y="963168"/>
                </a:cubicBezTo>
                <a:lnTo>
                  <a:pt x="92680" y="956503"/>
                </a:lnTo>
                <a:lnTo>
                  <a:pt x="82764" y="949838"/>
                </a:lnTo>
                <a:cubicBezTo>
                  <a:pt x="78863" y="947237"/>
                  <a:pt x="74961" y="944149"/>
                  <a:pt x="71222" y="941223"/>
                </a:cubicBezTo>
                <a:cubicBezTo>
                  <a:pt x="69434" y="939759"/>
                  <a:pt x="67484" y="938296"/>
                  <a:pt x="65695" y="936833"/>
                </a:cubicBezTo>
                <a:cubicBezTo>
                  <a:pt x="63907" y="935533"/>
                  <a:pt x="62282" y="933907"/>
                  <a:pt x="60493" y="932444"/>
                </a:cubicBezTo>
                <a:cubicBezTo>
                  <a:pt x="59681" y="931631"/>
                  <a:pt x="58705" y="930819"/>
                  <a:pt x="57730" y="930168"/>
                </a:cubicBezTo>
                <a:lnTo>
                  <a:pt x="55292" y="928055"/>
                </a:lnTo>
                <a:cubicBezTo>
                  <a:pt x="53016" y="926104"/>
                  <a:pt x="50577" y="924154"/>
                  <a:pt x="48301" y="921878"/>
                </a:cubicBezTo>
                <a:cubicBezTo>
                  <a:pt x="43587" y="917326"/>
                  <a:pt x="38223" y="911799"/>
                  <a:pt x="32858" y="905947"/>
                </a:cubicBezTo>
                <a:cubicBezTo>
                  <a:pt x="26681" y="898957"/>
                  <a:pt x="20991" y="891479"/>
                  <a:pt x="15789" y="883676"/>
                </a:cubicBezTo>
                <a:cubicBezTo>
                  <a:pt x="10425" y="875548"/>
                  <a:pt x="6686" y="868558"/>
                  <a:pt x="4085" y="861568"/>
                </a:cubicBezTo>
                <a:cubicBezTo>
                  <a:pt x="1484" y="854578"/>
                  <a:pt x="509" y="847588"/>
                  <a:pt x="21" y="839460"/>
                </a:cubicBezTo>
                <a:cubicBezTo>
                  <a:pt x="-141" y="836371"/>
                  <a:pt x="671" y="833120"/>
                  <a:pt x="1322" y="830031"/>
                </a:cubicBezTo>
                <a:cubicBezTo>
                  <a:pt x="1484" y="829219"/>
                  <a:pt x="1647" y="828406"/>
                  <a:pt x="1972" y="827593"/>
                </a:cubicBezTo>
                <a:cubicBezTo>
                  <a:pt x="2947" y="823041"/>
                  <a:pt x="5386" y="818327"/>
                  <a:pt x="6686" y="816051"/>
                </a:cubicBezTo>
                <a:cubicBezTo>
                  <a:pt x="11075" y="808411"/>
                  <a:pt x="17740" y="802071"/>
                  <a:pt x="26356" y="797032"/>
                </a:cubicBezTo>
                <a:cubicBezTo>
                  <a:pt x="36272" y="791342"/>
                  <a:pt x="47814" y="790855"/>
                  <a:pt x="57730" y="790855"/>
                </a:cubicBezTo>
                <a:lnTo>
                  <a:pt x="59356" y="790855"/>
                </a:lnTo>
                <a:cubicBezTo>
                  <a:pt x="66508" y="790855"/>
                  <a:pt x="74149" y="791342"/>
                  <a:pt x="81951" y="792155"/>
                </a:cubicBezTo>
                <a:cubicBezTo>
                  <a:pt x="113976" y="795731"/>
                  <a:pt x="143724" y="806460"/>
                  <a:pt x="166157" y="815401"/>
                </a:cubicBezTo>
                <a:cubicBezTo>
                  <a:pt x="194280" y="826618"/>
                  <a:pt x="222403" y="839623"/>
                  <a:pt x="247112" y="851002"/>
                </a:cubicBezTo>
                <a:cubicBezTo>
                  <a:pt x="272959" y="862869"/>
                  <a:pt x="298969" y="874735"/>
                  <a:pt x="324979" y="886602"/>
                </a:cubicBezTo>
                <a:lnTo>
                  <a:pt x="338959" y="892942"/>
                </a:lnTo>
                <a:cubicBezTo>
                  <a:pt x="359604" y="902371"/>
                  <a:pt x="380899" y="911962"/>
                  <a:pt x="401707" y="921878"/>
                </a:cubicBezTo>
                <a:cubicBezTo>
                  <a:pt x="409835" y="925779"/>
                  <a:pt x="417963" y="929518"/>
                  <a:pt x="426091" y="933420"/>
                </a:cubicBezTo>
                <a:cubicBezTo>
                  <a:pt x="444785" y="942360"/>
                  <a:pt x="463967" y="951464"/>
                  <a:pt x="482987" y="960242"/>
                </a:cubicBezTo>
                <a:cubicBezTo>
                  <a:pt x="507371" y="971459"/>
                  <a:pt x="532405" y="982675"/>
                  <a:pt x="556464" y="993567"/>
                </a:cubicBezTo>
                <a:cubicBezTo>
                  <a:pt x="576784" y="1002670"/>
                  <a:pt x="597267" y="1011774"/>
                  <a:pt x="617587" y="1021202"/>
                </a:cubicBezTo>
                <a:cubicBezTo>
                  <a:pt x="625552" y="1024778"/>
                  <a:pt x="633355" y="1028517"/>
                  <a:pt x="641320" y="1032256"/>
                </a:cubicBezTo>
                <a:cubicBezTo>
                  <a:pt x="627178" y="1025103"/>
                  <a:pt x="613360" y="1017951"/>
                  <a:pt x="600355" y="1010798"/>
                </a:cubicBezTo>
                <a:cubicBezTo>
                  <a:pt x="551262" y="984138"/>
                  <a:pt x="501519" y="956178"/>
                  <a:pt x="448687" y="924967"/>
                </a:cubicBezTo>
                <a:cubicBezTo>
                  <a:pt x="396017" y="893918"/>
                  <a:pt x="345136" y="861568"/>
                  <a:pt x="297994" y="831169"/>
                </a:cubicBezTo>
                <a:cubicBezTo>
                  <a:pt x="278974" y="818977"/>
                  <a:pt x="259792" y="805973"/>
                  <a:pt x="242886" y="794756"/>
                </a:cubicBezTo>
                <a:cubicBezTo>
                  <a:pt x="220615" y="779800"/>
                  <a:pt x="198344" y="763707"/>
                  <a:pt x="176724" y="748101"/>
                </a:cubicBezTo>
                <a:lnTo>
                  <a:pt x="172172" y="744850"/>
                </a:lnTo>
                <a:cubicBezTo>
                  <a:pt x="163557" y="738673"/>
                  <a:pt x="154941" y="732170"/>
                  <a:pt x="146488" y="725831"/>
                </a:cubicBezTo>
                <a:lnTo>
                  <a:pt x="137547" y="719166"/>
                </a:lnTo>
                <a:cubicBezTo>
                  <a:pt x="125517" y="710225"/>
                  <a:pt x="115439" y="701934"/>
                  <a:pt x="106661" y="694131"/>
                </a:cubicBezTo>
                <a:lnTo>
                  <a:pt x="108449" y="695594"/>
                </a:lnTo>
                <a:lnTo>
                  <a:pt x="105685" y="693319"/>
                </a:lnTo>
                <a:cubicBezTo>
                  <a:pt x="89429" y="679013"/>
                  <a:pt x="72523" y="664220"/>
                  <a:pt x="58055" y="647314"/>
                </a:cubicBezTo>
                <a:cubicBezTo>
                  <a:pt x="51553" y="639674"/>
                  <a:pt x="45375" y="631383"/>
                  <a:pt x="39848" y="624068"/>
                </a:cubicBezTo>
                <a:cubicBezTo>
                  <a:pt x="28144" y="608300"/>
                  <a:pt x="20179" y="594645"/>
                  <a:pt x="14977" y="581315"/>
                </a:cubicBezTo>
                <a:cubicBezTo>
                  <a:pt x="11888" y="573674"/>
                  <a:pt x="10262" y="566034"/>
                  <a:pt x="9937" y="559207"/>
                </a:cubicBezTo>
                <a:cubicBezTo>
                  <a:pt x="9775" y="551891"/>
                  <a:pt x="10750" y="545551"/>
                  <a:pt x="13514" y="538399"/>
                </a:cubicBezTo>
                <a:cubicBezTo>
                  <a:pt x="15789" y="532059"/>
                  <a:pt x="21317" y="525069"/>
                  <a:pt x="27981" y="520355"/>
                </a:cubicBezTo>
                <a:cubicBezTo>
                  <a:pt x="34484" y="515640"/>
                  <a:pt x="40824" y="512552"/>
                  <a:pt x="48464" y="510276"/>
                </a:cubicBezTo>
                <a:cubicBezTo>
                  <a:pt x="52365" y="509138"/>
                  <a:pt x="56592" y="508488"/>
                  <a:pt x="61469" y="508488"/>
                </a:cubicBezTo>
                <a:cubicBezTo>
                  <a:pt x="68134" y="508488"/>
                  <a:pt x="74961" y="509626"/>
                  <a:pt x="81789" y="510764"/>
                </a:cubicBezTo>
                <a:cubicBezTo>
                  <a:pt x="89267" y="512064"/>
                  <a:pt x="96907" y="514177"/>
                  <a:pt x="103572" y="515966"/>
                </a:cubicBezTo>
                <a:cubicBezTo>
                  <a:pt x="116089" y="519379"/>
                  <a:pt x="128931" y="524581"/>
                  <a:pt x="145350" y="533359"/>
                </a:cubicBezTo>
                <a:cubicBezTo>
                  <a:pt x="157867" y="540024"/>
                  <a:pt x="170059" y="546852"/>
                  <a:pt x="183389" y="554655"/>
                </a:cubicBezTo>
                <a:cubicBezTo>
                  <a:pt x="207448" y="568472"/>
                  <a:pt x="230856" y="584241"/>
                  <a:pt x="253452" y="599359"/>
                </a:cubicBezTo>
                <a:lnTo>
                  <a:pt x="261743" y="604886"/>
                </a:lnTo>
                <a:cubicBezTo>
                  <a:pt x="305146" y="633984"/>
                  <a:pt x="350663" y="666496"/>
                  <a:pt x="401057" y="704047"/>
                </a:cubicBezTo>
                <a:cubicBezTo>
                  <a:pt x="421864" y="719653"/>
                  <a:pt x="444135" y="736885"/>
                  <a:pt x="468844" y="756554"/>
                </a:cubicBezTo>
                <a:cubicBezTo>
                  <a:pt x="435845" y="724530"/>
                  <a:pt x="409185" y="698195"/>
                  <a:pt x="384963" y="673486"/>
                </a:cubicBezTo>
                <a:cubicBezTo>
                  <a:pt x="348062" y="635935"/>
                  <a:pt x="310186" y="594482"/>
                  <a:pt x="265644" y="542625"/>
                </a:cubicBezTo>
                <a:cubicBezTo>
                  <a:pt x="245487" y="519217"/>
                  <a:pt x="228255" y="497109"/>
                  <a:pt x="212812" y="474675"/>
                </a:cubicBezTo>
                <a:cubicBezTo>
                  <a:pt x="197369" y="452567"/>
                  <a:pt x="180138" y="426395"/>
                  <a:pt x="169734" y="397134"/>
                </a:cubicBezTo>
                <a:cubicBezTo>
                  <a:pt x="162744" y="377627"/>
                  <a:pt x="159818" y="360883"/>
                  <a:pt x="160793" y="345928"/>
                </a:cubicBezTo>
                <a:cubicBezTo>
                  <a:pt x="161281" y="338125"/>
                  <a:pt x="162906" y="331297"/>
                  <a:pt x="165670" y="324958"/>
                </a:cubicBezTo>
                <a:cubicBezTo>
                  <a:pt x="168921" y="317642"/>
                  <a:pt x="173960" y="311140"/>
                  <a:pt x="181113" y="305288"/>
                </a:cubicBezTo>
                <a:cubicBezTo>
                  <a:pt x="188916" y="298785"/>
                  <a:pt x="199645" y="295372"/>
                  <a:pt x="211349" y="295372"/>
                </a:cubicBezTo>
                <a:cubicBezTo>
                  <a:pt x="214600" y="295372"/>
                  <a:pt x="217852" y="295697"/>
                  <a:pt x="221103" y="296184"/>
                </a:cubicBezTo>
                <a:cubicBezTo>
                  <a:pt x="234758" y="298623"/>
                  <a:pt x="246300" y="305613"/>
                  <a:pt x="258654" y="313741"/>
                </a:cubicBezTo>
                <a:cubicBezTo>
                  <a:pt x="268733" y="320406"/>
                  <a:pt x="279624" y="328046"/>
                  <a:pt x="291979" y="337150"/>
                </a:cubicBezTo>
                <a:cubicBezTo>
                  <a:pt x="314737" y="354056"/>
                  <a:pt x="336033" y="372263"/>
                  <a:pt x="361067" y="394371"/>
                </a:cubicBezTo>
                <a:cubicBezTo>
                  <a:pt x="378461" y="409814"/>
                  <a:pt x="401382" y="430296"/>
                  <a:pt x="422840" y="452079"/>
                </a:cubicBezTo>
                <a:cubicBezTo>
                  <a:pt x="442835" y="472237"/>
                  <a:pt x="462342" y="492557"/>
                  <a:pt x="485588" y="516941"/>
                </a:cubicBezTo>
                <a:lnTo>
                  <a:pt x="486888" y="518241"/>
                </a:lnTo>
                <a:cubicBezTo>
                  <a:pt x="525253" y="558556"/>
                  <a:pt x="564917" y="600334"/>
                  <a:pt x="601656" y="643413"/>
                </a:cubicBezTo>
                <a:cubicBezTo>
                  <a:pt x="618725" y="663407"/>
                  <a:pt x="638882" y="687304"/>
                  <a:pt x="658714" y="712501"/>
                </a:cubicBezTo>
                <a:cubicBezTo>
                  <a:pt x="608158" y="613339"/>
                  <a:pt x="559390" y="511251"/>
                  <a:pt x="513873" y="408839"/>
                </a:cubicBezTo>
                <a:cubicBezTo>
                  <a:pt x="502982" y="384292"/>
                  <a:pt x="492415" y="359258"/>
                  <a:pt x="482987" y="334549"/>
                </a:cubicBezTo>
                <a:cubicBezTo>
                  <a:pt x="477297" y="319918"/>
                  <a:pt x="471283" y="304312"/>
                  <a:pt x="465756" y="288056"/>
                </a:cubicBezTo>
                <a:cubicBezTo>
                  <a:pt x="465105" y="286268"/>
                  <a:pt x="464455" y="284480"/>
                  <a:pt x="463805" y="282529"/>
                </a:cubicBezTo>
                <a:cubicBezTo>
                  <a:pt x="462342" y="278628"/>
                  <a:pt x="460879" y="274401"/>
                  <a:pt x="459741" y="270337"/>
                </a:cubicBezTo>
                <a:lnTo>
                  <a:pt x="456002" y="256845"/>
                </a:lnTo>
                <a:lnTo>
                  <a:pt x="452263" y="243352"/>
                </a:lnTo>
                <a:cubicBezTo>
                  <a:pt x="447874" y="227909"/>
                  <a:pt x="444460" y="211816"/>
                  <a:pt x="441859" y="198161"/>
                </a:cubicBezTo>
                <a:cubicBezTo>
                  <a:pt x="432268" y="151018"/>
                  <a:pt x="430480" y="113467"/>
                  <a:pt x="436170" y="79655"/>
                </a:cubicBezTo>
                <a:cubicBezTo>
                  <a:pt x="443647" y="34951"/>
                  <a:pt x="460716" y="8778"/>
                  <a:pt x="486726" y="1951"/>
                </a:cubicBezTo>
                <a:cubicBezTo>
                  <a:pt x="491603" y="650"/>
                  <a:pt x="496642" y="0"/>
                  <a:pt x="501681" y="0"/>
                </a:cubicBezTo>
                <a:cubicBezTo>
                  <a:pt x="511272" y="0"/>
                  <a:pt x="519888" y="2276"/>
                  <a:pt x="527041" y="6340"/>
                </a:cubicBezTo>
                <a:cubicBezTo>
                  <a:pt x="539558" y="13655"/>
                  <a:pt x="550449" y="23571"/>
                  <a:pt x="560203" y="36576"/>
                </a:cubicBezTo>
                <a:cubicBezTo>
                  <a:pt x="564104" y="41778"/>
                  <a:pt x="568168" y="47468"/>
                  <a:pt x="573208" y="54945"/>
                </a:cubicBezTo>
                <a:cubicBezTo>
                  <a:pt x="576621" y="59985"/>
                  <a:pt x="579548" y="65512"/>
                  <a:pt x="582474" y="70876"/>
                </a:cubicBezTo>
                <a:lnTo>
                  <a:pt x="584912" y="75428"/>
                </a:lnTo>
                <a:cubicBezTo>
                  <a:pt x="591089" y="86645"/>
                  <a:pt x="597429" y="98674"/>
                  <a:pt x="604744" y="113467"/>
                </a:cubicBezTo>
                <a:cubicBezTo>
                  <a:pt x="617587" y="138989"/>
                  <a:pt x="630429" y="166462"/>
                  <a:pt x="643921" y="197348"/>
                </a:cubicBezTo>
                <a:cubicBezTo>
                  <a:pt x="654000" y="220269"/>
                  <a:pt x="663103" y="244165"/>
                  <a:pt x="672044" y="267086"/>
                </a:cubicBezTo>
                <a:lnTo>
                  <a:pt x="677084" y="280091"/>
                </a:lnTo>
                <a:cubicBezTo>
                  <a:pt x="686837" y="305125"/>
                  <a:pt x="696428" y="331623"/>
                  <a:pt x="706019" y="358770"/>
                </a:cubicBezTo>
                <a:cubicBezTo>
                  <a:pt x="713009" y="378602"/>
                  <a:pt x="719999" y="398597"/>
                  <a:pt x="726989" y="418430"/>
                </a:cubicBezTo>
                <a:cubicBezTo>
                  <a:pt x="758526" y="508000"/>
                  <a:pt x="791038" y="600822"/>
                  <a:pt x="821112" y="692668"/>
                </a:cubicBezTo>
                <a:cubicBezTo>
                  <a:pt x="829565" y="718353"/>
                  <a:pt x="837855" y="744037"/>
                  <a:pt x="846146" y="769722"/>
                </a:cubicBezTo>
                <a:cubicBezTo>
                  <a:pt x="854274" y="794756"/>
                  <a:pt x="862239" y="819628"/>
                  <a:pt x="870530" y="844662"/>
                </a:cubicBezTo>
                <a:cubicBezTo>
                  <a:pt x="847772" y="745663"/>
                  <a:pt x="828752" y="641462"/>
                  <a:pt x="812008" y="526044"/>
                </a:cubicBezTo>
                <a:cubicBezTo>
                  <a:pt x="803880" y="470124"/>
                  <a:pt x="795427" y="410302"/>
                  <a:pt x="789900" y="349342"/>
                </a:cubicBezTo>
                <a:cubicBezTo>
                  <a:pt x="786812" y="316179"/>
                  <a:pt x="785674" y="283830"/>
                  <a:pt x="785023" y="256357"/>
                </a:cubicBezTo>
                <a:cubicBezTo>
                  <a:pt x="784698" y="241889"/>
                  <a:pt x="784861" y="228722"/>
                  <a:pt x="785511" y="216205"/>
                </a:cubicBezTo>
                <a:cubicBezTo>
                  <a:pt x="786161" y="205313"/>
                  <a:pt x="786974" y="196373"/>
                  <a:pt x="788112" y="188082"/>
                </a:cubicBezTo>
                <a:cubicBezTo>
                  <a:pt x="789575" y="177028"/>
                  <a:pt x="792664" y="166787"/>
                  <a:pt x="795427" y="158171"/>
                </a:cubicBezTo>
                <a:cubicBezTo>
                  <a:pt x="797866" y="150368"/>
                  <a:pt x="801767" y="142565"/>
                  <a:pt x="806644" y="134762"/>
                </a:cubicBezTo>
                <a:cubicBezTo>
                  <a:pt x="810708" y="128423"/>
                  <a:pt x="815910" y="122570"/>
                  <a:pt x="822900" y="116393"/>
                </a:cubicBezTo>
                <a:cubicBezTo>
                  <a:pt x="834767" y="105989"/>
                  <a:pt x="849722" y="103876"/>
                  <a:pt x="860126" y="103876"/>
                </a:cubicBezTo>
                <a:cubicBezTo>
                  <a:pt x="863702" y="103876"/>
                  <a:pt x="867279" y="104039"/>
                  <a:pt x="871018" y="104526"/>
                </a:cubicBezTo>
                <a:cubicBezTo>
                  <a:pt x="897840" y="108103"/>
                  <a:pt x="913933" y="131349"/>
                  <a:pt x="926125" y="153619"/>
                </a:cubicBezTo>
                <a:cubicBezTo>
                  <a:pt x="932303" y="164999"/>
                  <a:pt x="938155" y="177516"/>
                  <a:pt x="945145" y="194259"/>
                </a:cubicBezTo>
                <a:cubicBezTo>
                  <a:pt x="954736" y="217343"/>
                  <a:pt x="962539" y="242865"/>
                  <a:pt x="970179" y="277165"/>
                </a:cubicBezTo>
                <a:cubicBezTo>
                  <a:pt x="982859" y="333411"/>
                  <a:pt x="991149" y="389819"/>
                  <a:pt x="999928" y="452567"/>
                </a:cubicBezTo>
                <a:cubicBezTo>
                  <a:pt x="1003829" y="480365"/>
                  <a:pt x="1007080" y="508650"/>
                  <a:pt x="1010169" y="535960"/>
                </a:cubicBezTo>
                <a:lnTo>
                  <a:pt x="1010657" y="540837"/>
                </a:lnTo>
                <a:cubicBezTo>
                  <a:pt x="1014396" y="573999"/>
                  <a:pt x="1016997" y="601472"/>
                  <a:pt x="1018622" y="627157"/>
                </a:cubicBezTo>
                <a:cubicBezTo>
                  <a:pt x="1020898" y="662595"/>
                  <a:pt x="1022524" y="691693"/>
                  <a:pt x="1023987" y="718678"/>
                </a:cubicBezTo>
                <a:cubicBezTo>
                  <a:pt x="1025125" y="740623"/>
                  <a:pt x="1025775" y="763057"/>
                  <a:pt x="1026425" y="784677"/>
                </a:cubicBezTo>
                <a:lnTo>
                  <a:pt x="1027075" y="806785"/>
                </a:lnTo>
                <a:cubicBezTo>
                  <a:pt x="1028213" y="841248"/>
                  <a:pt x="1029676" y="882051"/>
                  <a:pt x="1032927" y="922853"/>
                </a:cubicBezTo>
                <a:cubicBezTo>
                  <a:pt x="1033578" y="929193"/>
                  <a:pt x="1034228" y="935695"/>
                  <a:pt x="1035041" y="942360"/>
                </a:cubicBezTo>
                <a:cubicBezTo>
                  <a:pt x="1038617" y="948213"/>
                  <a:pt x="1040080" y="954552"/>
                  <a:pt x="1038942" y="960405"/>
                </a:cubicBezTo>
                <a:cubicBezTo>
                  <a:pt x="1037479" y="968370"/>
                  <a:pt x="1034716" y="974060"/>
                  <a:pt x="1030652" y="977961"/>
                </a:cubicBezTo>
                <a:cubicBezTo>
                  <a:pt x="1024474" y="983976"/>
                  <a:pt x="1016671" y="987227"/>
                  <a:pt x="1008543" y="987227"/>
                </a:cubicBezTo>
                <a:cubicBezTo>
                  <a:pt x="1002691" y="987227"/>
                  <a:pt x="997002" y="985439"/>
                  <a:pt x="992125" y="982025"/>
                </a:cubicBezTo>
                <a:cubicBezTo>
                  <a:pt x="991149" y="993242"/>
                  <a:pt x="989199" y="1003808"/>
                  <a:pt x="986598" y="1013237"/>
                </a:cubicBezTo>
                <a:cubicBezTo>
                  <a:pt x="985297" y="1017951"/>
                  <a:pt x="982209" y="1026729"/>
                  <a:pt x="976519" y="1032419"/>
                </a:cubicBezTo>
                <a:cubicBezTo>
                  <a:pt x="973918" y="1035020"/>
                  <a:pt x="971642" y="1037133"/>
                  <a:pt x="968879" y="1038759"/>
                </a:cubicBezTo>
                <a:cubicBezTo>
                  <a:pt x="965140" y="1041034"/>
                  <a:pt x="960751" y="1042497"/>
                  <a:pt x="954899" y="1043148"/>
                </a:cubicBezTo>
                <a:cubicBezTo>
                  <a:pt x="953598" y="1043310"/>
                  <a:pt x="952298" y="1043473"/>
                  <a:pt x="950997" y="1043473"/>
                </a:cubicBezTo>
                <a:cubicBezTo>
                  <a:pt x="937667" y="1043473"/>
                  <a:pt x="924662" y="1034207"/>
                  <a:pt x="918810" y="1020389"/>
                </a:cubicBezTo>
                <a:cubicBezTo>
                  <a:pt x="916860" y="1016000"/>
                  <a:pt x="915071" y="1010961"/>
                  <a:pt x="913121" y="1004946"/>
                </a:cubicBezTo>
                <a:cubicBezTo>
                  <a:pt x="912470" y="1005759"/>
                  <a:pt x="911820" y="1006409"/>
                  <a:pt x="911170" y="1007222"/>
                </a:cubicBezTo>
                <a:cubicBezTo>
                  <a:pt x="911170" y="1009498"/>
                  <a:pt x="910682" y="1011611"/>
                  <a:pt x="910195" y="1013562"/>
                </a:cubicBezTo>
                <a:cubicBezTo>
                  <a:pt x="908081" y="1022177"/>
                  <a:pt x="902229" y="1028842"/>
                  <a:pt x="892476" y="1033882"/>
                </a:cubicBezTo>
                <a:cubicBezTo>
                  <a:pt x="891013" y="1034532"/>
                  <a:pt x="889549" y="1035182"/>
                  <a:pt x="887924" y="1035670"/>
                </a:cubicBezTo>
                <a:cubicBezTo>
                  <a:pt x="891988" y="1052739"/>
                  <a:pt x="888249" y="1066069"/>
                  <a:pt x="876707" y="1075497"/>
                </a:cubicBezTo>
                <a:cubicBezTo>
                  <a:pt x="871180" y="1079887"/>
                  <a:pt x="865003" y="1082162"/>
                  <a:pt x="858338" y="1082162"/>
                </a:cubicBezTo>
                <a:cubicBezTo>
                  <a:pt x="851673" y="1082162"/>
                  <a:pt x="844520" y="1080049"/>
                  <a:pt x="836392" y="1075660"/>
                </a:cubicBezTo>
                <a:cubicBezTo>
                  <a:pt x="835905" y="1078586"/>
                  <a:pt x="834767" y="1081350"/>
                  <a:pt x="833304" y="1083788"/>
                </a:cubicBezTo>
                <a:cubicBezTo>
                  <a:pt x="830053" y="1089478"/>
                  <a:pt x="824525" y="1094029"/>
                  <a:pt x="817861" y="1096467"/>
                </a:cubicBezTo>
                <a:cubicBezTo>
                  <a:pt x="813797" y="1098906"/>
                  <a:pt x="809407" y="1100369"/>
                  <a:pt x="804368" y="1100856"/>
                </a:cubicBezTo>
                <a:cubicBezTo>
                  <a:pt x="803230" y="1100856"/>
                  <a:pt x="802092" y="1101019"/>
                  <a:pt x="800954" y="1101019"/>
                </a:cubicBezTo>
                <a:cubicBezTo>
                  <a:pt x="795590" y="1101019"/>
                  <a:pt x="790063" y="1099881"/>
                  <a:pt x="783398" y="1097606"/>
                </a:cubicBezTo>
                <a:cubicBezTo>
                  <a:pt x="775432" y="1094842"/>
                  <a:pt x="767792" y="1091428"/>
                  <a:pt x="760152" y="1088015"/>
                </a:cubicBezTo>
                <a:lnTo>
                  <a:pt x="756413" y="1086389"/>
                </a:lnTo>
                <a:cubicBezTo>
                  <a:pt x="734142" y="1076635"/>
                  <a:pt x="712359" y="1066719"/>
                  <a:pt x="691714" y="1056803"/>
                </a:cubicBezTo>
                <a:cubicBezTo>
                  <a:pt x="702118" y="1062005"/>
                  <a:pt x="712522" y="1067532"/>
                  <a:pt x="722600" y="1072896"/>
                </a:cubicBezTo>
                <a:cubicBezTo>
                  <a:pt x="731053" y="1077448"/>
                  <a:pt x="739507" y="1081837"/>
                  <a:pt x="747960" y="1086389"/>
                </a:cubicBezTo>
                <a:lnTo>
                  <a:pt x="747472" y="1086389"/>
                </a:lnTo>
                <a:cubicBezTo>
                  <a:pt x="750398" y="1087527"/>
                  <a:pt x="753324" y="1088990"/>
                  <a:pt x="756413" y="1090127"/>
                </a:cubicBezTo>
                <a:cubicBezTo>
                  <a:pt x="769418" y="1094517"/>
                  <a:pt x="775432" y="1109147"/>
                  <a:pt x="773807" y="1120851"/>
                </a:cubicBezTo>
                <a:cubicBezTo>
                  <a:pt x="774294" y="1124591"/>
                  <a:pt x="774132" y="1128492"/>
                  <a:pt x="773157" y="1132068"/>
                </a:cubicBezTo>
                <a:cubicBezTo>
                  <a:pt x="771043" y="1140847"/>
                  <a:pt x="767467" y="1147023"/>
                  <a:pt x="761615" y="1151575"/>
                </a:cubicBezTo>
                <a:cubicBezTo>
                  <a:pt x="756413" y="1155639"/>
                  <a:pt x="750723" y="1158240"/>
                  <a:pt x="743896" y="1159541"/>
                </a:cubicBezTo>
                <a:cubicBezTo>
                  <a:pt x="740157" y="1160191"/>
                  <a:pt x="736093" y="1160516"/>
                  <a:pt x="731704" y="1160516"/>
                </a:cubicBezTo>
                <a:cubicBezTo>
                  <a:pt x="726339" y="1160516"/>
                  <a:pt x="720812" y="1160028"/>
                  <a:pt x="715448" y="1159541"/>
                </a:cubicBezTo>
                <a:lnTo>
                  <a:pt x="715448" y="1159541"/>
                </a:lnTo>
                <a:close/>
                <a:moveTo>
                  <a:pt x="499405" y="71527"/>
                </a:moveTo>
                <a:lnTo>
                  <a:pt x="499405" y="72014"/>
                </a:lnTo>
                <a:lnTo>
                  <a:pt x="499080" y="72502"/>
                </a:lnTo>
                <a:lnTo>
                  <a:pt x="499731" y="72177"/>
                </a:lnTo>
                <a:cubicBezTo>
                  <a:pt x="502657" y="70876"/>
                  <a:pt x="505745" y="69901"/>
                  <a:pt x="508834" y="69413"/>
                </a:cubicBezTo>
                <a:lnTo>
                  <a:pt x="506558" y="66650"/>
                </a:lnTo>
                <a:cubicBezTo>
                  <a:pt x="505258" y="65349"/>
                  <a:pt x="504120" y="64211"/>
                  <a:pt x="502819" y="63073"/>
                </a:cubicBezTo>
                <a:cubicBezTo>
                  <a:pt x="501681" y="65837"/>
                  <a:pt x="500543" y="68600"/>
                  <a:pt x="499568" y="71527"/>
                </a:cubicBezTo>
                <a:close/>
              </a:path>
            </a:pathLst>
          </a:custGeom>
          <a:solidFill>
            <a:srgbClr val="FFE784"/>
          </a:solidFill>
          <a:ln w="16256"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4D59193B-B126-792E-A365-B24ED8CEA57E}"/>
              </a:ext>
            </a:extLst>
          </p:cNvPr>
          <p:cNvSpPr/>
          <p:nvPr/>
        </p:nvSpPr>
        <p:spPr>
          <a:xfrm flipH="1">
            <a:off x="5452309" y="6343562"/>
            <a:ext cx="456704" cy="704209"/>
          </a:xfrm>
          <a:custGeom>
            <a:avLst/>
            <a:gdLst>
              <a:gd name="connsiteX0" fmla="*/ 292844 w 456704"/>
              <a:gd name="connsiteY0" fmla="*/ 704210 h 704209"/>
              <a:gd name="connsiteX1" fmla="*/ 283740 w 456704"/>
              <a:gd name="connsiteY1" fmla="*/ 686166 h 704209"/>
              <a:gd name="connsiteX2" fmla="*/ 204736 w 456704"/>
              <a:gd name="connsiteY2" fmla="*/ 550265 h 704209"/>
              <a:gd name="connsiteX3" fmla="*/ 115166 w 456704"/>
              <a:gd name="connsiteY3" fmla="*/ 410301 h 704209"/>
              <a:gd name="connsiteX4" fmla="*/ 34211 w 456704"/>
              <a:gd name="connsiteY4" fmla="*/ 259771 h 704209"/>
              <a:gd name="connsiteX5" fmla="*/ 16979 w 456704"/>
              <a:gd name="connsiteY5" fmla="*/ 217180 h 704209"/>
              <a:gd name="connsiteX6" fmla="*/ 5763 w 456704"/>
              <a:gd name="connsiteY6" fmla="*/ 172313 h 704209"/>
              <a:gd name="connsiteX7" fmla="*/ 398 w 456704"/>
              <a:gd name="connsiteY7" fmla="*/ 122570 h 704209"/>
              <a:gd name="connsiteX8" fmla="*/ 5925 w 456704"/>
              <a:gd name="connsiteY8" fmla="*/ 70388 h 704209"/>
              <a:gd name="connsiteX9" fmla="*/ 20231 w 456704"/>
              <a:gd name="connsiteY9" fmla="*/ 40802 h 704209"/>
              <a:gd name="connsiteX10" fmla="*/ 42339 w 456704"/>
              <a:gd name="connsiteY10" fmla="*/ 13817 h 704209"/>
              <a:gd name="connsiteX11" fmla="*/ 79240 w 456704"/>
              <a:gd name="connsiteY11" fmla="*/ 488 h 704209"/>
              <a:gd name="connsiteX12" fmla="*/ 102648 w 456704"/>
              <a:gd name="connsiteY12" fmla="*/ 488 h 704209"/>
              <a:gd name="connsiteX13" fmla="*/ 129308 w 456704"/>
              <a:gd name="connsiteY13" fmla="*/ 8616 h 704209"/>
              <a:gd name="connsiteX14" fmla="*/ 189293 w 456704"/>
              <a:gd name="connsiteY14" fmla="*/ 46492 h 704209"/>
              <a:gd name="connsiteX15" fmla="*/ 242450 w 456704"/>
              <a:gd name="connsiteY15" fmla="*/ 98674 h 704209"/>
              <a:gd name="connsiteX16" fmla="*/ 265371 w 456704"/>
              <a:gd name="connsiteY16" fmla="*/ 126959 h 704209"/>
              <a:gd name="connsiteX17" fmla="*/ 287642 w 456704"/>
              <a:gd name="connsiteY17" fmla="*/ 157358 h 704209"/>
              <a:gd name="connsiteX18" fmla="*/ 332183 w 456704"/>
              <a:gd name="connsiteY18" fmla="*/ 231810 h 704209"/>
              <a:gd name="connsiteX19" fmla="*/ 365833 w 456704"/>
              <a:gd name="connsiteY19" fmla="*/ 307563 h 704209"/>
              <a:gd name="connsiteX20" fmla="*/ 394931 w 456704"/>
              <a:gd name="connsiteY20" fmla="*/ 390957 h 704209"/>
              <a:gd name="connsiteX21" fmla="*/ 416064 w 456704"/>
              <a:gd name="connsiteY21" fmla="*/ 472724 h 704209"/>
              <a:gd name="connsiteX22" fmla="*/ 432320 w 456704"/>
              <a:gd name="connsiteY22" fmla="*/ 552541 h 704209"/>
              <a:gd name="connsiteX23" fmla="*/ 446463 w 456704"/>
              <a:gd name="connsiteY23" fmla="*/ 633659 h 704209"/>
              <a:gd name="connsiteX24" fmla="*/ 456704 w 456704"/>
              <a:gd name="connsiteY24" fmla="*/ 703885 h 704209"/>
              <a:gd name="connsiteX25" fmla="*/ 293006 w 456704"/>
              <a:gd name="connsiteY25" fmla="*/ 703885 h 70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6704" h="704209">
                <a:moveTo>
                  <a:pt x="292844" y="704210"/>
                </a:moveTo>
                <a:cubicBezTo>
                  <a:pt x="289918" y="698195"/>
                  <a:pt x="286829" y="692180"/>
                  <a:pt x="283740" y="686166"/>
                </a:cubicBezTo>
                <a:cubicBezTo>
                  <a:pt x="259194" y="639836"/>
                  <a:pt x="232371" y="594807"/>
                  <a:pt x="204736" y="550265"/>
                </a:cubicBezTo>
                <a:cubicBezTo>
                  <a:pt x="175475" y="503286"/>
                  <a:pt x="144426" y="457444"/>
                  <a:pt x="115166" y="410301"/>
                </a:cubicBezTo>
                <a:cubicBezTo>
                  <a:pt x="85092" y="361858"/>
                  <a:pt x="57132" y="311952"/>
                  <a:pt x="34211" y="259771"/>
                </a:cubicBezTo>
                <a:cubicBezTo>
                  <a:pt x="28033" y="245791"/>
                  <a:pt x="22181" y="231648"/>
                  <a:pt x="16979" y="217180"/>
                </a:cubicBezTo>
                <a:cubicBezTo>
                  <a:pt x="11777" y="202712"/>
                  <a:pt x="8201" y="187594"/>
                  <a:pt x="5763" y="172313"/>
                </a:cubicBezTo>
                <a:cubicBezTo>
                  <a:pt x="3162" y="155895"/>
                  <a:pt x="1374" y="139151"/>
                  <a:pt x="398" y="122570"/>
                </a:cubicBezTo>
                <a:cubicBezTo>
                  <a:pt x="-740" y="105176"/>
                  <a:pt x="398" y="86969"/>
                  <a:pt x="5925" y="70388"/>
                </a:cubicBezTo>
                <a:cubicBezTo>
                  <a:pt x="9339" y="59822"/>
                  <a:pt x="14541" y="50231"/>
                  <a:pt x="20231" y="40802"/>
                </a:cubicBezTo>
                <a:cubicBezTo>
                  <a:pt x="26408" y="30886"/>
                  <a:pt x="32910" y="20970"/>
                  <a:pt x="42339" y="13817"/>
                </a:cubicBezTo>
                <a:cubicBezTo>
                  <a:pt x="53068" y="5689"/>
                  <a:pt x="65910" y="1463"/>
                  <a:pt x="79240" y="488"/>
                </a:cubicBezTo>
                <a:cubicBezTo>
                  <a:pt x="87043" y="-163"/>
                  <a:pt x="94846" y="-163"/>
                  <a:pt x="102648" y="488"/>
                </a:cubicBezTo>
                <a:cubicBezTo>
                  <a:pt x="111752" y="1300"/>
                  <a:pt x="121018" y="4714"/>
                  <a:pt x="129308" y="8616"/>
                </a:cubicBezTo>
                <a:cubicBezTo>
                  <a:pt x="150766" y="18694"/>
                  <a:pt x="171086" y="31374"/>
                  <a:pt x="189293" y="46492"/>
                </a:cubicBezTo>
                <a:cubicBezTo>
                  <a:pt x="208475" y="62423"/>
                  <a:pt x="225706" y="80304"/>
                  <a:pt x="242450" y="98674"/>
                </a:cubicBezTo>
                <a:cubicBezTo>
                  <a:pt x="250578" y="107615"/>
                  <a:pt x="258056" y="117368"/>
                  <a:pt x="265371" y="126959"/>
                </a:cubicBezTo>
                <a:cubicBezTo>
                  <a:pt x="273011" y="136875"/>
                  <a:pt x="280327" y="147117"/>
                  <a:pt x="287642" y="157358"/>
                </a:cubicBezTo>
                <a:cubicBezTo>
                  <a:pt x="304223" y="181092"/>
                  <a:pt x="318853" y="206126"/>
                  <a:pt x="332183" y="231810"/>
                </a:cubicBezTo>
                <a:cubicBezTo>
                  <a:pt x="344863" y="256357"/>
                  <a:pt x="355592" y="281879"/>
                  <a:pt x="365833" y="307563"/>
                </a:cubicBezTo>
                <a:cubicBezTo>
                  <a:pt x="376725" y="334873"/>
                  <a:pt x="386478" y="362671"/>
                  <a:pt x="394931" y="390957"/>
                </a:cubicBezTo>
                <a:cubicBezTo>
                  <a:pt x="403059" y="417942"/>
                  <a:pt x="409724" y="445252"/>
                  <a:pt x="416064" y="472724"/>
                </a:cubicBezTo>
                <a:cubicBezTo>
                  <a:pt x="422079" y="499222"/>
                  <a:pt x="427443" y="525881"/>
                  <a:pt x="432320" y="552541"/>
                </a:cubicBezTo>
                <a:cubicBezTo>
                  <a:pt x="437197" y="579526"/>
                  <a:pt x="442236" y="606511"/>
                  <a:pt x="446463" y="633659"/>
                </a:cubicBezTo>
                <a:cubicBezTo>
                  <a:pt x="450202" y="657067"/>
                  <a:pt x="453616" y="680476"/>
                  <a:pt x="456704" y="703885"/>
                </a:cubicBezTo>
                <a:lnTo>
                  <a:pt x="293006" y="703885"/>
                </a:lnTo>
                <a:close/>
              </a:path>
            </a:pathLst>
          </a:custGeom>
          <a:solidFill>
            <a:srgbClr val="6CA44D"/>
          </a:solidFill>
          <a:ln w="16256"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71E118CD-B1A1-A667-9527-D989FFBA16D8}"/>
              </a:ext>
            </a:extLst>
          </p:cNvPr>
          <p:cNvSpPr/>
          <p:nvPr/>
        </p:nvSpPr>
        <p:spPr>
          <a:xfrm flipH="1">
            <a:off x="5786208" y="6588522"/>
            <a:ext cx="463045" cy="459250"/>
          </a:xfrm>
          <a:custGeom>
            <a:avLst/>
            <a:gdLst>
              <a:gd name="connsiteX0" fmla="*/ 397046 w 463045"/>
              <a:gd name="connsiteY0" fmla="*/ 459250 h 459250"/>
              <a:gd name="connsiteX1" fmla="*/ 276102 w 463045"/>
              <a:gd name="connsiteY1" fmla="*/ 459250 h 459250"/>
              <a:gd name="connsiteX2" fmla="*/ 271387 w 463045"/>
              <a:gd name="connsiteY2" fmla="*/ 453886 h 459250"/>
              <a:gd name="connsiteX3" fmla="*/ 214979 w 463045"/>
              <a:gd name="connsiteY3" fmla="*/ 390975 h 459250"/>
              <a:gd name="connsiteX4" fmla="*/ 102975 w 463045"/>
              <a:gd name="connsiteY4" fmla="*/ 265641 h 459250"/>
              <a:gd name="connsiteX5" fmla="*/ 50468 w 463045"/>
              <a:gd name="connsiteY5" fmla="*/ 200130 h 459250"/>
              <a:gd name="connsiteX6" fmla="*/ 26247 w 463045"/>
              <a:gd name="connsiteY6" fmla="*/ 163229 h 459250"/>
              <a:gd name="connsiteX7" fmla="*/ 4139 w 463045"/>
              <a:gd name="connsiteY7" fmla="*/ 110559 h 459250"/>
              <a:gd name="connsiteX8" fmla="*/ 2351 w 463045"/>
              <a:gd name="connsiteY8" fmla="*/ 58540 h 459250"/>
              <a:gd name="connsiteX9" fmla="*/ 11454 w 463045"/>
              <a:gd name="connsiteY9" fmla="*/ 36269 h 459250"/>
              <a:gd name="connsiteX10" fmla="*/ 30311 w 463045"/>
              <a:gd name="connsiteY10" fmla="*/ 18225 h 459250"/>
              <a:gd name="connsiteX11" fmla="*/ 75828 w 463045"/>
              <a:gd name="connsiteY11" fmla="*/ 506 h 459250"/>
              <a:gd name="connsiteX12" fmla="*/ 116143 w 463045"/>
              <a:gd name="connsiteY12" fmla="*/ 3920 h 459250"/>
              <a:gd name="connsiteX13" fmla="*/ 169787 w 463045"/>
              <a:gd name="connsiteY13" fmla="*/ 27979 h 459250"/>
              <a:gd name="connsiteX14" fmla="*/ 206688 w 463045"/>
              <a:gd name="connsiteY14" fmla="*/ 56589 h 459250"/>
              <a:gd name="connsiteX15" fmla="*/ 237412 w 463045"/>
              <a:gd name="connsiteY15" fmla="*/ 88451 h 459250"/>
              <a:gd name="connsiteX16" fmla="*/ 264560 w 463045"/>
              <a:gd name="connsiteY16" fmla="*/ 120963 h 459250"/>
              <a:gd name="connsiteX17" fmla="*/ 316254 w 463045"/>
              <a:gd name="connsiteY17" fmla="*/ 189726 h 459250"/>
              <a:gd name="connsiteX18" fmla="*/ 362909 w 463045"/>
              <a:gd name="connsiteY18" fmla="*/ 260602 h 459250"/>
              <a:gd name="connsiteX19" fmla="*/ 407450 w 463045"/>
              <a:gd name="connsiteY19" fmla="*/ 338631 h 459250"/>
              <a:gd name="connsiteX20" fmla="*/ 451992 w 463045"/>
              <a:gd name="connsiteY20" fmla="*/ 432265 h 459250"/>
              <a:gd name="connsiteX21" fmla="*/ 463046 w 463045"/>
              <a:gd name="connsiteY21" fmla="*/ 458925 h 459250"/>
              <a:gd name="connsiteX22" fmla="*/ 396884 w 463045"/>
              <a:gd name="connsiteY22" fmla="*/ 458925 h 45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3045" h="459250">
                <a:moveTo>
                  <a:pt x="397046" y="459250"/>
                </a:moveTo>
                <a:lnTo>
                  <a:pt x="276102" y="459250"/>
                </a:lnTo>
                <a:cubicBezTo>
                  <a:pt x="274476" y="457462"/>
                  <a:pt x="273013" y="455674"/>
                  <a:pt x="271387" y="453886"/>
                </a:cubicBezTo>
                <a:cubicBezTo>
                  <a:pt x="252856" y="432753"/>
                  <a:pt x="233999" y="411783"/>
                  <a:pt x="214979" y="390975"/>
                </a:cubicBezTo>
                <a:cubicBezTo>
                  <a:pt x="177265" y="349522"/>
                  <a:pt x="139064" y="308557"/>
                  <a:pt x="102975" y="265641"/>
                </a:cubicBezTo>
                <a:cubicBezTo>
                  <a:pt x="84931" y="244184"/>
                  <a:pt x="66724" y="222888"/>
                  <a:pt x="50468" y="200130"/>
                </a:cubicBezTo>
                <a:cubicBezTo>
                  <a:pt x="42015" y="188263"/>
                  <a:pt x="33237" y="176233"/>
                  <a:pt x="26247" y="163229"/>
                </a:cubicBezTo>
                <a:cubicBezTo>
                  <a:pt x="17144" y="146485"/>
                  <a:pt x="9341" y="129091"/>
                  <a:pt x="4139" y="110559"/>
                </a:cubicBezTo>
                <a:cubicBezTo>
                  <a:pt x="-576" y="94141"/>
                  <a:pt x="-1388" y="75284"/>
                  <a:pt x="2351" y="58540"/>
                </a:cubicBezTo>
                <a:cubicBezTo>
                  <a:pt x="4139" y="50737"/>
                  <a:pt x="6740" y="42934"/>
                  <a:pt x="11454" y="36269"/>
                </a:cubicBezTo>
                <a:cubicBezTo>
                  <a:pt x="16656" y="29117"/>
                  <a:pt x="22833" y="22939"/>
                  <a:pt x="30311" y="18225"/>
                </a:cubicBezTo>
                <a:cubicBezTo>
                  <a:pt x="44128" y="9284"/>
                  <a:pt x="59247" y="2457"/>
                  <a:pt x="75828" y="506"/>
                </a:cubicBezTo>
                <a:cubicBezTo>
                  <a:pt x="89320" y="-1119"/>
                  <a:pt x="102975" y="1481"/>
                  <a:pt x="116143" y="3920"/>
                </a:cubicBezTo>
                <a:cubicBezTo>
                  <a:pt x="135650" y="7659"/>
                  <a:pt x="153206" y="17575"/>
                  <a:pt x="169787" y="27979"/>
                </a:cubicBezTo>
                <a:cubicBezTo>
                  <a:pt x="183117" y="36269"/>
                  <a:pt x="195147" y="46023"/>
                  <a:pt x="206688" y="56589"/>
                </a:cubicBezTo>
                <a:cubicBezTo>
                  <a:pt x="217580" y="66505"/>
                  <a:pt x="227496" y="77560"/>
                  <a:pt x="237412" y="88451"/>
                </a:cubicBezTo>
                <a:cubicBezTo>
                  <a:pt x="247003" y="98855"/>
                  <a:pt x="255782" y="109909"/>
                  <a:pt x="264560" y="120963"/>
                </a:cubicBezTo>
                <a:cubicBezTo>
                  <a:pt x="282441" y="143396"/>
                  <a:pt x="299673" y="166317"/>
                  <a:pt x="316254" y="189726"/>
                </a:cubicBezTo>
                <a:cubicBezTo>
                  <a:pt x="332672" y="212647"/>
                  <a:pt x="348116" y="236543"/>
                  <a:pt x="362909" y="260602"/>
                </a:cubicBezTo>
                <a:cubicBezTo>
                  <a:pt x="378514" y="286124"/>
                  <a:pt x="393470" y="312134"/>
                  <a:pt x="407450" y="338631"/>
                </a:cubicBezTo>
                <a:cubicBezTo>
                  <a:pt x="423381" y="369192"/>
                  <a:pt x="438499" y="400404"/>
                  <a:pt x="451992" y="432265"/>
                </a:cubicBezTo>
                <a:cubicBezTo>
                  <a:pt x="455730" y="441206"/>
                  <a:pt x="459469" y="449985"/>
                  <a:pt x="463046" y="458925"/>
                </a:cubicBezTo>
                <a:lnTo>
                  <a:pt x="396884" y="458925"/>
                </a:lnTo>
                <a:close/>
              </a:path>
            </a:pathLst>
          </a:custGeom>
          <a:solidFill>
            <a:srgbClr val="6CA44D"/>
          </a:solidFill>
          <a:ln w="16256"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2737F187-5D7E-0621-C0DF-44512B79867B}"/>
              </a:ext>
            </a:extLst>
          </p:cNvPr>
          <p:cNvSpPr/>
          <p:nvPr/>
        </p:nvSpPr>
        <p:spPr>
          <a:xfrm flipH="1">
            <a:off x="358600" y="4549902"/>
            <a:ext cx="938714" cy="1509830"/>
          </a:xfrm>
          <a:custGeom>
            <a:avLst/>
            <a:gdLst>
              <a:gd name="connsiteX0" fmla="*/ 615653 w 938714"/>
              <a:gd name="connsiteY0" fmla="*/ 1509831 h 1509830"/>
              <a:gd name="connsiteX1" fmla="*/ 595496 w 938714"/>
              <a:gd name="connsiteY1" fmla="*/ 1501703 h 1509830"/>
              <a:gd name="connsiteX2" fmla="*/ 586393 w 938714"/>
              <a:gd name="connsiteY2" fmla="*/ 1480895 h 1509830"/>
              <a:gd name="connsiteX3" fmla="*/ 586393 w 938714"/>
              <a:gd name="connsiteY3" fmla="*/ 1426600 h 1509830"/>
              <a:gd name="connsiteX4" fmla="*/ 584279 w 938714"/>
              <a:gd name="connsiteY4" fmla="*/ 1390512 h 1509830"/>
              <a:gd name="connsiteX5" fmla="*/ 578590 w 938714"/>
              <a:gd name="connsiteY5" fmla="*/ 1302079 h 1509830"/>
              <a:gd name="connsiteX6" fmla="*/ 574526 w 938714"/>
              <a:gd name="connsiteY6" fmla="*/ 1261277 h 1509830"/>
              <a:gd name="connsiteX7" fmla="*/ 547866 w 938714"/>
              <a:gd name="connsiteY7" fmla="*/ 1247296 h 1509830"/>
              <a:gd name="connsiteX8" fmla="*/ 513403 w 938714"/>
              <a:gd name="connsiteY8" fmla="*/ 1226001 h 1509830"/>
              <a:gd name="connsiteX9" fmla="*/ 452769 w 938714"/>
              <a:gd name="connsiteY9" fmla="*/ 1179347 h 1509830"/>
              <a:gd name="connsiteX10" fmla="*/ 333287 w 938714"/>
              <a:gd name="connsiteY10" fmla="*/ 1059052 h 1509830"/>
              <a:gd name="connsiteX11" fmla="*/ 225185 w 938714"/>
              <a:gd name="connsiteY11" fmla="*/ 924453 h 1509830"/>
              <a:gd name="connsiteX12" fmla="*/ 175116 w 938714"/>
              <a:gd name="connsiteY12" fmla="*/ 850325 h 1509830"/>
              <a:gd name="connsiteX13" fmla="*/ 129761 w 938714"/>
              <a:gd name="connsiteY13" fmla="*/ 776035 h 1509830"/>
              <a:gd name="connsiteX14" fmla="*/ 49458 w 938714"/>
              <a:gd name="connsiteY14" fmla="*/ 620140 h 1509830"/>
              <a:gd name="connsiteX15" fmla="*/ 19709 w 938714"/>
              <a:gd name="connsiteY15" fmla="*/ 537559 h 1509830"/>
              <a:gd name="connsiteX16" fmla="*/ 1827 w 938714"/>
              <a:gd name="connsiteY16" fmla="*/ 449777 h 1509830"/>
              <a:gd name="connsiteX17" fmla="*/ 201 w 938714"/>
              <a:gd name="connsiteY17" fmla="*/ 426531 h 1509830"/>
              <a:gd name="connsiteX18" fmla="*/ 4265 w 938714"/>
              <a:gd name="connsiteY18" fmla="*/ 390768 h 1509830"/>
              <a:gd name="connsiteX19" fmla="*/ 16946 w 938714"/>
              <a:gd name="connsiteY19" fmla="*/ 370773 h 1509830"/>
              <a:gd name="connsiteX20" fmla="*/ 34339 w 938714"/>
              <a:gd name="connsiteY20" fmla="*/ 361344 h 1509830"/>
              <a:gd name="connsiteX21" fmla="*/ 54497 w 938714"/>
              <a:gd name="connsiteY21" fmla="*/ 359881 h 1509830"/>
              <a:gd name="connsiteX22" fmla="*/ 70265 w 938714"/>
              <a:gd name="connsiteY22" fmla="*/ 364596 h 1509830"/>
              <a:gd name="connsiteX23" fmla="*/ 104890 w 938714"/>
              <a:gd name="connsiteY23" fmla="*/ 381827 h 1509830"/>
              <a:gd name="connsiteX24" fmla="*/ 135451 w 938714"/>
              <a:gd name="connsiteY24" fmla="*/ 398245 h 1509830"/>
              <a:gd name="connsiteX25" fmla="*/ 270376 w 938714"/>
              <a:gd name="connsiteY25" fmla="*/ 486028 h 1509830"/>
              <a:gd name="connsiteX26" fmla="*/ 335888 w 938714"/>
              <a:gd name="connsiteY26" fmla="*/ 543574 h 1509830"/>
              <a:gd name="connsiteX27" fmla="*/ 391971 w 938714"/>
              <a:gd name="connsiteY27" fmla="*/ 607298 h 1509830"/>
              <a:gd name="connsiteX28" fmla="*/ 443340 w 938714"/>
              <a:gd name="connsiteY28" fmla="*/ 675411 h 1509830"/>
              <a:gd name="connsiteX29" fmla="*/ 492921 w 938714"/>
              <a:gd name="connsiteY29" fmla="*/ 748725 h 1509830"/>
              <a:gd name="connsiteX30" fmla="*/ 562009 w 938714"/>
              <a:gd name="connsiteY30" fmla="*/ 907546 h 1509830"/>
              <a:gd name="connsiteX31" fmla="*/ 577127 w 938714"/>
              <a:gd name="connsiteY31" fmla="*/ 955989 h 1509830"/>
              <a:gd name="connsiteX32" fmla="*/ 534211 w 938714"/>
              <a:gd name="connsiteY32" fmla="*/ 640135 h 1509830"/>
              <a:gd name="connsiteX33" fmla="*/ 516167 w 938714"/>
              <a:gd name="connsiteY33" fmla="*/ 548613 h 1509830"/>
              <a:gd name="connsiteX34" fmla="*/ 489019 w 938714"/>
              <a:gd name="connsiteY34" fmla="*/ 440186 h 1509830"/>
              <a:gd name="connsiteX35" fmla="*/ 454881 w 938714"/>
              <a:gd name="connsiteY35" fmla="*/ 335335 h 1509830"/>
              <a:gd name="connsiteX36" fmla="*/ 419443 w 938714"/>
              <a:gd name="connsiteY36" fmla="*/ 247715 h 1509830"/>
              <a:gd name="connsiteX37" fmla="*/ 378966 w 938714"/>
              <a:gd name="connsiteY37" fmla="*/ 164647 h 1509830"/>
              <a:gd name="connsiteX38" fmla="*/ 310366 w 938714"/>
              <a:gd name="connsiteY38" fmla="*/ 44352 h 1509830"/>
              <a:gd name="connsiteX39" fmla="*/ 319957 w 938714"/>
              <a:gd name="connsiteY39" fmla="*/ 4200 h 1509830"/>
              <a:gd name="connsiteX40" fmla="*/ 360110 w 938714"/>
              <a:gd name="connsiteY40" fmla="*/ 13791 h 1509830"/>
              <a:gd name="connsiteX41" fmla="*/ 403350 w 938714"/>
              <a:gd name="connsiteY41" fmla="*/ 85480 h 1509830"/>
              <a:gd name="connsiteX42" fmla="*/ 446592 w 938714"/>
              <a:gd name="connsiteY42" fmla="*/ 164322 h 1509830"/>
              <a:gd name="connsiteX43" fmla="*/ 514053 w 938714"/>
              <a:gd name="connsiteY43" fmla="*/ 318917 h 1509830"/>
              <a:gd name="connsiteX44" fmla="*/ 564448 w 938714"/>
              <a:gd name="connsiteY44" fmla="*/ 485703 h 1509830"/>
              <a:gd name="connsiteX45" fmla="*/ 600373 w 938714"/>
              <a:gd name="connsiteY45" fmla="*/ 661430 h 1509830"/>
              <a:gd name="connsiteX46" fmla="*/ 611752 w 938714"/>
              <a:gd name="connsiteY46" fmla="*/ 731981 h 1509830"/>
              <a:gd name="connsiteX47" fmla="*/ 630610 w 938714"/>
              <a:gd name="connsiteY47" fmla="*/ 594131 h 1509830"/>
              <a:gd name="connsiteX48" fmla="*/ 630934 w 938714"/>
              <a:gd name="connsiteY48" fmla="*/ 592017 h 1509830"/>
              <a:gd name="connsiteX49" fmla="*/ 630934 w 938714"/>
              <a:gd name="connsiteY49" fmla="*/ 591529 h 1509830"/>
              <a:gd name="connsiteX50" fmla="*/ 631097 w 938714"/>
              <a:gd name="connsiteY50" fmla="*/ 590229 h 1509830"/>
              <a:gd name="connsiteX51" fmla="*/ 631097 w 938714"/>
              <a:gd name="connsiteY51" fmla="*/ 590229 h 1509830"/>
              <a:gd name="connsiteX52" fmla="*/ 632398 w 938714"/>
              <a:gd name="connsiteY52" fmla="*/ 583401 h 1509830"/>
              <a:gd name="connsiteX53" fmla="*/ 633697 w 938714"/>
              <a:gd name="connsiteY53" fmla="*/ 576249 h 1509830"/>
              <a:gd name="connsiteX54" fmla="*/ 633860 w 938714"/>
              <a:gd name="connsiteY54" fmla="*/ 574786 h 1509830"/>
              <a:gd name="connsiteX55" fmla="*/ 640688 w 938714"/>
              <a:gd name="connsiteY55" fmla="*/ 541299 h 1509830"/>
              <a:gd name="connsiteX56" fmla="*/ 655318 w 938714"/>
              <a:gd name="connsiteY56" fmla="*/ 481151 h 1509830"/>
              <a:gd name="connsiteX57" fmla="*/ 671899 w 938714"/>
              <a:gd name="connsiteY57" fmla="*/ 423117 h 1509830"/>
              <a:gd name="connsiteX58" fmla="*/ 671737 w 938714"/>
              <a:gd name="connsiteY58" fmla="*/ 423767 h 1509830"/>
              <a:gd name="connsiteX59" fmla="*/ 721480 w 938714"/>
              <a:gd name="connsiteY59" fmla="*/ 289168 h 1509830"/>
              <a:gd name="connsiteX60" fmla="*/ 754155 w 938714"/>
              <a:gd name="connsiteY60" fmla="*/ 222193 h 1509830"/>
              <a:gd name="connsiteX61" fmla="*/ 789106 w 938714"/>
              <a:gd name="connsiteY61" fmla="*/ 163184 h 1509830"/>
              <a:gd name="connsiteX62" fmla="*/ 789106 w 938714"/>
              <a:gd name="connsiteY62" fmla="*/ 163184 h 1509830"/>
              <a:gd name="connsiteX63" fmla="*/ 793494 w 938714"/>
              <a:gd name="connsiteY63" fmla="*/ 156357 h 1509830"/>
              <a:gd name="connsiteX64" fmla="*/ 791381 w 938714"/>
              <a:gd name="connsiteY64" fmla="*/ 159607 h 1509830"/>
              <a:gd name="connsiteX65" fmla="*/ 813814 w 938714"/>
              <a:gd name="connsiteY65" fmla="*/ 126283 h 1509830"/>
              <a:gd name="connsiteX66" fmla="*/ 831371 w 938714"/>
              <a:gd name="connsiteY66" fmla="*/ 105312 h 1509830"/>
              <a:gd name="connsiteX67" fmla="*/ 878675 w 938714"/>
              <a:gd name="connsiteY67" fmla="*/ 94909 h 1509830"/>
              <a:gd name="connsiteX68" fmla="*/ 922241 w 938714"/>
              <a:gd name="connsiteY68" fmla="*/ 163834 h 1509830"/>
              <a:gd name="connsiteX69" fmla="*/ 926956 w 938714"/>
              <a:gd name="connsiteY69" fmla="*/ 185942 h 1509830"/>
              <a:gd name="connsiteX70" fmla="*/ 930369 w 938714"/>
              <a:gd name="connsiteY70" fmla="*/ 206750 h 1509830"/>
              <a:gd name="connsiteX71" fmla="*/ 935571 w 938714"/>
              <a:gd name="connsiteY71" fmla="*/ 253079 h 1509830"/>
              <a:gd name="connsiteX72" fmla="*/ 938173 w 938714"/>
              <a:gd name="connsiteY72" fmla="*/ 298921 h 1509830"/>
              <a:gd name="connsiteX73" fmla="*/ 937198 w 938714"/>
              <a:gd name="connsiteY73" fmla="*/ 385891 h 1509830"/>
              <a:gd name="connsiteX74" fmla="*/ 930532 w 938714"/>
              <a:gd name="connsiteY74" fmla="*/ 472373 h 1509830"/>
              <a:gd name="connsiteX75" fmla="*/ 917040 w 938714"/>
              <a:gd name="connsiteY75" fmla="*/ 562919 h 1509830"/>
              <a:gd name="connsiteX76" fmla="*/ 875099 w 938714"/>
              <a:gd name="connsiteY76" fmla="*/ 733119 h 1509830"/>
              <a:gd name="connsiteX77" fmla="*/ 848114 w 938714"/>
              <a:gd name="connsiteY77" fmla="*/ 815374 h 1509830"/>
              <a:gd name="connsiteX78" fmla="*/ 819991 w 938714"/>
              <a:gd name="connsiteY78" fmla="*/ 893078 h 1509830"/>
              <a:gd name="connsiteX79" fmla="*/ 747489 w 938714"/>
              <a:gd name="connsiteY79" fmla="*/ 1047185 h 1509830"/>
              <a:gd name="connsiteX80" fmla="*/ 704737 w 938714"/>
              <a:gd name="connsiteY80" fmla="*/ 1108145 h 1509830"/>
              <a:gd name="connsiteX81" fmla="*/ 683603 w 938714"/>
              <a:gd name="connsiteY81" fmla="*/ 1135943 h 1509830"/>
              <a:gd name="connsiteX82" fmla="*/ 653856 w 938714"/>
              <a:gd name="connsiteY82" fmla="*/ 1173332 h 1509830"/>
              <a:gd name="connsiteX83" fmla="*/ 650116 w 938714"/>
              <a:gd name="connsiteY83" fmla="*/ 1176746 h 1509830"/>
              <a:gd name="connsiteX84" fmla="*/ 650767 w 938714"/>
              <a:gd name="connsiteY84" fmla="*/ 1331828 h 1509830"/>
              <a:gd name="connsiteX85" fmla="*/ 648654 w 938714"/>
              <a:gd name="connsiteY85" fmla="*/ 1402216 h 1509830"/>
              <a:gd name="connsiteX86" fmla="*/ 646866 w 938714"/>
              <a:gd name="connsiteY86" fmla="*/ 1443181 h 1509830"/>
              <a:gd name="connsiteX87" fmla="*/ 646052 w 938714"/>
              <a:gd name="connsiteY87" fmla="*/ 1460738 h 1509830"/>
              <a:gd name="connsiteX88" fmla="*/ 645239 w 938714"/>
              <a:gd name="connsiteY88" fmla="*/ 1483821 h 1509830"/>
              <a:gd name="connsiteX89" fmla="*/ 639713 w 938714"/>
              <a:gd name="connsiteY89" fmla="*/ 1494876 h 1509830"/>
              <a:gd name="connsiteX90" fmla="*/ 615166 w 938714"/>
              <a:gd name="connsiteY90" fmla="*/ 1509181 h 1509830"/>
              <a:gd name="connsiteX91" fmla="*/ 614841 w 938714"/>
              <a:gd name="connsiteY91" fmla="*/ 1509181 h 15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38714" h="1509830">
                <a:moveTo>
                  <a:pt x="615653" y="1509831"/>
                </a:moveTo>
                <a:cubicBezTo>
                  <a:pt x="608176" y="1509831"/>
                  <a:pt x="600861" y="1506905"/>
                  <a:pt x="595496" y="1501703"/>
                </a:cubicBezTo>
                <a:cubicBezTo>
                  <a:pt x="589644" y="1496176"/>
                  <a:pt x="586881" y="1488861"/>
                  <a:pt x="586393" y="1480895"/>
                </a:cubicBezTo>
                <a:cubicBezTo>
                  <a:pt x="585255" y="1462851"/>
                  <a:pt x="585743" y="1444645"/>
                  <a:pt x="586393" y="1426600"/>
                </a:cubicBezTo>
                <a:cubicBezTo>
                  <a:pt x="585743" y="1414571"/>
                  <a:pt x="585092" y="1402541"/>
                  <a:pt x="584279" y="1390512"/>
                </a:cubicBezTo>
                <a:cubicBezTo>
                  <a:pt x="582654" y="1360926"/>
                  <a:pt x="580865" y="1331502"/>
                  <a:pt x="578590" y="1302079"/>
                </a:cubicBezTo>
                <a:cubicBezTo>
                  <a:pt x="577452" y="1288424"/>
                  <a:pt x="575989" y="1274932"/>
                  <a:pt x="574526" y="1261277"/>
                </a:cubicBezTo>
                <a:cubicBezTo>
                  <a:pt x="565260" y="1257375"/>
                  <a:pt x="556644" y="1252173"/>
                  <a:pt x="547866" y="1247296"/>
                </a:cubicBezTo>
                <a:cubicBezTo>
                  <a:pt x="536161" y="1240631"/>
                  <a:pt x="524620" y="1233479"/>
                  <a:pt x="513403" y="1226001"/>
                </a:cubicBezTo>
                <a:cubicBezTo>
                  <a:pt x="492108" y="1211859"/>
                  <a:pt x="472114" y="1195927"/>
                  <a:pt x="452769" y="1179347"/>
                </a:cubicBezTo>
                <a:cubicBezTo>
                  <a:pt x="409690" y="1142608"/>
                  <a:pt x="371163" y="1100992"/>
                  <a:pt x="333287" y="1059052"/>
                </a:cubicBezTo>
                <a:cubicBezTo>
                  <a:pt x="294597" y="1016299"/>
                  <a:pt x="258184" y="971757"/>
                  <a:pt x="225185" y="924453"/>
                </a:cubicBezTo>
                <a:cubicBezTo>
                  <a:pt x="208115" y="900069"/>
                  <a:pt x="191372" y="875359"/>
                  <a:pt x="175116" y="850325"/>
                </a:cubicBezTo>
                <a:cubicBezTo>
                  <a:pt x="159347" y="825941"/>
                  <a:pt x="144392" y="801069"/>
                  <a:pt x="129761" y="776035"/>
                </a:cubicBezTo>
                <a:cubicBezTo>
                  <a:pt x="100176" y="725641"/>
                  <a:pt x="73028" y="673785"/>
                  <a:pt x="49458" y="620140"/>
                </a:cubicBezTo>
                <a:cubicBezTo>
                  <a:pt x="37753" y="593480"/>
                  <a:pt x="27837" y="565520"/>
                  <a:pt x="19709" y="537559"/>
                </a:cubicBezTo>
                <a:cubicBezTo>
                  <a:pt x="11418" y="508786"/>
                  <a:pt x="4754" y="479525"/>
                  <a:pt x="1827" y="449777"/>
                </a:cubicBezTo>
                <a:cubicBezTo>
                  <a:pt x="1177" y="441974"/>
                  <a:pt x="690" y="434334"/>
                  <a:pt x="201" y="426531"/>
                </a:cubicBezTo>
                <a:cubicBezTo>
                  <a:pt x="-448" y="414664"/>
                  <a:pt x="364" y="401822"/>
                  <a:pt x="4265" y="390768"/>
                </a:cubicBezTo>
                <a:cubicBezTo>
                  <a:pt x="7029" y="383127"/>
                  <a:pt x="10606" y="376137"/>
                  <a:pt x="16946" y="370773"/>
                </a:cubicBezTo>
                <a:cubicBezTo>
                  <a:pt x="21822" y="366546"/>
                  <a:pt x="28000" y="362807"/>
                  <a:pt x="34339" y="361344"/>
                </a:cubicBezTo>
                <a:cubicBezTo>
                  <a:pt x="41167" y="359719"/>
                  <a:pt x="47506" y="358906"/>
                  <a:pt x="54497" y="359881"/>
                </a:cubicBezTo>
                <a:cubicBezTo>
                  <a:pt x="60023" y="360694"/>
                  <a:pt x="65225" y="362482"/>
                  <a:pt x="70265" y="364596"/>
                </a:cubicBezTo>
                <a:cubicBezTo>
                  <a:pt x="82131" y="369635"/>
                  <a:pt x="93511" y="375813"/>
                  <a:pt x="104890" y="381827"/>
                </a:cubicBezTo>
                <a:cubicBezTo>
                  <a:pt x="115131" y="387191"/>
                  <a:pt x="125210" y="392718"/>
                  <a:pt x="135451" y="398245"/>
                </a:cubicBezTo>
                <a:cubicBezTo>
                  <a:pt x="182593" y="423930"/>
                  <a:pt x="227948" y="453191"/>
                  <a:pt x="270376" y="486028"/>
                </a:cubicBezTo>
                <a:cubicBezTo>
                  <a:pt x="293459" y="503909"/>
                  <a:pt x="315243" y="523092"/>
                  <a:pt x="335888" y="543574"/>
                </a:cubicBezTo>
                <a:cubicBezTo>
                  <a:pt x="355883" y="563406"/>
                  <a:pt x="374578" y="585027"/>
                  <a:pt x="391971" y="607298"/>
                </a:cubicBezTo>
                <a:cubicBezTo>
                  <a:pt x="409527" y="629731"/>
                  <a:pt x="426596" y="652489"/>
                  <a:pt x="443340" y="675411"/>
                </a:cubicBezTo>
                <a:cubicBezTo>
                  <a:pt x="460734" y="699307"/>
                  <a:pt x="477966" y="723365"/>
                  <a:pt x="492921" y="748725"/>
                </a:cubicBezTo>
                <a:cubicBezTo>
                  <a:pt x="522181" y="798631"/>
                  <a:pt x="543965" y="852764"/>
                  <a:pt x="562009" y="907546"/>
                </a:cubicBezTo>
                <a:cubicBezTo>
                  <a:pt x="567211" y="923639"/>
                  <a:pt x="572413" y="939733"/>
                  <a:pt x="577127" y="955989"/>
                </a:cubicBezTo>
                <a:cubicBezTo>
                  <a:pt x="567374" y="850163"/>
                  <a:pt x="552905" y="744823"/>
                  <a:pt x="534211" y="640135"/>
                </a:cubicBezTo>
                <a:cubicBezTo>
                  <a:pt x="528847" y="609573"/>
                  <a:pt x="522670" y="579013"/>
                  <a:pt x="516167" y="548613"/>
                </a:cubicBezTo>
                <a:cubicBezTo>
                  <a:pt x="508039" y="512200"/>
                  <a:pt x="498935" y="476112"/>
                  <a:pt x="489019" y="440186"/>
                </a:cubicBezTo>
                <a:cubicBezTo>
                  <a:pt x="479265" y="404748"/>
                  <a:pt x="467236" y="369960"/>
                  <a:pt x="454881" y="335335"/>
                </a:cubicBezTo>
                <a:cubicBezTo>
                  <a:pt x="443990" y="305749"/>
                  <a:pt x="432286" y="276488"/>
                  <a:pt x="419443" y="247715"/>
                </a:cubicBezTo>
                <a:cubicBezTo>
                  <a:pt x="407090" y="219592"/>
                  <a:pt x="393271" y="191957"/>
                  <a:pt x="378966" y="164647"/>
                </a:cubicBezTo>
                <a:cubicBezTo>
                  <a:pt x="357184" y="124007"/>
                  <a:pt x="334262" y="83854"/>
                  <a:pt x="310366" y="44352"/>
                </a:cubicBezTo>
                <a:cubicBezTo>
                  <a:pt x="302238" y="30697"/>
                  <a:pt x="306302" y="12653"/>
                  <a:pt x="319957" y="4200"/>
                </a:cubicBezTo>
                <a:cubicBezTo>
                  <a:pt x="333449" y="-4091"/>
                  <a:pt x="351819" y="299"/>
                  <a:pt x="360110" y="13791"/>
                </a:cubicBezTo>
                <a:cubicBezTo>
                  <a:pt x="374578" y="37687"/>
                  <a:pt x="389370" y="61259"/>
                  <a:pt x="403350" y="85480"/>
                </a:cubicBezTo>
                <a:cubicBezTo>
                  <a:pt x="418305" y="111490"/>
                  <a:pt x="432611" y="137824"/>
                  <a:pt x="446592" y="164322"/>
                </a:cubicBezTo>
                <a:cubicBezTo>
                  <a:pt x="472601" y="214228"/>
                  <a:pt x="495197" y="265922"/>
                  <a:pt x="514053" y="318917"/>
                </a:cubicBezTo>
                <a:cubicBezTo>
                  <a:pt x="533561" y="373699"/>
                  <a:pt x="550792" y="429132"/>
                  <a:pt x="564448" y="485703"/>
                </a:cubicBezTo>
                <a:cubicBezTo>
                  <a:pt x="578427" y="543900"/>
                  <a:pt x="590131" y="602421"/>
                  <a:pt x="600373" y="661430"/>
                </a:cubicBezTo>
                <a:cubicBezTo>
                  <a:pt x="604437" y="685001"/>
                  <a:pt x="608176" y="708410"/>
                  <a:pt x="611752" y="731981"/>
                </a:cubicBezTo>
                <a:cubicBezTo>
                  <a:pt x="616466" y="685814"/>
                  <a:pt x="622156" y="639810"/>
                  <a:pt x="630610" y="594131"/>
                </a:cubicBezTo>
                <a:lnTo>
                  <a:pt x="630934" y="592017"/>
                </a:lnTo>
                <a:cubicBezTo>
                  <a:pt x="630934" y="592017"/>
                  <a:pt x="630934" y="591692"/>
                  <a:pt x="630934" y="591529"/>
                </a:cubicBezTo>
                <a:cubicBezTo>
                  <a:pt x="630934" y="591205"/>
                  <a:pt x="630934" y="590717"/>
                  <a:pt x="631097" y="590229"/>
                </a:cubicBezTo>
                <a:lnTo>
                  <a:pt x="631097" y="590229"/>
                </a:lnTo>
                <a:cubicBezTo>
                  <a:pt x="631422" y="587953"/>
                  <a:pt x="631909" y="585677"/>
                  <a:pt x="632398" y="583401"/>
                </a:cubicBezTo>
                <a:cubicBezTo>
                  <a:pt x="632885" y="580963"/>
                  <a:pt x="633210" y="578525"/>
                  <a:pt x="633697" y="576249"/>
                </a:cubicBezTo>
                <a:cubicBezTo>
                  <a:pt x="633697" y="575761"/>
                  <a:pt x="633697" y="575273"/>
                  <a:pt x="633860" y="574786"/>
                </a:cubicBezTo>
                <a:cubicBezTo>
                  <a:pt x="635973" y="563569"/>
                  <a:pt x="638412" y="552515"/>
                  <a:pt x="640688" y="541299"/>
                </a:cubicBezTo>
                <a:cubicBezTo>
                  <a:pt x="644914" y="521141"/>
                  <a:pt x="650116" y="501146"/>
                  <a:pt x="655318" y="481151"/>
                </a:cubicBezTo>
                <a:cubicBezTo>
                  <a:pt x="660195" y="461644"/>
                  <a:pt x="665885" y="442300"/>
                  <a:pt x="671899" y="423117"/>
                </a:cubicBezTo>
                <a:cubicBezTo>
                  <a:pt x="671899" y="423280"/>
                  <a:pt x="671899" y="423605"/>
                  <a:pt x="671737" y="423767"/>
                </a:cubicBezTo>
                <a:cubicBezTo>
                  <a:pt x="686368" y="378251"/>
                  <a:pt x="701810" y="332896"/>
                  <a:pt x="721480" y="289168"/>
                </a:cubicBezTo>
                <a:cubicBezTo>
                  <a:pt x="731721" y="266572"/>
                  <a:pt x="742288" y="244139"/>
                  <a:pt x="754155" y="222193"/>
                </a:cubicBezTo>
                <a:cubicBezTo>
                  <a:pt x="765046" y="202036"/>
                  <a:pt x="776914" y="182528"/>
                  <a:pt x="789106" y="163184"/>
                </a:cubicBezTo>
                <a:lnTo>
                  <a:pt x="789106" y="163184"/>
                </a:lnTo>
                <a:cubicBezTo>
                  <a:pt x="790568" y="160908"/>
                  <a:pt x="792032" y="158632"/>
                  <a:pt x="793494" y="156357"/>
                </a:cubicBezTo>
                <a:cubicBezTo>
                  <a:pt x="792844" y="157494"/>
                  <a:pt x="792193" y="158469"/>
                  <a:pt x="791381" y="159607"/>
                </a:cubicBezTo>
                <a:cubicBezTo>
                  <a:pt x="798533" y="148391"/>
                  <a:pt x="805849" y="137012"/>
                  <a:pt x="813814" y="126283"/>
                </a:cubicBezTo>
                <a:cubicBezTo>
                  <a:pt x="819179" y="118967"/>
                  <a:pt x="824705" y="111653"/>
                  <a:pt x="831371" y="105312"/>
                </a:cubicBezTo>
                <a:cubicBezTo>
                  <a:pt x="844213" y="93283"/>
                  <a:pt x="861932" y="88244"/>
                  <a:pt x="878675" y="94909"/>
                </a:cubicBezTo>
                <a:cubicBezTo>
                  <a:pt x="906148" y="105800"/>
                  <a:pt x="915251" y="137987"/>
                  <a:pt x="922241" y="163834"/>
                </a:cubicBezTo>
                <a:cubicBezTo>
                  <a:pt x="924193" y="170987"/>
                  <a:pt x="925493" y="178627"/>
                  <a:pt x="926956" y="185942"/>
                </a:cubicBezTo>
                <a:cubicBezTo>
                  <a:pt x="928419" y="192770"/>
                  <a:pt x="929557" y="199922"/>
                  <a:pt x="930369" y="206750"/>
                </a:cubicBezTo>
                <a:cubicBezTo>
                  <a:pt x="932483" y="222193"/>
                  <a:pt x="934596" y="237637"/>
                  <a:pt x="935571" y="253079"/>
                </a:cubicBezTo>
                <a:cubicBezTo>
                  <a:pt x="936709" y="268360"/>
                  <a:pt x="937522" y="283478"/>
                  <a:pt x="938173" y="298921"/>
                </a:cubicBezTo>
                <a:cubicBezTo>
                  <a:pt x="939311" y="327857"/>
                  <a:pt x="938497" y="356956"/>
                  <a:pt x="937198" y="385891"/>
                </a:cubicBezTo>
                <a:cubicBezTo>
                  <a:pt x="935897" y="414664"/>
                  <a:pt x="933946" y="443600"/>
                  <a:pt x="930532" y="472373"/>
                </a:cubicBezTo>
                <a:cubicBezTo>
                  <a:pt x="926956" y="502772"/>
                  <a:pt x="922404" y="532845"/>
                  <a:pt x="917040" y="562919"/>
                </a:cubicBezTo>
                <a:cubicBezTo>
                  <a:pt x="906636" y="620465"/>
                  <a:pt x="892005" y="677198"/>
                  <a:pt x="875099" y="733119"/>
                </a:cubicBezTo>
                <a:cubicBezTo>
                  <a:pt x="866809" y="760755"/>
                  <a:pt x="857543" y="788064"/>
                  <a:pt x="848114" y="815374"/>
                </a:cubicBezTo>
                <a:cubicBezTo>
                  <a:pt x="839173" y="841384"/>
                  <a:pt x="829907" y="867394"/>
                  <a:pt x="819991" y="893078"/>
                </a:cubicBezTo>
                <a:cubicBezTo>
                  <a:pt x="799671" y="946073"/>
                  <a:pt x="777075" y="998580"/>
                  <a:pt x="747489" y="1047185"/>
                </a:cubicBezTo>
                <a:cubicBezTo>
                  <a:pt x="734647" y="1068480"/>
                  <a:pt x="719692" y="1088313"/>
                  <a:pt x="704737" y="1108145"/>
                </a:cubicBezTo>
                <a:cubicBezTo>
                  <a:pt x="697746" y="1117411"/>
                  <a:pt x="690593" y="1126677"/>
                  <a:pt x="683603" y="1135943"/>
                </a:cubicBezTo>
                <a:cubicBezTo>
                  <a:pt x="674013" y="1148622"/>
                  <a:pt x="664584" y="1161465"/>
                  <a:pt x="653856" y="1173332"/>
                </a:cubicBezTo>
                <a:cubicBezTo>
                  <a:pt x="652718" y="1174632"/>
                  <a:pt x="651417" y="1175770"/>
                  <a:pt x="650116" y="1176746"/>
                </a:cubicBezTo>
                <a:cubicBezTo>
                  <a:pt x="651579" y="1228439"/>
                  <a:pt x="651905" y="1280133"/>
                  <a:pt x="650767" y="1331828"/>
                </a:cubicBezTo>
                <a:cubicBezTo>
                  <a:pt x="650279" y="1355237"/>
                  <a:pt x="649629" y="1378645"/>
                  <a:pt x="648654" y="1402216"/>
                </a:cubicBezTo>
                <a:cubicBezTo>
                  <a:pt x="648003" y="1415871"/>
                  <a:pt x="647515" y="1429526"/>
                  <a:pt x="646866" y="1443181"/>
                </a:cubicBezTo>
                <a:cubicBezTo>
                  <a:pt x="646540" y="1449034"/>
                  <a:pt x="646377" y="1454885"/>
                  <a:pt x="646052" y="1460738"/>
                </a:cubicBezTo>
                <a:cubicBezTo>
                  <a:pt x="646377" y="1468378"/>
                  <a:pt x="647190" y="1476506"/>
                  <a:pt x="645239" y="1483821"/>
                </a:cubicBezTo>
                <a:cubicBezTo>
                  <a:pt x="644264" y="1487885"/>
                  <a:pt x="642313" y="1491624"/>
                  <a:pt x="639713" y="1494876"/>
                </a:cubicBezTo>
                <a:cubicBezTo>
                  <a:pt x="634674" y="1503328"/>
                  <a:pt x="625732" y="1509018"/>
                  <a:pt x="615166" y="1509181"/>
                </a:cubicBezTo>
                <a:lnTo>
                  <a:pt x="614841" y="1509181"/>
                </a:lnTo>
                <a:close/>
              </a:path>
            </a:pathLst>
          </a:custGeom>
          <a:solidFill>
            <a:srgbClr val="6CA44D"/>
          </a:solidFill>
          <a:ln w="16256"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CECA84A2-FD33-9B19-AE6C-9EFC241A4ECC}"/>
              </a:ext>
            </a:extLst>
          </p:cNvPr>
          <p:cNvSpPr/>
          <p:nvPr/>
        </p:nvSpPr>
        <p:spPr>
          <a:xfrm flipH="1">
            <a:off x="1157253" y="4566781"/>
            <a:ext cx="1006280" cy="2480990"/>
          </a:xfrm>
          <a:custGeom>
            <a:avLst/>
            <a:gdLst>
              <a:gd name="connsiteX0" fmla="*/ 827244 w 1006280"/>
              <a:gd name="connsiteY0" fmla="*/ 2480991 h 2480990"/>
              <a:gd name="connsiteX1" fmla="*/ 827244 w 1006280"/>
              <a:gd name="connsiteY1" fmla="*/ 2480991 h 2480990"/>
              <a:gd name="connsiteX2" fmla="*/ 824805 w 1006280"/>
              <a:gd name="connsiteY2" fmla="*/ 2463272 h 2480990"/>
              <a:gd name="connsiteX3" fmla="*/ 824805 w 1006280"/>
              <a:gd name="connsiteY3" fmla="*/ 2462296 h 2480990"/>
              <a:gd name="connsiteX4" fmla="*/ 824480 w 1006280"/>
              <a:gd name="connsiteY4" fmla="*/ 2460833 h 2480990"/>
              <a:gd name="connsiteX5" fmla="*/ 824480 w 1006280"/>
              <a:gd name="connsiteY5" fmla="*/ 2459533 h 2480990"/>
              <a:gd name="connsiteX6" fmla="*/ 815376 w 1006280"/>
              <a:gd name="connsiteY6" fmla="*/ 2387844 h 2480990"/>
              <a:gd name="connsiteX7" fmla="*/ 808061 w 1006280"/>
              <a:gd name="connsiteY7" fmla="*/ 2329647 h 2480990"/>
              <a:gd name="connsiteX8" fmla="*/ 808061 w 1006280"/>
              <a:gd name="connsiteY8" fmla="*/ 2328347 h 2480990"/>
              <a:gd name="connsiteX9" fmla="*/ 807736 w 1006280"/>
              <a:gd name="connsiteY9" fmla="*/ 2327697 h 2480990"/>
              <a:gd name="connsiteX10" fmla="*/ 807736 w 1006280"/>
              <a:gd name="connsiteY10" fmla="*/ 2326071 h 2480990"/>
              <a:gd name="connsiteX11" fmla="*/ 806761 w 1006280"/>
              <a:gd name="connsiteY11" fmla="*/ 2319894 h 2480990"/>
              <a:gd name="connsiteX12" fmla="*/ 805949 w 1006280"/>
              <a:gd name="connsiteY12" fmla="*/ 2314042 h 2480990"/>
              <a:gd name="connsiteX13" fmla="*/ 805949 w 1006280"/>
              <a:gd name="connsiteY13" fmla="*/ 2314692 h 2480990"/>
              <a:gd name="connsiteX14" fmla="*/ 804972 w 1006280"/>
              <a:gd name="connsiteY14" fmla="*/ 2306239 h 2480990"/>
              <a:gd name="connsiteX15" fmla="*/ 782864 w 1006280"/>
              <a:gd name="connsiteY15" fmla="*/ 2145629 h 2480990"/>
              <a:gd name="connsiteX16" fmla="*/ 777012 w 1006280"/>
              <a:gd name="connsiteY16" fmla="*/ 2107590 h 2480990"/>
              <a:gd name="connsiteX17" fmla="*/ 768072 w 1006280"/>
              <a:gd name="connsiteY17" fmla="*/ 2079305 h 2480990"/>
              <a:gd name="connsiteX18" fmla="*/ 770348 w 1006280"/>
              <a:gd name="connsiteY18" fmla="*/ 2067113 h 2480990"/>
              <a:gd name="connsiteX19" fmla="*/ 753604 w 1006280"/>
              <a:gd name="connsiteY19" fmla="*/ 1971040 h 2480990"/>
              <a:gd name="connsiteX20" fmla="*/ 745476 w 1006280"/>
              <a:gd name="connsiteY20" fmla="*/ 1925523 h 2480990"/>
              <a:gd name="connsiteX21" fmla="*/ 713452 w 1006280"/>
              <a:gd name="connsiteY21" fmla="*/ 1750446 h 2480990"/>
              <a:gd name="connsiteX22" fmla="*/ 704836 w 1006280"/>
              <a:gd name="connsiteY22" fmla="*/ 1740205 h 2480990"/>
              <a:gd name="connsiteX23" fmla="*/ 690693 w 1006280"/>
              <a:gd name="connsiteY23" fmla="*/ 1705417 h 2480990"/>
              <a:gd name="connsiteX24" fmla="*/ 689718 w 1006280"/>
              <a:gd name="connsiteY24" fmla="*/ 1702816 h 2480990"/>
              <a:gd name="connsiteX25" fmla="*/ 605675 w 1006280"/>
              <a:gd name="connsiteY25" fmla="*/ 1614546 h 2480990"/>
              <a:gd name="connsiteX26" fmla="*/ 483916 w 1006280"/>
              <a:gd name="connsiteY26" fmla="*/ 1503680 h 2480990"/>
              <a:gd name="connsiteX27" fmla="*/ 429296 w 1006280"/>
              <a:gd name="connsiteY27" fmla="*/ 1457838 h 2480990"/>
              <a:gd name="connsiteX28" fmla="*/ 351268 w 1006280"/>
              <a:gd name="connsiteY28" fmla="*/ 1392001 h 2480990"/>
              <a:gd name="connsiteX29" fmla="*/ 350618 w 1006280"/>
              <a:gd name="connsiteY29" fmla="*/ 1391351 h 2480990"/>
              <a:gd name="connsiteX30" fmla="*/ 285757 w 1006280"/>
              <a:gd name="connsiteY30" fmla="*/ 1331529 h 2480990"/>
              <a:gd name="connsiteX31" fmla="*/ 226259 w 1006280"/>
              <a:gd name="connsiteY31" fmla="*/ 1265855 h 2480990"/>
              <a:gd name="connsiteX32" fmla="*/ 198624 w 1006280"/>
              <a:gd name="connsiteY32" fmla="*/ 1228466 h 2480990"/>
              <a:gd name="connsiteX33" fmla="*/ 179116 w 1006280"/>
              <a:gd name="connsiteY33" fmla="*/ 1197092 h 2480990"/>
              <a:gd name="connsiteX34" fmla="*/ 175703 w 1006280"/>
              <a:gd name="connsiteY34" fmla="*/ 1191240 h 2480990"/>
              <a:gd name="connsiteX35" fmla="*/ 156358 w 1006280"/>
              <a:gd name="connsiteY35" fmla="*/ 1154664 h 2480990"/>
              <a:gd name="connsiteX36" fmla="*/ 139453 w 1006280"/>
              <a:gd name="connsiteY36" fmla="*/ 1114511 h 2480990"/>
              <a:gd name="connsiteX37" fmla="*/ 138476 w 1006280"/>
              <a:gd name="connsiteY37" fmla="*/ 1111585 h 2480990"/>
              <a:gd name="connsiteX38" fmla="*/ 130348 w 1006280"/>
              <a:gd name="connsiteY38" fmla="*/ 1085576 h 2480990"/>
              <a:gd name="connsiteX39" fmla="*/ 125960 w 1006280"/>
              <a:gd name="connsiteY39" fmla="*/ 1025916 h 2480990"/>
              <a:gd name="connsiteX40" fmla="*/ 143517 w 1006280"/>
              <a:gd name="connsiteY40" fmla="*/ 981375 h 2480990"/>
              <a:gd name="connsiteX41" fmla="*/ 161723 w 1006280"/>
              <a:gd name="connsiteY41" fmla="*/ 965119 h 2480990"/>
              <a:gd name="connsiteX42" fmla="*/ 191308 w 1006280"/>
              <a:gd name="connsiteY42" fmla="*/ 952927 h 2480990"/>
              <a:gd name="connsiteX43" fmla="*/ 227884 w 1006280"/>
              <a:gd name="connsiteY43" fmla="*/ 950488 h 2480990"/>
              <a:gd name="connsiteX44" fmla="*/ 269825 w 1006280"/>
              <a:gd name="connsiteY44" fmla="*/ 955528 h 2480990"/>
              <a:gd name="connsiteX45" fmla="*/ 315830 w 1006280"/>
              <a:gd name="connsiteY45" fmla="*/ 969670 h 2480990"/>
              <a:gd name="connsiteX46" fmla="*/ 396134 w 1006280"/>
              <a:gd name="connsiteY46" fmla="*/ 1016488 h 2480990"/>
              <a:gd name="connsiteX47" fmla="*/ 429296 w 1006280"/>
              <a:gd name="connsiteY47" fmla="*/ 1043798 h 2480990"/>
              <a:gd name="connsiteX48" fmla="*/ 460996 w 1006280"/>
              <a:gd name="connsiteY48" fmla="*/ 1076635 h 2480990"/>
              <a:gd name="connsiteX49" fmla="*/ 486518 w 1006280"/>
              <a:gd name="connsiteY49" fmla="*/ 1109147 h 2480990"/>
              <a:gd name="connsiteX50" fmla="*/ 489281 w 1006280"/>
              <a:gd name="connsiteY50" fmla="*/ 1112723 h 2480990"/>
              <a:gd name="connsiteX51" fmla="*/ 509114 w 1006280"/>
              <a:gd name="connsiteY51" fmla="*/ 1142147 h 2480990"/>
              <a:gd name="connsiteX52" fmla="*/ 513828 w 1006280"/>
              <a:gd name="connsiteY52" fmla="*/ 1149462 h 2480990"/>
              <a:gd name="connsiteX53" fmla="*/ 559344 w 1006280"/>
              <a:gd name="connsiteY53" fmla="*/ 1224402 h 2480990"/>
              <a:gd name="connsiteX54" fmla="*/ 633634 w 1006280"/>
              <a:gd name="connsiteY54" fmla="*/ 1379159 h 2480990"/>
              <a:gd name="connsiteX55" fmla="*/ 629408 w 1006280"/>
              <a:gd name="connsiteY55" fmla="*/ 1361277 h 2480990"/>
              <a:gd name="connsiteX56" fmla="*/ 611526 w 1006280"/>
              <a:gd name="connsiteY56" fmla="*/ 1289426 h 2480990"/>
              <a:gd name="connsiteX57" fmla="*/ 599984 w 1006280"/>
              <a:gd name="connsiteY57" fmla="*/ 1245535 h 2480990"/>
              <a:gd name="connsiteX58" fmla="*/ 597221 w 1006280"/>
              <a:gd name="connsiteY58" fmla="*/ 1235293 h 2480990"/>
              <a:gd name="connsiteX59" fmla="*/ 550078 w 1006280"/>
              <a:gd name="connsiteY59" fmla="*/ 1071596 h 2480990"/>
              <a:gd name="connsiteX60" fmla="*/ 495621 w 1006280"/>
              <a:gd name="connsiteY60" fmla="*/ 905134 h 2480990"/>
              <a:gd name="connsiteX61" fmla="*/ 494158 w 1006280"/>
              <a:gd name="connsiteY61" fmla="*/ 900908 h 2480990"/>
              <a:gd name="connsiteX62" fmla="*/ 409952 w 1006280"/>
              <a:gd name="connsiteY62" fmla="*/ 666821 h 2480990"/>
              <a:gd name="connsiteX63" fmla="*/ 408814 w 1006280"/>
              <a:gd name="connsiteY63" fmla="*/ 664058 h 2480990"/>
              <a:gd name="connsiteX64" fmla="*/ 387681 w 1006280"/>
              <a:gd name="connsiteY64" fmla="*/ 615777 h 2480990"/>
              <a:gd name="connsiteX65" fmla="*/ 357932 w 1006280"/>
              <a:gd name="connsiteY65" fmla="*/ 555305 h 2480990"/>
              <a:gd name="connsiteX66" fmla="*/ 299736 w 1006280"/>
              <a:gd name="connsiteY66" fmla="*/ 448828 h 2480990"/>
              <a:gd name="connsiteX67" fmla="*/ 208052 w 1006280"/>
              <a:gd name="connsiteY67" fmla="*/ 309352 h 2480990"/>
              <a:gd name="connsiteX68" fmla="*/ 161072 w 1006280"/>
              <a:gd name="connsiteY68" fmla="*/ 241077 h 2480990"/>
              <a:gd name="connsiteX69" fmla="*/ 158472 w 1006280"/>
              <a:gd name="connsiteY69" fmla="*/ 237175 h 2480990"/>
              <a:gd name="connsiteX70" fmla="*/ 112792 w 1006280"/>
              <a:gd name="connsiteY70" fmla="*/ 171663 h 2480990"/>
              <a:gd name="connsiteX71" fmla="*/ 85157 w 1006280"/>
              <a:gd name="connsiteY71" fmla="*/ 135250 h 2480990"/>
              <a:gd name="connsiteX72" fmla="*/ 75404 w 1006280"/>
              <a:gd name="connsiteY72" fmla="*/ 123221 h 2480990"/>
              <a:gd name="connsiteX73" fmla="*/ 26473 w 1006280"/>
              <a:gd name="connsiteY73" fmla="*/ 68438 h 2480990"/>
              <a:gd name="connsiteX74" fmla="*/ 10704 w 1006280"/>
              <a:gd name="connsiteY74" fmla="*/ 54458 h 2480990"/>
              <a:gd name="connsiteX75" fmla="*/ 626 w 1006280"/>
              <a:gd name="connsiteY75" fmla="*/ 24872 h 2480990"/>
              <a:gd name="connsiteX76" fmla="*/ 25010 w 1006280"/>
              <a:gd name="connsiteY76" fmla="*/ 650 h 2480990"/>
              <a:gd name="connsiteX77" fmla="*/ 31187 w 1006280"/>
              <a:gd name="connsiteY77" fmla="*/ 0 h 2480990"/>
              <a:gd name="connsiteX78" fmla="*/ 72640 w 1006280"/>
              <a:gd name="connsiteY78" fmla="*/ 23571 h 2480990"/>
              <a:gd name="connsiteX79" fmla="*/ 75078 w 1006280"/>
              <a:gd name="connsiteY79" fmla="*/ 25847 h 2480990"/>
              <a:gd name="connsiteX80" fmla="*/ 104176 w 1006280"/>
              <a:gd name="connsiteY80" fmla="*/ 56408 h 2480990"/>
              <a:gd name="connsiteX81" fmla="*/ 159122 w 1006280"/>
              <a:gd name="connsiteY81" fmla="*/ 123708 h 2480990"/>
              <a:gd name="connsiteX82" fmla="*/ 234224 w 1006280"/>
              <a:gd name="connsiteY82" fmla="*/ 230673 h 2480990"/>
              <a:gd name="connsiteX83" fmla="*/ 257633 w 1006280"/>
              <a:gd name="connsiteY83" fmla="*/ 264973 h 2480990"/>
              <a:gd name="connsiteX84" fmla="*/ 270638 w 1006280"/>
              <a:gd name="connsiteY84" fmla="*/ 283992 h 2480990"/>
              <a:gd name="connsiteX85" fmla="*/ 349967 w 1006280"/>
              <a:gd name="connsiteY85" fmla="*/ 404612 h 2480990"/>
              <a:gd name="connsiteX86" fmla="*/ 391582 w 1006280"/>
              <a:gd name="connsiteY86" fmla="*/ 477764 h 2480990"/>
              <a:gd name="connsiteX87" fmla="*/ 391421 w 1006280"/>
              <a:gd name="connsiteY87" fmla="*/ 475488 h 2480990"/>
              <a:gd name="connsiteX88" fmla="*/ 390932 w 1006280"/>
              <a:gd name="connsiteY88" fmla="*/ 472074 h 2480990"/>
              <a:gd name="connsiteX89" fmla="*/ 383293 w 1006280"/>
              <a:gd name="connsiteY89" fmla="*/ 297160 h 2480990"/>
              <a:gd name="connsiteX90" fmla="*/ 392233 w 1006280"/>
              <a:gd name="connsiteY90" fmla="*/ 209540 h 2480990"/>
              <a:gd name="connsiteX91" fmla="*/ 403287 w 1006280"/>
              <a:gd name="connsiteY91" fmla="*/ 161585 h 2480990"/>
              <a:gd name="connsiteX92" fmla="*/ 430760 w 1006280"/>
              <a:gd name="connsiteY92" fmla="*/ 126959 h 2480990"/>
              <a:gd name="connsiteX93" fmla="*/ 451730 w 1006280"/>
              <a:gd name="connsiteY93" fmla="*/ 120294 h 2480990"/>
              <a:gd name="connsiteX94" fmla="*/ 454006 w 1006280"/>
              <a:gd name="connsiteY94" fmla="*/ 120294 h 2480990"/>
              <a:gd name="connsiteX95" fmla="*/ 477740 w 1006280"/>
              <a:gd name="connsiteY95" fmla="*/ 125334 h 2480990"/>
              <a:gd name="connsiteX96" fmla="*/ 497572 w 1006280"/>
              <a:gd name="connsiteY96" fmla="*/ 139964 h 2480990"/>
              <a:gd name="connsiteX97" fmla="*/ 512202 w 1006280"/>
              <a:gd name="connsiteY97" fmla="*/ 159634 h 2480990"/>
              <a:gd name="connsiteX98" fmla="*/ 533985 w 1006280"/>
              <a:gd name="connsiteY98" fmla="*/ 214417 h 2480990"/>
              <a:gd name="connsiteX99" fmla="*/ 543088 w 1006280"/>
              <a:gd name="connsiteY99" fmla="*/ 258796 h 2480990"/>
              <a:gd name="connsiteX100" fmla="*/ 547478 w 1006280"/>
              <a:gd name="connsiteY100" fmla="*/ 295046 h 2480990"/>
              <a:gd name="connsiteX101" fmla="*/ 548290 w 1006280"/>
              <a:gd name="connsiteY101" fmla="*/ 303012 h 2480990"/>
              <a:gd name="connsiteX102" fmla="*/ 550241 w 1006280"/>
              <a:gd name="connsiteY102" fmla="*/ 345603 h 2480990"/>
              <a:gd name="connsiteX103" fmla="*/ 546177 w 1006280"/>
              <a:gd name="connsiteY103" fmla="*/ 518079 h 2480990"/>
              <a:gd name="connsiteX104" fmla="*/ 542438 w 1006280"/>
              <a:gd name="connsiteY104" fmla="*/ 570911 h 2480990"/>
              <a:gd name="connsiteX105" fmla="*/ 539024 w 1006280"/>
              <a:gd name="connsiteY105" fmla="*/ 618866 h 2480990"/>
              <a:gd name="connsiteX106" fmla="*/ 535448 w 1006280"/>
              <a:gd name="connsiteY106" fmla="*/ 710712 h 2480990"/>
              <a:gd name="connsiteX107" fmla="*/ 535773 w 1006280"/>
              <a:gd name="connsiteY107" fmla="*/ 740136 h 2480990"/>
              <a:gd name="connsiteX108" fmla="*/ 536098 w 1006280"/>
              <a:gd name="connsiteY108" fmla="*/ 773948 h 2480990"/>
              <a:gd name="connsiteX109" fmla="*/ 527483 w 1006280"/>
              <a:gd name="connsiteY109" fmla="*/ 793618 h 2480990"/>
              <a:gd name="connsiteX110" fmla="*/ 554630 w 1006280"/>
              <a:gd name="connsiteY110" fmla="*/ 873110 h 2480990"/>
              <a:gd name="connsiteX111" fmla="*/ 560157 w 1006280"/>
              <a:gd name="connsiteY111" fmla="*/ 889366 h 2480990"/>
              <a:gd name="connsiteX112" fmla="*/ 563246 w 1006280"/>
              <a:gd name="connsiteY112" fmla="*/ 898307 h 2480990"/>
              <a:gd name="connsiteX113" fmla="*/ 614452 w 1006280"/>
              <a:gd name="connsiteY113" fmla="*/ 1055340 h 2480990"/>
              <a:gd name="connsiteX114" fmla="*/ 663709 w 1006280"/>
              <a:gd name="connsiteY114" fmla="*/ 1226515 h 2480990"/>
              <a:gd name="connsiteX115" fmla="*/ 705974 w 1006280"/>
              <a:gd name="connsiteY115" fmla="*/ 1396390 h 2480990"/>
              <a:gd name="connsiteX116" fmla="*/ 731496 w 1006280"/>
              <a:gd name="connsiteY116" fmla="*/ 1511971 h 2480990"/>
              <a:gd name="connsiteX117" fmla="*/ 731170 w 1006280"/>
              <a:gd name="connsiteY117" fmla="*/ 1490838 h 2480990"/>
              <a:gd name="connsiteX118" fmla="*/ 732471 w 1006280"/>
              <a:gd name="connsiteY118" fmla="*/ 1415898 h 2480990"/>
              <a:gd name="connsiteX119" fmla="*/ 751165 w 1006280"/>
              <a:gd name="connsiteY119" fmla="*/ 1240658 h 2480990"/>
              <a:gd name="connsiteX120" fmla="*/ 772623 w 1006280"/>
              <a:gd name="connsiteY120" fmla="*/ 1154989 h 2480990"/>
              <a:gd name="connsiteX121" fmla="*/ 805135 w 1006280"/>
              <a:gd name="connsiteY121" fmla="*/ 1075985 h 2480990"/>
              <a:gd name="connsiteX122" fmla="*/ 827731 w 1006280"/>
              <a:gd name="connsiteY122" fmla="*/ 1038596 h 2480990"/>
              <a:gd name="connsiteX123" fmla="*/ 844962 w 1006280"/>
              <a:gd name="connsiteY123" fmla="*/ 1016488 h 2480990"/>
              <a:gd name="connsiteX124" fmla="*/ 887716 w 1006280"/>
              <a:gd name="connsiteY124" fmla="*/ 992754 h 2480990"/>
              <a:gd name="connsiteX125" fmla="*/ 897957 w 1006280"/>
              <a:gd name="connsiteY125" fmla="*/ 991941 h 2480990"/>
              <a:gd name="connsiteX126" fmla="*/ 933883 w 1006280"/>
              <a:gd name="connsiteY126" fmla="*/ 1001045 h 2480990"/>
              <a:gd name="connsiteX127" fmla="*/ 972573 w 1006280"/>
              <a:gd name="connsiteY127" fmla="*/ 1038758 h 2480990"/>
              <a:gd name="connsiteX128" fmla="*/ 996468 w 1006280"/>
              <a:gd name="connsiteY128" fmla="*/ 1101994 h 2480990"/>
              <a:gd name="connsiteX129" fmla="*/ 1003296 w 1006280"/>
              <a:gd name="connsiteY129" fmla="*/ 1144097 h 2480990"/>
              <a:gd name="connsiteX130" fmla="*/ 1006060 w 1006280"/>
              <a:gd name="connsiteY130" fmla="*/ 1190752 h 2480990"/>
              <a:gd name="connsiteX131" fmla="*/ 1002320 w 1006280"/>
              <a:gd name="connsiteY131" fmla="*/ 1276909 h 2480990"/>
              <a:gd name="connsiteX132" fmla="*/ 977449 w 1006280"/>
              <a:gd name="connsiteY132" fmla="*/ 1448897 h 2480990"/>
              <a:gd name="connsiteX133" fmla="*/ 941523 w 1006280"/>
              <a:gd name="connsiteY133" fmla="*/ 1618773 h 2480990"/>
              <a:gd name="connsiteX134" fmla="*/ 931933 w 1006280"/>
              <a:gd name="connsiteY134" fmla="*/ 1662013 h 2480990"/>
              <a:gd name="connsiteX135" fmla="*/ 903646 w 1006280"/>
              <a:gd name="connsiteY135" fmla="*/ 1786047 h 2480990"/>
              <a:gd name="connsiteX136" fmla="*/ 865932 w 1006280"/>
              <a:gd name="connsiteY136" fmla="*/ 1933164 h 2480990"/>
              <a:gd name="connsiteX137" fmla="*/ 865932 w 1006280"/>
              <a:gd name="connsiteY137" fmla="*/ 1932351 h 2480990"/>
              <a:gd name="connsiteX138" fmla="*/ 865608 w 1006280"/>
              <a:gd name="connsiteY138" fmla="*/ 1933976 h 2480990"/>
              <a:gd name="connsiteX139" fmla="*/ 865120 w 1006280"/>
              <a:gd name="connsiteY139" fmla="*/ 1935765 h 2480990"/>
              <a:gd name="connsiteX140" fmla="*/ 865445 w 1006280"/>
              <a:gd name="connsiteY140" fmla="*/ 1934627 h 2480990"/>
              <a:gd name="connsiteX141" fmla="*/ 860080 w 1006280"/>
              <a:gd name="connsiteY141" fmla="*/ 1955272 h 2480990"/>
              <a:gd name="connsiteX142" fmla="*/ 835696 w 1006280"/>
              <a:gd name="connsiteY142" fmla="*/ 2059798 h 2480990"/>
              <a:gd name="connsiteX143" fmla="*/ 836184 w 1006280"/>
              <a:gd name="connsiteY143" fmla="*/ 2062561 h 2480990"/>
              <a:gd name="connsiteX144" fmla="*/ 838785 w 1006280"/>
              <a:gd name="connsiteY144" fmla="*/ 2079142 h 2480990"/>
              <a:gd name="connsiteX145" fmla="*/ 863494 w 1006280"/>
              <a:gd name="connsiteY145" fmla="*/ 2250644 h 2480990"/>
              <a:gd name="connsiteX146" fmla="*/ 863982 w 1006280"/>
              <a:gd name="connsiteY146" fmla="*/ 2253894 h 2480990"/>
              <a:gd name="connsiteX147" fmla="*/ 876499 w 1006280"/>
              <a:gd name="connsiteY147" fmla="*/ 2348504 h 2480990"/>
              <a:gd name="connsiteX148" fmla="*/ 876499 w 1006280"/>
              <a:gd name="connsiteY148" fmla="*/ 2349967 h 2480990"/>
              <a:gd name="connsiteX149" fmla="*/ 876987 w 1006280"/>
              <a:gd name="connsiteY149" fmla="*/ 2352731 h 2480990"/>
              <a:gd name="connsiteX150" fmla="*/ 892430 w 1006280"/>
              <a:gd name="connsiteY150" fmla="*/ 2480991 h 2480990"/>
              <a:gd name="connsiteX151" fmla="*/ 827568 w 1006280"/>
              <a:gd name="connsiteY151" fmla="*/ 2480991 h 248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006280" h="2480990">
                <a:moveTo>
                  <a:pt x="827244" y="2480991"/>
                </a:moveTo>
                <a:lnTo>
                  <a:pt x="827244" y="2480991"/>
                </a:lnTo>
                <a:cubicBezTo>
                  <a:pt x="826430" y="2474976"/>
                  <a:pt x="825618" y="2469124"/>
                  <a:pt x="824805" y="2463272"/>
                </a:cubicBezTo>
                <a:lnTo>
                  <a:pt x="824805" y="2462296"/>
                </a:lnTo>
                <a:lnTo>
                  <a:pt x="824480" y="2460833"/>
                </a:lnTo>
                <a:lnTo>
                  <a:pt x="824480" y="2459533"/>
                </a:lnTo>
                <a:cubicBezTo>
                  <a:pt x="821228" y="2435637"/>
                  <a:pt x="818302" y="2411741"/>
                  <a:pt x="815376" y="2387844"/>
                </a:cubicBezTo>
                <a:cubicBezTo>
                  <a:pt x="812939" y="2368500"/>
                  <a:pt x="810500" y="2348992"/>
                  <a:pt x="808061" y="2329647"/>
                </a:cubicBezTo>
                <a:lnTo>
                  <a:pt x="808061" y="2328347"/>
                </a:lnTo>
                <a:lnTo>
                  <a:pt x="807736" y="2327697"/>
                </a:lnTo>
                <a:lnTo>
                  <a:pt x="807736" y="2326071"/>
                </a:lnTo>
                <a:lnTo>
                  <a:pt x="806761" y="2319894"/>
                </a:lnTo>
                <a:lnTo>
                  <a:pt x="805949" y="2314042"/>
                </a:lnTo>
                <a:lnTo>
                  <a:pt x="805949" y="2314692"/>
                </a:lnTo>
                <a:lnTo>
                  <a:pt x="804972" y="2306239"/>
                </a:lnTo>
                <a:cubicBezTo>
                  <a:pt x="798145" y="2253569"/>
                  <a:pt x="790992" y="2199112"/>
                  <a:pt x="782864" y="2145629"/>
                </a:cubicBezTo>
                <a:cubicBezTo>
                  <a:pt x="780914" y="2132950"/>
                  <a:pt x="778963" y="2120270"/>
                  <a:pt x="777012" y="2107590"/>
                </a:cubicBezTo>
                <a:cubicBezTo>
                  <a:pt x="769373" y="2100113"/>
                  <a:pt x="766121" y="2089546"/>
                  <a:pt x="768072" y="2079305"/>
                </a:cubicBezTo>
                <a:cubicBezTo>
                  <a:pt x="768884" y="2075241"/>
                  <a:pt x="769697" y="2071177"/>
                  <a:pt x="770348" y="2067113"/>
                </a:cubicBezTo>
                <a:cubicBezTo>
                  <a:pt x="765309" y="2037202"/>
                  <a:pt x="759944" y="2005665"/>
                  <a:pt x="753604" y="1971040"/>
                </a:cubicBezTo>
                <a:lnTo>
                  <a:pt x="745476" y="1925523"/>
                </a:lnTo>
                <a:cubicBezTo>
                  <a:pt x="735234" y="1868140"/>
                  <a:pt x="724506" y="1808643"/>
                  <a:pt x="713452" y="1750446"/>
                </a:cubicBezTo>
                <a:cubicBezTo>
                  <a:pt x="709875" y="1747683"/>
                  <a:pt x="706949" y="1744269"/>
                  <a:pt x="704836" y="1740205"/>
                </a:cubicBezTo>
                <a:cubicBezTo>
                  <a:pt x="698984" y="1728826"/>
                  <a:pt x="694594" y="1716309"/>
                  <a:pt x="690693" y="1705417"/>
                </a:cubicBezTo>
                <a:cubicBezTo>
                  <a:pt x="690368" y="1704604"/>
                  <a:pt x="690043" y="1703629"/>
                  <a:pt x="689718" y="1702816"/>
                </a:cubicBezTo>
                <a:cubicBezTo>
                  <a:pt x="662895" y="1673718"/>
                  <a:pt x="635098" y="1643644"/>
                  <a:pt x="605675" y="1614546"/>
                </a:cubicBezTo>
                <a:cubicBezTo>
                  <a:pt x="568285" y="1577970"/>
                  <a:pt x="527483" y="1540744"/>
                  <a:pt x="483916" y="1503680"/>
                </a:cubicBezTo>
                <a:cubicBezTo>
                  <a:pt x="465872" y="1488237"/>
                  <a:pt x="447178" y="1472794"/>
                  <a:pt x="429296" y="1457838"/>
                </a:cubicBezTo>
                <a:cubicBezTo>
                  <a:pt x="403613" y="1436543"/>
                  <a:pt x="376952" y="1414435"/>
                  <a:pt x="351268" y="1392001"/>
                </a:cubicBezTo>
                <a:lnTo>
                  <a:pt x="350618" y="1391351"/>
                </a:lnTo>
                <a:cubicBezTo>
                  <a:pt x="328834" y="1372332"/>
                  <a:pt x="306401" y="1352499"/>
                  <a:pt x="285757" y="1331529"/>
                </a:cubicBezTo>
                <a:cubicBezTo>
                  <a:pt x="263648" y="1308933"/>
                  <a:pt x="243816" y="1288613"/>
                  <a:pt x="226259" y="1265855"/>
                </a:cubicBezTo>
                <a:cubicBezTo>
                  <a:pt x="216180" y="1252850"/>
                  <a:pt x="207077" y="1240658"/>
                  <a:pt x="198624" y="1228466"/>
                </a:cubicBezTo>
                <a:cubicBezTo>
                  <a:pt x="191471" y="1218387"/>
                  <a:pt x="185132" y="1207496"/>
                  <a:pt x="179116" y="1197092"/>
                </a:cubicBezTo>
                <a:lnTo>
                  <a:pt x="175703" y="1191240"/>
                </a:lnTo>
                <a:cubicBezTo>
                  <a:pt x="167412" y="1176934"/>
                  <a:pt x="161235" y="1165230"/>
                  <a:pt x="156358" y="1154664"/>
                </a:cubicBezTo>
                <a:cubicBezTo>
                  <a:pt x="150344" y="1141659"/>
                  <a:pt x="144166" y="1128166"/>
                  <a:pt x="139453" y="1114511"/>
                </a:cubicBezTo>
                <a:lnTo>
                  <a:pt x="138476" y="1111585"/>
                </a:lnTo>
                <a:cubicBezTo>
                  <a:pt x="135550" y="1103132"/>
                  <a:pt x="132624" y="1094354"/>
                  <a:pt x="130348" y="1085576"/>
                </a:cubicBezTo>
                <a:cubicBezTo>
                  <a:pt x="124984" y="1064118"/>
                  <a:pt x="123521" y="1043960"/>
                  <a:pt x="125960" y="1025916"/>
                </a:cubicBezTo>
                <a:cubicBezTo>
                  <a:pt x="128398" y="1008035"/>
                  <a:pt x="134575" y="992591"/>
                  <a:pt x="143517" y="981375"/>
                </a:cubicBezTo>
                <a:cubicBezTo>
                  <a:pt x="148393" y="975360"/>
                  <a:pt x="154245" y="969996"/>
                  <a:pt x="161723" y="965119"/>
                </a:cubicBezTo>
                <a:cubicBezTo>
                  <a:pt x="170826" y="959104"/>
                  <a:pt x="181718" y="954552"/>
                  <a:pt x="191308" y="952927"/>
                </a:cubicBezTo>
                <a:cubicBezTo>
                  <a:pt x="203500" y="950813"/>
                  <a:pt x="215530" y="950488"/>
                  <a:pt x="227884" y="950488"/>
                </a:cubicBezTo>
                <a:cubicBezTo>
                  <a:pt x="241214" y="950488"/>
                  <a:pt x="254870" y="952114"/>
                  <a:pt x="269825" y="955528"/>
                </a:cubicBezTo>
                <a:cubicBezTo>
                  <a:pt x="282830" y="958454"/>
                  <a:pt x="299899" y="962680"/>
                  <a:pt x="315830" y="969670"/>
                </a:cubicBezTo>
                <a:cubicBezTo>
                  <a:pt x="345903" y="982838"/>
                  <a:pt x="372888" y="998606"/>
                  <a:pt x="396134" y="1016488"/>
                </a:cubicBezTo>
                <a:cubicBezTo>
                  <a:pt x="406863" y="1024778"/>
                  <a:pt x="417755" y="1033719"/>
                  <a:pt x="429296" y="1043798"/>
                </a:cubicBezTo>
                <a:cubicBezTo>
                  <a:pt x="440676" y="1053714"/>
                  <a:pt x="450917" y="1065418"/>
                  <a:pt x="460996" y="1076635"/>
                </a:cubicBezTo>
                <a:cubicBezTo>
                  <a:pt x="470099" y="1086876"/>
                  <a:pt x="478552" y="1098255"/>
                  <a:pt x="486518" y="1109147"/>
                </a:cubicBezTo>
                <a:lnTo>
                  <a:pt x="489281" y="1112723"/>
                </a:lnTo>
                <a:cubicBezTo>
                  <a:pt x="496271" y="1122152"/>
                  <a:pt x="502774" y="1132230"/>
                  <a:pt x="509114" y="1142147"/>
                </a:cubicBezTo>
                <a:lnTo>
                  <a:pt x="513828" y="1149462"/>
                </a:lnTo>
                <a:cubicBezTo>
                  <a:pt x="527808" y="1170920"/>
                  <a:pt x="541789" y="1194003"/>
                  <a:pt x="559344" y="1224402"/>
                </a:cubicBezTo>
                <a:cubicBezTo>
                  <a:pt x="589093" y="1275933"/>
                  <a:pt x="613640" y="1331529"/>
                  <a:pt x="633634" y="1379159"/>
                </a:cubicBezTo>
                <a:cubicBezTo>
                  <a:pt x="632172" y="1373144"/>
                  <a:pt x="630871" y="1367292"/>
                  <a:pt x="629408" y="1361277"/>
                </a:cubicBezTo>
                <a:cubicBezTo>
                  <a:pt x="623230" y="1336243"/>
                  <a:pt x="617378" y="1312509"/>
                  <a:pt x="611526" y="1289426"/>
                </a:cubicBezTo>
                <a:cubicBezTo>
                  <a:pt x="607788" y="1274796"/>
                  <a:pt x="603886" y="1260165"/>
                  <a:pt x="599984" y="1245535"/>
                </a:cubicBezTo>
                <a:lnTo>
                  <a:pt x="597221" y="1235293"/>
                </a:lnTo>
                <a:cubicBezTo>
                  <a:pt x="579664" y="1170757"/>
                  <a:pt x="564546" y="1118738"/>
                  <a:pt x="550078" y="1071596"/>
                </a:cubicBezTo>
                <a:cubicBezTo>
                  <a:pt x="531222" y="1010636"/>
                  <a:pt x="511064" y="950651"/>
                  <a:pt x="495621" y="905134"/>
                </a:cubicBezTo>
                <a:lnTo>
                  <a:pt x="494158" y="900908"/>
                </a:lnTo>
                <a:cubicBezTo>
                  <a:pt x="467823" y="823692"/>
                  <a:pt x="440676" y="743875"/>
                  <a:pt x="409952" y="666821"/>
                </a:cubicBezTo>
                <a:lnTo>
                  <a:pt x="408814" y="664058"/>
                </a:lnTo>
                <a:cubicBezTo>
                  <a:pt x="402149" y="648127"/>
                  <a:pt x="395159" y="631708"/>
                  <a:pt x="387681" y="615777"/>
                </a:cubicBezTo>
                <a:cubicBezTo>
                  <a:pt x="377602" y="594319"/>
                  <a:pt x="367849" y="574487"/>
                  <a:pt x="357932" y="555305"/>
                </a:cubicBezTo>
                <a:cubicBezTo>
                  <a:pt x="341839" y="523931"/>
                  <a:pt x="323958" y="491094"/>
                  <a:pt x="299736" y="448828"/>
                </a:cubicBezTo>
                <a:cubicBezTo>
                  <a:pt x="271613" y="401686"/>
                  <a:pt x="240239" y="356006"/>
                  <a:pt x="208052" y="309352"/>
                </a:cubicBezTo>
                <a:cubicBezTo>
                  <a:pt x="189033" y="281879"/>
                  <a:pt x="174565" y="260746"/>
                  <a:pt x="161072" y="241077"/>
                </a:cubicBezTo>
                <a:lnTo>
                  <a:pt x="158472" y="237175"/>
                </a:lnTo>
                <a:cubicBezTo>
                  <a:pt x="143841" y="215555"/>
                  <a:pt x="128560" y="192959"/>
                  <a:pt x="112792" y="171663"/>
                </a:cubicBezTo>
                <a:cubicBezTo>
                  <a:pt x="103852" y="159471"/>
                  <a:pt x="94423" y="147279"/>
                  <a:pt x="85157" y="135250"/>
                </a:cubicBezTo>
                <a:cubicBezTo>
                  <a:pt x="81906" y="131186"/>
                  <a:pt x="78654" y="127122"/>
                  <a:pt x="75404" y="123221"/>
                </a:cubicBezTo>
                <a:cubicBezTo>
                  <a:pt x="60936" y="105664"/>
                  <a:pt x="44354" y="86482"/>
                  <a:pt x="26473" y="68438"/>
                </a:cubicBezTo>
                <a:cubicBezTo>
                  <a:pt x="22084" y="64211"/>
                  <a:pt x="16719" y="59334"/>
                  <a:pt x="10704" y="54458"/>
                </a:cubicBezTo>
                <a:cubicBezTo>
                  <a:pt x="2414" y="47793"/>
                  <a:pt x="-1650" y="35926"/>
                  <a:pt x="626" y="24872"/>
                </a:cubicBezTo>
                <a:cubicBezTo>
                  <a:pt x="3064" y="12842"/>
                  <a:pt x="12818" y="3089"/>
                  <a:pt x="25010" y="650"/>
                </a:cubicBezTo>
                <a:cubicBezTo>
                  <a:pt x="27123" y="163"/>
                  <a:pt x="29236" y="0"/>
                  <a:pt x="31187" y="0"/>
                </a:cubicBezTo>
                <a:cubicBezTo>
                  <a:pt x="47443" y="0"/>
                  <a:pt x="60773" y="12517"/>
                  <a:pt x="72640" y="23571"/>
                </a:cubicBezTo>
                <a:lnTo>
                  <a:pt x="75078" y="25847"/>
                </a:lnTo>
                <a:cubicBezTo>
                  <a:pt x="85482" y="35601"/>
                  <a:pt x="95236" y="46330"/>
                  <a:pt x="104176" y="56408"/>
                </a:cubicBezTo>
                <a:cubicBezTo>
                  <a:pt x="124659" y="79654"/>
                  <a:pt x="142703" y="101763"/>
                  <a:pt x="159122" y="123708"/>
                </a:cubicBezTo>
                <a:cubicBezTo>
                  <a:pt x="185132" y="158659"/>
                  <a:pt x="210166" y="195235"/>
                  <a:pt x="234224" y="230673"/>
                </a:cubicBezTo>
                <a:cubicBezTo>
                  <a:pt x="242028" y="242052"/>
                  <a:pt x="249830" y="253594"/>
                  <a:pt x="257633" y="264973"/>
                </a:cubicBezTo>
                <a:lnTo>
                  <a:pt x="270638" y="283992"/>
                </a:lnTo>
                <a:cubicBezTo>
                  <a:pt x="297460" y="323007"/>
                  <a:pt x="325258" y="363322"/>
                  <a:pt x="349967" y="404612"/>
                </a:cubicBezTo>
                <a:cubicBezTo>
                  <a:pt x="363948" y="428183"/>
                  <a:pt x="377928" y="452730"/>
                  <a:pt x="391582" y="477764"/>
                </a:cubicBezTo>
                <a:cubicBezTo>
                  <a:pt x="391582" y="476951"/>
                  <a:pt x="391582" y="476301"/>
                  <a:pt x="391421" y="475488"/>
                </a:cubicBezTo>
                <a:lnTo>
                  <a:pt x="390932" y="472074"/>
                </a:lnTo>
                <a:cubicBezTo>
                  <a:pt x="385730" y="423957"/>
                  <a:pt x="380204" y="360558"/>
                  <a:pt x="383293" y="297160"/>
                </a:cubicBezTo>
                <a:cubicBezTo>
                  <a:pt x="384755" y="267086"/>
                  <a:pt x="387844" y="237500"/>
                  <a:pt x="392233" y="209540"/>
                </a:cubicBezTo>
                <a:cubicBezTo>
                  <a:pt x="394834" y="193772"/>
                  <a:pt x="397922" y="177190"/>
                  <a:pt x="403287" y="161585"/>
                </a:cubicBezTo>
                <a:cubicBezTo>
                  <a:pt x="408652" y="146467"/>
                  <a:pt x="418405" y="134112"/>
                  <a:pt x="430760" y="126959"/>
                </a:cubicBezTo>
                <a:cubicBezTo>
                  <a:pt x="437912" y="122895"/>
                  <a:pt x="445390" y="120457"/>
                  <a:pt x="451730" y="120294"/>
                </a:cubicBezTo>
                <a:lnTo>
                  <a:pt x="454006" y="120294"/>
                </a:lnTo>
                <a:cubicBezTo>
                  <a:pt x="463922" y="120294"/>
                  <a:pt x="471724" y="121920"/>
                  <a:pt x="477740" y="125334"/>
                </a:cubicBezTo>
                <a:cubicBezTo>
                  <a:pt x="484079" y="128910"/>
                  <a:pt x="491394" y="133462"/>
                  <a:pt x="497572" y="139964"/>
                </a:cubicBezTo>
                <a:cubicBezTo>
                  <a:pt x="502936" y="145654"/>
                  <a:pt x="507650" y="152156"/>
                  <a:pt x="512202" y="159634"/>
                </a:cubicBezTo>
                <a:cubicBezTo>
                  <a:pt x="521143" y="174752"/>
                  <a:pt x="528133" y="192146"/>
                  <a:pt x="533985" y="214417"/>
                </a:cubicBezTo>
                <a:cubicBezTo>
                  <a:pt x="537725" y="228722"/>
                  <a:pt x="540325" y="243027"/>
                  <a:pt x="543088" y="258796"/>
                </a:cubicBezTo>
                <a:cubicBezTo>
                  <a:pt x="545202" y="270825"/>
                  <a:pt x="546340" y="283180"/>
                  <a:pt x="547478" y="295046"/>
                </a:cubicBezTo>
                <a:lnTo>
                  <a:pt x="548290" y="303012"/>
                </a:lnTo>
                <a:cubicBezTo>
                  <a:pt x="549428" y="315204"/>
                  <a:pt x="550078" y="328696"/>
                  <a:pt x="550241" y="345603"/>
                </a:cubicBezTo>
                <a:cubicBezTo>
                  <a:pt x="550892" y="401198"/>
                  <a:pt x="549428" y="459232"/>
                  <a:pt x="546177" y="518079"/>
                </a:cubicBezTo>
                <a:cubicBezTo>
                  <a:pt x="545202" y="535635"/>
                  <a:pt x="543901" y="553517"/>
                  <a:pt x="542438" y="570911"/>
                </a:cubicBezTo>
                <a:cubicBezTo>
                  <a:pt x="541300" y="586517"/>
                  <a:pt x="540000" y="602773"/>
                  <a:pt x="539024" y="618866"/>
                </a:cubicBezTo>
                <a:cubicBezTo>
                  <a:pt x="537399" y="647964"/>
                  <a:pt x="535773" y="679176"/>
                  <a:pt x="535448" y="710712"/>
                </a:cubicBezTo>
                <a:cubicBezTo>
                  <a:pt x="535448" y="720466"/>
                  <a:pt x="535611" y="730220"/>
                  <a:pt x="535773" y="740136"/>
                </a:cubicBezTo>
                <a:cubicBezTo>
                  <a:pt x="535936" y="751190"/>
                  <a:pt x="536261" y="762732"/>
                  <a:pt x="536098" y="773948"/>
                </a:cubicBezTo>
                <a:cubicBezTo>
                  <a:pt x="536098" y="780938"/>
                  <a:pt x="533010" y="787928"/>
                  <a:pt x="527483" y="793618"/>
                </a:cubicBezTo>
                <a:cubicBezTo>
                  <a:pt x="536587" y="819953"/>
                  <a:pt x="545690" y="846613"/>
                  <a:pt x="554630" y="873110"/>
                </a:cubicBezTo>
                <a:lnTo>
                  <a:pt x="560157" y="889366"/>
                </a:lnTo>
                <a:lnTo>
                  <a:pt x="563246" y="898307"/>
                </a:lnTo>
                <a:cubicBezTo>
                  <a:pt x="580640" y="949676"/>
                  <a:pt x="598522" y="1002670"/>
                  <a:pt x="614452" y="1055340"/>
                </a:cubicBezTo>
                <a:cubicBezTo>
                  <a:pt x="629570" y="1105408"/>
                  <a:pt x="647290" y="1165068"/>
                  <a:pt x="663709" y="1226515"/>
                </a:cubicBezTo>
                <a:cubicBezTo>
                  <a:pt x="680126" y="1287963"/>
                  <a:pt x="693944" y="1343558"/>
                  <a:pt x="705974" y="1396390"/>
                </a:cubicBezTo>
                <a:cubicBezTo>
                  <a:pt x="714914" y="1435405"/>
                  <a:pt x="723531" y="1475069"/>
                  <a:pt x="731496" y="1511971"/>
                </a:cubicBezTo>
                <a:cubicBezTo>
                  <a:pt x="731333" y="1504981"/>
                  <a:pt x="731170" y="1497828"/>
                  <a:pt x="731170" y="1490838"/>
                </a:cubicBezTo>
                <a:cubicBezTo>
                  <a:pt x="730845" y="1464828"/>
                  <a:pt x="731170" y="1440119"/>
                  <a:pt x="732471" y="1415898"/>
                </a:cubicBezTo>
                <a:cubicBezTo>
                  <a:pt x="736047" y="1344534"/>
                  <a:pt x="741900" y="1290401"/>
                  <a:pt x="751165" y="1240658"/>
                </a:cubicBezTo>
                <a:cubicBezTo>
                  <a:pt x="757181" y="1208634"/>
                  <a:pt x="764171" y="1180673"/>
                  <a:pt x="772623" y="1154989"/>
                </a:cubicBezTo>
                <a:cubicBezTo>
                  <a:pt x="783027" y="1123127"/>
                  <a:pt x="793431" y="1097930"/>
                  <a:pt x="805135" y="1075985"/>
                </a:cubicBezTo>
                <a:cubicBezTo>
                  <a:pt x="811312" y="1064605"/>
                  <a:pt x="818790" y="1051113"/>
                  <a:pt x="827731" y="1038596"/>
                </a:cubicBezTo>
                <a:cubicBezTo>
                  <a:pt x="833746" y="1029980"/>
                  <a:pt x="839110" y="1022990"/>
                  <a:pt x="844962" y="1016488"/>
                </a:cubicBezTo>
                <a:cubicBezTo>
                  <a:pt x="856829" y="1003645"/>
                  <a:pt x="871622" y="995355"/>
                  <a:pt x="887716" y="992754"/>
                </a:cubicBezTo>
                <a:cubicBezTo>
                  <a:pt x="890967" y="992266"/>
                  <a:pt x="894380" y="991941"/>
                  <a:pt x="897957" y="991941"/>
                </a:cubicBezTo>
                <a:cubicBezTo>
                  <a:pt x="909986" y="991941"/>
                  <a:pt x="922667" y="995192"/>
                  <a:pt x="933883" y="1001045"/>
                </a:cubicBezTo>
                <a:cubicBezTo>
                  <a:pt x="948838" y="1008847"/>
                  <a:pt x="962331" y="1021852"/>
                  <a:pt x="972573" y="1038758"/>
                </a:cubicBezTo>
                <a:cubicBezTo>
                  <a:pt x="984602" y="1058428"/>
                  <a:pt x="990941" y="1080861"/>
                  <a:pt x="996468" y="1101994"/>
                </a:cubicBezTo>
                <a:cubicBezTo>
                  <a:pt x="999557" y="1114024"/>
                  <a:pt x="1001833" y="1127841"/>
                  <a:pt x="1003296" y="1144097"/>
                </a:cubicBezTo>
                <a:cubicBezTo>
                  <a:pt x="1004759" y="1160516"/>
                  <a:pt x="1005572" y="1175797"/>
                  <a:pt x="1006060" y="1190752"/>
                </a:cubicBezTo>
                <a:cubicBezTo>
                  <a:pt x="1007035" y="1220826"/>
                  <a:pt x="1004596" y="1251224"/>
                  <a:pt x="1002320" y="1276909"/>
                </a:cubicBezTo>
                <a:cubicBezTo>
                  <a:pt x="996957" y="1333805"/>
                  <a:pt x="988666" y="1391676"/>
                  <a:pt x="977449" y="1448897"/>
                </a:cubicBezTo>
                <a:cubicBezTo>
                  <a:pt x="965582" y="1509857"/>
                  <a:pt x="952577" y="1569029"/>
                  <a:pt x="941523" y="1618773"/>
                </a:cubicBezTo>
                <a:cubicBezTo>
                  <a:pt x="938272" y="1633240"/>
                  <a:pt x="935183" y="1647546"/>
                  <a:pt x="931933" y="1662013"/>
                </a:cubicBezTo>
                <a:cubicBezTo>
                  <a:pt x="922991" y="1702816"/>
                  <a:pt x="913725" y="1744757"/>
                  <a:pt x="903646" y="1786047"/>
                </a:cubicBezTo>
                <a:cubicBezTo>
                  <a:pt x="892268" y="1833027"/>
                  <a:pt x="879588" y="1882607"/>
                  <a:pt x="865932" y="1933164"/>
                </a:cubicBezTo>
                <a:lnTo>
                  <a:pt x="865932" y="1932351"/>
                </a:lnTo>
                <a:cubicBezTo>
                  <a:pt x="865932" y="1932351"/>
                  <a:pt x="865932" y="1933489"/>
                  <a:pt x="865608" y="1933976"/>
                </a:cubicBezTo>
                <a:lnTo>
                  <a:pt x="865120" y="1935765"/>
                </a:lnTo>
                <a:lnTo>
                  <a:pt x="865445" y="1934627"/>
                </a:lnTo>
                <a:cubicBezTo>
                  <a:pt x="863657" y="1941454"/>
                  <a:pt x="861868" y="1948444"/>
                  <a:pt x="860080" y="1955272"/>
                </a:cubicBezTo>
                <a:cubicBezTo>
                  <a:pt x="851140" y="1990060"/>
                  <a:pt x="843012" y="2025010"/>
                  <a:pt x="835696" y="2059798"/>
                </a:cubicBezTo>
                <a:lnTo>
                  <a:pt x="836184" y="2062561"/>
                </a:lnTo>
                <a:lnTo>
                  <a:pt x="838785" y="2079142"/>
                </a:lnTo>
                <a:cubicBezTo>
                  <a:pt x="847726" y="2136201"/>
                  <a:pt x="855692" y="2194397"/>
                  <a:pt x="863494" y="2250644"/>
                </a:cubicBezTo>
                <a:lnTo>
                  <a:pt x="863982" y="2253894"/>
                </a:lnTo>
                <a:cubicBezTo>
                  <a:pt x="868046" y="2283318"/>
                  <a:pt x="872110" y="2314367"/>
                  <a:pt x="876499" y="2348504"/>
                </a:cubicBezTo>
                <a:lnTo>
                  <a:pt x="876499" y="2349967"/>
                </a:lnTo>
                <a:cubicBezTo>
                  <a:pt x="876824" y="2351105"/>
                  <a:pt x="876987" y="2351918"/>
                  <a:pt x="876987" y="2352731"/>
                </a:cubicBezTo>
                <a:cubicBezTo>
                  <a:pt x="881538" y="2387844"/>
                  <a:pt x="887390" y="2434173"/>
                  <a:pt x="892430" y="2480991"/>
                </a:cubicBezTo>
                <a:lnTo>
                  <a:pt x="827568" y="2480991"/>
                </a:lnTo>
                <a:close/>
              </a:path>
            </a:pathLst>
          </a:custGeom>
          <a:solidFill>
            <a:srgbClr val="80A447"/>
          </a:solidFill>
          <a:ln w="16256"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5B63DD3A-DC4F-BE13-561B-4DFACCA8E587}"/>
              </a:ext>
            </a:extLst>
          </p:cNvPr>
          <p:cNvSpPr/>
          <p:nvPr/>
        </p:nvSpPr>
        <p:spPr>
          <a:xfrm flipH="1">
            <a:off x="2091903" y="4321247"/>
            <a:ext cx="306814" cy="291213"/>
          </a:xfrm>
          <a:custGeom>
            <a:avLst/>
            <a:gdLst>
              <a:gd name="connsiteX0" fmla="*/ 196958 w 306814"/>
              <a:gd name="connsiteY0" fmla="*/ 287150 h 291213"/>
              <a:gd name="connsiteX1" fmla="*/ 124944 w 306814"/>
              <a:gd name="connsiteY1" fmla="*/ 266179 h 291213"/>
              <a:gd name="connsiteX2" fmla="*/ 72925 w 306814"/>
              <a:gd name="connsiteY2" fmla="*/ 245209 h 291213"/>
              <a:gd name="connsiteX3" fmla="*/ 27408 w 306814"/>
              <a:gd name="connsiteY3" fmla="*/ 225539 h 291213"/>
              <a:gd name="connsiteX4" fmla="*/ 17980 w 306814"/>
              <a:gd name="connsiteY4" fmla="*/ 222613 h 291213"/>
              <a:gd name="connsiteX5" fmla="*/ 18793 w 306814"/>
              <a:gd name="connsiteY5" fmla="*/ 223101 h 291213"/>
              <a:gd name="connsiteX6" fmla="*/ 7739 w 306814"/>
              <a:gd name="connsiteY6" fmla="*/ 215136 h 291213"/>
              <a:gd name="connsiteX7" fmla="*/ 4975 w 306814"/>
              <a:gd name="connsiteY7" fmla="*/ 178235 h 291213"/>
              <a:gd name="connsiteX8" fmla="*/ 20906 w 306814"/>
              <a:gd name="connsiteY8" fmla="*/ 165717 h 291213"/>
              <a:gd name="connsiteX9" fmla="*/ 39600 w 306814"/>
              <a:gd name="connsiteY9" fmla="*/ 164742 h 291213"/>
              <a:gd name="connsiteX10" fmla="*/ 42202 w 306814"/>
              <a:gd name="connsiteY10" fmla="*/ 165230 h 291213"/>
              <a:gd name="connsiteX11" fmla="*/ 49679 w 306814"/>
              <a:gd name="connsiteY11" fmla="*/ 158077 h 291213"/>
              <a:gd name="connsiteX12" fmla="*/ 78127 w 306814"/>
              <a:gd name="connsiteY12" fmla="*/ 129954 h 291213"/>
              <a:gd name="connsiteX13" fmla="*/ 75201 w 306814"/>
              <a:gd name="connsiteY13" fmla="*/ 133043 h 291213"/>
              <a:gd name="connsiteX14" fmla="*/ 128845 w 306814"/>
              <a:gd name="connsiteY14" fmla="*/ 74359 h 291213"/>
              <a:gd name="connsiteX15" fmla="*/ 182328 w 306814"/>
              <a:gd name="connsiteY15" fmla="*/ 13886 h 291213"/>
              <a:gd name="connsiteX16" fmla="*/ 215328 w 306814"/>
              <a:gd name="connsiteY16" fmla="*/ 69 h 291213"/>
              <a:gd name="connsiteX17" fmla="*/ 239549 w 306814"/>
              <a:gd name="connsiteY17" fmla="*/ 10473 h 291213"/>
              <a:gd name="connsiteX18" fmla="*/ 253367 w 306814"/>
              <a:gd name="connsiteY18" fmla="*/ 27379 h 291213"/>
              <a:gd name="connsiteX19" fmla="*/ 282628 w 306814"/>
              <a:gd name="connsiteY19" fmla="*/ 84763 h 291213"/>
              <a:gd name="connsiteX20" fmla="*/ 304573 w 306814"/>
              <a:gd name="connsiteY20" fmla="*/ 158240 h 291213"/>
              <a:gd name="connsiteX21" fmla="*/ 306524 w 306814"/>
              <a:gd name="connsiteY21" fmla="*/ 199692 h 291213"/>
              <a:gd name="connsiteX22" fmla="*/ 295795 w 306814"/>
              <a:gd name="connsiteY22" fmla="*/ 246835 h 291213"/>
              <a:gd name="connsiteX23" fmla="*/ 280189 w 306814"/>
              <a:gd name="connsiteY23" fmla="*/ 270732 h 291213"/>
              <a:gd name="connsiteX24" fmla="*/ 262308 w 306814"/>
              <a:gd name="connsiteY24" fmla="*/ 284387 h 291213"/>
              <a:gd name="connsiteX25" fmla="*/ 239549 w 306814"/>
              <a:gd name="connsiteY25" fmla="*/ 290726 h 291213"/>
              <a:gd name="connsiteX26" fmla="*/ 229796 w 306814"/>
              <a:gd name="connsiteY26" fmla="*/ 291214 h 291213"/>
              <a:gd name="connsiteX27" fmla="*/ 196634 w 306814"/>
              <a:gd name="connsiteY27" fmla="*/ 286988 h 29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6814" h="291213">
                <a:moveTo>
                  <a:pt x="196958" y="287150"/>
                </a:moveTo>
                <a:cubicBezTo>
                  <a:pt x="172412" y="281948"/>
                  <a:pt x="148353" y="274958"/>
                  <a:pt x="124944" y="266179"/>
                </a:cubicBezTo>
                <a:cubicBezTo>
                  <a:pt x="107388" y="259677"/>
                  <a:pt x="90157" y="252524"/>
                  <a:pt x="72925" y="245209"/>
                </a:cubicBezTo>
                <a:cubicBezTo>
                  <a:pt x="57807" y="238707"/>
                  <a:pt x="42689" y="231879"/>
                  <a:pt x="27408" y="225539"/>
                </a:cubicBezTo>
                <a:cubicBezTo>
                  <a:pt x="24157" y="225052"/>
                  <a:pt x="21069" y="224076"/>
                  <a:pt x="17980" y="222613"/>
                </a:cubicBezTo>
                <a:lnTo>
                  <a:pt x="18793" y="223101"/>
                </a:lnTo>
                <a:cubicBezTo>
                  <a:pt x="14729" y="221150"/>
                  <a:pt x="10828" y="218549"/>
                  <a:pt x="7739" y="215136"/>
                </a:cubicBezTo>
                <a:cubicBezTo>
                  <a:pt x="-1527" y="205057"/>
                  <a:pt x="-2502" y="189614"/>
                  <a:pt x="4975" y="178235"/>
                </a:cubicBezTo>
                <a:cubicBezTo>
                  <a:pt x="8714" y="172382"/>
                  <a:pt x="14404" y="167993"/>
                  <a:pt x="20906" y="165717"/>
                </a:cubicBezTo>
                <a:cubicBezTo>
                  <a:pt x="27084" y="163604"/>
                  <a:pt x="33261" y="163929"/>
                  <a:pt x="39600" y="164742"/>
                </a:cubicBezTo>
                <a:cubicBezTo>
                  <a:pt x="40413" y="164742"/>
                  <a:pt x="41389" y="165068"/>
                  <a:pt x="42202" y="165230"/>
                </a:cubicBezTo>
                <a:cubicBezTo>
                  <a:pt x="44640" y="162791"/>
                  <a:pt x="47241" y="160353"/>
                  <a:pt x="49679" y="158077"/>
                </a:cubicBezTo>
                <a:cubicBezTo>
                  <a:pt x="59108" y="148649"/>
                  <a:pt x="68699" y="139545"/>
                  <a:pt x="78127" y="129954"/>
                </a:cubicBezTo>
                <a:lnTo>
                  <a:pt x="75201" y="133043"/>
                </a:lnTo>
                <a:cubicBezTo>
                  <a:pt x="93570" y="113861"/>
                  <a:pt x="111777" y="94679"/>
                  <a:pt x="128845" y="74359"/>
                </a:cubicBezTo>
                <a:cubicBezTo>
                  <a:pt x="146240" y="53876"/>
                  <a:pt x="162496" y="32093"/>
                  <a:pt x="182328" y="13886"/>
                </a:cubicBezTo>
                <a:cubicBezTo>
                  <a:pt x="191269" y="5758"/>
                  <a:pt x="202973" y="-744"/>
                  <a:pt x="215328" y="69"/>
                </a:cubicBezTo>
                <a:cubicBezTo>
                  <a:pt x="224269" y="719"/>
                  <a:pt x="233047" y="4295"/>
                  <a:pt x="239549" y="10473"/>
                </a:cubicBezTo>
                <a:cubicBezTo>
                  <a:pt x="244914" y="15512"/>
                  <a:pt x="249466" y="21202"/>
                  <a:pt x="253367" y="27379"/>
                </a:cubicBezTo>
                <a:cubicBezTo>
                  <a:pt x="264746" y="45586"/>
                  <a:pt x="274337" y="65093"/>
                  <a:pt x="282628" y="84763"/>
                </a:cubicBezTo>
                <a:cubicBezTo>
                  <a:pt x="292544" y="108172"/>
                  <a:pt x="301160" y="133043"/>
                  <a:pt x="304573" y="158240"/>
                </a:cubicBezTo>
                <a:cubicBezTo>
                  <a:pt x="306362" y="172057"/>
                  <a:pt x="307337" y="185712"/>
                  <a:pt x="306524" y="199692"/>
                </a:cubicBezTo>
                <a:cubicBezTo>
                  <a:pt x="305549" y="215623"/>
                  <a:pt x="302785" y="232204"/>
                  <a:pt x="295795" y="246835"/>
                </a:cubicBezTo>
                <a:cubicBezTo>
                  <a:pt x="291731" y="255288"/>
                  <a:pt x="286529" y="263904"/>
                  <a:pt x="280189" y="270732"/>
                </a:cubicBezTo>
                <a:cubicBezTo>
                  <a:pt x="274988" y="276096"/>
                  <a:pt x="268973" y="281135"/>
                  <a:pt x="262308" y="284387"/>
                </a:cubicBezTo>
                <a:cubicBezTo>
                  <a:pt x="255155" y="287963"/>
                  <a:pt x="247352" y="289913"/>
                  <a:pt x="239549" y="290726"/>
                </a:cubicBezTo>
                <a:cubicBezTo>
                  <a:pt x="236298" y="291052"/>
                  <a:pt x="233047" y="291214"/>
                  <a:pt x="229796" y="291214"/>
                </a:cubicBezTo>
                <a:cubicBezTo>
                  <a:pt x="218742" y="291214"/>
                  <a:pt x="207525" y="289263"/>
                  <a:pt x="196634" y="286988"/>
                </a:cubicBezTo>
                <a:close/>
              </a:path>
            </a:pathLst>
          </a:custGeom>
          <a:solidFill>
            <a:srgbClr val="81A447"/>
          </a:solidFill>
          <a:ln w="16256"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2537A2C1-025A-FEDD-030F-031A71DC4B07}"/>
              </a:ext>
            </a:extLst>
          </p:cNvPr>
          <p:cNvSpPr/>
          <p:nvPr/>
        </p:nvSpPr>
        <p:spPr>
          <a:xfrm flipH="1">
            <a:off x="2949210" y="4914823"/>
            <a:ext cx="1065247" cy="2132949"/>
          </a:xfrm>
          <a:custGeom>
            <a:avLst/>
            <a:gdLst>
              <a:gd name="connsiteX0" fmla="*/ 1001361 w 1065247"/>
              <a:gd name="connsiteY0" fmla="*/ 2132950 h 2132949"/>
              <a:gd name="connsiteX1" fmla="*/ 976489 w 1065247"/>
              <a:gd name="connsiteY1" fmla="*/ 2060611 h 2132949"/>
              <a:gd name="connsiteX2" fmla="*/ 973239 w 1065247"/>
              <a:gd name="connsiteY2" fmla="*/ 2051345 h 2132949"/>
              <a:gd name="connsiteX3" fmla="*/ 956820 w 1065247"/>
              <a:gd name="connsiteY3" fmla="*/ 2004852 h 2132949"/>
              <a:gd name="connsiteX4" fmla="*/ 942189 w 1065247"/>
              <a:gd name="connsiteY4" fmla="*/ 1997375 h 2132949"/>
              <a:gd name="connsiteX5" fmla="*/ 935687 w 1065247"/>
              <a:gd name="connsiteY5" fmla="*/ 1993961 h 2132949"/>
              <a:gd name="connsiteX6" fmla="*/ 911628 w 1065247"/>
              <a:gd name="connsiteY6" fmla="*/ 1981444 h 2132949"/>
              <a:gd name="connsiteX7" fmla="*/ 902687 w 1065247"/>
              <a:gd name="connsiteY7" fmla="*/ 1976730 h 2132949"/>
              <a:gd name="connsiteX8" fmla="*/ 848067 w 1065247"/>
              <a:gd name="connsiteY8" fmla="*/ 1948932 h 2132949"/>
              <a:gd name="connsiteX9" fmla="*/ 833925 w 1065247"/>
              <a:gd name="connsiteY9" fmla="*/ 1941779 h 2132949"/>
              <a:gd name="connsiteX10" fmla="*/ 763698 w 1065247"/>
              <a:gd name="connsiteY10" fmla="*/ 1904878 h 2132949"/>
              <a:gd name="connsiteX11" fmla="*/ 688433 w 1065247"/>
              <a:gd name="connsiteY11" fmla="*/ 1861637 h 2132949"/>
              <a:gd name="connsiteX12" fmla="*/ 600976 w 1065247"/>
              <a:gd name="connsiteY12" fmla="*/ 1798401 h 2132949"/>
              <a:gd name="connsiteX13" fmla="*/ 601626 w 1065247"/>
              <a:gd name="connsiteY13" fmla="*/ 1798726 h 2132949"/>
              <a:gd name="connsiteX14" fmla="*/ 586833 w 1065247"/>
              <a:gd name="connsiteY14" fmla="*/ 1786372 h 2132949"/>
              <a:gd name="connsiteX15" fmla="*/ 536764 w 1065247"/>
              <a:gd name="connsiteY15" fmla="*/ 1740367 h 2132949"/>
              <a:gd name="connsiteX16" fmla="*/ 475480 w 1065247"/>
              <a:gd name="connsiteY16" fmla="*/ 1669654 h 2132949"/>
              <a:gd name="connsiteX17" fmla="*/ 447032 w 1065247"/>
              <a:gd name="connsiteY17" fmla="*/ 1622674 h 2132949"/>
              <a:gd name="connsiteX18" fmla="*/ 439066 w 1065247"/>
              <a:gd name="connsiteY18" fmla="*/ 1595852 h 2132949"/>
              <a:gd name="connsiteX19" fmla="*/ 437440 w 1065247"/>
              <a:gd name="connsiteY19" fmla="*/ 1570980 h 2132949"/>
              <a:gd name="connsiteX20" fmla="*/ 457923 w 1065247"/>
              <a:gd name="connsiteY20" fmla="*/ 1530502 h 2132949"/>
              <a:gd name="connsiteX21" fmla="*/ 492386 w 1065247"/>
              <a:gd name="connsiteY21" fmla="*/ 1518636 h 2132949"/>
              <a:gd name="connsiteX22" fmla="*/ 525710 w 1065247"/>
              <a:gd name="connsiteY22" fmla="*/ 1525463 h 2132949"/>
              <a:gd name="connsiteX23" fmla="*/ 564562 w 1065247"/>
              <a:gd name="connsiteY23" fmla="*/ 1543020 h 2132949"/>
              <a:gd name="connsiteX24" fmla="*/ 640152 w 1065247"/>
              <a:gd name="connsiteY24" fmla="*/ 1586423 h 2132949"/>
              <a:gd name="connsiteX25" fmla="*/ 713304 w 1065247"/>
              <a:gd name="connsiteY25" fmla="*/ 1637467 h 2132949"/>
              <a:gd name="connsiteX26" fmla="*/ 781417 w 1065247"/>
              <a:gd name="connsiteY26" fmla="*/ 1690461 h 2132949"/>
              <a:gd name="connsiteX27" fmla="*/ 844490 w 1065247"/>
              <a:gd name="connsiteY27" fmla="*/ 1748820 h 2132949"/>
              <a:gd name="connsiteX28" fmla="*/ 877490 w 1065247"/>
              <a:gd name="connsiteY28" fmla="*/ 1785722 h 2132949"/>
              <a:gd name="connsiteX29" fmla="*/ 869200 w 1065247"/>
              <a:gd name="connsiteY29" fmla="*/ 1763939 h 2132949"/>
              <a:gd name="connsiteX30" fmla="*/ 866761 w 1065247"/>
              <a:gd name="connsiteY30" fmla="*/ 1757111 h 2132949"/>
              <a:gd name="connsiteX31" fmla="*/ 826121 w 1065247"/>
              <a:gd name="connsiteY31" fmla="*/ 1649984 h 2132949"/>
              <a:gd name="connsiteX32" fmla="*/ 774103 w 1065247"/>
              <a:gd name="connsiteY32" fmla="*/ 1518310 h 2132949"/>
              <a:gd name="connsiteX33" fmla="*/ 772639 w 1065247"/>
              <a:gd name="connsiteY33" fmla="*/ 1514897 h 2132949"/>
              <a:gd name="connsiteX34" fmla="*/ 763698 w 1065247"/>
              <a:gd name="connsiteY34" fmla="*/ 1492463 h 2132949"/>
              <a:gd name="connsiteX35" fmla="*/ 697048 w 1065247"/>
              <a:gd name="connsiteY35" fmla="*/ 1331854 h 2132949"/>
              <a:gd name="connsiteX36" fmla="*/ 647630 w 1065247"/>
              <a:gd name="connsiteY36" fmla="*/ 1225377 h 2132949"/>
              <a:gd name="connsiteX37" fmla="*/ 647630 w 1065247"/>
              <a:gd name="connsiteY37" fmla="*/ 1224890 h 2132949"/>
              <a:gd name="connsiteX38" fmla="*/ 644867 w 1065247"/>
              <a:gd name="connsiteY38" fmla="*/ 1219688 h 2132949"/>
              <a:gd name="connsiteX39" fmla="*/ 626335 w 1065247"/>
              <a:gd name="connsiteY39" fmla="*/ 1181161 h 2132949"/>
              <a:gd name="connsiteX40" fmla="*/ 566350 w 1065247"/>
              <a:gd name="connsiteY40" fmla="*/ 1050463 h 2132949"/>
              <a:gd name="connsiteX41" fmla="*/ 565538 w 1065247"/>
              <a:gd name="connsiteY41" fmla="*/ 1048675 h 2132949"/>
              <a:gd name="connsiteX42" fmla="*/ 554321 w 1065247"/>
              <a:gd name="connsiteY42" fmla="*/ 1023640 h 2132949"/>
              <a:gd name="connsiteX43" fmla="*/ 492060 w 1065247"/>
              <a:gd name="connsiteY43" fmla="*/ 890341 h 2132949"/>
              <a:gd name="connsiteX44" fmla="*/ 426549 w 1065247"/>
              <a:gd name="connsiteY44" fmla="*/ 761106 h 2132949"/>
              <a:gd name="connsiteX45" fmla="*/ 410456 w 1065247"/>
              <a:gd name="connsiteY45" fmla="*/ 730870 h 2132949"/>
              <a:gd name="connsiteX46" fmla="*/ 391273 w 1065247"/>
              <a:gd name="connsiteY46" fmla="*/ 723717 h 2132949"/>
              <a:gd name="connsiteX47" fmla="*/ 390298 w 1065247"/>
              <a:gd name="connsiteY47" fmla="*/ 723392 h 2132949"/>
              <a:gd name="connsiteX48" fmla="*/ 382495 w 1065247"/>
              <a:gd name="connsiteY48" fmla="*/ 720303 h 2132949"/>
              <a:gd name="connsiteX49" fmla="*/ 369328 w 1065247"/>
              <a:gd name="connsiteY49" fmla="*/ 715264 h 2132949"/>
              <a:gd name="connsiteX50" fmla="*/ 361688 w 1065247"/>
              <a:gd name="connsiteY50" fmla="*/ 712338 h 2132949"/>
              <a:gd name="connsiteX51" fmla="*/ 347220 w 1065247"/>
              <a:gd name="connsiteY51" fmla="*/ 706811 h 2132949"/>
              <a:gd name="connsiteX52" fmla="*/ 309343 w 1065247"/>
              <a:gd name="connsiteY52" fmla="*/ 692343 h 2132949"/>
              <a:gd name="connsiteX53" fmla="*/ 302679 w 1065247"/>
              <a:gd name="connsiteY53" fmla="*/ 689905 h 2132949"/>
              <a:gd name="connsiteX54" fmla="*/ 271466 w 1065247"/>
              <a:gd name="connsiteY54" fmla="*/ 678200 h 2132949"/>
              <a:gd name="connsiteX55" fmla="*/ 191812 w 1065247"/>
              <a:gd name="connsiteY55" fmla="*/ 644063 h 2132949"/>
              <a:gd name="connsiteX56" fmla="*/ 118010 w 1065247"/>
              <a:gd name="connsiteY56" fmla="*/ 593994 h 2132949"/>
              <a:gd name="connsiteX57" fmla="*/ 72981 w 1065247"/>
              <a:gd name="connsiteY57" fmla="*/ 526532 h 2132949"/>
              <a:gd name="connsiteX58" fmla="*/ 77207 w 1065247"/>
              <a:gd name="connsiteY58" fmla="*/ 485892 h 2132949"/>
              <a:gd name="connsiteX59" fmla="*/ 106306 w 1065247"/>
              <a:gd name="connsiteY59" fmla="*/ 458257 h 2132949"/>
              <a:gd name="connsiteX60" fmla="*/ 141581 w 1065247"/>
              <a:gd name="connsiteY60" fmla="*/ 450616 h 2132949"/>
              <a:gd name="connsiteX61" fmla="*/ 142556 w 1065247"/>
              <a:gd name="connsiteY61" fmla="*/ 450616 h 2132949"/>
              <a:gd name="connsiteX62" fmla="*/ 167591 w 1065247"/>
              <a:gd name="connsiteY62" fmla="*/ 453868 h 2132949"/>
              <a:gd name="connsiteX63" fmla="*/ 208393 w 1065247"/>
              <a:gd name="connsiteY63" fmla="*/ 465897 h 2132949"/>
              <a:gd name="connsiteX64" fmla="*/ 261550 w 1065247"/>
              <a:gd name="connsiteY64" fmla="*/ 487030 h 2132949"/>
              <a:gd name="connsiteX65" fmla="*/ 258299 w 1065247"/>
              <a:gd name="connsiteY65" fmla="*/ 482478 h 2132949"/>
              <a:gd name="connsiteX66" fmla="*/ 255049 w 1065247"/>
              <a:gd name="connsiteY66" fmla="*/ 477601 h 2132949"/>
              <a:gd name="connsiteX67" fmla="*/ 244969 w 1065247"/>
              <a:gd name="connsiteY67" fmla="*/ 462971 h 2132949"/>
              <a:gd name="connsiteX68" fmla="*/ 158000 w 1065247"/>
              <a:gd name="connsiteY68" fmla="*/ 356657 h 2132949"/>
              <a:gd name="connsiteX69" fmla="*/ 112483 w 1065247"/>
              <a:gd name="connsiteY69" fmla="*/ 308864 h 2132949"/>
              <a:gd name="connsiteX70" fmla="*/ 66316 w 1065247"/>
              <a:gd name="connsiteY70" fmla="*/ 260421 h 2132949"/>
              <a:gd name="connsiteX71" fmla="*/ 57538 w 1065247"/>
              <a:gd name="connsiteY71" fmla="*/ 251155 h 2132949"/>
              <a:gd name="connsiteX72" fmla="*/ 54612 w 1065247"/>
              <a:gd name="connsiteY72" fmla="*/ 248067 h 2132949"/>
              <a:gd name="connsiteX73" fmla="*/ 18361 w 1065247"/>
              <a:gd name="connsiteY73" fmla="*/ 208239 h 2132949"/>
              <a:gd name="connsiteX74" fmla="*/ 5844 w 1065247"/>
              <a:gd name="connsiteY74" fmla="*/ 191983 h 2132949"/>
              <a:gd name="connsiteX75" fmla="*/ 967 w 1065247"/>
              <a:gd name="connsiteY75" fmla="*/ 164673 h 2132949"/>
              <a:gd name="connsiteX76" fmla="*/ 14622 w 1065247"/>
              <a:gd name="connsiteY76" fmla="*/ 145816 h 2132949"/>
              <a:gd name="connsiteX77" fmla="*/ 29577 w 1065247"/>
              <a:gd name="connsiteY77" fmla="*/ 141427 h 2132949"/>
              <a:gd name="connsiteX78" fmla="*/ 37055 w 1065247"/>
              <a:gd name="connsiteY78" fmla="*/ 142403 h 2132949"/>
              <a:gd name="connsiteX79" fmla="*/ 40794 w 1065247"/>
              <a:gd name="connsiteY79" fmla="*/ 143540 h 2132949"/>
              <a:gd name="connsiteX80" fmla="*/ 43883 w 1065247"/>
              <a:gd name="connsiteY80" fmla="*/ 145166 h 2132949"/>
              <a:gd name="connsiteX81" fmla="*/ 57050 w 1065247"/>
              <a:gd name="connsiteY81" fmla="*/ 160122 h 2132949"/>
              <a:gd name="connsiteX82" fmla="*/ 64853 w 1065247"/>
              <a:gd name="connsiteY82" fmla="*/ 168900 h 2132949"/>
              <a:gd name="connsiteX83" fmla="*/ 147921 w 1065247"/>
              <a:gd name="connsiteY83" fmla="*/ 254732 h 2132949"/>
              <a:gd name="connsiteX84" fmla="*/ 181571 w 1065247"/>
              <a:gd name="connsiteY84" fmla="*/ 289194 h 2132949"/>
              <a:gd name="connsiteX85" fmla="*/ 240905 w 1065247"/>
              <a:gd name="connsiteY85" fmla="*/ 354381 h 2132949"/>
              <a:gd name="connsiteX86" fmla="*/ 297801 w 1065247"/>
              <a:gd name="connsiteY86" fmla="*/ 426395 h 2132949"/>
              <a:gd name="connsiteX87" fmla="*/ 393386 w 1065247"/>
              <a:gd name="connsiteY87" fmla="*/ 573187 h 2132949"/>
              <a:gd name="connsiteX88" fmla="*/ 437278 w 1065247"/>
              <a:gd name="connsiteY88" fmla="*/ 646013 h 2132949"/>
              <a:gd name="connsiteX89" fmla="*/ 481169 w 1065247"/>
              <a:gd name="connsiteY89" fmla="*/ 726806 h 2132949"/>
              <a:gd name="connsiteX90" fmla="*/ 558548 w 1065247"/>
              <a:gd name="connsiteY90" fmla="*/ 880913 h 2132949"/>
              <a:gd name="connsiteX91" fmla="*/ 616906 w 1065247"/>
              <a:gd name="connsiteY91" fmla="*/ 1007222 h 2132949"/>
              <a:gd name="connsiteX92" fmla="*/ 616906 w 1065247"/>
              <a:gd name="connsiteY92" fmla="*/ 1005921 h 2132949"/>
              <a:gd name="connsiteX93" fmla="*/ 617232 w 1065247"/>
              <a:gd name="connsiteY93" fmla="*/ 997956 h 2132949"/>
              <a:gd name="connsiteX94" fmla="*/ 619671 w 1065247"/>
              <a:gd name="connsiteY94" fmla="*/ 828406 h 2132949"/>
              <a:gd name="connsiteX95" fmla="*/ 614143 w 1065247"/>
              <a:gd name="connsiteY95" fmla="*/ 655117 h 2132949"/>
              <a:gd name="connsiteX96" fmla="*/ 609916 w 1065247"/>
              <a:gd name="connsiteY96" fmla="*/ 590580 h 2132949"/>
              <a:gd name="connsiteX97" fmla="*/ 594961 w 1065247"/>
              <a:gd name="connsiteY97" fmla="*/ 467197 h 2132949"/>
              <a:gd name="connsiteX98" fmla="*/ 570903 w 1065247"/>
              <a:gd name="connsiteY98" fmla="*/ 341213 h 2132949"/>
              <a:gd name="connsiteX99" fmla="*/ 533676 w 1065247"/>
              <a:gd name="connsiteY99" fmla="*/ 180604 h 2132949"/>
              <a:gd name="connsiteX100" fmla="*/ 528962 w 1065247"/>
              <a:gd name="connsiteY100" fmla="*/ 161422 h 2132949"/>
              <a:gd name="connsiteX101" fmla="*/ 514007 w 1065247"/>
              <a:gd name="connsiteY101" fmla="*/ 98999 h 2132949"/>
              <a:gd name="connsiteX102" fmla="*/ 512706 w 1065247"/>
              <a:gd name="connsiteY102" fmla="*/ 93472 h 2132949"/>
              <a:gd name="connsiteX103" fmla="*/ 503765 w 1065247"/>
              <a:gd name="connsiteY103" fmla="*/ 54295 h 2132949"/>
              <a:gd name="connsiteX104" fmla="*/ 503440 w 1065247"/>
              <a:gd name="connsiteY104" fmla="*/ 52669 h 2132949"/>
              <a:gd name="connsiteX105" fmla="*/ 500188 w 1065247"/>
              <a:gd name="connsiteY105" fmla="*/ 36088 h 2132949"/>
              <a:gd name="connsiteX106" fmla="*/ 517582 w 1065247"/>
              <a:gd name="connsiteY106" fmla="*/ 2601 h 2132949"/>
              <a:gd name="connsiteX107" fmla="*/ 529774 w 1065247"/>
              <a:gd name="connsiteY107" fmla="*/ 0 h 2132949"/>
              <a:gd name="connsiteX108" fmla="*/ 540666 w 1065247"/>
              <a:gd name="connsiteY108" fmla="*/ 2113 h 2132949"/>
              <a:gd name="connsiteX109" fmla="*/ 558385 w 1065247"/>
              <a:gd name="connsiteY109" fmla="*/ 21458 h 2132949"/>
              <a:gd name="connsiteX110" fmla="*/ 560010 w 1065247"/>
              <a:gd name="connsiteY110" fmla="*/ 28936 h 2132949"/>
              <a:gd name="connsiteX111" fmla="*/ 571390 w 1065247"/>
              <a:gd name="connsiteY111" fmla="*/ 75753 h 2132949"/>
              <a:gd name="connsiteX112" fmla="*/ 571715 w 1065247"/>
              <a:gd name="connsiteY112" fmla="*/ 76728 h 2132949"/>
              <a:gd name="connsiteX113" fmla="*/ 578380 w 1065247"/>
              <a:gd name="connsiteY113" fmla="*/ 103388 h 2132949"/>
              <a:gd name="connsiteX114" fmla="*/ 587159 w 1065247"/>
              <a:gd name="connsiteY114" fmla="*/ 139151 h 2132949"/>
              <a:gd name="connsiteX115" fmla="*/ 587808 w 1065247"/>
              <a:gd name="connsiteY115" fmla="*/ 141752 h 2132949"/>
              <a:gd name="connsiteX116" fmla="*/ 591384 w 1065247"/>
              <a:gd name="connsiteY116" fmla="*/ 156383 h 2132949"/>
              <a:gd name="connsiteX117" fmla="*/ 598375 w 1065247"/>
              <a:gd name="connsiteY117" fmla="*/ 185156 h 2132949"/>
              <a:gd name="connsiteX118" fmla="*/ 637552 w 1065247"/>
              <a:gd name="connsiteY118" fmla="*/ 354868 h 2132949"/>
              <a:gd name="connsiteX119" fmla="*/ 652344 w 1065247"/>
              <a:gd name="connsiteY119" fmla="*/ 432084 h 2132949"/>
              <a:gd name="connsiteX120" fmla="*/ 659497 w 1065247"/>
              <a:gd name="connsiteY120" fmla="*/ 408188 h 2132949"/>
              <a:gd name="connsiteX121" fmla="*/ 695749 w 1065247"/>
              <a:gd name="connsiteY121" fmla="*/ 310977 h 2132949"/>
              <a:gd name="connsiteX122" fmla="*/ 713792 w 1065247"/>
              <a:gd name="connsiteY122" fmla="*/ 272938 h 2132949"/>
              <a:gd name="connsiteX123" fmla="*/ 739152 w 1065247"/>
              <a:gd name="connsiteY123" fmla="*/ 236525 h 2132949"/>
              <a:gd name="connsiteX124" fmla="*/ 776053 w 1065247"/>
              <a:gd name="connsiteY124" fmla="*/ 218643 h 2132949"/>
              <a:gd name="connsiteX125" fmla="*/ 777841 w 1065247"/>
              <a:gd name="connsiteY125" fmla="*/ 218643 h 2132949"/>
              <a:gd name="connsiteX126" fmla="*/ 817506 w 1065247"/>
              <a:gd name="connsiteY126" fmla="*/ 242540 h 2132949"/>
              <a:gd name="connsiteX127" fmla="*/ 831323 w 1065247"/>
              <a:gd name="connsiteY127" fmla="*/ 282042 h 2132949"/>
              <a:gd name="connsiteX128" fmla="*/ 834737 w 1065247"/>
              <a:gd name="connsiteY128" fmla="*/ 303500 h 2132949"/>
              <a:gd name="connsiteX129" fmla="*/ 826772 w 1065247"/>
              <a:gd name="connsiteY129" fmla="*/ 391932 h 2132949"/>
              <a:gd name="connsiteX130" fmla="*/ 800762 w 1065247"/>
              <a:gd name="connsiteY130" fmla="*/ 470936 h 2132949"/>
              <a:gd name="connsiteX131" fmla="*/ 774264 w 1065247"/>
              <a:gd name="connsiteY131" fmla="*/ 521818 h 2132949"/>
              <a:gd name="connsiteX132" fmla="*/ 756383 w 1065247"/>
              <a:gd name="connsiteY132" fmla="*/ 552541 h 2132949"/>
              <a:gd name="connsiteX133" fmla="*/ 753944 w 1065247"/>
              <a:gd name="connsiteY133" fmla="*/ 556768 h 2132949"/>
              <a:gd name="connsiteX134" fmla="*/ 746793 w 1065247"/>
              <a:gd name="connsiteY134" fmla="*/ 568960 h 2132949"/>
              <a:gd name="connsiteX135" fmla="*/ 720620 w 1065247"/>
              <a:gd name="connsiteY135" fmla="*/ 615940 h 2132949"/>
              <a:gd name="connsiteX136" fmla="*/ 708753 w 1065247"/>
              <a:gd name="connsiteY136" fmla="*/ 639186 h 2132949"/>
              <a:gd name="connsiteX137" fmla="*/ 708265 w 1065247"/>
              <a:gd name="connsiteY137" fmla="*/ 640324 h 2132949"/>
              <a:gd name="connsiteX138" fmla="*/ 693310 w 1065247"/>
              <a:gd name="connsiteY138" fmla="*/ 669422 h 2132949"/>
              <a:gd name="connsiteX139" fmla="*/ 678680 w 1065247"/>
              <a:gd name="connsiteY139" fmla="*/ 682752 h 2132949"/>
              <a:gd name="connsiteX140" fmla="*/ 681606 w 1065247"/>
              <a:gd name="connsiteY140" fmla="*/ 771347 h 2132949"/>
              <a:gd name="connsiteX141" fmla="*/ 681606 w 1065247"/>
              <a:gd name="connsiteY141" fmla="*/ 944474 h 2132949"/>
              <a:gd name="connsiteX142" fmla="*/ 677216 w 1065247"/>
              <a:gd name="connsiteY142" fmla="*/ 1041359 h 2132949"/>
              <a:gd name="connsiteX143" fmla="*/ 673478 w 1065247"/>
              <a:gd name="connsiteY143" fmla="*/ 1087526 h 2132949"/>
              <a:gd name="connsiteX144" fmla="*/ 672990 w 1065247"/>
              <a:gd name="connsiteY144" fmla="*/ 1092728 h 2132949"/>
              <a:gd name="connsiteX145" fmla="*/ 672990 w 1065247"/>
              <a:gd name="connsiteY145" fmla="*/ 1093704 h 2132949"/>
              <a:gd name="connsiteX146" fmla="*/ 669738 w 1065247"/>
              <a:gd name="connsiteY146" fmla="*/ 1122802 h 2132949"/>
              <a:gd name="connsiteX147" fmla="*/ 704201 w 1065247"/>
              <a:gd name="connsiteY147" fmla="*/ 1195629 h 2132949"/>
              <a:gd name="connsiteX148" fmla="*/ 741428 w 1065247"/>
              <a:gd name="connsiteY148" fmla="*/ 1274145 h 2132949"/>
              <a:gd name="connsiteX149" fmla="*/ 774264 w 1065247"/>
              <a:gd name="connsiteY149" fmla="*/ 1350223 h 2132949"/>
              <a:gd name="connsiteX150" fmla="*/ 877816 w 1065247"/>
              <a:gd name="connsiteY150" fmla="*/ 1609994 h 2132949"/>
              <a:gd name="connsiteX151" fmla="*/ 877328 w 1065247"/>
              <a:gd name="connsiteY151" fmla="*/ 1601704 h 2132949"/>
              <a:gd name="connsiteX152" fmla="*/ 875703 w 1065247"/>
              <a:gd name="connsiteY152" fmla="*/ 1557812 h 2132949"/>
              <a:gd name="connsiteX153" fmla="*/ 873914 w 1065247"/>
              <a:gd name="connsiteY153" fmla="*/ 1470355 h 2132949"/>
              <a:gd name="connsiteX154" fmla="*/ 875052 w 1065247"/>
              <a:gd name="connsiteY154" fmla="*/ 1381760 h 2132949"/>
              <a:gd name="connsiteX155" fmla="*/ 883342 w 1065247"/>
              <a:gd name="connsiteY155" fmla="*/ 1297391 h 2132949"/>
              <a:gd name="connsiteX156" fmla="*/ 891308 w 1065247"/>
              <a:gd name="connsiteY156" fmla="*/ 1253988 h 2132949"/>
              <a:gd name="connsiteX157" fmla="*/ 905938 w 1065247"/>
              <a:gd name="connsiteY157" fmla="*/ 1207171 h 2132949"/>
              <a:gd name="connsiteX158" fmla="*/ 934874 w 1065247"/>
              <a:gd name="connsiteY158" fmla="*/ 1175471 h 2132949"/>
              <a:gd name="connsiteX159" fmla="*/ 956169 w 1065247"/>
              <a:gd name="connsiteY159" fmla="*/ 1169944 h 2132949"/>
              <a:gd name="connsiteX160" fmla="*/ 957470 w 1065247"/>
              <a:gd name="connsiteY160" fmla="*/ 1169944 h 2132949"/>
              <a:gd name="connsiteX161" fmla="*/ 982016 w 1065247"/>
              <a:gd name="connsiteY161" fmla="*/ 1179048 h 2132949"/>
              <a:gd name="connsiteX162" fmla="*/ 1007701 w 1065247"/>
              <a:gd name="connsiteY162" fmla="*/ 1218712 h 2132949"/>
              <a:gd name="connsiteX163" fmla="*/ 1015666 w 1065247"/>
              <a:gd name="connsiteY163" fmla="*/ 1242934 h 2132949"/>
              <a:gd name="connsiteX164" fmla="*/ 1029972 w 1065247"/>
              <a:gd name="connsiteY164" fmla="*/ 1331041 h 2132949"/>
              <a:gd name="connsiteX165" fmla="*/ 1029809 w 1065247"/>
              <a:gd name="connsiteY165" fmla="*/ 1440932 h 2132949"/>
              <a:gd name="connsiteX166" fmla="*/ 1014528 w 1065247"/>
              <a:gd name="connsiteY166" fmla="*/ 1547571 h 2132949"/>
              <a:gd name="connsiteX167" fmla="*/ 1014528 w 1065247"/>
              <a:gd name="connsiteY167" fmla="*/ 1546596 h 2132949"/>
              <a:gd name="connsiteX168" fmla="*/ 1012090 w 1065247"/>
              <a:gd name="connsiteY168" fmla="*/ 1560413 h 2132949"/>
              <a:gd name="connsiteX169" fmla="*/ 998922 w 1065247"/>
              <a:gd name="connsiteY169" fmla="*/ 1625925 h 2132949"/>
              <a:gd name="connsiteX170" fmla="*/ 998272 w 1065247"/>
              <a:gd name="connsiteY170" fmla="*/ 1629339 h 2132949"/>
              <a:gd name="connsiteX171" fmla="*/ 997460 w 1065247"/>
              <a:gd name="connsiteY171" fmla="*/ 1633078 h 2132949"/>
              <a:gd name="connsiteX172" fmla="*/ 982016 w 1065247"/>
              <a:gd name="connsiteY172" fmla="*/ 1710131 h 2132949"/>
              <a:gd name="connsiteX173" fmla="*/ 973563 w 1065247"/>
              <a:gd name="connsiteY173" fmla="*/ 1762963 h 2132949"/>
              <a:gd name="connsiteX174" fmla="*/ 973563 w 1065247"/>
              <a:gd name="connsiteY174" fmla="*/ 1763613 h 2132949"/>
              <a:gd name="connsiteX175" fmla="*/ 962834 w 1065247"/>
              <a:gd name="connsiteY175" fmla="*/ 1827662 h 2132949"/>
              <a:gd name="connsiteX176" fmla="*/ 961047 w 1065247"/>
              <a:gd name="connsiteY176" fmla="*/ 1833352 h 2132949"/>
              <a:gd name="connsiteX177" fmla="*/ 961696 w 1065247"/>
              <a:gd name="connsiteY177" fmla="*/ 1835140 h 2132949"/>
              <a:gd name="connsiteX178" fmla="*/ 962509 w 1065247"/>
              <a:gd name="connsiteY178" fmla="*/ 1837253 h 2132949"/>
              <a:gd name="connsiteX179" fmla="*/ 962509 w 1065247"/>
              <a:gd name="connsiteY179" fmla="*/ 1837903 h 2132949"/>
              <a:gd name="connsiteX180" fmla="*/ 965111 w 1065247"/>
              <a:gd name="connsiteY180" fmla="*/ 1844406 h 2132949"/>
              <a:gd name="connsiteX181" fmla="*/ 967386 w 1065247"/>
              <a:gd name="connsiteY181" fmla="*/ 1850908 h 2132949"/>
              <a:gd name="connsiteX182" fmla="*/ 967061 w 1065247"/>
              <a:gd name="connsiteY182" fmla="*/ 1850258 h 2132949"/>
              <a:gd name="connsiteX183" fmla="*/ 968199 w 1065247"/>
              <a:gd name="connsiteY183" fmla="*/ 1853021 h 2132949"/>
              <a:gd name="connsiteX184" fmla="*/ 970313 w 1065247"/>
              <a:gd name="connsiteY184" fmla="*/ 1859036 h 2132949"/>
              <a:gd name="connsiteX185" fmla="*/ 970637 w 1065247"/>
              <a:gd name="connsiteY185" fmla="*/ 1860012 h 2132949"/>
              <a:gd name="connsiteX186" fmla="*/ 971450 w 1065247"/>
              <a:gd name="connsiteY186" fmla="*/ 1862125 h 2132949"/>
              <a:gd name="connsiteX187" fmla="*/ 971775 w 1065247"/>
              <a:gd name="connsiteY187" fmla="*/ 1862775 h 2132949"/>
              <a:gd name="connsiteX188" fmla="*/ 1029159 w 1065247"/>
              <a:gd name="connsiteY188" fmla="*/ 2022246 h 2132949"/>
              <a:gd name="connsiteX189" fmla="*/ 1030947 w 1065247"/>
              <a:gd name="connsiteY189" fmla="*/ 2027123 h 2132949"/>
              <a:gd name="connsiteX190" fmla="*/ 1055494 w 1065247"/>
              <a:gd name="connsiteY190" fmla="*/ 2099300 h 2132949"/>
              <a:gd name="connsiteX191" fmla="*/ 1065247 w 1065247"/>
              <a:gd name="connsiteY191" fmla="*/ 2132462 h 2132949"/>
              <a:gd name="connsiteX192" fmla="*/ 1002011 w 1065247"/>
              <a:gd name="connsiteY192" fmla="*/ 2132462 h 213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065247" h="2132949">
                <a:moveTo>
                  <a:pt x="1001361" y="2132950"/>
                </a:moveTo>
                <a:cubicBezTo>
                  <a:pt x="993233" y="2108728"/>
                  <a:pt x="984780" y="2084344"/>
                  <a:pt x="976489" y="2060611"/>
                </a:cubicBezTo>
                <a:lnTo>
                  <a:pt x="973239" y="2051345"/>
                </a:lnTo>
                <a:cubicBezTo>
                  <a:pt x="967874" y="2035739"/>
                  <a:pt x="962346" y="2020296"/>
                  <a:pt x="956820" y="2004852"/>
                </a:cubicBezTo>
                <a:cubicBezTo>
                  <a:pt x="951943" y="2002577"/>
                  <a:pt x="947066" y="1999976"/>
                  <a:pt x="942189" y="1997375"/>
                </a:cubicBezTo>
                <a:lnTo>
                  <a:pt x="935687" y="1993961"/>
                </a:lnTo>
                <a:cubicBezTo>
                  <a:pt x="927721" y="1989897"/>
                  <a:pt x="919593" y="1985670"/>
                  <a:pt x="911628" y="1981444"/>
                </a:cubicBezTo>
                <a:lnTo>
                  <a:pt x="902687" y="1976730"/>
                </a:lnTo>
                <a:cubicBezTo>
                  <a:pt x="884480" y="1967301"/>
                  <a:pt x="866274" y="1958035"/>
                  <a:pt x="848067" y="1948932"/>
                </a:cubicBezTo>
                <a:lnTo>
                  <a:pt x="833925" y="1941779"/>
                </a:lnTo>
                <a:cubicBezTo>
                  <a:pt x="808728" y="1929100"/>
                  <a:pt x="784181" y="1915932"/>
                  <a:pt x="763698" y="1904878"/>
                </a:cubicBezTo>
                <a:cubicBezTo>
                  <a:pt x="739314" y="1891711"/>
                  <a:pt x="713304" y="1877568"/>
                  <a:pt x="688433" y="1861637"/>
                </a:cubicBezTo>
                <a:cubicBezTo>
                  <a:pt x="656084" y="1840992"/>
                  <a:pt x="627473" y="1820184"/>
                  <a:pt x="600976" y="1798401"/>
                </a:cubicBezTo>
                <a:lnTo>
                  <a:pt x="601626" y="1798726"/>
                </a:lnTo>
                <a:cubicBezTo>
                  <a:pt x="596586" y="1794662"/>
                  <a:pt x="591710" y="1790598"/>
                  <a:pt x="586833" y="1786372"/>
                </a:cubicBezTo>
                <a:cubicBezTo>
                  <a:pt x="566676" y="1769140"/>
                  <a:pt x="550744" y="1754673"/>
                  <a:pt x="536764" y="1740367"/>
                </a:cubicBezTo>
                <a:cubicBezTo>
                  <a:pt x="515469" y="1718747"/>
                  <a:pt x="493361" y="1695501"/>
                  <a:pt x="475480" y="1669654"/>
                </a:cubicBezTo>
                <a:cubicBezTo>
                  <a:pt x="464425" y="1653560"/>
                  <a:pt x="454672" y="1638930"/>
                  <a:pt x="447032" y="1622674"/>
                </a:cubicBezTo>
                <a:cubicBezTo>
                  <a:pt x="443130" y="1614546"/>
                  <a:pt x="441179" y="1605768"/>
                  <a:pt x="439066" y="1595852"/>
                </a:cubicBezTo>
                <a:cubicBezTo>
                  <a:pt x="437115" y="1586911"/>
                  <a:pt x="436628" y="1578458"/>
                  <a:pt x="437440" y="1570980"/>
                </a:cubicBezTo>
                <a:cubicBezTo>
                  <a:pt x="439228" y="1555212"/>
                  <a:pt x="447194" y="1539768"/>
                  <a:pt x="457923" y="1530502"/>
                </a:cubicBezTo>
                <a:cubicBezTo>
                  <a:pt x="467189" y="1522700"/>
                  <a:pt x="478730" y="1518636"/>
                  <a:pt x="492386" y="1518636"/>
                </a:cubicBezTo>
                <a:cubicBezTo>
                  <a:pt x="502627" y="1518636"/>
                  <a:pt x="514168" y="1520911"/>
                  <a:pt x="525710" y="1525463"/>
                </a:cubicBezTo>
                <a:cubicBezTo>
                  <a:pt x="537577" y="1530015"/>
                  <a:pt x="549932" y="1535542"/>
                  <a:pt x="564562" y="1543020"/>
                </a:cubicBezTo>
                <a:cubicBezTo>
                  <a:pt x="588134" y="1555049"/>
                  <a:pt x="613005" y="1569192"/>
                  <a:pt x="640152" y="1586423"/>
                </a:cubicBezTo>
                <a:cubicBezTo>
                  <a:pt x="665350" y="1602354"/>
                  <a:pt x="690221" y="1620398"/>
                  <a:pt x="713304" y="1637467"/>
                </a:cubicBezTo>
                <a:cubicBezTo>
                  <a:pt x="733950" y="1652748"/>
                  <a:pt x="758008" y="1670954"/>
                  <a:pt x="781417" y="1690461"/>
                </a:cubicBezTo>
                <a:cubicBezTo>
                  <a:pt x="802225" y="1707855"/>
                  <a:pt x="824333" y="1727037"/>
                  <a:pt x="844490" y="1748820"/>
                </a:cubicBezTo>
                <a:cubicBezTo>
                  <a:pt x="856032" y="1761338"/>
                  <a:pt x="867249" y="1773855"/>
                  <a:pt x="877490" y="1785722"/>
                </a:cubicBezTo>
                <a:cubicBezTo>
                  <a:pt x="874727" y="1778569"/>
                  <a:pt x="871963" y="1771254"/>
                  <a:pt x="869200" y="1763939"/>
                </a:cubicBezTo>
                <a:lnTo>
                  <a:pt x="866761" y="1757111"/>
                </a:lnTo>
                <a:cubicBezTo>
                  <a:pt x="853269" y="1721348"/>
                  <a:pt x="839614" y="1685260"/>
                  <a:pt x="826121" y="1649984"/>
                </a:cubicBezTo>
                <a:cubicBezTo>
                  <a:pt x="809215" y="1605930"/>
                  <a:pt x="791334" y="1561389"/>
                  <a:pt x="774103" y="1518310"/>
                </a:cubicBezTo>
                <a:lnTo>
                  <a:pt x="772639" y="1514897"/>
                </a:lnTo>
                <a:lnTo>
                  <a:pt x="763698" y="1492463"/>
                </a:lnTo>
                <a:cubicBezTo>
                  <a:pt x="740615" y="1434917"/>
                  <a:pt x="718832" y="1382410"/>
                  <a:pt x="697048" y="1331854"/>
                </a:cubicBezTo>
                <a:cubicBezTo>
                  <a:pt x="681606" y="1295928"/>
                  <a:pt x="664375" y="1260003"/>
                  <a:pt x="647630" y="1225377"/>
                </a:cubicBezTo>
                <a:lnTo>
                  <a:pt x="647630" y="1224890"/>
                </a:lnTo>
                <a:lnTo>
                  <a:pt x="644867" y="1219688"/>
                </a:lnTo>
                <a:cubicBezTo>
                  <a:pt x="638690" y="1206845"/>
                  <a:pt x="632512" y="1194003"/>
                  <a:pt x="626335" y="1181161"/>
                </a:cubicBezTo>
                <a:cubicBezTo>
                  <a:pt x="605852" y="1137920"/>
                  <a:pt x="585858" y="1093541"/>
                  <a:pt x="566350" y="1050463"/>
                </a:cubicBezTo>
                <a:lnTo>
                  <a:pt x="565538" y="1048675"/>
                </a:lnTo>
                <a:lnTo>
                  <a:pt x="554321" y="1023640"/>
                </a:lnTo>
                <a:cubicBezTo>
                  <a:pt x="531888" y="974060"/>
                  <a:pt x="512706" y="932444"/>
                  <a:pt x="492060" y="890341"/>
                </a:cubicBezTo>
                <a:cubicBezTo>
                  <a:pt x="473691" y="852790"/>
                  <a:pt x="453371" y="812963"/>
                  <a:pt x="426549" y="761106"/>
                </a:cubicBezTo>
                <a:cubicBezTo>
                  <a:pt x="421184" y="751027"/>
                  <a:pt x="415820" y="740948"/>
                  <a:pt x="410456" y="730870"/>
                </a:cubicBezTo>
                <a:cubicBezTo>
                  <a:pt x="403953" y="728919"/>
                  <a:pt x="397450" y="726318"/>
                  <a:pt x="391273" y="723717"/>
                </a:cubicBezTo>
                <a:lnTo>
                  <a:pt x="390298" y="723392"/>
                </a:lnTo>
                <a:cubicBezTo>
                  <a:pt x="387697" y="722254"/>
                  <a:pt x="385097" y="721279"/>
                  <a:pt x="382495" y="720303"/>
                </a:cubicBezTo>
                <a:cubicBezTo>
                  <a:pt x="378106" y="718678"/>
                  <a:pt x="373717" y="716890"/>
                  <a:pt x="369328" y="715264"/>
                </a:cubicBezTo>
                <a:lnTo>
                  <a:pt x="361688" y="712338"/>
                </a:lnTo>
                <a:lnTo>
                  <a:pt x="347220" y="706811"/>
                </a:lnTo>
                <a:cubicBezTo>
                  <a:pt x="334540" y="701934"/>
                  <a:pt x="322023" y="697220"/>
                  <a:pt x="309343" y="692343"/>
                </a:cubicBezTo>
                <a:lnTo>
                  <a:pt x="302679" y="689905"/>
                </a:lnTo>
                <a:cubicBezTo>
                  <a:pt x="292274" y="686003"/>
                  <a:pt x="281870" y="682102"/>
                  <a:pt x="271466" y="678200"/>
                </a:cubicBezTo>
                <a:cubicBezTo>
                  <a:pt x="247082" y="668934"/>
                  <a:pt x="218797" y="657880"/>
                  <a:pt x="191812" y="644063"/>
                </a:cubicBezTo>
                <a:cubicBezTo>
                  <a:pt x="164340" y="629920"/>
                  <a:pt x="139468" y="613176"/>
                  <a:pt x="118010" y="593994"/>
                </a:cubicBezTo>
                <a:cubicBezTo>
                  <a:pt x="101429" y="579201"/>
                  <a:pt x="78833" y="556118"/>
                  <a:pt x="72981" y="526532"/>
                </a:cubicBezTo>
                <a:cubicBezTo>
                  <a:pt x="70217" y="512227"/>
                  <a:pt x="71680" y="497434"/>
                  <a:pt x="77207" y="485892"/>
                </a:cubicBezTo>
                <a:cubicBezTo>
                  <a:pt x="82734" y="474350"/>
                  <a:pt x="93301" y="464271"/>
                  <a:pt x="106306" y="458257"/>
                </a:cubicBezTo>
                <a:cubicBezTo>
                  <a:pt x="117197" y="453217"/>
                  <a:pt x="129064" y="450616"/>
                  <a:pt x="141581" y="450616"/>
                </a:cubicBezTo>
                <a:lnTo>
                  <a:pt x="142556" y="450616"/>
                </a:lnTo>
                <a:cubicBezTo>
                  <a:pt x="149872" y="450616"/>
                  <a:pt x="157837" y="451754"/>
                  <a:pt x="167591" y="453868"/>
                </a:cubicBezTo>
                <a:cubicBezTo>
                  <a:pt x="182059" y="456956"/>
                  <a:pt x="196201" y="461670"/>
                  <a:pt x="208393" y="465897"/>
                </a:cubicBezTo>
                <a:cubicBezTo>
                  <a:pt x="224487" y="471424"/>
                  <a:pt x="243506" y="478252"/>
                  <a:pt x="261550" y="487030"/>
                </a:cubicBezTo>
                <a:lnTo>
                  <a:pt x="258299" y="482478"/>
                </a:lnTo>
                <a:lnTo>
                  <a:pt x="255049" y="477601"/>
                </a:lnTo>
                <a:cubicBezTo>
                  <a:pt x="251634" y="472724"/>
                  <a:pt x="248383" y="467848"/>
                  <a:pt x="244969" y="462971"/>
                </a:cubicBezTo>
                <a:cubicBezTo>
                  <a:pt x="220585" y="429484"/>
                  <a:pt x="192137" y="394696"/>
                  <a:pt x="158000" y="356657"/>
                </a:cubicBezTo>
                <a:cubicBezTo>
                  <a:pt x="143369" y="341051"/>
                  <a:pt x="128089" y="325120"/>
                  <a:pt x="112483" y="308864"/>
                </a:cubicBezTo>
                <a:cubicBezTo>
                  <a:pt x="96715" y="292445"/>
                  <a:pt x="81271" y="276352"/>
                  <a:pt x="66316" y="260421"/>
                </a:cubicBezTo>
                <a:cubicBezTo>
                  <a:pt x="63390" y="257332"/>
                  <a:pt x="60464" y="254244"/>
                  <a:pt x="57538" y="251155"/>
                </a:cubicBezTo>
                <a:lnTo>
                  <a:pt x="54612" y="248067"/>
                </a:lnTo>
                <a:cubicBezTo>
                  <a:pt x="43070" y="235875"/>
                  <a:pt x="30065" y="222220"/>
                  <a:pt x="18361" y="208239"/>
                </a:cubicBezTo>
                <a:cubicBezTo>
                  <a:pt x="13646" y="202550"/>
                  <a:pt x="9582" y="197348"/>
                  <a:pt x="5844" y="191983"/>
                </a:cubicBezTo>
                <a:cubicBezTo>
                  <a:pt x="479" y="184180"/>
                  <a:pt x="-1309" y="173939"/>
                  <a:pt x="967" y="164673"/>
                </a:cubicBezTo>
                <a:cubicBezTo>
                  <a:pt x="2917" y="156870"/>
                  <a:pt x="7632" y="150205"/>
                  <a:pt x="14622" y="145816"/>
                </a:cubicBezTo>
                <a:cubicBezTo>
                  <a:pt x="19011" y="143053"/>
                  <a:pt x="24375" y="141590"/>
                  <a:pt x="29577" y="141427"/>
                </a:cubicBezTo>
                <a:cubicBezTo>
                  <a:pt x="32341" y="141427"/>
                  <a:pt x="34779" y="141752"/>
                  <a:pt x="37055" y="142403"/>
                </a:cubicBezTo>
                <a:cubicBezTo>
                  <a:pt x="40794" y="143378"/>
                  <a:pt x="40794" y="143378"/>
                  <a:pt x="40794" y="143540"/>
                </a:cubicBezTo>
                <a:cubicBezTo>
                  <a:pt x="40794" y="144028"/>
                  <a:pt x="42257" y="144516"/>
                  <a:pt x="43883" y="145166"/>
                </a:cubicBezTo>
                <a:cubicBezTo>
                  <a:pt x="51523" y="147767"/>
                  <a:pt x="55424" y="155570"/>
                  <a:pt x="57050" y="160122"/>
                </a:cubicBezTo>
                <a:cubicBezTo>
                  <a:pt x="59651" y="163048"/>
                  <a:pt x="62252" y="165974"/>
                  <a:pt x="64853" y="168900"/>
                </a:cubicBezTo>
                <a:cubicBezTo>
                  <a:pt x="92651" y="198486"/>
                  <a:pt x="122074" y="228397"/>
                  <a:pt x="147921" y="254732"/>
                </a:cubicBezTo>
                <a:cubicBezTo>
                  <a:pt x="159138" y="266273"/>
                  <a:pt x="170354" y="277652"/>
                  <a:pt x="181571" y="289194"/>
                </a:cubicBezTo>
                <a:cubicBezTo>
                  <a:pt x="203679" y="311790"/>
                  <a:pt x="223024" y="333248"/>
                  <a:pt x="240905" y="354381"/>
                </a:cubicBezTo>
                <a:cubicBezTo>
                  <a:pt x="259925" y="376814"/>
                  <a:pt x="279920" y="400873"/>
                  <a:pt x="297801" y="426395"/>
                </a:cubicBezTo>
                <a:cubicBezTo>
                  <a:pt x="332426" y="475976"/>
                  <a:pt x="364126" y="526207"/>
                  <a:pt x="393386" y="573187"/>
                </a:cubicBezTo>
                <a:cubicBezTo>
                  <a:pt x="408017" y="596595"/>
                  <a:pt x="422972" y="620817"/>
                  <a:pt x="437278" y="646013"/>
                </a:cubicBezTo>
                <a:cubicBezTo>
                  <a:pt x="451258" y="670235"/>
                  <a:pt x="465563" y="696732"/>
                  <a:pt x="481169" y="726806"/>
                </a:cubicBezTo>
                <a:cubicBezTo>
                  <a:pt x="508316" y="778988"/>
                  <a:pt x="534488" y="830844"/>
                  <a:pt x="558548" y="880913"/>
                </a:cubicBezTo>
                <a:cubicBezTo>
                  <a:pt x="579355" y="924154"/>
                  <a:pt x="599675" y="969020"/>
                  <a:pt x="616906" y="1007222"/>
                </a:cubicBezTo>
                <a:cubicBezTo>
                  <a:pt x="616906" y="1006734"/>
                  <a:pt x="616906" y="1006409"/>
                  <a:pt x="616906" y="1005921"/>
                </a:cubicBezTo>
                <a:cubicBezTo>
                  <a:pt x="616906" y="1003320"/>
                  <a:pt x="617232" y="1000719"/>
                  <a:pt x="617232" y="997956"/>
                </a:cubicBezTo>
                <a:cubicBezTo>
                  <a:pt x="619671" y="948375"/>
                  <a:pt x="620483" y="896193"/>
                  <a:pt x="619671" y="828406"/>
                </a:cubicBezTo>
                <a:cubicBezTo>
                  <a:pt x="619020" y="769071"/>
                  <a:pt x="617232" y="710712"/>
                  <a:pt x="614143" y="655117"/>
                </a:cubicBezTo>
                <a:cubicBezTo>
                  <a:pt x="613005" y="634309"/>
                  <a:pt x="611704" y="613176"/>
                  <a:pt x="609916" y="590580"/>
                </a:cubicBezTo>
                <a:cubicBezTo>
                  <a:pt x="605852" y="544576"/>
                  <a:pt x="600976" y="504261"/>
                  <a:pt x="594961" y="467197"/>
                </a:cubicBezTo>
                <a:cubicBezTo>
                  <a:pt x="588621" y="428346"/>
                  <a:pt x="580818" y="387055"/>
                  <a:pt x="570903" y="341213"/>
                </a:cubicBezTo>
                <a:cubicBezTo>
                  <a:pt x="560010" y="292120"/>
                  <a:pt x="547981" y="239613"/>
                  <a:pt x="533676" y="180604"/>
                </a:cubicBezTo>
                <a:lnTo>
                  <a:pt x="528962" y="161422"/>
                </a:lnTo>
                <a:cubicBezTo>
                  <a:pt x="523922" y="140614"/>
                  <a:pt x="518883" y="119807"/>
                  <a:pt x="514007" y="98999"/>
                </a:cubicBezTo>
                <a:lnTo>
                  <a:pt x="512706" y="93472"/>
                </a:lnTo>
                <a:cubicBezTo>
                  <a:pt x="509617" y="80467"/>
                  <a:pt x="506691" y="67462"/>
                  <a:pt x="503765" y="54295"/>
                </a:cubicBezTo>
                <a:lnTo>
                  <a:pt x="503440" y="52669"/>
                </a:lnTo>
                <a:cubicBezTo>
                  <a:pt x="502139" y="47142"/>
                  <a:pt x="501001" y="41615"/>
                  <a:pt x="500188" y="36088"/>
                </a:cubicBezTo>
                <a:cubicBezTo>
                  <a:pt x="497912" y="21783"/>
                  <a:pt x="505065" y="8128"/>
                  <a:pt x="517582" y="2601"/>
                </a:cubicBezTo>
                <a:cubicBezTo>
                  <a:pt x="521484" y="975"/>
                  <a:pt x="525548" y="0"/>
                  <a:pt x="529774" y="0"/>
                </a:cubicBezTo>
                <a:cubicBezTo>
                  <a:pt x="533513" y="0"/>
                  <a:pt x="537253" y="650"/>
                  <a:pt x="540666" y="2113"/>
                </a:cubicBezTo>
                <a:cubicBezTo>
                  <a:pt x="548956" y="5364"/>
                  <a:pt x="555134" y="12029"/>
                  <a:pt x="558385" y="21458"/>
                </a:cubicBezTo>
                <a:cubicBezTo>
                  <a:pt x="559198" y="23571"/>
                  <a:pt x="559686" y="26010"/>
                  <a:pt x="560010" y="28936"/>
                </a:cubicBezTo>
                <a:cubicBezTo>
                  <a:pt x="563587" y="44541"/>
                  <a:pt x="567488" y="60472"/>
                  <a:pt x="571390" y="75753"/>
                </a:cubicBezTo>
                <a:lnTo>
                  <a:pt x="571715" y="76728"/>
                </a:lnTo>
                <a:cubicBezTo>
                  <a:pt x="573991" y="85669"/>
                  <a:pt x="576266" y="94610"/>
                  <a:pt x="578380" y="103388"/>
                </a:cubicBezTo>
                <a:cubicBezTo>
                  <a:pt x="581306" y="115418"/>
                  <a:pt x="584233" y="127284"/>
                  <a:pt x="587159" y="139151"/>
                </a:cubicBezTo>
                <a:lnTo>
                  <a:pt x="587808" y="141752"/>
                </a:lnTo>
                <a:lnTo>
                  <a:pt x="591384" y="156383"/>
                </a:lnTo>
                <a:lnTo>
                  <a:pt x="598375" y="185156"/>
                </a:lnTo>
                <a:cubicBezTo>
                  <a:pt x="612355" y="242377"/>
                  <a:pt x="625685" y="298460"/>
                  <a:pt x="637552" y="354868"/>
                </a:cubicBezTo>
                <a:cubicBezTo>
                  <a:pt x="642917" y="380553"/>
                  <a:pt x="647956" y="406563"/>
                  <a:pt x="652344" y="432084"/>
                </a:cubicBezTo>
                <a:cubicBezTo>
                  <a:pt x="654620" y="424119"/>
                  <a:pt x="656896" y="416154"/>
                  <a:pt x="659497" y="408188"/>
                </a:cubicBezTo>
                <a:cubicBezTo>
                  <a:pt x="669088" y="377627"/>
                  <a:pt x="680955" y="345928"/>
                  <a:pt x="695749" y="310977"/>
                </a:cubicBezTo>
                <a:cubicBezTo>
                  <a:pt x="701763" y="296835"/>
                  <a:pt x="707615" y="284317"/>
                  <a:pt x="713792" y="272938"/>
                </a:cubicBezTo>
                <a:cubicBezTo>
                  <a:pt x="719644" y="262047"/>
                  <a:pt x="727935" y="248229"/>
                  <a:pt x="739152" y="236525"/>
                </a:cubicBezTo>
                <a:cubicBezTo>
                  <a:pt x="750531" y="224658"/>
                  <a:pt x="762886" y="218643"/>
                  <a:pt x="776053" y="218643"/>
                </a:cubicBezTo>
                <a:cubicBezTo>
                  <a:pt x="776703" y="218643"/>
                  <a:pt x="777191" y="218643"/>
                  <a:pt x="777841" y="218643"/>
                </a:cubicBezTo>
                <a:cubicBezTo>
                  <a:pt x="793447" y="219293"/>
                  <a:pt x="808240" y="228234"/>
                  <a:pt x="817506" y="242540"/>
                </a:cubicBezTo>
                <a:cubicBezTo>
                  <a:pt x="825471" y="254732"/>
                  <a:pt x="828560" y="269199"/>
                  <a:pt x="831323" y="282042"/>
                </a:cubicBezTo>
                <a:cubicBezTo>
                  <a:pt x="832786" y="289032"/>
                  <a:pt x="833762" y="295859"/>
                  <a:pt x="834737" y="303500"/>
                </a:cubicBezTo>
                <a:cubicBezTo>
                  <a:pt x="838638" y="334223"/>
                  <a:pt x="832461" y="366898"/>
                  <a:pt x="826772" y="391932"/>
                </a:cubicBezTo>
                <a:cubicBezTo>
                  <a:pt x="820757" y="417617"/>
                  <a:pt x="811978" y="444276"/>
                  <a:pt x="800762" y="470936"/>
                </a:cubicBezTo>
                <a:cubicBezTo>
                  <a:pt x="793122" y="489143"/>
                  <a:pt x="783043" y="506537"/>
                  <a:pt x="774264" y="521818"/>
                </a:cubicBezTo>
                <a:cubicBezTo>
                  <a:pt x="768412" y="532059"/>
                  <a:pt x="762398" y="542300"/>
                  <a:pt x="756383" y="552541"/>
                </a:cubicBezTo>
                <a:lnTo>
                  <a:pt x="753944" y="556768"/>
                </a:lnTo>
                <a:lnTo>
                  <a:pt x="746793" y="568960"/>
                </a:lnTo>
                <a:cubicBezTo>
                  <a:pt x="737364" y="585053"/>
                  <a:pt x="728748" y="600497"/>
                  <a:pt x="720620" y="615940"/>
                </a:cubicBezTo>
                <a:cubicBezTo>
                  <a:pt x="716556" y="623580"/>
                  <a:pt x="712654" y="631383"/>
                  <a:pt x="708753" y="639186"/>
                </a:cubicBezTo>
                <a:lnTo>
                  <a:pt x="708265" y="640324"/>
                </a:lnTo>
                <a:cubicBezTo>
                  <a:pt x="703388" y="649915"/>
                  <a:pt x="698349" y="659831"/>
                  <a:pt x="693310" y="669422"/>
                </a:cubicBezTo>
                <a:cubicBezTo>
                  <a:pt x="690221" y="675274"/>
                  <a:pt x="685019" y="679988"/>
                  <a:pt x="678680" y="682752"/>
                </a:cubicBezTo>
                <a:cubicBezTo>
                  <a:pt x="679980" y="708924"/>
                  <a:pt x="680792" y="737860"/>
                  <a:pt x="681606" y="771347"/>
                </a:cubicBezTo>
                <a:cubicBezTo>
                  <a:pt x="682744" y="824017"/>
                  <a:pt x="682744" y="880588"/>
                  <a:pt x="681606" y="944474"/>
                </a:cubicBezTo>
                <a:cubicBezTo>
                  <a:pt x="680955" y="975035"/>
                  <a:pt x="679493" y="1006734"/>
                  <a:pt x="677216" y="1041359"/>
                </a:cubicBezTo>
                <a:cubicBezTo>
                  <a:pt x="676078" y="1058103"/>
                  <a:pt x="674940" y="1073221"/>
                  <a:pt x="673478" y="1087526"/>
                </a:cubicBezTo>
                <a:lnTo>
                  <a:pt x="672990" y="1092728"/>
                </a:lnTo>
                <a:lnTo>
                  <a:pt x="672990" y="1093704"/>
                </a:lnTo>
                <a:cubicBezTo>
                  <a:pt x="672014" y="1103295"/>
                  <a:pt x="671039" y="1113211"/>
                  <a:pt x="669738" y="1122802"/>
                </a:cubicBezTo>
                <a:cubicBezTo>
                  <a:pt x="681769" y="1148812"/>
                  <a:pt x="692984" y="1172708"/>
                  <a:pt x="704201" y="1195629"/>
                </a:cubicBezTo>
                <a:cubicBezTo>
                  <a:pt x="717044" y="1222126"/>
                  <a:pt x="729560" y="1248136"/>
                  <a:pt x="741428" y="1274145"/>
                </a:cubicBezTo>
                <a:cubicBezTo>
                  <a:pt x="753294" y="1300155"/>
                  <a:pt x="764674" y="1327140"/>
                  <a:pt x="774264" y="1350223"/>
                </a:cubicBezTo>
                <a:cubicBezTo>
                  <a:pt x="808728" y="1432804"/>
                  <a:pt x="842540" y="1517823"/>
                  <a:pt x="877816" y="1609994"/>
                </a:cubicBezTo>
                <a:cubicBezTo>
                  <a:pt x="877653" y="1607231"/>
                  <a:pt x="877490" y="1604467"/>
                  <a:pt x="877328" y="1601704"/>
                </a:cubicBezTo>
                <a:cubicBezTo>
                  <a:pt x="876678" y="1587073"/>
                  <a:pt x="876190" y="1572443"/>
                  <a:pt x="875703" y="1557812"/>
                </a:cubicBezTo>
                <a:cubicBezTo>
                  <a:pt x="874889" y="1531640"/>
                  <a:pt x="874402" y="1503843"/>
                  <a:pt x="873914" y="1470355"/>
                </a:cubicBezTo>
                <a:cubicBezTo>
                  <a:pt x="873589" y="1441907"/>
                  <a:pt x="873264" y="1411671"/>
                  <a:pt x="875052" y="1381760"/>
                </a:cubicBezTo>
                <a:cubicBezTo>
                  <a:pt x="876515" y="1355425"/>
                  <a:pt x="879278" y="1327790"/>
                  <a:pt x="883342" y="1297391"/>
                </a:cubicBezTo>
                <a:cubicBezTo>
                  <a:pt x="885293" y="1282761"/>
                  <a:pt x="888382" y="1267968"/>
                  <a:pt x="891308" y="1253988"/>
                </a:cubicBezTo>
                <a:cubicBezTo>
                  <a:pt x="894234" y="1239683"/>
                  <a:pt x="898298" y="1222776"/>
                  <a:pt x="905938" y="1207171"/>
                </a:cubicBezTo>
                <a:cubicBezTo>
                  <a:pt x="912766" y="1193190"/>
                  <a:pt x="922844" y="1182136"/>
                  <a:pt x="934874" y="1175471"/>
                </a:cubicBezTo>
                <a:cubicBezTo>
                  <a:pt x="941539" y="1171732"/>
                  <a:pt x="948529" y="1169944"/>
                  <a:pt x="956169" y="1169944"/>
                </a:cubicBezTo>
                <a:lnTo>
                  <a:pt x="957470" y="1169944"/>
                </a:lnTo>
                <a:cubicBezTo>
                  <a:pt x="966086" y="1170269"/>
                  <a:pt x="974377" y="1173196"/>
                  <a:pt x="982016" y="1179048"/>
                </a:cubicBezTo>
                <a:cubicBezTo>
                  <a:pt x="994534" y="1188476"/>
                  <a:pt x="1002011" y="1204407"/>
                  <a:pt x="1007701" y="1218712"/>
                </a:cubicBezTo>
                <a:cubicBezTo>
                  <a:pt x="1011277" y="1227816"/>
                  <a:pt x="1013879" y="1235619"/>
                  <a:pt x="1015666" y="1242934"/>
                </a:cubicBezTo>
                <a:cubicBezTo>
                  <a:pt x="1022819" y="1273170"/>
                  <a:pt x="1027533" y="1302756"/>
                  <a:pt x="1029972" y="1331041"/>
                </a:cubicBezTo>
                <a:cubicBezTo>
                  <a:pt x="1032735" y="1364366"/>
                  <a:pt x="1032572" y="1399316"/>
                  <a:pt x="1029809" y="1440932"/>
                </a:cubicBezTo>
                <a:cubicBezTo>
                  <a:pt x="1027370" y="1476695"/>
                  <a:pt x="1021193" y="1511808"/>
                  <a:pt x="1014528" y="1547571"/>
                </a:cubicBezTo>
                <a:lnTo>
                  <a:pt x="1014528" y="1546596"/>
                </a:lnTo>
                <a:cubicBezTo>
                  <a:pt x="1013716" y="1551148"/>
                  <a:pt x="1012903" y="1555862"/>
                  <a:pt x="1012090" y="1560413"/>
                </a:cubicBezTo>
                <a:cubicBezTo>
                  <a:pt x="1007864" y="1582359"/>
                  <a:pt x="1003312" y="1604467"/>
                  <a:pt x="998922" y="1625925"/>
                </a:cubicBezTo>
                <a:lnTo>
                  <a:pt x="998272" y="1629339"/>
                </a:lnTo>
                <a:lnTo>
                  <a:pt x="997460" y="1633078"/>
                </a:lnTo>
                <a:cubicBezTo>
                  <a:pt x="992258" y="1658275"/>
                  <a:pt x="986893" y="1684447"/>
                  <a:pt x="982016" y="1710131"/>
                </a:cubicBezTo>
                <a:cubicBezTo>
                  <a:pt x="978765" y="1727688"/>
                  <a:pt x="976165" y="1745569"/>
                  <a:pt x="973563" y="1762963"/>
                </a:cubicBezTo>
                <a:lnTo>
                  <a:pt x="973563" y="1763613"/>
                </a:lnTo>
                <a:cubicBezTo>
                  <a:pt x="970313" y="1784746"/>
                  <a:pt x="966898" y="1806529"/>
                  <a:pt x="962834" y="1827662"/>
                </a:cubicBezTo>
                <a:cubicBezTo>
                  <a:pt x="962509" y="1829613"/>
                  <a:pt x="961859" y="1831564"/>
                  <a:pt x="961047" y="1833352"/>
                </a:cubicBezTo>
                <a:cubicBezTo>
                  <a:pt x="961208" y="1833839"/>
                  <a:pt x="961534" y="1834490"/>
                  <a:pt x="961696" y="1835140"/>
                </a:cubicBezTo>
                <a:cubicBezTo>
                  <a:pt x="962022" y="1835790"/>
                  <a:pt x="962185" y="1836603"/>
                  <a:pt x="962509" y="1837253"/>
                </a:cubicBezTo>
                <a:lnTo>
                  <a:pt x="962509" y="1837903"/>
                </a:lnTo>
                <a:lnTo>
                  <a:pt x="965111" y="1844406"/>
                </a:lnTo>
                <a:lnTo>
                  <a:pt x="967386" y="1850908"/>
                </a:lnTo>
                <a:lnTo>
                  <a:pt x="967061" y="1850258"/>
                </a:lnTo>
                <a:lnTo>
                  <a:pt x="968199" y="1853021"/>
                </a:lnTo>
                <a:lnTo>
                  <a:pt x="970313" y="1859036"/>
                </a:lnTo>
                <a:lnTo>
                  <a:pt x="970637" y="1860012"/>
                </a:lnTo>
                <a:lnTo>
                  <a:pt x="971450" y="1862125"/>
                </a:lnTo>
                <a:cubicBezTo>
                  <a:pt x="971450" y="1862125"/>
                  <a:pt x="971450" y="1862125"/>
                  <a:pt x="971775" y="1862775"/>
                </a:cubicBezTo>
                <a:cubicBezTo>
                  <a:pt x="992421" y="1919508"/>
                  <a:pt x="1010953" y="1970552"/>
                  <a:pt x="1029159" y="2022246"/>
                </a:cubicBezTo>
                <a:lnTo>
                  <a:pt x="1030947" y="2027123"/>
                </a:lnTo>
                <a:cubicBezTo>
                  <a:pt x="1039238" y="2050694"/>
                  <a:pt x="1047853" y="2075078"/>
                  <a:pt x="1055494" y="2099300"/>
                </a:cubicBezTo>
                <a:cubicBezTo>
                  <a:pt x="1058583" y="2108728"/>
                  <a:pt x="1061509" y="2118970"/>
                  <a:pt x="1065247" y="2132462"/>
                </a:cubicBezTo>
                <a:lnTo>
                  <a:pt x="1002011" y="2132462"/>
                </a:lnTo>
                <a:close/>
              </a:path>
            </a:pathLst>
          </a:custGeom>
          <a:solidFill>
            <a:srgbClr val="6CA44D"/>
          </a:solidFill>
          <a:ln w="16256"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C23F5186-A634-F367-A560-E38381F4195A}"/>
              </a:ext>
            </a:extLst>
          </p:cNvPr>
          <p:cNvSpPr/>
          <p:nvPr/>
        </p:nvSpPr>
        <p:spPr>
          <a:xfrm flipH="1">
            <a:off x="3981467" y="6276511"/>
            <a:ext cx="509767" cy="771424"/>
          </a:xfrm>
          <a:custGeom>
            <a:avLst/>
            <a:gdLst>
              <a:gd name="connsiteX0" fmla="*/ 442468 w 509767"/>
              <a:gd name="connsiteY0" fmla="*/ 771261 h 771424"/>
              <a:gd name="connsiteX1" fmla="*/ 416296 w 509767"/>
              <a:gd name="connsiteY1" fmla="*/ 713228 h 771424"/>
              <a:gd name="connsiteX2" fmla="*/ 341518 w 509767"/>
              <a:gd name="connsiteY2" fmla="*/ 559446 h 771424"/>
              <a:gd name="connsiteX3" fmla="*/ 336641 w 509767"/>
              <a:gd name="connsiteY3" fmla="*/ 550180 h 771424"/>
              <a:gd name="connsiteX4" fmla="*/ 337454 w 509767"/>
              <a:gd name="connsiteY4" fmla="*/ 551805 h 771424"/>
              <a:gd name="connsiteX5" fmla="*/ 192451 w 509767"/>
              <a:gd name="connsiteY5" fmla="*/ 306990 h 771424"/>
              <a:gd name="connsiteX6" fmla="*/ 113772 w 509767"/>
              <a:gd name="connsiteY6" fmla="*/ 201164 h 771424"/>
              <a:gd name="connsiteX7" fmla="*/ 36068 w 509767"/>
              <a:gd name="connsiteY7" fmla="*/ 89160 h 771424"/>
              <a:gd name="connsiteX8" fmla="*/ 12822 w 509767"/>
              <a:gd name="connsiteY8" fmla="*/ 57623 h 771424"/>
              <a:gd name="connsiteX9" fmla="*/ 2743 w 509767"/>
              <a:gd name="connsiteY9" fmla="*/ 42017 h 771424"/>
              <a:gd name="connsiteX10" fmla="*/ 305 w 509767"/>
              <a:gd name="connsiteY10" fmla="*/ 24786 h 771424"/>
              <a:gd name="connsiteX11" fmla="*/ 305 w 509767"/>
              <a:gd name="connsiteY11" fmla="*/ 25274 h 771424"/>
              <a:gd name="connsiteX12" fmla="*/ 305 w 509767"/>
              <a:gd name="connsiteY12" fmla="*/ 25274 h 771424"/>
              <a:gd name="connsiteX13" fmla="*/ 1443 w 509767"/>
              <a:gd name="connsiteY13" fmla="*/ 20072 h 771424"/>
              <a:gd name="connsiteX14" fmla="*/ 3556 w 509767"/>
              <a:gd name="connsiteY14" fmla="*/ 14870 h 771424"/>
              <a:gd name="connsiteX15" fmla="*/ 3556 w 509767"/>
              <a:gd name="connsiteY15" fmla="*/ 15357 h 771424"/>
              <a:gd name="connsiteX16" fmla="*/ 20787 w 509767"/>
              <a:gd name="connsiteY16" fmla="*/ 1052 h 771424"/>
              <a:gd name="connsiteX17" fmla="*/ 49235 w 509767"/>
              <a:gd name="connsiteY17" fmla="*/ 8367 h 771424"/>
              <a:gd name="connsiteX18" fmla="*/ 65004 w 509767"/>
              <a:gd name="connsiteY18" fmla="*/ 27875 h 771424"/>
              <a:gd name="connsiteX19" fmla="*/ 93614 w 509767"/>
              <a:gd name="connsiteY19" fmla="*/ 66401 h 771424"/>
              <a:gd name="connsiteX20" fmla="*/ 148072 w 509767"/>
              <a:gd name="connsiteY20" fmla="*/ 144755 h 771424"/>
              <a:gd name="connsiteX21" fmla="*/ 251135 w 509767"/>
              <a:gd name="connsiteY21" fmla="*/ 284557 h 771424"/>
              <a:gd name="connsiteX22" fmla="*/ 297302 w 509767"/>
              <a:gd name="connsiteY22" fmla="*/ 355921 h 771424"/>
              <a:gd name="connsiteX23" fmla="*/ 338917 w 509767"/>
              <a:gd name="connsiteY23" fmla="*/ 426959 h 771424"/>
              <a:gd name="connsiteX24" fmla="*/ 491073 w 509767"/>
              <a:gd name="connsiteY24" fmla="*/ 730134 h 771424"/>
              <a:gd name="connsiteX25" fmla="*/ 509768 w 509767"/>
              <a:gd name="connsiteY25" fmla="*/ 771424 h 771424"/>
              <a:gd name="connsiteX26" fmla="*/ 442305 w 509767"/>
              <a:gd name="connsiteY26" fmla="*/ 771424 h 77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9767" h="771424">
                <a:moveTo>
                  <a:pt x="442468" y="771261"/>
                </a:moveTo>
                <a:cubicBezTo>
                  <a:pt x="433852" y="751917"/>
                  <a:pt x="425237" y="732572"/>
                  <a:pt x="416296" y="713228"/>
                </a:cubicBezTo>
                <a:cubicBezTo>
                  <a:pt x="392399" y="661371"/>
                  <a:pt x="367690" y="610164"/>
                  <a:pt x="341518" y="559446"/>
                </a:cubicBezTo>
                <a:cubicBezTo>
                  <a:pt x="339893" y="556357"/>
                  <a:pt x="338267" y="553268"/>
                  <a:pt x="336641" y="550180"/>
                </a:cubicBezTo>
                <a:lnTo>
                  <a:pt x="337454" y="551805"/>
                </a:lnTo>
                <a:cubicBezTo>
                  <a:pt x="293238" y="467924"/>
                  <a:pt x="246908" y="384856"/>
                  <a:pt x="192451" y="306990"/>
                </a:cubicBezTo>
                <a:cubicBezTo>
                  <a:pt x="166766" y="271389"/>
                  <a:pt x="139456" y="236927"/>
                  <a:pt x="113772" y="201164"/>
                </a:cubicBezTo>
                <a:cubicBezTo>
                  <a:pt x="87112" y="164262"/>
                  <a:pt x="62240" y="126386"/>
                  <a:pt x="36068" y="89160"/>
                </a:cubicBezTo>
                <a:cubicBezTo>
                  <a:pt x="28428" y="78593"/>
                  <a:pt x="20625" y="68189"/>
                  <a:pt x="12822" y="57623"/>
                </a:cubicBezTo>
                <a:cubicBezTo>
                  <a:pt x="9245" y="52746"/>
                  <a:pt x="5019" y="47707"/>
                  <a:pt x="2743" y="42017"/>
                </a:cubicBezTo>
                <a:cubicBezTo>
                  <a:pt x="305" y="36328"/>
                  <a:pt x="-508" y="30476"/>
                  <a:pt x="305" y="24786"/>
                </a:cubicBezTo>
                <a:lnTo>
                  <a:pt x="305" y="25274"/>
                </a:lnTo>
                <a:lnTo>
                  <a:pt x="305" y="25274"/>
                </a:lnTo>
                <a:cubicBezTo>
                  <a:pt x="630" y="23485"/>
                  <a:pt x="955" y="21697"/>
                  <a:pt x="1443" y="20072"/>
                </a:cubicBezTo>
                <a:cubicBezTo>
                  <a:pt x="1930" y="18284"/>
                  <a:pt x="2743" y="16495"/>
                  <a:pt x="3556" y="14870"/>
                </a:cubicBezTo>
                <a:lnTo>
                  <a:pt x="3556" y="15357"/>
                </a:lnTo>
                <a:cubicBezTo>
                  <a:pt x="6970" y="8530"/>
                  <a:pt x="12984" y="3328"/>
                  <a:pt x="20787" y="1052"/>
                </a:cubicBezTo>
                <a:cubicBezTo>
                  <a:pt x="30541" y="-1711"/>
                  <a:pt x="42245" y="1052"/>
                  <a:pt x="49235" y="8367"/>
                </a:cubicBezTo>
                <a:cubicBezTo>
                  <a:pt x="55413" y="14057"/>
                  <a:pt x="60127" y="21535"/>
                  <a:pt x="65004" y="27875"/>
                </a:cubicBezTo>
                <a:cubicBezTo>
                  <a:pt x="74757" y="40554"/>
                  <a:pt x="84348" y="53396"/>
                  <a:pt x="93614" y="66401"/>
                </a:cubicBezTo>
                <a:cubicBezTo>
                  <a:pt x="111983" y="92411"/>
                  <a:pt x="129865" y="118746"/>
                  <a:pt x="148072" y="144755"/>
                </a:cubicBezTo>
                <a:cubicBezTo>
                  <a:pt x="181722" y="191898"/>
                  <a:pt x="217810" y="237252"/>
                  <a:pt x="251135" y="284557"/>
                </a:cubicBezTo>
                <a:cubicBezTo>
                  <a:pt x="267391" y="307640"/>
                  <a:pt x="282509" y="331862"/>
                  <a:pt x="297302" y="355921"/>
                </a:cubicBezTo>
                <a:cubicBezTo>
                  <a:pt x="311770" y="379329"/>
                  <a:pt x="325425" y="403063"/>
                  <a:pt x="338917" y="426959"/>
                </a:cubicBezTo>
                <a:cubicBezTo>
                  <a:pt x="394675" y="525471"/>
                  <a:pt x="444744" y="626908"/>
                  <a:pt x="491073" y="730134"/>
                </a:cubicBezTo>
                <a:cubicBezTo>
                  <a:pt x="497251" y="743951"/>
                  <a:pt x="503428" y="757606"/>
                  <a:pt x="509768" y="771424"/>
                </a:cubicBezTo>
                <a:lnTo>
                  <a:pt x="442305" y="771424"/>
                </a:lnTo>
                <a:close/>
              </a:path>
            </a:pathLst>
          </a:custGeom>
          <a:solidFill>
            <a:srgbClr val="4E965E"/>
          </a:solidFill>
          <a:ln w="16256"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100E04D5-F05F-63A4-B95D-315EB0021058}"/>
              </a:ext>
            </a:extLst>
          </p:cNvPr>
          <p:cNvSpPr/>
          <p:nvPr/>
        </p:nvSpPr>
        <p:spPr>
          <a:xfrm flipH="1">
            <a:off x="4395148" y="5940971"/>
            <a:ext cx="388404" cy="391212"/>
          </a:xfrm>
          <a:custGeom>
            <a:avLst/>
            <a:gdLst>
              <a:gd name="connsiteX0" fmla="*/ 190373 w 388404"/>
              <a:gd name="connsiteY0" fmla="*/ 388937 h 391212"/>
              <a:gd name="connsiteX1" fmla="*/ 150546 w 388404"/>
              <a:gd name="connsiteY1" fmla="*/ 380809 h 391212"/>
              <a:gd name="connsiteX2" fmla="*/ 107630 w 388404"/>
              <a:gd name="connsiteY2" fmla="*/ 367479 h 391212"/>
              <a:gd name="connsiteX3" fmla="*/ 69754 w 388404"/>
              <a:gd name="connsiteY3" fmla="*/ 346671 h 391212"/>
              <a:gd name="connsiteX4" fmla="*/ 42118 w 388404"/>
              <a:gd name="connsiteY4" fmla="*/ 325376 h 391212"/>
              <a:gd name="connsiteX5" fmla="*/ 26025 w 388404"/>
              <a:gd name="connsiteY5" fmla="*/ 307819 h 391212"/>
              <a:gd name="connsiteX6" fmla="*/ 2779 w 388404"/>
              <a:gd name="connsiteY6" fmla="*/ 261977 h 391212"/>
              <a:gd name="connsiteX7" fmla="*/ 15 w 388404"/>
              <a:gd name="connsiteY7" fmla="*/ 239544 h 391212"/>
              <a:gd name="connsiteX8" fmla="*/ 8306 w 388404"/>
              <a:gd name="connsiteY8" fmla="*/ 213372 h 391212"/>
              <a:gd name="connsiteX9" fmla="*/ 16271 w 388404"/>
              <a:gd name="connsiteY9" fmla="*/ 204431 h 391212"/>
              <a:gd name="connsiteX10" fmla="*/ 25375 w 388404"/>
              <a:gd name="connsiteY10" fmla="*/ 197604 h 391212"/>
              <a:gd name="connsiteX11" fmla="*/ 48296 w 388404"/>
              <a:gd name="connsiteY11" fmla="*/ 188663 h 391212"/>
              <a:gd name="connsiteX12" fmla="*/ 79832 w 388404"/>
              <a:gd name="connsiteY12" fmla="*/ 191752 h 391212"/>
              <a:gd name="connsiteX13" fmla="*/ 140792 w 388404"/>
              <a:gd name="connsiteY13" fmla="*/ 218899 h 391212"/>
              <a:gd name="connsiteX14" fmla="*/ 129576 w 388404"/>
              <a:gd name="connsiteY14" fmla="*/ 197604 h 391212"/>
              <a:gd name="connsiteX15" fmla="*/ 111206 w 388404"/>
              <a:gd name="connsiteY15" fmla="*/ 155663 h 391212"/>
              <a:gd name="connsiteX16" fmla="*/ 99990 w 388404"/>
              <a:gd name="connsiteY16" fmla="*/ 118437 h 391212"/>
              <a:gd name="connsiteX17" fmla="*/ 99340 w 388404"/>
              <a:gd name="connsiteY17" fmla="*/ 73733 h 391212"/>
              <a:gd name="connsiteX18" fmla="*/ 117221 w 388404"/>
              <a:gd name="connsiteY18" fmla="*/ 36507 h 391212"/>
              <a:gd name="connsiteX19" fmla="*/ 161437 w 388404"/>
              <a:gd name="connsiteY19" fmla="*/ 35369 h 391212"/>
              <a:gd name="connsiteX20" fmla="*/ 189398 w 388404"/>
              <a:gd name="connsiteY20" fmla="*/ 63979 h 391212"/>
              <a:gd name="connsiteX21" fmla="*/ 231176 w 388404"/>
              <a:gd name="connsiteY21" fmla="*/ 135343 h 391212"/>
              <a:gd name="connsiteX22" fmla="*/ 250845 w 388404"/>
              <a:gd name="connsiteY22" fmla="*/ 174845 h 391212"/>
              <a:gd name="connsiteX23" fmla="*/ 245156 w 388404"/>
              <a:gd name="connsiteY23" fmla="*/ 117462 h 391212"/>
              <a:gd name="connsiteX24" fmla="*/ 248244 w 388404"/>
              <a:gd name="connsiteY24" fmla="*/ 48374 h 391212"/>
              <a:gd name="connsiteX25" fmla="*/ 267589 w 388404"/>
              <a:gd name="connsiteY25" fmla="*/ 14073 h 391212"/>
              <a:gd name="connsiteX26" fmla="*/ 312943 w 388404"/>
              <a:gd name="connsiteY26" fmla="*/ 2694 h 391212"/>
              <a:gd name="connsiteX27" fmla="*/ 349844 w 388404"/>
              <a:gd name="connsiteY27" fmla="*/ 41221 h 391212"/>
              <a:gd name="connsiteX28" fmla="*/ 367238 w 388404"/>
              <a:gd name="connsiteY28" fmla="*/ 77797 h 391212"/>
              <a:gd name="connsiteX29" fmla="*/ 386908 w 388404"/>
              <a:gd name="connsiteY29" fmla="*/ 158914 h 391212"/>
              <a:gd name="connsiteX30" fmla="*/ 388046 w 388404"/>
              <a:gd name="connsiteY30" fmla="*/ 204756 h 391212"/>
              <a:gd name="connsiteX31" fmla="*/ 382356 w 388404"/>
              <a:gd name="connsiteY31" fmla="*/ 247672 h 391212"/>
              <a:gd name="connsiteX32" fmla="*/ 369677 w 388404"/>
              <a:gd name="connsiteY32" fmla="*/ 290751 h 391212"/>
              <a:gd name="connsiteX33" fmla="*/ 340904 w 388404"/>
              <a:gd name="connsiteY33" fmla="*/ 342445 h 391212"/>
              <a:gd name="connsiteX34" fmla="*/ 337815 w 388404"/>
              <a:gd name="connsiteY34" fmla="*/ 350573 h 391212"/>
              <a:gd name="connsiteX35" fmla="*/ 327086 w 388404"/>
              <a:gd name="connsiteY35" fmla="*/ 362277 h 391212"/>
              <a:gd name="connsiteX36" fmla="*/ 313106 w 388404"/>
              <a:gd name="connsiteY36" fmla="*/ 372193 h 391212"/>
              <a:gd name="connsiteX37" fmla="*/ 307741 w 388404"/>
              <a:gd name="connsiteY37" fmla="*/ 376095 h 391212"/>
              <a:gd name="connsiteX38" fmla="*/ 271491 w 388404"/>
              <a:gd name="connsiteY38" fmla="*/ 387149 h 391212"/>
              <a:gd name="connsiteX39" fmla="*/ 226949 w 388404"/>
              <a:gd name="connsiteY39" fmla="*/ 391213 h 391212"/>
              <a:gd name="connsiteX40" fmla="*/ 190211 w 388404"/>
              <a:gd name="connsiteY40" fmla="*/ 388612 h 3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8404" h="391212">
                <a:moveTo>
                  <a:pt x="190373" y="388937"/>
                </a:moveTo>
                <a:cubicBezTo>
                  <a:pt x="177044" y="387149"/>
                  <a:pt x="163713" y="384060"/>
                  <a:pt x="150546" y="380809"/>
                </a:cubicBezTo>
                <a:cubicBezTo>
                  <a:pt x="136078" y="377232"/>
                  <a:pt x="121448" y="373494"/>
                  <a:pt x="107630" y="367479"/>
                </a:cubicBezTo>
                <a:cubicBezTo>
                  <a:pt x="94300" y="361627"/>
                  <a:pt x="81783" y="354637"/>
                  <a:pt x="69754" y="346671"/>
                </a:cubicBezTo>
                <a:cubicBezTo>
                  <a:pt x="60000" y="340169"/>
                  <a:pt x="50734" y="333504"/>
                  <a:pt x="42118" y="325376"/>
                </a:cubicBezTo>
                <a:cubicBezTo>
                  <a:pt x="36429" y="320011"/>
                  <a:pt x="31227" y="313834"/>
                  <a:pt x="26025" y="307819"/>
                </a:cubicBezTo>
                <a:cubicBezTo>
                  <a:pt x="14808" y="294977"/>
                  <a:pt x="6680" y="278559"/>
                  <a:pt x="2779" y="261977"/>
                </a:cubicBezTo>
                <a:cubicBezTo>
                  <a:pt x="991" y="254662"/>
                  <a:pt x="-147" y="247022"/>
                  <a:pt x="15" y="239544"/>
                </a:cubicBezTo>
                <a:cubicBezTo>
                  <a:pt x="340" y="230603"/>
                  <a:pt x="2616" y="220525"/>
                  <a:pt x="8306" y="213372"/>
                </a:cubicBezTo>
                <a:cubicBezTo>
                  <a:pt x="10744" y="210121"/>
                  <a:pt x="13183" y="207032"/>
                  <a:pt x="16271" y="204431"/>
                </a:cubicBezTo>
                <a:cubicBezTo>
                  <a:pt x="19197" y="201993"/>
                  <a:pt x="22286" y="199880"/>
                  <a:pt x="25375" y="197604"/>
                </a:cubicBezTo>
                <a:cubicBezTo>
                  <a:pt x="32040" y="193052"/>
                  <a:pt x="40330" y="189801"/>
                  <a:pt x="48296" y="188663"/>
                </a:cubicBezTo>
                <a:cubicBezTo>
                  <a:pt x="58700" y="187200"/>
                  <a:pt x="69916" y="188663"/>
                  <a:pt x="79832" y="191752"/>
                </a:cubicBezTo>
                <a:cubicBezTo>
                  <a:pt x="101128" y="198091"/>
                  <a:pt x="121123" y="208495"/>
                  <a:pt x="140792" y="218899"/>
                </a:cubicBezTo>
                <a:cubicBezTo>
                  <a:pt x="136891" y="211909"/>
                  <a:pt x="133152" y="204756"/>
                  <a:pt x="129576" y="197604"/>
                </a:cubicBezTo>
                <a:cubicBezTo>
                  <a:pt x="122911" y="183786"/>
                  <a:pt x="116733" y="169968"/>
                  <a:pt x="111206" y="155663"/>
                </a:cubicBezTo>
                <a:cubicBezTo>
                  <a:pt x="106492" y="143471"/>
                  <a:pt x="102753" y="131279"/>
                  <a:pt x="99990" y="118437"/>
                </a:cubicBezTo>
                <a:cubicBezTo>
                  <a:pt x="96739" y="103644"/>
                  <a:pt x="96739" y="88688"/>
                  <a:pt x="99340" y="73733"/>
                </a:cubicBezTo>
                <a:cubicBezTo>
                  <a:pt x="101778" y="60078"/>
                  <a:pt x="106004" y="45610"/>
                  <a:pt x="117221" y="36507"/>
                </a:cubicBezTo>
                <a:cubicBezTo>
                  <a:pt x="130063" y="26103"/>
                  <a:pt x="148108" y="26428"/>
                  <a:pt x="161437" y="35369"/>
                </a:cubicBezTo>
                <a:cubicBezTo>
                  <a:pt x="172492" y="42847"/>
                  <a:pt x="181432" y="53413"/>
                  <a:pt x="189398" y="63979"/>
                </a:cubicBezTo>
                <a:cubicBezTo>
                  <a:pt x="205979" y="85925"/>
                  <a:pt x="218659" y="110959"/>
                  <a:pt x="231176" y="135343"/>
                </a:cubicBezTo>
                <a:cubicBezTo>
                  <a:pt x="237841" y="148348"/>
                  <a:pt x="244343" y="161515"/>
                  <a:pt x="250845" y="174845"/>
                </a:cubicBezTo>
                <a:cubicBezTo>
                  <a:pt x="248570" y="155826"/>
                  <a:pt x="246619" y="136644"/>
                  <a:pt x="245156" y="117462"/>
                </a:cubicBezTo>
                <a:cubicBezTo>
                  <a:pt x="243368" y="94216"/>
                  <a:pt x="242717" y="71295"/>
                  <a:pt x="248244" y="48374"/>
                </a:cubicBezTo>
                <a:cubicBezTo>
                  <a:pt x="251496" y="35369"/>
                  <a:pt x="258973" y="24152"/>
                  <a:pt x="267589" y="14073"/>
                </a:cubicBezTo>
                <a:cubicBezTo>
                  <a:pt x="278644" y="1231"/>
                  <a:pt x="297338" y="-3483"/>
                  <a:pt x="312943" y="2694"/>
                </a:cubicBezTo>
                <a:cubicBezTo>
                  <a:pt x="329850" y="9359"/>
                  <a:pt x="341067" y="26103"/>
                  <a:pt x="349844" y="41221"/>
                </a:cubicBezTo>
                <a:cubicBezTo>
                  <a:pt x="356672" y="52925"/>
                  <a:pt x="362199" y="65280"/>
                  <a:pt x="367238" y="77797"/>
                </a:cubicBezTo>
                <a:cubicBezTo>
                  <a:pt x="377480" y="103807"/>
                  <a:pt x="384470" y="131117"/>
                  <a:pt x="386908" y="158914"/>
                </a:cubicBezTo>
                <a:cubicBezTo>
                  <a:pt x="388209" y="174195"/>
                  <a:pt x="388859" y="189313"/>
                  <a:pt x="388046" y="204756"/>
                </a:cubicBezTo>
                <a:cubicBezTo>
                  <a:pt x="387233" y="219062"/>
                  <a:pt x="385120" y="233529"/>
                  <a:pt x="382356" y="247672"/>
                </a:cubicBezTo>
                <a:cubicBezTo>
                  <a:pt x="379593" y="262303"/>
                  <a:pt x="374879" y="276770"/>
                  <a:pt x="369677" y="290751"/>
                </a:cubicBezTo>
                <a:cubicBezTo>
                  <a:pt x="362687" y="309445"/>
                  <a:pt x="353746" y="327164"/>
                  <a:pt x="340904" y="342445"/>
                </a:cubicBezTo>
                <a:cubicBezTo>
                  <a:pt x="340091" y="345208"/>
                  <a:pt x="339116" y="347972"/>
                  <a:pt x="337815" y="350573"/>
                </a:cubicBezTo>
                <a:cubicBezTo>
                  <a:pt x="335214" y="355124"/>
                  <a:pt x="331476" y="359188"/>
                  <a:pt x="327086" y="362277"/>
                </a:cubicBezTo>
                <a:cubicBezTo>
                  <a:pt x="323348" y="366829"/>
                  <a:pt x="318633" y="370242"/>
                  <a:pt x="313106" y="372193"/>
                </a:cubicBezTo>
                <a:cubicBezTo>
                  <a:pt x="311480" y="373656"/>
                  <a:pt x="309692" y="374957"/>
                  <a:pt x="307741" y="376095"/>
                </a:cubicBezTo>
                <a:cubicBezTo>
                  <a:pt x="297012" y="382272"/>
                  <a:pt x="283520" y="384873"/>
                  <a:pt x="271491" y="387149"/>
                </a:cubicBezTo>
                <a:cubicBezTo>
                  <a:pt x="256698" y="389912"/>
                  <a:pt x="241905" y="391213"/>
                  <a:pt x="226949" y="391213"/>
                </a:cubicBezTo>
                <a:cubicBezTo>
                  <a:pt x="214595" y="391213"/>
                  <a:pt x="202403" y="390237"/>
                  <a:pt x="190211" y="388612"/>
                </a:cubicBezTo>
                <a:close/>
              </a:path>
            </a:pathLst>
          </a:custGeom>
          <a:solidFill>
            <a:srgbClr val="4E965E"/>
          </a:solidFill>
          <a:ln w="16256"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8760632-86FB-F881-B1FD-E822E6ED78E4}"/>
              </a:ext>
            </a:extLst>
          </p:cNvPr>
          <p:cNvSpPr/>
          <p:nvPr/>
        </p:nvSpPr>
        <p:spPr>
          <a:xfrm flipH="1">
            <a:off x="4240588" y="6496329"/>
            <a:ext cx="770234" cy="551442"/>
          </a:xfrm>
          <a:custGeom>
            <a:avLst/>
            <a:gdLst>
              <a:gd name="connsiteX0" fmla="*/ 396022 w 770234"/>
              <a:gd name="connsiteY0" fmla="*/ 551443 h 551442"/>
              <a:gd name="connsiteX1" fmla="*/ 389357 w 770234"/>
              <a:gd name="connsiteY1" fmla="*/ 547217 h 551442"/>
              <a:gd name="connsiteX2" fmla="*/ 389845 w 770234"/>
              <a:gd name="connsiteY2" fmla="*/ 547542 h 551442"/>
              <a:gd name="connsiteX3" fmla="*/ 316855 w 770234"/>
              <a:gd name="connsiteY3" fmla="*/ 498286 h 551442"/>
              <a:gd name="connsiteX4" fmla="*/ 248580 w 770234"/>
              <a:gd name="connsiteY4" fmla="*/ 443341 h 551442"/>
              <a:gd name="connsiteX5" fmla="*/ 121296 w 770234"/>
              <a:gd name="connsiteY5" fmla="*/ 318007 h 551442"/>
              <a:gd name="connsiteX6" fmla="*/ 67976 w 770234"/>
              <a:gd name="connsiteY6" fmla="*/ 249244 h 551442"/>
              <a:gd name="connsiteX7" fmla="*/ 23760 w 770234"/>
              <a:gd name="connsiteY7" fmla="*/ 170240 h 551442"/>
              <a:gd name="connsiteX8" fmla="*/ 2139 w 770234"/>
              <a:gd name="connsiteY8" fmla="*/ 106516 h 551442"/>
              <a:gd name="connsiteX9" fmla="*/ 4903 w 770234"/>
              <a:gd name="connsiteY9" fmla="*/ 56773 h 551442"/>
              <a:gd name="connsiteX10" fmla="*/ 33351 w 770234"/>
              <a:gd name="connsiteY10" fmla="*/ 15970 h 551442"/>
              <a:gd name="connsiteX11" fmla="*/ 105527 w 770234"/>
              <a:gd name="connsiteY11" fmla="*/ 690 h 551442"/>
              <a:gd name="connsiteX12" fmla="*/ 146005 w 770234"/>
              <a:gd name="connsiteY12" fmla="*/ 6542 h 551442"/>
              <a:gd name="connsiteX13" fmla="*/ 303200 w 770234"/>
              <a:gd name="connsiteY13" fmla="*/ 65226 h 551442"/>
              <a:gd name="connsiteX14" fmla="*/ 377002 w 770234"/>
              <a:gd name="connsiteY14" fmla="*/ 108467 h 551442"/>
              <a:gd name="connsiteX15" fmla="*/ 414391 w 770234"/>
              <a:gd name="connsiteY15" fmla="*/ 132689 h 551442"/>
              <a:gd name="connsiteX16" fmla="*/ 450480 w 770234"/>
              <a:gd name="connsiteY16" fmla="*/ 159673 h 551442"/>
              <a:gd name="connsiteX17" fmla="*/ 484942 w 770234"/>
              <a:gd name="connsiteY17" fmla="*/ 189097 h 551442"/>
              <a:gd name="connsiteX18" fmla="*/ 515666 w 770234"/>
              <a:gd name="connsiteY18" fmla="*/ 217870 h 551442"/>
              <a:gd name="connsiteX19" fmla="*/ 575488 w 770234"/>
              <a:gd name="connsiteY19" fmla="*/ 283869 h 551442"/>
              <a:gd name="connsiteX20" fmla="*/ 683428 w 770234"/>
              <a:gd name="connsiteY20" fmla="*/ 426760 h 551442"/>
              <a:gd name="connsiteX21" fmla="*/ 758368 w 770234"/>
              <a:gd name="connsiteY21" fmla="*/ 536162 h 551442"/>
              <a:gd name="connsiteX22" fmla="*/ 756092 w 770234"/>
              <a:gd name="connsiteY22" fmla="*/ 532911 h 551442"/>
              <a:gd name="connsiteX23" fmla="*/ 769747 w 770234"/>
              <a:gd name="connsiteY23" fmla="*/ 550630 h 551442"/>
              <a:gd name="connsiteX24" fmla="*/ 770235 w 770234"/>
              <a:gd name="connsiteY24" fmla="*/ 551118 h 551442"/>
              <a:gd name="connsiteX25" fmla="*/ 395534 w 770234"/>
              <a:gd name="connsiteY25" fmla="*/ 551118 h 55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0234" h="551442">
                <a:moveTo>
                  <a:pt x="396022" y="551443"/>
                </a:moveTo>
                <a:lnTo>
                  <a:pt x="389357" y="547217"/>
                </a:lnTo>
                <a:lnTo>
                  <a:pt x="389845" y="547542"/>
                </a:lnTo>
                <a:cubicBezTo>
                  <a:pt x="365136" y="531773"/>
                  <a:pt x="340589" y="515680"/>
                  <a:pt x="316855" y="498286"/>
                </a:cubicBezTo>
                <a:cubicBezTo>
                  <a:pt x="293284" y="480892"/>
                  <a:pt x="270688" y="462360"/>
                  <a:pt x="248580" y="443341"/>
                </a:cubicBezTo>
                <a:cubicBezTo>
                  <a:pt x="203551" y="404326"/>
                  <a:pt x="160473" y="363036"/>
                  <a:pt x="121296" y="318007"/>
                </a:cubicBezTo>
                <a:cubicBezTo>
                  <a:pt x="102276" y="296061"/>
                  <a:pt x="84394" y="273140"/>
                  <a:pt x="67976" y="249244"/>
                </a:cubicBezTo>
                <a:cubicBezTo>
                  <a:pt x="50907" y="224372"/>
                  <a:pt x="35139" y="198200"/>
                  <a:pt x="23760" y="170240"/>
                </a:cubicBezTo>
                <a:cubicBezTo>
                  <a:pt x="15306" y="149595"/>
                  <a:pt x="6041" y="128462"/>
                  <a:pt x="2139" y="106516"/>
                </a:cubicBezTo>
                <a:cubicBezTo>
                  <a:pt x="-787" y="90423"/>
                  <a:pt x="-1437" y="72216"/>
                  <a:pt x="4903" y="56773"/>
                </a:cubicBezTo>
                <a:cubicBezTo>
                  <a:pt x="11080" y="41492"/>
                  <a:pt x="20021" y="26049"/>
                  <a:pt x="33351" y="15970"/>
                </a:cubicBezTo>
                <a:cubicBezTo>
                  <a:pt x="53671" y="690"/>
                  <a:pt x="80981" y="-1423"/>
                  <a:pt x="105527" y="690"/>
                </a:cubicBezTo>
                <a:cubicBezTo>
                  <a:pt x="119020" y="1990"/>
                  <a:pt x="132675" y="3941"/>
                  <a:pt x="146005" y="6542"/>
                </a:cubicBezTo>
                <a:cubicBezTo>
                  <a:pt x="201275" y="17108"/>
                  <a:pt x="254107" y="37916"/>
                  <a:pt x="303200" y="65226"/>
                </a:cubicBezTo>
                <a:cubicBezTo>
                  <a:pt x="328072" y="79044"/>
                  <a:pt x="352781" y="93349"/>
                  <a:pt x="377002" y="108467"/>
                </a:cubicBezTo>
                <a:cubicBezTo>
                  <a:pt x="389682" y="116270"/>
                  <a:pt x="402362" y="124235"/>
                  <a:pt x="414391" y="132689"/>
                </a:cubicBezTo>
                <a:cubicBezTo>
                  <a:pt x="426746" y="141304"/>
                  <a:pt x="438613" y="150408"/>
                  <a:pt x="450480" y="159673"/>
                </a:cubicBezTo>
                <a:cubicBezTo>
                  <a:pt x="462346" y="168939"/>
                  <a:pt x="473726" y="179018"/>
                  <a:pt x="484942" y="189097"/>
                </a:cubicBezTo>
                <a:cubicBezTo>
                  <a:pt x="495509" y="198363"/>
                  <a:pt x="505913" y="207791"/>
                  <a:pt x="515666" y="217870"/>
                </a:cubicBezTo>
                <a:cubicBezTo>
                  <a:pt x="536474" y="239165"/>
                  <a:pt x="556469" y="260948"/>
                  <a:pt x="575488" y="283869"/>
                </a:cubicBezTo>
                <a:cubicBezTo>
                  <a:pt x="613690" y="329874"/>
                  <a:pt x="649290" y="377666"/>
                  <a:pt x="683428" y="426760"/>
                </a:cubicBezTo>
                <a:cubicBezTo>
                  <a:pt x="708625" y="463010"/>
                  <a:pt x="732846" y="500074"/>
                  <a:pt x="758368" y="536162"/>
                </a:cubicBezTo>
                <a:cubicBezTo>
                  <a:pt x="757555" y="535025"/>
                  <a:pt x="756905" y="534049"/>
                  <a:pt x="756092" y="532911"/>
                </a:cubicBezTo>
                <a:cubicBezTo>
                  <a:pt x="760481" y="538926"/>
                  <a:pt x="764871" y="545103"/>
                  <a:pt x="769747" y="550630"/>
                </a:cubicBezTo>
                <a:lnTo>
                  <a:pt x="770235" y="551118"/>
                </a:lnTo>
                <a:lnTo>
                  <a:pt x="395534" y="551118"/>
                </a:lnTo>
                <a:close/>
              </a:path>
            </a:pathLst>
          </a:custGeom>
          <a:solidFill>
            <a:srgbClr val="4E965E"/>
          </a:solidFill>
          <a:ln w="16256"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E681E970-4043-C045-37CD-CCE193840646}"/>
              </a:ext>
            </a:extLst>
          </p:cNvPr>
          <p:cNvSpPr/>
          <p:nvPr/>
        </p:nvSpPr>
        <p:spPr>
          <a:xfrm flipH="1">
            <a:off x="3803831" y="6022118"/>
            <a:ext cx="288027" cy="1025979"/>
          </a:xfrm>
          <a:custGeom>
            <a:avLst/>
            <a:gdLst>
              <a:gd name="connsiteX0" fmla="*/ 142091 w 288027"/>
              <a:gd name="connsiteY0" fmla="*/ 1025654 h 1025979"/>
              <a:gd name="connsiteX1" fmla="*/ 138677 w 288027"/>
              <a:gd name="connsiteY1" fmla="*/ 1015251 h 1025979"/>
              <a:gd name="connsiteX2" fmla="*/ 113643 w 288027"/>
              <a:gd name="connsiteY2" fmla="*/ 933645 h 1025979"/>
              <a:gd name="connsiteX3" fmla="*/ 68777 w 288027"/>
              <a:gd name="connsiteY3" fmla="*/ 764258 h 1025979"/>
              <a:gd name="connsiteX4" fmla="*/ 30250 w 288027"/>
              <a:gd name="connsiteY4" fmla="*/ 585767 h 1025979"/>
              <a:gd name="connsiteX5" fmla="*/ 8304 w 288027"/>
              <a:gd name="connsiteY5" fmla="*/ 411178 h 1025979"/>
              <a:gd name="connsiteX6" fmla="*/ 2615 w 288027"/>
              <a:gd name="connsiteY6" fmla="*/ 321607 h 1025979"/>
              <a:gd name="connsiteX7" fmla="*/ 14 w 288027"/>
              <a:gd name="connsiteY7" fmla="*/ 231874 h 1025979"/>
              <a:gd name="connsiteX8" fmla="*/ 2940 w 288027"/>
              <a:gd name="connsiteY8" fmla="*/ 148318 h 1025979"/>
              <a:gd name="connsiteX9" fmla="*/ 12856 w 288027"/>
              <a:gd name="connsiteY9" fmla="*/ 63137 h 1025979"/>
              <a:gd name="connsiteX10" fmla="*/ 43905 w 288027"/>
              <a:gd name="connsiteY10" fmla="*/ 8517 h 1025979"/>
              <a:gd name="connsiteX11" fmla="*/ 81294 w 288027"/>
              <a:gd name="connsiteY11" fmla="*/ 63 h 1025979"/>
              <a:gd name="connsiteX12" fmla="*/ 123397 w 288027"/>
              <a:gd name="connsiteY12" fmla="*/ 16970 h 1025979"/>
              <a:gd name="connsiteX13" fmla="*/ 150382 w 288027"/>
              <a:gd name="connsiteY13" fmla="*/ 48994 h 1025979"/>
              <a:gd name="connsiteX14" fmla="*/ 163712 w 288027"/>
              <a:gd name="connsiteY14" fmla="*/ 70127 h 1025979"/>
              <a:gd name="connsiteX15" fmla="*/ 184357 w 288027"/>
              <a:gd name="connsiteY15" fmla="*/ 111254 h 1025979"/>
              <a:gd name="connsiteX16" fmla="*/ 200938 w 288027"/>
              <a:gd name="connsiteY16" fmla="*/ 153845 h 1025979"/>
              <a:gd name="connsiteX17" fmla="*/ 214430 w 288027"/>
              <a:gd name="connsiteY17" fmla="*/ 194160 h 1025979"/>
              <a:gd name="connsiteX18" fmla="*/ 237026 w 288027"/>
              <a:gd name="connsiteY18" fmla="*/ 281455 h 1025979"/>
              <a:gd name="connsiteX19" fmla="*/ 252144 w 288027"/>
              <a:gd name="connsiteY19" fmla="*/ 361759 h 1025979"/>
              <a:gd name="connsiteX20" fmla="*/ 263524 w 288027"/>
              <a:gd name="connsiteY20" fmla="*/ 438325 h 1025979"/>
              <a:gd name="connsiteX21" fmla="*/ 280430 w 288027"/>
              <a:gd name="connsiteY21" fmla="*/ 595521 h 1025979"/>
              <a:gd name="connsiteX22" fmla="*/ 280430 w 288027"/>
              <a:gd name="connsiteY22" fmla="*/ 595521 h 1025979"/>
              <a:gd name="connsiteX23" fmla="*/ 280430 w 288027"/>
              <a:gd name="connsiteY23" fmla="*/ 596496 h 1025979"/>
              <a:gd name="connsiteX24" fmla="*/ 280593 w 288027"/>
              <a:gd name="connsiteY24" fmla="*/ 599097 h 1025979"/>
              <a:gd name="connsiteX25" fmla="*/ 280593 w 288027"/>
              <a:gd name="connsiteY25" fmla="*/ 599097 h 1025979"/>
              <a:gd name="connsiteX26" fmla="*/ 287907 w 288027"/>
              <a:gd name="connsiteY26" fmla="*/ 770761 h 1025979"/>
              <a:gd name="connsiteX27" fmla="*/ 284494 w 288027"/>
              <a:gd name="connsiteY27" fmla="*/ 939661 h 1025979"/>
              <a:gd name="connsiteX28" fmla="*/ 281893 w 288027"/>
              <a:gd name="connsiteY28" fmla="*/ 994605 h 1025979"/>
              <a:gd name="connsiteX29" fmla="*/ 280105 w 288027"/>
              <a:gd name="connsiteY29" fmla="*/ 1025980 h 1025979"/>
              <a:gd name="connsiteX30" fmla="*/ 141766 w 288027"/>
              <a:gd name="connsiteY30" fmla="*/ 1025980 h 102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8027" h="1025979">
                <a:moveTo>
                  <a:pt x="142091" y="1025654"/>
                </a:moveTo>
                <a:lnTo>
                  <a:pt x="138677" y="1015251"/>
                </a:lnTo>
                <a:cubicBezTo>
                  <a:pt x="130062" y="988103"/>
                  <a:pt x="121609" y="960956"/>
                  <a:pt x="113643" y="933645"/>
                </a:cubicBezTo>
                <a:cubicBezTo>
                  <a:pt x="97550" y="877563"/>
                  <a:pt x="82757" y="820991"/>
                  <a:pt x="68777" y="764258"/>
                </a:cubicBezTo>
                <a:cubicBezTo>
                  <a:pt x="54146" y="705086"/>
                  <a:pt x="40816" y="645752"/>
                  <a:pt x="30250" y="585767"/>
                </a:cubicBezTo>
                <a:cubicBezTo>
                  <a:pt x="20171" y="528059"/>
                  <a:pt x="13506" y="469537"/>
                  <a:pt x="8304" y="411178"/>
                </a:cubicBezTo>
                <a:cubicBezTo>
                  <a:pt x="5703" y="381429"/>
                  <a:pt x="4078" y="351518"/>
                  <a:pt x="2615" y="321607"/>
                </a:cubicBezTo>
                <a:cubicBezTo>
                  <a:pt x="1152" y="291696"/>
                  <a:pt x="339" y="261785"/>
                  <a:pt x="14" y="231874"/>
                </a:cubicBezTo>
                <a:cubicBezTo>
                  <a:pt x="-149" y="204077"/>
                  <a:pt x="1152" y="176116"/>
                  <a:pt x="2940" y="148318"/>
                </a:cubicBezTo>
                <a:cubicBezTo>
                  <a:pt x="4891" y="119870"/>
                  <a:pt x="6516" y="90934"/>
                  <a:pt x="12856" y="63137"/>
                </a:cubicBezTo>
                <a:cubicBezTo>
                  <a:pt x="17570" y="42492"/>
                  <a:pt x="24723" y="20221"/>
                  <a:pt x="43905" y="8517"/>
                </a:cubicBezTo>
                <a:cubicBezTo>
                  <a:pt x="54797" y="1852"/>
                  <a:pt x="68777" y="-424"/>
                  <a:pt x="81294" y="63"/>
                </a:cubicBezTo>
                <a:cubicBezTo>
                  <a:pt x="97062" y="714"/>
                  <a:pt x="111205" y="7053"/>
                  <a:pt x="123397" y="16970"/>
                </a:cubicBezTo>
                <a:cubicBezTo>
                  <a:pt x="134288" y="25748"/>
                  <a:pt x="142741" y="37453"/>
                  <a:pt x="150382" y="48994"/>
                </a:cubicBezTo>
                <a:cubicBezTo>
                  <a:pt x="154933" y="55984"/>
                  <a:pt x="159485" y="62974"/>
                  <a:pt x="163712" y="70127"/>
                </a:cubicBezTo>
                <a:cubicBezTo>
                  <a:pt x="171515" y="83457"/>
                  <a:pt x="178017" y="97275"/>
                  <a:pt x="184357" y="111254"/>
                </a:cubicBezTo>
                <a:cubicBezTo>
                  <a:pt x="190534" y="125072"/>
                  <a:pt x="195899" y="139540"/>
                  <a:pt x="200938" y="153845"/>
                </a:cubicBezTo>
                <a:cubicBezTo>
                  <a:pt x="205815" y="167175"/>
                  <a:pt x="210529" y="180505"/>
                  <a:pt x="214430" y="194160"/>
                </a:cubicBezTo>
                <a:cubicBezTo>
                  <a:pt x="222721" y="223096"/>
                  <a:pt x="230199" y="252194"/>
                  <a:pt x="237026" y="281455"/>
                </a:cubicBezTo>
                <a:cubicBezTo>
                  <a:pt x="243204" y="307952"/>
                  <a:pt x="247593" y="334937"/>
                  <a:pt x="252144" y="361759"/>
                </a:cubicBezTo>
                <a:cubicBezTo>
                  <a:pt x="256533" y="387119"/>
                  <a:pt x="259947" y="412804"/>
                  <a:pt x="263524" y="438325"/>
                </a:cubicBezTo>
                <a:cubicBezTo>
                  <a:pt x="270839" y="490669"/>
                  <a:pt x="276203" y="543014"/>
                  <a:pt x="280430" y="595521"/>
                </a:cubicBezTo>
                <a:lnTo>
                  <a:pt x="280430" y="595521"/>
                </a:lnTo>
                <a:cubicBezTo>
                  <a:pt x="280430" y="595521"/>
                  <a:pt x="280430" y="596171"/>
                  <a:pt x="280430" y="596496"/>
                </a:cubicBezTo>
                <a:cubicBezTo>
                  <a:pt x="280430" y="597309"/>
                  <a:pt x="280430" y="598122"/>
                  <a:pt x="280593" y="599097"/>
                </a:cubicBezTo>
                <a:lnTo>
                  <a:pt x="280593" y="599097"/>
                </a:lnTo>
                <a:cubicBezTo>
                  <a:pt x="285144" y="656156"/>
                  <a:pt x="287257" y="713377"/>
                  <a:pt x="287907" y="770761"/>
                </a:cubicBezTo>
                <a:cubicBezTo>
                  <a:pt x="288558" y="827006"/>
                  <a:pt x="286445" y="883414"/>
                  <a:pt x="284494" y="939661"/>
                </a:cubicBezTo>
                <a:cubicBezTo>
                  <a:pt x="283843" y="958029"/>
                  <a:pt x="283031" y="976237"/>
                  <a:pt x="281893" y="994605"/>
                </a:cubicBezTo>
                <a:cubicBezTo>
                  <a:pt x="281243" y="1005010"/>
                  <a:pt x="280755" y="1015576"/>
                  <a:pt x="280105" y="1025980"/>
                </a:cubicBezTo>
                <a:lnTo>
                  <a:pt x="141766" y="1025980"/>
                </a:lnTo>
                <a:close/>
              </a:path>
            </a:pathLst>
          </a:custGeom>
          <a:solidFill>
            <a:srgbClr val="4E965E"/>
          </a:solidFill>
          <a:ln w="16256"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5CB7217B-FADD-3C81-D087-4724459A4A09}"/>
              </a:ext>
            </a:extLst>
          </p:cNvPr>
          <p:cNvSpPr/>
          <p:nvPr/>
        </p:nvSpPr>
        <p:spPr>
          <a:xfrm flipH="1">
            <a:off x="1972592" y="5419734"/>
            <a:ext cx="957721" cy="1628038"/>
          </a:xfrm>
          <a:custGeom>
            <a:avLst/>
            <a:gdLst>
              <a:gd name="connsiteX0" fmla="*/ 409937 w 957721"/>
              <a:gd name="connsiteY0" fmla="*/ 1628038 h 1628038"/>
              <a:gd name="connsiteX1" fmla="*/ 388153 w 957721"/>
              <a:gd name="connsiteY1" fmla="*/ 1615521 h 1628038"/>
              <a:gd name="connsiteX2" fmla="*/ 314840 w 957721"/>
              <a:gd name="connsiteY2" fmla="*/ 1572118 h 1628038"/>
              <a:gd name="connsiteX3" fmla="*/ 248189 w 957721"/>
              <a:gd name="connsiteY3" fmla="*/ 1522374 h 1628038"/>
              <a:gd name="connsiteX4" fmla="*/ 190806 w 957721"/>
              <a:gd name="connsiteY4" fmla="*/ 1456863 h 1628038"/>
              <a:gd name="connsiteX5" fmla="*/ 163496 w 957721"/>
              <a:gd name="connsiteY5" fmla="*/ 1403543 h 1628038"/>
              <a:gd name="connsiteX6" fmla="*/ 154880 w 957721"/>
              <a:gd name="connsiteY6" fmla="*/ 1356401 h 1628038"/>
              <a:gd name="connsiteX7" fmla="*/ 160569 w 957721"/>
              <a:gd name="connsiteY7" fmla="*/ 1310884 h 1628038"/>
              <a:gd name="connsiteX8" fmla="*/ 181703 w 957721"/>
              <a:gd name="connsiteY8" fmla="*/ 1275446 h 1628038"/>
              <a:gd name="connsiteX9" fmla="*/ 215677 w 957721"/>
              <a:gd name="connsiteY9" fmla="*/ 1253825 h 1628038"/>
              <a:gd name="connsiteX10" fmla="*/ 238111 w 957721"/>
              <a:gd name="connsiteY10" fmla="*/ 1248298 h 1628038"/>
              <a:gd name="connsiteX11" fmla="*/ 244614 w 957721"/>
              <a:gd name="connsiteY11" fmla="*/ 1247973 h 1628038"/>
              <a:gd name="connsiteX12" fmla="*/ 255505 w 957721"/>
              <a:gd name="connsiteY12" fmla="*/ 1248461 h 1628038"/>
              <a:gd name="connsiteX13" fmla="*/ 274361 w 957721"/>
              <a:gd name="connsiteY13" fmla="*/ 1251549 h 1628038"/>
              <a:gd name="connsiteX14" fmla="*/ 279401 w 957721"/>
              <a:gd name="connsiteY14" fmla="*/ 1252525 h 1628038"/>
              <a:gd name="connsiteX15" fmla="*/ 309312 w 957721"/>
              <a:gd name="connsiteY15" fmla="*/ 1259515 h 1628038"/>
              <a:gd name="connsiteX16" fmla="*/ 289642 w 957721"/>
              <a:gd name="connsiteY16" fmla="*/ 1244072 h 1628038"/>
              <a:gd name="connsiteX17" fmla="*/ 285254 w 957721"/>
              <a:gd name="connsiteY17" fmla="*/ 1240658 h 1628038"/>
              <a:gd name="connsiteX18" fmla="*/ 272249 w 957721"/>
              <a:gd name="connsiteY18" fmla="*/ 1230417 h 1628038"/>
              <a:gd name="connsiteX19" fmla="*/ 215840 w 957721"/>
              <a:gd name="connsiteY19" fmla="*/ 1183762 h 1628038"/>
              <a:gd name="connsiteX20" fmla="*/ 157156 w 957721"/>
              <a:gd name="connsiteY20" fmla="*/ 1119876 h 1628038"/>
              <a:gd name="connsiteX21" fmla="*/ 120580 w 957721"/>
              <a:gd name="connsiteY21" fmla="*/ 1042660 h 1628038"/>
              <a:gd name="connsiteX22" fmla="*/ 115865 w 957721"/>
              <a:gd name="connsiteY22" fmla="*/ 1009498 h 1628038"/>
              <a:gd name="connsiteX23" fmla="*/ 123669 w 957721"/>
              <a:gd name="connsiteY23" fmla="*/ 974385 h 1628038"/>
              <a:gd name="connsiteX24" fmla="*/ 173899 w 957721"/>
              <a:gd name="connsiteY24" fmla="*/ 926267 h 1628038"/>
              <a:gd name="connsiteX25" fmla="*/ 201048 w 957721"/>
              <a:gd name="connsiteY25" fmla="*/ 917976 h 1628038"/>
              <a:gd name="connsiteX26" fmla="*/ 218116 w 957721"/>
              <a:gd name="connsiteY26" fmla="*/ 916351 h 1628038"/>
              <a:gd name="connsiteX27" fmla="*/ 232584 w 957721"/>
              <a:gd name="connsiteY27" fmla="*/ 917001 h 1628038"/>
              <a:gd name="connsiteX28" fmla="*/ 263307 w 957721"/>
              <a:gd name="connsiteY28" fmla="*/ 922853 h 1628038"/>
              <a:gd name="connsiteX29" fmla="*/ 262657 w 957721"/>
              <a:gd name="connsiteY29" fmla="*/ 922528 h 1628038"/>
              <a:gd name="connsiteX30" fmla="*/ 262008 w 957721"/>
              <a:gd name="connsiteY30" fmla="*/ 922040 h 1628038"/>
              <a:gd name="connsiteX31" fmla="*/ 258593 w 957721"/>
              <a:gd name="connsiteY31" fmla="*/ 919114 h 1628038"/>
              <a:gd name="connsiteX32" fmla="*/ 195357 w 957721"/>
              <a:gd name="connsiteY32" fmla="*/ 865307 h 1628038"/>
              <a:gd name="connsiteX33" fmla="*/ 134073 w 957721"/>
              <a:gd name="connsiteY33" fmla="*/ 804022 h 1628038"/>
              <a:gd name="connsiteX34" fmla="*/ 81078 w 957721"/>
              <a:gd name="connsiteY34" fmla="*/ 737697 h 1628038"/>
              <a:gd name="connsiteX35" fmla="*/ 59620 w 957721"/>
              <a:gd name="connsiteY35" fmla="*/ 699333 h 1628038"/>
              <a:gd name="connsiteX36" fmla="*/ 42876 w 957721"/>
              <a:gd name="connsiteY36" fmla="*/ 660319 h 1628038"/>
              <a:gd name="connsiteX37" fmla="*/ 33123 w 957721"/>
              <a:gd name="connsiteY37" fmla="*/ 618541 h 1628038"/>
              <a:gd name="connsiteX38" fmla="*/ 33935 w 957721"/>
              <a:gd name="connsiteY38" fmla="*/ 598546 h 1628038"/>
              <a:gd name="connsiteX39" fmla="*/ 38975 w 957721"/>
              <a:gd name="connsiteY39" fmla="*/ 579852 h 1628038"/>
              <a:gd name="connsiteX40" fmla="*/ 54905 w 957721"/>
              <a:gd name="connsiteY40" fmla="*/ 549290 h 1628038"/>
              <a:gd name="connsiteX41" fmla="*/ 100260 w 957721"/>
              <a:gd name="connsiteY41" fmla="*/ 525557 h 1628038"/>
              <a:gd name="connsiteX42" fmla="*/ 110664 w 957721"/>
              <a:gd name="connsiteY42" fmla="*/ 524906 h 1628038"/>
              <a:gd name="connsiteX43" fmla="*/ 150816 w 957721"/>
              <a:gd name="connsiteY43" fmla="*/ 531409 h 1628038"/>
              <a:gd name="connsiteX44" fmla="*/ 189993 w 957721"/>
              <a:gd name="connsiteY44" fmla="*/ 545389 h 1628038"/>
              <a:gd name="connsiteX45" fmla="*/ 191619 w 957721"/>
              <a:gd name="connsiteY45" fmla="*/ 546039 h 1628038"/>
              <a:gd name="connsiteX46" fmla="*/ 192269 w 957721"/>
              <a:gd name="connsiteY46" fmla="*/ 546364 h 1628038"/>
              <a:gd name="connsiteX47" fmla="*/ 192920 w 957721"/>
              <a:gd name="connsiteY47" fmla="*/ 546689 h 1628038"/>
              <a:gd name="connsiteX48" fmla="*/ 190481 w 957721"/>
              <a:gd name="connsiteY48" fmla="*/ 543438 h 1628038"/>
              <a:gd name="connsiteX49" fmla="*/ 188205 w 957721"/>
              <a:gd name="connsiteY49" fmla="*/ 540024 h 1628038"/>
              <a:gd name="connsiteX50" fmla="*/ 141225 w 957721"/>
              <a:gd name="connsiteY50" fmla="*/ 471587 h 1628038"/>
              <a:gd name="connsiteX51" fmla="*/ 97171 w 957721"/>
              <a:gd name="connsiteY51" fmla="*/ 400710 h 1628038"/>
              <a:gd name="connsiteX52" fmla="*/ 30197 w 957721"/>
              <a:gd name="connsiteY52" fmla="*/ 268549 h 1628038"/>
              <a:gd name="connsiteX53" fmla="*/ 285 w 957721"/>
              <a:gd name="connsiteY53" fmla="*/ 120132 h 1628038"/>
              <a:gd name="connsiteX54" fmla="*/ 285 w 957721"/>
              <a:gd name="connsiteY54" fmla="*/ 119482 h 1628038"/>
              <a:gd name="connsiteX55" fmla="*/ 285 w 957721"/>
              <a:gd name="connsiteY55" fmla="*/ 117043 h 1628038"/>
              <a:gd name="connsiteX56" fmla="*/ 285 w 957721"/>
              <a:gd name="connsiteY56" fmla="*/ 115580 h 1628038"/>
              <a:gd name="connsiteX57" fmla="*/ 6137 w 957721"/>
              <a:gd name="connsiteY57" fmla="*/ 76728 h 1628038"/>
              <a:gd name="connsiteX58" fmla="*/ 27758 w 957721"/>
              <a:gd name="connsiteY58" fmla="*/ 25034 h 1628038"/>
              <a:gd name="connsiteX59" fmla="*/ 46127 w 957721"/>
              <a:gd name="connsiteY59" fmla="*/ 7965 h 1628038"/>
              <a:gd name="connsiteX60" fmla="*/ 67748 w 957721"/>
              <a:gd name="connsiteY60" fmla="*/ 975 h 1628038"/>
              <a:gd name="connsiteX61" fmla="*/ 77990 w 957721"/>
              <a:gd name="connsiteY61" fmla="*/ 0 h 1628038"/>
              <a:gd name="connsiteX62" fmla="*/ 112939 w 957721"/>
              <a:gd name="connsiteY62" fmla="*/ 8778 h 1628038"/>
              <a:gd name="connsiteX63" fmla="*/ 146915 w 957721"/>
              <a:gd name="connsiteY63" fmla="*/ 31537 h 1628038"/>
              <a:gd name="connsiteX64" fmla="*/ 177963 w 957721"/>
              <a:gd name="connsiteY64" fmla="*/ 60797 h 1628038"/>
              <a:gd name="connsiteX65" fmla="*/ 206411 w 957721"/>
              <a:gd name="connsiteY65" fmla="*/ 91196 h 1628038"/>
              <a:gd name="connsiteX66" fmla="*/ 258431 w 957721"/>
              <a:gd name="connsiteY66" fmla="*/ 158008 h 1628038"/>
              <a:gd name="connsiteX67" fmla="*/ 305411 w 957721"/>
              <a:gd name="connsiteY67" fmla="*/ 244815 h 1628038"/>
              <a:gd name="connsiteX68" fmla="*/ 315977 w 957721"/>
              <a:gd name="connsiteY68" fmla="*/ 271800 h 1628038"/>
              <a:gd name="connsiteX69" fmla="*/ 325568 w 957721"/>
              <a:gd name="connsiteY69" fmla="*/ 262209 h 1628038"/>
              <a:gd name="connsiteX70" fmla="*/ 361981 w 957721"/>
              <a:gd name="connsiteY70" fmla="*/ 247579 h 1628038"/>
              <a:gd name="connsiteX71" fmla="*/ 368484 w 957721"/>
              <a:gd name="connsiteY71" fmla="*/ 248067 h 1628038"/>
              <a:gd name="connsiteX72" fmla="*/ 397419 w 957721"/>
              <a:gd name="connsiteY72" fmla="*/ 259121 h 1628038"/>
              <a:gd name="connsiteX73" fmla="*/ 427818 w 957721"/>
              <a:gd name="connsiteY73" fmla="*/ 293421 h 1628038"/>
              <a:gd name="connsiteX74" fmla="*/ 444074 w 957721"/>
              <a:gd name="connsiteY74" fmla="*/ 328696 h 1628038"/>
              <a:gd name="connsiteX75" fmla="*/ 457892 w 957721"/>
              <a:gd name="connsiteY75" fmla="*/ 367061 h 1628038"/>
              <a:gd name="connsiteX76" fmla="*/ 482601 w 957721"/>
              <a:gd name="connsiteY76" fmla="*/ 445089 h 1628038"/>
              <a:gd name="connsiteX77" fmla="*/ 499995 w 957721"/>
              <a:gd name="connsiteY77" fmla="*/ 505237 h 1628038"/>
              <a:gd name="connsiteX78" fmla="*/ 506335 w 957721"/>
              <a:gd name="connsiteY78" fmla="*/ 496458 h 1628038"/>
              <a:gd name="connsiteX79" fmla="*/ 506985 w 957721"/>
              <a:gd name="connsiteY79" fmla="*/ 495645 h 1628038"/>
              <a:gd name="connsiteX80" fmla="*/ 514788 w 957721"/>
              <a:gd name="connsiteY80" fmla="*/ 487680 h 1628038"/>
              <a:gd name="connsiteX81" fmla="*/ 529743 w 957721"/>
              <a:gd name="connsiteY81" fmla="*/ 479064 h 1628038"/>
              <a:gd name="connsiteX82" fmla="*/ 551201 w 957721"/>
              <a:gd name="connsiteY82" fmla="*/ 473700 h 1628038"/>
              <a:gd name="connsiteX83" fmla="*/ 553965 w 957721"/>
              <a:gd name="connsiteY83" fmla="*/ 473700 h 1628038"/>
              <a:gd name="connsiteX84" fmla="*/ 623865 w 957721"/>
              <a:gd name="connsiteY84" fmla="*/ 538724 h 1628038"/>
              <a:gd name="connsiteX85" fmla="*/ 651501 w 957721"/>
              <a:gd name="connsiteY85" fmla="*/ 615615 h 1628038"/>
              <a:gd name="connsiteX86" fmla="*/ 678323 w 957721"/>
              <a:gd name="connsiteY86" fmla="*/ 784027 h 1628038"/>
              <a:gd name="connsiteX87" fmla="*/ 679136 w 957721"/>
              <a:gd name="connsiteY87" fmla="*/ 795731 h 1628038"/>
              <a:gd name="connsiteX88" fmla="*/ 707584 w 957721"/>
              <a:gd name="connsiteY88" fmla="*/ 768746 h 1628038"/>
              <a:gd name="connsiteX89" fmla="*/ 726603 w 957721"/>
              <a:gd name="connsiteY89" fmla="*/ 759805 h 1628038"/>
              <a:gd name="connsiteX90" fmla="*/ 740422 w 957721"/>
              <a:gd name="connsiteY90" fmla="*/ 757205 h 1628038"/>
              <a:gd name="connsiteX91" fmla="*/ 743347 w 957721"/>
              <a:gd name="connsiteY91" fmla="*/ 757205 h 1628038"/>
              <a:gd name="connsiteX92" fmla="*/ 752776 w 957721"/>
              <a:gd name="connsiteY92" fmla="*/ 758180 h 1628038"/>
              <a:gd name="connsiteX93" fmla="*/ 772934 w 957721"/>
              <a:gd name="connsiteY93" fmla="*/ 767446 h 1628038"/>
              <a:gd name="connsiteX94" fmla="*/ 789190 w 957721"/>
              <a:gd name="connsiteY94" fmla="*/ 787278 h 1628038"/>
              <a:gd name="connsiteX95" fmla="*/ 802357 w 957721"/>
              <a:gd name="connsiteY95" fmla="*/ 829706 h 1628038"/>
              <a:gd name="connsiteX96" fmla="*/ 813736 w 957721"/>
              <a:gd name="connsiteY96" fmla="*/ 917164 h 1628038"/>
              <a:gd name="connsiteX97" fmla="*/ 813736 w 957721"/>
              <a:gd name="connsiteY97" fmla="*/ 919602 h 1628038"/>
              <a:gd name="connsiteX98" fmla="*/ 814386 w 957721"/>
              <a:gd name="connsiteY98" fmla="*/ 926267 h 1628038"/>
              <a:gd name="connsiteX99" fmla="*/ 814386 w 957721"/>
              <a:gd name="connsiteY99" fmla="*/ 927080 h 1628038"/>
              <a:gd name="connsiteX100" fmla="*/ 814712 w 957721"/>
              <a:gd name="connsiteY100" fmla="*/ 928868 h 1628038"/>
              <a:gd name="connsiteX101" fmla="*/ 814386 w 957721"/>
              <a:gd name="connsiteY101" fmla="*/ 927080 h 1628038"/>
              <a:gd name="connsiteX102" fmla="*/ 814873 w 957721"/>
              <a:gd name="connsiteY102" fmla="*/ 929356 h 1628038"/>
              <a:gd name="connsiteX103" fmla="*/ 815199 w 957721"/>
              <a:gd name="connsiteY103" fmla="*/ 933257 h 1628038"/>
              <a:gd name="connsiteX104" fmla="*/ 819100 w 957721"/>
              <a:gd name="connsiteY104" fmla="*/ 1015675 h 1628038"/>
              <a:gd name="connsiteX105" fmla="*/ 814873 w 957721"/>
              <a:gd name="connsiteY105" fmla="*/ 1142959 h 1628038"/>
              <a:gd name="connsiteX106" fmla="*/ 822351 w 957721"/>
              <a:gd name="connsiteY106" fmla="*/ 1130767 h 1628038"/>
              <a:gd name="connsiteX107" fmla="*/ 852587 w 957721"/>
              <a:gd name="connsiteY107" fmla="*/ 1094679 h 1628038"/>
              <a:gd name="connsiteX108" fmla="*/ 888025 w 957721"/>
              <a:gd name="connsiteY108" fmla="*/ 1074684 h 1628038"/>
              <a:gd name="connsiteX109" fmla="*/ 900380 w 957721"/>
              <a:gd name="connsiteY109" fmla="*/ 1073059 h 1628038"/>
              <a:gd name="connsiteX110" fmla="*/ 933705 w 957721"/>
              <a:gd name="connsiteY110" fmla="*/ 1086551 h 1628038"/>
              <a:gd name="connsiteX111" fmla="*/ 953212 w 957721"/>
              <a:gd name="connsiteY111" fmla="*/ 1133206 h 1628038"/>
              <a:gd name="connsiteX112" fmla="*/ 956952 w 957721"/>
              <a:gd name="connsiteY112" fmla="*/ 1173846 h 1628038"/>
              <a:gd name="connsiteX113" fmla="*/ 955814 w 957721"/>
              <a:gd name="connsiteY113" fmla="*/ 1254963 h 1628038"/>
              <a:gd name="connsiteX114" fmla="*/ 924601 w 957721"/>
              <a:gd name="connsiteY114" fmla="*/ 1425651 h 1628038"/>
              <a:gd name="connsiteX115" fmla="*/ 874371 w 957721"/>
              <a:gd name="connsiteY115" fmla="*/ 1570492 h 1628038"/>
              <a:gd name="connsiteX116" fmla="*/ 849499 w 957721"/>
              <a:gd name="connsiteY116" fmla="*/ 1627226 h 1628038"/>
              <a:gd name="connsiteX117" fmla="*/ 409774 w 957721"/>
              <a:gd name="connsiteY117" fmla="*/ 1627226 h 162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957721" h="1628038">
                <a:moveTo>
                  <a:pt x="409937" y="1628038"/>
                </a:moveTo>
                <a:cubicBezTo>
                  <a:pt x="402621" y="1623812"/>
                  <a:pt x="395306" y="1619748"/>
                  <a:pt x="388153" y="1615521"/>
                </a:cubicBezTo>
                <a:cubicBezTo>
                  <a:pt x="364420" y="1602191"/>
                  <a:pt x="339061" y="1587724"/>
                  <a:pt x="314840" y="1572118"/>
                </a:cubicBezTo>
                <a:cubicBezTo>
                  <a:pt x="294031" y="1558788"/>
                  <a:pt x="272899" y="1542857"/>
                  <a:pt x="248189" y="1522374"/>
                </a:cubicBezTo>
                <a:cubicBezTo>
                  <a:pt x="225106" y="1503030"/>
                  <a:pt x="205761" y="1481084"/>
                  <a:pt x="190806" y="1456863"/>
                </a:cubicBezTo>
                <a:cubicBezTo>
                  <a:pt x="181052" y="1441257"/>
                  <a:pt x="170161" y="1423050"/>
                  <a:pt x="163496" y="1403543"/>
                </a:cubicBezTo>
                <a:cubicBezTo>
                  <a:pt x="158131" y="1387775"/>
                  <a:pt x="155206" y="1371844"/>
                  <a:pt x="154880" y="1356401"/>
                </a:cubicBezTo>
                <a:cubicBezTo>
                  <a:pt x="154555" y="1337706"/>
                  <a:pt x="156344" y="1323726"/>
                  <a:pt x="160569" y="1310884"/>
                </a:cubicBezTo>
                <a:cubicBezTo>
                  <a:pt x="165121" y="1297066"/>
                  <a:pt x="172274" y="1285037"/>
                  <a:pt x="181703" y="1275446"/>
                </a:cubicBezTo>
                <a:cubicBezTo>
                  <a:pt x="190806" y="1266342"/>
                  <a:pt x="202510" y="1258865"/>
                  <a:pt x="215677" y="1253825"/>
                </a:cubicBezTo>
                <a:cubicBezTo>
                  <a:pt x="222993" y="1251062"/>
                  <a:pt x="230308" y="1249274"/>
                  <a:pt x="238111" y="1248298"/>
                </a:cubicBezTo>
                <a:cubicBezTo>
                  <a:pt x="240224" y="1248136"/>
                  <a:pt x="242337" y="1247973"/>
                  <a:pt x="244614" y="1247973"/>
                </a:cubicBezTo>
                <a:cubicBezTo>
                  <a:pt x="248189" y="1247973"/>
                  <a:pt x="251929" y="1248298"/>
                  <a:pt x="255505" y="1248461"/>
                </a:cubicBezTo>
                <a:cubicBezTo>
                  <a:pt x="262332" y="1248949"/>
                  <a:pt x="268509" y="1250249"/>
                  <a:pt x="274361" y="1251549"/>
                </a:cubicBezTo>
                <a:lnTo>
                  <a:pt x="279401" y="1252525"/>
                </a:lnTo>
                <a:cubicBezTo>
                  <a:pt x="288667" y="1254313"/>
                  <a:pt x="298421" y="1256589"/>
                  <a:pt x="309312" y="1259515"/>
                </a:cubicBezTo>
                <a:cubicBezTo>
                  <a:pt x="302648" y="1254476"/>
                  <a:pt x="296145" y="1249274"/>
                  <a:pt x="289642" y="1244072"/>
                </a:cubicBezTo>
                <a:lnTo>
                  <a:pt x="285254" y="1240658"/>
                </a:lnTo>
                <a:cubicBezTo>
                  <a:pt x="281027" y="1237244"/>
                  <a:pt x="276637" y="1233830"/>
                  <a:pt x="272249" y="1230417"/>
                </a:cubicBezTo>
                <a:cubicBezTo>
                  <a:pt x="253229" y="1215461"/>
                  <a:pt x="233884" y="1200018"/>
                  <a:pt x="215840" y="1183762"/>
                </a:cubicBezTo>
                <a:cubicBezTo>
                  <a:pt x="196170" y="1165880"/>
                  <a:pt x="173899" y="1144748"/>
                  <a:pt x="157156" y="1119876"/>
                </a:cubicBezTo>
                <a:cubicBezTo>
                  <a:pt x="139274" y="1093379"/>
                  <a:pt x="127407" y="1068182"/>
                  <a:pt x="120580" y="1042660"/>
                </a:cubicBezTo>
                <a:cubicBezTo>
                  <a:pt x="117329" y="1030305"/>
                  <a:pt x="115865" y="1019739"/>
                  <a:pt x="115865" y="1009498"/>
                </a:cubicBezTo>
                <a:cubicBezTo>
                  <a:pt x="116028" y="998444"/>
                  <a:pt x="118792" y="986252"/>
                  <a:pt x="123669" y="974385"/>
                </a:cubicBezTo>
                <a:cubicBezTo>
                  <a:pt x="131634" y="955040"/>
                  <a:pt x="149515" y="937971"/>
                  <a:pt x="173899" y="926267"/>
                </a:cubicBezTo>
                <a:cubicBezTo>
                  <a:pt x="182678" y="922040"/>
                  <a:pt x="192431" y="919927"/>
                  <a:pt x="201048" y="917976"/>
                </a:cubicBezTo>
                <a:cubicBezTo>
                  <a:pt x="206087" y="916838"/>
                  <a:pt x="211776" y="916351"/>
                  <a:pt x="218116" y="916351"/>
                </a:cubicBezTo>
                <a:cubicBezTo>
                  <a:pt x="222993" y="916351"/>
                  <a:pt x="227869" y="916676"/>
                  <a:pt x="232584" y="917001"/>
                </a:cubicBezTo>
                <a:cubicBezTo>
                  <a:pt x="242987" y="917814"/>
                  <a:pt x="253391" y="920415"/>
                  <a:pt x="263307" y="922853"/>
                </a:cubicBezTo>
                <a:lnTo>
                  <a:pt x="262657" y="922528"/>
                </a:lnTo>
                <a:lnTo>
                  <a:pt x="262008" y="922040"/>
                </a:lnTo>
                <a:lnTo>
                  <a:pt x="258593" y="919114"/>
                </a:lnTo>
                <a:cubicBezTo>
                  <a:pt x="238273" y="902208"/>
                  <a:pt x="216490" y="883839"/>
                  <a:pt x="195357" y="865307"/>
                </a:cubicBezTo>
                <a:cubicBezTo>
                  <a:pt x="176175" y="848401"/>
                  <a:pt x="156668" y="828893"/>
                  <a:pt x="134073" y="804022"/>
                </a:cubicBezTo>
                <a:cubicBezTo>
                  <a:pt x="112777" y="780613"/>
                  <a:pt x="95384" y="758993"/>
                  <a:pt x="81078" y="737697"/>
                </a:cubicBezTo>
                <a:cubicBezTo>
                  <a:pt x="73113" y="725830"/>
                  <a:pt x="66610" y="713313"/>
                  <a:pt x="59620" y="699333"/>
                </a:cubicBezTo>
                <a:cubicBezTo>
                  <a:pt x="53606" y="687466"/>
                  <a:pt x="48241" y="674624"/>
                  <a:pt x="42876" y="660319"/>
                </a:cubicBezTo>
                <a:cubicBezTo>
                  <a:pt x="38812" y="649265"/>
                  <a:pt x="34098" y="634472"/>
                  <a:pt x="33123" y="618541"/>
                </a:cubicBezTo>
                <a:cubicBezTo>
                  <a:pt x="32635" y="611226"/>
                  <a:pt x="33123" y="604723"/>
                  <a:pt x="33935" y="598546"/>
                </a:cubicBezTo>
                <a:cubicBezTo>
                  <a:pt x="34911" y="592206"/>
                  <a:pt x="36861" y="586029"/>
                  <a:pt x="38975" y="579852"/>
                </a:cubicBezTo>
                <a:cubicBezTo>
                  <a:pt x="42713" y="568797"/>
                  <a:pt x="48078" y="558556"/>
                  <a:pt x="54905" y="549290"/>
                </a:cubicBezTo>
                <a:cubicBezTo>
                  <a:pt x="64822" y="536448"/>
                  <a:pt x="80915" y="527995"/>
                  <a:pt x="100260" y="525557"/>
                </a:cubicBezTo>
                <a:cubicBezTo>
                  <a:pt x="103512" y="525231"/>
                  <a:pt x="106925" y="524906"/>
                  <a:pt x="110664" y="524906"/>
                </a:cubicBezTo>
                <a:cubicBezTo>
                  <a:pt x="122368" y="524906"/>
                  <a:pt x="135373" y="527020"/>
                  <a:pt x="150816" y="531409"/>
                </a:cubicBezTo>
                <a:cubicBezTo>
                  <a:pt x="164146" y="535148"/>
                  <a:pt x="177313" y="540349"/>
                  <a:pt x="189993" y="545389"/>
                </a:cubicBezTo>
                <a:lnTo>
                  <a:pt x="191619" y="546039"/>
                </a:lnTo>
                <a:lnTo>
                  <a:pt x="192269" y="546364"/>
                </a:lnTo>
                <a:lnTo>
                  <a:pt x="192920" y="546689"/>
                </a:lnTo>
                <a:lnTo>
                  <a:pt x="190481" y="543438"/>
                </a:lnTo>
                <a:lnTo>
                  <a:pt x="188205" y="540024"/>
                </a:lnTo>
                <a:cubicBezTo>
                  <a:pt x="173412" y="519054"/>
                  <a:pt x="156668" y="495320"/>
                  <a:pt x="141225" y="471587"/>
                </a:cubicBezTo>
                <a:cubicBezTo>
                  <a:pt x="127570" y="450616"/>
                  <a:pt x="113590" y="428021"/>
                  <a:pt x="97171" y="400710"/>
                </a:cubicBezTo>
                <a:cubicBezTo>
                  <a:pt x="68398" y="352755"/>
                  <a:pt x="46453" y="309514"/>
                  <a:pt x="30197" y="268549"/>
                </a:cubicBezTo>
                <a:cubicBezTo>
                  <a:pt x="7763" y="212141"/>
                  <a:pt x="-1828" y="164998"/>
                  <a:pt x="285" y="120132"/>
                </a:cubicBezTo>
                <a:lnTo>
                  <a:pt x="285" y="119482"/>
                </a:lnTo>
                <a:cubicBezTo>
                  <a:pt x="285" y="119482"/>
                  <a:pt x="285" y="117856"/>
                  <a:pt x="285" y="117043"/>
                </a:cubicBezTo>
                <a:lnTo>
                  <a:pt x="285" y="115580"/>
                </a:lnTo>
                <a:cubicBezTo>
                  <a:pt x="1261" y="102250"/>
                  <a:pt x="3211" y="89245"/>
                  <a:pt x="6137" y="76728"/>
                </a:cubicBezTo>
                <a:cubicBezTo>
                  <a:pt x="11177" y="55270"/>
                  <a:pt x="18168" y="38364"/>
                  <a:pt x="27758" y="25034"/>
                </a:cubicBezTo>
                <a:cubicBezTo>
                  <a:pt x="32635" y="18207"/>
                  <a:pt x="38812" y="12517"/>
                  <a:pt x="46127" y="7965"/>
                </a:cubicBezTo>
                <a:cubicBezTo>
                  <a:pt x="52467" y="4064"/>
                  <a:pt x="60270" y="2276"/>
                  <a:pt x="67748" y="975"/>
                </a:cubicBezTo>
                <a:cubicBezTo>
                  <a:pt x="71161" y="325"/>
                  <a:pt x="74575" y="0"/>
                  <a:pt x="77990" y="0"/>
                </a:cubicBezTo>
                <a:cubicBezTo>
                  <a:pt x="88881" y="0"/>
                  <a:pt x="100585" y="2926"/>
                  <a:pt x="112939" y="8778"/>
                </a:cubicBezTo>
                <a:cubicBezTo>
                  <a:pt x="125945" y="14956"/>
                  <a:pt x="137486" y="23734"/>
                  <a:pt x="146915" y="31537"/>
                </a:cubicBezTo>
                <a:cubicBezTo>
                  <a:pt x="157481" y="40315"/>
                  <a:pt x="167235" y="50069"/>
                  <a:pt x="177963" y="60797"/>
                </a:cubicBezTo>
                <a:cubicBezTo>
                  <a:pt x="187392" y="70389"/>
                  <a:pt x="196658" y="80305"/>
                  <a:pt x="206411" y="91196"/>
                </a:cubicBezTo>
                <a:cubicBezTo>
                  <a:pt x="225106" y="112166"/>
                  <a:pt x="242663" y="134762"/>
                  <a:pt x="258431" y="158008"/>
                </a:cubicBezTo>
                <a:cubicBezTo>
                  <a:pt x="277775" y="186781"/>
                  <a:pt x="293706" y="215880"/>
                  <a:pt x="305411" y="244815"/>
                </a:cubicBezTo>
                <a:cubicBezTo>
                  <a:pt x="309800" y="255544"/>
                  <a:pt x="313213" y="264160"/>
                  <a:pt x="315977" y="271800"/>
                </a:cubicBezTo>
                <a:cubicBezTo>
                  <a:pt x="319228" y="268224"/>
                  <a:pt x="322642" y="264973"/>
                  <a:pt x="325568" y="262209"/>
                </a:cubicBezTo>
                <a:cubicBezTo>
                  <a:pt x="335321" y="253269"/>
                  <a:pt x="349302" y="247579"/>
                  <a:pt x="361981" y="247579"/>
                </a:cubicBezTo>
                <a:cubicBezTo>
                  <a:pt x="364257" y="247579"/>
                  <a:pt x="366371" y="247741"/>
                  <a:pt x="368484" y="248067"/>
                </a:cubicBezTo>
                <a:cubicBezTo>
                  <a:pt x="379213" y="249855"/>
                  <a:pt x="388641" y="253431"/>
                  <a:pt x="397419" y="259121"/>
                </a:cubicBezTo>
                <a:cubicBezTo>
                  <a:pt x="408312" y="266111"/>
                  <a:pt x="417902" y="277165"/>
                  <a:pt x="427818" y="293421"/>
                </a:cubicBezTo>
                <a:cubicBezTo>
                  <a:pt x="434646" y="304800"/>
                  <a:pt x="439686" y="317480"/>
                  <a:pt x="444074" y="328696"/>
                </a:cubicBezTo>
                <a:cubicBezTo>
                  <a:pt x="449276" y="341864"/>
                  <a:pt x="453665" y="354869"/>
                  <a:pt x="457892" y="367061"/>
                </a:cubicBezTo>
                <a:cubicBezTo>
                  <a:pt x="466507" y="392745"/>
                  <a:pt x="474473" y="418592"/>
                  <a:pt x="482601" y="445089"/>
                </a:cubicBezTo>
                <a:cubicBezTo>
                  <a:pt x="489429" y="467360"/>
                  <a:pt x="495118" y="486054"/>
                  <a:pt x="499995" y="505237"/>
                </a:cubicBezTo>
                <a:cubicBezTo>
                  <a:pt x="501621" y="502310"/>
                  <a:pt x="503734" y="499547"/>
                  <a:pt x="506335" y="496458"/>
                </a:cubicBezTo>
                <a:lnTo>
                  <a:pt x="506985" y="495645"/>
                </a:lnTo>
                <a:cubicBezTo>
                  <a:pt x="509098" y="493045"/>
                  <a:pt x="511862" y="489793"/>
                  <a:pt x="514788" y="487680"/>
                </a:cubicBezTo>
                <a:cubicBezTo>
                  <a:pt x="519990" y="483941"/>
                  <a:pt x="524704" y="481178"/>
                  <a:pt x="529743" y="479064"/>
                </a:cubicBezTo>
                <a:cubicBezTo>
                  <a:pt x="537222" y="475976"/>
                  <a:pt x="544374" y="474188"/>
                  <a:pt x="551201" y="473700"/>
                </a:cubicBezTo>
                <a:cubicBezTo>
                  <a:pt x="552177" y="473700"/>
                  <a:pt x="553152" y="473700"/>
                  <a:pt x="553965" y="473700"/>
                </a:cubicBezTo>
                <a:cubicBezTo>
                  <a:pt x="589891" y="473700"/>
                  <a:pt x="611023" y="510926"/>
                  <a:pt x="623865" y="538724"/>
                </a:cubicBezTo>
                <a:cubicBezTo>
                  <a:pt x="635407" y="563596"/>
                  <a:pt x="644673" y="589443"/>
                  <a:pt x="651501" y="615615"/>
                </a:cubicBezTo>
                <a:cubicBezTo>
                  <a:pt x="664668" y="665358"/>
                  <a:pt x="673447" y="720466"/>
                  <a:pt x="678323" y="784027"/>
                </a:cubicBezTo>
                <a:cubicBezTo>
                  <a:pt x="678649" y="787928"/>
                  <a:pt x="678973" y="791830"/>
                  <a:pt x="679136" y="795731"/>
                </a:cubicBezTo>
                <a:cubicBezTo>
                  <a:pt x="687264" y="785327"/>
                  <a:pt x="696856" y="776387"/>
                  <a:pt x="707584" y="768746"/>
                </a:cubicBezTo>
                <a:cubicBezTo>
                  <a:pt x="713273" y="764682"/>
                  <a:pt x="720102" y="762244"/>
                  <a:pt x="726603" y="759805"/>
                </a:cubicBezTo>
                <a:cubicBezTo>
                  <a:pt x="730993" y="758180"/>
                  <a:pt x="736032" y="757367"/>
                  <a:pt x="740422" y="757205"/>
                </a:cubicBezTo>
                <a:lnTo>
                  <a:pt x="743347" y="757205"/>
                </a:lnTo>
                <a:cubicBezTo>
                  <a:pt x="746111" y="757205"/>
                  <a:pt x="749525" y="757205"/>
                  <a:pt x="752776" y="758180"/>
                </a:cubicBezTo>
                <a:cubicBezTo>
                  <a:pt x="759929" y="759968"/>
                  <a:pt x="766431" y="762894"/>
                  <a:pt x="772934" y="767446"/>
                </a:cubicBezTo>
                <a:cubicBezTo>
                  <a:pt x="778948" y="771672"/>
                  <a:pt x="784475" y="778337"/>
                  <a:pt x="789190" y="787278"/>
                </a:cubicBezTo>
                <a:cubicBezTo>
                  <a:pt x="796342" y="800771"/>
                  <a:pt x="799755" y="816214"/>
                  <a:pt x="802357" y="829706"/>
                </a:cubicBezTo>
                <a:cubicBezTo>
                  <a:pt x="807721" y="857179"/>
                  <a:pt x="810648" y="884489"/>
                  <a:pt x="813736" y="917164"/>
                </a:cubicBezTo>
                <a:lnTo>
                  <a:pt x="813736" y="919602"/>
                </a:lnTo>
                <a:cubicBezTo>
                  <a:pt x="814223" y="921878"/>
                  <a:pt x="814386" y="923991"/>
                  <a:pt x="814386" y="926267"/>
                </a:cubicBezTo>
                <a:lnTo>
                  <a:pt x="814386" y="927080"/>
                </a:lnTo>
                <a:cubicBezTo>
                  <a:pt x="814386" y="927080"/>
                  <a:pt x="814549" y="928218"/>
                  <a:pt x="814712" y="928868"/>
                </a:cubicBezTo>
                <a:lnTo>
                  <a:pt x="814386" y="927080"/>
                </a:lnTo>
                <a:lnTo>
                  <a:pt x="814873" y="929356"/>
                </a:lnTo>
                <a:cubicBezTo>
                  <a:pt x="815036" y="930656"/>
                  <a:pt x="815199" y="931957"/>
                  <a:pt x="815199" y="933257"/>
                </a:cubicBezTo>
                <a:cubicBezTo>
                  <a:pt x="817475" y="963168"/>
                  <a:pt x="818776" y="990153"/>
                  <a:pt x="819100" y="1015675"/>
                </a:cubicBezTo>
                <a:cubicBezTo>
                  <a:pt x="819588" y="1058916"/>
                  <a:pt x="818287" y="1101669"/>
                  <a:pt x="814873" y="1142959"/>
                </a:cubicBezTo>
                <a:cubicBezTo>
                  <a:pt x="816987" y="1139058"/>
                  <a:pt x="819425" y="1134994"/>
                  <a:pt x="822351" y="1130767"/>
                </a:cubicBezTo>
                <a:cubicBezTo>
                  <a:pt x="832105" y="1116300"/>
                  <a:pt x="841859" y="1104433"/>
                  <a:pt x="852587" y="1094679"/>
                </a:cubicBezTo>
                <a:cubicBezTo>
                  <a:pt x="863317" y="1084763"/>
                  <a:pt x="875183" y="1078098"/>
                  <a:pt x="888025" y="1074684"/>
                </a:cubicBezTo>
                <a:cubicBezTo>
                  <a:pt x="892089" y="1073546"/>
                  <a:pt x="896153" y="1073059"/>
                  <a:pt x="900380" y="1073059"/>
                </a:cubicBezTo>
                <a:cubicBezTo>
                  <a:pt x="912897" y="1073059"/>
                  <a:pt x="924764" y="1077773"/>
                  <a:pt x="933705" y="1086551"/>
                </a:cubicBezTo>
                <a:cubicBezTo>
                  <a:pt x="946059" y="1098418"/>
                  <a:pt x="950611" y="1117763"/>
                  <a:pt x="953212" y="1133206"/>
                </a:cubicBezTo>
                <a:cubicBezTo>
                  <a:pt x="955488" y="1146861"/>
                  <a:pt x="956463" y="1160841"/>
                  <a:pt x="956952" y="1173846"/>
                </a:cubicBezTo>
                <a:cubicBezTo>
                  <a:pt x="958251" y="1204570"/>
                  <a:pt x="957927" y="1231067"/>
                  <a:pt x="955814" y="1254963"/>
                </a:cubicBezTo>
                <a:cubicBezTo>
                  <a:pt x="951261" y="1306657"/>
                  <a:pt x="941345" y="1360952"/>
                  <a:pt x="924601" y="1425651"/>
                </a:cubicBezTo>
                <a:cubicBezTo>
                  <a:pt x="913547" y="1468730"/>
                  <a:pt x="897454" y="1514734"/>
                  <a:pt x="874371" y="1570492"/>
                </a:cubicBezTo>
                <a:cubicBezTo>
                  <a:pt x="865267" y="1592600"/>
                  <a:pt x="857302" y="1610645"/>
                  <a:pt x="849499" y="1627226"/>
                </a:cubicBezTo>
                <a:lnTo>
                  <a:pt x="409774" y="1627226"/>
                </a:lnTo>
                <a:close/>
              </a:path>
            </a:pathLst>
          </a:custGeom>
          <a:solidFill>
            <a:srgbClr val="78A652"/>
          </a:solidFill>
          <a:ln w="16256"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673C2F24-5E3D-642C-EB8C-E3F5819C457F}"/>
              </a:ext>
            </a:extLst>
          </p:cNvPr>
          <p:cNvSpPr/>
          <p:nvPr/>
        </p:nvSpPr>
        <p:spPr>
          <a:xfrm flipH="1">
            <a:off x="-13934" y="5634963"/>
            <a:ext cx="488289" cy="1412809"/>
          </a:xfrm>
          <a:custGeom>
            <a:avLst/>
            <a:gdLst>
              <a:gd name="connsiteX0" fmla="*/ 105135 w 488289"/>
              <a:gd name="connsiteY0" fmla="*/ 1412809 h 1412809"/>
              <a:gd name="connsiteX1" fmla="*/ 81564 w 488289"/>
              <a:gd name="connsiteY1" fmla="*/ 1337382 h 1412809"/>
              <a:gd name="connsiteX2" fmla="*/ 41411 w 488289"/>
              <a:gd name="connsiteY2" fmla="*/ 1167832 h 1412809"/>
              <a:gd name="connsiteX3" fmla="*/ 14589 w 488289"/>
              <a:gd name="connsiteY3" fmla="*/ 995192 h 1412809"/>
              <a:gd name="connsiteX4" fmla="*/ 2072 w 488289"/>
              <a:gd name="connsiteY4" fmla="*/ 822716 h 1412809"/>
              <a:gd name="connsiteX5" fmla="*/ 12638 w 488289"/>
              <a:gd name="connsiteY5" fmla="*/ 474025 h 1412809"/>
              <a:gd name="connsiteX6" fmla="*/ 99445 w 488289"/>
              <a:gd name="connsiteY6" fmla="*/ 143378 h 1412809"/>
              <a:gd name="connsiteX7" fmla="*/ 127569 w 488289"/>
              <a:gd name="connsiteY7" fmla="*/ 70714 h 1412809"/>
              <a:gd name="connsiteX8" fmla="*/ 141223 w 488289"/>
              <a:gd name="connsiteY8" fmla="*/ 36739 h 1412809"/>
              <a:gd name="connsiteX9" fmla="*/ 145938 w 488289"/>
              <a:gd name="connsiteY9" fmla="*/ 25197 h 1412809"/>
              <a:gd name="connsiteX10" fmla="*/ 169996 w 488289"/>
              <a:gd name="connsiteY10" fmla="*/ 1301 h 1412809"/>
              <a:gd name="connsiteX11" fmla="*/ 179587 w 488289"/>
              <a:gd name="connsiteY11" fmla="*/ 0 h 1412809"/>
              <a:gd name="connsiteX12" fmla="*/ 189504 w 488289"/>
              <a:gd name="connsiteY12" fmla="*/ 1463 h 1412809"/>
              <a:gd name="connsiteX13" fmla="*/ 208360 w 488289"/>
              <a:gd name="connsiteY13" fmla="*/ 13330 h 1412809"/>
              <a:gd name="connsiteX14" fmla="*/ 226404 w 488289"/>
              <a:gd name="connsiteY14" fmla="*/ 39177 h 1412809"/>
              <a:gd name="connsiteX15" fmla="*/ 246400 w 488289"/>
              <a:gd name="connsiteY15" fmla="*/ 77866 h 1412809"/>
              <a:gd name="connsiteX16" fmla="*/ 278912 w 488289"/>
              <a:gd name="connsiteY16" fmla="*/ 159797 h 1412809"/>
              <a:gd name="connsiteX17" fmla="*/ 327354 w 488289"/>
              <a:gd name="connsiteY17" fmla="*/ 323332 h 1412809"/>
              <a:gd name="connsiteX18" fmla="*/ 327680 w 488289"/>
              <a:gd name="connsiteY18" fmla="*/ 324307 h 1412809"/>
              <a:gd name="connsiteX19" fmla="*/ 349138 w 488289"/>
              <a:gd name="connsiteY19" fmla="*/ 406075 h 1412809"/>
              <a:gd name="connsiteX20" fmla="*/ 362142 w 488289"/>
              <a:gd name="connsiteY20" fmla="*/ 452730 h 1412809"/>
              <a:gd name="connsiteX21" fmla="*/ 372221 w 488289"/>
              <a:gd name="connsiteY21" fmla="*/ 488981 h 1412809"/>
              <a:gd name="connsiteX22" fmla="*/ 416274 w 488289"/>
              <a:gd name="connsiteY22" fmla="*/ 665521 h 1412809"/>
              <a:gd name="connsiteX23" fmla="*/ 447324 w 488289"/>
              <a:gd name="connsiteY23" fmla="*/ 831982 h 1412809"/>
              <a:gd name="connsiteX24" fmla="*/ 467318 w 488289"/>
              <a:gd name="connsiteY24" fmla="*/ 979912 h 1412809"/>
              <a:gd name="connsiteX25" fmla="*/ 482599 w 488289"/>
              <a:gd name="connsiteY25" fmla="*/ 1131905 h 1412809"/>
              <a:gd name="connsiteX26" fmla="*/ 488289 w 488289"/>
              <a:gd name="connsiteY26" fmla="*/ 1302106 h 1412809"/>
              <a:gd name="connsiteX27" fmla="*/ 486988 w 488289"/>
              <a:gd name="connsiteY27" fmla="*/ 1386474 h 1412809"/>
              <a:gd name="connsiteX28" fmla="*/ 485038 w 488289"/>
              <a:gd name="connsiteY28" fmla="*/ 1412484 h 1412809"/>
              <a:gd name="connsiteX29" fmla="*/ 105135 w 488289"/>
              <a:gd name="connsiteY29" fmla="*/ 1412484 h 141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8289" h="1412809">
                <a:moveTo>
                  <a:pt x="105135" y="1412809"/>
                </a:moveTo>
                <a:cubicBezTo>
                  <a:pt x="97820" y="1390863"/>
                  <a:pt x="90504" y="1367617"/>
                  <a:pt x="81564" y="1337382"/>
                </a:cubicBezTo>
                <a:cubicBezTo>
                  <a:pt x="66446" y="1286988"/>
                  <a:pt x="53278" y="1231555"/>
                  <a:pt x="41411" y="1167832"/>
                </a:cubicBezTo>
                <a:cubicBezTo>
                  <a:pt x="30682" y="1110773"/>
                  <a:pt x="21742" y="1052739"/>
                  <a:pt x="14589" y="995192"/>
                </a:cubicBezTo>
                <a:cubicBezTo>
                  <a:pt x="8412" y="945287"/>
                  <a:pt x="4510" y="890341"/>
                  <a:pt x="2072" y="822716"/>
                </a:cubicBezTo>
                <a:cubicBezTo>
                  <a:pt x="-2642" y="685841"/>
                  <a:pt x="609" y="574975"/>
                  <a:pt x="12638" y="474025"/>
                </a:cubicBezTo>
                <a:cubicBezTo>
                  <a:pt x="24342" y="375351"/>
                  <a:pt x="51978" y="270337"/>
                  <a:pt x="99445" y="143378"/>
                </a:cubicBezTo>
                <a:cubicBezTo>
                  <a:pt x="108061" y="120295"/>
                  <a:pt x="117490" y="95585"/>
                  <a:pt x="127569" y="70714"/>
                </a:cubicBezTo>
                <a:cubicBezTo>
                  <a:pt x="132120" y="59497"/>
                  <a:pt x="136672" y="48118"/>
                  <a:pt x="141223" y="36739"/>
                </a:cubicBezTo>
                <a:cubicBezTo>
                  <a:pt x="142686" y="32837"/>
                  <a:pt x="144312" y="29098"/>
                  <a:pt x="145938" y="25197"/>
                </a:cubicBezTo>
                <a:cubicBezTo>
                  <a:pt x="151627" y="12192"/>
                  <a:pt x="159430" y="4389"/>
                  <a:pt x="169996" y="1301"/>
                </a:cubicBezTo>
                <a:cubicBezTo>
                  <a:pt x="173085" y="325"/>
                  <a:pt x="176337" y="0"/>
                  <a:pt x="179587" y="0"/>
                </a:cubicBezTo>
                <a:cubicBezTo>
                  <a:pt x="182838" y="0"/>
                  <a:pt x="186252" y="488"/>
                  <a:pt x="189504" y="1463"/>
                </a:cubicBezTo>
                <a:cubicBezTo>
                  <a:pt x="196006" y="3251"/>
                  <a:pt x="201859" y="6828"/>
                  <a:pt x="208360" y="13330"/>
                </a:cubicBezTo>
                <a:cubicBezTo>
                  <a:pt x="215513" y="20320"/>
                  <a:pt x="220878" y="29261"/>
                  <a:pt x="226404" y="39177"/>
                </a:cubicBezTo>
                <a:cubicBezTo>
                  <a:pt x="233882" y="52507"/>
                  <a:pt x="240385" y="65187"/>
                  <a:pt x="246400" y="77866"/>
                </a:cubicBezTo>
                <a:cubicBezTo>
                  <a:pt x="259892" y="106965"/>
                  <a:pt x="270947" y="136876"/>
                  <a:pt x="278912" y="159797"/>
                </a:cubicBezTo>
                <a:cubicBezTo>
                  <a:pt x="299719" y="218643"/>
                  <a:pt x="315651" y="277978"/>
                  <a:pt x="327354" y="323332"/>
                </a:cubicBezTo>
                <a:lnTo>
                  <a:pt x="327680" y="324307"/>
                </a:lnTo>
                <a:cubicBezTo>
                  <a:pt x="334507" y="351130"/>
                  <a:pt x="341660" y="378927"/>
                  <a:pt x="349138" y="406075"/>
                </a:cubicBezTo>
                <a:cubicBezTo>
                  <a:pt x="353364" y="421681"/>
                  <a:pt x="357753" y="437287"/>
                  <a:pt x="362142" y="452730"/>
                </a:cubicBezTo>
                <a:cubicBezTo>
                  <a:pt x="365556" y="464759"/>
                  <a:pt x="368970" y="476951"/>
                  <a:pt x="372221" y="488981"/>
                </a:cubicBezTo>
                <a:cubicBezTo>
                  <a:pt x="390753" y="555793"/>
                  <a:pt x="404733" y="611876"/>
                  <a:pt x="416274" y="665521"/>
                </a:cubicBezTo>
                <a:cubicBezTo>
                  <a:pt x="426841" y="714614"/>
                  <a:pt x="436757" y="767446"/>
                  <a:pt x="447324" y="831982"/>
                </a:cubicBezTo>
                <a:cubicBezTo>
                  <a:pt x="454964" y="878312"/>
                  <a:pt x="461466" y="926755"/>
                  <a:pt x="467318" y="979912"/>
                </a:cubicBezTo>
                <a:cubicBezTo>
                  <a:pt x="472195" y="1024128"/>
                  <a:pt x="478211" y="1079073"/>
                  <a:pt x="482599" y="1131905"/>
                </a:cubicBezTo>
                <a:cubicBezTo>
                  <a:pt x="486500" y="1181161"/>
                  <a:pt x="488289" y="1233668"/>
                  <a:pt x="488289" y="1302106"/>
                </a:cubicBezTo>
                <a:cubicBezTo>
                  <a:pt x="488289" y="1328278"/>
                  <a:pt x="488289" y="1357864"/>
                  <a:pt x="486988" y="1386474"/>
                </a:cubicBezTo>
                <a:cubicBezTo>
                  <a:pt x="486663" y="1394765"/>
                  <a:pt x="486013" y="1403218"/>
                  <a:pt x="485038" y="1412484"/>
                </a:cubicBezTo>
                <a:lnTo>
                  <a:pt x="105135" y="1412484"/>
                </a:lnTo>
                <a:close/>
              </a:path>
            </a:pathLst>
          </a:custGeom>
          <a:solidFill>
            <a:srgbClr val="78A652"/>
          </a:solidFill>
          <a:ln w="16256"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CF97225E-73FA-B4B9-9AAF-C93DCE0B8972}"/>
              </a:ext>
            </a:extLst>
          </p:cNvPr>
          <p:cNvSpPr/>
          <p:nvPr/>
        </p:nvSpPr>
        <p:spPr>
          <a:xfrm flipH="1">
            <a:off x="455377" y="6387941"/>
            <a:ext cx="491621" cy="659830"/>
          </a:xfrm>
          <a:custGeom>
            <a:avLst/>
            <a:gdLst>
              <a:gd name="connsiteX0" fmla="*/ 207954 w 491621"/>
              <a:gd name="connsiteY0" fmla="*/ 659831 h 659830"/>
              <a:gd name="connsiteX1" fmla="*/ 180481 w 491621"/>
              <a:gd name="connsiteY1" fmla="*/ 619516 h 659830"/>
              <a:gd name="connsiteX2" fmla="*/ 138215 w 491621"/>
              <a:gd name="connsiteY2" fmla="*/ 545064 h 659830"/>
              <a:gd name="connsiteX3" fmla="*/ 100501 w 491621"/>
              <a:gd name="connsiteY3" fmla="*/ 468661 h 659830"/>
              <a:gd name="connsiteX4" fmla="*/ 38566 w 491621"/>
              <a:gd name="connsiteY4" fmla="*/ 310002 h 659830"/>
              <a:gd name="connsiteX5" fmla="*/ 8492 w 491621"/>
              <a:gd name="connsiteY5" fmla="*/ 138664 h 659830"/>
              <a:gd name="connsiteX6" fmla="*/ 1014 w 491621"/>
              <a:gd name="connsiteY6" fmla="*/ 59009 h 659830"/>
              <a:gd name="connsiteX7" fmla="*/ 690 w 491621"/>
              <a:gd name="connsiteY7" fmla="*/ 53157 h 659830"/>
              <a:gd name="connsiteX8" fmla="*/ 202 w 491621"/>
              <a:gd name="connsiteY8" fmla="*/ 32024 h 659830"/>
              <a:gd name="connsiteX9" fmla="*/ 21010 w 491621"/>
              <a:gd name="connsiteY9" fmla="*/ 3414 h 659830"/>
              <a:gd name="connsiteX10" fmla="*/ 36615 w 491621"/>
              <a:gd name="connsiteY10" fmla="*/ 0 h 659830"/>
              <a:gd name="connsiteX11" fmla="*/ 40355 w 491621"/>
              <a:gd name="connsiteY11" fmla="*/ 163 h 659830"/>
              <a:gd name="connsiteX12" fmla="*/ 61974 w 491621"/>
              <a:gd name="connsiteY12" fmla="*/ 6828 h 659830"/>
              <a:gd name="connsiteX13" fmla="*/ 104241 w 491621"/>
              <a:gd name="connsiteY13" fmla="*/ 39014 h 659830"/>
              <a:gd name="connsiteX14" fmla="*/ 134639 w 491621"/>
              <a:gd name="connsiteY14" fmla="*/ 69088 h 659830"/>
              <a:gd name="connsiteX15" fmla="*/ 194949 w 491621"/>
              <a:gd name="connsiteY15" fmla="*/ 134925 h 659830"/>
              <a:gd name="connsiteX16" fmla="*/ 296549 w 491621"/>
              <a:gd name="connsiteY16" fmla="*/ 271313 h 659830"/>
              <a:gd name="connsiteX17" fmla="*/ 341903 w 491621"/>
              <a:gd name="connsiteY17" fmla="*/ 346903 h 659830"/>
              <a:gd name="connsiteX18" fmla="*/ 351494 w 491621"/>
              <a:gd name="connsiteY18" fmla="*/ 363159 h 659830"/>
              <a:gd name="connsiteX19" fmla="*/ 382869 w 491621"/>
              <a:gd name="connsiteY19" fmla="*/ 416966 h 659830"/>
              <a:gd name="connsiteX20" fmla="*/ 422695 w 491621"/>
              <a:gd name="connsiteY20" fmla="*/ 491581 h 659830"/>
              <a:gd name="connsiteX21" fmla="*/ 455045 w 491621"/>
              <a:gd name="connsiteY21" fmla="*/ 567009 h 659830"/>
              <a:gd name="connsiteX22" fmla="*/ 478291 w 491621"/>
              <a:gd name="connsiteY22" fmla="*/ 625531 h 659830"/>
              <a:gd name="connsiteX23" fmla="*/ 485281 w 491621"/>
              <a:gd name="connsiteY23" fmla="*/ 643250 h 659830"/>
              <a:gd name="connsiteX24" fmla="*/ 488207 w 491621"/>
              <a:gd name="connsiteY24" fmla="*/ 650565 h 659830"/>
              <a:gd name="connsiteX25" fmla="*/ 491621 w 491621"/>
              <a:gd name="connsiteY25" fmla="*/ 659181 h 659830"/>
              <a:gd name="connsiteX26" fmla="*/ 208117 w 491621"/>
              <a:gd name="connsiteY26" fmla="*/ 659181 h 65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1621" h="659830">
                <a:moveTo>
                  <a:pt x="207954" y="659831"/>
                </a:moveTo>
                <a:cubicBezTo>
                  <a:pt x="197550" y="645201"/>
                  <a:pt x="188609" y="632033"/>
                  <a:pt x="180481" y="619516"/>
                </a:cubicBezTo>
                <a:cubicBezTo>
                  <a:pt x="163250" y="593344"/>
                  <a:pt x="148782" y="565871"/>
                  <a:pt x="138215" y="545064"/>
                </a:cubicBezTo>
                <a:cubicBezTo>
                  <a:pt x="126837" y="522793"/>
                  <a:pt x="113344" y="496296"/>
                  <a:pt x="100501" y="468661"/>
                </a:cubicBezTo>
                <a:cubicBezTo>
                  <a:pt x="73516" y="410952"/>
                  <a:pt x="52547" y="361859"/>
                  <a:pt x="38566" y="310002"/>
                </a:cubicBezTo>
                <a:cubicBezTo>
                  <a:pt x="23123" y="252293"/>
                  <a:pt x="15320" y="193772"/>
                  <a:pt x="8492" y="138664"/>
                </a:cubicBezTo>
                <a:cubicBezTo>
                  <a:pt x="4591" y="106965"/>
                  <a:pt x="2315" y="82418"/>
                  <a:pt x="1014" y="59009"/>
                </a:cubicBezTo>
                <a:cubicBezTo>
                  <a:pt x="1014" y="57059"/>
                  <a:pt x="853" y="55108"/>
                  <a:pt x="690" y="53157"/>
                </a:cubicBezTo>
                <a:cubicBezTo>
                  <a:pt x="202" y="46167"/>
                  <a:pt x="-285" y="39014"/>
                  <a:pt x="202" y="32024"/>
                </a:cubicBezTo>
                <a:cubicBezTo>
                  <a:pt x="1014" y="19832"/>
                  <a:pt x="9631" y="8128"/>
                  <a:pt x="21010" y="3414"/>
                </a:cubicBezTo>
                <a:cubicBezTo>
                  <a:pt x="26699" y="1138"/>
                  <a:pt x="31738" y="0"/>
                  <a:pt x="36615" y="0"/>
                </a:cubicBezTo>
                <a:cubicBezTo>
                  <a:pt x="37916" y="0"/>
                  <a:pt x="39054" y="0"/>
                  <a:pt x="40355" y="163"/>
                </a:cubicBezTo>
                <a:cubicBezTo>
                  <a:pt x="48483" y="1138"/>
                  <a:pt x="55960" y="3414"/>
                  <a:pt x="61974" y="6828"/>
                </a:cubicBezTo>
                <a:cubicBezTo>
                  <a:pt x="77580" y="15443"/>
                  <a:pt x="91560" y="27473"/>
                  <a:pt x="104241" y="39014"/>
                </a:cubicBezTo>
                <a:cubicBezTo>
                  <a:pt x="114969" y="48931"/>
                  <a:pt x="125210" y="59334"/>
                  <a:pt x="134639" y="69088"/>
                </a:cubicBezTo>
                <a:cubicBezTo>
                  <a:pt x="153821" y="89083"/>
                  <a:pt x="173653" y="110703"/>
                  <a:pt x="194949" y="134925"/>
                </a:cubicBezTo>
                <a:cubicBezTo>
                  <a:pt x="233476" y="178816"/>
                  <a:pt x="267613" y="224821"/>
                  <a:pt x="296549" y="271313"/>
                </a:cubicBezTo>
                <a:cubicBezTo>
                  <a:pt x="311505" y="295372"/>
                  <a:pt x="325810" y="319756"/>
                  <a:pt x="341903" y="346903"/>
                </a:cubicBezTo>
                <a:lnTo>
                  <a:pt x="351494" y="363159"/>
                </a:lnTo>
                <a:cubicBezTo>
                  <a:pt x="361898" y="380716"/>
                  <a:pt x="372627" y="398922"/>
                  <a:pt x="382869" y="416966"/>
                </a:cubicBezTo>
                <a:cubicBezTo>
                  <a:pt x="397011" y="441676"/>
                  <a:pt x="410666" y="466060"/>
                  <a:pt x="422695" y="491581"/>
                </a:cubicBezTo>
                <a:cubicBezTo>
                  <a:pt x="434074" y="515640"/>
                  <a:pt x="444153" y="539862"/>
                  <a:pt x="455045" y="567009"/>
                </a:cubicBezTo>
                <a:cubicBezTo>
                  <a:pt x="463011" y="586517"/>
                  <a:pt x="470650" y="606349"/>
                  <a:pt x="478291" y="625531"/>
                </a:cubicBezTo>
                <a:lnTo>
                  <a:pt x="485281" y="643250"/>
                </a:lnTo>
                <a:lnTo>
                  <a:pt x="488207" y="650565"/>
                </a:lnTo>
                <a:lnTo>
                  <a:pt x="491621" y="659181"/>
                </a:lnTo>
                <a:lnTo>
                  <a:pt x="208117" y="659181"/>
                </a:lnTo>
                <a:close/>
              </a:path>
            </a:pathLst>
          </a:custGeom>
          <a:solidFill>
            <a:srgbClr val="78A652"/>
          </a:solidFill>
          <a:ln w="16256"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9AA20E3C-A877-2ECE-DCD7-CDAD197B3A88}"/>
              </a:ext>
            </a:extLst>
          </p:cNvPr>
          <p:cNvSpPr/>
          <p:nvPr/>
        </p:nvSpPr>
        <p:spPr>
          <a:xfrm flipH="1">
            <a:off x="3265846" y="4540888"/>
            <a:ext cx="573343" cy="587863"/>
          </a:xfrm>
          <a:custGeom>
            <a:avLst/>
            <a:gdLst>
              <a:gd name="connsiteX0" fmla="*/ 148055 w 573343"/>
              <a:gd name="connsiteY0" fmla="*/ 584775 h 587863"/>
              <a:gd name="connsiteX1" fmla="*/ 137164 w 573343"/>
              <a:gd name="connsiteY1" fmla="*/ 579085 h 587863"/>
              <a:gd name="connsiteX2" fmla="*/ 126435 w 573343"/>
              <a:gd name="connsiteY2" fmla="*/ 568844 h 587863"/>
              <a:gd name="connsiteX3" fmla="*/ 114081 w 573343"/>
              <a:gd name="connsiteY3" fmla="*/ 528530 h 587863"/>
              <a:gd name="connsiteX4" fmla="*/ 122533 w 573343"/>
              <a:gd name="connsiteY4" fmla="*/ 476835 h 587863"/>
              <a:gd name="connsiteX5" fmla="*/ 140415 w 573343"/>
              <a:gd name="connsiteY5" fmla="*/ 433920 h 587863"/>
              <a:gd name="connsiteX6" fmla="*/ 164311 w 573343"/>
              <a:gd name="connsiteY6" fmla="*/ 394418 h 587863"/>
              <a:gd name="connsiteX7" fmla="*/ 170814 w 573343"/>
              <a:gd name="connsiteY7" fmla="*/ 384989 h 587863"/>
              <a:gd name="connsiteX8" fmla="*/ 150819 w 573343"/>
              <a:gd name="connsiteY8" fmla="*/ 386614 h 587863"/>
              <a:gd name="connsiteX9" fmla="*/ 106277 w 573343"/>
              <a:gd name="connsiteY9" fmla="*/ 385802 h 587863"/>
              <a:gd name="connsiteX10" fmla="*/ 89209 w 573343"/>
              <a:gd name="connsiteY10" fmla="*/ 383526 h 587863"/>
              <a:gd name="connsiteX11" fmla="*/ 46781 w 573343"/>
              <a:gd name="connsiteY11" fmla="*/ 373122 h 587863"/>
              <a:gd name="connsiteX12" fmla="*/ 18982 w 573343"/>
              <a:gd name="connsiteY12" fmla="*/ 355241 h 587863"/>
              <a:gd name="connsiteX13" fmla="*/ 289 w 573343"/>
              <a:gd name="connsiteY13" fmla="*/ 311512 h 587863"/>
              <a:gd name="connsiteX14" fmla="*/ 8579 w 573343"/>
              <a:gd name="connsiteY14" fmla="*/ 289403 h 587863"/>
              <a:gd name="connsiteX15" fmla="*/ 27599 w 573343"/>
              <a:gd name="connsiteY15" fmla="*/ 273635 h 587863"/>
              <a:gd name="connsiteX16" fmla="*/ 48244 w 573343"/>
              <a:gd name="connsiteY16" fmla="*/ 264857 h 587863"/>
              <a:gd name="connsiteX17" fmla="*/ 93110 w 573343"/>
              <a:gd name="connsiteY17" fmla="*/ 253478 h 587863"/>
              <a:gd name="connsiteX18" fmla="*/ 135539 w 573343"/>
              <a:gd name="connsiteY18" fmla="*/ 251202 h 587863"/>
              <a:gd name="connsiteX19" fmla="*/ 156020 w 573343"/>
              <a:gd name="connsiteY19" fmla="*/ 252502 h 587863"/>
              <a:gd name="connsiteX20" fmla="*/ 106277 w 573343"/>
              <a:gd name="connsiteY20" fmla="*/ 193005 h 587863"/>
              <a:gd name="connsiteX21" fmla="*/ 96524 w 573343"/>
              <a:gd name="connsiteY21" fmla="*/ 175449 h 587863"/>
              <a:gd name="connsiteX22" fmla="*/ 88721 w 573343"/>
              <a:gd name="connsiteY22" fmla="*/ 152365 h 587863"/>
              <a:gd name="connsiteX23" fmla="*/ 90184 w 573343"/>
              <a:gd name="connsiteY23" fmla="*/ 130420 h 587863"/>
              <a:gd name="connsiteX24" fmla="*/ 104489 w 573343"/>
              <a:gd name="connsiteY24" fmla="*/ 106849 h 587863"/>
              <a:gd name="connsiteX25" fmla="*/ 182356 w 573343"/>
              <a:gd name="connsiteY25" fmla="*/ 106198 h 587863"/>
              <a:gd name="connsiteX26" fmla="*/ 244941 w 573343"/>
              <a:gd name="connsiteY26" fmla="*/ 166508 h 587863"/>
              <a:gd name="connsiteX27" fmla="*/ 244941 w 573343"/>
              <a:gd name="connsiteY27" fmla="*/ 141962 h 587863"/>
              <a:gd name="connsiteX28" fmla="*/ 253882 w 573343"/>
              <a:gd name="connsiteY28" fmla="*/ 79701 h 587863"/>
              <a:gd name="connsiteX29" fmla="*/ 274853 w 573343"/>
              <a:gd name="connsiteY29" fmla="*/ 36135 h 587863"/>
              <a:gd name="connsiteX30" fmla="*/ 291596 w 573343"/>
              <a:gd name="connsiteY30" fmla="*/ 17278 h 587863"/>
              <a:gd name="connsiteX31" fmla="*/ 312404 w 573343"/>
              <a:gd name="connsiteY31" fmla="*/ 4761 h 587863"/>
              <a:gd name="connsiteX32" fmla="*/ 356620 w 573343"/>
              <a:gd name="connsiteY32" fmla="*/ 5737 h 587863"/>
              <a:gd name="connsiteX33" fmla="*/ 374339 w 573343"/>
              <a:gd name="connsiteY33" fmla="*/ 20367 h 587863"/>
              <a:gd name="connsiteX34" fmla="*/ 384418 w 573343"/>
              <a:gd name="connsiteY34" fmla="*/ 41174 h 587863"/>
              <a:gd name="connsiteX35" fmla="*/ 388806 w 573343"/>
              <a:gd name="connsiteY35" fmla="*/ 92381 h 587863"/>
              <a:gd name="connsiteX36" fmla="*/ 380678 w 573343"/>
              <a:gd name="connsiteY36" fmla="*/ 175611 h 587863"/>
              <a:gd name="connsiteX37" fmla="*/ 437900 w 573343"/>
              <a:gd name="connsiteY37" fmla="*/ 139686 h 587863"/>
              <a:gd name="connsiteX38" fmla="*/ 484555 w 573343"/>
              <a:gd name="connsiteY38" fmla="*/ 120991 h 587863"/>
              <a:gd name="connsiteX39" fmla="*/ 509264 w 573343"/>
              <a:gd name="connsiteY39" fmla="*/ 116927 h 587863"/>
              <a:gd name="connsiteX40" fmla="*/ 533160 w 573343"/>
              <a:gd name="connsiteY40" fmla="*/ 119203 h 587863"/>
              <a:gd name="connsiteX41" fmla="*/ 564372 w 573343"/>
              <a:gd name="connsiteY41" fmla="*/ 148952 h 587863"/>
              <a:gd name="connsiteX42" fmla="*/ 557544 w 573343"/>
              <a:gd name="connsiteY42" fmla="*/ 188291 h 587863"/>
              <a:gd name="connsiteX43" fmla="*/ 537875 w 573343"/>
              <a:gd name="connsiteY43" fmla="*/ 208611 h 587863"/>
              <a:gd name="connsiteX44" fmla="*/ 506501 w 573343"/>
              <a:gd name="connsiteY44" fmla="*/ 233321 h 587863"/>
              <a:gd name="connsiteX45" fmla="*/ 432861 w 573343"/>
              <a:gd name="connsiteY45" fmla="*/ 278675 h 587863"/>
              <a:gd name="connsiteX46" fmla="*/ 431397 w 573343"/>
              <a:gd name="connsiteY46" fmla="*/ 279488 h 587863"/>
              <a:gd name="connsiteX47" fmla="*/ 443102 w 573343"/>
              <a:gd name="connsiteY47" fmla="*/ 282251 h 587863"/>
              <a:gd name="connsiteX48" fmla="*/ 526658 w 573343"/>
              <a:gd name="connsiteY48" fmla="*/ 304522 h 587863"/>
              <a:gd name="connsiteX49" fmla="*/ 572662 w 573343"/>
              <a:gd name="connsiteY49" fmla="*/ 351014 h 587863"/>
              <a:gd name="connsiteX50" fmla="*/ 564047 w 573343"/>
              <a:gd name="connsiteY50" fmla="*/ 384176 h 587863"/>
              <a:gd name="connsiteX51" fmla="*/ 545677 w 573343"/>
              <a:gd name="connsiteY51" fmla="*/ 400269 h 587863"/>
              <a:gd name="connsiteX52" fmla="*/ 481140 w 573343"/>
              <a:gd name="connsiteY52" fmla="*/ 423678 h 587863"/>
              <a:gd name="connsiteX53" fmla="*/ 453669 w 573343"/>
              <a:gd name="connsiteY53" fmla="*/ 422866 h 587863"/>
              <a:gd name="connsiteX54" fmla="*/ 433023 w 573343"/>
              <a:gd name="connsiteY54" fmla="*/ 417826 h 587863"/>
              <a:gd name="connsiteX55" fmla="*/ 425221 w 573343"/>
              <a:gd name="connsiteY55" fmla="*/ 415225 h 587863"/>
              <a:gd name="connsiteX56" fmla="*/ 427171 w 573343"/>
              <a:gd name="connsiteY56" fmla="*/ 422052 h 587863"/>
              <a:gd name="connsiteX57" fmla="*/ 433349 w 573343"/>
              <a:gd name="connsiteY57" fmla="*/ 465619 h 587863"/>
              <a:gd name="connsiteX58" fmla="*/ 428797 w 573343"/>
              <a:gd name="connsiteY58" fmla="*/ 497481 h 587863"/>
              <a:gd name="connsiteX59" fmla="*/ 409615 w 573343"/>
              <a:gd name="connsiteY59" fmla="*/ 531293 h 587863"/>
              <a:gd name="connsiteX60" fmla="*/ 368325 w 573343"/>
              <a:gd name="connsiteY60" fmla="*/ 540396 h 587863"/>
              <a:gd name="connsiteX61" fmla="*/ 331423 w 573343"/>
              <a:gd name="connsiteY61" fmla="*/ 508697 h 587863"/>
              <a:gd name="connsiteX62" fmla="*/ 301675 w 573343"/>
              <a:gd name="connsiteY62" fmla="*/ 446436 h 587863"/>
              <a:gd name="connsiteX63" fmla="*/ 292084 w 573343"/>
              <a:gd name="connsiteY63" fmla="*/ 468545 h 587863"/>
              <a:gd name="connsiteX64" fmla="*/ 270138 w 573343"/>
              <a:gd name="connsiteY64" fmla="*/ 509997 h 587863"/>
              <a:gd name="connsiteX65" fmla="*/ 255833 w 573343"/>
              <a:gd name="connsiteY65" fmla="*/ 531780 h 587863"/>
              <a:gd name="connsiteX66" fmla="*/ 239577 w 573343"/>
              <a:gd name="connsiteY66" fmla="*/ 553563 h 587863"/>
              <a:gd name="connsiteX67" fmla="*/ 218769 w 573343"/>
              <a:gd name="connsiteY67" fmla="*/ 572096 h 587863"/>
              <a:gd name="connsiteX68" fmla="*/ 193085 w 573343"/>
              <a:gd name="connsiteY68" fmla="*/ 583800 h 587863"/>
              <a:gd name="connsiteX69" fmla="*/ 170977 w 573343"/>
              <a:gd name="connsiteY69" fmla="*/ 587864 h 587863"/>
              <a:gd name="connsiteX70" fmla="*/ 167400 w 573343"/>
              <a:gd name="connsiteY70" fmla="*/ 587864 h 587863"/>
              <a:gd name="connsiteX71" fmla="*/ 148055 w 573343"/>
              <a:gd name="connsiteY71" fmla="*/ 584450 h 58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73343" h="587863">
                <a:moveTo>
                  <a:pt x="148055" y="584775"/>
                </a:moveTo>
                <a:cubicBezTo>
                  <a:pt x="144479" y="583149"/>
                  <a:pt x="140415" y="581687"/>
                  <a:pt x="137164" y="579085"/>
                </a:cubicBezTo>
                <a:cubicBezTo>
                  <a:pt x="133263" y="575997"/>
                  <a:pt x="129849" y="572746"/>
                  <a:pt x="126435" y="568844"/>
                </a:cubicBezTo>
                <a:cubicBezTo>
                  <a:pt x="117007" y="557953"/>
                  <a:pt x="115056" y="542185"/>
                  <a:pt x="114081" y="528530"/>
                </a:cubicBezTo>
                <a:cubicBezTo>
                  <a:pt x="112780" y="511136"/>
                  <a:pt x="116518" y="493091"/>
                  <a:pt x="122533" y="476835"/>
                </a:cubicBezTo>
                <a:cubicBezTo>
                  <a:pt x="127898" y="462205"/>
                  <a:pt x="133750" y="447899"/>
                  <a:pt x="140415" y="433920"/>
                </a:cubicBezTo>
                <a:cubicBezTo>
                  <a:pt x="147080" y="419939"/>
                  <a:pt x="155696" y="407097"/>
                  <a:pt x="164311" y="394418"/>
                </a:cubicBezTo>
                <a:cubicBezTo>
                  <a:pt x="166425" y="391329"/>
                  <a:pt x="168538" y="388077"/>
                  <a:pt x="170814" y="384989"/>
                </a:cubicBezTo>
                <a:cubicBezTo>
                  <a:pt x="164148" y="385639"/>
                  <a:pt x="157484" y="386127"/>
                  <a:pt x="150819" y="386614"/>
                </a:cubicBezTo>
                <a:cubicBezTo>
                  <a:pt x="136026" y="387590"/>
                  <a:pt x="121071" y="386939"/>
                  <a:pt x="106277" y="385802"/>
                </a:cubicBezTo>
                <a:cubicBezTo>
                  <a:pt x="100588" y="385314"/>
                  <a:pt x="94899" y="384501"/>
                  <a:pt x="89209" y="383526"/>
                </a:cubicBezTo>
                <a:cubicBezTo>
                  <a:pt x="74740" y="380925"/>
                  <a:pt x="60598" y="378162"/>
                  <a:pt x="46781" y="373122"/>
                </a:cubicBezTo>
                <a:cubicBezTo>
                  <a:pt x="36377" y="369220"/>
                  <a:pt x="27436" y="362230"/>
                  <a:pt x="18982" y="355241"/>
                </a:cubicBezTo>
                <a:cubicBezTo>
                  <a:pt x="6466" y="344674"/>
                  <a:pt x="-1662" y="328093"/>
                  <a:pt x="289" y="311512"/>
                </a:cubicBezTo>
                <a:cubicBezTo>
                  <a:pt x="1264" y="303709"/>
                  <a:pt x="4027" y="295581"/>
                  <a:pt x="8579" y="289403"/>
                </a:cubicBezTo>
                <a:cubicBezTo>
                  <a:pt x="13618" y="282576"/>
                  <a:pt x="20283" y="277537"/>
                  <a:pt x="27599" y="273635"/>
                </a:cubicBezTo>
                <a:cubicBezTo>
                  <a:pt x="34263" y="270221"/>
                  <a:pt x="41253" y="267458"/>
                  <a:pt x="48244" y="264857"/>
                </a:cubicBezTo>
                <a:cubicBezTo>
                  <a:pt x="62711" y="259492"/>
                  <a:pt x="77992" y="256079"/>
                  <a:pt x="93110" y="253478"/>
                </a:cubicBezTo>
                <a:cubicBezTo>
                  <a:pt x="107091" y="251040"/>
                  <a:pt x="121396" y="251202"/>
                  <a:pt x="135539" y="251202"/>
                </a:cubicBezTo>
                <a:cubicBezTo>
                  <a:pt x="142366" y="251202"/>
                  <a:pt x="149193" y="251852"/>
                  <a:pt x="156020" y="252502"/>
                </a:cubicBezTo>
                <a:cubicBezTo>
                  <a:pt x="137164" y="234621"/>
                  <a:pt x="120258" y="214788"/>
                  <a:pt x="106277" y="193005"/>
                </a:cubicBezTo>
                <a:cubicBezTo>
                  <a:pt x="102701" y="187478"/>
                  <a:pt x="99613" y="181464"/>
                  <a:pt x="96524" y="175449"/>
                </a:cubicBezTo>
                <a:cubicBezTo>
                  <a:pt x="92948" y="168459"/>
                  <a:pt x="89534" y="160169"/>
                  <a:pt x="88721" y="152365"/>
                </a:cubicBezTo>
                <a:cubicBezTo>
                  <a:pt x="87909" y="144725"/>
                  <a:pt x="88070" y="137898"/>
                  <a:pt x="90184" y="130420"/>
                </a:cubicBezTo>
                <a:cubicBezTo>
                  <a:pt x="92785" y="121479"/>
                  <a:pt x="97825" y="113351"/>
                  <a:pt x="104489" y="106849"/>
                </a:cubicBezTo>
                <a:cubicBezTo>
                  <a:pt x="125135" y="86691"/>
                  <a:pt x="159435" y="93682"/>
                  <a:pt x="182356" y="106198"/>
                </a:cubicBezTo>
                <a:cubicBezTo>
                  <a:pt x="208040" y="120341"/>
                  <a:pt x="227873" y="142774"/>
                  <a:pt x="244941" y="166508"/>
                </a:cubicBezTo>
                <a:cubicBezTo>
                  <a:pt x="244779" y="158380"/>
                  <a:pt x="244779" y="150090"/>
                  <a:pt x="244941" y="141962"/>
                </a:cubicBezTo>
                <a:cubicBezTo>
                  <a:pt x="245754" y="121154"/>
                  <a:pt x="248193" y="99859"/>
                  <a:pt x="253882" y="79701"/>
                </a:cubicBezTo>
                <a:cubicBezTo>
                  <a:pt x="258271" y="64420"/>
                  <a:pt x="265587" y="49140"/>
                  <a:pt x="274853" y="36135"/>
                </a:cubicBezTo>
                <a:cubicBezTo>
                  <a:pt x="279729" y="29145"/>
                  <a:pt x="285256" y="22968"/>
                  <a:pt x="291596" y="17278"/>
                </a:cubicBezTo>
                <a:cubicBezTo>
                  <a:pt x="297611" y="11914"/>
                  <a:pt x="305089" y="8175"/>
                  <a:pt x="312404" y="4761"/>
                </a:cubicBezTo>
                <a:cubicBezTo>
                  <a:pt x="326059" y="-1741"/>
                  <a:pt x="343453" y="-1741"/>
                  <a:pt x="356620" y="5737"/>
                </a:cubicBezTo>
                <a:cubicBezTo>
                  <a:pt x="363610" y="9638"/>
                  <a:pt x="369137" y="14189"/>
                  <a:pt x="374339" y="20367"/>
                </a:cubicBezTo>
                <a:cubicBezTo>
                  <a:pt x="379216" y="26219"/>
                  <a:pt x="381979" y="34022"/>
                  <a:pt x="384418" y="41174"/>
                </a:cubicBezTo>
                <a:cubicBezTo>
                  <a:pt x="390107" y="57430"/>
                  <a:pt x="389620" y="75312"/>
                  <a:pt x="388806" y="92381"/>
                </a:cubicBezTo>
                <a:cubicBezTo>
                  <a:pt x="387668" y="120179"/>
                  <a:pt x="385231" y="148139"/>
                  <a:pt x="380678" y="175611"/>
                </a:cubicBezTo>
                <a:cubicBezTo>
                  <a:pt x="398723" y="162119"/>
                  <a:pt x="417905" y="149927"/>
                  <a:pt x="437900" y="139686"/>
                </a:cubicBezTo>
                <a:cubicBezTo>
                  <a:pt x="452855" y="132045"/>
                  <a:pt x="468136" y="125380"/>
                  <a:pt x="484555" y="120991"/>
                </a:cubicBezTo>
                <a:cubicBezTo>
                  <a:pt x="492683" y="118878"/>
                  <a:pt x="500973" y="117578"/>
                  <a:pt x="509264" y="116927"/>
                </a:cubicBezTo>
                <a:cubicBezTo>
                  <a:pt x="517392" y="116277"/>
                  <a:pt x="525357" y="116603"/>
                  <a:pt x="533160" y="119203"/>
                </a:cubicBezTo>
                <a:cubicBezTo>
                  <a:pt x="547465" y="123917"/>
                  <a:pt x="560145" y="133996"/>
                  <a:pt x="564372" y="148952"/>
                </a:cubicBezTo>
                <a:cubicBezTo>
                  <a:pt x="567948" y="161469"/>
                  <a:pt x="565509" y="177888"/>
                  <a:pt x="557544" y="188291"/>
                </a:cubicBezTo>
                <a:cubicBezTo>
                  <a:pt x="551692" y="195769"/>
                  <a:pt x="544865" y="202272"/>
                  <a:pt x="537875" y="208611"/>
                </a:cubicBezTo>
                <a:cubicBezTo>
                  <a:pt x="528121" y="217552"/>
                  <a:pt x="517392" y="225843"/>
                  <a:pt x="506501" y="233321"/>
                </a:cubicBezTo>
                <a:cubicBezTo>
                  <a:pt x="482929" y="249901"/>
                  <a:pt x="458220" y="265019"/>
                  <a:pt x="432861" y="278675"/>
                </a:cubicBezTo>
                <a:lnTo>
                  <a:pt x="431397" y="279488"/>
                </a:lnTo>
                <a:cubicBezTo>
                  <a:pt x="435299" y="280463"/>
                  <a:pt x="439201" y="281275"/>
                  <a:pt x="443102" y="282251"/>
                </a:cubicBezTo>
                <a:cubicBezTo>
                  <a:pt x="471225" y="288754"/>
                  <a:pt x="499998" y="293305"/>
                  <a:pt x="526658" y="304522"/>
                </a:cubicBezTo>
                <a:cubicBezTo>
                  <a:pt x="546653" y="312975"/>
                  <a:pt x="567948" y="328418"/>
                  <a:pt x="572662" y="351014"/>
                </a:cubicBezTo>
                <a:cubicBezTo>
                  <a:pt x="575101" y="362881"/>
                  <a:pt x="570711" y="374422"/>
                  <a:pt x="564047" y="384176"/>
                </a:cubicBezTo>
                <a:cubicBezTo>
                  <a:pt x="559494" y="390841"/>
                  <a:pt x="552180" y="395718"/>
                  <a:pt x="545677" y="400269"/>
                </a:cubicBezTo>
                <a:cubicBezTo>
                  <a:pt x="526821" y="413275"/>
                  <a:pt x="504225" y="422378"/>
                  <a:pt x="481140" y="423678"/>
                </a:cubicBezTo>
                <a:cubicBezTo>
                  <a:pt x="471875" y="424166"/>
                  <a:pt x="462772" y="424329"/>
                  <a:pt x="453669" y="422866"/>
                </a:cubicBezTo>
                <a:cubicBezTo>
                  <a:pt x="446678" y="421728"/>
                  <a:pt x="439851" y="419777"/>
                  <a:pt x="433023" y="417826"/>
                </a:cubicBezTo>
                <a:cubicBezTo>
                  <a:pt x="430422" y="417013"/>
                  <a:pt x="427821" y="416201"/>
                  <a:pt x="425221" y="415225"/>
                </a:cubicBezTo>
                <a:cubicBezTo>
                  <a:pt x="425871" y="417501"/>
                  <a:pt x="426521" y="419777"/>
                  <a:pt x="427171" y="422052"/>
                </a:cubicBezTo>
                <a:cubicBezTo>
                  <a:pt x="431073" y="436358"/>
                  <a:pt x="433510" y="450663"/>
                  <a:pt x="433349" y="465619"/>
                </a:cubicBezTo>
                <a:cubicBezTo>
                  <a:pt x="433349" y="476347"/>
                  <a:pt x="431723" y="487076"/>
                  <a:pt x="428797" y="497481"/>
                </a:cubicBezTo>
                <a:cubicBezTo>
                  <a:pt x="425058" y="509997"/>
                  <a:pt x="420019" y="522840"/>
                  <a:pt x="409615" y="531293"/>
                </a:cubicBezTo>
                <a:cubicBezTo>
                  <a:pt x="398398" y="540396"/>
                  <a:pt x="382305" y="543972"/>
                  <a:pt x="368325" y="540396"/>
                </a:cubicBezTo>
                <a:cubicBezTo>
                  <a:pt x="352393" y="536332"/>
                  <a:pt x="339551" y="522189"/>
                  <a:pt x="331423" y="508697"/>
                </a:cubicBezTo>
                <a:cubicBezTo>
                  <a:pt x="319394" y="488865"/>
                  <a:pt x="309315" y="468219"/>
                  <a:pt x="301675" y="446436"/>
                </a:cubicBezTo>
                <a:cubicBezTo>
                  <a:pt x="298749" y="453915"/>
                  <a:pt x="295497" y="461392"/>
                  <a:pt x="292084" y="468545"/>
                </a:cubicBezTo>
                <a:cubicBezTo>
                  <a:pt x="285419" y="482850"/>
                  <a:pt x="278266" y="496505"/>
                  <a:pt x="270138" y="509997"/>
                </a:cubicBezTo>
                <a:cubicBezTo>
                  <a:pt x="265748" y="517475"/>
                  <a:pt x="260709" y="524628"/>
                  <a:pt x="255833" y="531780"/>
                </a:cubicBezTo>
                <a:cubicBezTo>
                  <a:pt x="250793" y="539259"/>
                  <a:pt x="245428" y="546736"/>
                  <a:pt x="239577" y="553563"/>
                </a:cubicBezTo>
                <a:cubicBezTo>
                  <a:pt x="233399" y="560879"/>
                  <a:pt x="226572" y="566569"/>
                  <a:pt x="218769" y="572096"/>
                </a:cubicBezTo>
                <a:cubicBezTo>
                  <a:pt x="211129" y="577460"/>
                  <a:pt x="201862" y="580711"/>
                  <a:pt x="193085" y="583800"/>
                </a:cubicBezTo>
                <a:cubicBezTo>
                  <a:pt x="186095" y="586238"/>
                  <a:pt x="178292" y="587539"/>
                  <a:pt x="170977" y="587864"/>
                </a:cubicBezTo>
                <a:cubicBezTo>
                  <a:pt x="169839" y="587864"/>
                  <a:pt x="168538" y="587864"/>
                  <a:pt x="167400" y="587864"/>
                </a:cubicBezTo>
                <a:cubicBezTo>
                  <a:pt x="160898" y="587864"/>
                  <a:pt x="153908" y="587213"/>
                  <a:pt x="148055" y="584450"/>
                </a:cubicBezTo>
                <a:close/>
              </a:path>
            </a:pathLst>
          </a:custGeom>
          <a:solidFill>
            <a:srgbClr val="FBABB1"/>
          </a:solidFill>
          <a:ln w="16256"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2B0FD892-9752-5E05-C2CC-439D394EDC69}"/>
              </a:ext>
            </a:extLst>
          </p:cNvPr>
          <p:cNvSpPr/>
          <p:nvPr/>
        </p:nvSpPr>
        <p:spPr>
          <a:xfrm flipH="1">
            <a:off x="2064071" y="3748455"/>
            <a:ext cx="800698" cy="815238"/>
          </a:xfrm>
          <a:custGeom>
            <a:avLst/>
            <a:gdLst>
              <a:gd name="connsiteX0" fmla="*/ 309117 w 800698"/>
              <a:gd name="connsiteY0" fmla="*/ 814263 h 815238"/>
              <a:gd name="connsiteX1" fmla="*/ 221497 w 800698"/>
              <a:gd name="connsiteY1" fmla="*/ 800120 h 815238"/>
              <a:gd name="connsiteX2" fmla="*/ 184921 w 800698"/>
              <a:gd name="connsiteY2" fmla="*/ 786465 h 815238"/>
              <a:gd name="connsiteX3" fmla="*/ 180207 w 800698"/>
              <a:gd name="connsiteY3" fmla="*/ 784352 h 815238"/>
              <a:gd name="connsiteX4" fmla="*/ 142168 w 800698"/>
              <a:gd name="connsiteY4" fmla="*/ 764032 h 815238"/>
              <a:gd name="connsiteX5" fmla="*/ 136479 w 800698"/>
              <a:gd name="connsiteY5" fmla="*/ 760456 h 815238"/>
              <a:gd name="connsiteX6" fmla="*/ 104291 w 800698"/>
              <a:gd name="connsiteY6" fmla="*/ 738673 h 815238"/>
              <a:gd name="connsiteX7" fmla="*/ 72104 w 800698"/>
              <a:gd name="connsiteY7" fmla="*/ 709087 h 815238"/>
              <a:gd name="connsiteX8" fmla="*/ 43656 w 800698"/>
              <a:gd name="connsiteY8" fmla="*/ 674299 h 815238"/>
              <a:gd name="connsiteX9" fmla="*/ 21549 w 800698"/>
              <a:gd name="connsiteY9" fmla="*/ 635447 h 815238"/>
              <a:gd name="connsiteX10" fmla="*/ 6105 w 800698"/>
              <a:gd name="connsiteY10" fmla="*/ 594157 h 815238"/>
              <a:gd name="connsiteX11" fmla="*/ 1553 w 800698"/>
              <a:gd name="connsiteY11" fmla="*/ 570098 h 815238"/>
              <a:gd name="connsiteX12" fmla="*/ 1553 w 800698"/>
              <a:gd name="connsiteY12" fmla="*/ 569123 h 815238"/>
              <a:gd name="connsiteX13" fmla="*/ 1066 w 800698"/>
              <a:gd name="connsiteY13" fmla="*/ 565546 h 815238"/>
              <a:gd name="connsiteX14" fmla="*/ 416 w 800698"/>
              <a:gd name="connsiteY14" fmla="*/ 559369 h 815238"/>
              <a:gd name="connsiteX15" fmla="*/ 1878 w 800698"/>
              <a:gd name="connsiteY15" fmla="*/ 530758 h 815238"/>
              <a:gd name="connsiteX16" fmla="*/ 9519 w 800698"/>
              <a:gd name="connsiteY16" fmla="*/ 508000 h 815238"/>
              <a:gd name="connsiteX17" fmla="*/ 10495 w 800698"/>
              <a:gd name="connsiteY17" fmla="*/ 506049 h 815238"/>
              <a:gd name="connsiteX18" fmla="*/ 13258 w 800698"/>
              <a:gd name="connsiteY18" fmla="*/ 501172 h 815238"/>
              <a:gd name="connsiteX19" fmla="*/ 14070 w 800698"/>
              <a:gd name="connsiteY19" fmla="*/ 499872 h 815238"/>
              <a:gd name="connsiteX20" fmla="*/ 24312 w 800698"/>
              <a:gd name="connsiteY20" fmla="*/ 486867 h 815238"/>
              <a:gd name="connsiteX21" fmla="*/ 25775 w 800698"/>
              <a:gd name="connsiteY21" fmla="*/ 485729 h 815238"/>
              <a:gd name="connsiteX22" fmla="*/ 26425 w 800698"/>
              <a:gd name="connsiteY22" fmla="*/ 485242 h 815238"/>
              <a:gd name="connsiteX23" fmla="*/ 34228 w 800698"/>
              <a:gd name="connsiteY23" fmla="*/ 479877 h 815238"/>
              <a:gd name="connsiteX24" fmla="*/ 47558 w 800698"/>
              <a:gd name="connsiteY24" fmla="*/ 475488 h 815238"/>
              <a:gd name="connsiteX25" fmla="*/ 58125 w 800698"/>
              <a:gd name="connsiteY25" fmla="*/ 474513 h 815238"/>
              <a:gd name="connsiteX26" fmla="*/ 58774 w 800698"/>
              <a:gd name="connsiteY26" fmla="*/ 474513 h 815238"/>
              <a:gd name="connsiteX27" fmla="*/ 58125 w 800698"/>
              <a:gd name="connsiteY27" fmla="*/ 473375 h 815238"/>
              <a:gd name="connsiteX28" fmla="*/ 25287 w 800698"/>
              <a:gd name="connsiteY28" fmla="*/ 387868 h 815238"/>
              <a:gd name="connsiteX29" fmla="*/ 20898 w 800698"/>
              <a:gd name="connsiteY29" fmla="*/ 300411 h 815238"/>
              <a:gd name="connsiteX30" fmla="*/ 36017 w 800698"/>
              <a:gd name="connsiteY30" fmla="*/ 257170 h 815238"/>
              <a:gd name="connsiteX31" fmla="*/ 74381 w 800698"/>
              <a:gd name="connsiteY31" fmla="*/ 233924 h 815238"/>
              <a:gd name="connsiteX32" fmla="*/ 77144 w 800698"/>
              <a:gd name="connsiteY32" fmla="*/ 233924 h 815238"/>
              <a:gd name="connsiteX33" fmla="*/ 108680 w 800698"/>
              <a:gd name="connsiteY33" fmla="*/ 246441 h 815238"/>
              <a:gd name="connsiteX34" fmla="*/ 121685 w 800698"/>
              <a:gd name="connsiteY34" fmla="*/ 259121 h 815238"/>
              <a:gd name="connsiteX35" fmla="*/ 122173 w 800698"/>
              <a:gd name="connsiteY35" fmla="*/ 259608 h 815238"/>
              <a:gd name="connsiteX36" fmla="*/ 123473 w 800698"/>
              <a:gd name="connsiteY36" fmla="*/ 260909 h 815238"/>
              <a:gd name="connsiteX37" fmla="*/ 174354 w 800698"/>
              <a:gd name="connsiteY37" fmla="*/ 321544 h 815238"/>
              <a:gd name="connsiteX38" fmla="*/ 207517 w 800698"/>
              <a:gd name="connsiteY38" fmla="*/ 366085 h 815238"/>
              <a:gd name="connsiteX39" fmla="*/ 208167 w 800698"/>
              <a:gd name="connsiteY39" fmla="*/ 366898 h 815238"/>
              <a:gd name="connsiteX40" fmla="*/ 221823 w 800698"/>
              <a:gd name="connsiteY40" fmla="*/ 385430 h 815238"/>
              <a:gd name="connsiteX41" fmla="*/ 238403 w 800698"/>
              <a:gd name="connsiteY41" fmla="*/ 407213 h 815238"/>
              <a:gd name="connsiteX42" fmla="*/ 238891 w 800698"/>
              <a:gd name="connsiteY42" fmla="*/ 407863 h 815238"/>
              <a:gd name="connsiteX43" fmla="*/ 266527 w 800698"/>
              <a:gd name="connsiteY43" fmla="*/ 441025 h 815238"/>
              <a:gd name="connsiteX44" fmla="*/ 299851 w 800698"/>
              <a:gd name="connsiteY44" fmla="*/ 475163 h 815238"/>
              <a:gd name="connsiteX45" fmla="*/ 357073 w 800698"/>
              <a:gd name="connsiteY45" fmla="*/ 525394 h 815238"/>
              <a:gd name="connsiteX46" fmla="*/ 356747 w 800698"/>
              <a:gd name="connsiteY46" fmla="*/ 525069 h 815238"/>
              <a:gd name="connsiteX47" fmla="*/ 353984 w 800698"/>
              <a:gd name="connsiteY47" fmla="*/ 522305 h 815238"/>
              <a:gd name="connsiteX48" fmla="*/ 339190 w 800698"/>
              <a:gd name="connsiteY48" fmla="*/ 507512 h 815238"/>
              <a:gd name="connsiteX49" fmla="*/ 287822 w 800698"/>
              <a:gd name="connsiteY49" fmla="*/ 450616 h 815238"/>
              <a:gd name="connsiteX50" fmla="*/ 286033 w 800698"/>
              <a:gd name="connsiteY50" fmla="*/ 448666 h 815238"/>
              <a:gd name="connsiteX51" fmla="*/ 279857 w 800698"/>
              <a:gd name="connsiteY51" fmla="*/ 441513 h 815238"/>
              <a:gd name="connsiteX52" fmla="*/ 279206 w 800698"/>
              <a:gd name="connsiteY52" fmla="*/ 440863 h 815238"/>
              <a:gd name="connsiteX53" fmla="*/ 178418 w 800698"/>
              <a:gd name="connsiteY53" fmla="*/ 320893 h 815238"/>
              <a:gd name="connsiteX54" fmla="*/ 126724 w 800698"/>
              <a:gd name="connsiteY54" fmla="*/ 246929 h 815238"/>
              <a:gd name="connsiteX55" fmla="*/ 106404 w 800698"/>
              <a:gd name="connsiteY55" fmla="*/ 206614 h 815238"/>
              <a:gd name="connsiteX56" fmla="*/ 96977 w 800698"/>
              <a:gd name="connsiteY56" fmla="*/ 172314 h 815238"/>
              <a:gd name="connsiteX57" fmla="*/ 96977 w 800698"/>
              <a:gd name="connsiteY57" fmla="*/ 154595 h 815238"/>
              <a:gd name="connsiteX58" fmla="*/ 106242 w 800698"/>
              <a:gd name="connsiteY58" fmla="*/ 129398 h 815238"/>
              <a:gd name="connsiteX59" fmla="*/ 124448 w 800698"/>
              <a:gd name="connsiteY59" fmla="*/ 116718 h 815238"/>
              <a:gd name="connsiteX60" fmla="*/ 140380 w 800698"/>
              <a:gd name="connsiteY60" fmla="*/ 114442 h 815238"/>
              <a:gd name="connsiteX61" fmla="*/ 165739 w 800698"/>
              <a:gd name="connsiteY61" fmla="*/ 117043 h 815238"/>
              <a:gd name="connsiteX62" fmla="*/ 204916 w 800698"/>
              <a:gd name="connsiteY62" fmla="*/ 125984 h 815238"/>
              <a:gd name="connsiteX63" fmla="*/ 281156 w 800698"/>
              <a:gd name="connsiteY63" fmla="*/ 153782 h 815238"/>
              <a:gd name="connsiteX64" fmla="*/ 322772 w 800698"/>
              <a:gd name="connsiteY64" fmla="*/ 174589 h 815238"/>
              <a:gd name="connsiteX65" fmla="*/ 358698 w 800698"/>
              <a:gd name="connsiteY65" fmla="*/ 197673 h 815238"/>
              <a:gd name="connsiteX66" fmla="*/ 394624 w 800698"/>
              <a:gd name="connsiteY66" fmla="*/ 224170 h 815238"/>
              <a:gd name="connsiteX67" fmla="*/ 422421 w 800698"/>
              <a:gd name="connsiteY67" fmla="*/ 249530 h 815238"/>
              <a:gd name="connsiteX68" fmla="*/ 424372 w 800698"/>
              <a:gd name="connsiteY68" fmla="*/ 251480 h 815238"/>
              <a:gd name="connsiteX69" fmla="*/ 455096 w 800698"/>
              <a:gd name="connsiteY69" fmla="*/ 282854 h 815238"/>
              <a:gd name="connsiteX70" fmla="*/ 484032 w 800698"/>
              <a:gd name="connsiteY70" fmla="*/ 317805 h 815238"/>
              <a:gd name="connsiteX71" fmla="*/ 531336 w 800698"/>
              <a:gd name="connsiteY71" fmla="*/ 385430 h 815238"/>
              <a:gd name="connsiteX72" fmla="*/ 532312 w 800698"/>
              <a:gd name="connsiteY72" fmla="*/ 386893 h 815238"/>
              <a:gd name="connsiteX73" fmla="*/ 532962 w 800698"/>
              <a:gd name="connsiteY73" fmla="*/ 388031 h 815238"/>
              <a:gd name="connsiteX74" fmla="*/ 532962 w 800698"/>
              <a:gd name="connsiteY74" fmla="*/ 387380 h 815238"/>
              <a:gd name="connsiteX75" fmla="*/ 532312 w 800698"/>
              <a:gd name="connsiteY75" fmla="*/ 386568 h 815238"/>
              <a:gd name="connsiteX76" fmla="*/ 531662 w 800698"/>
              <a:gd name="connsiteY76" fmla="*/ 384942 h 815238"/>
              <a:gd name="connsiteX77" fmla="*/ 526460 w 800698"/>
              <a:gd name="connsiteY77" fmla="*/ 371937 h 815238"/>
              <a:gd name="connsiteX78" fmla="*/ 503377 w 800698"/>
              <a:gd name="connsiteY78" fmla="*/ 328534 h 815238"/>
              <a:gd name="connsiteX79" fmla="*/ 468913 w 800698"/>
              <a:gd name="connsiteY79" fmla="*/ 279116 h 815238"/>
              <a:gd name="connsiteX80" fmla="*/ 413480 w 800698"/>
              <a:gd name="connsiteY80" fmla="*/ 217668 h 815238"/>
              <a:gd name="connsiteX81" fmla="*/ 391860 w 800698"/>
              <a:gd name="connsiteY81" fmla="*/ 198811 h 815238"/>
              <a:gd name="connsiteX82" fmla="*/ 327974 w 800698"/>
              <a:gd name="connsiteY82" fmla="*/ 157358 h 815238"/>
              <a:gd name="connsiteX83" fmla="*/ 262787 w 800698"/>
              <a:gd name="connsiteY83" fmla="*/ 103063 h 815238"/>
              <a:gd name="connsiteX84" fmla="*/ 256610 w 800698"/>
              <a:gd name="connsiteY84" fmla="*/ 92659 h 815238"/>
              <a:gd name="connsiteX85" fmla="*/ 250595 w 800698"/>
              <a:gd name="connsiteY85" fmla="*/ 71201 h 815238"/>
              <a:gd name="connsiteX86" fmla="*/ 254172 w 800698"/>
              <a:gd name="connsiteY86" fmla="*/ 47955 h 815238"/>
              <a:gd name="connsiteX87" fmla="*/ 268477 w 800698"/>
              <a:gd name="connsiteY87" fmla="*/ 24547 h 815238"/>
              <a:gd name="connsiteX88" fmla="*/ 300826 w 800698"/>
              <a:gd name="connsiteY88" fmla="*/ 6502 h 815238"/>
              <a:gd name="connsiteX89" fmla="*/ 338865 w 800698"/>
              <a:gd name="connsiteY89" fmla="*/ 0 h 815238"/>
              <a:gd name="connsiteX90" fmla="*/ 348294 w 800698"/>
              <a:gd name="connsiteY90" fmla="*/ 325 h 815238"/>
              <a:gd name="connsiteX91" fmla="*/ 373490 w 800698"/>
              <a:gd name="connsiteY91" fmla="*/ 4227 h 815238"/>
              <a:gd name="connsiteX92" fmla="*/ 396412 w 800698"/>
              <a:gd name="connsiteY92" fmla="*/ 9916 h 815238"/>
              <a:gd name="connsiteX93" fmla="*/ 436401 w 800698"/>
              <a:gd name="connsiteY93" fmla="*/ 25359 h 815238"/>
              <a:gd name="connsiteX94" fmla="*/ 512642 w 800698"/>
              <a:gd name="connsiteY94" fmla="*/ 69738 h 815238"/>
              <a:gd name="connsiteX95" fmla="*/ 546129 w 800698"/>
              <a:gd name="connsiteY95" fmla="*/ 100462 h 815238"/>
              <a:gd name="connsiteX96" fmla="*/ 574415 w 800698"/>
              <a:gd name="connsiteY96" fmla="*/ 133787 h 815238"/>
              <a:gd name="connsiteX97" fmla="*/ 619769 w 800698"/>
              <a:gd name="connsiteY97" fmla="*/ 205476 h 815238"/>
              <a:gd name="connsiteX98" fmla="*/ 625297 w 800698"/>
              <a:gd name="connsiteY98" fmla="*/ 217180 h 815238"/>
              <a:gd name="connsiteX99" fmla="*/ 625297 w 800698"/>
              <a:gd name="connsiteY99" fmla="*/ 216692 h 815238"/>
              <a:gd name="connsiteX100" fmla="*/ 625297 w 800698"/>
              <a:gd name="connsiteY100" fmla="*/ 216692 h 815238"/>
              <a:gd name="connsiteX101" fmla="*/ 624971 w 800698"/>
              <a:gd name="connsiteY101" fmla="*/ 215555 h 815238"/>
              <a:gd name="connsiteX102" fmla="*/ 624483 w 800698"/>
              <a:gd name="connsiteY102" fmla="*/ 213441 h 815238"/>
              <a:gd name="connsiteX103" fmla="*/ 622208 w 800698"/>
              <a:gd name="connsiteY103" fmla="*/ 203363 h 815238"/>
              <a:gd name="connsiteX104" fmla="*/ 615868 w 800698"/>
              <a:gd name="connsiteY104" fmla="*/ 175077 h 815238"/>
              <a:gd name="connsiteX105" fmla="*/ 614893 w 800698"/>
              <a:gd name="connsiteY105" fmla="*/ 124358 h 815238"/>
              <a:gd name="connsiteX106" fmla="*/ 640252 w 800698"/>
              <a:gd name="connsiteY106" fmla="*/ 88433 h 815238"/>
              <a:gd name="connsiteX107" fmla="*/ 665448 w 800698"/>
              <a:gd name="connsiteY107" fmla="*/ 82906 h 815238"/>
              <a:gd name="connsiteX108" fmla="*/ 683492 w 800698"/>
              <a:gd name="connsiteY108" fmla="*/ 84694 h 815238"/>
              <a:gd name="connsiteX109" fmla="*/ 742990 w 800698"/>
              <a:gd name="connsiteY109" fmla="*/ 123383 h 815238"/>
              <a:gd name="connsiteX110" fmla="*/ 773713 w 800698"/>
              <a:gd name="connsiteY110" fmla="*/ 174427 h 815238"/>
              <a:gd name="connsiteX111" fmla="*/ 774688 w 800698"/>
              <a:gd name="connsiteY111" fmla="*/ 176703 h 815238"/>
              <a:gd name="connsiteX112" fmla="*/ 790294 w 800698"/>
              <a:gd name="connsiteY112" fmla="*/ 218318 h 815238"/>
              <a:gd name="connsiteX113" fmla="*/ 798260 w 800698"/>
              <a:gd name="connsiteY113" fmla="*/ 259121 h 815238"/>
              <a:gd name="connsiteX114" fmla="*/ 800699 w 800698"/>
              <a:gd name="connsiteY114" fmla="*/ 301224 h 815238"/>
              <a:gd name="connsiteX115" fmla="*/ 799072 w 800698"/>
              <a:gd name="connsiteY115" fmla="*/ 346253 h 815238"/>
              <a:gd name="connsiteX116" fmla="*/ 793709 w 800698"/>
              <a:gd name="connsiteY116" fmla="*/ 389981 h 815238"/>
              <a:gd name="connsiteX117" fmla="*/ 784768 w 800698"/>
              <a:gd name="connsiteY117" fmla="*/ 430784 h 815238"/>
              <a:gd name="connsiteX118" fmla="*/ 771925 w 800698"/>
              <a:gd name="connsiteY118" fmla="*/ 475163 h 815238"/>
              <a:gd name="connsiteX119" fmla="*/ 736000 w 800698"/>
              <a:gd name="connsiteY119" fmla="*/ 552216 h 815238"/>
              <a:gd name="connsiteX120" fmla="*/ 705600 w 800698"/>
              <a:gd name="connsiteY120" fmla="*/ 594644 h 815238"/>
              <a:gd name="connsiteX121" fmla="*/ 685280 w 800698"/>
              <a:gd name="connsiteY121" fmla="*/ 616428 h 815238"/>
              <a:gd name="connsiteX122" fmla="*/ 655370 w 800698"/>
              <a:gd name="connsiteY122" fmla="*/ 646989 h 815238"/>
              <a:gd name="connsiteX123" fmla="*/ 624483 w 800698"/>
              <a:gd name="connsiteY123" fmla="*/ 671860 h 815238"/>
              <a:gd name="connsiteX124" fmla="*/ 618631 w 800698"/>
              <a:gd name="connsiteY124" fmla="*/ 675762 h 815238"/>
              <a:gd name="connsiteX125" fmla="*/ 602212 w 800698"/>
              <a:gd name="connsiteY125" fmla="*/ 687466 h 815238"/>
              <a:gd name="connsiteX126" fmla="*/ 589371 w 800698"/>
              <a:gd name="connsiteY126" fmla="*/ 697220 h 815238"/>
              <a:gd name="connsiteX127" fmla="*/ 572465 w 800698"/>
              <a:gd name="connsiteY127" fmla="*/ 707949 h 815238"/>
              <a:gd name="connsiteX128" fmla="*/ 558972 w 800698"/>
              <a:gd name="connsiteY128" fmla="*/ 715589 h 815238"/>
              <a:gd name="connsiteX129" fmla="*/ 557346 w 800698"/>
              <a:gd name="connsiteY129" fmla="*/ 720791 h 815238"/>
              <a:gd name="connsiteX130" fmla="*/ 545154 w 800698"/>
              <a:gd name="connsiteY130" fmla="*/ 730545 h 815238"/>
              <a:gd name="connsiteX131" fmla="*/ 492484 w 800698"/>
              <a:gd name="connsiteY131" fmla="*/ 765658 h 815238"/>
              <a:gd name="connsiteX132" fmla="*/ 479317 w 800698"/>
              <a:gd name="connsiteY132" fmla="*/ 773460 h 815238"/>
              <a:gd name="connsiteX133" fmla="*/ 466962 w 800698"/>
              <a:gd name="connsiteY133" fmla="*/ 784352 h 815238"/>
              <a:gd name="connsiteX134" fmla="*/ 466638 w 800698"/>
              <a:gd name="connsiteY134" fmla="*/ 785002 h 815238"/>
              <a:gd name="connsiteX135" fmla="*/ 459648 w 800698"/>
              <a:gd name="connsiteY135" fmla="*/ 789229 h 815238"/>
              <a:gd name="connsiteX136" fmla="*/ 445180 w 800698"/>
              <a:gd name="connsiteY136" fmla="*/ 797844 h 815238"/>
              <a:gd name="connsiteX137" fmla="*/ 442741 w 800698"/>
              <a:gd name="connsiteY137" fmla="*/ 798657 h 815238"/>
              <a:gd name="connsiteX138" fmla="*/ 398362 w 800698"/>
              <a:gd name="connsiteY138" fmla="*/ 808573 h 815238"/>
              <a:gd name="connsiteX139" fmla="*/ 354959 w 800698"/>
              <a:gd name="connsiteY139" fmla="*/ 813613 h 815238"/>
              <a:gd name="connsiteX140" fmla="*/ 321472 w 800698"/>
              <a:gd name="connsiteY140" fmla="*/ 815238 h 815238"/>
              <a:gd name="connsiteX141" fmla="*/ 309442 w 800698"/>
              <a:gd name="connsiteY141" fmla="*/ 814913 h 81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800698" h="815238">
                <a:moveTo>
                  <a:pt x="309117" y="814263"/>
                </a:moveTo>
                <a:cubicBezTo>
                  <a:pt x="280344" y="812800"/>
                  <a:pt x="250920" y="808086"/>
                  <a:pt x="221497" y="800120"/>
                </a:cubicBezTo>
                <a:cubicBezTo>
                  <a:pt x="208980" y="796707"/>
                  <a:pt x="196788" y="791505"/>
                  <a:pt x="184921" y="786465"/>
                </a:cubicBezTo>
                <a:lnTo>
                  <a:pt x="180207" y="784352"/>
                </a:lnTo>
                <a:cubicBezTo>
                  <a:pt x="168177" y="779313"/>
                  <a:pt x="155823" y="772648"/>
                  <a:pt x="142168" y="764032"/>
                </a:cubicBezTo>
                <a:lnTo>
                  <a:pt x="136479" y="760456"/>
                </a:lnTo>
                <a:cubicBezTo>
                  <a:pt x="126237" y="754116"/>
                  <a:pt x="114695" y="746963"/>
                  <a:pt x="104291" y="738673"/>
                </a:cubicBezTo>
                <a:cubicBezTo>
                  <a:pt x="93725" y="730220"/>
                  <a:pt x="83321" y="720466"/>
                  <a:pt x="72104" y="709087"/>
                </a:cubicBezTo>
                <a:cubicBezTo>
                  <a:pt x="61538" y="698195"/>
                  <a:pt x="52597" y="686491"/>
                  <a:pt x="43656" y="674299"/>
                </a:cubicBezTo>
                <a:cubicBezTo>
                  <a:pt x="34390" y="661782"/>
                  <a:pt x="27400" y="647802"/>
                  <a:pt x="21549" y="635447"/>
                </a:cubicBezTo>
                <a:cubicBezTo>
                  <a:pt x="13908" y="619679"/>
                  <a:pt x="9031" y="606511"/>
                  <a:pt x="6105" y="594157"/>
                </a:cubicBezTo>
                <a:cubicBezTo>
                  <a:pt x="4317" y="586679"/>
                  <a:pt x="2528" y="578551"/>
                  <a:pt x="1553" y="570098"/>
                </a:cubicBezTo>
                <a:lnTo>
                  <a:pt x="1553" y="569123"/>
                </a:lnTo>
                <a:lnTo>
                  <a:pt x="1066" y="565546"/>
                </a:lnTo>
                <a:lnTo>
                  <a:pt x="416" y="559369"/>
                </a:lnTo>
                <a:cubicBezTo>
                  <a:pt x="-398" y="551078"/>
                  <a:pt x="-72" y="541975"/>
                  <a:pt x="1878" y="530758"/>
                </a:cubicBezTo>
                <a:cubicBezTo>
                  <a:pt x="3179" y="522793"/>
                  <a:pt x="5942" y="514990"/>
                  <a:pt x="9519" y="508000"/>
                </a:cubicBezTo>
                <a:lnTo>
                  <a:pt x="10495" y="506049"/>
                </a:lnTo>
                <a:cubicBezTo>
                  <a:pt x="11307" y="504424"/>
                  <a:pt x="12282" y="502636"/>
                  <a:pt x="13258" y="501172"/>
                </a:cubicBezTo>
                <a:lnTo>
                  <a:pt x="14070" y="499872"/>
                </a:lnTo>
                <a:cubicBezTo>
                  <a:pt x="16996" y="495320"/>
                  <a:pt x="20085" y="490118"/>
                  <a:pt x="24312" y="486867"/>
                </a:cubicBezTo>
                <a:lnTo>
                  <a:pt x="25775" y="485729"/>
                </a:lnTo>
                <a:lnTo>
                  <a:pt x="26425" y="485242"/>
                </a:lnTo>
                <a:cubicBezTo>
                  <a:pt x="28864" y="483291"/>
                  <a:pt x="31302" y="481015"/>
                  <a:pt x="34228" y="479877"/>
                </a:cubicBezTo>
                <a:cubicBezTo>
                  <a:pt x="38454" y="478089"/>
                  <a:pt x="42844" y="476301"/>
                  <a:pt x="47558" y="475488"/>
                </a:cubicBezTo>
                <a:cubicBezTo>
                  <a:pt x="50972" y="474838"/>
                  <a:pt x="54548" y="474513"/>
                  <a:pt x="58125" y="474513"/>
                </a:cubicBezTo>
                <a:lnTo>
                  <a:pt x="58774" y="474513"/>
                </a:lnTo>
                <a:cubicBezTo>
                  <a:pt x="58774" y="474513"/>
                  <a:pt x="58287" y="473700"/>
                  <a:pt x="58125" y="473375"/>
                </a:cubicBezTo>
                <a:cubicBezTo>
                  <a:pt x="46745" y="450454"/>
                  <a:pt x="32765" y="420218"/>
                  <a:pt x="25287" y="387868"/>
                </a:cubicBezTo>
                <a:cubicBezTo>
                  <a:pt x="17972" y="356494"/>
                  <a:pt x="16509" y="327071"/>
                  <a:pt x="20898" y="300411"/>
                </a:cubicBezTo>
                <a:cubicBezTo>
                  <a:pt x="23825" y="282692"/>
                  <a:pt x="28538" y="268874"/>
                  <a:pt x="36017" y="257170"/>
                </a:cubicBezTo>
                <a:cubicBezTo>
                  <a:pt x="44794" y="243352"/>
                  <a:pt x="58774" y="234899"/>
                  <a:pt x="74381" y="233924"/>
                </a:cubicBezTo>
                <a:cubicBezTo>
                  <a:pt x="75356" y="233924"/>
                  <a:pt x="76168" y="233924"/>
                  <a:pt x="77144" y="233924"/>
                </a:cubicBezTo>
                <a:cubicBezTo>
                  <a:pt x="87872" y="233924"/>
                  <a:pt x="98765" y="238313"/>
                  <a:pt x="108680" y="246441"/>
                </a:cubicBezTo>
                <a:cubicBezTo>
                  <a:pt x="113233" y="250342"/>
                  <a:pt x="117621" y="254732"/>
                  <a:pt x="121685" y="259121"/>
                </a:cubicBezTo>
                <a:lnTo>
                  <a:pt x="122173" y="259608"/>
                </a:lnTo>
                <a:lnTo>
                  <a:pt x="123473" y="260909"/>
                </a:lnTo>
                <a:cubicBezTo>
                  <a:pt x="142493" y="280579"/>
                  <a:pt x="159725" y="302524"/>
                  <a:pt x="174354" y="321544"/>
                </a:cubicBezTo>
                <a:cubicBezTo>
                  <a:pt x="185571" y="336174"/>
                  <a:pt x="196788" y="351292"/>
                  <a:pt x="207517" y="366085"/>
                </a:cubicBezTo>
                <a:lnTo>
                  <a:pt x="208167" y="366898"/>
                </a:lnTo>
                <a:cubicBezTo>
                  <a:pt x="212719" y="373075"/>
                  <a:pt x="217270" y="379252"/>
                  <a:pt x="221823" y="385430"/>
                </a:cubicBezTo>
                <a:cubicBezTo>
                  <a:pt x="226536" y="391932"/>
                  <a:pt x="231901" y="398760"/>
                  <a:pt x="238403" y="407213"/>
                </a:cubicBezTo>
                <a:lnTo>
                  <a:pt x="238891" y="407863"/>
                </a:lnTo>
                <a:cubicBezTo>
                  <a:pt x="247669" y="418917"/>
                  <a:pt x="256935" y="430459"/>
                  <a:pt x="266527" y="441025"/>
                </a:cubicBezTo>
                <a:cubicBezTo>
                  <a:pt x="278068" y="453542"/>
                  <a:pt x="289935" y="465409"/>
                  <a:pt x="299851" y="475163"/>
                </a:cubicBezTo>
                <a:cubicBezTo>
                  <a:pt x="318870" y="493207"/>
                  <a:pt x="338052" y="510113"/>
                  <a:pt x="357073" y="525394"/>
                </a:cubicBezTo>
                <a:cubicBezTo>
                  <a:pt x="357073" y="525394"/>
                  <a:pt x="356910" y="525231"/>
                  <a:pt x="356747" y="525069"/>
                </a:cubicBezTo>
                <a:cubicBezTo>
                  <a:pt x="355772" y="524256"/>
                  <a:pt x="354797" y="523281"/>
                  <a:pt x="353984" y="522305"/>
                </a:cubicBezTo>
                <a:cubicBezTo>
                  <a:pt x="348945" y="517428"/>
                  <a:pt x="344067" y="512552"/>
                  <a:pt x="339190" y="507512"/>
                </a:cubicBezTo>
                <a:cubicBezTo>
                  <a:pt x="321309" y="489306"/>
                  <a:pt x="304241" y="469636"/>
                  <a:pt x="287822" y="450616"/>
                </a:cubicBezTo>
                <a:lnTo>
                  <a:pt x="286033" y="448666"/>
                </a:lnTo>
                <a:lnTo>
                  <a:pt x="279857" y="441513"/>
                </a:lnTo>
                <a:lnTo>
                  <a:pt x="279206" y="440863"/>
                </a:lnTo>
                <a:cubicBezTo>
                  <a:pt x="245718" y="402011"/>
                  <a:pt x="210930" y="361696"/>
                  <a:pt x="178418" y="320893"/>
                </a:cubicBezTo>
                <a:cubicBezTo>
                  <a:pt x="156310" y="293096"/>
                  <a:pt x="139892" y="269687"/>
                  <a:pt x="126724" y="246929"/>
                </a:cubicBezTo>
                <a:cubicBezTo>
                  <a:pt x="117784" y="231648"/>
                  <a:pt x="111444" y="218806"/>
                  <a:pt x="106404" y="206614"/>
                </a:cubicBezTo>
                <a:cubicBezTo>
                  <a:pt x="101041" y="193609"/>
                  <a:pt x="98114" y="183043"/>
                  <a:pt x="96977" y="172314"/>
                </a:cubicBezTo>
                <a:cubicBezTo>
                  <a:pt x="96326" y="166136"/>
                  <a:pt x="96651" y="159959"/>
                  <a:pt x="96977" y="154595"/>
                </a:cubicBezTo>
                <a:cubicBezTo>
                  <a:pt x="97464" y="148255"/>
                  <a:pt x="99414" y="136713"/>
                  <a:pt x="106242" y="129398"/>
                </a:cubicBezTo>
                <a:cubicBezTo>
                  <a:pt x="110957" y="124358"/>
                  <a:pt x="116483" y="119319"/>
                  <a:pt x="124448" y="116718"/>
                </a:cubicBezTo>
                <a:cubicBezTo>
                  <a:pt x="128838" y="115092"/>
                  <a:pt x="133877" y="114442"/>
                  <a:pt x="140380" y="114442"/>
                </a:cubicBezTo>
                <a:cubicBezTo>
                  <a:pt x="149320" y="114442"/>
                  <a:pt x="157774" y="115743"/>
                  <a:pt x="165739" y="117043"/>
                </a:cubicBezTo>
                <a:cubicBezTo>
                  <a:pt x="179394" y="119319"/>
                  <a:pt x="193212" y="122895"/>
                  <a:pt x="204916" y="125984"/>
                </a:cubicBezTo>
                <a:cubicBezTo>
                  <a:pt x="228487" y="131999"/>
                  <a:pt x="253359" y="141102"/>
                  <a:pt x="281156" y="153782"/>
                </a:cubicBezTo>
                <a:cubicBezTo>
                  <a:pt x="297575" y="161097"/>
                  <a:pt x="310742" y="167762"/>
                  <a:pt x="322772" y="174589"/>
                </a:cubicBezTo>
                <a:cubicBezTo>
                  <a:pt x="335452" y="181742"/>
                  <a:pt x="347644" y="189870"/>
                  <a:pt x="358698" y="197673"/>
                </a:cubicBezTo>
                <a:cubicBezTo>
                  <a:pt x="372840" y="207427"/>
                  <a:pt x="384220" y="215880"/>
                  <a:pt x="394624" y="224170"/>
                </a:cubicBezTo>
                <a:cubicBezTo>
                  <a:pt x="404377" y="231973"/>
                  <a:pt x="413480" y="240914"/>
                  <a:pt x="422421" y="249530"/>
                </a:cubicBezTo>
                <a:lnTo>
                  <a:pt x="424372" y="251480"/>
                </a:lnTo>
                <a:cubicBezTo>
                  <a:pt x="434126" y="260909"/>
                  <a:pt x="445180" y="271638"/>
                  <a:pt x="455096" y="282854"/>
                </a:cubicBezTo>
                <a:cubicBezTo>
                  <a:pt x="464687" y="293908"/>
                  <a:pt x="474115" y="305288"/>
                  <a:pt x="484032" y="317805"/>
                </a:cubicBezTo>
                <a:cubicBezTo>
                  <a:pt x="500288" y="338450"/>
                  <a:pt x="515730" y="360558"/>
                  <a:pt x="531336" y="385430"/>
                </a:cubicBezTo>
                <a:lnTo>
                  <a:pt x="532312" y="386893"/>
                </a:lnTo>
                <a:lnTo>
                  <a:pt x="532962" y="388031"/>
                </a:lnTo>
                <a:lnTo>
                  <a:pt x="532962" y="387380"/>
                </a:lnTo>
                <a:lnTo>
                  <a:pt x="532312" y="386568"/>
                </a:lnTo>
                <a:lnTo>
                  <a:pt x="531662" y="384942"/>
                </a:lnTo>
                <a:cubicBezTo>
                  <a:pt x="530036" y="380553"/>
                  <a:pt x="528248" y="376326"/>
                  <a:pt x="526460" y="371937"/>
                </a:cubicBezTo>
                <a:cubicBezTo>
                  <a:pt x="519957" y="358282"/>
                  <a:pt x="512317" y="343977"/>
                  <a:pt x="503377" y="328534"/>
                </a:cubicBezTo>
                <a:cubicBezTo>
                  <a:pt x="493948" y="313253"/>
                  <a:pt x="483057" y="297485"/>
                  <a:pt x="468913" y="279116"/>
                </a:cubicBezTo>
                <a:cubicBezTo>
                  <a:pt x="450545" y="256357"/>
                  <a:pt x="432500" y="236200"/>
                  <a:pt x="413480" y="217668"/>
                </a:cubicBezTo>
                <a:cubicBezTo>
                  <a:pt x="405678" y="210190"/>
                  <a:pt x="398850" y="204175"/>
                  <a:pt x="391860" y="198811"/>
                </a:cubicBezTo>
                <a:cubicBezTo>
                  <a:pt x="371053" y="184018"/>
                  <a:pt x="349757" y="170688"/>
                  <a:pt x="327974" y="157358"/>
                </a:cubicBezTo>
                <a:cubicBezTo>
                  <a:pt x="304728" y="143053"/>
                  <a:pt x="278719" y="126959"/>
                  <a:pt x="262787" y="103063"/>
                </a:cubicBezTo>
                <a:cubicBezTo>
                  <a:pt x="260836" y="100137"/>
                  <a:pt x="259048" y="97048"/>
                  <a:pt x="256610" y="92659"/>
                </a:cubicBezTo>
                <a:cubicBezTo>
                  <a:pt x="253197" y="86482"/>
                  <a:pt x="251246" y="79654"/>
                  <a:pt x="250595" y="71201"/>
                </a:cubicBezTo>
                <a:cubicBezTo>
                  <a:pt x="249945" y="63073"/>
                  <a:pt x="252221" y="54620"/>
                  <a:pt x="254172" y="47955"/>
                </a:cubicBezTo>
                <a:cubicBezTo>
                  <a:pt x="256448" y="39340"/>
                  <a:pt x="261974" y="30399"/>
                  <a:pt x="268477" y="24547"/>
                </a:cubicBezTo>
                <a:cubicBezTo>
                  <a:pt x="277581" y="16419"/>
                  <a:pt x="287985" y="11379"/>
                  <a:pt x="300826" y="6502"/>
                </a:cubicBezTo>
                <a:cubicBezTo>
                  <a:pt x="311880" y="2113"/>
                  <a:pt x="324722" y="0"/>
                  <a:pt x="338865" y="0"/>
                </a:cubicBezTo>
                <a:cubicBezTo>
                  <a:pt x="342116" y="0"/>
                  <a:pt x="345205" y="0"/>
                  <a:pt x="348294" y="325"/>
                </a:cubicBezTo>
                <a:cubicBezTo>
                  <a:pt x="356910" y="975"/>
                  <a:pt x="365525" y="2601"/>
                  <a:pt x="373490" y="4227"/>
                </a:cubicBezTo>
                <a:cubicBezTo>
                  <a:pt x="380643" y="5690"/>
                  <a:pt x="388771" y="7478"/>
                  <a:pt x="396412" y="9916"/>
                </a:cubicBezTo>
                <a:cubicBezTo>
                  <a:pt x="412668" y="15281"/>
                  <a:pt x="425023" y="19995"/>
                  <a:pt x="436401" y="25359"/>
                </a:cubicBezTo>
                <a:cubicBezTo>
                  <a:pt x="463712" y="38039"/>
                  <a:pt x="490047" y="51044"/>
                  <a:pt x="512642" y="69738"/>
                </a:cubicBezTo>
                <a:cubicBezTo>
                  <a:pt x="525485" y="80467"/>
                  <a:pt x="536376" y="90546"/>
                  <a:pt x="546129" y="100462"/>
                </a:cubicBezTo>
                <a:cubicBezTo>
                  <a:pt x="555071" y="109728"/>
                  <a:pt x="564174" y="120294"/>
                  <a:pt x="574415" y="133787"/>
                </a:cubicBezTo>
                <a:cubicBezTo>
                  <a:pt x="591647" y="156383"/>
                  <a:pt x="606927" y="180442"/>
                  <a:pt x="619769" y="205476"/>
                </a:cubicBezTo>
                <a:cubicBezTo>
                  <a:pt x="621883" y="209377"/>
                  <a:pt x="623670" y="213279"/>
                  <a:pt x="625297" y="217180"/>
                </a:cubicBezTo>
                <a:lnTo>
                  <a:pt x="625297" y="216692"/>
                </a:lnTo>
                <a:lnTo>
                  <a:pt x="625297" y="216692"/>
                </a:lnTo>
                <a:lnTo>
                  <a:pt x="624971" y="215555"/>
                </a:lnTo>
                <a:lnTo>
                  <a:pt x="624483" y="213441"/>
                </a:lnTo>
                <a:lnTo>
                  <a:pt x="622208" y="203363"/>
                </a:lnTo>
                <a:cubicBezTo>
                  <a:pt x="620095" y="194097"/>
                  <a:pt x="617819" y="184506"/>
                  <a:pt x="615868" y="175077"/>
                </a:cubicBezTo>
                <a:cubicBezTo>
                  <a:pt x="611641" y="154757"/>
                  <a:pt x="611316" y="139151"/>
                  <a:pt x="614893" y="124358"/>
                </a:cubicBezTo>
                <a:cubicBezTo>
                  <a:pt x="618957" y="107615"/>
                  <a:pt x="628060" y="94610"/>
                  <a:pt x="640252" y="88433"/>
                </a:cubicBezTo>
                <a:cubicBezTo>
                  <a:pt x="647729" y="84694"/>
                  <a:pt x="655857" y="82906"/>
                  <a:pt x="665448" y="82906"/>
                </a:cubicBezTo>
                <a:cubicBezTo>
                  <a:pt x="670976" y="82906"/>
                  <a:pt x="676828" y="83556"/>
                  <a:pt x="683492" y="84694"/>
                </a:cubicBezTo>
                <a:cubicBezTo>
                  <a:pt x="708202" y="89245"/>
                  <a:pt x="728359" y="107777"/>
                  <a:pt x="742990" y="123383"/>
                </a:cubicBezTo>
                <a:cubicBezTo>
                  <a:pt x="756482" y="137851"/>
                  <a:pt x="765261" y="156383"/>
                  <a:pt x="773713" y="174427"/>
                </a:cubicBezTo>
                <a:lnTo>
                  <a:pt x="774688" y="176703"/>
                </a:lnTo>
                <a:cubicBezTo>
                  <a:pt x="781841" y="191983"/>
                  <a:pt x="787043" y="205638"/>
                  <a:pt x="790294" y="218318"/>
                </a:cubicBezTo>
                <a:cubicBezTo>
                  <a:pt x="794521" y="234086"/>
                  <a:pt x="796960" y="247091"/>
                  <a:pt x="798260" y="259121"/>
                </a:cubicBezTo>
                <a:cubicBezTo>
                  <a:pt x="799723" y="272613"/>
                  <a:pt x="800536" y="286756"/>
                  <a:pt x="800699" y="301224"/>
                </a:cubicBezTo>
                <a:cubicBezTo>
                  <a:pt x="800699" y="315529"/>
                  <a:pt x="800699" y="330810"/>
                  <a:pt x="799072" y="346253"/>
                </a:cubicBezTo>
                <a:cubicBezTo>
                  <a:pt x="797610" y="359583"/>
                  <a:pt x="795985" y="373888"/>
                  <a:pt x="793709" y="389981"/>
                </a:cubicBezTo>
                <a:cubicBezTo>
                  <a:pt x="791758" y="404287"/>
                  <a:pt x="788018" y="418267"/>
                  <a:pt x="784768" y="430784"/>
                </a:cubicBezTo>
                <a:cubicBezTo>
                  <a:pt x="781028" y="445252"/>
                  <a:pt x="777127" y="460370"/>
                  <a:pt x="771925" y="475163"/>
                </a:cubicBezTo>
                <a:cubicBezTo>
                  <a:pt x="762822" y="500847"/>
                  <a:pt x="750792" y="526694"/>
                  <a:pt x="736000" y="552216"/>
                </a:cubicBezTo>
                <a:cubicBezTo>
                  <a:pt x="727221" y="567497"/>
                  <a:pt x="716167" y="581477"/>
                  <a:pt x="705600" y="594644"/>
                </a:cubicBezTo>
                <a:cubicBezTo>
                  <a:pt x="699424" y="602285"/>
                  <a:pt x="692596" y="609600"/>
                  <a:pt x="685280" y="616428"/>
                </a:cubicBezTo>
                <a:cubicBezTo>
                  <a:pt x="676991" y="626019"/>
                  <a:pt x="666749" y="637235"/>
                  <a:pt x="655370" y="646989"/>
                </a:cubicBezTo>
                <a:cubicBezTo>
                  <a:pt x="644966" y="655767"/>
                  <a:pt x="634075" y="664383"/>
                  <a:pt x="624483" y="671860"/>
                </a:cubicBezTo>
                <a:cubicBezTo>
                  <a:pt x="622532" y="673161"/>
                  <a:pt x="620582" y="674461"/>
                  <a:pt x="618631" y="675762"/>
                </a:cubicBezTo>
                <a:cubicBezTo>
                  <a:pt x="613105" y="679501"/>
                  <a:pt x="607577" y="683402"/>
                  <a:pt x="602212" y="687466"/>
                </a:cubicBezTo>
                <a:cubicBezTo>
                  <a:pt x="597986" y="690717"/>
                  <a:pt x="593597" y="693969"/>
                  <a:pt x="589371" y="697220"/>
                </a:cubicBezTo>
                <a:cubicBezTo>
                  <a:pt x="584006" y="700796"/>
                  <a:pt x="578317" y="704372"/>
                  <a:pt x="572465" y="707949"/>
                </a:cubicBezTo>
                <a:cubicBezTo>
                  <a:pt x="566937" y="711363"/>
                  <a:pt x="562873" y="713638"/>
                  <a:pt x="558972" y="715589"/>
                </a:cubicBezTo>
                <a:cubicBezTo>
                  <a:pt x="558646" y="717377"/>
                  <a:pt x="557997" y="719165"/>
                  <a:pt x="557346" y="720791"/>
                </a:cubicBezTo>
                <a:cubicBezTo>
                  <a:pt x="553282" y="724042"/>
                  <a:pt x="549218" y="727293"/>
                  <a:pt x="545154" y="730545"/>
                </a:cubicBezTo>
                <a:cubicBezTo>
                  <a:pt x="528085" y="742899"/>
                  <a:pt x="510528" y="754604"/>
                  <a:pt x="492484" y="765658"/>
                </a:cubicBezTo>
                <a:cubicBezTo>
                  <a:pt x="488096" y="768259"/>
                  <a:pt x="483706" y="770860"/>
                  <a:pt x="479317" y="773460"/>
                </a:cubicBezTo>
                <a:cubicBezTo>
                  <a:pt x="474603" y="776224"/>
                  <a:pt x="470051" y="779638"/>
                  <a:pt x="466962" y="784352"/>
                </a:cubicBezTo>
                <a:lnTo>
                  <a:pt x="466638" y="785002"/>
                </a:lnTo>
                <a:cubicBezTo>
                  <a:pt x="464362" y="786465"/>
                  <a:pt x="461923" y="787766"/>
                  <a:pt x="459648" y="789229"/>
                </a:cubicBezTo>
                <a:cubicBezTo>
                  <a:pt x="454770" y="792155"/>
                  <a:pt x="450056" y="794918"/>
                  <a:pt x="445180" y="797844"/>
                </a:cubicBezTo>
                <a:cubicBezTo>
                  <a:pt x="444367" y="798170"/>
                  <a:pt x="443554" y="798332"/>
                  <a:pt x="442741" y="798657"/>
                </a:cubicBezTo>
                <a:cubicBezTo>
                  <a:pt x="427623" y="803534"/>
                  <a:pt x="411855" y="806298"/>
                  <a:pt x="398362" y="808573"/>
                </a:cubicBezTo>
                <a:cubicBezTo>
                  <a:pt x="386008" y="810524"/>
                  <a:pt x="372515" y="812150"/>
                  <a:pt x="354959" y="813613"/>
                </a:cubicBezTo>
                <a:cubicBezTo>
                  <a:pt x="341954" y="814751"/>
                  <a:pt x="331225" y="815238"/>
                  <a:pt x="321472" y="815238"/>
                </a:cubicBezTo>
                <a:cubicBezTo>
                  <a:pt x="317408" y="815238"/>
                  <a:pt x="313506" y="815238"/>
                  <a:pt x="309442" y="814913"/>
                </a:cubicBezTo>
                <a:close/>
              </a:path>
            </a:pathLst>
          </a:custGeom>
          <a:solidFill>
            <a:srgbClr val="FBA476"/>
          </a:solidFill>
          <a:ln w="16256"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3206153C-CD64-C3AD-6DA9-35A2CCB84125}"/>
              </a:ext>
            </a:extLst>
          </p:cNvPr>
          <p:cNvSpPr/>
          <p:nvPr/>
        </p:nvSpPr>
        <p:spPr>
          <a:xfrm flipH="1">
            <a:off x="3783258" y="4525768"/>
            <a:ext cx="816555" cy="903068"/>
          </a:xfrm>
          <a:custGeom>
            <a:avLst/>
            <a:gdLst>
              <a:gd name="connsiteX0" fmla="*/ 219587 w 816555"/>
              <a:gd name="connsiteY0" fmla="*/ 880148 h 903068"/>
              <a:gd name="connsiteX1" fmla="*/ 204957 w 816555"/>
              <a:gd name="connsiteY1" fmla="*/ 838370 h 903068"/>
              <a:gd name="connsiteX2" fmla="*/ 206420 w 816555"/>
              <a:gd name="connsiteY2" fmla="*/ 799356 h 903068"/>
              <a:gd name="connsiteX3" fmla="*/ 227715 w 816555"/>
              <a:gd name="connsiteY3" fmla="*/ 714337 h 903068"/>
              <a:gd name="connsiteX4" fmla="*/ 268680 w 816555"/>
              <a:gd name="connsiteY4" fmla="*/ 633545 h 903068"/>
              <a:gd name="connsiteX5" fmla="*/ 292251 w 816555"/>
              <a:gd name="connsiteY5" fmla="*/ 599407 h 903068"/>
              <a:gd name="connsiteX6" fmla="*/ 296478 w 816555"/>
              <a:gd name="connsiteY6" fmla="*/ 594042 h 903068"/>
              <a:gd name="connsiteX7" fmla="*/ 262503 w 816555"/>
              <a:gd name="connsiteY7" fmla="*/ 603471 h 903068"/>
              <a:gd name="connsiteX8" fmla="*/ 264779 w 816555"/>
              <a:gd name="connsiteY8" fmla="*/ 602983 h 903068"/>
              <a:gd name="connsiteX9" fmla="*/ 220725 w 816555"/>
              <a:gd name="connsiteY9" fmla="*/ 611274 h 903068"/>
              <a:gd name="connsiteX10" fmla="*/ 170494 w 816555"/>
              <a:gd name="connsiteY10" fmla="*/ 615988 h 903068"/>
              <a:gd name="connsiteX11" fmla="*/ 112623 w 816555"/>
              <a:gd name="connsiteY11" fmla="*/ 616476 h 903068"/>
              <a:gd name="connsiteX12" fmla="*/ 58653 w 816555"/>
              <a:gd name="connsiteY12" fmla="*/ 607372 h 903068"/>
              <a:gd name="connsiteX13" fmla="*/ 14436 w 816555"/>
              <a:gd name="connsiteY13" fmla="*/ 577949 h 903068"/>
              <a:gd name="connsiteX14" fmla="*/ 4683 w 816555"/>
              <a:gd name="connsiteY14" fmla="*/ 560393 h 903068"/>
              <a:gd name="connsiteX15" fmla="*/ 131 w 816555"/>
              <a:gd name="connsiteY15" fmla="*/ 539747 h 903068"/>
              <a:gd name="connsiteX16" fmla="*/ 16387 w 816555"/>
              <a:gd name="connsiteY16" fmla="*/ 496506 h 903068"/>
              <a:gd name="connsiteX17" fmla="*/ 68081 w 816555"/>
              <a:gd name="connsiteY17" fmla="*/ 469847 h 903068"/>
              <a:gd name="connsiteX18" fmla="*/ 111322 w 816555"/>
              <a:gd name="connsiteY18" fmla="*/ 459118 h 903068"/>
              <a:gd name="connsiteX19" fmla="*/ 154075 w 816555"/>
              <a:gd name="connsiteY19" fmla="*/ 450827 h 903068"/>
              <a:gd name="connsiteX20" fmla="*/ 247385 w 816555"/>
              <a:gd name="connsiteY20" fmla="*/ 443024 h 903068"/>
              <a:gd name="connsiteX21" fmla="*/ 284123 w 816555"/>
              <a:gd name="connsiteY21" fmla="*/ 440748 h 903068"/>
              <a:gd name="connsiteX22" fmla="*/ 242508 w 816555"/>
              <a:gd name="connsiteY22" fmla="*/ 420428 h 903068"/>
              <a:gd name="connsiteX23" fmla="*/ 166105 w 816555"/>
              <a:gd name="connsiteY23" fmla="*/ 381089 h 903068"/>
              <a:gd name="connsiteX24" fmla="*/ 144485 w 816555"/>
              <a:gd name="connsiteY24" fmla="*/ 368897 h 903068"/>
              <a:gd name="connsiteX25" fmla="*/ 124489 w 816555"/>
              <a:gd name="connsiteY25" fmla="*/ 356217 h 903068"/>
              <a:gd name="connsiteX26" fmla="*/ 95229 w 816555"/>
              <a:gd name="connsiteY26" fmla="*/ 335735 h 903068"/>
              <a:gd name="connsiteX27" fmla="*/ 52638 w 816555"/>
              <a:gd name="connsiteY27" fmla="*/ 293957 h 903068"/>
              <a:gd name="connsiteX28" fmla="*/ 34919 w 816555"/>
              <a:gd name="connsiteY28" fmla="*/ 245676 h 903068"/>
              <a:gd name="connsiteX29" fmla="*/ 50525 w 816555"/>
              <a:gd name="connsiteY29" fmla="*/ 200485 h 903068"/>
              <a:gd name="connsiteX30" fmla="*/ 87913 w 816555"/>
              <a:gd name="connsiteY30" fmla="*/ 184879 h 903068"/>
              <a:gd name="connsiteX31" fmla="*/ 120588 w 816555"/>
              <a:gd name="connsiteY31" fmla="*/ 192032 h 903068"/>
              <a:gd name="connsiteX32" fmla="*/ 160253 w 816555"/>
              <a:gd name="connsiteY32" fmla="*/ 209588 h 903068"/>
              <a:gd name="connsiteX33" fmla="*/ 198617 w 816555"/>
              <a:gd name="connsiteY33" fmla="*/ 230071 h 903068"/>
              <a:gd name="connsiteX34" fmla="*/ 274857 w 816555"/>
              <a:gd name="connsiteY34" fmla="*/ 277050 h 903068"/>
              <a:gd name="connsiteX35" fmla="*/ 308345 w 816555"/>
              <a:gd name="connsiteY35" fmla="*/ 300134 h 903068"/>
              <a:gd name="connsiteX36" fmla="*/ 307857 w 816555"/>
              <a:gd name="connsiteY36" fmla="*/ 299321 h 903068"/>
              <a:gd name="connsiteX37" fmla="*/ 269330 w 816555"/>
              <a:gd name="connsiteY37" fmla="*/ 221292 h 903068"/>
              <a:gd name="connsiteX38" fmla="*/ 251936 w 816555"/>
              <a:gd name="connsiteY38" fmla="*/ 177564 h 903068"/>
              <a:gd name="connsiteX39" fmla="*/ 239907 w 816555"/>
              <a:gd name="connsiteY39" fmla="*/ 136111 h 903068"/>
              <a:gd name="connsiteX40" fmla="*/ 234868 w 816555"/>
              <a:gd name="connsiteY40" fmla="*/ 93520 h 903068"/>
              <a:gd name="connsiteX41" fmla="*/ 238932 w 816555"/>
              <a:gd name="connsiteY41" fmla="*/ 49629 h 903068"/>
              <a:gd name="connsiteX42" fmla="*/ 266729 w 816555"/>
              <a:gd name="connsiteY42" fmla="*/ 9152 h 903068"/>
              <a:gd name="connsiteX43" fmla="*/ 288025 w 816555"/>
              <a:gd name="connsiteY43" fmla="*/ 861 h 903068"/>
              <a:gd name="connsiteX44" fmla="*/ 314197 w 816555"/>
              <a:gd name="connsiteY44" fmla="*/ 1674 h 903068"/>
              <a:gd name="connsiteX45" fmla="*/ 334030 w 816555"/>
              <a:gd name="connsiteY45" fmla="*/ 11590 h 903068"/>
              <a:gd name="connsiteX46" fmla="*/ 347685 w 816555"/>
              <a:gd name="connsiteY46" fmla="*/ 23619 h 903068"/>
              <a:gd name="connsiteX47" fmla="*/ 363453 w 816555"/>
              <a:gd name="connsiteY47" fmla="*/ 41664 h 903068"/>
              <a:gd name="connsiteX48" fmla="*/ 387837 w 816555"/>
              <a:gd name="connsiteY48" fmla="*/ 81653 h 903068"/>
              <a:gd name="connsiteX49" fmla="*/ 405068 w 816555"/>
              <a:gd name="connsiteY49" fmla="*/ 120830 h 903068"/>
              <a:gd name="connsiteX50" fmla="*/ 420512 w 816555"/>
              <a:gd name="connsiteY50" fmla="*/ 165047 h 903068"/>
              <a:gd name="connsiteX51" fmla="*/ 431890 w 816555"/>
              <a:gd name="connsiteY51" fmla="*/ 206174 h 903068"/>
              <a:gd name="connsiteX52" fmla="*/ 434816 w 816555"/>
              <a:gd name="connsiteY52" fmla="*/ 192844 h 903068"/>
              <a:gd name="connsiteX53" fmla="*/ 447334 w 816555"/>
              <a:gd name="connsiteY53" fmla="*/ 148303 h 903068"/>
              <a:gd name="connsiteX54" fmla="*/ 463590 w 816555"/>
              <a:gd name="connsiteY54" fmla="*/ 105062 h 903068"/>
              <a:gd name="connsiteX55" fmla="*/ 486023 w 816555"/>
              <a:gd name="connsiteY55" fmla="*/ 63934 h 903068"/>
              <a:gd name="connsiteX56" fmla="*/ 525362 w 816555"/>
              <a:gd name="connsiteY56" fmla="*/ 29634 h 903068"/>
              <a:gd name="connsiteX57" fmla="*/ 546821 w 816555"/>
              <a:gd name="connsiteY57" fmla="*/ 21506 h 903068"/>
              <a:gd name="connsiteX58" fmla="*/ 570554 w 816555"/>
              <a:gd name="connsiteY58" fmla="*/ 25082 h 903068"/>
              <a:gd name="connsiteX59" fmla="*/ 587785 w 816555"/>
              <a:gd name="connsiteY59" fmla="*/ 40201 h 903068"/>
              <a:gd name="connsiteX60" fmla="*/ 597214 w 816555"/>
              <a:gd name="connsiteY60" fmla="*/ 67348 h 903068"/>
              <a:gd name="connsiteX61" fmla="*/ 596401 w 816555"/>
              <a:gd name="connsiteY61" fmla="*/ 97097 h 903068"/>
              <a:gd name="connsiteX62" fmla="*/ 593475 w 816555"/>
              <a:gd name="connsiteY62" fmla="*/ 118554 h 903068"/>
              <a:gd name="connsiteX63" fmla="*/ 577707 w 816555"/>
              <a:gd name="connsiteY63" fmla="*/ 206174 h 903068"/>
              <a:gd name="connsiteX64" fmla="*/ 563727 w 816555"/>
              <a:gd name="connsiteY64" fmla="*/ 262745 h 903068"/>
              <a:gd name="connsiteX65" fmla="*/ 543407 w 816555"/>
              <a:gd name="connsiteY65" fmla="*/ 323868 h 903068"/>
              <a:gd name="connsiteX66" fmla="*/ 526176 w 816555"/>
              <a:gd name="connsiteY66" fmla="*/ 368409 h 903068"/>
              <a:gd name="connsiteX67" fmla="*/ 679957 w 816555"/>
              <a:gd name="connsiteY67" fmla="*/ 299321 h 903068"/>
              <a:gd name="connsiteX68" fmla="*/ 723523 w 816555"/>
              <a:gd name="connsiteY68" fmla="*/ 285341 h 903068"/>
              <a:gd name="connsiteX69" fmla="*/ 778956 w 816555"/>
              <a:gd name="connsiteY69" fmla="*/ 280627 h 903068"/>
              <a:gd name="connsiteX70" fmla="*/ 799764 w 816555"/>
              <a:gd name="connsiteY70" fmla="*/ 289242 h 903068"/>
              <a:gd name="connsiteX71" fmla="*/ 812932 w 816555"/>
              <a:gd name="connsiteY71" fmla="*/ 305336 h 903068"/>
              <a:gd name="connsiteX72" fmla="*/ 816345 w 816555"/>
              <a:gd name="connsiteY72" fmla="*/ 325331 h 903068"/>
              <a:gd name="connsiteX73" fmla="*/ 810980 w 816555"/>
              <a:gd name="connsiteY73" fmla="*/ 341099 h 903068"/>
              <a:gd name="connsiteX74" fmla="*/ 792124 w 816555"/>
              <a:gd name="connsiteY74" fmla="*/ 368734 h 903068"/>
              <a:gd name="connsiteX75" fmla="*/ 762537 w 816555"/>
              <a:gd name="connsiteY75" fmla="*/ 394906 h 903068"/>
              <a:gd name="connsiteX76" fmla="*/ 725637 w 816555"/>
              <a:gd name="connsiteY76" fmla="*/ 417827 h 903068"/>
              <a:gd name="connsiteX77" fmla="*/ 645820 w 816555"/>
              <a:gd name="connsiteY77" fmla="*/ 447413 h 903068"/>
              <a:gd name="connsiteX78" fmla="*/ 563239 w 816555"/>
              <a:gd name="connsiteY78" fmla="*/ 469034 h 903068"/>
              <a:gd name="connsiteX79" fmla="*/ 554624 w 816555"/>
              <a:gd name="connsiteY79" fmla="*/ 470822 h 903068"/>
              <a:gd name="connsiteX80" fmla="*/ 568441 w 816555"/>
              <a:gd name="connsiteY80" fmla="*/ 478787 h 903068"/>
              <a:gd name="connsiteX81" fmla="*/ 641756 w 816555"/>
              <a:gd name="connsiteY81" fmla="*/ 524792 h 903068"/>
              <a:gd name="connsiteX82" fmla="*/ 708730 w 816555"/>
              <a:gd name="connsiteY82" fmla="*/ 584289 h 903068"/>
              <a:gd name="connsiteX83" fmla="*/ 729376 w 816555"/>
              <a:gd name="connsiteY83" fmla="*/ 618426 h 903068"/>
              <a:gd name="connsiteX84" fmla="*/ 738153 w 816555"/>
              <a:gd name="connsiteY84" fmla="*/ 657116 h 903068"/>
              <a:gd name="connsiteX85" fmla="*/ 725474 w 816555"/>
              <a:gd name="connsiteY85" fmla="*/ 701332 h 903068"/>
              <a:gd name="connsiteX86" fmla="*/ 707267 w 816555"/>
              <a:gd name="connsiteY86" fmla="*/ 715150 h 903068"/>
              <a:gd name="connsiteX87" fmla="*/ 695888 w 816555"/>
              <a:gd name="connsiteY87" fmla="*/ 719376 h 903068"/>
              <a:gd name="connsiteX88" fmla="*/ 679957 w 816555"/>
              <a:gd name="connsiteY88" fmla="*/ 720189 h 903068"/>
              <a:gd name="connsiteX89" fmla="*/ 657036 w 816555"/>
              <a:gd name="connsiteY89" fmla="*/ 712061 h 903068"/>
              <a:gd name="connsiteX90" fmla="*/ 642731 w 816555"/>
              <a:gd name="connsiteY90" fmla="*/ 703120 h 903068"/>
              <a:gd name="connsiteX91" fmla="*/ 625662 w 816555"/>
              <a:gd name="connsiteY91" fmla="*/ 691253 h 903068"/>
              <a:gd name="connsiteX92" fmla="*/ 593475 w 816555"/>
              <a:gd name="connsiteY92" fmla="*/ 666544 h 903068"/>
              <a:gd name="connsiteX93" fmla="*/ 551047 w 816555"/>
              <a:gd name="connsiteY93" fmla="*/ 628668 h 903068"/>
              <a:gd name="connsiteX94" fmla="*/ 507806 w 816555"/>
              <a:gd name="connsiteY94" fmla="*/ 584289 h 903068"/>
              <a:gd name="connsiteX95" fmla="*/ 475294 w 816555"/>
              <a:gd name="connsiteY95" fmla="*/ 547550 h 903068"/>
              <a:gd name="connsiteX96" fmla="*/ 472856 w 816555"/>
              <a:gd name="connsiteY96" fmla="*/ 558442 h 903068"/>
              <a:gd name="connsiteX97" fmla="*/ 467654 w 816555"/>
              <a:gd name="connsiteY97" fmla="*/ 580062 h 903068"/>
              <a:gd name="connsiteX98" fmla="*/ 441969 w 816555"/>
              <a:gd name="connsiteY98" fmla="*/ 664106 h 903068"/>
              <a:gd name="connsiteX99" fmla="*/ 408807 w 816555"/>
              <a:gd name="connsiteY99" fmla="*/ 743598 h 903068"/>
              <a:gd name="connsiteX100" fmla="*/ 383448 w 816555"/>
              <a:gd name="connsiteY100" fmla="*/ 795779 h 903068"/>
              <a:gd name="connsiteX101" fmla="*/ 353049 w 816555"/>
              <a:gd name="connsiteY101" fmla="*/ 840809 h 903068"/>
              <a:gd name="connsiteX102" fmla="*/ 309808 w 816555"/>
              <a:gd name="connsiteY102" fmla="*/ 885025 h 903068"/>
              <a:gd name="connsiteX103" fmla="*/ 261690 w 816555"/>
              <a:gd name="connsiteY103" fmla="*/ 903069 h 903068"/>
              <a:gd name="connsiteX104" fmla="*/ 261690 w 816555"/>
              <a:gd name="connsiteY104" fmla="*/ 903069 h 903068"/>
              <a:gd name="connsiteX105" fmla="*/ 219750 w 816555"/>
              <a:gd name="connsiteY105" fmla="*/ 880148 h 90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16555" h="903068">
                <a:moveTo>
                  <a:pt x="219587" y="880148"/>
                </a:moveTo>
                <a:cubicBezTo>
                  <a:pt x="211296" y="867631"/>
                  <a:pt x="206420" y="853488"/>
                  <a:pt x="204957" y="838370"/>
                </a:cubicBezTo>
                <a:cubicBezTo>
                  <a:pt x="203656" y="825365"/>
                  <a:pt x="204957" y="812198"/>
                  <a:pt x="206420" y="799356"/>
                </a:cubicBezTo>
                <a:cubicBezTo>
                  <a:pt x="209346" y="769932"/>
                  <a:pt x="217961" y="741972"/>
                  <a:pt x="227715" y="714337"/>
                </a:cubicBezTo>
                <a:cubicBezTo>
                  <a:pt x="237794" y="685889"/>
                  <a:pt x="253562" y="659554"/>
                  <a:pt x="268680" y="633545"/>
                </a:cubicBezTo>
                <a:cubicBezTo>
                  <a:pt x="275671" y="621678"/>
                  <a:pt x="283799" y="610298"/>
                  <a:pt x="292251" y="599407"/>
                </a:cubicBezTo>
                <a:cubicBezTo>
                  <a:pt x="293714" y="597619"/>
                  <a:pt x="295177" y="595831"/>
                  <a:pt x="296478" y="594042"/>
                </a:cubicBezTo>
                <a:cubicBezTo>
                  <a:pt x="285262" y="597781"/>
                  <a:pt x="274045" y="601033"/>
                  <a:pt x="262503" y="603471"/>
                </a:cubicBezTo>
                <a:cubicBezTo>
                  <a:pt x="263316" y="603471"/>
                  <a:pt x="264128" y="603146"/>
                  <a:pt x="264779" y="602983"/>
                </a:cubicBezTo>
                <a:cubicBezTo>
                  <a:pt x="250149" y="606234"/>
                  <a:pt x="235518" y="609648"/>
                  <a:pt x="220725" y="611274"/>
                </a:cubicBezTo>
                <a:cubicBezTo>
                  <a:pt x="203982" y="613225"/>
                  <a:pt x="187238" y="614688"/>
                  <a:pt x="170494" y="615988"/>
                </a:cubicBezTo>
                <a:cubicBezTo>
                  <a:pt x="151312" y="617451"/>
                  <a:pt x="131805" y="617614"/>
                  <a:pt x="112623" y="616476"/>
                </a:cubicBezTo>
                <a:cubicBezTo>
                  <a:pt x="94416" y="615338"/>
                  <a:pt x="75884" y="613225"/>
                  <a:pt x="58653" y="607372"/>
                </a:cubicBezTo>
                <a:cubicBezTo>
                  <a:pt x="41422" y="601520"/>
                  <a:pt x="26304" y="591604"/>
                  <a:pt x="14436" y="577949"/>
                </a:cubicBezTo>
                <a:cubicBezTo>
                  <a:pt x="10210" y="573072"/>
                  <a:pt x="7121" y="566407"/>
                  <a:pt x="4683" y="560393"/>
                </a:cubicBezTo>
                <a:cubicBezTo>
                  <a:pt x="2082" y="553728"/>
                  <a:pt x="619" y="546900"/>
                  <a:pt x="131" y="539747"/>
                </a:cubicBezTo>
                <a:cubicBezTo>
                  <a:pt x="-1007" y="523817"/>
                  <a:pt x="5333" y="508048"/>
                  <a:pt x="16387" y="496506"/>
                </a:cubicBezTo>
                <a:cubicBezTo>
                  <a:pt x="29880" y="482526"/>
                  <a:pt x="49874" y="475861"/>
                  <a:pt x="68081" y="469847"/>
                </a:cubicBezTo>
                <a:cubicBezTo>
                  <a:pt x="82224" y="465295"/>
                  <a:pt x="96855" y="462206"/>
                  <a:pt x="111322" y="459118"/>
                </a:cubicBezTo>
                <a:cubicBezTo>
                  <a:pt x="125627" y="456029"/>
                  <a:pt x="139770" y="453266"/>
                  <a:pt x="154075" y="450827"/>
                </a:cubicBezTo>
                <a:cubicBezTo>
                  <a:pt x="184800" y="445463"/>
                  <a:pt x="216174" y="444812"/>
                  <a:pt x="247385" y="443024"/>
                </a:cubicBezTo>
                <a:cubicBezTo>
                  <a:pt x="259577" y="442374"/>
                  <a:pt x="271931" y="441561"/>
                  <a:pt x="284123" y="440748"/>
                </a:cubicBezTo>
                <a:cubicBezTo>
                  <a:pt x="270306" y="433921"/>
                  <a:pt x="256488" y="427093"/>
                  <a:pt x="242508" y="420428"/>
                </a:cubicBezTo>
                <a:cubicBezTo>
                  <a:pt x="216824" y="407911"/>
                  <a:pt x="190976" y="395069"/>
                  <a:pt x="166105" y="381089"/>
                </a:cubicBezTo>
                <a:cubicBezTo>
                  <a:pt x="158952" y="377025"/>
                  <a:pt x="151637" y="372961"/>
                  <a:pt x="144485" y="368897"/>
                </a:cubicBezTo>
                <a:cubicBezTo>
                  <a:pt x="137657" y="364995"/>
                  <a:pt x="131154" y="360444"/>
                  <a:pt x="124489" y="356217"/>
                </a:cubicBezTo>
                <a:cubicBezTo>
                  <a:pt x="114411" y="349877"/>
                  <a:pt x="104657" y="343050"/>
                  <a:pt x="95229" y="335735"/>
                </a:cubicBezTo>
                <a:cubicBezTo>
                  <a:pt x="79460" y="323543"/>
                  <a:pt x="64343" y="310050"/>
                  <a:pt x="52638" y="293957"/>
                </a:cubicBezTo>
                <a:cubicBezTo>
                  <a:pt x="42722" y="280302"/>
                  <a:pt x="35569" y="262745"/>
                  <a:pt x="34919" y="245676"/>
                </a:cubicBezTo>
                <a:cubicBezTo>
                  <a:pt x="34269" y="229583"/>
                  <a:pt x="39308" y="212352"/>
                  <a:pt x="50525" y="200485"/>
                </a:cubicBezTo>
                <a:cubicBezTo>
                  <a:pt x="60441" y="190081"/>
                  <a:pt x="73771" y="185529"/>
                  <a:pt x="87913" y="184879"/>
                </a:cubicBezTo>
                <a:cubicBezTo>
                  <a:pt x="99130" y="184391"/>
                  <a:pt x="110184" y="188455"/>
                  <a:pt x="120588" y="192032"/>
                </a:cubicBezTo>
                <a:cubicBezTo>
                  <a:pt x="134406" y="196583"/>
                  <a:pt x="147410" y="203248"/>
                  <a:pt x="160253" y="209588"/>
                </a:cubicBezTo>
                <a:cubicBezTo>
                  <a:pt x="173257" y="216090"/>
                  <a:pt x="185937" y="222918"/>
                  <a:pt x="198617" y="230071"/>
                </a:cubicBezTo>
                <a:cubicBezTo>
                  <a:pt x="224626" y="244864"/>
                  <a:pt x="249824" y="260632"/>
                  <a:pt x="274857" y="277050"/>
                </a:cubicBezTo>
                <a:cubicBezTo>
                  <a:pt x="286074" y="284528"/>
                  <a:pt x="297291" y="292169"/>
                  <a:pt x="308345" y="300134"/>
                </a:cubicBezTo>
                <a:lnTo>
                  <a:pt x="307857" y="299321"/>
                </a:lnTo>
                <a:cubicBezTo>
                  <a:pt x="294690" y="273637"/>
                  <a:pt x="281035" y="247790"/>
                  <a:pt x="269330" y="221292"/>
                </a:cubicBezTo>
                <a:cubicBezTo>
                  <a:pt x="262991" y="206825"/>
                  <a:pt x="257138" y="192519"/>
                  <a:pt x="251936" y="177564"/>
                </a:cubicBezTo>
                <a:cubicBezTo>
                  <a:pt x="247223" y="163909"/>
                  <a:pt x="243483" y="150091"/>
                  <a:pt x="239907" y="136111"/>
                </a:cubicBezTo>
                <a:cubicBezTo>
                  <a:pt x="236331" y="122293"/>
                  <a:pt x="234868" y="107826"/>
                  <a:pt x="234868" y="93520"/>
                </a:cubicBezTo>
                <a:cubicBezTo>
                  <a:pt x="234868" y="78727"/>
                  <a:pt x="235843" y="64259"/>
                  <a:pt x="238932" y="49629"/>
                </a:cubicBezTo>
                <a:cubicBezTo>
                  <a:pt x="242183" y="34023"/>
                  <a:pt x="252912" y="17442"/>
                  <a:pt x="266729" y="9152"/>
                </a:cubicBezTo>
                <a:cubicBezTo>
                  <a:pt x="273394" y="5250"/>
                  <a:pt x="280222" y="2162"/>
                  <a:pt x="288025" y="861"/>
                </a:cubicBezTo>
                <a:cubicBezTo>
                  <a:pt x="296966" y="-602"/>
                  <a:pt x="305256" y="-114"/>
                  <a:pt x="314197" y="1674"/>
                </a:cubicBezTo>
                <a:cubicBezTo>
                  <a:pt x="321350" y="3137"/>
                  <a:pt x="328015" y="7526"/>
                  <a:pt x="334030" y="11590"/>
                </a:cubicBezTo>
                <a:cubicBezTo>
                  <a:pt x="339069" y="14841"/>
                  <a:pt x="343458" y="19393"/>
                  <a:pt x="347685" y="23619"/>
                </a:cubicBezTo>
                <a:cubicBezTo>
                  <a:pt x="353211" y="29309"/>
                  <a:pt x="358576" y="35161"/>
                  <a:pt x="363453" y="41664"/>
                </a:cubicBezTo>
                <a:cubicBezTo>
                  <a:pt x="373044" y="54181"/>
                  <a:pt x="380684" y="67673"/>
                  <a:pt x="387837" y="81653"/>
                </a:cubicBezTo>
                <a:cubicBezTo>
                  <a:pt x="394339" y="94333"/>
                  <a:pt x="399704" y="107663"/>
                  <a:pt x="405068" y="120830"/>
                </a:cubicBezTo>
                <a:cubicBezTo>
                  <a:pt x="410920" y="135298"/>
                  <a:pt x="415960" y="150091"/>
                  <a:pt x="420512" y="165047"/>
                </a:cubicBezTo>
                <a:cubicBezTo>
                  <a:pt x="424738" y="178702"/>
                  <a:pt x="428477" y="192357"/>
                  <a:pt x="431890" y="206174"/>
                </a:cubicBezTo>
                <a:cubicBezTo>
                  <a:pt x="432866" y="201785"/>
                  <a:pt x="433841" y="197234"/>
                  <a:pt x="434816" y="192844"/>
                </a:cubicBezTo>
                <a:cubicBezTo>
                  <a:pt x="438231" y="177889"/>
                  <a:pt x="442782" y="163096"/>
                  <a:pt x="447334" y="148303"/>
                </a:cubicBezTo>
                <a:cubicBezTo>
                  <a:pt x="451723" y="133510"/>
                  <a:pt x="457737" y="119367"/>
                  <a:pt x="463590" y="105062"/>
                </a:cubicBezTo>
                <a:cubicBezTo>
                  <a:pt x="469605" y="90594"/>
                  <a:pt x="476920" y="76614"/>
                  <a:pt x="486023" y="63934"/>
                </a:cubicBezTo>
                <a:cubicBezTo>
                  <a:pt x="496264" y="49629"/>
                  <a:pt x="510407" y="38412"/>
                  <a:pt x="525362" y="29634"/>
                </a:cubicBezTo>
                <a:cubicBezTo>
                  <a:pt x="531865" y="25733"/>
                  <a:pt x="539343" y="22644"/>
                  <a:pt x="546821" y="21506"/>
                </a:cubicBezTo>
                <a:cubicBezTo>
                  <a:pt x="554949" y="20368"/>
                  <a:pt x="563077" y="21831"/>
                  <a:pt x="570554" y="25082"/>
                </a:cubicBezTo>
                <a:cubicBezTo>
                  <a:pt x="577707" y="28334"/>
                  <a:pt x="583721" y="33536"/>
                  <a:pt x="587785" y="40201"/>
                </a:cubicBezTo>
                <a:cubicBezTo>
                  <a:pt x="592825" y="48491"/>
                  <a:pt x="595264" y="57920"/>
                  <a:pt x="597214" y="67348"/>
                </a:cubicBezTo>
                <a:cubicBezTo>
                  <a:pt x="599165" y="76939"/>
                  <a:pt x="597376" y="87343"/>
                  <a:pt x="596401" y="97097"/>
                </a:cubicBezTo>
                <a:cubicBezTo>
                  <a:pt x="595589" y="104249"/>
                  <a:pt x="594450" y="111402"/>
                  <a:pt x="593475" y="118554"/>
                </a:cubicBezTo>
                <a:cubicBezTo>
                  <a:pt x="589248" y="147978"/>
                  <a:pt x="584047" y="177076"/>
                  <a:pt x="577707" y="206174"/>
                </a:cubicBezTo>
                <a:cubicBezTo>
                  <a:pt x="573480" y="225194"/>
                  <a:pt x="569254" y="244213"/>
                  <a:pt x="563727" y="262745"/>
                </a:cubicBezTo>
                <a:cubicBezTo>
                  <a:pt x="557550" y="283390"/>
                  <a:pt x="550722" y="303710"/>
                  <a:pt x="543407" y="323868"/>
                </a:cubicBezTo>
                <a:cubicBezTo>
                  <a:pt x="538042" y="338823"/>
                  <a:pt x="532190" y="353616"/>
                  <a:pt x="526176" y="368409"/>
                </a:cubicBezTo>
                <a:cubicBezTo>
                  <a:pt x="575269" y="341099"/>
                  <a:pt x="627450" y="319154"/>
                  <a:pt x="679957" y="299321"/>
                </a:cubicBezTo>
                <a:cubicBezTo>
                  <a:pt x="694263" y="293957"/>
                  <a:pt x="708893" y="289568"/>
                  <a:pt x="723523" y="285341"/>
                </a:cubicBezTo>
                <a:cubicBezTo>
                  <a:pt x="741080" y="280464"/>
                  <a:pt x="760912" y="277050"/>
                  <a:pt x="778956" y="280627"/>
                </a:cubicBezTo>
                <a:cubicBezTo>
                  <a:pt x="786759" y="282090"/>
                  <a:pt x="793262" y="284853"/>
                  <a:pt x="799764" y="289242"/>
                </a:cubicBezTo>
                <a:cubicBezTo>
                  <a:pt x="805128" y="292981"/>
                  <a:pt x="810493" y="299159"/>
                  <a:pt x="812932" y="305336"/>
                </a:cubicBezTo>
                <a:cubicBezTo>
                  <a:pt x="815532" y="311676"/>
                  <a:pt x="817157" y="318341"/>
                  <a:pt x="816345" y="325331"/>
                </a:cubicBezTo>
                <a:cubicBezTo>
                  <a:pt x="815695" y="331020"/>
                  <a:pt x="813419" y="336060"/>
                  <a:pt x="810980" y="341099"/>
                </a:cubicBezTo>
                <a:cubicBezTo>
                  <a:pt x="806103" y="351015"/>
                  <a:pt x="799276" y="360281"/>
                  <a:pt x="792124" y="368734"/>
                </a:cubicBezTo>
                <a:cubicBezTo>
                  <a:pt x="783508" y="378650"/>
                  <a:pt x="773104" y="387104"/>
                  <a:pt x="762537" y="394906"/>
                </a:cubicBezTo>
                <a:cubicBezTo>
                  <a:pt x="750833" y="403522"/>
                  <a:pt x="738804" y="411813"/>
                  <a:pt x="725637" y="417827"/>
                </a:cubicBezTo>
                <a:cubicBezTo>
                  <a:pt x="699952" y="429694"/>
                  <a:pt x="672805" y="438960"/>
                  <a:pt x="645820" y="447413"/>
                </a:cubicBezTo>
                <a:cubicBezTo>
                  <a:pt x="618672" y="456029"/>
                  <a:pt x="591037" y="463182"/>
                  <a:pt x="563239" y="469034"/>
                </a:cubicBezTo>
                <a:cubicBezTo>
                  <a:pt x="560313" y="469684"/>
                  <a:pt x="557550" y="470334"/>
                  <a:pt x="554624" y="470822"/>
                </a:cubicBezTo>
                <a:cubicBezTo>
                  <a:pt x="559175" y="473423"/>
                  <a:pt x="563889" y="476024"/>
                  <a:pt x="568441" y="478787"/>
                </a:cubicBezTo>
                <a:cubicBezTo>
                  <a:pt x="593312" y="493580"/>
                  <a:pt x="617859" y="508861"/>
                  <a:pt x="641756" y="524792"/>
                </a:cubicBezTo>
                <a:cubicBezTo>
                  <a:pt x="666464" y="541210"/>
                  <a:pt x="690848" y="560393"/>
                  <a:pt x="708730" y="584289"/>
                </a:cubicBezTo>
                <a:cubicBezTo>
                  <a:pt x="716696" y="595018"/>
                  <a:pt x="724174" y="605909"/>
                  <a:pt x="729376" y="618426"/>
                </a:cubicBezTo>
                <a:cubicBezTo>
                  <a:pt x="734577" y="630781"/>
                  <a:pt x="737341" y="643786"/>
                  <a:pt x="738153" y="657116"/>
                </a:cubicBezTo>
                <a:cubicBezTo>
                  <a:pt x="739129" y="672396"/>
                  <a:pt x="735552" y="689465"/>
                  <a:pt x="725474" y="701332"/>
                </a:cubicBezTo>
                <a:cubicBezTo>
                  <a:pt x="720434" y="707347"/>
                  <a:pt x="714257" y="711573"/>
                  <a:pt x="707267" y="715150"/>
                </a:cubicBezTo>
                <a:cubicBezTo>
                  <a:pt x="703528" y="717100"/>
                  <a:pt x="699952" y="718401"/>
                  <a:pt x="695888" y="719376"/>
                </a:cubicBezTo>
                <a:cubicBezTo>
                  <a:pt x="690524" y="720839"/>
                  <a:pt x="685484" y="720514"/>
                  <a:pt x="679957" y="720189"/>
                </a:cubicBezTo>
                <a:cubicBezTo>
                  <a:pt x="671992" y="719701"/>
                  <a:pt x="664189" y="715475"/>
                  <a:pt x="657036" y="712061"/>
                </a:cubicBezTo>
                <a:cubicBezTo>
                  <a:pt x="651997" y="709623"/>
                  <a:pt x="647282" y="706209"/>
                  <a:pt x="642731" y="703120"/>
                </a:cubicBezTo>
                <a:cubicBezTo>
                  <a:pt x="636879" y="699219"/>
                  <a:pt x="631189" y="695317"/>
                  <a:pt x="625662" y="691253"/>
                </a:cubicBezTo>
                <a:cubicBezTo>
                  <a:pt x="614608" y="683288"/>
                  <a:pt x="604041" y="674997"/>
                  <a:pt x="593475" y="666544"/>
                </a:cubicBezTo>
                <a:cubicBezTo>
                  <a:pt x="578682" y="654677"/>
                  <a:pt x="564540" y="641998"/>
                  <a:pt x="551047" y="628668"/>
                </a:cubicBezTo>
                <a:cubicBezTo>
                  <a:pt x="536416" y="614200"/>
                  <a:pt x="521786" y="599570"/>
                  <a:pt x="507806" y="584289"/>
                </a:cubicBezTo>
                <a:cubicBezTo>
                  <a:pt x="496752" y="572259"/>
                  <a:pt x="486023" y="559905"/>
                  <a:pt x="475294" y="547550"/>
                </a:cubicBezTo>
                <a:cubicBezTo>
                  <a:pt x="474481" y="551127"/>
                  <a:pt x="473669" y="554866"/>
                  <a:pt x="472856" y="558442"/>
                </a:cubicBezTo>
                <a:cubicBezTo>
                  <a:pt x="471230" y="565757"/>
                  <a:pt x="469442" y="572910"/>
                  <a:pt x="467654" y="580062"/>
                </a:cubicBezTo>
                <a:cubicBezTo>
                  <a:pt x="460501" y="608510"/>
                  <a:pt x="451886" y="636471"/>
                  <a:pt x="441969" y="664106"/>
                </a:cubicBezTo>
                <a:cubicBezTo>
                  <a:pt x="432378" y="691253"/>
                  <a:pt x="420512" y="717426"/>
                  <a:pt x="408807" y="743598"/>
                </a:cubicBezTo>
                <a:cubicBezTo>
                  <a:pt x="400841" y="761154"/>
                  <a:pt x="392551" y="778711"/>
                  <a:pt x="383448" y="795779"/>
                </a:cubicBezTo>
                <a:cubicBezTo>
                  <a:pt x="374832" y="811873"/>
                  <a:pt x="364265" y="826666"/>
                  <a:pt x="353049" y="840809"/>
                </a:cubicBezTo>
                <a:cubicBezTo>
                  <a:pt x="340207" y="856902"/>
                  <a:pt x="325902" y="872183"/>
                  <a:pt x="309808" y="885025"/>
                </a:cubicBezTo>
                <a:cubicBezTo>
                  <a:pt x="295991" y="896079"/>
                  <a:pt x="279572" y="903069"/>
                  <a:pt x="261690" y="903069"/>
                </a:cubicBezTo>
                <a:lnTo>
                  <a:pt x="261690" y="903069"/>
                </a:lnTo>
                <a:cubicBezTo>
                  <a:pt x="245272" y="903069"/>
                  <a:pt x="228853" y="893803"/>
                  <a:pt x="219750" y="880148"/>
                </a:cubicBezTo>
                <a:close/>
              </a:path>
            </a:pathLst>
          </a:custGeom>
          <a:solidFill>
            <a:srgbClr val="8CD0D3"/>
          </a:solidFill>
          <a:ln w="16256"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8F60E3B5-6DEE-8304-036B-C2EEEFC2F6AC}"/>
              </a:ext>
            </a:extLst>
          </p:cNvPr>
          <p:cNvSpPr/>
          <p:nvPr/>
        </p:nvSpPr>
        <p:spPr>
          <a:xfrm flipH="1">
            <a:off x="3863448" y="4965582"/>
            <a:ext cx="315198" cy="309149"/>
          </a:xfrm>
          <a:custGeom>
            <a:avLst/>
            <a:gdLst>
              <a:gd name="connsiteX0" fmla="*/ 232781 w 315198"/>
              <a:gd name="connsiteY0" fmla="*/ 309149 h 309149"/>
              <a:gd name="connsiteX1" fmla="*/ 183037 w 315198"/>
              <a:gd name="connsiteY1" fmla="*/ 293055 h 309149"/>
              <a:gd name="connsiteX2" fmla="*/ 121915 w 315198"/>
              <a:gd name="connsiteY2" fmla="*/ 232421 h 309149"/>
              <a:gd name="connsiteX3" fmla="*/ 69245 w 315198"/>
              <a:gd name="connsiteY3" fmla="*/ 164633 h 309149"/>
              <a:gd name="connsiteX4" fmla="*/ 21940 w 315198"/>
              <a:gd name="connsiteY4" fmla="*/ 96033 h 309149"/>
              <a:gd name="connsiteX5" fmla="*/ 645 w 315198"/>
              <a:gd name="connsiteY5" fmla="*/ 42388 h 309149"/>
              <a:gd name="connsiteX6" fmla="*/ 2921 w 315198"/>
              <a:gd name="connsiteY6" fmla="*/ 19955 h 309149"/>
              <a:gd name="connsiteX7" fmla="*/ 19177 w 315198"/>
              <a:gd name="connsiteY7" fmla="*/ 2561 h 309149"/>
              <a:gd name="connsiteX8" fmla="*/ 50064 w 315198"/>
              <a:gd name="connsiteY8" fmla="*/ 6300 h 309149"/>
              <a:gd name="connsiteX9" fmla="*/ 63394 w 315198"/>
              <a:gd name="connsiteY9" fmla="*/ 38161 h 309149"/>
              <a:gd name="connsiteX10" fmla="*/ 74610 w 315198"/>
              <a:gd name="connsiteY10" fmla="*/ 61570 h 309149"/>
              <a:gd name="connsiteX11" fmla="*/ 83551 w 315198"/>
              <a:gd name="connsiteY11" fmla="*/ 76200 h 309149"/>
              <a:gd name="connsiteX12" fmla="*/ 84201 w 315198"/>
              <a:gd name="connsiteY12" fmla="*/ 74250 h 309149"/>
              <a:gd name="connsiteX13" fmla="*/ 123053 w 315198"/>
              <a:gd name="connsiteY13" fmla="*/ 57343 h 309149"/>
              <a:gd name="connsiteX14" fmla="*/ 182875 w 315198"/>
              <a:gd name="connsiteY14" fmla="*/ 83353 h 309149"/>
              <a:gd name="connsiteX15" fmla="*/ 240584 w 315198"/>
              <a:gd name="connsiteY15" fmla="*/ 111964 h 309149"/>
              <a:gd name="connsiteX16" fmla="*/ 269194 w 315198"/>
              <a:gd name="connsiteY16" fmla="*/ 132121 h 309149"/>
              <a:gd name="connsiteX17" fmla="*/ 294391 w 315198"/>
              <a:gd name="connsiteY17" fmla="*/ 158943 h 309149"/>
              <a:gd name="connsiteX18" fmla="*/ 307559 w 315198"/>
              <a:gd name="connsiteY18" fmla="*/ 182677 h 309149"/>
              <a:gd name="connsiteX19" fmla="*/ 315199 w 315198"/>
              <a:gd name="connsiteY19" fmla="*/ 215189 h 309149"/>
              <a:gd name="connsiteX20" fmla="*/ 312110 w 315198"/>
              <a:gd name="connsiteY20" fmla="*/ 249164 h 309149"/>
              <a:gd name="connsiteX21" fmla="*/ 297805 w 315198"/>
              <a:gd name="connsiteY21" fmla="*/ 276799 h 309149"/>
              <a:gd name="connsiteX22" fmla="*/ 295204 w 315198"/>
              <a:gd name="connsiteY22" fmla="*/ 279888 h 309149"/>
              <a:gd name="connsiteX23" fmla="*/ 234569 w 315198"/>
              <a:gd name="connsiteY23" fmla="*/ 308824 h 309149"/>
              <a:gd name="connsiteX24" fmla="*/ 232781 w 315198"/>
              <a:gd name="connsiteY24" fmla="*/ 308824 h 309149"/>
              <a:gd name="connsiteX25" fmla="*/ 232781 w 315198"/>
              <a:gd name="connsiteY25" fmla="*/ 308824 h 309149"/>
              <a:gd name="connsiteX26" fmla="*/ 234731 w 315198"/>
              <a:gd name="connsiteY26" fmla="*/ 246401 h 309149"/>
              <a:gd name="connsiteX27" fmla="*/ 235869 w 315198"/>
              <a:gd name="connsiteY27" fmla="*/ 246076 h 309149"/>
              <a:gd name="connsiteX28" fmla="*/ 237170 w 315198"/>
              <a:gd name="connsiteY28" fmla="*/ 245425 h 309149"/>
              <a:gd name="connsiteX29" fmla="*/ 243673 w 315198"/>
              <a:gd name="connsiteY29" fmla="*/ 241524 h 309149"/>
              <a:gd name="connsiteX30" fmla="*/ 243835 w 315198"/>
              <a:gd name="connsiteY30" fmla="*/ 241524 h 309149"/>
              <a:gd name="connsiteX31" fmla="*/ 246274 w 315198"/>
              <a:gd name="connsiteY31" fmla="*/ 238760 h 309149"/>
              <a:gd name="connsiteX32" fmla="*/ 247737 w 315198"/>
              <a:gd name="connsiteY32" fmla="*/ 236810 h 309149"/>
              <a:gd name="connsiteX33" fmla="*/ 249200 w 315198"/>
              <a:gd name="connsiteY33" fmla="*/ 234209 h 309149"/>
              <a:gd name="connsiteX34" fmla="*/ 249524 w 315198"/>
              <a:gd name="connsiteY34" fmla="*/ 233233 h 309149"/>
              <a:gd name="connsiteX35" fmla="*/ 249849 w 315198"/>
              <a:gd name="connsiteY35" fmla="*/ 231770 h 309149"/>
              <a:gd name="connsiteX36" fmla="*/ 250175 w 315198"/>
              <a:gd name="connsiteY36" fmla="*/ 229332 h 309149"/>
              <a:gd name="connsiteX37" fmla="*/ 250175 w 315198"/>
              <a:gd name="connsiteY37" fmla="*/ 217628 h 309149"/>
              <a:gd name="connsiteX38" fmla="*/ 249849 w 315198"/>
              <a:gd name="connsiteY38" fmla="*/ 215677 h 309149"/>
              <a:gd name="connsiteX39" fmla="*/ 249200 w 315198"/>
              <a:gd name="connsiteY39" fmla="*/ 213401 h 309149"/>
              <a:gd name="connsiteX40" fmla="*/ 245623 w 315198"/>
              <a:gd name="connsiteY40" fmla="*/ 205110 h 309149"/>
              <a:gd name="connsiteX41" fmla="*/ 243510 w 315198"/>
              <a:gd name="connsiteY41" fmla="*/ 201534 h 309149"/>
              <a:gd name="connsiteX42" fmla="*/ 237657 w 315198"/>
              <a:gd name="connsiteY42" fmla="*/ 194219 h 309149"/>
              <a:gd name="connsiteX43" fmla="*/ 223677 w 315198"/>
              <a:gd name="connsiteY43" fmla="*/ 181052 h 309149"/>
              <a:gd name="connsiteX44" fmla="*/ 214574 w 315198"/>
              <a:gd name="connsiteY44" fmla="*/ 174387 h 309149"/>
              <a:gd name="connsiteX45" fmla="*/ 165319 w 315198"/>
              <a:gd name="connsiteY45" fmla="*/ 145939 h 309149"/>
              <a:gd name="connsiteX46" fmla="*/ 114274 w 315198"/>
              <a:gd name="connsiteY46" fmla="*/ 118954 h 309149"/>
              <a:gd name="connsiteX47" fmla="*/ 145811 w 315198"/>
              <a:gd name="connsiteY47" fmla="*/ 159106 h 309149"/>
              <a:gd name="connsiteX48" fmla="*/ 195880 w 315198"/>
              <a:gd name="connsiteY48" fmla="*/ 221692 h 309149"/>
              <a:gd name="connsiteX49" fmla="*/ 208722 w 315198"/>
              <a:gd name="connsiteY49" fmla="*/ 234046 h 309149"/>
              <a:gd name="connsiteX50" fmla="*/ 214249 w 315198"/>
              <a:gd name="connsiteY50" fmla="*/ 238110 h 309149"/>
              <a:gd name="connsiteX51" fmla="*/ 224002 w 315198"/>
              <a:gd name="connsiteY51" fmla="*/ 243475 h 309149"/>
              <a:gd name="connsiteX52" fmla="*/ 225954 w 315198"/>
              <a:gd name="connsiteY52" fmla="*/ 244287 h 309149"/>
              <a:gd name="connsiteX53" fmla="*/ 231805 w 315198"/>
              <a:gd name="connsiteY53" fmla="*/ 245750 h 309149"/>
              <a:gd name="connsiteX54" fmla="*/ 234569 w 315198"/>
              <a:gd name="connsiteY54" fmla="*/ 246076 h 309149"/>
              <a:gd name="connsiteX55" fmla="*/ 234731 w 315198"/>
              <a:gd name="connsiteY55" fmla="*/ 246076 h 30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198" h="309149">
                <a:moveTo>
                  <a:pt x="232781" y="309149"/>
                </a:moveTo>
                <a:cubicBezTo>
                  <a:pt x="214899" y="308661"/>
                  <a:pt x="198155" y="302321"/>
                  <a:pt x="183037" y="293055"/>
                </a:cubicBezTo>
                <a:cubicBezTo>
                  <a:pt x="158491" y="277937"/>
                  <a:pt x="139634" y="254854"/>
                  <a:pt x="121915" y="232421"/>
                </a:cubicBezTo>
                <a:cubicBezTo>
                  <a:pt x="104196" y="209987"/>
                  <a:pt x="86964" y="187066"/>
                  <a:pt x="69245" y="164633"/>
                </a:cubicBezTo>
                <a:cubicBezTo>
                  <a:pt x="52177" y="142687"/>
                  <a:pt x="35433" y="120417"/>
                  <a:pt x="21940" y="96033"/>
                </a:cubicBezTo>
                <a:cubicBezTo>
                  <a:pt x="12674" y="79452"/>
                  <a:pt x="4546" y="61082"/>
                  <a:pt x="645" y="42388"/>
                </a:cubicBezTo>
                <a:cubicBezTo>
                  <a:pt x="-818" y="35398"/>
                  <a:pt x="320" y="26620"/>
                  <a:pt x="2921" y="19955"/>
                </a:cubicBezTo>
                <a:cubicBezTo>
                  <a:pt x="5847" y="12477"/>
                  <a:pt x="11862" y="5974"/>
                  <a:pt x="19177" y="2561"/>
                </a:cubicBezTo>
                <a:cubicBezTo>
                  <a:pt x="29906" y="-2154"/>
                  <a:pt x="40960" y="-40"/>
                  <a:pt x="50064" y="6300"/>
                </a:cubicBezTo>
                <a:cubicBezTo>
                  <a:pt x="61280" y="11989"/>
                  <a:pt x="66320" y="26132"/>
                  <a:pt x="63394" y="38161"/>
                </a:cubicBezTo>
                <a:cubicBezTo>
                  <a:pt x="66807" y="46127"/>
                  <a:pt x="70546" y="53930"/>
                  <a:pt x="74610" y="61570"/>
                </a:cubicBezTo>
                <a:cubicBezTo>
                  <a:pt x="77536" y="66609"/>
                  <a:pt x="80462" y="71486"/>
                  <a:pt x="83551" y="76200"/>
                </a:cubicBezTo>
                <a:cubicBezTo>
                  <a:pt x="83714" y="75550"/>
                  <a:pt x="84039" y="74900"/>
                  <a:pt x="84201" y="74250"/>
                </a:cubicBezTo>
                <a:cubicBezTo>
                  <a:pt x="90053" y="59619"/>
                  <a:pt x="108098" y="50841"/>
                  <a:pt x="123053" y="57343"/>
                </a:cubicBezTo>
                <a:cubicBezTo>
                  <a:pt x="142885" y="66122"/>
                  <a:pt x="162880" y="74737"/>
                  <a:pt x="182875" y="83353"/>
                </a:cubicBezTo>
                <a:cubicBezTo>
                  <a:pt x="202707" y="91806"/>
                  <a:pt x="222215" y="101072"/>
                  <a:pt x="240584" y="111964"/>
                </a:cubicBezTo>
                <a:cubicBezTo>
                  <a:pt x="250663" y="117978"/>
                  <a:pt x="260253" y="124481"/>
                  <a:pt x="269194" y="132121"/>
                </a:cubicBezTo>
                <a:cubicBezTo>
                  <a:pt x="278460" y="140086"/>
                  <a:pt x="286914" y="149190"/>
                  <a:pt x="294391" y="158943"/>
                </a:cubicBezTo>
                <a:cubicBezTo>
                  <a:pt x="299918" y="166259"/>
                  <a:pt x="304145" y="174224"/>
                  <a:pt x="307559" y="182677"/>
                </a:cubicBezTo>
                <a:cubicBezTo>
                  <a:pt x="311785" y="193081"/>
                  <a:pt x="315036" y="203810"/>
                  <a:pt x="315199" y="215189"/>
                </a:cubicBezTo>
                <a:cubicBezTo>
                  <a:pt x="315199" y="226731"/>
                  <a:pt x="315036" y="238110"/>
                  <a:pt x="312110" y="249164"/>
                </a:cubicBezTo>
                <a:cubicBezTo>
                  <a:pt x="309672" y="258918"/>
                  <a:pt x="304307" y="268997"/>
                  <a:pt x="297805" y="276799"/>
                </a:cubicBezTo>
                <a:lnTo>
                  <a:pt x="295204" y="279888"/>
                </a:lnTo>
                <a:cubicBezTo>
                  <a:pt x="280573" y="297445"/>
                  <a:pt x="257328" y="308824"/>
                  <a:pt x="234569" y="308824"/>
                </a:cubicBezTo>
                <a:cubicBezTo>
                  <a:pt x="233919" y="308824"/>
                  <a:pt x="233431" y="308824"/>
                  <a:pt x="232781" y="308824"/>
                </a:cubicBezTo>
                <a:lnTo>
                  <a:pt x="232781" y="308824"/>
                </a:lnTo>
                <a:close/>
                <a:moveTo>
                  <a:pt x="234731" y="246401"/>
                </a:moveTo>
                <a:lnTo>
                  <a:pt x="235869" y="246076"/>
                </a:lnTo>
                <a:cubicBezTo>
                  <a:pt x="235869" y="246076"/>
                  <a:pt x="236682" y="245750"/>
                  <a:pt x="237170" y="245425"/>
                </a:cubicBezTo>
                <a:cubicBezTo>
                  <a:pt x="239446" y="244125"/>
                  <a:pt x="241559" y="242824"/>
                  <a:pt x="243673" y="241524"/>
                </a:cubicBezTo>
                <a:lnTo>
                  <a:pt x="243835" y="241524"/>
                </a:lnTo>
                <a:cubicBezTo>
                  <a:pt x="244648" y="240549"/>
                  <a:pt x="245460" y="239736"/>
                  <a:pt x="246274" y="238760"/>
                </a:cubicBezTo>
                <a:cubicBezTo>
                  <a:pt x="246761" y="238110"/>
                  <a:pt x="247249" y="237460"/>
                  <a:pt x="247737" y="236810"/>
                </a:cubicBezTo>
                <a:cubicBezTo>
                  <a:pt x="248224" y="235997"/>
                  <a:pt x="248712" y="235021"/>
                  <a:pt x="249200" y="234209"/>
                </a:cubicBezTo>
                <a:cubicBezTo>
                  <a:pt x="249200" y="233884"/>
                  <a:pt x="249524" y="233558"/>
                  <a:pt x="249524" y="233233"/>
                </a:cubicBezTo>
                <a:lnTo>
                  <a:pt x="249849" y="231770"/>
                </a:lnTo>
                <a:lnTo>
                  <a:pt x="250175" y="229332"/>
                </a:lnTo>
                <a:cubicBezTo>
                  <a:pt x="250175" y="225430"/>
                  <a:pt x="250175" y="221529"/>
                  <a:pt x="250175" y="217628"/>
                </a:cubicBezTo>
                <a:cubicBezTo>
                  <a:pt x="250175" y="216977"/>
                  <a:pt x="250012" y="216327"/>
                  <a:pt x="249849" y="215677"/>
                </a:cubicBezTo>
                <a:cubicBezTo>
                  <a:pt x="249687" y="214864"/>
                  <a:pt x="249362" y="214051"/>
                  <a:pt x="249200" y="213401"/>
                </a:cubicBezTo>
                <a:cubicBezTo>
                  <a:pt x="248061" y="210637"/>
                  <a:pt x="246923" y="207874"/>
                  <a:pt x="245623" y="205110"/>
                </a:cubicBezTo>
                <a:cubicBezTo>
                  <a:pt x="244973" y="203973"/>
                  <a:pt x="244160" y="202672"/>
                  <a:pt x="243510" y="201534"/>
                </a:cubicBezTo>
                <a:cubicBezTo>
                  <a:pt x="241559" y="199096"/>
                  <a:pt x="239609" y="196657"/>
                  <a:pt x="237657" y="194219"/>
                </a:cubicBezTo>
                <a:cubicBezTo>
                  <a:pt x="233106" y="189667"/>
                  <a:pt x="228554" y="185278"/>
                  <a:pt x="223677" y="181052"/>
                </a:cubicBezTo>
                <a:cubicBezTo>
                  <a:pt x="220589" y="178776"/>
                  <a:pt x="217663" y="176662"/>
                  <a:pt x="214574" y="174387"/>
                </a:cubicBezTo>
                <a:cubicBezTo>
                  <a:pt x="198481" y="164470"/>
                  <a:pt x="181899" y="155367"/>
                  <a:pt x="165319" y="145939"/>
                </a:cubicBezTo>
                <a:cubicBezTo>
                  <a:pt x="148575" y="136510"/>
                  <a:pt x="131668" y="127244"/>
                  <a:pt x="114274" y="118954"/>
                </a:cubicBezTo>
                <a:cubicBezTo>
                  <a:pt x="124679" y="132446"/>
                  <a:pt x="135245" y="145613"/>
                  <a:pt x="145811" y="159106"/>
                </a:cubicBezTo>
                <a:cubicBezTo>
                  <a:pt x="162230" y="180239"/>
                  <a:pt x="178161" y="201697"/>
                  <a:pt x="195880" y="221692"/>
                </a:cubicBezTo>
                <a:cubicBezTo>
                  <a:pt x="200106" y="225918"/>
                  <a:pt x="204333" y="230145"/>
                  <a:pt x="208722" y="234046"/>
                </a:cubicBezTo>
                <a:cubicBezTo>
                  <a:pt x="210510" y="235509"/>
                  <a:pt x="212461" y="236810"/>
                  <a:pt x="214249" y="238110"/>
                </a:cubicBezTo>
                <a:cubicBezTo>
                  <a:pt x="217500" y="240061"/>
                  <a:pt x="220752" y="241849"/>
                  <a:pt x="224002" y="243475"/>
                </a:cubicBezTo>
                <a:cubicBezTo>
                  <a:pt x="224653" y="243800"/>
                  <a:pt x="225303" y="243962"/>
                  <a:pt x="225954" y="244287"/>
                </a:cubicBezTo>
                <a:cubicBezTo>
                  <a:pt x="227904" y="244775"/>
                  <a:pt x="229855" y="245425"/>
                  <a:pt x="231805" y="245750"/>
                </a:cubicBezTo>
                <a:cubicBezTo>
                  <a:pt x="232781" y="245750"/>
                  <a:pt x="233593" y="246076"/>
                  <a:pt x="234569" y="246076"/>
                </a:cubicBezTo>
                <a:lnTo>
                  <a:pt x="234731" y="246076"/>
                </a:lnTo>
                <a:close/>
              </a:path>
            </a:pathLst>
          </a:custGeom>
          <a:solidFill>
            <a:srgbClr val="8CD0D3"/>
          </a:solidFill>
          <a:ln w="16256"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457E6EFA-E9A1-E7A1-4E93-282EC66E2E33}"/>
              </a:ext>
            </a:extLst>
          </p:cNvPr>
          <p:cNvSpPr/>
          <p:nvPr/>
        </p:nvSpPr>
        <p:spPr>
          <a:xfrm flipH="1">
            <a:off x="594620" y="4047240"/>
            <a:ext cx="826053" cy="888227"/>
          </a:xfrm>
          <a:custGeom>
            <a:avLst/>
            <a:gdLst>
              <a:gd name="connsiteX0" fmla="*/ 308554 w 826053"/>
              <a:gd name="connsiteY0" fmla="*/ 887415 h 888227"/>
              <a:gd name="connsiteX1" fmla="*/ 269215 w 826053"/>
              <a:gd name="connsiteY1" fmla="*/ 867908 h 888227"/>
              <a:gd name="connsiteX2" fmla="*/ 251658 w 826053"/>
              <a:gd name="connsiteY2" fmla="*/ 831982 h 888227"/>
              <a:gd name="connsiteX3" fmla="*/ 244180 w 826053"/>
              <a:gd name="connsiteY3" fmla="*/ 791017 h 888227"/>
              <a:gd name="connsiteX4" fmla="*/ 241579 w 826053"/>
              <a:gd name="connsiteY4" fmla="*/ 745012 h 888227"/>
              <a:gd name="connsiteX5" fmla="*/ 245318 w 826053"/>
              <a:gd name="connsiteY5" fmla="*/ 702747 h 888227"/>
              <a:gd name="connsiteX6" fmla="*/ 245643 w 826053"/>
              <a:gd name="connsiteY6" fmla="*/ 700146 h 888227"/>
              <a:gd name="connsiteX7" fmla="*/ 251008 w 826053"/>
              <a:gd name="connsiteY7" fmla="*/ 669259 h 888227"/>
              <a:gd name="connsiteX8" fmla="*/ 248569 w 826053"/>
              <a:gd name="connsiteY8" fmla="*/ 671048 h 888227"/>
              <a:gd name="connsiteX9" fmla="*/ 238002 w 826053"/>
              <a:gd name="connsiteY9" fmla="*/ 678851 h 888227"/>
              <a:gd name="connsiteX10" fmla="*/ 199151 w 826053"/>
              <a:gd name="connsiteY10" fmla="*/ 703560 h 888227"/>
              <a:gd name="connsiteX11" fmla="*/ 133965 w 826053"/>
              <a:gd name="connsiteY11" fmla="*/ 731520 h 888227"/>
              <a:gd name="connsiteX12" fmla="*/ 106329 w 826053"/>
              <a:gd name="connsiteY12" fmla="*/ 735747 h 888227"/>
              <a:gd name="connsiteX13" fmla="*/ 103078 w 826053"/>
              <a:gd name="connsiteY13" fmla="*/ 735747 h 888227"/>
              <a:gd name="connsiteX14" fmla="*/ 80482 w 826053"/>
              <a:gd name="connsiteY14" fmla="*/ 732495 h 888227"/>
              <a:gd name="connsiteX15" fmla="*/ 34641 w 826053"/>
              <a:gd name="connsiteY15" fmla="*/ 703885 h 888227"/>
              <a:gd name="connsiteX16" fmla="*/ 15296 w 826053"/>
              <a:gd name="connsiteY16" fmla="*/ 660806 h 888227"/>
              <a:gd name="connsiteX17" fmla="*/ 22610 w 826053"/>
              <a:gd name="connsiteY17" fmla="*/ 622767 h 888227"/>
              <a:gd name="connsiteX18" fmla="*/ 72354 w 826053"/>
              <a:gd name="connsiteY18" fmla="*/ 548152 h 888227"/>
              <a:gd name="connsiteX19" fmla="*/ 105354 w 826053"/>
              <a:gd name="connsiteY19" fmla="*/ 517428 h 888227"/>
              <a:gd name="connsiteX20" fmla="*/ 143068 w 826053"/>
              <a:gd name="connsiteY20" fmla="*/ 493695 h 888227"/>
              <a:gd name="connsiteX21" fmla="*/ 161924 w 826053"/>
              <a:gd name="connsiteY21" fmla="*/ 484916 h 888227"/>
              <a:gd name="connsiteX22" fmla="*/ 156398 w 826053"/>
              <a:gd name="connsiteY22" fmla="*/ 483291 h 888227"/>
              <a:gd name="connsiteX23" fmla="*/ 124049 w 826053"/>
              <a:gd name="connsiteY23" fmla="*/ 471099 h 888227"/>
              <a:gd name="connsiteX24" fmla="*/ 82432 w 826053"/>
              <a:gd name="connsiteY24" fmla="*/ 448503 h 888227"/>
              <a:gd name="connsiteX25" fmla="*/ 47970 w 826053"/>
              <a:gd name="connsiteY25" fmla="*/ 421355 h 888227"/>
              <a:gd name="connsiteX26" fmla="*/ 33827 w 826053"/>
              <a:gd name="connsiteY26" fmla="*/ 406888 h 888227"/>
              <a:gd name="connsiteX27" fmla="*/ 31389 w 826053"/>
              <a:gd name="connsiteY27" fmla="*/ 404124 h 888227"/>
              <a:gd name="connsiteX28" fmla="*/ 4241 w 826053"/>
              <a:gd name="connsiteY28" fmla="*/ 355681 h 888227"/>
              <a:gd name="connsiteX29" fmla="*/ 2453 w 826053"/>
              <a:gd name="connsiteY29" fmla="*/ 308539 h 888227"/>
              <a:gd name="connsiteX30" fmla="*/ 20335 w 826053"/>
              <a:gd name="connsiteY30" fmla="*/ 277652 h 888227"/>
              <a:gd name="connsiteX31" fmla="*/ 47970 w 826053"/>
              <a:gd name="connsiteY31" fmla="*/ 255707 h 888227"/>
              <a:gd name="connsiteX32" fmla="*/ 84546 w 826053"/>
              <a:gd name="connsiteY32" fmla="*/ 248067 h 888227"/>
              <a:gd name="connsiteX33" fmla="*/ 88772 w 826053"/>
              <a:gd name="connsiteY33" fmla="*/ 248067 h 888227"/>
              <a:gd name="connsiteX34" fmla="*/ 130388 w 826053"/>
              <a:gd name="connsiteY34" fmla="*/ 254244 h 888227"/>
              <a:gd name="connsiteX35" fmla="*/ 166639 w 826053"/>
              <a:gd name="connsiteY35" fmla="*/ 265786 h 888227"/>
              <a:gd name="connsiteX36" fmla="*/ 228086 w 826053"/>
              <a:gd name="connsiteY36" fmla="*/ 298298 h 888227"/>
              <a:gd name="connsiteX37" fmla="*/ 227274 w 826053"/>
              <a:gd name="connsiteY37" fmla="*/ 296022 h 888227"/>
              <a:gd name="connsiteX38" fmla="*/ 223210 w 826053"/>
              <a:gd name="connsiteY38" fmla="*/ 282529 h 888227"/>
              <a:gd name="connsiteX39" fmla="*/ 208255 w 826053"/>
              <a:gd name="connsiteY39" fmla="*/ 194909 h 888227"/>
              <a:gd name="connsiteX40" fmla="*/ 210530 w 826053"/>
              <a:gd name="connsiteY40" fmla="*/ 107452 h 888227"/>
              <a:gd name="connsiteX41" fmla="*/ 229713 w 826053"/>
              <a:gd name="connsiteY41" fmla="*/ 50231 h 888227"/>
              <a:gd name="connsiteX42" fmla="*/ 257835 w 826053"/>
              <a:gd name="connsiteY42" fmla="*/ 14305 h 888227"/>
              <a:gd name="connsiteX43" fmla="*/ 297337 w 826053"/>
              <a:gd name="connsiteY43" fmla="*/ 0 h 888227"/>
              <a:gd name="connsiteX44" fmla="*/ 303189 w 826053"/>
              <a:gd name="connsiteY44" fmla="*/ 325 h 888227"/>
              <a:gd name="connsiteX45" fmla="*/ 339765 w 826053"/>
              <a:gd name="connsiteY45" fmla="*/ 14305 h 888227"/>
              <a:gd name="connsiteX46" fmla="*/ 361873 w 826053"/>
              <a:gd name="connsiteY46" fmla="*/ 35763 h 888227"/>
              <a:gd name="connsiteX47" fmla="*/ 385282 w 826053"/>
              <a:gd name="connsiteY47" fmla="*/ 69901 h 888227"/>
              <a:gd name="connsiteX48" fmla="*/ 417956 w 826053"/>
              <a:gd name="connsiteY48" fmla="*/ 148580 h 888227"/>
              <a:gd name="connsiteX49" fmla="*/ 424459 w 826053"/>
              <a:gd name="connsiteY49" fmla="*/ 255869 h 888227"/>
              <a:gd name="connsiteX50" fmla="*/ 426735 w 826053"/>
              <a:gd name="connsiteY50" fmla="*/ 252293 h 888227"/>
              <a:gd name="connsiteX51" fmla="*/ 428523 w 826053"/>
              <a:gd name="connsiteY51" fmla="*/ 249367 h 888227"/>
              <a:gd name="connsiteX52" fmla="*/ 429661 w 826053"/>
              <a:gd name="connsiteY52" fmla="*/ 247416 h 888227"/>
              <a:gd name="connsiteX53" fmla="*/ 430799 w 826053"/>
              <a:gd name="connsiteY53" fmla="*/ 245628 h 888227"/>
              <a:gd name="connsiteX54" fmla="*/ 431286 w 826053"/>
              <a:gd name="connsiteY54" fmla="*/ 244815 h 888227"/>
              <a:gd name="connsiteX55" fmla="*/ 431936 w 826053"/>
              <a:gd name="connsiteY55" fmla="*/ 243840 h 888227"/>
              <a:gd name="connsiteX56" fmla="*/ 432425 w 826053"/>
              <a:gd name="connsiteY56" fmla="*/ 243027 h 888227"/>
              <a:gd name="connsiteX57" fmla="*/ 432913 w 826053"/>
              <a:gd name="connsiteY57" fmla="*/ 242214 h 888227"/>
              <a:gd name="connsiteX58" fmla="*/ 457297 w 826053"/>
              <a:gd name="connsiteY58" fmla="*/ 205801 h 888227"/>
              <a:gd name="connsiteX59" fmla="*/ 484118 w 826053"/>
              <a:gd name="connsiteY59" fmla="*/ 172801 h 888227"/>
              <a:gd name="connsiteX60" fmla="*/ 546217 w 826053"/>
              <a:gd name="connsiteY60" fmla="*/ 112817 h 888227"/>
              <a:gd name="connsiteX61" fmla="*/ 586368 w 826053"/>
              <a:gd name="connsiteY61" fmla="*/ 87295 h 888227"/>
              <a:gd name="connsiteX62" fmla="*/ 632699 w 826053"/>
              <a:gd name="connsiteY62" fmla="*/ 71689 h 888227"/>
              <a:gd name="connsiteX63" fmla="*/ 633999 w 826053"/>
              <a:gd name="connsiteY63" fmla="*/ 71689 h 888227"/>
              <a:gd name="connsiteX64" fmla="*/ 649117 w 826053"/>
              <a:gd name="connsiteY64" fmla="*/ 69901 h 888227"/>
              <a:gd name="connsiteX65" fmla="*/ 655619 w 826053"/>
              <a:gd name="connsiteY65" fmla="*/ 69738 h 888227"/>
              <a:gd name="connsiteX66" fmla="*/ 676914 w 826053"/>
              <a:gd name="connsiteY66" fmla="*/ 72014 h 888227"/>
              <a:gd name="connsiteX67" fmla="*/ 716255 w 826053"/>
              <a:gd name="connsiteY67" fmla="*/ 100950 h 888227"/>
              <a:gd name="connsiteX68" fmla="*/ 726983 w 826053"/>
              <a:gd name="connsiteY68" fmla="*/ 125496 h 888227"/>
              <a:gd name="connsiteX69" fmla="*/ 727471 w 826053"/>
              <a:gd name="connsiteY69" fmla="*/ 148255 h 888227"/>
              <a:gd name="connsiteX70" fmla="*/ 714466 w 826053"/>
              <a:gd name="connsiteY70" fmla="*/ 190520 h 888227"/>
              <a:gd name="connsiteX71" fmla="*/ 665373 w 826053"/>
              <a:gd name="connsiteY71" fmla="*/ 259608 h 888227"/>
              <a:gd name="connsiteX72" fmla="*/ 604900 w 826053"/>
              <a:gd name="connsiteY72" fmla="*/ 316829 h 888227"/>
              <a:gd name="connsiteX73" fmla="*/ 571576 w 826053"/>
              <a:gd name="connsiteY73" fmla="*/ 343164 h 888227"/>
              <a:gd name="connsiteX74" fmla="*/ 573852 w 826053"/>
              <a:gd name="connsiteY74" fmla="*/ 343164 h 888227"/>
              <a:gd name="connsiteX75" fmla="*/ 583768 w 826053"/>
              <a:gd name="connsiteY75" fmla="*/ 343002 h 888227"/>
              <a:gd name="connsiteX76" fmla="*/ 632210 w 826053"/>
              <a:gd name="connsiteY76" fmla="*/ 344790 h 888227"/>
              <a:gd name="connsiteX77" fmla="*/ 715441 w 826053"/>
              <a:gd name="connsiteY77" fmla="*/ 355356 h 888227"/>
              <a:gd name="connsiteX78" fmla="*/ 757056 w 826053"/>
              <a:gd name="connsiteY78" fmla="*/ 366735 h 888227"/>
              <a:gd name="connsiteX79" fmla="*/ 774613 w 826053"/>
              <a:gd name="connsiteY79" fmla="*/ 372913 h 888227"/>
              <a:gd name="connsiteX80" fmla="*/ 808913 w 826053"/>
              <a:gd name="connsiteY80" fmla="*/ 395834 h 888227"/>
              <a:gd name="connsiteX81" fmla="*/ 823057 w 826053"/>
              <a:gd name="connsiteY81" fmla="*/ 417779 h 888227"/>
              <a:gd name="connsiteX82" fmla="*/ 825820 w 826053"/>
              <a:gd name="connsiteY82" fmla="*/ 441838 h 888227"/>
              <a:gd name="connsiteX83" fmla="*/ 818505 w 826053"/>
              <a:gd name="connsiteY83" fmla="*/ 463133 h 888227"/>
              <a:gd name="connsiteX84" fmla="*/ 806150 w 826053"/>
              <a:gd name="connsiteY84" fmla="*/ 479064 h 888227"/>
              <a:gd name="connsiteX85" fmla="*/ 775914 w 826053"/>
              <a:gd name="connsiteY85" fmla="*/ 503611 h 888227"/>
              <a:gd name="connsiteX86" fmla="*/ 694797 w 826053"/>
              <a:gd name="connsiteY86" fmla="*/ 533359 h 888227"/>
              <a:gd name="connsiteX87" fmla="*/ 659846 w 826053"/>
              <a:gd name="connsiteY87" fmla="*/ 535310 h 888227"/>
              <a:gd name="connsiteX88" fmla="*/ 652530 w 826053"/>
              <a:gd name="connsiteY88" fmla="*/ 535310 h 888227"/>
              <a:gd name="connsiteX89" fmla="*/ 647817 w 826053"/>
              <a:gd name="connsiteY89" fmla="*/ 535310 h 888227"/>
              <a:gd name="connsiteX90" fmla="*/ 656270 w 826053"/>
              <a:gd name="connsiteY90" fmla="*/ 542300 h 888227"/>
              <a:gd name="connsiteX91" fmla="*/ 685531 w 826053"/>
              <a:gd name="connsiteY91" fmla="*/ 574162 h 888227"/>
              <a:gd name="connsiteX92" fmla="*/ 709589 w 826053"/>
              <a:gd name="connsiteY92" fmla="*/ 658531 h 888227"/>
              <a:gd name="connsiteX93" fmla="*/ 704713 w 826053"/>
              <a:gd name="connsiteY93" fmla="*/ 679176 h 888227"/>
              <a:gd name="connsiteX94" fmla="*/ 692358 w 826053"/>
              <a:gd name="connsiteY94" fmla="*/ 701446 h 888227"/>
              <a:gd name="connsiteX95" fmla="*/ 665048 w 826053"/>
              <a:gd name="connsiteY95" fmla="*/ 726806 h 888227"/>
              <a:gd name="connsiteX96" fmla="*/ 654319 w 826053"/>
              <a:gd name="connsiteY96" fmla="*/ 731845 h 888227"/>
              <a:gd name="connsiteX97" fmla="*/ 641152 w 826053"/>
              <a:gd name="connsiteY97" fmla="*/ 735421 h 888227"/>
              <a:gd name="connsiteX98" fmla="*/ 630911 w 826053"/>
              <a:gd name="connsiteY98" fmla="*/ 736072 h 888227"/>
              <a:gd name="connsiteX99" fmla="*/ 627985 w 826053"/>
              <a:gd name="connsiteY99" fmla="*/ 736072 h 888227"/>
              <a:gd name="connsiteX100" fmla="*/ 614492 w 826053"/>
              <a:gd name="connsiteY100" fmla="*/ 734121 h 888227"/>
              <a:gd name="connsiteX101" fmla="*/ 589945 w 826053"/>
              <a:gd name="connsiteY101" fmla="*/ 725180 h 888227"/>
              <a:gd name="connsiteX102" fmla="*/ 552881 w 826053"/>
              <a:gd name="connsiteY102" fmla="*/ 701771 h 888227"/>
              <a:gd name="connsiteX103" fmla="*/ 490133 w 826053"/>
              <a:gd name="connsiteY103" fmla="*/ 640974 h 888227"/>
              <a:gd name="connsiteX104" fmla="*/ 467213 w 826053"/>
              <a:gd name="connsiteY104" fmla="*/ 615127 h 888227"/>
              <a:gd name="connsiteX105" fmla="*/ 467213 w 826053"/>
              <a:gd name="connsiteY105" fmla="*/ 615940 h 888227"/>
              <a:gd name="connsiteX106" fmla="*/ 466724 w 826053"/>
              <a:gd name="connsiteY106" fmla="*/ 620817 h 888227"/>
              <a:gd name="connsiteX107" fmla="*/ 452582 w 826053"/>
              <a:gd name="connsiteY107" fmla="*/ 704372 h 888227"/>
              <a:gd name="connsiteX108" fmla="*/ 426897 w 826053"/>
              <a:gd name="connsiteY108" fmla="*/ 785815 h 888227"/>
              <a:gd name="connsiteX109" fmla="*/ 417469 w 826053"/>
              <a:gd name="connsiteY109" fmla="*/ 806298 h 888227"/>
              <a:gd name="connsiteX110" fmla="*/ 394873 w 826053"/>
              <a:gd name="connsiteY110" fmla="*/ 844987 h 888227"/>
              <a:gd name="connsiteX111" fmla="*/ 357809 w 826053"/>
              <a:gd name="connsiteY111" fmla="*/ 877336 h 888227"/>
              <a:gd name="connsiteX112" fmla="*/ 316845 w 826053"/>
              <a:gd name="connsiteY112" fmla="*/ 888228 h 888227"/>
              <a:gd name="connsiteX113" fmla="*/ 308554 w 826053"/>
              <a:gd name="connsiteY113" fmla="*/ 887740 h 888227"/>
              <a:gd name="connsiteX114" fmla="*/ 308554 w 826053"/>
              <a:gd name="connsiteY114" fmla="*/ 887740 h 888227"/>
              <a:gd name="connsiteX115" fmla="*/ 457621 w 826053"/>
              <a:gd name="connsiteY115" fmla="*/ 431922 h 888227"/>
              <a:gd name="connsiteX116" fmla="*/ 457621 w 826053"/>
              <a:gd name="connsiteY116" fmla="*/ 431922 h 888227"/>
              <a:gd name="connsiteX117" fmla="*/ 460547 w 826053"/>
              <a:gd name="connsiteY117" fmla="*/ 430784 h 888227"/>
              <a:gd name="connsiteX118" fmla="*/ 457458 w 826053"/>
              <a:gd name="connsiteY118" fmla="*/ 431922 h 88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26053" h="888227">
                <a:moveTo>
                  <a:pt x="308554" y="887415"/>
                </a:moveTo>
                <a:cubicBezTo>
                  <a:pt x="292135" y="885302"/>
                  <a:pt x="278481" y="878637"/>
                  <a:pt x="269215" y="867908"/>
                </a:cubicBezTo>
                <a:cubicBezTo>
                  <a:pt x="261248" y="858642"/>
                  <a:pt x="255885" y="847588"/>
                  <a:pt x="251658" y="831982"/>
                </a:cubicBezTo>
                <a:cubicBezTo>
                  <a:pt x="247757" y="817514"/>
                  <a:pt x="245643" y="802559"/>
                  <a:pt x="244180" y="791017"/>
                </a:cubicBezTo>
                <a:cubicBezTo>
                  <a:pt x="242229" y="774598"/>
                  <a:pt x="241417" y="759643"/>
                  <a:pt x="241579" y="745012"/>
                </a:cubicBezTo>
                <a:cubicBezTo>
                  <a:pt x="241742" y="730870"/>
                  <a:pt x="243530" y="716564"/>
                  <a:pt x="245318" y="702747"/>
                </a:cubicBezTo>
                <a:lnTo>
                  <a:pt x="245643" y="700146"/>
                </a:lnTo>
                <a:cubicBezTo>
                  <a:pt x="246781" y="690717"/>
                  <a:pt x="248569" y="680476"/>
                  <a:pt x="251008" y="669259"/>
                </a:cubicBezTo>
                <a:cubicBezTo>
                  <a:pt x="250194" y="669910"/>
                  <a:pt x="249382" y="670560"/>
                  <a:pt x="248569" y="671048"/>
                </a:cubicBezTo>
                <a:cubicBezTo>
                  <a:pt x="244831" y="673974"/>
                  <a:pt x="241417" y="676575"/>
                  <a:pt x="238002" y="678851"/>
                </a:cubicBezTo>
                <a:cubicBezTo>
                  <a:pt x="222884" y="689417"/>
                  <a:pt x="211018" y="697057"/>
                  <a:pt x="199151" y="703560"/>
                </a:cubicBezTo>
                <a:cubicBezTo>
                  <a:pt x="174605" y="717215"/>
                  <a:pt x="153796" y="726155"/>
                  <a:pt x="133965" y="731520"/>
                </a:cubicBezTo>
                <a:cubicBezTo>
                  <a:pt x="125674" y="733796"/>
                  <a:pt x="116571" y="735259"/>
                  <a:pt x="106329" y="735747"/>
                </a:cubicBezTo>
                <a:cubicBezTo>
                  <a:pt x="105191" y="735747"/>
                  <a:pt x="104216" y="735747"/>
                  <a:pt x="103078" y="735747"/>
                </a:cubicBezTo>
                <a:cubicBezTo>
                  <a:pt x="94950" y="735747"/>
                  <a:pt x="87147" y="734121"/>
                  <a:pt x="80482" y="732495"/>
                </a:cubicBezTo>
                <a:cubicBezTo>
                  <a:pt x="63089" y="728269"/>
                  <a:pt x="46019" y="717540"/>
                  <a:pt x="34641" y="703885"/>
                </a:cubicBezTo>
                <a:cubicBezTo>
                  <a:pt x="22286" y="688929"/>
                  <a:pt x="16271" y="675274"/>
                  <a:pt x="15296" y="660806"/>
                </a:cubicBezTo>
                <a:cubicBezTo>
                  <a:pt x="14482" y="646826"/>
                  <a:pt x="18546" y="633821"/>
                  <a:pt x="22610" y="622767"/>
                </a:cubicBezTo>
                <a:cubicBezTo>
                  <a:pt x="31552" y="598058"/>
                  <a:pt x="48132" y="572861"/>
                  <a:pt x="72354" y="548152"/>
                </a:cubicBezTo>
                <a:cubicBezTo>
                  <a:pt x="82921" y="537261"/>
                  <a:pt x="93487" y="526532"/>
                  <a:pt x="105354" y="517428"/>
                </a:cubicBezTo>
                <a:cubicBezTo>
                  <a:pt x="117709" y="508000"/>
                  <a:pt x="130063" y="500197"/>
                  <a:pt x="143068" y="493695"/>
                </a:cubicBezTo>
                <a:cubicBezTo>
                  <a:pt x="149245" y="490606"/>
                  <a:pt x="155423" y="487680"/>
                  <a:pt x="161924" y="484916"/>
                </a:cubicBezTo>
                <a:cubicBezTo>
                  <a:pt x="160137" y="484429"/>
                  <a:pt x="158186" y="483779"/>
                  <a:pt x="156398" y="483291"/>
                </a:cubicBezTo>
                <a:cubicBezTo>
                  <a:pt x="145181" y="479877"/>
                  <a:pt x="134452" y="475651"/>
                  <a:pt x="124049" y="471099"/>
                </a:cubicBezTo>
                <a:cubicBezTo>
                  <a:pt x="111043" y="465247"/>
                  <a:pt x="96088" y="457931"/>
                  <a:pt x="82432" y="448503"/>
                </a:cubicBezTo>
                <a:cubicBezTo>
                  <a:pt x="70079" y="440050"/>
                  <a:pt x="58537" y="430459"/>
                  <a:pt x="47970" y="421355"/>
                </a:cubicBezTo>
                <a:cubicBezTo>
                  <a:pt x="42769" y="416966"/>
                  <a:pt x="38217" y="411927"/>
                  <a:pt x="33827" y="406888"/>
                </a:cubicBezTo>
                <a:lnTo>
                  <a:pt x="31389" y="404124"/>
                </a:lnTo>
                <a:cubicBezTo>
                  <a:pt x="20173" y="391770"/>
                  <a:pt x="11394" y="376001"/>
                  <a:pt x="4241" y="355681"/>
                </a:cubicBezTo>
                <a:cubicBezTo>
                  <a:pt x="-798" y="341376"/>
                  <a:pt x="-1285" y="325120"/>
                  <a:pt x="2453" y="308539"/>
                </a:cubicBezTo>
                <a:cubicBezTo>
                  <a:pt x="4729" y="298460"/>
                  <a:pt x="10907" y="288056"/>
                  <a:pt x="20335" y="277652"/>
                </a:cubicBezTo>
                <a:cubicBezTo>
                  <a:pt x="28788" y="268549"/>
                  <a:pt x="37078" y="260096"/>
                  <a:pt x="47970" y="255707"/>
                </a:cubicBezTo>
                <a:cubicBezTo>
                  <a:pt x="59349" y="250993"/>
                  <a:pt x="71378" y="248554"/>
                  <a:pt x="84546" y="248067"/>
                </a:cubicBezTo>
                <a:cubicBezTo>
                  <a:pt x="86009" y="248067"/>
                  <a:pt x="87310" y="248067"/>
                  <a:pt x="88772" y="248067"/>
                </a:cubicBezTo>
                <a:cubicBezTo>
                  <a:pt x="102752" y="248067"/>
                  <a:pt x="116408" y="250993"/>
                  <a:pt x="130388" y="254244"/>
                </a:cubicBezTo>
                <a:cubicBezTo>
                  <a:pt x="141117" y="256682"/>
                  <a:pt x="152334" y="260259"/>
                  <a:pt x="166639" y="265786"/>
                </a:cubicBezTo>
                <a:cubicBezTo>
                  <a:pt x="185821" y="273101"/>
                  <a:pt x="205979" y="283830"/>
                  <a:pt x="228086" y="298298"/>
                </a:cubicBezTo>
                <a:cubicBezTo>
                  <a:pt x="227761" y="297485"/>
                  <a:pt x="227599" y="296835"/>
                  <a:pt x="227274" y="296022"/>
                </a:cubicBezTo>
                <a:cubicBezTo>
                  <a:pt x="225810" y="291633"/>
                  <a:pt x="224348" y="287081"/>
                  <a:pt x="223210" y="282529"/>
                </a:cubicBezTo>
                <a:cubicBezTo>
                  <a:pt x="215569" y="255057"/>
                  <a:pt x="210530" y="225471"/>
                  <a:pt x="208255" y="194909"/>
                </a:cubicBezTo>
                <a:cubicBezTo>
                  <a:pt x="206141" y="165974"/>
                  <a:pt x="206791" y="136550"/>
                  <a:pt x="210530" y="107452"/>
                </a:cubicBezTo>
                <a:cubicBezTo>
                  <a:pt x="212969" y="88758"/>
                  <a:pt x="219471" y="68925"/>
                  <a:pt x="229713" y="50231"/>
                </a:cubicBezTo>
                <a:cubicBezTo>
                  <a:pt x="238002" y="34788"/>
                  <a:pt x="247106" y="23409"/>
                  <a:pt x="257835" y="14305"/>
                </a:cubicBezTo>
                <a:cubicBezTo>
                  <a:pt x="268564" y="5364"/>
                  <a:pt x="283357" y="0"/>
                  <a:pt x="297337" y="0"/>
                </a:cubicBezTo>
                <a:cubicBezTo>
                  <a:pt x="299288" y="0"/>
                  <a:pt x="301238" y="0"/>
                  <a:pt x="303189" y="325"/>
                </a:cubicBezTo>
                <a:cubicBezTo>
                  <a:pt x="315707" y="1788"/>
                  <a:pt x="328711" y="6665"/>
                  <a:pt x="339765" y="14305"/>
                </a:cubicBezTo>
                <a:cubicBezTo>
                  <a:pt x="347406" y="19507"/>
                  <a:pt x="354559" y="26660"/>
                  <a:pt x="361873" y="35763"/>
                </a:cubicBezTo>
                <a:cubicBezTo>
                  <a:pt x="370652" y="46817"/>
                  <a:pt x="378454" y="58196"/>
                  <a:pt x="385282" y="69901"/>
                </a:cubicBezTo>
                <a:cubicBezTo>
                  <a:pt x="399750" y="95098"/>
                  <a:pt x="410804" y="121595"/>
                  <a:pt x="417956" y="148580"/>
                </a:cubicBezTo>
                <a:cubicBezTo>
                  <a:pt x="427711" y="185156"/>
                  <a:pt x="426735" y="223357"/>
                  <a:pt x="424459" y="255869"/>
                </a:cubicBezTo>
                <a:cubicBezTo>
                  <a:pt x="425272" y="254569"/>
                  <a:pt x="425922" y="253431"/>
                  <a:pt x="426735" y="252293"/>
                </a:cubicBezTo>
                <a:lnTo>
                  <a:pt x="428523" y="249367"/>
                </a:lnTo>
                <a:lnTo>
                  <a:pt x="429661" y="247416"/>
                </a:lnTo>
                <a:lnTo>
                  <a:pt x="430799" y="245628"/>
                </a:lnTo>
                <a:lnTo>
                  <a:pt x="431286" y="244815"/>
                </a:lnTo>
                <a:lnTo>
                  <a:pt x="431936" y="243840"/>
                </a:lnTo>
                <a:lnTo>
                  <a:pt x="432425" y="243027"/>
                </a:lnTo>
                <a:lnTo>
                  <a:pt x="432913" y="242214"/>
                </a:lnTo>
                <a:cubicBezTo>
                  <a:pt x="442016" y="227909"/>
                  <a:pt x="449819" y="216205"/>
                  <a:pt x="457297" y="205801"/>
                </a:cubicBezTo>
                <a:cubicBezTo>
                  <a:pt x="465586" y="194097"/>
                  <a:pt x="475178" y="183043"/>
                  <a:pt x="484118" y="172801"/>
                </a:cubicBezTo>
                <a:cubicBezTo>
                  <a:pt x="502488" y="151994"/>
                  <a:pt x="522808" y="130211"/>
                  <a:pt x="546217" y="112817"/>
                </a:cubicBezTo>
                <a:cubicBezTo>
                  <a:pt x="559709" y="102738"/>
                  <a:pt x="573364" y="94285"/>
                  <a:pt x="586368" y="87295"/>
                </a:cubicBezTo>
                <a:cubicBezTo>
                  <a:pt x="602300" y="79004"/>
                  <a:pt x="617743" y="73802"/>
                  <a:pt x="632699" y="71689"/>
                </a:cubicBezTo>
                <a:lnTo>
                  <a:pt x="633999" y="71689"/>
                </a:lnTo>
                <a:cubicBezTo>
                  <a:pt x="638876" y="70876"/>
                  <a:pt x="644078" y="70063"/>
                  <a:pt x="649117" y="69901"/>
                </a:cubicBezTo>
                <a:cubicBezTo>
                  <a:pt x="651231" y="69901"/>
                  <a:pt x="653506" y="69738"/>
                  <a:pt x="655619" y="69738"/>
                </a:cubicBezTo>
                <a:cubicBezTo>
                  <a:pt x="662935" y="69738"/>
                  <a:pt x="669924" y="70551"/>
                  <a:pt x="676914" y="72014"/>
                </a:cubicBezTo>
                <a:cubicBezTo>
                  <a:pt x="691708" y="75265"/>
                  <a:pt x="706176" y="85832"/>
                  <a:pt x="716255" y="100950"/>
                </a:cubicBezTo>
                <a:cubicBezTo>
                  <a:pt x="720480" y="107290"/>
                  <a:pt x="725521" y="115743"/>
                  <a:pt x="726983" y="125496"/>
                </a:cubicBezTo>
                <a:cubicBezTo>
                  <a:pt x="728121" y="132811"/>
                  <a:pt x="728284" y="140289"/>
                  <a:pt x="727471" y="148255"/>
                </a:cubicBezTo>
                <a:cubicBezTo>
                  <a:pt x="726008" y="161747"/>
                  <a:pt x="721457" y="176378"/>
                  <a:pt x="714466" y="190520"/>
                </a:cubicBezTo>
                <a:cubicBezTo>
                  <a:pt x="703737" y="212141"/>
                  <a:pt x="688131" y="234086"/>
                  <a:pt x="665373" y="259608"/>
                </a:cubicBezTo>
                <a:cubicBezTo>
                  <a:pt x="649442" y="277327"/>
                  <a:pt x="630911" y="295046"/>
                  <a:pt x="604900" y="316829"/>
                </a:cubicBezTo>
                <a:cubicBezTo>
                  <a:pt x="595473" y="324795"/>
                  <a:pt x="584743" y="333085"/>
                  <a:pt x="571576" y="343164"/>
                </a:cubicBezTo>
                <a:cubicBezTo>
                  <a:pt x="572388" y="343164"/>
                  <a:pt x="573039" y="343164"/>
                  <a:pt x="573852" y="343164"/>
                </a:cubicBezTo>
                <a:cubicBezTo>
                  <a:pt x="577103" y="343164"/>
                  <a:pt x="580516" y="343002"/>
                  <a:pt x="583768" y="343002"/>
                </a:cubicBezTo>
                <a:cubicBezTo>
                  <a:pt x="598236" y="343002"/>
                  <a:pt x="613517" y="343652"/>
                  <a:pt x="632210" y="344790"/>
                </a:cubicBezTo>
                <a:cubicBezTo>
                  <a:pt x="664885" y="347066"/>
                  <a:pt x="691383" y="350479"/>
                  <a:pt x="715441" y="355356"/>
                </a:cubicBezTo>
                <a:cubicBezTo>
                  <a:pt x="728284" y="357957"/>
                  <a:pt x="741451" y="361696"/>
                  <a:pt x="757056" y="366735"/>
                </a:cubicBezTo>
                <a:cubicBezTo>
                  <a:pt x="762584" y="368523"/>
                  <a:pt x="768273" y="370474"/>
                  <a:pt x="774613" y="372913"/>
                </a:cubicBezTo>
                <a:cubicBezTo>
                  <a:pt x="787780" y="377789"/>
                  <a:pt x="799648" y="385755"/>
                  <a:pt x="808913" y="395834"/>
                </a:cubicBezTo>
                <a:cubicBezTo>
                  <a:pt x="815579" y="402986"/>
                  <a:pt x="820130" y="410139"/>
                  <a:pt x="823057" y="417779"/>
                </a:cubicBezTo>
                <a:cubicBezTo>
                  <a:pt x="826307" y="426395"/>
                  <a:pt x="826307" y="434360"/>
                  <a:pt x="825820" y="441838"/>
                </a:cubicBezTo>
                <a:cubicBezTo>
                  <a:pt x="825332" y="449316"/>
                  <a:pt x="821919" y="456794"/>
                  <a:pt x="818505" y="463133"/>
                </a:cubicBezTo>
                <a:cubicBezTo>
                  <a:pt x="815416" y="469148"/>
                  <a:pt x="810539" y="474513"/>
                  <a:pt x="806150" y="479064"/>
                </a:cubicBezTo>
                <a:cubicBezTo>
                  <a:pt x="797696" y="488005"/>
                  <a:pt x="787456" y="496296"/>
                  <a:pt x="775914" y="503611"/>
                </a:cubicBezTo>
                <a:cubicBezTo>
                  <a:pt x="752017" y="518891"/>
                  <a:pt x="724057" y="529133"/>
                  <a:pt x="694797" y="533359"/>
                </a:cubicBezTo>
                <a:cubicBezTo>
                  <a:pt x="682605" y="535147"/>
                  <a:pt x="670250" y="535310"/>
                  <a:pt x="659846" y="535310"/>
                </a:cubicBezTo>
                <a:cubicBezTo>
                  <a:pt x="657408" y="535310"/>
                  <a:pt x="654969" y="535310"/>
                  <a:pt x="652530" y="535310"/>
                </a:cubicBezTo>
                <a:cubicBezTo>
                  <a:pt x="650905" y="535310"/>
                  <a:pt x="649442" y="535310"/>
                  <a:pt x="647817" y="535310"/>
                </a:cubicBezTo>
                <a:cubicBezTo>
                  <a:pt x="650580" y="537586"/>
                  <a:pt x="653506" y="540024"/>
                  <a:pt x="656270" y="542300"/>
                </a:cubicBezTo>
                <a:cubicBezTo>
                  <a:pt x="668137" y="552704"/>
                  <a:pt x="677728" y="563108"/>
                  <a:pt x="685531" y="574162"/>
                </a:cubicBezTo>
                <a:cubicBezTo>
                  <a:pt x="703412" y="599196"/>
                  <a:pt x="712191" y="629920"/>
                  <a:pt x="709589" y="658531"/>
                </a:cubicBezTo>
                <a:cubicBezTo>
                  <a:pt x="708939" y="665521"/>
                  <a:pt x="707313" y="672511"/>
                  <a:pt x="704713" y="679176"/>
                </a:cubicBezTo>
                <a:cubicBezTo>
                  <a:pt x="701787" y="687141"/>
                  <a:pt x="697397" y="694619"/>
                  <a:pt x="692358" y="701446"/>
                </a:cubicBezTo>
                <a:cubicBezTo>
                  <a:pt x="685042" y="711037"/>
                  <a:pt x="675776" y="719653"/>
                  <a:pt x="665048" y="726806"/>
                </a:cubicBezTo>
                <a:cubicBezTo>
                  <a:pt x="661796" y="728919"/>
                  <a:pt x="658221" y="730382"/>
                  <a:pt x="654319" y="731845"/>
                </a:cubicBezTo>
                <a:cubicBezTo>
                  <a:pt x="650580" y="733308"/>
                  <a:pt x="645540" y="735096"/>
                  <a:pt x="641152" y="735421"/>
                </a:cubicBezTo>
                <a:cubicBezTo>
                  <a:pt x="637738" y="735747"/>
                  <a:pt x="634324" y="736072"/>
                  <a:pt x="630911" y="736072"/>
                </a:cubicBezTo>
                <a:cubicBezTo>
                  <a:pt x="629935" y="736072"/>
                  <a:pt x="628960" y="736072"/>
                  <a:pt x="627985" y="736072"/>
                </a:cubicBezTo>
                <a:cubicBezTo>
                  <a:pt x="623107" y="735747"/>
                  <a:pt x="618556" y="734934"/>
                  <a:pt x="614492" y="734121"/>
                </a:cubicBezTo>
                <a:cubicBezTo>
                  <a:pt x="606039" y="732495"/>
                  <a:pt x="597098" y="728431"/>
                  <a:pt x="589945" y="725180"/>
                </a:cubicBezTo>
                <a:cubicBezTo>
                  <a:pt x="577428" y="719491"/>
                  <a:pt x="565236" y="711688"/>
                  <a:pt x="552881" y="701771"/>
                </a:cubicBezTo>
                <a:cubicBezTo>
                  <a:pt x="530286" y="683402"/>
                  <a:pt x="510290" y="662432"/>
                  <a:pt x="490133" y="640974"/>
                </a:cubicBezTo>
                <a:cubicBezTo>
                  <a:pt x="482656" y="633009"/>
                  <a:pt x="475178" y="624555"/>
                  <a:pt x="467213" y="615127"/>
                </a:cubicBezTo>
                <a:lnTo>
                  <a:pt x="467213" y="615940"/>
                </a:lnTo>
                <a:cubicBezTo>
                  <a:pt x="467213" y="617565"/>
                  <a:pt x="466887" y="619191"/>
                  <a:pt x="466724" y="620817"/>
                </a:cubicBezTo>
                <a:cubicBezTo>
                  <a:pt x="464448" y="646339"/>
                  <a:pt x="459734" y="673649"/>
                  <a:pt x="452582" y="704372"/>
                </a:cubicBezTo>
                <a:cubicBezTo>
                  <a:pt x="445755" y="733471"/>
                  <a:pt x="437138" y="760781"/>
                  <a:pt x="426897" y="785815"/>
                </a:cubicBezTo>
                <a:cubicBezTo>
                  <a:pt x="423971" y="792968"/>
                  <a:pt x="420721" y="799795"/>
                  <a:pt x="417469" y="806298"/>
                </a:cubicBezTo>
                <a:cubicBezTo>
                  <a:pt x="410154" y="821253"/>
                  <a:pt x="403488" y="833608"/>
                  <a:pt x="394873" y="844987"/>
                </a:cubicBezTo>
                <a:cubicBezTo>
                  <a:pt x="384795" y="858479"/>
                  <a:pt x="372277" y="869371"/>
                  <a:pt x="357809" y="877336"/>
                </a:cubicBezTo>
                <a:cubicBezTo>
                  <a:pt x="344804" y="884326"/>
                  <a:pt x="330336" y="888228"/>
                  <a:pt x="316845" y="888228"/>
                </a:cubicBezTo>
                <a:cubicBezTo>
                  <a:pt x="314080" y="888228"/>
                  <a:pt x="311317" y="888065"/>
                  <a:pt x="308554" y="887740"/>
                </a:cubicBezTo>
                <a:lnTo>
                  <a:pt x="308554" y="887740"/>
                </a:lnTo>
                <a:close/>
                <a:moveTo>
                  <a:pt x="457621" y="431922"/>
                </a:moveTo>
                <a:lnTo>
                  <a:pt x="457621" y="431922"/>
                </a:lnTo>
                <a:cubicBezTo>
                  <a:pt x="458596" y="431597"/>
                  <a:pt x="459572" y="431109"/>
                  <a:pt x="460547" y="430784"/>
                </a:cubicBezTo>
                <a:lnTo>
                  <a:pt x="457458" y="431922"/>
                </a:lnTo>
                <a:close/>
              </a:path>
            </a:pathLst>
          </a:custGeom>
          <a:solidFill>
            <a:srgbClr val="FDD47F"/>
          </a:solidFill>
          <a:ln w="1625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F788B764-6562-1A9F-70BF-6B2BF824EDAE}"/>
              </a:ext>
            </a:extLst>
          </p:cNvPr>
          <p:cNvSpPr/>
          <p:nvPr/>
        </p:nvSpPr>
        <p:spPr>
          <a:xfrm flipH="1">
            <a:off x="2121922" y="3839950"/>
            <a:ext cx="9376463" cy="1572794"/>
          </a:xfrm>
          <a:custGeom>
            <a:avLst/>
            <a:gdLst>
              <a:gd name="connsiteX0" fmla="*/ 163517 w 9376463"/>
              <a:gd name="connsiteY0" fmla="*/ 1496391 h 1572794"/>
              <a:gd name="connsiteX1" fmla="*/ 99469 w 9376463"/>
              <a:gd name="connsiteY1" fmla="*/ 1388451 h 1572794"/>
              <a:gd name="connsiteX2" fmla="*/ 24203 w 9376463"/>
              <a:gd name="connsiteY2" fmla="*/ 1245561 h 1572794"/>
              <a:gd name="connsiteX3" fmla="*/ 12337 w 9376463"/>
              <a:gd name="connsiteY3" fmla="*/ 1222965 h 1572794"/>
              <a:gd name="connsiteX4" fmla="*/ 7460 w 9376463"/>
              <a:gd name="connsiteY4" fmla="*/ 1213536 h 1572794"/>
              <a:gd name="connsiteX5" fmla="*/ 2095 w 9376463"/>
              <a:gd name="connsiteY5" fmla="*/ 1203295 h 1572794"/>
              <a:gd name="connsiteX6" fmla="*/ 632 w 9376463"/>
              <a:gd name="connsiteY6" fmla="*/ 1187039 h 1572794"/>
              <a:gd name="connsiteX7" fmla="*/ 11686 w 9376463"/>
              <a:gd name="connsiteY7" fmla="*/ 1171921 h 1572794"/>
              <a:gd name="connsiteX8" fmla="*/ 44036 w 9376463"/>
              <a:gd name="connsiteY8" fmla="*/ 1177448 h 1572794"/>
              <a:gd name="connsiteX9" fmla="*/ 56228 w 9376463"/>
              <a:gd name="connsiteY9" fmla="*/ 1198419 h 1572794"/>
              <a:gd name="connsiteX10" fmla="*/ 70858 w 9376463"/>
              <a:gd name="connsiteY10" fmla="*/ 1226053 h 1572794"/>
              <a:gd name="connsiteX11" fmla="*/ 112148 w 9376463"/>
              <a:gd name="connsiteY11" fmla="*/ 1305870 h 1572794"/>
              <a:gd name="connsiteX12" fmla="*/ 163517 w 9376463"/>
              <a:gd name="connsiteY12" fmla="*/ 1399830 h 1572794"/>
              <a:gd name="connsiteX13" fmla="*/ 189689 w 9376463"/>
              <a:gd name="connsiteY13" fmla="*/ 1443722 h 1572794"/>
              <a:gd name="connsiteX14" fmla="*/ 203670 w 9376463"/>
              <a:gd name="connsiteY14" fmla="*/ 1464529 h 1572794"/>
              <a:gd name="connsiteX15" fmla="*/ 196029 w 9376463"/>
              <a:gd name="connsiteY15" fmla="*/ 1418362 h 1572794"/>
              <a:gd name="connsiteX16" fmla="*/ 185463 w 9376463"/>
              <a:gd name="connsiteY16" fmla="*/ 1345210 h 1572794"/>
              <a:gd name="connsiteX17" fmla="*/ 177172 w 9376463"/>
              <a:gd name="connsiteY17" fmla="*/ 1270432 h 1572794"/>
              <a:gd name="connsiteX18" fmla="*/ 171158 w 9376463"/>
              <a:gd name="connsiteY18" fmla="*/ 1190941 h 1572794"/>
              <a:gd name="connsiteX19" fmla="*/ 168394 w 9376463"/>
              <a:gd name="connsiteY19" fmla="*/ 1121040 h 1572794"/>
              <a:gd name="connsiteX20" fmla="*/ 168394 w 9376463"/>
              <a:gd name="connsiteY20" fmla="*/ 1085114 h 1572794"/>
              <a:gd name="connsiteX21" fmla="*/ 170182 w 9376463"/>
              <a:gd name="connsiteY21" fmla="*/ 1059429 h 1572794"/>
              <a:gd name="connsiteX22" fmla="*/ 197817 w 9376463"/>
              <a:gd name="connsiteY22" fmla="*/ 1037646 h 1572794"/>
              <a:gd name="connsiteX23" fmla="*/ 219601 w 9376463"/>
              <a:gd name="connsiteY23" fmla="*/ 1065282 h 1572794"/>
              <a:gd name="connsiteX24" fmla="*/ 219275 w 9376463"/>
              <a:gd name="connsiteY24" fmla="*/ 1069346 h 1572794"/>
              <a:gd name="connsiteX25" fmla="*/ 220088 w 9376463"/>
              <a:gd name="connsiteY25" fmla="*/ 1144936 h 1572794"/>
              <a:gd name="connsiteX26" fmla="*/ 224640 w 9376463"/>
              <a:gd name="connsiteY26" fmla="*/ 1227191 h 1572794"/>
              <a:gd name="connsiteX27" fmla="*/ 238295 w 9376463"/>
              <a:gd name="connsiteY27" fmla="*/ 1354314 h 1572794"/>
              <a:gd name="connsiteX28" fmla="*/ 247886 w 9376463"/>
              <a:gd name="connsiteY28" fmla="*/ 1417224 h 1572794"/>
              <a:gd name="connsiteX29" fmla="*/ 252600 w 9376463"/>
              <a:gd name="connsiteY29" fmla="*/ 1444534 h 1572794"/>
              <a:gd name="connsiteX30" fmla="*/ 259590 w 9376463"/>
              <a:gd name="connsiteY30" fmla="*/ 1478835 h 1572794"/>
              <a:gd name="connsiteX31" fmla="*/ 258290 w 9376463"/>
              <a:gd name="connsiteY31" fmla="*/ 1491677 h 1572794"/>
              <a:gd name="connsiteX32" fmla="*/ 292427 w 9376463"/>
              <a:gd name="connsiteY32" fmla="*/ 1494765 h 1572794"/>
              <a:gd name="connsiteX33" fmla="*/ 293240 w 9376463"/>
              <a:gd name="connsiteY33" fmla="*/ 1489076 h 1572794"/>
              <a:gd name="connsiteX34" fmla="*/ 299417 w 9376463"/>
              <a:gd name="connsiteY34" fmla="*/ 1452662 h 1572794"/>
              <a:gd name="connsiteX35" fmla="*/ 315348 w 9376463"/>
              <a:gd name="connsiteY35" fmla="*/ 1371708 h 1572794"/>
              <a:gd name="connsiteX36" fmla="*/ 351112 w 9376463"/>
              <a:gd name="connsiteY36" fmla="*/ 1216950 h 1572794"/>
              <a:gd name="connsiteX37" fmla="*/ 402806 w 9376463"/>
              <a:gd name="connsiteY37" fmla="*/ 1054065 h 1572794"/>
              <a:gd name="connsiteX38" fmla="*/ 435318 w 9376463"/>
              <a:gd name="connsiteY38" fmla="*/ 1039923 h 1572794"/>
              <a:gd name="connsiteX39" fmla="*/ 449460 w 9376463"/>
              <a:gd name="connsiteY39" fmla="*/ 1072435 h 1572794"/>
              <a:gd name="connsiteX40" fmla="*/ 422150 w 9376463"/>
              <a:gd name="connsiteY40" fmla="*/ 1152739 h 1572794"/>
              <a:gd name="connsiteX41" fmla="*/ 383949 w 9376463"/>
              <a:gd name="connsiteY41" fmla="*/ 1292053 h 1572794"/>
              <a:gd name="connsiteX42" fmla="*/ 368180 w 9376463"/>
              <a:gd name="connsiteY42" fmla="*/ 1363904 h 1572794"/>
              <a:gd name="connsiteX43" fmla="*/ 353387 w 9376463"/>
              <a:gd name="connsiteY43" fmla="*/ 1436569 h 1572794"/>
              <a:gd name="connsiteX44" fmla="*/ 354038 w 9376463"/>
              <a:gd name="connsiteY44" fmla="*/ 1433317 h 1572794"/>
              <a:gd name="connsiteX45" fmla="*/ 346885 w 9376463"/>
              <a:gd name="connsiteY45" fmla="*/ 1473957 h 1572794"/>
              <a:gd name="connsiteX46" fmla="*/ 342658 w 9376463"/>
              <a:gd name="connsiteY46" fmla="*/ 1500780 h 1572794"/>
              <a:gd name="connsiteX47" fmla="*/ 355338 w 9376463"/>
              <a:gd name="connsiteY47" fmla="*/ 1502405 h 1572794"/>
              <a:gd name="connsiteX48" fmla="*/ 361841 w 9376463"/>
              <a:gd name="connsiteY48" fmla="*/ 1488101 h 1572794"/>
              <a:gd name="connsiteX49" fmla="*/ 378747 w 9376463"/>
              <a:gd name="connsiteY49" fmla="*/ 1455263 h 1572794"/>
              <a:gd name="connsiteX50" fmla="*/ 417111 w 9376463"/>
              <a:gd name="connsiteY50" fmla="*/ 1387150 h 1572794"/>
              <a:gd name="connsiteX51" fmla="*/ 507819 w 9376463"/>
              <a:gd name="connsiteY51" fmla="*/ 1252063 h 1572794"/>
              <a:gd name="connsiteX52" fmla="*/ 597878 w 9376463"/>
              <a:gd name="connsiteY52" fmla="*/ 1147862 h 1572794"/>
              <a:gd name="connsiteX53" fmla="*/ 633316 w 9376463"/>
              <a:gd name="connsiteY53" fmla="*/ 1147050 h 1572794"/>
              <a:gd name="connsiteX54" fmla="*/ 634129 w 9376463"/>
              <a:gd name="connsiteY54" fmla="*/ 1182487 h 1572794"/>
              <a:gd name="connsiteX55" fmla="*/ 570242 w 9376463"/>
              <a:gd name="connsiteY55" fmla="*/ 1253364 h 1572794"/>
              <a:gd name="connsiteX56" fmla="*/ 480022 w 9376463"/>
              <a:gd name="connsiteY56" fmla="*/ 1380323 h 1572794"/>
              <a:gd name="connsiteX57" fmla="*/ 439707 w 9376463"/>
              <a:gd name="connsiteY57" fmla="*/ 1448436 h 1572794"/>
              <a:gd name="connsiteX58" fmla="*/ 406545 w 9376463"/>
              <a:gd name="connsiteY58" fmla="*/ 1511184 h 1572794"/>
              <a:gd name="connsiteX59" fmla="*/ 421337 w 9376463"/>
              <a:gd name="connsiteY59" fmla="*/ 1515248 h 1572794"/>
              <a:gd name="connsiteX60" fmla="*/ 428328 w 9376463"/>
              <a:gd name="connsiteY60" fmla="*/ 1508583 h 1572794"/>
              <a:gd name="connsiteX61" fmla="*/ 427190 w 9376463"/>
              <a:gd name="connsiteY61" fmla="*/ 1509558 h 1572794"/>
              <a:gd name="connsiteX62" fmla="*/ 550898 w 9376463"/>
              <a:gd name="connsiteY62" fmla="*/ 1409584 h 1572794"/>
              <a:gd name="connsiteX63" fmla="*/ 608769 w 9376463"/>
              <a:gd name="connsiteY63" fmla="*/ 1364555 h 1572794"/>
              <a:gd name="connsiteX64" fmla="*/ 665990 w 9376463"/>
              <a:gd name="connsiteY64" fmla="*/ 1318225 h 1572794"/>
              <a:gd name="connsiteX65" fmla="*/ 700941 w 9376463"/>
              <a:gd name="connsiteY65" fmla="*/ 1321802 h 1572794"/>
              <a:gd name="connsiteX66" fmla="*/ 697364 w 9376463"/>
              <a:gd name="connsiteY66" fmla="*/ 1356752 h 1572794"/>
              <a:gd name="connsiteX67" fmla="*/ 641769 w 9376463"/>
              <a:gd name="connsiteY67" fmla="*/ 1402106 h 1572794"/>
              <a:gd name="connsiteX68" fmla="*/ 582434 w 9376463"/>
              <a:gd name="connsiteY68" fmla="*/ 1448273 h 1572794"/>
              <a:gd name="connsiteX69" fmla="*/ 517573 w 9376463"/>
              <a:gd name="connsiteY69" fmla="*/ 1499155 h 1572794"/>
              <a:gd name="connsiteX70" fmla="*/ 461165 w 9376463"/>
              <a:gd name="connsiteY70" fmla="*/ 1546622 h 1572794"/>
              <a:gd name="connsiteX71" fmla="*/ 453037 w 9376463"/>
              <a:gd name="connsiteY71" fmla="*/ 1554912 h 1572794"/>
              <a:gd name="connsiteX72" fmla="*/ 429465 w 9376463"/>
              <a:gd name="connsiteY72" fmla="*/ 1572794 h 1572794"/>
              <a:gd name="connsiteX73" fmla="*/ 411259 w 9376463"/>
              <a:gd name="connsiteY73" fmla="*/ 1564991 h 1572794"/>
              <a:gd name="connsiteX74" fmla="*/ 409145 w 9376463"/>
              <a:gd name="connsiteY74" fmla="*/ 1564503 h 1572794"/>
              <a:gd name="connsiteX75" fmla="*/ 381185 w 9376463"/>
              <a:gd name="connsiteY75" fmla="*/ 1557351 h 1572794"/>
              <a:gd name="connsiteX76" fmla="*/ 307383 w 9376463"/>
              <a:gd name="connsiteY76" fmla="*/ 1547272 h 1572794"/>
              <a:gd name="connsiteX77" fmla="*/ 230492 w 9376463"/>
              <a:gd name="connsiteY77" fmla="*/ 1540607 h 1572794"/>
              <a:gd name="connsiteX78" fmla="*/ 203345 w 9376463"/>
              <a:gd name="connsiteY78" fmla="*/ 1539632 h 1572794"/>
              <a:gd name="connsiteX79" fmla="*/ 191315 w 9376463"/>
              <a:gd name="connsiteY79" fmla="*/ 1539632 h 1572794"/>
              <a:gd name="connsiteX80" fmla="*/ 187901 w 9376463"/>
              <a:gd name="connsiteY80" fmla="*/ 1539632 h 1572794"/>
              <a:gd name="connsiteX81" fmla="*/ 178148 w 9376463"/>
              <a:gd name="connsiteY81" fmla="*/ 1539307 h 1572794"/>
              <a:gd name="connsiteX82" fmla="*/ 177497 w 9376463"/>
              <a:gd name="connsiteY82" fmla="*/ 1539307 h 1572794"/>
              <a:gd name="connsiteX83" fmla="*/ 162705 w 9376463"/>
              <a:gd name="connsiteY83" fmla="*/ 1531504 h 1572794"/>
              <a:gd name="connsiteX84" fmla="*/ 162379 w 9376463"/>
              <a:gd name="connsiteY84" fmla="*/ 1531179 h 1572794"/>
              <a:gd name="connsiteX85" fmla="*/ 162379 w 9376463"/>
              <a:gd name="connsiteY85" fmla="*/ 1531179 h 1572794"/>
              <a:gd name="connsiteX86" fmla="*/ 159453 w 9376463"/>
              <a:gd name="connsiteY86" fmla="*/ 1527440 h 1572794"/>
              <a:gd name="connsiteX87" fmla="*/ 155714 w 9376463"/>
              <a:gd name="connsiteY87" fmla="*/ 1514760 h 1572794"/>
              <a:gd name="connsiteX88" fmla="*/ 157503 w 9376463"/>
              <a:gd name="connsiteY88" fmla="*/ 1504844 h 1572794"/>
              <a:gd name="connsiteX89" fmla="*/ 158803 w 9376463"/>
              <a:gd name="connsiteY89" fmla="*/ 1502080 h 1572794"/>
              <a:gd name="connsiteX90" fmla="*/ 158803 w 9376463"/>
              <a:gd name="connsiteY90" fmla="*/ 1502080 h 1572794"/>
              <a:gd name="connsiteX91" fmla="*/ 158803 w 9376463"/>
              <a:gd name="connsiteY91" fmla="*/ 1501756 h 1572794"/>
              <a:gd name="connsiteX92" fmla="*/ 158966 w 9376463"/>
              <a:gd name="connsiteY92" fmla="*/ 1501756 h 1572794"/>
              <a:gd name="connsiteX93" fmla="*/ 158966 w 9376463"/>
              <a:gd name="connsiteY93" fmla="*/ 1501430 h 1572794"/>
              <a:gd name="connsiteX94" fmla="*/ 163030 w 9376463"/>
              <a:gd name="connsiteY94" fmla="*/ 1496391 h 1572794"/>
              <a:gd name="connsiteX95" fmla="*/ 163030 w 9376463"/>
              <a:gd name="connsiteY95" fmla="*/ 1496391 h 1572794"/>
              <a:gd name="connsiteX96" fmla="*/ 8997516 w 9376463"/>
              <a:gd name="connsiteY96" fmla="*/ 655956 h 1572794"/>
              <a:gd name="connsiteX97" fmla="*/ 8921438 w 9376463"/>
              <a:gd name="connsiteY97" fmla="*/ 646853 h 1572794"/>
              <a:gd name="connsiteX98" fmla="*/ 8828616 w 9376463"/>
              <a:gd name="connsiteY98" fmla="*/ 611740 h 1572794"/>
              <a:gd name="connsiteX99" fmla="*/ 8787650 w 9376463"/>
              <a:gd name="connsiteY99" fmla="*/ 586542 h 1572794"/>
              <a:gd name="connsiteX100" fmla="*/ 8767006 w 9376463"/>
              <a:gd name="connsiteY100" fmla="*/ 569474 h 1572794"/>
              <a:gd name="connsiteX101" fmla="*/ 8750424 w 9376463"/>
              <a:gd name="connsiteY101" fmla="*/ 543789 h 1572794"/>
              <a:gd name="connsiteX102" fmla="*/ 8754976 w 9376463"/>
              <a:gd name="connsiteY102" fmla="*/ 525420 h 1572794"/>
              <a:gd name="connsiteX103" fmla="*/ 8771394 w 9376463"/>
              <a:gd name="connsiteY103" fmla="*/ 515504 h 1572794"/>
              <a:gd name="connsiteX104" fmla="*/ 8797567 w 9376463"/>
              <a:gd name="connsiteY104" fmla="*/ 529321 h 1572794"/>
              <a:gd name="connsiteX105" fmla="*/ 8808133 w 9376463"/>
              <a:gd name="connsiteY105" fmla="*/ 538912 h 1572794"/>
              <a:gd name="connsiteX106" fmla="*/ 8826015 w 9376463"/>
              <a:gd name="connsiteY106" fmla="*/ 551917 h 1572794"/>
              <a:gd name="connsiteX107" fmla="*/ 8871694 w 9376463"/>
              <a:gd name="connsiteY107" fmla="*/ 576951 h 1572794"/>
              <a:gd name="connsiteX108" fmla="*/ 8903068 w 9376463"/>
              <a:gd name="connsiteY108" fmla="*/ 589794 h 1572794"/>
              <a:gd name="connsiteX109" fmla="*/ 8939644 w 9376463"/>
              <a:gd name="connsiteY109" fmla="*/ 599060 h 1572794"/>
              <a:gd name="connsiteX110" fmla="*/ 9008244 w 9376463"/>
              <a:gd name="connsiteY110" fmla="*/ 606213 h 1572794"/>
              <a:gd name="connsiteX111" fmla="*/ 9054086 w 9376463"/>
              <a:gd name="connsiteY111" fmla="*/ 606375 h 1572794"/>
              <a:gd name="connsiteX112" fmla="*/ 9098465 w 9376463"/>
              <a:gd name="connsiteY112" fmla="*/ 599385 h 1572794"/>
              <a:gd name="connsiteX113" fmla="*/ 9094401 w 9376463"/>
              <a:gd name="connsiteY113" fmla="*/ 599385 h 1572794"/>
              <a:gd name="connsiteX114" fmla="*/ 9061564 w 9376463"/>
              <a:gd name="connsiteY114" fmla="*/ 597109 h 1572794"/>
              <a:gd name="connsiteX115" fmla="*/ 9018323 w 9376463"/>
              <a:gd name="connsiteY115" fmla="*/ 584755 h 1572794"/>
              <a:gd name="connsiteX116" fmla="*/ 8947772 w 9376463"/>
              <a:gd name="connsiteY116" fmla="*/ 550454 h 1572794"/>
              <a:gd name="connsiteX117" fmla="*/ 8905019 w 9376463"/>
              <a:gd name="connsiteY117" fmla="*/ 521356 h 1572794"/>
              <a:gd name="connsiteX118" fmla="*/ 8862915 w 9376463"/>
              <a:gd name="connsiteY118" fmla="*/ 488194 h 1572794"/>
              <a:gd name="connsiteX119" fmla="*/ 8824714 w 9376463"/>
              <a:gd name="connsiteY119" fmla="*/ 451618 h 1572794"/>
              <a:gd name="connsiteX120" fmla="*/ 8808621 w 9376463"/>
              <a:gd name="connsiteY120" fmla="*/ 430973 h 1572794"/>
              <a:gd name="connsiteX121" fmla="*/ 8801631 w 9376463"/>
              <a:gd name="connsiteY121" fmla="*/ 417155 h 1572794"/>
              <a:gd name="connsiteX122" fmla="*/ 8800817 w 9376463"/>
              <a:gd name="connsiteY122" fmla="*/ 405938 h 1572794"/>
              <a:gd name="connsiteX123" fmla="*/ 8825201 w 9376463"/>
              <a:gd name="connsiteY123" fmla="*/ 383993 h 1572794"/>
              <a:gd name="connsiteX124" fmla="*/ 8849098 w 9376463"/>
              <a:gd name="connsiteY124" fmla="*/ 401061 h 1572794"/>
              <a:gd name="connsiteX125" fmla="*/ 8851699 w 9376463"/>
              <a:gd name="connsiteY125" fmla="*/ 405125 h 1572794"/>
              <a:gd name="connsiteX126" fmla="*/ 8867142 w 9376463"/>
              <a:gd name="connsiteY126" fmla="*/ 423820 h 1572794"/>
              <a:gd name="connsiteX127" fmla="*/ 8894452 w 9376463"/>
              <a:gd name="connsiteY127" fmla="*/ 449342 h 1572794"/>
              <a:gd name="connsiteX128" fmla="*/ 8964191 w 9376463"/>
              <a:gd name="connsiteY128" fmla="*/ 502012 h 1572794"/>
              <a:gd name="connsiteX129" fmla="*/ 9006456 w 9376463"/>
              <a:gd name="connsiteY129" fmla="*/ 525745 h 1572794"/>
              <a:gd name="connsiteX130" fmla="*/ 9051973 w 9376463"/>
              <a:gd name="connsiteY130" fmla="*/ 543627 h 1572794"/>
              <a:gd name="connsiteX131" fmla="*/ 9068554 w 9376463"/>
              <a:gd name="connsiteY131" fmla="*/ 547691 h 1572794"/>
              <a:gd name="connsiteX132" fmla="*/ 9079283 w 9376463"/>
              <a:gd name="connsiteY132" fmla="*/ 548829 h 1572794"/>
              <a:gd name="connsiteX133" fmla="*/ 9134554 w 9376463"/>
              <a:gd name="connsiteY133" fmla="*/ 547040 h 1572794"/>
              <a:gd name="connsiteX134" fmla="*/ 9184134 w 9376463"/>
              <a:gd name="connsiteY134" fmla="*/ 544277 h 1572794"/>
              <a:gd name="connsiteX135" fmla="*/ 9204780 w 9376463"/>
              <a:gd name="connsiteY135" fmla="*/ 541351 h 1572794"/>
              <a:gd name="connsiteX136" fmla="*/ 9218272 w 9376463"/>
              <a:gd name="connsiteY136" fmla="*/ 537449 h 1572794"/>
              <a:gd name="connsiteX137" fmla="*/ 9215996 w 9376463"/>
              <a:gd name="connsiteY137" fmla="*/ 536149 h 1572794"/>
              <a:gd name="connsiteX138" fmla="*/ 9160400 w 9376463"/>
              <a:gd name="connsiteY138" fmla="*/ 496322 h 1572794"/>
              <a:gd name="connsiteX139" fmla="*/ 9047096 w 9376463"/>
              <a:gd name="connsiteY139" fmla="*/ 394722 h 1572794"/>
              <a:gd name="connsiteX140" fmla="*/ 9000929 w 9376463"/>
              <a:gd name="connsiteY140" fmla="*/ 347417 h 1572794"/>
              <a:gd name="connsiteX141" fmla="*/ 8978008 w 9376463"/>
              <a:gd name="connsiteY141" fmla="*/ 323196 h 1572794"/>
              <a:gd name="connsiteX142" fmla="*/ 8959802 w 9376463"/>
              <a:gd name="connsiteY142" fmla="*/ 299949 h 1572794"/>
              <a:gd name="connsiteX143" fmla="*/ 8957525 w 9376463"/>
              <a:gd name="connsiteY143" fmla="*/ 282068 h 1572794"/>
              <a:gd name="connsiteX144" fmla="*/ 8968579 w 9376463"/>
              <a:gd name="connsiteY144" fmla="*/ 266949 h 1572794"/>
              <a:gd name="connsiteX145" fmla="*/ 9002718 w 9376463"/>
              <a:gd name="connsiteY145" fmla="*/ 275077 h 1572794"/>
              <a:gd name="connsiteX146" fmla="*/ 9003856 w 9376463"/>
              <a:gd name="connsiteY146" fmla="*/ 276866 h 1572794"/>
              <a:gd name="connsiteX147" fmla="*/ 9013446 w 9376463"/>
              <a:gd name="connsiteY147" fmla="*/ 287920 h 1572794"/>
              <a:gd name="connsiteX148" fmla="*/ 9088712 w 9376463"/>
              <a:gd name="connsiteY148" fmla="*/ 364973 h 1572794"/>
              <a:gd name="connsiteX149" fmla="*/ 9128376 w 9376463"/>
              <a:gd name="connsiteY149" fmla="*/ 402850 h 1572794"/>
              <a:gd name="connsiteX150" fmla="*/ 9168041 w 9376463"/>
              <a:gd name="connsiteY150" fmla="*/ 437475 h 1572794"/>
              <a:gd name="connsiteX151" fmla="*/ 9234528 w 9376463"/>
              <a:gd name="connsiteY151" fmla="*/ 487218 h 1572794"/>
              <a:gd name="connsiteX152" fmla="*/ 9257449 w 9376463"/>
              <a:gd name="connsiteY152" fmla="*/ 499898 h 1572794"/>
              <a:gd name="connsiteX153" fmla="*/ 9260863 w 9376463"/>
              <a:gd name="connsiteY153" fmla="*/ 501361 h 1572794"/>
              <a:gd name="connsiteX154" fmla="*/ 9262488 w 9376463"/>
              <a:gd name="connsiteY154" fmla="*/ 467386 h 1572794"/>
              <a:gd name="connsiteX155" fmla="*/ 9262488 w 9376463"/>
              <a:gd name="connsiteY155" fmla="*/ 470800 h 1572794"/>
              <a:gd name="connsiteX156" fmla="*/ 9262163 w 9376463"/>
              <a:gd name="connsiteY156" fmla="*/ 445603 h 1572794"/>
              <a:gd name="connsiteX157" fmla="*/ 9253385 w 9376463"/>
              <a:gd name="connsiteY157" fmla="*/ 388544 h 1572794"/>
              <a:gd name="connsiteX158" fmla="*/ 9226888 w 9376463"/>
              <a:gd name="connsiteY158" fmla="*/ 299461 h 1572794"/>
              <a:gd name="connsiteX159" fmla="*/ 9215345 w 9376463"/>
              <a:gd name="connsiteY159" fmla="*/ 271176 h 1572794"/>
              <a:gd name="connsiteX160" fmla="*/ 9201854 w 9376463"/>
              <a:gd name="connsiteY160" fmla="*/ 243866 h 1572794"/>
              <a:gd name="connsiteX161" fmla="*/ 9163327 w 9376463"/>
              <a:gd name="connsiteY161" fmla="*/ 179493 h 1572794"/>
              <a:gd name="connsiteX162" fmla="*/ 9143982 w 9376463"/>
              <a:gd name="connsiteY162" fmla="*/ 148443 h 1572794"/>
              <a:gd name="connsiteX163" fmla="*/ 9130652 w 9376463"/>
              <a:gd name="connsiteY163" fmla="*/ 111542 h 1572794"/>
              <a:gd name="connsiteX164" fmla="*/ 9155036 w 9376463"/>
              <a:gd name="connsiteY164" fmla="*/ 89597 h 1572794"/>
              <a:gd name="connsiteX165" fmla="*/ 9179583 w 9376463"/>
              <a:gd name="connsiteY165" fmla="*/ 108453 h 1572794"/>
              <a:gd name="connsiteX166" fmla="*/ 9181371 w 9376463"/>
              <a:gd name="connsiteY166" fmla="*/ 112355 h 1572794"/>
              <a:gd name="connsiteX167" fmla="*/ 9222661 w 9376463"/>
              <a:gd name="connsiteY167" fmla="*/ 178517 h 1572794"/>
              <a:gd name="connsiteX168" fmla="*/ 9261025 w 9376463"/>
              <a:gd name="connsiteY168" fmla="*/ 248743 h 1572794"/>
              <a:gd name="connsiteX169" fmla="*/ 9275981 w 9376463"/>
              <a:gd name="connsiteY169" fmla="*/ 285644 h 1572794"/>
              <a:gd name="connsiteX170" fmla="*/ 9288986 w 9376463"/>
              <a:gd name="connsiteY170" fmla="*/ 323845 h 1572794"/>
              <a:gd name="connsiteX171" fmla="*/ 9308005 w 9376463"/>
              <a:gd name="connsiteY171" fmla="*/ 401549 h 1572794"/>
              <a:gd name="connsiteX172" fmla="*/ 9311906 w 9376463"/>
              <a:gd name="connsiteY172" fmla="*/ 426421 h 1572794"/>
              <a:gd name="connsiteX173" fmla="*/ 9314508 w 9376463"/>
              <a:gd name="connsiteY173" fmla="*/ 418943 h 1572794"/>
              <a:gd name="connsiteX174" fmla="*/ 9319547 w 9376463"/>
              <a:gd name="connsiteY174" fmla="*/ 398623 h 1572794"/>
              <a:gd name="connsiteX175" fmla="*/ 9325724 w 9376463"/>
              <a:gd name="connsiteY175" fmla="*/ 343190 h 1572794"/>
              <a:gd name="connsiteX176" fmla="*/ 9322798 w 9376463"/>
              <a:gd name="connsiteY176" fmla="*/ 270688 h 1572794"/>
              <a:gd name="connsiteX177" fmla="*/ 9322798 w 9376463"/>
              <a:gd name="connsiteY177" fmla="*/ 272639 h 1572794"/>
              <a:gd name="connsiteX178" fmla="*/ 9318409 w 9376463"/>
              <a:gd name="connsiteY178" fmla="*/ 231349 h 1572794"/>
              <a:gd name="connsiteX179" fmla="*/ 9314670 w 9376463"/>
              <a:gd name="connsiteY179" fmla="*/ 194448 h 1572794"/>
              <a:gd name="connsiteX180" fmla="*/ 9339216 w 9376463"/>
              <a:gd name="connsiteY180" fmla="*/ 169251 h 1572794"/>
              <a:gd name="connsiteX181" fmla="*/ 9364414 w 9376463"/>
              <a:gd name="connsiteY181" fmla="*/ 193797 h 1572794"/>
              <a:gd name="connsiteX182" fmla="*/ 9364576 w 9376463"/>
              <a:gd name="connsiteY182" fmla="*/ 198512 h 1572794"/>
              <a:gd name="connsiteX183" fmla="*/ 9369453 w 9376463"/>
              <a:gd name="connsiteY183" fmla="*/ 234763 h 1572794"/>
              <a:gd name="connsiteX184" fmla="*/ 9373354 w 9376463"/>
              <a:gd name="connsiteY184" fmla="*/ 274428 h 1572794"/>
              <a:gd name="connsiteX185" fmla="*/ 9376117 w 9376463"/>
              <a:gd name="connsiteY185" fmla="*/ 314905 h 1572794"/>
              <a:gd name="connsiteX186" fmla="*/ 9375630 w 9376463"/>
              <a:gd name="connsiteY186" fmla="*/ 355057 h 1572794"/>
              <a:gd name="connsiteX187" fmla="*/ 9365064 w 9376463"/>
              <a:gd name="connsiteY187" fmla="*/ 428046 h 1572794"/>
              <a:gd name="connsiteX188" fmla="*/ 9337428 w 9376463"/>
              <a:gd name="connsiteY188" fmla="*/ 496647 h 1572794"/>
              <a:gd name="connsiteX189" fmla="*/ 9322147 w 9376463"/>
              <a:gd name="connsiteY189" fmla="*/ 523632 h 1572794"/>
              <a:gd name="connsiteX190" fmla="*/ 9300852 w 9376463"/>
              <a:gd name="connsiteY190" fmla="*/ 534361 h 1572794"/>
              <a:gd name="connsiteX191" fmla="*/ 9294188 w 9376463"/>
              <a:gd name="connsiteY191" fmla="*/ 533548 h 1572794"/>
              <a:gd name="connsiteX192" fmla="*/ 9293375 w 9376463"/>
              <a:gd name="connsiteY192" fmla="*/ 539237 h 1572794"/>
              <a:gd name="connsiteX193" fmla="*/ 9269966 w 9376463"/>
              <a:gd name="connsiteY193" fmla="*/ 558745 h 1572794"/>
              <a:gd name="connsiteX194" fmla="*/ 9255336 w 9376463"/>
              <a:gd name="connsiteY194" fmla="*/ 576951 h 1572794"/>
              <a:gd name="connsiteX195" fmla="*/ 9229813 w 9376463"/>
              <a:gd name="connsiteY195" fmla="*/ 586868 h 1572794"/>
              <a:gd name="connsiteX196" fmla="*/ 9217784 w 9376463"/>
              <a:gd name="connsiteY196" fmla="*/ 609301 h 1572794"/>
              <a:gd name="connsiteX197" fmla="*/ 9183322 w 9376463"/>
              <a:gd name="connsiteY197" fmla="*/ 626695 h 1572794"/>
              <a:gd name="connsiteX198" fmla="*/ 9150810 w 9376463"/>
              <a:gd name="connsiteY198" fmla="*/ 639374 h 1572794"/>
              <a:gd name="connsiteX199" fmla="*/ 9113745 w 9376463"/>
              <a:gd name="connsiteY199" fmla="*/ 647665 h 1572794"/>
              <a:gd name="connsiteX200" fmla="*/ 9075544 w 9376463"/>
              <a:gd name="connsiteY200" fmla="*/ 654655 h 1572794"/>
              <a:gd name="connsiteX201" fmla="*/ 9034092 w 9376463"/>
              <a:gd name="connsiteY201" fmla="*/ 657744 h 1572794"/>
              <a:gd name="connsiteX202" fmla="*/ 8996052 w 9376463"/>
              <a:gd name="connsiteY202" fmla="*/ 656444 h 1572794"/>
              <a:gd name="connsiteX203" fmla="*/ 8996052 w 9376463"/>
              <a:gd name="connsiteY203" fmla="*/ 656444 h 1572794"/>
              <a:gd name="connsiteX204" fmla="*/ 8753187 w 9376463"/>
              <a:gd name="connsiteY204" fmla="*/ 350505 h 1572794"/>
              <a:gd name="connsiteX205" fmla="*/ 8774808 w 9376463"/>
              <a:gd name="connsiteY205" fmla="*/ 362373 h 1572794"/>
              <a:gd name="connsiteX206" fmla="*/ 8787976 w 9376463"/>
              <a:gd name="connsiteY206" fmla="*/ 358796 h 1572794"/>
              <a:gd name="connsiteX207" fmla="*/ 8796266 w 9376463"/>
              <a:gd name="connsiteY207" fmla="*/ 324171 h 1572794"/>
              <a:gd name="connsiteX208" fmla="*/ 8781148 w 9376463"/>
              <a:gd name="connsiteY208" fmla="*/ 296535 h 1572794"/>
              <a:gd name="connsiteX209" fmla="*/ 8781148 w 9376463"/>
              <a:gd name="connsiteY209" fmla="*/ 297023 h 1572794"/>
              <a:gd name="connsiteX210" fmla="*/ 8779685 w 9376463"/>
              <a:gd name="connsiteY210" fmla="*/ 293934 h 1572794"/>
              <a:gd name="connsiteX211" fmla="*/ 8779685 w 9376463"/>
              <a:gd name="connsiteY211" fmla="*/ 293934 h 1572794"/>
              <a:gd name="connsiteX212" fmla="*/ 8773507 w 9376463"/>
              <a:gd name="connsiteY212" fmla="*/ 280605 h 1572794"/>
              <a:gd name="connsiteX213" fmla="*/ 8773020 w 9376463"/>
              <a:gd name="connsiteY213" fmla="*/ 279304 h 1572794"/>
              <a:gd name="connsiteX214" fmla="*/ 8748148 w 9376463"/>
              <a:gd name="connsiteY214" fmla="*/ 258984 h 1572794"/>
              <a:gd name="connsiteX215" fmla="*/ 8723764 w 9376463"/>
              <a:gd name="connsiteY215" fmla="*/ 280930 h 1572794"/>
              <a:gd name="connsiteX216" fmla="*/ 8727991 w 9376463"/>
              <a:gd name="connsiteY216" fmla="*/ 302876 h 1572794"/>
              <a:gd name="connsiteX217" fmla="*/ 8735469 w 9376463"/>
              <a:gd name="connsiteY217" fmla="*/ 318644 h 1572794"/>
              <a:gd name="connsiteX218" fmla="*/ 8753187 w 9376463"/>
              <a:gd name="connsiteY218" fmla="*/ 350668 h 1572794"/>
              <a:gd name="connsiteX219" fmla="*/ 8753187 w 9376463"/>
              <a:gd name="connsiteY219" fmla="*/ 350668 h 1572794"/>
              <a:gd name="connsiteX220" fmla="*/ 8885024 w 9376463"/>
              <a:gd name="connsiteY220" fmla="*/ 222571 h 1572794"/>
              <a:gd name="connsiteX221" fmla="*/ 8902256 w 9376463"/>
              <a:gd name="connsiteY221" fmla="*/ 229398 h 1572794"/>
              <a:gd name="connsiteX222" fmla="*/ 8920624 w 9376463"/>
              <a:gd name="connsiteY222" fmla="*/ 221595 h 1572794"/>
              <a:gd name="connsiteX223" fmla="*/ 8919811 w 9376463"/>
              <a:gd name="connsiteY223" fmla="*/ 185995 h 1572794"/>
              <a:gd name="connsiteX224" fmla="*/ 8895265 w 9376463"/>
              <a:gd name="connsiteY224" fmla="*/ 160960 h 1572794"/>
              <a:gd name="connsiteX225" fmla="*/ 8874458 w 9376463"/>
              <a:gd name="connsiteY225" fmla="*/ 140153 h 1572794"/>
              <a:gd name="connsiteX226" fmla="*/ 8857713 w 9376463"/>
              <a:gd name="connsiteY226" fmla="*/ 130725 h 1572794"/>
              <a:gd name="connsiteX227" fmla="*/ 8836581 w 9376463"/>
              <a:gd name="connsiteY227" fmla="*/ 138365 h 1572794"/>
              <a:gd name="connsiteX228" fmla="*/ 8829916 w 9376463"/>
              <a:gd name="connsiteY228" fmla="*/ 159335 h 1572794"/>
              <a:gd name="connsiteX229" fmla="*/ 8845034 w 9376463"/>
              <a:gd name="connsiteY229" fmla="*/ 182743 h 1572794"/>
              <a:gd name="connsiteX230" fmla="*/ 8858527 w 9376463"/>
              <a:gd name="connsiteY230" fmla="*/ 196398 h 1572794"/>
              <a:gd name="connsiteX231" fmla="*/ 8885024 w 9376463"/>
              <a:gd name="connsiteY231" fmla="*/ 222571 h 1572794"/>
              <a:gd name="connsiteX232" fmla="*/ 8885024 w 9376463"/>
              <a:gd name="connsiteY232" fmla="*/ 222571 h 1572794"/>
              <a:gd name="connsiteX233" fmla="*/ 9057338 w 9376463"/>
              <a:gd name="connsiteY233" fmla="*/ 47819 h 1572794"/>
              <a:gd name="connsiteX234" fmla="*/ 9047584 w 9376463"/>
              <a:gd name="connsiteY234" fmla="*/ 31888 h 1572794"/>
              <a:gd name="connsiteX235" fmla="*/ 9055874 w 9376463"/>
              <a:gd name="connsiteY235" fmla="*/ 5553 h 1572794"/>
              <a:gd name="connsiteX236" fmla="*/ 9086273 w 9376463"/>
              <a:gd name="connsiteY236" fmla="*/ 4741 h 1572794"/>
              <a:gd name="connsiteX237" fmla="*/ 9096840 w 9376463"/>
              <a:gd name="connsiteY237" fmla="*/ 15632 h 1572794"/>
              <a:gd name="connsiteX238" fmla="*/ 9093101 w 9376463"/>
              <a:gd name="connsiteY238" fmla="*/ 51557 h 1572794"/>
              <a:gd name="connsiteX239" fmla="*/ 9076845 w 9376463"/>
              <a:gd name="connsiteY239" fmla="*/ 57085 h 1572794"/>
              <a:gd name="connsiteX240" fmla="*/ 9057175 w 9376463"/>
              <a:gd name="connsiteY240" fmla="*/ 47819 h 1572794"/>
              <a:gd name="connsiteX241" fmla="*/ 9057175 w 9376463"/>
              <a:gd name="connsiteY241" fmla="*/ 47819 h 1572794"/>
              <a:gd name="connsiteX242" fmla="*/ 777669 w 9376463"/>
              <a:gd name="connsiteY242" fmla="*/ 1283763 h 1572794"/>
              <a:gd name="connsiteX243" fmla="*/ 772305 w 9376463"/>
              <a:gd name="connsiteY243" fmla="*/ 1248812 h 1572794"/>
              <a:gd name="connsiteX244" fmla="*/ 784334 w 9376463"/>
              <a:gd name="connsiteY244" fmla="*/ 1239059 h 1572794"/>
              <a:gd name="connsiteX245" fmla="*/ 817009 w 9376463"/>
              <a:gd name="connsiteY245" fmla="*/ 1244586 h 1572794"/>
              <a:gd name="connsiteX246" fmla="*/ 813270 w 9376463"/>
              <a:gd name="connsiteY246" fmla="*/ 1279861 h 1572794"/>
              <a:gd name="connsiteX247" fmla="*/ 806605 w 9376463"/>
              <a:gd name="connsiteY247" fmla="*/ 1284575 h 1572794"/>
              <a:gd name="connsiteX248" fmla="*/ 792299 w 9376463"/>
              <a:gd name="connsiteY248" fmla="*/ 1288477 h 1572794"/>
              <a:gd name="connsiteX249" fmla="*/ 777669 w 9376463"/>
              <a:gd name="connsiteY249" fmla="*/ 1283600 h 1572794"/>
              <a:gd name="connsiteX250" fmla="*/ 777669 w 9376463"/>
              <a:gd name="connsiteY250" fmla="*/ 1283600 h 1572794"/>
              <a:gd name="connsiteX251" fmla="*/ 671517 w 9376463"/>
              <a:gd name="connsiteY251" fmla="*/ 1097469 h 1572794"/>
              <a:gd name="connsiteX252" fmla="*/ 688749 w 9376463"/>
              <a:gd name="connsiteY252" fmla="*/ 1104296 h 1572794"/>
              <a:gd name="connsiteX253" fmla="*/ 689074 w 9376463"/>
              <a:gd name="connsiteY253" fmla="*/ 1104296 h 1572794"/>
              <a:gd name="connsiteX254" fmla="*/ 706793 w 9376463"/>
              <a:gd name="connsiteY254" fmla="*/ 1096493 h 1572794"/>
              <a:gd name="connsiteX255" fmla="*/ 706793 w 9376463"/>
              <a:gd name="connsiteY255" fmla="*/ 1096493 h 1572794"/>
              <a:gd name="connsiteX256" fmla="*/ 704680 w 9376463"/>
              <a:gd name="connsiteY256" fmla="*/ 1098444 h 1572794"/>
              <a:gd name="connsiteX257" fmla="*/ 717522 w 9376463"/>
              <a:gd name="connsiteY257" fmla="*/ 1087065 h 1572794"/>
              <a:gd name="connsiteX258" fmla="*/ 721261 w 9376463"/>
              <a:gd name="connsiteY258" fmla="*/ 1051301 h 1572794"/>
              <a:gd name="connsiteX259" fmla="*/ 685497 w 9376463"/>
              <a:gd name="connsiteY259" fmla="*/ 1047563 h 1572794"/>
              <a:gd name="connsiteX260" fmla="*/ 670705 w 9376463"/>
              <a:gd name="connsiteY260" fmla="*/ 1062030 h 1572794"/>
              <a:gd name="connsiteX261" fmla="*/ 663877 w 9376463"/>
              <a:gd name="connsiteY261" fmla="*/ 1079587 h 1572794"/>
              <a:gd name="connsiteX262" fmla="*/ 671680 w 9376463"/>
              <a:gd name="connsiteY262" fmla="*/ 1097306 h 1572794"/>
              <a:gd name="connsiteX263" fmla="*/ 671680 w 9376463"/>
              <a:gd name="connsiteY263" fmla="*/ 1097306 h 1572794"/>
              <a:gd name="connsiteX264" fmla="*/ 452224 w 9376463"/>
              <a:gd name="connsiteY264" fmla="*/ 980101 h 1572794"/>
              <a:gd name="connsiteX265" fmla="*/ 430441 w 9376463"/>
              <a:gd name="connsiteY265" fmla="*/ 952302 h 1572794"/>
              <a:gd name="connsiteX266" fmla="*/ 439707 w 9376463"/>
              <a:gd name="connsiteY266" fmla="*/ 922717 h 1572794"/>
              <a:gd name="connsiteX267" fmla="*/ 472706 w 9376463"/>
              <a:gd name="connsiteY267" fmla="*/ 908412 h 1572794"/>
              <a:gd name="connsiteX268" fmla="*/ 487012 w 9376463"/>
              <a:gd name="connsiteY268" fmla="*/ 941411 h 1572794"/>
              <a:gd name="connsiteX269" fmla="*/ 479534 w 9376463"/>
              <a:gd name="connsiteY269" fmla="*/ 961081 h 1572794"/>
              <a:gd name="connsiteX270" fmla="*/ 479534 w 9376463"/>
              <a:gd name="connsiteY270" fmla="*/ 961406 h 1572794"/>
              <a:gd name="connsiteX271" fmla="*/ 455150 w 9376463"/>
              <a:gd name="connsiteY271" fmla="*/ 980263 h 1572794"/>
              <a:gd name="connsiteX272" fmla="*/ 452224 w 9376463"/>
              <a:gd name="connsiteY272" fmla="*/ 980101 h 1572794"/>
              <a:gd name="connsiteX273" fmla="*/ 452224 w 9376463"/>
              <a:gd name="connsiteY273" fmla="*/ 980101 h 1572794"/>
              <a:gd name="connsiteX274" fmla="*/ 153601 w 9376463"/>
              <a:gd name="connsiteY274" fmla="*/ 990341 h 1572794"/>
              <a:gd name="connsiteX275" fmla="*/ 151000 w 9376463"/>
              <a:gd name="connsiteY275" fmla="*/ 963682 h 1572794"/>
              <a:gd name="connsiteX276" fmla="*/ 176360 w 9376463"/>
              <a:gd name="connsiteY276" fmla="*/ 937672 h 1572794"/>
              <a:gd name="connsiteX277" fmla="*/ 202369 w 9376463"/>
              <a:gd name="connsiteY277" fmla="*/ 963031 h 1572794"/>
              <a:gd name="connsiteX278" fmla="*/ 200093 w 9376463"/>
              <a:gd name="connsiteY278" fmla="*/ 989366 h 1572794"/>
              <a:gd name="connsiteX279" fmla="*/ 176847 w 9376463"/>
              <a:gd name="connsiteY279" fmla="*/ 1005297 h 1572794"/>
              <a:gd name="connsiteX280" fmla="*/ 176522 w 9376463"/>
              <a:gd name="connsiteY280" fmla="*/ 1005297 h 1572794"/>
              <a:gd name="connsiteX281" fmla="*/ 153439 w 9376463"/>
              <a:gd name="connsiteY281" fmla="*/ 990341 h 157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9376463" h="1572794">
                <a:moveTo>
                  <a:pt x="163517" y="1496391"/>
                </a:moveTo>
                <a:cubicBezTo>
                  <a:pt x="139946" y="1461765"/>
                  <a:pt x="119626" y="1425189"/>
                  <a:pt x="99469" y="1388451"/>
                </a:cubicBezTo>
                <a:cubicBezTo>
                  <a:pt x="73459" y="1341309"/>
                  <a:pt x="48913" y="1293354"/>
                  <a:pt x="24203" y="1245561"/>
                </a:cubicBezTo>
                <a:cubicBezTo>
                  <a:pt x="20302" y="1238083"/>
                  <a:pt x="16401" y="1230443"/>
                  <a:pt x="12337" y="1222965"/>
                </a:cubicBezTo>
                <a:cubicBezTo>
                  <a:pt x="10711" y="1219877"/>
                  <a:pt x="9085" y="1216788"/>
                  <a:pt x="7460" y="1213536"/>
                </a:cubicBezTo>
                <a:cubicBezTo>
                  <a:pt x="5672" y="1210285"/>
                  <a:pt x="3396" y="1206709"/>
                  <a:pt x="2095" y="1203295"/>
                </a:cubicBezTo>
                <a:cubicBezTo>
                  <a:pt x="145" y="1197931"/>
                  <a:pt x="-668" y="1192729"/>
                  <a:pt x="632" y="1187039"/>
                </a:cubicBezTo>
                <a:cubicBezTo>
                  <a:pt x="2258" y="1180700"/>
                  <a:pt x="6322" y="1175335"/>
                  <a:pt x="11686" y="1171921"/>
                </a:cubicBezTo>
                <a:cubicBezTo>
                  <a:pt x="21765" y="1165744"/>
                  <a:pt x="36883" y="1167532"/>
                  <a:pt x="44036" y="1177448"/>
                </a:cubicBezTo>
                <a:cubicBezTo>
                  <a:pt x="48750" y="1183950"/>
                  <a:pt x="52489" y="1191266"/>
                  <a:pt x="56228" y="1198419"/>
                </a:cubicBezTo>
                <a:cubicBezTo>
                  <a:pt x="61105" y="1207685"/>
                  <a:pt x="65981" y="1216788"/>
                  <a:pt x="70858" y="1226053"/>
                </a:cubicBezTo>
                <a:cubicBezTo>
                  <a:pt x="84838" y="1252551"/>
                  <a:pt x="98331" y="1279373"/>
                  <a:pt x="112148" y="1305870"/>
                </a:cubicBezTo>
                <a:cubicBezTo>
                  <a:pt x="128729" y="1337407"/>
                  <a:pt x="145798" y="1368781"/>
                  <a:pt x="163517" y="1399830"/>
                </a:cubicBezTo>
                <a:cubicBezTo>
                  <a:pt x="171970" y="1414623"/>
                  <a:pt x="180424" y="1429416"/>
                  <a:pt x="189689" y="1443722"/>
                </a:cubicBezTo>
                <a:cubicBezTo>
                  <a:pt x="194241" y="1450711"/>
                  <a:pt x="198955" y="1457701"/>
                  <a:pt x="203670" y="1464529"/>
                </a:cubicBezTo>
                <a:cubicBezTo>
                  <a:pt x="200744" y="1449248"/>
                  <a:pt x="198468" y="1433805"/>
                  <a:pt x="196029" y="1418362"/>
                </a:cubicBezTo>
                <a:cubicBezTo>
                  <a:pt x="192290" y="1393978"/>
                  <a:pt x="188714" y="1369594"/>
                  <a:pt x="185463" y="1345210"/>
                </a:cubicBezTo>
                <a:cubicBezTo>
                  <a:pt x="182049" y="1320339"/>
                  <a:pt x="179448" y="1295467"/>
                  <a:pt x="177172" y="1270432"/>
                </a:cubicBezTo>
                <a:cubicBezTo>
                  <a:pt x="174734" y="1243935"/>
                  <a:pt x="172621" y="1217438"/>
                  <a:pt x="171158" y="1190941"/>
                </a:cubicBezTo>
                <a:cubicBezTo>
                  <a:pt x="170020" y="1167694"/>
                  <a:pt x="168882" y="1144286"/>
                  <a:pt x="168394" y="1121040"/>
                </a:cubicBezTo>
                <a:cubicBezTo>
                  <a:pt x="168232" y="1109011"/>
                  <a:pt x="168394" y="1096981"/>
                  <a:pt x="168394" y="1085114"/>
                </a:cubicBezTo>
                <a:cubicBezTo>
                  <a:pt x="168394" y="1076499"/>
                  <a:pt x="168882" y="1067883"/>
                  <a:pt x="170182" y="1059429"/>
                </a:cubicBezTo>
                <a:cubicBezTo>
                  <a:pt x="172133" y="1046100"/>
                  <a:pt x="184000" y="1036021"/>
                  <a:pt x="197817" y="1037646"/>
                </a:cubicBezTo>
                <a:cubicBezTo>
                  <a:pt x="211310" y="1039272"/>
                  <a:pt x="221064" y="1051789"/>
                  <a:pt x="219601" y="1065282"/>
                </a:cubicBezTo>
                <a:cubicBezTo>
                  <a:pt x="219601" y="1066582"/>
                  <a:pt x="219438" y="1068045"/>
                  <a:pt x="219275" y="1069346"/>
                </a:cubicBezTo>
                <a:cubicBezTo>
                  <a:pt x="218137" y="1094542"/>
                  <a:pt x="218950" y="1119902"/>
                  <a:pt x="220088" y="1144936"/>
                </a:cubicBezTo>
                <a:cubicBezTo>
                  <a:pt x="221226" y="1172409"/>
                  <a:pt x="222689" y="1199882"/>
                  <a:pt x="224640" y="1227191"/>
                </a:cubicBezTo>
                <a:cubicBezTo>
                  <a:pt x="228054" y="1269782"/>
                  <a:pt x="232280" y="1312048"/>
                  <a:pt x="238295" y="1354314"/>
                </a:cubicBezTo>
                <a:cubicBezTo>
                  <a:pt x="241221" y="1375284"/>
                  <a:pt x="244472" y="1396254"/>
                  <a:pt x="247886" y="1417224"/>
                </a:cubicBezTo>
                <a:cubicBezTo>
                  <a:pt x="249349" y="1426327"/>
                  <a:pt x="250975" y="1435431"/>
                  <a:pt x="252600" y="1444534"/>
                </a:cubicBezTo>
                <a:cubicBezTo>
                  <a:pt x="254713" y="1455914"/>
                  <a:pt x="257314" y="1467293"/>
                  <a:pt x="259590" y="1478835"/>
                </a:cubicBezTo>
                <a:cubicBezTo>
                  <a:pt x="260403" y="1483223"/>
                  <a:pt x="259915" y="1487613"/>
                  <a:pt x="258290" y="1491677"/>
                </a:cubicBezTo>
                <a:cubicBezTo>
                  <a:pt x="269669" y="1492490"/>
                  <a:pt x="281048" y="1493465"/>
                  <a:pt x="292427" y="1494765"/>
                </a:cubicBezTo>
                <a:cubicBezTo>
                  <a:pt x="292753" y="1492814"/>
                  <a:pt x="292915" y="1490864"/>
                  <a:pt x="293240" y="1489076"/>
                </a:cubicBezTo>
                <a:cubicBezTo>
                  <a:pt x="295028" y="1476884"/>
                  <a:pt x="297142" y="1464692"/>
                  <a:pt x="299417" y="1452662"/>
                </a:cubicBezTo>
                <a:cubicBezTo>
                  <a:pt x="304294" y="1425515"/>
                  <a:pt x="309496" y="1398530"/>
                  <a:pt x="315348" y="1371708"/>
                </a:cubicBezTo>
                <a:cubicBezTo>
                  <a:pt x="326402" y="1319851"/>
                  <a:pt x="337294" y="1267994"/>
                  <a:pt x="351112" y="1216950"/>
                </a:cubicBezTo>
                <a:cubicBezTo>
                  <a:pt x="366067" y="1161843"/>
                  <a:pt x="383461" y="1107710"/>
                  <a:pt x="402806" y="1054065"/>
                </a:cubicBezTo>
                <a:cubicBezTo>
                  <a:pt x="407520" y="1041223"/>
                  <a:pt x="422963" y="1035045"/>
                  <a:pt x="435318" y="1039923"/>
                </a:cubicBezTo>
                <a:cubicBezTo>
                  <a:pt x="448322" y="1045125"/>
                  <a:pt x="454012" y="1059592"/>
                  <a:pt x="449460" y="1072435"/>
                </a:cubicBezTo>
                <a:cubicBezTo>
                  <a:pt x="439869" y="1099094"/>
                  <a:pt x="431091" y="1125917"/>
                  <a:pt x="422150" y="1152739"/>
                </a:cubicBezTo>
                <a:cubicBezTo>
                  <a:pt x="407520" y="1198581"/>
                  <a:pt x="394840" y="1245236"/>
                  <a:pt x="383949" y="1292053"/>
                </a:cubicBezTo>
                <a:cubicBezTo>
                  <a:pt x="378422" y="1315949"/>
                  <a:pt x="373382" y="1340008"/>
                  <a:pt x="368180" y="1363904"/>
                </a:cubicBezTo>
                <a:cubicBezTo>
                  <a:pt x="362978" y="1388126"/>
                  <a:pt x="357939" y="1412348"/>
                  <a:pt x="353387" y="1436569"/>
                </a:cubicBezTo>
                <a:cubicBezTo>
                  <a:pt x="353550" y="1435431"/>
                  <a:pt x="353713" y="1434455"/>
                  <a:pt x="354038" y="1433317"/>
                </a:cubicBezTo>
                <a:cubicBezTo>
                  <a:pt x="351599" y="1446810"/>
                  <a:pt x="349161" y="1460302"/>
                  <a:pt x="346885" y="1473957"/>
                </a:cubicBezTo>
                <a:cubicBezTo>
                  <a:pt x="345422" y="1482899"/>
                  <a:pt x="343796" y="1491839"/>
                  <a:pt x="342658" y="1500780"/>
                </a:cubicBezTo>
                <a:cubicBezTo>
                  <a:pt x="346885" y="1501268"/>
                  <a:pt x="351112" y="1501918"/>
                  <a:pt x="355338" y="1502405"/>
                </a:cubicBezTo>
                <a:cubicBezTo>
                  <a:pt x="357289" y="1497529"/>
                  <a:pt x="359565" y="1492814"/>
                  <a:pt x="361841" y="1488101"/>
                </a:cubicBezTo>
                <a:cubicBezTo>
                  <a:pt x="367042" y="1477046"/>
                  <a:pt x="372895" y="1465992"/>
                  <a:pt x="378747" y="1455263"/>
                </a:cubicBezTo>
                <a:cubicBezTo>
                  <a:pt x="391101" y="1432342"/>
                  <a:pt x="403781" y="1409421"/>
                  <a:pt x="417111" y="1387150"/>
                </a:cubicBezTo>
                <a:cubicBezTo>
                  <a:pt x="445071" y="1340659"/>
                  <a:pt x="475145" y="1295467"/>
                  <a:pt x="507819" y="1252063"/>
                </a:cubicBezTo>
                <a:cubicBezTo>
                  <a:pt x="535455" y="1215325"/>
                  <a:pt x="566178" y="1181187"/>
                  <a:pt x="597878" y="1147862"/>
                </a:cubicBezTo>
                <a:cubicBezTo>
                  <a:pt x="607306" y="1137946"/>
                  <a:pt x="623400" y="1137621"/>
                  <a:pt x="633316" y="1147050"/>
                </a:cubicBezTo>
                <a:cubicBezTo>
                  <a:pt x="643394" y="1156478"/>
                  <a:pt x="643394" y="1172572"/>
                  <a:pt x="634129" y="1182487"/>
                </a:cubicBezTo>
                <a:cubicBezTo>
                  <a:pt x="612508" y="1205896"/>
                  <a:pt x="591050" y="1229305"/>
                  <a:pt x="570242" y="1253364"/>
                </a:cubicBezTo>
                <a:cubicBezTo>
                  <a:pt x="537405" y="1293678"/>
                  <a:pt x="507982" y="1336432"/>
                  <a:pt x="480022" y="1380323"/>
                </a:cubicBezTo>
                <a:cubicBezTo>
                  <a:pt x="466204" y="1402757"/>
                  <a:pt x="452549" y="1425352"/>
                  <a:pt x="439707" y="1448436"/>
                </a:cubicBezTo>
                <a:cubicBezTo>
                  <a:pt x="428165" y="1469081"/>
                  <a:pt x="416948" y="1489888"/>
                  <a:pt x="406545" y="1511184"/>
                </a:cubicBezTo>
                <a:cubicBezTo>
                  <a:pt x="411584" y="1512485"/>
                  <a:pt x="416461" y="1513785"/>
                  <a:pt x="421337" y="1515248"/>
                </a:cubicBezTo>
                <a:cubicBezTo>
                  <a:pt x="423776" y="1512972"/>
                  <a:pt x="426052" y="1510696"/>
                  <a:pt x="428328" y="1508583"/>
                </a:cubicBezTo>
                <a:lnTo>
                  <a:pt x="427190" y="1509558"/>
                </a:lnTo>
                <a:cubicBezTo>
                  <a:pt x="466204" y="1473632"/>
                  <a:pt x="508957" y="1441933"/>
                  <a:pt x="550898" y="1409584"/>
                </a:cubicBezTo>
                <a:cubicBezTo>
                  <a:pt x="570242" y="1394629"/>
                  <a:pt x="589587" y="1379836"/>
                  <a:pt x="608769" y="1364555"/>
                </a:cubicBezTo>
                <a:cubicBezTo>
                  <a:pt x="627951" y="1349274"/>
                  <a:pt x="646483" y="1333181"/>
                  <a:pt x="665990" y="1318225"/>
                </a:cubicBezTo>
                <a:cubicBezTo>
                  <a:pt x="676719" y="1309934"/>
                  <a:pt x="692325" y="1311072"/>
                  <a:pt x="700941" y="1321802"/>
                </a:cubicBezTo>
                <a:cubicBezTo>
                  <a:pt x="709394" y="1332205"/>
                  <a:pt x="707931" y="1348461"/>
                  <a:pt x="697364" y="1356752"/>
                </a:cubicBezTo>
                <a:cubicBezTo>
                  <a:pt x="678507" y="1371545"/>
                  <a:pt x="660463" y="1387313"/>
                  <a:pt x="641769" y="1402106"/>
                </a:cubicBezTo>
                <a:cubicBezTo>
                  <a:pt x="622099" y="1417549"/>
                  <a:pt x="602267" y="1432830"/>
                  <a:pt x="582434" y="1448273"/>
                </a:cubicBezTo>
                <a:cubicBezTo>
                  <a:pt x="560814" y="1465180"/>
                  <a:pt x="539193" y="1482085"/>
                  <a:pt x="517573" y="1499155"/>
                </a:cubicBezTo>
                <a:cubicBezTo>
                  <a:pt x="498228" y="1514435"/>
                  <a:pt x="479371" y="1530041"/>
                  <a:pt x="461165" y="1546622"/>
                </a:cubicBezTo>
                <a:cubicBezTo>
                  <a:pt x="458401" y="1549386"/>
                  <a:pt x="455638" y="1551987"/>
                  <a:pt x="453037" y="1554912"/>
                </a:cubicBezTo>
                <a:cubicBezTo>
                  <a:pt x="449948" y="1564829"/>
                  <a:pt x="440357" y="1572794"/>
                  <a:pt x="429465" y="1572794"/>
                </a:cubicBezTo>
                <a:cubicBezTo>
                  <a:pt x="422313" y="1572794"/>
                  <a:pt x="415810" y="1569868"/>
                  <a:pt x="411259" y="1564991"/>
                </a:cubicBezTo>
                <a:cubicBezTo>
                  <a:pt x="410609" y="1564991"/>
                  <a:pt x="409958" y="1564666"/>
                  <a:pt x="409145" y="1564503"/>
                </a:cubicBezTo>
                <a:cubicBezTo>
                  <a:pt x="400042" y="1561578"/>
                  <a:pt x="390614" y="1559301"/>
                  <a:pt x="381185" y="1557351"/>
                </a:cubicBezTo>
                <a:cubicBezTo>
                  <a:pt x="356801" y="1552962"/>
                  <a:pt x="331929" y="1550198"/>
                  <a:pt x="307383" y="1547272"/>
                </a:cubicBezTo>
                <a:cubicBezTo>
                  <a:pt x="281861" y="1544183"/>
                  <a:pt x="256177" y="1542070"/>
                  <a:pt x="230492" y="1540607"/>
                </a:cubicBezTo>
                <a:cubicBezTo>
                  <a:pt x="221389" y="1540119"/>
                  <a:pt x="212448" y="1539795"/>
                  <a:pt x="203345" y="1539632"/>
                </a:cubicBezTo>
                <a:cubicBezTo>
                  <a:pt x="199281" y="1539632"/>
                  <a:pt x="195379" y="1539632"/>
                  <a:pt x="191315" y="1539632"/>
                </a:cubicBezTo>
                <a:cubicBezTo>
                  <a:pt x="190177" y="1539632"/>
                  <a:pt x="189039" y="1539632"/>
                  <a:pt x="187901" y="1539632"/>
                </a:cubicBezTo>
                <a:cubicBezTo>
                  <a:pt x="184650" y="1539632"/>
                  <a:pt x="181236" y="1539632"/>
                  <a:pt x="178148" y="1539307"/>
                </a:cubicBezTo>
                <a:lnTo>
                  <a:pt x="177497" y="1539307"/>
                </a:lnTo>
                <a:cubicBezTo>
                  <a:pt x="171970" y="1538332"/>
                  <a:pt x="166606" y="1535731"/>
                  <a:pt x="162705" y="1531504"/>
                </a:cubicBezTo>
                <a:lnTo>
                  <a:pt x="162379" y="1531179"/>
                </a:lnTo>
                <a:lnTo>
                  <a:pt x="162379" y="1531179"/>
                </a:lnTo>
                <a:cubicBezTo>
                  <a:pt x="161404" y="1530041"/>
                  <a:pt x="160429" y="1528741"/>
                  <a:pt x="159453" y="1527440"/>
                </a:cubicBezTo>
                <a:cubicBezTo>
                  <a:pt x="157015" y="1523539"/>
                  <a:pt x="155877" y="1519149"/>
                  <a:pt x="155714" y="1514760"/>
                </a:cubicBezTo>
                <a:cubicBezTo>
                  <a:pt x="155714" y="1511347"/>
                  <a:pt x="156202" y="1508095"/>
                  <a:pt x="157503" y="1504844"/>
                </a:cubicBezTo>
                <a:cubicBezTo>
                  <a:pt x="157828" y="1503869"/>
                  <a:pt x="158315" y="1502893"/>
                  <a:pt x="158803" y="1502080"/>
                </a:cubicBezTo>
                <a:lnTo>
                  <a:pt x="158803" y="1502080"/>
                </a:lnTo>
                <a:lnTo>
                  <a:pt x="158803" y="1501756"/>
                </a:lnTo>
                <a:lnTo>
                  <a:pt x="158966" y="1501756"/>
                </a:lnTo>
                <a:lnTo>
                  <a:pt x="158966" y="1501430"/>
                </a:lnTo>
                <a:cubicBezTo>
                  <a:pt x="160104" y="1499479"/>
                  <a:pt x="161404" y="1497854"/>
                  <a:pt x="163030" y="1496391"/>
                </a:cubicBezTo>
                <a:lnTo>
                  <a:pt x="163030" y="1496391"/>
                </a:lnTo>
                <a:close/>
                <a:moveTo>
                  <a:pt x="8997516" y="655956"/>
                </a:moveTo>
                <a:cubicBezTo>
                  <a:pt x="8971831" y="654493"/>
                  <a:pt x="8946634" y="651566"/>
                  <a:pt x="8921438" y="646853"/>
                </a:cubicBezTo>
                <a:cubicBezTo>
                  <a:pt x="8888600" y="640675"/>
                  <a:pt x="8858202" y="626695"/>
                  <a:pt x="8828616" y="611740"/>
                </a:cubicBezTo>
                <a:cubicBezTo>
                  <a:pt x="8814310" y="604424"/>
                  <a:pt x="8800493" y="595971"/>
                  <a:pt x="8787650" y="586542"/>
                </a:cubicBezTo>
                <a:cubicBezTo>
                  <a:pt x="8780497" y="581178"/>
                  <a:pt x="8773670" y="575488"/>
                  <a:pt x="8767006" y="569474"/>
                </a:cubicBezTo>
                <a:cubicBezTo>
                  <a:pt x="8759853" y="562809"/>
                  <a:pt x="8751400" y="554030"/>
                  <a:pt x="8750424" y="543789"/>
                </a:cubicBezTo>
                <a:cubicBezTo>
                  <a:pt x="8749774" y="537125"/>
                  <a:pt x="8750912" y="530947"/>
                  <a:pt x="8754976" y="525420"/>
                </a:cubicBezTo>
                <a:cubicBezTo>
                  <a:pt x="8758878" y="520055"/>
                  <a:pt x="8764892" y="516479"/>
                  <a:pt x="8771394" y="515504"/>
                </a:cubicBezTo>
                <a:cubicBezTo>
                  <a:pt x="8781798" y="514041"/>
                  <a:pt x="8793015" y="519893"/>
                  <a:pt x="8797567" y="529321"/>
                </a:cubicBezTo>
                <a:cubicBezTo>
                  <a:pt x="8800980" y="532573"/>
                  <a:pt x="8804557" y="535824"/>
                  <a:pt x="8808133" y="538912"/>
                </a:cubicBezTo>
                <a:cubicBezTo>
                  <a:pt x="8813985" y="543464"/>
                  <a:pt x="8820000" y="547691"/>
                  <a:pt x="8826015" y="551917"/>
                </a:cubicBezTo>
                <a:cubicBezTo>
                  <a:pt x="8840808" y="561183"/>
                  <a:pt x="8856088" y="569149"/>
                  <a:pt x="8871694" y="576951"/>
                </a:cubicBezTo>
                <a:cubicBezTo>
                  <a:pt x="8881936" y="581666"/>
                  <a:pt x="8892339" y="585893"/>
                  <a:pt x="8903068" y="589794"/>
                </a:cubicBezTo>
                <a:cubicBezTo>
                  <a:pt x="8915098" y="593533"/>
                  <a:pt x="8927127" y="596621"/>
                  <a:pt x="8939644" y="599060"/>
                </a:cubicBezTo>
                <a:cubicBezTo>
                  <a:pt x="8962402" y="602636"/>
                  <a:pt x="8985161" y="604912"/>
                  <a:pt x="9008244" y="606213"/>
                </a:cubicBezTo>
                <a:cubicBezTo>
                  <a:pt x="9023525" y="606862"/>
                  <a:pt x="9038805" y="607188"/>
                  <a:pt x="9054086" y="606375"/>
                </a:cubicBezTo>
                <a:cubicBezTo>
                  <a:pt x="9068880" y="604912"/>
                  <a:pt x="9083672" y="602311"/>
                  <a:pt x="9098465" y="599385"/>
                </a:cubicBezTo>
                <a:cubicBezTo>
                  <a:pt x="9097165" y="599385"/>
                  <a:pt x="9095701" y="599385"/>
                  <a:pt x="9094401" y="599385"/>
                </a:cubicBezTo>
                <a:cubicBezTo>
                  <a:pt x="9083347" y="599385"/>
                  <a:pt x="9072293" y="598734"/>
                  <a:pt x="9061564" y="597109"/>
                </a:cubicBezTo>
                <a:cubicBezTo>
                  <a:pt x="9046771" y="594833"/>
                  <a:pt x="9032465" y="589794"/>
                  <a:pt x="9018323" y="584755"/>
                </a:cubicBezTo>
                <a:cubicBezTo>
                  <a:pt x="8993614" y="575976"/>
                  <a:pt x="8970368" y="563621"/>
                  <a:pt x="8947772" y="550454"/>
                </a:cubicBezTo>
                <a:cubicBezTo>
                  <a:pt x="8932816" y="541676"/>
                  <a:pt x="8918836" y="531760"/>
                  <a:pt x="8905019" y="521356"/>
                </a:cubicBezTo>
                <a:cubicBezTo>
                  <a:pt x="8890714" y="510627"/>
                  <a:pt x="8876734" y="499573"/>
                  <a:pt x="8862915" y="488194"/>
                </a:cubicBezTo>
                <a:cubicBezTo>
                  <a:pt x="8849261" y="476977"/>
                  <a:pt x="8836256" y="464948"/>
                  <a:pt x="8824714" y="451618"/>
                </a:cubicBezTo>
                <a:cubicBezTo>
                  <a:pt x="8819024" y="444953"/>
                  <a:pt x="8813498" y="438288"/>
                  <a:pt x="8808621" y="430973"/>
                </a:cubicBezTo>
                <a:cubicBezTo>
                  <a:pt x="8805695" y="426746"/>
                  <a:pt x="8803093" y="422194"/>
                  <a:pt x="8801631" y="417155"/>
                </a:cubicBezTo>
                <a:cubicBezTo>
                  <a:pt x="8800493" y="413416"/>
                  <a:pt x="8800493" y="409677"/>
                  <a:pt x="8800817" y="405938"/>
                </a:cubicBezTo>
                <a:cubicBezTo>
                  <a:pt x="8801793" y="393584"/>
                  <a:pt x="8813335" y="384156"/>
                  <a:pt x="8825201" y="383993"/>
                </a:cubicBezTo>
                <a:cubicBezTo>
                  <a:pt x="8836256" y="383993"/>
                  <a:pt x="8845521" y="390983"/>
                  <a:pt x="8849098" y="401061"/>
                </a:cubicBezTo>
                <a:cubicBezTo>
                  <a:pt x="8849911" y="402362"/>
                  <a:pt x="8850723" y="403662"/>
                  <a:pt x="8851699" y="405125"/>
                </a:cubicBezTo>
                <a:cubicBezTo>
                  <a:pt x="8856414" y="411628"/>
                  <a:pt x="8861777" y="417805"/>
                  <a:pt x="8867142" y="423820"/>
                </a:cubicBezTo>
                <a:cubicBezTo>
                  <a:pt x="8875758" y="432761"/>
                  <a:pt x="8885024" y="441052"/>
                  <a:pt x="8894452" y="449342"/>
                </a:cubicBezTo>
                <a:cubicBezTo>
                  <a:pt x="8916885" y="467874"/>
                  <a:pt x="8939969" y="485756"/>
                  <a:pt x="8964191" y="502012"/>
                </a:cubicBezTo>
                <a:cubicBezTo>
                  <a:pt x="8978008" y="510464"/>
                  <a:pt x="8991988" y="518430"/>
                  <a:pt x="9006456" y="525745"/>
                </a:cubicBezTo>
                <a:cubicBezTo>
                  <a:pt x="9021411" y="532573"/>
                  <a:pt x="9036529" y="538425"/>
                  <a:pt x="9051973" y="543627"/>
                </a:cubicBezTo>
                <a:cubicBezTo>
                  <a:pt x="9057500" y="545090"/>
                  <a:pt x="9063027" y="546390"/>
                  <a:pt x="9068554" y="547691"/>
                </a:cubicBezTo>
                <a:cubicBezTo>
                  <a:pt x="9072130" y="548179"/>
                  <a:pt x="9075707" y="548666"/>
                  <a:pt x="9079283" y="548829"/>
                </a:cubicBezTo>
                <a:cubicBezTo>
                  <a:pt x="9097815" y="549479"/>
                  <a:pt x="9116184" y="548341"/>
                  <a:pt x="9134554" y="547040"/>
                </a:cubicBezTo>
                <a:cubicBezTo>
                  <a:pt x="9150972" y="545902"/>
                  <a:pt x="9167553" y="545253"/>
                  <a:pt x="9184134" y="544277"/>
                </a:cubicBezTo>
                <a:cubicBezTo>
                  <a:pt x="9191124" y="543627"/>
                  <a:pt x="9197952" y="542652"/>
                  <a:pt x="9204780" y="541351"/>
                </a:cubicBezTo>
                <a:cubicBezTo>
                  <a:pt x="9209331" y="540213"/>
                  <a:pt x="9213720" y="538912"/>
                  <a:pt x="9218272" y="537449"/>
                </a:cubicBezTo>
                <a:cubicBezTo>
                  <a:pt x="9217459" y="536962"/>
                  <a:pt x="9216809" y="536637"/>
                  <a:pt x="9215996" y="536149"/>
                </a:cubicBezTo>
                <a:cubicBezTo>
                  <a:pt x="9196489" y="524445"/>
                  <a:pt x="9178282" y="510302"/>
                  <a:pt x="9160400" y="496322"/>
                </a:cubicBezTo>
                <a:cubicBezTo>
                  <a:pt x="9120248" y="465110"/>
                  <a:pt x="9083022" y="430485"/>
                  <a:pt x="9047096" y="394722"/>
                </a:cubicBezTo>
                <a:cubicBezTo>
                  <a:pt x="9031490" y="379116"/>
                  <a:pt x="9016048" y="363348"/>
                  <a:pt x="9000929" y="347417"/>
                </a:cubicBezTo>
                <a:cubicBezTo>
                  <a:pt x="8993289" y="339452"/>
                  <a:pt x="8985648" y="331324"/>
                  <a:pt x="8978008" y="323196"/>
                </a:cubicBezTo>
                <a:cubicBezTo>
                  <a:pt x="8971181" y="315880"/>
                  <a:pt x="8964515" y="308727"/>
                  <a:pt x="8959802" y="299949"/>
                </a:cubicBezTo>
                <a:cubicBezTo>
                  <a:pt x="8957038" y="294260"/>
                  <a:pt x="8955900" y="288407"/>
                  <a:pt x="8957525" y="282068"/>
                </a:cubicBezTo>
                <a:cubicBezTo>
                  <a:pt x="8959152" y="275890"/>
                  <a:pt x="8963053" y="270364"/>
                  <a:pt x="8968579" y="266949"/>
                </a:cubicBezTo>
                <a:cubicBezTo>
                  <a:pt x="8979959" y="259959"/>
                  <a:pt x="8995728" y="263536"/>
                  <a:pt x="9002718" y="275077"/>
                </a:cubicBezTo>
                <a:cubicBezTo>
                  <a:pt x="9003042" y="275728"/>
                  <a:pt x="9003530" y="276378"/>
                  <a:pt x="9003856" y="276866"/>
                </a:cubicBezTo>
                <a:cubicBezTo>
                  <a:pt x="9006944" y="280767"/>
                  <a:pt x="9010195" y="284343"/>
                  <a:pt x="9013446" y="287920"/>
                </a:cubicBezTo>
                <a:cubicBezTo>
                  <a:pt x="9037993" y="314092"/>
                  <a:pt x="9063189" y="339776"/>
                  <a:pt x="9088712" y="364973"/>
                </a:cubicBezTo>
                <a:cubicBezTo>
                  <a:pt x="9101716" y="377815"/>
                  <a:pt x="9114883" y="390658"/>
                  <a:pt x="9128376" y="402850"/>
                </a:cubicBezTo>
                <a:cubicBezTo>
                  <a:pt x="9141381" y="414554"/>
                  <a:pt x="9154711" y="426096"/>
                  <a:pt x="9168041" y="437475"/>
                </a:cubicBezTo>
                <a:cubicBezTo>
                  <a:pt x="9189336" y="455031"/>
                  <a:pt x="9211281" y="472101"/>
                  <a:pt x="9234528" y="487218"/>
                </a:cubicBezTo>
                <a:cubicBezTo>
                  <a:pt x="9242005" y="491770"/>
                  <a:pt x="9249646" y="495997"/>
                  <a:pt x="9257449" y="499898"/>
                </a:cubicBezTo>
                <a:cubicBezTo>
                  <a:pt x="9258587" y="500386"/>
                  <a:pt x="9259725" y="500873"/>
                  <a:pt x="9260863" y="501361"/>
                </a:cubicBezTo>
                <a:cubicBezTo>
                  <a:pt x="9261025" y="489982"/>
                  <a:pt x="9261838" y="478765"/>
                  <a:pt x="9262488" y="467386"/>
                </a:cubicBezTo>
                <a:lnTo>
                  <a:pt x="9262488" y="470800"/>
                </a:lnTo>
                <a:cubicBezTo>
                  <a:pt x="9262651" y="462347"/>
                  <a:pt x="9262814" y="454056"/>
                  <a:pt x="9262163" y="445603"/>
                </a:cubicBezTo>
                <a:cubicBezTo>
                  <a:pt x="9260375" y="426421"/>
                  <a:pt x="9257286" y="407401"/>
                  <a:pt x="9253385" y="388544"/>
                </a:cubicBezTo>
                <a:cubicBezTo>
                  <a:pt x="9246558" y="358146"/>
                  <a:pt x="9237129" y="328722"/>
                  <a:pt x="9226888" y="299461"/>
                </a:cubicBezTo>
                <a:cubicBezTo>
                  <a:pt x="9223312" y="289870"/>
                  <a:pt x="9219572" y="280442"/>
                  <a:pt x="9215345" y="271176"/>
                </a:cubicBezTo>
                <a:cubicBezTo>
                  <a:pt x="9211281" y="261910"/>
                  <a:pt x="9206568" y="252969"/>
                  <a:pt x="9201854" y="243866"/>
                </a:cubicBezTo>
                <a:cubicBezTo>
                  <a:pt x="9189824" y="221920"/>
                  <a:pt x="9176819" y="200462"/>
                  <a:pt x="9163327" y="179493"/>
                </a:cubicBezTo>
                <a:cubicBezTo>
                  <a:pt x="9156824" y="169251"/>
                  <a:pt x="9149997" y="159010"/>
                  <a:pt x="9143982" y="148443"/>
                </a:cubicBezTo>
                <a:cubicBezTo>
                  <a:pt x="9137642" y="137389"/>
                  <a:pt x="9129352" y="124872"/>
                  <a:pt x="9130652" y="111542"/>
                </a:cubicBezTo>
                <a:cubicBezTo>
                  <a:pt x="9131952" y="99188"/>
                  <a:pt x="9142844" y="89759"/>
                  <a:pt x="9155036" y="89597"/>
                </a:cubicBezTo>
                <a:cubicBezTo>
                  <a:pt x="9166090" y="89597"/>
                  <a:pt x="9177144" y="97399"/>
                  <a:pt x="9179583" y="108453"/>
                </a:cubicBezTo>
                <a:cubicBezTo>
                  <a:pt x="9180233" y="109754"/>
                  <a:pt x="9180720" y="111054"/>
                  <a:pt x="9181371" y="112355"/>
                </a:cubicBezTo>
                <a:cubicBezTo>
                  <a:pt x="9194050" y="134951"/>
                  <a:pt x="9209006" y="156409"/>
                  <a:pt x="9222661" y="178517"/>
                </a:cubicBezTo>
                <a:cubicBezTo>
                  <a:pt x="9236641" y="201275"/>
                  <a:pt x="9249484" y="224684"/>
                  <a:pt x="9261025" y="248743"/>
                </a:cubicBezTo>
                <a:cubicBezTo>
                  <a:pt x="9266715" y="260773"/>
                  <a:pt x="9271429" y="273289"/>
                  <a:pt x="9275981" y="285644"/>
                </a:cubicBezTo>
                <a:cubicBezTo>
                  <a:pt x="9280532" y="298324"/>
                  <a:pt x="9284922" y="311004"/>
                  <a:pt x="9288986" y="323845"/>
                </a:cubicBezTo>
                <a:cubicBezTo>
                  <a:pt x="9297276" y="349042"/>
                  <a:pt x="9303454" y="375377"/>
                  <a:pt x="9308005" y="401549"/>
                </a:cubicBezTo>
                <a:cubicBezTo>
                  <a:pt x="9309468" y="409840"/>
                  <a:pt x="9310768" y="418130"/>
                  <a:pt x="9311906" y="426421"/>
                </a:cubicBezTo>
                <a:cubicBezTo>
                  <a:pt x="9312720" y="423982"/>
                  <a:pt x="9313695" y="421381"/>
                  <a:pt x="9314508" y="418943"/>
                </a:cubicBezTo>
                <a:cubicBezTo>
                  <a:pt x="9316458" y="412278"/>
                  <a:pt x="9318246" y="405451"/>
                  <a:pt x="9319547" y="398623"/>
                </a:cubicBezTo>
                <a:cubicBezTo>
                  <a:pt x="9322798" y="380254"/>
                  <a:pt x="9324586" y="361722"/>
                  <a:pt x="9325724" y="343190"/>
                </a:cubicBezTo>
                <a:cubicBezTo>
                  <a:pt x="9326374" y="318969"/>
                  <a:pt x="9324424" y="294748"/>
                  <a:pt x="9322798" y="270688"/>
                </a:cubicBezTo>
                <a:cubicBezTo>
                  <a:pt x="9322798" y="271339"/>
                  <a:pt x="9322798" y="271989"/>
                  <a:pt x="9322798" y="272639"/>
                </a:cubicBezTo>
                <a:cubicBezTo>
                  <a:pt x="9321660" y="258821"/>
                  <a:pt x="9320360" y="245166"/>
                  <a:pt x="9318409" y="231349"/>
                </a:cubicBezTo>
                <a:cubicBezTo>
                  <a:pt x="9316784" y="219157"/>
                  <a:pt x="9314345" y="206802"/>
                  <a:pt x="9314670" y="194448"/>
                </a:cubicBezTo>
                <a:cubicBezTo>
                  <a:pt x="9314995" y="180955"/>
                  <a:pt x="9325236" y="169413"/>
                  <a:pt x="9339216" y="169251"/>
                </a:cubicBezTo>
                <a:cubicBezTo>
                  <a:pt x="9352872" y="169088"/>
                  <a:pt x="9363925" y="180305"/>
                  <a:pt x="9364414" y="193797"/>
                </a:cubicBezTo>
                <a:cubicBezTo>
                  <a:pt x="9364414" y="195261"/>
                  <a:pt x="9364414" y="196886"/>
                  <a:pt x="9364576" y="198512"/>
                </a:cubicBezTo>
                <a:cubicBezTo>
                  <a:pt x="9365876" y="210704"/>
                  <a:pt x="9367827" y="222733"/>
                  <a:pt x="9369453" y="234763"/>
                </a:cubicBezTo>
                <a:cubicBezTo>
                  <a:pt x="9371241" y="247930"/>
                  <a:pt x="9372379" y="261097"/>
                  <a:pt x="9373354" y="274428"/>
                </a:cubicBezTo>
                <a:cubicBezTo>
                  <a:pt x="9374492" y="287920"/>
                  <a:pt x="9375305" y="301413"/>
                  <a:pt x="9376117" y="314905"/>
                </a:cubicBezTo>
                <a:cubicBezTo>
                  <a:pt x="9376768" y="328397"/>
                  <a:pt x="9376443" y="341565"/>
                  <a:pt x="9375630" y="355057"/>
                </a:cubicBezTo>
                <a:cubicBezTo>
                  <a:pt x="9374330" y="379441"/>
                  <a:pt x="9371241" y="404313"/>
                  <a:pt x="9365064" y="428046"/>
                </a:cubicBezTo>
                <a:cubicBezTo>
                  <a:pt x="9358723" y="451943"/>
                  <a:pt x="9348158" y="474539"/>
                  <a:pt x="9337428" y="496647"/>
                </a:cubicBezTo>
                <a:cubicBezTo>
                  <a:pt x="9332877" y="505913"/>
                  <a:pt x="9328000" y="515016"/>
                  <a:pt x="9322147" y="523632"/>
                </a:cubicBezTo>
                <a:cubicBezTo>
                  <a:pt x="9317434" y="530622"/>
                  <a:pt x="9309143" y="534361"/>
                  <a:pt x="9300852" y="534361"/>
                </a:cubicBezTo>
                <a:cubicBezTo>
                  <a:pt x="9298576" y="534361"/>
                  <a:pt x="9296464" y="534036"/>
                  <a:pt x="9294188" y="533548"/>
                </a:cubicBezTo>
                <a:cubicBezTo>
                  <a:pt x="9294188" y="535499"/>
                  <a:pt x="9293862" y="537287"/>
                  <a:pt x="9293375" y="539237"/>
                </a:cubicBezTo>
                <a:cubicBezTo>
                  <a:pt x="9290773" y="549641"/>
                  <a:pt x="9280695" y="558094"/>
                  <a:pt x="9269966" y="558745"/>
                </a:cubicBezTo>
                <a:cubicBezTo>
                  <a:pt x="9268340" y="566548"/>
                  <a:pt x="9262976" y="573375"/>
                  <a:pt x="9255336" y="576951"/>
                </a:cubicBezTo>
                <a:cubicBezTo>
                  <a:pt x="9247045" y="580853"/>
                  <a:pt x="9238430" y="584104"/>
                  <a:pt x="9229813" y="586868"/>
                </a:cubicBezTo>
                <a:cubicBezTo>
                  <a:pt x="9230139" y="595808"/>
                  <a:pt x="9225912" y="604749"/>
                  <a:pt x="9217784" y="609301"/>
                </a:cubicBezTo>
                <a:cubicBezTo>
                  <a:pt x="9206568" y="615641"/>
                  <a:pt x="9195025" y="621331"/>
                  <a:pt x="9183322" y="626695"/>
                </a:cubicBezTo>
                <a:cubicBezTo>
                  <a:pt x="9172755" y="631572"/>
                  <a:pt x="9162026" y="636124"/>
                  <a:pt x="9150810" y="639374"/>
                </a:cubicBezTo>
                <a:cubicBezTo>
                  <a:pt x="9138618" y="642951"/>
                  <a:pt x="9126263" y="645389"/>
                  <a:pt x="9113745" y="647665"/>
                </a:cubicBezTo>
                <a:cubicBezTo>
                  <a:pt x="9101066" y="650103"/>
                  <a:pt x="9088386" y="652542"/>
                  <a:pt x="9075544" y="654655"/>
                </a:cubicBezTo>
                <a:cubicBezTo>
                  <a:pt x="9061889" y="656931"/>
                  <a:pt x="9047909" y="657744"/>
                  <a:pt x="9034092" y="657744"/>
                </a:cubicBezTo>
                <a:cubicBezTo>
                  <a:pt x="9021411" y="657744"/>
                  <a:pt x="9008732" y="657093"/>
                  <a:pt x="8996052" y="656444"/>
                </a:cubicBezTo>
                <a:lnTo>
                  <a:pt x="8996052" y="656444"/>
                </a:lnTo>
                <a:close/>
                <a:moveTo>
                  <a:pt x="8753187" y="350505"/>
                </a:moveTo>
                <a:cubicBezTo>
                  <a:pt x="8757740" y="358309"/>
                  <a:pt x="8766192" y="362373"/>
                  <a:pt x="8774808" y="362373"/>
                </a:cubicBezTo>
                <a:cubicBezTo>
                  <a:pt x="8779360" y="362373"/>
                  <a:pt x="8783912" y="361234"/>
                  <a:pt x="8787976" y="358796"/>
                </a:cubicBezTo>
                <a:cubicBezTo>
                  <a:pt x="8799842" y="351481"/>
                  <a:pt x="8803093" y="336037"/>
                  <a:pt x="8796266" y="324171"/>
                </a:cubicBezTo>
                <a:cubicBezTo>
                  <a:pt x="8791064" y="315068"/>
                  <a:pt x="8786025" y="305964"/>
                  <a:pt x="8781148" y="296535"/>
                </a:cubicBezTo>
                <a:lnTo>
                  <a:pt x="8781148" y="297023"/>
                </a:lnTo>
                <a:cubicBezTo>
                  <a:pt x="8780823" y="296048"/>
                  <a:pt x="8780336" y="294910"/>
                  <a:pt x="8779685" y="293934"/>
                </a:cubicBezTo>
                <a:lnTo>
                  <a:pt x="8779685" y="293934"/>
                </a:lnTo>
                <a:cubicBezTo>
                  <a:pt x="8777409" y="289545"/>
                  <a:pt x="8775296" y="285157"/>
                  <a:pt x="8773507" y="280605"/>
                </a:cubicBezTo>
                <a:lnTo>
                  <a:pt x="8773020" y="279304"/>
                </a:lnTo>
                <a:cubicBezTo>
                  <a:pt x="8771070" y="267600"/>
                  <a:pt x="8760016" y="258821"/>
                  <a:pt x="8748148" y="258984"/>
                </a:cubicBezTo>
                <a:cubicBezTo>
                  <a:pt x="8735793" y="259147"/>
                  <a:pt x="8725228" y="268738"/>
                  <a:pt x="8723764" y="280930"/>
                </a:cubicBezTo>
                <a:cubicBezTo>
                  <a:pt x="8722789" y="288733"/>
                  <a:pt x="8725390" y="295723"/>
                  <a:pt x="8727991" y="302876"/>
                </a:cubicBezTo>
                <a:cubicBezTo>
                  <a:pt x="8730104" y="308240"/>
                  <a:pt x="8732867" y="313442"/>
                  <a:pt x="8735469" y="318644"/>
                </a:cubicBezTo>
                <a:cubicBezTo>
                  <a:pt x="8741158" y="329535"/>
                  <a:pt x="8747010" y="340101"/>
                  <a:pt x="8753187" y="350668"/>
                </a:cubicBezTo>
                <a:lnTo>
                  <a:pt x="8753187" y="350668"/>
                </a:lnTo>
                <a:close/>
                <a:moveTo>
                  <a:pt x="8885024" y="222571"/>
                </a:moveTo>
                <a:cubicBezTo>
                  <a:pt x="8889738" y="227122"/>
                  <a:pt x="8895916" y="229398"/>
                  <a:pt x="8902256" y="229398"/>
                </a:cubicBezTo>
                <a:cubicBezTo>
                  <a:pt x="8909083" y="229398"/>
                  <a:pt x="8915910" y="226797"/>
                  <a:pt x="8920624" y="221595"/>
                </a:cubicBezTo>
                <a:cubicBezTo>
                  <a:pt x="8930378" y="211354"/>
                  <a:pt x="8929403" y="195749"/>
                  <a:pt x="8919811" y="185995"/>
                </a:cubicBezTo>
                <a:cubicBezTo>
                  <a:pt x="8911521" y="177704"/>
                  <a:pt x="8903555" y="169251"/>
                  <a:pt x="8895265" y="160960"/>
                </a:cubicBezTo>
                <a:cubicBezTo>
                  <a:pt x="8888437" y="153970"/>
                  <a:pt x="8881285" y="147143"/>
                  <a:pt x="8874458" y="140153"/>
                </a:cubicBezTo>
                <a:cubicBezTo>
                  <a:pt x="8870556" y="134951"/>
                  <a:pt x="8864704" y="131374"/>
                  <a:pt x="8857713" y="130725"/>
                </a:cubicBezTo>
                <a:cubicBezTo>
                  <a:pt x="8849911" y="130074"/>
                  <a:pt x="8842108" y="132512"/>
                  <a:pt x="8836581" y="138365"/>
                </a:cubicBezTo>
                <a:cubicBezTo>
                  <a:pt x="8831054" y="144217"/>
                  <a:pt x="8829265" y="151532"/>
                  <a:pt x="8829916" y="159335"/>
                </a:cubicBezTo>
                <a:cubicBezTo>
                  <a:pt x="8830729" y="168926"/>
                  <a:pt x="8838857" y="176241"/>
                  <a:pt x="8845034" y="182743"/>
                </a:cubicBezTo>
                <a:cubicBezTo>
                  <a:pt x="8849424" y="187295"/>
                  <a:pt x="8853975" y="191847"/>
                  <a:pt x="8858527" y="196398"/>
                </a:cubicBezTo>
                <a:cubicBezTo>
                  <a:pt x="8867305" y="205177"/>
                  <a:pt x="8876245" y="213792"/>
                  <a:pt x="8885024" y="222571"/>
                </a:cubicBezTo>
                <a:lnTo>
                  <a:pt x="8885024" y="222571"/>
                </a:lnTo>
                <a:close/>
                <a:moveTo>
                  <a:pt x="9057338" y="47819"/>
                </a:moveTo>
                <a:cubicBezTo>
                  <a:pt x="9053599" y="42779"/>
                  <a:pt x="9049372" y="37902"/>
                  <a:pt x="9047584" y="31888"/>
                </a:cubicBezTo>
                <a:cubicBezTo>
                  <a:pt x="9044820" y="22459"/>
                  <a:pt x="9048072" y="11893"/>
                  <a:pt x="9055874" y="5553"/>
                </a:cubicBezTo>
                <a:cubicBezTo>
                  <a:pt x="9064165" y="-1112"/>
                  <a:pt x="9077820" y="-2250"/>
                  <a:pt x="9086273" y="4741"/>
                </a:cubicBezTo>
                <a:cubicBezTo>
                  <a:pt x="9090175" y="7991"/>
                  <a:pt x="9093588" y="11568"/>
                  <a:pt x="9096840" y="15632"/>
                </a:cubicBezTo>
                <a:cubicBezTo>
                  <a:pt x="9105456" y="26523"/>
                  <a:pt x="9103992" y="42617"/>
                  <a:pt x="9093101" y="51557"/>
                </a:cubicBezTo>
                <a:cubicBezTo>
                  <a:pt x="9088549" y="55296"/>
                  <a:pt x="9082697" y="57085"/>
                  <a:pt x="9076845" y="57085"/>
                </a:cubicBezTo>
                <a:cubicBezTo>
                  <a:pt x="9069367" y="57085"/>
                  <a:pt x="9061889" y="53996"/>
                  <a:pt x="9057175" y="47819"/>
                </a:cubicBezTo>
                <a:lnTo>
                  <a:pt x="9057175" y="47819"/>
                </a:lnTo>
                <a:close/>
                <a:moveTo>
                  <a:pt x="777669" y="1283763"/>
                </a:moveTo>
                <a:cubicBezTo>
                  <a:pt x="766777" y="1275635"/>
                  <a:pt x="764177" y="1259866"/>
                  <a:pt x="772305" y="1248812"/>
                </a:cubicBezTo>
                <a:cubicBezTo>
                  <a:pt x="775556" y="1244423"/>
                  <a:pt x="779945" y="1242147"/>
                  <a:pt x="784334" y="1239059"/>
                </a:cubicBezTo>
                <a:cubicBezTo>
                  <a:pt x="794575" y="1232069"/>
                  <a:pt x="809368" y="1235319"/>
                  <a:pt x="817009" y="1244586"/>
                </a:cubicBezTo>
                <a:cubicBezTo>
                  <a:pt x="825299" y="1254827"/>
                  <a:pt x="824486" y="1271895"/>
                  <a:pt x="813270" y="1279861"/>
                </a:cubicBezTo>
                <a:cubicBezTo>
                  <a:pt x="810994" y="1281486"/>
                  <a:pt x="808881" y="1283112"/>
                  <a:pt x="806605" y="1284575"/>
                </a:cubicBezTo>
                <a:cubicBezTo>
                  <a:pt x="802216" y="1287176"/>
                  <a:pt x="797176" y="1288477"/>
                  <a:pt x="792299" y="1288477"/>
                </a:cubicBezTo>
                <a:cubicBezTo>
                  <a:pt x="787423" y="1288477"/>
                  <a:pt x="782058" y="1287013"/>
                  <a:pt x="777669" y="1283600"/>
                </a:cubicBezTo>
                <a:lnTo>
                  <a:pt x="777669" y="1283600"/>
                </a:lnTo>
                <a:close/>
                <a:moveTo>
                  <a:pt x="671517" y="1097469"/>
                </a:moveTo>
                <a:cubicBezTo>
                  <a:pt x="676069" y="1101858"/>
                  <a:pt x="682409" y="1104296"/>
                  <a:pt x="688749" y="1104296"/>
                </a:cubicBezTo>
                <a:lnTo>
                  <a:pt x="689074" y="1104296"/>
                </a:lnTo>
                <a:cubicBezTo>
                  <a:pt x="696064" y="1104296"/>
                  <a:pt x="701916" y="1101207"/>
                  <a:pt x="706793" y="1096493"/>
                </a:cubicBezTo>
                <a:lnTo>
                  <a:pt x="706793" y="1096493"/>
                </a:lnTo>
                <a:cubicBezTo>
                  <a:pt x="706793" y="1096493"/>
                  <a:pt x="705330" y="1097794"/>
                  <a:pt x="704680" y="1098444"/>
                </a:cubicBezTo>
                <a:cubicBezTo>
                  <a:pt x="708906" y="1094705"/>
                  <a:pt x="713295" y="1090966"/>
                  <a:pt x="717522" y="1087065"/>
                </a:cubicBezTo>
                <a:cubicBezTo>
                  <a:pt x="727763" y="1077799"/>
                  <a:pt x="730364" y="1062356"/>
                  <a:pt x="721261" y="1051301"/>
                </a:cubicBezTo>
                <a:cubicBezTo>
                  <a:pt x="712808" y="1040735"/>
                  <a:pt x="696064" y="1038460"/>
                  <a:pt x="685497" y="1047563"/>
                </a:cubicBezTo>
                <a:cubicBezTo>
                  <a:pt x="680296" y="1052115"/>
                  <a:pt x="675094" y="1056666"/>
                  <a:pt x="670705" y="1062030"/>
                </a:cubicBezTo>
                <a:cubicBezTo>
                  <a:pt x="666478" y="1067070"/>
                  <a:pt x="663714" y="1072922"/>
                  <a:pt x="663877" y="1079587"/>
                </a:cubicBezTo>
                <a:cubicBezTo>
                  <a:pt x="663877" y="1086252"/>
                  <a:pt x="666803" y="1092755"/>
                  <a:pt x="671680" y="1097306"/>
                </a:cubicBezTo>
                <a:lnTo>
                  <a:pt x="671680" y="1097306"/>
                </a:lnTo>
                <a:close/>
                <a:moveTo>
                  <a:pt x="452224" y="980101"/>
                </a:moveTo>
                <a:cubicBezTo>
                  <a:pt x="439382" y="978637"/>
                  <a:pt x="427840" y="965795"/>
                  <a:pt x="430441" y="952302"/>
                </a:cubicBezTo>
                <a:cubicBezTo>
                  <a:pt x="432392" y="942061"/>
                  <a:pt x="435480" y="932145"/>
                  <a:pt x="439707" y="922717"/>
                </a:cubicBezTo>
                <a:cubicBezTo>
                  <a:pt x="445234" y="910037"/>
                  <a:pt x="459377" y="903047"/>
                  <a:pt x="472706" y="908412"/>
                </a:cubicBezTo>
                <a:cubicBezTo>
                  <a:pt x="485386" y="913451"/>
                  <a:pt x="492376" y="928569"/>
                  <a:pt x="487012" y="941411"/>
                </a:cubicBezTo>
                <a:cubicBezTo>
                  <a:pt x="484248" y="947913"/>
                  <a:pt x="481810" y="954416"/>
                  <a:pt x="479534" y="961081"/>
                </a:cubicBezTo>
                <a:lnTo>
                  <a:pt x="479534" y="961406"/>
                </a:lnTo>
                <a:cubicBezTo>
                  <a:pt x="476445" y="972460"/>
                  <a:pt x="466529" y="980263"/>
                  <a:pt x="455150" y="980263"/>
                </a:cubicBezTo>
                <a:cubicBezTo>
                  <a:pt x="454175" y="980263"/>
                  <a:pt x="453199" y="980263"/>
                  <a:pt x="452224" y="980101"/>
                </a:cubicBezTo>
                <a:lnTo>
                  <a:pt x="452224" y="980101"/>
                </a:lnTo>
                <a:close/>
                <a:moveTo>
                  <a:pt x="153601" y="990341"/>
                </a:moveTo>
                <a:cubicBezTo>
                  <a:pt x="150350" y="982051"/>
                  <a:pt x="150838" y="972460"/>
                  <a:pt x="151000" y="963682"/>
                </a:cubicBezTo>
                <a:cubicBezTo>
                  <a:pt x="151000" y="949701"/>
                  <a:pt x="162217" y="937835"/>
                  <a:pt x="176360" y="937672"/>
                </a:cubicBezTo>
                <a:cubicBezTo>
                  <a:pt x="190340" y="937509"/>
                  <a:pt x="202369" y="949052"/>
                  <a:pt x="202369" y="963031"/>
                </a:cubicBezTo>
                <a:cubicBezTo>
                  <a:pt x="202369" y="971485"/>
                  <a:pt x="203345" y="981401"/>
                  <a:pt x="200093" y="989366"/>
                </a:cubicBezTo>
                <a:cubicBezTo>
                  <a:pt x="196354" y="998795"/>
                  <a:pt x="187089" y="1005297"/>
                  <a:pt x="176847" y="1005297"/>
                </a:cubicBezTo>
                <a:lnTo>
                  <a:pt x="176522" y="1005297"/>
                </a:lnTo>
                <a:cubicBezTo>
                  <a:pt x="166931" y="1005297"/>
                  <a:pt x="157015" y="999445"/>
                  <a:pt x="153439" y="990341"/>
                </a:cubicBezTo>
                <a:close/>
              </a:path>
            </a:pathLst>
          </a:custGeom>
          <a:solidFill>
            <a:srgbClr val="FFC9AD"/>
          </a:solidFill>
          <a:ln w="16256"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CB4A6881-16E2-1240-7DC3-AF25667F1CDA}"/>
              </a:ext>
            </a:extLst>
          </p:cNvPr>
          <p:cNvSpPr/>
          <p:nvPr/>
        </p:nvSpPr>
        <p:spPr>
          <a:xfrm flipH="1">
            <a:off x="3362761" y="4657067"/>
            <a:ext cx="322344" cy="343424"/>
          </a:xfrm>
          <a:custGeom>
            <a:avLst/>
            <a:gdLst>
              <a:gd name="connsiteX0" fmla="*/ 200422 w 322344"/>
              <a:gd name="connsiteY0" fmla="*/ 343100 h 343424"/>
              <a:gd name="connsiteX1" fmla="*/ 186768 w 322344"/>
              <a:gd name="connsiteY1" fmla="*/ 335297 h 343424"/>
              <a:gd name="connsiteX2" fmla="*/ 175225 w 322344"/>
              <a:gd name="connsiteY2" fmla="*/ 320992 h 343424"/>
              <a:gd name="connsiteX3" fmla="*/ 156693 w 322344"/>
              <a:gd name="connsiteY3" fmla="*/ 290593 h 343424"/>
              <a:gd name="connsiteX4" fmla="*/ 140275 w 322344"/>
              <a:gd name="connsiteY4" fmla="*/ 256781 h 343424"/>
              <a:gd name="connsiteX5" fmla="*/ 136048 w 322344"/>
              <a:gd name="connsiteY5" fmla="*/ 264421 h 343424"/>
              <a:gd name="connsiteX6" fmla="*/ 116216 w 322344"/>
              <a:gd name="connsiteY6" fmla="*/ 297908 h 343424"/>
              <a:gd name="connsiteX7" fmla="*/ 104187 w 322344"/>
              <a:gd name="connsiteY7" fmla="*/ 316115 h 343424"/>
              <a:gd name="connsiteX8" fmla="*/ 75739 w 322344"/>
              <a:gd name="connsiteY8" fmla="*/ 340499 h 343424"/>
              <a:gd name="connsiteX9" fmla="*/ 57044 w 322344"/>
              <a:gd name="connsiteY9" fmla="*/ 339849 h 343424"/>
              <a:gd name="connsiteX10" fmla="*/ 44039 w 322344"/>
              <a:gd name="connsiteY10" fmla="*/ 330095 h 343424"/>
              <a:gd name="connsiteX11" fmla="*/ 37537 w 322344"/>
              <a:gd name="connsiteY11" fmla="*/ 312051 h 343424"/>
              <a:gd name="connsiteX12" fmla="*/ 41601 w 322344"/>
              <a:gd name="connsiteY12" fmla="*/ 292544 h 343424"/>
              <a:gd name="connsiteX13" fmla="*/ 60133 w 322344"/>
              <a:gd name="connsiteY13" fmla="*/ 258081 h 343424"/>
              <a:gd name="connsiteX14" fmla="*/ 81591 w 322344"/>
              <a:gd name="connsiteY14" fmla="*/ 225569 h 343424"/>
              <a:gd name="connsiteX15" fmla="*/ 56231 w 322344"/>
              <a:gd name="connsiteY15" fmla="*/ 229145 h 343424"/>
              <a:gd name="connsiteX16" fmla="*/ 8439 w 322344"/>
              <a:gd name="connsiteY16" fmla="*/ 221830 h 343424"/>
              <a:gd name="connsiteX17" fmla="*/ 1936 w 322344"/>
              <a:gd name="connsiteY17" fmla="*/ 192244 h 343424"/>
              <a:gd name="connsiteX18" fmla="*/ 14616 w 322344"/>
              <a:gd name="connsiteY18" fmla="*/ 177451 h 343424"/>
              <a:gd name="connsiteX19" fmla="*/ 29897 w 322344"/>
              <a:gd name="connsiteY19" fmla="*/ 171924 h 343424"/>
              <a:gd name="connsiteX20" fmla="*/ 58182 w 322344"/>
              <a:gd name="connsiteY20" fmla="*/ 169323 h 343424"/>
              <a:gd name="connsiteX21" fmla="*/ 60458 w 322344"/>
              <a:gd name="connsiteY21" fmla="*/ 169323 h 343424"/>
              <a:gd name="connsiteX22" fmla="*/ 37212 w 322344"/>
              <a:gd name="connsiteY22" fmla="*/ 139250 h 343424"/>
              <a:gd name="connsiteX23" fmla="*/ 25833 w 322344"/>
              <a:gd name="connsiteY23" fmla="*/ 86418 h 343424"/>
              <a:gd name="connsiteX24" fmla="*/ 58507 w 322344"/>
              <a:gd name="connsiteY24" fmla="*/ 73576 h 343424"/>
              <a:gd name="connsiteX25" fmla="*/ 81428 w 322344"/>
              <a:gd name="connsiteY25" fmla="*/ 86093 h 343424"/>
              <a:gd name="connsiteX26" fmla="*/ 111177 w 322344"/>
              <a:gd name="connsiteY26" fmla="*/ 109664 h 343424"/>
              <a:gd name="connsiteX27" fmla="*/ 119305 w 322344"/>
              <a:gd name="connsiteY27" fmla="*/ 116654 h 343424"/>
              <a:gd name="connsiteX28" fmla="*/ 119955 w 322344"/>
              <a:gd name="connsiteY28" fmla="*/ 113240 h 343424"/>
              <a:gd name="connsiteX29" fmla="*/ 135886 w 322344"/>
              <a:gd name="connsiteY29" fmla="*/ 33911 h 343424"/>
              <a:gd name="connsiteX30" fmla="*/ 150679 w 322344"/>
              <a:gd name="connsiteY30" fmla="*/ 7251 h 343424"/>
              <a:gd name="connsiteX31" fmla="*/ 165797 w 322344"/>
              <a:gd name="connsiteY31" fmla="*/ 261 h 343424"/>
              <a:gd name="connsiteX32" fmla="*/ 186117 w 322344"/>
              <a:gd name="connsiteY32" fmla="*/ 5138 h 343424"/>
              <a:gd name="connsiteX33" fmla="*/ 202373 w 322344"/>
              <a:gd name="connsiteY33" fmla="*/ 40251 h 343424"/>
              <a:gd name="connsiteX34" fmla="*/ 202861 w 322344"/>
              <a:gd name="connsiteY34" fmla="*/ 64635 h 343424"/>
              <a:gd name="connsiteX35" fmla="*/ 194896 w 322344"/>
              <a:gd name="connsiteY35" fmla="*/ 137624 h 343424"/>
              <a:gd name="connsiteX36" fmla="*/ 212127 w 322344"/>
              <a:gd name="connsiteY36" fmla="*/ 121856 h 343424"/>
              <a:gd name="connsiteX37" fmla="*/ 227895 w 322344"/>
              <a:gd name="connsiteY37" fmla="*/ 106250 h 343424"/>
              <a:gd name="connsiteX38" fmla="*/ 229358 w 322344"/>
              <a:gd name="connsiteY38" fmla="*/ 104462 h 343424"/>
              <a:gd name="connsiteX39" fmla="*/ 243175 w 322344"/>
              <a:gd name="connsiteY39" fmla="*/ 89669 h 343424"/>
              <a:gd name="connsiteX40" fmla="*/ 254392 w 322344"/>
              <a:gd name="connsiteY40" fmla="*/ 87231 h 343424"/>
              <a:gd name="connsiteX41" fmla="*/ 280727 w 322344"/>
              <a:gd name="connsiteY41" fmla="*/ 109826 h 343424"/>
              <a:gd name="connsiteX42" fmla="*/ 274875 w 322344"/>
              <a:gd name="connsiteY42" fmla="*/ 131609 h 343424"/>
              <a:gd name="connsiteX43" fmla="*/ 266747 w 322344"/>
              <a:gd name="connsiteY43" fmla="*/ 141200 h 343424"/>
              <a:gd name="connsiteX44" fmla="*/ 244801 w 322344"/>
              <a:gd name="connsiteY44" fmla="*/ 161846 h 343424"/>
              <a:gd name="connsiteX45" fmla="*/ 247239 w 322344"/>
              <a:gd name="connsiteY45" fmla="*/ 159570 h 343424"/>
              <a:gd name="connsiteX46" fmla="*/ 223018 w 322344"/>
              <a:gd name="connsiteY46" fmla="*/ 182166 h 343424"/>
              <a:gd name="connsiteX47" fmla="*/ 226107 w 322344"/>
              <a:gd name="connsiteY47" fmla="*/ 182816 h 343424"/>
              <a:gd name="connsiteX48" fmla="*/ 260569 w 322344"/>
              <a:gd name="connsiteY48" fmla="*/ 190456 h 343424"/>
              <a:gd name="connsiteX49" fmla="*/ 281052 w 322344"/>
              <a:gd name="connsiteY49" fmla="*/ 196633 h 343424"/>
              <a:gd name="connsiteX50" fmla="*/ 302835 w 322344"/>
              <a:gd name="connsiteY50" fmla="*/ 204924 h 343424"/>
              <a:gd name="connsiteX51" fmla="*/ 322342 w 322344"/>
              <a:gd name="connsiteY51" fmla="*/ 232559 h 343424"/>
              <a:gd name="connsiteX52" fmla="*/ 301535 w 322344"/>
              <a:gd name="connsiteY52" fmla="*/ 260032 h 343424"/>
              <a:gd name="connsiteX53" fmla="*/ 264796 w 322344"/>
              <a:gd name="connsiteY53" fmla="*/ 257919 h 343424"/>
              <a:gd name="connsiteX54" fmla="*/ 228383 w 322344"/>
              <a:gd name="connsiteY54" fmla="*/ 249303 h 343424"/>
              <a:gd name="connsiteX55" fmla="*/ 216191 w 322344"/>
              <a:gd name="connsiteY55" fmla="*/ 245889 h 343424"/>
              <a:gd name="connsiteX56" fmla="*/ 217491 w 322344"/>
              <a:gd name="connsiteY56" fmla="*/ 248490 h 343424"/>
              <a:gd name="connsiteX57" fmla="*/ 231959 w 322344"/>
              <a:gd name="connsiteY57" fmla="*/ 287504 h 343424"/>
              <a:gd name="connsiteX58" fmla="*/ 235373 w 322344"/>
              <a:gd name="connsiteY58" fmla="*/ 307987 h 343424"/>
              <a:gd name="connsiteX59" fmla="*/ 233422 w 322344"/>
              <a:gd name="connsiteY59" fmla="*/ 325544 h 343424"/>
              <a:gd name="connsiteX60" fmla="*/ 218791 w 322344"/>
              <a:gd name="connsiteY60" fmla="*/ 340987 h 343424"/>
              <a:gd name="connsiteX61" fmla="*/ 207412 w 322344"/>
              <a:gd name="connsiteY61" fmla="*/ 343425 h 343424"/>
              <a:gd name="connsiteX62" fmla="*/ 200747 w 322344"/>
              <a:gd name="connsiteY62" fmla="*/ 342612 h 34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2344" h="343424">
                <a:moveTo>
                  <a:pt x="200422" y="343100"/>
                </a:moveTo>
                <a:cubicBezTo>
                  <a:pt x="195057" y="341800"/>
                  <a:pt x="190993" y="338873"/>
                  <a:pt x="186768" y="335297"/>
                </a:cubicBezTo>
                <a:cubicBezTo>
                  <a:pt x="182215" y="331558"/>
                  <a:pt x="178640" y="325869"/>
                  <a:pt x="175225" y="320992"/>
                </a:cubicBezTo>
                <a:cubicBezTo>
                  <a:pt x="168398" y="311238"/>
                  <a:pt x="162384" y="301160"/>
                  <a:pt x="156693" y="290593"/>
                </a:cubicBezTo>
                <a:cubicBezTo>
                  <a:pt x="150841" y="279539"/>
                  <a:pt x="145314" y="268160"/>
                  <a:pt x="140275" y="256781"/>
                </a:cubicBezTo>
                <a:cubicBezTo>
                  <a:pt x="138975" y="259382"/>
                  <a:pt x="137511" y="261983"/>
                  <a:pt x="136048" y="264421"/>
                </a:cubicBezTo>
                <a:cubicBezTo>
                  <a:pt x="129709" y="275800"/>
                  <a:pt x="123043" y="287017"/>
                  <a:pt x="116216" y="297908"/>
                </a:cubicBezTo>
                <a:cubicBezTo>
                  <a:pt x="112315" y="304086"/>
                  <a:pt x="108413" y="310263"/>
                  <a:pt x="104187" y="316115"/>
                </a:cubicBezTo>
                <a:cubicBezTo>
                  <a:pt x="96871" y="326031"/>
                  <a:pt x="88256" y="336923"/>
                  <a:pt x="75739" y="340499"/>
                </a:cubicBezTo>
                <a:cubicBezTo>
                  <a:pt x="69724" y="342287"/>
                  <a:pt x="63059" y="342287"/>
                  <a:pt x="57044" y="339849"/>
                </a:cubicBezTo>
                <a:cubicBezTo>
                  <a:pt x="51680" y="337736"/>
                  <a:pt x="47778" y="334322"/>
                  <a:pt x="44039" y="330095"/>
                </a:cubicBezTo>
                <a:cubicBezTo>
                  <a:pt x="39975" y="325544"/>
                  <a:pt x="37537" y="318066"/>
                  <a:pt x="37537" y="312051"/>
                </a:cubicBezTo>
                <a:cubicBezTo>
                  <a:pt x="37537" y="305224"/>
                  <a:pt x="38837" y="298884"/>
                  <a:pt x="41601" y="292544"/>
                </a:cubicBezTo>
                <a:cubicBezTo>
                  <a:pt x="46803" y="280514"/>
                  <a:pt x="53143" y="269135"/>
                  <a:pt x="60133" y="258081"/>
                </a:cubicBezTo>
                <a:cubicBezTo>
                  <a:pt x="66960" y="247027"/>
                  <a:pt x="74113" y="236298"/>
                  <a:pt x="81591" y="225569"/>
                </a:cubicBezTo>
                <a:cubicBezTo>
                  <a:pt x="73137" y="226870"/>
                  <a:pt x="64685" y="228008"/>
                  <a:pt x="56231" y="229145"/>
                </a:cubicBezTo>
                <a:cubicBezTo>
                  <a:pt x="40301" y="231259"/>
                  <a:pt x="21119" y="234022"/>
                  <a:pt x="8439" y="221830"/>
                </a:cubicBezTo>
                <a:cubicBezTo>
                  <a:pt x="636" y="214352"/>
                  <a:pt x="-2290" y="202486"/>
                  <a:pt x="1936" y="192244"/>
                </a:cubicBezTo>
                <a:cubicBezTo>
                  <a:pt x="4537" y="185904"/>
                  <a:pt x="8601" y="180865"/>
                  <a:pt x="14616" y="177451"/>
                </a:cubicBezTo>
                <a:cubicBezTo>
                  <a:pt x="19330" y="174688"/>
                  <a:pt x="24532" y="173225"/>
                  <a:pt x="29897" y="171924"/>
                </a:cubicBezTo>
                <a:cubicBezTo>
                  <a:pt x="39325" y="169811"/>
                  <a:pt x="48592" y="169161"/>
                  <a:pt x="58182" y="169323"/>
                </a:cubicBezTo>
                <a:cubicBezTo>
                  <a:pt x="58995" y="169323"/>
                  <a:pt x="59645" y="169323"/>
                  <a:pt x="60458" y="169323"/>
                </a:cubicBezTo>
                <a:cubicBezTo>
                  <a:pt x="52167" y="159732"/>
                  <a:pt x="44202" y="149816"/>
                  <a:pt x="37212" y="139250"/>
                </a:cubicBezTo>
                <a:cubicBezTo>
                  <a:pt x="26971" y="124294"/>
                  <a:pt x="15917" y="104299"/>
                  <a:pt x="25833" y="86418"/>
                </a:cubicBezTo>
                <a:cubicBezTo>
                  <a:pt x="32173" y="75039"/>
                  <a:pt x="46315" y="69674"/>
                  <a:pt x="58507" y="73576"/>
                </a:cubicBezTo>
                <a:cubicBezTo>
                  <a:pt x="66960" y="76176"/>
                  <a:pt x="74275" y="80891"/>
                  <a:pt x="81428" y="86093"/>
                </a:cubicBezTo>
                <a:cubicBezTo>
                  <a:pt x="91669" y="93570"/>
                  <a:pt x="101585" y="101536"/>
                  <a:pt x="111177" y="109664"/>
                </a:cubicBezTo>
                <a:cubicBezTo>
                  <a:pt x="113940" y="111940"/>
                  <a:pt x="116704" y="114378"/>
                  <a:pt x="119305" y="116654"/>
                </a:cubicBezTo>
                <a:cubicBezTo>
                  <a:pt x="119467" y="115516"/>
                  <a:pt x="119630" y="114378"/>
                  <a:pt x="119955" y="113240"/>
                </a:cubicBezTo>
                <a:cubicBezTo>
                  <a:pt x="124507" y="86743"/>
                  <a:pt x="129383" y="60083"/>
                  <a:pt x="135886" y="33911"/>
                </a:cubicBezTo>
                <a:cubicBezTo>
                  <a:pt x="138324" y="24157"/>
                  <a:pt x="142225" y="13428"/>
                  <a:pt x="150679" y="7251"/>
                </a:cubicBezTo>
                <a:cubicBezTo>
                  <a:pt x="155231" y="3837"/>
                  <a:pt x="159945" y="1074"/>
                  <a:pt x="165797" y="261"/>
                </a:cubicBezTo>
                <a:cubicBezTo>
                  <a:pt x="172787" y="-714"/>
                  <a:pt x="180427" y="1074"/>
                  <a:pt x="186117" y="5138"/>
                </a:cubicBezTo>
                <a:cubicBezTo>
                  <a:pt x="197171" y="13266"/>
                  <a:pt x="200747" y="27246"/>
                  <a:pt x="202373" y="40251"/>
                </a:cubicBezTo>
                <a:cubicBezTo>
                  <a:pt x="203348" y="48379"/>
                  <a:pt x="203024" y="56507"/>
                  <a:pt x="202861" y="64635"/>
                </a:cubicBezTo>
                <a:cubicBezTo>
                  <a:pt x="202048" y="89019"/>
                  <a:pt x="199284" y="113565"/>
                  <a:pt x="194896" y="137624"/>
                </a:cubicBezTo>
                <a:cubicBezTo>
                  <a:pt x="200585" y="132422"/>
                  <a:pt x="206437" y="127058"/>
                  <a:pt x="212127" y="121856"/>
                </a:cubicBezTo>
                <a:cubicBezTo>
                  <a:pt x="217491" y="116816"/>
                  <a:pt x="222855" y="111777"/>
                  <a:pt x="227895" y="106250"/>
                </a:cubicBezTo>
                <a:cubicBezTo>
                  <a:pt x="228383" y="105600"/>
                  <a:pt x="228870" y="105112"/>
                  <a:pt x="229358" y="104462"/>
                </a:cubicBezTo>
                <a:cubicBezTo>
                  <a:pt x="231796" y="97960"/>
                  <a:pt x="236673" y="92595"/>
                  <a:pt x="243175" y="89669"/>
                </a:cubicBezTo>
                <a:cubicBezTo>
                  <a:pt x="246752" y="88043"/>
                  <a:pt x="250491" y="87231"/>
                  <a:pt x="254392" y="87231"/>
                </a:cubicBezTo>
                <a:cubicBezTo>
                  <a:pt x="266909" y="87231"/>
                  <a:pt x="279589" y="96659"/>
                  <a:pt x="280727" y="109826"/>
                </a:cubicBezTo>
                <a:cubicBezTo>
                  <a:pt x="281377" y="117792"/>
                  <a:pt x="279751" y="125107"/>
                  <a:pt x="274875" y="131609"/>
                </a:cubicBezTo>
                <a:cubicBezTo>
                  <a:pt x="272436" y="135023"/>
                  <a:pt x="269673" y="138112"/>
                  <a:pt x="266747" y="141200"/>
                </a:cubicBezTo>
                <a:cubicBezTo>
                  <a:pt x="260081" y="148678"/>
                  <a:pt x="252116" y="155018"/>
                  <a:pt x="244801" y="161846"/>
                </a:cubicBezTo>
                <a:cubicBezTo>
                  <a:pt x="245614" y="161033"/>
                  <a:pt x="246427" y="160383"/>
                  <a:pt x="247239" y="159570"/>
                </a:cubicBezTo>
                <a:cubicBezTo>
                  <a:pt x="239274" y="167048"/>
                  <a:pt x="230983" y="174525"/>
                  <a:pt x="223018" y="182166"/>
                </a:cubicBezTo>
                <a:cubicBezTo>
                  <a:pt x="223993" y="182328"/>
                  <a:pt x="225131" y="182653"/>
                  <a:pt x="226107" y="182816"/>
                </a:cubicBezTo>
                <a:cubicBezTo>
                  <a:pt x="237648" y="185092"/>
                  <a:pt x="249190" y="187530"/>
                  <a:pt x="260569" y="190456"/>
                </a:cubicBezTo>
                <a:cubicBezTo>
                  <a:pt x="267559" y="192244"/>
                  <a:pt x="274387" y="194358"/>
                  <a:pt x="281052" y="196633"/>
                </a:cubicBezTo>
                <a:cubicBezTo>
                  <a:pt x="288368" y="199072"/>
                  <a:pt x="296170" y="201185"/>
                  <a:pt x="302835" y="204924"/>
                </a:cubicBezTo>
                <a:cubicBezTo>
                  <a:pt x="313401" y="210776"/>
                  <a:pt x="322179" y="219717"/>
                  <a:pt x="322342" y="232559"/>
                </a:cubicBezTo>
                <a:cubicBezTo>
                  <a:pt x="322505" y="245401"/>
                  <a:pt x="313564" y="256293"/>
                  <a:pt x="301535" y="260032"/>
                </a:cubicBezTo>
                <a:cubicBezTo>
                  <a:pt x="289667" y="263608"/>
                  <a:pt x="276663" y="260194"/>
                  <a:pt x="264796" y="257919"/>
                </a:cubicBezTo>
                <a:cubicBezTo>
                  <a:pt x="252604" y="255480"/>
                  <a:pt x="240575" y="252392"/>
                  <a:pt x="228383" y="249303"/>
                </a:cubicBezTo>
                <a:cubicBezTo>
                  <a:pt x="224319" y="248165"/>
                  <a:pt x="220255" y="247027"/>
                  <a:pt x="216191" y="245889"/>
                </a:cubicBezTo>
                <a:cubicBezTo>
                  <a:pt x="216678" y="246702"/>
                  <a:pt x="217003" y="247677"/>
                  <a:pt x="217491" y="248490"/>
                </a:cubicBezTo>
                <a:cubicBezTo>
                  <a:pt x="223181" y="261007"/>
                  <a:pt x="228870" y="274012"/>
                  <a:pt x="231959" y="287504"/>
                </a:cubicBezTo>
                <a:cubicBezTo>
                  <a:pt x="233584" y="294332"/>
                  <a:pt x="234722" y="300997"/>
                  <a:pt x="235373" y="307987"/>
                </a:cubicBezTo>
                <a:cubicBezTo>
                  <a:pt x="235860" y="313839"/>
                  <a:pt x="235536" y="320016"/>
                  <a:pt x="233422" y="325544"/>
                </a:cubicBezTo>
                <a:cubicBezTo>
                  <a:pt x="230821" y="332371"/>
                  <a:pt x="225456" y="338061"/>
                  <a:pt x="218791" y="340987"/>
                </a:cubicBezTo>
                <a:cubicBezTo>
                  <a:pt x="215216" y="342612"/>
                  <a:pt x="211313" y="343425"/>
                  <a:pt x="207412" y="343425"/>
                </a:cubicBezTo>
                <a:cubicBezTo>
                  <a:pt x="205136" y="343425"/>
                  <a:pt x="202861" y="343100"/>
                  <a:pt x="200747" y="342612"/>
                </a:cubicBezTo>
                <a:close/>
              </a:path>
            </a:pathLst>
          </a:custGeom>
          <a:solidFill>
            <a:srgbClr val="FD8C95"/>
          </a:solidFill>
          <a:ln w="16256"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D811D44E-F8B3-EB04-CB0B-EB8B03CD9A46}"/>
              </a:ext>
            </a:extLst>
          </p:cNvPr>
          <p:cNvSpPr/>
          <p:nvPr/>
        </p:nvSpPr>
        <p:spPr>
          <a:xfrm flipH="1">
            <a:off x="4087010" y="4701297"/>
            <a:ext cx="264693" cy="278061"/>
          </a:xfrm>
          <a:custGeom>
            <a:avLst/>
            <a:gdLst>
              <a:gd name="connsiteX0" fmla="*/ 148994 w 264693"/>
              <a:gd name="connsiteY0" fmla="*/ 277411 h 278061"/>
              <a:gd name="connsiteX1" fmla="*/ 84457 w 264693"/>
              <a:gd name="connsiteY1" fmla="*/ 256441 h 278061"/>
              <a:gd name="connsiteX2" fmla="*/ 47231 w 264693"/>
              <a:gd name="connsiteY2" fmla="*/ 235796 h 278061"/>
              <a:gd name="connsiteX3" fmla="*/ 32113 w 264693"/>
              <a:gd name="connsiteY3" fmla="*/ 224417 h 278061"/>
              <a:gd name="connsiteX4" fmla="*/ 20896 w 264693"/>
              <a:gd name="connsiteY4" fmla="*/ 215151 h 278061"/>
              <a:gd name="connsiteX5" fmla="*/ 6103 w 264693"/>
              <a:gd name="connsiteY5" fmla="*/ 198082 h 278061"/>
              <a:gd name="connsiteX6" fmla="*/ 5291 w 264693"/>
              <a:gd name="connsiteY6" fmla="*/ 161181 h 278061"/>
              <a:gd name="connsiteX7" fmla="*/ 39428 w 264693"/>
              <a:gd name="connsiteY7" fmla="*/ 148989 h 278061"/>
              <a:gd name="connsiteX8" fmla="*/ 77792 w 264693"/>
              <a:gd name="connsiteY8" fmla="*/ 165733 h 278061"/>
              <a:gd name="connsiteX9" fmla="*/ 126073 w 264693"/>
              <a:gd name="connsiteY9" fmla="*/ 192230 h 278061"/>
              <a:gd name="connsiteX10" fmla="*/ 98112 w 264693"/>
              <a:gd name="connsiteY10" fmla="*/ 123305 h 278061"/>
              <a:gd name="connsiteX11" fmla="*/ 76004 w 264693"/>
              <a:gd name="connsiteY11" fmla="*/ 45926 h 278061"/>
              <a:gd name="connsiteX12" fmla="*/ 75029 w 264693"/>
              <a:gd name="connsiteY12" fmla="*/ 29345 h 278061"/>
              <a:gd name="connsiteX13" fmla="*/ 81694 w 264693"/>
              <a:gd name="connsiteY13" fmla="*/ 12439 h 278061"/>
              <a:gd name="connsiteX14" fmla="*/ 97137 w 264693"/>
              <a:gd name="connsiteY14" fmla="*/ 1710 h 278061"/>
              <a:gd name="connsiteX15" fmla="*/ 116319 w 264693"/>
              <a:gd name="connsiteY15" fmla="*/ 1222 h 278061"/>
              <a:gd name="connsiteX16" fmla="*/ 143467 w 264693"/>
              <a:gd name="connsiteY16" fmla="*/ 27394 h 278061"/>
              <a:gd name="connsiteX17" fmla="*/ 155333 w 264693"/>
              <a:gd name="connsiteY17" fmla="*/ 56329 h 278061"/>
              <a:gd name="connsiteX18" fmla="*/ 178254 w 264693"/>
              <a:gd name="connsiteY18" fmla="*/ 136146 h 278061"/>
              <a:gd name="connsiteX19" fmla="*/ 197924 w 264693"/>
              <a:gd name="connsiteY19" fmla="*/ 83640 h 278061"/>
              <a:gd name="connsiteX20" fmla="*/ 204589 w 264693"/>
              <a:gd name="connsiteY20" fmla="*/ 68197 h 278061"/>
              <a:gd name="connsiteX21" fmla="*/ 219057 w 264693"/>
              <a:gd name="connsiteY21" fmla="*/ 46251 h 278061"/>
              <a:gd name="connsiteX22" fmla="*/ 252219 w 264693"/>
              <a:gd name="connsiteY22" fmla="*/ 45926 h 278061"/>
              <a:gd name="connsiteX23" fmla="*/ 264411 w 264693"/>
              <a:gd name="connsiteY23" fmla="*/ 81689 h 278061"/>
              <a:gd name="connsiteX24" fmla="*/ 257421 w 264693"/>
              <a:gd name="connsiteY24" fmla="*/ 122329 h 278061"/>
              <a:gd name="connsiteX25" fmla="*/ 245554 w 264693"/>
              <a:gd name="connsiteY25" fmla="*/ 163294 h 278061"/>
              <a:gd name="connsiteX26" fmla="*/ 218244 w 264693"/>
              <a:gd name="connsiteY26" fmla="*/ 229294 h 278061"/>
              <a:gd name="connsiteX27" fmla="*/ 183456 w 264693"/>
              <a:gd name="connsiteY27" fmla="*/ 267495 h 278061"/>
              <a:gd name="connsiteX28" fmla="*/ 171102 w 264693"/>
              <a:gd name="connsiteY28" fmla="*/ 269283 h 278061"/>
              <a:gd name="connsiteX29" fmla="*/ 152570 w 264693"/>
              <a:gd name="connsiteY29" fmla="*/ 278062 h 278061"/>
              <a:gd name="connsiteX30" fmla="*/ 148994 w 264693"/>
              <a:gd name="connsiteY30" fmla="*/ 277737 h 278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64693" h="278061">
                <a:moveTo>
                  <a:pt x="148994" y="277411"/>
                </a:moveTo>
                <a:cubicBezTo>
                  <a:pt x="126723" y="273835"/>
                  <a:pt x="104777" y="265870"/>
                  <a:pt x="84457" y="256441"/>
                </a:cubicBezTo>
                <a:cubicBezTo>
                  <a:pt x="71452" y="250426"/>
                  <a:pt x="59260" y="243599"/>
                  <a:pt x="47231" y="235796"/>
                </a:cubicBezTo>
                <a:cubicBezTo>
                  <a:pt x="42029" y="232382"/>
                  <a:pt x="36990" y="228318"/>
                  <a:pt x="32113" y="224417"/>
                </a:cubicBezTo>
                <a:cubicBezTo>
                  <a:pt x="28374" y="221328"/>
                  <a:pt x="24635" y="218240"/>
                  <a:pt x="20896" y="215151"/>
                </a:cubicBezTo>
                <a:cubicBezTo>
                  <a:pt x="15207" y="210112"/>
                  <a:pt x="10330" y="204259"/>
                  <a:pt x="6103" y="198082"/>
                </a:cubicBezTo>
                <a:cubicBezTo>
                  <a:pt x="-1212" y="187516"/>
                  <a:pt x="-2512" y="171910"/>
                  <a:pt x="5291" y="161181"/>
                </a:cubicBezTo>
                <a:cubicBezTo>
                  <a:pt x="13256" y="150289"/>
                  <a:pt x="26261" y="145900"/>
                  <a:pt x="39428" y="148989"/>
                </a:cubicBezTo>
                <a:cubicBezTo>
                  <a:pt x="52921" y="152240"/>
                  <a:pt x="65600" y="159230"/>
                  <a:pt x="77792" y="165733"/>
                </a:cubicBezTo>
                <a:cubicBezTo>
                  <a:pt x="94048" y="174348"/>
                  <a:pt x="110142" y="183127"/>
                  <a:pt x="126073" y="192230"/>
                </a:cubicBezTo>
                <a:cubicBezTo>
                  <a:pt x="115019" y="170121"/>
                  <a:pt x="106078" y="146713"/>
                  <a:pt x="98112" y="123305"/>
                </a:cubicBezTo>
                <a:cubicBezTo>
                  <a:pt x="89334" y="97945"/>
                  <a:pt x="80718" y="72261"/>
                  <a:pt x="76004" y="45926"/>
                </a:cubicBezTo>
                <a:cubicBezTo>
                  <a:pt x="75029" y="40399"/>
                  <a:pt x="74379" y="34872"/>
                  <a:pt x="75029" y="29345"/>
                </a:cubicBezTo>
                <a:cubicBezTo>
                  <a:pt x="75842" y="22842"/>
                  <a:pt x="78117" y="17803"/>
                  <a:pt x="81694" y="12439"/>
                </a:cubicBezTo>
                <a:cubicBezTo>
                  <a:pt x="85107" y="7237"/>
                  <a:pt x="91285" y="3660"/>
                  <a:pt x="97137" y="1710"/>
                </a:cubicBezTo>
                <a:cubicBezTo>
                  <a:pt x="103477" y="-567"/>
                  <a:pt x="109979" y="-404"/>
                  <a:pt x="116319" y="1222"/>
                </a:cubicBezTo>
                <a:cubicBezTo>
                  <a:pt x="128999" y="4473"/>
                  <a:pt x="137777" y="16340"/>
                  <a:pt x="143467" y="27394"/>
                </a:cubicBezTo>
                <a:cubicBezTo>
                  <a:pt x="148181" y="36660"/>
                  <a:pt x="151920" y="46414"/>
                  <a:pt x="155333" y="56329"/>
                </a:cubicBezTo>
                <a:cubicBezTo>
                  <a:pt x="164112" y="82665"/>
                  <a:pt x="171915" y="109161"/>
                  <a:pt x="178254" y="136146"/>
                </a:cubicBezTo>
                <a:cubicBezTo>
                  <a:pt x="184269" y="118428"/>
                  <a:pt x="190771" y="101033"/>
                  <a:pt x="197924" y="83640"/>
                </a:cubicBezTo>
                <a:cubicBezTo>
                  <a:pt x="200037" y="78438"/>
                  <a:pt x="202313" y="73236"/>
                  <a:pt x="204589" y="68197"/>
                </a:cubicBezTo>
                <a:cubicBezTo>
                  <a:pt x="208328" y="59906"/>
                  <a:pt x="212067" y="52103"/>
                  <a:pt x="219057" y="46251"/>
                </a:cubicBezTo>
                <a:cubicBezTo>
                  <a:pt x="228323" y="38286"/>
                  <a:pt x="242628" y="38936"/>
                  <a:pt x="252219" y="45926"/>
                </a:cubicBezTo>
                <a:cubicBezTo>
                  <a:pt x="263598" y="54217"/>
                  <a:pt x="265549" y="68684"/>
                  <a:pt x="264411" y="81689"/>
                </a:cubicBezTo>
                <a:cubicBezTo>
                  <a:pt x="263273" y="95344"/>
                  <a:pt x="260347" y="108999"/>
                  <a:pt x="257421" y="122329"/>
                </a:cubicBezTo>
                <a:cubicBezTo>
                  <a:pt x="254495" y="136146"/>
                  <a:pt x="250268" y="149801"/>
                  <a:pt x="245554" y="163294"/>
                </a:cubicBezTo>
                <a:cubicBezTo>
                  <a:pt x="237751" y="185728"/>
                  <a:pt x="228973" y="207998"/>
                  <a:pt x="218244" y="229294"/>
                </a:cubicBezTo>
                <a:cubicBezTo>
                  <a:pt x="210604" y="244412"/>
                  <a:pt x="200525" y="262293"/>
                  <a:pt x="183456" y="267495"/>
                </a:cubicBezTo>
                <a:cubicBezTo>
                  <a:pt x="179392" y="268796"/>
                  <a:pt x="175166" y="269283"/>
                  <a:pt x="171102" y="269283"/>
                </a:cubicBezTo>
                <a:cubicBezTo>
                  <a:pt x="166387" y="274485"/>
                  <a:pt x="159723" y="278062"/>
                  <a:pt x="152570" y="278062"/>
                </a:cubicBezTo>
                <a:cubicBezTo>
                  <a:pt x="151432" y="278062"/>
                  <a:pt x="150294" y="278062"/>
                  <a:pt x="148994" y="277737"/>
                </a:cubicBezTo>
                <a:close/>
              </a:path>
            </a:pathLst>
          </a:custGeom>
          <a:solidFill>
            <a:srgbClr val="6EB9BC"/>
          </a:solidFill>
          <a:ln w="16256"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F92A59E4-D452-FDBB-2659-1D12F619C0A0}"/>
              </a:ext>
            </a:extLst>
          </p:cNvPr>
          <p:cNvSpPr/>
          <p:nvPr/>
        </p:nvSpPr>
        <p:spPr>
          <a:xfrm flipH="1">
            <a:off x="3972359" y="4890439"/>
            <a:ext cx="400268" cy="292770"/>
          </a:xfrm>
          <a:custGeom>
            <a:avLst/>
            <a:gdLst>
              <a:gd name="connsiteX0" fmla="*/ 115623 w 400268"/>
              <a:gd name="connsiteY0" fmla="*/ 290982 h 292770"/>
              <a:gd name="connsiteX1" fmla="*/ 100342 w 400268"/>
              <a:gd name="connsiteY1" fmla="*/ 276515 h 292770"/>
              <a:gd name="connsiteX2" fmla="*/ 100017 w 400268"/>
              <a:gd name="connsiteY2" fmla="*/ 246766 h 292770"/>
              <a:gd name="connsiteX3" fmla="*/ 104731 w 400268"/>
              <a:gd name="connsiteY3" fmla="*/ 228884 h 292770"/>
              <a:gd name="connsiteX4" fmla="*/ 112696 w 400268"/>
              <a:gd name="connsiteY4" fmla="*/ 202387 h 292770"/>
              <a:gd name="connsiteX5" fmla="*/ 126026 w 400268"/>
              <a:gd name="connsiteY5" fmla="*/ 163535 h 292770"/>
              <a:gd name="connsiteX6" fmla="*/ 125376 w 400268"/>
              <a:gd name="connsiteY6" fmla="*/ 163860 h 292770"/>
              <a:gd name="connsiteX7" fmla="*/ 86849 w 400268"/>
              <a:gd name="connsiteY7" fmla="*/ 184668 h 292770"/>
              <a:gd name="connsiteX8" fmla="*/ 43934 w 400268"/>
              <a:gd name="connsiteY8" fmla="*/ 196698 h 292770"/>
              <a:gd name="connsiteX9" fmla="*/ 24263 w 400268"/>
              <a:gd name="connsiteY9" fmla="*/ 194259 h 292770"/>
              <a:gd name="connsiteX10" fmla="*/ 4757 w 400268"/>
              <a:gd name="connsiteY10" fmla="*/ 178979 h 292770"/>
              <a:gd name="connsiteX11" fmla="*/ 6545 w 400268"/>
              <a:gd name="connsiteY11" fmla="*/ 141752 h 292770"/>
              <a:gd name="connsiteX12" fmla="*/ 23939 w 400268"/>
              <a:gd name="connsiteY12" fmla="*/ 124033 h 292770"/>
              <a:gd name="connsiteX13" fmla="*/ 58076 w 400268"/>
              <a:gd name="connsiteY13" fmla="*/ 102575 h 292770"/>
              <a:gd name="connsiteX14" fmla="*/ 134967 w 400268"/>
              <a:gd name="connsiteY14" fmla="*/ 62748 h 292770"/>
              <a:gd name="connsiteX15" fmla="*/ 171218 w 400268"/>
              <a:gd name="connsiteY15" fmla="*/ 49093 h 292770"/>
              <a:gd name="connsiteX16" fmla="*/ 178533 w 400268"/>
              <a:gd name="connsiteY16" fmla="*/ 47793 h 292770"/>
              <a:gd name="connsiteX17" fmla="*/ 185361 w 400268"/>
              <a:gd name="connsiteY17" fmla="*/ 43241 h 292770"/>
              <a:gd name="connsiteX18" fmla="*/ 198203 w 400268"/>
              <a:gd name="connsiteY18" fmla="*/ 40803 h 292770"/>
              <a:gd name="connsiteX19" fmla="*/ 212346 w 400268"/>
              <a:gd name="connsiteY19" fmla="*/ 40803 h 292770"/>
              <a:gd name="connsiteX20" fmla="*/ 213159 w 400268"/>
              <a:gd name="connsiteY20" fmla="*/ 40803 h 292770"/>
              <a:gd name="connsiteX21" fmla="*/ 239331 w 400268"/>
              <a:gd name="connsiteY21" fmla="*/ 30561 h 292770"/>
              <a:gd name="connsiteX22" fmla="*/ 280783 w 400268"/>
              <a:gd name="connsiteY22" fmla="*/ 16419 h 292770"/>
              <a:gd name="connsiteX23" fmla="*/ 322236 w 400268"/>
              <a:gd name="connsiteY23" fmla="*/ 6015 h 292770"/>
              <a:gd name="connsiteX24" fmla="*/ 366615 w 400268"/>
              <a:gd name="connsiteY24" fmla="*/ 0 h 292770"/>
              <a:gd name="connsiteX25" fmla="*/ 394413 w 400268"/>
              <a:gd name="connsiteY25" fmla="*/ 12355 h 292770"/>
              <a:gd name="connsiteX26" fmla="*/ 392787 w 400268"/>
              <a:gd name="connsiteY26" fmla="*/ 48118 h 292770"/>
              <a:gd name="connsiteX27" fmla="*/ 370191 w 400268"/>
              <a:gd name="connsiteY27" fmla="*/ 61610 h 292770"/>
              <a:gd name="connsiteX28" fmla="*/ 297365 w 400268"/>
              <a:gd name="connsiteY28" fmla="*/ 82255 h 292770"/>
              <a:gd name="connsiteX29" fmla="*/ 275744 w 400268"/>
              <a:gd name="connsiteY29" fmla="*/ 87132 h 292770"/>
              <a:gd name="connsiteX30" fmla="*/ 315734 w 400268"/>
              <a:gd name="connsiteY30" fmla="*/ 120294 h 292770"/>
              <a:gd name="connsiteX31" fmla="*/ 370191 w 400268"/>
              <a:gd name="connsiteY31" fmla="*/ 182717 h 292770"/>
              <a:gd name="connsiteX32" fmla="*/ 380758 w 400268"/>
              <a:gd name="connsiteY32" fmla="*/ 210678 h 292770"/>
              <a:gd name="connsiteX33" fmla="*/ 357512 w 400268"/>
              <a:gd name="connsiteY33" fmla="*/ 238476 h 292770"/>
              <a:gd name="connsiteX34" fmla="*/ 330689 w 400268"/>
              <a:gd name="connsiteY34" fmla="*/ 230022 h 292770"/>
              <a:gd name="connsiteX35" fmla="*/ 315084 w 400268"/>
              <a:gd name="connsiteY35" fmla="*/ 218968 h 292770"/>
              <a:gd name="connsiteX36" fmla="*/ 280946 w 400268"/>
              <a:gd name="connsiteY36" fmla="*/ 194259 h 292770"/>
              <a:gd name="connsiteX37" fmla="*/ 242582 w 400268"/>
              <a:gd name="connsiteY37" fmla="*/ 161422 h 292770"/>
              <a:gd name="connsiteX38" fmla="*/ 220311 w 400268"/>
              <a:gd name="connsiteY38" fmla="*/ 137688 h 292770"/>
              <a:gd name="connsiteX39" fmla="*/ 200804 w 400268"/>
              <a:gd name="connsiteY39" fmla="*/ 192471 h 292770"/>
              <a:gd name="connsiteX40" fmla="*/ 183085 w 400268"/>
              <a:gd name="connsiteY40" fmla="*/ 230348 h 292770"/>
              <a:gd name="connsiteX41" fmla="*/ 161302 w 400268"/>
              <a:gd name="connsiteY41" fmla="*/ 267249 h 292770"/>
              <a:gd name="connsiteX42" fmla="*/ 134805 w 400268"/>
              <a:gd name="connsiteY42" fmla="*/ 291145 h 292770"/>
              <a:gd name="connsiteX43" fmla="*/ 125214 w 400268"/>
              <a:gd name="connsiteY43" fmla="*/ 292771 h 292770"/>
              <a:gd name="connsiteX44" fmla="*/ 115948 w 400268"/>
              <a:gd name="connsiteY44" fmla="*/ 290982 h 29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0268" h="292770">
                <a:moveTo>
                  <a:pt x="115623" y="290982"/>
                </a:moveTo>
                <a:cubicBezTo>
                  <a:pt x="109120" y="288381"/>
                  <a:pt x="103268" y="283017"/>
                  <a:pt x="100342" y="276515"/>
                </a:cubicBezTo>
                <a:cubicBezTo>
                  <a:pt x="96115" y="266924"/>
                  <a:pt x="97741" y="256682"/>
                  <a:pt x="100017" y="246766"/>
                </a:cubicBezTo>
                <a:cubicBezTo>
                  <a:pt x="101317" y="240751"/>
                  <a:pt x="103105" y="234737"/>
                  <a:pt x="104731" y="228884"/>
                </a:cubicBezTo>
                <a:cubicBezTo>
                  <a:pt x="107332" y="219944"/>
                  <a:pt x="109933" y="211165"/>
                  <a:pt x="112696" y="202387"/>
                </a:cubicBezTo>
                <a:cubicBezTo>
                  <a:pt x="116923" y="189382"/>
                  <a:pt x="121312" y="176378"/>
                  <a:pt x="126026" y="163535"/>
                </a:cubicBezTo>
                <a:lnTo>
                  <a:pt x="125376" y="163860"/>
                </a:lnTo>
                <a:cubicBezTo>
                  <a:pt x="112859" y="171338"/>
                  <a:pt x="100017" y="178328"/>
                  <a:pt x="86849" y="184668"/>
                </a:cubicBezTo>
                <a:cubicBezTo>
                  <a:pt x="73682" y="191008"/>
                  <a:pt x="58727" y="196210"/>
                  <a:pt x="43934" y="196698"/>
                </a:cubicBezTo>
                <a:cubicBezTo>
                  <a:pt x="37431" y="196860"/>
                  <a:pt x="30441" y="196698"/>
                  <a:pt x="24263" y="194259"/>
                </a:cubicBezTo>
                <a:cubicBezTo>
                  <a:pt x="16623" y="191171"/>
                  <a:pt x="9146" y="186131"/>
                  <a:pt x="4757" y="178979"/>
                </a:cubicBezTo>
                <a:cubicBezTo>
                  <a:pt x="-2233" y="167599"/>
                  <a:pt x="-1421" y="152481"/>
                  <a:pt x="6545" y="141752"/>
                </a:cubicBezTo>
                <a:cubicBezTo>
                  <a:pt x="11422" y="135250"/>
                  <a:pt x="17436" y="128910"/>
                  <a:pt x="23939" y="124033"/>
                </a:cubicBezTo>
                <a:cubicBezTo>
                  <a:pt x="34668" y="116068"/>
                  <a:pt x="46372" y="109240"/>
                  <a:pt x="58076" y="102575"/>
                </a:cubicBezTo>
                <a:cubicBezTo>
                  <a:pt x="83111" y="88108"/>
                  <a:pt x="108470" y="74452"/>
                  <a:pt x="134967" y="62748"/>
                </a:cubicBezTo>
                <a:cubicBezTo>
                  <a:pt x="146671" y="57546"/>
                  <a:pt x="158701" y="52182"/>
                  <a:pt x="171218" y="49093"/>
                </a:cubicBezTo>
                <a:cubicBezTo>
                  <a:pt x="173656" y="48443"/>
                  <a:pt x="176095" y="47955"/>
                  <a:pt x="178533" y="47793"/>
                </a:cubicBezTo>
                <a:cubicBezTo>
                  <a:pt x="180647" y="46004"/>
                  <a:pt x="182760" y="44379"/>
                  <a:pt x="185361" y="43241"/>
                </a:cubicBezTo>
                <a:cubicBezTo>
                  <a:pt x="189587" y="41453"/>
                  <a:pt x="193651" y="40965"/>
                  <a:pt x="198203" y="40803"/>
                </a:cubicBezTo>
                <a:cubicBezTo>
                  <a:pt x="202917" y="40477"/>
                  <a:pt x="207631" y="40803"/>
                  <a:pt x="212346" y="40803"/>
                </a:cubicBezTo>
                <a:lnTo>
                  <a:pt x="213159" y="40803"/>
                </a:lnTo>
                <a:cubicBezTo>
                  <a:pt x="221774" y="37389"/>
                  <a:pt x="230552" y="33812"/>
                  <a:pt x="239331" y="30561"/>
                </a:cubicBezTo>
                <a:cubicBezTo>
                  <a:pt x="252986" y="25522"/>
                  <a:pt x="266803" y="20645"/>
                  <a:pt x="280783" y="16419"/>
                </a:cubicBezTo>
                <a:cubicBezTo>
                  <a:pt x="294276" y="12192"/>
                  <a:pt x="308256" y="8941"/>
                  <a:pt x="322236" y="6015"/>
                </a:cubicBezTo>
                <a:cubicBezTo>
                  <a:pt x="336867" y="2926"/>
                  <a:pt x="351660" y="0"/>
                  <a:pt x="366615" y="0"/>
                </a:cubicBezTo>
                <a:cubicBezTo>
                  <a:pt x="377019" y="0"/>
                  <a:pt x="387748" y="3901"/>
                  <a:pt x="394413" y="12355"/>
                </a:cubicBezTo>
                <a:cubicBezTo>
                  <a:pt x="402703" y="22921"/>
                  <a:pt x="402216" y="38364"/>
                  <a:pt x="392787" y="48118"/>
                </a:cubicBezTo>
                <a:cubicBezTo>
                  <a:pt x="386610" y="54458"/>
                  <a:pt x="378319" y="58359"/>
                  <a:pt x="370191" y="61610"/>
                </a:cubicBezTo>
                <a:cubicBezTo>
                  <a:pt x="346783" y="70876"/>
                  <a:pt x="321749" y="76403"/>
                  <a:pt x="297365" y="82255"/>
                </a:cubicBezTo>
                <a:cubicBezTo>
                  <a:pt x="290212" y="84044"/>
                  <a:pt x="282897" y="85669"/>
                  <a:pt x="275744" y="87132"/>
                </a:cubicBezTo>
                <a:cubicBezTo>
                  <a:pt x="289399" y="97699"/>
                  <a:pt x="302729" y="108915"/>
                  <a:pt x="315734" y="120294"/>
                </a:cubicBezTo>
                <a:cubicBezTo>
                  <a:pt x="336704" y="138664"/>
                  <a:pt x="355236" y="159309"/>
                  <a:pt x="370191" y="182717"/>
                </a:cubicBezTo>
                <a:cubicBezTo>
                  <a:pt x="375556" y="191008"/>
                  <a:pt x="380758" y="200599"/>
                  <a:pt x="380758" y="210678"/>
                </a:cubicBezTo>
                <a:cubicBezTo>
                  <a:pt x="380920" y="224170"/>
                  <a:pt x="371167" y="236525"/>
                  <a:pt x="357512" y="238476"/>
                </a:cubicBezTo>
                <a:cubicBezTo>
                  <a:pt x="347433" y="239939"/>
                  <a:pt x="338492" y="235712"/>
                  <a:pt x="330689" y="230022"/>
                </a:cubicBezTo>
                <a:cubicBezTo>
                  <a:pt x="325487" y="226284"/>
                  <a:pt x="320286" y="222707"/>
                  <a:pt x="315084" y="218968"/>
                </a:cubicBezTo>
                <a:cubicBezTo>
                  <a:pt x="303542" y="211003"/>
                  <a:pt x="291838" y="203037"/>
                  <a:pt x="280946" y="194259"/>
                </a:cubicBezTo>
                <a:cubicBezTo>
                  <a:pt x="267779" y="183693"/>
                  <a:pt x="254936" y="172964"/>
                  <a:pt x="242582" y="161422"/>
                </a:cubicBezTo>
                <a:cubicBezTo>
                  <a:pt x="234779" y="154107"/>
                  <a:pt x="227301" y="145979"/>
                  <a:pt x="220311" y="137688"/>
                </a:cubicBezTo>
                <a:cubicBezTo>
                  <a:pt x="214459" y="156220"/>
                  <a:pt x="207957" y="174427"/>
                  <a:pt x="200804" y="192471"/>
                </a:cubicBezTo>
                <a:cubicBezTo>
                  <a:pt x="195602" y="205476"/>
                  <a:pt x="189425" y="217993"/>
                  <a:pt x="183085" y="230348"/>
                </a:cubicBezTo>
                <a:cubicBezTo>
                  <a:pt x="176583" y="243027"/>
                  <a:pt x="169267" y="255382"/>
                  <a:pt x="161302" y="267249"/>
                </a:cubicBezTo>
                <a:cubicBezTo>
                  <a:pt x="154637" y="277002"/>
                  <a:pt x="146346" y="287244"/>
                  <a:pt x="134805" y="291145"/>
                </a:cubicBezTo>
                <a:cubicBezTo>
                  <a:pt x="131553" y="292283"/>
                  <a:pt x="128302" y="292771"/>
                  <a:pt x="125214" y="292771"/>
                </a:cubicBezTo>
                <a:cubicBezTo>
                  <a:pt x="122125" y="292771"/>
                  <a:pt x="119036" y="292283"/>
                  <a:pt x="115948" y="290982"/>
                </a:cubicBezTo>
                <a:close/>
              </a:path>
            </a:pathLst>
          </a:custGeom>
          <a:solidFill>
            <a:srgbClr val="6EB9BC"/>
          </a:solidFill>
          <a:ln w="16256"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7BD250F6-BCCD-EB53-3070-3837180594E5}"/>
              </a:ext>
            </a:extLst>
          </p:cNvPr>
          <p:cNvSpPr/>
          <p:nvPr/>
        </p:nvSpPr>
        <p:spPr>
          <a:xfrm flipH="1">
            <a:off x="766354" y="4296444"/>
            <a:ext cx="492852" cy="465084"/>
          </a:xfrm>
          <a:custGeom>
            <a:avLst/>
            <a:gdLst>
              <a:gd name="connsiteX0" fmla="*/ 225116 w 492852"/>
              <a:gd name="connsiteY0" fmla="*/ 463946 h 465084"/>
              <a:gd name="connsiteX1" fmla="*/ 218775 w 492852"/>
              <a:gd name="connsiteY1" fmla="*/ 458907 h 465084"/>
              <a:gd name="connsiteX2" fmla="*/ 217800 w 492852"/>
              <a:gd name="connsiteY2" fmla="*/ 451429 h 465084"/>
              <a:gd name="connsiteX3" fmla="*/ 226903 w 492852"/>
              <a:gd name="connsiteY3" fmla="*/ 416479 h 465084"/>
              <a:gd name="connsiteX4" fmla="*/ 227879 w 492852"/>
              <a:gd name="connsiteY4" fmla="*/ 412252 h 465084"/>
              <a:gd name="connsiteX5" fmla="*/ 227879 w 492852"/>
              <a:gd name="connsiteY5" fmla="*/ 411114 h 465084"/>
              <a:gd name="connsiteX6" fmla="*/ 228204 w 492852"/>
              <a:gd name="connsiteY6" fmla="*/ 410302 h 465084"/>
              <a:gd name="connsiteX7" fmla="*/ 228530 w 492852"/>
              <a:gd name="connsiteY7" fmla="*/ 408838 h 465084"/>
              <a:gd name="connsiteX8" fmla="*/ 228854 w 492852"/>
              <a:gd name="connsiteY8" fmla="*/ 407213 h 465084"/>
              <a:gd name="connsiteX9" fmla="*/ 234056 w 492852"/>
              <a:gd name="connsiteY9" fmla="*/ 383642 h 465084"/>
              <a:gd name="connsiteX10" fmla="*/ 235194 w 492852"/>
              <a:gd name="connsiteY10" fmla="*/ 377627 h 465084"/>
              <a:gd name="connsiteX11" fmla="*/ 236332 w 492852"/>
              <a:gd name="connsiteY11" fmla="*/ 371125 h 465084"/>
              <a:gd name="connsiteX12" fmla="*/ 244623 w 492852"/>
              <a:gd name="connsiteY12" fmla="*/ 296997 h 465084"/>
              <a:gd name="connsiteX13" fmla="*/ 245436 w 492852"/>
              <a:gd name="connsiteY13" fmla="*/ 265623 h 465084"/>
              <a:gd name="connsiteX14" fmla="*/ 244948 w 492852"/>
              <a:gd name="connsiteY14" fmla="*/ 266111 h 465084"/>
              <a:gd name="connsiteX15" fmla="*/ 242672 w 492852"/>
              <a:gd name="connsiteY15" fmla="*/ 267899 h 465084"/>
              <a:gd name="connsiteX16" fmla="*/ 238608 w 492852"/>
              <a:gd name="connsiteY16" fmla="*/ 285943 h 465084"/>
              <a:gd name="connsiteX17" fmla="*/ 222027 w 492852"/>
              <a:gd name="connsiteY17" fmla="*/ 343814 h 465084"/>
              <a:gd name="connsiteX18" fmla="*/ 221540 w 492852"/>
              <a:gd name="connsiteY18" fmla="*/ 345115 h 465084"/>
              <a:gd name="connsiteX19" fmla="*/ 220564 w 492852"/>
              <a:gd name="connsiteY19" fmla="*/ 348366 h 465084"/>
              <a:gd name="connsiteX20" fmla="*/ 209185 w 492852"/>
              <a:gd name="connsiteY20" fmla="*/ 384617 h 465084"/>
              <a:gd name="connsiteX21" fmla="*/ 208372 w 492852"/>
              <a:gd name="connsiteY21" fmla="*/ 387055 h 465084"/>
              <a:gd name="connsiteX22" fmla="*/ 208047 w 492852"/>
              <a:gd name="connsiteY22" fmla="*/ 388193 h 465084"/>
              <a:gd name="connsiteX23" fmla="*/ 207722 w 492852"/>
              <a:gd name="connsiteY23" fmla="*/ 389006 h 465084"/>
              <a:gd name="connsiteX24" fmla="*/ 203170 w 492852"/>
              <a:gd name="connsiteY24" fmla="*/ 402824 h 465084"/>
              <a:gd name="connsiteX25" fmla="*/ 193416 w 492852"/>
              <a:gd name="connsiteY25" fmla="*/ 409326 h 465084"/>
              <a:gd name="connsiteX26" fmla="*/ 189678 w 492852"/>
              <a:gd name="connsiteY26" fmla="*/ 408513 h 465084"/>
              <a:gd name="connsiteX27" fmla="*/ 183826 w 492852"/>
              <a:gd name="connsiteY27" fmla="*/ 395021 h 465084"/>
              <a:gd name="connsiteX28" fmla="*/ 185614 w 492852"/>
              <a:gd name="connsiteY28" fmla="*/ 389819 h 465084"/>
              <a:gd name="connsiteX29" fmla="*/ 187890 w 492852"/>
              <a:gd name="connsiteY29" fmla="*/ 382829 h 465084"/>
              <a:gd name="connsiteX30" fmla="*/ 187890 w 492852"/>
              <a:gd name="connsiteY30" fmla="*/ 382179 h 465084"/>
              <a:gd name="connsiteX31" fmla="*/ 206422 w 492852"/>
              <a:gd name="connsiteY31" fmla="*/ 322357 h 465084"/>
              <a:gd name="connsiteX32" fmla="*/ 219589 w 492852"/>
              <a:gd name="connsiteY32" fmla="*/ 274401 h 465084"/>
              <a:gd name="connsiteX33" fmla="*/ 219589 w 492852"/>
              <a:gd name="connsiteY33" fmla="*/ 274401 h 465084"/>
              <a:gd name="connsiteX34" fmla="*/ 219101 w 492852"/>
              <a:gd name="connsiteY34" fmla="*/ 274564 h 465084"/>
              <a:gd name="connsiteX35" fmla="*/ 207072 w 492852"/>
              <a:gd name="connsiteY35" fmla="*/ 273101 h 465084"/>
              <a:gd name="connsiteX36" fmla="*/ 197643 w 492852"/>
              <a:gd name="connsiteY36" fmla="*/ 269525 h 465084"/>
              <a:gd name="connsiteX37" fmla="*/ 194554 w 492852"/>
              <a:gd name="connsiteY37" fmla="*/ 267736 h 465084"/>
              <a:gd name="connsiteX38" fmla="*/ 153264 w 492852"/>
              <a:gd name="connsiteY38" fmla="*/ 294559 h 465084"/>
              <a:gd name="connsiteX39" fmla="*/ 96855 w 492852"/>
              <a:gd name="connsiteY39" fmla="*/ 332760 h 465084"/>
              <a:gd name="connsiteX40" fmla="*/ 95230 w 492852"/>
              <a:gd name="connsiteY40" fmla="*/ 333898 h 465084"/>
              <a:gd name="connsiteX41" fmla="*/ 93605 w 492852"/>
              <a:gd name="connsiteY41" fmla="*/ 335036 h 465084"/>
              <a:gd name="connsiteX42" fmla="*/ 88566 w 492852"/>
              <a:gd name="connsiteY42" fmla="*/ 338775 h 465084"/>
              <a:gd name="connsiteX43" fmla="*/ 45650 w 492852"/>
              <a:gd name="connsiteY43" fmla="*/ 371287 h 465084"/>
              <a:gd name="connsiteX44" fmla="*/ 39310 w 492852"/>
              <a:gd name="connsiteY44" fmla="*/ 373563 h 465084"/>
              <a:gd name="connsiteX45" fmla="*/ 32157 w 492852"/>
              <a:gd name="connsiteY45" fmla="*/ 370799 h 465084"/>
              <a:gd name="connsiteX46" fmla="*/ 28906 w 492852"/>
              <a:gd name="connsiteY46" fmla="*/ 363322 h 465084"/>
              <a:gd name="connsiteX47" fmla="*/ 31670 w 492852"/>
              <a:gd name="connsiteY47" fmla="*/ 356332 h 465084"/>
              <a:gd name="connsiteX48" fmla="*/ 52802 w 492852"/>
              <a:gd name="connsiteY48" fmla="*/ 339100 h 465084"/>
              <a:gd name="connsiteX49" fmla="*/ 54102 w 492852"/>
              <a:gd name="connsiteY49" fmla="*/ 338125 h 465084"/>
              <a:gd name="connsiteX50" fmla="*/ 57029 w 492852"/>
              <a:gd name="connsiteY50" fmla="*/ 335849 h 465084"/>
              <a:gd name="connsiteX51" fmla="*/ 58166 w 492852"/>
              <a:gd name="connsiteY51" fmla="*/ 335036 h 465084"/>
              <a:gd name="connsiteX52" fmla="*/ 82063 w 492852"/>
              <a:gd name="connsiteY52" fmla="*/ 317805 h 465084"/>
              <a:gd name="connsiteX53" fmla="*/ 90191 w 492852"/>
              <a:gd name="connsiteY53" fmla="*/ 312115 h 465084"/>
              <a:gd name="connsiteX54" fmla="*/ 90841 w 492852"/>
              <a:gd name="connsiteY54" fmla="*/ 311628 h 465084"/>
              <a:gd name="connsiteX55" fmla="*/ 109210 w 492852"/>
              <a:gd name="connsiteY55" fmla="*/ 298948 h 465084"/>
              <a:gd name="connsiteX56" fmla="*/ 137495 w 492852"/>
              <a:gd name="connsiteY56" fmla="*/ 280091 h 465084"/>
              <a:gd name="connsiteX57" fmla="*/ 181550 w 492852"/>
              <a:gd name="connsiteY57" fmla="*/ 252131 h 465084"/>
              <a:gd name="connsiteX58" fmla="*/ 181550 w 492852"/>
              <a:gd name="connsiteY58" fmla="*/ 252131 h 465084"/>
              <a:gd name="connsiteX59" fmla="*/ 180574 w 492852"/>
              <a:gd name="connsiteY59" fmla="*/ 250180 h 465084"/>
              <a:gd name="connsiteX60" fmla="*/ 174071 w 492852"/>
              <a:gd name="connsiteY60" fmla="*/ 253106 h 465084"/>
              <a:gd name="connsiteX61" fmla="*/ 156190 w 492852"/>
              <a:gd name="connsiteY61" fmla="*/ 261071 h 465084"/>
              <a:gd name="connsiteX62" fmla="*/ 105309 w 492852"/>
              <a:gd name="connsiteY62" fmla="*/ 285293 h 465084"/>
              <a:gd name="connsiteX63" fmla="*/ 104659 w 492852"/>
              <a:gd name="connsiteY63" fmla="*/ 285618 h 465084"/>
              <a:gd name="connsiteX64" fmla="*/ 100107 w 492852"/>
              <a:gd name="connsiteY64" fmla="*/ 288056 h 465084"/>
              <a:gd name="connsiteX65" fmla="*/ 93930 w 492852"/>
              <a:gd name="connsiteY65" fmla="*/ 291308 h 465084"/>
              <a:gd name="connsiteX66" fmla="*/ 93442 w 492852"/>
              <a:gd name="connsiteY66" fmla="*/ 291308 h 465084"/>
              <a:gd name="connsiteX67" fmla="*/ 88727 w 492852"/>
              <a:gd name="connsiteY67" fmla="*/ 294071 h 465084"/>
              <a:gd name="connsiteX68" fmla="*/ 68407 w 492852"/>
              <a:gd name="connsiteY68" fmla="*/ 304963 h 465084"/>
              <a:gd name="connsiteX69" fmla="*/ 54753 w 492852"/>
              <a:gd name="connsiteY69" fmla="*/ 312603 h 465084"/>
              <a:gd name="connsiteX70" fmla="*/ 53940 w 492852"/>
              <a:gd name="connsiteY70" fmla="*/ 313091 h 465084"/>
              <a:gd name="connsiteX71" fmla="*/ 53127 w 492852"/>
              <a:gd name="connsiteY71" fmla="*/ 313578 h 465084"/>
              <a:gd name="connsiteX72" fmla="*/ 44512 w 492852"/>
              <a:gd name="connsiteY72" fmla="*/ 318780 h 465084"/>
              <a:gd name="connsiteX73" fmla="*/ 39310 w 492852"/>
              <a:gd name="connsiteY73" fmla="*/ 320406 h 465084"/>
              <a:gd name="connsiteX74" fmla="*/ 31182 w 492852"/>
              <a:gd name="connsiteY74" fmla="*/ 316504 h 465084"/>
              <a:gd name="connsiteX75" fmla="*/ 28906 w 492852"/>
              <a:gd name="connsiteY75" fmla="*/ 308702 h 465084"/>
              <a:gd name="connsiteX76" fmla="*/ 32645 w 492852"/>
              <a:gd name="connsiteY76" fmla="*/ 302037 h 465084"/>
              <a:gd name="connsiteX77" fmla="*/ 44023 w 492852"/>
              <a:gd name="connsiteY77" fmla="*/ 294884 h 465084"/>
              <a:gd name="connsiteX78" fmla="*/ 58329 w 492852"/>
              <a:gd name="connsiteY78" fmla="*/ 286756 h 465084"/>
              <a:gd name="connsiteX79" fmla="*/ 84502 w 492852"/>
              <a:gd name="connsiteY79" fmla="*/ 272613 h 465084"/>
              <a:gd name="connsiteX80" fmla="*/ 85964 w 492852"/>
              <a:gd name="connsiteY80" fmla="*/ 271963 h 465084"/>
              <a:gd name="connsiteX81" fmla="*/ 87265 w 492852"/>
              <a:gd name="connsiteY81" fmla="*/ 271313 h 465084"/>
              <a:gd name="connsiteX82" fmla="*/ 87265 w 492852"/>
              <a:gd name="connsiteY82" fmla="*/ 271313 h 465084"/>
              <a:gd name="connsiteX83" fmla="*/ 87265 w 492852"/>
              <a:gd name="connsiteY83" fmla="*/ 271638 h 465084"/>
              <a:gd name="connsiteX84" fmla="*/ 87102 w 492852"/>
              <a:gd name="connsiteY84" fmla="*/ 271638 h 465084"/>
              <a:gd name="connsiteX85" fmla="*/ 89866 w 492852"/>
              <a:gd name="connsiteY85" fmla="*/ 270012 h 465084"/>
              <a:gd name="connsiteX86" fmla="*/ 92304 w 492852"/>
              <a:gd name="connsiteY86" fmla="*/ 268549 h 465084"/>
              <a:gd name="connsiteX87" fmla="*/ 93117 w 492852"/>
              <a:gd name="connsiteY87" fmla="*/ 268062 h 465084"/>
              <a:gd name="connsiteX88" fmla="*/ 95393 w 492852"/>
              <a:gd name="connsiteY88" fmla="*/ 266924 h 465084"/>
              <a:gd name="connsiteX89" fmla="*/ 95393 w 492852"/>
              <a:gd name="connsiteY89" fmla="*/ 266924 h 465084"/>
              <a:gd name="connsiteX90" fmla="*/ 95393 w 492852"/>
              <a:gd name="connsiteY90" fmla="*/ 267249 h 465084"/>
              <a:gd name="connsiteX91" fmla="*/ 95068 w 492852"/>
              <a:gd name="connsiteY91" fmla="*/ 267249 h 465084"/>
              <a:gd name="connsiteX92" fmla="*/ 97018 w 492852"/>
              <a:gd name="connsiteY92" fmla="*/ 266436 h 465084"/>
              <a:gd name="connsiteX93" fmla="*/ 104171 w 492852"/>
              <a:gd name="connsiteY93" fmla="*/ 262697 h 465084"/>
              <a:gd name="connsiteX94" fmla="*/ 145949 w 492852"/>
              <a:gd name="connsiteY94" fmla="*/ 242865 h 465084"/>
              <a:gd name="connsiteX95" fmla="*/ 175210 w 492852"/>
              <a:gd name="connsiteY95" fmla="*/ 230348 h 465084"/>
              <a:gd name="connsiteX96" fmla="*/ 174397 w 492852"/>
              <a:gd name="connsiteY96" fmla="*/ 226284 h 465084"/>
              <a:gd name="connsiteX97" fmla="*/ 171796 w 492852"/>
              <a:gd name="connsiteY97" fmla="*/ 225633 h 465084"/>
              <a:gd name="connsiteX98" fmla="*/ 170170 w 492852"/>
              <a:gd name="connsiteY98" fmla="*/ 225146 h 465084"/>
              <a:gd name="connsiteX99" fmla="*/ 169032 w 492852"/>
              <a:gd name="connsiteY99" fmla="*/ 224821 h 465084"/>
              <a:gd name="connsiteX100" fmla="*/ 168220 w 492852"/>
              <a:gd name="connsiteY100" fmla="*/ 224495 h 465084"/>
              <a:gd name="connsiteX101" fmla="*/ 166757 w 492852"/>
              <a:gd name="connsiteY101" fmla="*/ 224170 h 465084"/>
              <a:gd name="connsiteX102" fmla="*/ 162693 w 492852"/>
              <a:gd name="connsiteY102" fmla="*/ 222870 h 465084"/>
              <a:gd name="connsiteX103" fmla="*/ 163343 w 492852"/>
              <a:gd name="connsiteY103" fmla="*/ 222870 h 465084"/>
              <a:gd name="connsiteX104" fmla="*/ 162042 w 492852"/>
              <a:gd name="connsiteY104" fmla="*/ 222382 h 465084"/>
              <a:gd name="connsiteX105" fmla="*/ 151314 w 492852"/>
              <a:gd name="connsiteY105" fmla="*/ 218968 h 465084"/>
              <a:gd name="connsiteX106" fmla="*/ 102870 w 492852"/>
              <a:gd name="connsiteY106" fmla="*/ 203038 h 465084"/>
              <a:gd name="connsiteX107" fmla="*/ 89378 w 492852"/>
              <a:gd name="connsiteY107" fmla="*/ 198486 h 465084"/>
              <a:gd name="connsiteX108" fmla="*/ 86777 w 492852"/>
              <a:gd name="connsiteY108" fmla="*/ 197673 h 465084"/>
              <a:gd name="connsiteX109" fmla="*/ 40285 w 492852"/>
              <a:gd name="connsiteY109" fmla="*/ 181580 h 465084"/>
              <a:gd name="connsiteX110" fmla="*/ 25980 w 492852"/>
              <a:gd name="connsiteY110" fmla="*/ 176378 h 465084"/>
              <a:gd name="connsiteX111" fmla="*/ 21428 w 492852"/>
              <a:gd name="connsiteY111" fmla="*/ 174752 h 465084"/>
              <a:gd name="connsiteX112" fmla="*/ 16876 w 492852"/>
              <a:gd name="connsiteY112" fmla="*/ 172964 h 465084"/>
              <a:gd name="connsiteX113" fmla="*/ 16226 w 492852"/>
              <a:gd name="connsiteY113" fmla="*/ 172964 h 465084"/>
              <a:gd name="connsiteX114" fmla="*/ 14763 w 492852"/>
              <a:gd name="connsiteY114" fmla="*/ 172151 h 465084"/>
              <a:gd name="connsiteX115" fmla="*/ 7773 w 492852"/>
              <a:gd name="connsiteY115" fmla="*/ 169550 h 465084"/>
              <a:gd name="connsiteX116" fmla="*/ 295 w 492852"/>
              <a:gd name="connsiteY116" fmla="*/ 157033 h 465084"/>
              <a:gd name="connsiteX117" fmla="*/ 10212 w 492852"/>
              <a:gd name="connsiteY117" fmla="*/ 149230 h 465084"/>
              <a:gd name="connsiteX118" fmla="*/ 12812 w 492852"/>
              <a:gd name="connsiteY118" fmla="*/ 149718 h 465084"/>
              <a:gd name="connsiteX119" fmla="*/ 31994 w 492852"/>
              <a:gd name="connsiteY119" fmla="*/ 156383 h 465084"/>
              <a:gd name="connsiteX120" fmla="*/ 39959 w 492852"/>
              <a:gd name="connsiteY120" fmla="*/ 159309 h 465084"/>
              <a:gd name="connsiteX121" fmla="*/ 71984 w 492852"/>
              <a:gd name="connsiteY121" fmla="*/ 170688 h 465084"/>
              <a:gd name="connsiteX122" fmla="*/ 115876 w 492852"/>
              <a:gd name="connsiteY122" fmla="*/ 185644 h 465084"/>
              <a:gd name="connsiteX123" fmla="*/ 118476 w 492852"/>
              <a:gd name="connsiteY123" fmla="*/ 186456 h 465084"/>
              <a:gd name="connsiteX124" fmla="*/ 134570 w 492852"/>
              <a:gd name="connsiteY124" fmla="*/ 191821 h 465084"/>
              <a:gd name="connsiteX125" fmla="*/ 170821 w 492852"/>
              <a:gd name="connsiteY125" fmla="*/ 203850 h 465084"/>
              <a:gd name="connsiteX126" fmla="*/ 171634 w 492852"/>
              <a:gd name="connsiteY126" fmla="*/ 204175 h 465084"/>
              <a:gd name="connsiteX127" fmla="*/ 175047 w 492852"/>
              <a:gd name="connsiteY127" fmla="*/ 205313 h 465084"/>
              <a:gd name="connsiteX128" fmla="*/ 175047 w 492852"/>
              <a:gd name="connsiteY128" fmla="*/ 204988 h 465084"/>
              <a:gd name="connsiteX129" fmla="*/ 175047 w 492852"/>
              <a:gd name="connsiteY129" fmla="*/ 203363 h 465084"/>
              <a:gd name="connsiteX130" fmla="*/ 177323 w 492852"/>
              <a:gd name="connsiteY130" fmla="*/ 195722 h 465084"/>
              <a:gd name="connsiteX131" fmla="*/ 177323 w 492852"/>
              <a:gd name="connsiteY131" fmla="*/ 195722 h 465084"/>
              <a:gd name="connsiteX132" fmla="*/ 157815 w 492852"/>
              <a:gd name="connsiteY132" fmla="*/ 185806 h 465084"/>
              <a:gd name="connsiteX133" fmla="*/ 101245 w 492852"/>
              <a:gd name="connsiteY133" fmla="*/ 152969 h 465084"/>
              <a:gd name="connsiteX134" fmla="*/ 94742 w 492852"/>
              <a:gd name="connsiteY134" fmla="*/ 148905 h 465084"/>
              <a:gd name="connsiteX135" fmla="*/ 90841 w 492852"/>
              <a:gd name="connsiteY135" fmla="*/ 146467 h 465084"/>
              <a:gd name="connsiteX136" fmla="*/ 88403 w 492852"/>
              <a:gd name="connsiteY136" fmla="*/ 144841 h 465084"/>
              <a:gd name="connsiteX137" fmla="*/ 87752 w 492852"/>
              <a:gd name="connsiteY137" fmla="*/ 144353 h 465084"/>
              <a:gd name="connsiteX138" fmla="*/ 79461 w 492852"/>
              <a:gd name="connsiteY138" fmla="*/ 139314 h 465084"/>
              <a:gd name="connsiteX139" fmla="*/ 73935 w 492852"/>
              <a:gd name="connsiteY139" fmla="*/ 135900 h 465084"/>
              <a:gd name="connsiteX140" fmla="*/ 72960 w 492852"/>
              <a:gd name="connsiteY140" fmla="*/ 124521 h 465084"/>
              <a:gd name="connsiteX141" fmla="*/ 82226 w 492852"/>
              <a:gd name="connsiteY141" fmla="*/ 119157 h 465084"/>
              <a:gd name="connsiteX142" fmla="*/ 85477 w 492852"/>
              <a:gd name="connsiteY142" fmla="*/ 119644 h 465084"/>
              <a:gd name="connsiteX143" fmla="*/ 92467 w 492852"/>
              <a:gd name="connsiteY143" fmla="*/ 123058 h 465084"/>
              <a:gd name="connsiteX144" fmla="*/ 94255 w 492852"/>
              <a:gd name="connsiteY144" fmla="*/ 124033 h 465084"/>
              <a:gd name="connsiteX145" fmla="*/ 99457 w 492852"/>
              <a:gd name="connsiteY145" fmla="*/ 127285 h 465084"/>
              <a:gd name="connsiteX146" fmla="*/ 100919 w 492852"/>
              <a:gd name="connsiteY146" fmla="*/ 128260 h 465084"/>
              <a:gd name="connsiteX147" fmla="*/ 130018 w 492852"/>
              <a:gd name="connsiteY147" fmla="*/ 146142 h 465084"/>
              <a:gd name="connsiteX148" fmla="*/ 185125 w 492852"/>
              <a:gd name="connsiteY148" fmla="*/ 176540 h 465084"/>
              <a:gd name="connsiteX149" fmla="*/ 186102 w 492852"/>
              <a:gd name="connsiteY149" fmla="*/ 177028 h 465084"/>
              <a:gd name="connsiteX150" fmla="*/ 187077 w 492852"/>
              <a:gd name="connsiteY150" fmla="*/ 177516 h 465084"/>
              <a:gd name="connsiteX151" fmla="*/ 193904 w 492852"/>
              <a:gd name="connsiteY151" fmla="*/ 170200 h 465084"/>
              <a:gd name="connsiteX152" fmla="*/ 198131 w 492852"/>
              <a:gd name="connsiteY152" fmla="*/ 163048 h 465084"/>
              <a:gd name="connsiteX153" fmla="*/ 197806 w 492852"/>
              <a:gd name="connsiteY153" fmla="*/ 162235 h 465084"/>
              <a:gd name="connsiteX154" fmla="*/ 186426 w 492852"/>
              <a:gd name="connsiteY154" fmla="*/ 130048 h 465084"/>
              <a:gd name="connsiteX155" fmla="*/ 185451 w 492852"/>
              <a:gd name="connsiteY155" fmla="*/ 127285 h 465084"/>
              <a:gd name="connsiteX156" fmla="*/ 184638 w 492852"/>
              <a:gd name="connsiteY156" fmla="*/ 125171 h 465084"/>
              <a:gd name="connsiteX157" fmla="*/ 184150 w 492852"/>
              <a:gd name="connsiteY157" fmla="*/ 123871 h 465084"/>
              <a:gd name="connsiteX158" fmla="*/ 183663 w 492852"/>
              <a:gd name="connsiteY158" fmla="*/ 122408 h 465084"/>
              <a:gd name="connsiteX159" fmla="*/ 183338 w 492852"/>
              <a:gd name="connsiteY159" fmla="*/ 121270 h 465084"/>
              <a:gd name="connsiteX160" fmla="*/ 182525 w 492852"/>
              <a:gd name="connsiteY160" fmla="*/ 118831 h 465084"/>
              <a:gd name="connsiteX161" fmla="*/ 181875 w 492852"/>
              <a:gd name="connsiteY161" fmla="*/ 117043 h 465084"/>
              <a:gd name="connsiteX162" fmla="*/ 179599 w 492852"/>
              <a:gd name="connsiteY162" fmla="*/ 110216 h 465084"/>
              <a:gd name="connsiteX163" fmla="*/ 176997 w 492852"/>
              <a:gd name="connsiteY163" fmla="*/ 103226 h 465084"/>
              <a:gd name="connsiteX164" fmla="*/ 176185 w 492852"/>
              <a:gd name="connsiteY164" fmla="*/ 100950 h 465084"/>
              <a:gd name="connsiteX165" fmla="*/ 162530 w 492852"/>
              <a:gd name="connsiteY165" fmla="*/ 65187 h 465084"/>
              <a:gd name="connsiteX166" fmla="*/ 152613 w 492852"/>
              <a:gd name="connsiteY166" fmla="*/ 39665 h 465084"/>
              <a:gd name="connsiteX167" fmla="*/ 149850 w 492852"/>
              <a:gd name="connsiteY167" fmla="*/ 32512 h 465084"/>
              <a:gd name="connsiteX168" fmla="*/ 147900 w 492852"/>
              <a:gd name="connsiteY168" fmla="*/ 27635 h 465084"/>
              <a:gd name="connsiteX169" fmla="*/ 146762 w 492852"/>
              <a:gd name="connsiteY169" fmla="*/ 24709 h 465084"/>
              <a:gd name="connsiteX170" fmla="*/ 143186 w 492852"/>
              <a:gd name="connsiteY170" fmla="*/ 15931 h 465084"/>
              <a:gd name="connsiteX171" fmla="*/ 141235 w 492852"/>
              <a:gd name="connsiteY171" fmla="*/ 10404 h 465084"/>
              <a:gd name="connsiteX172" fmla="*/ 144324 w 492852"/>
              <a:gd name="connsiteY172" fmla="*/ 3089 h 465084"/>
              <a:gd name="connsiteX173" fmla="*/ 151314 w 492852"/>
              <a:gd name="connsiteY173" fmla="*/ 0 h 465084"/>
              <a:gd name="connsiteX174" fmla="*/ 157654 w 492852"/>
              <a:gd name="connsiteY174" fmla="*/ 2113 h 465084"/>
              <a:gd name="connsiteX175" fmla="*/ 162855 w 492852"/>
              <a:gd name="connsiteY175" fmla="*/ 9754 h 465084"/>
              <a:gd name="connsiteX176" fmla="*/ 167894 w 492852"/>
              <a:gd name="connsiteY176" fmla="*/ 22108 h 465084"/>
              <a:gd name="connsiteX177" fmla="*/ 168382 w 492852"/>
              <a:gd name="connsiteY177" fmla="*/ 23409 h 465084"/>
              <a:gd name="connsiteX178" fmla="*/ 168708 w 492852"/>
              <a:gd name="connsiteY178" fmla="*/ 24547 h 465084"/>
              <a:gd name="connsiteX179" fmla="*/ 169195 w 492852"/>
              <a:gd name="connsiteY179" fmla="*/ 25685 h 465084"/>
              <a:gd name="connsiteX180" fmla="*/ 173584 w 492852"/>
              <a:gd name="connsiteY180" fmla="*/ 36901 h 465084"/>
              <a:gd name="connsiteX181" fmla="*/ 176673 w 492852"/>
              <a:gd name="connsiteY181" fmla="*/ 44867 h 465084"/>
              <a:gd name="connsiteX182" fmla="*/ 181061 w 492852"/>
              <a:gd name="connsiteY182" fmla="*/ 56083 h 465084"/>
              <a:gd name="connsiteX183" fmla="*/ 204633 w 492852"/>
              <a:gd name="connsiteY183" fmla="*/ 118831 h 465084"/>
              <a:gd name="connsiteX184" fmla="*/ 215037 w 492852"/>
              <a:gd name="connsiteY184" fmla="*/ 148905 h 465084"/>
              <a:gd name="connsiteX185" fmla="*/ 215037 w 492852"/>
              <a:gd name="connsiteY185" fmla="*/ 148905 h 465084"/>
              <a:gd name="connsiteX186" fmla="*/ 217963 w 492852"/>
              <a:gd name="connsiteY186" fmla="*/ 147117 h 465084"/>
              <a:gd name="connsiteX187" fmla="*/ 214387 w 492852"/>
              <a:gd name="connsiteY187" fmla="*/ 126634 h 465084"/>
              <a:gd name="connsiteX188" fmla="*/ 210810 w 492852"/>
              <a:gd name="connsiteY188" fmla="*/ 105502 h 465084"/>
              <a:gd name="connsiteX189" fmla="*/ 207072 w 492852"/>
              <a:gd name="connsiteY189" fmla="*/ 84206 h 465084"/>
              <a:gd name="connsiteX190" fmla="*/ 206746 w 492852"/>
              <a:gd name="connsiteY190" fmla="*/ 82581 h 465084"/>
              <a:gd name="connsiteX191" fmla="*/ 206422 w 492852"/>
              <a:gd name="connsiteY191" fmla="*/ 80305 h 465084"/>
              <a:gd name="connsiteX192" fmla="*/ 199756 w 492852"/>
              <a:gd name="connsiteY192" fmla="*/ 39665 h 465084"/>
              <a:gd name="connsiteX193" fmla="*/ 199431 w 492852"/>
              <a:gd name="connsiteY193" fmla="*/ 37714 h 465084"/>
              <a:gd name="connsiteX194" fmla="*/ 197480 w 492852"/>
              <a:gd name="connsiteY194" fmla="*/ 15118 h 465084"/>
              <a:gd name="connsiteX195" fmla="*/ 207559 w 492852"/>
              <a:gd name="connsiteY195" fmla="*/ 4714 h 465084"/>
              <a:gd name="connsiteX196" fmla="*/ 215037 w 492852"/>
              <a:gd name="connsiteY196" fmla="*/ 7803 h 465084"/>
              <a:gd name="connsiteX197" fmla="*/ 217963 w 492852"/>
              <a:gd name="connsiteY197" fmla="*/ 14793 h 465084"/>
              <a:gd name="connsiteX198" fmla="*/ 218288 w 492852"/>
              <a:gd name="connsiteY198" fmla="*/ 22596 h 465084"/>
              <a:gd name="connsiteX199" fmla="*/ 226254 w 492852"/>
              <a:gd name="connsiteY199" fmla="*/ 72502 h 465084"/>
              <a:gd name="connsiteX200" fmla="*/ 227066 w 492852"/>
              <a:gd name="connsiteY200" fmla="*/ 77379 h 465084"/>
              <a:gd name="connsiteX201" fmla="*/ 227066 w 492852"/>
              <a:gd name="connsiteY201" fmla="*/ 78679 h 465084"/>
              <a:gd name="connsiteX202" fmla="*/ 228692 w 492852"/>
              <a:gd name="connsiteY202" fmla="*/ 86970 h 465084"/>
              <a:gd name="connsiteX203" fmla="*/ 237957 w 492852"/>
              <a:gd name="connsiteY203" fmla="*/ 142890 h 465084"/>
              <a:gd name="connsiteX204" fmla="*/ 237957 w 492852"/>
              <a:gd name="connsiteY204" fmla="*/ 142890 h 465084"/>
              <a:gd name="connsiteX205" fmla="*/ 238608 w 492852"/>
              <a:gd name="connsiteY205" fmla="*/ 142728 h 465084"/>
              <a:gd name="connsiteX206" fmla="*/ 244623 w 492852"/>
              <a:gd name="connsiteY206" fmla="*/ 143053 h 465084"/>
              <a:gd name="connsiteX207" fmla="*/ 254864 w 492852"/>
              <a:gd name="connsiteY207" fmla="*/ 144516 h 465084"/>
              <a:gd name="connsiteX208" fmla="*/ 265430 w 492852"/>
              <a:gd name="connsiteY208" fmla="*/ 127772 h 465084"/>
              <a:gd name="connsiteX209" fmla="*/ 265430 w 492852"/>
              <a:gd name="connsiteY209" fmla="*/ 127772 h 465084"/>
              <a:gd name="connsiteX210" fmla="*/ 265430 w 492852"/>
              <a:gd name="connsiteY210" fmla="*/ 128260 h 465084"/>
              <a:gd name="connsiteX211" fmla="*/ 266081 w 492852"/>
              <a:gd name="connsiteY211" fmla="*/ 126959 h 465084"/>
              <a:gd name="connsiteX212" fmla="*/ 269332 w 492852"/>
              <a:gd name="connsiteY212" fmla="*/ 121758 h 465084"/>
              <a:gd name="connsiteX213" fmla="*/ 293066 w 492852"/>
              <a:gd name="connsiteY213" fmla="*/ 88108 h 465084"/>
              <a:gd name="connsiteX214" fmla="*/ 323301 w 492852"/>
              <a:gd name="connsiteY214" fmla="*/ 49906 h 465084"/>
              <a:gd name="connsiteX215" fmla="*/ 325253 w 492852"/>
              <a:gd name="connsiteY215" fmla="*/ 47468 h 465084"/>
              <a:gd name="connsiteX216" fmla="*/ 349474 w 492852"/>
              <a:gd name="connsiteY216" fmla="*/ 19345 h 465084"/>
              <a:gd name="connsiteX217" fmla="*/ 356790 w 492852"/>
              <a:gd name="connsiteY217" fmla="*/ 16256 h 465084"/>
              <a:gd name="connsiteX218" fmla="*/ 363941 w 492852"/>
              <a:gd name="connsiteY218" fmla="*/ 19020 h 465084"/>
              <a:gd name="connsiteX219" fmla="*/ 364267 w 492852"/>
              <a:gd name="connsiteY219" fmla="*/ 33487 h 465084"/>
              <a:gd name="connsiteX220" fmla="*/ 349962 w 492852"/>
              <a:gd name="connsiteY220" fmla="*/ 50069 h 465084"/>
              <a:gd name="connsiteX221" fmla="*/ 348824 w 492852"/>
              <a:gd name="connsiteY221" fmla="*/ 51369 h 465084"/>
              <a:gd name="connsiteX222" fmla="*/ 346873 w 492852"/>
              <a:gd name="connsiteY222" fmla="*/ 53807 h 465084"/>
              <a:gd name="connsiteX223" fmla="*/ 345735 w 492852"/>
              <a:gd name="connsiteY223" fmla="*/ 55270 h 465084"/>
              <a:gd name="connsiteX224" fmla="*/ 345248 w 492852"/>
              <a:gd name="connsiteY224" fmla="*/ 55921 h 465084"/>
              <a:gd name="connsiteX225" fmla="*/ 344922 w 492852"/>
              <a:gd name="connsiteY225" fmla="*/ 56408 h 465084"/>
              <a:gd name="connsiteX226" fmla="*/ 343134 w 492852"/>
              <a:gd name="connsiteY226" fmla="*/ 58522 h 465084"/>
              <a:gd name="connsiteX227" fmla="*/ 312736 w 492852"/>
              <a:gd name="connsiteY227" fmla="*/ 96886 h 465084"/>
              <a:gd name="connsiteX228" fmla="*/ 309484 w 492852"/>
              <a:gd name="connsiteY228" fmla="*/ 101112 h 465084"/>
              <a:gd name="connsiteX229" fmla="*/ 309159 w 492852"/>
              <a:gd name="connsiteY229" fmla="*/ 101600 h 465084"/>
              <a:gd name="connsiteX230" fmla="*/ 297292 w 492852"/>
              <a:gd name="connsiteY230" fmla="*/ 117694 h 465084"/>
              <a:gd name="connsiteX231" fmla="*/ 282174 w 492852"/>
              <a:gd name="connsiteY231" fmla="*/ 139964 h 465084"/>
              <a:gd name="connsiteX232" fmla="*/ 274533 w 492852"/>
              <a:gd name="connsiteY232" fmla="*/ 151669 h 465084"/>
              <a:gd name="connsiteX233" fmla="*/ 274533 w 492852"/>
              <a:gd name="connsiteY233" fmla="*/ 151669 h 465084"/>
              <a:gd name="connsiteX234" fmla="*/ 276322 w 492852"/>
              <a:gd name="connsiteY234" fmla="*/ 152644 h 465084"/>
              <a:gd name="connsiteX235" fmla="*/ 279574 w 492852"/>
              <a:gd name="connsiteY235" fmla="*/ 154920 h 465084"/>
              <a:gd name="connsiteX236" fmla="*/ 279574 w 492852"/>
              <a:gd name="connsiteY236" fmla="*/ 154920 h 465084"/>
              <a:gd name="connsiteX237" fmla="*/ 279898 w 492852"/>
              <a:gd name="connsiteY237" fmla="*/ 154270 h 465084"/>
              <a:gd name="connsiteX238" fmla="*/ 294041 w 492852"/>
              <a:gd name="connsiteY238" fmla="*/ 140289 h 465084"/>
              <a:gd name="connsiteX239" fmla="*/ 301031 w 492852"/>
              <a:gd name="connsiteY239" fmla="*/ 133462 h 465084"/>
              <a:gd name="connsiteX240" fmla="*/ 303958 w 492852"/>
              <a:gd name="connsiteY240" fmla="*/ 130536 h 465084"/>
              <a:gd name="connsiteX241" fmla="*/ 326878 w 492852"/>
              <a:gd name="connsiteY241" fmla="*/ 107940 h 465084"/>
              <a:gd name="connsiteX242" fmla="*/ 330942 w 492852"/>
              <a:gd name="connsiteY242" fmla="*/ 103876 h 465084"/>
              <a:gd name="connsiteX243" fmla="*/ 343134 w 492852"/>
              <a:gd name="connsiteY243" fmla="*/ 91684 h 465084"/>
              <a:gd name="connsiteX244" fmla="*/ 350612 w 492852"/>
              <a:gd name="connsiteY244" fmla="*/ 88595 h 465084"/>
              <a:gd name="connsiteX245" fmla="*/ 357602 w 492852"/>
              <a:gd name="connsiteY245" fmla="*/ 91359 h 465084"/>
              <a:gd name="connsiteX246" fmla="*/ 360691 w 492852"/>
              <a:gd name="connsiteY246" fmla="*/ 98837 h 465084"/>
              <a:gd name="connsiteX247" fmla="*/ 357927 w 492852"/>
              <a:gd name="connsiteY247" fmla="*/ 105989 h 465084"/>
              <a:gd name="connsiteX248" fmla="*/ 311598 w 492852"/>
              <a:gd name="connsiteY248" fmla="*/ 151831 h 465084"/>
              <a:gd name="connsiteX249" fmla="*/ 305583 w 492852"/>
              <a:gd name="connsiteY249" fmla="*/ 157683 h 465084"/>
              <a:gd name="connsiteX250" fmla="*/ 293716 w 492852"/>
              <a:gd name="connsiteY250" fmla="*/ 169225 h 465084"/>
              <a:gd name="connsiteX251" fmla="*/ 303144 w 492852"/>
              <a:gd name="connsiteY251" fmla="*/ 188570 h 465084"/>
              <a:gd name="connsiteX252" fmla="*/ 311598 w 492852"/>
              <a:gd name="connsiteY252" fmla="*/ 186294 h 465084"/>
              <a:gd name="connsiteX253" fmla="*/ 343621 w 492852"/>
              <a:gd name="connsiteY253" fmla="*/ 179466 h 465084"/>
              <a:gd name="connsiteX254" fmla="*/ 374834 w 492852"/>
              <a:gd name="connsiteY254" fmla="*/ 174590 h 465084"/>
              <a:gd name="connsiteX255" fmla="*/ 482448 w 492852"/>
              <a:gd name="connsiteY255" fmla="*/ 165811 h 465084"/>
              <a:gd name="connsiteX256" fmla="*/ 492852 w 492852"/>
              <a:gd name="connsiteY256" fmla="*/ 175890 h 465084"/>
              <a:gd name="connsiteX257" fmla="*/ 482774 w 492852"/>
              <a:gd name="connsiteY257" fmla="*/ 186294 h 465084"/>
              <a:gd name="connsiteX258" fmla="*/ 436769 w 492852"/>
              <a:gd name="connsiteY258" fmla="*/ 189057 h 465084"/>
              <a:gd name="connsiteX259" fmla="*/ 435306 w 492852"/>
              <a:gd name="connsiteY259" fmla="*/ 189057 h 465084"/>
              <a:gd name="connsiteX260" fmla="*/ 388488 w 492852"/>
              <a:gd name="connsiteY260" fmla="*/ 193934 h 465084"/>
              <a:gd name="connsiteX261" fmla="*/ 361178 w 492852"/>
              <a:gd name="connsiteY261" fmla="*/ 197673 h 465084"/>
              <a:gd name="connsiteX262" fmla="*/ 337770 w 492852"/>
              <a:gd name="connsiteY262" fmla="*/ 201900 h 465084"/>
              <a:gd name="connsiteX263" fmla="*/ 318913 w 492852"/>
              <a:gd name="connsiteY263" fmla="*/ 206126 h 465084"/>
              <a:gd name="connsiteX264" fmla="*/ 319726 w 492852"/>
              <a:gd name="connsiteY264" fmla="*/ 206126 h 465084"/>
              <a:gd name="connsiteX265" fmla="*/ 320864 w 492852"/>
              <a:gd name="connsiteY265" fmla="*/ 206126 h 465084"/>
              <a:gd name="connsiteX266" fmla="*/ 332568 w 492852"/>
              <a:gd name="connsiteY266" fmla="*/ 207264 h 465084"/>
              <a:gd name="connsiteX267" fmla="*/ 344435 w 492852"/>
              <a:gd name="connsiteY267" fmla="*/ 208565 h 465084"/>
              <a:gd name="connsiteX268" fmla="*/ 348011 w 492852"/>
              <a:gd name="connsiteY268" fmla="*/ 208890 h 465084"/>
              <a:gd name="connsiteX269" fmla="*/ 351588 w 492852"/>
              <a:gd name="connsiteY269" fmla="*/ 209215 h 465084"/>
              <a:gd name="connsiteX270" fmla="*/ 412060 w 492852"/>
              <a:gd name="connsiteY270" fmla="*/ 216042 h 465084"/>
              <a:gd name="connsiteX271" fmla="*/ 414986 w 492852"/>
              <a:gd name="connsiteY271" fmla="*/ 216367 h 465084"/>
              <a:gd name="connsiteX272" fmla="*/ 466680 w 492852"/>
              <a:gd name="connsiteY272" fmla="*/ 223195 h 465084"/>
              <a:gd name="connsiteX273" fmla="*/ 475621 w 492852"/>
              <a:gd name="connsiteY273" fmla="*/ 234574 h 465084"/>
              <a:gd name="connsiteX274" fmla="*/ 465541 w 492852"/>
              <a:gd name="connsiteY274" fmla="*/ 243678 h 465084"/>
              <a:gd name="connsiteX275" fmla="*/ 464242 w 492852"/>
              <a:gd name="connsiteY275" fmla="*/ 243678 h 465084"/>
              <a:gd name="connsiteX276" fmla="*/ 398567 w 492852"/>
              <a:gd name="connsiteY276" fmla="*/ 235387 h 465084"/>
              <a:gd name="connsiteX277" fmla="*/ 372069 w 492852"/>
              <a:gd name="connsiteY277" fmla="*/ 232623 h 465084"/>
              <a:gd name="connsiteX278" fmla="*/ 370607 w 492852"/>
              <a:gd name="connsiteY278" fmla="*/ 232623 h 465084"/>
              <a:gd name="connsiteX279" fmla="*/ 369306 w 492852"/>
              <a:gd name="connsiteY279" fmla="*/ 232298 h 465084"/>
              <a:gd name="connsiteX280" fmla="*/ 361991 w 492852"/>
              <a:gd name="connsiteY280" fmla="*/ 231486 h 465084"/>
              <a:gd name="connsiteX281" fmla="*/ 354351 w 492852"/>
              <a:gd name="connsiteY281" fmla="*/ 230673 h 465084"/>
              <a:gd name="connsiteX282" fmla="*/ 332080 w 492852"/>
              <a:gd name="connsiteY282" fmla="*/ 228234 h 465084"/>
              <a:gd name="connsiteX283" fmla="*/ 330130 w 492852"/>
              <a:gd name="connsiteY283" fmla="*/ 228234 h 465084"/>
              <a:gd name="connsiteX284" fmla="*/ 328829 w 492852"/>
              <a:gd name="connsiteY284" fmla="*/ 227909 h 465084"/>
              <a:gd name="connsiteX285" fmla="*/ 327691 w 492852"/>
              <a:gd name="connsiteY285" fmla="*/ 227909 h 465084"/>
              <a:gd name="connsiteX286" fmla="*/ 324440 w 492852"/>
              <a:gd name="connsiteY286" fmla="*/ 227422 h 465084"/>
              <a:gd name="connsiteX287" fmla="*/ 301356 w 492852"/>
              <a:gd name="connsiteY287" fmla="*/ 224658 h 465084"/>
              <a:gd name="connsiteX288" fmla="*/ 300218 w 492852"/>
              <a:gd name="connsiteY288" fmla="*/ 224658 h 465084"/>
              <a:gd name="connsiteX289" fmla="*/ 299080 w 492852"/>
              <a:gd name="connsiteY289" fmla="*/ 224333 h 465084"/>
              <a:gd name="connsiteX290" fmla="*/ 297942 w 492852"/>
              <a:gd name="connsiteY290" fmla="*/ 226446 h 465084"/>
              <a:gd name="connsiteX291" fmla="*/ 317450 w 492852"/>
              <a:gd name="connsiteY291" fmla="*/ 243515 h 465084"/>
              <a:gd name="connsiteX292" fmla="*/ 320538 w 492852"/>
              <a:gd name="connsiteY292" fmla="*/ 246278 h 465084"/>
              <a:gd name="connsiteX293" fmla="*/ 342159 w 492852"/>
              <a:gd name="connsiteY293" fmla="*/ 266598 h 465084"/>
              <a:gd name="connsiteX294" fmla="*/ 366218 w 492852"/>
              <a:gd name="connsiteY294" fmla="*/ 290982 h 465084"/>
              <a:gd name="connsiteX295" fmla="*/ 392065 w 492852"/>
              <a:gd name="connsiteY295" fmla="*/ 318618 h 465084"/>
              <a:gd name="connsiteX296" fmla="*/ 391902 w 492852"/>
              <a:gd name="connsiteY296" fmla="*/ 318618 h 465084"/>
              <a:gd name="connsiteX297" fmla="*/ 392228 w 492852"/>
              <a:gd name="connsiteY297" fmla="*/ 319105 h 465084"/>
              <a:gd name="connsiteX298" fmla="*/ 392878 w 492852"/>
              <a:gd name="connsiteY298" fmla="*/ 319430 h 465084"/>
              <a:gd name="connsiteX299" fmla="*/ 393853 w 492852"/>
              <a:gd name="connsiteY299" fmla="*/ 320406 h 465084"/>
              <a:gd name="connsiteX300" fmla="*/ 393853 w 492852"/>
              <a:gd name="connsiteY300" fmla="*/ 321056 h 465084"/>
              <a:gd name="connsiteX301" fmla="*/ 395316 w 492852"/>
              <a:gd name="connsiteY301" fmla="*/ 322194 h 465084"/>
              <a:gd name="connsiteX302" fmla="*/ 396779 w 492852"/>
              <a:gd name="connsiteY302" fmla="*/ 323820 h 465084"/>
              <a:gd name="connsiteX303" fmla="*/ 401656 w 492852"/>
              <a:gd name="connsiteY303" fmla="*/ 329184 h 465084"/>
              <a:gd name="connsiteX304" fmla="*/ 401168 w 492852"/>
              <a:gd name="connsiteY304" fmla="*/ 329184 h 465084"/>
              <a:gd name="connsiteX305" fmla="*/ 402306 w 492852"/>
              <a:gd name="connsiteY305" fmla="*/ 330322 h 465084"/>
              <a:gd name="connsiteX306" fmla="*/ 403932 w 492852"/>
              <a:gd name="connsiteY306" fmla="*/ 331948 h 465084"/>
              <a:gd name="connsiteX307" fmla="*/ 418887 w 492852"/>
              <a:gd name="connsiteY307" fmla="*/ 348041 h 465084"/>
              <a:gd name="connsiteX308" fmla="*/ 421163 w 492852"/>
              <a:gd name="connsiteY308" fmla="*/ 355031 h 465084"/>
              <a:gd name="connsiteX309" fmla="*/ 417424 w 492852"/>
              <a:gd name="connsiteY309" fmla="*/ 362346 h 465084"/>
              <a:gd name="connsiteX310" fmla="*/ 411247 w 492852"/>
              <a:gd name="connsiteY310" fmla="*/ 364622 h 465084"/>
              <a:gd name="connsiteX311" fmla="*/ 403119 w 492852"/>
              <a:gd name="connsiteY311" fmla="*/ 360883 h 465084"/>
              <a:gd name="connsiteX312" fmla="*/ 400193 w 492852"/>
              <a:gd name="connsiteY312" fmla="*/ 357795 h 465084"/>
              <a:gd name="connsiteX313" fmla="*/ 397267 w 492852"/>
              <a:gd name="connsiteY313" fmla="*/ 354706 h 465084"/>
              <a:gd name="connsiteX314" fmla="*/ 397917 w 492852"/>
              <a:gd name="connsiteY314" fmla="*/ 354706 h 465084"/>
              <a:gd name="connsiteX315" fmla="*/ 396779 w 492852"/>
              <a:gd name="connsiteY315" fmla="*/ 353731 h 465084"/>
              <a:gd name="connsiteX316" fmla="*/ 394828 w 492852"/>
              <a:gd name="connsiteY316" fmla="*/ 351942 h 465084"/>
              <a:gd name="connsiteX317" fmla="*/ 349637 w 492852"/>
              <a:gd name="connsiteY317" fmla="*/ 304150 h 465084"/>
              <a:gd name="connsiteX318" fmla="*/ 325578 w 492852"/>
              <a:gd name="connsiteY318" fmla="*/ 279928 h 465084"/>
              <a:gd name="connsiteX319" fmla="*/ 308834 w 492852"/>
              <a:gd name="connsiteY319" fmla="*/ 264160 h 465084"/>
              <a:gd name="connsiteX320" fmla="*/ 307696 w 492852"/>
              <a:gd name="connsiteY320" fmla="*/ 263022 h 465084"/>
              <a:gd name="connsiteX321" fmla="*/ 306558 w 492852"/>
              <a:gd name="connsiteY321" fmla="*/ 262047 h 465084"/>
              <a:gd name="connsiteX322" fmla="*/ 301194 w 492852"/>
              <a:gd name="connsiteY322" fmla="*/ 257170 h 465084"/>
              <a:gd name="connsiteX323" fmla="*/ 283475 w 492852"/>
              <a:gd name="connsiteY323" fmla="*/ 241402 h 465084"/>
              <a:gd name="connsiteX324" fmla="*/ 283475 w 492852"/>
              <a:gd name="connsiteY324" fmla="*/ 241402 h 465084"/>
              <a:gd name="connsiteX325" fmla="*/ 282500 w 492852"/>
              <a:gd name="connsiteY325" fmla="*/ 242540 h 465084"/>
              <a:gd name="connsiteX326" fmla="*/ 277622 w 492852"/>
              <a:gd name="connsiteY326" fmla="*/ 246278 h 465084"/>
              <a:gd name="connsiteX327" fmla="*/ 289814 w 492852"/>
              <a:gd name="connsiteY327" fmla="*/ 263185 h 465084"/>
              <a:gd name="connsiteX328" fmla="*/ 318425 w 492852"/>
              <a:gd name="connsiteY328" fmla="*/ 306426 h 465084"/>
              <a:gd name="connsiteX329" fmla="*/ 319076 w 492852"/>
              <a:gd name="connsiteY329" fmla="*/ 307401 h 465084"/>
              <a:gd name="connsiteX330" fmla="*/ 319400 w 492852"/>
              <a:gd name="connsiteY330" fmla="*/ 307889 h 465084"/>
              <a:gd name="connsiteX331" fmla="*/ 320701 w 492852"/>
              <a:gd name="connsiteY331" fmla="*/ 315529 h 465084"/>
              <a:gd name="connsiteX332" fmla="*/ 315987 w 492852"/>
              <a:gd name="connsiteY332" fmla="*/ 322031 h 465084"/>
              <a:gd name="connsiteX333" fmla="*/ 310785 w 492852"/>
              <a:gd name="connsiteY333" fmla="*/ 323494 h 465084"/>
              <a:gd name="connsiteX334" fmla="*/ 302006 w 492852"/>
              <a:gd name="connsiteY334" fmla="*/ 318618 h 465084"/>
              <a:gd name="connsiteX335" fmla="*/ 267869 w 492852"/>
              <a:gd name="connsiteY335" fmla="*/ 268224 h 465084"/>
              <a:gd name="connsiteX336" fmla="*/ 263155 w 492852"/>
              <a:gd name="connsiteY336" fmla="*/ 261722 h 465084"/>
              <a:gd name="connsiteX337" fmla="*/ 263155 w 492852"/>
              <a:gd name="connsiteY337" fmla="*/ 262860 h 465084"/>
              <a:gd name="connsiteX338" fmla="*/ 263480 w 492852"/>
              <a:gd name="connsiteY338" fmla="*/ 264485 h 465084"/>
              <a:gd name="connsiteX339" fmla="*/ 263480 w 492852"/>
              <a:gd name="connsiteY339" fmla="*/ 268712 h 465084"/>
              <a:gd name="connsiteX340" fmla="*/ 262992 w 492852"/>
              <a:gd name="connsiteY340" fmla="*/ 300086 h 465084"/>
              <a:gd name="connsiteX341" fmla="*/ 262992 w 492852"/>
              <a:gd name="connsiteY341" fmla="*/ 301061 h 465084"/>
              <a:gd name="connsiteX342" fmla="*/ 260554 w 492852"/>
              <a:gd name="connsiteY342" fmla="*/ 332110 h 465084"/>
              <a:gd name="connsiteX343" fmla="*/ 257628 w 492852"/>
              <a:gd name="connsiteY343" fmla="*/ 355194 h 465084"/>
              <a:gd name="connsiteX344" fmla="*/ 257302 w 492852"/>
              <a:gd name="connsiteY344" fmla="*/ 358120 h 465084"/>
              <a:gd name="connsiteX345" fmla="*/ 257302 w 492852"/>
              <a:gd name="connsiteY345" fmla="*/ 359583 h 465084"/>
              <a:gd name="connsiteX346" fmla="*/ 254376 w 492852"/>
              <a:gd name="connsiteY346" fmla="*/ 376814 h 465084"/>
              <a:gd name="connsiteX347" fmla="*/ 235194 w 492852"/>
              <a:gd name="connsiteY347" fmla="*/ 457281 h 465084"/>
              <a:gd name="connsiteX348" fmla="*/ 225278 w 492852"/>
              <a:gd name="connsiteY348" fmla="*/ 465084 h 465084"/>
              <a:gd name="connsiteX349" fmla="*/ 222678 w 492852"/>
              <a:gd name="connsiteY349" fmla="*/ 464597 h 46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492852" h="465084">
                <a:moveTo>
                  <a:pt x="225116" y="463946"/>
                </a:moveTo>
                <a:cubicBezTo>
                  <a:pt x="222515" y="463296"/>
                  <a:pt x="220076" y="461508"/>
                  <a:pt x="218775" y="458907"/>
                </a:cubicBezTo>
                <a:cubicBezTo>
                  <a:pt x="217476" y="456631"/>
                  <a:pt x="217150" y="453868"/>
                  <a:pt x="217800" y="451429"/>
                </a:cubicBezTo>
                <a:cubicBezTo>
                  <a:pt x="221377" y="439400"/>
                  <a:pt x="224303" y="427045"/>
                  <a:pt x="226903" y="416479"/>
                </a:cubicBezTo>
                <a:lnTo>
                  <a:pt x="227879" y="412252"/>
                </a:lnTo>
                <a:lnTo>
                  <a:pt x="227879" y="411114"/>
                </a:lnTo>
                <a:lnTo>
                  <a:pt x="228204" y="410302"/>
                </a:lnTo>
                <a:lnTo>
                  <a:pt x="228530" y="408838"/>
                </a:lnTo>
                <a:lnTo>
                  <a:pt x="228854" y="407213"/>
                </a:lnTo>
                <a:cubicBezTo>
                  <a:pt x="230643" y="399410"/>
                  <a:pt x="232431" y="391445"/>
                  <a:pt x="234056" y="383642"/>
                </a:cubicBezTo>
                <a:lnTo>
                  <a:pt x="235194" y="377627"/>
                </a:lnTo>
                <a:lnTo>
                  <a:pt x="236332" y="371125"/>
                </a:lnTo>
                <a:cubicBezTo>
                  <a:pt x="240234" y="348691"/>
                  <a:pt x="242835" y="325120"/>
                  <a:pt x="244623" y="296997"/>
                </a:cubicBezTo>
                <a:cubicBezTo>
                  <a:pt x="245110" y="287731"/>
                  <a:pt x="245273" y="277165"/>
                  <a:pt x="245436" y="265623"/>
                </a:cubicBezTo>
                <a:cubicBezTo>
                  <a:pt x="245273" y="265786"/>
                  <a:pt x="245110" y="265948"/>
                  <a:pt x="244948" y="266111"/>
                </a:cubicBezTo>
                <a:cubicBezTo>
                  <a:pt x="244135" y="266924"/>
                  <a:pt x="243322" y="267574"/>
                  <a:pt x="242672" y="267899"/>
                </a:cubicBezTo>
                <a:cubicBezTo>
                  <a:pt x="241534" y="273914"/>
                  <a:pt x="240071" y="279928"/>
                  <a:pt x="238608" y="285943"/>
                </a:cubicBezTo>
                <a:cubicBezTo>
                  <a:pt x="233732" y="305613"/>
                  <a:pt x="227879" y="325120"/>
                  <a:pt x="222027" y="343814"/>
                </a:cubicBezTo>
                <a:lnTo>
                  <a:pt x="221540" y="345115"/>
                </a:lnTo>
                <a:lnTo>
                  <a:pt x="220564" y="348366"/>
                </a:lnTo>
                <a:cubicBezTo>
                  <a:pt x="216825" y="360396"/>
                  <a:pt x="213086" y="372588"/>
                  <a:pt x="209185" y="384617"/>
                </a:cubicBezTo>
                <a:cubicBezTo>
                  <a:pt x="209022" y="385430"/>
                  <a:pt x="208697" y="386243"/>
                  <a:pt x="208372" y="387055"/>
                </a:cubicBezTo>
                <a:lnTo>
                  <a:pt x="208047" y="388193"/>
                </a:lnTo>
                <a:lnTo>
                  <a:pt x="207722" y="389006"/>
                </a:lnTo>
                <a:cubicBezTo>
                  <a:pt x="206259" y="393558"/>
                  <a:pt x="204796" y="398272"/>
                  <a:pt x="203170" y="402824"/>
                </a:cubicBezTo>
                <a:cubicBezTo>
                  <a:pt x="201870" y="406725"/>
                  <a:pt x="197806" y="409326"/>
                  <a:pt x="193416" y="409326"/>
                </a:cubicBezTo>
                <a:cubicBezTo>
                  <a:pt x="192116" y="409326"/>
                  <a:pt x="190978" y="409001"/>
                  <a:pt x="189678" y="408513"/>
                </a:cubicBezTo>
                <a:cubicBezTo>
                  <a:pt x="184313" y="406563"/>
                  <a:pt x="181875" y="400710"/>
                  <a:pt x="183826" y="395021"/>
                </a:cubicBezTo>
                <a:lnTo>
                  <a:pt x="185614" y="389819"/>
                </a:lnTo>
                <a:lnTo>
                  <a:pt x="187890" y="382829"/>
                </a:lnTo>
                <a:lnTo>
                  <a:pt x="187890" y="382179"/>
                </a:lnTo>
                <a:cubicBezTo>
                  <a:pt x="195042" y="360396"/>
                  <a:pt x="200732" y="341864"/>
                  <a:pt x="206422" y="322357"/>
                </a:cubicBezTo>
                <a:cubicBezTo>
                  <a:pt x="211623" y="304312"/>
                  <a:pt x="215850" y="289032"/>
                  <a:pt x="219589" y="274401"/>
                </a:cubicBezTo>
                <a:lnTo>
                  <a:pt x="219589" y="274401"/>
                </a:lnTo>
                <a:cubicBezTo>
                  <a:pt x="219589" y="274401"/>
                  <a:pt x="219264" y="274564"/>
                  <a:pt x="219101" y="274564"/>
                </a:cubicBezTo>
                <a:cubicBezTo>
                  <a:pt x="215200" y="274564"/>
                  <a:pt x="211298" y="274076"/>
                  <a:pt x="207072" y="273101"/>
                </a:cubicBezTo>
                <a:cubicBezTo>
                  <a:pt x="203170" y="272126"/>
                  <a:pt x="200082" y="270988"/>
                  <a:pt x="197643" y="269525"/>
                </a:cubicBezTo>
                <a:cubicBezTo>
                  <a:pt x="196505" y="268874"/>
                  <a:pt x="195530" y="268387"/>
                  <a:pt x="194554" y="267736"/>
                </a:cubicBezTo>
                <a:cubicBezTo>
                  <a:pt x="180412" y="276677"/>
                  <a:pt x="166594" y="285781"/>
                  <a:pt x="153264" y="294559"/>
                </a:cubicBezTo>
                <a:cubicBezTo>
                  <a:pt x="136683" y="305450"/>
                  <a:pt x="117175" y="318618"/>
                  <a:pt x="96855" y="332760"/>
                </a:cubicBezTo>
                <a:lnTo>
                  <a:pt x="95230" y="333898"/>
                </a:lnTo>
                <a:lnTo>
                  <a:pt x="93605" y="335036"/>
                </a:lnTo>
                <a:lnTo>
                  <a:pt x="88566" y="338775"/>
                </a:lnTo>
                <a:cubicBezTo>
                  <a:pt x="74910" y="348366"/>
                  <a:pt x="59630" y="359420"/>
                  <a:pt x="45650" y="371287"/>
                </a:cubicBezTo>
                <a:cubicBezTo>
                  <a:pt x="43862" y="372750"/>
                  <a:pt x="41586" y="373563"/>
                  <a:pt x="39310" y="373563"/>
                </a:cubicBezTo>
                <a:cubicBezTo>
                  <a:pt x="36709" y="373563"/>
                  <a:pt x="34108" y="372588"/>
                  <a:pt x="32157" y="370799"/>
                </a:cubicBezTo>
                <a:cubicBezTo>
                  <a:pt x="30206" y="368849"/>
                  <a:pt x="29068" y="366248"/>
                  <a:pt x="28906" y="363322"/>
                </a:cubicBezTo>
                <a:cubicBezTo>
                  <a:pt x="28906" y="360558"/>
                  <a:pt x="29881" y="358120"/>
                  <a:pt x="31670" y="356332"/>
                </a:cubicBezTo>
                <a:cubicBezTo>
                  <a:pt x="38334" y="349829"/>
                  <a:pt x="45974" y="344140"/>
                  <a:pt x="52802" y="339100"/>
                </a:cubicBezTo>
                <a:lnTo>
                  <a:pt x="54102" y="338125"/>
                </a:lnTo>
                <a:lnTo>
                  <a:pt x="57029" y="335849"/>
                </a:lnTo>
                <a:lnTo>
                  <a:pt x="58166" y="335036"/>
                </a:lnTo>
                <a:cubicBezTo>
                  <a:pt x="65482" y="329672"/>
                  <a:pt x="73772" y="323494"/>
                  <a:pt x="82063" y="317805"/>
                </a:cubicBezTo>
                <a:lnTo>
                  <a:pt x="90191" y="312115"/>
                </a:lnTo>
                <a:lnTo>
                  <a:pt x="90841" y="311628"/>
                </a:lnTo>
                <a:cubicBezTo>
                  <a:pt x="96531" y="307564"/>
                  <a:pt x="102870" y="303012"/>
                  <a:pt x="109210" y="298948"/>
                </a:cubicBezTo>
                <a:cubicBezTo>
                  <a:pt x="118639" y="292608"/>
                  <a:pt x="128068" y="286268"/>
                  <a:pt x="137495" y="280091"/>
                </a:cubicBezTo>
                <a:cubicBezTo>
                  <a:pt x="152126" y="270500"/>
                  <a:pt x="166919" y="261071"/>
                  <a:pt x="181550" y="252131"/>
                </a:cubicBezTo>
                <a:lnTo>
                  <a:pt x="181550" y="252131"/>
                </a:lnTo>
                <a:cubicBezTo>
                  <a:pt x="181550" y="252131"/>
                  <a:pt x="180900" y="250830"/>
                  <a:pt x="180574" y="250180"/>
                </a:cubicBezTo>
                <a:lnTo>
                  <a:pt x="174071" y="253106"/>
                </a:lnTo>
                <a:cubicBezTo>
                  <a:pt x="168220" y="255707"/>
                  <a:pt x="162205" y="258308"/>
                  <a:pt x="156190" y="261071"/>
                </a:cubicBezTo>
                <a:cubicBezTo>
                  <a:pt x="136196" y="270012"/>
                  <a:pt x="120101" y="277653"/>
                  <a:pt x="105309" y="285293"/>
                </a:cubicBezTo>
                <a:lnTo>
                  <a:pt x="104659" y="285618"/>
                </a:lnTo>
                <a:lnTo>
                  <a:pt x="100107" y="288056"/>
                </a:lnTo>
                <a:lnTo>
                  <a:pt x="93930" y="291308"/>
                </a:lnTo>
                <a:lnTo>
                  <a:pt x="93442" y="291308"/>
                </a:lnTo>
                <a:lnTo>
                  <a:pt x="88727" y="294071"/>
                </a:lnTo>
                <a:cubicBezTo>
                  <a:pt x="81900" y="297647"/>
                  <a:pt x="75236" y="301386"/>
                  <a:pt x="68407" y="304963"/>
                </a:cubicBezTo>
                <a:cubicBezTo>
                  <a:pt x="63856" y="307564"/>
                  <a:pt x="59304" y="310002"/>
                  <a:pt x="54753" y="312603"/>
                </a:cubicBezTo>
                <a:lnTo>
                  <a:pt x="53940" y="313091"/>
                </a:lnTo>
                <a:lnTo>
                  <a:pt x="53127" y="313578"/>
                </a:lnTo>
                <a:cubicBezTo>
                  <a:pt x="50201" y="315366"/>
                  <a:pt x="47275" y="316992"/>
                  <a:pt x="44512" y="318780"/>
                </a:cubicBezTo>
                <a:cubicBezTo>
                  <a:pt x="43048" y="319756"/>
                  <a:pt x="41260" y="320406"/>
                  <a:pt x="39310" y="320406"/>
                </a:cubicBezTo>
                <a:cubicBezTo>
                  <a:pt x="36221" y="320406"/>
                  <a:pt x="33132" y="318943"/>
                  <a:pt x="31182" y="316504"/>
                </a:cubicBezTo>
                <a:cubicBezTo>
                  <a:pt x="29394" y="314391"/>
                  <a:pt x="28743" y="311465"/>
                  <a:pt x="28906" y="308702"/>
                </a:cubicBezTo>
                <a:cubicBezTo>
                  <a:pt x="29231" y="305938"/>
                  <a:pt x="30532" y="303500"/>
                  <a:pt x="32645" y="302037"/>
                </a:cubicBezTo>
                <a:cubicBezTo>
                  <a:pt x="36058" y="299598"/>
                  <a:pt x="39472" y="297485"/>
                  <a:pt x="44023" y="294884"/>
                </a:cubicBezTo>
                <a:cubicBezTo>
                  <a:pt x="48738" y="292120"/>
                  <a:pt x="53615" y="289519"/>
                  <a:pt x="58329" y="286756"/>
                </a:cubicBezTo>
                <a:cubicBezTo>
                  <a:pt x="68896" y="280904"/>
                  <a:pt x="77186" y="276352"/>
                  <a:pt x="84502" y="272613"/>
                </a:cubicBezTo>
                <a:lnTo>
                  <a:pt x="85964" y="271963"/>
                </a:lnTo>
                <a:lnTo>
                  <a:pt x="87265" y="271313"/>
                </a:lnTo>
                <a:lnTo>
                  <a:pt x="87265" y="271313"/>
                </a:lnTo>
                <a:lnTo>
                  <a:pt x="87265" y="271638"/>
                </a:lnTo>
                <a:lnTo>
                  <a:pt x="87102" y="271638"/>
                </a:lnTo>
                <a:lnTo>
                  <a:pt x="89866" y="270012"/>
                </a:lnTo>
                <a:lnTo>
                  <a:pt x="92304" y="268549"/>
                </a:lnTo>
                <a:lnTo>
                  <a:pt x="93117" y="268062"/>
                </a:lnTo>
                <a:lnTo>
                  <a:pt x="95393" y="266924"/>
                </a:lnTo>
                <a:lnTo>
                  <a:pt x="95393" y="266924"/>
                </a:lnTo>
                <a:lnTo>
                  <a:pt x="95393" y="267249"/>
                </a:lnTo>
                <a:lnTo>
                  <a:pt x="95068" y="267249"/>
                </a:lnTo>
                <a:lnTo>
                  <a:pt x="97018" y="266436"/>
                </a:lnTo>
                <a:cubicBezTo>
                  <a:pt x="99294" y="265135"/>
                  <a:pt x="101733" y="263835"/>
                  <a:pt x="104171" y="262697"/>
                </a:cubicBezTo>
                <a:cubicBezTo>
                  <a:pt x="115876" y="256682"/>
                  <a:pt x="129530" y="250180"/>
                  <a:pt x="145949" y="242865"/>
                </a:cubicBezTo>
                <a:cubicBezTo>
                  <a:pt x="157654" y="237663"/>
                  <a:pt x="167082" y="233599"/>
                  <a:pt x="175210" y="230348"/>
                </a:cubicBezTo>
                <a:cubicBezTo>
                  <a:pt x="174885" y="229210"/>
                  <a:pt x="174560" y="227747"/>
                  <a:pt x="174397" y="226284"/>
                </a:cubicBezTo>
                <a:lnTo>
                  <a:pt x="171796" y="225633"/>
                </a:lnTo>
                <a:lnTo>
                  <a:pt x="170170" y="225146"/>
                </a:lnTo>
                <a:lnTo>
                  <a:pt x="169032" y="224821"/>
                </a:lnTo>
                <a:lnTo>
                  <a:pt x="168220" y="224495"/>
                </a:lnTo>
                <a:lnTo>
                  <a:pt x="166757" y="224170"/>
                </a:lnTo>
                <a:lnTo>
                  <a:pt x="162693" y="222870"/>
                </a:lnTo>
                <a:lnTo>
                  <a:pt x="163343" y="222870"/>
                </a:lnTo>
                <a:lnTo>
                  <a:pt x="162042" y="222382"/>
                </a:lnTo>
                <a:cubicBezTo>
                  <a:pt x="158466" y="221244"/>
                  <a:pt x="154890" y="220106"/>
                  <a:pt x="151314" y="218968"/>
                </a:cubicBezTo>
                <a:cubicBezTo>
                  <a:pt x="138146" y="214904"/>
                  <a:pt x="122703" y="209702"/>
                  <a:pt x="102870" y="203038"/>
                </a:cubicBezTo>
                <a:lnTo>
                  <a:pt x="89378" y="198486"/>
                </a:lnTo>
                <a:lnTo>
                  <a:pt x="86777" y="197673"/>
                </a:lnTo>
                <a:cubicBezTo>
                  <a:pt x="73285" y="193121"/>
                  <a:pt x="56378" y="187432"/>
                  <a:pt x="40285" y="181580"/>
                </a:cubicBezTo>
                <a:cubicBezTo>
                  <a:pt x="35571" y="179954"/>
                  <a:pt x="30856" y="178166"/>
                  <a:pt x="25980" y="176378"/>
                </a:cubicBezTo>
                <a:lnTo>
                  <a:pt x="21428" y="174752"/>
                </a:lnTo>
                <a:lnTo>
                  <a:pt x="16876" y="172964"/>
                </a:lnTo>
                <a:lnTo>
                  <a:pt x="16226" y="172964"/>
                </a:lnTo>
                <a:lnTo>
                  <a:pt x="14763" y="172151"/>
                </a:lnTo>
                <a:cubicBezTo>
                  <a:pt x="12325" y="171176"/>
                  <a:pt x="10049" y="170363"/>
                  <a:pt x="7773" y="169550"/>
                </a:cubicBezTo>
                <a:cubicBezTo>
                  <a:pt x="2084" y="167762"/>
                  <a:pt x="-1005" y="162560"/>
                  <a:pt x="295" y="157033"/>
                </a:cubicBezTo>
                <a:cubicBezTo>
                  <a:pt x="1433" y="152644"/>
                  <a:pt x="5660" y="149230"/>
                  <a:pt x="10212" y="149230"/>
                </a:cubicBezTo>
                <a:cubicBezTo>
                  <a:pt x="11024" y="149230"/>
                  <a:pt x="12000" y="149393"/>
                  <a:pt x="12812" y="149718"/>
                </a:cubicBezTo>
                <a:cubicBezTo>
                  <a:pt x="19639" y="151669"/>
                  <a:pt x="26792" y="154432"/>
                  <a:pt x="31994" y="156383"/>
                </a:cubicBezTo>
                <a:cubicBezTo>
                  <a:pt x="34920" y="157521"/>
                  <a:pt x="37522" y="158496"/>
                  <a:pt x="39959" y="159309"/>
                </a:cubicBezTo>
                <a:cubicBezTo>
                  <a:pt x="50689" y="163210"/>
                  <a:pt x="61418" y="166949"/>
                  <a:pt x="71984" y="170688"/>
                </a:cubicBezTo>
                <a:cubicBezTo>
                  <a:pt x="86614" y="175727"/>
                  <a:pt x="101245" y="180604"/>
                  <a:pt x="115876" y="185644"/>
                </a:cubicBezTo>
                <a:lnTo>
                  <a:pt x="118476" y="186456"/>
                </a:lnTo>
                <a:lnTo>
                  <a:pt x="134570" y="191821"/>
                </a:lnTo>
                <a:cubicBezTo>
                  <a:pt x="146599" y="195885"/>
                  <a:pt x="158791" y="199949"/>
                  <a:pt x="170821" y="203850"/>
                </a:cubicBezTo>
                <a:lnTo>
                  <a:pt x="171634" y="204175"/>
                </a:lnTo>
                <a:cubicBezTo>
                  <a:pt x="172772" y="204501"/>
                  <a:pt x="173910" y="204988"/>
                  <a:pt x="175047" y="205313"/>
                </a:cubicBezTo>
                <a:lnTo>
                  <a:pt x="175047" y="204988"/>
                </a:lnTo>
                <a:cubicBezTo>
                  <a:pt x="175047" y="204988"/>
                  <a:pt x="175047" y="203850"/>
                  <a:pt x="175047" y="203363"/>
                </a:cubicBezTo>
                <a:cubicBezTo>
                  <a:pt x="175698" y="200111"/>
                  <a:pt x="176510" y="197836"/>
                  <a:pt x="177323" y="195722"/>
                </a:cubicBezTo>
                <a:lnTo>
                  <a:pt x="177323" y="195722"/>
                </a:lnTo>
                <a:cubicBezTo>
                  <a:pt x="171146" y="192796"/>
                  <a:pt x="164968" y="189545"/>
                  <a:pt x="157815" y="185806"/>
                </a:cubicBezTo>
                <a:cubicBezTo>
                  <a:pt x="140421" y="176540"/>
                  <a:pt x="121890" y="165811"/>
                  <a:pt x="101245" y="152969"/>
                </a:cubicBezTo>
                <a:lnTo>
                  <a:pt x="94742" y="148905"/>
                </a:lnTo>
                <a:lnTo>
                  <a:pt x="90841" y="146467"/>
                </a:lnTo>
                <a:lnTo>
                  <a:pt x="88403" y="144841"/>
                </a:lnTo>
                <a:lnTo>
                  <a:pt x="87752" y="144353"/>
                </a:lnTo>
                <a:cubicBezTo>
                  <a:pt x="85477" y="142890"/>
                  <a:pt x="82388" y="140940"/>
                  <a:pt x="79461" y="139314"/>
                </a:cubicBezTo>
                <a:cubicBezTo>
                  <a:pt x="77511" y="138826"/>
                  <a:pt x="75397" y="137526"/>
                  <a:pt x="73935" y="135900"/>
                </a:cubicBezTo>
                <a:cubicBezTo>
                  <a:pt x="71333" y="132974"/>
                  <a:pt x="70846" y="128097"/>
                  <a:pt x="72960" y="124521"/>
                </a:cubicBezTo>
                <a:cubicBezTo>
                  <a:pt x="74748" y="121107"/>
                  <a:pt x="78162" y="119157"/>
                  <a:pt x="82226" y="119157"/>
                </a:cubicBezTo>
                <a:cubicBezTo>
                  <a:pt x="83364" y="119157"/>
                  <a:pt x="84502" y="119319"/>
                  <a:pt x="85477" y="119644"/>
                </a:cubicBezTo>
                <a:cubicBezTo>
                  <a:pt x="88078" y="120294"/>
                  <a:pt x="90354" y="121758"/>
                  <a:pt x="92467" y="123058"/>
                </a:cubicBezTo>
                <a:lnTo>
                  <a:pt x="94255" y="124033"/>
                </a:lnTo>
                <a:cubicBezTo>
                  <a:pt x="96043" y="125009"/>
                  <a:pt x="97831" y="126147"/>
                  <a:pt x="99457" y="127285"/>
                </a:cubicBezTo>
                <a:lnTo>
                  <a:pt x="100919" y="128260"/>
                </a:lnTo>
                <a:cubicBezTo>
                  <a:pt x="110348" y="134112"/>
                  <a:pt x="119940" y="139964"/>
                  <a:pt x="130018" y="146142"/>
                </a:cubicBezTo>
                <a:cubicBezTo>
                  <a:pt x="146762" y="156058"/>
                  <a:pt x="164805" y="165974"/>
                  <a:pt x="185125" y="176540"/>
                </a:cubicBezTo>
                <a:lnTo>
                  <a:pt x="186102" y="177028"/>
                </a:lnTo>
                <a:lnTo>
                  <a:pt x="187077" y="177516"/>
                </a:lnTo>
                <a:cubicBezTo>
                  <a:pt x="188702" y="175077"/>
                  <a:pt x="190978" y="172639"/>
                  <a:pt x="193904" y="170200"/>
                </a:cubicBezTo>
                <a:cubicBezTo>
                  <a:pt x="195367" y="167437"/>
                  <a:pt x="196668" y="165161"/>
                  <a:pt x="198131" y="163048"/>
                </a:cubicBezTo>
                <a:cubicBezTo>
                  <a:pt x="197968" y="162723"/>
                  <a:pt x="197806" y="162398"/>
                  <a:pt x="197806" y="162235"/>
                </a:cubicBezTo>
                <a:cubicBezTo>
                  <a:pt x="194067" y="151343"/>
                  <a:pt x="190166" y="140614"/>
                  <a:pt x="186426" y="130048"/>
                </a:cubicBezTo>
                <a:lnTo>
                  <a:pt x="185451" y="127285"/>
                </a:lnTo>
                <a:lnTo>
                  <a:pt x="184638" y="125171"/>
                </a:lnTo>
                <a:lnTo>
                  <a:pt x="184150" y="123871"/>
                </a:lnTo>
                <a:lnTo>
                  <a:pt x="183663" y="122408"/>
                </a:lnTo>
                <a:lnTo>
                  <a:pt x="183338" y="121270"/>
                </a:lnTo>
                <a:lnTo>
                  <a:pt x="182525" y="118831"/>
                </a:lnTo>
                <a:lnTo>
                  <a:pt x="181875" y="117043"/>
                </a:lnTo>
                <a:lnTo>
                  <a:pt x="179599" y="110216"/>
                </a:lnTo>
                <a:lnTo>
                  <a:pt x="176997" y="103226"/>
                </a:lnTo>
                <a:lnTo>
                  <a:pt x="176185" y="100950"/>
                </a:lnTo>
                <a:cubicBezTo>
                  <a:pt x="171471" y="88433"/>
                  <a:pt x="167082" y="76891"/>
                  <a:pt x="162530" y="65187"/>
                </a:cubicBezTo>
                <a:cubicBezTo>
                  <a:pt x="159116" y="56734"/>
                  <a:pt x="155865" y="48118"/>
                  <a:pt x="152613" y="39665"/>
                </a:cubicBezTo>
                <a:lnTo>
                  <a:pt x="149850" y="32512"/>
                </a:lnTo>
                <a:lnTo>
                  <a:pt x="147900" y="27635"/>
                </a:lnTo>
                <a:lnTo>
                  <a:pt x="146762" y="24709"/>
                </a:lnTo>
                <a:cubicBezTo>
                  <a:pt x="145623" y="21783"/>
                  <a:pt x="144485" y="18694"/>
                  <a:pt x="143186" y="15931"/>
                </a:cubicBezTo>
                <a:cubicBezTo>
                  <a:pt x="142048" y="14305"/>
                  <a:pt x="141398" y="12355"/>
                  <a:pt x="141235" y="10404"/>
                </a:cubicBezTo>
                <a:cubicBezTo>
                  <a:pt x="141235" y="7803"/>
                  <a:pt x="142373" y="5039"/>
                  <a:pt x="144324" y="3089"/>
                </a:cubicBezTo>
                <a:cubicBezTo>
                  <a:pt x="146274" y="1138"/>
                  <a:pt x="148712" y="0"/>
                  <a:pt x="151314" y="0"/>
                </a:cubicBezTo>
                <a:cubicBezTo>
                  <a:pt x="153590" y="0"/>
                  <a:pt x="155702" y="650"/>
                  <a:pt x="157654" y="2113"/>
                </a:cubicBezTo>
                <a:cubicBezTo>
                  <a:pt x="160417" y="3902"/>
                  <a:pt x="161718" y="7153"/>
                  <a:pt x="162855" y="9754"/>
                </a:cubicBezTo>
                <a:cubicBezTo>
                  <a:pt x="164644" y="13980"/>
                  <a:pt x="166269" y="18044"/>
                  <a:pt x="167894" y="22108"/>
                </a:cubicBezTo>
                <a:lnTo>
                  <a:pt x="168382" y="23409"/>
                </a:lnTo>
                <a:lnTo>
                  <a:pt x="168708" y="24547"/>
                </a:lnTo>
                <a:lnTo>
                  <a:pt x="169195" y="25685"/>
                </a:lnTo>
                <a:lnTo>
                  <a:pt x="173584" y="36901"/>
                </a:lnTo>
                <a:lnTo>
                  <a:pt x="176673" y="44867"/>
                </a:lnTo>
                <a:lnTo>
                  <a:pt x="181061" y="56083"/>
                </a:lnTo>
                <a:cubicBezTo>
                  <a:pt x="188052" y="73477"/>
                  <a:pt x="195205" y="92822"/>
                  <a:pt x="204633" y="118831"/>
                </a:cubicBezTo>
                <a:cubicBezTo>
                  <a:pt x="208697" y="129723"/>
                  <a:pt x="211948" y="139477"/>
                  <a:pt x="215037" y="148905"/>
                </a:cubicBezTo>
                <a:lnTo>
                  <a:pt x="215037" y="148905"/>
                </a:lnTo>
                <a:cubicBezTo>
                  <a:pt x="215037" y="148905"/>
                  <a:pt x="216662" y="147767"/>
                  <a:pt x="217963" y="147117"/>
                </a:cubicBezTo>
                <a:lnTo>
                  <a:pt x="214387" y="126634"/>
                </a:lnTo>
                <a:lnTo>
                  <a:pt x="210810" y="105502"/>
                </a:lnTo>
                <a:cubicBezTo>
                  <a:pt x="209672" y="98349"/>
                  <a:pt x="208372" y="91359"/>
                  <a:pt x="207072" y="84206"/>
                </a:cubicBezTo>
                <a:lnTo>
                  <a:pt x="206746" y="82581"/>
                </a:lnTo>
                <a:lnTo>
                  <a:pt x="206422" y="80305"/>
                </a:lnTo>
                <a:cubicBezTo>
                  <a:pt x="204146" y="66650"/>
                  <a:pt x="201707" y="52995"/>
                  <a:pt x="199756" y="39665"/>
                </a:cubicBezTo>
                <a:lnTo>
                  <a:pt x="199431" y="37714"/>
                </a:lnTo>
                <a:cubicBezTo>
                  <a:pt x="198294" y="29911"/>
                  <a:pt x="197317" y="22433"/>
                  <a:pt x="197480" y="15118"/>
                </a:cubicBezTo>
                <a:cubicBezTo>
                  <a:pt x="197643" y="9266"/>
                  <a:pt x="202032" y="4714"/>
                  <a:pt x="207559" y="4714"/>
                </a:cubicBezTo>
                <a:cubicBezTo>
                  <a:pt x="210323" y="4714"/>
                  <a:pt x="212924" y="5852"/>
                  <a:pt x="215037" y="7803"/>
                </a:cubicBezTo>
                <a:cubicBezTo>
                  <a:pt x="216988" y="9754"/>
                  <a:pt x="217963" y="12355"/>
                  <a:pt x="217963" y="14793"/>
                </a:cubicBezTo>
                <a:cubicBezTo>
                  <a:pt x="217963" y="17394"/>
                  <a:pt x="217963" y="19995"/>
                  <a:pt x="218288" y="22596"/>
                </a:cubicBezTo>
                <a:cubicBezTo>
                  <a:pt x="220239" y="39827"/>
                  <a:pt x="223490" y="57059"/>
                  <a:pt x="226254" y="72502"/>
                </a:cubicBezTo>
                <a:lnTo>
                  <a:pt x="227066" y="77379"/>
                </a:lnTo>
                <a:lnTo>
                  <a:pt x="227066" y="78679"/>
                </a:lnTo>
                <a:cubicBezTo>
                  <a:pt x="227717" y="81443"/>
                  <a:pt x="228204" y="84206"/>
                  <a:pt x="228692" y="86970"/>
                </a:cubicBezTo>
                <a:cubicBezTo>
                  <a:pt x="231781" y="105176"/>
                  <a:pt x="235031" y="124033"/>
                  <a:pt x="237957" y="142890"/>
                </a:cubicBezTo>
                <a:lnTo>
                  <a:pt x="237957" y="142890"/>
                </a:lnTo>
                <a:cubicBezTo>
                  <a:pt x="237957" y="142890"/>
                  <a:pt x="238446" y="142728"/>
                  <a:pt x="238608" y="142728"/>
                </a:cubicBezTo>
                <a:cubicBezTo>
                  <a:pt x="240559" y="142728"/>
                  <a:pt x="242672" y="142728"/>
                  <a:pt x="244623" y="143053"/>
                </a:cubicBezTo>
                <a:cubicBezTo>
                  <a:pt x="248199" y="143378"/>
                  <a:pt x="251613" y="144028"/>
                  <a:pt x="254864" y="144516"/>
                </a:cubicBezTo>
                <a:cubicBezTo>
                  <a:pt x="258116" y="138989"/>
                  <a:pt x="261854" y="133299"/>
                  <a:pt x="265430" y="127772"/>
                </a:cubicBezTo>
                <a:lnTo>
                  <a:pt x="265430" y="127772"/>
                </a:lnTo>
                <a:lnTo>
                  <a:pt x="265430" y="128260"/>
                </a:lnTo>
                <a:lnTo>
                  <a:pt x="266081" y="126959"/>
                </a:lnTo>
                <a:cubicBezTo>
                  <a:pt x="267056" y="125334"/>
                  <a:pt x="268194" y="123546"/>
                  <a:pt x="269332" y="121758"/>
                </a:cubicBezTo>
                <a:cubicBezTo>
                  <a:pt x="275510" y="112004"/>
                  <a:pt x="283150" y="101275"/>
                  <a:pt x="293066" y="88108"/>
                </a:cubicBezTo>
                <a:cubicBezTo>
                  <a:pt x="303795" y="73965"/>
                  <a:pt x="313548" y="61448"/>
                  <a:pt x="323301" y="49906"/>
                </a:cubicBezTo>
                <a:lnTo>
                  <a:pt x="325253" y="47468"/>
                </a:lnTo>
                <a:cubicBezTo>
                  <a:pt x="333218" y="37877"/>
                  <a:pt x="341184" y="28773"/>
                  <a:pt x="349474" y="19345"/>
                </a:cubicBezTo>
                <a:cubicBezTo>
                  <a:pt x="351262" y="17394"/>
                  <a:pt x="354026" y="16256"/>
                  <a:pt x="356790" y="16256"/>
                </a:cubicBezTo>
                <a:cubicBezTo>
                  <a:pt x="359390" y="16256"/>
                  <a:pt x="361991" y="17231"/>
                  <a:pt x="363941" y="19020"/>
                </a:cubicBezTo>
                <a:cubicBezTo>
                  <a:pt x="367844" y="22758"/>
                  <a:pt x="368168" y="29098"/>
                  <a:pt x="364267" y="33487"/>
                </a:cubicBezTo>
                <a:cubicBezTo>
                  <a:pt x="359390" y="39014"/>
                  <a:pt x="354676" y="44542"/>
                  <a:pt x="349962" y="50069"/>
                </a:cubicBezTo>
                <a:lnTo>
                  <a:pt x="348824" y="51369"/>
                </a:lnTo>
                <a:lnTo>
                  <a:pt x="346873" y="53807"/>
                </a:lnTo>
                <a:lnTo>
                  <a:pt x="345735" y="55270"/>
                </a:lnTo>
                <a:lnTo>
                  <a:pt x="345248" y="55921"/>
                </a:lnTo>
                <a:lnTo>
                  <a:pt x="344922" y="56408"/>
                </a:lnTo>
                <a:lnTo>
                  <a:pt x="343134" y="58522"/>
                </a:lnTo>
                <a:cubicBezTo>
                  <a:pt x="332080" y="71852"/>
                  <a:pt x="322002" y="84369"/>
                  <a:pt x="312736" y="96886"/>
                </a:cubicBezTo>
                <a:lnTo>
                  <a:pt x="309484" y="101112"/>
                </a:lnTo>
                <a:lnTo>
                  <a:pt x="309159" y="101600"/>
                </a:lnTo>
                <a:cubicBezTo>
                  <a:pt x="305258" y="106802"/>
                  <a:pt x="301031" y="112329"/>
                  <a:pt x="297292" y="117694"/>
                </a:cubicBezTo>
                <a:cubicBezTo>
                  <a:pt x="292253" y="125009"/>
                  <a:pt x="287214" y="132486"/>
                  <a:pt x="282174" y="139964"/>
                </a:cubicBezTo>
                <a:cubicBezTo>
                  <a:pt x="279736" y="143866"/>
                  <a:pt x="277135" y="147767"/>
                  <a:pt x="274533" y="151669"/>
                </a:cubicBezTo>
                <a:lnTo>
                  <a:pt x="274533" y="151669"/>
                </a:lnTo>
                <a:cubicBezTo>
                  <a:pt x="274533" y="151669"/>
                  <a:pt x="275510" y="151994"/>
                  <a:pt x="276322" y="152644"/>
                </a:cubicBezTo>
                <a:cubicBezTo>
                  <a:pt x="277460" y="153294"/>
                  <a:pt x="278597" y="154107"/>
                  <a:pt x="279574" y="154920"/>
                </a:cubicBezTo>
                <a:lnTo>
                  <a:pt x="279574" y="154920"/>
                </a:lnTo>
                <a:lnTo>
                  <a:pt x="279898" y="154270"/>
                </a:lnTo>
                <a:cubicBezTo>
                  <a:pt x="284613" y="149555"/>
                  <a:pt x="289327" y="145004"/>
                  <a:pt x="294041" y="140289"/>
                </a:cubicBezTo>
                <a:lnTo>
                  <a:pt x="301031" y="133462"/>
                </a:lnTo>
                <a:lnTo>
                  <a:pt x="303958" y="130536"/>
                </a:lnTo>
                <a:cubicBezTo>
                  <a:pt x="311923" y="122733"/>
                  <a:pt x="319400" y="115418"/>
                  <a:pt x="326878" y="107940"/>
                </a:cubicBezTo>
                <a:lnTo>
                  <a:pt x="330942" y="103876"/>
                </a:lnTo>
                <a:cubicBezTo>
                  <a:pt x="335006" y="99812"/>
                  <a:pt x="339070" y="95748"/>
                  <a:pt x="343134" y="91684"/>
                </a:cubicBezTo>
                <a:cubicBezTo>
                  <a:pt x="345085" y="89733"/>
                  <a:pt x="347848" y="88595"/>
                  <a:pt x="350612" y="88595"/>
                </a:cubicBezTo>
                <a:cubicBezTo>
                  <a:pt x="353213" y="88595"/>
                  <a:pt x="355652" y="89571"/>
                  <a:pt x="357602" y="91359"/>
                </a:cubicBezTo>
                <a:cubicBezTo>
                  <a:pt x="359553" y="93310"/>
                  <a:pt x="360691" y="95910"/>
                  <a:pt x="360691" y="98837"/>
                </a:cubicBezTo>
                <a:cubicBezTo>
                  <a:pt x="360691" y="101600"/>
                  <a:pt x="359716" y="104038"/>
                  <a:pt x="357927" y="105989"/>
                </a:cubicBezTo>
                <a:cubicBezTo>
                  <a:pt x="342484" y="121432"/>
                  <a:pt x="327041" y="136713"/>
                  <a:pt x="311598" y="151831"/>
                </a:cubicBezTo>
                <a:lnTo>
                  <a:pt x="305583" y="157683"/>
                </a:lnTo>
                <a:lnTo>
                  <a:pt x="293716" y="169225"/>
                </a:lnTo>
                <a:cubicBezTo>
                  <a:pt x="298105" y="174264"/>
                  <a:pt x="301194" y="180767"/>
                  <a:pt x="303144" y="188570"/>
                </a:cubicBezTo>
                <a:lnTo>
                  <a:pt x="311598" y="186294"/>
                </a:lnTo>
                <a:cubicBezTo>
                  <a:pt x="322814" y="183693"/>
                  <a:pt x="333218" y="181417"/>
                  <a:pt x="343621" y="179466"/>
                </a:cubicBezTo>
                <a:cubicBezTo>
                  <a:pt x="353213" y="177678"/>
                  <a:pt x="363780" y="176053"/>
                  <a:pt x="374834" y="174590"/>
                </a:cubicBezTo>
                <a:cubicBezTo>
                  <a:pt x="412060" y="170038"/>
                  <a:pt x="448310" y="167112"/>
                  <a:pt x="482448" y="165811"/>
                </a:cubicBezTo>
                <a:cubicBezTo>
                  <a:pt x="488138" y="165811"/>
                  <a:pt x="492690" y="170363"/>
                  <a:pt x="492852" y="175890"/>
                </a:cubicBezTo>
                <a:cubicBezTo>
                  <a:pt x="492852" y="181417"/>
                  <a:pt x="488463" y="185969"/>
                  <a:pt x="482774" y="186294"/>
                </a:cubicBezTo>
                <a:cubicBezTo>
                  <a:pt x="468468" y="186782"/>
                  <a:pt x="453838" y="187757"/>
                  <a:pt x="436769" y="189057"/>
                </a:cubicBezTo>
                <a:lnTo>
                  <a:pt x="435306" y="189057"/>
                </a:lnTo>
                <a:cubicBezTo>
                  <a:pt x="420188" y="190358"/>
                  <a:pt x="404094" y="191821"/>
                  <a:pt x="388488" y="193934"/>
                </a:cubicBezTo>
                <a:cubicBezTo>
                  <a:pt x="379385" y="195072"/>
                  <a:pt x="370282" y="196373"/>
                  <a:pt x="361178" y="197673"/>
                </a:cubicBezTo>
                <a:cubicBezTo>
                  <a:pt x="353213" y="198811"/>
                  <a:pt x="344435" y="200599"/>
                  <a:pt x="337770" y="201900"/>
                </a:cubicBezTo>
                <a:cubicBezTo>
                  <a:pt x="331268" y="203363"/>
                  <a:pt x="325090" y="204663"/>
                  <a:pt x="318913" y="206126"/>
                </a:cubicBezTo>
                <a:lnTo>
                  <a:pt x="319726" y="206126"/>
                </a:lnTo>
                <a:cubicBezTo>
                  <a:pt x="319726" y="206126"/>
                  <a:pt x="320538" y="206126"/>
                  <a:pt x="320864" y="206126"/>
                </a:cubicBezTo>
                <a:cubicBezTo>
                  <a:pt x="324928" y="206451"/>
                  <a:pt x="328829" y="206776"/>
                  <a:pt x="332568" y="207264"/>
                </a:cubicBezTo>
                <a:lnTo>
                  <a:pt x="344435" y="208565"/>
                </a:lnTo>
                <a:lnTo>
                  <a:pt x="348011" y="208890"/>
                </a:lnTo>
                <a:lnTo>
                  <a:pt x="351588" y="209215"/>
                </a:lnTo>
                <a:cubicBezTo>
                  <a:pt x="369306" y="211166"/>
                  <a:pt x="391252" y="213441"/>
                  <a:pt x="412060" y="216042"/>
                </a:cubicBezTo>
                <a:lnTo>
                  <a:pt x="414986" y="216367"/>
                </a:lnTo>
                <a:cubicBezTo>
                  <a:pt x="437582" y="219131"/>
                  <a:pt x="451887" y="221082"/>
                  <a:pt x="466680" y="223195"/>
                </a:cubicBezTo>
                <a:cubicBezTo>
                  <a:pt x="472370" y="224170"/>
                  <a:pt x="476271" y="229047"/>
                  <a:pt x="475621" y="234574"/>
                </a:cubicBezTo>
                <a:cubicBezTo>
                  <a:pt x="474970" y="239614"/>
                  <a:pt x="470419" y="243678"/>
                  <a:pt x="465541" y="243678"/>
                </a:cubicBezTo>
                <a:cubicBezTo>
                  <a:pt x="465054" y="243678"/>
                  <a:pt x="464729" y="243678"/>
                  <a:pt x="464242" y="243678"/>
                </a:cubicBezTo>
                <a:cubicBezTo>
                  <a:pt x="442134" y="240426"/>
                  <a:pt x="420025" y="237663"/>
                  <a:pt x="398567" y="235387"/>
                </a:cubicBezTo>
                <a:cubicBezTo>
                  <a:pt x="389789" y="234412"/>
                  <a:pt x="381011" y="233436"/>
                  <a:pt x="372069" y="232623"/>
                </a:cubicBezTo>
                <a:lnTo>
                  <a:pt x="370607" y="232623"/>
                </a:lnTo>
                <a:lnTo>
                  <a:pt x="369306" y="232298"/>
                </a:lnTo>
                <a:lnTo>
                  <a:pt x="361991" y="231486"/>
                </a:lnTo>
                <a:lnTo>
                  <a:pt x="354351" y="230673"/>
                </a:lnTo>
                <a:cubicBezTo>
                  <a:pt x="346873" y="229860"/>
                  <a:pt x="339396" y="229047"/>
                  <a:pt x="332080" y="228234"/>
                </a:cubicBezTo>
                <a:lnTo>
                  <a:pt x="330130" y="228234"/>
                </a:lnTo>
                <a:lnTo>
                  <a:pt x="328829" y="227909"/>
                </a:lnTo>
                <a:lnTo>
                  <a:pt x="327691" y="227909"/>
                </a:lnTo>
                <a:lnTo>
                  <a:pt x="324440" y="227422"/>
                </a:lnTo>
                <a:cubicBezTo>
                  <a:pt x="316800" y="226609"/>
                  <a:pt x="308997" y="225633"/>
                  <a:pt x="301356" y="224658"/>
                </a:cubicBezTo>
                <a:lnTo>
                  <a:pt x="300218" y="224658"/>
                </a:lnTo>
                <a:lnTo>
                  <a:pt x="299080" y="224333"/>
                </a:lnTo>
                <a:cubicBezTo>
                  <a:pt x="299080" y="224333"/>
                  <a:pt x="298430" y="225796"/>
                  <a:pt x="297942" y="226446"/>
                </a:cubicBezTo>
                <a:cubicBezTo>
                  <a:pt x="303958" y="231486"/>
                  <a:pt x="310134" y="236850"/>
                  <a:pt x="317450" y="243515"/>
                </a:cubicBezTo>
                <a:lnTo>
                  <a:pt x="320538" y="246278"/>
                </a:lnTo>
                <a:cubicBezTo>
                  <a:pt x="328016" y="253106"/>
                  <a:pt x="335169" y="259771"/>
                  <a:pt x="342159" y="266598"/>
                </a:cubicBezTo>
                <a:cubicBezTo>
                  <a:pt x="349799" y="274076"/>
                  <a:pt x="357114" y="281554"/>
                  <a:pt x="366218" y="290982"/>
                </a:cubicBezTo>
                <a:cubicBezTo>
                  <a:pt x="374834" y="300086"/>
                  <a:pt x="383449" y="309352"/>
                  <a:pt x="392065" y="318618"/>
                </a:cubicBezTo>
                <a:lnTo>
                  <a:pt x="391902" y="318618"/>
                </a:lnTo>
                <a:lnTo>
                  <a:pt x="392228" y="319105"/>
                </a:lnTo>
                <a:lnTo>
                  <a:pt x="392878" y="319430"/>
                </a:lnTo>
                <a:lnTo>
                  <a:pt x="393853" y="320406"/>
                </a:lnTo>
                <a:lnTo>
                  <a:pt x="393853" y="321056"/>
                </a:lnTo>
                <a:lnTo>
                  <a:pt x="395316" y="322194"/>
                </a:lnTo>
                <a:lnTo>
                  <a:pt x="396779" y="323820"/>
                </a:lnTo>
                <a:cubicBezTo>
                  <a:pt x="398242" y="325445"/>
                  <a:pt x="400030" y="327233"/>
                  <a:pt x="401656" y="329184"/>
                </a:cubicBezTo>
                <a:lnTo>
                  <a:pt x="401168" y="329184"/>
                </a:lnTo>
                <a:lnTo>
                  <a:pt x="402306" y="330322"/>
                </a:lnTo>
                <a:lnTo>
                  <a:pt x="403932" y="331948"/>
                </a:lnTo>
                <a:cubicBezTo>
                  <a:pt x="409459" y="337637"/>
                  <a:pt x="414661" y="343489"/>
                  <a:pt x="418887" y="348041"/>
                </a:cubicBezTo>
                <a:cubicBezTo>
                  <a:pt x="420513" y="349992"/>
                  <a:pt x="421326" y="352430"/>
                  <a:pt x="421163" y="355031"/>
                </a:cubicBezTo>
                <a:cubicBezTo>
                  <a:pt x="421000" y="357957"/>
                  <a:pt x="419538" y="360721"/>
                  <a:pt x="417424" y="362346"/>
                </a:cubicBezTo>
                <a:cubicBezTo>
                  <a:pt x="415474" y="363809"/>
                  <a:pt x="413360" y="364622"/>
                  <a:pt x="411247" y="364622"/>
                </a:cubicBezTo>
                <a:cubicBezTo>
                  <a:pt x="408321" y="364622"/>
                  <a:pt x="405395" y="363322"/>
                  <a:pt x="403119" y="360883"/>
                </a:cubicBezTo>
                <a:lnTo>
                  <a:pt x="400193" y="357795"/>
                </a:lnTo>
                <a:lnTo>
                  <a:pt x="397267" y="354706"/>
                </a:lnTo>
                <a:lnTo>
                  <a:pt x="397917" y="354706"/>
                </a:lnTo>
                <a:lnTo>
                  <a:pt x="396779" y="353731"/>
                </a:lnTo>
                <a:lnTo>
                  <a:pt x="394828" y="351942"/>
                </a:lnTo>
                <a:cubicBezTo>
                  <a:pt x="381824" y="337962"/>
                  <a:pt x="368331" y="323657"/>
                  <a:pt x="349637" y="304150"/>
                </a:cubicBezTo>
                <a:cubicBezTo>
                  <a:pt x="341671" y="295859"/>
                  <a:pt x="333543" y="287731"/>
                  <a:pt x="325578" y="279928"/>
                </a:cubicBezTo>
                <a:cubicBezTo>
                  <a:pt x="320051" y="274564"/>
                  <a:pt x="314524" y="269362"/>
                  <a:pt x="308834" y="264160"/>
                </a:cubicBezTo>
                <a:lnTo>
                  <a:pt x="307696" y="263022"/>
                </a:lnTo>
                <a:lnTo>
                  <a:pt x="306558" y="262047"/>
                </a:lnTo>
                <a:lnTo>
                  <a:pt x="301194" y="257170"/>
                </a:lnTo>
                <a:cubicBezTo>
                  <a:pt x="295342" y="251806"/>
                  <a:pt x="289490" y="246604"/>
                  <a:pt x="283475" y="241402"/>
                </a:cubicBezTo>
                <a:lnTo>
                  <a:pt x="283475" y="241402"/>
                </a:lnTo>
                <a:lnTo>
                  <a:pt x="282500" y="242540"/>
                </a:lnTo>
                <a:cubicBezTo>
                  <a:pt x="280874" y="243840"/>
                  <a:pt x="279248" y="245141"/>
                  <a:pt x="277622" y="246278"/>
                </a:cubicBezTo>
                <a:cubicBezTo>
                  <a:pt x="281849" y="251806"/>
                  <a:pt x="286076" y="257658"/>
                  <a:pt x="289814" y="263185"/>
                </a:cubicBezTo>
                <a:cubicBezTo>
                  <a:pt x="300218" y="277815"/>
                  <a:pt x="310297" y="293583"/>
                  <a:pt x="318425" y="306426"/>
                </a:cubicBezTo>
                <a:lnTo>
                  <a:pt x="319076" y="307401"/>
                </a:lnTo>
                <a:lnTo>
                  <a:pt x="319400" y="307889"/>
                </a:lnTo>
                <a:cubicBezTo>
                  <a:pt x="320864" y="310165"/>
                  <a:pt x="321189" y="312766"/>
                  <a:pt x="320701" y="315529"/>
                </a:cubicBezTo>
                <a:cubicBezTo>
                  <a:pt x="320051" y="318293"/>
                  <a:pt x="318262" y="320568"/>
                  <a:pt x="315987" y="322031"/>
                </a:cubicBezTo>
                <a:cubicBezTo>
                  <a:pt x="314361" y="323007"/>
                  <a:pt x="312573" y="323494"/>
                  <a:pt x="310785" y="323494"/>
                </a:cubicBezTo>
                <a:cubicBezTo>
                  <a:pt x="307208" y="323494"/>
                  <a:pt x="303958" y="321706"/>
                  <a:pt x="302006" y="318618"/>
                </a:cubicBezTo>
                <a:cubicBezTo>
                  <a:pt x="291603" y="302687"/>
                  <a:pt x="280224" y="285618"/>
                  <a:pt x="267869" y="268224"/>
                </a:cubicBezTo>
                <a:lnTo>
                  <a:pt x="263155" y="261722"/>
                </a:lnTo>
                <a:lnTo>
                  <a:pt x="263155" y="262860"/>
                </a:lnTo>
                <a:lnTo>
                  <a:pt x="263480" y="264485"/>
                </a:lnTo>
                <a:lnTo>
                  <a:pt x="263480" y="268712"/>
                </a:lnTo>
                <a:cubicBezTo>
                  <a:pt x="263642" y="280416"/>
                  <a:pt x="263480" y="290332"/>
                  <a:pt x="262992" y="300086"/>
                </a:cubicBezTo>
                <a:lnTo>
                  <a:pt x="262992" y="301061"/>
                </a:lnTo>
                <a:cubicBezTo>
                  <a:pt x="262341" y="310002"/>
                  <a:pt x="261854" y="321219"/>
                  <a:pt x="260554" y="332110"/>
                </a:cubicBezTo>
                <a:cubicBezTo>
                  <a:pt x="259741" y="339913"/>
                  <a:pt x="258766" y="347553"/>
                  <a:pt x="257628" y="355194"/>
                </a:cubicBezTo>
                <a:lnTo>
                  <a:pt x="257302" y="358120"/>
                </a:lnTo>
                <a:lnTo>
                  <a:pt x="257302" y="359583"/>
                </a:lnTo>
                <a:cubicBezTo>
                  <a:pt x="256327" y="364622"/>
                  <a:pt x="255514" y="370962"/>
                  <a:pt x="254376" y="376814"/>
                </a:cubicBezTo>
                <a:cubicBezTo>
                  <a:pt x="249012" y="406725"/>
                  <a:pt x="242672" y="433060"/>
                  <a:pt x="235194" y="457281"/>
                </a:cubicBezTo>
                <a:cubicBezTo>
                  <a:pt x="233893" y="461996"/>
                  <a:pt x="229829" y="465084"/>
                  <a:pt x="225278" y="465084"/>
                </a:cubicBezTo>
                <a:cubicBezTo>
                  <a:pt x="224303" y="465084"/>
                  <a:pt x="223490" y="465084"/>
                  <a:pt x="222678" y="464597"/>
                </a:cubicBezTo>
                <a:close/>
              </a:path>
            </a:pathLst>
          </a:custGeom>
          <a:solidFill>
            <a:srgbClr val="FEA964"/>
          </a:solidFill>
          <a:ln w="16256"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9C0A68D0-4273-B2B5-38B4-F3EB0CBBBED7}"/>
              </a:ext>
            </a:extLst>
          </p:cNvPr>
          <p:cNvSpPr/>
          <p:nvPr/>
        </p:nvSpPr>
        <p:spPr>
          <a:xfrm flipH="1">
            <a:off x="1188602" y="4697070"/>
            <a:ext cx="10639155" cy="2351027"/>
          </a:xfrm>
          <a:custGeom>
            <a:avLst/>
            <a:gdLst>
              <a:gd name="connsiteX0" fmla="*/ 249862 w 10639155"/>
              <a:gd name="connsiteY0" fmla="*/ 2350702 h 2351027"/>
              <a:gd name="connsiteX1" fmla="*/ 243847 w 10639155"/>
              <a:gd name="connsiteY1" fmla="*/ 2313638 h 2351027"/>
              <a:gd name="connsiteX2" fmla="*/ 233118 w 10639155"/>
              <a:gd name="connsiteY2" fmla="*/ 2243575 h 2351027"/>
              <a:gd name="connsiteX3" fmla="*/ 230517 w 10639155"/>
              <a:gd name="connsiteY3" fmla="*/ 2226181 h 2351027"/>
              <a:gd name="connsiteX4" fmla="*/ 217513 w 10639155"/>
              <a:gd name="connsiteY4" fmla="*/ 2214639 h 2351027"/>
              <a:gd name="connsiteX5" fmla="*/ 203045 w 10639155"/>
              <a:gd name="connsiteY5" fmla="*/ 2201635 h 2351027"/>
              <a:gd name="connsiteX6" fmla="*/ 171996 w 10639155"/>
              <a:gd name="connsiteY6" fmla="*/ 2174487 h 2351027"/>
              <a:gd name="connsiteX7" fmla="*/ 142085 w 10639155"/>
              <a:gd name="connsiteY7" fmla="*/ 2147828 h 2351027"/>
              <a:gd name="connsiteX8" fmla="*/ 138021 w 10639155"/>
              <a:gd name="connsiteY8" fmla="*/ 2143276 h 2351027"/>
              <a:gd name="connsiteX9" fmla="*/ 135907 w 10639155"/>
              <a:gd name="connsiteY9" fmla="*/ 2140187 h 2351027"/>
              <a:gd name="connsiteX10" fmla="*/ 134607 w 10639155"/>
              <a:gd name="connsiteY10" fmla="*/ 2136936 h 2351027"/>
              <a:gd name="connsiteX11" fmla="*/ 139809 w 10639155"/>
              <a:gd name="connsiteY11" fmla="*/ 2129783 h 2351027"/>
              <a:gd name="connsiteX12" fmla="*/ 146474 w 10639155"/>
              <a:gd name="connsiteY12" fmla="*/ 2133684 h 2351027"/>
              <a:gd name="connsiteX13" fmla="*/ 146799 w 10639155"/>
              <a:gd name="connsiteY13" fmla="*/ 2134173 h 2351027"/>
              <a:gd name="connsiteX14" fmla="*/ 148750 w 10639155"/>
              <a:gd name="connsiteY14" fmla="*/ 2136448 h 2351027"/>
              <a:gd name="connsiteX15" fmla="*/ 148099 w 10639155"/>
              <a:gd name="connsiteY15" fmla="*/ 2135798 h 2351027"/>
              <a:gd name="connsiteX16" fmla="*/ 179148 w 10639155"/>
              <a:gd name="connsiteY16" fmla="*/ 2163921 h 2351027"/>
              <a:gd name="connsiteX17" fmla="*/ 209710 w 10639155"/>
              <a:gd name="connsiteY17" fmla="*/ 2190580 h 2351027"/>
              <a:gd name="connsiteX18" fmla="*/ 223690 w 10639155"/>
              <a:gd name="connsiteY18" fmla="*/ 2202935 h 2351027"/>
              <a:gd name="connsiteX19" fmla="*/ 227754 w 10639155"/>
              <a:gd name="connsiteY19" fmla="*/ 2206511 h 2351027"/>
              <a:gd name="connsiteX20" fmla="*/ 223040 w 10639155"/>
              <a:gd name="connsiteY20" fmla="*/ 2175138 h 2351027"/>
              <a:gd name="connsiteX21" fmla="*/ 213611 w 10639155"/>
              <a:gd name="connsiteY21" fmla="*/ 2107188 h 2351027"/>
              <a:gd name="connsiteX22" fmla="*/ 201582 w 10639155"/>
              <a:gd name="connsiteY22" fmla="*/ 2024932 h 2351027"/>
              <a:gd name="connsiteX23" fmla="*/ 199306 w 10639155"/>
              <a:gd name="connsiteY23" fmla="*/ 2023794 h 2351027"/>
              <a:gd name="connsiteX24" fmla="*/ 191665 w 10639155"/>
              <a:gd name="connsiteY24" fmla="*/ 2017942 h 2351027"/>
              <a:gd name="connsiteX25" fmla="*/ 162080 w 10639155"/>
              <a:gd name="connsiteY25" fmla="*/ 1994208 h 2351027"/>
              <a:gd name="connsiteX26" fmla="*/ 129405 w 10639155"/>
              <a:gd name="connsiteY26" fmla="*/ 1968198 h 2351027"/>
              <a:gd name="connsiteX27" fmla="*/ 96893 w 10639155"/>
              <a:gd name="connsiteY27" fmla="*/ 1942839 h 2351027"/>
              <a:gd name="connsiteX28" fmla="*/ 65519 w 10639155"/>
              <a:gd name="connsiteY28" fmla="*/ 1918618 h 2351027"/>
              <a:gd name="connsiteX29" fmla="*/ 62593 w 10639155"/>
              <a:gd name="connsiteY29" fmla="*/ 1912278 h 2351027"/>
              <a:gd name="connsiteX30" fmla="*/ 72509 w 10639155"/>
              <a:gd name="connsiteY30" fmla="*/ 1908051 h 2351027"/>
              <a:gd name="connsiteX31" fmla="*/ 73322 w 10639155"/>
              <a:gd name="connsiteY31" fmla="*/ 1908701 h 2351027"/>
              <a:gd name="connsiteX32" fmla="*/ 73322 w 10639155"/>
              <a:gd name="connsiteY32" fmla="*/ 1908701 h 2351027"/>
              <a:gd name="connsiteX33" fmla="*/ 73972 w 10639155"/>
              <a:gd name="connsiteY33" fmla="*/ 1909189 h 2351027"/>
              <a:gd name="connsiteX34" fmla="*/ 73972 w 10639155"/>
              <a:gd name="connsiteY34" fmla="*/ 1909189 h 2351027"/>
              <a:gd name="connsiteX35" fmla="*/ 74297 w 10639155"/>
              <a:gd name="connsiteY35" fmla="*/ 1909514 h 2351027"/>
              <a:gd name="connsiteX36" fmla="*/ 74297 w 10639155"/>
              <a:gd name="connsiteY36" fmla="*/ 1909514 h 2351027"/>
              <a:gd name="connsiteX37" fmla="*/ 105021 w 10639155"/>
              <a:gd name="connsiteY37" fmla="*/ 1932760 h 2351027"/>
              <a:gd name="connsiteX38" fmla="*/ 137696 w 10639155"/>
              <a:gd name="connsiteY38" fmla="*/ 1958120 h 2351027"/>
              <a:gd name="connsiteX39" fmla="*/ 170370 w 10639155"/>
              <a:gd name="connsiteY39" fmla="*/ 1984129 h 2351027"/>
              <a:gd name="connsiteX40" fmla="*/ 199631 w 10639155"/>
              <a:gd name="connsiteY40" fmla="*/ 2007375 h 2351027"/>
              <a:gd name="connsiteX41" fmla="*/ 194104 w 10639155"/>
              <a:gd name="connsiteY41" fmla="*/ 1970474 h 2351027"/>
              <a:gd name="connsiteX42" fmla="*/ 172971 w 10639155"/>
              <a:gd name="connsiteY42" fmla="*/ 1829697 h 2351027"/>
              <a:gd name="connsiteX43" fmla="*/ 166469 w 10639155"/>
              <a:gd name="connsiteY43" fmla="*/ 1790033 h 2351027"/>
              <a:gd name="connsiteX44" fmla="*/ 165331 w 10639155"/>
              <a:gd name="connsiteY44" fmla="*/ 1789545 h 2351027"/>
              <a:gd name="connsiteX45" fmla="*/ 166144 w 10639155"/>
              <a:gd name="connsiteY45" fmla="*/ 1789870 h 2351027"/>
              <a:gd name="connsiteX46" fmla="*/ 132981 w 10639155"/>
              <a:gd name="connsiteY46" fmla="*/ 1770525 h 2351027"/>
              <a:gd name="connsiteX47" fmla="*/ 101770 w 10639155"/>
              <a:gd name="connsiteY47" fmla="*/ 1747279 h 2351027"/>
              <a:gd name="connsiteX48" fmla="*/ 49913 w 10639155"/>
              <a:gd name="connsiteY48" fmla="*/ 1712004 h 2351027"/>
              <a:gd name="connsiteX49" fmla="*/ 49913 w 10639155"/>
              <a:gd name="connsiteY49" fmla="*/ 1712004 h 2351027"/>
              <a:gd name="connsiteX50" fmla="*/ 35770 w 10639155"/>
              <a:gd name="connsiteY50" fmla="*/ 1703226 h 2351027"/>
              <a:gd name="connsiteX51" fmla="*/ 27805 w 10639155"/>
              <a:gd name="connsiteY51" fmla="*/ 1698349 h 2351027"/>
              <a:gd name="connsiteX52" fmla="*/ 24879 w 10639155"/>
              <a:gd name="connsiteY52" fmla="*/ 1696561 h 2351027"/>
              <a:gd name="connsiteX53" fmla="*/ 21303 w 10639155"/>
              <a:gd name="connsiteY53" fmla="*/ 1694122 h 2351027"/>
              <a:gd name="connsiteX54" fmla="*/ 19514 w 10639155"/>
              <a:gd name="connsiteY54" fmla="*/ 1688108 h 2351027"/>
              <a:gd name="connsiteX55" fmla="*/ 25529 w 10639155"/>
              <a:gd name="connsiteY55" fmla="*/ 1683393 h 2351027"/>
              <a:gd name="connsiteX56" fmla="*/ 30243 w 10639155"/>
              <a:gd name="connsiteY56" fmla="*/ 1685019 h 2351027"/>
              <a:gd name="connsiteX57" fmla="*/ 34307 w 10639155"/>
              <a:gd name="connsiteY57" fmla="*/ 1687457 h 2351027"/>
              <a:gd name="connsiteX58" fmla="*/ 43898 w 10639155"/>
              <a:gd name="connsiteY58" fmla="*/ 1693309 h 2351027"/>
              <a:gd name="connsiteX59" fmla="*/ 61455 w 10639155"/>
              <a:gd name="connsiteY59" fmla="*/ 1704364 h 2351027"/>
              <a:gd name="connsiteX60" fmla="*/ 94942 w 10639155"/>
              <a:gd name="connsiteY60" fmla="*/ 1726797 h 2351027"/>
              <a:gd name="connsiteX61" fmla="*/ 122090 w 10639155"/>
              <a:gd name="connsiteY61" fmla="*/ 1746629 h 2351027"/>
              <a:gd name="connsiteX62" fmla="*/ 147774 w 10639155"/>
              <a:gd name="connsiteY62" fmla="*/ 1765161 h 2351027"/>
              <a:gd name="connsiteX63" fmla="*/ 148912 w 10639155"/>
              <a:gd name="connsiteY63" fmla="*/ 1765974 h 2351027"/>
              <a:gd name="connsiteX64" fmla="*/ 148262 w 10639155"/>
              <a:gd name="connsiteY64" fmla="*/ 1765486 h 2351027"/>
              <a:gd name="connsiteX65" fmla="*/ 149237 w 10639155"/>
              <a:gd name="connsiteY65" fmla="*/ 1766136 h 2351027"/>
              <a:gd name="connsiteX66" fmla="*/ 149237 w 10639155"/>
              <a:gd name="connsiteY66" fmla="*/ 1766136 h 2351027"/>
              <a:gd name="connsiteX67" fmla="*/ 164193 w 10639155"/>
              <a:gd name="connsiteY67" fmla="*/ 1774589 h 2351027"/>
              <a:gd name="connsiteX68" fmla="*/ 149725 w 10639155"/>
              <a:gd name="connsiteY68" fmla="*/ 1692334 h 2351027"/>
              <a:gd name="connsiteX69" fmla="*/ 130380 w 10639155"/>
              <a:gd name="connsiteY69" fmla="*/ 1592685 h 2351027"/>
              <a:gd name="connsiteX70" fmla="*/ 129893 w 10639155"/>
              <a:gd name="connsiteY70" fmla="*/ 1592685 h 2351027"/>
              <a:gd name="connsiteX71" fmla="*/ 119326 w 10639155"/>
              <a:gd name="connsiteY71" fmla="*/ 1585207 h 2351027"/>
              <a:gd name="connsiteX72" fmla="*/ 112499 w 10639155"/>
              <a:gd name="connsiteY72" fmla="*/ 1578380 h 2351027"/>
              <a:gd name="connsiteX73" fmla="*/ 85189 w 10639155"/>
              <a:gd name="connsiteY73" fmla="*/ 1550419 h 2351027"/>
              <a:gd name="connsiteX74" fmla="*/ 55765 w 10639155"/>
              <a:gd name="connsiteY74" fmla="*/ 1520996 h 2351027"/>
              <a:gd name="connsiteX75" fmla="*/ 25854 w 10639155"/>
              <a:gd name="connsiteY75" fmla="*/ 1492710 h 2351027"/>
              <a:gd name="connsiteX76" fmla="*/ 12362 w 10639155"/>
              <a:gd name="connsiteY76" fmla="*/ 1480193 h 2351027"/>
              <a:gd name="connsiteX77" fmla="*/ 5372 w 10639155"/>
              <a:gd name="connsiteY77" fmla="*/ 1473366 h 2351027"/>
              <a:gd name="connsiteX78" fmla="*/ 1958 w 10639155"/>
              <a:gd name="connsiteY78" fmla="*/ 1469139 h 2351027"/>
              <a:gd name="connsiteX79" fmla="*/ 7 w 10639155"/>
              <a:gd name="connsiteY79" fmla="*/ 1463287 h 2351027"/>
              <a:gd name="connsiteX80" fmla="*/ 5372 w 10639155"/>
              <a:gd name="connsiteY80" fmla="*/ 1457110 h 2351027"/>
              <a:gd name="connsiteX81" fmla="*/ 12362 w 10639155"/>
              <a:gd name="connsiteY81" fmla="*/ 1461824 h 2351027"/>
              <a:gd name="connsiteX82" fmla="*/ 12362 w 10639155"/>
              <a:gd name="connsiteY82" fmla="*/ 1461824 h 2351027"/>
              <a:gd name="connsiteX83" fmla="*/ 13825 w 10639155"/>
              <a:gd name="connsiteY83" fmla="*/ 1463775 h 2351027"/>
              <a:gd name="connsiteX84" fmla="*/ 13825 w 10639155"/>
              <a:gd name="connsiteY84" fmla="*/ 1463775 h 2351027"/>
              <a:gd name="connsiteX85" fmla="*/ 14313 w 10639155"/>
              <a:gd name="connsiteY85" fmla="*/ 1464262 h 2351027"/>
              <a:gd name="connsiteX86" fmla="*/ 29105 w 10639155"/>
              <a:gd name="connsiteY86" fmla="*/ 1478405 h 2351027"/>
              <a:gd name="connsiteX87" fmla="*/ 44549 w 10639155"/>
              <a:gd name="connsiteY87" fmla="*/ 1492710 h 2351027"/>
              <a:gd name="connsiteX88" fmla="*/ 73484 w 10639155"/>
              <a:gd name="connsiteY88" fmla="*/ 1520509 h 2351027"/>
              <a:gd name="connsiteX89" fmla="*/ 102420 w 10639155"/>
              <a:gd name="connsiteY89" fmla="*/ 1549769 h 2351027"/>
              <a:gd name="connsiteX90" fmla="*/ 116238 w 10639155"/>
              <a:gd name="connsiteY90" fmla="*/ 1563749 h 2351027"/>
              <a:gd name="connsiteX91" fmla="*/ 126316 w 10639155"/>
              <a:gd name="connsiteY91" fmla="*/ 1574153 h 2351027"/>
              <a:gd name="connsiteX92" fmla="*/ 120139 w 10639155"/>
              <a:gd name="connsiteY92" fmla="*/ 1548306 h 2351027"/>
              <a:gd name="connsiteX93" fmla="*/ 111036 w 10639155"/>
              <a:gd name="connsiteY93" fmla="*/ 1513843 h 2351027"/>
              <a:gd name="connsiteX94" fmla="*/ 91854 w 10639155"/>
              <a:gd name="connsiteY94" fmla="*/ 1445243 h 2351027"/>
              <a:gd name="connsiteX95" fmla="*/ 67632 w 10639155"/>
              <a:gd name="connsiteY95" fmla="*/ 1349658 h 2351027"/>
              <a:gd name="connsiteX96" fmla="*/ 67632 w 10639155"/>
              <a:gd name="connsiteY96" fmla="*/ 1350470 h 2351027"/>
              <a:gd name="connsiteX97" fmla="*/ 65031 w 10639155"/>
              <a:gd name="connsiteY97" fmla="*/ 1337629 h 2351027"/>
              <a:gd name="connsiteX98" fmla="*/ 65031 w 10639155"/>
              <a:gd name="connsiteY98" fmla="*/ 1338441 h 2351027"/>
              <a:gd name="connsiteX99" fmla="*/ 61292 w 10639155"/>
              <a:gd name="connsiteY99" fmla="*/ 1318284 h 2351027"/>
              <a:gd name="connsiteX100" fmla="*/ 59992 w 10639155"/>
              <a:gd name="connsiteY100" fmla="*/ 1309018 h 2351027"/>
              <a:gd name="connsiteX101" fmla="*/ 62430 w 10639155"/>
              <a:gd name="connsiteY101" fmla="*/ 1298289 h 2351027"/>
              <a:gd name="connsiteX102" fmla="*/ 69420 w 10639155"/>
              <a:gd name="connsiteY102" fmla="*/ 1297638 h 2351027"/>
              <a:gd name="connsiteX103" fmla="*/ 72672 w 10639155"/>
              <a:gd name="connsiteY103" fmla="*/ 1303816 h 2351027"/>
              <a:gd name="connsiteX104" fmla="*/ 72672 w 10639155"/>
              <a:gd name="connsiteY104" fmla="*/ 1304303 h 2351027"/>
              <a:gd name="connsiteX105" fmla="*/ 72672 w 10639155"/>
              <a:gd name="connsiteY105" fmla="*/ 1304628 h 2351027"/>
              <a:gd name="connsiteX106" fmla="*/ 72672 w 10639155"/>
              <a:gd name="connsiteY106" fmla="*/ 1304628 h 2351027"/>
              <a:gd name="connsiteX107" fmla="*/ 72672 w 10639155"/>
              <a:gd name="connsiteY107" fmla="*/ 1306254 h 2351027"/>
              <a:gd name="connsiteX108" fmla="*/ 77873 w 10639155"/>
              <a:gd name="connsiteY108" fmla="*/ 1335352 h 2351027"/>
              <a:gd name="connsiteX109" fmla="*/ 77711 w 10639155"/>
              <a:gd name="connsiteY109" fmla="*/ 1334540 h 2351027"/>
              <a:gd name="connsiteX110" fmla="*/ 94292 w 10639155"/>
              <a:gd name="connsiteY110" fmla="*/ 1403953 h 2351027"/>
              <a:gd name="connsiteX111" fmla="*/ 112986 w 10639155"/>
              <a:gd name="connsiteY111" fmla="*/ 1472390 h 2351027"/>
              <a:gd name="connsiteX112" fmla="*/ 131518 w 10639155"/>
              <a:gd name="connsiteY112" fmla="*/ 1540666 h 2351027"/>
              <a:gd name="connsiteX113" fmla="*/ 137370 w 10639155"/>
              <a:gd name="connsiteY113" fmla="*/ 1564724 h 2351027"/>
              <a:gd name="connsiteX114" fmla="*/ 139159 w 10639155"/>
              <a:gd name="connsiteY114" fmla="*/ 1559523 h 2351027"/>
              <a:gd name="connsiteX115" fmla="*/ 149888 w 10639155"/>
              <a:gd name="connsiteY115" fmla="*/ 1520833 h 2351027"/>
              <a:gd name="connsiteX116" fmla="*/ 160129 w 10639155"/>
              <a:gd name="connsiteY116" fmla="*/ 1480681 h 2351027"/>
              <a:gd name="connsiteX117" fmla="*/ 168419 w 10639155"/>
              <a:gd name="connsiteY117" fmla="*/ 1445243 h 2351027"/>
              <a:gd name="connsiteX118" fmla="*/ 176385 w 10639155"/>
              <a:gd name="connsiteY118" fmla="*/ 1409642 h 2351027"/>
              <a:gd name="connsiteX119" fmla="*/ 184025 w 10639155"/>
              <a:gd name="connsiteY119" fmla="*/ 1405091 h 2351027"/>
              <a:gd name="connsiteX120" fmla="*/ 188577 w 10639155"/>
              <a:gd name="connsiteY120" fmla="*/ 1412731 h 2351027"/>
              <a:gd name="connsiteX121" fmla="*/ 170533 w 10639155"/>
              <a:gd name="connsiteY121" fmla="*/ 1492223 h 2351027"/>
              <a:gd name="connsiteX122" fmla="*/ 160291 w 10639155"/>
              <a:gd name="connsiteY122" fmla="*/ 1531725 h 2351027"/>
              <a:gd name="connsiteX123" fmla="*/ 148425 w 10639155"/>
              <a:gd name="connsiteY123" fmla="*/ 1572040 h 2351027"/>
              <a:gd name="connsiteX124" fmla="*/ 144198 w 10639155"/>
              <a:gd name="connsiteY124" fmla="*/ 1581956 h 2351027"/>
              <a:gd name="connsiteX125" fmla="*/ 141922 w 10639155"/>
              <a:gd name="connsiteY125" fmla="*/ 1586182 h 2351027"/>
              <a:gd name="connsiteX126" fmla="*/ 146636 w 10639155"/>
              <a:gd name="connsiteY126" fmla="*/ 1609103 h 2351027"/>
              <a:gd name="connsiteX127" fmla="*/ 172158 w 10639155"/>
              <a:gd name="connsiteY127" fmla="*/ 1746467 h 2351027"/>
              <a:gd name="connsiteX128" fmla="*/ 177685 w 10639155"/>
              <a:gd name="connsiteY128" fmla="*/ 1778816 h 2351027"/>
              <a:gd name="connsiteX129" fmla="*/ 180124 w 10639155"/>
              <a:gd name="connsiteY129" fmla="*/ 1774427 h 2351027"/>
              <a:gd name="connsiteX130" fmla="*/ 185001 w 10639155"/>
              <a:gd name="connsiteY130" fmla="*/ 1761747 h 2351027"/>
              <a:gd name="connsiteX131" fmla="*/ 206458 w 10639155"/>
              <a:gd name="connsiteY131" fmla="*/ 1691359 h 2351027"/>
              <a:gd name="connsiteX132" fmla="*/ 206458 w 10639155"/>
              <a:gd name="connsiteY132" fmla="*/ 1691684 h 2351027"/>
              <a:gd name="connsiteX133" fmla="*/ 206784 w 10639155"/>
              <a:gd name="connsiteY133" fmla="*/ 1690546 h 2351027"/>
              <a:gd name="connsiteX134" fmla="*/ 207596 w 10639155"/>
              <a:gd name="connsiteY134" fmla="*/ 1687782 h 2351027"/>
              <a:gd name="connsiteX135" fmla="*/ 207596 w 10639155"/>
              <a:gd name="connsiteY135" fmla="*/ 1687620 h 2351027"/>
              <a:gd name="connsiteX136" fmla="*/ 207596 w 10639155"/>
              <a:gd name="connsiteY136" fmla="*/ 1687620 h 2351027"/>
              <a:gd name="connsiteX137" fmla="*/ 208084 w 10639155"/>
              <a:gd name="connsiteY137" fmla="*/ 1685994 h 2351027"/>
              <a:gd name="connsiteX138" fmla="*/ 208084 w 10639155"/>
              <a:gd name="connsiteY138" fmla="*/ 1685994 h 2351027"/>
              <a:gd name="connsiteX139" fmla="*/ 208409 w 10639155"/>
              <a:gd name="connsiteY139" fmla="*/ 1684856 h 2351027"/>
              <a:gd name="connsiteX140" fmla="*/ 208409 w 10639155"/>
              <a:gd name="connsiteY140" fmla="*/ 1685344 h 2351027"/>
              <a:gd name="connsiteX141" fmla="*/ 208084 w 10639155"/>
              <a:gd name="connsiteY141" fmla="*/ 1685669 h 2351027"/>
              <a:gd name="connsiteX142" fmla="*/ 221414 w 10639155"/>
              <a:gd name="connsiteY142" fmla="*/ 1646655 h 2351027"/>
              <a:gd name="connsiteX143" fmla="*/ 228567 w 10639155"/>
              <a:gd name="connsiteY143" fmla="*/ 1627473 h 2351027"/>
              <a:gd name="connsiteX144" fmla="*/ 236369 w 10639155"/>
              <a:gd name="connsiteY144" fmla="*/ 1608616 h 2351027"/>
              <a:gd name="connsiteX145" fmla="*/ 245310 w 10639155"/>
              <a:gd name="connsiteY145" fmla="*/ 1588133 h 2351027"/>
              <a:gd name="connsiteX146" fmla="*/ 253601 w 10639155"/>
              <a:gd name="connsiteY146" fmla="*/ 1584557 h 2351027"/>
              <a:gd name="connsiteX147" fmla="*/ 257177 w 10639155"/>
              <a:gd name="connsiteY147" fmla="*/ 1592847 h 2351027"/>
              <a:gd name="connsiteX148" fmla="*/ 240759 w 10639155"/>
              <a:gd name="connsiteY148" fmla="*/ 1631537 h 2351027"/>
              <a:gd name="connsiteX149" fmla="*/ 226941 w 10639155"/>
              <a:gd name="connsiteY149" fmla="*/ 1669413 h 2351027"/>
              <a:gd name="connsiteX150" fmla="*/ 218163 w 10639155"/>
              <a:gd name="connsiteY150" fmla="*/ 1695748 h 2351027"/>
              <a:gd name="connsiteX151" fmla="*/ 205971 w 10639155"/>
              <a:gd name="connsiteY151" fmla="*/ 1735250 h 2351027"/>
              <a:gd name="connsiteX152" fmla="*/ 200119 w 10639155"/>
              <a:gd name="connsiteY152" fmla="*/ 1754757 h 2351027"/>
              <a:gd name="connsiteX153" fmla="*/ 193941 w 10639155"/>
              <a:gd name="connsiteY153" fmla="*/ 1773614 h 2351027"/>
              <a:gd name="connsiteX154" fmla="*/ 191015 w 10639155"/>
              <a:gd name="connsiteY154" fmla="*/ 1780279 h 2351027"/>
              <a:gd name="connsiteX155" fmla="*/ 186301 w 10639155"/>
              <a:gd name="connsiteY155" fmla="*/ 1788407 h 2351027"/>
              <a:gd name="connsiteX156" fmla="*/ 180449 w 10639155"/>
              <a:gd name="connsiteY156" fmla="*/ 1793934 h 2351027"/>
              <a:gd name="connsiteX157" fmla="*/ 179961 w 10639155"/>
              <a:gd name="connsiteY157" fmla="*/ 1793934 h 2351027"/>
              <a:gd name="connsiteX158" fmla="*/ 183863 w 10639155"/>
              <a:gd name="connsiteY158" fmla="*/ 1817343 h 2351027"/>
              <a:gd name="connsiteX159" fmla="*/ 194266 w 10639155"/>
              <a:gd name="connsiteY159" fmla="*/ 1885618 h 2351027"/>
              <a:gd name="connsiteX160" fmla="*/ 212473 w 10639155"/>
              <a:gd name="connsiteY160" fmla="*/ 2007375 h 2351027"/>
              <a:gd name="connsiteX161" fmla="*/ 214424 w 10639155"/>
              <a:gd name="connsiteY161" fmla="*/ 2004449 h 2351027"/>
              <a:gd name="connsiteX162" fmla="*/ 233931 w 10639155"/>
              <a:gd name="connsiteY162" fmla="*/ 1969011 h 2351027"/>
              <a:gd name="connsiteX163" fmla="*/ 251813 w 10639155"/>
              <a:gd name="connsiteY163" fmla="*/ 1932435 h 2351027"/>
              <a:gd name="connsiteX164" fmla="*/ 277010 w 10639155"/>
              <a:gd name="connsiteY164" fmla="*/ 1880904 h 2351027"/>
              <a:gd name="connsiteX165" fmla="*/ 276684 w 10639155"/>
              <a:gd name="connsiteY165" fmla="*/ 1881554 h 2351027"/>
              <a:gd name="connsiteX166" fmla="*/ 284162 w 10639155"/>
              <a:gd name="connsiteY166" fmla="*/ 1865298 h 2351027"/>
              <a:gd name="connsiteX167" fmla="*/ 292290 w 10639155"/>
              <a:gd name="connsiteY167" fmla="*/ 1861722 h 2351027"/>
              <a:gd name="connsiteX168" fmla="*/ 295866 w 10639155"/>
              <a:gd name="connsiteY168" fmla="*/ 1869850 h 2351027"/>
              <a:gd name="connsiteX169" fmla="*/ 288064 w 10639155"/>
              <a:gd name="connsiteY169" fmla="*/ 1887081 h 2351027"/>
              <a:gd name="connsiteX170" fmla="*/ 288389 w 10639155"/>
              <a:gd name="connsiteY170" fmla="*/ 1886269 h 2351027"/>
              <a:gd name="connsiteX171" fmla="*/ 270345 w 10639155"/>
              <a:gd name="connsiteY171" fmla="*/ 1923494 h 2351027"/>
              <a:gd name="connsiteX172" fmla="*/ 251975 w 10639155"/>
              <a:gd name="connsiteY172" fmla="*/ 1961371 h 2351027"/>
              <a:gd name="connsiteX173" fmla="*/ 233443 w 10639155"/>
              <a:gd name="connsiteY173" fmla="*/ 1997459 h 2351027"/>
              <a:gd name="connsiteX174" fmla="*/ 228567 w 10639155"/>
              <a:gd name="connsiteY174" fmla="*/ 2005912 h 2351027"/>
              <a:gd name="connsiteX175" fmla="*/ 218488 w 10639155"/>
              <a:gd name="connsiteY175" fmla="*/ 2019892 h 2351027"/>
              <a:gd name="connsiteX176" fmla="*/ 214912 w 10639155"/>
              <a:gd name="connsiteY176" fmla="*/ 2022981 h 2351027"/>
              <a:gd name="connsiteX177" fmla="*/ 215399 w 10639155"/>
              <a:gd name="connsiteY177" fmla="*/ 2026232 h 2351027"/>
              <a:gd name="connsiteX178" fmla="*/ 225478 w 10639155"/>
              <a:gd name="connsiteY178" fmla="*/ 2094020 h 2351027"/>
              <a:gd name="connsiteX179" fmla="*/ 234906 w 10639155"/>
              <a:gd name="connsiteY179" fmla="*/ 2162458 h 2351027"/>
              <a:gd name="connsiteX180" fmla="*/ 243197 w 10639155"/>
              <a:gd name="connsiteY180" fmla="*/ 2218216 h 2351027"/>
              <a:gd name="connsiteX181" fmla="*/ 244660 w 10639155"/>
              <a:gd name="connsiteY181" fmla="*/ 2217240 h 2351027"/>
              <a:gd name="connsiteX182" fmla="*/ 245473 w 10639155"/>
              <a:gd name="connsiteY182" fmla="*/ 2216590 h 2351027"/>
              <a:gd name="connsiteX183" fmla="*/ 247749 w 10639155"/>
              <a:gd name="connsiteY183" fmla="*/ 2213989 h 2351027"/>
              <a:gd name="connsiteX184" fmla="*/ 252625 w 10639155"/>
              <a:gd name="connsiteY184" fmla="*/ 2207325 h 2351027"/>
              <a:gd name="connsiteX185" fmla="*/ 252138 w 10639155"/>
              <a:gd name="connsiteY185" fmla="*/ 2207974 h 2351027"/>
              <a:gd name="connsiteX186" fmla="*/ 268556 w 10639155"/>
              <a:gd name="connsiteY186" fmla="*/ 2177413 h 2351027"/>
              <a:gd name="connsiteX187" fmla="*/ 283837 w 10639155"/>
              <a:gd name="connsiteY187" fmla="*/ 2145551 h 2351027"/>
              <a:gd name="connsiteX188" fmla="*/ 283837 w 10639155"/>
              <a:gd name="connsiteY188" fmla="*/ 2145876 h 2351027"/>
              <a:gd name="connsiteX189" fmla="*/ 284975 w 10639155"/>
              <a:gd name="connsiteY189" fmla="*/ 2143113 h 2351027"/>
              <a:gd name="connsiteX190" fmla="*/ 285625 w 10639155"/>
              <a:gd name="connsiteY190" fmla="*/ 2141650 h 2351027"/>
              <a:gd name="connsiteX191" fmla="*/ 285625 w 10639155"/>
              <a:gd name="connsiteY191" fmla="*/ 2141325 h 2351027"/>
              <a:gd name="connsiteX192" fmla="*/ 296354 w 10639155"/>
              <a:gd name="connsiteY192" fmla="*/ 2118404 h 2351027"/>
              <a:gd name="connsiteX193" fmla="*/ 304645 w 10639155"/>
              <a:gd name="connsiteY193" fmla="*/ 2114828 h 2351027"/>
              <a:gd name="connsiteX194" fmla="*/ 308221 w 10639155"/>
              <a:gd name="connsiteY194" fmla="*/ 2123118 h 2351027"/>
              <a:gd name="connsiteX195" fmla="*/ 290177 w 10639155"/>
              <a:gd name="connsiteY195" fmla="*/ 2161807 h 2351027"/>
              <a:gd name="connsiteX196" fmla="*/ 271808 w 10639155"/>
              <a:gd name="connsiteY196" fmla="*/ 2199197 h 2351027"/>
              <a:gd name="connsiteX197" fmla="*/ 261404 w 10639155"/>
              <a:gd name="connsiteY197" fmla="*/ 2217078 h 2351027"/>
              <a:gd name="connsiteX198" fmla="*/ 258640 w 10639155"/>
              <a:gd name="connsiteY198" fmla="*/ 2220817 h 2351027"/>
              <a:gd name="connsiteX199" fmla="*/ 255226 w 10639155"/>
              <a:gd name="connsiteY199" fmla="*/ 2224881 h 2351027"/>
              <a:gd name="connsiteX200" fmla="*/ 250025 w 10639155"/>
              <a:gd name="connsiteY200" fmla="*/ 2229108 h 2351027"/>
              <a:gd name="connsiteX201" fmla="*/ 245148 w 10639155"/>
              <a:gd name="connsiteY201" fmla="*/ 2231058 h 2351027"/>
              <a:gd name="connsiteX202" fmla="*/ 245148 w 10639155"/>
              <a:gd name="connsiteY202" fmla="*/ 2232521 h 2351027"/>
              <a:gd name="connsiteX203" fmla="*/ 255552 w 10639155"/>
              <a:gd name="connsiteY203" fmla="*/ 2300146 h 2351027"/>
              <a:gd name="connsiteX204" fmla="*/ 262054 w 10639155"/>
              <a:gd name="connsiteY204" fmla="*/ 2339973 h 2351027"/>
              <a:gd name="connsiteX205" fmla="*/ 263680 w 10639155"/>
              <a:gd name="connsiteY205" fmla="*/ 2351028 h 2351027"/>
              <a:gd name="connsiteX206" fmla="*/ 250350 w 10639155"/>
              <a:gd name="connsiteY206" fmla="*/ 2351028 h 2351027"/>
              <a:gd name="connsiteX207" fmla="*/ 10478462 w 10639155"/>
              <a:gd name="connsiteY207" fmla="*/ 1594961 h 2351027"/>
              <a:gd name="connsiteX208" fmla="*/ 10483501 w 10639155"/>
              <a:gd name="connsiteY208" fmla="*/ 1589271 h 2351027"/>
              <a:gd name="connsiteX209" fmla="*/ 10497319 w 10639155"/>
              <a:gd name="connsiteY209" fmla="*/ 1574641 h 2351027"/>
              <a:gd name="connsiteX210" fmla="*/ 10526905 w 10639155"/>
              <a:gd name="connsiteY210" fmla="*/ 1544242 h 2351027"/>
              <a:gd name="connsiteX211" fmla="*/ 10569008 w 10639155"/>
              <a:gd name="connsiteY211" fmla="*/ 1499700 h 2351027"/>
              <a:gd name="connsiteX212" fmla="*/ 10577949 w 10639155"/>
              <a:gd name="connsiteY212" fmla="*/ 1499538 h 2351027"/>
              <a:gd name="connsiteX213" fmla="*/ 10578111 w 10639155"/>
              <a:gd name="connsiteY213" fmla="*/ 1508479 h 2351027"/>
              <a:gd name="connsiteX214" fmla="*/ 10520728 w 10639155"/>
              <a:gd name="connsiteY214" fmla="*/ 1568626 h 2351027"/>
              <a:gd name="connsiteX215" fmla="*/ 10502033 w 10639155"/>
              <a:gd name="connsiteY215" fmla="*/ 1587971 h 2351027"/>
              <a:gd name="connsiteX216" fmla="*/ 10484315 w 10639155"/>
              <a:gd name="connsiteY216" fmla="*/ 1607478 h 2351027"/>
              <a:gd name="connsiteX217" fmla="*/ 10484802 w 10639155"/>
              <a:gd name="connsiteY217" fmla="*/ 1606828 h 2351027"/>
              <a:gd name="connsiteX218" fmla="*/ 10483664 w 10639155"/>
              <a:gd name="connsiteY218" fmla="*/ 1608291 h 2351027"/>
              <a:gd name="connsiteX219" fmla="*/ 10483664 w 10639155"/>
              <a:gd name="connsiteY219" fmla="*/ 1608291 h 2351027"/>
              <a:gd name="connsiteX220" fmla="*/ 10478137 w 10639155"/>
              <a:gd name="connsiteY220" fmla="*/ 1611542 h 2351027"/>
              <a:gd name="connsiteX221" fmla="*/ 10478137 w 10639155"/>
              <a:gd name="connsiteY221" fmla="*/ 1611542 h 2351027"/>
              <a:gd name="connsiteX222" fmla="*/ 10477649 w 10639155"/>
              <a:gd name="connsiteY222" fmla="*/ 1654458 h 2351027"/>
              <a:gd name="connsiteX223" fmla="*/ 10477975 w 10639155"/>
              <a:gd name="connsiteY223" fmla="*/ 1741752 h 2351027"/>
              <a:gd name="connsiteX224" fmla="*/ 10471472 w 10639155"/>
              <a:gd name="connsiteY224" fmla="*/ 1748417 h 2351027"/>
              <a:gd name="connsiteX225" fmla="*/ 10471472 w 10639155"/>
              <a:gd name="connsiteY225" fmla="*/ 1748417 h 2351027"/>
              <a:gd name="connsiteX226" fmla="*/ 10464970 w 10639155"/>
              <a:gd name="connsiteY226" fmla="*/ 1741915 h 2351027"/>
              <a:gd name="connsiteX227" fmla="*/ 10464482 w 10639155"/>
              <a:gd name="connsiteY227" fmla="*/ 1629748 h 2351027"/>
              <a:gd name="connsiteX228" fmla="*/ 10465132 w 10639155"/>
              <a:gd name="connsiteY228" fmla="*/ 1586345 h 2351027"/>
              <a:gd name="connsiteX229" fmla="*/ 10466433 w 10639155"/>
              <a:gd name="connsiteY229" fmla="*/ 1542616 h 2351027"/>
              <a:gd name="connsiteX230" fmla="*/ 10466433 w 10639155"/>
              <a:gd name="connsiteY230" fmla="*/ 1542616 h 2351027"/>
              <a:gd name="connsiteX231" fmla="*/ 10470334 w 10639155"/>
              <a:gd name="connsiteY231" fmla="*/ 1487346 h 2351027"/>
              <a:gd name="connsiteX232" fmla="*/ 10474236 w 10639155"/>
              <a:gd name="connsiteY232" fmla="*/ 1448494 h 2351027"/>
              <a:gd name="connsiteX233" fmla="*/ 10473748 w 10639155"/>
              <a:gd name="connsiteY233" fmla="*/ 1448494 h 2351027"/>
              <a:gd name="connsiteX234" fmla="*/ 10471147 w 10639155"/>
              <a:gd name="connsiteY234" fmla="*/ 1446381 h 2351027"/>
              <a:gd name="connsiteX235" fmla="*/ 10467571 w 10639155"/>
              <a:gd name="connsiteY235" fmla="*/ 1439066 h 2351027"/>
              <a:gd name="connsiteX236" fmla="*/ 10465945 w 10639155"/>
              <a:gd name="connsiteY236" fmla="*/ 1434189 h 2351027"/>
              <a:gd name="connsiteX237" fmla="*/ 10458955 w 10639155"/>
              <a:gd name="connsiteY237" fmla="*/ 1413544 h 2351027"/>
              <a:gd name="connsiteX238" fmla="*/ 10458955 w 10639155"/>
              <a:gd name="connsiteY238" fmla="*/ 1413544 h 2351027"/>
              <a:gd name="connsiteX239" fmla="*/ 10458305 w 10639155"/>
              <a:gd name="connsiteY239" fmla="*/ 1411756 h 2351027"/>
              <a:gd name="connsiteX240" fmla="*/ 10458305 w 10639155"/>
              <a:gd name="connsiteY240" fmla="*/ 1411756 h 2351027"/>
              <a:gd name="connsiteX241" fmla="*/ 10443675 w 10639155"/>
              <a:gd name="connsiteY241" fmla="*/ 1374854 h 2351027"/>
              <a:gd name="connsiteX242" fmla="*/ 10427581 w 10639155"/>
              <a:gd name="connsiteY242" fmla="*/ 1338441 h 2351027"/>
              <a:gd name="connsiteX243" fmla="*/ 10420266 w 10639155"/>
              <a:gd name="connsiteY243" fmla="*/ 1322835 h 2351027"/>
              <a:gd name="connsiteX244" fmla="*/ 10414413 w 10639155"/>
              <a:gd name="connsiteY244" fmla="*/ 1308530 h 2351027"/>
              <a:gd name="connsiteX245" fmla="*/ 10418640 w 10639155"/>
              <a:gd name="connsiteY245" fmla="*/ 1300727 h 2351027"/>
              <a:gd name="connsiteX246" fmla="*/ 10426443 w 10639155"/>
              <a:gd name="connsiteY246" fmla="*/ 1304954 h 2351027"/>
              <a:gd name="connsiteX247" fmla="*/ 10426931 w 10639155"/>
              <a:gd name="connsiteY247" fmla="*/ 1306254 h 2351027"/>
              <a:gd name="connsiteX248" fmla="*/ 10435384 w 10639155"/>
              <a:gd name="connsiteY248" fmla="*/ 1324948 h 2351027"/>
              <a:gd name="connsiteX249" fmla="*/ 10443837 w 10639155"/>
              <a:gd name="connsiteY249" fmla="*/ 1343155 h 2351027"/>
              <a:gd name="connsiteX250" fmla="*/ 10459768 w 10639155"/>
              <a:gd name="connsiteY250" fmla="*/ 1379894 h 2351027"/>
              <a:gd name="connsiteX251" fmla="*/ 10470985 w 10639155"/>
              <a:gd name="connsiteY251" fmla="*/ 1408667 h 2351027"/>
              <a:gd name="connsiteX252" fmla="*/ 10470985 w 10639155"/>
              <a:gd name="connsiteY252" fmla="*/ 1408667 h 2351027"/>
              <a:gd name="connsiteX253" fmla="*/ 10476024 w 10639155"/>
              <a:gd name="connsiteY253" fmla="*/ 1422973 h 2351027"/>
              <a:gd name="connsiteX254" fmla="*/ 10476999 w 10639155"/>
              <a:gd name="connsiteY254" fmla="*/ 1425736 h 2351027"/>
              <a:gd name="connsiteX255" fmla="*/ 10483014 w 10639155"/>
              <a:gd name="connsiteY255" fmla="*/ 1375342 h 2351027"/>
              <a:gd name="connsiteX256" fmla="*/ 10489354 w 10639155"/>
              <a:gd name="connsiteY256" fmla="*/ 1322022 h 2351027"/>
              <a:gd name="connsiteX257" fmla="*/ 10496507 w 10639155"/>
              <a:gd name="connsiteY257" fmla="*/ 1265614 h 2351027"/>
              <a:gd name="connsiteX258" fmla="*/ 10501383 w 10639155"/>
              <a:gd name="connsiteY258" fmla="*/ 1230501 h 2351027"/>
              <a:gd name="connsiteX259" fmla="*/ 10494718 w 10639155"/>
              <a:gd name="connsiteY259" fmla="*/ 1221235 h 2351027"/>
              <a:gd name="connsiteX260" fmla="*/ 10490979 w 10639155"/>
              <a:gd name="connsiteY260" fmla="*/ 1212782 h 2351027"/>
              <a:gd name="connsiteX261" fmla="*/ 10467245 w 10639155"/>
              <a:gd name="connsiteY261" fmla="*/ 1162226 h 2351027"/>
              <a:gd name="connsiteX262" fmla="*/ 10467245 w 10639155"/>
              <a:gd name="connsiteY262" fmla="*/ 1162226 h 2351027"/>
              <a:gd name="connsiteX263" fmla="*/ 10466921 w 10639155"/>
              <a:gd name="connsiteY263" fmla="*/ 1161576 h 2351027"/>
              <a:gd name="connsiteX264" fmla="*/ 10466921 w 10639155"/>
              <a:gd name="connsiteY264" fmla="*/ 1162063 h 2351027"/>
              <a:gd name="connsiteX265" fmla="*/ 10464807 w 10639155"/>
              <a:gd name="connsiteY265" fmla="*/ 1157512 h 2351027"/>
              <a:gd name="connsiteX266" fmla="*/ 10464807 w 10639155"/>
              <a:gd name="connsiteY266" fmla="*/ 1157187 h 2351027"/>
              <a:gd name="connsiteX267" fmla="*/ 10464807 w 10639155"/>
              <a:gd name="connsiteY267" fmla="*/ 1157187 h 2351027"/>
              <a:gd name="connsiteX268" fmla="*/ 10464807 w 10639155"/>
              <a:gd name="connsiteY268" fmla="*/ 1157512 h 2351027"/>
              <a:gd name="connsiteX269" fmla="*/ 10463507 w 10639155"/>
              <a:gd name="connsiteY269" fmla="*/ 1154911 h 2351027"/>
              <a:gd name="connsiteX270" fmla="*/ 10463507 w 10639155"/>
              <a:gd name="connsiteY270" fmla="*/ 1155236 h 2351027"/>
              <a:gd name="connsiteX271" fmla="*/ 10462531 w 10639155"/>
              <a:gd name="connsiteY271" fmla="*/ 1152960 h 2351027"/>
              <a:gd name="connsiteX272" fmla="*/ 10462531 w 10639155"/>
              <a:gd name="connsiteY272" fmla="*/ 1152960 h 2351027"/>
              <a:gd name="connsiteX273" fmla="*/ 10461719 w 10639155"/>
              <a:gd name="connsiteY273" fmla="*/ 1151660 h 2351027"/>
              <a:gd name="connsiteX274" fmla="*/ 10462044 w 10639155"/>
              <a:gd name="connsiteY274" fmla="*/ 1152147 h 2351027"/>
              <a:gd name="connsiteX275" fmla="*/ 10459117 w 10639155"/>
              <a:gd name="connsiteY275" fmla="*/ 1146783 h 2351027"/>
              <a:gd name="connsiteX276" fmla="*/ 10459117 w 10639155"/>
              <a:gd name="connsiteY276" fmla="*/ 1147270 h 2351027"/>
              <a:gd name="connsiteX277" fmla="*/ 10449039 w 10639155"/>
              <a:gd name="connsiteY277" fmla="*/ 1128251 h 2351027"/>
              <a:gd name="connsiteX278" fmla="*/ 10443675 w 10639155"/>
              <a:gd name="connsiteY278" fmla="*/ 1118660 h 2351027"/>
              <a:gd name="connsiteX279" fmla="*/ 10440586 w 10639155"/>
              <a:gd name="connsiteY279" fmla="*/ 1113295 h 2351027"/>
              <a:gd name="connsiteX280" fmla="*/ 10438147 w 10639155"/>
              <a:gd name="connsiteY280" fmla="*/ 1107768 h 2351027"/>
              <a:gd name="connsiteX281" fmla="*/ 10442699 w 10639155"/>
              <a:gd name="connsiteY281" fmla="*/ 1100778 h 2351027"/>
              <a:gd name="connsiteX282" fmla="*/ 10450177 w 10639155"/>
              <a:gd name="connsiteY282" fmla="*/ 1104192 h 2351027"/>
              <a:gd name="connsiteX283" fmla="*/ 10450177 w 10639155"/>
              <a:gd name="connsiteY283" fmla="*/ 1104517 h 2351027"/>
              <a:gd name="connsiteX284" fmla="*/ 10470659 w 10639155"/>
              <a:gd name="connsiteY284" fmla="*/ 1141256 h 2351027"/>
              <a:gd name="connsiteX285" fmla="*/ 10470659 w 10639155"/>
              <a:gd name="connsiteY285" fmla="*/ 1140768 h 2351027"/>
              <a:gd name="connsiteX286" fmla="*/ 10473423 w 10639155"/>
              <a:gd name="connsiteY286" fmla="*/ 1146621 h 2351027"/>
              <a:gd name="connsiteX287" fmla="*/ 10473098 w 10639155"/>
              <a:gd name="connsiteY287" fmla="*/ 1146132 h 2351027"/>
              <a:gd name="connsiteX288" fmla="*/ 10474073 w 10639155"/>
              <a:gd name="connsiteY288" fmla="*/ 1148083 h 2351027"/>
              <a:gd name="connsiteX289" fmla="*/ 10474073 w 10639155"/>
              <a:gd name="connsiteY289" fmla="*/ 1148083 h 2351027"/>
              <a:gd name="connsiteX290" fmla="*/ 10474398 w 10639155"/>
              <a:gd name="connsiteY290" fmla="*/ 1148571 h 2351027"/>
              <a:gd name="connsiteX291" fmla="*/ 10474398 w 10639155"/>
              <a:gd name="connsiteY291" fmla="*/ 1148571 h 2351027"/>
              <a:gd name="connsiteX292" fmla="*/ 10475373 w 10639155"/>
              <a:gd name="connsiteY292" fmla="*/ 1150522 h 2351027"/>
              <a:gd name="connsiteX293" fmla="*/ 10475373 w 10639155"/>
              <a:gd name="connsiteY293" fmla="*/ 1150196 h 2351027"/>
              <a:gd name="connsiteX294" fmla="*/ 10476024 w 10639155"/>
              <a:gd name="connsiteY294" fmla="*/ 1151497 h 2351027"/>
              <a:gd name="connsiteX295" fmla="*/ 10475699 w 10639155"/>
              <a:gd name="connsiteY295" fmla="*/ 1150685 h 2351027"/>
              <a:gd name="connsiteX296" fmla="*/ 10478137 w 10639155"/>
              <a:gd name="connsiteY296" fmla="*/ 1155398 h 2351027"/>
              <a:gd name="connsiteX297" fmla="*/ 10478137 w 10639155"/>
              <a:gd name="connsiteY297" fmla="*/ 1155398 h 2351027"/>
              <a:gd name="connsiteX298" fmla="*/ 10494068 w 10639155"/>
              <a:gd name="connsiteY298" fmla="*/ 1187910 h 2351027"/>
              <a:gd name="connsiteX299" fmla="*/ 10501058 w 10639155"/>
              <a:gd name="connsiteY299" fmla="*/ 1203354 h 2351027"/>
              <a:gd name="connsiteX300" fmla="*/ 10504309 w 10639155"/>
              <a:gd name="connsiteY300" fmla="*/ 1210831 h 2351027"/>
              <a:gd name="connsiteX301" fmla="*/ 10504635 w 10639155"/>
              <a:gd name="connsiteY301" fmla="*/ 1208881 h 2351027"/>
              <a:gd name="connsiteX302" fmla="*/ 10513900 w 10639155"/>
              <a:gd name="connsiteY302" fmla="*/ 1153285 h 2351027"/>
              <a:gd name="connsiteX303" fmla="*/ 10524467 w 10639155"/>
              <a:gd name="connsiteY303" fmla="*/ 1098502 h 2351027"/>
              <a:gd name="connsiteX304" fmla="*/ 10530969 w 10639155"/>
              <a:gd name="connsiteY304" fmla="*/ 1071192 h 2351027"/>
              <a:gd name="connsiteX305" fmla="*/ 10536659 w 10639155"/>
              <a:gd name="connsiteY305" fmla="*/ 1050710 h 2351027"/>
              <a:gd name="connsiteX306" fmla="*/ 10535846 w 10639155"/>
              <a:gd name="connsiteY306" fmla="*/ 1049734 h 2351027"/>
              <a:gd name="connsiteX307" fmla="*/ 10531945 w 10639155"/>
              <a:gd name="connsiteY307" fmla="*/ 1039818 h 2351027"/>
              <a:gd name="connsiteX308" fmla="*/ 10522028 w 10639155"/>
              <a:gd name="connsiteY308" fmla="*/ 1002267 h 2351027"/>
              <a:gd name="connsiteX309" fmla="*/ 10512275 w 10639155"/>
              <a:gd name="connsiteY309" fmla="*/ 966991 h 2351027"/>
              <a:gd name="connsiteX310" fmla="*/ 10501221 w 10639155"/>
              <a:gd name="connsiteY310" fmla="*/ 930578 h 2351027"/>
              <a:gd name="connsiteX311" fmla="*/ 10499757 w 10639155"/>
              <a:gd name="connsiteY311" fmla="*/ 927002 h 2351027"/>
              <a:gd name="connsiteX312" fmla="*/ 10500083 w 10639155"/>
              <a:gd name="connsiteY312" fmla="*/ 927652 h 2351027"/>
              <a:gd name="connsiteX313" fmla="*/ 10500083 w 10639155"/>
              <a:gd name="connsiteY313" fmla="*/ 927652 h 2351027"/>
              <a:gd name="connsiteX314" fmla="*/ 10499270 w 10639155"/>
              <a:gd name="connsiteY314" fmla="*/ 922775 h 2351027"/>
              <a:gd name="connsiteX315" fmla="*/ 10502033 w 10639155"/>
              <a:gd name="connsiteY315" fmla="*/ 919036 h 2351027"/>
              <a:gd name="connsiteX316" fmla="*/ 10510487 w 10639155"/>
              <a:gd name="connsiteY316" fmla="*/ 920987 h 2351027"/>
              <a:gd name="connsiteX317" fmla="*/ 10512600 w 10639155"/>
              <a:gd name="connsiteY317" fmla="*/ 925376 h 2351027"/>
              <a:gd name="connsiteX318" fmla="*/ 10514388 w 10639155"/>
              <a:gd name="connsiteY318" fmla="*/ 930253 h 2351027"/>
              <a:gd name="connsiteX319" fmla="*/ 10517477 w 10639155"/>
              <a:gd name="connsiteY319" fmla="*/ 939844 h 2351027"/>
              <a:gd name="connsiteX320" fmla="*/ 10523329 w 10639155"/>
              <a:gd name="connsiteY320" fmla="*/ 959351 h 2351027"/>
              <a:gd name="connsiteX321" fmla="*/ 10534220 w 10639155"/>
              <a:gd name="connsiteY321" fmla="*/ 998203 h 2351027"/>
              <a:gd name="connsiteX322" fmla="*/ 10540235 w 10639155"/>
              <a:gd name="connsiteY322" fmla="*/ 1020474 h 2351027"/>
              <a:gd name="connsiteX323" fmla="*/ 10542999 w 10639155"/>
              <a:gd name="connsiteY323" fmla="*/ 1030877 h 2351027"/>
              <a:gd name="connsiteX324" fmla="*/ 10556816 w 10639155"/>
              <a:gd name="connsiteY324" fmla="*/ 989262 h 2351027"/>
              <a:gd name="connsiteX325" fmla="*/ 10575511 w 10639155"/>
              <a:gd name="connsiteY325" fmla="*/ 935780 h 2351027"/>
              <a:gd name="connsiteX326" fmla="*/ 10584939 w 10639155"/>
              <a:gd name="connsiteY326" fmla="*/ 909283 h 2351027"/>
              <a:gd name="connsiteX327" fmla="*/ 10594367 w 10639155"/>
              <a:gd name="connsiteY327" fmla="*/ 883923 h 2351027"/>
              <a:gd name="connsiteX328" fmla="*/ 10600545 w 10639155"/>
              <a:gd name="connsiteY328" fmla="*/ 875145 h 2351027"/>
              <a:gd name="connsiteX329" fmla="*/ 10609161 w 10639155"/>
              <a:gd name="connsiteY329" fmla="*/ 879859 h 2351027"/>
              <a:gd name="connsiteX330" fmla="*/ 10607535 w 10639155"/>
              <a:gd name="connsiteY330" fmla="*/ 885874 h 2351027"/>
              <a:gd name="connsiteX331" fmla="*/ 10603146 w 10639155"/>
              <a:gd name="connsiteY331" fmla="*/ 896765 h 2351027"/>
              <a:gd name="connsiteX332" fmla="*/ 10598269 w 10639155"/>
              <a:gd name="connsiteY332" fmla="*/ 910095 h 2351027"/>
              <a:gd name="connsiteX333" fmla="*/ 10589328 w 10639155"/>
              <a:gd name="connsiteY333" fmla="*/ 935617 h 2351027"/>
              <a:gd name="connsiteX334" fmla="*/ 10571284 w 10639155"/>
              <a:gd name="connsiteY334" fmla="*/ 987799 h 2351027"/>
              <a:gd name="connsiteX335" fmla="*/ 10560880 w 10639155"/>
              <a:gd name="connsiteY335" fmla="*/ 1019011 h 2351027"/>
              <a:gd name="connsiteX336" fmla="*/ 10561205 w 10639155"/>
              <a:gd name="connsiteY336" fmla="*/ 1018198 h 2351027"/>
              <a:gd name="connsiteX337" fmla="*/ 10557954 w 10639155"/>
              <a:gd name="connsiteY337" fmla="*/ 1028114 h 2351027"/>
              <a:gd name="connsiteX338" fmla="*/ 10557304 w 10639155"/>
              <a:gd name="connsiteY338" fmla="*/ 1030065 h 2351027"/>
              <a:gd name="connsiteX339" fmla="*/ 10558442 w 10639155"/>
              <a:gd name="connsiteY339" fmla="*/ 1029252 h 2351027"/>
              <a:gd name="connsiteX340" fmla="*/ 10575511 w 10639155"/>
              <a:gd name="connsiteY340" fmla="*/ 1018035 h 2351027"/>
              <a:gd name="connsiteX341" fmla="*/ 10609485 w 10639155"/>
              <a:gd name="connsiteY341" fmla="*/ 996252 h 2351027"/>
              <a:gd name="connsiteX342" fmla="*/ 10629643 w 10639155"/>
              <a:gd name="connsiteY342" fmla="*/ 984060 h 2351027"/>
              <a:gd name="connsiteX343" fmla="*/ 10638259 w 10639155"/>
              <a:gd name="connsiteY343" fmla="*/ 986173 h 2351027"/>
              <a:gd name="connsiteX344" fmla="*/ 10636145 w 10639155"/>
              <a:gd name="connsiteY344" fmla="*/ 994789 h 2351027"/>
              <a:gd name="connsiteX345" fmla="*/ 10601683 w 10639155"/>
              <a:gd name="connsiteY345" fmla="*/ 1016247 h 2351027"/>
              <a:gd name="connsiteX346" fmla="*/ 10567708 w 10639155"/>
              <a:gd name="connsiteY346" fmla="*/ 1038518 h 2351027"/>
              <a:gd name="connsiteX347" fmla="*/ 10559417 w 10639155"/>
              <a:gd name="connsiteY347" fmla="*/ 1044207 h 2351027"/>
              <a:gd name="connsiteX348" fmla="*/ 10551452 w 10639155"/>
              <a:gd name="connsiteY348" fmla="*/ 1049734 h 2351027"/>
              <a:gd name="connsiteX349" fmla="*/ 10551127 w 10639155"/>
              <a:gd name="connsiteY349" fmla="*/ 1049734 h 2351027"/>
              <a:gd name="connsiteX350" fmla="*/ 10549663 w 10639155"/>
              <a:gd name="connsiteY350" fmla="*/ 1054936 h 2351027"/>
              <a:gd name="connsiteX351" fmla="*/ 10542836 w 10639155"/>
              <a:gd name="connsiteY351" fmla="*/ 1080458 h 2351027"/>
              <a:gd name="connsiteX352" fmla="*/ 10536659 w 10639155"/>
              <a:gd name="connsiteY352" fmla="*/ 1106956 h 2351027"/>
              <a:gd name="connsiteX353" fmla="*/ 10530644 w 10639155"/>
              <a:gd name="connsiteY353" fmla="*/ 1137842 h 2351027"/>
              <a:gd name="connsiteX354" fmla="*/ 10530644 w 10639155"/>
              <a:gd name="connsiteY354" fmla="*/ 1137842 h 2351027"/>
              <a:gd name="connsiteX355" fmla="*/ 10530644 w 10639155"/>
              <a:gd name="connsiteY355" fmla="*/ 1138004 h 2351027"/>
              <a:gd name="connsiteX356" fmla="*/ 10530644 w 10639155"/>
              <a:gd name="connsiteY356" fmla="*/ 1138004 h 2351027"/>
              <a:gd name="connsiteX357" fmla="*/ 10521215 w 10639155"/>
              <a:gd name="connsiteY357" fmla="*/ 1193763 h 2351027"/>
              <a:gd name="connsiteX358" fmla="*/ 10518289 w 10639155"/>
              <a:gd name="connsiteY358" fmla="*/ 1211807 h 2351027"/>
              <a:gd name="connsiteX359" fmla="*/ 10529994 w 10639155"/>
              <a:gd name="connsiteY359" fmla="*/ 1204166 h 2351027"/>
              <a:gd name="connsiteX360" fmla="*/ 10552265 w 10639155"/>
              <a:gd name="connsiteY360" fmla="*/ 1188723 h 2351027"/>
              <a:gd name="connsiteX361" fmla="*/ 10551939 w 10639155"/>
              <a:gd name="connsiteY361" fmla="*/ 1188723 h 2351027"/>
              <a:gd name="connsiteX362" fmla="*/ 10557629 w 10639155"/>
              <a:gd name="connsiteY362" fmla="*/ 1184984 h 2351027"/>
              <a:gd name="connsiteX363" fmla="*/ 10557954 w 10639155"/>
              <a:gd name="connsiteY363" fmla="*/ 1184984 h 2351027"/>
              <a:gd name="connsiteX364" fmla="*/ 10557954 w 10639155"/>
              <a:gd name="connsiteY364" fmla="*/ 1184659 h 2351027"/>
              <a:gd name="connsiteX365" fmla="*/ 10558279 w 10639155"/>
              <a:gd name="connsiteY365" fmla="*/ 1184659 h 2351027"/>
              <a:gd name="connsiteX366" fmla="*/ 10561855 w 10639155"/>
              <a:gd name="connsiteY366" fmla="*/ 1182058 h 2351027"/>
              <a:gd name="connsiteX367" fmla="*/ 10561205 w 10639155"/>
              <a:gd name="connsiteY367" fmla="*/ 1182546 h 2351027"/>
              <a:gd name="connsiteX368" fmla="*/ 10562506 w 10639155"/>
              <a:gd name="connsiteY368" fmla="*/ 1181571 h 2351027"/>
              <a:gd name="connsiteX369" fmla="*/ 10562831 w 10639155"/>
              <a:gd name="connsiteY369" fmla="*/ 1181571 h 2351027"/>
              <a:gd name="connsiteX370" fmla="*/ 10563156 w 10639155"/>
              <a:gd name="connsiteY370" fmla="*/ 1181083 h 2351027"/>
              <a:gd name="connsiteX371" fmla="*/ 10563319 w 10639155"/>
              <a:gd name="connsiteY371" fmla="*/ 1181083 h 2351027"/>
              <a:gd name="connsiteX372" fmla="*/ 10567708 w 10639155"/>
              <a:gd name="connsiteY372" fmla="*/ 1177832 h 2351027"/>
              <a:gd name="connsiteX373" fmla="*/ 10567057 w 10639155"/>
              <a:gd name="connsiteY373" fmla="*/ 1178319 h 2351027"/>
              <a:gd name="connsiteX374" fmla="*/ 10589003 w 10639155"/>
              <a:gd name="connsiteY374" fmla="*/ 1162388 h 2351027"/>
              <a:gd name="connsiteX375" fmla="*/ 10611111 w 10639155"/>
              <a:gd name="connsiteY375" fmla="*/ 1145157 h 2351027"/>
              <a:gd name="connsiteX376" fmla="*/ 10619889 w 10639155"/>
              <a:gd name="connsiteY376" fmla="*/ 1146132 h 2351027"/>
              <a:gd name="connsiteX377" fmla="*/ 10618914 w 10639155"/>
              <a:gd name="connsiteY377" fmla="*/ 1154911 h 2351027"/>
              <a:gd name="connsiteX378" fmla="*/ 10574210 w 10639155"/>
              <a:gd name="connsiteY378" fmla="*/ 1189048 h 2351027"/>
              <a:gd name="connsiteX379" fmla="*/ 10574860 w 10639155"/>
              <a:gd name="connsiteY379" fmla="*/ 1188561 h 2351027"/>
              <a:gd name="connsiteX380" fmla="*/ 10571121 w 10639155"/>
              <a:gd name="connsiteY380" fmla="*/ 1191162 h 2351027"/>
              <a:gd name="connsiteX381" fmla="*/ 10571609 w 10639155"/>
              <a:gd name="connsiteY381" fmla="*/ 1190836 h 2351027"/>
              <a:gd name="connsiteX382" fmla="*/ 10569821 w 10639155"/>
              <a:gd name="connsiteY382" fmla="*/ 1192137 h 2351027"/>
              <a:gd name="connsiteX383" fmla="*/ 10570471 w 10639155"/>
              <a:gd name="connsiteY383" fmla="*/ 1191649 h 2351027"/>
              <a:gd name="connsiteX384" fmla="*/ 10567870 w 10639155"/>
              <a:gd name="connsiteY384" fmla="*/ 1193437 h 2351027"/>
              <a:gd name="connsiteX385" fmla="*/ 10568195 w 10639155"/>
              <a:gd name="connsiteY385" fmla="*/ 1193437 h 2351027"/>
              <a:gd name="connsiteX386" fmla="*/ 10564944 w 10639155"/>
              <a:gd name="connsiteY386" fmla="*/ 1195551 h 2351027"/>
              <a:gd name="connsiteX387" fmla="*/ 10564944 w 10639155"/>
              <a:gd name="connsiteY387" fmla="*/ 1195551 h 2351027"/>
              <a:gd name="connsiteX388" fmla="*/ 10565269 w 10639155"/>
              <a:gd name="connsiteY388" fmla="*/ 1195226 h 2351027"/>
              <a:gd name="connsiteX389" fmla="*/ 10559255 w 10639155"/>
              <a:gd name="connsiteY389" fmla="*/ 1199453 h 2351027"/>
              <a:gd name="connsiteX390" fmla="*/ 10559417 w 10639155"/>
              <a:gd name="connsiteY390" fmla="*/ 1199453 h 2351027"/>
              <a:gd name="connsiteX391" fmla="*/ 10526255 w 10639155"/>
              <a:gd name="connsiteY391" fmla="*/ 1221885 h 2351027"/>
              <a:gd name="connsiteX392" fmla="*/ 10517477 w 10639155"/>
              <a:gd name="connsiteY392" fmla="*/ 1227250 h 2351027"/>
              <a:gd name="connsiteX393" fmla="*/ 10515689 w 10639155"/>
              <a:gd name="connsiteY393" fmla="*/ 1228225 h 2351027"/>
              <a:gd name="connsiteX394" fmla="*/ 10512763 w 10639155"/>
              <a:gd name="connsiteY394" fmla="*/ 1248058 h 2351027"/>
              <a:gd name="connsiteX395" fmla="*/ 10498457 w 10639155"/>
              <a:gd name="connsiteY395" fmla="*/ 1361524 h 2351027"/>
              <a:gd name="connsiteX396" fmla="*/ 10491142 w 10639155"/>
              <a:gd name="connsiteY396" fmla="*/ 1422322 h 2351027"/>
              <a:gd name="connsiteX397" fmla="*/ 10515363 w 10639155"/>
              <a:gd name="connsiteY397" fmla="*/ 1398589 h 2351027"/>
              <a:gd name="connsiteX398" fmla="*/ 10543486 w 10639155"/>
              <a:gd name="connsiteY398" fmla="*/ 1369490 h 2351027"/>
              <a:gd name="connsiteX399" fmla="*/ 10569659 w 10639155"/>
              <a:gd name="connsiteY399" fmla="*/ 1340717 h 2351027"/>
              <a:gd name="connsiteX400" fmla="*/ 10595993 w 10639155"/>
              <a:gd name="connsiteY400" fmla="*/ 1310156 h 2351027"/>
              <a:gd name="connsiteX401" fmla="*/ 10605097 w 10639155"/>
              <a:gd name="connsiteY401" fmla="*/ 1309993 h 2351027"/>
              <a:gd name="connsiteX402" fmla="*/ 10605259 w 10639155"/>
              <a:gd name="connsiteY402" fmla="*/ 1319096 h 2351027"/>
              <a:gd name="connsiteX403" fmla="*/ 10550476 w 10639155"/>
              <a:gd name="connsiteY403" fmla="*/ 1380707 h 2351027"/>
              <a:gd name="connsiteX404" fmla="*/ 10521703 w 10639155"/>
              <a:gd name="connsiteY404" fmla="*/ 1410130 h 2351027"/>
              <a:gd name="connsiteX405" fmla="*/ 10491142 w 10639155"/>
              <a:gd name="connsiteY405" fmla="*/ 1439553 h 2351027"/>
              <a:gd name="connsiteX406" fmla="*/ 10488866 w 10639155"/>
              <a:gd name="connsiteY406" fmla="*/ 1441667 h 2351027"/>
              <a:gd name="connsiteX407" fmla="*/ 10485777 w 10639155"/>
              <a:gd name="connsiteY407" fmla="*/ 1470765 h 2351027"/>
              <a:gd name="connsiteX408" fmla="*/ 10480413 w 10639155"/>
              <a:gd name="connsiteY408" fmla="*/ 1542291 h 2351027"/>
              <a:gd name="connsiteX409" fmla="*/ 10478787 w 10639155"/>
              <a:gd name="connsiteY409" fmla="*/ 1593823 h 2351027"/>
              <a:gd name="connsiteX410" fmla="*/ 10478787 w 10639155"/>
              <a:gd name="connsiteY410" fmla="*/ 1593823 h 2351027"/>
              <a:gd name="connsiteX411" fmla="*/ 10080841 w 10639155"/>
              <a:gd name="connsiteY411" fmla="*/ 1259274 h 2351027"/>
              <a:gd name="connsiteX412" fmla="*/ 10073851 w 10639155"/>
              <a:gd name="connsiteY412" fmla="*/ 1258949 h 2351027"/>
              <a:gd name="connsiteX413" fmla="*/ 10069787 w 10639155"/>
              <a:gd name="connsiteY413" fmla="*/ 1258136 h 2351027"/>
              <a:gd name="connsiteX414" fmla="*/ 10069624 w 10639155"/>
              <a:gd name="connsiteY414" fmla="*/ 1258136 h 2351027"/>
              <a:gd name="connsiteX415" fmla="*/ 10067998 w 10639155"/>
              <a:gd name="connsiteY415" fmla="*/ 1256998 h 2351027"/>
              <a:gd name="connsiteX416" fmla="*/ 10067836 w 10639155"/>
              <a:gd name="connsiteY416" fmla="*/ 1256998 h 2351027"/>
              <a:gd name="connsiteX417" fmla="*/ 10065885 w 10639155"/>
              <a:gd name="connsiteY417" fmla="*/ 1252447 h 2351027"/>
              <a:gd name="connsiteX418" fmla="*/ 10072062 w 10639155"/>
              <a:gd name="connsiteY418" fmla="*/ 1246107 h 2351027"/>
              <a:gd name="connsiteX419" fmla="*/ 10071737 w 10639155"/>
              <a:gd name="connsiteY419" fmla="*/ 1246107 h 2351027"/>
              <a:gd name="connsiteX420" fmla="*/ 10073688 w 10639155"/>
              <a:gd name="connsiteY420" fmla="*/ 1246107 h 2351027"/>
              <a:gd name="connsiteX421" fmla="*/ 10077264 w 10639155"/>
              <a:gd name="connsiteY421" fmla="*/ 1246432 h 2351027"/>
              <a:gd name="connsiteX422" fmla="*/ 10077589 w 10639155"/>
              <a:gd name="connsiteY422" fmla="*/ 1246432 h 2351027"/>
              <a:gd name="connsiteX423" fmla="*/ 10158869 w 10639155"/>
              <a:gd name="connsiteY423" fmla="*/ 1244806 h 2351027"/>
              <a:gd name="connsiteX424" fmla="*/ 10160820 w 10639155"/>
              <a:gd name="connsiteY424" fmla="*/ 1244806 h 2351027"/>
              <a:gd name="connsiteX425" fmla="*/ 10161958 w 10639155"/>
              <a:gd name="connsiteY425" fmla="*/ 1244806 h 2351027"/>
              <a:gd name="connsiteX426" fmla="*/ 10164884 w 10639155"/>
              <a:gd name="connsiteY426" fmla="*/ 1244481 h 2351027"/>
              <a:gd name="connsiteX427" fmla="*/ 10164071 w 10639155"/>
              <a:gd name="connsiteY427" fmla="*/ 1244481 h 2351027"/>
              <a:gd name="connsiteX428" fmla="*/ 10166835 w 10639155"/>
              <a:gd name="connsiteY428" fmla="*/ 1244319 h 2351027"/>
              <a:gd name="connsiteX429" fmla="*/ 10166022 w 10639155"/>
              <a:gd name="connsiteY429" fmla="*/ 1244319 h 2351027"/>
              <a:gd name="connsiteX430" fmla="*/ 10217879 w 10639155"/>
              <a:gd name="connsiteY430" fmla="*/ 1236678 h 2351027"/>
              <a:gd name="connsiteX431" fmla="*/ 10217066 w 10639155"/>
              <a:gd name="connsiteY431" fmla="*/ 1236678 h 2351027"/>
              <a:gd name="connsiteX432" fmla="*/ 10222593 w 10639155"/>
              <a:gd name="connsiteY432" fmla="*/ 1235540 h 2351027"/>
              <a:gd name="connsiteX433" fmla="*/ 10203248 w 10639155"/>
              <a:gd name="connsiteY433" fmla="*/ 1212945 h 2351027"/>
              <a:gd name="connsiteX434" fmla="*/ 10180165 w 10639155"/>
              <a:gd name="connsiteY434" fmla="*/ 1187098 h 2351027"/>
              <a:gd name="connsiteX435" fmla="*/ 10180815 w 10639155"/>
              <a:gd name="connsiteY435" fmla="*/ 1187748 h 2351027"/>
              <a:gd name="connsiteX436" fmla="*/ 10174475 w 10639155"/>
              <a:gd name="connsiteY436" fmla="*/ 1180920 h 2351027"/>
              <a:gd name="connsiteX437" fmla="*/ 10174637 w 10639155"/>
              <a:gd name="connsiteY437" fmla="*/ 1180920 h 2351027"/>
              <a:gd name="connsiteX438" fmla="*/ 10173825 w 10639155"/>
              <a:gd name="connsiteY438" fmla="*/ 1180270 h 2351027"/>
              <a:gd name="connsiteX439" fmla="*/ 10174313 w 10639155"/>
              <a:gd name="connsiteY439" fmla="*/ 1180758 h 2351027"/>
              <a:gd name="connsiteX440" fmla="*/ 10174313 w 10639155"/>
              <a:gd name="connsiteY440" fmla="*/ 1180758 h 2351027"/>
              <a:gd name="connsiteX441" fmla="*/ 10166997 w 10639155"/>
              <a:gd name="connsiteY441" fmla="*/ 1172955 h 2351027"/>
              <a:gd name="connsiteX442" fmla="*/ 10167647 w 10639155"/>
              <a:gd name="connsiteY442" fmla="*/ 1173605 h 2351027"/>
              <a:gd name="connsiteX443" fmla="*/ 10159845 w 10639155"/>
              <a:gd name="connsiteY443" fmla="*/ 1165315 h 2351027"/>
              <a:gd name="connsiteX444" fmla="*/ 10160495 w 10639155"/>
              <a:gd name="connsiteY444" fmla="*/ 1165965 h 2351027"/>
              <a:gd name="connsiteX445" fmla="*/ 10107825 w 10639155"/>
              <a:gd name="connsiteY445" fmla="*/ 1111995 h 2351027"/>
              <a:gd name="connsiteX446" fmla="*/ 10105387 w 10639155"/>
              <a:gd name="connsiteY446" fmla="*/ 1112645 h 2351027"/>
              <a:gd name="connsiteX447" fmla="*/ 10090431 w 10639155"/>
              <a:gd name="connsiteY447" fmla="*/ 1116221 h 2351027"/>
              <a:gd name="connsiteX448" fmla="*/ 10090431 w 10639155"/>
              <a:gd name="connsiteY448" fmla="*/ 1116221 h 2351027"/>
              <a:gd name="connsiteX449" fmla="*/ 10051255 w 10639155"/>
              <a:gd name="connsiteY449" fmla="*/ 1122561 h 2351027"/>
              <a:gd name="connsiteX450" fmla="*/ 10011265 w 10639155"/>
              <a:gd name="connsiteY450" fmla="*/ 1126788 h 2351027"/>
              <a:gd name="connsiteX451" fmla="*/ 9974689 w 10639155"/>
              <a:gd name="connsiteY451" fmla="*/ 1130527 h 2351027"/>
              <a:gd name="connsiteX452" fmla="*/ 9957295 w 10639155"/>
              <a:gd name="connsiteY452" fmla="*/ 1131827 h 2351027"/>
              <a:gd name="connsiteX453" fmla="*/ 9952093 w 10639155"/>
              <a:gd name="connsiteY453" fmla="*/ 1131827 h 2351027"/>
              <a:gd name="connsiteX454" fmla="*/ 9948191 w 10639155"/>
              <a:gd name="connsiteY454" fmla="*/ 1131827 h 2351027"/>
              <a:gd name="connsiteX455" fmla="*/ 9940226 w 10639155"/>
              <a:gd name="connsiteY455" fmla="*/ 1127763 h 2351027"/>
              <a:gd name="connsiteX456" fmla="*/ 9942665 w 10639155"/>
              <a:gd name="connsiteY456" fmla="*/ 1119960 h 2351027"/>
              <a:gd name="connsiteX457" fmla="*/ 9946729 w 10639155"/>
              <a:gd name="connsiteY457" fmla="*/ 1119148 h 2351027"/>
              <a:gd name="connsiteX458" fmla="*/ 9946729 w 10639155"/>
              <a:gd name="connsiteY458" fmla="*/ 1119148 h 2351027"/>
              <a:gd name="connsiteX459" fmla="*/ 9948354 w 10639155"/>
              <a:gd name="connsiteY459" fmla="*/ 1119148 h 2351027"/>
              <a:gd name="connsiteX460" fmla="*/ 9967699 w 10639155"/>
              <a:gd name="connsiteY460" fmla="*/ 1118497 h 2351027"/>
              <a:gd name="connsiteX461" fmla="*/ 9967211 w 10639155"/>
              <a:gd name="connsiteY461" fmla="*/ 1118497 h 2351027"/>
              <a:gd name="connsiteX462" fmla="*/ 10008176 w 10639155"/>
              <a:gd name="connsiteY462" fmla="*/ 1114433 h 2351027"/>
              <a:gd name="connsiteX463" fmla="*/ 10047191 w 10639155"/>
              <a:gd name="connsiteY463" fmla="*/ 1110369 h 2351027"/>
              <a:gd name="connsiteX464" fmla="*/ 10083767 w 10639155"/>
              <a:gd name="connsiteY464" fmla="*/ 1104680 h 2351027"/>
              <a:gd name="connsiteX465" fmla="*/ 10083767 w 10639155"/>
              <a:gd name="connsiteY465" fmla="*/ 1104680 h 2351027"/>
              <a:gd name="connsiteX466" fmla="*/ 10086693 w 10639155"/>
              <a:gd name="connsiteY466" fmla="*/ 1104029 h 2351027"/>
              <a:gd name="connsiteX467" fmla="*/ 10097421 w 10639155"/>
              <a:gd name="connsiteY467" fmla="*/ 1101428 h 2351027"/>
              <a:gd name="connsiteX468" fmla="*/ 10040038 w 10639155"/>
              <a:gd name="connsiteY468" fmla="*/ 1047296 h 2351027"/>
              <a:gd name="connsiteX469" fmla="*/ 9975014 w 10639155"/>
              <a:gd name="connsiteY469" fmla="*/ 990888 h 2351027"/>
              <a:gd name="connsiteX470" fmla="*/ 9974689 w 10639155"/>
              <a:gd name="connsiteY470" fmla="*/ 990563 h 2351027"/>
              <a:gd name="connsiteX471" fmla="*/ 9961847 w 10639155"/>
              <a:gd name="connsiteY471" fmla="*/ 991375 h 2351027"/>
              <a:gd name="connsiteX472" fmla="*/ 9945428 w 10639155"/>
              <a:gd name="connsiteY472" fmla="*/ 990725 h 2351027"/>
              <a:gd name="connsiteX473" fmla="*/ 9945428 w 10639155"/>
              <a:gd name="connsiteY473" fmla="*/ 990725 h 2351027"/>
              <a:gd name="connsiteX474" fmla="*/ 9905113 w 10639155"/>
              <a:gd name="connsiteY474" fmla="*/ 987799 h 2351027"/>
              <a:gd name="connsiteX475" fmla="*/ 9863010 w 10639155"/>
              <a:gd name="connsiteY475" fmla="*/ 984548 h 2351027"/>
              <a:gd name="connsiteX476" fmla="*/ 9860572 w 10639155"/>
              <a:gd name="connsiteY476" fmla="*/ 984548 h 2351027"/>
              <a:gd name="connsiteX477" fmla="*/ 9856833 w 10639155"/>
              <a:gd name="connsiteY477" fmla="*/ 984223 h 2351027"/>
              <a:gd name="connsiteX478" fmla="*/ 9855532 w 10639155"/>
              <a:gd name="connsiteY478" fmla="*/ 984223 h 2351027"/>
              <a:gd name="connsiteX479" fmla="*/ 9856345 w 10639155"/>
              <a:gd name="connsiteY479" fmla="*/ 984223 h 2351027"/>
              <a:gd name="connsiteX480" fmla="*/ 9833424 w 10639155"/>
              <a:gd name="connsiteY480" fmla="*/ 984223 h 2351027"/>
              <a:gd name="connsiteX481" fmla="*/ 9832449 w 10639155"/>
              <a:gd name="connsiteY481" fmla="*/ 984223 h 2351027"/>
              <a:gd name="connsiteX482" fmla="*/ 9824646 w 10639155"/>
              <a:gd name="connsiteY482" fmla="*/ 984223 h 2351027"/>
              <a:gd name="connsiteX483" fmla="*/ 9822207 w 10639155"/>
              <a:gd name="connsiteY483" fmla="*/ 981297 h 2351027"/>
              <a:gd name="connsiteX484" fmla="*/ 9822858 w 10639155"/>
              <a:gd name="connsiteY484" fmla="*/ 974957 h 2351027"/>
              <a:gd name="connsiteX485" fmla="*/ 9833261 w 10639155"/>
              <a:gd name="connsiteY485" fmla="*/ 971218 h 2351027"/>
              <a:gd name="connsiteX486" fmla="*/ 9840739 w 10639155"/>
              <a:gd name="connsiteY486" fmla="*/ 970730 h 2351027"/>
              <a:gd name="connsiteX487" fmla="*/ 9856345 w 10639155"/>
              <a:gd name="connsiteY487" fmla="*/ 970893 h 2351027"/>
              <a:gd name="connsiteX488" fmla="*/ 9857645 w 10639155"/>
              <a:gd name="connsiteY488" fmla="*/ 970893 h 2351027"/>
              <a:gd name="connsiteX489" fmla="*/ 9858621 w 10639155"/>
              <a:gd name="connsiteY489" fmla="*/ 970893 h 2351027"/>
              <a:gd name="connsiteX490" fmla="*/ 9860897 w 10639155"/>
              <a:gd name="connsiteY490" fmla="*/ 971055 h 2351027"/>
              <a:gd name="connsiteX491" fmla="*/ 9862197 w 10639155"/>
              <a:gd name="connsiteY491" fmla="*/ 971055 h 2351027"/>
              <a:gd name="connsiteX492" fmla="*/ 9902675 w 10639155"/>
              <a:gd name="connsiteY492" fmla="*/ 974307 h 2351027"/>
              <a:gd name="connsiteX493" fmla="*/ 9943640 w 10639155"/>
              <a:gd name="connsiteY493" fmla="*/ 977395 h 2351027"/>
              <a:gd name="connsiteX494" fmla="*/ 9944940 w 10639155"/>
              <a:gd name="connsiteY494" fmla="*/ 977395 h 2351027"/>
              <a:gd name="connsiteX495" fmla="*/ 9946891 w 10639155"/>
              <a:gd name="connsiteY495" fmla="*/ 977558 h 2351027"/>
              <a:gd name="connsiteX496" fmla="*/ 9949004 w 10639155"/>
              <a:gd name="connsiteY496" fmla="*/ 977558 h 2351027"/>
              <a:gd name="connsiteX497" fmla="*/ 9960221 w 10639155"/>
              <a:gd name="connsiteY497" fmla="*/ 978045 h 2351027"/>
              <a:gd name="connsiteX498" fmla="*/ 9941039 w 10639155"/>
              <a:gd name="connsiteY498" fmla="*/ 961627 h 2351027"/>
              <a:gd name="connsiteX499" fmla="*/ 9930797 w 10639155"/>
              <a:gd name="connsiteY499" fmla="*/ 953011 h 2351027"/>
              <a:gd name="connsiteX500" fmla="*/ 9930797 w 10639155"/>
              <a:gd name="connsiteY500" fmla="*/ 953011 h 2351027"/>
              <a:gd name="connsiteX501" fmla="*/ 9863498 w 10639155"/>
              <a:gd name="connsiteY501" fmla="*/ 900992 h 2351027"/>
              <a:gd name="connsiteX502" fmla="*/ 9839276 w 10639155"/>
              <a:gd name="connsiteY502" fmla="*/ 884411 h 2351027"/>
              <a:gd name="connsiteX503" fmla="*/ 9827247 w 10639155"/>
              <a:gd name="connsiteY503" fmla="*/ 876283 h 2351027"/>
              <a:gd name="connsiteX504" fmla="*/ 9820582 w 10639155"/>
              <a:gd name="connsiteY504" fmla="*/ 871731 h 2351027"/>
              <a:gd name="connsiteX505" fmla="*/ 9816843 w 10639155"/>
              <a:gd name="connsiteY505" fmla="*/ 868155 h 2351027"/>
              <a:gd name="connsiteX506" fmla="*/ 9816355 w 10639155"/>
              <a:gd name="connsiteY506" fmla="*/ 862465 h 2351027"/>
              <a:gd name="connsiteX507" fmla="*/ 9826434 w 10639155"/>
              <a:gd name="connsiteY507" fmla="*/ 860027 h 2351027"/>
              <a:gd name="connsiteX508" fmla="*/ 9835212 w 10639155"/>
              <a:gd name="connsiteY508" fmla="*/ 866042 h 2351027"/>
              <a:gd name="connsiteX509" fmla="*/ 9844641 w 10639155"/>
              <a:gd name="connsiteY509" fmla="*/ 872219 h 2351027"/>
              <a:gd name="connsiteX510" fmla="*/ 9861709 w 10639155"/>
              <a:gd name="connsiteY510" fmla="*/ 883598 h 2351027"/>
              <a:gd name="connsiteX511" fmla="*/ 9894872 w 10639155"/>
              <a:gd name="connsiteY511" fmla="*/ 907494 h 2351027"/>
              <a:gd name="connsiteX512" fmla="*/ 9917793 w 10639155"/>
              <a:gd name="connsiteY512" fmla="*/ 925376 h 2351027"/>
              <a:gd name="connsiteX513" fmla="*/ 9939251 w 10639155"/>
              <a:gd name="connsiteY513" fmla="*/ 942770 h 2351027"/>
              <a:gd name="connsiteX514" fmla="*/ 9939413 w 10639155"/>
              <a:gd name="connsiteY514" fmla="*/ 942770 h 2351027"/>
              <a:gd name="connsiteX515" fmla="*/ 9939413 w 10639155"/>
              <a:gd name="connsiteY515" fmla="*/ 943095 h 2351027"/>
              <a:gd name="connsiteX516" fmla="*/ 9949817 w 10639155"/>
              <a:gd name="connsiteY516" fmla="*/ 951711 h 2351027"/>
              <a:gd name="connsiteX517" fmla="*/ 9949817 w 10639155"/>
              <a:gd name="connsiteY517" fmla="*/ 951711 h 2351027"/>
              <a:gd name="connsiteX518" fmla="*/ 9978265 w 10639155"/>
              <a:gd name="connsiteY518" fmla="*/ 976257 h 2351027"/>
              <a:gd name="connsiteX519" fmla="*/ 9978753 w 10639155"/>
              <a:gd name="connsiteY519" fmla="*/ 976257 h 2351027"/>
              <a:gd name="connsiteX520" fmla="*/ 9979565 w 10639155"/>
              <a:gd name="connsiteY520" fmla="*/ 975770 h 2351027"/>
              <a:gd name="connsiteX521" fmla="*/ 9979078 w 10639155"/>
              <a:gd name="connsiteY521" fmla="*/ 974307 h 2351027"/>
              <a:gd name="connsiteX522" fmla="*/ 9979403 w 10639155"/>
              <a:gd name="connsiteY522" fmla="*/ 975119 h 2351027"/>
              <a:gd name="connsiteX523" fmla="*/ 9971763 w 10639155"/>
              <a:gd name="connsiteY523" fmla="*/ 957400 h 2351027"/>
              <a:gd name="connsiteX524" fmla="*/ 9963797 w 10639155"/>
              <a:gd name="connsiteY524" fmla="*/ 938543 h 2351027"/>
              <a:gd name="connsiteX525" fmla="*/ 9949167 w 10639155"/>
              <a:gd name="connsiteY525" fmla="*/ 897903 h 2351027"/>
              <a:gd name="connsiteX526" fmla="*/ 9931285 w 10639155"/>
              <a:gd name="connsiteY526" fmla="*/ 841332 h 2351027"/>
              <a:gd name="connsiteX527" fmla="*/ 9935675 w 10639155"/>
              <a:gd name="connsiteY527" fmla="*/ 833367 h 2351027"/>
              <a:gd name="connsiteX528" fmla="*/ 9943640 w 10639155"/>
              <a:gd name="connsiteY528" fmla="*/ 837756 h 2351027"/>
              <a:gd name="connsiteX529" fmla="*/ 9956807 w 10639155"/>
              <a:gd name="connsiteY529" fmla="*/ 879209 h 2351027"/>
              <a:gd name="connsiteX530" fmla="*/ 9970137 w 10639155"/>
              <a:gd name="connsiteY530" fmla="*/ 918548 h 2351027"/>
              <a:gd name="connsiteX531" fmla="*/ 9970137 w 10639155"/>
              <a:gd name="connsiteY531" fmla="*/ 918548 h 2351027"/>
              <a:gd name="connsiteX532" fmla="*/ 9986068 w 10639155"/>
              <a:gd name="connsiteY532" fmla="*/ 957238 h 2351027"/>
              <a:gd name="connsiteX533" fmla="*/ 9989807 w 10639155"/>
              <a:gd name="connsiteY533" fmla="*/ 965691 h 2351027"/>
              <a:gd name="connsiteX534" fmla="*/ 9993058 w 10639155"/>
              <a:gd name="connsiteY534" fmla="*/ 976420 h 2351027"/>
              <a:gd name="connsiteX535" fmla="*/ 9988994 w 10639155"/>
              <a:gd name="connsiteY535" fmla="*/ 985523 h 2351027"/>
              <a:gd name="connsiteX536" fmla="*/ 10013703 w 10639155"/>
              <a:gd name="connsiteY536" fmla="*/ 1006656 h 2351027"/>
              <a:gd name="connsiteX537" fmla="*/ 10076126 w 10639155"/>
              <a:gd name="connsiteY537" fmla="*/ 1062252 h 2351027"/>
              <a:gd name="connsiteX538" fmla="*/ 10106687 w 10639155"/>
              <a:gd name="connsiteY538" fmla="*/ 1091675 h 2351027"/>
              <a:gd name="connsiteX539" fmla="*/ 10111402 w 10639155"/>
              <a:gd name="connsiteY539" fmla="*/ 1096389 h 2351027"/>
              <a:gd name="connsiteX540" fmla="*/ 10111402 w 10639155"/>
              <a:gd name="connsiteY540" fmla="*/ 1095414 h 2351027"/>
              <a:gd name="connsiteX541" fmla="*/ 10108963 w 10639155"/>
              <a:gd name="connsiteY541" fmla="*/ 1079808 h 2351027"/>
              <a:gd name="connsiteX542" fmla="*/ 10099210 w 10639155"/>
              <a:gd name="connsiteY542" fmla="*/ 1040956 h 2351027"/>
              <a:gd name="connsiteX543" fmla="*/ 10088643 w 10639155"/>
              <a:gd name="connsiteY543" fmla="*/ 999178 h 2351027"/>
              <a:gd name="connsiteX544" fmla="*/ 10079540 w 10639155"/>
              <a:gd name="connsiteY544" fmla="*/ 959676 h 2351027"/>
              <a:gd name="connsiteX545" fmla="*/ 10079540 w 10639155"/>
              <a:gd name="connsiteY545" fmla="*/ 960001 h 2351027"/>
              <a:gd name="connsiteX546" fmla="*/ 10078890 w 10639155"/>
              <a:gd name="connsiteY546" fmla="*/ 956588 h 2351027"/>
              <a:gd name="connsiteX547" fmla="*/ 10078890 w 10639155"/>
              <a:gd name="connsiteY547" fmla="*/ 957400 h 2351027"/>
              <a:gd name="connsiteX548" fmla="*/ 10078565 w 10639155"/>
              <a:gd name="connsiteY548" fmla="*/ 955450 h 2351027"/>
              <a:gd name="connsiteX549" fmla="*/ 10078727 w 10639155"/>
              <a:gd name="connsiteY549" fmla="*/ 956262 h 2351027"/>
              <a:gd name="connsiteX550" fmla="*/ 10071737 w 10639155"/>
              <a:gd name="connsiteY550" fmla="*/ 922287 h 2351027"/>
              <a:gd name="connsiteX551" fmla="*/ 10077101 w 10639155"/>
              <a:gd name="connsiteY551" fmla="*/ 915135 h 2351027"/>
              <a:gd name="connsiteX552" fmla="*/ 10084254 w 10639155"/>
              <a:gd name="connsiteY552" fmla="*/ 920499 h 2351027"/>
              <a:gd name="connsiteX553" fmla="*/ 10090757 w 10639155"/>
              <a:gd name="connsiteY553" fmla="*/ 951223 h 2351027"/>
              <a:gd name="connsiteX554" fmla="*/ 10090757 w 10639155"/>
              <a:gd name="connsiteY554" fmla="*/ 951060 h 2351027"/>
              <a:gd name="connsiteX555" fmla="*/ 10090757 w 10639155"/>
              <a:gd name="connsiteY555" fmla="*/ 951060 h 2351027"/>
              <a:gd name="connsiteX556" fmla="*/ 10090757 w 10639155"/>
              <a:gd name="connsiteY556" fmla="*/ 951060 h 2351027"/>
              <a:gd name="connsiteX557" fmla="*/ 10092220 w 10639155"/>
              <a:gd name="connsiteY557" fmla="*/ 957725 h 2351027"/>
              <a:gd name="connsiteX558" fmla="*/ 10092220 w 10639155"/>
              <a:gd name="connsiteY558" fmla="*/ 957400 h 2351027"/>
              <a:gd name="connsiteX559" fmla="*/ 10111889 w 10639155"/>
              <a:gd name="connsiteY559" fmla="*/ 1038355 h 2351027"/>
              <a:gd name="connsiteX560" fmla="*/ 10116929 w 10639155"/>
              <a:gd name="connsiteY560" fmla="*/ 1057700 h 2351027"/>
              <a:gd name="connsiteX561" fmla="*/ 10121805 w 10639155"/>
              <a:gd name="connsiteY561" fmla="*/ 1078182 h 2351027"/>
              <a:gd name="connsiteX562" fmla="*/ 10123594 w 10639155"/>
              <a:gd name="connsiteY562" fmla="*/ 1087773 h 2351027"/>
              <a:gd name="connsiteX563" fmla="*/ 10124244 w 10639155"/>
              <a:gd name="connsiteY563" fmla="*/ 1092975 h 2351027"/>
              <a:gd name="connsiteX564" fmla="*/ 10124244 w 10639155"/>
              <a:gd name="connsiteY564" fmla="*/ 1102404 h 2351027"/>
              <a:gd name="connsiteX565" fmla="*/ 10122293 w 10639155"/>
              <a:gd name="connsiteY565" fmla="*/ 1106468 h 2351027"/>
              <a:gd name="connsiteX566" fmla="*/ 10121968 w 10639155"/>
              <a:gd name="connsiteY566" fmla="*/ 1106793 h 2351027"/>
              <a:gd name="connsiteX567" fmla="*/ 10122293 w 10639155"/>
              <a:gd name="connsiteY567" fmla="*/ 1107118 h 2351027"/>
              <a:gd name="connsiteX568" fmla="*/ 10137899 w 10639155"/>
              <a:gd name="connsiteY568" fmla="*/ 1122886 h 2351027"/>
              <a:gd name="connsiteX569" fmla="*/ 10154968 w 10639155"/>
              <a:gd name="connsiteY569" fmla="*/ 1140443 h 2351027"/>
              <a:gd name="connsiteX570" fmla="*/ 10170736 w 10639155"/>
              <a:gd name="connsiteY570" fmla="*/ 1156861 h 2351027"/>
              <a:gd name="connsiteX571" fmla="*/ 10170411 w 10639155"/>
              <a:gd name="connsiteY571" fmla="*/ 1156374 h 2351027"/>
              <a:gd name="connsiteX572" fmla="*/ 10177889 w 10639155"/>
              <a:gd name="connsiteY572" fmla="*/ 1164339 h 2351027"/>
              <a:gd name="connsiteX573" fmla="*/ 10184879 w 10639155"/>
              <a:gd name="connsiteY573" fmla="*/ 1171817 h 2351027"/>
              <a:gd name="connsiteX574" fmla="*/ 10184229 w 10639155"/>
              <a:gd name="connsiteY574" fmla="*/ 1171167 h 2351027"/>
              <a:gd name="connsiteX575" fmla="*/ 10190731 w 10639155"/>
              <a:gd name="connsiteY575" fmla="*/ 1178319 h 2351027"/>
              <a:gd name="connsiteX576" fmla="*/ 10190081 w 10639155"/>
              <a:gd name="connsiteY576" fmla="*/ 1177669 h 2351027"/>
              <a:gd name="connsiteX577" fmla="*/ 10233972 w 10639155"/>
              <a:gd name="connsiteY577" fmla="*/ 1227901 h 2351027"/>
              <a:gd name="connsiteX578" fmla="*/ 10230883 w 10639155"/>
              <a:gd name="connsiteY578" fmla="*/ 1210506 h 2351027"/>
              <a:gd name="connsiteX579" fmla="*/ 10226494 w 10639155"/>
              <a:gd name="connsiteY579" fmla="*/ 1189211 h 2351027"/>
              <a:gd name="connsiteX580" fmla="*/ 10224869 w 10639155"/>
              <a:gd name="connsiteY580" fmla="*/ 1181896 h 2351027"/>
              <a:gd name="connsiteX581" fmla="*/ 10224869 w 10639155"/>
              <a:gd name="connsiteY581" fmla="*/ 1182546 h 2351027"/>
              <a:gd name="connsiteX582" fmla="*/ 10224543 w 10639155"/>
              <a:gd name="connsiteY582" fmla="*/ 1180758 h 2351027"/>
              <a:gd name="connsiteX583" fmla="*/ 10223405 w 10639155"/>
              <a:gd name="connsiteY583" fmla="*/ 1175393 h 2351027"/>
              <a:gd name="connsiteX584" fmla="*/ 10223405 w 10639155"/>
              <a:gd name="connsiteY584" fmla="*/ 1174418 h 2351027"/>
              <a:gd name="connsiteX585" fmla="*/ 10222918 w 10639155"/>
              <a:gd name="connsiteY585" fmla="*/ 1173605 h 2351027"/>
              <a:gd name="connsiteX586" fmla="*/ 10222918 w 10639155"/>
              <a:gd name="connsiteY586" fmla="*/ 1174418 h 2351027"/>
              <a:gd name="connsiteX587" fmla="*/ 10221130 w 10639155"/>
              <a:gd name="connsiteY587" fmla="*/ 1165315 h 2351027"/>
              <a:gd name="connsiteX588" fmla="*/ 10220805 w 10639155"/>
              <a:gd name="connsiteY588" fmla="*/ 1164177 h 2351027"/>
              <a:gd name="connsiteX589" fmla="*/ 10220805 w 10639155"/>
              <a:gd name="connsiteY589" fmla="*/ 1164989 h 2351027"/>
              <a:gd name="connsiteX590" fmla="*/ 10220155 w 10639155"/>
              <a:gd name="connsiteY590" fmla="*/ 1161251 h 2351027"/>
              <a:gd name="connsiteX591" fmla="*/ 10220155 w 10639155"/>
              <a:gd name="connsiteY591" fmla="*/ 1161738 h 2351027"/>
              <a:gd name="connsiteX592" fmla="*/ 10219017 w 10639155"/>
              <a:gd name="connsiteY592" fmla="*/ 1156374 h 2351027"/>
              <a:gd name="connsiteX593" fmla="*/ 10219017 w 10639155"/>
              <a:gd name="connsiteY593" fmla="*/ 1156374 h 2351027"/>
              <a:gd name="connsiteX594" fmla="*/ 10219017 w 10639155"/>
              <a:gd name="connsiteY594" fmla="*/ 1155886 h 2351027"/>
              <a:gd name="connsiteX595" fmla="*/ 10218041 w 10639155"/>
              <a:gd name="connsiteY595" fmla="*/ 1151660 h 2351027"/>
              <a:gd name="connsiteX596" fmla="*/ 10218204 w 10639155"/>
              <a:gd name="connsiteY596" fmla="*/ 1152472 h 2351027"/>
              <a:gd name="connsiteX597" fmla="*/ 10217716 w 10639155"/>
              <a:gd name="connsiteY597" fmla="*/ 1150522 h 2351027"/>
              <a:gd name="connsiteX598" fmla="*/ 10217716 w 10639155"/>
              <a:gd name="connsiteY598" fmla="*/ 1150847 h 2351027"/>
              <a:gd name="connsiteX599" fmla="*/ 10217228 w 10639155"/>
              <a:gd name="connsiteY599" fmla="*/ 1148246 h 2351027"/>
              <a:gd name="connsiteX600" fmla="*/ 10217391 w 10639155"/>
              <a:gd name="connsiteY600" fmla="*/ 1149059 h 2351027"/>
              <a:gd name="connsiteX601" fmla="*/ 10217391 w 10639155"/>
              <a:gd name="connsiteY601" fmla="*/ 1148408 h 2351027"/>
              <a:gd name="connsiteX602" fmla="*/ 10215603 w 10639155"/>
              <a:gd name="connsiteY602" fmla="*/ 1140605 h 2351027"/>
              <a:gd name="connsiteX603" fmla="*/ 10215603 w 10639155"/>
              <a:gd name="connsiteY603" fmla="*/ 1141093 h 2351027"/>
              <a:gd name="connsiteX604" fmla="*/ 10214140 w 10639155"/>
              <a:gd name="connsiteY604" fmla="*/ 1133778 h 2351027"/>
              <a:gd name="connsiteX605" fmla="*/ 10214140 w 10639155"/>
              <a:gd name="connsiteY605" fmla="*/ 1134591 h 2351027"/>
              <a:gd name="connsiteX606" fmla="*/ 10208450 w 10639155"/>
              <a:gd name="connsiteY606" fmla="*/ 1106305 h 2351027"/>
              <a:gd name="connsiteX607" fmla="*/ 10213815 w 10639155"/>
              <a:gd name="connsiteY607" fmla="*/ 1099153 h 2351027"/>
              <a:gd name="connsiteX608" fmla="*/ 10218529 w 10639155"/>
              <a:gd name="connsiteY608" fmla="*/ 1100291 h 2351027"/>
              <a:gd name="connsiteX609" fmla="*/ 10220967 w 10639155"/>
              <a:gd name="connsiteY609" fmla="*/ 1104517 h 2351027"/>
              <a:gd name="connsiteX610" fmla="*/ 10224056 w 10639155"/>
              <a:gd name="connsiteY610" fmla="*/ 1118822 h 2351027"/>
              <a:gd name="connsiteX611" fmla="*/ 10224056 w 10639155"/>
              <a:gd name="connsiteY611" fmla="*/ 1118822 h 2351027"/>
              <a:gd name="connsiteX612" fmla="*/ 10226657 w 10639155"/>
              <a:gd name="connsiteY612" fmla="*/ 1130852 h 2351027"/>
              <a:gd name="connsiteX613" fmla="*/ 10226657 w 10639155"/>
              <a:gd name="connsiteY613" fmla="*/ 1131177 h 2351027"/>
              <a:gd name="connsiteX614" fmla="*/ 10226657 w 10639155"/>
              <a:gd name="connsiteY614" fmla="*/ 1131177 h 2351027"/>
              <a:gd name="connsiteX615" fmla="*/ 10226657 w 10639155"/>
              <a:gd name="connsiteY615" fmla="*/ 1131340 h 2351027"/>
              <a:gd name="connsiteX616" fmla="*/ 10226657 w 10639155"/>
              <a:gd name="connsiteY616" fmla="*/ 1131340 h 2351027"/>
              <a:gd name="connsiteX617" fmla="*/ 10228283 w 10639155"/>
              <a:gd name="connsiteY617" fmla="*/ 1138655 h 2351027"/>
              <a:gd name="connsiteX618" fmla="*/ 10228283 w 10639155"/>
              <a:gd name="connsiteY618" fmla="*/ 1138655 h 2351027"/>
              <a:gd name="connsiteX619" fmla="*/ 10229908 w 10639155"/>
              <a:gd name="connsiteY619" fmla="*/ 1145807 h 2351027"/>
              <a:gd name="connsiteX620" fmla="*/ 10229908 w 10639155"/>
              <a:gd name="connsiteY620" fmla="*/ 1144995 h 2351027"/>
              <a:gd name="connsiteX621" fmla="*/ 10229908 w 10639155"/>
              <a:gd name="connsiteY621" fmla="*/ 1145970 h 2351027"/>
              <a:gd name="connsiteX622" fmla="*/ 10229908 w 10639155"/>
              <a:gd name="connsiteY622" fmla="*/ 1145970 h 2351027"/>
              <a:gd name="connsiteX623" fmla="*/ 10230396 w 10639155"/>
              <a:gd name="connsiteY623" fmla="*/ 1148083 h 2351027"/>
              <a:gd name="connsiteX624" fmla="*/ 10230396 w 10639155"/>
              <a:gd name="connsiteY624" fmla="*/ 1148083 h 2351027"/>
              <a:gd name="connsiteX625" fmla="*/ 10230396 w 10639155"/>
              <a:gd name="connsiteY625" fmla="*/ 1148571 h 2351027"/>
              <a:gd name="connsiteX626" fmla="*/ 10230396 w 10639155"/>
              <a:gd name="connsiteY626" fmla="*/ 1148571 h 2351027"/>
              <a:gd name="connsiteX627" fmla="*/ 10231046 w 10639155"/>
              <a:gd name="connsiteY627" fmla="*/ 1151009 h 2351027"/>
              <a:gd name="connsiteX628" fmla="*/ 10231046 w 10639155"/>
              <a:gd name="connsiteY628" fmla="*/ 1151009 h 2351027"/>
              <a:gd name="connsiteX629" fmla="*/ 10231371 w 10639155"/>
              <a:gd name="connsiteY629" fmla="*/ 1151985 h 2351027"/>
              <a:gd name="connsiteX630" fmla="*/ 10231371 w 10639155"/>
              <a:gd name="connsiteY630" fmla="*/ 1151985 h 2351027"/>
              <a:gd name="connsiteX631" fmla="*/ 10231696 w 10639155"/>
              <a:gd name="connsiteY631" fmla="*/ 1153448 h 2351027"/>
              <a:gd name="connsiteX632" fmla="*/ 10231696 w 10639155"/>
              <a:gd name="connsiteY632" fmla="*/ 1154098 h 2351027"/>
              <a:gd name="connsiteX633" fmla="*/ 10231859 w 10639155"/>
              <a:gd name="connsiteY633" fmla="*/ 1154098 h 2351027"/>
              <a:gd name="connsiteX634" fmla="*/ 10231859 w 10639155"/>
              <a:gd name="connsiteY634" fmla="*/ 1155073 h 2351027"/>
              <a:gd name="connsiteX635" fmla="*/ 10233647 w 10639155"/>
              <a:gd name="connsiteY635" fmla="*/ 1162388 h 2351027"/>
              <a:gd name="connsiteX636" fmla="*/ 10233647 w 10639155"/>
              <a:gd name="connsiteY636" fmla="*/ 1162388 h 2351027"/>
              <a:gd name="connsiteX637" fmla="*/ 10233647 w 10639155"/>
              <a:gd name="connsiteY637" fmla="*/ 1162388 h 2351027"/>
              <a:gd name="connsiteX638" fmla="*/ 10235597 w 10639155"/>
              <a:gd name="connsiteY638" fmla="*/ 1171654 h 2351027"/>
              <a:gd name="connsiteX639" fmla="*/ 10235597 w 10639155"/>
              <a:gd name="connsiteY639" fmla="*/ 1171654 h 2351027"/>
              <a:gd name="connsiteX640" fmla="*/ 10235923 w 10639155"/>
              <a:gd name="connsiteY640" fmla="*/ 1172792 h 2351027"/>
              <a:gd name="connsiteX641" fmla="*/ 10235923 w 10639155"/>
              <a:gd name="connsiteY641" fmla="*/ 1171980 h 2351027"/>
              <a:gd name="connsiteX642" fmla="*/ 10236248 w 10639155"/>
              <a:gd name="connsiteY642" fmla="*/ 1174255 h 2351027"/>
              <a:gd name="connsiteX643" fmla="*/ 10236248 w 10639155"/>
              <a:gd name="connsiteY643" fmla="*/ 1173930 h 2351027"/>
              <a:gd name="connsiteX644" fmla="*/ 10236735 w 10639155"/>
              <a:gd name="connsiteY644" fmla="*/ 1176694 h 2351027"/>
              <a:gd name="connsiteX645" fmla="*/ 10236735 w 10639155"/>
              <a:gd name="connsiteY645" fmla="*/ 1176206 h 2351027"/>
              <a:gd name="connsiteX646" fmla="*/ 10237061 w 10639155"/>
              <a:gd name="connsiteY646" fmla="*/ 1178482 h 2351027"/>
              <a:gd name="connsiteX647" fmla="*/ 10237061 w 10639155"/>
              <a:gd name="connsiteY647" fmla="*/ 1178644 h 2351027"/>
              <a:gd name="connsiteX648" fmla="*/ 10237386 w 10639155"/>
              <a:gd name="connsiteY648" fmla="*/ 1180108 h 2351027"/>
              <a:gd name="connsiteX649" fmla="*/ 10237386 w 10639155"/>
              <a:gd name="connsiteY649" fmla="*/ 1179295 h 2351027"/>
              <a:gd name="connsiteX650" fmla="*/ 10239011 w 10639155"/>
              <a:gd name="connsiteY650" fmla="*/ 1187423 h 2351027"/>
              <a:gd name="connsiteX651" fmla="*/ 10239011 w 10639155"/>
              <a:gd name="connsiteY651" fmla="*/ 1186772 h 2351027"/>
              <a:gd name="connsiteX652" fmla="*/ 10243075 w 10639155"/>
              <a:gd name="connsiteY652" fmla="*/ 1206930 h 2351027"/>
              <a:gd name="connsiteX653" fmla="*/ 10246652 w 10639155"/>
              <a:gd name="connsiteY653" fmla="*/ 1227087 h 2351027"/>
              <a:gd name="connsiteX654" fmla="*/ 10246977 w 10639155"/>
              <a:gd name="connsiteY654" fmla="*/ 1235866 h 2351027"/>
              <a:gd name="connsiteX655" fmla="*/ 10245189 w 10639155"/>
              <a:gd name="connsiteY655" fmla="*/ 1240417 h 2351027"/>
              <a:gd name="connsiteX656" fmla="*/ 10244376 w 10639155"/>
              <a:gd name="connsiteY656" fmla="*/ 1241393 h 2351027"/>
              <a:gd name="connsiteX657" fmla="*/ 10245026 w 10639155"/>
              <a:gd name="connsiteY657" fmla="*/ 1242205 h 2351027"/>
              <a:gd name="connsiteX658" fmla="*/ 10257218 w 10639155"/>
              <a:gd name="connsiteY658" fmla="*/ 1257974 h 2351027"/>
              <a:gd name="connsiteX659" fmla="*/ 10269898 w 10639155"/>
              <a:gd name="connsiteY659" fmla="*/ 1275368 h 2351027"/>
              <a:gd name="connsiteX660" fmla="*/ 10291518 w 10639155"/>
              <a:gd name="connsiteY660" fmla="*/ 1310968 h 2351027"/>
              <a:gd name="connsiteX661" fmla="*/ 10311513 w 10639155"/>
              <a:gd name="connsiteY661" fmla="*/ 1347544 h 2351027"/>
              <a:gd name="connsiteX662" fmla="*/ 10329720 w 10639155"/>
              <a:gd name="connsiteY662" fmla="*/ 1384608 h 2351027"/>
              <a:gd name="connsiteX663" fmla="*/ 10332971 w 10639155"/>
              <a:gd name="connsiteY663" fmla="*/ 1392573 h 2351027"/>
              <a:gd name="connsiteX664" fmla="*/ 10329720 w 10639155"/>
              <a:gd name="connsiteY664" fmla="*/ 1401189 h 2351027"/>
              <a:gd name="connsiteX665" fmla="*/ 10327119 w 10639155"/>
              <a:gd name="connsiteY665" fmla="*/ 1401677 h 2351027"/>
              <a:gd name="connsiteX666" fmla="*/ 10321104 w 10639155"/>
              <a:gd name="connsiteY666" fmla="*/ 1397775 h 2351027"/>
              <a:gd name="connsiteX667" fmla="*/ 10297858 w 10639155"/>
              <a:gd name="connsiteY667" fmla="*/ 1349821 h 2351027"/>
              <a:gd name="connsiteX668" fmla="*/ 10298346 w 10639155"/>
              <a:gd name="connsiteY668" fmla="*/ 1350633 h 2351027"/>
              <a:gd name="connsiteX669" fmla="*/ 10278026 w 10639155"/>
              <a:gd name="connsiteY669" fmla="*/ 1313732 h 2351027"/>
              <a:gd name="connsiteX670" fmla="*/ 10267297 w 10639155"/>
              <a:gd name="connsiteY670" fmla="*/ 1295200 h 2351027"/>
              <a:gd name="connsiteX671" fmla="*/ 10255430 w 10639155"/>
              <a:gd name="connsiteY671" fmla="*/ 1277318 h 2351027"/>
              <a:gd name="connsiteX672" fmla="*/ 10255430 w 10639155"/>
              <a:gd name="connsiteY672" fmla="*/ 1277318 h 2351027"/>
              <a:gd name="connsiteX673" fmla="*/ 10255917 w 10639155"/>
              <a:gd name="connsiteY673" fmla="*/ 1277969 h 2351027"/>
              <a:gd name="connsiteX674" fmla="*/ 10231696 w 10639155"/>
              <a:gd name="connsiteY674" fmla="*/ 1246107 h 2351027"/>
              <a:gd name="connsiteX675" fmla="*/ 10213002 w 10639155"/>
              <a:gd name="connsiteY675" fmla="*/ 1250333 h 2351027"/>
              <a:gd name="connsiteX676" fmla="*/ 10166509 w 10639155"/>
              <a:gd name="connsiteY676" fmla="*/ 1256673 h 2351027"/>
              <a:gd name="connsiteX677" fmla="*/ 10164234 w 10639155"/>
              <a:gd name="connsiteY677" fmla="*/ 1256673 h 2351027"/>
              <a:gd name="connsiteX678" fmla="*/ 10162771 w 10639155"/>
              <a:gd name="connsiteY678" fmla="*/ 1256998 h 2351027"/>
              <a:gd name="connsiteX679" fmla="*/ 10104087 w 10639155"/>
              <a:gd name="connsiteY679" fmla="*/ 1259274 h 2351027"/>
              <a:gd name="connsiteX680" fmla="*/ 10081328 w 10639155"/>
              <a:gd name="connsiteY680" fmla="*/ 1258949 h 2351027"/>
              <a:gd name="connsiteX681" fmla="*/ 10081328 w 10639155"/>
              <a:gd name="connsiteY681" fmla="*/ 1258949 h 2351027"/>
              <a:gd name="connsiteX682" fmla="*/ 10127983 w 10639155"/>
              <a:gd name="connsiteY682" fmla="*/ 353815 h 2351027"/>
              <a:gd name="connsiteX683" fmla="*/ 10125707 w 10639155"/>
              <a:gd name="connsiteY683" fmla="*/ 350726 h 2351027"/>
              <a:gd name="connsiteX684" fmla="*/ 10120668 w 10639155"/>
              <a:gd name="connsiteY684" fmla="*/ 342436 h 2351027"/>
              <a:gd name="connsiteX685" fmla="*/ 10115953 w 10639155"/>
              <a:gd name="connsiteY685" fmla="*/ 333983 h 2351027"/>
              <a:gd name="connsiteX686" fmla="*/ 10096284 w 10639155"/>
              <a:gd name="connsiteY686" fmla="*/ 299032 h 2351027"/>
              <a:gd name="connsiteX687" fmla="*/ 10081003 w 10639155"/>
              <a:gd name="connsiteY687" fmla="*/ 272210 h 2351027"/>
              <a:gd name="connsiteX688" fmla="*/ 10073037 w 10639155"/>
              <a:gd name="connsiteY688" fmla="*/ 257905 h 2351027"/>
              <a:gd name="connsiteX689" fmla="*/ 10069624 w 10639155"/>
              <a:gd name="connsiteY689" fmla="*/ 251240 h 2351027"/>
              <a:gd name="connsiteX690" fmla="*/ 10067348 w 10639155"/>
              <a:gd name="connsiteY690" fmla="*/ 243762 h 2351027"/>
              <a:gd name="connsiteX691" fmla="*/ 10067348 w 10639155"/>
              <a:gd name="connsiteY691" fmla="*/ 243762 h 2351027"/>
              <a:gd name="connsiteX692" fmla="*/ 10067348 w 10639155"/>
              <a:gd name="connsiteY692" fmla="*/ 243112 h 2351027"/>
              <a:gd name="connsiteX693" fmla="*/ 10067348 w 10639155"/>
              <a:gd name="connsiteY693" fmla="*/ 243112 h 2351027"/>
              <a:gd name="connsiteX694" fmla="*/ 10073525 w 10639155"/>
              <a:gd name="connsiteY694" fmla="*/ 237422 h 2351027"/>
              <a:gd name="connsiteX695" fmla="*/ 10079703 w 10639155"/>
              <a:gd name="connsiteY695" fmla="*/ 242624 h 2351027"/>
              <a:gd name="connsiteX696" fmla="*/ 10082629 w 10639155"/>
              <a:gd name="connsiteY696" fmla="*/ 248639 h 2351027"/>
              <a:gd name="connsiteX697" fmla="*/ 10082303 w 10639155"/>
              <a:gd name="connsiteY697" fmla="*/ 247826 h 2351027"/>
              <a:gd name="connsiteX698" fmla="*/ 10101973 w 10639155"/>
              <a:gd name="connsiteY698" fmla="*/ 282614 h 2351027"/>
              <a:gd name="connsiteX699" fmla="*/ 10122293 w 10639155"/>
              <a:gd name="connsiteY699" fmla="*/ 318540 h 2351027"/>
              <a:gd name="connsiteX700" fmla="*/ 10128145 w 10639155"/>
              <a:gd name="connsiteY700" fmla="*/ 329106 h 2351027"/>
              <a:gd name="connsiteX701" fmla="*/ 10127983 w 10639155"/>
              <a:gd name="connsiteY701" fmla="*/ 295456 h 2351027"/>
              <a:gd name="connsiteX702" fmla="*/ 10126520 w 10639155"/>
              <a:gd name="connsiteY702" fmla="*/ 212225 h 2351027"/>
              <a:gd name="connsiteX703" fmla="*/ 10125869 w 10639155"/>
              <a:gd name="connsiteY703" fmla="*/ 191418 h 2351027"/>
              <a:gd name="connsiteX704" fmla="*/ 10119367 w 10639155"/>
              <a:gd name="connsiteY704" fmla="*/ 182639 h 2351027"/>
              <a:gd name="connsiteX705" fmla="*/ 10110264 w 10639155"/>
              <a:gd name="connsiteY705" fmla="*/ 166058 h 2351027"/>
              <a:gd name="connsiteX706" fmla="*/ 10092382 w 10639155"/>
              <a:gd name="connsiteY706" fmla="*/ 134522 h 2351027"/>
              <a:gd name="connsiteX707" fmla="*/ 10073851 w 10639155"/>
              <a:gd name="connsiteY707" fmla="*/ 101359 h 2351027"/>
              <a:gd name="connsiteX708" fmla="*/ 10074175 w 10639155"/>
              <a:gd name="connsiteY708" fmla="*/ 102172 h 2351027"/>
              <a:gd name="connsiteX709" fmla="*/ 10071249 w 10639155"/>
              <a:gd name="connsiteY709" fmla="*/ 96483 h 2351027"/>
              <a:gd name="connsiteX710" fmla="*/ 10069299 w 10639155"/>
              <a:gd name="connsiteY710" fmla="*/ 86892 h 2351027"/>
              <a:gd name="connsiteX711" fmla="*/ 10076126 w 10639155"/>
              <a:gd name="connsiteY711" fmla="*/ 81364 h 2351027"/>
              <a:gd name="connsiteX712" fmla="*/ 10079377 w 10639155"/>
              <a:gd name="connsiteY712" fmla="*/ 81690 h 2351027"/>
              <a:gd name="connsiteX713" fmla="*/ 10084092 w 10639155"/>
              <a:gd name="connsiteY713" fmla="*/ 87704 h 2351027"/>
              <a:gd name="connsiteX714" fmla="*/ 10083116 w 10639155"/>
              <a:gd name="connsiteY714" fmla="*/ 91118 h 2351027"/>
              <a:gd name="connsiteX715" fmla="*/ 10084905 w 10639155"/>
              <a:gd name="connsiteY715" fmla="*/ 94694 h 2351027"/>
              <a:gd name="connsiteX716" fmla="*/ 10104249 w 10639155"/>
              <a:gd name="connsiteY716" fmla="*/ 129157 h 2351027"/>
              <a:gd name="connsiteX717" fmla="*/ 10123919 w 10639155"/>
              <a:gd name="connsiteY717" fmla="*/ 163945 h 2351027"/>
              <a:gd name="connsiteX718" fmla="*/ 10124894 w 10639155"/>
              <a:gd name="connsiteY718" fmla="*/ 165896 h 2351027"/>
              <a:gd name="connsiteX719" fmla="*/ 10123106 w 10639155"/>
              <a:gd name="connsiteY719" fmla="*/ 126881 h 2351027"/>
              <a:gd name="connsiteX720" fmla="*/ 10117741 w 10639155"/>
              <a:gd name="connsiteY720" fmla="*/ 43325 h 2351027"/>
              <a:gd name="connsiteX721" fmla="*/ 10116441 w 10639155"/>
              <a:gd name="connsiteY721" fmla="*/ 21705 h 2351027"/>
              <a:gd name="connsiteX722" fmla="*/ 10116279 w 10639155"/>
              <a:gd name="connsiteY722" fmla="*/ 9676 h 2351027"/>
              <a:gd name="connsiteX723" fmla="*/ 10116766 w 10639155"/>
              <a:gd name="connsiteY723" fmla="*/ 3986 h 2351027"/>
              <a:gd name="connsiteX724" fmla="*/ 10125545 w 10639155"/>
              <a:gd name="connsiteY724" fmla="*/ 735 h 2351027"/>
              <a:gd name="connsiteX725" fmla="*/ 10128308 w 10639155"/>
              <a:gd name="connsiteY725" fmla="*/ 3661 h 2351027"/>
              <a:gd name="connsiteX726" fmla="*/ 10128958 w 10639155"/>
              <a:gd name="connsiteY726" fmla="*/ 7075 h 2351027"/>
              <a:gd name="connsiteX727" fmla="*/ 10128958 w 10639155"/>
              <a:gd name="connsiteY727" fmla="*/ 11951 h 2351027"/>
              <a:gd name="connsiteX728" fmla="*/ 10129283 w 10639155"/>
              <a:gd name="connsiteY728" fmla="*/ 22193 h 2351027"/>
              <a:gd name="connsiteX729" fmla="*/ 10130421 w 10639155"/>
              <a:gd name="connsiteY729" fmla="*/ 42025 h 2351027"/>
              <a:gd name="connsiteX730" fmla="*/ 10133347 w 10639155"/>
              <a:gd name="connsiteY730" fmla="*/ 85103 h 2351027"/>
              <a:gd name="connsiteX731" fmla="*/ 10137899 w 10639155"/>
              <a:gd name="connsiteY731" fmla="*/ 167196 h 2351027"/>
              <a:gd name="connsiteX732" fmla="*/ 10142451 w 10639155"/>
              <a:gd name="connsiteY732" fmla="*/ 160369 h 2351027"/>
              <a:gd name="connsiteX733" fmla="*/ 10154155 w 10639155"/>
              <a:gd name="connsiteY733" fmla="*/ 142487 h 2351027"/>
              <a:gd name="connsiteX734" fmla="*/ 10156431 w 10639155"/>
              <a:gd name="connsiteY734" fmla="*/ 139073 h 2351027"/>
              <a:gd name="connsiteX735" fmla="*/ 10155943 w 10639155"/>
              <a:gd name="connsiteY735" fmla="*/ 139724 h 2351027"/>
              <a:gd name="connsiteX736" fmla="*/ 10175451 w 10639155"/>
              <a:gd name="connsiteY736" fmla="*/ 109812 h 2351027"/>
              <a:gd name="connsiteX737" fmla="*/ 10183579 w 10639155"/>
              <a:gd name="connsiteY737" fmla="*/ 108024 h 2351027"/>
              <a:gd name="connsiteX738" fmla="*/ 10186017 w 10639155"/>
              <a:gd name="connsiteY738" fmla="*/ 116640 h 2351027"/>
              <a:gd name="connsiteX739" fmla="*/ 10181953 w 10639155"/>
              <a:gd name="connsiteY739" fmla="*/ 122980 h 2351027"/>
              <a:gd name="connsiteX740" fmla="*/ 10181953 w 10639155"/>
              <a:gd name="connsiteY740" fmla="*/ 122655 h 2351027"/>
              <a:gd name="connsiteX741" fmla="*/ 10180165 w 10639155"/>
              <a:gd name="connsiteY741" fmla="*/ 125906 h 2351027"/>
              <a:gd name="connsiteX742" fmla="*/ 10179352 w 10639155"/>
              <a:gd name="connsiteY742" fmla="*/ 127206 h 2351027"/>
              <a:gd name="connsiteX743" fmla="*/ 10166835 w 10639155"/>
              <a:gd name="connsiteY743" fmla="*/ 146714 h 2351027"/>
              <a:gd name="connsiteX744" fmla="*/ 10167323 w 10639155"/>
              <a:gd name="connsiteY744" fmla="*/ 146063 h 2351027"/>
              <a:gd name="connsiteX745" fmla="*/ 10164884 w 10639155"/>
              <a:gd name="connsiteY745" fmla="*/ 149965 h 2351027"/>
              <a:gd name="connsiteX746" fmla="*/ 10142939 w 10639155"/>
              <a:gd name="connsiteY746" fmla="*/ 182802 h 2351027"/>
              <a:gd name="connsiteX747" fmla="*/ 10138875 w 10639155"/>
              <a:gd name="connsiteY747" fmla="*/ 188166 h 2351027"/>
              <a:gd name="connsiteX748" fmla="*/ 10138875 w 10639155"/>
              <a:gd name="connsiteY748" fmla="*/ 188492 h 2351027"/>
              <a:gd name="connsiteX749" fmla="*/ 10140337 w 10639155"/>
              <a:gd name="connsiteY749" fmla="*/ 253028 h 2351027"/>
              <a:gd name="connsiteX750" fmla="*/ 10140825 w 10639155"/>
              <a:gd name="connsiteY750" fmla="*/ 294481 h 2351027"/>
              <a:gd name="connsiteX751" fmla="*/ 10141150 w 10639155"/>
              <a:gd name="connsiteY751" fmla="*/ 337071 h 2351027"/>
              <a:gd name="connsiteX752" fmla="*/ 10147003 w 10639155"/>
              <a:gd name="connsiteY752" fmla="*/ 330406 h 2351027"/>
              <a:gd name="connsiteX753" fmla="*/ 10160332 w 10639155"/>
              <a:gd name="connsiteY753" fmla="*/ 315613 h 2351027"/>
              <a:gd name="connsiteX754" fmla="*/ 10188455 w 10639155"/>
              <a:gd name="connsiteY754" fmla="*/ 286353 h 2351027"/>
              <a:gd name="connsiteX755" fmla="*/ 10190731 w 10639155"/>
              <a:gd name="connsiteY755" fmla="*/ 284239 h 2351027"/>
              <a:gd name="connsiteX756" fmla="*/ 10190893 w 10639155"/>
              <a:gd name="connsiteY756" fmla="*/ 284239 h 2351027"/>
              <a:gd name="connsiteX757" fmla="*/ 10191219 w 10639155"/>
              <a:gd name="connsiteY757" fmla="*/ 283752 h 2351027"/>
              <a:gd name="connsiteX758" fmla="*/ 10191219 w 10639155"/>
              <a:gd name="connsiteY758" fmla="*/ 283752 h 2351027"/>
              <a:gd name="connsiteX759" fmla="*/ 10194470 w 10639155"/>
              <a:gd name="connsiteY759" fmla="*/ 280826 h 2351027"/>
              <a:gd name="connsiteX760" fmla="*/ 10202761 w 10639155"/>
              <a:gd name="connsiteY760" fmla="*/ 281151 h 2351027"/>
              <a:gd name="connsiteX761" fmla="*/ 10202923 w 10639155"/>
              <a:gd name="connsiteY761" fmla="*/ 290092 h 2351027"/>
              <a:gd name="connsiteX762" fmla="*/ 10174475 w 10639155"/>
              <a:gd name="connsiteY762" fmla="*/ 319027 h 2351027"/>
              <a:gd name="connsiteX763" fmla="*/ 10160820 w 10639155"/>
              <a:gd name="connsiteY763" fmla="*/ 334145 h 2351027"/>
              <a:gd name="connsiteX764" fmla="*/ 10147490 w 10639155"/>
              <a:gd name="connsiteY764" fmla="*/ 349263 h 2351027"/>
              <a:gd name="connsiteX765" fmla="*/ 10144564 w 10639155"/>
              <a:gd name="connsiteY765" fmla="*/ 352515 h 2351027"/>
              <a:gd name="connsiteX766" fmla="*/ 10141150 w 10639155"/>
              <a:gd name="connsiteY766" fmla="*/ 355603 h 2351027"/>
              <a:gd name="connsiteX767" fmla="*/ 10140825 w 10639155"/>
              <a:gd name="connsiteY767" fmla="*/ 420627 h 2351027"/>
              <a:gd name="connsiteX768" fmla="*/ 10140012 w 10639155"/>
              <a:gd name="connsiteY768" fmla="*/ 504671 h 2351027"/>
              <a:gd name="connsiteX769" fmla="*/ 10139525 w 10639155"/>
              <a:gd name="connsiteY769" fmla="*/ 548237 h 2351027"/>
              <a:gd name="connsiteX770" fmla="*/ 10133022 w 10639155"/>
              <a:gd name="connsiteY770" fmla="*/ 554902 h 2351027"/>
              <a:gd name="connsiteX771" fmla="*/ 10133022 w 10639155"/>
              <a:gd name="connsiteY771" fmla="*/ 554902 h 2351027"/>
              <a:gd name="connsiteX772" fmla="*/ 10126520 w 10639155"/>
              <a:gd name="connsiteY772" fmla="*/ 548399 h 2351027"/>
              <a:gd name="connsiteX773" fmla="*/ 10127170 w 10639155"/>
              <a:gd name="connsiteY773" fmla="*/ 464681 h 2351027"/>
              <a:gd name="connsiteX774" fmla="*/ 10128145 w 10639155"/>
              <a:gd name="connsiteY774" fmla="*/ 379662 h 2351027"/>
              <a:gd name="connsiteX775" fmla="*/ 10128145 w 10639155"/>
              <a:gd name="connsiteY775" fmla="*/ 354140 h 2351027"/>
              <a:gd name="connsiteX776" fmla="*/ 10128145 w 10639155"/>
              <a:gd name="connsiteY776" fmla="*/ 354140 h 2351027"/>
              <a:gd name="connsiteX777" fmla="*/ 475658 w 10639155"/>
              <a:gd name="connsiteY777" fmla="*/ 2235447 h 2351027"/>
              <a:gd name="connsiteX778" fmla="*/ 471594 w 10639155"/>
              <a:gd name="connsiteY778" fmla="*/ 2228945 h 2351027"/>
              <a:gd name="connsiteX779" fmla="*/ 468668 w 10639155"/>
              <a:gd name="connsiteY779" fmla="*/ 2218541 h 2351027"/>
              <a:gd name="connsiteX780" fmla="*/ 463303 w 10639155"/>
              <a:gd name="connsiteY780" fmla="*/ 2199197 h 2351027"/>
              <a:gd name="connsiteX781" fmla="*/ 457939 w 10639155"/>
              <a:gd name="connsiteY781" fmla="*/ 2181315 h 2351027"/>
              <a:gd name="connsiteX782" fmla="*/ 455338 w 10639155"/>
              <a:gd name="connsiteY782" fmla="*/ 2173024 h 2351027"/>
              <a:gd name="connsiteX783" fmla="*/ 454037 w 10639155"/>
              <a:gd name="connsiteY783" fmla="*/ 2162295 h 2351027"/>
              <a:gd name="connsiteX784" fmla="*/ 464929 w 10639155"/>
              <a:gd name="connsiteY784" fmla="*/ 2161970 h 2351027"/>
              <a:gd name="connsiteX785" fmla="*/ 466392 w 10639155"/>
              <a:gd name="connsiteY785" fmla="*/ 2165709 h 2351027"/>
              <a:gd name="connsiteX786" fmla="*/ 467692 w 10639155"/>
              <a:gd name="connsiteY786" fmla="*/ 2169448 h 2351027"/>
              <a:gd name="connsiteX787" fmla="*/ 470293 w 10639155"/>
              <a:gd name="connsiteY787" fmla="*/ 2177251 h 2351027"/>
              <a:gd name="connsiteX788" fmla="*/ 475008 w 10639155"/>
              <a:gd name="connsiteY788" fmla="*/ 2192856 h 2351027"/>
              <a:gd name="connsiteX789" fmla="*/ 479397 w 10639155"/>
              <a:gd name="connsiteY789" fmla="*/ 2208300 h 2351027"/>
              <a:gd name="connsiteX790" fmla="*/ 482160 w 10639155"/>
              <a:gd name="connsiteY790" fmla="*/ 2218866 h 2351027"/>
              <a:gd name="connsiteX791" fmla="*/ 533692 w 10639155"/>
              <a:gd name="connsiteY791" fmla="*/ 2082316 h 2351027"/>
              <a:gd name="connsiteX792" fmla="*/ 543120 w 10639155"/>
              <a:gd name="connsiteY792" fmla="*/ 2057444 h 2351027"/>
              <a:gd name="connsiteX793" fmla="*/ 542307 w 10639155"/>
              <a:gd name="connsiteY793" fmla="*/ 2054030 h 2351027"/>
              <a:gd name="connsiteX794" fmla="*/ 538731 w 10639155"/>
              <a:gd name="connsiteY794" fmla="*/ 2034198 h 2351027"/>
              <a:gd name="connsiteX795" fmla="*/ 533692 w 10639155"/>
              <a:gd name="connsiteY795" fmla="*/ 2000385 h 2351027"/>
              <a:gd name="connsiteX796" fmla="*/ 531578 w 10639155"/>
              <a:gd name="connsiteY796" fmla="*/ 1982341 h 2351027"/>
              <a:gd name="connsiteX797" fmla="*/ 530928 w 10639155"/>
              <a:gd name="connsiteY797" fmla="*/ 1973400 h 2351027"/>
              <a:gd name="connsiteX798" fmla="*/ 530928 w 10639155"/>
              <a:gd name="connsiteY798" fmla="*/ 1968524 h 2351027"/>
              <a:gd name="connsiteX799" fmla="*/ 533042 w 10639155"/>
              <a:gd name="connsiteY799" fmla="*/ 1963809 h 2351027"/>
              <a:gd name="connsiteX800" fmla="*/ 534505 w 10639155"/>
              <a:gd name="connsiteY800" fmla="*/ 1962509 h 2351027"/>
              <a:gd name="connsiteX801" fmla="*/ 543120 w 10639155"/>
              <a:gd name="connsiteY801" fmla="*/ 1964460 h 2351027"/>
              <a:gd name="connsiteX802" fmla="*/ 543608 w 10639155"/>
              <a:gd name="connsiteY802" fmla="*/ 1965272 h 2351027"/>
              <a:gd name="connsiteX803" fmla="*/ 543608 w 10639155"/>
              <a:gd name="connsiteY803" fmla="*/ 1965272 h 2351027"/>
              <a:gd name="connsiteX804" fmla="*/ 543933 w 10639155"/>
              <a:gd name="connsiteY804" fmla="*/ 1966410 h 2351027"/>
              <a:gd name="connsiteX805" fmla="*/ 543933 w 10639155"/>
              <a:gd name="connsiteY805" fmla="*/ 1966410 h 2351027"/>
              <a:gd name="connsiteX806" fmla="*/ 543933 w 10639155"/>
              <a:gd name="connsiteY806" fmla="*/ 1966898 h 2351027"/>
              <a:gd name="connsiteX807" fmla="*/ 543933 w 10639155"/>
              <a:gd name="connsiteY807" fmla="*/ 1969336 h 2351027"/>
              <a:gd name="connsiteX808" fmla="*/ 543770 w 10639155"/>
              <a:gd name="connsiteY808" fmla="*/ 1969987 h 2351027"/>
              <a:gd name="connsiteX809" fmla="*/ 544096 w 10639155"/>
              <a:gd name="connsiteY809" fmla="*/ 1976326 h 2351027"/>
              <a:gd name="connsiteX810" fmla="*/ 544096 w 10639155"/>
              <a:gd name="connsiteY810" fmla="*/ 1976326 h 2351027"/>
              <a:gd name="connsiteX811" fmla="*/ 548972 w 10639155"/>
              <a:gd name="connsiteY811" fmla="*/ 2015178 h 2351027"/>
              <a:gd name="connsiteX812" fmla="*/ 551898 w 10639155"/>
              <a:gd name="connsiteY812" fmla="*/ 2034360 h 2351027"/>
              <a:gd name="connsiteX813" fmla="*/ 560514 w 10639155"/>
              <a:gd name="connsiteY813" fmla="*/ 2012415 h 2351027"/>
              <a:gd name="connsiteX814" fmla="*/ 575795 w 10639155"/>
              <a:gd name="connsiteY814" fmla="*/ 1974376 h 2351027"/>
              <a:gd name="connsiteX815" fmla="*/ 591075 w 10639155"/>
              <a:gd name="connsiteY815" fmla="*/ 1939425 h 2351027"/>
              <a:gd name="connsiteX816" fmla="*/ 624238 w 10639155"/>
              <a:gd name="connsiteY816" fmla="*/ 1869362 h 2351027"/>
              <a:gd name="connsiteX817" fmla="*/ 644395 w 10639155"/>
              <a:gd name="connsiteY817" fmla="*/ 1830510 h 2351027"/>
              <a:gd name="connsiteX818" fmla="*/ 643745 w 10639155"/>
              <a:gd name="connsiteY818" fmla="*/ 1830185 h 2351027"/>
              <a:gd name="connsiteX819" fmla="*/ 635942 w 10639155"/>
              <a:gd name="connsiteY819" fmla="*/ 1817830 h 2351027"/>
              <a:gd name="connsiteX820" fmla="*/ 632366 w 10639155"/>
              <a:gd name="connsiteY820" fmla="*/ 1799299 h 2351027"/>
              <a:gd name="connsiteX821" fmla="*/ 627814 w 10639155"/>
              <a:gd name="connsiteY821" fmla="*/ 1759309 h 2351027"/>
              <a:gd name="connsiteX822" fmla="*/ 625538 w 10639155"/>
              <a:gd name="connsiteY822" fmla="*/ 1738989 h 2351027"/>
              <a:gd name="connsiteX823" fmla="*/ 623750 w 10639155"/>
              <a:gd name="connsiteY823" fmla="*/ 1719156 h 2351027"/>
              <a:gd name="connsiteX824" fmla="*/ 625538 w 10639155"/>
              <a:gd name="connsiteY824" fmla="*/ 1709240 h 2351027"/>
              <a:gd name="connsiteX825" fmla="*/ 635129 w 10639155"/>
              <a:gd name="connsiteY825" fmla="*/ 1709565 h 2351027"/>
              <a:gd name="connsiteX826" fmla="*/ 636430 w 10639155"/>
              <a:gd name="connsiteY826" fmla="*/ 1714442 h 2351027"/>
              <a:gd name="connsiteX827" fmla="*/ 636430 w 10639155"/>
              <a:gd name="connsiteY827" fmla="*/ 1714442 h 2351027"/>
              <a:gd name="connsiteX828" fmla="*/ 636755 w 10639155"/>
              <a:gd name="connsiteY828" fmla="*/ 1719319 h 2351027"/>
              <a:gd name="connsiteX829" fmla="*/ 636755 w 10639155"/>
              <a:gd name="connsiteY829" fmla="*/ 1719319 h 2351027"/>
              <a:gd name="connsiteX830" fmla="*/ 640981 w 10639155"/>
              <a:gd name="connsiteY830" fmla="*/ 1758659 h 2351027"/>
              <a:gd name="connsiteX831" fmla="*/ 645370 w 10639155"/>
              <a:gd name="connsiteY831" fmla="*/ 1797836 h 2351027"/>
              <a:gd name="connsiteX832" fmla="*/ 647321 w 10639155"/>
              <a:gd name="connsiteY832" fmla="*/ 1809865 h 2351027"/>
              <a:gd name="connsiteX833" fmla="*/ 649272 w 10639155"/>
              <a:gd name="connsiteY833" fmla="*/ 1817018 h 2351027"/>
              <a:gd name="connsiteX834" fmla="*/ 650085 w 10639155"/>
              <a:gd name="connsiteY834" fmla="*/ 1818806 h 2351027"/>
              <a:gd name="connsiteX835" fmla="*/ 650085 w 10639155"/>
              <a:gd name="connsiteY835" fmla="*/ 1818806 h 2351027"/>
              <a:gd name="connsiteX836" fmla="*/ 650410 w 10639155"/>
              <a:gd name="connsiteY836" fmla="*/ 1819131 h 2351027"/>
              <a:gd name="connsiteX837" fmla="*/ 650572 w 10639155"/>
              <a:gd name="connsiteY837" fmla="*/ 1819131 h 2351027"/>
              <a:gd name="connsiteX838" fmla="*/ 660326 w 10639155"/>
              <a:gd name="connsiteY838" fmla="*/ 1801574 h 2351027"/>
              <a:gd name="connsiteX839" fmla="*/ 698528 w 10639155"/>
              <a:gd name="connsiteY839" fmla="*/ 1734437 h 2351027"/>
              <a:gd name="connsiteX840" fmla="*/ 738355 w 10639155"/>
              <a:gd name="connsiteY840" fmla="*/ 1664374 h 2351027"/>
              <a:gd name="connsiteX841" fmla="*/ 749734 w 10639155"/>
              <a:gd name="connsiteY841" fmla="*/ 1644379 h 2351027"/>
              <a:gd name="connsiteX842" fmla="*/ 748759 w 10639155"/>
              <a:gd name="connsiteY842" fmla="*/ 1643404 h 2351027"/>
              <a:gd name="connsiteX843" fmla="*/ 746808 w 10639155"/>
              <a:gd name="connsiteY843" fmla="*/ 1639014 h 2351027"/>
              <a:gd name="connsiteX844" fmla="*/ 744695 w 10639155"/>
              <a:gd name="connsiteY844" fmla="*/ 1630074 h 2351027"/>
              <a:gd name="connsiteX845" fmla="*/ 742744 w 10639155"/>
              <a:gd name="connsiteY845" fmla="*/ 1620483 h 2351027"/>
              <a:gd name="connsiteX846" fmla="*/ 739168 w 10639155"/>
              <a:gd name="connsiteY846" fmla="*/ 1601463 h 2351027"/>
              <a:gd name="connsiteX847" fmla="*/ 729251 w 10639155"/>
              <a:gd name="connsiteY847" fmla="*/ 1551720 h 2351027"/>
              <a:gd name="connsiteX848" fmla="*/ 727463 w 10639155"/>
              <a:gd name="connsiteY848" fmla="*/ 1543592 h 2351027"/>
              <a:gd name="connsiteX849" fmla="*/ 722424 w 10639155"/>
              <a:gd name="connsiteY849" fmla="*/ 1522784 h 2351027"/>
              <a:gd name="connsiteX850" fmla="*/ 716734 w 10639155"/>
              <a:gd name="connsiteY850" fmla="*/ 1503439 h 2351027"/>
              <a:gd name="connsiteX851" fmla="*/ 720148 w 10639155"/>
              <a:gd name="connsiteY851" fmla="*/ 1495962 h 2351027"/>
              <a:gd name="connsiteX852" fmla="*/ 727951 w 10639155"/>
              <a:gd name="connsiteY852" fmla="*/ 1498400 h 2351027"/>
              <a:gd name="connsiteX853" fmla="*/ 729739 w 10639155"/>
              <a:gd name="connsiteY853" fmla="*/ 1503114 h 2351027"/>
              <a:gd name="connsiteX854" fmla="*/ 731527 w 10639155"/>
              <a:gd name="connsiteY854" fmla="*/ 1508479 h 2351027"/>
              <a:gd name="connsiteX855" fmla="*/ 733966 w 10639155"/>
              <a:gd name="connsiteY855" fmla="*/ 1517094 h 2351027"/>
              <a:gd name="connsiteX856" fmla="*/ 739330 w 10639155"/>
              <a:gd name="connsiteY856" fmla="*/ 1538715 h 2351027"/>
              <a:gd name="connsiteX857" fmla="*/ 747621 w 10639155"/>
              <a:gd name="connsiteY857" fmla="*/ 1578054 h 2351027"/>
              <a:gd name="connsiteX858" fmla="*/ 752497 w 10639155"/>
              <a:gd name="connsiteY858" fmla="*/ 1603576 h 2351027"/>
              <a:gd name="connsiteX859" fmla="*/ 757212 w 10639155"/>
              <a:gd name="connsiteY859" fmla="*/ 1627473 h 2351027"/>
              <a:gd name="connsiteX860" fmla="*/ 757049 w 10639155"/>
              <a:gd name="connsiteY860" fmla="*/ 1626660 h 2351027"/>
              <a:gd name="connsiteX861" fmla="*/ 757862 w 10639155"/>
              <a:gd name="connsiteY861" fmla="*/ 1630237 h 2351027"/>
              <a:gd name="connsiteX862" fmla="*/ 776069 w 10639155"/>
              <a:gd name="connsiteY862" fmla="*/ 1598862 h 2351027"/>
              <a:gd name="connsiteX863" fmla="*/ 816546 w 10639155"/>
              <a:gd name="connsiteY863" fmla="*/ 1533188 h 2351027"/>
              <a:gd name="connsiteX864" fmla="*/ 853935 w 10639155"/>
              <a:gd name="connsiteY864" fmla="*/ 1476129 h 2351027"/>
              <a:gd name="connsiteX865" fmla="*/ 851497 w 10639155"/>
              <a:gd name="connsiteY865" fmla="*/ 1471903 h 2351027"/>
              <a:gd name="connsiteX866" fmla="*/ 851497 w 10639155"/>
              <a:gd name="connsiteY866" fmla="*/ 1468489 h 2351027"/>
              <a:gd name="connsiteX867" fmla="*/ 852960 w 10639155"/>
              <a:gd name="connsiteY867" fmla="*/ 1458085 h 2351027"/>
              <a:gd name="connsiteX868" fmla="*/ 855073 w 10639155"/>
              <a:gd name="connsiteY868" fmla="*/ 1437440 h 2351027"/>
              <a:gd name="connsiteX869" fmla="*/ 858487 w 10639155"/>
              <a:gd name="connsiteY869" fmla="*/ 1397125 h 2351027"/>
              <a:gd name="connsiteX870" fmla="*/ 861250 w 10639155"/>
              <a:gd name="connsiteY870" fmla="*/ 1353885 h 2351027"/>
              <a:gd name="connsiteX871" fmla="*/ 861250 w 10639155"/>
              <a:gd name="connsiteY871" fmla="*/ 1353885 h 2351027"/>
              <a:gd name="connsiteX872" fmla="*/ 862063 w 10639155"/>
              <a:gd name="connsiteY872" fmla="*/ 1339416 h 2351027"/>
              <a:gd name="connsiteX873" fmla="*/ 868403 w 10639155"/>
              <a:gd name="connsiteY873" fmla="*/ 1333727 h 2351027"/>
              <a:gd name="connsiteX874" fmla="*/ 874905 w 10639155"/>
              <a:gd name="connsiteY874" fmla="*/ 1340067 h 2351027"/>
              <a:gd name="connsiteX875" fmla="*/ 869541 w 10639155"/>
              <a:gd name="connsiteY875" fmla="*/ 1422973 h 2351027"/>
              <a:gd name="connsiteX876" fmla="*/ 867265 w 10639155"/>
              <a:gd name="connsiteY876" fmla="*/ 1448332 h 2351027"/>
              <a:gd name="connsiteX877" fmla="*/ 866127 w 10639155"/>
              <a:gd name="connsiteY877" fmla="*/ 1458410 h 2351027"/>
              <a:gd name="connsiteX878" fmla="*/ 905792 w 10639155"/>
              <a:gd name="connsiteY878" fmla="*/ 1401352 h 2351027"/>
              <a:gd name="connsiteX879" fmla="*/ 950821 w 10639155"/>
              <a:gd name="connsiteY879" fmla="*/ 1333565 h 2351027"/>
              <a:gd name="connsiteX880" fmla="*/ 990160 w 10639155"/>
              <a:gd name="connsiteY880" fmla="*/ 1268052 h 2351027"/>
              <a:gd name="connsiteX881" fmla="*/ 1009505 w 10639155"/>
              <a:gd name="connsiteY881" fmla="*/ 1232289 h 2351027"/>
              <a:gd name="connsiteX882" fmla="*/ 1026574 w 10639155"/>
              <a:gd name="connsiteY882" fmla="*/ 1198964 h 2351027"/>
              <a:gd name="connsiteX883" fmla="*/ 1033401 w 10639155"/>
              <a:gd name="connsiteY883" fmla="*/ 1186610 h 2351027"/>
              <a:gd name="connsiteX884" fmla="*/ 1039741 w 10639155"/>
              <a:gd name="connsiteY884" fmla="*/ 1177019 h 2351027"/>
              <a:gd name="connsiteX885" fmla="*/ 1048519 w 10639155"/>
              <a:gd name="connsiteY885" fmla="*/ 1175718 h 2351027"/>
              <a:gd name="connsiteX886" fmla="*/ 1049820 w 10639155"/>
              <a:gd name="connsiteY886" fmla="*/ 1184497 h 2351027"/>
              <a:gd name="connsiteX887" fmla="*/ 1048194 w 10639155"/>
              <a:gd name="connsiteY887" fmla="*/ 1187098 h 2351027"/>
              <a:gd name="connsiteX888" fmla="*/ 1048194 w 10639155"/>
              <a:gd name="connsiteY888" fmla="*/ 1187098 h 2351027"/>
              <a:gd name="connsiteX889" fmla="*/ 1031450 w 10639155"/>
              <a:gd name="connsiteY889" fmla="*/ 1218309 h 2351027"/>
              <a:gd name="connsiteX890" fmla="*/ 1013731 w 10639155"/>
              <a:gd name="connsiteY890" fmla="*/ 1252609 h 2351027"/>
              <a:gd name="connsiteX891" fmla="*/ 974554 w 10639155"/>
              <a:gd name="connsiteY891" fmla="*/ 1320397 h 2351027"/>
              <a:gd name="connsiteX892" fmla="*/ 933427 w 10639155"/>
              <a:gd name="connsiteY892" fmla="*/ 1384283 h 2351027"/>
              <a:gd name="connsiteX893" fmla="*/ 889373 w 10639155"/>
              <a:gd name="connsiteY893" fmla="*/ 1448006 h 2351027"/>
              <a:gd name="connsiteX894" fmla="*/ 882383 w 10639155"/>
              <a:gd name="connsiteY894" fmla="*/ 1458085 h 2351027"/>
              <a:gd name="connsiteX895" fmla="*/ 899614 w 10639155"/>
              <a:gd name="connsiteY895" fmla="*/ 1450445 h 2351027"/>
              <a:gd name="connsiteX896" fmla="*/ 938304 w 10639155"/>
              <a:gd name="connsiteY896" fmla="*/ 1434026 h 2351027"/>
              <a:gd name="connsiteX897" fmla="*/ 1012593 w 10639155"/>
              <a:gd name="connsiteY897" fmla="*/ 1402490 h 2351027"/>
              <a:gd name="connsiteX898" fmla="*/ 1030475 w 10639155"/>
              <a:gd name="connsiteY898" fmla="*/ 1395012 h 2351027"/>
              <a:gd name="connsiteX899" fmla="*/ 1038928 w 10639155"/>
              <a:gd name="connsiteY899" fmla="*/ 1398263 h 2351027"/>
              <a:gd name="connsiteX900" fmla="*/ 1035677 w 10639155"/>
              <a:gd name="connsiteY900" fmla="*/ 1406717 h 2351027"/>
              <a:gd name="connsiteX901" fmla="*/ 997150 w 10639155"/>
              <a:gd name="connsiteY901" fmla="*/ 1422973 h 2351027"/>
              <a:gd name="connsiteX902" fmla="*/ 958949 w 10639155"/>
              <a:gd name="connsiteY902" fmla="*/ 1439391 h 2351027"/>
              <a:gd name="connsiteX903" fmla="*/ 919934 w 10639155"/>
              <a:gd name="connsiteY903" fmla="*/ 1455972 h 2351027"/>
              <a:gd name="connsiteX904" fmla="*/ 883196 w 10639155"/>
              <a:gd name="connsiteY904" fmla="*/ 1472065 h 2351027"/>
              <a:gd name="connsiteX905" fmla="*/ 883196 w 10639155"/>
              <a:gd name="connsiteY905" fmla="*/ 1472065 h 2351027"/>
              <a:gd name="connsiteX906" fmla="*/ 878969 w 10639155"/>
              <a:gd name="connsiteY906" fmla="*/ 1474666 h 2351027"/>
              <a:gd name="connsiteX907" fmla="*/ 878807 w 10639155"/>
              <a:gd name="connsiteY907" fmla="*/ 1474666 h 2351027"/>
              <a:gd name="connsiteX908" fmla="*/ 878807 w 10639155"/>
              <a:gd name="connsiteY908" fmla="*/ 1475316 h 2351027"/>
              <a:gd name="connsiteX909" fmla="*/ 872629 w 10639155"/>
              <a:gd name="connsiteY909" fmla="*/ 1480844 h 2351027"/>
              <a:gd name="connsiteX910" fmla="*/ 872629 w 10639155"/>
              <a:gd name="connsiteY910" fmla="*/ 1480844 h 2351027"/>
              <a:gd name="connsiteX911" fmla="*/ 868240 w 10639155"/>
              <a:gd name="connsiteY911" fmla="*/ 1479055 h 2351027"/>
              <a:gd name="connsiteX912" fmla="*/ 824512 w 10639155"/>
              <a:gd name="connsiteY912" fmla="*/ 1545542 h 2351027"/>
              <a:gd name="connsiteX913" fmla="*/ 824837 w 10639155"/>
              <a:gd name="connsiteY913" fmla="*/ 1545055 h 2351027"/>
              <a:gd name="connsiteX914" fmla="*/ 785660 w 10639155"/>
              <a:gd name="connsiteY914" fmla="*/ 1609266 h 2351027"/>
              <a:gd name="connsiteX915" fmla="*/ 773143 w 10639155"/>
              <a:gd name="connsiteY915" fmla="*/ 1631049 h 2351027"/>
              <a:gd name="connsiteX916" fmla="*/ 783221 w 10639155"/>
              <a:gd name="connsiteY916" fmla="*/ 1628123 h 2351027"/>
              <a:gd name="connsiteX917" fmla="*/ 801591 w 10639155"/>
              <a:gd name="connsiteY917" fmla="*/ 1622271 h 2351027"/>
              <a:gd name="connsiteX918" fmla="*/ 842231 w 10639155"/>
              <a:gd name="connsiteY918" fmla="*/ 1608291 h 2351027"/>
              <a:gd name="connsiteX919" fmla="*/ 869541 w 10639155"/>
              <a:gd name="connsiteY919" fmla="*/ 1598537 h 2351027"/>
              <a:gd name="connsiteX920" fmla="*/ 869378 w 10639155"/>
              <a:gd name="connsiteY920" fmla="*/ 1598537 h 2351027"/>
              <a:gd name="connsiteX921" fmla="*/ 875230 w 10639155"/>
              <a:gd name="connsiteY921" fmla="*/ 1596586 h 2351027"/>
              <a:gd name="connsiteX922" fmla="*/ 875881 w 10639155"/>
              <a:gd name="connsiteY922" fmla="*/ 1596586 h 2351027"/>
              <a:gd name="connsiteX923" fmla="*/ 882383 w 10639155"/>
              <a:gd name="connsiteY923" fmla="*/ 1593985 h 2351027"/>
              <a:gd name="connsiteX924" fmla="*/ 882383 w 10639155"/>
              <a:gd name="connsiteY924" fmla="*/ 1593985 h 2351027"/>
              <a:gd name="connsiteX925" fmla="*/ 887910 w 10639155"/>
              <a:gd name="connsiteY925" fmla="*/ 1592035 h 2351027"/>
              <a:gd name="connsiteX926" fmla="*/ 888235 w 10639155"/>
              <a:gd name="connsiteY926" fmla="*/ 1592035 h 2351027"/>
              <a:gd name="connsiteX927" fmla="*/ 890999 w 10639155"/>
              <a:gd name="connsiteY927" fmla="*/ 1590897 h 2351027"/>
              <a:gd name="connsiteX928" fmla="*/ 890999 w 10639155"/>
              <a:gd name="connsiteY928" fmla="*/ 1590897 h 2351027"/>
              <a:gd name="connsiteX929" fmla="*/ 898151 w 10639155"/>
              <a:gd name="connsiteY929" fmla="*/ 1588296 h 2351027"/>
              <a:gd name="connsiteX930" fmla="*/ 897826 w 10639155"/>
              <a:gd name="connsiteY930" fmla="*/ 1588296 h 2351027"/>
              <a:gd name="connsiteX931" fmla="*/ 902703 w 10639155"/>
              <a:gd name="connsiteY931" fmla="*/ 1586670 h 2351027"/>
              <a:gd name="connsiteX932" fmla="*/ 902053 w 10639155"/>
              <a:gd name="connsiteY932" fmla="*/ 1586670 h 2351027"/>
              <a:gd name="connsiteX933" fmla="*/ 920422 w 10639155"/>
              <a:gd name="connsiteY933" fmla="*/ 1579843 h 2351027"/>
              <a:gd name="connsiteX934" fmla="*/ 928875 w 10639155"/>
              <a:gd name="connsiteY934" fmla="*/ 1583094 h 2351027"/>
              <a:gd name="connsiteX935" fmla="*/ 925624 w 10639155"/>
              <a:gd name="connsiteY935" fmla="*/ 1591547 h 2351027"/>
              <a:gd name="connsiteX936" fmla="*/ 910506 w 10639155"/>
              <a:gd name="connsiteY936" fmla="*/ 1597236 h 2351027"/>
              <a:gd name="connsiteX937" fmla="*/ 910506 w 10639155"/>
              <a:gd name="connsiteY937" fmla="*/ 1597236 h 2351027"/>
              <a:gd name="connsiteX938" fmla="*/ 906929 w 10639155"/>
              <a:gd name="connsiteY938" fmla="*/ 1598537 h 2351027"/>
              <a:gd name="connsiteX939" fmla="*/ 906929 w 10639155"/>
              <a:gd name="connsiteY939" fmla="*/ 1598537 h 2351027"/>
              <a:gd name="connsiteX940" fmla="*/ 906279 w 10639155"/>
              <a:gd name="connsiteY940" fmla="*/ 1598862 h 2351027"/>
              <a:gd name="connsiteX941" fmla="*/ 906279 w 10639155"/>
              <a:gd name="connsiteY941" fmla="*/ 1598862 h 2351027"/>
              <a:gd name="connsiteX942" fmla="*/ 905304 w 10639155"/>
              <a:gd name="connsiteY942" fmla="*/ 1599187 h 2351027"/>
              <a:gd name="connsiteX943" fmla="*/ 905466 w 10639155"/>
              <a:gd name="connsiteY943" fmla="*/ 1599187 h 2351027"/>
              <a:gd name="connsiteX944" fmla="*/ 903353 w 10639155"/>
              <a:gd name="connsiteY944" fmla="*/ 1599837 h 2351027"/>
              <a:gd name="connsiteX945" fmla="*/ 903353 w 10639155"/>
              <a:gd name="connsiteY945" fmla="*/ 1599837 h 2351027"/>
              <a:gd name="connsiteX946" fmla="*/ 902053 w 10639155"/>
              <a:gd name="connsiteY946" fmla="*/ 1600325 h 2351027"/>
              <a:gd name="connsiteX947" fmla="*/ 902378 w 10639155"/>
              <a:gd name="connsiteY947" fmla="*/ 1600325 h 2351027"/>
              <a:gd name="connsiteX948" fmla="*/ 879294 w 10639155"/>
              <a:gd name="connsiteY948" fmla="*/ 1608453 h 2351027"/>
              <a:gd name="connsiteX949" fmla="*/ 879457 w 10639155"/>
              <a:gd name="connsiteY949" fmla="*/ 1608453 h 2351027"/>
              <a:gd name="connsiteX950" fmla="*/ 873767 w 10639155"/>
              <a:gd name="connsiteY950" fmla="*/ 1610404 h 2351027"/>
              <a:gd name="connsiteX951" fmla="*/ 873442 w 10639155"/>
              <a:gd name="connsiteY951" fmla="*/ 1610404 h 2351027"/>
              <a:gd name="connsiteX952" fmla="*/ 873117 w 10639155"/>
              <a:gd name="connsiteY952" fmla="*/ 1610729 h 2351027"/>
              <a:gd name="connsiteX953" fmla="*/ 873117 w 10639155"/>
              <a:gd name="connsiteY953" fmla="*/ 1610729 h 2351027"/>
              <a:gd name="connsiteX954" fmla="*/ 834265 w 10639155"/>
              <a:gd name="connsiteY954" fmla="*/ 1624384 h 2351027"/>
              <a:gd name="connsiteX955" fmla="*/ 795413 w 10639155"/>
              <a:gd name="connsiteY955" fmla="*/ 1637551 h 2351027"/>
              <a:gd name="connsiteX956" fmla="*/ 775418 w 10639155"/>
              <a:gd name="connsiteY956" fmla="*/ 1643566 h 2351027"/>
              <a:gd name="connsiteX957" fmla="*/ 764364 w 10639155"/>
              <a:gd name="connsiteY957" fmla="*/ 1646330 h 2351027"/>
              <a:gd name="connsiteX958" fmla="*/ 764202 w 10639155"/>
              <a:gd name="connsiteY958" fmla="*/ 1646330 h 2351027"/>
              <a:gd name="connsiteX959" fmla="*/ 745345 w 10639155"/>
              <a:gd name="connsiteY959" fmla="*/ 1679329 h 2351027"/>
              <a:gd name="connsiteX960" fmla="*/ 705680 w 10639155"/>
              <a:gd name="connsiteY960" fmla="*/ 1748742 h 2351027"/>
              <a:gd name="connsiteX961" fmla="*/ 666991 w 10639155"/>
              <a:gd name="connsiteY961" fmla="*/ 1817181 h 2351027"/>
              <a:gd name="connsiteX962" fmla="*/ 666341 w 10639155"/>
              <a:gd name="connsiteY962" fmla="*/ 1818156 h 2351027"/>
              <a:gd name="connsiteX963" fmla="*/ 673818 w 10639155"/>
              <a:gd name="connsiteY963" fmla="*/ 1816367 h 2351027"/>
              <a:gd name="connsiteX964" fmla="*/ 684710 w 10639155"/>
              <a:gd name="connsiteY964" fmla="*/ 1813279 h 2351027"/>
              <a:gd name="connsiteX965" fmla="*/ 703404 w 10639155"/>
              <a:gd name="connsiteY965" fmla="*/ 1807101 h 2351027"/>
              <a:gd name="connsiteX966" fmla="*/ 703404 w 10639155"/>
              <a:gd name="connsiteY966" fmla="*/ 1807101 h 2351027"/>
              <a:gd name="connsiteX967" fmla="*/ 706818 w 10639155"/>
              <a:gd name="connsiteY967" fmla="*/ 1805801 h 2351027"/>
              <a:gd name="connsiteX968" fmla="*/ 706493 w 10639155"/>
              <a:gd name="connsiteY968" fmla="*/ 1805801 h 2351027"/>
              <a:gd name="connsiteX969" fmla="*/ 710557 w 10639155"/>
              <a:gd name="connsiteY969" fmla="*/ 1804338 h 2351027"/>
              <a:gd name="connsiteX970" fmla="*/ 710557 w 10639155"/>
              <a:gd name="connsiteY970" fmla="*/ 1804338 h 2351027"/>
              <a:gd name="connsiteX971" fmla="*/ 713808 w 10639155"/>
              <a:gd name="connsiteY971" fmla="*/ 1803200 h 2351027"/>
              <a:gd name="connsiteX972" fmla="*/ 713646 w 10639155"/>
              <a:gd name="connsiteY972" fmla="*/ 1803200 h 2351027"/>
              <a:gd name="connsiteX973" fmla="*/ 724050 w 10639155"/>
              <a:gd name="connsiteY973" fmla="*/ 1799299 h 2351027"/>
              <a:gd name="connsiteX974" fmla="*/ 723237 w 10639155"/>
              <a:gd name="connsiteY974" fmla="*/ 1799624 h 2351027"/>
              <a:gd name="connsiteX975" fmla="*/ 800290 w 10639155"/>
              <a:gd name="connsiteY975" fmla="*/ 1769388 h 2351027"/>
              <a:gd name="connsiteX976" fmla="*/ 823374 w 10639155"/>
              <a:gd name="connsiteY976" fmla="*/ 1760122 h 2351027"/>
              <a:gd name="connsiteX977" fmla="*/ 849871 w 10639155"/>
              <a:gd name="connsiteY977" fmla="*/ 1748093 h 2351027"/>
              <a:gd name="connsiteX978" fmla="*/ 858324 w 10639155"/>
              <a:gd name="connsiteY978" fmla="*/ 1751343 h 2351027"/>
              <a:gd name="connsiteX979" fmla="*/ 855073 w 10639155"/>
              <a:gd name="connsiteY979" fmla="*/ 1759796 h 2351027"/>
              <a:gd name="connsiteX980" fmla="*/ 833777 w 10639155"/>
              <a:gd name="connsiteY980" fmla="*/ 1769550 h 2351027"/>
              <a:gd name="connsiteX981" fmla="*/ 815571 w 10639155"/>
              <a:gd name="connsiteY981" fmla="*/ 1777028 h 2351027"/>
              <a:gd name="connsiteX982" fmla="*/ 778019 w 10639155"/>
              <a:gd name="connsiteY982" fmla="*/ 1791658 h 2351027"/>
              <a:gd name="connsiteX983" fmla="*/ 727463 w 10639155"/>
              <a:gd name="connsiteY983" fmla="*/ 1811328 h 2351027"/>
              <a:gd name="connsiteX984" fmla="*/ 728276 w 10639155"/>
              <a:gd name="connsiteY984" fmla="*/ 1811003 h 2351027"/>
              <a:gd name="connsiteX985" fmla="*/ 717222 w 10639155"/>
              <a:gd name="connsiteY985" fmla="*/ 1815229 h 2351027"/>
              <a:gd name="connsiteX986" fmla="*/ 717385 w 10639155"/>
              <a:gd name="connsiteY986" fmla="*/ 1815229 h 2351027"/>
              <a:gd name="connsiteX987" fmla="*/ 712670 w 10639155"/>
              <a:gd name="connsiteY987" fmla="*/ 1816855 h 2351027"/>
              <a:gd name="connsiteX988" fmla="*/ 713158 w 10639155"/>
              <a:gd name="connsiteY988" fmla="*/ 1816855 h 2351027"/>
              <a:gd name="connsiteX989" fmla="*/ 710720 w 10639155"/>
              <a:gd name="connsiteY989" fmla="*/ 1817505 h 2351027"/>
              <a:gd name="connsiteX990" fmla="*/ 710882 w 10639155"/>
              <a:gd name="connsiteY990" fmla="*/ 1817505 h 2351027"/>
              <a:gd name="connsiteX991" fmla="*/ 707631 w 10639155"/>
              <a:gd name="connsiteY991" fmla="*/ 1818643 h 2351027"/>
              <a:gd name="connsiteX992" fmla="*/ 707794 w 10639155"/>
              <a:gd name="connsiteY992" fmla="*/ 1818643 h 2351027"/>
              <a:gd name="connsiteX993" fmla="*/ 668129 w 10639155"/>
              <a:gd name="connsiteY993" fmla="*/ 1830348 h 2351027"/>
              <a:gd name="connsiteX994" fmla="*/ 658213 w 10639155"/>
              <a:gd name="connsiteY994" fmla="*/ 1831811 h 2351027"/>
              <a:gd name="connsiteX995" fmla="*/ 641306 w 10639155"/>
              <a:gd name="connsiteY995" fmla="*/ 1863835 h 2351027"/>
              <a:gd name="connsiteX996" fmla="*/ 616597 w 10639155"/>
              <a:gd name="connsiteY996" fmla="*/ 1914391 h 2351027"/>
              <a:gd name="connsiteX997" fmla="*/ 616597 w 10639155"/>
              <a:gd name="connsiteY997" fmla="*/ 1914391 h 2351027"/>
              <a:gd name="connsiteX998" fmla="*/ 616272 w 10639155"/>
              <a:gd name="connsiteY998" fmla="*/ 1915041 h 2351027"/>
              <a:gd name="connsiteX999" fmla="*/ 616272 w 10639155"/>
              <a:gd name="connsiteY999" fmla="*/ 1915041 h 2351027"/>
              <a:gd name="connsiteX1000" fmla="*/ 585386 w 10639155"/>
              <a:gd name="connsiteY1000" fmla="*/ 1984292 h 2351027"/>
              <a:gd name="connsiteX1001" fmla="*/ 558401 w 10639155"/>
              <a:gd name="connsiteY1001" fmla="*/ 2052730 h 2351027"/>
              <a:gd name="connsiteX1002" fmla="*/ 567017 w 10639155"/>
              <a:gd name="connsiteY1002" fmla="*/ 2048340 h 2351027"/>
              <a:gd name="connsiteX1003" fmla="*/ 604568 w 10639155"/>
              <a:gd name="connsiteY1003" fmla="*/ 2028346 h 2351027"/>
              <a:gd name="connsiteX1004" fmla="*/ 641469 w 10639155"/>
              <a:gd name="connsiteY1004" fmla="*/ 2009814 h 2351027"/>
              <a:gd name="connsiteX1005" fmla="*/ 679346 w 10639155"/>
              <a:gd name="connsiteY1005" fmla="*/ 1991444 h 2351027"/>
              <a:gd name="connsiteX1006" fmla="*/ 717872 w 10639155"/>
              <a:gd name="connsiteY1006" fmla="*/ 1972913 h 2351027"/>
              <a:gd name="connsiteX1007" fmla="*/ 731040 w 10639155"/>
              <a:gd name="connsiteY1007" fmla="*/ 1966248 h 2351027"/>
              <a:gd name="connsiteX1008" fmla="*/ 739493 w 10639155"/>
              <a:gd name="connsiteY1008" fmla="*/ 1969499 h 2351027"/>
              <a:gd name="connsiteX1009" fmla="*/ 736241 w 10639155"/>
              <a:gd name="connsiteY1009" fmla="*/ 1977952 h 2351027"/>
              <a:gd name="connsiteX1010" fmla="*/ 697715 w 10639155"/>
              <a:gd name="connsiteY1010" fmla="*/ 1996809 h 2351027"/>
              <a:gd name="connsiteX1011" fmla="*/ 658538 w 10639155"/>
              <a:gd name="connsiteY1011" fmla="*/ 2015666 h 2351027"/>
              <a:gd name="connsiteX1012" fmla="*/ 608957 w 10639155"/>
              <a:gd name="connsiteY1012" fmla="*/ 2040375 h 2351027"/>
              <a:gd name="connsiteX1013" fmla="*/ 608957 w 10639155"/>
              <a:gd name="connsiteY1013" fmla="*/ 2040375 h 2351027"/>
              <a:gd name="connsiteX1014" fmla="*/ 604893 w 10639155"/>
              <a:gd name="connsiteY1014" fmla="*/ 2042488 h 2351027"/>
              <a:gd name="connsiteX1015" fmla="*/ 605218 w 10639155"/>
              <a:gd name="connsiteY1015" fmla="*/ 2042488 h 2351027"/>
              <a:gd name="connsiteX1016" fmla="*/ 602617 w 10639155"/>
              <a:gd name="connsiteY1016" fmla="*/ 2043789 h 2351027"/>
              <a:gd name="connsiteX1017" fmla="*/ 602942 w 10639155"/>
              <a:gd name="connsiteY1017" fmla="*/ 2043789 h 2351027"/>
              <a:gd name="connsiteX1018" fmla="*/ 601967 w 10639155"/>
              <a:gd name="connsiteY1018" fmla="*/ 2044114 h 2351027"/>
              <a:gd name="connsiteX1019" fmla="*/ 602292 w 10639155"/>
              <a:gd name="connsiteY1019" fmla="*/ 2044114 h 2351027"/>
              <a:gd name="connsiteX1020" fmla="*/ 600341 w 10639155"/>
              <a:gd name="connsiteY1020" fmla="*/ 2044927 h 2351027"/>
              <a:gd name="connsiteX1021" fmla="*/ 601154 w 10639155"/>
              <a:gd name="connsiteY1021" fmla="*/ 2044602 h 2351027"/>
              <a:gd name="connsiteX1022" fmla="*/ 599854 w 10639155"/>
              <a:gd name="connsiteY1022" fmla="*/ 2045252 h 2351027"/>
              <a:gd name="connsiteX1023" fmla="*/ 581647 w 10639155"/>
              <a:gd name="connsiteY1023" fmla="*/ 2055005 h 2351027"/>
              <a:gd name="connsiteX1024" fmla="*/ 562953 w 10639155"/>
              <a:gd name="connsiteY1024" fmla="*/ 2064759 h 2351027"/>
              <a:gd name="connsiteX1025" fmla="*/ 554825 w 10639155"/>
              <a:gd name="connsiteY1025" fmla="*/ 2067848 h 2351027"/>
              <a:gd name="connsiteX1026" fmla="*/ 552711 w 10639155"/>
              <a:gd name="connsiteY1026" fmla="*/ 2068010 h 2351027"/>
              <a:gd name="connsiteX1027" fmla="*/ 552711 w 10639155"/>
              <a:gd name="connsiteY1027" fmla="*/ 2068010 h 2351027"/>
              <a:gd name="connsiteX1028" fmla="*/ 529465 w 10639155"/>
              <a:gd name="connsiteY1028" fmla="*/ 2129946 h 2351027"/>
              <a:gd name="connsiteX1029" fmla="*/ 502155 w 10639155"/>
              <a:gd name="connsiteY1029" fmla="*/ 2201635 h 2351027"/>
              <a:gd name="connsiteX1030" fmla="*/ 494027 w 10639155"/>
              <a:gd name="connsiteY1030" fmla="*/ 2222767 h 2351027"/>
              <a:gd name="connsiteX1031" fmla="*/ 497116 w 10639155"/>
              <a:gd name="connsiteY1031" fmla="*/ 2221629 h 2351027"/>
              <a:gd name="connsiteX1032" fmla="*/ 497116 w 10639155"/>
              <a:gd name="connsiteY1032" fmla="*/ 2221629 h 2351027"/>
              <a:gd name="connsiteX1033" fmla="*/ 533692 w 10639155"/>
              <a:gd name="connsiteY1033" fmla="*/ 2204398 h 2351027"/>
              <a:gd name="connsiteX1034" fmla="*/ 532879 w 10639155"/>
              <a:gd name="connsiteY1034" fmla="*/ 2204724 h 2351027"/>
              <a:gd name="connsiteX1035" fmla="*/ 564903 w 10639155"/>
              <a:gd name="connsiteY1035" fmla="*/ 2187492 h 2351027"/>
              <a:gd name="connsiteX1036" fmla="*/ 600504 w 10639155"/>
              <a:gd name="connsiteY1036" fmla="*/ 2168310 h 2351027"/>
              <a:gd name="connsiteX1037" fmla="*/ 605381 w 10639155"/>
              <a:gd name="connsiteY1037" fmla="*/ 2167497 h 2351027"/>
              <a:gd name="connsiteX1038" fmla="*/ 609282 w 10639155"/>
              <a:gd name="connsiteY1038" fmla="*/ 2170423 h 2351027"/>
              <a:gd name="connsiteX1039" fmla="*/ 607169 w 10639155"/>
              <a:gd name="connsiteY1039" fmla="*/ 2179202 h 2351027"/>
              <a:gd name="connsiteX1040" fmla="*/ 531578 w 10639155"/>
              <a:gd name="connsiteY1040" fmla="*/ 2219679 h 2351027"/>
              <a:gd name="connsiteX1041" fmla="*/ 514347 w 10639155"/>
              <a:gd name="connsiteY1041" fmla="*/ 2227970 h 2351027"/>
              <a:gd name="connsiteX1042" fmla="*/ 503781 w 10639155"/>
              <a:gd name="connsiteY1042" fmla="*/ 2232521 h 2351027"/>
              <a:gd name="connsiteX1043" fmla="*/ 490938 w 10639155"/>
              <a:gd name="connsiteY1043" fmla="*/ 2236748 h 2351027"/>
              <a:gd name="connsiteX1044" fmla="*/ 488500 w 10639155"/>
              <a:gd name="connsiteY1044" fmla="*/ 2237236 h 2351027"/>
              <a:gd name="connsiteX1045" fmla="*/ 474845 w 10639155"/>
              <a:gd name="connsiteY1045" fmla="*/ 2272511 h 2351027"/>
              <a:gd name="connsiteX1046" fmla="*/ 447535 w 10639155"/>
              <a:gd name="connsiteY1046" fmla="*/ 2342737 h 2351027"/>
              <a:gd name="connsiteX1047" fmla="*/ 445097 w 10639155"/>
              <a:gd name="connsiteY1047" fmla="*/ 2349402 h 2351027"/>
              <a:gd name="connsiteX1048" fmla="*/ 431116 w 10639155"/>
              <a:gd name="connsiteY1048" fmla="*/ 2349402 h 2351027"/>
              <a:gd name="connsiteX1049" fmla="*/ 450786 w 10639155"/>
              <a:gd name="connsiteY1049" fmla="*/ 2297870 h 2351027"/>
              <a:gd name="connsiteX1050" fmla="*/ 475820 w 10639155"/>
              <a:gd name="connsiteY1050" fmla="*/ 2234147 h 235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Lst>
            <a:rect l="l" t="t" r="r" b="b"/>
            <a:pathLst>
              <a:path w="10639155" h="2351027">
                <a:moveTo>
                  <a:pt x="249862" y="2350702"/>
                </a:moveTo>
                <a:cubicBezTo>
                  <a:pt x="247911" y="2338348"/>
                  <a:pt x="245961" y="2325993"/>
                  <a:pt x="243847" y="2313638"/>
                </a:cubicBezTo>
                <a:cubicBezTo>
                  <a:pt x="240108" y="2290392"/>
                  <a:pt x="236532" y="2266984"/>
                  <a:pt x="233118" y="2243575"/>
                </a:cubicBezTo>
                <a:cubicBezTo>
                  <a:pt x="232305" y="2237723"/>
                  <a:pt x="231493" y="2231871"/>
                  <a:pt x="230517" y="2226181"/>
                </a:cubicBezTo>
                <a:cubicBezTo>
                  <a:pt x="225966" y="2222767"/>
                  <a:pt x="221739" y="2218541"/>
                  <a:pt x="217513" y="2214639"/>
                </a:cubicBezTo>
                <a:cubicBezTo>
                  <a:pt x="212798" y="2210251"/>
                  <a:pt x="207921" y="2205861"/>
                  <a:pt x="203045" y="2201635"/>
                </a:cubicBezTo>
                <a:cubicBezTo>
                  <a:pt x="192641" y="2192532"/>
                  <a:pt x="182400" y="2183428"/>
                  <a:pt x="171996" y="2174487"/>
                </a:cubicBezTo>
                <a:cubicBezTo>
                  <a:pt x="161917" y="2165709"/>
                  <a:pt x="151351" y="2157419"/>
                  <a:pt x="142085" y="2147828"/>
                </a:cubicBezTo>
                <a:cubicBezTo>
                  <a:pt x="140622" y="2146365"/>
                  <a:pt x="139321" y="2144901"/>
                  <a:pt x="138021" y="2143276"/>
                </a:cubicBezTo>
                <a:cubicBezTo>
                  <a:pt x="137208" y="2142301"/>
                  <a:pt x="136395" y="2141325"/>
                  <a:pt x="135907" y="2140187"/>
                </a:cubicBezTo>
                <a:cubicBezTo>
                  <a:pt x="135420" y="2139212"/>
                  <a:pt x="134769" y="2138074"/>
                  <a:pt x="134607" y="2136936"/>
                </a:cubicBezTo>
                <a:cubicBezTo>
                  <a:pt x="134282" y="2133522"/>
                  <a:pt x="136395" y="2130434"/>
                  <a:pt x="139809" y="2129783"/>
                </a:cubicBezTo>
                <a:cubicBezTo>
                  <a:pt x="142572" y="2129295"/>
                  <a:pt x="145498" y="2131084"/>
                  <a:pt x="146474" y="2133684"/>
                </a:cubicBezTo>
                <a:lnTo>
                  <a:pt x="146799" y="2134173"/>
                </a:lnTo>
                <a:cubicBezTo>
                  <a:pt x="146799" y="2134173"/>
                  <a:pt x="148099" y="2135636"/>
                  <a:pt x="148750" y="2136448"/>
                </a:cubicBezTo>
                <a:cubicBezTo>
                  <a:pt x="148587" y="2136285"/>
                  <a:pt x="148425" y="2136123"/>
                  <a:pt x="148099" y="2135798"/>
                </a:cubicBezTo>
                <a:cubicBezTo>
                  <a:pt x="157528" y="2146039"/>
                  <a:pt x="168582" y="2154818"/>
                  <a:pt x="179148" y="2163921"/>
                </a:cubicBezTo>
                <a:cubicBezTo>
                  <a:pt x="189390" y="2172699"/>
                  <a:pt x="199631" y="2181640"/>
                  <a:pt x="209710" y="2190580"/>
                </a:cubicBezTo>
                <a:cubicBezTo>
                  <a:pt x="214424" y="2194644"/>
                  <a:pt x="218976" y="2198871"/>
                  <a:pt x="223690" y="2202935"/>
                </a:cubicBezTo>
                <a:cubicBezTo>
                  <a:pt x="224990" y="2204073"/>
                  <a:pt x="226291" y="2205373"/>
                  <a:pt x="227754" y="2206511"/>
                </a:cubicBezTo>
                <a:cubicBezTo>
                  <a:pt x="226128" y="2196108"/>
                  <a:pt x="224665" y="2185704"/>
                  <a:pt x="223040" y="2175138"/>
                </a:cubicBezTo>
                <a:cubicBezTo>
                  <a:pt x="219626" y="2152541"/>
                  <a:pt x="216700" y="2129946"/>
                  <a:pt x="213611" y="2107188"/>
                </a:cubicBezTo>
                <a:cubicBezTo>
                  <a:pt x="209710" y="2079715"/>
                  <a:pt x="205646" y="2052404"/>
                  <a:pt x="201582" y="2024932"/>
                </a:cubicBezTo>
                <a:cubicBezTo>
                  <a:pt x="200769" y="2024607"/>
                  <a:pt x="200119" y="2024282"/>
                  <a:pt x="199306" y="2023794"/>
                </a:cubicBezTo>
                <a:cubicBezTo>
                  <a:pt x="196542" y="2022006"/>
                  <a:pt x="194104" y="2020055"/>
                  <a:pt x="191665" y="2017942"/>
                </a:cubicBezTo>
                <a:cubicBezTo>
                  <a:pt x="181749" y="2010139"/>
                  <a:pt x="171996" y="2002173"/>
                  <a:pt x="162080" y="1994208"/>
                </a:cubicBezTo>
                <a:cubicBezTo>
                  <a:pt x="151188" y="1985592"/>
                  <a:pt x="140297" y="1976814"/>
                  <a:pt x="129405" y="1968198"/>
                </a:cubicBezTo>
                <a:cubicBezTo>
                  <a:pt x="118676" y="1959583"/>
                  <a:pt x="107785" y="1951130"/>
                  <a:pt x="96893" y="1942839"/>
                </a:cubicBezTo>
                <a:cubicBezTo>
                  <a:pt x="86327" y="1934874"/>
                  <a:pt x="75598" y="1927233"/>
                  <a:pt x="65519" y="1918618"/>
                </a:cubicBezTo>
                <a:cubicBezTo>
                  <a:pt x="63568" y="1916992"/>
                  <a:pt x="62268" y="1914879"/>
                  <a:pt x="62593" y="1912278"/>
                </a:cubicBezTo>
                <a:cubicBezTo>
                  <a:pt x="63243" y="1907564"/>
                  <a:pt x="68608" y="1905288"/>
                  <a:pt x="72509" y="1908051"/>
                </a:cubicBezTo>
                <a:cubicBezTo>
                  <a:pt x="72834" y="1908214"/>
                  <a:pt x="72997" y="1908539"/>
                  <a:pt x="73322" y="1908701"/>
                </a:cubicBezTo>
                <a:lnTo>
                  <a:pt x="73322" y="1908701"/>
                </a:lnTo>
                <a:cubicBezTo>
                  <a:pt x="73322" y="1908701"/>
                  <a:pt x="73809" y="1909027"/>
                  <a:pt x="73972" y="1909189"/>
                </a:cubicBezTo>
                <a:lnTo>
                  <a:pt x="73972" y="1909189"/>
                </a:lnTo>
                <a:lnTo>
                  <a:pt x="74297" y="1909514"/>
                </a:lnTo>
                <a:lnTo>
                  <a:pt x="74297" y="1909514"/>
                </a:lnTo>
                <a:cubicBezTo>
                  <a:pt x="84213" y="1917480"/>
                  <a:pt x="94780" y="1924957"/>
                  <a:pt x="105021" y="1932760"/>
                </a:cubicBezTo>
                <a:cubicBezTo>
                  <a:pt x="115913" y="1941051"/>
                  <a:pt x="126804" y="1949667"/>
                  <a:pt x="137696" y="1958120"/>
                </a:cubicBezTo>
                <a:cubicBezTo>
                  <a:pt x="148587" y="1966735"/>
                  <a:pt x="159479" y="1975514"/>
                  <a:pt x="170370" y="1984129"/>
                </a:cubicBezTo>
                <a:cubicBezTo>
                  <a:pt x="180124" y="1991933"/>
                  <a:pt x="189715" y="1999735"/>
                  <a:pt x="199631" y="2007375"/>
                </a:cubicBezTo>
                <a:cubicBezTo>
                  <a:pt x="197843" y="1995021"/>
                  <a:pt x="195892" y="1982829"/>
                  <a:pt x="194104" y="1970474"/>
                </a:cubicBezTo>
                <a:cubicBezTo>
                  <a:pt x="187114" y="1923494"/>
                  <a:pt x="180449" y="1876677"/>
                  <a:pt x="172971" y="1829697"/>
                </a:cubicBezTo>
                <a:cubicBezTo>
                  <a:pt x="170858" y="1816530"/>
                  <a:pt x="168745" y="1803200"/>
                  <a:pt x="166469" y="1790033"/>
                </a:cubicBezTo>
                <a:lnTo>
                  <a:pt x="165331" y="1789545"/>
                </a:lnTo>
                <a:lnTo>
                  <a:pt x="166144" y="1789870"/>
                </a:lnTo>
                <a:cubicBezTo>
                  <a:pt x="154439" y="1784343"/>
                  <a:pt x="143548" y="1778003"/>
                  <a:pt x="132981" y="1770525"/>
                </a:cubicBezTo>
                <a:cubicBezTo>
                  <a:pt x="122415" y="1763048"/>
                  <a:pt x="112174" y="1755082"/>
                  <a:pt x="101770" y="1747279"/>
                </a:cubicBezTo>
                <a:cubicBezTo>
                  <a:pt x="85026" y="1734762"/>
                  <a:pt x="67470" y="1723220"/>
                  <a:pt x="49913" y="1712004"/>
                </a:cubicBezTo>
                <a:lnTo>
                  <a:pt x="49913" y="1712004"/>
                </a:lnTo>
                <a:cubicBezTo>
                  <a:pt x="45199" y="1709078"/>
                  <a:pt x="40485" y="1706152"/>
                  <a:pt x="35770" y="1703226"/>
                </a:cubicBezTo>
                <a:cubicBezTo>
                  <a:pt x="33169" y="1701600"/>
                  <a:pt x="30569" y="1699974"/>
                  <a:pt x="27805" y="1698349"/>
                </a:cubicBezTo>
                <a:cubicBezTo>
                  <a:pt x="26830" y="1697699"/>
                  <a:pt x="25854" y="1697211"/>
                  <a:pt x="24879" y="1696561"/>
                </a:cubicBezTo>
                <a:cubicBezTo>
                  <a:pt x="23741" y="1695910"/>
                  <a:pt x="22278" y="1695261"/>
                  <a:pt x="21303" y="1694122"/>
                </a:cubicBezTo>
                <a:cubicBezTo>
                  <a:pt x="19840" y="1692497"/>
                  <a:pt x="18864" y="1690221"/>
                  <a:pt x="19514" y="1688108"/>
                </a:cubicBezTo>
                <a:cubicBezTo>
                  <a:pt x="20327" y="1685344"/>
                  <a:pt x="22603" y="1683556"/>
                  <a:pt x="25529" y="1683393"/>
                </a:cubicBezTo>
                <a:cubicBezTo>
                  <a:pt x="27317" y="1683393"/>
                  <a:pt x="28780" y="1684206"/>
                  <a:pt x="30243" y="1685019"/>
                </a:cubicBezTo>
                <a:cubicBezTo>
                  <a:pt x="31544" y="1685832"/>
                  <a:pt x="33007" y="1686644"/>
                  <a:pt x="34307" y="1687457"/>
                </a:cubicBezTo>
                <a:cubicBezTo>
                  <a:pt x="37559" y="1689408"/>
                  <a:pt x="40647" y="1691359"/>
                  <a:pt x="43898" y="1693309"/>
                </a:cubicBezTo>
                <a:cubicBezTo>
                  <a:pt x="49751" y="1696886"/>
                  <a:pt x="55603" y="1700625"/>
                  <a:pt x="61455" y="1704364"/>
                </a:cubicBezTo>
                <a:cubicBezTo>
                  <a:pt x="72834" y="1711679"/>
                  <a:pt x="83888" y="1719156"/>
                  <a:pt x="94942" y="1726797"/>
                </a:cubicBezTo>
                <a:cubicBezTo>
                  <a:pt x="104208" y="1733137"/>
                  <a:pt x="113149" y="1739802"/>
                  <a:pt x="122090" y="1746629"/>
                </a:cubicBezTo>
                <a:cubicBezTo>
                  <a:pt x="130543" y="1752969"/>
                  <a:pt x="138833" y="1759309"/>
                  <a:pt x="147774" y="1765161"/>
                </a:cubicBezTo>
                <a:cubicBezTo>
                  <a:pt x="148099" y="1765486"/>
                  <a:pt x="148587" y="1765649"/>
                  <a:pt x="148912" y="1765974"/>
                </a:cubicBezTo>
                <a:lnTo>
                  <a:pt x="148262" y="1765486"/>
                </a:lnTo>
                <a:lnTo>
                  <a:pt x="149237" y="1766136"/>
                </a:lnTo>
                <a:lnTo>
                  <a:pt x="149237" y="1766136"/>
                </a:lnTo>
                <a:cubicBezTo>
                  <a:pt x="154114" y="1769225"/>
                  <a:pt x="158991" y="1771988"/>
                  <a:pt x="164193" y="1774589"/>
                </a:cubicBezTo>
                <a:cubicBezTo>
                  <a:pt x="159479" y="1747117"/>
                  <a:pt x="154764" y="1719807"/>
                  <a:pt x="149725" y="1692334"/>
                </a:cubicBezTo>
                <a:cubicBezTo>
                  <a:pt x="143548" y="1659009"/>
                  <a:pt x="137208" y="1625847"/>
                  <a:pt x="130380" y="1592685"/>
                </a:cubicBezTo>
                <a:lnTo>
                  <a:pt x="129893" y="1592685"/>
                </a:lnTo>
                <a:cubicBezTo>
                  <a:pt x="125666" y="1591709"/>
                  <a:pt x="122252" y="1588133"/>
                  <a:pt x="119326" y="1585207"/>
                </a:cubicBezTo>
                <a:cubicBezTo>
                  <a:pt x="117050" y="1582931"/>
                  <a:pt x="114775" y="1580655"/>
                  <a:pt x="112499" y="1578380"/>
                </a:cubicBezTo>
                <a:cubicBezTo>
                  <a:pt x="103395" y="1569114"/>
                  <a:pt x="94292" y="1559848"/>
                  <a:pt x="85189" y="1550419"/>
                </a:cubicBezTo>
                <a:cubicBezTo>
                  <a:pt x="75435" y="1540503"/>
                  <a:pt x="65681" y="1530749"/>
                  <a:pt x="55765" y="1520996"/>
                </a:cubicBezTo>
                <a:cubicBezTo>
                  <a:pt x="45849" y="1511405"/>
                  <a:pt x="35933" y="1502139"/>
                  <a:pt x="25854" y="1492710"/>
                </a:cubicBezTo>
                <a:cubicBezTo>
                  <a:pt x="21303" y="1488484"/>
                  <a:pt x="16913" y="1484420"/>
                  <a:pt x="12362" y="1480193"/>
                </a:cubicBezTo>
                <a:cubicBezTo>
                  <a:pt x="9923" y="1477917"/>
                  <a:pt x="7485" y="1475805"/>
                  <a:pt x="5372" y="1473366"/>
                </a:cubicBezTo>
                <a:cubicBezTo>
                  <a:pt x="4234" y="1472065"/>
                  <a:pt x="2933" y="1470765"/>
                  <a:pt x="1958" y="1469139"/>
                </a:cubicBezTo>
                <a:cubicBezTo>
                  <a:pt x="820" y="1467351"/>
                  <a:pt x="7" y="1465400"/>
                  <a:pt x="7" y="1463287"/>
                </a:cubicBezTo>
                <a:cubicBezTo>
                  <a:pt x="-155" y="1460198"/>
                  <a:pt x="2446" y="1457435"/>
                  <a:pt x="5372" y="1457110"/>
                </a:cubicBezTo>
                <a:cubicBezTo>
                  <a:pt x="8623" y="1456622"/>
                  <a:pt x="11549" y="1458735"/>
                  <a:pt x="12362" y="1461824"/>
                </a:cubicBezTo>
                <a:lnTo>
                  <a:pt x="12362" y="1461824"/>
                </a:lnTo>
                <a:cubicBezTo>
                  <a:pt x="12849" y="1462637"/>
                  <a:pt x="13337" y="1463287"/>
                  <a:pt x="13825" y="1463775"/>
                </a:cubicBezTo>
                <a:lnTo>
                  <a:pt x="13825" y="1463775"/>
                </a:lnTo>
                <a:lnTo>
                  <a:pt x="14313" y="1464262"/>
                </a:lnTo>
                <a:cubicBezTo>
                  <a:pt x="19027" y="1469139"/>
                  <a:pt x="24066" y="1473691"/>
                  <a:pt x="29105" y="1478405"/>
                </a:cubicBezTo>
                <a:cubicBezTo>
                  <a:pt x="34307" y="1483119"/>
                  <a:pt x="39509" y="1487997"/>
                  <a:pt x="44549" y="1492710"/>
                </a:cubicBezTo>
                <a:cubicBezTo>
                  <a:pt x="54302" y="1501814"/>
                  <a:pt x="64056" y="1511080"/>
                  <a:pt x="73484" y="1520509"/>
                </a:cubicBezTo>
                <a:cubicBezTo>
                  <a:pt x="83238" y="1530262"/>
                  <a:pt x="92829" y="1540015"/>
                  <a:pt x="102420" y="1549769"/>
                </a:cubicBezTo>
                <a:cubicBezTo>
                  <a:pt x="106972" y="1554483"/>
                  <a:pt x="111686" y="1559197"/>
                  <a:pt x="116238" y="1563749"/>
                </a:cubicBezTo>
                <a:cubicBezTo>
                  <a:pt x="119651" y="1567163"/>
                  <a:pt x="122903" y="1570739"/>
                  <a:pt x="126316" y="1574153"/>
                </a:cubicBezTo>
                <a:cubicBezTo>
                  <a:pt x="124366" y="1565537"/>
                  <a:pt x="122415" y="1556922"/>
                  <a:pt x="120139" y="1548306"/>
                </a:cubicBezTo>
                <a:cubicBezTo>
                  <a:pt x="117213" y="1536765"/>
                  <a:pt x="114287" y="1525385"/>
                  <a:pt x="111036" y="1513843"/>
                </a:cubicBezTo>
                <a:cubicBezTo>
                  <a:pt x="104696" y="1490922"/>
                  <a:pt x="98193" y="1468164"/>
                  <a:pt x="91854" y="1445243"/>
                </a:cubicBezTo>
                <a:cubicBezTo>
                  <a:pt x="83075" y="1413544"/>
                  <a:pt x="74622" y="1381682"/>
                  <a:pt x="67632" y="1349658"/>
                </a:cubicBezTo>
                <a:lnTo>
                  <a:pt x="67632" y="1350470"/>
                </a:lnTo>
                <a:cubicBezTo>
                  <a:pt x="66819" y="1346244"/>
                  <a:pt x="66007" y="1341855"/>
                  <a:pt x="65031" y="1337629"/>
                </a:cubicBezTo>
                <a:lnTo>
                  <a:pt x="65031" y="1338441"/>
                </a:lnTo>
                <a:cubicBezTo>
                  <a:pt x="63731" y="1331776"/>
                  <a:pt x="62430" y="1324948"/>
                  <a:pt x="61292" y="1318284"/>
                </a:cubicBezTo>
                <a:cubicBezTo>
                  <a:pt x="60805" y="1315195"/>
                  <a:pt x="60317" y="1312106"/>
                  <a:pt x="59992" y="1309018"/>
                </a:cubicBezTo>
                <a:cubicBezTo>
                  <a:pt x="59667" y="1305604"/>
                  <a:pt x="59179" y="1300564"/>
                  <a:pt x="62430" y="1298289"/>
                </a:cubicBezTo>
                <a:cubicBezTo>
                  <a:pt x="64381" y="1296826"/>
                  <a:pt x="67145" y="1296500"/>
                  <a:pt x="69420" y="1297638"/>
                </a:cubicBezTo>
                <a:cubicBezTo>
                  <a:pt x="71696" y="1298939"/>
                  <a:pt x="72834" y="1301377"/>
                  <a:pt x="72672" y="1303816"/>
                </a:cubicBezTo>
                <a:cubicBezTo>
                  <a:pt x="72672" y="1303978"/>
                  <a:pt x="72672" y="1304141"/>
                  <a:pt x="72672" y="1304303"/>
                </a:cubicBezTo>
                <a:lnTo>
                  <a:pt x="72672" y="1304628"/>
                </a:lnTo>
                <a:lnTo>
                  <a:pt x="72672" y="1304628"/>
                </a:lnTo>
                <a:cubicBezTo>
                  <a:pt x="72672" y="1304628"/>
                  <a:pt x="72672" y="1305604"/>
                  <a:pt x="72672" y="1306254"/>
                </a:cubicBezTo>
                <a:cubicBezTo>
                  <a:pt x="73647" y="1316008"/>
                  <a:pt x="75923" y="1325599"/>
                  <a:pt x="77873" y="1335352"/>
                </a:cubicBezTo>
                <a:cubicBezTo>
                  <a:pt x="77873" y="1335027"/>
                  <a:pt x="77873" y="1334865"/>
                  <a:pt x="77711" y="1334540"/>
                </a:cubicBezTo>
                <a:cubicBezTo>
                  <a:pt x="82750" y="1357786"/>
                  <a:pt x="88440" y="1380869"/>
                  <a:pt x="94292" y="1403953"/>
                </a:cubicBezTo>
                <a:cubicBezTo>
                  <a:pt x="100144" y="1426874"/>
                  <a:pt x="106647" y="1449632"/>
                  <a:pt x="112986" y="1472390"/>
                </a:cubicBezTo>
                <a:cubicBezTo>
                  <a:pt x="119326" y="1495149"/>
                  <a:pt x="125666" y="1517907"/>
                  <a:pt x="131518" y="1540666"/>
                </a:cubicBezTo>
                <a:cubicBezTo>
                  <a:pt x="133632" y="1548631"/>
                  <a:pt x="135582" y="1556759"/>
                  <a:pt x="137370" y="1564724"/>
                </a:cubicBezTo>
                <a:cubicBezTo>
                  <a:pt x="138021" y="1562936"/>
                  <a:pt x="138671" y="1561311"/>
                  <a:pt x="139159" y="1559523"/>
                </a:cubicBezTo>
                <a:cubicBezTo>
                  <a:pt x="143060" y="1546680"/>
                  <a:pt x="146474" y="1533838"/>
                  <a:pt x="149888" y="1520833"/>
                </a:cubicBezTo>
                <a:cubicBezTo>
                  <a:pt x="153301" y="1507503"/>
                  <a:pt x="156878" y="1494173"/>
                  <a:pt x="160129" y="1480681"/>
                </a:cubicBezTo>
                <a:cubicBezTo>
                  <a:pt x="163055" y="1468814"/>
                  <a:pt x="165656" y="1457110"/>
                  <a:pt x="168419" y="1445243"/>
                </a:cubicBezTo>
                <a:cubicBezTo>
                  <a:pt x="171020" y="1433376"/>
                  <a:pt x="173621" y="1421509"/>
                  <a:pt x="176385" y="1409642"/>
                </a:cubicBezTo>
                <a:cubicBezTo>
                  <a:pt x="177198" y="1406228"/>
                  <a:pt x="180774" y="1404278"/>
                  <a:pt x="184025" y="1405091"/>
                </a:cubicBezTo>
                <a:cubicBezTo>
                  <a:pt x="187439" y="1405903"/>
                  <a:pt x="189390" y="1409480"/>
                  <a:pt x="188577" y="1412731"/>
                </a:cubicBezTo>
                <a:cubicBezTo>
                  <a:pt x="183050" y="1439391"/>
                  <a:pt x="177198" y="1465888"/>
                  <a:pt x="170533" y="1492223"/>
                </a:cubicBezTo>
                <a:cubicBezTo>
                  <a:pt x="167119" y="1505390"/>
                  <a:pt x="163705" y="1518557"/>
                  <a:pt x="160291" y="1531725"/>
                </a:cubicBezTo>
                <a:cubicBezTo>
                  <a:pt x="156715" y="1545217"/>
                  <a:pt x="153301" y="1558872"/>
                  <a:pt x="148425" y="1572040"/>
                </a:cubicBezTo>
                <a:cubicBezTo>
                  <a:pt x="147124" y="1575453"/>
                  <a:pt x="145824" y="1578705"/>
                  <a:pt x="144198" y="1581956"/>
                </a:cubicBezTo>
                <a:cubicBezTo>
                  <a:pt x="143548" y="1583419"/>
                  <a:pt x="142735" y="1584719"/>
                  <a:pt x="141922" y="1586182"/>
                </a:cubicBezTo>
                <a:cubicBezTo>
                  <a:pt x="143548" y="1593823"/>
                  <a:pt x="145173" y="1601463"/>
                  <a:pt x="146636" y="1609103"/>
                </a:cubicBezTo>
                <a:cubicBezTo>
                  <a:pt x="155740" y="1654783"/>
                  <a:pt x="164193" y="1700462"/>
                  <a:pt x="172158" y="1746467"/>
                </a:cubicBezTo>
                <a:cubicBezTo>
                  <a:pt x="173946" y="1757196"/>
                  <a:pt x="175897" y="1768087"/>
                  <a:pt x="177685" y="1778816"/>
                </a:cubicBezTo>
                <a:cubicBezTo>
                  <a:pt x="178498" y="1777353"/>
                  <a:pt x="179311" y="1775890"/>
                  <a:pt x="180124" y="1774427"/>
                </a:cubicBezTo>
                <a:cubicBezTo>
                  <a:pt x="181912" y="1770200"/>
                  <a:pt x="183537" y="1766136"/>
                  <a:pt x="185001" y="1761747"/>
                </a:cubicBezTo>
                <a:cubicBezTo>
                  <a:pt x="192316" y="1738339"/>
                  <a:pt x="198981" y="1714767"/>
                  <a:pt x="206458" y="1691359"/>
                </a:cubicBezTo>
                <a:lnTo>
                  <a:pt x="206458" y="1691684"/>
                </a:lnTo>
                <a:lnTo>
                  <a:pt x="206784" y="1690546"/>
                </a:lnTo>
                <a:cubicBezTo>
                  <a:pt x="207109" y="1689571"/>
                  <a:pt x="207434" y="1688758"/>
                  <a:pt x="207596" y="1687782"/>
                </a:cubicBezTo>
                <a:lnTo>
                  <a:pt x="207596" y="1687620"/>
                </a:lnTo>
                <a:lnTo>
                  <a:pt x="207596" y="1687620"/>
                </a:lnTo>
                <a:lnTo>
                  <a:pt x="208084" y="1685994"/>
                </a:lnTo>
                <a:lnTo>
                  <a:pt x="208084" y="1685994"/>
                </a:lnTo>
                <a:cubicBezTo>
                  <a:pt x="208084" y="1685994"/>
                  <a:pt x="208409" y="1685181"/>
                  <a:pt x="208409" y="1684856"/>
                </a:cubicBezTo>
                <a:lnTo>
                  <a:pt x="208409" y="1685344"/>
                </a:lnTo>
                <a:lnTo>
                  <a:pt x="208084" y="1685669"/>
                </a:lnTo>
                <a:cubicBezTo>
                  <a:pt x="212311" y="1672664"/>
                  <a:pt x="216862" y="1659497"/>
                  <a:pt x="221414" y="1646655"/>
                </a:cubicBezTo>
                <a:cubicBezTo>
                  <a:pt x="223690" y="1640315"/>
                  <a:pt x="225966" y="1633812"/>
                  <a:pt x="228567" y="1627473"/>
                </a:cubicBezTo>
                <a:cubicBezTo>
                  <a:pt x="231168" y="1621133"/>
                  <a:pt x="233769" y="1614956"/>
                  <a:pt x="236369" y="1608616"/>
                </a:cubicBezTo>
                <a:cubicBezTo>
                  <a:pt x="239296" y="1601789"/>
                  <a:pt x="242222" y="1594798"/>
                  <a:pt x="245310" y="1588133"/>
                </a:cubicBezTo>
                <a:cubicBezTo>
                  <a:pt x="246773" y="1584882"/>
                  <a:pt x="250187" y="1583256"/>
                  <a:pt x="253601" y="1584557"/>
                </a:cubicBezTo>
                <a:cubicBezTo>
                  <a:pt x="256852" y="1585857"/>
                  <a:pt x="258640" y="1589597"/>
                  <a:pt x="257177" y="1592847"/>
                </a:cubicBezTo>
                <a:cubicBezTo>
                  <a:pt x="251650" y="1605690"/>
                  <a:pt x="246123" y="1618532"/>
                  <a:pt x="240759" y="1631537"/>
                </a:cubicBezTo>
                <a:cubicBezTo>
                  <a:pt x="235719" y="1644054"/>
                  <a:pt x="231168" y="1656733"/>
                  <a:pt x="226941" y="1669413"/>
                </a:cubicBezTo>
                <a:cubicBezTo>
                  <a:pt x="224015" y="1678191"/>
                  <a:pt x="221089" y="1686970"/>
                  <a:pt x="218163" y="1695748"/>
                </a:cubicBezTo>
                <a:cubicBezTo>
                  <a:pt x="213936" y="1708915"/>
                  <a:pt x="209872" y="1722083"/>
                  <a:pt x="205971" y="1735250"/>
                </a:cubicBezTo>
                <a:cubicBezTo>
                  <a:pt x="204020" y="1741752"/>
                  <a:pt x="202069" y="1748255"/>
                  <a:pt x="200119" y="1754757"/>
                </a:cubicBezTo>
                <a:cubicBezTo>
                  <a:pt x="198168" y="1761097"/>
                  <a:pt x="196380" y="1767599"/>
                  <a:pt x="193941" y="1773614"/>
                </a:cubicBezTo>
                <a:cubicBezTo>
                  <a:pt x="192966" y="1775890"/>
                  <a:pt x="191991" y="1778166"/>
                  <a:pt x="191015" y="1780279"/>
                </a:cubicBezTo>
                <a:cubicBezTo>
                  <a:pt x="189715" y="1783205"/>
                  <a:pt x="188089" y="1785806"/>
                  <a:pt x="186301" y="1788407"/>
                </a:cubicBezTo>
                <a:cubicBezTo>
                  <a:pt x="184675" y="1790520"/>
                  <a:pt x="183050" y="1792797"/>
                  <a:pt x="180449" y="1793934"/>
                </a:cubicBezTo>
                <a:lnTo>
                  <a:pt x="179961" y="1793934"/>
                </a:lnTo>
                <a:cubicBezTo>
                  <a:pt x="181262" y="1801900"/>
                  <a:pt x="182562" y="1809540"/>
                  <a:pt x="183863" y="1817343"/>
                </a:cubicBezTo>
                <a:cubicBezTo>
                  <a:pt x="187601" y="1840101"/>
                  <a:pt x="191015" y="1862860"/>
                  <a:pt x="194266" y="1885618"/>
                </a:cubicBezTo>
                <a:cubicBezTo>
                  <a:pt x="200281" y="1926258"/>
                  <a:pt x="206458" y="1966735"/>
                  <a:pt x="212473" y="2007375"/>
                </a:cubicBezTo>
                <a:cubicBezTo>
                  <a:pt x="213123" y="2006400"/>
                  <a:pt x="213774" y="2005425"/>
                  <a:pt x="214424" y="2004449"/>
                </a:cubicBezTo>
                <a:cubicBezTo>
                  <a:pt x="221577" y="1992908"/>
                  <a:pt x="227916" y="1981041"/>
                  <a:pt x="233931" y="1969011"/>
                </a:cubicBezTo>
                <a:cubicBezTo>
                  <a:pt x="240108" y="1956819"/>
                  <a:pt x="245961" y="1944627"/>
                  <a:pt x="251813" y="1932435"/>
                </a:cubicBezTo>
                <a:cubicBezTo>
                  <a:pt x="260103" y="1915204"/>
                  <a:pt x="268719" y="1898135"/>
                  <a:pt x="277010" y="1880904"/>
                </a:cubicBezTo>
                <a:cubicBezTo>
                  <a:pt x="277010" y="1881066"/>
                  <a:pt x="276847" y="1881391"/>
                  <a:pt x="276684" y="1881554"/>
                </a:cubicBezTo>
                <a:cubicBezTo>
                  <a:pt x="279285" y="1876189"/>
                  <a:pt x="281724" y="1870662"/>
                  <a:pt x="284162" y="1865298"/>
                </a:cubicBezTo>
                <a:cubicBezTo>
                  <a:pt x="285463" y="1862209"/>
                  <a:pt x="289039" y="1860421"/>
                  <a:pt x="292290" y="1861722"/>
                </a:cubicBezTo>
                <a:cubicBezTo>
                  <a:pt x="295379" y="1863022"/>
                  <a:pt x="297167" y="1866761"/>
                  <a:pt x="295866" y="1869850"/>
                </a:cubicBezTo>
                <a:cubicBezTo>
                  <a:pt x="293428" y="1875702"/>
                  <a:pt x="290827" y="1881391"/>
                  <a:pt x="288064" y="1887081"/>
                </a:cubicBezTo>
                <a:cubicBezTo>
                  <a:pt x="288064" y="1886756"/>
                  <a:pt x="288226" y="1886593"/>
                  <a:pt x="288389" y="1886269"/>
                </a:cubicBezTo>
                <a:cubicBezTo>
                  <a:pt x="282537" y="1898785"/>
                  <a:pt x="276359" y="1911140"/>
                  <a:pt x="270345" y="1923494"/>
                </a:cubicBezTo>
                <a:cubicBezTo>
                  <a:pt x="264167" y="1936174"/>
                  <a:pt x="258153" y="1948854"/>
                  <a:pt x="251975" y="1961371"/>
                </a:cubicBezTo>
                <a:cubicBezTo>
                  <a:pt x="245961" y="1973563"/>
                  <a:pt x="239946" y="1985592"/>
                  <a:pt x="233443" y="1997459"/>
                </a:cubicBezTo>
                <a:cubicBezTo>
                  <a:pt x="231818" y="2000385"/>
                  <a:pt x="230192" y="2003149"/>
                  <a:pt x="228567" y="2005912"/>
                </a:cubicBezTo>
                <a:cubicBezTo>
                  <a:pt x="225641" y="2010952"/>
                  <a:pt x="222552" y="2015991"/>
                  <a:pt x="218488" y="2019892"/>
                </a:cubicBezTo>
                <a:cubicBezTo>
                  <a:pt x="217350" y="2021030"/>
                  <a:pt x="216212" y="2022006"/>
                  <a:pt x="214912" y="2022981"/>
                </a:cubicBezTo>
                <a:lnTo>
                  <a:pt x="215399" y="2026232"/>
                </a:lnTo>
                <a:cubicBezTo>
                  <a:pt x="218813" y="2048829"/>
                  <a:pt x="222227" y="2071424"/>
                  <a:pt x="225478" y="2094020"/>
                </a:cubicBezTo>
                <a:cubicBezTo>
                  <a:pt x="228729" y="2116779"/>
                  <a:pt x="231655" y="2139700"/>
                  <a:pt x="234906" y="2162458"/>
                </a:cubicBezTo>
                <a:cubicBezTo>
                  <a:pt x="237670" y="2180989"/>
                  <a:pt x="240433" y="2199522"/>
                  <a:pt x="243197" y="2218216"/>
                </a:cubicBezTo>
                <a:cubicBezTo>
                  <a:pt x="243685" y="2217891"/>
                  <a:pt x="244172" y="2217565"/>
                  <a:pt x="244660" y="2217240"/>
                </a:cubicBezTo>
                <a:cubicBezTo>
                  <a:pt x="244985" y="2217078"/>
                  <a:pt x="245148" y="2216753"/>
                  <a:pt x="245473" y="2216590"/>
                </a:cubicBezTo>
                <a:cubicBezTo>
                  <a:pt x="246286" y="2215778"/>
                  <a:pt x="247098" y="2214964"/>
                  <a:pt x="247749" y="2213989"/>
                </a:cubicBezTo>
                <a:cubicBezTo>
                  <a:pt x="249537" y="2211876"/>
                  <a:pt x="251162" y="2209600"/>
                  <a:pt x="252625" y="2207325"/>
                </a:cubicBezTo>
                <a:cubicBezTo>
                  <a:pt x="252625" y="2207487"/>
                  <a:pt x="252300" y="2207812"/>
                  <a:pt x="252138" y="2207974"/>
                </a:cubicBezTo>
                <a:cubicBezTo>
                  <a:pt x="258315" y="2198221"/>
                  <a:pt x="263354" y="2187817"/>
                  <a:pt x="268556" y="2177413"/>
                </a:cubicBezTo>
                <a:cubicBezTo>
                  <a:pt x="273758" y="2166847"/>
                  <a:pt x="278798" y="2156280"/>
                  <a:pt x="283837" y="2145551"/>
                </a:cubicBezTo>
                <a:lnTo>
                  <a:pt x="283837" y="2145876"/>
                </a:lnTo>
                <a:cubicBezTo>
                  <a:pt x="284162" y="2144901"/>
                  <a:pt x="284650" y="2143926"/>
                  <a:pt x="284975" y="2143113"/>
                </a:cubicBezTo>
                <a:cubicBezTo>
                  <a:pt x="285138" y="2142626"/>
                  <a:pt x="285463" y="2142138"/>
                  <a:pt x="285625" y="2141650"/>
                </a:cubicBezTo>
                <a:lnTo>
                  <a:pt x="285625" y="2141325"/>
                </a:lnTo>
                <a:cubicBezTo>
                  <a:pt x="289364" y="2133684"/>
                  <a:pt x="292778" y="2126045"/>
                  <a:pt x="296354" y="2118404"/>
                </a:cubicBezTo>
                <a:cubicBezTo>
                  <a:pt x="297817" y="2115316"/>
                  <a:pt x="301231" y="2113527"/>
                  <a:pt x="304645" y="2114828"/>
                </a:cubicBezTo>
                <a:cubicBezTo>
                  <a:pt x="307733" y="2116128"/>
                  <a:pt x="309684" y="2119867"/>
                  <a:pt x="308221" y="2123118"/>
                </a:cubicBezTo>
                <a:cubicBezTo>
                  <a:pt x="302369" y="2136123"/>
                  <a:pt x="296354" y="2148965"/>
                  <a:pt x="290177" y="2161807"/>
                </a:cubicBezTo>
                <a:cubicBezTo>
                  <a:pt x="284162" y="2174324"/>
                  <a:pt x="278147" y="2186842"/>
                  <a:pt x="271808" y="2199197"/>
                </a:cubicBezTo>
                <a:cubicBezTo>
                  <a:pt x="268719" y="2205373"/>
                  <a:pt x="265305" y="2211226"/>
                  <a:pt x="261404" y="2217078"/>
                </a:cubicBezTo>
                <a:cubicBezTo>
                  <a:pt x="260591" y="2218379"/>
                  <a:pt x="259616" y="2219517"/>
                  <a:pt x="258640" y="2220817"/>
                </a:cubicBezTo>
                <a:cubicBezTo>
                  <a:pt x="257502" y="2222280"/>
                  <a:pt x="256364" y="2223581"/>
                  <a:pt x="255226" y="2224881"/>
                </a:cubicBezTo>
                <a:cubicBezTo>
                  <a:pt x="253601" y="2226507"/>
                  <a:pt x="251813" y="2227807"/>
                  <a:pt x="250025" y="2229108"/>
                </a:cubicBezTo>
                <a:cubicBezTo>
                  <a:pt x="248561" y="2230083"/>
                  <a:pt x="246773" y="2230733"/>
                  <a:pt x="245148" y="2231058"/>
                </a:cubicBezTo>
                <a:lnTo>
                  <a:pt x="245148" y="2232521"/>
                </a:lnTo>
                <a:cubicBezTo>
                  <a:pt x="248724" y="2255117"/>
                  <a:pt x="251975" y="2277550"/>
                  <a:pt x="255552" y="2300146"/>
                </a:cubicBezTo>
                <a:cubicBezTo>
                  <a:pt x="257665" y="2313476"/>
                  <a:pt x="259941" y="2326644"/>
                  <a:pt x="262054" y="2339973"/>
                </a:cubicBezTo>
                <a:cubicBezTo>
                  <a:pt x="262542" y="2343712"/>
                  <a:pt x="263192" y="2347288"/>
                  <a:pt x="263680" y="2351028"/>
                </a:cubicBezTo>
                <a:lnTo>
                  <a:pt x="250350" y="2351028"/>
                </a:lnTo>
                <a:close/>
                <a:moveTo>
                  <a:pt x="10478462" y="1594961"/>
                </a:moveTo>
                <a:cubicBezTo>
                  <a:pt x="10480088" y="1593010"/>
                  <a:pt x="10481713" y="1591222"/>
                  <a:pt x="10483501" y="1589271"/>
                </a:cubicBezTo>
                <a:cubicBezTo>
                  <a:pt x="10488053" y="1584394"/>
                  <a:pt x="10492605" y="1579355"/>
                  <a:pt x="10497319" y="1574641"/>
                </a:cubicBezTo>
                <a:cubicBezTo>
                  <a:pt x="10507073" y="1564399"/>
                  <a:pt x="10516989" y="1554321"/>
                  <a:pt x="10526905" y="1544242"/>
                </a:cubicBezTo>
                <a:cubicBezTo>
                  <a:pt x="10541211" y="1529612"/>
                  <a:pt x="10555191" y="1514819"/>
                  <a:pt x="10569008" y="1499700"/>
                </a:cubicBezTo>
                <a:cubicBezTo>
                  <a:pt x="10571284" y="1497100"/>
                  <a:pt x="10575511" y="1497100"/>
                  <a:pt x="10577949" y="1499538"/>
                </a:cubicBezTo>
                <a:cubicBezTo>
                  <a:pt x="10580550" y="1501976"/>
                  <a:pt x="10580550" y="1506040"/>
                  <a:pt x="10578111" y="1508479"/>
                </a:cubicBezTo>
                <a:cubicBezTo>
                  <a:pt x="10559580" y="1528961"/>
                  <a:pt x="10540073" y="1548794"/>
                  <a:pt x="10520728" y="1568626"/>
                </a:cubicBezTo>
                <a:cubicBezTo>
                  <a:pt x="10514551" y="1574966"/>
                  <a:pt x="10508211" y="1581469"/>
                  <a:pt x="10502033" y="1587971"/>
                </a:cubicBezTo>
                <a:cubicBezTo>
                  <a:pt x="10496019" y="1594310"/>
                  <a:pt x="10490004" y="1600813"/>
                  <a:pt x="10484315" y="1607478"/>
                </a:cubicBezTo>
                <a:cubicBezTo>
                  <a:pt x="10484477" y="1607315"/>
                  <a:pt x="10484639" y="1607153"/>
                  <a:pt x="10484802" y="1606828"/>
                </a:cubicBezTo>
                <a:cubicBezTo>
                  <a:pt x="10484477" y="1607315"/>
                  <a:pt x="10483989" y="1607803"/>
                  <a:pt x="10483664" y="1608291"/>
                </a:cubicBezTo>
                <a:lnTo>
                  <a:pt x="10483664" y="1608291"/>
                </a:lnTo>
                <a:cubicBezTo>
                  <a:pt x="10482689" y="1610241"/>
                  <a:pt x="10480413" y="1611542"/>
                  <a:pt x="10478137" y="1611542"/>
                </a:cubicBezTo>
                <a:lnTo>
                  <a:pt x="10478137" y="1611542"/>
                </a:lnTo>
                <a:cubicBezTo>
                  <a:pt x="10477975" y="1625847"/>
                  <a:pt x="10477812" y="1640152"/>
                  <a:pt x="10477649" y="1654458"/>
                </a:cubicBezTo>
                <a:cubicBezTo>
                  <a:pt x="10477324" y="1683556"/>
                  <a:pt x="10477487" y="1712654"/>
                  <a:pt x="10477975" y="1741752"/>
                </a:cubicBezTo>
                <a:cubicBezTo>
                  <a:pt x="10477975" y="1745329"/>
                  <a:pt x="10475049" y="1748255"/>
                  <a:pt x="10471472" y="1748417"/>
                </a:cubicBezTo>
                <a:lnTo>
                  <a:pt x="10471472" y="1748417"/>
                </a:lnTo>
                <a:cubicBezTo>
                  <a:pt x="10467896" y="1748417"/>
                  <a:pt x="10465132" y="1745491"/>
                  <a:pt x="10464970" y="1741915"/>
                </a:cubicBezTo>
                <a:cubicBezTo>
                  <a:pt x="10463507" y="1704526"/>
                  <a:pt x="10464157" y="1667137"/>
                  <a:pt x="10464482" y="1629748"/>
                </a:cubicBezTo>
                <a:cubicBezTo>
                  <a:pt x="10464482" y="1615281"/>
                  <a:pt x="10464807" y="1600813"/>
                  <a:pt x="10465132" y="1586345"/>
                </a:cubicBezTo>
                <a:cubicBezTo>
                  <a:pt x="10465457" y="1571715"/>
                  <a:pt x="10465620" y="1557085"/>
                  <a:pt x="10466433" y="1542616"/>
                </a:cubicBezTo>
                <a:lnTo>
                  <a:pt x="10466433" y="1542616"/>
                </a:lnTo>
                <a:cubicBezTo>
                  <a:pt x="10467408" y="1524247"/>
                  <a:pt x="10468709" y="1505715"/>
                  <a:pt x="10470334" y="1487346"/>
                </a:cubicBezTo>
                <a:cubicBezTo>
                  <a:pt x="10471472" y="1474341"/>
                  <a:pt x="10472773" y="1461499"/>
                  <a:pt x="10474236" y="1448494"/>
                </a:cubicBezTo>
                <a:lnTo>
                  <a:pt x="10473748" y="1448494"/>
                </a:lnTo>
                <a:cubicBezTo>
                  <a:pt x="10472610" y="1447844"/>
                  <a:pt x="10471960" y="1447194"/>
                  <a:pt x="10471147" y="1446381"/>
                </a:cubicBezTo>
                <a:cubicBezTo>
                  <a:pt x="10469359" y="1444430"/>
                  <a:pt x="10468546" y="1441504"/>
                  <a:pt x="10467571" y="1439066"/>
                </a:cubicBezTo>
                <a:cubicBezTo>
                  <a:pt x="10467083" y="1437440"/>
                  <a:pt x="10466433" y="1435814"/>
                  <a:pt x="10465945" y="1434189"/>
                </a:cubicBezTo>
                <a:cubicBezTo>
                  <a:pt x="10463669" y="1427199"/>
                  <a:pt x="10461393" y="1420371"/>
                  <a:pt x="10458955" y="1413544"/>
                </a:cubicBezTo>
                <a:lnTo>
                  <a:pt x="10458955" y="1413544"/>
                </a:lnTo>
                <a:lnTo>
                  <a:pt x="10458305" y="1411756"/>
                </a:lnTo>
                <a:lnTo>
                  <a:pt x="10458305" y="1411756"/>
                </a:lnTo>
                <a:cubicBezTo>
                  <a:pt x="10453753" y="1399401"/>
                  <a:pt x="10448714" y="1387046"/>
                  <a:pt x="10443675" y="1374854"/>
                </a:cubicBezTo>
                <a:cubicBezTo>
                  <a:pt x="10438635" y="1362662"/>
                  <a:pt x="10433271" y="1350470"/>
                  <a:pt x="10427581" y="1338441"/>
                </a:cubicBezTo>
                <a:cubicBezTo>
                  <a:pt x="10425143" y="1333239"/>
                  <a:pt x="10422704" y="1328037"/>
                  <a:pt x="10420266" y="1322835"/>
                </a:cubicBezTo>
                <a:cubicBezTo>
                  <a:pt x="10418153" y="1318121"/>
                  <a:pt x="10415877" y="1313407"/>
                  <a:pt x="10414413" y="1308530"/>
                </a:cubicBezTo>
                <a:cubicBezTo>
                  <a:pt x="10413276" y="1305279"/>
                  <a:pt x="10415551" y="1301702"/>
                  <a:pt x="10418640" y="1300727"/>
                </a:cubicBezTo>
                <a:cubicBezTo>
                  <a:pt x="10422054" y="1299752"/>
                  <a:pt x="10425305" y="1301702"/>
                  <a:pt x="10426443" y="1304954"/>
                </a:cubicBezTo>
                <a:cubicBezTo>
                  <a:pt x="10426443" y="1305441"/>
                  <a:pt x="10426768" y="1305766"/>
                  <a:pt x="10426931" y="1306254"/>
                </a:cubicBezTo>
                <a:cubicBezTo>
                  <a:pt x="10429532" y="1312594"/>
                  <a:pt x="10432458" y="1318771"/>
                  <a:pt x="10435384" y="1324948"/>
                </a:cubicBezTo>
                <a:cubicBezTo>
                  <a:pt x="10438310" y="1330963"/>
                  <a:pt x="10441073" y="1337140"/>
                  <a:pt x="10443837" y="1343155"/>
                </a:cubicBezTo>
                <a:cubicBezTo>
                  <a:pt x="10449364" y="1355347"/>
                  <a:pt x="10454729" y="1367539"/>
                  <a:pt x="10459768" y="1379894"/>
                </a:cubicBezTo>
                <a:cubicBezTo>
                  <a:pt x="10463669" y="1389485"/>
                  <a:pt x="10467408" y="1399076"/>
                  <a:pt x="10470985" y="1408667"/>
                </a:cubicBezTo>
                <a:lnTo>
                  <a:pt x="10470985" y="1408667"/>
                </a:lnTo>
                <a:cubicBezTo>
                  <a:pt x="10472773" y="1413381"/>
                  <a:pt x="10474398" y="1418095"/>
                  <a:pt x="10476024" y="1422973"/>
                </a:cubicBezTo>
                <a:cubicBezTo>
                  <a:pt x="10476349" y="1423948"/>
                  <a:pt x="10476674" y="1424760"/>
                  <a:pt x="10476999" y="1425736"/>
                </a:cubicBezTo>
                <a:cubicBezTo>
                  <a:pt x="10478950" y="1408992"/>
                  <a:pt x="10481063" y="1392086"/>
                  <a:pt x="10483014" y="1375342"/>
                </a:cubicBezTo>
                <a:cubicBezTo>
                  <a:pt x="10485127" y="1357623"/>
                  <a:pt x="10487078" y="1339741"/>
                  <a:pt x="10489354" y="1322022"/>
                </a:cubicBezTo>
                <a:cubicBezTo>
                  <a:pt x="10491629" y="1303165"/>
                  <a:pt x="10493905" y="1284471"/>
                  <a:pt x="10496507" y="1265614"/>
                </a:cubicBezTo>
                <a:cubicBezTo>
                  <a:pt x="10498132" y="1253910"/>
                  <a:pt x="10499757" y="1242205"/>
                  <a:pt x="10501383" y="1230501"/>
                </a:cubicBezTo>
                <a:cubicBezTo>
                  <a:pt x="10497969" y="1228550"/>
                  <a:pt x="10496344" y="1224649"/>
                  <a:pt x="10494718" y="1221235"/>
                </a:cubicBezTo>
                <a:cubicBezTo>
                  <a:pt x="10493418" y="1218472"/>
                  <a:pt x="10492280" y="1215546"/>
                  <a:pt x="10490979" y="1212782"/>
                </a:cubicBezTo>
                <a:cubicBezTo>
                  <a:pt x="10483501" y="1195713"/>
                  <a:pt x="10475699" y="1178807"/>
                  <a:pt x="10467245" y="1162226"/>
                </a:cubicBezTo>
                <a:lnTo>
                  <a:pt x="10467245" y="1162226"/>
                </a:lnTo>
                <a:lnTo>
                  <a:pt x="10466921" y="1161576"/>
                </a:lnTo>
                <a:lnTo>
                  <a:pt x="10466921" y="1162063"/>
                </a:lnTo>
                <a:cubicBezTo>
                  <a:pt x="10466433" y="1160600"/>
                  <a:pt x="10465620" y="1159137"/>
                  <a:pt x="10464807" y="1157512"/>
                </a:cubicBezTo>
                <a:lnTo>
                  <a:pt x="10464807" y="1157187"/>
                </a:lnTo>
                <a:lnTo>
                  <a:pt x="10464807" y="1157187"/>
                </a:lnTo>
                <a:lnTo>
                  <a:pt x="10464807" y="1157512"/>
                </a:lnTo>
                <a:cubicBezTo>
                  <a:pt x="10464482" y="1156699"/>
                  <a:pt x="10463995" y="1155724"/>
                  <a:pt x="10463507" y="1154911"/>
                </a:cubicBezTo>
                <a:lnTo>
                  <a:pt x="10463507" y="1155236"/>
                </a:lnTo>
                <a:cubicBezTo>
                  <a:pt x="10463507" y="1155236"/>
                  <a:pt x="10463019" y="1153773"/>
                  <a:pt x="10462531" y="1152960"/>
                </a:cubicBezTo>
                <a:lnTo>
                  <a:pt x="10462531" y="1152960"/>
                </a:lnTo>
                <a:cubicBezTo>
                  <a:pt x="10462531" y="1152960"/>
                  <a:pt x="10462044" y="1152147"/>
                  <a:pt x="10461719" y="1151660"/>
                </a:cubicBezTo>
                <a:lnTo>
                  <a:pt x="10462044" y="1152147"/>
                </a:lnTo>
                <a:cubicBezTo>
                  <a:pt x="10461068" y="1150359"/>
                  <a:pt x="10460093" y="1148571"/>
                  <a:pt x="10459117" y="1146783"/>
                </a:cubicBezTo>
                <a:lnTo>
                  <a:pt x="10459117" y="1147270"/>
                </a:lnTo>
                <a:cubicBezTo>
                  <a:pt x="10456029" y="1140931"/>
                  <a:pt x="10452453" y="1134591"/>
                  <a:pt x="10449039" y="1128251"/>
                </a:cubicBezTo>
                <a:cubicBezTo>
                  <a:pt x="10447251" y="1125000"/>
                  <a:pt x="10445463" y="1121911"/>
                  <a:pt x="10443675" y="1118660"/>
                </a:cubicBezTo>
                <a:cubicBezTo>
                  <a:pt x="10442699" y="1116872"/>
                  <a:pt x="10441724" y="1115084"/>
                  <a:pt x="10440586" y="1113295"/>
                </a:cubicBezTo>
                <a:cubicBezTo>
                  <a:pt x="10439611" y="1111670"/>
                  <a:pt x="10438310" y="1109719"/>
                  <a:pt x="10438147" y="1107768"/>
                </a:cubicBezTo>
                <a:cubicBezTo>
                  <a:pt x="10437822" y="1104680"/>
                  <a:pt x="10439611" y="1101754"/>
                  <a:pt x="10442699" y="1100778"/>
                </a:cubicBezTo>
                <a:cubicBezTo>
                  <a:pt x="10445625" y="1099965"/>
                  <a:pt x="10449039" y="1101428"/>
                  <a:pt x="10450177" y="1104192"/>
                </a:cubicBezTo>
                <a:lnTo>
                  <a:pt x="10450177" y="1104517"/>
                </a:lnTo>
                <a:cubicBezTo>
                  <a:pt x="10457004" y="1116872"/>
                  <a:pt x="10464157" y="1128901"/>
                  <a:pt x="10470659" y="1141256"/>
                </a:cubicBezTo>
                <a:lnTo>
                  <a:pt x="10470659" y="1140768"/>
                </a:lnTo>
                <a:cubicBezTo>
                  <a:pt x="10471472" y="1142719"/>
                  <a:pt x="10472447" y="1144669"/>
                  <a:pt x="10473423" y="1146621"/>
                </a:cubicBezTo>
                <a:lnTo>
                  <a:pt x="10473098" y="1146132"/>
                </a:lnTo>
                <a:cubicBezTo>
                  <a:pt x="10473098" y="1146132"/>
                  <a:pt x="10473748" y="1147433"/>
                  <a:pt x="10474073" y="1148083"/>
                </a:cubicBezTo>
                <a:lnTo>
                  <a:pt x="10474073" y="1148083"/>
                </a:lnTo>
                <a:lnTo>
                  <a:pt x="10474398" y="1148571"/>
                </a:lnTo>
                <a:lnTo>
                  <a:pt x="10474398" y="1148571"/>
                </a:lnTo>
                <a:cubicBezTo>
                  <a:pt x="10474398" y="1148571"/>
                  <a:pt x="10475049" y="1149871"/>
                  <a:pt x="10475373" y="1150522"/>
                </a:cubicBezTo>
                <a:lnTo>
                  <a:pt x="10475373" y="1150196"/>
                </a:lnTo>
                <a:lnTo>
                  <a:pt x="10476024" y="1151497"/>
                </a:lnTo>
                <a:cubicBezTo>
                  <a:pt x="10476024" y="1151497"/>
                  <a:pt x="10475699" y="1151009"/>
                  <a:pt x="10475699" y="1150685"/>
                </a:cubicBezTo>
                <a:cubicBezTo>
                  <a:pt x="10476511" y="1152310"/>
                  <a:pt x="10477324" y="1153773"/>
                  <a:pt x="10478137" y="1155398"/>
                </a:cubicBezTo>
                <a:lnTo>
                  <a:pt x="10478137" y="1155398"/>
                </a:lnTo>
                <a:cubicBezTo>
                  <a:pt x="10483827" y="1165965"/>
                  <a:pt x="10489029" y="1177019"/>
                  <a:pt x="10494068" y="1187910"/>
                </a:cubicBezTo>
                <a:cubicBezTo>
                  <a:pt x="10496507" y="1192950"/>
                  <a:pt x="10498782" y="1198152"/>
                  <a:pt x="10501058" y="1203354"/>
                </a:cubicBezTo>
                <a:cubicBezTo>
                  <a:pt x="10502196" y="1205792"/>
                  <a:pt x="10503171" y="1208393"/>
                  <a:pt x="10504309" y="1210831"/>
                </a:cubicBezTo>
                <a:lnTo>
                  <a:pt x="10504635" y="1208881"/>
                </a:lnTo>
                <a:cubicBezTo>
                  <a:pt x="10507561" y="1190349"/>
                  <a:pt x="10510649" y="1171817"/>
                  <a:pt x="10513900" y="1153285"/>
                </a:cubicBezTo>
                <a:cubicBezTo>
                  <a:pt x="10517151" y="1134916"/>
                  <a:pt x="10520403" y="1116547"/>
                  <a:pt x="10524467" y="1098502"/>
                </a:cubicBezTo>
                <a:cubicBezTo>
                  <a:pt x="10526580" y="1089399"/>
                  <a:pt x="10528693" y="1080296"/>
                  <a:pt x="10530969" y="1071192"/>
                </a:cubicBezTo>
                <a:cubicBezTo>
                  <a:pt x="10532757" y="1064365"/>
                  <a:pt x="10534708" y="1057537"/>
                  <a:pt x="10536659" y="1050710"/>
                </a:cubicBezTo>
                <a:cubicBezTo>
                  <a:pt x="10536333" y="1050385"/>
                  <a:pt x="10536171" y="1050060"/>
                  <a:pt x="10535846" y="1049734"/>
                </a:cubicBezTo>
                <a:cubicBezTo>
                  <a:pt x="10533733" y="1046971"/>
                  <a:pt x="10532757" y="1043069"/>
                  <a:pt x="10531945" y="1039818"/>
                </a:cubicBezTo>
                <a:cubicBezTo>
                  <a:pt x="10528368" y="1027301"/>
                  <a:pt x="10525279" y="1014784"/>
                  <a:pt x="10522028" y="1002267"/>
                </a:cubicBezTo>
                <a:cubicBezTo>
                  <a:pt x="10518777" y="990400"/>
                  <a:pt x="10515689" y="978696"/>
                  <a:pt x="10512275" y="966991"/>
                </a:cubicBezTo>
                <a:cubicBezTo>
                  <a:pt x="10508861" y="954799"/>
                  <a:pt x="10505285" y="942607"/>
                  <a:pt x="10501221" y="930578"/>
                </a:cubicBezTo>
                <a:cubicBezTo>
                  <a:pt x="10500733" y="929440"/>
                  <a:pt x="10500245" y="928140"/>
                  <a:pt x="10499757" y="927002"/>
                </a:cubicBezTo>
                <a:lnTo>
                  <a:pt x="10500083" y="927652"/>
                </a:lnTo>
                <a:lnTo>
                  <a:pt x="10500083" y="927652"/>
                </a:lnTo>
                <a:cubicBezTo>
                  <a:pt x="10499270" y="926026"/>
                  <a:pt x="10498945" y="924401"/>
                  <a:pt x="10499270" y="922775"/>
                </a:cubicBezTo>
                <a:cubicBezTo>
                  <a:pt x="10499595" y="921149"/>
                  <a:pt x="10500733" y="919849"/>
                  <a:pt x="10502033" y="919036"/>
                </a:cubicBezTo>
                <a:cubicBezTo>
                  <a:pt x="10504959" y="917248"/>
                  <a:pt x="10508536" y="918386"/>
                  <a:pt x="10510487" y="920987"/>
                </a:cubicBezTo>
                <a:cubicBezTo>
                  <a:pt x="10511462" y="922287"/>
                  <a:pt x="10511949" y="923913"/>
                  <a:pt x="10512600" y="925376"/>
                </a:cubicBezTo>
                <a:cubicBezTo>
                  <a:pt x="10513250" y="927002"/>
                  <a:pt x="10513738" y="928627"/>
                  <a:pt x="10514388" y="930253"/>
                </a:cubicBezTo>
                <a:cubicBezTo>
                  <a:pt x="10515363" y="933504"/>
                  <a:pt x="10516501" y="936593"/>
                  <a:pt x="10517477" y="939844"/>
                </a:cubicBezTo>
                <a:cubicBezTo>
                  <a:pt x="10519427" y="946346"/>
                  <a:pt x="10521378" y="952849"/>
                  <a:pt x="10523329" y="959351"/>
                </a:cubicBezTo>
                <a:cubicBezTo>
                  <a:pt x="10527068" y="972193"/>
                  <a:pt x="10530644" y="985198"/>
                  <a:pt x="10534220" y="998203"/>
                </a:cubicBezTo>
                <a:cubicBezTo>
                  <a:pt x="10536171" y="1005681"/>
                  <a:pt x="10538122" y="1012996"/>
                  <a:pt x="10540235" y="1020474"/>
                </a:cubicBezTo>
                <a:cubicBezTo>
                  <a:pt x="10541211" y="1023887"/>
                  <a:pt x="10542023" y="1027464"/>
                  <a:pt x="10542999" y="1030877"/>
                </a:cubicBezTo>
                <a:cubicBezTo>
                  <a:pt x="10547388" y="1016897"/>
                  <a:pt x="10552102" y="1003080"/>
                  <a:pt x="10556816" y="989262"/>
                </a:cubicBezTo>
                <a:cubicBezTo>
                  <a:pt x="10562993" y="971380"/>
                  <a:pt x="10569171" y="953499"/>
                  <a:pt x="10575511" y="935780"/>
                </a:cubicBezTo>
                <a:cubicBezTo>
                  <a:pt x="10578599" y="926839"/>
                  <a:pt x="10581851" y="918061"/>
                  <a:pt x="10584939" y="909283"/>
                </a:cubicBezTo>
                <a:cubicBezTo>
                  <a:pt x="10588028" y="900829"/>
                  <a:pt x="10590954" y="892214"/>
                  <a:pt x="10594367" y="883923"/>
                </a:cubicBezTo>
                <a:cubicBezTo>
                  <a:pt x="10595668" y="880835"/>
                  <a:pt x="10597293" y="876608"/>
                  <a:pt x="10600545" y="875145"/>
                </a:cubicBezTo>
                <a:cubicBezTo>
                  <a:pt x="10604284" y="873357"/>
                  <a:pt x="10608673" y="875958"/>
                  <a:pt x="10609161" y="879859"/>
                </a:cubicBezTo>
                <a:cubicBezTo>
                  <a:pt x="10609485" y="882135"/>
                  <a:pt x="10608348" y="883923"/>
                  <a:pt x="10607535" y="885874"/>
                </a:cubicBezTo>
                <a:cubicBezTo>
                  <a:pt x="10605909" y="889450"/>
                  <a:pt x="10604609" y="893189"/>
                  <a:pt x="10603146" y="896765"/>
                </a:cubicBezTo>
                <a:cubicBezTo>
                  <a:pt x="10601520" y="901155"/>
                  <a:pt x="10599895" y="905706"/>
                  <a:pt x="10598269" y="910095"/>
                </a:cubicBezTo>
                <a:cubicBezTo>
                  <a:pt x="10595180" y="918548"/>
                  <a:pt x="10592254" y="927002"/>
                  <a:pt x="10589328" y="935617"/>
                </a:cubicBezTo>
                <a:cubicBezTo>
                  <a:pt x="10583313" y="953011"/>
                  <a:pt x="10577136" y="970405"/>
                  <a:pt x="10571284" y="987799"/>
                </a:cubicBezTo>
                <a:cubicBezTo>
                  <a:pt x="10567708" y="998203"/>
                  <a:pt x="10564294" y="1008607"/>
                  <a:pt x="10560880" y="1019011"/>
                </a:cubicBezTo>
                <a:cubicBezTo>
                  <a:pt x="10560880" y="1018685"/>
                  <a:pt x="10561043" y="1018523"/>
                  <a:pt x="10561205" y="1018198"/>
                </a:cubicBezTo>
                <a:cubicBezTo>
                  <a:pt x="10560067" y="1021449"/>
                  <a:pt x="10559092" y="1024863"/>
                  <a:pt x="10557954" y="1028114"/>
                </a:cubicBezTo>
                <a:lnTo>
                  <a:pt x="10557304" y="1030065"/>
                </a:lnTo>
                <a:lnTo>
                  <a:pt x="10558442" y="1029252"/>
                </a:lnTo>
                <a:cubicBezTo>
                  <a:pt x="10564131" y="1025513"/>
                  <a:pt x="10569659" y="1021612"/>
                  <a:pt x="10575511" y="1018035"/>
                </a:cubicBezTo>
                <a:cubicBezTo>
                  <a:pt x="10586890" y="1010720"/>
                  <a:pt x="10598107" y="1003405"/>
                  <a:pt x="10609485" y="996252"/>
                </a:cubicBezTo>
                <a:cubicBezTo>
                  <a:pt x="10616151" y="992026"/>
                  <a:pt x="10622815" y="987962"/>
                  <a:pt x="10629643" y="984060"/>
                </a:cubicBezTo>
                <a:cubicBezTo>
                  <a:pt x="10632569" y="982435"/>
                  <a:pt x="10636471" y="983085"/>
                  <a:pt x="10638259" y="986173"/>
                </a:cubicBezTo>
                <a:cubicBezTo>
                  <a:pt x="10640047" y="989100"/>
                  <a:pt x="10639071" y="993001"/>
                  <a:pt x="10636145" y="994789"/>
                </a:cubicBezTo>
                <a:cubicBezTo>
                  <a:pt x="10624441" y="1001779"/>
                  <a:pt x="10613062" y="1008932"/>
                  <a:pt x="10601683" y="1016247"/>
                </a:cubicBezTo>
                <a:cubicBezTo>
                  <a:pt x="10590303" y="1023562"/>
                  <a:pt x="10578924" y="1030877"/>
                  <a:pt x="10567708" y="1038518"/>
                </a:cubicBezTo>
                <a:cubicBezTo>
                  <a:pt x="10564944" y="1040468"/>
                  <a:pt x="10562181" y="1042257"/>
                  <a:pt x="10559417" y="1044207"/>
                </a:cubicBezTo>
                <a:cubicBezTo>
                  <a:pt x="10556653" y="1045996"/>
                  <a:pt x="10554053" y="1047946"/>
                  <a:pt x="10551452" y="1049734"/>
                </a:cubicBezTo>
                <a:lnTo>
                  <a:pt x="10551127" y="1049734"/>
                </a:lnTo>
                <a:cubicBezTo>
                  <a:pt x="10550639" y="1051523"/>
                  <a:pt x="10550151" y="1053149"/>
                  <a:pt x="10549663" y="1054936"/>
                </a:cubicBezTo>
                <a:cubicBezTo>
                  <a:pt x="10547225" y="1063389"/>
                  <a:pt x="10544949" y="1072005"/>
                  <a:pt x="10542836" y="1080458"/>
                </a:cubicBezTo>
                <a:cubicBezTo>
                  <a:pt x="10540723" y="1089236"/>
                  <a:pt x="10538609" y="1098015"/>
                  <a:pt x="10536659" y="1106956"/>
                </a:cubicBezTo>
                <a:cubicBezTo>
                  <a:pt x="10534545" y="1117197"/>
                  <a:pt x="10532595" y="1127438"/>
                  <a:pt x="10530644" y="1137842"/>
                </a:cubicBezTo>
                <a:lnTo>
                  <a:pt x="10530644" y="1137842"/>
                </a:lnTo>
                <a:lnTo>
                  <a:pt x="10530644" y="1138004"/>
                </a:lnTo>
                <a:lnTo>
                  <a:pt x="10530644" y="1138004"/>
                </a:lnTo>
                <a:cubicBezTo>
                  <a:pt x="10527393" y="1156699"/>
                  <a:pt x="10524141" y="1175231"/>
                  <a:pt x="10521215" y="1193763"/>
                </a:cubicBezTo>
                <a:cubicBezTo>
                  <a:pt x="10520240" y="1199777"/>
                  <a:pt x="10519265" y="1205792"/>
                  <a:pt x="10518289" y="1211807"/>
                </a:cubicBezTo>
                <a:cubicBezTo>
                  <a:pt x="10522191" y="1209368"/>
                  <a:pt x="10526092" y="1206767"/>
                  <a:pt x="10529994" y="1204166"/>
                </a:cubicBezTo>
                <a:cubicBezTo>
                  <a:pt x="10537471" y="1199127"/>
                  <a:pt x="10544949" y="1193925"/>
                  <a:pt x="10552265" y="1188723"/>
                </a:cubicBezTo>
                <a:lnTo>
                  <a:pt x="10551939" y="1188723"/>
                </a:lnTo>
                <a:cubicBezTo>
                  <a:pt x="10553890" y="1187585"/>
                  <a:pt x="10555678" y="1186285"/>
                  <a:pt x="10557629" y="1184984"/>
                </a:cubicBezTo>
                <a:lnTo>
                  <a:pt x="10557954" y="1184984"/>
                </a:lnTo>
                <a:lnTo>
                  <a:pt x="10557954" y="1184659"/>
                </a:lnTo>
                <a:lnTo>
                  <a:pt x="10558279" y="1184659"/>
                </a:lnTo>
                <a:cubicBezTo>
                  <a:pt x="10559417" y="1183684"/>
                  <a:pt x="10560555" y="1182871"/>
                  <a:pt x="10561855" y="1182058"/>
                </a:cubicBezTo>
                <a:lnTo>
                  <a:pt x="10561205" y="1182546"/>
                </a:lnTo>
                <a:lnTo>
                  <a:pt x="10562506" y="1181571"/>
                </a:lnTo>
                <a:lnTo>
                  <a:pt x="10562831" y="1181571"/>
                </a:lnTo>
                <a:lnTo>
                  <a:pt x="10563156" y="1181083"/>
                </a:lnTo>
                <a:lnTo>
                  <a:pt x="10563319" y="1181083"/>
                </a:lnTo>
                <a:cubicBezTo>
                  <a:pt x="10564781" y="1179782"/>
                  <a:pt x="10566245" y="1178807"/>
                  <a:pt x="10567708" y="1177832"/>
                </a:cubicBezTo>
                <a:cubicBezTo>
                  <a:pt x="10567545" y="1177832"/>
                  <a:pt x="10567220" y="1178157"/>
                  <a:pt x="10567057" y="1178319"/>
                </a:cubicBezTo>
                <a:cubicBezTo>
                  <a:pt x="10574373" y="1173117"/>
                  <a:pt x="10581688" y="1167753"/>
                  <a:pt x="10589003" y="1162388"/>
                </a:cubicBezTo>
                <a:cubicBezTo>
                  <a:pt x="10596481" y="1156861"/>
                  <a:pt x="10603959" y="1151172"/>
                  <a:pt x="10611111" y="1145157"/>
                </a:cubicBezTo>
                <a:cubicBezTo>
                  <a:pt x="10613712" y="1142881"/>
                  <a:pt x="10617776" y="1143532"/>
                  <a:pt x="10619889" y="1146132"/>
                </a:cubicBezTo>
                <a:cubicBezTo>
                  <a:pt x="10622165" y="1148896"/>
                  <a:pt x="10621515" y="1152635"/>
                  <a:pt x="10618914" y="1154911"/>
                </a:cubicBezTo>
                <a:cubicBezTo>
                  <a:pt x="10604771" y="1167265"/>
                  <a:pt x="10589491" y="1178157"/>
                  <a:pt x="10574210" y="1189048"/>
                </a:cubicBezTo>
                <a:cubicBezTo>
                  <a:pt x="10574373" y="1189048"/>
                  <a:pt x="10574698" y="1188723"/>
                  <a:pt x="10574860" y="1188561"/>
                </a:cubicBezTo>
                <a:cubicBezTo>
                  <a:pt x="10573560" y="1189373"/>
                  <a:pt x="10572422" y="1190349"/>
                  <a:pt x="10571121" y="1191162"/>
                </a:cubicBezTo>
                <a:lnTo>
                  <a:pt x="10571609" y="1190836"/>
                </a:lnTo>
                <a:cubicBezTo>
                  <a:pt x="10571609" y="1190836"/>
                  <a:pt x="10570471" y="1191649"/>
                  <a:pt x="10569821" y="1192137"/>
                </a:cubicBezTo>
                <a:cubicBezTo>
                  <a:pt x="10569983" y="1192137"/>
                  <a:pt x="10570309" y="1191812"/>
                  <a:pt x="10570471" y="1191649"/>
                </a:cubicBezTo>
                <a:cubicBezTo>
                  <a:pt x="10569659" y="1192300"/>
                  <a:pt x="10568683" y="1192950"/>
                  <a:pt x="10567870" y="1193437"/>
                </a:cubicBezTo>
                <a:lnTo>
                  <a:pt x="10568195" y="1193437"/>
                </a:lnTo>
                <a:cubicBezTo>
                  <a:pt x="10567057" y="1194088"/>
                  <a:pt x="10566082" y="1194738"/>
                  <a:pt x="10564944" y="1195551"/>
                </a:cubicBezTo>
                <a:lnTo>
                  <a:pt x="10564944" y="1195551"/>
                </a:lnTo>
                <a:lnTo>
                  <a:pt x="10565269" y="1195226"/>
                </a:lnTo>
                <a:cubicBezTo>
                  <a:pt x="10563319" y="1196689"/>
                  <a:pt x="10561205" y="1198152"/>
                  <a:pt x="10559255" y="1199453"/>
                </a:cubicBezTo>
                <a:lnTo>
                  <a:pt x="10559417" y="1199453"/>
                </a:lnTo>
                <a:cubicBezTo>
                  <a:pt x="10548525" y="1207092"/>
                  <a:pt x="10537471" y="1214733"/>
                  <a:pt x="10526255" y="1221885"/>
                </a:cubicBezTo>
                <a:cubicBezTo>
                  <a:pt x="10523329" y="1223674"/>
                  <a:pt x="10520403" y="1225462"/>
                  <a:pt x="10517477" y="1227250"/>
                </a:cubicBezTo>
                <a:cubicBezTo>
                  <a:pt x="10516827" y="1227575"/>
                  <a:pt x="10516339" y="1227901"/>
                  <a:pt x="10515689" y="1228225"/>
                </a:cubicBezTo>
                <a:cubicBezTo>
                  <a:pt x="10514713" y="1234890"/>
                  <a:pt x="10513738" y="1241393"/>
                  <a:pt x="10512763" y="1248058"/>
                </a:cubicBezTo>
                <a:cubicBezTo>
                  <a:pt x="10507398" y="1285772"/>
                  <a:pt x="10502846" y="1323648"/>
                  <a:pt x="10498457" y="1361524"/>
                </a:cubicBezTo>
                <a:cubicBezTo>
                  <a:pt x="10496019" y="1381844"/>
                  <a:pt x="10493580" y="1402164"/>
                  <a:pt x="10491142" y="1422322"/>
                </a:cubicBezTo>
                <a:cubicBezTo>
                  <a:pt x="10499433" y="1414519"/>
                  <a:pt x="10507398" y="1406717"/>
                  <a:pt x="10515363" y="1398589"/>
                </a:cubicBezTo>
                <a:cubicBezTo>
                  <a:pt x="10524955" y="1388997"/>
                  <a:pt x="10534383" y="1379406"/>
                  <a:pt x="10543486" y="1369490"/>
                </a:cubicBezTo>
                <a:cubicBezTo>
                  <a:pt x="10552265" y="1360061"/>
                  <a:pt x="10561043" y="1350470"/>
                  <a:pt x="10569659" y="1340717"/>
                </a:cubicBezTo>
                <a:cubicBezTo>
                  <a:pt x="10578437" y="1330638"/>
                  <a:pt x="10587215" y="1320397"/>
                  <a:pt x="10595993" y="1310156"/>
                </a:cubicBezTo>
                <a:cubicBezTo>
                  <a:pt x="10598269" y="1307555"/>
                  <a:pt x="10602658" y="1307555"/>
                  <a:pt x="10605097" y="1309993"/>
                </a:cubicBezTo>
                <a:cubicBezTo>
                  <a:pt x="10607697" y="1312594"/>
                  <a:pt x="10607535" y="1316495"/>
                  <a:pt x="10605259" y="1319096"/>
                </a:cubicBezTo>
                <a:cubicBezTo>
                  <a:pt x="10587540" y="1340067"/>
                  <a:pt x="10569333" y="1360874"/>
                  <a:pt x="10550476" y="1380707"/>
                </a:cubicBezTo>
                <a:cubicBezTo>
                  <a:pt x="10541048" y="1390623"/>
                  <a:pt x="10531457" y="1400376"/>
                  <a:pt x="10521703" y="1410130"/>
                </a:cubicBezTo>
                <a:cubicBezTo>
                  <a:pt x="10511625" y="1420046"/>
                  <a:pt x="10501708" y="1430125"/>
                  <a:pt x="10491142" y="1439553"/>
                </a:cubicBezTo>
                <a:cubicBezTo>
                  <a:pt x="10490329" y="1440204"/>
                  <a:pt x="10489679" y="1440854"/>
                  <a:pt x="10488866" y="1441667"/>
                </a:cubicBezTo>
                <a:cubicBezTo>
                  <a:pt x="10487728" y="1451421"/>
                  <a:pt x="10486753" y="1461011"/>
                  <a:pt x="10485777" y="1470765"/>
                </a:cubicBezTo>
                <a:cubicBezTo>
                  <a:pt x="10483501" y="1494499"/>
                  <a:pt x="10481713" y="1518395"/>
                  <a:pt x="10480413" y="1542291"/>
                </a:cubicBezTo>
                <a:cubicBezTo>
                  <a:pt x="10479600" y="1559360"/>
                  <a:pt x="10479113" y="1576591"/>
                  <a:pt x="10478787" y="1593823"/>
                </a:cubicBezTo>
                <a:lnTo>
                  <a:pt x="10478787" y="1593823"/>
                </a:lnTo>
                <a:close/>
                <a:moveTo>
                  <a:pt x="10080841" y="1259274"/>
                </a:moveTo>
                <a:cubicBezTo>
                  <a:pt x="10078565" y="1259274"/>
                  <a:pt x="10076126" y="1259112"/>
                  <a:pt x="10073851" y="1258949"/>
                </a:cubicBezTo>
                <a:cubicBezTo>
                  <a:pt x="10072387" y="1258949"/>
                  <a:pt x="10071087" y="1258624"/>
                  <a:pt x="10069787" y="1258136"/>
                </a:cubicBezTo>
                <a:lnTo>
                  <a:pt x="10069624" y="1258136"/>
                </a:lnTo>
                <a:cubicBezTo>
                  <a:pt x="10069624" y="1258136"/>
                  <a:pt x="10068486" y="1257486"/>
                  <a:pt x="10067998" y="1256998"/>
                </a:cubicBezTo>
                <a:lnTo>
                  <a:pt x="10067836" y="1256998"/>
                </a:lnTo>
                <a:cubicBezTo>
                  <a:pt x="10066698" y="1255698"/>
                  <a:pt x="10065885" y="1254072"/>
                  <a:pt x="10065885" y="1252447"/>
                </a:cubicBezTo>
                <a:cubicBezTo>
                  <a:pt x="10065885" y="1249196"/>
                  <a:pt x="10068649" y="1246107"/>
                  <a:pt x="10072062" y="1246107"/>
                </a:cubicBezTo>
                <a:lnTo>
                  <a:pt x="10071737" y="1246107"/>
                </a:lnTo>
                <a:cubicBezTo>
                  <a:pt x="10071737" y="1246107"/>
                  <a:pt x="10073037" y="1246107"/>
                  <a:pt x="10073688" y="1246107"/>
                </a:cubicBezTo>
                <a:cubicBezTo>
                  <a:pt x="10074826" y="1246107"/>
                  <a:pt x="10075964" y="1246269"/>
                  <a:pt x="10077264" y="1246432"/>
                </a:cubicBezTo>
                <a:lnTo>
                  <a:pt x="10077589" y="1246432"/>
                </a:lnTo>
                <a:cubicBezTo>
                  <a:pt x="10104737" y="1247407"/>
                  <a:pt x="10131884" y="1246757"/>
                  <a:pt x="10158869" y="1244806"/>
                </a:cubicBezTo>
                <a:cubicBezTo>
                  <a:pt x="10159519" y="1244806"/>
                  <a:pt x="10160170" y="1244806"/>
                  <a:pt x="10160820" y="1244806"/>
                </a:cubicBezTo>
                <a:lnTo>
                  <a:pt x="10161958" y="1244806"/>
                </a:lnTo>
                <a:lnTo>
                  <a:pt x="10164884" y="1244481"/>
                </a:lnTo>
                <a:cubicBezTo>
                  <a:pt x="10164884" y="1244481"/>
                  <a:pt x="10164396" y="1244481"/>
                  <a:pt x="10164071" y="1244481"/>
                </a:cubicBezTo>
                <a:cubicBezTo>
                  <a:pt x="10165047" y="1244481"/>
                  <a:pt x="10165859" y="1244481"/>
                  <a:pt x="10166835" y="1244319"/>
                </a:cubicBezTo>
                <a:lnTo>
                  <a:pt x="10166022" y="1244319"/>
                </a:lnTo>
                <a:cubicBezTo>
                  <a:pt x="10183416" y="1243018"/>
                  <a:pt x="10200810" y="1240255"/>
                  <a:pt x="10217879" y="1236678"/>
                </a:cubicBezTo>
                <a:lnTo>
                  <a:pt x="10217066" y="1236678"/>
                </a:lnTo>
                <a:cubicBezTo>
                  <a:pt x="10218854" y="1236516"/>
                  <a:pt x="10220805" y="1236029"/>
                  <a:pt x="10222593" y="1235540"/>
                </a:cubicBezTo>
                <a:cubicBezTo>
                  <a:pt x="10216253" y="1227901"/>
                  <a:pt x="10209913" y="1220260"/>
                  <a:pt x="10203248" y="1212945"/>
                </a:cubicBezTo>
                <a:cubicBezTo>
                  <a:pt x="10195608" y="1204329"/>
                  <a:pt x="10187967" y="1195713"/>
                  <a:pt x="10180165" y="1187098"/>
                </a:cubicBezTo>
                <a:lnTo>
                  <a:pt x="10180815" y="1187748"/>
                </a:lnTo>
                <a:cubicBezTo>
                  <a:pt x="10178701" y="1185472"/>
                  <a:pt x="10176588" y="1183197"/>
                  <a:pt x="10174475" y="1180920"/>
                </a:cubicBezTo>
                <a:lnTo>
                  <a:pt x="10174637" y="1180920"/>
                </a:lnTo>
                <a:lnTo>
                  <a:pt x="10173825" y="1180270"/>
                </a:lnTo>
                <a:lnTo>
                  <a:pt x="10174313" y="1180758"/>
                </a:lnTo>
                <a:lnTo>
                  <a:pt x="10174313" y="1180758"/>
                </a:lnTo>
                <a:cubicBezTo>
                  <a:pt x="10171874" y="1178319"/>
                  <a:pt x="10169436" y="1175718"/>
                  <a:pt x="10166997" y="1172955"/>
                </a:cubicBezTo>
                <a:lnTo>
                  <a:pt x="10167647" y="1173605"/>
                </a:lnTo>
                <a:cubicBezTo>
                  <a:pt x="10165047" y="1170842"/>
                  <a:pt x="10162445" y="1168078"/>
                  <a:pt x="10159845" y="1165315"/>
                </a:cubicBezTo>
                <a:lnTo>
                  <a:pt x="10160495" y="1165965"/>
                </a:lnTo>
                <a:cubicBezTo>
                  <a:pt x="10143101" y="1147921"/>
                  <a:pt x="10125707" y="1129714"/>
                  <a:pt x="10107825" y="1111995"/>
                </a:cubicBezTo>
                <a:lnTo>
                  <a:pt x="10105387" y="1112645"/>
                </a:lnTo>
                <a:cubicBezTo>
                  <a:pt x="10100510" y="1113946"/>
                  <a:pt x="10095471" y="1115084"/>
                  <a:pt x="10090431" y="1116221"/>
                </a:cubicBezTo>
                <a:lnTo>
                  <a:pt x="10090431" y="1116221"/>
                </a:lnTo>
                <a:cubicBezTo>
                  <a:pt x="10077427" y="1118985"/>
                  <a:pt x="10064422" y="1121098"/>
                  <a:pt x="10051255" y="1122561"/>
                </a:cubicBezTo>
                <a:cubicBezTo>
                  <a:pt x="10037925" y="1124024"/>
                  <a:pt x="10024595" y="1125325"/>
                  <a:pt x="10011265" y="1126788"/>
                </a:cubicBezTo>
                <a:cubicBezTo>
                  <a:pt x="9999073" y="1128088"/>
                  <a:pt x="9986881" y="1129226"/>
                  <a:pt x="9974689" y="1130527"/>
                </a:cubicBezTo>
                <a:cubicBezTo>
                  <a:pt x="9968837" y="1131177"/>
                  <a:pt x="9963147" y="1131665"/>
                  <a:pt x="9957295" y="1131827"/>
                </a:cubicBezTo>
                <a:cubicBezTo>
                  <a:pt x="9955507" y="1131827"/>
                  <a:pt x="9953719" y="1131827"/>
                  <a:pt x="9952093" y="1131827"/>
                </a:cubicBezTo>
                <a:cubicBezTo>
                  <a:pt x="9950793" y="1131827"/>
                  <a:pt x="9949492" y="1131827"/>
                  <a:pt x="9948191" y="1131827"/>
                </a:cubicBezTo>
                <a:cubicBezTo>
                  <a:pt x="9945103" y="1131665"/>
                  <a:pt x="9941364" y="1131014"/>
                  <a:pt x="9940226" y="1127763"/>
                </a:cubicBezTo>
                <a:cubicBezTo>
                  <a:pt x="9939088" y="1124837"/>
                  <a:pt x="9939901" y="1121586"/>
                  <a:pt x="9942665" y="1119960"/>
                </a:cubicBezTo>
                <a:cubicBezTo>
                  <a:pt x="9943965" y="1119148"/>
                  <a:pt x="9945428" y="1118985"/>
                  <a:pt x="9946729" y="1119148"/>
                </a:cubicBezTo>
                <a:lnTo>
                  <a:pt x="9946729" y="1119148"/>
                </a:lnTo>
                <a:cubicBezTo>
                  <a:pt x="9946729" y="1119148"/>
                  <a:pt x="9947704" y="1119148"/>
                  <a:pt x="9948354" y="1119148"/>
                </a:cubicBezTo>
                <a:cubicBezTo>
                  <a:pt x="9954857" y="1119473"/>
                  <a:pt x="9961359" y="1118822"/>
                  <a:pt x="9967699" y="1118497"/>
                </a:cubicBezTo>
                <a:lnTo>
                  <a:pt x="9967211" y="1118497"/>
                </a:lnTo>
                <a:cubicBezTo>
                  <a:pt x="9980866" y="1117359"/>
                  <a:pt x="9994521" y="1115896"/>
                  <a:pt x="10008176" y="1114433"/>
                </a:cubicBezTo>
                <a:cubicBezTo>
                  <a:pt x="10021181" y="1113133"/>
                  <a:pt x="10034186" y="1111832"/>
                  <a:pt x="10047191" y="1110369"/>
                </a:cubicBezTo>
                <a:cubicBezTo>
                  <a:pt x="10059545" y="1108906"/>
                  <a:pt x="10071575" y="1107281"/>
                  <a:pt x="10083767" y="1104680"/>
                </a:cubicBezTo>
                <a:lnTo>
                  <a:pt x="10083767" y="1104680"/>
                </a:lnTo>
                <a:lnTo>
                  <a:pt x="10086693" y="1104029"/>
                </a:lnTo>
                <a:cubicBezTo>
                  <a:pt x="10090269" y="1103217"/>
                  <a:pt x="10093845" y="1102404"/>
                  <a:pt x="10097421" y="1101428"/>
                </a:cubicBezTo>
                <a:cubicBezTo>
                  <a:pt x="10078727" y="1083059"/>
                  <a:pt x="10059708" y="1064690"/>
                  <a:pt x="10040038" y="1047296"/>
                </a:cubicBezTo>
                <a:cubicBezTo>
                  <a:pt x="10018580" y="1028276"/>
                  <a:pt x="9996635" y="1009745"/>
                  <a:pt x="9975014" y="990888"/>
                </a:cubicBezTo>
                <a:lnTo>
                  <a:pt x="9974689" y="990563"/>
                </a:lnTo>
                <a:cubicBezTo>
                  <a:pt x="9970462" y="991050"/>
                  <a:pt x="9966073" y="991375"/>
                  <a:pt x="9961847" y="991375"/>
                </a:cubicBezTo>
                <a:cubicBezTo>
                  <a:pt x="9956319" y="991375"/>
                  <a:pt x="9950793" y="991050"/>
                  <a:pt x="9945428" y="990725"/>
                </a:cubicBezTo>
                <a:lnTo>
                  <a:pt x="9945428" y="990725"/>
                </a:lnTo>
                <a:cubicBezTo>
                  <a:pt x="9931935" y="990075"/>
                  <a:pt x="9918605" y="988774"/>
                  <a:pt x="9905113" y="987799"/>
                </a:cubicBezTo>
                <a:cubicBezTo>
                  <a:pt x="9891133" y="986661"/>
                  <a:pt x="9876990" y="985361"/>
                  <a:pt x="9863010" y="984548"/>
                </a:cubicBezTo>
                <a:lnTo>
                  <a:pt x="9860572" y="984548"/>
                </a:lnTo>
                <a:cubicBezTo>
                  <a:pt x="9859271" y="984385"/>
                  <a:pt x="9858133" y="984223"/>
                  <a:pt x="9856833" y="984223"/>
                </a:cubicBezTo>
                <a:lnTo>
                  <a:pt x="9855532" y="984223"/>
                </a:lnTo>
                <a:cubicBezTo>
                  <a:pt x="9855532" y="984223"/>
                  <a:pt x="9856020" y="984223"/>
                  <a:pt x="9856345" y="984223"/>
                </a:cubicBezTo>
                <a:cubicBezTo>
                  <a:pt x="9848705" y="983898"/>
                  <a:pt x="9841065" y="983898"/>
                  <a:pt x="9833424" y="984223"/>
                </a:cubicBezTo>
                <a:lnTo>
                  <a:pt x="9832449" y="984223"/>
                </a:lnTo>
                <a:cubicBezTo>
                  <a:pt x="9830173" y="986011"/>
                  <a:pt x="9826922" y="986011"/>
                  <a:pt x="9824646" y="984223"/>
                </a:cubicBezTo>
                <a:cubicBezTo>
                  <a:pt x="9823671" y="983410"/>
                  <a:pt x="9822695" y="982597"/>
                  <a:pt x="9822207" y="981297"/>
                </a:cubicBezTo>
                <a:cubicBezTo>
                  <a:pt x="9821232" y="979183"/>
                  <a:pt x="9821720" y="976745"/>
                  <a:pt x="9822858" y="974957"/>
                </a:cubicBezTo>
                <a:cubicBezTo>
                  <a:pt x="9825133" y="971706"/>
                  <a:pt x="9829685" y="971543"/>
                  <a:pt x="9833261" y="971218"/>
                </a:cubicBezTo>
                <a:cubicBezTo>
                  <a:pt x="9835700" y="971055"/>
                  <a:pt x="9838301" y="970893"/>
                  <a:pt x="9840739" y="970730"/>
                </a:cubicBezTo>
                <a:cubicBezTo>
                  <a:pt x="9845941" y="970730"/>
                  <a:pt x="9851143" y="970730"/>
                  <a:pt x="9856345" y="970893"/>
                </a:cubicBezTo>
                <a:cubicBezTo>
                  <a:pt x="9856833" y="970893"/>
                  <a:pt x="9857158" y="970893"/>
                  <a:pt x="9857645" y="970893"/>
                </a:cubicBezTo>
                <a:lnTo>
                  <a:pt x="9858621" y="970893"/>
                </a:lnTo>
                <a:cubicBezTo>
                  <a:pt x="9858621" y="970893"/>
                  <a:pt x="9860084" y="970893"/>
                  <a:pt x="9860897" y="971055"/>
                </a:cubicBezTo>
                <a:lnTo>
                  <a:pt x="9862197" y="971055"/>
                </a:lnTo>
                <a:cubicBezTo>
                  <a:pt x="9875690" y="971868"/>
                  <a:pt x="9889182" y="973169"/>
                  <a:pt x="9902675" y="974307"/>
                </a:cubicBezTo>
                <a:cubicBezTo>
                  <a:pt x="9916330" y="975444"/>
                  <a:pt x="9929985" y="976582"/>
                  <a:pt x="9943640" y="977395"/>
                </a:cubicBezTo>
                <a:lnTo>
                  <a:pt x="9944940" y="977395"/>
                </a:lnTo>
                <a:cubicBezTo>
                  <a:pt x="9944940" y="977395"/>
                  <a:pt x="9946241" y="977395"/>
                  <a:pt x="9946891" y="977558"/>
                </a:cubicBezTo>
                <a:lnTo>
                  <a:pt x="9949004" y="977558"/>
                </a:lnTo>
                <a:cubicBezTo>
                  <a:pt x="9952743" y="977883"/>
                  <a:pt x="9956482" y="978045"/>
                  <a:pt x="9960221" y="978045"/>
                </a:cubicBezTo>
                <a:cubicBezTo>
                  <a:pt x="9953881" y="972518"/>
                  <a:pt x="9947541" y="966991"/>
                  <a:pt x="9941039" y="961627"/>
                </a:cubicBezTo>
                <a:cubicBezTo>
                  <a:pt x="9937625" y="958701"/>
                  <a:pt x="9934211" y="955937"/>
                  <a:pt x="9930797" y="953011"/>
                </a:cubicBezTo>
                <a:lnTo>
                  <a:pt x="9930797" y="953011"/>
                </a:lnTo>
                <a:cubicBezTo>
                  <a:pt x="9908852" y="934967"/>
                  <a:pt x="9886744" y="917411"/>
                  <a:pt x="9863498" y="900992"/>
                </a:cubicBezTo>
                <a:cubicBezTo>
                  <a:pt x="9855532" y="895302"/>
                  <a:pt x="9847404" y="889775"/>
                  <a:pt x="9839276" y="884411"/>
                </a:cubicBezTo>
                <a:cubicBezTo>
                  <a:pt x="9835212" y="881647"/>
                  <a:pt x="9831148" y="879046"/>
                  <a:pt x="9827247" y="876283"/>
                </a:cubicBezTo>
                <a:cubicBezTo>
                  <a:pt x="9824971" y="874820"/>
                  <a:pt x="9822858" y="873357"/>
                  <a:pt x="9820582" y="871731"/>
                </a:cubicBezTo>
                <a:cubicBezTo>
                  <a:pt x="9819281" y="870756"/>
                  <a:pt x="9817656" y="869618"/>
                  <a:pt x="9816843" y="868155"/>
                </a:cubicBezTo>
                <a:cubicBezTo>
                  <a:pt x="9815705" y="866367"/>
                  <a:pt x="9815543" y="864253"/>
                  <a:pt x="9816355" y="862465"/>
                </a:cubicBezTo>
                <a:cubicBezTo>
                  <a:pt x="9817819" y="858401"/>
                  <a:pt x="9823183" y="857263"/>
                  <a:pt x="9826434" y="860027"/>
                </a:cubicBezTo>
                <a:cubicBezTo>
                  <a:pt x="9829197" y="862140"/>
                  <a:pt x="9832286" y="864091"/>
                  <a:pt x="9835212" y="866042"/>
                </a:cubicBezTo>
                <a:cubicBezTo>
                  <a:pt x="9838301" y="868155"/>
                  <a:pt x="9841552" y="870268"/>
                  <a:pt x="9844641" y="872219"/>
                </a:cubicBezTo>
                <a:cubicBezTo>
                  <a:pt x="9850331" y="875958"/>
                  <a:pt x="9856020" y="879697"/>
                  <a:pt x="9861709" y="883598"/>
                </a:cubicBezTo>
                <a:cubicBezTo>
                  <a:pt x="9872926" y="891238"/>
                  <a:pt x="9884143" y="899204"/>
                  <a:pt x="9894872" y="907494"/>
                </a:cubicBezTo>
                <a:cubicBezTo>
                  <a:pt x="9902512" y="913347"/>
                  <a:pt x="9910153" y="919361"/>
                  <a:pt x="9917793" y="925376"/>
                </a:cubicBezTo>
                <a:cubicBezTo>
                  <a:pt x="9925108" y="931066"/>
                  <a:pt x="9932261" y="936918"/>
                  <a:pt x="9939251" y="942770"/>
                </a:cubicBezTo>
                <a:lnTo>
                  <a:pt x="9939413" y="942770"/>
                </a:lnTo>
                <a:lnTo>
                  <a:pt x="9939413" y="943095"/>
                </a:lnTo>
                <a:cubicBezTo>
                  <a:pt x="9942989" y="946021"/>
                  <a:pt x="9946403" y="948785"/>
                  <a:pt x="9949817" y="951711"/>
                </a:cubicBezTo>
                <a:lnTo>
                  <a:pt x="9949817" y="951711"/>
                </a:lnTo>
                <a:cubicBezTo>
                  <a:pt x="9959408" y="959676"/>
                  <a:pt x="9968837" y="967967"/>
                  <a:pt x="9978265" y="976257"/>
                </a:cubicBezTo>
                <a:lnTo>
                  <a:pt x="9978753" y="976257"/>
                </a:lnTo>
                <a:cubicBezTo>
                  <a:pt x="9978753" y="976257"/>
                  <a:pt x="9979241" y="975932"/>
                  <a:pt x="9979565" y="975770"/>
                </a:cubicBezTo>
                <a:cubicBezTo>
                  <a:pt x="9979565" y="975282"/>
                  <a:pt x="9979241" y="974794"/>
                  <a:pt x="9979078" y="974307"/>
                </a:cubicBezTo>
                <a:lnTo>
                  <a:pt x="9979403" y="975119"/>
                </a:lnTo>
                <a:cubicBezTo>
                  <a:pt x="9977127" y="969105"/>
                  <a:pt x="9974364" y="963252"/>
                  <a:pt x="9971763" y="957400"/>
                </a:cubicBezTo>
                <a:cubicBezTo>
                  <a:pt x="9968999" y="951223"/>
                  <a:pt x="9966398" y="944883"/>
                  <a:pt x="9963797" y="938543"/>
                </a:cubicBezTo>
                <a:cubicBezTo>
                  <a:pt x="9958433" y="925213"/>
                  <a:pt x="9953719" y="911558"/>
                  <a:pt x="9949167" y="897903"/>
                </a:cubicBezTo>
                <a:cubicBezTo>
                  <a:pt x="9942827" y="879209"/>
                  <a:pt x="9937300" y="860189"/>
                  <a:pt x="9931285" y="841332"/>
                </a:cubicBezTo>
                <a:cubicBezTo>
                  <a:pt x="9930310" y="838081"/>
                  <a:pt x="9932423" y="834342"/>
                  <a:pt x="9935675" y="833367"/>
                </a:cubicBezTo>
                <a:cubicBezTo>
                  <a:pt x="9939088" y="832392"/>
                  <a:pt x="9942502" y="834505"/>
                  <a:pt x="9943640" y="837756"/>
                </a:cubicBezTo>
                <a:cubicBezTo>
                  <a:pt x="9948354" y="851411"/>
                  <a:pt x="9952255" y="865391"/>
                  <a:pt x="9956807" y="879209"/>
                </a:cubicBezTo>
                <a:cubicBezTo>
                  <a:pt x="9961034" y="892376"/>
                  <a:pt x="9965423" y="905381"/>
                  <a:pt x="9970137" y="918548"/>
                </a:cubicBezTo>
                <a:lnTo>
                  <a:pt x="9970137" y="918548"/>
                </a:lnTo>
                <a:cubicBezTo>
                  <a:pt x="9975014" y="931553"/>
                  <a:pt x="9980379" y="944396"/>
                  <a:pt x="9986068" y="957238"/>
                </a:cubicBezTo>
                <a:cubicBezTo>
                  <a:pt x="9987369" y="960001"/>
                  <a:pt x="9988507" y="962927"/>
                  <a:pt x="9989807" y="965691"/>
                </a:cubicBezTo>
                <a:cubicBezTo>
                  <a:pt x="9991270" y="969105"/>
                  <a:pt x="9992571" y="972681"/>
                  <a:pt x="9993058" y="976420"/>
                </a:cubicBezTo>
                <a:cubicBezTo>
                  <a:pt x="9993546" y="980484"/>
                  <a:pt x="9991757" y="983410"/>
                  <a:pt x="9988994" y="985523"/>
                </a:cubicBezTo>
                <a:cubicBezTo>
                  <a:pt x="9997122" y="992676"/>
                  <a:pt x="10005413" y="999666"/>
                  <a:pt x="10013703" y="1006656"/>
                </a:cubicBezTo>
                <a:cubicBezTo>
                  <a:pt x="10034836" y="1024863"/>
                  <a:pt x="10055806" y="1043069"/>
                  <a:pt x="10076126" y="1062252"/>
                </a:cubicBezTo>
                <a:cubicBezTo>
                  <a:pt x="10086367" y="1072005"/>
                  <a:pt x="10096609" y="1081759"/>
                  <a:pt x="10106687" y="1091675"/>
                </a:cubicBezTo>
                <a:lnTo>
                  <a:pt x="10111402" y="1096389"/>
                </a:lnTo>
                <a:lnTo>
                  <a:pt x="10111402" y="1095414"/>
                </a:lnTo>
                <a:cubicBezTo>
                  <a:pt x="10110914" y="1090049"/>
                  <a:pt x="10110101" y="1085010"/>
                  <a:pt x="10108963" y="1079808"/>
                </a:cubicBezTo>
                <a:cubicBezTo>
                  <a:pt x="10106037" y="1066803"/>
                  <a:pt x="10102623" y="1053961"/>
                  <a:pt x="10099210" y="1040956"/>
                </a:cubicBezTo>
                <a:cubicBezTo>
                  <a:pt x="10095633" y="1027139"/>
                  <a:pt x="10092057" y="1013158"/>
                  <a:pt x="10088643" y="999178"/>
                </a:cubicBezTo>
                <a:cubicBezTo>
                  <a:pt x="10085392" y="986011"/>
                  <a:pt x="10082303" y="972844"/>
                  <a:pt x="10079540" y="959676"/>
                </a:cubicBezTo>
                <a:lnTo>
                  <a:pt x="10079540" y="960001"/>
                </a:lnTo>
                <a:cubicBezTo>
                  <a:pt x="10079377" y="958863"/>
                  <a:pt x="10079052" y="957725"/>
                  <a:pt x="10078890" y="956588"/>
                </a:cubicBezTo>
                <a:lnTo>
                  <a:pt x="10078890" y="957400"/>
                </a:lnTo>
                <a:lnTo>
                  <a:pt x="10078565" y="955450"/>
                </a:lnTo>
                <a:cubicBezTo>
                  <a:pt x="10078565" y="955450"/>
                  <a:pt x="10078565" y="956100"/>
                  <a:pt x="10078727" y="956262"/>
                </a:cubicBezTo>
                <a:cubicBezTo>
                  <a:pt x="10076289" y="944883"/>
                  <a:pt x="10073851" y="933667"/>
                  <a:pt x="10071737" y="922287"/>
                </a:cubicBezTo>
                <a:cubicBezTo>
                  <a:pt x="10071087" y="918874"/>
                  <a:pt x="10073851" y="915622"/>
                  <a:pt x="10077101" y="915135"/>
                </a:cubicBezTo>
                <a:cubicBezTo>
                  <a:pt x="10080678" y="914647"/>
                  <a:pt x="10083604" y="917085"/>
                  <a:pt x="10084254" y="920499"/>
                </a:cubicBezTo>
                <a:cubicBezTo>
                  <a:pt x="10086367" y="930740"/>
                  <a:pt x="10088481" y="940982"/>
                  <a:pt x="10090757" y="951223"/>
                </a:cubicBezTo>
                <a:lnTo>
                  <a:pt x="10090757" y="951060"/>
                </a:lnTo>
                <a:lnTo>
                  <a:pt x="10090757" y="951060"/>
                </a:lnTo>
                <a:lnTo>
                  <a:pt x="10090757" y="951060"/>
                </a:lnTo>
                <a:cubicBezTo>
                  <a:pt x="10091244" y="953336"/>
                  <a:pt x="10091732" y="955450"/>
                  <a:pt x="10092220" y="957725"/>
                </a:cubicBezTo>
                <a:lnTo>
                  <a:pt x="10092220" y="957400"/>
                </a:lnTo>
                <a:cubicBezTo>
                  <a:pt x="10098072" y="984548"/>
                  <a:pt x="10104899" y="1011370"/>
                  <a:pt x="10111889" y="1038355"/>
                </a:cubicBezTo>
                <a:cubicBezTo>
                  <a:pt x="10113515" y="1044858"/>
                  <a:pt x="10115303" y="1051197"/>
                  <a:pt x="10116929" y="1057700"/>
                </a:cubicBezTo>
                <a:cubicBezTo>
                  <a:pt x="10118717" y="1064527"/>
                  <a:pt x="10120505" y="1071192"/>
                  <a:pt x="10121805" y="1078182"/>
                </a:cubicBezTo>
                <a:cubicBezTo>
                  <a:pt x="10122456" y="1081434"/>
                  <a:pt x="10123106" y="1084522"/>
                  <a:pt x="10123594" y="1087773"/>
                </a:cubicBezTo>
                <a:cubicBezTo>
                  <a:pt x="10123756" y="1089562"/>
                  <a:pt x="10124081" y="1091187"/>
                  <a:pt x="10124244" y="1092975"/>
                </a:cubicBezTo>
                <a:cubicBezTo>
                  <a:pt x="10124569" y="1096064"/>
                  <a:pt x="10124894" y="1099315"/>
                  <a:pt x="10124244" y="1102404"/>
                </a:cubicBezTo>
                <a:cubicBezTo>
                  <a:pt x="10123919" y="1103867"/>
                  <a:pt x="10123269" y="1105330"/>
                  <a:pt x="10122293" y="1106468"/>
                </a:cubicBezTo>
                <a:lnTo>
                  <a:pt x="10121968" y="1106793"/>
                </a:lnTo>
                <a:lnTo>
                  <a:pt x="10122293" y="1107118"/>
                </a:lnTo>
                <a:cubicBezTo>
                  <a:pt x="10127495" y="1112320"/>
                  <a:pt x="10132697" y="1117684"/>
                  <a:pt x="10137899" y="1122886"/>
                </a:cubicBezTo>
                <a:cubicBezTo>
                  <a:pt x="10143751" y="1128739"/>
                  <a:pt x="10149278" y="1134591"/>
                  <a:pt x="10154968" y="1140443"/>
                </a:cubicBezTo>
                <a:cubicBezTo>
                  <a:pt x="10160332" y="1145970"/>
                  <a:pt x="10165697" y="1151334"/>
                  <a:pt x="10170736" y="1156861"/>
                </a:cubicBezTo>
                <a:lnTo>
                  <a:pt x="10170411" y="1156374"/>
                </a:lnTo>
                <a:cubicBezTo>
                  <a:pt x="10172849" y="1158975"/>
                  <a:pt x="10175451" y="1161738"/>
                  <a:pt x="10177889" y="1164339"/>
                </a:cubicBezTo>
                <a:cubicBezTo>
                  <a:pt x="10180165" y="1166778"/>
                  <a:pt x="10182441" y="1169216"/>
                  <a:pt x="10184879" y="1171817"/>
                </a:cubicBezTo>
                <a:lnTo>
                  <a:pt x="10184229" y="1171167"/>
                </a:lnTo>
                <a:cubicBezTo>
                  <a:pt x="10186342" y="1173605"/>
                  <a:pt x="10188618" y="1175881"/>
                  <a:pt x="10190731" y="1178319"/>
                </a:cubicBezTo>
                <a:lnTo>
                  <a:pt x="10190081" y="1177669"/>
                </a:lnTo>
                <a:cubicBezTo>
                  <a:pt x="10205199" y="1193925"/>
                  <a:pt x="10219829" y="1210669"/>
                  <a:pt x="10233972" y="1227901"/>
                </a:cubicBezTo>
                <a:cubicBezTo>
                  <a:pt x="10233322" y="1222048"/>
                  <a:pt x="10232021" y="1216196"/>
                  <a:pt x="10230883" y="1210506"/>
                </a:cubicBezTo>
                <a:cubicBezTo>
                  <a:pt x="10229420" y="1203354"/>
                  <a:pt x="10227957" y="1196364"/>
                  <a:pt x="10226494" y="1189211"/>
                </a:cubicBezTo>
                <a:cubicBezTo>
                  <a:pt x="10226007" y="1186772"/>
                  <a:pt x="10225356" y="1184334"/>
                  <a:pt x="10224869" y="1181896"/>
                </a:cubicBezTo>
                <a:lnTo>
                  <a:pt x="10224869" y="1182546"/>
                </a:lnTo>
                <a:lnTo>
                  <a:pt x="10224543" y="1180758"/>
                </a:lnTo>
                <a:cubicBezTo>
                  <a:pt x="10224219" y="1178970"/>
                  <a:pt x="10223731" y="1177181"/>
                  <a:pt x="10223405" y="1175393"/>
                </a:cubicBezTo>
                <a:lnTo>
                  <a:pt x="10223405" y="1174418"/>
                </a:lnTo>
                <a:lnTo>
                  <a:pt x="10222918" y="1173605"/>
                </a:lnTo>
                <a:lnTo>
                  <a:pt x="10222918" y="1174418"/>
                </a:lnTo>
                <a:cubicBezTo>
                  <a:pt x="10222430" y="1171329"/>
                  <a:pt x="10221780" y="1168241"/>
                  <a:pt x="10221130" y="1165315"/>
                </a:cubicBezTo>
                <a:cubicBezTo>
                  <a:pt x="10221130" y="1164989"/>
                  <a:pt x="10220967" y="1164502"/>
                  <a:pt x="10220805" y="1164177"/>
                </a:cubicBezTo>
                <a:lnTo>
                  <a:pt x="10220805" y="1164989"/>
                </a:lnTo>
                <a:cubicBezTo>
                  <a:pt x="10220805" y="1163689"/>
                  <a:pt x="10220479" y="1162551"/>
                  <a:pt x="10220155" y="1161251"/>
                </a:cubicBezTo>
                <a:lnTo>
                  <a:pt x="10220155" y="1161738"/>
                </a:lnTo>
                <a:cubicBezTo>
                  <a:pt x="10219829" y="1159950"/>
                  <a:pt x="10219504" y="1158162"/>
                  <a:pt x="10219017" y="1156374"/>
                </a:cubicBezTo>
                <a:lnTo>
                  <a:pt x="10219017" y="1156374"/>
                </a:lnTo>
                <a:lnTo>
                  <a:pt x="10219017" y="1155886"/>
                </a:lnTo>
                <a:cubicBezTo>
                  <a:pt x="10218691" y="1154423"/>
                  <a:pt x="10218366" y="1153123"/>
                  <a:pt x="10218041" y="1151660"/>
                </a:cubicBezTo>
                <a:cubicBezTo>
                  <a:pt x="10218041" y="1151985"/>
                  <a:pt x="10218041" y="1152147"/>
                  <a:pt x="10218204" y="1152472"/>
                </a:cubicBezTo>
                <a:cubicBezTo>
                  <a:pt x="10218204" y="1151822"/>
                  <a:pt x="10217879" y="1151172"/>
                  <a:pt x="10217716" y="1150522"/>
                </a:cubicBezTo>
                <a:lnTo>
                  <a:pt x="10217716" y="1150847"/>
                </a:lnTo>
                <a:cubicBezTo>
                  <a:pt x="10217716" y="1150034"/>
                  <a:pt x="10217391" y="1149221"/>
                  <a:pt x="10217228" y="1148246"/>
                </a:cubicBezTo>
                <a:cubicBezTo>
                  <a:pt x="10217228" y="1148571"/>
                  <a:pt x="10217228" y="1148896"/>
                  <a:pt x="10217391" y="1149059"/>
                </a:cubicBezTo>
                <a:lnTo>
                  <a:pt x="10217391" y="1148408"/>
                </a:lnTo>
                <a:cubicBezTo>
                  <a:pt x="10216741" y="1145807"/>
                  <a:pt x="10216091" y="1143206"/>
                  <a:pt x="10215603" y="1140605"/>
                </a:cubicBezTo>
                <a:lnTo>
                  <a:pt x="10215603" y="1141093"/>
                </a:lnTo>
                <a:cubicBezTo>
                  <a:pt x="10215115" y="1138655"/>
                  <a:pt x="10214627" y="1136216"/>
                  <a:pt x="10214140" y="1133778"/>
                </a:cubicBezTo>
                <a:lnTo>
                  <a:pt x="10214140" y="1134591"/>
                </a:lnTo>
                <a:cubicBezTo>
                  <a:pt x="10212351" y="1125162"/>
                  <a:pt x="10210401" y="1115734"/>
                  <a:pt x="10208450" y="1106305"/>
                </a:cubicBezTo>
                <a:cubicBezTo>
                  <a:pt x="10207800" y="1102892"/>
                  <a:pt x="10210563" y="1099640"/>
                  <a:pt x="10213815" y="1099153"/>
                </a:cubicBezTo>
                <a:cubicBezTo>
                  <a:pt x="10215440" y="1098990"/>
                  <a:pt x="10217066" y="1099315"/>
                  <a:pt x="10218529" y="1100291"/>
                </a:cubicBezTo>
                <a:cubicBezTo>
                  <a:pt x="10219992" y="1101266"/>
                  <a:pt x="10220642" y="1102729"/>
                  <a:pt x="10220967" y="1104517"/>
                </a:cubicBezTo>
                <a:cubicBezTo>
                  <a:pt x="10221943" y="1109231"/>
                  <a:pt x="10223081" y="1114109"/>
                  <a:pt x="10224056" y="1118822"/>
                </a:cubicBezTo>
                <a:lnTo>
                  <a:pt x="10224056" y="1118822"/>
                </a:lnTo>
                <a:cubicBezTo>
                  <a:pt x="10224869" y="1122724"/>
                  <a:pt x="10225844" y="1126788"/>
                  <a:pt x="10226657" y="1130852"/>
                </a:cubicBezTo>
                <a:lnTo>
                  <a:pt x="10226657" y="1131177"/>
                </a:lnTo>
                <a:lnTo>
                  <a:pt x="10226657" y="1131177"/>
                </a:lnTo>
                <a:lnTo>
                  <a:pt x="10226657" y="1131340"/>
                </a:lnTo>
                <a:lnTo>
                  <a:pt x="10226657" y="1131340"/>
                </a:lnTo>
                <a:cubicBezTo>
                  <a:pt x="10227145" y="1133778"/>
                  <a:pt x="10227795" y="1136216"/>
                  <a:pt x="10228283" y="1138655"/>
                </a:cubicBezTo>
                <a:lnTo>
                  <a:pt x="10228283" y="1138655"/>
                </a:lnTo>
                <a:cubicBezTo>
                  <a:pt x="10228770" y="1140931"/>
                  <a:pt x="10229420" y="1143369"/>
                  <a:pt x="10229908" y="1145807"/>
                </a:cubicBezTo>
                <a:lnTo>
                  <a:pt x="10229908" y="1144995"/>
                </a:lnTo>
                <a:cubicBezTo>
                  <a:pt x="10229908" y="1144995"/>
                  <a:pt x="10229908" y="1145645"/>
                  <a:pt x="10229908" y="1145970"/>
                </a:cubicBezTo>
                <a:lnTo>
                  <a:pt x="10229908" y="1145970"/>
                </a:lnTo>
                <a:cubicBezTo>
                  <a:pt x="10229908" y="1146783"/>
                  <a:pt x="10230233" y="1147433"/>
                  <a:pt x="10230396" y="1148083"/>
                </a:cubicBezTo>
                <a:lnTo>
                  <a:pt x="10230396" y="1148083"/>
                </a:lnTo>
                <a:lnTo>
                  <a:pt x="10230396" y="1148571"/>
                </a:lnTo>
                <a:lnTo>
                  <a:pt x="10230396" y="1148571"/>
                </a:lnTo>
                <a:lnTo>
                  <a:pt x="10231046" y="1151009"/>
                </a:lnTo>
                <a:lnTo>
                  <a:pt x="10231046" y="1151009"/>
                </a:lnTo>
                <a:lnTo>
                  <a:pt x="10231371" y="1151985"/>
                </a:lnTo>
                <a:lnTo>
                  <a:pt x="10231371" y="1151985"/>
                </a:lnTo>
                <a:cubicBezTo>
                  <a:pt x="10231371" y="1151985"/>
                  <a:pt x="10231533" y="1152797"/>
                  <a:pt x="10231696" y="1153448"/>
                </a:cubicBezTo>
                <a:lnTo>
                  <a:pt x="10231696" y="1154098"/>
                </a:lnTo>
                <a:lnTo>
                  <a:pt x="10231859" y="1154098"/>
                </a:lnTo>
                <a:lnTo>
                  <a:pt x="10231859" y="1155073"/>
                </a:lnTo>
                <a:cubicBezTo>
                  <a:pt x="10232509" y="1157512"/>
                  <a:pt x="10233159" y="1159950"/>
                  <a:pt x="10233647" y="1162388"/>
                </a:cubicBezTo>
                <a:lnTo>
                  <a:pt x="10233647" y="1162388"/>
                </a:lnTo>
                <a:lnTo>
                  <a:pt x="10233647" y="1162388"/>
                </a:lnTo>
                <a:cubicBezTo>
                  <a:pt x="10234297" y="1165477"/>
                  <a:pt x="10234947" y="1168566"/>
                  <a:pt x="10235597" y="1171654"/>
                </a:cubicBezTo>
                <a:lnTo>
                  <a:pt x="10235597" y="1171654"/>
                </a:lnTo>
                <a:cubicBezTo>
                  <a:pt x="10235597" y="1171654"/>
                  <a:pt x="10235760" y="1172305"/>
                  <a:pt x="10235923" y="1172792"/>
                </a:cubicBezTo>
                <a:lnTo>
                  <a:pt x="10235923" y="1171980"/>
                </a:lnTo>
                <a:cubicBezTo>
                  <a:pt x="10235923" y="1171980"/>
                  <a:pt x="10235923" y="1173443"/>
                  <a:pt x="10236248" y="1174255"/>
                </a:cubicBezTo>
                <a:lnTo>
                  <a:pt x="10236248" y="1173930"/>
                </a:lnTo>
                <a:cubicBezTo>
                  <a:pt x="10236248" y="1174906"/>
                  <a:pt x="10236573" y="1175718"/>
                  <a:pt x="10236735" y="1176694"/>
                </a:cubicBezTo>
                <a:lnTo>
                  <a:pt x="10236735" y="1176206"/>
                </a:lnTo>
                <a:cubicBezTo>
                  <a:pt x="10236735" y="1176206"/>
                  <a:pt x="10236898" y="1177669"/>
                  <a:pt x="10237061" y="1178482"/>
                </a:cubicBezTo>
                <a:lnTo>
                  <a:pt x="10237061" y="1178644"/>
                </a:lnTo>
                <a:lnTo>
                  <a:pt x="10237386" y="1180108"/>
                </a:lnTo>
                <a:lnTo>
                  <a:pt x="10237386" y="1179295"/>
                </a:lnTo>
                <a:cubicBezTo>
                  <a:pt x="10237711" y="1182058"/>
                  <a:pt x="10238361" y="1184822"/>
                  <a:pt x="10239011" y="1187423"/>
                </a:cubicBezTo>
                <a:lnTo>
                  <a:pt x="10239011" y="1186772"/>
                </a:lnTo>
                <a:cubicBezTo>
                  <a:pt x="10240312" y="1193437"/>
                  <a:pt x="10241612" y="1200102"/>
                  <a:pt x="10243075" y="1206930"/>
                </a:cubicBezTo>
                <a:cubicBezTo>
                  <a:pt x="10244376" y="1213595"/>
                  <a:pt x="10245839" y="1220260"/>
                  <a:pt x="10246652" y="1227087"/>
                </a:cubicBezTo>
                <a:cubicBezTo>
                  <a:pt x="10246977" y="1230013"/>
                  <a:pt x="10247302" y="1232940"/>
                  <a:pt x="10246977" y="1235866"/>
                </a:cubicBezTo>
                <a:cubicBezTo>
                  <a:pt x="10246814" y="1237491"/>
                  <a:pt x="10246164" y="1239117"/>
                  <a:pt x="10245189" y="1240417"/>
                </a:cubicBezTo>
                <a:cubicBezTo>
                  <a:pt x="10245026" y="1240742"/>
                  <a:pt x="10244701" y="1241068"/>
                  <a:pt x="10244376" y="1241393"/>
                </a:cubicBezTo>
                <a:lnTo>
                  <a:pt x="10245026" y="1242205"/>
                </a:lnTo>
                <a:cubicBezTo>
                  <a:pt x="10249253" y="1247407"/>
                  <a:pt x="10253317" y="1252609"/>
                  <a:pt x="10257218" y="1257974"/>
                </a:cubicBezTo>
                <a:cubicBezTo>
                  <a:pt x="10261445" y="1263663"/>
                  <a:pt x="10265834" y="1269516"/>
                  <a:pt x="10269898" y="1275368"/>
                </a:cubicBezTo>
                <a:cubicBezTo>
                  <a:pt x="10277701" y="1286909"/>
                  <a:pt x="10284691" y="1298776"/>
                  <a:pt x="10291518" y="1310968"/>
                </a:cubicBezTo>
                <a:cubicBezTo>
                  <a:pt x="10298346" y="1323160"/>
                  <a:pt x="10305011" y="1335352"/>
                  <a:pt x="10311513" y="1347544"/>
                </a:cubicBezTo>
                <a:cubicBezTo>
                  <a:pt x="10318015" y="1359736"/>
                  <a:pt x="10324193" y="1372091"/>
                  <a:pt x="10329720" y="1384608"/>
                </a:cubicBezTo>
                <a:cubicBezTo>
                  <a:pt x="10330858" y="1387209"/>
                  <a:pt x="10331996" y="1389972"/>
                  <a:pt x="10332971" y="1392573"/>
                </a:cubicBezTo>
                <a:cubicBezTo>
                  <a:pt x="10334271" y="1395825"/>
                  <a:pt x="10332971" y="1399726"/>
                  <a:pt x="10329720" y="1401189"/>
                </a:cubicBezTo>
                <a:cubicBezTo>
                  <a:pt x="10328907" y="1401514"/>
                  <a:pt x="10327932" y="1401677"/>
                  <a:pt x="10327119" y="1401677"/>
                </a:cubicBezTo>
                <a:cubicBezTo>
                  <a:pt x="10324681" y="1401677"/>
                  <a:pt x="10322242" y="1400214"/>
                  <a:pt x="10321104" y="1397775"/>
                </a:cubicBezTo>
                <a:cubicBezTo>
                  <a:pt x="10313789" y="1381682"/>
                  <a:pt x="10305986" y="1365588"/>
                  <a:pt x="10297858" y="1349821"/>
                </a:cubicBezTo>
                <a:cubicBezTo>
                  <a:pt x="10297858" y="1350145"/>
                  <a:pt x="10298183" y="1350308"/>
                  <a:pt x="10298346" y="1350633"/>
                </a:cubicBezTo>
                <a:cubicBezTo>
                  <a:pt x="10291843" y="1338278"/>
                  <a:pt x="10285016" y="1325924"/>
                  <a:pt x="10278026" y="1313732"/>
                </a:cubicBezTo>
                <a:cubicBezTo>
                  <a:pt x="10274449" y="1307555"/>
                  <a:pt x="10270873" y="1301377"/>
                  <a:pt x="10267297" y="1295200"/>
                </a:cubicBezTo>
                <a:cubicBezTo>
                  <a:pt x="10263558" y="1289023"/>
                  <a:pt x="10259494" y="1283171"/>
                  <a:pt x="10255430" y="1277318"/>
                </a:cubicBezTo>
                <a:lnTo>
                  <a:pt x="10255430" y="1277318"/>
                </a:lnTo>
                <a:lnTo>
                  <a:pt x="10255917" y="1277969"/>
                </a:lnTo>
                <a:cubicBezTo>
                  <a:pt x="10248115" y="1267240"/>
                  <a:pt x="10239987" y="1256673"/>
                  <a:pt x="10231696" y="1246107"/>
                </a:cubicBezTo>
                <a:cubicBezTo>
                  <a:pt x="10225519" y="1247732"/>
                  <a:pt x="10219179" y="1249033"/>
                  <a:pt x="10213002" y="1250333"/>
                </a:cubicBezTo>
                <a:cubicBezTo>
                  <a:pt x="10197559" y="1253422"/>
                  <a:pt x="10182115" y="1255535"/>
                  <a:pt x="10166509" y="1256673"/>
                </a:cubicBezTo>
                <a:lnTo>
                  <a:pt x="10164234" y="1256673"/>
                </a:lnTo>
                <a:lnTo>
                  <a:pt x="10162771" y="1256998"/>
                </a:lnTo>
                <a:cubicBezTo>
                  <a:pt x="10143263" y="1258624"/>
                  <a:pt x="10123594" y="1259274"/>
                  <a:pt x="10104087" y="1259274"/>
                </a:cubicBezTo>
                <a:cubicBezTo>
                  <a:pt x="10096446" y="1259274"/>
                  <a:pt x="10088806" y="1259274"/>
                  <a:pt x="10081328" y="1258949"/>
                </a:cubicBezTo>
                <a:lnTo>
                  <a:pt x="10081328" y="1258949"/>
                </a:lnTo>
                <a:close/>
                <a:moveTo>
                  <a:pt x="10127983" y="353815"/>
                </a:moveTo>
                <a:cubicBezTo>
                  <a:pt x="10127170" y="352840"/>
                  <a:pt x="10126357" y="351864"/>
                  <a:pt x="10125707" y="350726"/>
                </a:cubicBezTo>
                <a:cubicBezTo>
                  <a:pt x="10123919" y="348125"/>
                  <a:pt x="10122293" y="345199"/>
                  <a:pt x="10120668" y="342436"/>
                </a:cubicBezTo>
                <a:cubicBezTo>
                  <a:pt x="10119042" y="339672"/>
                  <a:pt x="10117579" y="336746"/>
                  <a:pt x="10115953" y="333983"/>
                </a:cubicBezTo>
                <a:cubicBezTo>
                  <a:pt x="10109451" y="322278"/>
                  <a:pt x="10102949" y="310737"/>
                  <a:pt x="10096284" y="299032"/>
                </a:cubicBezTo>
                <a:cubicBezTo>
                  <a:pt x="10091244" y="290092"/>
                  <a:pt x="10086043" y="281151"/>
                  <a:pt x="10081003" y="272210"/>
                </a:cubicBezTo>
                <a:cubicBezTo>
                  <a:pt x="10078239" y="267496"/>
                  <a:pt x="10075639" y="262781"/>
                  <a:pt x="10073037" y="257905"/>
                </a:cubicBezTo>
                <a:cubicBezTo>
                  <a:pt x="10071737" y="255629"/>
                  <a:pt x="10070599" y="253353"/>
                  <a:pt x="10069624" y="251240"/>
                </a:cubicBezTo>
                <a:cubicBezTo>
                  <a:pt x="10068486" y="248964"/>
                  <a:pt x="10067185" y="246363"/>
                  <a:pt x="10067348" y="243762"/>
                </a:cubicBezTo>
                <a:lnTo>
                  <a:pt x="10067348" y="243762"/>
                </a:lnTo>
                <a:cubicBezTo>
                  <a:pt x="10067348" y="243762"/>
                  <a:pt x="10067348" y="243274"/>
                  <a:pt x="10067348" y="243112"/>
                </a:cubicBezTo>
                <a:lnTo>
                  <a:pt x="10067348" y="243112"/>
                </a:lnTo>
                <a:cubicBezTo>
                  <a:pt x="10067836" y="239860"/>
                  <a:pt x="10070274" y="237585"/>
                  <a:pt x="10073525" y="237422"/>
                </a:cubicBezTo>
                <a:cubicBezTo>
                  <a:pt x="10076451" y="237422"/>
                  <a:pt x="10079377" y="239698"/>
                  <a:pt x="10079703" y="242624"/>
                </a:cubicBezTo>
                <a:cubicBezTo>
                  <a:pt x="10080515" y="244737"/>
                  <a:pt x="10081653" y="246688"/>
                  <a:pt x="10082629" y="248639"/>
                </a:cubicBezTo>
                <a:lnTo>
                  <a:pt x="10082303" y="247826"/>
                </a:lnTo>
                <a:cubicBezTo>
                  <a:pt x="10088643" y="259530"/>
                  <a:pt x="10095308" y="271072"/>
                  <a:pt x="10101973" y="282614"/>
                </a:cubicBezTo>
                <a:cubicBezTo>
                  <a:pt x="10108801" y="294643"/>
                  <a:pt x="10115628" y="306510"/>
                  <a:pt x="10122293" y="318540"/>
                </a:cubicBezTo>
                <a:cubicBezTo>
                  <a:pt x="10124244" y="322116"/>
                  <a:pt x="10126195" y="325692"/>
                  <a:pt x="10128145" y="329106"/>
                </a:cubicBezTo>
                <a:cubicBezTo>
                  <a:pt x="10128145" y="317889"/>
                  <a:pt x="10128145" y="306673"/>
                  <a:pt x="10127983" y="295456"/>
                </a:cubicBezTo>
                <a:cubicBezTo>
                  <a:pt x="10127658" y="267658"/>
                  <a:pt x="10127333" y="239860"/>
                  <a:pt x="10126520" y="212225"/>
                </a:cubicBezTo>
                <a:cubicBezTo>
                  <a:pt x="10126357" y="205235"/>
                  <a:pt x="10126032" y="198408"/>
                  <a:pt x="10125869" y="191418"/>
                </a:cubicBezTo>
                <a:cubicBezTo>
                  <a:pt x="10122943" y="189467"/>
                  <a:pt x="10121155" y="185728"/>
                  <a:pt x="10119367" y="182639"/>
                </a:cubicBezTo>
                <a:cubicBezTo>
                  <a:pt x="10116279" y="177112"/>
                  <a:pt x="10113190" y="171585"/>
                  <a:pt x="10110264" y="166058"/>
                </a:cubicBezTo>
                <a:cubicBezTo>
                  <a:pt x="10104412" y="155492"/>
                  <a:pt x="10098397" y="144925"/>
                  <a:pt x="10092382" y="134522"/>
                </a:cubicBezTo>
                <a:cubicBezTo>
                  <a:pt x="10086043" y="123468"/>
                  <a:pt x="10079703" y="112576"/>
                  <a:pt x="10073851" y="101359"/>
                </a:cubicBezTo>
                <a:cubicBezTo>
                  <a:pt x="10073851" y="101522"/>
                  <a:pt x="10074175" y="101847"/>
                  <a:pt x="10074175" y="102172"/>
                </a:cubicBezTo>
                <a:cubicBezTo>
                  <a:pt x="10073200" y="100384"/>
                  <a:pt x="10072225" y="98433"/>
                  <a:pt x="10071249" y="96483"/>
                </a:cubicBezTo>
                <a:cubicBezTo>
                  <a:pt x="10069949" y="93556"/>
                  <a:pt x="10068323" y="90143"/>
                  <a:pt x="10069299" y="86892"/>
                </a:cubicBezTo>
                <a:cubicBezTo>
                  <a:pt x="10070111" y="83803"/>
                  <a:pt x="10072875" y="81364"/>
                  <a:pt x="10076126" y="81364"/>
                </a:cubicBezTo>
                <a:cubicBezTo>
                  <a:pt x="10077264" y="81364"/>
                  <a:pt x="10078239" y="81364"/>
                  <a:pt x="10079377" y="81690"/>
                </a:cubicBezTo>
                <a:cubicBezTo>
                  <a:pt x="10082141" y="82340"/>
                  <a:pt x="10084092" y="84941"/>
                  <a:pt x="10084092" y="87704"/>
                </a:cubicBezTo>
                <a:cubicBezTo>
                  <a:pt x="10084092" y="89005"/>
                  <a:pt x="10083767" y="90143"/>
                  <a:pt x="10083116" y="91118"/>
                </a:cubicBezTo>
                <a:cubicBezTo>
                  <a:pt x="10083767" y="92256"/>
                  <a:pt x="10084254" y="93556"/>
                  <a:pt x="10084905" y="94694"/>
                </a:cubicBezTo>
                <a:cubicBezTo>
                  <a:pt x="10091082" y="106399"/>
                  <a:pt x="10097747" y="117778"/>
                  <a:pt x="10104249" y="129157"/>
                </a:cubicBezTo>
                <a:cubicBezTo>
                  <a:pt x="10110914" y="140699"/>
                  <a:pt x="10117417" y="152241"/>
                  <a:pt x="10123919" y="163945"/>
                </a:cubicBezTo>
                <a:lnTo>
                  <a:pt x="10124894" y="165896"/>
                </a:lnTo>
                <a:cubicBezTo>
                  <a:pt x="10124407" y="152891"/>
                  <a:pt x="10123756" y="139886"/>
                  <a:pt x="10123106" y="126881"/>
                </a:cubicBezTo>
                <a:cubicBezTo>
                  <a:pt x="10121643" y="98921"/>
                  <a:pt x="10119530" y="71123"/>
                  <a:pt x="10117741" y="43325"/>
                </a:cubicBezTo>
                <a:cubicBezTo>
                  <a:pt x="10117254" y="36173"/>
                  <a:pt x="10116766" y="28858"/>
                  <a:pt x="10116441" y="21705"/>
                </a:cubicBezTo>
                <a:cubicBezTo>
                  <a:pt x="10116441" y="17641"/>
                  <a:pt x="10116279" y="13740"/>
                  <a:pt x="10116279" y="9676"/>
                </a:cubicBezTo>
                <a:cubicBezTo>
                  <a:pt x="10116279" y="7887"/>
                  <a:pt x="10116116" y="5774"/>
                  <a:pt x="10116766" y="3986"/>
                </a:cubicBezTo>
                <a:cubicBezTo>
                  <a:pt x="10118067" y="572"/>
                  <a:pt x="10122293" y="-1053"/>
                  <a:pt x="10125545" y="735"/>
                </a:cubicBezTo>
                <a:cubicBezTo>
                  <a:pt x="10126683" y="1385"/>
                  <a:pt x="10127658" y="2360"/>
                  <a:pt x="10128308" y="3661"/>
                </a:cubicBezTo>
                <a:cubicBezTo>
                  <a:pt x="10128796" y="4799"/>
                  <a:pt x="10128796" y="5937"/>
                  <a:pt x="10128958" y="7075"/>
                </a:cubicBezTo>
                <a:cubicBezTo>
                  <a:pt x="10128958" y="8700"/>
                  <a:pt x="10128958" y="10326"/>
                  <a:pt x="10128958" y="11951"/>
                </a:cubicBezTo>
                <a:cubicBezTo>
                  <a:pt x="10128958" y="15365"/>
                  <a:pt x="10129121" y="18779"/>
                  <a:pt x="10129283" y="22193"/>
                </a:cubicBezTo>
                <a:cubicBezTo>
                  <a:pt x="10129609" y="28858"/>
                  <a:pt x="10130096" y="35360"/>
                  <a:pt x="10130421" y="42025"/>
                </a:cubicBezTo>
                <a:cubicBezTo>
                  <a:pt x="10131397" y="56330"/>
                  <a:pt x="10132372" y="70798"/>
                  <a:pt x="10133347" y="85103"/>
                </a:cubicBezTo>
                <a:cubicBezTo>
                  <a:pt x="10135135" y="112413"/>
                  <a:pt x="10136761" y="139724"/>
                  <a:pt x="10137899" y="167196"/>
                </a:cubicBezTo>
                <a:cubicBezTo>
                  <a:pt x="10139362" y="164920"/>
                  <a:pt x="10140988" y="162644"/>
                  <a:pt x="10142451" y="160369"/>
                </a:cubicBezTo>
                <a:cubicBezTo>
                  <a:pt x="10146352" y="154354"/>
                  <a:pt x="10150253" y="148502"/>
                  <a:pt x="10154155" y="142487"/>
                </a:cubicBezTo>
                <a:cubicBezTo>
                  <a:pt x="10154968" y="141349"/>
                  <a:pt x="10155618" y="140211"/>
                  <a:pt x="10156431" y="139073"/>
                </a:cubicBezTo>
                <a:lnTo>
                  <a:pt x="10155943" y="139724"/>
                </a:lnTo>
                <a:cubicBezTo>
                  <a:pt x="10162283" y="129645"/>
                  <a:pt x="10168785" y="119729"/>
                  <a:pt x="10175451" y="109812"/>
                </a:cubicBezTo>
                <a:cubicBezTo>
                  <a:pt x="10177239" y="107212"/>
                  <a:pt x="10180977" y="106561"/>
                  <a:pt x="10183579" y="108024"/>
                </a:cubicBezTo>
                <a:cubicBezTo>
                  <a:pt x="10186505" y="109650"/>
                  <a:pt x="10187967" y="113714"/>
                  <a:pt x="10186017" y="116640"/>
                </a:cubicBezTo>
                <a:cubicBezTo>
                  <a:pt x="10184716" y="118753"/>
                  <a:pt x="10183416" y="120867"/>
                  <a:pt x="10181953" y="122980"/>
                </a:cubicBezTo>
                <a:lnTo>
                  <a:pt x="10181953" y="122655"/>
                </a:lnTo>
                <a:cubicBezTo>
                  <a:pt x="10181465" y="123793"/>
                  <a:pt x="10180815" y="124768"/>
                  <a:pt x="10180165" y="125906"/>
                </a:cubicBezTo>
                <a:cubicBezTo>
                  <a:pt x="10179839" y="126394"/>
                  <a:pt x="10179677" y="126719"/>
                  <a:pt x="10179352" y="127206"/>
                </a:cubicBezTo>
                <a:cubicBezTo>
                  <a:pt x="10175288" y="133709"/>
                  <a:pt x="10171061" y="140211"/>
                  <a:pt x="10166835" y="146714"/>
                </a:cubicBezTo>
                <a:lnTo>
                  <a:pt x="10167323" y="146063"/>
                </a:lnTo>
                <a:cubicBezTo>
                  <a:pt x="10166509" y="147364"/>
                  <a:pt x="10165697" y="148664"/>
                  <a:pt x="10164884" y="149965"/>
                </a:cubicBezTo>
                <a:cubicBezTo>
                  <a:pt x="10157894" y="161019"/>
                  <a:pt x="10150741" y="172073"/>
                  <a:pt x="10142939" y="182802"/>
                </a:cubicBezTo>
                <a:cubicBezTo>
                  <a:pt x="10141638" y="184590"/>
                  <a:pt x="10140337" y="186378"/>
                  <a:pt x="10138875" y="188166"/>
                </a:cubicBezTo>
                <a:lnTo>
                  <a:pt x="10138875" y="188492"/>
                </a:lnTo>
                <a:cubicBezTo>
                  <a:pt x="10139362" y="209949"/>
                  <a:pt x="10139850" y="231570"/>
                  <a:pt x="10140337" y="253028"/>
                </a:cubicBezTo>
                <a:cubicBezTo>
                  <a:pt x="10140663" y="266845"/>
                  <a:pt x="10140663" y="280663"/>
                  <a:pt x="10140825" y="294481"/>
                </a:cubicBezTo>
                <a:cubicBezTo>
                  <a:pt x="10140988" y="308623"/>
                  <a:pt x="10141150" y="322929"/>
                  <a:pt x="10141150" y="337071"/>
                </a:cubicBezTo>
                <a:cubicBezTo>
                  <a:pt x="10143101" y="334796"/>
                  <a:pt x="10145052" y="332520"/>
                  <a:pt x="10147003" y="330406"/>
                </a:cubicBezTo>
                <a:cubicBezTo>
                  <a:pt x="10151391" y="325367"/>
                  <a:pt x="10155943" y="320490"/>
                  <a:pt x="10160332" y="315613"/>
                </a:cubicBezTo>
                <a:cubicBezTo>
                  <a:pt x="10169436" y="305697"/>
                  <a:pt x="10178701" y="295781"/>
                  <a:pt x="10188455" y="286353"/>
                </a:cubicBezTo>
                <a:cubicBezTo>
                  <a:pt x="10189268" y="285540"/>
                  <a:pt x="10189918" y="284890"/>
                  <a:pt x="10190731" y="284239"/>
                </a:cubicBezTo>
                <a:lnTo>
                  <a:pt x="10190893" y="284239"/>
                </a:lnTo>
                <a:lnTo>
                  <a:pt x="10191219" y="283752"/>
                </a:lnTo>
                <a:lnTo>
                  <a:pt x="10191219" y="283752"/>
                </a:lnTo>
                <a:cubicBezTo>
                  <a:pt x="10192357" y="282776"/>
                  <a:pt x="10193332" y="281801"/>
                  <a:pt x="10194470" y="280826"/>
                </a:cubicBezTo>
                <a:cubicBezTo>
                  <a:pt x="10196746" y="278712"/>
                  <a:pt x="10200647" y="279037"/>
                  <a:pt x="10202761" y="281151"/>
                </a:cubicBezTo>
                <a:cubicBezTo>
                  <a:pt x="10205199" y="283427"/>
                  <a:pt x="10205524" y="287816"/>
                  <a:pt x="10202923" y="290092"/>
                </a:cubicBezTo>
                <a:cubicBezTo>
                  <a:pt x="10193169" y="299520"/>
                  <a:pt x="10183579" y="309111"/>
                  <a:pt x="10174475" y="319027"/>
                </a:cubicBezTo>
                <a:cubicBezTo>
                  <a:pt x="10169923" y="324067"/>
                  <a:pt x="10165209" y="329106"/>
                  <a:pt x="10160820" y="334145"/>
                </a:cubicBezTo>
                <a:cubicBezTo>
                  <a:pt x="10156268" y="339185"/>
                  <a:pt x="10151879" y="344224"/>
                  <a:pt x="10147490" y="349263"/>
                </a:cubicBezTo>
                <a:cubicBezTo>
                  <a:pt x="10146515" y="350401"/>
                  <a:pt x="10145539" y="351377"/>
                  <a:pt x="10144564" y="352515"/>
                </a:cubicBezTo>
                <a:cubicBezTo>
                  <a:pt x="10143589" y="353652"/>
                  <a:pt x="10142451" y="354628"/>
                  <a:pt x="10141150" y="355603"/>
                </a:cubicBezTo>
                <a:cubicBezTo>
                  <a:pt x="10141150" y="377224"/>
                  <a:pt x="10141150" y="399007"/>
                  <a:pt x="10140825" y="420627"/>
                </a:cubicBezTo>
                <a:cubicBezTo>
                  <a:pt x="10140337" y="448588"/>
                  <a:pt x="10140337" y="476710"/>
                  <a:pt x="10140012" y="504671"/>
                </a:cubicBezTo>
                <a:cubicBezTo>
                  <a:pt x="10140012" y="519139"/>
                  <a:pt x="10140012" y="533769"/>
                  <a:pt x="10139525" y="548237"/>
                </a:cubicBezTo>
                <a:cubicBezTo>
                  <a:pt x="10139525" y="551813"/>
                  <a:pt x="10136761" y="554739"/>
                  <a:pt x="10133022" y="554902"/>
                </a:cubicBezTo>
                <a:lnTo>
                  <a:pt x="10133022" y="554902"/>
                </a:lnTo>
                <a:cubicBezTo>
                  <a:pt x="10129609" y="554902"/>
                  <a:pt x="10126520" y="551976"/>
                  <a:pt x="10126520" y="548399"/>
                </a:cubicBezTo>
                <a:cubicBezTo>
                  <a:pt x="10126520" y="520439"/>
                  <a:pt x="10126683" y="492479"/>
                  <a:pt x="10127170" y="464681"/>
                </a:cubicBezTo>
                <a:cubicBezTo>
                  <a:pt x="10127495" y="436396"/>
                  <a:pt x="10127983" y="408110"/>
                  <a:pt x="10128145" y="379662"/>
                </a:cubicBezTo>
                <a:cubicBezTo>
                  <a:pt x="10128145" y="371209"/>
                  <a:pt x="10128145" y="362756"/>
                  <a:pt x="10128145" y="354140"/>
                </a:cubicBezTo>
                <a:lnTo>
                  <a:pt x="10128145" y="354140"/>
                </a:lnTo>
                <a:close/>
                <a:moveTo>
                  <a:pt x="475658" y="2235447"/>
                </a:moveTo>
                <a:cubicBezTo>
                  <a:pt x="473870" y="2233659"/>
                  <a:pt x="472569" y="2231220"/>
                  <a:pt x="471594" y="2228945"/>
                </a:cubicBezTo>
                <a:cubicBezTo>
                  <a:pt x="470293" y="2225531"/>
                  <a:pt x="469481" y="2221955"/>
                  <a:pt x="468668" y="2218541"/>
                </a:cubicBezTo>
                <a:cubicBezTo>
                  <a:pt x="467042" y="2212038"/>
                  <a:pt x="465254" y="2205536"/>
                  <a:pt x="463303" y="2199197"/>
                </a:cubicBezTo>
                <a:cubicBezTo>
                  <a:pt x="461515" y="2193181"/>
                  <a:pt x="459890" y="2187330"/>
                  <a:pt x="457939" y="2181315"/>
                </a:cubicBezTo>
                <a:cubicBezTo>
                  <a:pt x="457126" y="2178551"/>
                  <a:pt x="456151" y="2175788"/>
                  <a:pt x="455338" y="2173024"/>
                </a:cubicBezTo>
                <a:cubicBezTo>
                  <a:pt x="454200" y="2169611"/>
                  <a:pt x="452249" y="2165709"/>
                  <a:pt x="454037" y="2162295"/>
                </a:cubicBezTo>
                <a:cubicBezTo>
                  <a:pt x="456313" y="2158068"/>
                  <a:pt x="462328" y="2158068"/>
                  <a:pt x="464929" y="2161970"/>
                </a:cubicBezTo>
                <a:cubicBezTo>
                  <a:pt x="465579" y="2163108"/>
                  <a:pt x="465904" y="2164408"/>
                  <a:pt x="466392" y="2165709"/>
                </a:cubicBezTo>
                <a:cubicBezTo>
                  <a:pt x="466880" y="2167010"/>
                  <a:pt x="467205" y="2168148"/>
                  <a:pt x="467692" y="2169448"/>
                </a:cubicBezTo>
                <a:cubicBezTo>
                  <a:pt x="468505" y="2172049"/>
                  <a:pt x="469481" y="2174650"/>
                  <a:pt x="470293" y="2177251"/>
                </a:cubicBezTo>
                <a:cubicBezTo>
                  <a:pt x="471919" y="2182452"/>
                  <a:pt x="473545" y="2187654"/>
                  <a:pt x="475008" y="2192856"/>
                </a:cubicBezTo>
                <a:cubicBezTo>
                  <a:pt x="476471" y="2197896"/>
                  <a:pt x="477934" y="2203098"/>
                  <a:pt x="479397" y="2208300"/>
                </a:cubicBezTo>
                <a:cubicBezTo>
                  <a:pt x="480372" y="2211876"/>
                  <a:pt x="481185" y="2215290"/>
                  <a:pt x="482160" y="2218866"/>
                </a:cubicBezTo>
                <a:cubicBezTo>
                  <a:pt x="499554" y="2173349"/>
                  <a:pt x="516786" y="2127995"/>
                  <a:pt x="533692" y="2082316"/>
                </a:cubicBezTo>
                <a:cubicBezTo>
                  <a:pt x="536780" y="2074025"/>
                  <a:pt x="539869" y="2065734"/>
                  <a:pt x="543120" y="2057444"/>
                </a:cubicBezTo>
                <a:cubicBezTo>
                  <a:pt x="542795" y="2056306"/>
                  <a:pt x="542633" y="2055168"/>
                  <a:pt x="542307" y="2054030"/>
                </a:cubicBezTo>
                <a:cubicBezTo>
                  <a:pt x="541007" y="2047528"/>
                  <a:pt x="539869" y="2040863"/>
                  <a:pt x="538731" y="2034198"/>
                </a:cubicBezTo>
                <a:cubicBezTo>
                  <a:pt x="536780" y="2022981"/>
                  <a:pt x="535317" y="2011764"/>
                  <a:pt x="533692" y="2000385"/>
                </a:cubicBezTo>
                <a:cubicBezTo>
                  <a:pt x="532879" y="1994371"/>
                  <a:pt x="532229" y="1988356"/>
                  <a:pt x="531578" y="1982341"/>
                </a:cubicBezTo>
                <a:cubicBezTo>
                  <a:pt x="531253" y="1979415"/>
                  <a:pt x="531091" y="1976489"/>
                  <a:pt x="530928" y="1973400"/>
                </a:cubicBezTo>
                <a:cubicBezTo>
                  <a:pt x="530928" y="1971775"/>
                  <a:pt x="530928" y="1970149"/>
                  <a:pt x="530928" y="1968524"/>
                </a:cubicBezTo>
                <a:cubicBezTo>
                  <a:pt x="530928" y="1966735"/>
                  <a:pt x="531741" y="1965110"/>
                  <a:pt x="533042" y="1963809"/>
                </a:cubicBezTo>
                <a:cubicBezTo>
                  <a:pt x="533529" y="1963322"/>
                  <a:pt x="533854" y="1962834"/>
                  <a:pt x="534505" y="1962509"/>
                </a:cubicBezTo>
                <a:cubicBezTo>
                  <a:pt x="537431" y="1960558"/>
                  <a:pt x="541332" y="1961859"/>
                  <a:pt x="543120" y="1964460"/>
                </a:cubicBezTo>
                <a:cubicBezTo>
                  <a:pt x="543120" y="1964460"/>
                  <a:pt x="543120" y="1964622"/>
                  <a:pt x="543608" y="1965272"/>
                </a:cubicBezTo>
                <a:lnTo>
                  <a:pt x="543608" y="1965272"/>
                </a:lnTo>
                <a:cubicBezTo>
                  <a:pt x="543608" y="1965272"/>
                  <a:pt x="543770" y="1966085"/>
                  <a:pt x="543933" y="1966410"/>
                </a:cubicBezTo>
                <a:lnTo>
                  <a:pt x="543933" y="1966410"/>
                </a:lnTo>
                <a:lnTo>
                  <a:pt x="543933" y="1966898"/>
                </a:lnTo>
                <a:cubicBezTo>
                  <a:pt x="543933" y="1966898"/>
                  <a:pt x="543933" y="1968686"/>
                  <a:pt x="543933" y="1969336"/>
                </a:cubicBezTo>
                <a:cubicBezTo>
                  <a:pt x="543933" y="1969499"/>
                  <a:pt x="543933" y="1969824"/>
                  <a:pt x="543770" y="1969987"/>
                </a:cubicBezTo>
                <a:cubicBezTo>
                  <a:pt x="543770" y="1972100"/>
                  <a:pt x="543770" y="1974213"/>
                  <a:pt x="544096" y="1976326"/>
                </a:cubicBezTo>
                <a:lnTo>
                  <a:pt x="544096" y="1976326"/>
                </a:lnTo>
                <a:cubicBezTo>
                  <a:pt x="545234" y="1989169"/>
                  <a:pt x="547184" y="2002173"/>
                  <a:pt x="548972" y="2015178"/>
                </a:cubicBezTo>
                <a:cubicBezTo>
                  <a:pt x="549948" y="2021681"/>
                  <a:pt x="550923" y="2028020"/>
                  <a:pt x="551898" y="2034360"/>
                </a:cubicBezTo>
                <a:cubicBezTo>
                  <a:pt x="554662" y="2027045"/>
                  <a:pt x="557588" y="2019730"/>
                  <a:pt x="560514" y="2012415"/>
                </a:cubicBezTo>
                <a:cubicBezTo>
                  <a:pt x="565554" y="1999735"/>
                  <a:pt x="570593" y="1987055"/>
                  <a:pt x="575795" y="1974376"/>
                </a:cubicBezTo>
                <a:cubicBezTo>
                  <a:pt x="580672" y="1962509"/>
                  <a:pt x="585874" y="1950967"/>
                  <a:pt x="591075" y="1939425"/>
                </a:cubicBezTo>
                <a:cubicBezTo>
                  <a:pt x="601642" y="1915854"/>
                  <a:pt x="612858" y="1892608"/>
                  <a:pt x="624238" y="1869362"/>
                </a:cubicBezTo>
                <a:cubicBezTo>
                  <a:pt x="630740" y="1856195"/>
                  <a:pt x="637405" y="1843352"/>
                  <a:pt x="644395" y="1830510"/>
                </a:cubicBezTo>
                <a:lnTo>
                  <a:pt x="643745" y="1830185"/>
                </a:lnTo>
                <a:cubicBezTo>
                  <a:pt x="639031" y="1827909"/>
                  <a:pt x="637405" y="1822545"/>
                  <a:pt x="635942" y="1817830"/>
                </a:cubicBezTo>
                <a:cubicBezTo>
                  <a:pt x="634154" y="1811816"/>
                  <a:pt x="633178" y="1805638"/>
                  <a:pt x="632366" y="1799299"/>
                </a:cubicBezTo>
                <a:cubicBezTo>
                  <a:pt x="630578" y="1785969"/>
                  <a:pt x="629277" y="1772639"/>
                  <a:pt x="627814" y="1759309"/>
                </a:cubicBezTo>
                <a:cubicBezTo>
                  <a:pt x="627001" y="1752481"/>
                  <a:pt x="626351" y="1745816"/>
                  <a:pt x="625538" y="1738989"/>
                </a:cubicBezTo>
                <a:cubicBezTo>
                  <a:pt x="624888" y="1732486"/>
                  <a:pt x="624075" y="1725821"/>
                  <a:pt x="623750" y="1719156"/>
                </a:cubicBezTo>
                <a:cubicBezTo>
                  <a:pt x="623587" y="1715905"/>
                  <a:pt x="622937" y="1711841"/>
                  <a:pt x="625538" y="1709240"/>
                </a:cubicBezTo>
                <a:cubicBezTo>
                  <a:pt x="628139" y="1706639"/>
                  <a:pt x="632853" y="1706314"/>
                  <a:pt x="635129" y="1709565"/>
                </a:cubicBezTo>
                <a:cubicBezTo>
                  <a:pt x="636267" y="1711028"/>
                  <a:pt x="636592" y="1712817"/>
                  <a:pt x="636430" y="1714442"/>
                </a:cubicBezTo>
                <a:lnTo>
                  <a:pt x="636430" y="1714442"/>
                </a:lnTo>
                <a:cubicBezTo>
                  <a:pt x="636430" y="1716068"/>
                  <a:pt x="636430" y="1717693"/>
                  <a:pt x="636755" y="1719319"/>
                </a:cubicBezTo>
                <a:lnTo>
                  <a:pt x="636755" y="1719319"/>
                </a:lnTo>
                <a:cubicBezTo>
                  <a:pt x="637893" y="1732324"/>
                  <a:pt x="639518" y="1745491"/>
                  <a:pt x="640981" y="1758659"/>
                </a:cubicBezTo>
                <a:cubicBezTo>
                  <a:pt x="642444" y="1771663"/>
                  <a:pt x="643582" y="1784831"/>
                  <a:pt x="645370" y="1797836"/>
                </a:cubicBezTo>
                <a:cubicBezTo>
                  <a:pt x="645858" y="1801900"/>
                  <a:pt x="646508" y="1805801"/>
                  <a:pt x="647321" y="1809865"/>
                </a:cubicBezTo>
                <a:cubicBezTo>
                  <a:pt x="647809" y="1812303"/>
                  <a:pt x="648622" y="1814579"/>
                  <a:pt x="649272" y="1817018"/>
                </a:cubicBezTo>
                <a:cubicBezTo>
                  <a:pt x="649434" y="1817668"/>
                  <a:pt x="649760" y="1818156"/>
                  <a:pt x="650085" y="1818806"/>
                </a:cubicBezTo>
                <a:lnTo>
                  <a:pt x="650085" y="1818806"/>
                </a:lnTo>
                <a:lnTo>
                  <a:pt x="650410" y="1819131"/>
                </a:lnTo>
                <a:lnTo>
                  <a:pt x="650572" y="1819131"/>
                </a:lnTo>
                <a:cubicBezTo>
                  <a:pt x="653824" y="1813279"/>
                  <a:pt x="657075" y="1807427"/>
                  <a:pt x="660326" y="1801574"/>
                </a:cubicBezTo>
                <a:cubicBezTo>
                  <a:pt x="672843" y="1778979"/>
                  <a:pt x="685685" y="1756708"/>
                  <a:pt x="698528" y="1734437"/>
                </a:cubicBezTo>
                <a:cubicBezTo>
                  <a:pt x="711858" y="1711191"/>
                  <a:pt x="725187" y="1687782"/>
                  <a:pt x="738355" y="1664374"/>
                </a:cubicBezTo>
                <a:cubicBezTo>
                  <a:pt x="742094" y="1657709"/>
                  <a:pt x="745995" y="1651044"/>
                  <a:pt x="749734" y="1644379"/>
                </a:cubicBezTo>
                <a:cubicBezTo>
                  <a:pt x="749409" y="1644054"/>
                  <a:pt x="749084" y="1643729"/>
                  <a:pt x="748759" y="1643404"/>
                </a:cubicBezTo>
                <a:cubicBezTo>
                  <a:pt x="747621" y="1642266"/>
                  <a:pt x="747133" y="1640477"/>
                  <a:pt x="746808" y="1639014"/>
                </a:cubicBezTo>
                <a:cubicBezTo>
                  <a:pt x="745833" y="1636088"/>
                  <a:pt x="745345" y="1633162"/>
                  <a:pt x="744695" y="1630074"/>
                </a:cubicBezTo>
                <a:cubicBezTo>
                  <a:pt x="744044" y="1626822"/>
                  <a:pt x="743394" y="1623734"/>
                  <a:pt x="742744" y="1620483"/>
                </a:cubicBezTo>
                <a:cubicBezTo>
                  <a:pt x="741443" y="1614143"/>
                  <a:pt x="740305" y="1607803"/>
                  <a:pt x="739168" y="1601463"/>
                </a:cubicBezTo>
                <a:cubicBezTo>
                  <a:pt x="736079" y="1584882"/>
                  <a:pt x="732828" y="1568301"/>
                  <a:pt x="729251" y="1551720"/>
                </a:cubicBezTo>
                <a:cubicBezTo>
                  <a:pt x="728601" y="1548957"/>
                  <a:pt x="728113" y="1546193"/>
                  <a:pt x="727463" y="1543592"/>
                </a:cubicBezTo>
                <a:cubicBezTo>
                  <a:pt x="725838" y="1536602"/>
                  <a:pt x="724212" y="1529774"/>
                  <a:pt x="722424" y="1522784"/>
                </a:cubicBezTo>
                <a:cubicBezTo>
                  <a:pt x="720636" y="1516282"/>
                  <a:pt x="718685" y="1509942"/>
                  <a:pt x="716734" y="1503439"/>
                </a:cubicBezTo>
                <a:cubicBezTo>
                  <a:pt x="715759" y="1500513"/>
                  <a:pt x="717385" y="1497262"/>
                  <a:pt x="720148" y="1495962"/>
                </a:cubicBezTo>
                <a:cubicBezTo>
                  <a:pt x="722912" y="1494824"/>
                  <a:pt x="726488" y="1495636"/>
                  <a:pt x="727951" y="1498400"/>
                </a:cubicBezTo>
                <a:cubicBezTo>
                  <a:pt x="728764" y="1499863"/>
                  <a:pt x="729251" y="1501489"/>
                  <a:pt x="729739" y="1503114"/>
                </a:cubicBezTo>
                <a:cubicBezTo>
                  <a:pt x="730389" y="1504902"/>
                  <a:pt x="730877" y="1506691"/>
                  <a:pt x="731527" y="1508479"/>
                </a:cubicBezTo>
                <a:cubicBezTo>
                  <a:pt x="732340" y="1511405"/>
                  <a:pt x="733315" y="1514331"/>
                  <a:pt x="733966" y="1517094"/>
                </a:cubicBezTo>
                <a:cubicBezTo>
                  <a:pt x="735916" y="1524247"/>
                  <a:pt x="737705" y="1531400"/>
                  <a:pt x="739330" y="1538715"/>
                </a:cubicBezTo>
                <a:cubicBezTo>
                  <a:pt x="742419" y="1551720"/>
                  <a:pt x="745020" y="1564887"/>
                  <a:pt x="747621" y="1578054"/>
                </a:cubicBezTo>
                <a:cubicBezTo>
                  <a:pt x="749246" y="1586508"/>
                  <a:pt x="750872" y="1595123"/>
                  <a:pt x="752497" y="1603576"/>
                </a:cubicBezTo>
                <a:cubicBezTo>
                  <a:pt x="753961" y="1611542"/>
                  <a:pt x="755424" y="1619507"/>
                  <a:pt x="757212" y="1627473"/>
                </a:cubicBezTo>
                <a:cubicBezTo>
                  <a:pt x="757212" y="1627148"/>
                  <a:pt x="757212" y="1626822"/>
                  <a:pt x="757049" y="1626660"/>
                </a:cubicBezTo>
                <a:cubicBezTo>
                  <a:pt x="757374" y="1627798"/>
                  <a:pt x="757537" y="1629098"/>
                  <a:pt x="757862" y="1630237"/>
                </a:cubicBezTo>
                <a:cubicBezTo>
                  <a:pt x="763877" y="1619832"/>
                  <a:pt x="769891" y="1609266"/>
                  <a:pt x="776069" y="1598862"/>
                </a:cubicBezTo>
                <a:cubicBezTo>
                  <a:pt x="789073" y="1576754"/>
                  <a:pt x="802566" y="1554808"/>
                  <a:pt x="816546" y="1533188"/>
                </a:cubicBezTo>
                <a:cubicBezTo>
                  <a:pt x="828901" y="1514006"/>
                  <a:pt x="841093" y="1494986"/>
                  <a:pt x="853935" y="1476129"/>
                </a:cubicBezTo>
                <a:cubicBezTo>
                  <a:pt x="852634" y="1475154"/>
                  <a:pt x="851659" y="1473528"/>
                  <a:pt x="851497" y="1471903"/>
                </a:cubicBezTo>
                <a:cubicBezTo>
                  <a:pt x="851334" y="1470765"/>
                  <a:pt x="851497" y="1469627"/>
                  <a:pt x="851497" y="1468489"/>
                </a:cubicBezTo>
                <a:cubicBezTo>
                  <a:pt x="851984" y="1465075"/>
                  <a:pt x="852472" y="1461661"/>
                  <a:pt x="852960" y="1458085"/>
                </a:cubicBezTo>
                <a:cubicBezTo>
                  <a:pt x="853772" y="1451258"/>
                  <a:pt x="854423" y="1444268"/>
                  <a:pt x="855073" y="1437440"/>
                </a:cubicBezTo>
                <a:cubicBezTo>
                  <a:pt x="856373" y="1424110"/>
                  <a:pt x="857511" y="1410618"/>
                  <a:pt x="858487" y="1397125"/>
                </a:cubicBezTo>
                <a:cubicBezTo>
                  <a:pt x="859462" y="1382657"/>
                  <a:pt x="860437" y="1368352"/>
                  <a:pt x="861250" y="1353885"/>
                </a:cubicBezTo>
                <a:lnTo>
                  <a:pt x="861250" y="1353885"/>
                </a:lnTo>
                <a:cubicBezTo>
                  <a:pt x="861575" y="1349170"/>
                  <a:pt x="861738" y="1344293"/>
                  <a:pt x="862063" y="1339416"/>
                </a:cubicBezTo>
                <a:cubicBezTo>
                  <a:pt x="862225" y="1336165"/>
                  <a:pt x="865314" y="1333727"/>
                  <a:pt x="868403" y="1333727"/>
                </a:cubicBezTo>
                <a:cubicBezTo>
                  <a:pt x="871817" y="1333727"/>
                  <a:pt x="875068" y="1336653"/>
                  <a:pt x="874905" y="1340067"/>
                </a:cubicBezTo>
                <a:cubicBezTo>
                  <a:pt x="873930" y="1367702"/>
                  <a:pt x="871979" y="1395500"/>
                  <a:pt x="869541" y="1422973"/>
                </a:cubicBezTo>
                <a:cubicBezTo>
                  <a:pt x="868728" y="1431425"/>
                  <a:pt x="868078" y="1439878"/>
                  <a:pt x="867265" y="1448332"/>
                </a:cubicBezTo>
                <a:cubicBezTo>
                  <a:pt x="866940" y="1451745"/>
                  <a:pt x="866615" y="1455159"/>
                  <a:pt x="866127" y="1458410"/>
                </a:cubicBezTo>
                <a:cubicBezTo>
                  <a:pt x="879294" y="1439391"/>
                  <a:pt x="892462" y="1420371"/>
                  <a:pt x="905792" y="1401352"/>
                </a:cubicBezTo>
                <a:cubicBezTo>
                  <a:pt x="921235" y="1379081"/>
                  <a:pt x="936190" y="1356485"/>
                  <a:pt x="950821" y="1333565"/>
                </a:cubicBezTo>
                <a:cubicBezTo>
                  <a:pt x="964313" y="1311944"/>
                  <a:pt x="977643" y="1290323"/>
                  <a:pt x="990160" y="1268052"/>
                </a:cubicBezTo>
                <a:cubicBezTo>
                  <a:pt x="996825" y="1256186"/>
                  <a:pt x="1003328" y="1244319"/>
                  <a:pt x="1009505" y="1232289"/>
                </a:cubicBezTo>
                <a:cubicBezTo>
                  <a:pt x="1015194" y="1221235"/>
                  <a:pt x="1020884" y="1210019"/>
                  <a:pt x="1026574" y="1198964"/>
                </a:cubicBezTo>
                <a:cubicBezTo>
                  <a:pt x="1028849" y="1194738"/>
                  <a:pt x="1030963" y="1190674"/>
                  <a:pt x="1033401" y="1186610"/>
                </a:cubicBezTo>
                <a:cubicBezTo>
                  <a:pt x="1035352" y="1183359"/>
                  <a:pt x="1037303" y="1179945"/>
                  <a:pt x="1039741" y="1177019"/>
                </a:cubicBezTo>
                <a:cubicBezTo>
                  <a:pt x="1041854" y="1174255"/>
                  <a:pt x="1045593" y="1173605"/>
                  <a:pt x="1048519" y="1175718"/>
                </a:cubicBezTo>
                <a:cubicBezTo>
                  <a:pt x="1051283" y="1177832"/>
                  <a:pt x="1051771" y="1181571"/>
                  <a:pt x="1049820" y="1184497"/>
                </a:cubicBezTo>
                <a:cubicBezTo>
                  <a:pt x="1049332" y="1185309"/>
                  <a:pt x="1048682" y="1186285"/>
                  <a:pt x="1048194" y="1187098"/>
                </a:cubicBezTo>
                <a:lnTo>
                  <a:pt x="1048194" y="1187098"/>
                </a:lnTo>
                <a:cubicBezTo>
                  <a:pt x="1041854" y="1197014"/>
                  <a:pt x="1036652" y="1207743"/>
                  <a:pt x="1031450" y="1218309"/>
                </a:cubicBezTo>
                <a:cubicBezTo>
                  <a:pt x="1025598" y="1229851"/>
                  <a:pt x="1019746" y="1241230"/>
                  <a:pt x="1013731" y="1252609"/>
                </a:cubicBezTo>
                <a:cubicBezTo>
                  <a:pt x="1001539" y="1275693"/>
                  <a:pt x="988209" y="1298126"/>
                  <a:pt x="974554" y="1320397"/>
                </a:cubicBezTo>
                <a:cubicBezTo>
                  <a:pt x="961387" y="1342017"/>
                  <a:pt x="947569" y="1363313"/>
                  <a:pt x="933427" y="1384283"/>
                </a:cubicBezTo>
                <a:cubicBezTo>
                  <a:pt x="918959" y="1405741"/>
                  <a:pt x="904003" y="1426711"/>
                  <a:pt x="889373" y="1448006"/>
                </a:cubicBezTo>
                <a:cubicBezTo>
                  <a:pt x="887097" y="1451421"/>
                  <a:pt x="884821" y="1454671"/>
                  <a:pt x="882383" y="1458085"/>
                </a:cubicBezTo>
                <a:cubicBezTo>
                  <a:pt x="888073" y="1455322"/>
                  <a:pt x="893762" y="1452883"/>
                  <a:pt x="899614" y="1450445"/>
                </a:cubicBezTo>
                <a:cubicBezTo>
                  <a:pt x="912457" y="1444918"/>
                  <a:pt x="925299" y="1439553"/>
                  <a:pt x="938304" y="1434026"/>
                </a:cubicBezTo>
                <a:cubicBezTo>
                  <a:pt x="963013" y="1423460"/>
                  <a:pt x="987722" y="1412893"/>
                  <a:pt x="1012593" y="1402490"/>
                </a:cubicBezTo>
                <a:cubicBezTo>
                  <a:pt x="1018608" y="1400051"/>
                  <a:pt x="1024460" y="1397450"/>
                  <a:pt x="1030475" y="1395012"/>
                </a:cubicBezTo>
                <a:cubicBezTo>
                  <a:pt x="1033726" y="1393711"/>
                  <a:pt x="1037465" y="1395012"/>
                  <a:pt x="1038928" y="1398263"/>
                </a:cubicBezTo>
                <a:cubicBezTo>
                  <a:pt x="1040391" y="1401352"/>
                  <a:pt x="1038928" y="1405253"/>
                  <a:pt x="1035677" y="1406717"/>
                </a:cubicBezTo>
                <a:cubicBezTo>
                  <a:pt x="1022997" y="1412243"/>
                  <a:pt x="1009993" y="1417445"/>
                  <a:pt x="997150" y="1422973"/>
                </a:cubicBezTo>
                <a:cubicBezTo>
                  <a:pt x="984471" y="1428337"/>
                  <a:pt x="971628" y="1433864"/>
                  <a:pt x="958949" y="1439391"/>
                </a:cubicBezTo>
                <a:cubicBezTo>
                  <a:pt x="945944" y="1444918"/>
                  <a:pt x="932939" y="1450445"/>
                  <a:pt x="919934" y="1455972"/>
                </a:cubicBezTo>
                <a:cubicBezTo>
                  <a:pt x="907580" y="1461174"/>
                  <a:pt x="895225" y="1466051"/>
                  <a:pt x="883196" y="1472065"/>
                </a:cubicBezTo>
                <a:lnTo>
                  <a:pt x="883196" y="1472065"/>
                </a:lnTo>
                <a:cubicBezTo>
                  <a:pt x="881733" y="1472878"/>
                  <a:pt x="880270" y="1473691"/>
                  <a:pt x="878969" y="1474666"/>
                </a:cubicBezTo>
                <a:lnTo>
                  <a:pt x="878807" y="1474666"/>
                </a:lnTo>
                <a:lnTo>
                  <a:pt x="878807" y="1475316"/>
                </a:lnTo>
                <a:cubicBezTo>
                  <a:pt x="878319" y="1478405"/>
                  <a:pt x="875718" y="1480681"/>
                  <a:pt x="872629" y="1480844"/>
                </a:cubicBezTo>
                <a:lnTo>
                  <a:pt x="872629" y="1480844"/>
                </a:lnTo>
                <a:cubicBezTo>
                  <a:pt x="871004" y="1480844"/>
                  <a:pt x="869378" y="1480193"/>
                  <a:pt x="868240" y="1479055"/>
                </a:cubicBezTo>
                <a:cubicBezTo>
                  <a:pt x="853447" y="1501001"/>
                  <a:pt x="838817" y="1523109"/>
                  <a:pt x="824512" y="1545542"/>
                </a:cubicBezTo>
                <a:lnTo>
                  <a:pt x="824837" y="1545055"/>
                </a:lnTo>
                <a:cubicBezTo>
                  <a:pt x="811344" y="1566188"/>
                  <a:pt x="798177" y="1587483"/>
                  <a:pt x="785660" y="1609266"/>
                </a:cubicBezTo>
                <a:cubicBezTo>
                  <a:pt x="781433" y="1616581"/>
                  <a:pt x="777207" y="1623734"/>
                  <a:pt x="773143" y="1631049"/>
                </a:cubicBezTo>
                <a:cubicBezTo>
                  <a:pt x="776556" y="1630074"/>
                  <a:pt x="779808" y="1629098"/>
                  <a:pt x="783221" y="1628123"/>
                </a:cubicBezTo>
                <a:cubicBezTo>
                  <a:pt x="789399" y="1626335"/>
                  <a:pt x="795576" y="1624221"/>
                  <a:pt x="801591" y="1622271"/>
                </a:cubicBezTo>
                <a:cubicBezTo>
                  <a:pt x="815083" y="1617719"/>
                  <a:pt x="828738" y="1613167"/>
                  <a:pt x="842231" y="1608291"/>
                </a:cubicBezTo>
                <a:cubicBezTo>
                  <a:pt x="851334" y="1605039"/>
                  <a:pt x="860437" y="1601789"/>
                  <a:pt x="869541" y="1598537"/>
                </a:cubicBezTo>
                <a:lnTo>
                  <a:pt x="869378" y="1598537"/>
                </a:lnTo>
                <a:cubicBezTo>
                  <a:pt x="871329" y="1597887"/>
                  <a:pt x="873280" y="1597236"/>
                  <a:pt x="875230" y="1596586"/>
                </a:cubicBezTo>
                <a:lnTo>
                  <a:pt x="875881" y="1596586"/>
                </a:lnTo>
                <a:cubicBezTo>
                  <a:pt x="877994" y="1595611"/>
                  <a:pt x="880270" y="1594798"/>
                  <a:pt x="882383" y="1593985"/>
                </a:cubicBezTo>
                <a:lnTo>
                  <a:pt x="882383" y="1593985"/>
                </a:lnTo>
                <a:cubicBezTo>
                  <a:pt x="884171" y="1593335"/>
                  <a:pt x="886122" y="1592685"/>
                  <a:pt x="887910" y="1592035"/>
                </a:cubicBezTo>
                <a:lnTo>
                  <a:pt x="888235" y="1592035"/>
                </a:lnTo>
                <a:cubicBezTo>
                  <a:pt x="889210" y="1591547"/>
                  <a:pt x="890023" y="1591222"/>
                  <a:pt x="890999" y="1590897"/>
                </a:cubicBezTo>
                <a:lnTo>
                  <a:pt x="890999" y="1590897"/>
                </a:lnTo>
                <a:cubicBezTo>
                  <a:pt x="893437" y="1590084"/>
                  <a:pt x="895713" y="1589271"/>
                  <a:pt x="898151" y="1588296"/>
                </a:cubicBezTo>
                <a:lnTo>
                  <a:pt x="897826" y="1588296"/>
                </a:lnTo>
                <a:cubicBezTo>
                  <a:pt x="899452" y="1587808"/>
                  <a:pt x="901077" y="1587158"/>
                  <a:pt x="902703" y="1586670"/>
                </a:cubicBezTo>
                <a:lnTo>
                  <a:pt x="902053" y="1586670"/>
                </a:lnTo>
                <a:cubicBezTo>
                  <a:pt x="908230" y="1584557"/>
                  <a:pt x="914407" y="1582281"/>
                  <a:pt x="920422" y="1579843"/>
                </a:cubicBezTo>
                <a:cubicBezTo>
                  <a:pt x="923673" y="1578542"/>
                  <a:pt x="927412" y="1579843"/>
                  <a:pt x="928875" y="1583094"/>
                </a:cubicBezTo>
                <a:cubicBezTo>
                  <a:pt x="930338" y="1586182"/>
                  <a:pt x="928875" y="1590409"/>
                  <a:pt x="925624" y="1591547"/>
                </a:cubicBezTo>
                <a:cubicBezTo>
                  <a:pt x="920585" y="1593498"/>
                  <a:pt x="915545" y="1595448"/>
                  <a:pt x="910506" y="1597236"/>
                </a:cubicBezTo>
                <a:lnTo>
                  <a:pt x="910506" y="1597236"/>
                </a:lnTo>
                <a:cubicBezTo>
                  <a:pt x="909368" y="1597562"/>
                  <a:pt x="908067" y="1598049"/>
                  <a:pt x="906929" y="1598537"/>
                </a:cubicBezTo>
                <a:lnTo>
                  <a:pt x="906929" y="1598537"/>
                </a:lnTo>
                <a:lnTo>
                  <a:pt x="906279" y="1598862"/>
                </a:lnTo>
                <a:lnTo>
                  <a:pt x="906279" y="1598862"/>
                </a:lnTo>
                <a:lnTo>
                  <a:pt x="905304" y="1599187"/>
                </a:lnTo>
                <a:lnTo>
                  <a:pt x="905466" y="1599187"/>
                </a:lnTo>
                <a:lnTo>
                  <a:pt x="903353" y="1599837"/>
                </a:lnTo>
                <a:lnTo>
                  <a:pt x="903353" y="1599837"/>
                </a:lnTo>
                <a:lnTo>
                  <a:pt x="902053" y="1600325"/>
                </a:lnTo>
                <a:lnTo>
                  <a:pt x="902378" y="1600325"/>
                </a:lnTo>
                <a:cubicBezTo>
                  <a:pt x="894737" y="1602926"/>
                  <a:pt x="887097" y="1605853"/>
                  <a:pt x="879294" y="1608453"/>
                </a:cubicBezTo>
                <a:lnTo>
                  <a:pt x="879457" y="1608453"/>
                </a:lnTo>
                <a:cubicBezTo>
                  <a:pt x="877506" y="1609103"/>
                  <a:pt x="875555" y="1609754"/>
                  <a:pt x="873767" y="1610404"/>
                </a:cubicBezTo>
                <a:lnTo>
                  <a:pt x="873442" y="1610404"/>
                </a:lnTo>
                <a:lnTo>
                  <a:pt x="873117" y="1610729"/>
                </a:lnTo>
                <a:lnTo>
                  <a:pt x="873117" y="1610729"/>
                </a:lnTo>
                <a:cubicBezTo>
                  <a:pt x="860275" y="1615443"/>
                  <a:pt x="847270" y="1619832"/>
                  <a:pt x="834265" y="1624384"/>
                </a:cubicBezTo>
                <a:cubicBezTo>
                  <a:pt x="821423" y="1628936"/>
                  <a:pt x="808418" y="1633325"/>
                  <a:pt x="795413" y="1637551"/>
                </a:cubicBezTo>
                <a:cubicBezTo>
                  <a:pt x="788748" y="1639665"/>
                  <a:pt x="782083" y="1641778"/>
                  <a:pt x="775418" y="1643566"/>
                </a:cubicBezTo>
                <a:cubicBezTo>
                  <a:pt x="771680" y="1644541"/>
                  <a:pt x="768103" y="1645517"/>
                  <a:pt x="764364" y="1646330"/>
                </a:cubicBezTo>
                <a:lnTo>
                  <a:pt x="764202" y="1646330"/>
                </a:lnTo>
                <a:cubicBezTo>
                  <a:pt x="757862" y="1657384"/>
                  <a:pt x="751685" y="1668438"/>
                  <a:pt x="745345" y="1679329"/>
                </a:cubicBezTo>
                <a:cubicBezTo>
                  <a:pt x="732177" y="1702575"/>
                  <a:pt x="719010" y="1725659"/>
                  <a:pt x="705680" y="1748742"/>
                </a:cubicBezTo>
                <a:cubicBezTo>
                  <a:pt x="692675" y="1771501"/>
                  <a:pt x="679671" y="1794259"/>
                  <a:pt x="666991" y="1817181"/>
                </a:cubicBezTo>
                <a:lnTo>
                  <a:pt x="666341" y="1818156"/>
                </a:lnTo>
                <a:cubicBezTo>
                  <a:pt x="668779" y="1817668"/>
                  <a:pt x="671380" y="1817018"/>
                  <a:pt x="673818" y="1816367"/>
                </a:cubicBezTo>
                <a:cubicBezTo>
                  <a:pt x="677557" y="1815392"/>
                  <a:pt x="681134" y="1814417"/>
                  <a:pt x="684710" y="1813279"/>
                </a:cubicBezTo>
                <a:cubicBezTo>
                  <a:pt x="691050" y="1811328"/>
                  <a:pt x="697227" y="1809215"/>
                  <a:pt x="703404" y="1807101"/>
                </a:cubicBezTo>
                <a:lnTo>
                  <a:pt x="703404" y="1807101"/>
                </a:lnTo>
                <a:cubicBezTo>
                  <a:pt x="704542" y="1806614"/>
                  <a:pt x="705680" y="1806289"/>
                  <a:pt x="706818" y="1805801"/>
                </a:cubicBezTo>
                <a:lnTo>
                  <a:pt x="706493" y="1805801"/>
                </a:lnTo>
                <a:cubicBezTo>
                  <a:pt x="707794" y="1805476"/>
                  <a:pt x="709257" y="1804826"/>
                  <a:pt x="710557" y="1804338"/>
                </a:cubicBezTo>
                <a:lnTo>
                  <a:pt x="710557" y="1804338"/>
                </a:lnTo>
                <a:cubicBezTo>
                  <a:pt x="711695" y="1804013"/>
                  <a:pt x="712670" y="1803688"/>
                  <a:pt x="713808" y="1803200"/>
                </a:cubicBezTo>
                <a:lnTo>
                  <a:pt x="713646" y="1803200"/>
                </a:lnTo>
                <a:cubicBezTo>
                  <a:pt x="717059" y="1802062"/>
                  <a:pt x="720636" y="1800599"/>
                  <a:pt x="724050" y="1799299"/>
                </a:cubicBezTo>
                <a:lnTo>
                  <a:pt x="723237" y="1799624"/>
                </a:lnTo>
                <a:cubicBezTo>
                  <a:pt x="749084" y="1789870"/>
                  <a:pt x="774606" y="1779466"/>
                  <a:pt x="800290" y="1769388"/>
                </a:cubicBezTo>
                <a:cubicBezTo>
                  <a:pt x="808093" y="1766299"/>
                  <a:pt x="815733" y="1763373"/>
                  <a:pt x="823374" y="1760122"/>
                </a:cubicBezTo>
                <a:cubicBezTo>
                  <a:pt x="832314" y="1756221"/>
                  <a:pt x="841093" y="1752157"/>
                  <a:pt x="849871" y="1748093"/>
                </a:cubicBezTo>
                <a:cubicBezTo>
                  <a:pt x="853122" y="1746629"/>
                  <a:pt x="856861" y="1748093"/>
                  <a:pt x="858324" y="1751343"/>
                </a:cubicBezTo>
                <a:cubicBezTo>
                  <a:pt x="859787" y="1754595"/>
                  <a:pt x="858324" y="1758333"/>
                  <a:pt x="855073" y="1759796"/>
                </a:cubicBezTo>
                <a:cubicBezTo>
                  <a:pt x="848083" y="1763210"/>
                  <a:pt x="840930" y="1766461"/>
                  <a:pt x="833777" y="1769550"/>
                </a:cubicBezTo>
                <a:cubicBezTo>
                  <a:pt x="827763" y="1772314"/>
                  <a:pt x="821748" y="1774589"/>
                  <a:pt x="815571" y="1777028"/>
                </a:cubicBezTo>
                <a:cubicBezTo>
                  <a:pt x="803054" y="1781905"/>
                  <a:pt x="790537" y="1786781"/>
                  <a:pt x="778019" y="1791658"/>
                </a:cubicBezTo>
                <a:cubicBezTo>
                  <a:pt x="761276" y="1798323"/>
                  <a:pt x="744532" y="1805313"/>
                  <a:pt x="727463" y="1811328"/>
                </a:cubicBezTo>
                <a:lnTo>
                  <a:pt x="728276" y="1811003"/>
                </a:lnTo>
                <a:cubicBezTo>
                  <a:pt x="724537" y="1812466"/>
                  <a:pt x="720961" y="1813766"/>
                  <a:pt x="717222" y="1815229"/>
                </a:cubicBezTo>
                <a:lnTo>
                  <a:pt x="717385" y="1815229"/>
                </a:lnTo>
                <a:cubicBezTo>
                  <a:pt x="715759" y="1815717"/>
                  <a:pt x="714296" y="1816367"/>
                  <a:pt x="712670" y="1816855"/>
                </a:cubicBezTo>
                <a:lnTo>
                  <a:pt x="713158" y="1816855"/>
                </a:lnTo>
                <a:cubicBezTo>
                  <a:pt x="713158" y="1816855"/>
                  <a:pt x="711532" y="1817343"/>
                  <a:pt x="710720" y="1817505"/>
                </a:cubicBezTo>
                <a:lnTo>
                  <a:pt x="710882" y="1817505"/>
                </a:lnTo>
                <a:cubicBezTo>
                  <a:pt x="709744" y="1817830"/>
                  <a:pt x="708769" y="1818156"/>
                  <a:pt x="707631" y="1818643"/>
                </a:cubicBezTo>
                <a:lnTo>
                  <a:pt x="707794" y="1818643"/>
                </a:lnTo>
                <a:cubicBezTo>
                  <a:pt x="694789" y="1823357"/>
                  <a:pt x="681621" y="1827421"/>
                  <a:pt x="668129" y="1830348"/>
                </a:cubicBezTo>
                <a:cubicBezTo>
                  <a:pt x="664878" y="1830998"/>
                  <a:pt x="661626" y="1831485"/>
                  <a:pt x="658213" y="1831811"/>
                </a:cubicBezTo>
                <a:cubicBezTo>
                  <a:pt x="652361" y="1842377"/>
                  <a:pt x="646671" y="1852943"/>
                  <a:pt x="641306" y="1863835"/>
                </a:cubicBezTo>
                <a:cubicBezTo>
                  <a:pt x="632853" y="1880579"/>
                  <a:pt x="624725" y="1897485"/>
                  <a:pt x="616597" y="1914391"/>
                </a:cubicBezTo>
                <a:lnTo>
                  <a:pt x="616597" y="1914391"/>
                </a:lnTo>
                <a:lnTo>
                  <a:pt x="616272" y="1915041"/>
                </a:lnTo>
                <a:lnTo>
                  <a:pt x="616272" y="1915041"/>
                </a:lnTo>
                <a:cubicBezTo>
                  <a:pt x="605543" y="1937800"/>
                  <a:pt x="595139" y="1960883"/>
                  <a:pt x="585386" y="1984292"/>
                </a:cubicBezTo>
                <a:cubicBezTo>
                  <a:pt x="576120" y="2006888"/>
                  <a:pt x="567179" y="2029809"/>
                  <a:pt x="558401" y="2052730"/>
                </a:cubicBezTo>
                <a:cubicBezTo>
                  <a:pt x="561327" y="2051429"/>
                  <a:pt x="564090" y="2049804"/>
                  <a:pt x="567017" y="2048340"/>
                </a:cubicBezTo>
                <a:cubicBezTo>
                  <a:pt x="579534" y="2041676"/>
                  <a:pt x="591888" y="2034848"/>
                  <a:pt x="604568" y="2028346"/>
                </a:cubicBezTo>
                <a:cubicBezTo>
                  <a:pt x="616922" y="2022006"/>
                  <a:pt x="629114" y="2015828"/>
                  <a:pt x="641469" y="2009814"/>
                </a:cubicBezTo>
                <a:cubicBezTo>
                  <a:pt x="654149" y="2003636"/>
                  <a:pt x="666666" y="1997459"/>
                  <a:pt x="679346" y="1991444"/>
                </a:cubicBezTo>
                <a:cubicBezTo>
                  <a:pt x="692188" y="1985267"/>
                  <a:pt x="705193" y="1979252"/>
                  <a:pt x="717872" y="1972913"/>
                </a:cubicBezTo>
                <a:cubicBezTo>
                  <a:pt x="722261" y="1970799"/>
                  <a:pt x="726650" y="1968524"/>
                  <a:pt x="731040" y="1966248"/>
                </a:cubicBezTo>
                <a:cubicBezTo>
                  <a:pt x="734128" y="1964622"/>
                  <a:pt x="738192" y="1966410"/>
                  <a:pt x="739493" y="1969499"/>
                </a:cubicBezTo>
                <a:cubicBezTo>
                  <a:pt x="740956" y="1972913"/>
                  <a:pt x="739330" y="1976326"/>
                  <a:pt x="736241" y="1977952"/>
                </a:cubicBezTo>
                <a:cubicBezTo>
                  <a:pt x="723562" y="1984617"/>
                  <a:pt x="710557" y="1990632"/>
                  <a:pt x="697715" y="1996809"/>
                </a:cubicBezTo>
                <a:cubicBezTo>
                  <a:pt x="684710" y="2003149"/>
                  <a:pt x="671543" y="2009326"/>
                  <a:pt x="658538" y="2015666"/>
                </a:cubicBezTo>
                <a:cubicBezTo>
                  <a:pt x="641957" y="2023631"/>
                  <a:pt x="625213" y="2031922"/>
                  <a:pt x="608957" y="2040375"/>
                </a:cubicBezTo>
                <a:lnTo>
                  <a:pt x="608957" y="2040375"/>
                </a:lnTo>
                <a:cubicBezTo>
                  <a:pt x="607657" y="2041025"/>
                  <a:pt x="606356" y="2041676"/>
                  <a:pt x="604893" y="2042488"/>
                </a:cubicBezTo>
                <a:lnTo>
                  <a:pt x="605218" y="2042488"/>
                </a:lnTo>
                <a:cubicBezTo>
                  <a:pt x="604405" y="2042813"/>
                  <a:pt x="603430" y="2043301"/>
                  <a:pt x="602617" y="2043789"/>
                </a:cubicBezTo>
                <a:lnTo>
                  <a:pt x="602942" y="2043789"/>
                </a:lnTo>
                <a:lnTo>
                  <a:pt x="601967" y="2044114"/>
                </a:lnTo>
                <a:lnTo>
                  <a:pt x="602292" y="2044114"/>
                </a:lnTo>
                <a:cubicBezTo>
                  <a:pt x="602292" y="2044114"/>
                  <a:pt x="600992" y="2044602"/>
                  <a:pt x="600341" y="2044927"/>
                </a:cubicBezTo>
                <a:lnTo>
                  <a:pt x="601154" y="2044602"/>
                </a:lnTo>
                <a:cubicBezTo>
                  <a:pt x="601154" y="2044602"/>
                  <a:pt x="600341" y="2045089"/>
                  <a:pt x="599854" y="2045252"/>
                </a:cubicBezTo>
                <a:cubicBezTo>
                  <a:pt x="593839" y="2048503"/>
                  <a:pt x="587824" y="2051754"/>
                  <a:pt x="581647" y="2055005"/>
                </a:cubicBezTo>
                <a:cubicBezTo>
                  <a:pt x="575470" y="2058419"/>
                  <a:pt x="569292" y="2061833"/>
                  <a:pt x="562953" y="2064759"/>
                </a:cubicBezTo>
                <a:cubicBezTo>
                  <a:pt x="560352" y="2066060"/>
                  <a:pt x="557751" y="2067360"/>
                  <a:pt x="554825" y="2067848"/>
                </a:cubicBezTo>
                <a:cubicBezTo>
                  <a:pt x="554174" y="2067848"/>
                  <a:pt x="553362" y="2068010"/>
                  <a:pt x="552711" y="2068010"/>
                </a:cubicBezTo>
                <a:lnTo>
                  <a:pt x="552711" y="2068010"/>
                </a:lnTo>
                <a:cubicBezTo>
                  <a:pt x="544908" y="2088655"/>
                  <a:pt x="537268" y="2109300"/>
                  <a:pt x="529465" y="2129946"/>
                </a:cubicBezTo>
                <a:cubicBezTo>
                  <a:pt x="520524" y="2153842"/>
                  <a:pt x="511258" y="2177739"/>
                  <a:pt x="502155" y="2201635"/>
                </a:cubicBezTo>
                <a:cubicBezTo>
                  <a:pt x="499392" y="2208625"/>
                  <a:pt x="496791" y="2215778"/>
                  <a:pt x="494027" y="2222767"/>
                </a:cubicBezTo>
                <a:cubicBezTo>
                  <a:pt x="495002" y="2222443"/>
                  <a:pt x="496140" y="2222117"/>
                  <a:pt x="497116" y="2221629"/>
                </a:cubicBezTo>
                <a:lnTo>
                  <a:pt x="497116" y="2221629"/>
                </a:lnTo>
                <a:cubicBezTo>
                  <a:pt x="509633" y="2216753"/>
                  <a:pt x="521662" y="2210738"/>
                  <a:pt x="533692" y="2204398"/>
                </a:cubicBezTo>
                <a:lnTo>
                  <a:pt x="532879" y="2204724"/>
                </a:lnTo>
                <a:cubicBezTo>
                  <a:pt x="543608" y="2199034"/>
                  <a:pt x="554174" y="2193181"/>
                  <a:pt x="564903" y="2187492"/>
                </a:cubicBezTo>
                <a:cubicBezTo>
                  <a:pt x="576770" y="2180989"/>
                  <a:pt x="588474" y="2174650"/>
                  <a:pt x="600504" y="2168310"/>
                </a:cubicBezTo>
                <a:cubicBezTo>
                  <a:pt x="602130" y="2167497"/>
                  <a:pt x="603755" y="2167172"/>
                  <a:pt x="605381" y="2167497"/>
                </a:cubicBezTo>
                <a:cubicBezTo>
                  <a:pt x="607006" y="2167822"/>
                  <a:pt x="608469" y="2168960"/>
                  <a:pt x="609282" y="2170423"/>
                </a:cubicBezTo>
                <a:cubicBezTo>
                  <a:pt x="611070" y="2173187"/>
                  <a:pt x="610258" y="2177576"/>
                  <a:pt x="607169" y="2179202"/>
                </a:cubicBezTo>
                <a:cubicBezTo>
                  <a:pt x="581972" y="2192694"/>
                  <a:pt x="556938" y="2206674"/>
                  <a:pt x="531578" y="2219679"/>
                </a:cubicBezTo>
                <a:cubicBezTo>
                  <a:pt x="525889" y="2222605"/>
                  <a:pt x="520199" y="2225368"/>
                  <a:pt x="514347" y="2227970"/>
                </a:cubicBezTo>
                <a:cubicBezTo>
                  <a:pt x="510771" y="2229595"/>
                  <a:pt x="507357" y="2231058"/>
                  <a:pt x="503781" y="2232521"/>
                </a:cubicBezTo>
                <a:cubicBezTo>
                  <a:pt x="499554" y="2234147"/>
                  <a:pt x="495328" y="2235773"/>
                  <a:pt x="490938" y="2236748"/>
                </a:cubicBezTo>
                <a:cubicBezTo>
                  <a:pt x="490126" y="2236910"/>
                  <a:pt x="489313" y="2237073"/>
                  <a:pt x="488500" y="2237236"/>
                </a:cubicBezTo>
                <a:cubicBezTo>
                  <a:pt x="483948" y="2248940"/>
                  <a:pt x="479397" y="2260806"/>
                  <a:pt x="474845" y="2272511"/>
                </a:cubicBezTo>
                <a:cubicBezTo>
                  <a:pt x="465579" y="2295919"/>
                  <a:pt x="456151" y="2319165"/>
                  <a:pt x="447535" y="2342737"/>
                </a:cubicBezTo>
                <a:cubicBezTo>
                  <a:pt x="446722" y="2345012"/>
                  <a:pt x="445909" y="2347126"/>
                  <a:pt x="445097" y="2349402"/>
                </a:cubicBezTo>
                <a:lnTo>
                  <a:pt x="431116" y="2349402"/>
                </a:lnTo>
                <a:cubicBezTo>
                  <a:pt x="437294" y="2332008"/>
                  <a:pt x="443959" y="2314939"/>
                  <a:pt x="450786" y="2297870"/>
                </a:cubicBezTo>
                <a:cubicBezTo>
                  <a:pt x="459239" y="2276575"/>
                  <a:pt x="467530" y="2255442"/>
                  <a:pt x="475820" y="2234147"/>
                </a:cubicBezTo>
                <a:close/>
              </a:path>
            </a:pathLst>
          </a:custGeom>
          <a:solidFill>
            <a:srgbClr val="96CD77"/>
          </a:solidFill>
          <a:ln w="16256"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6D184B52-8AA2-BF47-70BF-82BD0C724286}"/>
              </a:ext>
            </a:extLst>
          </p:cNvPr>
          <p:cNvSpPr/>
          <p:nvPr/>
        </p:nvSpPr>
        <p:spPr>
          <a:xfrm flipH="1">
            <a:off x="184066" y="5582781"/>
            <a:ext cx="2631540" cy="1465478"/>
          </a:xfrm>
          <a:custGeom>
            <a:avLst/>
            <a:gdLst>
              <a:gd name="connsiteX0" fmla="*/ 560690 w 2631540"/>
              <a:gd name="connsiteY0" fmla="*/ 1464991 h 1465478"/>
              <a:gd name="connsiteX1" fmla="*/ 560364 w 2631540"/>
              <a:gd name="connsiteY1" fmla="*/ 1463365 h 1465478"/>
              <a:gd name="connsiteX2" fmla="*/ 560039 w 2631540"/>
              <a:gd name="connsiteY2" fmla="*/ 1461740 h 1465478"/>
              <a:gd name="connsiteX3" fmla="*/ 556626 w 2631540"/>
              <a:gd name="connsiteY3" fmla="*/ 1458813 h 1465478"/>
              <a:gd name="connsiteX4" fmla="*/ 542970 w 2631540"/>
              <a:gd name="connsiteY4" fmla="*/ 1439306 h 1465478"/>
              <a:gd name="connsiteX5" fmla="*/ 542645 w 2631540"/>
              <a:gd name="connsiteY5" fmla="*/ 1438656 h 1465478"/>
              <a:gd name="connsiteX6" fmla="*/ 542158 w 2631540"/>
              <a:gd name="connsiteY6" fmla="*/ 1438006 h 1465478"/>
              <a:gd name="connsiteX7" fmla="*/ 530616 w 2631540"/>
              <a:gd name="connsiteY7" fmla="*/ 1424188 h 1465478"/>
              <a:gd name="connsiteX8" fmla="*/ 529316 w 2631540"/>
              <a:gd name="connsiteY8" fmla="*/ 1422725 h 1465478"/>
              <a:gd name="connsiteX9" fmla="*/ 528665 w 2631540"/>
              <a:gd name="connsiteY9" fmla="*/ 1422075 h 1465478"/>
              <a:gd name="connsiteX10" fmla="*/ 528665 w 2631540"/>
              <a:gd name="connsiteY10" fmla="*/ 1422075 h 1465478"/>
              <a:gd name="connsiteX11" fmla="*/ 529316 w 2631540"/>
              <a:gd name="connsiteY11" fmla="*/ 1422400 h 1465478"/>
              <a:gd name="connsiteX12" fmla="*/ 498917 w 2631540"/>
              <a:gd name="connsiteY12" fmla="*/ 1396553 h 1465478"/>
              <a:gd name="connsiteX13" fmla="*/ 496966 w 2631540"/>
              <a:gd name="connsiteY13" fmla="*/ 1395090 h 1465478"/>
              <a:gd name="connsiteX14" fmla="*/ 477134 w 2631540"/>
              <a:gd name="connsiteY14" fmla="*/ 1379809 h 1465478"/>
              <a:gd name="connsiteX15" fmla="*/ 453400 w 2631540"/>
              <a:gd name="connsiteY15" fmla="*/ 1363228 h 1465478"/>
              <a:gd name="connsiteX16" fmla="*/ 404632 w 2631540"/>
              <a:gd name="connsiteY16" fmla="*/ 1332179 h 1465478"/>
              <a:gd name="connsiteX17" fmla="*/ 402518 w 2631540"/>
              <a:gd name="connsiteY17" fmla="*/ 1331041 h 1465478"/>
              <a:gd name="connsiteX18" fmla="*/ 401381 w 2631540"/>
              <a:gd name="connsiteY18" fmla="*/ 1330391 h 1465478"/>
              <a:gd name="connsiteX19" fmla="*/ 385775 w 2631540"/>
              <a:gd name="connsiteY19" fmla="*/ 1321775 h 1465478"/>
              <a:gd name="connsiteX20" fmla="*/ 363992 w 2631540"/>
              <a:gd name="connsiteY20" fmla="*/ 1310721 h 1465478"/>
              <a:gd name="connsiteX21" fmla="*/ 324815 w 2631540"/>
              <a:gd name="connsiteY21" fmla="*/ 1292515 h 1465478"/>
              <a:gd name="connsiteX22" fmla="*/ 325953 w 2631540"/>
              <a:gd name="connsiteY22" fmla="*/ 1292515 h 1465478"/>
              <a:gd name="connsiteX23" fmla="*/ 313924 w 2631540"/>
              <a:gd name="connsiteY23" fmla="*/ 1287800 h 1465478"/>
              <a:gd name="connsiteX24" fmla="*/ 313436 w 2631540"/>
              <a:gd name="connsiteY24" fmla="*/ 1287475 h 1465478"/>
              <a:gd name="connsiteX25" fmla="*/ 303845 w 2631540"/>
              <a:gd name="connsiteY25" fmla="*/ 1283574 h 1465478"/>
              <a:gd name="connsiteX26" fmla="*/ 272146 w 2631540"/>
              <a:gd name="connsiteY26" fmla="*/ 1270732 h 1465478"/>
              <a:gd name="connsiteX27" fmla="*/ 231830 w 2631540"/>
              <a:gd name="connsiteY27" fmla="*/ 1253825 h 1465478"/>
              <a:gd name="connsiteX28" fmla="*/ 232968 w 2631540"/>
              <a:gd name="connsiteY28" fmla="*/ 1253825 h 1465478"/>
              <a:gd name="connsiteX29" fmla="*/ 228092 w 2631540"/>
              <a:gd name="connsiteY29" fmla="*/ 1252200 h 1465478"/>
              <a:gd name="connsiteX30" fmla="*/ 225978 w 2631540"/>
              <a:gd name="connsiteY30" fmla="*/ 1251224 h 1465478"/>
              <a:gd name="connsiteX31" fmla="*/ 208584 w 2631540"/>
              <a:gd name="connsiteY31" fmla="*/ 1243421 h 1465478"/>
              <a:gd name="connsiteX32" fmla="*/ 207934 w 2631540"/>
              <a:gd name="connsiteY32" fmla="*/ 1243096 h 1465478"/>
              <a:gd name="connsiteX33" fmla="*/ 197368 w 2631540"/>
              <a:gd name="connsiteY33" fmla="*/ 1237569 h 1465478"/>
              <a:gd name="connsiteX34" fmla="*/ 190053 w 2631540"/>
              <a:gd name="connsiteY34" fmla="*/ 1226678 h 1465478"/>
              <a:gd name="connsiteX35" fmla="*/ 197530 w 2631540"/>
              <a:gd name="connsiteY35" fmla="*/ 1218712 h 1465478"/>
              <a:gd name="connsiteX36" fmla="*/ 198994 w 2631540"/>
              <a:gd name="connsiteY36" fmla="*/ 1218712 h 1465478"/>
              <a:gd name="connsiteX37" fmla="*/ 204846 w 2631540"/>
              <a:gd name="connsiteY37" fmla="*/ 1220988 h 1465478"/>
              <a:gd name="connsiteX38" fmla="*/ 206147 w 2631540"/>
              <a:gd name="connsiteY38" fmla="*/ 1221801 h 1465478"/>
              <a:gd name="connsiteX39" fmla="*/ 226141 w 2631540"/>
              <a:gd name="connsiteY39" fmla="*/ 1231555 h 1465478"/>
              <a:gd name="connsiteX40" fmla="*/ 229555 w 2631540"/>
              <a:gd name="connsiteY40" fmla="*/ 1233018 h 1465478"/>
              <a:gd name="connsiteX41" fmla="*/ 232318 w 2631540"/>
              <a:gd name="connsiteY41" fmla="*/ 1234156 h 1465478"/>
              <a:gd name="connsiteX42" fmla="*/ 233619 w 2631540"/>
              <a:gd name="connsiteY42" fmla="*/ 1234643 h 1465478"/>
              <a:gd name="connsiteX43" fmla="*/ 240284 w 2631540"/>
              <a:gd name="connsiteY43" fmla="*/ 1237569 h 1465478"/>
              <a:gd name="connsiteX44" fmla="*/ 239308 w 2631540"/>
              <a:gd name="connsiteY44" fmla="*/ 1237569 h 1465478"/>
              <a:gd name="connsiteX45" fmla="*/ 252150 w 2631540"/>
              <a:gd name="connsiteY45" fmla="*/ 1242609 h 1465478"/>
              <a:gd name="connsiteX46" fmla="*/ 278973 w 2631540"/>
              <a:gd name="connsiteY46" fmla="*/ 1253663 h 1465478"/>
              <a:gd name="connsiteX47" fmla="*/ 285800 w 2631540"/>
              <a:gd name="connsiteY47" fmla="*/ 1256426 h 1465478"/>
              <a:gd name="connsiteX48" fmla="*/ 287589 w 2631540"/>
              <a:gd name="connsiteY48" fmla="*/ 1257077 h 1465478"/>
              <a:gd name="connsiteX49" fmla="*/ 288726 w 2631540"/>
              <a:gd name="connsiteY49" fmla="*/ 1257564 h 1465478"/>
              <a:gd name="connsiteX50" fmla="*/ 321401 w 2631540"/>
              <a:gd name="connsiteY50" fmla="*/ 1271219 h 1465478"/>
              <a:gd name="connsiteX51" fmla="*/ 323027 w 2631540"/>
              <a:gd name="connsiteY51" fmla="*/ 1271869 h 1465478"/>
              <a:gd name="connsiteX52" fmla="*/ 327416 w 2631540"/>
              <a:gd name="connsiteY52" fmla="*/ 1273820 h 1465478"/>
              <a:gd name="connsiteX53" fmla="*/ 332131 w 2631540"/>
              <a:gd name="connsiteY53" fmla="*/ 1275933 h 1465478"/>
              <a:gd name="connsiteX54" fmla="*/ 383336 w 2631540"/>
              <a:gd name="connsiteY54" fmla="*/ 1299992 h 1465478"/>
              <a:gd name="connsiteX55" fmla="*/ 433405 w 2631540"/>
              <a:gd name="connsiteY55" fmla="*/ 1328765 h 1465478"/>
              <a:gd name="connsiteX56" fmla="*/ 481685 w 2631540"/>
              <a:gd name="connsiteY56" fmla="*/ 1360627 h 1465478"/>
              <a:gd name="connsiteX57" fmla="*/ 504281 w 2631540"/>
              <a:gd name="connsiteY57" fmla="*/ 1377696 h 1465478"/>
              <a:gd name="connsiteX58" fmla="*/ 526714 w 2631540"/>
              <a:gd name="connsiteY58" fmla="*/ 1395578 h 1465478"/>
              <a:gd name="connsiteX59" fmla="*/ 550936 w 2631540"/>
              <a:gd name="connsiteY59" fmla="*/ 1419474 h 1465478"/>
              <a:gd name="connsiteX60" fmla="*/ 553537 w 2631540"/>
              <a:gd name="connsiteY60" fmla="*/ 1422563 h 1465478"/>
              <a:gd name="connsiteX61" fmla="*/ 541020 w 2631540"/>
              <a:gd name="connsiteY61" fmla="*/ 1355588 h 1465478"/>
              <a:gd name="connsiteX62" fmla="*/ 515173 w 2631540"/>
              <a:gd name="connsiteY62" fmla="*/ 1234318 h 1465478"/>
              <a:gd name="connsiteX63" fmla="*/ 512409 w 2631540"/>
              <a:gd name="connsiteY63" fmla="*/ 1223914 h 1465478"/>
              <a:gd name="connsiteX64" fmla="*/ 512735 w 2631540"/>
              <a:gd name="connsiteY64" fmla="*/ 1223264 h 1465478"/>
              <a:gd name="connsiteX65" fmla="*/ 512735 w 2631540"/>
              <a:gd name="connsiteY65" fmla="*/ 1222614 h 1465478"/>
              <a:gd name="connsiteX66" fmla="*/ 511596 w 2631540"/>
              <a:gd name="connsiteY66" fmla="*/ 1218712 h 1465478"/>
              <a:gd name="connsiteX67" fmla="*/ 489000 w 2631540"/>
              <a:gd name="connsiteY67" fmla="*/ 1132230 h 1465478"/>
              <a:gd name="connsiteX68" fmla="*/ 489000 w 2631540"/>
              <a:gd name="connsiteY68" fmla="*/ 1132230 h 1465478"/>
              <a:gd name="connsiteX69" fmla="*/ 482336 w 2631540"/>
              <a:gd name="connsiteY69" fmla="*/ 1129142 h 1465478"/>
              <a:gd name="connsiteX70" fmla="*/ 456164 w 2631540"/>
              <a:gd name="connsiteY70" fmla="*/ 1099718 h 1465478"/>
              <a:gd name="connsiteX71" fmla="*/ 444134 w 2631540"/>
              <a:gd name="connsiteY71" fmla="*/ 1086876 h 1465478"/>
              <a:gd name="connsiteX72" fmla="*/ 427553 w 2631540"/>
              <a:gd name="connsiteY72" fmla="*/ 1069157 h 1465478"/>
              <a:gd name="connsiteX73" fmla="*/ 427228 w 2631540"/>
              <a:gd name="connsiteY73" fmla="*/ 1068507 h 1465478"/>
              <a:gd name="connsiteX74" fmla="*/ 402844 w 2631540"/>
              <a:gd name="connsiteY74" fmla="*/ 1045749 h 1465478"/>
              <a:gd name="connsiteX75" fmla="*/ 376509 w 2631540"/>
              <a:gd name="connsiteY75" fmla="*/ 1022990 h 1465478"/>
              <a:gd name="connsiteX76" fmla="*/ 372771 w 2631540"/>
              <a:gd name="connsiteY76" fmla="*/ 1020064 h 1465478"/>
              <a:gd name="connsiteX77" fmla="*/ 371144 w 2631540"/>
              <a:gd name="connsiteY77" fmla="*/ 1018764 h 1465478"/>
              <a:gd name="connsiteX78" fmla="*/ 372282 w 2631540"/>
              <a:gd name="connsiteY78" fmla="*/ 1019251 h 1465478"/>
              <a:gd name="connsiteX79" fmla="*/ 337007 w 2631540"/>
              <a:gd name="connsiteY79" fmla="*/ 994380 h 1465478"/>
              <a:gd name="connsiteX80" fmla="*/ 302219 w 2631540"/>
              <a:gd name="connsiteY80" fmla="*/ 972597 h 1465478"/>
              <a:gd name="connsiteX81" fmla="*/ 300431 w 2631540"/>
              <a:gd name="connsiteY81" fmla="*/ 971459 h 1465478"/>
              <a:gd name="connsiteX82" fmla="*/ 299943 w 2631540"/>
              <a:gd name="connsiteY82" fmla="*/ 971133 h 1465478"/>
              <a:gd name="connsiteX83" fmla="*/ 299293 w 2631540"/>
              <a:gd name="connsiteY83" fmla="*/ 970808 h 1465478"/>
              <a:gd name="connsiteX84" fmla="*/ 296530 w 2631540"/>
              <a:gd name="connsiteY84" fmla="*/ 969183 h 1465478"/>
              <a:gd name="connsiteX85" fmla="*/ 294091 w 2631540"/>
              <a:gd name="connsiteY85" fmla="*/ 967720 h 1465478"/>
              <a:gd name="connsiteX86" fmla="*/ 293604 w 2631540"/>
              <a:gd name="connsiteY86" fmla="*/ 967395 h 1465478"/>
              <a:gd name="connsiteX87" fmla="*/ 292953 w 2631540"/>
              <a:gd name="connsiteY87" fmla="*/ 967069 h 1465478"/>
              <a:gd name="connsiteX88" fmla="*/ 284825 w 2631540"/>
              <a:gd name="connsiteY88" fmla="*/ 962193 h 1465478"/>
              <a:gd name="connsiteX89" fmla="*/ 285638 w 2631540"/>
              <a:gd name="connsiteY89" fmla="*/ 962193 h 1465478"/>
              <a:gd name="connsiteX90" fmla="*/ 275072 w 2631540"/>
              <a:gd name="connsiteY90" fmla="*/ 956503 h 1465478"/>
              <a:gd name="connsiteX91" fmla="*/ 260441 w 2631540"/>
              <a:gd name="connsiteY91" fmla="*/ 948050 h 1465478"/>
              <a:gd name="connsiteX92" fmla="*/ 234595 w 2631540"/>
              <a:gd name="connsiteY92" fmla="*/ 934395 h 1465478"/>
              <a:gd name="connsiteX93" fmla="*/ 196068 w 2631540"/>
              <a:gd name="connsiteY93" fmla="*/ 915538 h 1465478"/>
              <a:gd name="connsiteX94" fmla="*/ 184363 w 2631540"/>
              <a:gd name="connsiteY94" fmla="*/ 909848 h 1465478"/>
              <a:gd name="connsiteX95" fmla="*/ 176072 w 2631540"/>
              <a:gd name="connsiteY95" fmla="*/ 905784 h 1465478"/>
              <a:gd name="connsiteX96" fmla="*/ 159492 w 2631540"/>
              <a:gd name="connsiteY96" fmla="*/ 897819 h 1465478"/>
              <a:gd name="connsiteX97" fmla="*/ 153639 w 2631540"/>
              <a:gd name="connsiteY97" fmla="*/ 895055 h 1465478"/>
              <a:gd name="connsiteX98" fmla="*/ 147787 w 2631540"/>
              <a:gd name="connsiteY98" fmla="*/ 892292 h 1465478"/>
              <a:gd name="connsiteX99" fmla="*/ 146649 w 2631540"/>
              <a:gd name="connsiteY99" fmla="*/ 891804 h 1465478"/>
              <a:gd name="connsiteX100" fmla="*/ 136896 w 2631540"/>
              <a:gd name="connsiteY100" fmla="*/ 886602 h 1465478"/>
              <a:gd name="connsiteX101" fmla="*/ 133970 w 2631540"/>
              <a:gd name="connsiteY101" fmla="*/ 875223 h 1465478"/>
              <a:gd name="connsiteX102" fmla="*/ 141935 w 2631540"/>
              <a:gd name="connsiteY102" fmla="*/ 870346 h 1465478"/>
              <a:gd name="connsiteX103" fmla="*/ 145836 w 2631540"/>
              <a:gd name="connsiteY103" fmla="*/ 871484 h 1465478"/>
              <a:gd name="connsiteX104" fmla="*/ 153152 w 2631540"/>
              <a:gd name="connsiteY104" fmla="*/ 875061 h 1465478"/>
              <a:gd name="connsiteX105" fmla="*/ 153964 w 2631540"/>
              <a:gd name="connsiteY105" fmla="*/ 875548 h 1465478"/>
              <a:gd name="connsiteX106" fmla="*/ 157379 w 2631540"/>
              <a:gd name="connsiteY106" fmla="*/ 877174 h 1465478"/>
              <a:gd name="connsiteX107" fmla="*/ 164043 w 2631540"/>
              <a:gd name="connsiteY107" fmla="*/ 880262 h 1465478"/>
              <a:gd name="connsiteX108" fmla="*/ 170546 w 2631540"/>
              <a:gd name="connsiteY108" fmla="*/ 883351 h 1465478"/>
              <a:gd name="connsiteX109" fmla="*/ 182575 w 2631540"/>
              <a:gd name="connsiteY109" fmla="*/ 889203 h 1465478"/>
              <a:gd name="connsiteX110" fmla="*/ 194604 w 2631540"/>
              <a:gd name="connsiteY110" fmla="*/ 895055 h 1465478"/>
              <a:gd name="connsiteX111" fmla="*/ 203382 w 2631540"/>
              <a:gd name="connsiteY111" fmla="*/ 899282 h 1465478"/>
              <a:gd name="connsiteX112" fmla="*/ 248412 w 2631540"/>
              <a:gd name="connsiteY112" fmla="*/ 921228 h 1465478"/>
              <a:gd name="connsiteX113" fmla="*/ 294417 w 2631540"/>
              <a:gd name="connsiteY113" fmla="*/ 946912 h 1465478"/>
              <a:gd name="connsiteX114" fmla="*/ 295229 w 2631540"/>
              <a:gd name="connsiteY114" fmla="*/ 947400 h 1465478"/>
              <a:gd name="connsiteX115" fmla="*/ 297343 w 2631540"/>
              <a:gd name="connsiteY115" fmla="*/ 948700 h 1465478"/>
              <a:gd name="connsiteX116" fmla="*/ 303032 w 2631540"/>
              <a:gd name="connsiteY116" fmla="*/ 952114 h 1465478"/>
              <a:gd name="connsiteX117" fmla="*/ 302056 w 2631540"/>
              <a:gd name="connsiteY117" fmla="*/ 951789 h 1465478"/>
              <a:gd name="connsiteX118" fmla="*/ 303683 w 2631540"/>
              <a:gd name="connsiteY118" fmla="*/ 952439 h 1465478"/>
              <a:gd name="connsiteX119" fmla="*/ 304332 w 2631540"/>
              <a:gd name="connsiteY119" fmla="*/ 952764 h 1465478"/>
              <a:gd name="connsiteX120" fmla="*/ 305145 w 2631540"/>
              <a:gd name="connsiteY120" fmla="*/ 953252 h 1465478"/>
              <a:gd name="connsiteX121" fmla="*/ 306446 w 2631540"/>
              <a:gd name="connsiteY121" fmla="*/ 954065 h 1465478"/>
              <a:gd name="connsiteX122" fmla="*/ 308559 w 2631540"/>
              <a:gd name="connsiteY122" fmla="*/ 955365 h 1465478"/>
              <a:gd name="connsiteX123" fmla="*/ 309209 w 2631540"/>
              <a:gd name="connsiteY123" fmla="*/ 955690 h 1465478"/>
              <a:gd name="connsiteX124" fmla="*/ 310510 w 2631540"/>
              <a:gd name="connsiteY124" fmla="*/ 956503 h 1465478"/>
              <a:gd name="connsiteX125" fmla="*/ 309372 w 2631540"/>
              <a:gd name="connsiteY125" fmla="*/ 956178 h 1465478"/>
              <a:gd name="connsiteX126" fmla="*/ 387238 w 2631540"/>
              <a:gd name="connsiteY126" fmla="*/ 1008360 h 1465478"/>
              <a:gd name="connsiteX127" fmla="*/ 387726 w 2631540"/>
              <a:gd name="connsiteY127" fmla="*/ 1008685 h 1465478"/>
              <a:gd name="connsiteX128" fmla="*/ 407883 w 2631540"/>
              <a:gd name="connsiteY128" fmla="*/ 1025754 h 1465478"/>
              <a:gd name="connsiteX129" fmla="*/ 408696 w 2631540"/>
              <a:gd name="connsiteY129" fmla="*/ 1026404 h 1465478"/>
              <a:gd name="connsiteX130" fmla="*/ 429016 w 2631540"/>
              <a:gd name="connsiteY130" fmla="*/ 1044611 h 1465478"/>
              <a:gd name="connsiteX131" fmla="*/ 455839 w 2631540"/>
              <a:gd name="connsiteY131" fmla="*/ 1072246 h 1465478"/>
              <a:gd name="connsiteX132" fmla="*/ 456488 w 2631540"/>
              <a:gd name="connsiteY132" fmla="*/ 1072896 h 1465478"/>
              <a:gd name="connsiteX133" fmla="*/ 466243 w 2631540"/>
              <a:gd name="connsiteY133" fmla="*/ 1083300 h 1465478"/>
              <a:gd name="connsiteX134" fmla="*/ 470631 w 2631540"/>
              <a:gd name="connsiteY134" fmla="*/ 1087852 h 1465478"/>
              <a:gd name="connsiteX135" fmla="*/ 480385 w 2631540"/>
              <a:gd name="connsiteY135" fmla="*/ 1098093 h 1465478"/>
              <a:gd name="connsiteX136" fmla="*/ 458439 w 2631540"/>
              <a:gd name="connsiteY136" fmla="*/ 1028517 h 1465478"/>
              <a:gd name="connsiteX137" fmla="*/ 432430 w 2631540"/>
              <a:gd name="connsiteY137" fmla="*/ 950976 h 1465478"/>
              <a:gd name="connsiteX138" fmla="*/ 418124 w 2631540"/>
              <a:gd name="connsiteY138" fmla="*/ 911311 h 1465478"/>
              <a:gd name="connsiteX139" fmla="*/ 415199 w 2631540"/>
              <a:gd name="connsiteY139" fmla="*/ 903996 h 1465478"/>
              <a:gd name="connsiteX140" fmla="*/ 405283 w 2631540"/>
              <a:gd name="connsiteY140" fmla="*/ 877661 h 1465478"/>
              <a:gd name="connsiteX141" fmla="*/ 329205 w 2631540"/>
              <a:gd name="connsiteY141" fmla="*/ 691693 h 1465478"/>
              <a:gd name="connsiteX142" fmla="*/ 319450 w 2631540"/>
              <a:gd name="connsiteY142" fmla="*/ 669422 h 1465478"/>
              <a:gd name="connsiteX143" fmla="*/ 316199 w 2631540"/>
              <a:gd name="connsiteY143" fmla="*/ 667146 h 1465478"/>
              <a:gd name="connsiteX144" fmla="*/ 308234 w 2631540"/>
              <a:gd name="connsiteY144" fmla="*/ 658205 h 1465478"/>
              <a:gd name="connsiteX145" fmla="*/ 307584 w 2631540"/>
              <a:gd name="connsiteY145" fmla="*/ 657393 h 1465478"/>
              <a:gd name="connsiteX146" fmla="*/ 286938 w 2631540"/>
              <a:gd name="connsiteY146" fmla="*/ 639349 h 1465478"/>
              <a:gd name="connsiteX147" fmla="*/ 287914 w 2631540"/>
              <a:gd name="connsiteY147" fmla="*/ 639674 h 1465478"/>
              <a:gd name="connsiteX148" fmla="*/ 248900 w 2631540"/>
              <a:gd name="connsiteY148" fmla="*/ 611876 h 1465478"/>
              <a:gd name="connsiteX149" fmla="*/ 209073 w 2631540"/>
              <a:gd name="connsiteY149" fmla="*/ 586191 h 1465478"/>
              <a:gd name="connsiteX150" fmla="*/ 206309 w 2631540"/>
              <a:gd name="connsiteY150" fmla="*/ 584566 h 1465478"/>
              <a:gd name="connsiteX151" fmla="*/ 203870 w 2631540"/>
              <a:gd name="connsiteY151" fmla="*/ 583103 h 1465478"/>
              <a:gd name="connsiteX152" fmla="*/ 153477 w 2631540"/>
              <a:gd name="connsiteY152" fmla="*/ 554980 h 1465478"/>
              <a:gd name="connsiteX153" fmla="*/ 102270 w 2631540"/>
              <a:gd name="connsiteY153" fmla="*/ 530921 h 1465478"/>
              <a:gd name="connsiteX154" fmla="*/ 100157 w 2631540"/>
              <a:gd name="connsiteY154" fmla="*/ 530108 h 1465478"/>
              <a:gd name="connsiteX155" fmla="*/ 98856 w 2631540"/>
              <a:gd name="connsiteY155" fmla="*/ 529621 h 1465478"/>
              <a:gd name="connsiteX156" fmla="*/ 95930 w 2631540"/>
              <a:gd name="connsiteY156" fmla="*/ 528320 h 1465478"/>
              <a:gd name="connsiteX157" fmla="*/ 76099 w 2631540"/>
              <a:gd name="connsiteY157" fmla="*/ 520029 h 1465478"/>
              <a:gd name="connsiteX158" fmla="*/ 52364 w 2631540"/>
              <a:gd name="connsiteY158" fmla="*/ 511089 h 1465478"/>
              <a:gd name="connsiteX159" fmla="*/ 50414 w 2631540"/>
              <a:gd name="connsiteY159" fmla="*/ 510276 h 1465478"/>
              <a:gd name="connsiteX160" fmla="*/ 45374 w 2631540"/>
              <a:gd name="connsiteY160" fmla="*/ 505562 h 1465478"/>
              <a:gd name="connsiteX161" fmla="*/ 45049 w 2631540"/>
              <a:gd name="connsiteY161" fmla="*/ 498897 h 1465478"/>
              <a:gd name="connsiteX162" fmla="*/ 53502 w 2631540"/>
              <a:gd name="connsiteY162" fmla="*/ 493045 h 1465478"/>
              <a:gd name="connsiteX163" fmla="*/ 56428 w 2631540"/>
              <a:gd name="connsiteY163" fmla="*/ 493532 h 1465478"/>
              <a:gd name="connsiteX164" fmla="*/ 82113 w 2631540"/>
              <a:gd name="connsiteY164" fmla="*/ 502961 h 1465478"/>
              <a:gd name="connsiteX165" fmla="*/ 105846 w 2631540"/>
              <a:gd name="connsiteY165" fmla="*/ 512877 h 1465478"/>
              <a:gd name="connsiteX166" fmla="*/ 108935 w 2631540"/>
              <a:gd name="connsiteY166" fmla="*/ 514177 h 1465478"/>
              <a:gd name="connsiteX167" fmla="*/ 160305 w 2631540"/>
              <a:gd name="connsiteY167" fmla="*/ 538236 h 1465478"/>
              <a:gd name="connsiteX168" fmla="*/ 183713 w 2631540"/>
              <a:gd name="connsiteY168" fmla="*/ 550753 h 1465478"/>
              <a:gd name="connsiteX169" fmla="*/ 186314 w 2631540"/>
              <a:gd name="connsiteY169" fmla="*/ 552216 h 1465478"/>
              <a:gd name="connsiteX170" fmla="*/ 212161 w 2631540"/>
              <a:gd name="connsiteY170" fmla="*/ 567172 h 1465478"/>
              <a:gd name="connsiteX171" fmla="*/ 259954 w 2631540"/>
              <a:gd name="connsiteY171" fmla="*/ 597733 h 1465478"/>
              <a:gd name="connsiteX172" fmla="*/ 299943 w 2631540"/>
              <a:gd name="connsiteY172" fmla="*/ 626994 h 1465478"/>
              <a:gd name="connsiteX173" fmla="*/ 289540 w 2631540"/>
              <a:gd name="connsiteY173" fmla="*/ 605699 h 1465478"/>
              <a:gd name="connsiteX174" fmla="*/ 287589 w 2631540"/>
              <a:gd name="connsiteY174" fmla="*/ 601472 h 1465478"/>
              <a:gd name="connsiteX175" fmla="*/ 244673 w 2631540"/>
              <a:gd name="connsiteY175" fmla="*/ 513365 h 1465478"/>
              <a:gd name="connsiteX176" fmla="*/ 155590 w 2631540"/>
              <a:gd name="connsiteY176" fmla="*/ 340076 h 1465478"/>
              <a:gd name="connsiteX177" fmla="*/ 152177 w 2631540"/>
              <a:gd name="connsiteY177" fmla="*/ 333736 h 1465478"/>
              <a:gd name="connsiteX178" fmla="*/ 131206 w 2631540"/>
              <a:gd name="connsiteY178" fmla="*/ 293746 h 1465478"/>
              <a:gd name="connsiteX179" fmla="*/ 109586 w 2631540"/>
              <a:gd name="connsiteY179" fmla="*/ 250180 h 1465478"/>
              <a:gd name="connsiteX180" fmla="*/ 67808 w 2631540"/>
              <a:gd name="connsiteY180" fmla="*/ 161260 h 1465478"/>
              <a:gd name="connsiteX181" fmla="*/ 47162 w 2631540"/>
              <a:gd name="connsiteY181" fmla="*/ 114767 h 1465478"/>
              <a:gd name="connsiteX182" fmla="*/ 44886 w 2631540"/>
              <a:gd name="connsiteY182" fmla="*/ 109728 h 1465478"/>
              <a:gd name="connsiteX183" fmla="*/ 33345 w 2631540"/>
              <a:gd name="connsiteY183" fmla="*/ 83556 h 1465478"/>
              <a:gd name="connsiteX184" fmla="*/ 15788 w 2631540"/>
              <a:gd name="connsiteY184" fmla="*/ 45679 h 1465478"/>
              <a:gd name="connsiteX185" fmla="*/ 12700 w 2631540"/>
              <a:gd name="connsiteY185" fmla="*/ 39340 h 1465478"/>
              <a:gd name="connsiteX186" fmla="*/ 508 w 2631540"/>
              <a:gd name="connsiteY186" fmla="*/ 11704 h 1465478"/>
              <a:gd name="connsiteX187" fmla="*/ 996 w 2631540"/>
              <a:gd name="connsiteY187" fmla="*/ 5202 h 1465478"/>
              <a:gd name="connsiteX188" fmla="*/ 6360 w 2631540"/>
              <a:gd name="connsiteY188" fmla="*/ 488 h 1465478"/>
              <a:gd name="connsiteX189" fmla="*/ 8961 w 2631540"/>
              <a:gd name="connsiteY189" fmla="*/ 0 h 1465478"/>
              <a:gd name="connsiteX190" fmla="*/ 17576 w 2631540"/>
              <a:gd name="connsiteY190" fmla="*/ 6340 h 1465478"/>
              <a:gd name="connsiteX191" fmla="*/ 18877 w 2631540"/>
              <a:gd name="connsiteY191" fmla="*/ 10079 h 1465478"/>
              <a:gd name="connsiteX192" fmla="*/ 28143 w 2631540"/>
              <a:gd name="connsiteY192" fmla="*/ 30236 h 1465478"/>
              <a:gd name="connsiteX193" fmla="*/ 39034 w 2631540"/>
              <a:gd name="connsiteY193" fmla="*/ 52832 h 1465478"/>
              <a:gd name="connsiteX194" fmla="*/ 54315 w 2631540"/>
              <a:gd name="connsiteY194" fmla="*/ 86645 h 1465478"/>
              <a:gd name="connsiteX195" fmla="*/ 57729 w 2631540"/>
              <a:gd name="connsiteY195" fmla="*/ 94285 h 1465478"/>
              <a:gd name="connsiteX196" fmla="*/ 100483 w 2631540"/>
              <a:gd name="connsiteY196" fmla="*/ 188407 h 1465478"/>
              <a:gd name="connsiteX197" fmla="*/ 142748 w 2631540"/>
              <a:gd name="connsiteY197" fmla="*/ 275864 h 1465478"/>
              <a:gd name="connsiteX198" fmla="*/ 172334 w 2631540"/>
              <a:gd name="connsiteY198" fmla="*/ 332273 h 1465478"/>
              <a:gd name="connsiteX199" fmla="*/ 189402 w 2631540"/>
              <a:gd name="connsiteY199" fmla="*/ 364622 h 1465478"/>
              <a:gd name="connsiteX200" fmla="*/ 278161 w 2631540"/>
              <a:gd name="connsiteY200" fmla="*/ 539374 h 1465478"/>
              <a:gd name="connsiteX201" fmla="*/ 285638 w 2631540"/>
              <a:gd name="connsiteY201" fmla="*/ 554492 h 1465478"/>
              <a:gd name="connsiteX202" fmla="*/ 291165 w 2631540"/>
              <a:gd name="connsiteY202" fmla="*/ 565871 h 1465478"/>
              <a:gd name="connsiteX203" fmla="*/ 300431 w 2631540"/>
              <a:gd name="connsiteY203" fmla="*/ 585053 h 1465478"/>
              <a:gd name="connsiteX204" fmla="*/ 298805 w 2631540"/>
              <a:gd name="connsiteY204" fmla="*/ 572861 h 1465478"/>
              <a:gd name="connsiteX205" fmla="*/ 295392 w 2631540"/>
              <a:gd name="connsiteY205" fmla="*/ 544576 h 1465478"/>
              <a:gd name="connsiteX206" fmla="*/ 293116 w 2631540"/>
              <a:gd name="connsiteY206" fmla="*/ 526044 h 1465478"/>
              <a:gd name="connsiteX207" fmla="*/ 293116 w 2631540"/>
              <a:gd name="connsiteY207" fmla="*/ 525069 h 1465478"/>
              <a:gd name="connsiteX208" fmla="*/ 288565 w 2631540"/>
              <a:gd name="connsiteY208" fmla="*/ 489793 h 1465478"/>
              <a:gd name="connsiteX209" fmla="*/ 281412 w 2631540"/>
              <a:gd name="connsiteY209" fmla="*/ 433385 h 1465478"/>
              <a:gd name="connsiteX210" fmla="*/ 278485 w 2631540"/>
              <a:gd name="connsiteY210" fmla="*/ 411439 h 1465478"/>
              <a:gd name="connsiteX211" fmla="*/ 278161 w 2631540"/>
              <a:gd name="connsiteY211" fmla="*/ 408676 h 1465478"/>
              <a:gd name="connsiteX212" fmla="*/ 278161 w 2631540"/>
              <a:gd name="connsiteY212" fmla="*/ 407213 h 1465478"/>
              <a:gd name="connsiteX213" fmla="*/ 273934 w 2631540"/>
              <a:gd name="connsiteY213" fmla="*/ 377302 h 1465478"/>
              <a:gd name="connsiteX214" fmla="*/ 260766 w 2631540"/>
              <a:gd name="connsiteY214" fmla="*/ 289032 h 1465478"/>
              <a:gd name="connsiteX215" fmla="*/ 260441 w 2631540"/>
              <a:gd name="connsiteY215" fmla="*/ 287406 h 1465478"/>
              <a:gd name="connsiteX216" fmla="*/ 256540 w 2631540"/>
              <a:gd name="connsiteY216" fmla="*/ 262047 h 1465478"/>
              <a:gd name="connsiteX217" fmla="*/ 254101 w 2631540"/>
              <a:gd name="connsiteY217" fmla="*/ 245791 h 1465478"/>
              <a:gd name="connsiteX218" fmla="*/ 252638 w 2631540"/>
              <a:gd name="connsiteY218" fmla="*/ 235712 h 1465478"/>
              <a:gd name="connsiteX219" fmla="*/ 259954 w 2631540"/>
              <a:gd name="connsiteY219" fmla="*/ 225471 h 1465478"/>
              <a:gd name="connsiteX220" fmla="*/ 261416 w 2631540"/>
              <a:gd name="connsiteY220" fmla="*/ 225471 h 1465478"/>
              <a:gd name="connsiteX221" fmla="*/ 270195 w 2631540"/>
              <a:gd name="connsiteY221" fmla="*/ 232949 h 1465478"/>
              <a:gd name="connsiteX222" fmla="*/ 274584 w 2631540"/>
              <a:gd name="connsiteY222" fmla="*/ 260584 h 1465478"/>
              <a:gd name="connsiteX223" fmla="*/ 275235 w 2631540"/>
              <a:gd name="connsiteY223" fmla="*/ 264973 h 1465478"/>
              <a:gd name="connsiteX224" fmla="*/ 287751 w 2631540"/>
              <a:gd name="connsiteY224" fmla="*/ 345277 h 1465478"/>
              <a:gd name="connsiteX225" fmla="*/ 301081 w 2631540"/>
              <a:gd name="connsiteY225" fmla="*/ 443464 h 1465478"/>
              <a:gd name="connsiteX226" fmla="*/ 301732 w 2631540"/>
              <a:gd name="connsiteY226" fmla="*/ 448341 h 1465478"/>
              <a:gd name="connsiteX227" fmla="*/ 303194 w 2631540"/>
              <a:gd name="connsiteY227" fmla="*/ 459557 h 1465478"/>
              <a:gd name="connsiteX228" fmla="*/ 307258 w 2631540"/>
              <a:gd name="connsiteY228" fmla="*/ 492557 h 1465478"/>
              <a:gd name="connsiteX229" fmla="*/ 310022 w 2631540"/>
              <a:gd name="connsiteY229" fmla="*/ 514990 h 1465478"/>
              <a:gd name="connsiteX230" fmla="*/ 311322 w 2631540"/>
              <a:gd name="connsiteY230" fmla="*/ 525882 h 1465478"/>
              <a:gd name="connsiteX231" fmla="*/ 311811 w 2631540"/>
              <a:gd name="connsiteY231" fmla="*/ 529458 h 1465478"/>
              <a:gd name="connsiteX232" fmla="*/ 312460 w 2631540"/>
              <a:gd name="connsiteY232" fmla="*/ 534660 h 1465478"/>
              <a:gd name="connsiteX233" fmla="*/ 316687 w 2631540"/>
              <a:gd name="connsiteY233" fmla="*/ 568797 h 1465478"/>
              <a:gd name="connsiteX234" fmla="*/ 318312 w 2631540"/>
              <a:gd name="connsiteY234" fmla="*/ 583103 h 1465478"/>
              <a:gd name="connsiteX235" fmla="*/ 319613 w 2631540"/>
              <a:gd name="connsiteY235" fmla="*/ 599196 h 1465478"/>
              <a:gd name="connsiteX236" fmla="*/ 311973 w 2631540"/>
              <a:gd name="connsiteY236" fmla="*/ 608625 h 1465478"/>
              <a:gd name="connsiteX237" fmla="*/ 310997 w 2631540"/>
              <a:gd name="connsiteY237" fmla="*/ 608625 h 1465478"/>
              <a:gd name="connsiteX238" fmla="*/ 320101 w 2631540"/>
              <a:gd name="connsiteY238" fmla="*/ 627644 h 1465478"/>
              <a:gd name="connsiteX239" fmla="*/ 360579 w 2631540"/>
              <a:gd name="connsiteY239" fmla="*/ 719816 h 1465478"/>
              <a:gd name="connsiteX240" fmla="*/ 363342 w 2631540"/>
              <a:gd name="connsiteY240" fmla="*/ 726318 h 1465478"/>
              <a:gd name="connsiteX241" fmla="*/ 363667 w 2631540"/>
              <a:gd name="connsiteY241" fmla="*/ 727131 h 1465478"/>
              <a:gd name="connsiteX242" fmla="*/ 420238 w 2631540"/>
              <a:gd name="connsiteY242" fmla="*/ 866607 h 1465478"/>
              <a:gd name="connsiteX243" fmla="*/ 422838 w 2631540"/>
              <a:gd name="connsiteY243" fmla="*/ 851327 h 1465478"/>
              <a:gd name="connsiteX244" fmla="*/ 423327 w 2631540"/>
              <a:gd name="connsiteY244" fmla="*/ 848401 h 1465478"/>
              <a:gd name="connsiteX245" fmla="*/ 424789 w 2631540"/>
              <a:gd name="connsiteY245" fmla="*/ 840598 h 1465478"/>
              <a:gd name="connsiteX246" fmla="*/ 425114 w 2631540"/>
              <a:gd name="connsiteY246" fmla="*/ 838647 h 1465478"/>
              <a:gd name="connsiteX247" fmla="*/ 425603 w 2631540"/>
              <a:gd name="connsiteY247" fmla="*/ 836046 h 1465478"/>
              <a:gd name="connsiteX248" fmla="*/ 433568 w 2631540"/>
              <a:gd name="connsiteY248" fmla="*/ 791992 h 1465478"/>
              <a:gd name="connsiteX249" fmla="*/ 433893 w 2631540"/>
              <a:gd name="connsiteY249" fmla="*/ 790529 h 1465478"/>
              <a:gd name="connsiteX250" fmla="*/ 434218 w 2631540"/>
              <a:gd name="connsiteY250" fmla="*/ 788904 h 1465478"/>
              <a:gd name="connsiteX251" fmla="*/ 434543 w 2631540"/>
              <a:gd name="connsiteY251" fmla="*/ 787116 h 1465478"/>
              <a:gd name="connsiteX252" fmla="*/ 435030 w 2631540"/>
              <a:gd name="connsiteY252" fmla="*/ 784189 h 1465478"/>
              <a:gd name="connsiteX253" fmla="*/ 435356 w 2631540"/>
              <a:gd name="connsiteY253" fmla="*/ 784677 h 1465478"/>
              <a:gd name="connsiteX254" fmla="*/ 444296 w 2631540"/>
              <a:gd name="connsiteY254" fmla="*/ 673324 h 1465478"/>
              <a:gd name="connsiteX255" fmla="*/ 445597 w 2631540"/>
              <a:gd name="connsiteY255" fmla="*/ 638373 h 1465478"/>
              <a:gd name="connsiteX256" fmla="*/ 445597 w 2631540"/>
              <a:gd name="connsiteY256" fmla="*/ 630895 h 1465478"/>
              <a:gd name="connsiteX257" fmla="*/ 445923 w 2631540"/>
              <a:gd name="connsiteY257" fmla="*/ 630245 h 1465478"/>
              <a:gd name="connsiteX258" fmla="*/ 445923 w 2631540"/>
              <a:gd name="connsiteY258" fmla="*/ 624556 h 1465478"/>
              <a:gd name="connsiteX259" fmla="*/ 446247 w 2631540"/>
              <a:gd name="connsiteY259" fmla="*/ 620004 h 1465478"/>
              <a:gd name="connsiteX260" fmla="*/ 446247 w 2631540"/>
              <a:gd name="connsiteY260" fmla="*/ 615615 h 1465478"/>
              <a:gd name="connsiteX261" fmla="*/ 446572 w 2631540"/>
              <a:gd name="connsiteY261" fmla="*/ 607974 h 1465478"/>
              <a:gd name="connsiteX262" fmla="*/ 446898 w 2631540"/>
              <a:gd name="connsiteY262" fmla="*/ 608462 h 1465478"/>
              <a:gd name="connsiteX263" fmla="*/ 447385 w 2631540"/>
              <a:gd name="connsiteY263" fmla="*/ 549290 h 1465478"/>
              <a:gd name="connsiteX264" fmla="*/ 446572 w 2631540"/>
              <a:gd name="connsiteY264" fmla="*/ 491419 h 1465478"/>
              <a:gd name="connsiteX265" fmla="*/ 445272 w 2631540"/>
              <a:gd name="connsiteY265" fmla="*/ 465409 h 1465478"/>
              <a:gd name="connsiteX266" fmla="*/ 443158 w 2631540"/>
              <a:gd name="connsiteY266" fmla="*/ 440213 h 1465478"/>
              <a:gd name="connsiteX267" fmla="*/ 443647 w 2631540"/>
              <a:gd name="connsiteY267" fmla="*/ 441350 h 1465478"/>
              <a:gd name="connsiteX268" fmla="*/ 442997 w 2631540"/>
              <a:gd name="connsiteY268" fmla="*/ 437937 h 1465478"/>
              <a:gd name="connsiteX269" fmla="*/ 442997 w 2631540"/>
              <a:gd name="connsiteY269" fmla="*/ 436149 h 1465478"/>
              <a:gd name="connsiteX270" fmla="*/ 442671 w 2631540"/>
              <a:gd name="connsiteY270" fmla="*/ 435011 h 1465478"/>
              <a:gd name="connsiteX271" fmla="*/ 442671 w 2631540"/>
              <a:gd name="connsiteY271" fmla="*/ 432735 h 1465478"/>
              <a:gd name="connsiteX272" fmla="*/ 442183 w 2631540"/>
              <a:gd name="connsiteY272" fmla="*/ 430296 h 1465478"/>
              <a:gd name="connsiteX273" fmla="*/ 444296 w 2631540"/>
              <a:gd name="connsiteY273" fmla="*/ 424282 h 1465478"/>
              <a:gd name="connsiteX274" fmla="*/ 450799 w 2631540"/>
              <a:gd name="connsiteY274" fmla="*/ 421193 h 1465478"/>
              <a:gd name="connsiteX275" fmla="*/ 459903 w 2631540"/>
              <a:gd name="connsiteY275" fmla="*/ 429158 h 1465478"/>
              <a:gd name="connsiteX276" fmla="*/ 459903 w 2631540"/>
              <a:gd name="connsiteY276" fmla="*/ 429971 h 1465478"/>
              <a:gd name="connsiteX277" fmla="*/ 460552 w 2631540"/>
              <a:gd name="connsiteY277" fmla="*/ 434360 h 1465478"/>
              <a:gd name="connsiteX278" fmla="*/ 460878 w 2631540"/>
              <a:gd name="connsiteY278" fmla="*/ 437124 h 1465478"/>
              <a:gd name="connsiteX279" fmla="*/ 461203 w 2631540"/>
              <a:gd name="connsiteY279" fmla="*/ 440050 h 1465478"/>
              <a:gd name="connsiteX280" fmla="*/ 461203 w 2631540"/>
              <a:gd name="connsiteY280" fmla="*/ 441838 h 1465478"/>
              <a:gd name="connsiteX281" fmla="*/ 465267 w 2631540"/>
              <a:gd name="connsiteY281" fmla="*/ 499709 h 1465478"/>
              <a:gd name="connsiteX282" fmla="*/ 466080 w 2631540"/>
              <a:gd name="connsiteY282" fmla="*/ 557743 h 1465478"/>
              <a:gd name="connsiteX283" fmla="*/ 465105 w 2631540"/>
              <a:gd name="connsiteY283" fmla="*/ 621142 h 1465478"/>
              <a:gd name="connsiteX284" fmla="*/ 465105 w 2631540"/>
              <a:gd name="connsiteY284" fmla="*/ 624068 h 1465478"/>
              <a:gd name="connsiteX285" fmla="*/ 464779 w 2631540"/>
              <a:gd name="connsiteY285" fmla="*/ 629920 h 1465478"/>
              <a:gd name="connsiteX286" fmla="*/ 464454 w 2631540"/>
              <a:gd name="connsiteY286" fmla="*/ 629432 h 1465478"/>
              <a:gd name="connsiteX287" fmla="*/ 459090 w 2631540"/>
              <a:gd name="connsiteY287" fmla="*/ 744525 h 1465478"/>
              <a:gd name="connsiteX288" fmla="*/ 453075 w 2631540"/>
              <a:gd name="connsiteY288" fmla="*/ 792480 h 1465478"/>
              <a:gd name="connsiteX289" fmla="*/ 452750 w 2631540"/>
              <a:gd name="connsiteY289" fmla="*/ 794756 h 1465478"/>
              <a:gd name="connsiteX290" fmla="*/ 452424 w 2631540"/>
              <a:gd name="connsiteY290" fmla="*/ 796707 h 1465478"/>
              <a:gd name="connsiteX291" fmla="*/ 443158 w 2631540"/>
              <a:gd name="connsiteY291" fmla="*/ 849864 h 1465478"/>
              <a:gd name="connsiteX292" fmla="*/ 443158 w 2631540"/>
              <a:gd name="connsiteY292" fmla="*/ 851002 h 1465478"/>
              <a:gd name="connsiteX293" fmla="*/ 442508 w 2631540"/>
              <a:gd name="connsiteY293" fmla="*/ 852952 h 1465478"/>
              <a:gd name="connsiteX294" fmla="*/ 437306 w 2631540"/>
              <a:gd name="connsiteY294" fmla="*/ 881563 h 1465478"/>
              <a:gd name="connsiteX295" fmla="*/ 435844 w 2631540"/>
              <a:gd name="connsiteY295" fmla="*/ 889853 h 1465478"/>
              <a:gd name="connsiteX296" fmla="*/ 433731 w 2631540"/>
              <a:gd name="connsiteY296" fmla="*/ 901395 h 1465478"/>
              <a:gd name="connsiteX297" fmla="*/ 434706 w 2631540"/>
              <a:gd name="connsiteY297" fmla="*/ 904159 h 1465478"/>
              <a:gd name="connsiteX298" fmla="*/ 435844 w 2631540"/>
              <a:gd name="connsiteY298" fmla="*/ 906922 h 1465478"/>
              <a:gd name="connsiteX299" fmla="*/ 467705 w 2631540"/>
              <a:gd name="connsiteY299" fmla="*/ 998931 h 1465478"/>
              <a:gd name="connsiteX300" fmla="*/ 468518 w 2631540"/>
              <a:gd name="connsiteY300" fmla="*/ 1001695 h 1465478"/>
              <a:gd name="connsiteX301" fmla="*/ 498266 w 2631540"/>
              <a:gd name="connsiteY301" fmla="*/ 1096467 h 1465478"/>
              <a:gd name="connsiteX302" fmla="*/ 523951 w 2631540"/>
              <a:gd name="connsiteY302" fmla="*/ 1190915 h 1465478"/>
              <a:gd name="connsiteX303" fmla="*/ 525739 w 2631540"/>
              <a:gd name="connsiteY303" fmla="*/ 1184575 h 1465478"/>
              <a:gd name="connsiteX304" fmla="*/ 527203 w 2631540"/>
              <a:gd name="connsiteY304" fmla="*/ 1179698 h 1465478"/>
              <a:gd name="connsiteX305" fmla="*/ 527527 w 2631540"/>
              <a:gd name="connsiteY305" fmla="*/ 1178560 h 1465478"/>
              <a:gd name="connsiteX306" fmla="*/ 527852 w 2631540"/>
              <a:gd name="connsiteY306" fmla="*/ 1177422 h 1465478"/>
              <a:gd name="connsiteX307" fmla="*/ 528178 w 2631540"/>
              <a:gd name="connsiteY307" fmla="*/ 1176284 h 1465478"/>
              <a:gd name="connsiteX308" fmla="*/ 541345 w 2631540"/>
              <a:gd name="connsiteY308" fmla="*/ 1133693 h 1465478"/>
              <a:gd name="connsiteX309" fmla="*/ 541345 w 2631540"/>
              <a:gd name="connsiteY309" fmla="*/ 1133206 h 1465478"/>
              <a:gd name="connsiteX310" fmla="*/ 541832 w 2631540"/>
              <a:gd name="connsiteY310" fmla="*/ 1131905 h 1465478"/>
              <a:gd name="connsiteX311" fmla="*/ 542321 w 2631540"/>
              <a:gd name="connsiteY311" fmla="*/ 1130280 h 1465478"/>
              <a:gd name="connsiteX312" fmla="*/ 555325 w 2631540"/>
              <a:gd name="connsiteY312" fmla="*/ 1082162 h 1465478"/>
              <a:gd name="connsiteX313" fmla="*/ 555975 w 2631540"/>
              <a:gd name="connsiteY313" fmla="*/ 1080049 h 1465478"/>
              <a:gd name="connsiteX314" fmla="*/ 556626 w 2631540"/>
              <a:gd name="connsiteY314" fmla="*/ 1077610 h 1465478"/>
              <a:gd name="connsiteX315" fmla="*/ 557113 w 2631540"/>
              <a:gd name="connsiteY315" fmla="*/ 1075660 h 1465478"/>
              <a:gd name="connsiteX316" fmla="*/ 570606 w 2631540"/>
              <a:gd name="connsiteY316" fmla="*/ 1017626 h 1465478"/>
              <a:gd name="connsiteX317" fmla="*/ 581823 w 2631540"/>
              <a:gd name="connsiteY317" fmla="*/ 961705 h 1465478"/>
              <a:gd name="connsiteX318" fmla="*/ 592714 w 2631540"/>
              <a:gd name="connsiteY318" fmla="*/ 901720 h 1465478"/>
              <a:gd name="connsiteX319" fmla="*/ 592714 w 2631540"/>
              <a:gd name="connsiteY319" fmla="*/ 900908 h 1465478"/>
              <a:gd name="connsiteX320" fmla="*/ 599054 w 2631540"/>
              <a:gd name="connsiteY320" fmla="*/ 844987 h 1465478"/>
              <a:gd name="connsiteX321" fmla="*/ 602468 w 2631540"/>
              <a:gd name="connsiteY321" fmla="*/ 786953 h 1465478"/>
              <a:gd name="connsiteX322" fmla="*/ 602630 w 2631540"/>
              <a:gd name="connsiteY322" fmla="*/ 781263 h 1465478"/>
              <a:gd name="connsiteX323" fmla="*/ 602630 w 2631540"/>
              <a:gd name="connsiteY323" fmla="*/ 776712 h 1465478"/>
              <a:gd name="connsiteX324" fmla="*/ 602955 w 2631540"/>
              <a:gd name="connsiteY324" fmla="*/ 771835 h 1465478"/>
              <a:gd name="connsiteX325" fmla="*/ 602955 w 2631540"/>
              <a:gd name="connsiteY325" fmla="*/ 762406 h 1465478"/>
              <a:gd name="connsiteX326" fmla="*/ 603443 w 2631540"/>
              <a:gd name="connsiteY326" fmla="*/ 762894 h 1465478"/>
              <a:gd name="connsiteX327" fmla="*/ 603605 w 2631540"/>
              <a:gd name="connsiteY327" fmla="*/ 750540 h 1465478"/>
              <a:gd name="connsiteX328" fmla="*/ 603605 w 2631540"/>
              <a:gd name="connsiteY328" fmla="*/ 748101 h 1465478"/>
              <a:gd name="connsiteX329" fmla="*/ 612547 w 2631540"/>
              <a:gd name="connsiteY329" fmla="*/ 739973 h 1465478"/>
              <a:gd name="connsiteX330" fmla="*/ 613359 w 2631540"/>
              <a:gd name="connsiteY330" fmla="*/ 739973 h 1465478"/>
              <a:gd name="connsiteX331" fmla="*/ 621487 w 2631540"/>
              <a:gd name="connsiteY331" fmla="*/ 749727 h 1465478"/>
              <a:gd name="connsiteX332" fmla="*/ 621162 w 2631540"/>
              <a:gd name="connsiteY332" fmla="*/ 767446 h 1465478"/>
              <a:gd name="connsiteX333" fmla="*/ 621162 w 2631540"/>
              <a:gd name="connsiteY333" fmla="*/ 773623 h 1465478"/>
              <a:gd name="connsiteX334" fmla="*/ 620675 w 2631540"/>
              <a:gd name="connsiteY334" fmla="*/ 788253 h 1465478"/>
              <a:gd name="connsiteX335" fmla="*/ 620349 w 2631540"/>
              <a:gd name="connsiteY335" fmla="*/ 787766 h 1465478"/>
              <a:gd name="connsiteX336" fmla="*/ 620349 w 2631540"/>
              <a:gd name="connsiteY336" fmla="*/ 787116 h 1465478"/>
              <a:gd name="connsiteX337" fmla="*/ 617423 w 2631540"/>
              <a:gd name="connsiteY337" fmla="*/ 846938 h 1465478"/>
              <a:gd name="connsiteX338" fmla="*/ 610920 w 2631540"/>
              <a:gd name="connsiteY338" fmla="*/ 905297 h 1465478"/>
              <a:gd name="connsiteX339" fmla="*/ 610920 w 2631540"/>
              <a:gd name="connsiteY339" fmla="*/ 904484 h 1465478"/>
              <a:gd name="connsiteX340" fmla="*/ 610271 w 2631540"/>
              <a:gd name="connsiteY340" fmla="*/ 909036 h 1465478"/>
              <a:gd name="connsiteX341" fmla="*/ 609621 w 2631540"/>
              <a:gd name="connsiteY341" fmla="*/ 913100 h 1465478"/>
              <a:gd name="connsiteX342" fmla="*/ 609621 w 2631540"/>
              <a:gd name="connsiteY342" fmla="*/ 912124 h 1465478"/>
              <a:gd name="connsiteX343" fmla="*/ 599217 w 2631540"/>
              <a:gd name="connsiteY343" fmla="*/ 969183 h 1465478"/>
              <a:gd name="connsiteX344" fmla="*/ 587349 w 2631540"/>
              <a:gd name="connsiteY344" fmla="*/ 1027867 h 1465478"/>
              <a:gd name="connsiteX345" fmla="*/ 574182 w 2631540"/>
              <a:gd name="connsiteY345" fmla="*/ 1083462 h 1465478"/>
              <a:gd name="connsiteX346" fmla="*/ 572231 w 2631540"/>
              <a:gd name="connsiteY346" fmla="*/ 1091265 h 1465478"/>
              <a:gd name="connsiteX347" fmla="*/ 571907 w 2631540"/>
              <a:gd name="connsiteY347" fmla="*/ 1092241 h 1465478"/>
              <a:gd name="connsiteX348" fmla="*/ 558901 w 2631540"/>
              <a:gd name="connsiteY348" fmla="*/ 1140196 h 1465478"/>
              <a:gd name="connsiteX349" fmla="*/ 550936 w 2631540"/>
              <a:gd name="connsiteY349" fmla="*/ 1166531 h 1465478"/>
              <a:gd name="connsiteX350" fmla="*/ 550449 w 2631540"/>
              <a:gd name="connsiteY350" fmla="*/ 1167994 h 1465478"/>
              <a:gd name="connsiteX351" fmla="*/ 544921 w 2631540"/>
              <a:gd name="connsiteY351" fmla="*/ 1186038 h 1465478"/>
              <a:gd name="connsiteX352" fmla="*/ 532405 w 2631540"/>
              <a:gd name="connsiteY352" fmla="*/ 1225215 h 1465478"/>
              <a:gd name="connsiteX353" fmla="*/ 547034 w 2631540"/>
              <a:gd name="connsiteY353" fmla="*/ 1290401 h 1465478"/>
              <a:gd name="connsiteX354" fmla="*/ 566379 w 2631540"/>
              <a:gd name="connsiteY354" fmla="*/ 1387612 h 1465478"/>
              <a:gd name="connsiteX355" fmla="*/ 579546 w 2631540"/>
              <a:gd name="connsiteY355" fmla="*/ 1465153 h 1465478"/>
              <a:gd name="connsiteX356" fmla="*/ 560690 w 2631540"/>
              <a:gd name="connsiteY356" fmla="*/ 1465153 h 1465478"/>
              <a:gd name="connsiteX357" fmla="*/ 2208723 w 2631540"/>
              <a:gd name="connsiteY357" fmla="*/ 1464991 h 1465478"/>
              <a:gd name="connsiteX358" fmla="*/ 2198482 w 2631540"/>
              <a:gd name="connsiteY358" fmla="*/ 1451986 h 1465478"/>
              <a:gd name="connsiteX359" fmla="*/ 2189541 w 2631540"/>
              <a:gd name="connsiteY359" fmla="*/ 1441745 h 1465478"/>
              <a:gd name="connsiteX360" fmla="*/ 2180275 w 2631540"/>
              <a:gd name="connsiteY360" fmla="*/ 1432479 h 1465478"/>
              <a:gd name="connsiteX361" fmla="*/ 2176699 w 2631540"/>
              <a:gd name="connsiteY361" fmla="*/ 1429390 h 1465478"/>
              <a:gd name="connsiteX362" fmla="*/ 2168733 w 2631540"/>
              <a:gd name="connsiteY362" fmla="*/ 1422400 h 1465478"/>
              <a:gd name="connsiteX363" fmla="*/ 2162230 w 2631540"/>
              <a:gd name="connsiteY363" fmla="*/ 1415735 h 1465478"/>
              <a:gd name="connsiteX364" fmla="*/ 2155729 w 2631540"/>
              <a:gd name="connsiteY364" fmla="*/ 1406144 h 1465478"/>
              <a:gd name="connsiteX365" fmla="*/ 2145974 w 2631540"/>
              <a:gd name="connsiteY365" fmla="*/ 1376883 h 1465478"/>
              <a:gd name="connsiteX366" fmla="*/ 2145974 w 2631540"/>
              <a:gd name="connsiteY366" fmla="*/ 1376883 h 1465478"/>
              <a:gd name="connsiteX367" fmla="*/ 2145974 w 2631540"/>
              <a:gd name="connsiteY367" fmla="*/ 1376396 h 1465478"/>
              <a:gd name="connsiteX368" fmla="*/ 2145974 w 2631540"/>
              <a:gd name="connsiteY368" fmla="*/ 1376396 h 1465478"/>
              <a:gd name="connsiteX369" fmla="*/ 2145650 w 2631540"/>
              <a:gd name="connsiteY369" fmla="*/ 1374770 h 1465478"/>
              <a:gd name="connsiteX370" fmla="*/ 2141423 w 2631540"/>
              <a:gd name="connsiteY370" fmla="*/ 1331692 h 1465478"/>
              <a:gd name="connsiteX371" fmla="*/ 2138335 w 2631540"/>
              <a:gd name="connsiteY371" fmla="*/ 1295928 h 1465478"/>
              <a:gd name="connsiteX372" fmla="*/ 2137685 w 2631540"/>
              <a:gd name="connsiteY372" fmla="*/ 1292189 h 1465478"/>
              <a:gd name="connsiteX373" fmla="*/ 2133782 w 2631540"/>
              <a:gd name="connsiteY373" fmla="*/ 1273495 h 1465478"/>
              <a:gd name="connsiteX374" fmla="*/ 2133295 w 2631540"/>
              <a:gd name="connsiteY374" fmla="*/ 1272195 h 1465478"/>
              <a:gd name="connsiteX375" fmla="*/ 2132807 w 2631540"/>
              <a:gd name="connsiteY375" fmla="*/ 1270894 h 1465478"/>
              <a:gd name="connsiteX376" fmla="*/ 2132807 w 2631540"/>
              <a:gd name="connsiteY376" fmla="*/ 1269919 h 1465478"/>
              <a:gd name="connsiteX377" fmla="*/ 2132483 w 2631540"/>
              <a:gd name="connsiteY377" fmla="*/ 1269919 h 1465478"/>
              <a:gd name="connsiteX378" fmla="*/ 2126468 w 2631540"/>
              <a:gd name="connsiteY378" fmla="*/ 1253338 h 1465478"/>
              <a:gd name="connsiteX379" fmla="*/ 2120615 w 2631540"/>
              <a:gd name="connsiteY379" fmla="*/ 1242771 h 1465478"/>
              <a:gd name="connsiteX380" fmla="*/ 2109887 w 2631540"/>
              <a:gd name="connsiteY380" fmla="*/ 1227816 h 1465478"/>
              <a:gd name="connsiteX381" fmla="*/ 2093631 w 2631540"/>
              <a:gd name="connsiteY381" fmla="*/ 1211560 h 1465478"/>
              <a:gd name="connsiteX382" fmla="*/ 2091029 w 2631540"/>
              <a:gd name="connsiteY382" fmla="*/ 1209121 h 1465478"/>
              <a:gd name="connsiteX383" fmla="*/ 2088917 w 2631540"/>
              <a:gd name="connsiteY383" fmla="*/ 1207171 h 1465478"/>
              <a:gd name="connsiteX384" fmla="*/ 2088754 w 2631540"/>
              <a:gd name="connsiteY384" fmla="*/ 1207171 h 1465478"/>
              <a:gd name="connsiteX385" fmla="*/ 2088754 w 2631540"/>
              <a:gd name="connsiteY385" fmla="*/ 1206845 h 1465478"/>
              <a:gd name="connsiteX386" fmla="*/ 2088429 w 2631540"/>
              <a:gd name="connsiteY386" fmla="*/ 1206845 h 1465478"/>
              <a:gd name="connsiteX387" fmla="*/ 2056405 w 2631540"/>
              <a:gd name="connsiteY387" fmla="*/ 1180836 h 1465478"/>
              <a:gd name="connsiteX388" fmla="*/ 2047139 w 2631540"/>
              <a:gd name="connsiteY388" fmla="*/ 1174496 h 1465478"/>
              <a:gd name="connsiteX389" fmla="*/ 2035922 w 2631540"/>
              <a:gd name="connsiteY389" fmla="*/ 1166856 h 1465478"/>
              <a:gd name="connsiteX390" fmla="*/ 2035271 w 2631540"/>
              <a:gd name="connsiteY390" fmla="*/ 1166531 h 1465478"/>
              <a:gd name="connsiteX391" fmla="*/ 2034784 w 2631540"/>
              <a:gd name="connsiteY391" fmla="*/ 1166205 h 1465478"/>
              <a:gd name="connsiteX392" fmla="*/ 2034296 w 2631540"/>
              <a:gd name="connsiteY392" fmla="*/ 1165880 h 1465478"/>
              <a:gd name="connsiteX393" fmla="*/ 2032345 w 2631540"/>
              <a:gd name="connsiteY393" fmla="*/ 1164580 h 1465478"/>
              <a:gd name="connsiteX394" fmla="*/ 2031207 w 2631540"/>
              <a:gd name="connsiteY394" fmla="*/ 1163767 h 1465478"/>
              <a:gd name="connsiteX395" fmla="*/ 2015114 w 2631540"/>
              <a:gd name="connsiteY395" fmla="*/ 1150600 h 1465478"/>
              <a:gd name="connsiteX396" fmla="*/ 2005685 w 2631540"/>
              <a:gd name="connsiteY396" fmla="*/ 1138895 h 1465478"/>
              <a:gd name="connsiteX397" fmla="*/ 1998371 w 2631540"/>
              <a:gd name="connsiteY397" fmla="*/ 1126866 h 1465478"/>
              <a:gd name="connsiteX398" fmla="*/ 1997882 w 2631540"/>
              <a:gd name="connsiteY398" fmla="*/ 1126053 h 1465478"/>
              <a:gd name="connsiteX399" fmla="*/ 1991218 w 2631540"/>
              <a:gd name="connsiteY399" fmla="*/ 1111748 h 1465478"/>
              <a:gd name="connsiteX400" fmla="*/ 1986991 w 2631540"/>
              <a:gd name="connsiteY400" fmla="*/ 1099881 h 1465478"/>
              <a:gd name="connsiteX401" fmla="*/ 1986341 w 2631540"/>
              <a:gd name="connsiteY401" fmla="*/ 1097930 h 1465478"/>
              <a:gd name="connsiteX402" fmla="*/ 1982439 w 2631540"/>
              <a:gd name="connsiteY402" fmla="*/ 1083625 h 1465478"/>
              <a:gd name="connsiteX403" fmla="*/ 1977075 w 2631540"/>
              <a:gd name="connsiteY403" fmla="*/ 1053389 h 1465478"/>
              <a:gd name="connsiteX404" fmla="*/ 1975449 w 2631540"/>
              <a:gd name="connsiteY404" fmla="*/ 1028192 h 1465478"/>
              <a:gd name="connsiteX405" fmla="*/ 1975449 w 2631540"/>
              <a:gd name="connsiteY405" fmla="*/ 1027379 h 1465478"/>
              <a:gd name="connsiteX406" fmla="*/ 1974962 w 2631540"/>
              <a:gd name="connsiteY406" fmla="*/ 1016000 h 1465478"/>
              <a:gd name="connsiteX407" fmla="*/ 1974311 w 2631540"/>
              <a:gd name="connsiteY407" fmla="*/ 1001695 h 1465478"/>
              <a:gd name="connsiteX408" fmla="*/ 1970085 w 2631540"/>
              <a:gd name="connsiteY408" fmla="*/ 949838 h 1465478"/>
              <a:gd name="connsiteX409" fmla="*/ 1965045 w 2631540"/>
              <a:gd name="connsiteY409" fmla="*/ 925617 h 1465478"/>
              <a:gd name="connsiteX410" fmla="*/ 1959844 w 2631540"/>
              <a:gd name="connsiteY410" fmla="*/ 912287 h 1465478"/>
              <a:gd name="connsiteX411" fmla="*/ 1945863 w 2631540"/>
              <a:gd name="connsiteY411" fmla="*/ 887903 h 1465478"/>
              <a:gd name="connsiteX412" fmla="*/ 1943912 w 2631540"/>
              <a:gd name="connsiteY412" fmla="*/ 884977 h 1465478"/>
              <a:gd name="connsiteX413" fmla="*/ 1941962 w 2631540"/>
              <a:gd name="connsiteY413" fmla="*/ 881888 h 1465478"/>
              <a:gd name="connsiteX414" fmla="*/ 1938873 w 2631540"/>
              <a:gd name="connsiteY414" fmla="*/ 877824 h 1465478"/>
              <a:gd name="connsiteX415" fmla="*/ 1937573 w 2631540"/>
              <a:gd name="connsiteY415" fmla="*/ 876198 h 1465478"/>
              <a:gd name="connsiteX416" fmla="*/ 1933509 w 2631540"/>
              <a:gd name="connsiteY416" fmla="*/ 871484 h 1465478"/>
              <a:gd name="connsiteX417" fmla="*/ 1930258 w 2631540"/>
              <a:gd name="connsiteY417" fmla="*/ 868396 h 1465478"/>
              <a:gd name="connsiteX418" fmla="*/ 1929120 w 2631540"/>
              <a:gd name="connsiteY418" fmla="*/ 867258 h 1465478"/>
              <a:gd name="connsiteX419" fmla="*/ 1908800 w 2631540"/>
              <a:gd name="connsiteY419" fmla="*/ 850839 h 1465478"/>
              <a:gd name="connsiteX420" fmla="*/ 1900346 w 2631540"/>
              <a:gd name="connsiteY420" fmla="*/ 845800 h 1465478"/>
              <a:gd name="connsiteX421" fmla="*/ 1890105 w 2631540"/>
              <a:gd name="connsiteY421" fmla="*/ 840923 h 1465478"/>
              <a:gd name="connsiteX422" fmla="*/ 1890105 w 2631540"/>
              <a:gd name="connsiteY422" fmla="*/ 840923 h 1465478"/>
              <a:gd name="connsiteX423" fmla="*/ 1882628 w 2631540"/>
              <a:gd name="connsiteY423" fmla="*/ 837347 h 1465478"/>
              <a:gd name="connsiteX424" fmla="*/ 1883603 w 2631540"/>
              <a:gd name="connsiteY424" fmla="*/ 825480 h 1465478"/>
              <a:gd name="connsiteX425" fmla="*/ 1890431 w 2631540"/>
              <a:gd name="connsiteY425" fmla="*/ 822716 h 1465478"/>
              <a:gd name="connsiteX426" fmla="*/ 1902460 w 2631540"/>
              <a:gd name="connsiteY426" fmla="*/ 826455 h 1465478"/>
              <a:gd name="connsiteX427" fmla="*/ 1903598 w 2631540"/>
              <a:gd name="connsiteY427" fmla="*/ 826943 h 1465478"/>
              <a:gd name="connsiteX428" fmla="*/ 1928632 w 2631540"/>
              <a:gd name="connsiteY428" fmla="*/ 842711 h 1465478"/>
              <a:gd name="connsiteX429" fmla="*/ 1939848 w 2631540"/>
              <a:gd name="connsiteY429" fmla="*/ 852140 h 1465478"/>
              <a:gd name="connsiteX430" fmla="*/ 1950902 w 2631540"/>
              <a:gd name="connsiteY430" fmla="*/ 863356 h 1465478"/>
              <a:gd name="connsiteX431" fmla="*/ 1967158 w 2631540"/>
              <a:gd name="connsiteY431" fmla="*/ 887253 h 1465478"/>
              <a:gd name="connsiteX432" fmla="*/ 1968947 w 2631540"/>
              <a:gd name="connsiteY432" fmla="*/ 890179 h 1465478"/>
              <a:gd name="connsiteX433" fmla="*/ 1976750 w 2631540"/>
              <a:gd name="connsiteY433" fmla="*/ 904321 h 1465478"/>
              <a:gd name="connsiteX434" fmla="*/ 1977075 w 2631540"/>
              <a:gd name="connsiteY434" fmla="*/ 904809 h 1465478"/>
              <a:gd name="connsiteX435" fmla="*/ 1977888 w 2631540"/>
              <a:gd name="connsiteY435" fmla="*/ 906760 h 1465478"/>
              <a:gd name="connsiteX436" fmla="*/ 1978701 w 2631540"/>
              <a:gd name="connsiteY436" fmla="*/ 908385 h 1465478"/>
              <a:gd name="connsiteX437" fmla="*/ 1988779 w 2631540"/>
              <a:gd name="connsiteY437" fmla="*/ 945937 h 1465478"/>
              <a:gd name="connsiteX438" fmla="*/ 1991868 w 2631540"/>
              <a:gd name="connsiteY438" fmla="*/ 974547 h 1465478"/>
              <a:gd name="connsiteX439" fmla="*/ 1994631 w 2631540"/>
              <a:gd name="connsiteY439" fmla="*/ 1029980 h 1465478"/>
              <a:gd name="connsiteX440" fmla="*/ 1994631 w 2631540"/>
              <a:gd name="connsiteY440" fmla="*/ 1033394 h 1465478"/>
              <a:gd name="connsiteX441" fmla="*/ 1997070 w 2631540"/>
              <a:gd name="connsiteY441" fmla="*/ 1059404 h 1465478"/>
              <a:gd name="connsiteX442" fmla="*/ 1997720 w 2631540"/>
              <a:gd name="connsiteY442" fmla="*/ 1062817 h 1465478"/>
              <a:gd name="connsiteX443" fmla="*/ 1998371 w 2631540"/>
              <a:gd name="connsiteY443" fmla="*/ 1067044 h 1465478"/>
              <a:gd name="connsiteX444" fmla="*/ 1999670 w 2631540"/>
              <a:gd name="connsiteY444" fmla="*/ 1073384 h 1465478"/>
              <a:gd name="connsiteX445" fmla="*/ 2000321 w 2631540"/>
              <a:gd name="connsiteY445" fmla="*/ 1075822 h 1465478"/>
              <a:gd name="connsiteX446" fmla="*/ 2004223 w 2631540"/>
              <a:gd name="connsiteY446" fmla="*/ 1091103 h 1465478"/>
              <a:gd name="connsiteX447" fmla="*/ 2004548 w 2631540"/>
              <a:gd name="connsiteY447" fmla="*/ 1092078 h 1465478"/>
              <a:gd name="connsiteX448" fmla="*/ 2004548 w 2631540"/>
              <a:gd name="connsiteY448" fmla="*/ 1092728 h 1465478"/>
              <a:gd name="connsiteX449" fmla="*/ 2007149 w 2631540"/>
              <a:gd name="connsiteY449" fmla="*/ 1100206 h 1465478"/>
              <a:gd name="connsiteX450" fmla="*/ 2010887 w 2631540"/>
              <a:gd name="connsiteY450" fmla="*/ 1109635 h 1465478"/>
              <a:gd name="connsiteX451" fmla="*/ 2011213 w 2631540"/>
              <a:gd name="connsiteY451" fmla="*/ 1110285 h 1465478"/>
              <a:gd name="connsiteX452" fmla="*/ 2014301 w 2631540"/>
              <a:gd name="connsiteY452" fmla="*/ 1116300 h 1465478"/>
              <a:gd name="connsiteX453" fmla="*/ 2017877 w 2631540"/>
              <a:gd name="connsiteY453" fmla="*/ 1122477 h 1465478"/>
              <a:gd name="connsiteX454" fmla="*/ 2018691 w 2631540"/>
              <a:gd name="connsiteY454" fmla="*/ 1123940 h 1465478"/>
              <a:gd name="connsiteX455" fmla="*/ 2026819 w 2631540"/>
              <a:gd name="connsiteY455" fmla="*/ 1135157 h 1465478"/>
              <a:gd name="connsiteX456" fmla="*/ 2032182 w 2631540"/>
              <a:gd name="connsiteY456" fmla="*/ 1140684 h 1465478"/>
              <a:gd name="connsiteX457" fmla="*/ 2044213 w 2631540"/>
              <a:gd name="connsiteY457" fmla="*/ 1149949 h 1465478"/>
              <a:gd name="connsiteX458" fmla="*/ 2046976 w 2631540"/>
              <a:gd name="connsiteY458" fmla="*/ 1151900 h 1465478"/>
              <a:gd name="connsiteX459" fmla="*/ 2055267 w 2631540"/>
              <a:gd name="connsiteY459" fmla="*/ 1157590 h 1465478"/>
              <a:gd name="connsiteX460" fmla="*/ 2076399 w 2631540"/>
              <a:gd name="connsiteY460" fmla="*/ 1172545 h 1465478"/>
              <a:gd name="connsiteX461" fmla="*/ 2106310 w 2631540"/>
              <a:gd name="connsiteY461" fmla="*/ 1197905 h 1465478"/>
              <a:gd name="connsiteX462" fmla="*/ 2116227 w 2631540"/>
              <a:gd name="connsiteY462" fmla="*/ 1207333 h 1465478"/>
              <a:gd name="connsiteX463" fmla="*/ 2124842 w 2631540"/>
              <a:gd name="connsiteY463" fmla="*/ 1216437 h 1465478"/>
              <a:gd name="connsiteX464" fmla="*/ 2139960 w 2631540"/>
              <a:gd name="connsiteY464" fmla="*/ 1238220 h 1465478"/>
              <a:gd name="connsiteX465" fmla="*/ 2150689 w 2631540"/>
              <a:gd name="connsiteY465" fmla="*/ 1263741 h 1465478"/>
              <a:gd name="connsiteX466" fmla="*/ 2156704 w 2631540"/>
              <a:gd name="connsiteY466" fmla="*/ 1289589 h 1465478"/>
              <a:gd name="connsiteX467" fmla="*/ 2156704 w 2631540"/>
              <a:gd name="connsiteY467" fmla="*/ 1289101 h 1465478"/>
              <a:gd name="connsiteX468" fmla="*/ 2160605 w 2631540"/>
              <a:gd name="connsiteY468" fmla="*/ 1329903 h 1465478"/>
              <a:gd name="connsiteX469" fmla="*/ 2160605 w 2631540"/>
              <a:gd name="connsiteY469" fmla="*/ 1332667 h 1465478"/>
              <a:gd name="connsiteX470" fmla="*/ 2164832 w 2631540"/>
              <a:gd name="connsiteY470" fmla="*/ 1375095 h 1465478"/>
              <a:gd name="connsiteX471" fmla="*/ 2167108 w 2631540"/>
              <a:gd name="connsiteY471" fmla="*/ 1385174 h 1465478"/>
              <a:gd name="connsiteX472" fmla="*/ 2170684 w 2631540"/>
              <a:gd name="connsiteY472" fmla="*/ 1394277 h 1465478"/>
              <a:gd name="connsiteX473" fmla="*/ 2173447 w 2631540"/>
              <a:gd name="connsiteY473" fmla="*/ 1399317 h 1465478"/>
              <a:gd name="connsiteX474" fmla="*/ 2177187 w 2631540"/>
              <a:gd name="connsiteY474" fmla="*/ 1404518 h 1465478"/>
              <a:gd name="connsiteX475" fmla="*/ 2182876 w 2631540"/>
              <a:gd name="connsiteY475" fmla="*/ 1410208 h 1465478"/>
              <a:gd name="connsiteX476" fmla="*/ 2187752 w 2631540"/>
              <a:gd name="connsiteY476" fmla="*/ 1414597 h 1465478"/>
              <a:gd name="connsiteX477" fmla="*/ 2198157 w 2631540"/>
              <a:gd name="connsiteY477" fmla="*/ 1423863 h 1465478"/>
              <a:gd name="connsiteX478" fmla="*/ 2209536 w 2631540"/>
              <a:gd name="connsiteY478" fmla="*/ 1436055 h 1465478"/>
              <a:gd name="connsiteX479" fmla="*/ 2212462 w 2631540"/>
              <a:gd name="connsiteY479" fmla="*/ 1439469 h 1465478"/>
              <a:gd name="connsiteX480" fmla="*/ 2231644 w 2631540"/>
              <a:gd name="connsiteY480" fmla="*/ 1465478 h 1465478"/>
              <a:gd name="connsiteX481" fmla="*/ 2209048 w 2631540"/>
              <a:gd name="connsiteY481" fmla="*/ 1465478 h 1465478"/>
              <a:gd name="connsiteX482" fmla="*/ 2597729 w 2631540"/>
              <a:gd name="connsiteY482" fmla="*/ 1464991 h 1465478"/>
              <a:gd name="connsiteX483" fmla="*/ 2594965 w 2631540"/>
              <a:gd name="connsiteY483" fmla="*/ 1453286 h 1465478"/>
              <a:gd name="connsiteX484" fmla="*/ 2590739 w 2631540"/>
              <a:gd name="connsiteY484" fmla="*/ 1430691 h 1465478"/>
              <a:gd name="connsiteX485" fmla="*/ 2588463 w 2631540"/>
              <a:gd name="connsiteY485" fmla="*/ 1408420 h 1465478"/>
              <a:gd name="connsiteX486" fmla="*/ 2589276 w 2631540"/>
              <a:gd name="connsiteY486" fmla="*/ 1385661 h 1465478"/>
              <a:gd name="connsiteX487" fmla="*/ 2589276 w 2631540"/>
              <a:gd name="connsiteY487" fmla="*/ 1385011 h 1465478"/>
              <a:gd name="connsiteX488" fmla="*/ 2591877 w 2631540"/>
              <a:gd name="connsiteY488" fmla="*/ 1363391 h 1465478"/>
              <a:gd name="connsiteX489" fmla="*/ 2600330 w 2631540"/>
              <a:gd name="connsiteY489" fmla="*/ 1318849 h 1465478"/>
              <a:gd name="connsiteX490" fmla="*/ 2602443 w 2631540"/>
              <a:gd name="connsiteY490" fmla="*/ 1309096 h 1465478"/>
              <a:gd name="connsiteX491" fmla="*/ 2611547 w 2631540"/>
              <a:gd name="connsiteY491" fmla="*/ 1259677 h 1465478"/>
              <a:gd name="connsiteX492" fmla="*/ 2611872 w 2631540"/>
              <a:gd name="connsiteY492" fmla="*/ 1249274 h 1465478"/>
              <a:gd name="connsiteX493" fmla="*/ 2611872 w 2631540"/>
              <a:gd name="connsiteY493" fmla="*/ 1247973 h 1465478"/>
              <a:gd name="connsiteX494" fmla="*/ 2611872 w 2631540"/>
              <a:gd name="connsiteY494" fmla="*/ 1246348 h 1465478"/>
              <a:gd name="connsiteX495" fmla="*/ 2611872 w 2631540"/>
              <a:gd name="connsiteY495" fmla="*/ 1246348 h 1465478"/>
              <a:gd name="connsiteX496" fmla="*/ 2611872 w 2631540"/>
              <a:gd name="connsiteY496" fmla="*/ 1245697 h 1465478"/>
              <a:gd name="connsiteX497" fmla="*/ 2611872 w 2631540"/>
              <a:gd name="connsiteY497" fmla="*/ 1245697 h 1465478"/>
              <a:gd name="connsiteX498" fmla="*/ 2611872 w 2631540"/>
              <a:gd name="connsiteY498" fmla="*/ 1245047 h 1465478"/>
              <a:gd name="connsiteX499" fmla="*/ 2611221 w 2631540"/>
              <a:gd name="connsiteY499" fmla="*/ 1233180 h 1465478"/>
              <a:gd name="connsiteX500" fmla="*/ 2610084 w 2631540"/>
              <a:gd name="connsiteY500" fmla="*/ 1222939 h 1465478"/>
              <a:gd name="connsiteX501" fmla="*/ 2610084 w 2631540"/>
              <a:gd name="connsiteY501" fmla="*/ 1221638 h 1465478"/>
              <a:gd name="connsiteX502" fmla="*/ 2607320 w 2631540"/>
              <a:gd name="connsiteY502" fmla="*/ 1211560 h 1465478"/>
              <a:gd name="connsiteX503" fmla="*/ 2601956 w 2631540"/>
              <a:gd name="connsiteY503" fmla="*/ 1198230 h 1465478"/>
              <a:gd name="connsiteX504" fmla="*/ 2592039 w 2631540"/>
              <a:gd name="connsiteY504" fmla="*/ 1179210 h 1465478"/>
              <a:gd name="connsiteX505" fmla="*/ 2583749 w 2631540"/>
              <a:gd name="connsiteY505" fmla="*/ 1165230 h 1465478"/>
              <a:gd name="connsiteX506" fmla="*/ 2581311 w 2631540"/>
              <a:gd name="connsiteY506" fmla="*/ 1161329 h 1465478"/>
              <a:gd name="connsiteX507" fmla="*/ 2580661 w 2631540"/>
              <a:gd name="connsiteY507" fmla="*/ 1160191 h 1465478"/>
              <a:gd name="connsiteX508" fmla="*/ 2559853 w 2631540"/>
              <a:gd name="connsiteY508" fmla="*/ 1122965 h 1465478"/>
              <a:gd name="connsiteX509" fmla="*/ 2543271 w 2631540"/>
              <a:gd name="connsiteY509" fmla="*/ 1081674 h 1465478"/>
              <a:gd name="connsiteX510" fmla="*/ 2538557 w 2631540"/>
              <a:gd name="connsiteY510" fmla="*/ 1059566 h 1465478"/>
              <a:gd name="connsiteX511" fmla="*/ 2536607 w 2631540"/>
              <a:gd name="connsiteY511" fmla="*/ 1037946 h 1465478"/>
              <a:gd name="connsiteX512" fmla="*/ 2535957 w 2631540"/>
              <a:gd name="connsiteY512" fmla="*/ 1022015 h 1465478"/>
              <a:gd name="connsiteX513" fmla="*/ 2535957 w 2631540"/>
              <a:gd name="connsiteY513" fmla="*/ 1022015 h 1465478"/>
              <a:gd name="connsiteX514" fmla="*/ 2539045 w 2631540"/>
              <a:gd name="connsiteY514" fmla="*/ 977148 h 1465478"/>
              <a:gd name="connsiteX515" fmla="*/ 2546848 w 2631540"/>
              <a:gd name="connsiteY515" fmla="*/ 934232 h 1465478"/>
              <a:gd name="connsiteX516" fmla="*/ 2558389 w 2631540"/>
              <a:gd name="connsiteY516" fmla="*/ 888716 h 1465478"/>
              <a:gd name="connsiteX517" fmla="*/ 2565217 w 2631540"/>
              <a:gd name="connsiteY517" fmla="*/ 865469 h 1465478"/>
              <a:gd name="connsiteX518" fmla="*/ 2570907 w 2631540"/>
              <a:gd name="connsiteY518" fmla="*/ 845962 h 1465478"/>
              <a:gd name="connsiteX519" fmla="*/ 2580822 w 2631540"/>
              <a:gd name="connsiteY519" fmla="*/ 808899 h 1465478"/>
              <a:gd name="connsiteX520" fmla="*/ 2580822 w 2631540"/>
              <a:gd name="connsiteY520" fmla="*/ 808899 h 1465478"/>
              <a:gd name="connsiteX521" fmla="*/ 2580822 w 2631540"/>
              <a:gd name="connsiteY521" fmla="*/ 808248 h 1465478"/>
              <a:gd name="connsiteX522" fmla="*/ 2583424 w 2631540"/>
              <a:gd name="connsiteY522" fmla="*/ 797032 h 1465478"/>
              <a:gd name="connsiteX523" fmla="*/ 2585537 w 2631540"/>
              <a:gd name="connsiteY523" fmla="*/ 783702 h 1465478"/>
              <a:gd name="connsiteX524" fmla="*/ 2585537 w 2631540"/>
              <a:gd name="connsiteY524" fmla="*/ 781914 h 1465478"/>
              <a:gd name="connsiteX525" fmla="*/ 2585862 w 2631540"/>
              <a:gd name="connsiteY525" fmla="*/ 780451 h 1465478"/>
              <a:gd name="connsiteX526" fmla="*/ 2585862 w 2631540"/>
              <a:gd name="connsiteY526" fmla="*/ 778175 h 1465478"/>
              <a:gd name="connsiteX527" fmla="*/ 2586187 w 2631540"/>
              <a:gd name="connsiteY527" fmla="*/ 778175 h 1465478"/>
              <a:gd name="connsiteX528" fmla="*/ 2586837 w 2631540"/>
              <a:gd name="connsiteY528" fmla="*/ 757042 h 1465478"/>
              <a:gd name="connsiteX529" fmla="*/ 2586837 w 2631540"/>
              <a:gd name="connsiteY529" fmla="*/ 754278 h 1465478"/>
              <a:gd name="connsiteX530" fmla="*/ 2586350 w 2631540"/>
              <a:gd name="connsiteY530" fmla="*/ 745663 h 1465478"/>
              <a:gd name="connsiteX531" fmla="*/ 2585049 w 2631540"/>
              <a:gd name="connsiteY531" fmla="*/ 734446 h 1465478"/>
              <a:gd name="connsiteX532" fmla="*/ 2580661 w 2631540"/>
              <a:gd name="connsiteY532" fmla="*/ 716077 h 1465478"/>
              <a:gd name="connsiteX533" fmla="*/ 2564079 w 2631540"/>
              <a:gd name="connsiteY533" fmla="*/ 673486 h 1465478"/>
              <a:gd name="connsiteX534" fmla="*/ 2527666 w 2631540"/>
              <a:gd name="connsiteY534" fmla="*/ 608787 h 1465478"/>
              <a:gd name="connsiteX535" fmla="*/ 2520025 w 2631540"/>
              <a:gd name="connsiteY535" fmla="*/ 595945 h 1465478"/>
              <a:gd name="connsiteX536" fmla="*/ 2508971 w 2631540"/>
              <a:gd name="connsiteY536" fmla="*/ 576763 h 1465478"/>
              <a:gd name="connsiteX537" fmla="*/ 2498893 w 2631540"/>
              <a:gd name="connsiteY537" fmla="*/ 556605 h 1465478"/>
              <a:gd name="connsiteX538" fmla="*/ 2482311 w 2631540"/>
              <a:gd name="connsiteY538" fmla="*/ 515803 h 1465478"/>
              <a:gd name="connsiteX539" fmla="*/ 2477597 w 2631540"/>
              <a:gd name="connsiteY539" fmla="*/ 494182 h 1465478"/>
              <a:gd name="connsiteX540" fmla="*/ 2476947 w 2631540"/>
              <a:gd name="connsiteY540" fmla="*/ 471749 h 1465478"/>
              <a:gd name="connsiteX541" fmla="*/ 2478735 w 2631540"/>
              <a:gd name="connsiteY541" fmla="*/ 450291 h 1465478"/>
              <a:gd name="connsiteX542" fmla="*/ 2480686 w 2631540"/>
              <a:gd name="connsiteY542" fmla="*/ 438912 h 1465478"/>
              <a:gd name="connsiteX543" fmla="*/ 2482962 w 2631540"/>
              <a:gd name="connsiteY543" fmla="*/ 429158 h 1465478"/>
              <a:gd name="connsiteX544" fmla="*/ 2483286 w 2631540"/>
              <a:gd name="connsiteY544" fmla="*/ 427533 h 1465478"/>
              <a:gd name="connsiteX545" fmla="*/ 2505233 w 2631540"/>
              <a:gd name="connsiteY545" fmla="*/ 359420 h 1465478"/>
              <a:gd name="connsiteX546" fmla="*/ 2510922 w 2631540"/>
              <a:gd name="connsiteY546" fmla="*/ 343652 h 1465478"/>
              <a:gd name="connsiteX547" fmla="*/ 2523277 w 2631540"/>
              <a:gd name="connsiteY547" fmla="*/ 308376 h 1465478"/>
              <a:gd name="connsiteX548" fmla="*/ 2533681 w 2631540"/>
              <a:gd name="connsiteY548" fmla="*/ 274239 h 1465478"/>
              <a:gd name="connsiteX549" fmla="*/ 2536444 w 2631540"/>
              <a:gd name="connsiteY549" fmla="*/ 258145 h 1465478"/>
              <a:gd name="connsiteX550" fmla="*/ 2537094 w 2631540"/>
              <a:gd name="connsiteY550" fmla="*/ 241564 h 1465478"/>
              <a:gd name="connsiteX551" fmla="*/ 2536444 w 2631540"/>
              <a:gd name="connsiteY551" fmla="*/ 230185 h 1465478"/>
              <a:gd name="connsiteX552" fmla="*/ 2535306 w 2631540"/>
              <a:gd name="connsiteY552" fmla="*/ 220757 h 1465478"/>
              <a:gd name="connsiteX553" fmla="*/ 2534819 w 2631540"/>
              <a:gd name="connsiteY553" fmla="*/ 217180 h 1465478"/>
              <a:gd name="connsiteX554" fmla="*/ 2528641 w 2631540"/>
              <a:gd name="connsiteY554" fmla="*/ 186294 h 1465478"/>
              <a:gd name="connsiteX555" fmla="*/ 2521163 w 2631540"/>
              <a:gd name="connsiteY555" fmla="*/ 159634 h 1465478"/>
              <a:gd name="connsiteX556" fmla="*/ 2520025 w 2631540"/>
              <a:gd name="connsiteY556" fmla="*/ 156058 h 1465478"/>
              <a:gd name="connsiteX557" fmla="*/ 2508321 w 2631540"/>
              <a:gd name="connsiteY557" fmla="*/ 119644 h 1465478"/>
              <a:gd name="connsiteX558" fmla="*/ 2502144 w 2631540"/>
              <a:gd name="connsiteY558" fmla="*/ 101275 h 1465478"/>
              <a:gd name="connsiteX559" fmla="*/ 2499381 w 2631540"/>
              <a:gd name="connsiteY559" fmla="*/ 92822 h 1465478"/>
              <a:gd name="connsiteX560" fmla="*/ 2498080 w 2631540"/>
              <a:gd name="connsiteY560" fmla="*/ 85832 h 1465478"/>
              <a:gd name="connsiteX561" fmla="*/ 2498080 w 2631540"/>
              <a:gd name="connsiteY561" fmla="*/ 84369 h 1465478"/>
              <a:gd name="connsiteX562" fmla="*/ 2504744 w 2631540"/>
              <a:gd name="connsiteY562" fmla="*/ 77216 h 1465478"/>
              <a:gd name="connsiteX563" fmla="*/ 2506695 w 2631540"/>
              <a:gd name="connsiteY563" fmla="*/ 77053 h 1465478"/>
              <a:gd name="connsiteX564" fmla="*/ 2514499 w 2631540"/>
              <a:gd name="connsiteY564" fmla="*/ 81605 h 1465478"/>
              <a:gd name="connsiteX565" fmla="*/ 2515474 w 2631540"/>
              <a:gd name="connsiteY565" fmla="*/ 84044 h 1465478"/>
              <a:gd name="connsiteX566" fmla="*/ 2521976 w 2631540"/>
              <a:gd name="connsiteY566" fmla="*/ 103551 h 1465478"/>
              <a:gd name="connsiteX567" fmla="*/ 2537256 w 2631540"/>
              <a:gd name="connsiteY567" fmla="*/ 150368 h 1465478"/>
              <a:gd name="connsiteX568" fmla="*/ 2537256 w 2631540"/>
              <a:gd name="connsiteY568" fmla="*/ 151018 h 1465478"/>
              <a:gd name="connsiteX569" fmla="*/ 2537745 w 2631540"/>
              <a:gd name="connsiteY569" fmla="*/ 151669 h 1465478"/>
              <a:gd name="connsiteX570" fmla="*/ 2538720 w 2631540"/>
              <a:gd name="connsiteY570" fmla="*/ 154757 h 1465478"/>
              <a:gd name="connsiteX571" fmla="*/ 2539045 w 2631540"/>
              <a:gd name="connsiteY571" fmla="*/ 155895 h 1465478"/>
              <a:gd name="connsiteX572" fmla="*/ 2539370 w 2631540"/>
              <a:gd name="connsiteY572" fmla="*/ 157196 h 1465478"/>
              <a:gd name="connsiteX573" fmla="*/ 2539695 w 2631540"/>
              <a:gd name="connsiteY573" fmla="*/ 158008 h 1465478"/>
              <a:gd name="connsiteX574" fmla="*/ 2545384 w 2631540"/>
              <a:gd name="connsiteY574" fmla="*/ 177516 h 1465478"/>
              <a:gd name="connsiteX575" fmla="*/ 2550261 w 2631540"/>
              <a:gd name="connsiteY575" fmla="*/ 199136 h 1465478"/>
              <a:gd name="connsiteX576" fmla="*/ 2556114 w 2631540"/>
              <a:gd name="connsiteY576" fmla="*/ 243352 h 1465478"/>
              <a:gd name="connsiteX577" fmla="*/ 2554813 w 2631540"/>
              <a:gd name="connsiteY577" fmla="*/ 266111 h 1465478"/>
              <a:gd name="connsiteX578" fmla="*/ 2553512 w 2631540"/>
              <a:gd name="connsiteY578" fmla="*/ 273914 h 1465478"/>
              <a:gd name="connsiteX579" fmla="*/ 2553188 w 2631540"/>
              <a:gd name="connsiteY579" fmla="*/ 275702 h 1465478"/>
              <a:gd name="connsiteX580" fmla="*/ 2550749 w 2631540"/>
              <a:gd name="connsiteY580" fmla="*/ 286268 h 1465478"/>
              <a:gd name="connsiteX581" fmla="*/ 2538720 w 2631540"/>
              <a:gd name="connsiteY581" fmla="*/ 323657 h 1465478"/>
              <a:gd name="connsiteX582" fmla="*/ 2536932 w 2631540"/>
              <a:gd name="connsiteY582" fmla="*/ 329021 h 1465478"/>
              <a:gd name="connsiteX583" fmla="*/ 2529617 w 2631540"/>
              <a:gd name="connsiteY583" fmla="*/ 349504 h 1465478"/>
              <a:gd name="connsiteX584" fmla="*/ 2527015 w 2631540"/>
              <a:gd name="connsiteY584" fmla="*/ 356494 h 1465478"/>
              <a:gd name="connsiteX585" fmla="*/ 2523765 w 2631540"/>
              <a:gd name="connsiteY585" fmla="*/ 365435 h 1465478"/>
              <a:gd name="connsiteX586" fmla="*/ 2517425 w 2631540"/>
              <a:gd name="connsiteY586" fmla="*/ 383317 h 1465478"/>
              <a:gd name="connsiteX587" fmla="*/ 2515149 w 2631540"/>
              <a:gd name="connsiteY587" fmla="*/ 390144 h 1465478"/>
              <a:gd name="connsiteX588" fmla="*/ 2508321 w 2631540"/>
              <a:gd name="connsiteY588" fmla="*/ 411114 h 1465478"/>
              <a:gd name="connsiteX589" fmla="*/ 2500680 w 2631540"/>
              <a:gd name="connsiteY589" fmla="*/ 439562 h 1465478"/>
              <a:gd name="connsiteX590" fmla="*/ 2499381 w 2631540"/>
              <a:gd name="connsiteY590" fmla="*/ 445740 h 1465478"/>
              <a:gd name="connsiteX591" fmla="*/ 2499381 w 2631540"/>
              <a:gd name="connsiteY591" fmla="*/ 446877 h 1465478"/>
              <a:gd name="connsiteX592" fmla="*/ 2498405 w 2631540"/>
              <a:gd name="connsiteY592" fmla="*/ 452242 h 1465478"/>
              <a:gd name="connsiteX593" fmla="*/ 2498080 w 2631540"/>
              <a:gd name="connsiteY593" fmla="*/ 455005 h 1465478"/>
              <a:gd name="connsiteX594" fmla="*/ 2498080 w 2631540"/>
              <a:gd name="connsiteY594" fmla="*/ 456956 h 1465478"/>
              <a:gd name="connsiteX595" fmla="*/ 2496942 w 2631540"/>
              <a:gd name="connsiteY595" fmla="*/ 468498 h 1465478"/>
              <a:gd name="connsiteX596" fmla="*/ 2496454 w 2631540"/>
              <a:gd name="connsiteY596" fmla="*/ 480853 h 1465478"/>
              <a:gd name="connsiteX597" fmla="*/ 2496454 w 2631540"/>
              <a:gd name="connsiteY597" fmla="*/ 482641 h 1465478"/>
              <a:gd name="connsiteX598" fmla="*/ 2497429 w 2631540"/>
              <a:gd name="connsiteY598" fmla="*/ 495158 h 1465478"/>
              <a:gd name="connsiteX599" fmla="*/ 2497917 w 2631540"/>
              <a:gd name="connsiteY599" fmla="*/ 498572 h 1465478"/>
              <a:gd name="connsiteX600" fmla="*/ 2498405 w 2631540"/>
              <a:gd name="connsiteY600" fmla="*/ 501660 h 1465478"/>
              <a:gd name="connsiteX601" fmla="*/ 2498893 w 2631540"/>
              <a:gd name="connsiteY601" fmla="*/ 503123 h 1465478"/>
              <a:gd name="connsiteX602" fmla="*/ 2499868 w 2631540"/>
              <a:gd name="connsiteY602" fmla="*/ 507350 h 1465478"/>
              <a:gd name="connsiteX603" fmla="*/ 2500356 w 2631540"/>
              <a:gd name="connsiteY603" fmla="*/ 508813 h 1465478"/>
              <a:gd name="connsiteX604" fmla="*/ 2502957 w 2631540"/>
              <a:gd name="connsiteY604" fmla="*/ 516616 h 1465478"/>
              <a:gd name="connsiteX605" fmla="*/ 2503445 w 2631540"/>
              <a:gd name="connsiteY605" fmla="*/ 517916 h 1465478"/>
              <a:gd name="connsiteX606" fmla="*/ 2507183 w 2631540"/>
              <a:gd name="connsiteY606" fmla="*/ 527670 h 1465478"/>
              <a:gd name="connsiteX607" fmla="*/ 2516124 w 2631540"/>
              <a:gd name="connsiteY607" fmla="*/ 548477 h 1465478"/>
              <a:gd name="connsiteX608" fmla="*/ 2515798 w 2631540"/>
              <a:gd name="connsiteY608" fmla="*/ 547990 h 1465478"/>
              <a:gd name="connsiteX609" fmla="*/ 2525553 w 2631540"/>
              <a:gd name="connsiteY609" fmla="*/ 567334 h 1465478"/>
              <a:gd name="connsiteX610" fmla="*/ 2535957 w 2631540"/>
              <a:gd name="connsiteY610" fmla="*/ 585379 h 1465478"/>
              <a:gd name="connsiteX611" fmla="*/ 2543597 w 2631540"/>
              <a:gd name="connsiteY611" fmla="*/ 598058 h 1465478"/>
              <a:gd name="connsiteX612" fmla="*/ 2560015 w 2631540"/>
              <a:gd name="connsiteY612" fmla="*/ 625531 h 1465478"/>
              <a:gd name="connsiteX613" fmla="*/ 2580985 w 2631540"/>
              <a:gd name="connsiteY613" fmla="*/ 664058 h 1465478"/>
              <a:gd name="connsiteX614" fmla="*/ 2589276 w 2631540"/>
              <a:gd name="connsiteY614" fmla="*/ 683077 h 1465478"/>
              <a:gd name="connsiteX615" fmla="*/ 2591064 w 2631540"/>
              <a:gd name="connsiteY615" fmla="*/ 687629 h 1465478"/>
              <a:gd name="connsiteX616" fmla="*/ 2597078 w 2631540"/>
              <a:gd name="connsiteY616" fmla="*/ 703722 h 1465478"/>
              <a:gd name="connsiteX617" fmla="*/ 2606020 w 2631540"/>
              <a:gd name="connsiteY617" fmla="*/ 746801 h 1465478"/>
              <a:gd name="connsiteX618" fmla="*/ 2606182 w 2631540"/>
              <a:gd name="connsiteY618" fmla="*/ 770372 h 1465478"/>
              <a:gd name="connsiteX619" fmla="*/ 2604069 w 2631540"/>
              <a:gd name="connsiteY619" fmla="*/ 792643 h 1465478"/>
              <a:gd name="connsiteX620" fmla="*/ 2595291 w 2631540"/>
              <a:gd name="connsiteY620" fmla="*/ 831332 h 1465478"/>
              <a:gd name="connsiteX621" fmla="*/ 2593990 w 2631540"/>
              <a:gd name="connsiteY621" fmla="*/ 836046 h 1465478"/>
              <a:gd name="connsiteX622" fmla="*/ 2582123 w 2631540"/>
              <a:gd name="connsiteY622" fmla="*/ 877661 h 1465478"/>
              <a:gd name="connsiteX623" fmla="*/ 2580985 w 2631540"/>
              <a:gd name="connsiteY623" fmla="*/ 881563 h 1465478"/>
              <a:gd name="connsiteX624" fmla="*/ 2567981 w 2631540"/>
              <a:gd name="connsiteY624" fmla="*/ 930006 h 1465478"/>
              <a:gd name="connsiteX625" fmla="*/ 2567981 w 2631540"/>
              <a:gd name="connsiteY625" fmla="*/ 930656 h 1465478"/>
              <a:gd name="connsiteX626" fmla="*/ 2561316 w 2631540"/>
              <a:gd name="connsiteY626" fmla="*/ 961868 h 1465478"/>
              <a:gd name="connsiteX627" fmla="*/ 2556764 w 2631540"/>
              <a:gd name="connsiteY627" fmla="*/ 995355 h 1465478"/>
              <a:gd name="connsiteX628" fmla="*/ 2556764 w 2631540"/>
              <a:gd name="connsiteY628" fmla="*/ 997631 h 1465478"/>
              <a:gd name="connsiteX629" fmla="*/ 2555626 w 2631540"/>
              <a:gd name="connsiteY629" fmla="*/ 1012261 h 1465478"/>
              <a:gd name="connsiteX630" fmla="*/ 2555626 w 2631540"/>
              <a:gd name="connsiteY630" fmla="*/ 1030956 h 1465478"/>
              <a:gd name="connsiteX631" fmla="*/ 2555626 w 2631540"/>
              <a:gd name="connsiteY631" fmla="*/ 1030468 h 1465478"/>
              <a:gd name="connsiteX632" fmla="*/ 2558065 w 2631540"/>
              <a:gd name="connsiteY632" fmla="*/ 1060054 h 1465478"/>
              <a:gd name="connsiteX633" fmla="*/ 2559853 w 2631540"/>
              <a:gd name="connsiteY633" fmla="*/ 1069157 h 1465478"/>
              <a:gd name="connsiteX634" fmla="*/ 2562453 w 2631540"/>
              <a:gd name="connsiteY634" fmla="*/ 1078748 h 1465478"/>
              <a:gd name="connsiteX635" fmla="*/ 2568793 w 2631540"/>
              <a:gd name="connsiteY635" fmla="*/ 1096142 h 1465478"/>
              <a:gd name="connsiteX636" fmla="*/ 2576271 w 2631540"/>
              <a:gd name="connsiteY636" fmla="*/ 1113048 h 1465478"/>
              <a:gd name="connsiteX637" fmla="*/ 2585700 w 2631540"/>
              <a:gd name="connsiteY637" fmla="*/ 1131580 h 1465478"/>
              <a:gd name="connsiteX638" fmla="*/ 2595616 w 2631540"/>
              <a:gd name="connsiteY638" fmla="*/ 1148161 h 1465478"/>
              <a:gd name="connsiteX639" fmla="*/ 2596591 w 2631540"/>
              <a:gd name="connsiteY639" fmla="*/ 1149787 h 1465478"/>
              <a:gd name="connsiteX640" fmla="*/ 2618049 w 2631540"/>
              <a:gd name="connsiteY640" fmla="*/ 1187663 h 1465478"/>
              <a:gd name="connsiteX641" fmla="*/ 2626340 w 2631540"/>
              <a:gd name="connsiteY641" fmla="*/ 1208309 h 1465478"/>
              <a:gd name="connsiteX642" fmla="*/ 2630566 w 2631540"/>
              <a:gd name="connsiteY642" fmla="*/ 1231392 h 1465478"/>
              <a:gd name="connsiteX643" fmla="*/ 2631541 w 2631540"/>
              <a:gd name="connsiteY643" fmla="*/ 1252850 h 1465478"/>
              <a:gd name="connsiteX644" fmla="*/ 2629590 w 2631540"/>
              <a:gd name="connsiteY644" fmla="*/ 1274796 h 1465478"/>
              <a:gd name="connsiteX645" fmla="*/ 2625365 w 2631540"/>
              <a:gd name="connsiteY645" fmla="*/ 1297229 h 1465478"/>
              <a:gd name="connsiteX646" fmla="*/ 2624064 w 2631540"/>
              <a:gd name="connsiteY646" fmla="*/ 1303081 h 1465478"/>
              <a:gd name="connsiteX647" fmla="*/ 2620813 w 2631540"/>
              <a:gd name="connsiteY647" fmla="*/ 1317711 h 1465478"/>
              <a:gd name="connsiteX648" fmla="*/ 2618049 w 2631540"/>
              <a:gd name="connsiteY648" fmla="*/ 1330066 h 1465478"/>
              <a:gd name="connsiteX649" fmla="*/ 2612522 w 2631540"/>
              <a:gd name="connsiteY649" fmla="*/ 1359327 h 1465478"/>
              <a:gd name="connsiteX650" fmla="*/ 2609109 w 2631540"/>
              <a:gd name="connsiteY650" fmla="*/ 1385987 h 1465478"/>
              <a:gd name="connsiteX651" fmla="*/ 2608295 w 2631540"/>
              <a:gd name="connsiteY651" fmla="*/ 1396228 h 1465478"/>
              <a:gd name="connsiteX652" fmla="*/ 2608133 w 2631540"/>
              <a:gd name="connsiteY652" fmla="*/ 1406469 h 1465478"/>
              <a:gd name="connsiteX653" fmla="*/ 2608133 w 2631540"/>
              <a:gd name="connsiteY653" fmla="*/ 1407282 h 1465478"/>
              <a:gd name="connsiteX654" fmla="*/ 2609109 w 2631540"/>
              <a:gd name="connsiteY654" fmla="*/ 1419962 h 1465478"/>
              <a:gd name="connsiteX655" fmla="*/ 2610734 w 2631540"/>
              <a:gd name="connsiteY655" fmla="*/ 1432479 h 1465478"/>
              <a:gd name="connsiteX656" fmla="*/ 2617398 w 2631540"/>
              <a:gd name="connsiteY656" fmla="*/ 1464828 h 1465478"/>
              <a:gd name="connsiteX657" fmla="*/ 2598379 w 2631540"/>
              <a:gd name="connsiteY657" fmla="*/ 1464828 h 1465478"/>
              <a:gd name="connsiteX658" fmla="*/ 599541 w 2631540"/>
              <a:gd name="connsiteY658" fmla="*/ 1464991 h 1465478"/>
              <a:gd name="connsiteX659" fmla="*/ 621813 w 2631540"/>
              <a:gd name="connsiteY659" fmla="*/ 1464991 h 1465478"/>
              <a:gd name="connsiteX660" fmla="*/ 635467 w 2631540"/>
              <a:gd name="connsiteY660" fmla="*/ 1440282 h 1465478"/>
              <a:gd name="connsiteX661" fmla="*/ 660014 w 2631540"/>
              <a:gd name="connsiteY661" fmla="*/ 1387612 h 1465478"/>
              <a:gd name="connsiteX662" fmla="*/ 660014 w 2631540"/>
              <a:gd name="connsiteY662" fmla="*/ 1388262 h 1465478"/>
              <a:gd name="connsiteX663" fmla="*/ 661315 w 2631540"/>
              <a:gd name="connsiteY663" fmla="*/ 1385174 h 1465478"/>
              <a:gd name="connsiteX664" fmla="*/ 663590 w 2631540"/>
              <a:gd name="connsiteY664" fmla="*/ 1379809 h 1465478"/>
              <a:gd name="connsiteX665" fmla="*/ 663915 w 2631540"/>
              <a:gd name="connsiteY665" fmla="*/ 1378997 h 1465478"/>
              <a:gd name="connsiteX666" fmla="*/ 664403 w 2631540"/>
              <a:gd name="connsiteY666" fmla="*/ 1378021 h 1465478"/>
              <a:gd name="connsiteX667" fmla="*/ 667816 w 2631540"/>
              <a:gd name="connsiteY667" fmla="*/ 1370381 h 1465478"/>
              <a:gd name="connsiteX668" fmla="*/ 668792 w 2631540"/>
              <a:gd name="connsiteY668" fmla="*/ 1368105 h 1465478"/>
              <a:gd name="connsiteX669" fmla="*/ 671068 w 2631540"/>
              <a:gd name="connsiteY669" fmla="*/ 1362903 h 1465478"/>
              <a:gd name="connsiteX670" fmla="*/ 673831 w 2631540"/>
              <a:gd name="connsiteY670" fmla="*/ 1355913 h 1465478"/>
              <a:gd name="connsiteX671" fmla="*/ 673831 w 2631540"/>
              <a:gd name="connsiteY671" fmla="*/ 1356563 h 1465478"/>
              <a:gd name="connsiteX672" fmla="*/ 674156 w 2631540"/>
              <a:gd name="connsiteY672" fmla="*/ 1355913 h 1465478"/>
              <a:gd name="connsiteX673" fmla="*/ 674156 w 2631540"/>
              <a:gd name="connsiteY673" fmla="*/ 1355425 h 1465478"/>
              <a:gd name="connsiteX674" fmla="*/ 678383 w 2631540"/>
              <a:gd name="connsiteY674" fmla="*/ 1346159 h 1465478"/>
              <a:gd name="connsiteX675" fmla="*/ 679033 w 2631540"/>
              <a:gd name="connsiteY675" fmla="*/ 1344696 h 1465478"/>
              <a:gd name="connsiteX676" fmla="*/ 679359 w 2631540"/>
              <a:gd name="connsiteY676" fmla="*/ 1344046 h 1465478"/>
              <a:gd name="connsiteX677" fmla="*/ 680008 w 2631540"/>
              <a:gd name="connsiteY677" fmla="*/ 1342583 h 1465478"/>
              <a:gd name="connsiteX678" fmla="*/ 681146 w 2631540"/>
              <a:gd name="connsiteY678" fmla="*/ 1339982 h 1465478"/>
              <a:gd name="connsiteX679" fmla="*/ 681472 w 2631540"/>
              <a:gd name="connsiteY679" fmla="*/ 1339332 h 1465478"/>
              <a:gd name="connsiteX680" fmla="*/ 681959 w 2631540"/>
              <a:gd name="connsiteY680" fmla="*/ 1338031 h 1465478"/>
              <a:gd name="connsiteX681" fmla="*/ 682284 w 2631540"/>
              <a:gd name="connsiteY681" fmla="*/ 1337381 h 1465478"/>
              <a:gd name="connsiteX682" fmla="*/ 682934 w 2631540"/>
              <a:gd name="connsiteY682" fmla="*/ 1335918 h 1465478"/>
              <a:gd name="connsiteX683" fmla="*/ 695940 w 2631540"/>
              <a:gd name="connsiteY683" fmla="*/ 1304869 h 1465478"/>
              <a:gd name="connsiteX684" fmla="*/ 735442 w 2631540"/>
              <a:gd name="connsiteY684" fmla="*/ 1192378 h 1465478"/>
              <a:gd name="connsiteX685" fmla="*/ 736417 w 2631540"/>
              <a:gd name="connsiteY685" fmla="*/ 1189289 h 1465478"/>
              <a:gd name="connsiteX686" fmla="*/ 737555 w 2631540"/>
              <a:gd name="connsiteY686" fmla="*/ 1185550 h 1465478"/>
              <a:gd name="connsiteX687" fmla="*/ 752673 w 2631540"/>
              <a:gd name="connsiteY687" fmla="*/ 1127516 h 1465478"/>
              <a:gd name="connsiteX688" fmla="*/ 755436 w 2631540"/>
              <a:gd name="connsiteY688" fmla="*/ 1116137 h 1465478"/>
              <a:gd name="connsiteX689" fmla="*/ 754298 w 2631540"/>
              <a:gd name="connsiteY689" fmla="*/ 1109472 h 1465478"/>
              <a:gd name="connsiteX690" fmla="*/ 748609 w 2631540"/>
              <a:gd name="connsiteY690" fmla="*/ 1105408 h 1465478"/>
              <a:gd name="connsiteX691" fmla="*/ 746659 w 2631540"/>
              <a:gd name="connsiteY691" fmla="*/ 1105083 h 1465478"/>
              <a:gd name="connsiteX692" fmla="*/ 737880 w 2631540"/>
              <a:gd name="connsiteY692" fmla="*/ 1112073 h 1465478"/>
              <a:gd name="connsiteX693" fmla="*/ 737880 w 2631540"/>
              <a:gd name="connsiteY693" fmla="*/ 1112723 h 1465478"/>
              <a:gd name="connsiteX694" fmla="*/ 737393 w 2631540"/>
              <a:gd name="connsiteY694" fmla="*/ 1113536 h 1465478"/>
              <a:gd name="connsiteX695" fmla="*/ 720161 w 2631540"/>
              <a:gd name="connsiteY695" fmla="*/ 1179861 h 1465478"/>
              <a:gd name="connsiteX696" fmla="*/ 717722 w 2631540"/>
              <a:gd name="connsiteY696" fmla="*/ 1188151 h 1465478"/>
              <a:gd name="connsiteX697" fmla="*/ 711221 w 2631540"/>
              <a:gd name="connsiteY697" fmla="*/ 1209121 h 1465478"/>
              <a:gd name="connsiteX698" fmla="*/ 691551 w 2631540"/>
              <a:gd name="connsiteY698" fmla="*/ 1265042 h 1465478"/>
              <a:gd name="connsiteX699" fmla="*/ 670092 w 2631540"/>
              <a:gd name="connsiteY699" fmla="*/ 1319174 h 1465478"/>
              <a:gd name="connsiteX700" fmla="*/ 670092 w 2631540"/>
              <a:gd name="connsiteY700" fmla="*/ 1318037 h 1465478"/>
              <a:gd name="connsiteX701" fmla="*/ 667492 w 2631540"/>
              <a:gd name="connsiteY701" fmla="*/ 1324539 h 1465478"/>
              <a:gd name="connsiteX702" fmla="*/ 666678 w 2631540"/>
              <a:gd name="connsiteY702" fmla="*/ 1326490 h 1465478"/>
              <a:gd name="connsiteX703" fmla="*/ 666678 w 2631540"/>
              <a:gd name="connsiteY703" fmla="*/ 1326977 h 1465478"/>
              <a:gd name="connsiteX704" fmla="*/ 666028 w 2631540"/>
              <a:gd name="connsiteY704" fmla="*/ 1328115 h 1465478"/>
              <a:gd name="connsiteX705" fmla="*/ 657413 w 2631540"/>
              <a:gd name="connsiteY705" fmla="*/ 1347785 h 1465478"/>
              <a:gd name="connsiteX706" fmla="*/ 655624 w 2631540"/>
              <a:gd name="connsiteY706" fmla="*/ 1351849 h 1465478"/>
              <a:gd name="connsiteX707" fmla="*/ 651886 w 2631540"/>
              <a:gd name="connsiteY707" fmla="*/ 1360140 h 1465478"/>
              <a:gd name="connsiteX708" fmla="*/ 647334 w 2631540"/>
              <a:gd name="connsiteY708" fmla="*/ 1370218 h 1465478"/>
              <a:gd name="connsiteX709" fmla="*/ 621974 w 2631540"/>
              <a:gd name="connsiteY709" fmla="*/ 1424676 h 1465478"/>
              <a:gd name="connsiteX710" fmla="*/ 602143 w 2631540"/>
              <a:gd name="connsiteY710" fmla="*/ 1459951 h 1465478"/>
              <a:gd name="connsiteX711" fmla="*/ 599541 w 2631540"/>
              <a:gd name="connsiteY711" fmla="*/ 1464666 h 146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2631540" h="1465478">
                <a:moveTo>
                  <a:pt x="560690" y="1464991"/>
                </a:moveTo>
                <a:lnTo>
                  <a:pt x="560364" y="1463365"/>
                </a:lnTo>
                <a:lnTo>
                  <a:pt x="560039" y="1461740"/>
                </a:lnTo>
                <a:cubicBezTo>
                  <a:pt x="558739" y="1461089"/>
                  <a:pt x="557601" y="1460114"/>
                  <a:pt x="556626" y="1458813"/>
                </a:cubicBezTo>
                <a:cubicBezTo>
                  <a:pt x="552399" y="1452311"/>
                  <a:pt x="547847" y="1445971"/>
                  <a:pt x="542970" y="1439306"/>
                </a:cubicBezTo>
                <a:lnTo>
                  <a:pt x="542645" y="1438656"/>
                </a:lnTo>
                <a:lnTo>
                  <a:pt x="542158" y="1438006"/>
                </a:lnTo>
                <a:cubicBezTo>
                  <a:pt x="538094" y="1432641"/>
                  <a:pt x="534517" y="1428252"/>
                  <a:pt x="530616" y="1424188"/>
                </a:cubicBezTo>
                <a:lnTo>
                  <a:pt x="529316" y="1422725"/>
                </a:lnTo>
                <a:lnTo>
                  <a:pt x="528665" y="1422075"/>
                </a:lnTo>
                <a:lnTo>
                  <a:pt x="528665" y="1422075"/>
                </a:lnTo>
                <a:cubicBezTo>
                  <a:pt x="528665" y="1422075"/>
                  <a:pt x="529153" y="1422075"/>
                  <a:pt x="529316" y="1422400"/>
                </a:cubicBezTo>
                <a:cubicBezTo>
                  <a:pt x="519399" y="1412972"/>
                  <a:pt x="508833" y="1404518"/>
                  <a:pt x="498917" y="1396553"/>
                </a:cubicBezTo>
                <a:lnTo>
                  <a:pt x="496966" y="1395090"/>
                </a:lnTo>
                <a:cubicBezTo>
                  <a:pt x="490464" y="1390051"/>
                  <a:pt x="483798" y="1384686"/>
                  <a:pt x="477134" y="1379809"/>
                </a:cubicBezTo>
                <a:cubicBezTo>
                  <a:pt x="469493" y="1374282"/>
                  <a:pt x="461528" y="1368593"/>
                  <a:pt x="453400" y="1363228"/>
                </a:cubicBezTo>
                <a:cubicBezTo>
                  <a:pt x="438119" y="1353149"/>
                  <a:pt x="421701" y="1342583"/>
                  <a:pt x="404632" y="1332179"/>
                </a:cubicBezTo>
                <a:lnTo>
                  <a:pt x="402518" y="1331041"/>
                </a:lnTo>
                <a:lnTo>
                  <a:pt x="401381" y="1330391"/>
                </a:lnTo>
                <a:cubicBezTo>
                  <a:pt x="396504" y="1327628"/>
                  <a:pt x="391140" y="1324539"/>
                  <a:pt x="385775" y="1321775"/>
                </a:cubicBezTo>
                <a:cubicBezTo>
                  <a:pt x="378623" y="1318037"/>
                  <a:pt x="371307" y="1314298"/>
                  <a:pt x="363992" y="1310721"/>
                </a:cubicBezTo>
                <a:cubicBezTo>
                  <a:pt x="351313" y="1304544"/>
                  <a:pt x="338145" y="1298367"/>
                  <a:pt x="324815" y="1292515"/>
                </a:cubicBezTo>
                <a:lnTo>
                  <a:pt x="325953" y="1292515"/>
                </a:lnTo>
                <a:cubicBezTo>
                  <a:pt x="321889" y="1291214"/>
                  <a:pt x="317988" y="1289589"/>
                  <a:pt x="313924" y="1287800"/>
                </a:cubicBezTo>
                <a:lnTo>
                  <a:pt x="313436" y="1287475"/>
                </a:lnTo>
                <a:lnTo>
                  <a:pt x="303845" y="1283574"/>
                </a:lnTo>
                <a:cubicBezTo>
                  <a:pt x="293279" y="1279185"/>
                  <a:pt x="282712" y="1274958"/>
                  <a:pt x="272146" y="1270732"/>
                </a:cubicBezTo>
                <a:cubicBezTo>
                  <a:pt x="258490" y="1265205"/>
                  <a:pt x="245160" y="1259840"/>
                  <a:pt x="231830" y="1253825"/>
                </a:cubicBezTo>
                <a:lnTo>
                  <a:pt x="232968" y="1253825"/>
                </a:lnTo>
                <a:lnTo>
                  <a:pt x="228092" y="1252200"/>
                </a:lnTo>
                <a:lnTo>
                  <a:pt x="225978" y="1251224"/>
                </a:lnTo>
                <a:cubicBezTo>
                  <a:pt x="220126" y="1248623"/>
                  <a:pt x="214275" y="1246185"/>
                  <a:pt x="208584" y="1243421"/>
                </a:cubicBezTo>
                <a:lnTo>
                  <a:pt x="207934" y="1243096"/>
                </a:lnTo>
                <a:cubicBezTo>
                  <a:pt x="204520" y="1241471"/>
                  <a:pt x="200782" y="1239683"/>
                  <a:pt x="197368" y="1237569"/>
                </a:cubicBezTo>
                <a:cubicBezTo>
                  <a:pt x="193304" y="1234968"/>
                  <a:pt x="189402" y="1231717"/>
                  <a:pt x="190053" y="1226678"/>
                </a:cubicBezTo>
                <a:cubicBezTo>
                  <a:pt x="190540" y="1222614"/>
                  <a:pt x="193466" y="1219363"/>
                  <a:pt x="197530" y="1218712"/>
                </a:cubicBezTo>
                <a:cubicBezTo>
                  <a:pt x="198019" y="1218712"/>
                  <a:pt x="198506" y="1218712"/>
                  <a:pt x="198994" y="1218712"/>
                </a:cubicBezTo>
                <a:cubicBezTo>
                  <a:pt x="201107" y="1218712"/>
                  <a:pt x="203221" y="1219525"/>
                  <a:pt x="204846" y="1220988"/>
                </a:cubicBezTo>
                <a:lnTo>
                  <a:pt x="206147" y="1221801"/>
                </a:lnTo>
                <a:cubicBezTo>
                  <a:pt x="212648" y="1225540"/>
                  <a:pt x="219801" y="1228791"/>
                  <a:pt x="226141" y="1231555"/>
                </a:cubicBezTo>
                <a:lnTo>
                  <a:pt x="229555" y="1233018"/>
                </a:lnTo>
                <a:lnTo>
                  <a:pt x="232318" y="1234156"/>
                </a:lnTo>
                <a:lnTo>
                  <a:pt x="233619" y="1234643"/>
                </a:lnTo>
                <a:cubicBezTo>
                  <a:pt x="235894" y="1235619"/>
                  <a:pt x="238170" y="1236594"/>
                  <a:pt x="240284" y="1237569"/>
                </a:cubicBezTo>
                <a:lnTo>
                  <a:pt x="239308" y="1237569"/>
                </a:lnTo>
                <a:lnTo>
                  <a:pt x="252150" y="1242609"/>
                </a:lnTo>
                <a:cubicBezTo>
                  <a:pt x="261579" y="1246510"/>
                  <a:pt x="270520" y="1250249"/>
                  <a:pt x="278973" y="1253663"/>
                </a:cubicBezTo>
                <a:lnTo>
                  <a:pt x="285800" y="1256426"/>
                </a:lnTo>
                <a:lnTo>
                  <a:pt x="287589" y="1257077"/>
                </a:lnTo>
                <a:lnTo>
                  <a:pt x="288726" y="1257564"/>
                </a:lnTo>
                <a:cubicBezTo>
                  <a:pt x="299456" y="1261953"/>
                  <a:pt x="310673" y="1266505"/>
                  <a:pt x="321401" y="1271219"/>
                </a:cubicBezTo>
                <a:lnTo>
                  <a:pt x="323027" y="1271869"/>
                </a:lnTo>
                <a:lnTo>
                  <a:pt x="327416" y="1273820"/>
                </a:lnTo>
                <a:lnTo>
                  <a:pt x="332131" y="1275933"/>
                </a:lnTo>
                <a:cubicBezTo>
                  <a:pt x="348711" y="1283249"/>
                  <a:pt x="365455" y="1291052"/>
                  <a:pt x="383336" y="1299992"/>
                </a:cubicBezTo>
                <a:cubicBezTo>
                  <a:pt x="398454" y="1307633"/>
                  <a:pt x="413898" y="1316411"/>
                  <a:pt x="433405" y="1328765"/>
                </a:cubicBezTo>
                <a:cubicBezTo>
                  <a:pt x="446898" y="1337219"/>
                  <a:pt x="464454" y="1348435"/>
                  <a:pt x="481685" y="1360627"/>
                </a:cubicBezTo>
                <a:cubicBezTo>
                  <a:pt x="489813" y="1366479"/>
                  <a:pt x="498266" y="1372982"/>
                  <a:pt x="504281" y="1377696"/>
                </a:cubicBezTo>
                <a:cubicBezTo>
                  <a:pt x="512897" y="1384361"/>
                  <a:pt x="520213" y="1390213"/>
                  <a:pt x="526714" y="1395578"/>
                </a:cubicBezTo>
                <a:cubicBezTo>
                  <a:pt x="535493" y="1402893"/>
                  <a:pt x="543621" y="1411021"/>
                  <a:pt x="550936" y="1419474"/>
                </a:cubicBezTo>
                <a:cubicBezTo>
                  <a:pt x="551749" y="1420449"/>
                  <a:pt x="552725" y="1421587"/>
                  <a:pt x="553537" y="1422563"/>
                </a:cubicBezTo>
                <a:cubicBezTo>
                  <a:pt x="548335" y="1394277"/>
                  <a:pt x="544434" y="1373632"/>
                  <a:pt x="541020" y="1355588"/>
                </a:cubicBezTo>
                <a:cubicBezTo>
                  <a:pt x="532405" y="1311534"/>
                  <a:pt x="523951" y="1271869"/>
                  <a:pt x="515173" y="1234318"/>
                </a:cubicBezTo>
                <a:cubicBezTo>
                  <a:pt x="512246" y="1231880"/>
                  <a:pt x="511109" y="1227816"/>
                  <a:pt x="512409" y="1223914"/>
                </a:cubicBezTo>
                <a:lnTo>
                  <a:pt x="512735" y="1223264"/>
                </a:lnTo>
                <a:lnTo>
                  <a:pt x="512735" y="1222614"/>
                </a:lnTo>
                <a:lnTo>
                  <a:pt x="511596" y="1218712"/>
                </a:lnTo>
                <a:cubicBezTo>
                  <a:pt x="504118" y="1188476"/>
                  <a:pt x="496479" y="1159378"/>
                  <a:pt x="489000" y="1132230"/>
                </a:cubicBezTo>
                <a:lnTo>
                  <a:pt x="489000" y="1132230"/>
                </a:lnTo>
                <a:cubicBezTo>
                  <a:pt x="486237" y="1132230"/>
                  <a:pt x="483961" y="1131093"/>
                  <a:pt x="482336" y="1129142"/>
                </a:cubicBezTo>
                <a:cubicBezTo>
                  <a:pt x="474045" y="1118738"/>
                  <a:pt x="464779" y="1108822"/>
                  <a:pt x="456164" y="1099718"/>
                </a:cubicBezTo>
                <a:cubicBezTo>
                  <a:pt x="452100" y="1095492"/>
                  <a:pt x="448198" y="1091103"/>
                  <a:pt x="444134" y="1086876"/>
                </a:cubicBezTo>
                <a:cubicBezTo>
                  <a:pt x="438607" y="1080861"/>
                  <a:pt x="433080" y="1075009"/>
                  <a:pt x="427553" y="1069157"/>
                </a:cubicBezTo>
                <a:lnTo>
                  <a:pt x="427228" y="1068507"/>
                </a:lnTo>
                <a:cubicBezTo>
                  <a:pt x="418774" y="1060216"/>
                  <a:pt x="409834" y="1051926"/>
                  <a:pt x="402844" y="1045749"/>
                </a:cubicBezTo>
                <a:cubicBezTo>
                  <a:pt x="392765" y="1036645"/>
                  <a:pt x="384312" y="1029330"/>
                  <a:pt x="376509" y="1022990"/>
                </a:cubicBezTo>
                <a:lnTo>
                  <a:pt x="372771" y="1020064"/>
                </a:lnTo>
                <a:lnTo>
                  <a:pt x="371144" y="1018764"/>
                </a:lnTo>
                <a:lnTo>
                  <a:pt x="372282" y="1019251"/>
                </a:lnTo>
                <a:cubicBezTo>
                  <a:pt x="360579" y="1010636"/>
                  <a:pt x="349036" y="1002508"/>
                  <a:pt x="337007" y="994380"/>
                </a:cubicBezTo>
                <a:cubicBezTo>
                  <a:pt x="325302" y="986577"/>
                  <a:pt x="312949" y="979261"/>
                  <a:pt x="302219" y="972597"/>
                </a:cubicBezTo>
                <a:lnTo>
                  <a:pt x="300431" y="971459"/>
                </a:lnTo>
                <a:lnTo>
                  <a:pt x="299943" y="971133"/>
                </a:lnTo>
                <a:cubicBezTo>
                  <a:pt x="299943" y="971133"/>
                  <a:pt x="299619" y="970971"/>
                  <a:pt x="299293" y="970808"/>
                </a:cubicBezTo>
                <a:lnTo>
                  <a:pt x="296530" y="969183"/>
                </a:lnTo>
                <a:lnTo>
                  <a:pt x="294091" y="967720"/>
                </a:lnTo>
                <a:lnTo>
                  <a:pt x="293604" y="967395"/>
                </a:lnTo>
                <a:lnTo>
                  <a:pt x="292953" y="967069"/>
                </a:lnTo>
                <a:cubicBezTo>
                  <a:pt x="290027" y="965444"/>
                  <a:pt x="287427" y="963818"/>
                  <a:pt x="284825" y="962193"/>
                </a:cubicBezTo>
                <a:lnTo>
                  <a:pt x="285638" y="962193"/>
                </a:lnTo>
                <a:cubicBezTo>
                  <a:pt x="282062" y="960567"/>
                  <a:pt x="278648" y="958616"/>
                  <a:pt x="275072" y="956503"/>
                </a:cubicBezTo>
                <a:cubicBezTo>
                  <a:pt x="270033" y="953577"/>
                  <a:pt x="265156" y="950813"/>
                  <a:pt x="260441" y="948050"/>
                </a:cubicBezTo>
                <a:cubicBezTo>
                  <a:pt x="251338" y="943011"/>
                  <a:pt x="242234" y="938296"/>
                  <a:pt x="234595" y="934395"/>
                </a:cubicBezTo>
                <a:cubicBezTo>
                  <a:pt x="221752" y="928055"/>
                  <a:pt x="208910" y="921878"/>
                  <a:pt x="196068" y="915538"/>
                </a:cubicBezTo>
                <a:lnTo>
                  <a:pt x="184363" y="909848"/>
                </a:lnTo>
                <a:lnTo>
                  <a:pt x="176072" y="905784"/>
                </a:lnTo>
                <a:lnTo>
                  <a:pt x="159492" y="897819"/>
                </a:lnTo>
                <a:lnTo>
                  <a:pt x="153639" y="895055"/>
                </a:lnTo>
                <a:lnTo>
                  <a:pt x="147787" y="892292"/>
                </a:lnTo>
                <a:lnTo>
                  <a:pt x="146649" y="891804"/>
                </a:lnTo>
                <a:cubicBezTo>
                  <a:pt x="143073" y="890016"/>
                  <a:pt x="139822" y="888553"/>
                  <a:pt x="136896" y="886602"/>
                </a:cubicBezTo>
                <a:cubicBezTo>
                  <a:pt x="133319" y="884326"/>
                  <a:pt x="132019" y="879287"/>
                  <a:pt x="133970" y="875223"/>
                </a:cubicBezTo>
                <a:cubicBezTo>
                  <a:pt x="135432" y="872297"/>
                  <a:pt x="138684" y="870346"/>
                  <a:pt x="141935" y="870346"/>
                </a:cubicBezTo>
                <a:cubicBezTo>
                  <a:pt x="143398" y="870346"/>
                  <a:pt x="144698" y="870671"/>
                  <a:pt x="145836" y="871484"/>
                </a:cubicBezTo>
                <a:cubicBezTo>
                  <a:pt x="148275" y="872785"/>
                  <a:pt x="150713" y="873923"/>
                  <a:pt x="153152" y="875061"/>
                </a:cubicBezTo>
                <a:lnTo>
                  <a:pt x="153964" y="875548"/>
                </a:lnTo>
                <a:lnTo>
                  <a:pt x="157379" y="877174"/>
                </a:lnTo>
                <a:lnTo>
                  <a:pt x="164043" y="880262"/>
                </a:lnTo>
                <a:lnTo>
                  <a:pt x="170546" y="883351"/>
                </a:lnTo>
                <a:lnTo>
                  <a:pt x="182575" y="889203"/>
                </a:lnTo>
                <a:lnTo>
                  <a:pt x="194604" y="895055"/>
                </a:lnTo>
                <a:lnTo>
                  <a:pt x="203382" y="899282"/>
                </a:lnTo>
                <a:cubicBezTo>
                  <a:pt x="218339" y="906597"/>
                  <a:pt x="233457" y="913750"/>
                  <a:pt x="248412" y="921228"/>
                </a:cubicBezTo>
                <a:cubicBezTo>
                  <a:pt x="266131" y="930006"/>
                  <a:pt x="282225" y="939597"/>
                  <a:pt x="294417" y="946912"/>
                </a:cubicBezTo>
                <a:cubicBezTo>
                  <a:pt x="294904" y="947237"/>
                  <a:pt x="295066" y="947400"/>
                  <a:pt x="295229" y="947400"/>
                </a:cubicBezTo>
                <a:lnTo>
                  <a:pt x="297343" y="948700"/>
                </a:lnTo>
                <a:cubicBezTo>
                  <a:pt x="299293" y="949838"/>
                  <a:pt x="301244" y="950976"/>
                  <a:pt x="303032" y="952114"/>
                </a:cubicBezTo>
                <a:lnTo>
                  <a:pt x="302056" y="951789"/>
                </a:lnTo>
                <a:lnTo>
                  <a:pt x="303683" y="952439"/>
                </a:lnTo>
                <a:lnTo>
                  <a:pt x="304332" y="952764"/>
                </a:lnTo>
                <a:lnTo>
                  <a:pt x="305145" y="953252"/>
                </a:lnTo>
                <a:lnTo>
                  <a:pt x="306446" y="954065"/>
                </a:lnTo>
                <a:lnTo>
                  <a:pt x="308559" y="955365"/>
                </a:lnTo>
                <a:lnTo>
                  <a:pt x="309209" y="955690"/>
                </a:lnTo>
                <a:cubicBezTo>
                  <a:pt x="309209" y="955690"/>
                  <a:pt x="310022" y="956178"/>
                  <a:pt x="310510" y="956503"/>
                </a:cubicBezTo>
                <a:lnTo>
                  <a:pt x="309372" y="956178"/>
                </a:lnTo>
                <a:cubicBezTo>
                  <a:pt x="341558" y="975035"/>
                  <a:pt x="365618" y="991291"/>
                  <a:pt x="387238" y="1008360"/>
                </a:cubicBezTo>
                <a:lnTo>
                  <a:pt x="387726" y="1008685"/>
                </a:lnTo>
                <a:cubicBezTo>
                  <a:pt x="394879" y="1014212"/>
                  <a:pt x="401706" y="1020389"/>
                  <a:pt x="407883" y="1025754"/>
                </a:cubicBezTo>
                <a:lnTo>
                  <a:pt x="408696" y="1026404"/>
                </a:lnTo>
                <a:cubicBezTo>
                  <a:pt x="415524" y="1032419"/>
                  <a:pt x="422351" y="1038433"/>
                  <a:pt x="429016" y="1044611"/>
                </a:cubicBezTo>
                <a:cubicBezTo>
                  <a:pt x="438607" y="1053389"/>
                  <a:pt x="447711" y="1063468"/>
                  <a:pt x="455839" y="1072246"/>
                </a:cubicBezTo>
                <a:lnTo>
                  <a:pt x="456488" y="1072896"/>
                </a:lnTo>
                <a:cubicBezTo>
                  <a:pt x="459903" y="1076635"/>
                  <a:pt x="462991" y="1080049"/>
                  <a:pt x="466243" y="1083300"/>
                </a:cubicBezTo>
                <a:lnTo>
                  <a:pt x="470631" y="1087852"/>
                </a:lnTo>
                <a:cubicBezTo>
                  <a:pt x="473882" y="1091265"/>
                  <a:pt x="477134" y="1094679"/>
                  <a:pt x="480385" y="1098093"/>
                </a:cubicBezTo>
                <a:cubicBezTo>
                  <a:pt x="472257" y="1071758"/>
                  <a:pt x="465105" y="1049000"/>
                  <a:pt x="458439" y="1028517"/>
                </a:cubicBezTo>
                <a:cubicBezTo>
                  <a:pt x="450962" y="1005921"/>
                  <a:pt x="442834" y="981212"/>
                  <a:pt x="432430" y="950976"/>
                </a:cubicBezTo>
                <a:cubicBezTo>
                  <a:pt x="428203" y="938784"/>
                  <a:pt x="423652" y="925779"/>
                  <a:pt x="418124" y="911311"/>
                </a:cubicBezTo>
                <a:cubicBezTo>
                  <a:pt x="416011" y="909361"/>
                  <a:pt x="414873" y="906597"/>
                  <a:pt x="415199" y="903996"/>
                </a:cubicBezTo>
                <a:cubicBezTo>
                  <a:pt x="411947" y="895055"/>
                  <a:pt x="408696" y="886440"/>
                  <a:pt x="405283" y="877661"/>
                </a:cubicBezTo>
                <a:cubicBezTo>
                  <a:pt x="378623" y="809549"/>
                  <a:pt x="353750" y="748751"/>
                  <a:pt x="329205" y="691693"/>
                </a:cubicBezTo>
                <a:cubicBezTo>
                  <a:pt x="325953" y="684215"/>
                  <a:pt x="322702" y="676900"/>
                  <a:pt x="319450" y="669422"/>
                </a:cubicBezTo>
                <a:cubicBezTo>
                  <a:pt x="318150" y="668934"/>
                  <a:pt x="317174" y="668122"/>
                  <a:pt x="316199" y="667146"/>
                </a:cubicBezTo>
                <a:cubicBezTo>
                  <a:pt x="313599" y="664058"/>
                  <a:pt x="310997" y="661132"/>
                  <a:pt x="308234" y="658205"/>
                </a:cubicBezTo>
                <a:lnTo>
                  <a:pt x="307584" y="657393"/>
                </a:lnTo>
                <a:cubicBezTo>
                  <a:pt x="300757" y="650565"/>
                  <a:pt x="293279" y="644388"/>
                  <a:pt x="286938" y="639349"/>
                </a:cubicBezTo>
                <a:lnTo>
                  <a:pt x="287914" y="639674"/>
                </a:lnTo>
                <a:cubicBezTo>
                  <a:pt x="275884" y="630733"/>
                  <a:pt x="263855" y="622117"/>
                  <a:pt x="248900" y="611876"/>
                </a:cubicBezTo>
                <a:cubicBezTo>
                  <a:pt x="235407" y="602610"/>
                  <a:pt x="221914" y="593994"/>
                  <a:pt x="209073" y="586191"/>
                </a:cubicBezTo>
                <a:lnTo>
                  <a:pt x="206309" y="584566"/>
                </a:lnTo>
                <a:lnTo>
                  <a:pt x="203870" y="583103"/>
                </a:lnTo>
                <a:cubicBezTo>
                  <a:pt x="187777" y="573512"/>
                  <a:pt x="171358" y="564408"/>
                  <a:pt x="153477" y="554980"/>
                </a:cubicBezTo>
                <a:cubicBezTo>
                  <a:pt x="137221" y="546527"/>
                  <a:pt x="120640" y="539049"/>
                  <a:pt x="102270" y="530921"/>
                </a:cubicBezTo>
                <a:lnTo>
                  <a:pt x="100157" y="530108"/>
                </a:lnTo>
                <a:lnTo>
                  <a:pt x="98856" y="529621"/>
                </a:lnTo>
                <a:lnTo>
                  <a:pt x="95930" y="528320"/>
                </a:lnTo>
                <a:cubicBezTo>
                  <a:pt x="89429" y="525557"/>
                  <a:pt x="82763" y="522630"/>
                  <a:pt x="76099" y="520029"/>
                </a:cubicBezTo>
                <a:cubicBezTo>
                  <a:pt x="68133" y="516778"/>
                  <a:pt x="59843" y="513852"/>
                  <a:pt x="52364" y="511089"/>
                </a:cubicBezTo>
                <a:lnTo>
                  <a:pt x="50414" y="510276"/>
                </a:lnTo>
                <a:cubicBezTo>
                  <a:pt x="48138" y="509463"/>
                  <a:pt x="46513" y="507837"/>
                  <a:pt x="45374" y="505562"/>
                </a:cubicBezTo>
                <a:cubicBezTo>
                  <a:pt x="44399" y="503448"/>
                  <a:pt x="44236" y="501010"/>
                  <a:pt x="45049" y="498897"/>
                </a:cubicBezTo>
                <a:cubicBezTo>
                  <a:pt x="46350" y="495483"/>
                  <a:pt x="49601" y="493045"/>
                  <a:pt x="53502" y="493045"/>
                </a:cubicBezTo>
                <a:cubicBezTo>
                  <a:pt x="54478" y="493045"/>
                  <a:pt x="55453" y="493207"/>
                  <a:pt x="56428" y="493532"/>
                </a:cubicBezTo>
                <a:cubicBezTo>
                  <a:pt x="67320" y="497434"/>
                  <a:pt x="74961" y="500197"/>
                  <a:pt x="82113" y="502961"/>
                </a:cubicBezTo>
                <a:cubicBezTo>
                  <a:pt x="90078" y="506049"/>
                  <a:pt x="98206" y="509626"/>
                  <a:pt x="105846" y="512877"/>
                </a:cubicBezTo>
                <a:lnTo>
                  <a:pt x="108935" y="514177"/>
                </a:lnTo>
                <a:cubicBezTo>
                  <a:pt x="127467" y="522305"/>
                  <a:pt x="144373" y="530108"/>
                  <a:pt x="160305" y="538236"/>
                </a:cubicBezTo>
                <a:cubicBezTo>
                  <a:pt x="168270" y="542138"/>
                  <a:pt x="176072" y="546527"/>
                  <a:pt x="183713" y="550753"/>
                </a:cubicBezTo>
                <a:lnTo>
                  <a:pt x="186314" y="552216"/>
                </a:lnTo>
                <a:cubicBezTo>
                  <a:pt x="194117" y="556443"/>
                  <a:pt x="202570" y="561320"/>
                  <a:pt x="212161" y="567172"/>
                </a:cubicBezTo>
                <a:cubicBezTo>
                  <a:pt x="228580" y="576925"/>
                  <a:pt x="244673" y="587329"/>
                  <a:pt x="259954" y="597733"/>
                </a:cubicBezTo>
                <a:cubicBezTo>
                  <a:pt x="275397" y="608137"/>
                  <a:pt x="288076" y="617403"/>
                  <a:pt x="299943" y="626994"/>
                </a:cubicBezTo>
                <a:cubicBezTo>
                  <a:pt x="296367" y="620004"/>
                  <a:pt x="292953" y="612851"/>
                  <a:pt x="289540" y="605699"/>
                </a:cubicBezTo>
                <a:lnTo>
                  <a:pt x="287589" y="601472"/>
                </a:lnTo>
                <a:cubicBezTo>
                  <a:pt x="273771" y="572699"/>
                  <a:pt x="259791" y="543926"/>
                  <a:pt x="244673" y="513365"/>
                </a:cubicBezTo>
                <a:cubicBezTo>
                  <a:pt x="218013" y="459395"/>
                  <a:pt x="188915" y="402661"/>
                  <a:pt x="155590" y="340076"/>
                </a:cubicBezTo>
                <a:lnTo>
                  <a:pt x="152177" y="333736"/>
                </a:lnTo>
                <a:cubicBezTo>
                  <a:pt x="145187" y="320406"/>
                  <a:pt x="138034" y="307238"/>
                  <a:pt x="131206" y="293746"/>
                </a:cubicBezTo>
                <a:cubicBezTo>
                  <a:pt x="124541" y="280904"/>
                  <a:pt x="117714" y="267411"/>
                  <a:pt x="109586" y="250180"/>
                </a:cubicBezTo>
                <a:cubicBezTo>
                  <a:pt x="93654" y="217180"/>
                  <a:pt x="80000" y="188082"/>
                  <a:pt x="67808" y="161260"/>
                </a:cubicBezTo>
                <a:cubicBezTo>
                  <a:pt x="60818" y="145816"/>
                  <a:pt x="53990" y="130373"/>
                  <a:pt x="47162" y="114767"/>
                </a:cubicBezTo>
                <a:lnTo>
                  <a:pt x="44886" y="109728"/>
                </a:lnTo>
                <a:cubicBezTo>
                  <a:pt x="40985" y="100950"/>
                  <a:pt x="37084" y="92172"/>
                  <a:pt x="33345" y="83556"/>
                </a:cubicBezTo>
                <a:cubicBezTo>
                  <a:pt x="28143" y="72177"/>
                  <a:pt x="22453" y="59822"/>
                  <a:pt x="15788" y="45679"/>
                </a:cubicBezTo>
                <a:lnTo>
                  <a:pt x="12700" y="39340"/>
                </a:lnTo>
                <a:cubicBezTo>
                  <a:pt x="8636" y="31049"/>
                  <a:pt x="3922" y="21458"/>
                  <a:pt x="508" y="11704"/>
                </a:cubicBezTo>
                <a:cubicBezTo>
                  <a:pt x="-305" y="9591"/>
                  <a:pt x="-142" y="7315"/>
                  <a:pt x="996" y="5202"/>
                </a:cubicBezTo>
                <a:cubicBezTo>
                  <a:pt x="2133" y="2926"/>
                  <a:pt x="4085" y="1301"/>
                  <a:pt x="6360" y="488"/>
                </a:cubicBezTo>
                <a:cubicBezTo>
                  <a:pt x="7173" y="163"/>
                  <a:pt x="8149" y="0"/>
                  <a:pt x="8961" y="0"/>
                </a:cubicBezTo>
                <a:cubicBezTo>
                  <a:pt x="12862" y="0"/>
                  <a:pt x="16277" y="2601"/>
                  <a:pt x="17576" y="6340"/>
                </a:cubicBezTo>
                <a:cubicBezTo>
                  <a:pt x="18065" y="7640"/>
                  <a:pt x="18389" y="8778"/>
                  <a:pt x="18877" y="10079"/>
                </a:cubicBezTo>
                <a:cubicBezTo>
                  <a:pt x="21640" y="16744"/>
                  <a:pt x="24729" y="23084"/>
                  <a:pt x="28143" y="30236"/>
                </a:cubicBezTo>
                <a:cubicBezTo>
                  <a:pt x="31882" y="37714"/>
                  <a:pt x="35459" y="45354"/>
                  <a:pt x="39034" y="52832"/>
                </a:cubicBezTo>
                <a:cubicBezTo>
                  <a:pt x="44562" y="64211"/>
                  <a:pt x="49764" y="76078"/>
                  <a:pt x="54315" y="86645"/>
                </a:cubicBezTo>
                <a:lnTo>
                  <a:pt x="57729" y="94285"/>
                </a:lnTo>
                <a:cubicBezTo>
                  <a:pt x="71872" y="126309"/>
                  <a:pt x="86340" y="158008"/>
                  <a:pt x="100483" y="188407"/>
                </a:cubicBezTo>
                <a:cubicBezTo>
                  <a:pt x="113650" y="216693"/>
                  <a:pt x="128117" y="246766"/>
                  <a:pt x="142748" y="275864"/>
                </a:cubicBezTo>
                <a:cubicBezTo>
                  <a:pt x="151688" y="293421"/>
                  <a:pt x="160629" y="310327"/>
                  <a:pt x="172334" y="332273"/>
                </a:cubicBezTo>
                <a:cubicBezTo>
                  <a:pt x="178023" y="343002"/>
                  <a:pt x="183876" y="353731"/>
                  <a:pt x="189402" y="364622"/>
                </a:cubicBezTo>
                <a:cubicBezTo>
                  <a:pt x="223052" y="428671"/>
                  <a:pt x="252150" y="485892"/>
                  <a:pt x="278161" y="539374"/>
                </a:cubicBezTo>
                <a:lnTo>
                  <a:pt x="285638" y="554492"/>
                </a:lnTo>
                <a:lnTo>
                  <a:pt x="291165" y="565871"/>
                </a:lnTo>
                <a:cubicBezTo>
                  <a:pt x="294254" y="572211"/>
                  <a:pt x="297343" y="578714"/>
                  <a:pt x="300431" y="585053"/>
                </a:cubicBezTo>
                <a:lnTo>
                  <a:pt x="298805" y="572861"/>
                </a:lnTo>
                <a:cubicBezTo>
                  <a:pt x="297668" y="563433"/>
                  <a:pt x="296693" y="554005"/>
                  <a:pt x="295392" y="544576"/>
                </a:cubicBezTo>
                <a:lnTo>
                  <a:pt x="293116" y="526044"/>
                </a:lnTo>
                <a:lnTo>
                  <a:pt x="293116" y="525069"/>
                </a:lnTo>
                <a:cubicBezTo>
                  <a:pt x="291491" y="513365"/>
                  <a:pt x="290027" y="501498"/>
                  <a:pt x="288565" y="489793"/>
                </a:cubicBezTo>
                <a:cubicBezTo>
                  <a:pt x="286451" y="471749"/>
                  <a:pt x="284175" y="454193"/>
                  <a:pt x="281412" y="433385"/>
                </a:cubicBezTo>
                <a:cubicBezTo>
                  <a:pt x="280437" y="426070"/>
                  <a:pt x="279461" y="418755"/>
                  <a:pt x="278485" y="411439"/>
                </a:cubicBezTo>
                <a:lnTo>
                  <a:pt x="278161" y="408676"/>
                </a:lnTo>
                <a:lnTo>
                  <a:pt x="278161" y="407213"/>
                </a:lnTo>
                <a:cubicBezTo>
                  <a:pt x="276697" y="397134"/>
                  <a:pt x="275397" y="387218"/>
                  <a:pt x="273934" y="377302"/>
                </a:cubicBezTo>
                <a:cubicBezTo>
                  <a:pt x="269870" y="347391"/>
                  <a:pt x="264993" y="316342"/>
                  <a:pt x="260766" y="289032"/>
                </a:cubicBezTo>
                <a:lnTo>
                  <a:pt x="260441" y="287406"/>
                </a:lnTo>
                <a:lnTo>
                  <a:pt x="256540" y="262047"/>
                </a:lnTo>
                <a:cubicBezTo>
                  <a:pt x="255727" y="256682"/>
                  <a:pt x="254915" y="251155"/>
                  <a:pt x="254101" y="245791"/>
                </a:cubicBezTo>
                <a:lnTo>
                  <a:pt x="252638" y="235712"/>
                </a:lnTo>
                <a:cubicBezTo>
                  <a:pt x="251989" y="230835"/>
                  <a:pt x="255239" y="226284"/>
                  <a:pt x="259954" y="225471"/>
                </a:cubicBezTo>
                <a:cubicBezTo>
                  <a:pt x="260441" y="225471"/>
                  <a:pt x="260929" y="225471"/>
                  <a:pt x="261416" y="225471"/>
                </a:cubicBezTo>
                <a:cubicBezTo>
                  <a:pt x="265806" y="225471"/>
                  <a:pt x="269544" y="228722"/>
                  <a:pt x="270195" y="232949"/>
                </a:cubicBezTo>
                <a:lnTo>
                  <a:pt x="274584" y="260584"/>
                </a:lnTo>
                <a:lnTo>
                  <a:pt x="275235" y="264973"/>
                </a:lnTo>
                <a:cubicBezTo>
                  <a:pt x="279299" y="289845"/>
                  <a:pt x="283850" y="318130"/>
                  <a:pt x="287751" y="345277"/>
                </a:cubicBezTo>
                <a:cubicBezTo>
                  <a:pt x="292466" y="377952"/>
                  <a:pt x="296854" y="411277"/>
                  <a:pt x="301081" y="443464"/>
                </a:cubicBezTo>
                <a:lnTo>
                  <a:pt x="301732" y="448341"/>
                </a:lnTo>
                <a:lnTo>
                  <a:pt x="303194" y="459557"/>
                </a:lnTo>
                <a:cubicBezTo>
                  <a:pt x="304658" y="470611"/>
                  <a:pt x="305958" y="481503"/>
                  <a:pt x="307258" y="492557"/>
                </a:cubicBezTo>
                <a:cubicBezTo>
                  <a:pt x="308071" y="500035"/>
                  <a:pt x="309046" y="507512"/>
                  <a:pt x="310022" y="514990"/>
                </a:cubicBezTo>
                <a:cubicBezTo>
                  <a:pt x="310510" y="518566"/>
                  <a:pt x="310835" y="522143"/>
                  <a:pt x="311322" y="525882"/>
                </a:cubicBezTo>
                <a:lnTo>
                  <a:pt x="311811" y="529458"/>
                </a:lnTo>
                <a:lnTo>
                  <a:pt x="312460" y="534660"/>
                </a:lnTo>
                <a:cubicBezTo>
                  <a:pt x="313924" y="546039"/>
                  <a:pt x="315386" y="557418"/>
                  <a:pt x="316687" y="568797"/>
                </a:cubicBezTo>
                <a:cubicBezTo>
                  <a:pt x="317174" y="573512"/>
                  <a:pt x="317825" y="578389"/>
                  <a:pt x="318312" y="583103"/>
                </a:cubicBezTo>
                <a:cubicBezTo>
                  <a:pt x="318801" y="588630"/>
                  <a:pt x="319288" y="593832"/>
                  <a:pt x="319613" y="599196"/>
                </a:cubicBezTo>
                <a:cubicBezTo>
                  <a:pt x="319939" y="603585"/>
                  <a:pt x="316524" y="607649"/>
                  <a:pt x="311973" y="608625"/>
                </a:cubicBezTo>
                <a:cubicBezTo>
                  <a:pt x="311648" y="608625"/>
                  <a:pt x="311322" y="608625"/>
                  <a:pt x="310997" y="608625"/>
                </a:cubicBezTo>
                <a:cubicBezTo>
                  <a:pt x="314248" y="614802"/>
                  <a:pt x="317174" y="621142"/>
                  <a:pt x="320101" y="627644"/>
                </a:cubicBezTo>
                <a:cubicBezTo>
                  <a:pt x="336032" y="662107"/>
                  <a:pt x="349199" y="692343"/>
                  <a:pt x="360579" y="719816"/>
                </a:cubicBezTo>
                <a:lnTo>
                  <a:pt x="363342" y="726318"/>
                </a:lnTo>
                <a:lnTo>
                  <a:pt x="363667" y="727131"/>
                </a:lnTo>
                <a:cubicBezTo>
                  <a:pt x="381548" y="770209"/>
                  <a:pt x="401868" y="819140"/>
                  <a:pt x="420238" y="866607"/>
                </a:cubicBezTo>
                <a:cubicBezTo>
                  <a:pt x="420888" y="861405"/>
                  <a:pt x="421863" y="856366"/>
                  <a:pt x="422838" y="851327"/>
                </a:cubicBezTo>
                <a:lnTo>
                  <a:pt x="423327" y="848401"/>
                </a:lnTo>
                <a:lnTo>
                  <a:pt x="424789" y="840598"/>
                </a:lnTo>
                <a:lnTo>
                  <a:pt x="425114" y="838647"/>
                </a:lnTo>
                <a:lnTo>
                  <a:pt x="425603" y="836046"/>
                </a:lnTo>
                <a:cubicBezTo>
                  <a:pt x="428366" y="821578"/>
                  <a:pt x="431129" y="806623"/>
                  <a:pt x="433568" y="791992"/>
                </a:cubicBezTo>
                <a:lnTo>
                  <a:pt x="433893" y="790529"/>
                </a:lnTo>
                <a:lnTo>
                  <a:pt x="434218" y="788904"/>
                </a:lnTo>
                <a:lnTo>
                  <a:pt x="434543" y="787116"/>
                </a:lnTo>
                <a:lnTo>
                  <a:pt x="435030" y="784189"/>
                </a:lnTo>
                <a:lnTo>
                  <a:pt x="435356" y="784677"/>
                </a:lnTo>
                <a:cubicBezTo>
                  <a:pt x="440883" y="746638"/>
                  <a:pt x="442997" y="708599"/>
                  <a:pt x="444296" y="673324"/>
                </a:cubicBezTo>
                <a:cubicBezTo>
                  <a:pt x="444785" y="661619"/>
                  <a:pt x="445109" y="650077"/>
                  <a:pt x="445597" y="638373"/>
                </a:cubicBezTo>
                <a:lnTo>
                  <a:pt x="445597" y="630895"/>
                </a:lnTo>
                <a:lnTo>
                  <a:pt x="445923" y="630245"/>
                </a:lnTo>
                <a:lnTo>
                  <a:pt x="445923" y="624556"/>
                </a:lnTo>
                <a:lnTo>
                  <a:pt x="446247" y="620004"/>
                </a:lnTo>
                <a:lnTo>
                  <a:pt x="446247" y="615615"/>
                </a:lnTo>
                <a:cubicBezTo>
                  <a:pt x="446410" y="613014"/>
                  <a:pt x="446572" y="610413"/>
                  <a:pt x="446572" y="607974"/>
                </a:cubicBezTo>
                <a:lnTo>
                  <a:pt x="446898" y="608462"/>
                </a:lnTo>
                <a:cubicBezTo>
                  <a:pt x="447222" y="583590"/>
                  <a:pt x="447385" y="565384"/>
                  <a:pt x="447385" y="549290"/>
                </a:cubicBezTo>
                <a:cubicBezTo>
                  <a:pt x="447385" y="530758"/>
                  <a:pt x="447385" y="510764"/>
                  <a:pt x="446572" y="491419"/>
                </a:cubicBezTo>
                <a:cubicBezTo>
                  <a:pt x="446410" y="484917"/>
                  <a:pt x="445923" y="475000"/>
                  <a:pt x="445272" y="465409"/>
                </a:cubicBezTo>
                <a:cubicBezTo>
                  <a:pt x="444622" y="456956"/>
                  <a:pt x="443972" y="448666"/>
                  <a:pt x="443158" y="440213"/>
                </a:cubicBezTo>
                <a:lnTo>
                  <a:pt x="443647" y="441350"/>
                </a:lnTo>
                <a:lnTo>
                  <a:pt x="442997" y="437937"/>
                </a:lnTo>
                <a:lnTo>
                  <a:pt x="442997" y="436149"/>
                </a:lnTo>
                <a:lnTo>
                  <a:pt x="442671" y="435011"/>
                </a:lnTo>
                <a:lnTo>
                  <a:pt x="442671" y="432735"/>
                </a:lnTo>
                <a:lnTo>
                  <a:pt x="442183" y="430296"/>
                </a:lnTo>
                <a:cubicBezTo>
                  <a:pt x="442021" y="428183"/>
                  <a:pt x="442834" y="426070"/>
                  <a:pt x="444296" y="424282"/>
                </a:cubicBezTo>
                <a:cubicBezTo>
                  <a:pt x="445923" y="422493"/>
                  <a:pt x="448360" y="421356"/>
                  <a:pt x="450799" y="421193"/>
                </a:cubicBezTo>
                <a:cubicBezTo>
                  <a:pt x="455513" y="421193"/>
                  <a:pt x="459090" y="424444"/>
                  <a:pt x="459903" y="429158"/>
                </a:cubicBezTo>
                <a:lnTo>
                  <a:pt x="459903" y="429971"/>
                </a:lnTo>
                <a:lnTo>
                  <a:pt x="460552" y="434360"/>
                </a:lnTo>
                <a:lnTo>
                  <a:pt x="460878" y="437124"/>
                </a:lnTo>
                <a:lnTo>
                  <a:pt x="461203" y="440050"/>
                </a:lnTo>
                <a:lnTo>
                  <a:pt x="461203" y="441838"/>
                </a:lnTo>
                <a:cubicBezTo>
                  <a:pt x="463317" y="460370"/>
                  <a:pt x="464616" y="479715"/>
                  <a:pt x="465267" y="499709"/>
                </a:cubicBezTo>
                <a:cubicBezTo>
                  <a:pt x="465917" y="521330"/>
                  <a:pt x="466080" y="543113"/>
                  <a:pt x="466080" y="557743"/>
                </a:cubicBezTo>
                <a:cubicBezTo>
                  <a:pt x="466080" y="579852"/>
                  <a:pt x="465592" y="602122"/>
                  <a:pt x="465105" y="621142"/>
                </a:cubicBezTo>
                <a:lnTo>
                  <a:pt x="465105" y="624068"/>
                </a:lnTo>
                <a:lnTo>
                  <a:pt x="464779" y="629920"/>
                </a:lnTo>
                <a:lnTo>
                  <a:pt x="464454" y="629432"/>
                </a:lnTo>
                <a:cubicBezTo>
                  <a:pt x="463641" y="666008"/>
                  <a:pt x="462666" y="705185"/>
                  <a:pt x="459090" y="744525"/>
                </a:cubicBezTo>
                <a:cubicBezTo>
                  <a:pt x="457789" y="759643"/>
                  <a:pt x="455839" y="775411"/>
                  <a:pt x="453075" y="792480"/>
                </a:cubicBezTo>
                <a:lnTo>
                  <a:pt x="452750" y="794756"/>
                </a:lnTo>
                <a:lnTo>
                  <a:pt x="452424" y="796707"/>
                </a:lnTo>
                <a:cubicBezTo>
                  <a:pt x="449661" y="814588"/>
                  <a:pt x="446247" y="832470"/>
                  <a:pt x="443158" y="849864"/>
                </a:cubicBezTo>
                <a:lnTo>
                  <a:pt x="443158" y="851002"/>
                </a:lnTo>
                <a:lnTo>
                  <a:pt x="442508" y="852952"/>
                </a:lnTo>
                <a:cubicBezTo>
                  <a:pt x="440721" y="862543"/>
                  <a:pt x="438933" y="871972"/>
                  <a:pt x="437306" y="881563"/>
                </a:cubicBezTo>
                <a:lnTo>
                  <a:pt x="435844" y="889853"/>
                </a:lnTo>
                <a:lnTo>
                  <a:pt x="433731" y="901395"/>
                </a:lnTo>
                <a:lnTo>
                  <a:pt x="434706" y="904159"/>
                </a:lnTo>
                <a:lnTo>
                  <a:pt x="435844" y="906922"/>
                </a:lnTo>
                <a:cubicBezTo>
                  <a:pt x="447385" y="937646"/>
                  <a:pt x="457789" y="968858"/>
                  <a:pt x="467705" y="998931"/>
                </a:cubicBezTo>
                <a:lnTo>
                  <a:pt x="468518" y="1001695"/>
                </a:lnTo>
                <a:cubicBezTo>
                  <a:pt x="479247" y="1033557"/>
                  <a:pt x="489163" y="1065418"/>
                  <a:pt x="498266" y="1096467"/>
                </a:cubicBezTo>
                <a:cubicBezTo>
                  <a:pt x="508671" y="1131905"/>
                  <a:pt x="517937" y="1167343"/>
                  <a:pt x="523951" y="1190915"/>
                </a:cubicBezTo>
                <a:cubicBezTo>
                  <a:pt x="524438" y="1188801"/>
                  <a:pt x="525089" y="1186688"/>
                  <a:pt x="525739" y="1184575"/>
                </a:cubicBezTo>
                <a:lnTo>
                  <a:pt x="527203" y="1179698"/>
                </a:lnTo>
                <a:lnTo>
                  <a:pt x="527527" y="1178560"/>
                </a:lnTo>
                <a:lnTo>
                  <a:pt x="527852" y="1177422"/>
                </a:lnTo>
                <a:lnTo>
                  <a:pt x="528178" y="1176284"/>
                </a:lnTo>
                <a:cubicBezTo>
                  <a:pt x="532566" y="1162141"/>
                  <a:pt x="537119" y="1147999"/>
                  <a:pt x="541345" y="1133693"/>
                </a:cubicBezTo>
                <a:lnTo>
                  <a:pt x="541345" y="1133206"/>
                </a:lnTo>
                <a:lnTo>
                  <a:pt x="541832" y="1131905"/>
                </a:lnTo>
                <a:lnTo>
                  <a:pt x="542321" y="1130280"/>
                </a:lnTo>
                <a:cubicBezTo>
                  <a:pt x="546872" y="1114349"/>
                  <a:pt x="551098" y="1098093"/>
                  <a:pt x="555325" y="1082162"/>
                </a:cubicBezTo>
                <a:lnTo>
                  <a:pt x="555975" y="1080049"/>
                </a:lnTo>
                <a:lnTo>
                  <a:pt x="556626" y="1077610"/>
                </a:lnTo>
                <a:lnTo>
                  <a:pt x="557113" y="1075660"/>
                </a:lnTo>
                <a:cubicBezTo>
                  <a:pt x="561828" y="1057290"/>
                  <a:pt x="566216" y="1038271"/>
                  <a:pt x="570606" y="1017626"/>
                </a:cubicBezTo>
                <a:cubicBezTo>
                  <a:pt x="574507" y="998606"/>
                  <a:pt x="578408" y="979749"/>
                  <a:pt x="581823" y="961705"/>
                </a:cubicBezTo>
                <a:cubicBezTo>
                  <a:pt x="585561" y="942360"/>
                  <a:pt x="589462" y="921878"/>
                  <a:pt x="592714" y="901720"/>
                </a:cubicBezTo>
                <a:lnTo>
                  <a:pt x="592714" y="900908"/>
                </a:lnTo>
                <a:cubicBezTo>
                  <a:pt x="595640" y="882213"/>
                  <a:pt x="597753" y="863356"/>
                  <a:pt x="599054" y="844987"/>
                </a:cubicBezTo>
                <a:cubicBezTo>
                  <a:pt x="600355" y="826618"/>
                  <a:pt x="601817" y="806785"/>
                  <a:pt x="602468" y="786953"/>
                </a:cubicBezTo>
                <a:cubicBezTo>
                  <a:pt x="602468" y="785165"/>
                  <a:pt x="602468" y="783214"/>
                  <a:pt x="602630" y="781263"/>
                </a:cubicBezTo>
                <a:lnTo>
                  <a:pt x="602630" y="776712"/>
                </a:lnTo>
                <a:cubicBezTo>
                  <a:pt x="602792" y="775249"/>
                  <a:pt x="602792" y="773623"/>
                  <a:pt x="602955" y="771835"/>
                </a:cubicBezTo>
                <a:lnTo>
                  <a:pt x="602955" y="762406"/>
                </a:lnTo>
                <a:lnTo>
                  <a:pt x="603443" y="762894"/>
                </a:lnTo>
                <a:cubicBezTo>
                  <a:pt x="603443" y="758830"/>
                  <a:pt x="603443" y="754604"/>
                  <a:pt x="603605" y="750540"/>
                </a:cubicBezTo>
                <a:lnTo>
                  <a:pt x="603605" y="748101"/>
                </a:lnTo>
                <a:cubicBezTo>
                  <a:pt x="603930" y="743387"/>
                  <a:pt x="608483" y="739973"/>
                  <a:pt x="612547" y="739973"/>
                </a:cubicBezTo>
                <a:cubicBezTo>
                  <a:pt x="612871" y="739973"/>
                  <a:pt x="613034" y="739973"/>
                  <a:pt x="613359" y="739973"/>
                </a:cubicBezTo>
                <a:cubicBezTo>
                  <a:pt x="618236" y="740461"/>
                  <a:pt x="621650" y="744525"/>
                  <a:pt x="621487" y="749727"/>
                </a:cubicBezTo>
                <a:cubicBezTo>
                  <a:pt x="621324" y="755579"/>
                  <a:pt x="621162" y="761594"/>
                  <a:pt x="621162" y="767446"/>
                </a:cubicBezTo>
                <a:lnTo>
                  <a:pt x="621162" y="773623"/>
                </a:lnTo>
                <a:cubicBezTo>
                  <a:pt x="620999" y="778500"/>
                  <a:pt x="620837" y="783377"/>
                  <a:pt x="620675" y="788253"/>
                </a:cubicBezTo>
                <a:lnTo>
                  <a:pt x="620349" y="787766"/>
                </a:lnTo>
                <a:lnTo>
                  <a:pt x="620349" y="787116"/>
                </a:lnTo>
                <a:cubicBezTo>
                  <a:pt x="620186" y="805160"/>
                  <a:pt x="619211" y="825317"/>
                  <a:pt x="617423" y="846938"/>
                </a:cubicBezTo>
                <a:cubicBezTo>
                  <a:pt x="615960" y="864494"/>
                  <a:pt x="614172" y="884977"/>
                  <a:pt x="610920" y="905297"/>
                </a:cubicBezTo>
                <a:lnTo>
                  <a:pt x="610920" y="904484"/>
                </a:lnTo>
                <a:lnTo>
                  <a:pt x="610271" y="909036"/>
                </a:lnTo>
                <a:lnTo>
                  <a:pt x="609621" y="913100"/>
                </a:lnTo>
                <a:lnTo>
                  <a:pt x="609621" y="912124"/>
                </a:lnTo>
                <a:cubicBezTo>
                  <a:pt x="606856" y="930493"/>
                  <a:pt x="603443" y="948050"/>
                  <a:pt x="599217" y="969183"/>
                </a:cubicBezTo>
                <a:cubicBezTo>
                  <a:pt x="594990" y="990803"/>
                  <a:pt x="591089" y="1009985"/>
                  <a:pt x="587349" y="1027867"/>
                </a:cubicBezTo>
                <a:cubicBezTo>
                  <a:pt x="583610" y="1045261"/>
                  <a:pt x="579384" y="1063468"/>
                  <a:pt x="574182" y="1083462"/>
                </a:cubicBezTo>
                <a:lnTo>
                  <a:pt x="572231" y="1091265"/>
                </a:lnTo>
                <a:lnTo>
                  <a:pt x="571907" y="1092241"/>
                </a:lnTo>
                <a:cubicBezTo>
                  <a:pt x="567843" y="1108009"/>
                  <a:pt x="563616" y="1124265"/>
                  <a:pt x="558901" y="1140196"/>
                </a:cubicBezTo>
                <a:cubicBezTo>
                  <a:pt x="556300" y="1148974"/>
                  <a:pt x="553537" y="1157752"/>
                  <a:pt x="550936" y="1166531"/>
                </a:cubicBezTo>
                <a:lnTo>
                  <a:pt x="550449" y="1167994"/>
                </a:lnTo>
                <a:cubicBezTo>
                  <a:pt x="548498" y="1174008"/>
                  <a:pt x="546709" y="1180023"/>
                  <a:pt x="544921" y="1186038"/>
                </a:cubicBezTo>
                <a:cubicBezTo>
                  <a:pt x="541183" y="1198230"/>
                  <a:pt x="537119" y="1212047"/>
                  <a:pt x="532405" y="1225215"/>
                </a:cubicBezTo>
                <a:cubicBezTo>
                  <a:pt x="537444" y="1246185"/>
                  <a:pt x="542483" y="1268131"/>
                  <a:pt x="547034" y="1290401"/>
                </a:cubicBezTo>
                <a:cubicBezTo>
                  <a:pt x="554350" y="1325514"/>
                  <a:pt x="560690" y="1357376"/>
                  <a:pt x="566379" y="1387612"/>
                </a:cubicBezTo>
                <a:cubicBezTo>
                  <a:pt x="571418" y="1414435"/>
                  <a:pt x="575808" y="1441582"/>
                  <a:pt x="579546" y="1465153"/>
                </a:cubicBezTo>
                <a:lnTo>
                  <a:pt x="560690" y="1465153"/>
                </a:lnTo>
                <a:close/>
                <a:moveTo>
                  <a:pt x="2208723" y="1464991"/>
                </a:moveTo>
                <a:cubicBezTo>
                  <a:pt x="2205797" y="1460927"/>
                  <a:pt x="2202546" y="1456863"/>
                  <a:pt x="2198482" y="1451986"/>
                </a:cubicBezTo>
                <a:cubicBezTo>
                  <a:pt x="2195556" y="1448572"/>
                  <a:pt x="2192467" y="1445158"/>
                  <a:pt x="2189541" y="1441745"/>
                </a:cubicBezTo>
                <a:cubicBezTo>
                  <a:pt x="2186614" y="1438331"/>
                  <a:pt x="2183201" y="1435242"/>
                  <a:pt x="2180275" y="1432479"/>
                </a:cubicBezTo>
                <a:lnTo>
                  <a:pt x="2176699" y="1429390"/>
                </a:lnTo>
                <a:cubicBezTo>
                  <a:pt x="2173935" y="1427114"/>
                  <a:pt x="2171334" y="1424676"/>
                  <a:pt x="2168733" y="1422400"/>
                </a:cubicBezTo>
                <a:cubicBezTo>
                  <a:pt x="2166457" y="1420287"/>
                  <a:pt x="2164181" y="1418173"/>
                  <a:pt x="2162230" y="1415735"/>
                </a:cubicBezTo>
                <a:cubicBezTo>
                  <a:pt x="2159467" y="1412484"/>
                  <a:pt x="2157354" y="1408908"/>
                  <a:pt x="2155729" y="1406144"/>
                </a:cubicBezTo>
                <a:cubicBezTo>
                  <a:pt x="2151176" y="1398341"/>
                  <a:pt x="2148088" y="1389075"/>
                  <a:pt x="2145974" y="1376883"/>
                </a:cubicBezTo>
                <a:lnTo>
                  <a:pt x="2145974" y="1376883"/>
                </a:lnTo>
                <a:cubicBezTo>
                  <a:pt x="2145974" y="1376883"/>
                  <a:pt x="2145974" y="1376558"/>
                  <a:pt x="2145974" y="1376396"/>
                </a:cubicBezTo>
                <a:lnTo>
                  <a:pt x="2145974" y="1376396"/>
                </a:lnTo>
                <a:lnTo>
                  <a:pt x="2145650" y="1374770"/>
                </a:lnTo>
                <a:cubicBezTo>
                  <a:pt x="2143211" y="1360627"/>
                  <a:pt x="2142399" y="1345834"/>
                  <a:pt x="2141423" y="1331692"/>
                </a:cubicBezTo>
                <a:cubicBezTo>
                  <a:pt x="2140611" y="1319987"/>
                  <a:pt x="2139960" y="1307795"/>
                  <a:pt x="2138335" y="1295928"/>
                </a:cubicBezTo>
                <a:cubicBezTo>
                  <a:pt x="2138172" y="1294790"/>
                  <a:pt x="2138009" y="1293490"/>
                  <a:pt x="2137685" y="1292189"/>
                </a:cubicBezTo>
                <a:cubicBezTo>
                  <a:pt x="2136384" y="1284874"/>
                  <a:pt x="2135083" y="1279022"/>
                  <a:pt x="2133782" y="1273495"/>
                </a:cubicBezTo>
                <a:lnTo>
                  <a:pt x="2133295" y="1272195"/>
                </a:lnTo>
                <a:lnTo>
                  <a:pt x="2132807" y="1270894"/>
                </a:lnTo>
                <a:lnTo>
                  <a:pt x="2132807" y="1269919"/>
                </a:lnTo>
                <a:lnTo>
                  <a:pt x="2132483" y="1269919"/>
                </a:lnTo>
                <a:cubicBezTo>
                  <a:pt x="2130694" y="1264717"/>
                  <a:pt x="2128743" y="1259027"/>
                  <a:pt x="2126468" y="1253338"/>
                </a:cubicBezTo>
                <a:cubicBezTo>
                  <a:pt x="2124842" y="1250086"/>
                  <a:pt x="2123054" y="1246673"/>
                  <a:pt x="2120615" y="1242771"/>
                </a:cubicBezTo>
                <a:cubicBezTo>
                  <a:pt x="2117202" y="1237569"/>
                  <a:pt x="2113625" y="1232530"/>
                  <a:pt x="2109887" y="1227816"/>
                </a:cubicBezTo>
                <a:cubicBezTo>
                  <a:pt x="2104685" y="1221964"/>
                  <a:pt x="2098833" y="1216437"/>
                  <a:pt x="2093631" y="1211560"/>
                </a:cubicBezTo>
                <a:lnTo>
                  <a:pt x="2091029" y="1209121"/>
                </a:lnTo>
                <a:lnTo>
                  <a:pt x="2088917" y="1207171"/>
                </a:lnTo>
                <a:lnTo>
                  <a:pt x="2088754" y="1207171"/>
                </a:lnTo>
                <a:lnTo>
                  <a:pt x="2088754" y="1206845"/>
                </a:lnTo>
                <a:lnTo>
                  <a:pt x="2088429" y="1206845"/>
                </a:lnTo>
                <a:cubicBezTo>
                  <a:pt x="2078837" y="1198067"/>
                  <a:pt x="2068109" y="1189452"/>
                  <a:pt x="2056405" y="1180836"/>
                </a:cubicBezTo>
                <a:cubicBezTo>
                  <a:pt x="2053316" y="1178723"/>
                  <a:pt x="2050227" y="1176609"/>
                  <a:pt x="2047139" y="1174496"/>
                </a:cubicBezTo>
                <a:cubicBezTo>
                  <a:pt x="2043399" y="1172058"/>
                  <a:pt x="2039661" y="1169457"/>
                  <a:pt x="2035922" y="1166856"/>
                </a:cubicBezTo>
                <a:lnTo>
                  <a:pt x="2035271" y="1166531"/>
                </a:lnTo>
                <a:lnTo>
                  <a:pt x="2034784" y="1166205"/>
                </a:lnTo>
                <a:lnTo>
                  <a:pt x="2034296" y="1165880"/>
                </a:lnTo>
                <a:lnTo>
                  <a:pt x="2032345" y="1164580"/>
                </a:lnTo>
                <a:lnTo>
                  <a:pt x="2031207" y="1163767"/>
                </a:lnTo>
                <a:cubicBezTo>
                  <a:pt x="2025518" y="1159703"/>
                  <a:pt x="2019829" y="1155639"/>
                  <a:pt x="2015114" y="1150600"/>
                </a:cubicBezTo>
                <a:cubicBezTo>
                  <a:pt x="2011375" y="1146698"/>
                  <a:pt x="2008287" y="1142472"/>
                  <a:pt x="2005685" y="1138895"/>
                </a:cubicBezTo>
                <a:cubicBezTo>
                  <a:pt x="2002922" y="1135157"/>
                  <a:pt x="2000646" y="1130930"/>
                  <a:pt x="1998371" y="1126866"/>
                </a:cubicBezTo>
                <a:lnTo>
                  <a:pt x="1997882" y="1126053"/>
                </a:lnTo>
                <a:cubicBezTo>
                  <a:pt x="1995119" y="1121014"/>
                  <a:pt x="1992843" y="1115812"/>
                  <a:pt x="1991218" y="1111748"/>
                </a:cubicBezTo>
                <a:cubicBezTo>
                  <a:pt x="1989592" y="1107846"/>
                  <a:pt x="1988292" y="1103782"/>
                  <a:pt x="1986991" y="1099881"/>
                </a:cubicBezTo>
                <a:lnTo>
                  <a:pt x="1986341" y="1097930"/>
                </a:lnTo>
                <a:cubicBezTo>
                  <a:pt x="1984715" y="1092728"/>
                  <a:pt x="1983414" y="1087526"/>
                  <a:pt x="1982439" y="1083625"/>
                </a:cubicBezTo>
                <a:cubicBezTo>
                  <a:pt x="1980164" y="1074359"/>
                  <a:pt x="1978375" y="1064605"/>
                  <a:pt x="1977075" y="1053389"/>
                </a:cubicBezTo>
                <a:cubicBezTo>
                  <a:pt x="1976100" y="1045098"/>
                  <a:pt x="1975775" y="1036483"/>
                  <a:pt x="1975449" y="1028192"/>
                </a:cubicBezTo>
                <a:lnTo>
                  <a:pt x="1975449" y="1027379"/>
                </a:lnTo>
                <a:lnTo>
                  <a:pt x="1974962" y="1016000"/>
                </a:lnTo>
                <a:cubicBezTo>
                  <a:pt x="1974799" y="1011286"/>
                  <a:pt x="1974637" y="1006409"/>
                  <a:pt x="1974311" y="1001695"/>
                </a:cubicBezTo>
                <a:cubicBezTo>
                  <a:pt x="1973498" y="981375"/>
                  <a:pt x="1972036" y="964956"/>
                  <a:pt x="1970085" y="949838"/>
                </a:cubicBezTo>
                <a:cubicBezTo>
                  <a:pt x="1968785" y="941873"/>
                  <a:pt x="1967321" y="933582"/>
                  <a:pt x="1965045" y="925617"/>
                </a:cubicBezTo>
                <a:cubicBezTo>
                  <a:pt x="1963583" y="920740"/>
                  <a:pt x="1961469" y="916188"/>
                  <a:pt x="1959844" y="912287"/>
                </a:cubicBezTo>
                <a:cubicBezTo>
                  <a:pt x="1955292" y="903671"/>
                  <a:pt x="1950415" y="895381"/>
                  <a:pt x="1945863" y="887903"/>
                </a:cubicBezTo>
                <a:lnTo>
                  <a:pt x="1943912" y="884977"/>
                </a:lnTo>
                <a:lnTo>
                  <a:pt x="1941962" y="881888"/>
                </a:lnTo>
                <a:cubicBezTo>
                  <a:pt x="1940986" y="880425"/>
                  <a:pt x="1940011" y="879125"/>
                  <a:pt x="1938873" y="877824"/>
                </a:cubicBezTo>
                <a:lnTo>
                  <a:pt x="1937573" y="876198"/>
                </a:lnTo>
                <a:lnTo>
                  <a:pt x="1933509" y="871484"/>
                </a:lnTo>
                <a:cubicBezTo>
                  <a:pt x="1932533" y="870346"/>
                  <a:pt x="1931396" y="869371"/>
                  <a:pt x="1930258" y="868396"/>
                </a:cubicBezTo>
                <a:lnTo>
                  <a:pt x="1929120" y="867258"/>
                </a:lnTo>
                <a:cubicBezTo>
                  <a:pt x="1921967" y="860918"/>
                  <a:pt x="1915302" y="855553"/>
                  <a:pt x="1908800" y="850839"/>
                </a:cubicBezTo>
                <a:cubicBezTo>
                  <a:pt x="1906037" y="849051"/>
                  <a:pt x="1903272" y="847425"/>
                  <a:pt x="1900346" y="845800"/>
                </a:cubicBezTo>
                <a:cubicBezTo>
                  <a:pt x="1897095" y="844174"/>
                  <a:pt x="1893682" y="842386"/>
                  <a:pt x="1890105" y="840923"/>
                </a:cubicBezTo>
                <a:lnTo>
                  <a:pt x="1890105" y="840923"/>
                </a:lnTo>
                <a:cubicBezTo>
                  <a:pt x="1887016" y="840923"/>
                  <a:pt x="1884253" y="839622"/>
                  <a:pt x="1882628" y="837347"/>
                </a:cubicBezTo>
                <a:cubicBezTo>
                  <a:pt x="1880026" y="833608"/>
                  <a:pt x="1880352" y="828568"/>
                  <a:pt x="1883603" y="825480"/>
                </a:cubicBezTo>
                <a:cubicBezTo>
                  <a:pt x="1885554" y="823692"/>
                  <a:pt x="1887667" y="822716"/>
                  <a:pt x="1890431" y="822716"/>
                </a:cubicBezTo>
                <a:cubicBezTo>
                  <a:pt x="1894495" y="822716"/>
                  <a:pt x="1898721" y="824667"/>
                  <a:pt x="1902460" y="826455"/>
                </a:cubicBezTo>
                <a:lnTo>
                  <a:pt x="1903598" y="826943"/>
                </a:lnTo>
                <a:cubicBezTo>
                  <a:pt x="1911726" y="830682"/>
                  <a:pt x="1920017" y="835884"/>
                  <a:pt x="1928632" y="842711"/>
                </a:cubicBezTo>
                <a:cubicBezTo>
                  <a:pt x="1932371" y="845800"/>
                  <a:pt x="1936110" y="848888"/>
                  <a:pt x="1939848" y="852140"/>
                </a:cubicBezTo>
                <a:cubicBezTo>
                  <a:pt x="1944238" y="855878"/>
                  <a:pt x="1947976" y="860105"/>
                  <a:pt x="1950902" y="863356"/>
                </a:cubicBezTo>
                <a:cubicBezTo>
                  <a:pt x="1957080" y="870346"/>
                  <a:pt x="1961957" y="878312"/>
                  <a:pt x="1967158" y="887253"/>
                </a:cubicBezTo>
                <a:lnTo>
                  <a:pt x="1968947" y="890179"/>
                </a:lnTo>
                <a:cubicBezTo>
                  <a:pt x="1971711" y="894730"/>
                  <a:pt x="1974474" y="899445"/>
                  <a:pt x="1976750" y="904321"/>
                </a:cubicBezTo>
                <a:lnTo>
                  <a:pt x="1977075" y="904809"/>
                </a:lnTo>
                <a:lnTo>
                  <a:pt x="1977888" y="906760"/>
                </a:lnTo>
                <a:lnTo>
                  <a:pt x="1978701" y="908385"/>
                </a:lnTo>
                <a:cubicBezTo>
                  <a:pt x="1984228" y="920577"/>
                  <a:pt x="1986666" y="934070"/>
                  <a:pt x="1988779" y="945937"/>
                </a:cubicBezTo>
                <a:cubicBezTo>
                  <a:pt x="1990405" y="955203"/>
                  <a:pt x="1991218" y="964306"/>
                  <a:pt x="1991868" y="974547"/>
                </a:cubicBezTo>
                <a:cubicBezTo>
                  <a:pt x="1993169" y="993079"/>
                  <a:pt x="1993981" y="1011773"/>
                  <a:pt x="1994631" y="1029980"/>
                </a:cubicBezTo>
                <a:lnTo>
                  <a:pt x="1994631" y="1033394"/>
                </a:lnTo>
                <a:cubicBezTo>
                  <a:pt x="1995119" y="1041197"/>
                  <a:pt x="1995769" y="1049813"/>
                  <a:pt x="1997070" y="1059404"/>
                </a:cubicBezTo>
                <a:lnTo>
                  <a:pt x="1997720" y="1062817"/>
                </a:lnTo>
                <a:lnTo>
                  <a:pt x="1998371" y="1067044"/>
                </a:lnTo>
                <a:cubicBezTo>
                  <a:pt x="1998695" y="1069157"/>
                  <a:pt x="1999183" y="1071270"/>
                  <a:pt x="1999670" y="1073384"/>
                </a:cubicBezTo>
                <a:lnTo>
                  <a:pt x="2000321" y="1075822"/>
                </a:lnTo>
                <a:cubicBezTo>
                  <a:pt x="2001459" y="1081024"/>
                  <a:pt x="2002922" y="1086063"/>
                  <a:pt x="2004223" y="1091103"/>
                </a:cubicBezTo>
                <a:lnTo>
                  <a:pt x="2004548" y="1092078"/>
                </a:lnTo>
                <a:lnTo>
                  <a:pt x="2004548" y="1092728"/>
                </a:lnTo>
                <a:cubicBezTo>
                  <a:pt x="2005523" y="1095167"/>
                  <a:pt x="2006336" y="1097768"/>
                  <a:pt x="2007149" y="1100206"/>
                </a:cubicBezTo>
                <a:cubicBezTo>
                  <a:pt x="2008287" y="1103457"/>
                  <a:pt x="2009587" y="1106546"/>
                  <a:pt x="2010887" y="1109635"/>
                </a:cubicBezTo>
                <a:lnTo>
                  <a:pt x="2011213" y="1110285"/>
                </a:lnTo>
                <a:cubicBezTo>
                  <a:pt x="2012188" y="1112236"/>
                  <a:pt x="2013163" y="1114349"/>
                  <a:pt x="2014301" y="1116300"/>
                </a:cubicBezTo>
                <a:cubicBezTo>
                  <a:pt x="2015439" y="1118413"/>
                  <a:pt x="2016577" y="1120526"/>
                  <a:pt x="2017877" y="1122477"/>
                </a:cubicBezTo>
                <a:lnTo>
                  <a:pt x="2018691" y="1123940"/>
                </a:lnTo>
                <a:cubicBezTo>
                  <a:pt x="2021454" y="1128166"/>
                  <a:pt x="2024054" y="1131743"/>
                  <a:pt x="2026819" y="1135157"/>
                </a:cubicBezTo>
                <a:cubicBezTo>
                  <a:pt x="2028607" y="1137107"/>
                  <a:pt x="2030394" y="1138895"/>
                  <a:pt x="2032182" y="1140684"/>
                </a:cubicBezTo>
                <a:cubicBezTo>
                  <a:pt x="2035922" y="1144097"/>
                  <a:pt x="2040149" y="1147023"/>
                  <a:pt x="2044213" y="1149949"/>
                </a:cubicBezTo>
                <a:lnTo>
                  <a:pt x="2046976" y="1151900"/>
                </a:lnTo>
                <a:cubicBezTo>
                  <a:pt x="2049739" y="1153851"/>
                  <a:pt x="2052502" y="1155639"/>
                  <a:pt x="2055267" y="1157590"/>
                </a:cubicBezTo>
                <a:cubicBezTo>
                  <a:pt x="2062257" y="1162304"/>
                  <a:pt x="2069572" y="1167343"/>
                  <a:pt x="2076399" y="1172545"/>
                </a:cubicBezTo>
                <a:cubicBezTo>
                  <a:pt x="2087290" y="1181161"/>
                  <a:pt x="2097045" y="1189452"/>
                  <a:pt x="2106310" y="1197905"/>
                </a:cubicBezTo>
                <a:cubicBezTo>
                  <a:pt x="2109561" y="1200831"/>
                  <a:pt x="2112813" y="1204082"/>
                  <a:pt x="2116227" y="1207333"/>
                </a:cubicBezTo>
                <a:cubicBezTo>
                  <a:pt x="2119153" y="1210259"/>
                  <a:pt x="2122241" y="1213185"/>
                  <a:pt x="2124842" y="1216437"/>
                </a:cubicBezTo>
                <a:cubicBezTo>
                  <a:pt x="2131019" y="1224077"/>
                  <a:pt x="2135896" y="1231229"/>
                  <a:pt x="2139960" y="1238220"/>
                </a:cubicBezTo>
                <a:cubicBezTo>
                  <a:pt x="2144675" y="1246510"/>
                  <a:pt x="2147925" y="1255451"/>
                  <a:pt x="2150689" y="1263741"/>
                </a:cubicBezTo>
                <a:cubicBezTo>
                  <a:pt x="2153127" y="1271219"/>
                  <a:pt x="2155078" y="1279672"/>
                  <a:pt x="2156704" y="1289589"/>
                </a:cubicBezTo>
                <a:lnTo>
                  <a:pt x="2156704" y="1289101"/>
                </a:lnTo>
                <a:cubicBezTo>
                  <a:pt x="2158817" y="1302593"/>
                  <a:pt x="2159793" y="1316411"/>
                  <a:pt x="2160605" y="1329903"/>
                </a:cubicBezTo>
                <a:lnTo>
                  <a:pt x="2160605" y="1332667"/>
                </a:lnTo>
                <a:cubicBezTo>
                  <a:pt x="2161743" y="1346972"/>
                  <a:pt x="2162719" y="1360952"/>
                  <a:pt x="2164832" y="1375095"/>
                </a:cubicBezTo>
                <a:cubicBezTo>
                  <a:pt x="2165319" y="1378184"/>
                  <a:pt x="2165970" y="1381272"/>
                  <a:pt x="2167108" y="1385174"/>
                </a:cubicBezTo>
                <a:cubicBezTo>
                  <a:pt x="2168245" y="1388262"/>
                  <a:pt x="2169383" y="1391351"/>
                  <a:pt x="2170684" y="1394277"/>
                </a:cubicBezTo>
                <a:cubicBezTo>
                  <a:pt x="2171496" y="1396065"/>
                  <a:pt x="2172472" y="1397691"/>
                  <a:pt x="2173447" y="1399317"/>
                </a:cubicBezTo>
                <a:cubicBezTo>
                  <a:pt x="2174585" y="1401105"/>
                  <a:pt x="2175723" y="1402893"/>
                  <a:pt x="2177187" y="1404518"/>
                </a:cubicBezTo>
                <a:cubicBezTo>
                  <a:pt x="2178975" y="1406469"/>
                  <a:pt x="2180925" y="1408420"/>
                  <a:pt x="2182876" y="1410208"/>
                </a:cubicBezTo>
                <a:lnTo>
                  <a:pt x="2187752" y="1414597"/>
                </a:lnTo>
                <a:cubicBezTo>
                  <a:pt x="2191167" y="1417686"/>
                  <a:pt x="2194742" y="1420774"/>
                  <a:pt x="2198157" y="1423863"/>
                </a:cubicBezTo>
                <a:cubicBezTo>
                  <a:pt x="2202221" y="1427602"/>
                  <a:pt x="2205959" y="1431829"/>
                  <a:pt x="2209536" y="1436055"/>
                </a:cubicBezTo>
                <a:lnTo>
                  <a:pt x="2212462" y="1439469"/>
                </a:lnTo>
                <a:cubicBezTo>
                  <a:pt x="2221240" y="1449385"/>
                  <a:pt x="2227093" y="1457513"/>
                  <a:pt x="2231644" y="1465478"/>
                </a:cubicBezTo>
                <a:lnTo>
                  <a:pt x="2209048" y="1465478"/>
                </a:lnTo>
                <a:close/>
                <a:moveTo>
                  <a:pt x="2597729" y="1464991"/>
                </a:moveTo>
                <a:cubicBezTo>
                  <a:pt x="2596754" y="1461089"/>
                  <a:pt x="2595941" y="1457188"/>
                  <a:pt x="2594965" y="1453286"/>
                </a:cubicBezTo>
                <a:cubicBezTo>
                  <a:pt x="2593340" y="1445646"/>
                  <a:pt x="2591877" y="1438006"/>
                  <a:pt x="2590739" y="1430691"/>
                </a:cubicBezTo>
                <a:cubicBezTo>
                  <a:pt x="2589764" y="1424351"/>
                  <a:pt x="2589113" y="1417523"/>
                  <a:pt x="2588463" y="1408420"/>
                </a:cubicBezTo>
                <a:cubicBezTo>
                  <a:pt x="2587975" y="1400780"/>
                  <a:pt x="2588626" y="1393139"/>
                  <a:pt x="2589276" y="1385661"/>
                </a:cubicBezTo>
                <a:lnTo>
                  <a:pt x="2589276" y="1385011"/>
                </a:lnTo>
                <a:cubicBezTo>
                  <a:pt x="2590088" y="1377208"/>
                  <a:pt x="2591064" y="1369731"/>
                  <a:pt x="2591877" y="1363391"/>
                </a:cubicBezTo>
                <a:cubicBezTo>
                  <a:pt x="2594152" y="1347785"/>
                  <a:pt x="2597404" y="1332179"/>
                  <a:pt x="2600330" y="1318849"/>
                </a:cubicBezTo>
                <a:lnTo>
                  <a:pt x="2602443" y="1309096"/>
                </a:lnTo>
                <a:cubicBezTo>
                  <a:pt x="2606020" y="1293002"/>
                  <a:pt x="2609759" y="1276421"/>
                  <a:pt x="2611547" y="1259677"/>
                </a:cubicBezTo>
                <a:cubicBezTo>
                  <a:pt x="2611709" y="1256264"/>
                  <a:pt x="2611872" y="1252687"/>
                  <a:pt x="2611872" y="1249274"/>
                </a:cubicBezTo>
                <a:lnTo>
                  <a:pt x="2611872" y="1247973"/>
                </a:lnTo>
                <a:cubicBezTo>
                  <a:pt x="2611872" y="1247973"/>
                  <a:pt x="2611872" y="1246835"/>
                  <a:pt x="2611872" y="1246348"/>
                </a:cubicBezTo>
                <a:lnTo>
                  <a:pt x="2611872" y="1246348"/>
                </a:lnTo>
                <a:lnTo>
                  <a:pt x="2611872" y="1245697"/>
                </a:lnTo>
                <a:lnTo>
                  <a:pt x="2611872" y="1245697"/>
                </a:lnTo>
                <a:lnTo>
                  <a:pt x="2611872" y="1245047"/>
                </a:lnTo>
                <a:cubicBezTo>
                  <a:pt x="2611709" y="1240821"/>
                  <a:pt x="2611384" y="1237082"/>
                  <a:pt x="2611221" y="1233180"/>
                </a:cubicBezTo>
                <a:cubicBezTo>
                  <a:pt x="2611059" y="1229766"/>
                  <a:pt x="2610571" y="1226190"/>
                  <a:pt x="2610084" y="1222939"/>
                </a:cubicBezTo>
                <a:lnTo>
                  <a:pt x="2610084" y="1221638"/>
                </a:lnTo>
                <a:cubicBezTo>
                  <a:pt x="2609109" y="1218225"/>
                  <a:pt x="2608295" y="1214811"/>
                  <a:pt x="2607320" y="1211560"/>
                </a:cubicBezTo>
                <a:cubicBezTo>
                  <a:pt x="2605695" y="1206845"/>
                  <a:pt x="2603907" y="1202619"/>
                  <a:pt x="2601956" y="1198230"/>
                </a:cubicBezTo>
                <a:cubicBezTo>
                  <a:pt x="2599029" y="1192215"/>
                  <a:pt x="2595779" y="1185875"/>
                  <a:pt x="2592039" y="1179210"/>
                </a:cubicBezTo>
                <a:cubicBezTo>
                  <a:pt x="2589439" y="1174496"/>
                  <a:pt x="2586513" y="1169782"/>
                  <a:pt x="2583749" y="1165230"/>
                </a:cubicBezTo>
                <a:lnTo>
                  <a:pt x="2581311" y="1161329"/>
                </a:lnTo>
                <a:lnTo>
                  <a:pt x="2580661" y="1160191"/>
                </a:lnTo>
                <a:cubicBezTo>
                  <a:pt x="2573345" y="1148324"/>
                  <a:pt x="2565867" y="1135969"/>
                  <a:pt x="2559853" y="1122965"/>
                </a:cubicBezTo>
                <a:cubicBezTo>
                  <a:pt x="2553512" y="1109472"/>
                  <a:pt x="2547498" y="1095980"/>
                  <a:pt x="2543271" y="1081674"/>
                </a:cubicBezTo>
                <a:cubicBezTo>
                  <a:pt x="2540996" y="1073546"/>
                  <a:pt x="2539370" y="1066394"/>
                  <a:pt x="2538557" y="1059566"/>
                </a:cubicBezTo>
                <a:cubicBezTo>
                  <a:pt x="2537582" y="1051113"/>
                  <a:pt x="2536932" y="1044285"/>
                  <a:pt x="2536607" y="1037946"/>
                </a:cubicBezTo>
                <a:cubicBezTo>
                  <a:pt x="2536281" y="1032581"/>
                  <a:pt x="2536118" y="1027379"/>
                  <a:pt x="2535957" y="1022015"/>
                </a:cubicBezTo>
                <a:lnTo>
                  <a:pt x="2535957" y="1022015"/>
                </a:lnTo>
                <a:cubicBezTo>
                  <a:pt x="2535469" y="1006897"/>
                  <a:pt x="2537256" y="991453"/>
                  <a:pt x="2539045" y="977148"/>
                </a:cubicBezTo>
                <a:cubicBezTo>
                  <a:pt x="2540671" y="964631"/>
                  <a:pt x="2542947" y="951464"/>
                  <a:pt x="2546848" y="934232"/>
                </a:cubicBezTo>
                <a:cubicBezTo>
                  <a:pt x="2550424" y="918139"/>
                  <a:pt x="2554651" y="902208"/>
                  <a:pt x="2558389" y="888716"/>
                </a:cubicBezTo>
                <a:cubicBezTo>
                  <a:pt x="2560502" y="880913"/>
                  <a:pt x="2562779" y="873272"/>
                  <a:pt x="2565217" y="865469"/>
                </a:cubicBezTo>
                <a:cubicBezTo>
                  <a:pt x="2567168" y="858967"/>
                  <a:pt x="2569119" y="852465"/>
                  <a:pt x="2570907" y="845962"/>
                </a:cubicBezTo>
                <a:cubicBezTo>
                  <a:pt x="2574808" y="832307"/>
                  <a:pt x="2578059" y="820115"/>
                  <a:pt x="2580822" y="808899"/>
                </a:cubicBezTo>
                <a:lnTo>
                  <a:pt x="2580822" y="808899"/>
                </a:lnTo>
                <a:lnTo>
                  <a:pt x="2580822" y="808248"/>
                </a:lnTo>
                <a:cubicBezTo>
                  <a:pt x="2581798" y="804509"/>
                  <a:pt x="2582773" y="800771"/>
                  <a:pt x="2583424" y="797032"/>
                </a:cubicBezTo>
                <a:cubicBezTo>
                  <a:pt x="2584237" y="792643"/>
                  <a:pt x="2584886" y="788091"/>
                  <a:pt x="2585537" y="783702"/>
                </a:cubicBezTo>
                <a:lnTo>
                  <a:pt x="2585537" y="781914"/>
                </a:lnTo>
                <a:lnTo>
                  <a:pt x="2585862" y="780451"/>
                </a:lnTo>
                <a:lnTo>
                  <a:pt x="2585862" y="778175"/>
                </a:lnTo>
                <a:lnTo>
                  <a:pt x="2586187" y="778175"/>
                </a:lnTo>
                <a:cubicBezTo>
                  <a:pt x="2586837" y="771022"/>
                  <a:pt x="2586837" y="763869"/>
                  <a:pt x="2586837" y="757042"/>
                </a:cubicBezTo>
                <a:lnTo>
                  <a:pt x="2586837" y="754278"/>
                </a:lnTo>
                <a:cubicBezTo>
                  <a:pt x="2586837" y="751352"/>
                  <a:pt x="2586675" y="748589"/>
                  <a:pt x="2586350" y="745663"/>
                </a:cubicBezTo>
                <a:cubicBezTo>
                  <a:pt x="2586024" y="741924"/>
                  <a:pt x="2585537" y="738185"/>
                  <a:pt x="2585049" y="734446"/>
                </a:cubicBezTo>
                <a:cubicBezTo>
                  <a:pt x="2583749" y="727944"/>
                  <a:pt x="2582449" y="721929"/>
                  <a:pt x="2580661" y="716077"/>
                </a:cubicBezTo>
                <a:cubicBezTo>
                  <a:pt x="2576109" y="702259"/>
                  <a:pt x="2570744" y="688279"/>
                  <a:pt x="2564079" y="673486"/>
                </a:cubicBezTo>
                <a:cubicBezTo>
                  <a:pt x="2553350" y="651215"/>
                  <a:pt x="2540345" y="629595"/>
                  <a:pt x="2527666" y="608787"/>
                </a:cubicBezTo>
                <a:cubicBezTo>
                  <a:pt x="2525064" y="604561"/>
                  <a:pt x="2522464" y="600334"/>
                  <a:pt x="2520025" y="595945"/>
                </a:cubicBezTo>
                <a:cubicBezTo>
                  <a:pt x="2516287" y="589605"/>
                  <a:pt x="2512548" y="583265"/>
                  <a:pt x="2508971" y="576763"/>
                </a:cubicBezTo>
                <a:cubicBezTo>
                  <a:pt x="2505395" y="570261"/>
                  <a:pt x="2502144" y="563596"/>
                  <a:pt x="2498893" y="556605"/>
                </a:cubicBezTo>
                <a:cubicBezTo>
                  <a:pt x="2493365" y="544739"/>
                  <a:pt x="2487026" y="530758"/>
                  <a:pt x="2482311" y="515803"/>
                </a:cubicBezTo>
                <a:cubicBezTo>
                  <a:pt x="2480036" y="508488"/>
                  <a:pt x="2478410" y="501173"/>
                  <a:pt x="2477597" y="494182"/>
                </a:cubicBezTo>
                <a:cubicBezTo>
                  <a:pt x="2476785" y="487030"/>
                  <a:pt x="2476622" y="479715"/>
                  <a:pt x="2476947" y="471749"/>
                </a:cubicBezTo>
                <a:cubicBezTo>
                  <a:pt x="2477272" y="465409"/>
                  <a:pt x="2477597" y="457769"/>
                  <a:pt x="2478735" y="450291"/>
                </a:cubicBezTo>
                <a:cubicBezTo>
                  <a:pt x="2479385" y="446390"/>
                  <a:pt x="2479873" y="442651"/>
                  <a:pt x="2480686" y="438912"/>
                </a:cubicBezTo>
                <a:cubicBezTo>
                  <a:pt x="2481336" y="435661"/>
                  <a:pt x="2482149" y="432410"/>
                  <a:pt x="2482962" y="429158"/>
                </a:cubicBezTo>
                <a:lnTo>
                  <a:pt x="2483286" y="427533"/>
                </a:lnTo>
                <a:cubicBezTo>
                  <a:pt x="2488977" y="404287"/>
                  <a:pt x="2497267" y="381528"/>
                  <a:pt x="2505233" y="359420"/>
                </a:cubicBezTo>
                <a:cubicBezTo>
                  <a:pt x="2507183" y="354218"/>
                  <a:pt x="2508971" y="349016"/>
                  <a:pt x="2510922" y="343652"/>
                </a:cubicBezTo>
                <a:cubicBezTo>
                  <a:pt x="2515149" y="331948"/>
                  <a:pt x="2519213" y="320081"/>
                  <a:pt x="2523277" y="308376"/>
                </a:cubicBezTo>
                <a:cubicBezTo>
                  <a:pt x="2526691" y="298135"/>
                  <a:pt x="2530755" y="286268"/>
                  <a:pt x="2533681" y="274239"/>
                </a:cubicBezTo>
                <a:cubicBezTo>
                  <a:pt x="2534819" y="268387"/>
                  <a:pt x="2535794" y="263022"/>
                  <a:pt x="2536444" y="258145"/>
                </a:cubicBezTo>
                <a:cubicBezTo>
                  <a:pt x="2536769" y="252293"/>
                  <a:pt x="2537094" y="246766"/>
                  <a:pt x="2537094" y="241564"/>
                </a:cubicBezTo>
                <a:cubicBezTo>
                  <a:pt x="2536932" y="237825"/>
                  <a:pt x="2536769" y="233924"/>
                  <a:pt x="2536444" y="230185"/>
                </a:cubicBezTo>
                <a:cubicBezTo>
                  <a:pt x="2536118" y="227096"/>
                  <a:pt x="2535631" y="223845"/>
                  <a:pt x="2535306" y="220757"/>
                </a:cubicBezTo>
                <a:lnTo>
                  <a:pt x="2534819" y="217180"/>
                </a:lnTo>
                <a:cubicBezTo>
                  <a:pt x="2532705" y="205151"/>
                  <a:pt x="2530592" y="195397"/>
                  <a:pt x="2528641" y="186294"/>
                </a:cubicBezTo>
                <a:cubicBezTo>
                  <a:pt x="2526528" y="177190"/>
                  <a:pt x="2523765" y="168250"/>
                  <a:pt x="2521163" y="159634"/>
                </a:cubicBezTo>
                <a:lnTo>
                  <a:pt x="2520025" y="156058"/>
                </a:lnTo>
                <a:cubicBezTo>
                  <a:pt x="2516287" y="144191"/>
                  <a:pt x="2512385" y="131836"/>
                  <a:pt x="2508321" y="119644"/>
                </a:cubicBezTo>
                <a:cubicBezTo>
                  <a:pt x="2506371" y="113467"/>
                  <a:pt x="2504257" y="107290"/>
                  <a:pt x="2502144" y="101275"/>
                </a:cubicBezTo>
                <a:cubicBezTo>
                  <a:pt x="2501169" y="98511"/>
                  <a:pt x="2500356" y="95585"/>
                  <a:pt x="2499381" y="92822"/>
                </a:cubicBezTo>
                <a:cubicBezTo>
                  <a:pt x="2498567" y="90383"/>
                  <a:pt x="2497917" y="88108"/>
                  <a:pt x="2498080" y="85832"/>
                </a:cubicBezTo>
                <a:cubicBezTo>
                  <a:pt x="2498080" y="85507"/>
                  <a:pt x="2498080" y="85019"/>
                  <a:pt x="2498080" y="84369"/>
                </a:cubicBezTo>
                <a:cubicBezTo>
                  <a:pt x="2498567" y="80955"/>
                  <a:pt x="2501331" y="78029"/>
                  <a:pt x="2504744" y="77216"/>
                </a:cubicBezTo>
                <a:cubicBezTo>
                  <a:pt x="2505395" y="77216"/>
                  <a:pt x="2506045" y="77053"/>
                  <a:pt x="2506695" y="77053"/>
                </a:cubicBezTo>
                <a:cubicBezTo>
                  <a:pt x="2510109" y="77053"/>
                  <a:pt x="2513198" y="78842"/>
                  <a:pt x="2514499" y="81605"/>
                </a:cubicBezTo>
                <a:cubicBezTo>
                  <a:pt x="2514986" y="82418"/>
                  <a:pt x="2515149" y="83231"/>
                  <a:pt x="2515474" y="84044"/>
                </a:cubicBezTo>
                <a:cubicBezTo>
                  <a:pt x="2517587" y="90546"/>
                  <a:pt x="2519862" y="97048"/>
                  <a:pt x="2521976" y="103551"/>
                </a:cubicBezTo>
                <a:cubicBezTo>
                  <a:pt x="2527178" y="118831"/>
                  <a:pt x="2532543" y="134600"/>
                  <a:pt x="2537256" y="150368"/>
                </a:cubicBezTo>
                <a:lnTo>
                  <a:pt x="2537256" y="151018"/>
                </a:lnTo>
                <a:lnTo>
                  <a:pt x="2537745" y="151669"/>
                </a:lnTo>
                <a:lnTo>
                  <a:pt x="2538720" y="154757"/>
                </a:lnTo>
                <a:lnTo>
                  <a:pt x="2539045" y="155895"/>
                </a:lnTo>
                <a:lnTo>
                  <a:pt x="2539370" y="157196"/>
                </a:lnTo>
                <a:lnTo>
                  <a:pt x="2539695" y="158008"/>
                </a:lnTo>
                <a:cubicBezTo>
                  <a:pt x="2541646" y="164673"/>
                  <a:pt x="2543597" y="171013"/>
                  <a:pt x="2545384" y="177516"/>
                </a:cubicBezTo>
                <a:cubicBezTo>
                  <a:pt x="2547011" y="183855"/>
                  <a:pt x="2548636" y="191008"/>
                  <a:pt x="2550261" y="199136"/>
                </a:cubicBezTo>
                <a:cubicBezTo>
                  <a:pt x="2553025" y="212466"/>
                  <a:pt x="2555951" y="227909"/>
                  <a:pt x="2556114" y="243352"/>
                </a:cubicBezTo>
                <a:cubicBezTo>
                  <a:pt x="2556114" y="251318"/>
                  <a:pt x="2555789" y="258633"/>
                  <a:pt x="2554813" y="266111"/>
                </a:cubicBezTo>
                <a:cubicBezTo>
                  <a:pt x="2554488" y="268712"/>
                  <a:pt x="2554001" y="271313"/>
                  <a:pt x="2553512" y="273914"/>
                </a:cubicBezTo>
                <a:lnTo>
                  <a:pt x="2553188" y="275702"/>
                </a:lnTo>
                <a:cubicBezTo>
                  <a:pt x="2552537" y="279278"/>
                  <a:pt x="2551725" y="282854"/>
                  <a:pt x="2550749" y="286268"/>
                </a:cubicBezTo>
                <a:cubicBezTo>
                  <a:pt x="2547173" y="298948"/>
                  <a:pt x="2542947" y="311465"/>
                  <a:pt x="2538720" y="323657"/>
                </a:cubicBezTo>
                <a:lnTo>
                  <a:pt x="2536932" y="329021"/>
                </a:lnTo>
                <a:cubicBezTo>
                  <a:pt x="2534656" y="335849"/>
                  <a:pt x="2532054" y="342677"/>
                  <a:pt x="2529617" y="349504"/>
                </a:cubicBezTo>
                <a:lnTo>
                  <a:pt x="2527015" y="356494"/>
                </a:lnTo>
                <a:cubicBezTo>
                  <a:pt x="2525877" y="359420"/>
                  <a:pt x="2524902" y="362509"/>
                  <a:pt x="2523765" y="365435"/>
                </a:cubicBezTo>
                <a:cubicBezTo>
                  <a:pt x="2521489" y="371287"/>
                  <a:pt x="2519375" y="377302"/>
                  <a:pt x="2517425" y="383317"/>
                </a:cubicBezTo>
                <a:lnTo>
                  <a:pt x="2515149" y="390144"/>
                </a:lnTo>
                <a:cubicBezTo>
                  <a:pt x="2512872" y="396972"/>
                  <a:pt x="2510435" y="404124"/>
                  <a:pt x="2508321" y="411114"/>
                </a:cubicBezTo>
                <a:cubicBezTo>
                  <a:pt x="2505720" y="419893"/>
                  <a:pt x="2503119" y="429321"/>
                  <a:pt x="2500680" y="439562"/>
                </a:cubicBezTo>
                <a:cubicBezTo>
                  <a:pt x="2500356" y="441676"/>
                  <a:pt x="2499868" y="443626"/>
                  <a:pt x="2499381" y="445740"/>
                </a:cubicBezTo>
                <a:lnTo>
                  <a:pt x="2499381" y="446877"/>
                </a:lnTo>
                <a:cubicBezTo>
                  <a:pt x="2498893" y="448666"/>
                  <a:pt x="2498567" y="450454"/>
                  <a:pt x="2498405" y="452242"/>
                </a:cubicBezTo>
                <a:lnTo>
                  <a:pt x="2498080" y="455005"/>
                </a:lnTo>
                <a:lnTo>
                  <a:pt x="2498080" y="456956"/>
                </a:lnTo>
                <a:cubicBezTo>
                  <a:pt x="2497429" y="460858"/>
                  <a:pt x="2497105" y="464597"/>
                  <a:pt x="2496942" y="468498"/>
                </a:cubicBezTo>
                <a:cubicBezTo>
                  <a:pt x="2496616" y="472562"/>
                  <a:pt x="2496616" y="476626"/>
                  <a:pt x="2496454" y="480853"/>
                </a:cubicBezTo>
                <a:lnTo>
                  <a:pt x="2496454" y="482641"/>
                </a:lnTo>
                <a:cubicBezTo>
                  <a:pt x="2496616" y="487030"/>
                  <a:pt x="2496942" y="491094"/>
                  <a:pt x="2497429" y="495158"/>
                </a:cubicBezTo>
                <a:lnTo>
                  <a:pt x="2497917" y="498572"/>
                </a:lnTo>
                <a:lnTo>
                  <a:pt x="2498405" y="501660"/>
                </a:lnTo>
                <a:lnTo>
                  <a:pt x="2498893" y="503123"/>
                </a:lnTo>
                <a:cubicBezTo>
                  <a:pt x="2499218" y="504586"/>
                  <a:pt x="2499542" y="505887"/>
                  <a:pt x="2499868" y="507350"/>
                </a:cubicBezTo>
                <a:lnTo>
                  <a:pt x="2500356" y="508813"/>
                </a:lnTo>
                <a:cubicBezTo>
                  <a:pt x="2501169" y="511414"/>
                  <a:pt x="2501981" y="514015"/>
                  <a:pt x="2502957" y="516616"/>
                </a:cubicBezTo>
                <a:lnTo>
                  <a:pt x="2503445" y="517916"/>
                </a:lnTo>
                <a:cubicBezTo>
                  <a:pt x="2504582" y="521167"/>
                  <a:pt x="2505883" y="524419"/>
                  <a:pt x="2507183" y="527670"/>
                </a:cubicBezTo>
                <a:cubicBezTo>
                  <a:pt x="2510109" y="534822"/>
                  <a:pt x="2513198" y="541813"/>
                  <a:pt x="2516124" y="548477"/>
                </a:cubicBezTo>
                <a:lnTo>
                  <a:pt x="2515798" y="547990"/>
                </a:lnTo>
                <a:cubicBezTo>
                  <a:pt x="2519213" y="554980"/>
                  <a:pt x="2522301" y="561320"/>
                  <a:pt x="2525553" y="567334"/>
                </a:cubicBezTo>
                <a:cubicBezTo>
                  <a:pt x="2528966" y="573674"/>
                  <a:pt x="2532543" y="579852"/>
                  <a:pt x="2535957" y="585379"/>
                </a:cubicBezTo>
                <a:lnTo>
                  <a:pt x="2543597" y="598058"/>
                </a:lnTo>
                <a:cubicBezTo>
                  <a:pt x="2549124" y="607162"/>
                  <a:pt x="2554651" y="616428"/>
                  <a:pt x="2560015" y="625531"/>
                </a:cubicBezTo>
                <a:cubicBezTo>
                  <a:pt x="2568306" y="639511"/>
                  <a:pt x="2575133" y="652028"/>
                  <a:pt x="2580985" y="664058"/>
                </a:cubicBezTo>
                <a:cubicBezTo>
                  <a:pt x="2583587" y="669585"/>
                  <a:pt x="2586187" y="675599"/>
                  <a:pt x="2589276" y="683077"/>
                </a:cubicBezTo>
                <a:lnTo>
                  <a:pt x="2591064" y="687629"/>
                </a:lnTo>
                <a:cubicBezTo>
                  <a:pt x="2593177" y="692831"/>
                  <a:pt x="2595291" y="698358"/>
                  <a:pt x="2597078" y="703722"/>
                </a:cubicBezTo>
                <a:cubicBezTo>
                  <a:pt x="2600981" y="715427"/>
                  <a:pt x="2605369" y="730870"/>
                  <a:pt x="2606020" y="746801"/>
                </a:cubicBezTo>
                <a:cubicBezTo>
                  <a:pt x="2606344" y="754116"/>
                  <a:pt x="2606344" y="761756"/>
                  <a:pt x="2606182" y="770372"/>
                </a:cubicBezTo>
                <a:cubicBezTo>
                  <a:pt x="2606182" y="777525"/>
                  <a:pt x="2605206" y="784515"/>
                  <a:pt x="2604069" y="792643"/>
                </a:cubicBezTo>
                <a:cubicBezTo>
                  <a:pt x="2602118" y="805810"/>
                  <a:pt x="2598705" y="818815"/>
                  <a:pt x="2595291" y="831332"/>
                </a:cubicBezTo>
                <a:lnTo>
                  <a:pt x="2593990" y="836046"/>
                </a:lnTo>
                <a:cubicBezTo>
                  <a:pt x="2590251" y="850026"/>
                  <a:pt x="2586024" y="864006"/>
                  <a:pt x="2582123" y="877661"/>
                </a:cubicBezTo>
                <a:lnTo>
                  <a:pt x="2580985" y="881563"/>
                </a:lnTo>
                <a:cubicBezTo>
                  <a:pt x="2576434" y="897006"/>
                  <a:pt x="2572045" y="913262"/>
                  <a:pt x="2567981" y="930006"/>
                </a:cubicBezTo>
                <a:lnTo>
                  <a:pt x="2567981" y="930656"/>
                </a:lnTo>
                <a:cubicBezTo>
                  <a:pt x="2565380" y="940897"/>
                  <a:pt x="2563104" y="951464"/>
                  <a:pt x="2561316" y="961868"/>
                </a:cubicBezTo>
                <a:cubicBezTo>
                  <a:pt x="2559365" y="973572"/>
                  <a:pt x="2557902" y="985439"/>
                  <a:pt x="2556764" y="995355"/>
                </a:cubicBezTo>
                <a:lnTo>
                  <a:pt x="2556764" y="997631"/>
                </a:lnTo>
                <a:cubicBezTo>
                  <a:pt x="2556114" y="1002508"/>
                  <a:pt x="2555626" y="1007384"/>
                  <a:pt x="2555626" y="1012261"/>
                </a:cubicBezTo>
                <a:cubicBezTo>
                  <a:pt x="2555626" y="1018438"/>
                  <a:pt x="2555626" y="1024778"/>
                  <a:pt x="2555626" y="1030956"/>
                </a:cubicBezTo>
                <a:lnTo>
                  <a:pt x="2555626" y="1030468"/>
                </a:lnTo>
                <a:cubicBezTo>
                  <a:pt x="2556114" y="1040709"/>
                  <a:pt x="2556927" y="1050463"/>
                  <a:pt x="2558065" y="1060054"/>
                </a:cubicBezTo>
                <a:cubicBezTo>
                  <a:pt x="2558552" y="1063142"/>
                  <a:pt x="2559203" y="1066069"/>
                  <a:pt x="2559853" y="1069157"/>
                </a:cubicBezTo>
                <a:cubicBezTo>
                  <a:pt x="2560665" y="1072408"/>
                  <a:pt x="2561478" y="1075497"/>
                  <a:pt x="2562453" y="1078748"/>
                </a:cubicBezTo>
                <a:cubicBezTo>
                  <a:pt x="2564729" y="1085413"/>
                  <a:pt x="2566517" y="1090778"/>
                  <a:pt x="2568793" y="1096142"/>
                </a:cubicBezTo>
                <a:cubicBezTo>
                  <a:pt x="2571232" y="1101832"/>
                  <a:pt x="2573670" y="1107359"/>
                  <a:pt x="2576271" y="1113048"/>
                </a:cubicBezTo>
                <a:cubicBezTo>
                  <a:pt x="2579523" y="1119876"/>
                  <a:pt x="2582611" y="1125891"/>
                  <a:pt x="2585700" y="1131580"/>
                </a:cubicBezTo>
                <a:cubicBezTo>
                  <a:pt x="2588950" y="1137107"/>
                  <a:pt x="2592202" y="1142634"/>
                  <a:pt x="2595616" y="1148161"/>
                </a:cubicBezTo>
                <a:lnTo>
                  <a:pt x="2596591" y="1149787"/>
                </a:lnTo>
                <a:cubicBezTo>
                  <a:pt x="2604231" y="1162304"/>
                  <a:pt x="2611547" y="1174659"/>
                  <a:pt x="2618049" y="1187663"/>
                </a:cubicBezTo>
                <a:cubicBezTo>
                  <a:pt x="2621788" y="1195141"/>
                  <a:pt x="2624551" y="1201969"/>
                  <a:pt x="2626340" y="1208309"/>
                </a:cubicBezTo>
                <a:cubicBezTo>
                  <a:pt x="2628778" y="1216437"/>
                  <a:pt x="2629753" y="1224565"/>
                  <a:pt x="2630566" y="1231392"/>
                </a:cubicBezTo>
                <a:cubicBezTo>
                  <a:pt x="2631217" y="1238057"/>
                  <a:pt x="2631541" y="1245372"/>
                  <a:pt x="2631541" y="1252850"/>
                </a:cubicBezTo>
                <a:cubicBezTo>
                  <a:pt x="2631541" y="1260003"/>
                  <a:pt x="2630566" y="1266993"/>
                  <a:pt x="2629590" y="1274796"/>
                </a:cubicBezTo>
                <a:cubicBezTo>
                  <a:pt x="2628615" y="1282273"/>
                  <a:pt x="2626827" y="1289914"/>
                  <a:pt x="2625365" y="1297229"/>
                </a:cubicBezTo>
                <a:lnTo>
                  <a:pt x="2624064" y="1303081"/>
                </a:lnTo>
                <a:cubicBezTo>
                  <a:pt x="2623089" y="1307958"/>
                  <a:pt x="2621951" y="1312835"/>
                  <a:pt x="2620813" y="1317711"/>
                </a:cubicBezTo>
                <a:cubicBezTo>
                  <a:pt x="2619837" y="1321775"/>
                  <a:pt x="2619025" y="1326002"/>
                  <a:pt x="2618049" y="1330066"/>
                </a:cubicBezTo>
                <a:cubicBezTo>
                  <a:pt x="2615611" y="1341120"/>
                  <a:pt x="2613985" y="1350549"/>
                  <a:pt x="2612522" y="1359327"/>
                </a:cubicBezTo>
                <a:cubicBezTo>
                  <a:pt x="2611221" y="1367780"/>
                  <a:pt x="2610084" y="1376070"/>
                  <a:pt x="2609109" y="1385987"/>
                </a:cubicBezTo>
                <a:cubicBezTo>
                  <a:pt x="2608783" y="1389400"/>
                  <a:pt x="2608458" y="1392814"/>
                  <a:pt x="2608295" y="1396228"/>
                </a:cubicBezTo>
                <a:cubicBezTo>
                  <a:pt x="2608133" y="1399642"/>
                  <a:pt x="2608133" y="1403055"/>
                  <a:pt x="2608133" y="1406469"/>
                </a:cubicBezTo>
                <a:lnTo>
                  <a:pt x="2608133" y="1407282"/>
                </a:lnTo>
                <a:cubicBezTo>
                  <a:pt x="2608458" y="1411509"/>
                  <a:pt x="2608621" y="1415735"/>
                  <a:pt x="2609109" y="1419962"/>
                </a:cubicBezTo>
                <a:cubicBezTo>
                  <a:pt x="2609596" y="1424188"/>
                  <a:pt x="2610084" y="1428252"/>
                  <a:pt x="2610734" y="1432479"/>
                </a:cubicBezTo>
                <a:cubicBezTo>
                  <a:pt x="2612685" y="1443370"/>
                  <a:pt x="2614798" y="1454262"/>
                  <a:pt x="2617398" y="1464828"/>
                </a:cubicBezTo>
                <a:lnTo>
                  <a:pt x="2598379" y="1464828"/>
                </a:lnTo>
                <a:close/>
                <a:moveTo>
                  <a:pt x="599541" y="1464991"/>
                </a:moveTo>
                <a:lnTo>
                  <a:pt x="621813" y="1464991"/>
                </a:lnTo>
                <a:cubicBezTo>
                  <a:pt x="626689" y="1456538"/>
                  <a:pt x="631240" y="1448247"/>
                  <a:pt x="635467" y="1440282"/>
                </a:cubicBezTo>
                <a:cubicBezTo>
                  <a:pt x="643432" y="1425326"/>
                  <a:pt x="651723" y="1407607"/>
                  <a:pt x="660014" y="1387612"/>
                </a:cubicBezTo>
                <a:lnTo>
                  <a:pt x="660014" y="1388262"/>
                </a:lnTo>
                <a:lnTo>
                  <a:pt x="661315" y="1385174"/>
                </a:lnTo>
                <a:cubicBezTo>
                  <a:pt x="662127" y="1383386"/>
                  <a:pt x="662940" y="1381597"/>
                  <a:pt x="663590" y="1379809"/>
                </a:cubicBezTo>
                <a:lnTo>
                  <a:pt x="663915" y="1378997"/>
                </a:lnTo>
                <a:lnTo>
                  <a:pt x="664403" y="1378021"/>
                </a:lnTo>
                <a:cubicBezTo>
                  <a:pt x="665541" y="1375420"/>
                  <a:pt x="666678" y="1372982"/>
                  <a:pt x="667816" y="1370381"/>
                </a:cubicBezTo>
                <a:lnTo>
                  <a:pt x="668792" y="1368105"/>
                </a:lnTo>
                <a:lnTo>
                  <a:pt x="671068" y="1362903"/>
                </a:lnTo>
                <a:lnTo>
                  <a:pt x="673831" y="1355913"/>
                </a:lnTo>
                <a:lnTo>
                  <a:pt x="673831" y="1356563"/>
                </a:lnTo>
                <a:lnTo>
                  <a:pt x="674156" y="1355913"/>
                </a:lnTo>
                <a:lnTo>
                  <a:pt x="674156" y="1355425"/>
                </a:lnTo>
                <a:lnTo>
                  <a:pt x="678383" y="1346159"/>
                </a:lnTo>
                <a:lnTo>
                  <a:pt x="679033" y="1344696"/>
                </a:lnTo>
                <a:lnTo>
                  <a:pt x="679359" y="1344046"/>
                </a:lnTo>
                <a:lnTo>
                  <a:pt x="680008" y="1342583"/>
                </a:lnTo>
                <a:lnTo>
                  <a:pt x="681146" y="1339982"/>
                </a:lnTo>
                <a:lnTo>
                  <a:pt x="681472" y="1339332"/>
                </a:lnTo>
                <a:lnTo>
                  <a:pt x="681959" y="1338031"/>
                </a:lnTo>
                <a:lnTo>
                  <a:pt x="682284" y="1337381"/>
                </a:lnTo>
                <a:cubicBezTo>
                  <a:pt x="682284" y="1337381"/>
                  <a:pt x="682773" y="1336406"/>
                  <a:pt x="682934" y="1335918"/>
                </a:cubicBezTo>
                <a:cubicBezTo>
                  <a:pt x="687649" y="1325352"/>
                  <a:pt x="692038" y="1314948"/>
                  <a:pt x="695940" y="1304869"/>
                </a:cubicBezTo>
                <a:cubicBezTo>
                  <a:pt x="708782" y="1272357"/>
                  <a:pt x="723574" y="1233668"/>
                  <a:pt x="735442" y="1192378"/>
                </a:cubicBezTo>
                <a:lnTo>
                  <a:pt x="736417" y="1189289"/>
                </a:lnTo>
                <a:lnTo>
                  <a:pt x="737555" y="1185550"/>
                </a:lnTo>
                <a:cubicBezTo>
                  <a:pt x="743244" y="1166205"/>
                  <a:pt x="748284" y="1145723"/>
                  <a:pt x="752673" y="1127516"/>
                </a:cubicBezTo>
                <a:lnTo>
                  <a:pt x="755436" y="1116137"/>
                </a:lnTo>
                <a:cubicBezTo>
                  <a:pt x="755925" y="1113861"/>
                  <a:pt x="755436" y="1111423"/>
                  <a:pt x="754298" y="1109472"/>
                </a:cubicBezTo>
                <a:cubicBezTo>
                  <a:pt x="752998" y="1107359"/>
                  <a:pt x="750885" y="1105896"/>
                  <a:pt x="748609" y="1105408"/>
                </a:cubicBezTo>
                <a:cubicBezTo>
                  <a:pt x="747958" y="1105245"/>
                  <a:pt x="747308" y="1105083"/>
                  <a:pt x="746659" y="1105083"/>
                </a:cubicBezTo>
                <a:cubicBezTo>
                  <a:pt x="742595" y="1105083"/>
                  <a:pt x="738855" y="1108009"/>
                  <a:pt x="737880" y="1112073"/>
                </a:cubicBezTo>
                <a:lnTo>
                  <a:pt x="737880" y="1112723"/>
                </a:lnTo>
                <a:lnTo>
                  <a:pt x="737393" y="1113536"/>
                </a:lnTo>
                <a:cubicBezTo>
                  <a:pt x="732028" y="1135319"/>
                  <a:pt x="726501" y="1157915"/>
                  <a:pt x="720161" y="1179861"/>
                </a:cubicBezTo>
                <a:lnTo>
                  <a:pt x="717722" y="1188151"/>
                </a:lnTo>
                <a:cubicBezTo>
                  <a:pt x="715609" y="1195141"/>
                  <a:pt x="713496" y="1202131"/>
                  <a:pt x="711221" y="1209121"/>
                </a:cubicBezTo>
                <a:cubicBezTo>
                  <a:pt x="705693" y="1225865"/>
                  <a:pt x="699353" y="1244234"/>
                  <a:pt x="691551" y="1265042"/>
                </a:cubicBezTo>
                <a:cubicBezTo>
                  <a:pt x="684723" y="1283086"/>
                  <a:pt x="677733" y="1300805"/>
                  <a:pt x="670092" y="1319174"/>
                </a:cubicBezTo>
                <a:lnTo>
                  <a:pt x="670092" y="1318037"/>
                </a:lnTo>
                <a:cubicBezTo>
                  <a:pt x="669280" y="1320312"/>
                  <a:pt x="668467" y="1322426"/>
                  <a:pt x="667492" y="1324539"/>
                </a:cubicBezTo>
                <a:lnTo>
                  <a:pt x="666678" y="1326490"/>
                </a:lnTo>
                <a:lnTo>
                  <a:pt x="666678" y="1326977"/>
                </a:lnTo>
                <a:lnTo>
                  <a:pt x="666028" y="1328115"/>
                </a:lnTo>
                <a:cubicBezTo>
                  <a:pt x="663103" y="1334780"/>
                  <a:pt x="660014" y="1341445"/>
                  <a:pt x="657413" y="1347785"/>
                </a:cubicBezTo>
                <a:lnTo>
                  <a:pt x="655624" y="1351849"/>
                </a:lnTo>
                <a:cubicBezTo>
                  <a:pt x="654325" y="1354613"/>
                  <a:pt x="653187" y="1357376"/>
                  <a:pt x="651886" y="1360140"/>
                </a:cubicBezTo>
                <a:lnTo>
                  <a:pt x="647334" y="1370218"/>
                </a:lnTo>
                <a:cubicBezTo>
                  <a:pt x="640344" y="1386149"/>
                  <a:pt x="631566" y="1405981"/>
                  <a:pt x="621974" y="1424676"/>
                </a:cubicBezTo>
                <a:cubicBezTo>
                  <a:pt x="615960" y="1436218"/>
                  <a:pt x="609621" y="1447272"/>
                  <a:pt x="602143" y="1459951"/>
                </a:cubicBezTo>
                <a:lnTo>
                  <a:pt x="599541" y="1464666"/>
                </a:lnTo>
                <a:close/>
              </a:path>
            </a:pathLst>
          </a:custGeom>
          <a:solidFill>
            <a:srgbClr val="508B5D"/>
          </a:solidFill>
          <a:ln w="16256"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E8E20C69-AF89-DB79-2A19-A539F24037E5}"/>
              </a:ext>
            </a:extLst>
          </p:cNvPr>
          <p:cNvSpPr/>
          <p:nvPr/>
        </p:nvSpPr>
        <p:spPr>
          <a:xfrm flipH="1">
            <a:off x="3823224" y="5938386"/>
            <a:ext cx="6743060" cy="1110686"/>
          </a:xfrm>
          <a:custGeom>
            <a:avLst/>
            <a:gdLst>
              <a:gd name="connsiteX0" fmla="*/ 231323 w 6743060"/>
              <a:gd name="connsiteY0" fmla="*/ 1109386 h 1110686"/>
              <a:gd name="connsiteX1" fmla="*/ 230673 w 6743060"/>
              <a:gd name="connsiteY1" fmla="*/ 1045663 h 1110686"/>
              <a:gd name="connsiteX2" fmla="*/ 226609 w 6743060"/>
              <a:gd name="connsiteY2" fmla="*/ 891718 h 1110686"/>
              <a:gd name="connsiteX3" fmla="*/ 222707 w 6743060"/>
              <a:gd name="connsiteY3" fmla="*/ 831571 h 1110686"/>
              <a:gd name="connsiteX4" fmla="*/ 222707 w 6743060"/>
              <a:gd name="connsiteY4" fmla="*/ 832709 h 1110686"/>
              <a:gd name="connsiteX5" fmla="*/ 208564 w 6743060"/>
              <a:gd name="connsiteY5" fmla="*/ 680065 h 1110686"/>
              <a:gd name="connsiteX6" fmla="*/ 200599 w 6743060"/>
              <a:gd name="connsiteY6" fmla="*/ 605613 h 1110686"/>
              <a:gd name="connsiteX7" fmla="*/ 191496 w 6743060"/>
              <a:gd name="connsiteY7" fmla="*/ 528234 h 1110686"/>
              <a:gd name="connsiteX8" fmla="*/ 179629 w 6743060"/>
              <a:gd name="connsiteY8" fmla="*/ 455082 h 1110686"/>
              <a:gd name="connsiteX9" fmla="*/ 164023 w 6743060"/>
              <a:gd name="connsiteY9" fmla="*/ 377216 h 1110686"/>
              <a:gd name="connsiteX10" fmla="*/ 159309 w 6743060"/>
              <a:gd name="connsiteY10" fmla="*/ 354620 h 1110686"/>
              <a:gd name="connsiteX11" fmla="*/ 159634 w 6743060"/>
              <a:gd name="connsiteY11" fmla="*/ 355758 h 1110686"/>
              <a:gd name="connsiteX12" fmla="*/ 155895 w 6743060"/>
              <a:gd name="connsiteY12" fmla="*/ 338201 h 1110686"/>
              <a:gd name="connsiteX13" fmla="*/ 156220 w 6743060"/>
              <a:gd name="connsiteY13" fmla="*/ 339339 h 1110686"/>
              <a:gd name="connsiteX14" fmla="*/ 138013 w 6743060"/>
              <a:gd name="connsiteY14" fmla="*/ 263261 h 1110686"/>
              <a:gd name="connsiteX15" fmla="*/ 115580 w 6743060"/>
              <a:gd name="connsiteY15" fmla="*/ 190272 h 1110686"/>
              <a:gd name="connsiteX16" fmla="*/ 106639 w 6743060"/>
              <a:gd name="connsiteY16" fmla="*/ 164750 h 1110686"/>
              <a:gd name="connsiteX17" fmla="*/ 97211 w 6743060"/>
              <a:gd name="connsiteY17" fmla="*/ 139878 h 1110686"/>
              <a:gd name="connsiteX18" fmla="*/ 85181 w 6743060"/>
              <a:gd name="connsiteY18" fmla="*/ 110617 h 1110686"/>
              <a:gd name="connsiteX19" fmla="*/ 72827 w 6743060"/>
              <a:gd name="connsiteY19" fmla="*/ 83632 h 1110686"/>
              <a:gd name="connsiteX20" fmla="*/ 60472 w 6743060"/>
              <a:gd name="connsiteY20" fmla="*/ 58598 h 1110686"/>
              <a:gd name="connsiteX21" fmla="*/ 51857 w 6743060"/>
              <a:gd name="connsiteY21" fmla="*/ 43155 h 1110686"/>
              <a:gd name="connsiteX22" fmla="*/ 40965 w 6743060"/>
              <a:gd name="connsiteY22" fmla="*/ 26736 h 1110686"/>
              <a:gd name="connsiteX23" fmla="*/ 41615 w 6743060"/>
              <a:gd name="connsiteY23" fmla="*/ 27712 h 1110686"/>
              <a:gd name="connsiteX24" fmla="*/ 36738 w 6743060"/>
              <a:gd name="connsiteY24" fmla="*/ 21697 h 1110686"/>
              <a:gd name="connsiteX25" fmla="*/ 36088 w 6743060"/>
              <a:gd name="connsiteY25" fmla="*/ 21047 h 1110686"/>
              <a:gd name="connsiteX26" fmla="*/ 34788 w 6743060"/>
              <a:gd name="connsiteY26" fmla="*/ 20072 h 1110686"/>
              <a:gd name="connsiteX27" fmla="*/ 31537 w 6743060"/>
              <a:gd name="connsiteY27" fmla="*/ 15357 h 1110686"/>
              <a:gd name="connsiteX28" fmla="*/ 31862 w 6743060"/>
              <a:gd name="connsiteY28" fmla="*/ 9668 h 1110686"/>
              <a:gd name="connsiteX29" fmla="*/ 45192 w 6743060"/>
              <a:gd name="connsiteY29" fmla="*/ 5604 h 1110686"/>
              <a:gd name="connsiteX30" fmla="*/ 53482 w 6743060"/>
              <a:gd name="connsiteY30" fmla="*/ 13732 h 1110686"/>
              <a:gd name="connsiteX31" fmla="*/ 63886 w 6743060"/>
              <a:gd name="connsiteY31" fmla="*/ 28849 h 1110686"/>
              <a:gd name="connsiteX32" fmla="*/ 82418 w 6743060"/>
              <a:gd name="connsiteY32" fmla="*/ 62500 h 1110686"/>
              <a:gd name="connsiteX33" fmla="*/ 99649 w 6743060"/>
              <a:gd name="connsiteY33" fmla="*/ 99238 h 1110686"/>
              <a:gd name="connsiteX34" fmla="*/ 114930 w 6743060"/>
              <a:gd name="connsiteY34" fmla="*/ 136139 h 1110686"/>
              <a:gd name="connsiteX35" fmla="*/ 128097 w 6743060"/>
              <a:gd name="connsiteY35" fmla="*/ 172065 h 1110686"/>
              <a:gd name="connsiteX36" fmla="*/ 140614 w 6743060"/>
              <a:gd name="connsiteY36" fmla="*/ 209128 h 1110686"/>
              <a:gd name="connsiteX37" fmla="*/ 161259 w 6743060"/>
              <a:gd name="connsiteY37" fmla="*/ 283094 h 1110686"/>
              <a:gd name="connsiteX38" fmla="*/ 176865 w 6743060"/>
              <a:gd name="connsiteY38" fmla="*/ 351531 h 1110686"/>
              <a:gd name="connsiteX39" fmla="*/ 176540 w 6743060"/>
              <a:gd name="connsiteY39" fmla="*/ 350393 h 1110686"/>
              <a:gd name="connsiteX40" fmla="*/ 191658 w 6743060"/>
              <a:gd name="connsiteY40" fmla="*/ 423708 h 1110686"/>
              <a:gd name="connsiteX41" fmla="*/ 205151 w 6743060"/>
              <a:gd name="connsiteY41" fmla="*/ 499461 h 1110686"/>
              <a:gd name="connsiteX42" fmla="*/ 210678 w 6743060"/>
              <a:gd name="connsiteY42" fmla="*/ 537663 h 1110686"/>
              <a:gd name="connsiteX43" fmla="*/ 215067 w 6743060"/>
              <a:gd name="connsiteY43" fmla="*/ 575376 h 1110686"/>
              <a:gd name="connsiteX44" fmla="*/ 223357 w 6743060"/>
              <a:gd name="connsiteY44" fmla="*/ 651942 h 1110686"/>
              <a:gd name="connsiteX45" fmla="*/ 231160 w 6743060"/>
              <a:gd name="connsiteY45" fmla="*/ 729971 h 1110686"/>
              <a:gd name="connsiteX46" fmla="*/ 238150 w 6743060"/>
              <a:gd name="connsiteY46" fmla="*/ 805236 h 1110686"/>
              <a:gd name="connsiteX47" fmla="*/ 246603 w 6743060"/>
              <a:gd name="connsiteY47" fmla="*/ 956904 h 1110686"/>
              <a:gd name="connsiteX48" fmla="*/ 248717 w 6743060"/>
              <a:gd name="connsiteY48" fmla="*/ 1106460 h 1110686"/>
              <a:gd name="connsiteX49" fmla="*/ 248717 w 6743060"/>
              <a:gd name="connsiteY49" fmla="*/ 1109061 h 1110686"/>
              <a:gd name="connsiteX50" fmla="*/ 230835 w 6743060"/>
              <a:gd name="connsiteY50" fmla="*/ 1109061 h 1110686"/>
              <a:gd name="connsiteX51" fmla="*/ 6035203 w 6743060"/>
              <a:gd name="connsiteY51" fmla="*/ 1109386 h 1110686"/>
              <a:gd name="connsiteX52" fmla="*/ 6024474 w 6743060"/>
              <a:gd name="connsiteY52" fmla="*/ 1101421 h 1110686"/>
              <a:gd name="connsiteX53" fmla="*/ 6024311 w 6743060"/>
              <a:gd name="connsiteY53" fmla="*/ 1101421 h 1110686"/>
              <a:gd name="connsiteX54" fmla="*/ 6023823 w 6743060"/>
              <a:gd name="connsiteY54" fmla="*/ 1100933 h 1110686"/>
              <a:gd name="connsiteX55" fmla="*/ 6023661 w 6743060"/>
              <a:gd name="connsiteY55" fmla="*/ 1100933 h 1110686"/>
              <a:gd name="connsiteX56" fmla="*/ 6013257 w 6743060"/>
              <a:gd name="connsiteY56" fmla="*/ 1093130 h 1110686"/>
              <a:gd name="connsiteX57" fmla="*/ 6013420 w 6743060"/>
              <a:gd name="connsiteY57" fmla="*/ 1093130 h 1110686"/>
              <a:gd name="connsiteX58" fmla="*/ 6012607 w 6743060"/>
              <a:gd name="connsiteY58" fmla="*/ 1092805 h 1110686"/>
              <a:gd name="connsiteX59" fmla="*/ 5965464 w 6743060"/>
              <a:gd name="connsiteY59" fmla="*/ 1059480 h 1110686"/>
              <a:gd name="connsiteX60" fmla="*/ 5940268 w 6743060"/>
              <a:gd name="connsiteY60" fmla="*/ 1041761 h 1110686"/>
              <a:gd name="connsiteX61" fmla="*/ 5917672 w 6743060"/>
              <a:gd name="connsiteY61" fmla="*/ 1025017 h 1110686"/>
              <a:gd name="connsiteX62" fmla="*/ 5895239 w 6743060"/>
              <a:gd name="connsiteY62" fmla="*/ 1006486 h 1110686"/>
              <a:gd name="connsiteX63" fmla="*/ 5870855 w 6743060"/>
              <a:gd name="connsiteY63" fmla="*/ 985028 h 1110686"/>
              <a:gd name="connsiteX64" fmla="*/ 5849397 w 6743060"/>
              <a:gd name="connsiteY64" fmla="*/ 964708 h 1110686"/>
              <a:gd name="connsiteX65" fmla="*/ 5830215 w 6743060"/>
              <a:gd name="connsiteY65" fmla="*/ 945851 h 1110686"/>
              <a:gd name="connsiteX66" fmla="*/ 5806806 w 6743060"/>
              <a:gd name="connsiteY66" fmla="*/ 922442 h 1110686"/>
              <a:gd name="connsiteX67" fmla="*/ 5786811 w 6743060"/>
              <a:gd name="connsiteY67" fmla="*/ 901472 h 1110686"/>
              <a:gd name="connsiteX68" fmla="*/ 5748935 w 6743060"/>
              <a:gd name="connsiteY68" fmla="*/ 860019 h 1110686"/>
              <a:gd name="connsiteX69" fmla="*/ 5673182 w 6743060"/>
              <a:gd name="connsiteY69" fmla="*/ 768010 h 1110686"/>
              <a:gd name="connsiteX70" fmla="*/ 5610108 w 6743060"/>
              <a:gd name="connsiteY70" fmla="*/ 665760 h 1110686"/>
              <a:gd name="connsiteX71" fmla="*/ 5592064 w 6743060"/>
              <a:gd name="connsiteY71" fmla="*/ 627558 h 1110686"/>
              <a:gd name="connsiteX72" fmla="*/ 5588813 w 6743060"/>
              <a:gd name="connsiteY72" fmla="*/ 618780 h 1110686"/>
              <a:gd name="connsiteX73" fmla="*/ 5586212 w 6743060"/>
              <a:gd name="connsiteY73" fmla="*/ 607726 h 1110686"/>
              <a:gd name="connsiteX74" fmla="*/ 5585887 w 6743060"/>
              <a:gd name="connsiteY74" fmla="*/ 598460 h 1110686"/>
              <a:gd name="connsiteX75" fmla="*/ 5581498 w 6743060"/>
              <a:gd name="connsiteY75" fmla="*/ 591795 h 1110686"/>
              <a:gd name="connsiteX76" fmla="*/ 5580197 w 6743060"/>
              <a:gd name="connsiteY76" fmla="*/ 580416 h 1110686"/>
              <a:gd name="connsiteX77" fmla="*/ 5583936 w 6743060"/>
              <a:gd name="connsiteY77" fmla="*/ 576189 h 1110686"/>
              <a:gd name="connsiteX78" fmla="*/ 5588325 w 6743060"/>
              <a:gd name="connsiteY78" fmla="*/ 574888 h 1110686"/>
              <a:gd name="connsiteX79" fmla="*/ 5593039 w 6743060"/>
              <a:gd name="connsiteY79" fmla="*/ 568386 h 1110686"/>
              <a:gd name="connsiteX80" fmla="*/ 5600192 w 6743060"/>
              <a:gd name="connsiteY80" fmla="*/ 567899 h 1110686"/>
              <a:gd name="connsiteX81" fmla="*/ 5626364 w 6743060"/>
              <a:gd name="connsiteY81" fmla="*/ 569687 h 1110686"/>
              <a:gd name="connsiteX82" fmla="*/ 5653674 w 6743060"/>
              <a:gd name="connsiteY82" fmla="*/ 574076 h 1110686"/>
              <a:gd name="connsiteX83" fmla="*/ 5710245 w 6743060"/>
              <a:gd name="connsiteY83" fmla="*/ 589681 h 1110686"/>
              <a:gd name="connsiteX84" fmla="*/ 5723575 w 6743060"/>
              <a:gd name="connsiteY84" fmla="*/ 594233 h 1110686"/>
              <a:gd name="connsiteX85" fmla="*/ 5736255 w 6743060"/>
              <a:gd name="connsiteY85" fmla="*/ 599110 h 1110686"/>
              <a:gd name="connsiteX86" fmla="*/ 5745683 w 6743060"/>
              <a:gd name="connsiteY86" fmla="*/ 603012 h 1110686"/>
              <a:gd name="connsiteX87" fmla="*/ 5756412 w 6743060"/>
              <a:gd name="connsiteY87" fmla="*/ 607726 h 1110686"/>
              <a:gd name="connsiteX88" fmla="*/ 5779983 w 6743060"/>
              <a:gd name="connsiteY88" fmla="*/ 618617 h 1110686"/>
              <a:gd name="connsiteX89" fmla="*/ 5802092 w 6743060"/>
              <a:gd name="connsiteY89" fmla="*/ 629509 h 1110686"/>
              <a:gd name="connsiteX90" fmla="*/ 5801116 w 6743060"/>
              <a:gd name="connsiteY90" fmla="*/ 628859 h 1110686"/>
              <a:gd name="connsiteX91" fmla="*/ 5818023 w 6743060"/>
              <a:gd name="connsiteY91" fmla="*/ 637962 h 1110686"/>
              <a:gd name="connsiteX92" fmla="*/ 5818348 w 6743060"/>
              <a:gd name="connsiteY92" fmla="*/ 637962 h 1110686"/>
              <a:gd name="connsiteX93" fmla="*/ 5869391 w 6743060"/>
              <a:gd name="connsiteY93" fmla="*/ 667385 h 1110686"/>
              <a:gd name="connsiteX94" fmla="*/ 5894426 w 6743060"/>
              <a:gd name="connsiteY94" fmla="*/ 682829 h 1110686"/>
              <a:gd name="connsiteX95" fmla="*/ 5917509 w 6743060"/>
              <a:gd name="connsiteY95" fmla="*/ 697784 h 1110686"/>
              <a:gd name="connsiteX96" fmla="*/ 5966927 w 6743060"/>
              <a:gd name="connsiteY96" fmla="*/ 733384 h 1110686"/>
              <a:gd name="connsiteX97" fmla="*/ 6010331 w 6743060"/>
              <a:gd name="connsiteY97" fmla="*/ 768985 h 1110686"/>
              <a:gd name="connsiteX98" fmla="*/ 6041217 w 6743060"/>
              <a:gd name="connsiteY98" fmla="*/ 796133 h 1110686"/>
              <a:gd name="connsiteX99" fmla="*/ 6040730 w 6743060"/>
              <a:gd name="connsiteY99" fmla="*/ 795645 h 1110686"/>
              <a:gd name="connsiteX100" fmla="*/ 6083971 w 6743060"/>
              <a:gd name="connsiteY100" fmla="*/ 837585 h 1110686"/>
              <a:gd name="connsiteX101" fmla="*/ 6104616 w 6743060"/>
              <a:gd name="connsiteY101" fmla="*/ 859206 h 1110686"/>
              <a:gd name="connsiteX102" fmla="*/ 6123635 w 6743060"/>
              <a:gd name="connsiteY102" fmla="*/ 879526 h 1110686"/>
              <a:gd name="connsiteX103" fmla="*/ 6163300 w 6743060"/>
              <a:gd name="connsiteY103" fmla="*/ 924555 h 1110686"/>
              <a:gd name="connsiteX104" fmla="*/ 6200364 w 6743060"/>
              <a:gd name="connsiteY104" fmla="*/ 971048 h 1110686"/>
              <a:gd name="connsiteX105" fmla="*/ 6234989 w 6743060"/>
              <a:gd name="connsiteY105" fmla="*/ 1015752 h 1110686"/>
              <a:gd name="connsiteX106" fmla="*/ 6270752 w 6743060"/>
              <a:gd name="connsiteY106" fmla="*/ 1062406 h 1110686"/>
              <a:gd name="connsiteX107" fmla="*/ 6304565 w 6743060"/>
              <a:gd name="connsiteY107" fmla="*/ 1110036 h 1110686"/>
              <a:gd name="connsiteX108" fmla="*/ 6283269 w 6743060"/>
              <a:gd name="connsiteY108" fmla="*/ 1110036 h 1110686"/>
              <a:gd name="connsiteX109" fmla="*/ 6273191 w 6743060"/>
              <a:gd name="connsiteY109" fmla="*/ 1096219 h 1110686"/>
              <a:gd name="connsiteX110" fmla="*/ 6255797 w 6743060"/>
              <a:gd name="connsiteY110" fmla="*/ 1072810 h 1110686"/>
              <a:gd name="connsiteX111" fmla="*/ 6220033 w 6743060"/>
              <a:gd name="connsiteY111" fmla="*/ 1026155 h 1110686"/>
              <a:gd name="connsiteX112" fmla="*/ 6157935 w 6743060"/>
              <a:gd name="connsiteY112" fmla="*/ 946501 h 1110686"/>
              <a:gd name="connsiteX113" fmla="*/ 6157935 w 6743060"/>
              <a:gd name="connsiteY113" fmla="*/ 946501 h 1110686"/>
              <a:gd name="connsiteX114" fmla="*/ 6081695 w 6743060"/>
              <a:gd name="connsiteY114" fmla="*/ 861320 h 1110686"/>
              <a:gd name="connsiteX115" fmla="*/ 6039592 w 6743060"/>
              <a:gd name="connsiteY115" fmla="*/ 819379 h 1110686"/>
              <a:gd name="connsiteX116" fmla="*/ 6040405 w 6743060"/>
              <a:gd name="connsiteY116" fmla="*/ 820192 h 1110686"/>
              <a:gd name="connsiteX117" fmla="*/ 6029188 w 6743060"/>
              <a:gd name="connsiteY117" fmla="*/ 809625 h 1110686"/>
              <a:gd name="connsiteX118" fmla="*/ 5983834 w 6743060"/>
              <a:gd name="connsiteY118" fmla="*/ 769960 h 1110686"/>
              <a:gd name="connsiteX119" fmla="*/ 5940430 w 6743060"/>
              <a:gd name="connsiteY119" fmla="*/ 735823 h 1110686"/>
              <a:gd name="connsiteX120" fmla="*/ 5931164 w 6743060"/>
              <a:gd name="connsiteY120" fmla="*/ 728996 h 1110686"/>
              <a:gd name="connsiteX121" fmla="*/ 5931652 w 6743060"/>
              <a:gd name="connsiteY121" fmla="*/ 729320 h 1110686"/>
              <a:gd name="connsiteX122" fmla="*/ 5931164 w 6743060"/>
              <a:gd name="connsiteY122" fmla="*/ 728996 h 1110686"/>
              <a:gd name="connsiteX123" fmla="*/ 5930677 w 6743060"/>
              <a:gd name="connsiteY123" fmla="*/ 728671 h 1110686"/>
              <a:gd name="connsiteX124" fmla="*/ 5931164 w 6743060"/>
              <a:gd name="connsiteY124" fmla="*/ 728996 h 1110686"/>
              <a:gd name="connsiteX125" fmla="*/ 5917347 w 6743060"/>
              <a:gd name="connsiteY125" fmla="*/ 719242 h 1110686"/>
              <a:gd name="connsiteX126" fmla="*/ 5816559 w 6743060"/>
              <a:gd name="connsiteY126" fmla="*/ 657632 h 1110686"/>
              <a:gd name="connsiteX127" fmla="*/ 5810057 w 6743060"/>
              <a:gd name="connsiteY127" fmla="*/ 654056 h 1110686"/>
              <a:gd name="connsiteX128" fmla="*/ 5793801 w 6743060"/>
              <a:gd name="connsiteY128" fmla="*/ 645277 h 1110686"/>
              <a:gd name="connsiteX129" fmla="*/ 5793639 w 6743060"/>
              <a:gd name="connsiteY129" fmla="*/ 645277 h 1110686"/>
              <a:gd name="connsiteX130" fmla="*/ 5776732 w 6743060"/>
              <a:gd name="connsiteY130" fmla="*/ 636824 h 1110686"/>
              <a:gd name="connsiteX131" fmla="*/ 5756087 w 6743060"/>
              <a:gd name="connsiteY131" fmla="*/ 627071 h 1110686"/>
              <a:gd name="connsiteX132" fmla="*/ 5736417 w 6743060"/>
              <a:gd name="connsiteY132" fmla="*/ 618455 h 1110686"/>
              <a:gd name="connsiteX133" fmla="*/ 5717723 w 6743060"/>
              <a:gd name="connsiteY133" fmla="*/ 611140 h 1110686"/>
              <a:gd name="connsiteX134" fmla="*/ 5718861 w 6743060"/>
              <a:gd name="connsiteY134" fmla="*/ 611627 h 1110686"/>
              <a:gd name="connsiteX135" fmla="*/ 5689600 w 6743060"/>
              <a:gd name="connsiteY135" fmla="*/ 602036 h 1110686"/>
              <a:gd name="connsiteX136" fmla="*/ 5661802 w 6743060"/>
              <a:gd name="connsiteY136" fmla="*/ 594396 h 1110686"/>
              <a:gd name="connsiteX137" fmla="*/ 5641970 w 6743060"/>
              <a:gd name="connsiteY137" fmla="*/ 590332 h 1110686"/>
              <a:gd name="connsiteX138" fmla="*/ 5627177 w 6743060"/>
              <a:gd name="connsiteY138" fmla="*/ 588056 h 1110686"/>
              <a:gd name="connsiteX139" fmla="*/ 5661802 w 6743060"/>
              <a:gd name="connsiteY139" fmla="*/ 611302 h 1110686"/>
              <a:gd name="connsiteX140" fmla="*/ 5709270 w 6743060"/>
              <a:gd name="connsiteY140" fmla="*/ 644139 h 1110686"/>
              <a:gd name="connsiteX141" fmla="*/ 5714309 w 6743060"/>
              <a:gd name="connsiteY141" fmla="*/ 647716 h 1110686"/>
              <a:gd name="connsiteX142" fmla="*/ 5713334 w 6743060"/>
              <a:gd name="connsiteY142" fmla="*/ 647065 h 1110686"/>
              <a:gd name="connsiteX143" fmla="*/ 5715610 w 6743060"/>
              <a:gd name="connsiteY143" fmla="*/ 648691 h 1110686"/>
              <a:gd name="connsiteX144" fmla="*/ 5715122 w 6743060"/>
              <a:gd name="connsiteY144" fmla="*/ 648366 h 1110686"/>
              <a:gd name="connsiteX145" fmla="*/ 5715610 w 6743060"/>
              <a:gd name="connsiteY145" fmla="*/ 648691 h 1110686"/>
              <a:gd name="connsiteX146" fmla="*/ 5715772 w 6743060"/>
              <a:gd name="connsiteY146" fmla="*/ 648691 h 1110686"/>
              <a:gd name="connsiteX147" fmla="*/ 5716585 w 6743060"/>
              <a:gd name="connsiteY147" fmla="*/ 649341 h 1110686"/>
              <a:gd name="connsiteX148" fmla="*/ 5716260 w 6743060"/>
              <a:gd name="connsiteY148" fmla="*/ 649016 h 1110686"/>
              <a:gd name="connsiteX149" fmla="*/ 5717886 w 6743060"/>
              <a:gd name="connsiteY149" fmla="*/ 650154 h 1110686"/>
              <a:gd name="connsiteX150" fmla="*/ 5716910 w 6743060"/>
              <a:gd name="connsiteY150" fmla="*/ 649504 h 1110686"/>
              <a:gd name="connsiteX151" fmla="*/ 5719836 w 6743060"/>
              <a:gd name="connsiteY151" fmla="*/ 651617 h 1110686"/>
              <a:gd name="connsiteX152" fmla="*/ 5724063 w 6743060"/>
              <a:gd name="connsiteY152" fmla="*/ 654705 h 1110686"/>
              <a:gd name="connsiteX153" fmla="*/ 5725363 w 6743060"/>
              <a:gd name="connsiteY153" fmla="*/ 655681 h 1110686"/>
              <a:gd name="connsiteX154" fmla="*/ 5725688 w 6743060"/>
              <a:gd name="connsiteY154" fmla="*/ 655681 h 1110686"/>
              <a:gd name="connsiteX155" fmla="*/ 5726014 w 6743060"/>
              <a:gd name="connsiteY155" fmla="*/ 656168 h 1110686"/>
              <a:gd name="connsiteX156" fmla="*/ 5725851 w 6743060"/>
              <a:gd name="connsiteY156" fmla="*/ 656168 h 1110686"/>
              <a:gd name="connsiteX157" fmla="*/ 5727477 w 6743060"/>
              <a:gd name="connsiteY157" fmla="*/ 657144 h 1110686"/>
              <a:gd name="connsiteX158" fmla="*/ 5727477 w 6743060"/>
              <a:gd name="connsiteY158" fmla="*/ 657144 h 1110686"/>
              <a:gd name="connsiteX159" fmla="*/ 5728289 w 6743060"/>
              <a:gd name="connsiteY159" fmla="*/ 657794 h 1110686"/>
              <a:gd name="connsiteX160" fmla="*/ 5727964 w 6743060"/>
              <a:gd name="connsiteY160" fmla="*/ 657794 h 1110686"/>
              <a:gd name="connsiteX161" fmla="*/ 5727964 w 6743060"/>
              <a:gd name="connsiteY161" fmla="*/ 657469 h 1110686"/>
              <a:gd name="connsiteX162" fmla="*/ 5728452 w 6743060"/>
              <a:gd name="connsiteY162" fmla="*/ 657957 h 1110686"/>
              <a:gd name="connsiteX163" fmla="*/ 5728777 w 6743060"/>
              <a:gd name="connsiteY163" fmla="*/ 658282 h 1110686"/>
              <a:gd name="connsiteX164" fmla="*/ 5728777 w 6743060"/>
              <a:gd name="connsiteY164" fmla="*/ 658282 h 1110686"/>
              <a:gd name="connsiteX165" fmla="*/ 5772668 w 6743060"/>
              <a:gd name="connsiteY165" fmla="*/ 691769 h 1110686"/>
              <a:gd name="connsiteX166" fmla="*/ 5819973 w 6743060"/>
              <a:gd name="connsiteY166" fmla="*/ 729483 h 1110686"/>
              <a:gd name="connsiteX167" fmla="*/ 5911982 w 6743060"/>
              <a:gd name="connsiteY167" fmla="*/ 806699 h 1110686"/>
              <a:gd name="connsiteX168" fmla="*/ 5954410 w 6743060"/>
              <a:gd name="connsiteY168" fmla="*/ 844576 h 1110686"/>
              <a:gd name="connsiteX169" fmla="*/ 5997164 w 6743060"/>
              <a:gd name="connsiteY169" fmla="*/ 883915 h 1110686"/>
              <a:gd name="connsiteX170" fmla="*/ 5996513 w 6743060"/>
              <a:gd name="connsiteY170" fmla="*/ 883428 h 1110686"/>
              <a:gd name="connsiteX171" fmla="*/ 6011631 w 6743060"/>
              <a:gd name="connsiteY171" fmla="*/ 897733 h 1110686"/>
              <a:gd name="connsiteX172" fmla="*/ 6010819 w 6743060"/>
              <a:gd name="connsiteY172" fmla="*/ 896920 h 1110686"/>
              <a:gd name="connsiteX173" fmla="*/ 6011306 w 6743060"/>
              <a:gd name="connsiteY173" fmla="*/ 897408 h 1110686"/>
              <a:gd name="connsiteX174" fmla="*/ 6011631 w 6743060"/>
              <a:gd name="connsiteY174" fmla="*/ 897733 h 1110686"/>
              <a:gd name="connsiteX175" fmla="*/ 6011631 w 6743060"/>
              <a:gd name="connsiteY175" fmla="*/ 897733 h 1110686"/>
              <a:gd name="connsiteX176" fmla="*/ 6012282 w 6743060"/>
              <a:gd name="connsiteY176" fmla="*/ 898383 h 1110686"/>
              <a:gd name="connsiteX177" fmla="*/ 6011957 w 6743060"/>
              <a:gd name="connsiteY177" fmla="*/ 898058 h 1110686"/>
              <a:gd name="connsiteX178" fmla="*/ 6012769 w 6743060"/>
              <a:gd name="connsiteY178" fmla="*/ 898871 h 1110686"/>
              <a:gd name="connsiteX179" fmla="*/ 6012932 w 6743060"/>
              <a:gd name="connsiteY179" fmla="*/ 898871 h 1110686"/>
              <a:gd name="connsiteX180" fmla="*/ 6013420 w 6743060"/>
              <a:gd name="connsiteY180" fmla="*/ 899521 h 1110686"/>
              <a:gd name="connsiteX181" fmla="*/ 6013257 w 6743060"/>
              <a:gd name="connsiteY181" fmla="*/ 899521 h 1110686"/>
              <a:gd name="connsiteX182" fmla="*/ 6013907 w 6743060"/>
              <a:gd name="connsiteY182" fmla="*/ 900008 h 1110686"/>
              <a:gd name="connsiteX183" fmla="*/ 6013582 w 6743060"/>
              <a:gd name="connsiteY183" fmla="*/ 899684 h 1110686"/>
              <a:gd name="connsiteX184" fmla="*/ 6014070 w 6743060"/>
              <a:gd name="connsiteY184" fmla="*/ 900008 h 1110686"/>
              <a:gd name="connsiteX185" fmla="*/ 6014558 w 6743060"/>
              <a:gd name="connsiteY185" fmla="*/ 900496 h 1110686"/>
              <a:gd name="connsiteX186" fmla="*/ 6014232 w 6743060"/>
              <a:gd name="connsiteY186" fmla="*/ 900171 h 1110686"/>
              <a:gd name="connsiteX187" fmla="*/ 6016346 w 6743060"/>
              <a:gd name="connsiteY187" fmla="*/ 902122 h 1110686"/>
              <a:gd name="connsiteX188" fmla="*/ 6018296 w 6743060"/>
              <a:gd name="connsiteY188" fmla="*/ 903910 h 1110686"/>
              <a:gd name="connsiteX189" fmla="*/ 6017809 w 6743060"/>
              <a:gd name="connsiteY189" fmla="*/ 903585 h 1110686"/>
              <a:gd name="connsiteX190" fmla="*/ 6020247 w 6743060"/>
              <a:gd name="connsiteY190" fmla="*/ 905861 h 1110686"/>
              <a:gd name="connsiteX191" fmla="*/ 6021710 w 6743060"/>
              <a:gd name="connsiteY191" fmla="*/ 907161 h 1110686"/>
              <a:gd name="connsiteX192" fmla="*/ 6021385 w 6743060"/>
              <a:gd name="connsiteY192" fmla="*/ 906836 h 1110686"/>
              <a:gd name="connsiteX193" fmla="*/ 6021873 w 6743060"/>
              <a:gd name="connsiteY193" fmla="*/ 907161 h 1110686"/>
              <a:gd name="connsiteX194" fmla="*/ 6021873 w 6743060"/>
              <a:gd name="connsiteY194" fmla="*/ 907161 h 1110686"/>
              <a:gd name="connsiteX195" fmla="*/ 6022523 w 6743060"/>
              <a:gd name="connsiteY195" fmla="*/ 907812 h 1110686"/>
              <a:gd name="connsiteX196" fmla="*/ 6022523 w 6743060"/>
              <a:gd name="connsiteY196" fmla="*/ 907812 h 1110686"/>
              <a:gd name="connsiteX197" fmla="*/ 6023336 w 6743060"/>
              <a:gd name="connsiteY197" fmla="*/ 908624 h 1110686"/>
              <a:gd name="connsiteX198" fmla="*/ 6023336 w 6743060"/>
              <a:gd name="connsiteY198" fmla="*/ 908624 h 1110686"/>
              <a:gd name="connsiteX199" fmla="*/ 6105429 w 6743060"/>
              <a:gd name="connsiteY199" fmla="*/ 990230 h 1110686"/>
              <a:gd name="connsiteX200" fmla="*/ 6187847 w 6743060"/>
              <a:gd name="connsiteY200" fmla="*/ 1074923 h 1110686"/>
              <a:gd name="connsiteX201" fmla="*/ 6221171 w 6743060"/>
              <a:gd name="connsiteY201" fmla="*/ 1110199 h 1110686"/>
              <a:gd name="connsiteX202" fmla="*/ 6196462 w 6743060"/>
              <a:gd name="connsiteY202" fmla="*/ 1110199 h 1110686"/>
              <a:gd name="connsiteX203" fmla="*/ 6160536 w 6743060"/>
              <a:gd name="connsiteY203" fmla="*/ 1072485 h 1110686"/>
              <a:gd name="connsiteX204" fmla="*/ 6080232 w 6743060"/>
              <a:gd name="connsiteY204" fmla="*/ 990230 h 1110686"/>
              <a:gd name="connsiteX205" fmla="*/ 6041543 w 6743060"/>
              <a:gd name="connsiteY205" fmla="*/ 951377 h 1110686"/>
              <a:gd name="connsiteX206" fmla="*/ 5999927 w 6743060"/>
              <a:gd name="connsiteY206" fmla="*/ 911225 h 1110686"/>
              <a:gd name="connsiteX207" fmla="*/ 6000090 w 6743060"/>
              <a:gd name="connsiteY207" fmla="*/ 911225 h 1110686"/>
              <a:gd name="connsiteX208" fmla="*/ 5999114 w 6743060"/>
              <a:gd name="connsiteY208" fmla="*/ 910413 h 1110686"/>
              <a:gd name="connsiteX209" fmla="*/ 5999439 w 6743060"/>
              <a:gd name="connsiteY209" fmla="*/ 910737 h 1110686"/>
              <a:gd name="connsiteX210" fmla="*/ 5998627 w 6743060"/>
              <a:gd name="connsiteY210" fmla="*/ 910088 h 1110686"/>
              <a:gd name="connsiteX211" fmla="*/ 5998627 w 6743060"/>
              <a:gd name="connsiteY211" fmla="*/ 910088 h 1110686"/>
              <a:gd name="connsiteX212" fmla="*/ 5998627 w 6743060"/>
              <a:gd name="connsiteY212" fmla="*/ 910088 h 1110686"/>
              <a:gd name="connsiteX213" fmla="*/ 5999114 w 6743060"/>
              <a:gd name="connsiteY213" fmla="*/ 910413 h 1110686"/>
              <a:gd name="connsiteX214" fmla="*/ 5999277 w 6743060"/>
              <a:gd name="connsiteY214" fmla="*/ 910413 h 1110686"/>
              <a:gd name="connsiteX215" fmla="*/ 5984972 w 6743060"/>
              <a:gd name="connsiteY215" fmla="*/ 897083 h 1110686"/>
              <a:gd name="connsiteX216" fmla="*/ 5984972 w 6743060"/>
              <a:gd name="connsiteY216" fmla="*/ 897083 h 1110686"/>
              <a:gd name="connsiteX217" fmla="*/ 5899465 w 6743060"/>
              <a:gd name="connsiteY217" fmla="*/ 819704 h 1110686"/>
              <a:gd name="connsiteX218" fmla="*/ 5807131 w 6743060"/>
              <a:gd name="connsiteY218" fmla="*/ 742326 h 1110686"/>
              <a:gd name="connsiteX219" fmla="*/ 5761127 w 6743060"/>
              <a:gd name="connsiteY219" fmla="*/ 705750 h 1110686"/>
              <a:gd name="connsiteX220" fmla="*/ 5717398 w 6743060"/>
              <a:gd name="connsiteY220" fmla="*/ 672424 h 1110686"/>
              <a:gd name="connsiteX221" fmla="*/ 5717398 w 6743060"/>
              <a:gd name="connsiteY221" fmla="*/ 672424 h 1110686"/>
              <a:gd name="connsiteX222" fmla="*/ 5715935 w 6743060"/>
              <a:gd name="connsiteY222" fmla="*/ 671287 h 1110686"/>
              <a:gd name="connsiteX223" fmla="*/ 5716910 w 6743060"/>
              <a:gd name="connsiteY223" fmla="*/ 672100 h 1110686"/>
              <a:gd name="connsiteX224" fmla="*/ 5709920 w 6743060"/>
              <a:gd name="connsiteY224" fmla="*/ 667060 h 1110686"/>
              <a:gd name="connsiteX225" fmla="*/ 5709920 w 6743060"/>
              <a:gd name="connsiteY225" fmla="*/ 667060 h 1110686"/>
              <a:gd name="connsiteX226" fmla="*/ 5708945 w 6743060"/>
              <a:gd name="connsiteY226" fmla="*/ 666410 h 1110686"/>
              <a:gd name="connsiteX227" fmla="*/ 5703743 w 6743060"/>
              <a:gd name="connsiteY227" fmla="*/ 662671 h 1110686"/>
              <a:gd name="connsiteX228" fmla="*/ 5704231 w 6743060"/>
              <a:gd name="connsiteY228" fmla="*/ 662996 h 1110686"/>
              <a:gd name="connsiteX229" fmla="*/ 5608158 w 6743060"/>
              <a:gd name="connsiteY229" fmla="*/ 597160 h 1110686"/>
              <a:gd name="connsiteX230" fmla="*/ 5607345 w 6743060"/>
              <a:gd name="connsiteY230" fmla="*/ 596509 h 1110686"/>
              <a:gd name="connsiteX231" fmla="*/ 5642620 w 6743060"/>
              <a:gd name="connsiteY231" fmla="*/ 636662 h 1110686"/>
              <a:gd name="connsiteX232" fmla="*/ 5680984 w 6743060"/>
              <a:gd name="connsiteY232" fmla="*/ 679415 h 1110686"/>
              <a:gd name="connsiteX233" fmla="*/ 5723575 w 6743060"/>
              <a:gd name="connsiteY233" fmla="*/ 725907 h 1110686"/>
              <a:gd name="connsiteX234" fmla="*/ 5760639 w 6743060"/>
              <a:gd name="connsiteY234" fmla="*/ 765084 h 1110686"/>
              <a:gd name="connsiteX235" fmla="*/ 5790875 w 6743060"/>
              <a:gd name="connsiteY235" fmla="*/ 795808 h 1110686"/>
              <a:gd name="connsiteX236" fmla="*/ 5818673 w 6743060"/>
              <a:gd name="connsiteY236" fmla="*/ 822955 h 1110686"/>
              <a:gd name="connsiteX237" fmla="*/ 5818673 w 6743060"/>
              <a:gd name="connsiteY237" fmla="*/ 822955 h 1110686"/>
              <a:gd name="connsiteX238" fmla="*/ 5818023 w 6743060"/>
              <a:gd name="connsiteY238" fmla="*/ 822468 h 1110686"/>
              <a:gd name="connsiteX239" fmla="*/ 5818348 w 6743060"/>
              <a:gd name="connsiteY239" fmla="*/ 822792 h 1110686"/>
              <a:gd name="connsiteX240" fmla="*/ 5817697 w 6743060"/>
              <a:gd name="connsiteY240" fmla="*/ 822143 h 1110686"/>
              <a:gd name="connsiteX241" fmla="*/ 5818835 w 6743060"/>
              <a:gd name="connsiteY241" fmla="*/ 823280 h 1110686"/>
              <a:gd name="connsiteX242" fmla="*/ 5819486 w 6743060"/>
              <a:gd name="connsiteY242" fmla="*/ 823768 h 1110686"/>
              <a:gd name="connsiteX243" fmla="*/ 5819486 w 6743060"/>
              <a:gd name="connsiteY243" fmla="*/ 823768 h 1110686"/>
              <a:gd name="connsiteX244" fmla="*/ 5820136 w 6743060"/>
              <a:gd name="connsiteY244" fmla="*/ 824581 h 1110686"/>
              <a:gd name="connsiteX245" fmla="*/ 5819811 w 6743060"/>
              <a:gd name="connsiteY245" fmla="*/ 824256 h 1110686"/>
              <a:gd name="connsiteX246" fmla="*/ 5820461 w 6743060"/>
              <a:gd name="connsiteY246" fmla="*/ 824906 h 1110686"/>
              <a:gd name="connsiteX247" fmla="*/ 5820136 w 6743060"/>
              <a:gd name="connsiteY247" fmla="*/ 824581 h 1110686"/>
              <a:gd name="connsiteX248" fmla="*/ 5820786 w 6743060"/>
              <a:gd name="connsiteY248" fmla="*/ 825069 h 1110686"/>
              <a:gd name="connsiteX249" fmla="*/ 5821111 w 6743060"/>
              <a:gd name="connsiteY249" fmla="*/ 825393 h 1110686"/>
              <a:gd name="connsiteX250" fmla="*/ 5821111 w 6743060"/>
              <a:gd name="connsiteY250" fmla="*/ 825393 h 1110686"/>
              <a:gd name="connsiteX251" fmla="*/ 5825663 w 6743060"/>
              <a:gd name="connsiteY251" fmla="*/ 829457 h 1110686"/>
              <a:gd name="connsiteX252" fmla="*/ 5829564 w 6743060"/>
              <a:gd name="connsiteY252" fmla="*/ 833197 h 1110686"/>
              <a:gd name="connsiteX253" fmla="*/ 5831190 w 6743060"/>
              <a:gd name="connsiteY253" fmla="*/ 834822 h 1110686"/>
              <a:gd name="connsiteX254" fmla="*/ 5830540 w 6743060"/>
              <a:gd name="connsiteY254" fmla="*/ 834172 h 1110686"/>
              <a:gd name="connsiteX255" fmla="*/ 5832165 w 6743060"/>
              <a:gd name="connsiteY255" fmla="*/ 835635 h 1110686"/>
              <a:gd name="connsiteX256" fmla="*/ 5832165 w 6743060"/>
              <a:gd name="connsiteY256" fmla="*/ 835635 h 1110686"/>
              <a:gd name="connsiteX257" fmla="*/ 5832165 w 6743060"/>
              <a:gd name="connsiteY257" fmla="*/ 835960 h 1110686"/>
              <a:gd name="connsiteX258" fmla="*/ 5832165 w 6743060"/>
              <a:gd name="connsiteY258" fmla="*/ 835960 h 1110686"/>
              <a:gd name="connsiteX259" fmla="*/ 5846308 w 6743060"/>
              <a:gd name="connsiteY259" fmla="*/ 849128 h 1110686"/>
              <a:gd name="connsiteX260" fmla="*/ 5846308 w 6743060"/>
              <a:gd name="connsiteY260" fmla="*/ 849128 h 1110686"/>
              <a:gd name="connsiteX261" fmla="*/ 5858825 w 6743060"/>
              <a:gd name="connsiteY261" fmla="*/ 860832 h 1110686"/>
              <a:gd name="connsiteX262" fmla="*/ 5858825 w 6743060"/>
              <a:gd name="connsiteY262" fmla="*/ 860832 h 1110686"/>
              <a:gd name="connsiteX263" fmla="*/ 5901903 w 6743060"/>
              <a:gd name="connsiteY263" fmla="*/ 900822 h 1110686"/>
              <a:gd name="connsiteX264" fmla="*/ 5943844 w 6743060"/>
              <a:gd name="connsiteY264" fmla="*/ 939348 h 1110686"/>
              <a:gd name="connsiteX265" fmla="*/ 5987247 w 6743060"/>
              <a:gd name="connsiteY265" fmla="*/ 978525 h 1110686"/>
              <a:gd name="connsiteX266" fmla="*/ 6030814 w 6743060"/>
              <a:gd name="connsiteY266" fmla="*/ 1017052 h 1110686"/>
              <a:gd name="connsiteX267" fmla="*/ 6076168 w 6743060"/>
              <a:gd name="connsiteY267" fmla="*/ 1055091 h 1110686"/>
              <a:gd name="connsiteX268" fmla="*/ 6122497 w 6743060"/>
              <a:gd name="connsiteY268" fmla="*/ 1091992 h 1110686"/>
              <a:gd name="connsiteX269" fmla="*/ 6145581 w 6743060"/>
              <a:gd name="connsiteY269" fmla="*/ 1110199 h 1110686"/>
              <a:gd name="connsiteX270" fmla="*/ 6116158 w 6743060"/>
              <a:gd name="connsiteY270" fmla="*/ 1110199 h 1110686"/>
              <a:gd name="connsiteX271" fmla="*/ 6079256 w 6743060"/>
              <a:gd name="connsiteY271" fmla="*/ 1081101 h 1110686"/>
              <a:gd name="connsiteX272" fmla="*/ 6055848 w 6743060"/>
              <a:gd name="connsiteY272" fmla="*/ 1062081 h 1110686"/>
              <a:gd name="connsiteX273" fmla="*/ 6032602 w 6743060"/>
              <a:gd name="connsiteY273" fmla="*/ 1042736 h 1110686"/>
              <a:gd name="connsiteX274" fmla="*/ 5990011 w 6743060"/>
              <a:gd name="connsiteY274" fmla="*/ 1005672 h 1110686"/>
              <a:gd name="connsiteX275" fmla="*/ 5904017 w 6743060"/>
              <a:gd name="connsiteY275" fmla="*/ 927807 h 1110686"/>
              <a:gd name="connsiteX276" fmla="*/ 5846796 w 6743060"/>
              <a:gd name="connsiteY276" fmla="*/ 874975 h 1110686"/>
              <a:gd name="connsiteX277" fmla="*/ 5846796 w 6743060"/>
              <a:gd name="connsiteY277" fmla="*/ 874975 h 1110686"/>
              <a:gd name="connsiteX278" fmla="*/ 5833466 w 6743060"/>
              <a:gd name="connsiteY278" fmla="*/ 862457 h 1110686"/>
              <a:gd name="connsiteX279" fmla="*/ 5833628 w 6743060"/>
              <a:gd name="connsiteY279" fmla="*/ 862457 h 1110686"/>
              <a:gd name="connsiteX280" fmla="*/ 5818998 w 6743060"/>
              <a:gd name="connsiteY280" fmla="*/ 848965 h 1110686"/>
              <a:gd name="connsiteX281" fmla="*/ 5819973 w 6743060"/>
              <a:gd name="connsiteY281" fmla="*/ 849777 h 1110686"/>
              <a:gd name="connsiteX282" fmla="*/ 5818348 w 6743060"/>
              <a:gd name="connsiteY282" fmla="*/ 848315 h 1110686"/>
              <a:gd name="connsiteX283" fmla="*/ 5818673 w 6743060"/>
              <a:gd name="connsiteY283" fmla="*/ 848640 h 1110686"/>
              <a:gd name="connsiteX284" fmla="*/ 5817860 w 6743060"/>
              <a:gd name="connsiteY284" fmla="*/ 847827 h 1110686"/>
              <a:gd name="connsiteX285" fmla="*/ 5817860 w 6743060"/>
              <a:gd name="connsiteY285" fmla="*/ 847827 h 1110686"/>
              <a:gd name="connsiteX286" fmla="*/ 5816885 w 6743060"/>
              <a:gd name="connsiteY286" fmla="*/ 846852 h 1110686"/>
              <a:gd name="connsiteX287" fmla="*/ 5817860 w 6743060"/>
              <a:gd name="connsiteY287" fmla="*/ 847664 h 1110686"/>
              <a:gd name="connsiteX288" fmla="*/ 5815259 w 6743060"/>
              <a:gd name="connsiteY288" fmla="*/ 845226 h 1110686"/>
              <a:gd name="connsiteX289" fmla="*/ 5816072 w 6743060"/>
              <a:gd name="connsiteY289" fmla="*/ 846039 h 1110686"/>
              <a:gd name="connsiteX290" fmla="*/ 5810220 w 6743060"/>
              <a:gd name="connsiteY290" fmla="*/ 840512 h 1110686"/>
              <a:gd name="connsiteX291" fmla="*/ 5810382 w 6743060"/>
              <a:gd name="connsiteY291" fmla="*/ 840512 h 1110686"/>
              <a:gd name="connsiteX292" fmla="*/ 5808594 w 6743060"/>
              <a:gd name="connsiteY292" fmla="*/ 839048 h 1110686"/>
              <a:gd name="connsiteX293" fmla="*/ 5808594 w 6743060"/>
              <a:gd name="connsiteY293" fmla="*/ 839048 h 1110686"/>
              <a:gd name="connsiteX294" fmla="*/ 5807781 w 6743060"/>
              <a:gd name="connsiteY294" fmla="*/ 838236 h 1110686"/>
              <a:gd name="connsiteX295" fmla="*/ 5808106 w 6743060"/>
              <a:gd name="connsiteY295" fmla="*/ 838561 h 1110686"/>
              <a:gd name="connsiteX296" fmla="*/ 5806806 w 6743060"/>
              <a:gd name="connsiteY296" fmla="*/ 837261 h 1110686"/>
              <a:gd name="connsiteX297" fmla="*/ 5807456 w 6743060"/>
              <a:gd name="connsiteY297" fmla="*/ 837911 h 1110686"/>
              <a:gd name="connsiteX298" fmla="*/ 5806481 w 6743060"/>
              <a:gd name="connsiteY298" fmla="*/ 836936 h 1110686"/>
              <a:gd name="connsiteX299" fmla="*/ 5806481 w 6743060"/>
              <a:gd name="connsiteY299" fmla="*/ 836936 h 1110686"/>
              <a:gd name="connsiteX300" fmla="*/ 5804693 w 6743060"/>
              <a:gd name="connsiteY300" fmla="*/ 835472 h 1110686"/>
              <a:gd name="connsiteX301" fmla="*/ 5805668 w 6743060"/>
              <a:gd name="connsiteY301" fmla="*/ 836285 h 1110686"/>
              <a:gd name="connsiteX302" fmla="*/ 5763077 w 6743060"/>
              <a:gd name="connsiteY302" fmla="*/ 794344 h 1110686"/>
              <a:gd name="connsiteX303" fmla="*/ 5725038 w 6743060"/>
              <a:gd name="connsiteY303" fmla="*/ 754843 h 1110686"/>
              <a:gd name="connsiteX304" fmla="*/ 5645709 w 6743060"/>
              <a:gd name="connsiteY304" fmla="*/ 668036 h 1110686"/>
              <a:gd name="connsiteX305" fmla="*/ 5613847 w 6743060"/>
              <a:gd name="connsiteY305" fmla="*/ 632110 h 1110686"/>
              <a:gd name="connsiteX306" fmla="*/ 5621000 w 6743060"/>
              <a:gd name="connsiteY306" fmla="*/ 647065 h 1110686"/>
              <a:gd name="connsiteX307" fmla="*/ 5631404 w 6743060"/>
              <a:gd name="connsiteY307" fmla="*/ 667060 h 1110686"/>
              <a:gd name="connsiteX308" fmla="*/ 5650261 w 6743060"/>
              <a:gd name="connsiteY308" fmla="*/ 700060 h 1110686"/>
              <a:gd name="connsiteX309" fmla="*/ 5676758 w 6743060"/>
              <a:gd name="connsiteY309" fmla="*/ 741350 h 1110686"/>
              <a:gd name="connsiteX310" fmla="*/ 5692364 w 6743060"/>
              <a:gd name="connsiteY310" fmla="*/ 763458 h 1110686"/>
              <a:gd name="connsiteX311" fmla="*/ 5707644 w 6743060"/>
              <a:gd name="connsiteY311" fmla="*/ 783453 h 1110686"/>
              <a:gd name="connsiteX312" fmla="*/ 5784860 w 6743060"/>
              <a:gd name="connsiteY312" fmla="*/ 872699 h 1110686"/>
              <a:gd name="connsiteX313" fmla="*/ 5823875 w 6743060"/>
              <a:gd name="connsiteY313" fmla="*/ 914152 h 1110686"/>
              <a:gd name="connsiteX314" fmla="*/ 5867116 w 6743060"/>
              <a:gd name="connsiteY314" fmla="*/ 957067 h 1110686"/>
              <a:gd name="connsiteX315" fmla="*/ 5871830 w 6743060"/>
              <a:gd name="connsiteY315" fmla="*/ 961619 h 1110686"/>
              <a:gd name="connsiteX316" fmla="*/ 5871017 w 6743060"/>
              <a:gd name="connsiteY316" fmla="*/ 960806 h 1110686"/>
              <a:gd name="connsiteX317" fmla="*/ 5890849 w 6743060"/>
              <a:gd name="connsiteY317" fmla="*/ 979176 h 1110686"/>
              <a:gd name="connsiteX318" fmla="*/ 5908894 w 6743060"/>
              <a:gd name="connsiteY318" fmla="*/ 995106 h 1110686"/>
              <a:gd name="connsiteX319" fmla="*/ 5920273 w 6743060"/>
              <a:gd name="connsiteY319" fmla="*/ 1004697 h 1110686"/>
              <a:gd name="connsiteX320" fmla="*/ 5931002 w 6743060"/>
              <a:gd name="connsiteY320" fmla="*/ 1013151 h 1110686"/>
              <a:gd name="connsiteX321" fmla="*/ 5950997 w 6743060"/>
              <a:gd name="connsiteY321" fmla="*/ 1027944 h 1110686"/>
              <a:gd name="connsiteX322" fmla="*/ 5985622 w 6743060"/>
              <a:gd name="connsiteY322" fmla="*/ 1052490 h 1110686"/>
              <a:gd name="connsiteX323" fmla="*/ 6024149 w 6743060"/>
              <a:gd name="connsiteY323" fmla="*/ 1079800 h 1110686"/>
              <a:gd name="connsiteX324" fmla="*/ 6023498 w 6743060"/>
              <a:gd name="connsiteY324" fmla="*/ 1079312 h 1110686"/>
              <a:gd name="connsiteX325" fmla="*/ 6034715 w 6743060"/>
              <a:gd name="connsiteY325" fmla="*/ 1087440 h 1110686"/>
              <a:gd name="connsiteX326" fmla="*/ 6034715 w 6743060"/>
              <a:gd name="connsiteY326" fmla="*/ 1087440 h 1110686"/>
              <a:gd name="connsiteX327" fmla="*/ 6066252 w 6743060"/>
              <a:gd name="connsiteY327" fmla="*/ 1110687 h 1110686"/>
              <a:gd name="connsiteX328" fmla="*/ 6035853 w 6743060"/>
              <a:gd name="connsiteY328" fmla="*/ 1110687 h 1110686"/>
              <a:gd name="connsiteX329" fmla="*/ 6724457 w 6743060"/>
              <a:gd name="connsiteY329" fmla="*/ 1109386 h 1110686"/>
              <a:gd name="connsiteX330" fmla="*/ 6724457 w 6743060"/>
              <a:gd name="connsiteY330" fmla="*/ 1088904 h 1110686"/>
              <a:gd name="connsiteX331" fmla="*/ 6723807 w 6743060"/>
              <a:gd name="connsiteY331" fmla="*/ 1019490 h 1110686"/>
              <a:gd name="connsiteX332" fmla="*/ 6718605 w 6743060"/>
              <a:gd name="connsiteY332" fmla="*/ 883752 h 1110686"/>
              <a:gd name="connsiteX333" fmla="*/ 6713078 w 6743060"/>
              <a:gd name="connsiteY333" fmla="*/ 802310 h 1110686"/>
              <a:gd name="connsiteX334" fmla="*/ 6713078 w 6743060"/>
              <a:gd name="connsiteY334" fmla="*/ 803611 h 1110686"/>
              <a:gd name="connsiteX335" fmla="*/ 6712103 w 6743060"/>
              <a:gd name="connsiteY335" fmla="*/ 791094 h 1110686"/>
              <a:gd name="connsiteX336" fmla="*/ 6712103 w 6743060"/>
              <a:gd name="connsiteY336" fmla="*/ 791419 h 1110686"/>
              <a:gd name="connsiteX337" fmla="*/ 6696984 w 6743060"/>
              <a:gd name="connsiteY337" fmla="*/ 653568 h 1110686"/>
              <a:gd name="connsiteX338" fmla="*/ 6686906 w 6743060"/>
              <a:gd name="connsiteY338" fmla="*/ 585780 h 1110686"/>
              <a:gd name="connsiteX339" fmla="*/ 6675364 w 6743060"/>
              <a:gd name="connsiteY339" fmla="*/ 516692 h 1110686"/>
              <a:gd name="connsiteX340" fmla="*/ 6652118 w 6743060"/>
              <a:gd name="connsiteY340" fmla="*/ 393472 h 1110686"/>
              <a:gd name="connsiteX341" fmla="*/ 6652280 w 6743060"/>
              <a:gd name="connsiteY341" fmla="*/ 394285 h 1110686"/>
              <a:gd name="connsiteX342" fmla="*/ 6636675 w 6743060"/>
              <a:gd name="connsiteY342" fmla="*/ 328448 h 1110686"/>
              <a:gd name="connsiteX343" fmla="*/ 6617493 w 6743060"/>
              <a:gd name="connsiteY343" fmla="*/ 257734 h 1110686"/>
              <a:gd name="connsiteX344" fmla="*/ 6606601 w 6743060"/>
              <a:gd name="connsiteY344" fmla="*/ 224735 h 1110686"/>
              <a:gd name="connsiteX345" fmla="*/ 6601399 w 6743060"/>
              <a:gd name="connsiteY345" fmla="*/ 211080 h 1110686"/>
              <a:gd name="connsiteX346" fmla="*/ 6593759 w 6743060"/>
              <a:gd name="connsiteY346" fmla="*/ 193686 h 1110686"/>
              <a:gd name="connsiteX347" fmla="*/ 6579291 w 6743060"/>
              <a:gd name="connsiteY347" fmla="*/ 163937 h 1110686"/>
              <a:gd name="connsiteX348" fmla="*/ 6565311 w 6743060"/>
              <a:gd name="connsiteY348" fmla="*/ 138903 h 1110686"/>
              <a:gd name="connsiteX349" fmla="*/ 6549705 w 6743060"/>
              <a:gd name="connsiteY349" fmla="*/ 115169 h 1110686"/>
              <a:gd name="connsiteX350" fmla="*/ 6542227 w 6743060"/>
              <a:gd name="connsiteY350" fmla="*/ 104602 h 1110686"/>
              <a:gd name="connsiteX351" fmla="*/ 6542227 w 6743060"/>
              <a:gd name="connsiteY351" fmla="*/ 104602 h 1110686"/>
              <a:gd name="connsiteX352" fmla="*/ 6541902 w 6743060"/>
              <a:gd name="connsiteY352" fmla="*/ 108179 h 1110686"/>
              <a:gd name="connsiteX353" fmla="*/ 6542715 w 6743060"/>
              <a:gd name="connsiteY353" fmla="*/ 108666 h 1110686"/>
              <a:gd name="connsiteX354" fmla="*/ 6545641 w 6743060"/>
              <a:gd name="connsiteY354" fmla="*/ 118745 h 1110686"/>
              <a:gd name="connsiteX355" fmla="*/ 6545641 w 6743060"/>
              <a:gd name="connsiteY355" fmla="*/ 118745 h 1110686"/>
              <a:gd name="connsiteX356" fmla="*/ 6545641 w 6743060"/>
              <a:gd name="connsiteY356" fmla="*/ 119396 h 1110686"/>
              <a:gd name="connsiteX357" fmla="*/ 6547104 w 6743060"/>
              <a:gd name="connsiteY357" fmla="*/ 128986 h 1110686"/>
              <a:gd name="connsiteX358" fmla="*/ 6561897 w 6743060"/>
              <a:gd name="connsiteY358" fmla="*/ 191247 h 1110686"/>
              <a:gd name="connsiteX359" fmla="*/ 6573927 w 6743060"/>
              <a:gd name="connsiteY359" fmla="*/ 255946 h 1110686"/>
              <a:gd name="connsiteX360" fmla="*/ 6593271 w 6743060"/>
              <a:gd name="connsiteY360" fmla="*/ 387295 h 1110686"/>
              <a:gd name="connsiteX361" fmla="*/ 6602212 w 6743060"/>
              <a:gd name="connsiteY361" fmla="*/ 452481 h 1110686"/>
              <a:gd name="connsiteX362" fmla="*/ 6611315 w 6743060"/>
              <a:gd name="connsiteY362" fmla="*/ 517992 h 1110686"/>
              <a:gd name="connsiteX363" fmla="*/ 6632123 w 6743060"/>
              <a:gd name="connsiteY363" fmla="*/ 648528 h 1110686"/>
              <a:gd name="connsiteX364" fmla="*/ 6655044 w 6743060"/>
              <a:gd name="connsiteY364" fmla="*/ 780527 h 1110686"/>
              <a:gd name="connsiteX365" fmla="*/ 6675039 w 6743060"/>
              <a:gd name="connsiteY365" fmla="*/ 912038 h 1110686"/>
              <a:gd name="connsiteX366" fmla="*/ 6691132 w 6743060"/>
              <a:gd name="connsiteY366" fmla="*/ 1040948 h 1110686"/>
              <a:gd name="connsiteX367" fmla="*/ 6696172 w 6743060"/>
              <a:gd name="connsiteY367" fmla="*/ 1082889 h 1110686"/>
              <a:gd name="connsiteX368" fmla="*/ 6699260 w 6743060"/>
              <a:gd name="connsiteY368" fmla="*/ 1109224 h 1110686"/>
              <a:gd name="connsiteX369" fmla="*/ 6680403 w 6743060"/>
              <a:gd name="connsiteY369" fmla="*/ 1109224 h 1110686"/>
              <a:gd name="connsiteX370" fmla="*/ 6667236 w 6743060"/>
              <a:gd name="connsiteY370" fmla="*/ 998358 h 1110686"/>
              <a:gd name="connsiteX371" fmla="*/ 6659433 w 6743060"/>
              <a:gd name="connsiteY371" fmla="*/ 934634 h 1110686"/>
              <a:gd name="connsiteX372" fmla="*/ 6650005 w 6743060"/>
              <a:gd name="connsiteY372" fmla="*/ 867822 h 1110686"/>
              <a:gd name="connsiteX373" fmla="*/ 6640414 w 6743060"/>
              <a:gd name="connsiteY373" fmla="*/ 805236 h 1110686"/>
              <a:gd name="connsiteX374" fmla="*/ 6628709 w 6743060"/>
              <a:gd name="connsiteY374" fmla="*/ 736473 h 1110686"/>
              <a:gd name="connsiteX375" fmla="*/ 6606276 w 6743060"/>
              <a:gd name="connsiteY375" fmla="*/ 606913 h 1110686"/>
              <a:gd name="connsiteX376" fmla="*/ 6586769 w 6743060"/>
              <a:gd name="connsiteY376" fmla="*/ 475889 h 1110686"/>
              <a:gd name="connsiteX377" fmla="*/ 6568725 w 6743060"/>
              <a:gd name="connsiteY377" fmla="*/ 343891 h 1110686"/>
              <a:gd name="connsiteX378" fmla="*/ 6548079 w 6743060"/>
              <a:gd name="connsiteY378" fmla="*/ 214656 h 1110686"/>
              <a:gd name="connsiteX379" fmla="*/ 6544015 w 6743060"/>
              <a:gd name="connsiteY379" fmla="*/ 194498 h 1110686"/>
              <a:gd name="connsiteX380" fmla="*/ 6537188 w 6743060"/>
              <a:gd name="connsiteY380" fmla="*/ 164587 h 1110686"/>
              <a:gd name="connsiteX381" fmla="*/ 6535075 w 6743060"/>
              <a:gd name="connsiteY381" fmla="*/ 201000 h 1110686"/>
              <a:gd name="connsiteX382" fmla="*/ 6533449 w 6743060"/>
              <a:gd name="connsiteY382" fmla="*/ 236276 h 1110686"/>
              <a:gd name="connsiteX383" fmla="*/ 6532149 w 6743060"/>
              <a:gd name="connsiteY383" fmla="*/ 274478 h 1110686"/>
              <a:gd name="connsiteX384" fmla="*/ 6530848 w 6743060"/>
              <a:gd name="connsiteY384" fmla="*/ 345192 h 1110686"/>
              <a:gd name="connsiteX385" fmla="*/ 6533774 w 6743060"/>
              <a:gd name="connsiteY385" fmla="*/ 485643 h 1110686"/>
              <a:gd name="connsiteX386" fmla="*/ 6536375 w 6743060"/>
              <a:gd name="connsiteY386" fmla="*/ 525958 h 1110686"/>
              <a:gd name="connsiteX387" fmla="*/ 6536375 w 6743060"/>
              <a:gd name="connsiteY387" fmla="*/ 524657 h 1110686"/>
              <a:gd name="connsiteX388" fmla="*/ 6537838 w 6743060"/>
              <a:gd name="connsiteY388" fmla="*/ 543352 h 1110686"/>
              <a:gd name="connsiteX389" fmla="*/ 6537838 w 6743060"/>
              <a:gd name="connsiteY389" fmla="*/ 543027 h 1110686"/>
              <a:gd name="connsiteX390" fmla="*/ 6544178 w 6743060"/>
              <a:gd name="connsiteY390" fmla="*/ 611952 h 1110686"/>
              <a:gd name="connsiteX391" fmla="*/ 6553119 w 6743060"/>
              <a:gd name="connsiteY391" fmla="*/ 683316 h 1110686"/>
              <a:gd name="connsiteX392" fmla="*/ 6575715 w 6743060"/>
              <a:gd name="connsiteY392" fmla="*/ 825231 h 1110686"/>
              <a:gd name="connsiteX393" fmla="*/ 6588719 w 6743060"/>
              <a:gd name="connsiteY393" fmla="*/ 892531 h 1110686"/>
              <a:gd name="connsiteX394" fmla="*/ 6603025 w 6743060"/>
              <a:gd name="connsiteY394" fmla="*/ 962594 h 1110686"/>
              <a:gd name="connsiteX395" fmla="*/ 6606439 w 6743060"/>
              <a:gd name="connsiteY395" fmla="*/ 978525 h 1110686"/>
              <a:gd name="connsiteX396" fmla="*/ 6606439 w 6743060"/>
              <a:gd name="connsiteY396" fmla="*/ 978525 h 1110686"/>
              <a:gd name="connsiteX397" fmla="*/ 6609852 w 6743060"/>
              <a:gd name="connsiteY397" fmla="*/ 994294 h 1110686"/>
              <a:gd name="connsiteX398" fmla="*/ 6609527 w 6743060"/>
              <a:gd name="connsiteY398" fmla="*/ 993156 h 1110686"/>
              <a:gd name="connsiteX399" fmla="*/ 6635374 w 6743060"/>
              <a:gd name="connsiteY399" fmla="*/ 1109224 h 1110686"/>
              <a:gd name="connsiteX400" fmla="*/ 6616680 w 6743060"/>
              <a:gd name="connsiteY400" fmla="*/ 1109224 h 1110686"/>
              <a:gd name="connsiteX401" fmla="*/ 6603512 w 6743060"/>
              <a:gd name="connsiteY401" fmla="*/ 1050702 h 1110686"/>
              <a:gd name="connsiteX402" fmla="*/ 6588232 w 6743060"/>
              <a:gd name="connsiteY402" fmla="*/ 981288 h 1110686"/>
              <a:gd name="connsiteX403" fmla="*/ 6588232 w 6743060"/>
              <a:gd name="connsiteY403" fmla="*/ 981776 h 1110686"/>
              <a:gd name="connsiteX404" fmla="*/ 6574414 w 6743060"/>
              <a:gd name="connsiteY404" fmla="*/ 914477 h 1110686"/>
              <a:gd name="connsiteX405" fmla="*/ 6560759 w 6743060"/>
              <a:gd name="connsiteY405" fmla="*/ 845389 h 1110686"/>
              <a:gd name="connsiteX406" fmla="*/ 6537351 w 6743060"/>
              <a:gd name="connsiteY406" fmla="*/ 703961 h 1110686"/>
              <a:gd name="connsiteX407" fmla="*/ 6527922 w 6743060"/>
              <a:gd name="connsiteY407" fmla="*/ 633898 h 1110686"/>
              <a:gd name="connsiteX408" fmla="*/ 6520769 w 6743060"/>
              <a:gd name="connsiteY408" fmla="*/ 562859 h 1110686"/>
              <a:gd name="connsiteX409" fmla="*/ 6519144 w 6743060"/>
              <a:gd name="connsiteY409" fmla="*/ 544002 h 1110686"/>
              <a:gd name="connsiteX410" fmla="*/ 6519144 w 6743060"/>
              <a:gd name="connsiteY410" fmla="*/ 544002 h 1110686"/>
              <a:gd name="connsiteX411" fmla="*/ 6517843 w 6743060"/>
              <a:gd name="connsiteY411" fmla="*/ 526934 h 1110686"/>
              <a:gd name="connsiteX412" fmla="*/ 6517843 w 6743060"/>
              <a:gd name="connsiteY412" fmla="*/ 528234 h 1110686"/>
              <a:gd name="connsiteX413" fmla="*/ 6511829 w 6743060"/>
              <a:gd name="connsiteY413" fmla="*/ 384368 h 1110686"/>
              <a:gd name="connsiteX414" fmla="*/ 6512479 w 6743060"/>
              <a:gd name="connsiteY414" fmla="*/ 315606 h 1110686"/>
              <a:gd name="connsiteX415" fmla="*/ 6514592 w 6743060"/>
              <a:gd name="connsiteY415" fmla="*/ 240665 h 1110686"/>
              <a:gd name="connsiteX416" fmla="*/ 6515730 w 6743060"/>
              <a:gd name="connsiteY416" fmla="*/ 215144 h 1110686"/>
              <a:gd name="connsiteX417" fmla="*/ 6515730 w 6743060"/>
              <a:gd name="connsiteY417" fmla="*/ 212705 h 1110686"/>
              <a:gd name="connsiteX418" fmla="*/ 6515893 w 6743060"/>
              <a:gd name="connsiteY418" fmla="*/ 209291 h 1110686"/>
              <a:gd name="connsiteX419" fmla="*/ 6515893 w 6743060"/>
              <a:gd name="connsiteY419" fmla="*/ 210429 h 1110686"/>
              <a:gd name="connsiteX420" fmla="*/ 6516055 w 6743060"/>
              <a:gd name="connsiteY420" fmla="*/ 205878 h 1110686"/>
              <a:gd name="connsiteX421" fmla="*/ 6516055 w 6743060"/>
              <a:gd name="connsiteY421" fmla="*/ 203114 h 1110686"/>
              <a:gd name="connsiteX422" fmla="*/ 6516055 w 6743060"/>
              <a:gd name="connsiteY422" fmla="*/ 204252 h 1110686"/>
              <a:gd name="connsiteX423" fmla="*/ 6519957 w 6743060"/>
              <a:gd name="connsiteY423" fmla="*/ 145893 h 1110686"/>
              <a:gd name="connsiteX424" fmla="*/ 6522558 w 6743060"/>
              <a:gd name="connsiteY424" fmla="*/ 117282 h 1110686"/>
              <a:gd name="connsiteX425" fmla="*/ 6524021 w 6743060"/>
              <a:gd name="connsiteY425" fmla="*/ 103464 h 1110686"/>
              <a:gd name="connsiteX426" fmla="*/ 6525321 w 6743060"/>
              <a:gd name="connsiteY426" fmla="*/ 93549 h 1110686"/>
              <a:gd name="connsiteX427" fmla="*/ 6534912 w 6743060"/>
              <a:gd name="connsiteY427" fmla="*/ 85908 h 1110686"/>
              <a:gd name="connsiteX428" fmla="*/ 6536375 w 6743060"/>
              <a:gd name="connsiteY428" fmla="*/ 86233 h 1110686"/>
              <a:gd name="connsiteX429" fmla="*/ 6542390 w 6743060"/>
              <a:gd name="connsiteY429" fmla="*/ 82495 h 1110686"/>
              <a:gd name="connsiteX430" fmla="*/ 6551656 w 6743060"/>
              <a:gd name="connsiteY430" fmla="*/ 87534 h 1110686"/>
              <a:gd name="connsiteX431" fmla="*/ 6554257 w 6743060"/>
              <a:gd name="connsiteY431" fmla="*/ 91435 h 1110686"/>
              <a:gd name="connsiteX432" fmla="*/ 6553607 w 6743060"/>
              <a:gd name="connsiteY432" fmla="*/ 90460 h 1110686"/>
              <a:gd name="connsiteX433" fmla="*/ 6572951 w 6743060"/>
              <a:gd name="connsiteY433" fmla="*/ 117770 h 1110686"/>
              <a:gd name="connsiteX434" fmla="*/ 6590670 w 6743060"/>
              <a:gd name="connsiteY434" fmla="*/ 147193 h 1110686"/>
              <a:gd name="connsiteX435" fmla="*/ 6620581 w 6743060"/>
              <a:gd name="connsiteY435" fmla="*/ 210592 h 1110686"/>
              <a:gd name="connsiteX436" fmla="*/ 6642039 w 6743060"/>
              <a:gd name="connsiteY436" fmla="*/ 277567 h 1110686"/>
              <a:gd name="connsiteX437" fmla="*/ 6659108 w 6743060"/>
              <a:gd name="connsiteY437" fmla="*/ 343728 h 1110686"/>
              <a:gd name="connsiteX438" fmla="*/ 6674389 w 6743060"/>
              <a:gd name="connsiteY438" fmla="*/ 411516 h 1110686"/>
              <a:gd name="connsiteX439" fmla="*/ 6687393 w 6743060"/>
              <a:gd name="connsiteY439" fmla="*/ 480279 h 1110686"/>
              <a:gd name="connsiteX440" fmla="*/ 6710477 w 6743060"/>
              <a:gd name="connsiteY440" fmla="*/ 619268 h 1110686"/>
              <a:gd name="connsiteX441" fmla="*/ 6719743 w 6743060"/>
              <a:gd name="connsiteY441" fmla="*/ 687868 h 1110686"/>
              <a:gd name="connsiteX442" fmla="*/ 6727221 w 6743060"/>
              <a:gd name="connsiteY442" fmla="*/ 756143 h 1110686"/>
              <a:gd name="connsiteX443" fmla="*/ 6730309 w 6743060"/>
              <a:gd name="connsiteY443" fmla="*/ 790931 h 1110686"/>
              <a:gd name="connsiteX444" fmla="*/ 6730309 w 6743060"/>
              <a:gd name="connsiteY444" fmla="*/ 789631 h 1110686"/>
              <a:gd name="connsiteX445" fmla="*/ 6730634 w 6743060"/>
              <a:gd name="connsiteY445" fmla="*/ 794344 h 1110686"/>
              <a:gd name="connsiteX446" fmla="*/ 6730634 w 6743060"/>
              <a:gd name="connsiteY446" fmla="*/ 793044 h 1110686"/>
              <a:gd name="connsiteX447" fmla="*/ 6735674 w 6743060"/>
              <a:gd name="connsiteY447" fmla="*/ 864408 h 1110686"/>
              <a:gd name="connsiteX448" fmla="*/ 6739738 w 6743060"/>
              <a:gd name="connsiteY448" fmla="*/ 933171 h 1110686"/>
              <a:gd name="connsiteX449" fmla="*/ 6741851 w 6743060"/>
              <a:gd name="connsiteY449" fmla="*/ 1000308 h 1110686"/>
              <a:gd name="connsiteX450" fmla="*/ 6742989 w 6743060"/>
              <a:gd name="connsiteY450" fmla="*/ 1070209 h 1110686"/>
              <a:gd name="connsiteX451" fmla="*/ 6742989 w 6743060"/>
              <a:gd name="connsiteY451" fmla="*/ 1109224 h 1110686"/>
              <a:gd name="connsiteX452" fmla="*/ 6724132 w 6743060"/>
              <a:gd name="connsiteY452" fmla="*/ 1109224 h 1110686"/>
              <a:gd name="connsiteX453" fmla="*/ 451429 w 6743060"/>
              <a:gd name="connsiteY453" fmla="*/ 1109386 h 1110686"/>
              <a:gd name="connsiteX454" fmla="*/ 458582 w 6743060"/>
              <a:gd name="connsiteY454" fmla="*/ 1101096 h 1110686"/>
              <a:gd name="connsiteX455" fmla="*/ 552541 w 6743060"/>
              <a:gd name="connsiteY455" fmla="*/ 995106 h 1110686"/>
              <a:gd name="connsiteX456" fmla="*/ 569285 w 6743060"/>
              <a:gd name="connsiteY456" fmla="*/ 975599 h 1110686"/>
              <a:gd name="connsiteX457" fmla="*/ 569285 w 6743060"/>
              <a:gd name="connsiteY457" fmla="*/ 975599 h 1110686"/>
              <a:gd name="connsiteX458" fmla="*/ 569935 w 6743060"/>
              <a:gd name="connsiteY458" fmla="*/ 974786 h 1110686"/>
              <a:gd name="connsiteX459" fmla="*/ 569448 w 6743060"/>
              <a:gd name="connsiteY459" fmla="*/ 975437 h 1110686"/>
              <a:gd name="connsiteX460" fmla="*/ 613176 w 6743060"/>
              <a:gd name="connsiteY460" fmla="*/ 919679 h 1110686"/>
              <a:gd name="connsiteX461" fmla="*/ 653004 w 6743060"/>
              <a:gd name="connsiteY461" fmla="*/ 865384 h 1110686"/>
              <a:gd name="connsiteX462" fmla="*/ 694131 w 6743060"/>
              <a:gd name="connsiteY462" fmla="*/ 804911 h 1110686"/>
              <a:gd name="connsiteX463" fmla="*/ 693481 w 6743060"/>
              <a:gd name="connsiteY463" fmla="*/ 805887 h 1110686"/>
              <a:gd name="connsiteX464" fmla="*/ 763057 w 6743060"/>
              <a:gd name="connsiteY464" fmla="*/ 687380 h 1110686"/>
              <a:gd name="connsiteX465" fmla="*/ 795894 w 6743060"/>
              <a:gd name="connsiteY465" fmla="*/ 626745 h 1110686"/>
              <a:gd name="connsiteX466" fmla="*/ 827756 w 6743060"/>
              <a:gd name="connsiteY466" fmla="*/ 563997 h 1110686"/>
              <a:gd name="connsiteX467" fmla="*/ 835884 w 6743060"/>
              <a:gd name="connsiteY467" fmla="*/ 547254 h 1110686"/>
              <a:gd name="connsiteX468" fmla="*/ 835884 w 6743060"/>
              <a:gd name="connsiteY468" fmla="*/ 547741 h 1110686"/>
              <a:gd name="connsiteX469" fmla="*/ 849539 w 6743060"/>
              <a:gd name="connsiteY469" fmla="*/ 517668 h 1110686"/>
              <a:gd name="connsiteX470" fmla="*/ 864006 w 6743060"/>
              <a:gd name="connsiteY470" fmla="*/ 484180 h 1110686"/>
              <a:gd name="connsiteX471" fmla="*/ 890991 w 6743060"/>
              <a:gd name="connsiteY471" fmla="*/ 418993 h 1110686"/>
              <a:gd name="connsiteX472" fmla="*/ 909198 w 6743060"/>
              <a:gd name="connsiteY472" fmla="*/ 372502 h 1110686"/>
              <a:gd name="connsiteX473" fmla="*/ 925129 w 6743060"/>
              <a:gd name="connsiteY473" fmla="*/ 327472 h 1110686"/>
              <a:gd name="connsiteX474" fmla="*/ 924966 w 6743060"/>
              <a:gd name="connsiteY474" fmla="*/ 328285 h 1110686"/>
              <a:gd name="connsiteX475" fmla="*/ 925292 w 6743060"/>
              <a:gd name="connsiteY475" fmla="*/ 327310 h 1110686"/>
              <a:gd name="connsiteX476" fmla="*/ 925292 w 6743060"/>
              <a:gd name="connsiteY476" fmla="*/ 327310 h 1110686"/>
              <a:gd name="connsiteX477" fmla="*/ 943661 w 6743060"/>
              <a:gd name="connsiteY477" fmla="*/ 266838 h 1110686"/>
              <a:gd name="connsiteX478" fmla="*/ 952764 w 6743060"/>
              <a:gd name="connsiteY478" fmla="*/ 232537 h 1110686"/>
              <a:gd name="connsiteX479" fmla="*/ 959592 w 6743060"/>
              <a:gd name="connsiteY479" fmla="*/ 201814 h 1110686"/>
              <a:gd name="connsiteX480" fmla="*/ 961542 w 6743060"/>
              <a:gd name="connsiteY480" fmla="*/ 189459 h 1110686"/>
              <a:gd name="connsiteX481" fmla="*/ 956828 w 6743060"/>
              <a:gd name="connsiteY481" fmla="*/ 198725 h 1110686"/>
              <a:gd name="connsiteX482" fmla="*/ 923503 w 6743060"/>
              <a:gd name="connsiteY482" fmla="*/ 261960 h 1110686"/>
              <a:gd name="connsiteX483" fmla="*/ 856204 w 6743060"/>
              <a:gd name="connsiteY483" fmla="*/ 385019 h 1110686"/>
              <a:gd name="connsiteX484" fmla="*/ 786465 w 6743060"/>
              <a:gd name="connsiteY484" fmla="*/ 506451 h 1110686"/>
              <a:gd name="connsiteX485" fmla="*/ 719653 w 6743060"/>
              <a:gd name="connsiteY485" fmla="*/ 626257 h 1110686"/>
              <a:gd name="connsiteX486" fmla="*/ 650077 w 6743060"/>
              <a:gd name="connsiteY486" fmla="*/ 749316 h 1110686"/>
              <a:gd name="connsiteX487" fmla="*/ 614314 w 6743060"/>
              <a:gd name="connsiteY487" fmla="*/ 809137 h 1110686"/>
              <a:gd name="connsiteX488" fmla="*/ 575137 w 6743060"/>
              <a:gd name="connsiteY488" fmla="*/ 868147 h 1110686"/>
              <a:gd name="connsiteX489" fmla="*/ 493695 w 6743060"/>
              <a:gd name="connsiteY489" fmla="*/ 982102 h 1110686"/>
              <a:gd name="connsiteX490" fmla="*/ 414365 w 6743060"/>
              <a:gd name="connsiteY490" fmla="*/ 1097519 h 1110686"/>
              <a:gd name="connsiteX491" fmla="*/ 406725 w 6743060"/>
              <a:gd name="connsiteY491" fmla="*/ 1109061 h 1110686"/>
              <a:gd name="connsiteX492" fmla="*/ 384292 w 6743060"/>
              <a:gd name="connsiteY492" fmla="*/ 1109061 h 1110686"/>
              <a:gd name="connsiteX493" fmla="*/ 410301 w 6743060"/>
              <a:gd name="connsiteY493" fmla="*/ 1070047 h 1110686"/>
              <a:gd name="connsiteX494" fmla="*/ 490118 w 6743060"/>
              <a:gd name="connsiteY494" fmla="*/ 955441 h 1110686"/>
              <a:gd name="connsiteX495" fmla="*/ 571561 w 6743060"/>
              <a:gd name="connsiteY495" fmla="*/ 841000 h 1110686"/>
              <a:gd name="connsiteX496" fmla="*/ 591231 w 6743060"/>
              <a:gd name="connsiteY496" fmla="*/ 811088 h 1110686"/>
              <a:gd name="connsiteX497" fmla="*/ 590905 w 6743060"/>
              <a:gd name="connsiteY497" fmla="*/ 811576 h 1110686"/>
              <a:gd name="connsiteX498" fmla="*/ 591231 w 6743060"/>
              <a:gd name="connsiteY498" fmla="*/ 811088 h 1110686"/>
              <a:gd name="connsiteX499" fmla="*/ 591556 w 6743060"/>
              <a:gd name="connsiteY499" fmla="*/ 810600 h 1110686"/>
              <a:gd name="connsiteX500" fmla="*/ 591231 w 6743060"/>
              <a:gd name="connsiteY500" fmla="*/ 811088 h 1110686"/>
              <a:gd name="connsiteX501" fmla="*/ 626669 w 6743060"/>
              <a:gd name="connsiteY501" fmla="*/ 752567 h 1110686"/>
              <a:gd name="connsiteX502" fmla="*/ 661132 w 6743060"/>
              <a:gd name="connsiteY502" fmla="*/ 692095 h 1110686"/>
              <a:gd name="connsiteX503" fmla="*/ 729407 w 6743060"/>
              <a:gd name="connsiteY503" fmla="*/ 570012 h 1110686"/>
              <a:gd name="connsiteX504" fmla="*/ 801258 w 6743060"/>
              <a:gd name="connsiteY504" fmla="*/ 443540 h 1110686"/>
              <a:gd name="connsiteX505" fmla="*/ 868883 w 6743060"/>
              <a:gd name="connsiteY505" fmla="*/ 323734 h 1110686"/>
              <a:gd name="connsiteX506" fmla="*/ 935533 w 6743060"/>
              <a:gd name="connsiteY506" fmla="*/ 199700 h 1110686"/>
              <a:gd name="connsiteX507" fmla="*/ 955690 w 6743060"/>
              <a:gd name="connsiteY507" fmla="*/ 160686 h 1110686"/>
              <a:gd name="connsiteX508" fmla="*/ 965606 w 6743060"/>
              <a:gd name="connsiteY508" fmla="*/ 142154 h 1110686"/>
              <a:gd name="connsiteX509" fmla="*/ 966257 w 6743060"/>
              <a:gd name="connsiteY509" fmla="*/ 140854 h 1110686"/>
              <a:gd name="connsiteX510" fmla="*/ 966257 w 6743060"/>
              <a:gd name="connsiteY510" fmla="*/ 140854 h 1110686"/>
              <a:gd name="connsiteX511" fmla="*/ 952764 w 6743060"/>
              <a:gd name="connsiteY511" fmla="*/ 152395 h 1110686"/>
              <a:gd name="connsiteX512" fmla="*/ 905297 w 6743060"/>
              <a:gd name="connsiteY512" fmla="*/ 203927 h 1110686"/>
              <a:gd name="connsiteX513" fmla="*/ 905784 w 6743060"/>
              <a:gd name="connsiteY513" fmla="*/ 203277 h 1110686"/>
              <a:gd name="connsiteX514" fmla="*/ 822229 w 6743060"/>
              <a:gd name="connsiteY514" fmla="*/ 312680 h 1110686"/>
              <a:gd name="connsiteX515" fmla="*/ 739811 w 6743060"/>
              <a:gd name="connsiteY515" fmla="*/ 423057 h 1110686"/>
              <a:gd name="connsiteX516" fmla="*/ 697382 w 6743060"/>
              <a:gd name="connsiteY516" fmla="*/ 478166 h 1110686"/>
              <a:gd name="connsiteX517" fmla="*/ 656092 w 6743060"/>
              <a:gd name="connsiteY517" fmla="*/ 533599 h 1110686"/>
              <a:gd name="connsiteX518" fmla="*/ 597571 w 6743060"/>
              <a:gd name="connsiteY518" fmla="*/ 620731 h 1110686"/>
              <a:gd name="connsiteX519" fmla="*/ 598221 w 6743060"/>
              <a:gd name="connsiteY519" fmla="*/ 619755 h 1110686"/>
              <a:gd name="connsiteX520" fmla="*/ 560344 w 6743060"/>
              <a:gd name="connsiteY520" fmla="*/ 680715 h 1110686"/>
              <a:gd name="connsiteX521" fmla="*/ 526207 w 6743060"/>
              <a:gd name="connsiteY521" fmla="*/ 738749 h 1110686"/>
              <a:gd name="connsiteX522" fmla="*/ 491094 w 6743060"/>
              <a:gd name="connsiteY522" fmla="*/ 800360 h 1110686"/>
              <a:gd name="connsiteX523" fmla="*/ 459232 w 6743060"/>
              <a:gd name="connsiteY523" fmla="*/ 858393 h 1110686"/>
              <a:gd name="connsiteX524" fmla="*/ 396972 w 6743060"/>
              <a:gd name="connsiteY524" fmla="*/ 980639 h 1110686"/>
              <a:gd name="connsiteX525" fmla="*/ 363972 w 6743060"/>
              <a:gd name="connsiteY525" fmla="*/ 1046638 h 1110686"/>
              <a:gd name="connsiteX526" fmla="*/ 336987 w 6743060"/>
              <a:gd name="connsiteY526" fmla="*/ 1109061 h 1110686"/>
              <a:gd name="connsiteX527" fmla="*/ 317480 w 6743060"/>
              <a:gd name="connsiteY527" fmla="*/ 1109061 h 1110686"/>
              <a:gd name="connsiteX528" fmla="*/ 320081 w 6743060"/>
              <a:gd name="connsiteY528" fmla="*/ 1102233 h 1110686"/>
              <a:gd name="connsiteX529" fmla="*/ 332923 w 6743060"/>
              <a:gd name="connsiteY529" fmla="*/ 1071510 h 1110686"/>
              <a:gd name="connsiteX530" fmla="*/ 347553 w 6743060"/>
              <a:gd name="connsiteY530" fmla="*/ 1038835 h 1110686"/>
              <a:gd name="connsiteX531" fmla="*/ 377789 w 6743060"/>
              <a:gd name="connsiteY531" fmla="*/ 978363 h 1110686"/>
              <a:gd name="connsiteX532" fmla="*/ 408676 w 6743060"/>
              <a:gd name="connsiteY532" fmla="*/ 917078 h 1110686"/>
              <a:gd name="connsiteX533" fmla="*/ 439725 w 6743060"/>
              <a:gd name="connsiteY533" fmla="*/ 856443 h 1110686"/>
              <a:gd name="connsiteX534" fmla="*/ 473700 w 6743060"/>
              <a:gd name="connsiteY534" fmla="*/ 794344 h 1110686"/>
              <a:gd name="connsiteX535" fmla="*/ 542950 w 6743060"/>
              <a:gd name="connsiteY535" fmla="*/ 674863 h 1110686"/>
              <a:gd name="connsiteX536" fmla="*/ 618378 w 6743060"/>
              <a:gd name="connsiteY536" fmla="*/ 556520 h 1110686"/>
              <a:gd name="connsiteX537" fmla="*/ 656580 w 6743060"/>
              <a:gd name="connsiteY537" fmla="*/ 502224 h 1110686"/>
              <a:gd name="connsiteX538" fmla="*/ 698845 w 6743060"/>
              <a:gd name="connsiteY538" fmla="*/ 446792 h 1110686"/>
              <a:gd name="connsiteX539" fmla="*/ 784352 w 6743060"/>
              <a:gd name="connsiteY539" fmla="*/ 333812 h 1110686"/>
              <a:gd name="connsiteX540" fmla="*/ 865144 w 6743060"/>
              <a:gd name="connsiteY540" fmla="*/ 225222 h 1110686"/>
              <a:gd name="connsiteX541" fmla="*/ 909686 w 6743060"/>
              <a:gd name="connsiteY541" fmla="*/ 171252 h 1110686"/>
              <a:gd name="connsiteX542" fmla="*/ 932607 w 6743060"/>
              <a:gd name="connsiteY542" fmla="*/ 147031 h 1110686"/>
              <a:gd name="connsiteX543" fmla="*/ 957641 w 6743060"/>
              <a:gd name="connsiteY543" fmla="*/ 125085 h 1110686"/>
              <a:gd name="connsiteX544" fmla="*/ 965119 w 6743060"/>
              <a:gd name="connsiteY544" fmla="*/ 120208 h 1110686"/>
              <a:gd name="connsiteX545" fmla="*/ 976498 w 6743060"/>
              <a:gd name="connsiteY545" fmla="*/ 122159 h 1110686"/>
              <a:gd name="connsiteX546" fmla="*/ 977961 w 6743060"/>
              <a:gd name="connsiteY546" fmla="*/ 124922 h 1110686"/>
              <a:gd name="connsiteX547" fmla="*/ 986902 w 6743060"/>
              <a:gd name="connsiteY547" fmla="*/ 125736 h 1110686"/>
              <a:gd name="connsiteX548" fmla="*/ 988853 w 6743060"/>
              <a:gd name="connsiteY548" fmla="*/ 137928 h 1110686"/>
              <a:gd name="connsiteX549" fmla="*/ 987877 w 6743060"/>
              <a:gd name="connsiteY549" fmla="*/ 139391 h 1110686"/>
              <a:gd name="connsiteX550" fmla="*/ 983651 w 6743060"/>
              <a:gd name="connsiteY550" fmla="*/ 146543 h 1110686"/>
              <a:gd name="connsiteX551" fmla="*/ 982350 w 6743060"/>
              <a:gd name="connsiteY551" fmla="*/ 163775 h 1110686"/>
              <a:gd name="connsiteX552" fmla="*/ 977798 w 6743060"/>
              <a:gd name="connsiteY552" fmla="*/ 199213 h 1110686"/>
              <a:gd name="connsiteX553" fmla="*/ 961868 w 6743060"/>
              <a:gd name="connsiteY553" fmla="*/ 267488 h 1110686"/>
              <a:gd name="connsiteX554" fmla="*/ 941873 w 6743060"/>
              <a:gd name="connsiteY554" fmla="*/ 333975 h 1110686"/>
              <a:gd name="connsiteX555" fmla="*/ 930819 w 6743060"/>
              <a:gd name="connsiteY555" fmla="*/ 365999 h 1110686"/>
              <a:gd name="connsiteX556" fmla="*/ 918464 w 6743060"/>
              <a:gd name="connsiteY556" fmla="*/ 398673 h 1110686"/>
              <a:gd name="connsiteX557" fmla="*/ 892292 w 6743060"/>
              <a:gd name="connsiteY557" fmla="*/ 463535 h 1110686"/>
              <a:gd name="connsiteX558" fmla="*/ 865469 w 6743060"/>
              <a:gd name="connsiteY558" fmla="*/ 526934 h 1110686"/>
              <a:gd name="connsiteX559" fmla="*/ 834745 w 6743060"/>
              <a:gd name="connsiteY559" fmla="*/ 591470 h 1110686"/>
              <a:gd name="connsiteX560" fmla="*/ 802721 w 6743060"/>
              <a:gd name="connsiteY560" fmla="*/ 653405 h 1110686"/>
              <a:gd name="connsiteX561" fmla="*/ 768096 w 6743060"/>
              <a:gd name="connsiteY561" fmla="*/ 715828 h 1110686"/>
              <a:gd name="connsiteX562" fmla="*/ 733471 w 6743060"/>
              <a:gd name="connsiteY562" fmla="*/ 775976 h 1110686"/>
              <a:gd name="connsiteX563" fmla="*/ 708437 w 6743060"/>
              <a:gd name="connsiteY563" fmla="*/ 816778 h 1110686"/>
              <a:gd name="connsiteX564" fmla="*/ 708761 w 6743060"/>
              <a:gd name="connsiteY564" fmla="*/ 816290 h 1110686"/>
              <a:gd name="connsiteX565" fmla="*/ 705185 w 6743060"/>
              <a:gd name="connsiteY565" fmla="*/ 821980 h 1110686"/>
              <a:gd name="connsiteX566" fmla="*/ 704860 w 6743060"/>
              <a:gd name="connsiteY566" fmla="*/ 822468 h 1110686"/>
              <a:gd name="connsiteX567" fmla="*/ 704535 w 6743060"/>
              <a:gd name="connsiteY567" fmla="*/ 822955 h 1110686"/>
              <a:gd name="connsiteX568" fmla="*/ 704535 w 6743060"/>
              <a:gd name="connsiteY568" fmla="*/ 823280 h 1110686"/>
              <a:gd name="connsiteX569" fmla="*/ 666333 w 6743060"/>
              <a:gd name="connsiteY569" fmla="*/ 878713 h 1110686"/>
              <a:gd name="connsiteX570" fmla="*/ 624068 w 6743060"/>
              <a:gd name="connsiteY570" fmla="*/ 936097 h 1110686"/>
              <a:gd name="connsiteX571" fmla="*/ 581152 w 6743060"/>
              <a:gd name="connsiteY571" fmla="*/ 990230 h 1110686"/>
              <a:gd name="connsiteX572" fmla="*/ 534335 w 6743060"/>
              <a:gd name="connsiteY572" fmla="*/ 1043549 h 1110686"/>
              <a:gd name="connsiteX573" fmla="*/ 488330 w 6743060"/>
              <a:gd name="connsiteY573" fmla="*/ 1095243 h 1110686"/>
              <a:gd name="connsiteX574" fmla="*/ 476138 w 6743060"/>
              <a:gd name="connsiteY574" fmla="*/ 1109061 h 1110686"/>
              <a:gd name="connsiteX575" fmla="*/ 451429 w 6743060"/>
              <a:gd name="connsiteY575" fmla="*/ 1109061 h 1110686"/>
              <a:gd name="connsiteX576" fmla="*/ 169225 w 6743060"/>
              <a:gd name="connsiteY576" fmla="*/ 1109386 h 1110686"/>
              <a:gd name="connsiteX577" fmla="*/ 188082 w 6743060"/>
              <a:gd name="connsiteY577" fmla="*/ 1109386 h 1110686"/>
              <a:gd name="connsiteX578" fmla="*/ 180929 w 6743060"/>
              <a:gd name="connsiteY578" fmla="*/ 1084189 h 1110686"/>
              <a:gd name="connsiteX579" fmla="*/ 164673 w 6743060"/>
              <a:gd name="connsiteY579" fmla="*/ 1021766 h 1110686"/>
              <a:gd name="connsiteX580" fmla="*/ 146466 w 6743060"/>
              <a:gd name="connsiteY580" fmla="*/ 950077 h 1110686"/>
              <a:gd name="connsiteX581" fmla="*/ 129723 w 6743060"/>
              <a:gd name="connsiteY581" fmla="*/ 882452 h 1110686"/>
              <a:gd name="connsiteX582" fmla="*/ 97373 w 6743060"/>
              <a:gd name="connsiteY582" fmla="*/ 741838 h 1110686"/>
              <a:gd name="connsiteX583" fmla="*/ 65024 w 6743060"/>
              <a:gd name="connsiteY583" fmla="*/ 598460 h 1110686"/>
              <a:gd name="connsiteX584" fmla="*/ 65349 w 6743060"/>
              <a:gd name="connsiteY584" fmla="*/ 599598 h 1110686"/>
              <a:gd name="connsiteX585" fmla="*/ 63236 w 6743060"/>
              <a:gd name="connsiteY585" fmla="*/ 589844 h 1110686"/>
              <a:gd name="connsiteX586" fmla="*/ 39177 w 6743060"/>
              <a:gd name="connsiteY586" fmla="*/ 450043 h 1110686"/>
              <a:gd name="connsiteX587" fmla="*/ 23896 w 6743060"/>
              <a:gd name="connsiteY587" fmla="*/ 304389 h 1110686"/>
              <a:gd name="connsiteX588" fmla="*/ 23896 w 6743060"/>
              <a:gd name="connsiteY588" fmla="*/ 305201 h 1110686"/>
              <a:gd name="connsiteX589" fmla="*/ 21620 w 6743060"/>
              <a:gd name="connsiteY589" fmla="*/ 266675 h 1110686"/>
              <a:gd name="connsiteX590" fmla="*/ 18369 w 6743060"/>
              <a:gd name="connsiteY590" fmla="*/ 194824 h 1110686"/>
              <a:gd name="connsiteX591" fmla="*/ 17882 w 6743060"/>
              <a:gd name="connsiteY591" fmla="*/ 159548 h 1110686"/>
              <a:gd name="connsiteX592" fmla="*/ 19019 w 6743060"/>
              <a:gd name="connsiteY592" fmla="*/ 124110 h 1110686"/>
              <a:gd name="connsiteX593" fmla="*/ 24709 w 6743060"/>
              <a:gd name="connsiteY593" fmla="*/ 57135 h 1110686"/>
              <a:gd name="connsiteX594" fmla="*/ 27310 w 6743060"/>
              <a:gd name="connsiteY594" fmla="*/ 67539 h 1110686"/>
              <a:gd name="connsiteX595" fmla="*/ 40965 w 6743060"/>
              <a:gd name="connsiteY595" fmla="*/ 126873 h 1110686"/>
              <a:gd name="connsiteX596" fmla="*/ 40965 w 6743060"/>
              <a:gd name="connsiteY596" fmla="*/ 126873 h 1110686"/>
              <a:gd name="connsiteX597" fmla="*/ 42103 w 6743060"/>
              <a:gd name="connsiteY597" fmla="*/ 131588 h 1110686"/>
              <a:gd name="connsiteX598" fmla="*/ 71851 w 6743060"/>
              <a:gd name="connsiteY598" fmla="*/ 276753 h 1110686"/>
              <a:gd name="connsiteX599" fmla="*/ 99324 w 6743060"/>
              <a:gd name="connsiteY599" fmla="*/ 422082 h 1110686"/>
              <a:gd name="connsiteX600" fmla="*/ 121757 w 6743060"/>
              <a:gd name="connsiteY600" fmla="*/ 566598 h 1110686"/>
              <a:gd name="connsiteX601" fmla="*/ 146954 w 6743060"/>
              <a:gd name="connsiteY601" fmla="*/ 717291 h 1110686"/>
              <a:gd name="connsiteX602" fmla="*/ 171501 w 6743060"/>
              <a:gd name="connsiteY602" fmla="*/ 859531 h 1110686"/>
              <a:gd name="connsiteX603" fmla="*/ 182230 w 6743060"/>
              <a:gd name="connsiteY603" fmla="*/ 931220 h 1110686"/>
              <a:gd name="connsiteX604" fmla="*/ 190845 w 6743060"/>
              <a:gd name="connsiteY604" fmla="*/ 1003885 h 1110686"/>
              <a:gd name="connsiteX605" fmla="*/ 202062 w 6743060"/>
              <a:gd name="connsiteY605" fmla="*/ 1109386 h 1110686"/>
              <a:gd name="connsiteX606" fmla="*/ 220269 w 6743060"/>
              <a:gd name="connsiteY606" fmla="*/ 1109386 h 1110686"/>
              <a:gd name="connsiteX607" fmla="*/ 211653 w 6743060"/>
              <a:gd name="connsiteY607" fmla="*/ 1026968 h 1110686"/>
              <a:gd name="connsiteX608" fmla="*/ 193609 w 6743060"/>
              <a:gd name="connsiteY608" fmla="*/ 883265 h 1110686"/>
              <a:gd name="connsiteX609" fmla="*/ 168900 w 6743060"/>
              <a:gd name="connsiteY609" fmla="*/ 737286 h 1110686"/>
              <a:gd name="connsiteX610" fmla="*/ 143866 w 6743060"/>
              <a:gd name="connsiteY610" fmla="*/ 591470 h 1110686"/>
              <a:gd name="connsiteX611" fmla="*/ 121595 w 6743060"/>
              <a:gd name="connsiteY611" fmla="*/ 446629 h 1110686"/>
              <a:gd name="connsiteX612" fmla="*/ 94772 w 6743060"/>
              <a:gd name="connsiteY612" fmla="*/ 299837 h 1110686"/>
              <a:gd name="connsiteX613" fmla="*/ 65674 w 6743060"/>
              <a:gd name="connsiteY613" fmla="*/ 156134 h 1110686"/>
              <a:gd name="connsiteX614" fmla="*/ 49418 w 6743060"/>
              <a:gd name="connsiteY614" fmla="*/ 82169 h 1110686"/>
              <a:gd name="connsiteX615" fmla="*/ 40640 w 6743060"/>
              <a:gd name="connsiteY615" fmla="*/ 46081 h 1110686"/>
              <a:gd name="connsiteX616" fmla="*/ 30886 w 6743060"/>
              <a:gd name="connsiteY616" fmla="*/ 12919 h 1110686"/>
              <a:gd name="connsiteX617" fmla="*/ 30399 w 6743060"/>
              <a:gd name="connsiteY617" fmla="*/ 10480 h 1110686"/>
              <a:gd name="connsiteX618" fmla="*/ 30399 w 6743060"/>
              <a:gd name="connsiteY618" fmla="*/ 9830 h 1110686"/>
              <a:gd name="connsiteX619" fmla="*/ 22758 w 6743060"/>
              <a:gd name="connsiteY619" fmla="*/ 77 h 1110686"/>
              <a:gd name="connsiteX620" fmla="*/ 13005 w 6743060"/>
              <a:gd name="connsiteY620" fmla="*/ 7717 h 1110686"/>
              <a:gd name="connsiteX621" fmla="*/ 15118 w 6743060"/>
              <a:gd name="connsiteY621" fmla="*/ 22998 h 1110686"/>
              <a:gd name="connsiteX622" fmla="*/ 15606 w 6743060"/>
              <a:gd name="connsiteY622" fmla="*/ 24785 h 1110686"/>
              <a:gd name="connsiteX623" fmla="*/ 10241 w 6743060"/>
              <a:gd name="connsiteY623" fmla="*/ 35677 h 1110686"/>
              <a:gd name="connsiteX624" fmla="*/ 7315 w 6743060"/>
              <a:gd name="connsiteY624" fmla="*/ 53396 h 1110686"/>
              <a:gd name="connsiteX625" fmla="*/ 3576 w 6743060"/>
              <a:gd name="connsiteY625" fmla="*/ 87208 h 1110686"/>
              <a:gd name="connsiteX626" fmla="*/ 0 w 6743060"/>
              <a:gd name="connsiteY626" fmla="*/ 160686 h 1110686"/>
              <a:gd name="connsiteX627" fmla="*/ 1788 w 6743060"/>
              <a:gd name="connsiteY627" fmla="*/ 230099 h 1110686"/>
              <a:gd name="connsiteX628" fmla="*/ 6015 w 6743060"/>
              <a:gd name="connsiteY628" fmla="*/ 305364 h 1110686"/>
              <a:gd name="connsiteX629" fmla="*/ 12842 w 6743060"/>
              <a:gd name="connsiteY629" fmla="*/ 378029 h 1110686"/>
              <a:gd name="connsiteX630" fmla="*/ 21295 w 6743060"/>
              <a:gd name="connsiteY630" fmla="*/ 450530 h 1110686"/>
              <a:gd name="connsiteX631" fmla="*/ 45029 w 6743060"/>
              <a:gd name="connsiteY631" fmla="*/ 590007 h 1110686"/>
              <a:gd name="connsiteX632" fmla="*/ 77704 w 6743060"/>
              <a:gd name="connsiteY632" fmla="*/ 734848 h 1110686"/>
              <a:gd name="connsiteX633" fmla="*/ 110053 w 6743060"/>
              <a:gd name="connsiteY633" fmla="*/ 876112 h 1110686"/>
              <a:gd name="connsiteX634" fmla="*/ 126797 w 6743060"/>
              <a:gd name="connsiteY634" fmla="*/ 944712 h 1110686"/>
              <a:gd name="connsiteX635" fmla="*/ 144841 w 6743060"/>
              <a:gd name="connsiteY635" fmla="*/ 1014614 h 1110686"/>
              <a:gd name="connsiteX636" fmla="*/ 162722 w 6743060"/>
              <a:gd name="connsiteY636" fmla="*/ 1083539 h 1110686"/>
              <a:gd name="connsiteX637" fmla="*/ 169875 w 6743060"/>
              <a:gd name="connsiteY637" fmla="*/ 1109224 h 111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Lst>
            <a:rect l="l" t="t" r="r" b="b"/>
            <a:pathLst>
              <a:path w="6743060" h="1110686">
                <a:moveTo>
                  <a:pt x="231323" y="1109386"/>
                </a:moveTo>
                <a:cubicBezTo>
                  <a:pt x="231160" y="1088091"/>
                  <a:pt x="230998" y="1066958"/>
                  <a:pt x="230673" y="1045663"/>
                </a:cubicBezTo>
                <a:cubicBezTo>
                  <a:pt x="230185" y="994294"/>
                  <a:pt x="229210" y="942925"/>
                  <a:pt x="226609" y="891718"/>
                </a:cubicBezTo>
                <a:cubicBezTo>
                  <a:pt x="225633" y="871560"/>
                  <a:pt x="224333" y="851566"/>
                  <a:pt x="222707" y="831571"/>
                </a:cubicBezTo>
                <a:cubicBezTo>
                  <a:pt x="222707" y="831896"/>
                  <a:pt x="222707" y="832384"/>
                  <a:pt x="222707" y="832709"/>
                </a:cubicBezTo>
                <a:cubicBezTo>
                  <a:pt x="218481" y="781828"/>
                  <a:pt x="213604" y="730946"/>
                  <a:pt x="208564" y="680065"/>
                </a:cubicBezTo>
                <a:cubicBezTo>
                  <a:pt x="206126" y="655193"/>
                  <a:pt x="203362" y="630321"/>
                  <a:pt x="200599" y="605613"/>
                </a:cubicBezTo>
                <a:cubicBezTo>
                  <a:pt x="197835" y="579766"/>
                  <a:pt x="195072" y="553919"/>
                  <a:pt x="191496" y="528234"/>
                </a:cubicBezTo>
                <a:cubicBezTo>
                  <a:pt x="188082" y="503688"/>
                  <a:pt x="184180" y="479304"/>
                  <a:pt x="179629" y="455082"/>
                </a:cubicBezTo>
                <a:cubicBezTo>
                  <a:pt x="174752" y="429072"/>
                  <a:pt x="169387" y="403063"/>
                  <a:pt x="164023" y="377216"/>
                </a:cubicBezTo>
                <a:cubicBezTo>
                  <a:pt x="162397" y="369738"/>
                  <a:pt x="160772" y="362260"/>
                  <a:pt x="159309" y="354620"/>
                </a:cubicBezTo>
                <a:cubicBezTo>
                  <a:pt x="159309" y="354945"/>
                  <a:pt x="159471" y="355432"/>
                  <a:pt x="159634" y="355758"/>
                </a:cubicBezTo>
                <a:cubicBezTo>
                  <a:pt x="158333" y="349905"/>
                  <a:pt x="157033" y="344054"/>
                  <a:pt x="155895" y="338201"/>
                </a:cubicBezTo>
                <a:lnTo>
                  <a:pt x="156220" y="339339"/>
                </a:lnTo>
                <a:cubicBezTo>
                  <a:pt x="150693" y="313817"/>
                  <a:pt x="144678" y="288458"/>
                  <a:pt x="138013" y="263261"/>
                </a:cubicBezTo>
                <a:cubicBezTo>
                  <a:pt x="131674" y="238552"/>
                  <a:pt x="123871" y="214330"/>
                  <a:pt x="115580" y="190272"/>
                </a:cubicBezTo>
                <a:cubicBezTo>
                  <a:pt x="112654" y="181656"/>
                  <a:pt x="109565" y="173203"/>
                  <a:pt x="106639" y="164750"/>
                </a:cubicBezTo>
                <a:cubicBezTo>
                  <a:pt x="103551" y="156459"/>
                  <a:pt x="100462" y="148168"/>
                  <a:pt x="97211" y="139878"/>
                </a:cubicBezTo>
                <a:cubicBezTo>
                  <a:pt x="93309" y="130125"/>
                  <a:pt x="89245" y="120371"/>
                  <a:pt x="85181" y="110617"/>
                </a:cubicBezTo>
                <a:cubicBezTo>
                  <a:pt x="81280" y="101514"/>
                  <a:pt x="76891" y="92573"/>
                  <a:pt x="72827" y="83632"/>
                </a:cubicBezTo>
                <a:cubicBezTo>
                  <a:pt x="68925" y="75179"/>
                  <a:pt x="64699" y="66888"/>
                  <a:pt x="60472" y="58598"/>
                </a:cubicBezTo>
                <a:cubicBezTo>
                  <a:pt x="57709" y="53396"/>
                  <a:pt x="54945" y="48194"/>
                  <a:pt x="51857" y="43155"/>
                </a:cubicBezTo>
                <a:cubicBezTo>
                  <a:pt x="48443" y="37465"/>
                  <a:pt x="44866" y="32101"/>
                  <a:pt x="40965" y="26736"/>
                </a:cubicBezTo>
                <a:cubicBezTo>
                  <a:pt x="41128" y="27062"/>
                  <a:pt x="41453" y="27386"/>
                  <a:pt x="41615" y="27712"/>
                </a:cubicBezTo>
                <a:cubicBezTo>
                  <a:pt x="39990" y="25599"/>
                  <a:pt x="38527" y="23648"/>
                  <a:pt x="36738" y="21697"/>
                </a:cubicBezTo>
                <a:lnTo>
                  <a:pt x="36088" y="21047"/>
                </a:lnTo>
                <a:cubicBezTo>
                  <a:pt x="36088" y="21047"/>
                  <a:pt x="35275" y="20397"/>
                  <a:pt x="34788" y="20072"/>
                </a:cubicBezTo>
                <a:cubicBezTo>
                  <a:pt x="33325" y="18934"/>
                  <a:pt x="32024" y="17308"/>
                  <a:pt x="31537" y="15357"/>
                </a:cubicBezTo>
                <a:cubicBezTo>
                  <a:pt x="31049" y="13407"/>
                  <a:pt x="31211" y="11618"/>
                  <a:pt x="31862" y="9668"/>
                </a:cubicBezTo>
                <a:cubicBezTo>
                  <a:pt x="33650" y="3490"/>
                  <a:pt x="40802" y="3002"/>
                  <a:pt x="45192" y="5604"/>
                </a:cubicBezTo>
                <a:cubicBezTo>
                  <a:pt x="48605" y="7717"/>
                  <a:pt x="51044" y="10643"/>
                  <a:pt x="53482" y="13732"/>
                </a:cubicBezTo>
                <a:cubicBezTo>
                  <a:pt x="57221" y="18608"/>
                  <a:pt x="60635" y="23648"/>
                  <a:pt x="63886" y="28849"/>
                </a:cubicBezTo>
                <a:cubicBezTo>
                  <a:pt x="70714" y="39741"/>
                  <a:pt x="76891" y="50958"/>
                  <a:pt x="82418" y="62500"/>
                </a:cubicBezTo>
                <a:cubicBezTo>
                  <a:pt x="88270" y="74692"/>
                  <a:pt x="94122" y="86884"/>
                  <a:pt x="99649" y="99238"/>
                </a:cubicBezTo>
                <a:cubicBezTo>
                  <a:pt x="105176" y="111430"/>
                  <a:pt x="110053" y="123784"/>
                  <a:pt x="114930" y="136139"/>
                </a:cubicBezTo>
                <a:cubicBezTo>
                  <a:pt x="119644" y="148006"/>
                  <a:pt x="123871" y="160036"/>
                  <a:pt x="128097" y="172065"/>
                </a:cubicBezTo>
                <a:cubicBezTo>
                  <a:pt x="132486" y="184420"/>
                  <a:pt x="136550" y="196774"/>
                  <a:pt x="140614" y="209128"/>
                </a:cubicBezTo>
                <a:cubicBezTo>
                  <a:pt x="148580" y="233512"/>
                  <a:pt x="155082" y="258222"/>
                  <a:pt x="161259" y="283094"/>
                </a:cubicBezTo>
                <a:cubicBezTo>
                  <a:pt x="166786" y="305852"/>
                  <a:pt x="171826" y="328610"/>
                  <a:pt x="176865" y="351531"/>
                </a:cubicBezTo>
                <a:lnTo>
                  <a:pt x="176540" y="350393"/>
                </a:lnTo>
                <a:cubicBezTo>
                  <a:pt x="181905" y="374777"/>
                  <a:pt x="186944" y="399161"/>
                  <a:pt x="191658" y="423708"/>
                </a:cubicBezTo>
                <a:cubicBezTo>
                  <a:pt x="196535" y="448904"/>
                  <a:pt x="201249" y="474102"/>
                  <a:pt x="205151" y="499461"/>
                </a:cubicBezTo>
                <a:cubicBezTo>
                  <a:pt x="207101" y="512141"/>
                  <a:pt x="209052" y="524820"/>
                  <a:pt x="210678" y="537663"/>
                </a:cubicBezTo>
                <a:cubicBezTo>
                  <a:pt x="212303" y="550180"/>
                  <a:pt x="213604" y="562859"/>
                  <a:pt x="215067" y="575376"/>
                </a:cubicBezTo>
                <a:cubicBezTo>
                  <a:pt x="217830" y="600898"/>
                  <a:pt x="220756" y="626420"/>
                  <a:pt x="223357" y="651942"/>
                </a:cubicBezTo>
                <a:cubicBezTo>
                  <a:pt x="226121" y="677952"/>
                  <a:pt x="228559" y="703961"/>
                  <a:pt x="231160" y="729971"/>
                </a:cubicBezTo>
                <a:cubicBezTo>
                  <a:pt x="233599" y="755005"/>
                  <a:pt x="235874" y="780040"/>
                  <a:pt x="238150" y="805236"/>
                </a:cubicBezTo>
                <a:cubicBezTo>
                  <a:pt x="242539" y="855630"/>
                  <a:pt x="245140" y="906186"/>
                  <a:pt x="246603" y="956904"/>
                </a:cubicBezTo>
                <a:cubicBezTo>
                  <a:pt x="248066" y="1006811"/>
                  <a:pt x="248229" y="1056717"/>
                  <a:pt x="248717" y="1106460"/>
                </a:cubicBezTo>
                <a:lnTo>
                  <a:pt x="248717" y="1109061"/>
                </a:lnTo>
                <a:lnTo>
                  <a:pt x="230835" y="1109061"/>
                </a:lnTo>
                <a:close/>
                <a:moveTo>
                  <a:pt x="6035203" y="1109386"/>
                </a:moveTo>
                <a:cubicBezTo>
                  <a:pt x="6031626" y="1106785"/>
                  <a:pt x="6028050" y="1104022"/>
                  <a:pt x="6024474" y="1101421"/>
                </a:cubicBezTo>
                <a:lnTo>
                  <a:pt x="6024311" y="1101421"/>
                </a:lnTo>
                <a:lnTo>
                  <a:pt x="6023823" y="1100933"/>
                </a:lnTo>
                <a:lnTo>
                  <a:pt x="6023661" y="1100933"/>
                </a:lnTo>
                <a:cubicBezTo>
                  <a:pt x="6020085" y="1098332"/>
                  <a:pt x="6016671" y="1095731"/>
                  <a:pt x="6013257" y="1093130"/>
                </a:cubicBezTo>
                <a:lnTo>
                  <a:pt x="6013420" y="1093130"/>
                </a:lnTo>
                <a:lnTo>
                  <a:pt x="6012607" y="1092805"/>
                </a:lnTo>
                <a:cubicBezTo>
                  <a:pt x="5997001" y="1081588"/>
                  <a:pt x="5981070" y="1070534"/>
                  <a:pt x="5965464" y="1059480"/>
                </a:cubicBezTo>
                <a:cubicBezTo>
                  <a:pt x="5957011" y="1053628"/>
                  <a:pt x="5948721" y="1047613"/>
                  <a:pt x="5940268" y="1041761"/>
                </a:cubicBezTo>
                <a:cubicBezTo>
                  <a:pt x="5932627" y="1036397"/>
                  <a:pt x="5924987" y="1030870"/>
                  <a:pt x="5917672" y="1025017"/>
                </a:cubicBezTo>
                <a:cubicBezTo>
                  <a:pt x="5910031" y="1019003"/>
                  <a:pt x="5902554" y="1012825"/>
                  <a:pt x="5895239" y="1006486"/>
                </a:cubicBezTo>
                <a:cubicBezTo>
                  <a:pt x="5886948" y="999333"/>
                  <a:pt x="5878983" y="992180"/>
                  <a:pt x="5870855" y="985028"/>
                </a:cubicBezTo>
                <a:cubicBezTo>
                  <a:pt x="5863539" y="978363"/>
                  <a:pt x="5856549" y="971535"/>
                  <a:pt x="5849397" y="964708"/>
                </a:cubicBezTo>
                <a:cubicBezTo>
                  <a:pt x="5842894" y="958530"/>
                  <a:pt x="5836554" y="952191"/>
                  <a:pt x="5830215" y="945851"/>
                </a:cubicBezTo>
                <a:cubicBezTo>
                  <a:pt x="5822412" y="938048"/>
                  <a:pt x="5814609" y="930245"/>
                  <a:pt x="5806806" y="922442"/>
                </a:cubicBezTo>
                <a:cubicBezTo>
                  <a:pt x="5799978" y="915615"/>
                  <a:pt x="5793476" y="908462"/>
                  <a:pt x="5786811" y="901472"/>
                </a:cubicBezTo>
                <a:cubicBezTo>
                  <a:pt x="5774131" y="887816"/>
                  <a:pt x="5761289" y="873999"/>
                  <a:pt x="5748935" y="860019"/>
                </a:cubicBezTo>
                <a:cubicBezTo>
                  <a:pt x="5722762" y="830108"/>
                  <a:pt x="5696428" y="800360"/>
                  <a:pt x="5673182" y="768010"/>
                </a:cubicBezTo>
                <a:cubicBezTo>
                  <a:pt x="5649773" y="735336"/>
                  <a:pt x="5628965" y="701198"/>
                  <a:pt x="5610108" y="665760"/>
                </a:cubicBezTo>
                <a:cubicBezTo>
                  <a:pt x="5603443" y="653243"/>
                  <a:pt x="5597591" y="640400"/>
                  <a:pt x="5592064" y="627558"/>
                </a:cubicBezTo>
                <a:cubicBezTo>
                  <a:pt x="5590764" y="624632"/>
                  <a:pt x="5589788" y="621706"/>
                  <a:pt x="5588813" y="618780"/>
                </a:cubicBezTo>
                <a:cubicBezTo>
                  <a:pt x="5587512" y="615204"/>
                  <a:pt x="5586700" y="611464"/>
                  <a:pt x="5586212" y="607726"/>
                </a:cubicBezTo>
                <a:cubicBezTo>
                  <a:pt x="5585724" y="604637"/>
                  <a:pt x="5585399" y="601549"/>
                  <a:pt x="5585887" y="598460"/>
                </a:cubicBezTo>
                <a:cubicBezTo>
                  <a:pt x="5584261" y="596347"/>
                  <a:pt x="5582798" y="594071"/>
                  <a:pt x="5581498" y="591795"/>
                </a:cubicBezTo>
                <a:cubicBezTo>
                  <a:pt x="5579547" y="588381"/>
                  <a:pt x="5578734" y="584155"/>
                  <a:pt x="5580197" y="580416"/>
                </a:cubicBezTo>
                <a:cubicBezTo>
                  <a:pt x="5580847" y="578628"/>
                  <a:pt x="5582311" y="577165"/>
                  <a:pt x="5583936" y="576189"/>
                </a:cubicBezTo>
                <a:cubicBezTo>
                  <a:pt x="5585237" y="575376"/>
                  <a:pt x="5586700" y="574888"/>
                  <a:pt x="5588325" y="574888"/>
                </a:cubicBezTo>
                <a:cubicBezTo>
                  <a:pt x="5588813" y="572125"/>
                  <a:pt x="5590439" y="569687"/>
                  <a:pt x="5593039" y="568386"/>
                </a:cubicBezTo>
                <a:cubicBezTo>
                  <a:pt x="5595153" y="567248"/>
                  <a:pt x="5597916" y="567086"/>
                  <a:pt x="5600192" y="567899"/>
                </a:cubicBezTo>
                <a:cubicBezTo>
                  <a:pt x="5608970" y="568386"/>
                  <a:pt x="5617749" y="568549"/>
                  <a:pt x="5626364" y="569687"/>
                </a:cubicBezTo>
                <a:cubicBezTo>
                  <a:pt x="5635468" y="570824"/>
                  <a:pt x="5644734" y="572125"/>
                  <a:pt x="5653674" y="574076"/>
                </a:cubicBezTo>
                <a:cubicBezTo>
                  <a:pt x="5672856" y="578303"/>
                  <a:pt x="5691713" y="583342"/>
                  <a:pt x="5710245" y="589681"/>
                </a:cubicBezTo>
                <a:cubicBezTo>
                  <a:pt x="5714634" y="591144"/>
                  <a:pt x="5719186" y="592608"/>
                  <a:pt x="5723575" y="594233"/>
                </a:cubicBezTo>
                <a:cubicBezTo>
                  <a:pt x="5727802" y="595696"/>
                  <a:pt x="5732028" y="597485"/>
                  <a:pt x="5736255" y="599110"/>
                </a:cubicBezTo>
                <a:cubicBezTo>
                  <a:pt x="5739506" y="600411"/>
                  <a:pt x="5742595" y="601711"/>
                  <a:pt x="5745683" y="603012"/>
                </a:cubicBezTo>
                <a:cubicBezTo>
                  <a:pt x="5749260" y="604475"/>
                  <a:pt x="5752999" y="605937"/>
                  <a:pt x="5756412" y="607726"/>
                </a:cubicBezTo>
                <a:cubicBezTo>
                  <a:pt x="5764215" y="611302"/>
                  <a:pt x="5772181" y="614879"/>
                  <a:pt x="5779983" y="618617"/>
                </a:cubicBezTo>
                <a:cubicBezTo>
                  <a:pt x="5787461" y="622193"/>
                  <a:pt x="5794776" y="625608"/>
                  <a:pt x="5802092" y="629509"/>
                </a:cubicBezTo>
                <a:lnTo>
                  <a:pt x="5801116" y="628859"/>
                </a:lnTo>
                <a:cubicBezTo>
                  <a:pt x="5806806" y="631947"/>
                  <a:pt x="5812333" y="634873"/>
                  <a:pt x="5818023" y="637962"/>
                </a:cubicBezTo>
                <a:lnTo>
                  <a:pt x="5818348" y="637962"/>
                </a:lnTo>
                <a:cubicBezTo>
                  <a:pt x="5835579" y="647391"/>
                  <a:pt x="5852485" y="657469"/>
                  <a:pt x="5869391" y="667385"/>
                </a:cubicBezTo>
                <a:cubicBezTo>
                  <a:pt x="5877845" y="672424"/>
                  <a:pt x="5886135" y="677627"/>
                  <a:pt x="5894426" y="682829"/>
                </a:cubicBezTo>
                <a:cubicBezTo>
                  <a:pt x="5902229" y="687705"/>
                  <a:pt x="5909869" y="692582"/>
                  <a:pt x="5917509" y="697784"/>
                </a:cubicBezTo>
                <a:cubicBezTo>
                  <a:pt x="5934415" y="709163"/>
                  <a:pt x="5950671" y="721192"/>
                  <a:pt x="5966927" y="733384"/>
                </a:cubicBezTo>
                <a:cubicBezTo>
                  <a:pt x="5981883" y="744601"/>
                  <a:pt x="5996188" y="756793"/>
                  <a:pt x="6010331" y="768985"/>
                </a:cubicBezTo>
                <a:cubicBezTo>
                  <a:pt x="6020735" y="777926"/>
                  <a:pt x="6031301" y="786704"/>
                  <a:pt x="6041217" y="796133"/>
                </a:cubicBezTo>
                <a:lnTo>
                  <a:pt x="6040730" y="795645"/>
                </a:lnTo>
                <a:cubicBezTo>
                  <a:pt x="6055360" y="809300"/>
                  <a:pt x="6069665" y="823280"/>
                  <a:pt x="6083971" y="837585"/>
                </a:cubicBezTo>
                <a:cubicBezTo>
                  <a:pt x="6090961" y="844576"/>
                  <a:pt x="6097788" y="851891"/>
                  <a:pt x="6104616" y="859206"/>
                </a:cubicBezTo>
                <a:cubicBezTo>
                  <a:pt x="6110956" y="865871"/>
                  <a:pt x="6117295" y="872699"/>
                  <a:pt x="6123635" y="879526"/>
                </a:cubicBezTo>
                <a:cubicBezTo>
                  <a:pt x="6137128" y="894319"/>
                  <a:pt x="6150458" y="909275"/>
                  <a:pt x="6163300" y="924555"/>
                </a:cubicBezTo>
                <a:cubicBezTo>
                  <a:pt x="6175980" y="939673"/>
                  <a:pt x="6188172" y="955441"/>
                  <a:pt x="6200364" y="971048"/>
                </a:cubicBezTo>
                <a:cubicBezTo>
                  <a:pt x="6211905" y="985840"/>
                  <a:pt x="6223447" y="1000796"/>
                  <a:pt x="6234989" y="1015752"/>
                </a:cubicBezTo>
                <a:cubicBezTo>
                  <a:pt x="6246856" y="1031195"/>
                  <a:pt x="6258885" y="1046638"/>
                  <a:pt x="6270752" y="1062406"/>
                </a:cubicBezTo>
                <a:cubicBezTo>
                  <a:pt x="6282456" y="1078012"/>
                  <a:pt x="6294323" y="1093618"/>
                  <a:pt x="6304565" y="1110036"/>
                </a:cubicBezTo>
                <a:lnTo>
                  <a:pt x="6283269" y="1110036"/>
                </a:lnTo>
                <a:cubicBezTo>
                  <a:pt x="6280018" y="1105322"/>
                  <a:pt x="6276604" y="1100770"/>
                  <a:pt x="6273191" y="1096219"/>
                </a:cubicBezTo>
                <a:cubicBezTo>
                  <a:pt x="6267338" y="1088416"/>
                  <a:pt x="6261649" y="1080613"/>
                  <a:pt x="6255797" y="1072810"/>
                </a:cubicBezTo>
                <a:cubicBezTo>
                  <a:pt x="6243930" y="1057204"/>
                  <a:pt x="6232063" y="1041761"/>
                  <a:pt x="6220033" y="1026155"/>
                </a:cubicBezTo>
                <a:cubicBezTo>
                  <a:pt x="6199551" y="999496"/>
                  <a:pt x="6178906" y="972836"/>
                  <a:pt x="6157935" y="946501"/>
                </a:cubicBezTo>
                <a:lnTo>
                  <a:pt x="6157935" y="946501"/>
                </a:lnTo>
                <a:cubicBezTo>
                  <a:pt x="6133877" y="917078"/>
                  <a:pt x="6108192" y="888792"/>
                  <a:pt x="6081695" y="861320"/>
                </a:cubicBezTo>
                <a:cubicBezTo>
                  <a:pt x="6068040" y="847014"/>
                  <a:pt x="6053897" y="833034"/>
                  <a:pt x="6039592" y="819379"/>
                </a:cubicBezTo>
                <a:cubicBezTo>
                  <a:pt x="6039917" y="819704"/>
                  <a:pt x="6040242" y="820029"/>
                  <a:pt x="6040405" y="820192"/>
                </a:cubicBezTo>
                <a:cubicBezTo>
                  <a:pt x="6036666" y="816616"/>
                  <a:pt x="6032927" y="813039"/>
                  <a:pt x="6029188" y="809625"/>
                </a:cubicBezTo>
                <a:cubicBezTo>
                  <a:pt x="6014395" y="795970"/>
                  <a:pt x="5999114" y="782966"/>
                  <a:pt x="5983834" y="769960"/>
                </a:cubicBezTo>
                <a:cubicBezTo>
                  <a:pt x="5969854" y="758094"/>
                  <a:pt x="5955223" y="746715"/>
                  <a:pt x="5940430" y="735823"/>
                </a:cubicBezTo>
                <a:cubicBezTo>
                  <a:pt x="5937342" y="733547"/>
                  <a:pt x="5934253" y="731272"/>
                  <a:pt x="5931164" y="728996"/>
                </a:cubicBezTo>
                <a:lnTo>
                  <a:pt x="5931652" y="729320"/>
                </a:lnTo>
                <a:lnTo>
                  <a:pt x="5931164" y="728996"/>
                </a:lnTo>
                <a:lnTo>
                  <a:pt x="5930677" y="728671"/>
                </a:lnTo>
                <a:lnTo>
                  <a:pt x="5931164" y="728996"/>
                </a:lnTo>
                <a:cubicBezTo>
                  <a:pt x="5926613" y="725744"/>
                  <a:pt x="5921898" y="722493"/>
                  <a:pt x="5917347" y="719242"/>
                </a:cubicBezTo>
                <a:cubicBezTo>
                  <a:pt x="5884835" y="697134"/>
                  <a:pt x="5851022" y="676814"/>
                  <a:pt x="5816559" y="657632"/>
                </a:cubicBezTo>
                <a:cubicBezTo>
                  <a:pt x="5814446" y="656494"/>
                  <a:pt x="5812333" y="655193"/>
                  <a:pt x="5810057" y="654056"/>
                </a:cubicBezTo>
                <a:cubicBezTo>
                  <a:pt x="5804693" y="651129"/>
                  <a:pt x="5799166" y="648203"/>
                  <a:pt x="5793801" y="645277"/>
                </a:cubicBezTo>
                <a:lnTo>
                  <a:pt x="5793639" y="645277"/>
                </a:lnTo>
                <a:cubicBezTo>
                  <a:pt x="5787949" y="642351"/>
                  <a:pt x="5782422" y="639425"/>
                  <a:pt x="5776732" y="636824"/>
                </a:cubicBezTo>
                <a:cubicBezTo>
                  <a:pt x="5769905" y="633573"/>
                  <a:pt x="5762915" y="630321"/>
                  <a:pt x="5756087" y="627071"/>
                </a:cubicBezTo>
                <a:cubicBezTo>
                  <a:pt x="5749585" y="624144"/>
                  <a:pt x="5743082" y="621218"/>
                  <a:pt x="5736417" y="618455"/>
                </a:cubicBezTo>
                <a:cubicBezTo>
                  <a:pt x="5730240" y="615854"/>
                  <a:pt x="5723900" y="613578"/>
                  <a:pt x="5717723" y="611140"/>
                </a:cubicBezTo>
                <a:cubicBezTo>
                  <a:pt x="5718048" y="611140"/>
                  <a:pt x="5718536" y="611464"/>
                  <a:pt x="5718861" y="611627"/>
                </a:cubicBezTo>
                <a:cubicBezTo>
                  <a:pt x="5709107" y="608376"/>
                  <a:pt x="5699354" y="605125"/>
                  <a:pt x="5689600" y="602036"/>
                </a:cubicBezTo>
                <a:cubicBezTo>
                  <a:pt x="5680497" y="599110"/>
                  <a:pt x="5671068" y="596672"/>
                  <a:pt x="5661802" y="594396"/>
                </a:cubicBezTo>
                <a:cubicBezTo>
                  <a:pt x="5655137" y="592933"/>
                  <a:pt x="5648635" y="591470"/>
                  <a:pt x="5641970" y="590332"/>
                </a:cubicBezTo>
                <a:cubicBezTo>
                  <a:pt x="5637093" y="589357"/>
                  <a:pt x="5632054" y="588706"/>
                  <a:pt x="5627177" y="588056"/>
                </a:cubicBezTo>
                <a:cubicBezTo>
                  <a:pt x="5638719" y="595859"/>
                  <a:pt x="5650261" y="603499"/>
                  <a:pt x="5661802" y="611302"/>
                </a:cubicBezTo>
                <a:cubicBezTo>
                  <a:pt x="5677733" y="622031"/>
                  <a:pt x="5693502" y="633085"/>
                  <a:pt x="5709270" y="644139"/>
                </a:cubicBezTo>
                <a:cubicBezTo>
                  <a:pt x="5710895" y="645277"/>
                  <a:pt x="5712684" y="646577"/>
                  <a:pt x="5714309" y="647716"/>
                </a:cubicBezTo>
                <a:cubicBezTo>
                  <a:pt x="5713984" y="647553"/>
                  <a:pt x="5713659" y="647228"/>
                  <a:pt x="5713334" y="647065"/>
                </a:cubicBezTo>
                <a:cubicBezTo>
                  <a:pt x="5714147" y="647553"/>
                  <a:pt x="5714797" y="648203"/>
                  <a:pt x="5715610" y="648691"/>
                </a:cubicBezTo>
                <a:lnTo>
                  <a:pt x="5715122" y="648366"/>
                </a:lnTo>
                <a:lnTo>
                  <a:pt x="5715610" y="648691"/>
                </a:lnTo>
                <a:lnTo>
                  <a:pt x="5715772" y="648691"/>
                </a:lnTo>
                <a:lnTo>
                  <a:pt x="5716585" y="649341"/>
                </a:lnTo>
                <a:lnTo>
                  <a:pt x="5716260" y="649016"/>
                </a:lnTo>
                <a:cubicBezTo>
                  <a:pt x="5716260" y="649016"/>
                  <a:pt x="5717235" y="649829"/>
                  <a:pt x="5717886" y="650154"/>
                </a:cubicBezTo>
                <a:cubicBezTo>
                  <a:pt x="5717560" y="649992"/>
                  <a:pt x="5717235" y="649666"/>
                  <a:pt x="5716910" y="649504"/>
                </a:cubicBezTo>
                <a:cubicBezTo>
                  <a:pt x="5717886" y="650154"/>
                  <a:pt x="5718861" y="650967"/>
                  <a:pt x="5719836" y="651617"/>
                </a:cubicBezTo>
                <a:cubicBezTo>
                  <a:pt x="5721299" y="652430"/>
                  <a:pt x="5722762" y="653568"/>
                  <a:pt x="5724063" y="654705"/>
                </a:cubicBezTo>
                <a:lnTo>
                  <a:pt x="5725363" y="655681"/>
                </a:lnTo>
                <a:lnTo>
                  <a:pt x="5725688" y="655681"/>
                </a:lnTo>
                <a:lnTo>
                  <a:pt x="5726014" y="656168"/>
                </a:lnTo>
                <a:lnTo>
                  <a:pt x="5725851" y="656168"/>
                </a:lnTo>
                <a:lnTo>
                  <a:pt x="5727477" y="657144"/>
                </a:lnTo>
                <a:lnTo>
                  <a:pt x="5727477" y="657144"/>
                </a:lnTo>
                <a:lnTo>
                  <a:pt x="5728289" y="657794"/>
                </a:lnTo>
                <a:lnTo>
                  <a:pt x="5727964" y="657794"/>
                </a:lnTo>
                <a:lnTo>
                  <a:pt x="5727964" y="657469"/>
                </a:lnTo>
                <a:lnTo>
                  <a:pt x="5728452" y="657957"/>
                </a:lnTo>
                <a:lnTo>
                  <a:pt x="5728777" y="658282"/>
                </a:lnTo>
                <a:lnTo>
                  <a:pt x="5728777" y="658282"/>
                </a:lnTo>
                <a:cubicBezTo>
                  <a:pt x="5743733" y="669011"/>
                  <a:pt x="5758200" y="680390"/>
                  <a:pt x="5772668" y="691769"/>
                </a:cubicBezTo>
                <a:cubicBezTo>
                  <a:pt x="5788599" y="704287"/>
                  <a:pt x="5804367" y="716804"/>
                  <a:pt x="5819973" y="729483"/>
                </a:cubicBezTo>
                <a:cubicBezTo>
                  <a:pt x="5851022" y="754680"/>
                  <a:pt x="5881746" y="780527"/>
                  <a:pt x="5911982" y="806699"/>
                </a:cubicBezTo>
                <a:cubicBezTo>
                  <a:pt x="5926287" y="819216"/>
                  <a:pt x="5940430" y="831896"/>
                  <a:pt x="5954410" y="844576"/>
                </a:cubicBezTo>
                <a:cubicBezTo>
                  <a:pt x="5968878" y="857418"/>
                  <a:pt x="5983021" y="870585"/>
                  <a:pt x="5997164" y="883915"/>
                </a:cubicBezTo>
                <a:lnTo>
                  <a:pt x="5996513" y="883428"/>
                </a:lnTo>
                <a:cubicBezTo>
                  <a:pt x="6001553" y="888142"/>
                  <a:pt x="6006592" y="892856"/>
                  <a:pt x="6011631" y="897733"/>
                </a:cubicBezTo>
                <a:cubicBezTo>
                  <a:pt x="6011306" y="897408"/>
                  <a:pt x="6010981" y="897083"/>
                  <a:pt x="6010819" y="896920"/>
                </a:cubicBezTo>
                <a:lnTo>
                  <a:pt x="6011306" y="897408"/>
                </a:lnTo>
                <a:lnTo>
                  <a:pt x="6011631" y="897733"/>
                </a:lnTo>
                <a:lnTo>
                  <a:pt x="6011631" y="897733"/>
                </a:lnTo>
                <a:lnTo>
                  <a:pt x="6012282" y="898383"/>
                </a:lnTo>
                <a:lnTo>
                  <a:pt x="6011957" y="898058"/>
                </a:lnTo>
                <a:lnTo>
                  <a:pt x="6012769" y="898871"/>
                </a:lnTo>
                <a:lnTo>
                  <a:pt x="6012932" y="898871"/>
                </a:lnTo>
                <a:lnTo>
                  <a:pt x="6013420" y="899521"/>
                </a:lnTo>
                <a:lnTo>
                  <a:pt x="6013257" y="899521"/>
                </a:lnTo>
                <a:lnTo>
                  <a:pt x="6013907" y="900008"/>
                </a:lnTo>
                <a:lnTo>
                  <a:pt x="6013582" y="899684"/>
                </a:lnTo>
                <a:lnTo>
                  <a:pt x="6014070" y="900008"/>
                </a:lnTo>
                <a:lnTo>
                  <a:pt x="6014558" y="900496"/>
                </a:lnTo>
                <a:lnTo>
                  <a:pt x="6014232" y="900171"/>
                </a:lnTo>
                <a:cubicBezTo>
                  <a:pt x="6014232" y="900171"/>
                  <a:pt x="6015533" y="901472"/>
                  <a:pt x="6016346" y="902122"/>
                </a:cubicBezTo>
                <a:cubicBezTo>
                  <a:pt x="6016996" y="902772"/>
                  <a:pt x="6017646" y="903423"/>
                  <a:pt x="6018296" y="903910"/>
                </a:cubicBezTo>
                <a:lnTo>
                  <a:pt x="6017809" y="903585"/>
                </a:lnTo>
                <a:cubicBezTo>
                  <a:pt x="6017809" y="903585"/>
                  <a:pt x="6019434" y="905048"/>
                  <a:pt x="6020247" y="905861"/>
                </a:cubicBezTo>
                <a:cubicBezTo>
                  <a:pt x="6020735" y="906349"/>
                  <a:pt x="6021223" y="906836"/>
                  <a:pt x="6021710" y="907161"/>
                </a:cubicBezTo>
                <a:lnTo>
                  <a:pt x="6021385" y="906836"/>
                </a:lnTo>
                <a:lnTo>
                  <a:pt x="6021873" y="907161"/>
                </a:lnTo>
                <a:lnTo>
                  <a:pt x="6021873" y="907161"/>
                </a:lnTo>
                <a:lnTo>
                  <a:pt x="6022523" y="907812"/>
                </a:lnTo>
                <a:lnTo>
                  <a:pt x="6022523" y="907812"/>
                </a:lnTo>
                <a:lnTo>
                  <a:pt x="6023336" y="908624"/>
                </a:lnTo>
                <a:lnTo>
                  <a:pt x="6023336" y="908624"/>
                </a:lnTo>
                <a:cubicBezTo>
                  <a:pt x="6051296" y="935121"/>
                  <a:pt x="6078444" y="962594"/>
                  <a:pt x="6105429" y="990230"/>
                </a:cubicBezTo>
                <a:cubicBezTo>
                  <a:pt x="6133064" y="1018352"/>
                  <a:pt x="6160536" y="1046475"/>
                  <a:pt x="6187847" y="1074923"/>
                </a:cubicBezTo>
                <a:cubicBezTo>
                  <a:pt x="6199063" y="1086628"/>
                  <a:pt x="6210117" y="1098332"/>
                  <a:pt x="6221171" y="1110199"/>
                </a:cubicBezTo>
                <a:lnTo>
                  <a:pt x="6196462" y="1110199"/>
                </a:lnTo>
                <a:cubicBezTo>
                  <a:pt x="6184433" y="1097682"/>
                  <a:pt x="6172566" y="1085002"/>
                  <a:pt x="6160536" y="1072485"/>
                </a:cubicBezTo>
                <a:cubicBezTo>
                  <a:pt x="6134039" y="1044849"/>
                  <a:pt x="6107054" y="1017540"/>
                  <a:pt x="6080232" y="990230"/>
                </a:cubicBezTo>
                <a:cubicBezTo>
                  <a:pt x="6067390" y="977224"/>
                  <a:pt x="6054547" y="964220"/>
                  <a:pt x="6041543" y="951377"/>
                </a:cubicBezTo>
                <a:cubicBezTo>
                  <a:pt x="6027887" y="937885"/>
                  <a:pt x="6013907" y="924555"/>
                  <a:pt x="5999927" y="911225"/>
                </a:cubicBezTo>
                <a:lnTo>
                  <a:pt x="6000090" y="911225"/>
                </a:lnTo>
                <a:lnTo>
                  <a:pt x="5999114" y="910413"/>
                </a:lnTo>
                <a:lnTo>
                  <a:pt x="5999439" y="910737"/>
                </a:lnTo>
                <a:lnTo>
                  <a:pt x="5998627" y="910088"/>
                </a:lnTo>
                <a:lnTo>
                  <a:pt x="5998627" y="910088"/>
                </a:lnTo>
                <a:lnTo>
                  <a:pt x="5998627" y="910088"/>
                </a:lnTo>
                <a:lnTo>
                  <a:pt x="5999114" y="910413"/>
                </a:lnTo>
                <a:lnTo>
                  <a:pt x="5999277" y="910413"/>
                </a:lnTo>
                <a:cubicBezTo>
                  <a:pt x="5994563" y="906186"/>
                  <a:pt x="5989686" y="901634"/>
                  <a:pt x="5984972" y="897083"/>
                </a:cubicBezTo>
                <a:lnTo>
                  <a:pt x="5984972" y="897083"/>
                </a:lnTo>
                <a:cubicBezTo>
                  <a:pt x="5956849" y="871073"/>
                  <a:pt x="5928563" y="845064"/>
                  <a:pt x="5899465" y="819704"/>
                </a:cubicBezTo>
                <a:cubicBezTo>
                  <a:pt x="5869229" y="793369"/>
                  <a:pt x="5838343" y="767685"/>
                  <a:pt x="5807131" y="742326"/>
                </a:cubicBezTo>
                <a:cubicBezTo>
                  <a:pt x="5791850" y="729971"/>
                  <a:pt x="5776570" y="717779"/>
                  <a:pt x="5761127" y="705750"/>
                </a:cubicBezTo>
                <a:cubicBezTo>
                  <a:pt x="5746659" y="694370"/>
                  <a:pt x="5732191" y="683153"/>
                  <a:pt x="5717398" y="672424"/>
                </a:cubicBezTo>
                <a:lnTo>
                  <a:pt x="5717398" y="672424"/>
                </a:lnTo>
                <a:cubicBezTo>
                  <a:pt x="5717398" y="672424"/>
                  <a:pt x="5716423" y="671775"/>
                  <a:pt x="5715935" y="671287"/>
                </a:cubicBezTo>
                <a:cubicBezTo>
                  <a:pt x="5716260" y="671612"/>
                  <a:pt x="5716585" y="671775"/>
                  <a:pt x="5716910" y="672100"/>
                </a:cubicBezTo>
                <a:cubicBezTo>
                  <a:pt x="5714634" y="670474"/>
                  <a:pt x="5712196" y="668686"/>
                  <a:pt x="5709920" y="667060"/>
                </a:cubicBezTo>
                <a:lnTo>
                  <a:pt x="5709920" y="667060"/>
                </a:lnTo>
                <a:cubicBezTo>
                  <a:pt x="5709920" y="667060"/>
                  <a:pt x="5709270" y="666573"/>
                  <a:pt x="5708945" y="666410"/>
                </a:cubicBezTo>
                <a:cubicBezTo>
                  <a:pt x="5707157" y="665110"/>
                  <a:pt x="5705531" y="663972"/>
                  <a:pt x="5703743" y="662671"/>
                </a:cubicBezTo>
                <a:lnTo>
                  <a:pt x="5704231" y="662996"/>
                </a:lnTo>
                <a:cubicBezTo>
                  <a:pt x="5672694" y="640238"/>
                  <a:pt x="5640019" y="619268"/>
                  <a:pt x="5608158" y="597160"/>
                </a:cubicBezTo>
                <a:lnTo>
                  <a:pt x="5607345" y="596509"/>
                </a:lnTo>
                <a:cubicBezTo>
                  <a:pt x="5618887" y="610001"/>
                  <a:pt x="5630753" y="623332"/>
                  <a:pt x="5642620" y="636662"/>
                </a:cubicBezTo>
                <a:cubicBezTo>
                  <a:pt x="5655300" y="650967"/>
                  <a:pt x="5668142" y="665272"/>
                  <a:pt x="5680984" y="679415"/>
                </a:cubicBezTo>
                <a:cubicBezTo>
                  <a:pt x="5695127" y="695021"/>
                  <a:pt x="5709270" y="710464"/>
                  <a:pt x="5723575" y="725907"/>
                </a:cubicBezTo>
                <a:cubicBezTo>
                  <a:pt x="5735767" y="739074"/>
                  <a:pt x="5747959" y="752241"/>
                  <a:pt x="5760639" y="765084"/>
                </a:cubicBezTo>
                <a:cubicBezTo>
                  <a:pt x="5770718" y="775325"/>
                  <a:pt x="5780796" y="785729"/>
                  <a:pt x="5790875" y="795808"/>
                </a:cubicBezTo>
                <a:cubicBezTo>
                  <a:pt x="5799978" y="804911"/>
                  <a:pt x="5809407" y="813852"/>
                  <a:pt x="5818673" y="822955"/>
                </a:cubicBezTo>
                <a:lnTo>
                  <a:pt x="5818673" y="822955"/>
                </a:lnTo>
                <a:lnTo>
                  <a:pt x="5818023" y="822468"/>
                </a:lnTo>
                <a:lnTo>
                  <a:pt x="5818348" y="822792"/>
                </a:lnTo>
                <a:lnTo>
                  <a:pt x="5817697" y="822143"/>
                </a:lnTo>
                <a:cubicBezTo>
                  <a:pt x="5817697" y="822143"/>
                  <a:pt x="5818510" y="822792"/>
                  <a:pt x="5818835" y="823280"/>
                </a:cubicBezTo>
                <a:lnTo>
                  <a:pt x="5819486" y="823768"/>
                </a:lnTo>
                <a:lnTo>
                  <a:pt x="5819486" y="823768"/>
                </a:lnTo>
                <a:lnTo>
                  <a:pt x="5820136" y="824581"/>
                </a:lnTo>
                <a:lnTo>
                  <a:pt x="5819811" y="824256"/>
                </a:lnTo>
                <a:lnTo>
                  <a:pt x="5820461" y="824906"/>
                </a:lnTo>
                <a:lnTo>
                  <a:pt x="5820136" y="824581"/>
                </a:lnTo>
                <a:lnTo>
                  <a:pt x="5820786" y="825069"/>
                </a:lnTo>
                <a:lnTo>
                  <a:pt x="5821111" y="825393"/>
                </a:lnTo>
                <a:lnTo>
                  <a:pt x="5821111" y="825393"/>
                </a:lnTo>
                <a:cubicBezTo>
                  <a:pt x="5822574" y="826694"/>
                  <a:pt x="5824200" y="828157"/>
                  <a:pt x="5825663" y="829457"/>
                </a:cubicBezTo>
                <a:cubicBezTo>
                  <a:pt x="5826963" y="830758"/>
                  <a:pt x="5828264" y="831896"/>
                  <a:pt x="5829564" y="833197"/>
                </a:cubicBezTo>
                <a:cubicBezTo>
                  <a:pt x="5830052" y="833684"/>
                  <a:pt x="5830702" y="834335"/>
                  <a:pt x="5831190" y="834822"/>
                </a:cubicBezTo>
                <a:lnTo>
                  <a:pt x="5830540" y="834172"/>
                </a:lnTo>
                <a:lnTo>
                  <a:pt x="5832165" y="835635"/>
                </a:lnTo>
                <a:lnTo>
                  <a:pt x="5832165" y="835635"/>
                </a:lnTo>
                <a:lnTo>
                  <a:pt x="5832165" y="835960"/>
                </a:lnTo>
                <a:lnTo>
                  <a:pt x="5832165" y="835960"/>
                </a:lnTo>
                <a:cubicBezTo>
                  <a:pt x="5836879" y="840187"/>
                  <a:pt x="5841594" y="844738"/>
                  <a:pt x="5846308" y="849128"/>
                </a:cubicBezTo>
                <a:lnTo>
                  <a:pt x="5846308" y="849128"/>
                </a:lnTo>
                <a:cubicBezTo>
                  <a:pt x="5850535" y="853029"/>
                  <a:pt x="5854761" y="856930"/>
                  <a:pt x="5858825" y="860832"/>
                </a:cubicBezTo>
                <a:lnTo>
                  <a:pt x="5858825" y="860832"/>
                </a:lnTo>
                <a:cubicBezTo>
                  <a:pt x="5873293" y="873999"/>
                  <a:pt x="5887598" y="887492"/>
                  <a:pt x="5901903" y="900822"/>
                </a:cubicBezTo>
                <a:cubicBezTo>
                  <a:pt x="5915884" y="913664"/>
                  <a:pt x="5929864" y="926506"/>
                  <a:pt x="5943844" y="939348"/>
                </a:cubicBezTo>
                <a:cubicBezTo>
                  <a:pt x="5958312" y="952516"/>
                  <a:pt x="5972617" y="965520"/>
                  <a:pt x="5987247" y="978525"/>
                </a:cubicBezTo>
                <a:cubicBezTo>
                  <a:pt x="6001715" y="991368"/>
                  <a:pt x="6016183" y="1004372"/>
                  <a:pt x="6030814" y="1017052"/>
                </a:cubicBezTo>
                <a:cubicBezTo>
                  <a:pt x="6045769" y="1029894"/>
                  <a:pt x="6060725" y="1042736"/>
                  <a:pt x="6076168" y="1055091"/>
                </a:cubicBezTo>
                <a:cubicBezTo>
                  <a:pt x="6091611" y="1067446"/>
                  <a:pt x="6107054" y="1079800"/>
                  <a:pt x="6122497" y="1091992"/>
                </a:cubicBezTo>
                <a:cubicBezTo>
                  <a:pt x="6130138" y="1098007"/>
                  <a:pt x="6137941" y="1104022"/>
                  <a:pt x="6145581" y="1110199"/>
                </a:cubicBezTo>
                <a:lnTo>
                  <a:pt x="6116158" y="1110199"/>
                </a:lnTo>
                <a:cubicBezTo>
                  <a:pt x="6103803" y="1100608"/>
                  <a:pt x="6091448" y="1090854"/>
                  <a:pt x="6079256" y="1081101"/>
                </a:cubicBezTo>
                <a:cubicBezTo>
                  <a:pt x="6071454" y="1074761"/>
                  <a:pt x="6063651" y="1068421"/>
                  <a:pt x="6055848" y="1062081"/>
                </a:cubicBezTo>
                <a:cubicBezTo>
                  <a:pt x="6048045" y="1055741"/>
                  <a:pt x="6040405" y="1049239"/>
                  <a:pt x="6032602" y="1042736"/>
                </a:cubicBezTo>
                <a:cubicBezTo>
                  <a:pt x="6018134" y="1030707"/>
                  <a:pt x="6003991" y="1018190"/>
                  <a:pt x="5990011" y="1005672"/>
                </a:cubicBezTo>
                <a:cubicBezTo>
                  <a:pt x="5961238" y="979825"/>
                  <a:pt x="5932465" y="953979"/>
                  <a:pt x="5904017" y="927807"/>
                </a:cubicBezTo>
                <a:cubicBezTo>
                  <a:pt x="5884835" y="910250"/>
                  <a:pt x="5865653" y="892856"/>
                  <a:pt x="5846796" y="874975"/>
                </a:cubicBezTo>
                <a:lnTo>
                  <a:pt x="5846796" y="874975"/>
                </a:lnTo>
                <a:cubicBezTo>
                  <a:pt x="5842407" y="870911"/>
                  <a:pt x="5837855" y="866684"/>
                  <a:pt x="5833466" y="862457"/>
                </a:cubicBezTo>
                <a:lnTo>
                  <a:pt x="5833628" y="862457"/>
                </a:lnTo>
                <a:cubicBezTo>
                  <a:pt x="5828751" y="858068"/>
                  <a:pt x="5823875" y="853517"/>
                  <a:pt x="5818998" y="848965"/>
                </a:cubicBezTo>
                <a:cubicBezTo>
                  <a:pt x="5819323" y="849290"/>
                  <a:pt x="5819648" y="849615"/>
                  <a:pt x="5819973" y="849777"/>
                </a:cubicBezTo>
                <a:cubicBezTo>
                  <a:pt x="5819486" y="849290"/>
                  <a:pt x="5818835" y="848802"/>
                  <a:pt x="5818348" y="848315"/>
                </a:cubicBezTo>
                <a:lnTo>
                  <a:pt x="5818673" y="848640"/>
                </a:lnTo>
                <a:lnTo>
                  <a:pt x="5817860" y="847827"/>
                </a:lnTo>
                <a:lnTo>
                  <a:pt x="5817860" y="847827"/>
                </a:lnTo>
                <a:lnTo>
                  <a:pt x="5816885" y="846852"/>
                </a:lnTo>
                <a:cubicBezTo>
                  <a:pt x="5816885" y="846852"/>
                  <a:pt x="5817535" y="847502"/>
                  <a:pt x="5817860" y="847664"/>
                </a:cubicBezTo>
                <a:lnTo>
                  <a:pt x="5815259" y="845226"/>
                </a:lnTo>
                <a:cubicBezTo>
                  <a:pt x="5815259" y="845226"/>
                  <a:pt x="5815909" y="845876"/>
                  <a:pt x="5816072" y="846039"/>
                </a:cubicBezTo>
                <a:cubicBezTo>
                  <a:pt x="5814121" y="844251"/>
                  <a:pt x="5812170" y="842300"/>
                  <a:pt x="5810220" y="840512"/>
                </a:cubicBezTo>
                <a:lnTo>
                  <a:pt x="5810382" y="840512"/>
                </a:lnTo>
                <a:lnTo>
                  <a:pt x="5808594" y="839048"/>
                </a:lnTo>
                <a:lnTo>
                  <a:pt x="5808594" y="839048"/>
                </a:lnTo>
                <a:lnTo>
                  <a:pt x="5807781" y="838236"/>
                </a:lnTo>
                <a:lnTo>
                  <a:pt x="5808106" y="838561"/>
                </a:lnTo>
                <a:cubicBezTo>
                  <a:pt x="5808106" y="838561"/>
                  <a:pt x="5807131" y="837748"/>
                  <a:pt x="5806806" y="837261"/>
                </a:cubicBezTo>
                <a:lnTo>
                  <a:pt x="5807456" y="837911"/>
                </a:lnTo>
                <a:lnTo>
                  <a:pt x="5806481" y="836936"/>
                </a:lnTo>
                <a:lnTo>
                  <a:pt x="5806481" y="836936"/>
                </a:lnTo>
                <a:cubicBezTo>
                  <a:pt x="5806481" y="836936"/>
                  <a:pt x="5805343" y="835960"/>
                  <a:pt x="5804693" y="835472"/>
                </a:cubicBezTo>
                <a:lnTo>
                  <a:pt x="5805668" y="836285"/>
                </a:lnTo>
                <a:cubicBezTo>
                  <a:pt x="5791200" y="822630"/>
                  <a:pt x="5777057" y="808488"/>
                  <a:pt x="5763077" y="794344"/>
                </a:cubicBezTo>
                <a:cubicBezTo>
                  <a:pt x="5750235" y="781340"/>
                  <a:pt x="5737393" y="768173"/>
                  <a:pt x="5725038" y="754843"/>
                </a:cubicBezTo>
                <a:cubicBezTo>
                  <a:pt x="5698216" y="726232"/>
                  <a:pt x="5671719" y="697296"/>
                  <a:pt x="5645709" y="668036"/>
                </a:cubicBezTo>
                <a:cubicBezTo>
                  <a:pt x="5634980" y="656006"/>
                  <a:pt x="5624414" y="644139"/>
                  <a:pt x="5613847" y="632110"/>
                </a:cubicBezTo>
                <a:cubicBezTo>
                  <a:pt x="5616123" y="637149"/>
                  <a:pt x="5618561" y="642026"/>
                  <a:pt x="5621000" y="647065"/>
                </a:cubicBezTo>
                <a:cubicBezTo>
                  <a:pt x="5624414" y="653730"/>
                  <a:pt x="5627827" y="660395"/>
                  <a:pt x="5631404" y="667060"/>
                </a:cubicBezTo>
                <a:cubicBezTo>
                  <a:pt x="5637418" y="678277"/>
                  <a:pt x="5643921" y="689006"/>
                  <a:pt x="5650261" y="700060"/>
                </a:cubicBezTo>
                <a:cubicBezTo>
                  <a:pt x="5658876" y="713878"/>
                  <a:pt x="5667492" y="727857"/>
                  <a:pt x="5676758" y="741350"/>
                </a:cubicBezTo>
                <a:cubicBezTo>
                  <a:pt x="5681797" y="748828"/>
                  <a:pt x="5687162" y="756143"/>
                  <a:pt x="5692364" y="763458"/>
                </a:cubicBezTo>
                <a:cubicBezTo>
                  <a:pt x="5697240" y="770286"/>
                  <a:pt x="5702442" y="776788"/>
                  <a:pt x="5707644" y="783453"/>
                </a:cubicBezTo>
                <a:cubicBezTo>
                  <a:pt x="5732516" y="813852"/>
                  <a:pt x="5758363" y="843600"/>
                  <a:pt x="5784860" y="872699"/>
                </a:cubicBezTo>
                <a:cubicBezTo>
                  <a:pt x="5797703" y="886679"/>
                  <a:pt x="5810545" y="900659"/>
                  <a:pt x="5823875" y="914152"/>
                </a:cubicBezTo>
                <a:cubicBezTo>
                  <a:pt x="5838180" y="928619"/>
                  <a:pt x="5852648" y="942925"/>
                  <a:pt x="5867116" y="957067"/>
                </a:cubicBezTo>
                <a:cubicBezTo>
                  <a:pt x="5868741" y="958530"/>
                  <a:pt x="5870367" y="960156"/>
                  <a:pt x="5871830" y="961619"/>
                </a:cubicBezTo>
                <a:cubicBezTo>
                  <a:pt x="5871505" y="961294"/>
                  <a:pt x="5871180" y="960968"/>
                  <a:pt x="5871017" y="960806"/>
                </a:cubicBezTo>
                <a:cubicBezTo>
                  <a:pt x="5877682" y="966984"/>
                  <a:pt x="5884184" y="973160"/>
                  <a:pt x="5890849" y="979176"/>
                </a:cubicBezTo>
                <a:cubicBezTo>
                  <a:pt x="5896864" y="984540"/>
                  <a:pt x="5902879" y="989904"/>
                  <a:pt x="5908894" y="995106"/>
                </a:cubicBezTo>
                <a:cubicBezTo>
                  <a:pt x="5912632" y="998358"/>
                  <a:pt x="5916371" y="1001446"/>
                  <a:pt x="5920273" y="1004697"/>
                </a:cubicBezTo>
                <a:cubicBezTo>
                  <a:pt x="5923687" y="1007624"/>
                  <a:pt x="5927425" y="1010387"/>
                  <a:pt x="5931002" y="1013151"/>
                </a:cubicBezTo>
                <a:cubicBezTo>
                  <a:pt x="5937504" y="1018352"/>
                  <a:pt x="5944332" y="1023067"/>
                  <a:pt x="5950997" y="1027944"/>
                </a:cubicBezTo>
                <a:cubicBezTo>
                  <a:pt x="5962538" y="1036072"/>
                  <a:pt x="5974080" y="1044362"/>
                  <a:pt x="5985622" y="1052490"/>
                </a:cubicBezTo>
                <a:cubicBezTo>
                  <a:pt x="5998464" y="1061593"/>
                  <a:pt x="6011469" y="1070534"/>
                  <a:pt x="6024149" y="1079800"/>
                </a:cubicBezTo>
                <a:lnTo>
                  <a:pt x="6023498" y="1079312"/>
                </a:lnTo>
                <a:cubicBezTo>
                  <a:pt x="6027237" y="1081913"/>
                  <a:pt x="6030976" y="1084677"/>
                  <a:pt x="6034715" y="1087440"/>
                </a:cubicBezTo>
                <a:lnTo>
                  <a:pt x="6034715" y="1087440"/>
                </a:lnTo>
                <a:cubicBezTo>
                  <a:pt x="6045281" y="1095081"/>
                  <a:pt x="6055848" y="1102884"/>
                  <a:pt x="6066252" y="1110687"/>
                </a:cubicBezTo>
                <a:lnTo>
                  <a:pt x="6035853" y="1110687"/>
                </a:lnTo>
                <a:close/>
                <a:moveTo>
                  <a:pt x="6724457" y="1109386"/>
                </a:moveTo>
                <a:cubicBezTo>
                  <a:pt x="6724457" y="1102559"/>
                  <a:pt x="6724457" y="1095731"/>
                  <a:pt x="6724457" y="1088904"/>
                </a:cubicBezTo>
                <a:cubicBezTo>
                  <a:pt x="6724457" y="1065820"/>
                  <a:pt x="6724132" y="1042574"/>
                  <a:pt x="6723807" y="1019490"/>
                </a:cubicBezTo>
                <a:cubicBezTo>
                  <a:pt x="6722994" y="974136"/>
                  <a:pt x="6721531" y="928944"/>
                  <a:pt x="6718605" y="883752"/>
                </a:cubicBezTo>
                <a:cubicBezTo>
                  <a:pt x="6716817" y="856605"/>
                  <a:pt x="6715191" y="829457"/>
                  <a:pt x="6713078" y="802310"/>
                </a:cubicBezTo>
                <a:cubicBezTo>
                  <a:pt x="6713078" y="802798"/>
                  <a:pt x="6713078" y="803123"/>
                  <a:pt x="6713078" y="803611"/>
                </a:cubicBezTo>
                <a:cubicBezTo>
                  <a:pt x="6712753" y="799384"/>
                  <a:pt x="6712428" y="795320"/>
                  <a:pt x="6712103" y="791094"/>
                </a:cubicBezTo>
                <a:lnTo>
                  <a:pt x="6712103" y="791419"/>
                </a:lnTo>
                <a:cubicBezTo>
                  <a:pt x="6708364" y="745414"/>
                  <a:pt x="6702999" y="699409"/>
                  <a:pt x="6696984" y="653568"/>
                </a:cubicBezTo>
                <a:cubicBezTo>
                  <a:pt x="6694058" y="630972"/>
                  <a:pt x="6690482" y="608376"/>
                  <a:pt x="6686906" y="585780"/>
                </a:cubicBezTo>
                <a:cubicBezTo>
                  <a:pt x="6683167" y="562696"/>
                  <a:pt x="6679428" y="539776"/>
                  <a:pt x="6675364" y="516692"/>
                </a:cubicBezTo>
                <a:cubicBezTo>
                  <a:pt x="6668211" y="475565"/>
                  <a:pt x="6660734" y="434437"/>
                  <a:pt x="6652118" y="393472"/>
                </a:cubicBezTo>
                <a:cubicBezTo>
                  <a:pt x="6652118" y="393797"/>
                  <a:pt x="6652118" y="393960"/>
                  <a:pt x="6652280" y="394285"/>
                </a:cubicBezTo>
                <a:cubicBezTo>
                  <a:pt x="6647404" y="372176"/>
                  <a:pt x="6642202" y="350231"/>
                  <a:pt x="6636675" y="328448"/>
                </a:cubicBezTo>
                <a:cubicBezTo>
                  <a:pt x="6630660" y="304877"/>
                  <a:pt x="6624483" y="281143"/>
                  <a:pt x="6617493" y="257734"/>
                </a:cubicBezTo>
                <a:cubicBezTo>
                  <a:pt x="6614241" y="246680"/>
                  <a:pt x="6610503" y="235626"/>
                  <a:pt x="6606601" y="224735"/>
                </a:cubicBezTo>
                <a:cubicBezTo>
                  <a:pt x="6604813" y="220183"/>
                  <a:pt x="6603187" y="215631"/>
                  <a:pt x="6601399" y="211080"/>
                </a:cubicBezTo>
                <a:cubicBezTo>
                  <a:pt x="6598961" y="205227"/>
                  <a:pt x="6596360" y="199537"/>
                  <a:pt x="6593759" y="193686"/>
                </a:cubicBezTo>
                <a:cubicBezTo>
                  <a:pt x="6589207" y="183607"/>
                  <a:pt x="6584168" y="173853"/>
                  <a:pt x="6579291" y="163937"/>
                </a:cubicBezTo>
                <a:cubicBezTo>
                  <a:pt x="6574739" y="155484"/>
                  <a:pt x="6570188" y="147193"/>
                  <a:pt x="6565311" y="138903"/>
                </a:cubicBezTo>
                <a:cubicBezTo>
                  <a:pt x="6560597" y="130775"/>
                  <a:pt x="6555070" y="122972"/>
                  <a:pt x="6549705" y="115169"/>
                </a:cubicBezTo>
                <a:cubicBezTo>
                  <a:pt x="6547267" y="111592"/>
                  <a:pt x="6544666" y="108179"/>
                  <a:pt x="6542227" y="104602"/>
                </a:cubicBezTo>
                <a:lnTo>
                  <a:pt x="6542227" y="104602"/>
                </a:lnTo>
                <a:cubicBezTo>
                  <a:pt x="6542227" y="105741"/>
                  <a:pt x="6541902" y="107041"/>
                  <a:pt x="6541902" y="108179"/>
                </a:cubicBezTo>
                <a:cubicBezTo>
                  <a:pt x="6542227" y="108179"/>
                  <a:pt x="6542552" y="108504"/>
                  <a:pt x="6542715" y="108666"/>
                </a:cubicBezTo>
                <a:cubicBezTo>
                  <a:pt x="6545966" y="111105"/>
                  <a:pt x="6546942" y="115007"/>
                  <a:pt x="6545641" y="118745"/>
                </a:cubicBezTo>
                <a:lnTo>
                  <a:pt x="6545641" y="118745"/>
                </a:lnTo>
                <a:lnTo>
                  <a:pt x="6545641" y="119396"/>
                </a:lnTo>
                <a:cubicBezTo>
                  <a:pt x="6545966" y="122647"/>
                  <a:pt x="6546454" y="125898"/>
                  <a:pt x="6547104" y="128986"/>
                </a:cubicBezTo>
                <a:cubicBezTo>
                  <a:pt x="6551818" y="149794"/>
                  <a:pt x="6557671" y="170277"/>
                  <a:pt x="6561897" y="191247"/>
                </a:cubicBezTo>
                <a:cubicBezTo>
                  <a:pt x="6566286" y="212705"/>
                  <a:pt x="6570350" y="234163"/>
                  <a:pt x="6573927" y="255946"/>
                </a:cubicBezTo>
                <a:cubicBezTo>
                  <a:pt x="6581079" y="299675"/>
                  <a:pt x="6587256" y="343403"/>
                  <a:pt x="6593271" y="387295"/>
                </a:cubicBezTo>
                <a:cubicBezTo>
                  <a:pt x="6596197" y="409078"/>
                  <a:pt x="6599123" y="430698"/>
                  <a:pt x="6602212" y="452481"/>
                </a:cubicBezTo>
                <a:cubicBezTo>
                  <a:pt x="6605138" y="474264"/>
                  <a:pt x="6608064" y="496209"/>
                  <a:pt x="6611315" y="517992"/>
                </a:cubicBezTo>
                <a:cubicBezTo>
                  <a:pt x="6617818" y="561559"/>
                  <a:pt x="6624483" y="605125"/>
                  <a:pt x="6632123" y="648528"/>
                </a:cubicBezTo>
                <a:cubicBezTo>
                  <a:pt x="6639926" y="692420"/>
                  <a:pt x="6647566" y="736473"/>
                  <a:pt x="6655044" y="780527"/>
                </a:cubicBezTo>
                <a:cubicBezTo>
                  <a:pt x="6662359" y="824256"/>
                  <a:pt x="6668862" y="868147"/>
                  <a:pt x="6675039" y="912038"/>
                </a:cubicBezTo>
                <a:cubicBezTo>
                  <a:pt x="6681054" y="954954"/>
                  <a:pt x="6685930" y="998032"/>
                  <a:pt x="6691132" y="1040948"/>
                </a:cubicBezTo>
                <a:cubicBezTo>
                  <a:pt x="6692920" y="1054928"/>
                  <a:pt x="6694546" y="1068909"/>
                  <a:pt x="6696172" y="1082889"/>
                </a:cubicBezTo>
                <a:cubicBezTo>
                  <a:pt x="6697147" y="1091667"/>
                  <a:pt x="6698285" y="1100445"/>
                  <a:pt x="6699260" y="1109224"/>
                </a:cubicBezTo>
                <a:lnTo>
                  <a:pt x="6680403" y="1109224"/>
                </a:lnTo>
                <a:cubicBezTo>
                  <a:pt x="6675689" y="1072322"/>
                  <a:pt x="6671463" y="1035259"/>
                  <a:pt x="6667236" y="998358"/>
                </a:cubicBezTo>
                <a:cubicBezTo>
                  <a:pt x="6664798" y="977062"/>
                  <a:pt x="6662359" y="955767"/>
                  <a:pt x="6659433" y="934634"/>
                </a:cubicBezTo>
                <a:cubicBezTo>
                  <a:pt x="6656507" y="912363"/>
                  <a:pt x="6653256" y="890093"/>
                  <a:pt x="6650005" y="867822"/>
                </a:cubicBezTo>
                <a:cubicBezTo>
                  <a:pt x="6646916" y="847014"/>
                  <a:pt x="6643827" y="826207"/>
                  <a:pt x="6640414" y="805236"/>
                </a:cubicBezTo>
                <a:cubicBezTo>
                  <a:pt x="6636675" y="782315"/>
                  <a:pt x="6632611" y="759394"/>
                  <a:pt x="6628709" y="736473"/>
                </a:cubicBezTo>
                <a:cubicBezTo>
                  <a:pt x="6621231" y="693232"/>
                  <a:pt x="6613429" y="650154"/>
                  <a:pt x="6606276" y="606913"/>
                </a:cubicBezTo>
                <a:cubicBezTo>
                  <a:pt x="6599123" y="563347"/>
                  <a:pt x="6592783" y="519618"/>
                  <a:pt x="6586769" y="475889"/>
                </a:cubicBezTo>
                <a:cubicBezTo>
                  <a:pt x="6580754" y="431836"/>
                  <a:pt x="6575064" y="387782"/>
                  <a:pt x="6568725" y="343891"/>
                </a:cubicBezTo>
                <a:cubicBezTo>
                  <a:pt x="6562547" y="300650"/>
                  <a:pt x="6556207" y="257572"/>
                  <a:pt x="6548079" y="214656"/>
                </a:cubicBezTo>
                <a:cubicBezTo>
                  <a:pt x="6546779" y="207991"/>
                  <a:pt x="6545479" y="201163"/>
                  <a:pt x="6544015" y="194498"/>
                </a:cubicBezTo>
                <a:cubicBezTo>
                  <a:pt x="6541740" y="184582"/>
                  <a:pt x="6539464" y="174666"/>
                  <a:pt x="6537188" y="164587"/>
                </a:cubicBezTo>
                <a:cubicBezTo>
                  <a:pt x="6536375" y="176779"/>
                  <a:pt x="6535725" y="188808"/>
                  <a:pt x="6535075" y="201000"/>
                </a:cubicBezTo>
                <a:cubicBezTo>
                  <a:pt x="6534587" y="212705"/>
                  <a:pt x="6533937" y="224572"/>
                  <a:pt x="6533449" y="236276"/>
                </a:cubicBezTo>
                <a:cubicBezTo>
                  <a:pt x="6532961" y="248956"/>
                  <a:pt x="6532636" y="261798"/>
                  <a:pt x="6532149" y="274478"/>
                </a:cubicBezTo>
                <a:cubicBezTo>
                  <a:pt x="6531336" y="298049"/>
                  <a:pt x="6531173" y="321620"/>
                  <a:pt x="6530848" y="345192"/>
                </a:cubicBezTo>
                <a:cubicBezTo>
                  <a:pt x="6530035" y="392008"/>
                  <a:pt x="6531011" y="438826"/>
                  <a:pt x="6533774" y="485643"/>
                </a:cubicBezTo>
                <a:cubicBezTo>
                  <a:pt x="6534587" y="499136"/>
                  <a:pt x="6535400" y="512465"/>
                  <a:pt x="6536375" y="525958"/>
                </a:cubicBezTo>
                <a:cubicBezTo>
                  <a:pt x="6536375" y="525633"/>
                  <a:pt x="6536375" y="525145"/>
                  <a:pt x="6536375" y="524657"/>
                </a:cubicBezTo>
                <a:cubicBezTo>
                  <a:pt x="6536863" y="530835"/>
                  <a:pt x="6537351" y="537012"/>
                  <a:pt x="6537838" y="543352"/>
                </a:cubicBezTo>
                <a:lnTo>
                  <a:pt x="6537838" y="543027"/>
                </a:lnTo>
                <a:cubicBezTo>
                  <a:pt x="6539789" y="565948"/>
                  <a:pt x="6541740" y="589032"/>
                  <a:pt x="6544178" y="611952"/>
                </a:cubicBezTo>
                <a:cubicBezTo>
                  <a:pt x="6546779" y="635848"/>
                  <a:pt x="6549705" y="659583"/>
                  <a:pt x="6553119" y="683316"/>
                </a:cubicBezTo>
                <a:cubicBezTo>
                  <a:pt x="6559784" y="730784"/>
                  <a:pt x="6567424" y="778088"/>
                  <a:pt x="6575715" y="825231"/>
                </a:cubicBezTo>
                <a:cubicBezTo>
                  <a:pt x="6579616" y="847664"/>
                  <a:pt x="6584168" y="870097"/>
                  <a:pt x="6588719" y="892531"/>
                </a:cubicBezTo>
                <a:cubicBezTo>
                  <a:pt x="6593434" y="915940"/>
                  <a:pt x="6598148" y="939185"/>
                  <a:pt x="6603025" y="962594"/>
                </a:cubicBezTo>
                <a:cubicBezTo>
                  <a:pt x="6604163" y="967959"/>
                  <a:pt x="6605301" y="973160"/>
                  <a:pt x="6606439" y="978525"/>
                </a:cubicBezTo>
                <a:lnTo>
                  <a:pt x="6606439" y="978525"/>
                </a:lnTo>
                <a:cubicBezTo>
                  <a:pt x="6607576" y="983565"/>
                  <a:pt x="6608714" y="988929"/>
                  <a:pt x="6609852" y="994294"/>
                </a:cubicBezTo>
                <a:lnTo>
                  <a:pt x="6609527" y="993156"/>
                </a:lnTo>
                <a:cubicBezTo>
                  <a:pt x="6617980" y="1031845"/>
                  <a:pt x="6626433" y="1070697"/>
                  <a:pt x="6635374" y="1109224"/>
                </a:cubicBezTo>
                <a:lnTo>
                  <a:pt x="6616680" y="1109224"/>
                </a:lnTo>
                <a:cubicBezTo>
                  <a:pt x="6612128" y="1089716"/>
                  <a:pt x="6607902" y="1070209"/>
                  <a:pt x="6603512" y="1050702"/>
                </a:cubicBezTo>
                <a:cubicBezTo>
                  <a:pt x="6598311" y="1027618"/>
                  <a:pt x="6593271" y="1004535"/>
                  <a:pt x="6588232" y="981288"/>
                </a:cubicBezTo>
                <a:lnTo>
                  <a:pt x="6588232" y="981776"/>
                </a:lnTo>
                <a:cubicBezTo>
                  <a:pt x="6583355" y="959343"/>
                  <a:pt x="6578966" y="936910"/>
                  <a:pt x="6574414" y="914477"/>
                </a:cubicBezTo>
                <a:cubicBezTo>
                  <a:pt x="6569700" y="891393"/>
                  <a:pt x="6564986" y="868472"/>
                  <a:pt x="6560759" y="845389"/>
                </a:cubicBezTo>
                <a:cubicBezTo>
                  <a:pt x="6551981" y="798408"/>
                  <a:pt x="6544341" y="751104"/>
                  <a:pt x="6537351" y="703961"/>
                </a:cubicBezTo>
                <a:cubicBezTo>
                  <a:pt x="6533937" y="680715"/>
                  <a:pt x="6530848" y="657307"/>
                  <a:pt x="6527922" y="633898"/>
                </a:cubicBezTo>
                <a:cubicBezTo>
                  <a:pt x="6524996" y="610164"/>
                  <a:pt x="6522883" y="586593"/>
                  <a:pt x="6520769" y="562859"/>
                </a:cubicBezTo>
                <a:cubicBezTo>
                  <a:pt x="6520282" y="556520"/>
                  <a:pt x="6519631" y="550342"/>
                  <a:pt x="6519144" y="544002"/>
                </a:cubicBezTo>
                <a:lnTo>
                  <a:pt x="6519144" y="544002"/>
                </a:lnTo>
                <a:cubicBezTo>
                  <a:pt x="6518656" y="538475"/>
                  <a:pt x="6518168" y="532623"/>
                  <a:pt x="6517843" y="526934"/>
                </a:cubicBezTo>
                <a:cubicBezTo>
                  <a:pt x="6517843" y="527421"/>
                  <a:pt x="6517843" y="527746"/>
                  <a:pt x="6517843" y="528234"/>
                </a:cubicBezTo>
                <a:cubicBezTo>
                  <a:pt x="6513942" y="480441"/>
                  <a:pt x="6512154" y="432324"/>
                  <a:pt x="6511829" y="384368"/>
                </a:cubicBezTo>
                <a:cubicBezTo>
                  <a:pt x="6511829" y="361448"/>
                  <a:pt x="6512154" y="338527"/>
                  <a:pt x="6512479" y="315606"/>
                </a:cubicBezTo>
                <a:cubicBezTo>
                  <a:pt x="6512967" y="290571"/>
                  <a:pt x="6513617" y="265700"/>
                  <a:pt x="6514592" y="240665"/>
                </a:cubicBezTo>
                <a:cubicBezTo>
                  <a:pt x="6514917" y="232212"/>
                  <a:pt x="6515242" y="223597"/>
                  <a:pt x="6515730" y="215144"/>
                </a:cubicBezTo>
                <a:cubicBezTo>
                  <a:pt x="6515730" y="214330"/>
                  <a:pt x="6515730" y="213518"/>
                  <a:pt x="6515730" y="212705"/>
                </a:cubicBezTo>
                <a:cubicBezTo>
                  <a:pt x="6515730" y="211567"/>
                  <a:pt x="6515730" y="210429"/>
                  <a:pt x="6515893" y="209291"/>
                </a:cubicBezTo>
                <a:lnTo>
                  <a:pt x="6515893" y="210429"/>
                </a:lnTo>
                <a:cubicBezTo>
                  <a:pt x="6515893" y="208966"/>
                  <a:pt x="6515893" y="207341"/>
                  <a:pt x="6516055" y="205878"/>
                </a:cubicBezTo>
                <a:cubicBezTo>
                  <a:pt x="6516055" y="204902"/>
                  <a:pt x="6516055" y="204089"/>
                  <a:pt x="6516055" y="203114"/>
                </a:cubicBezTo>
                <a:lnTo>
                  <a:pt x="6516055" y="204252"/>
                </a:lnTo>
                <a:cubicBezTo>
                  <a:pt x="6517031" y="184744"/>
                  <a:pt x="6518331" y="165400"/>
                  <a:pt x="6519957" y="145893"/>
                </a:cubicBezTo>
                <a:cubicBezTo>
                  <a:pt x="6520769" y="136302"/>
                  <a:pt x="6521745" y="126711"/>
                  <a:pt x="6522558" y="117282"/>
                </a:cubicBezTo>
                <a:cubicBezTo>
                  <a:pt x="6523045" y="112730"/>
                  <a:pt x="6523533" y="108179"/>
                  <a:pt x="6524021" y="103464"/>
                </a:cubicBezTo>
                <a:cubicBezTo>
                  <a:pt x="6524346" y="100214"/>
                  <a:pt x="6524996" y="96962"/>
                  <a:pt x="6525321" y="93549"/>
                </a:cubicBezTo>
                <a:cubicBezTo>
                  <a:pt x="6525809" y="88834"/>
                  <a:pt x="6530198" y="85421"/>
                  <a:pt x="6534912" y="85908"/>
                </a:cubicBezTo>
                <a:cubicBezTo>
                  <a:pt x="6535400" y="85908"/>
                  <a:pt x="6535887" y="86071"/>
                  <a:pt x="6536375" y="86233"/>
                </a:cubicBezTo>
                <a:cubicBezTo>
                  <a:pt x="6537676" y="84282"/>
                  <a:pt x="6539789" y="82820"/>
                  <a:pt x="6542390" y="82495"/>
                </a:cubicBezTo>
                <a:cubicBezTo>
                  <a:pt x="6545966" y="82007"/>
                  <a:pt x="6550193" y="83958"/>
                  <a:pt x="6551656" y="87534"/>
                </a:cubicBezTo>
                <a:cubicBezTo>
                  <a:pt x="6552469" y="88834"/>
                  <a:pt x="6553281" y="90135"/>
                  <a:pt x="6554257" y="91435"/>
                </a:cubicBezTo>
                <a:lnTo>
                  <a:pt x="6553607" y="90460"/>
                </a:lnTo>
                <a:cubicBezTo>
                  <a:pt x="6560109" y="99563"/>
                  <a:pt x="6566774" y="108342"/>
                  <a:pt x="6572951" y="117770"/>
                </a:cubicBezTo>
                <a:cubicBezTo>
                  <a:pt x="6579291" y="127361"/>
                  <a:pt x="6585306" y="137114"/>
                  <a:pt x="6590670" y="147193"/>
                </a:cubicBezTo>
                <a:cubicBezTo>
                  <a:pt x="6601724" y="167839"/>
                  <a:pt x="6612128" y="188808"/>
                  <a:pt x="6620581" y="210592"/>
                </a:cubicBezTo>
                <a:cubicBezTo>
                  <a:pt x="6629034" y="232537"/>
                  <a:pt x="6635862" y="254970"/>
                  <a:pt x="6642039" y="277567"/>
                </a:cubicBezTo>
                <a:cubicBezTo>
                  <a:pt x="6648054" y="299512"/>
                  <a:pt x="6653743" y="321620"/>
                  <a:pt x="6659108" y="343728"/>
                </a:cubicBezTo>
                <a:cubicBezTo>
                  <a:pt x="6664635" y="366161"/>
                  <a:pt x="6669837" y="388758"/>
                  <a:pt x="6674389" y="411516"/>
                </a:cubicBezTo>
                <a:cubicBezTo>
                  <a:pt x="6678940" y="434437"/>
                  <a:pt x="6683329" y="457358"/>
                  <a:pt x="6687393" y="480279"/>
                </a:cubicBezTo>
                <a:cubicBezTo>
                  <a:pt x="6695684" y="526446"/>
                  <a:pt x="6703487" y="572776"/>
                  <a:pt x="6710477" y="619268"/>
                </a:cubicBezTo>
                <a:cubicBezTo>
                  <a:pt x="6713891" y="642026"/>
                  <a:pt x="6716979" y="664947"/>
                  <a:pt x="6719743" y="687868"/>
                </a:cubicBezTo>
                <a:cubicBezTo>
                  <a:pt x="6722506" y="710626"/>
                  <a:pt x="6725107" y="733384"/>
                  <a:pt x="6727221" y="756143"/>
                </a:cubicBezTo>
                <a:cubicBezTo>
                  <a:pt x="6728359" y="767685"/>
                  <a:pt x="6729334" y="779389"/>
                  <a:pt x="6730309" y="790931"/>
                </a:cubicBezTo>
                <a:cubicBezTo>
                  <a:pt x="6730309" y="790606"/>
                  <a:pt x="6730309" y="790118"/>
                  <a:pt x="6730309" y="789631"/>
                </a:cubicBezTo>
                <a:lnTo>
                  <a:pt x="6730634" y="794344"/>
                </a:lnTo>
                <a:cubicBezTo>
                  <a:pt x="6730634" y="794344"/>
                  <a:pt x="6730634" y="793532"/>
                  <a:pt x="6730634" y="793044"/>
                </a:cubicBezTo>
                <a:cubicBezTo>
                  <a:pt x="6732585" y="816778"/>
                  <a:pt x="6734211" y="840674"/>
                  <a:pt x="6735674" y="864408"/>
                </a:cubicBezTo>
                <a:cubicBezTo>
                  <a:pt x="6737137" y="887329"/>
                  <a:pt x="6738600" y="910250"/>
                  <a:pt x="6739738" y="933171"/>
                </a:cubicBezTo>
                <a:cubicBezTo>
                  <a:pt x="6740876" y="955604"/>
                  <a:pt x="6741363" y="978038"/>
                  <a:pt x="6741851" y="1000308"/>
                </a:cubicBezTo>
                <a:cubicBezTo>
                  <a:pt x="6742339" y="1023554"/>
                  <a:pt x="6742826" y="1046800"/>
                  <a:pt x="6742989" y="1070209"/>
                </a:cubicBezTo>
                <a:cubicBezTo>
                  <a:pt x="6742989" y="1083214"/>
                  <a:pt x="6743151" y="1096219"/>
                  <a:pt x="6742989" y="1109224"/>
                </a:cubicBezTo>
                <a:lnTo>
                  <a:pt x="6724132" y="1109224"/>
                </a:lnTo>
                <a:close/>
                <a:moveTo>
                  <a:pt x="451429" y="1109386"/>
                </a:moveTo>
                <a:lnTo>
                  <a:pt x="458582" y="1101096"/>
                </a:lnTo>
                <a:cubicBezTo>
                  <a:pt x="489631" y="1065657"/>
                  <a:pt x="521493" y="1030707"/>
                  <a:pt x="552541" y="995106"/>
                </a:cubicBezTo>
                <a:cubicBezTo>
                  <a:pt x="558231" y="988604"/>
                  <a:pt x="563758" y="982102"/>
                  <a:pt x="569285" y="975599"/>
                </a:cubicBezTo>
                <a:lnTo>
                  <a:pt x="569285" y="975599"/>
                </a:lnTo>
                <a:lnTo>
                  <a:pt x="569935" y="974786"/>
                </a:lnTo>
                <a:lnTo>
                  <a:pt x="569448" y="975437"/>
                </a:lnTo>
                <a:cubicBezTo>
                  <a:pt x="584403" y="957230"/>
                  <a:pt x="598871" y="938536"/>
                  <a:pt x="613176" y="919679"/>
                </a:cubicBezTo>
                <a:cubicBezTo>
                  <a:pt x="626669" y="901797"/>
                  <a:pt x="639999" y="883752"/>
                  <a:pt x="653004" y="865384"/>
                </a:cubicBezTo>
                <a:cubicBezTo>
                  <a:pt x="667146" y="845551"/>
                  <a:pt x="680964" y="825393"/>
                  <a:pt x="694131" y="804911"/>
                </a:cubicBezTo>
                <a:lnTo>
                  <a:pt x="693481" y="805887"/>
                </a:lnTo>
                <a:cubicBezTo>
                  <a:pt x="718028" y="767197"/>
                  <a:pt x="740786" y="727533"/>
                  <a:pt x="763057" y="687380"/>
                </a:cubicBezTo>
                <a:cubicBezTo>
                  <a:pt x="774273" y="667385"/>
                  <a:pt x="785327" y="647228"/>
                  <a:pt x="795894" y="626745"/>
                </a:cubicBezTo>
                <a:cubicBezTo>
                  <a:pt x="806785" y="605937"/>
                  <a:pt x="817514" y="584968"/>
                  <a:pt x="827756" y="563997"/>
                </a:cubicBezTo>
                <a:cubicBezTo>
                  <a:pt x="830519" y="558470"/>
                  <a:pt x="833120" y="552781"/>
                  <a:pt x="835884" y="547254"/>
                </a:cubicBezTo>
                <a:lnTo>
                  <a:pt x="835884" y="547741"/>
                </a:lnTo>
                <a:cubicBezTo>
                  <a:pt x="840273" y="537663"/>
                  <a:pt x="844987" y="527746"/>
                  <a:pt x="849539" y="517668"/>
                </a:cubicBezTo>
                <a:cubicBezTo>
                  <a:pt x="854415" y="506614"/>
                  <a:pt x="859292" y="495397"/>
                  <a:pt x="864006" y="484180"/>
                </a:cubicBezTo>
                <a:cubicBezTo>
                  <a:pt x="873110" y="462560"/>
                  <a:pt x="882051" y="440776"/>
                  <a:pt x="890991" y="418993"/>
                </a:cubicBezTo>
                <a:cubicBezTo>
                  <a:pt x="897331" y="403551"/>
                  <a:pt x="903346" y="388107"/>
                  <a:pt x="909198" y="372502"/>
                </a:cubicBezTo>
                <a:cubicBezTo>
                  <a:pt x="914888" y="357709"/>
                  <a:pt x="920089" y="342591"/>
                  <a:pt x="925129" y="327472"/>
                </a:cubicBezTo>
                <a:cubicBezTo>
                  <a:pt x="925129" y="327798"/>
                  <a:pt x="924966" y="327960"/>
                  <a:pt x="924966" y="328285"/>
                </a:cubicBezTo>
                <a:lnTo>
                  <a:pt x="925292" y="327310"/>
                </a:lnTo>
                <a:lnTo>
                  <a:pt x="925292" y="327310"/>
                </a:lnTo>
                <a:cubicBezTo>
                  <a:pt x="931631" y="307315"/>
                  <a:pt x="937971" y="287158"/>
                  <a:pt x="943661" y="266838"/>
                </a:cubicBezTo>
                <a:cubicBezTo>
                  <a:pt x="946749" y="255458"/>
                  <a:pt x="949838" y="244079"/>
                  <a:pt x="952764" y="232537"/>
                </a:cubicBezTo>
                <a:cubicBezTo>
                  <a:pt x="955365" y="222296"/>
                  <a:pt x="957478" y="212217"/>
                  <a:pt x="959592" y="201814"/>
                </a:cubicBezTo>
                <a:cubicBezTo>
                  <a:pt x="960242" y="197750"/>
                  <a:pt x="960892" y="193686"/>
                  <a:pt x="961542" y="189459"/>
                </a:cubicBezTo>
                <a:cubicBezTo>
                  <a:pt x="959917" y="192548"/>
                  <a:pt x="958454" y="195636"/>
                  <a:pt x="956828" y="198725"/>
                </a:cubicBezTo>
                <a:cubicBezTo>
                  <a:pt x="945937" y="220020"/>
                  <a:pt x="934720" y="240991"/>
                  <a:pt x="923503" y="261960"/>
                </a:cubicBezTo>
                <a:cubicBezTo>
                  <a:pt x="901395" y="303088"/>
                  <a:pt x="879125" y="344216"/>
                  <a:pt x="856204" y="385019"/>
                </a:cubicBezTo>
                <a:cubicBezTo>
                  <a:pt x="833445" y="425821"/>
                  <a:pt x="809711" y="465974"/>
                  <a:pt x="786465" y="506451"/>
                </a:cubicBezTo>
                <a:cubicBezTo>
                  <a:pt x="763707" y="546116"/>
                  <a:pt x="741924" y="586431"/>
                  <a:pt x="719653" y="626257"/>
                </a:cubicBezTo>
                <a:cubicBezTo>
                  <a:pt x="696569" y="667385"/>
                  <a:pt x="673649" y="708513"/>
                  <a:pt x="650077" y="749316"/>
                </a:cubicBezTo>
                <a:cubicBezTo>
                  <a:pt x="638536" y="769473"/>
                  <a:pt x="626831" y="789468"/>
                  <a:pt x="614314" y="809137"/>
                </a:cubicBezTo>
                <a:cubicBezTo>
                  <a:pt x="601797" y="829133"/>
                  <a:pt x="588792" y="848802"/>
                  <a:pt x="575137" y="868147"/>
                </a:cubicBezTo>
                <a:cubicBezTo>
                  <a:pt x="548315" y="906349"/>
                  <a:pt x="520680" y="943900"/>
                  <a:pt x="493695" y="982102"/>
                </a:cubicBezTo>
                <a:cubicBezTo>
                  <a:pt x="466710" y="1020141"/>
                  <a:pt x="440212" y="1058505"/>
                  <a:pt x="414365" y="1097519"/>
                </a:cubicBezTo>
                <a:lnTo>
                  <a:pt x="406725" y="1109061"/>
                </a:lnTo>
                <a:lnTo>
                  <a:pt x="384292" y="1109061"/>
                </a:lnTo>
                <a:cubicBezTo>
                  <a:pt x="392908" y="1096056"/>
                  <a:pt x="401686" y="1083051"/>
                  <a:pt x="410301" y="1070047"/>
                </a:cubicBezTo>
                <a:cubicBezTo>
                  <a:pt x="436148" y="1031357"/>
                  <a:pt x="463133" y="993480"/>
                  <a:pt x="490118" y="955441"/>
                </a:cubicBezTo>
                <a:cubicBezTo>
                  <a:pt x="517266" y="917240"/>
                  <a:pt x="545064" y="879688"/>
                  <a:pt x="571561" y="841000"/>
                </a:cubicBezTo>
                <a:cubicBezTo>
                  <a:pt x="578389" y="831083"/>
                  <a:pt x="584891" y="821005"/>
                  <a:pt x="591231" y="811088"/>
                </a:cubicBezTo>
                <a:lnTo>
                  <a:pt x="590905" y="811576"/>
                </a:lnTo>
                <a:lnTo>
                  <a:pt x="591231" y="811088"/>
                </a:lnTo>
                <a:lnTo>
                  <a:pt x="591556" y="810600"/>
                </a:lnTo>
                <a:lnTo>
                  <a:pt x="591231" y="811088"/>
                </a:lnTo>
                <a:cubicBezTo>
                  <a:pt x="603423" y="791744"/>
                  <a:pt x="615289" y="772399"/>
                  <a:pt x="626669" y="752567"/>
                </a:cubicBezTo>
                <a:cubicBezTo>
                  <a:pt x="638211" y="732409"/>
                  <a:pt x="649752" y="712252"/>
                  <a:pt x="661132" y="692095"/>
                </a:cubicBezTo>
                <a:cubicBezTo>
                  <a:pt x="684053" y="651455"/>
                  <a:pt x="706973" y="610815"/>
                  <a:pt x="729407" y="570012"/>
                </a:cubicBezTo>
                <a:cubicBezTo>
                  <a:pt x="752815" y="527584"/>
                  <a:pt x="776874" y="485480"/>
                  <a:pt x="801258" y="443540"/>
                </a:cubicBezTo>
                <a:cubicBezTo>
                  <a:pt x="824179" y="403876"/>
                  <a:pt x="846937" y="364048"/>
                  <a:pt x="868883" y="323734"/>
                </a:cubicBezTo>
                <a:cubicBezTo>
                  <a:pt x="891317" y="282443"/>
                  <a:pt x="913912" y="241316"/>
                  <a:pt x="935533" y="199700"/>
                </a:cubicBezTo>
                <a:cubicBezTo>
                  <a:pt x="942360" y="186696"/>
                  <a:pt x="948863" y="173690"/>
                  <a:pt x="955690" y="160686"/>
                </a:cubicBezTo>
                <a:cubicBezTo>
                  <a:pt x="958941" y="154509"/>
                  <a:pt x="962193" y="148331"/>
                  <a:pt x="965606" y="142154"/>
                </a:cubicBezTo>
                <a:lnTo>
                  <a:pt x="966257" y="140854"/>
                </a:lnTo>
                <a:lnTo>
                  <a:pt x="966257" y="140854"/>
                </a:lnTo>
                <a:cubicBezTo>
                  <a:pt x="961542" y="144430"/>
                  <a:pt x="957153" y="148494"/>
                  <a:pt x="952764" y="152395"/>
                </a:cubicBezTo>
                <a:cubicBezTo>
                  <a:pt x="935858" y="168651"/>
                  <a:pt x="920415" y="186045"/>
                  <a:pt x="905297" y="203927"/>
                </a:cubicBezTo>
                <a:lnTo>
                  <a:pt x="905784" y="203277"/>
                </a:lnTo>
                <a:cubicBezTo>
                  <a:pt x="876686" y="238714"/>
                  <a:pt x="849376" y="275616"/>
                  <a:pt x="822229" y="312680"/>
                </a:cubicBezTo>
                <a:cubicBezTo>
                  <a:pt x="795081" y="349743"/>
                  <a:pt x="767771" y="386644"/>
                  <a:pt x="739811" y="423057"/>
                </a:cubicBezTo>
                <a:cubicBezTo>
                  <a:pt x="725668" y="441427"/>
                  <a:pt x="711363" y="459796"/>
                  <a:pt x="697382" y="478166"/>
                </a:cubicBezTo>
                <a:cubicBezTo>
                  <a:pt x="683402" y="496535"/>
                  <a:pt x="669422" y="514904"/>
                  <a:pt x="656092" y="533599"/>
                </a:cubicBezTo>
                <a:cubicBezTo>
                  <a:pt x="635935" y="562209"/>
                  <a:pt x="616590" y="591307"/>
                  <a:pt x="597571" y="620731"/>
                </a:cubicBezTo>
                <a:cubicBezTo>
                  <a:pt x="597733" y="620406"/>
                  <a:pt x="598058" y="620080"/>
                  <a:pt x="598221" y="619755"/>
                </a:cubicBezTo>
                <a:cubicBezTo>
                  <a:pt x="585379" y="639912"/>
                  <a:pt x="572861" y="660232"/>
                  <a:pt x="560344" y="680715"/>
                </a:cubicBezTo>
                <a:cubicBezTo>
                  <a:pt x="548640" y="699897"/>
                  <a:pt x="537423" y="719242"/>
                  <a:pt x="526207" y="738749"/>
                </a:cubicBezTo>
                <a:cubicBezTo>
                  <a:pt x="514340" y="759232"/>
                  <a:pt x="502798" y="779714"/>
                  <a:pt x="491094" y="800360"/>
                </a:cubicBezTo>
                <a:cubicBezTo>
                  <a:pt x="480202" y="819542"/>
                  <a:pt x="469473" y="838886"/>
                  <a:pt x="459232" y="858393"/>
                </a:cubicBezTo>
                <a:cubicBezTo>
                  <a:pt x="437937" y="898871"/>
                  <a:pt x="417779" y="939999"/>
                  <a:pt x="396972" y="980639"/>
                </a:cubicBezTo>
                <a:cubicBezTo>
                  <a:pt x="385917" y="1002584"/>
                  <a:pt x="374538" y="1024529"/>
                  <a:pt x="363972" y="1046638"/>
                </a:cubicBezTo>
                <a:cubicBezTo>
                  <a:pt x="354543" y="1067283"/>
                  <a:pt x="345277" y="1087928"/>
                  <a:pt x="336987" y="1109061"/>
                </a:cubicBezTo>
                <a:lnTo>
                  <a:pt x="317480" y="1109061"/>
                </a:lnTo>
                <a:cubicBezTo>
                  <a:pt x="318292" y="1106785"/>
                  <a:pt x="319268" y="1104509"/>
                  <a:pt x="320081" y="1102233"/>
                </a:cubicBezTo>
                <a:cubicBezTo>
                  <a:pt x="324145" y="1091830"/>
                  <a:pt x="328534" y="1081751"/>
                  <a:pt x="332923" y="1071510"/>
                </a:cubicBezTo>
                <a:cubicBezTo>
                  <a:pt x="337637" y="1060618"/>
                  <a:pt x="342351" y="1049564"/>
                  <a:pt x="347553" y="1038835"/>
                </a:cubicBezTo>
                <a:cubicBezTo>
                  <a:pt x="357307" y="1018515"/>
                  <a:pt x="367548" y="998520"/>
                  <a:pt x="377789" y="978363"/>
                </a:cubicBezTo>
                <a:cubicBezTo>
                  <a:pt x="388193" y="957880"/>
                  <a:pt x="398434" y="937560"/>
                  <a:pt x="408676" y="917078"/>
                </a:cubicBezTo>
                <a:cubicBezTo>
                  <a:pt x="418917" y="896758"/>
                  <a:pt x="429158" y="876438"/>
                  <a:pt x="439725" y="856443"/>
                </a:cubicBezTo>
                <a:cubicBezTo>
                  <a:pt x="450616" y="835635"/>
                  <a:pt x="462158" y="814990"/>
                  <a:pt x="473700" y="794344"/>
                </a:cubicBezTo>
                <a:cubicBezTo>
                  <a:pt x="496296" y="754192"/>
                  <a:pt x="519217" y="714365"/>
                  <a:pt x="542950" y="674863"/>
                </a:cubicBezTo>
                <a:cubicBezTo>
                  <a:pt x="566847" y="634711"/>
                  <a:pt x="592206" y="595371"/>
                  <a:pt x="618378" y="556520"/>
                </a:cubicBezTo>
                <a:cubicBezTo>
                  <a:pt x="630733" y="538150"/>
                  <a:pt x="643413" y="519944"/>
                  <a:pt x="656580" y="502224"/>
                </a:cubicBezTo>
                <a:cubicBezTo>
                  <a:pt x="670560" y="483693"/>
                  <a:pt x="684540" y="465160"/>
                  <a:pt x="698845" y="446792"/>
                </a:cubicBezTo>
                <a:cubicBezTo>
                  <a:pt x="727781" y="409403"/>
                  <a:pt x="756392" y="371851"/>
                  <a:pt x="784352" y="333812"/>
                </a:cubicBezTo>
                <a:cubicBezTo>
                  <a:pt x="811012" y="297561"/>
                  <a:pt x="837509" y="260823"/>
                  <a:pt x="865144" y="225222"/>
                </a:cubicBezTo>
                <a:cubicBezTo>
                  <a:pt x="879449" y="206690"/>
                  <a:pt x="894080" y="188646"/>
                  <a:pt x="909686" y="171252"/>
                </a:cubicBezTo>
                <a:cubicBezTo>
                  <a:pt x="917001" y="162961"/>
                  <a:pt x="924641" y="154833"/>
                  <a:pt x="932607" y="147031"/>
                </a:cubicBezTo>
                <a:cubicBezTo>
                  <a:pt x="940572" y="139228"/>
                  <a:pt x="948700" y="131750"/>
                  <a:pt x="957641" y="125085"/>
                </a:cubicBezTo>
                <a:cubicBezTo>
                  <a:pt x="960079" y="123297"/>
                  <a:pt x="962680" y="121834"/>
                  <a:pt x="965119" y="120208"/>
                </a:cubicBezTo>
                <a:cubicBezTo>
                  <a:pt x="968857" y="117933"/>
                  <a:pt x="973734" y="118745"/>
                  <a:pt x="976498" y="122159"/>
                </a:cubicBezTo>
                <a:cubicBezTo>
                  <a:pt x="977148" y="122972"/>
                  <a:pt x="977636" y="123947"/>
                  <a:pt x="977961" y="124922"/>
                </a:cubicBezTo>
                <a:cubicBezTo>
                  <a:pt x="980725" y="123622"/>
                  <a:pt x="984301" y="123947"/>
                  <a:pt x="986902" y="125736"/>
                </a:cubicBezTo>
                <a:cubicBezTo>
                  <a:pt x="990803" y="128499"/>
                  <a:pt x="991616" y="134026"/>
                  <a:pt x="988853" y="137928"/>
                </a:cubicBezTo>
                <a:cubicBezTo>
                  <a:pt x="988527" y="138415"/>
                  <a:pt x="988202" y="138903"/>
                  <a:pt x="987877" y="139391"/>
                </a:cubicBezTo>
                <a:cubicBezTo>
                  <a:pt x="986414" y="141829"/>
                  <a:pt x="984951" y="144104"/>
                  <a:pt x="983651" y="146543"/>
                </a:cubicBezTo>
                <a:cubicBezTo>
                  <a:pt x="983325" y="152232"/>
                  <a:pt x="982838" y="158085"/>
                  <a:pt x="982350" y="163775"/>
                </a:cubicBezTo>
                <a:cubicBezTo>
                  <a:pt x="981212" y="175641"/>
                  <a:pt x="979749" y="187345"/>
                  <a:pt x="977798" y="199213"/>
                </a:cubicBezTo>
                <a:cubicBezTo>
                  <a:pt x="973897" y="222296"/>
                  <a:pt x="968207" y="245055"/>
                  <a:pt x="961868" y="267488"/>
                </a:cubicBezTo>
                <a:cubicBezTo>
                  <a:pt x="955690" y="289759"/>
                  <a:pt x="949188" y="312029"/>
                  <a:pt x="941873" y="333975"/>
                </a:cubicBezTo>
                <a:cubicBezTo>
                  <a:pt x="938296" y="344704"/>
                  <a:pt x="934720" y="355432"/>
                  <a:pt x="930819" y="365999"/>
                </a:cubicBezTo>
                <a:cubicBezTo>
                  <a:pt x="926755" y="376891"/>
                  <a:pt x="922691" y="387782"/>
                  <a:pt x="918464" y="398673"/>
                </a:cubicBezTo>
                <a:cubicBezTo>
                  <a:pt x="910011" y="420294"/>
                  <a:pt x="901233" y="441915"/>
                  <a:pt x="892292" y="463535"/>
                </a:cubicBezTo>
                <a:cubicBezTo>
                  <a:pt x="883513" y="484668"/>
                  <a:pt x="874898" y="506126"/>
                  <a:pt x="865469" y="526934"/>
                </a:cubicBezTo>
                <a:cubicBezTo>
                  <a:pt x="855716" y="548554"/>
                  <a:pt x="845637" y="570175"/>
                  <a:pt x="834745" y="591470"/>
                </a:cubicBezTo>
                <a:cubicBezTo>
                  <a:pt x="824179" y="612115"/>
                  <a:pt x="813775" y="632923"/>
                  <a:pt x="802721" y="653405"/>
                </a:cubicBezTo>
                <a:cubicBezTo>
                  <a:pt x="791505" y="674376"/>
                  <a:pt x="779963" y="695183"/>
                  <a:pt x="768096" y="715828"/>
                </a:cubicBezTo>
                <a:cubicBezTo>
                  <a:pt x="756717" y="735985"/>
                  <a:pt x="745337" y="756143"/>
                  <a:pt x="733471" y="775976"/>
                </a:cubicBezTo>
                <a:cubicBezTo>
                  <a:pt x="725343" y="789631"/>
                  <a:pt x="716889" y="803286"/>
                  <a:pt x="708437" y="816778"/>
                </a:cubicBezTo>
                <a:lnTo>
                  <a:pt x="708761" y="816290"/>
                </a:lnTo>
                <a:cubicBezTo>
                  <a:pt x="707624" y="818241"/>
                  <a:pt x="706323" y="820029"/>
                  <a:pt x="705185" y="821980"/>
                </a:cubicBezTo>
                <a:lnTo>
                  <a:pt x="704860" y="822468"/>
                </a:lnTo>
                <a:lnTo>
                  <a:pt x="704535" y="822955"/>
                </a:lnTo>
                <a:lnTo>
                  <a:pt x="704535" y="823280"/>
                </a:lnTo>
                <a:cubicBezTo>
                  <a:pt x="692343" y="842137"/>
                  <a:pt x="679338" y="860507"/>
                  <a:pt x="666333" y="878713"/>
                </a:cubicBezTo>
                <a:cubicBezTo>
                  <a:pt x="652516" y="898058"/>
                  <a:pt x="638373" y="917240"/>
                  <a:pt x="624068" y="936097"/>
                </a:cubicBezTo>
                <a:cubicBezTo>
                  <a:pt x="610250" y="954466"/>
                  <a:pt x="596108" y="972673"/>
                  <a:pt x="581152" y="990230"/>
                </a:cubicBezTo>
                <a:cubicBezTo>
                  <a:pt x="565871" y="1008273"/>
                  <a:pt x="550103" y="1025992"/>
                  <a:pt x="534335" y="1043549"/>
                </a:cubicBezTo>
                <a:cubicBezTo>
                  <a:pt x="519054" y="1060781"/>
                  <a:pt x="503611" y="1078012"/>
                  <a:pt x="488330" y="1095243"/>
                </a:cubicBezTo>
                <a:cubicBezTo>
                  <a:pt x="484266" y="1099795"/>
                  <a:pt x="480202" y="1104509"/>
                  <a:pt x="476138" y="1109061"/>
                </a:cubicBezTo>
                <a:lnTo>
                  <a:pt x="451429" y="1109061"/>
                </a:lnTo>
                <a:close/>
                <a:moveTo>
                  <a:pt x="169225" y="1109386"/>
                </a:moveTo>
                <a:lnTo>
                  <a:pt x="188082" y="1109386"/>
                </a:lnTo>
                <a:cubicBezTo>
                  <a:pt x="185643" y="1101096"/>
                  <a:pt x="183205" y="1092642"/>
                  <a:pt x="180929" y="1084189"/>
                </a:cubicBezTo>
                <a:cubicBezTo>
                  <a:pt x="175240" y="1063382"/>
                  <a:pt x="169875" y="1042574"/>
                  <a:pt x="164673" y="1021766"/>
                </a:cubicBezTo>
                <a:cubicBezTo>
                  <a:pt x="158658" y="997870"/>
                  <a:pt x="152644" y="973974"/>
                  <a:pt x="146466" y="950077"/>
                </a:cubicBezTo>
                <a:cubicBezTo>
                  <a:pt x="140614" y="927644"/>
                  <a:pt x="134925" y="905048"/>
                  <a:pt x="129723" y="882452"/>
                </a:cubicBezTo>
                <a:cubicBezTo>
                  <a:pt x="118831" y="835635"/>
                  <a:pt x="108265" y="788655"/>
                  <a:pt x="97373" y="741838"/>
                </a:cubicBezTo>
                <a:cubicBezTo>
                  <a:pt x="86319" y="694045"/>
                  <a:pt x="75590" y="646415"/>
                  <a:pt x="65024" y="598460"/>
                </a:cubicBezTo>
                <a:cubicBezTo>
                  <a:pt x="65024" y="598785"/>
                  <a:pt x="65186" y="599272"/>
                  <a:pt x="65349" y="599598"/>
                </a:cubicBezTo>
                <a:cubicBezTo>
                  <a:pt x="64699" y="596347"/>
                  <a:pt x="63886" y="593096"/>
                  <a:pt x="63236" y="589844"/>
                </a:cubicBezTo>
                <a:cubicBezTo>
                  <a:pt x="53157" y="543677"/>
                  <a:pt x="45192" y="497023"/>
                  <a:pt x="39177" y="450043"/>
                </a:cubicBezTo>
                <a:cubicBezTo>
                  <a:pt x="33000" y="401600"/>
                  <a:pt x="27798" y="352994"/>
                  <a:pt x="23896" y="304389"/>
                </a:cubicBezTo>
                <a:lnTo>
                  <a:pt x="23896" y="305201"/>
                </a:lnTo>
                <a:cubicBezTo>
                  <a:pt x="23083" y="292360"/>
                  <a:pt x="22271" y="279517"/>
                  <a:pt x="21620" y="266675"/>
                </a:cubicBezTo>
                <a:cubicBezTo>
                  <a:pt x="20320" y="242778"/>
                  <a:pt x="19019" y="218720"/>
                  <a:pt x="18369" y="194824"/>
                </a:cubicBezTo>
                <a:cubicBezTo>
                  <a:pt x="18044" y="183119"/>
                  <a:pt x="17719" y="171252"/>
                  <a:pt x="17882" y="159548"/>
                </a:cubicBezTo>
                <a:cubicBezTo>
                  <a:pt x="17882" y="147681"/>
                  <a:pt x="18369" y="135814"/>
                  <a:pt x="19019" y="124110"/>
                </a:cubicBezTo>
                <a:cubicBezTo>
                  <a:pt x="20320" y="101839"/>
                  <a:pt x="21783" y="79406"/>
                  <a:pt x="24709" y="57135"/>
                </a:cubicBezTo>
                <a:cubicBezTo>
                  <a:pt x="25684" y="60549"/>
                  <a:pt x="26497" y="64125"/>
                  <a:pt x="27310" y="67539"/>
                </a:cubicBezTo>
                <a:cubicBezTo>
                  <a:pt x="32187" y="87208"/>
                  <a:pt x="36576" y="107041"/>
                  <a:pt x="40965" y="126873"/>
                </a:cubicBezTo>
                <a:lnTo>
                  <a:pt x="40965" y="126873"/>
                </a:lnTo>
                <a:cubicBezTo>
                  <a:pt x="41290" y="128336"/>
                  <a:pt x="41615" y="129962"/>
                  <a:pt x="42103" y="131588"/>
                </a:cubicBezTo>
                <a:cubicBezTo>
                  <a:pt x="52507" y="179868"/>
                  <a:pt x="62098" y="228311"/>
                  <a:pt x="71851" y="276753"/>
                </a:cubicBezTo>
                <a:cubicBezTo>
                  <a:pt x="81605" y="325034"/>
                  <a:pt x="91034" y="373477"/>
                  <a:pt x="99324" y="422082"/>
                </a:cubicBezTo>
                <a:cubicBezTo>
                  <a:pt x="107452" y="470200"/>
                  <a:pt x="114117" y="518318"/>
                  <a:pt x="121757" y="566598"/>
                </a:cubicBezTo>
                <a:cubicBezTo>
                  <a:pt x="129560" y="616992"/>
                  <a:pt x="138176" y="667060"/>
                  <a:pt x="146954" y="717291"/>
                </a:cubicBezTo>
                <a:cubicBezTo>
                  <a:pt x="155407" y="764759"/>
                  <a:pt x="163860" y="812064"/>
                  <a:pt x="171501" y="859531"/>
                </a:cubicBezTo>
                <a:cubicBezTo>
                  <a:pt x="175402" y="883428"/>
                  <a:pt x="179141" y="907324"/>
                  <a:pt x="182230" y="931220"/>
                </a:cubicBezTo>
                <a:cubicBezTo>
                  <a:pt x="185318" y="955441"/>
                  <a:pt x="188244" y="979663"/>
                  <a:pt x="190845" y="1003885"/>
                </a:cubicBezTo>
                <a:cubicBezTo>
                  <a:pt x="194747" y="1038998"/>
                  <a:pt x="198486" y="1074273"/>
                  <a:pt x="202062" y="1109386"/>
                </a:cubicBezTo>
                <a:lnTo>
                  <a:pt x="220269" y="1109386"/>
                </a:lnTo>
                <a:cubicBezTo>
                  <a:pt x="217830" y="1081913"/>
                  <a:pt x="214742" y="1054441"/>
                  <a:pt x="211653" y="1026968"/>
                </a:cubicBezTo>
                <a:cubicBezTo>
                  <a:pt x="206289" y="979013"/>
                  <a:pt x="201087" y="930895"/>
                  <a:pt x="193609" y="883265"/>
                </a:cubicBezTo>
                <a:cubicBezTo>
                  <a:pt x="185969" y="834497"/>
                  <a:pt x="177515" y="785892"/>
                  <a:pt x="168900" y="737286"/>
                </a:cubicBezTo>
                <a:cubicBezTo>
                  <a:pt x="160284" y="688680"/>
                  <a:pt x="151668" y="640075"/>
                  <a:pt x="143866" y="591470"/>
                </a:cubicBezTo>
                <a:cubicBezTo>
                  <a:pt x="136225" y="543190"/>
                  <a:pt x="129398" y="494909"/>
                  <a:pt x="121595" y="446629"/>
                </a:cubicBezTo>
                <a:cubicBezTo>
                  <a:pt x="113629" y="397536"/>
                  <a:pt x="104526" y="348605"/>
                  <a:pt x="94772" y="299837"/>
                </a:cubicBezTo>
                <a:cubicBezTo>
                  <a:pt x="85181" y="251882"/>
                  <a:pt x="75753" y="203927"/>
                  <a:pt x="65674" y="156134"/>
                </a:cubicBezTo>
                <a:cubicBezTo>
                  <a:pt x="60472" y="131425"/>
                  <a:pt x="55108" y="106716"/>
                  <a:pt x="49418" y="82169"/>
                </a:cubicBezTo>
                <a:cubicBezTo>
                  <a:pt x="46655" y="70140"/>
                  <a:pt x="43729" y="58111"/>
                  <a:pt x="40640" y="46081"/>
                </a:cubicBezTo>
                <a:cubicBezTo>
                  <a:pt x="37551" y="35027"/>
                  <a:pt x="33812" y="24136"/>
                  <a:pt x="30886" y="12919"/>
                </a:cubicBezTo>
                <a:cubicBezTo>
                  <a:pt x="30886" y="12106"/>
                  <a:pt x="30561" y="11293"/>
                  <a:pt x="30399" y="10480"/>
                </a:cubicBezTo>
                <a:cubicBezTo>
                  <a:pt x="30399" y="10318"/>
                  <a:pt x="30399" y="9992"/>
                  <a:pt x="30399" y="9830"/>
                </a:cubicBezTo>
                <a:cubicBezTo>
                  <a:pt x="30886" y="5116"/>
                  <a:pt x="27635" y="727"/>
                  <a:pt x="22758" y="77"/>
                </a:cubicBezTo>
                <a:cubicBezTo>
                  <a:pt x="17882" y="-574"/>
                  <a:pt x="13818" y="3002"/>
                  <a:pt x="13005" y="7717"/>
                </a:cubicBezTo>
                <a:cubicBezTo>
                  <a:pt x="12192" y="12919"/>
                  <a:pt x="13655" y="18120"/>
                  <a:pt x="15118" y="22998"/>
                </a:cubicBezTo>
                <a:lnTo>
                  <a:pt x="15606" y="24785"/>
                </a:lnTo>
                <a:cubicBezTo>
                  <a:pt x="12354" y="27062"/>
                  <a:pt x="11054" y="31613"/>
                  <a:pt x="10241" y="35677"/>
                </a:cubicBezTo>
                <a:cubicBezTo>
                  <a:pt x="8941" y="41529"/>
                  <a:pt x="8128" y="47544"/>
                  <a:pt x="7315" y="53396"/>
                </a:cubicBezTo>
                <a:cubicBezTo>
                  <a:pt x="5690" y="64613"/>
                  <a:pt x="4552" y="75830"/>
                  <a:pt x="3576" y="87208"/>
                </a:cubicBezTo>
                <a:cubicBezTo>
                  <a:pt x="1626" y="111592"/>
                  <a:pt x="162" y="136139"/>
                  <a:pt x="0" y="160686"/>
                </a:cubicBezTo>
                <a:cubicBezTo>
                  <a:pt x="0" y="183769"/>
                  <a:pt x="650" y="207016"/>
                  <a:pt x="1788" y="230099"/>
                </a:cubicBezTo>
                <a:cubicBezTo>
                  <a:pt x="2926" y="255296"/>
                  <a:pt x="4389" y="280330"/>
                  <a:pt x="6015" y="305364"/>
                </a:cubicBezTo>
                <a:cubicBezTo>
                  <a:pt x="7640" y="329585"/>
                  <a:pt x="10241" y="353807"/>
                  <a:pt x="12842" y="378029"/>
                </a:cubicBezTo>
                <a:cubicBezTo>
                  <a:pt x="15281" y="402250"/>
                  <a:pt x="18207" y="426309"/>
                  <a:pt x="21295" y="450530"/>
                </a:cubicBezTo>
                <a:cubicBezTo>
                  <a:pt x="27310" y="497348"/>
                  <a:pt x="35113" y="544002"/>
                  <a:pt x="45029" y="590007"/>
                </a:cubicBezTo>
                <a:cubicBezTo>
                  <a:pt x="55433" y="638449"/>
                  <a:pt x="66487" y="686730"/>
                  <a:pt x="77704" y="734848"/>
                </a:cubicBezTo>
                <a:cubicBezTo>
                  <a:pt x="88595" y="781990"/>
                  <a:pt x="99162" y="829133"/>
                  <a:pt x="110053" y="876112"/>
                </a:cubicBezTo>
                <a:cubicBezTo>
                  <a:pt x="115418" y="899033"/>
                  <a:pt x="120945" y="921954"/>
                  <a:pt x="126797" y="944712"/>
                </a:cubicBezTo>
                <a:cubicBezTo>
                  <a:pt x="132811" y="967959"/>
                  <a:pt x="138826" y="991205"/>
                  <a:pt x="144841" y="1014614"/>
                </a:cubicBezTo>
                <a:cubicBezTo>
                  <a:pt x="150693" y="1037697"/>
                  <a:pt x="156545" y="1060618"/>
                  <a:pt x="162722" y="1083539"/>
                </a:cubicBezTo>
                <a:cubicBezTo>
                  <a:pt x="164998" y="1092155"/>
                  <a:pt x="167437" y="1100608"/>
                  <a:pt x="169875" y="1109224"/>
                </a:cubicBezTo>
                <a:close/>
              </a:path>
            </a:pathLst>
          </a:custGeom>
          <a:solidFill>
            <a:srgbClr val="79C389"/>
          </a:solidFill>
          <a:ln w="16256" cap="flat">
            <a:noFill/>
            <a:prstDash val="solid"/>
            <a:miter/>
          </a:ln>
        </p:spPr>
        <p:txBody>
          <a:bodyPr rtlCol="0" anchor="ctr"/>
          <a:lstStyle/>
          <a:p>
            <a:endParaRPr lang="en-US"/>
          </a:p>
        </p:txBody>
      </p:sp>
    </p:spTree>
    <p:extLst>
      <p:ext uri="{BB962C8B-B14F-4D97-AF65-F5344CB8AC3E}">
        <p14:creationId xmlns:p14="http://schemas.microsoft.com/office/powerpoint/2010/main" val="177006010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54AA5E-A8B5-E52D-E38F-CF68DCAB21A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A9B2B13-473F-2C24-35CD-19DBCE4DBAB6}"/>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4" name="Footer Placeholder 3">
            <a:extLst>
              <a:ext uri="{FF2B5EF4-FFF2-40B4-BE49-F238E27FC236}">
                <a16:creationId xmlns:a16="http://schemas.microsoft.com/office/drawing/2014/main" id="{1F44BF50-8365-6F45-D4FB-C4820007D57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3943D6D-FC63-920A-1625-EAA938C4F382}"/>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7202880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1FC870-075D-D1F8-B2B0-8E015E92A9A9}"/>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3" name="Footer Placeholder 2">
            <a:extLst>
              <a:ext uri="{FF2B5EF4-FFF2-40B4-BE49-F238E27FC236}">
                <a16:creationId xmlns:a16="http://schemas.microsoft.com/office/drawing/2014/main" id="{C0CCB123-8A9D-9CCE-D615-0CE25607B17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C714772-7C61-1D8D-10C6-BDE5AC1B66B4}"/>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13098303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766410-8C89-D947-A880-294C47E5CDD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DD5A8AD-06F7-3E3F-A61C-1C0E86DF8E5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A6FEEEE-95BB-AD85-0309-1A5C4004BC1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6557751-B6E8-52EE-1CCB-9AC115499652}"/>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6" name="Footer Placeholder 5">
            <a:extLst>
              <a:ext uri="{FF2B5EF4-FFF2-40B4-BE49-F238E27FC236}">
                <a16:creationId xmlns:a16="http://schemas.microsoft.com/office/drawing/2014/main" id="{28C439AD-12DF-B2F1-80B9-F41FC37BFF9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BD731DB-F44A-5EFB-32B6-9CEAB1FC4314}"/>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168117840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23D1CF-CCD0-A691-73C9-018564DFE32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710B612-D582-F34B-CE73-531C7E2FC30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65AF61C-5DA5-9134-8A53-3F961B8422D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6349FC4-E5BE-E6B3-BB00-70B060FE1B1A}"/>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6" name="Footer Placeholder 5">
            <a:extLst>
              <a:ext uri="{FF2B5EF4-FFF2-40B4-BE49-F238E27FC236}">
                <a16:creationId xmlns:a16="http://schemas.microsoft.com/office/drawing/2014/main" id="{06616E08-CB1D-C818-EBFF-81383FFE709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4CEBE5D-0144-3EE1-5E64-BAC9FCB46275}"/>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332770425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EB5642-B1C4-B393-BB04-CE815F7131D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FB73286-BBC6-841A-F165-3A17F211D54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644C89-EED5-0F18-B8A7-C66FBD658EDA}"/>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5" name="Footer Placeholder 4">
            <a:extLst>
              <a:ext uri="{FF2B5EF4-FFF2-40B4-BE49-F238E27FC236}">
                <a16:creationId xmlns:a16="http://schemas.microsoft.com/office/drawing/2014/main" id="{F27FF34A-A30B-5422-8147-A3EEC3EAF30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E39A3CB-D6BF-BD9E-C2EF-2844C90993CC}"/>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225071302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6047F41-D517-D048-AEEB-3339E8FBB45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300A38E-1469-012F-E2E4-F975DEDE4A2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475CE96-4719-DDA5-6447-BCBA1B042DC5}"/>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5" name="Footer Placeholder 4">
            <a:extLst>
              <a:ext uri="{FF2B5EF4-FFF2-40B4-BE49-F238E27FC236}">
                <a16:creationId xmlns:a16="http://schemas.microsoft.com/office/drawing/2014/main" id="{4DF221D4-6FBE-E029-0294-DFA61F8D613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675846B-01FD-62E2-026D-28F86CF030E3}"/>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410485807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322" name="Rectangle 321">
            <a:extLst>
              <a:ext uri="{FF2B5EF4-FFF2-40B4-BE49-F238E27FC236}">
                <a16:creationId xmlns:a16="http://schemas.microsoft.com/office/drawing/2014/main" id="{CDB7CB78-96A7-E08A-A7BE-31EEBD74E271}"/>
              </a:ext>
            </a:extLst>
          </p:cNvPr>
          <p:cNvSpPr/>
          <p:nvPr userDrawn="1"/>
        </p:nvSpPr>
        <p:spPr>
          <a:xfrm>
            <a:off x="0" y="0"/>
            <a:ext cx="12178553" cy="6865468"/>
          </a:xfrm>
          <a:prstGeom prst="rect">
            <a:avLst/>
          </a:prstGeom>
          <a:solidFill>
            <a:srgbClr val="E1FDFF"/>
          </a:solidFill>
          <a:ln>
            <a:solidFill>
              <a:srgbClr val="CEFB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6" name="Graphic 332">
            <a:extLst>
              <a:ext uri="{FF2B5EF4-FFF2-40B4-BE49-F238E27FC236}">
                <a16:creationId xmlns:a16="http://schemas.microsoft.com/office/drawing/2014/main" id="{AABB5B3B-900A-5309-7D66-9E8D3A33DEC5}"/>
              </a:ext>
            </a:extLst>
          </p:cNvPr>
          <p:cNvGrpSpPr/>
          <p:nvPr/>
        </p:nvGrpSpPr>
        <p:grpSpPr>
          <a:xfrm>
            <a:off x="-162" y="4599503"/>
            <a:ext cx="12192650" cy="2342824"/>
            <a:chOff x="-162" y="4599503"/>
            <a:chExt cx="12192650" cy="2342824"/>
          </a:xfrm>
        </p:grpSpPr>
        <p:sp>
          <p:nvSpPr>
            <p:cNvPr id="337" name="Freeform: Shape 336">
              <a:extLst>
                <a:ext uri="{FF2B5EF4-FFF2-40B4-BE49-F238E27FC236}">
                  <a16:creationId xmlns:a16="http://schemas.microsoft.com/office/drawing/2014/main" id="{E1BC8C02-66C8-49E5-1216-1C76C3358FF7}"/>
                </a:ext>
              </a:extLst>
            </p:cNvPr>
            <p:cNvSpPr/>
            <p:nvPr/>
          </p:nvSpPr>
          <p:spPr>
            <a:xfrm>
              <a:off x="0" y="4599503"/>
              <a:ext cx="9739131" cy="2342336"/>
            </a:xfrm>
            <a:custGeom>
              <a:avLst/>
              <a:gdLst>
                <a:gd name="connsiteX0" fmla="*/ 9467332 w 9739131"/>
                <a:gd name="connsiteY0" fmla="*/ 2342174 h 2342336"/>
                <a:gd name="connsiteX1" fmla="*/ 0 w 9739131"/>
                <a:gd name="connsiteY1" fmla="*/ 2342174 h 2342336"/>
                <a:gd name="connsiteX2" fmla="*/ 0 w 9739131"/>
                <a:gd name="connsiteY2" fmla="*/ 139648 h 2342336"/>
                <a:gd name="connsiteX3" fmla="*/ 0 w 9739131"/>
                <a:gd name="connsiteY3" fmla="*/ 139648 h 2342336"/>
                <a:gd name="connsiteX4" fmla="*/ 0 w 9739131"/>
                <a:gd name="connsiteY4" fmla="*/ 23418 h 2342336"/>
                <a:gd name="connsiteX5" fmla="*/ 34463 w 9739131"/>
                <a:gd name="connsiteY5" fmla="*/ 20329 h 2342336"/>
                <a:gd name="connsiteX6" fmla="*/ 171663 w 9739131"/>
                <a:gd name="connsiteY6" fmla="*/ 10901 h 2342336"/>
                <a:gd name="connsiteX7" fmla="*/ 316667 w 9739131"/>
                <a:gd name="connsiteY7" fmla="*/ 4236 h 2342336"/>
                <a:gd name="connsiteX8" fmla="*/ 458094 w 9739131"/>
                <a:gd name="connsiteY8" fmla="*/ 9 h 2342336"/>
                <a:gd name="connsiteX9" fmla="*/ 753628 w 9739131"/>
                <a:gd name="connsiteY9" fmla="*/ 24068 h 2342336"/>
                <a:gd name="connsiteX10" fmla="*/ 1039896 w 9739131"/>
                <a:gd name="connsiteY10" fmla="*/ 51703 h 2342336"/>
                <a:gd name="connsiteX11" fmla="*/ 1347785 w 9739131"/>
                <a:gd name="connsiteY11" fmla="*/ 85516 h 2342336"/>
                <a:gd name="connsiteX12" fmla="*/ 1640230 w 9739131"/>
                <a:gd name="connsiteY12" fmla="*/ 126969 h 2342336"/>
                <a:gd name="connsiteX13" fmla="*/ 1757274 w 9739131"/>
                <a:gd name="connsiteY13" fmla="*/ 146801 h 2342336"/>
                <a:gd name="connsiteX14" fmla="*/ 1857085 w 9739131"/>
                <a:gd name="connsiteY14" fmla="*/ 159156 h 2342336"/>
                <a:gd name="connsiteX15" fmla="*/ 2070527 w 9739131"/>
                <a:gd name="connsiteY15" fmla="*/ 188741 h 2342336"/>
                <a:gd name="connsiteX16" fmla="*/ 2283806 w 9739131"/>
                <a:gd name="connsiteY16" fmla="*/ 225805 h 2342336"/>
                <a:gd name="connsiteX17" fmla="*/ 2491720 w 9739131"/>
                <a:gd name="connsiteY17" fmla="*/ 270184 h 2342336"/>
                <a:gd name="connsiteX18" fmla="*/ 2903647 w 9739131"/>
                <a:gd name="connsiteY18" fmla="*/ 363168 h 2342336"/>
                <a:gd name="connsiteX19" fmla="*/ 3266806 w 9739131"/>
                <a:gd name="connsiteY19" fmla="*/ 450138 h 2342336"/>
                <a:gd name="connsiteX20" fmla="*/ 3475695 w 9739131"/>
                <a:gd name="connsiteY20" fmla="*/ 497931 h 2342336"/>
                <a:gd name="connsiteX21" fmla="*/ 3675482 w 9739131"/>
                <a:gd name="connsiteY21" fmla="*/ 549788 h 2342336"/>
                <a:gd name="connsiteX22" fmla="*/ 4080419 w 9739131"/>
                <a:gd name="connsiteY22" fmla="*/ 660491 h 2342336"/>
                <a:gd name="connsiteX23" fmla="*/ 4473326 w 9739131"/>
                <a:gd name="connsiteY23" fmla="*/ 779810 h 2342336"/>
                <a:gd name="connsiteX24" fmla="*/ 4872086 w 9739131"/>
                <a:gd name="connsiteY24" fmla="*/ 895228 h 2342336"/>
                <a:gd name="connsiteX25" fmla="*/ 5064395 w 9739131"/>
                <a:gd name="connsiteY25" fmla="*/ 949847 h 2342336"/>
                <a:gd name="connsiteX26" fmla="*/ 5258004 w 9739131"/>
                <a:gd name="connsiteY26" fmla="*/ 1004793 h 2342336"/>
                <a:gd name="connsiteX27" fmla="*/ 5649448 w 9739131"/>
                <a:gd name="connsiteY27" fmla="*/ 1129802 h 2342336"/>
                <a:gd name="connsiteX28" fmla="*/ 5786161 w 9739131"/>
                <a:gd name="connsiteY28" fmla="*/ 1174993 h 2342336"/>
                <a:gd name="connsiteX29" fmla="*/ 5904992 w 9739131"/>
                <a:gd name="connsiteY29" fmla="*/ 1207830 h 2342336"/>
                <a:gd name="connsiteX30" fmla="*/ 6259048 w 9739131"/>
                <a:gd name="connsiteY30" fmla="*/ 1310893 h 2342336"/>
                <a:gd name="connsiteX31" fmla="*/ 6332037 w 9739131"/>
                <a:gd name="connsiteY31" fmla="*/ 1333002 h 2342336"/>
                <a:gd name="connsiteX32" fmla="*/ 6336589 w 9739131"/>
                <a:gd name="connsiteY32" fmla="*/ 1333977 h 2342336"/>
                <a:gd name="connsiteX33" fmla="*/ 6334313 w 9739131"/>
                <a:gd name="connsiteY33" fmla="*/ 1333489 h 2342336"/>
                <a:gd name="connsiteX34" fmla="*/ 6336427 w 9739131"/>
                <a:gd name="connsiteY34" fmla="*/ 1333977 h 2342336"/>
                <a:gd name="connsiteX35" fmla="*/ 6334964 w 9739131"/>
                <a:gd name="connsiteY35" fmla="*/ 1333652 h 2342336"/>
                <a:gd name="connsiteX36" fmla="*/ 6337727 w 9739131"/>
                <a:gd name="connsiteY36" fmla="*/ 1334302 h 2342336"/>
                <a:gd name="connsiteX37" fmla="*/ 6341466 w 9739131"/>
                <a:gd name="connsiteY37" fmla="*/ 1335115 h 2342336"/>
                <a:gd name="connsiteX38" fmla="*/ 6339353 w 9739131"/>
                <a:gd name="connsiteY38" fmla="*/ 1334627 h 2342336"/>
                <a:gd name="connsiteX39" fmla="*/ 6356909 w 9739131"/>
                <a:gd name="connsiteY39" fmla="*/ 1338691 h 2342336"/>
                <a:gd name="connsiteX40" fmla="*/ 6350407 w 9739131"/>
                <a:gd name="connsiteY40" fmla="*/ 1337228 h 2342336"/>
                <a:gd name="connsiteX41" fmla="*/ 6362924 w 9739131"/>
                <a:gd name="connsiteY41" fmla="*/ 1340154 h 2342336"/>
                <a:gd name="connsiteX42" fmla="*/ 6510366 w 9739131"/>
                <a:gd name="connsiteY42" fmla="*/ 1378681 h 2342336"/>
                <a:gd name="connsiteX43" fmla="*/ 6658133 w 9739131"/>
                <a:gd name="connsiteY43" fmla="*/ 1423873 h 2342336"/>
                <a:gd name="connsiteX44" fmla="*/ 6678290 w 9739131"/>
                <a:gd name="connsiteY44" fmla="*/ 1437040 h 2342336"/>
                <a:gd name="connsiteX45" fmla="*/ 6883441 w 9739131"/>
                <a:gd name="connsiteY45" fmla="*/ 1494748 h 2342336"/>
                <a:gd name="connsiteX46" fmla="*/ 7131020 w 9739131"/>
                <a:gd name="connsiteY46" fmla="*/ 1565625 h 2342336"/>
                <a:gd name="connsiteX47" fmla="*/ 7378599 w 9739131"/>
                <a:gd name="connsiteY47" fmla="*/ 1639589 h 2342336"/>
                <a:gd name="connsiteX48" fmla="*/ 7624877 w 9739131"/>
                <a:gd name="connsiteY48" fmla="*/ 1715018 h 2342336"/>
                <a:gd name="connsiteX49" fmla="*/ 7624715 w 9739131"/>
                <a:gd name="connsiteY49" fmla="*/ 1715018 h 2342336"/>
                <a:gd name="connsiteX50" fmla="*/ 7928214 w 9739131"/>
                <a:gd name="connsiteY50" fmla="*/ 1797273 h 2342336"/>
                <a:gd name="connsiteX51" fmla="*/ 8226187 w 9739131"/>
                <a:gd name="connsiteY51" fmla="*/ 1876277 h 2342336"/>
                <a:gd name="connsiteX52" fmla="*/ 8518957 w 9739131"/>
                <a:gd name="connsiteY52" fmla="*/ 1954956 h 2342336"/>
                <a:gd name="connsiteX53" fmla="*/ 8827496 w 9739131"/>
                <a:gd name="connsiteY53" fmla="*/ 2047778 h 2342336"/>
                <a:gd name="connsiteX54" fmla="*/ 9121241 w 9739131"/>
                <a:gd name="connsiteY54" fmla="*/ 2138974 h 2342336"/>
                <a:gd name="connsiteX55" fmla="*/ 9408485 w 9739131"/>
                <a:gd name="connsiteY55" fmla="*/ 2226594 h 2342336"/>
                <a:gd name="connsiteX56" fmla="*/ 9681911 w 9739131"/>
                <a:gd name="connsiteY56" fmla="*/ 2314701 h 2342336"/>
                <a:gd name="connsiteX57" fmla="*/ 9739132 w 9739131"/>
                <a:gd name="connsiteY57" fmla="*/ 2333396 h 2342336"/>
                <a:gd name="connsiteX58" fmla="*/ 9731655 w 9739131"/>
                <a:gd name="connsiteY58" fmla="*/ 2333884 h 2342336"/>
                <a:gd name="connsiteX59" fmla="*/ 9675409 w 9739131"/>
                <a:gd name="connsiteY59" fmla="*/ 2338435 h 2342336"/>
                <a:gd name="connsiteX60" fmla="*/ 9640458 w 9739131"/>
                <a:gd name="connsiteY60" fmla="*/ 2342337 h 2342336"/>
                <a:gd name="connsiteX61" fmla="*/ 9467007 w 9739131"/>
                <a:gd name="connsiteY61" fmla="*/ 2342337 h 234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739131" h="2342336">
                  <a:moveTo>
                    <a:pt x="9467332" y="2342174"/>
                  </a:moveTo>
                  <a:lnTo>
                    <a:pt x="0" y="2342174"/>
                  </a:lnTo>
                  <a:lnTo>
                    <a:pt x="0" y="139648"/>
                  </a:lnTo>
                  <a:lnTo>
                    <a:pt x="0" y="139648"/>
                  </a:lnTo>
                  <a:lnTo>
                    <a:pt x="0" y="23418"/>
                  </a:lnTo>
                  <a:cubicBezTo>
                    <a:pt x="11542" y="22443"/>
                    <a:pt x="23084" y="21468"/>
                    <a:pt x="34463" y="20329"/>
                  </a:cubicBezTo>
                  <a:cubicBezTo>
                    <a:pt x="80142" y="16265"/>
                    <a:pt x="125821" y="13014"/>
                    <a:pt x="171663" y="10901"/>
                  </a:cubicBezTo>
                  <a:cubicBezTo>
                    <a:pt x="219944" y="8462"/>
                    <a:pt x="268387" y="6675"/>
                    <a:pt x="316667" y="4236"/>
                  </a:cubicBezTo>
                  <a:cubicBezTo>
                    <a:pt x="363809" y="1797"/>
                    <a:pt x="410952" y="-153"/>
                    <a:pt x="458094" y="9"/>
                  </a:cubicBezTo>
                  <a:cubicBezTo>
                    <a:pt x="556931" y="497"/>
                    <a:pt x="655442" y="13989"/>
                    <a:pt x="753628" y="24068"/>
                  </a:cubicBezTo>
                  <a:cubicBezTo>
                    <a:pt x="849051" y="33822"/>
                    <a:pt x="944474" y="41950"/>
                    <a:pt x="1039896" y="51703"/>
                  </a:cubicBezTo>
                  <a:cubicBezTo>
                    <a:pt x="1142634" y="62270"/>
                    <a:pt x="1245210" y="73812"/>
                    <a:pt x="1347785" y="85516"/>
                  </a:cubicBezTo>
                  <a:cubicBezTo>
                    <a:pt x="1445646" y="96732"/>
                    <a:pt x="1543182" y="111200"/>
                    <a:pt x="1640230" y="126969"/>
                  </a:cubicBezTo>
                  <a:cubicBezTo>
                    <a:pt x="1679245" y="133308"/>
                    <a:pt x="1718259" y="139973"/>
                    <a:pt x="1757274" y="146801"/>
                  </a:cubicBezTo>
                  <a:cubicBezTo>
                    <a:pt x="1790598" y="150865"/>
                    <a:pt x="1823761" y="154929"/>
                    <a:pt x="1857085" y="159156"/>
                  </a:cubicBezTo>
                  <a:cubicBezTo>
                    <a:pt x="1928287" y="168096"/>
                    <a:pt x="1999651" y="177200"/>
                    <a:pt x="2070527" y="188741"/>
                  </a:cubicBezTo>
                  <a:cubicBezTo>
                    <a:pt x="2141728" y="200121"/>
                    <a:pt x="2213092" y="211662"/>
                    <a:pt x="2283806" y="225805"/>
                  </a:cubicBezTo>
                  <a:cubicBezTo>
                    <a:pt x="2353381" y="239623"/>
                    <a:pt x="2422469" y="254741"/>
                    <a:pt x="2491720" y="270184"/>
                  </a:cubicBezTo>
                  <a:cubicBezTo>
                    <a:pt x="2629083" y="300746"/>
                    <a:pt x="2766446" y="331632"/>
                    <a:pt x="2903647" y="363168"/>
                  </a:cubicBezTo>
                  <a:cubicBezTo>
                    <a:pt x="3025079" y="390966"/>
                    <a:pt x="3145536" y="422015"/>
                    <a:pt x="3266806" y="450138"/>
                  </a:cubicBezTo>
                  <a:cubicBezTo>
                    <a:pt x="3336382" y="466069"/>
                    <a:pt x="3406120" y="481512"/>
                    <a:pt x="3475695" y="497931"/>
                  </a:cubicBezTo>
                  <a:cubicBezTo>
                    <a:pt x="3542670" y="513699"/>
                    <a:pt x="3609157" y="531255"/>
                    <a:pt x="3675482" y="549788"/>
                  </a:cubicBezTo>
                  <a:cubicBezTo>
                    <a:pt x="3810244" y="587501"/>
                    <a:pt x="3945819" y="622126"/>
                    <a:pt x="4080419" y="660491"/>
                  </a:cubicBezTo>
                  <a:cubicBezTo>
                    <a:pt x="4212092" y="698204"/>
                    <a:pt x="4342466" y="739982"/>
                    <a:pt x="4473326" y="779810"/>
                  </a:cubicBezTo>
                  <a:cubicBezTo>
                    <a:pt x="4605650" y="820124"/>
                    <a:pt x="4738949" y="857188"/>
                    <a:pt x="4872086" y="895228"/>
                  </a:cubicBezTo>
                  <a:cubicBezTo>
                    <a:pt x="4936135" y="913596"/>
                    <a:pt x="5000183" y="932129"/>
                    <a:pt x="5064395" y="949847"/>
                  </a:cubicBezTo>
                  <a:cubicBezTo>
                    <a:pt x="5129093" y="967729"/>
                    <a:pt x="5193630" y="985611"/>
                    <a:pt x="5258004" y="1004793"/>
                  </a:cubicBezTo>
                  <a:cubicBezTo>
                    <a:pt x="5389189" y="1043970"/>
                    <a:pt x="5519237" y="1087536"/>
                    <a:pt x="5649448" y="1129802"/>
                  </a:cubicBezTo>
                  <a:cubicBezTo>
                    <a:pt x="5695127" y="1144595"/>
                    <a:pt x="5740644" y="1159713"/>
                    <a:pt x="5786161" y="1174993"/>
                  </a:cubicBezTo>
                  <a:cubicBezTo>
                    <a:pt x="5825826" y="1185560"/>
                    <a:pt x="5865490" y="1196451"/>
                    <a:pt x="5904992" y="1207830"/>
                  </a:cubicBezTo>
                  <a:cubicBezTo>
                    <a:pt x="6023173" y="1241643"/>
                    <a:pt x="6141355" y="1275292"/>
                    <a:pt x="6259048" y="1310893"/>
                  </a:cubicBezTo>
                  <a:cubicBezTo>
                    <a:pt x="6283432" y="1318209"/>
                    <a:pt x="6307653" y="1325686"/>
                    <a:pt x="6332037" y="1333002"/>
                  </a:cubicBezTo>
                  <a:lnTo>
                    <a:pt x="6336589" y="1333977"/>
                  </a:lnTo>
                  <a:lnTo>
                    <a:pt x="6334313" y="1333489"/>
                  </a:lnTo>
                  <a:lnTo>
                    <a:pt x="6336427" y="1333977"/>
                  </a:lnTo>
                  <a:lnTo>
                    <a:pt x="6334964" y="1333652"/>
                  </a:lnTo>
                  <a:lnTo>
                    <a:pt x="6337727" y="1334302"/>
                  </a:lnTo>
                  <a:lnTo>
                    <a:pt x="6341466" y="1335115"/>
                  </a:lnTo>
                  <a:lnTo>
                    <a:pt x="6339353" y="1334627"/>
                  </a:lnTo>
                  <a:cubicBezTo>
                    <a:pt x="6345205" y="1335928"/>
                    <a:pt x="6351057" y="1337390"/>
                    <a:pt x="6356909" y="1338691"/>
                  </a:cubicBezTo>
                  <a:cubicBezTo>
                    <a:pt x="6354796" y="1338204"/>
                    <a:pt x="6352520" y="1337716"/>
                    <a:pt x="6350407" y="1337228"/>
                  </a:cubicBezTo>
                  <a:lnTo>
                    <a:pt x="6362924" y="1340154"/>
                  </a:lnTo>
                  <a:cubicBezTo>
                    <a:pt x="6412505" y="1351533"/>
                    <a:pt x="6461760" y="1364051"/>
                    <a:pt x="6510366" y="1378681"/>
                  </a:cubicBezTo>
                  <a:cubicBezTo>
                    <a:pt x="6559621" y="1393474"/>
                    <a:pt x="6609040" y="1408267"/>
                    <a:pt x="6658133" y="1423873"/>
                  </a:cubicBezTo>
                  <a:cubicBezTo>
                    <a:pt x="6666098" y="1426474"/>
                    <a:pt x="6673088" y="1431188"/>
                    <a:pt x="6678290" y="1437040"/>
                  </a:cubicBezTo>
                  <a:cubicBezTo>
                    <a:pt x="6746565" y="1456709"/>
                    <a:pt x="6815003" y="1475729"/>
                    <a:pt x="6883441" y="1494748"/>
                  </a:cubicBezTo>
                  <a:cubicBezTo>
                    <a:pt x="6966184" y="1517669"/>
                    <a:pt x="7048602" y="1541566"/>
                    <a:pt x="7131020" y="1565625"/>
                  </a:cubicBezTo>
                  <a:cubicBezTo>
                    <a:pt x="7213600" y="1589846"/>
                    <a:pt x="7296343" y="1614230"/>
                    <a:pt x="7378599" y="1639589"/>
                  </a:cubicBezTo>
                  <a:cubicBezTo>
                    <a:pt x="7460692" y="1664787"/>
                    <a:pt x="7542459" y="1690634"/>
                    <a:pt x="7624877" y="1715018"/>
                  </a:cubicBezTo>
                  <a:lnTo>
                    <a:pt x="7624715" y="1715018"/>
                  </a:lnTo>
                  <a:cubicBezTo>
                    <a:pt x="7725664" y="1743466"/>
                    <a:pt x="7827102" y="1769800"/>
                    <a:pt x="7928214" y="1797273"/>
                  </a:cubicBezTo>
                  <a:cubicBezTo>
                    <a:pt x="8027376" y="1824258"/>
                    <a:pt x="8126537" y="1851080"/>
                    <a:pt x="8226187" y="1876277"/>
                  </a:cubicBezTo>
                  <a:cubicBezTo>
                    <a:pt x="8324210" y="1901148"/>
                    <a:pt x="8421746" y="1926996"/>
                    <a:pt x="8518957" y="1954956"/>
                  </a:cubicBezTo>
                  <a:cubicBezTo>
                    <a:pt x="8622183" y="1984705"/>
                    <a:pt x="8724920" y="2015754"/>
                    <a:pt x="8827496" y="2047778"/>
                  </a:cubicBezTo>
                  <a:cubicBezTo>
                    <a:pt x="8925357" y="2078339"/>
                    <a:pt x="9022893" y="2109876"/>
                    <a:pt x="9121241" y="2138974"/>
                  </a:cubicBezTo>
                  <a:cubicBezTo>
                    <a:pt x="9217315" y="2167422"/>
                    <a:pt x="9313387" y="2195708"/>
                    <a:pt x="9408485" y="2226594"/>
                  </a:cubicBezTo>
                  <a:cubicBezTo>
                    <a:pt x="9499519" y="2256180"/>
                    <a:pt x="9590877" y="2285116"/>
                    <a:pt x="9681911" y="2314701"/>
                  </a:cubicBezTo>
                  <a:cubicBezTo>
                    <a:pt x="9700931" y="2320879"/>
                    <a:pt x="9720113" y="2327056"/>
                    <a:pt x="9739132" y="2333396"/>
                  </a:cubicBezTo>
                  <a:cubicBezTo>
                    <a:pt x="9736694" y="2333396"/>
                    <a:pt x="9734255" y="2333721"/>
                    <a:pt x="9731655" y="2333884"/>
                  </a:cubicBezTo>
                  <a:cubicBezTo>
                    <a:pt x="9712960" y="2335347"/>
                    <a:pt x="9694265" y="2336972"/>
                    <a:pt x="9675409" y="2338435"/>
                  </a:cubicBezTo>
                  <a:cubicBezTo>
                    <a:pt x="9663704" y="2339411"/>
                    <a:pt x="9652163" y="2340874"/>
                    <a:pt x="9640458" y="2342337"/>
                  </a:cubicBezTo>
                  <a:lnTo>
                    <a:pt x="9467007" y="2342337"/>
                  </a:lnTo>
                  <a:close/>
                </a:path>
              </a:pathLst>
            </a:custGeom>
            <a:solidFill>
              <a:srgbClr val="CCDA76"/>
            </a:solidFill>
            <a:ln w="1625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83E08134-5231-60BD-5C8F-E38CD986D959}"/>
                </a:ext>
              </a:extLst>
            </p:cNvPr>
            <p:cNvSpPr/>
            <p:nvPr/>
          </p:nvSpPr>
          <p:spPr>
            <a:xfrm>
              <a:off x="4424883" y="4817831"/>
              <a:ext cx="7767279" cy="2123846"/>
            </a:xfrm>
            <a:custGeom>
              <a:avLst/>
              <a:gdLst>
                <a:gd name="connsiteX0" fmla="*/ 0 w 7767279"/>
                <a:gd name="connsiteY0" fmla="*/ 2123846 h 2123846"/>
                <a:gd name="connsiteX1" fmla="*/ 194097 w 7767279"/>
                <a:gd name="connsiteY1" fmla="*/ 1996399 h 2123846"/>
                <a:gd name="connsiteX2" fmla="*/ 415503 w 7767279"/>
                <a:gd name="connsiteY2" fmla="*/ 1868465 h 2123846"/>
                <a:gd name="connsiteX3" fmla="*/ 641137 w 7767279"/>
                <a:gd name="connsiteY3" fmla="*/ 1749471 h 2123846"/>
                <a:gd name="connsiteX4" fmla="*/ 872134 w 7767279"/>
                <a:gd name="connsiteY4" fmla="*/ 1633728 h 2123846"/>
                <a:gd name="connsiteX5" fmla="*/ 1106221 w 7767279"/>
                <a:gd name="connsiteY5" fmla="*/ 1522212 h 2123846"/>
                <a:gd name="connsiteX6" fmla="*/ 1352174 w 7767279"/>
                <a:gd name="connsiteY6" fmla="*/ 1406794 h 2123846"/>
                <a:gd name="connsiteX7" fmla="*/ 1589024 w 7767279"/>
                <a:gd name="connsiteY7" fmla="*/ 1302268 h 2123846"/>
                <a:gd name="connsiteX8" fmla="*/ 1823435 w 7767279"/>
                <a:gd name="connsiteY8" fmla="*/ 1207496 h 2123846"/>
                <a:gd name="connsiteX9" fmla="*/ 2067763 w 7767279"/>
                <a:gd name="connsiteY9" fmla="*/ 1112398 h 2123846"/>
                <a:gd name="connsiteX10" fmla="*/ 2556581 w 7767279"/>
                <a:gd name="connsiteY10" fmla="*/ 940410 h 2123846"/>
                <a:gd name="connsiteX11" fmla="*/ 2799121 w 7767279"/>
                <a:gd name="connsiteY11" fmla="*/ 861243 h 2123846"/>
                <a:gd name="connsiteX12" fmla="*/ 3037759 w 7767279"/>
                <a:gd name="connsiteY12" fmla="*/ 787603 h 2123846"/>
                <a:gd name="connsiteX13" fmla="*/ 3548034 w 7767279"/>
                <a:gd name="connsiteY13" fmla="*/ 650890 h 2123846"/>
                <a:gd name="connsiteX14" fmla="*/ 3803416 w 7767279"/>
                <a:gd name="connsiteY14" fmla="*/ 595782 h 2123846"/>
                <a:gd name="connsiteX15" fmla="*/ 4049369 w 7767279"/>
                <a:gd name="connsiteY15" fmla="*/ 546202 h 2123846"/>
                <a:gd name="connsiteX16" fmla="*/ 4556557 w 7767279"/>
                <a:gd name="connsiteY16" fmla="*/ 444277 h 2123846"/>
                <a:gd name="connsiteX17" fmla="*/ 5067320 w 7767279"/>
                <a:gd name="connsiteY17" fmla="*/ 347066 h 2123846"/>
                <a:gd name="connsiteX18" fmla="*/ 5579547 w 7767279"/>
                <a:gd name="connsiteY18" fmla="*/ 255707 h 2123846"/>
                <a:gd name="connsiteX19" fmla="*/ 6108355 w 7767279"/>
                <a:gd name="connsiteY19" fmla="*/ 175077 h 2123846"/>
                <a:gd name="connsiteX20" fmla="*/ 6622370 w 7767279"/>
                <a:gd name="connsiteY20" fmla="*/ 108428 h 2123846"/>
                <a:gd name="connsiteX21" fmla="*/ 6886854 w 7767279"/>
                <a:gd name="connsiteY21" fmla="*/ 78842 h 2123846"/>
                <a:gd name="connsiteX22" fmla="*/ 7153453 w 7767279"/>
                <a:gd name="connsiteY22" fmla="*/ 52507 h 2123846"/>
                <a:gd name="connsiteX23" fmla="*/ 7645847 w 7767279"/>
                <a:gd name="connsiteY23" fmla="*/ 6828 h 2123846"/>
                <a:gd name="connsiteX24" fmla="*/ 7767280 w 7767279"/>
                <a:gd name="connsiteY24" fmla="*/ 0 h 2123846"/>
                <a:gd name="connsiteX25" fmla="*/ 7767280 w 7767279"/>
                <a:gd name="connsiteY25" fmla="*/ 2123521 h 2123846"/>
                <a:gd name="connsiteX26" fmla="*/ 163048 w 7767279"/>
                <a:gd name="connsiteY26" fmla="*/ 2123521 h 2123846"/>
                <a:gd name="connsiteX27" fmla="*/ 166786 w 7767279"/>
                <a:gd name="connsiteY27" fmla="*/ 2121083 h 2123846"/>
                <a:gd name="connsiteX28" fmla="*/ 162885 w 7767279"/>
                <a:gd name="connsiteY28" fmla="*/ 2123521 h 2123846"/>
                <a:gd name="connsiteX29" fmla="*/ 0 w 7767279"/>
                <a:gd name="connsiteY29" fmla="*/ 2123521 h 21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67279" h="2123846">
                  <a:moveTo>
                    <a:pt x="0" y="2123846"/>
                  </a:moveTo>
                  <a:cubicBezTo>
                    <a:pt x="63561" y="2079793"/>
                    <a:pt x="128260" y="2037202"/>
                    <a:pt x="194097" y="1996399"/>
                  </a:cubicBezTo>
                  <a:cubicBezTo>
                    <a:pt x="266436" y="1951533"/>
                    <a:pt x="340726" y="1909430"/>
                    <a:pt x="415503" y="1868465"/>
                  </a:cubicBezTo>
                  <a:cubicBezTo>
                    <a:pt x="490118" y="1827662"/>
                    <a:pt x="565221" y="1787997"/>
                    <a:pt x="641137" y="1749471"/>
                  </a:cubicBezTo>
                  <a:cubicBezTo>
                    <a:pt x="718027" y="1710619"/>
                    <a:pt x="794756" y="1671605"/>
                    <a:pt x="872134" y="1633728"/>
                  </a:cubicBezTo>
                  <a:cubicBezTo>
                    <a:pt x="949675" y="1595689"/>
                    <a:pt x="1027867" y="1558788"/>
                    <a:pt x="1106221" y="1522212"/>
                  </a:cubicBezTo>
                  <a:cubicBezTo>
                    <a:pt x="1188313" y="1483848"/>
                    <a:pt x="1270081" y="1445158"/>
                    <a:pt x="1352174" y="1406794"/>
                  </a:cubicBezTo>
                  <a:cubicBezTo>
                    <a:pt x="1430365" y="1370381"/>
                    <a:pt x="1509532" y="1335756"/>
                    <a:pt x="1589024" y="1302268"/>
                  </a:cubicBezTo>
                  <a:cubicBezTo>
                    <a:pt x="1666728" y="1269594"/>
                    <a:pt x="1745081" y="1238545"/>
                    <a:pt x="1823435" y="1207496"/>
                  </a:cubicBezTo>
                  <a:cubicBezTo>
                    <a:pt x="1904553" y="1175309"/>
                    <a:pt x="1986158" y="1143610"/>
                    <a:pt x="2067763" y="1112398"/>
                  </a:cubicBezTo>
                  <a:cubicBezTo>
                    <a:pt x="2229023" y="1050625"/>
                    <a:pt x="2392721" y="995192"/>
                    <a:pt x="2556581" y="940410"/>
                  </a:cubicBezTo>
                  <a:cubicBezTo>
                    <a:pt x="2637211" y="913425"/>
                    <a:pt x="2718003" y="886927"/>
                    <a:pt x="2799121" y="861243"/>
                  </a:cubicBezTo>
                  <a:cubicBezTo>
                    <a:pt x="2878612" y="836209"/>
                    <a:pt x="2958104" y="811825"/>
                    <a:pt x="3037759" y="787603"/>
                  </a:cubicBezTo>
                  <a:cubicBezTo>
                    <a:pt x="3206171" y="736072"/>
                    <a:pt x="3376696" y="691205"/>
                    <a:pt x="3548034" y="650890"/>
                  </a:cubicBezTo>
                  <a:cubicBezTo>
                    <a:pt x="3632728" y="630895"/>
                    <a:pt x="3718072" y="613501"/>
                    <a:pt x="3803416" y="595782"/>
                  </a:cubicBezTo>
                  <a:cubicBezTo>
                    <a:pt x="3885346" y="578876"/>
                    <a:pt x="3967277" y="562458"/>
                    <a:pt x="4049369" y="546202"/>
                  </a:cubicBezTo>
                  <a:cubicBezTo>
                    <a:pt x="4218595" y="512714"/>
                    <a:pt x="4387332" y="477276"/>
                    <a:pt x="4556557" y="444277"/>
                  </a:cubicBezTo>
                  <a:cubicBezTo>
                    <a:pt x="4726595" y="411114"/>
                    <a:pt x="4896958" y="378927"/>
                    <a:pt x="5067320" y="347066"/>
                  </a:cubicBezTo>
                  <a:cubicBezTo>
                    <a:pt x="5237845" y="315204"/>
                    <a:pt x="5408533" y="283992"/>
                    <a:pt x="5579547" y="255707"/>
                  </a:cubicBezTo>
                  <a:cubicBezTo>
                    <a:pt x="5755437" y="226609"/>
                    <a:pt x="5931652" y="199624"/>
                    <a:pt x="6108355" y="175077"/>
                  </a:cubicBezTo>
                  <a:cubicBezTo>
                    <a:pt x="6279367" y="151343"/>
                    <a:pt x="6450869" y="129073"/>
                    <a:pt x="6622370" y="108428"/>
                  </a:cubicBezTo>
                  <a:cubicBezTo>
                    <a:pt x="6710477" y="97861"/>
                    <a:pt x="6798584" y="87782"/>
                    <a:pt x="6886854" y="78842"/>
                  </a:cubicBezTo>
                  <a:cubicBezTo>
                    <a:pt x="6975775" y="69901"/>
                    <a:pt x="7064533" y="61285"/>
                    <a:pt x="7153453" y="52507"/>
                  </a:cubicBezTo>
                  <a:cubicBezTo>
                    <a:pt x="7317476" y="36251"/>
                    <a:pt x="7481336" y="17394"/>
                    <a:pt x="7645847" y="6828"/>
                  </a:cubicBezTo>
                  <a:cubicBezTo>
                    <a:pt x="7686325" y="4227"/>
                    <a:pt x="7726802" y="1951"/>
                    <a:pt x="7767280" y="0"/>
                  </a:cubicBezTo>
                  <a:lnTo>
                    <a:pt x="7767280" y="2123521"/>
                  </a:lnTo>
                  <a:lnTo>
                    <a:pt x="163048" y="2123521"/>
                  </a:lnTo>
                  <a:lnTo>
                    <a:pt x="166786" y="2121083"/>
                  </a:lnTo>
                  <a:lnTo>
                    <a:pt x="162885" y="2123521"/>
                  </a:lnTo>
                  <a:lnTo>
                    <a:pt x="0" y="2123521"/>
                  </a:lnTo>
                  <a:close/>
                </a:path>
              </a:pathLst>
            </a:custGeom>
            <a:solidFill>
              <a:srgbClr val="B9CF6E"/>
            </a:solidFill>
            <a:ln w="1625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71D3EC84-5213-A2AD-6937-5898CFC94A38}"/>
                </a:ext>
              </a:extLst>
            </p:cNvPr>
            <p:cNvSpPr/>
            <p:nvPr/>
          </p:nvSpPr>
          <p:spPr>
            <a:xfrm>
              <a:off x="-162" y="4661762"/>
              <a:ext cx="5420238" cy="2280402"/>
            </a:xfrm>
            <a:custGeom>
              <a:avLst/>
              <a:gdLst>
                <a:gd name="connsiteX0" fmla="*/ 329347 w 5420238"/>
                <a:gd name="connsiteY0" fmla="*/ 1390224 h 2280402"/>
                <a:gd name="connsiteX1" fmla="*/ 313741 w 5420238"/>
                <a:gd name="connsiteY1" fmla="*/ 1372180 h 2280402"/>
                <a:gd name="connsiteX2" fmla="*/ 291308 w 5420238"/>
                <a:gd name="connsiteY2" fmla="*/ 1336254 h 2280402"/>
                <a:gd name="connsiteX3" fmla="*/ 252781 w 5420238"/>
                <a:gd name="connsiteY3" fmla="*/ 1260339 h 2280402"/>
                <a:gd name="connsiteX4" fmla="*/ 215067 w 5420238"/>
                <a:gd name="connsiteY4" fmla="*/ 1178896 h 2280402"/>
                <a:gd name="connsiteX5" fmla="*/ 197348 w 5420238"/>
                <a:gd name="connsiteY5" fmla="*/ 1137769 h 2280402"/>
                <a:gd name="connsiteX6" fmla="*/ 182555 w 5420238"/>
                <a:gd name="connsiteY6" fmla="*/ 1100055 h 2280402"/>
                <a:gd name="connsiteX7" fmla="*/ 172964 w 5420238"/>
                <a:gd name="connsiteY7" fmla="*/ 1070794 h 2280402"/>
                <a:gd name="connsiteX8" fmla="*/ 168087 w 5420238"/>
                <a:gd name="connsiteY8" fmla="*/ 1046735 h 2280402"/>
                <a:gd name="connsiteX9" fmla="*/ 170525 w 5420238"/>
                <a:gd name="connsiteY9" fmla="*/ 1021863 h 2280402"/>
                <a:gd name="connsiteX10" fmla="*/ 202712 w 5420238"/>
                <a:gd name="connsiteY10" fmla="*/ 994228 h 2280402"/>
                <a:gd name="connsiteX11" fmla="*/ 247091 w 5420238"/>
                <a:gd name="connsiteY11" fmla="*/ 1015361 h 2280402"/>
                <a:gd name="connsiteX12" fmla="*/ 263347 w 5420238"/>
                <a:gd name="connsiteY12" fmla="*/ 1037794 h 2280402"/>
                <a:gd name="connsiteX13" fmla="*/ 274726 w 5420238"/>
                <a:gd name="connsiteY13" fmla="*/ 1057789 h 2280402"/>
                <a:gd name="connsiteX14" fmla="*/ 292771 w 5420238"/>
                <a:gd name="connsiteY14" fmla="*/ 1095178 h 2280402"/>
                <a:gd name="connsiteX15" fmla="*/ 320568 w 5420238"/>
                <a:gd name="connsiteY15" fmla="*/ 1158251 h 2280402"/>
                <a:gd name="connsiteX16" fmla="*/ 325445 w 5420238"/>
                <a:gd name="connsiteY16" fmla="*/ 1112897 h 2280402"/>
                <a:gd name="connsiteX17" fmla="*/ 331460 w 5420238"/>
                <a:gd name="connsiteY17" fmla="*/ 1063153 h 2280402"/>
                <a:gd name="connsiteX18" fmla="*/ 337312 w 5420238"/>
                <a:gd name="connsiteY18" fmla="*/ 1024464 h 2280402"/>
                <a:gd name="connsiteX19" fmla="*/ 353243 w 5420238"/>
                <a:gd name="connsiteY19" fmla="*/ 957001 h 2280402"/>
                <a:gd name="connsiteX20" fmla="*/ 374538 w 5420238"/>
                <a:gd name="connsiteY20" fmla="*/ 910347 h 2280402"/>
                <a:gd name="connsiteX21" fmla="*/ 410952 w 5420238"/>
                <a:gd name="connsiteY21" fmla="*/ 870032 h 2280402"/>
                <a:gd name="connsiteX22" fmla="*/ 433222 w 5420238"/>
                <a:gd name="connsiteY22" fmla="*/ 862392 h 2280402"/>
                <a:gd name="connsiteX23" fmla="*/ 453055 w 5420238"/>
                <a:gd name="connsiteY23" fmla="*/ 865318 h 2280402"/>
                <a:gd name="connsiteX24" fmla="*/ 487030 w 5420238"/>
                <a:gd name="connsiteY24" fmla="*/ 896529 h 2280402"/>
                <a:gd name="connsiteX25" fmla="*/ 491419 w 5420238"/>
                <a:gd name="connsiteY25" fmla="*/ 966593 h 2280402"/>
                <a:gd name="connsiteX26" fmla="*/ 473862 w 5420238"/>
                <a:gd name="connsiteY26" fmla="*/ 1051774 h 2280402"/>
                <a:gd name="connsiteX27" fmla="*/ 420868 w 5420238"/>
                <a:gd name="connsiteY27" fmla="*/ 1220674 h 2280402"/>
                <a:gd name="connsiteX28" fmla="*/ 401036 w 5420238"/>
                <a:gd name="connsiteY28" fmla="*/ 1276757 h 2280402"/>
                <a:gd name="connsiteX29" fmla="*/ 381853 w 5420238"/>
                <a:gd name="connsiteY29" fmla="*/ 1335929 h 2280402"/>
                <a:gd name="connsiteX30" fmla="*/ 379740 w 5420238"/>
                <a:gd name="connsiteY30" fmla="*/ 1345195 h 2280402"/>
                <a:gd name="connsiteX31" fmla="*/ 378115 w 5420238"/>
                <a:gd name="connsiteY31" fmla="*/ 1349259 h 2280402"/>
                <a:gd name="connsiteX32" fmla="*/ 377139 w 5420238"/>
                <a:gd name="connsiteY32" fmla="*/ 1351210 h 2280402"/>
                <a:gd name="connsiteX33" fmla="*/ 384129 w 5420238"/>
                <a:gd name="connsiteY33" fmla="*/ 1372017 h 2280402"/>
                <a:gd name="connsiteX34" fmla="*/ 360558 w 5420238"/>
                <a:gd name="connsiteY34" fmla="*/ 1399815 h 2280402"/>
                <a:gd name="connsiteX35" fmla="*/ 353893 w 5420238"/>
                <a:gd name="connsiteY35" fmla="*/ 1400465 h 2280402"/>
                <a:gd name="connsiteX36" fmla="*/ 329347 w 5420238"/>
                <a:gd name="connsiteY36" fmla="*/ 1390712 h 2280402"/>
                <a:gd name="connsiteX37" fmla="*/ 329347 w 5420238"/>
                <a:gd name="connsiteY37" fmla="*/ 1390712 h 2280402"/>
                <a:gd name="connsiteX38" fmla="*/ 152644 w 5420238"/>
                <a:gd name="connsiteY38" fmla="*/ 623429 h 2280402"/>
                <a:gd name="connsiteX39" fmla="*/ 151506 w 5420238"/>
                <a:gd name="connsiteY39" fmla="*/ 620990 h 2280402"/>
                <a:gd name="connsiteX40" fmla="*/ 117043 w 5420238"/>
                <a:gd name="connsiteY40" fmla="*/ 542149 h 2280402"/>
                <a:gd name="connsiteX41" fmla="*/ 83881 w 5420238"/>
                <a:gd name="connsiteY41" fmla="*/ 458268 h 2280402"/>
                <a:gd name="connsiteX42" fmla="*/ 70714 w 5420238"/>
                <a:gd name="connsiteY42" fmla="*/ 419578 h 2280402"/>
                <a:gd name="connsiteX43" fmla="*/ 58522 w 5420238"/>
                <a:gd name="connsiteY43" fmla="*/ 372924 h 2280402"/>
                <a:gd name="connsiteX44" fmla="*/ 55433 w 5420238"/>
                <a:gd name="connsiteY44" fmla="*/ 322693 h 2280402"/>
                <a:gd name="connsiteX45" fmla="*/ 62423 w 5420238"/>
                <a:gd name="connsiteY45" fmla="*/ 300422 h 2280402"/>
                <a:gd name="connsiteX46" fmla="*/ 78029 w 5420238"/>
                <a:gd name="connsiteY46" fmla="*/ 282053 h 2280402"/>
                <a:gd name="connsiteX47" fmla="*/ 119319 w 5420238"/>
                <a:gd name="connsiteY47" fmla="*/ 274087 h 2280402"/>
                <a:gd name="connsiteX48" fmla="*/ 152969 w 5420238"/>
                <a:gd name="connsiteY48" fmla="*/ 306274 h 2280402"/>
                <a:gd name="connsiteX49" fmla="*/ 193284 w 5420238"/>
                <a:gd name="connsiteY49" fmla="*/ 385278 h 2280402"/>
                <a:gd name="connsiteX50" fmla="*/ 228884 w 5420238"/>
                <a:gd name="connsiteY50" fmla="*/ 466721 h 2280402"/>
                <a:gd name="connsiteX51" fmla="*/ 273426 w 5420238"/>
                <a:gd name="connsiteY51" fmla="*/ 596769 h 2280402"/>
                <a:gd name="connsiteX52" fmla="*/ 291958 w 5420238"/>
                <a:gd name="connsiteY52" fmla="*/ 664393 h 2280402"/>
                <a:gd name="connsiteX53" fmla="*/ 300086 w 5420238"/>
                <a:gd name="connsiteY53" fmla="*/ 695768 h 2280402"/>
                <a:gd name="connsiteX54" fmla="*/ 309677 w 5420238"/>
                <a:gd name="connsiteY54" fmla="*/ 731856 h 2280402"/>
                <a:gd name="connsiteX55" fmla="*/ 310327 w 5420238"/>
                <a:gd name="connsiteY55" fmla="*/ 733481 h 2280402"/>
                <a:gd name="connsiteX56" fmla="*/ 311628 w 5420238"/>
                <a:gd name="connsiteY56" fmla="*/ 757053 h 2280402"/>
                <a:gd name="connsiteX57" fmla="*/ 292771 w 5420238"/>
                <a:gd name="connsiteY57" fmla="*/ 774121 h 2280402"/>
                <a:gd name="connsiteX58" fmla="*/ 271638 w 5420238"/>
                <a:gd name="connsiteY58" fmla="*/ 772334 h 2280402"/>
                <a:gd name="connsiteX59" fmla="*/ 250342 w 5420238"/>
                <a:gd name="connsiteY59" fmla="*/ 781274 h 2280402"/>
                <a:gd name="connsiteX60" fmla="*/ 245466 w 5420238"/>
                <a:gd name="connsiteY60" fmla="*/ 791678 h 2280402"/>
                <a:gd name="connsiteX61" fmla="*/ 202712 w 5420238"/>
                <a:gd name="connsiteY61" fmla="*/ 798343 h 2280402"/>
                <a:gd name="connsiteX62" fmla="*/ 200599 w 5420238"/>
                <a:gd name="connsiteY62" fmla="*/ 796718 h 2280402"/>
                <a:gd name="connsiteX63" fmla="*/ 188570 w 5420238"/>
                <a:gd name="connsiteY63" fmla="*/ 802895 h 2280402"/>
                <a:gd name="connsiteX64" fmla="*/ 178328 w 5420238"/>
                <a:gd name="connsiteY64" fmla="*/ 804358 h 2280402"/>
                <a:gd name="connsiteX65" fmla="*/ 126472 w 5420238"/>
                <a:gd name="connsiteY65" fmla="*/ 775910 h 2280402"/>
                <a:gd name="connsiteX66" fmla="*/ 65187 w 5420238"/>
                <a:gd name="connsiteY66" fmla="*/ 718364 h 2280402"/>
                <a:gd name="connsiteX67" fmla="*/ 21620 w 5420238"/>
                <a:gd name="connsiteY67" fmla="*/ 672847 h 2280402"/>
                <a:gd name="connsiteX68" fmla="*/ 6177 w 5420238"/>
                <a:gd name="connsiteY68" fmla="*/ 662931 h 2280402"/>
                <a:gd name="connsiteX69" fmla="*/ 163 w 5420238"/>
                <a:gd name="connsiteY69" fmla="*/ 657241 h 2280402"/>
                <a:gd name="connsiteX70" fmla="*/ 163 w 5420238"/>
                <a:gd name="connsiteY70" fmla="*/ 542473 h 2280402"/>
                <a:gd name="connsiteX71" fmla="*/ 58196 w 5420238"/>
                <a:gd name="connsiteY71" fmla="*/ 564419 h 2280402"/>
                <a:gd name="connsiteX72" fmla="*/ 94447 w 5420238"/>
                <a:gd name="connsiteY72" fmla="*/ 584902 h 2280402"/>
                <a:gd name="connsiteX73" fmla="*/ 131999 w 5420238"/>
                <a:gd name="connsiteY73" fmla="*/ 608473 h 2280402"/>
                <a:gd name="connsiteX74" fmla="*/ 152644 w 5420238"/>
                <a:gd name="connsiteY74" fmla="*/ 623429 h 2280402"/>
                <a:gd name="connsiteX75" fmla="*/ 152644 w 5420238"/>
                <a:gd name="connsiteY75" fmla="*/ 623429 h 2280402"/>
                <a:gd name="connsiteX76" fmla="*/ 604073 w 5420238"/>
                <a:gd name="connsiteY76" fmla="*/ 739497 h 2280402"/>
                <a:gd name="connsiteX77" fmla="*/ 601147 w 5420238"/>
                <a:gd name="connsiteY77" fmla="*/ 737058 h 2280402"/>
                <a:gd name="connsiteX78" fmla="*/ 596595 w 5420238"/>
                <a:gd name="connsiteY78" fmla="*/ 737383 h 2280402"/>
                <a:gd name="connsiteX79" fmla="*/ 580177 w 5420238"/>
                <a:gd name="connsiteY79" fmla="*/ 733157 h 2280402"/>
                <a:gd name="connsiteX80" fmla="*/ 566197 w 5420238"/>
                <a:gd name="connsiteY80" fmla="*/ 717713 h 2280402"/>
                <a:gd name="connsiteX81" fmla="*/ 563108 w 5420238"/>
                <a:gd name="connsiteY81" fmla="*/ 706659 h 2280402"/>
                <a:gd name="connsiteX82" fmla="*/ 563108 w 5420238"/>
                <a:gd name="connsiteY82" fmla="*/ 686014 h 2280402"/>
                <a:gd name="connsiteX83" fmla="*/ 566847 w 5420238"/>
                <a:gd name="connsiteY83" fmla="*/ 664393 h 2280402"/>
                <a:gd name="connsiteX84" fmla="*/ 573837 w 5420238"/>
                <a:gd name="connsiteY84" fmla="*/ 639522 h 2280402"/>
                <a:gd name="connsiteX85" fmla="*/ 580664 w 5420238"/>
                <a:gd name="connsiteY85" fmla="*/ 619527 h 2280402"/>
                <a:gd name="connsiteX86" fmla="*/ 615290 w 5420238"/>
                <a:gd name="connsiteY86" fmla="*/ 538085 h 2280402"/>
                <a:gd name="connsiteX87" fmla="*/ 705023 w 5420238"/>
                <a:gd name="connsiteY87" fmla="*/ 383977 h 2280402"/>
                <a:gd name="connsiteX88" fmla="*/ 763219 w 5420238"/>
                <a:gd name="connsiteY88" fmla="*/ 337648 h 2280402"/>
                <a:gd name="connsiteX89" fmla="*/ 783539 w 5420238"/>
                <a:gd name="connsiteY89" fmla="*/ 343663 h 2280402"/>
                <a:gd name="connsiteX90" fmla="*/ 796544 w 5420238"/>
                <a:gd name="connsiteY90" fmla="*/ 360244 h 2280402"/>
                <a:gd name="connsiteX91" fmla="*/ 799958 w 5420238"/>
                <a:gd name="connsiteY91" fmla="*/ 382190 h 2280402"/>
                <a:gd name="connsiteX92" fmla="*/ 795569 w 5420238"/>
                <a:gd name="connsiteY92" fmla="*/ 412751 h 2280402"/>
                <a:gd name="connsiteX93" fmla="*/ 765007 w 5420238"/>
                <a:gd name="connsiteY93" fmla="*/ 503297 h 2280402"/>
                <a:gd name="connsiteX94" fmla="*/ 730057 w 5420238"/>
                <a:gd name="connsiteY94" fmla="*/ 580675 h 2280402"/>
                <a:gd name="connsiteX95" fmla="*/ 692668 w 5420238"/>
                <a:gd name="connsiteY95" fmla="*/ 656591 h 2280402"/>
                <a:gd name="connsiteX96" fmla="*/ 670723 w 5420238"/>
                <a:gd name="connsiteY96" fmla="*/ 697719 h 2280402"/>
                <a:gd name="connsiteX97" fmla="*/ 659181 w 5420238"/>
                <a:gd name="connsiteY97" fmla="*/ 717713 h 2280402"/>
                <a:gd name="connsiteX98" fmla="*/ 626344 w 5420238"/>
                <a:gd name="connsiteY98" fmla="*/ 744698 h 2280402"/>
                <a:gd name="connsiteX99" fmla="*/ 622442 w 5420238"/>
                <a:gd name="connsiteY99" fmla="*/ 744861 h 2280402"/>
                <a:gd name="connsiteX100" fmla="*/ 603423 w 5420238"/>
                <a:gd name="connsiteY100" fmla="*/ 739009 h 2280402"/>
                <a:gd name="connsiteX101" fmla="*/ 603423 w 5420238"/>
                <a:gd name="connsiteY101" fmla="*/ 739009 h 2280402"/>
                <a:gd name="connsiteX102" fmla="*/ 2235037 w 5420238"/>
                <a:gd name="connsiteY102" fmla="*/ 516789 h 2280402"/>
                <a:gd name="connsiteX103" fmla="*/ 2218619 w 5420238"/>
                <a:gd name="connsiteY103" fmla="*/ 479075 h 2280402"/>
                <a:gd name="connsiteX104" fmla="*/ 2226422 w 5420238"/>
                <a:gd name="connsiteY104" fmla="*/ 461031 h 2280402"/>
                <a:gd name="connsiteX105" fmla="*/ 2226422 w 5420238"/>
                <a:gd name="connsiteY105" fmla="*/ 461031 h 2280402"/>
                <a:gd name="connsiteX106" fmla="*/ 2225447 w 5420238"/>
                <a:gd name="connsiteY106" fmla="*/ 460706 h 2280402"/>
                <a:gd name="connsiteX107" fmla="*/ 2215856 w 5420238"/>
                <a:gd name="connsiteY107" fmla="*/ 455992 h 2280402"/>
                <a:gd name="connsiteX108" fmla="*/ 2203989 w 5420238"/>
                <a:gd name="connsiteY108" fmla="*/ 440224 h 2280402"/>
                <a:gd name="connsiteX109" fmla="*/ 2200737 w 5420238"/>
                <a:gd name="connsiteY109" fmla="*/ 431282 h 2280402"/>
                <a:gd name="connsiteX110" fmla="*/ 2192122 w 5420238"/>
                <a:gd name="connsiteY110" fmla="*/ 426243 h 2280402"/>
                <a:gd name="connsiteX111" fmla="*/ 2180255 w 5420238"/>
                <a:gd name="connsiteY111" fmla="*/ 414539 h 2280402"/>
                <a:gd name="connsiteX112" fmla="*/ 2161885 w 5420238"/>
                <a:gd name="connsiteY112" fmla="*/ 387066 h 2280402"/>
                <a:gd name="connsiteX113" fmla="*/ 2143191 w 5420238"/>
                <a:gd name="connsiteY113" fmla="*/ 348702 h 2280402"/>
                <a:gd name="connsiteX114" fmla="*/ 2110029 w 5420238"/>
                <a:gd name="connsiteY114" fmla="*/ 267585 h 2280402"/>
                <a:gd name="connsiteX115" fmla="*/ 2088083 w 5420238"/>
                <a:gd name="connsiteY115" fmla="*/ 183541 h 2280402"/>
                <a:gd name="connsiteX116" fmla="*/ 2083206 w 5420238"/>
                <a:gd name="connsiteY116" fmla="*/ 148591 h 2280402"/>
                <a:gd name="connsiteX117" fmla="*/ 2094586 w 5420238"/>
                <a:gd name="connsiteY117" fmla="*/ 95109 h 2280402"/>
                <a:gd name="connsiteX118" fmla="*/ 2135226 w 5420238"/>
                <a:gd name="connsiteY118" fmla="*/ 81454 h 2280402"/>
                <a:gd name="connsiteX119" fmla="*/ 2166925 w 5420238"/>
                <a:gd name="connsiteY119" fmla="*/ 104700 h 2280402"/>
                <a:gd name="connsiteX120" fmla="*/ 2178141 w 5420238"/>
                <a:gd name="connsiteY120" fmla="*/ 120143 h 2280402"/>
                <a:gd name="connsiteX121" fmla="*/ 2189196 w 5420238"/>
                <a:gd name="connsiteY121" fmla="*/ 138187 h 2280402"/>
                <a:gd name="connsiteX122" fmla="*/ 2207728 w 5420238"/>
                <a:gd name="connsiteY122" fmla="*/ 174113 h 2280402"/>
                <a:gd name="connsiteX123" fmla="*/ 2210491 w 5420238"/>
                <a:gd name="connsiteY123" fmla="*/ 179965 h 2280402"/>
                <a:gd name="connsiteX124" fmla="*/ 2226097 w 5420238"/>
                <a:gd name="connsiteY124" fmla="*/ 98685 h 2280402"/>
                <a:gd name="connsiteX125" fmla="*/ 2236013 w 5420238"/>
                <a:gd name="connsiteY125" fmla="*/ 58045 h 2280402"/>
                <a:gd name="connsiteX126" fmla="*/ 2242515 w 5420238"/>
                <a:gd name="connsiteY126" fmla="*/ 37237 h 2280402"/>
                <a:gd name="connsiteX127" fmla="*/ 2263648 w 5420238"/>
                <a:gd name="connsiteY127" fmla="*/ 5213 h 2280402"/>
                <a:gd name="connsiteX128" fmla="*/ 2303638 w 5420238"/>
                <a:gd name="connsiteY128" fmla="*/ 8626 h 2280402"/>
                <a:gd name="connsiteX129" fmla="*/ 2321194 w 5420238"/>
                <a:gd name="connsiteY129" fmla="*/ 44715 h 2280402"/>
                <a:gd name="connsiteX130" fmla="*/ 2328509 w 5420238"/>
                <a:gd name="connsiteY130" fmla="*/ 88119 h 2280402"/>
                <a:gd name="connsiteX131" fmla="*/ 2330135 w 5420238"/>
                <a:gd name="connsiteY131" fmla="*/ 132335 h 2280402"/>
                <a:gd name="connsiteX132" fmla="*/ 2329160 w 5420238"/>
                <a:gd name="connsiteY132" fmla="*/ 179314 h 2280402"/>
                <a:gd name="connsiteX133" fmla="*/ 2327534 w 5420238"/>
                <a:gd name="connsiteY133" fmla="*/ 213289 h 2280402"/>
                <a:gd name="connsiteX134" fmla="*/ 2335012 w 5420238"/>
                <a:gd name="connsiteY134" fmla="*/ 202723 h 2280402"/>
                <a:gd name="connsiteX135" fmla="*/ 2386544 w 5420238"/>
                <a:gd name="connsiteY135" fmla="*/ 134610 h 2280402"/>
                <a:gd name="connsiteX136" fmla="*/ 2443440 w 5420238"/>
                <a:gd name="connsiteY136" fmla="*/ 87956 h 2280402"/>
                <a:gd name="connsiteX137" fmla="*/ 2482454 w 5420238"/>
                <a:gd name="connsiteY137" fmla="*/ 97059 h 2280402"/>
                <a:gd name="connsiteX138" fmla="*/ 2494321 w 5420238"/>
                <a:gd name="connsiteY138" fmla="*/ 141113 h 2280402"/>
                <a:gd name="connsiteX139" fmla="*/ 2461971 w 5420238"/>
                <a:gd name="connsiteY139" fmla="*/ 214103 h 2280402"/>
                <a:gd name="connsiteX140" fmla="*/ 2436775 w 5420238"/>
                <a:gd name="connsiteY140" fmla="*/ 252954 h 2280402"/>
                <a:gd name="connsiteX141" fmla="*/ 2392071 w 5420238"/>
                <a:gd name="connsiteY141" fmla="*/ 316515 h 2280402"/>
                <a:gd name="connsiteX142" fmla="*/ 2345091 w 5420238"/>
                <a:gd name="connsiteY142" fmla="*/ 381052 h 2280402"/>
                <a:gd name="connsiteX143" fmla="*/ 2320544 w 5420238"/>
                <a:gd name="connsiteY143" fmla="*/ 413239 h 2280402"/>
                <a:gd name="connsiteX144" fmla="*/ 2303963 w 5420238"/>
                <a:gd name="connsiteY144" fmla="*/ 432421 h 2280402"/>
                <a:gd name="connsiteX145" fmla="*/ 2288845 w 5420238"/>
                <a:gd name="connsiteY145" fmla="*/ 463957 h 2280402"/>
                <a:gd name="connsiteX146" fmla="*/ 2272752 w 5420238"/>
                <a:gd name="connsiteY146" fmla="*/ 499883 h 2280402"/>
                <a:gd name="connsiteX147" fmla="*/ 2245441 w 5420238"/>
                <a:gd name="connsiteY147" fmla="*/ 518252 h 2280402"/>
                <a:gd name="connsiteX148" fmla="*/ 2235037 w 5420238"/>
                <a:gd name="connsiteY148" fmla="*/ 516302 h 2280402"/>
                <a:gd name="connsiteX149" fmla="*/ 2235037 w 5420238"/>
                <a:gd name="connsiteY149" fmla="*/ 516302 h 2280402"/>
                <a:gd name="connsiteX150" fmla="*/ 2157659 w 5420238"/>
                <a:gd name="connsiteY150" fmla="*/ 210851 h 2280402"/>
                <a:gd name="connsiteX151" fmla="*/ 2154733 w 5420238"/>
                <a:gd name="connsiteY151" fmla="*/ 204024 h 2280402"/>
                <a:gd name="connsiteX152" fmla="*/ 2156521 w 5420238"/>
                <a:gd name="connsiteY152" fmla="*/ 210526 h 2280402"/>
                <a:gd name="connsiteX153" fmla="*/ 2157821 w 5420238"/>
                <a:gd name="connsiteY153" fmla="*/ 210851 h 2280402"/>
                <a:gd name="connsiteX154" fmla="*/ 2157821 w 5420238"/>
                <a:gd name="connsiteY154" fmla="*/ 210851 h 2280402"/>
                <a:gd name="connsiteX155" fmla="*/ 2649565 w 5420238"/>
                <a:gd name="connsiteY155" fmla="*/ 1188650 h 2280402"/>
                <a:gd name="connsiteX156" fmla="*/ 2628433 w 5420238"/>
                <a:gd name="connsiteY156" fmla="*/ 1172556 h 2280402"/>
                <a:gd name="connsiteX157" fmla="*/ 2616403 w 5420238"/>
                <a:gd name="connsiteY157" fmla="*/ 1157601 h 2280402"/>
                <a:gd name="connsiteX158" fmla="*/ 2593482 w 5420238"/>
                <a:gd name="connsiteY158" fmla="*/ 1122650 h 2280402"/>
                <a:gd name="connsiteX159" fmla="*/ 2553168 w 5420238"/>
                <a:gd name="connsiteY159" fmla="*/ 1052099 h 2280402"/>
                <a:gd name="connsiteX160" fmla="*/ 2512202 w 5420238"/>
                <a:gd name="connsiteY160" fmla="*/ 973745 h 2280402"/>
                <a:gd name="connsiteX161" fmla="*/ 2494321 w 5420238"/>
                <a:gd name="connsiteY161" fmla="*/ 934731 h 2280402"/>
                <a:gd name="connsiteX162" fmla="*/ 2486355 w 5420238"/>
                <a:gd name="connsiteY162" fmla="*/ 914249 h 2280402"/>
                <a:gd name="connsiteX163" fmla="*/ 2473025 w 5420238"/>
                <a:gd name="connsiteY163" fmla="*/ 859141 h 2280402"/>
                <a:gd name="connsiteX164" fmla="*/ 2474163 w 5420238"/>
                <a:gd name="connsiteY164" fmla="*/ 812811 h 2280402"/>
                <a:gd name="connsiteX165" fmla="*/ 2500823 w 5420238"/>
                <a:gd name="connsiteY165" fmla="*/ 777861 h 2280402"/>
                <a:gd name="connsiteX166" fmla="*/ 2541138 w 5420238"/>
                <a:gd name="connsiteY166" fmla="*/ 779974 h 2280402"/>
                <a:gd name="connsiteX167" fmla="*/ 2570399 w 5420238"/>
                <a:gd name="connsiteY167" fmla="*/ 809885 h 2280402"/>
                <a:gd name="connsiteX168" fmla="*/ 2582266 w 5420238"/>
                <a:gd name="connsiteY168" fmla="*/ 831668 h 2280402"/>
                <a:gd name="connsiteX169" fmla="*/ 2590719 w 5420238"/>
                <a:gd name="connsiteY169" fmla="*/ 849387 h 2280402"/>
                <a:gd name="connsiteX170" fmla="*/ 2601285 w 5420238"/>
                <a:gd name="connsiteY170" fmla="*/ 873609 h 2280402"/>
                <a:gd name="connsiteX171" fmla="*/ 2600473 w 5420238"/>
                <a:gd name="connsiteY171" fmla="*/ 806309 h 2280402"/>
                <a:gd name="connsiteX172" fmla="*/ 2604537 w 5420238"/>
                <a:gd name="connsiteY172" fmla="*/ 718689 h 2280402"/>
                <a:gd name="connsiteX173" fmla="*/ 2636886 w 5420238"/>
                <a:gd name="connsiteY173" fmla="*/ 655128 h 2280402"/>
                <a:gd name="connsiteX174" fmla="*/ 2658832 w 5420238"/>
                <a:gd name="connsiteY174" fmla="*/ 656103 h 2280402"/>
                <a:gd name="connsiteX175" fmla="*/ 2674925 w 5420238"/>
                <a:gd name="connsiteY175" fmla="*/ 669596 h 2280402"/>
                <a:gd name="connsiteX176" fmla="*/ 2683541 w 5420238"/>
                <a:gd name="connsiteY176" fmla="*/ 688290 h 2280402"/>
                <a:gd name="connsiteX177" fmla="*/ 2688905 w 5420238"/>
                <a:gd name="connsiteY177" fmla="*/ 706985 h 2280402"/>
                <a:gd name="connsiteX178" fmla="*/ 2704348 w 5420238"/>
                <a:gd name="connsiteY178" fmla="*/ 797368 h 2280402"/>
                <a:gd name="connsiteX179" fmla="*/ 2714102 w 5420238"/>
                <a:gd name="connsiteY179" fmla="*/ 886613 h 2280402"/>
                <a:gd name="connsiteX180" fmla="*/ 2720929 w 5420238"/>
                <a:gd name="connsiteY180" fmla="*/ 963829 h 2280402"/>
                <a:gd name="connsiteX181" fmla="*/ 2724343 w 5420238"/>
                <a:gd name="connsiteY181" fmla="*/ 956514 h 2280402"/>
                <a:gd name="connsiteX182" fmla="*/ 2744338 w 5420238"/>
                <a:gd name="connsiteY182" fmla="*/ 916199 h 2280402"/>
                <a:gd name="connsiteX183" fmla="*/ 2786929 w 5420238"/>
                <a:gd name="connsiteY183" fmla="*/ 841097 h 2280402"/>
                <a:gd name="connsiteX184" fmla="*/ 2833909 w 5420238"/>
                <a:gd name="connsiteY184" fmla="*/ 767457 h 2280402"/>
                <a:gd name="connsiteX185" fmla="*/ 2859918 w 5420238"/>
                <a:gd name="connsiteY185" fmla="*/ 744698 h 2280402"/>
                <a:gd name="connsiteX186" fmla="*/ 2902021 w 5420238"/>
                <a:gd name="connsiteY186" fmla="*/ 758516 h 2280402"/>
                <a:gd name="connsiteX187" fmla="*/ 2906085 w 5420238"/>
                <a:gd name="connsiteY187" fmla="*/ 801432 h 2280402"/>
                <a:gd name="connsiteX188" fmla="*/ 2901209 w 5420238"/>
                <a:gd name="connsiteY188" fmla="*/ 824678 h 2280402"/>
                <a:gd name="connsiteX189" fmla="*/ 2888854 w 5420238"/>
                <a:gd name="connsiteY189" fmla="*/ 867919 h 2280402"/>
                <a:gd name="connsiteX190" fmla="*/ 2874061 w 5420238"/>
                <a:gd name="connsiteY190" fmla="*/ 911485 h 2280402"/>
                <a:gd name="connsiteX191" fmla="*/ 2805298 w 5420238"/>
                <a:gd name="connsiteY191" fmla="*/ 1070794 h 2280402"/>
                <a:gd name="connsiteX192" fmla="*/ 2777500 w 5420238"/>
                <a:gd name="connsiteY192" fmla="*/ 1127527 h 2280402"/>
                <a:gd name="connsiteX193" fmla="*/ 2760919 w 5420238"/>
                <a:gd name="connsiteY193" fmla="*/ 1157113 h 2280402"/>
                <a:gd name="connsiteX194" fmla="*/ 2732309 w 5420238"/>
                <a:gd name="connsiteY194" fmla="*/ 1193527 h 2280402"/>
                <a:gd name="connsiteX195" fmla="*/ 2712964 w 5420238"/>
                <a:gd name="connsiteY195" fmla="*/ 1200354 h 2280402"/>
                <a:gd name="connsiteX196" fmla="*/ 2691506 w 5420238"/>
                <a:gd name="connsiteY196" fmla="*/ 1191901 h 2280402"/>
                <a:gd name="connsiteX197" fmla="*/ 2684353 w 5420238"/>
                <a:gd name="connsiteY197" fmla="*/ 1181172 h 2280402"/>
                <a:gd name="connsiteX198" fmla="*/ 2679964 w 5420238"/>
                <a:gd name="connsiteY198" fmla="*/ 1182310 h 2280402"/>
                <a:gd name="connsiteX199" fmla="*/ 2659644 w 5420238"/>
                <a:gd name="connsiteY199" fmla="*/ 1190275 h 2280402"/>
                <a:gd name="connsiteX200" fmla="*/ 2649241 w 5420238"/>
                <a:gd name="connsiteY200" fmla="*/ 1188000 h 2280402"/>
                <a:gd name="connsiteX201" fmla="*/ 2649241 w 5420238"/>
                <a:gd name="connsiteY201" fmla="*/ 1188000 h 2280402"/>
                <a:gd name="connsiteX202" fmla="*/ 2563084 w 5420238"/>
                <a:gd name="connsiteY202" fmla="*/ 940908 h 2280402"/>
                <a:gd name="connsiteX203" fmla="*/ 2566985 w 5420238"/>
                <a:gd name="connsiteY203" fmla="*/ 948873 h 2280402"/>
                <a:gd name="connsiteX204" fmla="*/ 2537562 w 5420238"/>
                <a:gd name="connsiteY204" fmla="*/ 876860 h 2280402"/>
                <a:gd name="connsiteX205" fmla="*/ 2542113 w 5420238"/>
                <a:gd name="connsiteY205" fmla="*/ 891653 h 2280402"/>
                <a:gd name="connsiteX206" fmla="*/ 2563084 w 5420238"/>
                <a:gd name="connsiteY206" fmla="*/ 940745 h 2280402"/>
                <a:gd name="connsiteX207" fmla="*/ 2563084 w 5420238"/>
                <a:gd name="connsiteY207" fmla="*/ 940745 h 2280402"/>
                <a:gd name="connsiteX208" fmla="*/ 3837717 w 5420238"/>
                <a:gd name="connsiteY208" fmla="*/ 1502065 h 2280402"/>
                <a:gd name="connsiteX209" fmla="*/ 3816584 w 5420238"/>
                <a:gd name="connsiteY209" fmla="*/ 1491337 h 2280402"/>
                <a:gd name="connsiteX210" fmla="*/ 3810081 w 5420238"/>
                <a:gd name="connsiteY210" fmla="*/ 1483859 h 2280402"/>
                <a:gd name="connsiteX211" fmla="*/ 3774643 w 5420238"/>
                <a:gd name="connsiteY211" fmla="*/ 1471179 h 2280402"/>
                <a:gd name="connsiteX212" fmla="*/ 3736767 w 5420238"/>
                <a:gd name="connsiteY212" fmla="*/ 1393475 h 2280402"/>
                <a:gd name="connsiteX213" fmla="*/ 3700679 w 5420238"/>
                <a:gd name="connsiteY213" fmla="*/ 1313496 h 2280402"/>
                <a:gd name="connsiteX214" fmla="*/ 3668167 w 5420238"/>
                <a:gd name="connsiteY214" fmla="*/ 1230915 h 2280402"/>
                <a:gd name="connsiteX215" fmla="*/ 3653373 w 5420238"/>
                <a:gd name="connsiteY215" fmla="*/ 1142808 h 2280402"/>
                <a:gd name="connsiteX216" fmla="*/ 3674669 w 5420238"/>
                <a:gd name="connsiteY216" fmla="*/ 1104606 h 2280402"/>
                <a:gd name="connsiteX217" fmla="*/ 3719048 w 5420238"/>
                <a:gd name="connsiteY217" fmla="*/ 1106882 h 2280402"/>
                <a:gd name="connsiteX218" fmla="*/ 3756274 w 5420238"/>
                <a:gd name="connsiteY218" fmla="*/ 1166542 h 2280402"/>
                <a:gd name="connsiteX219" fmla="*/ 3773668 w 5420238"/>
                <a:gd name="connsiteY219" fmla="*/ 1210921 h 2280402"/>
                <a:gd name="connsiteX220" fmla="*/ 3801466 w 5420238"/>
                <a:gd name="connsiteY220" fmla="*/ 1292038 h 2280402"/>
                <a:gd name="connsiteX221" fmla="*/ 3802116 w 5420238"/>
                <a:gd name="connsiteY221" fmla="*/ 1281309 h 2280402"/>
                <a:gd name="connsiteX222" fmla="*/ 3805855 w 5420238"/>
                <a:gd name="connsiteY222" fmla="*/ 1234167 h 2280402"/>
                <a:gd name="connsiteX223" fmla="*/ 3811219 w 5420238"/>
                <a:gd name="connsiteY223" fmla="*/ 1190113 h 2280402"/>
                <a:gd name="connsiteX224" fmla="*/ 3826825 w 5420238"/>
                <a:gd name="connsiteY224" fmla="*/ 1106232 h 2280402"/>
                <a:gd name="connsiteX225" fmla="*/ 3845845 w 5420238"/>
                <a:gd name="connsiteY225" fmla="*/ 1042345 h 2280402"/>
                <a:gd name="connsiteX226" fmla="*/ 3859825 w 5420238"/>
                <a:gd name="connsiteY226" fmla="*/ 1024302 h 2280402"/>
                <a:gd name="connsiteX227" fmla="*/ 3880470 w 5420238"/>
                <a:gd name="connsiteY227" fmla="*/ 1014060 h 2280402"/>
                <a:gd name="connsiteX228" fmla="*/ 3891524 w 5420238"/>
                <a:gd name="connsiteY228" fmla="*/ 1013573 h 2280402"/>
                <a:gd name="connsiteX229" fmla="*/ 3902090 w 5420238"/>
                <a:gd name="connsiteY229" fmla="*/ 1016661 h 2280402"/>
                <a:gd name="connsiteX230" fmla="*/ 3921273 w 5420238"/>
                <a:gd name="connsiteY230" fmla="*/ 1033568 h 2280402"/>
                <a:gd name="connsiteX231" fmla="*/ 3933139 w 5420238"/>
                <a:gd name="connsiteY231" fmla="*/ 1081035 h 2280402"/>
                <a:gd name="connsiteX232" fmla="*/ 3932489 w 5420238"/>
                <a:gd name="connsiteY232" fmla="*/ 1132892 h 2280402"/>
                <a:gd name="connsiteX233" fmla="*/ 3928750 w 5420238"/>
                <a:gd name="connsiteY233" fmla="*/ 1175645 h 2280402"/>
                <a:gd name="connsiteX234" fmla="*/ 3909405 w 5420238"/>
                <a:gd name="connsiteY234" fmla="*/ 1317885 h 2280402"/>
                <a:gd name="connsiteX235" fmla="*/ 3954597 w 5420238"/>
                <a:gd name="connsiteY235" fmla="*/ 1251073 h 2280402"/>
                <a:gd name="connsiteX236" fmla="*/ 4005153 w 5420238"/>
                <a:gd name="connsiteY236" fmla="*/ 1182635 h 2280402"/>
                <a:gd name="connsiteX237" fmla="*/ 4019459 w 5420238"/>
                <a:gd name="connsiteY237" fmla="*/ 1165241 h 2280402"/>
                <a:gd name="connsiteX238" fmla="*/ 4061562 w 5420238"/>
                <a:gd name="connsiteY238" fmla="*/ 1140207 h 2280402"/>
                <a:gd name="connsiteX239" fmla="*/ 4094074 w 5420238"/>
                <a:gd name="connsiteY239" fmla="*/ 1161177 h 2280402"/>
                <a:gd name="connsiteX240" fmla="*/ 4091148 w 5420238"/>
                <a:gd name="connsiteY240" fmla="*/ 1213521 h 2280402"/>
                <a:gd name="connsiteX241" fmla="*/ 4062862 w 5420238"/>
                <a:gd name="connsiteY241" fmla="*/ 1280009 h 2280402"/>
                <a:gd name="connsiteX242" fmla="*/ 4045143 w 5420238"/>
                <a:gd name="connsiteY242" fmla="*/ 1313821 h 2280402"/>
                <a:gd name="connsiteX243" fmla="*/ 3999952 w 5420238"/>
                <a:gd name="connsiteY243" fmla="*/ 1391200 h 2280402"/>
                <a:gd name="connsiteX244" fmla="*/ 3948095 w 5420238"/>
                <a:gd name="connsiteY244" fmla="*/ 1468253 h 2280402"/>
                <a:gd name="connsiteX245" fmla="*/ 3905341 w 5420238"/>
                <a:gd name="connsiteY245" fmla="*/ 1514095 h 2280402"/>
                <a:gd name="connsiteX246" fmla="*/ 3886647 w 5420238"/>
                <a:gd name="connsiteY246" fmla="*/ 1520922 h 2280402"/>
                <a:gd name="connsiteX247" fmla="*/ 3865027 w 5420238"/>
                <a:gd name="connsiteY247" fmla="*/ 1512469 h 2280402"/>
                <a:gd name="connsiteX248" fmla="*/ 3857712 w 5420238"/>
                <a:gd name="connsiteY248" fmla="*/ 1501578 h 2280402"/>
                <a:gd name="connsiteX249" fmla="*/ 3854948 w 5420238"/>
                <a:gd name="connsiteY249" fmla="*/ 1499952 h 2280402"/>
                <a:gd name="connsiteX250" fmla="*/ 3843081 w 5420238"/>
                <a:gd name="connsiteY250" fmla="*/ 1501903 h 2280402"/>
                <a:gd name="connsiteX251" fmla="*/ 3837879 w 5420238"/>
                <a:gd name="connsiteY251" fmla="*/ 1501578 h 2280402"/>
                <a:gd name="connsiteX252" fmla="*/ 3837879 w 5420238"/>
                <a:gd name="connsiteY252" fmla="*/ 1501578 h 2280402"/>
                <a:gd name="connsiteX253" fmla="*/ 4313530 w 5420238"/>
                <a:gd name="connsiteY253" fmla="*/ 1548883 h 2280402"/>
                <a:gd name="connsiteX254" fmla="*/ 4289959 w 5420238"/>
                <a:gd name="connsiteY254" fmla="*/ 1519134 h 2280402"/>
                <a:gd name="connsiteX255" fmla="*/ 4293860 w 5420238"/>
                <a:gd name="connsiteY255" fmla="*/ 1501253 h 2280402"/>
                <a:gd name="connsiteX256" fmla="*/ 4298575 w 5420238"/>
                <a:gd name="connsiteY256" fmla="*/ 1490036 h 2280402"/>
                <a:gd name="connsiteX257" fmla="*/ 4300038 w 5420238"/>
                <a:gd name="connsiteY257" fmla="*/ 1485322 h 2280402"/>
                <a:gd name="connsiteX258" fmla="*/ 4296786 w 5420238"/>
                <a:gd name="connsiteY258" fmla="*/ 1477844 h 2280402"/>
                <a:gd name="connsiteX259" fmla="*/ 4292722 w 5420238"/>
                <a:gd name="connsiteY259" fmla="*/ 1435741 h 2280402"/>
                <a:gd name="connsiteX260" fmla="*/ 4294023 w 5420238"/>
                <a:gd name="connsiteY260" fmla="*/ 1410219 h 2280402"/>
                <a:gd name="connsiteX261" fmla="*/ 4299062 w 5420238"/>
                <a:gd name="connsiteY261" fmla="*/ 1365353 h 2280402"/>
                <a:gd name="connsiteX262" fmla="*/ 4305565 w 5420238"/>
                <a:gd name="connsiteY262" fmla="*/ 1322924 h 2280402"/>
                <a:gd name="connsiteX263" fmla="*/ 4322959 w 5420238"/>
                <a:gd name="connsiteY263" fmla="*/ 1233029 h 2280402"/>
                <a:gd name="connsiteX264" fmla="*/ 4331574 w 5420238"/>
                <a:gd name="connsiteY264" fmla="*/ 1194339 h 2280402"/>
                <a:gd name="connsiteX265" fmla="*/ 4343928 w 5420238"/>
                <a:gd name="connsiteY265" fmla="*/ 1159226 h 2280402"/>
                <a:gd name="connsiteX266" fmla="*/ 4358234 w 5420238"/>
                <a:gd name="connsiteY266" fmla="*/ 1143946 h 2280402"/>
                <a:gd name="connsiteX267" fmla="*/ 4381318 w 5420238"/>
                <a:gd name="connsiteY267" fmla="*/ 1138906 h 2280402"/>
                <a:gd name="connsiteX268" fmla="*/ 4412041 w 5420238"/>
                <a:gd name="connsiteY268" fmla="*/ 1166054 h 2280402"/>
                <a:gd name="connsiteX269" fmla="*/ 4417731 w 5420238"/>
                <a:gd name="connsiteY269" fmla="*/ 1225876 h 2280402"/>
                <a:gd name="connsiteX270" fmla="*/ 4410903 w 5420238"/>
                <a:gd name="connsiteY270" fmla="*/ 1283422 h 2280402"/>
                <a:gd name="connsiteX271" fmla="*/ 4397898 w 5420238"/>
                <a:gd name="connsiteY271" fmla="*/ 1350234 h 2280402"/>
                <a:gd name="connsiteX272" fmla="*/ 4423908 w 5420238"/>
                <a:gd name="connsiteY272" fmla="*/ 1322112 h 2280402"/>
                <a:gd name="connsiteX273" fmla="*/ 4457558 w 5420238"/>
                <a:gd name="connsiteY273" fmla="*/ 1287649 h 2280402"/>
                <a:gd name="connsiteX274" fmla="*/ 4488607 w 5420238"/>
                <a:gd name="connsiteY274" fmla="*/ 1256762 h 2280402"/>
                <a:gd name="connsiteX275" fmla="*/ 4519331 w 5420238"/>
                <a:gd name="connsiteY275" fmla="*/ 1228152 h 2280402"/>
                <a:gd name="connsiteX276" fmla="*/ 4547779 w 5420238"/>
                <a:gd name="connsiteY276" fmla="*/ 1207019 h 2280402"/>
                <a:gd name="connsiteX277" fmla="*/ 4592808 w 5420238"/>
                <a:gd name="connsiteY277" fmla="*/ 1202793 h 2280402"/>
                <a:gd name="connsiteX278" fmla="*/ 4611665 w 5420238"/>
                <a:gd name="connsiteY278" fmla="*/ 1239856 h 2280402"/>
                <a:gd name="connsiteX279" fmla="*/ 4592483 w 5420238"/>
                <a:gd name="connsiteY279" fmla="*/ 1288787 h 2280402"/>
                <a:gd name="connsiteX280" fmla="*/ 4566148 w 5420238"/>
                <a:gd name="connsiteY280" fmla="*/ 1323737 h 2280402"/>
                <a:gd name="connsiteX281" fmla="*/ 4549892 w 5420238"/>
                <a:gd name="connsiteY281" fmla="*/ 1342269 h 2280402"/>
                <a:gd name="connsiteX282" fmla="*/ 4518031 w 5420238"/>
                <a:gd name="connsiteY282" fmla="*/ 1374618 h 2280402"/>
                <a:gd name="connsiteX283" fmla="*/ 4451543 w 5420238"/>
                <a:gd name="connsiteY283" fmla="*/ 1436716 h 2280402"/>
                <a:gd name="connsiteX284" fmla="*/ 4388470 w 5420238"/>
                <a:gd name="connsiteY284" fmla="*/ 1491337 h 2280402"/>
                <a:gd name="connsiteX285" fmla="*/ 4354333 w 5420238"/>
                <a:gd name="connsiteY285" fmla="*/ 1520272 h 2280402"/>
                <a:gd name="connsiteX286" fmla="*/ 4353032 w 5420238"/>
                <a:gd name="connsiteY286" fmla="*/ 1523361 h 2280402"/>
                <a:gd name="connsiteX287" fmla="*/ 4346529 w 5420238"/>
                <a:gd name="connsiteY287" fmla="*/ 1536203 h 2280402"/>
                <a:gd name="connsiteX288" fmla="*/ 4346042 w 5420238"/>
                <a:gd name="connsiteY288" fmla="*/ 1536853 h 2280402"/>
                <a:gd name="connsiteX289" fmla="*/ 4320845 w 5420238"/>
                <a:gd name="connsiteY289" fmla="*/ 1549533 h 2280402"/>
                <a:gd name="connsiteX290" fmla="*/ 4313367 w 5420238"/>
                <a:gd name="connsiteY290" fmla="*/ 1548558 h 2280402"/>
                <a:gd name="connsiteX291" fmla="*/ 4313367 w 5420238"/>
                <a:gd name="connsiteY291" fmla="*/ 1548558 h 2280402"/>
                <a:gd name="connsiteX292" fmla="*/ 5208585 w 5420238"/>
                <a:gd name="connsiteY292" fmla="*/ 1093227 h 2280402"/>
                <a:gd name="connsiteX293" fmla="*/ 5199319 w 5420238"/>
                <a:gd name="connsiteY293" fmla="*/ 1088350 h 2280402"/>
                <a:gd name="connsiteX294" fmla="*/ 5189403 w 5420238"/>
                <a:gd name="connsiteY294" fmla="*/ 1078922 h 2280402"/>
                <a:gd name="connsiteX295" fmla="*/ 5165994 w 5420238"/>
                <a:gd name="connsiteY295" fmla="*/ 1047873 h 2280402"/>
                <a:gd name="connsiteX296" fmla="*/ 5160143 w 5420238"/>
                <a:gd name="connsiteY296" fmla="*/ 1042021 h 2280402"/>
                <a:gd name="connsiteX297" fmla="*/ 5155103 w 5420238"/>
                <a:gd name="connsiteY297" fmla="*/ 1034055 h 2280402"/>
                <a:gd name="connsiteX298" fmla="*/ 5152339 w 5420238"/>
                <a:gd name="connsiteY298" fmla="*/ 1022513 h 2280402"/>
                <a:gd name="connsiteX299" fmla="*/ 5152664 w 5420238"/>
                <a:gd name="connsiteY299" fmla="*/ 1005607 h 2280402"/>
                <a:gd name="connsiteX300" fmla="*/ 5129581 w 5420238"/>
                <a:gd name="connsiteY300" fmla="*/ 1023977 h 2280402"/>
                <a:gd name="connsiteX301" fmla="*/ 5107960 w 5420238"/>
                <a:gd name="connsiteY301" fmla="*/ 1018612 h 2280402"/>
                <a:gd name="connsiteX302" fmla="*/ 5096256 w 5420238"/>
                <a:gd name="connsiteY302" fmla="*/ 999105 h 2280402"/>
                <a:gd name="connsiteX303" fmla="*/ 5087153 w 5420238"/>
                <a:gd name="connsiteY303" fmla="*/ 918313 h 2280402"/>
                <a:gd name="connsiteX304" fmla="*/ 5091055 w 5420238"/>
                <a:gd name="connsiteY304" fmla="*/ 883525 h 2280402"/>
                <a:gd name="connsiteX305" fmla="*/ 5121941 w 5420238"/>
                <a:gd name="connsiteY305" fmla="*/ 853614 h 2280402"/>
                <a:gd name="connsiteX306" fmla="*/ 5156566 w 5420238"/>
                <a:gd name="connsiteY306" fmla="*/ 869382 h 2280402"/>
                <a:gd name="connsiteX307" fmla="*/ 5171197 w 5420238"/>
                <a:gd name="connsiteY307" fmla="*/ 895717 h 2280402"/>
                <a:gd name="connsiteX308" fmla="*/ 5176886 w 5420238"/>
                <a:gd name="connsiteY308" fmla="*/ 907746 h 2280402"/>
                <a:gd name="connsiteX309" fmla="*/ 5180625 w 5420238"/>
                <a:gd name="connsiteY309" fmla="*/ 897180 h 2280402"/>
                <a:gd name="connsiteX310" fmla="*/ 5195255 w 5420238"/>
                <a:gd name="connsiteY310" fmla="*/ 857515 h 2280402"/>
                <a:gd name="connsiteX311" fmla="*/ 5204521 w 5420238"/>
                <a:gd name="connsiteY311" fmla="*/ 836057 h 2280402"/>
                <a:gd name="connsiteX312" fmla="*/ 5235570 w 5420238"/>
                <a:gd name="connsiteY312" fmla="*/ 800131 h 2280402"/>
                <a:gd name="connsiteX313" fmla="*/ 5276047 w 5420238"/>
                <a:gd name="connsiteY313" fmla="*/ 809397 h 2280402"/>
                <a:gd name="connsiteX314" fmla="*/ 5284663 w 5420238"/>
                <a:gd name="connsiteY314" fmla="*/ 828417 h 2280402"/>
                <a:gd name="connsiteX315" fmla="*/ 5284663 w 5420238"/>
                <a:gd name="connsiteY315" fmla="*/ 857190 h 2280402"/>
                <a:gd name="connsiteX316" fmla="*/ 5280274 w 5420238"/>
                <a:gd name="connsiteY316" fmla="*/ 881899 h 2280402"/>
                <a:gd name="connsiteX317" fmla="*/ 5275560 w 5420238"/>
                <a:gd name="connsiteY317" fmla="*/ 901894 h 2280402"/>
                <a:gd name="connsiteX318" fmla="*/ 5265156 w 5420238"/>
                <a:gd name="connsiteY318" fmla="*/ 939608 h 2280402"/>
                <a:gd name="connsiteX319" fmla="*/ 5301895 w 5420238"/>
                <a:gd name="connsiteY319" fmla="*/ 910185 h 2280402"/>
                <a:gd name="connsiteX320" fmla="*/ 5339608 w 5420238"/>
                <a:gd name="connsiteY320" fmla="*/ 882224 h 2280402"/>
                <a:gd name="connsiteX321" fmla="*/ 5376998 w 5420238"/>
                <a:gd name="connsiteY321" fmla="*/ 866131 h 2280402"/>
                <a:gd name="connsiteX322" fmla="*/ 5396992 w 5420238"/>
                <a:gd name="connsiteY322" fmla="*/ 868732 h 2280402"/>
                <a:gd name="connsiteX323" fmla="*/ 5414711 w 5420238"/>
                <a:gd name="connsiteY323" fmla="*/ 884012 h 2280402"/>
                <a:gd name="connsiteX324" fmla="*/ 5420239 w 5420238"/>
                <a:gd name="connsiteY324" fmla="*/ 905145 h 2280402"/>
                <a:gd name="connsiteX325" fmla="*/ 5415037 w 5420238"/>
                <a:gd name="connsiteY325" fmla="*/ 929692 h 2280402"/>
                <a:gd name="connsiteX326" fmla="*/ 5403169 w 5420238"/>
                <a:gd name="connsiteY326" fmla="*/ 952775 h 2280402"/>
                <a:gd name="connsiteX327" fmla="*/ 5386101 w 5420238"/>
                <a:gd name="connsiteY327" fmla="*/ 976346 h 2280402"/>
                <a:gd name="connsiteX328" fmla="*/ 5355539 w 5420238"/>
                <a:gd name="connsiteY328" fmla="*/ 1009671 h 2280402"/>
                <a:gd name="connsiteX329" fmla="*/ 5290028 w 5420238"/>
                <a:gd name="connsiteY329" fmla="*/ 1065429 h 2280402"/>
                <a:gd name="connsiteX330" fmla="*/ 5252477 w 5420238"/>
                <a:gd name="connsiteY330" fmla="*/ 1087863 h 2280402"/>
                <a:gd name="connsiteX331" fmla="*/ 5229231 w 5420238"/>
                <a:gd name="connsiteY331" fmla="*/ 1095178 h 2280402"/>
                <a:gd name="connsiteX332" fmla="*/ 5222078 w 5420238"/>
                <a:gd name="connsiteY332" fmla="*/ 1095828 h 2280402"/>
                <a:gd name="connsiteX333" fmla="*/ 5208260 w 5420238"/>
                <a:gd name="connsiteY333" fmla="*/ 1093227 h 2280402"/>
                <a:gd name="connsiteX334" fmla="*/ 5208260 w 5420238"/>
                <a:gd name="connsiteY334" fmla="*/ 1093227 h 2280402"/>
                <a:gd name="connsiteX335" fmla="*/ 4892081 w 5420238"/>
                <a:gd name="connsiteY335" fmla="*/ 1883919 h 2280402"/>
                <a:gd name="connsiteX336" fmla="*/ 4868022 w 5420238"/>
                <a:gd name="connsiteY336" fmla="*/ 1884569 h 2280402"/>
                <a:gd name="connsiteX337" fmla="*/ 4861519 w 5420238"/>
                <a:gd name="connsiteY337" fmla="*/ 1880993 h 2280402"/>
                <a:gd name="connsiteX338" fmla="*/ 4844288 w 5420238"/>
                <a:gd name="connsiteY338" fmla="*/ 1906027 h 2280402"/>
                <a:gd name="connsiteX339" fmla="*/ 4832584 w 5420238"/>
                <a:gd name="connsiteY339" fmla="*/ 1908465 h 2280402"/>
                <a:gd name="connsiteX340" fmla="*/ 4822017 w 5420238"/>
                <a:gd name="connsiteY340" fmla="*/ 1906515 h 2280402"/>
                <a:gd name="connsiteX341" fmla="*/ 4806249 w 5420238"/>
                <a:gd name="connsiteY341" fmla="*/ 1891397 h 2280402"/>
                <a:gd name="connsiteX342" fmla="*/ 4777639 w 5420238"/>
                <a:gd name="connsiteY342" fmla="*/ 1818570 h 2280402"/>
                <a:gd name="connsiteX343" fmla="*/ 4767398 w 5420238"/>
                <a:gd name="connsiteY343" fmla="*/ 1776954 h 2280402"/>
                <a:gd name="connsiteX344" fmla="*/ 4790156 w 5420238"/>
                <a:gd name="connsiteY344" fmla="*/ 1697950 h 2280402"/>
                <a:gd name="connsiteX345" fmla="*/ 4829983 w 5420238"/>
                <a:gd name="connsiteY345" fmla="*/ 1702665 h 2280402"/>
                <a:gd name="connsiteX346" fmla="*/ 4855992 w 5420238"/>
                <a:gd name="connsiteY346" fmla="*/ 1738915 h 2280402"/>
                <a:gd name="connsiteX347" fmla="*/ 4860219 w 5420238"/>
                <a:gd name="connsiteY347" fmla="*/ 1748506 h 2280402"/>
                <a:gd name="connsiteX348" fmla="*/ 4861032 w 5420238"/>
                <a:gd name="connsiteY348" fmla="*/ 1741841 h 2280402"/>
                <a:gd name="connsiteX349" fmla="*/ 4876150 w 5420238"/>
                <a:gd name="connsiteY349" fmla="*/ 1657310 h 2280402"/>
                <a:gd name="connsiteX350" fmla="*/ 4899396 w 5420238"/>
                <a:gd name="connsiteY350" fmla="*/ 1569203 h 2280402"/>
                <a:gd name="connsiteX351" fmla="*/ 4912076 w 5420238"/>
                <a:gd name="connsiteY351" fmla="*/ 1527262 h 2280402"/>
                <a:gd name="connsiteX352" fmla="*/ 4922967 w 5420238"/>
                <a:gd name="connsiteY352" fmla="*/ 1499952 h 2280402"/>
                <a:gd name="connsiteX353" fmla="*/ 4937110 w 5420238"/>
                <a:gd name="connsiteY353" fmla="*/ 1480770 h 2280402"/>
                <a:gd name="connsiteX354" fmla="*/ 4959706 w 5420238"/>
                <a:gd name="connsiteY354" fmla="*/ 1471504 h 2280402"/>
                <a:gd name="connsiteX355" fmla="*/ 4979375 w 5420238"/>
                <a:gd name="connsiteY355" fmla="*/ 1477356 h 2280402"/>
                <a:gd name="connsiteX356" fmla="*/ 4991893 w 5420238"/>
                <a:gd name="connsiteY356" fmla="*/ 1492800 h 2280402"/>
                <a:gd name="connsiteX357" fmla="*/ 4996119 w 5420238"/>
                <a:gd name="connsiteY357" fmla="*/ 1517021 h 2280402"/>
                <a:gd name="connsiteX358" fmla="*/ 4993843 w 5420238"/>
                <a:gd name="connsiteY358" fmla="*/ 1547420 h 2280402"/>
                <a:gd name="connsiteX359" fmla="*/ 4984903 w 5420238"/>
                <a:gd name="connsiteY359" fmla="*/ 1595375 h 2280402"/>
                <a:gd name="connsiteX360" fmla="*/ 4963933 w 5420238"/>
                <a:gd name="connsiteY360" fmla="*/ 1681044 h 2280402"/>
                <a:gd name="connsiteX361" fmla="*/ 4960193 w 5420238"/>
                <a:gd name="connsiteY361" fmla="*/ 1695512 h 2280402"/>
                <a:gd name="connsiteX362" fmla="*/ 4977750 w 5420238"/>
                <a:gd name="connsiteY362" fmla="*/ 1677630 h 2280402"/>
                <a:gd name="connsiteX363" fmla="*/ 5025380 w 5420238"/>
                <a:gd name="connsiteY363" fmla="*/ 1632276 h 2280402"/>
                <a:gd name="connsiteX364" fmla="*/ 5024893 w 5420238"/>
                <a:gd name="connsiteY364" fmla="*/ 1632764 h 2280402"/>
                <a:gd name="connsiteX365" fmla="*/ 5042287 w 5420238"/>
                <a:gd name="connsiteY365" fmla="*/ 1616670 h 2280402"/>
                <a:gd name="connsiteX366" fmla="*/ 5040986 w 5420238"/>
                <a:gd name="connsiteY366" fmla="*/ 1617808 h 2280402"/>
                <a:gd name="connsiteX367" fmla="*/ 5072685 w 5420238"/>
                <a:gd name="connsiteY367" fmla="*/ 1588873 h 2280402"/>
                <a:gd name="connsiteX368" fmla="*/ 5110887 w 5420238"/>
                <a:gd name="connsiteY368" fmla="*/ 1557661 h 2280402"/>
                <a:gd name="connsiteX369" fmla="*/ 5152177 w 5420238"/>
                <a:gd name="connsiteY369" fmla="*/ 1546119 h 2280402"/>
                <a:gd name="connsiteX370" fmla="*/ 5177048 w 5420238"/>
                <a:gd name="connsiteY370" fmla="*/ 1579444 h 2280402"/>
                <a:gd name="connsiteX371" fmla="*/ 5161768 w 5420238"/>
                <a:gd name="connsiteY371" fmla="*/ 1624148 h 2280402"/>
                <a:gd name="connsiteX372" fmla="*/ 5145187 w 5420238"/>
                <a:gd name="connsiteY372" fmla="*/ 1650808 h 2280402"/>
                <a:gd name="connsiteX373" fmla="*/ 5119827 w 5420238"/>
                <a:gd name="connsiteY373" fmla="*/ 1684945 h 2280402"/>
                <a:gd name="connsiteX374" fmla="*/ 5092842 w 5420238"/>
                <a:gd name="connsiteY374" fmla="*/ 1717457 h 2280402"/>
                <a:gd name="connsiteX375" fmla="*/ 5030257 w 5420238"/>
                <a:gd name="connsiteY375" fmla="*/ 1784757 h 2280402"/>
                <a:gd name="connsiteX376" fmla="*/ 4981489 w 5420238"/>
                <a:gd name="connsiteY376" fmla="*/ 1833038 h 2280402"/>
                <a:gd name="connsiteX377" fmla="*/ 4953528 w 5420238"/>
                <a:gd name="connsiteY377" fmla="*/ 1858722 h 2280402"/>
                <a:gd name="connsiteX378" fmla="*/ 4921667 w 5420238"/>
                <a:gd name="connsiteY378" fmla="*/ 1883269 h 2280402"/>
                <a:gd name="connsiteX379" fmla="*/ 4906711 w 5420238"/>
                <a:gd name="connsiteY379" fmla="*/ 1887820 h 2280402"/>
                <a:gd name="connsiteX380" fmla="*/ 4891919 w 5420238"/>
                <a:gd name="connsiteY380" fmla="*/ 1884081 h 2280402"/>
                <a:gd name="connsiteX381" fmla="*/ 4891919 w 5420238"/>
                <a:gd name="connsiteY381" fmla="*/ 1884081 h 2280402"/>
                <a:gd name="connsiteX382" fmla="*/ 3605581 w 5420238"/>
                <a:gd name="connsiteY382" fmla="*/ 2280078 h 2280402"/>
                <a:gd name="connsiteX383" fmla="*/ 3558113 w 5420238"/>
                <a:gd name="connsiteY383" fmla="*/ 2280078 h 2280402"/>
                <a:gd name="connsiteX384" fmla="*/ 3562015 w 5420238"/>
                <a:gd name="connsiteY384" fmla="*/ 2265285 h 2280402"/>
                <a:gd name="connsiteX385" fmla="*/ 3559251 w 5420238"/>
                <a:gd name="connsiteY385" fmla="*/ 2223832 h 2280402"/>
                <a:gd name="connsiteX386" fmla="*/ 3556976 w 5420238"/>
                <a:gd name="connsiteY386" fmla="*/ 2177665 h 2280402"/>
                <a:gd name="connsiteX387" fmla="*/ 3560714 w 5420238"/>
                <a:gd name="connsiteY387" fmla="*/ 2110202 h 2280402"/>
                <a:gd name="connsiteX388" fmla="*/ 3591113 w 5420238"/>
                <a:gd name="connsiteY388" fmla="*/ 2079479 h 2280402"/>
                <a:gd name="connsiteX389" fmla="*/ 3611108 w 5420238"/>
                <a:gd name="connsiteY389" fmla="*/ 2081429 h 2280402"/>
                <a:gd name="connsiteX390" fmla="*/ 3630940 w 5420238"/>
                <a:gd name="connsiteY390" fmla="*/ 2097035 h 2280402"/>
                <a:gd name="connsiteX391" fmla="*/ 3647034 w 5420238"/>
                <a:gd name="connsiteY391" fmla="*/ 2124345 h 2280402"/>
                <a:gd name="connsiteX392" fmla="*/ 3656625 w 5420238"/>
                <a:gd name="connsiteY392" fmla="*/ 2144340 h 2280402"/>
                <a:gd name="connsiteX393" fmla="*/ 3690112 w 5420238"/>
                <a:gd name="connsiteY393" fmla="*/ 2220906 h 2280402"/>
                <a:gd name="connsiteX394" fmla="*/ 3715146 w 5420238"/>
                <a:gd name="connsiteY394" fmla="*/ 2280078 h 2280402"/>
                <a:gd name="connsiteX395" fmla="*/ 3605256 w 5420238"/>
                <a:gd name="connsiteY395" fmla="*/ 2280078 h 2280402"/>
                <a:gd name="connsiteX396" fmla="*/ 3779033 w 5420238"/>
                <a:gd name="connsiteY396" fmla="*/ 2280078 h 2280402"/>
                <a:gd name="connsiteX397" fmla="*/ 3777732 w 5420238"/>
                <a:gd name="connsiteY397" fmla="*/ 2215704 h 2280402"/>
                <a:gd name="connsiteX398" fmla="*/ 3777732 w 5420238"/>
                <a:gd name="connsiteY398" fmla="*/ 2131335 h 2280402"/>
                <a:gd name="connsiteX399" fmla="*/ 3779195 w 5420238"/>
                <a:gd name="connsiteY399" fmla="*/ 2085168 h 2280402"/>
                <a:gd name="connsiteX400" fmla="*/ 3782121 w 5420238"/>
                <a:gd name="connsiteY400" fmla="*/ 2040464 h 2280402"/>
                <a:gd name="connsiteX401" fmla="*/ 3788949 w 5420238"/>
                <a:gd name="connsiteY401" fmla="*/ 1984381 h 2280402"/>
                <a:gd name="connsiteX402" fmla="*/ 3801141 w 5420238"/>
                <a:gd name="connsiteY402" fmla="*/ 1931386 h 2280402"/>
                <a:gd name="connsiteX403" fmla="*/ 3812032 w 5420238"/>
                <a:gd name="connsiteY403" fmla="*/ 1905865 h 2280402"/>
                <a:gd name="connsiteX404" fmla="*/ 3830239 w 5420238"/>
                <a:gd name="connsiteY404" fmla="*/ 1885219 h 2280402"/>
                <a:gd name="connsiteX405" fmla="*/ 3852185 w 5420238"/>
                <a:gd name="connsiteY405" fmla="*/ 1878067 h 2280402"/>
                <a:gd name="connsiteX406" fmla="*/ 3872342 w 5420238"/>
                <a:gd name="connsiteY406" fmla="*/ 1884081 h 2280402"/>
                <a:gd name="connsiteX407" fmla="*/ 3895913 w 5420238"/>
                <a:gd name="connsiteY407" fmla="*/ 1928623 h 2280402"/>
                <a:gd name="connsiteX408" fmla="*/ 3899489 w 5420238"/>
                <a:gd name="connsiteY408" fmla="*/ 1971376 h 2280402"/>
                <a:gd name="connsiteX409" fmla="*/ 3905179 w 5420238"/>
                <a:gd name="connsiteY409" fmla="*/ 2150355 h 2280402"/>
                <a:gd name="connsiteX410" fmla="*/ 3909405 w 5420238"/>
                <a:gd name="connsiteY410" fmla="*/ 2234561 h 2280402"/>
                <a:gd name="connsiteX411" fmla="*/ 3913795 w 5420238"/>
                <a:gd name="connsiteY411" fmla="*/ 2280078 h 2280402"/>
                <a:gd name="connsiteX412" fmla="*/ 3778707 w 5420238"/>
                <a:gd name="connsiteY412" fmla="*/ 2280078 h 2280402"/>
                <a:gd name="connsiteX413" fmla="*/ 3938504 w 5420238"/>
                <a:gd name="connsiteY413" fmla="*/ 2280078 h 2280402"/>
                <a:gd name="connsiteX414" fmla="*/ 3967602 w 5420238"/>
                <a:gd name="connsiteY414" fmla="*/ 2219930 h 2280402"/>
                <a:gd name="connsiteX415" fmla="*/ 4050183 w 5420238"/>
                <a:gd name="connsiteY415" fmla="*/ 2068425 h 2280402"/>
                <a:gd name="connsiteX416" fmla="*/ 4048069 w 5420238"/>
                <a:gd name="connsiteY416" fmla="*/ 2071676 h 2280402"/>
                <a:gd name="connsiteX417" fmla="*/ 4050670 w 5420238"/>
                <a:gd name="connsiteY417" fmla="*/ 2067612 h 2280402"/>
                <a:gd name="connsiteX418" fmla="*/ 4050183 w 5420238"/>
                <a:gd name="connsiteY418" fmla="*/ 2068262 h 2280402"/>
                <a:gd name="connsiteX419" fmla="*/ 4055872 w 5420238"/>
                <a:gd name="connsiteY419" fmla="*/ 2059484 h 2280402"/>
                <a:gd name="connsiteX420" fmla="*/ 4057010 w 5420238"/>
                <a:gd name="connsiteY420" fmla="*/ 2057696 h 2280402"/>
                <a:gd name="connsiteX421" fmla="*/ 4059123 w 5420238"/>
                <a:gd name="connsiteY421" fmla="*/ 2054444 h 2280402"/>
                <a:gd name="connsiteX422" fmla="*/ 4061074 w 5420238"/>
                <a:gd name="connsiteY422" fmla="*/ 2051356 h 2280402"/>
                <a:gd name="connsiteX423" fmla="*/ 4067089 w 5420238"/>
                <a:gd name="connsiteY423" fmla="*/ 2041927 h 2280402"/>
                <a:gd name="connsiteX424" fmla="*/ 4064976 w 5420238"/>
                <a:gd name="connsiteY424" fmla="*/ 2045178 h 2280402"/>
                <a:gd name="connsiteX425" fmla="*/ 4100251 w 5420238"/>
                <a:gd name="connsiteY425" fmla="*/ 1997548 h 2280402"/>
                <a:gd name="connsiteX426" fmla="*/ 4141704 w 5420238"/>
                <a:gd name="connsiteY426" fmla="*/ 1972189 h 2280402"/>
                <a:gd name="connsiteX427" fmla="*/ 4175191 w 5420238"/>
                <a:gd name="connsiteY427" fmla="*/ 1997711 h 2280402"/>
                <a:gd name="connsiteX428" fmla="*/ 4168851 w 5420238"/>
                <a:gd name="connsiteY428" fmla="*/ 2043715 h 2280402"/>
                <a:gd name="connsiteX429" fmla="*/ 4158610 w 5420238"/>
                <a:gd name="connsiteY429" fmla="*/ 2067124 h 2280402"/>
                <a:gd name="connsiteX430" fmla="*/ 4139753 w 5420238"/>
                <a:gd name="connsiteY430" fmla="*/ 2105326 h 2280402"/>
                <a:gd name="connsiteX431" fmla="*/ 4119596 w 5420238"/>
                <a:gd name="connsiteY431" fmla="*/ 2144828 h 2280402"/>
                <a:gd name="connsiteX432" fmla="*/ 4133576 w 5420238"/>
                <a:gd name="connsiteY432" fmla="*/ 2137025 h 2280402"/>
                <a:gd name="connsiteX433" fmla="*/ 4162186 w 5420238"/>
                <a:gd name="connsiteY433" fmla="*/ 2132961 h 2280402"/>
                <a:gd name="connsiteX434" fmla="*/ 4181043 w 5420238"/>
                <a:gd name="connsiteY434" fmla="*/ 2145803 h 2280402"/>
                <a:gd name="connsiteX435" fmla="*/ 4196324 w 5420238"/>
                <a:gd name="connsiteY435" fmla="*/ 2175389 h 2280402"/>
                <a:gd name="connsiteX436" fmla="*/ 4179743 w 5420238"/>
                <a:gd name="connsiteY436" fmla="*/ 2223182 h 2280402"/>
                <a:gd name="connsiteX437" fmla="*/ 4144467 w 5420238"/>
                <a:gd name="connsiteY437" fmla="*/ 2270161 h 2280402"/>
                <a:gd name="connsiteX438" fmla="*/ 4136014 w 5420238"/>
                <a:gd name="connsiteY438" fmla="*/ 2279915 h 2280402"/>
                <a:gd name="connsiteX439" fmla="*/ 3938179 w 5420238"/>
                <a:gd name="connsiteY439" fmla="*/ 2279915 h 2280402"/>
                <a:gd name="connsiteX440" fmla="*/ 2331923 w 5420238"/>
                <a:gd name="connsiteY440" fmla="*/ 2189694 h 2280402"/>
                <a:gd name="connsiteX441" fmla="*/ 2371425 w 5420238"/>
                <a:gd name="connsiteY441" fmla="*/ 2125321 h 2280402"/>
                <a:gd name="connsiteX442" fmla="*/ 2473188 w 5420238"/>
                <a:gd name="connsiteY442" fmla="*/ 1975603 h 2280402"/>
                <a:gd name="connsiteX443" fmla="*/ 2525532 w 5420238"/>
                <a:gd name="connsiteY443" fmla="*/ 1907002 h 2280402"/>
                <a:gd name="connsiteX444" fmla="*/ 2554631 w 5420238"/>
                <a:gd name="connsiteY444" fmla="*/ 1872377 h 2280402"/>
                <a:gd name="connsiteX445" fmla="*/ 2583891 w 5420238"/>
                <a:gd name="connsiteY445" fmla="*/ 1840515 h 2280402"/>
                <a:gd name="connsiteX446" fmla="*/ 2599822 w 5420238"/>
                <a:gd name="connsiteY446" fmla="*/ 1825397 h 2280402"/>
                <a:gd name="connsiteX447" fmla="*/ 2634935 w 5420238"/>
                <a:gd name="connsiteY447" fmla="*/ 1798900 h 2280402"/>
                <a:gd name="connsiteX448" fmla="*/ 2675575 w 5420238"/>
                <a:gd name="connsiteY448" fmla="*/ 1796462 h 2280402"/>
                <a:gd name="connsiteX449" fmla="*/ 2689393 w 5420238"/>
                <a:gd name="connsiteY449" fmla="*/ 1811580 h 2280402"/>
                <a:gd name="connsiteX450" fmla="*/ 2691506 w 5420238"/>
                <a:gd name="connsiteY450" fmla="*/ 1834176 h 2280402"/>
                <a:gd name="connsiteX451" fmla="*/ 2677526 w 5420238"/>
                <a:gd name="connsiteY451" fmla="*/ 1869126 h 2280402"/>
                <a:gd name="connsiteX452" fmla="*/ 2666634 w 5420238"/>
                <a:gd name="connsiteY452" fmla="*/ 1888633 h 2280402"/>
                <a:gd name="connsiteX453" fmla="*/ 2645014 w 5420238"/>
                <a:gd name="connsiteY453" fmla="*/ 1924396 h 2280402"/>
                <a:gd name="connsiteX454" fmla="*/ 2620467 w 5420238"/>
                <a:gd name="connsiteY454" fmla="*/ 1963573 h 2280402"/>
                <a:gd name="connsiteX455" fmla="*/ 2621117 w 5420238"/>
                <a:gd name="connsiteY455" fmla="*/ 1962598 h 2280402"/>
                <a:gd name="connsiteX456" fmla="*/ 2520981 w 5420238"/>
                <a:gd name="connsiteY456" fmla="*/ 2114104 h 2280402"/>
                <a:gd name="connsiteX457" fmla="*/ 2505050 w 5420238"/>
                <a:gd name="connsiteY457" fmla="*/ 2136862 h 2280402"/>
                <a:gd name="connsiteX458" fmla="*/ 2514641 w 5420238"/>
                <a:gd name="connsiteY458" fmla="*/ 2130197 h 2280402"/>
                <a:gd name="connsiteX459" fmla="*/ 2586330 w 5420238"/>
                <a:gd name="connsiteY459" fmla="*/ 2084030 h 2280402"/>
                <a:gd name="connsiteX460" fmla="*/ 2665334 w 5420238"/>
                <a:gd name="connsiteY460" fmla="*/ 2038351 h 2280402"/>
                <a:gd name="connsiteX461" fmla="*/ 2686141 w 5420238"/>
                <a:gd name="connsiteY461" fmla="*/ 2027785 h 2280402"/>
                <a:gd name="connsiteX462" fmla="*/ 2736860 w 5420238"/>
                <a:gd name="connsiteY462" fmla="*/ 2022745 h 2280402"/>
                <a:gd name="connsiteX463" fmla="*/ 2752629 w 5420238"/>
                <a:gd name="connsiteY463" fmla="*/ 2036888 h 2280402"/>
                <a:gd name="connsiteX464" fmla="*/ 2758318 w 5420238"/>
                <a:gd name="connsiteY464" fmla="*/ 2058833 h 2280402"/>
                <a:gd name="connsiteX465" fmla="*/ 2756530 w 5420238"/>
                <a:gd name="connsiteY465" fmla="*/ 2071351 h 2280402"/>
                <a:gd name="connsiteX466" fmla="*/ 2751978 w 5420238"/>
                <a:gd name="connsiteY466" fmla="*/ 2083217 h 2280402"/>
                <a:gd name="connsiteX467" fmla="*/ 2734585 w 5420238"/>
                <a:gd name="connsiteY467" fmla="*/ 2109715 h 2280402"/>
                <a:gd name="connsiteX468" fmla="*/ 2682890 w 5420238"/>
                <a:gd name="connsiteY468" fmla="*/ 2158808 h 2280402"/>
                <a:gd name="connsiteX469" fmla="*/ 2652654 w 5420238"/>
                <a:gd name="connsiteY469" fmla="*/ 2182704 h 2280402"/>
                <a:gd name="connsiteX470" fmla="*/ 2578852 w 5420238"/>
                <a:gd name="connsiteY470" fmla="*/ 2236024 h 2280402"/>
                <a:gd name="connsiteX471" fmla="*/ 2508464 w 5420238"/>
                <a:gd name="connsiteY471" fmla="*/ 2280403 h 2280402"/>
                <a:gd name="connsiteX472" fmla="*/ 2207728 w 5420238"/>
                <a:gd name="connsiteY472" fmla="*/ 2280403 h 2280402"/>
                <a:gd name="connsiteX473" fmla="*/ 2208865 w 5420238"/>
                <a:gd name="connsiteY473" fmla="*/ 2248378 h 2280402"/>
                <a:gd name="connsiteX474" fmla="*/ 2215043 w 5420238"/>
                <a:gd name="connsiteY474" fmla="*/ 2158970 h 2280402"/>
                <a:gd name="connsiteX475" fmla="*/ 2234875 w 5420238"/>
                <a:gd name="connsiteY475" fmla="*/ 1986007 h 2280402"/>
                <a:gd name="connsiteX476" fmla="*/ 2266249 w 5420238"/>
                <a:gd name="connsiteY476" fmla="*/ 1863599 h 2280402"/>
                <a:gd name="connsiteX477" fmla="*/ 2295185 w 5420238"/>
                <a:gd name="connsiteY477" fmla="*/ 1820521 h 2280402"/>
                <a:gd name="connsiteX478" fmla="*/ 2339239 w 5420238"/>
                <a:gd name="connsiteY478" fmla="*/ 1801338 h 2280402"/>
                <a:gd name="connsiteX479" fmla="*/ 2360534 w 5420238"/>
                <a:gd name="connsiteY479" fmla="*/ 1809304 h 2280402"/>
                <a:gd name="connsiteX480" fmla="*/ 2375002 w 5420238"/>
                <a:gd name="connsiteY480" fmla="*/ 1827998 h 2280402"/>
                <a:gd name="connsiteX481" fmla="*/ 2380204 w 5420238"/>
                <a:gd name="connsiteY481" fmla="*/ 1849781 h 2280402"/>
                <a:gd name="connsiteX482" fmla="*/ 2379716 w 5420238"/>
                <a:gd name="connsiteY482" fmla="*/ 1880180 h 2280402"/>
                <a:gd name="connsiteX483" fmla="*/ 2369637 w 5420238"/>
                <a:gd name="connsiteY483" fmla="*/ 1961948 h 2280402"/>
                <a:gd name="connsiteX484" fmla="*/ 2356633 w 5420238"/>
                <a:gd name="connsiteY484" fmla="*/ 2050055 h 2280402"/>
                <a:gd name="connsiteX485" fmla="*/ 2335500 w 5420238"/>
                <a:gd name="connsiteY485" fmla="*/ 2171975 h 2280402"/>
                <a:gd name="connsiteX486" fmla="*/ 2332249 w 5420238"/>
                <a:gd name="connsiteY486" fmla="*/ 2190019 h 2280402"/>
                <a:gd name="connsiteX487" fmla="*/ 2332249 w 5420238"/>
                <a:gd name="connsiteY487" fmla="*/ 2190019 h 2280402"/>
                <a:gd name="connsiteX488" fmla="*/ 2286244 w 5420238"/>
                <a:gd name="connsiteY488" fmla="*/ 2050543 h 2280402"/>
                <a:gd name="connsiteX489" fmla="*/ 2277791 w 5420238"/>
                <a:gd name="connsiteY489" fmla="*/ 2143040 h 2280402"/>
                <a:gd name="connsiteX490" fmla="*/ 2276816 w 5420238"/>
                <a:gd name="connsiteY490" fmla="*/ 2156207 h 2280402"/>
                <a:gd name="connsiteX491" fmla="*/ 2282993 w 5420238"/>
                <a:gd name="connsiteY491" fmla="*/ 2123045 h 2280402"/>
                <a:gd name="connsiteX492" fmla="*/ 2303963 w 5420238"/>
                <a:gd name="connsiteY492" fmla="*/ 1999662 h 2280402"/>
                <a:gd name="connsiteX493" fmla="*/ 2314204 w 5420238"/>
                <a:gd name="connsiteY493" fmla="*/ 1931224 h 2280402"/>
                <a:gd name="connsiteX494" fmla="*/ 2320057 w 5420238"/>
                <a:gd name="connsiteY494" fmla="*/ 1886845 h 2280402"/>
                <a:gd name="connsiteX495" fmla="*/ 2313392 w 5420238"/>
                <a:gd name="connsiteY495" fmla="*/ 1904889 h 2280402"/>
                <a:gd name="connsiteX496" fmla="*/ 2297948 w 5420238"/>
                <a:gd name="connsiteY496" fmla="*/ 1968938 h 2280402"/>
                <a:gd name="connsiteX497" fmla="*/ 2286081 w 5420238"/>
                <a:gd name="connsiteY497" fmla="*/ 2050380 h 2280402"/>
                <a:gd name="connsiteX498" fmla="*/ 2286081 w 5420238"/>
                <a:gd name="connsiteY498" fmla="*/ 2050380 h 2280402"/>
                <a:gd name="connsiteX499" fmla="*/ 966744 w 5420238"/>
                <a:gd name="connsiteY499" fmla="*/ 2280078 h 2280402"/>
                <a:gd name="connsiteX500" fmla="*/ 930819 w 5420238"/>
                <a:gd name="connsiteY500" fmla="*/ 2167261 h 2280402"/>
                <a:gd name="connsiteX501" fmla="*/ 917651 w 5420238"/>
                <a:gd name="connsiteY501" fmla="*/ 2115404 h 2280402"/>
                <a:gd name="connsiteX502" fmla="*/ 913750 w 5420238"/>
                <a:gd name="connsiteY502" fmla="*/ 2066799 h 2280402"/>
                <a:gd name="connsiteX503" fmla="*/ 939759 w 5420238"/>
                <a:gd name="connsiteY503" fmla="*/ 2029248 h 2280402"/>
                <a:gd name="connsiteX504" fmla="*/ 960242 w 5420238"/>
                <a:gd name="connsiteY504" fmla="*/ 2028597 h 2280402"/>
                <a:gd name="connsiteX505" fmla="*/ 979099 w 5420238"/>
                <a:gd name="connsiteY505" fmla="*/ 2039164 h 2280402"/>
                <a:gd name="connsiteX506" fmla="*/ 999256 w 5420238"/>
                <a:gd name="connsiteY506" fmla="*/ 2071025 h 2280402"/>
                <a:gd name="connsiteX507" fmla="*/ 1016650 w 5420238"/>
                <a:gd name="connsiteY507" fmla="*/ 2109227 h 2280402"/>
                <a:gd name="connsiteX508" fmla="*/ 1040872 w 5420238"/>
                <a:gd name="connsiteY508" fmla="*/ 2169537 h 2280402"/>
                <a:gd name="connsiteX509" fmla="*/ 1059566 w 5420238"/>
                <a:gd name="connsiteY509" fmla="*/ 2219768 h 2280402"/>
                <a:gd name="connsiteX510" fmla="*/ 1056478 w 5420238"/>
                <a:gd name="connsiteY510" fmla="*/ 2144177 h 2280402"/>
                <a:gd name="connsiteX511" fmla="*/ 1065093 w 5420238"/>
                <a:gd name="connsiteY511" fmla="*/ 1962598 h 2280402"/>
                <a:gd name="connsiteX512" fmla="*/ 1067369 w 5420238"/>
                <a:gd name="connsiteY512" fmla="*/ 1945854 h 2280402"/>
                <a:gd name="connsiteX513" fmla="*/ 1070620 w 5420238"/>
                <a:gd name="connsiteY513" fmla="*/ 1922933 h 2280402"/>
                <a:gd name="connsiteX514" fmla="*/ 1078261 w 5420238"/>
                <a:gd name="connsiteY514" fmla="*/ 1878717 h 2280402"/>
                <a:gd name="connsiteX515" fmla="*/ 1102482 w 5420238"/>
                <a:gd name="connsiteY515" fmla="*/ 1777442 h 2280402"/>
                <a:gd name="connsiteX516" fmla="*/ 1122639 w 5420238"/>
                <a:gd name="connsiteY516" fmla="*/ 1727536 h 2280402"/>
                <a:gd name="connsiteX517" fmla="*/ 1156289 w 5420238"/>
                <a:gd name="connsiteY517" fmla="*/ 1687059 h 2280402"/>
                <a:gd name="connsiteX518" fmla="*/ 1177585 w 5420238"/>
                <a:gd name="connsiteY518" fmla="*/ 1680881 h 2280402"/>
                <a:gd name="connsiteX519" fmla="*/ 1198067 w 5420238"/>
                <a:gd name="connsiteY519" fmla="*/ 1685108 h 2280402"/>
                <a:gd name="connsiteX520" fmla="*/ 1213348 w 5420238"/>
                <a:gd name="connsiteY520" fmla="*/ 1699413 h 2280402"/>
                <a:gd name="connsiteX521" fmla="*/ 1222289 w 5420238"/>
                <a:gd name="connsiteY521" fmla="*/ 1726886 h 2280402"/>
                <a:gd name="connsiteX522" fmla="*/ 1225052 w 5420238"/>
                <a:gd name="connsiteY522" fmla="*/ 1756147 h 2280402"/>
                <a:gd name="connsiteX523" fmla="*/ 1225052 w 5420238"/>
                <a:gd name="connsiteY523" fmla="*/ 1776142 h 2280402"/>
                <a:gd name="connsiteX524" fmla="*/ 1223264 w 5420238"/>
                <a:gd name="connsiteY524" fmla="*/ 1820846 h 2280402"/>
                <a:gd name="connsiteX525" fmla="*/ 1209934 w 5420238"/>
                <a:gd name="connsiteY525" fmla="*/ 1995760 h 2280402"/>
                <a:gd name="connsiteX526" fmla="*/ 1189289 w 5420238"/>
                <a:gd name="connsiteY526" fmla="*/ 2169699 h 2280402"/>
                <a:gd name="connsiteX527" fmla="*/ 1184737 w 5420238"/>
                <a:gd name="connsiteY527" fmla="*/ 2199123 h 2280402"/>
                <a:gd name="connsiteX528" fmla="*/ 1187338 w 5420238"/>
                <a:gd name="connsiteY528" fmla="*/ 2194083 h 2280402"/>
                <a:gd name="connsiteX529" fmla="*/ 1276096 w 5420238"/>
                <a:gd name="connsiteY529" fmla="*/ 2037538 h 2280402"/>
                <a:gd name="connsiteX530" fmla="*/ 1328278 w 5420238"/>
                <a:gd name="connsiteY530" fmla="*/ 1963086 h 2280402"/>
                <a:gd name="connsiteX531" fmla="*/ 1383711 w 5420238"/>
                <a:gd name="connsiteY531" fmla="*/ 1900012 h 2280402"/>
                <a:gd name="connsiteX532" fmla="*/ 1425001 w 5420238"/>
                <a:gd name="connsiteY532" fmla="*/ 1869614 h 2280402"/>
                <a:gd name="connsiteX533" fmla="*/ 1474094 w 5420238"/>
                <a:gd name="connsiteY533" fmla="*/ 1867175 h 2280402"/>
                <a:gd name="connsiteX534" fmla="*/ 1489537 w 5420238"/>
                <a:gd name="connsiteY534" fmla="*/ 1882944 h 2280402"/>
                <a:gd name="connsiteX535" fmla="*/ 1495064 w 5420238"/>
                <a:gd name="connsiteY535" fmla="*/ 1906677 h 2280402"/>
                <a:gd name="connsiteX536" fmla="*/ 1490838 w 5420238"/>
                <a:gd name="connsiteY536" fmla="*/ 1929761 h 2280402"/>
                <a:gd name="connsiteX537" fmla="*/ 1479134 w 5420238"/>
                <a:gd name="connsiteY537" fmla="*/ 1956258 h 2280402"/>
                <a:gd name="connsiteX538" fmla="*/ 1456213 w 5420238"/>
                <a:gd name="connsiteY538" fmla="*/ 1994785 h 2280402"/>
                <a:gd name="connsiteX539" fmla="*/ 1408908 w 5420238"/>
                <a:gd name="connsiteY539" fmla="*/ 2068425 h 2280402"/>
                <a:gd name="connsiteX540" fmla="*/ 1307795 w 5420238"/>
                <a:gd name="connsiteY540" fmla="*/ 2211965 h 2280402"/>
                <a:gd name="connsiteX541" fmla="*/ 1256589 w 5420238"/>
                <a:gd name="connsiteY541" fmla="*/ 2280240 h 2280402"/>
                <a:gd name="connsiteX542" fmla="*/ 966744 w 5420238"/>
                <a:gd name="connsiteY542" fmla="*/ 2280240 h 2280402"/>
                <a:gd name="connsiteX543" fmla="*/ 1391839 w 5420238"/>
                <a:gd name="connsiteY543" fmla="*/ 1985194 h 2280402"/>
                <a:gd name="connsiteX544" fmla="*/ 1405331 w 5420238"/>
                <a:gd name="connsiteY544" fmla="*/ 1964224 h 2280402"/>
                <a:gd name="connsiteX545" fmla="*/ 1407607 w 5420238"/>
                <a:gd name="connsiteY545" fmla="*/ 1960485 h 2280402"/>
                <a:gd name="connsiteX546" fmla="*/ 1395090 w 5420238"/>
                <a:gd name="connsiteY546" fmla="*/ 1974790 h 2280402"/>
                <a:gd name="connsiteX547" fmla="*/ 1387937 w 5420238"/>
                <a:gd name="connsiteY547" fmla="*/ 1983568 h 2280402"/>
                <a:gd name="connsiteX548" fmla="*/ 1391839 w 5420238"/>
                <a:gd name="connsiteY548" fmla="*/ 1985194 h 2280402"/>
                <a:gd name="connsiteX549" fmla="*/ 1391839 w 5420238"/>
                <a:gd name="connsiteY549" fmla="*/ 1985194 h 2280402"/>
                <a:gd name="connsiteX550" fmla="*/ 1166368 w 5420238"/>
                <a:gd name="connsiteY550" fmla="*/ 1780206 h 2280402"/>
                <a:gd name="connsiteX551" fmla="*/ 1166368 w 5420238"/>
                <a:gd name="connsiteY551" fmla="*/ 1776954 h 2280402"/>
                <a:gd name="connsiteX552" fmla="*/ 1166368 w 5420238"/>
                <a:gd name="connsiteY552" fmla="*/ 1774679 h 2280402"/>
                <a:gd name="connsiteX553" fmla="*/ 1164742 w 5420238"/>
                <a:gd name="connsiteY553" fmla="*/ 1778743 h 2280402"/>
                <a:gd name="connsiteX554" fmla="*/ 1166206 w 5420238"/>
                <a:gd name="connsiteY554" fmla="*/ 1780043 h 2280402"/>
                <a:gd name="connsiteX555" fmla="*/ 1166206 w 5420238"/>
                <a:gd name="connsiteY555" fmla="*/ 1780043 h 2280402"/>
                <a:gd name="connsiteX556" fmla="*/ 131674 w 5420238"/>
                <a:gd name="connsiteY556" fmla="*/ 2071025 h 2280402"/>
                <a:gd name="connsiteX557" fmla="*/ 138339 w 5420238"/>
                <a:gd name="connsiteY557" fmla="*/ 2048267 h 2280402"/>
                <a:gd name="connsiteX558" fmla="*/ 168250 w 5420238"/>
                <a:gd name="connsiteY558" fmla="*/ 1959672 h 2280402"/>
                <a:gd name="connsiteX559" fmla="*/ 197348 w 5420238"/>
                <a:gd name="connsiteY559" fmla="*/ 1885219 h 2280402"/>
                <a:gd name="connsiteX560" fmla="*/ 239776 w 5420238"/>
                <a:gd name="connsiteY560" fmla="*/ 1795649 h 2280402"/>
                <a:gd name="connsiteX561" fmla="*/ 268874 w 5420238"/>
                <a:gd name="connsiteY561" fmla="*/ 1748344 h 2280402"/>
                <a:gd name="connsiteX562" fmla="*/ 310002 w 5420238"/>
                <a:gd name="connsiteY562" fmla="*/ 1703477 h 2280402"/>
                <a:gd name="connsiteX563" fmla="*/ 353243 w 5420238"/>
                <a:gd name="connsiteY563" fmla="*/ 1690473 h 2280402"/>
                <a:gd name="connsiteX564" fmla="*/ 372750 w 5420238"/>
                <a:gd name="connsiteY564" fmla="*/ 1699413 h 2280402"/>
                <a:gd name="connsiteX565" fmla="*/ 380716 w 5420238"/>
                <a:gd name="connsiteY565" fmla="*/ 1708192 h 2280402"/>
                <a:gd name="connsiteX566" fmla="*/ 387218 w 5420238"/>
                <a:gd name="connsiteY566" fmla="*/ 1722497 h 2280402"/>
                <a:gd name="connsiteX567" fmla="*/ 389169 w 5420238"/>
                <a:gd name="connsiteY567" fmla="*/ 1745580 h 2280402"/>
                <a:gd name="connsiteX568" fmla="*/ 384617 w 5420238"/>
                <a:gd name="connsiteY568" fmla="*/ 1772565 h 2280402"/>
                <a:gd name="connsiteX569" fmla="*/ 379090 w 5420238"/>
                <a:gd name="connsiteY569" fmla="*/ 1792073 h 2280402"/>
                <a:gd name="connsiteX570" fmla="*/ 366248 w 5420238"/>
                <a:gd name="connsiteY570" fmla="*/ 1833850 h 2280402"/>
                <a:gd name="connsiteX571" fmla="*/ 337475 w 5420238"/>
                <a:gd name="connsiteY571" fmla="*/ 1919194 h 2280402"/>
                <a:gd name="connsiteX572" fmla="*/ 303987 w 5420238"/>
                <a:gd name="connsiteY572" fmla="*/ 2006652 h 2280402"/>
                <a:gd name="connsiteX573" fmla="*/ 234412 w 5420238"/>
                <a:gd name="connsiteY573" fmla="*/ 2172788 h 2280402"/>
                <a:gd name="connsiteX574" fmla="*/ 188732 w 5420238"/>
                <a:gd name="connsiteY574" fmla="*/ 2280078 h 2280402"/>
                <a:gd name="connsiteX575" fmla="*/ 39014 w 5420238"/>
                <a:gd name="connsiteY575" fmla="*/ 2280078 h 2280402"/>
                <a:gd name="connsiteX576" fmla="*/ 31862 w 5420238"/>
                <a:gd name="connsiteY576" fmla="*/ 2248216 h 2280402"/>
                <a:gd name="connsiteX577" fmla="*/ 28936 w 5420238"/>
                <a:gd name="connsiteY577" fmla="*/ 2227083 h 2280402"/>
                <a:gd name="connsiteX578" fmla="*/ 23246 w 5420238"/>
                <a:gd name="connsiteY578" fmla="*/ 2179616 h 2280402"/>
                <a:gd name="connsiteX579" fmla="*/ 14793 w 5420238"/>
                <a:gd name="connsiteY579" fmla="*/ 2099148 h 2280402"/>
                <a:gd name="connsiteX580" fmla="*/ 0 w 5420238"/>
                <a:gd name="connsiteY580" fmla="*/ 1912692 h 2280402"/>
                <a:gd name="connsiteX581" fmla="*/ 0 w 5420238"/>
                <a:gd name="connsiteY581" fmla="*/ 1912692 h 2280402"/>
                <a:gd name="connsiteX582" fmla="*/ 0 w 5420238"/>
                <a:gd name="connsiteY582" fmla="*/ 1554247 h 2280402"/>
                <a:gd name="connsiteX583" fmla="*/ 10241 w 5420238"/>
                <a:gd name="connsiteY583" fmla="*/ 1518809 h 2280402"/>
                <a:gd name="connsiteX584" fmla="*/ 46655 w 5420238"/>
                <a:gd name="connsiteY584" fmla="*/ 1485972 h 2280402"/>
                <a:gd name="connsiteX585" fmla="*/ 86482 w 5420238"/>
                <a:gd name="connsiteY585" fmla="*/ 1496701 h 2280402"/>
                <a:gd name="connsiteX586" fmla="*/ 108102 w 5420238"/>
                <a:gd name="connsiteY586" fmla="*/ 1531164 h 2280402"/>
                <a:gd name="connsiteX587" fmla="*/ 121107 w 5420238"/>
                <a:gd name="connsiteY587" fmla="*/ 1572942 h 2280402"/>
                <a:gd name="connsiteX588" fmla="*/ 135412 w 5420238"/>
                <a:gd name="connsiteY588" fmla="*/ 1658123 h 2280402"/>
                <a:gd name="connsiteX589" fmla="*/ 141590 w 5420238"/>
                <a:gd name="connsiteY589" fmla="*/ 1744605 h 2280402"/>
                <a:gd name="connsiteX590" fmla="*/ 142240 w 5420238"/>
                <a:gd name="connsiteY590" fmla="*/ 1833525 h 2280402"/>
                <a:gd name="connsiteX591" fmla="*/ 131836 w 5420238"/>
                <a:gd name="connsiteY591" fmla="*/ 2070863 h 2280402"/>
                <a:gd name="connsiteX592" fmla="*/ 131836 w 5420238"/>
                <a:gd name="connsiteY592" fmla="*/ 2070863 h 2280402"/>
                <a:gd name="connsiteX593" fmla="*/ 317805 w 5420238"/>
                <a:gd name="connsiteY593" fmla="*/ 1789959 h 2280402"/>
                <a:gd name="connsiteX594" fmla="*/ 321544 w 5420238"/>
                <a:gd name="connsiteY594" fmla="*/ 1777767 h 2280402"/>
                <a:gd name="connsiteX595" fmla="*/ 313091 w 5420238"/>
                <a:gd name="connsiteY595" fmla="*/ 1789959 h 2280402"/>
                <a:gd name="connsiteX596" fmla="*/ 315529 w 5420238"/>
                <a:gd name="connsiteY596" fmla="*/ 1789959 h 2280402"/>
                <a:gd name="connsiteX597" fmla="*/ 317967 w 5420238"/>
                <a:gd name="connsiteY597" fmla="*/ 1789959 h 2280402"/>
                <a:gd name="connsiteX598" fmla="*/ 317967 w 5420238"/>
                <a:gd name="connsiteY598" fmla="*/ 1789959 h 2280402"/>
                <a:gd name="connsiteX599" fmla="*/ 1643969 w 5420238"/>
                <a:gd name="connsiteY599" fmla="*/ 1435578 h 2280402"/>
                <a:gd name="connsiteX600" fmla="*/ 1618122 w 5420238"/>
                <a:gd name="connsiteY600" fmla="*/ 1352348 h 2280402"/>
                <a:gd name="connsiteX601" fmla="*/ 1596990 w 5420238"/>
                <a:gd name="connsiteY601" fmla="*/ 1266841 h 2280402"/>
                <a:gd name="connsiteX602" fmla="*/ 1580408 w 5420238"/>
                <a:gd name="connsiteY602" fmla="*/ 1176945 h 2280402"/>
                <a:gd name="connsiteX603" fmla="*/ 1571305 w 5420238"/>
                <a:gd name="connsiteY603" fmla="*/ 1092089 h 2280402"/>
                <a:gd name="connsiteX604" fmla="*/ 1570005 w 5420238"/>
                <a:gd name="connsiteY604" fmla="*/ 1069331 h 2280402"/>
                <a:gd name="connsiteX605" fmla="*/ 1570005 w 5420238"/>
                <a:gd name="connsiteY605" fmla="*/ 1052912 h 2280402"/>
                <a:gd name="connsiteX606" fmla="*/ 1570005 w 5420238"/>
                <a:gd name="connsiteY606" fmla="*/ 1051287 h 2280402"/>
                <a:gd name="connsiteX607" fmla="*/ 1567566 w 5420238"/>
                <a:gd name="connsiteY607" fmla="*/ 1027878 h 2280402"/>
                <a:gd name="connsiteX608" fmla="*/ 1566591 w 5420238"/>
                <a:gd name="connsiteY608" fmla="*/ 1002844 h 2280402"/>
                <a:gd name="connsiteX609" fmla="*/ 1569029 w 5420238"/>
                <a:gd name="connsiteY609" fmla="*/ 961065 h 2280402"/>
                <a:gd name="connsiteX610" fmla="*/ 1575857 w 5420238"/>
                <a:gd name="connsiteY610" fmla="*/ 937169 h 2280402"/>
                <a:gd name="connsiteX611" fmla="*/ 1590487 w 5420238"/>
                <a:gd name="connsiteY611" fmla="*/ 913598 h 2280402"/>
                <a:gd name="connsiteX612" fmla="*/ 1609019 w 5420238"/>
                <a:gd name="connsiteY612" fmla="*/ 903194 h 2280402"/>
                <a:gd name="connsiteX613" fmla="*/ 1632428 w 5420238"/>
                <a:gd name="connsiteY613" fmla="*/ 904820 h 2280402"/>
                <a:gd name="connsiteX614" fmla="*/ 1650634 w 5420238"/>
                <a:gd name="connsiteY614" fmla="*/ 916849 h 2280402"/>
                <a:gd name="connsiteX615" fmla="*/ 1665590 w 5420238"/>
                <a:gd name="connsiteY615" fmla="*/ 939770 h 2280402"/>
                <a:gd name="connsiteX616" fmla="*/ 1682334 w 5420238"/>
                <a:gd name="connsiteY616" fmla="*/ 993740 h 2280402"/>
                <a:gd name="connsiteX617" fmla="*/ 1690136 w 5420238"/>
                <a:gd name="connsiteY617" fmla="*/ 1034543 h 2280402"/>
                <a:gd name="connsiteX618" fmla="*/ 1701678 w 5420238"/>
                <a:gd name="connsiteY618" fmla="*/ 1123301 h 2280402"/>
                <a:gd name="connsiteX619" fmla="*/ 1704117 w 5420238"/>
                <a:gd name="connsiteY619" fmla="*/ 1168492 h 2280402"/>
                <a:gd name="connsiteX620" fmla="*/ 1732565 w 5420238"/>
                <a:gd name="connsiteY620" fmla="*/ 1099404 h 2280402"/>
                <a:gd name="connsiteX621" fmla="*/ 1749146 w 5420238"/>
                <a:gd name="connsiteY621" fmla="*/ 1062016 h 2280402"/>
                <a:gd name="connsiteX622" fmla="*/ 1766702 w 5420238"/>
                <a:gd name="connsiteY622" fmla="*/ 1025602 h 2280402"/>
                <a:gd name="connsiteX623" fmla="*/ 1833839 w 5420238"/>
                <a:gd name="connsiteY623" fmla="*/ 917012 h 2280402"/>
                <a:gd name="connsiteX624" fmla="*/ 1870415 w 5420238"/>
                <a:gd name="connsiteY624" fmla="*/ 886126 h 2280402"/>
                <a:gd name="connsiteX625" fmla="*/ 1891711 w 5420238"/>
                <a:gd name="connsiteY625" fmla="*/ 879785 h 2280402"/>
                <a:gd name="connsiteX626" fmla="*/ 1901952 w 5420238"/>
                <a:gd name="connsiteY626" fmla="*/ 880111 h 2280402"/>
                <a:gd name="connsiteX627" fmla="*/ 1916095 w 5420238"/>
                <a:gd name="connsiteY627" fmla="*/ 884825 h 2280402"/>
                <a:gd name="connsiteX628" fmla="*/ 1939341 w 5420238"/>
                <a:gd name="connsiteY628" fmla="*/ 917337 h 2280402"/>
                <a:gd name="connsiteX629" fmla="*/ 1939991 w 5420238"/>
                <a:gd name="connsiteY629" fmla="*/ 940908 h 2280402"/>
                <a:gd name="connsiteX630" fmla="*/ 1935927 w 5420238"/>
                <a:gd name="connsiteY630" fmla="*/ 960903 h 2280402"/>
                <a:gd name="connsiteX631" fmla="*/ 1913006 w 5420238"/>
                <a:gd name="connsiteY631" fmla="*/ 1019587 h 2280402"/>
                <a:gd name="connsiteX632" fmla="*/ 1892849 w 5420238"/>
                <a:gd name="connsiteY632" fmla="*/ 1058439 h 2280402"/>
                <a:gd name="connsiteX633" fmla="*/ 1849770 w 5420238"/>
                <a:gd name="connsiteY633" fmla="*/ 1138419 h 2280402"/>
                <a:gd name="connsiteX634" fmla="*/ 1828963 w 5420238"/>
                <a:gd name="connsiteY634" fmla="*/ 1176620 h 2280402"/>
                <a:gd name="connsiteX635" fmla="*/ 1821973 w 5420238"/>
                <a:gd name="connsiteY635" fmla="*/ 1189463 h 2280402"/>
                <a:gd name="connsiteX636" fmla="*/ 1823761 w 5420238"/>
                <a:gd name="connsiteY636" fmla="*/ 1186049 h 2280402"/>
                <a:gd name="connsiteX637" fmla="*/ 1816446 w 5420238"/>
                <a:gd name="connsiteY637" fmla="*/ 1199704 h 2280402"/>
                <a:gd name="connsiteX638" fmla="*/ 1815308 w 5420238"/>
                <a:gd name="connsiteY638" fmla="*/ 1201817 h 2280402"/>
                <a:gd name="connsiteX639" fmla="*/ 1871878 w 5420238"/>
                <a:gd name="connsiteY639" fmla="*/ 1152399 h 2280402"/>
                <a:gd name="connsiteX640" fmla="*/ 1904878 w 5420238"/>
                <a:gd name="connsiteY640" fmla="*/ 1125739 h 2280402"/>
                <a:gd name="connsiteX641" fmla="*/ 1934627 w 5420238"/>
                <a:gd name="connsiteY641" fmla="*/ 1105582 h 2280402"/>
                <a:gd name="connsiteX642" fmla="*/ 1956735 w 5420238"/>
                <a:gd name="connsiteY642" fmla="*/ 1098917 h 2280402"/>
                <a:gd name="connsiteX643" fmla="*/ 1965676 w 5420238"/>
                <a:gd name="connsiteY643" fmla="*/ 1098917 h 2280402"/>
                <a:gd name="connsiteX644" fmla="*/ 1978680 w 5420238"/>
                <a:gd name="connsiteY644" fmla="*/ 1102330 h 2280402"/>
                <a:gd name="connsiteX645" fmla="*/ 1997375 w 5420238"/>
                <a:gd name="connsiteY645" fmla="*/ 1134680 h 2280402"/>
                <a:gd name="connsiteX646" fmla="*/ 1993311 w 5420238"/>
                <a:gd name="connsiteY646" fmla="*/ 1152236 h 2280402"/>
                <a:gd name="connsiteX647" fmla="*/ 1981119 w 5420238"/>
                <a:gd name="connsiteY647" fmla="*/ 1175482 h 2280402"/>
                <a:gd name="connsiteX648" fmla="*/ 1951045 w 5420238"/>
                <a:gd name="connsiteY648" fmla="*/ 1213847 h 2280402"/>
                <a:gd name="connsiteX649" fmla="*/ 1921459 w 5420238"/>
                <a:gd name="connsiteY649" fmla="*/ 1245546 h 2280402"/>
                <a:gd name="connsiteX650" fmla="*/ 1893011 w 5420238"/>
                <a:gd name="connsiteY650" fmla="*/ 1273181 h 2280402"/>
                <a:gd name="connsiteX651" fmla="*/ 1835302 w 5420238"/>
                <a:gd name="connsiteY651" fmla="*/ 1323737 h 2280402"/>
                <a:gd name="connsiteX652" fmla="*/ 1803928 w 5420238"/>
                <a:gd name="connsiteY652" fmla="*/ 1346821 h 2280402"/>
                <a:gd name="connsiteX653" fmla="*/ 1765239 w 5420238"/>
                <a:gd name="connsiteY653" fmla="*/ 1367791 h 2280402"/>
                <a:gd name="connsiteX654" fmla="*/ 1755811 w 5420238"/>
                <a:gd name="connsiteY654" fmla="*/ 1370717 h 2280402"/>
                <a:gd name="connsiteX655" fmla="*/ 1734678 w 5420238"/>
                <a:gd name="connsiteY655" fmla="*/ 1389737 h 2280402"/>
                <a:gd name="connsiteX656" fmla="*/ 1727363 w 5420238"/>
                <a:gd name="connsiteY656" fmla="*/ 1390712 h 2280402"/>
                <a:gd name="connsiteX657" fmla="*/ 1704929 w 5420238"/>
                <a:gd name="connsiteY657" fmla="*/ 1381121 h 2280402"/>
                <a:gd name="connsiteX658" fmla="*/ 1699565 w 5420238"/>
                <a:gd name="connsiteY658" fmla="*/ 1373155 h 2280402"/>
                <a:gd name="connsiteX659" fmla="*/ 1692412 w 5420238"/>
                <a:gd name="connsiteY659" fmla="*/ 1368766 h 2280402"/>
                <a:gd name="connsiteX660" fmla="*/ 1683634 w 5420238"/>
                <a:gd name="connsiteY660" fmla="*/ 1373643 h 2280402"/>
                <a:gd name="connsiteX661" fmla="*/ 1697777 w 5420238"/>
                <a:gd name="connsiteY661" fmla="*/ 1416071 h 2280402"/>
                <a:gd name="connsiteX662" fmla="*/ 1680708 w 5420238"/>
                <a:gd name="connsiteY662" fmla="*/ 1452647 h 2280402"/>
                <a:gd name="connsiteX663" fmla="*/ 1671117 w 5420238"/>
                <a:gd name="connsiteY663" fmla="*/ 1454273 h 2280402"/>
                <a:gd name="connsiteX664" fmla="*/ 1643969 w 5420238"/>
                <a:gd name="connsiteY664" fmla="*/ 1435416 h 2280402"/>
                <a:gd name="connsiteX665" fmla="*/ 1643969 w 5420238"/>
                <a:gd name="connsiteY665" fmla="*/ 1435416 h 2280402"/>
                <a:gd name="connsiteX666" fmla="*/ 1853997 w 5420238"/>
                <a:gd name="connsiteY666" fmla="*/ 996179 h 2280402"/>
                <a:gd name="connsiteX667" fmla="*/ 1856760 w 5420238"/>
                <a:gd name="connsiteY667" fmla="*/ 999593 h 2280402"/>
                <a:gd name="connsiteX668" fmla="*/ 1873016 w 5420238"/>
                <a:gd name="connsiteY668" fmla="*/ 964967 h 2280402"/>
                <a:gd name="connsiteX669" fmla="*/ 1874317 w 5420238"/>
                <a:gd name="connsiteY669" fmla="*/ 961391 h 2280402"/>
                <a:gd name="connsiteX670" fmla="*/ 1869603 w 5420238"/>
                <a:gd name="connsiteY670" fmla="*/ 967731 h 2280402"/>
                <a:gd name="connsiteX671" fmla="*/ 1852371 w 5420238"/>
                <a:gd name="connsiteY671" fmla="*/ 994391 h 2280402"/>
                <a:gd name="connsiteX672" fmla="*/ 1854159 w 5420238"/>
                <a:gd name="connsiteY672" fmla="*/ 996179 h 2280402"/>
                <a:gd name="connsiteX673" fmla="*/ 1854159 w 5420238"/>
                <a:gd name="connsiteY673" fmla="*/ 996179 h 2280402"/>
                <a:gd name="connsiteX674" fmla="*/ 1042335 w 5420238"/>
                <a:gd name="connsiteY674" fmla="*/ 1445332 h 2280402"/>
                <a:gd name="connsiteX675" fmla="*/ 1036645 w 5420238"/>
                <a:gd name="connsiteY675" fmla="*/ 1390712 h 2280402"/>
                <a:gd name="connsiteX676" fmla="*/ 1034857 w 5420238"/>
                <a:gd name="connsiteY676" fmla="*/ 1376732 h 2280402"/>
                <a:gd name="connsiteX677" fmla="*/ 1032906 w 5420238"/>
                <a:gd name="connsiteY677" fmla="*/ 1356899 h 2280402"/>
                <a:gd name="connsiteX678" fmla="*/ 1029655 w 5420238"/>
                <a:gd name="connsiteY678" fmla="*/ 1314796 h 2280402"/>
                <a:gd name="connsiteX679" fmla="*/ 1026892 w 5420238"/>
                <a:gd name="connsiteY679" fmla="*/ 1271881 h 2280402"/>
                <a:gd name="connsiteX680" fmla="*/ 1023803 w 5420238"/>
                <a:gd name="connsiteY680" fmla="*/ 1241482 h 2280402"/>
                <a:gd name="connsiteX681" fmla="*/ 1015837 w 5420238"/>
                <a:gd name="connsiteY681" fmla="*/ 1152236 h 2280402"/>
                <a:gd name="connsiteX682" fmla="*/ 1013237 w 5420238"/>
                <a:gd name="connsiteY682" fmla="*/ 1110133 h 2280402"/>
                <a:gd name="connsiteX683" fmla="*/ 1011773 w 5420238"/>
                <a:gd name="connsiteY683" fmla="*/ 1062828 h 2280402"/>
                <a:gd name="connsiteX684" fmla="*/ 1012099 w 5420238"/>
                <a:gd name="connsiteY684" fmla="*/ 1016499 h 2280402"/>
                <a:gd name="connsiteX685" fmla="*/ 1013399 w 5420238"/>
                <a:gd name="connsiteY685" fmla="*/ 995203 h 2280402"/>
                <a:gd name="connsiteX686" fmla="*/ 1015187 w 5420238"/>
                <a:gd name="connsiteY686" fmla="*/ 970007 h 2280402"/>
                <a:gd name="connsiteX687" fmla="*/ 1025429 w 5420238"/>
                <a:gd name="connsiteY687" fmla="*/ 911322 h 2280402"/>
                <a:gd name="connsiteX688" fmla="*/ 1033882 w 5420238"/>
                <a:gd name="connsiteY688" fmla="*/ 885313 h 2280402"/>
                <a:gd name="connsiteX689" fmla="*/ 1045911 w 5420238"/>
                <a:gd name="connsiteY689" fmla="*/ 861091 h 2280402"/>
                <a:gd name="connsiteX690" fmla="*/ 1061517 w 5420238"/>
                <a:gd name="connsiteY690" fmla="*/ 841909 h 2280402"/>
                <a:gd name="connsiteX691" fmla="*/ 1082975 w 5420238"/>
                <a:gd name="connsiteY691" fmla="*/ 831343 h 2280402"/>
                <a:gd name="connsiteX692" fmla="*/ 1095167 w 5420238"/>
                <a:gd name="connsiteY692" fmla="*/ 830855 h 2280402"/>
                <a:gd name="connsiteX693" fmla="*/ 1106058 w 5420238"/>
                <a:gd name="connsiteY693" fmla="*/ 833619 h 2280402"/>
                <a:gd name="connsiteX694" fmla="*/ 1123290 w 5420238"/>
                <a:gd name="connsiteY694" fmla="*/ 848899 h 2280402"/>
                <a:gd name="connsiteX695" fmla="*/ 1131093 w 5420238"/>
                <a:gd name="connsiteY695" fmla="*/ 879623 h 2280402"/>
                <a:gd name="connsiteX696" fmla="*/ 1132718 w 5420238"/>
                <a:gd name="connsiteY696" fmla="*/ 924652 h 2280402"/>
                <a:gd name="connsiteX697" fmla="*/ 1129467 w 5420238"/>
                <a:gd name="connsiteY697" fmla="*/ 1012272 h 2280402"/>
                <a:gd name="connsiteX698" fmla="*/ 1119063 w 5420238"/>
                <a:gd name="connsiteY698" fmla="*/ 1161827 h 2280402"/>
                <a:gd name="connsiteX699" fmla="*/ 1133531 w 5420238"/>
                <a:gd name="connsiteY699" fmla="*/ 1133217 h 2280402"/>
                <a:gd name="connsiteX700" fmla="*/ 1156127 w 5420238"/>
                <a:gd name="connsiteY700" fmla="*/ 1092252 h 2280402"/>
                <a:gd name="connsiteX701" fmla="*/ 1180348 w 5420238"/>
                <a:gd name="connsiteY701" fmla="*/ 1050311 h 2280402"/>
                <a:gd name="connsiteX702" fmla="*/ 1223427 w 5420238"/>
                <a:gd name="connsiteY702" fmla="*/ 979598 h 2280402"/>
                <a:gd name="connsiteX703" fmla="*/ 1250249 w 5420238"/>
                <a:gd name="connsiteY703" fmla="*/ 940908 h 2280402"/>
                <a:gd name="connsiteX704" fmla="*/ 1262116 w 5420238"/>
                <a:gd name="connsiteY704" fmla="*/ 926766 h 2280402"/>
                <a:gd name="connsiteX705" fmla="*/ 1279998 w 5420238"/>
                <a:gd name="connsiteY705" fmla="*/ 911973 h 2280402"/>
                <a:gd name="connsiteX706" fmla="*/ 1296741 w 5420238"/>
                <a:gd name="connsiteY706" fmla="*/ 907909 h 2280402"/>
                <a:gd name="connsiteX707" fmla="*/ 1310721 w 5420238"/>
                <a:gd name="connsiteY707" fmla="*/ 890352 h 2280402"/>
                <a:gd name="connsiteX708" fmla="*/ 1348598 w 5420238"/>
                <a:gd name="connsiteY708" fmla="*/ 871170 h 2280402"/>
                <a:gd name="connsiteX709" fmla="*/ 1374282 w 5420238"/>
                <a:gd name="connsiteY709" fmla="*/ 887589 h 2280402"/>
                <a:gd name="connsiteX710" fmla="*/ 1378346 w 5420238"/>
                <a:gd name="connsiteY710" fmla="*/ 909697 h 2280402"/>
                <a:gd name="connsiteX711" fmla="*/ 1373632 w 5420238"/>
                <a:gd name="connsiteY711" fmla="*/ 926115 h 2280402"/>
                <a:gd name="connsiteX712" fmla="*/ 1364041 w 5420238"/>
                <a:gd name="connsiteY712" fmla="*/ 946923 h 2280402"/>
                <a:gd name="connsiteX713" fmla="*/ 1343071 w 5420238"/>
                <a:gd name="connsiteY713" fmla="*/ 983662 h 2280402"/>
                <a:gd name="connsiteX714" fmla="*/ 1306170 w 5420238"/>
                <a:gd name="connsiteY714" fmla="*/ 1043159 h 2280402"/>
                <a:gd name="connsiteX715" fmla="*/ 1306170 w 5420238"/>
                <a:gd name="connsiteY715" fmla="*/ 1043159 h 2280402"/>
                <a:gd name="connsiteX716" fmla="*/ 1288126 w 5420238"/>
                <a:gd name="connsiteY716" fmla="*/ 1083799 h 2280402"/>
                <a:gd name="connsiteX717" fmla="*/ 1266993 w 5420238"/>
                <a:gd name="connsiteY717" fmla="*/ 1127040 h 2280402"/>
                <a:gd name="connsiteX718" fmla="*/ 1227653 w 5420238"/>
                <a:gd name="connsiteY718" fmla="*/ 1201004 h 2280402"/>
                <a:gd name="connsiteX719" fmla="*/ 1180836 w 5420238"/>
                <a:gd name="connsiteY719" fmla="*/ 1280334 h 2280402"/>
                <a:gd name="connsiteX720" fmla="*/ 1159703 w 5420238"/>
                <a:gd name="connsiteY720" fmla="*/ 1312033 h 2280402"/>
                <a:gd name="connsiteX721" fmla="*/ 1147999 w 5420238"/>
                <a:gd name="connsiteY721" fmla="*/ 1328614 h 2280402"/>
                <a:gd name="connsiteX722" fmla="*/ 1128654 w 5420238"/>
                <a:gd name="connsiteY722" fmla="*/ 1349747 h 2280402"/>
                <a:gd name="connsiteX723" fmla="*/ 1113861 w 5420238"/>
                <a:gd name="connsiteY723" fmla="*/ 1355111 h 2280402"/>
                <a:gd name="connsiteX724" fmla="*/ 1113861 w 5420238"/>
                <a:gd name="connsiteY724" fmla="*/ 1361939 h 2280402"/>
                <a:gd name="connsiteX725" fmla="*/ 1108659 w 5420238"/>
                <a:gd name="connsiteY725" fmla="*/ 1411194 h 2280402"/>
                <a:gd name="connsiteX726" fmla="*/ 1096305 w 5420238"/>
                <a:gd name="connsiteY726" fmla="*/ 1424687 h 2280402"/>
                <a:gd name="connsiteX727" fmla="*/ 1094842 w 5420238"/>
                <a:gd name="connsiteY727" fmla="*/ 1437041 h 2280402"/>
                <a:gd name="connsiteX728" fmla="*/ 1072408 w 5420238"/>
                <a:gd name="connsiteY728" fmla="*/ 1457199 h 2280402"/>
                <a:gd name="connsiteX729" fmla="*/ 1066231 w 5420238"/>
                <a:gd name="connsiteY729" fmla="*/ 1458012 h 2280402"/>
                <a:gd name="connsiteX730" fmla="*/ 1042172 w 5420238"/>
                <a:gd name="connsiteY730" fmla="*/ 1445495 h 2280402"/>
                <a:gd name="connsiteX731" fmla="*/ 1042172 w 5420238"/>
                <a:gd name="connsiteY731" fmla="*/ 1445495 h 2280402"/>
                <a:gd name="connsiteX732" fmla="*/ 420868 w 5420238"/>
                <a:gd name="connsiteY732" fmla="*/ 951475 h 2280402"/>
                <a:gd name="connsiteX733" fmla="*/ 422006 w 5420238"/>
                <a:gd name="connsiteY733" fmla="*/ 984474 h 2280402"/>
                <a:gd name="connsiteX734" fmla="*/ 420705 w 5420238"/>
                <a:gd name="connsiteY734" fmla="*/ 1004307 h 2280402"/>
                <a:gd name="connsiteX735" fmla="*/ 419080 w 5420238"/>
                <a:gd name="connsiteY735" fmla="*/ 1024789 h 2280402"/>
                <a:gd name="connsiteX736" fmla="*/ 426883 w 5420238"/>
                <a:gd name="connsiteY736" fmla="*/ 990164 h 2280402"/>
                <a:gd name="connsiteX737" fmla="*/ 432735 w 5420238"/>
                <a:gd name="connsiteY737" fmla="*/ 954889 h 2280402"/>
                <a:gd name="connsiteX738" fmla="*/ 433873 w 5420238"/>
                <a:gd name="connsiteY738" fmla="*/ 934894 h 2280402"/>
                <a:gd name="connsiteX739" fmla="*/ 433548 w 5420238"/>
                <a:gd name="connsiteY739" fmla="*/ 929692 h 2280402"/>
                <a:gd name="connsiteX740" fmla="*/ 423956 w 5420238"/>
                <a:gd name="connsiteY740" fmla="*/ 944809 h 2280402"/>
                <a:gd name="connsiteX741" fmla="*/ 420705 w 5420238"/>
                <a:gd name="connsiteY741" fmla="*/ 951312 h 2280402"/>
                <a:gd name="connsiteX742" fmla="*/ 420705 w 5420238"/>
                <a:gd name="connsiteY742" fmla="*/ 951800 h 228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5420238" h="2280402">
                  <a:moveTo>
                    <a:pt x="329347" y="1390224"/>
                  </a:moveTo>
                  <a:cubicBezTo>
                    <a:pt x="323494" y="1384697"/>
                    <a:pt x="318455" y="1378682"/>
                    <a:pt x="313741" y="1372180"/>
                  </a:cubicBezTo>
                  <a:cubicBezTo>
                    <a:pt x="305288" y="1360801"/>
                    <a:pt x="298298" y="1348446"/>
                    <a:pt x="291308" y="1336254"/>
                  </a:cubicBezTo>
                  <a:cubicBezTo>
                    <a:pt x="277165" y="1311708"/>
                    <a:pt x="265135" y="1285861"/>
                    <a:pt x="252781" y="1260339"/>
                  </a:cubicBezTo>
                  <a:cubicBezTo>
                    <a:pt x="239776" y="1233354"/>
                    <a:pt x="227421" y="1206206"/>
                    <a:pt x="215067" y="1178896"/>
                  </a:cubicBezTo>
                  <a:cubicBezTo>
                    <a:pt x="208890" y="1165241"/>
                    <a:pt x="203037" y="1151586"/>
                    <a:pt x="197348" y="1137769"/>
                  </a:cubicBezTo>
                  <a:cubicBezTo>
                    <a:pt x="192146" y="1125251"/>
                    <a:pt x="186944" y="1112734"/>
                    <a:pt x="182555" y="1100055"/>
                  </a:cubicBezTo>
                  <a:cubicBezTo>
                    <a:pt x="179141" y="1090301"/>
                    <a:pt x="175890" y="1080710"/>
                    <a:pt x="172964" y="1070794"/>
                  </a:cubicBezTo>
                  <a:cubicBezTo>
                    <a:pt x="170688" y="1062828"/>
                    <a:pt x="169062" y="1055025"/>
                    <a:pt x="168087" y="1046735"/>
                  </a:cubicBezTo>
                  <a:cubicBezTo>
                    <a:pt x="167112" y="1038281"/>
                    <a:pt x="168575" y="1029991"/>
                    <a:pt x="170525" y="1021863"/>
                  </a:cubicBezTo>
                  <a:cubicBezTo>
                    <a:pt x="174264" y="1007558"/>
                    <a:pt x="187757" y="995529"/>
                    <a:pt x="202712" y="994228"/>
                  </a:cubicBezTo>
                  <a:cubicBezTo>
                    <a:pt x="220106" y="992765"/>
                    <a:pt x="235549" y="1003331"/>
                    <a:pt x="247091" y="1015361"/>
                  </a:cubicBezTo>
                  <a:cubicBezTo>
                    <a:pt x="253431" y="1021863"/>
                    <a:pt x="258633" y="1030153"/>
                    <a:pt x="263347" y="1037794"/>
                  </a:cubicBezTo>
                  <a:cubicBezTo>
                    <a:pt x="267411" y="1044297"/>
                    <a:pt x="271313" y="1050961"/>
                    <a:pt x="274726" y="1057789"/>
                  </a:cubicBezTo>
                  <a:cubicBezTo>
                    <a:pt x="281066" y="1070144"/>
                    <a:pt x="287081" y="1082498"/>
                    <a:pt x="292771" y="1095178"/>
                  </a:cubicBezTo>
                  <a:cubicBezTo>
                    <a:pt x="302362" y="1115985"/>
                    <a:pt x="311628" y="1137118"/>
                    <a:pt x="320568" y="1158251"/>
                  </a:cubicBezTo>
                  <a:cubicBezTo>
                    <a:pt x="322031" y="1143133"/>
                    <a:pt x="323820" y="1128015"/>
                    <a:pt x="325445" y="1112897"/>
                  </a:cubicBezTo>
                  <a:cubicBezTo>
                    <a:pt x="327233" y="1096316"/>
                    <a:pt x="329347" y="1079735"/>
                    <a:pt x="331460" y="1063153"/>
                  </a:cubicBezTo>
                  <a:cubicBezTo>
                    <a:pt x="333085" y="1050311"/>
                    <a:pt x="334874" y="1037306"/>
                    <a:pt x="337312" y="1024464"/>
                  </a:cubicBezTo>
                  <a:cubicBezTo>
                    <a:pt x="341701" y="1001705"/>
                    <a:pt x="346090" y="979110"/>
                    <a:pt x="353243" y="957001"/>
                  </a:cubicBezTo>
                  <a:cubicBezTo>
                    <a:pt x="358607" y="940583"/>
                    <a:pt x="365923" y="925303"/>
                    <a:pt x="374538" y="910347"/>
                  </a:cubicBezTo>
                  <a:cubicBezTo>
                    <a:pt x="383316" y="895066"/>
                    <a:pt x="395183" y="878648"/>
                    <a:pt x="410952" y="870032"/>
                  </a:cubicBezTo>
                  <a:cubicBezTo>
                    <a:pt x="417942" y="866131"/>
                    <a:pt x="425257" y="863042"/>
                    <a:pt x="433222" y="862392"/>
                  </a:cubicBezTo>
                  <a:cubicBezTo>
                    <a:pt x="440050" y="861904"/>
                    <a:pt x="446715" y="863367"/>
                    <a:pt x="453055" y="865318"/>
                  </a:cubicBezTo>
                  <a:cubicBezTo>
                    <a:pt x="468010" y="869870"/>
                    <a:pt x="481665" y="881737"/>
                    <a:pt x="487030" y="896529"/>
                  </a:cubicBezTo>
                  <a:cubicBezTo>
                    <a:pt x="495158" y="918963"/>
                    <a:pt x="494508" y="943347"/>
                    <a:pt x="491419" y="966593"/>
                  </a:cubicBezTo>
                  <a:cubicBezTo>
                    <a:pt x="487517" y="995366"/>
                    <a:pt x="481178" y="1023651"/>
                    <a:pt x="473862" y="1051774"/>
                  </a:cubicBezTo>
                  <a:cubicBezTo>
                    <a:pt x="458907" y="1108833"/>
                    <a:pt x="440538" y="1164916"/>
                    <a:pt x="420868" y="1220674"/>
                  </a:cubicBezTo>
                  <a:cubicBezTo>
                    <a:pt x="414203" y="1239369"/>
                    <a:pt x="407538" y="1258063"/>
                    <a:pt x="401036" y="1276757"/>
                  </a:cubicBezTo>
                  <a:cubicBezTo>
                    <a:pt x="394208" y="1296265"/>
                    <a:pt x="387055" y="1315934"/>
                    <a:pt x="381853" y="1335929"/>
                  </a:cubicBezTo>
                  <a:cubicBezTo>
                    <a:pt x="381203" y="1339018"/>
                    <a:pt x="380553" y="1342106"/>
                    <a:pt x="379740" y="1345195"/>
                  </a:cubicBezTo>
                  <a:cubicBezTo>
                    <a:pt x="379415" y="1346658"/>
                    <a:pt x="378765" y="1347959"/>
                    <a:pt x="378115" y="1349259"/>
                  </a:cubicBezTo>
                  <a:cubicBezTo>
                    <a:pt x="377789" y="1349909"/>
                    <a:pt x="377464" y="1350560"/>
                    <a:pt x="377139" y="1351210"/>
                  </a:cubicBezTo>
                  <a:cubicBezTo>
                    <a:pt x="381853" y="1356899"/>
                    <a:pt x="384454" y="1364540"/>
                    <a:pt x="384129" y="1372017"/>
                  </a:cubicBezTo>
                  <a:cubicBezTo>
                    <a:pt x="383479" y="1385022"/>
                    <a:pt x="373563" y="1397539"/>
                    <a:pt x="360558" y="1399815"/>
                  </a:cubicBezTo>
                  <a:cubicBezTo>
                    <a:pt x="358282" y="1400140"/>
                    <a:pt x="356169" y="1400465"/>
                    <a:pt x="353893" y="1400465"/>
                  </a:cubicBezTo>
                  <a:cubicBezTo>
                    <a:pt x="344790" y="1400465"/>
                    <a:pt x="336337" y="1397052"/>
                    <a:pt x="329347" y="1390712"/>
                  </a:cubicBezTo>
                  <a:lnTo>
                    <a:pt x="329347" y="1390712"/>
                  </a:lnTo>
                  <a:close/>
                  <a:moveTo>
                    <a:pt x="152644" y="623429"/>
                  </a:moveTo>
                  <a:lnTo>
                    <a:pt x="151506" y="620990"/>
                  </a:lnTo>
                  <a:cubicBezTo>
                    <a:pt x="139802" y="594818"/>
                    <a:pt x="128260" y="568646"/>
                    <a:pt x="117043" y="542149"/>
                  </a:cubicBezTo>
                  <a:cubicBezTo>
                    <a:pt x="105339" y="514351"/>
                    <a:pt x="94447" y="486391"/>
                    <a:pt x="83881" y="458268"/>
                  </a:cubicBezTo>
                  <a:cubicBezTo>
                    <a:pt x="79167" y="445588"/>
                    <a:pt x="74615" y="432583"/>
                    <a:pt x="70714" y="419578"/>
                  </a:cubicBezTo>
                  <a:cubicBezTo>
                    <a:pt x="66162" y="404135"/>
                    <a:pt x="61448" y="388855"/>
                    <a:pt x="58522" y="372924"/>
                  </a:cubicBezTo>
                  <a:cubicBezTo>
                    <a:pt x="55433" y="356343"/>
                    <a:pt x="53482" y="339436"/>
                    <a:pt x="55433" y="322693"/>
                  </a:cubicBezTo>
                  <a:cubicBezTo>
                    <a:pt x="56246" y="314727"/>
                    <a:pt x="58847" y="307575"/>
                    <a:pt x="62423" y="300422"/>
                  </a:cubicBezTo>
                  <a:cubicBezTo>
                    <a:pt x="65999" y="293106"/>
                    <a:pt x="72014" y="287255"/>
                    <a:pt x="78029" y="282053"/>
                  </a:cubicBezTo>
                  <a:cubicBezTo>
                    <a:pt x="88920" y="272462"/>
                    <a:pt x="105827" y="269048"/>
                    <a:pt x="119319" y="274087"/>
                  </a:cubicBezTo>
                  <a:cubicBezTo>
                    <a:pt x="134275" y="279777"/>
                    <a:pt x="145004" y="292619"/>
                    <a:pt x="152969" y="306274"/>
                  </a:cubicBezTo>
                  <a:cubicBezTo>
                    <a:pt x="167924" y="331796"/>
                    <a:pt x="180604" y="358618"/>
                    <a:pt x="193284" y="385278"/>
                  </a:cubicBezTo>
                  <a:cubicBezTo>
                    <a:pt x="205964" y="412101"/>
                    <a:pt x="217830" y="439248"/>
                    <a:pt x="228884" y="466721"/>
                  </a:cubicBezTo>
                  <a:cubicBezTo>
                    <a:pt x="245953" y="509312"/>
                    <a:pt x="260746" y="552715"/>
                    <a:pt x="273426" y="596769"/>
                  </a:cubicBezTo>
                  <a:cubicBezTo>
                    <a:pt x="279928" y="619202"/>
                    <a:pt x="285943" y="641798"/>
                    <a:pt x="291958" y="664393"/>
                  </a:cubicBezTo>
                  <a:cubicBezTo>
                    <a:pt x="294721" y="674798"/>
                    <a:pt x="297322" y="685364"/>
                    <a:pt x="300086" y="695768"/>
                  </a:cubicBezTo>
                  <a:cubicBezTo>
                    <a:pt x="303174" y="707797"/>
                    <a:pt x="305938" y="719989"/>
                    <a:pt x="309677" y="731856"/>
                  </a:cubicBezTo>
                  <a:lnTo>
                    <a:pt x="310327" y="733481"/>
                  </a:lnTo>
                  <a:cubicBezTo>
                    <a:pt x="314066" y="740634"/>
                    <a:pt x="315041" y="749088"/>
                    <a:pt x="311628" y="757053"/>
                  </a:cubicBezTo>
                  <a:cubicBezTo>
                    <a:pt x="308214" y="765181"/>
                    <a:pt x="301386" y="771846"/>
                    <a:pt x="292771" y="774121"/>
                  </a:cubicBezTo>
                  <a:cubicBezTo>
                    <a:pt x="285943" y="775910"/>
                    <a:pt x="278140" y="775422"/>
                    <a:pt x="271638" y="772334"/>
                  </a:cubicBezTo>
                  <a:cubicBezTo>
                    <a:pt x="266111" y="777861"/>
                    <a:pt x="258308" y="781112"/>
                    <a:pt x="250342" y="781274"/>
                  </a:cubicBezTo>
                  <a:cubicBezTo>
                    <a:pt x="249367" y="784851"/>
                    <a:pt x="247741" y="788427"/>
                    <a:pt x="245466" y="791678"/>
                  </a:cubicBezTo>
                  <a:cubicBezTo>
                    <a:pt x="235712" y="805008"/>
                    <a:pt x="216042" y="808259"/>
                    <a:pt x="202712" y="798343"/>
                  </a:cubicBezTo>
                  <a:cubicBezTo>
                    <a:pt x="202062" y="797856"/>
                    <a:pt x="201249" y="797205"/>
                    <a:pt x="200599" y="796718"/>
                  </a:cubicBezTo>
                  <a:cubicBezTo>
                    <a:pt x="197023" y="799481"/>
                    <a:pt x="193121" y="801594"/>
                    <a:pt x="188570" y="802895"/>
                  </a:cubicBezTo>
                  <a:cubicBezTo>
                    <a:pt x="185156" y="803870"/>
                    <a:pt x="181580" y="804358"/>
                    <a:pt x="178328" y="804358"/>
                  </a:cubicBezTo>
                  <a:cubicBezTo>
                    <a:pt x="158496" y="804358"/>
                    <a:pt x="140777" y="788265"/>
                    <a:pt x="126472" y="775910"/>
                  </a:cubicBezTo>
                  <a:cubicBezTo>
                    <a:pt x="105339" y="757541"/>
                    <a:pt x="85019" y="738196"/>
                    <a:pt x="65187" y="718364"/>
                  </a:cubicBezTo>
                  <a:cubicBezTo>
                    <a:pt x="50231" y="703571"/>
                    <a:pt x="35601" y="688453"/>
                    <a:pt x="21620" y="672847"/>
                  </a:cubicBezTo>
                  <a:cubicBezTo>
                    <a:pt x="16419" y="669596"/>
                    <a:pt x="11217" y="666345"/>
                    <a:pt x="6177" y="662931"/>
                  </a:cubicBezTo>
                  <a:cubicBezTo>
                    <a:pt x="3901" y="661305"/>
                    <a:pt x="1951" y="659354"/>
                    <a:pt x="163" y="657241"/>
                  </a:cubicBezTo>
                  <a:lnTo>
                    <a:pt x="163" y="542473"/>
                  </a:lnTo>
                  <a:cubicBezTo>
                    <a:pt x="21295" y="542473"/>
                    <a:pt x="40152" y="554503"/>
                    <a:pt x="58196" y="564419"/>
                  </a:cubicBezTo>
                  <a:cubicBezTo>
                    <a:pt x="70388" y="571084"/>
                    <a:pt x="82418" y="577912"/>
                    <a:pt x="94447" y="584902"/>
                  </a:cubicBezTo>
                  <a:cubicBezTo>
                    <a:pt x="107127" y="592380"/>
                    <a:pt x="119644" y="600183"/>
                    <a:pt x="131999" y="608473"/>
                  </a:cubicBezTo>
                  <a:cubicBezTo>
                    <a:pt x="139151" y="613187"/>
                    <a:pt x="145979" y="618227"/>
                    <a:pt x="152644" y="623429"/>
                  </a:cubicBezTo>
                  <a:lnTo>
                    <a:pt x="152644" y="623429"/>
                  </a:lnTo>
                  <a:close/>
                  <a:moveTo>
                    <a:pt x="604073" y="739497"/>
                  </a:moveTo>
                  <a:cubicBezTo>
                    <a:pt x="603098" y="738846"/>
                    <a:pt x="602122" y="738033"/>
                    <a:pt x="601147" y="737058"/>
                  </a:cubicBezTo>
                  <a:cubicBezTo>
                    <a:pt x="599684" y="737221"/>
                    <a:pt x="598058" y="737383"/>
                    <a:pt x="596595" y="737383"/>
                  </a:cubicBezTo>
                  <a:cubicBezTo>
                    <a:pt x="590906" y="737383"/>
                    <a:pt x="585216" y="735920"/>
                    <a:pt x="580177" y="733157"/>
                  </a:cubicBezTo>
                  <a:cubicBezTo>
                    <a:pt x="574162" y="729905"/>
                    <a:pt x="568960" y="724053"/>
                    <a:pt x="566197" y="717713"/>
                  </a:cubicBezTo>
                  <a:cubicBezTo>
                    <a:pt x="564571" y="714137"/>
                    <a:pt x="563596" y="710398"/>
                    <a:pt x="563108" y="706659"/>
                  </a:cubicBezTo>
                  <a:cubicBezTo>
                    <a:pt x="560832" y="699994"/>
                    <a:pt x="560507" y="692679"/>
                    <a:pt x="563108" y="686014"/>
                  </a:cubicBezTo>
                  <a:cubicBezTo>
                    <a:pt x="563758" y="678699"/>
                    <a:pt x="565384" y="671546"/>
                    <a:pt x="566847" y="664393"/>
                  </a:cubicBezTo>
                  <a:cubicBezTo>
                    <a:pt x="568472" y="655941"/>
                    <a:pt x="571073" y="647650"/>
                    <a:pt x="573837" y="639522"/>
                  </a:cubicBezTo>
                  <a:cubicBezTo>
                    <a:pt x="576113" y="632857"/>
                    <a:pt x="578226" y="626030"/>
                    <a:pt x="580664" y="619527"/>
                  </a:cubicBezTo>
                  <a:cubicBezTo>
                    <a:pt x="591231" y="591892"/>
                    <a:pt x="602285" y="564582"/>
                    <a:pt x="615290" y="538085"/>
                  </a:cubicBezTo>
                  <a:cubicBezTo>
                    <a:pt x="641462" y="484602"/>
                    <a:pt x="671861" y="433233"/>
                    <a:pt x="705023" y="383977"/>
                  </a:cubicBezTo>
                  <a:cubicBezTo>
                    <a:pt x="718515" y="363983"/>
                    <a:pt x="736397" y="337973"/>
                    <a:pt x="763219" y="337648"/>
                  </a:cubicBezTo>
                  <a:cubicBezTo>
                    <a:pt x="770372" y="337648"/>
                    <a:pt x="777850" y="339436"/>
                    <a:pt x="783539" y="343663"/>
                  </a:cubicBezTo>
                  <a:cubicBezTo>
                    <a:pt x="789554" y="348052"/>
                    <a:pt x="793293" y="353742"/>
                    <a:pt x="796544" y="360244"/>
                  </a:cubicBezTo>
                  <a:cubicBezTo>
                    <a:pt x="799795" y="366746"/>
                    <a:pt x="800120" y="375037"/>
                    <a:pt x="799958" y="382190"/>
                  </a:cubicBezTo>
                  <a:cubicBezTo>
                    <a:pt x="799795" y="392431"/>
                    <a:pt x="797682" y="402672"/>
                    <a:pt x="795569" y="412751"/>
                  </a:cubicBezTo>
                  <a:cubicBezTo>
                    <a:pt x="789066" y="443962"/>
                    <a:pt x="777037" y="473873"/>
                    <a:pt x="765007" y="503297"/>
                  </a:cubicBezTo>
                  <a:cubicBezTo>
                    <a:pt x="754278" y="529469"/>
                    <a:pt x="742086" y="555153"/>
                    <a:pt x="730057" y="580675"/>
                  </a:cubicBezTo>
                  <a:cubicBezTo>
                    <a:pt x="718028" y="606197"/>
                    <a:pt x="705673" y="631557"/>
                    <a:pt x="692668" y="656591"/>
                  </a:cubicBezTo>
                  <a:cubicBezTo>
                    <a:pt x="685516" y="670409"/>
                    <a:pt x="678200" y="684226"/>
                    <a:pt x="670723" y="697719"/>
                  </a:cubicBezTo>
                  <a:cubicBezTo>
                    <a:pt x="666984" y="704546"/>
                    <a:pt x="663082" y="711211"/>
                    <a:pt x="659181" y="717713"/>
                  </a:cubicBezTo>
                  <a:cubicBezTo>
                    <a:pt x="651541" y="730393"/>
                    <a:pt x="642437" y="743235"/>
                    <a:pt x="626344" y="744698"/>
                  </a:cubicBezTo>
                  <a:cubicBezTo>
                    <a:pt x="625043" y="744698"/>
                    <a:pt x="623743" y="744861"/>
                    <a:pt x="622442" y="744861"/>
                  </a:cubicBezTo>
                  <a:cubicBezTo>
                    <a:pt x="615615" y="744861"/>
                    <a:pt x="609112" y="743235"/>
                    <a:pt x="603423" y="739009"/>
                  </a:cubicBezTo>
                  <a:lnTo>
                    <a:pt x="603423" y="739009"/>
                  </a:lnTo>
                  <a:close/>
                  <a:moveTo>
                    <a:pt x="2235037" y="516789"/>
                  </a:moveTo>
                  <a:cubicBezTo>
                    <a:pt x="2220570" y="511100"/>
                    <a:pt x="2212442" y="493705"/>
                    <a:pt x="2218619" y="479075"/>
                  </a:cubicBezTo>
                  <a:cubicBezTo>
                    <a:pt x="2221220" y="473061"/>
                    <a:pt x="2223821" y="467046"/>
                    <a:pt x="2226422" y="461031"/>
                  </a:cubicBezTo>
                  <a:lnTo>
                    <a:pt x="2226422" y="461031"/>
                  </a:lnTo>
                  <a:lnTo>
                    <a:pt x="2225447" y="460706"/>
                  </a:lnTo>
                  <a:cubicBezTo>
                    <a:pt x="2222033" y="459568"/>
                    <a:pt x="2218944" y="457943"/>
                    <a:pt x="2215856" y="455992"/>
                  </a:cubicBezTo>
                  <a:cubicBezTo>
                    <a:pt x="2210166" y="452253"/>
                    <a:pt x="2206915" y="446076"/>
                    <a:pt x="2203989" y="440224"/>
                  </a:cubicBezTo>
                  <a:cubicBezTo>
                    <a:pt x="2202525" y="437460"/>
                    <a:pt x="2201550" y="434371"/>
                    <a:pt x="2200737" y="431282"/>
                  </a:cubicBezTo>
                  <a:cubicBezTo>
                    <a:pt x="2197811" y="429982"/>
                    <a:pt x="2194885" y="428357"/>
                    <a:pt x="2192122" y="426243"/>
                  </a:cubicBezTo>
                  <a:cubicBezTo>
                    <a:pt x="2187733" y="422830"/>
                    <a:pt x="2184156" y="418603"/>
                    <a:pt x="2180255" y="414539"/>
                  </a:cubicBezTo>
                  <a:cubicBezTo>
                    <a:pt x="2172777" y="406411"/>
                    <a:pt x="2166925" y="396820"/>
                    <a:pt x="2161885" y="387066"/>
                  </a:cubicBezTo>
                  <a:cubicBezTo>
                    <a:pt x="2155221" y="374549"/>
                    <a:pt x="2149043" y="361707"/>
                    <a:pt x="2143191" y="348702"/>
                  </a:cubicBezTo>
                  <a:cubicBezTo>
                    <a:pt x="2131162" y="322205"/>
                    <a:pt x="2119457" y="295220"/>
                    <a:pt x="2110029" y="267585"/>
                  </a:cubicBezTo>
                  <a:cubicBezTo>
                    <a:pt x="2100601" y="240112"/>
                    <a:pt x="2092960" y="212314"/>
                    <a:pt x="2088083" y="183541"/>
                  </a:cubicBezTo>
                  <a:cubicBezTo>
                    <a:pt x="2086133" y="172000"/>
                    <a:pt x="2084182" y="160457"/>
                    <a:pt x="2083206" y="148591"/>
                  </a:cubicBezTo>
                  <a:cubicBezTo>
                    <a:pt x="2081906" y="130059"/>
                    <a:pt x="2082394" y="110064"/>
                    <a:pt x="2094586" y="95109"/>
                  </a:cubicBezTo>
                  <a:cubicBezTo>
                    <a:pt x="2104339" y="83079"/>
                    <a:pt x="2119945" y="77714"/>
                    <a:pt x="2135226" y="81454"/>
                  </a:cubicBezTo>
                  <a:cubicBezTo>
                    <a:pt x="2148393" y="84867"/>
                    <a:pt x="2157984" y="95109"/>
                    <a:pt x="2166925" y="104700"/>
                  </a:cubicBezTo>
                  <a:cubicBezTo>
                    <a:pt x="2171152" y="109414"/>
                    <a:pt x="2174728" y="114778"/>
                    <a:pt x="2178141" y="120143"/>
                  </a:cubicBezTo>
                  <a:cubicBezTo>
                    <a:pt x="2182043" y="126158"/>
                    <a:pt x="2185619" y="132172"/>
                    <a:pt x="2189196" y="138187"/>
                  </a:cubicBezTo>
                  <a:cubicBezTo>
                    <a:pt x="2195861" y="149891"/>
                    <a:pt x="2202038" y="161921"/>
                    <a:pt x="2207728" y="174113"/>
                  </a:cubicBezTo>
                  <a:cubicBezTo>
                    <a:pt x="2208703" y="176064"/>
                    <a:pt x="2209516" y="178014"/>
                    <a:pt x="2210491" y="179965"/>
                  </a:cubicBezTo>
                  <a:cubicBezTo>
                    <a:pt x="2214880" y="152817"/>
                    <a:pt x="2220082" y="125670"/>
                    <a:pt x="2226097" y="98685"/>
                  </a:cubicBezTo>
                  <a:cubicBezTo>
                    <a:pt x="2229185" y="85030"/>
                    <a:pt x="2232274" y="71375"/>
                    <a:pt x="2236013" y="58045"/>
                  </a:cubicBezTo>
                  <a:cubicBezTo>
                    <a:pt x="2237964" y="51055"/>
                    <a:pt x="2240240" y="44065"/>
                    <a:pt x="2242515" y="37237"/>
                  </a:cubicBezTo>
                  <a:cubicBezTo>
                    <a:pt x="2246417" y="25533"/>
                    <a:pt x="2252757" y="12041"/>
                    <a:pt x="2263648" y="5213"/>
                  </a:cubicBezTo>
                  <a:cubicBezTo>
                    <a:pt x="2276328" y="-2590"/>
                    <a:pt x="2292584" y="-1777"/>
                    <a:pt x="2303638" y="8626"/>
                  </a:cubicBezTo>
                  <a:cubicBezTo>
                    <a:pt x="2313717" y="18217"/>
                    <a:pt x="2317618" y="31710"/>
                    <a:pt x="2321194" y="44715"/>
                  </a:cubicBezTo>
                  <a:cubicBezTo>
                    <a:pt x="2325096" y="58857"/>
                    <a:pt x="2326884" y="73488"/>
                    <a:pt x="2328509" y="88119"/>
                  </a:cubicBezTo>
                  <a:cubicBezTo>
                    <a:pt x="2330135" y="102586"/>
                    <a:pt x="2330298" y="117705"/>
                    <a:pt x="2330135" y="132335"/>
                  </a:cubicBezTo>
                  <a:cubicBezTo>
                    <a:pt x="2330135" y="148103"/>
                    <a:pt x="2329648" y="163709"/>
                    <a:pt x="2329160" y="179314"/>
                  </a:cubicBezTo>
                  <a:cubicBezTo>
                    <a:pt x="2328835" y="190694"/>
                    <a:pt x="2328185" y="201911"/>
                    <a:pt x="2327534" y="213289"/>
                  </a:cubicBezTo>
                  <a:cubicBezTo>
                    <a:pt x="2329973" y="209713"/>
                    <a:pt x="2332411" y="206300"/>
                    <a:pt x="2335012" y="202723"/>
                  </a:cubicBezTo>
                  <a:cubicBezTo>
                    <a:pt x="2351593" y="179640"/>
                    <a:pt x="2368662" y="156881"/>
                    <a:pt x="2386544" y="134610"/>
                  </a:cubicBezTo>
                  <a:cubicBezTo>
                    <a:pt x="2401987" y="115429"/>
                    <a:pt x="2418893" y="94946"/>
                    <a:pt x="2443440" y="87956"/>
                  </a:cubicBezTo>
                  <a:cubicBezTo>
                    <a:pt x="2456444" y="84217"/>
                    <a:pt x="2472538" y="87793"/>
                    <a:pt x="2482454" y="97059"/>
                  </a:cubicBezTo>
                  <a:cubicBezTo>
                    <a:pt x="2494321" y="108439"/>
                    <a:pt x="2496922" y="125670"/>
                    <a:pt x="2494321" y="141113"/>
                  </a:cubicBezTo>
                  <a:cubicBezTo>
                    <a:pt x="2489769" y="167448"/>
                    <a:pt x="2475952" y="191669"/>
                    <a:pt x="2461971" y="214103"/>
                  </a:cubicBezTo>
                  <a:cubicBezTo>
                    <a:pt x="2453843" y="227270"/>
                    <a:pt x="2445390" y="240112"/>
                    <a:pt x="2436775" y="252954"/>
                  </a:cubicBezTo>
                  <a:cubicBezTo>
                    <a:pt x="2422307" y="274412"/>
                    <a:pt x="2407189" y="295545"/>
                    <a:pt x="2392071" y="316515"/>
                  </a:cubicBezTo>
                  <a:cubicBezTo>
                    <a:pt x="2376465" y="338136"/>
                    <a:pt x="2361021" y="359756"/>
                    <a:pt x="2345091" y="381052"/>
                  </a:cubicBezTo>
                  <a:cubicBezTo>
                    <a:pt x="2337125" y="391943"/>
                    <a:pt x="2329160" y="402834"/>
                    <a:pt x="2320544" y="413239"/>
                  </a:cubicBezTo>
                  <a:cubicBezTo>
                    <a:pt x="2315505" y="419416"/>
                    <a:pt x="2310140" y="426569"/>
                    <a:pt x="2303963" y="432421"/>
                  </a:cubicBezTo>
                  <a:cubicBezTo>
                    <a:pt x="2298924" y="442987"/>
                    <a:pt x="2293884" y="453391"/>
                    <a:pt x="2288845" y="463957"/>
                  </a:cubicBezTo>
                  <a:cubicBezTo>
                    <a:pt x="2283318" y="475824"/>
                    <a:pt x="2277953" y="487691"/>
                    <a:pt x="2272752" y="499883"/>
                  </a:cubicBezTo>
                  <a:cubicBezTo>
                    <a:pt x="2268037" y="511100"/>
                    <a:pt x="2257146" y="518252"/>
                    <a:pt x="2245441" y="518252"/>
                  </a:cubicBezTo>
                  <a:cubicBezTo>
                    <a:pt x="2242028" y="518252"/>
                    <a:pt x="2238451" y="517602"/>
                    <a:pt x="2235037" y="516302"/>
                  </a:cubicBezTo>
                  <a:lnTo>
                    <a:pt x="2235037" y="516302"/>
                  </a:lnTo>
                  <a:close/>
                  <a:moveTo>
                    <a:pt x="2157659" y="210851"/>
                  </a:moveTo>
                  <a:cubicBezTo>
                    <a:pt x="2156684" y="208576"/>
                    <a:pt x="2155708" y="206300"/>
                    <a:pt x="2154733" y="204024"/>
                  </a:cubicBezTo>
                  <a:cubicBezTo>
                    <a:pt x="2155221" y="206137"/>
                    <a:pt x="2155871" y="208413"/>
                    <a:pt x="2156521" y="210526"/>
                  </a:cubicBezTo>
                  <a:cubicBezTo>
                    <a:pt x="2157009" y="210526"/>
                    <a:pt x="2157334" y="210689"/>
                    <a:pt x="2157821" y="210851"/>
                  </a:cubicBezTo>
                  <a:lnTo>
                    <a:pt x="2157821" y="210851"/>
                  </a:lnTo>
                  <a:close/>
                  <a:moveTo>
                    <a:pt x="2649565" y="1188650"/>
                  </a:moveTo>
                  <a:cubicBezTo>
                    <a:pt x="2641113" y="1184748"/>
                    <a:pt x="2634610" y="1179384"/>
                    <a:pt x="2628433" y="1172556"/>
                  </a:cubicBezTo>
                  <a:cubicBezTo>
                    <a:pt x="2624044" y="1167842"/>
                    <a:pt x="2620142" y="1162803"/>
                    <a:pt x="2616403" y="1157601"/>
                  </a:cubicBezTo>
                  <a:cubicBezTo>
                    <a:pt x="2608275" y="1146222"/>
                    <a:pt x="2600797" y="1134517"/>
                    <a:pt x="2593482" y="1122650"/>
                  </a:cubicBezTo>
                  <a:cubicBezTo>
                    <a:pt x="2579340" y="1099567"/>
                    <a:pt x="2566172" y="1075833"/>
                    <a:pt x="2553168" y="1052099"/>
                  </a:cubicBezTo>
                  <a:cubicBezTo>
                    <a:pt x="2539025" y="1026252"/>
                    <a:pt x="2524882" y="1000405"/>
                    <a:pt x="2512202" y="973745"/>
                  </a:cubicBezTo>
                  <a:cubicBezTo>
                    <a:pt x="2506025" y="960903"/>
                    <a:pt x="2499523" y="948061"/>
                    <a:pt x="2494321" y="934731"/>
                  </a:cubicBezTo>
                  <a:cubicBezTo>
                    <a:pt x="2491720" y="927904"/>
                    <a:pt x="2488956" y="921076"/>
                    <a:pt x="2486355" y="914249"/>
                  </a:cubicBezTo>
                  <a:cubicBezTo>
                    <a:pt x="2479528" y="896529"/>
                    <a:pt x="2475301" y="877998"/>
                    <a:pt x="2473025" y="859141"/>
                  </a:cubicBezTo>
                  <a:cubicBezTo>
                    <a:pt x="2471237" y="843535"/>
                    <a:pt x="2471075" y="828254"/>
                    <a:pt x="2474163" y="812811"/>
                  </a:cubicBezTo>
                  <a:cubicBezTo>
                    <a:pt x="2476927" y="798505"/>
                    <a:pt x="2487331" y="783875"/>
                    <a:pt x="2500823" y="777861"/>
                  </a:cubicBezTo>
                  <a:cubicBezTo>
                    <a:pt x="2513340" y="772334"/>
                    <a:pt x="2529271" y="772984"/>
                    <a:pt x="2541138" y="779974"/>
                  </a:cubicBezTo>
                  <a:cubicBezTo>
                    <a:pt x="2553655" y="787452"/>
                    <a:pt x="2562596" y="797856"/>
                    <a:pt x="2570399" y="809885"/>
                  </a:cubicBezTo>
                  <a:cubicBezTo>
                    <a:pt x="2574951" y="816713"/>
                    <a:pt x="2578364" y="824353"/>
                    <a:pt x="2582266" y="831668"/>
                  </a:cubicBezTo>
                  <a:cubicBezTo>
                    <a:pt x="2585192" y="837520"/>
                    <a:pt x="2587955" y="843372"/>
                    <a:pt x="2590719" y="849387"/>
                  </a:cubicBezTo>
                  <a:cubicBezTo>
                    <a:pt x="2594458" y="857353"/>
                    <a:pt x="2597872" y="865481"/>
                    <a:pt x="2601285" y="873609"/>
                  </a:cubicBezTo>
                  <a:cubicBezTo>
                    <a:pt x="2600310" y="851175"/>
                    <a:pt x="2600147" y="828742"/>
                    <a:pt x="2600473" y="806309"/>
                  </a:cubicBezTo>
                  <a:cubicBezTo>
                    <a:pt x="2600960" y="777048"/>
                    <a:pt x="2602261" y="747787"/>
                    <a:pt x="2604537" y="718689"/>
                  </a:cubicBezTo>
                  <a:cubicBezTo>
                    <a:pt x="2606325" y="695118"/>
                    <a:pt x="2610064" y="662931"/>
                    <a:pt x="2636886" y="655128"/>
                  </a:cubicBezTo>
                  <a:cubicBezTo>
                    <a:pt x="2643713" y="653177"/>
                    <a:pt x="2652167" y="653502"/>
                    <a:pt x="2658832" y="656103"/>
                  </a:cubicBezTo>
                  <a:cubicBezTo>
                    <a:pt x="2665497" y="658704"/>
                    <a:pt x="2670861" y="663906"/>
                    <a:pt x="2674925" y="669596"/>
                  </a:cubicBezTo>
                  <a:cubicBezTo>
                    <a:pt x="2678989" y="675285"/>
                    <a:pt x="2681265" y="681788"/>
                    <a:pt x="2683541" y="688290"/>
                  </a:cubicBezTo>
                  <a:cubicBezTo>
                    <a:pt x="2685817" y="694467"/>
                    <a:pt x="2687442" y="700645"/>
                    <a:pt x="2688905" y="706985"/>
                  </a:cubicBezTo>
                  <a:cubicBezTo>
                    <a:pt x="2695895" y="736733"/>
                    <a:pt x="2700122" y="766969"/>
                    <a:pt x="2704348" y="797368"/>
                  </a:cubicBezTo>
                  <a:cubicBezTo>
                    <a:pt x="2708412" y="827116"/>
                    <a:pt x="2711176" y="856865"/>
                    <a:pt x="2714102" y="886613"/>
                  </a:cubicBezTo>
                  <a:cubicBezTo>
                    <a:pt x="2716703" y="912297"/>
                    <a:pt x="2718816" y="938145"/>
                    <a:pt x="2720929" y="963829"/>
                  </a:cubicBezTo>
                  <a:cubicBezTo>
                    <a:pt x="2722067" y="961391"/>
                    <a:pt x="2723205" y="958953"/>
                    <a:pt x="2724343" y="956514"/>
                  </a:cubicBezTo>
                  <a:cubicBezTo>
                    <a:pt x="2730845" y="943022"/>
                    <a:pt x="2737348" y="929529"/>
                    <a:pt x="2744338" y="916199"/>
                  </a:cubicBezTo>
                  <a:cubicBezTo>
                    <a:pt x="2757668" y="890677"/>
                    <a:pt x="2772136" y="865806"/>
                    <a:pt x="2786929" y="841097"/>
                  </a:cubicBezTo>
                  <a:cubicBezTo>
                    <a:pt x="2801884" y="816225"/>
                    <a:pt x="2816352" y="790540"/>
                    <a:pt x="2833909" y="767457"/>
                  </a:cubicBezTo>
                  <a:cubicBezTo>
                    <a:pt x="2840736" y="758353"/>
                    <a:pt x="2849352" y="749413"/>
                    <a:pt x="2859918" y="744698"/>
                  </a:cubicBezTo>
                  <a:cubicBezTo>
                    <a:pt x="2875036" y="738033"/>
                    <a:pt x="2893568" y="744698"/>
                    <a:pt x="2902021" y="758516"/>
                  </a:cubicBezTo>
                  <a:cubicBezTo>
                    <a:pt x="2909824" y="771358"/>
                    <a:pt x="2908686" y="787289"/>
                    <a:pt x="2906085" y="801432"/>
                  </a:cubicBezTo>
                  <a:cubicBezTo>
                    <a:pt x="2904622" y="809235"/>
                    <a:pt x="2902997" y="816875"/>
                    <a:pt x="2901209" y="824678"/>
                  </a:cubicBezTo>
                  <a:cubicBezTo>
                    <a:pt x="2897957" y="839308"/>
                    <a:pt x="2893243" y="853614"/>
                    <a:pt x="2888854" y="867919"/>
                  </a:cubicBezTo>
                  <a:cubicBezTo>
                    <a:pt x="2884302" y="882549"/>
                    <a:pt x="2879263" y="897017"/>
                    <a:pt x="2874061" y="911485"/>
                  </a:cubicBezTo>
                  <a:cubicBezTo>
                    <a:pt x="2854554" y="965943"/>
                    <a:pt x="2829682" y="1018449"/>
                    <a:pt x="2805298" y="1070794"/>
                  </a:cubicBezTo>
                  <a:cubicBezTo>
                    <a:pt x="2796357" y="1089813"/>
                    <a:pt x="2787254" y="1108995"/>
                    <a:pt x="2777500" y="1127527"/>
                  </a:cubicBezTo>
                  <a:cubicBezTo>
                    <a:pt x="2772136" y="1137443"/>
                    <a:pt x="2766609" y="1147360"/>
                    <a:pt x="2760919" y="1157113"/>
                  </a:cubicBezTo>
                  <a:cubicBezTo>
                    <a:pt x="2753116" y="1170606"/>
                    <a:pt x="2744338" y="1183448"/>
                    <a:pt x="2732309" y="1193527"/>
                  </a:cubicBezTo>
                  <a:cubicBezTo>
                    <a:pt x="2726781" y="1198078"/>
                    <a:pt x="2719792" y="1200354"/>
                    <a:pt x="2712964" y="1200354"/>
                  </a:cubicBezTo>
                  <a:cubicBezTo>
                    <a:pt x="2705161" y="1200354"/>
                    <a:pt x="2697358" y="1197428"/>
                    <a:pt x="2691506" y="1191901"/>
                  </a:cubicBezTo>
                  <a:cubicBezTo>
                    <a:pt x="2688417" y="1188975"/>
                    <a:pt x="2685979" y="1185236"/>
                    <a:pt x="2684353" y="1181172"/>
                  </a:cubicBezTo>
                  <a:cubicBezTo>
                    <a:pt x="2682890" y="1181660"/>
                    <a:pt x="2681427" y="1181985"/>
                    <a:pt x="2679964" y="1182310"/>
                  </a:cubicBezTo>
                  <a:cubicBezTo>
                    <a:pt x="2674437" y="1187187"/>
                    <a:pt x="2666960" y="1190275"/>
                    <a:pt x="2659644" y="1190275"/>
                  </a:cubicBezTo>
                  <a:cubicBezTo>
                    <a:pt x="2656068" y="1190275"/>
                    <a:pt x="2652492" y="1189625"/>
                    <a:pt x="2649241" y="1188000"/>
                  </a:cubicBezTo>
                  <a:lnTo>
                    <a:pt x="2649241" y="1188000"/>
                  </a:lnTo>
                  <a:close/>
                  <a:moveTo>
                    <a:pt x="2563084" y="940908"/>
                  </a:moveTo>
                  <a:cubicBezTo>
                    <a:pt x="2564384" y="943509"/>
                    <a:pt x="2565685" y="946273"/>
                    <a:pt x="2566985" y="948873"/>
                  </a:cubicBezTo>
                  <a:cubicBezTo>
                    <a:pt x="2557882" y="924652"/>
                    <a:pt x="2548291" y="900431"/>
                    <a:pt x="2537562" y="876860"/>
                  </a:cubicBezTo>
                  <a:cubicBezTo>
                    <a:pt x="2538862" y="881899"/>
                    <a:pt x="2540488" y="886776"/>
                    <a:pt x="2542113" y="891653"/>
                  </a:cubicBezTo>
                  <a:cubicBezTo>
                    <a:pt x="2548616" y="908233"/>
                    <a:pt x="2555443" y="924652"/>
                    <a:pt x="2563084" y="940745"/>
                  </a:cubicBezTo>
                  <a:lnTo>
                    <a:pt x="2563084" y="940745"/>
                  </a:lnTo>
                  <a:close/>
                  <a:moveTo>
                    <a:pt x="3837717" y="1502065"/>
                  </a:moveTo>
                  <a:cubicBezTo>
                    <a:pt x="3829426" y="1500928"/>
                    <a:pt x="3822924" y="1496701"/>
                    <a:pt x="3816584" y="1491337"/>
                  </a:cubicBezTo>
                  <a:cubicBezTo>
                    <a:pt x="3814145" y="1489223"/>
                    <a:pt x="3811869" y="1486622"/>
                    <a:pt x="3810081" y="1483859"/>
                  </a:cubicBezTo>
                  <a:cubicBezTo>
                    <a:pt x="3797239" y="1488085"/>
                    <a:pt x="3781471" y="1483534"/>
                    <a:pt x="3774643" y="1471179"/>
                  </a:cubicBezTo>
                  <a:cubicBezTo>
                    <a:pt x="3760826" y="1445982"/>
                    <a:pt x="3748796" y="1419648"/>
                    <a:pt x="3736767" y="1393475"/>
                  </a:cubicBezTo>
                  <a:cubicBezTo>
                    <a:pt x="3724575" y="1366978"/>
                    <a:pt x="3712220" y="1340318"/>
                    <a:pt x="3700679" y="1313496"/>
                  </a:cubicBezTo>
                  <a:cubicBezTo>
                    <a:pt x="3688974" y="1286348"/>
                    <a:pt x="3677270" y="1259038"/>
                    <a:pt x="3668167" y="1230915"/>
                  </a:cubicBezTo>
                  <a:cubicBezTo>
                    <a:pt x="3658901" y="1202467"/>
                    <a:pt x="3650773" y="1173044"/>
                    <a:pt x="3653373" y="1142808"/>
                  </a:cubicBezTo>
                  <a:cubicBezTo>
                    <a:pt x="3654674" y="1128177"/>
                    <a:pt x="3661827" y="1112572"/>
                    <a:pt x="3674669" y="1104606"/>
                  </a:cubicBezTo>
                  <a:cubicBezTo>
                    <a:pt x="3688161" y="1096316"/>
                    <a:pt x="3706368" y="1097291"/>
                    <a:pt x="3719048" y="1106882"/>
                  </a:cubicBezTo>
                  <a:cubicBezTo>
                    <a:pt x="3738230" y="1121513"/>
                    <a:pt x="3747333" y="1144759"/>
                    <a:pt x="3756274" y="1166542"/>
                  </a:cubicBezTo>
                  <a:cubicBezTo>
                    <a:pt x="3762289" y="1181172"/>
                    <a:pt x="3768304" y="1195965"/>
                    <a:pt x="3773668" y="1210921"/>
                  </a:cubicBezTo>
                  <a:cubicBezTo>
                    <a:pt x="3783421" y="1237743"/>
                    <a:pt x="3792525" y="1264890"/>
                    <a:pt x="3801466" y="1292038"/>
                  </a:cubicBezTo>
                  <a:cubicBezTo>
                    <a:pt x="3801628" y="1288462"/>
                    <a:pt x="3801791" y="1284885"/>
                    <a:pt x="3802116" y="1281309"/>
                  </a:cubicBezTo>
                  <a:cubicBezTo>
                    <a:pt x="3803091" y="1265541"/>
                    <a:pt x="3804229" y="1249935"/>
                    <a:pt x="3805855" y="1234167"/>
                  </a:cubicBezTo>
                  <a:cubicBezTo>
                    <a:pt x="3807318" y="1219374"/>
                    <a:pt x="3809269" y="1204743"/>
                    <a:pt x="3811219" y="1190113"/>
                  </a:cubicBezTo>
                  <a:cubicBezTo>
                    <a:pt x="3814958" y="1161990"/>
                    <a:pt x="3820973" y="1134030"/>
                    <a:pt x="3826825" y="1106232"/>
                  </a:cubicBezTo>
                  <a:cubicBezTo>
                    <a:pt x="3831539" y="1084449"/>
                    <a:pt x="3835929" y="1062503"/>
                    <a:pt x="3845845" y="1042345"/>
                  </a:cubicBezTo>
                  <a:cubicBezTo>
                    <a:pt x="3849096" y="1035843"/>
                    <a:pt x="3854135" y="1028691"/>
                    <a:pt x="3859825" y="1024302"/>
                  </a:cubicBezTo>
                  <a:cubicBezTo>
                    <a:pt x="3865677" y="1019587"/>
                    <a:pt x="3872829" y="1014873"/>
                    <a:pt x="3880470" y="1014060"/>
                  </a:cubicBezTo>
                  <a:cubicBezTo>
                    <a:pt x="3884209" y="1013735"/>
                    <a:pt x="3887785" y="1013248"/>
                    <a:pt x="3891524" y="1013573"/>
                  </a:cubicBezTo>
                  <a:cubicBezTo>
                    <a:pt x="3895263" y="1014060"/>
                    <a:pt x="3898677" y="1015361"/>
                    <a:pt x="3902090" y="1016661"/>
                  </a:cubicBezTo>
                  <a:cubicBezTo>
                    <a:pt x="3909893" y="1019750"/>
                    <a:pt x="3916883" y="1026415"/>
                    <a:pt x="3921273" y="1033568"/>
                  </a:cubicBezTo>
                  <a:cubicBezTo>
                    <a:pt x="3930051" y="1047710"/>
                    <a:pt x="3931839" y="1064779"/>
                    <a:pt x="3933139" y="1081035"/>
                  </a:cubicBezTo>
                  <a:cubicBezTo>
                    <a:pt x="3934440" y="1098104"/>
                    <a:pt x="3933789" y="1115823"/>
                    <a:pt x="3932489" y="1132892"/>
                  </a:cubicBezTo>
                  <a:cubicBezTo>
                    <a:pt x="3931351" y="1147197"/>
                    <a:pt x="3930376" y="1161502"/>
                    <a:pt x="3928750" y="1175645"/>
                  </a:cubicBezTo>
                  <a:cubicBezTo>
                    <a:pt x="3923386" y="1223275"/>
                    <a:pt x="3916721" y="1270580"/>
                    <a:pt x="3909405" y="1317885"/>
                  </a:cubicBezTo>
                  <a:cubicBezTo>
                    <a:pt x="3923711" y="1295127"/>
                    <a:pt x="3938992" y="1273018"/>
                    <a:pt x="3954597" y="1251073"/>
                  </a:cubicBezTo>
                  <a:cubicBezTo>
                    <a:pt x="3971016" y="1227827"/>
                    <a:pt x="3987597" y="1204906"/>
                    <a:pt x="4005153" y="1182635"/>
                  </a:cubicBezTo>
                  <a:cubicBezTo>
                    <a:pt x="4009705" y="1176783"/>
                    <a:pt x="4014419" y="1170768"/>
                    <a:pt x="4019459" y="1165241"/>
                  </a:cubicBezTo>
                  <a:cubicBezTo>
                    <a:pt x="4030350" y="1153212"/>
                    <a:pt x="4044168" y="1140532"/>
                    <a:pt x="4061562" y="1140207"/>
                  </a:cubicBezTo>
                  <a:cubicBezTo>
                    <a:pt x="4075542" y="1140044"/>
                    <a:pt x="4088384" y="1148335"/>
                    <a:pt x="4094074" y="1161177"/>
                  </a:cubicBezTo>
                  <a:cubicBezTo>
                    <a:pt x="4101389" y="1177596"/>
                    <a:pt x="4096349" y="1197428"/>
                    <a:pt x="4091148" y="1213521"/>
                  </a:cubicBezTo>
                  <a:cubicBezTo>
                    <a:pt x="4083670" y="1236605"/>
                    <a:pt x="4073104" y="1258063"/>
                    <a:pt x="4062862" y="1280009"/>
                  </a:cubicBezTo>
                  <a:cubicBezTo>
                    <a:pt x="4057498" y="1291550"/>
                    <a:pt x="4051321" y="1302767"/>
                    <a:pt x="4045143" y="1313821"/>
                  </a:cubicBezTo>
                  <a:cubicBezTo>
                    <a:pt x="4030513" y="1339831"/>
                    <a:pt x="4015720" y="1365840"/>
                    <a:pt x="3999952" y="1391200"/>
                  </a:cubicBezTo>
                  <a:cubicBezTo>
                    <a:pt x="3983533" y="1417534"/>
                    <a:pt x="3967277" y="1443869"/>
                    <a:pt x="3948095" y="1468253"/>
                  </a:cubicBezTo>
                  <a:cubicBezTo>
                    <a:pt x="3935253" y="1484672"/>
                    <a:pt x="3920947" y="1500115"/>
                    <a:pt x="3905341" y="1514095"/>
                  </a:cubicBezTo>
                  <a:cubicBezTo>
                    <a:pt x="3900140" y="1518809"/>
                    <a:pt x="3893475" y="1520922"/>
                    <a:pt x="3886647" y="1520922"/>
                  </a:cubicBezTo>
                  <a:cubicBezTo>
                    <a:pt x="3878682" y="1520922"/>
                    <a:pt x="3870716" y="1517996"/>
                    <a:pt x="3865027" y="1512469"/>
                  </a:cubicBezTo>
                  <a:cubicBezTo>
                    <a:pt x="3861776" y="1509381"/>
                    <a:pt x="3859337" y="1505642"/>
                    <a:pt x="3857712" y="1501578"/>
                  </a:cubicBezTo>
                  <a:cubicBezTo>
                    <a:pt x="3856736" y="1501090"/>
                    <a:pt x="3855761" y="1500602"/>
                    <a:pt x="3854948" y="1499952"/>
                  </a:cubicBezTo>
                  <a:cubicBezTo>
                    <a:pt x="3851047" y="1501253"/>
                    <a:pt x="3847145" y="1501903"/>
                    <a:pt x="3843081" y="1501903"/>
                  </a:cubicBezTo>
                  <a:cubicBezTo>
                    <a:pt x="3841456" y="1501903"/>
                    <a:pt x="3839667" y="1501903"/>
                    <a:pt x="3837879" y="1501578"/>
                  </a:cubicBezTo>
                  <a:lnTo>
                    <a:pt x="3837879" y="1501578"/>
                  </a:lnTo>
                  <a:close/>
                  <a:moveTo>
                    <a:pt x="4313530" y="1548883"/>
                  </a:moveTo>
                  <a:cubicBezTo>
                    <a:pt x="4299712" y="1545469"/>
                    <a:pt x="4290609" y="1533114"/>
                    <a:pt x="4289959" y="1519134"/>
                  </a:cubicBezTo>
                  <a:cubicBezTo>
                    <a:pt x="4289633" y="1512957"/>
                    <a:pt x="4291747" y="1507105"/>
                    <a:pt x="4293860" y="1501253"/>
                  </a:cubicBezTo>
                  <a:cubicBezTo>
                    <a:pt x="4295160" y="1497514"/>
                    <a:pt x="4296786" y="1493612"/>
                    <a:pt x="4298575" y="1490036"/>
                  </a:cubicBezTo>
                  <a:cubicBezTo>
                    <a:pt x="4299062" y="1488410"/>
                    <a:pt x="4299550" y="1486947"/>
                    <a:pt x="4300038" y="1485322"/>
                  </a:cubicBezTo>
                  <a:cubicBezTo>
                    <a:pt x="4298737" y="1483046"/>
                    <a:pt x="4297599" y="1480608"/>
                    <a:pt x="4296786" y="1477844"/>
                  </a:cubicBezTo>
                  <a:cubicBezTo>
                    <a:pt x="4292885" y="1464352"/>
                    <a:pt x="4292072" y="1449721"/>
                    <a:pt x="4292722" y="1435741"/>
                  </a:cubicBezTo>
                  <a:cubicBezTo>
                    <a:pt x="4293047" y="1427288"/>
                    <a:pt x="4293047" y="1418672"/>
                    <a:pt x="4294023" y="1410219"/>
                  </a:cubicBezTo>
                  <a:cubicBezTo>
                    <a:pt x="4295486" y="1395264"/>
                    <a:pt x="4297111" y="1380308"/>
                    <a:pt x="4299062" y="1365353"/>
                  </a:cubicBezTo>
                  <a:cubicBezTo>
                    <a:pt x="4301013" y="1351210"/>
                    <a:pt x="4303288" y="1337067"/>
                    <a:pt x="4305565" y="1322924"/>
                  </a:cubicBezTo>
                  <a:cubicBezTo>
                    <a:pt x="4310441" y="1292851"/>
                    <a:pt x="4316943" y="1262940"/>
                    <a:pt x="4322959" y="1233029"/>
                  </a:cubicBezTo>
                  <a:cubicBezTo>
                    <a:pt x="4325559" y="1220186"/>
                    <a:pt x="4328323" y="1207182"/>
                    <a:pt x="4331574" y="1194339"/>
                  </a:cubicBezTo>
                  <a:cubicBezTo>
                    <a:pt x="4334500" y="1182147"/>
                    <a:pt x="4338077" y="1170281"/>
                    <a:pt x="4343928" y="1159226"/>
                  </a:cubicBezTo>
                  <a:cubicBezTo>
                    <a:pt x="4347180" y="1153212"/>
                    <a:pt x="4352382" y="1147522"/>
                    <a:pt x="4358234" y="1143946"/>
                  </a:cubicBezTo>
                  <a:cubicBezTo>
                    <a:pt x="4365549" y="1139557"/>
                    <a:pt x="4373027" y="1138256"/>
                    <a:pt x="4381318" y="1138906"/>
                  </a:cubicBezTo>
                  <a:cubicBezTo>
                    <a:pt x="4396435" y="1140369"/>
                    <a:pt x="4406839" y="1152887"/>
                    <a:pt x="4412041" y="1166054"/>
                  </a:cubicBezTo>
                  <a:cubicBezTo>
                    <a:pt x="4419357" y="1184586"/>
                    <a:pt x="4418869" y="1206206"/>
                    <a:pt x="4417731" y="1225876"/>
                  </a:cubicBezTo>
                  <a:cubicBezTo>
                    <a:pt x="4416593" y="1245058"/>
                    <a:pt x="4414317" y="1264565"/>
                    <a:pt x="4410903" y="1283422"/>
                  </a:cubicBezTo>
                  <a:cubicBezTo>
                    <a:pt x="4406839" y="1305693"/>
                    <a:pt x="4402450" y="1327964"/>
                    <a:pt x="4397898" y="1350234"/>
                  </a:cubicBezTo>
                  <a:cubicBezTo>
                    <a:pt x="4406189" y="1340643"/>
                    <a:pt x="4415130" y="1331377"/>
                    <a:pt x="4423908" y="1322112"/>
                  </a:cubicBezTo>
                  <a:cubicBezTo>
                    <a:pt x="4434962" y="1310570"/>
                    <a:pt x="4446179" y="1299028"/>
                    <a:pt x="4457558" y="1287649"/>
                  </a:cubicBezTo>
                  <a:cubicBezTo>
                    <a:pt x="4467799" y="1277245"/>
                    <a:pt x="4478203" y="1267004"/>
                    <a:pt x="4488607" y="1256762"/>
                  </a:cubicBezTo>
                  <a:cubicBezTo>
                    <a:pt x="4498523" y="1247009"/>
                    <a:pt x="4508765" y="1237093"/>
                    <a:pt x="4519331" y="1228152"/>
                  </a:cubicBezTo>
                  <a:cubicBezTo>
                    <a:pt x="4528434" y="1220512"/>
                    <a:pt x="4537537" y="1213196"/>
                    <a:pt x="4547779" y="1207019"/>
                  </a:cubicBezTo>
                  <a:cubicBezTo>
                    <a:pt x="4561109" y="1199054"/>
                    <a:pt x="4578340" y="1194827"/>
                    <a:pt x="4592808" y="1202793"/>
                  </a:cubicBezTo>
                  <a:cubicBezTo>
                    <a:pt x="4606301" y="1210108"/>
                    <a:pt x="4612478" y="1225063"/>
                    <a:pt x="4611665" y="1239856"/>
                  </a:cubicBezTo>
                  <a:cubicBezTo>
                    <a:pt x="4610689" y="1257575"/>
                    <a:pt x="4601911" y="1273994"/>
                    <a:pt x="4592483" y="1288787"/>
                  </a:cubicBezTo>
                  <a:cubicBezTo>
                    <a:pt x="4584680" y="1301141"/>
                    <a:pt x="4575739" y="1312846"/>
                    <a:pt x="4566148" y="1323737"/>
                  </a:cubicBezTo>
                  <a:cubicBezTo>
                    <a:pt x="4560783" y="1329914"/>
                    <a:pt x="4555582" y="1336254"/>
                    <a:pt x="4549892" y="1342269"/>
                  </a:cubicBezTo>
                  <a:cubicBezTo>
                    <a:pt x="4539326" y="1353161"/>
                    <a:pt x="4528759" y="1364052"/>
                    <a:pt x="4518031" y="1374618"/>
                  </a:cubicBezTo>
                  <a:cubicBezTo>
                    <a:pt x="4496410" y="1395751"/>
                    <a:pt x="4473976" y="1416234"/>
                    <a:pt x="4451543" y="1436716"/>
                  </a:cubicBezTo>
                  <a:cubicBezTo>
                    <a:pt x="4431061" y="1455411"/>
                    <a:pt x="4410090" y="1473617"/>
                    <a:pt x="4388470" y="1491337"/>
                  </a:cubicBezTo>
                  <a:cubicBezTo>
                    <a:pt x="4376928" y="1500765"/>
                    <a:pt x="4365549" y="1510356"/>
                    <a:pt x="4354333" y="1520272"/>
                  </a:cubicBezTo>
                  <a:cubicBezTo>
                    <a:pt x="4353845" y="1521248"/>
                    <a:pt x="4353519" y="1522385"/>
                    <a:pt x="4353032" y="1523361"/>
                  </a:cubicBezTo>
                  <a:cubicBezTo>
                    <a:pt x="4351244" y="1527750"/>
                    <a:pt x="4349455" y="1532464"/>
                    <a:pt x="4346529" y="1536203"/>
                  </a:cubicBezTo>
                  <a:cubicBezTo>
                    <a:pt x="4346367" y="1536366"/>
                    <a:pt x="4346205" y="1536691"/>
                    <a:pt x="4346042" y="1536853"/>
                  </a:cubicBezTo>
                  <a:cubicBezTo>
                    <a:pt x="4339702" y="1544819"/>
                    <a:pt x="4330599" y="1549533"/>
                    <a:pt x="4320845" y="1549533"/>
                  </a:cubicBezTo>
                  <a:cubicBezTo>
                    <a:pt x="4318407" y="1549533"/>
                    <a:pt x="4315806" y="1549208"/>
                    <a:pt x="4313367" y="1548558"/>
                  </a:cubicBezTo>
                  <a:lnTo>
                    <a:pt x="4313367" y="1548558"/>
                  </a:lnTo>
                  <a:close/>
                  <a:moveTo>
                    <a:pt x="5208585" y="1093227"/>
                  </a:moveTo>
                  <a:cubicBezTo>
                    <a:pt x="5205334" y="1091927"/>
                    <a:pt x="5202083" y="1090626"/>
                    <a:pt x="5199319" y="1088350"/>
                  </a:cubicBezTo>
                  <a:cubicBezTo>
                    <a:pt x="5195581" y="1085424"/>
                    <a:pt x="5192492" y="1082336"/>
                    <a:pt x="5189403" y="1078922"/>
                  </a:cubicBezTo>
                  <a:cubicBezTo>
                    <a:pt x="5176073" y="1075020"/>
                    <a:pt x="5165670" y="1062016"/>
                    <a:pt x="5165994" y="1047873"/>
                  </a:cubicBezTo>
                  <a:cubicBezTo>
                    <a:pt x="5163719" y="1046247"/>
                    <a:pt x="5161768" y="1044459"/>
                    <a:pt x="5160143" y="1042021"/>
                  </a:cubicBezTo>
                  <a:cubicBezTo>
                    <a:pt x="5158354" y="1039420"/>
                    <a:pt x="5156403" y="1036981"/>
                    <a:pt x="5155103" y="1034055"/>
                  </a:cubicBezTo>
                  <a:cubicBezTo>
                    <a:pt x="5153478" y="1030316"/>
                    <a:pt x="5152827" y="1026577"/>
                    <a:pt x="5152339" y="1022513"/>
                  </a:cubicBezTo>
                  <a:cubicBezTo>
                    <a:pt x="5151527" y="1016986"/>
                    <a:pt x="5152015" y="1011134"/>
                    <a:pt x="5152664" y="1005607"/>
                  </a:cubicBezTo>
                  <a:cubicBezTo>
                    <a:pt x="5148763" y="1015036"/>
                    <a:pt x="5140147" y="1022513"/>
                    <a:pt x="5129581" y="1023977"/>
                  </a:cubicBezTo>
                  <a:cubicBezTo>
                    <a:pt x="5121941" y="1025114"/>
                    <a:pt x="5114138" y="1023164"/>
                    <a:pt x="5107960" y="1018612"/>
                  </a:cubicBezTo>
                  <a:cubicBezTo>
                    <a:pt x="5101295" y="1013735"/>
                    <a:pt x="5097882" y="1006908"/>
                    <a:pt x="5096256" y="999105"/>
                  </a:cubicBezTo>
                  <a:cubicBezTo>
                    <a:pt x="5090404" y="972608"/>
                    <a:pt x="5086340" y="945460"/>
                    <a:pt x="5087153" y="918313"/>
                  </a:cubicBezTo>
                  <a:cubicBezTo>
                    <a:pt x="5087478" y="906608"/>
                    <a:pt x="5088128" y="895066"/>
                    <a:pt x="5091055" y="883525"/>
                  </a:cubicBezTo>
                  <a:cubicBezTo>
                    <a:pt x="5094956" y="868732"/>
                    <a:pt x="5106335" y="855889"/>
                    <a:pt x="5121941" y="853614"/>
                  </a:cubicBezTo>
                  <a:cubicBezTo>
                    <a:pt x="5135433" y="851663"/>
                    <a:pt x="5148600" y="858978"/>
                    <a:pt x="5156566" y="869382"/>
                  </a:cubicBezTo>
                  <a:cubicBezTo>
                    <a:pt x="5162743" y="877347"/>
                    <a:pt x="5166807" y="886776"/>
                    <a:pt x="5171197" y="895717"/>
                  </a:cubicBezTo>
                  <a:cubicBezTo>
                    <a:pt x="5173147" y="899781"/>
                    <a:pt x="5174935" y="903682"/>
                    <a:pt x="5176886" y="907746"/>
                  </a:cubicBezTo>
                  <a:cubicBezTo>
                    <a:pt x="5178186" y="904169"/>
                    <a:pt x="5179325" y="900756"/>
                    <a:pt x="5180625" y="897180"/>
                  </a:cubicBezTo>
                  <a:cubicBezTo>
                    <a:pt x="5185339" y="883849"/>
                    <a:pt x="5190054" y="870682"/>
                    <a:pt x="5195255" y="857515"/>
                  </a:cubicBezTo>
                  <a:cubicBezTo>
                    <a:pt x="5198182" y="850200"/>
                    <a:pt x="5201107" y="843047"/>
                    <a:pt x="5204521" y="836057"/>
                  </a:cubicBezTo>
                  <a:cubicBezTo>
                    <a:pt x="5211349" y="821752"/>
                    <a:pt x="5220452" y="806796"/>
                    <a:pt x="5235570" y="800131"/>
                  </a:cubicBezTo>
                  <a:cubicBezTo>
                    <a:pt x="5248900" y="794279"/>
                    <a:pt x="5267107" y="797205"/>
                    <a:pt x="5276047" y="809397"/>
                  </a:cubicBezTo>
                  <a:cubicBezTo>
                    <a:pt x="5280274" y="815087"/>
                    <a:pt x="5283526" y="821264"/>
                    <a:pt x="5284663" y="828417"/>
                  </a:cubicBezTo>
                  <a:cubicBezTo>
                    <a:pt x="5286289" y="838008"/>
                    <a:pt x="5285801" y="847599"/>
                    <a:pt x="5284663" y="857190"/>
                  </a:cubicBezTo>
                  <a:cubicBezTo>
                    <a:pt x="5283688" y="865481"/>
                    <a:pt x="5281737" y="873609"/>
                    <a:pt x="5280274" y="881899"/>
                  </a:cubicBezTo>
                  <a:cubicBezTo>
                    <a:pt x="5278974" y="888564"/>
                    <a:pt x="5277348" y="895392"/>
                    <a:pt x="5275560" y="901894"/>
                  </a:cubicBezTo>
                  <a:cubicBezTo>
                    <a:pt x="5272309" y="914574"/>
                    <a:pt x="5268895" y="927091"/>
                    <a:pt x="5265156" y="939608"/>
                  </a:cubicBezTo>
                  <a:cubicBezTo>
                    <a:pt x="5277185" y="929529"/>
                    <a:pt x="5289540" y="919776"/>
                    <a:pt x="5301895" y="910185"/>
                  </a:cubicBezTo>
                  <a:cubicBezTo>
                    <a:pt x="5314249" y="900593"/>
                    <a:pt x="5326767" y="891002"/>
                    <a:pt x="5339608" y="882224"/>
                  </a:cubicBezTo>
                  <a:cubicBezTo>
                    <a:pt x="5350825" y="874584"/>
                    <a:pt x="5363343" y="867756"/>
                    <a:pt x="5376998" y="866131"/>
                  </a:cubicBezTo>
                  <a:cubicBezTo>
                    <a:pt x="5383825" y="865318"/>
                    <a:pt x="5390653" y="866131"/>
                    <a:pt x="5396992" y="868732"/>
                  </a:cubicBezTo>
                  <a:cubicBezTo>
                    <a:pt x="5404795" y="871820"/>
                    <a:pt x="5409997" y="877347"/>
                    <a:pt x="5414711" y="884012"/>
                  </a:cubicBezTo>
                  <a:cubicBezTo>
                    <a:pt x="5418775" y="889865"/>
                    <a:pt x="5420239" y="898318"/>
                    <a:pt x="5420239" y="905145"/>
                  </a:cubicBezTo>
                  <a:cubicBezTo>
                    <a:pt x="5420239" y="913598"/>
                    <a:pt x="5417800" y="921726"/>
                    <a:pt x="5415037" y="929692"/>
                  </a:cubicBezTo>
                  <a:cubicBezTo>
                    <a:pt x="5412273" y="937820"/>
                    <a:pt x="5407721" y="945460"/>
                    <a:pt x="5403169" y="952775"/>
                  </a:cubicBezTo>
                  <a:cubicBezTo>
                    <a:pt x="5397967" y="961065"/>
                    <a:pt x="5392278" y="968869"/>
                    <a:pt x="5386101" y="976346"/>
                  </a:cubicBezTo>
                  <a:cubicBezTo>
                    <a:pt x="5376347" y="987888"/>
                    <a:pt x="5366269" y="998942"/>
                    <a:pt x="5355539" y="1009671"/>
                  </a:cubicBezTo>
                  <a:cubicBezTo>
                    <a:pt x="5335219" y="1029829"/>
                    <a:pt x="5313274" y="1048686"/>
                    <a:pt x="5290028" y="1065429"/>
                  </a:cubicBezTo>
                  <a:cubicBezTo>
                    <a:pt x="5278161" y="1073882"/>
                    <a:pt x="5265807" y="1081848"/>
                    <a:pt x="5252477" y="1087863"/>
                  </a:cubicBezTo>
                  <a:cubicBezTo>
                    <a:pt x="5244999" y="1091114"/>
                    <a:pt x="5237359" y="1093552"/>
                    <a:pt x="5229231" y="1095178"/>
                  </a:cubicBezTo>
                  <a:cubicBezTo>
                    <a:pt x="5226954" y="1095665"/>
                    <a:pt x="5224679" y="1095828"/>
                    <a:pt x="5222078" y="1095828"/>
                  </a:cubicBezTo>
                  <a:cubicBezTo>
                    <a:pt x="5217363" y="1095828"/>
                    <a:pt x="5212324" y="1095015"/>
                    <a:pt x="5208260" y="1093227"/>
                  </a:cubicBezTo>
                  <a:lnTo>
                    <a:pt x="5208260" y="1093227"/>
                  </a:lnTo>
                  <a:close/>
                  <a:moveTo>
                    <a:pt x="4892081" y="1883919"/>
                  </a:moveTo>
                  <a:cubicBezTo>
                    <a:pt x="4884603" y="1887333"/>
                    <a:pt x="4875987" y="1887820"/>
                    <a:pt x="4868022" y="1884569"/>
                  </a:cubicBezTo>
                  <a:cubicBezTo>
                    <a:pt x="4865746" y="1883594"/>
                    <a:pt x="4863633" y="1882456"/>
                    <a:pt x="4861519" y="1880993"/>
                  </a:cubicBezTo>
                  <a:cubicBezTo>
                    <a:pt x="4860870" y="1891559"/>
                    <a:pt x="4854205" y="1901638"/>
                    <a:pt x="4844288" y="1906027"/>
                  </a:cubicBezTo>
                  <a:cubicBezTo>
                    <a:pt x="4840550" y="1907653"/>
                    <a:pt x="4836486" y="1908465"/>
                    <a:pt x="4832584" y="1908465"/>
                  </a:cubicBezTo>
                  <a:cubicBezTo>
                    <a:pt x="4829007" y="1908465"/>
                    <a:pt x="4825431" y="1907815"/>
                    <a:pt x="4822017" y="1906515"/>
                  </a:cubicBezTo>
                  <a:cubicBezTo>
                    <a:pt x="4814703" y="1903589"/>
                    <a:pt x="4809663" y="1898224"/>
                    <a:pt x="4806249" y="1891397"/>
                  </a:cubicBezTo>
                  <a:cubicBezTo>
                    <a:pt x="4794545" y="1868151"/>
                    <a:pt x="4785279" y="1843441"/>
                    <a:pt x="4777639" y="1818570"/>
                  </a:cubicBezTo>
                  <a:cubicBezTo>
                    <a:pt x="4773412" y="1804915"/>
                    <a:pt x="4769999" y="1791097"/>
                    <a:pt x="4767398" y="1776954"/>
                  </a:cubicBezTo>
                  <a:cubicBezTo>
                    <a:pt x="4762683" y="1750945"/>
                    <a:pt x="4760895" y="1710955"/>
                    <a:pt x="4790156" y="1697950"/>
                  </a:cubicBezTo>
                  <a:cubicBezTo>
                    <a:pt x="4803486" y="1692098"/>
                    <a:pt x="4818279" y="1694049"/>
                    <a:pt x="4829983" y="1702665"/>
                  </a:cubicBezTo>
                  <a:cubicBezTo>
                    <a:pt x="4842013" y="1711443"/>
                    <a:pt x="4849978" y="1725423"/>
                    <a:pt x="4855992" y="1738915"/>
                  </a:cubicBezTo>
                  <a:cubicBezTo>
                    <a:pt x="4857455" y="1742167"/>
                    <a:pt x="4858756" y="1745255"/>
                    <a:pt x="4860219" y="1748506"/>
                  </a:cubicBezTo>
                  <a:cubicBezTo>
                    <a:pt x="4860544" y="1746231"/>
                    <a:pt x="4860870" y="1744117"/>
                    <a:pt x="4861032" y="1741841"/>
                  </a:cubicBezTo>
                  <a:cubicBezTo>
                    <a:pt x="4864771" y="1713556"/>
                    <a:pt x="4869485" y="1685108"/>
                    <a:pt x="4876150" y="1657310"/>
                  </a:cubicBezTo>
                  <a:cubicBezTo>
                    <a:pt x="4883140" y="1627724"/>
                    <a:pt x="4890943" y="1598464"/>
                    <a:pt x="4899396" y="1569203"/>
                  </a:cubicBezTo>
                  <a:cubicBezTo>
                    <a:pt x="4903297" y="1555223"/>
                    <a:pt x="4907199" y="1541080"/>
                    <a:pt x="4912076" y="1527262"/>
                  </a:cubicBezTo>
                  <a:cubicBezTo>
                    <a:pt x="4915327" y="1517996"/>
                    <a:pt x="4918741" y="1508893"/>
                    <a:pt x="4922967" y="1499952"/>
                  </a:cubicBezTo>
                  <a:cubicBezTo>
                    <a:pt x="4926218" y="1493125"/>
                    <a:pt x="4931095" y="1485484"/>
                    <a:pt x="4937110" y="1480770"/>
                  </a:cubicBezTo>
                  <a:cubicBezTo>
                    <a:pt x="4943450" y="1475731"/>
                    <a:pt x="4951415" y="1471179"/>
                    <a:pt x="4959706" y="1471504"/>
                  </a:cubicBezTo>
                  <a:cubicBezTo>
                    <a:pt x="4966858" y="1471829"/>
                    <a:pt x="4973523" y="1472967"/>
                    <a:pt x="4979375" y="1477356"/>
                  </a:cubicBezTo>
                  <a:cubicBezTo>
                    <a:pt x="4984903" y="1481420"/>
                    <a:pt x="4989129" y="1486622"/>
                    <a:pt x="4991893" y="1492800"/>
                  </a:cubicBezTo>
                  <a:cubicBezTo>
                    <a:pt x="4995306" y="1500440"/>
                    <a:pt x="4995794" y="1508730"/>
                    <a:pt x="4996119" y="1517021"/>
                  </a:cubicBezTo>
                  <a:cubicBezTo>
                    <a:pt x="4996607" y="1527100"/>
                    <a:pt x="4995144" y="1537504"/>
                    <a:pt x="4993843" y="1547420"/>
                  </a:cubicBezTo>
                  <a:cubicBezTo>
                    <a:pt x="4991730" y="1563513"/>
                    <a:pt x="4988154" y="1579444"/>
                    <a:pt x="4984903" y="1595375"/>
                  </a:cubicBezTo>
                  <a:cubicBezTo>
                    <a:pt x="4979050" y="1624148"/>
                    <a:pt x="4971410" y="1652596"/>
                    <a:pt x="4963933" y="1681044"/>
                  </a:cubicBezTo>
                  <a:cubicBezTo>
                    <a:pt x="4962632" y="1685921"/>
                    <a:pt x="4961331" y="1690635"/>
                    <a:pt x="4960193" y="1695512"/>
                  </a:cubicBezTo>
                  <a:cubicBezTo>
                    <a:pt x="4966046" y="1689497"/>
                    <a:pt x="4971898" y="1683482"/>
                    <a:pt x="4977750" y="1677630"/>
                  </a:cubicBezTo>
                  <a:cubicBezTo>
                    <a:pt x="4993031" y="1662025"/>
                    <a:pt x="5009287" y="1647069"/>
                    <a:pt x="5025380" y="1632276"/>
                  </a:cubicBezTo>
                  <a:lnTo>
                    <a:pt x="5024893" y="1632764"/>
                  </a:lnTo>
                  <a:cubicBezTo>
                    <a:pt x="5030744" y="1627399"/>
                    <a:pt x="5036434" y="1622035"/>
                    <a:pt x="5042287" y="1616670"/>
                  </a:cubicBezTo>
                  <a:cubicBezTo>
                    <a:pt x="5041799" y="1616995"/>
                    <a:pt x="5041473" y="1617483"/>
                    <a:pt x="5040986" y="1617808"/>
                  </a:cubicBezTo>
                  <a:cubicBezTo>
                    <a:pt x="5051552" y="1608055"/>
                    <a:pt x="5062119" y="1598464"/>
                    <a:pt x="5072685" y="1588873"/>
                  </a:cubicBezTo>
                  <a:cubicBezTo>
                    <a:pt x="5084877" y="1577981"/>
                    <a:pt x="5097231" y="1566764"/>
                    <a:pt x="5110887" y="1557661"/>
                  </a:cubicBezTo>
                  <a:cubicBezTo>
                    <a:pt x="5122916" y="1549370"/>
                    <a:pt x="5137059" y="1542218"/>
                    <a:pt x="5152177" y="1546119"/>
                  </a:cubicBezTo>
                  <a:cubicBezTo>
                    <a:pt x="5167295" y="1549858"/>
                    <a:pt x="5176886" y="1564326"/>
                    <a:pt x="5177048" y="1579444"/>
                  </a:cubicBezTo>
                  <a:cubicBezTo>
                    <a:pt x="5177211" y="1595212"/>
                    <a:pt x="5169083" y="1610656"/>
                    <a:pt x="5161768" y="1624148"/>
                  </a:cubicBezTo>
                  <a:cubicBezTo>
                    <a:pt x="5156728" y="1633251"/>
                    <a:pt x="5150714" y="1642030"/>
                    <a:pt x="5145187" y="1650808"/>
                  </a:cubicBezTo>
                  <a:cubicBezTo>
                    <a:pt x="5137546" y="1662675"/>
                    <a:pt x="5128606" y="1673891"/>
                    <a:pt x="5119827" y="1684945"/>
                  </a:cubicBezTo>
                  <a:cubicBezTo>
                    <a:pt x="5111212" y="1696000"/>
                    <a:pt x="5102109" y="1706891"/>
                    <a:pt x="5092842" y="1717457"/>
                  </a:cubicBezTo>
                  <a:cubicBezTo>
                    <a:pt x="5072522" y="1740378"/>
                    <a:pt x="5051715" y="1762812"/>
                    <a:pt x="5030257" y="1784757"/>
                  </a:cubicBezTo>
                  <a:cubicBezTo>
                    <a:pt x="5014326" y="1801176"/>
                    <a:pt x="4998070" y="1817269"/>
                    <a:pt x="4981489" y="1833038"/>
                  </a:cubicBezTo>
                  <a:cubicBezTo>
                    <a:pt x="4972223" y="1841653"/>
                    <a:pt x="4963119" y="1850594"/>
                    <a:pt x="4953528" y="1858722"/>
                  </a:cubicBezTo>
                  <a:cubicBezTo>
                    <a:pt x="4943287" y="1867500"/>
                    <a:pt x="4932721" y="1875466"/>
                    <a:pt x="4921667" y="1883269"/>
                  </a:cubicBezTo>
                  <a:cubicBezTo>
                    <a:pt x="4917278" y="1886357"/>
                    <a:pt x="4912076" y="1887820"/>
                    <a:pt x="4906711" y="1887820"/>
                  </a:cubicBezTo>
                  <a:cubicBezTo>
                    <a:pt x="4901347" y="1887820"/>
                    <a:pt x="4896470" y="1886520"/>
                    <a:pt x="4891919" y="1884081"/>
                  </a:cubicBezTo>
                  <a:lnTo>
                    <a:pt x="4891919" y="1884081"/>
                  </a:lnTo>
                  <a:close/>
                  <a:moveTo>
                    <a:pt x="3605581" y="2280078"/>
                  </a:moveTo>
                  <a:lnTo>
                    <a:pt x="3558113" y="2280078"/>
                  </a:lnTo>
                  <a:cubicBezTo>
                    <a:pt x="3558601" y="2274876"/>
                    <a:pt x="3559739" y="2269836"/>
                    <a:pt x="3562015" y="2265285"/>
                  </a:cubicBezTo>
                  <a:cubicBezTo>
                    <a:pt x="3561040" y="2251467"/>
                    <a:pt x="3560064" y="2237649"/>
                    <a:pt x="3559251" y="2223832"/>
                  </a:cubicBezTo>
                  <a:cubicBezTo>
                    <a:pt x="3558439" y="2208389"/>
                    <a:pt x="3557626" y="2193108"/>
                    <a:pt x="3556976" y="2177665"/>
                  </a:cubicBezTo>
                  <a:cubicBezTo>
                    <a:pt x="3556163" y="2155232"/>
                    <a:pt x="3555675" y="2132148"/>
                    <a:pt x="3560714" y="2110202"/>
                  </a:cubicBezTo>
                  <a:cubicBezTo>
                    <a:pt x="3564128" y="2095897"/>
                    <a:pt x="3575833" y="2081429"/>
                    <a:pt x="3591113" y="2079479"/>
                  </a:cubicBezTo>
                  <a:cubicBezTo>
                    <a:pt x="3597941" y="2078666"/>
                    <a:pt x="3604605" y="2078828"/>
                    <a:pt x="3611108" y="2081429"/>
                  </a:cubicBezTo>
                  <a:cubicBezTo>
                    <a:pt x="3619236" y="2084681"/>
                    <a:pt x="3625251" y="2090533"/>
                    <a:pt x="3630940" y="2097035"/>
                  </a:cubicBezTo>
                  <a:cubicBezTo>
                    <a:pt x="3637768" y="2104838"/>
                    <a:pt x="3642482" y="2115079"/>
                    <a:pt x="3647034" y="2124345"/>
                  </a:cubicBezTo>
                  <a:cubicBezTo>
                    <a:pt x="3650285" y="2131010"/>
                    <a:pt x="3653536" y="2137675"/>
                    <a:pt x="3656625" y="2144340"/>
                  </a:cubicBezTo>
                  <a:cubicBezTo>
                    <a:pt x="3668492" y="2169537"/>
                    <a:pt x="3679383" y="2195221"/>
                    <a:pt x="3690112" y="2220906"/>
                  </a:cubicBezTo>
                  <a:cubicBezTo>
                    <a:pt x="3698240" y="2240576"/>
                    <a:pt x="3706368" y="2260408"/>
                    <a:pt x="3715146" y="2280078"/>
                  </a:cubicBezTo>
                  <a:lnTo>
                    <a:pt x="3605256" y="2280078"/>
                  </a:lnTo>
                  <a:close/>
                  <a:moveTo>
                    <a:pt x="3779033" y="2280078"/>
                  </a:moveTo>
                  <a:cubicBezTo>
                    <a:pt x="3778382" y="2258620"/>
                    <a:pt x="3778057" y="2237162"/>
                    <a:pt x="3777732" y="2215704"/>
                  </a:cubicBezTo>
                  <a:cubicBezTo>
                    <a:pt x="3777407" y="2187581"/>
                    <a:pt x="3776919" y="2159458"/>
                    <a:pt x="3777732" y="2131335"/>
                  </a:cubicBezTo>
                  <a:cubicBezTo>
                    <a:pt x="3778220" y="2115892"/>
                    <a:pt x="3778220" y="2100449"/>
                    <a:pt x="3779195" y="2085168"/>
                  </a:cubicBezTo>
                  <a:cubicBezTo>
                    <a:pt x="3780170" y="2070375"/>
                    <a:pt x="3780496" y="2055257"/>
                    <a:pt x="3782121" y="2040464"/>
                  </a:cubicBezTo>
                  <a:cubicBezTo>
                    <a:pt x="3784234" y="2021770"/>
                    <a:pt x="3786023" y="2003075"/>
                    <a:pt x="3788949" y="1984381"/>
                  </a:cubicBezTo>
                  <a:cubicBezTo>
                    <a:pt x="3791875" y="1966499"/>
                    <a:pt x="3795451" y="1948455"/>
                    <a:pt x="3801141" y="1931386"/>
                  </a:cubicBezTo>
                  <a:cubicBezTo>
                    <a:pt x="3804067" y="1922608"/>
                    <a:pt x="3807643" y="1913993"/>
                    <a:pt x="3812032" y="1905865"/>
                  </a:cubicBezTo>
                  <a:cubicBezTo>
                    <a:pt x="3816259" y="1898062"/>
                    <a:pt x="3822436" y="1889771"/>
                    <a:pt x="3830239" y="1885219"/>
                  </a:cubicBezTo>
                  <a:cubicBezTo>
                    <a:pt x="3837066" y="1881318"/>
                    <a:pt x="3844219" y="1878229"/>
                    <a:pt x="3852185" y="1878067"/>
                  </a:cubicBezTo>
                  <a:cubicBezTo>
                    <a:pt x="3859337" y="1878067"/>
                    <a:pt x="3866327" y="1880343"/>
                    <a:pt x="3872342" y="1884081"/>
                  </a:cubicBezTo>
                  <a:cubicBezTo>
                    <a:pt x="3887948" y="1893673"/>
                    <a:pt x="3892987" y="1911554"/>
                    <a:pt x="3895913" y="1928623"/>
                  </a:cubicBezTo>
                  <a:cubicBezTo>
                    <a:pt x="3898189" y="1942603"/>
                    <a:pt x="3898839" y="1957233"/>
                    <a:pt x="3899489" y="1971376"/>
                  </a:cubicBezTo>
                  <a:cubicBezTo>
                    <a:pt x="3902741" y="2031036"/>
                    <a:pt x="3903228" y="2090695"/>
                    <a:pt x="3905179" y="2150355"/>
                  </a:cubicBezTo>
                  <a:cubicBezTo>
                    <a:pt x="3906154" y="2178478"/>
                    <a:pt x="3907780" y="2206601"/>
                    <a:pt x="3909405" y="2234561"/>
                  </a:cubicBezTo>
                  <a:cubicBezTo>
                    <a:pt x="3910706" y="2249679"/>
                    <a:pt x="3912007" y="2264960"/>
                    <a:pt x="3913795" y="2280078"/>
                  </a:cubicBezTo>
                  <a:lnTo>
                    <a:pt x="3778707" y="2280078"/>
                  </a:lnTo>
                  <a:close/>
                  <a:moveTo>
                    <a:pt x="3938504" y="2280078"/>
                  </a:moveTo>
                  <a:cubicBezTo>
                    <a:pt x="3947932" y="2259920"/>
                    <a:pt x="3957849" y="2239925"/>
                    <a:pt x="3967602" y="2219930"/>
                  </a:cubicBezTo>
                  <a:cubicBezTo>
                    <a:pt x="3993124" y="2168399"/>
                    <a:pt x="4019296" y="2117030"/>
                    <a:pt x="4050183" y="2068425"/>
                  </a:cubicBezTo>
                  <a:cubicBezTo>
                    <a:pt x="4049532" y="2069562"/>
                    <a:pt x="4048882" y="2070538"/>
                    <a:pt x="4048069" y="2071676"/>
                  </a:cubicBezTo>
                  <a:cubicBezTo>
                    <a:pt x="4048882" y="2070375"/>
                    <a:pt x="4049695" y="2069075"/>
                    <a:pt x="4050670" y="2067612"/>
                  </a:cubicBezTo>
                  <a:lnTo>
                    <a:pt x="4050183" y="2068262"/>
                  </a:lnTo>
                  <a:cubicBezTo>
                    <a:pt x="4051971" y="2065336"/>
                    <a:pt x="4053759" y="2062247"/>
                    <a:pt x="4055872" y="2059484"/>
                  </a:cubicBezTo>
                  <a:cubicBezTo>
                    <a:pt x="4056197" y="2058833"/>
                    <a:pt x="4056685" y="2058183"/>
                    <a:pt x="4057010" y="2057696"/>
                  </a:cubicBezTo>
                  <a:cubicBezTo>
                    <a:pt x="4057660" y="2056558"/>
                    <a:pt x="4058473" y="2055582"/>
                    <a:pt x="4059123" y="2054444"/>
                  </a:cubicBezTo>
                  <a:cubicBezTo>
                    <a:pt x="4059773" y="2053469"/>
                    <a:pt x="4060424" y="2052494"/>
                    <a:pt x="4061074" y="2051356"/>
                  </a:cubicBezTo>
                  <a:cubicBezTo>
                    <a:pt x="4063025" y="2048267"/>
                    <a:pt x="4065138" y="2045016"/>
                    <a:pt x="4067089" y="2041927"/>
                  </a:cubicBezTo>
                  <a:cubicBezTo>
                    <a:pt x="4066439" y="2043065"/>
                    <a:pt x="4065788" y="2044041"/>
                    <a:pt x="4064976" y="2045178"/>
                  </a:cubicBezTo>
                  <a:cubicBezTo>
                    <a:pt x="4075542" y="2028597"/>
                    <a:pt x="4087409" y="2012504"/>
                    <a:pt x="4100251" y="1997548"/>
                  </a:cubicBezTo>
                  <a:cubicBezTo>
                    <a:pt x="4110817" y="1985356"/>
                    <a:pt x="4124635" y="1972352"/>
                    <a:pt x="4141704" y="1972189"/>
                  </a:cubicBezTo>
                  <a:cubicBezTo>
                    <a:pt x="4157635" y="1972026"/>
                    <a:pt x="4170802" y="1982593"/>
                    <a:pt x="4175191" y="1997711"/>
                  </a:cubicBezTo>
                  <a:cubicBezTo>
                    <a:pt x="4179580" y="2012829"/>
                    <a:pt x="4173891" y="2029410"/>
                    <a:pt x="4168851" y="2043715"/>
                  </a:cubicBezTo>
                  <a:cubicBezTo>
                    <a:pt x="4165925" y="2051681"/>
                    <a:pt x="4162349" y="2059484"/>
                    <a:pt x="4158610" y="2067124"/>
                  </a:cubicBezTo>
                  <a:cubicBezTo>
                    <a:pt x="4152433" y="2079804"/>
                    <a:pt x="4146256" y="2092646"/>
                    <a:pt x="4139753" y="2105326"/>
                  </a:cubicBezTo>
                  <a:cubicBezTo>
                    <a:pt x="4133088" y="2118493"/>
                    <a:pt x="4126423" y="2131660"/>
                    <a:pt x="4119596" y="2144828"/>
                  </a:cubicBezTo>
                  <a:cubicBezTo>
                    <a:pt x="4124147" y="2142064"/>
                    <a:pt x="4128699" y="2139463"/>
                    <a:pt x="4133576" y="2137025"/>
                  </a:cubicBezTo>
                  <a:cubicBezTo>
                    <a:pt x="4142192" y="2132798"/>
                    <a:pt x="4152758" y="2130685"/>
                    <a:pt x="4162186" y="2132961"/>
                  </a:cubicBezTo>
                  <a:cubicBezTo>
                    <a:pt x="4170152" y="2135074"/>
                    <a:pt x="4176167" y="2139626"/>
                    <a:pt x="4181043" y="2145803"/>
                  </a:cubicBezTo>
                  <a:cubicBezTo>
                    <a:pt x="4189984" y="2153118"/>
                    <a:pt x="4196161" y="2163522"/>
                    <a:pt x="4196324" y="2175389"/>
                  </a:cubicBezTo>
                  <a:cubicBezTo>
                    <a:pt x="4196649" y="2192945"/>
                    <a:pt x="4188846" y="2208551"/>
                    <a:pt x="4179743" y="2223182"/>
                  </a:cubicBezTo>
                  <a:cubicBezTo>
                    <a:pt x="4169502" y="2239763"/>
                    <a:pt x="4157147" y="2255369"/>
                    <a:pt x="4144467" y="2270161"/>
                  </a:cubicBezTo>
                  <a:cubicBezTo>
                    <a:pt x="4141704" y="2273413"/>
                    <a:pt x="4138940" y="2276664"/>
                    <a:pt x="4136014" y="2279915"/>
                  </a:cubicBezTo>
                  <a:lnTo>
                    <a:pt x="3938179" y="2279915"/>
                  </a:lnTo>
                  <a:close/>
                  <a:moveTo>
                    <a:pt x="2331923" y="2189694"/>
                  </a:moveTo>
                  <a:cubicBezTo>
                    <a:pt x="2344928" y="2168074"/>
                    <a:pt x="2358096" y="2146616"/>
                    <a:pt x="2371425" y="2125321"/>
                  </a:cubicBezTo>
                  <a:cubicBezTo>
                    <a:pt x="2403287" y="2074114"/>
                    <a:pt x="2438075" y="2024696"/>
                    <a:pt x="2473188" y="1975603"/>
                  </a:cubicBezTo>
                  <a:cubicBezTo>
                    <a:pt x="2489932" y="1952194"/>
                    <a:pt x="2507488" y="1929436"/>
                    <a:pt x="2525532" y="1907002"/>
                  </a:cubicBezTo>
                  <a:cubicBezTo>
                    <a:pt x="2534961" y="1895136"/>
                    <a:pt x="2544714" y="1883756"/>
                    <a:pt x="2554631" y="1872377"/>
                  </a:cubicBezTo>
                  <a:cubicBezTo>
                    <a:pt x="2564059" y="1861486"/>
                    <a:pt x="2573975" y="1850919"/>
                    <a:pt x="2583891" y="1840515"/>
                  </a:cubicBezTo>
                  <a:cubicBezTo>
                    <a:pt x="2588931" y="1835151"/>
                    <a:pt x="2594458" y="1830437"/>
                    <a:pt x="2599822" y="1825397"/>
                  </a:cubicBezTo>
                  <a:cubicBezTo>
                    <a:pt x="2610389" y="1815319"/>
                    <a:pt x="2621930" y="1805565"/>
                    <a:pt x="2634935" y="1798900"/>
                  </a:cubicBezTo>
                  <a:cubicBezTo>
                    <a:pt x="2647940" y="1792398"/>
                    <a:pt x="2662083" y="1788984"/>
                    <a:pt x="2675575" y="1796462"/>
                  </a:cubicBezTo>
                  <a:cubicBezTo>
                    <a:pt x="2681590" y="1799713"/>
                    <a:pt x="2686629" y="1805402"/>
                    <a:pt x="2689393" y="1811580"/>
                  </a:cubicBezTo>
                  <a:cubicBezTo>
                    <a:pt x="2692644" y="1818732"/>
                    <a:pt x="2692481" y="1826535"/>
                    <a:pt x="2691506" y="1834176"/>
                  </a:cubicBezTo>
                  <a:cubicBezTo>
                    <a:pt x="2689881" y="1846693"/>
                    <a:pt x="2683378" y="1858234"/>
                    <a:pt x="2677526" y="1869126"/>
                  </a:cubicBezTo>
                  <a:cubicBezTo>
                    <a:pt x="2674112" y="1875628"/>
                    <a:pt x="2670373" y="1882131"/>
                    <a:pt x="2666634" y="1888633"/>
                  </a:cubicBezTo>
                  <a:cubicBezTo>
                    <a:pt x="2659807" y="1900663"/>
                    <a:pt x="2652329" y="1912529"/>
                    <a:pt x="2645014" y="1924396"/>
                  </a:cubicBezTo>
                  <a:cubicBezTo>
                    <a:pt x="2636886" y="1937401"/>
                    <a:pt x="2628758" y="1950569"/>
                    <a:pt x="2620467" y="1963573"/>
                  </a:cubicBezTo>
                  <a:lnTo>
                    <a:pt x="2621117" y="1962598"/>
                  </a:lnTo>
                  <a:cubicBezTo>
                    <a:pt x="2588605" y="2013642"/>
                    <a:pt x="2555281" y="2064198"/>
                    <a:pt x="2520981" y="2114104"/>
                  </a:cubicBezTo>
                  <a:cubicBezTo>
                    <a:pt x="2515779" y="2121744"/>
                    <a:pt x="2510414" y="2129385"/>
                    <a:pt x="2505050" y="2136862"/>
                  </a:cubicBezTo>
                  <a:cubicBezTo>
                    <a:pt x="2508138" y="2134586"/>
                    <a:pt x="2511389" y="2132473"/>
                    <a:pt x="2514641" y="2130197"/>
                  </a:cubicBezTo>
                  <a:cubicBezTo>
                    <a:pt x="2538049" y="2114104"/>
                    <a:pt x="2561946" y="2098661"/>
                    <a:pt x="2586330" y="2084030"/>
                  </a:cubicBezTo>
                  <a:cubicBezTo>
                    <a:pt x="2612339" y="2068425"/>
                    <a:pt x="2638512" y="2052981"/>
                    <a:pt x="2665334" y="2038351"/>
                  </a:cubicBezTo>
                  <a:cubicBezTo>
                    <a:pt x="2672161" y="2034612"/>
                    <a:pt x="2679152" y="2031036"/>
                    <a:pt x="2686141" y="2027785"/>
                  </a:cubicBezTo>
                  <a:cubicBezTo>
                    <a:pt x="2701422" y="2020469"/>
                    <a:pt x="2720604" y="2014129"/>
                    <a:pt x="2736860" y="2022745"/>
                  </a:cubicBezTo>
                  <a:cubicBezTo>
                    <a:pt x="2743200" y="2026159"/>
                    <a:pt x="2748890" y="2030711"/>
                    <a:pt x="2752629" y="2036888"/>
                  </a:cubicBezTo>
                  <a:cubicBezTo>
                    <a:pt x="2756693" y="2043553"/>
                    <a:pt x="2757993" y="2051193"/>
                    <a:pt x="2758318" y="2058833"/>
                  </a:cubicBezTo>
                  <a:cubicBezTo>
                    <a:pt x="2758481" y="2063060"/>
                    <a:pt x="2757180" y="2067287"/>
                    <a:pt x="2756530" y="2071351"/>
                  </a:cubicBezTo>
                  <a:cubicBezTo>
                    <a:pt x="2755717" y="2075415"/>
                    <a:pt x="2753767" y="2079479"/>
                    <a:pt x="2751978" y="2083217"/>
                  </a:cubicBezTo>
                  <a:cubicBezTo>
                    <a:pt x="2747264" y="2092809"/>
                    <a:pt x="2741249" y="2101424"/>
                    <a:pt x="2734585" y="2109715"/>
                  </a:cubicBezTo>
                  <a:cubicBezTo>
                    <a:pt x="2719466" y="2128247"/>
                    <a:pt x="2700935" y="2143365"/>
                    <a:pt x="2682890" y="2158808"/>
                  </a:cubicBezTo>
                  <a:cubicBezTo>
                    <a:pt x="2673137" y="2167098"/>
                    <a:pt x="2662896" y="2175064"/>
                    <a:pt x="2652654" y="2182704"/>
                  </a:cubicBezTo>
                  <a:cubicBezTo>
                    <a:pt x="2628270" y="2200911"/>
                    <a:pt x="2603724" y="2218630"/>
                    <a:pt x="2578852" y="2236024"/>
                  </a:cubicBezTo>
                  <a:cubicBezTo>
                    <a:pt x="2556093" y="2251792"/>
                    <a:pt x="2532522" y="2266423"/>
                    <a:pt x="2508464" y="2280403"/>
                  </a:cubicBezTo>
                  <a:lnTo>
                    <a:pt x="2207728" y="2280403"/>
                  </a:lnTo>
                  <a:cubicBezTo>
                    <a:pt x="2207890" y="2269674"/>
                    <a:pt x="2208378" y="2259107"/>
                    <a:pt x="2208865" y="2248378"/>
                  </a:cubicBezTo>
                  <a:cubicBezTo>
                    <a:pt x="2210329" y="2218630"/>
                    <a:pt x="2212442" y="2188719"/>
                    <a:pt x="2215043" y="2158970"/>
                  </a:cubicBezTo>
                  <a:cubicBezTo>
                    <a:pt x="2219757" y="2101099"/>
                    <a:pt x="2224959" y="2043228"/>
                    <a:pt x="2234875" y="1986007"/>
                  </a:cubicBezTo>
                  <a:cubicBezTo>
                    <a:pt x="2242028" y="1944554"/>
                    <a:pt x="2249668" y="1902451"/>
                    <a:pt x="2266249" y="1863599"/>
                  </a:cubicBezTo>
                  <a:cubicBezTo>
                    <a:pt x="2273077" y="1847505"/>
                    <a:pt x="2282505" y="1832550"/>
                    <a:pt x="2295185" y="1820521"/>
                  </a:cubicBezTo>
                  <a:cubicBezTo>
                    <a:pt x="2306727" y="1809629"/>
                    <a:pt x="2322657" y="1799225"/>
                    <a:pt x="2339239" y="1801338"/>
                  </a:cubicBezTo>
                  <a:cubicBezTo>
                    <a:pt x="2346879" y="1802151"/>
                    <a:pt x="2354194" y="1804915"/>
                    <a:pt x="2360534" y="1809304"/>
                  </a:cubicBezTo>
                  <a:cubicBezTo>
                    <a:pt x="2366549" y="1813693"/>
                    <a:pt x="2372401" y="1821008"/>
                    <a:pt x="2375002" y="1827998"/>
                  </a:cubicBezTo>
                  <a:cubicBezTo>
                    <a:pt x="2377765" y="1835151"/>
                    <a:pt x="2379391" y="1842141"/>
                    <a:pt x="2380204" y="1849781"/>
                  </a:cubicBezTo>
                  <a:cubicBezTo>
                    <a:pt x="2381341" y="1859860"/>
                    <a:pt x="2380529" y="1870101"/>
                    <a:pt x="2379716" y="1880180"/>
                  </a:cubicBezTo>
                  <a:cubicBezTo>
                    <a:pt x="2377440" y="1907490"/>
                    <a:pt x="2373539" y="1934800"/>
                    <a:pt x="2369637" y="1961948"/>
                  </a:cubicBezTo>
                  <a:cubicBezTo>
                    <a:pt x="2365411" y="1991371"/>
                    <a:pt x="2361347" y="2020632"/>
                    <a:pt x="2356633" y="2050055"/>
                  </a:cubicBezTo>
                  <a:cubicBezTo>
                    <a:pt x="2349968" y="2090858"/>
                    <a:pt x="2342977" y="2131498"/>
                    <a:pt x="2335500" y="2171975"/>
                  </a:cubicBezTo>
                  <a:lnTo>
                    <a:pt x="2332249" y="2190019"/>
                  </a:lnTo>
                  <a:lnTo>
                    <a:pt x="2332249" y="2190019"/>
                  </a:lnTo>
                  <a:close/>
                  <a:moveTo>
                    <a:pt x="2286244" y="2050543"/>
                  </a:moveTo>
                  <a:cubicBezTo>
                    <a:pt x="2283155" y="2081267"/>
                    <a:pt x="2280229" y="2112153"/>
                    <a:pt x="2277791" y="2143040"/>
                  </a:cubicBezTo>
                  <a:cubicBezTo>
                    <a:pt x="2277466" y="2147429"/>
                    <a:pt x="2277141" y="2151818"/>
                    <a:pt x="2276816" y="2156207"/>
                  </a:cubicBezTo>
                  <a:cubicBezTo>
                    <a:pt x="2278929" y="2145153"/>
                    <a:pt x="2281042" y="2134099"/>
                    <a:pt x="2282993" y="2123045"/>
                  </a:cubicBezTo>
                  <a:cubicBezTo>
                    <a:pt x="2290308" y="2081917"/>
                    <a:pt x="2297461" y="2040952"/>
                    <a:pt x="2303963" y="1999662"/>
                  </a:cubicBezTo>
                  <a:cubicBezTo>
                    <a:pt x="2307539" y="1976903"/>
                    <a:pt x="2310953" y="1954145"/>
                    <a:pt x="2314204" y="1931224"/>
                  </a:cubicBezTo>
                  <a:cubicBezTo>
                    <a:pt x="2316317" y="1916431"/>
                    <a:pt x="2318431" y="1901638"/>
                    <a:pt x="2320057" y="1886845"/>
                  </a:cubicBezTo>
                  <a:cubicBezTo>
                    <a:pt x="2317618" y="1892697"/>
                    <a:pt x="2315342" y="1898712"/>
                    <a:pt x="2313392" y="1904889"/>
                  </a:cubicBezTo>
                  <a:cubicBezTo>
                    <a:pt x="2306889" y="1925859"/>
                    <a:pt x="2302500" y="1947480"/>
                    <a:pt x="2297948" y="1968938"/>
                  </a:cubicBezTo>
                  <a:cubicBezTo>
                    <a:pt x="2293559" y="1996085"/>
                    <a:pt x="2289008" y="2023070"/>
                    <a:pt x="2286081" y="2050380"/>
                  </a:cubicBezTo>
                  <a:lnTo>
                    <a:pt x="2286081" y="2050380"/>
                  </a:lnTo>
                  <a:close/>
                  <a:moveTo>
                    <a:pt x="966744" y="2280078"/>
                  </a:moveTo>
                  <a:cubicBezTo>
                    <a:pt x="953089" y="2243014"/>
                    <a:pt x="941548" y="2205137"/>
                    <a:pt x="930819" y="2167261"/>
                  </a:cubicBezTo>
                  <a:cubicBezTo>
                    <a:pt x="925942" y="2150030"/>
                    <a:pt x="921228" y="2132798"/>
                    <a:pt x="917651" y="2115404"/>
                  </a:cubicBezTo>
                  <a:cubicBezTo>
                    <a:pt x="914400" y="2099473"/>
                    <a:pt x="912124" y="2083217"/>
                    <a:pt x="913750" y="2066799"/>
                  </a:cubicBezTo>
                  <a:cubicBezTo>
                    <a:pt x="915213" y="2051518"/>
                    <a:pt x="923341" y="2033312"/>
                    <a:pt x="939759" y="2029248"/>
                  </a:cubicBezTo>
                  <a:cubicBezTo>
                    <a:pt x="946587" y="2027622"/>
                    <a:pt x="953414" y="2026972"/>
                    <a:pt x="960242" y="2028597"/>
                  </a:cubicBezTo>
                  <a:cubicBezTo>
                    <a:pt x="967232" y="2030385"/>
                    <a:pt x="973897" y="2034287"/>
                    <a:pt x="979099" y="2039164"/>
                  </a:cubicBezTo>
                  <a:cubicBezTo>
                    <a:pt x="988365" y="2047942"/>
                    <a:pt x="993729" y="2059809"/>
                    <a:pt x="999256" y="2071025"/>
                  </a:cubicBezTo>
                  <a:cubicBezTo>
                    <a:pt x="1005434" y="2083543"/>
                    <a:pt x="1011123" y="2096385"/>
                    <a:pt x="1016650" y="2109227"/>
                  </a:cubicBezTo>
                  <a:cubicBezTo>
                    <a:pt x="1025103" y="2129222"/>
                    <a:pt x="1033069" y="2149217"/>
                    <a:pt x="1040872" y="2169537"/>
                  </a:cubicBezTo>
                  <a:cubicBezTo>
                    <a:pt x="1047212" y="2186281"/>
                    <a:pt x="1053551" y="2202862"/>
                    <a:pt x="1059566" y="2219768"/>
                  </a:cubicBezTo>
                  <a:cubicBezTo>
                    <a:pt x="1058266" y="2194571"/>
                    <a:pt x="1057290" y="2169374"/>
                    <a:pt x="1056478" y="2144177"/>
                  </a:cubicBezTo>
                  <a:cubicBezTo>
                    <a:pt x="1054527" y="2083543"/>
                    <a:pt x="1058916" y="2022745"/>
                    <a:pt x="1065093" y="1962598"/>
                  </a:cubicBezTo>
                  <a:cubicBezTo>
                    <a:pt x="1065743" y="1957071"/>
                    <a:pt x="1066556" y="1951381"/>
                    <a:pt x="1067369" y="1945854"/>
                  </a:cubicBezTo>
                  <a:cubicBezTo>
                    <a:pt x="1068507" y="1938214"/>
                    <a:pt x="1069320" y="1930574"/>
                    <a:pt x="1070620" y="1922933"/>
                  </a:cubicBezTo>
                  <a:cubicBezTo>
                    <a:pt x="1073221" y="1908303"/>
                    <a:pt x="1075334" y="1893347"/>
                    <a:pt x="1078261" y="1878717"/>
                  </a:cubicBezTo>
                  <a:cubicBezTo>
                    <a:pt x="1085088" y="1844579"/>
                    <a:pt x="1091916" y="1810604"/>
                    <a:pt x="1102482" y="1777442"/>
                  </a:cubicBezTo>
                  <a:cubicBezTo>
                    <a:pt x="1108009" y="1760373"/>
                    <a:pt x="1114349" y="1743630"/>
                    <a:pt x="1122639" y="1727536"/>
                  </a:cubicBezTo>
                  <a:cubicBezTo>
                    <a:pt x="1130767" y="1711768"/>
                    <a:pt x="1141659" y="1697137"/>
                    <a:pt x="1156289" y="1687059"/>
                  </a:cubicBezTo>
                  <a:cubicBezTo>
                    <a:pt x="1162142" y="1683157"/>
                    <a:pt x="1170595" y="1681044"/>
                    <a:pt x="1177585" y="1680881"/>
                  </a:cubicBezTo>
                  <a:cubicBezTo>
                    <a:pt x="1184575" y="1680719"/>
                    <a:pt x="1191727" y="1681694"/>
                    <a:pt x="1198067" y="1685108"/>
                  </a:cubicBezTo>
                  <a:cubicBezTo>
                    <a:pt x="1204245" y="1688522"/>
                    <a:pt x="1209772" y="1693399"/>
                    <a:pt x="1213348" y="1699413"/>
                  </a:cubicBezTo>
                  <a:cubicBezTo>
                    <a:pt x="1218387" y="1707704"/>
                    <a:pt x="1220501" y="1717457"/>
                    <a:pt x="1222289" y="1726886"/>
                  </a:cubicBezTo>
                  <a:cubicBezTo>
                    <a:pt x="1224077" y="1736477"/>
                    <a:pt x="1224402" y="1746393"/>
                    <a:pt x="1225052" y="1756147"/>
                  </a:cubicBezTo>
                  <a:cubicBezTo>
                    <a:pt x="1225540" y="1762649"/>
                    <a:pt x="1225377" y="1769477"/>
                    <a:pt x="1225052" y="1776142"/>
                  </a:cubicBezTo>
                  <a:cubicBezTo>
                    <a:pt x="1224565" y="1791097"/>
                    <a:pt x="1224077" y="1805890"/>
                    <a:pt x="1223264" y="1820846"/>
                  </a:cubicBezTo>
                  <a:cubicBezTo>
                    <a:pt x="1219850" y="1879205"/>
                    <a:pt x="1215786" y="1937564"/>
                    <a:pt x="1209934" y="1995760"/>
                  </a:cubicBezTo>
                  <a:cubicBezTo>
                    <a:pt x="1204245" y="2053794"/>
                    <a:pt x="1198067" y="2111991"/>
                    <a:pt x="1189289" y="2169699"/>
                  </a:cubicBezTo>
                  <a:cubicBezTo>
                    <a:pt x="1187826" y="2179453"/>
                    <a:pt x="1186200" y="2189369"/>
                    <a:pt x="1184737" y="2199123"/>
                  </a:cubicBezTo>
                  <a:cubicBezTo>
                    <a:pt x="1185550" y="2197497"/>
                    <a:pt x="1186363" y="2195709"/>
                    <a:pt x="1187338" y="2194083"/>
                  </a:cubicBezTo>
                  <a:cubicBezTo>
                    <a:pt x="1214486" y="2140439"/>
                    <a:pt x="1243259" y="2087932"/>
                    <a:pt x="1276096" y="2037538"/>
                  </a:cubicBezTo>
                  <a:cubicBezTo>
                    <a:pt x="1292677" y="2012179"/>
                    <a:pt x="1309746" y="1987145"/>
                    <a:pt x="1328278" y="1963086"/>
                  </a:cubicBezTo>
                  <a:cubicBezTo>
                    <a:pt x="1345509" y="1940977"/>
                    <a:pt x="1363228" y="1919194"/>
                    <a:pt x="1383711" y="1900012"/>
                  </a:cubicBezTo>
                  <a:cubicBezTo>
                    <a:pt x="1396065" y="1888471"/>
                    <a:pt x="1409558" y="1876929"/>
                    <a:pt x="1425001" y="1869614"/>
                  </a:cubicBezTo>
                  <a:cubicBezTo>
                    <a:pt x="1440282" y="1862298"/>
                    <a:pt x="1458326" y="1858397"/>
                    <a:pt x="1474094" y="1867175"/>
                  </a:cubicBezTo>
                  <a:cubicBezTo>
                    <a:pt x="1480759" y="1870914"/>
                    <a:pt x="1485636" y="1876604"/>
                    <a:pt x="1489537" y="1882944"/>
                  </a:cubicBezTo>
                  <a:cubicBezTo>
                    <a:pt x="1493926" y="1889934"/>
                    <a:pt x="1494739" y="1898549"/>
                    <a:pt x="1495064" y="1906677"/>
                  </a:cubicBezTo>
                  <a:cubicBezTo>
                    <a:pt x="1495227" y="1914480"/>
                    <a:pt x="1493114" y="1922446"/>
                    <a:pt x="1490838" y="1929761"/>
                  </a:cubicBezTo>
                  <a:cubicBezTo>
                    <a:pt x="1487912" y="1939027"/>
                    <a:pt x="1483685" y="1947642"/>
                    <a:pt x="1479134" y="1956258"/>
                  </a:cubicBezTo>
                  <a:cubicBezTo>
                    <a:pt x="1472143" y="1969425"/>
                    <a:pt x="1464178" y="1982105"/>
                    <a:pt x="1456213" y="1994785"/>
                  </a:cubicBezTo>
                  <a:cubicBezTo>
                    <a:pt x="1440607" y="2019494"/>
                    <a:pt x="1425164" y="2044203"/>
                    <a:pt x="1408908" y="2068425"/>
                  </a:cubicBezTo>
                  <a:cubicBezTo>
                    <a:pt x="1376233" y="2117030"/>
                    <a:pt x="1342746" y="2164985"/>
                    <a:pt x="1307795" y="2211965"/>
                  </a:cubicBezTo>
                  <a:cubicBezTo>
                    <a:pt x="1290726" y="2234723"/>
                    <a:pt x="1273820" y="2257482"/>
                    <a:pt x="1256589" y="2280240"/>
                  </a:cubicBezTo>
                  <a:lnTo>
                    <a:pt x="966744" y="2280240"/>
                  </a:lnTo>
                  <a:close/>
                  <a:moveTo>
                    <a:pt x="1391839" y="1985194"/>
                  </a:moveTo>
                  <a:cubicBezTo>
                    <a:pt x="1396390" y="1978204"/>
                    <a:pt x="1400942" y="1971214"/>
                    <a:pt x="1405331" y="1964224"/>
                  </a:cubicBezTo>
                  <a:lnTo>
                    <a:pt x="1407607" y="1960485"/>
                  </a:lnTo>
                  <a:cubicBezTo>
                    <a:pt x="1403381" y="1965199"/>
                    <a:pt x="1399154" y="1969913"/>
                    <a:pt x="1395090" y="1974790"/>
                  </a:cubicBezTo>
                  <a:cubicBezTo>
                    <a:pt x="1392652" y="1977716"/>
                    <a:pt x="1390376" y="1980642"/>
                    <a:pt x="1387937" y="1983568"/>
                  </a:cubicBezTo>
                  <a:cubicBezTo>
                    <a:pt x="1389238" y="1984056"/>
                    <a:pt x="1390538" y="1984544"/>
                    <a:pt x="1391839" y="1985194"/>
                  </a:cubicBezTo>
                  <a:lnTo>
                    <a:pt x="1391839" y="1985194"/>
                  </a:lnTo>
                  <a:close/>
                  <a:moveTo>
                    <a:pt x="1166368" y="1780206"/>
                  </a:moveTo>
                  <a:cubicBezTo>
                    <a:pt x="1166368" y="1779068"/>
                    <a:pt x="1166368" y="1778092"/>
                    <a:pt x="1166368" y="1776954"/>
                  </a:cubicBezTo>
                  <a:cubicBezTo>
                    <a:pt x="1166368" y="1776142"/>
                    <a:pt x="1166368" y="1775491"/>
                    <a:pt x="1166368" y="1774679"/>
                  </a:cubicBezTo>
                  <a:cubicBezTo>
                    <a:pt x="1165880" y="1775979"/>
                    <a:pt x="1165230" y="1777442"/>
                    <a:pt x="1164742" y="1778743"/>
                  </a:cubicBezTo>
                  <a:cubicBezTo>
                    <a:pt x="1165230" y="1779230"/>
                    <a:pt x="1165718" y="1779555"/>
                    <a:pt x="1166206" y="1780043"/>
                  </a:cubicBezTo>
                  <a:lnTo>
                    <a:pt x="1166206" y="1780043"/>
                  </a:lnTo>
                  <a:close/>
                  <a:moveTo>
                    <a:pt x="131674" y="2071025"/>
                  </a:moveTo>
                  <a:cubicBezTo>
                    <a:pt x="133949" y="2063385"/>
                    <a:pt x="136225" y="2055907"/>
                    <a:pt x="138339" y="2048267"/>
                  </a:cubicBezTo>
                  <a:cubicBezTo>
                    <a:pt x="147279" y="2018356"/>
                    <a:pt x="157846" y="1988933"/>
                    <a:pt x="168250" y="1959672"/>
                  </a:cubicBezTo>
                  <a:cubicBezTo>
                    <a:pt x="177028" y="1934475"/>
                    <a:pt x="186781" y="1909603"/>
                    <a:pt x="197348" y="1885219"/>
                  </a:cubicBezTo>
                  <a:cubicBezTo>
                    <a:pt x="210515" y="1854983"/>
                    <a:pt x="224008" y="1824747"/>
                    <a:pt x="239776" y="1795649"/>
                  </a:cubicBezTo>
                  <a:cubicBezTo>
                    <a:pt x="248554" y="1779393"/>
                    <a:pt x="258308" y="1763625"/>
                    <a:pt x="268874" y="1748344"/>
                  </a:cubicBezTo>
                  <a:cubicBezTo>
                    <a:pt x="280416" y="1731763"/>
                    <a:pt x="293908" y="1715994"/>
                    <a:pt x="310002" y="1703477"/>
                  </a:cubicBezTo>
                  <a:cubicBezTo>
                    <a:pt x="322356" y="1693886"/>
                    <a:pt x="337475" y="1688197"/>
                    <a:pt x="353243" y="1690473"/>
                  </a:cubicBezTo>
                  <a:cubicBezTo>
                    <a:pt x="360396" y="1691448"/>
                    <a:pt x="367386" y="1694537"/>
                    <a:pt x="372750" y="1699413"/>
                  </a:cubicBezTo>
                  <a:cubicBezTo>
                    <a:pt x="375676" y="1702177"/>
                    <a:pt x="378602" y="1704778"/>
                    <a:pt x="380716" y="1708192"/>
                  </a:cubicBezTo>
                  <a:cubicBezTo>
                    <a:pt x="383479" y="1712906"/>
                    <a:pt x="385592" y="1717295"/>
                    <a:pt x="387218" y="1722497"/>
                  </a:cubicBezTo>
                  <a:cubicBezTo>
                    <a:pt x="389656" y="1729487"/>
                    <a:pt x="389656" y="1738265"/>
                    <a:pt x="389169" y="1745580"/>
                  </a:cubicBezTo>
                  <a:cubicBezTo>
                    <a:pt x="388518" y="1754846"/>
                    <a:pt x="386730" y="1763625"/>
                    <a:pt x="384617" y="1772565"/>
                  </a:cubicBezTo>
                  <a:cubicBezTo>
                    <a:pt x="382991" y="1779068"/>
                    <a:pt x="381041" y="1785570"/>
                    <a:pt x="379090" y="1792073"/>
                  </a:cubicBezTo>
                  <a:cubicBezTo>
                    <a:pt x="374863" y="1806053"/>
                    <a:pt x="370637" y="1820033"/>
                    <a:pt x="366248" y="1833850"/>
                  </a:cubicBezTo>
                  <a:cubicBezTo>
                    <a:pt x="357144" y="1862461"/>
                    <a:pt x="347716" y="1890909"/>
                    <a:pt x="337475" y="1919194"/>
                  </a:cubicBezTo>
                  <a:cubicBezTo>
                    <a:pt x="326746" y="1948618"/>
                    <a:pt x="315529" y="1977716"/>
                    <a:pt x="303987" y="2006652"/>
                  </a:cubicBezTo>
                  <a:cubicBezTo>
                    <a:pt x="281879" y="2062410"/>
                    <a:pt x="258145" y="2117680"/>
                    <a:pt x="234412" y="2172788"/>
                  </a:cubicBezTo>
                  <a:cubicBezTo>
                    <a:pt x="218968" y="2208551"/>
                    <a:pt x="203200" y="2243989"/>
                    <a:pt x="188732" y="2280078"/>
                  </a:cubicBezTo>
                  <a:lnTo>
                    <a:pt x="39014" y="2280078"/>
                  </a:lnTo>
                  <a:cubicBezTo>
                    <a:pt x="35113" y="2269999"/>
                    <a:pt x="33650" y="2258945"/>
                    <a:pt x="31862" y="2248216"/>
                  </a:cubicBezTo>
                  <a:cubicBezTo>
                    <a:pt x="30724" y="2241226"/>
                    <a:pt x="29748" y="2234073"/>
                    <a:pt x="28936" y="2227083"/>
                  </a:cubicBezTo>
                  <a:cubicBezTo>
                    <a:pt x="26985" y="2211315"/>
                    <a:pt x="25034" y="2195546"/>
                    <a:pt x="23246" y="2179616"/>
                  </a:cubicBezTo>
                  <a:cubicBezTo>
                    <a:pt x="20157" y="2152793"/>
                    <a:pt x="17394" y="2125971"/>
                    <a:pt x="14793" y="2099148"/>
                  </a:cubicBezTo>
                  <a:cubicBezTo>
                    <a:pt x="8778" y="2037050"/>
                    <a:pt x="3739" y="1974953"/>
                    <a:pt x="0" y="1912692"/>
                  </a:cubicBezTo>
                  <a:lnTo>
                    <a:pt x="0" y="1912692"/>
                  </a:lnTo>
                  <a:lnTo>
                    <a:pt x="0" y="1554247"/>
                  </a:lnTo>
                  <a:cubicBezTo>
                    <a:pt x="2113" y="1542055"/>
                    <a:pt x="5202" y="1530188"/>
                    <a:pt x="10241" y="1518809"/>
                  </a:cubicBezTo>
                  <a:cubicBezTo>
                    <a:pt x="17069" y="1503366"/>
                    <a:pt x="29261" y="1488898"/>
                    <a:pt x="46655" y="1485972"/>
                  </a:cubicBezTo>
                  <a:cubicBezTo>
                    <a:pt x="60960" y="1483534"/>
                    <a:pt x="75590" y="1486785"/>
                    <a:pt x="86482" y="1496701"/>
                  </a:cubicBezTo>
                  <a:cubicBezTo>
                    <a:pt x="97048" y="1506292"/>
                    <a:pt x="102900" y="1518321"/>
                    <a:pt x="108102" y="1531164"/>
                  </a:cubicBezTo>
                  <a:cubicBezTo>
                    <a:pt x="113629" y="1544656"/>
                    <a:pt x="117368" y="1558961"/>
                    <a:pt x="121107" y="1572942"/>
                  </a:cubicBezTo>
                  <a:cubicBezTo>
                    <a:pt x="128422" y="1600739"/>
                    <a:pt x="132649" y="1629513"/>
                    <a:pt x="135412" y="1658123"/>
                  </a:cubicBezTo>
                  <a:cubicBezTo>
                    <a:pt x="138176" y="1686896"/>
                    <a:pt x="140614" y="1715669"/>
                    <a:pt x="141590" y="1744605"/>
                  </a:cubicBezTo>
                  <a:cubicBezTo>
                    <a:pt x="142728" y="1774353"/>
                    <a:pt x="142890" y="1803939"/>
                    <a:pt x="142240" y="1833525"/>
                  </a:cubicBezTo>
                  <a:cubicBezTo>
                    <a:pt x="140289" y="1912692"/>
                    <a:pt x="136225" y="1991859"/>
                    <a:pt x="131836" y="2070863"/>
                  </a:cubicBezTo>
                  <a:lnTo>
                    <a:pt x="131836" y="2070863"/>
                  </a:lnTo>
                  <a:close/>
                  <a:moveTo>
                    <a:pt x="317805" y="1789959"/>
                  </a:moveTo>
                  <a:cubicBezTo>
                    <a:pt x="319105" y="1785895"/>
                    <a:pt x="320406" y="1781831"/>
                    <a:pt x="321544" y="1777767"/>
                  </a:cubicBezTo>
                  <a:cubicBezTo>
                    <a:pt x="318618" y="1781831"/>
                    <a:pt x="315854" y="1785895"/>
                    <a:pt x="313091" y="1789959"/>
                  </a:cubicBezTo>
                  <a:cubicBezTo>
                    <a:pt x="313903" y="1789959"/>
                    <a:pt x="314716" y="1789959"/>
                    <a:pt x="315529" y="1789959"/>
                  </a:cubicBezTo>
                  <a:cubicBezTo>
                    <a:pt x="316342" y="1789959"/>
                    <a:pt x="317155" y="1789959"/>
                    <a:pt x="317967" y="1789959"/>
                  </a:cubicBezTo>
                  <a:lnTo>
                    <a:pt x="317967" y="1789959"/>
                  </a:lnTo>
                  <a:close/>
                  <a:moveTo>
                    <a:pt x="1643969" y="1435578"/>
                  </a:moveTo>
                  <a:cubicBezTo>
                    <a:pt x="1633891" y="1408268"/>
                    <a:pt x="1625438" y="1380308"/>
                    <a:pt x="1618122" y="1352348"/>
                  </a:cubicBezTo>
                  <a:cubicBezTo>
                    <a:pt x="1610645" y="1323900"/>
                    <a:pt x="1603492" y="1295452"/>
                    <a:pt x="1596990" y="1266841"/>
                  </a:cubicBezTo>
                  <a:cubicBezTo>
                    <a:pt x="1590162" y="1237093"/>
                    <a:pt x="1584960" y="1207182"/>
                    <a:pt x="1580408" y="1176945"/>
                  </a:cubicBezTo>
                  <a:cubicBezTo>
                    <a:pt x="1576182" y="1148823"/>
                    <a:pt x="1572931" y="1120375"/>
                    <a:pt x="1571305" y="1092089"/>
                  </a:cubicBezTo>
                  <a:cubicBezTo>
                    <a:pt x="1570980" y="1084449"/>
                    <a:pt x="1570492" y="1076971"/>
                    <a:pt x="1570005" y="1069331"/>
                  </a:cubicBezTo>
                  <a:cubicBezTo>
                    <a:pt x="1569679" y="1063804"/>
                    <a:pt x="1569679" y="1058439"/>
                    <a:pt x="1570005" y="1052912"/>
                  </a:cubicBezTo>
                  <a:lnTo>
                    <a:pt x="1570005" y="1051287"/>
                  </a:lnTo>
                  <a:cubicBezTo>
                    <a:pt x="1569029" y="1043484"/>
                    <a:pt x="1568379" y="1035681"/>
                    <a:pt x="1567566" y="1027878"/>
                  </a:cubicBezTo>
                  <a:cubicBezTo>
                    <a:pt x="1566753" y="1019587"/>
                    <a:pt x="1566916" y="1011134"/>
                    <a:pt x="1566591" y="1002844"/>
                  </a:cubicBezTo>
                  <a:cubicBezTo>
                    <a:pt x="1566103" y="988864"/>
                    <a:pt x="1566916" y="974883"/>
                    <a:pt x="1569029" y="961065"/>
                  </a:cubicBezTo>
                  <a:cubicBezTo>
                    <a:pt x="1570330" y="952937"/>
                    <a:pt x="1572931" y="944972"/>
                    <a:pt x="1575857" y="937169"/>
                  </a:cubicBezTo>
                  <a:cubicBezTo>
                    <a:pt x="1578945" y="928879"/>
                    <a:pt x="1583497" y="919288"/>
                    <a:pt x="1590487" y="913598"/>
                  </a:cubicBezTo>
                  <a:cubicBezTo>
                    <a:pt x="1596014" y="909047"/>
                    <a:pt x="1601866" y="904820"/>
                    <a:pt x="1609019" y="903194"/>
                  </a:cubicBezTo>
                  <a:cubicBezTo>
                    <a:pt x="1616984" y="901406"/>
                    <a:pt x="1624950" y="901406"/>
                    <a:pt x="1632428" y="904820"/>
                  </a:cubicBezTo>
                  <a:cubicBezTo>
                    <a:pt x="1639093" y="907746"/>
                    <a:pt x="1645595" y="911322"/>
                    <a:pt x="1650634" y="916849"/>
                  </a:cubicBezTo>
                  <a:cubicBezTo>
                    <a:pt x="1656974" y="923677"/>
                    <a:pt x="1661526" y="931317"/>
                    <a:pt x="1665590" y="939770"/>
                  </a:cubicBezTo>
                  <a:cubicBezTo>
                    <a:pt x="1673555" y="956677"/>
                    <a:pt x="1678270" y="975534"/>
                    <a:pt x="1682334" y="993740"/>
                  </a:cubicBezTo>
                  <a:cubicBezTo>
                    <a:pt x="1685422" y="1007233"/>
                    <a:pt x="1687861" y="1020888"/>
                    <a:pt x="1690136" y="1034543"/>
                  </a:cubicBezTo>
                  <a:cubicBezTo>
                    <a:pt x="1694851" y="1063966"/>
                    <a:pt x="1699727" y="1093552"/>
                    <a:pt x="1701678" y="1123301"/>
                  </a:cubicBezTo>
                  <a:cubicBezTo>
                    <a:pt x="1702654" y="1138419"/>
                    <a:pt x="1703629" y="1153374"/>
                    <a:pt x="1704117" y="1168492"/>
                  </a:cubicBezTo>
                  <a:cubicBezTo>
                    <a:pt x="1713382" y="1145409"/>
                    <a:pt x="1722974" y="1122325"/>
                    <a:pt x="1732565" y="1099404"/>
                  </a:cubicBezTo>
                  <a:cubicBezTo>
                    <a:pt x="1737929" y="1086887"/>
                    <a:pt x="1743619" y="1074370"/>
                    <a:pt x="1749146" y="1062016"/>
                  </a:cubicBezTo>
                  <a:cubicBezTo>
                    <a:pt x="1754673" y="1049824"/>
                    <a:pt x="1760525" y="1037469"/>
                    <a:pt x="1766702" y="1025602"/>
                  </a:cubicBezTo>
                  <a:cubicBezTo>
                    <a:pt x="1786372" y="987888"/>
                    <a:pt x="1806529" y="949687"/>
                    <a:pt x="1833839" y="917012"/>
                  </a:cubicBezTo>
                  <a:cubicBezTo>
                    <a:pt x="1844081" y="904820"/>
                    <a:pt x="1856435" y="893766"/>
                    <a:pt x="1870415" y="886126"/>
                  </a:cubicBezTo>
                  <a:cubicBezTo>
                    <a:pt x="1876430" y="882712"/>
                    <a:pt x="1884721" y="879948"/>
                    <a:pt x="1891711" y="879785"/>
                  </a:cubicBezTo>
                  <a:cubicBezTo>
                    <a:pt x="1895287" y="879785"/>
                    <a:pt x="1898538" y="879785"/>
                    <a:pt x="1901952" y="880111"/>
                  </a:cubicBezTo>
                  <a:cubicBezTo>
                    <a:pt x="1907154" y="880761"/>
                    <a:pt x="1911381" y="882549"/>
                    <a:pt x="1916095" y="884825"/>
                  </a:cubicBezTo>
                  <a:cubicBezTo>
                    <a:pt x="1928124" y="890352"/>
                    <a:pt x="1937228" y="904495"/>
                    <a:pt x="1939341" y="917337"/>
                  </a:cubicBezTo>
                  <a:cubicBezTo>
                    <a:pt x="1940641" y="925140"/>
                    <a:pt x="1941129" y="932943"/>
                    <a:pt x="1939991" y="940908"/>
                  </a:cubicBezTo>
                  <a:cubicBezTo>
                    <a:pt x="1939016" y="947736"/>
                    <a:pt x="1937390" y="954238"/>
                    <a:pt x="1935927" y="960903"/>
                  </a:cubicBezTo>
                  <a:cubicBezTo>
                    <a:pt x="1931213" y="981385"/>
                    <a:pt x="1922597" y="1000893"/>
                    <a:pt x="1913006" y="1019587"/>
                  </a:cubicBezTo>
                  <a:cubicBezTo>
                    <a:pt x="1906341" y="1032592"/>
                    <a:pt x="1899676" y="1045597"/>
                    <a:pt x="1892849" y="1058439"/>
                  </a:cubicBezTo>
                  <a:cubicBezTo>
                    <a:pt x="1878543" y="1085099"/>
                    <a:pt x="1864238" y="1111759"/>
                    <a:pt x="1849770" y="1138419"/>
                  </a:cubicBezTo>
                  <a:cubicBezTo>
                    <a:pt x="1842780" y="1151098"/>
                    <a:pt x="1835953" y="1163941"/>
                    <a:pt x="1828963" y="1176620"/>
                  </a:cubicBezTo>
                  <a:cubicBezTo>
                    <a:pt x="1826687" y="1180847"/>
                    <a:pt x="1824248" y="1185236"/>
                    <a:pt x="1821973" y="1189463"/>
                  </a:cubicBezTo>
                  <a:lnTo>
                    <a:pt x="1823761" y="1186049"/>
                  </a:lnTo>
                  <a:cubicBezTo>
                    <a:pt x="1821322" y="1190438"/>
                    <a:pt x="1819209" y="1195477"/>
                    <a:pt x="1816446" y="1199704"/>
                  </a:cubicBezTo>
                  <a:cubicBezTo>
                    <a:pt x="1816120" y="1200354"/>
                    <a:pt x="1815795" y="1201004"/>
                    <a:pt x="1815308" y="1201817"/>
                  </a:cubicBezTo>
                  <a:cubicBezTo>
                    <a:pt x="1833514" y="1184748"/>
                    <a:pt x="1852859" y="1168492"/>
                    <a:pt x="1871878" y="1152399"/>
                  </a:cubicBezTo>
                  <a:cubicBezTo>
                    <a:pt x="1882607" y="1143296"/>
                    <a:pt x="1893662" y="1134355"/>
                    <a:pt x="1904878" y="1125739"/>
                  </a:cubicBezTo>
                  <a:cubicBezTo>
                    <a:pt x="1914469" y="1118424"/>
                    <a:pt x="1924060" y="1111271"/>
                    <a:pt x="1934627" y="1105582"/>
                  </a:cubicBezTo>
                  <a:cubicBezTo>
                    <a:pt x="1941129" y="1102168"/>
                    <a:pt x="1949420" y="1099079"/>
                    <a:pt x="1956735" y="1098917"/>
                  </a:cubicBezTo>
                  <a:cubicBezTo>
                    <a:pt x="1959661" y="1098917"/>
                    <a:pt x="1962750" y="1098754"/>
                    <a:pt x="1965676" y="1098917"/>
                  </a:cubicBezTo>
                  <a:cubicBezTo>
                    <a:pt x="1970390" y="1099242"/>
                    <a:pt x="1974291" y="1100705"/>
                    <a:pt x="1978680" y="1102330"/>
                  </a:cubicBezTo>
                  <a:cubicBezTo>
                    <a:pt x="1990222" y="1106882"/>
                    <a:pt x="1998675" y="1122488"/>
                    <a:pt x="1997375" y="1134680"/>
                  </a:cubicBezTo>
                  <a:cubicBezTo>
                    <a:pt x="1996725" y="1140857"/>
                    <a:pt x="1995424" y="1146384"/>
                    <a:pt x="1993311" y="1152236"/>
                  </a:cubicBezTo>
                  <a:cubicBezTo>
                    <a:pt x="1990385" y="1160527"/>
                    <a:pt x="1985833" y="1168167"/>
                    <a:pt x="1981119" y="1175482"/>
                  </a:cubicBezTo>
                  <a:cubicBezTo>
                    <a:pt x="1972341" y="1188975"/>
                    <a:pt x="1961449" y="1201492"/>
                    <a:pt x="1951045" y="1213847"/>
                  </a:cubicBezTo>
                  <a:cubicBezTo>
                    <a:pt x="1941779" y="1224901"/>
                    <a:pt x="1931375" y="1235142"/>
                    <a:pt x="1921459" y="1245546"/>
                  </a:cubicBezTo>
                  <a:cubicBezTo>
                    <a:pt x="1912356" y="1254974"/>
                    <a:pt x="1902602" y="1264078"/>
                    <a:pt x="1893011" y="1273181"/>
                  </a:cubicBezTo>
                  <a:cubicBezTo>
                    <a:pt x="1874479" y="1290737"/>
                    <a:pt x="1855297" y="1307969"/>
                    <a:pt x="1835302" y="1323737"/>
                  </a:cubicBezTo>
                  <a:cubicBezTo>
                    <a:pt x="1825061" y="1331703"/>
                    <a:pt x="1814820" y="1339831"/>
                    <a:pt x="1803928" y="1346821"/>
                  </a:cubicBezTo>
                  <a:cubicBezTo>
                    <a:pt x="1791411" y="1354786"/>
                    <a:pt x="1778732" y="1361776"/>
                    <a:pt x="1765239" y="1367791"/>
                  </a:cubicBezTo>
                  <a:cubicBezTo>
                    <a:pt x="1762150" y="1369091"/>
                    <a:pt x="1759062" y="1370229"/>
                    <a:pt x="1755811" y="1370717"/>
                  </a:cubicBezTo>
                  <a:cubicBezTo>
                    <a:pt x="1752559" y="1379820"/>
                    <a:pt x="1744757" y="1387136"/>
                    <a:pt x="1734678" y="1389737"/>
                  </a:cubicBezTo>
                  <a:cubicBezTo>
                    <a:pt x="1732239" y="1390387"/>
                    <a:pt x="1729801" y="1390712"/>
                    <a:pt x="1727363" y="1390712"/>
                  </a:cubicBezTo>
                  <a:cubicBezTo>
                    <a:pt x="1719072" y="1390712"/>
                    <a:pt x="1710782" y="1387298"/>
                    <a:pt x="1704929" y="1381121"/>
                  </a:cubicBezTo>
                  <a:cubicBezTo>
                    <a:pt x="1702654" y="1378682"/>
                    <a:pt x="1700865" y="1376081"/>
                    <a:pt x="1699565" y="1373155"/>
                  </a:cubicBezTo>
                  <a:cubicBezTo>
                    <a:pt x="1696964" y="1372017"/>
                    <a:pt x="1694688" y="1370554"/>
                    <a:pt x="1692412" y="1368766"/>
                  </a:cubicBezTo>
                  <a:cubicBezTo>
                    <a:pt x="1689649" y="1370880"/>
                    <a:pt x="1686723" y="1372505"/>
                    <a:pt x="1683634" y="1373643"/>
                  </a:cubicBezTo>
                  <a:cubicBezTo>
                    <a:pt x="1688023" y="1387948"/>
                    <a:pt x="1692575" y="1402091"/>
                    <a:pt x="1697777" y="1416071"/>
                  </a:cubicBezTo>
                  <a:cubicBezTo>
                    <a:pt x="1703141" y="1430702"/>
                    <a:pt x="1695176" y="1447445"/>
                    <a:pt x="1680708" y="1452647"/>
                  </a:cubicBezTo>
                  <a:cubicBezTo>
                    <a:pt x="1677619" y="1453785"/>
                    <a:pt x="1674368" y="1454273"/>
                    <a:pt x="1671117" y="1454273"/>
                  </a:cubicBezTo>
                  <a:cubicBezTo>
                    <a:pt x="1659413" y="1454273"/>
                    <a:pt x="1648358" y="1446958"/>
                    <a:pt x="1643969" y="1435416"/>
                  </a:cubicBezTo>
                  <a:lnTo>
                    <a:pt x="1643969" y="1435416"/>
                  </a:lnTo>
                  <a:close/>
                  <a:moveTo>
                    <a:pt x="1853997" y="996179"/>
                  </a:moveTo>
                  <a:cubicBezTo>
                    <a:pt x="1854972" y="997317"/>
                    <a:pt x="1855948" y="998455"/>
                    <a:pt x="1856760" y="999593"/>
                  </a:cubicBezTo>
                  <a:cubicBezTo>
                    <a:pt x="1862613" y="988213"/>
                    <a:pt x="1868140" y="976672"/>
                    <a:pt x="1873016" y="964967"/>
                  </a:cubicBezTo>
                  <a:cubicBezTo>
                    <a:pt x="1873504" y="963829"/>
                    <a:pt x="1873829" y="962691"/>
                    <a:pt x="1874317" y="961391"/>
                  </a:cubicBezTo>
                  <a:cubicBezTo>
                    <a:pt x="1872691" y="963504"/>
                    <a:pt x="1871066" y="965617"/>
                    <a:pt x="1869603" y="967731"/>
                  </a:cubicBezTo>
                  <a:cubicBezTo>
                    <a:pt x="1863425" y="976346"/>
                    <a:pt x="1857898" y="985449"/>
                    <a:pt x="1852371" y="994391"/>
                  </a:cubicBezTo>
                  <a:cubicBezTo>
                    <a:pt x="1853022" y="994878"/>
                    <a:pt x="1853509" y="995529"/>
                    <a:pt x="1854159" y="996179"/>
                  </a:cubicBezTo>
                  <a:lnTo>
                    <a:pt x="1854159" y="996179"/>
                  </a:lnTo>
                  <a:close/>
                  <a:moveTo>
                    <a:pt x="1042335" y="1445332"/>
                  </a:moveTo>
                  <a:cubicBezTo>
                    <a:pt x="1031931" y="1429564"/>
                    <a:pt x="1035182" y="1408756"/>
                    <a:pt x="1036645" y="1390712"/>
                  </a:cubicBezTo>
                  <a:cubicBezTo>
                    <a:pt x="1035995" y="1385998"/>
                    <a:pt x="1035507" y="1381283"/>
                    <a:pt x="1034857" y="1376732"/>
                  </a:cubicBezTo>
                  <a:cubicBezTo>
                    <a:pt x="1034044" y="1370229"/>
                    <a:pt x="1033557" y="1363564"/>
                    <a:pt x="1032906" y="1356899"/>
                  </a:cubicBezTo>
                  <a:cubicBezTo>
                    <a:pt x="1031768" y="1342919"/>
                    <a:pt x="1030630" y="1328777"/>
                    <a:pt x="1029655" y="1314796"/>
                  </a:cubicBezTo>
                  <a:cubicBezTo>
                    <a:pt x="1028680" y="1300491"/>
                    <a:pt x="1027704" y="1286186"/>
                    <a:pt x="1026892" y="1271881"/>
                  </a:cubicBezTo>
                  <a:cubicBezTo>
                    <a:pt x="1025754" y="1261802"/>
                    <a:pt x="1024778" y="1251723"/>
                    <a:pt x="1023803" y="1241482"/>
                  </a:cubicBezTo>
                  <a:cubicBezTo>
                    <a:pt x="1020877" y="1211733"/>
                    <a:pt x="1017788" y="1182147"/>
                    <a:pt x="1015837" y="1152236"/>
                  </a:cubicBezTo>
                  <a:cubicBezTo>
                    <a:pt x="1015025" y="1138256"/>
                    <a:pt x="1013724" y="1124276"/>
                    <a:pt x="1013237" y="1110133"/>
                  </a:cubicBezTo>
                  <a:cubicBezTo>
                    <a:pt x="1012749" y="1094365"/>
                    <a:pt x="1011611" y="1078597"/>
                    <a:pt x="1011773" y="1062828"/>
                  </a:cubicBezTo>
                  <a:cubicBezTo>
                    <a:pt x="1011773" y="1047385"/>
                    <a:pt x="1011936" y="1031942"/>
                    <a:pt x="1012099" y="1016499"/>
                  </a:cubicBezTo>
                  <a:cubicBezTo>
                    <a:pt x="1012099" y="1009346"/>
                    <a:pt x="1013074" y="1002193"/>
                    <a:pt x="1013399" y="995203"/>
                  </a:cubicBezTo>
                  <a:cubicBezTo>
                    <a:pt x="1013887" y="986913"/>
                    <a:pt x="1014049" y="978297"/>
                    <a:pt x="1015187" y="970007"/>
                  </a:cubicBezTo>
                  <a:cubicBezTo>
                    <a:pt x="1017951" y="950337"/>
                    <a:pt x="1020389" y="930667"/>
                    <a:pt x="1025429" y="911322"/>
                  </a:cubicBezTo>
                  <a:cubicBezTo>
                    <a:pt x="1027704" y="902544"/>
                    <a:pt x="1030305" y="893766"/>
                    <a:pt x="1033882" y="885313"/>
                  </a:cubicBezTo>
                  <a:cubicBezTo>
                    <a:pt x="1037295" y="877022"/>
                    <a:pt x="1041522" y="869057"/>
                    <a:pt x="1045911" y="861091"/>
                  </a:cubicBezTo>
                  <a:cubicBezTo>
                    <a:pt x="1049813" y="853939"/>
                    <a:pt x="1055177" y="846949"/>
                    <a:pt x="1061517" y="841909"/>
                  </a:cubicBezTo>
                  <a:cubicBezTo>
                    <a:pt x="1067857" y="836707"/>
                    <a:pt x="1074847" y="833456"/>
                    <a:pt x="1082975" y="831343"/>
                  </a:cubicBezTo>
                  <a:cubicBezTo>
                    <a:pt x="1086876" y="830368"/>
                    <a:pt x="1091265" y="830693"/>
                    <a:pt x="1095167" y="830855"/>
                  </a:cubicBezTo>
                  <a:cubicBezTo>
                    <a:pt x="1098906" y="830855"/>
                    <a:pt x="1102807" y="831993"/>
                    <a:pt x="1106058" y="833619"/>
                  </a:cubicBezTo>
                  <a:cubicBezTo>
                    <a:pt x="1113211" y="837033"/>
                    <a:pt x="1119388" y="841909"/>
                    <a:pt x="1123290" y="848899"/>
                  </a:cubicBezTo>
                  <a:cubicBezTo>
                    <a:pt x="1128492" y="858165"/>
                    <a:pt x="1130117" y="869219"/>
                    <a:pt x="1131093" y="879623"/>
                  </a:cubicBezTo>
                  <a:cubicBezTo>
                    <a:pt x="1132556" y="894579"/>
                    <a:pt x="1132556" y="909534"/>
                    <a:pt x="1132718" y="924652"/>
                  </a:cubicBezTo>
                  <a:cubicBezTo>
                    <a:pt x="1132718" y="953913"/>
                    <a:pt x="1130930" y="983174"/>
                    <a:pt x="1129467" y="1012272"/>
                  </a:cubicBezTo>
                  <a:cubicBezTo>
                    <a:pt x="1126703" y="1062178"/>
                    <a:pt x="1123127" y="1111921"/>
                    <a:pt x="1119063" y="1161827"/>
                  </a:cubicBezTo>
                  <a:cubicBezTo>
                    <a:pt x="1123777" y="1152236"/>
                    <a:pt x="1128654" y="1142645"/>
                    <a:pt x="1133531" y="1133217"/>
                  </a:cubicBezTo>
                  <a:cubicBezTo>
                    <a:pt x="1140521" y="1119399"/>
                    <a:pt x="1148324" y="1105744"/>
                    <a:pt x="1156127" y="1092252"/>
                  </a:cubicBezTo>
                  <a:cubicBezTo>
                    <a:pt x="1164092" y="1078272"/>
                    <a:pt x="1172220" y="1064291"/>
                    <a:pt x="1180348" y="1050311"/>
                  </a:cubicBezTo>
                  <a:cubicBezTo>
                    <a:pt x="1194166" y="1026577"/>
                    <a:pt x="1208146" y="1002681"/>
                    <a:pt x="1223427" y="979598"/>
                  </a:cubicBezTo>
                  <a:cubicBezTo>
                    <a:pt x="1232042" y="966430"/>
                    <a:pt x="1240821" y="953425"/>
                    <a:pt x="1250249" y="940908"/>
                  </a:cubicBezTo>
                  <a:cubicBezTo>
                    <a:pt x="1253988" y="935869"/>
                    <a:pt x="1258052" y="931317"/>
                    <a:pt x="1262116" y="926766"/>
                  </a:cubicBezTo>
                  <a:cubicBezTo>
                    <a:pt x="1267318" y="921076"/>
                    <a:pt x="1273007" y="915712"/>
                    <a:pt x="1279998" y="911973"/>
                  </a:cubicBezTo>
                  <a:cubicBezTo>
                    <a:pt x="1285199" y="909209"/>
                    <a:pt x="1291052" y="907909"/>
                    <a:pt x="1296741" y="907909"/>
                  </a:cubicBezTo>
                  <a:cubicBezTo>
                    <a:pt x="1301130" y="901731"/>
                    <a:pt x="1305682" y="895879"/>
                    <a:pt x="1310721" y="890352"/>
                  </a:cubicBezTo>
                  <a:cubicBezTo>
                    <a:pt x="1320312" y="879461"/>
                    <a:pt x="1333317" y="869707"/>
                    <a:pt x="1348598" y="871170"/>
                  </a:cubicBezTo>
                  <a:cubicBezTo>
                    <a:pt x="1358839" y="872145"/>
                    <a:pt x="1369731" y="877673"/>
                    <a:pt x="1374282" y="887589"/>
                  </a:cubicBezTo>
                  <a:cubicBezTo>
                    <a:pt x="1377534" y="894904"/>
                    <a:pt x="1379484" y="901569"/>
                    <a:pt x="1378346" y="909697"/>
                  </a:cubicBezTo>
                  <a:cubicBezTo>
                    <a:pt x="1377534" y="915386"/>
                    <a:pt x="1375745" y="920751"/>
                    <a:pt x="1373632" y="926115"/>
                  </a:cubicBezTo>
                  <a:cubicBezTo>
                    <a:pt x="1370869" y="933268"/>
                    <a:pt x="1367455" y="940096"/>
                    <a:pt x="1364041" y="946923"/>
                  </a:cubicBezTo>
                  <a:cubicBezTo>
                    <a:pt x="1357539" y="959440"/>
                    <a:pt x="1350386" y="971632"/>
                    <a:pt x="1343071" y="983662"/>
                  </a:cubicBezTo>
                  <a:cubicBezTo>
                    <a:pt x="1331204" y="1003657"/>
                    <a:pt x="1318687" y="1023489"/>
                    <a:pt x="1306170" y="1043159"/>
                  </a:cubicBezTo>
                  <a:lnTo>
                    <a:pt x="1306170" y="1043159"/>
                  </a:lnTo>
                  <a:cubicBezTo>
                    <a:pt x="1300318" y="1056814"/>
                    <a:pt x="1294303" y="1070306"/>
                    <a:pt x="1288126" y="1083799"/>
                  </a:cubicBezTo>
                  <a:cubicBezTo>
                    <a:pt x="1281298" y="1098266"/>
                    <a:pt x="1274145" y="1112734"/>
                    <a:pt x="1266993" y="1127040"/>
                  </a:cubicBezTo>
                  <a:cubicBezTo>
                    <a:pt x="1254476" y="1152074"/>
                    <a:pt x="1240983" y="1176458"/>
                    <a:pt x="1227653" y="1201004"/>
                  </a:cubicBezTo>
                  <a:cubicBezTo>
                    <a:pt x="1212860" y="1227989"/>
                    <a:pt x="1197254" y="1254487"/>
                    <a:pt x="1180836" y="1280334"/>
                  </a:cubicBezTo>
                  <a:cubicBezTo>
                    <a:pt x="1174008" y="1291063"/>
                    <a:pt x="1167018" y="1301629"/>
                    <a:pt x="1159703" y="1312033"/>
                  </a:cubicBezTo>
                  <a:cubicBezTo>
                    <a:pt x="1155802" y="1317560"/>
                    <a:pt x="1152063" y="1323087"/>
                    <a:pt x="1147999" y="1328614"/>
                  </a:cubicBezTo>
                  <a:cubicBezTo>
                    <a:pt x="1142309" y="1336417"/>
                    <a:pt x="1136945" y="1344707"/>
                    <a:pt x="1128654" y="1349747"/>
                  </a:cubicBezTo>
                  <a:cubicBezTo>
                    <a:pt x="1123940" y="1352673"/>
                    <a:pt x="1119063" y="1354624"/>
                    <a:pt x="1113861" y="1355111"/>
                  </a:cubicBezTo>
                  <a:cubicBezTo>
                    <a:pt x="1113861" y="1357387"/>
                    <a:pt x="1113861" y="1359663"/>
                    <a:pt x="1113861" y="1361939"/>
                  </a:cubicBezTo>
                  <a:cubicBezTo>
                    <a:pt x="1114024" y="1378195"/>
                    <a:pt x="1115649" y="1396239"/>
                    <a:pt x="1108659" y="1411194"/>
                  </a:cubicBezTo>
                  <a:cubicBezTo>
                    <a:pt x="1106058" y="1416721"/>
                    <a:pt x="1101507" y="1421436"/>
                    <a:pt x="1096305" y="1424687"/>
                  </a:cubicBezTo>
                  <a:cubicBezTo>
                    <a:pt x="1096630" y="1428913"/>
                    <a:pt x="1096142" y="1433140"/>
                    <a:pt x="1094842" y="1437041"/>
                  </a:cubicBezTo>
                  <a:cubicBezTo>
                    <a:pt x="1091428" y="1447608"/>
                    <a:pt x="1082975" y="1454435"/>
                    <a:pt x="1072408" y="1457199"/>
                  </a:cubicBezTo>
                  <a:cubicBezTo>
                    <a:pt x="1070458" y="1457687"/>
                    <a:pt x="1068344" y="1458012"/>
                    <a:pt x="1066231" y="1458012"/>
                  </a:cubicBezTo>
                  <a:cubicBezTo>
                    <a:pt x="1056965" y="1458012"/>
                    <a:pt x="1047212" y="1453135"/>
                    <a:pt x="1042172" y="1445495"/>
                  </a:cubicBezTo>
                  <a:lnTo>
                    <a:pt x="1042172" y="1445495"/>
                  </a:lnTo>
                  <a:close/>
                  <a:moveTo>
                    <a:pt x="420868" y="951475"/>
                  </a:moveTo>
                  <a:cubicBezTo>
                    <a:pt x="423631" y="962041"/>
                    <a:pt x="422331" y="973583"/>
                    <a:pt x="422006" y="984474"/>
                  </a:cubicBezTo>
                  <a:cubicBezTo>
                    <a:pt x="421843" y="990977"/>
                    <a:pt x="421356" y="997641"/>
                    <a:pt x="420705" y="1004307"/>
                  </a:cubicBezTo>
                  <a:cubicBezTo>
                    <a:pt x="420218" y="1011134"/>
                    <a:pt x="419567" y="1017961"/>
                    <a:pt x="419080" y="1024789"/>
                  </a:cubicBezTo>
                  <a:cubicBezTo>
                    <a:pt x="421681" y="1013248"/>
                    <a:pt x="424444" y="1001705"/>
                    <a:pt x="426883" y="990164"/>
                  </a:cubicBezTo>
                  <a:cubicBezTo>
                    <a:pt x="429484" y="978460"/>
                    <a:pt x="431109" y="966593"/>
                    <a:pt x="432735" y="954889"/>
                  </a:cubicBezTo>
                  <a:cubicBezTo>
                    <a:pt x="433222" y="948224"/>
                    <a:pt x="433710" y="941559"/>
                    <a:pt x="433873" y="934894"/>
                  </a:cubicBezTo>
                  <a:cubicBezTo>
                    <a:pt x="433873" y="933105"/>
                    <a:pt x="433710" y="931317"/>
                    <a:pt x="433548" y="929692"/>
                  </a:cubicBezTo>
                  <a:cubicBezTo>
                    <a:pt x="430134" y="934569"/>
                    <a:pt x="427045" y="939608"/>
                    <a:pt x="423956" y="944809"/>
                  </a:cubicBezTo>
                  <a:cubicBezTo>
                    <a:pt x="422819" y="946923"/>
                    <a:pt x="421681" y="949036"/>
                    <a:pt x="420705" y="951312"/>
                  </a:cubicBezTo>
                  <a:lnTo>
                    <a:pt x="420705" y="951800"/>
                  </a:lnTo>
                  <a:close/>
                </a:path>
              </a:pathLst>
            </a:custGeom>
            <a:solidFill>
              <a:srgbClr val="BBCA67"/>
            </a:solidFill>
            <a:ln w="1625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5D2D683D-9062-1DBA-8E7A-FBF38A7AF8E3}"/>
                </a:ext>
              </a:extLst>
            </p:cNvPr>
            <p:cNvSpPr/>
            <p:nvPr/>
          </p:nvSpPr>
          <p:spPr>
            <a:xfrm>
              <a:off x="5301560" y="4706435"/>
              <a:ext cx="6890927" cy="2235892"/>
            </a:xfrm>
            <a:custGeom>
              <a:avLst/>
              <a:gdLst>
                <a:gd name="connsiteX0" fmla="*/ 3488871 w 6890927"/>
                <a:gd name="connsiteY0" fmla="*/ 1385704 h 2235892"/>
                <a:gd name="connsiteX1" fmla="*/ 3464650 w 6890927"/>
                <a:gd name="connsiteY1" fmla="*/ 1369122 h 2235892"/>
                <a:gd name="connsiteX2" fmla="*/ 3457984 w 6890927"/>
                <a:gd name="connsiteY2" fmla="*/ 1360506 h 2235892"/>
                <a:gd name="connsiteX3" fmla="*/ 3446931 w 6890927"/>
                <a:gd name="connsiteY3" fmla="*/ 1354492 h 2235892"/>
                <a:gd name="connsiteX4" fmla="*/ 3446931 w 6890927"/>
                <a:gd name="connsiteY4" fmla="*/ 1354492 h 2235892"/>
                <a:gd name="connsiteX5" fmla="*/ 3275104 w 6890927"/>
                <a:gd name="connsiteY5" fmla="*/ 1332872 h 2235892"/>
                <a:gd name="connsiteX6" fmla="*/ 3229588 w 6890927"/>
                <a:gd name="connsiteY6" fmla="*/ 1324906 h 2235892"/>
                <a:gd name="connsiteX7" fmla="*/ 3187810 w 6890927"/>
                <a:gd name="connsiteY7" fmla="*/ 1308488 h 2235892"/>
                <a:gd name="connsiteX8" fmla="*/ 3176756 w 6890927"/>
                <a:gd name="connsiteY8" fmla="*/ 1288168 h 2235892"/>
                <a:gd name="connsiteX9" fmla="*/ 3182771 w 6890927"/>
                <a:gd name="connsiteY9" fmla="*/ 1261670 h 2235892"/>
                <a:gd name="connsiteX10" fmla="*/ 3253159 w 6890927"/>
                <a:gd name="connsiteY10" fmla="*/ 1239724 h 2235892"/>
                <a:gd name="connsiteX11" fmla="*/ 3286321 w 6890927"/>
                <a:gd name="connsiteY11" fmla="*/ 1242000 h 2235892"/>
                <a:gd name="connsiteX12" fmla="*/ 3227963 w 6890927"/>
                <a:gd name="connsiteY12" fmla="*/ 1199735 h 2235892"/>
                <a:gd name="connsiteX13" fmla="*/ 3160013 w 6890927"/>
                <a:gd name="connsiteY13" fmla="*/ 1149016 h 2235892"/>
                <a:gd name="connsiteX14" fmla="*/ 3126037 w 6890927"/>
                <a:gd name="connsiteY14" fmla="*/ 1121056 h 2235892"/>
                <a:gd name="connsiteX15" fmla="*/ 3107181 w 6890927"/>
                <a:gd name="connsiteY15" fmla="*/ 1095696 h 2235892"/>
                <a:gd name="connsiteX16" fmla="*/ 3107668 w 6890927"/>
                <a:gd name="connsiteY16" fmla="*/ 1072938 h 2235892"/>
                <a:gd name="connsiteX17" fmla="*/ 3123599 w 6890927"/>
                <a:gd name="connsiteY17" fmla="*/ 1053756 h 2235892"/>
                <a:gd name="connsiteX18" fmla="*/ 3170741 w 6890927"/>
                <a:gd name="connsiteY18" fmla="*/ 1050667 h 2235892"/>
                <a:gd name="connsiteX19" fmla="*/ 3207317 w 6890927"/>
                <a:gd name="connsiteY19" fmla="*/ 1061884 h 2235892"/>
                <a:gd name="connsiteX20" fmla="*/ 3277218 w 6890927"/>
                <a:gd name="connsiteY20" fmla="*/ 1101386 h 2235892"/>
                <a:gd name="connsiteX21" fmla="*/ 3293799 w 6890927"/>
                <a:gd name="connsiteY21" fmla="*/ 1113903 h 2235892"/>
                <a:gd name="connsiteX22" fmla="*/ 3309405 w 6890927"/>
                <a:gd name="connsiteY22" fmla="*/ 1126257 h 2235892"/>
                <a:gd name="connsiteX23" fmla="*/ 3336227 w 6890927"/>
                <a:gd name="connsiteY23" fmla="*/ 1148528 h 2235892"/>
                <a:gd name="connsiteX24" fmla="*/ 3326961 w 6890927"/>
                <a:gd name="connsiteY24" fmla="*/ 1126095 h 2235892"/>
                <a:gd name="connsiteX25" fmla="*/ 3296075 w 6890927"/>
                <a:gd name="connsiteY25" fmla="*/ 1042539 h 2235892"/>
                <a:gd name="connsiteX26" fmla="*/ 3280144 w 6890927"/>
                <a:gd name="connsiteY26" fmla="*/ 987106 h 2235892"/>
                <a:gd name="connsiteX27" fmla="*/ 3274292 w 6890927"/>
                <a:gd name="connsiteY27" fmla="*/ 957845 h 2235892"/>
                <a:gd name="connsiteX28" fmla="*/ 3279331 w 6890927"/>
                <a:gd name="connsiteY28" fmla="*/ 906801 h 2235892"/>
                <a:gd name="connsiteX29" fmla="*/ 3306967 w 6890927"/>
                <a:gd name="connsiteY29" fmla="*/ 894772 h 2235892"/>
                <a:gd name="connsiteX30" fmla="*/ 3316558 w 6890927"/>
                <a:gd name="connsiteY30" fmla="*/ 897048 h 2235892"/>
                <a:gd name="connsiteX31" fmla="*/ 3325661 w 6890927"/>
                <a:gd name="connsiteY31" fmla="*/ 902250 h 2235892"/>
                <a:gd name="connsiteX32" fmla="*/ 3339641 w 6890927"/>
                <a:gd name="connsiteY32" fmla="*/ 920131 h 2235892"/>
                <a:gd name="connsiteX33" fmla="*/ 3349395 w 6890927"/>
                <a:gd name="connsiteY33" fmla="*/ 940614 h 2235892"/>
                <a:gd name="connsiteX34" fmla="*/ 3364188 w 6890927"/>
                <a:gd name="connsiteY34" fmla="*/ 979466 h 2235892"/>
                <a:gd name="connsiteX35" fmla="*/ 3396375 w 6890927"/>
                <a:gd name="connsiteY35" fmla="*/ 1064485 h 2235892"/>
                <a:gd name="connsiteX36" fmla="*/ 3460098 w 6890927"/>
                <a:gd name="connsiteY36" fmla="*/ 1219242 h 2235892"/>
                <a:gd name="connsiteX37" fmla="*/ 3497975 w 6890927"/>
                <a:gd name="connsiteY37" fmla="*/ 1300197 h 2235892"/>
                <a:gd name="connsiteX38" fmla="*/ 3500251 w 6890927"/>
                <a:gd name="connsiteY38" fmla="*/ 1302798 h 2235892"/>
                <a:gd name="connsiteX39" fmla="*/ 3513418 w 6890927"/>
                <a:gd name="connsiteY39" fmla="*/ 1318566 h 2235892"/>
                <a:gd name="connsiteX40" fmla="*/ 3525610 w 6890927"/>
                <a:gd name="connsiteY40" fmla="*/ 1327344 h 2235892"/>
                <a:gd name="connsiteX41" fmla="*/ 3529837 w 6890927"/>
                <a:gd name="connsiteY41" fmla="*/ 1356605 h 2235892"/>
                <a:gd name="connsiteX42" fmla="*/ 3515043 w 6890927"/>
                <a:gd name="connsiteY42" fmla="*/ 1381802 h 2235892"/>
                <a:gd name="connsiteX43" fmla="*/ 3497812 w 6890927"/>
                <a:gd name="connsiteY43" fmla="*/ 1386516 h 2235892"/>
                <a:gd name="connsiteX44" fmla="*/ 3488871 w 6890927"/>
                <a:gd name="connsiteY44" fmla="*/ 1385378 h 2235892"/>
                <a:gd name="connsiteX45" fmla="*/ 3488871 w 6890927"/>
                <a:gd name="connsiteY45" fmla="*/ 1385378 h 2235892"/>
                <a:gd name="connsiteX46" fmla="*/ 2773932 w 6890927"/>
                <a:gd name="connsiteY46" fmla="*/ 959146 h 2235892"/>
                <a:gd name="connsiteX47" fmla="*/ 2734593 w 6890927"/>
                <a:gd name="connsiteY47" fmla="*/ 945003 h 2235892"/>
                <a:gd name="connsiteX48" fmla="*/ 2697042 w 6890927"/>
                <a:gd name="connsiteY48" fmla="*/ 924683 h 2235892"/>
                <a:gd name="connsiteX49" fmla="*/ 2625840 w 6890927"/>
                <a:gd name="connsiteY49" fmla="*/ 879329 h 2235892"/>
                <a:gd name="connsiteX50" fmla="*/ 2555939 w 6890927"/>
                <a:gd name="connsiteY50" fmla="*/ 826822 h 2235892"/>
                <a:gd name="connsiteX51" fmla="*/ 2509610 w 6890927"/>
                <a:gd name="connsiteY51" fmla="*/ 783093 h 2235892"/>
                <a:gd name="connsiteX52" fmla="*/ 2495142 w 6890927"/>
                <a:gd name="connsiteY52" fmla="*/ 739202 h 2235892"/>
                <a:gd name="connsiteX53" fmla="*/ 2505058 w 6890927"/>
                <a:gd name="connsiteY53" fmla="*/ 718720 h 2235892"/>
                <a:gd name="connsiteX54" fmla="*/ 2529767 w 6890927"/>
                <a:gd name="connsiteY54" fmla="*/ 709291 h 2235892"/>
                <a:gd name="connsiteX55" fmla="*/ 2561304 w 6890927"/>
                <a:gd name="connsiteY55" fmla="*/ 719370 h 2235892"/>
                <a:gd name="connsiteX56" fmla="*/ 2580811 w 6890927"/>
                <a:gd name="connsiteY56" fmla="*/ 730099 h 2235892"/>
                <a:gd name="connsiteX57" fmla="*/ 2618363 w 6890927"/>
                <a:gd name="connsiteY57" fmla="*/ 753182 h 2235892"/>
                <a:gd name="connsiteX58" fmla="*/ 2671357 w 6890927"/>
                <a:gd name="connsiteY58" fmla="*/ 788295 h 2235892"/>
                <a:gd name="connsiteX59" fmla="*/ 2651850 w 6890927"/>
                <a:gd name="connsiteY59" fmla="*/ 735951 h 2235892"/>
                <a:gd name="connsiteX60" fmla="*/ 2639008 w 6890927"/>
                <a:gd name="connsiteY60" fmla="*/ 691897 h 2235892"/>
                <a:gd name="connsiteX61" fmla="*/ 2635431 w 6890927"/>
                <a:gd name="connsiteY61" fmla="*/ 671902 h 2235892"/>
                <a:gd name="connsiteX62" fmla="*/ 2636082 w 6890927"/>
                <a:gd name="connsiteY62" fmla="*/ 628336 h 2235892"/>
                <a:gd name="connsiteX63" fmla="*/ 2665505 w 6890927"/>
                <a:gd name="connsiteY63" fmla="*/ 597287 h 2235892"/>
                <a:gd name="connsiteX64" fmla="*/ 2676396 w 6890927"/>
                <a:gd name="connsiteY64" fmla="*/ 595987 h 2235892"/>
                <a:gd name="connsiteX65" fmla="*/ 2687288 w 6890927"/>
                <a:gd name="connsiteY65" fmla="*/ 598425 h 2235892"/>
                <a:gd name="connsiteX66" fmla="*/ 2697204 w 6890927"/>
                <a:gd name="connsiteY66" fmla="*/ 604115 h 2235892"/>
                <a:gd name="connsiteX67" fmla="*/ 2707120 w 6890927"/>
                <a:gd name="connsiteY67" fmla="*/ 613056 h 2235892"/>
                <a:gd name="connsiteX68" fmla="*/ 2723376 w 6890927"/>
                <a:gd name="connsiteY68" fmla="*/ 638740 h 2235892"/>
                <a:gd name="connsiteX69" fmla="*/ 2732805 w 6890927"/>
                <a:gd name="connsiteY69" fmla="*/ 660848 h 2235892"/>
                <a:gd name="connsiteX70" fmla="*/ 2760765 w 6890927"/>
                <a:gd name="connsiteY70" fmla="*/ 741478 h 2235892"/>
                <a:gd name="connsiteX71" fmla="*/ 2772469 w 6890927"/>
                <a:gd name="connsiteY71" fmla="*/ 783906 h 2235892"/>
                <a:gd name="connsiteX72" fmla="*/ 2775721 w 6890927"/>
                <a:gd name="connsiteY72" fmla="*/ 758384 h 2235892"/>
                <a:gd name="connsiteX73" fmla="*/ 2786775 w 6890927"/>
                <a:gd name="connsiteY73" fmla="*/ 673853 h 2235892"/>
                <a:gd name="connsiteX74" fmla="*/ 2793440 w 6890927"/>
                <a:gd name="connsiteY74" fmla="*/ 631912 h 2235892"/>
                <a:gd name="connsiteX75" fmla="*/ 2802380 w 6890927"/>
                <a:gd name="connsiteY75" fmla="*/ 603464 h 2235892"/>
                <a:gd name="connsiteX76" fmla="*/ 2844158 w 6890927"/>
                <a:gd name="connsiteY76" fmla="*/ 591923 h 2235892"/>
                <a:gd name="connsiteX77" fmla="*/ 2870981 w 6890927"/>
                <a:gd name="connsiteY77" fmla="*/ 650119 h 2235892"/>
                <a:gd name="connsiteX78" fmla="*/ 2870818 w 6890927"/>
                <a:gd name="connsiteY78" fmla="*/ 687020 h 2235892"/>
                <a:gd name="connsiteX79" fmla="*/ 2865941 w 6890927"/>
                <a:gd name="connsiteY79" fmla="*/ 756596 h 2235892"/>
                <a:gd name="connsiteX80" fmla="*/ 2857813 w 6890927"/>
                <a:gd name="connsiteY80" fmla="*/ 827635 h 2235892"/>
                <a:gd name="connsiteX81" fmla="*/ 2844483 w 6890927"/>
                <a:gd name="connsiteY81" fmla="*/ 899324 h 2235892"/>
                <a:gd name="connsiteX82" fmla="*/ 2825301 w 6890927"/>
                <a:gd name="connsiteY82" fmla="*/ 922245 h 2235892"/>
                <a:gd name="connsiteX83" fmla="*/ 2817824 w 6890927"/>
                <a:gd name="connsiteY83" fmla="*/ 948092 h 2235892"/>
                <a:gd name="connsiteX84" fmla="*/ 2786775 w 6890927"/>
                <a:gd name="connsiteY84" fmla="*/ 960771 h 2235892"/>
                <a:gd name="connsiteX85" fmla="*/ 2774420 w 6890927"/>
                <a:gd name="connsiteY85" fmla="*/ 959471 h 2235892"/>
                <a:gd name="connsiteX86" fmla="*/ 2774420 w 6890927"/>
                <a:gd name="connsiteY86" fmla="*/ 959471 h 2235892"/>
                <a:gd name="connsiteX87" fmla="*/ 4099447 w 6890927"/>
                <a:gd name="connsiteY87" fmla="*/ 803413 h 2235892"/>
                <a:gd name="connsiteX88" fmla="*/ 4088230 w 6890927"/>
                <a:gd name="connsiteY88" fmla="*/ 793985 h 2235892"/>
                <a:gd name="connsiteX89" fmla="*/ 4059945 w 6890927"/>
                <a:gd name="connsiteY89" fmla="*/ 784881 h 2235892"/>
                <a:gd name="connsiteX90" fmla="*/ 4056693 w 6890927"/>
                <a:gd name="connsiteY90" fmla="*/ 783418 h 2235892"/>
                <a:gd name="connsiteX91" fmla="*/ 4028733 w 6890927"/>
                <a:gd name="connsiteY91" fmla="*/ 756596 h 2235892"/>
                <a:gd name="connsiteX92" fmla="*/ 4025157 w 6890927"/>
                <a:gd name="connsiteY92" fmla="*/ 752207 h 2235892"/>
                <a:gd name="connsiteX93" fmla="*/ 4025807 w 6890927"/>
                <a:gd name="connsiteY93" fmla="*/ 753020 h 2235892"/>
                <a:gd name="connsiteX94" fmla="*/ 4024344 w 6890927"/>
                <a:gd name="connsiteY94" fmla="*/ 751232 h 2235892"/>
                <a:gd name="connsiteX95" fmla="*/ 4023369 w 6890927"/>
                <a:gd name="connsiteY95" fmla="*/ 749931 h 2235892"/>
                <a:gd name="connsiteX96" fmla="*/ 4023694 w 6890927"/>
                <a:gd name="connsiteY96" fmla="*/ 750419 h 2235892"/>
                <a:gd name="connsiteX97" fmla="*/ 4020605 w 6890927"/>
                <a:gd name="connsiteY97" fmla="*/ 746517 h 2235892"/>
                <a:gd name="connsiteX98" fmla="*/ 4021093 w 6890927"/>
                <a:gd name="connsiteY98" fmla="*/ 747168 h 2235892"/>
                <a:gd name="connsiteX99" fmla="*/ 4015566 w 6890927"/>
                <a:gd name="connsiteY99" fmla="*/ 740015 h 2235892"/>
                <a:gd name="connsiteX100" fmla="*/ 4015891 w 6890927"/>
                <a:gd name="connsiteY100" fmla="*/ 740340 h 2235892"/>
                <a:gd name="connsiteX101" fmla="*/ 4015403 w 6890927"/>
                <a:gd name="connsiteY101" fmla="*/ 739690 h 2235892"/>
                <a:gd name="connsiteX102" fmla="*/ 4014752 w 6890927"/>
                <a:gd name="connsiteY102" fmla="*/ 738877 h 2235892"/>
                <a:gd name="connsiteX103" fmla="*/ 4015078 w 6890927"/>
                <a:gd name="connsiteY103" fmla="*/ 739202 h 2235892"/>
                <a:gd name="connsiteX104" fmla="*/ 3964359 w 6890927"/>
                <a:gd name="connsiteY104" fmla="*/ 670927 h 2235892"/>
                <a:gd name="connsiteX105" fmla="*/ 3913315 w 6890927"/>
                <a:gd name="connsiteY105" fmla="*/ 595336 h 2235892"/>
                <a:gd name="connsiteX106" fmla="*/ 3873326 w 6890927"/>
                <a:gd name="connsiteY106" fmla="*/ 518446 h 2235892"/>
                <a:gd name="connsiteX107" fmla="*/ 3860483 w 6890927"/>
                <a:gd name="connsiteY107" fmla="*/ 471466 h 2235892"/>
                <a:gd name="connsiteX108" fmla="*/ 3880153 w 6890927"/>
                <a:gd name="connsiteY108" fmla="*/ 431801 h 2235892"/>
                <a:gd name="connsiteX109" fmla="*/ 3902261 w 6890927"/>
                <a:gd name="connsiteY109" fmla="*/ 425136 h 2235892"/>
                <a:gd name="connsiteX110" fmla="*/ 3914291 w 6890927"/>
                <a:gd name="connsiteY110" fmla="*/ 426924 h 2235892"/>
                <a:gd name="connsiteX111" fmla="*/ 3927621 w 6890927"/>
                <a:gd name="connsiteY111" fmla="*/ 433589 h 2235892"/>
                <a:gd name="connsiteX112" fmla="*/ 3961433 w 6890927"/>
                <a:gd name="connsiteY112" fmla="*/ 468702 h 2235892"/>
                <a:gd name="connsiteX113" fmla="*/ 3980453 w 6890927"/>
                <a:gd name="connsiteY113" fmla="*/ 495850 h 2235892"/>
                <a:gd name="connsiteX114" fmla="*/ 4002886 w 6890927"/>
                <a:gd name="connsiteY114" fmla="*/ 530800 h 2235892"/>
                <a:gd name="connsiteX115" fmla="*/ 4040437 w 6890927"/>
                <a:gd name="connsiteY115" fmla="*/ 600051 h 2235892"/>
                <a:gd name="connsiteX116" fmla="*/ 4040437 w 6890927"/>
                <a:gd name="connsiteY116" fmla="*/ 597937 h 2235892"/>
                <a:gd name="connsiteX117" fmla="*/ 4049703 w 6890927"/>
                <a:gd name="connsiteY117" fmla="*/ 510480 h 2235892"/>
                <a:gd name="connsiteX118" fmla="*/ 4063033 w 6890927"/>
                <a:gd name="connsiteY118" fmla="*/ 425299 h 2235892"/>
                <a:gd name="connsiteX119" fmla="*/ 4070836 w 6890927"/>
                <a:gd name="connsiteY119" fmla="*/ 383846 h 2235892"/>
                <a:gd name="connsiteX120" fmla="*/ 4085141 w 6890927"/>
                <a:gd name="connsiteY120" fmla="*/ 324186 h 2235892"/>
                <a:gd name="connsiteX121" fmla="*/ 4101235 w 6890927"/>
                <a:gd name="connsiteY121" fmla="*/ 290536 h 2235892"/>
                <a:gd name="connsiteX122" fmla="*/ 4115703 w 6890927"/>
                <a:gd name="connsiteY122" fmla="*/ 275418 h 2235892"/>
                <a:gd name="connsiteX123" fmla="*/ 4141550 w 6890927"/>
                <a:gd name="connsiteY123" fmla="*/ 271029 h 2235892"/>
                <a:gd name="connsiteX124" fmla="*/ 4171135 w 6890927"/>
                <a:gd name="connsiteY124" fmla="*/ 302241 h 2235892"/>
                <a:gd name="connsiteX125" fmla="*/ 4180564 w 6890927"/>
                <a:gd name="connsiteY125" fmla="*/ 353122 h 2235892"/>
                <a:gd name="connsiteX126" fmla="*/ 4180239 w 6890927"/>
                <a:gd name="connsiteY126" fmla="*/ 443018 h 2235892"/>
                <a:gd name="connsiteX127" fmla="*/ 4173411 w 6890927"/>
                <a:gd name="connsiteY127" fmla="*/ 529825 h 2235892"/>
                <a:gd name="connsiteX128" fmla="*/ 4163170 w 6890927"/>
                <a:gd name="connsiteY128" fmla="*/ 624597 h 2235892"/>
                <a:gd name="connsiteX129" fmla="*/ 4172436 w 6890927"/>
                <a:gd name="connsiteY129" fmla="*/ 610942 h 2235892"/>
                <a:gd name="connsiteX130" fmla="*/ 4222342 w 6890927"/>
                <a:gd name="connsiteY130" fmla="*/ 540229 h 2235892"/>
                <a:gd name="connsiteX131" fmla="*/ 4247701 w 6890927"/>
                <a:gd name="connsiteY131" fmla="*/ 505603 h 2235892"/>
                <a:gd name="connsiteX132" fmla="*/ 4267209 w 6890927"/>
                <a:gd name="connsiteY132" fmla="*/ 482520 h 2235892"/>
                <a:gd name="connsiteX133" fmla="*/ 4310449 w 6890927"/>
                <a:gd name="connsiteY133" fmla="*/ 461387 h 2235892"/>
                <a:gd name="connsiteX134" fmla="*/ 4336784 w 6890927"/>
                <a:gd name="connsiteY134" fmla="*/ 481544 h 2235892"/>
                <a:gd name="connsiteX135" fmla="*/ 4338247 w 6890927"/>
                <a:gd name="connsiteY135" fmla="*/ 502352 h 2235892"/>
                <a:gd name="connsiteX136" fmla="*/ 4331095 w 6890927"/>
                <a:gd name="connsiteY136" fmla="*/ 522672 h 2235892"/>
                <a:gd name="connsiteX137" fmla="*/ 4320366 w 6890927"/>
                <a:gd name="connsiteY137" fmla="*/ 543155 h 2235892"/>
                <a:gd name="connsiteX138" fmla="*/ 4296795 w 6890927"/>
                <a:gd name="connsiteY138" fmla="*/ 582819 h 2235892"/>
                <a:gd name="connsiteX139" fmla="*/ 4251115 w 6890927"/>
                <a:gd name="connsiteY139" fmla="*/ 650119 h 2235892"/>
                <a:gd name="connsiteX140" fmla="*/ 4199422 w 6890927"/>
                <a:gd name="connsiteY140" fmla="*/ 720020 h 2235892"/>
                <a:gd name="connsiteX141" fmla="*/ 4149678 w 6890927"/>
                <a:gd name="connsiteY141" fmla="*/ 784069 h 2235892"/>
                <a:gd name="connsiteX142" fmla="*/ 4144313 w 6890927"/>
                <a:gd name="connsiteY142" fmla="*/ 791384 h 2235892"/>
                <a:gd name="connsiteX143" fmla="*/ 4124643 w 6890927"/>
                <a:gd name="connsiteY143" fmla="*/ 804714 h 2235892"/>
                <a:gd name="connsiteX144" fmla="*/ 4123831 w 6890927"/>
                <a:gd name="connsiteY144" fmla="*/ 804714 h 2235892"/>
                <a:gd name="connsiteX145" fmla="*/ 4113102 w 6890927"/>
                <a:gd name="connsiteY145" fmla="*/ 806827 h 2235892"/>
                <a:gd name="connsiteX146" fmla="*/ 4099284 w 6890927"/>
                <a:gd name="connsiteY146" fmla="*/ 803738 h 2235892"/>
                <a:gd name="connsiteX147" fmla="*/ 4099284 w 6890927"/>
                <a:gd name="connsiteY147" fmla="*/ 803738 h 2235892"/>
                <a:gd name="connsiteX148" fmla="*/ 4098797 w 6890927"/>
                <a:gd name="connsiteY148" fmla="*/ 634351 h 2235892"/>
                <a:gd name="connsiteX149" fmla="*/ 4102861 w 6890927"/>
                <a:gd name="connsiteY149" fmla="*/ 597775 h 2235892"/>
                <a:gd name="connsiteX150" fmla="*/ 4111964 w 6890927"/>
                <a:gd name="connsiteY150" fmla="*/ 514869 h 2235892"/>
                <a:gd name="connsiteX151" fmla="*/ 4117979 w 6890927"/>
                <a:gd name="connsiteY151" fmla="*/ 448545 h 2235892"/>
                <a:gd name="connsiteX152" fmla="*/ 4109688 w 6890927"/>
                <a:gd name="connsiteY152" fmla="*/ 503815 h 2235892"/>
                <a:gd name="connsiteX153" fmla="*/ 4102698 w 6890927"/>
                <a:gd name="connsiteY153" fmla="*/ 569652 h 2235892"/>
                <a:gd name="connsiteX154" fmla="*/ 4098634 w 6890927"/>
                <a:gd name="connsiteY154" fmla="*/ 634351 h 2235892"/>
                <a:gd name="connsiteX155" fmla="*/ 4098634 w 6890927"/>
                <a:gd name="connsiteY155" fmla="*/ 634351 h 2235892"/>
                <a:gd name="connsiteX156" fmla="*/ 4974345 w 6890927"/>
                <a:gd name="connsiteY156" fmla="*/ 845679 h 2235892"/>
                <a:gd name="connsiteX157" fmla="*/ 4950448 w 6890927"/>
                <a:gd name="connsiteY157" fmla="*/ 834300 h 2235892"/>
                <a:gd name="connsiteX158" fmla="*/ 4928665 w 6890927"/>
                <a:gd name="connsiteY158" fmla="*/ 813167 h 2235892"/>
                <a:gd name="connsiteX159" fmla="*/ 4890463 w 6890927"/>
                <a:gd name="connsiteY159" fmla="*/ 768300 h 2235892"/>
                <a:gd name="connsiteX160" fmla="*/ 4853075 w 6890927"/>
                <a:gd name="connsiteY160" fmla="*/ 718394 h 2235892"/>
                <a:gd name="connsiteX161" fmla="*/ 4819425 w 6890927"/>
                <a:gd name="connsiteY161" fmla="*/ 665075 h 2235892"/>
                <a:gd name="connsiteX162" fmla="*/ 4820725 w 6890927"/>
                <a:gd name="connsiteY162" fmla="*/ 667188 h 2235892"/>
                <a:gd name="connsiteX163" fmla="*/ 4819100 w 6890927"/>
                <a:gd name="connsiteY163" fmla="*/ 664262 h 2235892"/>
                <a:gd name="connsiteX164" fmla="*/ 4818775 w 6890927"/>
                <a:gd name="connsiteY164" fmla="*/ 663774 h 2235892"/>
                <a:gd name="connsiteX165" fmla="*/ 4819100 w 6890927"/>
                <a:gd name="connsiteY165" fmla="*/ 664262 h 2235892"/>
                <a:gd name="connsiteX166" fmla="*/ 4779273 w 6890927"/>
                <a:gd name="connsiteY166" fmla="*/ 590135 h 2235892"/>
                <a:gd name="connsiteX167" fmla="*/ 4761553 w 6890927"/>
                <a:gd name="connsiteY167" fmla="*/ 555184 h 2235892"/>
                <a:gd name="connsiteX168" fmla="*/ 4751800 w 6890927"/>
                <a:gd name="connsiteY168" fmla="*/ 534702 h 2235892"/>
                <a:gd name="connsiteX169" fmla="*/ 4740421 w 6890927"/>
                <a:gd name="connsiteY169" fmla="*/ 489347 h 2235892"/>
                <a:gd name="connsiteX170" fmla="*/ 4748549 w 6890927"/>
                <a:gd name="connsiteY170" fmla="*/ 469515 h 2235892"/>
                <a:gd name="connsiteX171" fmla="*/ 4765780 w 6890927"/>
                <a:gd name="connsiteY171" fmla="*/ 458461 h 2235892"/>
                <a:gd name="connsiteX172" fmla="*/ 4812435 w 6890927"/>
                <a:gd name="connsiteY172" fmla="*/ 469678 h 2235892"/>
                <a:gd name="connsiteX173" fmla="*/ 4856163 w 6890927"/>
                <a:gd name="connsiteY173" fmla="*/ 511293 h 2235892"/>
                <a:gd name="connsiteX174" fmla="*/ 4883312 w 6890927"/>
                <a:gd name="connsiteY174" fmla="*/ 545268 h 2235892"/>
                <a:gd name="connsiteX175" fmla="*/ 4909158 w 6890927"/>
                <a:gd name="connsiteY175" fmla="*/ 580544 h 2235892"/>
                <a:gd name="connsiteX176" fmla="*/ 4935167 w 6890927"/>
                <a:gd name="connsiteY176" fmla="*/ 617607 h 2235892"/>
                <a:gd name="connsiteX177" fmla="*/ 4934192 w 6890927"/>
                <a:gd name="connsiteY177" fmla="*/ 606391 h 2235892"/>
                <a:gd name="connsiteX178" fmla="*/ 4926715 w 6890927"/>
                <a:gd name="connsiteY178" fmla="*/ 457811 h 2235892"/>
                <a:gd name="connsiteX179" fmla="*/ 4926715 w 6890927"/>
                <a:gd name="connsiteY179" fmla="*/ 461550 h 2235892"/>
                <a:gd name="connsiteX180" fmla="*/ 4926715 w 6890927"/>
                <a:gd name="connsiteY180" fmla="*/ 455047 h 2235892"/>
                <a:gd name="connsiteX181" fmla="*/ 4927853 w 6890927"/>
                <a:gd name="connsiteY181" fmla="*/ 435540 h 2235892"/>
                <a:gd name="connsiteX182" fmla="*/ 4930616 w 6890927"/>
                <a:gd name="connsiteY182" fmla="*/ 421072 h 2235892"/>
                <a:gd name="connsiteX183" fmla="*/ 4936305 w 6890927"/>
                <a:gd name="connsiteY183" fmla="*/ 405954 h 2235892"/>
                <a:gd name="connsiteX184" fmla="*/ 4949473 w 6890927"/>
                <a:gd name="connsiteY184" fmla="*/ 393437 h 2235892"/>
                <a:gd name="connsiteX185" fmla="*/ 4966867 w 6890927"/>
                <a:gd name="connsiteY185" fmla="*/ 390348 h 2235892"/>
                <a:gd name="connsiteX186" fmla="*/ 4992714 w 6890927"/>
                <a:gd name="connsiteY186" fmla="*/ 406929 h 2235892"/>
                <a:gd name="connsiteX187" fmla="*/ 5004094 w 6890927"/>
                <a:gd name="connsiteY187" fmla="*/ 438629 h 2235892"/>
                <a:gd name="connsiteX188" fmla="*/ 5011083 w 6890927"/>
                <a:gd name="connsiteY188" fmla="*/ 474229 h 2235892"/>
                <a:gd name="connsiteX189" fmla="*/ 5020674 w 6890927"/>
                <a:gd name="connsiteY189" fmla="*/ 536165 h 2235892"/>
                <a:gd name="connsiteX190" fmla="*/ 5025552 w 6890927"/>
                <a:gd name="connsiteY190" fmla="*/ 571765 h 2235892"/>
                <a:gd name="connsiteX191" fmla="*/ 5025063 w 6890927"/>
                <a:gd name="connsiteY191" fmla="*/ 567701 h 2235892"/>
                <a:gd name="connsiteX192" fmla="*/ 5026851 w 6890927"/>
                <a:gd name="connsiteY192" fmla="*/ 581356 h 2235892"/>
                <a:gd name="connsiteX193" fmla="*/ 5026364 w 6890927"/>
                <a:gd name="connsiteY193" fmla="*/ 577292 h 2235892"/>
                <a:gd name="connsiteX194" fmla="*/ 5028802 w 6890927"/>
                <a:gd name="connsiteY194" fmla="*/ 596149 h 2235892"/>
                <a:gd name="connsiteX195" fmla="*/ 5028802 w 6890927"/>
                <a:gd name="connsiteY195" fmla="*/ 596149 h 2235892"/>
                <a:gd name="connsiteX196" fmla="*/ 5029127 w 6890927"/>
                <a:gd name="connsiteY196" fmla="*/ 598100 h 2235892"/>
                <a:gd name="connsiteX197" fmla="*/ 5029453 w 6890927"/>
                <a:gd name="connsiteY197" fmla="*/ 600051 h 2235892"/>
                <a:gd name="connsiteX198" fmla="*/ 5029453 w 6890927"/>
                <a:gd name="connsiteY198" fmla="*/ 600051 h 2235892"/>
                <a:gd name="connsiteX199" fmla="*/ 5029777 w 6890927"/>
                <a:gd name="connsiteY199" fmla="*/ 602164 h 2235892"/>
                <a:gd name="connsiteX200" fmla="*/ 5029777 w 6890927"/>
                <a:gd name="connsiteY200" fmla="*/ 601514 h 2235892"/>
                <a:gd name="connsiteX201" fmla="*/ 5029940 w 6890927"/>
                <a:gd name="connsiteY201" fmla="*/ 603627 h 2235892"/>
                <a:gd name="connsiteX202" fmla="*/ 5029940 w 6890927"/>
                <a:gd name="connsiteY202" fmla="*/ 602977 h 2235892"/>
                <a:gd name="connsiteX203" fmla="*/ 5032703 w 6890927"/>
                <a:gd name="connsiteY203" fmla="*/ 623784 h 2235892"/>
                <a:gd name="connsiteX204" fmla="*/ 5032703 w 6890927"/>
                <a:gd name="connsiteY204" fmla="*/ 623947 h 2235892"/>
                <a:gd name="connsiteX205" fmla="*/ 5033191 w 6890927"/>
                <a:gd name="connsiteY205" fmla="*/ 627523 h 2235892"/>
                <a:gd name="connsiteX206" fmla="*/ 5033191 w 6890927"/>
                <a:gd name="connsiteY206" fmla="*/ 629312 h 2235892"/>
                <a:gd name="connsiteX207" fmla="*/ 5033517 w 6890927"/>
                <a:gd name="connsiteY207" fmla="*/ 629799 h 2235892"/>
                <a:gd name="connsiteX208" fmla="*/ 5033517 w 6890927"/>
                <a:gd name="connsiteY208" fmla="*/ 629474 h 2235892"/>
                <a:gd name="connsiteX209" fmla="*/ 5036606 w 6890927"/>
                <a:gd name="connsiteY209" fmla="*/ 653370 h 2235892"/>
                <a:gd name="connsiteX210" fmla="*/ 5035955 w 6890927"/>
                <a:gd name="connsiteY210" fmla="*/ 649144 h 2235892"/>
                <a:gd name="connsiteX211" fmla="*/ 5054487 w 6890927"/>
                <a:gd name="connsiteY211" fmla="*/ 796748 h 2235892"/>
                <a:gd name="connsiteX212" fmla="*/ 5029453 w 6890927"/>
                <a:gd name="connsiteY212" fmla="*/ 829423 h 2235892"/>
                <a:gd name="connsiteX213" fmla="*/ 5006207 w 6890927"/>
                <a:gd name="connsiteY213" fmla="*/ 824871 h 2235892"/>
                <a:gd name="connsiteX214" fmla="*/ 4986862 w 6890927"/>
                <a:gd name="connsiteY214" fmla="*/ 844378 h 2235892"/>
                <a:gd name="connsiteX215" fmla="*/ 4976945 w 6890927"/>
                <a:gd name="connsiteY215" fmla="*/ 845841 h 2235892"/>
                <a:gd name="connsiteX216" fmla="*/ 4974670 w 6890927"/>
                <a:gd name="connsiteY216" fmla="*/ 845841 h 2235892"/>
                <a:gd name="connsiteX217" fmla="*/ 4974670 w 6890927"/>
                <a:gd name="connsiteY217" fmla="*/ 845841 h 2235892"/>
                <a:gd name="connsiteX218" fmla="*/ 4933217 w 6890927"/>
                <a:gd name="connsiteY218" fmla="*/ 725384 h 2235892"/>
                <a:gd name="connsiteX219" fmla="*/ 4899242 w 6890927"/>
                <a:gd name="connsiteY219" fmla="*/ 674828 h 2235892"/>
                <a:gd name="connsiteX220" fmla="*/ 4864129 w 6890927"/>
                <a:gd name="connsiteY220" fmla="*/ 623134 h 2235892"/>
                <a:gd name="connsiteX221" fmla="*/ 4870631 w 6890927"/>
                <a:gd name="connsiteY221" fmla="*/ 634676 h 2235892"/>
                <a:gd name="connsiteX222" fmla="*/ 4897616 w 6890927"/>
                <a:gd name="connsiteY222" fmla="*/ 677429 h 2235892"/>
                <a:gd name="connsiteX223" fmla="*/ 4929478 w 6890927"/>
                <a:gd name="connsiteY223" fmla="*/ 720995 h 2235892"/>
                <a:gd name="connsiteX224" fmla="*/ 4933055 w 6890927"/>
                <a:gd name="connsiteY224" fmla="*/ 725547 h 2235892"/>
                <a:gd name="connsiteX225" fmla="*/ 4933055 w 6890927"/>
                <a:gd name="connsiteY225" fmla="*/ 725547 h 2235892"/>
                <a:gd name="connsiteX226" fmla="*/ 5003280 w 6890927"/>
                <a:gd name="connsiteY226" fmla="*/ 2235567 h 2235892"/>
                <a:gd name="connsiteX227" fmla="*/ 4997265 w 6890927"/>
                <a:gd name="connsiteY227" fmla="*/ 2229552 h 2235892"/>
                <a:gd name="connsiteX228" fmla="*/ 4876646 w 6890927"/>
                <a:gd name="connsiteY228" fmla="*/ 2099667 h 2235892"/>
                <a:gd name="connsiteX229" fmla="*/ 4843647 w 6890927"/>
                <a:gd name="connsiteY229" fmla="*/ 2053987 h 2235892"/>
                <a:gd name="connsiteX230" fmla="*/ 4833730 w 6890927"/>
                <a:gd name="connsiteY230" fmla="*/ 2030741 h 2235892"/>
                <a:gd name="connsiteX231" fmla="*/ 4831292 w 6890927"/>
                <a:gd name="connsiteY231" fmla="*/ 2008471 h 2235892"/>
                <a:gd name="connsiteX232" fmla="*/ 4857951 w 6890927"/>
                <a:gd name="connsiteY232" fmla="*/ 1974333 h 2235892"/>
                <a:gd name="connsiteX233" fmla="*/ 4899729 w 6890927"/>
                <a:gd name="connsiteY233" fmla="*/ 1979535 h 2235892"/>
                <a:gd name="connsiteX234" fmla="*/ 4921187 w 6890927"/>
                <a:gd name="connsiteY234" fmla="*/ 1993515 h 2235892"/>
                <a:gd name="connsiteX235" fmla="*/ 4957276 w 6890927"/>
                <a:gd name="connsiteY235" fmla="*/ 2021150 h 2235892"/>
                <a:gd name="connsiteX236" fmla="*/ 5017585 w 6890927"/>
                <a:gd name="connsiteY236" fmla="*/ 2079184 h 2235892"/>
                <a:gd name="connsiteX237" fmla="*/ 5061151 w 6890927"/>
                <a:gd name="connsiteY237" fmla="*/ 2127302 h 2235892"/>
                <a:gd name="connsiteX238" fmla="*/ 5000354 w 6890927"/>
                <a:gd name="connsiteY238" fmla="*/ 1975633 h 2235892"/>
                <a:gd name="connsiteX239" fmla="*/ 4971419 w 6890927"/>
                <a:gd name="connsiteY239" fmla="*/ 1890940 h 2235892"/>
                <a:gd name="connsiteX240" fmla="*/ 4958576 w 6890927"/>
                <a:gd name="connsiteY240" fmla="*/ 1843635 h 2235892"/>
                <a:gd name="connsiteX241" fmla="*/ 4952724 w 6890927"/>
                <a:gd name="connsiteY241" fmla="*/ 1816975 h 2235892"/>
                <a:gd name="connsiteX242" fmla="*/ 4946709 w 6890927"/>
                <a:gd name="connsiteY242" fmla="*/ 1755690 h 2235892"/>
                <a:gd name="connsiteX243" fmla="*/ 4980522 w 6890927"/>
                <a:gd name="connsiteY243" fmla="*/ 1666932 h 2235892"/>
                <a:gd name="connsiteX244" fmla="*/ 5002955 w 6890927"/>
                <a:gd name="connsiteY244" fmla="*/ 1664168 h 2235892"/>
                <a:gd name="connsiteX245" fmla="*/ 5023113 w 6890927"/>
                <a:gd name="connsiteY245" fmla="*/ 1673597 h 2235892"/>
                <a:gd name="connsiteX246" fmla="*/ 5037905 w 6890927"/>
                <a:gd name="connsiteY246" fmla="*/ 1690666 h 2235892"/>
                <a:gd name="connsiteX247" fmla="*/ 5048635 w 6890927"/>
                <a:gd name="connsiteY247" fmla="*/ 1709360 h 2235892"/>
                <a:gd name="connsiteX248" fmla="*/ 5084398 w 6890927"/>
                <a:gd name="connsiteY248" fmla="*/ 1789502 h 2235892"/>
                <a:gd name="connsiteX249" fmla="*/ 5151047 w 6890927"/>
                <a:gd name="connsiteY249" fmla="*/ 1959540 h 2235892"/>
                <a:gd name="connsiteX250" fmla="*/ 5177545 w 6890927"/>
                <a:gd name="connsiteY250" fmla="*/ 2033992 h 2235892"/>
                <a:gd name="connsiteX251" fmla="*/ 5198515 w 6890927"/>
                <a:gd name="connsiteY251" fmla="*/ 2097066 h 2235892"/>
                <a:gd name="connsiteX252" fmla="*/ 5197539 w 6890927"/>
                <a:gd name="connsiteY252" fmla="*/ 2047973 h 2235892"/>
                <a:gd name="connsiteX253" fmla="*/ 5199166 w 6890927"/>
                <a:gd name="connsiteY253" fmla="*/ 1954664 h 2235892"/>
                <a:gd name="connsiteX254" fmla="*/ 5204855 w 6890927"/>
                <a:gd name="connsiteY254" fmla="*/ 1871270 h 2235892"/>
                <a:gd name="connsiteX255" fmla="*/ 5213958 w 6890927"/>
                <a:gd name="connsiteY255" fmla="*/ 1781049 h 2235892"/>
                <a:gd name="connsiteX256" fmla="*/ 5218672 w 6890927"/>
                <a:gd name="connsiteY256" fmla="*/ 1756828 h 2235892"/>
                <a:gd name="connsiteX257" fmla="*/ 5227938 w 6890927"/>
                <a:gd name="connsiteY257" fmla="*/ 1733582 h 2235892"/>
                <a:gd name="connsiteX258" fmla="*/ 5243544 w 6890927"/>
                <a:gd name="connsiteY258" fmla="*/ 1718789 h 2235892"/>
                <a:gd name="connsiteX259" fmla="*/ 5267278 w 6890927"/>
                <a:gd name="connsiteY259" fmla="*/ 1715863 h 2235892"/>
                <a:gd name="connsiteX260" fmla="*/ 5298327 w 6890927"/>
                <a:gd name="connsiteY260" fmla="*/ 1748212 h 2235892"/>
                <a:gd name="connsiteX261" fmla="*/ 5308080 w 6890927"/>
                <a:gd name="connsiteY261" fmla="*/ 1785601 h 2235892"/>
                <a:gd name="connsiteX262" fmla="*/ 5322061 w 6890927"/>
                <a:gd name="connsiteY262" fmla="*/ 1880698 h 2235892"/>
                <a:gd name="connsiteX263" fmla="*/ 5334253 w 6890927"/>
                <a:gd name="connsiteY263" fmla="*/ 2055776 h 2235892"/>
                <a:gd name="connsiteX264" fmla="*/ 5337179 w 6890927"/>
                <a:gd name="connsiteY264" fmla="*/ 2230202 h 2235892"/>
                <a:gd name="connsiteX265" fmla="*/ 5337179 w 6890927"/>
                <a:gd name="connsiteY265" fmla="*/ 2235567 h 2235892"/>
                <a:gd name="connsiteX266" fmla="*/ 5003443 w 6890927"/>
                <a:gd name="connsiteY266" fmla="*/ 2235567 h 2235892"/>
                <a:gd name="connsiteX267" fmla="*/ 5390986 w 6890927"/>
                <a:gd name="connsiteY267" fmla="*/ 1588416 h 2235892"/>
                <a:gd name="connsiteX268" fmla="*/ 5362375 w 6890927"/>
                <a:gd name="connsiteY268" fmla="*/ 1571509 h 2235892"/>
                <a:gd name="connsiteX269" fmla="*/ 5347745 w 6890927"/>
                <a:gd name="connsiteY269" fmla="*/ 1558992 h 2235892"/>
                <a:gd name="connsiteX270" fmla="*/ 5315558 w 6890927"/>
                <a:gd name="connsiteY270" fmla="*/ 1529406 h 2235892"/>
                <a:gd name="connsiteX271" fmla="*/ 5254273 w 6890927"/>
                <a:gd name="connsiteY271" fmla="*/ 1470397 h 2235892"/>
                <a:gd name="connsiteX272" fmla="*/ 5128289 w 6890927"/>
                <a:gd name="connsiteY272" fmla="*/ 1342787 h 2235892"/>
                <a:gd name="connsiteX273" fmla="*/ 5108782 w 6890927"/>
                <a:gd name="connsiteY273" fmla="*/ 1320842 h 2235892"/>
                <a:gd name="connsiteX274" fmla="*/ 5073019 w 6890927"/>
                <a:gd name="connsiteY274" fmla="*/ 1269798 h 2235892"/>
                <a:gd name="connsiteX275" fmla="*/ 5056112 w 6890927"/>
                <a:gd name="connsiteY275" fmla="*/ 1220380 h 2235892"/>
                <a:gd name="connsiteX276" fmla="*/ 5057250 w 6890927"/>
                <a:gd name="connsiteY276" fmla="*/ 1198109 h 2235892"/>
                <a:gd name="connsiteX277" fmla="*/ 5065703 w 6890927"/>
                <a:gd name="connsiteY277" fmla="*/ 1174700 h 2235892"/>
                <a:gd name="connsiteX278" fmla="*/ 5105043 w 6890927"/>
                <a:gd name="connsiteY278" fmla="*/ 1155356 h 2235892"/>
                <a:gd name="connsiteX279" fmla="*/ 5127152 w 6890927"/>
                <a:gd name="connsiteY279" fmla="*/ 1161208 h 2235892"/>
                <a:gd name="connsiteX280" fmla="*/ 5145845 w 6890927"/>
                <a:gd name="connsiteY280" fmla="*/ 1172424 h 2235892"/>
                <a:gd name="connsiteX281" fmla="*/ 5181446 w 6890927"/>
                <a:gd name="connsiteY281" fmla="*/ 1202010 h 2235892"/>
                <a:gd name="connsiteX282" fmla="*/ 5240944 w 6890927"/>
                <a:gd name="connsiteY282" fmla="*/ 1267034 h 2235892"/>
                <a:gd name="connsiteX283" fmla="*/ 5296213 w 6890927"/>
                <a:gd name="connsiteY283" fmla="*/ 1333196 h 2235892"/>
                <a:gd name="connsiteX284" fmla="*/ 5401227 w 6890927"/>
                <a:gd name="connsiteY284" fmla="*/ 1479825 h 2235892"/>
                <a:gd name="connsiteX285" fmla="*/ 5436503 w 6890927"/>
                <a:gd name="connsiteY285" fmla="*/ 1534771 h 2235892"/>
                <a:gd name="connsiteX286" fmla="*/ 5444468 w 6890927"/>
                <a:gd name="connsiteY286" fmla="*/ 1570046 h 2235892"/>
                <a:gd name="connsiteX287" fmla="*/ 5427888 w 6890927"/>
                <a:gd name="connsiteY287" fmla="*/ 1584677 h 2235892"/>
                <a:gd name="connsiteX288" fmla="*/ 5412444 w 6890927"/>
                <a:gd name="connsiteY288" fmla="*/ 1585489 h 2235892"/>
                <a:gd name="connsiteX289" fmla="*/ 5397326 w 6890927"/>
                <a:gd name="connsiteY289" fmla="*/ 1588904 h 2235892"/>
                <a:gd name="connsiteX290" fmla="*/ 5390661 w 6890927"/>
                <a:gd name="connsiteY290" fmla="*/ 1588253 h 2235892"/>
                <a:gd name="connsiteX291" fmla="*/ 5390661 w 6890927"/>
                <a:gd name="connsiteY291" fmla="*/ 1588253 h 2235892"/>
                <a:gd name="connsiteX292" fmla="*/ 5128777 w 6890927"/>
                <a:gd name="connsiteY292" fmla="*/ 1246227 h 2235892"/>
                <a:gd name="connsiteX293" fmla="*/ 5130239 w 6890927"/>
                <a:gd name="connsiteY293" fmla="*/ 1237448 h 2235892"/>
                <a:gd name="connsiteX294" fmla="*/ 5130565 w 6890927"/>
                <a:gd name="connsiteY294" fmla="*/ 1236311 h 2235892"/>
                <a:gd name="connsiteX295" fmla="*/ 5118698 w 6890927"/>
                <a:gd name="connsiteY295" fmla="*/ 1226069 h 2235892"/>
                <a:gd name="connsiteX296" fmla="*/ 5119836 w 6890927"/>
                <a:gd name="connsiteY296" fmla="*/ 1228833 h 2235892"/>
                <a:gd name="connsiteX297" fmla="*/ 5128127 w 6890927"/>
                <a:gd name="connsiteY297" fmla="*/ 1244926 h 2235892"/>
                <a:gd name="connsiteX298" fmla="*/ 5128777 w 6890927"/>
                <a:gd name="connsiteY298" fmla="*/ 1246064 h 2235892"/>
                <a:gd name="connsiteX299" fmla="*/ 5128777 w 6890927"/>
                <a:gd name="connsiteY299" fmla="*/ 1246064 h 2235892"/>
                <a:gd name="connsiteX300" fmla="*/ 6124131 w 6890927"/>
                <a:gd name="connsiteY300" fmla="*/ 1270611 h 2235892"/>
                <a:gd name="connsiteX301" fmla="*/ 6109989 w 6890927"/>
                <a:gd name="connsiteY301" fmla="*/ 1264759 h 2235892"/>
                <a:gd name="connsiteX302" fmla="*/ 6022207 w 6890927"/>
                <a:gd name="connsiteY302" fmla="*/ 1250291 h 2235892"/>
                <a:gd name="connsiteX303" fmla="*/ 5937025 w 6890927"/>
                <a:gd name="connsiteY303" fmla="*/ 1230133 h 2235892"/>
                <a:gd name="connsiteX304" fmla="*/ 5893296 w 6890927"/>
                <a:gd name="connsiteY304" fmla="*/ 1218266 h 2235892"/>
                <a:gd name="connsiteX305" fmla="*/ 5862897 w 6890927"/>
                <a:gd name="connsiteY305" fmla="*/ 1208188 h 2235892"/>
                <a:gd name="connsiteX306" fmla="*/ 5839489 w 6890927"/>
                <a:gd name="connsiteY306" fmla="*/ 1197946 h 2235892"/>
                <a:gd name="connsiteX307" fmla="*/ 5828760 w 6890927"/>
                <a:gd name="connsiteY307" fmla="*/ 1191607 h 2235892"/>
                <a:gd name="connsiteX308" fmla="*/ 5815918 w 6890927"/>
                <a:gd name="connsiteY308" fmla="*/ 1180878 h 2235892"/>
                <a:gd name="connsiteX309" fmla="*/ 5804051 w 6890927"/>
                <a:gd name="connsiteY309" fmla="*/ 1159907 h 2235892"/>
                <a:gd name="connsiteX310" fmla="*/ 5804702 w 6890927"/>
                <a:gd name="connsiteY310" fmla="*/ 1138449 h 2235892"/>
                <a:gd name="connsiteX311" fmla="*/ 5839977 w 6890927"/>
                <a:gd name="connsiteY311" fmla="*/ 1110327 h 2235892"/>
                <a:gd name="connsiteX312" fmla="*/ 5868587 w 6890927"/>
                <a:gd name="connsiteY312" fmla="*/ 1110814 h 2235892"/>
                <a:gd name="connsiteX313" fmla="*/ 5891508 w 6890927"/>
                <a:gd name="connsiteY313" fmla="*/ 1114553 h 2235892"/>
                <a:gd name="connsiteX314" fmla="*/ 5967099 w 6890927"/>
                <a:gd name="connsiteY314" fmla="*/ 1134385 h 2235892"/>
                <a:gd name="connsiteX315" fmla="*/ 5933286 w 6890927"/>
                <a:gd name="connsiteY315" fmla="*/ 1097322 h 2235892"/>
                <a:gd name="connsiteX316" fmla="*/ 5903537 w 6890927"/>
                <a:gd name="connsiteY316" fmla="*/ 1062209 h 2235892"/>
                <a:gd name="connsiteX317" fmla="*/ 5873139 w 6890927"/>
                <a:gd name="connsiteY317" fmla="*/ 1023520 h 2235892"/>
                <a:gd name="connsiteX318" fmla="*/ 5851193 w 6890927"/>
                <a:gd name="connsiteY318" fmla="*/ 992633 h 2235892"/>
                <a:gd name="connsiteX319" fmla="*/ 5836238 w 6890927"/>
                <a:gd name="connsiteY319" fmla="*/ 968412 h 2235892"/>
                <a:gd name="connsiteX320" fmla="*/ 5823395 w 6890927"/>
                <a:gd name="connsiteY320" fmla="*/ 920131 h 2235892"/>
                <a:gd name="connsiteX321" fmla="*/ 5853307 w 6890927"/>
                <a:gd name="connsiteY321" fmla="*/ 893309 h 2235892"/>
                <a:gd name="connsiteX322" fmla="*/ 5892159 w 6890927"/>
                <a:gd name="connsiteY322" fmla="*/ 907127 h 2235892"/>
                <a:gd name="connsiteX323" fmla="*/ 5928897 w 6890927"/>
                <a:gd name="connsiteY323" fmla="*/ 934762 h 2235892"/>
                <a:gd name="connsiteX324" fmla="*/ 5997172 w 6890927"/>
                <a:gd name="connsiteY324" fmla="*/ 991333 h 2235892"/>
                <a:gd name="connsiteX325" fmla="*/ 6119417 w 6890927"/>
                <a:gd name="connsiteY325" fmla="*/ 1111139 h 2235892"/>
                <a:gd name="connsiteX326" fmla="*/ 6149653 w 6890927"/>
                <a:gd name="connsiteY326" fmla="*/ 1144627 h 2235892"/>
                <a:gd name="connsiteX327" fmla="*/ 6172575 w 6890927"/>
                <a:gd name="connsiteY327" fmla="*/ 1171449 h 2235892"/>
                <a:gd name="connsiteX328" fmla="*/ 6177776 w 6890927"/>
                <a:gd name="connsiteY328" fmla="*/ 1177139 h 2235892"/>
                <a:gd name="connsiteX329" fmla="*/ 6183303 w 6890927"/>
                <a:gd name="connsiteY329" fmla="*/ 1187055 h 2235892"/>
                <a:gd name="connsiteX330" fmla="*/ 6172087 w 6890927"/>
                <a:gd name="connsiteY330" fmla="*/ 1221355 h 2235892"/>
                <a:gd name="connsiteX331" fmla="*/ 6165584 w 6890927"/>
                <a:gd name="connsiteY331" fmla="*/ 1224606 h 2235892"/>
                <a:gd name="connsiteX332" fmla="*/ 6167373 w 6890927"/>
                <a:gd name="connsiteY332" fmla="*/ 1229320 h 2235892"/>
                <a:gd name="connsiteX333" fmla="*/ 6158757 w 6890927"/>
                <a:gd name="connsiteY333" fmla="*/ 1263784 h 2235892"/>
                <a:gd name="connsiteX334" fmla="*/ 6135836 w 6890927"/>
                <a:gd name="connsiteY334" fmla="*/ 1272399 h 2235892"/>
                <a:gd name="connsiteX335" fmla="*/ 6123807 w 6890927"/>
                <a:gd name="connsiteY335" fmla="*/ 1270773 h 2235892"/>
                <a:gd name="connsiteX336" fmla="*/ 6123807 w 6890927"/>
                <a:gd name="connsiteY336" fmla="*/ 1270773 h 2235892"/>
                <a:gd name="connsiteX337" fmla="*/ 5969699 w 6890927"/>
                <a:gd name="connsiteY337" fmla="*/ 1046928 h 2235892"/>
                <a:gd name="connsiteX338" fmla="*/ 5992458 w 6890927"/>
                <a:gd name="connsiteY338" fmla="*/ 1072288 h 2235892"/>
                <a:gd name="connsiteX339" fmla="*/ 5996685 w 6890927"/>
                <a:gd name="connsiteY339" fmla="*/ 1070662 h 2235892"/>
                <a:gd name="connsiteX340" fmla="*/ 5997823 w 6890927"/>
                <a:gd name="connsiteY340" fmla="*/ 1071637 h 2235892"/>
                <a:gd name="connsiteX341" fmla="*/ 5996685 w 6890927"/>
                <a:gd name="connsiteY341" fmla="*/ 1070662 h 2235892"/>
                <a:gd name="connsiteX342" fmla="*/ 5996685 w 6890927"/>
                <a:gd name="connsiteY342" fmla="*/ 1070662 h 2235892"/>
                <a:gd name="connsiteX343" fmla="*/ 5996197 w 6890927"/>
                <a:gd name="connsiteY343" fmla="*/ 1070174 h 2235892"/>
                <a:gd name="connsiteX344" fmla="*/ 5996197 w 6890927"/>
                <a:gd name="connsiteY344" fmla="*/ 1070174 h 2235892"/>
                <a:gd name="connsiteX345" fmla="*/ 5964660 w 6890927"/>
                <a:gd name="connsiteY345" fmla="*/ 1041076 h 2235892"/>
                <a:gd name="connsiteX346" fmla="*/ 5969537 w 6890927"/>
                <a:gd name="connsiteY346" fmla="*/ 1046766 h 2235892"/>
                <a:gd name="connsiteX347" fmla="*/ 5969537 w 6890927"/>
                <a:gd name="connsiteY347" fmla="*/ 1046766 h 2235892"/>
                <a:gd name="connsiteX348" fmla="*/ 6567270 w 6890927"/>
                <a:gd name="connsiteY348" fmla="*/ 353447 h 2235892"/>
                <a:gd name="connsiteX349" fmla="*/ 6502083 w 6890927"/>
                <a:gd name="connsiteY349" fmla="*/ 295576 h 2235892"/>
                <a:gd name="connsiteX350" fmla="*/ 6443074 w 6890927"/>
                <a:gd name="connsiteY350" fmla="*/ 228439 h 2235892"/>
                <a:gd name="connsiteX351" fmla="*/ 6421616 w 6890927"/>
                <a:gd name="connsiteY351" fmla="*/ 194301 h 2235892"/>
                <a:gd name="connsiteX352" fmla="*/ 6416739 w 6890927"/>
                <a:gd name="connsiteY352" fmla="*/ 144720 h 2235892"/>
                <a:gd name="connsiteX353" fmla="*/ 6433483 w 6890927"/>
                <a:gd name="connsiteY353" fmla="*/ 127976 h 2235892"/>
                <a:gd name="connsiteX354" fmla="*/ 6454291 w 6890927"/>
                <a:gd name="connsiteY354" fmla="*/ 124400 h 2235892"/>
                <a:gd name="connsiteX355" fmla="*/ 6493955 w 6890927"/>
                <a:gd name="connsiteY355" fmla="*/ 143745 h 2235892"/>
                <a:gd name="connsiteX356" fmla="*/ 6530531 w 6890927"/>
                <a:gd name="connsiteY356" fmla="*/ 174144 h 2235892"/>
                <a:gd name="connsiteX357" fmla="*/ 6525329 w 6890927"/>
                <a:gd name="connsiteY357" fmla="*/ 147971 h 2235892"/>
                <a:gd name="connsiteX358" fmla="*/ 6518827 w 6890927"/>
                <a:gd name="connsiteY358" fmla="*/ 102129 h 2235892"/>
                <a:gd name="connsiteX359" fmla="*/ 6517201 w 6890927"/>
                <a:gd name="connsiteY359" fmla="*/ 75144 h 2235892"/>
                <a:gd name="connsiteX360" fmla="*/ 6518339 w 6890927"/>
                <a:gd name="connsiteY360" fmla="*/ 49785 h 2235892"/>
                <a:gd name="connsiteX361" fmla="*/ 6525005 w 6890927"/>
                <a:gd name="connsiteY361" fmla="*/ 25239 h 2235892"/>
                <a:gd name="connsiteX362" fmla="*/ 6540447 w 6890927"/>
                <a:gd name="connsiteY362" fmla="*/ 10608 h 2235892"/>
                <a:gd name="connsiteX363" fmla="*/ 6563369 w 6890927"/>
                <a:gd name="connsiteY363" fmla="*/ 8983 h 2235892"/>
                <a:gd name="connsiteX364" fmla="*/ 6591979 w 6890927"/>
                <a:gd name="connsiteY364" fmla="*/ 40844 h 2235892"/>
                <a:gd name="connsiteX365" fmla="*/ 6610836 w 6890927"/>
                <a:gd name="connsiteY365" fmla="*/ 100016 h 2235892"/>
                <a:gd name="connsiteX366" fmla="*/ 6627417 w 6890927"/>
                <a:gd name="connsiteY366" fmla="*/ 157562 h 2235892"/>
                <a:gd name="connsiteX367" fmla="*/ 6631969 w 6890927"/>
                <a:gd name="connsiteY367" fmla="*/ 173981 h 2235892"/>
                <a:gd name="connsiteX368" fmla="*/ 6643348 w 6890927"/>
                <a:gd name="connsiteY368" fmla="*/ 145858 h 2235892"/>
                <a:gd name="connsiteX369" fmla="*/ 6643348 w 6890927"/>
                <a:gd name="connsiteY369" fmla="*/ 145858 h 2235892"/>
                <a:gd name="connsiteX370" fmla="*/ 6644649 w 6890927"/>
                <a:gd name="connsiteY370" fmla="*/ 142769 h 2235892"/>
                <a:gd name="connsiteX371" fmla="*/ 6644649 w 6890927"/>
                <a:gd name="connsiteY371" fmla="*/ 143257 h 2235892"/>
                <a:gd name="connsiteX372" fmla="*/ 6671959 w 6890927"/>
                <a:gd name="connsiteY372" fmla="*/ 79371 h 2235892"/>
                <a:gd name="connsiteX373" fmla="*/ 6687402 w 6890927"/>
                <a:gd name="connsiteY373" fmla="*/ 45721 h 2235892"/>
                <a:gd name="connsiteX374" fmla="*/ 6696505 w 6890927"/>
                <a:gd name="connsiteY374" fmla="*/ 28165 h 2235892"/>
                <a:gd name="connsiteX375" fmla="*/ 6723166 w 6890927"/>
                <a:gd name="connsiteY375" fmla="*/ 1505 h 2235892"/>
                <a:gd name="connsiteX376" fmla="*/ 6745599 w 6890927"/>
                <a:gd name="connsiteY376" fmla="*/ 2805 h 2235892"/>
                <a:gd name="connsiteX377" fmla="*/ 6760554 w 6890927"/>
                <a:gd name="connsiteY377" fmla="*/ 19712 h 2235892"/>
                <a:gd name="connsiteX378" fmla="*/ 6763317 w 6890927"/>
                <a:gd name="connsiteY378" fmla="*/ 30928 h 2235892"/>
                <a:gd name="connsiteX379" fmla="*/ 6763155 w 6890927"/>
                <a:gd name="connsiteY379" fmla="*/ 42795 h 2235892"/>
                <a:gd name="connsiteX380" fmla="*/ 6760717 w 6890927"/>
                <a:gd name="connsiteY380" fmla="*/ 61489 h 2235892"/>
                <a:gd name="connsiteX381" fmla="*/ 6756490 w 6890927"/>
                <a:gd name="connsiteY381" fmla="*/ 84898 h 2235892"/>
                <a:gd name="connsiteX382" fmla="*/ 6747387 w 6890927"/>
                <a:gd name="connsiteY382" fmla="*/ 129440 h 2235892"/>
                <a:gd name="connsiteX383" fmla="*/ 6728205 w 6890927"/>
                <a:gd name="connsiteY383" fmla="*/ 212345 h 2235892"/>
                <a:gd name="connsiteX384" fmla="*/ 6706259 w 6890927"/>
                <a:gd name="connsiteY384" fmla="*/ 292000 h 2235892"/>
                <a:gd name="connsiteX385" fmla="*/ 6693417 w 6890927"/>
                <a:gd name="connsiteY385" fmla="*/ 328576 h 2235892"/>
                <a:gd name="connsiteX386" fmla="*/ 6687239 w 6890927"/>
                <a:gd name="connsiteY386" fmla="*/ 340768 h 2235892"/>
                <a:gd name="connsiteX387" fmla="*/ 6655540 w 6890927"/>
                <a:gd name="connsiteY387" fmla="*/ 358649 h 2235892"/>
                <a:gd name="connsiteX388" fmla="*/ 6626442 w 6890927"/>
                <a:gd name="connsiteY388" fmla="*/ 346782 h 2235892"/>
                <a:gd name="connsiteX389" fmla="*/ 6624329 w 6890927"/>
                <a:gd name="connsiteY389" fmla="*/ 348083 h 2235892"/>
                <a:gd name="connsiteX390" fmla="*/ 6608398 w 6890927"/>
                <a:gd name="connsiteY390" fmla="*/ 351334 h 2235892"/>
                <a:gd name="connsiteX391" fmla="*/ 6588403 w 6890927"/>
                <a:gd name="connsiteY391" fmla="*/ 360925 h 2235892"/>
                <a:gd name="connsiteX392" fmla="*/ 6586452 w 6890927"/>
                <a:gd name="connsiteY392" fmla="*/ 360925 h 2235892"/>
                <a:gd name="connsiteX393" fmla="*/ 6566945 w 6890927"/>
                <a:gd name="connsiteY393" fmla="*/ 353772 h 2235892"/>
                <a:gd name="connsiteX394" fmla="*/ 6566945 w 6890927"/>
                <a:gd name="connsiteY394" fmla="*/ 353772 h 2235892"/>
                <a:gd name="connsiteX395" fmla="*/ 6890602 w 6890927"/>
                <a:gd name="connsiteY395" fmla="*/ 1384403 h 2235892"/>
                <a:gd name="connsiteX396" fmla="*/ 6890114 w 6890927"/>
                <a:gd name="connsiteY396" fmla="*/ 1383102 h 2235892"/>
                <a:gd name="connsiteX397" fmla="*/ 6888001 w 6890927"/>
                <a:gd name="connsiteY397" fmla="*/ 1382777 h 2235892"/>
                <a:gd name="connsiteX398" fmla="*/ 6862641 w 6890927"/>
                <a:gd name="connsiteY398" fmla="*/ 1361320 h 2235892"/>
                <a:gd name="connsiteX399" fmla="*/ 6850612 w 6890927"/>
                <a:gd name="connsiteY399" fmla="*/ 1341649 h 2235892"/>
                <a:gd name="connsiteX400" fmla="*/ 6829805 w 6890927"/>
                <a:gd name="connsiteY400" fmla="*/ 1306862 h 2235892"/>
                <a:gd name="connsiteX401" fmla="*/ 6782825 w 6890927"/>
                <a:gd name="connsiteY401" fmla="*/ 1226394 h 2235892"/>
                <a:gd name="connsiteX402" fmla="*/ 6704959 w 6890927"/>
                <a:gd name="connsiteY402" fmla="*/ 1071637 h 2235892"/>
                <a:gd name="connsiteX403" fmla="*/ 6673259 w 6890927"/>
                <a:gd name="connsiteY403" fmla="*/ 988894 h 2235892"/>
                <a:gd name="connsiteX404" fmla="*/ 6658303 w 6890927"/>
                <a:gd name="connsiteY404" fmla="*/ 946304 h 2235892"/>
                <a:gd name="connsiteX405" fmla="*/ 6652939 w 6890927"/>
                <a:gd name="connsiteY405" fmla="*/ 928422 h 2235892"/>
                <a:gd name="connsiteX406" fmla="*/ 6648063 w 6890927"/>
                <a:gd name="connsiteY406" fmla="*/ 903063 h 2235892"/>
                <a:gd name="connsiteX407" fmla="*/ 6651801 w 6890927"/>
                <a:gd name="connsiteY407" fmla="*/ 875427 h 2235892"/>
                <a:gd name="connsiteX408" fmla="*/ 6664806 w 6890927"/>
                <a:gd name="connsiteY408" fmla="*/ 859334 h 2235892"/>
                <a:gd name="connsiteX409" fmla="*/ 6686264 w 6890927"/>
                <a:gd name="connsiteY409" fmla="*/ 853319 h 2235892"/>
                <a:gd name="connsiteX410" fmla="*/ 6730643 w 6890927"/>
                <a:gd name="connsiteY410" fmla="*/ 880954 h 2235892"/>
                <a:gd name="connsiteX411" fmla="*/ 6773233 w 6890927"/>
                <a:gd name="connsiteY411" fmla="*/ 948904 h 2235892"/>
                <a:gd name="connsiteX412" fmla="*/ 6812574 w 6890927"/>
                <a:gd name="connsiteY412" fmla="*/ 1030022 h 2235892"/>
                <a:gd name="connsiteX413" fmla="*/ 6847199 w 6890927"/>
                <a:gd name="connsiteY413" fmla="*/ 1109514 h 2235892"/>
                <a:gd name="connsiteX414" fmla="*/ 6846061 w 6890927"/>
                <a:gd name="connsiteY414" fmla="*/ 1106913 h 2235892"/>
                <a:gd name="connsiteX415" fmla="*/ 6850449 w 6890927"/>
                <a:gd name="connsiteY415" fmla="*/ 1117317 h 2235892"/>
                <a:gd name="connsiteX416" fmla="*/ 6850125 w 6890927"/>
                <a:gd name="connsiteY416" fmla="*/ 1116666 h 2235892"/>
                <a:gd name="connsiteX417" fmla="*/ 6879385 w 6890927"/>
                <a:gd name="connsiteY417" fmla="*/ 1187380 h 2235892"/>
                <a:gd name="connsiteX418" fmla="*/ 6877272 w 6890927"/>
                <a:gd name="connsiteY418" fmla="*/ 1106750 h 2235892"/>
                <a:gd name="connsiteX419" fmla="*/ 6877922 w 6890927"/>
                <a:gd name="connsiteY419" fmla="*/ 1043189 h 2235892"/>
                <a:gd name="connsiteX420" fmla="*/ 6880523 w 6890927"/>
                <a:gd name="connsiteY420" fmla="*/ 988244 h 2235892"/>
                <a:gd name="connsiteX421" fmla="*/ 6884750 w 6890927"/>
                <a:gd name="connsiteY421" fmla="*/ 932811 h 2235892"/>
                <a:gd name="connsiteX422" fmla="*/ 6887513 w 6890927"/>
                <a:gd name="connsiteY422" fmla="*/ 907127 h 2235892"/>
                <a:gd name="connsiteX423" fmla="*/ 6890928 w 6890927"/>
                <a:gd name="connsiteY423" fmla="*/ 886644 h 2235892"/>
                <a:gd name="connsiteX424" fmla="*/ 6890928 w 6890927"/>
                <a:gd name="connsiteY424" fmla="*/ 1384078 h 2235892"/>
                <a:gd name="connsiteX425" fmla="*/ 6890928 w 6890927"/>
                <a:gd name="connsiteY425" fmla="*/ 1384078 h 2235892"/>
                <a:gd name="connsiteX426" fmla="*/ 5754795 w 6890927"/>
                <a:gd name="connsiteY426" fmla="*/ 2235405 h 2235892"/>
                <a:gd name="connsiteX427" fmla="*/ 5754307 w 6890927"/>
                <a:gd name="connsiteY427" fmla="*/ 2233454 h 2235892"/>
                <a:gd name="connsiteX428" fmla="*/ 5713830 w 6890927"/>
                <a:gd name="connsiteY428" fmla="*/ 2058214 h 2235892"/>
                <a:gd name="connsiteX429" fmla="*/ 5704077 w 6890927"/>
                <a:gd name="connsiteY429" fmla="*/ 2000993 h 2235892"/>
                <a:gd name="connsiteX430" fmla="*/ 5699362 w 6890927"/>
                <a:gd name="connsiteY430" fmla="*/ 1967505 h 2235892"/>
                <a:gd name="connsiteX431" fmla="*/ 5695461 w 6890927"/>
                <a:gd name="connsiteY431" fmla="*/ 1930604 h 2235892"/>
                <a:gd name="connsiteX432" fmla="*/ 5697737 w 6890927"/>
                <a:gd name="connsiteY432" fmla="*/ 1855176 h 2235892"/>
                <a:gd name="connsiteX433" fmla="*/ 5725372 w 6890927"/>
                <a:gd name="connsiteY433" fmla="*/ 1789177 h 2235892"/>
                <a:gd name="connsiteX434" fmla="*/ 5736426 w 6890927"/>
                <a:gd name="connsiteY434" fmla="*/ 1779749 h 2235892"/>
                <a:gd name="connsiteX435" fmla="*/ 5754633 w 6890927"/>
                <a:gd name="connsiteY435" fmla="*/ 1773246 h 2235892"/>
                <a:gd name="connsiteX436" fmla="*/ 5768775 w 6890927"/>
                <a:gd name="connsiteY436" fmla="*/ 1774709 h 2235892"/>
                <a:gd name="connsiteX437" fmla="*/ 5783731 w 6890927"/>
                <a:gd name="connsiteY437" fmla="*/ 1783000 h 2235892"/>
                <a:gd name="connsiteX438" fmla="*/ 5792997 w 6890927"/>
                <a:gd name="connsiteY438" fmla="*/ 1794704 h 2235892"/>
                <a:gd name="connsiteX439" fmla="*/ 5801613 w 6890927"/>
                <a:gd name="connsiteY439" fmla="*/ 1814862 h 2235892"/>
                <a:gd name="connsiteX440" fmla="*/ 5805351 w 6890927"/>
                <a:gd name="connsiteY440" fmla="*/ 1828029 h 2235892"/>
                <a:gd name="connsiteX441" fmla="*/ 5805026 w 6890927"/>
                <a:gd name="connsiteY441" fmla="*/ 1826728 h 2235892"/>
                <a:gd name="connsiteX442" fmla="*/ 5805840 w 6890927"/>
                <a:gd name="connsiteY442" fmla="*/ 1829817 h 2235892"/>
                <a:gd name="connsiteX443" fmla="*/ 5805840 w 6890927"/>
                <a:gd name="connsiteY443" fmla="*/ 1830630 h 2235892"/>
                <a:gd name="connsiteX444" fmla="*/ 5806001 w 6890927"/>
                <a:gd name="connsiteY444" fmla="*/ 1830630 h 2235892"/>
                <a:gd name="connsiteX445" fmla="*/ 5826160 w 6890927"/>
                <a:gd name="connsiteY445" fmla="*/ 1912885 h 2235892"/>
                <a:gd name="connsiteX446" fmla="*/ 5843065 w 6890927"/>
                <a:gd name="connsiteY446" fmla="*/ 1994816 h 2235892"/>
                <a:gd name="connsiteX447" fmla="*/ 5862410 w 6890927"/>
                <a:gd name="connsiteY447" fmla="*/ 2116086 h 2235892"/>
                <a:gd name="connsiteX448" fmla="*/ 5866961 w 6890927"/>
                <a:gd name="connsiteY448" fmla="*/ 2103406 h 2235892"/>
                <a:gd name="connsiteX449" fmla="*/ 5898335 w 6890927"/>
                <a:gd name="connsiteY449" fmla="*/ 2021313 h 2235892"/>
                <a:gd name="connsiteX450" fmla="*/ 5909227 w 6890927"/>
                <a:gd name="connsiteY450" fmla="*/ 2000343 h 2235892"/>
                <a:gd name="connsiteX451" fmla="*/ 5923045 w 6890927"/>
                <a:gd name="connsiteY451" fmla="*/ 1985550 h 2235892"/>
                <a:gd name="connsiteX452" fmla="*/ 5947591 w 6890927"/>
                <a:gd name="connsiteY452" fmla="*/ 1980998 h 2235892"/>
                <a:gd name="connsiteX453" fmla="*/ 5965635 w 6890927"/>
                <a:gd name="connsiteY453" fmla="*/ 1991240 h 2235892"/>
                <a:gd name="connsiteX454" fmla="*/ 5975390 w 6890927"/>
                <a:gd name="connsiteY454" fmla="*/ 2012697 h 2235892"/>
                <a:gd name="connsiteX455" fmla="*/ 5977503 w 6890927"/>
                <a:gd name="connsiteY455" fmla="*/ 2041308 h 2235892"/>
                <a:gd name="connsiteX456" fmla="*/ 5977015 w 6890927"/>
                <a:gd name="connsiteY456" fmla="*/ 2061953 h 2235892"/>
                <a:gd name="connsiteX457" fmla="*/ 5973601 w 6890927"/>
                <a:gd name="connsiteY457" fmla="*/ 2108445 h 2235892"/>
                <a:gd name="connsiteX458" fmla="*/ 5968724 w 6890927"/>
                <a:gd name="connsiteY458" fmla="*/ 2154449 h 2235892"/>
                <a:gd name="connsiteX459" fmla="*/ 5958158 w 6890927"/>
                <a:gd name="connsiteY459" fmla="*/ 2235405 h 2235892"/>
                <a:gd name="connsiteX460" fmla="*/ 5891833 w 6890927"/>
                <a:gd name="connsiteY460" fmla="*/ 2235405 h 2235892"/>
                <a:gd name="connsiteX461" fmla="*/ 5896710 w 6890927"/>
                <a:gd name="connsiteY461" fmla="*/ 2205006 h 2235892"/>
                <a:gd name="connsiteX462" fmla="*/ 5889557 w 6890927"/>
                <a:gd name="connsiteY462" fmla="*/ 2230365 h 2235892"/>
                <a:gd name="connsiteX463" fmla="*/ 5888257 w 6890927"/>
                <a:gd name="connsiteY463" fmla="*/ 2235405 h 2235892"/>
                <a:gd name="connsiteX464" fmla="*/ 5753983 w 6890927"/>
                <a:gd name="connsiteY464" fmla="*/ 2235405 h 2235892"/>
                <a:gd name="connsiteX465" fmla="*/ 3197727 w 6890927"/>
                <a:gd name="connsiteY465" fmla="*/ 2235405 h 2235892"/>
                <a:gd name="connsiteX466" fmla="*/ 3160175 w 6890927"/>
                <a:gd name="connsiteY466" fmla="*/ 2163715 h 2235892"/>
                <a:gd name="connsiteX467" fmla="*/ 3122299 w 6890927"/>
                <a:gd name="connsiteY467" fmla="*/ 2084061 h 2235892"/>
                <a:gd name="connsiteX468" fmla="*/ 3106693 w 6890927"/>
                <a:gd name="connsiteY468" fmla="*/ 2046835 h 2235892"/>
                <a:gd name="connsiteX469" fmla="*/ 3081983 w 6890927"/>
                <a:gd name="connsiteY469" fmla="*/ 1977747 h 2235892"/>
                <a:gd name="connsiteX470" fmla="*/ 3082471 w 6890927"/>
                <a:gd name="connsiteY470" fmla="*/ 1932067 h 2235892"/>
                <a:gd name="connsiteX471" fmla="*/ 3097589 w 6890927"/>
                <a:gd name="connsiteY471" fmla="*/ 1915811 h 2235892"/>
                <a:gd name="connsiteX472" fmla="*/ 3121161 w 6890927"/>
                <a:gd name="connsiteY472" fmla="*/ 1911910 h 2235892"/>
                <a:gd name="connsiteX473" fmla="*/ 3168628 w 6890927"/>
                <a:gd name="connsiteY473" fmla="*/ 1961003 h 2235892"/>
                <a:gd name="connsiteX474" fmla="*/ 3206016 w 6890927"/>
                <a:gd name="connsiteY474" fmla="*/ 2034968 h 2235892"/>
                <a:gd name="connsiteX475" fmla="*/ 3222272 w 6890927"/>
                <a:gd name="connsiteY475" fmla="*/ 2069268 h 2235892"/>
                <a:gd name="connsiteX476" fmla="*/ 3222272 w 6890927"/>
                <a:gd name="connsiteY476" fmla="*/ 2069268 h 2235892"/>
                <a:gd name="connsiteX477" fmla="*/ 3222272 w 6890927"/>
                <a:gd name="connsiteY477" fmla="*/ 2069268 h 2235892"/>
                <a:gd name="connsiteX478" fmla="*/ 3214307 w 6890927"/>
                <a:gd name="connsiteY478" fmla="*/ 1981160 h 2235892"/>
                <a:gd name="connsiteX479" fmla="*/ 3211869 w 6890927"/>
                <a:gd name="connsiteY479" fmla="*/ 1895491 h 2235892"/>
                <a:gd name="connsiteX480" fmla="*/ 3213169 w 6890927"/>
                <a:gd name="connsiteY480" fmla="*/ 1849649 h 2235892"/>
                <a:gd name="connsiteX481" fmla="*/ 3214958 w 6890927"/>
                <a:gd name="connsiteY481" fmla="*/ 1823315 h 2235892"/>
                <a:gd name="connsiteX482" fmla="*/ 3226825 w 6890927"/>
                <a:gd name="connsiteY482" fmla="*/ 1770970 h 2235892"/>
                <a:gd name="connsiteX483" fmla="*/ 3255760 w 6890927"/>
                <a:gd name="connsiteY483" fmla="*/ 1736020 h 2235892"/>
                <a:gd name="connsiteX484" fmla="*/ 3277055 w 6890927"/>
                <a:gd name="connsiteY484" fmla="*/ 1736020 h 2235892"/>
                <a:gd name="connsiteX485" fmla="*/ 3295913 w 6890927"/>
                <a:gd name="connsiteY485" fmla="*/ 1751626 h 2235892"/>
                <a:gd name="connsiteX486" fmla="*/ 3303715 w 6890927"/>
                <a:gd name="connsiteY486" fmla="*/ 1773409 h 2235892"/>
                <a:gd name="connsiteX487" fmla="*/ 3307292 w 6890927"/>
                <a:gd name="connsiteY487" fmla="*/ 1795680 h 2235892"/>
                <a:gd name="connsiteX488" fmla="*/ 3309730 w 6890927"/>
                <a:gd name="connsiteY488" fmla="*/ 1818438 h 2235892"/>
                <a:gd name="connsiteX489" fmla="*/ 3317533 w 6890927"/>
                <a:gd name="connsiteY489" fmla="*/ 1909634 h 2235892"/>
                <a:gd name="connsiteX490" fmla="*/ 3323548 w 6890927"/>
                <a:gd name="connsiteY490" fmla="*/ 1994490 h 2235892"/>
                <a:gd name="connsiteX491" fmla="*/ 3329237 w 6890927"/>
                <a:gd name="connsiteY491" fmla="*/ 2128115 h 2235892"/>
                <a:gd name="connsiteX492" fmla="*/ 3332976 w 6890927"/>
                <a:gd name="connsiteY492" fmla="*/ 2155587 h 2235892"/>
                <a:gd name="connsiteX493" fmla="*/ 3341592 w 6890927"/>
                <a:gd name="connsiteY493" fmla="*/ 2235242 h 2235892"/>
                <a:gd name="connsiteX494" fmla="*/ 3197888 w 6890927"/>
                <a:gd name="connsiteY494" fmla="*/ 2235242 h 2235892"/>
                <a:gd name="connsiteX495" fmla="*/ 2010063 w 6890927"/>
                <a:gd name="connsiteY495" fmla="*/ 1906871 h 2235892"/>
                <a:gd name="connsiteX496" fmla="*/ 1983566 w 6890927"/>
                <a:gd name="connsiteY496" fmla="*/ 1886713 h 2235892"/>
                <a:gd name="connsiteX497" fmla="*/ 1980802 w 6890927"/>
                <a:gd name="connsiteY497" fmla="*/ 1879886 h 2235892"/>
                <a:gd name="connsiteX498" fmla="*/ 1979177 w 6890927"/>
                <a:gd name="connsiteY498" fmla="*/ 1876309 h 2235892"/>
                <a:gd name="connsiteX499" fmla="*/ 1977714 w 6890927"/>
                <a:gd name="connsiteY499" fmla="*/ 1875496 h 2235892"/>
                <a:gd name="connsiteX500" fmla="*/ 1961620 w 6890927"/>
                <a:gd name="connsiteY500" fmla="*/ 1862004 h 2235892"/>
                <a:gd name="connsiteX501" fmla="*/ 1904887 w 6890927"/>
                <a:gd name="connsiteY501" fmla="*/ 1799581 h 2235892"/>
                <a:gd name="connsiteX502" fmla="*/ 1793533 w 6890927"/>
                <a:gd name="connsiteY502" fmla="*/ 1660755 h 2235892"/>
                <a:gd name="connsiteX503" fmla="*/ 1767198 w 6890927"/>
                <a:gd name="connsiteY503" fmla="*/ 1624341 h 2235892"/>
                <a:gd name="connsiteX504" fmla="*/ 1743465 w 6890927"/>
                <a:gd name="connsiteY504" fmla="*/ 1584352 h 2235892"/>
                <a:gd name="connsiteX505" fmla="*/ 1732573 w 6890927"/>
                <a:gd name="connsiteY505" fmla="*/ 1556879 h 2235892"/>
                <a:gd name="connsiteX506" fmla="*/ 1725746 w 6890927"/>
                <a:gd name="connsiteY506" fmla="*/ 1525017 h 2235892"/>
                <a:gd name="connsiteX507" fmla="*/ 1736312 w 6890927"/>
                <a:gd name="connsiteY507" fmla="*/ 1482914 h 2235892"/>
                <a:gd name="connsiteX508" fmla="*/ 1781504 w 6890927"/>
                <a:gd name="connsiteY508" fmla="*/ 1472023 h 2235892"/>
                <a:gd name="connsiteX509" fmla="*/ 1801499 w 6890927"/>
                <a:gd name="connsiteY509" fmla="*/ 1482589 h 2235892"/>
                <a:gd name="connsiteX510" fmla="*/ 1820193 w 6890927"/>
                <a:gd name="connsiteY510" fmla="*/ 1499170 h 2235892"/>
                <a:gd name="connsiteX511" fmla="*/ 1834011 w 6890927"/>
                <a:gd name="connsiteY511" fmla="*/ 1514776 h 2235892"/>
                <a:gd name="connsiteX512" fmla="*/ 1887330 w 6890927"/>
                <a:gd name="connsiteY512" fmla="*/ 1587115 h 2235892"/>
                <a:gd name="connsiteX513" fmla="*/ 1933335 w 6890927"/>
                <a:gd name="connsiteY513" fmla="*/ 1661242 h 2235892"/>
                <a:gd name="connsiteX514" fmla="*/ 1949428 w 6890927"/>
                <a:gd name="connsiteY514" fmla="*/ 1688715 h 2235892"/>
                <a:gd name="connsiteX515" fmla="*/ 1926832 w 6890927"/>
                <a:gd name="connsiteY515" fmla="*/ 1591829 h 2235892"/>
                <a:gd name="connsiteX516" fmla="*/ 1914153 w 6890927"/>
                <a:gd name="connsiteY516" fmla="*/ 1526480 h 2235892"/>
                <a:gd name="connsiteX517" fmla="*/ 1908463 w 6890927"/>
                <a:gd name="connsiteY517" fmla="*/ 1486328 h 2235892"/>
                <a:gd name="connsiteX518" fmla="*/ 1904724 w 6890927"/>
                <a:gd name="connsiteY518" fmla="*/ 1447964 h 2235892"/>
                <a:gd name="connsiteX519" fmla="*/ 1902773 w 6890927"/>
                <a:gd name="connsiteY519" fmla="*/ 1411225 h 2235892"/>
                <a:gd name="connsiteX520" fmla="*/ 1902448 w 6890927"/>
                <a:gd name="connsiteY520" fmla="*/ 1376762 h 2235892"/>
                <a:gd name="connsiteX521" fmla="*/ 1911552 w 6890927"/>
                <a:gd name="connsiteY521" fmla="*/ 1306211 h 2235892"/>
                <a:gd name="connsiteX522" fmla="*/ 1910576 w 6890927"/>
                <a:gd name="connsiteY522" fmla="*/ 1309950 h 2235892"/>
                <a:gd name="connsiteX523" fmla="*/ 1912690 w 6890927"/>
                <a:gd name="connsiteY523" fmla="*/ 1302147 h 2235892"/>
                <a:gd name="connsiteX524" fmla="*/ 1932684 w 6890927"/>
                <a:gd name="connsiteY524" fmla="*/ 1261182 h 2235892"/>
                <a:gd name="connsiteX525" fmla="*/ 1951704 w 6890927"/>
                <a:gd name="connsiteY525" fmla="*/ 1249315 h 2235892"/>
                <a:gd name="connsiteX526" fmla="*/ 1976413 w 6890927"/>
                <a:gd name="connsiteY526" fmla="*/ 1252404 h 2235892"/>
                <a:gd name="connsiteX527" fmla="*/ 2003073 w 6890927"/>
                <a:gd name="connsiteY527" fmla="*/ 1286054 h 2235892"/>
                <a:gd name="connsiteX528" fmla="*/ 2012339 w 6890927"/>
                <a:gd name="connsiteY528" fmla="*/ 1319866 h 2235892"/>
                <a:gd name="connsiteX529" fmla="*/ 2019491 w 6890927"/>
                <a:gd name="connsiteY529" fmla="*/ 1358881 h 2235892"/>
                <a:gd name="connsiteX530" fmla="*/ 2026644 w 6890927"/>
                <a:gd name="connsiteY530" fmla="*/ 1401634 h 2235892"/>
                <a:gd name="connsiteX531" fmla="*/ 2050053 w 6890927"/>
                <a:gd name="connsiteY531" fmla="*/ 1577199 h 2235892"/>
                <a:gd name="connsiteX532" fmla="*/ 2061432 w 6890927"/>
                <a:gd name="connsiteY532" fmla="*/ 1701232 h 2235892"/>
                <a:gd name="connsiteX533" fmla="*/ 2062082 w 6890927"/>
                <a:gd name="connsiteY533" fmla="*/ 1709360 h 2235892"/>
                <a:gd name="connsiteX534" fmla="*/ 2069072 w 6890927"/>
                <a:gd name="connsiteY534" fmla="*/ 1688878 h 2235892"/>
                <a:gd name="connsiteX535" fmla="*/ 2096870 w 6890927"/>
                <a:gd name="connsiteY535" fmla="*/ 1607923 h 2235892"/>
                <a:gd name="connsiteX536" fmla="*/ 2126619 w 6890927"/>
                <a:gd name="connsiteY536" fmla="*/ 1525342 h 2235892"/>
                <a:gd name="connsiteX537" fmla="*/ 2145150 w 6890927"/>
                <a:gd name="connsiteY537" fmla="*/ 1488441 h 2235892"/>
                <a:gd name="connsiteX538" fmla="*/ 2158805 w 6890927"/>
                <a:gd name="connsiteY538" fmla="*/ 1473323 h 2235892"/>
                <a:gd name="connsiteX539" fmla="*/ 2167909 w 6890927"/>
                <a:gd name="connsiteY539" fmla="*/ 1468446 h 2235892"/>
                <a:gd name="connsiteX540" fmla="*/ 2182864 w 6890927"/>
                <a:gd name="connsiteY540" fmla="*/ 1466984 h 2235892"/>
                <a:gd name="connsiteX541" fmla="*/ 2213100 w 6890927"/>
                <a:gd name="connsiteY541" fmla="*/ 1494131 h 2235892"/>
                <a:gd name="connsiteX542" fmla="*/ 2216027 w 6890927"/>
                <a:gd name="connsiteY542" fmla="*/ 1516401 h 2235892"/>
                <a:gd name="connsiteX543" fmla="*/ 2213588 w 6890927"/>
                <a:gd name="connsiteY543" fmla="*/ 1549564 h 2235892"/>
                <a:gd name="connsiteX544" fmla="*/ 2208874 w 6890927"/>
                <a:gd name="connsiteY544" fmla="*/ 1575736 h 2235892"/>
                <a:gd name="connsiteX545" fmla="*/ 2204972 w 6890927"/>
                <a:gd name="connsiteY545" fmla="*/ 1594918 h 2235892"/>
                <a:gd name="connsiteX546" fmla="*/ 2196032 w 6890927"/>
                <a:gd name="connsiteY546" fmla="*/ 1632307 h 2235892"/>
                <a:gd name="connsiteX547" fmla="*/ 2174249 w 6890927"/>
                <a:gd name="connsiteY547" fmla="*/ 1710336 h 2235892"/>
                <a:gd name="connsiteX548" fmla="*/ 2150840 w 6890927"/>
                <a:gd name="connsiteY548" fmla="*/ 1779912 h 2235892"/>
                <a:gd name="connsiteX549" fmla="*/ 2125318 w 6890927"/>
                <a:gd name="connsiteY549" fmla="*/ 1848837 h 2235892"/>
                <a:gd name="connsiteX550" fmla="*/ 2110688 w 6890927"/>
                <a:gd name="connsiteY550" fmla="*/ 1865743 h 2235892"/>
                <a:gd name="connsiteX551" fmla="*/ 2087929 w 6890927"/>
                <a:gd name="connsiteY551" fmla="*/ 1867368 h 2235892"/>
                <a:gd name="connsiteX552" fmla="*/ 2077038 w 6890927"/>
                <a:gd name="connsiteY552" fmla="*/ 1860704 h 2235892"/>
                <a:gd name="connsiteX553" fmla="*/ 2056067 w 6890927"/>
                <a:gd name="connsiteY553" fmla="*/ 1877772 h 2235892"/>
                <a:gd name="connsiteX554" fmla="*/ 2055255 w 6890927"/>
                <a:gd name="connsiteY554" fmla="*/ 1877772 h 2235892"/>
                <a:gd name="connsiteX555" fmla="*/ 2042087 w 6890927"/>
                <a:gd name="connsiteY555" fmla="*/ 1882974 h 2235892"/>
                <a:gd name="connsiteX556" fmla="*/ 2039649 w 6890927"/>
                <a:gd name="connsiteY556" fmla="*/ 1889964 h 2235892"/>
                <a:gd name="connsiteX557" fmla="*/ 2012339 w 6890927"/>
                <a:gd name="connsiteY557" fmla="*/ 1907033 h 2235892"/>
                <a:gd name="connsiteX558" fmla="*/ 2010551 w 6890927"/>
                <a:gd name="connsiteY558" fmla="*/ 1907033 h 2235892"/>
                <a:gd name="connsiteX559" fmla="*/ 2010551 w 6890927"/>
                <a:gd name="connsiteY559" fmla="*/ 1907033 h 2235892"/>
                <a:gd name="connsiteX560" fmla="*/ 1096963 w 6890927"/>
                <a:gd name="connsiteY560" fmla="*/ 1438210 h 2235892"/>
                <a:gd name="connsiteX561" fmla="*/ 1095663 w 6890927"/>
                <a:gd name="connsiteY561" fmla="*/ 1437560 h 2235892"/>
                <a:gd name="connsiteX562" fmla="*/ 1089486 w 6890927"/>
                <a:gd name="connsiteY562" fmla="*/ 1437722 h 2235892"/>
                <a:gd name="connsiteX563" fmla="*/ 1070304 w 6890927"/>
                <a:gd name="connsiteY563" fmla="*/ 1429432 h 2235892"/>
                <a:gd name="connsiteX564" fmla="*/ 1063476 w 6890927"/>
                <a:gd name="connsiteY564" fmla="*/ 1422117 h 2235892"/>
                <a:gd name="connsiteX565" fmla="*/ 1058274 w 6890927"/>
                <a:gd name="connsiteY565" fmla="*/ 1416102 h 2235892"/>
                <a:gd name="connsiteX566" fmla="*/ 1059575 w 6890927"/>
                <a:gd name="connsiteY566" fmla="*/ 1426831 h 2235892"/>
                <a:gd name="connsiteX567" fmla="*/ 1043156 w 6890927"/>
                <a:gd name="connsiteY567" fmla="*/ 1451865 h 2235892"/>
                <a:gd name="connsiteX568" fmla="*/ 1025600 w 6890927"/>
                <a:gd name="connsiteY568" fmla="*/ 1455604 h 2235892"/>
                <a:gd name="connsiteX569" fmla="*/ 1018772 w 6890927"/>
                <a:gd name="connsiteY569" fmla="*/ 1455279 h 2235892"/>
                <a:gd name="connsiteX570" fmla="*/ 994713 w 6890927"/>
                <a:gd name="connsiteY570" fmla="*/ 1453166 h 2235892"/>
                <a:gd name="connsiteX571" fmla="*/ 944970 w 6890927"/>
                <a:gd name="connsiteY571" fmla="*/ 1447476 h 2235892"/>
                <a:gd name="connsiteX572" fmla="*/ 916034 w 6890927"/>
                <a:gd name="connsiteY572" fmla="*/ 1414476 h 2235892"/>
                <a:gd name="connsiteX573" fmla="*/ 949034 w 6890927"/>
                <a:gd name="connsiteY573" fmla="*/ 1385541 h 2235892"/>
                <a:gd name="connsiteX574" fmla="*/ 998939 w 6890927"/>
                <a:gd name="connsiteY574" fmla="*/ 1388629 h 2235892"/>
                <a:gd name="connsiteX575" fmla="*/ 1025600 w 6890927"/>
                <a:gd name="connsiteY575" fmla="*/ 1392368 h 2235892"/>
                <a:gd name="connsiteX576" fmla="*/ 1037629 w 6890927"/>
                <a:gd name="connsiteY576" fmla="*/ 1395294 h 2235892"/>
                <a:gd name="connsiteX577" fmla="*/ 981058 w 6890927"/>
                <a:gd name="connsiteY577" fmla="*/ 1346851 h 2235892"/>
                <a:gd name="connsiteX578" fmla="*/ 949522 w 6890927"/>
                <a:gd name="connsiteY578" fmla="*/ 1317265 h 2235892"/>
                <a:gd name="connsiteX579" fmla="*/ 905793 w 6890927"/>
                <a:gd name="connsiteY579" fmla="*/ 1271912 h 2235892"/>
                <a:gd name="connsiteX580" fmla="*/ 890675 w 6890927"/>
                <a:gd name="connsiteY580" fmla="*/ 1229483 h 2235892"/>
                <a:gd name="connsiteX581" fmla="*/ 901079 w 6890927"/>
                <a:gd name="connsiteY581" fmla="*/ 1210301 h 2235892"/>
                <a:gd name="connsiteX582" fmla="*/ 925625 w 6890927"/>
                <a:gd name="connsiteY582" fmla="*/ 1200872 h 2235892"/>
                <a:gd name="connsiteX583" fmla="*/ 960088 w 6890927"/>
                <a:gd name="connsiteY583" fmla="*/ 1217291 h 2235892"/>
                <a:gd name="connsiteX584" fmla="*/ 977970 w 6890927"/>
                <a:gd name="connsiteY584" fmla="*/ 1233384 h 2235892"/>
                <a:gd name="connsiteX585" fmla="*/ 1022511 w 6890927"/>
                <a:gd name="connsiteY585" fmla="*/ 1281177 h 2235892"/>
                <a:gd name="connsiteX586" fmla="*/ 1018284 w 6890927"/>
                <a:gd name="connsiteY586" fmla="*/ 1261507 h 2235892"/>
                <a:gd name="connsiteX587" fmla="*/ 1012920 w 6890927"/>
                <a:gd name="connsiteY587" fmla="*/ 1217454 h 2235892"/>
                <a:gd name="connsiteX588" fmla="*/ 1018772 w 6890927"/>
                <a:gd name="connsiteY588" fmla="*/ 1173400 h 2235892"/>
                <a:gd name="connsiteX589" fmla="*/ 1050796 w 6890927"/>
                <a:gd name="connsiteY589" fmla="*/ 1144464 h 2235892"/>
                <a:gd name="connsiteX590" fmla="*/ 1061851 w 6890927"/>
                <a:gd name="connsiteY590" fmla="*/ 1144952 h 2235892"/>
                <a:gd name="connsiteX591" fmla="*/ 1072417 w 6890927"/>
                <a:gd name="connsiteY591" fmla="*/ 1149178 h 2235892"/>
                <a:gd name="connsiteX592" fmla="*/ 1087698 w 6890927"/>
                <a:gd name="connsiteY592" fmla="*/ 1163159 h 2235892"/>
                <a:gd name="connsiteX593" fmla="*/ 1104279 w 6890927"/>
                <a:gd name="connsiteY593" fmla="*/ 1199897 h 2235892"/>
                <a:gd name="connsiteX594" fmla="*/ 1116633 w 6890927"/>
                <a:gd name="connsiteY594" fmla="*/ 1239400 h 2235892"/>
                <a:gd name="connsiteX595" fmla="*/ 1123786 w 6890927"/>
                <a:gd name="connsiteY595" fmla="*/ 1262970 h 2235892"/>
                <a:gd name="connsiteX596" fmla="*/ 1129475 w 6890927"/>
                <a:gd name="connsiteY596" fmla="*/ 1241838 h 2235892"/>
                <a:gd name="connsiteX597" fmla="*/ 1128500 w 6890927"/>
                <a:gd name="connsiteY597" fmla="*/ 1245414 h 2235892"/>
                <a:gd name="connsiteX598" fmla="*/ 1132239 w 6890927"/>
                <a:gd name="connsiteY598" fmla="*/ 1231596 h 2235892"/>
                <a:gd name="connsiteX599" fmla="*/ 1132239 w 6890927"/>
                <a:gd name="connsiteY599" fmla="*/ 1231596 h 2235892"/>
                <a:gd name="connsiteX600" fmla="*/ 1139554 w 6890927"/>
                <a:gd name="connsiteY600" fmla="*/ 1204774 h 2235892"/>
                <a:gd name="connsiteX601" fmla="*/ 1143943 w 6890927"/>
                <a:gd name="connsiteY601" fmla="*/ 1189331 h 2235892"/>
                <a:gd name="connsiteX602" fmla="*/ 1149307 w 6890927"/>
                <a:gd name="connsiteY602" fmla="*/ 1175351 h 2235892"/>
                <a:gd name="connsiteX603" fmla="*/ 1160524 w 6890927"/>
                <a:gd name="connsiteY603" fmla="*/ 1162996 h 2235892"/>
                <a:gd name="connsiteX604" fmla="*/ 1203765 w 6890927"/>
                <a:gd name="connsiteY604" fmla="*/ 1174050 h 2235892"/>
                <a:gd name="connsiteX605" fmla="*/ 1207504 w 6890927"/>
                <a:gd name="connsiteY605" fmla="*/ 1184129 h 2235892"/>
                <a:gd name="connsiteX606" fmla="*/ 1208805 w 6890927"/>
                <a:gd name="connsiteY606" fmla="*/ 1198434 h 2235892"/>
                <a:gd name="connsiteX607" fmla="*/ 1208480 w 6890927"/>
                <a:gd name="connsiteY607" fmla="*/ 1217128 h 2235892"/>
                <a:gd name="connsiteX608" fmla="*/ 1207342 w 6890927"/>
                <a:gd name="connsiteY608" fmla="*/ 1242976 h 2235892"/>
                <a:gd name="connsiteX609" fmla="*/ 1203765 w 6890927"/>
                <a:gd name="connsiteY609" fmla="*/ 1291418 h 2235892"/>
                <a:gd name="connsiteX610" fmla="*/ 1195312 w 6890927"/>
                <a:gd name="connsiteY610" fmla="*/ 1388954 h 2235892"/>
                <a:gd name="connsiteX611" fmla="*/ 1163613 w 6890927"/>
                <a:gd name="connsiteY611" fmla="*/ 1416752 h 2235892"/>
                <a:gd name="connsiteX612" fmla="*/ 1150283 w 6890927"/>
                <a:gd name="connsiteY612" fmla="*/ 1412363 h 2235892"/>
                <a:gd name="connsiteX613" fmla="*/ 1137603 w 6890927"/>
                <a:gd name="connsiteY613" fmla="*/ 1433171 h 2235892"/>
                <a:gd name="connsiteX614" fmla="*/ 1116958 w 6890927"/>
                <a:gd name="connsiteY614" fmla="*/ 1442437 h 2235892"/>
                <a:gd name="connsiteX615" fmla="*/ 1114683 w 6890927"/>
                <a:gd name="connsiteY615" fmla="*/ 1442437 h 2235892"/>
                <a:gd name="connsiteX616" fmla="*/ 1097289 w 6890927"/>
                <a:gd name="connsiteY616" fmla="*/ 1438210 h 2235892"/>
                <a:gd name="connsiteX617" fmla="*/ 1097289 w 6890927"/>
                <a:gd name="connsiteY617" fmla="*/ 1438210 h 2235892"/>
                <a:gd name="connsiteX618" fmla="*/ 105022 w 6890927"/>
                <a:gd name="connsiteY618" fmla="*/ 2235405 h 2235892"/>
                <a:gd name="connsiteX619" fmla="*/ 95756 w 6890927"/>
                <a:gd name="connsiteY619" fmla="*/ 2217848 h 2235892"/>
                <a:gd name="connsiteX620" fmla="*/ 56579 w 6890927"/>
                <a:gd name="connsiteY620" fmla="*/ 2141445 h 2235892"/>
                <a:gd name="connsiteX621" fmla="*/ 18052 w 6890927"/>
                <a:gd name="connsiteY621" fmla="*/ 2053662 h 2235892"/>
                <a:gd name="connsiteX622" fmla="*/ 1472 w 6890927"/>
                <a:gd name="connsiteY622" fmla="*/ 1998229 h 2235892"/>
                <a:gd name="connsiteX623" fmla="*/ 659 w 6890927"/>
                <a:gd name="connsiteY623" fmla="*/ 1974170 h 2235892"/>
                <a:gd name="connsiteX624" fmla="*/ 9112 w 6890927"/>
                <a:gd name="connsiteY624" fmla="*/ 1949461 h 2235892"/>
                <a:gd name="connsiteX625" fmla="*/ 46013 w 6890927"/>
                <a:gd name="connsiteY625" fmla="*/ 1928491 h 2235892"/>
                <a:gd name="connsiteX626" fmla="*/ 65845 w 6890927"/>
                <a:gd name="connsiteY626" fmla="*/ 1935806 h 2235892"/>
                <a:gd name="connsiteX627" fmla="*/ 81126 w 6890927"/>
                <a:gd name="connsiteY627" fmla="*/ 1952225 h 2235892"/>
                <a:gd name="connsiteX628" fmla="*/ 126968 w 6890927"/>
                <a:gd name="connsiteY628" fmla="*/ 2026515 h 2235892"/>
                <a:gd name="connsiteX629" fmla="*/ 209874 w 6890927"/>
                <a:gd name="connsiteY629" fmla="*/ 2179159 h 2235892"/>
                <a:gd name="connsiteX630" fmla="*/ 208248 w 6890927"/>
                <a:gd name="connsiteY630" fmla="*/ 2171681 h 2235892"/>
                <a:gd name="connsiteX631" fmla="*/ 192317 w 6890927"/>
                <a:gd name="connsiteY631" fmla="*/ 2088450 h 2235892"/>
                <a:gd name="connsiteX632" fmla="*/ 189066 w 6890927"/>
                <a:gd name="connsiteY632" fmla="*/ 2063904 h 2235892"/>
                <a:gd name="connsiteX633" fmla="*/ 186953 w 6890927"/>
                <a:gd name="connsiteY633" fmla="*/ 2038869 h 2235892"/>
                <a:gd name="connsiteX634" fmla="*/ 185652 w 6890927"/>
                <a:gd name="connsiteY634" fmla="*/ 1997416 h 2235892"/>
                <a:gd name="connsiteX635" fmla="*/ 186302 w 6890927"/>
                <a:gd name="connsiteY635" fmla="*/ 1973032 h 2235892"/>
                <a:gd name="connsiteX636" fmla="*/ 189066 w 6890927"/>
                <a:gd name="connsiteY636" fmla="*/ 1933693 h 2235892"/>
                <a:gd name="connsiteX637" fmla="*/ 201258 w 6890927"/>
                <a:gd name="connsiteY637" fmla="*/ 1883787 h 2235892"/>
                <a:gd name="connsiteX638" fmla="*/ 213612 w 6890927"/>
                <a:gd name="connsiteY638" fmla="*/ 1864768 h 2235892"/>
                <a:gd name="connsiteX639" fmla="*/ 221740 w 6890927"/>
                <a:gd name="connsiteY639" fmla="*/ 1857452 h 2235892"/>
                <a:gd name="connsiteX640" fmla="*/ 236208 w 6890927"/>
                <a:gd name="connsiteY640" fmla="*/ 1849975 h 2235892"/>
                <a:gd name="connsiteX641" fmla="*/ 258479 w 6890927"/>
                <a:gd name="connsiteY641" fmla="*/ 1849812 h 2235892"/>
                <a:gd name="connsiteX642" fmla="*/ 278148 w 6890927"/>
                <a:gd name="connsiteY642" fmla="*/ 1861192 h 2235892"/>
                <a:gd name="connsiteX643" fmla="*/ 303346 w 6890927"/>
                <a:gd name="connsiteY643" fmla="*/ 1907358 h 2235892"/>
                <a:gd name="connsiteX644" fmla="*/ 313099 w 6890927"/>
                <a:gd name="connsiteY644" fmla="*/ 1956451 h 2235892"/>
                <a:gd name="connsiteX645" fmla="*/ 324966 w 6890927"/>
                <a:gd name="connsiteY645" fmla="*/ 2047810 h 2235892"/>
                <a:gd name="connsiteX646" fmla="*/ 331143 w 6890927"/>
                <a:gd name="connsiteY646" fmla="*/ 2129090 h 2235892"/>
                <a:gd name="connsiteX647" fmla="*/ 373246 w 6890927"/>
                <a:gd name="connsiteY647" fmla="*/ 2054800 h 2235892"/>
                <a:gd name="connsiteX648" fmla="*/ 382187 w 6890927"/>
                <a:gd name="connsiteY648" fmla="*/ 2039845 h 2235892"/>
                <a:gd name="connsiteX649" fmla="*/ 407547 w 6890927"/>
                <a:gd name="connsiteY649" fmla="*/ 2007983 h 2235892"/>
                <a:gd name="connsiteX650" fmla="*/ 448836 w 6890927"/>
                <a:gd name="connsiteY650" fmla="*/ 2004732 h 2235892"/>
                <a:gd name="connsiteX651" fmla="*/ 463142 w 6890927"/>
                <a:gd name="connsiteY651" fmla="*/ 2021800 h 2235892"/>
                <a:gd name="connsiteX652" fmla="*/ 464768 w 6890927"/>
                <a:gd name="connsiteY652" fmla="*/ 2047648 h 2235892"/>
                <a:gd name="connsiteX653" fmla="*/ 449650 w 6890927"/>
                <a:gd name="connsiteY653" fmla="*/ 2107470 h 2235892"/>
                <a:gd name="connsiteX654" fmla="*/ 436644 w 6890927"/>
                <a:gd name="connsiteY654" fmla="*/ 2148435 h 2235892"/>
                <a:gd name="connsiteX655" fmla="*/ 405433 w 6890927"/>
                <a:gd name="connsiteY655" fmla="*/ 2234104 h 2235892"/>
                <a:gd name="connsiteX656" fmla="*/ 404783 w 6890927"/>
                <a:gd name="connsiteY656" fmla="*/ 2235892 h 2235892"/>
                <a:gd name="connsiteX657" fmla="*/ 105510 w 6890927"/>
                <a:gd name="connsiteY657" fmla="*/ 2235892 h 223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Lst>
              <a:rect l="l" t="t" r="r" b="b"/>
              <a:pathLst>
                <a:path w="6890927" h="2235892">
                  <a:moveTo>
                    <a:pt x="3488871" y="1385704"/>
                  </a:moveTo>
                  <a:cubicBezTo>
                    <a:pt x="3478793" y="1383102"/>
                    <a:pt x="3470990" y="1377088"/>
                    <a:pt x="3464650" y="1369122"/>
                  </a:cubicBezTo>
                  <a:cubicBezTo>
                    <a:pt x="3462374" y="1366359"/>
                    <a:pt x="3460261" y="1363432"/>
                    <a:pt x="3457984" y="1360506"/>
                  </a:cubicBezTo>
                  <a:cubicBezTo>
                    <a:pt x="3454246" y="1358718"/>
                    <a:pt x="3450670" y="1356442"/>
                    <a:pt x="3446931" y="1354492"/>
                  </a:cubicBezTo>
                  <a:lnTo>
                    <a:pt x="3446931" y="1354492"/>
                  </a:lnTo>
                  <a:cubicBezTo>
                    <a:pt x="3389385" y="1349615"/>
                    <a:pt x="3332326" y="1341487"/>
                    <a:pt x="3275104" y="1332872"/>
                  </a:cubicBezTo>
                  <a:cubicBezTo>
                    <a:pt x="3259824" y="1330595"/>
                    <a:pt x="3244706" y="1327832"/>
                    <a:pt x="3229588" y="1324906"/>
                  </a:cubicBezTo>
                  <a:cubicBezTo>
                    <a:pt x="3215445" y="1322305"/>
                    <a:pt x="3198539" y="1318728"/>
                    <a:pt x="3187810" y="1308488"/>
                  </a:cubicBezTo>
                  <a:cubicBezTo>
                    <a:pt x="3182121" y="1303123"/>
                    <a:pt x="3177894" y="1296133"/>
                    <a:pt x="3176756" y="1288168"/>
                  </a:cubicBezTo>
                  <a:cubicBezTo>
                    <a:pt x="3175455" y="1279226"/>
                    <a:pt x="3177407" y="1269148"/>
                    <a:pt x="3182771" y="1261670"/>
                  </a:cubicBezTo>
                  <a:cubicBezTo>
                    <a:pt x="3198702" y="1240049"/>
                    <a:pt x="3228775" y="1239562"/>
                    <a:pt x="3253159" y="1239724"/>
                  </a:cubicBezTo>
                  <a:cubicBezTo>
                    <a:pt x="3264213" y="1239724"/>
                    <a:pt x="3275267" y="1240700"/>
                    <a:pt x="3286321" y="1242000"/>
                  </a:cubicBezTo>
                  <a:cubicBezTo>
                    <a:pt x="3266815" y="1228183"/>
                    <a:pt x="3247307" y="1214040"/>
                    <a:pt x="3227963" y="1199735"/>
                  </a:cubicBezTo>
                  <a:cubicBezTo>
                    <a:pt x="3205204" y="1182991"/>
                    <a:pt x="3182446" y="1166248"/>
                    <a:pt x="3160013" y="1149016"/>
                  </a:cubicBezTo>
                  <a:cubicBezTo>
                    <a:pt x="3148308" y="1140075"/>
                    <a:pt x="3136928" y="1130972"/>
                    <a:pt x="3126037" y="1121056"/>
                  </a:cubicBezTo>
                  <a:cubicBezTo>
                    <a:pt x="3118235" y="1114065"/>
                    <a:pt x="3110107" y="1106100"/>
                    <a:pt x="3107181" y="1095696"/>
                  </a:cubicBezTo>
                  <a:cubicBezTo>
                    <a:pt x="3105067" y="1088381"/>
                    <a:pt x="3104905" y="1080090"/>
                    <a:pt x="3107668" y="1072938"/>
                  </a:cubicBezTo>
                  <a:cubicBezTo>
                    <a:pt x="3110757" y="1064972"/>
                    <a:pt x="3116284" y="1058307"/>
                    <a:pt x="3123599" y="1053756"/>
                  </a:cubicBezTo>
                  <a:cubicBezTo>
                    <a:pt x="3137904" y="1044977"/>
                    <a:pt x="3155298" y="1047416"/>
                    <a:pt x="3170741" y="1050667"/>
                  </a:cubicBezTo>
                  <a:cubicBezTo>
                    <a:pt x="3183096" y="1053268"/>
                    <a:pt x="3195451" y="1057495"/>
                    <a:pt x="3207317" y="1061884"/>
                  </a:cubicBezTo>
                  <a:cubicBezTo>
                    <a:pt x="3232677" y="1071150"/>
                    <a:pt x="3254947" y="1086430"/>
                    <a:pt x="3277218" y="1101386"/>
                  </a:cubicBezTo>
                  <a:cubicBezTo>
                    <a:pt x="3282908" y="1105288"/>
                    <a:pt x="3288272" y="1109676"/>
                    <a:pt x="3293799" y="1113903"/>
                  </a:cubicBezTo>
                  <a:cubicBezTo>
                    <a:pt x="3299164" y="1117967"/>
                    <a:pt x="3304203" y="1122031"/>
                    <a:pt x="3309405" y="1126257"/>
                  </a:cubicBezTo>
                  <a:cubicBezTo>
                    <a:pt x="3318346" y="1133573"/>
                    <a:pt x="3327287" y="1141050"/>
                    <a:pt x="3336227" y="1148528"/>
                  </a:cubicBezTo>
                  <a:cubicBezTo>
                    <a:pt x="3332976" y="1141050"/>
                    <a:pt x="3330050" y="1133573"/>
                    <a:pt x="3326961" y="1126095"/>
                  </a:cubicBezTo>
                  <a:cubicBezTo>
                    <a:pt x="3315744" y="1098622"/>
                    <a:pt x="3305666" y="1070499"/>
                    <a:pt x="3296075" y="1042539"/>
                  </a:cubicBezTo>
                  <a:cubicBezTo>
                    <a:pt x="3289898" y="1024332"/>
                    <a:pt x="3284533" y="1005800"/>
                    <a:pt x="3280144" y="987106"/>
                  </a:cubicBezTo>
                  <a:cubicBezTo>
                    <a:pt x="3277869" y="977515"/>
                    <a:pt x="3275755" y="967761"/>
                    <a:pt x="3274292" y="957845"/>
                  </a:cubicBezTo>
                  <a:cubicBezTo>
                    <a:pt x="3271529" y="940939"/>
                    <a:pt x="3267790" y="921107"/>
                    <a:pt x="3279331" y="906801"/>
                  </a:cubicBezTo>
                  <a:cubicBezTo>
                    <a:pt x="3285834" y="898673"/>
                    <a:pt x="3296238" y="893146"/>
                    <a:pt x="3306967" y="894772"/>
                  </a:cubicBezTo>
                  <a:cubicBezTo>
                    <a:pt x="3310218" y="895260"/>
                    <a:pt x="3313469" y="895747"/>
                    <a:pt x="3316558" y="897048"/>
                  </a:cubicBezTo>
                  <a:cubicBezTo>
                    <a:pt x="3319808" y="898348"/>
                    <a:pt x="3322735" y="900299"/>
                    <a:pt x="3325661" y="902250"/>
                  </a:cubicBezTo>
                  <a:cubicBezTo>
                    <a:pt x="3331839" y="906151"/>
                    <a:pt x="3336227" y="913792"/>
                    <a:pt x="3339641" y="920131"/>
                  </a:cubicBezTo>
                  <a:cubicBezTo>
                    <a:pt x="3343217" y="926796"/>
                    <a:pt x="3346469" y="933624"/>
                    <a:pt x="3349395" y="940614"/>
                  </a:cubicBezTo>
                  <a:cubicBezTo>
                    <a:pt x="3354597" y="953456"/>
                    <a:pt x="3359473" y="966461"/>
                    <a:pt x="3364188" y="979466"/>
                  </a:cubicBezTo>
                  <a:cubicBezTo>
                    <a:pt x="3374754" y="1007914"/>
                    <a:pt x="3385321" y="1036199"/>
                    <a:pt x="3396375" y="1064485"/>
                  </a:cubicBezTo>
                  <a:cubicBezTo>
                    <a:pt x="3416695" y="1116341"/>
                    <a:pt x="3437503" y="1168198"/>
                    <a:pt x="3460098" y="1219242"/>
                  </a:cubicBezTo>
                  <a:cubicBezTo>
                    <a:pt x="3472127" y="1246552"/>
                    <a:pt x="3484970" y="1273374"/>
                    <a:pt x="3497975" y="1300197"/>
                  </a:cubicBezTo>
                  <a:cubicBezTo>
                    <a:pt x="3498787" y="1301009"/>
                    <a:pt x="3499600" y="1301985"/>
                    <a:pt x="3500251" y="1302798"/>
                  </a:cubicBezTo>
                  <a:cubicBezTo>
                    <a:pt x="3504802" y="1307837"/>
                    <a:pt x="3509191" y="1313039"/>
                    <a:pt x="3513418" y="1318566"/>
                  </a:cubicBezTo>
                  <a:cubicBezTo>
                    <a:pt x="3517969" y="1320680"/>
                    <a:pt x="3522196" y="1323118"/>
                    <a:pt x="3525610" y="1327344"/>
                  </a:cubicBezTo>
                  <a:cubicBezTo>
                    <a:pt x="3532112" y="1335310"/>
                    <a:pt x="3533901" y="1347176"/>
                    <a:pt x="3529837" y="1356605"/>
                  </a:cubicBezTo>
                  <a:cubicBezTo>
                    <a:pt x="3529023" y="1366684"/>
                    <a:pt x="3524309" y="1376112"/>
                    <a:pt x="3515043" y="1381802"/>
                  </a:cubicBezTo>
                  <a:cubicBezTo>
                    <a:pt x="3509841" y="1385053"/>
                    <a:pt x="3503827" y="1386516"/>
                    <a:pt x="3497812" y="1386516"/>
                  </a:cubicBezTo>
                  <a:cubicBezTo>
                    <a:pt x="3494723" y="1386516"/>
                    <a:pt x="3491797" y="1386191"/>
                    <a:pt x="3488871" y="1385378"/>
                  </a:cubicBezTo>
                  <a:lnTo>
                    <a:pt x="3488871" y="1385378"/>
                  </a:lnTo>
                  <a:close/>
                  <a:moveTo>
                    <a:pt x="2773932" y="959146"/>
                  </a:moveTo>
                  <a:cubicBezTo>
                    <a:pt x="2760277" y="956545"/>
                    <a:pt x="2747273" y="950855"/>
                    <a:pt x="2734593" y="945003"/>
                  </a:cubicBezTo>
                  <a:cubicBezTo>
                    <a:pt x="2721751" y="938988"/>
                    <a:pt x="2709396" y="931673"/>
                    <a:pt x="2697042" y="924683"/>
                  </a:cubicBezTo>
                  <a:cubicBezTo>
                    <a:pt x="2672658" y="910540"/>
                    <a:pt x="2649086" y="895260"/>
                    <a:pt x="2625840" y="879329"/>
                  </a:cubicBezTo>
                  <a:cubicBezTo>
                    <a:pt x="2601781" y="862748"/>
                    <a:pt x="2578373" y="845516"/>
                    <a:pt x="2555939" y="826822"/>
                  </a:cubicBezTo>
                  <a:cubicBezTo>
                    <a:pt x="2539683" y="813329"/>
                    <a:pt x="2522615" y="799837"/>
                    <a:pt x="2509610" y="783093"/>
                  </a:cubicBezTo>
                  <a:cubicBezTo>
                    <a:pt x="2500181" y="770739"/>
                    <a:pt x="2493029" y="754970"/>
                    <a:pt x="2495142" y="739202"/>
                  </a:cubicBezTo>
                  <a:cubicBezTo>
                    <a:pt x="2496280" y="731237"/>
                    <a:pt x="2499043" y="724247"/>
                    <a:pt x="2505058" y="718720"/>
                  </a:cubicBezTo>
                  <a:cubicBezTo>
                    <a:pt x="2512048" y="712380"/>
                    <a:pt x="2520339" y="708966"/>
                    <a:pt x="2529767" y="709291"/>
                  </a:cubicBezTo>
                  <a:cubicBezTo>
                    <a:pt x="2541147" y="709616"/>
                    <a:pt x="2551388" y="714330"/>
                    <a:pt x="2561304" y="719370"/>
                  </a:cubicBezTo>
                  <a:cubicBezTo>
                    <a:pt x="2567969" y="722784"/>
                    <a:pt x="2574471" y="726360"/>
                    <a:pt x="2580811" y="730099"/>
                  </a:cubicBezTo>
                  <a:cubicBezTo>
                    <a:pt x="2593491" y="737576"/>
                    <a:pt x="2606008" y="745217"/>
                    <a:pt x="2618363" y="753182"/>
                  </a:cubicBezTo>
                  <a:cubicBezTo>
                    <a:pt x="2636244" y="764561"/>
                    <a:pt x="2653963" y="776103"/>
                    <a:pt x="2671357" y="788295"/>
                  </a:cubicBezTo>
                  <a:cubicBezTo>
                    <a:pt x="2664367" y="771064"/>
                    <a:pt x="2657702" y="753670"/>
                    <a:pt x="2651850" y="735951"/>
                  </a:cubicBezTo>
                  <a:cubicBezTo>
                    <a:pt x="2646973" y="721483"/>
                    <a:pt x="2642747" y="706690"/>
                    <a:pt x="2639008" y="691897"/>
                  </a:cubicBezTo>
                  <a:cubicBezTo>
                    <a:pt x="2637382" y="685395"/>
                    <a:pt x="2636244" y="678567"/>
                    <a:pt x="2635431" y="671902"/>
                  </a:cubicBezTo>
                  <a:cubicBezTo>
                    <a:pt x="2633643" y="657597"/>
                    <a:pt x="2632668" y="642641"/>
                    <a:pt x="2636082" y="628336"/>
                  </a:cubicBezTo>
                  <a:cubicBezTo>
                    <a:pt x="2639495" y="613543"/>
                    <a:pt x="2650387" y="601026"/>
                    <a:pt x="2665505" y="597287"/>
                  </a:cubicBezTo>
                  <a:cubicBezTo>
                    <a:pt x="2669081" y="596312"/>
                    <a:pt x="2672658" y="595662"/>
                    <a:pt x="2676396" y="595987"/>
                  </a:cubicBezTo>
                  <a:cubicBezTo>
                    <a:pt x="2680135" y="596312"/>
                    <a:pt x="2683712" y="597450"/>
                    <a:pt x="2687288" y="598425"/>
                  </a:cubicBezTo>
                  <a:cubicBezTo>
                    <a:pt x="2691027" y="599400"/>
                    <a:pt x="2694115" y="601676"/>
                    <a:pt x="2697204" y="604115"/>
                  </a:cubicBezTo>
                  <a:cubicBezTo>
                    <a:pt x="2700780" y="606878"/>
                    <a:pt x="2704032" y="609804"/>
                    <a:pt x="2707120" y="613056"/>
                  </a:cubicBezTo>
                  <a:cubicBezTo>
                    <a:pt x="2713948" y="620208"/>
                    <a:pt x="2719150" y="629637"/>
                    <a:pt x="2723376" y="638740"/>
                  </a:cubicBezTo>
                  <a:cubicBezTo>
                    <a:pt x="2726790" y="646055"/>
                    <a:pt x="2729879" y="653370"/>
                    <a:pt x="2732805" y="660848"/>
                  </a:cubicBezTo>
                  <a:cubicBezTo>
                    <a:pt x="2743209" y="687345"/>
                    <a:pt x="2752475" y="714330"/>
                    <a:pt x="2760765" y="741478"/>
                  </a:cubicBezTo>
                  <a:cubicBezTo>
                    <a:pt x="2764992" y="755458"/>
                    <a:pt x="2768893" y="769763"/>
                    <a:pt x="2772469" y="783906"/>
                  </a:cubicBezTo>
                  <a:cubicBezTo>
                    <a:pt x="2773607" y="775453"/>
                    <a:pt x="2774583" y="766837"/>
                    <a:pt x="2775721" y="758384"/>
                  </a:cubicBezTo>
                  <a:cubicBezTo>
                    <a:pt x="2779134" y="730099"/>
                    <a:pt x="2782548" y="701976"/>
                    <a:pt x="2786775" y="673853"/>
                  </a:cubicBezTo>
                  <a:cubicBezTo>
                    <a:pt x="2788888" y="659873"/>
                    <a:pt x="2791001" y="645893"/>
                    <a:pt x="2793440" y="631912"/>
                  </a:cubicBezTo>
                  <a:cubicBezTo>
                    <a:pt x="2795228" y="622321"/>
                    <a:pt x="2796853" y="611755"/>
                    <a:pt x="2802380" y="603464"/>
                  </a:cubicBezTo>
                  <a:cubicBezTo>
                    <a:pt x="2811484" y="589647"/>
                    <a:pt x="2829365" y="584770"/>
                    <a:pt x="2844158" y="591923"/>
                  </a:cubicBezTo>
                  <a:cubicBezTo>
                    <a:pt x="2865779" y="602489"/>
                    <a:pt x="2870331" y="628336"/>
                    <a:pt x="2870981" y="650119"/>
                  </a:cubicBezTo>
                  <a:cubicBezTo>
                    <a:pt x="2871306" y="662311"/>
                    <a:pt x="2871468" y="674666"/>
                    <a:pt x="2870818" y="687020"/>
                  </a:cubicBezTo>
                  <a:cubicBezTo>
                    <a:pt x="2869518" y="710266"/>
                    <a:pt x="2868380" y="733512"/>
                    <a:pt x="2865941" y="756596"/>
                  </a:cubicBezTo>
                  <a:cubicBezTo>
                    <a:pt x="2863340" y="780330"/>
                    <a:pt x="2860739" y="803901"/>
                    <a:pt x="2857813" y="827635"/>
                  </a:cubicBezTo>
                  <a:cubicBezTo>
                    <a:pt x="2854725" y="851856"/>
                    <a:pt x="2850173" y="875752"/>
                    <a:pt x="2844483" y="899324"/>
                  </a:cubicBezTo>
                  <a:cubicBezTo>
                    <a:pt x="2841883" y="909890"/>
                    <a:pt x="2834730" y="918343"/>
                    <a:pt x="2825301" y="922245"/>
                  </a:cubicBezTo>
                  <a:cubicBezTo>
                    <a:pt x="2825789" y="931673"/>
                    <a:pt x="2824651" y="940776"/>
                    <a:pt x="2817824" y="948092"/>
                  </a:cubicBezTo>
                  <a:cubicBezTo>
                    <a:pt x="2809371" y="957195"/>
                    <a:pt x="2798316" y="960771"/>
                    <a:pt x="2786775" y="960771"/>
                  </a:cubicBezTo>
                  <a:cubicBezTo>
                    <a:pt x="2782711" y="960771"/>
                    <a:pt x="2778484" y="960284"/>
                    <a:pt x="2774420" y="959471"/>
                  </a:cubicBezTo>
                  <a:lnTo>
                    <a:pt x="2774420" y="959471"/>
                  </a:lnTo>
                  <a:close/>
                  <a:moveTo>
                    <a:pt x="4099447" y="803413"/>
                  </a:moveTo>
                  <a:cubicBezTo>
                    <a:pt x="4094895" y="801300"/>
                    <a:pt x="4091156" y="798049"/>
                    <a:pt x="4088230" y="793985"/>
                  </a:cubicBezTo>
                  <a:cubicBezTo>
                    <a:pt x="4078151" y="795936"/>
                    <a:pt x="4066447" y="792522"/>
                    <a:pt x="4059945" y="784881"/>
                  </a:cubicBezTo>
                  <a:cubicBezTo>
                    <a:pt x="4058807" y="784556"/>
                    <a:pt x="4057669" y="784069"/>
                    <a:pt x="4056693" y="783418"/>
                  </a:cubicBezTo>
                  <a:cubicBezTo>
                    <a:pt x="4045314" y="777241"/>
                    <a:pt x="4036699" y="766837"/>
                    <a:pt x="4028733" y="756596"/>
                  </a:cubicBezTo>
                  <a:cubicBezTo>
                    <a:pt x="4027595" y="755133"/>
                    <a:pt x="4026457" y="753670"/>
                    <a:pt x="4025157" y="752207"/>
                  </a:cubicBezTo>
                  <a:lnTo>
                    <a:pt x="4025807" y="753020"/>
                  </a:lnTo>
                  <a:lnTo>
                    <a:pt x="4024344" y="751232"/>
                  </a:lnTo>
                  <a:lnTo>
                    <a:pt x="4023369" y="749931"/>
                  </a:lnTo>
                  <a:lnTo>
                    <a:pt x="4023694" y="750419"/>
                  </a:lnTo>
                  <a:cubicBezTo>
                    <a:pt x="4022719" y="749118"/>
                    <a:pt x="4021743" y="747818"/>
                    <a:pt x="4020605" y="746517"/>
                  </a:cubicBezTo>
                  <a:lnTo>
                    <a:pt x="4021093" y="747168"/>
                  </a:lnTo>
                  <a:cubicBezTo>
                    <a:pt x="4019305" y="744729"/>
                    <a:pt x="4017354" y="742453"/>
                    <a:pt x="4015566" y="740015"/>
                  </a:cubicBezTo>
                  <a:lnTo>
                    <a:pt x="4015891" y="740340"/>
                  </a:lnTo>
                  <a:lnTo>
                    <a:pt x="4015403" y="739690"/>
                  </a:lnTo>
                  <a:lnTo>
                    <a:pt x="4014752" y="738877"/>
                  </a:lnTo>
                  <a:lnTo>
                    <a:pt x="4015078" y="739202"/>
                  </a:lnTo>
                  <a:cubicBezTo>
                    <a:pt x="3997521" y="716931"/>
                    <a:pt x="3980778" y="694010"/>
                    <a:pt x="3964359" y="670927"/>
                  </a:cubicBezTo>
                  <a:cubicBezTo>
                    <a:pt x="3946640" y="646218"/>
                    <a:pt x="3929408" y="621184"/>
                    <a:pt x="3913315" y="595336"/>
                  </a:cubicBezTo>
                  <a:cubicBezTo>
                    <a:pt x="3898197" y="570952"/>
                    <a:pt x="3884217" y="545105"/>
                    <a:pt x="3873326" y="518446"/>
                  </a:cubicBezTo>
                  <a:cubicBezTo>
                    <a:pt x="3867149" y="503328"/>
                    <a:pt x="3861459" y="487884"/>
                    <a:pt x="3860483" y="471466"/>
                  </a:cubicBezTo>
                  <a:cubicBezTo>
                    <a:pt x="3859508" y="456023"/>
                    <a:pt x="3867473" y="440579"/>
                    <a:pt x="3880153" y="431801"/>
                  </a:cubicBezTo>
                  <a:cubicBezTo>
                    <a:pt x="3886331" y="427575"/>
                    <a:pt x="3894621" y="424486"/>
                    <a:pt x="3902261" y="425136"/>
                  </a:cubicBezTo>
                  <a:cubicBezTo>
                    <a:pt x="3906325" y="425461"/>
                    <a:pt x="3910389" y="425624"/>
                    <a:pt x="3914291" y="426924"/>
                  </a:cubicBezTo>
                  <a:cubicBezTo>
                    <a:pt x="3919005" y="428550"/>
                    <a:pt x="3923394" y="430988"/>
                    <a:pt x="3927621" y="433589"/>
                  </a:cubicBezTo>
                  <a:cubicBezTo>
                    <a:pt x="3941439" y="442042"/>
                    <a:pt x="3951842" y="456023"/>
                    <a:pt x="3961433" y="468702"/>
                  </a:cubicBezTo>
                  <a:cubicBezTo>
                    <a:pt x="3968098" y="477480"/>
                    <a:pt x="3974112" y="486746"/>
                    <a:pt x="3980453" y="495850"/>
                  </a:cubicBezTo>
                  <a:cubicBezTo>
                    <a:pt x="3988255" y="507229"/>
                    <a:pt x="3995571" y="518933"/>
                    <a:pt x="4002886" y="530800"/>
                  </a:cubicBezTo>
                  <a:cubicBezTo>
                    <a:pt x="4016703" y="553233"/>
                    <a:pt x="4028733" y="576642"/>
                    <a:pt x="4040437" y="600051"/>
                  </a:cubicBezTo>
                  <a:lnTo>
                    <a:pt x="4040437" y="597937"/>
                  </a:lnTo>
                  <a:cubicBezTo>
                    <a:pt x="4042388" y="568677"/>
                    <a:pt x="4046127" y="539578"/>
                    <a:pt x="4049703" y="510480"/>
                  </a:cubicBezTo>
                  <a:cubicBezTo>
                    <a:pt x="4053279" y="481870"/>
                    <a:pt x="4057831" y="453584"/>
                    <a:pt x="4063033" y="425299"/>
                  </a:cubicBezTo>
                  <a:cubicBezTo>
                    <a:pt x="4065471" y="411481"/>
                    <a:pt x="4068073" y="397501"/>
                    <a:pt x="4070836" y="383846"/>
                  </a:cubicBezTo>
                  <a:cubicBezTo>
                    <a:pt x="4074900" y="363851"/>
                    <a:pt x="4078477" y="343531"/>
                    <a:pt x="4085141" y="324186"/>
                  </a:cubicBezTo>
                  <a:cubicBezTo>
                    <a:pt x="4089205" y="312482"/>
                    <a:pt x="4094733" y="301103"/>
                    <a:pt x="4101235" y="290536"/>
                  </a:cubicBezTo>
                  <a:cubicBezTo>
                    <a:pt x="4104974" y="284522"/>
                    <a:pt x="4110013" y="279482"/>
                    <a:pt x="4115703" y="275418"/>
                  </a:cubicBezTo>
                  <a:cubicBezTo>
                    <a:pt x="4123181" y="270216"/>
                    <a:pt x="4132771" y="269241"/>
                    <a:pt x="4141550" y="271029"/>
                  </a:cubicBezTo>
                  <a:cubicBezTo>
                    <a:pt x="4156992" y="274118"/>
                    <a:pt x="4165934" y="288586"/>
                    <a:pt x="4171135" y="302241"/>
                  </a:cubicBezTo>
                  <a:cubicBezTo>
                    <a:pt x="4177312" y="318497"/>
                    <a:pt x="4180077" y="335891"/>
                    <a:pt x="4180564" y="353122"/>
                  </a:cubicBezTo>
                  <a:cubicBezTo>
                    <a:pt x="4181376" y="383033"/>
                    <a:pt x="4182027" y="413107"/>
                    <a:pt x="4180239" y="443018"/>
                  </a:cubicBezTo>
                  <a:cubicBezTo>
                    <a:pt x="4178451" y="471953"/>
                    <a:pt x="4176337" y="500889"/>
                    <a:pt x="4173411" y="529825"/>
                  </a:cubicBezTo>
                  <a:cubicBezTo>
                    <a:pt x="4170323" y="561524"/>
                    <a:pt x="4166747" y="593061"/>
                    <a:pt x="4163170" y="624597"/>
                  </a:cubicBezTo>
                  <a:cubicBezTo>
                    <a:pt x="4166259" y="620046"/>
                    <a:pt x="4169347" y="615494"/>
                    <a:pt x="4172436" y="610942"/>
                  </a:cubicBezTo>
                  <a:cubicBezTo>
                    <a:pt x="4188855" y="587208"/>
                    <a:pt x="4205599" y="563637"/>
                    <a:pt x="4222342" y="540229"/>
                  </a:cubicBezTo>
                  <a:cubicBezTo>
                    <a:pt x="4230633" y="528687"/>
                    <a:pt x="4238923" y="516820"/>
                    <a:pt x="4247701" y="505603"/>
                  </a:cubicBezTo>
                  <a:cubicBezTo>
                    <a:pt x="4254041" y="497638"/>
                    <a:pt x="4260056" y="489672"/>
                    <a:pt x="4267209" y="482520"/>
                  </a:cubicBezTo>
                  <a:cubicBezTo>
                    <a:pt x="4278425" y="471141"/>
                    <a:pt x="4293543" y="459111"/>
                    <a:pt x="4310449" y="461387"/>
                  </a:cubicBezTo>
                  <a:cubicBezTo>
                    <a:pt x="4322154" y="462850"/>
                    <a:pt x="4333208" y="469678"/>
                    <a:pt x="4336784" y="481544"/>
                  </a:cubicBezTo>
                  <a:cubicBezTo>
                    <a:pt x="4338897" y="488535"/>
                    <a:pt x="4339711" y="495037"/>
                    <a:pt x="4338247" y="502352"/>
                  </a:cubicBezTo>
                  <a:cubicBezTo>
                    <a:pt x="4336784" y="509342"/>
                    <a:pt x="4334021" y="516170"/>
                    <a:pt x="4331095" y="522672"/>
                  </a:cubicBezTo>
                  <a:cubicBezTo>
                    <a:pt x="4328006" y="529662"/>
                    <a:pt x="4324105" y="536490"/>
                    <a:pt x="4320366" y="543155"/>
                  </a:cubicBezTo>
                  <a:cubicBezTo>
                    <a:pt x="4312888" y="556647"/>
                    <a:pt x="4304923" y="569815"/>
                    <a:pt x="4296795" y="582819"/>
                  </a:cubicBezTo>
                  <a:cubicBezTo>
                    <a:pt x="4282489" y="605740"/>
                    <a:pt x="4267046" y="628174"/>
                    <a:pt x="4251115" y="650119"/>
                  </a:cubicBezTo>
                  <a:cubicBezTo>
                    <a:pt x="4234047" y="673528"/>
                    <a:pt x="4216816" y="696936"/>
                    <a:pt x="4199422" y="720020"/>
                  </a:cubicBezTo>
                  <a:cubicBezTo>
                    <a:pt x="4183165" y="741640"/>
                    <a:pt x="4165934" y="762448"/>
                    <a:pt x="4149678" y="784069"/>
                  </a:cubicBezTo>
                  <a:cubicBezTo>
                    <a:pt x="4147889" y="786507"/>
                    <a:pt x="4146101" y="788945"/>
                    <a:pt x="4144313" y="791384"/>
                  </a:cubicBezTo>
                  <a:cubicBezTo>
                    <a:pt x="4139274" y="798049"/>
                    <a:pt x="4132934" y="802926"/>
                    <a:pt x="4124643" y="804714"/>
                  </a:cubicBezTo>
                  <a:lnTo>
                    <a:pt x="4123831" y="804714"/>
                  </a:lnTo>
                  <a:cubicBezTo>
                    <a:pt x="4120416" y="806177"/>
                    <a:pt x="4116678" y="806827"/>
                    <a:pt x="4113102" y="806827"/>
                  </a:cubicBezTo>
                  <a:cubicBezTo>
                    <a:pt x="4108387" y="806827"/>
                    <a:pt x="4103511" y="805689"/>
                    <a:pt x="4099284" y="803738"/>
                  </a:cubicBezTo>
                  <a:lnTo>
                    <a:pt x="4099284" y="803738"/>
                  </a:lnTo>
                  <a:close/>
                  <a:moveTo>
                    <a:pt x="4098797" y="634351"/>
                  </a:moveTo>
                  <a:cubicBezTo>
                    <a:pt x="4100096" y="622159"/>
                    <a:pt x="4101560" y="609967"/>
                    <a:pt x="4102861" y="597775"/>
                  </a:cubicBezTo>
                  <a:cubicBezTo>
                    <a:pt x="4105949" y="570140"/>
                    <a:pt x="4109200" y="542504"/>
                    <a:pt x="4111964" y="514869"/>
                  </a:cubicBezTo>
                  <a:cubicBezTo>
                    <a:pt x="4114239" y="492761"/>
                    <a:pt x="4116515" y="470653"/>
                    <a:pt x="4117979" y="448545"/>
                  </a:cubicBezTo>
                  <a:cubicBezTo>
                    <a:pt x="4115053" y="466914"/>
                    <a:pt x="4112288" y="485283"/>
                    <a:pt x="4109688" y="503815"/>
                  </a:cubicBezTo>
                  <a:cubicBezTo>
                    <a:pt x="4107249" y="525761"/>
                    <a:pt x="4104811" y="547706"/>
                    <a:pt x="4102698" y="569652"/>
                  </a:cubicBezTo>
                  <a:cubicBezTo>
                    <a:pt x="4100585" y="591272"/>
                    <a:pt x="4099772" y="612730"/>
                    <a:pt x="4098634" y="634351"/>
                  </a:cubicBezTo>
                  <a:lnTo>
                    <a:pt x="4098634" y="634351"/>
                  </a:lnTo>
                  <a:close/>
                  <a:moveTo>
                    <a:pt x="4974345" y="845679"/>
                  </a:moveTo>
                  <a:cubicBezTo>
                    <a:pt x="4964916" y="844866"/>
                    <a:pt x="4957763" y="839827"/>
                    <a:pt x="4950448" y="834300"/>
                  </a:cubicBezTo>
                  <a:cubicBezTo>
                    <a:pt x="4942483" y="828122"/>
                    <a:pt x="4935655" y="820482"/>
                    <a:pt x="4928665" y="813167"/>
                  </a:cubicBezTo>
                  <a:cubicBezTo>
                    <a:pt x="4915010" y="799024"/>
                    <a:pt x="4902818" y="783581"/>
                    <a:pt x="4890463" y="768300"/>
                  </a:cubicBezTo>
                  <a:cubicBezTo>
                    <a:pt x="4877459" y="752044"/>
                    <a:pt x="4864942" y="735463"/>
                    <a:pt x="4853075" y="718394"/>
                  </a:cubicBezTo>
                  <a:cubicBezTo>
                    <a:pt x="4840883" y="701163"/>
                    <a:pt x="4830154" y="683119"/>
                    <a:pt x="4819425" y="665075"/>
                  </a:cubicBezTo>
                  <a:cubicBezTo>
                    <a:pt x="4819913" y="665725"/>
                    <a:pt x="4820238" y="666538"/>
                    <a:pt x="4820725" y="667188"/>
                  </a:cubicBezTo>
                  <a:cubicBezTo>
                    <a:pt x="4820238" y="666213"/>
                    <a:pt x="4819587" y="665237"/>
                    <a:pt x="4819100" y="664262"/>
                  </a:cubicBezTo>
                  <a:lnTo>
                    <a:pt x="4818775" y="663774"/>
                  </a:lnTo>
                  <a:lnTo>
                    <a:pt x="4819100" y="664262"/>
                  </a:lnTo>
                  <a:cubicBezTo>
                    <a:pt x="4804958" y="640040"/>
                    <a:pt x="4792115" y="615006"/>
                    <a:pt x="4779273" y="590135"/>
                  </a:cubicBezTo>
                  <a:cubicBezTo>
                    <a:pt x="4773258" y="578593"/>
                    <a:pt x="4767406" y="566888"/>
                    <a:pt x="4761553" y="555184"/>
                  </a:cubicBezTo>
                  <a:cubicBezTo>
                    <a:pt x="4758303" y="548357"/>
                    <a:pt x="4755051" y="541529"/>
                    <a:pt x="4751800" y="534702"/>
                  </a:cubicBezTo>
                  <a:cubicBezTo>
                    <a:pt x="4745297" y="520884"/>
                    <a:pt x="4738633" y="504953"/>
                    <a:pt x="4740421" y="489347"/>
                  </a:cubicBezTo>
                  <a:cubicBezTo>
                    <a:pt x="4741233" y="482195"/>
                    <a:pt x="4743835" y="475042"/>
                    <a:pt x="4748549" y="469515"/>
                  </a:cubicBezTo>
                  <a:cubicBezTo>
                    <a:pt x="4753101" y="464151"/>
                    <a:pt x="4759278" y="460737"/>
                    <a:pt x="4765780" y="458461"/>
                  </a:cubicBezTo>
                  <a:cubicBezTo>
                    <a:pt x="4782036" y="452771"/>
                    <a:pt x="4799430" y="459924"/>
                    <a:pt x="4812435" y="469678"/>
                  </a:cubicBezTo>
                  <a:cubicBezTo>
                    <a:pt x="4828691" y="481707"/>
                    <a:pt x="4842672" y="496337"/>
                    <a:pt x="4856163" y="511293"/>
                  </a:cubicBezTo>
                  <a:cubicBezTo>
                    <a:pt x="4865918" y="522022"/>
                    <a:pt x="4874533" y="533726"/>
                    <a:pt x="4883312" y="545268"/>
                  </a:cubicBezTo>
                  <a:cubicBezTo>
                    <a:pt x="4892089" y="556972"/>
                    <a:pt x="4900705" y="568677"/>
                    <a:pt x="4909158" y="580544"/>
                  </a:cubicBezTo>
                  <a:cubicBezTo>
                    <a:pt x="4917936" y="592736"/>
                    <a:pt x="4926552" y="605253"/>
                    <a:pt x="4935167" y="617607"/>
                  </a:cubicBezTo>
                  <a:cubicBezTo>
                    <a:pt x="4934843" y="613868"/>
                    <a:pt x="4934517" y="610129"/>
                    <a:pt x="4934192" y="606391"/>
                  </a:cubicBezTo>
                  <a:cubicBezTo>
                    <a:pt x="4930453" y="556972"/>
                    <a:pt x="4926715" y="507392"/>
                    <a:pt x="4926715" y="457811"/>
                  </a:cubicBezTo>
                  <a:lnTo>
                    <a:pt x="4926715" y="461550"/>
                  </a:lnTo>
                  <a:cubicBezTo>
                    <a:pt x="4926715" y="459436"/>
                    <a:pt x="4926715" y="457160"/>
                    <a:pt x="4926715" y="455047"/>
                  </a:cubicBezTo>
                  <a:cubicBezTo>
                    <a:pt x="4926227" y="448545"/>
                    <a:pt x="4927202" y="441880"/>
                    <a:pt x="4927853" y="435540"/>
                  </a:cubicBezTo>
                  <a:cubicBezTo>
                    <a:pt x="4928503" y="430663"/>
                    <a:pt x="4929315" y="425949"/>
                    <a:pt x="4930616" y="421072"/>
                  </a:cubicBezTo>
                  <a:cubicBezTo>
                    <a:pt x="4931917" y="416033"/>
                    <a:pt x="4933217" y="410181"/>
                    <a:pt x="4936305" y="405954"/>
                  </a:cubicBezTo>
                  <a:cubicBezTo>
                    <a:pt x="4940045" y="400915"/>
                    <a:pt x="4943621" y="396363"/>
                    <a:pt x="4949473" y="393437"/>
                  </a:cubicBezTo>
                  <a:cubicBezTo>
                    <a:pt x="4955000" y="390673"/>
                    <a:pt x="4960689" y="390186"/>
                    <a:pt x="4966867" y="390348"/>
                  </a:cubicBezTo>
                  <a:cubicBezTo>
                    <a:pt x="4977433" y="390511"/>
                    <a:pt x="4987512" y="398314"/>
                    <a:pt x="4992714" y="406929"/>
                  </a:cubicBezTo>
                  <a:cubicBezTo>
                    <a:pt x="4998566" y="416358"/>
                    <a:pt x="5001817" y="427900"/>
                    <a:pt x="5004094" y="438629"/>
                  </a:cubicBezTo>
                  <a:cubicBezTo>
                    <a:pt x="5006694" y="450496"/>
                    <a:pt x="5008970" y="462362"/>
                    <a:pt x="5011083" y="474229"/>
                  </a:cubicBezTo>
                  <a:cubicBezTo>
                    <a:pt x="5014822" y="494712"/>
                    <a:pt x="5017748" y="515520"/>
                    <a:pt x="5020674" y="536165"/>
                  </a:cubicBezTo>
                  <a:cubicBezTo>
                    <a:pt x="5022300" y="548032"/>
                    <a:pt x="5023925" y="559898"/>
                    <a:pt x="5025552" y="571765"/>
                  </a:cubicBezTo>
                  <a:cubicBezTo>
                    <a:pt x="5025389" y="570465"/>
                    <a:pt x="5025226" y="569002"/>
                    <a:pt x="5025063" y="567701"/>
                  </a:cubicBezTo>
                  <a:cubicBezTo>
                    <a:pt x="5025713" y="572253"/>
                    <a:pt x="5026201" y="576805"/>
                    <a:pt x="5026851" y="581356"/>
                  </a:cubicBezTo>
                  <a:cubicBezTo>
                    <a:pt x="5026689" y="580056"/>
                    <a:pt x="5026527" y="578593"/>
                    <a:pt x="5026364" y="577292"/>
                  </a:cubicBezTo>
                  <a:cubicBezTo>
                    <a:pt x="5027177" y="583632"/>
                    <a:pt x="5027989" y="589809"/>
                    <a:pt x="5028802" y="596149"/>
                  </a:cubicBezTo>
                  <a:lnTo>
                    <a:pt x="5028802" y="596149"/>
                  </a:lnTo>
                  <a:lnTo>
                    <a:pt x="5029127" y="598100"/>
                  </a:lnTo>
                  <a:lnTo>
                    <a:pt x="5029453" y="600051"/>
                  </a:lnTo>
                  <a:lnTo>
                    <a:pt x="5029453" y="600051"/>
                  </a:lnTo>
                  <a:lnTo>
                    <a:pt x="5029777" y="602164"/>
                  </a:lnTo>
                  <a:lnTo>
                    <a:pt x="5029777" y="601514"/>
                  </a:lnTo>
                  <a:cubicBezTo>
                    <a:pt x="5029777" y="601514"/>
                    <a:pt x="5029777" y="602977"/>
                    <a:pt x="5029940" y="603627"/>
                  </a:cubicBezTo>
                  <a:lnTo>
                    <a:pt x="5029940" y="602977"/>
                  </a:lnTo>
                  <a:cubicBezTo>
                    <a:pt x="5030753" y="609967"/>
                    <a:pt x="5031728" y="616957"/>
                    <a:pt x="5032703" y="623784"/>
                  </a:cubicBezTo>
                  <a:lnTo>
                    <a:pt x="5032703" y="623947"/>
                  </a:lnTo>
                  <a:lnTo>
                    <a:pt x="5033191" y="627523"/>
                  </a:lnTo>
                  <a:lnTo>
                    <a:pt x="5033191" y="629312"/>
                  </a:lnTo>
                  <a:lnTo>
                    <a:pt x="5033517" y="629799"/>
                  </a:lnTo>
                  <a:lnTo>
                    <a:pt x="5033517" y="629474"/>
                  </a:lnTo>
                  <a:cubicBezTo>
                    <a:pt x="5034492" y="637440"/>
                    <a:pt x="5035630" y="645405"/>
                    <a:pt x="5036606" y="653370"/>
                  </a:cubicBezTo>
                  <a:cubicBezTo>
                    <a:pt x="5036443" y="652070"/>
                    <a:pt x="5036280" y="650607"/>
                    <a:pt x="5035955" y="649144"/>
                  </a:cubicBezTo>
                  <a:cubicBezTo>
                    <a:pt x="5042620" y="698237"/>
                    <a:pt x="5048635" y="747493"/>
                    <a:pt x="5054487" y="796748"/>
                  </a:cubicBezTo>
                  <a:cubicBezTo>
                    <a:pt x="5056275" y="812029"/>
                    <a:pt x="5044083" y="826497"/>
                    <a:pt x="5029453" y="829423"/>
                  </a:cubicBezTo>
                  <a:cubicBezTo>
                    <a:pt x="5021488" y="831048"/>
                    <a:pt x="5013034" y="829098"/>
                    <a:pt x="5006207" y="824871"/>
                  </a:cubicBezTo>
                  <a:cubicBezTo>
                    <a:pt x="5003443" y="833975"/>
                    <a:pt x="4996127" y="841290"/>
                    <a:pt x="4986862" y="844378"/>
                  </a:cubicBezTo>
                  <a:cubicBezTo>
                    <a:pt x="4983611" y="845354"/>
                    <a:pt x="4980359" y="845841"/>
                    <a:pt x="4976945" y="845841"/>
                  </a:cubicBezTo>
                  <a:cubicBezTo>
                    <a:pt x="4976133" y="845841"/>
                    <a:pt x="4975483" y="845841"/>
                    <a:pt x="4974670" y="845841"/>
                  </a:cubicBezTo>
                  <a:lnTo>
                    <a:pt x="4974670" y="845841"/>
                  </a:lnTo>
                  <a:close/>
                  <a:moveTo>
                    <a:pt x="4933217" y="725384"/>
                  </a:moveTo>
                  <a:cubicBezTo>
                    <a:pt x="4922000" y="708478"/>
                    <a:pt x="4910622" y="691572"/>
                    <a:pt x="4899242" y="674828"/>
                  </a:cubicBezTo>
                  <a:cubicBezTo>
                    <a:pt x="4887537" y="657597"/>
                    <a:pt x="4876159" y="640203"/>
                    <a:pt x="4864129" y="623134"/>
                  </a:cubicBezTo>
                  <a:cubicBezTo>
                    <a:pt x="4866242" y="627036"/>
                    <a:pt x="4868518" y="630937"/>
                    <a:pt x="4870631" y="634676"/>
                  </a:cubicBezTo>
                  <a:cubicBezTo>
                    <a:pt x="4879248" y="649144"/>
                    <a:pt x="4887863" y="663612"/>
                    <a:pt x="4897616" y="677429"/>
                  </a:cubicBezTo>
                  <a:cubicBezTo>
                    <a:pt x="4908020" y="692060"/>
                    <a:pt x="4918587" y="706528"/>
                    <a:pt x="4929478" y="720995"/>
                  </a:cubicBezTo>
                  <a:cubicBezTo>
                    <a:pt x="4930616" y="722458"/>
                    <a:pt x="4931917" y="723921"/>
                    <a:pt x="4933055" y="725547"/>
                  </a:cubicBezTo>
                  <a:lnTo>
                    <a:pt x="4933055" y="725547"/>
                  </a:lnTo>
                  <a:close/>
                  <a:moveTo>
                    <a:pt x="5003280" y="2235567"/>
                  </a:moveTo>
                  <a:lnTo>
                    <a:pt x="4997265" y="2229552"/>
                  </a:lnTo>
                  <a:cubicBezTo>
                    <a:pt x="4955650" y="2187612"/>
                    <a:pt x="4914360" y="2145346"/>
                    <a:pt x="4876646" y="2099667"/>
                  </a:cubicBezTo>
                  <a:cubicBezTo>
                    <a:pt x="4864617" y="2085199"/>
                    <a:pt x="4853237" y="2070243"/>
                    <a:pt x="4843647" y="2053987"/>
                  </a:cubicBezTo>
                  <a:cubicBezTo>
                    <a:pt x="4839420" y="2046835"/>
                    <a:pt x="4836169" y="2038544"/>
                    <a:pt x="4833730" y="2030741"/>
                  </a:cubicBezTo>
                  <a:cubicBezTo>
                    <a:pt x="4831455" y="2023589"/>
                    <a:pt x="4830480" y="2015948"/>
                    <a:pt x="4831292" y="2008471"/>
                  </a:cubicBezTo>
                  <a:cubicBezTo>
                    <a:pt x="4833080" y="1992865"/>
                    <a:pt x="4842996" y="1979535"/>
                    <a:pt x="4857951" y="1974333"/>
                  </a:cubicBezTo>
                  <a:cubicBezTo>
                    <a:pt x="4872095" y="1969456"/>
                    <a:pt x="4886887" y="1972707"/>
                    <a:pt x="4899729" y="1979535"/>
                  </a:cubicBezTo>
                  <a:cubicBezTo>
                    <a:pt x="4907207" y="1983599"/>
                    <a:pt x="4914197" y="1988638"/>
                    <a:pt x="4921187" y="1993515"/>
                  </a:cubicBezTo>
                  <a:cubicBezTo>
                    <a:pt x="4933542" y="2002131"/>
                    <a:pt x="4945409" y="2011560"/>
                    <a:pt x="4957276" y="2021150"/>
                  </a:cubicBezTo>
                  <a:cubicBezTo>
                    <a:pt x="4979059" y="2038707"/>
                    <a:pt x="4998729" y="2058702"/>
                    <a:pt x="5017585" y="2079184"/>
                  </a:cubicBezTo>
                  <a:cubicBezTo>
                    <a:pt x="5032216" y="2095115"/>
                    <a:pt x="5046684" y="2111208"/>
                    <a:pt x="5061151" y="2127302"/>
                  </a:cubicBezTo>
                  <a:cubicBezTo>
                    <a:pt x="5039856" y="2077233"/>
                    <a:pt x="5018886" y="2026840"/>
                    <a:pt x="5000354" y="1975633"/>
                  </a:cubicBezTo>
                  <a:cubicBezTo>
                    <a:pt x="4990275" y="1947511"/>
                    <a:pt x="4979710" y="1919550"/>
                    <a:pt x="4971419" y="1890940"/>
                  </a:cubicBezTo>
                  <a:cubicBezTo>
                    <a:pt x="4966867" y="1875171"/>
                    <a:pt x="4962315" y="1859566"/>
                    <a:pt x="4958576" y="1843635"/>
                  </a:cubicBezTo>
                  <a:cubicBezTo>
                    <a:pt x="4956464" y="1834694"/>
                    <a:pt x="4954350" y="1825916"/>
                    <a:pt x="4952724" y="1816975"/>
                  </a:cubicBezTo>
                  <a:cubicBezTo>
                    <a:pt x="4948823" y="1796817"/>
                    <a:pt x="4947035" y="1776335"/>
                    <a:pt x="4946709" y="1755690"/>
                  </a:cubicBezTo>
                  <a:cubicBezTo>
                    <a:pt x="4946059" y="1724478"/>
                    <a:pt x="4947522" y="1681888"/>
                    <a:pt x="4980522" y="1666932"/>
                  </a:cubicBezTo>
                  <a:cubicBezTo>
                    <a:pt x="4987187" y="1663843"/>
                    <a:pt x="4995640" y="1662380"/>
                    <a:pt x="5002955" y="1664168"/>
                  </a:cubicBezTo>
                  <a:cubicBezTo>
                    <a:pt x="5010271" y="1665957"/>
                    <a:pt x="5017424" y="1668395"/>
                    <a:pt x="5023113" y="1673597"/>
                  </a:cubicBezTo>
                  <a:cubicBezTo>
                    <a:pt x="5028802" y="1678799"/>
                    <a:pt x="5033517" y="1684163"/>
                    <a:pt x="5037905" y="1690666"/>
                  </a:cubicBezTo>
                  <a:cubicBezTo>
                    <a:pt x="5041969" y="1696680"/>
                    <a:pt x="5045221" y="1703020"/>
                    <a:pt x="5048635" y="1709360"/>
                  </a:cubicBezTo>
                  <a:cubicBezTo>
                    <a:pt x="5062289" y="1735208"/>
                    <a:pt x="5073343" y="1762355"/>
                    <a:pt x="5084398" y="1789502"/>
                  </a:cubicBezTo>
                  <a:cubicBezTo>
                    <a:pt x="5107481" y="1845911"/>
                    <a:pt x="5129915" y="1902481"/>
                    <a:pt x="5151047" y="1959540"/>
                  </a:cubicBezTo>
                  <a:cubicBezTo>
                    <a:pt x="5160151" y="1984249"/>
                    <a:pt x="5169091" y="2008958"/>
                    <a:pt x="5177545" y="2033992"/>
                  </a:cubicBezTo>
                  <a:cubicBezTo>
                    <a:pt x="5184697" y="2054963"/>
                    <a:pt x="5191687" y="2076096"/>
                    <a:pt x="5198515" y="2097066"/>
                  </a:cubicBezTo>
                  <a:cubicBezTo>
                    <a:pt x="5198190" y="2080648"/>
                    <a:pt x="5197865" y="2064392"/>
                    <a:pt x="5197539" y="2047973"/>
                  </a:cubicBezTo>
                  <a:cubicBezTo>
                    <a:pt x="5196889" y="2016924"/>
                    <a:pt x="5198190" y="1985712"/>
                    <a:pt x="5199166" y="1954664"/>
                  </a:cubicBezTo>
                  <a:cubicBezTo>
                    <a:pt x="5200141" y="1926865"/>
                    <a:pt x="5202579" y="1898905"/>
                    <a:pt x="5204855" y="1871270"/>
                  </a:cubicBezTo>
                  <a:cubicBezTo>
                    <a:pt x="5207294" y="1841196"/>
                    <a:pt x="5209407" y="1810960"/>
                    <a:pt x="5213958" y="1781049"/>
                  </a:cubicBezTo>
                  <a:cubicBezTo>
                    <a:pt x="5215259" y="1772921"/>
                    <a:pt x="5216560" y="1764956"/>
                    <a:pt x="5218672" y="1756828"/>
                  </a:cubicBezTo>
                  <a:cubicBezTo>
                    <a:pt x="5220624" y="1749025"/>
                    <a:pt x="5223061" y="1740247"/>
                    <a:pt x="5227938" y="1733582"/>
                  </a:cubicBezTo>
                  <a:cubicBezTo>
                    <a:pt x="5232165" y="1727567"/>
                    <a:pt x="5236880" y="1722202"/>
                    <a:pt x="5243544" y="1718789"/>
                  </a:cubicBezTo>
                  <a:cubicBezTo>
                    <a:pt x="5250859" y="1715050"/>
                    <a:pt x="5259312" y="1714237"/>
                    <a:pt x="5267278" y="1715863"/>
                  </a:cubicBezTo>
                  <a:cubicBezTo>
                    <a:pt x="5283534" y="1719114"/>
                    <a:pt x="5292475" y="1734069"/>
                    <a:pt x="5298327" y="1748212"/>
                  </a:cubicBezTo>
                  <a:cubicBezTo>
                    <a:pt x="5303203" y="1760079"/>
                    <a:pt x="5305642" y="1773084"/>
                    <a:pt x="5308080" y="1785601"/>
                  </a:cubicBezTo>
                  <a:cubicBezTo>
                    <a:pt x="5314096" y="1817137"/>
                    <a:pt x="5318321" y="1848837"/>
                    <a:pt x="5322061" y="1880698"/>
                  </a:cubicBezTo>
                  <a:cubicBezTo>
                    <a:pt x="5328888" y="1938895"/>
                    <a:pt x="5331489" y="1997416"/>
                    <a:pt x="5334253" y="2055776"/>
                  </a:cubicBezTo>
                  <a:cubicBezTo>
                    <a:pt x="5337016" y="2113809"/>
                    <a:pt x="5337503" y="2172006"/>
                    <a:pt x="5337179" y="2230202"/>
                  </a:cubicBezTo>
                  <a:lnTo>
                    <a:pt x="5337179" y="2235567"/>
                  </a:lnTo>
                  <a:lnTo>
                    <a:pt x="5003443" y="2235567"/>
                  </a:lnTo>
                  <a:close/>
                  <a:moveTo>
                    <a:pt x="5390986" y="1588416"/>
                  </a:moveTo>
                  <a:cubicBezTo>
                    <a:pt x="5379932" y="1586302"/>
                    <a:pt x="5370992" y="1578337"/>
                    <a:pt x="5362375" y="1571509"/>
                  </a:cubicBezTo>
                  <a:cubicBezTo>
                    <a:pt x="5357336" y="1567445"/>
                    <a:pt x="5352459" y="1563219"/>
                    <a:pt x="5347745" y="1558992"/>
                  </a:cubicBezTo>
                  <a:cubicBezTo>
                    <a:pt x="5336853" y="1549239"/>
                    <a:pt x="5326125" y="1539322"/>
                    <a:pt x="5315558" y="1529406"/>
                  </a:cubicBezTo>
                  <a:cubicBezTo>
                    <a:pt x="5294913" y="1509899"/>
                    <a:pt x="5274593" y="1490067"/>
                    <a:pt x="5254273" y="1470397"/>
                  </a:cubicBezTo>
                  <a:cubicBezTo>
                    <a:pt x="5211519" y="1428619"/>
                    <a:pt x="5168767" y="1386841"/>
                    <a:pt x="5128289" y="1342787"/>
                  </a:cubicBezTo>
                  <a:cubicBezTo>
                    <a:pt x="5121624" y="1335635"/>
                    <a:pt x="5115121" y="1328320"/>
                    <a:pt x="5108782" y="1320842"/>
                  </a:cubicBezTo>
                  <a:cubicBezTo>
                    <a:pt x="5095289" y="1304911"/>
                    <a:pt x="5083585" y="1287842"/>
                    <a:pt x="5073019" y="1269798"/>
                  </a:cubicBezTo>
                  <a:cubicBezTo>
                    <a:pt x="5064240" y="1254680"/>
                    <a:pt x="5057901" y="1237774"/>
                    <a:pt x="5056112" y="1220380"/>
                  </a:cubicBezTo>
                  <a:cubicBezTo>
                    <a:pt x="5055299" y="1213227"/>
                    <a:pt x="5055787" y="1205099"/>
                    <a:pt x="5057250" y="1198109"/>
                  </a:cubicBezTo>
                  <a:cubicBezTo>
                    <a:pt x="5058876" y="1189818"/>
                    <a:pt x="5061151" y="1181690"/>
                    <a:pt x="5065703" y="1174700"/>
                  </a:cubicBezTo>
                  <a:cubicBezTo>
                    <a:pt x="5073994" y="1162021"/>
                    <a:pt x="5089762" y="1153568"/>
                    <a:pt x="5105043" y="1155356"/>
                  </a:cubicBezTo>
                  <a:cubicBezTo>
                    <a:pt x="5112683" y="1156331"/>
                    <a:pt x="5120161" y="1157632"/>
                    <a:pt x="5127152" y="1161208"/>
                  </a:cubicBezTo>
                  <a:cubicBezTo>
                    <a:pt x="5133816" y="1164459"/>
                    <a:pt x="5139993" y="1168198"/>
                    <a:pt x="5145845" y="1172424"/>
                  </a:cubicBezTo>
                  <a:cubicBezTo>
                    <a:pt x="5158363" y="1181365"/>
                    <a:pt x="5170067" y="1191444"/>
                    <a:pt x="5181446" y="1202010"/>
                  </a:cubicBezTo>
                  <a:cubicBezTo>
                    <a:pt x="5202741" y="1222168"/>
                    <a:pt x="5221761" y="1244764"/>
                    <a:pt x="5240944" y="1267034"/>
                  </a:cubicBezTo>
                  <a:cubicBezTo>
                    <a:pt x="5259637" y="1288817"/>
                    <a:pt x="5278332" y="1310763"/>
                    <a:pt x="5296213" y="1333196"/>
                  </a:cubicBezTo>
                  <a:cubicBezTo>
                    <a:pt x="5333602" y="1380339"/>
                    <a:pt x="5369203" y="1428782"/>
                    <a:pt x="5401227" y="1479825"/>
                  </a:cubicBezTo>
                  <a:cubicBezTo>
                    <a:pt x="5412769" y="1498195"/>
                    <a:pt x="5423661" y="1517214"/>
                    <a:pt x="5436503" y="1534771"/>
                  </a:cubicBezTo>
                  <a:cubicBezTo>
                    <a:pt x="5446907" y="1542899"/>
                    <a:pt x="5450320" y="1558179"/>
                    <a:pt x="5444468" y="1570046"/>
                  </a:cubicBezTo>
                  <a:cubicBezTo>
                    <a:pt x="5441217" y="1576874"/>
                    <a:pt x="5435202" y="1582238"/>
                    <a:pt x="5427888" y="1584677"/>
                  </a:cubicBezTo>
                  <a:cubicBezTo>
                    <a:pt x="5422686" y="1586465"/>
                    <a:pt x="5417646" y="1586627"/>
                    <a:pt x="5412444" y="1585489"/>
                  </a:cubicBezTo>
                  <a:cubicBezTo>
                    <a:pt x="5407892" y="1587765"/>
                    <a:pt x="5402690" y="1588904"/>
                    <a:pt x="5397326" y="1588904"/>
                  </a:cubicBezTo>
                  <a:cubicBezTo>
                    <a:pt x="5395050" y="1588904"/>
                    <a:pt x="5392774" y="1588741"/>
                    <a:pt x="5390661" y="1588253"/>
                  </a:cubicBezTo>
                  <a:lnTo>
                    <a:pt x="5390661" y="1588253"/>
                  </a:lnTo>
                  <a:close/>
                  <a:moveTo>
                    <a:pt x="5128777" y="1246227"/>
                  </a:moveTo>
                  <a:cubicBezTo>
                    <a:pt x="5128777" y="1243301"/>
                    <a:pt x="5129264" y="1240375"/>
                    <a:pt x="5130239" y="1237448"/>
                  </a:cubicBezTo>
                  <a:cubicBezTo>
                    <a:pt x="5130239" y="1237123"/>
                    <a:pt x="5130565" y="1236798"/>
                    <a:pt x="5130565" y="1236311"/>
                  </a:cubicBezTo>
                  <a:cubicBezTo>
                    <a:pt x="5126663" y="1232897"/>
                    <a:pt x="5122762" y="1229483"/>
                    <a:pt x="5118698" y="1226069"/>
                  </a:cubicBezTo>
                  <a:cubicBezTo>
                    <a:pt x="5119024" y="1227045"/>
                    <a:pt x="5119348" y="1228020"/>
                    <a:pt x="5119836" y="1228833"/>
                  </a:cubicBezTo>
                  <a:cubicBezTo>
                    <a:pt x="5122274" y="1234360"/>
                    <a:pt x="5125038" y="1239724"/>
                    <a:pt x="5128127" y="1244926"/>
                  </a:cubicBezTo>
                  <a:lnTo>
                    <a:pt x="5128777" y="1246064"/>
                  </a:lnTo>
                  <a:lnTo>
                    <a:pt x="5128777" y="1246064"/>
                  </a:lnTo>
                  <a:close/>
                  <a:moveTo>
                    <a:pt x="6124131" y="1270611"/>
                  </a:moveTo>
                  <a:cubicBezTo>
                    <a:pt x="6119255" y="1269310"/>
                    <a:pt x="6114541" y="1267197"/>
                    <a:pt x="6109989" y="1264759"/>
                  </a:cubicBezTo>
                  <a:cubicBezTo>
                    <a:pt x="6080403" y="1262320"/>
                    <a:pt x="6051305" y="1256468"/>
                    <a:pt x="6022207" y="1250291"/>
                  </a:cubicBezTo>
                  <a:cubicBezTo>
                    <a:pt x="5993759" y="1244113"/>
                    <a:pt x="5965311" y="1237286"/>
                    <a:pt x="5937025" y="1230133"/>
                  </a:cubicBezTo>
                  <a:cubicBezTo>
                    <a:pt x="5922395" y="1226394"/>
                    <a:pt x="5907764" y="1222656"/>
                    <a:pt x="5893296" y="1218266"/>
                  </a:cubicBezTo>
                  <a:cubicBezTo>
                    <a:pt x="5883056" y="1215178"/>
                    <a:pt x="5872814" y="1211927"/>
                    <a:pt x="5862897" y="1208188"/>
                  </a:cubicBezTo>
                  <a:cubicBezTo>
                    <a:pt x="5854932" y="1205262"/>
                    <a:pt x="5847129" y="1201848"/>
                    <a:pt x="5839489" y="1197946"/>
                  </a:cubicBezTo>
                  <a:cubicBezTo>
                    <a:pt x="5835750" y="1195996"/>
                    <a:pt x="5832336" y="1193882"/>
                    <a:pt x="5828760" y="1191607"/>
                  </a:cubicBezTo>
                  <a:cubicBezTo>
                    <a:pt x="5824208" y="1188843"/>
                    <a:pt x="5819331" y="1184942"/>
                    <a:pt x="5815918" y="1180878"/>
                  </a:cubicBezTo>
                  <a:cubicBezTo>
                    <a:pt x="5810553" y="1174376"/>
                    <a:pt x="5806164" y="1168198"/>
                    <a:pt x="5804051" y="1159907"/>
                  </a:cubicBezTo>
                  <a:cubicBezTo>
                    <a:pt x="5802263" y="1152755"/>
                    <a:pt x="5802263" y="1145440"/>
                    <a:pt x="5804702" y="1138449"/>
                  </a:cubicBezTo>
                  <a:cubicBezTo>
                    <a:pt x="5810065" y="1122681"/>
                    <a:pt x="5824046" y="1112928"/>
                    <a:pt x="5839977" y="1110327"/>
                  </a:cubicBezTo>
                  <a:cubicBezTo>
                    <a:pt x="5849243" y="1108864"/>
                    <a:pt x="5859159" y="1109676"/>
                    <a:pt x="5868587" y="1110814"/>
                  </a:cubicBezTo>
                  <a:cubicBezTo>
                    <a:pt x="5876390" y="1111790"/>
                    <a:pt x="5884031" y="1112928"/>
                    <a:pt x="5891508" y="1114553"/>
                  </a:cubicBezTo>
                  <a:cubicBezTo>
                    <a:pt x="5917030" y="1119918"/>
                    <a:pt x="5942064" y="1126908"/>
                    <a:pt x="5967099" y="1134385"/>
                  </a:cubicBezTo>
                  <a:cubicBezTo>
                    <a:pt x="5955557" y="1122193"/>
                    <a:pt x="5944177" y="1110001"/>
                    <a:pt x="5933286" y="1097322"/>
                  </a:cubicBezTo>
                  <a:cubicBezTo>
                    <a:pt x="5923207" y="1085617"/>
                    <a:pt x="5913129" y="1074076"/>
                    <a:pt x="5903537" y="1062209"/>
                  </a:cubicBezTo>
                  <a:cubicBezTo>
                    <a:pt x="5893134" y="1049529"/>
                    <a:pt x="5883217" y="1036524"/>
                    <a:pt x="5873139" y="1023520"/>
                  </a:cubicBezTo>
                  <a:cubicBezTo>
                    <a:pt x="5865499" y="1013441"/>
                    <a:pt x="5857858" y="1003200"/>
                    <a:pt x="5851193" y="992633"/>
                  </a:cubicBezTo>
                  <a:cubicBezTo>
                    <a:pt x="5846154" y="984668"/>
                    <a:pt x="5840952" y="976540"/>
                    <a:pt x="5836238" y="968412"/>
                  </a:cubicBezTo>
                  <a:cubicBezTo>
                    <a:pt x="5828110" y="954106"/>
                    <a:pt x="5819982" y="937038"/>
                    <a:pt x="5823395" y="920131"/>
                  </a:cubicBezTo>
                  <a:cubicBezTo>
                    <a:pt x="5826160" y="906151"/>
                    <a:pt x="5839001" y="894284"/>
                    <a:pt x="5853307" y="893309"/>
                  </a:cubicBezTo>
                  <a:cubicBezTo>
                    <a:pt x="5867775" y="892334"/>
                    <a:pt x="5880617" y="898999"/>
                    <a:pt x="5892159" y="907127"/>
                  </a:cubicBezTo>
                  <a:cubicBezTo>
                    <a:pt x="5904675" y="915905"/>
                    <a:pt x="5916867" y="925333"/>
                    <a:pt x="5928897" y="934762"/>
                  </a:cubicBezTo>
                  <a:cubicBezTo>
                    <a:pt x="5952144" y="952968"/>
                    <a:pt x="5974901" y="971825"/>
                    <a:pt x="5997172" y="991333"/>
                  </a:cubicBezTo>
                  <a:cubicBezTo>
                    <a:pt x="6040088" y="1028884"/>
                    <a:pt x="6081054" y="1069036"/>
                    <a:pt x="6119417" y="1111139"/>
                  </a:cubicBezTo>
                  <a:cubicBezTo>
                    <a:pt x="6129496" y="1122193"/>
                    <a:pt x="6139737" y="1133410"/>
                    <a:pt x="6149653" y="1144627"/>
                  </a:cubicBezTo>
                  <a:cubicBezTo>
                    <a:pt x="6157456" y="1153405"/>
                    <a:pt x="6164934" y="1162508"/>
                    <a:pt x="6172575" y="1171449"/>
                  </a:cubicBezTo>
                  <a:cubicBezTo>
                    <a:pt x="6174526" y="1173075"/>
                    <a:pt x="6176313" y="1175025"/>
                    <a:pt x="6177776" y="1177139"/>
                  </a:cubicBezTo>
                  <a:cubicBezTo>
                    <a:pt x="6180052" y="1180227"/>
                    <a:pt x="6182003" y="1183316"/>
                    <a:pt x="6183303" y="1187055"/>
                  </a:cubicBezTo>
                  <a:cubicBezTo>
                    <a:pt x="6188017" y="1199409"/>
                    <a:pt x="6182654" y="1214040"/>
                    <a:pt x="6172087" y="1221355"/>
                  </a:cubicBezTo>
                  <a:cubicBezTo>
                    <a:pt x="6170136" y="1222818"/>
                    <a:pt x="6167860" y="1223793"/>
                    <a:pt x="6165584" y="1224606"/>
                  </a:cubicBezTo>
                  <a:cubicBezTo>
                    <a:pt x="6166235" y="1226069"/>
                    <a:pt x="6166885" y="1227695"/>
                    <a:pt x="6167373" y="1229320"/>
                  </a:cubicBezTo>
                  <a:cubicBezTo>
                    <a:pt x="6171111" y="1241675"/>
                    <a:pt x="6168348" y="1254842"/>
                    <a:pt x="6158757" y="1263784"/>
                  </a:cubicBezTo>
                  <a:cubicBezTo>
                    <a:pt x="6152255" y="1269798"/>
                    <a:pt x="6144127" y="1272399"/>
                    <a:pt x="6135836" y="1272399"/>
                  </a:cubicBezTo>
                  <a:cubicBezTo>
                    <a:pt x="6131772" y="1272399"/>
                    <a:pt x="6127708" y="1271749"/>
                    <a:pt x="6123807" y="1270773"/>
                  </a:cubicBezTo>
                  <a:lnTo>
                    <a:pt x="6123807" y="1270773"/>
                  </a:lnTo>
                  <a:close/>
                  <a:moveTo>
                    <a:pt x="5969699" y="1046928"/>
                  </a:moveTo>
                  <a:cubicBezTo>
                    <a:pt x="5977177" y="1055544"/>
                    <a:pt x="5984817" y="1063997"/>
                    <a:pt x="5992458" y="1072288"/>
                  </a:cubicBezTo>
                  <a:cubicBezTo>
                    <a:pt x="5993921" y="1071637"/>
                    <a:pt x="5995221" y="1071150"/>
                    <a:pt x="5996685" y="1070662"/>
                  </a:cubicBezTo>
                  <a:cubicBezTo>
                    <a:pt x="5997009" y="1070987"/>
                    <a:pt x="5997335" y="1071312"/>
                    <a:pt x="5997823" y="1071637"/>
                  </a:cubicBezTo>
                  <a:lnTo>
                    <a:pt x="5996685" y="1070662"/>
                  </a:lnTo>
                  <a:lnTo>
                    <a:pt x="5996685" y="1070662"/>
                  </a:lnTo>
                  <a:lnTo>
                    <a:pt x="5996197" y="1070174"/>
                  </a:lnTo>
                  <a:lnTo>
                    <a:pt x="5996197" y="1070174"/>
                  </a:lnTo>
                  <a:cubicBezTo>
                    <a:pt x="5985955" y="1060258"/>
                    <a:pt x="5975390" y="1050667"/>
                    <a:pt x="5964660" y="1041076"/>
                  </a:cubicBezTo>
                  <a:cubicBezTo>
                    <a:pt x="5966286" y="1043027"/>
                    <a:pt x="5967911" y="1044815"/>
                    <a:pt x="5969537" y="1046766"/>
                  </a:cubicBezTo>
                  <a:lnTo>
                    <a:pt x="5969537" y="1046766"/>
                  </a:lnTo>
                  <a:close/>
                  <a:moveTo>
                    <a:pt x="6567270" y="353447"/>
                  </a:moveTo>
                  <a:cubicBezTo>
                    <a:pt x="6544024" y="335891"/>
                    <a:pt x="6522403" y="316384"/>
                    <a:pt x="6502083" y="295576"/>
                  </a:cubicBezTo>
                  <a:cubicBezTo>
                    <a:pt x="6481113" y="274280"/>
                    <a:pt x="6460793" y="252497"/>
                    <a:pt x="6443074" y="228439"/>
                  </a:cubicBezTo>
                  <a:cubicBezTo>
                    <a:pt x="6435109" y="217547"/>
                    <a:pt x="6427793" y="206493"/>
                    <a:pt x="6421616" y="194301"/>
                  </a:cubicBezTo>
                  <a:cubicBezTo>
                    <a:pt x="6414139" y="179345"/>
                    <a:pt x="6409099" y="160488"/>
                    <a:pt x="6416739" y="144720"/>
                  </a:cubicBezTo>
                  <a:cubicBezTo>
                    <a:pt x="6420153" y="137730"/>
                    <a:pt x="6426655" y="131390"/>
                    <a:pt x="6433483" y="127976"/>
                  </a:cubicBezTo>
                  <a:cubicBezTo>
                    <a:pt x="6439824" y="124725"/>
                    <a:pt x="6447138" y="123912"/>
                    <a:pt x="6454291" y="124400"/>
                  </a:cubicBezTo>
                  <a:cubicBezTo>
                    <a:pt x="6469247" y="125538"/>
                    <a:pt x="6482414" y="134967"/>
                    <a:pt x="6493955" y="143745"/>
                  </a:cubicBezTo>
                  <a:cubicBezTo>
                    <a:pt x="6506473" y="153498"/>
                    <a:pt x="6518665" y="163740"/>
                    <a:pt x="6530531" y="174144"/>
                  </a:cubicBezTo>
                  <a:cubicBezTo>
                    <a:pt x="6528581" y="165365"/>
                    <a:pt x="6526793" y="156750"/>
                    <a:pt x="6525329" y="147971"/>
                  </a:cubicBezTo>
                  <a:cubicBezTo>
                    <a:pt x="6522729" y="132853"/>
                    <a:pt x="6519966" y="117573"/>
                    <a:pt x="6518827" y="102129"/>
                  </a:cubicBezTo>
                  <a:cubicBezTo>
                    <a:pt x="6518177" y="93189"/>
                    <a:pt x="6517364" y="84248"/>
                    <a:pt x="6517201" y="75144"/>
                  </a:cubicBezTo>
                  <a:cubicBezTo>
                    <a:pt x="6517040" y="66691"/>
                    <a:pt x="6517201" y="58238"/>
                    <a:pt x="6518339" y="49785"/>
                  </a:cubicBezTo>
                  <a:cubicBezTo>
                    <a:pt x="6519315" y="41495"/>
                    <a:pt x="6520778" y="32716"/>
                    <a:pt x="6525005" y="25239"/>
                  </a:cubicBezTo>
                  <a:cubicBezTo>
                    <a:pt x="6528906" y="18411"/>
                    <a:pt x="6533457" y="14184"/>
                    <a:pt x="6540447" y="10608"/>
                  </a:cubicBezTo>
                  <a:cubicBezTo>
                    <a:pt x="6547438" y="7032"/>
                    <a:pt x="6555891" y="6382"/>
                    <a:pt x="6563369" y="8983"/>
                  </a:cubicBezTo>
                  <a:cubicBezTo>
                    <a:pt x="6578000" y="13859"/>
                    <a:pt x="6586615" y="27027"/>
                    <a:pt x="6591979" y="40844"/>
                  </a:cubicBezTo>
                  <a:cubicBezTo>
                    <a:pt x="6599457" y="60189"/>
                    <a:pt x="6604984" y="80184"/>
                    <a:pt x="6610836" y="100016"/>
                  </a:cubicBezTo>
                  <a:cubicBezTo>
                    <a:pt x="6616526" y="119198"/>
                    <a:pt x="6622053" y="138380"/>
                    <a:pt x="6627417" y="157562"/>
                  </a:cubicBezTo>
                  <a:cubicBezTo>
                    <a:pt x="6628880" y="163089"/>
                    <a:pt x="6630506" y="168454"/>
                    <a:pt x="6631969" y="173981"/>
                  </a:cubicBezTo>
                  <a:cubicBezTo>
                    <a:pt x="6635708" y="164552"/>
                    <a:pt x="6639447" y="155287"/>
                    <a:pt x="6643348" y="145858"/>
                  </a:cubicBezTo>
                  <a:lnTo>
                    <a:pt x="6643348" y="145858"/>
                  </a:lnTo>
                  <a:cubicBezTo>
                    <a:pt x="6643836" y="144883"/>
                    <a:pt x="6644161" y="143907"/>
                    <a:pt x="6644649" y="142769"/>
                  </a:cubicBezTo>
                  <a:lnTo>
                    <a:pt x="6644649" y="143257"/>
                  </a:lnTo>
                  <a:cubicBezTo>
                    <a:pt x="6653264" y="121799"/>
                    <a:pt x="6662530" y="100504"/>
                    <a:pt x="6671959" y="79371"/>
                  </a:cubicBezTo>
                  <a:cubicBezTo>
                    <a:pt x="6676998" y="67992"/>
                    <a:pt x="6682037" y="56775"/>
                    <a:pt x="6687402" y="45721"/>
                  </a:cubicBezTo>
                  <a:cubicBezTo>
                    <a:pt x="6690328" y="39869"/>
                    <a:pt x="6693417" y="34017"/>
                    <a:pt x="6696505" y="28165"/>
                  </a:cubicBezTo>
                  <a:cubicBezTo>
                    <a:pt x="6702683" y="16785"/>
                    <a:pt x="6709998" y="5244"/>
                    <a:pt x="6723166" y="1505"/>
                  </a:cubicBezTo>
                  <a:cubicBezTo>
                    <a:pt x="6730805" y="-608"/>
                    <a:pt x="6738283" y="-771"/>
                    <a:pt x="6745599" y="2805"/>
                  </a:cubicBezTo>
                  <a:cubicBezTo>
                    <a:pt x="6752589" y="6219"/>
                    <a:pt x="6758115" y="12396"/>
                    <a:pt x="6760554" y="19712"/>
                  </a:cubicBezTo>
                  <a:cubicBezTo>
                    <a:pt x="6761855" y="23450"/>
                    <a:pt x="6763155" y="27027"/>
                    <a:pt x="6763317" y="30928"/>
                  </a:cubicBezTo>
                  <a:cubicBezTo>
                    <a:pt x="6763317" y="34992"/>
                    <a:pt x="6763317" y="38894"/>
                    <a:pt x="6763155" y="42795"/>
                  </a:cubicBezTo>
                  <a:cubicBezTo>
                    <a:pt x="6762667" y="48972"/>
                    <a:pt x="6761692" y="55312"/>
                    <a:pt x="6760717" y="61489"/>
                  </a:cubicBezTo>
                  <a:cubicBezTo>
                    <a:pt x="6759416" y="69292"/>
                    <a:pt x="6758115" y="77095"/>
                    <a:pt x="6756490" y="84898"/>
                  </a:cubicBezTo>
                  <a:cubicBezTo>
                    <a:pt x="6753564" y="99854"/>
                    <a:pt x="6750638" y="114647"/>
                    <a:pt x="6747387" y="129440"/>
                  </a:cubicBezTo>
                  <a:cubicBezTo>
                    <a:pt x="6741535" y="157237"/>
                    <a:pt x="6735032" y="184872"/>
                    <a:pt x="6728205" y="212345"/>
                  </a:cubicBezTo>
                  <a:cubicBezTo>
                    <a:pt x="6721539" y="239168"/>
                    <a:pt x="6714549" y="265827"/>
                    <a:pt x="6706259" y="292000"/>
                  </a:cubicBezTo>
                  <a:cubicBezTo>
                    <a:pt x="6702357" y="304354"/>
                    <a:pt x="6698456" y="316709"/>
                    <a:pt x="6693417" y="328576"/>
                  </a:cubicBezTo>
                  <a:cubicBezTo>
                    <a:pt x="6691629" y="332802"/>
                    <a:pt x="6689515" y="336866"/>
                    <a:pt x="6687239" y="340768"/>
                  </a:cubicBezTo>
                  <a:cubicBezTo>
                    <a:pt x="6680899" y="351659"/>
                    <a:pt x="6668545" y="359462"/>
                    <a:pt x="6655540" y="358649"/>
                  </a:cubicBezTo>
                  <a:cubicBezTo>
                    <a:pt x="6644811" y="357999"/>
                    <a:pt x="6635220" y="352797"/>
                    <a:pt x="6626442" y="346782"/>
                  </a:cubicBezTo>
                  <a:cubicBezTo>
                    <a:pt x="6625791" y="347270"/>
                    <a:pt x="6624979" y="347595"/>
                    <a:pt x="6624329" y="348083"/>
                  </a:cubicBezTo>
                  <a:cubicBezTo>
                    <a:pt x="6619127" y="350846"/>
                    <a:pt x="6613762" y="351822"/>
                    <a:pt x="6608398" y="351334"/>
                  </a:cubicBezTo>
                  <a:cubicBezTo>
                    <a:pt x="6603196" y="356861"/>
                    <a:pt x="6596043" y="360437"/>
                    <a:pt x="6588403" y="360925"/>
                  </a:cubicBezTo>
                  <a:cubicBezTo>
                    <a:pt x="6587753" y="360925"/>
                    <a:pt x="6587103" y="360925"/>
                    <a:pt x="6586452" y="360925"/>
                  </a:cubicBezTo>
                  <a:cubicBezTo>
                    <a:pt x="6579137" y="360925"/>
                    <a:pt x="6572798" y="358161"/>
                    <a:pt x="6566945" y="353772"/>
                  </a:cubicBezTo>
                  <a:lnTo>
                    <a:pt x="6566945" y="353772"/>
                  </a:lnTo>
                  <a:close/>
                  <a:moveTo>
                    <a:pt x="6890602" y="1384403"/>
                  </a:moveTo>
                  <a:lnTo>
                    <a:pt x="6890114" y="1383102"/>
                  </a:lnTo>
                  <a:cubicBezTo>
                    <a:pt x="6890114" y="1383102"/>
                    <a:pt x="6888814" y="1382940"/>
                    <a:pt x="6888001" y="1382777"/>
                  </a:cubicBezTo>
                  <a:cubicBezTo>
                    <a:pt x="6875809" y="1380501"/>
                    <a:pt x="6868819" y="1371073"/>
                    <a:pt x="6862641" y="1361320"/>
                  </a:cubicBezTo>
                  <a:cubicBezTo>
                    <a:pt x="6858577" y="1354817"/>
                    <a:pt x="6854676" y="1348314"/>
                    <a:pt x="6850612" y="1341649"/>
                  </a:cubicBezTo>
                  <a:cubicBezTo>
                    <a:pt x="6843622" y="1330108"/>
                    <a:pt x="6836632" y="1318566"/>
                    <a:pt x="6829805" y="1306862"/>
                  </a:cubicBezTo>
                  <a:cubicBezTo>
                    <a:pt x="6813873" y="1280202"/>
                    <a:pt x="6798268" y="1253379"/>
                    <a:pt x="6782825" y="1226394"/>
                  </a:cubicBezTo>
                  <a:cubicBezTo>
                    <a:pt x="6754214" y="1176326"/>
                    <a:pt x="6726579" y="1125120"/>
                    <a:pt x="6704959" y="1071637"/>
                  </a:cubicBezTo>
                  <a:cubicBezTo>
                    <a:pt x="6693904" y="1044327"/>
                    <a:pt x="6683338" y="1016692"/>
                    <a:pt x="6673259" y="988894"/>
                  </a:cubicBezTo>
                  <a:cubicBezTo>
                    <a:pt x="6668057" y="974752"/>
                    <a:pt x="6663018" y="960609"/>
                    <a:pt x="6658303" y="946304"/>
                  </a:cubicBezTo>
                  <a:cubicBezTo>
                    <a:pt x="6656353" y="940451"/>
                    <a:pt x="6654565" y="934437"/>
                    <a:pt x="6652939" y="928422"/>
                  </a:cubicBezTo>
                  <a:cubicBezTo>
                    <a:pt x="6650501" y="920294"/>
                    <a:pt x="6648387" y="911516"/>
                    <a:pt x="6648063" y="903063"/>
                  </a:cubicBezTo>
                  <a:cubicBezTo>
                    <a:pt x="6647575" y="893797"/>
                    <a:pt x="6647575" y="883880"/>
                    <a:pt x="6651801" y="875427"/>
                  </a:cubicBezTo>
                  <a:cubicBezTo>
                    <a:pt x="6654890" y="869088"/>
                    <a:pt x="6658954" y="863398"/>
                    <a:pt x="6664806" y="859334"/>
                  </a:cubicBezTo>
                  <a:cubicBezTo>
                    <a:pt x="6670983" y="855107"/>
                    <a:pt x="6678949" y="853157"/>
                    <a:pt x="6686264" y="853319"/>
                  </a:cubicBezTo>
                  <a:cubicBezTo>
                    <a:pt x="6704959" y="853969"/>
                    <a:pt x="6719102" y="867624"/>
                    <a:pt x="6730643" y="880954"/>
                  </a:cubicBezTo>
                  <a:cubicBezTo>
                    <a:pt x="6748199" y="901274"/>
                    <a:pt x="6760554" y="925496"/>
                    <a:pt x="6773233" y="948904"/>
                  </a:cubicBezTo>
                  <a:cubicBezTo>
                    <a:pt x="6787539" y="975402"/>
                    <a:pt x="6800056" y="1002712"/>
                    <a:pt x="6812574" y="1030022"/>
                  </a:cubicBezTo>
                  <a:cubicBezTo>
                    <a:pt x="6824603" y="1056357"/>
                    <a:pt x="6835819" y="1083016"/>
                    <a:pt x="6847199" y="1109514"/>
                  </a:cubicBezTo>
                  <a:cubicBezTo>
                    <a:pt x="6846873" y="1108701"/>
                    <a:pt x="6846385" y="1107726"/>
                    <a:pt x="6846061" y="1106913"/>
                  </a:cubicBezTo>
                  <a:cubicBezTo>
                    <a:pt x="6847523" y="1110327"/>
                    <a:pt x="6848987" y="1113903"/>
                    <a:pt x="6850449" y="1117317"/>
                  </a:cubicBezTo>
                  <a:lnTo>
                    <a:pt x="6850125" y="1116666"/>
                  </a:lnTo>
                  <a:cubicBezTo>
                    <a:pt x="6860041" y="1140075"/>
                    <a:pt x="6869794" y="1163646"/>
                    <a:pt x="6879385" y="1187380"/>
                  </a:cubicBezTo>
                  <a:cubicBezTo>
                    <a:pt x="6878410" y="1160558"/>
                    <a:pt x="6877272" y="1133573"/>
                    <a:pt x="6877272" y="1106750"/>
                  </a:cubicBezTo>
                  <a:cubicBezTo>
                    <a:pt x="6877272" y="1085617"/>
                    <a:pt x="6877435" y="1064485"/>
                    <a:pt x="6877922" y="1043189"/>
                  </a:cubicBezTo>
                  <a:cubicBezTo>
                    <a:pt x="6878410" y="1024820"/>
                    <a:pt x="6879548" y="1006451"/>
                    <a:pt x="6880523" y="988244"/>
                  </a:cubicBezTo>
                  <a:cubicBezTo>
                    <a:pt x="6881662" y="969712"/>
                    <a:pt x="6883124" y="951180"/>
                    <a:pt x="6884750" y="932811"/>
                  </a:cubicBezTo>
                  <a:cubicBezTo>
                    <a:pt x="6885563" y="924195"/>
                    <a:pt x="6886375" y="915742"/>
                    <a:pt x="6887513" y="907127"/>
                  </a:cubicBezTo>
                  <a:cubicBezTo>
                    <a:pt x="6888326" y="900299"/>
                    <a:pt x="6889301" y="893309"/>
                    <a:pt x="6890928" y="886644"/>
                  </a:cubicBezTo>
                  <a:lnTo>
                    <a:pt x="6890928" y="1384078"/>
                  </a:lnTo>
                  <a:lnTo>
                    <a:pt x="6890928" y="1384078"/>
                  </a:lnTo>
                  <a:close/>
                  <a:moveTo>
                    <a:pt x="5754795" y="2235405"/>
                  </a:moveTo>
                  <a:lnTo>
                    <a:pt x="5754307" y="2233454"/>
                  </a:lnTo>
                  <a:cubicBezTo>
                    <a:pt x="5739515" y="2175257"/>
                    <a:pt x="5725209" y="2117061"/>
                    <a:pt x="5713830" y="2058214"/>
                  </a:cubicBezTo>
                  <a:cubicBezTo>
                    <a:pt x="5710091" y="2039194"/>
                    <a:pt x="5706840" y="2020175"/>
                    <a:pt x="5704077" y="2000993"/>
                  </a:cubicBezTo>
                  <a:cubicBezTo>
                    <a:pt x="5702451" y="1989939"/>
                    <a:pt x="5700500" y="1978722"/>
                    <a:pt x="5699362" y="1967505"/>
                  </a:cubicBezTo>
                  <a:cubicBezTo>
                    <a:pt x="5698062" y="1955151"/>
                    <a:pt x="5696761" y="1942959"/>
                    <a:pt x="5695461" y="1930604"/>
                  </a:cubicBezTo>
                  <a:cubicBezTo>
                    <a:pt x="5692860" y="1905570"/>
                    <a:pt x="5693998" y="1879886"/>
                    <a:pt x="5697737" y="1855176"/>
                  </a:cubicBezTo>
                  <a:cubicBezTo>
                    <a:pt x="5701475" y="1831280"/>
                    <a:pt x="5709929" y="1807872"/>
                    <a:pt x="5725372" y="1789177"/>
                  </a:cubicBezTo>
                  <a:cubicBezTo>
                    <a:pt x="5728461" y="1785438"/>
                    <a:pt x="5732525" y="1782512"/>
                    <a:pt x="5736426" y="1779749"/>
                  </a:cubicBezTo>
                  <a:cubicBezTo>
                    <a:pt x="5741303" y="1776335"/>
                    <a:pt x="5748618" y="1773409"/>
                    <a:pt x="5754633" y="1773246"/>
                  </a:cubicBezTo>
                  <a:cubicBezTo>
                    <a:pt x="5759509" y="1773246"/>
                    <a:pt x="5764062" y="1773246"/>
                    <a:pt x="5768775" y="1774709"/>
                  </a:cubicBezTo>
                  <a:cubicBezTo>
                    <a:pt x="5774627" y="1776497"/>
                    <a:pt x="5779017" y="1779261"/>
                    <a:pt x="5783731" y="1783000"/>
                  </a:cubicBezTo>
                  <a:cubicBezTo>
                    <a:pt x="5787470" y="1786088"/>
                    <a:pt x="5790396" y="1790478"/>
                    <a:pt x="5792997" y="1794704"/>
                  </a:cubicBezTo>
                  <a:cubicBezTo>
                    <a:pt x="5796735" y="1801044"/>
                    <a:pt x="5799337" y="1807872"/>
                    <a:pt x="5801613" y="1814862"/>
                  </a:cubicBezTo>
                  <a:cubicBezTo>
                    <a:pt x="5803075" y="1819251"/>
                    <a:pt x="5804213" y="1823640"/>
                    <a:pt x="5805351" y="1828029"/>
                  </a:cubicBezTo>
                  <a:lnTo>
                    <a:pt x="5805026" y="1826728"/>
                  </a:lnTo>
                  <a:lnTo>
                    <a:pt x="5805840" y="1829817"/>
                  </a:lnTo>
                  <a:lnTo>
                    <a:pt x="5805840" y="1830630"/>
                  </a:lnTo>
                  <a:lnTo>
                    <a:pt x="5806001" y="1830630"/>
                  </a:lnTo>
                  <a:cubicBezTo>
                    <a:pt x="5813479" y="1857777"/>
                    <a:pt x="5819982" y="1885250"/>
                    <a:pt x="5826160" y="1912885"/>
                  </a:cubicBezTo>
                  <a:cubicBezTo>
                    <a:pt x="5832174" y="1940033"/>
                    <a:pt x="5838189" y="1967505"/>
                    <a:pt x="5843065" y="1994816"/>
                  </a:cubicBezTo>
                  <a:cubicBezTo>
                    <a:pt x="5850218" y="2035130"/>
                    <a:pt x="5856558" y="2075608"/>
                    <a:pt x="5862410" y="2116086"/>
                  </a:cubicBezTo>
                  <a:cubicBezTo>
                    <a:pt x="5863873" y="2111859"/>
                    <a:pt x="5865336" y="2107632"/>
                    <a:pt x="5866961" y="2103406"/>
                  </a:cubicBezTo>
                  <a:cubicBezTo>
                    <a:pt x="5876715" y="2075933"/>
                    <a:pt x="5886143" y="2047973"/>
                    <a:pt x="5898335" y="2021313"/>
                  </a:cubicBezTo>
                  <a:cubicBezTo>
                    <a:pt x="5901587" y="2014323"/>
                    <a:pt x="5904838" y="2006682"/>
                    <a:pt x="5909227" y="2000343"/>
                  </a:cubicBezTo>
                  <a:cubicBezTo>
                    <a:pt x="5913129" y="1994490"/>
                    <a:pt x="5917193" y="1989614"/>
                    <a:pt x="5923045" y="1985550"/>
                  </a:cubicBezTo>
                  <a:cubicBezTo>
                    <a:pt x="5930360" y="1980673"/>
                    <a:pt x="5939138" y="1979372"/>
                    <a:pt x="5947591" y="1980998"/>
                  </a:cubicBezTo>
                  <a:cubicBezTo>
                    <a:pt x="5954256" y="1982298"/>
                    <a:pt x="5961084" y="1986200"/>
                    <a:pt x="5965635" y="1991240"/>
                  </a:cubicBezTo>
                  <a:cubicBezTo>
                    <a:pt x="5971163" y="1997254"/>
                    <a:pt x="5973601" y="2004894"/>
                    <a:pt x="5975390" y="2012697"/>
                  </a:cubicBezTo>
                  <a:cubicBezTo>
                    <a:pt x="5977503" y="2021963"/>
                    <a:pt x="5977503" y="2031880"/>
                    <a:pt x="5977503" y="2041308"/>
                  </a:cubicBezTo>
                  <a:cubicBezTo>
                    <a:pt x="5977503" y="2048298"/>
                    <a:pt x="5977503" y="2055125"/>
                    <a:pt x="5977015" y="2061953"/>
                  </a:cubicBezTo>
                  <a:cubicBezTo>
                    <a:pt x="5976039" y="2077559"/>
                    <a:pt x="5975064" y="2093002"/>
                    <a:pt x="5973601" y="2108445"/>
                  </a:cubicBezTo>
                  <a:cubicBezTo>
                    <a:pt x="5972138" y="2123888"/>
                    <a:pt x="5970512" y="2139169"/>
                    <a:pt x="5968724" y="2154449"/>
                  </a:cubicBezTo>
                  <a:cubicBezTo>
                    <a:pt x="5965635" y="2181434"/>
                    <a:pt x="5962059" y="2208419"/>
                    <a:pt x="5958158" y="2235405"/>
                  </a:cubicBezTo>
                  <a:lnTo>
                    <a:pt x="5891833" y="2235405"/>
                  </a:lnTo>
                  <a:cubicBezTo>
                    <a:pt x="5893459" y="2225326"/>
                    <a:pt x="5895085" y="2215085"/>
                    <a:pt x="5896710" y="2205006"/>
                  </a:cubicBezTo>
                  <a:cubicBezTo>
                    <a:pt x="5894271" y="2213459"/>
                    <a:pt x="5891833" y="2221912"/>
                    <a:pt x="5889557" y="2230365"/>
                  </a:cubicBezTo>
                  <a:lnTo>
                    <a:pt x="5888257" y="2235405"/>
                  </a:lnTo>
                  <a:lnTo>
                    <a:pt x="5753983" y="2235405"/>
                  </a:lnTo>
                  <a:close/>
                  <a:moveTo>
                    <a:pt x="3197727" y="2235405"/>
                  </a:moveTo>
                  <a:cubicBezTo>
                    <a:pt x="3184884" y="2211671"/>
                    <a:pt x="3172367" y="2187775"/>
                    <a:pt x="3160175" y="2163715"/>
                  </a:cubicBezTo>
                  <a:cubicBezTo>
                    <a:pt x="3146683" y="2137544"/>
                    <a:pt x="3134165" y="2110883"/>
                    <a:pt x="3122299" y="2084061"/>
                  </a:cubicBezTo>
                  <a:cubicBezTo>
                    <a:pt x="3116771" y="2071706"/>
                    <a:pt x="3111569" y="2059352"/>
                    <a:pt x="3106693" y="2046835"/>
                  </a:cubicBezTo>
                  <a:cubicBezTo>
                    <a:pt x="3097752" y="2024076"/>
                    <a:pt x="3088160" y="2001480"/>
                    <a:pt x="3081983" y="1977747"/>
                  </a:cubicBezTo>
                  <a:cubicBezTo>
                    <a:pt x="3078245" y="1963116"/>
                    <a:pt x="3075644" y="1946210"/>
                    <a:pt x="3082471" y="1932067"/>
                  </a:cubicBezTo>
                  <a:cubicBezTo>
                    <a:pt x="3085723" y="1925240"/>
                    <a:pt x="3090762" y="1919225"/>
                    <a:pt x="3097589" y="1915811"/>
                  </a:cubicBezTo>
                  <a:cubicBezTo>
                    <a:pt x="3104905" y="1912235"/>
                    <a:pt x="3113033" y="1910284"/>
                    <a:pt x="3121161" y="1911910"/>
                  </a:cubicBezTo>
                  <a:cubicBezTo>
                    <a:pt x="3145545" y="1916787"/>
                    <a:pt x="3157411" y="1941333"/>
                    <a:pt x="3168628" y="1961003"/>
                  </a:cubicBezTo>
                  <a:cubicBezTo>
                    <a:pt x="3182283" y="1985062"/>
                    <a:pt x="3193987" y="2010259"/>
                    <a:pt x="3206016" y="2034968"/>
                  </a:cubicBezTo>
                  <a:cubicBezTo>
                    <a:pt x="3211544" y="2046347"/>
                    <a:pt x="3216909" y="2057726"/>
                    <a:pt x="3222272" y="2069268"/>
                  </a:cubicBezTo>
                  <a:lnTo>
                    <a:pt x="3222272" y="2069268"/>
                  </a:lnTo>
                  <a:lnTo>
                    <a:pt x="3222272" y="2069268"/>
                  </a:lnTo>
                  <a:cubicBezTo>
                    <a:pt x="3218534" y="2040008"/>
                    <a:pt x="3216421" y="2010584"/>
                    <a:pt x="3214307" y="1981160"/>
                  </a:cubicBezTo>
                  <a:cubicBezTo>
                    <a:pt x="3212194" y="1952712"/>
                    <a:pt x="3211544" y="1924102"/>
                    <a:pt x="3211869" y="1895491"/>
                  </a:cubicBezTo>
                  <a:cubicBezTo>
                    <a:pt x="3211869" y="1880211"/>
                    <a:pt x="3212357" y="1864930"/>
                    <a:pt x="3213169" y="1849649"/>
                  </a:cubicBezTo>
                  <a:cubicBezTo>
                    <a:pt x="3213657" y="1840872"/>
                    <a:pt x="3214144" y="1832093"/>
                    <a:pt x="3214958" y="1823315"/>
                  </a:cubicBezTo>
                  <a:cubicBezTo>
                    <a:pt x="3216746" y="1805433"/>
                    <a:pt x="3220322" y="1787714"/>
                    <a:pt x="3226825" y="1770970"/>
                  </a:cubicBezTo>
                  <a:cubicBezTo>
                    <a:pt x="3232189" y="1756990"/>
                    <a:pt x="3240642" y="1741222"/>
                    <a:pt x="3255760" y="1736020"/>
                  </a:cubicBezTo>
                  <a:cubicBezTo>
                    <a:pt x="3262425" y="1733744"/>
                    <a:pt x="3270391" y="1733907"/>
                    <a:pt x="3277055" y="1736020"/>
                  </a:cubicBezTo>
                  <a:cubicBezTo>
                    <a:pt x="3285183" y="1738784"/>
                    <a:pt x="3291523" y="1744311"/>
                    <a:pt x="3295913" y="1751626"/>
                  </a:cubicBezTo>
                  <a:cubicBezTo>
                    <a:pt x="3299977" y="1758291"/>
                    <a:pt x="3301927" y="1765931"/>
                    <a:pt x="3303715" y="1773409"/>
                  </a:cubicBezTo>
                  <a:cubicBezTo>
                    <a:pt x="3305341" y="1780724"/>
                    <a:pt x="3306479" y="1788202"/>
                    <a:pt x="3307292" y="1795680"/>
                  </a:cubicBezTo>
                  <a:cubicBezTo>
                    <a:pt x="3308105" y="1803320"/>
                    <a:pt x="3309080" y="1810798"/>
                    <a:pt x="3309730" y="1818438"/>
                  </a:cubicBezTo>
                  <a:cubicBezTo>
                    <a:pt x="3312656" y="1848837"/>
                    <a:pt x="3315095" y="1879235"/>
                    <a:pt x="3317533" y="1909634"/>
                  </a:cubicBezTo>
                  <a:cubicBezTo>
                    <a:pt x="3319808" y="1937920"/>
                    <a:pt x="3322085" y="1966205"/>
                    <a:pt x="3323548" y="1994490"/>
                  </a:cubicBezTo>
                  <a:cubicBezTo>
                    <a:pt x="3325823" y="2039032"/>
                    <a:pt x="3327612" y="2083573"/>
                    <a:pt x="3329237" y="2128115"/>
                  </a:cubicBezTo>
                  <a:cubicBezTo>
                    <a:pt x="3330538" y="2137218"/>
                    <a:pt x="3331676" y="2146484"/>
                    <a:pt x="3332976" y="2155587"/>
                  </a:cubicBezTo>
                  <a:cubicBezTo>
                    <a:pt x="3336390" y="2182085"/>
                    <a:pt x="3339479" y="2208582"/>
                    <a:pt x="3341592" y="2235242"/>
                  </a:cubicBezTo>
                  <a:lnTo>
                    <a:pt x="3197888" y="2235242"/>
                  </a:lnTo>
                  <a:close/>
                  <a:moveTo>
                    <a:pt x="2010063" y="1906871"/>
                  </a:moveTo>
                  <a:cubicBezTo>
                    <a:pt x="1997546" y="1906058"/>
                    <a:pt x="1988117" y="1897930"/>
                    <a:pt x="1983566" y="1886713"/>
                  </a:cubicBezTo>
                  <a:cubicBezTo>
                    <a:pt x="1982590" y="1884437"/>
                    <a:pt x="1981778" y="1882161"/>
                    <a:pt x="1980802" y="1879886"/>
                  </a:cubicBezTo>
                  <a:cubicBezTo>
                    <a:pt x="1980315" y="1878748"/>
                    <a:pt x="1979664" y="1877448"/>
                    <a:pt x="1979177" y="1876309"/>
                  </a:cubicBezTo>
                  <a:cubicBezTo>
                    <a:pt x="1978689" y="1875984"/>
                    <a:pt x="1978201" y="1875822"/>
                    <a:pt x="1977714" y="1875496"/>
                  </a:cubicBezTo>
                  <a:cubicBezTo>
                    <a:pt x="1971861" y="1871758"/>
                    <a:pt x="1966497" y="1866718"/>
                    <a:pt x="1961620" y="1862004"/>
                  </a:cubicBezTo>
                  <a:cubicBezTo>
                    <a:pt x="1941463" y="1842497"/>
                    <a:pt x="1923093" y="1820876"/>
                    <a:pt x="1904887" y="1799581"/>
                  </a:cubicBezTo>
                  <a:cubicBezTo>
                    <a:pt x="1866360" y="1754552"/>
                    <a:pt x="1829459" y="1708060"/>
                    <a:pt x="1793533" y="1660755"/>
                  </a:cubicBezTo>
                  <a:cubicBezTo>
                    <a:pt x="1784430" y="1648888"/>
                    <a:pt x="1775814" y="1636533"/>
                    <a:pt x="1767198" y="1624341"/>
                  </a:cubicBezTo>
                  <a:cubicBezTo>
                    <a:pt x="1758258" y="1611824"/>
                    <a:pt x="1750455" y="1598169"/>
                    <a:pt x="1743465" y="1584352"/>
                  </a:cubicBezTo>
                  <a:cubicBezTo>
                    <a:pt x="1739075" y="1575573"/>
                    <a:pt x="1735662" y="1566145"/>
                    <a:pt x="1732573" y="1556879"/>
                  </a:cubicBezTo>
                  <a:cubicBezTo>
                    <a:pt x="1729322" y="1546638"/>
                    <a:pt x="1726721" y="1535909"/>
                    <a:pt x="1725746" y="1525017"/>
                  </a:cubicBezTo>
                  <a:cubicBezTo>
                    <a:pt x="1724283" y="1509899"/>
                    <a:pt x="1726233" y="1494944"/>
                    <a:pt x="1736312" y="1482914"/>
                  </a:cubicBezTo>
                  <a:cubicBezTo>
                    <a:pt x="1747203" y="1470234"/>
                    <a:pt x="1766060" y="1466821"/>
                    <a:pt x="1781504" y="1472023"/>
                  </a:cubicBezTo>
                  <a:cubicBezTo>
                    <a:pt x="1788656" y="1474461"/>
                    <a:pt x="1795159" y="1478525"/>
                    <a:pt x="1801499" y="1482589"/>
                  </a:cubicBezTo>
                  <a:cubicBezTo>
                    <a:pt x="1808489" y="1487141"/>
                    <a:pt x="1814503" y="1493155"/>
                    <a:pt x="1820193" y="1499170"/>
                  </a:cubicBezTo>
                  <a:cubicBezTo>
                    <a:pt x="1824907" y="1504209"/>
                    <a:pt x="1829621" y="1509411"/>
                    <a:pt x="1834011" y="1514776"/>
                  </a:cubicBezTo>
                  <a:cubicBezTo>
                    <a:pt x="1853193" y="1538022"/>
                    <a:pt x="1870749" y="1562081"/>
                    <a:pt x="1887330" y="1587115"/>
                  </a:cubicBezTo>
                  <a:cubicBezTo>
                    <a:pt x="1903424" y="1611336"/>
                    <a:pt x="1918379" y="1636371"/>
                    <a:pt x="1933335" y="1661242"/>
                  </a:cubicBezTo>
                  <a:cubicBezTo>
                    <a:pt x="1938699" y="1670346"/>
                    <a:pt x="1944064" y="1679449"/>
                    <a:pt x="1949428" y="1688715"/>
                  </a:cubicBezTo>
                  <a:cubicBezTo>
                    <a:pt x="1941300" y="1656528"/>
                    <a:pt x="1933985" y="1624179"/>
                    <a:pt x="1926832" y="1591829"/>
                  </a:cubicBezTo>
                  <a:cubicBezTo>
                    <a:pt x="1922118" y="1570209"/>
                    <a:pt x="1917241" y="1548426"/>
                    <a:pt x="1914153" y="1526480"/>
                  </a:cubicBezTo>
                  <a:cubicBezTo>
                    <a:pt x="1912202" y="1513150"/>
                    <a:pt x="1909601" y="1499820"/>
                    <a:pt x="1908463" y="1486328"/>
                  </a:cubicBezTo>
                  <a:cubicBezTo>
                    <a:pt x="1907325" y="1473486"/>
                    <a:pt x="1906025" y="1460806"/>
                    <a:pt x="1904724" y="1447964"/>
                  </a:cubicBezTo>
                  <a:cubicBezTo>
                    <a:pt x="1903586" y="1435772"/>
                    <a:pt x="1903424" y="1423417"/>
                    <a:pt x="1902773" y="1411225"/>
                  </a:cubicBezTo>
                  <a:cubicBezTo>
                    <a:pt x="1902123" y="1399846"/>
                    <a:pt x="1902611" y="1388304"/>
                    <a:pt x="1902448" y="1376762"/>
                  </a:cubicBezTo>
                  <a:cubicBezTo>
                    <a:pt x="1902448" y="1353029"/>
                    <a:pt x="1905374" y="1328970"/>
                    <a:pt x="1911552" y="1306211"/>
                  </a:cubicBezTo>
                  <a:cubicBezTo>
                    <a:pt x="1911227" y="1307512"/>
                    <a:pt x="1910901" y="1308650"/>
                    <a:pt x="1910576" y="1309950"/>
                  </a:cubicBezTo>
                  <a:cubicBezTo>
                    <a:pt x="1911227" y="1307349"/>
                    <a:pt x="1911877" y="1304748"/>
                    <a:pt x="1912690" y="1302147"/>
                  </a:cubicBezTo>
                  <a:cubicBezTo>
                    <a:pt x="1916916" y="1287354"/>
                    <a:pt x="1923256" y="1273374"/>
                    <a:pt x="1932684" y="1261182"/>
                  </a:cubicBezTo>
                  <a:cubicBezTo>
                    <a:pt x="1937236" y="1255330"/>
                    <a:pt x="1944551" y="1250778"/>
                    <a:pt x="1951704" y="1249315"/>
                  </a:cubicBezTo>
                  <a:cubicBezTo>
                    <a:pt x="1960320" y="1247528"/>
                    <a:pt x="1968610" y="1248015"/>
                    <a:pt x="1976413" y="1252404"/>
                  </a:cubicBezTo>
                  <a:cubicBezTo>
                    <a:pt x="1989093" y="1259394"/>
                    <a:pt x="1997871" y="1272887"/>
                    <a:pt x="2003073" y="1286054"/>
                  </a:cubicBezTo>
                  <a:cubicBezTo>
                    <a:pt x="2007462" y="1296945"/>
                    <a:pt x="2009900" y="1308325"/>
                    <a:pt x="2012339" y="1319866"/>
                  </a:cubicBezTo>
                  <a:cubicBezTo>
                    <a:pt x="2015102" y="1332709"/>
                    <a:pt x="2017216" y="1345876"/>
                    <a:pt x="2019491" y="1358881"/>
                  </a:cubicBezTo>
                  <a:cubicBezTo>
                    <a:pt x="2021930" y="1373186"/>
                    <a:pt x="2024368" y="1387329"/>
                    <a:pt x="2026644" y="1401634"/>
                  </a:cubicBezTo>
                  <a:cubicBezTo>
                    <a:pt x="2036073" y="1459993"/>
                    <a:pt x="2044038" y="1518352"/>
                    <a:pt x="2050053" y="1577199"/>
                  </a:cubicBezTo>
                  <a:cubicBezTo>
                    <a:pt x="2054279" y="1618489"/>
                    <a:pt x="2058181" y="1659779"/>
                    <a:pt x="2061432" y="1701232"/>
                  </a:cubicBezTo>
                  <a:lnTo>
                    <a:pt x="2062082" y="1709360"/>
                  </a:lnTo>
                  <a:cubicBezTo>
                    <a:pt x="2064521" y="1702533"/>
                    <a:pt x="2066796" y="1695705"/>
                    <a:pt x="2069072" y="1688878"/>
                  </a:cubicBezTo>
                  <a:cubicBezTo>
                    <a:pt x="2078338" y="1661893"/>
                    <a:pt x="2087442" y="1634908"/>
                    <a:pt x="2096870" y="1607923"/>
                  </a:cubicBezTo>
                  <a:cubicBezTo>
                    <a:pt x="2106461" y="1580288"/>
                    <a:pt x="2116377" y="1552815"/>
                    <a:pt x="2126619" y="1525342"/>
                  </a:cubicBezTo>
                  <a:cubicBezTo>
                    <a:pt x="2131495" y="1512337"/>
                    <a:pt x="2137347" y="1499983"/>
                    <a:pt x="2145150" y="1488441"/>
                  </a:cubicBezTo>
                  <a:cubicBezTo>
                    <a:pt x="2148889" y="1482914"/>
                    <a:pt x="2153441" y="1477224"/>
                    <a:pt x="2158805" y="1473323"/>
                  </a:cubicBezTo>
                  <a:cubicBezTo>
                    <a:pt x="2161731" y="1471372"/>
                    <a:pt x="2164495" y="1469584"/>
                    <a:pt x="2167909" y="1468446"/>
                  </a:cubicBezTo>
                  <a:cubicBezTo>
                    <a:pt x="2172786" y="1466658"/>
                    <a:pt x="2177662" y="1466821"/>
                    <a:pt x="2182864" y="1466984"/>
                  </a:cubicBezTo>
                  <a:cubicBezTo>
                    <a:pt x="2198145" y="1467471"/>
                    <a:pt x="2208711" y="1480638"/>
                    <a:pt x="2213100" y="1494131"/>
                  </a:cubicBezTo>
                  <a:cubicBezTo>
                    <a:pt x="2215376" y="1501283"/>
                    <a:pt x="2215864" y="1509086"/>
                    <a:pt x="2216027" y="1516401"/>
                  </a:cubicBezTo>
                  <a:cubicBezTo>
                    <a:pt x="2216352" y="1527618"/>
                    <a:pt x="2215051" y="1538510"/>
                    <a:pt x="2213588" y="1549564"/>
                  </a:cubicBezTo>
                  <a:cubicBezTo>
                    <a:pt x="2212288" y="1558342"/>
                    <a:pt x="2210499" y="1567120"/>
                    <a:pt x="2208874" y="1575736"/>
                  </a:cubicBezTo>
                  <a:cubicBezTo>
                    <a:pt x="2207573" y="1582076"/>
                    <a:pt x="2206435" y="1588578"/>
                    <a:pt x="2204972" y="1594918"/>
                  </a:cubicBezTo>
                  <a:cubicBezTo>
                    <a:pt x="2202046" y="1607435"/>
                    <a:pt x="2199283" y="1619952"/>
                    <a:pt x="2196032" y="1632307"/>
                  </a:cubicBezTo>
                  <a:cubicBezTo>
                    <a:pt x="2189204" y="1658479"/>
                    <a:pt x="2181889" y="1684488"/>
                    <a:pt x="2174249" y="1710336"/>
                  </a:cubicBezTo>
                  <a:cubicBezTo>
                    <a:pt x="2167259" y="1733744"/>
                    <a:pt x="2159131" y="1756990"/>
                    <a:pt x="2150840" y="1779912"/>
                  </a:cubicBezTo>
                  <a:cubicBezTo>
                    <a:pt x="2142549" y="1802995"/>
                    <a:pt x="2134259" y="1826078"/>
                    <a:pt x="2125318" y="1848837"/>
                  </a:cubicBezTo>
                  <a:cubicBezTo>
                    <a:pt x="2122392" y="1856152"/>
                    <a:pt x="2117840" y="1862167"/>
                    <a:pt x="2110688" y="1865743"/>
                  </a:cubicBezTo>
                  <a:cubicBezTo>
                    <a:pt x="2103698" y="1869320"/>
                    <a:pt x="2095407" y="1869969"/>
                    <a:pt x="2087929" y="1867368"/>
                  </a:cubicBezTo>
                  <a:cubicBezTo>
                    <a:pt x="2083865" y="1865905"/>
                    <a:pt x="2080126" y="1863630"/>
                    <a:pt x="2077038" y="1860704"/>
                  </a:cubicBezTo>
                  <a:cubicBezTo>
                    <a:pt x="2073136" y="1869320"/>
                    <a:pt x="2065659" y="1875822"/>
                    <a:pt x="2056067" y="1877772"/>
                  </a:cubicBezTo>
                  <a:lnTo>
                    <a:pt x="2055255" y="1877772"/>
                  </a:lnTo>
                  <a:cubicBezTo>
                    <a:pt x="2051353" y="1880536"/>
                    <a:pt x="2046802" y="1882324"/>
                    <a:pt x="2042087" y="1882974"/>
                  </a:cubicBezTo>
                  <a:cubicBezTo>
                    <a:pt x="2041437" y="1885413"/>
                    <a:pt x="2040624" y="1887688"/>
                    <a:pt x="2039649" y="1889964"/>
                  </a:cubicBezTo>
                  <a:cubicBezTo>
                    <a:pt x="2035422" y="1900531"/>
                    <a:pt x="2023393" y="1907033"/>
                    <a:pt x="2012339" y="1907033"/>
                  </a:cubicBezTo>
                  <a:cubicBezTo>
                    <a:pt x="2011689" y="1907033"/>
                    <a:pt x="2011201" y="1907033"/>
                    <a:pt x="2010551" y="1907033"/>
                  </a:cubicBezTo>
                  <a:lnTo>
                    <a:pt x="2010551" y="1907033"/>
                  </a:lnTo>
                  <a:close/>
                  <a:moveTo>
                    <a:pt x="1096963" y="1438210"/>
                  </a:moveTo>
                  <a:cubicBezTo>
                    <a:pt x="1096963" y="1438210"/>
                    <a:pt x="1095988" y="1437722"/>
                    <a:pt x="1095663" y="1437560"/>
                  </a:cubicBezTo>
                  <a:cubicBezTo>
                    <a:pt x="1093550" y="1437885"/>
                    <a:pt x="1091599" y="1437885"/>
                    <a:pt x="1089486" y="1437722"/>
                  </a:cubicBezTo>
                  <a:cubicBezTo>
                    <a:pt x="1082496" y="1437072"/>
                    <a:pt x="1075343" y="1434472"/>
                    <a:pt x="1070304" y="1429432"/>
                  </a:cubicBezTo>
                  <a:cubicBezTo>
                    <a:pt x="1067865" y="1426993"/>
                    <a:pt x="1065589" y="1424718"/>
                    <a:pt x="1063476" y="1422117"/>
                  </a:cubicBezTo>
                  <a:lnTo>
                    <a:pt x="1058274" y="1416102"/>
                  </a:lnTo>
                  <a:cubicBezTo>
                    <a:pt x="1059412" y="1419516"/>
                    <a:pt x="1059737" y="1423092"/>
                    <a:pt x="1059575" y="1426831"/>
                  </a:cubicBezTo>
                  <a:cubicBezTo>
                    <a:pt x="1058924" y="1437560"/>
                    <a:pt x="1052422" y="1446826"/>
                    <a:pt x="1043156" y="1451865"/>
                  </a:cubicBezTo>
                  <a:cubicBezTo>
                    <a:pt x="1037629" y="1454792"/>
                    <a:pt x="1031777" y="1455604"/>
                    <a:pt x="1025600" y="1455604"/>
                  </a:cubicBezTo>
                  <a:cubicBezTo>
                    <a:pt x="1023323" y="1455604"/>
                    <a:pt x="1021048" y="1455604"/>
                    <a:pt x="1018772" y="1455279"/>
                  </a:cubicBezTo>
                  <a:cubicBezTo>
                    <a:pt x="1010807" y="1454792"/>
                    <a:pt x="1002841" y="1453978"/>
                    <a:pt x="994713" y="1453166"/>
                  </a:cubicBezTo>
                  <a:cubicBezTo>
                    <a:pt x="978132" y="1451540"/>
                    <a:pt x="961551" y="1449264"/>
                    <a:pt x="944970" y="1447476"/>
                  </a:cubicBezTo>
                  <a:cubicBezTo>
                    <a:pt x="928226" y="1445688"/>
                    <a:pt x="914896" y="1431870"/>
                    <a:pt x="916034" y="1414476"/>
                  </a:cubicBezTo>
                  <a:cubicBezTo>
                    <a:pt x="917172" y="1397245"/>
                    <a:pt x="932128" y="1384890"/>
                    <a:pt x="949034" y="1385541"/>
                  </a:cubicBezTo>
                  <a:cubicBezTo>
                    <a:pt x="965615" y="1386191"/>
                    <a:pt x="982359" y="1386841"/>
                    <a:pt x="998939" y="1388629"/>
                  </a:cubicBezTo>
                  <a:cubicBezTo>
                    <a:pt x="1007881" y="1389605"/>
                    <a:pt x="1016821" y="1390743"/>
                    <a:pt x="1025600" y="1392368"/>
                  </a:cubicBezTo>
                  <a:cubicBezTo>
                    <a:pt x="1029664" y="1393018"/>
                    <a:pt x="1033728" y="1393994"/>
                    <a:pt x="1037629" y="1395294"/>
                  </a:cubicBezTo>
                  <a:cubicBezTo>
                    <a:pt x="1018284" y="1379688"/>
                    <a:pt x="999590" y="1363432"/>
                    <a:pt x="981058" y="1346851"/>
                  </a:cubicBezTo>
                  <a:cubicBezTo>
                    <a:pt x="970329" y="1337260"/>
                    <a:pt x="959925" y="1327182"/>
                    <a:pt x="949522" y="1317265"/>
                  </a:cubicBezTo>
                  <a:cubicBezTo>
                    <a:pt x="934403" y="1302798"/>
                    <a:pt x="918473" y="1288492"/>
                    <a:pt x="905793" y="1271912"/>
                  </a:cubicBezTo>
                  <a:cubicBezTo>
                    <a:pt x="896527" y="1259882"/>
                    <a:pt x="887424" y="1245414"/>
                    <a:pt x="890675" y="1229483"/>
                  </a:cubicBezTo>
                  <a:cubicBezTo>
                    <a:pt x="892138" y="1222330"/>
                    <a:pt x="895552" y="1215178"/>
                    <a:pt x="901079" y="1210301"/>
                  </a:cubicBezTo>
                  <a:cubicBezTo>
                    <a:pt x="908068" y="1203961"/>
                    <a:pt x="916034" y="1200710"/>
                    <a:pt x="925625" y="1200872"/>
                  </a:cubicBezTo>
                  <a:cubicBezTo>
                    <a:pt x="938955" y="1201035"/>
                    <a:pt x="950171" y="1209163"/>
                    <a:pt x="960088" y="1217291"/>
                  </a:cubicBezTo>
                  <a:cubicBezTo>
                    <a:pt x="966265" y="1222493"/>
                    <a:pt x="972280" y="1227695"/>
                    <a:pt x="977970" y="1233384"/>
                  </a:cubicBezTo>
                  <a:cubicBezTo>
                    <a:pt x="993250" y="1248828"/>
                    <a:pt x="1008043" y="1264921"/>
                    <a:pt x="1022511" y="1281177"/>
                  </a:cubicBezTo>
                  <a:cubicBezTo>
                    <a:pt x="1021048" y="1274675"/>
                    <a:pt x="1019585" y="1268010"/>
                    <a:pt x="1018284" y="1261507"/>
                  </a:cubicBezTo>
                  <a:cubicBezTo>
                    <a:pt x="1015358" y="1247040"/>
                    <a:pt x="1014058" y="1232247"/>
                    <a:pt x="1012920" y="1217454"/>
                  </a:cubicBezTo>
                  <a:cubicBezTo>
                    <a:pt x="1011782" y="1202661"/>
                    <a:pt x="1013732" y="1187380"/>
                    <a:pt x="1018772" y="1173400"/>
                  </a:cubicBezTo>
                  <a:cubicBezTo>
                    <a:pt x="1023811" y="1159745"/>
                    <a:pt x="1034866" y="1144789"/>
                    <a:pt x="1050796" y="1144464"/>
                  </a:cubicBezTo>
                  <a:cubicBezTo>
                    <a:pt x="1054535" y="1144464"/>
                    <a:pt x="1058112" y="1144139"/>
                    <a:pt x="1061851" y="1144952"/>
                  </a:cubicBezTo>
                  <a:cubicBezTo>
                    <a:pt x="1065752" y="1145765"/>
                    <a:pt x="1069003" y="1147228"/>
                    <a:pt x="1072417" y="1149178"/>
                  </a:cubicBezTo>
                  <a:cubicBezTo>
                    <a:pt x="1078432" y="1152755"/>
                    <a:pt x="1083634" y="1157306"/>
                    <a:pt x="1087698" y="1163159"/>
                  </a:cubicBezTo>
                  <a:cubicBezTo>
                    <a:pt x="1095500" y="1174376"/>
                    <a:pt x="1099727" y="1187055"/>
                    <a:pt x="1104279" y="1199897"/>
                  </a:cubicBezTo>
                  <a:cubicBezTo>
                    <a:pt x="1108667" y="1212902"/>
                    <a:pt x="1112569" y="1226232"/>
                    <a:pt x="1116633" y="1239400"/>
                  </a:cubicBezTo>
                  <a:cubicBezTo>
                    <a:pt x="1119072" y="1247202"/>
                    <a:pt x="1121347" y="1255168"/>
                    <a:pt x="1123786" y="1262970"/>
                  </a:cubicBezTo>
                  <a:cubicBezTo>
                    <a:pt x="1125737" y="1255980"/>
                    <a:pt x="1127525" y="1248990"/>
                    <a:pt x="1129475" y="1241838"/>
                  </a:cubicBezTo>
                  <a:lnTo>
                    <a:pt x="1128500" y="1245414"/>
                  </a:lnTo>
                  <a:cubicBezTo>
                    <a:pt x="1129801" y="1240700"/>
                    <a:pt x="1130939" y="1236148"/>
                    <a:pt x="1132239" y="1231596"/>
                  </a:cubicBezTo>
                  <a:lnTo>
                    <a:pt x="1132239" y="1231596"/>
                  </a:lnTo>
                  <a:cubicBezTo>
                    <a:pt x="1134677" y="1222818"/>
                    <a:pt x="1137115" y="1213715"/>
                    <a:pt x="1139554" y="1204774"/>
                  </a:cubicBezTo>
                  <a:cubicBezTo>
                    <a:pt x="1141017" y="1199572"/>
                    <a:pt x="1142480" y="1194533"/>
                    <a:pt x="1143943" y="1189331"/>
                  </a:cubicBezTo>
                  <a:cubicBezTo>
                    <a:pt x="1145406" y="1184616"/>
                    <a:pt x="1146869" y="1179740"/>
                    <a:pt x="1149307" y="1175351"/>
                  </a:cubicBezTo>
                  <a:cubicBezTo>
                    <a:pt x="1152071" y="1170149"/>
                    <a:pt x="1155648" y="1166410"/>
                    <a:pt x="1160524" y="1162996"/>
                  </a:cubicBezTo>
                  <a:cubicBezTo>
                    <a:pt x="1174505" y="1153242"/>
                    <a:pt x="1196613" y="1157794"/>
                    <a:pt x="1203765" y="1174050"/>
                  </a:cubicBezTo>
                  <a:cubicBezTo>
                    <a:pt x="1205228" y="1177301"/>
                    <a:pt x="1207017" y="1180552"/>
                    <a:pt x="1207504" y="1184129"/>
                  </a:cubicBezTo>
                  <a:cubicBezTo>
                    <a:pt x="1208155" y="1188843"/>
                    <a:pt x="1208642" y="1193557"/>
                    <a:pt x="1208805" y="1198434"/>
                  </a:cubicBezTo>
                  <a:cubicBezTo>
                    <a:pt x="1208805" y="1204611"/>
                    <a:pt x="1208805" y="1210952"/>
                    <a:pt x="1208480" y="1217128"/>
                  </a:cubicBezTo>
                  <a:cubicBezTo>
                    <a:pt x="1208155" y="1225744"/>
                    <a:pt x="1207829" y="1234360"/>
                    <a:pt x="1207342" y="1242976"/>
                  </a:cubicBezTo>
                  <a:cubicBezTo>
                    <a:pt x="1206529" y="1259069"/>
                    <a:pt x="1205066" y="1275325"/>
                    <a:pt x="1203765" y="1291418"/>
                  </a:cubicBezTo>
                  <a:cubicBezTo>
                    <a:pt x="1201002" y="1323930"/>
                    <a:pt x="1198238" y="1356442"/>
                    <a:pt x="1195312" y="1388954"/>
                  </a:cubicBezTo>
                  <a:cubicBezTo>
                    <a:pt x="1193849" y="1405048"/>
                    <a:pt x="1180194" y="1417728"/>
                    <a:pt x="1163613" y="1416752"/>
                  </a:cubicBezTo>
                  <a:cubicBezTo>
                    <a:pt x="1158736" y="1416427"/>
                    <a:pt x="1154185" y="1414964"/>
                    <a:pt x="1150283" y="1412363"/>
                  </a:cubicBezTo>
                  <a:cubicBezTo>
                    <a:pt x="1147682" y="1420166"/>
                    <a:pt x="1143781" y="1427481"/>
                    <a:pt x="1137603" y="1433171"/>
                  </a:cubicBezTo>
                  <a:cubicBezTo>
                    <a:pt x="1131914" y="1438210"/>
                    <a:pt x="1124599" y="1441949"/>
                    <a:pt x="1116958" y="1442437"/>
                  </a:cubicBezTo>
                  <a:cubicBezTo>
                    <a:pt x="1116146" y="1442437"/>
                    <a:pt x="1115495" y="1442437"/>
                    <a:pt x="1114683" y="1442437"/>
                  </a:cubicBezTo>
                  <a:cubicBezTo>
                    <a:pt x="1108505" y="1442437"/>
                    <a:pt x="1102816" y="1440811"/>
                    <a:pt x="1097289" y="1438210"/>
                  </a:cubicBezTo>
                  <a:lnTo>
                    <a:pt x="1097289" y="1438210"/>
                  </a:lnTo>
                  <a:close/>
                  <a:moveTo>
                    <a:pt x="105022" y="2235405"/>
                  </a:moveTo>
                  <a:lnTo>
                    <a:pt x="95756" y="2217848"/>
                  </a:lnTo>
                  <a:cubicBezTo>
                    <a:pt x="82427" y="2192488"/>
                    <a:pt x="69097" y="2167292"/>
                    <a:pt x="56579" y="2141445"/>
                  </a:cubicBezTo>
                  <a:cubicBezTo>
                    <a:pt x="42599" y="2112672"/>
                    <a:pt x="29757" y="2083411"/>
                    <a:pt x="18052" y="2053662"/>
                  </a:cubicBezTo>
                  <a:cubicBezTo>
                    <a:pt x="11062" y="2035781"/>
                    <a:pt x="4723" y="2017249"/>
                    <a:pt x="1472" y="1998229"/>
                  </a:cubicBezTo>
                  <a:cubicBezTo>
                    <a:pt x="171" y="1990426"/>
                    <a:pt x="-642" y="1982136"/>
                    <a:pt x="659" y="1974170"/>
                  </a:cubicBezTo>
                  <a:cubicBezTo>
                    <a:pt x="2122" y="1965392"/>
                    <a:pt x="4723" y="1957102"/>
                    <a:pt x="9112" y="1949461"/>
                  </a:cubicBezTo>
                  <a:cubicBezTo>
                    <a:pt x="16752" y="1935969"/>
                    <a:pt x="30407" y="1927353"/>
                    <a:pt x="46013" y="1928491"/>
                  </a:cubicBezTo>
                  <a:cubicBezTo>
                    <a:pt x="53328" y="1928979"/>
                    <a:pt x="59830" y="1931905"/>
                    <a:pt x="65845" y="1935806"/>
                  </a:cubicBezTo>
                  <a:cubicBezTo>
                    <a:pt x="72185" y="1939870"/>
                    <a:pt x="76899" y="1946210"/>
                    <a:pt x="81126" y="1952225"/>
                  </a:cubicBezTo>
                  <a:cubicBezTo>
                    <a:pt x="98195" y="1975796"/>
                    <a:pt x="112987" y="2000993"/>
                    <a:pt x="126968" y="2026515"/>
                  </a:cubicBezTo>
                  <a:cubicBezTo>
                    <a:pt x="154765" y="2077233"/>
                    <a:pt x="181426" y="2128765"/>
                    <a:pt x="209874" y="2179159"/>
                  </a:cubicBezTo>
                  <a:cubicBezTo>
                    <a:pt x="209386" y="2176720"/>
                    <a:pt x="208736" y="2174120"/>
                    <a:pt x="208248" y="2171681"/>
                  </a:cubicBezTo>
                  <a:cubicBezTo>
                    <a:pt x="202233" y="2144046"/>
                    <a:pt x="196056" y="2116410"/>
                    <a:pt x="192317" y="2088450"/>
                  </a:cubicBezTo>
                  <a:cubicBezTo>
                    <a:pt x="191179" y="2080322"/>
                    <a:pt x="190041" y="2072032"/>
                    <a:pt x="189066" y="2063904"/>
                  </a:cubicBezTo>
                  <a:cubicBezTo>
                    <a:pt x="187928" y="2055613"/>
                    <a:pt x="187603" y="2047160"/>
                    <a:pt x="186953" y="2038869"/>
                  </a:cubicBezTo>
                  <a:cubicBezTo>
                    <a:pt x="185814" y="2025052"/>
                    <a:pt x="185814" y="2011234"/>
                    <a:pt x="185652" y="1997416"/>
                  </a:cubicBezTo>
                  <a:cubicBezTo>
                    <a:pt x="185652" y="1989288"/>
                    <a:pt x="185977" y="1981160"/>
                    <a:pt x="186302" y="1973032"/>
                  </a:cubicBezTo>
                  <a:cubicBezTo>
                    <a:pt x="186627" y="1959865"/>
                    <a:pt x="187440" y="1946860"/>
                    <a:pt x="189066" y="1933693"/>
                  </a:cubicBezTo>
                  <a:cubicBezTo>
                    <a:pt x="191179" y="1916787"/>
                    <a:pt x="194105" y="1899230"/>
                    <a:pt x="201258" y="1883787"/>
                  </a:cubicBezTo>
                  <a:cubicBezTo>
                    <a:pt x="204509" y="1876797"/>
                    <a:pt x="208248" y="1870457"/>
                    <a:pt x="213612" y="1864768"/>
                  </a:cubicBezTo>
                  <a:cubicBezTo>
                    <a:pt x="216051" y="1862004"/>
                    <a:pt x="218814" y="1859566"/>
                    <a:pt x="221740" y="1857452"/>
                  </a:cubicBezTo>
                  <a:cubicBezTo>
                    <a:pt x="226454" y="1854201"/>
                    <a:pt x="230843" y="1852088"/>
                    <a:pt x="236208" y="1849975"/>
                  </a:cubicBezTo>
                  <a:cubicBezTo>
                    <a:pt x="243035" y="1847211"/>
                    <a:pt x="251651" y="1847861"/>
                    <a:pt x="258479" y="1849812"/>
                  </a:cubicBezTo>
                  <a:cubicBezTo>
                    <a:pt x="266119" y="1851763"/>
                    <a:pt x="272297" y="1855827"/>
                    <a:pt x="278148" y="1861192"/>
                  </a:cubicBezTo>
                  <a:cubicBezTo>
                    <a:pt x="291478" y="1873546"/>
                    <a:pt x="298794" y="1889964"/>
                    <a:pt x="303346" y="1907358"/>
                  </a:cubicBezTo>
                  <a:cubicBezTo>
                    <a:pt x="307410" y="1923452"/>
                    <a:pt x="310336" y="1940033"/>
                    <a:pt x="313099" y="1956451"/>
                  </a:cubicBezTo>
                  <a:cubicBezTo>
                    <a:pt x="318139" y="1986850"/>
                    <a:pt x="322203" y="2017086"/>
                    <a:pt x="324966" y="2047810"/>
                  </a:cubicBezTo>
                  <a:cubicBezTo>
                    <a:pt x="327404" y="2074795"/>
                    <a:pt x="329355" y="2101943"/>
                    <a:pt x="331143" y="2129090"/>
                  </a:cubicBezTo>
                  <a:cubicBezTo>
                    <a:pt x="344798" y="2104056"/>
                    <a:pt x="358779" y="2079347"/>
                    <a:pt x="373246" y="2054800"/>
                  </a:cubicBezTo>
                  <a:cubicBezTo>
                    <a:pt x="376172" y="2049761"/>
                    <a:pt x="379099" y="2044884"/>
                    <a:pt x="382187" y="2039845"/>
                  </a:cubicBezTo>
                  <a:cubicBezTo>
                    <a:pt x="389339" y="2028303"/>
                    <a:pt x="396492" y="2016111"/>
                    <a:pt x="407547" y="2007983"/>
                  </a:cubicBezTo>
                  <a:cubicBezTo>
                    <a:pt x="419251" y="1999368"/>
                    <a:pt x="435995" y="1996279"/>
                    <a:pt x="448836" y="2004732"/>
                  </a:cubicBezTo>
                  <a:cubicBezTo>
                    <a:pt x="455177" y="2008796"/>
                    <a:pt x="460541" y="2014648"/>
                    <a:pt x="463142" y="2021800"/>
                  </a:cubicBezTo>
                  <a:cubicBezTo>
                    <a:pt x="466068" y="2030091"/>
                    <a:pt x="466068" y="2039032"/>
                    <a:pt x="464768" y="2047648"/>
                  </a:cubicBezTo>
                  <a:cubicBezTo>
                    <a:pt x="461842" y="2067968"/>
                    <a:pt x="455501" y="2087962"/>
                    <a:pt x="449650" y="2107470"/>
                  </a:cubicBezTo>
                  <a:cubicBezTo>
                    <a:pt x="445586" y="2121288"/>
                    <a:pt x="441359" y="2134943"/>
                    <a:pt x="436644" y="2148435"/>
                  </a:cubicBezTo>
                  <a:cubicBezTo>
                    <a:pt x="426403" y="2177046"/>
                    <a:pt x="416000" y="2205656"/>
                    <a:pt x="405433" y="2234104"/>
                  </a:cubicBezTo>
                  <a:lnTo>
                    <a:pt x="404783" y="2235892"/>
                  </a:lnTo>
                  <a:lnTo>
                    <a:pt x="105510" y="2235892"/>
                  </a:lnTo>
                  <a:close/>
                </a:path>
              </a:pathLst>
            </a:custGeom>
            <a:solidFill>
              <a:srgbClr val="A9BF60"/>
            </a:solidFill>
            <a:ln w="16256" cap="flat">
              <a:noFill/>
              <a:prstDash val="solid"/>
              <a:miter/>
            </a:ln>
          </p:spPr>
          <p:txBody>
            <a:bodyPr rtlCol="0" anchor="ctr"/>
            <a:lstStyle/>
            <a:p>
              <a:endParaRPr lang="en-US"/>
            </a:p>
          </p:txBody>
        </p:sp>
      </p:grpSp>
      <p:grpSp>
        <p:nvGrpSpPr>
          <p:cNvPr id="341" name="Graphic 332">
            <a:extLst>
              <a:ext uri="{FF2B5EF4-FFF2-40B4-BE49-F238E27FC236}">
                <a16:creationId xmlns:a16="http://schemas.microsoft.com/office/drawing/2014/main" id="{430E36B2-86EC-A720-C64C-057B45EB79A8}"/>
              </a:ext>
            </a:extLst>
          </p:cNvPr>
          <p:cNvGrpSpPr/>
          <p:nvPr/>
        </p:nvGrpSpPr>
        <p:grpSpPr>
          <a:xfrm>
            <a:off x="145166" y="3322905"/>
            <a:ext cx="12012696" cy="3620072"/>
            <a:chOff x="145166" y="3322905"/>
            <a:chExt cx="12012696" cy="3620072"/>
          </a:xfrm>
        </p:grpSpPr>
        <p:sp>
          <p:nvSpPr>
            <p:cNvPr id="342" name="Freeform: Shape 341">
              <a:extLst>
                <a:ext uri="{FF2B5EF4-FFF2-40B4-BE49-F238E27FC236}">
                  <a16:creationId xmlns:a16="http://schemas.microsoft.com/office/drawing/2014/main" id="{618C3354-1B7D-7912-6F24-6EAB35BA3416}"/>
                </a:ext>
              </a:extLst>
            </p:cNvPr>
            <p:cNvSpPr/>
            <p:nvPr/>
          </p:nvSpPr>
          <p:spPr>
            <a:xfrm>
              <a:off x="697286" y="3358977"/>
              <a:ext cx="156976" cy="532424"/>
            </a:xfrm>
            <a:custGeom>
              <a:avLst/>
              <a:gdLst>
                <a:gd name="connsiteX0" fmla="*/ 32933 w 156976"/>
                <a:gd name="connsiteY0" fmla="*/ 529986 h 532424"/>
                <a:gd name="connsiteX1" fmla="*/ 14239 w 156976"/>
                <a:gd name="connsiteY1" fmla="*/ 506415 h 532424"/>
                <a:gd name="connsiteX2" fmla="*/ 15702 w 156976"/>
                <a:gd name="connsiteY2" fmla="*/ 492272 h 532424"/>
                <a:gd name="connsiteX3" fmla="*/ 16515 w 156976"/>
                <a:gd name="connsiteY3" fmla="*/ 484469 h 532424"/>
                <a:gd name="connsiteX4" fmla="*/ 13263 w 156976"/>
                <a:gd name="connsiteY4" fmla="*/ 400101 h 532424"/>
                <a:gd name="connsiteX5" fmla="*/ 13589 w 156976"/>
                <a:gd name="connsiteY5" fmla="*/ 404165 h 532424"/>
                <a:gd name="connsiteX6" fmla="*/ 259 w 156976"/>
                <a:gd name="connsiteY6" fmla="*/ 239329 h 532424"/>
                <a:gd name="connsiteX7" fmla="*/ 3185 w 156976"/>
                <a:gd name="connsiteY7" fmla="*/ 151709 h 532424"/>
                <a:gd name="connsiteX8" fmla="*/ 16027 w 156976"/>
                <a:gd name="connsiteY8" fmla="*/ 69779 h 532424"/>
                <a:gd name="connsiteX9" fmla="*/ 57317 w 156976"/>
                <a:gd name="connsiteY9" fmla="*/ 6868 h 532424"/>
                <a:gd name="connsiteX10" fmla="*/ 76662 w 156976"/>
                <a:gd name="connsiteY10" fmla="*/ 528 h 532424"/>
                <a:gd name="connsiteX11" fmla="*/ 98120 w 156976"/>
                <a:gd name="connsiteY11" fmla="*/ 3292 h 532424"/>
                <a:gd name="connsiteX12" fmla="*/ 107386 w 156976"/>
                <a:gd name="connsiteY12" fmla="*/ 7518 h 532424"/>
                <a:gd name="connsiteX13" fmla="*/ 116652 w 156976"/>
                <a:gd name="connsiteY13" fmla="*/ 14671 h 532424"/>
                <a:gd name="connsiteX14" fmla="*/ 130794 w 156976"/>
                <a:gd name="connsiteY14" fmla="*/ 35641 h 532424"/>
                <a:gd name="connsiteX15" fmla="*/ 141523 w 156976"/>
                <a:gd name="connsiteY15" fmla="*/ 64089 h 532424"/>
                <a:gd name="connsiteX16" fmla="*/ 147050 w 156976"/>
                <a:gd name="connsiteY16" fmla="*/ 84734 h 532424"/>
                <a:gd name="connsiteX17" fmla="*/ 154691 w 156976"/>
                <a:gd name="connsiteY17" fmla="*/ 128300 h 532424"/>
                <a:gd name="connsiteX18" fmla="*/ 156154 w 156976"/>
                <a:gd name="connsiteY18" fmla="*/ 213482 h 532424"/>
                <a:gd name="connsiteX19" fmla="*/ 148838 w 156976"/>
                <a:gd name="connsiteY19" fmla="*/ 293624 h 532424"/>
                <a:gd name="connsiteX20" fmla="*/ 125430 w 156976"/>
                <a:gd name="connsiteY20" fmla="*/ 413431 h 532424"/>
                <a:gd name="connsiteX21" fmla="*/ 112425 w 156976"/>
                <a:gd name="connsiteY21" fmla="*/ 467888 h 532424"/>
                <a:gd name="connsiteX22" fmla="*/ 105597 w 156976"/>
                <a:gd name="connsiteY22" fmla="*/ 493410 h 532424"/>
                <a:gd name="connsiteX23" fmla="*/ 101208 w 156976"/>
                <a:gd name="connsiteY23" fmla="*/ 508528 h 532424"/>
                <a:gd name="connsiteX24" fmla="*/ 78450 w 156976"/>
                <a:gd name="connsiteY24" fmla="*/ 531124 h 532424"/>
                <a:gd name="connsiteX25" fmla="*/ 57155 w 156976"/>
                <a:gd name="connsiteY25" fmla="*/ 529336 h 532424"/>
                <a:gd name="connsiteX26" fmla="*/ 43500 w 156976"/>
                <a:gd name="connsiteY26" fmla="*/ 532425 h 532424"/>
                <a:gd name="connsiteX27" fmla="*/ 32608 w 156976"/>
                <a:gd name="connsiteY27" fmla="*/ 530474 h 53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6976" h="532424">
                  <a:moveTo>
                    <a:pt x="32933" y="529986"/>
                  </a:moveTo>
                  <a:cubicBezTo>
                    <a:pt x="22854" y="526085"/>
                    <a:pt x="15864" y="516981"/>
                    <a:pt x="14239" y="506415"/>
                  </a:cubicBezTo>
                  <a:cubicBezTo>
                    <a:pt x="13426" y="501538"/>
                    <a:pt x="14239" y="496824"/>
                    <a:pt x="15702" y="492272"/>
                  </a:cubicBezTo>
                  <a:cubicBezTo>
                    <a:pt x="16027" y="489671"/>
                    <a:pt x="16352" y="487070"/>
                    <a:pt x="16515" y="484469"/>
                  </a:cubicBezTo>
                  <a:cubicBezTo>
                    <a:pt x="17653" y="456347"/>
                    <a:pt x="15539" y="428061"/>
                    <a:pt x="13263" y="400101"/>
                  </a:cubicBezTo>
                  <a:cubicBezTo>
                    <a:pt x="13263" y="401401"/>
                    <a:pt x="13426" y="402864"/>
                    <a:pt x="13589" y="404165"/>
                  </a:cubicBezTo>
                  <a:cubicBezTo>
                    <a:pt x="8874" y="349219"/>
                    <a:pt x="1884" y="294437"/>
                    <a:pt x="259" y="239329"/>
                  </a:cubicBezTo>
                  <a:cubicBezTo>
                    <a:pt x="-554" y="210231"/>
                    <a:pt x="584" y="180807"/>
                    <a:pt x="3185" y="151709"/>
                  </a:cubicBezTo>
                  <a:cubicBezTo>
                    <a:pt x="5623" y="124236"/>
                    <a:pt x="9687" y="96764"/>
                    <a:pt x="16027" y="69779"/>
                  </a:cubicBezTo>
                  <a:cubicBezTo>
                    <a:pt x="21879" y="45070"/>
                    <a:pt x="33258" y="18572"/>
                    <a:pt x="57317" y="6868"/>
                  </a:cubicBezTo>
                  <a:cubicBezTo>
                    <a:pt x="63494" y="3779"/>
                    <a:pt x="69834" y="1991"/>
                    <a:pt x="76662" y="528"/>
                  </a:cubicBezTo>
                  <a:cubicBezTo>
                    <a:pt x="83489" y="-935"/>
                    <a:pt x="91780" y="853"/>
                    <a:pt x="98120" y="3292"/>
                  </a:cubicBezTo>
                  <a:cubicBezTo>
                    <a:pt x="101371" y="4592"/>
                    <a:pt x="104297" y="5893"/>
                    <a:pt x="107386" y="7518"/>
                  </a:cubicBezTo>
                  <a:cubicBezTo>
                    <a:pt x="110799" y="9307"/>
                    <a:pt x="113725" y="12233"/>
                    <a:pt x="116652" y="14671"/>
                  </a:cubicBezTo>
                  <a:cubicBezTo>
                    <a:pt x="122991" y="20035"/>
                    <a:pt x="127055" y="28326"/>
                    <a:pt x="130794" y="35641"/>
                  </a:cubicBezTo>
                  <a:cubicBezTo>
                    <a:pt x="135346" y="44419"/>
                    <a:pt x="138435" y="54498"/>
                    <a:pt x="141523" y="64089"/>
                  </a:cubicBezTo>
                  <a:cubicBezTo>
                    <a:pt x="143799" y="70917"/>
                    <a:pt x="145425" y="77744"/>
                    <a:pt x="147050" y="84734"/>
                  </a:cubicBezTo>
                  <a:cubicBezTo>
                    <a:pt x="150301" y="99202"/>
                    <a:pt x="153390" y="113507"/>
                    <a:pt x="154691" y="128300"/>
                  </a:cubicBezTo>
                  <a:cubicBezTo>
                    <a:pt x="157129" y="156748"/>
                    <a:pt x="157617" y="184871"/>
                    <a:pt x="156154" y="213482"/>
                  </a:cubicBezTo>
                  <a:cubicBezTo>
                    <a:pt x="154853" y="240142"/>
                    <a:pt x="152740" y="267127"/>
                    <a:pt x="148838" y="293624"/>
                  </a:cubicBezTo>
                  <a:cubicBezTo>
                    <a:pt x="142986" y="333939"/>
                    <a:pt x="134371" y="373766"/>
                    <a:pt x="125430" y="413431"/>
                  </a:cubicBezTo>
                  <a:cubicBezTo>
                    <a:pt x="121366" y="431637"/>
                    <a:pt x="116977" y="449844"/>
                    <a:pt x="112425" y="467888"/>
                  </a:cubicBezTo>
                  <a:cubicBezTo>
                    <a:pt x="110312" y="476341"/>
                    <a:pt x="108036" y="484957"/>
                    <a:pt x="105597" y="493410"/>
                  </a:cubicBezTo>
                  <a:cubicBezTo>
                    <a:pt x="104134" y="498450"/>
                    <a:pt x="102834" y="503489"/>
                    <a:pt x="101208" y="508528"/>
                  </a:cubicBezTo>
                  <a:cubicBezTo>
                    <a:pt x="97469" y="519257"/>
                    <a:pt x="89992" y="528198"/>
                    <a:pt x="78450" y="531124"/>
                  </a:cubicBezTo>
                  <a:cubicBezTo>
                    <a:pt x="70810" y="532912"/>
                    <a:pt x="63494" y="532262"/>
                    <a:pt x="57155" y="529336"/>
                  </a:cubicBezTo>
                  <a:cubicBezTo>
                    <a:pt x="52928" y="531287"/>
                    <a:pt x="48214" y="532425"/>
                    <a:pt x="43500" y="532425"/>
                  </a:cubicBezTo>
                  <a:cubicBezTo>
                    <a:pt x="39761" y="532425"/>
                    <a:pt x="36022" y="531774"/>
                    <a:pt x="32608" y="530474"/>
                  </a:cubicBezTo>
                  <a:close/>
                </a:path>
              </a:pathLst>
            </a:custGeom>
            <a:solidFill>
              <a:srgbClr val="FDD47F"/>
            </a:solidFill>
            <a:ln w="16256"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87982BFF-A119-F0A4-63DF-69F04B45F161}"/>
                </a:ext>
              </a:extLst>
            </p:cNvPr>
            <p:cNvSpPr/>
            <p:nvPr/>
          </p:nvSpPr>
          <p:spPr>
            <a:xfrm>
              <a:off x="747177" y="3322905"/>
              <a:ext cx="371235" cy="602796"/>
            </a:xfrm>
            <a:custGeom>
              <a:avLst/>
              <a:gdLst>
                <a:gd name="connsiteX0" fmla="*/ 22707 w 371235"/>
                <a:gd name="connsiteY0" fmla="*/ 598407 h 602796"/>
                <a:gd name="connsiteX1" fmla="*/ 12791 w 371235"/>
                <a:gd name="connsiteY1" fmla="*/ 589954 h 602796"/>
                <a:gd name="connsiteX2" fmla="*/ 3362 w 371235"/>
                <a:gd name="connsiteY2" fmla="*/ 578412 h 602796"/>
                <a:gd name="connsiteX3" fmla="*/ 2712 w 371235"/>
                <a:gd name="connsiteY3" fmla="*/ 538585 h 602796"/>
                <a:gd name="connsiteX4" fmla="*/ 12466 w 371235"/>
                <a:gd name="connsiteY4" fmla="*/ 498270 h 602796"/>
                <a:gd name="connsiteX5" fmla="*/ 39776 w 371235"/>
                <a:gd name="connsiteY5" fmla="*/ 414227 h 602796"/>
                <a:gd name="connsiteX6" fmla="*/ 103987 w 371235"/>
                <a:gd name="connsiteY6" fmla="*/ 254268 h 602796"/>
                <a:gd name="connsiteX7" fmla="*/ 140400 w 371235"/>
                <a:gd name="connsiteY7" fmla="*/ 176727 h 602796"/>
                <a:gd name="connsiteX8" fmla="*/ 179903 w 371235"/>
                <a:gd name="connsiteY8" fmla="*/ 103575 h 602796"/>
                <a:gd name="connsiteX9" fmla="*/ 206725 w 371235"/>
                <a:gd name="connsiteY9" fmla="*/ 66999 h 602796"/>
                <a:gd name="connsiteX10" fmla="*/ 237774 w 371235"/>
                <a:gd name="connsiteY10" fmla="*/ 36274 h 602796"/>
                <a:gd name="connsiteX11" fmla="*/ 261020 w 371235"/>
                <a:gd name="connsiteY11" fmla="*/ 17743 h 602796"/>
                <a:gd name="connsiteX12" fmla="*/ 286217 w 371235"/>
                <a:gd name="connsiteY12" fmla="*/ 4901 h 602796"/>
                <a:gd name="connsiteX13" fmla="*/ 324906 w 371235"/>
                <a:gd name="connsiteY13" fmla="*/ 1975 h 602796"/>
                <a:gd name="connsiteX14" fmla="*/ 359856 w 371235"/>
                <a:gd name="connsiteY14" fmla="*/ 35625 h 602796"/>
                <a:gd name="connsiteX15" fmla="*/ 371236 w 371235"/>
                <a:gd name="connsiteY15" fmla="*/ 85530 h 602796"/>
                <a:gd name="connsiteX16" fmla="*/ 365709 w 371235"/>
                <a:gd name="connsiteY16" fmla="*/ 123732 h 602796"/>
                <a:gd name="connsiteX17" fmla="*/ 356443 w 371235"/>
                <a:gd name="connsiteY17" fmla="*/ 162909 h 602796"/>
                <a:gd name="connsiteX18" fmla="*/ 322143 w 371235"/>
                <a:gd name="connsiteY18" fmla="*/ 249391 h 602796"/>
                <a:gd name="connsiteX19" fmla="*/ 236636 w 371235"/>
                <a:gd name="connsiteY19" fmla="*/ 394720 h 602796"/>
                <a:gd name="connsiteX20" fmla="*/ 145277 w 371235"/>
                <a:gd name="connsiteY20" fmla="*/ 509975 h 602796"/>
                <a:gd name="connsiteX21" fmla="*/ 98623 w 371235"/>
                <a:gd name="connsiteY21" fmla="*/ 559068 h 602796"/>
                <a:gd name="connsiteX22" fmla="*/ 73101 w 371235"/>
                <a:gd name="connsiteY22" fmla="*/ 583939 h 602796"/>
                <a:gd name="connsiteX23" fmla="*/ 59446 w 371235"/>
                <a:gd name="connsiteY23" fmla="*/ 595319 h 602796"/>
                <a:gd name="connsiteX24" fmla="*/ 42864 w 371235"/>
                <a:gd name="connsiteY24" fmla="*/ 602471 h 602796"/>
                <a:gd name="connsiteX25" fmla="*/ 38800 w 371235"/>
                <a:gd name="connsiteY25" fmla="*/ 602796 h 602796"/>
                <a:gd name="connsiteX26" fmla="*/ 22707 w 371235"/>
                <a:gd name="connsiteY26" fmla="*/ 598570 h 60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235" h="602796">
                  <a:moveTo>
                    <a:pt x="22707" y="598407"/>
                  </a:moveTo>
                  <a:cubicBezTo>
                    <a:pt x="18806" y="596457"/>
                    <a:pt x="15392" y="593530"/>
                    <a:pt x="12791" y="589954"/>
                  </a:cubicBezTo>
                  <a:cubicBezTo>
                    <a:pt x="8727" y="587028"/>
                    <a:pt x="5476" y="583127"/>
                    <a:pt x="3362" y="578412"/>
                  </a:cubicBezTo>
                  <a:cubicBezTo>
                    <a:pt x="-2327" y="566058"/>
                    <a:pt x="436" y="551427"/>
                    <a:pt x="2712" y="538585"/>
                  </a:cubicBezTo>
                  <a:cubicBezTo>
                    <a:pt x="5151" y="524930"/>
                    <a:pt x="8564" y="511600"/>
                    <a:pt x="12466" y="498270"/>
                  </a:cubicBezTo>
                  <a:cubicBezTo>
                    <a:pt x="20756" y="469985"/>
                    <a:pt x="29697" y="442025"/>
                    <a:pt x="39776" y="414227"/>
                  </a:cubicBezTo>
                  <a:cubicBezTo>
                    <a:pt x="59283" y="360094"/>
                    <a:pt x="80578" y="306775"/>
                    <a:pt x="103987" y="254268"/>
                  </a:cubicBezTo>
                  <a:cubicBezTo>
                    <a:pt x="115691" y="228258"/>
                    <a:pt x="128046" y="202574"/>
                    <a:pt x="140400" y="176727"/>
                  </a:cubicBezTo>
                  <a:cubicBezTo>
                    <a:pt x="152267" y="151855"/>
                    <a:pt x="165110" y="126821"/>
                    <a:pt x="179903" y="103575"/>
                  </a:cubicBezTo>
                  <a:cubicBezTo>
                    <a:pt x="188031" y="90732"/>
                    <a:pt x="196646" y="78540"/>
                    <a:pt x="206725" y="66999"/>
                  </a:cubicBezTo>
                  <a:cubicBezTo>
                    <a:pt x="216316" y="56107"/>
                    <a:pt x="227045" y="46028"/>
                    <a:pt x="237774" y="36274"/>
                  </a:cubicBezTo>
                  <a:cubicBezTo>
                    <a:pt x="245252" y="29610"/>
                    <a:pt x="252729" y="23270"/>
                    <a:pt x="261020" y="17743"/>
                  </a:cubicBezTo>
                  <a:cubicBezTo>
                    <a:pt x="268660" y="12541"/>
                    <a:pt x="277601" y="8314"/>
                    <a:pt x="286217" y="4901"/>
                  </a:cubicBezTo>
                  <a:cubicBezTo>
                    <a:pt x="298734" y="-139"/>
                    <a:pt x="311739" y="-1602"/>
                    <a:pt x="324906" y="1975"/>
                  </a:cubicBezTo>
                  <a:cubicBezTo>
                    <a:pt x="341487" y="6364"/>
                    <a:pt x="352541" y="20994"/>
                    <a:pt x="359856" y="35625"/>
                  </a:cubicBezTo>
                  <a:cubicBezTo>
                    <a:pt x="367822" y="51068"/>
                    <a:pt x="371236" y="68299"/>
                    <a:pt x="371236" y="85530"/>
                  </a:cubicBezTo>
                  <a:cubicBezTo>
                    <a:pt x="371236" y="98373"/>
                    <a:pt x="367984" y="111052"/>
                    <a:pt x="365709" y="123732"/>
                  </a:cubicBezTo>
                  <a:cubicBezTo>
                    <a:pt x="363270" y="136899"/>
                    <a:pt x="360182" y="150066"/>
                    <a:pt x="356443" y="162909"/>
                  </a:cubicBezTo>
                  <a:cubicBezTo>
                    <a:pt x="347827" y="192820"/>
                    <a:pt x="335472" y="221268"/>
                    <a:pt x="322143" y="249391"/>
                  </a:cubicBezTo>
                  <a:cubicBezTo>
                    <a:pt x="298084" y="300272"/>
                    <a:pt x="269148" y="348878"/>
                    <a:pt x="236636" y="394720"/>
                  </a:cubicBezTo>
                  <a:cubicBezTo>
                    <a:pt x="208188" y="434709"/>
                    <a:pt x="177952" y="473399"/>
                    <a:pt x="145277" y="509975"/>
                  </a:cubicBezTo>
                  <a:cubicBezTo>
                    <a:pt x="130322" y="526881"/>
                    <a:pt x="114391" y="542974"/>
                    <a:pt x="98623" y="559068"/>
                  </a:cubicBezTo>
                  <a:cubicBezTo>
                    <a:pt x="90332" y="567521"/>
                    <a:pt x="81879" y="575974"/>
                    <a:pt x="73101" y="583939"/>
                  </a:cubicBezTo>
                  <a:cubicBezTo>
                    <a:pt x="68711" y="588003"/>
                    <a:pt x="64322" y="591905"/>
                    <a:pt x="59446" y="595319"/>
                  </a:cubicBezTo>
                  <a:cubicBezTo>
                    <a:pt x="54406" y="598732"/>
                    <a:pt x="48879" y="601658"/>
                    <a:pt x="42864" y="602471"/>
                  </a:cubicBezTo>
                  <a:cubicBezTo>
                    <a:pt x="41401" y="602634"/>
                    <a:pt x="40101" y="602796"/>
                    <a:pt x="38800" y="602796"/>
                  </a:cubicBezTo>
                  <a:cubicBezTo>
                    <a:pt x="33111" y="602796"/>
                    <a:pt x="27909" y="601008"/>
                    <a:pt x="22707" y="598570"/>
                  </a:cubicBezTo>
                  <a:close/>
                </a:path>
              </a:pathLst>
            </a:custGeom>
            <a:solidFill>
              <a:srgbClr val="FDD47F"/>
            </a:solidFill>
            <a:ln w="16256"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D0CEBA3C-058E-C811-433E-E7495BE1D8D9}"/>
                </a:ext>
              </a:extLst>
            </p:cNvPr>
            <p:cNvSpPr/>
            <p:nvPr/>
          </p:nvSpPr>
          <p:spPr>
            <a:xfrm>
              <a:off x="779308" y="3574588"/>
              <a:ext cx="478872" cy="404758"/>
            </a:xfrm>
            <a:custGeom>
              <a:avLst/>
              <a:gdLst>
                <a:gd name="connsiteX0" fmla="*/ 4556 w 478872"/>
                <a:gd name="connsiteY0" fmla="*/ 389803 h 404758"/>
                <a:gd name="connsiteX1" fmla="*/ 6019 w 478872"/>
                <a:gd name="connsiteY1" fmla="*/ 354690 h 404758"/>
                <a:gd name="connsiteX2" fmla="*/ 25526 w 478872"/>
                <a:gd name="connsiteY2" fmla="*/ 336971 h 404758"/>
                <a:gd name="connsiteX3" fmla="*/ 36093 w 478872"/>
                <a:gd name="connsiteY3" fmla="*/ 329168 h 404758"/>
                <a:gd name="connsiteX4" fmla="*/ 35280 w 478872"/>
                <a:gd name="connsiteY4" fmla="*/ 323316 h 404758"/>
                <a:gd name="connsiteX5" fmla="*/ 44546 w 478872"/>
                <a:gd name="connsiteY5" fmla="*/ 297632 h 404758"/>
                <a:gd name="connsiteX6" fmla="*/ 57551 w 478872"/>
                <a:gd name="connsiteY6" fmla="*/ 279424 h 404758"/>
                <a:gd name="connsiteX7" fmla="*/ 86486 w 478872"/>
                <a:gd name="connsiteY7" fmla="*/ 245612 h 404758"/>
                <a:gd name="connsiteX8" fmla="*/ 147934 w 478872"/>
                <a:gd name="connsiteY8" fmla="*/ 179613 h 404758"/>
                <a:gd name="connsiteX9" fmla="*/ 277982 w 478872"/>
                <a:gd name="connsiteY9" fmla="*/ 67609 h 404758"/>
                <a:gd name="connsiteX10" fmla="*/ 354385 w 478872"/>
                <a:gd name="connsiteY10" fmla="*/ 20304 h 404758"/>
                <a:gd name="connsiteX11" fmla="*/ 409981 w 478872"/>
                <a:gd name="connsiteY11" fmla="*/ 309 h 404758"/>
                <a:gd name="connsiteX12" fmla="*/ 432739 w 478872"/>
                <a:gd name="connsiteY12" fmla="*/ 1772 h 404758"/>
                <a:gd name="connsiteX13" fmla="*/ 451596 w 478872"/>
                <a:gd name="connsiteY13" fmla="*/ 10063 h 404758"/>
                <a:gd name="connsiteX14" fmla="*/ 465089 w 478872"/>
                <a:gd name="connsiteY14" fmla="*/ 25344 h 404758"/>
                <a:gd name="connsiteX15" fmla="*/ 471103 w 478872"/>
                <a:gd name="connsiteY15" fmla="*/ 48264 h 404758"/>
                <a:gd name="connsiteX16" fmla="*/ 477768 w 478872"/>
                <a:gd name="connsiteY16" fmla="*/ 61757 h 404758"/>
                <a:gd name="connsiteX17" fmla="*/ 464926 w 478872"/>
                <a:gd name="connsiteY17" fmla="*/ 99796 h 404758"/>
                <a:gd name="connsiteX18" fmla="*/ 459724 w 478872"/>
                <a:gd name="connsiteY18" fmla="*/ 105485 h 404758"/>
                <a:gd name="connsiteX19" fmla="*/ 448183 w 478872"/>
                <a:gd name="connsiteY19" fmla="*/ 128569 h 404758"/>
                <a:gd name="connsiteX20" fmla="*/ 422335 w 478872"/>
                <a:gd name="connsiteY20" fmla="*/ 165145 h 404758"/>
                <a:gd name="connsiteX21" fmla="*/ 390149 w 478872"/>
                <a:gd name="connsiteY21" fmla="*/ 197657 h 404758"/>
                <a:gd name="connsiteX22" fmla="*/ 355361 w 478872"/>
                <a:gd name="connsiteY22" fmla="*/ 224804 h 404758"/>
                <a:gd name="connsiteX23" fmla="*/ 221899 w 478872"/>
                <a:gd name="connsiteY23" fmla="*/ 300070 h 404758"/>
                <a:gd name="connsiteX24" fmla="*/ 132979 w 478872"/>
                <a:gd name="connsiteY24" fmla="*/ 351439 h 404758"/>
                <a:gd name="connsiteX25" fmla="*/ 86486 w 478872"/>
                <a:gd name="connsiteY25" fmla="*/ 379074 h 404758"/>
                <a:gd name="connsiteX26" fmla="*/ 64541 w 478872"/>
                <a:gd name="connsiteY26" fmla="*/ 391591 h 404758"/>
                <a:gd name="connsiteX27" fmla="*/ 54300 w 478872"/>
                <a:gd name="connsiteY27" fmla="*/ 397280 h 404758"/>
                <a:gd name="connsiteX28" fmla="*/ 47147 w 478872"/>
                <a:gd name="connsiteY28" fmla="*/ 401019 h 404758"/>
                <a:gd name="connsiteX29" fmla="*/ 32029 w 478872"/>
                <a:gd name="connsiteY29" fmla="*/ 404759 h 404758"/>
                <a:gd name="connsiteX30" fmla="*/ 30566 w 478872"/>
                <a:gd name="connsiteY30" fmla="*/ 404759 h 404758"/>
                <a:gd name="connsiteX31" fmla="*/ 4881 w 478872"/>
                <a:gd name="connsiteY31" fmla="*/ 389640 h 40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78872" h="404758">
                  <a:moveTo>
                    <a:pt x="4556" y="389803"/>
                  </a:moveTo>
                  <a:cubicBezTo>
                    <a:pt x="-2271" y="378749"/>
                    <a:pt x="-1133" y="365256"/>
                    <a:pt x="6019" y="354690"/>
                  </a:cubicBezTo>
                  <a:cubicBezTo>
                    <a:pt x="10896" y="347537"/>
                    <a:pt x="18536" y="342173"/>
                    <a:pt x="25526" y="336971"/>
                  </a:cubicBezTo>
                  <a:cubicBezTo>
                    <a:pt x="29103" y="334370"/>
                    <a:pt x="32517" y="331769"/>
                    <a:pt x="36093" y="329168"/>
                  </a:cubicBezTo>
                  <a:cubicBezTo>
                    <a:pt x="35605" y="327217"/>
                    <a:pt x="35443" y="325266"/>
                    <a:pt x="35280" y="323316"/>
                  </a:cubicBezTo>
                  <a:cubicBezTo>
                    <a:pt x="34630" y="313888"/>
                    <a:pt x="39669" y="305271"/>
                    <a:pt x="44546" y="297632"/>
                  </a:cubicBezTo>
                  <a:cubicBezTo>
                    <a:pt x="48447" y="291291"/>
                    <a:pt x="52837" y="285277"/>
                    <a:pt x="57551" y="279424"/>
                  </a:cubicBezTo>
                  <a:cubicBezTo>
                    <a:pt x="66817" y="267883"/>
                    <a:pt x="76570" y="256666"/>
                    <a:pt x="86486" y="245612"/>
                  </a:cubicBezTo>
                  <a:cubicBezTo>
                    <a:pt x="106481" y="223179"/>
                    <a:pt x="126964" y="201233"/>
                    <a:pt x="147934" y="179613"/>
                  </a:cubicBezTo>
                  <a:cubicBezTo>
                    <a:pt x="187924" y="138810"/>
                    <a:pt x="231327" y="100771"/>
                    <a:pt x="277982" y="67609"/>
                  </a:cubicBezTo>
                  <a:cubicBezTo>
                    <a:pt x="302366" y="50215"/>
                    <a:pt x="327400" y="33472"/>
                    <a:pt x="354385" y="20304"/>
                  </a:cubicBezTo>
                  <a:cubicBezTo>
                    <a:pt x="371942" y="11851"/>
                    <a:pt x="390311" y="2097"/>
                    <a:pt x="409981" y="309"/>
                  </a:cubicBezTo>
                  <a:cubicBezTo>
                    <a:pt x="417459" y="-341"/>
                    <a:pt x="425261" y="-16"/>
                    <a:pt x="432739" y="1772"/>
                  </a:cubicBezTo>
                  <a:cubicBezTo>
                    <a:pt x="439242" y="3398"/>
                    <a:pt x="446394" y="5673"/>
                    <a:pt x="451596" y="10063"/>
                  </a:cubicBezTo>
                  <a:cubicBezTo>
                    <a:pt x="457123" y="14614"/>
                    <a:pt x="461512" y="19166"/>
                    <a:pt x="465089" y="25344"/>
                  </a:cubicBezTo>
                  <a:cubicBezTo>
                    <a:pt x="469153" y="32496"/>
                    <a:pt x="470616" y="40299"/>
                    <a:pt x="471103" y="48264"/>
                  </a:cubicBezTo>
                  <a:cubicBezTo>
                    <a:pt x="474355" y="52166"/>
                    <a:pt x="476468" y="56717"/>
                    <a:pt x="477768" y="61757"/>
                  </a:cubicBezTo>
                  <a:cubicBezTo>
                    <a:pt x="481832" y="76224"/>
                    <a:pt x="474029" y="89067"/>
                    <a:pt x="464926" y="99796"/>
                  </a:cubicBezTo>
                  <a:cubicBezTo>
                    <a:pt x="463301" y="101746"/>
                    <a:pt x="461512" y="103697"/>
                    <a:pt x="459724" y="105485"/>
                  </a:cubicBezTo>
                  <a:cubicBezTo>
                    <a:pt x="456311" y="113451"/>
                    <a:pt x="452409" y="120928"/>
                    <a:pt x="448183" y="128569"/>
                  </a:cubicBezTo>
                  <a:cubicBezTo>
                    <a:pt x="441030" y="141574"/>
                    <a:pt x="432089" y="154091"/>
                    <a:pt x="422335" y="165145"/>
                  </a:cubicBezTo>
                  <a:cubicBezTo>
                    <a:pt x="412257" y="176524"/>
                    <a:pt x="401853" y="187904"/>
                    <a:pt x="390149" y="197657"/>
                  </a:cubicBezTo>
                  <a:cubicBezTo>
                    <a:pt x="378769" y="207085"/>
                    <a:pt x="367228" y="216026"/>
                    <a:pt x="355361" y="224804"/>
                  </a:cubicBezTo>
                  <a:cubicBezTo>
                    <a:pt x="314071" y="255203"/>
                    <a:pt x="267253" y="276661"/>
                    <a:pt x="221899" y="300070"/>
                  </a:cubicBezTo>
                  <a:cubicBezTo>
                    <a:pt x="191663" y="316000"/>
                    <a:pt x="162239" y="333719"/>
                    <a:pt x="132979" y="351439"/>
                  </a:cubicBezTo>
                  <a:cubicBezTo>
                    <a:pt x="117535" y="360704"/>
                    <a:pt x="102092" y="369970"/>
                    <a:pt x="86486" y="379074"/>
                  </a:cubicBezTo>
                  <a:cubicBezTo>
                    <a:pt x="79171" y="383300"/>
                    <a:pt x="71856" y="387527"/>
                    <a:pt x="64541" y="391591"/>
                  </a:cubicBezTo>
                  <a:cubicBezTo>
                    <a:pt x="61127" y="393542"/>
                    <a:pt x="57713" y="395492"/>
                    <a:pt x="54300" y="397280"/>
                  </a:cubicBezTo>
                  <a:cubicBezTo>
                    <a:pt x="52024" y="398581"/>
                    <a:pt x="49585" y="400044"/>
                    <a:pt x="47147" y="401019"/>
                  </a:cubicBezTo>
                  <a:cubicBezTo>
                    <a:pt x="42270" y="403296"/>
                    <a:pt x="37556" y="404271"/>
                    <a:pt x="32029" y="404759"/>
                  </a:cubicBezTo>
                  <a:cubicBezTo>
                    <a:pt x="31541" y="404759"/>
                    <a:pt x="31053" y="404759"/>
                    <a:pt x="30566" y="404759"/>
                  </a:cubicBezTo>
                  <a:cubicBezTo>
                    <a:pt x="20325" y="404759"/>
                    <a:pt x="10083" y="398256"/>
                    <a:pt x="4881" y="389640"/>
                  </a:cubicBezTo>
                  <a:close/>
                </a:path>
              </a:pathLst>
            </a:custGeom>
            <a:solidFill>
              <a:srgbClr val="FDD47F"/>
            </a:solidFill>
            <a:ln w="16256"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76AE5949-9E7E-56B6-658E-53FE77336608}"/>
                </a:ext>
              </a:extLst>
            </p:cNvPr>
            <p:cNvSpPr/>
            <p:nvPr/>
          </p:nvSpPr>
          <p:spPr>
            <a:xfrm>
              <a:off x="829612" y="3799028"/>
              <a:ext cx="421581" cy="203889"/>
            </a:xfrm>
            <a:custGeom>
              <a:avLst/>
              <a:gdLst>
                <a:gd name="connsiteX0" fmla="*/ 13099 w 421581"/>
                <a:gd name="connsiteY0" fmla="*/ 196412 h 203889"/>
                <a:gd name="connsiteX1" fmla="*/ 2207 w 421581"/>
                <a:gd name="connsiteY1" fmla="*/ 158536 h 203889"/>
                <a:gd name="connsiteX2" fmla="*/ 22202 w 421581"/>
                <a:gd name="connsiteY2" fmla="*/ 138378 h 203889"/>
                <a:gd name="connsiteX3" fmla="*/ 33419 w 421581"/>
                <a:gd name="connsiteY3" fmla="*/ 134477 h 203889"/>
                <a:gd name="connsiteX4" fmla="*/ 66093 w 421581"/>
                <a:gd name="connsiteY4" fmla="*/ 101640 h 203889"/>
                <a:gd name="connsiteX5" fmla="*/ 145097 w 421581"/>
                <a:gd name="connsiteY5" fmla="*/ 62300 h 203889"/>
                <a:gd name="connsiteX6" fmla="*/ 225565 w 421581"/>
                <a:gd name="connsiteY6" fmla="*/ 31739 h 203889"/>
                <a:gd name="connsiteX7" fmla="*/ 310096 w 421581"/>
                <a:gd name="connsiteY7" fmla="*/ 6705 h 203889"/>
                <a:gd name="connsiteX8" fmla="*/ 353824 w 421581"/>
                <a:gd name="connsiteY8" fmla="*/ 40 h 203889"/>
                <a:gd name="connsiteX9" fmla="*/ 374632 w 421581"/>
                <a:gd name="connsiteY9" fmla="*/ 1178 h 203889"/>
                <a:gd name="connsiteX10" fmla="*/ 394464 w 421581"/>
                <a:gd name="connsiteY10" fmla="*/ 6705 h 203889"/>
                <a:gd name="connsiteX11" fmla="*/ 412834 w 421581"/>
                <a:gd name="connsiteY11" fmla="*/ 22961 h 203889"/>
                <a:gd name="connsiteX12" fmla="*/ 421124 w 421581"/>
                <a:gd name="connsiteY12" fmla="*/ 42956 h 203889"/>
                <a:gd name="connsiteX13" fmla="*/ 417548 w 421581"/>
                <a:gd name="connsiteY13" fmla="*/ 66039 h 203889"/>
                <a:gd name="connsiteX14" fmla="*/ 409257 w 421581"/>
                <a:gd name="connsiteY14" fmla="*/ 80344 h 203889"/>
                <a:gd name="connsiteX15" fmla="*/ 402430 w 421581"/>
                <a:gd name="connsiteY15" fmla="*/ 89610 h 203889"/>
                <a:gd name="connsiteX16" fmla="*/ 344396 w 421581"/>
                <a:gd name="connsiteY16" fmla="*/ 130088 h 203889"/>
                <a:gd name="connsiteX17" fmla="*/ 301968 w 421581"/>
                <a:gd name="connsiteY17" fmla="*/ 146832 h 203889"/>
                <a:gd name="connsiteX18" fmla="*/ 264741 w 421581"/>
                <a:gd name="connsiteY18" fmla="*/ 157886 h 203889"/>
                <a:gd name="connsiteX19" fmla="*/ 180210 w 421581"/>
                <a:gd name="connsiteY19" fmla="*/ 175117 h 203889"/>
                <a:gd name="connsiteX20" fmla="*/ 129004 w 421581"/>
                <a:gd name="connsiteY20" fmla="*/ 185196 h 203889"/>
                <a:gd name="connsiteX21" fmla="*/ 82187 w 421581"/>
                <a:gd name="connsiteY21" fmla="*/ 196737 h 203889"/>
                <a:gd name="connsiteX22" fmla="*/ 53576 w 421581"/>
                <a:gd name="connsiteY22" fmla="*/ 202590 h 203889"/>
                <a:gd name="connsiteX23" fmla="*/ 38133 w 421581"/>
                <a:gd name="connsiteY23" fmla="*/ 203890 h 203889"/>
                <a:gd name="connsiteX24" fmla="*/ 13099 w 421581"/>
                <a:gd name="connsiteY24" fmla="*/ 196412 h 20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1581" h="203889">
                  <a:moveTo>
                    <a:pt x="13099" y="196412"/>
                  </a:moveTo>
                  <a:cubicBezTo>
                    <a:pt x="1557" y="187472"/>
                    <a:pt x="-3157" y="172353"/>
                    <a:pt x="2207" y="158536"/>
                  </a:cubicBezTo>
                  <a:cubicBezTo>
                    <a:pt x="5783" y="149432"/>
                    <a:pt x="12936" y="141955"/>
                    <a:pt x="22202" y="138378"/>
                  </a:cubicBezTo>
                  <a:cubicBezTo>
                    <a:pt x="25941" y="136915"/>
                    <a:pt x="29680" y="135615"/>
                    <a:pt x="33419" y="134477"/>
                  </a:cubicBezTo>
                  <a:cubicBezTo>
                    <a:pt x="38946" y="120497"/>
                    <a:pt x="53901" y="109768"/>
                    <a:pt x="66093" y="101640"/>
                  </a:cubicBezTo>
                  <a:cubicBezTo>
                    <a:pt x="90640" y="85384"/>
                    <a:pt x="118112" y="73842"/>
                    <a:pt x="145097" y="62300"/>
                  </a:cubicBezTo>
                  <a:cubicBezTo>
                    <a:pt x="171432" y="51084"/>
                    <a:pt x="198417" y="40842"/>
                    <a:pt x="225565" y="31739"/>
                  </a:cubicBezTo>
                  <a:cubicBezTo>
                    <a:pt x="253525" y="22473"/>
                    <a:pt x="281648" y="13695"/>
                    <a:pt x="310096" y="6705"/>
                  </a:cubicBezTo>
                  <a:cubicBezTo>
                    <a:pt x="324401" y="3128"/>
                    <a:pt x="339031" y="365"/>
                    <a:pt x="353824" y="40"/>
                  </a:cubicBezTo>
                  <a:cubicBezTo>
                    <a:pt x="360815" y="-123"/>
                    <a:pt x="367642" y="202"/>
                    <a:pt x="374632" y="1178"/>
                  </a:cubicBezTo>
                  <a:cubicBezTo>
                    <a:pt x="381135" y="1991"/>
                    <a:pt x="388775" y="3291"/>
                    <a:pt x="394464" y="6705"/>
                  </a:cubicBezTo>
                  <a:cubicBezTo>
                    <a:pt x="401780" y="11094"/>
                    <a:pt x="407794" y="16133"/>
                    <a:pt x="412834" y="22961"/>
                  </a:cubicBezTo>
                  <a:cubicBezTo>
                    <a:pt x="417385" y="29138"/>
                    <a:pt x="419661" y="35478"/>
                    <a:pt x="421124" y="42956"/>
                  </a:cubicBezTo>
                  <a:cubicBezTo>
                    <a:pt x="422587" y="50921"/>
                    <a:pt x="420311" y="58724"/>
                    <a:pt x="417548" y="66039"/>
                  </a:cubicBezTo>
                  <a:cubicBezTo>
                    <a:pt x="415597" y="71241"/>
                    <a:pt x="412183" y="75793"/>
                    <a:pt x="409257" y="80344"/>
                  </a:cubicBezTo>
                  <a:cubicBezTo>
                    <a:pt x="407144" y="83596"/>
                    <a:pt x="404868" y="86522"/>
                    <a:pt x="402430" y="89610"/>
                  </a:cubicBezTo>
                  <a:cubicBezTo>
                    <a:pt x="387149" y="108467"/>
                    <a:pt x="365529" y="119521"/>
                    <a:pt x="344396" y="130088"/>
                  </a:cubicBezTo>
                  <a:cubicBezTo>
                    <a:pt x="330903" y="136915"/>
                    <a:pt x="316273" y="141955"/>
                    <a:pt x="301968" y="146832"/>
                  </a:cubicBezTo>
                  <a:cubicBezTo>
                    <a:pt x="289776" y="151058"/>
                    <a:pt x="277259" y="154960"/>
                    <a:pt x="264741" y="157886"/>
                  </a:cubicBezTo>
                  <a:cubicBezTo>
                    <a:pt x="236781" y="164551"/>
                    <a:pt x="208496" y="169752"/>
                    <a:pt x="180210" y="175117"/>
                  </a:cubicBezTo>
                  <a:cubicBezTo>
                    <a:pt x="163141" y="178368"/>
                    <a:pt x="145910" y="181619"/>
                    <a:pt x="129004" y="185196"/>
                  </a:cubicBezTo>
                  <a:cubicBezTo>
                    <a:pt x="113236" y="188772"/>
                    <a:pt x="97792" y="192836"/>
                    <a:pt x="82187" y="196737"/>
                  </a:cubicBezTo>
                  <a:cubicBezTo>
                    <a:pt x="72758" y="199176"/>
                    <a:pt x="63330" y="201127"/>
                    <a:pt x="53576" y="202590"/>
                  </a:cubicBezTo>
                  <a:cubicBezTo>
                    <a:pt x="48537" y="203402"/>
                    <a:pt x="43172" y="203890"/>
                    <a:pt x="38133" y="203890"/>
                  </a:cubicBezTo>
                  <a:cubicBezTo>
                    <a:pt x="29192" y="203890"/>
                    <a:pt x="20576" y="202102"/>
                    <a:pt x="13099" y="196412"/>
                  </a:cubicBezTo>
                  <a:close/>
                </a:path>
              </a:pathLst>
            </a:custGeom>
            <a:solidFill>
              <a:srgbClr val="FDD47F"/>
            </a:solidFill>
            <a:ln w="1625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CB3AE8EC-BA89-C7B5-9650-A9F7A0884065}"/>
                </a:ext>
              </a:extLst>
            </p:cNvPr>
            <p:cNvSpPr/>
            <p:nvPr/>
          </p:nvSpPr>
          <p:spPr>
            <a:xfrm>
              <a:off x="856185" y="3537292"/>
              <a:ext cx="454683" cy="429862"/>
            </a:xfrm>
            <a:custGeom>
              <a:avLst/>
              <a:gdLst>
                <a:gd name="connsiteX0" fmla="*/ 18550 w 454683"/>
                <a:gd name="connsiteY0" fmla="*/ 427749 h 429862"/>
                <a:gd name="connsiteX1" fmla="*/ 18550 w 454683"/>
                <a:gd name="connsiteY1" fmla="*/ 427749 h 429862"/>
                <a:gd name="connsiteX2" fmla="*/ 7658 w 454683"/>
                <a:gd name="connsiteY2" fmla="*/ 419946 h 429862"/>
                <a:gd name="connsiteX3" fmla="*/ 4732 w 454683"/>
                <a:gd name="connsiteY3" fmla="*/ 416207 h 429862"/>
                <a:gd name="connsiteX4" fmla="*/ 4895 w 454683"/>
                <a:gd name="connsiteY4" fmla="*/ 416207 h 429862"/>
                <a:gd name="connsiteX5" fmla="*/ 2294 w 454683"/>
                <a:gd name="connsiteY5" fmla="*/ 390035 h 429862"/>
                <a:gd name="connsiteX6" fmla="*/ 31555 w 454683"/>
                <a:gd name="connsiteY6" fmla="*/ 361424 h 429862"/>
                <a:gd name="connsiteX7" fmla="*/ 36757 w 454683"/>
                <a:gd name="connsiteY7" fmla="*/ 358010 h 429862"/>
                <a:gd name="connsiteX8" fmla="*/ 19200 w 454683"/>
                <a:gd name="connsiteY8" fmla="*/ 350207 h 429862"/>
                <a:gd name="connsiteX9" fmla="*/ 18225 w 454683"/>
                <a:gd name="connsiteY9" fmla="*/ 309242 h 429862"/>
                <a:gd name="connsiteX10" fmla="*/ 73495 w 454683"/>
                <a:gd name="connsiteY10" fmla="*/ 248933 h 429862"/>
                <a:gd name="connsiteX11" fmla="*/ 133805 w 454683"/>
                <a:gd name="connsiteY11" fmla="*/ 189436 h 429862"/>
                <a:gd name="connsiteX12" fmla="*/ 197691 w 454683"/>
                <a:gd name="connsiteY12" fmla="*/ 127338 h 429862"/>
                <a:gd name="connsiteX13" fmla="*/ 257676 w 454683"/>
                <a:gd name="connsiteY13" fmla="*/ 67678 h 429862"/>
                <a:gd name="connsiteX14" fmla="*/ 291813 w 454683"/>
                <a:gd name="connsiteY14" fmla="*/ 39880 h 429862"/>
                <a:gd name="connsiteX15" fmla="*/ 323675 w 454683"/>
                <a:gd name="connsiteY15" fmla="*/ 19560 h 429862"/>
                <a:gd name="connsiteX16" fmla="*/ 344483 w 454683"/>
                <a:gd name="connsiteY16" fmla="*/ 10457 h 429862"/>
                <a:gd name="connsiteX17" fmla="*/ 380896 w 454683"/>
                <a:gd name="connsiteY17" fmla="*/ 866 h 429862"/>
                <a:gd name="connsiteX18" fmla="*/ 403329 w 454683"/>
                <a:gd name="connsiteY18" fmla="*/ 541 h 429862"/>
                <a:gd name="connsiteX19" fmla="*/ 425275 w 454683"/>
                <a:gd name="connsiteY19" fmla="*/ 6068 h 429862"/>
                <a:gd name="connsiteX20" fmla="*/ 453885 w 454683"/>
                <a:gd name="connsiteY20" fmla="*/ 38255 h 429862"/>
                <a:gd name="connsiteX21" fmla="*/ 451935 w 454683"/>
                <a:gd name="connsiteY21" fmla="*/ 66378 h 429862"/>
                <a:gd name="connsiteX22" fmla="*/ 435354 w 454683"/>
                <a:gd name="connsiteY22" fmla="*/ 104092 h 429862"/>
                <a:gd name="connsiteX23" fmla="*/ 411620 w 454683"/>
                <a:gd name="connsiteY23" fmla="*/ 140505 h 429862"/>
                <a:gd name="connsiteX24" fmla="*/ 354886 w 454683"/>
                <a:gd name="connsiteY24" fmla="*/ 200652 h 429862"/>
                <a:gd name="connsiteX25" fmla="*/ 290675 w 454683"/>
                <a:gd name="connsiteY25" fmla="*/ 257386 h 429862"/>
                <a:gd name="connsiteX26" fmla="*/ 222563 w 454683"/>
                <a:gd name="connsiteY26" fmla="*/ 308917 h 429862"/>
                <a:gd name="connsiteX27" fmla="*/ 149573 w 454683"/>
                <a:gd name="connsiteY27" fmla="*/ 358173 h 429862"/>
                <a:gd name="connsiteX28" fmla="*/ 76746 w 454683"/>
                <a:gd name="connsiteY28" fmla="*/ 402714 h 429862"/>
                <a:gd name="connsiteX29" fmla="*/ 55288 w 454683"/>
                <a:gd name="connsiteY29" fmla="*/ 416532 h 429862"/>
                <a:gd name="connsiteX30" fmla="*/ 49924 w 454683"/>
                <a:gd name="connsiteY30" fmla="*/ 420596 h 429862"/>
                <a:gd name="connsiteX31" fmla="*/ 43096 w 454683"/>
                <a:gd name="connsiteY31" fmla="*/ 426123 h 429862"/>
                <a:gd name="connsiteX32" fmla="*/ 37407 w 454683"/>
                <a:gd name="connsiteY32" fmla="*/ 428561 h 429862"/>
                <a:gd name="connsiteX33" fmla="*/ 28629 w 454683"/>
                <a:gd name="connsiteY33" fmla="*/ 429862 h 429862"/>
                <a:gd name="connsiteX34" fmla="*/ 18387 w 454683"/>
                <a:gd name="connsiteY34" fmla="*/ 427749 h 429862"/>
                <a:gd name="connsiteX35" fmla="*/ 18387 w 454683"/>
                <a:gd name="connsiteY35" fmla="*/ 427749 h 429862"/>
                <a:gd name="connsiteX36" fmla="*/ 72195 w 454683"/>
                <a:gd name="connsiteY36" fmla="*/ 336065 h 429862"/>
                <a:gd name="connsiteX37" fmla="*/ 80485 w 454683"/>
                <a:gd name="connsiteY37" fmla="*/ 331025 h 429862"/>
                <a:gd name="connsiteX38" fmla="*/ 180947 w 454683"/>
                <a:gd name="connsiteY38" fmla="*/ 265514 h 429862"/>
                <a:gd name="connsiteX39" fmla="*/ 244021 w 454683"/>
                <a:gd name="connsiteY39" fmla="*/ 218371 h 429862"/>
                <a:gd name="connsiteX40" fmla="*/ 302217 w 454683"/>
                <a:gd name="connsiteY40" fmla="*/ 168140 h 429862"/>
                <a:gd name="connsiteX41" fmla="*/ 357813 w 454683"/>
                <a:gd name="connsiteY41" fmla="*/ 111407 h 429862"/>
                <a:gd name="connsiteX42" fmla="*/ 373906 w 454683"/>
                <a:gd name="connsiteY42" fmla="*/ 89136 h 429862"/>
                <a:gd name="connsiteX43" fmla="*/ 387236 w 454683"/>
                <a:gd name="connsiteY43" fmla="*/ 65402 h 429862"/>
                <a:gd name="connsiteX44" fmla="*/ 388049 w 454683"/>
                <a:gd name="connsiteY44" fmla="*/ 63614 h 429862"/>
                <a:gd name="connsiteX45" fmla="*/ 384310 w 454683"/>
                <a:gd name="connsiteY45" fmla="*/ 64264 h 429862"/>
                <a:gd name="connsiteX46" fmla="*/ 369192 w 454683"/>
                <a:gd name="connsiteY46" fmla="*/ 68979 h 429862"/>
                <a:gd name="connsiteX47" fmla="*/ 349197 w 454683"/>
                <a:gd name="connsiteY47" fmla="*/ 77919 h 429862"/>
                <a:gd name="connsiteX48" fmla="*/ 339768 w 454683"/>
                <a:gd name="connsiteY48" fmla="*/ 83772 h 429862"/>
                <a:gd name="connsiteX49" fmla="*/ 298153 w 454683"/>
                <a:gd name="connsiteY49" fmla="*/ 117584 h 429862"/>
                <a:gd name="connsiteX50" fmla="*/ 210533 w 454683"/>
                <a:gd name="connsiteY50" fmla="*/ 206017 h 429862"/>
                <a:gd name="connsiteX51" fmla="*/ 116899 w 454683"/>
                <a:gd name="connsiteY51" fmla="*/ 291848 h 429862"/>
                <a:gd name="connsiteX52" fmla="*/ 71707 w 454683"/>
                <a:gd name="connsiteY52" fmla="*/ 336065 h 42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54683" h="429862">
                  <a:moveTo>
                    <a:pt x="18550" y="427749"/>
                  </a:moveTo>
                  <a:lnTo>
                    <a:pt x="18550" y="427749"/>
                  </a:lnTo>
                  <a:cubicBezTo>
                    <a:pt x="14323" y="426123"/>
                    <a:pt x="10584" y="423359"/>
                    <a:pt x="7658" y="419946"/>
                  </a:cubicBezTo>
                  <a:cubicBezTo>
                    <a:pt x="6683" y="418808"/>
                    <a:pt x="5708" y="417507"/>
                    <a:pt x="4732" y="416207"/>
                  </a:cubicBezTo>
                  <a:lnTo>
                    <a:pt x="4895" y="416207"/>
                  </a:lnTo>
                  <a:cubicBezTo>
                    <a:pt x="-145" y="408567"/>
                    <a:pt x="-1770" y="398813"/>
                    <a:pt x="2294" y="390035"/>
                  </a:cubicBezTo>
                  <a:cubicBezTo>
                    <a:pt x="8146" y="377192"/>
                    <a:pt x="20175" y="369064"/>
                    <a:pt x="31555" y="361424"/>
                  </a:cubicBezTo>
                  <a:cubicBezTo>
                    <a:pt x="33343" y="360286"/>
                    <a:pt x="35131" y="359148"/>
                    <a:pt x="36757" y="358010"/>
                  </a:cubicBezTo>
                  <a:cubicBezTo>
                    <a:pt x="30254" y="357523"/>
                    <a:pt x="24077" y="354759"/>
                    <a:pt x="19200" y="350207"/>
                  </a:cubicBezTo>
                  <a:cubicBezTo>
                    <a:pt x="7496" y="338991"/>
                    <a:pt x="7658" y="321109"/>
                    <a:pt x="18225" y="309242"/>
                  </a:cubicBezTo>
                  <a:cubicBezTo>
                    <a:pt x="36269" y="288760"/>
                    <a:pt x="54638" y="268602"/>
                    <a:pt x="73495" y="248933"/>
                  </a:cubicBezTo>
                  <a:cubicBezTo>
                    <a:pt x="93165" y="228613"/>
                    <a:pt x="113322" y="208943"/>
                    <a:pt x="133805" y="189436"/>
                  </a:cubicBezTo>
                  <a:cubicBezTo>
                    <a:pt x="155263" y="168953"/>
                    <a:pt x="176883" y="148471"/>
                    <a:pt x="197691" y="127338"/>
                  </a:cubicBezTo>
                  <a:cubicBezTo>
                    <a:pt x="217523" y="107343"/>
                    <a:pt x="236543" y="86373"/>
                    <a:pt x="257676" y="67678"/>
                  </a:cubicBezTo>
                  <a:cubicBezTo>
                    <a:pt x="268730" y="57925"/>
                    <a:pt x="280109" y="48821"/>
                    <a:pt x="291813" y="39880"/>
                  </a:cubicBezTo>
                  <a:cubicBezTo>
                    <a:pt x="301892" y="32240"/>
                    <a:pt x="312296" y="25250"/>
                    <a:pt x="323675" y="19560"/>
                  </a:cubicBezTo>
                  <a:cubicBezTo>
                    <a:pt x="330502" y="16147"/>
                    <a:pt x="337493" y="13221"/>
                    <a:pt x="344483" y="10457"/>
                  </a:cubicBezTo>
                  <a:cubicBezTo>
                    <a:pt x="356187" y="5905"/>
                    <a:pt x="368541" y="2329"/>
                    <a:pt x="380896" y="866"/>
                  </a:cubicBezTo>
                  <a:cubicBezTo>
                    <a:pt x="388211" y="53"/>
                    <a:pt x="396014" y="-434"/>
                    <a:pt x="403329" y="541"/>
                  </a:cubicBezTo>
                  <a:cubicBezTo>
                    <a:pt x="410970" y="1354"/>
                    <a:pt x="418122" y="3467"/>
                    <a:pt x="425275" y="6068"/>
                  </a:cubicBezTo>
                  <a:cubicBezTo>
                    <a:pt x="439743" y="11270"/>
                    <a:pt x="450959" y="22974"/>
                    <a:pt x="453885" y="38255"/>
                  </a:cubicBezTo>
                  <a:cubicBezTo>
                    <a:pt x="455674" y="47683"/>
                    <a:pt x="454211" y="57274"/>
                    <a:pt x="451935" y="66378"/>
                  </a:cubicBezTo>
                  <a:cubicBezTo>
                    <a:pt x="448846" y="79545"/>
                    <a:pt x="441856" y="92225"/>
                    <a:pt x="435354" y="104092"/>
                  </a:cubicBezTo>
                  <a:cubicBezTo>
                    <a:pt x="428364" y="116771"/>
                    <a:pt x="420398" y="128963"/>
                    <a:pt x="411620" y="140505"/>
                  </a:cubicBezTo>
                  <a:cubicBezTo>
                    <a:pt x="395039" y="162451"/>
                    <a:pt x="374719" y="181795"/>
                    <a:pt x="354886" y="200652"/>
                  </a:cubicBezTo>
                  <a:cubicBezTo>
                    <a:pt x="334079" y="220322"/>
                    <a:pt x="312621" y="239016"/>
                    <a:pt x="290675" y="257386"/>
                  </a:cubicBezTo>
                  <a:cubicBezTo>
                    <a:pt x="268892" y="275592"/>
                    <a:pt x="245809" y="292499"/>
                    <a:pt x="222563" y="308917"/>
                  </a:cubicBezTo>
                  <a:cubicBezTo>
                    <a:pt x="198666" y="325986"/>
                    <a:pt x="174282" y="342405"/>
                    <a:pt x="149573" y="358173"/>
                  </a:cubicBezTo>
                  <a:cubicBezTo>
                    <a:pt x="125514" y="373454"/>
                    <a:pt x="100968" y="387921"/>
                    <a:pt x="76746" y="402714"/>
                  </a:cubicBezTo>
                  <a:cubicBezTo>
                    <a:pt x="69431" y="407103"/>
                    <a:pt x="62278" y="411655"/>
                    <a:pt x="55288" y="416532"/>
                  </a:cubicBezTo>
                  <a:cubicBezTo>
                    <a:pt x="53500" y="417832"/>
                    <a:pt x="51712" y="419295"/>
                    <a:pt x="49924" y="420596"/>
                  </a:cubicBezTo>
                  <a:cubicBezTo>
                    <a:pt x="47973" y="422709"/>
                    <a:pt x="45697" y="424660"/>
                    <a:pt x="43096" y="426123"/>
                  </a:cubicBezTo>
                  <a:cubicBezTo>
                    <a:pt x="41308" y="427261"/>
                    <a:pt x="39358" y="428074"/>
                    <a:pt x="37407" y="428561"/>
                  </a:cubicBezTo>
                  <a:cubicBezTo>
                    <a:pt x="34643" y="429374"/>
                    <a:pt x="31555" y="429862"/>
                    <a:pt x="28629" y="429862"/>
                  </a:cubicBezTo>
                  <a:cubicBezTo>
                    <a:pt x="25052" y="429862"/>
                    <a:pt x="21638" y="429212"/>
                    <a:pt x="18387" y="427749"/>
                  </a:cubicBezTo>
                  <a:lnTo>
                    <a:pt x="18387" y="427749"/>
                  </a:lnTo>
                  <a:close/>
                  <a:moveTo>
                    <a:pt x="72195" y="336065"/>
                  </a:moveTo>
                  <a:cubicBezTo>
                    <a:pt x="74958" y="334439"/>
                    <a:pt x="77722" y="332651"/>
                    <a:pt x="80485" y="331025"/>
                  </a:cubicBezTo>
                  <a:cubicBezTo>
                    <a:pt x="114623" y="310218"/>
                    <a:pt x="148110" y="288435"/>
                    <a:pt x="180947" y="265514"/>
                  </a:cubicBezTo>
                  <a:cubicBezTo>
                    <a:pt x="202243" y="250233"/>
                    <a:pt x="223538" y="234790"/>
                    <a:pt x="244021" y="218371"/>
                  </a:cubicBezTo>
                  <a:cubicBezTo>
                    <a:pt x="264015" y="202278"/>
                    <a:pt x="283360" y="185372"/>
                    <a:pt x="302217" y="168140"/>
                  </a:cubicBezTo>
                  <a:cubicBezTo>
                    <a:pt x="321724" y="150096"/>
                    <a:pt x="340581" y="131727"/>
                    <a:pt x="357813" y="111407"/>
                  </a:cubicBezTo>
                  <a:cubicBezTo>
                    <a:pt x="363502" y="104254"/>
                    <a:pt x="368867" y="96776"/>
                    <a:pt x="373906" y="89136"/>
                  </a:cubicBezTo>
                  <a:cubicBezTo>
                    <a:pt x="378783" y="81333"/>
                    <a:pt x="383172" y="73530"/>
                    <a:pt x="387236" y="65402"/>
                  </a:cubicBezTo>
                  <a:cubicBezTo>
                    <a:pt x="387561" y="64752"/>
                    <a:pt x="387724" y="64264"/>
                    <a:pt x="388049" y="63614"/>
                  </a:cubicBezTo>
                  <a:cubicBezTo>
                    <a:pt x="386748" y="63777"/>
                    <a:pt x="385610" y="63939"/>
                    <a:pt x="384310" y="64264"/>
                  </a:cubicBezTo>
                  <a:cubicBezTo>
                    <a:pt x="379108" y="65565"/>
                    <a:pt x="374231" y="67191"/>
                    <a:pt x="369192" y="68979"/>
                  </a:cubicBezTo>
                  <a:cubicBezTo>
                    <a:pt x="362364" y="71742"/>
                    <a:pt x="355862" y="74668"/>
                    <a:pt x="349197" y="77919"/>
                  </a:cubicBezTo>
                  <a:cubicBezTo>
                    <a:pt x="345946" y="79708"/>
                    <a:pt x="342857" y="81658"/>
                    <a:pt x="339768" y="83772"/>
                  </a:cubicBezTo>
                  <a:cubicBezTo>
                    <a:pt x="325301" y="94338"/>
                    <a:pt x="311645" y="105717"/>
                    <a:pt x="298153" y="117584"/>
                  </a:cubicBezTo>
                  <a:cubicBezTo>
                    <a:pt x="268242" y="146357"/>
                    <a:pt x="240607" y="177406"/>
                    <a:pt x="210533" y="206017"/>
                  </a:cubicBezTo>
                  <a:cubicBezTo>
                    <a:pt x="179972" y="235278"/>
                    <a:pt x="148110" y="263238"/>
                    <a:pt x="116899" y="291848"/>
                  </a:cubicBezTo>
                  <a:cubicBezTo>
                    <a:pt x="101455" y="306154"/>
                    <a:pt x="86175" y="320784"/>
                    <a:pt x="71707" y="336065"/>
                  </a:cubicBezTo>
                  <a:close/>
                </a:path>
              </a:pathLst>
            </a:custGeom>
            <a:solidFill>
              <a:srgbClr val="FDD47F"/>
            </a:solidFill>
            <a:ln w="1625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C346B2C4-3F6B-3C2F-032C-9A1152B2401C}"/>
                </a:ext>
              </a:extLst>
            </p:cNvPr>
            <p:cNvSpPr/>
            <p:nvPr/>
          </p:nvSpPr>
          <p:spPr>
            <a:xfrm>
              <a:off x="2598334" y="4371003"/>
              <a:ext cx="438979" cy="506487"/>
            </a:xfrm>
            <a:custGeom>
              <a:avLst/>
              <a:gdLst>
                <a:gd name="connsiteX0" fmla="*/ 22133 w 438979"/>
                <a:gd name="connsiteY0" fmla="*/ 498034 h 506487"/>
                <a:gd name="connsiteX1" fmla="*/ 20020 w 438979"/>
                <a:gd name="connsiteY1" fmla="*/ 495920 h 506487"/>
                <a:gd name="connsiteX2" fmla="*/ 15631 w 438979"/>
                <a:gd name="connsiteY2" fmla="*/ 493970 h 506487"/>
                <a:gd name="connsiteX3" fmla="*/ 3926 w 438979"/>
                <a:gd name="connsiteY3" fmla="*/ 453330 h 506487"/>
                <a:gd name="connsiteX4" fmla="*/ 44566 w 438979"/>
                <a:gd name="connsiteY4" fmla="*/ 384567 h 506487"/>
                <a:gd name="connsiteX5" fmla="*/ 89108 w 438979"/>
                <a:gd name="connsiteY5" fmla="*/ 311415 h 506487"/>
                <a:gd name="connsiteX6" fmla="*/ 138038 w 438979"/>
                <a:gd name="connsiteY6" fmla="*/ 237288 h 506487"/>
                <a:gd name="connsiteX7" fmla="*/ 191196 w 438979"/>
                <a:gd name="connsiteY7" fmla="*/ 170151 h 506487"/>
                <a:gd name="connsiteX8" fmla="*/ 250855 w 438979"/>
                <a:gd name="connsiteY8" fmla="*/ 106427 h 506487"/>
                <a:gd name="connsiteX9" fmla="*/ 309052 w 438979"/>
                <a:gd name="connsiteY9" fmla="*/ 49693 h 506487"/>
                <a:gd name="connsiteX10" fmla="*/ 339288 w 438979"/>
                <a:gd name="connsiteY10" fmla="*/ 24984 h 506487"/>
                <a:gd name="connsiteX11" fmla="*/ 385617 w 438979"/>
                <a:gd name="connsiteY11" fmla="*/ 925 h 506487"/>
                <a:gd name="connsiteX12" fmla="*/ 423981 w 438979"/>
                <a:gd name="connsiteY12" fmla="*/ 11329 h 506487"/>
                <a:gd name="connsiteX13" fmla="*/ 438612 w 438979"/>
                <a:gd name="connsiteY13" fmla="*/ 57171 h 506487"/>
                <a:gd name="connsiteX14" fmla="*/ 414553 w 438979"/>
                <a:gd name="connsiteY14" fmla="*/ 122195 h 506487"/>
                <a:gd name="connsiteX15" fmla="*/ 370499 w 438979"/>
                <a:gd name="connsiteY15" fmla="*/ 186569 h 506487"/>
                <a:gd name="connsiteX16" fmla="*/ 320268 w 438979"/>
                <a:gd name="connsiteY16" fmla="*/ 247529 h 506487"/>
                <a:gd name="connsiteX17" fmla="*/ 213141 w 438979"/>
                <a:gd name="connsiteY17" fmla="*/ 352055 h 506487"/>
                <a:gd name="connsiteX18" fmla="*/ 214442 w 438979"/>
                <a:gd name="connsiteY18" fmla="*/ 350917 h 506487"/>
                <a:gd name="connsiteX19" fmla="*/ 212979 w 438979"/>
                <a:gd name="connsiteY19" fmla="*/ 352217 h 506487"/>
                <a:gd name="connsiteX20" fmla="*/ 211353 w 438979"/>
                <a:gd name="connsiteY20" fmla="*/ 353843 h 506487"/>
                <a:gd name="connsiteX21" fmla="*/ 212816 w 438979"/>
                <a:gd name="connsiteY21" fmla="*/ 352543 h 506487"/>
                <a:gd name="connsiteX22" fmla="*/ 174452 w 438979"/>
                <a:gd name="connsiteY22" fmla="*/ 388793 h 506487"/>
                <a:gd name="connsiteX23" fmla="*/ 144216 w 438979"/>
                <a:gd name="connsiteY23" fmla="*/ 430084 h 506487"/>
                <a:gd name="connsiteX24" fmla="*/ 120482 w 438979"/>
                <a:gd name="connsiteY24" fmla="*/ 460970 h 506487"/>
                <a:gd name="connsiteX25" fmla="*/ 90408 w 438979"/>
                <a:gd name="connsiteY25" fmla="*/ 472024 h 506487"/>
                <a:gd name="connsiteX26" fmla="*/ 81955 w 438979"/>
                <a:gd name="connsiteY26" fmla="*/ 480640 h 506487"/>
                <a:gd name="connsiteX27" fmla="*/ 63098 w 438979"/>
                <a:gd name="connsiteY27" fmla="*/ 499659 h 506487"/>
                <a:gd name="connsiteX28" fmla="*/ 44241 w 438979"/>
                <a:gd name="connsiteY28" fmla="*/ 506487 h 506487"/>
                <a:gd name="connsiteX29" fmla="*/ 22458 w 438979"/>
                <a:gd name="connsiteY29" fmla="*/ 498034 h 506487"/>
                <a:gd name="connsiteX30" fmla="*/ 22458 w 438979"/>
                <a:gd name="connsiteY30" fmla="*/ 498034 h 506487"/>
                <a:gd name="connsiteX31" fmla="*/ 358795 w 438979"/>
                <a:gd name="connsiteY31" fmla="*/ 91309 h 506487"/>
                <a:gd name="connsiteX32" fmla="*/ 360420 w 438979"/>
                <a:gd name="connsiteY32" fmla="*/ 88545 h 506487"/>
                <a:gd name="connsiteX33" fmla="*/ 357982 w 438979"/>
                <a:gd name="connsiteY33" fmla="*/ 90658 h 506487"/>
                <a:gd name="connsiteX34" fmla="*/ 358957 w 438979"/>
                <a:gd name="connsiteY34" fmla="*/ 91309 h 50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8979" h="506487">
                  <a:moveTo>
                    <a:pt x="22133" y="498034"/>
                  </a:moveTo>
                  <a:cubicBezTo>
                    <a:pt x="22133" y="498034"/>
                    <a:pt x="20670" y="496571"/>
                    <a:pt x="20020" y="495920"/>
                  </a:cubicBezTo>
                  <a:cubicBezTo>
                    <a:pt x="18557" y="495433"/>
                    <a:pt x="17094" y="494783"/>
                    <a:pt x="15631" y="493970"/>
                  </a:cubicBezTo>
                  <a:cubicBezTo>
                    <a:pt x="1976" y="486492"/>
                    <a:pt x="-4852" y="467147"/>
                    <a:pt x="3926" y="453330"/>
                  </a:cubicBezTo>
                  <a:cubicBezTo>
                    <a:pt x="18232" y="430896"/>
                    <a:pt x="31074" y="407488"/>
                    <a:pt x="44566" y="384567"/>
                  </a:cubicBezTo>
                  <a:cubicBezTo>
                    <a:pt x="59034" y="360020"/>
                    <a:pt x="73827" y="335474"/>
                    <a:pt x="89108" y="311415"/>
                  </a:cubicBezTo>
                  <a:cubicBezTo>
                    <a:pt x="104876" y="286381"/>
                    <a:pt x="120807" y="261509"/>
                    <a:pt x="138038" y="237288"/>
                  </a:cubicBezTo>
                  <a:cubicBezTo>
                    <a:pt x="154457" y="214041"/>
                    <a:pt x="172176" y="191608"/>
                    <a:pt x="191196" y="170151"/>
                  </a:cubicBezTo>
                  <a:cubicBezTo>
                    <a:pt x="210540" y="148368"/>
                    <a:pt x="230535" y="127397"/>
                    <a:pt x="250855" y="106427"/>
                  </a:cubicBezTo>
                  <a:cubicBezTo>
                    <a:pt x="269712" y="86920"/>
                    <a:pt x="288894" y="67900"/>
                    <a:pt x="309052" y="49693"/>
                  </a:cubicBezTo>
                  <a:cubicBezTo>
                    <a:pt x="318805" y="40915"/>
                    <a:pt x="328884" y="32787"/>
                    <a:pt x="339288" y="24984"/>
                  </a:cubicBezTo>
                  <a:cubicBezTo>
                    <a:pt x="353105" y="14580"/>
                    <a:pt x="368386" y="4339"/>
                    <a:pt x="385617" y="925"/>
                  </a:cubicBezTo>
                  <a:cubicBezTo>
                    <a:pt x="399272" y="-1838"/>
                    <a:pt x="413740" y="1576"/>
                    <a:pt x="423981" y="11329"/>
                  </a:cubicBezTo>
                  <a:cubicBezTo>
                    <a:pt x="435686" y="22384"/>
                    <a:pt x="440400" y="41403"/>
                    <a:pt x="438612" y="57171"/>
                  </a:cubicBezTo>
                  <a:cubicBezTo>
                    <a:pt x="435848" y="80580"/>
                    <a:pt x="425607" y="101712"/>
                    <a:pt x="414553" y="122195"/>
                  </a:cubicBezTo>
                  <a:cubicBezTo>
                    <a:pt x="402198" y="144953"/>
                    <a:pt x="385942" y="165761"/>
                    <a:pt x="370499" y="186569"/>
                  </a:cubicBezTo>
                  <a:cubicBezTo>
                    <a:pt x="354731" y="207702"/>
                    <a:pt x="337824" y="227859"/>
                    <a:pt x="320268" y="247529"/>
                  </a:cubicBezTo>
                  <a:cubicBezTo>
                    <a:pt x="287106" y="284755"/>
                    <a:pt x="249717" y="318242"/>
                    <a:pt x="213141" y="352055"/>
                  </a:cubicBezTo>
                  <a:lnTo>
                    <a:pt x="214442" y="350917"/>
                  </a:lnTo>
                  <a:lnTo>
                    <a:pt x="212979" y="352217"/>
                  </a:lnTo>
                  <a:lnTo>
                    <a:pt x="211353" y="353843"/>
                  </a:lnTo>
                  <a:lnTo>
                    <a:pt x="212816" y="352543"/>
                  </a:lnTo>
                  <a:cubicBezTo>
                    <a:pt x="199974" y="364572"/>
                    <a:pt x="187132" y="376601"/>
                    <a:pt x="174452" y="388793"/>
                  </a:cubicBezTo>
                  <a:cubicBezTo>
                    <a:pt x="164536" y="402611"/>
                    <a:pt x="154457" y="416429"/>
                    <a:pt x="144216" y="430084"/>
                  </a:cubicBezTo>
                  <a:cubicBezTo>
                    <a:pt x="136413" y="440488"/>
                    <a:pt x="128447" y="450729"/>
                    <a:pt x="120482" y="460970"/>
                  </a:cubicBezTo>
                  <a:cubicBezTo>
                    <a:pt x="113167" y="470236"/>
                    <a:pt x="101462" y="474625"/>
                    <a:pt x="90408" y="472024"/>
                  </a:cubicBezTo>
                  <a:cubicBezTo>
                    <a:pt x="87645" y="474788"/>
                    <a:pt x="84719" y="477714"/>
                    <a:pt x="81955" y="480640"/>
                  </a:cubicBezTo>
                  <a:cubicBezTo>
                    <a:pt x="75615" y="486980"/>
                    <a:pt x="69763" y="493808"/>
                    <a:pt x="63098" y="499659"/>
                  </a:cubicBezTo>
                  <a:cubicBezTo>
                    <a:pt x="57896" y="504374"/>
                    <a:pt x="51069" y="506487"/>
                    <a:pt x="44241" y="506487"/>
                  </a:cubicBezTo>
                  <a:cubicBezTo>
                    <a:pt x="36276" y="506487"/>
                    <a:pt x="28148" y="503561"/>
                    <a:pt x="22458" y="498034"/>
                  </a:cubicBezTo>
                  <a:lnTo>
                    <a:pt x="22458" y="498034"/>
                  </a:lnTo>
                  <a:close/>
                  <a:moveTo>
                    <a:pt x="358795" y="91309"/>
                  </a:moveTo>
                  <a:cubicBezTo>
                    <a:pt x="359283" y="90334"/>
                    <a:pt x="359933" y="89520"/>
                    <a:pt x="360420" y="88545"/>
                  </a:cubicBezTo>
                  <a:cubicBezTo>
                    <a:pt x="359608" y="89195"/>
                    <a:pt x="358795" y="90008"/>
                    <a:pt x="357982" y="90658"/>
                  </a:cubicBezTo>
                  <a:cubicBezTo>
                    <a:pt x="358307" y="90821"/>
                    <a:pt x="358632" y="91146"/>
                    <a:pt x="358957" y="91309"/>
                  </a:cubicBezTo>
                  <a:close/>
                </a:path>
              </a:pathLst>
            </a:custGeom>
            <a:solidFill>
              <a:srgbClr val="8CD0D3"/>
            </a:solidFill>
            <a:ln w="16256"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29CDFFF6-0D8C-95F4-937B-97213242A9F3}"/>
                </a:ext>
              </a:extLst>
            </p:cNvPr>
            <p:cNvSpPr/>
            <p:nvPr/>
          </p:nvSpPr>
          <p:spPr>
            <a:xfrm>
              <a:off x="2911452" y="4509838"/>
              <a:ext cx="325670" cy="423410"/>
            </a:xfrm>
            <a:custGeom>
              <a:avLst/>
              <a:gdLst>
                <a:gd name="connsiteX0" fmla="*/ 60469 w 325670"/>
                <a:gd name="connsiteY0" fmla="*/ 422760 h 423410"/>
                <a:gd name="connsiteX1" fmla="*/ 36248 w 325670"/>
                <a:gd name="connsiteY1" fmla="*/ 417558 h 423410"/>
                <a:gd name="connsiteX2" fmla="*/ 24056 w 325670"/>
                <a:gd name="connsiteY2" fmla="*/ 397238 h 423410"/>
                <a:gd name="connsiteX3" fmla="*/ 23730 w 325670"/>
                <a:gd name="connsiteY3" fmla="*/ 391874 h 423410"/>
                <a:gd name="connsiteX4" fmla="*/ 12189 w 325670"/>
                <a:gd name="connsiteY4" fmla="*/ 386997 h 423410"/>
                <a:gd name="connsiteX5" fmla="*/ 1135 w 325670"/>
                <a:gd name="connsiteY5" fmla="*/ 355461 h 423410"/>
                <a:gd name="connsiteX6" fmla="*/ 12677 w 325670"/>
                <a:gd name="connsiteY6" fmla="*/ 332865 h 423410"/>
                <a:gd name="connsiteX7" fmla="*/ 35760 w 325670"/>
                <a:gd name="connsiteY7" fmla="*/ 298565 h 423410"/>
                <a:gd name="connsiteX8" fmla="*/ 86966 w 325670"/>
                <a:gd name="connsiteY8" fmla="*/ 226388 h 423410"/>
                <a:gd name="connsiteX9" fmla="*/ 188729 w 325670"/>
                <a:gd name="connsiteY9" fmla="*/ 88049 h 423410"/>
                <a:gd name="connsiteX10" fmla="*/ 243999 w 325670"/>
                <a:gd name="connsiteY10" fmla="*/ 21887 h 423410"/>
                <a:gd name="connsiteX11" fmla="*/ 254078 w 325670"/>
                <a:gd name="connsiteY11" fmla="*/ 12134 h 423410"/>
                <a:gd name="connsiteX12" fmla="*/ 273260 w 325670"/>
                <a:gd name="connsiteY12" fmla="*/ 1893 h 423410"/>
                <a:gd name="connsiteX13" fmla="*/ 293905 w 325670"/>
                <a:gd name="connsiteY13" fmla="*/ 1080 h 423410"/>
                <a:gd name="connsiteX14" fmla="*/ 314388 w 325670"/>
                <a:gd name="connsiteY14" fmla="*/ 13597 h 423410"/>
                <a:gd name="connsiteX15" fmla="*/ 324141 w 325670"/>
                <a:gd name="connsiteY15" fmla="*/ 34242 h 423410"/>
                <a:gd name="connsiteX16" fmla="*/ 325279 w 325670"/>
                <a:gd name="connsiteY16" fmla="*/ 57488 h 423410"/>
                <a:gd name="connsiteX17" fmla="*/ 319427 w 325670"/>
                <a:gd name="connsiteY17" fmla="*/ 87724 h 423410"/>
                <a:gd name="connsiteX18" fmla="*/ 311299 w 325670"/>
                <a:gd name="connsiteY18" fmla="*/ 110970 h 423410"/>
                <a:gd name="connsiteX19" fmla="*/ 301871 w 325670"/>
                <a:gd name="connsiteY19" fmla="*/ 132753 h 423410"/>
                <a:gd name="connsiteX20" fmla="*/ 282364 w 325670"/>
                <a:gd name="connsiteY20" fmla="*/ 171280 h 423410"/>
                <a:gd name="connsiteX21" fmla="*/ 237172 w 325670"/>
                <a:gd name="connsiteY21" fmla="*/ 246870 h 423410"/>
                <a:gd name="connsiteX22" fmla="*/ 129069 w 325670"/>
                <a:gd name="connsiteY22" fmla="*/ 384234 h 423410"/>
                <a:gd name="connsiteX23" fmla="*/ 111838 w 325670"/>
                <a:gd name="connsiteY23" fmla="*/ 400490 h 423410"/>
                <a:gd name="connsiteX24" fmla="*/ 94932 w 325670"/>
                <a:gd name="connsiteY24" fmla="*/ 414307 h 423410"/>
                <a:gd name="connsiteX25" fmla="*/ 72824 w 325670"/>
                <a:gd name="connsiteY25" fmla="*/ 423086 h 423410"/>
                <a:gd name="connsiteX26" fmla="*/ 68597 w 325670"/>
                <a:gd name="connsiteY26" fmla="*/ 423411 h 423410"/>
                <a:gd name="connsiteX27" fmla="*/ 60306 w 325670"/>
                <a:gd name="connsiteY27" fmla="*/ 422435 h 42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5670" h="423410">
                  <a:moveTo>
                    <a:pt x="60469" y="422760"/>
                  </a:moveTo>
                  <a:cubicBezTo>
                    <a:pt x="52178" y="424223"/>
                    <a:pt x="43238" y="422598"/>
                    <a:pt x="36248" y="417558"/>
                  </a:cubicBezTo>
                  <a:cubicBezTo>
                    <a:pt x="29745" y="412682"/>
                    <a:pt x="25193" y="405366"/>
                    <a:pt x="24056" y="397238"/>
                  </a:cubicBezTo>
                  <a:cubicBezTo>
                    <a:pt x="23730" y="395450"/>
                    <a:pt x="23730" y="393662"/>
                    <a:pt x="23730" y="391874"/>
                  </a:cubicBezTo>
                  <a:cubicBezTo>
                    <a:pt x="19666" y="391061"/>
                    <a:pt x="15765" y="389436"/>
                    <a:pt x="12189" y="386997"/>
                  </a:cubicBezTo>
                  <a:cubicBezTo>
                    <a:pt x="2760" y="380495"/>
                    <a:pt x="-2442" y="366677"/>
                    <a:pt x="1135" y="355461"/>
                  </a:cubicBezTo>
                  <a:cubicBezTo>
                    <a:pt x="3736" y="347333"/>
                    <a:pt x="8125" y="340180"/>
                    <a:pt x="12677" y="332865"/>
                  </a:cubicBezTo>
                  <a:cubicBezTo>
                    <a:pt x="19992" y="321160"/>
                    <a:pt x="27794" y="309944"/>
                    <a:pt x="35760" y="298565"/>
                  </a:cubicBezTo>
                  <a:cubicBezTo>
                    <a:pt x="52666" y="274506"/>
                    <a:pt x="69735" y="250447"/>
                    <a:pt x="86966" y="226388"/>
                  </a:cubicBezTo>
                  <a:cubicBezTo>
                    <a:pt x="120291" y="179896"/>
                    <a:pt x="152966" y="132753"/>
                    <a:pt x="188729" y="88049"/>
                  </a:cubicBezTo>
                  <a:cubicBezTo>
                    <a:pt x="206610" y="65616"/>
                    <a:pt x="224492" y="43020"/>
                    <a:pt x="243999" y="21887"/>
                  </a:cubicBezTo>
                  <a:cubicBezTo>
                    <a:pt x="247250" y="18474"/>
                    <a:pt x="250664" y="15222"/>
                    <a:pt x="254078" y="12134"/>
                  </a:cubicBezTo>
                  <a:cubicBezTo>
                    <a:pt x="259442" y="7257"/>
                    <a:pt x="266595" y="4331"/>
                    <a:pt x="273260" y="1893"/>
                  </a:cubicBezTo>
                  <a:cubicBezTo>
                    <a:pt x="279762" y="-383"/>
                    <a:pt x="287403" y="-546"/>
                    <a:pt x="293905" y="1080"/>
                  </a:cubicBezTo>
                  <a:cubicBezTo>
                    <a:pt x="301383" y="3030"/>
                    <a:pt x="309673" y="7420"/>
                    <a:pt x="314388" y="13597"/>
                  </a:cubicBezTo>
                  <a:cubicBezTo>
                    <a:pt x="319102" y="19937"/>
                    <a:pt x="322678" y="26439"/>
                    <a:pt x="324141" y="34242"/>
                  </a:cubicBezTo>
                  <a:cubicBezTo>
                    <a:pt x="325605" y="42045"/>
                    <a:pt x="326092" y="49685"/>
                    <a:pt x="325279" y="57488"/>
                  </a:cubicBezTo>
                  <a:cubicBezTo>
                    <a:pt x="324304" y="67567"/>
                    <a:pt x="322516" y="77971"/>
                    <a:pt x="319427" y="87724"/>
                  </a:cubicBezTo>
                  <a:cubicBezTo>
                    <a:pt x="316989" y="95527"/>
                    <a:pt x="314388" y="103330"/>
                    <a:pt x="311299" y="110970"/>
                  </a:cubicBezTo>
                  <a:cubicBezTo>
                    <a:pt x="308373" y="118286"/>
                    <a:pt x="305122" y="125601"/>
                    <a:pt x="301871" y="132753"/>
                  </a:cubicBezTo>
                  <a:cubicBezTo>
                    <a:pt x="295856" y="145758"/>
                    <a:pt x="289353" y="158600"/>
                    <a:pt x="282364" y="171280"/>
                  </a:cubicBezTo>
                  <a:cubicBezTo>
                    <a:pt x="268221" y="196965"/>
                    <a:pt x="252777" y="221999"/>
                    <a:pt x="237172" y="246870"/>
                  </a:cubicBezTo>
                  <a:cubicBezTo>
                    <a:pt x="205960" y="296289"/>
                    <a:pt x="171173" y="343756"/>
                    <a:pt x="129069" y="384234"/>
                  </a:cubicBezTo>
                  <a:cubicBezTo>
                    <a:pt x="123380" y="389761"/>
                    <a:pt x="117528" y="395125"/>
                    <a:pt x="111838" y="400490"/>
                  </a:cubicBezTo>
                  <a:cubicBezTo>
                    <a:pt x="106473" y="405366"/>
                    <a:pt x="101109" y="410243"/>
                    <a:pt x="94932" y="414307"/>
                  </a:cubicBezTo>
                  <a:cubicBezTo>
                    <a:pt x="88104" y="418859"/>
                    <a:pt x="81114" y="422110"/>
                    <a:pt x="72824" y="423086"/>
                  </a:cubicBezTo>
                  <a:cubicBezTo>
                    <a:pt x="71361" y="423248"/>
                    <a:pt x="69897" y="423411"/>
                    <a:pt x="68597" y="423411"/>
                  </a:cubicBezTo>
                  <a:cubicBezTo>
                    <a:pt x="65833" y="423411"/>
                    <a:pt x="63070" y="423086"/>
                    <a:pt x="60306" y="422435"/>
                  </a:cubicBezTo>
                  <a:close/>
                </a:path>
              </a:pathLst>
            </a:custGeom>
            <a:solidFill>
              <a:srgbClr val="8CD0D3"/>
            </a:solidFill>
            <a:ln w="1625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AD48B98D-2D39-59A8-0359-901DD6EDBBF6}"/>
                </a:ext>
              </a:extLst>
            </p:cNvPr>
            <p:cNvSpPr/>
            <p:nvPr/>
          </p:nvSpPr>
          <p:spPr>
            <a:xfrm>
              <a:off x="2498339" y="4424291"/>
              <a:ext cx="729036" cy="750846"/>
            </a:xfrm>
            <a:custGeom>
              <a:avLst/>
              <a:gdLst>
                <a:gd name="connsiteX0" fmla="*/ 188614 w 729036"/>
                <a:gd name="connsiteY0" fmla="*/ 749546 h 750846"/>
                <a:gd name="connsiteX1" fmla="*/ 161792 w 729036"/>
                <a:gd name="connsiteY1" fmla="*/ 719635 h 750846"/>
                <a:gd name="connsiteX2" fmla="*/ 163418 w 729036"/>
                <a:gd name="connsiteY2" fmla="*/ 709231 h 750846"/>
                <a:gd name="connsiteX3" fmla="*/ 143910 w 729036"/>
                <a:gd name="connsiteY3" fmla="*/ 716546 h 750846"/>
                <a:gd name="connsiteX4" fmla="*/ 135295 w 729036"/>
                <a:gd name="connsiteY4" fmla="*/ 718009 h 750846"/>
                <a:gd name="connsiteX5" fmla="*/ 106684 w 729036"/>
                <a:gd name="connsiteY5" fmla="*/ 699315 h 750846"/>
                <a:gd name="connsiteX6" fmla="*/ 106034 w 729036"/>
                <a:gd name="connsiteY6" fmla="*/ 676069 h 750846"/>
                <a:gd name="connsiteX7" fmla="*/ 105384 w 729036"/>
                <a:gd name="connsiteY7" fmla="*/ 676069 h 750846"/>
                <a:gd name="connsiteX8" fmla="*/ 86852 w 729036"/>
                <a:gd name="connsiteY8" fmla="*/ 672818 h 750846"/>
                <a:gd name="connsiteX9" fmla="*/ 74010 w 729036"/>
                <a:gd name="connsiteY9" fmla="*/ 658838 h 750846"/>
                <a:gd name="connsiteX10" fmla="*/ 72059 w 729036"/>
                <a:gd name="connsiteY10" fmla="*/ 641281 h 750846"/>
                <a:gd name="connsiteX11" fmla="*/ 72059 w 729036"/>
                <a:gd name="connsiteY11" fmla="*/ 641281 h 750846"/>
                <a:gd name="connsiteX12" fmla="*/ 68808 w 729036"/>
                <a:gd name="connsiteY12" fmla="*/ 651360 h 750846"/>
                <a:gd name="connsiteX13" fmla="*/ 51414 w 729036"/>
                <a:gd name="connsiteY13" fmla="*/ 665177 h 750846"/>
                <a:gd name="connsiteX14" fmla="*/ 43611 w 729036"/>
                <a:gd name="connsiteY14" fmla="*/ 666315 h 750846"/>
                <a:gd name="connsiteX15" fmla="*/ 15488 w 729036"/>
                <a:gd name="connsiteY15" fmla="*/ 645508 h 750846"/>
                <a:gd name="connsiteX16" fmla="*/ 5572 w 729036"/>
                <a:gd name="connsiteY16" fmla="*/ 600966 h 750846"/>
                <a:gd name="connsiteX17" fmla="*/ 45 w 729036"/>
                <a:gd name="connsiteY17" fmla="*/ 558213 h 750846"/>
                <a:gd name="connsiteX18" fmla="*/ 7035 w 729036"/>
                <a:gd name="connsiteY18" fmla="*/ 471568 h 750846"/>
                <a:gd name="connsiteX19" fmla="*/ 25242 w 729036"/>
                <a:gd name="connsiteY19" fmla="*/ 383786 h 750846"/>
                <a:gd name="connsiteX20" fmla="*/ 51089 w 729036"/>
                <a:gd name="connsiteY20" fmla="*/ 300230 h 750846"/>
                <a:gd name="connsiteX21" fmla="*/ 88802 w 729036"/>
                <a:gd name="connsiteY21" fmla="*/ 217487 h 750846"/>
                <a:gd name="connsiteX22" fmla="*/ 134319 w 729036"/>
                <a:gd name="connsiteY22" fmla="*/ 147099 h 750846"/>
                <a:gd name="connsiteX23" fmla="*/ 194629 w 729036"/>
                <a:gd name="connsiteY23" fmla="*/ 76223 h 750846"/>
                <a:gd name="connsiteX24" fmla="*/ 262417 w 729036"/>
                <a:gd name="connsiteY24" fmla="*/ 23065 h 750846"/>
                <a:gd name="connsiteX25" fmla="*/ 315249 w 729036"/>
                <a:gd name="connsiteY25" fmla="*/ 632 h 750846"/>
                <a:gd name="connsiteX26" fmla="*/ 336381 w 729036"/>
                <a:gd name="connsiteY26" fmla="*/ 2095 h 750846"/>
                <a:gd name="connsiteX27" fmla="*/ 355238 w 729036"/>
                <a:gd name="connsiteY27" fmla="*/ 14287 h 750846"/>
                <a:gd name="connsiteX28" fmla="*/ 361090 w 729036"/>
                <a:gd name="connsiteY28" fmla="*/ 23553 h 750846"/>
                <a:gd name="connsiteX29" fmla="*/ 364342 w 729036"/>
                <a:gd name="connsiteY29" fmla="*/ 34282 h 750846"/>
                <a:gd name="connsiteX30" fmla="*/ 363529 w 729036"/>
                <a:gd name="connsiteY30" fmla="*/ 57203 h 750846"/>
                <a:gd name="connsiteX31" fmla="*/ 349061 w 729036"/>
                <a:gd name="connsiteY31" fmla="*/ 94267 h 750846"/>
                <a:gd name="connsiteX32" fmla="*/ 330692 w 729036"/>
                <a:gd name="connsiteY32" fmla="*/ 131005 h 750846"/>
                <a:gd name="connsiteX33" fmla="*/ 288914 w 729036"/>
                <a:gd name="connsiteY33" fmla="*/ 199443 h 750846"/>
                <a:gd name="connsiteX34" fmla="*/ 245348 w 729036"/>
                <a:gd name="connsiteY34" fmla="*/ 270482 h 750846"/>
                <a:gd name="connsiteX35" fmla="*/ 200969 w 729036"/>
                <a:gd name="connsiteY35" fmla="*/ 351924 h 750846"/>
                <a:gd name="connsiteX36" fmla="*/ 169270 w 729036"/>
                <a:gd name="connsiteY36" fmla="*/ 425564 h 750846"/>
                <a:gd name="connsiteX37" fmla="*/ 167644 w 729036"/>
                <a:gd name="connsiteY37" fmla="*/ 429628 h 750846"/>
                <a:gd name="connsiteX38" fmla="*/ 217062 w 729036"/>
                <a:gd name="connsiteY38" fmla="*/ 355176 h 750846"/>
                <a:gd name="connsiteX39" fmla="*/ 324840 w 729036"/>
                <a:gd name="connsiteY39" fmla="*/ 219113 h 750846"/>
                <a:gd name="connsiteX40" fmla="*/ 383686 w 729036"/>
                <a:gd name="connsiteY40" fmla="*/ 155227 h 750846"/>
                <a:gd name="connsiteX41" fmla="*/ 448548 w 729036"/>
                <a:gd name="connsiteY41" fmla="*/ 95567 h 750846"/>
                <a:gd name="connsiteX42" fmla="*/ 513084 w 729036"/>
                <a:gd name="connsiteY42" fmla="*/ 41435 h 750846"/>
                <a:gd name="connsiteX43" fmla="*/ 547384 w 729036"/>
                <a:gd name="connsiteY43" fmla="*/ 15425 h 750846"/>
                <a:gd name="connsiteX44" fmla="*/ 566729 w 729036"/>
                <a:gd name="connsiteY44" fmla="*/ 4859 h 750846"/>
                <a:gd name="connsiteX45" fmla="*/ 615172 w 729036"/>
                <a:gd name="connsiteY45" fmla="*/ 9736 h 750846"/>
                <a:gd name="connsiteX46" fmla="*/ 640369 w 729036"/>
                <a:gd name="connsiteY46" fmla="*/ 37533 h 750846"/>
                <a:gd name="connsiteX47" fmla="*/ 652886 w 729036"/>
                <a:gd name="connsiteY47" fmla="*/ 90040 h 750846"/>
                <a:gd name="connsiteX48" fmla="*/ 651423 w 729036"/>
                <a:gd name="connsiteY48" fmla="*/ 121902 h 750846"/>
                <a:gd name="connsiteX49" fmla="*/ 645245 w 729036"/>
                <a:gd name="connsiteY49" fmla="*/ 159941 h 750846"/>
                <a:gd name="connsiteX50" fmla="*/ 636955 w 729036"/>
                <a:gd name="connsiteY50" fmla="*/ 185951 h 750846"/>
                <a:gd name="connsiteX51" fmla="*/ 629640 w 729036"/>
                <a:gd name="connsiteY51" fmla="*/ 205133 h 750846"/>
                <a:gd name="connsiteX52" fmla="*/ 610620 w 729036"/>
                <a:gd name="connsiteY52" fmla="*/ 247723 h 750846"/>
                <a:gd name="connsiteX53" fmla="*/ 591113 w 729036"/>
                <a:gd name="connsiteY53" fmla="*/ 286738 h 750846"/>
                <a:gd name="connsiteX54" fmla="*/ 569005 w 729036"/>
                <a:gd name="connsiteY54" fmla="*/ 324289 h 750846"/>
                <a:gd name="connsiteX55" fmla="*/ 518936 w 729036"/>
                <a:gd name="connsiteY55" fmla="*/ 397604 h 750846"/>
                <a:gd name="connsiteX56" fmla="*/ 480084 w 729036"/>
                <a:gd name="connsiteY56" fmla="*/ 445234 h 750846"/>
                <a:gd name="connsiteX57" fmla="*/ 508695 w 729036"/>
                <a:gd name="connsiteY57" fmla="*/ 419224 h 750846"/>
                <a:gd name="connsiteX58" fmla="*/ 566404 w 729036"/>
                <a:gd name="connsiteY58" fmla="*/ 363304 h 750846"/>
                <a:gd name="connsiteX59" fmla="*/ 594202 w 729036"/>
                <a:gd name="connsiteY59" fmla="*/ 335831 h 750846"/>
                <a:gd name="connsiteX60" fmla="*/ 624113 w 729036"/>
                <a:gd name="connsiteY60" fmla="*/ 309659 h 750846"/>
                <a:gd name="connsiteX61" fmla="*/ 647359 w 729036"/>
                <a:gd name="connsiteY61" fmla="*/ 296491 h 750846"/>
                <a:gd name="connsiteX62" fmla="*/ 698240 w 729036"/>
                <a:gd name="connsiteY62" fmla="*/ 300718 h 750846"/>
                <a:gd name="connsiteX63" fmla="*/ 716772 w 729036"/>
                <a:gd name="connsiteY63" fmla="*/ 319087 h 750846"/>
                <a:gd name="connsiteX64" fmla="*/ 727013 w 729036"/>
                <a:gd name="connsiteY64" fmla="*/ 342333 h 750846"/>
                <a:gd name="connsiteX65" fmla="*/ 725713 w 729036"/>
                <a:gd name="connsiteY65" fmla="*/ 387362 h 750846"/>
                <a:gd name="connsiteX66" fmla="*/ 715959 w 729036"/>
                <a:gd name="connsiteY66" fmla="*/ 414347 h 750846"/>
                <a:gd name="connsiteX67" fmla="*/ 705555 w 729036"/>
                <a:gd name="connsiteY67" fmla="*/ 436130 h 750846"/>
                <a:gd name="connsiteX68" fmla="*/ 681496 w 729036"/>
                <a:gd name="connsiteY68" fmla="*/ 474007 h 750846"/>
                <a:gd name="connsiteX69" fmla="*/ 652886 w 729036"/>
                <a:gd name="connsiteY69" fmla="*/ 509282 h 750846"/>
                <a:gd name="connsiteX70" fmla="*/ 626551 w 729036"/>
                <a:gd name="connsiteY70" fmla="*/ 536918 h 750846"/>
                <a:gd name="connsiteX71" fmla="*/ 556162 w 729036"/>
                <a:gd name="connsiteY71" fmla="*/ 595114 h 750846"/>
                <a:gd name="connsiteX72" fmla="*/ 484961 w 729036"/>
                <a:gd name="connsiteY72" fmla="*/ 641119 h 750846"/>
                <a:gd name="connsiteX73" fmla="*/ 415548 w 729036"/>
                <a:gd name="connsiteY73" fmla="*/ 680458 h 750846"/>
                <a:gd name="connsiteX74" fmla="*/ 305007 w 729036"/>
                <a:gd name="connsiteY74" fmla="*/ 729551 h 750846"/>
                <a:gd name="connsiteX75" fmla="*/ 247298 w 729036"/>
                <a:gd name="connsiteY75" fmla="*/ 745645 h 750846"/>
                <a:gd name="connsiteX76" fmla="*/ 204870 w 729036"/>
                <a:gd name="connsiteY76" fmla="*/ 750847 h 750846"/>
                <a:gd name="connsiteX77" fmla="*/ 188289 w 729036"/>
                <a:gd name="connsiteY77" fmla="*/ 749871 h 75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29036" h="750846">
                  <a:moveTo>
                    <a:pt x="188614" y="749546"/>
                  </a:moveTo>
                  <a:cubicBezTo>
                    <a:pt x="173659" y="747758"/>
                    <a:pt x="161954" y="734916"/>
                    <a:pt x="161792" y="719635"/>
                  </a:cubicBezTo>
                  <a:cubicBezTo>
                    <a:pt x="161792" y="716059"/>
                    <a:pt x="162280" y="712482"/>
                    <a:pt x="163418" y="709231"/>
                  </a:cubicBezTo>
                  <a:cubicBezTo>
                    <a:pt x="157078" y="711832"/>
                    <a:pt x="150413" y="714271"/>
                    <a:pt x="143910" y="716546"/>
                  </a:cubicBezTo>
                  <a:cubicBezTo>
                    <a:pt x="141147" y="717522"/>
                    <a:pt x="138221" y="718009"/>
                    <a:pt x="135295" y="718009"/>
                  </a:cubicBezTo>
                  <a:cubicBezTo>
                    <a:pt x="123265" y="718009"/>
                    <a:pt x="111561" y="710207"/>
                    <a:pt x="106684" y="699315"/>
                  </a:cubicBezTo>
                  <a:cubicBezTo>
                    <a:pt x="103270" y="691837"/>
                    <a:pt x="103270" y="683384"/>
                    <a:pt x="106034" y="676069"/>
                  </a:cubicBezTo>
                  <a:lnTo>
                    <a:pt x="105384" y="676069"/>
                  </a:lnTo>
                  <a:cubicBezTo>
                    <a:pt x="98881" y="676719"/>
                    <a:pt x="92866" y="676069"/>
                    <a:pt x="86852" y="672818"/>
                  </a:cubicBezTo>
                  <a:cubicBezTo>
                    <a:pt x="81162" y="669729"/>
                    <a:pt x="76610" y="664852"/>
                    <a:pt x="74010" y="658838"/>
                  </a:cubicBezTo>
                  <a:cubicBezTo>
                    <a:pt x="71409" y="652823"/>
                    <a:pt x="71083" y="646971"/>
                    <a:pt x="72059" y="641281"/>
                  </a:cubicBezTo>
                  <a:lnTo>
                    <a:pt x="72059" y="641281"/>
                  </a:lnTo>
                  <a:cubicBezTo>
                    <a:pt x="71571" y="644695"/>
                    <a:pt x="70596" y="648109"/>
                    <a:pt x="68808" y="651360"/>
                  </a:cubicBezTo>
                  <a:cubicBezTo>
                    <a:pt x="65069" y="658025"/>
                    <a:pt x="58891" y="663064"/>
                    <a:pt x="51414" y="665177"/>
                  </a:cubicBezTo>
                  <a:cubicBezTo>
                    <a:pt x="48813" y="665990"/>
                    <a:pt x="46212" y="666315"/>
                    <a:pt x="43611" y="666315"/>
                  </a:cubicBezTo>
                  <a:cubicBezTo>
                    <a:pt x="31094" y="666315"/>
                    <a:pt x="18739" y="658187"/>
                    <a:pt x="15488" y="645508"/>
                  </a:cubicBezTo>
                  <a:cubicBezTo>
                    <a:pt x="11749" y="630715"/>
                    <a:pt x="8498" y="615922"/>
                    <a:pt x="5572" y="600966"/>
                  </a:cubicBezTo>
                  <a:cubicBezTo>
                    <a:pt x="2808" y="586986"/>
                    <a:pt x="207" y="572356"/>
                    <a:pt x="45" y="558213"/>
                  </a:cubicBezTo>
                  <a:cubicBezTo>
                    <a:pt x="-443" y="529115"/>
                    <a:pt x="3133" y="500342"/>
                    <a:pt x="7035" y="471568"/>
                  </a:cubicBezTo>
                  <a:cubicBezTo>
                    <a:pt x="10936" y="441820"/>
                    <a:pt x="17926" y="412722"/>
                    <a:pt x="25242" y="383786"/>
                  </a:cubicBezTo>
                  <a:cubicBezTo>
                    <a:pt x="32394" y="355501"/>
                    <a:pt x="41010" y="327703"/>
                    <a:pt x="51089" y="300230"/>
                  </a:cubicBezTo>
                  <a:cubicBezTo>
                    <a:pt x="61492" y="271782"/>
                    <a:pt x="75147" y="244472"/>
                    <a:pt x="88802" y="217487"/>
                  </a:cubicBezTo>
                  <a:cubicBezTo>
                    <a:pt x="101482" y="192778"/>
                    <a:pt x="117576" y="169207"/>
                    <a:pt x="134319" y="147099"/>
                  </a:cubicBezTo>
                  <a:cubicBezTo>
                    <a:pt x="153014" y="122390"/>
                    <a:pt x="173334" y="98818"/>
                    <a:pt x="194629" y="76223"/>
                  </a:cubicBezTo>
                  <a:cubicBezTo>
                    <a:pt x="214299" y="55252"/>
                    <a:pt x="237707" y="37533"/>
                    <a:pt x="262417" y="23065"/>
                  </a:cubicBezTo>
                  <a:cubicBezTo>
                    <a:pt x="278835" y="13474"/>
                    <a:pt x="296392" y="4046"/>
                    <a:pt x="315249" y="632"/>
                  </a:cubicBezTo>
                  <a:cubicBezTo>
                    <a:pt x="322239" y="-668"/>
                    <a:pt x="329554" y="144"/>
                    <a:pt x="336381" y="2095"/>
                  </a:cubicBezTo>
                  <a:cubicBezTo>
                    <a:pt x="343209" y="4046"/>
                    <a:pt x="351012" y="8435"/>
                    <a:pt x="355238" y="14287"/>
                  </a:cubicBezTo>
                  <a:cubicBezTo>
                    <a:pt x="357352" y="17213"/>
                    <a:pt x="359627" y="20139"/>
                    <a:pt x="361090" y="23553"/>
                  </a:cubicBezTo>
                  <a:cubicBezTo>
                    <a:pt x="362554" y="26967"/>
                    <a:pt x="363529" y="30543"/>
                    <a:pt x="364342" y="34282"/>
                  </a:cubicBezTo>
                  <a:cubicBezTo>
                    <a:pt x="365967" y="42085"/>
                    <a:pt x="365480" y="49563"/>
                    <a:pt x="363529" y="57203"/>
                  </a:cubicBezTo>
                  <a:cubicBezTo>
                    <a:pt x="360278" y="70045"/>
                    <a:pt x="354588" y="82237"/>
                    <a:pt x="349061" y="94267"/>
                  </a:cubicBezTo>
                  <a:cubicBezTo>
                    <a:pt x="343209" y="106621"/>
                    <a:pt x="337032" y="118976"/>
                    <a:pt x="330692" y="131005"/>
                  </a:cubicBezTo>
                  <a:cubicBezTo>
                    <a:pt x="318337" y="154576"/>
                    <a:pt x="303219" y="176847"/>
                    <a:pt x="288914" y="199443"/>
                  </a:cubicBezTo>
                  <a:cubicBezTo>
                    <a:pt x="274121" y="223014"/>
                    <a:pt x="259490" y="246585"/>
                    <a:pt x="245348" y="270482"/>
                  </a:cubicBezTo>
                  <a:cubicBezTo>
                    <a:pt x="229417" y="297142"/>
                    <a:pt x="214624" y="324127"/>
                    <a:pt x="200969" y="351924"/>
                  </a:cubicBezTo>
                  <a:cubicBezTo>
                    <a:pt x="189752" y="376146"/>
                    <a:pt x="179186" y="400692"/>
                    <a:pt x="169270" y="425564"/>
                  </a:cubicBezTo>
                  <a:lnTo>
                    <a:pt x="167644" y="429628"/>
                  </a:lnTo>
                  <a:cubicBezTo>
                    <a:pt x="183087" y="404106"/>
                    <a:pt x="199506" y="379234"/>
                    <a:pt x="217062" y="355176"/>
                  </a:cubicBezTo>
                  <a:cubicBezTo>
                    <a:pt x="251362" y="308521"/>
                    <a:pt x="286638" y="262679"/>
                    <a:pt x="324840" y="219113"/>
                  </a:cubicBezTo>
                  <a:cubicBezTo>
                    <a:pt x="343859" y="197330"/>
                    <a:pt x="363366" y="175872"/>
                    <a:pt x="383686" y="155227"/>
                  </a:cubicBezTo>
                  <a:cubicBezTo>
                    <a:pt x="404331" y="134256"/>
                    <a:pt x="426277" y="114749"/>
                    <a:pt x="448548" y="95567"/>
                  </a:cubicBezTo>
                  <a:cubicBezTo>
                    <a:pt x="469843" y="77198"/>
                    <a:pt x="491138" y="58991"/>
                    <a:pt x="513084" y="41435"/>
                  </a:cubicBezTo>
                  <a:cubicBezTo>
                    <a:pt x="524301" y="32494"/>
                    <a:pt x="535680" y="23716"/>
                    <a:pt x="547384" y="15425"/>
                  </a:cubicBezTo>
                  <a:cubicBezTo>
                    <a:pt x="553399" y="11199"/>
                    <a:pt x="559901" y="7622"/>
                    <a:pt x="566729" y="4859"/>
                  </a:cubicBezTo>
                  <a:cubicBezTo>
                    <a:pt x="582335" y="-1806"/>
                    <a:pt x="601192" y="-181"/>
                    <a:pt x="615172" y="9736"/>
                  </a:cubicBezTo>
                  <a:cubicBezTo>
                    <a:pt x="625413" y="17051"/>
                    <a:pt x="634029" y="26642"/>
                    <a:pt x="640369" y="37533"/>
                  </a:cubicBezTo>
                  <a:cubicBezTo>
                    <a:pt x="649797" y="53464"/>
                    <a:pt x="652561" y="71996"/>
                    <a:pt x="652886" y="90040"/>
                  </a:cubicBezTo>
                  <a:cubicBezTo>
                    <a:pt x="653048" y="100607"/>
                    <a:pt x="652073" y="111336"/>
                    <a:pt x="651423" y="121902"/>
                  </a:cubicBezTo>
                  <a:cubicBezTo>
                    <a:pt x="650610" y="134744"/>
                    <a:pt x="648334" y="147586"/>
                    <a:pt x="645245" y="159941"/>
                  </a:cubicBezTo>
                  <a:cubicBezTo>
                    <a:pt x="642970" y="168719"/>
                    <a:pt x="639718" y="177335"/>
                    <a:pt x="636955" y="185951"/>
                  </a:cubicBezTo>
                  <a:cubicBezTo>
                    <a:pt x="634842" y="192453"/>
                    <a:pt x="632241" y="198955"/>
                    <a:pt x="629640" y="205133"/>
                  </a:cubicBezTo>
                  <a:cubicBezTo>
                    <a:pt x="623462" y="219438"/>
                    <a:pt x="617285" y="233581"/>
                    <a:pt x="610620" y="247723"/>
                  </a:cubicBezTo>
                  <a:cubicBezTo>
                    <a:pt x="604443" y="260891"/>
                    <a:pt x="598103" y="274058"/>
                    <a:pt x="591113" y="286738"/>
                  </a:cubicBezTo>
                  <a:cubicBezTo>
                    <a:pt x="584123" y="299417"/>
                    <a:pt x="576645" y="311935"/>
                    <a:pt x="569005" y="324289"/>
                  </a:cubicBezTo>
                  <a:cubicBezTo>
                    <a:pt x="553399" y="349323"/>
                    <a:pt x="536818" y="374032"/>
                    <a:pt x="518936" y="397604"/>
                  </a:cubicBezTo>
                  <a:cubicBezTo>
                    <a:pt x="506582" y="413860"/>
                    <a:pt x="493577" y="429791"/>
                    <a:pt x="480084" y="445234"/>
                  </a:cubicBezTo>
                  <a:cubicBezTo>
                    <a:pt x="489675" y="436618"/>
                    <a:pt x="499266" y="428002"/>
                    <a:pt x="508695" y="419224"/>
                  </a:cubicBezTo>
                  <a:cubicBezTo>
                    <a:pt x="528365" y="401017"/>
                    <a:pt x="547547" y="382323"/>
                    <a:pt x="566404" y="363304"/>
                  </a:cubicBezTo>
                  <a:cubicBezTo>
                    <a:pt x="575670" y="354038"/>
                    <a:pt x="584773" y="344772"/>
                    <a:pt x="594202" y="335831"/>
                  </a:cubicBezTo>
                  <a:cubicBezTo>
                    <a:pt x="603630" y="326728"/>
                    <a:pt x="613384" y="317299"/>
                    <a:pt x="624113" y="309659"/>
                  </a:cubicBezTo>
                  <a:cubicBezTo>
                    <a:pt x="631428" y="304457"/>
                    <a:pt x="638743" y="299417"/>
                    <a:pt x="647359" y="296491"/>
                  </a:cubicBezTo>
                  <a:cubicBezTo>
                    <a:pt x="663940" y="291127"/>
                    <a:pt x="683284" y="290152"/>
                    <a:pt x="698240" y="300718"/>
                  </a:cubicBezTo>
                  <a:cubicBezTo>
                    <a:pt x="705230" y="305757"/>
                    <a:pt x="712220" y="311609"/>
                    <a:pt x="716772" y="319087"/>
                  </a:cubicBezTo>
                  <a:cubicBezTo>
                    <a:pt x="721161" y="326402"/>
                    <a:pt x="724900" y="334043"/>
                    <a:pt x="727013" y="342333"/>
                  </a:cubicBezTo>
                  <a:cubicBezTo>
                    <a:pt x="730589" y="356964"/>
                    <a:pt x="728964" y="372732"/>
                    <a:pt x="725713" y="387362"/>
                  </a:cubicBezTo>
                  <a:cubicBezTo>
                    <a:pt x="723599" y="396628"/>
                    <a:pt x="719535" y="405569"/>
                    <a:pt x="715959" y="414347"/>
                  </a:cubicBezTo>
                  <a:cubicBezTo>
                    <a:pt x="712870" y="421825"/>
                    <a:pt x="709457" y="429140"/>
                    <a:pt x="705555" y="436130"/>
                  </a:cubicBezTo>
                  <a:cubicBezTo>
                    <a:pt x="698240" y="449135"/>
                    <a:pt x="690112" y="461652"/>
                    <a:pt x="681496" y="474007"/>
                  </a:cubicBezTo>
                  <a:cubicBezTo>
                    <a:pt x="672718" y="486361"/>
                    <a:pt x="662964" y="498066"/>
                    <a:pt x="652886" y="509282"/>
                  </a:cubicBezTo>
                  <a:cubicBezTo>
                    <a:pt x="644433" y="518711"/>
                    <a:pt x="635654" y="528139"/>
                    <a:pt x="626551" y="536918"/>
                  </a:cubicBezTo>
                  <a:cubicBezTo>
                    <a:pt x="604443" y="557888"/>
                    <a:pt x="581034" y="577395"/>
                    <a:pt x="556162" y="595114"/>
                  </a:cubicBezTo>
                  <a:cubicBezTo>
                    <a:pt x="533242" y="611533"/>
                    <a:pt x="509183" y="626488"/>
                    <a:pt x="484961" y="641119"/>
                  </a:cubicBezTo>
                  <a:cubicBezTo>
                    <a:pt x="462203" y="654774"/>
                    <a:pt x="438957" y="667778"/>
                    <a:pt x="415548" y="680458"/>
                  </a:cubicBezTo>
                  <a:cubicBezTo>
                    <a:pt x="380110" y="699803"/>
                    <a:pt x="343371" y="716709"/>
                    <a:pt x="305007" y="729551"/>
                  </a:cubicBezTo>
                  <a:cubicBezTo>
                    <a:pt x="285988" y="735891"/>
                    <a:pt x="266806" y="741418"/>
                    <a:pt x="247298" y="745645"/>
                  </a:cubicBezTo>
                  <a:cubicBezTo>
                    <a:pt x="233156" y="748733"/>
                    <a:pt x="219176" y="750847"/>
                    <a:pt x="204870" y="750847"/>
                  </a:cubicBezTo>
                  <a:cubicBezTo>
                    <a:pt x="199343" y="750847"/>
                    <a:pt x="193816" y="750521"/>
                    <a:pt x="188289" y="749871"/>
                  </a:cubicBezTo>
                  <a:close/>
                </a:path>
              </a:pathLst>
            </a:custGeom>
            <a:solidFill>
              <a:srgbClr val="B5EDEF"/>
            </a:solidFill>
            <a:ln w="1625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D8576287-ECDE-57ED-7232-ED37DC79F3F7}"/>
                </a:ext>
              </a:extLst>
            </p:cNvPr>
            <p:cNvSpPr/>
            <p:nvPr/>
          </p:nvSpPr>
          <p:spPr>
            <a:xfrm>
              <a:off x="2871411" y="5221003"/>
              <a:ext cx="379133" cy="387194"/>
            </a:xfrm>
            <a:custGeom>
              <a:avLst/>
              <a:gdLst>
                <a:gd name="connsiteX0" fmla="*/ 152042 w 379133"/>
                <a:gd name="connsiteY0" fmla="*/ 383131 h 387194"/>
                <a:gd name="connsiteX1" fmla="*/ 135298 w 379133"/>
                <a:gd name="connsiteY1" fmla="*/ 366712 h 387194"/>
                <a:gd name="connsiteX2" fmla="*/ 116603 w 379133"/>
                <a:gd name="connsiteY2" fmla="*/ 363298 h 387194"/>
                <a:gd name="connsiteX3" fmla="*/ 97909 w 379133"/>
                <a:gd name="connsiteY3" fmla="*/ 342003 h 387194"/>
                <a:gd name="connsiteX4" fmla="*/ 86855 w 379133"/>
                <a:gd name="connsiteY4" fmla="*/ 323146 h 387194"/>
                <a:gd name="connsiteX5" fmla="*/ 66535 w 379133"/>
                <a:gd name="connsiteY5" fmla="*/ 288033 h 387194"/>
                <a:gd name="connsiteX6" fmla="*/ 26870 w 379133"/>
                <a:gd name="connsiteY6" fmla="*/ 211630 h 387194"/>
                <a:gd name="connsiteX7" fmla="*/ 11265 w 379133"/>
                <a:gd name="connsiteY7" fmla="*/ 175217 h 387194"/>
                <a:gd name="connsiteX8" fmla="*/ 861 w 379133"/>
                <a:gd name="connsiteY8" fmla="*/ 118971 h 387194"/>
                <a:gd name="connsiteX9" fmla="*/ 9964 w 379133"/>
                <a:gd name="connsiteY9" fmla="*/ 99464 h 387194"/>
                <a:gd name="connsiteX10" fmla="*/ 29471 w 379133"/>
                <a:gd name="connsiteY10" fmla="*/ 88897 h 387194"/>
                <a:gd name="connsiteX11" fmla="*/ 50767 w 379133"/>
                <a:gd name="connsiteY11" fmla="*/ 91173 h 387194"/>
                <a:gd name="connsiteX12" fmla="*/ 73362 w 379133"/>
                <a:gd name="connsiteY12" fmla="*/ 107104 h 387194"/>
                <a:gd name="connsiteX13" fmla="*/ 103599 w 379133"/>
                <a:gd name="connsiteY13" fmla="*/ 145305 h 387194"/>
                <a:gd name="connsiteX14" fmla="*/ 141150 w 379133"/>
                <a:gd name="connsiteY14" fmla="*/ 216019 h 387194"/>
                <a:gd name="connsiteX15" fmla="*/ 143914 w 379133"/>
                <a:gd name="connsiteY15" fmla="*/ 166601 h 387194"/>
                <a:gd name="connsiteX16" fmla="*/ 156431 w 379133"/>
                <a:gd name="connsiteY16" fmla="*/ 80607 h 387194"/>
                <a:gd name="connsiteX17" fmla="*/ 166509 w 379133"/>
                <a:gd name="connsiteY17" fmla="*/ 41267 h 387194"/>
                <a:gd name="connsiteX18" fmla="*/ 172524 w 379133"/>
                <a:gd name="connsiteY18" fmla="*/ 25011 h 387194"/>
                <a:gd name="connsiteX19" fmla="*/ 186829 w 379133"/>
                <a:gd name="connsiteY19" fmla="*/ 7129 h 387194"/>
                <a:gd name="connsiteX20" fmla="*/ 232996 w 379133"/>
                <a:gd name="connsiteY20" fmla="*/ 9893 h 387194"/>
                <a:gd name="connsiteX21" fmla="*/ 250553 w 379133"/>
                <a:gd name="connsiteY21" fmla="*/ 51996 h 387194"/>
                <a:gd name="connsiteX22" fmla="*/ 253967 w 379133"/>
                <a:gd name="connsiteY22" fmla="*/ 95562 h 387194"/>
                <a:gd name="connsiteX23" fmla="*/ 253316 w 379133"/>
                <a:gd name="connsiteY23" fmla="*/ 123360 h 387194"/>
                <a:gd name="connsiteX24" fmla="*/ 275587 w 379133"/>
                <a:gd name="connsiteY24" fmla="*/ 94099 h 387194"/>
                <a:gd name="connsiteX25" fmla="*/ 304035 w 379133"/>
                <a:gd name="connsiteY25" fmla="*/ 62888 h 387194"/>
                <a:gd name="connsiteX26" fmla="*/ 328419 w 379133"/>
                <a:gd name="connsiteY26" fmla="*/ 47444 h 387194"/>
                <a:gd name="connsiteX27" fmla="*/ 347764 w 379133"/>
                <a:gd name="connsiteY27" fmla="*/ 46632 h 387194"/>
                <a:gd name="connsiteX28" fmla="*/ 367108 w 379133"/>
                <a:gd name="connsiteY28" fmla="*/ 58336 h 387194"/>
                <a:gd name="connsiteX29" fmla="*/ 367921 w 379133"/>
                <a:gd name="connsiteY29" fmla="*/ 140916 h 387194"/>
                <a:gd name="connsiteX30" fmla="*/ 350852 w 379133"/>
                <a:gd name="connsiteY30" fmla="*/ 177492 h 387194"/>
                <a:gd name="connsiteX31" fmla="*/ 305823 w 379133"/>
                <a:gd name="connsiteY31" fmla="*/ 245930 h 387194"/>
                <a:gd name="connsiteX32" fmla="*/ 254779 w 379133"/>
                <a:gd name="connsiteY32" fmla="*/ 308191 h 387194"/>
                <a:gd name="connsiteX33" fmla="*/ 229908 w 379133"/>
                <a:gd name="connsiteY33" fmla="*/ 336639 h 387194"/>
                <a:gd name="connsiteX34" fmla="*/ 217716 w 379133"/>
                <a:gd name="connsiteY34" fmla="*/ 349481 h 387194"/>
                <a:gd name="connsiteX35" fmla="*/ 196095 w 379133"/>
                <a:gd name="connsiteY35" fmla="*/ 366712 h 387194"/>
                <a:gd name="connsiteX36" fmla="*/ 191381 w 379133"/>
                <a:gd name="connsiteY36" fmla="*/ 375003 h 387194"/>
                <a:gd name="connsiteX37" fmla="*/ 166509 w 379133"/>
                <a:gd name="connsiteY37" fmla="*/ 387195 h 387194"/>
                <a:gd name="connsiteX38" fmla="*/ 152042 w 379133"/>
                <a:gd name="connsiteY38" fmla="*/ 383456 h 38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9133" h="387194">
                  <a:moveTo>
                    <a:pt x="152042" y="383131"/>
                  </a:moveTo>
                  <a:cubicBezTo>
                    <a:pt x="145051" y="379229"/>
                    <a:pt x="140012" y="373052"/>
                    <a:pt x="135298" y="366712"/>
                  </a:cubicBezTo>
                  <a:cubicBezTo>
                    <a:pt x="128958" y="367688"/>
                    <a:pt x="122293" y="366712"/>
                    <a:pt x="116603" y="363298"/>
                  </a:cubicBezTo>
                  <a:cubicBezTo>
                    <a:pt x="107825" y="358422"/>
                    <a:pt x="102786" y="350294"/>
                    <a:pt x="97909" y="342003"/>
                  </a:cubicBezTo>
                  <a:cubicBezTo>
                    <a:pt x="94170" y="335826"/>
                    <a:pt x="90594" y="329486"/>
                    <a:pt x="86855" y="323146"/>
                  </a:cubicBezTo>
                  <a:cubicBezTo>
                    <a:pt x="80027" y="311442"/>
                    <a:pt x="73200" y="299737"/>
                    <a:pt x="66535" y="288033"/>
                  </a:cubicBezTo>
                  <a:cubicBezTo>
                    <a:pt x="52230" y="263161"/>
                    <a:pt x="38900" y="237640"/>
                    <a:pt x="26870" y="211630"/>
                  </a:cubicBezTo>
                  <a:cubicBezTo>
                    <a:pt x="21343" y="199601"/>
                    <a:pt x="16141" y="187571"/>
                    <a:pt x="11265" y="175217"/>
                  </a:cubicBezTo>
                  <a:cubicBezTo>
                    <a:pt x="4112" y="157497"/>
                    <a:pt x="-2390" y="138315"/>
                    <a:pt x="861" y="118971"/>
                  </a:cubicBezTo>
                  <a:cubicBezTo>
                    <a:pt x="1999" y="111981"/>
                    <a:pt x="5087" y="104828"/>
                    <a:pt x="9964" y="99464"/>
                  </a:cubicBezTo>
                  <a:cubicBezTo>
                    <a:pt x="15003" y="94262"/>
                    <a:pt x="22319" y="89710"/>
                    <a:pt x="29471" y="88897"/>
                  </a:cubicBezTo>
                  <a:cubicBezTo>
                    <a:pt x="36949" y="88084"/>
                    <a:pt x="43614" y="88247"/>
                    <a:pt x="50767" y="91173"/>
                  </a:cubicBezTo>
                  <a:cubicBezTo>
                    <a:pt x="59545" y="94587"/>
                    <a:pt x="66535" y="100927"/>
                    <a:pt x="73362" y="107104"/>
                  </a:cubicBezTo>
                  <a:cubicBezTo>
                    <a:pt x="85229" y="117995"/>
                    <a:pt x="95146" y="131650"/>
                    <a:pt x="103599" y="145305"/>
                  </a:cubicBezTo>
                  <a:cubicBezTo>
                    <a:pt x="117579" y="168064"/>
                    <a:pt x="129446" y="191960"/>
                    <a:pt x="141150" y="216019"/>
                  </a:cubicBezTo>
                  <a:cubicBezTo>
                    <a:pt x="141800" y="199601"/>
                    <a:pt x="142776" y="183019"/>
                    <a:pt x="143914" y="166601"/>
                  </a:cubicBezTo>
                  <a:cubicBezTo>
                    <a:pt x="146027" y="137665"/>
                    <a:pt x="150578" y="109055"/>
                    <a:pt x="156431" y="80607"/>
                  </a:cubicBezTo>
                  <a:cubicBezTo>
                    <a:pt x="159194" y="67277"/>
                    <a:pt x="162608" y="54272"/>
                    <a:pt x="166509" y="41267"/>
                  </a:cubicBezTo>
                  <a:cubicBezTo>
                    <a:pt x="168135" y="35740"/>
                    <a:pt x="169923" y="30213"/>
                    <a:pt x="172524" y="25011"/>
                  </a:cubicBezTo>
                  <a:cubicBezTo>
                    <a:pt x="175938" y="17858"/>
                    <a:pt x="180815" y="12169"/>
                    <a:pt x="186829" y="7129"/>
                  </a:cubicBezTo>
                  <a:cubicBezTo>
                    <a:pt x="200159" y="-3762"/>
                    <a:pt x="220967" y="-1649"/>
                    <a:pt x="232996" y="9893"/>
                  </a:cubicBezTo>
                  <a:cubicBezTo>
                    <a:pt x="244376" y="20622"/>
                    <a:pt x="247627" y="37203"/>
                    <a:pt x="250553" y="51996"/>
                  </a:cubicBezTo>
                  <a:cubicBezTo>
                    <a:pt x="253316" y="66301"/>
                    <a:pt x="253967" y="80932"/>
                    <a:pt x="253967" y="95562"/>
                  </a:cubicBezTo>
                  <a:cubicBezTo>
                    <a:pt x="253967" y="104828"/>
                    <a:pt x="253967" y="114094"/>
                    <a:pt x="253316" y="123360"/>
                  </a:cubicBezTo>
                  <a:cubicBezTo>
                    <a:pt x="260469" y="113444"/>
                    <a:pt x="267784" y="103690"/>
                    <a:pt x="275587" y="94099"/>
                  </a:cubicBezTo>
                  <a:cubicBezTo>
                    <a:pt x="284365" y="83208"/>
                    <a:pt x="293631" y="72316"/>
                    <a:pt x="304035" y="62888"/>
                  </a:cubicBezTo>
                  <a:cubicBezTo>
                    <a:pt x="310863" y="56710"/>
                    <a:pt x="319153" y="49720"/>
                    <a:pt x="328419" y="47444"/>
                  </a:cubicBezTo>
                  <a:cubicBezTo>
                    <a:pt x="334922" y="45819"/>
                    <a:pt x="341099" y="45169"/>
                    <a:pt x="347764" y="46632"/>
                  </a:cubicBezTo>
                  <a:cubicBezTo>
                    <a:pt x="355404" y="48257"/>
                    <a:pt x="362069" y="52484"/>
                    <a:pt x="367108" y="58336"/>
                  </a:cubicBezTo>
                  <a:cubicBezTo>
                    <a:pt x="387428" y="81907"/>
                    <a:pt x="378000" y="114907"/>
                    <a:pt x="367921" y="140916"/>
                  </a:cubicBezTo>
                  <a:cubicBezTo>
                    <a:pt x="363044" y="153433"/>
                    <a:pt x="357192" y="165625"/>
                    <a:pt x="350852" y="177492"/>
                  </a:cubicBezTo>
                  <a:cubicBezTo>
                    <a:pt x="338010" y="201714"/>
                    <a:pt x="322567" y="223985"/>
                    <a:pt x="305823" y="245930"/>
                  </a:cubicBezTo>
                  <a:cubicBezTo>
                    <a:pt x="289567" y="267225"/>
                    <a:pt x="272173" y="287871"/>
                    <a:pt x="254779" y="308191"/>
                  </a:cubicBezTo>
                  <a:cubicBezTo>
                    <a:pt x="246651" y="317782"/>
                    <a:pt x="238198" y="327210"/>
                    <a:pt x="229908" y="336639"/>
                  </a:cubicBezTo>
                  <a:cubicBezTo>
                    <a:pt x="226006" y="341028"/>
                    <a:pt x="221942" y="345254"/>
                    <a:pt x="217716" y="349481"/>
                  </a:cubicBezTo>
                  <a:cubicBezTo>
                    <a:pt x="211213" y="355983"/>
                    <a:pt x="204548" y="362811"/>
                    <a:pt x="196095" y="366712"/>
                  </a:cubicBezTo>
                  <a:cubicBezTo>
                    <a:pt x="194957" y="369638"/>
                    <a:pt x="193332" y="372402"/>
                    <a:pt x="191381" y="375003"/>
                  </a:cubicBezTo>
                  <a:cubicBezTo>
                    <a:pt x="185204" y="382806"/>
                    <a:pt x="175938" y="387195"/>
                    <a:pt x="166509" y="387195"/>
                  </a:cubicBezTo>
                  <a:cubicBezTo>
                    <a:pt x="161633" y="387195"/>
                    <a:pt x="156593" y="386057"/>
                    <a:pt x="152042" y="383456"/>
                  </a:cubicBezTo>
                  <a:close/>
                </a:path>
              </a:pathLst>
            </a:custGeom>
            <a:solidFill>
              <a:srgbClr val="FEF69A"/>
            </a:solidFill>
            <a:ln w="1625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ED274E0F-EE4B-41B2-B11D-7C4E7E4942C9}"/>
                </a:ext>
              </a:extLst>
            </p:cNvPr>
            <p:cNvSpPr/>
            <p:nvPr/>
          </p:nvSpPr>
          <p:spPr>
            <a:xfrm>
              <a:off x="3368080" y="4883178"/>
              <a:ext cx="302209" cy="733147"/>
            </a:xfrm>
            <a:custGeom>
              <a:avLst/>
              <a:gdLst>
                <a:gd name="connsiteX0" fmla="*/ 21945 w 302209"/>
                <a:gd name="connsiteY0" fmla="*/ 730709 h 733147"/>
                <a:gd name="connsiteX1" fmla="*/ 0 w 302209"/>
                <a:gd name="connsiteY1" fmla="*/ 694296 h 733147"/>
                <a:gd name="connsiteX2" fmla="*/ 8128 w 302209"/>
                <a:gd name="connsiteY2" fmla="*/ 635449 h 733147"/>
                <a:gd name="connsiteX3" fmla="*/ 8453 w 302209"/>
                <a:gd name="connsiteY3" fmla="*/ 633986 h 733147"/>
                <a:gd name="connsiteX4" fmla="*/ 13167 w 302209"/>
                <a:gd name="connsiteY4" fmla="*/ 595622 h 733147"/>
                <a:gd name="connsiteX5" fmla="*/ 27635 w 302209"/>
                <a:gd name="connsiteY5" fmla="*/ 503775 h 733147"/>
                <a:gd name="connsiteX6" fmla="*/ 46492 w 302209"/>
                <a:gd name="connsiteY6" fmla="*/ 417131 h 733147"/>
                <a:gd name="connsiteX7" fmla="*/ 73965 w 302209"/>
                <a:gd name="connsiteY7" fmla="*/ 328210 h 733147"/>
                <a:gd name="connsiteX8" fmla="*/ 140289 w 302209"/>
                <a:gd name="connsiteY8" fmla="*/ 167276 h 733147"/>
                <a:gd name="connsiteX9" fmla="*/ 179629 w 302209"/>
                <a:gd name="connsiteY9" fmla="*/ 88434 h 733147"/>
                <a:gd name="connsiteX10" fmla="*/ 200274 w 302209"/>
                <a:gd name="connsiteY10" fmla="*/ 54134 h 733147"/>
                <a:gd name="connsiteX11" fmla="*/ 222382 w 302209"/>
                <a:gd name="connsiteY11" fmla="*/ 24061 h 733147"/>
                <a:gd name="connsiteX12" fmla="*/ 240264 w 302209"/>
                <a:gd name="connsiteY12" fmla="*/ 7480 h 733147"/>
                <a:gd name="connsiteX13" fmla="*/ 264973 w 302209"/>
                <a:gd name="connsiteY13" fmla="*/ 2 h 733147"/>
                <a:gd name="connsiteX14" fmla="*/ 298297 w 302209"/>
                <a:gd name="connsiteY14" fmla="*/ 24873 h 733147"/>
                <a:gd name="connsiteX15" fmla="*/ 298785 w 302209"/>
                <a:gd name="connsiteY15" fmla="*/ 80144 h 733147"/>
                <a:gd name="connsiteX16" fmla="*/ 289519 w 302209"/>
                <a:gd name="connsiteY16" fmla="*/ 122409 h 733147"/>
                <a:gd name="connsiteX17" fmla="*/ 265948 w 302209"/>
                <a:gd name="connsiteY17" fmla="*/ 212630 h 733147"/>
                <a:gd name="connsiteX18" fmla="*/ 213116 w 302209"/>
                <a:gd name="connsiteY18" fmla="*/ 383318 h 733147"/>
                <a:gd name="connsiteX19" fmla="*/ 150530 w 302209"/>
                <a:gd name="connsiteY19" fmla="*/ 538726 h 733147"/>
                <a:gd name="connsiteX20" fmla="*/ 76566 w 302209"/>
                <a:gd name="connsiteY20" fmla="*/ 695596 h 733147"/>
                <a:gd name="connsiteX21" fmla="*/ 65512 w 302209"/>
                <a:gd name="connsiteY21" fmla="*/ 714290 h 733147"/>
                <a:gd name="connsiteX22" fmla="*/ 47955 w 302209"/>
                <a:gd name="connsiteY22" fmla="*/ 730221 h 733147"/>
                <a:gd name="connsiteX23" fmla="*/ 33975 w 302209"/>
                <a:gd name="connsiteY23" fmla="*/ 733147 h 733147"/>
                <a:gd name="connsiteX24" fmla="*/ 21621 w 302209"/>
                <a:gd name="connsiteY24" fmla="*/ 730872 h 73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2209" h="733147">
                  <a:moveTo>
                    <a:pt x="21945" y="730709"/>
                  </a:moveTo>
                  <a:cubicBezTo>
                    <a:pt x="7478" y="725019"/>
                    <a:pt x="0" y="709089"/>
                    <a:pt x="0" y="694296"/>
                  </a:cubicBezTo>
                  <a:cubicBezTo>
                    <a:pt x="0" y="674463"/>
                    <a:pt x="3739" y="654793"/>
                    <a:pt x="8128" y="635449"/>
                  </a:cubicBezTo>
                  <a:lnTo>
                    <a:pt x="8453" y="633986"/>
                  </a:lnTo>
                  <a:cubicBezTo>
                    <a:pt x="9916" y="621144"/>
                    <a:pt x="11379" y="608464"/>
                    <a:pt x="13167" y="595622"/>
                  </a:cubicBezTo>
                  <a:cubicBezTo>
                    <a:pt x="17557" y="564898"/>
                    <a:pt x="22433" y="534337"/>
                    <a:pt x="27635" y="503775"/>
                  </a:cubicBezTo>
                  <a:cubicBezTo>
                    <a:pt x="32674" y="474514"/>
                    <a:pt x="39014" y="445741"/>
                    <a:pt x="46492" y="417131"/>
                  </a:cubicBezTo>
                  <a:cubicBezTo>
                    <a:pt x="54457" y="387058"/>
                    <a:pt x="64211" y="357634"/>
                    <a:pt x="73965" y="328210"/>
                  </a:cubicBezTo>
                  <a:cubicBezTo>
                    <a:pt x="92334" y="273103"/>
                    <a:pt x="116230" y="219945"/>
                    <a:pt x="140289" y="167276"/>
                  </a:cubicBezTo>
                  <a:cubicBezTo>
                    <a:pt x="152481" y="140616"/>
                    <a:pt x="165486" y="114281"/>
                    <a:pt x="179629" y="88434"/>
                  </a:cubicBezTo>
                  <a:cubicBezTo>
                    <a:pt x="186131" y="76730"/>
                    <a:pt x="193284" y="65351"/>
                    <a:pt x="200274" y="54134"/>
                  </a:cubicBezTo>
                  <a:cubicBezTo>
                    <a:pt x="206939" y="43568"/>
                    <a:pt x="214091" y="33490"/>
                    <a:pt x="222382" y="24061"/>
                  </a:cubicBezTo>
                  <a:cubicBezTo>
                    <a:pt x="227584" y="18046"/>
                    <a:pt x="233436" y="11869"/>
                    <a:pt x="240264" y="7480"/>
                  </a:cubicBezTo>
                  <a:cubicBezTo>
                    <a:pt x="247904" y="2603"/>
                    <a:pt x="255869" y="2"/>
                    <a:pt x="264973" y="2"/>
                  </a:cubicBezTo>
                  <a:cubicBezTo>
                    <a:pt x="280091" y="-161"/>
                    <a:pt x="293096" y="11381"/>
                    <a:pt x="298297" y="24873"/>
                  </a:cubicBezTo>
                  <a:cubicBezTo>
                    <a:pt x="304962" y="42267"/>
                    <a:pt x="301711" y="62262"/>
                    <a:pt x="298785" y="80144"/>
                  </a:cubicBezTo>
                  <a:cubicBezTo>
                    <a:pt x="296347" y="94287"/>
                    <a:pt x="293096" y="108429"/>
                    <a:pt x="289519" y="122409"/>
                  </a:cubicBezTo>
                  <a:cubicBezTo>
                    <a:pt x="282041" y="152646"/>
                    <a:pt x="274076" y="182719"/>
                    <a:pt x="265948" y="212630"/>
                  </a:cubicBezTo>
                  <a:cubicBezTo>
                    <a:pt x="250342" y="270014"/>
                    <a:pt x="232786" y="327073"/>
                    <a:pt x="213116" y="383318"/>
                  </a:cubicBezTo>
                  <a:cubicBezTo>
                    <a:pt x="194747" y="435988"/>
                    <a:pt x="173126" y="487682"/>
                    <a:pt x="150530" y="538726"/>
                  </a:cubicBezTo>
                  <a:cubicBezTo>
                    <a:pt x="126959" y="591558"/>
                    <a:pt x="103388" y="644390"/>
                    <a:pt x="76566" y="695596"/>
                  </a:cubicBezTo>
                  <a:cubicBezTo>
                    <a:pt x="73152" y="702098"/>
                    <a:pt x="69413" y="708276"/>
                    <a:pt x="65512" y="714290"/>
                  </a:cubicBezTo>
                  <a:cubicBezTo>
                    <a:pt x="61448" y="720793"/>
                    <a:pt x="54945" y="727133"/>
                    <a:pt x="47955" y="730221"/>
                  </a:cubicBezTo>
                  <a:cubicBezTo>
                    <a:pt x="43729" y="732172"/>
                    <a:pt x="38852" y="733147"/>
                    <a:pt x="33975" y="733147"/>
                  </a:cubicBezTo>
                  <a:cubicBezTo>
                    <a:pt x="29749" y="733147"/>
                    <a:pt x="25522" y="732335"/>
                    <a:pt x="21621" y="730872"/>
                  </a:cubicBezTo>
                  <a:close/>
                </a:path>
              </a:pathLst>
            </a:custGeom>
            <a:solidFill>
              <a:srgbClr val="FEF69A"/>
            </a:solidFill>
            <a:ln w="16256"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741C8746-E0AF-E079-6681-08C2DDC34BC3}"/>
                </a:ext>
              </a:extLst>
            </p:cNvPr>
            <p:cNvSpPr/>
            <p:nvPr/>
          </p:nvSpPr>
          <p:spPr>
            <a:xfrm>
              <a:off x="3418109" y="5050617"/>
              <a:ext cx="465470" cy="524093"/>
            </a:xfrm>
            <a:custGeom>
              <a:avLst/>
              <a:gdLst>
                <a:gd name="connsiteX0" fmla="*/ 26862 w 465470"/>
                <a:gd name="connsiteY0" fmla="*/ 523443 h 524093"/>
                <a:gd name="connsiteX1" fmla="*/ 6704 w 465470"/>
                <a:gd name="connsiteY1" fmla="*/ 512389 h 524093"/>
                <a:gd name="connsiteX2" fmla="*/ 40 w 465470"/>
                <a:gd name="connsiteY2" fmla="*/ 489631 h 524093"/>
                <a:gd name="connsiteX3" fmla="*/ 10931 w 465470"/>
                <a:gd name="connsiteY3" fmla="*/ 465897 h 524093"/>
                <a:gd name="connsiteX4" fmla="*/ 14020 w 465470"/>
                <a:gd name="connsiteY4" fmla="*/ 461833 h 524093"/>
                <a:gd name="connsiteX5" fmla="*/ 32389 w 465470"/>
                <a:gd name="connsiteY5" fmla="*/ 425257 h 524093"/>
                <a:gd name="connsiteX6" fmla="*/ 56123 w 465470"/>
                <a:gd name="connsiteY6" fmla="*/ 387868 h 524093"/>
                <a:gd name="connsiteX7" fmla="*/ 83270 w 465470"/>
                <a:gd name="connsiteY7" fmla="*/ 348203 h 524093"/>
                <a:gd name="connsiteX8" fmla="*/ 190072 w 465470"/>
                <a:gd name="connsiteY8" fmla="*/ 210027 h 524093"/>
                <a:gd name="connsiteX9" fmla="*/ 310692 w 465470"/>
                <a:gd name="connsiteY9" fmla="*/ 81117 h 524093"/>
                <a:gd name="connsiteX10" fmla="*/ 344992 w 465470"/>
                <a:gd name="connsiteY10" fmla="*/ 49256 h 524093"/>
                <a:gd name="connsiteX11" fmla="*/ 375228 w 465470"/>
                <a:gd name="connsiteY11" fmla="*/ 23083 h 524093"/>
                <a:gd name="connsiteX12" fmla="*/ 404164 w 465470"/>
                <a:gd name="connsiteY12" fmla="*/ 4389 h 524093"/>
                <a:gd name="connsiteX13" fmla="*/ 423833 w 465470"/>
                <a:gd name="connsiteY13" fmla="*/ 0 h 524093"/>
                <a:gd name="connsiteX14" fmla="*/ 445942 w 465470"/>
                <a:gd name="connsiteY14" fmla="*/ 6990 h 524093"/>
                <a:gd name="connsiteX15" fmla="*/ 464636 w 465470"/>
                <a:gd name="connsiteY15" fmla="*/ 42591 h 524093"/>
                <a:gd name="connsiteX16" fmla="*/ 464961 w 465470"/>
                <a:gd name="connsiteY16" fmla="*/ 64374 h 524093"/>
                <a:gd name="connsiteX17" fmla="*/ 459109 w 465470"/>
                <a:gd name="connsiteY17" fmla="*/ 90871 h 524093"/>
                <a:gd name="connsiteX18" fmla="*/ 436025 w 465470"/>
                <a:gd name="connsiteY18" fmla="*/ 144028 h 524093"/>
                <a:gd name="connsiteX19" fmla="*/ 415705 w 465470"/>
                <a:gd name="connsiteY19" fmla="*/ 181092 h 524093"/>
                <a:gd name="connsiteX20" fmla="*/ 404976 w 465470"/>
                <a:gd name="connsiteY20" fmla="*/ 198161 h 524093"/>
                <a:gd name="connsiteX21" fmla="*/ 392622 w 465470"/>
                <a:gd name="connsiteY21" fmla="*/ 216367 h 524093"/>
                <a:gd name="connsiteX22" fmla="*/ 364336 w 465470"/>
                <a:gd name="connsiteY22" fmla="*/ 252456 h 524093"/>
                <a:gd name="connsiteX23" fmla="*/ 241441 w 465470"/>
                <a:gd name="connsiteY23" fmla="*/ 381528 h 524093"/>
                <a:gd name="connsiteX24" fmla="*/ 195274 w 465470"/>
                <a:gd name="connsiteY24" fmla="*/ 418267 h 524093"/>
                <a:gd name="connsiteX25" fmla="*/ 143580 w 465470"/>
                <a:gd name="connsiteY25" fmla="*/ 454193 h 524093"/>
                <a:gd name="connsiteX26" fmla="*/ 93512 w 465470"/>
                <a:gd name="connsiteY26" fmla="*/ 489143 h 524093"/>
                <a:gd name="connsiteX27" fmla="*/ 69290 w 465470"/>
                <a:gd name="connsiteY27" fmla="*/ 506212 h 524093"/>
                <a:gd name="connsiteX28" fmla="*/ 31576 w 465470"/>
                <a:gd name="connsiteY28" fmla="*/ 524093 h 524093"/>
                <a:gd name="connsiteX29" fmla="*/ 26700 w 465470"/>
                <a:gd name="connsiteY29" fmla="*/ 523768 h 52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5470" h="524093">
                  <a:moveTo>
                    <a:pt x="26862" y="523443"/>
                  </a:moveTo>
                  <a:cubicBezTo>
                    <a:pt x="18896" y="522143"/>
                    <a:pt x="11906" y="518729"/>
                    <a:pt x="6704" y="512389"/>
                  </a:cubicBezTo>
                  <a:cubicBezTo>
                    <a:pt x="1340" y="505724"/>
                    <a:pt x="-286" y="497921"/>
                    <a:pt x="40" y="489631"/>
                  </a:cubicBezTo>
                  <a:cubicBezTo>
                    <a:pt x="527" y="480365"/>
                    <a:pt x="5567" y="473050"/>
                    <a:pt x="10931" y="465897"/>
                  </a:cubicBezTo>
                  <a:cubicBezTo>
                    <a:pt x="11906" y="464596"/>
                    <a:pt x="13045" y="463296"/>
                    <a:pt x="14020" y="461833"/>
                  </a:cubicBezTo>
                  <a:cubicBezTo>
                    <a:pt x="18896" y="449153"/>
                    <a:pt x="25724" y="437124"/>
                    <a:pt x="32389" y="425257"/>
                  </a:cubicBezTo>
                  <a:cubicBezTo>
                    <a:pt x="39542" y="412415"/>
                    <a:pt x="47832" y="400060"/>
                    <a:pt x="56123" y="387868"/>
                  </a:cubicBezTo>
                  <a:cubicBezTo>
                    <a:pt x="65064" y="374538"/>
                    <a:pt x="74167" y="361371"/>
                    <a:pt x="83270" y="348203"/>
                  </a:cubicBezTo>
                  <a:cubicBezTo>
                    <a:pt x="116595" y="300411"/>
                    <a:pt x="152358" y="254244"/>
                    <a:pt x="190072" y="210027"/>
                  </a:cubicBezTo>
                  <a:cubicBezTo>
                    <a:pt x="228437" y="165161"/>
                    <a:pt x="268589" y="122245"/>
                    <a:pt x="310692" y="81117"/>
                  </a:cubicBezTo>
                  <a:cubicBezTo>
                    <a:pt x="321909" y="70226"/>
                    <a:pt x="333288" y="59659"/>
                    <a:pt x="344992" y="49256"/>
                  </a:cubicBezTo>
                  <a:cubicBezTo>
                    <a:pt x="354908" y="40477"/>
                    <a:pt x="364824" y="31374"/>
                    <a:pt x="375228" y="23083"/>
                  </a:cubicBezTo>
                  <a:cubicBezTo>
                    <a:pt x="384332" y="15768"/>
                    <a:pt x="393110" y="8453"/>
                    <a:pt x="404164" y="4389"/>
                  </a:cubicBezTo>
                  <a:cubicBezTo>
                    <a:pt x="410504" y="2113"/>
                    <a:pt x="417168" y="0"/>
                    <a:pt x="423833" y="0"/>
                  </a:cubicBezTo>
                  <a:cubicBezTo>
                    <a:pt x="431474" y="0"/>
                    <a:pt x="439765" y="2438"/>
                    <a:pt x="445942" y="6990"/>
                  </a:cubicBezTo>
                  <a:cubicBezTo>
                    <a:pt x="457484" y="15443"/>
                    <a:pt x="462198" y="29261"/>
                    <a:pt x="464636" y="42591"/>
                  </a:cubicBezTo>
                  <a:cubicBezTo>
                    <a:pt x="465936" y="49743"/>
                    <a:pt x="465449" y="57221"/>
                    <a:pt x="464961" y="64374"/>
                  </a:cubicBezTo>
                  <a:cubicBezTo>
                    <a:pt x="464311" y="73315"/>
                    <a:pt x="462035" y="82418"/>
                    <a:pt x="459109" y="90871"/>
                  </a:cubicBezTo>
                  <a:cubicBezTo>
                    <a:pt x="452932" y="109078"/>
                    <a:pt x="444316" y="126634"/>
                    <a:pt x="436025" y="144028"/>
                  </a:cubicBezTo>
                  <a:cubicBezTo>
                    <a:pt x="429848" y="156708"/>
                    <a:pt x="423021" y="169062"/>
                    <a:pt x="415705" y="181092"/>
                  </a:cubicBezTo>
                  <a:cubicBezTo>
                    <a:pt x="412292" y="186944"/>
                    <a:pt x="408716" y="192634"/>
                    <a:pt x="404976" y="198161"/>
                  </a:cubicBezTo>
                  <a:cubicBezTo>
                    <a:pt x="400912" y="204175"/>
                    <a:pt x="397174" y="210515"/>
                    <a:pt x="392622" y="216367"/>
                  </a:cubicBezTo>
                  <a:cubicBezTo>
                    <a:pt x="383356" y="228559"/>
                    <a:pt x="374090" y="240589"/>
                    <a:pt x="364336" y="252456"/>
                  </a:cubicBezTo>
                  <a:cubicBezTo>
                    <a:pt x="326460" y="298460"/>
                    <a:pt x="286145" y="342189"/>
                    <a:pt x="241441" y="381528"/>
                  </a:cubicBezTo>
                  <a:cubicBezTo>
                    <a:pt x="226648" y="394533"/>
                    <a:pt x="211368" y="406725"/>
                    <a:pt x="195274" y="418267"/>
                  </a:cubicBezTo>
                  <a:cubicBezTo>
                    <a:pt x="178205" y="430459"/>
                    <a:pt x="160812" y="442326"/>
                    <a:pt x="143580" y="454193"/>
                  </a:cubicBezTo>
                  <a:cubicBezTo>
                    <a:pt x="126837" y="465734"/>
                    <a:pt x="110255" y="477439"/>
                    <a:pt x="93512" y="489143"/>
                  </a:cubicBezTo>
                  <a:cubicBezTo>
                    <a:pt x="85384" y="494833"/>
                    <a:pt x="77418" y="500522"/>
                    <a:pt x="69290" y="506212"/>
                  </a:cubicBezTo>
                  <a:cubicBezTo>
                    <a:pt x="58073" y="514015"/>
                    <a:pt x="45719" y="524093"/>
                    <a:pt x="31576" y="524093"/>
                  </a:cubicBezTo>
                  <a:cubicBezTo>
                    <a:pt x="29951" y="524093"/>
                    <a:pt x="28325" y="524093"/>
                    <a:pt x="26700" y="523768"/>
                  </a:cubicBezTo>
                  <a:close/>
                </a:path>
              </a:pathLst>
            </a:custGeom>
            <a:solidFill>
              <a:srgbClr val="FEF69A"/>
            </a:solidFill>
            <a:ln w="16256"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A2C02EB3-6AE0-1253-4013-0F8561C696C5}"/>
                </a:ext>
              </a:extLst>
            </p:cNvPr>
            <p:cNvSpPr/>
            <p:nvPr/>
          </p:nvSpPr>
          <p:spPr>
            <a:xfrm>
              <a:off x="3383446" y="5296493"/>
              <a:ext cx="656261" cy="338689"/>
            </a:xfrm>
            <a:custGeom>
              <a:avLst/>
              <a:gdLst>
                <a:gd name="connsiteX0" fmla="*/ 12594 w 656261"/>
                <a:gd name="connsiteY0" fmla="*/ 331374 h 338689"/>
                <a:gd name="connsiteX1" fmla="*/ 5767 w 656261"/>
                <a:gd name="connsiteY1" fmla="*/ 287646 h 338689"/>
                <a:gd name="connsiteX2" fmla="*/ 43155 w 656261"/>
                <a:gd name="connsiteY2" fmla="*/ 259035 h 338689"/>
                <a:gd name="connsiteX3" fmla="*/ 65101 w 656261"/>
                <a:gd name="connsiteY3" fmla="*/ 247006 h 338689"/>
                <a:gd name="connsiteX4" fmla="*/ 103790 w 656261"/>
                <a:gd name="connsiteY4" fmla="*/ 227173 h 338689"/>
                <a:gd name="connsiteX5" fmla="*/ 136140 w 656261"/>
                <a:gd name="connsiteY5" fmla="*/ 211242 h 338689"/>
                <a:gd name="connsiteX6" fmla="*/ 140529 w 656261"/>
                <a:gd name="connsiteY6" fmla="*/ 208153 h 338689"/>
                <a:gd name="connsiteX7" fmla="*/ 210755 w 656261"/>
                <a:gd name="connsiteY7" fmla="*/ 160361 h 338689"/>
                <a:gd name="connsiteX8" fmla="*/ 290734 w 656261"/>
                <a:gd name="connsiteY8" fmla="*/ 111105 h 338689"/>
                <a:gd name="connsiteX9" fmla="*/ 365512 w 656261"/>
                <a:gd name="connsiteY9" fmla="*/ 69490 h 338689"/>
                <a:gd name="connsiteX10" fmla="*/ 443866 w 656261"/>
                <a:gd name="connsiteY10" fmla="*/ 33239 h 338689"/>
                <a:gd name="connsiteX11" fmla="*/ 486944 w 656261"/>
                <a:gd name="connsiteY11" fmla="*/ 16658 h 338689"/>
                <a:gd name="connsiteX12" fmla="*/ 529047 w 656261"/>
                <a:gd name="connsiteY12" fmla="*/ 6254 h 338689"/>
                <a:gd name="connsiteX13" fmla="*/ 572938 w 656261"/>
                <a:gd name="connsiteY13" fmla="*/ 889 h 338689"/>
                <a:gd name="connsiteX14" fmla="*/ 590820 w 656261"/>
                <a:gd name="connsiteY14" fmla="*/ 77 h 338689"/>
                <a:gd name="connsiteX15" fmla="*/ 630322 w 656261"/>
                <a:gd name="connsiteY15" fmla="*/ 6091 h 338689"/>
                <a:gd name="connsiteX16" fmla="*/ 645928 w 656261"/>
                <a:gd name="connsiteY16" fmla="*/ 18446 h 338689"/>
                <a:gd name="connsiteX17" fmla="*/ 655844 w 656261"/>
                <a:gd name="connsiteY17" fmla="*/ 39254 h 338689"/>
                <a:gd name="connsiteX18" fmla="*/ 640888 w 656261"/>
                <a:gd name="connsiteY18" fmla="*/ 81519 h 338689"/>
                <a:gd name="connsiteX19" fmla="*/ 580416 w 656261"/>
                <a:gd name="connsiteY19" fmla="*/ 123622 h 338689"/>
                <a:gd name="connsiteX20" fmla="*/ 421107 w 656261"/>
                <a:gd name="connsiteY20" fmla="*/ 194661 h 338689"/>
                <a:gd name="connsiteX21" fmla="*/ 338364 w 656261"/>
                <a:gd name="connsiteY21" fmla="*/ 229611 h 338689"/>
                <a:gd name="connsiteX22" fmla="*/ 258872 w 656261"/>
                <a:gd name="connsiteY22" fmla="*/ 264074 h 338689"/>
                <a:gd name="connsiteX23" fmla="*/ 145568 w 656261"/>
                <a:gd name="connsiteY23" fmla="*/ 308453 h 338689"/>
                <a:gd name="connsiteX24" fmla="*/ 90785 w 656261"/>
                <a:gd name="connsiteY24" fmla="*/ 326172 h 338689"/>
                <a:gd name="connsiteX25" fmla="*/ 66076 w 656261"/>
                <a:gd name="connsiteY25" fmla="*/ 333487 h 338689"/>
                <a:gd name="connsiteX26" fmla="*/ 36490 w 656261"/>
                <a:gd name="connsiteY26" fmla="*/ 338689 h 338689"/>
                <a:gd name="connsiteX27" fmla="*/ 12594 w 656261"/>
                <a:gd name="connsiteY27" fmla="*/ 331211 h 33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6261" h="338689">
                  <a:moveTo>
                    <a:pt x="12594" y="331374"/>
                  </a:moveTo>
                  <a:cubicBezTo>
                    <a:pt x="-1386" y="320807"/>
                    <a:pt x="-3825" y="301950"/>
                    <a:pt x="5767" y="287646"/>
                  </a:cubicBezTo>
                  <a:cubicBezTo>
                    <a:pt x="14707" y="274478"/>
                    <a:pt x="29500" y="266350"/>
                    <a:pt x="43155" y="259035"/>
                  </a:cubicBezTo>
                  <a:cubicBezTo>
                    <a:pt x="50471" y="254971"/>
                    <a:pt x="57786" y="251070"/>
                    <a:pt x="65101" y="247006"/>
                  </a:cubicBezTo>
                  <a:cubicBezTo>
                    <a:pt x="77781" y="240015"/>
                    <a:pt x="90785" y="233675"/>
                    <a:pt x="103790" y="227173"/>
                  </a:cubicBezTo>
                  <a:cubicBezTo>
                    <a:pt x="114519" y="221808"/>
                    <a:pt x="125411" y="216606"/>
                    <a:pt x="136140" y="211242"/>
                  </a:cubicBezTo>
                  <a:cubicBezTo>
                    <a:pt x="137603" y="210267"/>
                    <a:pt x="139066" y="209129"/>
                    <a:pt x="140529" y="208153"/>
                  </a:cubicBezTo>
                  <a:cubicBezTo>
                    <a:pt x="163450" y="191572"/>
                    <a:pt x="186858" y="175479"/>
                    <a:pt x="210755" y="160361"/>
                  </a:cubicBezTo>
                  <a:cubicBezTo>
                    <a:pt x="237252" y="143454"/>
                    <a:pt x="263912" y="127198"/>
                    <a:pt x="290734" y="111105"/>
                  </a:cubicBezTo>
                  <a:cubicBezTo>
                    <a:pt x="315118" y="96475"/>
                    <a:pt x="339990" y="82007"/>
                    <a:pt x="365512" y="69490"/>
                  </a:cubicBezTo>
                  <a:cubicBezTo>
                    <a:pt x="391196" y="56810"/>
                    <a:pt x="417206" y="44130"/>
                    <a:pt x="443866" y="33239"/>
                  </a:cubicBezTo>
                  <a:cubicBezTo>
                    <a:pt x="458171" y="27387"/>
                    <a:pt x="472476" y="21860"/>
                    <a:pt x="486944" y="16658"/>
                  </a:cubicBezTo>
                  <a:cubicBezTo>
                    <a:pt x="500599" y="11781"/>
                    <a:pt x="514904" y="9017"/>
                    <a:pt x="529047" y="6254"/>
                  </a:cubicBezTo>
                  <a:cubicBezTo>
                    <a:pt x="543515" y="3328"/>
                    <a:pt x="558145" y="2027"/>
                    <a:pt x="572938" y="889"/>
                  </a:cubicBezTo>
                  <a:cubicBezTo>
                    <a:pt x="578953" y="402"/>
                    <a:pt x="584968" y="239"/>
                    <a:pt x="590820" y="77"/>
                  </a:cubicBezTo>
                  <a:cubicBezTo>
                    <a:pt x="604150" y="-86"/>
                    <a:pt x="618293" y="-574"/>
                    <a:pt x="630322" y="6091"/>
                  </a:cubicBezTo>
                  <a:cubicBezTo>
                    <a:pt x="636012" y="9180"/>
                    <a:pt x="642026" y="13081"/>
                    <a:pt x="645928" y="18446"/>
                  </a:cubicBezTo>
                  <a:cubicBezTo>
                    <a:pt x="650479" y="24623"/>
                    <a:pt x="654706" y="31451"/>
                    <a:pt x="655844" y="39254"/>
                  </a:cubicBezTo>
                  <a:cubicBezTo>
                    <a:pt x="658120" y="55184"/>
                    <a:pt x="650805" y="69652"/>
                    <a:pt x="640888" y="81519"/>
                  </a:cubicBezTo>
                  <a:cubicBezTo>
                    <a:pt x="624958" y="100702"/>
                    <a:pt x="602362" y="112894"/>
                    <a:pt x="580416" y="123622"/>
                  </a:cubicBezTo>
                  <a:cubicBezTo>
                    <a:pt x="528234" y="149307"/>
                    <a:pt x="474752" y="172228"/>
                    <a:pt x="421107" y="194661"/>
                  </a:cubicBezTo>
                  <a:cubicBezTo>
                    <a:pt x="393472" y="206203"/>
                    <a:pt x="365837" y="217744"/>
                    <a:pt x="338364" y="229611"/>
                  </a:cubicBezTo>
                  <a:cubicBezTo>
                    <a:pt x="311867" y="240990"/>
                    <a:pt x="285532" y="252695"/>
                    <a:pt x="258872" y="264074"/>
                  </a:cubicBezTo>
                  <a:cubicBezTo>
                    <a:pt x="221646" y="280005"/>
                    <a:pt x="183770" y="294960"/>
                    <a:pt x="145568" y="308453"/>
                  </a:cubicBezTo>
                  <a:cubicBezTo>
                    <a:pt x="127524" y="314793"/>
                    <a:pt x="109155" y="320482"/>
                    <a:pt x="90785" y="326172"/>
                  </a:cubicBezTo>
                  <a:cubicBezTo>
                    <a:pt x="82657" y="328773"/>
                    <a:pt x="74367" y="331211"/>
                    <a:pt x="66076" y="333487"/>
                  </a:cubicBezTo>
                  <a:cubicBezTo>
                    <a:pt x="56485" y="336088"/>
                    <a:pt x="46407" y="338689"/>
                    <a:pt x="36490" y="338689"/>
                  </a:cubicBezTo>
                  <a:cubicBezTo>
                    <a:pt x="28037" y="338689"/>
                    <a:pt x="19909" y="336738"/>
                    <a:pt x="12594" y="331211"/>
                  </a:cubicBezTo>
                  <a:close/>
                </a:path>
              </a:pathLst>
            </a:custGeom>
            <a:solidFill>
              <a:srgbClr val="FEF69A"/>
            </a:solidFill>
            <a:ln w="16256"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7AB2C223-E005-8BB4-A916-E4A7EC5BCA44}"/>
                </a:ext>
              </a:extLst>
            </p:cNvPr>
            <p:cNvSpPr/>
            <p:nvPr/>
          </p:nvSpPr>
          <p:spPr>
            <a:xfrm>
              <a:off x="6666239" y="4995509"/>
              <a:ext cx="1039320" cy="1160516"/>
            </a:xfrm>
            <a:custGeom>
              <a:avLst/>
              <a:gdLst>
                <a:gd name="connsiteX0" fmla="*/ 714472 w 1039320"/>
                <a:gd name="connsiteY0" fmla="*/ 1159703 h 1160516"/>
                <a:gd name="connsiteX1" fmla="*/ 708783 w 1039320"/>
                <a:gd name="connsiteY1" fmla="*/ 1159215 h 1160516"/>
                <a:gd name="connsiteX2" fmla="*/ 673670 w 1039320"/>
                <a:gd name="connsiteY2" fmla="*/ 1156289 h 1160516"/>
                <a:gd name="connsiteX3" fmla="*/ 665867 w 1039320"/>
                <a:gd name="connsiteY3" fmla="*/ 1155639 h 1160516"/>
                <a:gd name="connsiteX4" fmla="*/ 577272 w 1039320"/>
                <a:gd name="connsiteY4" fmla="*/ 1142959 h 1160516"/>
                <a:gd name="connsiteX5" fmla="*/ 493391 w 1039320"/>
                <a:gd name="connsiteY5" fmla="*/ 1122152 h 1160516"/>
                <a:gd name="connsiteX6" fmla="*/ 323516 w 1039320"/>
                <a:gd name="connsiteY6" fmla="*/ 1062330 h 1160516"/>
                <a:gd name="connsiteX7" fmla="*/ 251827 w 1039320"/>
                <a:gd name="connsiteY7" fmla="*/ 1034695 h 1160516"/>
                <a:gd name="connsiteX8" fmla="*/ 241748 w 1039320"/>
                <a:gd name="connsiteY8" fmla="*/ 1030793 h 1160516"/>
                <a:gd name="connsiteX9" fmla="*/ 162744 w 1039320"/>
                <a:gd name="connsiteY9" fmla="*/ 996330 h 1160516"/>
                <a:gd name="connsiteX10" fmla="*/ 122591 w 1039320"/>
                <a:gd name="connsiteY10" fmla="*/ 975198 h 1160516"/>
                <a:gd name="connsiteX11" fmla="*/ 117877 w 1039320"/>
                <a:gd name="connsiteY11" fmla="*/ 972434 h 1160516"/>
                <a:gd name="connsiteX12" fmla="*/ 102597 w 1039320"/>
                <a:gd name="connsiteY12" fmla="*/ 963168 h 1160516"/>
                <a:gd name="connsiteX13" fmla="*/ 92680 w 1039320"/>
                <a:gd name="connsiteY13" fmla="*/ 956503 h 1160516"/>
                <a:gd name="connsiteX14" fmla="*/ 82764 w 1039320"/>
                <a:gd name="connsiteY14" fmla="*/ 949838 h 1160516"/>
                <a:gd name="connsiteX15" fmla="*/ 71222 w 1039320"/>
                <a:gd name="connsiteY15" fmla="*/ 941223 h 1160516"/>
                <a:gd name="connsiteX16" fmla="*/ 65695 w 1039320"/>
                <a:gd name="connsiteY16" fmla="*/ 936833 h 1160516"/>
                <a:gd name="connsiteX17" fmla="*/ 60493 w 1039320"/>
                <a:gd name="connsiteY17" fmla="*/ 932444 h 1160516"/>
                <a:gd name="connsiteX18" fmla="*/ 57730 w 1039320"/>
                <a:gd name="connsiteY18" fmla="*/ 930168 h 1160516"/>
                <a:gd name="connsiteX19" fmla="*/ 55292 w 1039320"/>
                <a:gd name="connsiteY19" fmla="*/ 928055 h 1160516"/>
                <a:gd name="connsiteX20" fmla="*/ 48301 w 1039320"/>
                <a:gd name="connsiteY20" fmla="*/ 921878 h 1160516"/>
                <a:gd name="connsiteX21" fmla="*/ 32858 w 1039320"/>
                <a:gd name="connsiteY21" fmla="*/ 905947 h 1160516"/>
                <a:gd name="connsiteX22" fmla="*/ 15789 w 1039320"/>
                <a:gd name="connsiteY22" fmla="*/ 883676 h 1160516"/>
                <a:gd name="connsiteX23" fmla="*/ 4085 w 1039320"/>
                <a:gd name="connsiteY23" fmla="*/ 861568 h 1160516"/>
                <a:gd name="connsiteX24" fmla="*/ 21 w 1039320"/>
                <a:gd name="connsiteY24" fmla="*/ 839460 h 1160516"/>
                <a:gd name="connsiteX25" fmla="*/ 1322 w 1039320"/>
                <a:gd name="connsiteY25" fmla="*/ 830031 h 1160516"/>
                <a:gd name="connsiteX26" fmla="*/ 1972 w 1039320"/>
                <a:gd name="connsiteY26" fmla="*/ 827593 h 1160516"/>
                <a:gd name="connsiteX27" fmla="*/ 6686 w 1039320"/>
                <a:gd name="connsiteY27" fmla="*/ 816051 h 1160516"/>
                <a:gd name="connsiteX28" fmla="*/ 26356 w 1039320"/>
                <a:gd name="connsiteY28" fmla="*/ 797032 h 1160516"/>
                <a:gd name="connsiteX29" fmla="*/ 57730 w 1039320"/>
                <a:gd name="connsiteY29" fmla="*/ 790855 h 1160516"/>
                <a:gd name="connsiteX30" fmla="*/ 59356 w 1039320"/>
                <a:gd name="connsiteY30" fmla="*/ 790855 h 1160516"/>
                <a:gd name="connsiteX31" fmla="*/ 81951 w 1039320"/>
                <a:gd name="connsiteY31" fmla="*/ 792155 h 1160516"/>
                <a:gd name="connsiteX32" fmla="*/ 166157 w 1039320"/>
                <a:gd name="connsiteY32" fmla="*/ 815401 h 1160516"/>
                <a:gd name="connsiteX33" fmla="*/ 247112 w 1039320"/>
                <a:gd name="connsiteY33" fmla="*/ 851002 h 1160516"/>
                <a:gd name="connsiteX34" fmla="*/ 324979 w 1039320"/>
                <a:gd name="connsiteY34" fmla="*/ 886602 h 1160516"/>
                <a:gd name="connsiteX35" fmla="*/ 338959 w 1039320"/>
                <a:gd name="connsiteY35" fmla="*/ 892942 h 1160516"/>
                <a:gd name="connsiteX36" fmla="*/ 401707 w 1039320"/>
                <a:gd name="connsiteY36" fmla="*/ 921878 h 1160516"/>
                <a:gd name="connsiteX37" fmla="*/ 426091 w 1039320"/>
                <a:gd name="connsiteY37" fmla="*/ 933420 h 1160516"/>
                <a:gd name="connsiteX38" fmla="*/ 482987 w 1039320"/>
                <a:gd name="connsiteY38" fmla="*/ 960242 h 1160516"/>
                <a:gd name="connsiteX39" fmla="*/ 556464 w 1039320"/>
                <a:gd name="connsiteY39" fmla="*/ 993567 h 1160516"/>
                <a:gd name="connsiteX40" fmla="*/ 617587 w 1039320"/>
                <a:gd name="connsiteY40" fmla="*/ 1021202 h 1160516"/>
                <a:gd name="connsiteX41" fmla="*/ 641320 w 1039320"/>
                <a:gd name="connsiteY41" fmla="*/ 1032256 h 1160516"/>
                <a:gd name="connsiteX42" fmla="*/ 600355 w 1039320"/>
                <a:gd name="connsiteY42" fmla="*/ 1010798 h 1160516"/>
                <a:gd name="connsiteX43" fmla="*/ 448687 w 1039320"/>
                <a:gd name="connsiteY43" fmla="*/ 924967 h 1160516"/>
                <a:gd name="connsiteX44" fmla="*/ 297994 w 1039320"/>
                <a:gd name="connsiteY44" fmla="*/ 831169 h 1160516"/>
                <a:gd name="connsiteX45" fmla="*/ 242886 w 1039320"/>
                <a:gd name="connsiteY45" fmla="*/ 794756 h 1160516"/>
                <a:gd name="connsiteX46" fmla="*/ 176724 w 1039320"/>
                <a:gd name="connsiteY46" fmla="*/ 748101 h 1160516"/>
                <a:gd name="connsiteX47" fmla="*/ 172172 w 1039320"/>
                <a:gd name="connsiteY47" fmla="*/ 744850 h 1160516"/>
                <a:gd name="connsiteX48" fmla="*/ 146488 w 1039320"/>
                <a:gd name="connsiteY48" fmla="*/ 725831 h 1160516"/>
                <a:gd name="connsiteX49" fmla="*/ 137547 w 1039320"/>
                <a:gd name="connsiteY49" fmla="*/ 719166 h 1160516"/>
                <a:gd name="connsiteX50" fmla="*/ 106661 w 1039320"/>
                <a:gd name="connsiteY50" fmla="*/ 694131 h 1160516"/>
                <a:gd name="connsiteX51" fmla="*/ 108449 w 1039320"/>
                <a:gd name="connsiteY51" fmla="*/ 695594 h 1160516"/>
                <a:gd name="connsiteX52" fmla="*/ 105685 w 1039320"/>
                <a:gd name="connsiteY52" fmla="*/ 693319 h 1160516"/>
                <a:gd name="connsiteX53" fmla="*/ 58055 w 1039320"/>
                <a:gd name="connsiteY53" fmla="*/ 647314 h 1160516"/>
                <a:gd name="connsiteX54" fmla="*/ 39848 w 1039320"/>
                <a:gd name="connsiteY54" fmla="*/ 624068 h 1160516"/>
                <a:gd name="connsiteX55" fmla="*/ 14977 w 1039320"/>
                <a:gd name="connsiteY55" fmla="*/ 581315 h 1160516"/>
                <a:gd name="connsiteX56" fmla="*/ 9937 w 1039320"/>
                <a:gd name="connsiteY56" fmla="*/ 559207 h 1160516"/>
                <a:gd name="connsiteX57" fmla="*/ 13514 w 1039320"/>
                <a:gd name="connsiteY57" fmla="*/ 538399 h 1160516"/>
                <a:gd name="connsiteX58" fmla="*/ 27981 w 1039320"/>
                <a:gd name="connsiteY58" fmla="*/ 520355 h 1160516"/>
                <a:gd name="connsiteX59" fmla="*/ 48464 w 1039320"/>
                <a:gd name="connsiteY59" fmla="*/ 510276 h 1160516"/>
                <a:gd name="connsiteX60" fmla="*/ 61469 w 1039320"/>
                <a:gd name="connsiteY60" fmla="*/ 508488 h 1160516"/>
                <a:gd name="connsiteX61" fmla="*/ 81789 w 1039320"/>
                <a:gd name="connsiteY61" fmla="*/ 510764 h 1160516"/>
                <a:gd name="connsiteX62" fmla="*/ 103572 w 1039320"/>
                <a:gd name="connsiteY62" fmla="*/ 515966 h 1160516"/>
                <a:gd name="connsiteX63" fmla="*/ 145350 w 1039320"/>
                <a:gd name="connsiteY63" fmla="*/ 533359 h 1160516"/>
                <a:gd name="connsiteX64" fmla="*/ 183389 w 1039320"/>
                <a:gd name="connsiteY64" fmla="*/ 554655 h 1160516"/>
                <a:gd name="connsiteX65" fmla="*/ 253452 w 1039320"/>
                <a:gd name="connsiteY65" fmla="*/ 599359 h 1160516"/>
                <a:gd name="connsiteX66" fmla="*/ 261743 w 1039320"/>
                <a:gd name="connsiteY66" fmla="*/ 604886 h 1160516"/>
                <a:gd name="connsiteX67" fmla="*/ 401057 w 1039320"/>
                <a:gd name="connsiteY67" fmla="*/ 704047 h 1160516"/>
                <a:gd name="connsiteX68" fmla="*/ 468844 w 1039320"/>
                <a:gd name="connsiteY68" fmla="*/ 756554 h 1160516"/>
                <a:gd name="connsiteX69" fmla="*/ 384963 w 1039320"/>
                <a:gd name="connsiteY69" fmla="*/ 673486 h 1160516"/>
                <a:gd name="connsiteX70" fmla="*/ 265644 w 1039320"/>
                <a:gd name="connsiteY70" fmla="*/ 542625 h 1160516"/>
                <a:gd name="connsiteX71" fmla="*/ 212812 w 1039320"/>
                <a:gd name="connsiteY71" fmla="*/ 474675 h 1160516"/>
                <a:gd name="connsiteX72" fmla="*/ 169734 w 1039320"/>
                <a:gd name="connsiteY72" fmla="*/ 397134 h 1160516"/>
                <a:gd name="connsiteX73" fmla="*/ 160793 w 1039320"/>
                <a:gd name="connsiteY73" fmla="*/ 345928 h 1160516"/>
                <a:gd name="connsiteX74" fmla="*/ 165670 w 1039320"/>
                <a:gd name="connsiteY74" fmla="*/ 324958 h 1160516"/>
                <a:gd name="connsiteX75" fmla="*/ 181113 w 1039320"/>
                <a:gd name="connsiteY75" fmla="*/ 305288 h 1160516"/>
                <a:gd name="connsiteX76" fmla="*/ 211349 w 1039320"/>
                <a:gd name="connsiteY76" fmla="*/ 295372 h 1160516"/>
                <a:gd name="connsiteX77" fmla="*/ 221103 w 1039320"/>
                <a:gd name="connsiteY77" fmla="*/ 296184 h 1160516"/>
                <a:gd name="connsiteX78" fmla="*/ 258654 w 1039320"/>
                <a:gd name="connsiteY78" fmla="*/ 313741 h 1160516"/>
                <a:gd name="connsiteX79" fmla="*/ 291979 w 1039320"/>
                <a:gd name="connsiteY79" fmla="*/ 337150 h 1160516"/>
                <a:gd name="connsiteX80" fmla="*/ 361067 w 1039320"/>
                <a:gd name="connsiteY80" fmla="*/ 394371 h 1160516"/>
                <a:gd name="connsiteX81" fmla="*/ 422840 w 1039320"/>
                <a:gd name="connsiteY81" fmla="*/ 452079 h 1160516"/>
                <a:gd name="connsiteX82" fmla="*/ 485588 w 1039320"/>
                <a:gd name="connsiteY82" fmla="*/ 516941 h 1160516"/>
                <a:gd name="connsiteX83" fmla="*/ 486888 w 1039320"/>
                <a:gd name="connsiteY83" fmla="*/ 518241 h 1160516"/>
                <a:gd name="connsiteX84" fmla="*/ 601656 w 1039320"/>
                <a:gd name="connsiteY84" fmla="*/ 643413 h 1160516"/>
                <a:gd name="connsiteX85" fmla="*/ 658714 w 1039320"/>
                <a:gd name="connsiteY85" fmla="*/ 712501 h 1160516"/>
                <a:gd name="connsiteX86" fmla="*/ 513873 w 1039320"/>
                <a:gd name="connsiteY86" fmla="*/ 408839 h 1160516"/>
                <a:gd name="connsiteX87" fmla="*/ 482987 w 1039320"/>
                <a:gd name="connsiteY87" fmla="*/ 334549 h 1160516"/>
                <a:gd name="connsiteX88" fmla="*/ 465756 w 1039320"/>
                <a:gd name="connsiteY88" fmla="*/ 288056 h 1160516"/>
                <a:gd name="connsiteX89" fmla="*/ 463805 w 1039320"/>
                <a:gd name="connsiteY89" fmla="*/ 282529 h 1160516"/>
                <a:gd name="connsiteX90" fmla="*/ 459741 w 1039320"/>
                <a:gd name="connsiteY90" fmla="*/ 270337 h 1160516"/>
                <a:gd name="connsiteX91" fmla="*/ 456002 w 1039320"/>
                <a:gd name="connsiteY91" fmla="*/ 256845 h 1160516"/>
                <a:gd name="connsiteX92" fmla="*/ 452263 w 1039320"/>
                <a:gd name="connsiteY92" fmla="*/ 243352 h 1160516"/>
                <a:gd name="connsiteX93" fmla="*/ 441859 w 1039320"/>
                <a:gd name="connsiteY93" fmla="*/ 198161 h 1160516"/>
                <a:gd name="connsiteX94" fmla="*/ 436170 w 1039320"/>
                <a:gd name="connsiteY94" fmla="*/ 79655 h 1160516"/>
                <a:gd name="connsiteX95" fmla="*/ 486726 w 1039320"/>
                <a:gd name="connsiteY95" fmla="*/ 1951 h 1160516"/>
                <a:gd name="connsiteX96" fmla="*/ 501681 w 1039320"/>
                <a:gd name="connsiteY96" fmla="*/ 0 h 1160516"/>
                <a:gd name="connsiteX97" fmla="*/ 527041 w 1039320"/>
                <a:gd name="connsiteY97" fmla="*/ 6340 h 1160516"/>
                <a:gd name="connsiteX98" fmla="*/ 560203 w 1039320"/>
                <a:gd name="connsiteY98" fmla="*/ 36576 h 1160516"/>
                <a:gd name="connsiteX99" fmla="*/ 573208 w 1039320"/>
                <a:gd name="connsiteY99" fmla="*/ 54945 h 1160516"/>
                <a:gd name="connsiteX100" fmla="*/ 582474 w 1039320"/>
                <a:gd name="connsiteY100" fmla="*/ 70876 h 1160516"/>
                <a:gd name="connsiteX101" fmla="*/ 584912 w 1039320"/>
                <a:gd name="connsiteY101" fmla="*/ 75428 h 1160516"/>
                <a:gd name="connsiteX102" fmla="*/ 604744 w 1039320"/>
                <a:gd name="connsiteY102" fmla="*/ 113467 h 1160516"/>
                <a:gd name="connsiteX103" fmla="*/ 643921 w 1039320"/>
                <a:gd name="connsiteY103" fmla="*/ 197348 h 1160516"/>
                <a:gd name="connsiteX104" fmla="*/ 672044 w 1039320"/>
                <a:gd name="connsiteY104" fmla="*/ 267086 h 1160516"/>
                <a:gd name="connsiteX105" fmla="*/ 677084 w 1039320"/>
                <a:gd name="connsiteY105" fmla="*/ 280091 h 1160516"/>
                <a:gd name="connsiteX106" fmla="*/ 706019 w 1039320"/>
                <a:gd name="connsiteY106" fmla="*/ 358770 h 1160516"/>
                <a:gd name="connsiteX107" fmla="*/ 726989 w 1039320"/>
                <a:gd name="connsiteY107" fmla="*/ 418430 h 1160516"/>
                <a:gd name="connsiteX108" fmla="*/ 821112 w 1039320"/>
                <a:gd name="connsiteY108" fmla="*/ 692668 h 1160516"/>
                <a:gd name="connsiteX109" fmla="*/ 846146 w 1039320"/>
                <a:gd name="connsiteY109" fmla="*/ 769722 h 1160516"/>
                <a:gd name="connsiteX110" fmla="*/ 870530 w 1039320"/>
                <a:gd name="connsiteY110" fmla="*/ 844662 h 1160516"/>
                <a:gd name="connsiteX111" fmla="*/ 812008 w 1039320"/>
                <a:gd name="connsiteY111" fmla="*/ 526044 h 1160516"/>
                <a:gd name="connsiteX112" fmla="*/ 789900 w 1039320"/>
                <a:gd name="connsiteY112" fmla="*/ 349342 h 1160516"/>
                <a:gd name="connsiteX113" fmla="*/ 785023 w 1039320"/>
                <a:gd name="connsiteY113" fmla="*/ 256357 h 1160516"/>
                <a:gd name="connsiteX114" fmla="*/ 785511 w 1039320"/>
                <a:gd name="connsiteY114" fmla="*/ 216205 h 1160516"/>
                <a:gd name="connsiteX115" fmla="*/ 788112 w 1039320"/>
                <a:gd name="connsiteY115" fmla="*/ 188082 h 1160516"/>
                <a:gd name="connsiteX116" fmla="*/ 795427 w 1039320"/>
                <a:gd name="connsiteY116" fmla="*/ 158171 h 1160516"/>
                <a:gd name="connsiteX117" fmla="*/ 806644 w 1039320"/>
                <a:gd name="connsiteY117" fmla="*/ 134762 h 1160516"/>
                <a:gd name="connsiteX118" fmla="*/ 822900 w 1039320"/>
                <a:gd name="connsiteY118" fmla="*/ 116393 h 1160516"/>
                <a:gd name="connsiteX119" fmla="*/ 860126 w 1039320"/>
                <a:gd name="connsiteY119" fmla="*/ 103876 h 1160516"/>
                <a:gd name="connsiteX120" fmla="*/ 871018 w 1039320"/>
                <a:gd name="connsiteY120" fmla="*/ 104526 h 1160516"/>
                <a:gd name="connsiteX121" fmla="*/ 926125 w 1039320"/>
                <a:gd name="connsiteY121" fmla="*/ 153619 h 1160516"/>
                <a:gd name="connsiteX122" fmla="*/ 945145 w 1039320"/>
                <a:gd name="connsiteY122" fmla="*/ 194259 h 1160516"/>
                <a:gd name="connsiteX123" fmla="*/ 970179 w 1039320"/>
                <a:gd name="connsiteY123" fmla="*/ 277165 h 1160516"/>
                <a:gd name="connsiteX124" fmla="*/ 999928 w 1039320"/>
                <a:gd name="connsiteY124" fmla="*/ 452567 h 1160516"/>
                <a:gd name="connsiteX125" fmla="*/ 1010169 w 1039320"/>
                <a:gd name="connsiteY125" fmla="*/ 535960 h 1160516"/>
                <a:gd name="connsiteX126" fmla="*/ 1010657 w 1039320"/>
                <a:gd name="connsiteY126" fmla="*/ 540837 h 1160516"/>
                <a:gd name="connsiteX127" fmla="*/ 1018622 w 1039320"/>
                <a:gd name="connsiteY127" fmla="*/ 627157 h 1160516"/>
                <a:gd name="connsiteX128" fmla="*/ 1023987 w 1039320"/>
                <a:gd name="connsiteY128" fmla="*/ 718678 h 1160516"/>
                <a:gd name="connsiteX129" fmla="*/ 1026425 w 1039320"/>
                <a:gd name="connsiteY129" fmla="*/ 784677 h 1160516"/>
                <a:gd name="connsiteX130" fmla="*/ 1027075 w 1039320"/>
                <a:gd name="connsiteY130" fmla="*/ 806785 h 1160516"/>
                <a:gd name="connsiteX131" fmla="*/ 1032927 w 1039320"/>
                <a:gd name="connsiteY131" fmla="*/ 922853 h 1160516"/>
                <a:gd name="connsiteX132" fmla="*/ 1035041 w 1039320"/>
                <a:gd name="connsiteY132" fmla="*/ 942360 h 1160516"/>
                <a:gd name="connsiteX133" fmla="*/ 1038942 w 1039320"/>
                <a:gd name="connsiteY133" fmla="*/ 960405 h 1160516"/>
                <a:gd name="connsiteX134" fmla="*/ 1030652 w 1039320"/>
                <a:gd name="connsiteY134" fmla="*/ 977961 h 1160516"/>
                <a:gd name="connsiteX135" fmla="*/ 1008543 w 1039320"/>
                <a:gd name="connsiteY135" fmla="*/ 987227 h 1160516"/>
                <a:gd name="connsiteX136" fmla="*/ 992125 w 1039320"/>
                <a:gd name="connsiteY136" fmla="*/ 982025 h 1160516"/>
                <a:gd name="connsiteX137" fmla="*/ 986598 w 1039320"/>
                <a:gd name="connsiteY137" fmla="*/ 1013237 h 1160516"/>
                <a:gd name="connsiteX138" fmla="*/ 976519 w 1039320"/>
                <a:gd name="connsiteY138" fmla="*/ 1032419 h 1160516"/>
                <a:gd name="connsiteX139" fmla="*/ 968879 w 1039320"/>
                <a:gd name="connsiteY139" fmla="*/ 1038759 h 1160516"/>
                <a:gd name="connsiteX140" fmla="*/ 954899 w 1039320"/>
                <a:gd name="connsiteY140" fmla="*/ 1043148 h 1160516"/>
                <a:gd name="connsiteX141" fmla="*/ 950997 w 1039320"/>
                <a:gd name="connsiteY141" fmla="*/ 1043473 h 1160516"/>
                <a:gd name="connsiteX142" fmla="*/ 918810 w 1039320"/>
                <a:gd name="connsiteY142" fmla="*/ 1020389 h 1160516"/>
                <a:gd name="connsiteX143" fmla="*/ 913121 w 1039320"/>
                <a:gd name="connsiteY143" fmla="*/ 1004946 h 1160516"/>
                <a:gd name="connsiteX144" fmla="*/ 911170 w 1039320"/>
                <a:gd name="connsiteY144" fmla="*/ 1007222 h 1160516"/>
                <a:gd name="connsiteX145" fmla="*/ 910195 w 1039320"/>
                <a:gd name="connsiteY145" fmla="*/ 1013562 h 1160516"/>
                <a:gd name="connsiteX146" fmla="*/ 892476 w 1039320"/>
                <a:gd name="connsiteY146" fmla="*/ 1033882 h 1160516"/>
                <a:gd name="connsiteX147" fmla="*/ 887924 w 1039320"/>
                <a:gd name="connsiteY147" fmla="*/ 1035670 h 1160516"/>
                <a:gd name="connsiteX148" fmla="*/ 876707 w 1039320"/>
                <a:gd name="connsiteY148" fmla="*/ 1075497 h 1160516"/>
                <a:gd name="connsiteX149" fmla="*/ 858338 w 1039320"/>
                <a:gd name="connsiteY149" fmla="*/ 1082162 h 1160516"/>
                <a:gd name="connsiteX150" fmla="*/ 836392 w 1039320"/>
                <a:gd name="connsiteY150" fmla="*/ 1075660 h 1160516"/>
                <a:gd name="connsiteX151" fmla="*/ 833304 w 1039320"/>
                <a:gd name="connsiteY151" fmla="*/ 1083788 h 1160516"/>
                <a:gd name="connsiteX152" fmla="*/ 817861 w 1039320"/>
                <a:gd name="connsiteY152" fmla="*/ 1096467 h 1160516"/>
                <a:gd name="connsiteX153" fmla="*/ 804368 w 1039320"/>
                <a:gd name="connsiteY153" fmla="*/ 1100856 h 1160516"/>
                <a:gd name="connsiteX154" fmla="*/ 800954 w 1039320"/>
                <a:gd name="connsiteY154" fmla="*/ 1101019 h 1160516"/>
                <a:gd name="connsiteX155" fmla="*/ 783398 w 1039320"/>
                <a:gd name="connsiteY155" fmla="*/ 1097606 h 1160516"/>
                <a:gd name="connsiteX156" fmla="*/ 760152 w 1039320"/>
                <a:gd name="connsiteY156" fmla="*/ 1088015 h 1160516"/>
                <a:gd name="connsiteX157" fmla="*/ 756413 w 1039320"/>
                <a:gd name="connsiteY157" fmla="*/ 1086389 h 1160516"/>
                <a:gd name="connsiteX158" fmla="*/ 691714 w 1039320"/>
                <a:gd name="connsiteY158" fmla="*/ 1056803 h 1160516"/>
                <a:gd name="connsiteX159" fmla="*/ 722600 w 1039320"/>
                <a:gd name="connsiteY159" fmla="*/ 1072896 h 1160516"/>
                <a:gd name="connsiteX160" fmla="*/ 747960 w 1039320"/>
                <a:gd name="connsiteY160" fmla="*/ 1086389 h 1160516"/>
                <a:gd name="connsiteX161" fmla="*/ 747472 w 1039320"/>
                <a:gd name="connsiteY161" fmla="*/ 1086389 h 1160516"/>
                <a:gd name="connsiteX162" fmla="*/ 756413 w 1039320"/>
                <a:gd name="connsiteY162" fmla="*/ 1090127 h 1160516"/>
                <a:gd name="connsiteX163" fmla="*/ 773807 w 1039320"/>
                <a:gd name="connsiteY163" fmla="*/ 1120851 h 1160516"/>
                <a:gd name="connsiteX164" fmla="*/ 773157 w 1039320"/>
                <a:gd name="connsiteY164" fmla="*/ 1132068 h 1160516"/>
                <a:gd name="connsiteX165" fmla="*/ 761615 w 1039320"/>
                <a:gd name="connsiteY165" fmla="*/ 1151575 h 1160516"/>
                <a:gd name="connsiteX166" fmla="*/ 743896 w 1039320"/>
                <a:gd name="connsiteY166" fmla="*/ 1159541 h 1160516"/>
                <a:gd name="connsiteX167" fmla="*/ 731704 w 1039320"/>
                <a:gd name="connsiteY167" fmla="*/ 1160516 h 1160516"/>
                <a:gd name="connsiteX168" fmla="*/ 715448 w 1039320"/>
                <a:gd name="connsiteY168" fmla="*/ 1159541 h 1160516"/>
                <a:gd name="connsiteX169" fmla="*/ 715448 w 1039320"/>
                <a:gd name="connsiteY169" fmla="*/ 1159541 h 1160516"/>
                <a:gd name="connsiteX170" fmla="*/ 499405 w 1039320"/>
                <a:gd name="connsiteY170" fmla="*/ 71527 h 1160516"/>
                <a:gd name="connsiteX171" fmla="*/ 499405 w 1039320"/>
                <a:gd name="connsiteY171" fmla="*/ 72014 h 1160516"/>
                <a:gd name="connsiteX172" fmla="*/ 499080 w 1039320"/>
                <a:gd name="connsiteY172" fmla="*/ 72502 h 1160516"/>
                <a:gd name="connsiteX173" fmla="*/ 499731 w 1039320"/>
                <a:gd name="connsiteY173" fmla="*/ 72177 h 1160516"/>
                <a:gd name="connsiteX174" fmla="*/ 508834 w 1039320"/>
                <a:gd name="connsiteY174" fmla="*/ 69413 h 1160516"/>
                <a:gd name="connsiteX175" fmla="*/ 506558 w 1039320"/>
                <a:gd name="connsiteY175" fmla="*/ 66650 h 1160516"/>
                <a:gd name="connsiteX176" fmla="*/ 502819 w 1039320"/>
                <a:gd name="connsiteY176" fmla="*/ 63073 h 1160516"/>
                <a:gd name="connsiteX177" fmla="*/ 499568 w 1039320"/>
                <a:gd name="connsiteY177" fmla="*/ 71527 h 116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39320" h="1160516">
                  <a:moveTo>
                    <a:pt x="714472" y="1159703"/>
                  </a:moveTo>
                  <a:cubicBezTo>
                    <a:pt x="712522" y="1159541"/>
                    <a:pt x="710571" y="1159378"/>
                    <a:pt x="708783" y="1159215"/>
                  </a:cubicBezTo>
                  <a:cubicBezTo>
                    <a:pt x="697078" y="1158403"/>
                    <a:pt x="685374" y="1157265"/>
                    <a:pt x="673670" y="1156289"/>
                  </a:cubicBezTo>
                  <a:lnTo>
                    <a:pt x="665867" y="1155639"/>
                  </a:lnTo>
                  <a:cubicBezTo>
                    <a:pt x="634493" y="1152876"/>
                    <a:pt x="603444" y="1147674"/>
                    <a:pt x="577272" y="1142959"/>
                  </a:cubicBezTo>
                  <a:cubicBezTo>
                    <a:pt x="548824" y="1137758"/>
                    <a:pt x="520538" y="1130930"/>
                    <a:pt x="493391" y="1122152"/>
                  </a:cubicBezTo>
                  <a:cubicBezTo>
                    <a:pt x="442997" y="1106058"/>
                    <a:pt x="389027" y="1087201"/>
                    <a:pt x="323516" y="1062330"/>
                  </a:cubicBezTo>
                  <a:cubicBezTo>
                    <a:pt x="299619" y="1053389"/>
                    <a:pt x="275398" y="1043798"/>
                    <a:pt x="251827" y="1034695"/>
                  </a:cubicBezTo>
                  <a:lnTo>
                    <a:pt x="241748" y="1030793"/>
                  </a:lnTo>
                  <a:cubicBezTo>
                    <a:pt x="216714" y="1021039"/>
                    <a:pt x="190867" y="1009823"/>
                    <a:pt x="162744" y="996330"/>
                  </a:cubicBezTo>
                  <a:cubicBezTo>
                    <a:pt x="149414" y="989991"/>
                    <a:pt x="135921" y="982838"/>
                    <a:pt x="122591" y="975198"/>
                  </a:cubicBezTo>
                  <a:lnTo>
                    <a:pt x="117877" y="972434"/>
                  </a:lnTo>
                  <a:cubicBezTo>
                    <a:pt x="112838" y="969508"/>
                    <a:pt x="107636" y="966582"/>
                    <a:pt x="102597" y="963168"/>
                  </a:cubicBezTo>
                  <a:lnTo>
                    <a:pt x="92680" y="956503"/>
                  </a:lnTo>
                  <a:lnTo>
                    <a:pt x="82764" y="949838"/>
                  </a:lnTo>
                  <a:cubicBezTo>
                    <a:pt x="78863" y="947237"/>
                    <a:pt x="74961" y="944149"/>
                    <a:pt x="71222" y="941223"/>
                  </a:cubicBezTo>
                  <a:cubicBezTo>
                    <a:pt x="69434" y="939759"/>
                    <a:pt x="67484" y="938296"/>
                    <a:pt x="65695" y="936833"/>
                  </a:cubicBezTo>
                  <a:cubicBezTo>
                    <a:pt x="63907" y="935533"/>
                    <a:pt x="62282" y="933907"/>
                    <a:pt x="60493" y="932444"/>
                  </a:cubicBezTo>
                  <a:cubicBezTo>
                    <a:pt x="59681" y="931631"/>
                    <a:pt x="58705" y="930819"/>
                    <a:pt x="57730" y="930168"/>
                  </a:cubicBezTo>
                  <a:lnTo>
                    <a:pt x="55292" y="928055"/>
                  </a:lnTo>
                  <a:cubicBezTo>
                    <a:pt x="53016" y="926104"/>
                    <a:pt x="50577" y="924154"/>
                    <a:pt x="48301" y="921878"/>
                  </a:cubicBezTo>
                  <a:cubicBezTo>
                    <a:pt x="43587" y="917326"/>
                    <a:pt x="38223" y="911799"/>
                    <a:pt x="32858" y="905947"/>
                  </a:cubicBezTo>
                  <a:cubicBezTo>
                    <a:pt x="26681" y="898957"/>
                    <a:pt x="20991" y="891479"/>
                    <a:pt x="15789" y="883676"/>
                  </a:cubicBezTo>
                  <a:cubicBezTo>
                    <a:pt x="10425" y="875548"/>
                    <a:pt x="6686" y="868558"/>
                    <a:pt x="4085" y="861568"/>
                  </a:cubicBezTo>
                  <a:cubicBezTo>
                    <a:pt x="1484" y="854578"/>
                    <a:pt x="509" y="847588"/>
                    <a:pt x="21" y="839460"/>
                  </a:cubicBezTo>
                  <a:cubicBezTo>
                    <a:pt x="-141" y="836371"/>
                    <a:pt x="671" y="833120"/>
                    <a:pt x="1322" y="830031"/>
                  </a:cubicBezTo>
                  <a:cubicBezTo>
                    <a:pt x="1484" y="829219"/>
                    <a:pt x="1647" y="828406"/>
                    <a:pt x="1972" y="827593"/>
                  </a:cubicBezTo>
                  <a:cubicBezTo>
                    <a:pt x="2947" y="823041"/>
                    <a:pt x="5386" y="818327"/>
                    <a:pt x="6686" y="816051"/>
                  </a:cubicBezTo>
                  <a:cubicBezTo>
                    <a:pt x="11075" y="808411"/>
                    <a:pt x="17740" y="802071"/>
                    <a:pt x="26356" y="797032"/>
                  </a:cubicBezTo>
                  <a:cubicBezTo>
                    <a:pt x="36272" y="791342"/>
                    <a:pt x="47814" y="790855"/>
                    <a:pt x="57730" y="790855"/>
                  </a:cubicBezTo>
                  <a:lnTo>
                    <a:pt x="59356" y="790855"/>
                  </a:lnTo>
                  <a:cubicBezTo>
                    <a:pt x="66508" y="790855"/>
                    <a:pt x="74149" y="791342"/>
                    <a:pt x="81951" y="792155"/>
                  </a:cubicBezTo>
                  <a:cubicBezTo>
                    <a:pt x="113976" y="795731"/>
                    <a:pt x="143724" y="806460"/>
                    <a:pt x="166157" y="815401"/>
                  </a:cubicBezTo>
                  <a:cubicBezTo>
                    <a:pt x="194280" y="826618"/>
                    <a:pt x="222403" y="839623"/>
                    <a:pt x="247112" y="851002"/>
                  </a:cubicBezTo>
                  <a:cubicBezTo>
                    <a:pt x="272959" y="862869"/>
                    <a:pt x="298969" y="874735"/>
                    <a:pt x="324979" y="886602"/>
                  </a:cubicBezTo>
                  <a:lnTo>
                    <a:pt x="338959" y="892942"/>
                  </a:lnTo>
                  <a:cubicBezTo>
                    <a:pt x="359604" y="902371"/>
                    <a:pt x="380899" y="911962"/>
                    <a:pt x="401707" y="921878"/>
                  </a:cubicBezTo>
                  <a:cubicBezTo>
                    <a:pt x="409835" y="925779"/>
                    <a:pt x="417963" y="929518"/>
                    <a:pt x="426091" y="933420"/>
                  </a:cubicBezTo>
                  <a:cubicBezTo>
                    <a:pt x="444785" y="942360"/>
                    <a:pt x="463967" y="951464"/>
                    <a:pt x="482987" y="960242"/>
                  </a:cubicBezTo>
                  <a:cubicBezTo>
                    <a:pt x="507371" y="971459"/>
                    <a:pt x="532405" y="982675"/>
                    <a:pt x="556464" y="993567"/>
                  </a:cubicBezTo>
                  <a:cubicBezTo>
                    <a:pt x="576784" y="1002670"/>
                    <a:pt x="597267" y="1011774"/>
                    <a:pt x="617587" y="1021202"/>
                  </a:cubicBezTo>
                  <a:cubicBezTo>
                    <a:pt x="625552" y="1024778"/>
                    <a:pt x="633355" y="1028517"/>
                    <a:pt x="641320" y="1032256"/>
                  </a:cubicBezTo>
                  <a:cubicBezTo>
                    <a:pt x="627178" y="1025103"/>
                    <a:pt x="613360" y="1017951"/>
                    <a:pt x="600355" y="1010798"/>
                  </a:cubicBezTo>
                  <a:cubicBezTo>
                    <a:pt x="551262" y="984138"/>
                    <a:pt x="501519" y="956178"/>
                    <a:pt x="448687" y="924967"/>
                  </a:cubicBezTo>
                  <a:cubicBezTo>
                    <a:pt x="396017" y="893918"/>
                    <a:pt x="345136" y="861568"/>
                    <a:pt x="297994" y="831169"/>
                  </a:cubicBezTo>
                  <a:cubicBezTo>
                    <a:pt x="278974" y="818977"/>
                    <a:pt x="259792" y="805973"/>
                    <a:pt x="242886" y="794756"/>
                  </a:cubicBezTo>
                  <a:cubicBezTo>
                    <a:pt x="220615" y="779800"/>
                    <a:pt x="198344" y="763707"/>
                    <a:pt x="176724" y="748101"/>
                  </a:cubicBezTo>
                  <a:lnTo>
                    <a:pt x="172172" y="744850"/>
                  </a:lnTo>
                  <a:cubicBezTo>
                    <a:pt x="163557" y="738673"/>
                    <a:pt x="154941" y="732170"/>
                    <a:pt x="146488" y="725831"/>
                  </a:cubicBezTo>
                  <a:lnTo>
                    <a:pt x="137547" y="719166"/>
                  </a:lnTo>
                  <a:cubicBezTo>
                    <a:pt x="125517" y="710225"/>
                    <a:pt x="115439" y="701934"/>
                    <a:pt x="106661" y="694131"/>
                  </a:cubicBezTo>
                  <a:lnTo>
                    <a:pt x="108449" y="695594"/>
                  </a:lnTo>
                  <a:lnTo>
                    <a:pt x="105685" y="693319"/>
                  </a:lnTo>
                  <a:cubicBezTo>
                    <a:pt x="89429" y="679013"/>
                    <a:pt x="72523" y="664220"/>
                    <a:pt x="58055" y="647314"/>
                  </a:cubicBezTo>
                  <a:cubicBezTo>
                    <a:pt x="51553" y="639674"/>
                    <a:pt x="45375" y="631383"/>
                    <a:pt x="39848" y="624068"/>
                  </a:cubicBezTo>
                  <a:cubicBezTo>
                    <a:pt x="28144" y="608300"/>
                    <a:pt x="20179" y="594645"/>
                    <a:pt x="14977" y="581315"/>
                  </a:cubicBezTo>
                  <a:cubicBezTo>
                    <a:pt x="11888" y="573674"/>
                    <a:pt x="10262" y="566034"/>
                    <a:pt x="9937" y="559207"/>
                  </a:cubicBezTo>
                  <a:cubicBezTo>
                    <a:pt x="9775" y="551891"/>
                    <a:pt x="10750" y="545551"/>
                    <a:pt x="13514" y="538399"/>
                  </a:cubicBezTo>
                  <a:cubicBezTo>
                    <a:pt x="15789" y="532059"/>
                    <a:pt x="21317" y="525069"/>
                    <a:pt x="27981" y="520355"/>
                  </a:cubicBezTo>
                  <a:cubicBezTo>
                    <a:pt x="34484" y="515640"/>
                    <a:pt x="40824" y="512552"/>
                    <a:pt x="48464" y="510276"/>
                  </a:cubicBezTo>
                  <a:cubicBezTo>
                    <a:pt x="52365" y="509138"/>
                    <a:pt x="56592" y="508488"/>
                    <a:pt x="61469" y="508488"/>
                  </a:cubicBezTo>
                  <a:cubicBezTo>
                    <a:pt x="68134" y="508488"/>
                    <a:pt x="74961" y="509626"/>
                    <a:pt x="81789" y="510764"/>
                  </a:cubicBezTo>
                  <a:cubicBezTo>
                    <a:pt x="89267" y="512064"/>
                    <a:pt x="96907" y="514177"/>
                    <a:pt x="103572" y="515966"/>
                  </a:cubicBezTo>
                  <a:cubicBezTo>
                    <a:pt x="116089" y="519379"/>
                    <a:pt x="128931" y="524581"/>
                    <a:pt x="145350" y="533359"/>
                  </a:cubicBezTo>
                  <a:cubicBezTo>
                    <a:pt x="157867" y="540024"/>
                    <a:pt x="170059" y="546852"/>
                    <a:pt x="183389" y="554655"/>
                  </a:cubicBezTo>
                  <a:cubicBezTo>
                    <a:pt x="207448" y="568472"/>
                    <a:pt x="230856" y="584241"/>
                    <a:pt x="253452" y="599359"/>
                  </a:cubicBezTo>
                  <a:lnTo>
                    <a:pt x="261743" y="604886"/>
                  </a:lnTo>
                  <a:cubicBezTo>
                    <a:pt x="305146" y="633984"/>
                    <a:pt x="350663" y="666496"/>
                    <a:pt x="401057" y="704047"/>
                  </a:cubicBezTo>
                  <a:cubicBezTo>
                    <a:pt x="421864" y="719653"/>
                    <a:pt x="444135" y="736885"/>
                    <a:pt x="468844" y="756554"/>
                  </a:cubicBezTo>
                  <a:cubicBezTo>
                    <a:pt x="435845" y="724530"/>
                    <a:pt x="409185" y="698195"/>
                    <a:pt x="384963" y="673486"/>
                  </a:cubicBezTo>
                  <a:cubicBezTo>
                    <a:pt x="348062" y="635935"/>
                    <a:pt x="310186" y="594482"/>
                    <a:pt x="265644" y="542625"/>
                  </a:cubicBezTo>
                  <a:cubicBezTo>
                    <a:pt x="245487" y="519217"/>
                    <a:pt x="228255" y="497109"/>
                    <a:pt x="212812" y="474675"/>
                  </a:cubicBezTo>
                  <a:cubicBezTo>
                    <a:pt x="197369" y="452567"/>
                    <a:pt x="180138" y="426395"/>
                    <a:pt x="169734" y="397134"/>
                  </a:cubicBezTo>
                  <a:cubicBezTo>
                    <a:pt x="162744" y="377627"/>
                    <a:pt x="159818" y="360883"/>
                    <a:pt x="160793" y="345928"/>
                  </a:cubicBezTo>
                  <a:cubicBezTo>
                    <a:pt x="161281" y="338125"/>
                    <a:pt x="162906" y="331297"/>
                    <a:pt x="165670" y="324958"/>
                  </a:cubicBezTo>
                  <a:cubicBezTo>
                    <a:pt x="168921" y="317642"/>
                    <a:pt x="173960" y="311140"/>
                    <a:pt x="181113" y="305288"/>
                  </a:cubicBezTo>
                  <a:cubicBezTo>
                    <a:pt x="188916" y="298785"/>
                    <a:pt x="199645" y="295372"/>
                    <a:pt x="211349" y="295372"/>
                  </a:cubicBezTo>
                  <a:cubicBezTo>
                    <a:pt x="214600" y="295372"/>
                    <a:pt x="217852" y="295697"/>
                    <a:pt x="221103" y="296184"/>
                  </a:cubicBezTo>
                  <a:cubicBezTo>
                    <a:pt x="234758" y="298623"/>
                    <a:pt x="246300" y="305613"/>
                    <a:pt x="258654" y="313741"/>
                  </a:cubicBezTo>
                  <a:cubicBezTo>
                    <a:pt x="268733" y="320406"/>
                    <a:pt x="279624" y="328046"/>
                    <a:pt x="291979" y="337150"/>
                  </a:cubicBezTo>
                  <a:cubicBezTo>
                    <a:pt x="314737" y="354056"/>
                    <a:pt x="336033" y="372263"/>
                    <a:pt x="361067" y="394371"/>
                  </a:cubicBezTo>
                  <a:cubicBezTo>
                    <a:pt x="378461" y="409814"/>
                    <a:pt x="401382" y="430296"/>
                    <a:pt x="422840" y="452079"/>
                  </a:cubicBezTo>
                  <a:cubicBezTo>
                    <a:pt x="442835" y="472237"/>
                    <a:pt x="462342" y="492557"/>
                    <a:pt x="485588" y="516941"/>
                  </a:cubicBezTo>
                  <a:lnTo>
                    <a:pt x="486888" y="518241"/>
                  </a:lnTo>
                  <a:cubicBezTo>
                    <a:pt x="525253" y="558556"/>
                    <a:pt x="564917" y="600334"/>
                    <a:pt x="601656" y="643413"/>
                  </a:cubicBezTo>
                  <a:cubicBezTo>
                    <a:pt x="618725" y="663407"/>
                    <a:pt x="638882" y="687304"/>
                    <a:pt x="658714" y="712501"/>
                  </a:cubicBezTo>
                  <a:cubicBezTo>
                    <a:pt x="608158" y="613339"/>
                    <a:pt x="559390" y="511251"/>
                    <a:pt x="513873" y="408839"/>
                  </a:cubicBezTo>
                  <a:cubicBezTo>
                    <a:pt x="502982" y="384292"/>
                    <a:pt x="492415" y="359258"/>
                    <a:pt x="482987" y="334549"/>
                  </a:cubicBezTo>
                  <a:cubicBezTo>
                    <a:pt x="477297" y="319918"/>
                    <a:pt x="471283" y="304312"/>
                    <a:pt x="465756" y="288056"/>
                  </a:cubicBezTo>
                  <a:cubicBezTo>
                    <a:pt x="465105" y="286268"/>
                    <a:pt x="464455" y="284480"/>
                    <a:pt x="463805" y="282529"/>
                  </a:cubicBezTo>
                  <a:cubicBezTo>
                    <a:pt x="462342" y="278628"/>
                    <a:pt x="460879" y="274401"/>
                    <a:pt x="459741" y="270337"/>
                  </a:cubicBezTo>
                  <a:lnTo>
                    <a:pt x="456002" y="256845"/>
                  </a:lnTo>
                  <a:lnTo>
                    <a:pt x="452263" y="243352"/>
                  </a:lnTo>
                  <a:cubicBezTo>
                    <a:pt x="447874" y="227909"/>
                    <a:pt x="444460" y="211816"/>
                    <a:pt x="441859" y="198161"/>
                  </a:cubicBezTo>
                  <a:cubicBezTo>
                    <a:pt x="432268" y="151018"/>
                    <a:pt x="430480" y="113467"/>
                    <a:pt x="436170" y="79655"/>
                  </a:cubicBezTo>
                  <a:cubicBezTo>
                    <a:pt x="443647" y="34951"/>
                    <a:pt x="460716" y="8778"/>
                    <a:pt x="486726" y="1951"/>
                  </a:cubicBezTo>
                  <a:cubicBezTo>
                    <a:pt x="491603" y="650"/>
                    <a:pt x="496642" y="0"/>
                    <a:pt x="501681" y="0"/>
                  </a:cubicBezTo>
                  <a:cubicBezTo>
                    <a:pt x="511272" y="0"/>
                    <a:pt x="519888" y="2276"/>
                    <a:pt x="527041" y="6340"/>
                  </a:cubicBezTo>
                  <a:cubicBezTo>
                    <a:pt x="539558" y="13655"/>
                    <a:pt x="550449" y="23571"/>
                    <a:pt x="560203" y="36576"/>
                  </a:cubicBezTo>
                  <a:cubicBezTo>
                    <a:pt x="564104" y="41778"/>
                    <a:pt x="568168" y="47468"/>
                    <a:pt x="573208" y="54945"/>
                  </a:cubicBezTo>
                  <a:cubicBezTo>
                    <a:pt x="576621" y="59985"/>
                    <a:pt x="579548" y="65512"/>
                    <a:pt x="582474" y="70876"/>
                  </a:cubicBezTo>
                  <a:lnTo>
                    <a:pt x="584912" y="75428"/>
                  </a:lnTo>
                  <a:cubicBezTo>
                    <a:pt x="591089" y="86645"/>
                    <a:pt x="597429" y="98674"/>
                    <a:pt x="604744" y="113467"/>
                  </a:cubicBezTo>
                  <a:cubicBezTo>
                    <a:pt x="617587" y="138989"/>
                    <a:pt x="630429" y="166462"/>
                    <a:pt x="643921" y="197348"/>
                  </a:cubicBezTo>
                  <a:cubicBezTo>
                    <a:pt x="654000" y="220269"/>
                    <a:pt x="663103" y="244165"/>
                    <a:pt x="672044" y="267086"/>
                  </a:cubicBezTo>
                  <a:lnTo>
                    <a:pt x="677084" y="280091"/>
                  </a:lnTo>
                  <a:cubicBezTo>
                    <a:pt x="686837" y="305125"/>
                    <a:pt x="696428" y="331623"/>
                    <a:pt x="706019" y="358770"/>
                  </a:cubicBezTo>
                  <a:cubicBezTo>
                    <a:pt x="713009" y="378602"/>
                    <a:pt x="719999" y="398597"/>
                    <a:pt x="726989" y="418430"/>
                  </a:cubicBezTo>
                  <a:cubicBezTo>
                    <a:pt x="758526" y="508000"/>
                    <a:pt x="791038" y="600822"/>
                    <a:pt x="821112" y="692668"/>
                  </a:cubicBezTo>
                  <a:cubicBezTo>
                    <a:pt x="829565" y="718353"/>
                    <a:pt x="837855" y="744037"/>
                    <a:pt x="846146" y="769722"/>
                  </a:cubicBezTo>
                  <a:cubicBezTo>
                    <a:pt x="854274" y="794756"/>
                    <a:pt x="862239" y="819628"/>
                    <a:pt x="870530" y="844662"/>
                  </a:cubicBezTo>
                  <a:cubicBezTo>
                    <a:pt x="847772" y="745663"/>
                    <a:pt x="828752" y="641462"/>
                    <a:pt x="812008" y="526044"/>
                  </a:cubicBezTo>
                  <a:cubicBezTo>
                    <a:pt x="803880" y="470124"/>
                    <a:pt x="795427" y="410302"/>
                    <a:pt x="789900" y="349342"/>
                  </a:cubicBezTo>
                  <a:cubicBezTo>
                    <a:pt x="786812" y="316179"/>
                    <a:pt x="785674" y="283830"/>
                    <a:pt x="785023" y="256357"/>
                  </a:cubicBezTo>
                  <a:cubicBezTo>
                    <a:pt x="784698" y="241889"/>
                    <a:pt x="784861" y="228722"/>
                    <a:pt x="785511" y="216205"/>
                  </a:cubicBezTo>
                  <a:cubicBezTo>
                    <a:pt x="786161" y="205313"/>
                    <a:pt x="786974" y="196373"/>
                    <a:pt x="788112" y="188082"/>
                  </a:cubicBezTo>
                  <a:cubicBezTo>
                    <a:pt x="789575" y="177028"/>
                    <a:pt x="792664" y="166787"/>
                    <a:pt x="795427" y="158171"/>
                  </a:cubicBezTo>
                  <a:cubicBezTo>
                    <a:pt x="797866" y="150368"/>
                    <a:pt x="801767" y="142565"/>
                    <a:pt x="806644" y="134762"/>
                  </a:cubicBezTo>
                  <a:cubicBezTo>
                    <a:pt x="810708" y="128423"/>
                    <a:pt x="815910" y="122570"/>
                    <a:pt x="822900" y="116393"/>
                  </a:cubicBezTo>
                  <a:cubicBezTo>
                    <a:pt x="834767" y="105989"/>
                    <a:pt x="849722" y="103876"/>
                    <a:pt x="860126" y="103876"/>
                  </a:cubicBezTo>
                  <a:cubicBezTo>
                    <a:pt x="863702" y="103876"/>
                    <a:pt x="867279" y="104039"/>
                    <a:pt x="871018" y="104526"/>
                  </a:cubicBezTo>
                  <a:cubicBezTo>
                    <a:pt x="897840" y="108103"/>
                    <a:pt x="913933" y="131349"/>
                    <a:pt x="926125" y="153619"/>
                  </a:cubicBezTo>
                  <a:cubicBezTo>
                    <a:pt x="932303" y="164999"/>
                    <a:pt x="938155" y="177516"/>
                    <a:pt x="945145" y="194259"/>
                  </a:cubicBezTo>
                  <a:cubicBezTo>
                    <a:pt x="954736" y="217343"/>
                    <a:pt x="962539" y="242865"/>
                    <a:pt x="970179" y="277165"/>
                  </a:cubicBezTo>
                  <a:cubicBezTo>
                    <a:pt x="982859" y="333411"/>
                    <a:pt x="991149" y="389819"/>
                    <a:pt x="999928" y="452567"/>
                  </a:cubicBezTo>
                  <a:cubicBezTo>
                    <a:pt x="1003829" y="480365"/>
                    <a:pt x="1007080" y="508650"/>
                    <a:pt x="1010169" y="535960"/>
                  </a:cubicBezTo>
                  <a:lnTo>
                    <a:pt x="1010657" y="540837"/>
                  </a:lnTo>
                  <a:cubicBezTo>
                    <a:pt x="1014396" y="573999"/>
                    <a:pt x="1016997" y="601472"/>
                    <a:pt x="1018622" y="627157"/>
                  </a:cubicBezTo>
                  <a:cubicBezTo>
                    <a:pt x="1020898" y="662595"/>
                    <a:pt x="1022524" y="691693"/>
                    <a:pt x="1023987" y="718678"/>
                  </a:cubicBezTo>
                  <a:cubicBezTo>
                    <a:pt x="1025125" y="740623"/>
                    <a:pt x="1025775" y="763057"/>
                    <a:pt x="1026425" y="784677"/>
                  </a:cubicBezTo>
                  <a:lnTo>
                    <a:pt x="1027075" y="806785"/>
                  </a:lnTo>
                  <a:cubicBezTo>
                    <a:pt x="1028213" y="841248"/>
                    <a:pt x="1029676" y="882051"/>
                    <a:pt x="1032927" y="922853"/>
                  </a:cubicBezTo>
                  <a:cubicBezTo>
                    <a:pt x="1033578" y="929193"/>
                    <a:pt x="1034228" y="935695"/>
                    <a:pt x="1035041" y="942360"/>
                  </a:cubicBezTo>
                  <a:cubicBezTo>
                    <a:pt x="1038617" y="948213"/>
                    <a:pt x="1040080" y="954552"/>
                    <a:pt x="1038942" y="960405"/>
                  </a:cubicBezTo>
                  <a:cubicBezTo>
                    <a:pt x="1037479" y="968370"/>
                    <a:pt x="1034716" y="974060"/>
                    <a:pt x="1030652" y="977961"/>
                  </a:cubicBezTo>
                  <a:cubicBezTo>
                    <a:pt x="1024474" y="983976"/>
                    <a:pt x="1016671" y="987227"/>
                    <a:pt x="1008543" y="987227"/>
                  </a:cubicBezTo>
                  <a:cubicBezTo>
                    <a:pt x="1002691" y="987227"/>
                    <a:pt x="997002" y="985439"/>
                    <a:pt x="992125" y="982025"/>
                  </a:cubicBezTo>
                  <a:cubicBezTo>
                    <a:pt x="991149" y="993242"/>
                    <a:pt x="989199" y="1003808"/>
                    <a:pt x="986598" y="1013237"/>
                  </a:cubicBezTo>
                  <a:cubicBezTo>
                    <a:pt x="985297" y="1017951"/>
                    <a:pt x="982209" y="1026729"/>
                    <a:pt x="976519" y="1032419"/>
                  </a:cubicBezTo>
                  <a:cubicBezTo>
                    <a:pt x="973918" y="1035020"/>
                    <a:pt x="971642" y="1037133"/>
                    <a:pt x="968879" y="1038759"/>
                  </a:cubicBezTo>
                  <a:cubicBezTo>
                    <a:pt x="965140" y="1041034"/>
                    <a:pt x="960751" y="1042497"/>
                    <a:pt x="954899" y="1043148"/>
                  </a:cubicBezTo>
                  <a:cubicBezTo>
                    <a:pt x="953598" y="1043310"/>
                    <a:pt x="952298" y="1043473"/>
                    <a:pt x="950997" y="1043473"/>
                  </a:cubicBezTo>
                  <a:cubicBezTo>
                    <a:pt x="937667" y="1043473"/>
                    <a:pt x="924662" y="1034207"/>
                    <a:pt x="918810" y="1020389"/>
                  </a:cubicBezTo>
                  <a:cubicBezTo>
                    <a:pt x="916860" y="1016000"/>
                    <a:pt x="915071" y="1010961"/>
                    <a:pt x="913121" y="1004946"/>
                  </a:cubicBezTo>
                  <a:cubicBezTo>
                    <a:pt x="912470" y="1005759"/>
                    <a:pt x="911820" y="1006409"/>
                    <a:pt x="911170" y="1007222"/>
                  </a:cubicBezTo>
                  <a:cubicBezTo>
                    <a:pt x="911170" y="1009498"/>
                    <a:pt x="910682" y="1011611"/>
                    <a:pt x="910195" y="1013562"/>
                  </a:cubicBezTo>
                  <a:cubicBezTo>
                    <a:pt x="908081" y="1022177"/>
                    <a:pt x="902229" y="1028842"/>
                    <a:pt x="892476" y="1033882"/>
                  </a:cubicBezTo>
                  <a:cubicBezTo>
                    <a:pt x="891013" y="1034532"/>
                    <a:pt x="889549" y="1035182"/>
                    <a:pt x="887924" y="1035670"/>
                  </a:cubicBezTo>
                  <a:cubicBezTo>
                    <a:pt x="891988" y="1052739"/>
                    <a:pt x="888249" y="1066069"/>
                    <a:pt x="876707" y="1075497"/>
                  </a:cubicBezTo>
                  <a:cubicBezTo>
                    <a:pt x="871180" y="1079887"/>
                    <a:pt x="865003" y="1082162"/>
                    <a:pt x="858338" y="1082162"/>
                  </a:cubicBezTo>
                  <a:cubicBezTo>
                    <a:pt x="851673" y="1082162"/>
                    <a:pt x="844520" y="1080049"/>
                    <a:pt x="836392" y="1075660"/>
                  </a:cubicBezTo>
                  <a:cubicBezTo>
                    <a:pt x="835905" y="1078586"/>
                    <a:pt x="834767" y="1081350"/>
                    <a:pt x="833304" y="1083788"/>
                  </a:cubicBezTo>
                  <a:cubicBezTo>
                    <a:pt x="830053" y="1089478"/>
                    <a:pt x="824525" y="1094029"/>
                    <a:pt x="817861" y="1096467"/>
                  </a:cubicBezTo>
                  <a:cubicBezTo>
                    <a:pt x="813797" y="1098906"/>
                    <a:pt x="809407" y="1100369"/>
                    <a:pt x="804368" y="1100856"/>
                  </a:cubicBezTo>
                  <a:cubicBezTo>
                    <a:pt x="803230" y="1100856"/>
                    <a:pt x="802092" y="1101019"/>
                    <a:pt x="800954" y="1101019"/>
                  </a:cubicBezTo>
                  <a:cubicBezTo>
                    <a:pt x="795590" y="1101019"/>
                    <a:pt x="790063" y="1099881"/>
                    <a:pt x="783398" y="1097606"/>
                  </a:cubicBezTo>
                  <a:cubicBezTo>
                    <a:pt x="775432" y="1094842"/>
                    <a:pt x="767792" y="1091428"/>
                    <a:pt x="760152" y="1088015"/>
                  </a:cubicBezTo>
                  <a:lnTo>
                    <a:pt x="756413" y="1086389"/>
                  </a:lnTo>
                  <a:cubicBezTo>
                    <a:pt x="734142" y="1076635"/>
                    <a:pt x="712359" y="1066719"/>
                    <a:pt x="691714" y="1056803"/>
                  </a:cubicBezTo>
                  <a:cubicBezTo>
                    <a:pt x="702118" y="1062005"/>
                    <a:pt x="712522" y="1067532"/>
                    <a:pt x="722600" y="1072896"/>
                  </a:cubicBezTo>
                  <a:cubicBezTo>
                    <a:pt x="731053" y="1077448"/>
                    <a:pt x="739507" y="1081837"/>
                    <a:pt x="747960" y="1086389"/>
                  </a:cubicBezTo>
                  <a:lnTo>
                    <a:pt x="747472" y="1086389"/>
                  </a:lnTo>
                  <a:cubicBezTo>
                    <a:pt x="750398" y="1087527"/>
                    <a:pt x="753324" y="1088990"/>
                    <a:pt x="756413" y="1090127"/>
                  </a:cubicBezTo>
                  <a:cubicBezTo>
                    <a:pt x="769418" y="1094517"/>
                    <a:pt x="775432" y="1109147"/>
                    <a:pt x="773807" y="1120851"/>
                  </a:cubicBezTo>
                  <a:cubicBezTo>
                    <a:pt x="774294" y="1124591"/>
                    <a:pt x="774132" y="1128492"/>
                    <a:pt x="773157" y="1132068"/>
                  </a:cubicBezTo>
                  <a:cubicBezTo>
                    <a:pt x="771043" y="1140847"/>
                    <a:pt x="767467" y="1147023"/>
                    <a:pt x="761615" y="1151575"/>
                  </a:cubicBezTo>
                  <a:cubicBezTo>
                    <a:pt x="756413" y="1155639"/>
                    <a:pt x="750723" y="1158240"/>
                    <a:pt x="743896" y="1159541"/>
                  </a:cubicBezTo>
                  <a:cubicBezTo>
                    <a:pt x="740157" y="1160191"/>
                    <a:pt x="736093" y="1160516"/>
                    <a:pt x="731704" y="1160516"/>
                  </a:cubicBezTo>
                  <a:cubicBezTo>
                    <a:pt x="726339" y="1160516"/>
                    <a:pt x="720812" y="1160028"/>
                    <a:pt x="715448" y="1159541"/>
                  </a:cubicBezTo>
                  <a:lnTo>
                    <a:pt x="715448" y="1159541"/>
                  </a:lnTo>
                  <a:close/>
                  <a:moveTo>
                    <a:pt x="499405" y="71527"/>
                  </a:moveTo>
                  <a:lnTo>
                    <a:pt x="499405" y="72014"/>
                  </a:lnTo>
                  <a:lnTo>
                    <a:pt x="499080" y="72502"/>
                  </a:lnTo>
                  <a:lnTo>
                    <a:pt x="499731" y="72177"/>
                  </a:lnTo>
                  <a:cubicBezTo>
                    <a:pt x="502657" y="70876"/>
                    <a:pt x="505745" y="69901"/>
                    <a:pt x="508834" y="69413"/>
                  </a:cubicBezTo>
                  <a:lnTo>
                    <a:pt x="506558" y="66650"/>
                  </a:lnTo>
                  <a:cubicBezTo>
                    <a:pt x="505258" y="65349"/>
                    <a:pt x="504120" y="64211"/>
                    <a:pt x="502819" y="63073"/>
                  </a:cubicBezTo>
                  <a:cubicBezTo>
                    <a:pt x="501681" y="65837"/>
                    <a:pt x="500543" y="68600"/>
                    <a:pt x="499568" y="71527"/>
                  </a:cubicBezTo>
                  <a:close/>
                </a:path>
              </a:pathLst>
            </a:custGeom>
            <a:solidFill>
              <a:srgbClr val="FFE784"/>
            </a:solidFill>
            <a:ln w="16256"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E7D7FADF-ECF8-DC56-CE9D-0448E9CB6805}"/>
                </a:ext>
              </a:extLst>
            </p:cNvPr>
            <p:cNvSpPr/>
            <p:nvPr/>
          </p:nvSpPr>
          <p:spPr>
            <a:xfrm>
              <a:off x="145166" y="3824589"/>
              <a:ext cx="760151" cy="1592925"/>
            </a:xfrm>
            <a:custGeom>
              <a:avLst/>
              <a:gdLst>
                <a:gd name="connsiteX0" fmla="*/ 254081 w 760151"/>
                <a:gd name="connsiteY0" fmla="*/ 1589350 h 1592925"/>
                <a:gd name="connsiteX1" fmla="*/ 240101 w 760151"/>
                <a:gd name="connsiteY1" fmla="*/ 1572118 h 1592925"/>
                <a:gd name="connsiteX2" fmla="*/ 217018 w 760151"/>
                <a:gd name="connsiteY2" fmla="*/ 1550985 h 1592925"/>
                <a:gd name="connsiteX3" fmla="*/ 209865 w 760151"/>
                <a:gd name="connsiteY3" fmla="*/ 1524488 h 1592925"/>
                <a:gd name="connsiteX4" fmla="*/ 206776 w 760151"/>
                <a:gd name="connsiteY4" fmla="*/ 1512458 h 1592925"/>
                <a:gd name="connsiteX5" fmla="*/ 201087 w 760151"/>
                <a:gd name="connsiteY5" fmla="*/ 1491163 h 1592925"/>
                <a:gd name="connsiteX6" fmla="*/ 198161 w 760151"/>
                <a:gd name="connsiteY6" fmla="*/ 1480434 h 1592925"/>
                <a:gd name="connsiteX7" fmla="*/ 191821 w 760151"/>
                <a:gd name="connsiteY7" fmla="*/ 1457025 h 1592925"/>
                <a:gd name="connsiteX8" fmla="*/ 189545 w 760151"/>
                <a:gd name="connsiteY8" fmla="*/ 1448735 h 1592925"/>
                <a:gd name="connsiteX9" fmla="*/ 179466 w 760151"/>
                <a:gd name="connsiteY9" fmla="*/ 1411671 h 1592925"/>
                <a:gd name="connsiteX10" fmla="*/ 162885 w 760151"/>
                <a:gd name="connsiteY10" fmla="*/ 1350061 h 1592925"/>
                <a:gd name="connsiteX11" fmla="*/ 161747 w 760151"/>
                <a:gd name="connsiteY11" fmla="*/ 1345834 h 1592925"/>
                <a:gd name="connsiteX12" fmla="*/ 138176 w 760151"/>
                <a:gd name="connsiteY12" fmla="*/ 1257564 h 1592925"/>
                <a:gd name="connsiteX13" fmla="*/ 125334 w 760151"/>
                <a:gd name="connsiteY13" fmla="*/ 1208309 h 1592925"/>
                <a:gd name="connsiteX14" fmla="*/ 118994 w 760151"/>
                <a:gd name="connsiteY14" fmla="*/ 1183762 h 1592925"/>
                <a:gd name="connsiteX15" fmla="*/ 95260 w 760151"/>
                <a:gd name="connsiteY15" fmla="*/ 1092566 h 1592925"/>
                <a:gd name="connsiteX16" fmla="*/ 81768 w 760151"/>
                <a:gd name="connsiteY16" fmla="*/ 1040709 h 1592925"/>
                <a:gd name="connsiteX17" fmla="*/ 81117 w 760151"/>
                <a:gd name="connsiteY17" fmla="*/ 1038433 h 1592925"/>
                <a:gd name="connsiteX18" fmla="*/ 52669 w 760151"/>
                <a:gd name="connsiteY18" fmla="*/ 927893 h 1592925"/>
                <a:gd name="connsiteX19" fmla="*/ 13492 w 760151"/>
                <a:gd name="connsiteY19" fmla="*/ 755416 h 1592925"/>
                <a:gd name="connsiteX20" fmla="*/ 6502 w 760151"/>
                <a:gd name="connsiteY20" fmla="*/ 714289 h 1592925"/>
                <a:gd name="connsiteX21" fmla="*/ 2601 w 760151"/>
                <a:gd name="connsiteY21" fmla="*/ 675762 h 1592925"/>
                <a:gd name="connsiteX22" fmla="*/ 2113 w 760151"/>
                <a:gd name="connsiteY22" fmla="*/ 670398 h 1592925"/>
                <a:gd name="connsiteX23" fmla="*/ 0 w 760151"/>
                <a:gd name="connsiteY23" fmla="*/ 627482 h 1592925"/>
                <a:gd name="connsiteX24" fmla="*/ 325 w 760151"/>
                <a:gd name="connsiteY24" fmla="*/ 604236 h 1592925"/>
                <a:gd name="connsiteX25" fmla="*/ 2601 w 760151"/>
                <a:gd name="connsiteY25" fmla="*/ 579526 h 1592925"/>
                <a:gd name="connsiteX26" fmla="*/ 9428 w 760151"/>
                <a:gd name="connsiteY26" fmla="*/ 549941 h 1592925"/>
                <a:gd name="connsiteX27" fmla="*/ 21946 w 760151"/>
                <a:gd name="connsiteY27" fmla="*/ 518404 h 1592925"/>
                <a:gd name="connsiteX28" fmla="*/ 48280 w 760151"/>
                <a:gd name="connsiteY28" fmla="*/ 478414 h 1592925"/>
                <a:gd name="connsiteX29" fmla="*/ 94285 w 760151"/>
                <a:gd name="connsiteY29" fmla="*/ 456794 h 1592925"/>
                <a:gd name="connsiteX30" fmla="*/ 105176 w 760151"/>
                <a:gd name="connsiteY30" fmla="*/ 455981 h 1592925"/>
                <a:gd name="connsiteX31" fmla="*/ 141102 w 760151"/>
                <a:gd name="connsiteY31" fmla="*/ 465084 h 1592925"/>
                <a:gd name="connsiteX32" fmla="*/ 169550 w 760151"/>
                <a:gd name="connsiteY32" fmla="*/ 490118 h 1592925"/>
                <a:gd name="connsiteX33" fmla="*/ 170363 w 760151"/>
                <a:gd name="connsiteY33" fmla="*/ 490931 h 1592925"/>
                <a:gd name="connsiteX34" fmla="*/ 194909 w 760151"/>
                <a:gd name="connsiteY34" fmla="*/ 523443 h 1592925"/>
                <a:gd name="connsiteX35" fmla="*/ 214904 w 760151"/>
                <a:gd name="connsiteY35" fmla="*/ 567660 h 1592925"/>
                <a:gd name="connsiteX36" fmla="*/ 226934 w 760151"/>
                <a:gd name="connsiteY36" fmla="*/ 606024 h 1592925"/>
                <a:gd name="connsiteX37" fmla="*/ 229210 w 760151"/>
                <a:gd name="connsiteY37" fmla="*/ 613664 h 1592925"/>
                <a:gd name="connsiteX38" fmla="*/ 238476 w 760151"/>
                <a:gd name="connsiteY38" fmla="*/ 646664 h 1592925"/>
                <a:gd name="connsiteX39" fmla="*/ 249042 w 760151"/>
                <a:gd name="connsiteY39" fmla="*/ 692831 h 1592925"/>
                <a:gd name="connsiteX40" fmla="*/ 260584 w 760151"/>
                <a:gd name="connsiteY40" fmla="*/ 764845 h 1592925"/>
                <a:gd name="connsiteX41" fmla="*/ 262372 w 760151"/>
                <a:gd name="connsiteY41" fmla="*/ 778337 h 1592925"/>
                <a:gd name="connsiteX42" fmla="*/ 271800 w 760151"/>
                <a:gd name="connsiteY42" fmla="*/ 858967 h 1592925"/>
                <a:gd name="connsiteX43" fmla="*/ 285293 w 760151"/>
                <a:gd name="connsiteY43" fmla="*/ 1035670 h 1592925"/>
                <a:gd name="connsiteX44" fmla="*/ 288381 w 760151"/>
                <a:gd name="connsiteY44" fmla="*/ 1157590 h 1592925"/>
                <a:gd name="connsiteX45" fmla="*/ 289194 w 760151"/>
                <a:gd name="connsiteY45" fmla="*/ 1150925 h 1592925"/>
                <a:gd name="connsiteX46" fmla="*/ 290007 w 760151"/>
                <a:gd name="connsiteY46" fmla="*/ 1143772 h 1592925"/>
                <a:gd name="connsiteX47" fmla="*/ 297322 w 760151"/>
                <a:gd name="connsiteY47" fmla="*/ 1088015 h 1592925"/>
                <a:gd name="connsiteX48" fmla="*/ 323982 w 760151"/>
                <a:gd name="connsiteY48" fmla="*/ 921715 h 1592925"/>
                <a:gd name="connsiteX49" fmla="*/ 360721 w 760151"/>
                <a:gd name="connsiteY49" fmla="*/ 749564 h 1592925"/>
                <a:gd name="connsiteX50" fmla="*/ 361046 w 760151"/>
                <a:gd name="connsiteY50" fmla="*/ 748426 h 1592925"/>
                <a:gd name="connsiteX51" fmla="*/ 399735 w 760151"/>
                <a:gd name="connsiteY51" fmla="*/ 586354 h 1592925"/>
                <a:gd name="connsiteX52" fmla="*/ 423306 w 760151"/>
                <a:gd name="connsiteY52" fmla="*/ 506700 h 1592925"/>
                <a:gd name="connsiteX53" fmla="*/ 450616 w 760151"/>
                <a:gd name="connsiteY53" fmla="*/ 429321 h 1592925"/>
                <a:gd name="connsiteX54" fmla="*/ 479064 w 760151"/>
                <a:gd name="connsiteY54" fmla="*/ 360070 h 1592925"/>
                <a:gd name="connsiteX55" fmla="*/ 508813 w 760151"/>
                <a:gd name="connsiteY55" fmla="*/ 300411 h 1592925"/>
                <a:gd name="connsiteX56" fmla="*/ 513202 w 760151"/>
                <a:gd name="connsiteY56" fmla="*/ 292120 h 1592925"/>
                <a:gd name="connsiteX57" fmla="*/ 514340 w 760151"/>
                <a:gd name="connsiteY57" fmla="*/ 290007 h 1592925"/>
                <a:gd name="connsiteX58" fmla="*/ 506862 w 760151"/>
                <a:gd name="connsiteY58" fmla="*/ 269362 h 1592925"/>
                <a:gd name="connsiteX59" fmla="*/ 506862 w 760151"/>
                <a:gd name="connsiteY59" fmla="*/ 217668 h 1592925"/>
                <a:gd name="connsiteX60" fmla="*/ 513527 w 760151"/>
                <a:gd name="connsiteY60" fmla="*/ 180442 h 1592925"/>
                <a:gd name="connsiteX61" fmla="*/ 513527 w 760151"/>
                <a:gd name="connsiteY61" fmla="*/ 179629 h 1592925"/>
                <a:gd name="connsiteX62" fmla="*/ 514340 w 760151"/>
                <a:gd name="connsiteY62" fmla="*/ 176215 h 1592925"/>
                <a:gd name="connsiteX63" fmla="*/ 524419 w 760151"/>
                <a:gd name="connsiteY63" fmla="*/ 136063 h 1592925"/>
                <a:gd name="connsiteX64" fmla="*/ 554492 w 760151"/>
                <a:gd name="connsiteY64" fmla="*/ 50394 h 1592925"/>
                <a:gd name="connsiteX65" fmla="*/ 562620 w 760151"/>
                <a:gd name="connsiteY65" fmla="*/ 32350 h 1592925"/>
                <a:gd name="connsiteX66" fmla="*/ 565546 w 760151"/>
                <a:gd name="connsiteY66" fmla="*/ 24709 h 1592925"/>
                <a:gd name="connsiteX67" fmla="*/ 569123 w 760151"/>
                <a:gd name="connsiteY67" fmla="*/ 19507 h 1592925"/>
                <a:gd name="connsiteX68" fmla="*/ 586029 w 760151"/>
                <a:gd name="connsiteY68" fmla="*/ 2601 h 1592925"/>
                <a:gd name="connsiteX69" fmla="*/ 598546 w 760151"/>
                <a:gd name="connsiteY69" fmla="*/ 0 h 1592925"/>
                <a:gd name="connsiteX70" fmla="*/ 622117 w 760151"/>
                <a:gd name="connsiteY70" fmla="*/ 11217 h 1592925"/>
                <a:gd name="connsiteX71" fmla="*/ 626994 w 760151"/>
                <a:gd name="connsiteY71" fmla="*/ 20158 h 1592925"/>
                <a:gd name="connsiteX72" fmla="*/ 663570 w 760151"/>
                <a:gd name="connsiteY72" fmla="*/ 39502 h 1592925"/>
                <a:gd name="connsiteX73" fmla="*/ 724205 w 760151"/>
                <a:gd name="connsiteY73" fmla="*/ 84694 h 1592925"/>
                <a:gd name="connsiteX74" fmla="*/ 727781 w 760151"/>
                <a:gd name="connsiteY74" fmla="*/ 88270 h 1592925"/>
                <a:gd name="connsiteX75" fmla="*/ 737697 w 760151"/>
                <a:gd name="connsiteY75" fmla="*/ 97048 h 1592925"/>
                <a:gd name="connsiteX76" fmla="*/ 752165 w 760151"/>
                <a:gd name="connsiteY76" fmla="*/ 116556 h 1592925"/>
                <a:gd name="connsiteX77" fmla="*/ 755416 w 760151"/>
                <a:gd name="connsiteY77" fmla="*/ 131674 h 1592925"/>
                <a:gd name="connsiteX78" fmla="*/ 759805 w 760151"/>
                <a:gd name="connsiteY78" fmla="*/ 148580 h 1592925"/>
                <a:gd name="connsiteX79" fmla="*/ 755904 w 760151"/>
                <a:gd name="connsiteY79" fmla="*/ 173939 h 1592925"/>
                <a:gd name="connsiteX80" fmla="*/ 740298 w 760151"/>
                <a:gd name="connsiteY80" fmla="*/ 203525 h 1592925"/>
                <a:gd name="connsiteX81" fmla="*/ 718028 w 760151"/>
                <a:gd name="connsiteY81" fmla="*/ 233111 h 1592925"/>
                <a:gd name="connsiteX82" fmla="*/ 661457 w 760151"/>
                <a:gd name="connsiteY82" fmla="*/ 290495 h 1592925"/>
                <a:gd name="connsiteX83" fmla="*/ 626344 w 760151"/>
                <a:gd name="connsiteY83" fmla="*/ 313578 h 1592925"/>
                <a:gd name="connsiteX84" fmla="*/ 607162 w 760151"/>
                <a:gd name="connsiteY84" fmla="*/ 321381 h 1592925"/>
                <a:gd name="connsiteX85" fmla="*/ 595945 w 760151"/>
                <a:gd name="connsiteY85" fmla="*/ 324795 h 1592925"/>
                <a:gd name="connsiteX86" fmla="*/ 575950 w 760151"/>
                <a:gd name="connsiteY86" fmla="*/ 327558 h 1592925"/>
                <a:gd name="connsiteX87" fmla="*/ 567660 w 760151"/>
                <a:gd name="connsiteY87" fmla="*/ 326908 h 1592925"/>
                <a:gd name="connsiteX88" fmla="*/ 565221 w 760151"/>
                <a:gd name="connsiteY88" fmla="*/ 331460 h 1592925"/>
                <a:gd name="connsiteX89" fmla="*/ 562783 w 760151"/>
                <a:gd name="connsiteY89" fmla="*/ 336174 h 1592925"/>
                <a:gd name="connsiteX90" fmla="*/ 542950 w 760151"/>
                <a:gd name="connsiteY90" fmla="*/ 374863 h 1592925"/>
                <a:gd name="connsiteX91" fmla="*/ 485079 w 760151"/>
                <a:gd name="connsiteY91" fmla="*/ 524419 h 1592925"/>
                <a:gd name="connsiteX92" fmla="*/ 441838 w 760151"/>
                <a:gd name="connsiteY92" fmla="*/ 682102 h 1592925"/>
                <a:gd name="connsiteX93" fmla="*/ 409001 w 760151"/>
                <a:gd name="connsiteY93" fmla="*/ 830682 h 1592925"/>
                <a:gd name="connsiteX94" fmla="*/ 404449 w 760151"/>
                <a:gd name="connsiteY94" fmla="*/ 851652 h 1592925"/>
                <a:gd name="connsiteX95" fmla="*/ 382341 w 760151"/>
                <a:gd name="connsiteY95" fmla="*/ 959754 h 1592925"/>
                <a:gd name="connsiteX96" fmla="*/ 357957 w 760151"/>
                <a:gd name="connsiteY96" fmla="*/ 1122152 h 1592925"/>
                <a:gd name="connsiteX97" fmla="*/ 354056 w 760151"/>
                <a:gd name="connsiteY97" fmla="*/ 1152225 h 1592925"/>
                <a:gd name="connsiteX98" fmla="*/ 352593 w 760151"/>
                <a:gd name="connsiteY98" fmla="*/ 1163930 h 1592925"/>
                <a:gd name="connsiteX99" fmla="*/ 336012 w 760151"/>
                <a:gd name="connsiteY99" fmla="*/ 1293327 h 1592925"/>
                <a:gd name="connsiteX100" fmla="*/ 329834 w 760151"/>
                <a:gd name="connsiteY100" fmla="*/ 1342746 h 1592925"/>
                <a:gd name="connsiteX101" fmla="*/ 327884 w 760151"/>
                <a:gd name="connsiteY101" fmla="*/ 1358514 h 1592925"/>
                <a:gd name="connsiteX102" fmla="*/ 319593 w 760151"/>
                <a:gd name="connsiteY102" fmla="*/ 1424838 h 1592925"/>
                <a:gd name="connsiteX103" fmla="*/ 316667 w 760151"/>
                <a:gd name="connsiteY103" fmla="*/ 1448247 h 1592925"/>
                <a:gd name="connsiteX104" fmla="*/ 316342 w 760151"/>
                <a:gd name="connsiteY104" fmla="*/ 1450360 h 1592925"/>
                <a:gd name="connsiteX105" fmla="*/ 311790 w 760151"/>
                <a:gd name="connsiteY105" fmla="*/ 1486774 h 1592925"/>
                <a:gd name="connsiteX106" fmla="*/ 310977 w 760151"/>
                <a:gd name="connsiteY106" fmla="*/ 1493439 h 1592925"/>
                <a:gd name="connsiteX107" fmla="*/ 305125 w 760151"/>
                <a:gd name="connsiteY107" fmla="*/ 1546921 h 1592925"/>
                <a:gd name="connsiteX108" fmla="*/ 305125 w 760151"/>
                <a:gd name="connsiteY108" fmla="*/ 1548547 h 1592925"/>
                <a:gd name="connsiteX109" fmla="*/ 306263 w 760151"/>
                <a:gd name="connsiteY109" fmla="*/ 1551960 h 1592925"/>
                <a:gd name="connsiteX110" fmla="*/ 294234 w 760151"/>
                <a:gd name="connsiteY110" fmla="*/ 1583009 h 1592925"/>
                <a:gd name="connsiteX111" fmla="*/ 292933 w 760151"/>
                <a:gd name="connsiteY111" fmla="*/ 1583823 h 1592925"/>
                <a:gd name="connsiteX112" fmla="*/ 284805 w 760151"/>
                <a:gd name="connsiteY112" fmla="*/ 1587724 h 1592925"/>
                <a:gd name="connsiteX113" fmla="*/ 283992 w 760151"/>
                <a:gd name="connsiteY113" fmla="*/ 1587724 h 1592925"/>
                <a:gd name="connsiteX114" fmla="*/ 282204 w 760151"/>
                <a:gd name="connsiteY114" fmla="*/ 1589024 h 1592925"/>
                <a:gd name="connsiteX115" fmla="*/ 281391 w 760151"/>
                <a:gd name="connsiteY115" fmla="*/ 1589512 h 1592925"/>
                <a:gd name="connsiteX116" fmla="*/ 279928 w 760151"/>
                <a:gd name="connsiteY116" fmla="*/ 1590162 h 1592925"/>
                <a:gd name="connsiteX117" fmla="*/ 279928 w 760151"/>
                <a:gd name="connsiteY117" fmla="*/ 1590162 h 1592925"/>
                <a:gd name="connsiteX118" fmla="*/ 279278 w 760151"/>
                <a:gd name="connsiteY118" fmla="*/ 1590487 h 1592925"/>
                <a:gd name="connsiteX119" fmla="*/ 274889 w 760151"/>
                <a:gd name="connsiteY119" fmla="*/ 1591951 h 1592925"/>
                <a:gd name="connsiteX120" fmla="*/ 267574 w 760151"/>
                <a:gd name="connsiteY120" fmla="*/ 1592926 h 1592925"/>
                <a:gd name="connsiteX121" fmla="*/ 254081 w 760151"/>
                <a:gd name="connsiteY121" fmla="*/ 1589350 h 1592925"/>
                <a:gd name="connsiteX122" fmla="*/ 254081 w 760151"/>
                <a:gd name="connsiteY122" fmla="*/ 1589350 h 1592925"/>
                <a:gd name="connsiteX123" fmla="*/ 570748 w 760151"/>
                <a:gd name="connsiteY123" fmla="*/ 261071 h 1592925"/>
                <a:gd name="connsiteX124" fmla="*/ 572211 w 760151"/>
                <a:gd name="connsiteY124" fmla="*/ 262372 h 1592925"/>
                <a:gd name="connsiteX125" fmla="*/ 573024 w 760151"/>
                <a:gd name="connsiteY125" fmla="*/ 263185 h 1592925"/>
                <a:gd name="connsiteX126" fmla="*/ 573674 w 760151"/>
                <a:gd name="connsiteY126" fmla="*/ 263185 h 1592925"/>
                <a:gd name="connsiteX127" fmla="*/ 574812 w 760151"/>
                <a:gd name="connsiteY127" fmla="*/ 263510 h 1592925"/>
                <a:gd name="connsiteX128" fmla="*/ 575950 w 760151"/>
                <a:gd name="connsiteY128" fmla="*/ 263510 h 1592925"/>
                <a:gd name="connsiteX129" fmla="*/ 577576 w 760151"/>
                <a:gd name="connsiteY129" fmla="*/ 263510 h 1592925"/>
                <a:gd name="connsiteX130" fmla="*/ 579852 w 760151"/>
                <a:gd name="connsiteY130" fmla="*/ 263185 h 1592925"/>
                <a:gd name="connsiteX131" fmla="*/ 583265 w 760151"/>
                <a:gd name="connsiteY131" fmla="*/ 262209 h 1592925"/>
                <a:gd name="connsiteX132" fmla="*/ 583265 w 760151"/>
                <a:gd name="connsiteY132" fmla="*/ 262209 h 1592925"/>
                <a:gd name="connsiteX133" fmla="*/ 582290 w 760151"/>
                <a:gd name="connsiteY133" fmla="*/ 260259 h 1592925"/>
                <a:gd name="connsiteX134" fmla="*/ 576113 w 760151"/>
                <a:gd name="connsiteY134" fmla="*/ 257495 h 1592925"/>
                <a:gd name="connsiteX135" fmla="*/ 568797 w 760151"/>
                <a:gd name="connsiteY135" fmla="*/ 251968 h 1592925"/>
                <a:gd name="connsiteX136" fmla="*/ 568797 w 760151"/>
                <a:gd name="connsiteY136" fmla="*/ 252618 h 1592925"/>
                <a:gd name="connsiteX137" fmla="*/ 568960 w 760151"/>
                <a:gd name="connsiteY137" fmla="*/ 256195 h 1592925"/>
                <a:gd name="connsiteX138" fmla="*/ 568960 w 760151"/>
                <a:gd name="connsiteY138" fmla="*/ 257658 h 1592925"/>
                <a:gd name="connsiteX139" fmla="*/ 569448 w 760151"/>
                <a:gd name="connsiteY139" fmla="*/ 258633 h 1592925"/>
                <a:gd name="connsiteX140" fmla="*/ 569448 w 760151"/>
                <a:gd name="connsiteY140" fmla="*/ 258633 h 1592925"/>
                <a:gd name="connsiteX141" fmla="*/ 570423 w 760151"/>
                <a:gd name="connsiteY141" fmla="*/ 260909 h 1592925"/>
                <a:gd name="connsiteX142" fmla="*/ 570423 w 760151"/>
                <a:gd name="connsiteY142" fmla="*/ 260909 h 1592925"/>
                <a:gd name="connsiteX143" fmla="*/ 663732 w 760151"/>
                <a:gd name="connsiteY143" fmla="*/ 121270 h 1592925"/>
                <a:gd name="connsiteX144" fmla="*/ 664708 w 760151"/>
                <a:gd name="connsiteY144" fmla="*/ 121758 h 1592925"/>
                <a:gd name="connsiteX145" fmla="*/ 667959 w 760151"/>
                <a:gd name="connsiteY145" fmla="*/ 123708 h 1592925"/>
                <a:gd name="connsiteX146" fmla="*/ 668609 w 760151"/>
                <a:gd name="connsiteY146" fmla="*/ 123708 h 1592925"/>
                <a:gd name="connsiteX147" fmla="*/ 668122 w 760151"/>
                <a:gd name="connsiteY147" fmla="*/ 122895 h 1592925"/>
                <a:gd name="connsiteX148" fmla="*/ 668122 w 760151"/>
                <a:gd name="connsiteY148" fmla="*/ 122895 h 1592925"/>
                <a:gd name="connsiteX149" fmla="*/ 663895 w 760151"/>
                <a:gd name="connsiteY149" fmla="*/ 120132 h 1592925"/>
                <a:gd name="connsiteX150" fmla="*/ 663895 w 760151"/>
                <a:gd name="connsiteY150" fmla="*/ 121432 h 159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60151" h="1592925">
                  <a:moveTo>
                    <a:pt x="254081" y="1589350"/>
                  </a:moveTo>
                  <a:cubicBezTo>
                    <a:pt x="247904" y="1585935"/>
                    <a:pt x="243352" y="1580408"/>
                    <a:pt x="240101" y="1572118"/>
                  </a:cubicBezTo>
                  <a:cubicBezTo>
                    <a:pt x="229210" y="1569842"/>
                    <a:pt x="220269" y="1561714"/>
                    <a:pt x="217018" y="1550985"/>
                  </a:cubicBezTo>
                  <a:cubicBezTo>
                    <a:pt x="214254" y="1542044"/>
                    <a:pt x="211978" y="1532778"/>
                    <a:pt x="209865" y="1524488"/>
                  </a:cubicBezTo>
                  <a:cubicBezTo>
                    <a:pt x="208890" y="1520424"/>
                    <a:pt x="207914" y="1516360"/>
                    <a:pt x="206776" y="1512458"/>
                  </a:cubicBezTo>
                  <a:cubicBezTo>
                    <a:pt x="204826" y="1505306"/>
                    <a:pt x="203037" y="1498153"/>
                    <a:pt x="201087" y="1491163"/>
                  </a:cubicBezTo>
                  <a:lnTo>
                    <a:pt x="198161" y="1480434"/>
                  </a:lnTo>
                  <a:cubicBezTo>
                    <a:pt x="196047" y="1472631"/>
                    <a:pt x="193934" y="1464828"/>
                    <a:pt x="191821" y="1457025"/>
                  </a:cubicBezTo>
                  <a:lnTo>
                    <a:pt x="189545" y="1448735"/>
                  </a:lnTo>
                  <a:cubicBezTo>
                    <a:pt x="186131" y="1436380"/>
                    <a:pt x="182717" y="1424026"/>
                    <a:pt x="179466" y="1411671"/>
                  </a:cubicBezTo>
                  <a:cubicBezTo>
                    <a:pt x="173939" y="1391189"/>
                    <a:pt x="168412" y="1370543"/>
                    <a:pt x="162885" y="1350061"/>
                  </a:cubicBezTo>
                  <a:lnTo>
                    <a:pt x="161747" y="1345834"/>
                  </a:lnTo>
                  <a:cubicBezTo>
                    <a:pt x="153944" y="1316899"/>
                    <a:pt x="145816" y="1286988"/>
                    <a:pt x="138176" y="1257564"/>
                  </a:cubicBezTo>
                  <a:cubicBezTo>
                    <a:pt x="133949" y="1241146"/>
                    <a:pt x="129560" y="1224727"/>
                    <a:pt x="125334" y="1208309"/>
                  </a:cubicBezTo>
                  <a:lnTo>
                    <a:pt x="118994" y="1183762"/>
                  </a:lnTo>
                  <a:cubicBezTo>
                    <a:pt x="111028" y="1153363"/>
                    <a:pt x="103063" y="1122965"/>
                    <a:pt x="95260" y="1092566"/>
                  </a:cubicBezTo>
                  <a:cubicBezTo>
                    <a:pt x="90708" y="1075172"/>
                    <a:pt x="86319" y="1057941"/>
                    <a:pt x="81768" y="1040709"/>
                  </a:cubicBezTo>
                  <a:lnTo>
                    <a:pt x="81117" y="1038433"/>
                  </a:lnTo>
                  <a:cubicBezTo>
                    <a:pt x="71689" y="1002182"/>
                    <a:pt x="61773" y="964794"/>
                    <a:pt x="52669" y="927893"/>
                  </a:cubicBezTo>
                  <a:cubicBezTo>
                    <a:pt x="39014" y="872622"/>
                    <a:pt x="24872" y="813938"/>
                    <a:pt x="13492" y="755416"/>
                  </a:cubicBezTo>
                  <a:cubicBezTo>
                    <a:pt x="11054" y="742412"/>
                    <a:pt x="8616" y="728919"/>
                    <a:pt x="6502" y="714289"/>
                  </a:cubicBezTo>
                  <a:cubicBezTo>
                    <a:pt x="4552" y="701121"/>
                    <a:pt x="3414" y="687141"/>
                    <a:pt x="2601" y="675762"/>
                  </a:cubicBezTo>
                  <a:lnTo>
                    <a:pt x="2113" y="670398"/>
                  </a:lnTo>
                  <a:cubicBezTo>
                    <a:pt x="1138" y="658531"/>
                    <a:pt x="163" y="643087"/>
                    <a:pt x="0" y="627482"/>
                  </a:cubicBezTo>
                  <a:cubicBezTo>
                    <a:pt x="0" y="620166"/>
                    <a:pt x="0" y="612364"/>
                    <a:pt x="325" y="604236"/>
                  </a:cubicBezTo>
                  <a:cubicBezTo>
                    <a:pt x="650" y="597083"/>
                    <a:pt x="1463" y="589443"/>
                    <a:pt x="2601" y="579526"/>
                  </a:cubicBezTo>
                  <a:cubicBezTo>
                    <a:pt x="3739" y="570911"/>
                    <a:pt x="5852" y="561320"/>
                    <a:pt x="9428" y="549941"/>
                  </a:cubicBezTo>
                  <a:cubicBezTo>
                    <a:pt x="12842" y="538561"/>
                    <a:pt x="17882" y="527345"/>
                    <a:pt x="21946" y="518404"/>
                  </a:cubicBezTo>
                  <a:cubicBezTo>
                    <a:pt x="29586" y="501498"/>
                    <a:pt x="37876" y="488818"/>
                    <a:pt x="48280" y="478414"/>
                  </a:cubicBezTo>
                  <a:cubicBezTo>
                    <a:pt x="60147" y="466547"/>
                    <a:pt x="75590" y="459395"/>
                    <a:pt x="94285" y="456794"/>
                  </a:cubicBezTo>
                  <a:cubicBezTo>
                    <a:pt x="98024" y="456306"/>
                    <a:pt x="101600" y="455981"/>
                    <a:pt x="105176" y="455981"/>
                  </a:cubicBezTo>
                  <a:cubicBezTo>
                    <a:pt x="118019" y="455981"/>
                    <a:pt x="130373" y="459070"/>
                    <a:pt x="141102" y="465084"/>
                  </a:cubicBezTo>
                  <a:cubicBezTo>
                    <a:pt x="152644" y="471424"/>
                    <a:pt x="162397" y="481828"/>
                    <a:pt x="169550" y="490118"/>
                  </a:cubicBezTo>
                  <a:lnTo>
                    <a:pt x="170363" y="490931"/>
                  </a:lnTo>
                  <a:cubicBezTo>
                    <a:pt x="179141" y="501173"/>
                    <a:pt x="188244" y="511576"/>
                    <a:pt x="194909" y="523443"/>
                  </a:cubicBezTo>
                  <a:cubicBezTo>
                    <a:pt x="203688" y="539049"/>
                    <a:pt x="210353" y="553517"/>
                    <a:pt x="214904" y="567660"/>
                  </a:cubicBezTo>
                  <a:cubicBezTo>
                    <a:pt x="219131" y="580177"/>
                    <a:pt x="223195" y="593182"/>
                    <a:pt x="226934" y="606024"/>
                  </a:cubicBezTo>
                  <a:lnTo>
                    <a:pt x="229210" y="613664"/>
                  </a:lnTo>
                  <a:cubicBezTo>
                    <a:pt x="232461" y="624393"/>
                    <a:pt x="235712" y="635610"/>
                    <a:pt x="238476" y="646664"/>
                  </a:cubicBezTo>
                  <a:cubicBezTo>
                    <a:pt x="242214" y="661457"/>
                    <a:pt x="245791" y="677062"/>
                    <a:pt x="249042" y="692831"/>
                  </a:cubicBezTo>
                  <a:cubicBezTo>
                    <a:pt x="254081" y="716890"/>
                    <a:pt x="257332" y="741274"/>
                    <a:pt x="260584" y="764845"/>
                  </a:cubicBezTo>
                  <a:lnTo>
                    <a:pt x="262372" y="778337"/>
                  </a:lnTo>
                  <a:cubicBezTo>
                    <a:pt x="266273" y="807598"/>
                    <a:pt x="269524" y="833933"/>
                    <a:pt x="271800" y="858967"/>
                  </a:cubicBezTo>
                  <a:cubicBezTo>
                    <a:pt x="277978" y="923503"/>
                    <a:pt x="282367" y="981212"/>
                    <a:pt x="285293" y="1035670"/>
                  </a:cubicBezTo>
                  <a:cubicBezTo>
                    <a:pt x="287731" y="1080862"/>
                    <a:pt x="288219" y="1124428"/>
                    <a:pt x="288381" y="1157590"/>
                  </a:cubicBezTo>
                  <a:cubicBezTo>
                    <a:pt x="288707" y="1155314"/>
                    <a:pt x="289032" y="1153039"/>
                    <a:pt x="289194" y="1150925"/>
                  </a:cubicBezTo>
                  <a:lnTo>
                    <a:pt x="290007" y="1143772"/>
                  </a:lnTo>
                  <a:cubicBezTo>
                    <a:pt x="292283" y="1125240"/>
                    <a:pt x="294721" y="1106546"/>
                    <a:pt x="297322" y="1088015"/>
                  </a:cubicBezTo>
                  <a:cubicBezTo>
                    <a:pt x="304475" y="1035182"/>
                    <a:pt x="312603" y="978611"/>
                    <a:pt x="323982" y="921715"/>
                  </a:cubicBezTo>
                  <a:cubicBezTo>
                    <a:pt x="335361" y="865632"/>
                    <a:pt x="347228" y="810524"/>
                    <a:pt x="360721" y="749564"/>
                  </a:cubicBezTo>
                  <a:lnTo>
                    <a:pt x="361046" y="748426"/>
                  </a:lnTo>
                  <a:cubicBezTo>
                    <a:pt x="372750" y="695107"/>
                    <a:pt x="384780" y="639999"/>
                    <a:pt x="399735" y="586354"/>
                  </a:cubicBezTo>
                  <a:cubicBezTo>
                    <a:pt x="408676" y="554330"/>
                    <a:pt x="415828" y="529783"/>
                    <a:pt x="423306" y="506700"/>
                  </a:cubicBezTo>
                  <a:cubicBezTo>
                    <a:pt x="430621" y="483779"/>
                    <a:pt x="439237" y="459232"/>
                    <a:pt x="450616" y="429321"/>
                  </a:cubicBezTo>
                  <a:cubicBezTo>
                    <a:pt x="460695" y="402661"/>
                    <a:pt x="469798" y="380553"/>
                    <a:pt x="479064" y="360070"/>
                  </a:cubicBezTo>
                  <a:cubicBezTo>
                    <a:pt x="488330" y="339913"/>
                    <a:pt x="498734" y="319756"/>
                    <a:pt x="508813" y="300411"/>
                  </a:cubicBezTo>
                  <a:lnTo>
                    <a:pt x="513202" y="292120"/>
                  </a:lnTo>
                  <a:cubicBezTo>
                    <a:pt x="513202" y="292120"/>
                    <a:pt x="513852" y="290657"/>
                    <a:pt x="514340" y="290007"/>
                  </a:cubicBezTo>
                  <a:cubicBezTo>
                    <a:pt x="510764" y="283505"/>
                    <a:pt x="508325" y="276515"/>
                    <a:pt x="506862" y="269362"/>
                  </a:cubicBezTo>
                  <a:cubicBezTo>
                    <a:pt x="504099" y="254894"/>
                    <a:pt x="504099" y="238313"/>
                    <a:pt x="506862" y="217668"/>
                  </a:cubicBezTo>
                  <a:cubicBezTo>
                    <a:pt x="508488" y="205151"/>
                    <a:pt x="511089" y="192634"/>
                    <a:pt x="513527" y="180442"/>
                  </a:cubicBezTo>
                  <a:lnTo>
                    <a:pt x="513527" y="179629"/>
                  </a:lnTo>
                  <a:lnTo>
                    <a:pt x="514340" y="176215"/>
                  </a:lnTo>
                  <a:cubicBezTo>
                    <a:pt x="517266" y="161910"/>
                    <a:pt x="520680" y="148417"/>
                    <a:pt x="524419" y="136063"/>
                  </a:cubicBezTo>
                  <a:cubicBezTo>
                    <a:pt x="531734" y="112004"/>
                    <a:pt x="541812" y="80467"/>
                    <a:pt x="554492" y="50394"/>
                  </a:cubicBezTo>
                  <a:cubicBezTo>
                    <a:pt x="557256" y="43891"/>
                    <a:pt x="559857" y="38039"/>
                    <a:pt x="562620" y="32350"/>
                  </a:cubicBezTo>
                  <a:cubicBezTo>
                    <a:pt x="563270" y="29586"/>
                    <a:pt x="564246" y="26985"/>
                    <a:pt x="565546" y="24709"/>
                  </a:cubicBezTo>
                  <a:cubicBezTo>
                    <a:pt x="566522" y="22921"/>
                    <a:pt x="567660" y="21133"/>
                    <a:pt x="569123" y="19507"/>
                  </a:cubicBezTo>
                  <a:cubicBezTo>
                    <a:pt x="572536" y="13655"/>
                    <a:pt x="577576" y="6340"/>
                    <a:pt x="586029" y="2601"/>
                  </a:cubicBezTo>
                  <a:cubicBezTo>
                    <a:pt x="589930" y="813"/>
                    <a:pt x="594319" y="0"/>
                    <a:pt x="598546" y="0"/>
                  </a:cubicBezTo>
                  <a:cubicBezTo>
                    <a:pt x="607812" y="0"/>
                    <a:pt x="616753" y="4227"/>
                    <a:pt x="622117" y="11217"/>
                  </a:cubicBezTo>
                  <a:cubicBezTo>
                    <a:pt x="624230" y="13980"/>
                    <a:pt x="625856" y="16906"/>
                    <a:pt x="626994" y="20158"/>
                  </a:cubicBezTo>
                  <a:cubicBezTo>
                    <a:pt x="641949" y="27310"/>
                    <a:pt x="653329" y="33325"/>
                    <a:pt x="663570" y="39502"/>
                  </a:cubicBezTo>
                  <a:cubicBezTo>
                    <a:pt x="689092" y="54783"/>
                    <a:pt x="708436" y="69088"/>
                    <a:pt x="724205" y="84694"/>
                  </a:cubicBezTo>
                  <a:cubicBezTo>
                    <a:pt x="725343" y="85832"/>
                    <a:pt x="726643" y="87132"/>
                    <a:pt x="727781" y="88270"/>
                  </a:cubicBezTo>
                  <a:cubicBezTo>
                    <a:pt x="731195" y="91034"/>
                    <a:pt x="734446" y="93960"/>
                    <a:pt x="737697" y="97048"/>
                  </a:cubicBezTo>
                  <a:cubicBezTo>
                    <a:pt x="743712" y="102575"/>
                    <a:pt x="748589" y="109078"/>
                    <a:pt x="752165" y="116556"/>
                  </a:cubicBezTo>
                  <a:cubicBezTo>
                    <a:pt x="754441" y="121107"/>
                    <a:pt x="755416" y="126147"/>
                    <a:pt x="755416" y="131674"/>
                  </a:cubicBezTo>
                  <a:cubicBezTo>
                    <a:pt x="757530" y="137526"/>
                    <a:pt x="758993" y="143215"/>
                    <a:pt x="759805" y="148580"/>
                  </a:cubicBezTo>
                  <a:cubicBezTo>
                    <a:pt x="761106" y="157196"/>
                    <a:pt x="758505" y="166136"/>
                    <a:pt x="755904" y="173939"/>
                  </a:cubicBezTo>
                  <a:cubicBezTo>
                    <a:pt x="752328" y="184506"/>
                    <a:pt x="746476" y="193934"/>
                    <a:pt x="740298" y="203525"/>
                  </a:cubicBezTo>
                  <a:cubicBezTo>
                    <a:pt x="733796" y="213766"/>
                    <a:pt x="726318" y="223032"/>
                    <a:pt x="718028" y="233111"/>
                  </a:cubicBezTo>
                  <a:cubicBezTo>
                    <a:pt x="697545" y="258308"/>
                    <a:pt x="679501" y="276515"/>
                    <a:pt x="661457" y="290495"/>
                  </a:cubicBezTo>
                  <a:cubicBezTo>
                    <a:pt x="650077" y="299273"/>
                    <a:pt x="638698" y="307726"/>
                    <a:pt x="626344" y="313578"/>
                  </a:cubicBezTo>
                  <a:cubicBezTo>
                    <a:pt x="620004" y="316504"/>
                    <a:pt x="613664" y="319268"/>
                    <a:pt x="607162" y="321381"/>
                  </a:cubicBezTo>
                  <a:cubicBezTo>
                    <a:pt x="603748" y="322519"/>
                    <a:pt x="599846" y="323820"/>
                    <a:pt x="595945" y="324795"/>
                  </a:cubicBezTo>
                  <a:cubicBezTo>
                    <a:pt x="588955" y="326583"/>
                    <a:pt x="582127" y="327558"/>
                    <a:pt x="575950" y="327558"/>
                  </a:cubicBezTo>
                  <a:cubicBezTo>
                    <a:pt x="573024" y="327558"/>
                    <a:pt x="570423" y="327396"/>
                    <a:pt x="567660" y="326908"/>
                  </a:cubicBezTo>
                  <a:lnTo>
                    <a:pt x="565221" y="331460"/>
                  </a:lnTo>
                  <a:lnTo>
                    <a:pt x="562783" y="336174"/>
                  </a:lnTo>
                  <a:cubicBezTo>
                    <a:pt x="556280" y="348529"/>
                    <a:pt x="549290" y="361696"/>
                    <a:pt x="542950" y="374863"/>
                  </a:cubicBezTo>
                  <a:cubicBezTo>
                    <a:pt x="523443" y="416804"/>
                    <a:pt x="505074" y="464271"/>
                    <a:pt x="485079" y="524419"/>
                  </a:cubicBezTo>
                  <a:cubicBezTo>
                    <a:pt x="469311" y="573999"/>
                    <a:pt x="454843" y="626994"/>
                    <a:pt x="441838" y="682102"/>
                  </a:cubicBezTo>
                  <a:cubicBezTo>
                    <a:pt x="430296" y="731520"/>
                    <a:pt x="419405" y="781914"/>
                    <a:pt x="409001" y="830682"/>
                  </a:cubicBezTo>
                  <a:lnTo>
                    <a:pt x="404449" y="851652"/>
                  </a:lnTo>
                  <a:cubicBezTo>
                    <a:pt x="396809" y="887253"/>
                    <a:pt x="389331" y="923666"/>
                    <a:pt x="382341" y="959754"/>
                  </a:cubicBezTo>
                  <a:cubicBezTo>
                    <a:pt x="372262" y="1015187"/>
                    <a:pt x="364785" y="1070458"/>
                    <a:pt x="357957" y="1122152"/>
                  </a:cubicBezTo>
                  <a:lnTo>
                    <a:pt x="354056" y="1152225"/>
                  </a:lnTo>
                  <a:lnTo>
                    <a:pt x="352593" y="1163930"/>
                  </a:lnTo>
                  <a:cubicBezTo>
                    <a:pt x="347066" y="1206520"/>
                    <a:pt x="341376" y="1250249"/>
                    <a:pt x="336012" y="1293327"/>
                  </a:cubicBezTo>
                  <a:cubicBezTo>
                    <a:pt x="333898" y="1309746"/>
                    <a:pt x="331785" y="1326327"/>
                    <a:pt x="329834" y="1342746"/>
                  </a:cubicBezTo>
                  <a:lnTo>
                    <a:pt x="327884" y="1358514"/>
                  </a:lnTo>
                  <a:cubicBezTo>
                    <a:pt x="325120" y="1380623"/>
                    <a:pt x="322356" y="1402730"/>
                    <a:pt x="319593" y="1424838"/>
                  </a:cubicBezTo>
                  <a:lnTo>
                    <a:pt x="316667" y="1448247"/>
                  </a:lnTo>
                  <a:lnTo>
                    <a:pt x="316342" y="1450360"/>
                  </a:lnTo>
                  <a:cubicBezTo>
                    <a:pt x="314716" y="1462552"/>
                    <a:pt x="313253" y="1474582"/>
                    <a:pt x="311790" y="1486774"/>
                  </a:cubicBezTo>
                  <a:lnTo>
                    <a:pt x="310977" y="1493439"/>
                  </a:lnTo>
                  <a:cubicBezTo>
                    <a:pt x="308701" y="1511320"/>
                    <a:pt x="306426" y="1529202"/>
                    <a:pt x="305125" y="1546921"/>
                  </a:cubicBezTo>
                  <a:lnTo>
                    <a:pt x="305125" y="1548547"/>
                  </a:lnTo>
                  <a:cubicBezTo>
                    <a:pt x="305450" y="1549685"/>
                    <a:pt x="305938" y="1550660"/>
                    <a:pt x="306263" y="1551960"/>
                  </a:cubicBezTo>
                  <a:cubicBezTo>
                    <a:pt x="309677" y="1563665"/>
                    <a:pt x="304637" y="1576670"/>
                    <a:pt x="294234" y="1583009"/>
                  </a:cubicBezTo>
                  <a:cubicBezTo>
                    <a:pt x="294071" y="1583009"/>
                    <a:pt x="293421" y="1583497"/>
                    <a:pt x="292933" y="1583823"/>
                  </a:cubicBezTo>
                  <a:cubicBezTo>
                    <a:pt x="290170" y="1585610"/>
                    <a:pt x="287569" y="1586911"/>
                    <a:pt x="284805" y="1587724"/>
                  </a:cubicBezTo>
                  <a:lnTo>
                    <a:pt x="283992" y="1587724"/>
                  </a:lnTo>
                  <a:cubicBezTo>
                    <a:pt x="283992" y="1587724"/>
                    <a:pt x="282854" y="1588699"/>
                    <a:pt x="282204" y="1589024"/>
                  </a:cubicBezTo>
                  <a:lnTo>
                    <a:pt x="281391" y="1589512"/>
                  </a:lnTo>
                  <a:cubicBezTo>
                    <a:pt x="281391" y="1589512"/>
                    <a:pt x="280416" y="1589999"/>
                    <a:pt x="279928" y="1590162"/>
                  </a:cubicBezTo>
                  <a:lnTo>
                    <a:pt x="279928" y="1590162"/>
                  </a:lnTo>
                  <a:lnTo>
                    <a:pt x="279278" y="1590487"/>
                  </a:lnTo>
                  <a:cubicBezTo>
                    <a:pt x="277978" y="1591137"/>
                    <a:pt x="276515" y="1591625"/>
                    <a:pt x="274889" y="1591951"/>
                  </a:cubicBezTo>
                  <a:cubicBezTo>
                    <a:pt x="272451" y="1592600"/>
                    <a:pt x="270012" y="1592926"/>
                    <a:pt x="267574" y="1592926"/>
                  </a:cubicBezTo>
                  <a:cubicBezTo>
                    <a:pt x="262860" y="1592926"/>
                    <a:pt x="258308" y="1591788"/>
                    <a:pt x="254081" y="1589350"/>
                  </a:cubicBezTo>
                  <a:lnTo>
                    <a:pt x="254081" y="1589350"/>
                  </a:lnTo>
                  <a:close/>
                  <a:moveTo>
                    <a:pt x="570748" y="261071"/>
                  </a:moveTo>
                  <a:cubicBezTo>
                    <a:pt x="570748" y="261071"/>
                    <a:pt x="571886" y="262047"/>
                    <a:pt x="572211" y="262372"/>
                  </a:cubicBezTo>
                  <a:lnTo>
                    <a:pt x="573024" y="263185"/>
                  </a:lnTo>
                  <a:lnTo>
                    <a:pt x="573674" y="263185"/>
                  </a:lnTo>
                  <a:lnTo>
                    <a:pt x="574812" y="263510"/>
                  </a:lnTo>
                  <a:lnTo>
                    <a:pt x="575950" y="263510"/>
                  </a:lnTo>
                  <a:cubicBezTo>
                    <a:pt x="575950" y="263510"/>
                    <a:pt x="577088" y="263510"/>
                    <a:pt x="577576" y="263510"/>
                  </a:cubicBezTo>
                  <a:cubicBezTo>
                    <a:pt x="578388" y="263510"/>
                    <a:pt x="579039" y="263347"/>
                    <a:pt x="579852" y="263185"/>
                  </a:cubicBezTo>
                  <a:cubicBezTo>
                    <a:pt x="580989" y="262860"/>
                    <a:pt x="582127" y="262534"/>
                    <a:pt x="583265" y="262209"/>
                  </a:cubicBezTo>
                  <a:lnTo>
                    <a:pt x="583265" y="262209"/>
                  </a:lnTo>
                  <a:cubicBezTo>
                    <a:pt x="583265" y="262209"/>
                    <a:pt x="582615" y="260909"/>
                    <a:pt x="582290" y="260259"/>
                  </a:cubicBezTo>
                  <a:cubicBezTo>
                    <a:pt x="580339" y="259608"/>
                    <a:pt x="578226" y="258633"/>
                    <a:pt x="576113" y="257495"/>
                  </a:cubicBezTo>
                  <a:cubicBezTo>
                    <a:pt x="573512" y="256195"/>
                    <a:pt x="571073" y="254244"/>
                    <a:pt x="568797" y="251968"/>
                  </a:cubicBezTo>
                  <a:lnTo>
                    <a:pt x="568797" y="252618"/>
                  </a:lnTo>
                  <a:cubicBezTo>
                    <a:pt x="568797" y="253756"/>
                    <a:pt x="568797" y="255057"/>
                    <a:pt x="568960" y="256195"/>
                  </a:cubicBezTo>
                  <a:lnTo>
                    <a:pt x="568960" y="257658"/>
                  </a:lnTo>
                  <a:lnTo>
                    <a:pt x="569448" y="258633"/>
                  </a:lnTo>
                  <a:lnTo>
                    <a:pt x="569448" y="258633"/>
                  </a:lnTo>
                  <a:cubicBezTo>
                    <a:pt x="569448" y="258633"/>
                    <a:pt x="570098" y="260259"/>
                    <a:pt x="570423" y="260909"/>
                  </a:cubicBezTo>
                  <a:lnTo>
                    <a:pt x="570423" y="260909"/>
                  </a:lnTo>
                  <a:close/>
                  <a:moveTo>
                    <a:pt x="663732" y="121270"/>
                  </a:moveTo>
                  <a:lnTo>
                    <a:pt x="664708" y="121758"/>
                  </a:lnTo>
                  <a:cubicBezTo>
                    <a:pt x="665846" y="122408"/>
                    <a:pt x="666984" y="122895"/>
                    <a:pt x="667959" y="123708"/>
                  </a:cubicBezTo>
                  <a:lnTo>
                    <a:pt x="668609" y="123708"/>
                  </a:lnTo>
                  <a:lnTo>
                    <a:pt x="668122" y="122895"/>
                  </a:lnTo>
                  <a:lnTo>
                    <a:pt x="668122" y="122895"/>
                  </a:lnTo>
                  <a:cubicBezTo>
                    <a:pt x="666821" y="122083"/>
                    <a:pt x="665358" y="121107"/>
                    <a:pt x="663895" y="120132"/>
                  </a:cubicBezTo>
                  <a:lnTo>
                    <a:pt x="663895" y="121432"/>
                  </a:lnTo>
                  <a:close/>
                </a:path>
              </a:pathLst>
            </a:custGeom>
            <a:solidFill>
              <a:srgbClr val="A4C45F"/>
            </a:solidFill>
            <a:ln w="16256"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BEFBA92B-8E10-20A3-6202-781DC7A1B9D7}"/>
                </a:ext>
              </a:extLst>
            </p:cNvPr>
            <p:cNvSpPr/>
            <p:nvPr/>
          </p:nvSpPr>
          <p:spPr>
            <a:xfrm>
              <a:off x="691628" y="4044792"/>
              <a:ext cx="63591" cy="60538"/>
            </a:xfrm>
            <a:custGeom>
              <a:avLst/>
              <a:gdLst>
                <a:gd name="connsiteX0" fmla="*/ 22660 w 63591"/>
                <a:gd name="connsiteY0" fmla="*/ 59400 h 60538"/>
                <a:gd name="connsiteX1" fmla="*/ 389 w 63591"/>
                <a:gd name="connsiteY1" fmla="*/ 34366 h 60538"/>
                <a:gd name="connsiteX2" fmla="*/ 17620 w 63591"/>
                <a:gd name="connsiteY2" fmla="*/ 3155 h 60538"/>
                <a:gd name="connsiteX3" fmla="*/ 27862 w 63591"/>
                <a:gd name="connsiteY3" fmla="*/ 228 h 60538"/>
                <a:gd name="connsiteX4" fmla="*/ 24936 w 63591"/>
                <a:gd name="connsiteY4" fmla="*/ 879 h 60538"/>
                <a:gd name="connsiteX5" fmla="*/ 42004 w 63591"/>
                <a:gd name="connsiteY5" fmla="*/ 1854 h 60538"/>
                <a:gd name="connsiteX6" fmla="*/ 47857 w 63591"/>
                <a:gd name="connsiteY6" fmla="*/ 5105 h 60538"/>
                <a:gd name="connsiteX7" fmla="*/ 62487 w 63591"/>
                <a:gd name="connsiteY7" fmla="*/ 22662 h 60538"/>
                <a:gd name="connsiteX8" fmla="*/ 60049 w 63591"/>
                <a:gd name="connsiteY8" fmla="*/ 44445 h 60538"/>
                <a:gd name="connsiteX9" fmla="*/ 43630 w 63591"/>
                <a:gd name="connsiteY9" fmla="*/ 57937 h 60538"/>
                <a:gd name="connsiteX10" fmla="*/ 29975 w 63591"/>
                <a:gd name="connsiteY10" fmla="*/ 60538 h 60538"/>
                <a:gd name="connsiteX11" fmla="*/ 22660 w 63591"/>
                <a:gd name="connsiteY11" fmla="*/ 59563 h 6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591" h="60538">
                  <a:moveTo>
                    <a:pt x="22660" y="59400"/>
                  </a:moveTo>
                  <a:cubicBezTo>
                    <a:pt x="10630" y="56312"/>
                    <a:pt x="2502" y="46395"/>
                    <a:pt x="389" y="34366"/>
                  </a:cubicBezTo>
                  <a:cubicBezTo>
                    <a:pt x="-1887" y="21686"/>
                    <a:pt x="6079" y="8194"/>
                    <a:pt x="17620" y="3155"/>
                  </a:cubicBezTo>
                  <a:cubicBezTo>
                    <a:pt x="21034" y="1691"/>
                    <a:pt x="24285" y="879"/>
                    <a:pt x="27862" y="228"/>
                  </a:cubicBezTo>
                  <a:cubicBezTo>
                    <a:pt x="26886" y="391"/>
                    <a:pt x="25911" y="716"/>
                    <a:pt x="24936" y="879"/>
                  </a:cubicBezTo>
                  <a:cubicBezTo>
                    <a:pt x="30788" y="-422"/>
                    <a:pt x="36315" y="-422"/>
                    <a:pt x="42004" y="1854"/>
                  </a:cubicBezTo>
                  <a:cubicBezTo>
                    <a:pt x="44118" y="2667"/>
                    <a:pt x="46068" y="3804"/>
                    <a:pt x="47857" y="5105"/>
                  </a:cubicBezTo>
                  <a:cubicBezTo>
                    <a:pt x="54684" y="8682"/>
                    <a:pt x="60211" y="14859"/>
                    <a:pt x="62487" y="22662"/>
                  </a:cubicBezTo>
                  <a:cubicBezTo>
                    <a:pt x="64600" y="29977"/>
                    <a:pt x="63625" y="37779"/>
                    <a:pt x="60049" y="44445"/>
                  </a:cubicBezTo>
                  <a:cubicBezTo>
                    <a:pt x="56310" y="51110"/>
                    <a:pt x="50620" y="55336"/>
                    <a:pt x="43630" y="57937"/>
                  </a:cubicBezTo>
                  <a:cubicBezTo>
                    <a:pt x="39078" y="59400"/>
                    <a:pt x="34527" y="60538"/>
                    <a:pt x="29975" y="60538"/>
                  </a:cubicBezTo>
                  <a:cubicBezTo>
                    <a:pt x="27537" y="60538"/>
                    <a:pt x="25098" y="60213"/>
                    <a:pt x="22660" y="59563"/>
                  </a:cubicBezTo>
                  <a:close/>
                </a:path>
              </a:pathLst>
            </a:custGeom>
            <a:solidFill>
              <a:srgbClr val="A4C45F"/>
            </a:solidFill>
            <a:ln w="16256"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E761B092-E0C4-A63C-0324-70CEFB97871F}"/>
                </a:ext>
              </a:extLst>
            </p:cNvPr>
            <p:cNvSpPr/>
            <p:nvPr/>
          </p:nvSpPr>
          <p:spPr>
            <a:xfrm>
              <a:off x="4200614" y="5497070"/>
              <a:ext cx="545974" cy="435598"/>
            </a:xfrm>
            <a:custGeom>
              <a:avLst/>
              <a:gdLst>
                <a:gd name="connsiteX0" fmla="*/ 17492 w 545974"/>
                <a:gd name="connsiteY0" fmla="*/ 433647 h 435598"/>
                <a:gd name="connsiteX1" fmla="*/ 1073 w 545974"/>
                <a:gd name="connsiteY1" fmla="*/ 415603 h 435598"/>
                <a:gd name="connsiteX2" fmla="*/ 6276 w 545974"/>
                <a:gd name="connsiteY2" fmla="*/ 390406 h 435598"/>
                <a:gd name="connsiteX3" fmla="*/ 5788 w 545974"/>
                <a:gd name="connsiteY3" fmla="*/ 390894 h 435598"/>
                <a:gd name="connsiteX4" fmla="*/ 6438 w 545974"/>
                <a:gd name="connsiteY4" fmla="*/ 390244 h 435598"/>
                <a:gd name="connsiteX5" fmla="*/ 7251 w 545974"/>
                <a:gd name="connsiteY5" fmla="*/ 389106 h 435598"/>
                <a:gd name="connsiteX6" fmla="*/ 26433 w 545974"/>
                <a:gd name="connsiteY6" fmla="*/ 363096 h 435598"/>
                <a:gd name="connsiteX7" fmla="*/ 48703 w 545974"/>
                <a:gd name="connsiteY7" fmla="*/ 333835 h 435598"/>
                <a:gd name="connsiteX8" fmla="*/ 96659 w 545974"/>
                <a:gd name="connsiteY8" fmla="*/ 274013 h 435598"/>
                <a:gd name="connsiteX9" fmla="*/ 149328 w 545974"/>
                <a:gd name="connsiteY9" fmla="*/ 214191 h 435598"/>
                <a:gd name="connsiteX10" fmla="*/ 205736 w 545974"/>
                <a:gd name="connsiteY10" fmla="*/ 158758 h 435598"/>
                <a:gd name="connsiteX11" fmla="*/ 205086 w 545974"/>
                <a:gd name="connsiteY11" fmla="*/ 159408 h 435598"/>
                <a:gd name="connsiteX12" fmla="*/ 206224 w 545974"/>
                <a:gd name="connsiteY12" fmla="*/ 158433 h 435598"/>
                <a:gd name="connsiteX13" fmla="*/ 206224 w 545974"/>
                <a:gd name="connsiteY13" fmla="*/ 158433 h 435598"/>
                <a:gd name="connsiteX14" fmla="*/ 207037 w 545974"/>
                <a:gd name="connsiteY14" fmla="*/ 157783 h 435598"/>
                <a:gd name="connsiteX15" fmla="*/ 347976 w 545974"/>
                <a:gd name="connsiteY15" fmla="*/ 57483 h 435598"/>
                <a:gd name="connsiteX16" fmla="*/ 425680 w 545974"/>
                <a:gd name="connsiteY16" fmla="*/ 21232 h 435598"/>
                <a:gd name="connsiteX17" fmla="*/ 469246 w 545974"/>
                <a:gd name="connsiteY17" fmla="*/ 4976 h 435598"/>
                <a:gd name="connsiteX18" fmla="*/ 509724 w 545974"/>
                <a:gd name="connsiteY18" fmla="*/ 1075 h 435598"/>
                <a:gd name="connsiteX19" fmla="*/ 527768 w 545974"/>
                <a:gd name="connsiteY19" fmla="*/ 8553 h 435598"/>
                <a:gd name="connsiteX20" fmla="*/ 535245 w 545974"/>
                <a:gd name="connsiteY20" fmla="*/ 15380 h 435598"/>
                <a:gd name="connsiteX21" fmla="*/ 542236 w 545974"/>
                <a:gd name="connsiteY21" fmla="*/ 26434 h 435598"/>
                <a:gd name="connsiteX22" fmla="*/ 545974 w 545974"/>
                <a:gd name="connsiteY22" fmla="*/ 47730 h 435598"/>
                <a:gd name="connsiteX23" fmla="*/ 540935 w 545974"/>
                <a:gd name="connsiteY23" fmla="*/ 71463 h 435598"/>
                <a:gd name="connsiteX24" fmla="*/ 521753 w 545974"/>
                <a:gd name="connsiteY24" fmla="*/ 107227 h 435598"/>
                <a:gd name="connsiteX25" fmla="*/ 495906 w 545974"/>
                <a:gd name="connsiteY25" fmla="*/ 141527 h 435598"/>
                <a:gd name="connsiteX26" fmla="*/ 434296 w 545974"/>
                <a:gd name="connsiteY26" fmla="*/ 205413 h 435598"/>
                <a:gd name="connsiteX27" fmla="*/ 365045 w 545974"/>
                <a:gd name="connsiteY27" fmla="*/ 259058 h 435598"/>
                <a:gd name="connsiteX28" fmla="*/ 286854 w 545974"/>
                <a:gd name="connsiteY28" fmla="*/ 304900 h 435598"/>
                <a:gd name="connsiteX29" fmla="*/ 163796 w 545974"/>
                <a:gd name="connsiteY29" fmla="*/ 373988 h 435598"/>
                <a:gd name="connsiteX30" fmla="*/ 107062 w 545974"/>
                <a:gd name="connsiteY30" fmla="*/ 403736 h 435598"/>
                <a:gd name="connsiteX31" fmla="*/ 78777 w 545974"/>
                <a:gd name="connsiteY31" fmla="*/ 418041 h 435598"/>
                <a:gd name="connsiteX32" fmla="*/ 64797 w 545974"/>
                <a:gd name="connsiteY32" fmla="*/ 425194 h 435598"/>
                <a:gd name="connsiteX33" fmla="*/ 45290 w 545974"/>
                <a:gd name="connsiteY33" fmla="*/ 432022 h 435598"/>
                <a:gd name="connsiteX34" fmla="*/ 40738 w 545974"/>
                <a:gd name="connsiteY34" fmla="*/ 432509 h 435598"/>
                <a:gd name="connsiteX35" fmla="*/ 27571 w 545974"/>
                <a:gd name="connsiteY35" fmla="*/ 435598 h 435598"/>
                <a:gd name="connsiteX36" fmla="*/ 17492 w 545974"/>
                <a:gd name="connsiteY36" fmla="*/ 433647 h 43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5974" h="435598">
                  <a:moveTo>
                    <a:pt x="17492" y="433647"/>
                  </a:moveTo>
                  <a:cubicBezTo>
                    <a:pt x="9526" y="430396"/>
                    <a:pt x="3512" y="423894"/>
                    <a:pt x="1073" y="415603"/>
                  </a:cubicBezTo>
                  <a:cubicBezTo>
                    <a:pt x="-1528" y="406662"/>
                    <a:pt x="749" y="397721"/>
                    <a:pt x="6276" y="390406"/>
                  </a:cubicBezTo>
                  <a:lnTo>
                    <a:pt x="5788" y="390894"/>
                  </a:lnTo>
                  <a:lnTo>
                    <a:pt x="6438" y="390244"/>
                  </a:lnTo>
                  <a:cubicBezTo>
                    <a:pt x="6438" y="390244"/>
                    <a:pt x="7088" y="389431"/>
                    <a:pt x="7251" y="389106"/>
                  </a:cubicBezTo>
                  <a:cubicBezTo>
                    <a:pt x="13916" y="380653"/>
                    <a:pt x="19930" y="371712"/>
                    <a:pt x="26433" y="363096"/>
                  </a:cubicBezTo>
                  <a:cubicBezTo>
                    <a:pt x="33748" y="353342"/>
                    <a:pt x="41063" y="343589"/>
                    <a:pt x="48703" y="333835"/>
                  </a:cubicBezTo>
                  <a:cubicBezTo>
                    <a:pt x="64309" y="313678"/>
                    <a:pt x="80240" y="293683"/>
                    <a:pt x="96659" y="274013"/>
                  </a:cubicBezTo>
                  <a:cubicBezTo>
                    <a:pt x="113727" y="253693"/>
                    <a:pt x="131284" y="233698"/>
                    <a:pt x="149328" y="214191"/>
                  </a:cubicBezTo>
                  <a:cubicBezTo>
                    <a:pt x="167210" y="194846"/>
                    <a:pt x="186392" y="176802"/>
                    <a:pt x="205736" y="158758"/>
                  </a:cubicBezTo>
                  <a:lnTo>
                    <a:pt x="205086" y="159408"/>
                  </a:lnTo>
                  <a:cubicBezTo>
                    <a:pt x="205086" y="159408"/>
                    <a:pt x="205899" y="158758"/>
                    <a:pt x="206224" y="158433"/>
                  </a:cubicBezTo>
                  <a:lnTo>
                    <a:pt x="206224" y="158433"/>
                  </a:lnTo>
                  <a:lnTo>
                    <a:pt x="207037" y="157783"/>
                  </a:lnTo>
                  <a:cubicBezTo>
                    <a:pt x="249465" y="118606"/>
                    <a:pt x="297095" y="84793"/>
                    <a:pt x="347976" y="57483"/>
                  </a:cubicBezTo>
                  <a:cubicBezTo>
                    <a:pt x="373173" y="43991"/>
                    <a:pt x="399345" y="32124"/>
                    <a:pt x="425680" y="21232"/>
                  </a:cubicBezTo>
                  <a:cubicBezTo>
                    <a:pt x="439985" y="15380"/>
                    <a:pt x="454453" y="9528"/>
                    <a:pt x="469246" y="4976"/>
                  </a:cubicBezTo>
                  <a:cubicBezTo>
                    <a:pt x="482251" y="912"/>
                    <a:pt x="496231" y="-1526"/>
                    <a:pt x="509724" y="1075"/>
                  </a:cubicBezTo>
                  <a:cubicBezTo>
                    <a:pt x="515901" y="2213"/>
                    <a:pt x="522728" y="4489"/>
                    <a:pt x="527768" y="8553"/>
                  </a:cubicBezTo>
                  <a:cubicBezTo>
                    <a:pt x="530369" y="10666"/>
                    <a:pt x="533133" y="12779"/>
                    <a:pt x="535245" y="15380"/>
                  </a:cubicBezTo>
                  <a:cubicBezTo>
                    <a:pt x="538009" y="18957"/>
                    <a:pt x="540123" y="22533"/>
                    <a:pt x="542236" y="26434"/>
                  </a:cubicBezTo>
                  <a:cubicBezTo>
                    <a:pt x="545487" y="32774"/>
                    <a:pt x="545974" y="40740"/>
                    <a:pt x="545974" y="47730"/>
                  </a:cubicBezTo>
                  <a:cubicBezTo>
                    <a:pt x="545974" y="56020"/>
                    <a:pt x="543536" y="63661"/>
                    <a:pt x="540935" y="71463"/>
                  </a:cubicBezTo>
                  <a:cubicBezTo>
                    <a:pt x="536709" y="84306"/>
                    <a:pt x="529069" y="95847"/>
                    <a:pt x="521753" y="107227"/>
                  </a:cubicBezTo>
                  <a:cubicBezTo>
                    <a:pt x="514113" y="119256"/>
                    <a:pt x="505172" y="130635"/>
                    <a:pt x="495906" y="141527"/>
                  </a:cubicBezTo>
                  <a:cubicBezTo>
                    <a:pt x="476724" y="164123"/>
                    <a:pt x="456241" y="185581"/>
                    <a:pt x="434296" y="205413"/>
                  </a:cubicBezTo>
                  <a:cubicBezTo>
                    <a:pt x="412676" y="225083"/>
                    <a:pt x="389754" y="243289"/>
                    <a:pt x="365045" y="259058"/>
                  </a:cubicBezTo>
                  <a:cubicBezTo>
                    <a:pt x="339524" y="275314"/>
                    <a:pt x="313189" y="290269"/>
                    <a:pt x="286854" y="304900"/>
                  </a:cubicBezTo>
                  <a:cubicBezTo>
                    <a:pt x="245726" y="327821"/>
                    <a:pt x="204924" y="351067"/>
                    <a:pt x="163796" y="373988"/>
                  </a:cubicBezTo>
                  <a:cubicBezTo>
                    <a:pt x="145101" y="384391"/>
                    <a:pt x="126245" y="394145"/>
                    <a:pt x="107062" y="403736"/>
                  </a:cubicBezTo>
                  <a:cubicBezTo>
                    <a:pt x="97634" y="408450"/>
                    <a:pt x="88205" y="413165"/>
                    <a:pt x="78777" y="418041"/>
                  </a:cubicBezTo>
                  <a:cubicBezTo>
                    <a:pt x="74063" y="420480"/>
                    <a:pt x="69511" y="422756"/>
                    <a:pt x="64797" y="425194"/>
                  </a:cubicBezTo>
                  <a:cubicBezTo>
                    <a:pt x="58457" y="428445"/>
                    <a:pt x="52280" y="430558"/>
                    <a:pt x="45290" y="432022"/>
                  </a:cubicBezTo>
                  <a:cubicBezTo>
                    <a:pt x="43827" y="432347"/>
                    <a:pt x="42201" y="432509"/>
                    <a:pt x="40738" y="432509"/>
                  </a:cubicBezTo>
                  <a:cubicBezTo>
                    <a:pt x="36674" y="434460"/>
                    <a:pt x="32122" y="435598"/>
                    <a:pt x="27571" y="435598"/>
                  </a:cubicBezTo>
                  <a:cubicBezTo>
                    <a:pt x="24157" y="435598"/>
                    <a:pt x="20743" y="434948"/>
                    <a:pt x="17492" y="433647"/>
                  </a:cubicBezTo>
                  <a:close/>
                </a:path>
              </a:pathLst>
            </a:custGeom>
            <a:solidFill>
              <a:srgbClr val="A4C45F"/>
            </a:solidFill>
            <a:ln w="16256"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55085AD-C8E9-4D20-9FDB-DB636A11AB56}"/>
                </a:ext>
              </a:extLst>
            </p:cNvPr>
            <p:cNvSpPr/>
            <p:nvPr/>
          </p:nvSpPr>
          <p:spPr>
            <a:xfrm>
              <a:off x="4094992" y="5071099"/>
              <a:ext cx="522389" cy="742574"/>
            </a:xfrm>
            <a:custGeom>
              <a:avLst/>
              <a:gdLst>
                <a:gd name="connsiteX0" fmla="*/ 9810 w 522389"/>
                <a:gd name="connsiteY0" fmla="*/ 733959 h 742574"/>
                <a:gd name="connsiteX1" fmla="*/ 8672 w 522389"/>
                <a:gd name="connsiteY1" fmla="*/ 689255 h 742574"/>
                <a:gd name="connsiteX2" fmla="*/ 17126 w 522389"/>
                <a:gd name="connsiteY2" fmla="*/ 681289 h 742574"/>
                <a:gd name="connsiteX3" fmla="*/ 19726 w 522389"/>
                <a:gd name="connsiteY3" fmla="*/ 659994 h 742574"/>
                <a:gd name="connsiteX4" fmla="*/ 27692 w 522389"/>
                <a:gd name="connsiteY4" fmla="*/ 640812 h 742574"/>
                <a:gd name="connsiteX5" fmla="*/ 45898 w 522389"/>
                <a:gd name="connsiteY5" fmla="*/ 600335 h 742574"/>
                <a:gd name="connsiteX6" fmla="*/ 84750 w 522389"/>
                <a:gd name="connsiteY6" fmla="*/ 521005 h 742574"/>
                <a:gd name="connsiteX7" fmla="*/ 163755 w 522389"/>
                <a:gd name="connsiteY7" fmla="*/ 372751 h 742574"/>
                <a:gd name="connsiteX8" fmla="*/ 254626 w 522389"/>
                <a:gd name="connsiteY8" fmla="*/ 220757 h 742574"/>
                <a:gd name="connsiteX9" fmla="*/ 356063 w 522389"/>
                <a:gd name="connsiteY9" fmla="*/ 81606 h 742574"/>
                <a:gd name="connsiteX10" fmla="*/ 412796 w 522389"/>
                <a:gd name="connsiteY10" fmla="*/ 22921 h 742574"/>
                <a:gd name="connsiteX11" fmla="*/ 435230 w 522389"/>
                <a:gd name="connsiteY11" fmla="*/ 7478 h 742574"/>
                <a:gd name="connsiteX12" fmla="*/ 480096 w 522389"/>
                <a:gd name="connsiteY12" fmla="*/ 2113 h 742574"/>
                <a:gd name="connsiteX13" fmla="*/ 497490 w 522389"/>
                <a:gd name="connsiteY13" fmla="*/ 10892 h 742574"/>
                <a:gd name="connsiteX14" fmla="*/ 511308 w 522389"/>
                <a:gd name="connsiteY14" fmla="*/ 26173 h 742574"/>
                <a:gd name="connsiteX15" fmla="*/ 519761 w 522389"/>
                <a:gd name="connsiteY15" fmla="*/ 47468 h 742574"/>
                <a:gd name="connsiteX16" fmla="*/ 522199 w 522389"/>
                <a:gd name="connsiteY16" fmla="*/ 79329 h 742574"/>
                <a:gd name="connsiteX17" fmla="*/ 499766 w 522389"/>
                <a:gd name="connsiteY17" fmla="*/ 167762 h 742574"/>
                <a:gd name="connsiteX18" fmla="*/ 460589 w 522389"/>
                <a:gd name="connsiteY18" fmla="*/ 241565 h 742574"/>
                <a:gd name="connsiteX19" fmla="*/ 358014 w 522389"/>
                <a:gd name="connsiteY19" fmla="*/ 384617 h 742574"/>
                <a:gd name="connsiteX20" fmla="*/ 252512 w 522389"/>
                <a:gd name="connsiteY20" fmla="*/ 515316 h 742574"/>
                <a:gd name="connsiteX21" fmla="*/ 142947 w 522389"/>
                <a:gd name="connsiteY21" fmla="*/ 639512 h 742574"/>
                <a:gd name="connsiteX22" fmla="*/ 62480 w 522389"/>
                <a:gd name="connsiteY22" fmla="*/ 725181 h 742574"/>
                <a:gd name="connsiteX23" fmla="*/ 54352 w 522389"/>
                <a:gd name="connsiteY23" fmla="*/ 732821 h 742574"/>
                <a:gd name="connsiteX24" fmla="*/ 31918 w 522389"/>
                <a:gd name="connsiteY24" fmla="*/ 742575 h 742574"/>
                <a:gd name="connsiteX25" fmla="*/ 31593 w 522389"/>
                <a:gd name="connsiteY25" fmla="*/ 742575 h 742574"/>
                <a:gd name="connsiteX26" fmla="*/ 9810 w 522389"/>
                <a:gd name="connsiteY26" fmla="*/ 733796 h 74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2389" h="742574">
                  <a:moveTo>
                    <a:pt x="9810" y="733959"/>
                  </a:moveTo>
                  <a:cubicBezTo>
                    <a:pt x="-2057" y="722580"/>
                    <a:pt x="-4007" y="700959"/>
                    <a:pt x="8672" y="689255"/>
                  </a:cubicBezTo>
                  <a:cubicBezTo>
                    <a:pt x="11436" y="686654"/>
                    <a:pt x="14362" y="684053"/>
                    <a:pt x="17126" y="681289"/>
                  </a:cubicBezTo>
                  <a:cubicBezTo>
                    <a:pt x="15825" y="674136"/>
                    <a:pt x="17126" y="667147"/>
                    <a:pt x="19726" y="659994"/>
                  </a:cubicBezTo>
                  <a:cubicBezTo>
                    <a:pt x="22165" y="653492"/>
                    <a:pt x="24928" y="647152"/>
                    <a:pt x="27692" y="640812"/>
                  </a:cubicBezTo>
                  <a:cubicBezTo>
                    <a:pt x="33544" y="627157"/>
                    <a:pt x="39721" y="613827"/>
                    <a:pt x="45898" y="600335"/>
                  </a:cubicBezTo>
                  <a:cubicBezTo>
                    <a:pt x="58416" y="573675"/>
                    <a:pt x="71420" y="547340"/>
                    <a:pt x="84750" y="521005"/>
                  </a:cubicBezTo>
                  <a:cubicBezTo>
                    <a:pt x="110110" y="471099"/>
                    <a:pt x="136282" y="421519"/>
                    <a:pt x="163755" y="372751"/>
                  </a:cubicBezTo>
                  <a:cubicBezTo>
                    <a:pt x="192690" y="321219"/>
                    <a:pt x="222764" y="270500"/>
                    <a:pt x="254626" y="220757"/>
                  </a:cubicBezTo>
                  <a:cubicBezTo>
                    <a:pt x="285675" y="172314"/>
                    <a:pt x="318837" y="125334"/>
                    <a:pt x="356063" y="81606"/>
                  </a:cubicBezTo>
                  <a:cubicBezTo>
                    <a:pt x="373620" y="60961"/>
                    <a:pt x="391826" y="40315"/>
                    <a:pt x="412796" y="22921"/>
                  </a:cubicBezTo>
                  <a:cubicBezTo>
                    <a:pt x="419787" y="17069"/>
                    <a:pt x="427102" y="11542"/>
                    <a:pt x="435230" y="7478"/>
                  </a:cubicBezTo>
                  <a:cubicBezTo>
                    <a:pt x="449047" y="488"/>
                    <a:pt x="464978" y="-2275"/>
                    <a:pt x="480096" y="2113"/>
                  </a:cubicBezTo>
                  <a:cubicBezTo>
                    <a:pt x="486436" y="3902"/>
                    <a:pt x="492126" y="7153"/>
                    <a:pt x="497490" y="10892"/>
                  </a:cubicBezTo>
                  <a:cubicBezTo>
                    <a:pt x="503180" y="14956"/>
                    <a:pt x="507406" y="20483"/>
                    <a:pt x="511308" y="26173"/>
                  </a:cubicBezTo>
                  <a:cubicBezTo>
                    <a:pt x="515697" y="32350"/>
                    <a:pt x="517973" y="40315"/>
                    <a:pt x="519761" y="47468"/>
                  </a:cubicBezTo>
                  <a:cubicBezTo>
                    <a:pt x="522362" y="57872"/>
                    <a:pt x="522687" y="68600"/>
                    <a:pt x="522199" y="79329"/>
                  </a:cubicBezTo>
                  <a:cubicBezTo>
                    <a:pt x="520899" y="109891"/>
                    <a:pt x="511470" y="139802"/>
                    <a:pt x="499766" y="167762"/>
                  </a:cubicBezTo>
                  <a:cubicBezTo>
                    <a:pt x="489037" y="193447"/>
                    <a:pt x="475545" y="218156"/>
                    <a:pt x="460589" y="241565"/>
                  </a:cubicBezTo>
                  <a:cubicBezTo>
                    <a:pt x="429215" y="291308"/>
                    <a:pt x="393289" y="337638"/>
                    <a:pt x="358014" y="384617"/>
                  </a:cubicBezTo>
                  <a:cubicBezTo>
                    <a:pt x="324364" y="429484"/>
                    <a:pt x="289251" y="472888"/>
                    <a:pt x="252512" y="515316"/>
                  </a:cubicBezTo>
                  <a:cubicBezTo>
                    <a:pt x="216261" y="557094"/>
                    <a:pt x="178710" y="597571"/>
                    <a:pt x="142947" y="639512"/>
                  </a:cubicBezTo>
                  <a:cubicBezTo>
                    <a:pt x="117425" y="669260"/>
                    <a:pt x="90928" y="698196"/>
                    <a:pt x="62480" y="725181"/>
                  </a:cubicBezTo>
                  <a:cubicBezTo>
                    <a:pt x="59716" y="727782"/>
                    <a:pt x="57115" y="730220"/>
                    <a:pt x="54352" y="732821"/>
                  </a:cubicBezTo>
                  <a:cubicBezTo>
                    <a:pt x="48012" y="738673"/>
                    <a:pt x="40697" y="742575"/>
                    <a:pt x="31918" y="742575"/>
                  </a:cubicBezTo>
                  <a:cubicBezTo>
                    <a:pt x="31918" y="742575"/>
                    <a:pt x="31593" y="742575"/>
                    <a:pt x="31593" y="742575"/>
                  </a:cubicBezTo>
                  <a:cubicBezTo>
                    <a:pt x="23465" y="742575"/>
                    <a:pt x="15662" y="739323"/>
                    <a:pt x="9810" y="733796"/>
                  </a:cubicBezTo>
                  <a:close/>
                </a:path>
              </a:pathLst>
            </a:custGeom>
            <a:solidFill>
              <a:srgbClr val="A4C45F"/>
            </a:solidFill>
            <a:ln w="16256"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B74330A8-1482-EBD6-46A7-674CF8917801}"/>
                </a:ext>
              </a:extLst>
            </p:cNvPr>
            <p:cNvSpPr/>
            <p:nvPr/>
          </p:nvSpPr>
          <p:spPr>
            <a:xfrm>
              <a:off x="6234915" y="6237467"/>
              <a:ext cx="456704" cy="704209"/>
            </a:xfrm>
            <a:custGeom>
              <a:avLst/>
              <a:gdLst>
                <a:gd name="connsiteX0" fmla="*/ 292844 w 456704"/>
                <a:gd name="connsiteY0" fmla="*/ 704210 h 704209"/>
                <a:gd name="connsiteX1" fmla="*/ 283740 w 456704"/>
                <a:gd name="connsiteY1" fmla="*/ 686166 h 704209"/>
                <a:gd name="connsiteX2" fmla="*/ 204736 w 456704"/>
                <a:gd name="connsiteY2" fmla="*/ 550265 h 704209"/>
                <a:gd name="connsiteX3" fmla="*/ 115166 w 456704"/>
                <a:gd name="connsiteY3" fmla="*/ 410301 h 704209"/>
                <a:gd name="connsiteX4" fmla="*/ 34211 w 456704"/>
                <a:gd name="connsiteY4" fmla="*/ 259771 h 704209"/>
                <a:gd name="connsiteX5" fmla="*/ 16979 w 456704"/>
                <a:gd name="connsiteY5" fmla="*/ 217180 h 704209"/>
                <a:gd name="connsiteX6" fmla="*/ 5763 w 456704"/>
                <a:gd name="connsiteY6" fmla="*/ 172313 h 704209"/>
                <a:gd name="connsiteX7" fmla="*/ 398 w 456704"/>
                <a:gd name="connsiteY7" fmla="*/ 122570 h 704209"/>
                <a:gd name="connsiteX8" fmla="*/ 5925 w 456704"/>
                <a:gd name="connsiteY8" fmla="*/ 70388 h 704209"/>
                <a:gd name="connsiteX9" fmla="*/ 20231 w 456704"/>
                <a:gd name="connsiteY9" fmla="*/ 40802 h 704209"/>
                <a:gd name="connsiteX10" fmla="*/ 42339 w 456704"/>
                <a:gd name="connsiteY10" fmla="*/ 13817 h 704209"/>
                <a:gd name="connsiteX11" fmla="*/ 79240 w 456704"/>
                <a:gd name="connsiteY11" fmla="*/ 488 h 704209"/>
                <a:gd name="connsiteX12" fmla="*/ 102648 w 456704"/>
                <a:gd name="connsiteY12" fmla="*/ 488 h 704209"/>
                <a:gd name="connsiteX13" fmla="*/ 129308 w 456704"/>
                <a:gd name="connsiteY13" fmla="*/ 8616 h 704209"/>
                <a:gd name="connsiteX14" fmla="*/ 189293 w 456704"/>
                <a:gd name="connsiteY14" fmla="*/ 46492 h 704209"/>
                <a:gd name="connsiteX15" fmla="*/ 242450 w 456704"/>
                <a:gd name="connsiteY15" fmla="*/ 98674 h 704209"/>
                <a:gd name="connsiteX16" fmla="*/ 265371 w 456704"/>
                <a:gd name="connsiteY16" fmla="*/ 126959 h 704209"/>
                <a:gd name="connsiteX17" fmla="*/ 287642 w 456704"/>
                <a:gd name="connsiteY17" fmla="*/ 157358 h 704209"/>
                <a:gd name="connsiteX18" fmla="*/ 332183 w 456704"/>
                <a:gd name="connsiteY18" fmla="*/ 231810 h 704209"/>
                <a:gd name="connsiteX19" fmla="*/ 365833 w 456704"/>
                <a:gd name="connsiteY19" fmla="*/ 307563 h 704209"/>
                <a:gd name="connsiteX20" fmla="*/ 394931 w 456704"/>
                <a:gd name="connsiteY20" fmla="*/ 390957 h 704209"/>
                <a:gd name="connsiteX21" fmla="*/ 416064 w 456704"/>
                <a:gd name="connsiteY21" fmla="*/ 472724 h 704209"/>
                <a:gd name="connsiteX22" fmla="*/ 432320 w 456704"/>
                <a:gd name="connsiteY22" fmla="*/ 552541 h 704209"/>
                <a:gd name="connsiteX23" fmla="*/ 446463 w 456704"/>
                <a:gd name="connsiteY23" fmla="*/ 633659 h 704209"/>
                <a:gd name="connsiteX24" fmla="*/ 456704 w 456704"/>
                <a:gd name="connsiteY24" fmla="*/ 703885 h 704209"/>
                <a:gd name="connsiteX25" fmla="*/ 293006 w 456704"/>
                <a:gd name="connsiteY25" fmla="*/ 703885 h 70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6704" h="704209">
                  <a:moveTo>
                    <a:pt x="292844" y="704210"/>
                  </a:moveTo>
                  <a:cubicBezTo>
                    <a:pt x="289918" y="698195"/>
                    <a:pt x="286829" y="692180"/>
                    <a:pt x="283740" y="686166"/>
                  </a:cubicBezTo>
                  <a:cubicBezTo>
                    <a:pt x="259194" y="639836"/>
                    <a:pt x="232371" y="594807"/>
                    <a:pt x="204736" y="550265"/>
                  </a:cubicBezTo>
                  <a:cubicBezTo>
                    <a:pt x="175475" y="503286"/>
                    <a:pt x="144426" y="457444"/>
                    <a:pt x="115166" y="410301"/>
                  </a:cubicBezTo>
                  <a:cubicBezTo>
                    <a:pt x="85092" y="361858"/>
                    <a:pt x="57132" y="311952"/>
                    <a:pt x="34211" y="259771"/>
                  </a:cubicBezTo>
                  <a:cubicBezTo>
                    <a:pt x="28033" y="245791"/>
                    <a:pt x="22181" y="231648"/>
                    <a:pt x="16979" y="217180"/>
                  </a:cubicBezTo>
                  <a:cubicBezTo>
                    <a:pt x="11777" y="202712"/>
                    <a:pt x="8201" y="187594"/>
                    <a:pt x="5763" y="172313"/>
                  </a:cubicBezTo>
                  <a:cubicBezTo>
                    <a:pt x="3162" y="155895"/>
                    <a:pt x="1374" y="139151"/>
                    <a:pt x="398" y="122570"/>
                  </a:cubicBezTo>
                  <a:cubicBezTo>
                    <a:pt x="-740" y="105176"/>
                    <a:pt x="398" y="86969"/>
                    <a:pt x="5925" y="70388"/>
                  </a:cubicBezTo>
                  <a:cubicBezTo>
                    <a:pt x="9339" y="59822"/>
                    <a:pt x="14541" y="50231"/>
                    <a:pt x="20231" y="40802"/>
                  </a:cubicBezTo>
                  <a:cubicBezTo>
                    <a:pt x="26408" y="30886"/>
                    <a:pt x="32910" y="20970"/>
                    <a:pt x="42339" y="13817"/>
                  </a:cubicBezTo>
                  <a:cubicBezTo>
                    <a:pt x="53068" y="5689"/>
                    <a:pt x="65910" y="1463"/>
                    <a:pt x="79240" y="488"/>
                  </a:cubicBezTo>
                  <a:cubicBezTo>
                    <a:pt x="87043" y="-163"/>
                    <a:pt x="94846" y="-163"/>
                    <a:pt x="102648" y="488"/>
                  </a:cubicBezTo>
                  <a:cubicBezTo>
                    <a:pt x="111752" y="1300"/>
                    <a:pt x="121018" y="4714"/>
                    <a:pt x="129308" y="8616"/>
                  </a:cubicBezTo>
                  <a:cubicBezTo>
                    <a:pt x="150766" y="18694"/>
                    <a:pt x="171086" y="31374"/>
                    <a:pt x="189293" y="46492"/>
                  </a:cubicBezTo>
                  <a:cubicBezTo>
                    <a:pt x="208475" y="62423"/>
                    <a:pt x="225706" y="80304"/>
                    <a:pt x="242450" y="98674"/>
                  </a:cubicBezTo>
                  <a:cubicBezTo>
                    <a:pt x="250578" y="107615"/>
                    <a:pt x="258056" y="117368"/>
                    <a:pt x="265371" y="126959"/>
                  </a:cubicBezTo>
                  <a:cubicBezTo>
                    <a:pt x="273011" y="136875"/>
                    <a:pt x="280327" y="147117"/>
                    <a:pt x="287642" y="157358"/>
                  </a:cubicBezTo>
                  <a:cubicBezTo>
                    <a:pt x="304223" y="181092"/>
                    <a:pt x="318853" y="206126"/>
                    <a:pt x="332183" y="231810"/>
                  </a:cubicBezTo>
                  <a:cubicBezTo>
                    <a:pt x="344863" y="256357"/>
                    <a:pt x="355592" y="281879"/>
                    <a:pt x="365833" y="307563"/>
                  </a:cubicBezTo>
                  <a:cubicBezTo>
                    <a:pt x="376725" y="334873"/>
                    <a:pt x="386478" y="362671"/>
                    <a:pt x="394931" y="390957"/>
                  </a:cubicBezTo>
                  <a:cubicBezTo>
                    <a:pt x="403059" y="417942"/>
                    <a:pt x="409724" y="445252"/>
                    <a:pt x="416064" y="472724"/>
                  </a:cubicBezTo>
                  <a:cubicBezTo>
                    <a:pt x="422079" y="499222"/>
                    <a:pt x="427443" y="525881"/>
                    <a:pt x="432320" y="552541"/>
                  </a:cubicBezTo>
                  <a:cubicBezTo>
                    <a:pt x="437197" y="579526"/>
                    <a:pt x="442236" y="606511"/>
                    <a:pt x="446463" y="633659"/>
                  </a:cubicBezTo>
                  <a:cubicBezTo>
                    <a:pt x="450202" y="657067"/>
                    <a:pt x="453616" y="680476"/>
                    <a:pt x="456704" y="703885"/>
                  </a:cubicBezTo>
                  <a:lnTo>
                    <a:pt x="293006" y="703885"/>
                  </a:lnTo>
                  <a:close/>
                </a:path>
              </a:pathLst>
            </a:custGeom>
            <a:solidFill>
              <a:srgbClr val="80A447"/>
            </a:solidFill>
            <a:ln w="16256"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5B24B2AB-D026-DB28-037D-570B2F75F336}"/>
                </a:ext>
              </a:extLst>
            </p:cNvPr>
            <p:cNvSpPr/>
            <p:nvPr/>
          </p:nvSpPr>
          <p:spPr>
            <a:xfrm>
              <a:off x="5894675" y="6482427"/>
              <a:ext cx="463045" cy="459250"/>
            </a:xfrm>
            <a:custGeom>
              <a:avLst/>
              <a:gdLst>
                <a:gd name="connsiteX0" fmla="*/ 397046 w 463045"/>
                <a:gd name="connsiteY0" fmla="*/ 459250 h 459250"/>
                <a:gd name="connsiteX1" fmla="*/ 276102 w 463045"/>
                <a:gd name="connsiteY1" fmla="*/ 459250 h 459250"/>
                <a:gd name="connsiteX2" fmla="*/ 271387 w 463045"/>
                <a:gd name="connsiteY2" fmla="*/ 453886 h 459250"/>
                <a:gd name="connsiteX3" fmla="*/ 214979 w 463045"/>
                <a:gd name="connsiteY3" fmla="*/ 390975 h 459250"/>
                <a:gd name="connsiteX4" fmla="*/ 102975 w 463045"/>
                <a:gd name="connsiteY4" fmla="*/ 265641 h 459250"/>
                <a:gd name="connsiteX5" fmla="*/ 50468 w 463045"/>
                <a:gd name="connsiteY5" fmla="*/ 200130 h 459250"/>
                <a:gd name="connsiteX6" fmla="*/ 26247 w 463045"/>
                <a:gd name="connsiteY6" fmla="*/ 163229 h 459250"/>
                <a:gd name="connsiteX7" fmla="*/ 4139 w 463045"/>
                <a:gd name="connsiteY7" fmla="*/ 110559 h 459250"/>
                <a:gd name="connsiteX8" fmla="*/ 2351 w 463045"/>
                <a:gd name="connsiteY8" fmla="*/ 58540 h 459250"/>
                <a:gd name="connsiteX9" fmla="*/ 11454 w 463045"/>
                <a:gd name="connsiteY9" fmla="*/ 36269 h 459250"/>
                <a:gd name="connsiteX10" fmla="*/ 30311 w 463045"/>
                <a:gd name="connsiteY10" fmla="*/ 18225 h 459250"/>
                <a:gd name="connsiteX11" fmla="*/ 75828 w 463045"/>
                <a:gd name="connsiteY11" fmla="*/ 506 h 459250"/>
                <a:gd name="connsiteX12" fmla="*/ 116143 w 463045"/>
                <a:gd name="connsiteY12" fmla="*/ 3920 h 459250"/>
                <a:gd name="connsiteX13" fmla="*/ 169787 w 463045"/>
                <a:gd name="connsiteY13" fmla="*/ 27979 h 459250"/>
                <a:gd name="connsiteX14" fmla="*/ 206688 w 463045"/>
                <a:gd name="connsiteY14" fmla="*/ 56589 h 459250"/>
                <a:gd name="connsiteX15" fmla="*/ 237412 w 463045"/>
                <a:gd name="connsiteY15" fmla="*/ 88451 h 459250"/>
                <a:gd name="connsiteX16" fmla="*/ 264560 w 463045"/>
                <a:gd name="connsiteY16" fmla="*/ 120963 h 459250"/>
                <a:gd name="connsiteX17" fmla="*/ 316254 w 463045"/>
                <a:gd name="connsiteY17" fmla="*/ 189726 h 459250"/>
                <a:gd name="connsiteX18" fmla="*/ 362909 w 463045"/>
                <a:gd name="connsiteY18" fmla="*/ 260602 h 459250"/>
                <a:gd name="connsiteX19" fmla="*/ 407450 w 463045"/>
                <a:gd name="connsiteY19" fmla="*/ 338631 h 459250"/>
                <a:gd name="connsiteX20" fmla="*/ 451992 w 463045"/>
                <a:gd name="connsiteY20" fmla="*/ 432265 h 459250"/>
                <a:gd name="connsiteX21" fmla="*/ 463046 w 463045"/>
                <a:gd name="connsiteY21" fmla="*/ 458925 h 459250"/>
                <a:gd name="connsiteX22" fmla="*/ 396884 w 463045"/>
                <a:gd name="connsiteY22" fmla="*/ 458925 h 45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3045" h="459250">
                  <a:moveTo>
                    <a:pt x="397046" y="459250"/>
                  </a:moveTo>
                  <a:lnTo>
                    <a:pt x="276102" y="459250"/>
                  </a:lnTo>
                  <a:cubicBezTo>
                    <a:pt x="274476" y="457462"/>
                    <a:pt x="273013" y="455674"/>
                    <a:pt x="271387" y="453886"/>
                  </a:cubicBezTo>
                  <a:cubicBezTo>
                    <a:pt x="252856" y="432753"/>
                    <a:pt x="233999" y="411783"/>
                    <a:pt x="214979" y="390975"/>
                  </a:cubicBezTo>
                  <a:cubicBezTo>
                    <a:pt x="177265" y="349522"/>
                    <a:pt x="139064" y="308557"/>
                    <a:pt x="102975" y="265641"/>
                  </a:cubicBezTo>
                  <a:cubicBezTo>
                    <a:pt x="84931" y="244184"/>
                    <a:pt x="66724" y="222888"/>
                    <a:pt x="50468" y="200130"/>
                  </a:cubicBezTo>
                  <a:cubicBezTo>
                    <a:pt x="42015" y="188263"/>
                    <a:pt x="33237" y="176233"/>
                    <a:pt x="26247" y="163229"/>
                  </a:cubicBezTo>
                  <a:cubicBezTo>
                    <a:pt x="17144" y="146485"/>
                    <a:pt x="9341" y="129091"/>
                    <a:pt x="4139" y="110559"/>
                  </a:cubicBezTo>
                  <a:cubicBezTo>
                    <a:pt x="-576" y="94141"/>
                    <a:pt x="-1388" y="75284"/>
                    <a:pt x="2351" y="58540"/>
                  </a:cubicBezTo>
                  <a:cubicBezTo>
                    <a:pt x="4139" y="50737"/>
                    <a:pt x="6740" y="42934"/>
                    <a:pt x="11454" y="36269"/>
                  </a:cubicBezTo>
                  <a:cubicBezTo>
                    <a:pt x="16656" y="29117"/>
                    <a:pt x="22833" y="22939"/>
                    <a:pt x="30311" y="18225"/>
                  </a:cubicBezTo>
                  <a:cubicBezTo>
                    <a:pt x="44128" y="9284"/>
                    <a:pt x="59247" y="2457"/>
                    <a:pt x="75828" y="506"/>
                  </a:cubicBezTo>
                  <a:cubicBezTo>
                    <a:pt x="89320" y="-1119"/>
                    <a:pt x="102975" y="1481"/>
                    <a:pt x="116143" y="3920"/>
                  </a:cubicBezTo>
                  <a:cubicBezTo>
                    <a:pt x="135650" y="7659"/>
                    <a:pt x="153206" y="17575"/>
                    <a:pt x="169787" y="27979"/>
                  </a:cubicBezTo>
                  <a:cubicBezTo>
                    <a:pt x="183117" y="36269"/>
                    <a:pt x="195147" y="46023"/>
                    <a:pt x="206688" y="56589"/>
                  </a:cubicBezTo>
                  <a:cubicBezTo>
                    <a:pt x="217580" y="66505"/>
                    <a:pt x="227496" y="77560"/>
                    <a:pt x="237412" y="88451"/>
                  </a:cubicBezTo>
                  <a:cubicBezTo>
                    <a:pt x="247003" y="98855"/>
                    <a:pt x="255782" y="109909"/>
                    <a:pt x="264560" y="120963"/>
                  </a:cubicBezTo>
                  <a:cubicBezTo>
                    <a:pt x="282441" y="143396"/>
                    <a:pt x="299673" y="166317"/>
                    <a:pt x="316254" y="189726"/>
                  </a:cubicBezTo>
                  <a:cubicBezTo>
                    <a:pt x="332672" y="212647"/>
                    <a:pt x="348116" y="236543"/>
                    <a:pt x="362909" y="260602"/>
                  </a:cubicBezTo>
                  <a:cubicBezTo>
                    <a:pt x="378514" y="286124"/>
                    <a:pt x="393470" y="312134"/>
                    <a:pt x="407450" y="338631"/>
                  </a:cubicBezTo>
                  <a:cubicBezTo>
                    <a:pt x="423381" y="369192"/>
                    <a:pt x="438499" y="400404"/>
                    <a:pt x="451992" y="432265"/>
                  </a:cubicBezTo>
                  <a:cubicBezTo>
                    <a:pt x="455730" y="441206"/>
                    <a:pt x="459469" y="449985"/>
                    <a:pt x="463046" y="458925"/>
                  </a:cubicBezTo>
                  <a:lnTo>
                    <a:pt x="396884" y="458925"/>
                  </a:lnTo>
                  <a:close/>
                </a:path>
              </a:pathLst>
            </a:custGeom>
            <a:solidFill>
              <a:srgbClr val="80A447"/>
            </a:solidFill>
            <a:ln w="16256"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3C21399A-6E82-E558-A0E8-A60ED39973F5}"/>
                </a:ext>
              </a:extLst>
            </p:cNvPr>
            <p:cNvSpPr/>
            <p:nvPr/>
          </p:nvSpPr>
          <p:spPr>
            <a:xfrm>
              <a:off x="10846614" y="4443807"/>
              <a:ext cx="938714" cy="1509830"/>
            </a:xfrm>
            <a:custGeom>
              <a:avLst/>
              <a:gdLst>
                <a:gd name="connsiteX0" fmla="*/ 615653 w 938714"/>
                <a:gd name="connsiteY0" fmla="*/ 1509831 h 1509830"/>
                <a:gd name="connsiteX1" fmla="*/ 595496 w 938714"/>
                <a:gd name="connsiteY1" fmla="*/ 1501703 h 1509830"/>
                <a:gd name="connsiteX2" fmla="*/ 586393 w 938714"/>
                <a:gd name="connsiteY2" fmla="*/ 1480895 h 1509830"/>
                <a:gd name="connsiteX3" fmla="*/ 586393 w 938714"/>
                <a:gd name="connsiteY3" fmla="*/ 1426600 h 1509830"/>
                <a:gd name="connsiteX4" fmla="*/ 584279 w 938714"/>
                <a:gd name="connsiteY4" fmla="*/ 1390512 h 1509830"/>
                <a:gd name="connsiteX5" fmla="*/ 578590 w 938714"/>
                <a:gd name="connsiteY5" fmla="*/ 1302079 h 1509830"/>
                <a:gd name="connsiteX6" fmla="*/ 574526 w 938714"/>
                <a:gd name="connsiteY6" fmla="*/ 1261277 h 1509830"/>
                <a:gd name="connsiteX7" fmla="*/ 547866 w 938714"/>
                <a:gd name="connsiteY7" fmla="*/ 1247296 h 1509830"/>
                <a:gd name="connsiteX8" fmla="*/ 513403 w 938714"/>
                <a:gd name="connsiteY8" fmla="*/ 1226001 h 1509830"/>
                <a:gd name="connsiteX9" fmla="*/ 452769 w 938714"/>
                <a:gd name="connsiteY9" fmla="*/ 1179347 h 1509830"/>
                <a:gd name="connsiteX10" fmla="*/ 333287 w 938714"/>
                <a:gd name="connsiteY10" fmla="*/ 1059052 h 1509830"/>
                <a:gd name="connsiteX11" fmla="*/ 225185 w 938714"/>
                <a:gd name="connsiteY11" fmla="*/ 924453 h 1509830"/>
                <a:gd name="connsiteX12" fmla="*/ 175116 w 938714"/>
                <a:gd name="connsiteY12" fmla="*/ 850325 h 1509830"/>
                <a:gd name="connsiteX13" fmla="*/ 129761 w 938714"/>
                <a:gd name="connsiteY13" fmla="*/ 776035 h 1509830"/>
                <a:gd name="connsiteX14" fmla="*/ 49458 w 938714"/>
                <a:gd name="connsiteY14" fmla="*/ 620140 h 1509830"/>
                <a:gd name="connsiteX15" fmla="*/ 19709 w 938714"/>
                <a:gd name="connsiteY15" fmla="*/ 537559 h 1509830"/>
                <a:gd name="connsiteX16" fmla="*/ 1827 w 938714"/>
                <a:gd name="connsiteY16" fmla="*/ 449777 h 1509830"/>
                <a:gd name="connsiteX17" fmla="*/ 201 w 938714"/>
                <a:gd name="connsiteY17" fmla="*/ 426531 h 1509830"/>
                <a:gd name="connsiteX18" fmla="*/ 4265 w 938714"/>
                <a:gd name="connsiteY18" fmla="*/ 390768 h 1509830"/>
                <a:gd name="connsiteX19" fmla="*/ 16946 w 938714"/>
                <a:gd name="connsiteY19" fmla="*/ 370773 h 1509830"/>
                <a:gd name="connsiteX20" fmla="*/ 34339 w 938714"/>
                <a:gd name="connsiteY20" fmla="*/ 361344 h 1509830"/>
                <a:gd name="connsiteX21" fmla="*/ 54497 w 938714"/>
                <a:gd name="connsiteY21" fmla="*/ 359881 h 1509830"/>
                <a:gd name="connsiteX22" fmla="*/ 70265 w 938714"/>
                <a:gd name="connsiteY22" fmla="*/ 364596 h 1509830"/>
                <a:gd name="connsiteX23" fmla="*/ 104890 w 938714"/>
                <a:gd name="connsiteY23" fmla="*/ 381827 h 1509830"/>
                <a:gd name="connsiteX24" fmla="*/ 135451 w 938714"/>
                <a:gd name="connsiteY24" fmla="*/ 398245 h 1509830"/>
                <a:gd name="connsiteX25" fmla="*/ 270376 w 938714"/>
                <a:gd name="connsiteY25" fmla="*/ 486028 h 1509830"/>
                <a:gd name="connsiteX26" fmla="*/ 335888 w 938714"/>
                <a:gd name="connsiteY26" fmla="*/ 543574 h 1509830"/>
                <a:gd name="connsiteX27" fmla="*/ 391971 w 938714"/>
                <a:gd name="connsiteY27" fmla="*/ 607298 h 1509830"/>
                <a:gd name="connsiteX28" fmla="*/ 443340 w 938714"/>
                <a:gd name="connsiteY28" fmla="*/ 675411 h 1509830"/>
                <a:gd name="connsiteX29" fmla="*/ 492921 w 938714"/>
                <a:gd name="connsiteY29" fmla="*/ 748725 h 1509830"/>
                <a:gd name="connsiteX30" fmla="*/ 562009 w 938714"/>
                <a:gd name="connsiteY30" fmla="*/ 907546 h 1509830"/>
                <a:gd name="connsiteX31" fmla="*/ 577127 w 938714"/>
                <a:gd name="connsiteY31" fmla="*/ 955989 h 1509830"/>
                <a:gd name="connsiteX32" fmla="*/ 534211 w 938714"/>
                <a:gd name="connsiteY32" fmla="*/ 640135 h 1509830"/>
                <a:gd name="connsiteX33" fmla="*/ 516167 w 938714"/>
                <a:gd name="connsiteY33" fmla="*/ 548613 h 1509830"/>
                <a:gd name="connsiteX34" fmla="*/ 489019 w 938714"/>
                <a:gd name="connsiteY34" fmla="*/ 440186 h 1509830"/>
                <a:gd name="connsiteX35" fmla="*/ 454881 w 938714"/>
                <a:gd name="connsiteY35" fmla="*/ 335335 h 1509830"/>
                <a:gd name="connsiteX36" fmla="*/ 419443 w 938714"/>
                <a:gd name="connsiteY36" fmla="*/ 247715 h 1509830"/>
                <a:gd name="connsiteX37" fmla="*/ 378966 w 938714"/>
                <a:gd name="connsiteY37" fmla="*/ 164647 h 1509830"/>
                <a:gd name="connsiteX38" fmla="*/ 310366 w 938714"/>
                <a:gd name="connsiteY38" fmla="*/ 44352 h 1509830"/>
                <a:gd name="connsiteX39" fmla="*/ 319957 w 938714"/>
                <a:gd name="connsiteY39" fmla="*/ 4200 h 1509830"/>
                <a:gd name="connsiteX40" fmla="*/ 360110 w 938714"/>
                <a:gd name="connsiteY40" fmla="*/ 13791 h 1509830"/>
                <a:gd name="connsiteX41" fmla="*/ 403350 w 938714"/>
                <a:gd name="connsiteY41" fmla="*/ 85480 h 1509830"/>
                <a:gd name="connsiteX42" fmla="*/ 446592 w 938714"/>
                <a:gd name="connsiteY42" fmla="*/ 164322 h 1509830"/>
                <a:gd name="connsiteX43" fmla="*/ 514053 w 938714"/>
                <a:gd name="connsiteY43" fmla="*/ 318917 h 1509830"/>
                <a:gd name="connsiteX44" fmla="*/ 564448 w 938714"/>
                <a:gd name="connsiteY44" fmla="*/ 485703 h 1509830"/>
                <a:gd name="connsiteX45" fmla="*/ 600373 w 938714"/>
                <a:gd name="connsiteY45" fmla="*/ 661430 h 1509830"/>
                <a:gd name="connsiteX46" fmla="*/ 611752 w 938714"/>
                <a:gd name="connsiteY46" fmla="*/ 731981 h 1509830"/>
                <a:gd name="connsiteX47" fmla="*/ 630610 w 938714"/>
                <a:gd name="connsiteY47" fmla="*/ 594131 h 1509830"/>
                <a:gd name="connsiteX48" fmla="*/ 630934 w 938714"/>
                <a:gd name="connsiteY48" fmla="*/ 592017 h 1509830"/>
                <a:gd name="connsiteX49" fmla="*/ 630934 w 938714"/>
                <a:gd name="connsiteY49" fmla="*/ 591529 h 1509830"/>
                <a:gd name="connsiteX50" fmla="*/ 631097 w 938714"/>
                <a:gd name="connsiteY50" fmla="*/ 590229 h 1509830"/>
                <a:gd name="connsiteX51" fmla="*/ 631097 w 938714"/>
                <a:gd name="connsiteY51" fmla="*/ 590229 h 1509830"/>
                <a:gd name="connsiteX52" fmla="*/ 632398 w 938714"/>
                <a:gd name="connsiteY52" fmla="*/ 583401 h 1509830"/>
                <a:gd name="connsiteX53" fmla="*/ 633697 w 938714"/>
                <a:gd name="connsiteY53" fmla="*/ 576249 h 1509830"/>
                <a:gd name="connsiteX54" fmla="*/ 633860 w 938714"/>
                <a:gd name="connsiteY54" fmla="*/ 574786 h 1509830"/>
                <a:gd name="connsiteX55" fmla="*/ 640688 w 938714"/>
                <a:gd name="connsiteY55" fmla="*/ 541299 h 1509830"/>
                <a:gd name="connsiteX56" fmla="*/ 655318 w 938714"/>
                <a:gd name="connsiteY56" fmla="*/ 481151 h 1509830"/>
                <a:gd name="connsiteX57" fmla="*/ 671899 w 938714"/>
                <a:gd name="connsiteY57" fmla="*/ 423117 h 1509830"/>
                <a:gd name="connsiteX58" fmla="*/ 671737 w 938714"/>
                <a:gd name="connsiteY58" fmla="*/ 423767 h 1509830"/>
                <a:gd name="connsiteX59" fmla="*/ 721480 w 938714"/>
                <a:gd name="connsiteY59" fmla="*/ 289168 h 1509830"/>
                <a:gd name="connsiteX60" fmla="*/ 754155 w 938714"/>
                <a:gd name="connsiteY60" fmla="*/ 222193 h 1509830"/>
                <a:gd name="connsiteX61" fmla="*/ 789106 w 938714"/>
                <a:gd name="connsiteY61" fmla="*/ 163184 h 1509830"/>
                <a:gd name="connsiteX62" fmla="*/ 789106 w 938714"/>
                <a:gd name="connsiteY62" fmla="*/ 163184 h 1509830"/>
                <a:gd name="connsiteX63" fmla="*/ 793494 w 938714"/>
                <a:gd name="connsiteY63" fmla="*/ 156357 h 1509830"/>
                <a:gd name="connsiteX64" fmla="*/ 791381 w 938714"/>
                <a:gd name="connsiteY64" fmla="*/ 159607 h 1509830"/>
                <a:gd name="connsiteX65" fmla="*/ 813814 w 938714"/>
                <a:gd name="connsiteY65" fmla="*/ 126283 h 1509830"/>
                <a:gd name="connsiteX66" fmla="*/ 831371 w 938714"/>
                <a:gd name="connsiteY66" fmla="*/ 105312 h 1509830"/>
                <a:gd name="connsiteX67" fmla="*/ 878675 w 938714"/>
                <a:gd name="connsiteY67" fmla="*/ 94909 h 1509830"/>
                <a:gd name="connsiteX68" fmla="*/ 922241 w 938714"/>
                <a:gd name="connsiteY68" fmla="*/ 163834 h 1509830"/>
                <a:gd name="connsiteX69" fmla="*/ 926956 w 938714"/>
                <a:gd name="connsiteY69" fmla="*/ 185942 h 1509830"/>
                <a:gd name="connsiteX70" fmla="*/ 930369 w 938714"/>
                <a:gd name="connsiteY70" fmla="*/ 206750 h 1509830"/>
                <a:gd name="connsiteX71" fmla="*/ 935571 w 938714"/>
                <a:gd name="connsiteY71" fmla="*/ 253079 h 1509830"/>
                <a:gd name="connsiteX72" fmla="*/ 938173 w 938714"/>
                <a:gd name="connsiteY72" fmla="*/ 298921 h 1509830"/>
                <a:gd name="connsiteX73" fmla="*/ 937198 w 938714"/>
                <a:gd name="connsiteY73" fmla="*/ 385891 h 1509830"/>
                <a:gd name="connsiteX74" fmla="*/ 930532 w 938714"/>
                <a:gd name="connsiteY74" fmla="*/ 472373 h 1509830"/>
                <a:gd name="connsiteX75" fmla="*/ 917040 w 938714"/>
                <a:gd name="connsiteY75" fmla="*/ 562919 h 1509830"/>
                <a:gd name="connsiteX76" fmla="*/ 875099 w 938714"/>
                <a:gd name="connsiteY76" fmla="*/ 733119 h 1509830"/>
                <a:gd name="connsiteX77" fmla="*/ 848114 w 938714"/>
                <a:gd name="connsiteY77" fmla="*/ 815374 h 1509830"/>
                <a:gd name="connsiteX78" fmla="*/ 819991 w 938714"/>
                <a:gd name="connsiteY78" fmla="*/ 893078 h 1509830"/>
                <a:gd name="connsiteX79" fmla="*/ 747489 w 938714"/>
                <a:gd name="connsiteY79" fmla="*/ 1047185 h 1509830"/>
                <a:gd name="connsiteX80" fmla="*/ 704737 w 938714"/>
                <a:gd name="connsiteY80" fmla="*/ 1108145 h 1509830"/>
                <a:gd name="connsiteX81" fmla="*/ 683603 w 938714"/>
                <a:gd name="connsiteY81" fmla="*/ 1135943 h 1509830"/>
                <a:gd name="connsiteX82" fmla="*/ 653856 w 938714"/>
                <a:gd name="connsiteY82" fmla="*/ 1173332 h 1509830"/>
                <a:gd name="connsiteX83" fmla="*/ 650116 w 938714"/>
                <a:gd name="connsiteY83" fmla="*/ 1176746 h 1509830"/>
                <a:gd name="connsiteX84" fmla="*/ 650767 w 938714"/>
                <a:gd name="connsiteY84" fmla="*/ 1331828 h 1509830"/>
                <a:gd name="connsiteX85" fmla="*/ 648654 w 938714"/>
                <a:gd name="connsiteY85" fmla="*/ 1402216 h 1509830"/>
                <a:gd name="connsiteX86" fmla="*/ 646866 w 938714"/>
                <a:gd name="connsiteY86" fmla="*/ 1443181 h 1509830"/>
                <a:gd name="connsiteX87" fmla="*/ 646052 w 938714"/>
                <a:gd name="connsiteY87" fmla="*/ 1460738 h 1509830"/>
                <a:gd name="connsiteX88" fmla="*/ 645239 w 938714"/>
                <a:gd name="connsiteY88" fmla="*/ 1483821 h 1509830"/>
                <a:gd name="connsiteX89" fmla="*/ 639713 w 938714"/>
                <a:gd name="connsiteY89" fmla="*/ 1494876 h 1509830"/>
                <a:gd name="connsiteX90" fmla="*/ 615166 w 938714"/>
                <a:gd name="connsiteY90" fmla="*/ 1509181 h 1509830"/>
                <a:gd name="connsiteX91" fmla="*/ 614841 w 938714"/>
                <a:gd name="connsiteY91" fmla="*/ 1509181 h 15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38714" h="1509830">
                  <a:moveTo>
                    <a:pt x="615653" y="1509831"/>
                  </a:moveTo>
                  <a:cubicBezTo>
                    <a:pt x="608176" y="1509831"/>
                    <a:pt x="600861" y="1506905"/>
                    <a:pt x="595496" y="1501703"/>
                  </a:cubicBezTo>
                  <a:cubicBezTo>
                    <a:pt x="589644" y="1496176"/>
                    <a:pt x="586881" y="1488861"/>
                    <a:pt x="586393" y="1480895"/>
                  </a:cubicBezTo>
                  <a:cubicBezTo>
                    <a:pt x="585255" y="1462851"/>
                    <a:pt x="585743" y="1444645"/>
                    <a:pt x="586393" y="1426600"/>
                  </a:cubicBezTo>
                  <a:cubicBezTo>
                    <a:pt x="585743" y="1414571"/>
                    <a:pt x="585092" y="1402541"/>
                    <a:pt x="584279" y="1390512"/>
                  </a:cubicBezTo>
                  <a:cubicBezTo>
                    <a:pt x="582654" y="1360926"/>
                    <a:pt x="580865" y="1331502"/>
                    <a:pt x="578590" y="1302079"/>
                  </a:cubicBezTo>
                  <a:cubicBezTo>
                    <a:pt x="577452" y="1288424"/>
                    <a:pt x="575989" y="1274932"/>
                    <a:pt x="574526" y="1261277"/>
                  </a:cubicBezTo>
                  <a:cubicBezTo>
                    <a:pt x="565260" y="1257375"/>
                    <a:pt x="556644" y="1252173"/>
                    <a:pt x="547866" y="1247296"/>
                  </a:cubicBezTo>
                  <a:cubicBezTo>
                    <a:pt x="536161" y="1240631"/>
                    <a:pt x="524620" y="1233479"/>
                    <a:pt x="513403" y="1226001"/>
                  </a:cubicBezTo>
                  <a:cubicBezTo>
                    <a:pt x="492108" y="1211859"/>
                    <a:pt x="472114" y="1195927"/>
                    <a:pt x="452769" y="1179347"/>
                  </a:cubicBezTo>
                  <a:cubicBezTo>
                    <a:pt x="409690" y="1142608"/>
                    <a:pt x="371163" y="1100992"/>
                    <a:pt x="333287" y="1059052"/>
                  </a:cubicBezTo>
                  <a:cubicBezTo>
                    <a:pt x="294597" y="1016299"/>
                    <a:pt x="258184" y="971757"/>
                    <a:pt x="225185" y="924453"/>
                  </a:cubicBezTo>
                  <a:cubicBezTo>
                    <a:pt x="208115" y="900069"/>
                    <a:pt x="191372" y="875359"/>
                    <a:pt x="175116" y="850325"/>
                  </a:cubicBezTo>
                  <a:cubicBezTo>
                    <a:pt x="159347" y="825941"/>
                    <a:pt x="144392" y="801069"/>
                    <a:pt x="129761" y="776035"/>
                  </a:cubicBezTo>
                  <a:cubicBezTo>
                    <a:pt x="100176" y="725641"/>
                    <a:pt x="73028" y="673785"/>
                    <a:pt x="49458" y="620140"/>
                  </a:cubicBezTo>
                  <a:cubicBezTo>
                    <a:pt x="37753" y="593480"/>
                    <a:pt x="27837" y="565520"/>
                    <a:pt x="19709" y="537559"/>
                  </a:cubicBezTo>
                  <a:cubicBezTo>
                    <a:pt x="11418" y="508786"/>
                    <a:pt x="4754" y="479525"/>
                    <a:pt x="1827" y="449777"/>
                  </a:cubicBezTo>
                  <a:cubicBezTo>
                    <a:pt x="1177" y="441974"/>
                    <a:pt x="690" y="434334"/>
                    <a:pt x="201" y="426531"/>
                  </a:cubicBezTo>
                  <a:cubicBezTo>
                    <a:pt x="-448" y="414664"/>
                    <a:pt x="364" y="401822"/>
                    <a:pt x="4265" y="390768"/>
                  </a:cubicBezTo>
                  <a:cubicBezTo>
                    <a:pt x="7029" y="383127"/>
                    <a:pt x="10606" y="376137"/>
                    <a:pt x="16946" y="370773"/>
                  </a:cubicBezTo>
                  <a:cubicBezTo>
                    <a:pt x="21822" y="366546"/>
                    <a:pt x="28000" y="362807"/>
                    <a:pt x="34339" y="361344"/>
                  </a:cubicBezTo>
                  <a:cubicBezTo>
                    <a:pt x="41167" y="359719"/>
                    <a:pt x="47506" y="358906"/>
                    <a:pt x="54497" y="359881"/>
                  </a:cubicBezTo>
                  <a:cubicBezTo>
                    <a:pt x="60023" y="360694"/>
                    <a:pt x="65225" y="362482"/>
                    <a:pt x="70265" y="364596"/>
                  </a:cubicBezTo>
                  <a:cubicBezTo>
                    <a:pt x="82131" y="369635"/>
                    <a:pt x="93511" y="375813"/>
                    <a:pt x="104890" y="381827"/>
                  </a:cubicBezTo>
                  <a:cubicBezTo>
                    <a:pt x="115131" y="387191"/>
                    <a:pt x="125210" y="392718"/>
                    <a:pt x="135451" y="398245"/>
                  </a:cubicBezTo>
                  <a:cubicBezTo>
                    <a:pt x="182593" y="423930"/>
                    <a:pt x="227948" y="453191"/>
                    <a:pt x="270376" y="486028"/>
                  </a:cubicBezTo>
                  <a:cubicBezTo>
                    <a:pt x="293459" y="503909"/>
                    <a:pt x="315243" y="523092"/>
                    <a:pt x="335888" y="543574"/>
                  </a:cubicBezTo>
                  <a:cubicBezTo>
                    <a:pt x="355883" y="563406"/>
                    <a:pt x="374578" y="585027"/>
                    <a:pt x="391971" y="607298"/>
                  </a:cubicBezTo>
                  <a:cubicBezTo>
                    <a:pt x="409527" y="629731"/>
                    <a:pt x="426596" y="652489"/>
                    <a:pt x="443340" y="675411"/>
                  </a:cubicBezTo>
                  <a:cubicBezTo>
                    <a:pt x="460734" y="699307"/>
                    <a:pt x="477966" y="723365"/>
                    <a:pt x="492921" y="748725"/>
                  </a:cubicBezTo>
                  <a:cubicBezTo>
                    <a:pt x="522181" y="798631"/>
                    <a:pt x="543965" y="852764"/>
                    <a:pt x="562009" y="907546"/>
                  </a:cubicBezTo>
                  <a:cubicBezTo>
                    <a:pt x="567211" y="923639"/>
                    <a:pt x="572413" y="939733"/>
                    <a:pt x="577127" y="955989"/>
                  </a:cubicBezTo>
                  <a:cubicBezTo>
                    <a:pt x="567374" y="850163"/>
                    <a:pt x="552905" y="744823"/>
                    <a:pt x="534211" y="640135"/>
                  </a:cubicBezTo>
                  <a:cubicBezTo>
                    <a:pt x="528847" y="609573"/>
                    <a:pt x="522670" y="579013"/>
                    <a:pt x="516167" y="548613"/>
                  </a:cubicBezTo>
                  <a:cubicBezTo>
                    <a:pt x="508039" y="512200"/>
                    <a:pt x="498935" y="476112"/>
                    <a:pt x="489019" y="440186"/>
                  </a:cubicBezTo>
                  <a:cubicBezTo>
                    <a:pt x="479265" y="404748"/>
                    <a:pt x="467236" y="369960"/>
                    <a:pt x="454881" y="335335"/>
                  </a:cubicBezTo>
                  <a:cubicBezTo>
                    <a:pt x="443990" y="305749"/>
                    <a:pt x="432286" y="276488"/>
                    <a:pt x="419443" y="247715"/>
                  </a:cubicBezTo>
                  <a:cubicBezTo>
                    <a:pt x="407090" y="219592"/>
                    <a:pt x="393271" y="191957"/>
                    <a:pt x="378966" y="164647"/>
                  </a:cubicBezTo>
                  <a:cubicBezTo>
                    <a:pt x="357184" y="124007"/>
                    <a:pt x="334262" y="83854"/>
                    <a:pt x="310366" y="44352"/>
                  </a:cubicBezTo>
                  <a:cubicBezTo>
                    <a:pt x="302238" y="30697"/>
                    <a:pt x="306302" y="12653"/>
                    <a:pt x="319957" y="4200"/>
                  </a:cubicBezTo>
                  <a:cubicBezTo>
                    <a:pt x="333449" y="-4091"/>
                    <a:pt x="351819" y="299"/>
                    <a:pt x="360110" y="13791"/>
                  </a:cubicBezTo>
                  <a:cubicBezTo>
                    <a:pt x="374578" y="37687"/>
                    <a:pt x="389370" y="61259"/>
                    <a:pt x="403350" y="85480"/>
                  </a:cubicBezTo>
                  <a:cubicBezTo>
                    <a:pt x="418305" y="111490"/>
                    <a:pt x="432611" y="137824"/>
                    <a:pt x="446592" y="164322"/>
                  </a:cubicBezTo>
                  <a:cubicBezTo>
                    <a:pt x="472601" y="214228"/>
                    <a:pt x="495197" y="265922"/>
                    <a:pt x="514053" y="318917"/>
                  </a:cubicBezTo>
                  <a:cubicBezTo>
                    <a:pt x="533561" y="373699"/>
                    <a:pt x="550792" y="429132"/>
                    <a:pt x="564448" y="485703"/>
                  </a:cubicBezTo>
                  <a:cubicBezTo>
                    <a:pt x="578427" y="543900"/>
                    <a:pt x="590131" y="602421"/>
                    <a:pt x="600373" y="661430"/>
                  </a:cubicBezTo>
                  <a:cubicBezTo>
                    <a:pt x="604437" y="685001"/>
                    <a:pt x="608176" y="708410"/>
                    <a:pt x="611752" y="731981"/>
                  </a:cubicBezTo>
                  <a:cubicBezTo>
                    <a:pt x="616466" y="685814"/>
                    <a:pt x="622156" y="639810"/>
                    <a:pt x="630610" y="594131"/>
                  </a:cubicBezTo>
                  <a:lnTo>
                    <a:pt x="630934" y="592017"/>
                  </a:lnTo>
                  <a:cubicBezTo>
                    <a:pt x="630934" y="592017"/>
                    <a:pt x="630934" y="591692"/>
                    <a:pt x="630934" y="591529"/>
                  </a:cubicBezTo>
                  <a:cubicBezTo>
                    <a:pt x="630934" y="591205"/>
                    <a:pt x="630934" y="590717"/>
                    <a:pt x="631097" y="590229"/>
                  </a:cubicBezTo>
                  <a:lnTo>
                    <a:pt x="631097" y="590229"/>
                  </a:lnTo>
                  <a:cubicBezTo>
                    <a:pt x="631422" y="587953"/>
                    <a:pt x="631909" y="585677"/>
                    <a:pt x="632398" y="583401"/>
                  </a:cubicBezTo>
                  <a:cubicBezTo>
                    <a:pt x="632885" y="580963"/>
                    <a:pt x="633210" y="578525"/>
                    <a:pt x="633697" y="576249"/>
                  </a:cubicBezTo>
                  <a:cubicBezTo>
                    <a:pt x="633697" y="575761"/>
                    <a:pt x="633697" y="575273"/>
                    <a:pt x="633860" y="574786"/>
                  </a:cubicBezTo>
                  <a:cubicBezTo>
                    <a:pt x="635973" y="563569"/>
                    <a:pt x="638412" y="552515"/>
                    <a:pt x="640688" y="541299"/>
                  </a:cubicBezTo>
                  <a:cubicBezTo>
                    <a:pt x="644914" y="521141"/>
                    <a:pt x="650116" y="501146"/>
                    <a:pt x="655318" y="481151"/>
                  </a:cubicBezTo>
                  <a:cubicBezTo>
                    <a:pt x="660195" y="461644"/>
                    <a:pt x="665885" y="442300"/>
                    <a:pt x="671899" y="423117"/>
                  </a:cubicBezTo>
                  <a:cubicBezTo>
                    <a:pt x="671899" y="423280"/>
                    <a:pt x="671899" y="423605"/>
                    <a:pt x="671737" y="423767"/>
                  </a:cubicBezTo>
                  <a:cubicBezTo>
                    <a:pt x="686368" y="378251"/>
                    <a:pt x="701810" y="332896"/>
                    <a:pt x="721480" y="289168"/>
                  </a:cubicBezTo>
                  <a:cubicBezTo>
                    <a:pt x="731721" y="266572"/>
                    <a:pt x="742288" y="244139"/>
                    <a:pt x="754155" y="222193"/>
                  </a:cubicBezTo>
                  <a:cubicBezTo>
                    <a:pt x="765046" y="202036"/>
                    <a:pt x="776914" y="182528"/>
                    <a:pt x="789106" y="163184"/>
                  </a:cubicBezTo>
                  <a:lnTo>
                    <a:pt x="789106" y="163184"/>
                  </a:lnTo>
                  <a:cubicBezTo>
                    <a:pt x="790568" y="160908"/>
                    <a:pt x="792032" y="158632"/>
                    <a:pt x="793494" y="156357"/>
                  </a:cubicBezTo>
                  <a:cubicBezTo>
                    <a:pt x="792844" y="157494"/>
                    <a:pt x="792193" y="158469"/>
                    <a:pt x="791381" y="159607"/>
                  </a:cubicBezTo>
                  <a:cubicBezTo>
                    <a:pt x="798533" y="148391"/>
                    <a:pt x="805849" y="137012"/>
                    <a:pt x="813814" y="126283"/>
                  </a:cubicBezTo>
                  <a:cubicBezTo>
                    <a:pt x="819179" y="118967"/>
                    <a:pt x="824705" y="111653"/>
                    <a:pt x="831371" y="105312"/>
                  </a:cubicBezTo>
                  <a:cubicBezTo>
                    <a:pt x="844213" y="93283"/>
                    <a:pt x="861932" y="88244"/>
                    <a:pt x="878675" y="94909"/>
                  </a:cubicBezTo>
                  <a:cubicBezTo>
                    <a:pt x="906148" y="105800"/>
                    <a:pt x="915251" y="137987"/>
                    <a:pt x="922241" y="163834"/>
                  </a:cubicBezTo>
                  <a:cubicBezTo>
                    <a:pt x="924193" y="170987"/>
                    <a:pt x="925493" y="178627"/>
                    <a:pt x="926956" y="185942"/>
                  </a:cubicBezTo>
                  <a:cubicBezTo>
                    <a:pt x="928419" y="192770"/>
                    <a:pt x="929557" y="199922"/>
                    <a:pt x="930369" y="206750"/>
                  </a:cubicBezTo>
                  <a:cubicBezTo>
                    <a:pt x="932483" y="222193"/>
                    <a:pt x="934596" y="237637"/>
                    <a:pt x="935571" y="253079"/>
                  </a:cubicBezTo>
                  <a:cubicBezTo>
                    <a:pt x="936709" y="268360"/>
                    <a:pt x="937522" y="283478"/>
                    <a:pt x="938173" y="298921"/>
                  </a:cubicBezTo>
                  <a:cubicBezTo>
                    <a:pt x="939311" y="327857"/>
                    <a:pt x="938497" y="356956"/>
                    <a:pt x="937198" y="385891"/>
                  </a:cubicBezTo>
                  <a:cubicBezTo>
                    <a:pt x="935897" y="414664"/>
                    <a:pt x="933946" y="443600"/>
                    <a:pt x="930532" y="472373"/>
                  </a:cubicBezTo>
                  <a:cubicBezTo>
                    <a:pt x="926956" y="502772"/>
                    <a:pt x="922404" y="532845"/>
                    <a:pt x="917040" y="562919"/>
                  </a:cubicBezTo>
                  <a:cubicBezTo>
                    <a:pt x="906636" y="620465"/>
                    <a:pt x="892005" y="677198"/>
                    <a:pt x="875099" y="733119"/>
                  </a:cubicBezTo>
                  <a:cubicBezTo>
                    <a:pt x="866809" y="760755"/>
                    <a:pt x="857543" y="788064"/>
                    <a:pt x="848114" y="815374"/>
                  </a:cubicBezTo>
                  <a:cubicBezTo>
                    <a:pt x="839173" y="841384"/>
                    <a:pt x="829907" y="867394"/>
                    <a:pt x="819991" y="893078"/>
                  </a:cubicBezTo>
                  <a:cubicBezTo>
                    <a:pt x="799671" y="946073"/>
                    <a:pt x="777075" y="998580"/>
                    <a:pt x="747489" y="1047185"/>
                  </a:cubicBezTo>
                  <a:cubicBezTo>
                    <a:pt x="734647" y="1068480"/>
                    <a:pt x="719692" y="1088313"/>
                    <a:pt x="704737" y="1108145"/>
                  </a:cubicBezTo>
                  <a:cubicBezTo>
                    <a:pt x="697746" y="1117411"/>
                    <a:pt x="690593" y="1126677"/>
                    <a:pt x="683603" y="1135943"/>
                  </a:cubicBezTo>
                  <a:cubicBezTo>
                    <a:pt x="674013" y="1148622"/>
                    <a:pt x="664584" y="1161465"/>
                    <a:pt x="653856" y="1173332"/>
                  </a:cubicBezTo>
                  <a:cubicBezTo>
                    <a:pt x="652718" y="1174632"/>
                    <a:pt x="651417" y="1175770"/>
                    <a:pt x="650116" y="1176746"/>
                  </a:cubicBezTo>
                  <a:cubicBezTo>
                    <a:pt x="651579" y="1228439"/>
                    <a:pt x="651905" y="1280133"/>
                    <a:pt x="650767" y="1331828"/>
                  </a:cubicBezTo>
                  <a:cubicBezTo>
                    <a:pt x="650279" y="1355237"/>
                    <a:pt x="649629" y="1378645"/>
                    <a:pt x="648654" y="1402216"/>
                  </a:cubicBezTo>
                  <a:cubicBezTo>
                    <a:pt x="648003" y="1415871"/>
                    <a:pt x="647515" y="1429526"/>
                    <a:pt x="646866" y="1443181"/>
                  </a:cubicBezTo>
                  <a:cubicBezTo>
                    <a:pt x="646540" y="1449034"/>
                    <a:pt x="646377" y="1454885"/>
                    <a:pt x="646052" y="1460738"/>
                  </a:cubicBezTo>
                  <a:cubicBezTo>
                    <a:pt x="646377" y="1468378"/>
                    <a:pt x="647190" y="1476506"/>
                    <a:pt x="645239" y="1483821"/>
                  </a:cubicBezTo>
                  <a:cubicBezTo>
                    <a:pt x="644264" y="1487885"/>
                    <a:pt x="642313" y="1491624"/>
                    <a:pt x="639713" y="1494876"/>
                  </a:cubicBezTo>
                  <a:cubicBezTo>
                    <a:pt x="634674" y="1503328"/>
                    <a:pt x="625732" y="1509018"/>
                    <a:pt x="615166" y="1509181"/>
                  </a:cubicBezTo>
                  <a:lnTo>
                    <a:pt x="614841" y="1509181"/>
                  </a:lnTo>
                  <a:close/>
                </a:path>
              </a:pathLst>
            </a:custGeom>
            <a:solidFill>
              <a:srgbClr val="80A447"/>
            </a:solidFill>
            <a:ln w="16256"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463D881C-5668-2628-FB31-1816AEB4F945}"/>
                </a:ext>
              </a:extLst>
            </p:cNvPr>
            <p:cNvSpPr/>
            <p:nvPr/>
          </p:nvSpPr>
          <p:spPr>
            <a:xfrm>
              <a:off x="1197674" y="4222573"/>
              <a:ext cx="933120" cy="1388875"/>
            </a:xfrm>
            <a:custGeom>
              <a:avLst/>
              <a:gdLst>
                <a:gd name="connsiteX0" fmla="*/ 155150 w 933120"/>
                <a:gd name="connsiteY0" fmla="*/ 1387900 h 1388875"/>
                <a:gd name="connsiteX1" fmla="*/ 130603 w 933120"/>
                <a:gd name="connsiteY1" fmla="*/ 1346773 h 1388875"/>
                <a:gd name="connsiteX2" fmla="*/ 149298 w 933120"/>
                <a:gd name="connsiteY2" fmla="*/ 1282236 h 1388875"/>
                <a:gd name="connsiteX3" fmla="*/ 135480 w 933120"/>
                <a:gd name="connsiteY3" fmla="*/ 1263867 h 1388875"/>
                <a:gd name="connsiteX4" fmla="*/ 94678 w 933120"/>
                <a:gd name="connsiteY4" fmla="*/ 1111548 h 1388875"/>
                <a:gd name="connsiteX5" fmla="*/ 53387 w 933120"/>
                <a:gd name="connsiteY5" fmla="*/ 946387 h 1388875"/>
                <a:gd name="connsiteX6" fmla="*/ 15836 w 933120"/>
                <a:gd name="connsiteY6" fmla="*/ 768546 h 1388875"/>
                <a:gd name="connsiteX7" fmla="*/ 4782 w 933120"/>
                <a:gd name="connsiteY7" fmla="*/ 681902 h 1388875"/>
                <a:gd name="connsiteX8" fmla="*/ 230 w 933120"/>
                <a:gd name="connsiteY8" fmla="*/ 591193 h 1388875"/>
                <a:gd name="connsiteX9" fmla="*/ 2669 w 933120"/>
                <a:gd name="connsiteY9" fmla="*/ 501460 h 1388875"/>
                <a:gd name="connsiteX10" fmla="*/ 11772 w 933120"/>
                <a:gd name="connsiteY10" fmla="*/ 418230 h 1388875"/>
                <a:gd name="connsiteX11" fmla="*/ 33393 w 933120"/>
                <a:gd name="connsiteY11" fmla="*/ 327196 h 1388875"/>
                <a:gd name="connsiteX12" fmla="*/ 59240 w 933120"/>
                <a:gd name="connsiteY12" fmla="*/ 286393 h 1388875"/>
                <a:gd name="connsiteX13" fmla="*/ 110283 w 933120"/>
                <a:gd name="connsiteY13" fmla="*/ 282817 h 1388875"/>
                <a:gd name="connsiteX14" fmla="*/ 147997 w 933120"/>
                <a:gd name="connsiteY14" fmla="*/ 325570 h 1388875"/>
                <a:gd name="connsiteX15" fmla="*/ 186036 w 933120"/>
                <a:gd name="connsiteY15" fmla="*/ 396446 h 1388875"/>
                <a:gd name="connsiteX16" fmla="*/ 218874 w 933120"/>
                <a:gd name="connsiteY16" fmla="*/ 473500 h 1388875"/>
                <a:gd name="connsiteX17" fmla="*/ 272518 w 933120"/>
                <a:gd name="connsiteY17" fmla="*/ 640449 h 1388875"/>
                <a:gd name="connsiteX18" fmla="*/ 289912 w 933120"/>
                <a:gd name="connsiteY18" fmla="*/ 814388 h 1388875"/>
                <a:gd name="connsiteX19" fmla="*/ 285686 w 933120"/>
                <a:gd name="connsiteY19" fmla="*/ 901846 h 1388875"/>
                <a:gd name="connsiteX20" fmla="*/ 285035 w 933120"/>
                <a:gd name="connsiteY20" fmla="*/ 909486 h 1388875"/>
                <a:gd name="connsiteX21" fmla="*/ 298040 w 933120"/>
                <a:gd name="connsiteY21" fmla="*/ 880713 h 1388875"/>
                <a:gd name="connsiteX22" fmla="*/ 373306 w 933120"/>
                <a:gd name="connsiteY22" fmla="*/ 721566 h 1388875"/>
                <a:gd name="connsiteX23" fmla="*/ 451822 w 933120"/>
                <a:gd name="connsiteY23" fmla="*/ 565671 h 1388875"/>
                <a:gd name="connsiteX24" fmla="*/ 533265 w 933120"/>
                <a:gd name="connsiteY24" fmla="*/ 416929 h 1388875"/>
                <a:gd name="connsiteX25" fmla="*/ 624623 w 933120"/>
                <a:gd name="connsiteY25" fmla="*/ 265261 h 1388875"/>
                <a:gd name="connsiteX26" fmla="*/ 715007 w 933120"/>
                <a:gd name="connsiteY26" fmla="*/ 119769 h 1388875"/>
                <a:gd name="connsiteX27" fmla="*/ 755484 w 933120"/>
                <a:gd name="connsiteY27" fmla="*/ 53120 h 1388875"/>
                <a:gd name="connsiteX28" fmla="*/ 776617 w 933120"/>
                <a:gd name="connsiteY28" fmla="*/ 20933 h 1388875"/>
                <a:gd name="connsiteX29" fmla="*/ 802464 w 933120"/>
                <a:gd name="connsiteY29" fmla="*/ 1101 h 1388875"/>
                <a:gd name="connsiteX30" fmla="*/ 820020 w 933120"/>
                <a:gd name="connsiteY30" fmla="*/ 1101 h 1388875"/>
                <a:gd name="connsiteX31" fmla="*/ 842454 w 933120"/>
                <a:gd name="connsiteY31" fmla="*/ 29549 h 1388875"/>
                <a:gd name="connsiteX32" fmla="*/ 836764 w 933120"/>
                <a:gd name="connsiteY32" fmla="*/ 47430 h 1388875"/>
                <a:gd name="connsiteX33" fmla="*/ 827823 w 933120"/>
                <a:gd name="connsiteY33" fmla="*/ 55396 h 1388875"/>
                <a:gd name="connsiteX34" fmla="*/ 823759 w 933120"/>
                <a:gd name="connsiteY34" fmla="*/ 61410 h 1388875"/>
                <a:gd name="connsiteX35" fmla="*/ 780681 w 933120"/>
                <a:gd name="connsiteY35" fmla="*/ 135700 h 1388875"/>
                <a:gd name="connsiteX36" fmla="*/ 737277 w 933120"/>
                <a:gd name="connsiteY36" fmla="*/ 209177 h 1388875"/>
                <a:gd name="connsiteX37" fmla="*/ 647382 w 933120"/>
                <a:gd name="connsiteY37" fmla="*/ 357920 h 1388875"/>
                <a:gd name="connsiteX38" fmla="*/ 560737 w 933120"/>
                <a:gd name="connsiteY38" fmla="*/ 509751 h 1388875"/>
                <a:gd name="connsiteX39" fmla="*/ 481733 w 933120"/>
                <a:gd name="connsiteY39" fmla="*/ 661257 h 1388875"/>
                <a:gd name="connsiteX40" fmla="*/ 391025 w 933120"/>
                <a:gd name="connsiteY40" fmla="*/ 846575 h 1388875"/>
                <a:gd name="connsiteX41" fmla="*/ 339656 w 933120"/>
                <a:gd name="connsiteY41" fmla="*/ 959554 h 1388875"/>
                <a:gd name="connsiteX42" fmla="*/ 356887 w 933120"/>
                <a:gd name="connsiteY42" fmla="*/ 938096 h 1388875"/>
                <a:gd name="connsiteX43" fmla="*/ 389399 w 933120"/>
                <a:gd name="connsiteY43" fmla="*/ 898269 h 1388875"/>
                <a:gd name="connsiteX44" fmla="*/ 389236 w 933120"/>
                <a:gd name="connsiteY44" fmla="*/ 898269 h 1388875"/>
                <a:gd name="connsiteX45" fmla="*/ 507743 w 933120"/>
                <a:gd name="connsiteY45" fmla="*/ 764970 h 1388875"/>
                <a:gd name="connsiteX46" fmla="*/ 635027 w 933120"/>
                <a:gd name="connsiteY46" fmla="*/ 650853 h 1388875"/>
                <a:gd name="connsiteX47" fmla="*/ 751258 w 933120"/>
                <a:gd name="connsiteY47" fmla="*/ 579001 h 1388875"/>
                <a:gd name="connsiteX48" fmla="*/ 755159 w 933120"/>
                <a:gd name="connsiteY48" fmla="*/ 576888 h 1388875"/>
                <a:gd name="connsiteX49" fmla="*/ 759223 w 933120"/>
                <a:gd name="connsiteY49" fmla="*/ 574775 h 1388875"/>
                <a:gd name="connsiteX50" fmla="*/ 755322 w 933120"/>
                <a:gd name="connsiteY50" fmla="*/ 576888 h 1388875"/>
                <a:gd name="connsiteX51" fmla="*/ 799375 w 933120"/>
                <a:gd name="connsiteY51" fmla="*/ 555430 h 1388875"/>
                <a:gd name="connsiteX52" fmla="*/ 846518 w 933120"/>
                <a:gd name="connsiteY52" fmla="*/ 537711 h 1388875"/>
                <a:gd name="connsiteX53" fmla="*/ 883744 w 933120"/>
                <a:gd name="connsiteY53" fmla="*/ 534785 h 1388875"/>
                <a:gd name="connsiteX54" fmla="*/ 926985 w 933120"/>
                <a:gd name="connsiteY54" fmla="*/ 572336 h 1388875"/>
                <a:gd name="connsiteX55" fmla="*/ 932512 w 933120"/>
                <a:gd name="connsiteY55" fmla="*/ 593957 h 1388875"/>
                <a:gd name="connsiteX56" fmla="*/ 931374 w 933120"/>
                <a:gd name="connsiteY56" fmla="*/ 625331 h 1388875"/>
                <a:gd name="connsiteX57" fmla="*/ 921946 w 933120"/>
                <a:gd name="connsiteY57" fmla="*/ 663695 h 1388875"/>
                <a:gd name="connsiteX58" fmla="*/ 923246 w 933120"/>
                <a:gd name="connsiteY58" fmla="*/ 659631 h 1388875"/>
                <a:gd name="connsiteX59" fmla="*/ 882443 w 933120"/>
                <a:gd name="connsiteY59" fmla="*/ 761069 h 1388875"/>
                <a:gd name="connsiteX60" fmla="*/ 856922 w 933120"/>
                <a:gd name="connsiteY60" fmla="*/ 805447 h 1388875"/>
                <a:gd name="connsiteX61" fmla="*/ 841478 w 933120"/>
                <a:gd name="connsiteY61" fmla="*/ 829019 h 1388875"/>
                <a:gd name="connsiteX62" fmla="*/ 820996 w 933120"/>
                <a:gd name="connsiteY62" fmla="*/ 854866 h 1388875"/>
                <a:gd name="connsiteX63" fmla="*/ 820996 w 933120"/>
                <a:gd name="connsiteY63" fmla="*/ 854866 h 1388875"/>
                <a:gd name="connsiteX64" fmla="*/ 758410 w 933120"/>
                <a:gd name="connsiteY64" fmla="*/ 916638 h 1388875"/>
                <a:gd name="connsiteX65" fmla="*/ 689972 w 933120"/>
                <a:gd name="connsiteY65" fmla="*/ 971746 h 1388875"/>
                <a:gd name="connsiteX66" fmla="*/ 550496 w 933120"/>
                <a:gd name="connsiteY66" fmla="*/ 1073022 h 1388875"/>
                <a:gd name="connsiteX67" fmla="*/ 266341 w 933120"/>
                <a:gd name="connsiteY67" fmla="*/ 1237045 h 1388875"/>
                <a:gd name="connsiteX68" fmla="*/ 235130 w 933120"/>
                <a:gd name="connsiteY68" fmla="*/ 1253138 h 1388875"/>
                <a:gd name="connsiteX69" fmla="*/ 230903 w 933120"/>
                <a:gd name="connsiteY69" fmla="*/ 1254601 h 1388875"/>
                <a:gd name="connsiteX70" fmla="*/ 225539 w 933120"/>
                <a:gd name="connsiteY70" fmla="*/ 1272158 h 1388875"/>
                <a:gd name="connsiteX71" fmla="*/ 212696 w 933120"/>
                <a:gd name="connsiteY71" fmla="*/ 1314261 h 1388875"/>
                <a:gd name="connsiteX72" fmla="*/ 194652 w 933120"/>
                <a:gd name="connsiteY72" fmla="*/ 1367417 h 1388875"/>
                <a:gd name="connsiteX73" fmla="*/ 163115 w 933120"/>
                <a:gd name="connsiteY73" fmla="*/ 1388875 h 1388875"/>
                <a:gd name="connsiteX74" fmla="*/ 154987 w 933120"/>
                <a:gd name="connsiteY74" fmla="*/ 1387900 h 138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33120" h="1388875">
                  <a:moveTo>
                    <a:pt x="155150" y="1387900"/>
                  </a:moveTo>
                  <a:cubicBezTo>
                    <a:pt x="137106" y="1383349"/>
                    <a:pt x="126377" y="1364816"/>
                    <a:pt x="130603" y="1346773"/>
                  </a:cubicBezTo>
                  <a:cubicBezTo>
                    <a:pt x="135805" y="1324990"/>
                    <a:pt x="142633" y="1303694"/>
                    <a:pt x="149298" y="1282236"/>
                  </a:cubicBezTo>
                  <a:cubicBezTo>
                    <a:pt x="142795" y="1278009"/>
                    <a:pt x="137594" y="1271670"/>
                    <a:pt x="135480" y="1263867"/>
                  </a:cubicBezTo>
                  <a:cubicBezTo>
                    <a:pt x="121175" y="1213310"/>
                    <a:pt x="107845" y="1162430"/>
                    <a:pt x="94678" y="1111548"/>
                  </a:cubicBezTo>
                  <a:cubicBezTo>
                    <a:pt x="80535" y="1056603"/>
                    <a:pt x="66555" y="1001657"/>
                    <a:pt x="53387" y="946387"/>
                  </a:cubicBezTo>
                  <a:cubicBezTo>
                    <a:pt x="39570" y="887378"/>
                    <a:pt x="25915" y="828368"/>
                    <a:pt x="15836" y="768546"/>
                  </a:cubicBezTo>
                  <a:cubicBezTo>
                    <a:pt x="10959" y="739773"/>
                    <a:pt x="7708" y="710838"/>
                    <a:pt x="4782" y="681902"/>
                  </a:cubicBezTo>
                  <a:cubicBezTo>
                    <a:pt x="1693" y="651828"/>
                    <a:pt x="1043" y="621430"/>
                    <a:pt x="230" y="591193"/>
                  </a:cubicBezTo>
                  <a:cubicBezTo>
                    <a:pt x="-582" y="561282"/>
                    <a:pt x="881" y="531371"/>
                    <a:pt x="2669" y="501460"/>
                  </a:cubicBezTo>
                  <a:cubicBezTo>
                    <a:pt x="4457" y="473662"/>
                    <a:pt x="7383" y="445865"/>
                    <a:pt x="11772" y="418230"/>
                  </a:cubicBezTo>
                  <a:cubicBezTo>
                    <a:pt x="16649" y="387343"/>
                    <a:pt x="23476" y="356944"/>
                    <a:pt x="33393" y="327196"/>
                  </a:cubicBezTo>
                  <a:cubicBezTo>
                    <a:pt x="38432" y="311915"/>
                    <a:pt x="46397" y="296472"/>
                    <a:pt x="59240" y="286393"/>
                  </a:cubicBezTo>
                  <a:cubicBezTo>
                    <a:pt x="73382" y="275339"/>
                    <a:pt x="94840" y="274201"/>
                    <a:pt x="110283" y="282817"/>
                  </a:cubicBezTo>
                  <a:cubicBezTo>
                    <a:pt x="127027" y="292083"/>
                    <a:pt x="137756" y="310127"/>
                    <a:pt x="147997" y="325570"/>
                  </a:cubicBezTo>
                  <a:cubicBezTo>
                    <a:pt x="162790" y="348004"/>
                    <a:pt x="174982" y="372062"/>
                    <a:pt x="186036" y="396446"/>
                  </a:cubicBezTo>
                  <a:cubicBezTo>
                    <a:pt x="197741" y="421806"/>
                    <a:pt x="208632" y="447490"/>
                    <a:pt x="218874" y="473500"/>
                  </a:cubicBezTo>
                  <a:cubicBezTo>
                    <a:pt x="240331" y="527958"/>
                    <a:pt x="260489" y="583228"/>
                    <a:pt x="272518" y="640449"/>
                  </a:cubicBezTo>
                  <a:cubicBezTo>
                    <a:pt x="284548" y="697508"/>
                    <a:pt x="288612" y="756029"/>
                    <a:pt x="289912" y="814388"/>
                  </a:cubicBezTo>
                  <a:cubicBezTo>
                    <a:pt x="290563" y="843486"/>
                    <a:pt x="287962" y="872747"/>
                    <a:pt x="285686" y="901846"/>
                  </a:cubicBezTo>
                  <a:cubicBezTo>
                    <a:pt x="285523" y="904284"/>
                    <a:pt x="285361" y="906885"/>
                    <a:pt x="285035" y="909486"/>
                  </a:cubicBezTo>
                  <a:cubicBezTo>
                    <a:pt x="289262" y="899895"/>
                    <a:pt x="293651" y="890304"/>
                    <a:pt x="298040" y="880713"/>
                  </a:cubicBezTo>
                  <a:cubicBezTo>
                    <a:pt x="322262" y="827230"/>
                    <a:pt x="347459" y="774236"/>
                    <a:pt x="373306" y="721566"/>
                  </a:cubicBezTo>
                  <a:cubicBezTo>
                    <a:pt x="398827" y="669385"/>
                    <a:pt x="425000" y="617366"/>
                    <a:pt x="451822" y="565671"/>
                  </a:cubicBezTo>
                  <a:cubicBezTo>
                    <a:pt x="477994" y="515603"/>
                    <a:pt x="504817" y="465697"/>
                    <a:pt x="533265" y="416929"/>
                  </a:cubicBezTo>
                  <a:cubicBezTo>
                    <a:pt x="563013" y="365885"/>
                    <a:pt x="593574" y="315492"/>
                    <a:pt x="624623" y="265261"/>
                  </a:cubicBezTo>
                  <a:cubicBezTo>
                    <a:pt x="654697" y="216655"/>
                    <a:pt x="685421" y="168537"/>
                    <a:pt x="715007" y="119769"/>
                  </a:cubicBezTo>
                  <a:cubicBezTo>
                    <a:pt x="728499" y="97499"/>
                    <a:pt x="741829" y="75228"/>
                    <a:pt x="755484" y="53120"/>
                  </a:cubicBezTo>
                  <a:cubicBezTo>
                    <a:pt x="762149" y="42228"/>
                    <a:pt x="768977" y="31337"/>
                    <a:pt x="776617" y="20933"/>
                  </a:cubicBezTo>
                  <a:cubicBezTo>
                    <a:pt x="782957" y="12155"/>
                    <a:pt x="791898" y="4189"/>
                    <a:pt x="802464" y="1101"/>
                  </a:cubicBezTo>
                  <a:cubicBezTo>
                    <a:pt x="808479" y="-525"/>
                    <a:pt x="814006" y="-200"/>
                    <a:pt x="820020" y="1101"/>
                  </a:cubicBezTo>
                  <a:cubicBezTo>
                    <a:pt x="833025" y="3539"/>
                    <a:pt x="842291" y="16869"/>
                    <a:pt x="842454" y="29549"/>
                  </a:cubicBezTo>
                  <a:cubicBezTo>
                    <a:pt x="842454" y="35888"/>
                    <a:pt x="840503" y="42228"/>
                    <a:pt x="836764" y="47430"/>
                  </a:cubicBezTo>
                  <a:cubicBezTo>
                    <a:pt x="834326" y="50844"/>
                    <a:pt x="831237" y="53445"/>
                    <a:pt x="827823" y="55396"/>
                  </a:cubicBezTo>
                  <a:cubicBezTo>
                    <a:pt x="826360" y="57346"/>
                    <a:pt x="825060" y="59297"/>
                    <a:pt x="823759" y="61410"/>
                  </a:cubicBezTo>
                  <a:cubicBezTo>
                    <a:pt x="808804" y="85794"/>
                    <a:pt x="794986" y="110829"/>
                    <a:pt x="780681" y="135700"/>
                  </a:cubicBezTo>
                  <a:cubicBezTo>
                    <a:pt x="766376" y="160409"/>
                    <a:pt x="751908" y="184793"/>
                    <a:pt x="737277" y="209177"/>
                  </a:cubicBezTo>
                  <a:cubicBezTo>
                    <a:pt x="707366" y="258758"/>
                    <a:pt x="677130" y="308176"/>
                    <a:pt x="647382" y="357920"/>
                  </a:cubicBezTo>
                  <a:cubicBezTo>
                    <a:pt x="617471" y="407988"/>
                    <a:pt x="588535" y="458544"/>
                    <a:pt x="560737" y="509751"/>
                  </a:cubicBezTo>
                  <a:cubicBezTo>
                    <a:pt x="533590" y="559819"/>
                    <a:pt x="507255" y="610375"/>
                    <a:pt x="481733" y="661257"/>
                  </a:cubicBezTo>
                  <a:cubicBezTo>
                    <a:pt x="450847" y="722704"/>
                    <a:pt x="420448" y="784477"/>
                    <a:pt x="391025" y="846575"/>
                  </a:cubicBezTo>
                  <a:cubicBezTo>
                    <a:pt x="373631" y="884126"/>
                    <a:pt x="356399" y="921678"/>
                    <a:pt x="339656" y="959554"/>
                  </a:cubicBezTo>
                  <a:cubicBezTo>
                    <a:pt x="345345" y="952402"/>
                    <a:pt x="351035" y="945249"/>
                    <a:pt x="356887" y="938096"/>
                  </a:cubicBezTo>
                  <a:cubicBezTo>
                    <a:pt x="367616" y="924766"/>
                    <a:pt x="378345" y="911437"/>
                    <a:pt x="389399" y="898269"/>
                  </a:cubicBezTo>
                  <a:lnTo>
                    <a:pt x="389236" y="898269"/>
                  </a:lnTo>
                  <a:cubicBezTo>
                    <a:pt x="427438" y="852752"/>
                    <a:pt x="466452" y="807886"/>
                    <a:pt x="507743" y="764970"/>
                  </a:cubicBezTo>
                  <a:cubicBezTo>
                    <a:pt x="547407" y="723842"/>
                    <a:pt x="588372" y="684015"/>
                    <a:pt x="635027" y="650853"/>
                  </a:cubicBezTo>
                  <a:cubicBezTo>
                    <a:pt x="672091" y="624518"/>
                    <a:pt x="710943" y="600134"/>
                    <a:pt x="751258" y="579001"/>
                  </a:cubicBezTo>
                  <a:cubicBezTo>
                    <a:pt x="752558" y="578351"/>
                    <a:pt x="753859" y="577701"/>
                    <a:pt x="755159" y="576888"/>
                  </a:cubicBezTo>
                  <a:lnTo>
                    <a:pt x="759223" y="574775"/>
                  </a:lnTo>
                  <a:cubicBezTo>
                    <a:pt x="757923" y="575425"/>
                    <a:pt x="756622" y="576075"/>
                    <a:pt x="755322" y="576888"/>
                  </a:cubicBezTo>
                  <a:cubicBezTo>
                    <a:pt x="769789" y="569248"/>
                    <a:pt x="784420" y="561933"/>
                    <a:pt x="799375" y="555430"/>
                  </a:cubicBezTo>
                  <a:cubicBezTo>
                    <a:pt x="814656" y="548765"/>
                    <a:pt x="830262" y="541938"/>
                    <a:pt x="846518" y="537711"/>
                  </a:cubicBezTo>
                  <a:cubicBezTo>
                    <a:pt x="858710" y="534460"/>
                    <a:pt x="871064" y="532672"/>
                    <a:pt x="883744" y="534785"/>
                  </a:cubicBezTo>
                  <a:cubicBezTo>
                    <a:pt x="904389" y="538199"/>
                    <a:pt x="919832" y="553154"/>
                    <a:pt x="926985" y="572336"/>
                  </a:cubicBezTo>
                  <a:cubicBezTo>
                    <a:pt x="929586" y="579326"/>
                    <a:pt x="931537" y="586642"/>
                    <a:pt x="932512" y="593957"/>
                  </a:cubicBezTo>
                  <a:cubicBezTo>
                    <a:pt x="933812" y="604361"/>
                    <a:pt x="932837" y="615090"/>
                    <a:pt x="931374" y="625331"/>
                  </a:cubicBezTo>
                  <a:cubicBezTo>
                    <a:pt x="929586" y="638336"/>
                    <a:pt x="926010" y="651341"/>
                    <a:pt x="921946" y="663695"/>
                  </a:cubicBezTo>
                  <a:cubicBezTo>
                    <a:pt x="922433" y="662395"/>
                    <a:pt x="922758" y="660932"/>
                    <a:pt x="923246" y="659631"/>
                  </a:cubicBezTo>
                  <a:cubicBezTo>
                    <a:pt x="912029" y="694419"/>
                    <a:pt x="899512" y="728557"/>
                    <a:pt x="882443" y="761069"/>
                  </a:cubicBezTo>
                  <a:cubicBezTo>
                    <a:pt x="874478" y="776187"/>
                    <a:pt x="865862" y="790817"/>
                    <a:pt x="856922" y="805447"/>
                  </a:cubicBezTo>
                  <a:cubicBezTo>
                    <a:pt x="852045" y="813413"/>
                    <a:pt x="846843" y="821216"/>
                    <a:pt x="841478" y="829019"/>
                  </a:cubicBezTo>
                  <a:cubicBezTo>
                    <a:pt x="835301" y="838122"/>
                    <a:pt x="827986" y="846575"/>
                    <a:pt x="820996" y="854866"/>
                  </a:cubicBezTo>
                  <a:lnTo>
                    <a:pt x="820996" y="854866"/>
                  </a:lnTo>
                  <a:cubicBezTo>
                    <a:pt x="802139" y="877299"/>
                    <a:pt x="780518" y="897456"/>
                    <a:pt x="758410" y="916638"/>
                  </a:cubicBezTo>
                  <a:cubicBezTo>
                    <a:pt x="736302" y="935821"/>
                    <a:pt x="713219" y="953865"/>
                    <a:pt x="689972" y="971746"/>
                  </a:cubicBezTo>
                  <a:cubicBezTo>
                    <a:pt x="644456" y="1006534"/>
                    <a:pt x="597963" y="1040509"/>
                    <a:pt x="550496" y="1073022"/>
                  </a:cubicBezTo>
                  <a:cubicBezTo>
                    <a:pt x="459950" y="1134794"/>
                    <a:pt x="362089" y="1184375"/>
                    <a:pt x="266341" y="1237045"/>
                  </a:cubicBezTo>
                  <a:cubicBezTo>
                    <a:pt x="256100" y="1242734"/>
                    <a:pt x="245859" y="1248423"/>
                    <a:pt x="235130" y="1253138"/>
                  </a:cubicBezTo>
                  <a:cubicBezTo>
                    <a:pt x="233829" y="1253788"/>
                    <a:pt x="232366" y="1254276"/>
                    <a:pt x="230903" y="1254601"/>
                  </a:cubicBezTo>
                  <a:cubicBezTo>
                    <a:pt x="229115" y="1260453"/>
                    <a:pt x="227327" y="1266305"/>
                    <a:pt x="225539" y="1272158"/>
                  </a:cubicBezTo>
                  <a:cubicBezTo>
                    <a:pt x="221312" y="1286137"/>
                    <a:pt x="217085" y="1300280"/>
                    <a:pt x="212696" y="1314261"/>
                  </a:cubicBezTo>
                  <a:cubicBezTo>
                    <a:pt x="207169" y="1332142"/>
                    <a:pt x="201805" y="1350186"/>
                    <a:pt x="194652" y="1367417"/>
                  </a:cubicBezTo>
                  <a:cubicBezTo>
                    <a:pt x="189288" y="1380422"/>
                    <a:pt x="176608" y="1388875"/>
                    <a:pt x="163115" y="1388875"/>
                  </a:cubicBezTo>
                  <a:cubicBezTo>
                    <a:pt x="160352" y="1388875"/>
                    <a:pt x="157751" y="1388550"/>
                    <a:pt x="154987" y="1387900"/>
                  </a:cubicBezTo>
                  <a:close/>
                </a:path>
              </a:pathLst>
            </a:custGeom>
            <a:solidFill>
              <a:srgbClr val="80A447"/>
            </a:solidFill>
            <a:ln w="16256"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BBF7ADDD-F333-EEEB-7DE7-C9072E55C5A7}"/>
                </a:ext>
              </a:extLst>
            </p:cNvPr>
            <p:cNvSpPr/>
            <p:nvPr/>
          </p:nvSpPr>
          <p:spPr>
            <a:xfrm>
              <a:off x="2540325" y="5581055"/>
              <a:ext cx="908398" cy="1360948"/>
            </a:xfrm>
            <a:custGeom>
              <a:avLst/>
              <a:gdLst>
                <a:gd name="connsiteX0" fmla="*/ 0 w 908398"/>
                <a:gd name="connsiteY0" fmla="*/ 1360623 h 1360948"/>
                <a:gd name="connsiteX1" fmla="*/ 49256 w 908398"/>
                <a:gd name="connsiteY1" fmla="*/ 1234151 h 1360948"/>
                <a:gd name="connsiteX2" fmla="*/ 122245 w 908398"/>
                <a:gd name="connsiteY2" fmla="*/ 1078093 h 1360948"/>
                <a:gd name="connsiteX3" fmla="*/ 288056 w 908398"/>
                <a:gd name="connsiteY3" fmla="*/ 774594 h 1360948"/>
                <a:gd name="connsiteX4" fmla="*/ 472887 w 908398"/>
                <a:gd name="connsiteY4" fmla="*/ 478735 h 1360948"/>
                <a:gd name="connsiteX5" fmla="*/ 681289 w 908398"/>
                <a:gd name="connsiteY5" fmla="*/ 201895 h 1360948"/>
                <a:gd name="connsiteX6" fmla="*/ 772485 w 908398"/>
                <a:gd name="connsiteY6" fmla="*/ 97206 h 1360948"/>
                <a:gd name="connsiteX7" fmla="*/ 818327 w 908398"/>
                <a:gd name="connsiteY7" fmla="*/ 47138 h 1360948"/>
                <a:gd name="connsiteX8" fmla="*/ 840760 w 908398"/>
                <a:gd name="connsiteY8" fmla="*/ 22917 h 1360948"/>
                <a:gd name="connsiteX9" fmla="*/ 868396 w 908398"/>
                <a:gd name="connsiteY9" fmla="*/ 1133 h 1360948"/>
                <a:gd name="connsiteX10" fmla="*/ 895543 w 908398"/>
                <a:gd name="connsiteY10" fmla="*/ 5848 h 1360948"/>
                <a:gd name="connsiteX11" fmla="*/ 908385 w 908398"/>
                <a:gd name="connsiteY11" fmla="*/ 30719 h 1360948"/>
                <a:gd name="connsiteX12" fmla="*/ 903346 w 908398"/>
                <a:gd name="connsiteY12" fmla="*/ 49251 h 1360948"/>
                <a:gd name="connsiteX13" fmla="*/ 893917 w 908398"/>
                <a:gd name="connsiteY13" fmla="*/ 62419 h 1360948"/>
                <a:gd name="connsiteX14" fmla="*/ 870834 w 908398"/>
                <a:gd name="connsiteY14" fmla="*/ 89729 h 1360948"/>
                <a:gd name="connsiteX15" fmla="*/ 826617 w 908398"/>
                <a:gd name="connsiteY15" fmla="*/ 139797 h 1360948"/>
                <a:gd name="connsiteX16" fmla="*/ 742737 w 908398"/>
                <a:gd name="connsiteY16" fmla="*/ 237983 h 1360948"/>
                <a:gd name="connsiteX17" fmla="*/ 537423 w 908398"/>
                <a:gd name="connsiteY17" fmla="*/ 509296 h 1360948"/>
                <a:gd name="connsiteX18" fmla="*/ 468823 w 908398"/>
                <a:gd name="connsiteY18" fmla="*/ 612034 h 1360948"/>
                <a:gd name="connsiteX19" fmla="*/ 291795 w 908398"/>
                <a:gd name="connsiteY19" fmla="*/ 909681 h 1360948"/>
                <a:gd name="connsiteX20" fmla="*/ 215717 w 908398"/>
                <a:gd name="connsiteY20" fmla="*/ 1048833 h 1360948"/>
                <a:gd name="connsiteX21" fmla="*/ 145491 w 908398"/>
                <a:gd name="connsiteY21" fmla="*/ 1191885 h 1360948"/>
                <a:gd name="connsiteX22" fmla="*/ 146304 w 908398"/>
                <a:gd name="connsiteY22" fmla="*/ 1189935 h 1360948"/>
                <a:gd name="connsiteX23" fmla="*/ 144516 w 908398"/>
                <a:gd name="connsiteY23" fmla="*/ 1193674 h 1360948"/>
                <a:gd name="connsiteX24" fmla="*/ 144516 w 908398"/>
                <a:gd name="connsiteY24" fmla="*/ 1193999 h 1360948"/>
                <a:gd name="connsiteX25" fmla="*/ 144516 w 908398"/>
                <a:gd name="connsiteY25" fmla="*/ 1193999 h 1360948"/>
                <a:gd name="connsiteX26" fmla="*/ 95910 w 908398"/>
                <a:gd name="connsiteY26" fmla="*/ 1301776 h 1360948"/>
                <a:gd name="connsiteX27" fmla="*/ 73802 w 908398"/>
                <a:gd name="connsiteY27" fmla="*/ 1358672 h 1360948"/>
                <a:gd name="connsiteX28" fmla="*/ 72989 w 908398"/>
                <a:gd name="connsiteY28" fmla="*/ 1360948 h 1360948"/>
                <a:gd name="connsiteX29" fmla="*/ 0 w 908398"/>
                <a:gd name="connsiteY29" fmla="*/ 1360948 h 136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8398" h="1360948">
                  <a:moveTo>
                    <a:pt x="0" y="1360623"/>
                  </a:moveTo>
                  <a:cubicBezTo>
                    <a:pt x="14305" y="1317707"/>
                    <a:pt x="31049" y="1275766"/>
                    <a:pt x="49256" y="1234151"/>
                  </a:cubicBezTo>
                  <a:cubicBezTo>
                    <a:pt x="72339" y="1181644"/>
                    <a:pt x="97048" y="1129625"/>
                    <a:pt x="122245" y="1078093"/>
                  </a:cubicBezTo>
                  <a:cubicBezTo>
                    <a:pt x="172801" y="974543"/>
                    <a:pt x="230347" y="874243"/>
                    <a:pt x="288056" y="774594"/>
                  </a:cubicBezTo>
                  <a:cubicBezTo>
                    <a:pt x="346253" y="673969"/>
                    <a:pt x="406725" y="574320"/>
                    <a:pt x="472887" y="478735"/>
                  </a:cubicBezTo>
                  <a:cubicBezTo>
                    <a:pt x="538724" y="383800"/>
                    <a:pt x="607161" y="290490"/>
                    <a:pt x="681289" y="201895"/>
                  </a:cubicBezTo>
                  <a:cubicBezTo>
                    <a:pt x="711037" y="166457"/>
                    <a:pt x="741436" y="131507"/>
                    <a:pt x="772485" y="97206"/>
                  </a:cubicBezTo>
                  <a:cubicBezTo>
                    <a:pt x="787603" y="80463"/>
                    <a:pt x="802884" y="63719"/>
                    <a:pt x="818327" y="47138"/>
                  </a:cubicBezTo>
                  <a:cubicBezTo>
                    <a:pt x="825805" y="39010"/>
                    <a:pt x="833283" y="31045"/>
                    <a:pt x="840760" y="22917"/>
                  </a:cubicBezTo>
                  <a:cubicBezTo>
                    <a:pt x="848726" y="14301"/>
                    <a:pt x="856691" y="4222"/>
                    <a:pt x="868396" y="1133"/>
                  </a:cubicBezTo>
                  <a:cubicBezTo>
                    <a:pt x="877661" y="-1305"/>
                    <a:pt x="887577" y="158"/>
                    <a:pt x="895543" y="5848"/>
                  </a:cubicBezTo>
                  <a:cubicBezTo>
                    <a:pt x="903021" y="11375"/>
                    <a:pt x="908710" y="21128"/>
                    <a:pt x="908385" y="30719"/>
                  </a:cubicBezTo>
                  <a:cubicBezTo>
                    <a:pt x="908060" y="37384"/>
                    <a:pt x="906760" y="43399"/>
                    <a:pt x="903346" y="49251"/>
                  </a:cubicBezTo>
                  <a:cubicBezTo>
                    <a:pt x="900582" y="53965"/>
                    <a:pt x="897331" y="58192"/>
                    <a:pt x="893917" y="62419"/>
                  </a:cubicBezTo>
                  <a:cubicBezTo>
                    <a:pt x="886440" y="71685"/>
                    <a:pt x="878637" y="80625"/>
                    <a:pt x="870834" y="89729"/>
                  </a:cubicBezTo>
                  <a:cubicBezTo>
                    <a:pt x="856204" y="106635"/>
                    <a:pt x="841248" y="123053"/>
                    <a:pt x="826617" y="139797"/>
                  </a:cubicBezTo>
                  <a:cubicBezTo>
                    <a:pt x="798332" y="172147"/>
                    <a:pt x="770372" y="204984"/>
                    <a:pt x="742737" y="237983"/>
                  </a:cubicBezTo>
                  <a:cubicBezTo>
                    <a:pt x="670235" y="325278"/>
                    <a:pt x="602122" y="415987"/>
                    <a:pt x="537423" y="509296"/>
                  </a:cubicBezTo>
                  <a:cubicBezTo>
                    <a:pt x="514015" y="543109"/>
                    <a:pt x="491094" y="577409"/>
                    <a:pt x="468823" y="612034"/>
                  </a:cubicBezTo>
                  <a:cubicBezTo>
                    <a:pt x="407050" y="709570"/>
                    <a:pt x="348854" y="809219"/>
                    <a:pt x="291795" y="909681"/>
                  </a:cubicBezTo>
                  <a:cubicBezTo>
                    <a:pt x="265785" y="955686"/>
                    <a:pt x="240264" y="1002015"/>
                    <a:pt x="215717" y="1048833"/>
                  </a:cubicBezTo>
                  <a:cubicBezTo>
                    <a:pt x="191008" y="1095975"/>
                    <a:pt x="168087" y="1143930"/>
                    <a:pt x="145491" y="1191885"/>
                  </a:cubicBezTo>
                  <a:cubicBezTo>
                    <a:pt x="145816" y="1191235"/>
                    <a:pt x="146141" y="1190585"/>
                    <a:pt x="146304" y="1189935"/>
                  </a:cubicBezTo>
                  <a:lnTo>
                    <a:pt x="144516" y="1193674"/>
                  </a:lnTo>
                  <a:lnTo>
                    <a:pt x="144516" y="1193999"/>
                  </a:lnTo>
                  <a:lnTo>
                    <a:pt x="144516" y="1193999"/>
                  </a:lnTo>
                  <a:cubicBezTo>
                    <a:pt x="127935" y="1229599"/>
                    <a:pt x="111191" y="1265363"/>
                    <a:pt x="95910" y="1301776"/>
                  </a:cubicBezTo>
                  <a:cubicBezTo>
                    <a:pt x="88107" y="1320470"/>
                    <a:pt x="80792" y="1339653"/>
                    <a:pt x="73802" y="1358672"/>
                  </a:cubicBezTo>
                  <a:lnTo>
                    <a:pt x="72989" y="1360948"/>
                  </a:lnTo>
                  <a:lnTo>
                    <a:pt x="0" y="1360948"/>
                  </a:lnTo>
                  <a:close/>
                </a:path>
              </a:pathLst>
            </a:custGeom>
            <a:solidFill>
              <a:srgbClr val="80A447"/>
            </a:solidFill>
            <a:ln w="16256"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D03EA314-0F6B-9BC2-62C2-E0192E727958}"/>
                </a:ext>
              </a:extLst>
            </p:cNvPr>
            <p:cNvSpPr/>
            <p:nvPr/>
          </p:nvSpPr>
          <p:spPr>
            <a:xfrm>
              <a:off x="2912749" y="5570445"/>
              <a:ext cx="154863" cy="633372"/>
            </a:xfrm>
            <a:custGeom>
              <a:avLst/>
              <a:gdLst>
                <a:gd name="connsiteX0" fmla="*/ 24547 w 154863"/>
                <a:gd name="connsiteY0" fmla="*/ 627195 h 633372"/>
                <a:gd name="connsiteX1" fmla="*/ 8453 w 154863"/>
                <a:gd name="connsiteY1" fmla="*/ 595984 h 633372"/>
                <a:gd name="connsiteX2" fmla="*/ 5040 w 154863"/>
                <a:gd name="connsiteY2" fmla="*/ 574201 h 633372"/>
                <a:gd name="connsiteX3" fmla="*/ 0 w 154863"/>
                <a:gd name="connsiteY3" fmla="*/ 487556 h 633372"/>
                <a:gd name="connsiteX4" fmla="*/ 2926 w 154863"/>
                <a:gd name="connsiteY4" fmla="*/ 398799 h 633372"/>
                <a:gd name="connsiteX5" fmla="*/ 9916 w 154863"/>
                <a:gd name="connsiteY5" fmla="*/ 314918 h 633372"/>
                <a:gd name="connsiteX6" fmla="*/ 44379 w 154863"/>
                <a:gd name="connsiteY6" fmla="*/ 151545 h 633372"/>
                <a:gd name="connsiteX7" fmla="*/ 69251 w 154863"/>
                <a:gd name="connsiteY7" fmla="*/ 76442 h 633372"/>
                <a:gd name="connsiteX8" fmla="*/ 81930 w 154863"/>
                <a:gd name="connsiteY8" fmla="*/ 43117 h 633372"/>
                <a:gd name="connsiteX9" fmla="*/ 92172 w 154863"/>
                <a:gd name="connsiteY9" fmla="*/ 19546 h 633372"/>
                <a:gd name="connsiteX10" fmla="*/ 93797 w 154863"/>
                <a:gd name="connsiteY10" fmla="*/ 16620 h 633372"/>
                <a:gd name="connsiteX11" fmla="*/ 134112 w 154863"/>
                <a:gd name="connsiteY11" fmla="*/ 2152 h 633372"/>
                <a:gd name="connsiteX12" fmla="*/ 153619 w 154863"/>
                <a:gd name="connsiteY12" fmla="*/ 40191 h 633372"/>
                <a:gd name="connsiteX13" fmla="*/ 146629 w 154863"/>
                <a:gd name="connsiteY13" fmla="*/ 61324 h 633372"/>
                <a:gd name="connsiteX14" fmla="*/ 134762 w 154863"/>
                <a:gd name="connsiteY14" fmla="*/ 93023 h 633372"/>
                <a:gd name="connsiteX15" fmla="*/ 112329 w 154863"/>
                <a:gd name="connsiteY15" fmla="*/ 158372 h 633372"/>
                <a:gd name="connsiteX16" fmla="*/ 83068 w 154863"/>
                <a:gd name="connsiteY16" fmla="*/ 274928 h 633372"/>
                <a:gd name="connsiteX17" fmla="*/ 67950 w 154863"/>
                <a:gd name="connsiteY17" fmla="*/ 422857 h 633372"/>
                <a:gd name="connsiteX18" fmla="*/ 68600 w 154863"/>
                <a:gd name="connsiteY18" fmla="*/ 546078 h 633372"/>
                <a:gd name="connsiteX19" fmla="*/ 72502 w 154863"/>
                <a:gd name="connsiteY19" fmla="*/ 581679 h 633372"/>
                <a:gd name="connsiteX20" fmla="*/ 74128 w 154863"/>
                <a:gd name="connsiteY20" fmla="*/ 584930 h 633372"/>
                <a:gd name="connsiteX21" fmla="*/ 74128 w 154863"/>
                <a:gd name="connsiteY21" fmla="*/ 584930 h 633372"/>
                <a:gd name="connsiteX22" fmla="*/ 76728 w 154863"/>
                <a:gd name="connsiteY22" fmla="*/ 601999 h 633372"/>
                <a:gd name="connsiteX23" fmla="*/ 67788 w 154863"/>
                <a:gd name="connsiteY23" fmla="*/ 623294 h 633372"/>
                <a:gd name="connsiteX24" fmla="*/ 44054 w 154863"/>
                <a:gd name="connsiteY24" fmla="*/ 633373 h 633372"/>
                <a:gd name="connsiteX25" fmla="*/ 24872 w 154863"/>
                <a:gd name="connsiteY25" fmla="*/ 627195 h 63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4863" h="633372">
                  <a:moveTo>
                    <a:pt x="24547" y="627195"/>
                  </a:moveTo>
                  <a:cubicBezTo>
                    <a:pt x="14305" y="619718"/>
                    <a:pt x="10729" y="607851"/>
                    <a:pt x="8453" y="595984"/>
                  </a:cubicBezTo>
                  <a:cubicBezTo>
                    <a:pt x="6990" y="588669"/>
                    <a:pt x="5852" y="581516"/>
                    <a:pt x="5040" y="574201"/>
                  </a:cubicBezTo>
                  <a:cubicBezTo>
                    <a:pt x="1463" y="545591"/>
                    <a:pt x="163" y="516492"/>
                    <a:pt x="0" y="487556"/>
                  </a:cubicBezTo>
                  <a:cubicBezTo>
                    <a:pt x="0" y="457808"/>
                    <a:pt x="1138" y="428384"/>
                    <a:pt x="2926" y="398799"/>
                  </a:cubicBezTo>
                  <a:cubicBezTo>
                    <a:pt x="4552" y="370839"/>
                    <a:pt x="6503" y="342715"/>
                    <a:pt x="9916" y="314918"/>
                  </a:cubicBezTo>
                  <a:cubicBezTo>
                    <a:pt x="16906" y="259647"/>
                    <a:pt x="28936" y="205027"/>
                    <a:pt x="44379" y="151545"/>
                  </a:cubicBezTo>
                  <a:cubicBezTo>
                    <a:pt x="51857" y="126185"/>
                    <a:pt x="60147" y="101151"/>
                    <a:pt x="69251" y="76442"/>
                  </a:cubicBezTo>
                  <a:cubicBezTo>
                    <a:pt x="73315" y="65225"/>
                    <a:pt x="77541" y="54171"/>
                    <a:pt x="81930" y="43117"/>
                  </a:cubicBezTo>
                  <a:cubicBezTo>
                    <a:pt x="85019" y="35152"/>
                    <a:pt x="87945" y="27024"/>
                    <a:pt x="92172" y="19546"/>
                  </a:cubicBezTo>
                  <a:cubicBezTo>
                    <a:pt x="92659" y="18571"/>
                    <a:pt x="93147" y="17595"/>
                    <a:pt x="93797" y="16620"/>
                  </a:cubicBezTo>
                  <a:cubicBezTo>
                    <a:pt x="100950" y="2315"/>
                    <a:pt x="119644" y="-3537"/>
                    <a:pt x="134112" y="2152"/>
                  </a:cubicBezTo>
                  <a:cubicBezTo>
                    <a:pt x="148417" y="7842"/>
                    <a:pt x="158496" y="24911"/>
                    <a:pt x="153619" y="40191"/>
                  </a:cubicBezTo>
                  <a:cubicBezTo>
                    <a:pt x="151344" y="47344"/>
                    <a:pt x="149230" y="54334"/>
                    <a:pt x="146629" y="61324"/>
                  </a:cubicBezTo>
                  <a:cubicBezTo>
                    <a:pt x="142565" y="71890"/>
                    <a:pt x="138664" y="82457"/>
                    <a:pt x="134762" y="93023"/>
                  </a:cubicBezTo>
                  <a:cubicBezTo>
                    <a:pt x="126960" y="114644"/>
                    <a:pt x="119482" y="136427"/>
                    <a:pt x="112329" y="158372"/>
                  </a:cubicBezTo>
                  <a:cubicBezTo>
                    <a:pt x="100300" y="196574"/>
                    <a:pt x="91034" y="235588"/>
                    <a:pt x="83068" y="274928"/>
                  </a:cubicBezTo>
                  <a:cubicBezTo>
                    <a:pt x="74290" y="323858"/>
                    <a:pt x="71039" y="373439"/>
                    <a:pt x="67950" y="422857"/>
                  </a:cubicBezTo>
                  <a:cubicBezTo>
                    <a:pt x="66000" y="463985"/>
                    <a:pt x="66000" y="504951"/>
                    <a:pt x="68600" y="546078"/>
                  </a:cubicBezTo>
                  <a:cubicBezTo>
                    <a:pt x="69576" y="557945"/>
                    <a:pt x="70714" y="569975"/>
                    <a:pt x="72502" y="581679"/>
                  </a:cubicBezTo>
                  <a:cubicBezTo>
                    <a:pt x="73152" y="582654"/>
                    <a:pt x="73640" y="583792"/>
                    <a:pt x="74128" y="584930"/>
                  </a:cubicBezTo>
                  <a:lnTo>
                    <a:pt x="74128" y="584930"/>
                  </a:lnTo>
                  <a:cubicBezTo>
                    <a:pt x="76891" y="590295"/>
                    <a:pt x="77054" y="596146"/>
                    <a:pt x="76728" y="601999"/>
                  </a:cubicBezTo>
                  <a:cubicBezTo>
                    <a:pt x="76078" y="609964"/>
                    <a:pt x="73477" y="617279"/>
                    <a:pt x="67788" y="623294"/>
                  </a:cubicBezTo>
                  <a:cubicBezTo>
                    <a:pt x="61448" y="629959"/>
                    <a:pt x="52832" y="633373"/>
                    <a:pt x="44054" y="633373"/>
                  </a:cubicBezTo>
                  <a:cubicBezTo>
                    <a:pt x="37389" y="633373"/>
                    <a:pt x="30561" y="631422"/>
                    <a:pt x="24872" y="627195"/>
                  </a:cubicBezTo>
                  <a:close/>
                </a:path>
              </a:pathLst>
            </a:custGeom>
            <a:solidFill>
              <a:srgbClr val="80A447"/>
            </a:solidFill>
            <a:ln w="16256"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D554C521-3719-9367-94B4-0EAE2BCCA905}"/>
                </a:ext>
              </a:extLst>
            </p:cNvPr>
            <p:cNvSpPr/>
            <p:nvPr/>
          </p:nvSpPr>
          <p:spPr>
            <a:xfrm>
              <a:off x="2750515" y="6205569"/>
              <a:ext cx="724163" cy="736433"/>
            </a:xfrm>
            <a:custGeom>
              <a:avLst/>
              <a:gdLst>
                <a:gd name="connsiteX0" fmla="*/ 0 w 724163"/>
                <a:gd name="connsiteY0" fmla="*/ 736108 h 736433"/>
                <a:gd name="connsiteX1" fmla="*/ 15443 w 724163"/>
                <a:gd name="connsiteY1" fmla="*/ 700345 h 736433"/>
                <a:gd name="connsiteX2" fmla="*/ 14631 w 724163"/>
                <a:gd name="connsiteY2" fmla="*/ 702133 h 736433"/>
                <a:gd name="connsiteX3" fmla="*/ 193121 w 724163"/>
                <a:gd name="connsiteY3" fmla="*/ 398471 h 736433"/>
                <a:gd name="connsiteX4" fmla="*/ 421356 w 724163"/>
                <a:gd name="connsiteY4" fmla="*/ 128946 h 736433"/>
                <a:gd name="connsiteX5" fmla="*/ 491907 w 724163"/>
                <a:gd name="connsiteY5" fmla="*/ 74651 h 736433"/>
                <a:gd name="connsiteX6" fmla="*/ 567335 w 724163"/>
                <a:gd name="connsiteY6" fmla="*/ 31248 h 736433"/>
                <a:gd name="connsiteX7" fmla="*/ 607324 w 724163"/>
                <a:gd name="connsiteY7" fmla="*/ 13204 h 736433"/>
                <a:gd name="connsiteX8" fmla="*/ 676087 w 724163"/>
                <a:gd name="connsiteY8" fmla="*/ 1825 h 736433"/>
                <a:gd name="connsiteX9" fmla="*/ 714289 w 724163"/>
                <a:gd name="connsiteY9" fmla="*/ 27834 h 736433"/>
                <a:gd name="connsiteX10" fmla="*/ 723230 w 724163"/>
                <a:gd name="connsiteY10" fmla="*/ 51893 h 736433"/>
                <a:gd name="connsiteX11" fmla="*/ 722742 w 724163"/>
                <a:gd name="connsiteY11" fmla="*/ 83755 h 736433"/>
                <a:gd name="connsiteX12" fmla="*/ 712663 w 724163"/>
                <a:gd name="connsiteY12" fmla="*/ 120331 h 736433"/>
                <a:gd name="connsiteX13" fmla="*/ 705673 w 724163"/>
                <a:gd name="connsiteY13" fmla="*/ 138050 h 736433"/>
                <a:gd name="connsiteX14" fmla="*/ 684053 w 724163"/>
                <a:gd name="connsiteY14" fmla="*/ 180315 h 736433"/>
                <a:gd name="connsiteX15" fmla="*/ 657880 w 724163"/>
                <a:gd name="connsiteY15" fmla="*/ 220793 h 736433"/>
                <a:gd name="connsiteX16" fmla="*/ 600659 w 724163"/>
                <a:gd name="connsiteY16" fmla="*/ 289393 h 736433"/>
                <a:gd name="connsiteX17" fmla="*/ 480853 w 724163"/>
                <a:gd name="connsiteY17" fmla="*/ 407574 h 736433"/>
                <a:gd name="connsiteX18" fmla="*/ 356657 w 724163"/>
                <a:gd name="connsiteY18" fmla="*/ 527869 h 736433"/>
                <a:gd name="connsiteX19" fmla="*/ 240589 w 724163"/>
                <a:gd name="connsiteY19" fmla="*/ 642148 h 736433"/>
                <a:gd name="connsiteX20" fmla="*/ 163861 w 724163"/>
                <a:gd name="connsiteY20" fmla="*/ 721153 h 736433"/>
                <a:gd name="connsiteX21" fmla="*/ 150043 w 724163"/>
                <a:gd name="connsiteY21" fmla="*/ 736433 h 736433"/>
                <a:gd name="connsiteX22" fmla="*/ 163 w 724163"/>
                <a:gd name="connsiteY22" fmla="*/ 736433 h 73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4163" h="736433">
                  <a:moveTo>
                    <a:pt x="0" y="736108"/>
                  </a:moveTo>
                  <a:cubicBezTo>
                    <a:pt x="4389" y="723916"/>
                    <a:pt x="9916" y="712049"/>
                    <a:pt x="15443" y="700345"/>
                  </a:cubicBezTo>
                  <a:lnTo>
                    <a:pt x="14631" y="702133"/>
                  </a:lnTo>
                  <a:cubicBezTo>
                    <a:pt x="64699" y="595819"/>
                    <a:pt x="126634" y="495194"/>
                    <a:pt x="193121" y="398471"/>
                  </a:cubicBezTo>
                  <a:cubicBezTo>
                    <a:pt x="259934" y="301260"/>
                    <a:pt x="330647" y="205512"/>
                    <a:pt x="421356" y="128946"/>
                  </a:cubicBezTo>
                  <a:cubicBezTo>
                    <a:pt x="444114" y="109764"/>
                    <a:pt x="467035" y="91070"/>
                    <a:pt x="491907" y="74651"/>
                  </a:cubicBezTo>
                  <a:cubicBezTo>
                    <a:pt x="516291" y="58721"/>
                    <a:pt x="541162" y="43928"/>
                    <a:pt x="567335" y="31248"/>
                  </a:cubicBezTo>
                  <a:cubicBezTo>
                    <a:pt x="580502" y="24908"/>
                    <a:pt x="593832" y="18893"/>
                    <a:pt x="607324" y="13204"/>
                  </a:cubicBezTo>
                  <a:cubicBezTo>
                    <a:pt x="628620" y="4263"/>
                    <a:pt x="653004" y="-3702"/>
                    <a:pt x="676087" y="1825"/>
                  </a:cubicBezTo>
                  <a:cubicBezTo>
                    <a:pt x="691043" y="5401"/>
                    <a:pt x="706323" y="13854"/>
                    <a:pt x="714289" y="27834"/>
                  </a:cubicBezTo>
                  <a:cubicBezTo>
                    <a:pt x="718515" y="35312"/>
                    <a:pt x="722092" y="43277"/>
                    <a:pt x="723230" y="51893"/>
                  </a:cubicBezTo>
                  <a:cubicBezTo>
                    <a:pt x="724693" y="62622"/>
                    <a:pt x="724367" y="73026"/>
                    <a:pt x="722742" y="83755"/>
                  </a:cubicBezTo>
                  <a:cubicBezTo>
                    <a:pt x="720629" y="96272"/>
                    <a:pt x="716565" y="108301"/>
                    <a:pt x="712663" y="120331"/>
                  </a:cubicBezTo>
                  <a:cubicBezTo>
                    <a:pt x="710712" y="126346"/>
                    <a:pt x="708437" y="132360"/>
                    <a:pt x="705673" y="138050"/>
                  </a:cubicBezTo>
                  <a:cubicBezTo>
                    <a:pt x="699008" y="152355"/>
                    <a:pt x="692181" y="166660"/>
                    <a:pt x="684053" y="180315"/>
                  </a:cubicBezTo>
                  <a:cubicBezTo>
                    <a:pt x="675925" y="194296"/>
                    <a:pt x="666984" y="207463"/>
                    <a:pt x="657880" y="220793"/>
                  </a:cubicBezTo>
                  <a:cubicBezTo>
                    <a:pt x="640812" y="245177"/>
                    <a:pt x="620817" y="267610"/>
                    <a:pt x="600659" y="289393"/>
                  </a:cubicBezTo>
                  <a:cubicBezTo>
                    <a:pt x="562458" y="330521"/>
                    <a:pt x="521818" y="369210"/>
                    <a:pt x="480853" y="407574"/>
                  </a:cubicBezTo>
                  <a:cubicBezTo>
                    <a:pt x="438750" y="446914"/>
                    <a:pt x="397622" y="487229"/>
                    <a:pt x="356657" y="527869"/>
                  </a:cubicBezTo>
                  <a:cubicBezTo>
                    <a:pt x="317967" y="566070"/>
                    <a:pt x="279278" y="603947"/>
                    <a:pt x="240589" y="642148"/>
                  </a:cubicBezTo>
                  <a:cubicBezTo>
                    <a:pt x="214417" y="667995"/>
                    <a:pt x="188732" y="694168"/>
                    <a:pt x="163861" y="721153"/>
                  </a:cubicBezTo>
                  <a:cubicBezTo>
                    <a:pt x="159146" y="726192"/>
                    <a:pt x="154595" y="731231"/>
                    <a:pt x="150043" y="736433"/>
                  </a:cubicBezTo>
                  <a:lnTo>
                    <a:pt x="163" y="736433"/>
                  </a:lnTo>
                  <a:close/>
                </a:path>
              </a:pathLst>
            </a:custGeom>
            <a:solidFill>
              <a:srgbClr val="80A447"/>
            </a:solidFill>
            <a:ln w="16256"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6875E98E-27E5-EB40-796C-282261219889}"/>
                </a:ext>
              </a:extLst>
            </p:cNvPr>
            <p:cNvSpPr/>
            <p:nvPr/>
          </p:nvSpPr>
          <p:spPr>
            <a:xfrm>
              <a:off x="2970577" y="5502113"/>
              <a:ext cx="146026" cy="166394"/>
            </a:xfrm>
            <a:custGeom>
              <a:avLst/>
              <a:gdLst>
                <a:gd name="connsiteX0" fmla="*/ 45073 w 146026"/>
                <a:gd name="connsiteY0" fmla="*/ 163956 h 166394"/>
                <a:gd name="connsiteX1" fmla="*/ 11911 w 146026"/>
                <a:gd name="connsiteY1" fmla="*/ 137947 h 166394"/>
                <a:gd name="connsiteX2" fmla="*/ 1345 w 146026"/>
                <a:gd name="connsiteY2" fmla="*/ 107060 h 166394"/>
                <a:gd name="connsiteX3" fmla="*/ 44 w 146026"/>
                <a:gd name="connsiteY3" fmla="*/ 93893 h 166394"/>
                <a:gd name="connsiteX4" fmla="*/ 9960 w 146026"/>
                <a:gd name="connsiteY4" fmla="*/ 46263 h 166394"/>
                <a:gd name="connsiteX5" fmla="*/ 22477 w 146026"/>
                <a:gd name="connsiteY5" fmla="*/ 26430 h 166394"/>
                <a:gd name="connsiteX6" fmla="*/ 31256 w 146026"/>
                <a:gd name="connsiteY6" fmla="*/ 17327 h 166394"/>
                <a:gd name="connsiteX7" fmla="*/ 45886 w 146026"/>
                <a:gd name="connsiteY7" fmla="*/ 7248 h 166394"/>
                <a:gd name="connsiteX8" fmla="*/ 69620 w 146026"/>
                <a:gd name="connsiteY8" fmla="*/ 258 h 166394"/>
                <a:gd name="connsiteX9" fmla="*/ 90590 w 146026"/>
                <a:gd name="connsiteY9" fmla="*/ 1396 h 166394"/>
                <a:gd name="connsiteX10" fmla="*/ 129279 w 146026"/>
                <a:gd name="connsiteY10" fmla="*/ 22041 h 166394"/>
                <a:gd name="connsiteX11" fmla="*/ 146023 w 146026"/>
                <a:gd name="connsiteY11" fmla="*/ 64144 h 166394"/>
                <a:gd name="connsiteX12" fmla="*/ 135131 w 146026"/>
                <a:gd name="connsiteY12" fmla="*/ 104784 h 166394"/>
                <a:gd name="connsiteX13" fmla="*/ 124728 w 146026"/>
                <a:gd name="connsiteY13" fmla="*/ 123966 h 166394"/>
                <a:gd name="connsiteX14" fmla="*/ 110260 w 146026"/>
                <a:gd name="connsiteY14" fmla="*/ 142823 h 166394"/>
                <a:gd name="connsiteX15" fmla="*/ 88639 w 146026"/>
                <a:gd name="connsiteY15" fmla="*/ 159079 h 166394"/>
                <a:gd name="connsiteX16" fmla="*/ 60029 w 146026"/>
                <a:gd name="connsiteY16" fmla="*/ 166395 h 166394"/>
                <a:gd name="connsiteX17" fmla="*/ 44911 w 146026"/>
                <a:gd name="connsiteY17" fmla="*/ 163956 h 16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026" h="166394">
                  <a:moveTo>
                    <a:pt x="45073" y="163956"/>
                  </a:moveTo>
                  <a:cubicBezTo>
                    <a:pt x="31580" y="159079"/>
                    <a:pt x="19876" y="149813"/>
                    <a:pt x="11911" y="137947"/>
                  </a:cubicBezTo>
                  <a:cubicBezTo>
                    <a:pt x="5734" y="128681"/>
                    <a:pt x="2482" y="117952"/>
                    <a:pt x="1345" y="107060"/>
                  </a:cubicBezTo>
                  <a:cubicBezTo>
                    <a:pt x="532" y="102671"/>
                    <a:pt x="207" y="98282"/>
                    <a:pt x="44" y="93893"/>
                  </a:cubicBezTo>
                  <a:cubicBezTo>
                    <a:pt x="-444" y="77962"/>
                    <a:pt x="3132" y="60731"/>
                    <a:pt x="9960" y="46263"/>
                  </a:cubicBezTo>
                  <a:cubicBezTo>
                    <a:pt x="13374" y="39110"/>
                    <a:pt x="17601" y="32770"/>
                    <a:pt x="22477" y="26430"/>
                  </a:cubicBezTo>
                  <a:cubicBezTo>
                    <a:pt x="25078" y="23179"/>
                    <a:pt x="28329" y="20253"/>
                    <a:pt x="31256" y="17327"/>
                  </a:cubicBezTo>
                  <a:cubicBezTo>
                    <a:pt x="35320" y="13426"/>
                    <a:pt x="40847" y="9524"/>
                    <a:pt x="45886" y="7248"/>
                  </a:cubicBezTo>
                  <a:cubicBezTo>
                    <a:pt x="53526" y="3835"/>
                    <a:pt x="61167" y="1071"/>
                    <a:pt x="69620" y="258"/>
                  </a:cubicBezTo>
                  <a:cubicBezTo>
                    <a:pt x="76772" y="-392"/>
                    <a:pt x="83600" y="258"/>
                    <a:pt x="90590" y="1396"/>
                  </a:cubicBezTo>
                  <a:cubicBezTo>
                    <a:pt x="105058" y="3835"/>
                    <a:pt x="119038" y="11800"/>
                    <a:pt x="129279" y="22041"/>
                  </a:cubicBezTo>
                  <a:cubicBezTo>
                    <a:pt x="140496" y="33258"/>
                    <a:pt x="146185" y="48376"/>
                    <a:pt x="146023" y="64144"/>
                  </a:cubicBezTo>
                  <a:cubicBezTo>
                    <a:pt x="145860" y="78612"/>
                    <a:pt x="141146" y="91942"/>
                    <a:pt x="135131" y="104784"/>
                  </a:cubicBezTo>
                  <a:cubicBezTo>
                    <a:pt x="132043" y="111287"/>
                    <a:pt x="128629" y="117952"/>
                    <a:pt x="124728" y="123966"/>
                  </a:cubicBezTo>
                  <a:cubicBezTo>
                    <a:pt x="120501" y="130631"/>
                    <a:pt x="115787" y="136971"/>
                    <a:pt x="110260" y="142823"/>
                  </a:cubicBezTo>
                  <a:cubicBezTo>
                    <a:pt x="103920" y="149488"/>
                    <a:pt x="96605" y="154528"/>
                    <a:pt x="88639" y="159079"/>
                  </a:cubicBezTo>
                  <a:cubicBezTo>
                    <a:pt x="80511" y="163631"/>
                    <a:pt x="70107" y="166395"/>
                    <a:pt x="60029" y="166395"/>
                  </a:cubicBezTo>
                  <a:cubicBezTo>
                    <a:pt x="54827" y="166395"/>
                    <a:pt x="49625" y="165582"/>
                    <a:pt x="44911" y="163956"/>
                  </a:cubicBezTo>
                  <a:close/>
                </a:path>
              </a:pathLst>
            </a:custGeom>
            <a:solidFill>
              <a:srgbClr val="80A447"/>
            </a:solidFill>
            <a:ln w="16256"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381FAE48-FE10-7DE4-8B35-374C47392631}"/>
                </a:ext>
              </a:extLst>
            </p:cNvPr>
            <p:cNvSpPr/>
            <p:nvPr/>
          </p:nvSpPr>
          <p:spPr>
            <a:xfrm>
              <a:off x="3352557" y="5513080"/>
              <a:ext cx="156791" cy="162905"/>
            </a:xfrm>
            <a:custGeom>
              <a:avLst/>
              <a:gdLst>
                <a:gd name="connsiteX0" fmla="*/ 26252 w 156791"/>
                <a:gd name="connsiteY0" fmla="*/ 150388 h 162905"/>
                <a:gd name="connsiteX1" fmla="*/ 1380 w 156791"/>
                <a:gd name="connsiteY1" fmla="*/ 109098 h 162905"/>
                <a:gd name="connsiteX2" fmla="*/ 9671 w 156791"/>
                <a:gd name="connsiteY2" fmla="*/ 56266 h 162905"/>
                <a:gd name="connsiteX3" fmla="*/ 27715 w 156791"/>
                <a:gd name="connsiteY3" fmla="*/ 30419 h 162905"/>
                <a:gd name="connsiteX4" fmla="*/ 87374 w 156791"/>
                <a:gd name="connsiteY4" fmla="*/ 20 h 162905"/>
                <a:gd name="connsiteX5" fmla="*/ 108019 w 156791"/>
                <a:gd name="connsiteY5" fmla="*/ 2621 h 162905"/>
                <a:gd name="connsiteX6" fmla="*/ 138093 w 156791"/>
                <a:gd name="connsiteY6" fmla="*/ 19203 h 162905"/>
                <a:gd name="connsiteX7" fmla="*/ 154024 w 156791"/>
                <a:gd name="connsiteY7" fmla="*/ 50739 h 162905"/>
                <a:gd name="connsiteX8" fmla="*/ 155487 w 156791"/>
                <a:gd name="connsiteY8" fmla="*/ 56428 h 162905"/>
                <a:gd name="connsiteX9" fmla="*/ 156137 w 156791"/>
                <a:gd name="connsiteY9" fmla="*/ 78862 h 162905"/>
                <a:gd name="connsiteX10" fmla="*/ 151098 w 156791"/>
                <a:gd name="connsiteY10" fmla="*/ 98694 h 162905"/>
                <a:gd name="connsiteX11" fmla="*/ 122325 w 156791"/>
                <a:gd name="connsiteY11" fmla="*/ 137546 h 162905"/>
                <a:gd name="connsiteX12" fmla="*/ 101517 w 156791"/>
                <a:gd name="connsiteY12" fmla="*/ 152177 h 162905"/>
                <a:gd name="connsiteX13" fmla="*/ 76970 w 156791"/>
                <a:gd name="connsiteY13" fmla="*/ 161280 h 162905"/>
                <a:gd name="connsiteX14" fmla="*/ 63803 w 156791"/>
                <a:gd name="connsiteY14" fmla="*/ 162906 h 162905"/>
                <a:gd name="connsiteX15" fmla="*/ 26414 w 156791"/>
                <a:gd name="connsiteY15" fmla="*/ 150551 h 16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6791" h="162905">
                  <a:moveTo>
                    <a:pt x="26252" y="150388"/>
                  </a:moveTo>
                  <a:cubicBezTo>
                    <a:pt x="12597" y="140310"/>
                    <a:pt x="4956" y="125516"/>
                    <a:pt x="1380" y="109098"/>
                  </a:cubicBezTo>
                  <a:cubicBezTo>
                    <a:pt x="-2521" y="91217"/>
                    <a:pt x="2355" y="72360"/>
                    <a:pt x="9671" y="56266"/>
                  </a:cubicBezTo>
                  <a:cubicBezTo>
                    <a:pt x="14060" y="46675"/>
                    <a:pt x="20237" y="37897"/>
                    <a:pt x="27715" y="30419"/>
                  </a:cubicBezTo>
                  <a:cubicBezTo>
                    <a:pt x="42508" y="12700"/>
                    <a:pt x="63640" y="671"/>
                    <a:pt x="87374" y="20"/>
                  </a:cubicBezTo>
                  <a:cubicBezTo>
                    <a:pt x="94364" y="-142"/>
                    <a:pt x="101354" y="671"/>
                    <a:pt x="108019" y="2621"/>
                  </a:cubicBezTo>
                  <a:cubicBezTo>
                    <a:pt x="119399" y="5060"/>
                    <a:pt x="130128" y="10749"/>
                    <a:pt x="138093" y="19203"/>
                  </a:cubicBezTo>
                  <a:cubicBezTo>
                    <a:pt x="146546" y="28306"/>
                    <a:pt x="151748" y="39197"/>
                    <a:pt x="154024" y="50739"/>
                  </a:cubicBezTo>
                  <a:cubicBezTo>
                    <a:pt x="154512" y="52527"/>
                    <a:pt x="154999" y="54478"/>
                    <a:pt x="155487" y="56428"/>
                  </a:cubicBezTo>
                  <a:cubicBezTo>
                    <a:pt x="157275" y="63581"/>
                    <a:pt x="156950" y="71709"/>
                    <a:pt x="156137" y="78862"/>
                  </a:cubicBezTo>
                  <a:cubicBezTo>
                    <a:pt x="155324" y="85690"/>
                    <a:pt x="153699" y="92355"/>
                    <a:pt x="151098" y="98694"/>
                  </a:cubicBezTo>
                  <a:cubicBezTo>
                    <a:pt x="145083" y="113975"/>
                    <a:pt x="134679" y="126817"/>
                    <a:pt x="122325" y="137546"/>
                  </a:cubicBezTo>
                  <a:cubicBezTo>
                    <a:pt x="115985" y="143073"/>
                    <a:pt x="108832" y="148275"/>
                    <a:pt x="101517" y="152177"/>
                  </a:cubicBezTo>
                  <a:cubicBezTo>
                    <a:pt x="93552" y="156403"/>
                    <a:pt x="85586" y="159167"/>
                    <a:pt x="76970" y="161280"/>
                  </a:cubicBezTo>
                  <a:cubicBezTo>
                    <a:pt x="72744" y="162418"/>
                    <a:pt x="68192" y="162906"/>
                    <a:pt x="63803" y="162906"/>
                  </a:cubicBezTo>
                  <a:cubicBezTo>
                    <a:pt x="50473" y="162906"/>
                    <a:pt x="36981" y="158354"/>
                    <a:pt x="26414" y="150551"/>
                  </a:cubicBezTo>
                  <a:close/>
                </a:path>
              </a:pathLst>
            </a:custGeom>
            <a:solidFill>
              <a:srgbClr val="80A447"/>
            </a:solidFill>
            <a:ln w="16256"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CCFAFB3-EC0B-7C8C-B6B8-4763BC7A90E3}"/>
                </a:ext>
              </a:extLst>
            </p:cNvPr>
            <p:cNvSpPr/>
            <p:nvPr/>
          </p:nvSpPr>
          <p:spPr>
            <a:xfrm>
              <a:off x="9980395" y="4460686"/>
              <a:ext cx="1006280" cy="2480990"/>
            </a:xfrm>
            <a:custGeom>
              <a:avLst/>
              <a:gdLst>
                <a:gd name="connsiteX0" fmla="*/ 827244 w 1006280"/>
                <a:gd name="connsiteY0" fmla="*/ 2480991 h 2480990"/>
                <a:gd name="connsiteX1" fmla="*/ 827244 w 1006280"/>
                <a:gd name="connsiteY1" fmla="*/ 2480991 h 2480990"/>
                <a:gd name="connsiteX2" fmla="*/ 824805 w 1006280"/>
                <a:gd name="connsiteY2" fmla="*/ 2463272 h 2480990"/>
                <a:gd name="connsiteX3" fmla="*/ 824805 w 1006280"/>
                <a:gd name="connsiteY3" fmla="*/ 2462296 h 2480990"/>
                <a:gd name="connsiteX4" fmla="*/ 824480 w 1006280"/>
                <a:gd name="connsiteY4" fmla="*/ 2460833 h 2480990"/>
                <a:gd name="connsiteX5" fmla="*/ 824480 w 1006280"/>
                <a:gd name="connsiteY5" fmla="*/ 2459533 h 2480990"/>
                <a:gd name="connsiteX6" fmla="*/ 815376 w 1006280"/>
                <a:gd name="connsiteY6" fmla="*/ 2387844 h 2480990"/>
                <a:gd name="connsiteX7" fmla="*/ 808061 w 1006280"/>
                <a:gd name="connsiteY7" fmla="*/ 2329647 h 2480990"/>
                <a:gd name="connsiteX8" fmla="*/ 808061 w 1006280"/>
                <a:gd name="connsiteY8" fmla="*/ 2328347 h 2480990"/>
                <a:gd name="connsiteX9" fmla="*/ 807736 w 1006280"/>
                <a:gd name="connsiteY9" fmla="*/ 2327697 h 2480990"/>
                <a:gd name="connsiteX10" fmla="*/ 807736 w 1006280"/>
                <a:gd name="connsiteY10" fmla="*/ 2326071 h 2480990"/>
                <a:gd name="connsiteX11" fmla="*/ 806761 w 1006280"/>
                <a:gd name="connsiteY11" fmla="*/ 2319894 h 2480990"/>
                <a:gd name="connsiteX12" fmla="*/ 805949 w 1006280"/>
                <a:gd name="connsiteY12" fmla="*/ 2314042 h 2480990"/>
                <a:gd name="connsiteX13" fmla="*/ 805949 w 1006280"/>
                <a:gd name="connsiteY13" fmla="*/ 2314692 h 2480990"/>
                <a:gd name="connsiteX14" fmla="*/ 804972 w 1006280"/>
                <a:gd name="connsiteY14" fmla="*/ 2306239 h 2480990"/>
                <a:gd name="connsiteX15" fmla="*/ 782864 w 1006280"/>
                <a:gd name="connsiteY15" fmla="*/ 2145629 h 2480990"/>
                <a:gd name="connsiteX16" fmla="*/ 777012 w 1006280"/>
                <a:gd name="connsiteY16" fmla="*/ 2107590 h 2480990"/>
                <a:gd name="connsiteX17" fmla="*/ 768072 w 1006280"/>
                <a:gd name="connsiteY17" fmla="*/ 2079305 h 2480990"/>
                <a:gd name="connsiteX18" fmla="*/ 770348 w 1006280"/>
                <a:gd name="connsiteY18" fmla="*/ 2067113 h 2480990"/>
                <a:gd name="connsiteX19" fmla="*/ 753604 w 1006280"/>
                <a:gd name="connsiteY19" fmla="*/ 1971040 h 2480990"/>
                <a:gd name="connsiteX20" fmla="*/ 745476 w 1006280"/>
                <a:gd name="connsiteY20" fmla="*/ 1925523 h 2480990"/>
                <a:gd name="connsiteX21" fmla="*/ 713452 w 1006280"/>
                <a:gd name="connsiteY21" fmla="*/ 1750446 h 2480990"/>
                <a:gd name="connsiteX22" fmla="*/ 704836 w 1006280"/>
                <a:gd name="connsiteY22" fmla="*/ 1740205 h 2480990"/>
                <a:gd name="connsiteX23" fmla="*/ 690693 w 1006280"/>
                <a:gd name="connsiteY23" fmla="*/ 1705417 h 2480990"/>
                <a:gd name="connsiteX24" fmla="*/ 689718 w 1006280"/>
                <a:gd name="connsiteY24" fmla="*/ 1702816 h 2480990"/>
                <a:gd name="connsiteX25" fmla="*/ 605675 w 1006280"/>
                <a:gd name="connsiteY25" fmla="*/ 1614546 h 2480990"/>
                <a:gd name="connsiteX26" fmla="*/ 483916 w 1006280"/>
                <a:gd name="connsiteY26" fmla="*/ 1503680 h 2480990"/>
                <a:gd name="connsiteX27" fmla="*/ 429296 w 1006280"/>
                <a:gd name="connsiteY27" fmla="*/ 1457838 h 2480990"/>
                <a:gd name="connsiteX28" fmla="*/ 351268 w 1006280"/>
                <a:gd name="connsiteY28" fmla="*/ 1392001 h 2480990"/>
                <a:gd name="connsiteX29" fmla="*/ 350618 w 1006280"/>
                <a:gd name="connsiteY29" fmla="*/ 1391351 h 2480990"/>
                <a:gd name="connsiteX30" fmla="*/ 285757 w 1006280"/>
                <a:gd name="connsiteY30" fmla="*/ 1331529 h 2480990"/>
                <a:gd name="connsiteX31" fmla="*/ 226259 w 1006280"/>
                <a:gd name="connsiteY31" fmla="*/ 1265855 h 2480990"/>
                <a:gd name="connsiteX32" fmla="*/ 198624 w 1006280"/>
                <a:gd name="connsiteY32" fmla="*/ 1228466 h 2480990"/>
                <a:gd name="connsiteX33" fmla="*/ 179116 w 1006280"/>
                <a:gd name="connsiteY33" fmla="*/ 1197092 h 2480990"/>
                <a:gd name="connsiteX34" fmla="*/ 175703 w 1006280"/>
                <a:gd name="connsiteY34" fmla="*/ 1191240 h 2480990"/>
                <a:gd name="connsiteX35" fmla="*/ 156358 w 1006280"/>
                <a:gd name="connsiteY35" fmla="*/ 1154664 h 2480990"/>
                <a:gd name="connsiteX36" fmla="*/ 139453 w 1006280"/>
                <a:gd name="connsiteY36" fmla="*/ 1114511 h 2480990"/>
                <a:gd name="connsiteX37" fmla="*/ 138476 w 1006280"/>
                <a:gd name="connsiteY37" fmla="*/ 1111585 h 2480990"/>
                <a:gd name="connsiteX38" fmla="*/ 130348 w 1006280"/>
                <a:gd name="connsiteY38" fmla="*/ 1085576 h 2480990"/>
                <a:gd name="connsiteX39" fmla="*/ 125960 w 1006280"/>
                <a:gd name="connsiteY39" fmla="*/ 1025916 h 2480990"/>
                <a:gd name="connsiteX40" fmla="*/ 143517 w 1006280"/>
                <a:gd name="connsiteY40" fmla="*/ 981375 h 2480990"/>
                <a:gd name="connsiteX41" fmla="*/ 161723 w 1006280"/>
                <a:gd name="connsiteY41" fmla="*/ 965119 h 2480990"/>
                <a:gd name="connsiteX42" fmla="*/ 191308 w 1006280"/>
                <a:gd name="connsiteY42" fmla="*/ 952927 h 2480990"/>
                <a:gd name="connsiteX43" fmla="*/ 227884 w 1006280"/>
                <a:gd name="connsiteY43" fmla="*/ 950488 h 2480990"/>
                <a:gd name="connsiteX44" fmla="*/ 269825 w 1006280"/>
                <a:gd name="connsiteY44" fmla="*/ 955528 h 2480990"/>
                <a:gd name="connsiteX45" fmla="*/ 315830 w 1006280"/>
                <a:gd name="connsiteY45" fmla="*/ 969670 h 2480990"/>
                <a:gd name="connsiteX46" fmla="*/ 396134 w 1006280"/>
                <a:gd name="connsiteY46" fmla="*/ 1016488 h 2480990"/>
                <a:gd name="connsiteX47" fmla="*/ 429296 w 1006280"/>
                <a:gd name="connsiteY47" fmla="*/ 1043798 h 2480990"/>
                <a:gd name="connsiteX48" fmla="*/ 460996 w 1006280"/>
                <a:gd name="connsiteY48" fmla="*/ 1076635 h 2480990"/>
                <a:gd name="connsiteX49" fmla="*/ 486518 w 1006280"/>
                <a:gd name="connsiteY49" fmla="*/ 1109147 h 2480990"/>
                <a:gd name="connsiteX50" fmla="*/ 489281 w 1006280"/>
                <a:gd name="connsiteY50" fmla="*/ 1112723 h 2480990"/>
                <a:gd name="connsiteX51" fmla="*/ 509114 w 1006280"/>
                <a:gd name="connsiteY51" fmla="*/ 1142147 h 2480990"/>
                <a:gd name="connsiteX52" fmla="*/ 513828 w 1006280"/>
                <a:gd name="connsiteY52" fmla="*/ 1149462 h 2480990"/>
                <a:gd name="connsiteX53" fmla="*/ 559344 w 1006280"/>
                <a:gd name="connsiteY53" fmla="*/ 1224402 h 2480990"/>
                <a:gd name="connsiteX54" fmla="*/ 633634 w 1006280"/>
                <a:gd name="connsiteY54" fmla="*/ 1379159 h 2480990"/>
                <a:gd name="connsiteX55" fmla="*/ 629408 w 1006280"/>
                <a:gd name="connsiteY55" fmla="*/ 1361277 h 2480990"/>
                <a:gd name="connsiteX56" fmla="*/ 611526 w 1006280"/>
                <a:gd name="connsiteY56" fmla="*/ 1289426 h 2480990"/>
                <a:gd name="connsiteX57" fmla="*/ 599984 w 1006280"/>
                <a:gd name="connsiteY57" fmla="*/ 1245535 h 2480990"/>
                <a:gd name="connsiteX58" fmla="*/ 597221 w 1006280"/>
                <a:gd name="connsiteY58" fmla="*/ 1235293 h 2480990"/>
                <a:gd name="connsiteX59" fmla="*/ 550078 w 1006280"/>
                <a:gd name="connsiteY59" fmla="*/ 1071596 h 2480990"/>
                <a:gd name="connsiteX60" fmla="*/ 495621 w 1006280"/>
                <a:gd name="connsiteY60" fmla="*/ 905134 h 2480990"/>
                <a:gd name="connsiteX61" fmla="*/ 494158 w 1006280"/>
                <a:gd name="connsiteY61" fmla="*/ 900908 h 2480990"/>
                <a:gd name="connsiteX62" fmla="*/ 409952 w 1006280"/>
                <a:gd name="connsiteY62" fmla="*/ 666821 h 2480990"/>
                <a:gd name="connsiteX63" fmla="*/ 408814 w 1006280"/>
                <a:gd name="connsiteY63" fmla="*/ 664058 h 2480990"/>
                <a:gd name="connsiteX64" fmla="*/ 387681 w 1006280"/>
                <a:gd name="connsiteY64" fmla="*/ 615777 h 2480990"/>
                <a:gd name="connsiteX65" fmla="*/ 357932 w 1006280"/>
                <a:gd name="connsiteY65" fmla="*/ 555305 h 2480990"/>
                <a:gd name="connsiteX66" fmla="*/ 299736 w 1006280"/>
                <a:gd name="connsiteY66" fmla="*/ 448828 h 2480990"/>
                <a:gd name="connsiteX67" fmla="*/ 208052 w 1006280"/>
                <a:gd name="connsiteY67" fmla="*/ 309352 h 2480990"/>
                <a:gd name="connsiteX68" fmla="*/ 161072 w 1006280"/>
                <a:gd name="connsiteY68" fmla="*/ 241077 h 2480990"/>
                <a:gd name="connsiteX69" fmla="*/ 158472 w 1006280"/>
                <a:gd name="connsiteY69" fmla="*/ 237175 h 2480990"/>
                <a:gd name="connsiteX70" fmla="*/ 112792 w 1006280"/>
                <a:gd name="connsiteY70" fmla="*/ 171663 h 2480990"/>
                <a:gd name="connsiteX71" fmla="*/ 85157 w 1006280"/>
                <a:gd name="connsiteY71" fmla="*/ 135250 h 2480990"/>
                <a:gd name="connsiteX72" fmla="*/ 75404 w 1006280"/>
                <a:gd name="connsiteY72" fmla="*/ 123221 h 2480990"/>
                <a:gd name="connsiteX73" fmla="*/ 26473 w 1006280"/>
                <a:gd name="connsiteY73" fmla="*/ 68438 h 2480990"/>
                <a:gd name="connsiteX74" fmla="*/ 10704 w 1006280"/>
                <a:gd name="connsiteY74" fmla="*/ 54458 h 2480990"/>
                <a:gd name="connsiteX75" fmla="*/ 626 w 1006280"/>
                <a:gd name="connsiteY75" fmla="*/ 24872 h 2480990"/>
                <a:gd name="connsiteX76" fmla="*/ 25010 w 1006280"/>
                <a:gd name="connsiteY76" fmla="*/ 650 h 2480990"/>
                <a:gd name="connsiteX77" fmla="*/ 31187 w 1006280"/>
                <a:gd name="connsiteY77" fmla="*/ 0 h 2480990"/>
                <a:gd name="connsiteX78" fmla="*/ 72640 w 1006280"/>
                <a:gd name="connsiteY78" fmla="*/ 23571 h 2480990"/>
                <a:gd name="connsiteX79" fmla="*/ 75078 w 1006280"/>
                <a:gd name="connsiteY79" fmla="*/ 25847 h 2480990"/>
                <a:gd name="connsiteX80" fmla="*/ 104176 w 1006280"/>
                <a:gd name="connsiteY80" fmla="*/ 56408 h 2480990"/>
                <a:gd name="connsiteX81" fmla="*/ 159122 w 1006280"/>
                <a:gd name="connsiteY81" fmla="*/ 123708 h 2480990"/>
                <a:gd name="connsiteX82" fmla="*/ 234224 w 1006280"/>
                <a:gd name="connsiteY82" fmla="*/ 230673 h 2480990"/>
                <a:gd name="connsiteX83" fmla="*/ 257633 w 1006280"/>
                <a:gd name="connsiteY83" fmla="*/ 264973 h 2480990"/>
                <a:gd name="connsiteX84" fmla="*/ 270638 w 1006280"/>
                <a:gd name="connsiteY84" fmla="*/ 283992 h 2480990"/>
                <a:gd name="connsiteX85" fmla="*/ 349967 w 1006280"/>
                <a:gd name="connsiteY85" fmla="*/ 404612 h 2480990"/>
                <a:gd name="connsiteX86" fmla="*/ 391582 w 1006280"/>
                <a:gd name="connsiteY86" fmla="*/ 477764 h 2480990"/>
                <a:gd name="connsiteX87" fmla="*/ 391421 w 1006280"/>
                <a:gd name="connsiteY87" fmla="*/ 475488 h 2480990"/>
                <a:gd name="connsiteX88" fmla="*/ 390932 w 1006280"/>
                <a:gd name="connsiteY88" fmla="*/ 472074 h 2480990"/>
                <a:gd name="connsiteX89" fmla="*/ 383293 w 1006280"/>
                <a:gd name="connsiteY89" fmla="*/ 297160 h 2480990"/>
                <a:gd name="connsiteX90" fmla="*/ 392233 w 1006280"/>
                <a:gd name="connsiteY90" fmla="*/ 209540 h 2480990"/>
                <a:gd name="connsiteX91" fmla="*/ 403287 w 1006280"/>
                <a:gd name="connsiteY91" fmla="*/ 161585 h 2480990"/>
                <a:gd name="connsiteX92" fmla="*/ 430760 w 1006280"/>
                <a:gd name="connsiteY92" fmla="*/ 126959 h 2480990"/>
                <a:gd name="connsiteX93" fmla="*/ 451730 w 1006280"/>
                <a:gd name="connsiteY93" fmla="*/ 120294 h 2480990"/>
                <a:gd name="connsiteX94" fmla="*/ 454006 w 1006280"/>
                <a:gd name="connsiteY94" fmla="*/ 120294 h 2480990"/>
                <a:gd name="connsiteX95" fmla="*/ 477740 w 1006280"/>
                <a:gd name="connsiteY95" fmla="*/ 125334 h 2480990"/>
                <a:gd name="connsiteX96" fmla="*/ 497572 w 1006280"/>
                <a:gd name="connsiteY96" fmla="*/ 139964 h 2480990"/>
                <a:gd name="connsiteX97" fmla="*/ 512202 w 1006280"/>
                <a:gd name="connsiteY97" fmla="*/ 159634 h 2480990"/>
                <a:gd name="connsiteX98" fmla="*/ 533985 w 1006280"/>
                <a:gd name="connsiteY98" fmla="*/ 214417 h 2480990"/>
                <a:gd name="connsiteX99" fmla="*/ 543088 w 1006280"/>
                <a:gd name="connsiteY99" fmla="*/ 258796 h 2480990"/>
                <a:gd name="connsiteX100" fmla="*/ 547478 w 1006280"/>
                <a:gd name="connsiteY100" fmla="*/ 295046 h 2480990"/>
                <a:gd name="connsiteX101" fmla="*/ 548290 w 1006280"/>
                <a:gd name="connsiteY101" fmla="*/ 303012 h 2480990"/>
                <a:gd name="connsiteX102" fmla="*/ 550241 w 1006280"/>
                <a:gd name="connsiteY102" fmla="*/ 345603 h 2480990"/>
                <a:gd name="connsiteX103" fmla="*/ 546177 w 1006280"/>
                <a:gd name="connsiteY103" fmla="*/ 518079 h 2480990"/>
                <a:gd name="connsiteX104" fmla="*/ 542438 w 1006280"/>
                <a:gd name="connsiteY104" fmla="*/ 570911 h 2480990"/>
                <a:gd name="connsiteX105" fmla="*/ 539024 w 1006280"/>
                <a:gd name="connsiteY105" fmla="*/ 618866 h 2480990"/>
                <a:gd name="connsiteX106" fmla="*/ 535448 w 1006280"/>
                <a:gd name="connsiteY106" fmla="*/ 710712 h 2480990"/>
                <a:gd name="connsiteX107" fmla="*/ 535773 w 1006280"/>
                <a:gd name="connsiteY107" fmla="*/ 740136 h 2480990"/>
                <a:gd name="connsiteX108" fmla="*/ 536098 w 1006280"/>
                <a:gd name="connsiteY108" fmla="*/ 773948 h 2480990"/>
                <a:gd name="connsiteX109" fmla="*/ 527483 w 1006280"/>
                <a:gd name="connsiteY109" fmla="*/ 793618 h 2480990"/>
                <a:gd name="connsiteX110" fmla="*/ 554630 w 1006280"/>
                <a:gd name="connsiteY110" fmla="*/ 873110 h 2480990"/>
                <a:gd name="connsiteX111" fmla="*/ 560157 w 1006280"/>
                <a:gd name="connsiteY111" fmla="*/ 889366 h 2480990"/>
                <a:gd name="connsiteX112" fmla="*/ 563246 w 1006280"/>
                <a:gd name="connsiteY112" fmla="*/ 898307 h 2480990"/>
                <a:gd name="connsiteX113" fmla="*/ 614452 w 1006280"/>
                <a:gd name="connsiteY113" fmla="*/ 1055340 h 2480990"/>
                <a:gd name="connsiteX114" fmla="*/ 663709 w 1006280"/>
                <a:gd name="connsiteY114" fmla="*/ 1226515 h 2480990"/>
                <a:gd name="connsiteX115" fmla="*/ 705974 w 1006280"/>
                <a:gd name="connsiteY115" fmla="*/ 1396390 h 2480990"/>
                <a:gd name="connsiteX116" fmla="*/ 731496 w 1006280"/>
                <a:gd name="connsiteY116" fmla="*/ 1511971 h 2480990"/>
                <a:gd name="connsiteX117" fmla="*/ 731170 w 1006280"/>
                <a:gd name="connsiteY117" fmla="*/ 1490838 h 2480990"/>
                <a:gd name="connsiteX118" fmla="*/ 732471 w 1006280"/>
                <a:gd name="connsiteY118" fmla="*/ 1415898 h 2480990"/>
                <a:gd name="connsiteX119" fmla="*/ 751165 w 1006280"/>
                <a:gd name="connsiteY119" fmla="*/ 1240658 h 2480990"/>
                <a:gd name="connsiteX120" fmla="*/ 772623 w 1006280"/>
                <a:gd name="connsiteY120" fmla="*/ 1154989 h 2480990"/>
                <a:gd name="connsiteX121" fmla="*/ 805135 w 1006280"/>
                <a:gd name="connsiteY121" fmla="*/ 1075985 h 2480990"/>
                <a:gd name="connsiteX122" fmla="*/ 827731 w 1006280"/>
                <a:gd name="connsiteY122" fmla="*/ 1038596 h 2480990"/>
                <a:gd name="connsiteX123" fmla="*/ 844962 w 1006280"/>
                <a:gd name="connsiteY123" fmla="*/ 1016488 h 2480990"/>
                <a:gd name="connsiteX124" fmla="*/ 887716 w 1006280"/>
                <a:gd name="connsiteY124" fmla="*/ 992754 h 2480990"/>
                <a:gd name="connsiteX125" fmla="*/ 897957 w 1006280"/>
                <a:gd name="connsiteY125" fmla="*/ 991941 h 2480990"/>
                <a:gd name="connsiteX126" fmla="*/ 933883 w 1006280"/>
                <a:gd name="connsiteY126" fmla="*/ 1001045 h 2480990"/>
                <a:gd name="connsiteX127" fmla="*/ 972573 w 1006280"/>
                <a:gd name="connsiteY127" fmla="*/ 1038758 h 2480990"/>
                <a:gd name="connsiteX128" fmla="*/ 996468 w 1006280"/>
                <a:gd name="connsiteY128" fmla="*/ 1101994 h 2480990"/>
                <a:gd name="connsiteX129" fmla="*/ 1003296 w 1006280"/>
                <a:gd name="connsiteY129" fmla="*/ 1144097 h 2480990"/>
                <a:gd name="connsiteX130" fmla="*/ 1006060 w 1006280"/>
                <a:gd name="connsiteY130" fmla="*/ 1190752 h 2480990"/>
                <a:gd name="connsiteX131" fmla="*/ 1002320 w 1006280"/>
                <a:gd name="connsiteY131" fmla="*/ 1276909 h 2480990"/>
                <a:gd name="connsiteX132" fmla="*/ 977449 w 1006280"/>
                <a:gd name="connsiteY132" fmla="*/ 1448897 h 2480990"/>
                <a:gd name="connsiteX133" fmla="*/ 941523 w 1006280"/>
                <a:gd name="connsiteY133" fmla="*/ 1618773 h 2480990"/>
                <a:gd name="connsiteX134" fmla="*/ 931933 w 1006280"/>
                <a:gd name="connsiteY134" fmla="*/ 1662013 h 2480990"/>
                <a:gd name="connsiteX135" fmla="*/ 903646 w 1006280"/>
                <a:gd name="connsiteY135" fmla="*/ 1786047 h 2480990"/>
                <a:gd name="connsiteX136" fmla="*/ 865932 w 1006280"/>
                <a:gd name="connsiteY136" fmla="*/ 1933164 h 2480990"/>
                <a:gd name="connsiteX137" fmla="*/ 865932 w 1006280"/>
                <a:gd name="connsiteY137" fmla="*/ 1932351 h 2480990"/>
                <a:gd name="connsiteX138" fmla="*/ 865608 w 1006280"/>
                <a:gd name="connsiteY138" fmla="*/ 1933976 h 2480990"/>
                <a:gd name="connsiteX139" fmla="*/ 865120 w 1006280"/>
                <a:gd name="connsiteY139" fmla="*/ 1935765 h 2480990"/>
                <a:gd name="connsiteX140" fmla="*/ 865445 w 1006280"/>
                <a:gd name="connsiteY140" fmla="*/ 1934627 h 2480990"/>
                <a:gd name="connsiteX141" fmla="*/ 860080 w 1006280"/>
                <a:gd name="connsiteY141" fmla="*/ 1955272 h 2480990"/>
                <a:gd name="connsiteX142" fmla="*/ 835696 w 1006280"/>
                <a:gd name="connsiteY142" fmla="*/ 2059798 h 2480990"/>
                <a:gd name="connsiteX143" fmla="*/ 836184 w 1006280"/>
                <a:gd name="connsiteY143" fmla="*/ 2062561 h 2480990"/>
                <a:gd name="connsiteX144" fmla="*/ 838785 w 1006280"/>
                <a:gd name="connsiteY144" fmla="*/ 2079142 h 2480990"/>
                <a:gd name="connsiteX145" fmla="*/ 863494 w 1006280"/>
                <a:gd name="connsiteY145" fmla="*/ 2250644 h 2480990"/>
                <a:gd name="connsiteX146" fmla="*/ 863982 w 1006280"/>
                <a:gd name="connsiteY146" fmla="*/ 2253894 h 2480990"/>
                <a:gd name="connsiteX147" fmla="*/ 876499 w 1006280"/>
                <a:gd name="connsiteY147" fmla="*/ 2348504 h 2480990"/>
                <a:gd name="connsiteX148" fmla="*/ 876499 w 1006280"/>
                <a:gd name="connsiteY148" fmla="*/ 2349967 h 2480990"/>
                <a:gd name="connsiteX149" fmla="*/ 876987 w 1006280"/>
                <a:gd name="connsiteY149" fmla="*/ 2352731 h 2480990"/>
                <a:gd name="connsiteX150" fmla="*/ 892430 w 1006280"/>
                <a:gd name="connsiteY150" fmla="*/ 2480991 h 2480990"/>
                <a:gd name="connsiteX151" fmla="*/ 827568 w 1006280"/>
                <a:gd name="connsiteY151" fmla="*/ 2480991 h 248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006280" h="2480990">
                  <a:moveTo>
                    <a:pt x="827244" y="2480991"/>
                  </a:moveTo>
                  <a:lnTo>
                    <a:pt x="827244" y="2480991"/>
                  </a:lnTo>
                  <a:cubicBezTo>
                    <a:pt x="826430" y="2474976"/>
                    <a:pt x="825618" y="2469124"/>
                    <a:pt x="824805" y="2463272"/>
                  </a:cubicBezTo>
                  <a:lnTo>
                    <a:pt x="824805" y="2462296"/>
                  </a:lnTo>
                  <a:lnTo>
                    <a:pt x="824480" y="2460833"/>
                  </a:lnTo>
                  <a:lnTo>
                    <a:pt x="824480" y="2459533"/>
                  </a:lnTo>
                  <a:cubicBezTo>
                    <a:pt x="821228" y="2435637"/>
                    <a:pt x="818302" y="2411741"/>
                    <a:pt x="815376" y="2387844"/>
                  </a:cubicBezTo>
                  <a:cubicBezTo>
                    <a:pt x="812939" y="2368500"/>
                    <a:pt x="810500" y="2348992"/>
                    <a:pt x="808061" y="2329647"/>
                  </a:cubicBezTo>
                  <a:lnTo>
                    <a:pt x="808061" y="2328347"/>
                  </a:lnTo>
                  <a:lnTo>
                    <a:pt x="807736" y="2327697"/>
                  </a:lnTo>
                  <a:lnTo>
                    <a:pt x="807736" y="2326071"/>
                  </a:lnTo>
                  <a:lnTo>
                    <a:pt x="806761" y="2319894"/>
                  </a:lnTo>
                  <a:lnTo>
                    <a:pt x="805949" y="2314042"/>
                  </a:lnTo>
                  <a:lnTo>
                    <a:pt x="805949" y="2314692"/>
                  </a:lnTo>
                  <a:lnTo>
                    <a:pt x="804972" y="2306239"/>
                  </a:lnTo>
                  <a:cubicBezTo>
                    <a:pt x="798145" y="2253569"/>
                    <a:pt x="790992" y="2199112"/>
                    <a:pt x="782864" y="2145629"/>
                  </a:cubicBezTo>
                  <a:cubicBezTo>
                    <a:pt x="780914" y="2132950"/>
                    <a:pt x="778963" y="2120270"/>
                    <a:pt x="777012" y="2107590"/>
                  </a:cubicBezTo>
                  <a:cubicBezTo>
                    <a:pt x="769373" y="2100113"/>
                    <a:pt x="766121" y="2089546"/>
                    <a:pt x="768072" y="2079305"/>
                  </a:cubicBezTo>
                  <a:cubicBezTo>
                    <a:pt x="768884" y="2075241"/>
                    <a:pt x="769697" y="2071177"/>
                    <a:pt x="770348" y="2067113"/>
                  </a:cubicBezTo>
                  <a:cubicBezTo>
                    <a:pt x="765309" y="2037202"/>
                    <a:pt x="759944" y="2005665"/>
                    <a:pt x="753604" y="1971040"/>
                  </a:cubicBezTo>
                  <a:lnTo>
                    <a:pt x="745476" y="1925523"/>
                  </a:lnTo>
                  <a:cubicBezTo>
                    <a:pt x="735234" y="1868140"/>
                    <a:pt x="724506" y="1808643"/>
                    <a:pt x="713452" y="1750446"/>
                  </a:cubicBezTo>
                  <a:cubicBezTo>
                    <a:pt x="709875" y="1747683"/>
                    <a:pt x="706949" y="1744269"/>
                    <a:pt x="704836" y="1740205"/>
                  </a:cubicBezTo>
                  <a:cubicBezTo>
                    <a:pt x="698984" y="1728826"/>
                    <a:pt x="694594" y="1716309"/>
                    <a:pt x="690693" y="1705417"/>
                  </a:cubicBezTo>
                  <a:cubicBezTo>
                    <a:pt x="690368" y="1704604"/>
                    <a:pt x="690043" y="1703629"/>
                    <a:pt x="689718" y="1702816"/>
                  </a:cubicBezTo>
                  <a:cubicBezTo>
                    <a:pt x="662895" y="1673718"/>
                    <a:pt x="635098" y="1643644"/>
                    <a:pt x="605675" y="1614546"/>
                  </a:cubicBezTo>
                  <a:cubicBezTo>
                    <a:pt x="568285" y="1577970"/>
                    <a:pt x="527483" y="1540744"/>
                    <a:pt x="483916" y="1503680"/>
                  </a:cubicBezTo>
                  <a:cubicBezTo>
                    <a:pt x="465872" y="1488237"/>
                    <a:pt x="447178" y="1472794"/>
                    <a:pt x="429296" y="1457838"/>
                  </a:cubicBezTo>
                  <a:cubicBezTo>
                    <a:pt x="403613" y="1436543"/>
                    <a:pt x="376952" y="1414435"/>
                    <a:pt x="351268" y="1392001"/>
                  </a:cubicBezTo>
                  <a:lnTo>
                    <a:pt x="350618" y="1391351"/>
                  </a:lnTo>
                  <a:cubicBezTo>
                    <a:pt x="328834" y="1372332"/>
                    <a:pt x="306401" y="1352499"/>
                    <a:pt x="285757" y="1331529"/>
                  </a:cubicBezTo>
                  <a:cubicBezTo>
                    <a:pt x="263648" y="1308933"/>
                    <a:pt x="243816" y="1288613"/>
                    <a:pt x="226259" y="1265855"/>
                  </a:cubicBezTo>
                  <a:cubicBezTo>
                    <a:pt x="216180" y="1252850"/>
                    <a:pt x="207077" y="1240658"/>
                    <a:pt x="198624" y="1228466"/>
                  </a:cubicBezTo>
                  <a:cubicBezTo>
                    <a:pt x="191471" y="1218387"/>
                    <a:pt x="185132" y="1207496"/>
                    <a:pt x="179116" y="1197092"/>
                  </a:cubicBezTo>
                  <a:lnTo>
                    <a:pt x="175703" y="1191240"/>
                  </a:lnTo>
                  <a:cubicBezTo>
                    <a:pt x="167412" y="1176934"/>
                    <a:pt x="161235" y="1165230"/>
                    <a:pt x="156358" y="1154664"/>
                  </a:cubicBezTo>
                  <a:cubicBezTo>
                    <a:pt x="150344" y="1141659"/>
                    <a:pt x="144166" y="1128166"/>
                    <a:pt x="139453" y="1114511"/>
                  </a:cubicBezTo>
                  <a:lnTo>
                    <a:pt x="138476" y="1111585"/>
                  </a:lnTo>
                  <a:cubicBezTo>
                    <a:pt x="135550" y="1103132"/>
                    <a:pt x="132624" y="1094354"/>
                    <a:pt x="130348" y="1085576"/>
                  </a:cubicBezTo>
                  <a:cubicBezTo>
                    <a:pt x="124984" y="1064118"/>
                    <a:pt x="123521" y="1043960"/>
                    <a:pt x="125960" y="1025916"/>
                  </a:cubicBezTo>
                  <a:cubicBezTo>
                    <a:pt x="128398" y="1008035"/>
                    <a:pt x="134575" y="992591"/>
                    <a:pt x="143517" y="981375"/>
                  </a:cubicBezTo>
                  <a:cubicBezTo>
                    <a:pt x="148393" y="975360"/>
                    <a:pt x="154245" y="969996"/>
                    <a:pt x="161723" y="965119"/>
                  </a:cubicBezTo>
                  <a:cubicBezTo>
                    <a:pt x="170826" y="959104"/>
                    <a:pt x="181718" y="954552"/>
                    <a:pt x="191308" y="952927"/>
                  </a:cubicBezTo>
                  <a:cubicBezTo>
                    <a:pt x="203500" y="950813"/>
                    <a:pt x="215530" y="950488"/>
                    <a:pt x="227884" y="950488"/>
                  </a:cubicBezTo>
                  <a:cubicBezTo>
                    <a:pt x="241214" y="950488"/>
                    <a:pt x="254870" y="952114"/>
                    <a:pt x="269825" y="955528"/>
                  </a:cubicBezTo>
                  <a:cubicBezTo>
                    <a:pt x="282830" y="958454"/>
                    <a:pt x="299899" y="962680"/>
                    <a:pt x="315830" y="969670"/>
                  </a:cubicBezTo>
                  <a:cubicBezTo>
                    <a:pt x="345903" y="982838"/>
                    <a:pt x="372888" y="998606"/>
                    <a:pt x="396134" y="1016488"/>
                  </a:cubicBezTo>
                  <a:cubicBezTo>
                    <a:pt x="406863" y="1024778"/>
                    <a:pt x="417755" y="1033719"/>
                    <a:pt x="429296" y="1043798"/>
                  </a:cubicBezTo>
                  <a:cubicBezTo>
                    <a:pt x="440676" y="1053714"/>
                    <a:pt x="450917" y="1065418"/>
                    <a:pt x="460996" y="1076635"/>
                  </a:cubicBezTo>
                  <a:cubicBezTo>
                    <a:pt x="470099" y="1086876"/>
                    <a:pt x="478552" y="1098255"/>
                    <a:pt x="486518" y="1109147"/>
                  </a:cubicBezTo>
                  <a:lnTo>
                    <a:pt x="489281" y="1112723"/>
                  </a:lnTo>
                  <a:cubicBezTo>
                    <a:pt x="496271" y="1122152"/>
                    <a:pt x="502774" y="1132230"/>
                    <a:pt x="509114" y="1142147"/>
                  </a:cubicBezTo>
                  <a:lnTo>
                    <a:pt x="513828" y="1149462"/>
                  </a:lnTo>
                  <a:cubicBezTo>
                    <a:pt x="527808" y="1170920"/>
                    <a:pt x="541789" y="1194003"/>
                    <a:pt x="559344" y="1224402"/>
                  </a:cubicBezTo>
                  <a:cubicBezTo>
                    <a:pt x="589093" y="1275933"/>
                    <a:pt x="613640" y="1331529"/>
                    <a:pt x="633634" y="1379159"/>
                  </a:cubicBezTo>
                  <a:cubicBezTo>
                    <a:pt x="632172" y="1373144"/>
                    <a:pt x="630871" y="1367292"/>
                    <a:pt x="629408" y="1361277"/>
                  </a:cubicBezTo>
                  <a:cubicBezTo>
                    <a:pt x="623230" y="1336243"/>
                    <a:pt x="617378" y="1312509"/>
                    <a:pt x="611526" y="1289426"/>
                  </a:cubicBezTo>
                  <a:cubicBezTo>
                    <a:pt x="607788" y="1274796"/>
                    <a:pt x="603886" y="1260165"/>
                    <a:pt x="599984" y="1245535"/>
                  </a:cubicBezTo>
                  <a:lnTo>
                    <a:pt x="597221" y="1235293"/>
                  </a:lnTo>
                  <a:cubicBezTo>
                    <a:pt x="579664" y="1170757"/>
                    <a:pt x="564546" y="1118738"/>
                    <a:pt x="550078" y="1071596"/>
                  </a:cubicBezTo>
                  <a:cubicBezTo>
                    <a:pt x="531222" y="1010636"/>
                    <a:pt x="511064" y="950651"/>
                    <a:pt x="495621" y="905134"/>
                  </a:cubicBezTo>
                  <a:lnTo>
                    <a:pt x="494158" y="900908"/>
                  </a:lnTo>
                  <a:cubicBezTo>
                    <a:pt x="467823" y="823692"/>
                    <a:pt x="440676" y="743875"/>
                    <a:pt x="409952" y="666821"/>
                  </a:cubicBezTo>
                  <a:lnTo>
                    <a:pt x="408814" y="664058"/>
                  </a:lnTo>
                  <a:cubicBezTo>
                    <a:pt x="402149" y="648127"/>
                    <a:pt x="395159" y="631708"/>
                    <a:pt x="387681" y="615777"/>
                  </a:cubicBezTo>
                  <a:cubicBezTo>
                    <a:pt x="377602" y="594319"/>
                    <a:pt x="367849" y="574487"/>
                    <a:pt x="357932" y="555305"/>
                  </a:cubicBezTo>
                  <a:cubicBezTo>
                    <a:pt x="341839" y="523931"/>
                    <a:pt x="323958" y="491094"/>
                    <a:pt x="299736" y="448828"/>
                  </a:cubicBezTo>
                  <a:cubicBezTo>
                    <a:pt x="271613" y="401686"/>
                    <a:pt x="240239" y="356006"/>
                    <a:pt x="208052" y="309352"/>
                  </a:cubicBezTo>
                  <a:cubicBezTo>
                    <a:pt x="189033" y="281879"/>
                    <a:pt x="174565" y="260746"/>
                    <a:pt x="161072" y="241077"/>
                  </a:cubicBezTo>
                  <a:lnTo>
                    <a:pt x="158472" y="237175"/>
                  </a:lnTo>
                  <a:cubicBezTo>
                    <a:pt x="143841" y="215555"/>
                    <a:pt x="128560" y="192959"/>
                    <a:pt x="112792" y="171663"/>
                  </a:cubicBezTo>
                  <a:cubicBezTo>
                    <a:pt x="103852" y="159471"/>
                    <a:pt x="94423" y="147279"/>
                    <a:pt x="85157" y="135250"/>
                  </a:cubicBezTo>
                  <a:cubicBezTo>
                    <a:pt x="81906" y="131186"/>
                    <a:pt x="78654" y="127122"/>
                    <a:pt x="75404" y="123221"/>
                  </a:cubicBezTo>
                  <a:cubicBezTo>
                    <a:pt x="60936" y="105664"/>
                    <a:pt x="44354" y="86482"/>
                    <a:pt x="26473" y="68438"/>
                  </a:cubicBezTo>
                  <a:cubicBezTo>
                    <a:pt x="22084" y="64211"/>
                    <a:pt x="16719" y="59334"/>
                    <a:pt x="10704" y="54458"/>
                  </a:cubicBezTo>
                  <a:cubicBezTo>
                    <a:pt x="2414" y="47793"/>
                    <a:pt x="-1650" y="35926"/>
                    <a:pt x="626" y="24872"/>
                  </a:cubicBezTo>
                  <a:cubicBezTo>
                    <a:pt x="3064" y="12842"/>
                    <a:pt x="12818" y="3089"/>
                    <a:pt x="25010" y="650"/>
                  </a:cubicBezTo>
                  <a:cubicBezTo>
                    <a:pt x="27123" y="163"/>
                    <a:pt x="29236" y="0"/>
                    <a:pt x="31187" y="0"/>
                  </a:cubicBezTo>
                  <a:cubicBezTo>
                    <a:pt x="47443" y="0"/>
                    <a:pt x="60773" y="12517"/>
                    <a:pt x="72640" y="23571"/>
                  </a:cubicBezTo>
                  <a:lnTo>
                    <a:pt x="75078" y="25847"/>
                  </a:lnTo>
                  <a:cubicBezTo>
                    <a:pt x="85482" y="35601"/>
                    <a:pt x="95236" y="46330"/>
                    <a:pt x="104176" y="56408"/>
                  </a:cubicBezTo>
                  <a:cubicBezTo>
                    <a:pt x="124659" y="79654"/>
                    <a:pt x="142703" y="101763"/>
                    <a:pt x="159122" y="123708"/>
                  </a:cubicBezTo>
                  <a:cubicBezTo>
                    <a:pt x="185132" y="158659"/>
                    <a:pt x="210166" y="195235"/>
                    <a:pt x="234224" y="230673"/>
                  </a:cubicBezTo>
                  <a:cubicBezTo>
                    <a:pt x="242028" y="242052"/>
                    <a:pt x="249830" y="253594"/>
                    <a:pt x="257633" y="264973"/>
                  </a:cubicBezTo>
                  <a:lnTo>
                    <a:pt x="270638" y="283992"/>
                  </a:lnTo>
                  <a:cubicBezTo>
                    <a:pt x="297460" y="323007"/>
                    <a:pt x="325258" y="363322"/>
                    <a:pt x="349967" y="404612"/>
                  </a:cubicBezTo>
                  <a:cubicBezTo>
                    <a:pt x="363948" y="428183"/>
                    <a:pt x="377928" y="452730"/>
                    <a:pt x="391582" y="477764"/>
                  </a:cubicBezTo>
                  <a:cubicBezTo>
                    <a:pt x="391582" y="476951"/>
                    <a:pt x="391582" y="476301"/>
                    <a:pt x="391421" y="475488"/>
                  </a:cubicBezTo>
                  <a:lnTo>
                    <a:pt x="390932" y="472074"/>
                  </a:lnTo>
                  <a:cubicBezTo>
                    <a:pt x="385730" y="423957"/>
                    <a:pt x="380204" y="360558"/>
                    <a:pt x="383293" y="297160"/>
                  </a:cubicBezTo>
                  <a:cubicBezTo>
                    <a:pt x="384755" y="267086"/>
                    <a:pt x="387844" y="237500"/>
                    <a:pt x="392233" y="209540"/>
                  </a:cubicBezTo>
                  <a:cubicBezTo>
                    <a:pt x="394834" y="193772"/>
                    <a:pt x="397922" y="177190"/>
                    <a:pt x="403287" y="161585"/>
                  </a:cubicBezTo>
                  <a:cubicBezTo>
                    <a:pt x="408652" y="146467"/>
                    <a:pt x="418405" y="134112"/>
                    <a:pt x="430760" y="126959"/>
                  </a:cubicBezTo>
                  <a:cubicBezTo>
                    <a:pt x="437912" y="122895"/>
                    <a:pt x="445390" y="120457"/>
                    <a:pt x="451730" y="120294"/>
                  </a:cubicBezTo>
                  <a:lnTo>
                    <a:pt x="454006" y="120294"/>
                  </a:lnTo>
                  <a:cubicBezTo>
                    <a:pt x="463922" y="120294"/>
                    <a:pt x="471724" y="121920"/>
                    <a:pt x="477740" y="125334"/>
                  </a:cubicBezTo>
                  <a:cubicBezTo>
                    <a:pt x="484079" y="128910"/>
                    <a:pt x="491394" y="133462"/>
                    <a:pt x="497572" y="139964"/>
                  </a:cubicBezTo>
                  <a:cubicBezTo>
                    <a:pt x="502936" y="145654"/>
                    <a:pt x="507650" y="152156"/>
                    <a:pt x="512202" y="159634"/>
                  </a:cubicBezTo>
                  <a:cubicBezTo>
                    <a:pt x="521143" y="174752"/>
                    <a:pt x="528133" y="192146"/>
                    <a:pt x="533985" y="214417"/>
                  </a:cubicBezTo>
                  <a:cubicBezTo>
                    <a:pt x="537725" y="228722"/>
                    <a:pt x="540325" y="243027"/>
                    <a:pt x="543088" y="258796"/>
                  </a:cubicBezTo>
                  <a:cubicBezTo>
                    <a:pt x="545202" y="270825"/>
                    <a:pt x="546340" y="283180"/>
                    <a:pt x="547478" y="295046"/>
                  </a:cubicBezTo>
                  <a:lnTo>
                    <a:pt x="548290" y="303012"/>
                  </a:lnTo>
                  <a:cubicBezTo>
                    <a:pt x="549428" y="315204"/>
                    <a:pt x="550078" y="328696"/>
                    <a:pt x="550241" y="345603"/>
                  </a:cubicBezTo>
                  <a:cubicBezTo>
                    <a:pt x="550892" y="401198"/>
                    <a:pt x="549428" y="459232"/>
                    <a:pt x="546177" y="518079"/>
                  </a:cubicBezTo>
                  <a:cubicBezTo>
                    <a:pt x="545202" y="535635"/>
                    <a:pt x="543901" y="553517"/>
                    <a:pt x="542438" y="570911"/>
                  </a:cubicBezTo>
                  <a:cubicBezTo>
                    <a:pt x="541300" y="586517"/>
                    <a:pt x="540000" y="602773"/>
                    <a:pt x="539024" y="618866"/>
                  </a:cubicBezTo>
                  <a:cubicBezTo>
                    <a:pt x="537399" y="647964"/>
                    <a:pt x="535773" y="679176"/>
                    <a:pt x="535448" y="710712"/>
                  </a:cubicBezTo>
                  <a:cubicBezTo>
                    <a:pt x="535448" y="720466"/>
                    <a:pt x="535611" y="730220"/>
                    <a:pt x="535773" y="740136"/>
                  </a:cubicBezTo>
                  <a:cubicBezTo>
                    <a:pt x="535936" y="751190"/>
                    <a:pt x="536261" y="762732"/>
                    <a:pt x="536098" y="773948"/>
                  </a:cubicBezTo>
                  <a:cubicBezTo>
                    <a:pt x="536098" y="780938"/>
                    <a:pt x="533010" y="787928"/>
                    <a:pt x="527483" y="793618"/>
                  </a:cubicBezTo>
                  <a:cubicBezTo>
                    <a:pt x="536587" y="819953"/>
                    <a:pt x="545690" y="846613"/>
                    <a:pt x="554630" y="873110"/>
                  </a:cubicBezTo>
                  <a:lnTo>
                    <a:pt x="560157" y="889366"/>
                  </a:lnTo>
                  <a:lnTo>
                    <a:pt x="563246" y="898307"/>
                  </a:lnTo>
                  <a:cubicBezTo>
                    <a:pt x="580640" y="949676"/>
                    <a:pt x="598522" y="1002670"/>
                    <a:pt x="614452" y="1055340"/>
                  </a:cubicBezTo>
                  <a:cubicBezTo>
                    <a:pt x="629570" y="1105408"/>
                    <a:pt x="647290" y="1165068"/>
                    <a:pt x="663709" y="1226515"/>
                  </a:cubicBezTo>
                  <a:cubicBezTo>
                    <a:pt x="680126" y="1287963"/>
                    <a:pt x="693944" y="1343558"/>
                    <a:pt x="705974" y="1396390"/>
                  </a:cubicBezTo>
                  <a:cubicBezTo>
                    <a:pt x="714914" y="1435405"/>
                    <a:pt x="723531" y="1475069"/>
                    <a:pt x="731496" y="1511971"/>
                  </a:cubicBezTo>
                  <a:cubicBezTo>
                    <a:pt x="731333" y="1504981"/>
                    <a:pt x="731170" y="1497828"/>
                    <a:pt x="731170" y="1490838"/>
                  </a:cubicBezTo>
                  <a:cubicBezTo>
                    <a:pt x="730845" y="1464828"/>
                    <a:pt x="731170" y="1440119"/>
                    <a:pt x="732471" y="1415898"/>
                  </a:cubicBezTo>
                  <a:cubicBezTo>
                    <a:pt x="736047" y="1344534"/>
                    <a:pt x="741900" y="1290401"/>
                    <a:pt x="751165" y="1240658"/>
                  </a:cubicBezTo>
                  <a:cubicBezTo>
                    <a:pt x="757181" y="1208634"/>
                    <a:pt x="764171" y="1180673"/>
                    <a:pt x="772623" y="1154989"/>
                  </a:cubicBezTo>
                  <a:cubicBezTo>
                    <a:pt x="783027" y="1123127"/>
                    <a:pt x="793431" y="1097930"/>
                    <a:pt x="805135" y="1075985"/>
                  </a:cubicBezTo>
                  <a:cubicBezTo>
                    <a:pt x="811312" y="1064605"/>
                    <a:pt x="818790" y="1051113"/>
                    <a:pt x="827731" y="1038596"/>
                  </a:cubicBezTo>
                  <a:cubicBezTo>
                    <a:pt x="833746" y="1029980"/>
                    <a:pt x="839110" y="1022990"/>
                    <a:pt x="844962" y="1016488"/>
                  </a:cubicBezTo>
                  <a:cubicBezTo>
                    <a:pt x="856829" y="1003645"/>
                    <a:pt x="871622" y="995355"/>
                    <a:pt x="887716" y="992754"/>
                  </a:cubicBezTo>
                  <a:cubicBezTo>
                    <a:pt x="890967" y="992266"/>
                    <a:pt x="894380" y="991941"/>
                    <a:pt x="897957" y="991941"/>
                  </a:cubicBezTo>
                  <a:cubicBezTo>
                    <a:pt x="909986" y="991941"/>
                    <a:pt x="922667" y="995192"/>
                    <a:pt x="933883" y="1001045"/>
                  </a:cubicBezTo>
                  <a:cubicBezTo>
                    <a:pt x="948838" y="1008847"/>
                    <a:pt x="962331" y="1021852"/>
                    <a:pt x="972573" y="1038758"/>
                  </a:cubicBezTo>
                  <a:cubicBezTo>
                    <a:pt x="984602" y="1058428"/>
                    <a:pt x="990941" y="1080861"/>
                    <a:pt x="996468" y="1101994"/>
                  </a:cubicBezTo>
                  <a:cubicBezTo>
                    <a:pt x="999557" y="1114024"/>
                    <a:pt x="1001833" y="1127841"/>
                    <a:pt x="1003296" y="1144097"/>
                  </a:cubicBezTo>
                  <a:cubicBezTo>
                    <a:pt x="1004759" y="1160516"/>
                    <a:pt x="1005572" y="1175797"/>
                    <a:pt x="1006060" y="1190752"/>
                  </a:cubicBezTo>
                  <a:cubicBezTo>
                    <a:pt x="1007035" y="1220826"/>
                    <a:pt x="1004596" y="1251224"/>
                    <a:pt x="1002320" y="1276909"/>
                  </a:cubicBezTo>
                  <a:cubicBezTo>
                    <a:pt x="996957" y="1333805"/>
                    <a:pt x="988666" y="1391676"/>
                    <a:pt x="977449" y="1448897"/>
                  </a:cubicBezTo>
                  <a:cubicBezTo>
                    <a:pt x="965582" y="1509857"/>
                    <a:pt x="952577" y="1569029"/>
                    <a:pt x="941523" y="1618773"/>
                  </a:cubicBezTo>
                  <a:cubicBezTo>
                    <a:pt x="938272" y="1633240"/>
                    <a:pt x="935183" y="1647546"/>
                    <a:pt x="931933" y="1662013"/>
                  </a:cubicBezTo>
                  <a:cubicBezTo>
                    <a:pt x="922991" y="1702816"/>
                    <a:pt x="913725" y="1744757"/>
                    <a:pt x="903646" y="1786047"/>
                  </a:cubicBezTo>
                  <a:cubicBezTo>
                    <a:pt x="892268" y="1833027"/>
                    <a:pt x="879588" y="1882607"/>
                    <a:pt x="865932" y="1933164"/>
                  </a:cubicBezTo>
                  <a:lnTo>
                    <a:pt x="865932" y="1932351"/>
                  </a:lnTo>
                  <a:cubicBezTo>
                    <a:pt x="865932" y="1932351"/>
                    <a:pt x="865932" y="1933489"/>
                    <a:pt x="865608" y="1933976"/>
                  </a:cubicBezTo>
                  <a:lnTo>
                    <a:pt x="865120" y="1935765"/>
                  </a:lnTo>
                  <a:lnTo>
                    <a:pt x="865445" y="1934627"/>
                  </a:lnTo>
                  <a:cubicBezTo>
                    <a:pt x="863657" y="1941454"/>
                    <a:pt x="861868" y="1948444"/>
                    <a:pt x="860080" y="1955272"/>
                  </a:cubicBezTo>
                  <a:cubicBezTo>
                    <a:pt x="851140" y="1990060"/>
                    <a:pt x="843012" y="2025010"/>
                    <a:pt x="835696" y="2059798"/>
                  </a:cubicBezTo>
                  <a:lnTo>
                    <a:pt x="836184" y="2062561"/>
                  </a:lnTo>
                  <a:lnTo>
                    <a:pt x="838785" y="2079142"/>
                  </a:lnTo>
                  <a:cubicBezTo>
                    <a:pt x="847726" y="2136201"/>
                    <a:pt x="855692" y="2194397"/>
                    <a:pt x="863494" y="2250644"/>
                  </a:cubicBezTo>
                  <a:lnTo>
                    <a:pt x="863982" y="2253894"/>
                  </a:lnTo>
                  <a:cubicBezTo>
                    <a:pt x="868046" y="2283318"/>
                    <a:pt x="872110" y="2314367"/>
                    <a:pt x="876499" y="2348504"/>
                  </a:cubicBezTo>
                  <a:lnTo>
                    <a:pt x="876499" y="2349967"/>
                  </a:lnTo>
                  <a:cubicBezTo>
                    <a:pt x="876824" y="2351105"/>
                    <a:pt x="876987" y="2351918"/>
                    <a:pt x="876987" y="2352731"/>
                  </a:cubicBezTo>
                  <a:cubicBezTo>
                    <a:pt x="881538" y="2387844"/>
                    <a:pt x="887390" y="2434173"/>
                    <a:pt x="892430" y="2480991"/>
                  </a:cubicBezTo>
                  <a:lnTo>
                    <a:pt x="827568" y="2480991"/>
                  </a:lnTo>
                  <a:close/>
                </a:path>
              </a:pathLst>
            </a:custGeom>
            <a:solidFill>
              <a:srgbClr val="80A447"/>
            </a:solidFill>
            <a:ln w="16256"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B076EB06-4C5C-DEA9-15CB-9EBC4E598805}"/>
                </a:ext>
              </a:extLst>
            </p:cNvPr>
            <p:cNvSpPr/>
            <p:nvPr/>
          </p:nvSpPr>
          <p:spPr>
            <a:xfrm>
              <a:off x="9745211" y="4215152"/>
              <a:ext cx="306814" cy="291213"/>
            </a:xfrm>
            <a:custGeom>
              <a:avLst/>
              <a:gdLst>
                <a:gd name="connsiteX0" fmla="*/ 196958 w 306814"/>
                <a:gd name="connsiteY0" fmla="*/ 287150 h 291213"/>
                <a:gd name="connsiteX1" fmla="*/ 124944 w 306814"/>
                <a:gd name="connsiteY1" fmla="*/ 266179 h 291213"/>
                <a:gd name="connsiteX2" fmla="*/ 72925 w 306814"/>
                <a:gd name="connsiteY2" fmla="*/ 245209 h 291213"/>
                <a:gd name="connsiteX3" fmla="*/ 27408 w 306814"/>
                <a:gd name="connsiteY3" fmla="*/ 225539 h 291213"/>
                <a:gd name="connsiteX4" fmla="*/ 17980 w 306814"/>
                <a:gd name="connsiteY4" fmla="*/ 222613 h 291213"/>
                <a:gd name="connsiteX5" fmla="*/ 18793 w 306814"/>
                <a:gd name="connsiteY5" fmla="*/ 223101 h 291213"/>
                <a:gd name="connsiteX6" fmla="*/ 7739 w 306814"/>
                <a:gd name="connsiteY6" fmla="*/ 215136 h 291213"/>
                <a:gd name="connsiteX7" fmla="*/ 4975 w 306814"/>
                <a:gd name="connsiteY7" fmla="*/ 178235 h 291213"/>
                <a:gd name="connsiteX8" fmla="*/ 20906 w 306814"/>
                <a:gd name="connsiteY8" fmla="*/ 165717 h 291213"/>
                <a:gd name="connsiteX9" fmla="*/ 39600 w 306814"/>
                <a:gd name="connsiteY9" fmla="*/ 164742 h 291213"/>
                <a:gd name="connsiteX10" fmla="*/ 42202 w 306814"/>
                <a:gd name="connsiteY10" fmla="*/ 165230 h 291213"/>
                <a:gd name="connsiteX11" fmla="*/ 49679 w 306814"/>
                <a:gd name="connsiteY11" fmla="*/ 158077 h 291213"/>
                <a:gd name="connsiteX12" fmla="*/ 78127 w 306814"/>
                <a:gd name="connsiteY12" fmla="*/ 129954 h 291213"/>
                <a:gd name="connsiteX13" fmla="*/ 75201 w 306814"/>
                <a:gd name="connsiteY13" fmla="*/ 133043 h 291213"/>
                <a:gd name="connsiteX14" fmla="*/ 128845 w 306814"/>
                <a:gd name="connsiteY14" fmla="*/ 74359 h 291213"/>
                <a:gd name="connsiteX15" fmla="*/ 182328 w 306814"/>
                <a:gd name="connsiteY15" fmla="*/ 13886 h 291213"/>
                <a:gd name="connsiteX16" fmla="*/ 215328 w 306814"/>
                <a:gd name="connsiteY16" fmla="*/ 69 h 291213"/>
                <a:gd name="connsiteX17" fmla="*/ 239549 w 306814"/>
                <a:gd name="connsiteY17" fmla="*/ 10473 h 291213"/>
                <a:gd name="connsiteX18" fmla="*/ 253367 w 306814"/>
                <a:gd name="connsiteY18" fmla="*/ 27379 h 291213"/>
                <a:gd name="connsiteX19" fmla="*/ 282628 w 306814"/>
                <a:gd name="connsiteY19" fmla="*/ 84763 h 291213"/>
                <a:gd name="connsiteX20" fmla="*/ 304573 w 306814"/>
                <a:gd name="connsiteY20" fmla="*/ 158240 h 291213"/>
                <a:gd name="connsiteX21" fmla="*/ 306524 w 306814"/>
                <a:gd name="connsiteY21" fmla="*/ 199692 h 291213"/>
                <a:gd name="connsiteX22" fmla="*/ 295795 w 306814"/>
                <a:gd name="connsiteY22" fmla="*/ 246835 h 291213"/>
                <a:gd name="connsiteX23" fmla="*/ 280189 w 306814"/>
                <a:gd name="connsiteY23" fmla="*/ 270732 h 291213"/>
                <a:gd name="connsiteX24" fmla="*/ 262308 w 306814"/>
                <a:gd name="connsiteY24" fmla="*/ 284387 h 291213"/>
                <a:gd name="connsiteX25" fmla="*/ 239549 w 306814"/>
                <a:gd name="connsiteY25" fmla="*/ 290726 h 291213"/>
                <a:gd name="connsiteX26" fmla="*/ 229796 w 306814"/>
                <a:gd name="connsiteY26" fmla="*/ 291214 h 291213"/>
                <a:gd name="connsiteX27" fmla="*/ 196634 w 306814"/>
                <a:gd name="connsiteY27" fmla="*/ 286988 h 29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6814" h="291213">
                  <a:moveTo>
                    <a:pt x="196958" y="287150"/>
                  </a:moveTo>
                  <a:cubicBezTo>
                    <a:pt x="172412" y="281948"/>
                    <a:pt x="148353" y="274958"/>
                    <a:pt x="124944" y="266179"/>
                  </a:cubicBezTo>
                  <a:cubicBezTo>
                    <a:pt x="107388" y="259677"/>
                    <a:pt x="90157" y="252524"/>
                    <a:pt x="72925" y="245209"/>
                  </a:cubicBezTo>
                  <a:cubicBezTo>
                    <a:pt x="57807" y="238707"/>
                    <a:pt x="42689" y="231879"/>
                    <a:pt x="27408" y="225539"/>
                  </a:cubicBezTo>
                  <a:cubicBezTo>
                    <a:pt x="24157" y="225052"/>
                    <a:pt x="21069" y="224076"/>
                    <a:pt x="17980" y="222613"/>
                  </a:cubicBezTo>
                  <a:lnTo>
                    <a:pt x="18793" y="223101"/>
                  </a:lnTo>
                  <a:cubicBezTo>
                    <a:pt x="14729" y="221150"/>
                    <a:pt x="10828" y="218549"/>
                    <a:pt x="7739" y="215136"/>
                  </a:cubicBezTo>
                  <a:cubicBezTo>
                    <a:pt x="-1527" y="205057"/>
                    <a:pt x="-2502" y="189614"/>
                    <a:pt x="4975" y="178235"/>
                  </a:cubicBezTo>
                  <a:cubicBezTo>
                    <a:pt x="8714" y="172382"/>
                    <a:pt x="14404" y="167993"/>
                    <a:pt x="20906" y="165717"/>
                  </a:cubicBezTo>
                  <a:cubicBezTo>
                    <a:pt x="27084" y="163604"/>
                    <a:pt x="33261" y="163929"/>
                    <a:pt x="39600" y="164742"/>
                  </a:cubicBezTo>
                  <a:cubicBezTo>
                    <a:pt x="40413" y="164742"/>
                    <a:pt x="41389" y="165068"/>
                    <a:pt x="42202" y="165230"/>
                  </a:cubicBezTo>
                  <a:cubicBezTo>
                    <a:pt x="44640" y="162791"/>
                    <a:pt x="47241" y="160353"/>
                    <a:pt x="49679" y="158077"/>
                  </a:cubicBezTo>
                  <a:cubicBezTo>
                    <a:pt x="59108" y="148649"/>
                    <a:pt x="68699" y="139545"/>
                    <a:pt x="78127" y="129954"/>
                  </a:cubicBezTo>
                  <a:lnTo>
                    <a:pt x="75201" y="133043"/>
                  </a:lnTo>
                  <a:cubicBezTo>
                    <a:pt x="93570" y="113861"/>
                    <a:pt x="111777" y="94679"/>
                    <a:pt x="128845" y="74359"/>
                  </a:cubicBezTo>
                  <a:cubicBezTo>
                    <a:pt x="146240" y="53876"/>
                    <a:pt x="162496" y="32093"/>
                    <a:pt x="182328" y="13886"/>
                  </a:cubicBezTo>
                  <a:cubicBezTo>
                    <a:pt x="191269" y="5758"/>
                    <a:pt x="202973" y="-744"/>
                    <a:pt x="215328" y="69"/>
                  </a:cubicBezTo>
                  <a:cubicBezTo>
                    <a:pt x="224269" y="719"/>
                    <a:pt x="233047" y="4295"/>
                    <a:pt x="239549" y="10473"/>
                  </a:cubicBezTo>
                  <a:cubicBezTo>
                    <a:pt x="244914" y="15512"/>
                    <a:pt x="249466" y="21202"/>
                    <a:pt x="253367" y="27379"/>
                  </a:cubicBezTo>
                  <a:cubicBezTo>
                    <a:pt x="264746" y="45586"/>
                    <a:pt x="274337" y="65093"/>
                    <a:pt x="282628" y="84763"/>
                  </a:cubicBezTo>
                  <a:cubicBezTo>
                    <a:pt x="292544" y="108172"/>
                    <a:pt x="301160" y="133043"/>
                    <a:pt x="304573" y="158240"/>
                  </a:cubicBezTo>
                  <a:cubicBezTo>
                    <a:pt x="306362" y="172057"/>
                    <a:pt x="307337" y="185712"/>
                    <a:pt x="306524" y="199692"/>
                  </a:cubicBezTo>
                  <a:cubicBezTo>
                    <a:pt x="305549" y="215623"/>
                    <a:pt x="302785" y="232204"/>
                    <a:pt x="295795" y="246835"/>
                  </a:cubicBezTo>
                  <a:cubicBezTo>
                    <a:pt x="291731" y="255288"/>
                    <a:pt x="286529" y="263904"/>
                    <a:pt x="280189" y="270732"/>
                  </a:cubicBezTo>
                  <a:cubicBezTo>
                    <a:pt x="274988" y="276096"/>
                    <a:pt x="268973" y="281135"/>
                    <a:pt x="262308" y="284387"/>
                  </a:cubicBezTo>
                  <a:cubicBezTo>
                    <a:pt x="255155" y="287963"/>
                    <a:pt x="247352" y="289913"/>
                    <a:pt x="239549" y="290726"/>
                  </a:cubicBezTo>
                  <a:cubicBezTo>
                    <a:pt x="236298" y="291052"/>
                    <a:pt x="233047" y="291214"/>
                    <a:pt x="229796" y="291214"/>
                  </a:cubicBezTo>
                  <a:cubicBezTo>
                    <a:pt x="218742" y="291214"/>
                    <a:pt x="207525" y="289263"/>
                    <a:pt x="196634" y="286988"/>
                  </a:cubicBezTo>
                  <a:close/>
                </a:path>
              </a:pathLst>
            </a:custGeom>
            <a:solidFill>
              <a:srgbClr val="81A447"/>
            </a:solidFill>
            <a:ln w="16256"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FFEB655C-55E1-93AF-A985-ECCBC9AB770A}"/>
                </a:ext>
              </a:extLst>
            </p:cNvPr>
            <p:cNvSpPr/>
            <p:nvPr/>
          </p:nvSpPr>
          <p:spPr>
            <a:xfrm>
              <a:off x="649102" y="5267309"/>
              <a:ext cx="487493" cy="1674368"/>
            </a:xfrm>
            <a:custGeom>
              <a:avLst/>
              <a:gdLst>
                <a:gd name="connsiteX0" fmla="*/ 650 w 487493"/>
                <a:gd name="connsiteY0" fmla="*/ 1674368 h 1674368"/>
                <a:gd name="connsiteX1" fmla="*/ 163 w 487493"/>
                <a:gd name="connsiteY1" fmla="*/ 1665265 h 1674368"/>
                <a:gd name="connsiteX2" fmla="*/ 1300 w 487493"/>
                <a:gd name="connsiteY2" fmla="*/ 1648358 h 1674368"/>
                <a:gd name="connsiteX3" fmla="*/ 1788 w 487493"/>
                <a:gd name="connsiteY3" fmla="*/ 1639255 h 1674368"/>
                <a:gd name="connsiteX4" fmla="*/ 3576 w 487493"/>
                <a:gd name="connsiteY4" fmla="*/ 1608207 h 1674368"/>
                <a:gd name="connsiteX5" fmla="*/ 7803 w 487493"/>
                <a:gd name="connsiteY5" fmla="*/ 1570167 h 1674368"/>
                <a:gd name="connsiteX6" fmla="*/ 14956 w 487493"/>
                <a:gd name="connsiteY6" fmla="*/ 1518799 h 1674368"/>
                <a:gd name="connsiteX7" fmla="*/ 18857 w 487493"/>
                <a:gd name="connsiteY7" fmla="*/ 1491163 h 1674368"/>
                <a:gd name="connsiteX8" fmla="*/ 40477 w 487493"/>
                <a:gd name="connsiteY8" fmla="*/ 1330229 h 1674368"/>
                <a:gd name="connsiteX9" fmla="*/ 41778 w 487493"/>
                <a:gd name="connsiteY9" fmla="*/ 1319987 h 1674368"/>
                <a:gd name="connsiteX10" fmla="*/ 89408 w 487493"/>
                <a:gd name="connsiteY10" fmla="*/ 995192 h 1674368"/>
                <a:gd name="connsiteX11" fmla="*/ 118019 w 487493"/>
                <a:gd name="connsiteY11" fmla="*/ 855553 h 1674368"/>
                <a:gd name="connsiteX12" fmla="*/ 118019 w 487493"/>
                <a:gd name="connsiteY12" fmla="*/ 854578 h 1674368"/>
                <a:gd name="connsiteX13" fmla="*/ 124358 w 487493"/>
                <a:gd name="connsiteY13" fmla="*/ 825805 h 1674368"/>
                <a:gd name="connsiteX14" fmla="*/ 158171 w 487493"/>
                <a:gd name="connsiteY14" fmla="*/ 655279 h 1674368"/>
                <a:gd name="connsiteX15" fmla="*/ 193121 w 487493"/>
                <a:gd name="connsiteY15" fmla="*/ 489956 h 1674368"/>
                <a:gd name="connsiteX16" fmla="*/ 195235 w 487493"/>
                <a:gd name="connsiteY16" fmla="*/ 480853 h 1674368"/>
                <a:gd name="connsiteX17" fmla="*/ 195235 w 487493"/>
                <a:gd name="connsiteY17" fmla="*/ 479877 h 1674368"/>
                <a:gd name="connsiteX18" fmla="*/ 212954 w 487493"/>
                <a:gd name="connsiteY18" fmla="*/ 404449 h 1674368"/>
                <a:gd name="connsiteX19" fmla="*/ 223520 w 487493"/>
                <a:gd name="connsiteY19" fmla="*/ 364622 h 1674368"/>
                <a:gd name="connsiteX20" fmla="*/ 226121 w 487493"/>
                <a:gd name="connsiteY20" fmla="*/ 356006 h 1674368"/>
                <a:gd name="connsiteX21" fmla="*/ 209215 w 487493"/>
                <a:gd name="connsiteY21" fmla="*/ 341539 h 1674368"/>
                <a:gd name="connsiteX22" fmla="*/ 165486 w 487493"/>
                <a:gd name="connsiteY22" fmla="*/ 266273 h 1674368"/>
                <a:gd name="connsiteX23" fmla="*/ 143053 w 487493"/>
                <a:gd name="connsiteY23" fmla="*/ 104526 h 1674368"/>
                <a:gd name="connsiteX24" fmla="*/ 143378 w 487493"/>
                <a:gd name="connsiteY24" fmla="*/ 69738 h 1674368"/>
                <a:gd name="connsiteX25" fmla="*/ 148417 w 487493"/>
                <a:gd name="connsiteY25" fmla="*/ 38039 h 1674368"/>
                <a:gd name="connsiteX26" fmla="*/ 186131 w 487493"/>
                <a:gd name="connsiteY26" fmla="*/ 6828 h 1674368"/>
                <a:gd name="connsiteX27" fmla="*/ 231485 w 487493"/>
                <a:gd name="connsiteY27" fmla="*/ 0 h 1674368"/>
                <a:gd name="connsiteX28" fmla="*/ 236850 w 487493"/>
                <a:gd name="connsiteY28" fmla="*/ 0 h 1674368"/>
                <a:gd name="connsiteX29" fmla="*/ 273101 w 487493"/>
                <a:gd name="connsiteY29" fmla="*/ 3739 h 1674368"/>
                <a:gd name="connsiteX30" fmla="*/ 356657 w 487493"/>
                <a:gd name="connsiteY30" fmla="*/ 22433 h 1674368"/>
                <a:gd name="connsiteX31" fmla="*/ 388031 w 487493"/>
                <a:gd name="connsiteY31" fmla="*/ 29911 h 1674368"/>
                <a:gd name="connsiteX32" fmla="*/ 392420 w 487493"/>
                <a:gd name="connsiteY32" fmla="*/ 31049 h 1674368"/>
                <a:gd name="connsiteX33" fmla="*/ 396972 w 487493"/>
                <a:gd name="connsiteY33" fmla="*/ 32187 h 1674368"/>
                <a:gd name="connsiteX34" fmla="*/ 429809 w 487493"/>
                <a:gd name="connsiteY34" fmla="*/ 39990 h 1674368"/>
                <a:gd name="connsiteX35" fmla="*/ 449966 w 487493"/>
                <a:gd name="connsiteY35" fmla="*/ 46330 h 1674368"/>
                <a:gd name="connsiteX36" fmla="*/ 474838 w 487493"/>
                <a:gd name="connsiteY36" fmla="*/ 63561 h 1674368"/>
                <a:gd name="connsiteX37" fmla="*/ 484591 w 487493"/>
                <a:gd name="connsiteY37" fmla="*/ 81930 h 1674368"/>
                <a:gd name="connsiteX38" fmla="*/ 487355 w 487493"/>
                <a:gd name="connsiteY38" fmla="*/ 100137 h 1674368"/>
                <a:gd name="connsiteX39" fmla="*/ 485079 w 487493"/>
                <a:gd name="connsiteY39" fmla="*/ 124033 h 1674368"/>
                <a:gd name="connsiteX40" fmla="*/ 447853 w 487493"/>
                <a:gd name="connsiteY40" fmla="*/ 205964 h 1674368"/>
                <a:gd name="connsiteX41" fmla="*/ 393233 w 487493"/>
                <a:gd name="connsiteY41" fmla="*/ 270337 h 1674368"/>
                <a:gd name="connsiteX42" fmla="*/ 332760 w 487493"/>
                <a:gd name="connsiteY42" fmla="*/ 321869 h 1674368"/>
                <a:gd name="connsiteX43" fmla="*/ 305775 w 487493"/>
                <a:gd name="connsiteY43" fmla="*/ 340888 h 1674368"/>
                <a:gd name="connsiteX44" fmla="*/ 292283 w 487493"/>
                <a:gd name="connsiteY44" fmla="*/ 349667 h 1674368"/>
                <a:gd name="connsiteX45" fmla="*/ 288056 w 487493"/>
                <a:gd name="connsiteY45" fmla="*/ 363972 h 1674368"/>
                <a:gd name="connsiteX46" fmla="*/ 288381 w 487493"/>
                <a:gd name="connsiteY46" fmla="*/ 362834 h 1674368"/>
                <a:gd name="connsiteX47" fmla="*/ 287569 w 487493"/>
                <a:gd name="connsiteY47" fmla="*/ 364460 h 1674368"/>
                <a:gd name="connsiteX48" fmla="*/ 271963 w 487493"/>
                <a:gd name="connsiteY48" fmla="*/ 429321 h 1674368"/>
                <a:gd name="connsiteX49" fmla="*/ 268712 w 487493"/>
                <a:gd name="connsiteY49" fmla="*/ 443951 h 1674368"/>
                <a:gd name="connsiteX50" fmla="*/ 250993 w 487493"/>
                <a:gd name="connsiteY50" fmla="*/ 525719 h 1674368"/>
                <a:gd name="connsiteX51" fmla="*/ 216855 w 487493"/>
                <a:gd name="connsiteY51" fmla="*/ 694944 h 1674368"/>
                <a:gd name="connsiteX52" fmla="*/ 184180 w 487493"/>
                <a:gd name="connsiteY52" fmla="*/ 854415 h 1674368"/>
                <a:gd name="connsiteX53" fmla="*/ 149718 w 487493"/>
                <a:gd name="connsiteY53" fmla="*/ 1023803 h 1674368"/>
                <a:gd name="connsiteX54" fmla="*/ 101763 w 487493"/>
                <a:gd name="connsiteY54" fmla="*/ 1356888 h 1674368"/>
                <a:gd name="connsiteX55" fmla="*/ 80630 w 487493"/>
                <a:gd name="connsiteY55" fmla="*/ 1511320 h 1674368"/>
                <a:gd name="connsiteX56" fmla="*/ 70063 w 487493"/>
                <a:gd name="connsiteY56" fmla="*/ 1591137 h 1674368"/>
                <a:gd name="connsiteX57" fmla="*/ 68763 w 487493"/>
                <a:gd name="connsiteY57" fmla="*/ 1602191 h 1674368"/>
                <a:gd name="connsiteX58" fmla="*/ 68763 w 487493"/>
                <a:gd name="connsiteY58" fmla="*/ 1603329 h 1674368"/>
                <a:gd name="connsiteX59" fmla="*/ 65512 w 487493"/>
                <a:gd name="connsiteY59" fmla="*/ 1628364 h 1674368"/>
                <a:gd name="connsiteX60" fmla="*/ 59660 w 487493"/>
                <a:gd name="connsiteY60" fmla="*/ 1672092 h 1674368"/>
                <a:gd name="connsiteX61" fmla="*/ 59334 w 487493"/>
                <a:gd name="connsiteY61" fmla="*/ 1674206 h 1674368"/>
                <a:gd name="connsiteX62" fmla="*/ 325 w 487493"/>
                <a:gd name="connsiteY62" fmla="*/ 1674206 h 167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7493" h="1674368">
                  <a:moveTo>
                    <a:pt x="650" y="1674368"/>
                  </a:moveTo>
                  <a:cubicBezTo>
                    <a:pt x="0" y="1671442"/>
                    <a:pt x="-163" y="1668353"/>
                    <a:pt x="163" y="1665265"/>
                  </a:cubicBezTo>
                  <a:cubicBezTo>
                    <a:pt x="488" y="1659575"/>
                    <a:pt x="975" y="1654048"/>
                    <a:pt x="1300" y="1648358"/>
                  </a:cubicBezTo>
                  <a:lnTo>
                    <a:pt x="1788" y="1639255"/>
                  </a:lnTo>
                  <a:cubicBezTo>
                    <a:pt x="2276" y="1628201"/>
                    <a:pt x="2764" y="1618285"/>
                    <a:pt x="3576" y="1608207"/>
                  </a:cubicBezTo>
                  <a:cubicBezTo>
                    <a:pt x="4714" y="1595852"/>
                    <a:pt x="6177" y="1583009"/>
                    <a:pt x="7803" y="1570167"/>
                  </a:cubicBezTo>
                  <a:cubicBezTo>
                    <a:pt x="10079" y="1552936"/>
                    <a:pt x="12517" y="1535542"/>
                    <a:pt x="14956" y="1518799"/>
                  </a:cubicBezTo>
                  <a:cubicBezTo>
                    <a:pt x="16256" y="1509370"/>
                    <a:pt x="17719" y="1500266"/>
                    <a:pt x="18857" y="1491163"/>
                  </a:cubicBezTo>
                  <a:cubicBezTo>
                    <a:pt x="26010" y="1439957"/>
                    <a:pt x="33650" y="1385499"/>
                    <a:pt x="40477" y="1330229"/>
                  </a:cubicBezTo>
                  <a:lnTo>
                    <a:pt x="41778" y="1319987"/>
                  </a:lnTo>
                  <a:cubicBezTo>
                    <a:pt x="55108" y="1213185"/>
                    <a:pt x="68763" y="1102807"/>
                    <a:pt x="89408" y="995192"/>
                  </a:cubicBezTo>
                  <a:cubicBezTo>
                    <a:pt x="98349" y="948538"/>
                    <a:pt x="108428" y="901233"/>
                    <a:pt x="118019" y="855553"/>
                  </a:cubicBezTo>
                  <a:lnTo>
                    <a:pt x="118019" y="854578"/>
                  </a:lnTo>
                  <a:lnTo>
                    <a:pt x="124358" y="825805"/>
                  </a:lnTo>
                  <a:cubicBezTo>
                    <a:pt x="134925" y="776062"/>
                    <a:pt x="145654" y="721766"/>
                    <a:pt x="158171" y="655279"/>
                  </a:cubicBezTo>
                  <a:cubicBezTo>
                    <a:pt x="169062" y="597571"/>
                    <a:pt x="181905" y="539374"/>
                    <a:pt x="193121" y="489956"/>
                  </a:cubicBezTo>
                  <a:lnTo>
                    <a:pt x="195235" y="480853"/>
                  </a:lnTo>
                  <a:lnTo>
                    <a:pt x="195235" y="479877"/>
                  </a:lnTo>
                  <a:cubicBezTo>
                    <a:pt x="201087" y="455168"/>
                    <a:pt x="206776" y="429484"/>
                    <a:pt x="212954" y="404449"/>
                  </a:cubicBezTo>
                  <a:cubicBezTo>
                    <a:pt x="216042" y="391770"/>
                    <a:pt x="219456" y="378115"/>
                    <a:pt x="223520" y="364622"/>
                  </a:cubicBezTo>
                  <a:cubicBezTo>
                    <a:pt x="224333" y="361696"/>
                    <a:pt x="225308" y="358770"/>
                    <a:pt x="226121" y="356006"/>
                  </a:cubicBezTo>
                  <a:cubicBezTo>
                    <a:pt x="219944" y="351942"/>
                    <a:pt x="214417" y="346741"/>
                    <a:pt x="209215" y="341539"/>
                  </a:cubicBezTo>
                  <a:cubicBezTo>
                    <a:pt x="190033" y="322357"/>
                    <a:pt x="175402" y="297160"/>
                    <a:pt x="165486" y="266273"/>
                  </a:cubicBezTo>
                  <a:cubicBezTo>
                    <a:pt x="150531" y="219781"/>
                    <a:pt x="143215" y="166949"/>
                    <a:pt x="143053" y="104526"/>
                  </a:cubicBezTo>
                  <a:cubicBezTo>
                    <a:pt x="143053" y="93797"/>
                    <a:pt x="143053" y="81605"/>
                    <a:pt x="143378" y="69738"/>
                  </a:cubicBezTo>
                  <a:cubicBezTo>
                    <a:pt x="143703" y="60310"/>
                    <a:pt x="144516" y="49256"/>
                    <a:pt x="148417" y="38039"/>
                  </a:cubicBezTo>
                  <a:cubicBezTo>
                    <a:pt x="153294" y="23896"/>
                    <a:pt x="166299" y="13167"/>
                    <a:pt x="186131" y="6828"/>
                  </a:cubicBezTo>
                  <a:cubicBezTo>
                    <a:pt x="201737" y="1788"/>
                    <a:pt x="218643" y="488"/>
                    <a:pt x="231485" y="0"/>
                  </a:cubicBezTo>
                  <a:cubicBezTo>
                    <a:pt x="233274" y="0"/>
                    <a:pt x="235062" y="0"/>
                    <a:pt x="236850" y="0"/>
                  </a:cubicBezTo>
                  <a:cubicBezTo>
                    <a:pt x="247741" y="0"/>
                    <a:pt x="259608" y="1301"/>
                    <a:pt x="273101" y="3739"/>
                  </a:cubicBezTo>
                  <a:cubicBezTo>
                    <a:pt x="301386" y="8941"/>
                    <a:pt x="329509" y="15931"/>
                    <a:pt x="356657" y="22433"/>
                  </a:cubicBezTo>
                  <a:cubicBezTo>
                    <a:pt x="367223" y="25034"/>
                    <a:pt x="377627" y="27473"/>
                    <a:pt x="388031" y="29911"/>
                  </a:cubicBezTo>
                  <a:lnTo>
                    <a:pt x="392420" y="31049"/>
                  </a:lnTo>
                  <a:lnTo>
                    <a:pt x="396972" y="32187"/>
                  </a:lnTo>
                  <a:cubicBezTo>
                    <a:pt x="407863" y="34788"/>
                    <a:pt x="418755" y="37389"/>
                    <a:pt x="429809" y="39990"/>
                  </a:cubicBezTo>
                  <a:cubicBezTo>
                    <a:pt x="436311" y="41615"/>
                    <a:pt x="443301" y="43404"/>
                    <a:pt x="449966" y="46330"/>
                  </a:cubicBezTo>
                  <a:cubicBezTo>
                    <a:pt x="461833" y="51369"/>
                    <a:pt x="469636" y="56896"/>
                    <a:pt x="474838" y="63561"/>
                  </a:cubicBezTo>
                  <a:cubicBezTo>
                    <a:pt x="480040" y="70389"/>
                    <a:pt x="483291" y="76241"/>
                    <a:pt x="484591" y="81930"/>
                  </a:cubicBezTo>
                  <a:cubicBezTo>
                    <a:pt x="486054" y="87295"/>
                    <a:pt x="486867" y="92984"/>
                    <a:pt x="487355" y="100137"/>
                  </a:cubicBezTo>
                  <a:cubicBezTo>
                    <a:pt x="487843" y="107127"/>
                    <a:pt x="487030" y="115418"/>
                    <a:pt x="485079" y="124033"/>
                  </a:cubicBezTo>
                  <a:cubicBezTo>
                    <a:pt x="479064" y="150693"/>
                    <a:pt x="466872" y="177516"/>
                    <a:pt x="447853" y="205964"/>
                  </a:cubicBezTo>
                  <a:cubicBezTo>
                    <a:pt x="430947" y="231323"/>
                    <a:pt x="409814" y="253594"/>
                    <a:pt x="393233" y="270337"/>
                  </a:cubicBezTo>
                  <a:cubicBezTo>
                    <a:pt x="376326" y="287244"/>
                    <a:pt x="356494" y="304150"/>
                    <a:pt x="332760" y="321869"/>
                  </a:cubicBezTo>
                  <a:cubicBezTo>
                    <a:pt x="324632" y="327884"/>
                    <a:pt x="316017" y="333898"/>
                    <a:pt x="305775" y="340888"/>
                  </a:cubicBezTo>
                  <a:cubicBezTo>
                    <a:pt x="301386" y="343814"/>
                    <a:pt x="296835" y="346741"/>
                    <a:pt x="292283" y="349667"/>
                  </a:cubicBezTo>
                  <a:cubicBezTo>
                    <a:pt x="291795" y="355194"/>
                    <a:pt x="290332" y="360233"/>
                    <a:pt x="288056" y="363972"/>
                  </a:cubicBezTo>
                  <a:lnTo>
                    <a:pt x="288381" y="362834"/>
                  </a:lnTo>
                  <a:cubicBezTo>
                    <a:pt x="288381" y="362834"/>
                    <a:pt x="287894" y="363972"/>
                    <a:pt x="287569" y="364460"/>
                  </a:cubicBezTo>
                  <a:cubicBezTo>
                    <a:pt x="281391" y="385755"/>
                    <a:pt x="276677" y="408026"/>
                    <a:pt x="271963" y="429321"/>
                  </a:cubicBezTo>
                  <a:lnTo>
                    <a:pt x="268712" y="443951"/>
                  </a:lnTo>
                  <a:cubicBezTo>
                    <a:pt x="262697" y="471262"/>
                    <a:pt x="256845" y="498409"/>
                    <a:pt x="250993" y="525719"/>
                  </a:cubicBezTo>
                  <a:cubicBezTo>
                    <a:pt x="237988" y="587329"/>
                    <a:pt x="226771" y="642762"/>
                    <a:pt x="216855" y="694944"/>
                  </a:cubicBezTo>
                  <a:cubicBezTo>
                    <a:pt x="206614" y="748914"/>
                    <a:pt x="194747" y="804997"/>
                    <a:pt x="184180" y="854415"/>
                  </a:cubicBezTo>
                  <a:cubicBezTo>
                    <a:pt x="172314" y="910011"/>
                    <a:pt x="160122" y="967232"/>
                    <a:pt x="149718" y="1023803"/>
                  </a:cubicBezTo>
                  <a:cubicBezTo>
                    <a:pt x="129560" y="1136294"/>
                    <a:pt x="115418" y="1248461"/>
                    <a:pt x="101763" y="1356888"/>
                  </a:cubicBezTo>
                  <a:cubicBezTo>
                    <a:pt x="94610" y="1413459"/>
                    <a:pt x="87620" y="1464015"/>
                    <a:pt x="80630" y="1511320"/>
                  </a:cubicBezTo>
                  <a:cubicBezTo>
                    <a:pt x="76241" y="1540256"/>
                    <a:pt x="72664" y="1569192"/>
                    <a:pt x="70063" y="1591137"/>
                  </a:cubicBezTo>
                  <a:cubicBezTo>
                    <a:pt x="69576" y="1594876"/>
                    <a:pt x="69251" y="1598453"/>
                    <a:pt x="68763" y="1602191"/>
                  </a:cubicBezTo>
                  <a:lnTo>
                    <a:pt x="68763" y="1603329"/>
                  </a:lnTo>
                  <a:cubicBezTo>
                    <a:pt x="67625" y="1611620"/>
                    <a:pt x="66650" y="1620073"/>
                    <a:pt x="65512" y="1628364"/>
                  </a:cubicBezTo>
                  <a:cubicBezTo>
                    <a:pt x="63561" y="1641856"/>
                    <a:pt x="61285" y="1657299"/>
                    <a:pt x="59660" y="1672092"/>
                  </a:cubicBezTo>
                  <a:cubicBezTo>
                    <a:pt x="59660" y="1672742"/>
                    <a:pt x="59497" y="1673393"/>
                    <a:pt x="59334" y="1674206"/>
                  </a:cubicBezTo>
                  <a:lnTo>
                    <a:pt x="325" y="1674206"/>
                  </a:lnTo>
                  <a:close/>
                </a:path>
              </a:pathLst>
            </a:custGeom>
            <a:solidFill>
              <a:srgbClr val="6CA44D"/>
            </a:solidFill>
            <a:ln w="16256"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89F82D7D-9439-27A1-056D-98515CCFC0D4}"/>
                </a:ext>
              </a:extLst>
            </p:cNvPr>
            <p:cNvSpPr/>
            <p:nvPr/>
          </p:nvSpPr>
          <p:spPr>
            <a:xfrm>
              <a:off x="295288" y="5865692"/>
              <a:ext cx="350725" cy="1075984"/>
            </a:xfrm>
            <a:custGeom>
              <a:avLst/>
              <a:gdLst>
                <a:gd name="connsiteX0" fmla="*/ 199545 w 350725"/>
                <a:gd name="connsiteY0" fmla="*/ 1075985 h 1075984"/>
                <a:gd name="connsiteX1" fmla="*/ 194018 w 350725"/>
                <a:gd name="connsiteY1" fmla="*/ 1060379 h 1075984"/>
                <a:gd name="connsiteX2" fmla="*/ 187027 w 350725"/>
                <a:gd name="connsiteY2" fmla="*/ 1040222 h 1075984"/>
                <a:gd name="connsiteX3" fmla="*/ 158905 w 350725"/>
                <a:gd name="connsiteY3" fmla="*/ 960730 h 1075984"/>
                <a:gd name="connsiteX4" fmla="*/ 106398 w 350725"/>
                <a:gd name="connsiteY4" fmla="*/ 797194 h 1075984"/>
                <a:gd name="connsiteX5" fmla="*/ 59743 w 350725"/>
                <a:gd name="connsiteY5" fmla="*/ 631383 h 1075984"/>
                <a:gd name="connsiteX6" fmla="*/ 22354 w 350725"/>
                <a:gd name="connsiteY6" fmla="*/ 456469 h 1075984"/>
                <a:gd name="connsiteX7" fmla="*/ 1384 w 350725"/>
                <a:gd name="connsiteY7" fmla="*/ 282042 h 1075984"/>
                <a:gd name="connsiteX8" fmla="*/ 734 w 350725"/>
                <a:gd name="connsiteY8" fmla="*/ 191821 h 1075984"/>
                <a:gd name="connsiteX9" fmla="*/ 5285 w 350725"/>
                <a:gd name="connsiteY9" fmla="*/ 146954 h 1075984"/>
                <a:gd name="connsiteX10" fmla="*/ 13901 w 350725"/>
                <a:gd name="connsiteY10" fmla="*/ 106152 h 1075984"/>
                <a:gd name="connsiteX11" fmla="*/ 14551 w 350725"/>
                <a:gd name="connsiteY11" fmla="*/ 103226 h 1075984"/>
                <a:gd name="connsiteX12" fmla="*/ 33083 w 350725"/>
                <a:gd name="connsiteY12" fmla="*/ 56408 h 1075984"/>
                <a:gd name="connsiteX13" fmla="*/ 65595 w 350725"/>
                <a:gd name="connsiteY13" fmla="*/ 19182 h 1075984"/>
                <a:gd name="connsiteX14" fmla="*/ 85915 w 350725"/>
                <a:gd name="connsiteY14" fmla="*/ 6177 h 1075984"/>
                <a:gd name="connsiteX15" fmla="*/ 109974 w 350725"/>
                <a:gd name="connsiteY15" fmla="*/ 0 h 1075984"/>
                <a:gd name="connsiteX16" fmla="*/ 110624 w 350725"/>
                <a:gd name="connsiteY16" fmla="*/ 0 h 1075984"/>
                <a:gd name="connsiteX17" fmla="*/ 131594 w 350725"/>
                <a:gd name="connsiteY17" fmla="*/ 3414 h 1075984"/>
                <a:gd name="connsiteX18" fmla="*/ 153052 w 350725"/>
                <a:gd name="connsiteY18" fmla="*/ 14468 h 1075984"/>
                <a:gd name="connsiteX19" fmla="*/ 170446 w 350725"/>
                <a:gd name="connsiteY19" fmla="*/ 29423 h 1075984"/>
                <a:gd name="connsiteX20" fmla="*/ 185727 w 350725"/>
                <a:gd name="connsiteY20" fmla="*/ 46492 h 1075984"/>
                <a:gd name="connsiteX21" fmla="*/ 210761 w 350725"/>
                <a:gd name="connsiteY21" fmla="*/ 80955 h 1075984"/>
                <a:gd name="connsiteX22" fmla="*/ 253189 w 350725"/>
                <a:gd name="connsiteY22" fmla="*/ 158821 h 1075984"/>
                <a:gd name="connsiteX23" fmla="*/ 267657 w 350725"/>
                <a:gd name="connsiteY23" fmla="*/ 190683 h 1075984"/>
                <a:gd name="connsiteX24" fmla="*/ 268470 w 350725"/>
                <a:gd name="connsiteY24" fmla="*/ 192634 h 1075984"/>
                <a:gd name="connsiteX25" fmla="*/ 271234 w 350725"/>
                <a:gd name="connsiteY25" fmla="*/ 198974 h 1075984"/>
                <a:gd name="connsiteX26" fmla="*/ 286839 w 350725"/>
                <a:gd name="connsiteY26" fmla="*/ 239939 h 1075984"/>
                <a:gd name="connsiteX27" fmla="*/ 322602 w 350725"/>
                <a:gd name="connsiteY27" fmla="*/ 412577 h 1075984"/>
                <a:gd name="connsiteX28" fmla="*/ 339184 w 350725"/>
                <a:gd name="connsiteY28" fmla="*/ 589280 h 1075984"/>
                <a:gd name="connsiteX29" fmla="*/ 349100 w 350725"/>
                <a:gd name="connsiteY29" fmla="*/ 936021 h 1075984"/>
                <a:gd name="connsiteX30" fmla="*/ 349913 w 350725"/>
                <a:gd name="connsiteY30" fmla="*/ 1028517 h 1075984"/>
                <a:gd name="connsiteX31" fmla="*/ 349913 w 350725"/>
                <a:gd name="connsiteY31" fmla="*/ 1033719 h 1075984"/>
                <a:gd name="connsiteX32" fmla="*/ 350725 w 350725"/>
                <a:gd name="connsiteY32" fmla="*/ 1075335 h 1075984"/>
                <a:gd name="connsiteX33" fmla="*/ 199870 w 350725"/>
                <a:gd name="connsiteY33" fmla="*/ 1075335 h 107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0725" h="1075984">
                  <a:moveTo>
                    <a:pt x="199545" y="1075985"/>
                  </a:moveTo>
                  <a:lnTo>
                    <a:pt x="194018" y="1060379"/>
                  </a:lnTo>
                  <a:cubicBezTo>
                    <a:pt x="191742" y="1053714"/>
                    <a:pt x="189303" y="1047049"/>
                    <a:pt x="187027" y="1040222"/>
                  </a:cubicBezTo>
                  <a:cubicBezTo>
                    <a:pt x="177599" y="1013724"/>
                    <a:pt x="168170" y="987227"/>
                    <a:pt x="158905" y="960730"/>
                  </a:cubicBezTo>
                  <a:cubicBezTo>
                    <a:pt x="139885" y="906110"/>
                    <a:pt x="122491" y="849864"/>
                    <a:pt x="106398" y="797194"/>
                  </a:cubicBezTo>
                  <a:cubicBezTo>
                    <a:pt x="86240" y="731358"/>
                    <a:pt x="71772" y="680151"/>
                    <a:pt x="59743" y="631383"/>
                  </a:cubicBezTo>
                  <a:cubicBezTo>
                    <a:pt x="45925" y="576275"/>
                    <a:pt x="33408" y="517429"/>
                    <a:pt x="22354" y="456469"/>
                  </a:cubicBezTo>
                  <a:cubicBezTo>
                    <a:pt x="11463" y="396159"/>
                    <a:pt x="4473" y="337475"/>
                    <a:pt x="1384" y="282042"/>
                  </a:cubicBezTo>
                  <a:cubicBezTo>
                    <a:pt x="-242" y="252293"/>
                    <a:pt x="-404" y="221895"/>
                    <a:pt x="734" y="191821"/>
                  </a:cubicBezTo>
                  <a:cubicBezTo>
                    <a:pt x="1221" y="178654"/>
                    <a:pt x="2684" y="164836"/>
                    <a:pt x="5285" y="146954"/>
                  </a:cubicBezTo>
                  <a:cubicBezTo>
                    <a:pt x="7399" y="133137"/>
                    <a:pt x="10650" y="119482"/>
                    <a:pt x="13901" y="106152"/>
                  </a:cubicBezTo>
                  <a:lnTo>
                    <a:pt x="14551" y="103226"/>
                  </a:lnTo>
                  <a:cubicBezTo>
                    <a:pt x="18778" y="85994"/>
                    <a:pt x="24955" y="70226"/>
                    <a:pt x="33083" y="56408"/>
                  </a:cubicBezTo>
                  <a:cubicBezTo>
                    <a:pt x="40398" y="43891"/>
                    <a:pt x="50965" y="31699"/>
                    <a:pt x="65595" y="19182"/>
                  </a:cubicBezTo>
                  <a:cubicBezTo>
                    <a:pt x="70472" y="14956"/>
                    <a:pt x="77787" y="9429"/>
                    <a:pt x="85915" y="6177"/>
                  </a:cubicBezTo>
                  <a:cubicBezTo>
                    <a:pt x="93555" y="3089"/>
                    <a:pt x="101683" y="0"/>
                    <a:pt x="109974" y="0"/>
                  </a:cubicBezTo>
                  <a:lnTo>
                    <a:pt x="110624" y="0"/>
                  </a:lnTo>
                  <a:cubicBezTo>
                    <a:pt x="118752" y="163"/>
                    <a:pt x="125417" y="1301"/>
                    <a:pt x="131594" y="3414"/>
                  </a:cubicBezTo>
                  <a:cubicBezTo>
                    <a:pt x="139722" y="6340"/>
                    <a:pt x="147038" y="10567"/>
                    <a:pt x="153052" y="14468"/>
                  </a:cubicBezTo>
                  <a:cubicBezTo>
                    <a:pt x="159717" y="18695"/>
                    <a:pt x="165407" y="24384"/>
                    <a:pt x="170446" y="29423"/>
                  </a:cubicBezTo>
                  <a:cubicBezTo>
                    <a:pt x="175811" y="34788"/>
                    <a:pt x="180525" y="40315"/>
                    <a:pt x="185727" y="46492"/>
                  </a:cubicBezTo>
                  <a:cubicBezTo>
                    <a:pt x="194180" y="56571"/>
                    <a:pt x="202633" y="68113"/>
                    <a:pt x="210761" y="80955"/>
                  </a:cubicBezTo>
                  <a:cubicBezTo>
                    <a:pt x="226692" y="105989"/>
                    <a:pt x="240022" y="132161"/>
                    <a:pt x="253189" y="158821"/>
                  </a:cubicBezTo>
                  <a:cubicBezTo>
                    <a:pt x="258391" y="169225"/>
                    <a:pt x="263106" y="180279"/>
                    <a:pt x="267657" y="190683"/>
                  </a:cubicBezTo>
                  <a:lnTo>
                    <a:pt x="268470" y="192634"/>
                  </a:lnTo>
                  <a:lnTo>
                    <a:pt x="271234" y="198974"/>
                  </a:lnTo>
                  <a:cubicBezTo>
                    <a:pt x="276761" y="211816"/>
                    <a:pt x="281962" y="225471"/>
                    <a:pt x="286839" y="239939"/>
                  </a:cubicBezTo>
                  <a:cubicBezTo>
                    <a:pt x="304721" y="293096"/>
                    <a:pt x="314149" y="347391"/>
                    <a:pt x="322602" y="412577"/>
                  </a:cubicBezTo>
                  <a:cubicBezTo>
                    <a:pt x="330730" y="474838"/>
                    <a:pt x="335607" y="536936"/>
                    <a:pt x="339184" y="589280"/>
                  </a:cubicBezTo>
                  <a:cubicBezTo>
                    <a:pt x="347149" y="706811"/>
                    <a:pt x="348450" y="824992"/>
                    <a:pt x="349100" y="936021"/>
                  </a:cubicBezTo>
                  <a:cubicBezTo>
                    <a:pt x="349100" y="968533"/>
                    <a:pt x="349587" y="999582"/>
                    <a:pt x="349913" y="1028517"/>
                  </a:cubicBezTo>
                  <a:lnTo>
                    <a:pt x="349913" y="1033719"/>
                  </a:lnTo>
                  <a:cubicBezTo>
                    <a:pt x="350075" y="1047374"/>
                    <a:pt x="350400" y="1061517"/>
                    <a:pt x="350725" y="1075335"/>
                  </a:cubicBezTo>
                  <a:lnTo>
                    <a:pt x="199870" y="1075335"/>
                  </a:lnTo>
                  <a:close/>
                </a:path>
              </a:pathLst>
            </a:custGeom>
            <a:solidFill>
              <a:srgbClr val="6CA44D"/>
            </a:solidFill>
            <a:ln w="16256"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D2966A6E-3C82-4441-B87D-372CA856314A}"/>
                </a:ext>
              </a:extLst>
            </p:cNvPr>
            <p:cNvSpPr/>
            <p:nvPr/>
          </p:nvSpPr>
          <p:spPr>
            <a:xfrm>
              <a:off x="718190" y="5734669"/>
              <a:ext cx="702226" cy="1207170"/>
            </a:xfrm>
            <a:custGeom>
              <a:avLst/>
              <a:gdLst>
                <a:gd name="connsiteX0" fmla="*/ 163 w 702226"/>
                <a:gd name="connsiteY0" fmla="*/ 1207008 h 1207170"/>
                <a:gd name="connsiteX1" fmla="*/ 6502 w 702226"/>
                <a:gd name="connsiteY1" fmla="*/ 1179048 h 1207170"/>
                <a:gd name="connsiteX2" fmla="*/ 7803 w 702226"/>
                <a:gd name="connsiteY2" fmla="*/ 1174008 h 1207170"/>
                <a:gd name="connsiteX3" fmla="*/ 29911 w 702226"/>
                <a:gd name="connsiteY3" fmla="*/ 1090127 h 1207170"/>
                <a:gd name="connsiteX4" fmla="*/ 78354 w 702226"/>
                <a:gd name="connsiteY4" fmla="*/ 918627 h 1207170"/>
                <a:gd name="connsiteX5" fmla="*/ 111516 w 702226"/>
                <a:gd name="connsiteY5" fmla="*/ 806948 h 1207170"/>
                <a:gd name="connsiteX6" fmla="*/ 115418 w 702226"/>
                <a:gd name="connsiteY6" fmla="*/ 794756 h 1207170"/>
                <a:gd name="connsiteX7" fmla="*/ 116393 w 702226"/>
                <a:gd name="connsiteY7" fmla="*/ 791830 h 1207170"/>
                <a:gd name="connsiteX8" fmla="*/ 116718 w 702226"/>
                <a:gd name="connsiteY8" fmla="*/ 790692 h 1207170"/>
                <a:gd name="connsiteX9" fmla="*/ 119807 w 702226"/>
                <a:gd name="connsiteY9" fmla="*/ 781101 h 1207170"/>
                <a:gd name="connsiteX10" fmla="*/ 121920 w 702226"/>
                <a:gd name="connsiteY10" fmla="*/ 774761 h 1207170"/>
                <a:gd name="connsiteX11" fmla="*/ 122245 w 702226"/>
                <a:gd name="connsiteY11" fmla="*/ 774273 h 1207170"/>
                <a:gd name="connsiteX12" fmla="*/ 122245 w 702226"/>
                <a:gd name="connsiteY12" fmla="*/ 774273 h 1207170"/>
                <a:gd name="connsiteX13" fmla="*/ 179954 w 702226"/>
                <a:gd name="connsiteY13" fmla="*/ 611713 h 1207170"/>
                <a:gd name="connsiteX14" fmla="*/ 247579 w 702226"/>
                <a:gd name="connsiteY14" fmla="*/ 452079 h 1207170"/>
                <a:gd name="connsiteX15" fmla="*/ 333736 w 702226"/>
                <a:gd name="connsiteY15" fmla="*/ 297322 h 1207170"/>
                <a:gd name="connsiteX16" fmla="*/ 439887 w 702226"/>
                <a:gd name="connsiteY16" fmla="*/ 155082 h 1207170"/>
                <a:gd name="connsiteX17" fmla="*/ 558394 w 702226"/>
                <a:gd name="connsiteY17" fmla="*/ 34625 h 1207170"/>
                <a:gd name="connsiteX18" fmla="*/ 592369 w 702226"/>
                <a:gd name="connsiteY18" fmla="*/ 11217 h 1207170"/>
                <a:gd name="connsiteX19" fmla="*/ 627319 w 702226"/>
                <a:gd name="connsiteY19" fmla="*/ 0 h 1207170"/>
                <a:gd name="connsiteX20" fmla="*/ 633984 w 702226"/>
                <a:gd name="connsiteY20" fmla="*/ 488 h 1207170"/>
                <a:gd name="connsiteX21" fmla="*/ 674136 w 702226"/>
                <a:gd name="connsiteY21" fmla="*/ 22758 h 1207170"/>
                <a:gd name="connsiteX22" fmla="*/ 702097 w 702226"/>
                <a:gd name="connsiteY22" fmla="*/ 114605 h 1207170"/>
                <a:gd name="connsiteX23" fmla="*/ 700634 w 702226"/>
                <a:gd name="connsiteY23" fmla="*/ 162235 h 1207170"/>
                <a:gd name="connsiteX24" fmla="*/ 695594 w 702226"/>
                <a:gd name="connsiteY24" fmla="*/ 202712 h 1207170"/>
                <a:gd name="connsiteX25" fmla="*/ 694456 w 702226"/>
                <a:gd name="connsiteY25" fmla="*/ 208890 h 1207170"/>
                <a:gd name="connsiteX26" fmla="*/ 686979 w 702226"/>
                <a:gd name="connsiteY26" fmla="*/ 246766 h 1207170"/>
                <a:gd name="connsiteX27" fmla="*/ 662107 w 702226"/>
                <a:gd name="connsiteY27" fmla="*/ 330810 h 1207170"/>
                <a:gd name="connsiteX28" fmla="*/ 628945 w 702226"/>
                <a:gd name="connsiteY28" fmla="*/ 411927 h 1207170"/>
                <a:gd name="connsiteX29" fmla="*/ 587817 w 702226"/>
                <a:gd name="connsiteY29" fmla="*/ 495158 h 1207170"/>
                <a:gd name="connsiteX30" fmla="*/ 501010 w 702226"/>
                <a:gd name="connsiteY30" fmla="*/ 644225 h 1207170"/>
                <a:gd name="connsiteX31" fmla="*/ 401361 w 702226"/>
                <a:gd name="connsiteY31" fmla="*/ 789879 h 1207170"/>
                <a:gd name="connsiteX32" fmla="*/ 304312 w 702226"/>
                <a:gd name="connsiteY32" fmla="*/ 928055 h 1207170"/>
                <a:gd name="connsiteX33" fmla="*/ 212628 w 702226"/>
                <a:gd name="connsiteY33" fmla="*/ 1065743 h 1207170"/>
                <a:gd name="connsiteX34" fmla="*/ 184180 w 702226"/>
                <a:gd name="connsiteY34" fmla="*/ 1109798 h 1207170"/>
                <a:gd name="connsiteX35" fmla="*/ 183693 w 702226"/>
                <a:gd name="connsiteY35" fmla="*/ 1110610 h 1207170"/>
                <a:gd name="connsiteX36" fmla="*/ 183693 w 702226"/>
                <a:gd name="connsiteY36" fmla="*/ 1110610 h 1207170"/>
                <a:gd name="connsiteX37" fmla="*/ 151506 w 702226"/>
                <a:gd name="connsiteY37" fmla="*/ 1160353 h 1207170"/>
                <a:gd name="connsiteX38" fmla="*/ 150043 w 702226"/>
                <a:gd name="connsiteY38" fmla="*/ 1162467 h 1207170"/>
                <a:gd name="connsiteX39" fmla="*/ 121595 w 702226"/>
                <a:gd name="connsiteY39" fmla="*/ 1206520 h 1207170"/>
                <a:gd name="connsiteX40" fmla="*/ 121107 w 702226"/>
                <a:gd name="connsiteY40" fmla="*/ 1207171 h 1207170"/>
                <a:gd name="connsiteX41" fmla="*/ 0 w 702226"/>
                <a:gd name="connsiteY41" fmla="*/ 1207171 h 120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02226" h="1207170">
                  <a:moveTo>
                    <a:pt x="163" y="1207008"/>
                  </a:moveTo>
                  <a:cubicBezTo>
                    <a:pt x="1951" y="1197580"/>
                    <a:pt x="4227" y="1188151"/>
                    <a:pt x="6502" y="1179048"/>
                  </a:cubicBezTo>
                  <a:lnTo>
                    <a:pt x="7803" y="1174008"/>
                  </a:lnTo>
                  <a:cubicBezTo>
                    <a:pt x="15281" y="1143122"/>
                    <a:pt x="23571" y="1112886"/>
                    <a:pt x="29911" y="1090127"/>
                  </a:cubicBezTo>
                  <a:cubicBezTo>
                    <a:pt x="46980" y="1029167"/>
                    <a:pt x="63886" y="969183"/>
                    <a:pt x="78354" y="918627"/>
                  </a:cubicBezTo>
                  <a:cubicBezTo>
                    <a:pt x="90546" y="875711"/>
                    <a:pt x="101112" y="840273"/>
                    <a:pt x="111516" y="806948"/>
                  </a:cubicBezTo>
                  <a:cubicBezTo>
                    <a:pt x="112817" y="802884"/>
                    <a:pt x="114117" y="798820"/>
                    <a:pt x="115418" y="794756"/>
                  </a:cubicBezTo>
                  <a:cubicBezTo>
                    <a:pt x="115743" y="793781"/>
                    <a:pt x="116068" y="792805"/>
                    <a:pt x="116393" y="791830"/>
                  </a:cubicBezTo>
                  <a:cubicBezTo>
                    <a:pt x="116393" y="791505"/>
                    <a:pt x="116555" y="791017"/>
                    <a:pt x="116718" y="790692"/>
                  </a:cubicBezTo>
                  <a:lnTo>
                    <a:pt x="119807" y="781101"/>
                  </a:lnTo>
                  <a:lnTo>
                    <a:pt x="121920" y="774761"/>
                  </a:lnTo>
                  <a:lnTo>
                    <a:pt x="122245" y="774273"/>
                  </a:lnTo>
                  <a:lnTo>
                    <a:pt x="122245" y="774273"/>
                  </a:lnTo>
                  <a:cubicBezTo>
                    <a:pt x="140614" y="716890"/>
                    <a:pt x="161747" y="659831"/>
                    <a:pt x="179954" y="611713"/>
                  </a:cubicBezTo>
                  <a:cubicBezTo>
                    <a:pt x="199461" y="559694"/>
                    <a:pt x="222219" y="506049"/>
                    <a:pt x="247579" y="452079"/>
                  </a:cubicBezTo>
                  <a:cubicBezTo>
                    <a:pt x="270012" y="404287"/>
                    <a:pt x="298135" y="353731"/>
                    <a:pt x="333736" y="297322"/>
                  </a:cubicBezTo>
                  <a:cubicBezTo>
                    <a:pt x="362509" y="251806"/>
                    <a:pt x="397297" y="205151"/>
                    <a:pt x="439887" y="155082"/>
                  </a:cubicBezTo>
                  <a:cubicBezTo>
                    <a:pt x="473375" y="115743"/>
                    <a:pt x="512714" y="70876"/>
                    <a:pt x="558394" y="34625"/>
                  </a:cubicBezTo>
                  <a:cubicBezTo>
                    <a:pt x="569285" y="26010"/>
                    <a:pt x="580827" y="18044"/>
                    <a:pt x="592369" y="11217"/>
                  </a:cubicBezTo>
                  <a:cubicBezTo>
                    <a:pt x="604886" y="3739"/>
                    <a:pt x="616590" y="0"/>
                    <a:pt x="627319" y="0"/>
                  </a:cubicBezTo>
                  <a:cubicBezTo>
                    <a:pt x="629595" y="0"/>
                    <a:pt x="631871" y="163"/>
                    <a:pt x="633984" y="488"/>
                  </a:cubicBezTo>
                  <a:cubicBezTo>
                    <a:pt x="650403" y="3089"/>
                    <a:pt x="664220" y="10729"/>
                    <a:pt x="674136" y="22758"/>
                  </a:cubicBezTo>
                  <a:cubicBezTo>
                    <a:pt x="697382" y="51044"/>
                    <a:pt x="701284" y="88595"/>
                    <a:pt x="702097" y="114605"/>
                  </a:cubicBezTo>
                  <a:cubicBezTo>
                    <a:pt x="702584" y="130861"/>
                    <a:pt x="701609" y="147117"/>
                    <a:pt x="700634" y="162235"/>
                  </a:cubicBezTo>
                  <a:cubicBezTo>
                    <a:pt x="699658" y="175240"/>
                    <a:pt x="698033" y="188895"/>
                    <a:pt x="695594" y="202712"/>
                  </a:cubicBezTo>
                  <a:lnTo>
                    <a:pt x="694456" y="208890"/>
                  </a:lnTo>
                  <a:cubicBezTo>
                    <a:pt x="692343" y="221244"/>
                    <a:pt x="690067" y="234086"/>
                    <a:pt x="686979" y="246766"/>
                  </a:cubicBezTo>
                  <a:cubicBezTo>
                    <a:pt x="679176" y="279278"/>
                    <a:pt x="671210" y="305938"/>
                    <a:pt x="662107" y="330810"/>
                  </a:cubicBezTo>
                  <a:cubicBezTo>
                    <a:pt x="651053" y="360883"/>
                    <a:pt x="640161" y="387543"/>
                    <a:pt x="628945" y="411927"/>
                  </a:cubicBezTo>
                  <a:cubicBezTo>
                    <a:pt x="617240" y="437449"/>
                    <a:pt x="604073" y="463946"/>
                    <a:pt x="587817" y="495158"/>
                  </a:cubicBezTo>
                  <a:cubicBezTo>
                    <a:pt x="564733" y="539212"/>
                    <a:pt x="537261" y="586679"/>
                    <a:pt x="501010" y="644225"/>
                  </a:cubicBezTo>
                  <a:cubicBezTo>
                    <a:pt x="468986" y="695269"/>
                    <a:pt x="433060" y="745500"/>
                    <a:pt x="401361" y="789879"/>
                  </a:cubicBezTo>
                  <a:cubicBezTo>
                    <a:pt x="364785" y="840923"/>
                    <a:pt x="334549" y="883676"/>
                    <a:pt x="304312" y="928055"/>
                  </a:cubicBezTo>
                  <a:cubicBezTo>
                    <a:pt x="274401" y="972271"/>
                    <a:pt x="243515" y="1018438"/>
                    <a:pt x="212628" y="1065743"/>
                  </a:cubicBezTo>
                  <a:cubicBezTo>
                    <a:pt x="203037" y="1080374"/>
                    <a:pt x="193609" y="1095004"/>
                    <a:pt x="184180" y="1109798"/>
                  </a:cubicBezTo>
                  <a:lnTo>
                    <a:pt x="183693" y="1110610"/>
                  </a:lnTo>
                  <a:lnTo>
                    <a:pt x="183693" y="1110610"/>
                  </a:lnTo>
                  <a:cubicBezTo>
                    <a:pt x="172964" y="1127354"/>
                    <a:pt x="162235" y="1143772"/>
                    <a:pt x="151506" y="1160353"/>
                  </a:cubicBezTo>
                  <a:lnTo>
                    <a:pt x="150043" y="1162467"/>
                  </a:lnTo>
                  <a:cubicBezTo>
                    <a:pt x="140452" y="1177097"/>
                    <a:pt x="131023" y="1191727"/>
                    <a:pt x="121595" y="1206520"/>
                  </a:cubicBezTo>
                  <a:lnTo>
                    <a:pt x="121107" y="1207171"/>
                  </a:lnTo>
                  <a:lnTo>
                    <a:pt x="0" y="1207171"/>
                  </a:lnTo>
                  <a:close/>
                </a:path>
              </a:pathLst>
            </a:custGeom>
            <a:solidFill>
              <a:srgbClr val="6CA44D"/>
            </a:solidFill>
            <a:ln w="16256"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FBA030C8-E669-A733-2205-D053ABF457C2}"/>
                </a:ext>
              </a:extLst>
            </p:cNvPr>
            <p:cNvSpPr/>
            <p:nvPr/>
          </p:nvSpPr>
          <p:spPr>
            <a:xfrm>
              <a:off x="8129471" y="4808728"/>
              <a:ext cx="1065247" cy="2132949"/>
            </a:xfrm>
            <a:custGeom>
              <a:avLst/>
              <a:gdLst>
                <a:gd name="connsiteX0" fmla="*/ 1001361 w 1065247"/>
                <a:gd name="connsiteY0" fmla="*/ 2132950 h 2132949"/>
                <a:gd name="connsiteX1" fmla="*/ 976489 w 1065247"/>
                <a:gd name="connsiteY1" fmla="*/ 2060611 h 2132949"/>
                <a:gd name="connsiteX2" fmla="*/ 973239 w 1065247"/>
                <a:gd name="connsiteY2" fmla="*/ 2051345 h 2132949"/>
                <a:gd name="connsiteX3" fmla="*/ 956820 w 1065247"/>
                <a:gd name="connsiteY3" fmla="*/ 2004852 h 2132949"/>
                <a:gd name="connsiteX4" fmla="*/ 942189 w 1065247"/>
                <a:gd name="connsiteY4" fmla="*/ 1997375 h 2132949"/>
                <a:gd name="connsiteX5" fmla="*/ 935687 w 1065247"/>
                <a:gd name="connsiteY5" fmla="*/ 1993961 h 2132949"/>
                <a:gd name="connsiteX6" fmla="*/ 911628 w 1065247"/>
                <a:gd name="connsiteY6" fmla="*/ 1981444 h 2132949"/>
                <a:gd name="connsiteX7" fmla="*/ 902687 w 1065247"/>
                <a:gd name="connsiteY7" fmla="*/ 1976730 h 2132949"/>
                <a:gd name="connsiteX8" fmla="*/ 848067 w 1065247"/>
                <a:gd name="connsiteY8" fmla="*/ 1948932 h 2132949"/>
                <a:gd name="connsiteX9" fmla="*/ 833925 w 1065247"/>
                <a:gd name="connsiteY9" fmla="*/ 1941779 h 2132949"/>
                <a:gd name="connsiteX10" fmla="*/ 763698 w 1065247"/>
                <a:gd name="connsiteY10" fmla="*/ 1904878 h 2132949"/>
                <a:gd name="connsiteX11" fmla="*/ 688433 w 1065247"/>
                <a:gd name="connsiteY11" fmla="*/ 1861637 h 2132949"/>
                <a:gd name="connsiteX12" fmla="*/ 600976 w 1065247"/>
                <a:gd name="connsiteY12" fmla="*/ 1798401 h 2132949"/>
                <a:gd name="connsiteX13" fmla="*/ 601626 w 1065247"/>
                <a:gd name="connsiteY13" fmla="*/ 1798726 h 2132949"/>
                <a:gd name="connsiteX14" fmla="*/ 586833 w 1065247"/>
                <a:gd name="connsiteY14" fmla="*/ 1786372 h 2132949"/>
                <a:gd name="connsiteX15" fmla="*/ 536764 w 1065247"/>
                <a:gd name="connsiteY15" fmla="*/ 1740367 h 2132949"/>
                <a:gd name="connsiteX16" fmla="*/ 475480 w 1065247"/>
                <a:gd name="connsiteY16" fmla="*/ 1669654 h 2132949"/>
                <a:gd name="connsiteX17" fmla="*/ 447032 w 1065247"/>
                <a:gd name="connsiteY17" fmla="*/ 1622674 h 2132949"/>
                <a:gd name="connsiteX18" fmla="*/ 439066 w 1065247"/>
                <a:gd name="connsiteY18" fmla="*/ 1595852 h 2132949"/>
                <a:gd name="connsiteX19" fmla="*/ 437440 w 1065247"/>
                <a:gd name="connsiteY19" fmla="*/ 1570980 h 2132949"/>
                <a:gd name="connsiteX20" fmla="*/ 457923 w 1065247"/>
                <a:gd name="connsiteY20" fmla="*/ 1530502 h 2132949"/>
                <a:gd name="connsiteX21" fmla="*/ 492386 w 1065247"/>
                <a:gd name="connsiteY21" fmla="*/ 1518636 h 2132949"/>
                <a:gd name="connsiteX22" fmla="*/ 525710 w 1065247"/>
                <a:gd name="connsiteY22" fmla="*/ 1525463 h 2132949"/>
                <a:gd name="connsiteX23" fmla="*/ 564562 w 1065247"/>
                <a:gd name="connsiteY23" fmla="*/ 1543020 h 2132949"/>
                <a:gd name="connsiteX24" fmla="*/ 640152 w 1065247"/>
                <a:gd name="connsiteY24" fmla="*/ 1586423 h 2132949"/>
                <a:gd name="connsiteX25" fmla="*/ 713304 w 1065247"/>
                <a:gd name="connsiteY25" fmla="*/ 1637467 h 2132949"/>
                <a:gd name="connsiteX26" fmla="*/ 781417 w 1065247"/>
                <a:gd name="connsiteY26" fmla="*/ 1690461 h 2132949"/>
                <a:gd name="connsiteX27" fmla="*/ 844490 w 1065247"/>
                <a:gd name="connsiteY27" fmla="*/ 1748820 h 2132949"/>
                <a:gd name="connsiteX28" fmla="*/ 877490 w 1065247"/>
                <a:gd name="connsiteY28" fmla="*/ 1785722 h 2132949"/>
                <a:gd name="connsiteX29" fmla="*/ 869200 w 1065247"/>
                <a:gd name="connsiteY29" fmla="*/ 1763939 h 2132949"/>
                <a:gd name="connsiteX30" fmla="*/ 866761 w 1065247"/>
                <a:gd name="connsiteY30" fmla="*/ 1757111 h 2132949"/>
                <a:gd name="connsiteX31" fmla="*/ 826121 w 1065247"/>
                <a:gd name="connsiteY31" fmla="*/ 1649984 h 2132949"/>
                <a:gd name="connsiteX32" fmla="*/ 774103 w 1065247"/>
                <a:gd name="connsiteY32" fmla="*/ 1518310 h 2132949"/>
                <a:gd name="connsiteX33" fmla="*/ 772639 w 1065247"/>
                <a:gd name="connsiteY33" fmla="*/ 1514897 h 2132949"/>
                <a:gd name="connsiteX34" fmla="*/ 763698 w 1065247"/>
                <a:gd name="connsiteY34" fmla="*/ 1492463 h 2132949"/>
                <a:gd name="connsiteX35" fmla="*/ 697048 w 1065247"/>
                <a:gd name="connsiteY35" fmla="*/ 1331854 h 2132949"/>
                <a:gd name="connsiteX36" fmla="*/ 647630 w 1065247"/>
                <a:gd name="connsiteY36" fmla="*/ 1225377 h 2132949"/>
                <a:gd name="connsiteX37" fmla="*/ 647630 w 1065247"/>
                <a:gd name="connsiteY37" fmla="*/ 1224890 h 2132949"/>
                <a:gd name="connsiteX38" fmla="*/ 644867 w 1065247"/>
                <a:gd name="connsiteY38" fmla="*/ 1219688 h 2132949"/>
                <a:gd name="connsiteX39" fmla="*/ 626335 w 1065247"/>
                <a:gd name="connsiteY39" fmla="*/ 1181161 h 2132949"/>
                <a:gd name="connsiteX40" fmla="*/ 566350 w 1065247"/>
                <a:gd name="connsiteY40" fmla="*/ 1050463 h 2132949"/>
                <a:gd name="connsiteX41" fmla="*/ 565538 w 1065247"/>
                <a:gd name="connsiteY41" fmla="*/ 1048675 h 2132949"/>
                <a:gd name="connsiteX42" fmla="*/ 554321 w 1065247"/>
                <a:gd name="connsiteY42" fmla="*/ 1023640 h 2132949"/>
                <a:gd name="connsiteX43" fmla="*/ 492060 w 1065247"/>
                <a:gd name="connsiteY43" fmla="*/ 890341 h 2132949"/>
                <a:gd name="connsiteX44" fmla="*/ 426549 w 1065247"/>
                <a:gd name="connsiteY44" fmla="*/ 761106 h 2132949"/>
                <a:gd name="connsiteX45" fmla="*/ 410456 w 1065247"/>
                <a:gd name="connsiteY45" fmla="*/ 730870 h 2132949"/>
                <a:gd name="connsiteX46" fmla="*/ 391273 w 1065247"/>
                <a:gd name="connsiteY46" fmla="*/ 723717 h 2132949"/>
                <a:gd name="connsiteX47" fmla="*/ 390298 w 1065247"/>
                <a:gd name="connsiteY47" fmla="*/ 723392 h 2132949"/>
                <a:gd name="connsiteX48" fmla="*/ 382495 w 1065247"/>
                <a:gd name="connsiteY48" fmla="*/ 720303 h 2132949"/>
                <a:gd name="connsiteX49" fmla="*/ 369328 w 1065247"/>
                <a:gd name="connsiteY49" fmla="*/ 715264 h 2132949"/>
                <a:gd name="connsiteX50" fmla="*/ 361688 w 1065247"/>
                <a:gd name="connsiteY50" fmla="*/ 712338 h 2132949"/>
                <a:gd name="connsiteX51" fmla="*/ 347220 w 1065247"/>
                <a:gd name="connsiteY51" fmla="*/ 706811 h 2132949"/>
                <a:gd name="connsiteX52" fmla="*/ 309343 w 1065247"/>
                <a:gd name="connsiteY52" fmla="*/ 692343 h 2132949"/>
                <a:gd name="connsiteX53" fmla="*/ 302679 w 1065247"/>
                <a:gd name="connsiteY53" fmla="*/ 689905 h 2132949"/>
                <a:gd name="connsiteX54" fmla="*/ 271466 w 1065247"/>
                <a:gd name="connsiteY54" fmla="*/ 678200 h 2132949"/>
                <a:gd name="connsiteX55" fmla="*/ 191812 w 1065247"/>
                <a:gd name="connsiteY55" fmla="*/ 644063 h 2132949"/>
                <a:gd name="connsiteX56" fmla="*/ 118010 w 1065247"/>
                <a:gd name="connsiteY56" fmla="*/ 593994 h 2132949"/>
                <a:gd name="connsiteX57" fmla="*/ 72981 w 1065247"/>
                <a:gd name="connsiteY57" fmla="*/ 526532 h 2132949"/>
                <a:gd name="connsiteX58" fmla="*/ 77207 w 1065247"/>
                <a:gd name="connsiteY58" fmla="*/ 485892 h 2132949"/>
                <a:gd name="connsiteX59" fmla="*/ 106306 w 1065247"/>
                <a:gd name="connsiteY59" fmla="*/ 458257 h 2132949"/>
                <a:gd name="connsiteX60" fmla="*/ 141581 w 1065247"/>
                <a:gd name="connsiteY60" fmla="*/ 450616 h 2132949"/>
                <a:gd name="connsiteX61" fmla="*/ 142556 w 1065247"/>
                <a:gd name="connsiteY61" fmla="*/ 450616 h 2132949"/>
                <a:gd name="connsiteX62" fmla="*/ 167591 w 1065247"/>
                <a:gd name="connsiteY62" fmla="*/ 453868 h 2132949"/>
                <a:gd name="connsiteX63" fmla="*/ 208393 w 1065247"/>
                <a:gd name="connsiteY63" fmla="*/ 465897 h 2132949"/>
                <a:gd name="connsiteX64" fmla="*/ 261550 w 1065247"/>
                <a:gd name="connsiteY64" fmla="*/ 487030 h 2132949"/>
                <a:gd name="connsiteX65" fmla="*/ 258299 w 1065247"/>
                <a:gd name="connsiteY65" fmla="*/ 482478 h 2132949"/>
                <a:gd name="connsiteX66" fmla="*/ 255049 w 1065247"/>
                <a:gd name="connsiteY66" fmla="*/ 477601 h 2132949"/>
                <a:gd name="connsiteX67" fmla="*/ 244969 w 1065247"/>
                <a:gd name="connsiteY67" fmla="*/ 462971 h 2132949"/>
                <a:gd name="connsiteX68" fmla="*/ 158000 w 1065247"/>
                <a:gd name="connsiteY68" fmla="*/ 356657 h 2132949"/>
                <a:gd name="connsiteX69" fmla="*/ 112483 w 1065247"/>
                <a:gd name="connsiteY69" fmla="*/ 308864 h 2132949"/>
                <a:gd name="connsiteX70" fmla="*/ 66316 w 1065247"/>
                <a:gd name="connsiteY70" fmla="*/ 260421 h 2132949"/>
                <a:gd name="connsiteX71" fmla="*/ 57538 w 1065247"/>
                <a:gd name="connsiteY71" fmla="*/ 251155 h 2132949"/>
                <a:gd name="connsiteX72" fmla="*/ 54612 w 1065247"/>
                <a:gd name="connsiteY72" fmla="*/ 248067 h 2132949"/>
                <a:gd name="connsiteX73" fmla="*/ 18361 w 1065247"/>
                <a:gd name="connsiteY73" fmla="*/ 208239 h 2132949"/>
                <a:gd name="connsiteX74" fmla="*/ 5844 w 1065247"/>
                <a:gd name="connsiteY74" fmla="*/ 191983 h 2132949"/>
                <a:gd name="connsiteX75" fmla="*/ 967 w 1065247"/>
                <a:gd name="connsiteY75" fmla="*/ 164673 h 2132949"/>
                <a:gd name="connsiteX76" fmla="*/ 14622 w 1065247"/>
                <a:gd name="connsiteY76" fmla="*/ 145816 h 2132949"/>
                <a:gd name="connsiteX77" fmla="*/ 29577 w 1065247"/>
                <a:gd name="connsiteY77" fmla="*/ 141427 h 2132949"/>
                <a:gd name="connsiteX78" fmla="*/ 37055 w 1065247"/>
                <a:gd name="connsiteY78" fmla="*/ 142403 h 2132949"/>
                <a:gd name="connsiteX79" fmla="*/ 40794 w 1065247"/>
                <a:gd name="connsiteY79" fmla="*/ 143540 h 2132949"/>
                <a:gd name="connsiteX80" fmla="*/ 43883 w 1065247"/>
                <a:gd name="connsiteY80" fmla="*/ 145166 h 2132949"/>
                <a:gd name="connsiteX81" fmla="*/ 57050 w 1065247"/>
                <a:gd name="connsiteY81" fmla="*/ 160122 h 2132949"/>
                <a:gd name="connsiteX82" fmla="*/ 64853 w 1065247"/>
                <a:gd name="connsiteY82" fmla="*/ 168900 h 2132949"/>
                <a:gd name="connsiteX83" fmla="*/ 147921 w 1065247"/>
                <a:gd name="connsiteY83" fmla="*/ 254732 h 2132949"/>
                <a:gd name="connsiteX84" fmla="*/ 181571 w 1065247"/>
                <a:gd name="connsiteY84" fmla="*/ 289194 h 2132949"/>
                <a:gd name="connsiteX85" fmla="*/ 240905 w 1065247"/>
                <a:gd name="connsiteY85" fmla="*/ 354381 h 2132949"/>
                <a:gd name="connsiteX86" fmla="*/ 297801 w 1065247"/>
                <a:gd name="connsiteY86" fmla="*/ 426395 h 2132949"/>
                <a:gd name="connsiteX87" fmla="*/ 393386 w 1065247"/>
                <a:gd name="connsiteY87" fmla="*/ 573187 h 2132949"/>
                <a:gd name="connsiteX88" fmla="*/ 437278 w 1065247"/>
                <a:gd name="connsiteY88" fmla="*/ 646013 h 2132949"/>
                <a:gd name="connsiteX89" fmla="*/ 481169 w 1065247"/>
                <a:gd name="connsiteY89" fmla="*/ 726806 h 2132949"/>
                <a:gd name="connsiteX90" fmla="*/ 558548 w 1065247"/>
                <a:gd name="connsiteY90" fmla="*/ 880913 h 2132949"/>
                <a:gd name="connsiteX91" fmla="*/ 616906 w 1065247"/>
                <a:gd name="connsiteY91" fmla="*/ 1007222 h 2132949"/>
                <a:gd name="connsiteX92" fmla="*/ 616906 w 1065247"/>
                <a:gd name="connsiteY92" fmla="*/ 1005921 h 2132949"/>
                <a:gd name="connsiteX93" fmla="*/ 617232 w 1065247"/>
                <a:gd name="connsiteY93" fmla="*/ 997956 h 2132949"/>
                <a:gd name="connsiteX94" fmla="*/ 619671 w 1065247"/>
                <a:gd name="connsiteY94" fmla="*/ 828406 h 2132949"/>
                <a:gd name="connsiteX95" fmla="*/ 614143 w 1065247"/>
                <a:gd name="connsiteY95" fmla="*/ 655117 h 2132949"/>
                <a:gd name="connsiteX96" fmla="*/ 609916 w 1065247"/>
                <a:gd name="connsiteY96" fmla="*/ 590580 h 2132949"/>
                <a:gd name="connsiteX97" fmla="*/ 594961 w 1065247"/>
                <a:gd name="connsiteY97" fmla="*/ 467197 h 2132949"/>
                <a:gd name="connsiteX98" fmla="*/ 570903 w 1065247"/>
                <a:gd name="connsiteY98" fmla="*/ 341213 h 2132949"/>
                <a:gd name="connsiteX99" fmla="*/ 533676 w 1065247"/>
                <a:gd name="connsiteY99" fmla="*/ 180604 h 2132949"/>
                <a:gd name="connsiteX100" fmla="*/ 528962 w 1065247"/>
                <a:gd name="connsiteY100" fmla="*/ 161422 h 2132949"/>
                <a:gd name="connsiteX101" fmla="*/ 514007 w 1065247"/>
                <a:gd name="connsiteY101" fmla="*/ 98999 h 2132949"/>
                <a:gd name="connsiteX102" fmla="*/ 512706 w 1065247"/>
                <a:gd name="connsiteY102" fmla="*/ 93472 h 2132949"/>
                <a:gd name="connsiteX103" fmla="*/ 503765 w 1065247"/>
                <a:gd name="connsiteY103" fmla="*/ 54295 h 2132949"/>
                <a:gd name="connsiteX104" fmla="*/ 503440 w 1065247"/>
                <a:gd name="connsiteY104" fmla="*/ 52669 h 2132949"/>
                <a:gd name="connsiteX105" fmla="*/ 500188 w 1065247"/>
                <a:gd name="connsiteY105" fmla="*/ 36088 h 2132949"/>
                <a:gd name="connsiteX106" fmla="*/ 517582 w 1065247"/>
                <a:gd name="connsiteY106" fmla="*/ 2601 h 2132949"/>
                <a:gd name="connsiteX107" fmla="*/ 529774 w 1065247"/>
                <a:gd name="connsiteY107" fmla="*/ 0 h 2132949"/>
                <a:gd name="connsiteX108" fmla="*/ 540666 w 1065247"/>
                <a:gd name="connsiteY108" fmla="*/ 2113 h 2132949"/>
                <a:gd name="connsiteX109" fmla="*/ 558385 w 1065247"/>
                <a:gd name="connsiteY109" fmla="*/ 21458 h 2132949"/>
                <a:gd name="connsiteX110" fmla="*/ 560010 w 1065247"/>
                <a:gd name="connsiteY110" fmla="*/ 28936 h 2132949"/>
                <a:gd name="connsiteX111" fmla="*/ 571390 w 1065247"/>
                <a:gd name="connsiteY111" fmla="*/ 75753 h 2132949"/>
                <a:gd name="connsiteX112" fmla="*/ 571715 w 1065247"/>
                <a:gd name="connsiteY112" fmla="*/ 76728 h 2132949"/>
                <a:gd name="connsiteX113" fmla="*/ 578380 w 1065247"/>
                <a:gd name="connsiteY113" fmla="*/ 103388 h 2132949"/>
                <a:gd name="connsiteX114" fmla="*/ 587159 w 1065247"/>
                <a:gd name="connsiteY114" fmla="*/ 139151 h 2132949"/>
                <a:gd name="connsiteX115" fmla="*/ 587808 w 1065247"/>
                <a:gd name="connsiteY115" fmla="*/ 141752 h 2132949"/>
                <a:gd name="connsiteX116" fmla="*/ 591384 w 1065247"/>
                <a:gd name="connsiteY116" fmla="*/ 156383 h 2132949"/>
                <a:gd name="connsiteX117" fmla="*/ 598375 w 1065247"/>
                <a:gd name="connsiteY117" fmla="*/ 185156 h 2132949"/>
                <a:gd name="connsiteX118" fmla="*/ 637552 w 1065247"/>
                <a:gd name="connsiteY118" fmla="*/ 354868 h 2132949"/>
                <a:gd name="connsiteX119" fmla="*/ 652344 w 1065247"/>
                <a:gd name="connsiteY119" fmla="*/ 432084 h 2132949"/>
                <a:gd name="connsiteX120" fmla="*/ 659497 w 1065247"/>
                <a:gd name="connsiteY120" fmla="*/ 408188 h 2132949"/>
                <a:gd name="connsiteX121" fmla="*/ 695749 w 1065247"/>
                <a:gd name="connsiteY121" fmla="*/ 310977 h 2132949"/>
                <a:gd name="connsiteX122" fmla="*/ 713792 w 1065247"/>
                <a:gd name="connsiteY122" fmla="*/ 272938 h 2132949"/>
                <a:gd name="connsiteX123" fmla="*/ 739152 w 1065247"/>
                <a:gd name="connsiteY123" fmla="*/ 236525 h 2132949"/>
                <a:gd name="connsiteX124" fmla="*/ 776053 w 1065247"/>
                <a:gd name="connsiteY124" fmla="*/ 218643 h 2132949"/>
                <a:gd name="connsiteX125" fmla="*/ 777841 w 1065247"/>
                <a:gd name="connsiteY125" fmla="*/ 218643 h 2132949"/>
                <a:gd name="connsiteX126" fmla="*/ 817506 w 1065247"/>
                <a:gd name="connsiteY126" fmla="*/ 242540 h 2132949"/>
                <a:gd name="connsiteX127" fmla="*/ 831323 w 1065247"/>
                <a:gd name="connsiteY127" fmla="*/ 282042 h 2132949"/>
                <a:gd name="connsiteX128" fmla="*/ 834737 w 1065247"/>
                <a:gd name="connsiteY128" fmla="*/ 303500 h 2132949"/>
                <a:gd name="connsiteX129" fmla="*/ 826772 w 1065247"/>
                <a:gd name="connsiteY129" fmla="*/ 391932 h 2132949"/>
                <a:gd name="connsiteX130" fmla="*/ 800762 w 1065247"/>
                <a:gd name="connsiteY130" fmla="*/ 470936 h 2132949"/>
                <a:gd name="connsiteX131" fmla="*/ 774264 w 1065247"/>
                <a:gd name="connsiteY131" fmla="*/ 521818 h 2132949"/>
                <a:gd name="connsiteX132" fmla="*/ 756383 w 1065247"/>
                <a:gd name="connsiteY132" fmla="*/ 552541 h 2132949"/>
                <a:gd name="connsiteX133" fmla="*/ 753944 w 1065247"/>
                <a:gd name="connsiteY133" fmla="*/ 556768 h 2132949"/>
                <a:gd name="connsiteX134" fmla="*/ 746793 w 1065247"/>
                <a:gd name="connsiteY134" fmla="*/ 568960 h 2132949"/>
                <a:gd name="connsiteX135" fmla="*/ 720620 w 1065247"/>
                <a:gd name="connsiteY135" fmla="*/ 615940 h 2132949"/>
                <a:gd name="connsiteX136" fmla="*/ 708753 w 1065247"/>
                <a:gd name="connsiteY136" fmla="*/ 639186 h 2132949"/>
                <a:gd name="connsiteX137" fmla="*/ 708265 w 1065247"/>
                <a:gd name="connsiteY137" fmla="*/ 640324 h 2132949"/>
                <a:gd name="connsiteX138" fmla="*/ 693310 w 1065247"/>
                <a:gd name="connsiteY138" fmla="*/ 669422 h 2132949"/>
                <a:gd name="connsiteX139" fmla="*/ 678680 w 1065247"/>
                <a:gd name="connsiteY139" fmla="*/ 682752 h 2132949"/>
                <a:gd name="connsiteX140" fmla="*/ 681606 w 1065247"/>
                <a:gd name="connsiteY140" fmla="*/ 771347 h 2132949"/>
                <a:gd name="connsiteX141" fmla="*/ 681606 w 1065247"/>
                <a:gd name="connsiteY141" fmla="*/ 944474 h 2132949"/>
                <a:gd name="connsiteX142" fmla="*/ 677216 w 1065247"/>
                <a:gd name="connsiteY142" fmla="*/ 1041359 h 2132949"/>
                <a:gd name="connsiteX143" fmla="*/ 673478 w 1065247"/>
                <a:gd name="connsiteY143" fmla="*/ 1087526 h 2132949"/>
                <a:gd name="connsiteX144" fmla="*/ 672990 w 1065247"/>
                <a:gd name="connsiteY144" fmla="*/ 1092728 h 2132949"/>
                <a:gd name="connsiteX145" fmla="*/ 672990 w 1065247"/>
                <a:gd name="connsiteY145" fmla="*/ 1093704 h 2132949"/>
                <a:gd name="connsiteX146" fmla="*/ 669738 w 1065247"/>
                <a:gd name="connsiteY146" fmla="*/ 1122802 h 2132949"/>
                <a:gd name="connsiteX147" fmla="*/ 704201 w 1065247"/>
                <a:gd name="connsiteY147" fmla="*/ 1195629 h 2132949"/>
                <a:gd name="connsiteX148" fmla="*/ 741428 w 1065247"/>
                <a:gd name="connsiteY148" fmla="*/ 1274145 h 2132949"/>
                <a:gd name="connsiteX149" fmla="*/ 774264 w 1065247"/>
                <a:gd name="connsiteY149" fmla="*/ 1350223 h 2132949"/>
                <a:gd name="connsiteX150" fmla="*/ 877816 w 1065247"/>
                <a:gd name="connsiteY150" fmla="*/ 1609994 h 2132949"/>
                <a:gd name="connsiteX151" fmla="*/ 877328 w 1065247"/>
                <a:gd name="connsiteY151" fmla="*/ 1601704 h 2132949"/>
                <a:gd name="connsiteX152" fmla="*/ 875703 w 1065247"/>
                <a:gd name="connsiteY152" fmla="*/ 1557812 h 2132949"/>
                <a:gd name="connsiteX153" fmla="*/ 873914 w 1065247"/>
                <a:gd name="connsiteY153" fmla="*/ 1470355 h 2132949"/>
                <a:gd name="connsiteX154" fmla="*/ 875052 w 1065247"/>
                <a:gd name="connsiteY154" fmla="*/ 1381760 h 2132949"/>
                <a:gd name="connsiteX155" fmla="*/ 883342 w 1065247"/>
                <a:gd name="connsiteY155" fmla="*/ 1297391 h 2132949"/>
                <a:gd name="connsiteX156" fmla="*/ 891308 w 1065247"/>
                <a:gd name="connsiteY156" fmla="*/ 1253988 h 2132949"/>
                <a:gd name="connsiteX157" fmla="*/ 905938 w 1065247"/>
                <a:gd name="connsiteY157" fmla="*/ 1207171 h 2132949"/>
                <a:gd name="connsiteX158" fmla="*/ 934874 w 1065247"/>
                <a:gd name="connsiteY158" fmla="*/ 1175471 h 2132949"/>
                <a:gd name="connsiteX159" fmla="*/ 956169 w 1065247"/>
                <a:gd name="connsiteY159" fmla="*/ 1169944 h 2132949"/>
                <a:gd name="connsiteX160" fmla="*/ 957470 w 1065247"/>
                <a:gd name="connsiteY160" fmla="*/ 1169944 h 2132949"/>
                <a:gd name="connsiteX161" fmla="*/ 982016 w 1065247"/>
                <a:gd name="connsiteY161" fmla="*/ 1179048 h 2132949"/>
                <a:gd name="connsiteX162" fmla="*/ 1007701 w 1065247"/>
                <a:gd name="connsiteY162" fmla="*/ 1218712 h 2132949"/>
                <a:gd name="connsiteX163" fmla="*/ 1015666 w 1065247"/>
                <a:gd name="connsiteY163" fmla="*/ 1242934 h 2132949"/>
                <a:gd name="connsiteX164" fmla="*/ 1029972 w 1065247"/>
                <a:gd name="connsiteY164" fmla="*/ 1331041 h 2132949"/>
                <a:gd name="connsiteX165" fmla="*/ 1029809 w 1065247"/>
                <a:gd name="connsiteY165" fmla="*/ 1440932 h 2132949"/>
                <a:gd name="connsiteX166" fmla="*/ 1014528 w 1065247"/>
                <a:gd name="connsiteY166" fmla="*/ 1547571 h 2132949"/>
                <a:gd name="connsiteX167" fmla="*/ 1014528 w 1065247"/>
                <a:gd name="connsiteY167" fmla="*/ 1546596 h 2132949"/>
                <a:gd name="connsiteX168" fmla="*/ 1012090 w 1065247"/>
                <a:gd name="connsiteY168" fmla="*/ 1560413 h 2132949"/>
                <a:gd name="connsiteX169" fmla="*/ 998922 w 1065247"/>
                <a:gd name="connsiteY169" fmla="*/ 1625925 h 2132949"/>
                <a:gd name="connsiteX170" fmla="*/ 998272 w 1065247"/>
                <a:gd name="connsiteY170" fmla="*/ 1629339 h 2132949"/>
                <a:gd name="connsiteX171" fmla="*/ 997460 w 1065247"/>
                <a:gd name="connsiteY171" fmla="*/ 1633078 h 2132949"/>
                <a:gd name="connsiteX172" fmla="*/ 982016 w 1065247"/>
                <a:gd name="connsiteY172" fmla="*/ 1710131 h 2132949"/>
                <a:gd name="connsiteX173" fmla="*/ 973563 w 1065247"/>
                <a:gd name="connsiteY173" fmla="*/ 1762963 h 2132949"/>
                <a:gd name="connsiteX174" fmla="*/ 973563 w 1065247"/>
                <a:gd name="connsiteY174" fmla="*/ 1763613 h 2132949"/>
                <a:gd name="connsiteX175" fmla="*/ 962834 w 1065247"/>
                <a:gd name="connsiteY175" fmla="*/ 1827662 h 2132949"/>
                <a:gd name="connsiteX176" fmla="*/ 961047 w 1065247"/>
                <a:gd name="connsiteY176" fmla="*/ 1833352 h 2132949"/>
                <a:gd name="connsiteX177" fmla="*/ 961696 w 1065247"/>
                <a:gd name="connsiteY177" fmla="*/ 1835140 h 2132949"/>
                <a:gd name="connsiteX178" fmla="*/ 962509 w 1065247"/>
                <a:gd name="connsiteY178" fmla="*/ 1837253 h 2132949"/>
                <a:gd name="connsiteX179" fmla="*/ 962509 w 1065247"/>
                <a:gd name="connsiteY179" fmla="*/ 1837903 h 2132949"/>
                <a:gd name="connsiteX180" fmla="*/ 965111 w 1065247"/>
                <a:gd name="connsiteY180" fmla="*/ 1844406 h 2132949"/>
                <a:gd name="connsiteX181" fmla="*/ 967386 w 1065247"/>
                <a:gd name="connsiteY181" fmla="*/ 1850908 h 2132949"/>
                <a:gd name="connsiteX182" fmla="*/ 967061 w 1065247"/>
                <a:gd name="connsiteY182" fmla="*/ 1850258 h 2132949"/>
                <a:gd name="connsiteX183" fmla="*/ 968199 w 1065247"/>
                <a:gd name="connsiteY183" fmla="*/ 1853021 h 2132949"/>
                <a:gd name="connsiteX184" fmla="*/ 970313 w 1065247"/>
                <a:gd name="connsiteY184" fmla="*/ 1859036 h 2132949"/>
                <a:gd name="connsiteX185" fmla="*/ 970637 w 1065247"/>
                <a:gd name="connsiteY185" fmla="*/ 1860012 h 2132949"/>
                <a:gd name="connsiteX186" fmla="*/ 971450 w 1065247"/>
                <a:gd name="connsiteY186" fmla="*/ 1862125 h 2132949"/>
                <a:gd name="connsiteX187" fmla="*/ 971775 w 1065247"/>
                <a:gd name="connsiteY187" fmla="*/ 1862775 h 2132949"/>
                <a:gd name="connsiteX188" fmla="*/ 1029159 w 1065247"/>
                <a:gd name="connsiteY188" fmla="*/ 2022246 h 2132949"/>
                <a:gd name="connsiteX189" fmla="*/ 1030947 w 1065247"/>
                <a:gd name="connsiteY189" fmla="*/ 2027123 h 2132949"/>
                <a:gd name="connsiteX190" fmla="*/ 1055494 w 1065247"/>
                <a:gd name="connsiteY190" fmla="*/ 2099300 h 2132949"/>
                <a:gd name="connsiteX191" fmla="*/ 1065247 w 1065247"/>
                <a:gd name="connsiteY191" fmla="*/ 2132462 h 2132949"/>
                <a:gd name="connsiteX192" fmla="*/ 1002011 w 1065247"/>
                <a:gd name="connsiteY192" fmla="*/ 2132462 h 213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065247" h="2132949">
                  <a:moveTo>
                    <a:pt x="1001361" y="2132950"/>
                  </a:moveTo>
                  <a:cubicBezTo>
                    <a:pt x="993233" y="2108728"/>
                    <a:pt x="984780" y="2084344"/>
                    <a:pt x="976489" y="2060611"/>
                  </a:cubicBezTo>
                  <a:lnTo>
                    <a:pt x="973239" y="2051345"/>
                  </a:lnTo>
                  <a:cubicBezTo>
                    <a:pt x="967874" y="2035739"/>
                    <a:pt x="962346" y="2020296"/>
                    <a:pt x="956820" y="2004852"/>
                  </a:cubicBezTo>
                  <a:cubicBezTo>
                    <a:pt x="951943" y="2002577"/>
                    <a:pt x="947066" y="1999976"/>
                    <a:pt x="942189" y="1997375"/>
                  </a:cubicBezTo>
                  <a:lnTo>
                    <a:pt x="935687" y="1993961"/>
                  </a:lnTo>
                  <a:cubicBezTo>
                    <a:pt x="927721" y="1989897"/>
                    <a:pt x="919593" y="1985670"/>
                    <a:pt x="911628" y="1981444"/>
                  </a:cubicBezTo>
                  <a:lnTo>
                    <a:pt x="902687" y="1976730"/>
                  </a:lnTo>
                  <a:cubicBezTo>
                    <a:pt x="884480" y="1967301"/>
                    <a:pt x="866274" y="1958035"/>
                    <a:pt x="848067" y="1948932"/>
                  </a:cubicBezTo>
                  <a:lnTo>
                    <a:pt x="833925" y="1941779"/>
                  </a:lnTo>
                  <a:cubicBezTo>
                    <a:pt x="808728" y="1929100"/>
                    <a:pt x="784181" y="1915932"/>
                    <a:pt x="763698" y="1904878"/>
                  </a:cubicBezTo>
                  <a:cubicBezTo>
                    <a:pt x="739314" y="1891711"/>
                    <a:pt x="713304" y="1877568"/>
                    <a:pt x="688433" y="1861637"/>
                  </a:cubicBezTo>
                  <a:cubicBezTo>
                    <a:pt x="656084" y="1840992"/>
                    <a:pt x="627473" y="1820184"/>
                    <a:pt x="600976" y="1798401"/>
                  </a:cubicBezTo>
                  <a:lnTo>
                    <a:pt x="601626" y="1798726"/>
                  </a:lnTo>
                  <a:cubicBezTo>
                    <a:pt x="596586" y="1794662"/>
                    <a:pt x="591710" y="1790598"/>
                    <a:pt x="586833" y="1786372"/>
                  </a:cubicBezTo>
                  <a:cubicBezTo>
                    <a:pt x="566676" y="1769140"/>
                    <a:pt x="550744" y="1754673"/>
                    <a:pt x="536764" y="1740367"/>
                  </a:cubicBezTo>
                  <a:cubicBezTo>
                    <a:pt x="515469" y="1718747"/>
                    <a:pt x="493361" y="1695501"/>
                    <a:pt x="475480" y="1669654"/>
                  </a:cubicBezTo>
                  <a:cubicBezTo>
                    <a:pt x="464425" y="1653560"/>
                    <a:pt x="454672" y="1638930"/>
                    <a:pt x="447032" y="1622674"/>
                  </a:cubicBezTo>
                  <a:cubicBezTo>
                    <a:pt x="443130" y="1614546"/>
                    <a:pt x="441179" y="1605768"/>
                    <a:pt x="439066" y="1595852"/>
                  </a:cubicBezTo>
                  <a:cubicBezTo>
                    <a:pt x="437115" y="1586911"/>
                    <a:pt x="436628" y="1578458"/>
                    <a:pt x="437440" y="1570980"/>
                  </a:cubicBezTo>
                  <a:cubicBezTo>
                    <a:pt x="439228" y="1555212"/>
                    <a:pt x="447194" y="1539768"/>
                    <a:pt x="457923" y="1530502"/>
                  </a:cubicBezTo>
                  <a:cubicBezTo>
                    <a:pt x="467189" y="1522700"/>
                    <a:pt x="478730" y="1518636"/>
                    <a:pt x="492386" y="1518636"/>
                  </a:cubicBezTo>
                  <a:cubicBezTo>
                    <a:pt x="502627" y="1518636"/>
                    <a:pt x="514168" y="1520911"/>
                    <a:pt x="525710" y="1525463"/>
                  </a:cubicBezTo>
                  <a:cubicBezTo>
                    <a:pt x="537577" y="1530015"/>
                    <a:pt x="549932" y="1535542"/>
                    <a:pt x="564562" y="1543020"/>
                  </a:cubicBezTo>
                  <a:cubicBezTo>
                    <a:pt x="588134" y="1555049"/>
                    <a:pt x="613005" y="1569192"/>
                    <a:pt x="640152" y="1586423"/>
                  </a:cubicBezTo>
                  <a:cubicBezTo>
                    <a:pt x="665350" y="1602354"/>
                    <a:pt x="690221" y="1620398"/>
                    <a:pt x="713304" y="1637467"/>
                  </a:cubicBezTo>
                  <a:cubicBezTo>
                    <a:pt x="733950" y="1652748"/>
                    <a:pt x="758008" y="1670954"/>
                    <a:pt x="781417" y="1690461"/>
                  </a:cubicBezTo>
                  <a:cubicBezTo>
                    <a:pt x="802225" y="1707855"/>
                    <a:pt x="824333" y="1727037"/>
                    <a:pt x="844490" y="1748820"/>
                  </a:cubicBezTo>
                  <a:cubicBezTo>
                    <a:pt x="856032" y="1761338"/>
                    <a:pt x="867249" y="1773855"/>
                    <a:pt x="877490" y="1785722"/>
                  </a:cubicBezTo>
                  <a:cubicBezTo>
                    <a:pt x="874727" y="1778569"/>
                    <a:pt x="871963" y="1771254"/>
                    <a:pt x="869200" y="1763939"/>
                  </a:cubicBezTo>
                  <a:lnTo>
                    <a:pt x="866761" y="1757111"/>
                  </a:lnTo>
                  <a:cubicBezTo>
                    <a:pt x="853269" y="1721348"/>
                    <a:pt x="839614" y="1685260"/>
                    <a:pt x="826121" y="1649984"/>
                  </a:cubicBezTo>
                  <a:cubicBezTo>
                    <a:pt x="809215" y="1605930"/>
                    <a:pt x="791334" y="1561389"/>
                    <a:pt x="774103" y="1518310"/>
                  </a:cubicBezTo>
                  <a:lnTo>
                    <a:pt x="772639" y="1514897"/>
                  </a:lnTo>
                  <a:lnTo>
                    <a:pt x="763698" y="1492463"/>
                  </a:lnTo>
                  <a:cubicBezTo>
                    <a:pt x="740615" y="1434917"/>
                    <a:pt x="718832" y="1382410"/>
                    <a:pt x="697048" y="1331854"/>
                  </a:cubicBezTo>
                  <a:cubicBezTo>
                    <a:pt x="681606" y="1295928"/>
                    <a:pt x="664375" y="1260003"/>
                    <a:pt x="647630" y="1225377"/>
                  </a:cubicBezTo>
                  <a:lnTo>
                    <a:pt x="647630" y="1224890"/>
                  </a:lnTo>
                  <a:lnTo>
                    <a:pt x="644867" y="1219688"/>
                  </a:lnTo>
                  <a:cubicBezTo>
                    <a:pt x="638690" y="1206845"/>
                    <a:pt x="632512" y="1194003"/>
                    <a:pt x="626335" y="1181161"/>
                  </a:cubicBezTo>
                  <a:cubicBezTo>
                    <a:pt x="605852" y="1137920"/>
                    <a:pt x="585858" y="1093541"/>
                    <a:pt x="566350" y="1050463"/>
                  </a:cubicBezTo>
                  <a:lnTo>
                    <a:pt x="565538" y="1048675"/>
                  </a:lnTo>
                  <a:lnTo>
                    <a:pt x="554321" y="1023640"/>
                  </a:lnTo>
                  <a:cubicBezTo>
                    <a:pt x="531888" y="974060"/>
                    <a:pt x="512706" y="932444"/>
                    <a:pt x="492060" y="890341"/>
                  </a:cubicBezTo>
                  <a:cubicBezTo>
                    <a:pt x="473691" y="852790"/>
                    <a:pt x="453371" y="812963"/>
                    <a:pt x="426549" y="761106"/>
                  </a:cubicBezTo>
                  <a:cubicBezTo>
                    <a:pt x="421184" y="751027"/>
                    <a:pt x="415820" y="740948"/>
                    <a:pt x="410456" y="730870"/>
                  </a:cubicBezTo>
                  <a:cubicBezTo>
                    <a:pt x="403953" y="728919"/>
                    <a:pt x="397450" y="726318"/>
                    <a:pt x="391273" y="723717"/>
                  </a:cubicBezTo>
                  <a:lnTo>
                    <a:pt x="390298" y="723392"/>
                  </a:lnTo>
                  <a:cubicBezTo>
                    <a:pt x="387697" y="722254"/>
                    <a:pt x="385097" y="721279"/>
                    <a:pt x="382495" y="720303"/>
                  </a:cubicBezTo>
                  <a:cubicBezTo>
                    <a:pt x="378106" y="718678"/>
                    <a:pt x="373717" y="716890"/>
                    <a:pt x="369328" y="715264"/>
                  </a:cubicBezTo>
                  <a:lnTo>
                    <a:pt x="361688" y="712338"/>
                  </a:lnTo>
                  <a:lnTo>
                    <a:pt x="347220" y="706811"/>
                  </a:lnTo>
                  <a:cubicBezTo>
                    <a:pt x="334540" y="701934"/>
                    <a:pt x="322023" y="697220"/>
                    <a:pt x="309343" y="692343"/>
                  </a:cubicBezTo>
                  <a:lnTo>
                    <a:pt x="302679" y="689905"/>
                  </a:lnTo>
                  <a:cubicBezTo>
                    <a:pt x="292274" y="686003"/>
                    <a:pt x="281870" y="682102"/>
                    <a:pt x="271466" y="678200"/>
                  </a:cubicBezTo>
                  <a:cubicBezTo>
                    <a:pt x="247082" y="668934"/>
                    <a:pt x="218797" y="657880"/>
                    <a:pt x="191812" y="644063"/>
                  </a:cubicBezTo>
                  <a:cubicBezTo>
                    <a:pt x="164340" y="629920"/>
                    <a:pt x="139468" y="613176"/>
                    <a:pt x="118010" y="593994"/>
                  </a:cubicBezTo>
                  <a:cubicBezTo>
                    <a:pt x="101429" y="579201"/>
                    <a:pt x="78833" y="556118"/>
                    <a:pt x="72981" y="526532"/>
                  </a:cubicBezTo>
                  <a:cubicBezTo>
                    <a:pt x="70217" y="512227"/>
                    <a:pt x="71680" y="497434"/>
                    <a:pt x="77207" y="485892"/>
                  </a:cubicBezTo>
                  <a:cubicBezTo>
                    <a:pt x="82734" y="474350"/>
                    <a:pt x="93301" y="464271"/>
                    <a:pt x="106306" y="458257"/>
                  </a:cubicBezTo>
                  <a:cubicBezTo>
                    <a:pt x="117197" y="453217"/>
                    <a:pt x="129064" y="450616"/>
                    <a:pt x="141581" y="450616"/>
                  </a:cubicBezTo>
                  <a:lnTo>
                    <a:pt x="142556" y="450616"/>
                  </a:lnTo>
                  <a:cubicBezTo>
                    <a:pt x="149872" y="450616"/>
                    <a:pt x="157837" y="451754"/>
                    <a:pt x="167591" y="453868"/>
                  </a:cubicBezTo>
                  <a:cubicBezTo>
                    <a:pt x="182059" y="456956"/>
                    <a:pt x="196201" y="461670"/>
                    <a:pt x="208393" y="465897"/>
                  </a:cubicBezTo>
                  <a:cubicBezTo>
                    <a:pt x="224487" y="471424"/>
                    <a:pt x="243506" y="478252"/>
                    <a:pt x="261550" y="487030"/>
                  </a:cubicBezTo>
                  <a:lnTo>
                    <a:pt x="258299" y="482478"/>
                  </a:lnTo>
                  <a:lnTo>
                    <a:pt x="255049" y="477601"/>
                  </a:lnTo>
                  <a:cubicBezTo>
                    <a:pt x="251634" y="472724"/>
                    <a:pt x="248383" y="467848"/>
                    <a:pt x="244969" y="462971"/>
                  </a:cubicBezTo>
                  <a:cubicBezTo>
                    <a:pt x="220585" y="429484"/>
                    <a:pt x="192137" y="394696"/>
                    <a:pt x="158000" y="356657"/>
                  </a:cubicBezTo>
                  <a:cubicBezTo>
                    <a:pt x="143369" y="341051"/>
                    <a:pt x="128089" y="325120"/>
                    <a:pt x="112483" y="308864"/>
                  </a:cubicBezTo>
                  <a:cubicBezTo>
                    <a:pt x="96715" y="292445"/>
                    <a:pt x="81271" y="276352"/>
                    <a:pt x="66316" y="260421"/>
                  </a:cubicBezTo>
                  <a:cubicBezTo>
                    <a:pt x="63390" y="257332"/>
                    <a:pt x="60464" y="254244"/>
                    <a:pt x="57538" y="251155"/>
                  </a:cubicBezTo>
                  <a:lnTo>
                    <a:pt x="54612" y="248067"/>
                  </a:lnTo>
                  <a:cubicBezTo>
                    <a:pt x="43070" y="235875"/>
                    <a:pt x="30065" y="222220"/>
                    <a:pt x="18361" y="208239"/>
                  </a:cubicBezTo>
                  <a:cubicBezTo>
                    <a:pt x="13646" y="202550"/>
                    <a:pt x="9582" y="197348"/>
                    <a:pt x="5844" y="191983"/>
                  </a:cubicBezTo>
                  <a:cubicBezTo>
                    <a:pt x="479" y="184180"/>
                    <a:pt x="-1309" y="173939"/>
                    <a:pt x="967" y="164673"/>
                  </a:cubicBezTo>
                  <a:cubicBezTo>
                    <a:pt x="2917" y="156870"/>
                    <a:pt x="7632" y="150205"/>
                    <a:pt x="14622" y="145816"/>
                  </a:cubicBezTo>
                  <a:cubicBezTo>
                    <a:pt x="19011" y="143053"/>
                    <a:pt x="24375" y="141590"/>
                    <a:pt x="29577" y="141427"/>
                  </a:cubicBezTo>
                  <a:cubicBezTo>
                    <a:pt x="32341" y="141427"/>
                    <a:pt x="34779" y="141752"/>
                    <a:pt x="37055" y="142403"/>
                  </a:cubicBezTo>
                  <a:cubicBezTo>
                    <a:pt x="40794" y="143378"/>
                    <a:pt x="40794" y="143378"/>
                    <a:pt x="40794" y="143540"/>
                  </a:cubicBezTo>
                  <a:cubicBezTo>
                    <a:pt x="40794" y="144028"/>
                    <a:pt x="42257" y="144516"/>
                    <a:pt x="43883" y="145166"/>
                  </a:cubicBezTo>
                  <a:cubicBezTo>
                    <a:pt x="51523" y="147767"/>
                    <a:pt x="55424" y="155570"/>
                    <a:pt x="57050" y="160122"/>
                  </a:cubicBezTo>
                  <a:cubicBezTo>
                    <a:pt x="59651" y="163048"/>
                    <a:pt x="62252" y="165974"/>
                    <a:pt x="64853" y="168900"/>
                  </a:cubicBezTo>
                  <a:cubicBezTo>
                    <a:pt x="92651" y="198486"/>
                    <a:pt x="122074" y="228397"/>
                    <a:pt x="147921" y="254732"/>
                  </a:cubicBezTo>
                  <a:cubicBezTo>
                    <a:pt x="159138" y="266273"/>
                    <a:pt x="170354" y="277652"/>
                    <a:pt x="181571" y="289194"/>
                  </a:cubicBezTo>
                  <a:cubicBezTo>
                    <a:pt x="203679" y="311790"/>
                    <a:pt x="223024" y="333248"/>
                    <a:pt x="240905" y="354381"/>
                  </a:cubicBezTo>
                  <a:cubicBezTo>
                    <a:pt x="259925" y="376814"/>
                    <a:pt x="279920" y="400873"/>
                    <a:pt x="297801" y="426395"/>
                  </a:cubicBezTo>
                  <a:cubicBezTo>
                    <a:pt x="332426" y="475976"/>
                    <a:pt x="364126" y="526207"/>
                    <a:pt x="393386" y="573187"/>
                  </a:cubicBezTo>
                  <a:cubicBezTo>
                    <a:pt x="408017" y="596595"/>
                    <a:pt x="422972" y="620817"/>
                    <a:pt x="437278" y="646013"/>
                  </a:cubicBezTo>
                  <a:cubicBezTo>
                    <a:pt x="451258" y="670235"/>
                    <a:pt x="465563" y="696732"/>
                    <a:pt x="481169" y="726806"/>
                  </a:cubicBezTo>
                  <a:cubicBezTo>
                    <a:pt x="508316" y="778988"/>
                    <a:pt x="534488" y="830844"/>
                    <a:pt x="558548" y="880913"/>
                  </a:cubicBezTo>
                  <a:cubicBezTo>
                    <a:pt x="579355" y="924154"/>
                    <a:pt x="599675" y="969020"/>
                    <a:pt x="616906" y="1007222"/>
                  </a:cubicBezTo>
                  <a:cubicBezTo>
                    <a:pt x="616906" y="1006734"/>
                    <a:pt x="616906" y="1006409"/>
                    <a:pt x="616906" y="1005921"/>
                  </a:cubicBezTo>
                  <a:cubicBezTo>
                    <a:pt x="616906" y="1003320"/>
                    <a:pt x="617232" y="1000719"/>
                    <a:pt x="617232" y="997956"/>
                  </a:cubicBezTo>
                  <a:cubicBezTo>
                    <a:pt x="619671" y="948375"/>
                    <a:pt x="620483" y="896193"/>
                    <a:pt x="619671" y="828406"/>
                  </a:cubicBezTo>
                  <a:cubicBezTo>
                    <a:pt x="619020" y="769071"/>
                    <a:pt x="617232" y="710712"/>
                    <a:pt x="614143" y="655117"/>
                  </a:cubicBezTo>
                  <a:cubicBezTo>
                    <a:pt x="613005" y="634309"/>
                    <a:pt x="611704" y="613176"/>
                    <a:pt x="609916" y="590580"/>
                  </a:cubicBezTo>
                  <a:cubicBezTo>
                    <a:pt x="605852" y="544576"/>
                    <a:pt x="600976" y="504261"/>
                    <a:pt x="594961" y="467197"/>
                  </a:cubicBezTo>
                  <a:cubicBezTo>
                    <a:pt x="588621" y="428346"/>
                    <a:pt x="580818" y="387055"/>
                    <a:pt x="570903" y="341213"/>
                  </a:cubicBezTo>
                  <a:cubicBezTo>
                    <a:pt x="560010" y="292120"/>
                    <a:pt x="547981" y="239613"/>
                    <a:pt x="533676" y="180604"/>
                  </a:cubicBezTo>
                  <a:lnTo>
                    <a:pt x="528962" y="161422"/>
                  </a:lnTo>
                  <a:cubicBezTo>
                    <a:pt x="523922" y="140614"/>
                    <a:pt x="518883" y="119807"/>
                    <a:pt x="514007" y="98999"/>
                  </a:cubicBezTo>
                  <a:lnTo>
                    <a:pt x="512706" y="93472"/>
                  </a:lnTo>
                  <a:cubicBezTo>
                    <a:pt x="509617" y="80467"/>
                    <a:pt x="506691" y="67462"/>
                    <a:pt x="503765" y="54295"/>
                  </a:cubicBezTo>
                  <a:lnTo>
                    <a:pt x="503440" y="52669"/>
                  </a:lnTo>
                  <a:cubicBezTo>
                    <a:pt x="502139" y="47142"/>
                    <a:pt x="501001" y="41615"/>
                    <a:pt x="500188" y="36088"/>
                  </a:cubicBezTo>
                  <a:cubicBezTo>
                    <a:pt x="497912" y="21783"/>
                    <a:pt x="505065" y="8128"/>
                    <a:pt x="517582" y="2601"/>
                  </a:cubicBezTo>
                  <a:cubicBezTo>
                    <a:pt x="521484" y="975"/>
                    <a:pt x="525548" y="0"/>
                    <a:pt x="529774" y="0"/>
                  </a:cubicBezTo>
                  <a:cubicBezTo>
                    <a:pt x="533513" y="0"/>
                    <a:pt x="537253" y="650"/>
                    <a:pt x="540666" y="2113"/>
                  </a:cubicBezTo>
                  <a:cubicBezTo>
                    <a:pt x="548956" y="5364"/>
                    <a:pt x="555134" y="12029"/>
                    <a:pt x="558385" y="21458"/>
                  </a:cubicBezTo>
                  <a:cubicBezTo>
                    <a:pt x="559198" y="23571"/>
                    <a:pt x="559686" y="26010"/>
                    <a:pt x="560010" y="28936"/>
                  </a:cubicBezTo>
                  <a:cubicBezTo>
                    <a:pt x="563587" y="44541"/>
                    <a:pt x="567488" y="60472"/>
                    <a:pt x="571390" y="75753"/>
                  </a:cubicBezTo>
                  <a:lnTo>
                    <a:pt x="571715" y="76728"/>
                  </a:lnTo>
                  <a:cubicBezTo>
                    <a:pt x="573991" y="85669"/>
                    <a:pt x="576266" y="94610"/>
                    <a:pt x="578380" y="103388"/>
                  </a:cubicBezTo>
                  <a:cubicBezTo>
                    <a:pt x="581306" y="115418"/>
                    <a:pt x="584233" y="127284"/>
                    <a:pt x="587159" y="139151"/>
                  </a:cubicBezTo>
                  <a:lnTo>
                    <a:pt x="587808" y="141752"/>
                  </a:lnTo>
                  <a:lnTo>
                    <a:pt x="591384" y="156383"/>
                  </a:lnTo>
                  <a:lnTo>
                    <a:pt x="598375" y="185156"/>
                  </a:lnTo>
                  <a:cubicBezTo>
                    <a:pt x="612355" y="242377"/>
                    <a:pt x="625685" y="298460"/>
                    <a:pt x="637552" y="354868"/>
                  </a:cubicBezTo>
                  <a:cubicBezTo>
                    <a:pt x="642917" y="380553"/>
                    <a:pt x="647956" y="406563"/>
                    <a:pt x="652344" y="432084"/>
                  </a:cubicBezTo>
                  <a:cubicBezTo>
                    <a:pt x="654620" y="424119"/>
                    <a:pt x="656896" y="416154"/>
                    <a:pt x="659497" y="408188"/>
                  </a:cubicBezTo>
                  <a:cubicBezTo>
                    <a:pt x="669088" y="377627"/>
                    <a:pt x="680955" y="345928"/>
                    <a:pt x="695749" y="310977"/>
                  </a:cubicBezTo>
                  <a:cubicBezTo>
                    <a:pt x="701763" y="296835"/>
                    <a:pt x="707615" y="284317"/>
                    <a:pt x="713792" y="272938"/>
                  </a:cubicBezTo>
                  <a:cubicBezTo>
                    <a:pt x="719644" y="262047"/>
                    <a:pt x="727935" y="248229"/>
                    <a:pt x="739152" y="236525"/>
                  </a:cubicBezTo>
                  <a:cubicBezTo>
                    <a:pt x="750531" y="224658"/>
                    <a:pt x="762886" y="218643"/>
                    <a:pt x="776053" y="218643"/>
                  </a:cubicBezTo>
                  <a:cubicBezTo>
                    <a:pt x="776703" y="218643"/>
                    <a:pt x="777191" y="218643"/>
                    <a:pt x="777841" y="218643"/>
                  </a:cubicBezTo>
                  <a:cubicBezTo>
                    <a:pt x="793447" y="219293"/>
                    <a:pt x="808240" y="228234"/>
                    <a:pt x="817506" y="242540"/>
                  </a:cubicBezTo>
                  <a:cubicBezTo>
                    <a:pt x="825471" y="254732"/>
                    <a:pt x="828560" y="269199"/>
                    <a:pt x="831323" y="282042"/>
                  </a:cubicBezTo>
                  <a:cubicBezTo>
                    <a:pt x="832786" y="289032"/>
                    <a:pt x="833762" y="295859"/>
                    <a:pt x="834737" y="303500"/>
                  </a:cubicBezTo>
                  <a:cubicBezTo>
                    <a:pt x="838638" y="334223"/>
                    <a:pt x="832461" y="366898"/>
                    <a:pt x="826772" y="391932"/>
                  </a:cubicBezTo>
                  <a:cubicBezTo>
                    <a:pt x="820757" y="417617"/>
                    <a:pt x="811978" y="444276"/>
                    <a:pt x="800762" y="470936"/>
                  </a:cubicBezTo>
                  <a:cubicBezTo>
                    <a:pt x="793122" y="489143"/>
                    <a:pt x="783043" y="506537"/>
                    <a:pt x="774264" y="521818"/>
                  </a:cubicBezTo>
                  <a:cubicBezTo>
                    <a:pt x="768412" y="532059"/>
                    <a:pt x="762398" y="542300"/>
                    <a:pt x="756383" y="552541"/>
                  </a:cubicBezTo>
                  <a:lnTo>
                    <a:pt x="753944" y="556768"/>
                  </a:lnTo>
                  <a:lnTo>
                    <a:pt x="746793" y="568960"/>
                  </a:lnTo>
                  <a:cubicBezTo>
                    <a:pt x="737364" y="585053"/>
                    <a:pt x="728748" y="600497"/>
                    <a:pt x="720620" y="615940"/>
                  </a:cubicBezTo>
                  <a:cubicBezTo>
                    <a:pt x="716556" y="623580"/>
                    <a:pt x="712654" y="631383"/>
                    <a:pt x="708753" y="639186"/>
                  </a:cubicBezTo>
                  <a:lnTo>
                    <a:pt x="708265" y="640324"/>
                  </a:lnTo>
                  <a:cubicBezTo>
                    <a:pt x="703388" y="649915"/>
                    <a:pt x="698349" y="659831"/>
                    <a:pt x="693310" y="669422"/>
                  </a:cubicBezTo>
                  <a:cubicBezTo>
                    <a:pt x="690221" y="675274"/>
                    <a:pt x="685019" y="679988"/>
                    <a:pt x="678680" y="682752"/>
                  </a:cubicBezTo>
                  <a:cubicBezTo>
                    <a:pt x="679980" y="708924"/>
                    <a:pt x="680792" y="737860"/>
                    <a:pt x="681606" y="771347"/>
                  </a:cubicBezTo>
                  <a:cubicBezTo>
                    <a:pt x="682744" y="824017"/>
                    <a:pt x="682744" y="880588"/>
                    <a:pt x="681606" y="944474"/>
                  </a:cubicBezTo>
                  <a:cubicBezTo>
                    <a:pt x="680955" y="975035"/>
                    <a:pt x="679493" y="1006734"/>
                    <a:pt x="677216" y="1041359"/>
                  </a:cubicBezTo>
                  <a:cubicBezTo>
                    <a:pt x="676078" y="1058103"/>
                    <a:pt x="674940" y="1073221"/>
                    <a:pt x="673478" y="1087526"/>
                  </a:cubicBezTo>
                  <a:lnTo>
                    <a:pt x="672990" y="1092728"/>
                  </a:lnTo>
                  <a:lnTo>
                    <a:pt x="672990" y="1093704"/>
                  </a:lnTo>
                  <a:cubicBezTo>
                    <a:pt x="672014" y="1103295"/>
                    <a:pt x="671039" y="1113211"/>
                    <a:pt x="669738" y="1122802"/>
                  </a:cubicBezTo>
                  <a:cubicBezTo>
                    <a:pt x="681769" y="1148812"/>
                    <a:pt x="692984" y="1172708"/>
                    <a:pt x="704201" y="1195629"/>
                  </a:cubicBezTo>
                  <a:cubicBezTo>
                    <a:pt x="717044" y="1222126"/>
                    <a:pt x="729560" y="1248136"/>
                    <a:pt x="741428" y="1274145"/>
                  </a:cubicBezTo>
                  <a:cubicBezTo>
                    <a:pt x="753294" y="1300155"/>
                    <a:pt x="764674" y="1327140"/>
                    <a:pt x="774264" y="1350223"/>
                  </a:cubicBezTo>
                  <a:cubicBezTo>
                    <a:pt x="808728" y="1432804"/>
                    <a:pt x="842540" y="1517823"/>
                    <a:pt x="877816" y="1609994"/>
                  </a:cubicBezTo>
                  <a:cubicBezTo>
                    <a:pt x="877653" y="1607231"/>
                    <a:pt x="877490" y="1604467"/>
                    <a:pt x="877328" y="1601704"/>
                  </a:cubicBezTo>
                  <a:cubicBezTo>
                    <a:pt x="876678" y="1587073"/>
                    <a:pt x="876190" y="1572443"/>
                    <a:pt x="875703" y="1557812"/>
                  </a:cubicBezTo>
                  <a:cubicBezTo>
                    <a:pt x="874889" y="1531640"/>
                    <a:pt x="874402" y="1503843"/>
                    <a:pt x="873914" y="1470355"/>
                  </a:cubicBezTo>
                  <a:cubicBezTo>
                    <a:pt x="873589" y="1441907"/>
                    <a:pt x="873264" y="1411671"/>
                    <a:pt x="875052" y="1381760"/>
                  </a:cubicBezTo>
                  <a:cubicBezTo>
                    <a:pt x="876515" y="1355425"/>
                    <a:pt x="879278" y="1327790"/>
                    <a:pt x="883342" y="1297391"/>
                  </a:cubicBezTo>
                  <a:cubicBezTo>
                    <a:pt x="885293" y="1282761"/>
                    <a:pt x="888382" y="1267968"/>
                    <a:pt x="891308" y="1253988"/>
                  </a:cubicBezTo>
                  <a:cubicBezTo>
                    <a:pt x="894234" y="1239683"/>
                    <a:pt x="898298" y="1222776"/>
                    <a:pt x="905938" y="1207171"/>
                  </a:cubicBezTo>
                  <a:cubicBezTo>
                    <a:pt x="912766" y="1193190"/>
                    <a:pt x="922844" y="1182136"/>
                    <a:pt x="934874" y="1175471"/>
                  </a:cubicBezTo>
                  <a:cubicBezTo>
                    <a:pt x="941539" y="1171732"/>
                    <a:pt x="948529" y="1169944"/>
                    <a:pt x="956169" y="1169944"/>
                  </a:cubicBezTo>
                  <a:lnTo>
                    <a:pt x="957470" y="1169944"/>
                  </a:lnTo>
                  <a:cubicBezTo>
                    <a:pt x="966086" y="1170269"/>
                    <a:pt x="974377" y="1173196"/>
                    <a:pt x="982016" y="1179048"/>
                  </a:cubicBezTo>
                  <a:cubicBezTo>
                    <a:pt x="994534" y="1188476"/>
                    <a:pt x="1002011" y="1204407"/>
                    <a:pt x="1007701" y="1218712"/>
                  </a:cubicBezTo>
                  <a:cubicBezTo>
                    <a:pt x="1011277" y="1227816"/>
                    <a:pt x="1013879" y="1235619"/>
                    <a:pt x="1015666" y="1242934"/>
                  </a:cubicBezTo>
                  <a:cubicBezTo>
                    <a:pt x="1022819" y="1273170"/>
                    <a:pt x="1027533" y="1302756"/>
                    <a:pt x="1029972" y="1331041"/>
                  </a:cubicBezTo>
                  <a:cubicBezTo>
                    <a:pt x="1032735" y="1364366"/>
                    <a:pt x="1032572" y="1399316"/>
                    <a:pt x="1029809" y="1440932"/>
                  </a:cubicBezTo>
                  <a:cubicBezTo>
                    <a:pt x="1027370" y="1476695"/>
                    <a:pt x="1021193" y="1511808"/>
                    <a:pt x="1014528" y="1547571"/>
                  </a:cubicBezTo>
                  <a:lnTo>
                    <a:pt x="1014528" y="1546596"/>
                  </a:lnTo>
                  <a:cubicBezTo>
                    <a:pt x="1013716" y="1551148"/>
                    <a:pt x="1012903" y="1555862"/>
                    <a:pt x="1012090" y="1560413"/>
                  </a:cubicBezTo>
                  <a:cubicBezTo>
                    <a:pt x="1007864" y="1582359"/>
                    <a:pt x="1003312" y="1604467"/>
                    <a:pt x="998922" y="1625925"/>
                  </a:cubicBezTo>
                  <a:lnTo>
                    <a:pt x="998272" y="1629339"/>
                  </a:lnTo>
                  <a:lnTo>
                    <a:pt x="997460" y="1633078"/>
                  </a:lnTo>
                  <a:cubicBezTo>
                    <a:pt x="992258" y="1658275"/>
                    <a:pt x="986893" y="1684447"/>
                    <a:pt x="982016" y="1710131"/>
                  </a:cubicBezTo>
                  <a:cubicBezTo>
                    <a:pt x="978765" y="1727688"/>
                    <a:pt x="976165" y="1745569"/>
                    <a:pt x="973563" y="1762963"/>
                  </a:cubicBezTo>
                  <a:lnTo>
                    <a:pt x="973563" y="1763613"/>
                  </a:lnTo>
                  <a:cubicBezTo>
                    <a:pt x="970313" y="1784746"/>
                    <a:pt x="966898" y="1806529"/>
                    <a:pt x="962834" y="1827662"/>
                  </a:cubicBezTo>
                  <a:cubicBezTo>
                    <a:pt x="962509" y="1829613"/>
                    <a:pt x="961859" y="1831564"/>
                    <a:pt x="961047" y="1833352"/>
                  </a:cubicBezTo>
                  <a:cubicBezTo>
                    <a:pt x="961208" y="1833839"/>
                    <a:pt x="961534" y="1834490"/>
                    <a:pt x="961696" y="1835140"/>
                  </a:cubicBezTo>
                  <a:cubicBezTo>
                    <a:pt x="962022" y="1835790"/>
                    <a:pt x="962185" y="1836603"/>
                    <a:pt x="962509" y="1837253"/>
                  </a:cubicBezTo>
                  <a:lnTo>
                    <a:pt x="962509" y="1837903"/>
                  </a:lnTo>
                  <a:lnTo>
                    <a:pt x="965111" y="1844406"/>
                  </a:lnTo>
                  <a:lnTo>
                    <a:pt x="967386" y="1850908"/>
                  </a:lnTo>
                  <a:lnTo>
                    <a:pt x="967061" y="1850258"/>
                  </a:lnTo>
                  <a:lnTo>
                    <a:pt x="968199" y="1853021"/>
                  </a:lnTo>
                  <a:lnTo>
                    <a:pt x="970313" y="1859036"/>
                  </a:lnTo>
                  <a:lnTo>
                    <a:pt x="970637" y="1860012"/>
                  </a:lnTo>
                  <a:lnTo>
                    <a:pt x="971450" y="1862125"/>
                  </a:lnTo>
                  <a:cubicBezTo>
                    <a:pt x="971450" y="1862125"/>
                    <a:pt x="971450" y="1862125"/>
                    <a:pt x="971775" y="1862775"/>
                  </a:cubicBezTo>
                  <a:cubicBezTo>
                    <a:pt x="992421" y="1919508"/>
                    <a:pt x="1010953" y="1970552"/>
                    <a:pt x="1029159" y="2022246"/>
                  </a:cubicBezTo>
                  <a:lnTo>
                    <a:pt x="1030947" y="2027123"/>
                  </a:lnTo>
                  <a:cubicBezTo>
                    <a:pt x="1039238" y="2050694"/>
                    <a:pt x="1047853" y="2075078"/>
                    <a:pt x="1055494" y="2099300"/>
                  </a:cubicBezTo>
                  <a:cubicBezTo>
                    <a:pt x="1058583" y="2108728"/>
                    <a:pt x="1061509" y="2118970"/>
                    <a:pt x="1065247" y="2132462"/>
                  </a:cubicBezTo>
                  <a:lnTo>
                    <a:pt x="1002011" y="2132462"/>
                  </a:lnTo>
                  <a:close/>
                </a:path>
              </a:pathLst>
            </a:custGeom>
            <a:solidFill>
              <a:srgbClr val="6CA44D"/>
            </a:solidFill>
            <a:ln w="16256"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7177287B-3963-CA26-0A70-5D34F718FE8B}"/>
                </a:ext>
              </a:extLst>
            </p:cNvPr>
            <p:cNvSpPr/>
            <p:nvPr/>
          </p:nvSpPr>
          <p:spPr>
            <a:xfrm>
              <a:off x="1893661" y="5225857"/>
              <a:ext cx="698182" cy="1715983"/>
            </a:xfrm>
            <a:custGeom>
              <a:avLst/>
              <a:gdLst>
                <a:gd name="connsiteX0" fmla="*/ 0 w 698182"/>
                <a:gd name="connsiteY0" fmla="*/ 1715821 h 1715983"/>
                <a:gd name="connsiteX1" fmla="*/ 1788 w 698182"/>
                <a:gd name="connsiteY1" fmla="*/ 1702653 h 1715983"/>
                <a:gd name="connsiteX2" fmla="*/ 15443 w 698182"/>
                <a:gd name="connsiteY2" fmla="*/ 1618772 h 1715983"/>
                <a:gd name="connsiteX3" fmla="*/ 46167 w 698182"/>
                <a:gd name="connsiteY3" fmla="*/ 1451336 h 1715983"/>
                <a:gd name="connsiteX4" fmla="*/ 87945 w 698182"/>
                <a:gd name="connsiteY4" fmla="*/ 1280973 h 1715983"/>
                <a:gd name="connsiteX5" fmla="*/ 129886 w 698182"/>
                <a:gd name="connsiteY5" fmla="*/ 1117437 h 1715983"/>
                <a:gd name="connsiteX6" fmla="*/ 232136 w 698182"/>
                <a:gd name="connsiteY6" fmla="*/ 787928 h 1715983"/>
                <a:gd name="connsiteX7" fmla="*/ 291470 w 698182"/>
                <a:gd name="connsiteY7" fmla="*/ 624718 h 1715983"/>
                <a:gd name="connsiteX8" fmla="*/ 351942 w 698182"/>
                <a:gd name="connsiteY8" fmla="*/ 460207 h 1715983"/>
                <a:gd name="connsiteX9" fmla="*/ 420705 w 698182"/>
                <a:gd name="connsiteY9" fmla="*/ 306588 h 1715983"/>
                <a:gd name="connsiteX10" fmla="*/ 500360 w 698182"/>
                <a:gd name="connsiteY10" fmla="*/ 150368 h 1715983"/>
                <a:gd name="connsiteX11" fmla="*/ 547502 w 698182"/>
                <a:gd name="connsiteY11" fmla="*/ 69738 h 1715983"/>
                <a:gd name="connsiteX12" fmla="*/ 572536 w 698182"/>
                <a:gd name="connsiteY12" fmla="*/ 31537 h 1715983"/>
                <a:gd name="connsiteX13" fmla="*/ 585216 w 698182"/>
                <a:gd name="connsiteY13" fmla="*/ 14305 h 1715983"/>
                <a:gd name="connsiteX14" fmla="*/ 606674 w 698182"/>
                <a:gd name="connsiteY14" fmla="*/ 325 h 1715983"/>
                <a:gd name="connsiteX15" fmla="*/ 637073 w 698182"/>
                <a:gd name="connsiteY15" fmla="*/ 17069 h 1715983"/>
                <a:gd name="connsiteX16" fmla="*/ 633009 w 698182"/>
                <a:gd name="connsiteY16" fmla="*/ 48443 h 1715983"/>
                <a:gd name="connsiteX17" fmla="*/ 617403 w 698182"/>
                <a:gd name="connsiteY17" fmla="*/ 72827 h 1715983"/>
                <a:gd name="connsiteX18" fmla="*/ 541650 w 698182"/>
                <a:gd name="connsiteY18" fmla="*/ 205313 h 1715983"/>
                <a:gd name="connsiteX19" fmla="*/ 470936 w 698182"/>
                <a:gd name="connsiteY19" fmla="*/ 348203 h 1715983"/>
                <a:gd name="connsiteX20" fmla="*/ 405262 w 698182"/>
                <a:gd name="connsiteY20" fmla="*/ 498897 h 1715983"/>
                <a:gd name="connsiteX21" fmla="*/ 344790 w 698182"/>
                <a:gd name="connsiteY21" fmla="*/ 664220 h 1715983"/>
                <a:gd name="connsiteX22" fmla="*/ 297160 w 698182"/>
                <a:gd name="connsiteY22" fmla="*/ 793943 h 1715983"/>
                <a:gd name="connsiteX23" fmla="*/ 255707 w 698182"/>
                <a:gd name="connsiteY23" fmla="*/ 916188 h 1715983"/>
                <a:gd name="connsiteX24" fmla="*/ 205313 w 698182"/>
                <a:gd name="connsiteY24" fmla="*/ 1080536 h 1715983"/>
                <a:gd name="connsiteX25" fmla="*/ 160284 w 698182"/>
                <a:gd name="connsiteY25" fmla="*/ 1248136 h 1715983"/>
                <a:gd name="connsiteX26" fmla="*/ 131186 w 698182"/>
                <a:gd name="connsiteY26" fmla="*/ 1363391 h 1715983"/>
                <a:gd name="connsiteX27" fmla="*/ 160934 w 698182"/>
                <a:gd name="connsiteY27" fmla="*/ 1293490 h 1715983"/>
                <a:gd name="connsiteX28" fmla="*/ 197510 w 698182"/>
                <a:gd name="connsiteY28" fmla="*/ 1218225 h 1715983"/>
                <a:gd name="connsiteX29" fmla="*/ 239288 w 698182"/>
                <a:gd name="connsiteY29" fmla="*/ 1140196 h 1715983"/>
                <a:gd name="connsiteX30" fmla="*/ 336337 w 698182"/>
                <a:gd name="connsiteY30" fmla="*/ 993567 h 1715983"/>
                <a:gd name="connsiteX31" fmla="*/ 390957 w 698182"/>
                <a:gd name="connsiteY31" fmla="*/ 926267 h 1715983"/>
                <a:gd name="connsiteX32" fmla="*/ 448178 w 698182"/>
                <a:gd name="connsiteY32" fmla="*/ 862218 h 1715983"/>
                <a:gd name="connsiteX33" fmla="*/ 513202 w 698182"/>
                <a:gd name="connsiteY33" fmla="*/ 802071 h 1715983"/>
                <a:gd name="connsiteX34" fmla="*/ 575950 w 698182"/>
                <a:gd name="connsiteY34" fmla="*/ 750214 h 1715983"/>
                <a:gd name="connsiteX35" fmla="*/ 608950 w 698182"/>
                <a:gd name="connsiteY35" fmla="*/ 726155 h 1715983"/>
                <a:gd name="connsiteX36" fmla="*/ 641949 w 698182"/>
                <a:gd name="connsiteY36" fmla="*/ 714126 h 1715983"/>
                <a:gd name="connsiteX37" fmla="*/ 662432 w 698182"/>
                <a:gd name="connsiteY37" fmla="*/ 716239 h 1715983"/>
                <a:gd name="connsiteX38" fmla="*/ 681939 w 698182"/>
                <a:gd name="connsiteY38" fmla="*/ 730219 h 1715983"/>
                <a:gd name="connsiteX39" fmla="*/ 692668 w 698182"/>
                <a:gd name="connsiteY39" fmla="*/ 750539 h 1715983"/>
                <a:gd name="connsiteX40" fmla="*/ 697057 w 698182"/>
                <a:gd name="connsiteY40" fmla="*/ 771022 h 1715983"/>
                <a:gd name="connsiteX41" fmla="*/ 697220 w 698182"/>
                <a:gd name="connsiteY41" fmla="*/ 810036 h 1715983"/>
                <a:gd name="connsiteX42" fmla="*/ 691693 w 698182"/>
                <a:gd name="connsiteY42" fmla="*/ 852139 h 1715983"/>
                <a:gd name="connsiteX43" fmla="*/ 672673 w 698182"/>
                <a:gd name="connsiteY43" fmla="*/ 935695 h 1715983"/>
                <a:gd name="connsiteX44" fmla="*/ 647151 w 698182"/>
                <a:gd name="connsiteY44" fmla="*/ 1019089 h 1715983"/>
                <a:gd name="connsiteX45" fmla="*/ 615940 w 698182"/>
                <a:gd name="connsiteY45" fmla="*/ 1103620 h 1715983"/>
                <a:gd name="connsiteX46" fmla="*/ 581802 w 698182"/>
                <a:gd name="connsiteY46" fmla="*/ 1181323 h 1715983"/>
                <a:gd name="connsiteX47" fmla="*/ 502148 w 698182"/>
                <a:gd name="connsiteY47" fmla="*/ 1335918 h 1715983"/>
                <a:gd name="connsiteX48" fmla="*/ 454355 w 698182"/>
                <a:gd name="connsiteY48" fmla="*/ 1411346 h 1715983"/>
                <a:gd name="connsiteX49" fmla="*/ 405262 w 698182"/>
                <a:gd name="connsiteY49" fmla="*/ 1478646 h 1715983"/>
                <a:gd name="connsiteX50" fmla="*/ 352593 w 698182"/>
                <a:gd name="connsiteY50" fmla="*/ 1547083 h 1715983"/>
                <a:gd name="connsiteX51" fmla="*/ 297647 w 698182"/>
                <a:gd name="connsiteY51" fmla="*/ 1615684 h 1715983"/>
                <a:gd name="connsiteX52" fmla="*/ 240426 w 698182"/>
                <a:gd name="connsiteY52" fmla="*/ 1677131 h 1715983"/>
                <a:gd name="connsiteX53" fmla="*/ 202062 w 698182"/>
                <a:gd name="connsiteY53" fmla="*/ 1715983 h 1715983"/>
                <a:gd name="connsiteX54" fmla="*/ 488 w 698182"/>
                <a:gd name="connsiteY54" fmla="*/ 1715983 h 171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98182" h="1715983">
                  <a:moveTo>
                    <a:pt x="0" y="1715821"/>
                  </a:moveTo>
                  <a:cubicBezTo>
                    <a:pt x="650" y="1711432"/>
                    <a:pt x="1138" y="1707043"/>
                    <a:pt x="1788" y="1702653"/>
                  </a:cubicBezTo>
                  <a:cubicBezTo>
                    <a:pt x="6015" y="1674531"/>
                    <a:pt x="10729" y="1646733"/>
                    <a:pt x="15443" y="1618772"/>
                  </a:cubicBezTo>
                  <a:cubicBezTo>
                    <a:pt x="24872" y="1562852"/>
                    <a:pt x="34138" y="1506769"/>
                    <a:pt x="46167" y="1451336"/>
                  </a:cubicBezTo>
                  <a:cubicBezTo>
                    <a:pt x="58684" y="1394277"/>
                    <a:pt x="73802" y="1337706"/>
                    <a:pt x="87945" y="1280973"/>
                  </a:cubicBezTo>
                  <a:cubicBezTo>
                    <a:pt x="101763" y="1226353"/>
                    <a:pt x="114930" y="1171570"/>
                    <a:pt x="129886" y="1117437"/>
                  </a:cubicBezTo>
                  <a:cubicBezTo>
                    <a:pt x="160447" y="1006571"/>
                    <a:pt x="194259" y="896518"/>
                    <a:pt x="232136" y="787928"/>
                  </a:cubicBezTo>
                  <a:cubicBezTo>
                    <a:pt x="251155" y="733308"/>
                    <a:pt x="271800" y="679176"/>
                    <a:pt x="291470" y="624718"/>
                  </a:cubicBezTo>
                  <a:cubicBezTo>
                    <a:pt x="311302" y="569773"/>
                    <a:pt x="330485" y="514665"/>
                    <a:pt x="351942" y="460207"/>
                  </a:cubicBezTo>
                  <a:cubicBezTo>
                    <a:pt x="372425" y="408026"/>
                    <a:pt x="395996" y="356982"/>
                    <a:pt x="420705" y="306588"/>
                  </a:cubicBezTo>
                  <a:cubicBezTo>
                    <a:pt x="446390" y="254081"/>
                    <a:pt x="472887" y="202062"/>
                    <a:pt x="500360" y="150368"/>
                  </a:cubicBezTo>
                  <a:cubicBezTo>
                    <a:pt x="514990" y="122733"/>
                    <a:pt x="530921" y="96073"/>
                    <a:pt x="547502" y="69738"/>
                  </a:cubicBezTo>
                  <a:cubicBezTo>
                    <a:pt x="555630" y="56896"/>
                    <a:pt x="563758" y="43891"/>
                    <a:pt x="572536" y="31537"/>
                  </a:cubicBezTo>
                  <a:cubicBezTo>
                    <a:pt x="576600" y="25684"/>
                    <a:pt x="580827" y="19832"/>
                    <a:pt x="585216" y="14305"/>
                  </a:cubicBezTo>
                  <a:cubicBezTo>
                    <a:pt x="590906" y="7315"/>
                    <a:pt x="597245" y="1788"/>
                    <a:pt x="606674" y="325"/>
                  </a:cubicBezTo>
                  <a:cubicBezTo>
                    <a:pt x="619029" y="-1626"/>
                    <a:pt x="632196" y="5364"/>
                    <a:pt x="637073" y="17069"/>
                  </a:cubicBezTo>
                  <a:cubicBezTo>
                    <a:pt x="641624" y="28123"/>
                    <a:pt x="638861" y="38689"/>
                    <a:pt x="633009" y="48443"/>
                  </a:cubicBezTo>
                  <a:cubicBezTo>
                    <a:pt x="627969" y="56733"/>
                    <a:pt x="622605" y="64699"/>
                    <a:pt x="617403" y="72827"/>
                  </a:cubicBezTo>
                  <a:cubicBezTo>
                    <a:pt x="590255" y="115905"/>
                    <a:pt x="564733" y="159796"/>
                    <a:pt x="541650" y="205313"/>
                  </a:cubicBezTo>
                  <a:cubicBezTo>
                    <a:pt x="517591" y="252781"/>
                    <a:pt x="493857" y="300248"/>
                    <a:pt x="470936" y="348203"/>
                  </a:cubicBezTo>
                  <a:cubicBezTo>
                    <a:pt x="447690" y="397784"/>
                    <a:pt x="424932" y="447690"/>
                    <a:pt x="405262" y="498897"/>
                  </a:cubicBezTo>
                  <a:cubicBezTo>
                    <a:pt x="384292" y="553679"/>
                    <a:pt x="364947" y="609112"/>
                    <a:pt x="344790" y="664220"/>
                  </a:cubicBezTo>
                  <a:cubicBezTo>
                    <a:pt x="329021" y="707461"/>
                    <a:pt x="312603" y="750539"/>
                    <a:pt x="297160" y="793943"/>
                  </a:cubicBezTo>
                  <a:cubicBezTo>
                    <a:pt x="282692" y="834420"/>
                    <a:pt x="269037" y="875223"/>
                    <a:pt x="255707" y="916188"/>
                  </a:cubicBezTo>
                  <a:cubicBezTo>
                    <a:pt x="238150" y="970808"/>
                    <a:pt x="221569" y="1025591"/>
                    <a:pt x="205313" y="1080536"/>
                  </a:cubicBezTo>
                  <a:cubicBezTo>
                    <a:pt x="188895" y="1136132"/>
                    <a:pt x="174427" y="1192052"/>
                    <a:pt x="160284" y="1248136"/>
                  </a:cubicBezTo>
                  <a:cubicBezTo>
                    <a:pt x="150531" y="1286500"/>
                    <a:pt x="140777" y="1325027"/>
                    <a:pt x="131186" y="1363391"/>
                  </a:cubicBezTo>
                  <a:cubicBezTo>
                    <a:pt x="140614" y="1339982"/>
                    <a:pt x="150531" y="1316736"/>
                    <a:pt x="160934" y="1293490"/>
                  </a:cubicBezTo>
                  <a:cubicBezTo>
                    <a:pt x="172314" y="1267968"/>
                    <a:pt x="184668" y="1242934"/>
                    <a:pt x="197510" y="1218225"/>
                  </a:cubicBezTo>
                  <a:cubicBezTo>
                    <a:pt x="211165" y="1192052"/>
                    <a:pt x="224658" y="1165880"/>
                    <a:pt x="239288" y="1140196"/>
                  </a:cubicBezTo>
                  <a:cubicBezTo>
                    <a:pt x="268224" y="1089152"/>
                    <a:pt x="300248" y="1039896"/>
                    <a:pt x="336337" y="993567"/>
                  </a:cubicBezTo>
                  <a:cubicBezTo>
                    <a:pt x="354056" y="970808"/>
                    <a:pt x="372262" y="948212"/>
                    <a:pt x="390957" y="926267"/>
                  </a:cubicBezTo>
                  <a:cubicBezTo>
                    <a:pt x="409489" y="904484"/>
                    <a:pt x="428183" y="882863"/>
                    <a:pt x="448178" y="862218"/>
                  </a:cubicBezTo>
                  <a:cubicBezTo>
                    <a:pt x="468823" y="841085"/>
                    <a:pt x="490931" y="821416"/>
                    <a:pt x="513202" y="802071"/>
                  </a:cubicBezTo>
                  <a:cubicBezTo>
                    <a:pt x="533685" y="784189"/>
                    <a:pt x="554492" y="766795"/>
                    <a:pt x="575950" y="750214"/>
                  </a:cubicBezTo>
                  <a:cubicBezTo>
                    <a:pt x="586679" y="741924"/>
                    <a:pt x="597571" y="733471"/>
                    <a:pt x="608950" y="726155"/>
                  </a:cubicBezTo>
                  <a:cubicBezTo>
                    <a:pt x="619029" y="719653"/>
                    <a:pt x="629920" y="715427"/>
                    <a:pt x="641949" y="714126"/>
                  </a:cubicBezTo>
                  <a:cubicBezTo>
                    <a:pt x="648777" y="713313"/>
                    <a:pt x="655930" y="713638"/>
                    <a:pt x="662432" y="716239"/>
                  </a:cubicBezTo>
                  <a:cubicBezTo>
                    <a:pt x="669585" y="719003"/>
                    <a:pt x="677225" y="724042"/>
                    <a:pt x="681939" y="730219"/>
                  </a:cubicBezTo>
                  <a:cubicBezTo>
                    <a:pt x="686653" y="736559"/>
                    <a:pt x="690230" y="743062"/>
                    <a:pt x="692668" y="750539"/>
                  </a:cubicBezTo>
                  <a:cubicBezTo>
                    <a:pt x="694781" y="757204"/>
                    <a:pt x="696082" y="764032"/>
                    <a:pt x="697057" y="771022"/>
                  </a:cubicBezTo>
                  <a:cubicBezTo>
                    <a:pt x="698845" y="783864"/>
                    <a:pt x="698195" y="797194"/>
                    <a:pt x="697220" y="810036"/>
                  </a:cubicBezTo>
                  <a:cubicBezTo>
                    <a:pt x="696082" y="824179"/>
                    <a:pt x="694294" y="838159"/>
                    <a:pt x="691693" y="852139"/>
                  </a:cubicBezTo>
                  <a:cubicBezTo>
                    <a:pt x="686166" y="880262"/>
                    <a:pt x="680151" y="908060"/>
                    <a:pt x="672673" y="935695"/>
                  </a:cubicBezTo>
                  <a:cubicBezTo>
                    <a:pt x="665033" y="963818"/>
                    <a:pt x="656417" y="991453"/>
                    <a:pt x="647151" y="1019089"/>
                  </a:cubicBezTo>
                  <a:cubicBezTo>
                    <a:pt x="637560" y="1047537"/>
                    <a:pt x="627157" y="1075659"/>
                    <a:pt x="615940" y="1103620"/>
                  </a:cubicBezTo>
                  <a:cubicBezTo>
                    <a:pt x="605373" y="1129955"/>
                    <a:pt x="593669" y="1155639"/>
                    <a:pt x="581802" y="1181323"/>
                  </a:cubicBezTo>
                  <a:cubicBezTo>
                    <a:pt x="557581" y="1233993"/>
                    <a:pt x="531409" y="1285687"/>
                    <a:pt x="502148" y="1335918"/>
                  </a:cubicBezTo>
                  <a:cubicBezTo>
                    <a:pt x="487192" y="1361603"/>
                    <a:pt x="471261" y="1386799"/>
                    <a:pt x="454355" y="1411346"/>
                  </a:cubicBezTo>
                  <a:cubicBezTo>
                    <a:pt x="438587" y="1434267"/>
                    <a:pt x="422006" y="1456538"/>
                    <a:pt x="405262" y="1478646"/>
                  </a:cubicBezTo>
                  <a:cubicBezTo>
                    <a:pt x="387868" y="1501567"/>
                    <a:pt x="370149" y="1524325"/>
                    <a:pt x="352593" y="1547083"/>
                  </a:cubicBezTo>
                  <a:cubicBezTo>
                    <a:pt x="334549" y="1570167"/>
                    <a:pt x="316504" y="1593251"/>
                    <a:pt x="297647" y="1615684"/>
                  </a:cubicBezTo>
                  <a:cubicBezTo>
                    <a:pt x="279603" y="1637142"/>
                    <a:pt x="259933" y="1657137"/>
                    <a:pt x="240426" y="1677131"/>
                  </a:cubicBezTo>
                  <a:cubicBezTo>
                    <a:pt x="227747" y="1690136"/>
                    <a:pt x="214904" y="1703141"/>
                    <a:pt x="202062" y="1715983"/>
                  </a:cubicBezTo>
                  <a:lnTo>
                    <a:pt x="488" y="1715983"/>
                  </a:lnTo>
                  <a:close/>
                </a:path>
              </a:pathLst>
            </a:custGeom>
            <a:solidFill>
              <a:srgbClr val="4E965E"/>
            </a:solidFill>
            <a:ln w="16256"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D1566512-4E85-40BF-6F09-6C1017078802}"/>
                </a:ext>
              </a:extLst>
            </p:cNvPr>
            <p:cNvSpPr/>
            <p:nvPr/>
          </p:nvSpPr>
          <p:spPr>
            <a:xfrm>
              <a:off x="1532101" y="5814605"/>
              <a:ext cx="346654" cy="1127071"/>
            </a:xfrm>
            <a:custGeom>
              <a:avLst/>
              <a:gdLst>
                <a:gd name="connsiteX0" fmla="*/ 210542 w 346654"/>
                <a:gd name="connsiteY0" fmla="*/ 1127072 h 1127071"/>
                <a:gd name="connsiteX1" fmla="*/ 167788 w 346654"/>
                <a:gd name="connsiteY1" fmla="*/ 1006940 h 1127071"/>
                <a:gd name="connsiteX2" fmla="*/ 114631 w 346654"/>
                <a:gd name="connsiteY2" fmla="*/ 851533 h 1127071"/>
                <a:gd name="connsiteX3" fmla="*/ 58873 w 346654"/>
                <a:gd name="connsiteY3" fmla="*/ 689623 h 1127071"/>
                <a:gd name="connsiteX4" fmla="*/ 37740 w 346654"/>
                <a:gd name="connsiteY4" fmla="*/ 609156 h 1127071"/>
                <a:gd name="connsiteX5" fmla="*/ 19534 w 346654"/>
                <a:gd name="connsiteY5" fmla="*/ 523649 h 1127071"/>
                <a:gd name="connsiteX6" fmla="*/ 1327 w 346654"/>
                <a:gd name="connsiteY6" fmla="*/ 351823 h 1127071"/>
                <a:gd name="connsiteX7" fmla="*/ 5391 w 346654"/>
                <a:gd name="connsiteY7" fmla="*/ 177721 h 1127071"/>
                <a:gd name="connsiteX8" fmla="*/ 9780 w 346654"/>
                <a:gd name="connsiteY8" fmla="*/ 137732 h 1127071"/>
                <a:gd name="connsiteX9" fmla="*/ 18558 w 346654"/>
                <a:gd name="connsiteY9" fmla="*/ 92702 h 1127071"/>
                <a:gd name="connsiteX10" fmla="*/ 46194 w 346654"/>
                <a:gd name="connsiteY10" fmla="*/ 33693 h 1127071"/>
                <a:gd name="connsiteX11" fmla="*/ 82607 w 346654"/>
                <a:gd name="connsiteY11" fmla="*/ 3132 h 1127071"/>
                <a:gd name="connsiteX12" fmla="*/ 107154 w 346654"/>
                <a:gd name="connsiteY12" fmla="*/ 368 h 1127071"/>
                <a:gd name="connsiteX13" fmla="*/ 124548 w 346654"/>
                <a:gd name="connsiteY13" fmla="*/ 5570 h 1127071"/>
                <a:gd name="connsiteX14" fmla="*/ 147306 w 346654"/>
                <a:gd name="connsiteY14" fmla="*/ 20363 h 1127071"/>
                <a:gd name="connsiteX15" fmla="*/ 163562 w 346654"/>
                <a:gd name="connsiteY15" fmla="*/ 34994 h 1127071"/>
                <a:gd name="connsiteX16" fmla="*/ 189572 w 346654"/>
                <a:gd name="connsiteY16" fmla="*/ 63442 h 1127071"/>
                <a:gd name="connsiteX17" fmla="*/ 237527 w 346654"/>
                <a:gd name="connsiteY17" fmla="*/ 131229 h 1127071"/>
                <a:gd name="connsiteX18" fmla="*/ 273290 w 346654"/>
                <a:gd name="connsiteY18" fmla="*/ 206820 h 1127071"/>
                <a:gd name="connsiteX19" fmla="*/ 295561 w 346654"/>
                <a:gd name="connsiteY19" fmla="*/ 283060 h 1127071"/>
                <a:gd name="connsiteX20" fmla="*/ 315393 w 346654"/>
                <a:gd name="connsiteY20" fmla="*/ 364665 h 1127071"/>
                <a:gd name="connsiteX21" fmla="*/ 330836 w 346654"/>
                <a:gd name="connsiteY21" fmla="*/ 447896 h 1127071"/>
                <a:gd name="connsiteX22" fmla="*/ 344979 w 346654"/>
                <a:gd name="connsiteY22" fmla="*/ 617934 h 1127071"/>
                <a:gd name="connsiteX23" fmla="*/ 345141 w 346654"/>
                <a:gd name="connsiteY23" fmla="*/ 790735 h 1127071"/>
                <a:gd name="connsiteX24" fmla="*/ 340265 w 346654"/>
                <a:gd name="connsiteY24" fmla="*/ 882094 h 1127071"/>
                <a:gd name="connsiteX25" fmla="*/ 332299 w 346654"/>
                <a:gd name="connsiteY25" fmla="*/ 968251 h 1127071"/>
                <a:gd name="connsiteX26" fmla="*/ 321895 w 346654"/>
                <a:gd name="connsiteY26" fmla="*/ 1052457 h 1127071"/>
                <a:gd name="connsiteX27" fmla="*/ 311492 w 346654"/>
                <a:gd name="connsiteY27" fmla="*/ 1126909 h 1127071"/>
                <a:gd name="connsiteX28" fmla="*/ 210217 w 346654"/>
                <a:gd name="connsiteY28" fmla="*/ 1126909 h 112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6654" h="1127071">
                  <a:moveTo>
                    <a:pt x="210542" y="1127072"/>
                  </a:moveTo>
                  <a:cubicBezTo>
                    <a:pt x="196399" y="1086919"/>
                    <a:pt x="182094" y="1046930"/>
                    <a:pt x="167788" y="1006940"/>
                  </a:cubicBezTo>
                  <a:cubicBezTo>
                    <a:pt x="149257" y="955408"/>
                    <a:pt x="132676" y="903227"/>
                    <a:pt x="114631" y="851533"/>
                  </a:cubicBezTo>
                  <a:cubicBezTo>
                    <a:pt x="95774" y="797725"/>
                    <a:pt x="75780" y="744243"/>
                    <a:pt x="58873" y="689623"/>
                  </a:cubicBezTo>
                  <a:cubicBezTo>
                    <a:pt x="50745" y="663126"/>
                    <a:pt x="44243" y="636141"/>
                    <a:pt x="37740" y="609156"/>
                  </a:cubicBezTo>
                  <a:cubicBezTo>
                    <a:pt x="30913" y="580870"/>
                    <a:pt x="24736" y="552422"/>
                    <a:pt x="19534" y="523649"/>
                  </a:cubicBezTo>
                  <a:cubicBezTo>
                    <a:pt x="9292" y="466916"/>
                    <a:pt x="4578" y="409369"/>
                    <a:pt x="1327" y="351823"/>
                  </a:cubicBezTo>
                  <a:cubicBezTo>
                    <a:pt x="-1924" y="293789"/>
                    <a:pt x="1327" y="235755"/>
                    <a:pt x="5391" y="177721"/>
                  </a:cubicBezTo>
                  <a:cubicBezTo>
                    <a:pt x="6366" y="164391"/>
                    <a:pt x="7829" y="150899"/>
                    <a:pt x="9780" y="137732"/>
                  </a:cubicBezTo>
                  <a:cubicBezTo>
                    <a:pt x="12056" y="122776"/>
                    <a:pt x="14169" y="107170"/>
                    <a:pt x="18558" y="92702"/>
                  </a:cubicBezTo>
                  <a:cubicBezTo>
                    <a:pt x="25061" y="71895"/>
                    <a:pt x="33351" y="51412"/>
                    <a:pt x="46194" y="33693"/>
                  </a:cubicBezTo>
                  <a:cubicBezTo>
                    <a:pt x="55622" y="20688"/>
                    <a:pt x="67164" y="8496"/>
                    <a:pt x="82607" y="3132"/>
                  </a:cubicBezTo>
                  <a:cubicBezTo>
                    <a:pt x="90735" y="368"/>
                    <a:pt x="98538" y="-607"/>
                    <a:pt x="107154" y="368"/>
                  </a:cubicBezTo>
                  <a:cubicBezTo>
                    <a:pt x="113168" y="1019"/>
                    <a:pt x="119020" y="3457"/>
                    <a:pt x="124548" y="5570"/>
                  </a:cubicBezTo>
                  <a:cubicBezTo>
                    <a:pt x="133001" y="8984"/>
                    <a:pt x="140316" y="14511"/>
                    <a:pt x="147306" y="20363"/>
                  </a:cubicBezTo>
                  <a:cubicBezTo>
                    <a:pt x="152996" y="25078"/>
                    <a:pt x="158360" y="29792"/>
                    <a:pt x="163562" y="34994"/>
                  </a:cubicBezTo>
                  <a:cubicBezTo>
                    <a:pt x="172828" y="43934"/>
                    <a:pt x="181281" y="53688"/>
                    <a:pt x="189572" y="63442"/>
                  </a:cubicBezTo>
                  <a:cubicBezTo>
                    <a:pt x="207291" y="84737"/>
                    <a:pt x="223059" y="107658"/>
                    <a:pt x="237527" y="131229"/>
                  </a:cubicBezTo>
                  <a:cubicBezTo>
                    <a:pt x="252320" y="154963"/>
                    <a:pt x="264024" y="180485"/>
                    <a:pt x="273290" y="206820"/>
                  </a:cubicBezTo>
                  <a:cubicBezTo>
                    <a:pt x="282068" y="231854"/>
                    <a:pt x="288896" y="257376"/>
                    <a:pt x="295561" y="283060"/>
                  </a:cubicBezTo>
                  <a:cubicBezTo>
                    <a:pt x="302551" y="310208"/>
                    <a:pt x="309378" y="337355"/>
                    <a:pt x="315393" y="364665"/>
                  </a:cubicBezTo>
                  <a:cubicBezTo>
                    <a:pt x="321570" y="392138"/>
                    <a:pt x="326447" y="419936"/>
                    <a:pt x="330836" y="447896"/>
                  </a:cubicBezTo>
                  <a:cubicBezTo>
                    <a:pt x="339614" y="504142"/>
                    <a:pt x="342866" y="561038"/>
                    <a:pt x="344979" y="617934"/>
                  </a:cubicBezTo>
                  <a:cubicBezTo>
                    <a:pt x="346930" y="675480"/>
                    <a:pt x="347417" y="733189"/>
                    <a:pt x="345141" y="790735"/>
                  </a:cubicBezTo>
                  <a:cubicBezTo>
                    <a:pt x="344004" y="821296"/>
                    <a:pt x="342540" y="851695"/>
                    <a:pt x="340265" y="882094"/>
                  </a:cubicBezTo>
                  <a:cubicBezTo>
                    <a:pt x="338151" y="910867"/>
                    <a:pt x="335388" y="939640"/>
                    <a:pt x="332299" y="968251"/>
                  </a:cubicBezTo>
                  <a:cubicBezTo>
                    <a:pt x="329373" y="996374"/>
                    <a:pt x="325797" y="1024496"/>
                    <a:pt x="321895" y="1052457"/>
                  </a:cubicBezTo>
                  <a:cubicBezTo>
                    <a:pt x="318482" y="1077328"/>
                    <a:pt x="314418" y="1102038"/>
                    <a:pt x="311492" y="1126909"/>
                  </a:cubicBezTo>
                  <a:lnTo>
                    <a:pt x="210217" y="1126909"/>
                  </a:lnTo>
                  <a:close/>
                </a:path>
              </a:pathLst>
            </a:custGeom>
            <a:solidFill>
              <a:srgbClr val="4E965E"/>
            </a:solidFill>
            <a:ln w="16256"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5AF04586-A064-A2D1-9811-B77232541B85}"/>
                </a:ext>
              </a:extLst>
            </p:cNvPr>
            <p:cNvSpPr/>
            <p:nvPr/>
          </p:nvSpPr>
          <p:spPr>
            <a:xfrm>
              <a:off x="2459748" y="4938918"/>
              <a:ext cx="316478" cy="370169"/>
            </a:xfrm>
            <a:custGeom>
              <a:avLst/>
              <a:gdLst>
                <a:gd name="connsiteX0" fmla="*/ 75537 w 316478"/>
                <a:gd name="connsiteY0" fmla="*/ 367894 h 370169"/>
                <a:gd name="connsiteX1" fmla="*/ 51966 w 316478"/>
                <a:gd name="connsiteY1" fmla="*/ 359441 h 370169"/>
                <a:gd name="connsiteX2" fmla="*/ 31809 w 316478"/>
                <a:gd name="connsiteY2" fmla="*/ 345948 h 370169"/>
                <a:gd name="connsiteX3" fmla="*/ 6612 w 316478"/>
                <a:gd name="connsiteY3" fmla="*/ 304170 h 370169"/>
                <a:gd name="connsiteX4" fmla="*/ 2060 w 316478"/>
                <a:gd name="connsiteY4" fmla="*/ 224191 h 370169"/>
                <a:gd name="connsiteX5" fmla="*/ 17829 w 316478"/>
                <a:gd name="connsiteY5" fmla="*/ 148926 h 370169"/>
                <a:gd name="connsiteX6" fmla="*/ 28232 w 316478"/>
                <a:gd name="connsiteY6" fmla="*/ 114300 h 370169"/>
                <a:gd name="connsiteX7" fmla="*/ 33759 w 316478"/>
                <a:gd name="connsiteY7" fmla="*/ 100970 h 370169"/>
                <a:gd name="connsiteX8" fmla="*/ 42863 w 316478"/>
                <a:gd name="connsiteY8" fmla="*/ 65695 h 370169"/>
                <a:gd name="connsiteX9" fmla="*/ 70498 w 316478"/>
                <a:gd name="connsiteY9" fmla="*/ 11887 h 370169"/>
                <a:gd name="connsiteX10" fmla="*/ 110163 w 316478"/>
                <a:gd name="connsiteY10" fmla="*/ 1321 h 370169"/>
                <a:gd name="connsiteX11" fmla="*/ 128369 w 316478"/>
                <a:gd name="connsiteY11" fmla="*/ 11075 h 370169"/>
                <a:gd name="connsiteX12" fmla="*/ 140724 w 316478"/>
                <a:gd name="connsiteY12" fmla="*/ 31557 h 370169"/>
                <a:gd name="connsiteX13" fmla="*/ 143650 w 316478"/>
                <a:gd name="connsiteY13" fmla="*/ 55941 h 370169"/>
                <a:gd name="connsiteX14" fmla="*/ 142675 w 316478"/>
                <a:gd name="connsiteY14" fmla="*/ 77399 h 370169"/>
                <a:gd name="connsiteX15" fmla="*/ 139098 w 316478"/>
                <a:gd name="connsiteY15" fmla="*/ 105359 h 370169"/>
                <a:gd name="connsiteX16" fmla="*/ 151290 w 316478"/>
                <a:gd name="connsiteY16" fmla="*/ 86665 h 370169"/>
                <a:gd name="connsiteX17" fmla="*/ 163970 w 316478"/>
                <a:gd name="connsiteY17" fmla="*/ 70572 h 370169"/>
                <a:gd name="connsiteX18" fmla="*/ 191768 w 316478"/>
                <a:gd name="connsiteY18" fmla="*/ 46025 h 370169"/>
                <a:gd name="connsiteX19" fmla="*/ 213551 w 316478"/>
                <a:gd name="connsiteY19" fmla="*/ 41636 h 370169"/>
                <a:gd name="connsiteX20" fmla="*/ 231920 w 316478"/>
                <a:gd name="connsiteY20" fmla="*/ 48463 h 370169"/>
                <a:gd name="connsiteX21" fmla="*/ 244762 w 316478"/>
                <a:gd name="connsiteY21" fmla="*/ 63744 h 370169"/>
                <a:gd name="connsiteX22" fmla="*/ 247851 w 316478"/>
                <a:gd name="connsiteY22" fmla="*/ 86990 h 370169"/>
                <a:gd name="connsiteX23" fmla="*/ 235334 w 316478"/>
                <a:gd name="connsiteY23" fmla="*/ 125679 h 370169"/>
                <a:gd name="connsiteX24" fmla="*/ 227856 w 316478"/>
                <a:gd name="connsiteY24" fmla="*/ 141610 h 370169"/>
                <a:gd name="connsiteX25" fmla="*/ 258742 w 316478"/>
                <a:gd name="connsiteY25" fmla="*/ 133645 h 370169"/>
                <a:gd name="connsiteX26" fmla="*/ 277599 w 316478"/>
                <a:gd name="connsiteY26" fmla="*/ 134783 h 370169"/>
                <a:gd name="connsiteX27" fmla="*/ 301821 w 316478"/>
                <a:gd name="connsiteY27" fmla="*/ 143236 h 370169"/>
                <a:gd name="connsiteX28" fmla="*/ 315964 w 316478"/>
                <a:gd name="connsiteY28" fmla="*/ 178186 h 370169"/>
                <a:gd name="connsiteX29" fmla="*/ 311574 w 316478"/>
                <a:gd name="connsiteY29" fmla="*/ 194930 h 370169"/>
                <a:gd name="connsiteX30" fmla="*/ 296619 w 316478"/>
                <a:gd name="connsiteY30" fmla="*/ 222240 h 370169"/>
                <a:gd name="connsiteX31" fmla="*/ 274998 w 316478"/>
                <a:gd name="connsiteY31" fmla="*/ 248900 h 370169"/>
                <a:gd name="connsiteX32" fmla="*/ 221191 w 316478"/>
                <a:gd name="connsiteY32" fmla="*/ 302057 h 370169"/>
                <a:gd name="connsiteX33" fmla="*/ 161857 w 316478"/>
                <a:gd name="connsiteY33" fmla="*/ 347574 h 370169"/>
                <a:gd name="connsiteX34" fmla="*/ 121054 w 316478"/>
                <a:gd name="connsiteY34" fmla="*/ 366106 h 370169"/>
                <a:gd name="connsiteX35" fmla="*/ 94719 w 316478"/>
                <a:gd name="connsiteY35" fmla="*/ 370170 h 370169"/>
                <a:gd name="connsiteX36" fmla="*/ 75375 w 316478"/>
                <a:gd name="connsiteY36" fmla="*/ 368219 h 37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6478" h="370169">
                  <a:moveTo>
                    <a:pt x="75537" y="367894"/>
                  </a:moveTo>
                  <a:cubicBezTo>
                    <a:pt x="67247" y="366106"/>
                    <a:pt x="59444" y="363505"/>
                    <a:pt x="51966" y="359441"/>
                  </a:cubicBezTo>
                  <a:cubicBezTo>
                    <a:pt x="44976" y="355702"/>
                    <a:pt x="37661" y="351313"/>
                    <a:pt x="31809" y="345948"/>
                  </a:cubicBezTo>
                  <a:cubicBezTo>
                    <a:pt x="19779" y="334732"/>
                    <a:pt x="11001" y="319939"/>
                    <a:pt x="6612" y="304170"/>
                  </a:cubicBezTo>
                  <a:cubicBezTo>
                    <a:pt x="-703" y="278161"/>
                    <a:pt x="-1516" y="250851"/>
                    <a:pt x="2060" y="224191"/>
                  </a:cubicBezTo>
                  <a:cubicBezTo>
                    <a:pt x="5474" y="198831"/>
                    <a:pt x="11164" y="173635"/>
                    <a:pt x="17829" y="148926"/>
                  </a:cubicBezTo>
                  <a:cubicBezTo>
                    <a:pt x="20917" y="137221"/>
                    <a:pt x="24168" y="125679"/>
                    <a:pt x="28232" y="114300"/>
                  </a:cubicBezTo>
                  <a:cubicBezTo>
                    <a:pt x="29858" y="109911"/>
                    <a:pt x="31484" y="105197"/>
                    <a:pt x="33759" y="100970"/>
                  </a:cubicBezTo>
                  <a:cubicBezTo>
                    <a:pt x="36198" y="89103"/>
                    <a:pt x="39612" y="77399"/>
                    <a:pt x="42863" y="65695"/>
                  </a:cubicBezTo>
                  <a:cubicBezTo>
                    <a:pt x="48552" y="46188"/>
                    <a:pt x="55868" y="26518"/>
                    <a:pt x="70498" y="11887"/>
                  </a:cubicBezTo>
                  <a:cubicBezTo>
                    <a:pt x="81064" y="1484"/>
                    <a:pt x="96020" y="-2255"/>
                    <a:pt x="110163" y="1321"/>
                  </a:cubicBezTo>
                  <a:cubicBezTo>
                    <a:pt x="116665" y="2947"/>
                    <a:pt x="123655" y="6198"/>
                    <a:pt x="128369" y="11075"/>
                  </a:cubicBezTo>
                  <a:cubicBezTo>
                    <a:pt x="134384" y="17252"/>
                    <a:pt x="137960" y="23429"/>
                    <a:pt x="140724" y="31557"/>
                  </a:cubicBezTo>
                  <a:cubicBezTo>
                    <a:pt x="143162" y="39198"/>
                    <a:pt x="143650" y="47976"/>
                    <a:pt x="143650" y="55941"/>
                  </a:cubicBezTo>
                  <a:cubicBezTo>
                    <a:pt x="143650" y="63094"/>
                    <a:pt x="143325" y="70246"/>
                    <a:pt x="142675" y="77399"/>
                  </a:cubicBezTo>
                  <a:cubicBezTo>
                    <a:pt x="141862" y="86828"/>
                    <a:pt x="140561" y="96094"/>
                    <a:pt x="139098" y="105359"/>
                  </a:cubicBezTo>
                  <a:cubicBezTo>
                    <a:pt x="143000" y="99020"/>
                    <a:pt x="147064" y="92680"/>
                    <a:pt x="151290" y="86665"/>
                  </a:cubicBezTo>
                  <a:cubicBezTo>
                    <a:pt x="155192" y="81138"/>
                    <a:pt x="159581" y="75774"/>
                    <a:pt x="163970" y="70572"/>
                  </a:cubicBezTo>
                  <a:cubicBezTo>
                    <a:pt x="171935" y="60981"/>
                    <a:pt x="180063" y="51552"/>
                    <a:pt x="191768" y="46025"/>
                  </a:cubicBezTo>
                  <a:cubicBezTo>
                    <a:pt x="198433" y="42936"/>
                    <a:pt x="206236" y="40498"/>
                    <a:pt x="213551" y="41636"/>
                  </a:cubicBezTo>
                  <a:cubicBezTo>
                    <a:pt x="219891" y="42611"/>
                    <a:pt x="226881" y="44237"/>
                    <a:pt x="231920" y="48463"/>
                  </a:cubicBezTo>
                  <a:cubicBezTo>
                    <a:pt x="237122" y="52690"/>
                    <a:pt x="242161" y="57404"/>
                    <a:pt x="244762" y="63744"/>
                  </a:cubicBezTo>
                  <a:cubicBezTo>
                    <a:pt x="247851" y="71384"/>
                    <a:pt x="248989" y="78700"/>
                    <a:pt x="247851" y="86990"/>
                  </a:cubicBezTo>
                  <a:cubicBezTo>
                    <a:pt x="246063" y="100320"/>
                    <a:pt x="240698" y="113325"/>
                    <a:pt x="235334" y="125679"/>
                  </a:cubicBezTo>
                  <a:cubicBezTo>
                    <a:pt x="232895" y="131044"/>
                    <a:pt x="230457" y="136408"/>
                    <a:pt x="227856" y="141610"/>
                  </a:cubicBezTo>
                  <a:cubicBezTo>
                    <a:pt x="237610" y="136896"/>
                    <a:pt x="247688" y="134133"/>
                    <a:pt x="258742" y="133645"/>
                  </a:cubicBezTo>
                  <a:cubicBezTo>
                    <a:pt x="265082" y="133320"/>
                    <a:pt x="271422" y="133645"/>
                    <a:pt x="277599" y="134783"/>
                  </a:cubicBezTo>
                  <a:cubicBezTo>
                    <a:pt x="286053" y="136408"/>
                    <a:pt x="294668" y="138034"/>
                    <a:pt x="301821" y="143236"/>
                  </a:cubicBezTo>
                  <a:cubicBezTo>
                    <a:pt x="312875" y="151201"/>
                    <a:pt x="318239" y="164856"/>
                    <a:pt x="315964" y="178186"/>
                  </a:cubicBezTo>
                  <a:cubicBezTo>
                    <a:pt x="314988" y="183876"/>
                    <a:pt x="313688" y="189403"/>
                    <a:pt x="311574" y="194930"/>
                  </a:cubicBezTo>
                  <a:cubicBezTo>
                    <a:pt x="307998" y="204684"/>
                    <a:pt x="302309" y="213787"/>
                    <a:pt x="296619" y="222240"/>
                  </a:cubicBezTo>
                  <a:cubicBezTo>
                    <a:pt x="290279" y="231669"/>
                    <a:pt x="282801" y="240447"/>
                    <a:pt x="274998" y="248900"/>
                  </a:cubicBezTo>
                  <a:cubicBezTo>
                    <a:pt x="257930" y="267432"/>
                    <a:pt x="239723" y="284988"/>
                    <a:pt x="221191" y="302057"/>
                  </a:cubicBezTo>
                  <a:cubicBezTo>
                    <a:pt x="202984" y="318963"/>
                    <a:pt x="183640" y="335382"/>
                    <a:pt x="161857" y="347574"/>
                  </a:cubicBezTo>
                  <a:cubicBezTo>
                    <a:pt x="148689" y="354889"/>
                    <a:pt x="135359" y="361391"/>
                    <a:pt x="121054" y="366106"/>
                  </a:cubicBezTo>
                  <a:cubicBezTo>
                    <a:pt x="112764" y="368869"/>
                    <a:pt x="103660" y="370170"/>
                    <a:pt x="94719" y="370170"/>
                  </a:cubicBezTo>
                  <a:cubicBezTo>
                    <a:pt x="88217" y="370170"/>
                    <a:pt x="81552" y="369519"/>
                    <a:pt x="75375" y="368219"/>
                  </a:cubicBezTo>
                  <a:close/>
                </a:path>
              </a:pathLst>
            </a:custGeom>
            <a:solidFill>
              <a:srgbClr val="4E965E"/>
            </a:solidFill>
            <a:ln w="16256"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4F79D1F3-785C-B99B-002C-EBA7521A7A41}"/>
                </a:ext>
              </a:extLst>
            </p:cNvPr>
            <p:cNvSpPr/>
            <p:nvPr/>
          </p:nvSpPr>
          <p:spPr>
            <a:xfrm>
              <a:off x="7652694" y="6170416"/>
              <a:ext cx="509767" cy="771424"/>
            </a:xfrm>
            <a:custGeom>
              <a:avLst/>
              <a:gdLst>
                <a:gd name="connsiteX0" fmla="*/ 442468 w 509767"/>
                <a:gd name="connsiteY0" fmla="*/ 771261 h 771424"/>
                <a:gd name="connsiteX1" fmla="*/ 416296 w 509767"/>
                <a:gd name="connsiteY1" fmla="*/ 713228 h 771424"/>
                <a:gd name="connsiteX2" fmla="*/ 341518 w 509767"/>
                <a:gd name="connsiteY2" fmla="*/ 559446 h 771424"/>
                <a:gd name="connsiteX3" fmla="*/ 336641 w 509767"/>
                <a:gd name="connsiteY3" fmla="*/ 550180 h 771424"/>
                <a:gd name="connsiteX4" fmla="*/ 337454 w 509767"/>
                <a:gd name="connsiteY4" fmla="*/ 551805 h 771424"/>
                <a:gd name="connsiteX5" fmla="*/ 192451 w 509767"/>
                <a:gd name="connsiteY5" fmla="*/ 306990 h 771424"/>
                <a:gd name="connsiteX6" fmla="*/ 113772 w 509767"/>
                <a:gd name="connsiteY6" fmla="*/ 201164 h 771424"/>
                <a:gd name="connsiteX7" fmla="*/ 36068 w 509767"/>
                <a:gd name="connsiteY7" fmla="*/ 89160 h 771424"/>
                <a:gd name="connsiteX8" fmla="*/ 12822 w 509767"/>
                <a:gd name="connsiteY8" fmla="*/ 57623 h 771424"/>
                <a:gd name="connsiteX9" fmla="*/ 2743 w 509767"/>
                <a:gd name="connsiteY9" fmla="*/ 42017 h 771424"/>
                <a:gd name="connsiteX10" fmla="*/ 305 w 509767"/>
                <a:gd name="connsiteY10" fmla="*/ 24786 h 771424"/>
                <a:gd name="connsiteX11" fmla="*/ 305 w 509767"/>
                <a:gd name="connsiteY11" fmla="*/ 25274 h 771424"/>
                <a:gd name="connsiteX12" fmla="*/ 305 w 509767"/>
                <a:gd name="connsiteY12" fmla="*/ 25274 h 771424"/>
                <a:gd name="connsiteX13" fmla="*/ 1443 w 509767"/>
                <a:gd name="connsiteY13" fmla="*/ 20072 h 771424"/>
                <a:gd name="connsiteX14" fmla="*/ 3556 w 509767"/>
                <a:gd name="connsiteY14" fmla="*/ 14870 h 771424"/>
                <a:gd name="connsiteX15" fmla="*/ 3556 w 509767"/>
                <a:gd name="connsiteY15" fmla="*/ 15357 h 771424"/>
                <a:gd name="connsiteX16" fmla="*/ 20787 w 509767"/>
                <a:gd name="connsiteY16" fmla="*/ 1052 h 771424"/>
                <a:gd name="connsiteX17" fmla="*/ 49235 w 509767"/>
                <a:gd name="connsiteY17" fmla="*/ 8367 h 771424"/>
                <a:gd name="connsiteX18" fmla="*/ 65004 w 509767"/>
                <a:gd name="connsiteY18" fmla="*/ 27875 h 771424"/>
                <a:gd name="connsiteX19" fmla="*/ 93614 w 509767"/>
                <a:gd name="connsiteY19" fmla="*/ 66401 h 771424"/>
                <a:gd name="connsiteX20" fmla="*/ 148072 w 509767"/>
                <a:gd name="connsiteY20" fmla="*/ 144755 h 771424"/>
                <a:gd name="connsiteX21" fmla="*/ 251135 w 509767"/>
                <a:gd name="connsiteY21" fmla="*/ 284557 h 771424"/>
                <a:gd name="connsiteX22" fmla="*/ 297302 w 509767"/>
                <a:gd name="connsiteY22" fmla="*/ 355921 h 771424"/>
                <a:gd name="connsiteX23" fmla="*/ 338917 w 509767"/>
                <a:gd name="connsiteY23" fmla="*/ 426959 h 771424"/>
                <a:gd name="connsiteX24" fmla="*/ 491073 w 509767"/>
                <a:gd name="connsiteY24" fmla="*/ 730134 h 771424"/>
                <a:gd name="connsiteX25" fmla="*/ 509768 w 509767"/>
                <a:gd name="connsiteY25" fmla="*/ 771424 h 771424"/>
                <a:gd name="connsiteX26" fmla="*/ 442305 w 509767"/>
                <a:gd name="connsiteY26" fmla="*/ 771424 h 77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9767" h="771424">
                  <a:moveTo>
                    <a:pt x="442468" y="771261"/>
                  </a:moveTo>
                  <a:cubicBezTo>
                    <a:pt x="433852" y="751917"/>
                    <a:pt x="425237" y="732572"/>
                    <a:pt x="416296" y="713228"/>
                  </a:cubicBezTo>
                  <a:cubicBezTo>
                    <a:pt x="392399" y="661371"/>
                    <a:pt x="367690" y="610164"/>
                    <a:pt x="341518" y="559446"/>
                  </a:cubicBezTo>
                  <a:cubicBezTo>
                    <a:pt x="339893" y="556357"/>
                    <a:pt x="338267" y="553268"/>
                    <a:pt x="336641" y="550180"/>
                  </a:cubicBezTo>
                  <a:lnTo>
                    <a:pt x="337454" y="551805"/>
                  </a:lnTo>
                  <a:cubicBezTo>
                    <a:pt x="293238" y="467924"/>
                    <a:pt x="246908" y="384856"/>
                    <a:pt x="192451" y="306990"/>
                  </a:cubicBezTo>
                  <a:cubicBezTo>
                    <a:pt x="166766" y="271389"/>
                    <a:pt x="139456" y="236927"/>
                    <a:pt x="113772" y="201164"/>
                  </a:cubicBezTo>
                  <a:cubicBezTo>
                    <a:pt x="87112" y="164262"/>
                    <a:pt x="62240" y="126386"/>
                    <a:pt x="36068" y="89160"/>
                  </a:cubicBezTo>
                  <a:cubicBezTo>
                    <a:pt x="28428" y="78593"/>
                    <a:pt x="20625" y="68189"/>
                    <a:pt x="12822" y="57623"/>
                  </a:cubicBezTo>
                  <a:cubicBezTo>
                    <a:pt x="9245" y="52746"/>
                    <a:pt x="5019" y="47707"/>
                    <a:pt x="2743" y="42017"/>
                  </a:cubicBezTo>
                  <a:cubicBezTo>
                    <a:pt x="305" y="36328"/>
                    <a:pt x="-508" y="30476"/>
                    <a:pt x="305" y="24786"/>
                  </a:cubicBezTo>
                  <a:lnTo>
                    <a:pt x="305" y="25274"/>
                  </a:lnTo>
                  <a:lnTo>
                    <a:pt x="305" y="25274"/>
                  </a:lnTo>
                  <a:cubicBezTo>
                    <a:pt x="630" y="23485"/>
                    <a:pt x="955" y="21697"/>
                    <a:pt x="1443" y="20072"/>
                  </a:cubicBezTo>
                  <a:cubicBezTo>
                    <a:pt x="1930" y="18284"/>
                    <a:pt x="2743" y="16495"/>
                    <a:pt x="3556" y="14870"/>
                  </a:cubicBezTo>
                  <a:lnTo>
                    <a:pt x="3556" y="15357"/>
                  </a:lnTo>
                  <a:cubicBezTo>
                    <a:pt x="6970" y="8530"/>
                    <a:pt x="12984" y="3328"/>
                    <a:pt x="20787" y="1052"/>
                  </a:cubicBezTo>
                  <a:cubicBezTo>
                    <a:pt x="30541" y="-1711"/>
                    <a:pt x="42245" y="1052"/>
                    <a:pt x="49235" y="8367"/>
                  </a:cubicBezTo>
                  <a:cubicBezTo>
                    <a:pt x="55413" y="14057"/>
                    <a:pt x="60127" y="21535"/>
                    <a:pt x="65004" y="27875"/>
                  </a:cubicBezTo>
                  <a:cubicBezTo>
                    <a:pt x="74757" y="40554"/>
                    <a:pt x="84348" y="53396"/>
                    <a:pt x="93614" y="66401"/>
                  </a:cubicBezTo>
                  <a:cubicBezTo>
                    <a:pt x="111983" y="92411"/>
                    <a:pt x="129865" y="118746"/>
                    <a:pt x="148072" y="144755"/>
                  </a:cubicBezTo>
                  <a:cubicBezTo>
                    <a:pt x="181722" y="191898"/>
                    <a:pt x="217810" y="237252"/>
                    <a:pt x="251135" y="284557"/>
                  </a:cubicBezTo>
                  <a:cubicBezTo>
                    <a:pt x="267391" y="307640"/>
                    <a:pt x="282509" y="331862"/>
                    <a:pt x="297302" y="355921"/>
                  </a:cubicBezTo>
                  <a:cubicBezTo>
                    <a:pt x="311770" y="379329"/>
                    <a:pt x="325425" y="403063"/>
                    <a:pt x="338917" y="426959"/>
                  </a:cubicBezTo>
                  <a:cubicBezTo>
                    <a:pt x="394675" y="525471"/>
                    <a:pt x="444744" y="626908"/>
                    <a:pt x="491073" y="730134"/>
                  </a:cubicBezTo>
                  <a:cubicBezTo>
                    <a:pt x="497251" y="743951"/>
                    <a:pt x="503428" y="757606"/>
                    <a:pt x="509768" y="771424"/>
                  </a:cubicBezTo>
                  <a:lnTo>
                    <a:pt x="442305" y="771424"/>
                  </a:lnTo>
                  <a:close/>
                </a:path>
              </a:pathLst>
            </a:custGeom>
            <a:solidFill>
              <a:srgbClr val="4E965E"/>
            </a:solidFill>
            <a:ln w="16256"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E3104CFF-5FC8-51C7-20D4-80C416C73828}"/>
                </a:ext>
              </a:extLst>
            </p:cNvPr>
            <p:cNvSpPr/>
            <p:nvPr/>
          </p:nvSpPr>
          <p:spPr>
            <a:xfrm>
              <a:off x="7360376" y="5834876"/>
              <a:ext cx="388404" cy="391212"/>
            </a:xfrm>
            <a:custGeom>
              <a:avLst/>
              <a:gdLst>
                <a:gd name="connsiteX0" fmla="*/ 190373 w 388404"/>
                <a:gd name="connsiteY0" fmla="*/ 388937 h 391212"/>
                <a:gd name="connsiteX1" fmla="*/ 150546 w 388404"/>
                <a:gd name="connsiteY1" fmla="*/ 380809 h 391212"/>
                <a:gd name="connsiteX2" fmla="*/ 107630 w 388404"/>
                <a:gd name="connsiteY2" fmla="*/ 367479 h 391212"/>
                <a:gd name="connsiteX3" fmla="*/ 69754 w 388404"/>
                <a:gd name="connsiteY3" fmla="*/ 346671 h 391212"/>
                <a:gd name="connsiteX4" fmla="*/ 42118 w 388404"/>
                <a:gd name="connsiteY4" fmla="*/ 325376 h 391212"/>
                <a:gd name="connsiteX5" fmla="*/ 26025 w 388404"/>
                <a:gd name="connsiteY5" fmla="*/ 307819 h 391212"/>
                <a:gd name="connsiteX6" fmla="*/ 2779 w 388404"/>
                <a:gd name="connsiteY6" fmla="*/ 261977 h 391212"/>
                <a:gd name="connsiteX7" fmla="*/ 15 w 388404"/>
                <a:gd name="connsiteY7" fmla="*/ 239544 h 391212"/>
                <a:gd name="connsiteX8" fmla="*/ 8306 w 388404"/>
                <a:gd name="connsiteY8" fmla="*/ 213372 h 391212"/>
                <a:gd name="connsiteX9" fmla="*/ 16271 w 388404"/>
                <a:gd name="connsiteY9" fmla="*/ 204431 h 391212"/>
                <a:gd name="connsiteX10" fmla="*/ 25375 w 388404"/>
                <a:gd name="connsiteY10" fmla="*/ 197604 h 391212"/>
                <a:gd name="connsiteX11" fmla="*/ 48296 w 388404"/>
                <a:gd name="connsiteY11" fmla="*/ 188663 h 391212"/>
                <a:gd name="connsiteX12" fmla="*/ 79832 w 388404"/>
                <a:gd name="connsiteY12" fmla="*/ 191752 h 391212"/>
                <a:gd name="connsiteX13" fmla="*/ 140792 w 388404"/>
                <a:gd name="connsiteY13" fmla="*/ 218899 h 391212"/>
                <a:gd name="connsiteX14" fmla="*/ 129576 w 388404"/>
                <a:gd name="connsiteY14" fmla="*/ 197604 h 391212"/>
                <a:gd name="connsiteX15" fmla="*/ 111206 w 388404"/>
                <a:gd name="connsiteY15" fmla="*/ 155663 h 391212"/>
                <a:gd name="connsiteX16" fmla="*/ 99990 w 388404"/>
                <a:gd name="connsiteY16" fmla="*/ 118437 h 391212"/>
                <a:gd name="connsiteX17" fmla="*/ 99340 w 388404"/>
                <a:gd name="connsiteY17" fmla="*/ 73733 h 391212"/>
                <a:gd name="connsiteX18" fmla="*/ 117221 w 388404"/>
                <a:gd name="connsiteY18" fmla="*/ 36507 h 391212"/>
                <a:gd name="connsiteX19" fmla="*/ 161437 w 388404"/>
                <a:gd name="connsiteY19" fmla="*/ 35369 h 391212"/>
                <a:gd name="connsiteX20" fmla="*/ 189398 w 388404"/>
                <a:gd name="connsiteY20" fmla="*/ 63979 h 391212"/>
                <a:gd name="connsiteX21" fmla="*/ 231176 w 388404"/>
                <a:gd name="connsiteY21" fmla="*/ 135343 h 391212"/>
                <a:gd name="connsiteX22" fmla="*/ 250845 w 388404"/>
                <a:gd name="connsiteY22" fmla="*/ 174845 h 391212"/>
                <a:gd name="connsiteX23" fmla="*/ 245156 w 388404"/>
                <a:gd name="connsiteY23" fmla="*/ 117462 h 391212"/>
                <a:gd name="connsiteX24" fmla="*/ 248244 w 388404"/>
                <a:gd name="connsiteY24" fmla="*/ 48374 h 391212"/>
                <a:gd name="connsiteX25" fmla="*/ 267589 w 388404"/>
                <a:gd name="connsiteY25" fmla="*/ 14073 h 391212"/>
                <a:gd name="connsiteX26" fmla="*/ 312943 w 388404"/>
                <a:gd name="connsiteY26" fmla="*/ 2694 h 391212"/>
                <a:gd name="connsiteX27" fmla="*/ 349844 w 388404"/>
                <a:gd name="connsiteY27" fmla="*/ 41221 h 391212"/>
                <a:gd name="connsiteX28" fmla="*/ 367238 w 388404"/>
                <a:gd name="connsiteY28" fmla="*/ 77797 h 391212"/>
                <a:gd name="connsiteX29" fmla="*/ 386908 w 388404"/>
                <a:gd name="connsiteY29" fmla="*/ 158914 h 391212"/>
                <a:gd name="connsiteX30" fmla="*/ 388046 w 388404"/>
                <a:gd name="connsiteY30" fmla="*/ 204756 h 391212"/>
                <a:gd name="connsiteX31" fmla="*/ 382356 w 388404"/>
                <a:gd name="connsiteY31" fmla="*/ 247672 h 391212"/>
                <a:gd name="connsiteX32" fmla="*/ 369677 w 388404"/>
                <a:gd name="connsiteY32" fmla="*/ 290751 h 391212"/>
                <a:gd name="connsiteX33" fmla="*/ 340904 w 388404"/>
                <a:gd name="connsiteY33" fmla="*/ 342445 h 391212"/>
                <a:gd name="connsiteX34" fmla="*/ 337815 w 388404"/>
                <a:gd name="connsiteY34" fmla="*/ 350573 h 391212"/>
                <a:gd name="connsiteX35" fmla="*/ 327086 w 388404"/>
                <a:gd name="connsiteY35" fmla="*/ 362277 h 391212"/>
                <a:gd name="connsiteX36" fmla="*/ 313106 w 388404"/>
                <a:gd name="connsiteY36" fmla="*/ 372193 h 391212"/>
                <a:gd name="connsiteX37" fmla="*/ 307741 w 388404"/>
                <a:gd name="connsiteY37" fmla="*/ 376095 h 391212"/>
                <a:gd name="connsiteX38" fmla="*/ 271491 w 388404"/>
                <a:gd name="connsiteY38" fmla="*/ 387149 h 391212"/>
                <a:gd name="connsiteX39" fmla="*/ 226949 w 388404"/>
                <a:gd name="connsiteY39" fmla="*/ 391213 h 391212"/>
                <a:gd name="connsiteX40" fmla="*/ 190211 w 388404"/>
                <a:gd name="connsiteY40" fmla="*/ 388612 h 3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8404" h="391212">
                  <a:moveTo>
                    <a:pt x="190373" y="388937"/>
                  </a:moveTo>
                  <a:cubicBezTo>
                    <a:pt x="177044" y="387149"/>
                    <a:pt x="163713" y="384060"/>
                    <a:pt x="150546" y="380809"/>
                  </a:cubicBezTo>
                  <a:cubicBezTo>
                    <a:pt x="136078" y="377232"/>
                    <a:pt x="121448" y="373494"/>
                    <a:pt x="107630" y="367479"/>
                  </a:cubicBezTo>
                  <a:cubicBezTo>
                    <a:pt x="94300" y="361627"/>
                    <a:pt x="81783" y="354637"/>
                    <a:pt x="69754" y="346671"/>
                  </a:cubicBezTo>
                  <a:cubicBezTo>
                    <a:pt x="60000" y="340169"/>
                    <a:pt x="50734" y="333504"/>
                    <a:pt x="42118" y="325376"/>
                  </a:cubicBezTo>
                  <a:cubicBezTo>
                    <a:pt x="36429" y="320011"/>
                    <a:pt x="31227" y="313834"/>
                    <a:pt x="26025" y="307819"/>
                  </a:cubicBezTo>
                  <a:cubicBezTo>
                    <a:pt x="14808" y="294977"/>
                    <a:pt x="6680" y="278559"/>
                    <a:pt x="2779" y="261977"/>
                  </a:cubicBezTo>
                  <a:cubicBezTo>
                    <a:pt x="991" y="254662"/>
                    <a:pt x="-147" y="247022"/>
                    <a:pt x="15" y="239544"/>
                  </a:cubicBezTo>
                  <a:cubicBezTo>
                    <a:pt x="340" y="230603"/>
                    <a:pt x="2616" y="220525"/>
                    <a:pt x="8306" y="213372"/>
                  </a:cubicBezTo>
                  <a:cubicBezTo>
                    <a:pt x="10744" y="210121"/>
                    <a:pt x="13183" y="207032"/>
                    <a:pt x="16271" y="204431"/>
                  </a:cubicBezTo>
                  <a:cubicBezTo>
                    <a:pt x="19197" y="201993"/>
                    <a:pt x="22286" y="199880"/>
                    <a:pt x="25375" y="197604"/>
                  </a:cubicBezTo>
                  <a:cubicBezTo>
                    <a:pt x="32040" y="193052"/>
                    <a:pt x="40330" y="189801"/>
                    <a:pt x="48296" y="188663"/>
                  </a:cubicBezTo>
                  <a:cubicBezTo>
                    <a:pt x="58700" y="187200"/>
                    <a:pt x="69916" y="188663"/>
                    <a:pt x="79832" y="191752"/>
                  </a:cubicBezTo>
                  <a:cubicBezTo>
                    <a:pt x="101128" y="198091"/>
                    <a:pt x="121123" y="208495"/>
                    <a:pt x="140792" y="218899"/>
                  </a:cubicBezTo>
                  <a:cubicBezTo>
                    <a:pt x="136891" y="211909"/>
                    <a:pt x="133152" y="204756"/>
                    <a:pt x="129576" y="197604"/>
                  </a:cubicBezTo>
                  <a:cubicBezTo>
                    <a:pt x="122911" y="183786"/>
                    <a:pt x="116733" y="169968"/>
                    <a:pt x="111206" y="155663"/>
                  </a:cubicBezTo>
                  <a:cubicBezTo>
                    <a:pt x="106492" y="143471"/>
                    <a:pt x="102753" y="131279"/>
                    <a:pt x="99990" y="118437"/>
                  </a:cubicBezTo>
                  <a:cubicBezTo>
                    <a:pt x="96739" y="103644"/>
                    <a:pt x="96739" y="88688"/>
                    <a:pt x="99340" y="73733"/>
                  </a:cubicBezTo>
                  <a:cubicBezTo>
                    <a:pt x="101778" y="60078"/>
                    <a:pt x="106004" y="45610"/>
                    <a:pt x="117221" y="36507"/>
                  </a:cubicBezTo>
                  <a:cubicBezTo>
                    <a:pt x="130063" y="26103"/>
                    <a:pt x="148108" y="26428"/>
                    <a:pt x="161437" y="35369"/>
                  </a:cubicBezTo>
                  <a:cubicBezTo>
                    <a:pt x="172492" y="42847"/>
                    <a:pt x="181432" y="53413"/>
                    <a:pt x="189398" y="63979"/>
                  </a:cubicBezTo>
                  <a:cubicBezTo>
                    <a:pt x="205979" y="85925"/>
                    <a:pt x="218659" y="110959"/>
                    <a:pt x="231176" y="135343"/>
                  </a:cubicBezTo>
                  <a:cubicBezTo>
                    <a:pt x="237841" y="148348"/>
                    <a:pt x="244343" y="161515"/>
                    <a:pt x="250845" y="174845"/>
                  </a:cubicBezTo>
                  <a:cubicBezTo>
                    <a:pt x="248570" y="155826"/>
                    <a:pt x="246619" y="136644"/>
                    <a:pt x="245156" y="117462"/>
                  </a:cubicBezTo>
                  <a:cubicBezTo>
                    <a:pt x="243368" y="94216"/>
                    <a:pt x="242717" y="71295"/>
                    <a:pt x="248244" y="48374"/>
                  </a:cubicBezTo>
                  <a:cubicBezTo>
                    <a:pt x="251496" y="35369"/>
                    <a:pt x="258973" y="24152"/>
                    <a:pt x="267589" y="14073"/>
                  </a:cubicBezTo>
                  <a:cubicBezTo>
                    <a:pt x="278644" y="1231"/>
                    <a:pt x="297338" y="-3483"/>
                    <a:pt x="312943" y="2694"/>
                  </a:cubicBezTo>
                  <a:cubicBezTo>
                    <a:pt x="329850" y="9359"/>
                    <a:pt x="341067" y="26103"/>
                    <a:pt x="349844" y="41221"/>
                  </a:cubicBezTo>
                  <a:cubicBezTo>
                    <a:pt x="356672" y="52925"/>
                    <a:pt x="362199" y="65280"/>
                    <a:pt x="367238" y="77797"/>
                  </a:cubicBezTo>
                  <a:cubicBezTo>
                    <a:pt x="377480" y="103807"/>
                    <a:pt x="384470" y="131117"/>
                    <a:pt x="386908" y="158914"/>
                  </a:cubicBezTo>
                  <a:cubicBezTo>
                    <a:pt x="388209" y="174195"/>
                    <a:pt x="388859" y="189313"/>
                    <a:pt x="388046" y="204756"/>
                  </a:cubicBezTo>
                  <a:cubicBezTo>
                    <a:pt x="387233" y="219062"/>
                    <a:pt x="385120" y="233529"/>
                    <a:pt x="382356" y="247672"/>
                  </a:cubicBezTo>
                  <a:cubicBezTo>
                    <a:pt x="379593" y="262303"/>
                    <a:pt x="374879" y="276770"/>
                    <a:pt x="369677" y="290751"/>
                  </a:cubicBezTo>
                  <a:cubicBezTo>
                    <a:pt x="362687" y="309445"/>
                    <a:pt x="353746" y="327164"/>
                    <a:pt x="340904" y="342445"/>
                  </a:cubicBezTo>
                  <a:cubicBezTo>
                    <a:pt x="340091" y="345208"/>
                    <a:pt x="339116" y="347972"/>
                    <a:pt x="337815" y="350573"/>
                  </a:cubicBezTo>
                  <a:cubicBezTo>
                    <a:pt x="335214" y="355124"/>
                    <a:pt x="331476" y="359188"/>
                    <a:pt x="327086" y="362277"/>
                  </a:cubicBezTo>
                  <a:cubicBezTo>
                    <a:pt x="323348" y="366829"/>
                    <a:pt x="318633" y="370242"/>
                    <a:pt x="313106" y="372193"/>
                  </a:cubicBezTo>
                  <a:cubicBezTo>
                    <a:pt x="311480" y="373656"/>
                    <a:pt x="309692" y="374957"/>
                    <a:pt x="307741" y="376095"/>
                  </a:cubicBezTo>
                  <a:cubicBezTo>
                    <a:pt x="297012" y="382272"/>
                    <a:pt x="283520" y="384873"/>
                    <a:pt x="271491" y="387149"/>
                  </a:cubicBezTo>
                  <a:cubicBezTo>
                    <a:pt x="256698" y="389912"/>
                    <a:pt x="241905" y="391213"/>
                    <a:pt x="226949" y="391213"/>
                  </a:cubicBezTo>
                  <a:cubicBezTo>
                    <a:pt x="214595" y="391213"/>
                    <a:pt x="202403" y="390237"/>
                    <a:pt x="190211" y="388612"/>
                  </a:cubicBezTo>
                  <a:close/>
                </a:path>
              </a:pathLst>
            </a:custGeom>
            <a:solidFill>
              <a:srgbClr val="4E965E"/>
            </a:solidFill>
            <a:ln w="16256"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262C027C-1539-B328-2847-380E1836DD39}"/>
                </a:ext>
              </a:extLst>
            </p:cNvPr>
            <p:cNvSpPr/>
            <p:nvPr/>
          </p:nvSpPr>
          <p:spPr>
            <a:xfrm>
              <a:off x="7133106" y="6390234"/>
              <a:ext cx="770234" cy="551442"/>
            </a:xfrm>
            <a:custGeom>
              <a:avLst/>
              <a:gdLst>
                <a:gd name="connsiteX0" fmla="*/ 396022 w 770234"/>
                <a:gd name="connsiteY0" fmla="*/ 551443 h 551442"/>
                <a:gd name="connsiteX1" fmla="*/ 389357 w 770234"/>
                <a:gd name="connsiteY1" fmla="*/ 547217 h 551442"/>
                <a:gd name="connsiteX2" fmla="*/ 389845 w 770234"/>
                <a:gd name="connsiteY2" fmla="*/ 547542 h 551442"/>
                <a:gd name="connsiteX3" fmla="*/ 316855 w 770234"/>
                <a:gd name="connsiteY3" fmla="*/ 498286 h 551442"/>
                <a:gd name="connsiteX4" fmla="*/ 248580 w 770234"/>
                <a:gd name="connsiteY4" fmla="*/ 443341 h 551442"/>
                <a:gd name="connsiteX5" fmla="*/ 121296 w 770234"/>
                <a:gd name="connsiteY5" fmla="*/ 318007 h 551442"/>
                <a:gd name="connsiteX6" fmla="*/ 67976 w 770234"/>
                <a:gd name="connsiteY6" fmla="*/ 249244 h 551442"/>
                <a:gd name="connsiteX7" fmla="*/ 23760 w 770234"/>
                <a:gd name="connsiteY7" fmla="*/ 170240 h 551442"/>
                <a:gd name="connsiteX8" fmla="*/ 2139 w 770234"/>
                <a:gd name="connsiteY8" fmla="*/ 106516 h 551442"/>
                <a:gd name="connsiteX9" fmla="*/ 4903 w 770234"/>
                <a:gd name="connsiteY9" fmla="*/ 56773 h 551442"/>
                <a:gd name="connsiteX10" fmla="*/ 33351 w 770234"/>
                <a:gd name="connsiteY10" fmla="*/ 15970 h 551442"/>
                <a:gd name="connsiteX11" fmla="*/ 105527 w 770234"/>
                <a:gd name="connsiteY11" fmla="*/ 690 h 551442"/>
                <a:gd name="connsiteX12" fmla="*/ 146005 w 770234"/>
                <a:gd name="connsiteY12" fmla="*/ 6542 h 551442"/>
                <a:gd name="connsiteX13" fmla="*/ 303200 w 770234"/>
                <a:gd name="connsiteY13" fmla="*/ 65226 h 551442"/>
                <a:gd name="connsiteX14" fmla="*/ 377002 w 770234"/>
                <a:gd name="connsiteY14" fmla="*/ 108467 h 551442"/>
                <a:gd name="connsiteX15" fmla="*/ 414391 w 770234"/>
                <a:gd name="connsiteY15" fmla="*/ 132689 h 551442"/>
                <a:gd name="connsiteX16" fmla="*/ 450480 w 770234"/>
                <a:gd name="connsiteY16" fmla="*/ 159673 h 551442"/>
                <a:gd name="connsiteX17" fmla="*/ 484942 w 770234"/>
                <a:gd name="connsiteY17" fmla="*/ 189097 h 551442"/>
                <a:gd name="connsiteX18" fmla="*/ 515666 w 770234"/>
                <a:gd name="connsiteY18" fmla="*/ 217870 h 551442"/>
                <a:gd name="connsiteX19" fmla="*/ 575488 w 770234"/>
                <a:gd name="connsiteY19" fmla="*/ 283869 h 551442"/>
                <a:gd name="connsiteX20" fmla="*/ 683428 w 770234"/>
                <a:gd name="connsiteY20" fmla="*/ 426760 h 551442"/>
                <a:gd name="connsiteX21" fmla="*/ 758368 w 770234"/>
                <a:gd name="connsiteY21" fmla="*/ 536162 h 551442"/>
                <a:gd name="connsiteX22" fmla="*/ 756092 w 770234"/>
                <a:gd name="connsiteY22" fmla="*/ 532911 h 551442"/>
                <a:gd name="connsiteX23" fmla="*/ 769747 w 770234"/>
                <a:gd name="connsiteY23" fmla="*/ 550630 h 551442"/>
                <a:gd name="connsiteX24" fmla="*/ 770235 w 770234"/>
                <a:gd name="connsiteY24" fmla="*/ 551118 h 551442"/>
                <a:gd name="connsiteX25" fmla="*/ 395534 w 770234"/>
                <a:gd name="connsiteY25" fmla="*/ 551118 h 55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0234" h="551442">
                  <a:moveTo>
                    <a:pt x="396022" y="551443"/>
                  </a:moveTo>
                  <a:lnTo>
                    <a:pt x="389357" y="547217"/>
                  </a:lnTo>
                  <a:lnTo>
                    <a:pt x="389845" y="547542"/>
                  </a:lnTo>
                  <a:cubicBezTo>
                    <a:pt x="365136" y="531773"/>
                    <a:pt x="340589" y="515680"/>
                    <a:pt x="316855" y="498286"/>
                  </a:cubicBezTo>
                  <a:cubicBezTo>
                    <a:pt x="293284" y="480892"/>
                    <a:pt x="270688" y="462360"/>
                    <a:pt x="248580" y="443341"/>
                  </a:cubicBezTo>
                  <a:cubicBezTo>
                    <a:pt x="203551" y="404326"/>
                    <a:pt x="160473" y="363036"/>
                    <a:pt x="121296" y="318007"/>
                  </a:cubicBezTo>
                  <a:cubicBezTo>
                    <a:pt x="102276" y="296061"/>
                    <a:pt x="84394" y="273140"/>
                    <a:pt x="67976" y="249244"/>
                  </a:cubicBezTo>
                  <a:cubicBezTo>
                    <a:pt x="50907" y="224372"/>
                    <a:pt x="35139" y="198200"/>
                    <a:pt x="23760" y="170240"/>
                  </a:cubicBezTo>
                  <a:cubicBezTo>
                    <a:pt x="15306" y="149595"/>
                    <a:pt x="6041" y="128462"/>
                    <a:pt x="2139" y="106516"/>
                  </a:cubicBezTo>
                  <a:cubicBezTo>
                    <a:pt x="-787" y="90423"/>
                    <a:pt x="-1437" y="72216"/>
                    <a:pt x="4903" y="56773"/>
                  </a:cubicBezTo>
                  <a:cubicBezTo>
                    <a:pt x="11080" y="41492"/>
                    <a:pt x="20021" y="26049"/>
                    <a:pt x="33351" y="15970"/>
                  </a:cubicBezTo>
                  <a:cubicBezTo>
                    <a:pt x="53671" y="690"/>
                    <a:pt x="80981" y="-1423"/>
                    <a:pt x="105527" y="690"/>
                  </a:cubicBezTo>
                  <a:cubicBezTo>
                    <a:pt x="119020" y="1990"/>
                    <a:pt x="132675" y="3941"/>
                    <a:pt x="146005" y="6542"/>
                  </a:cubicBezTo>
                  <a:cubicBezTo>
                    <a:pt x="201275" y="17108"/>
                    <a:pt x="254107" y="37916"/>
                    <a:pt x="303200" y="65226"/>
                  </a:cubicBezTo>
                  <a:cubicBezTo>
                    <a:pt x="328072" y="79044"/>
                    <a:pt x="352781" y="93349"/>
                    <a:pt x="377002" y="108467"/>
                  </a:cubicBezTo>
                  <a:cubicBezTo>
                    <a:pt x="389682" y="116270"/>
                    <a:pt x="402362" y="124235"/>
                    <a:pt x="414391" y="132689"/>
                  </a:cubicBezTo>
                  <a:cubicBezTo>
                    <a:pt x="426746" y="141304"/>
                    <a:pt x="438613" y="150408"/>
                    <a:pt x="450480" y="159673"/>
                  </a:cubicBezTo>
                  <a:cubicBezTo>
                    <a:pt x="462346" y="168939"/>
                    <a:pt x="473726" y="179018"/>
                    <a:pt x="484942" y="189097"/>
                  </a:cubicBezTo>
                  <a:cubicBezTo>
                    <a:pt x="495509" y="198363"/>
                    <a:pt x="505913" y="207791"/>
                    <a:pt x="515666" y="217870"/>
                  </a:cubicBezTo>
                  <a:cubicBezTo>
                    <a:pt x="536474" y="239165"/>
                    <a:pt x="556469" y="260948"/>
                    <a:pt x="575488" y="283869"/>
                  </a:cubicBezTo>
                  <a:cubicBezTo>
                    <a:pt x="613690" y="329874"/>
                    <a:pt x="649290" y="377666"/>
                    <a:pt x="683428" y="426760"/>
                  </a:cubicBezTo>
                  <a:cubicBezTo>
                    <a:pt x="708625" y="463010"/>
                    <a:pt x="732846" y="500074"/>
                    <a:pt x="758368" y="536162"/>
                  </a:cubicBezTo>
                  <a:cubicBezTo>
                    <a:pt x="757555" y="535025"/>
                    <a:pt x="756905" y="534049"/>
                    <a:pt x="756092" y="532911"/>
                  </a:cubicBezTo>
                  <a:cubicBezTo>
                    <a:pt x="760481" y="538926"/>
                    <a:pt x="764871" y="545103"/>
                    <a:pt x="769747" y="550630"/>
                  </a:cubicBezTo>
                  <a:lnTo>
                    <a:pt x="770235" y="551118"/>
                  </a:lnTo>
                  <a:lnTo>
                    <a:pt x="395534" y="551118"/>
                  </a:lnTo>
                  <a:close/>
                </a:path>
              </a:pathLst>
            </a:custGeom>
            <a:solidFill>
              <a:srgbClr val="4E965E"/>
            </a:solidFill>
            <a:ln w="16256"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AA4A478-0A28-1D94-0441-22EF1AAF4B4B}"/>
                </a:ext>
              </a:extLst>
            </p:cNvPr>
            <p:cNvSpPr/>
            <p:nvPr/>
          </p:nvSpPr>
          <p:spPr>
            <a:xfrm>
              <a:off x="8052070" y="5916023"/>
              <a:ext cx="288027" cy="1025979"/>
            </a:xfrm>
            <a:custGeom>
              <a:avLst/>
              <a:gdLst>
                <a:gd name="connsiteX0" fmla="*/ 142091 w 288027"/>
                <a:gd name="connsiteY0" fmla="*/ 1025654 h 1025979"/>
                <a:gd name="connsiteX1" fmla="*/ 138677 w 288027"/>
                <a:gd name="connsiteY1" fmla="*/ 1015251 h 1025979"/>
                <a:gd name="connsiteX2" fmla="*/ 113643 w 288027"/>
                <a:gd name="connsiteY2" fmla="*/ 933645 h 1025979"/>
                <a:gd name="connsiteX3" fmla="*/ 68777 w 288027"/>
                <a:gd name="connsiteY3" fmla="*/ 764258 h 1025979"/>
                <a:gd name="connsiteX4" fmla="*/ 30250 w 288027"/>
                <a:gd name="connsiteY4" fmla="*/ 585767 h 1025979"/>
                <a:gd name="connsiteX5" fmla="*/ 8304 w 288027"/>
                <a:gd name="connsiteY5" fmla="*/ 411178 h 1025979"/>
                <a:gd name="connsiteX6" fmla="*/ 2615 w 288027"/>
                <a:gd name="connsiteY6" fmla="*/ 321607 h 1025979"/>
                <a:gd name="connsiteX7" fmla="*/ 14 w 288027"/>
                <a:gd name="connsiteY7" fmla="*/ 231874 h 1025979"/>
                <a:gd name="connsiteX8" fmla="*/ 2940 w 288027"/>
                <a:gd name="connsiteY8" fmla="*/ 148318 h 1025979"/>
                <a:gd name="connsiteX9" fmla="*/ 12856 w 288027"/>
                <a:gd name="connsiteY9" fmla="*/ 63137 h 1025979"/>
                <a:gd name="connsiteX10" fmla="*/ 43905 w 288027"/>
                <a:gd name="connsiteY10" fmla="*/ 8517 h 1025979"/>
                <a:gd name="connsiteX11" fmla="*/ 81294 w 288027"/>
                <a:gd name="connsiteY11" fmla="*/ 63 h 1025979"/>
                <a:gd name="connsiteX12" fmla="*/ 123397 w 288027"/>
                <a:gd name="connsiteY12" fmla="*/ 16970 h 1025979"/>
                <a:gd name="connsiteX13" fmla="*/ 150382 w 288027"/>
                <a:gd name="connsiteY13" fmla="*/ 48994 h 1025979"/>
                <a:gd name="connsiteX14" fmla="*/ 163712 w 288027"/>
                <a:gd name="connsiteY14" fmla="*/ 70127 h 1025979"/>
                <a:gd name="connsiteX15" fmla="*/ 184357 w 288027"/>
                <a:gd name="connsiteY15" fmla="*/ 111254 h 1025979"/>
                <a:gd name="connsiteX16" fmla="*/ 200938 w 288027"/>
                <a:gd name="connsiteY16" fmla="*/ 153845 h 1025979"/>
                <a:gd name="connsiteX17" fmla="*/ 214430 w 288027"/>
                <a:gd name="connsiteY17" fmla="*/ 194160 h 1025979"/>
                <a:gd name="connsiteX18" fmla="*/ 237026 w 288027"/>
                <a:gd name="connsiteY18" fmla="*/ 281455 h 1025979"/>
                <a:gd name="connsiteX19" fmla="*/ 252144 w 288027"/>
                <a:gd name="connsiteY19" fmla="*/ 361759 h 1025979"/>
                <a:gd name="connsiteX20" fmla="*/ 263524 w 288027"/>
                <a:gd name="connsiteY20" fmla="*/ 438325 h 1025979"/>
                <a:gd name="connsiteX21" fmla="*/ 280430 w 288027"/>
                <a:gd name="connsiteY21" fmla="*/ 595521 h 1025979"/>
                <a:gd name="connsiteX22" fmla="*/ 280430 w 288027"/>
                <a:gd name="connsiteY22" fmla="*/ 595521 h 1025979"/>
                <a:gd name="connsiteX23" fmla="*/ 280430 w 288027"/>
                <a:gd name="connsiteY23" fmla="*/ 596496 h 1025979"/>
                <a:gd name="connsiteX24" fmla="*/ 280593 w 288027"/>
                <a:gd name="connsiteY24" fmla="*/ 599097 h 1025979"/>
                <a:gd name="connsiteX25" fmla="*/ 280593 w 288027"/>
                <a:gd name="connsiteY25" fmla="*/ 599097 h 1025979"/>
                <a:gd name="connsiteX26" fmla="*/ 287907 w 288027"/>
                <a:gd name="connsiteY26" fmla="*/ 770761 h 1025979"/>
                <a:gd name="connsiteX27" fmla="*/ 284494 w 288027"/>
                <a:gd name="connsiteY27" fmla="*/ 939661 h 1025979"/>
                <a:gd name="connsiteX28" fmla="*/ 281893 w 288027"/>
                <a:gd name="connsiteY28" fmla="*/ 994605 h 1025979"/>
                <a:gd name="connsiteX29" fmla="*/ 280105 w 288027"/>
                <a:gd name="connsiteY29" fmla="*/ 1025980 h 1025979"/>
                <a:gd name="connsiteX30" fmla="*/ 141766 w 288027"/>
                <a:gd name="connsiteY30" fmla="*/ 1025980 h 102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8027" h="1025979">
                  <a:moveTo>
                    <a:pt x="142091" y="1025654"/>
                  </a:moveTo>
                  <a:lnTo>
                    <a:pt x="138677" y="1015251"/>
                  </a:lnTo>
                  <a:cubicBezTo>
                    <a:pt x="130062" y="988103"/>
                    <a:pt x="121609" y="960956"/>
                    <a:pt x="113643" y="933645"/>
                  </a:cubicBezTo>
                  <a:cubicBezTo>
                    <a:pt x="97550" y="877563"/>
                    <a:pt x="82757" y="820991"/>
                    <a:pt x="68777" y="764258"/>
                  </a:cubicBezTo>
                  <a:cubicBezTo>
                    <a:pt x="54146" y="705086"/>
                    <a:pt x="40816" y="645752"/>
                    <a:pt x="30250" y="585767"/>
                  </a:cubicBezTo>
                  <a:cubicBezTo>
                    <a:pt x="20171" y="528059"/>
                    <a:pt x="13506" y="469537"/>
                    <a:pt x="8304" y="411178"/>
                  </a:cubicBezTo>
                  <a:cubicBezTo>
                    <a:pt x="5703" y="381429"/>
                    <a:pt x="4078" y="351518"/>
                    <a:pt x="2615" y="321607"/>
                  </a:cubicBezTo>
                  <a:cubicBezTo>
                    <a:pt x="1152" y="291696"/>
                    <a:pt x="339" y="261785"/>
                    <a:pt x="14" y="231874"/>
                  </a:cubicBezTo>
                  <a:cubicBezTo>
                    <a:pt x="-149" y="204077"/>
                    <a:pt x="1152" y="176116"/>
                    <a:pt x="2940" y="148318"/>
                  </a:cubicBezTo>
                  <a:cubicBezTo>
                    <a:pt x="4891" y="119870"/>
                    <a:pt x="6516" y="90934"/>
                    <a:pt x="12856" y="63137"/>
                  </a:cubicBezTo>
                  <a:cubicBezTo>
                    <a:pt x="17570" y="42492"/>
                    <a:pt x="24723" y="20221"/>
                    <a:pt x="43905" y="8517"/>
                  </a:cubicBezTo>
                  <a:cubicBezTo>
                    <a:pt x="54797" y="1852"/>
                    <a:pt x="68777" y="-424"/>
                    <a:pt x="81294" y="63"/>
                  </a:cubicBezTo>
                  <a:cubicBezTo>
                    <a:pt x="97062" y="714"/>
                    <a:pt x="111205" y="7053"/>
                    <a:pt x="123397" y="16970"/>
                  </a:cubicBezTo>
                  <a:cubicBezTo>
                    <a:pt x="134288" y="25748"/>
                    <a:pt x="142741" y="37453"/>
                    <a:pt x="150382" y="48994"/>
                  </a:cubicBezTo>
                  <a:cubicBezTo>
                    <a:pt x="154933" y="55984"/>
                    <a:pt x="159485" y="62974"/>
                    <a:pt x="163712" y="70127"/>
                  </a:cubicBezTo>
                  <a:cubicBezTo>
                    <a:pt x="171515" y="83457"/>
                    <a:pt x="178017" y="97275"/>
                    <a:pt x="184357" y="111254"/>
                  </a:cubicBezTo>
                  <a:cubicBezTo>
                    <a:pt x="190534" y="125072"/>
                    <a:pt x="195899" y="139540"/>
                    <a:pt x="200938" y="153845"/>
                  </a:cubicBezTo>
                  <a:cubicBezTo>
                    <a:pt x="205815" y="167175"/>
                    <a:pt x="210529" y="180505"/>
                    <a:pt x="214430" y="194160"/>
                  </a:cubicBezTo>
                  <a:cubicBezTo>
                    <a:pt x="222721" y="223096"/>
                    <a:pt x="230199" y="252194"/>
                    <a:pt x="237026" y="281455"/>
                  </a:cubicBezTo>
                  <a:cubicBezTo>
                    <a:pt x="243204" y="307952"/>
                    <a:pt x="247593" y="334937"/>
                    <a:pt x="252144" y="361759"/>
                  </a:cubicBezTo>
                  <a:cubicBezTo>
                    <a:pt x="256533" y="387119"/>
                    <a:pt x="259947" y="412804"/>
                    <a:pt x="263524" y="438325"/>
                  </a:cubicBezTo>
                  <a:cubicBezTo>
                    <a:pt x="270839" y="490669"/>
                    <a:pt x="276203" y="543014"/>
                    <a:pt x="280430" y="595521"/>
                  </a:cubicBezTo>
                  <a:lnTo>
                    <a:pt x="280430" y="595521"/>
                  </a:lnTo>
                  <a:cubicBezTo>
                    <a:pt x="280430" y="595521"/>
                    <a:pt x="280430" y="596171"/>
                    <a:pt x="280430" y="596496"/>
                  </a:cubicBezTo>
                  <a:cubicBezTo>
                    <a:pt x="280430" y="597309"/>
                    <a:pt x="280430" y="598122"/>
                    <a:pt x="280593" y="599097"/>
                  </a:cubicBezTo>
                  <a:lnTo>
                    <a:pt x="280593" y="599097"/>
                  </a:lnTo>
                  <a:cubicBezTo>
                    <a:pt x="285144" y="656156"/>
                    <a:pt x="287257" y="713377"/>
                    <a:pt x="287907" y="770761"/>
                  </a:cubicBezTo>
                  <a:cubicBezTo>
                    <a:pt x="288558" y="827006"/>
                    <a:pt x="286445" y="883414"/>
                    <a:pt x="284494" y="939661"/>
                  </a:cubicBezTo>
                  <a:cubicBezTo>
                    <a:pt x="283843" y="958029"/>
                    <a:pt x="283031" y="976237"/>
                    <a:pt x="281893" y="994605"/>
                  </a:cubicBezTo>
                  <a:cubicBezTo>
                    <a:pt x="281243" y="1005010"/>
                    <a:pt x="280755" y="1015576"/>
                    <a:pt x="280105" y="1025980"/>
                  </a:cubicBezTo>
                  <a:lnTo>
                    <a:pt x="141766" y="1025980"/>
                  </a:lnTo>
                  <a:close/>
                </a:path>
              </a:pathLst>
            </a:custGeom>
            <a:solidFill>
              <a:srgbClr val="4E965E"/>
            </a:solidFill>
            <a:ln w="16256"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22172A79-BC85-65DB-D903-F467DE1185E7}"/>
                </a:ext>
              </a:extLst>
            </p:cNvPr>
            <p:cNvSpPr/>
            <p:nvPr/>
          </p:nvSpPr>
          <p:spPr>
            <a:xfrm>
              <a:off x="9213615" y="5313639"/>
              <a:ext cx="957721" cy="1628038"/>
            </a:xfrm>
            <a:custGeom>
              <a:avLst/>
              <a:gdLst>
                <a:gd name="connsiteX0" fmla="*/ 409937 w 957721"/>
                <a:gd name="connsiteY0" fmla="*/ 1628038 h 1628038"/>
                <a:gd name="connsiteX1" fmla="*/ 388153 w 957721"/>
                <a:gd name="connsiteY1" fmla="*/ 1615521 h 1628038"/>
                <a:gd name="connsiteX2" fmla="*/ 314840 w 957721"/>
                <a:gd name="connsiteY2" fmla="*/ 1572118 h 1628038"/>
                <a:gd name="connsiteX3" fmla="*/ 248189 w 957721"/>
                <a:gd name="connsiteY3" fmla="*/ 1522374 h 1628038"/>
                <a:gd name="connsiteX4" fmla="*/ 190806 w 957721"/>
                <a:gd name="connsiteY4" fmla="*/ 1456863 h 1628038"/>
                <a:gd name="connsiteX5" fmla="*/ 163496 w 957721"/>
                <a:gd name="connsiteY5" fmla="*/ 1403543 h 1628038"/>
                <a:gd name="connsiteX6" fmla="*/ 154880 w 957721"/>
                <a:gd name="connsiteY6" fmla="*/ 1356401 h 1628038"/>
                <a:gd name="connsiteX7" fmla="*/ 160569 w 957721"/>
                <a:gd name="connsiteY7" fmla="*/ 1310884 h 1628038"/>
                <a:gd name="connsiteX8" fmla="*/ 181703 w 957721"/>
                <a:gd name="connsiteY8" fmla="*/ 1275446 h 1628038"/>
                <a:gd name="connsiteX9" fmla="*/ 215677 w 957721"/>
                <a:gd name="connsiteY9" fmla="*/ 1253825 h 1628038"/>
                <a:gd name="connsiteX10" fmla="*/ 238111 w 957721"/>
                <a:gd name="connsiteY10" fmla="*/ 1248298 h 1628038"/>
                <a:gd name="connsiteX11" fmla="*/ 244614 w 957721"/>
                <a:gd name="connsiteY11" fmla="*/ 1247973 h 1628038"/>
                <a:gd name="connsiteX12" fmla="*/ 255505 w 957721"/>
                <a:gd name="connsiteY12" fmla="*/ 1248461 h 1628038"/>
                <a:gd name="connsiteX13" fmla="*/ 274361 w 957721"/>
                <a:gd name="connsiteY13" fmla="*/ 1251549 h 1628038"/>
                <a:gd name="connsiteX14" fmla="*/ 279401 w 957721"/>
                <a:gd name="connsiteY14" fmla="*/ 1252525 h 1628038"/>
                <a:gd name="connsiteX15" fmla="*/ 309312 w 957721"/>
                <a:gd name="connsiteY15" fmla="*/ 1259515 h 1628038"/>
                <a:gd name="connsiteX16" fmla="*/ 289642 w 957721"/>
                <a:gd name="connsiteY16" fmla="*/ 1244072 h 1628038"/>
                <a:gd name="connsiteX17" fmla="*/ 285254 w 957721"/>
                <a:gd name="connsiteY17" fmla="*/ 1240658 h 1628038"/>
                <a:gd name="connsiteX18" fmla="*/ 272249 w 957721"/>
                <a:gd name="connsiteY18" fmla="*/ 1230417 h 1628038"/>
                <a:gd name="connsiteX19" fmla="*/ 215840 w 957721"/>
                <a:gd name="connsiteY19" fmla="*/ 1183762 h 1628038"/>
                <a:gd name="connsiteX20" fmla="*/ 157156 w 957721"/>
                <a:gd name="connsiteY20" fmla="*/ 1119876 h 1628038"/>
                <a:gd name="connsiteX21" fmla="*/ 120580 w 957721"/>
                <a:gd name="connsiteY21" fmla="*/ 1042660 h 1628038"/>
                <a:gd name="connsiteX22" fmla="*/ 115865 w 957721"/>
                <a:gd name="connsiteY22" fmla="*/ 1009498 h 1628038"/>
                <a:gd name="connsiteX23" fmla="*/ 123669 w 957721"/>
                <a:gd name="connsiteY23" fmla="*/ 974385 h 1628038"/>
                <a:gd name="connsiteX24" fmla="*/ 173899 w 957721"/>
                <a:gd name="connsiteY24" fmla="*/ 926267 h 1628038"/>
                <a:gd name="connsiteX25" fmla="*/ 201048 w 957721"/>
                <a:gd name="connsiteY25" fmla="*/ 917976 h 1628038"/>
                <a:gd name="connsiteX26" fmla="*/ 218116 w 957721"/>
                <a:gd name="connsiteY26" fmla="*/ 916351 h 1628038"/>
                <a:gd name="connsiteX27" fmla="*/ 232584 w 957721"/>
                <a:gd name="connsiteY27" fmla="*/ 917001 h 1628038"/>
                <a:gd name="connsiteX28" fmla="*/ 263307 w 957721"/>
                <a:gd name="connsiteY28" fmla="*/ 922853 h 1628038"/>
                <a:gd name="connsiteX29" fmla="*/ 262657 w 957721"/>
                <a:gd name="connsiteY29" fmla="*/ 922528 h 1628038"/>
                <a:gd name="connsiteX30" fmla="*/ 262008 w 957721"/>
                <a:gd name="connsiteY30" fmla="*/ 922040 h 1628038"/>
                <a:gd name="connsiteX31" fmla="*/ 258593 w 957721"/>
                <a:gd name="connsiteY31" fmla="*/ 919114 h 1628038"/>
                <a:gd name="connsiteX32" fmla="*/ 195357 w 957721"/>
                <a:gd name="connsiteY32" fmla="*/ 865307 h 1628038"/>
                <a:gd name="connsiteX33" fmla="*/ 134073 w 957721"/>
                <a:gd name="connsiteY33" fmla="*/ 804022 h 1628038"/>
                <a:gd name="connsiteX34" fmla="*/ 81078 w 957721"/>
                <a:gd name="connsiteY34" fmla="*/ 737697 h 1628038"/>
                <a:gd name="connsiteX35" fmla="*/ 59620 w 957721"/>
                <a:gd name="connsiteY35" fmla="*/ 699333 h 1628038"/>
                <a:gd name="connsiteX36" fmla="*/ 42876 w 957721"/>
                <a:gd name="connsiteY36" fmla="*/ 660319 h 1628038"/>
                <a:gd name="connsiteX37" fmla="*/ 33123 w 957721"/>
                <a:gd name="connsiteY37" fmla="*/ 618541 h 1628038"/>
                <a:gd name="connsiteX38" fmla="*/ 33935 w 957721"/>
                <a:gd name="connsiteY38" fmla="*/ 598546 h 1628038"/>
                <a:gd name="connsiteX39" fmla="*/ 38975 w 957721"/>
                <a:gd name="connsiteY39" fmla="*/ 579852 h 1628038"/>
                <a:gd name="connsiteX40" fmla="*/ 54905 w 957721"/>
                <a:gd name="connsiteY40" fmla="*/ 549290 h 1628038"/>
                <a:gd name="connsiteX41" fmla="*/ 100260 w 957721"/>
                <a:gd name="connsiteY41" fmla="*/ 525557 h 1628038"/>
                <a:gd name="connsiteX42" fmla="*/ 110664 w 957721"/>
                <a:gd name="connsiteY42" fmla="*/ 524906 h 1628038"/>
                <a:gd name="connsiteX43" fmla="*/ 150816 w 957721"/>
                <a:gd name="connsiteY43" fmla="*/ 531409 h 1628038"/>
                <a:gd name="connsiteX44" fmla="*/ 189993 w 957721"/>
                <a:gd name="connsiteY44" fmla="*/ 545389 h 1628038"/>
                <a:gd name="connsiteX45" fmla="*/ 191619 w 957721"/>
                <a:gd name="connsiteY45" fmla="*/ 546039 h 1628038"/>
                <a:gd name="connsiteX46" fmla="*/ 192269 w 957721"/>
                <a:gd name="connsiteY46" fmla="*/ 546364 h 1628038"/>
                <a:gd name="connsiteX47" fmla="*/ 192920 w 957721"/>
                <a:gd name="connsiteY47" fmla="*/ 546689 h 1628038"/>
                <a:gd name="connsiteX48" fmla="*/ 190481 w 957721"/>
                <a:gd name="connsiteY48" fmla="*/ 543438 h 1628038"/>
                <a:gd name="connsiteX49" fmla="*/ 188205 w 957721"/>
                <a:gd name="connsiteY49" fmla="*/ 540024 h 1628038"/>
                <a:gd name="connsiteX50" fmla="*/ 141225 w 957721"/>
                <a:gd name="connsiteY50" fmla="*/ 471587 h 1628038"/>
                <a:gd name="connsiteX51" fmla="*/ 97171 w 957721"/>
                <a:gd name="connsiteY51" fmla="*/ 400710 h 1628038"/>
                <a:gd name="connsiteX52" fmla="*/ 30197 w 957721"/>
                <a:gd name="connsiteY52" fmla="*/ 268549 h 1628038"/>
                <a:gd name="connsiteX53" fmla="*/ 285 w 957721"/>
                <a:gd name="connsiteY53" fmla="*/ 120132 h 1628038"/>
                <a:gd name="connsiteX54" fmla="*/ 285 w 957721"/>
                <a:gd name="connsiteY54" fmla="*/ 119482 h 1628038"/>
                <a:gd name="connsiteX55" fmla="*/ 285 w 957721"/>
                <a:gd name="connsiteY55" fmla="*/ 117043 h 1628038"/>
                <a:gd name="connsiteX56" fmla="*/ 285 w 957721"/>
                <a:gd name="connsiteY56" fmla="*/ 115580 h 1628038"/>
                <a:gd name="connsiteX57" fmla="*/ 6137 w 957721"/>
                <a:gd name="connsiteY57" fmla="*/ 76728 h 1628038"/>
                <a:gd name="connsiteX58" fmla="*/ 27758 w 957721"/>
                <a:gd name="connsiteY58" fmla="*/ 25034 h 1628038"/>
                <a:gd name="connsiteX59" fmla="*/ 46127 w 957721"/>
                <a:gd name="connsiteY59" fmla="*/ 7965 h 1628038"/>
                <a:gd name="connsiteX60" fmla="*/ 67748 w 957721"/>
                <a:gd name="connsiteY60" fmla="*/ 975 h 1628038"/>
                <a:gd name="connsiteX61" fmla="*/ 77990 w 957721"/>
                <a:gd name="connsiteY61" fmla="*/ 0 h 1628038"/>
                <a:gd name="connsiteX62" fmla="*/ 112939 w 957721"/>
                <a:gd name="connsiteY62" fmla="*/ 8778 h 1628038"/>
                <a:gd name="connsiteX63" fmla="*/ 146915 w 957721"/>
                <a:gd name="connsiteY63" fmla="*/ 31537 h 1628038"/>
                <a:gd name="connsiteX64" fmla="*/ 177963 w 957721"/>
                <a:gd name="connsiteY64" fmla="*/ 60797 h 1628038"/>
                <a:gd name="connsiteX65" fmla="*/ 206411 w 957721"/>
                <a:gd name="connsiteY65" fmla="*/ 91196 h 1628038"/>
                <a:gd name="connsiteX66" fmla="*/ 258431 w 957721"/>
                <a:gd name="connsiteY66" fmla="*/ 158008 h 1628038"/>
                <a:gd name="connsiteX67" fmla="*/ 305411 w 957721"/>
                <a:gd name="connsiteY67" fmla="*/ 244815 h 1628038"/>
                <a:gd name="connsiteX68" fmla="*/ 315977 w 957721"/>
                <a:gd name="connsiteY68" fmla="*/ 271800 h 1628038"/>
                <a:gd name="connsiteX69" fmla="*/ 325568 w 957721"/>
                <a:gd name="connsiteY69" fmla="*/ 262209 h 1628038"/>
                <a:gd name="connsiteX70" fmla="*/ 361981 w 957721"/>
                <a:gd name="connsiteY70" fmla="*/ 247579 h 1628038"/>
                <a:gd name="connsiteX71" fmla="*/ 368484 w 957721"/>
                <a:gd name="connsiteY71" fmla="*/ 248067 h 1628038"/>
                <a:gd name="connsiteX72" fmla="*/ 397419 w 957721"/>
                <a:gd name="connsiteY72" fmla="*/ 259121 h 1628038"/>
                <a:gd name="connsiteX73" fmla="*/ 427818 w 957721"/>
                <a:gd name="connsiteY73" fmla="*/ 293421 h 1628038"/>
                <a:gd name="connsiteX74" fmla="*/ 444074 w 957721"/>
                <a:gd name="connsiteY74" fmla="*/ 328696 h 1628038"/>
                <a:gd name="connsiteX75" fmla="*/ 457892 w 957721"/>
                <a:gd name="connsiteY75" fmla="*/ 367061 h 1628038"/>
                <a:gd name="connsiteX76" fmla="*/ 482601 w 957721"/>
                <a:gd name="connsiteY76" fmla="*/ 445089 h 1628038"/>
                <a:gd name="connsiteX77" fmla="*/ 499995 w 957721"/>
                <a:gd name="connsiteY77" fmla="*/ 505237 h 1628038"/>
                <a:gd name="connsiteX78" fmla="*/ 506335 w 957721"/>
                <a:gd name="connsiteY78" fmla="*/ 496458 h 1628038"/>
                <a:gd name="connsiteX79" fmla="*/ 506985 w 957721"/>
                <a:gd name="connsiteY79" fmla="*/ 495645 h 1628038"/>
                <a:gd name="connsiteX80" fmla="*/ 514788 w 957721"/>
                <a:gd name="connsiteY80" fmla="*/ 487680 h 1628038"/>
                <a:gd name="connsiteX81" fmla="*/ 529743 w 957721"/>
                <a:gd name="connsiteY81" fmla="*/ 479064 h 1628038"/>
                <a:gd name="connsiteX82" fmla="*/ 551201 w 957721"/>
                <a:gd name="connsiteY82" fmla="*/ 473700 h 1628038"/>
                <a:gd name="connsiteX83" fmla="*/ 553965 w 957721"/>
                <a:gd name="connsiteY83" fmla="*/ 473700 h 1628038"/>
                <a:gd name="connsiteX84" fmla="*/ 623865 w 957721"/>
                <a:gd name="connsiteY84" fmla="*/ 538724 h 1628038"/>
                <a:gd name="connsiteX85" fmla="*/ 651501 w 957721"/>
                <a:gd name="connsiteY85" fmla="*/ 615615 h 1628038"/>
                <a:gd name="connsiteX86" fmla="*/ 678323 w 957721"/>
                <a:gd name="connsiteY86" fmla="*/ 784027 h 1628038"/>
                <a:gd name="connsiteX87" fmla="*/ 679136 w 957721"/>
                <a:gd name="connsiteY87" fmla="*/ 795731 h 1628038"/>
                <a:gd name="connsiteX88" fmla="*/ 707584 w 957721"/>
                <a:gd name="connsiteY88" fmla="*/ 768746 h 1628038"/>
                <a:gd name="connsiteX89" fmla="*/ 726603 w 957721"/>
                <a:gd name="connsiteY89" fmla="*/ 759805 h 1628038"/>
                <a:gd name="connsiteX90" fmla="*/ 740422 w 957721"/>
                <a:gd name="connsiteY90" fmla="*/ 757205 h 1628038"/>
                <a:gd name="connsiteX91" fmla="*/ 743347 w 957721"/>
                <a:gd name="connsiteY91" fmla="*/ 757205 h 1628038"/>
                <a:gd name="connsiteX92" fmla="*/ 752776 w 957721"/>
                <a:gd name="connsiteY92" fmla="*/ 758180 h 1628038"/>
                <a:gd name="connsiteX93" fmla="*/ 772934 w 957721"/>
                <a:gd name="connsiteY93" fmla="*/ 767446 h 1628038"/>
                <a:gd name="connsiteX94" fmla="*/ 789190 w 957721"/>
                <a:gd name="connsiteY94" fmla="*/ 787278 h 1628038"/>
                <a:gd name="connsiteX95" fmla="*/ 802357 w 957721"/>
                <a:gd name="connsiteY95" fmla="*/ 829706 h 1628038"/>
                <a:gd name="connsiteX96" fmla="*/ 813736 w 957721"/>
                <a:gd name="connsiteY96" fmla="*/ 917164 h 1628038"/>
                <a:gd name="connsiteX97" fmla="*/ 813736 w 957721"/>
                <a:gd name="connsiteY97" fmla="*/ 919602 h 1628038"/>
                <a:gd name="connsiteX98" fmla="*/ 814386 w 957721"/>
                <a:gd name="connsiteY98" fmla="*/ 926267 h 1628038"/>
                <a:gd name="connsiteX99" fmla="*/ 814386 w 957721"/>
                <a:gd name="connsiteY99" fmla="*/ 927080 h 1628038"/>
                <a:gd name="connsiteX100" fmla="*/ 814712 w 957721"/>
                <a:gd name="connsiteY100" fmla="*/ 928868 h 1628038"/>
                <a:gd name="connsiteX101" fmla="*/ 814386 w 957721"/>
                <a:gd name="connsiteY101" fmla="*/ 927080 h 1628038"/>
                <a:gd name="connsiteX102" fmla="*/ 814873 w 957721"/>
                <a:gd name="connsiteY102" fmla="*/ 929356 h 1628038"/>
                <a:gd name="connsiteX103" fmla="*/ 815199 w 957721"/>
                <a:gd name="connsiteY103" fmla="*/ 933257 h 1628038"/>
                <a:gd name="connsiteX104" fmla="*/ 819100 w 957721"/>
                <a:gd name="connsiteY104" fmla="*/ 1015675 h 1628038"/>
                <a:gd name="connsiteX105" fmla="*/ 814873 w 957721"/>
                <a:gd name="connsiteY105" fmla="*/ 1142959 h 1628038"/>
                <a:gd name="connsiteX106" fmla="*/ 822351 w 957721"/>
                <a:gd name="connsiteY106" fmla="*/ 1130767 h 1628038"/>
                <a:gd name="connsiteX107" fmla="*/ 852587 w 957721"/>
                <a:gd name="connsiteY107" fmla="*/ 1094679 h 1628038"/>
                <a:gd name="connsiteX108" fmla="*/ 888025 w 957721"/>
                <a:gd name="connsiteY108" fmla="*/ 1074684 h 1628038"/>
                <a:gd name="connsiteX109" fmla="*/ 900380 w 957721"/>
                <a:gd name="connsiteY109" fmla="*/ 1073059 h 1628038"/>
                <a:gd name="connsiteX110" fmla="*/ 933705 w 957721"/>
                <a:gd name="connsiteY110" fmla="*/ 1086551 h 1628038"/>
                <a:gd name="connsiteX111" fmla="*/ 953212 w 957721"/>
                <a:gd name="connsiteY111" fmla="*/ 1133206 h 1628038"/>
                <a:gd name="connsiteX112" fmla="*/ 956952 w 957721"/>
                <a:gd name="connsiteY112" fmla="*/ 1173846 h 1628038"/>
                <a:gd name="connsiteX113" fmla="*/ 955814 w 957721"/>
                <a:gd name="connsiteY113" fmla="*/ 1254963 h 1628038"/>
                <a:gd name="connsiteX114" fmla="*/ 924601 w 957721"/>
                <a:gd name="connsiteY114" fmla="*/ 1425651 h 1628038"/>
                <a:gd name="connsiteX115" fmla="*/ 874371 w 957721"/>
                <a:gd name="connsiteY115" fmla="*/ 1570492 h 1628038"/>
                <a:gd name="connsiteX116" fmla="*/ 849499 w 957721"/>
                <a:gd name="connsiteY116" fmla="*/ 1627226 h 1628038"/>
                <a:gd name="connsiteX117" fmla="*/ 409774 w 957721"/>
                <a:gd name="connsiteY117" fmla="*/ 1627226 h 162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957721" h="1628038">
                  <a:moveTo>
                    <a:pt x="409937" y="1628038"/>
                  </a:moveTo>
                  <a:cubicBezTo>
                    <a:pt x="402621" y="1623812"/>
                    <a:pt x="395306" y="1619748"/>
                    <a:pt x="388153" y="1615521"/>
                  </a:cubicBezTo>
                  <a:cubicBezTo>
                    <a:pt x="364420" y="1602191"/>
                    <a:pt x="339061" y="1587724"/>
                    <a:pt x="314840" y="1572118"/>
                  </a:cubicBezTo>
                  <a:cubicBezTo>
                    <a:pt x="294031" y="1558788"/>
                    <a:pt x="272899" y="1542857"/>
                    <a:pt x="248189" y="1522374"/>
                  </a:cubicBezTo>
                  <a:cubicBezTo>
                    <a:pt x="225106" y="1503030"/>
                    <a:pt x="205761" y="1481084"/>
                    <a:pt x="190806" y="1456863"/>
                  </a:cubicBezTo>
                  <a:cubicBezTo>
                    <a:pt x="181052" y="1441257"/>
                    <a:pt x="170161" y="1423050"/>
                    <a:pt x="163496" y="1403543"/>
                  </a:cubicBezTo>
                  <a:cubicBezTo>
                    <a:pt x="158131" y="1387775"/>
                    <a:pt x="155206" y="1371844"/>
                    <a:pt x="154880" y="1356401"/>
                  </a:cubicBezTo>
                  <a:cubicBezTo>
                    <a:pt x="154555" y="1337706"/>
                    <a:pt x="156344" y="1323726"/>
                    <a:pt x="160569" y="1310884"/>
                  </a:cubicBezTo>
                  <a:cubicBezTo>
                    <a:pt x="165121" y="1297066"/>
                    <a:pt x="172274" y="1285037"/>
                    <a:pt x="181703" y="1275446"/>
                  </a:cubicBezTo>
                  <a:cubicBezTo>
                    <a:pt x="190806" y="1266342"/>
                    <a:pt x="202510" y="1258865"/>
                    <a:pt x="215677" y="1253825"/>
                  </a:cubicBezTo>
                  <a:cubicBezTo>
                    <a:pt x="222993" y="1251062"/>
                    <a:pt x="230308" y="1249274"/>
                    <a:pt x="238111" y="1248298"/>
                  </a:cubicBezTo>
                  <a:cubicBezTo>
                    <a:pt x="240224" y="1248136"/>
                    <a:pt x="242337" y="1247973"/>
                    <a:pt x="244614" y="1247973"/>
                  </a:cubicBezTo>
                  <a:cubicBezTo>
                    <a:pt x="248189" y="1247973"/>
                    <a:pt x="251929" y="1248298"/>
                    <a:pt x="255505" y="1248461"/>
                  </a:cubicBezTo>
                  <a:cubicBezTo>
                    <a:pt x="262332" y="1248949"/>
                    <a:pt x="268509" y="1250249"/>
                    <a:pt x="274361" y="1251549"/>
                  </a:cubicBezTo>
                  <a:lnTo>
                    <a:pt x="279401" y="1252525"/>
                  </a:lnTo>
                  <a:cubicBezTo>
                    <a:pt x="288667" y="1254313"/>
                    <a:pt x="298421" y="1256589"/>
                    <a:pt x="309312" y="1259515"/>
                  </a:cubicBezTo>
                  <a:cubicBezTo>
                    <a:pt x="302648" y="1254476"/>
                    <a:pt x="296145" y="1249274"/>
                    <a:pt x="289642" y="1244072"/>
                  </a:cubicBezTo>
                  <a:lnTo>
                    <a:pt x="285254" y="1240658"/>
                  </a:lnTo>
                  <a:cubicBezTo>
                    <a:pt x="281027" y="1237244"/>
                    <a:pt x="276637" y="1233830"/>
                    <a:pt x="272249" y="1230417"/>
                  </a:cubicBezTo>
                  <a:cubicBezTo>
                    <a:pt x="253229" y="1215461"/>
                    <a:pt x="233884" y="1200018"/>
                    <a:pt x="215840" y="1183762"/>
                  </a:cubicBezTo>
                  <a:cubicBezTo>
                    <a:pt x="196170" y="1165880"/>
                    <a:pt x="173899" y="1144748"/>
                    <a:pt x="157156" y="1119876"/>
                  </a:cubicBezTo>
                  <a:cubicBezTo>
                    <a:pt x="139274" y="1093379"/>
                    <a:pt x="127407" y="1068182"/>
                    <a:pt x="120580" y="1042660"/>
                  </a:cubicBezTo>
                  <a:cubicBezTo>
                    <a:pt x="117329" y="1030305"/>
                    <a:pt x="115865" y="1019739"/>
                    <a:pt x="115865" y="1009498"/>
                  </a:cubicBezTo>
                  <a:cubicBezTo>
                    <a:pt x="116028" y="998444"/>
                    <a:pt x="118792" y="986252"/>
                    <a:pt x="123669" y="974385"/>
                  </a:cubicBezTo>
                  <a:cubicBezTo>
                    <a:pt x="131634" y="955040"/>
                    <a:pt x="149515" y="937971"/>
                    <a:pt x="173899" y="926267"/>
                  </a:cubicBezTo>
                  <a:cubicBezTo>
                    <a:pt x="182678" y="922040"/>
                    <a:pt x="192431" y="919927"/>
                    <a:pt x="201048" y="917976"/>
                  </a:cubicBezTo>
                  <a:cubicBezTo>
                    <a:pt x="206087" y="916838"/>
                    <a:pt x="211776" y="916351"/>
                    <a:pt x="218116" y="916351"/>
                  </a:cubicBezTo>
                  <a:cubicBezTo>
                    <a:pt x="222993" y="916351"/>
                    <a:pt x="227869" y="916676"/>
                    <a:pt x="232584" y="917001"/>
                  </a:cubicBezTo>
                  <a:cubicBezTo>
                    <a:pt x="242987" y="917814"/>
                    <a:pt x="253391" y="920415"/>
                    <a:pt x="263307" y="922853"/>
                  </a:cubicBezTo>
                  <a:lnTo>
                    <a:pt x="262657" y="922528"/>
                  </a:lnTo>
                  <a:lnTo>
                    <a:pt x="262008" y="922040"/>
                  </a:lnTo>
                  <a:lnTo>
                    <a:pt x="258593" y="919114"/>
                  </a:lnTo>
                  <a:cubicBezTo>
                    <a:pt x="238273" y="902208"/>
                    <a:pt x="216490" y="883839"/>
                    <a:pt x="195357" y="865307"/>
                  </a:cubicBezTo>
                  <a:cubicBezTo>
                    <a:pt x="176175" y="848401"/>
                    <a:pt x="156668" y="828893"/>
                    <a:pt x="134073" y="804022"/>
                  </a:cubicBezTo>
                  <a:cubicBezTo>
                    <a:pt x="112777" y="780613"/>
                    <a:pt x="95384" y="758993"/>
                    <a:pt x="81078" y="737697"/>
                  </a:cubicBezTo>
                  <a:cubicBezTo>
                    <a:pt x="73113" y="725830"/>
                    <a:pt x="66610" y="713313"/>
                    <a:pt x="59620" y="699333"/>
                  </a:cubicBezTo>
                  <a:cubicBezTo>
                    <a:pt x="53606" y="687466"/>
                    <a:pt x="48241" y="674624"/>
                    <a:pt x="42876" y="660319"/>
                  </a:cubicBezTo>
                  <a:cubicBezTo>
                    <a:pt x="38812" y="649265"/>
                    <a:pt x="34098" y="634472"/>
                    <a:pt x="33123" y="618541"/>
                  </a:cubicBezTo>
                  <a:cubicBezTo>
                    <a:pt x="32635" y="611226"/>
                    <a:pt x="33123" y="604723"/>
                    <a:pt x="33935" y="598546"/>
                  </a:cubicBezTo>
                  <a:cubicBezTo>
                    <a:pt x="34911" y="592206"/>
                    <a:pt x="36861" y="586029"/>
                    <a:pt x="38975" y="579852"/>
                  </a:cubicBezTo>
                  <a:cubicBezTo>
                    <a:pt x="42713" y="568797"/>
                    <a:pt x="48078" y="558556"/>
                    <a:pt x="54905" y="549290"/>
                  </a:cubicBezTo>
                  <a:cubicBezTo>
                    <a:pt x="64822" y="536448"/>
                    <a:pt x="80915" y="527995"/>
                    <a:pt x="100260" y="525557"/>
                  </a:cubicBezTo>
                  <a:cubicBezTo>
                    <a:pt x="103512" y="525231"/>
                    <a:pt x="106925" y="524906"/>
                    <a:pt x="110664" y="524906"/>
                  </a:cubicBezTo>
                  <a:cubicBezTo>
                    <a:pt x="122368" y="524906"/>
                    <a:pt x="135373" y="527020"/>
                    <a:pt x="150816" y="531409"/>
                  </a:cubicBezTo>
                  <a:cubicBezTo>
                    <a:pt x="164146" y="535148"/>
                    <a:pt x="177313" y="540349"/>
                    <a:pt x="189993" y="545389"/>
                  </a:cubicBezTo>
                  <a:lnTo>
                    <a:pt x="191619" y="546039"/>
                  </a:lnTo>
                  <a:lnTo>
                    <a:pt x="192269" y="546364"/>
                  </a:lnTo>
                  <a:lnTo>
                    <a:pt x="192920" y="546689"/>
                  </a:lnTo>
                  <a:lnTo>
                    <a:pt x="190481" y="543438"/>
                  </a:lnTo>
                  <a:lnTo>
                    <a:pt x="188205" y="540024"/>
                  </a:lnTo>
                  <a:cubicBezTo>
                    <a:pt x="173412" y="519054"/>
                    <a:pt x="156668" y="495320"/>
                    <a:pt x="141225" y="471587"/>
                  </a:cubicBezTo>
                  <a:cubicBezTo>
                    <a:pt x="127570" y="450616"/>
                    <a:pt x="113590" y="428021"/>
                    <a:pt x="97171" y="400710"/>
                  </a:cubicBezTo>
                  <a:cubicBezTo>
                    <a:pt x="68398" y="352755"/>
                    <a:pt x="46453" y="309514"/>
                    <a:pt x="30197" y="268549"/>
                  </a:cubicBezTo>
                  <a:cubicBezTo>
                    <a:pt x="7763" y="212141"/>
                    <a:pt x="-1828" y="164998"/>
                    <a:pt x="285" y="120132"/>
                  </a:cubicBezTo>
                  <a:lnTo>
                    <a:pt x="285" y="119482"/>
                  </a:lnTo>
                  <a:cubicBezTo>
                    <a:pt x="285" y="119482"/>
                    <a:pt x="285" y="117856"/>
                    <a:pt x="285" y="117043"/>
                  </a:cubicBezTo>
                  <a:lnTo>
                    <a:pt x="285" y="115580"/>
                  </a:lnTo>
                  <a:cubicBezTo>
                    <a:pt x="1261" y="102250"/>
                    <a:pt x="3211" y="89245"/>
                    <a:pt x="6137" y="76728"/>
                  </a:cubicBezTo>
                  <a:cubicBezTo>
                    <a:pt x="11177" y="55270"/>
                    <a:pt x="18168" y="38364"/>
                    <a:pt x="27758" y="25034"/>
                  </a:cubicBezTo>
                  <a:cubicBezTo>
                    <a:pt x="32635" y="18207"/>
                    <a:pt x="38812" y="12517"/>
                    <a:pt x="46127" y="7965"/>
                  </a:cubicBezTo>
                  <a:cubicBezTo>
                    <a:pt x="52467" y="4064"/>
                    <a:pt x="60270" y="2276"/>
                    <a:pt x="67748" y="975"/>
                  </a:cubicBezTo>
                  <a:cubicBezTo>
                    <a:pt x="71161" y="325"/>
                    <a:pt x="74575" y="0"/>
                    <a:pt x="77990" y="0"/>
                  </a:cubicBezTo>
                  <a:cubicBezTo>
                    <a:pt x="88881" y="0"/>
                    <a:pt x="100585" y="2926"/>
                    <a:pt x="112939" y="8778"/>
                  </a:cubicBezTo>
                  <a:cubicBezTo>
                    <a:pt x="125945" y="14956"/>
                    <a:pt x="137486" y="23734"/>
                    <a:pt x="146915" y="31537"/>
                  </a:cubicBezTo>
                  <a:cubicBezTo>
                    <a:pt x="157481" y="40315"/>
                    <a:pt x="167235" y="50069"/>
                    <a:pt x="177963" y="60797"/>
                  </a:cubicBezTo>
                  <a:cubicBezTo>
                    <a:pt x="187392" y="70389"/>
                    <a:pt x="196658" y="80305"/>
                    <a:pt x="206411" y="91196"/>
                  </a:cubicBezTo>
                  <a:cubicBezTo>
                    <a:pt x="225106" y="112166"/>
                    <a:pt x="242663" y="134762"/>
                    <a:pt x="258431" y="158008"/>
                  </a:cubicBezTo>
                  <a:cubicBezTo>
                    <a:pt x="277775" y="186781"/>
                    <a:pt x="293706" y="215880"/>
                    <a:pt x="305411" y="244815"/>
                  </a:cubicBezTo>
                  <a:cubicBezTo>
                    <a:pt x="309800" y="255544"/>
                    <a:pt x="313213" y="264160"/>
                    <a:pt x="315977" y="271800"/>
                  </a:cubicBezTo>
                  <a:cubicBezTo>
                    <a:pt x="319228" y="268224"/>
                    <a:pt x="322642" y="264973"/>
                    <a:pt x="325568" y="262209"/>
                  </a:cubicBezTo>
                  <a:cubicBezTo>
                    <a:pt x="335321" y="253269"/>
                    <a:pt x="349302" y="247579"/>
                    <a:pt x="361981" y="247579"/>
                  </a:cubicBezTo>
                  <a:cubicBezTo>
                    <a:pt x="364257" y="247579"/>
                    <a:pt x="366371" y="247741"/>
                    <a:pt x="368484" y="248067"/>
                  </a:cubicBezTo>
                  <a:cubicBezTo>
                    <a:pt x="379213" y="249855"/>
                    <a:pt x="388641" y="253431"/>
                    <a:pt x="397419" y="259121"/>
                  </a:cubicBezTo>
                  <a:cubicBezTo>
                    <a:pt x="408312" y="266111"/>
                    <a:pt x="417902" y="277165"/>
                    <a:pt x="427818" y="293421"/>
                  </a:cubicBezTo>
                  <a:cubicBezTo>
                    <a:pt x="434646" y="304800"/>
                    <a:pt x="439686" y="317480"/>
                    <a:pt x="444074" y="328696"/>
                  </a:cubicBezTo>
                  <a:cubicBezTo>
                    <a:pt x="449276" y="341864"/>
                    <a:pt x="453665" y="354869"/>
                    <a:pt x="457892" y="367061"/>
                  </a:cubicBezTo>
                  <a:cubicBezTo>
                    <a:pt x="466507" y="392745"/>
                    <a:pt x="474473" y="418592"/>
                    <a:pt x="482601" y="445089"/>
                  </a:cubicBezTo>
                  <a:cubicBezTo>
                    <a:pt x="489429" y="467360"/>
                    <a:pt x="495118" y="486054"/>
                    <a:pt x="499995" y="505237"/>
                  </a:cubicBezTo>
                  <a:cubicBezTo>
                    <a:pt x="501621" y="502310"/>
                    <a:pt x="503734" y="499547"/>
                    <a:pt x="506335" y="496458"/>
                  </a:cubicBezTo>
                  <a:lnTo>
                    <a:pt x="506985" y="495645"/>
                  </a:lnTo>
                  <a:cubicBezTo>
                    <a:pt x="509098" y="493045"/>
                    <a:pt x="511862" y="489793"/>
                    <a:pt x="514788" y="487680"/>
                  </a:cubicBezTo>
                  <a:cubicBezTo>
                    <a:pt x="519990" y="483941"/>
                    <a:pt x="524704" y="481178"/>
                    <a:pt x="529743" y="479064"/>
                  </a:cubicBezTo>
                  <a:cubicBezTo>
                    <a:pt x="537222" y="475976"/>
                    <a:pt x="544374" y="474188"/>
                    <a:pt x="551201" y="473700"/>
                  </a:cubicBezTo>
                  <a:cubicBezTo>
                    <a:pt x="552177" y="473700"/>
                    <a:pt x="553152" y="473700"/>
                    <a:pt x="553965" y="473700"/>
                  </a:cubicBezTo>
                  <a:cubicBezTo>
                    <a:pt x="589891" y="473700"/>
                    <a:pt x="611023" y="510926"/>
                    <a:pt x="623865" y="538724"/>
                  </a:cubicBezTo>
                  <a:cubicBezTo>
                    <a:pt x="635407" y="563596"/>
                    <a:pt x="644673" y="589443"/>
                    <a:pt x="651501" y="615615"/>
                  </a:cubicBezTo>
                  <a:cubicBezTo>
                    <a:pt x="664668" y="665358"/>
                    <a:pt x="673447" y="720466"/>
                    <a:pt x="678323" y="784027"/>
                  </a:cubicBezTo>
                  <a:cubicBezTo>
                    <a:pt x="678649" y="787928"/>
                    <a:pt x="678973" y="791830"/>
                    <a:pt x="679136" y="795731"/>
                  </a:cubicBezTo>
                  <a:cubicBezTo>
                    <a:pt x="687264" y="785327"/>
                    <a:pt x="696856" y="776387"/>
                    <a:pt x="707584" y="768746"/>
                  </a:cubicBezTo>
                  <a:cubicBezTo>
                    <a:pt x="713273" y="764682"/>
                    <a:pt x="720102" y="762244"/>
                    <a:pt x="726603" y="759805"/>
                  </a:cubicBezTo>
                  <a:cubicBezTo>
                    <a:pt x="730993" y="758180"/>
                    <a:pt x="736032" y="757367"/>
                    <a:pt x="740422" y="757205"/>
                  </a:cubicBezTo>
                  <a:lnTo>
                    <a:pt x="743347" y="757205"/>
                  </a:lnTo>
                  <a:cubicBezTo>
                    <a:pt x="746111" y="757205"/>
                    <a:pt x="749525" y="757205"/>
                    <a:pt x="752776" y="758180"/>
                  </a:cubicBezTo>
                  <a:cubicBezTo>
                    <a:pt x="759929" y="759968"/>
                    <a:pt x="766431" y="762894"/>
                    <a:pt x="772934" y="767446"/>
                  </a:cubicBezTo>
                  <a:cubicBezTo>
                    <a:pt x="778948" y="771672"/>
                    <a:pt x="784475" y="778337"/>
                    <a:pt x="789190" y="787278"/>
                  </a:cubicBezTo>
                  <a:cubicBezTo>
                    <a:pt x="796342" y="800771"/>
                    <a:pt x="799755" y="816214"/>
                    <a:pt x="802357" y="829706"/>
                  </a:cubicBezTo>
                  <a:cubicBezTo>
                    <a:pt x="807721" y="857179"/>
                    <a:pt x="810648" y="884489"/>
                    <a:pt x="813736" y="917164"/>
                  </a:cubicBezTo>
                  <a:lnTo>
                    <a:pt x="813736" y="919602"/>
                  </a:lnTo>
                  <a:cubicBezTo>
                    <a:pt x="814223" y="921878"/>
                    <a:pt x="814386" y="923991"/>
                    <a:pt x="814386" y="926267"/>
                  </a:cubicBezTo>
                  <a:lnTo>
                    <a:pt x="814386" y="927080"/>
                  </a:lnTo>
                  <a:cubicBezTo>
                    <a:pt x="814386" y="927080"/>
                    <a:pt x="814549" y="928218"/>
                    <a:pt x="814712" y="928868"/>
                  </a:cubicBezTo>
                  <a:lnTo>
                    <a:pt x="814386" y="927080"/>
                  </a:lnTo>
                  <a:lnTo>
                    <a:pt x="814873" y="929356"/>
                  </a:lnTo>
                  <a:cubicBezTo>
                    <a:pt x="815036" y="930656"/>
                    <a:pt x="815199" y="931957"/>
                    <a:pt x="815199" y="933257"/>
                  </a:cubicBezTo>
                  <a:cubicBezTo>
                    <a:pt x="817475" y="963168"/>
                    <a:pt x="818776" y="990153"/>
                    <a:pt x="819100" y="1015675"/>
                  </a:cubicBezTo>
                  <a:cubicBezTo>
                    <a:pt x="819588" y="1058916"/>
                    <a:pt x="818287" y="1101669"/>
                    <a:pt x="814873" y="1142959"/>
                  </a:cubicBezTo>
                  <a:cubicBezTo>
                    <a:pt x="816987" y="1139058"/>
                    <a:pt x="819425" y="1134994"/>
                    <a:pt x="822351" y="1130767"/>
                  </a:cubicBezTo>
                  <a:cubicBezTo>
                    <a:pt x="832105" y="1116300"/>
                    <a:pt x="841859" y="1104433"/>
                    <a:pt x="852587" y="1094679"/>
                  </a:cubicBezTo>
                  <a:cubicBezTo>
                    <a:pt x="863317" y="1084763"/>
                    <a:pt x="875183" y="1078098"/>
                    <a:pt x="888025" y="1074684"/>
                  </a:cubicBezTo>
                  <a:cubicBezTo>
                    <a:pt x="892089" y="1073546"/>
                    <a:pt x="896153" y="1073059"/>
                    <a:pt x="900380" y="1073059"/>
                  </a:cubicBezTo>
                  <a:cubicBezTo>
                    <a:pt x="912897" y="1073059"/>
                    <a:pt x="924764" y="1077773"/>
                    <a:pt x="933705" y="1086551"/>
                  </a:cubicBezTo>
                  <a:cubicBezTo>
                    <a:pt x="946059" y="1098418"/>
                    <a:pt x="950611" y="1117763"/>
                    <a:pt x="953212" y="1133206"/>
                  </a:cubicBezTo>
                  <a:cubicBezTo>
                    <a:pt x="955488" y="1146861"/>
                    <a:pt x="956463" y="1160841"/>
                    <a:pt x="956952" y="1173846"/>
                  </a:cubicBezTo>
                  <a:cubicBezTo>
                    <a:pt x="958251" y="1204570"/>
                    <a:pt x="957927" y="1231067"/>
                    <a:pt x="955814" y="1254963"/>
                  </a:cubicBezTo>
                  <a:cubicBezTo>
                    <a:pt x="951261" y="1306657"/>
                    <a:pt x="941345" y="1360952"/>
                    <a:pt x="924601" y="1425651"/>
                  </a:cubicBezTo>
                  <a:cubicBezTo>
                    <a:pt x="913547" y="1468730"/>
                    <a:pt x="897454" y="1514734"/>
                    <a:pt x="874371" y="1570492"/>
                  </a:cubicBezTo>
                  <a:cubicBezTo>
                    <a:pt x="865267" y="1592600"/>
                    <a:pt x="857302" y="1610645"/>
                    <a:pt x="849499" y="1627226"/>
                  </a:cubicBezTo>
                  <a:lnTo>
                    <a:pt x="409774" y="1627226"/>
                  </a:lnTo>
                  <a:close/>
                </a:path>
              </a:pathLst>
            </a:custGeom>
            <a:solidFill>
              <a:srgbClr val="78A652"/>
            </a:solidFill>
            <a:ln w="16256"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363E509E-8913-DD3A-0A22-2EEAC97EBB8A}"/>
                </a:ext>
              </a:extLst>
            </p:cNvPr>
            <p:cNvSpPr/>
            <p:nvPr/>
          </p:nvSpPr>
          <p:spPr>
            <a:xfrm>
              <a:off x="11669573" y="5528868"/>
              <a:ext cx="488289" cy="1412809"/>
            </a:xfrm>
            <a:custGeom>
              <a:avLst/>
              <a:gdLst>
                <a:gd name="connsiteX0" fmla="*/ 105135 w 488289"/>
                <a:gd name="connsiteY0" fmla="*/ 1412809 h 1412809"/>
                <a:gd name="connsiteX1" fmla="*/ 81564 w 488289"/>
                <a:gd name="connsiteY1" fmla="*/ 1337382 h 1412809"/>
                <a:gd name="connsiteX2" fmla="*/ 41411 w 488289"/>
                <a:gd name="connsiteY2" fmla="*/ 1167832 h 1412809"/>
                <a:gd name="connsiteX3" fmla="*/ 14589 w 488289"/>
                <a:gd name="connsiteY3" fmla="*/ 995192 h 1412809"/>
                <a:gd name="connsiteX4" fmla="*/ 2072 w 488289"/>
                <a:gd name="connsiteY4" fmla="*/ 822716 h 1412809"/>
                <a:gd name="connsiteX5" fmla="*/ 12638 w 488289"/>
                <a:gd name="connsiteY5" fmla="*/ 474025 h 1412809"/>
                <a:gd name="connsiteX6" fmla="*/ 99445 w 488289"/>
                <a:gd name="connsiteY6" fmla="*/ 143378 h 1412809"/>
                <a:gd name="connsiteX7" fmla="*/ 127569 w 488289"/>
                <a:gd name="connsiteY7" fmla="*/ 70714 h 1412809"/>
                <a:gd name="connsiteX8" fmla="*/ 141223 w 488289"/>
                <a:gd name="connsiteY8" fmla="*/ 36739 h 1412809"/>
                <a:gd name="connsiteX9" fmla="*/ 145938 w 488289"/>
                <a:gd name="connsiteY9" fmla="*/ 25197 h 1412809"/>
                <a:gd name="connsiteX10" fmla="*/ 169996 w 488289"/>
                <a:gd name="connsiteY10" fmla="*/ 1301 h 1412809"/>
                <a:gd name="connsiteX11" fmla="*/ 179587 w 488289"/>
                <a:gd name="connsiteY11" fmla="*/ 0 h 1412809"/>
                <a:gd name="connsiteX12" fmla="*/ 189504 w 488289"/>
                <a:gd name="connsiteY12" fmla="*/ 1463 h 1412809"/>
                <a:gd name="connsiteX13" fmla="*/ 208360 w 488289"/>
                <a:gd name="connsiteY13" fmla="*/ 13330 h 1412809"/>
                <a:gd name="connsiteX14" fmla="*/ 226404 w 488289"/>
                <a:gd name="connsiteY14" fmla="*/ 39177 h 1412809"/>
                <a:gd name="connsiteX15" fmla="*/ 246400 w 488289"/>
                <a:gd name="connsiteY15" fmla="*/ 77866 h 1412809"/>
                <a:gd name="connsiteX16" fmla="*/ 278912 w 488289"/>
                <a:gd name="connsiteY16" fmla="*/ 159797 h 1412809"/>
                <a:gd name="connsiteX17" fmla="*/ 327354 w 488289"/>
                <a:gd name="connsiteY17" fmla="*/ 323332 h 1412809"/>
                <a:gd name="connsiteX18" fmla="*/ 327680 w 488289"/>
                <a:gd name="connsiteY18" fmla="*/ 324307 h 1412809"/>
                <a:gd name="connsiteX19" fmla="*/ 349138 w 488289"/>
                <a:gd name="connsiteY19" fmla="*/ 406075 h 1412809"/>
                <a:gd name="connsiteX20" fmla="*/ 362142 w 488289"/>
                <a:gd name="connsiteY20" fmla="*/ 452730 h 1412809"/>
                <a:gd name="connsiteX21" fmla="*/ 372221 w 488289"/>
                <a:gd name="connsiteY21" fmla="*/ 488981 h 1412809"/>
                <a:gd name="connsiteX22" fmla="*/ 416274 w 488289"/>
                <a:gd name="connsiteY22" fmla="*/ 665521 h 1412809"/>
                <a:gd name="connsiteX23" fmla="*/ 447324 w 488289"/>
                <a:gd name="connsiteY23" fmla="*/ 831982 h 1412809"/>
                <a:gd name="connsiteX24" fmla="*/ 467318 w 488289"/>
                <a:gd name="connsiteY24" fmla="*/ 979912 h 1412809"/>
                <a:gd name="connsiteX25" fmla="*/ 482599 w 488289"/>
                <a:gd name="connsiteY25" fmla="*/ 1131905 h 1412809"/>
                <a:gd name="connsiteX26" fmla="*/ 488289 w 488289"/>
                <a:gd name="connsiteY26" fmla="*/ 1302106 h 1412809"/>
                <a:gd name="connsiteX27" fmla="*/ 486988 w 488289"/>
                <a:gd name="connsiteY27" fmla="*/ 1386474 h 1412809"/>
                <a:gd name="connsiteX28" fmla="*/ 485038 w 488289"/>
                <a:gd name="connsiteY28" fmla="*/ 1412484 h 1412809"/>
                <a:gd name="connsiteX29" fmla="*/ 105135 w 488289"/>
                <a:gd name="connsiteY29" fmla="*/ 1412484 h 141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8289" h="1412809">
                  <a:moveTo>
                    <a:pt x="105135" y="1412809"/>
                  </a:moveTo>
                  <a:cubicBezTo>
                    <a:pt x="97820" y="1390863"/>
                    <a:pt x="90504" y="1367617"/>
                    <a:pt x="81564" y="1337382"/>
                  </a:cubicBezTo>
                  <a:cubicBezTo>
                    <a:pt x="66446" y="1286988"/>
                    <a:pt x="53278" y="1231555"/>
                    <a:pt x="41411" y="1167832"/>
                  </a:cubicBezTo>
                  <a:cubicBezTo>
                    <a:pt x="30682" y="1110773"/>
                    <a:pt x="21742" y="1052739"/>
                    <a:pt x="14589" y="995192"/>
                  </a:cubicBezTo>
                  <a:cubicBezTo>
                    <a:pt x="8412" y="945287"/>
                    <a:pt x="4510" y="890341"/>
                    <a:pt x="2072" y="822716"/>
                  </a:cubicBezTo>
                  <a:cubicBezTo>
                    <a:pt x="-2642" y="685841"/>
                    <a:pt x="609" y="574975"/>
                    <a:pt x="12638" y="474025"/>
                  </a:cubicBezTo>
                  <a:cubicBezTo>
                    <a:pt x="24342" y="375351"/>
                    <a:pt x="51978" y="270337"/>
                    <a:pt x="99445" y="143378"/>
                  </a:cubicBezTo>
                  <a:cubicBezTo>
                    <a:pt x="108061" y="120295"/>
                    <a:pt x="117490" y="95585"/>
                    <a:pt x="127569" y="70714"/>
                  </a:cubicBezTo>
                  <a:cubicBezTo>
                    <a:pt x="132120" y="59497"/>
                    <a:pt x="136672" y="48118"/>
                    <a:pt x="141223" y="36739"/>
                  </a:cubicBezTo>
                  <a:cubicBezTo>
                    <a:pt x="142686" y="32837"/>
                    <a:pt x="144312" y="29098"/>
                    <a:pt x="145938" y="25197"/>
                  </a:cubicBezTo>
                  <a:cubicBezTo>
                    <a:pt x="151627" y="12192"/>
                    <a:pt x="159430" y="4389"/>
                    <a:pt x="169996" y="1301"/>
                  </a:cubicBezTo>
                  <a:cubicBezTo>
                    <a:pt x="173085" y="325"/>
                    <a:pt x="176337" y="0"/>
                    <a:pt x="179587" y="0"/>
                  </a:cubicBezTo>
                  <a:cubicBezTo>
                    <a:pt x="182838" y="0"/>
                    <a:pt x="186252" y="488"/>
                    <a:pt x="189504" y="1463"/>
                  </a:cubicBezTo>
                  <a:cubicBezTo>
                    <a:pt x="196006" y="3251"/>
                    <a:pt x="201859" y="6828"/>
                    <a:pt x="208360" y="13330"/>
                  </a:cubicBezTo>
                  <a:cubicBezTo>
                    <a:pt x="215513" y="20320"/>
                    <a:pt x="220878" y="29261"/>
                    <a:pt x="226404" y="39177"/>
                  </a:cubicBezTo>
                  <a:cubicBezTo>
                    <a:pt x="233882" y="52507"/>
                    <a:pt x="240385" y="65187"/>
                    <a:pt x="246400" y="77866"/>
                  </a:cubicBezTo>
                  <a:cubicBezTo>
                    <a:pt x="259892" y="106965"/>
                    <a:pt x="270947" y="136876"/>
                    <a:pt x="278912" y="159797"/>
                  </a:cubicBezTo>
                  <a:cubicBezTo>
                    <a:pt x="299719" y="218643"/>
                    <a:pt x="315651" y="277978"/>
                    <a:pt x="327354" y="323332"/>
                  </a:cubicBezTo>
                  <a:lnTo>
                    <a:pt x="327680" y="324307"/>
                  </a:lnTo>
                  <a:cubicBezTo>
                    <a:pt x="334507" y="351130"/>
                    <a:pt x="341660" y="378927"/>
                    <a:pt x="349138" y="406075"/>
                  </a:cubicBezTo>
                  <a:cubicBezTo>
                    <a:pt x="353364" y="421681"/>
                    <a:pt x="357753" y="437287"/>
                    <a:pt x="362142" y="452730"/>
                  </a:cubicBezTo>
                  <a:cubicBezTo>
                    <a:pt x="365556" y="464759"/>
                    <a:pt x="368970" y="476951"/>
                    <a:pt x="372221" y="488981"/>
                  </a:cubicBezTo>
                  <a:cubicBezTo>
                    <a:pt x="390753" y="555793"/>
                    <a:pt x="404733" y="611876"/>
                    <a:pt x="416274" y="665521"/>
                  </a:cubicBezTo>
                  <a:cubicBezTo>
                    <a:pt x="426841" y="714614"/>
                    <a:pt x="436757" y="767446"/>
                    <a:pt x="447324" y="831982"/>
                  </a:cubicBezTo>
                  <a:cubicBezTo>
                    <a:pt x="454964" y="878312"/>
                    <a:pt x="461466" y="926755"/>
                    <a:pt x="467318" y="979912"/>
                  </a:cubicBezTo>
                  <a:cubicBezTo>
                    <a:pt x="472195" y="1024128"/>
                    <a:pt x="478211" y="1079073"/>
                    <a:pt x="482599" y="1131905"/>
                  </a:cubicBezTo>
                  <a:cubicBezTo>
                    <a:pt x="486500" y="1181161"/>
                    <a:pt x="488289" y="1233668"/>
                    <a:pt x="488289" y="1302106"/>
                  </a:cubicBezTo>
                  <a:cubicBezTo>
                    <a:pt x="488289" y="1328278"/>
                    <a:pt x="488289" y="1357864"/>
                    <a:pt x="486988" y="1386474"/>
                  </a:cubicBezTo>
                  <a:cubicBezTo>
                    <a:pt x="486663" y="1394765"/>
                    <a:pt x="486013" y="1403218"/>
                    <a:pt x="485038" y="1412484"/>
                  </a:cubicBezTo>
                  <a:lnTo>
                    <a:pt x="105135" y="1412484"/>
                  </a:lnTo>
                  <a:close/>
                </a:path>
              </a:pathLst>
            </a:custGeom>
            <a:solidFill>
              <a:srgbClr val="78A652"/>
            </a:solidFill>
            <a:ln w="16256"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6110CB9-869F-3F42-23F9-ADE1F410BEE0}"/>
                </a:ext>
              </a:extLst>
            </p:cNvPr>
            <p:cNvSpPr/>
            <p:nvPr/>
          </p:nvSpPr>
          <p:spPr>
            <a:xfrm>
              <a:off x="11196930" y="6281846"/>
              <a:ext cx="491621" cy="659830"/>
            </a:xfrm>
            <a:custGeom>
              <a:avLst/>
              <a:gdLst>
                <a:gd name="connsiteX0" fmla="*/ 207954 w 491621"/>
                <a:gd name="connsiteY0" fmla="*/ 659831 h 659830"/>
                <a:gd name="connsiteX1" fmla="*/ 180481 w 491621"/>
                <a:gd name="connsiteY1" fmla="*/ 619516 h 659830"/>
                <a:gd name="connsiteX2" fmla="*/ 138215 w 491621"/>
                <a:gd name="connsiteY2" fmla="*/ 545064 h 659830"/>
                <a:gd name="connsiteX3" fmla="*/ 100501 w 491621"/>
                <a:gd name="connsiteY3" fmla="*/ 468661 h 659830"/>
                <a:gd name="connsiteX4" fmla="*/ 38566 w 491621"/>
                <a:gd name="connsiteY4" fmla="*/ 310002 h 659830"/>
                <a:gd name="connsiteX5" fmla="*/ 8492 w 491621"/>
                <a:gd name="connsiteY5" fmla="*/ 138664 h 659830"/>
                <a:gd name="connsiteX6" fmla="*/ 1014 w 491621"/>
                <a:gd name="connsiteY6" fmla="*/ 59009 h 659830"/>
                <a:gd name="connsiteX7" fmla="*/ 690 w 491621"/>
                <a:gd name="connsiteY7" fmla="*/ 53157 h 659830"/>
                <a:gd name="connsiteX8" fmla="*/ 202 w 491621"/>
                <a:gd name="connsiteY8" fmla="*/ 32024 h 659830"/>
                <a:gd name="connsiteX9" fmla="*/ 21010 w 491621"/>
                <a:gd name="connsiteY9" fmla="*/ 3414 h 659830"/>
                <a:gd name="connsiteX10" fmla="*/ 36615 w 491621"/>
                <a:gd name="connsiteY10" fmla="*/ 0 h 659830"/>
                <a:gd name="connsiteX11" fmla="*/ 40355 w 491621"/>
                <a:gd name="connsiteY11" fmla="*/ 163 h 659830"/>
                <a:gd name="connsiteX12" fmla="*/ 61974 w 491621"/>
                <a:gd name="connsiteY12" fmla="*/ 6828 h 659830"/>
                <a:gd name="connsiteX13" fmla="*/ 104241 w 491621"/>
                <a:gd name="connsiteY13" fmla="*/ 39014 h 659830"/>
                <a:gd name="connsiteX14" fmla="*/ 134639 w 491621"/>
                <a:gd name="connsiteY14" fmla="*/ 69088 h 659830"/>
                <a:gd name="connsiteX15" fmla="*/ 194949 w 491621"/>
                <a:gd name="connsiteY15" fmla="*/ 134925 h 659830"/>
                <a:gd name="connsiteX16" fmla="*/ 296549 w 491621"/>
                <a:gd name="connsiteY16" fmla="*/ 271313 h 659830"/>
                <a:gd name="connsiteX17" fmla="*/ 341903 w 491621"/>
                <a:gd name="connsiteY17" fmla="*/ 346903 h 659830"/>
                <a:gd name="connsiteX18" fmla="*/ 351494 w 491621"/>
                <a:gd name="connsiteY18" fmla="*/ 363159 h 659830"/>
                <a:gd name="connsiteX19" fmla="*/ 382869 w 491621"/>
                <a:gd name="connsiteY19" fmla="*/ 416966 h 659830"/>
                <a:gd name="connsiteX20" fmla="*/ 422695 w 491621"/>
                <a:gd name="connsiteY20" fmla="*/ 491581 h 659830"/>
                <a:gd name="connsiteX21" fmla="*/ 455045 w 491621"/>
                <a:gd name="connsiteY21" fmla="*/ 567009 h 659830"/>
                <a:gd name="connsiteX22" fmla="*/ 478291 w 491621"/>
                <a:gd name="connsiteY22" fmla="*/ 625531 h 659830"/>
                <a:gd name="connsiteX23" fmla="*/ 485281 w 491621"/>
                <a:gd name="connsiteY23" fmla="*/ 643250 h 659830"/>
                <a:gd name="connsiteX24" fmla="*/ 488207 w 491621"/>
                <a:gd name="connsiteY24" fmla="*/ 650565 h 659830"/>
                <a:gd name="connsiteX25" fmla="*/ 491621 w 491621"/>
                <a:gd name="connsiteY25" fmla="*/ 659181 h 659830"/>
                <a:gd name="connsiteX26" fmla="*/ 208117 w 491621"/>
                <a:gd name="connsiteY26" fmla="*/ 659181 h 65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1621" h="659830">
                  <a:moveTo>
                    <a:pt x="207954" y="659831"/>
                  </a:moveTo>
                  <a:cubicBezTo>
                    <a:pt x="197550" y="645201"/>
                    <a:pt x="188609" y="632033"/>
                    <a:pt x="180481" y="619516"/>
                  </a:cubicBezTo>
                  <a:cubicBezTo>
                    <a:pt x="163250" y="593344"/>
                    <a:pt x="148782" y="565871"/>
                    <a:pt x="138215" y="545064"/>
                  </a:cubicBezTo>
                  <a:cubicBezTo>
                    <a:pt x="126837" y="522793"/>
                    <a:pt x="113344" y="496296"/>
                    <a:pt x="100501" y="468661"/>
                  </a:cubicBezTo>
                  <a:cubicBezTo>
                    <a:pt x="73516" y="410952"/>
                    <a:pt x="52547" y="361859"/>
                    <a:pt x="38566" y="310002"/>
                  </a:cubicBezTo>
                  <a:cubicBezTo>
                    <a:pt x="23123" y="252293"/>
                    <a:pt x="15320" y="193772"/>
                    <a:pt x="8492" y="138664"/>
                  </a:cubicBezTo>
                  <a:cubicBezTo>
                    <a:pt x="4591" y="106965"/>
                    <a:pt x="2315" y="82418"/>
                    <a:pt x="1014" y="59009"/>
                  </a:cubicBezTo>
                  <a:cubicBezTo>
                    <a:pt x="1014" y="57059"/>
                    <a:pt x="853" y="55108"/>
                    <a:pt x="690" y="53157"/>
                  </a:cubicBezTo>
                  <a:cubicBezTo>
                    <a:pt x="202" y="46167"/>
                    <a:pt x="-285" y="39014"/>
                    <a:pt x="202" y="32024"/>
                  </a:cubicBezTo>
                  <a:cubicBezTo>
                    <a:pt x="1014" y="19832"/>
                    <a:pt x="9631" y="8128"/>
                    <a:pt x="21010" y="3414"/>
                  </a:cubicBezTo>
                  <a:cubicBezTo>
                    <a:pt x="26699" y="1138"/>
                    <a:pt x="31738" y="0"/>
                    <a:pt x="36615" y="0"/>
                  </a:cubicBezTo>
                  <a:cubicBezTo>
                    <a:pt x="37916" y="0"/>
                    <a:pt x="39054" y="0"/>
                    <a:pt x="40355" y="163"/>
                  </a:cubicBezTo>
                  <a:cubicBezTo>
                    <a:pt x="48483" y="1138"/>
                    <a:pt x="55960" y="3414"/>
                    <a:pt x="61974" y="6828"/>
                  </a:cubicBezTo>
                  <a:cubicBezTo>
                    <a:pt x="77580" y="15443"/>
                    <a:pt x="91560" y="27473"/>
                    <a:pt x="104241" y="39014"/>
                  </a:cubicBezTo>
                  <a:cubicBezTo>
                    <a:pt x="114969" y="48931"/>
                    <a:pt x="125210" y="59334"/>
                    <a:pt x="134639" y="69088"/>
                  </a:cubicBezTo>
                  <a:cubicBezTo>
                    <a:pt x="153821" y="89083"/>
                    <a:pt x="173653" y="110703"/>
                    <a:pt x="194949" y="134925"/>
                  </a:cubicBezTo>
                  <a:cubicBezTo>
                    <a:pt x="233476" y="178816"/>
                    <a:pt x="267613" y="224821"/>
                    <a:pt x="296549" y="271313"/>
                  </a:cubicBezTo>
                  <a:cubicBezTo>
                    <a:pt x="311505" y="295372"/>
                    <a:pt x="325810" y="319756"/>
                    <a:pt x="341903" y="346903"/>
                  </a:cubicBezTo>
                  <a:lnTo>
                    <a:pt x="351494" y="363159"/>
                  </a:lnTo>
                  <a:cubicBezTo>
                    <a:pt x="361898" y="380716"/>
                    <a:pt x="372627" y="398922"/>
                    <a:pt x="382869" y="416966"/>
                  </a:cubicBezTo>
                  <a:cubicBezTo>
                    <a:pt x="397011" y="441676"/>
                    <a:pt x="410666" y="466060"/>
                    <a:pt x="422695" y="491581"/>
                  </a:cubicBezTo>
                  <a:cubicBezTo>
                    <a:pt x="434074" y="515640"/>
                    <a:pt x="444153" y="539862"/>
                    <a:pt x="455045" y="567009"/>
                  </a:cubicBezTo>
                  <a:cubicBezTo>
                    <a:pt x="463011" y="586517"/>
                    <a:pt x="470650" y="606349"/>
                    <a:pt x="478291" y="625531"/>
                  </a:cubicBezTo>
                  <a:lnTo>
                    <a:pt x="485281" y="643250"/>
                  </a:lnTo>
                  <a:lnTo>
                    <a:pt x="488207" y="650565"/>
                  </a:lnTo>
                  <a:lnTo>
                    <a:pt x="491621" y="659181"/>
                  </a:lnTo>
                  <a:lnTo>
                    <a:pt x="208117" y="659181"/>
                  </a:lnTo>
                  <a:close/>
                </a:path>
              </a:pathLst>
            </a:custGeom>
            <a:solidFill>
              <a:srgbClr val="78A652"/>
            </a:solidFill>
            <a:ln w="16256"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9CED5835-B0DB-AA3E-1533-ED9A6EEC7AAB}"/>
                </a:ext>
              </a:extLst>
            </p:cNvPr>
            <p:cNvSpPr/>
            <p:nvPr/>
          </p:nvSpPr>
          <p:spPr>
            <a:xfrm>
              <a:off x="1482741" y="3553439"/>
              <a:ext cx="1090119" cy="1045748"/>
            </a:xfrm>
            <a:custGeom>
              <a:avLst/>
              <a:gdLst>
                <a:gd name="connsiteX0" fmla="*/ 528126 w 1090119"/>
                <a:gd name="connsiteY0" fmla="*/ 1028029 h 1045748"/>
                <a:gd name="connsiteX1" fmla="*/ 488623 w 1090119"/>
                <a:gd name="connsiteY1" fmla="*/ 972109 h 1045748"/>
                <a:gd name="connsiteX2" fmla="*/ 471880 w 1090119"/>
                <a:gd name="connsiteY2" fmla="*/ 921390 h 1045748"/>
                <a:gd name="connsiteX3" fmla="*/ 462451 w 1090119"/>
                <a:gd name="connsiteY3" fmla="*/ 874410 h 1045748"/>
                <a:gd name="connsiteX4" fmla="*/ 459850 w 1090119"/>
                <a:gd name="connsiteY4" fmla="*/ 848726 h 1045748"/>
                <a:gd name="connsiteX5" fmla="*/ 455136 w 1090119"/>
                <a:gd name="connsiteY5" fmla="*/ 855553 h 1045748"/>
                <a:gd name="connsiteX6" fmla="*/ 434166 w 1090119"/>
                <a:gd name="connsiteY6" fmla="*/ 883188 h 1045748"/>
                <a:gd name="connsiteX7" fmla="*/ 401654 w 1090119"/>
                <a:gd name="connsiteY7" fmla="*/ 916676 h 1045748"/>
                <a:gd name="connsiteX8" fmla="*/ 358088 w 1090119"/>
                <a:gd name="connsiteY8" fmla="*/ 946424 h 1045748"/>
                <a:gd name="connsiteX9" fmla="*/ 319236 w 1090119"/>
                <a:gd name="connsiteY9" fmla="*/ 957153 h 1045748"/>
                <a:gd name="connsiteX10" fmla="*/ 305743 w 1090119"/>
                <a:gd name="connsiteY10" fmla="*/ 955528 h 1045748"/>
                <a:gd name="connsiteX11" fmla="*/ 285749 w 1090119"/>
                <a:gd name="connsiteY11" fmla="*/ 948538 h 1045748"/>
                <a:gd name="connsiteX12" fmla="*/ 268517 w 1090119"/>
                <a:gd name="connsiteY12" fmla="*/ 936508 h 1045748"/>
                <a:gd name="connsiteX13" fmla="*/ 251286 w 1090119"/>
                <a:gd name="connsiteY13" fmla="*/ 898794 h 1045748"/>
                <a:gd name="connsiteX14" fmla="*/ 256325 w 1090119"/>
                <a:gd name="connsiteY14" fmla="*/ 836371 h 1045748"/>
                <a:gd name="connsiteX15" fmla="*/ 289162 w 1090119"/>
                <a:gd name="connsiteY15" fmla="*/ 768909 h 1045748"/>
                <a:gd name="connsiteX16" fmla="*/ 289162 w 1090119"/>
                <a:gd name="connsiteY16" fmla="*/ 768909 h 1045748"/>
                <a:gd name="connsiteX17" fmla="*/ 289650 w 1090119"/>
                <a:gd name="connsiteY17" fmla="*/ 768096 h 1045748"/>
                <a:gd name="connsiteX18" fmla="*/ 289975 w 1090119"/>
                <a:gd name="connsiteY18" fmla="*/ 767608 h 1045748"/>
                <a:gd name="connsiteX19" fmla="*/ 290625 w 1090119"/>
                <a:gd name="connsiteY19" fmla="*/ 766633 h 1045748"/>
                <a:gd name="connsiteX20" fmla="*/ 313384 w 1090119"/>
                <a:gd name="connsiteY20" fmla="*/ 732983 h 1045748"/>
                <a:gd name="connsiteX21" fmla="*/ 314034 w 1090119"/>
                <a:gd name="connsiteY21" fmla="*/ 732170 h 1045748"/>
                <a:gd name="connsiteX22" fmla="*/ 298428 w 1090119"/>
                <a:gd name="connsiteY22" fmla="*/ 737535 h 1045748"/>
                <a:gd name="connsiteX23" fmla="*/ 241532 w 1090119"/>
                <a:gd name="connsiteY23" fmla="*/ 754604 h 1045748"/>
                <a:gd name="connsiteX24" fmla="*/ 151311 w 1090119"/>
                <a:gd name="connsiteY24" fmla="*/ 773948 h 1045748"/>
                <a:gd name="connsiteX25" fmla="*/ 129854 w 1090119"/>
                <a:gd name="connsiteY25" fmla="*/ 775899 h 1045748"/>
                <a:gd name="connsiteX26" fmla="*/ 127578 w 1090119"/>
                <a:gd name="connsiteY26" fmla="*/ 775899 h 1045748"/>
                <a:gd name="connsiteX27" fmla="*/ 113272 w 1090119"/>
                <a:gd name="connsiteY27" fmla="*/ 776549 h 1045748"/>
                <a:gd name="connsiteX28" fmla="*/ 75884 w 1090119"/>
                <a:gd name="connsiteY28" fmla="*/ 772810 h 1045748"/>
                <a:gd name="connsiteX29" fmla="*/ 32318 w 1090119"/>
                <a:gd name="connsiteY29" fmla="*/ 754929 h 1045748"/>
                <a:gd name="connsiteX30" fmla="*/ 2894 w 1090119"/>
                <a:gd name="connsiteY30" fmla="*/ 718840 h 1045748"/>
                <a:gd name="connsiteX31" fmla="*/ 24677 w 1090119"/>
                <a:gd name="connsiteY31" fmla="*/ 643412 h 1045748"/>
                <a:gd name="connsiteX32" fmla="*/ 57189 w 1090119"/>
                <a:gd name="connsiteY32" fmla="*/ 613339 h 1045748"/>
                <a:gd name="connsiteX33" fmla="*/ 138307 w 1090119"/>
                <a:gd name="connsiteY33" fmla="*/ 573674 h 1045748"/>
                <a:gd name="connsiteX34" fmla="*/ 180572 w 1090119"/>
                <a:gd name="connsiteY34" fmla="*/ 563433 h 1045748"/>
                <a:gd name="connsiteX35" fmla="*/ 225601 w 1090119"/>
                <a:gd name="connsiteY35" fmla="*/ 557581 h 1045748"/>
                <a:gd name="connsiteX36" fmla="*/ 227390 w 1090119"/>
                <a:gd name="connsiteY36" fmla="*/ 557581 h 1045748"/>
                <a:gd name="connsiteX37" fmla="*/ 222513 w 1090119"/>
                <a:gd name="connsiteY37" fmla="*/ 555142 h 1045748"/>
                <a:gd name="connsiteX38" fmla="*/ 201705 w 1090119"/>
                <a:gd name="connsiteY38" fmla="*/ 545226 h 1045748"/>
                <a:gd name="connsiteX39" fmla="*/ 128553 w 1090119"/>
                <a:gd name="connsiteY39" fmla="*/ 504424 h 1045748"/>
                <a:gd name="connsiteX40" fmla="*/ 90514 w 1090119"/>
                <a:gd name="connsiteY40" fmla="*/ 478902 h 1045748"/>
                <a:gd name="connsiteX41" fmla="*/ 57189 w 1090119"/>
                <a:gd name="connsiteY41" fmla="*/ 451104 h 1045748"/>
                <a:gd name="connsiteX42" fmla="*/ 31505 w 1090119"/>
                <a:gd name="connsiteY42" fmla="*/ 419405 h 1045748"/>
                <a:gd name="connsiteX43" fmla="*/ 24027 w 1090119"/>
                <a:gd name="connsiteY43" fmla="*/ 399085 h 1045748"/>
                <a:gd name="connsiteX44" fmla="*/ 23214 w 1090119"/>
                <a:gd name="connsiteY44" fmla="*/ 377789 h 1045748"/>
                <a:gd name="connsiteX45" fmla="*/ 38657 w 1090119"/>
                <a:gd name="connsiteY45" fmla="*/ 339263 h 1045748"/>
                <a:gd name="connsiteX46" fmla="*/ 73120 w 1090119"/>
                <a:gd name="connsiteY46" fmla="*/ 318455 h 1045748"/>
                <a:gd name="connsiteX47" fmla="*/ 110509 w 1090119"/>
                <a:gd name="connsiteY47" fmla="*/ 313253 h 1045748"/>
                <a:gd name="connsiteX48" fmla="*/ 115386 w 1090119"/>
                <a:gd name="connsiteY48" fmla="*/ 313253 h 1045748"/>
                <a:gd name="connsiteX49" fmla="*/ 159277 w 1090119"/>
                <a:gd name="connsiteY49" fmla="*/ 317155 h 1045748"/>
                <a:gd name="connsiteX50" fmla="*/ 243158 w 1090119"/>
                <a:gd name="connsiteY50" fmla="*/ 337962 h 1045748"/>
                <a:gd name="connsiteX51" fmla="*/ 289813 w 1090119"/>
                <a:gd name="connsiteY51" fmla="*/ 358607 h 1045748"/>
                <a:gd name="connsiteX52" fmla="*/ 283635 w 1090119"/>
                <a:gd name="connsiteY52" fmla="*/ 349179 h 1045748"/>
                <a:gd name="connsiteX53" fmla="*/ 254049 w 1090119"/>
                <a:gd name="connsiteY53" fmla="*/ 297160 h 1045748"/>
                <a:gd name="connsiteX54" fmla="*/ 220399 w 1090119"/>
                <a:gd name="connsiteY54" fmla="*/ 217830 h 1045748"/>
                <a:gd name="connsiteX55" fmla="*/ 211946 w 1090119"/>
                <a:gd name="connsiteY55" fmla="*/ 167924 h 1045748"/>
                <a:gd name="connsiteX56" fmla="*/ 219587 w 1090119"/>
                <a:gd name="connsiteY56" fmla="*/ 119807 h 1045748"/>
                <a:gd name="connsiteX57" fmla="*/ 251774 w 1090119"/>
                <a:gd name="connsiteY57" fmla="*/ 86644 h 1045748"/>
                <a:gd name="connsiteX58" fmla="*/ 282010 w 1090119"/>
                <a:gd name="connsiteY58" fmla="*/ 80142 h 1045748"/>
                <a:gd name="connsiteX59" fmla="*/ 291276 w 1090119"/>
                <a:gd name="connsiteY59" fmla="*/ 80467 h 1045748"/>
                <a:gd name="connsiteX60" fmla="*/ 329152 w 1090119"/>
                <a:gd name="connsiteY60" fmla="*/ 88920 h 1045748"/>
                <a:gd name="connsiteX61" fmla="*/ 361989 w 1090119"/>
                <a:gd name="connsiteY61" fmla="*/ 108753 h 1045748"/>
                <a:gd name="connsiteX62" fmla="*/ 381009 w 1090119"/>
                <a:gd name="connsiteY62" fmla="*/ 124196 h 1045748"/>
                <a:gd name="connsiteX63" fmla="*/ 412871 w 1090119"/>
                <a:gd name="connsiteY63" fmla="*/ 156383 h 1045748"/>
                <a:gd name="connsiteX64" fmla="*/ 439368 w 1090119"/>
                <a:gd name="connsiteY64" fmla="*/ 193609 h 1045748"/>
                <a:gd name="connsiteX65" fmla="*/ 478057 w 1090119"/>
                <a:gd name="connsiteY65" fmla="*/ 271150 h 1045748"/>
                <a:gd name="connsiteX66" fmla="*/ 498215 w 1090119"/>
                <a:gd name="connsiteY66" fmla="*/ 323007 h 1045748"/>
                <a:gd name="connsiteX67" fmla="*/ 499190 w 1090119"/>
                <a:gd name="connsiteY67" fmla="*/ 314066 h 1045748"/>
                <a:gd name="connsiteX68" fmla="*/ 504554 w 1090119"/>
                <a:gd name="connsiteY68" fmla="*/ 272938 h 1045748"/>
                <a:gd name="connsiteX69" fmla="*/ 511707 w 1090119"/>
                <a:gd name="connsiteY69" fmla="*/ 229372 h 1045748"/>
                <a:gd name="connsiteX70" fmla="*/ 521461 w 1090119"/>
                <a:gd name="connsiteY70" fmla="*/ 187269 h 1045748"/>
                <a:gd name="connsiteX71" fmla="*/ 534465 w 1090119"/>
                <a:gd name="connsiteY71" fmla="*/ 145654 h 1045748"/>
                <a:gd name="connsiteX72" fmla="*/ 553647 w 1090119"/>
                <a:gd name="connsiteY72" fmla="*/ 96073 h 1045748"/>
                <a:gd name="connsiteX73" fmla="*/ 580470 w 1090119"/>
                <a:gd name="connsiteY73" fmla="*/ 50068 h 1045748"/>
                <a:gd name="connsiteX74" fmla="*/ 608755 w 1090119"/>
                <a:gd name="connsiteY74" fmla="*/ 21946 h 1045748"/>
                <a:gd name="connsiteX75" fmla="*/ 653134 w 1090119"/>
                <a:gd name="connsiteY75" fmla="*/ 1138 h 1045748"/>
                <a:gd name="connsiteX76" fmla="*/ 668415 w 1090119"/>
                <a:gd name="connsiteY76" fmla="*/ 0 h 1045748"/>
                <a:gd name="connsiteX77" fmla="*/ 675405 w 1090119"/>
                <a:gd name="connsiteY77" fmla="*/ 163 h 1045748"/>
                <a:gd name="connsiteX78" fmla="*/ 700277 w 1090119"/>
                <a:gd name="connsiteY78" fmla="*/ 6177 h 1045748"/>
                <a:gd name="connsiteX79" fmla="*/ 725473 w 1090119"/>
                <a:gd name="connsiteY79" fmla="*/ 30886 h 1045748"/>
                <a:gd name="connsiteX80" fmla="*/ 738153 w 1090119"/>
                <a:gd name="connsiteY80" fmla="*/ 61285 h 1045748"/>
                <a:gd name="connsiteX81" fmla="*/ 740592 w 1090119"/>
                <a:gd name="connsiteY81" fmla="*/ 89896 h 1045748"/>
                <a:gd name="connsiteX82" fmla="*/ 739291 w 1090119"/>
                <a:gd name="connsiteY82" fmla="*/ 112166 h 1045748"/>
                <a:gd name="connsiteX83" fmla="*/ 724173 w 1090119"/>
                <a:gd name="connsiteY83" fmla="*/ 195722 h 1045748"/>
                <a:gd name="connsiteX84" fmla="*/ 712306 w 1090119"/>
                <a:gd name="connsiteY84" fmla="*/ 239126 h 1045748"/>
                <a:gd name="connsiteX85" fmla="*/ 699789 w 1090119"/>
                <a:gd name="connsiteY85" fmla="*/ 276840 h 1045748"/>
                <a:gd name="connsiteX86" fmla="*/ 698651 w 1090119"/>
                <a:gd name="connsiteY86" fmla="*/ 280253 h 1045748"/>
                <a:gd name="connsiteX87" fmla="*/ 690848 w 1090119"/>
                <a:gd name="connsiteY87" fmla="*/ 301224 h 1045748"/>
                <a:gd name="connsiteX88" fmla="*/ 697513 w 1090119"/>
                <a:gd name="connsiteY88" fmla="*/ 294721 h 1045748"/>
                <a:gd name="connsiteX89" fmla="*/ 735552 w 1090119"/>
                <a:gd name="connsiteY89" fmla="*/ 261722 h 1045748"/>
                <a:gd name="connsiteX90" fmla="*/ 773429 w 1090119"/>
                <a:gd name="connsiteY90" fmla="*/ 235062 h 1045748"/>
                <a:gd name="connsiteX91" fmla="*/ 791310 w 1090119"/>
                <a:gd name="connsiteY91" fmla="*/ 224820 h 1045748"/>
                <a:gd name="connsiteX92" fmla="*/ 812606 w 1090119"/>
                <a:gd name="connsiteY92" fmla="*/ 214417 h 1045748"/>
                <a:gd name="connsiteX93" fmla="*/ 856497 w 1090119"/>
                <a:gd name="connsiteY93" fmla="*/ 199786 h 1045748"/>
                <a:gd name="connsiteX94" fmla="*/ 893235 w 1090119"/>
                <a:gd name="connsiteY94" fmla="*/ 194422 h 1045748"/>
                <a:gd name="connsiteX95" fmla="*/ 944279 w 1090119"/>
                <a:gd name="connsiteY95" fmla="*/ 214254 h 1045748"/>
                <a:gd name="connsiteX96" fmla="*/ 959885 w 1090119"/>
                <a:gd name="connsiteY96" fmla="*/ 255057 h 1045748"/>
                <a:gd name="connsiteX97" fmla="*/ 952895 w 1090119"/>
                <a:gd name="connsiteY97" fmla="*/ 278303 h 1045748"/>
                <a:gd name="connsiteX98" fmla="*/ 947043 w 1090119"/>
                <a:gd name="connsiteY98" fmla="*/ 288707 h 1045748"/>
                <a:gd name="connsiteX99" fmla="*/ 920220 w 1090119"/>
                <a:gd name="connsiteY99" fmla="*/ 323494 h 1045748"/>
                <a:gd name="connsiteX100" fmla="*/ 857635 w 1090119"/>
                <a:gd name="connsiteY100" fmla="*/ 383804 h 1045748"/>
                <a:gd name="connsiteX101" fmla="*/ 788547 w 1090119"/>
                <a:gd name="connsiteY101" fmla="*/ 438912 h 1045748"/>
                <a:gd name="connsiteX102" fmla="*/ 761237 w 1090119"/>
                <a:gd name="connsiteY102" fmla="*/ 458907 h 1045748"/>
                <a:gd name="connsiteX103" fmla="*/ 766276 w 1090119"/>
                <a:gd name="connsiteY103" fmla="*/ 458094 h 1045748"/>
                <a:gd name="connsiteX104" fmla="*/ 791798 w 1090119"/>
                <a:gd name="connsiteY104" fmla="*/ 454518 h 1045748"/>
                <a:gd name="connsiteX105" fmla="*/ 879580 w 1090119"/>
                <a:gd name="connsiteY105" fmla="*/ 446552 h 1045748"/>
                <a:gd name="connsiteX106" fmla="*/ 883644 w 1090119"/>
                <a:gd name="connsiteY106" fmla="*/ 446552 h 1045748"/>
                <a:gd name="connsiteX107" fmla="*/ 909979 w 1090119"/>
                <a:gd name="connsiteY107" fmla="*/ 445740 h 1045748"/>
                <a:gd name="connsiteX108" fmla="*/ 922659 w 1090119"/>
                <a:gd name="connsiteY108" fmla="*/ 445902 h 1045748"/>
                <a:gd name="connsiteX109" fmla="*/ 967038 w 1090119"/>
                <a:gd name="connsiteY109" fmla="*/ 450291 h 1045748"/>
                <a:gd name="connsiteX110" fmla="*/ 1027022 w 1090119"/>
                <a:gd name="connsiteY110" fmla="*/ 468660 h 1045748"/>
                <a:gd name="connsiteX111" fmla="*/ 1027835 w 1090119"/>
                <a:gd name="connsiteY111" fmla="*/ 468986 h 1045748"/>
                <a:gd name="connsiteX112" fmla="*/ 1065712 w 1090119"/>
                <a:gd name="connsiteY112" fmla="*/ 490118 h 1045748"/>
                <a:gd name="connsiteX113" fmla="*/ 1089933 w 1090119"/>
                <a:gd name="connsiteY113" fmla="*/ 534822 h 1045748"/>
                <a:gd name="connsiteX114" fmla="*/ 1077741 w 1090119"/>
                <a:gd name="connsiteY114" fmla="*/ 576438 h 1045748"/>
                <a:gd name="connsiteX115" fmla="*/ 1051406 w 1090119"/>
                <a:gd name="connsiteY115" fmla="*/ 600334 h 1045748"/>
                <a:gd name="connsiteX116" fmla="*/ 1025722 w 1090119"/>
                <a:gd name="connsiteY116" fmla="*/ 611388 h 1045748"/>
                <a:gd name="connsiteX117" fmla="*/ 1024096 w 1090119"/>
                <a:gd name="connsiteY117" fmla="*/ 611876 h 1045748"/>
                <a:gd name="connsiteX118" fmla="*/ 1003614 w 1090119"/>
                <a:gd name="connsiteY118" fmla="*/ 618378 h 1045748"/>
                <a:gd name="connsiteX119" fmla="*/ 962811 w 1090119"/>
                <a:gd name="connsiteY119" fmla="*/ 628620 h 1045748"/>
                <a:gd name="connsiteX120" fmla="*/ 958422 w 1090119"/>
                <a:gd name="connsiteY120" fmla="*/ 629432 h 1045748"/>
                <a:gd name="connsiteX121" fmla="*/ 921846 w 1090119"/>
                <a:gd name="connsiteY121" fmla="*/ 635772 h 1045748"/>
                <a:gd name="connsiteX122" fmla="*/ 832763 w 1090119"/>
                <a:gd name="connsiteY122" fmla="*/ 640486 h 1045748"/>
                <a:gd name="connsiteX123" fmla="*/ 831463 w 1090119"/>
                <a:gd name="connsiteY123" fmla="*/ 640486 h 1045748"/>
                <a:gd name="connsiteX124" fmla="*/ 741242 w 1090119"/>
                <a:gd name="connsiteY124" fmla="*/ 637235 h 1045748"/>
                <a:gd name="connsiteX125" fmla="*/ 719784 w 1090119"/>
                <a:gd name="connsiteY125" fmla="*/ 634959 h 1045748"/>
                <a:gd name="connsiteX126" fmla="*/ 723848 w 1090119"/>
                <a:gd name="connsiteY126" fmla="*/ 637723 h 1045748"/>
                <a:gd name="connsiteX127" fmla="*/ 741892 w 1090119"/>
                <a:gd name="connsiteY127" fmla="*/ 649915 h 1045748"/>
                <a:gd name="connsiteX128" fmla="*/ 746444 w 1090119"/>
                <a:gd name="connsiteY128" fmla="*/ 653004 h 1045748"/>
                <a:gd name="connsiteX129" fmla="*/ 779606 w 1090119"/>
                <a:gd name="connsiteY129" fmla="*/ 676737 h 1045748"/>
                <a:gd name="connsiteX130" fmla="*/ 811955 w 1090119"/>
                <a:gd name="connsiteY130" fmla="*/ 704210 h 1045748"/>
                <a:gd name="connsiteX131" fmla="*/ 872753 w 1090119"/>
                <a:gd name="connsiteY131" fmla="*/ 767283 h 1045748"/>
                <a:gd name="connsiteX132" fmla="*/ 894861 w 1090119"/>
                <a:gd name="connsiteY132" fmla="*/ 806948 h 1045748"/>
                <a:gd name="connsiteX133" fmla="*/ 900713 w 1090119"/>
                <a:gd name="connsiteY133" fmla="*/ 862381 h 1045748"/>
                <a:gd name="connsiteX134" fmla="*/ 880231 w 1090119"/>
                <a:gd name="connsiteY134" fmla="*/ 897656 h 1045748"/>
                <a:gd name="connsiteX135" fmla="*/ 834876 w 1090119"/>
                <a:gd name="connsiteY135" fmla="*/ 913750 h 1045748"/>
                <a:gd name="connsiteX136" fmla="*/ 830162 w 1090119"/>
                <a:gd name="connsiteY136" fmla="*/ 913750 h 1045748"/>
                <a:gd name="connsiteX137" fmla="*/ 777655 w 1090119"/>
                <a:gd name="connsiteY137" fmla="*/ 899444 h 1045748"/>
                <a:gd name="connsiteX138" fmla="*/ 738478 w 1090119"/>
                <a:gd name="connsiteY138" fmla="*/ 876524 h 1045748"/>
                <a:gd name="connsiteX139" fmla="*/ 672316 w 1090119"/>
                <a:gd name="connsiteY139" fmla="*/ 817839 h 1045748"/>
                <a:gd name="connsiteX140" fmla="*/ 661750 w 1090119"/>
                <a:gd name="connsiteY140" fmla="*/ 806785 h 1045748"/>
                <a:gd name="connsiteX141" fmla="*/ 662888 w 1090119"/>
                <a:gd name="connsiteY141" fmla="*/ 811825 h 1045748"/>
                <a:gd name="connsiteX142" fmla="*/ 667765 w 1090119"/>
                <a:gd name="connsiteY142" fmla="*/ 834420 h 1045748"/>
                <a:gd name="connsiteX143" fmla="*/ 672479 w 1090119"/>
                <a:gd name="connsiteY143" fmla="*/ 877499 h 1045748"/>
                <a:gd name="connsiteX144" fmla="*/ 670528 w 1090119"/>
                <a:gd name="connsiteY144" fmla="*/ 921878 h 1045748"/>
                <a:gd name="connsiteX145" fmla="*/ 666952 w 1090119"/>
                <a:gd name="connsiteY145" fmla="*/ 942848 h 1045748"/>
                <a:gd name="connsiteX146" fmla="*/ 655898 w 1090119"/>
                <a:gd name="connsiteY146" fmla="*/ 979099 h 1045748"/>
                <a:gd name="connsiteX147" fmla="*/ 605179 w 1090119"/>
                <a:gd name="connsiteY147" fmla="*/ 1040059 h 1045748"/>
                <a:gd name="connsiteX148" fmla="*/ 577544 w 1090119"/>
                <a:gd name="connsiteY148" fmla="*/ 1045748 h 1045748"/>
                <a:gd name="connsiteX149" fmla="*/ 527150 w 1090119"/>
                <a:gd name="connsiteY149" fmla="*/ 1026566 h 104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090119" h="1045748">
                  <a:moveTo>
                    <a:pt x="528126" y="1028029"/>
                  </a:moveTo>
                  <a:cubicBezTo>
                    <a:pt x="513495" y="1014862"/>
                    <a:pt x="500978" y="997143"/>
                    <a:pt x="488623" y="972109"/>
                  </a:cubicBezTo>
                  <a:cubicBezTo>
                    <a:pt x="480495" y="955690"/>
                    <a:pt x="475781" y="937321"/>
                    <a:pt x="471880" y="921390"/>
                  </a:cubicBezTo>
                  <a:cubicBezTo>
                    <a:pt x="468791" y="908710"/>
                    <a:pt x="464890" y="891967"/>
                    <a:pt x="462451" y="874410"/>
                  </a:cubicBezTo>
                  <a:cubicBezTo>
                    <a:pt x="461151" y="865307"/>
                    <a:pt x="460501" y="856366"/>
                    <a:pt x="459850" y="848726"/>
                  </a:cubicBezTo>
                  <a:cubicBezTo>
                    <a:pt x="458225" y="851002"/>
                    <a:pt x="456599" y="853277"/>
                    <a:pt x="455136" y="855553"/>
                  </a:cubicBezTo>
                  <a:cubicBezTo>
                    <a:pt x="447983" y="865632"/>
                    <a:pt x="440668" y="875060"/>
                    <a:pt x="434166" y="883188"/>
                  </a:cubicBezTo>
                  <a:cubicBezTo>
                    <a:pt x="425550" y="893917"/>
                    <a:pt x="414821" y="904972"/>
                    <a:pt x="401654" y="916676"/>
                  </a:cubicBezTo>
                  <a:cubicBezTo>
                    <a:pt x="389299" y="927730"/>
                    <a:pt x="374669" y="937646"/>
                    <a:pt x="358088" y="946424"/>
                  </a:cubicBezTo>
                  <a:cubicBezTo>
                    <a:pt x="344758" y="953414"/>
                    <a:pt x="331265" y="957153"/>
                    <a:pt x="319236" y="957153"/>
                  </a:cubicBezTo>
                  <a:cubicBezTo>
                    <a:pt x="314522" y="957153"/>
                    <a:pt x="310133" y="956666"/>
                    <a:pt x="305743" y="955528"/>
                  </a:cubicBezTo>
                  <a:cubicBezTo>
                    <a:pt x="297778" y="953577"/>
                    <a:pt x="291438" y="951301"/>
                    <a:pt x="285749" y="948538"/>
                  </a:cubicBezTo>
                  <a:cubicBezTo>
                    <a:pt x="279409" y="945286"/>
                    <a:pt x="273882" y="941548"/>
                    <a:pt x="268517" y="936508"/>
                  </a:cubicBezTo>
                  <a:cubicBezTo>
                    <a:pt x="258926" y="927567"/>
                    <a:pt x="254537" y="913100"/>
                    <a:pt x="251286" y="898794"/>
                  </a:cubicBezTo>
                  <a:cubicBezTo>
                    <a:pt x="246409" y="877174"/>
                    <a:pt x="250798" y="856041"/>
                    <a:pt x="256325" y="836371"/>
                  </a:cubicBezTo>
                  <a:cubicBezTo>
                    <a:pt x="263153" y="811825"/>
                    <a:pt x="276158" y="789391"/>
                    <a:pt x="289162" y="768909"/>
                  </a:cubicBezTo>
                  <a:lnTo>
                    <a:pt x="289162" y="768909"/>
                  </a:lnTo>
                  <a:lnTo>
                    <a:pt x="289650" y="768096"/>
                  </a:lnTo>
                  <a:lnTo>
                    <a:pt x="289975" y="767608"/>
                  </a:lnTo>
                  <a:lnTo>
                    <a:pt x="290625" y="766633"/>
                  </a:lnTo>
                  <a:cubicBezTo>
                    <a:pt x="298103" y="754929"/>
                    <a:pt x="305743" y="743712"/>
                    <a:pt x="313384" y="732983"/>
                  </a:cubicBezTo>
                  <a:lnTo>
                    <a:pt x="314034" y="732170"/>
                  </a:lnTo>
                  <a:cubicBezTo>
                    <a:pt x="308832" y="733958"/>
                    <a:pt x="303630" y="735747"/>
                    <a:pt x="298428" y="737535"/>
                  </a:cubicBezTo>
                  <a:cubicBezTo>
                    <a:pt x="279246" y="743875"/>
                    <a:pt x="260064" y="749564"/>
                    <a:pt x="241532" y="754604"/>
                  </a:cubicBezTo>
                  <a:cubicBezTo>
                    <a:pt x="205607" y="764195"/>
                    <a:pt x="177809" y="770209"/>
                    <a:pt x="151311" y="773948"/>
                  </a:cubicBezTo>
                  <a:cubicBezTo>
                    <a:pt x="144159" y="774924"/>
                    <a:pt x="136844" y="775411"/>
                    <a:pt x="129854" y="775899"/>
                  </a:cubicBezTo>
                  <a:lnTo>
                    <a:pt x="127578" y="775899"/>
                  </a:lnTo>
                  <a:cubicBezTo>
                    <a:pt x="122701" y="776387"/>
                    <a:pt x="117824" y="776549"/>
                    <a:pt x="113272" y="776549"/>
                  </a:cubicBezTo>
                  <a:cubicBezTo>
                    <a:pt x="100755" y="776549"/>
                    <a:pt x="88238" y="775249"/>
                    <a:pt x="75884" y="772810"/>
                  </a:cubicBezTo>
                  <a:cubicBezTo>
                    <a:pt x="60115" y="769722"/>
                    <a:pt x="45485" y="763707"/>
                    <a:pt x="32318" y="754929"/>
                  </a:cubicBezTo>
                  <a:cubicBezTo>
                    <a:pt x="17525" y="745012"/>
                    <a:pt x="7608" y="732983"/>
                    <a:pt x="2894" y="718840"/>
                  </a:cubicBezTo>
                  <a:cubicBezTo>
                    <a:pt x="-6534" y="690880"/>
                    <a:pt x="8746" y="660806"/>
                    <a:pt x="24677" y="643412"/>
                  </a:cubicBezTo>
                  <a:cubicBezTo>
                    <a:pt x="34919" y="632358"/>
                    <a:pt x="45810" y="622280"/>
                    <a:pt x="57189" y="613339"/>
                  </a:cubicBezTo>
                  <a:cubicBezTo>
                    <a:pt x="79948" y="595457"/>
                    <a:pt x="107908" y="581802"/>
                    <a:pt x="138307" y="573674"/>
                  </a:cubicBezTo>
                  <a:cubicBezTo>
                    <a:pt x="151149" y="570260"/>
                    <a:pt x="165942" y="566359"/>
                    <a:pt x="180572" y="563433"/>
                  </a:cubicBezTo>
                  <a:cubicBezTo>
                    <a:pt x="194390" y="560669"/>
                    <a:pt x="209183" y="558719"/>
                    <a:pt x="225601" y="557581"/>
                  </a:cubicBezTo>
                  <a:lnTo>
                    <a:pt x="227390" y="557581"/>
                  </a:lnTo>
                  <a:cubicBezTo>
                    <a:pt x="225764" y="556768"/>
                    <a:pt x="224138" y="555955"/>
                    <a:pt x="222513" y="555142"/>
                  </a:cubicBezTo>
                  <a:cubicBezTo>
                    <a:pt x="216010" y="552216"/>
                    <a:pt x="209183" y="548965"/>
                    <a:pt x="201705" y="545226"/>
                  </a:cubicBezTo>
                  <a:cubicBezTo>
                    <a:pt x="174558" y="531896"/>
                    <a:pt x="150661" y="518566"/>
                    <a:pt x="128553" y="504424"/>
                  </a:cubicBezTo>
                  <a:cubicBezTo>
                    <a:pt x="114573" y="495483"/>
                    <a:pt x="102056" y="487192"/>
                    <a:pt x="90514" y="478902"/>
                  </a:cubicBezTo>
                  <a:cubicBezTo>
                    <a:pt x="80273" y="471749"/>
                    <a:pt x="70031" y="463133"/>
                    <a:pt x="57189" y="451104"/>
                  </a:cubicBezTo>
                  <a:cubicBezTo>
                    <a:pt x="45485" y="440050"/>
                    <a:pt x="37194" y="429971"/>
                    <a:pt x="31505" y="419405"/>
                  </a:cubicBezTo>
                  <a:cubicBezTo>
                    <a:pt x="27603" y="412252"/>
                    <a:pt x="25165" y="405587"/>
                    <a:pt x="24027" y="399085"/>
                  </a:cubicBezTo>
                  <a:cubicBezTo>
                    <a:pt x="22727" y="391282"/>
                    <a:pt x="22889" y="383642"/>
                    <a:pt x="23214" y="377789"/>
                  </a:cubicBezTo>
                  <a:cubicBezTo>
                    <a:pt x="24027" y="364460"/>
                    <a:pt x="29229" y="351455"/>
                    <a:pt x="38657" y="339263"/>
                  </a:cubicBezTo>
                  <a:cubicBezTo>
                    <a:pt x="46948" y="328696"/>
                    <a:pt x="58490" y="323169"/>
                    <a:pt x="73120" y="318455"/>
                  </a:cubicBezTo>
                  <a:cubicBezTo>
                    <a:pt x="83687" y="315041"/>
                    <a:pt x="96366" y="313253"/>
                    <a:pt x="110509" y="313253"/>
                  </a:cubicBezTo>
                  <a:cubicBezTo>
                    <a:pt x="112135" y="313253"/>
                    <a:pt x="113760" y="313253"/>
                    <a:pt x="115386" y="313253"/>
                  </a:cubicBezTo>
                  <a:cubicBezTo>
                    <a:pt x="131317" y="313741"/>
                    <a:pt x="145784" y="315041"/>
                    <a:pt x="159277" y="317155"/>
                  </a:cubicBezTo>
                  <a:cubicBezTo>
                    <a:pt x="182848" y="321056"/>
                    <a:pt x="213572" y="326908"/>
                    <a:pt x="243158" y="337962"/>
                  </a:cubicBezTo>
                  <a:cubicBezTo>
                    <a:pt x="259251" y="343977"/>
                    <a:pt x="275020" y="350967"/>
                    <a:pt x="289813" y="358607"/>
                  </a:cubicBezTo>
                  <a:cubicBezTo>
                    <a:pt x="287699" y="355519"/>
                    <a:pt x="285749" y="352430"/>
                    <a:pt x="283635" y="349179"/>
                  </a:cubicBezTo>
                  <a:cubicBezTo>
                    <a:pt x="274044" y="334061"/>
                    <a:pt x="264453" y="317155"/>
                    <a:pt x="254049" y="297160"/>
                  </a:cubicBezTo>
                  <a:cubicBezTo>
                    <a:pt x="241695" y="273426"/>
                    <a:pt x="227715" y="246278"/>
                    <a:pt x="220399" y="217830"/>
                  </a:cubicBezTo>
                  <a:cubicBezTo>
                    <a:pt x="215848" y="199786"/>
                    <a:pt x="213084" y="183368"/>
                    <a:pt x="211946" y="167924"/>
                  </a:cubicBezTo>
                  <a:cubicBezTo>
                    <a:pt x="210646" y="149393"/>
                    <a:pt x="213084" y="133624"/>
                    <a:pt x="219587" y="119807"/>
                  </a:cubicBezTo>
                  <a:cubicBezTo>
                    <a:pt x="226252" y="105501"/>
                    <a:pt x="237631" y="93797"/>
                    <a:pt x="251774" y="86644"/>
                  </a:cubicBezTo>
                  <a:cubicBezTo>
                    <a:pt x="260389" y="82255"/>
                    <a:pt x="270305" y="80142"/>
                    <a:pt x="282010" y="80142"/>
                  </a:cubicBezTo>
                  <a:cubicBezTo>
                    <a:pt x="284936" y="80142"/>
                    <a:pt x="288024" y="80142"/>
                    <a:pt x="291276" y="80467"/>
                  </a:cubicBezTo>
                  <a:cubicBezTo>
                    <a:pt x="304606" y="81605"/>
                    <a:pt x="317610" y="84531"/>
                    <a:pt x="329152" y="88920"/>
                  </a:cubicBezTo>
                  <a:cubicBezTo>
                    <a:pt x="341507" y="93797"/>
                    <a:pt x="352236" y="101275"/>
                    <a:pt x="361989" y="108753"/>
                  </a:cubicBezTo>
                  <a:cubicBezTo>
                    <a:pt x="369142" y="114117"/>
                    <a:pt x="375319" y="119319"/>
                    <a:pt x="381009" y="124196"/>
                  </a:cubicBezTo>
                  <a:cubicBezTo>
                    <a:pt x="394176" y="135738"/>
                    <a:pt x="404255" y="145979"/>
                    <a:pt x="412871" y="156383"/>
                  </a:cubicBezTo>
                  <a:cubicBezTo>
                    <a:pt x="421486" y="166949"/>
                    <a:pt x="430264" y="179141"/>
                    <a:pt x="439368" y="193609"/>
                  </a:cubicBezTo>
                  <a:cubicBezTo>
                    <a:pt x="453185" y="215555"/>
                    <a:pt x="465540" y="240264"/>
                    <a:pt x="478057" y="271150"/>
                  </a:cubicBezTo>
                  <a:cubicBezTo>
                    <a:pt x="484722" y="287406"/>
                    <a:pt x="491224" y="304312"/>
                    <a:pt x="498215" y="323007"/>
                  </a:cubicBezTo>
                  <a:cubicBezTo>
                    <a:pt x="498540" y="320081"/>
                    <a:pt x="498865" y="316992"/>
                    <a:pt x="499190" y="314066"/>
                  </a:cubicBezTo>
                  <a:cubicBezTo>
                    <a:pt x="500653" y="300736"/>
                    <a:pt x="502441" y="286918"/>
                    <a:pt x="504554" y="272938"/>
                  </a:cubicBezTo>
                  <a:cubicBezTo>
                    <a:pt x="506505" y="259121"/>
                    <a:pt x="508943" y="244978"/>
                    <a:pt x="511707" y="229372"/>
                  </a:cubicBezTo>
                  <a:cubicBezTo>
                    <a:pt x="514308" y="214904"/>
                    <a:pt x="518209" y="200111"/>
                    <a:pt x="521461" y="187269"/>
                  </a:cubicBezTo>
                  <a:cubicBezTo>
                    <a:pt x="524549" y="175240"/>
                    <a:pt x="528776" y="162072"/>
                    <a:pt x="534465" y="145654"/>
                  </a:cubicBezTo>
                  <a:cubicBezTo>
                    <a:pt x="540480" y="128748"/>
                    <a:pt x="546495" y="112166"/>
                    <a:pt x="553647" y="96073"/>
                  </a:cubicBezTo>
                  <a:cubicBezTo>
                    <a:pt x="561450" y="78842"/>
                    <a:pt x="570554" y="63398"/>
                    <a:pt x="580470" y="50068"/>
                  </a:cubicBezTo>
                  <a:cubicBezTo>
                    <a:pt x="587460" y="40803"/>
                    <a:pt x="596238" y="32187"/>
                    <a:pt x="608755" y="21946"/>
                  </a:cubicBezTo>
                  <a:cubicBezTo>
                    <a:pt x="622248" y="10892"/>
                    <a:pt x="638016" y="3576"/>
                    <a:pt x="653134" y="1138"/>
                  </a:cubicBezTo>
                  <a:cubicBezTo>
                    <a:pt x="658011" y="325"/>
                    <a:pt x="663050" y="0"/>
                    <a:pt x="668415" y="0"/>
                  </a:cubicBezTo>
                  <a:cubicBezTo>
                    <a:pt x="670691" y="0"/>
                    <a:pt x="673129" y="0"/>
                    <a:pt x="675405" y="163"/>
                  </a:cubicBezTo>
                  <a:cubicBezTo>
                    <a:pt x="685646" y="813"/>
                    <a:pt x="693449" y="2601"/>
                    <a:pt x="700277" y="6177"/>
                  </a:cubicBezTo>
                  <a:cubicBezTo>
                    <a:pt x="711168" y="11867"/>
                    <a:pt x="719784" y="20320"/>
                    <a:pt x="725473" y="30886"/>
                  </a:cubicBezTo>
                  <a:cubicBezTo>
                    <a:pt x="730513" y="39990"/>
                    <a:pt x="735552" y="50068"/>
                    <a:pt x="738153" y="61285"/>
                  </a:cubicBezTo>
                  <a:cubicBezTo>
                    <a:pt x="740429" y="70388"/>
                    <a:pt x="740592" y="79980"/>
                    <a:pt x="740592" y="89896"/>
                  </a:cubicBezTo>
                  <a:cubicBezTo>
                    <a:pt x="740592" y="97861"/>
                    <a:pt x="739941" y="105989"/>
                    <a:pt x="739291" y="112166"/>
                  </a:cubicBezTo>
                  <a:cubicBezTo>
                    <a:pt x="736528" y="139151"/>
                    <a:pt x="731488" y="167274"/>
                    <a:pt x="724173" y="195722"/>
                  </a:cubicBezTo>
                  <a:cubicBezTo>
                    <a:pt x="719784" y="212628"/>
                    <a:pt x="716045" y="226446"/>
                    <a:pt x="712306" y="239126"/>
                  </a:cubicBezTo>
                  <a:cubicBezTo>
                    <a:pt x="708567" y="251805"/>
                    <a:pt x="704178" y="264485"/>
                    <a:pt x="699789" y="276840"/>
                  </a:cubicBezTo>
                  <a:lnTo>
                    <a:pt x="698651" y="280253"/>
                  </a:lnTo>
                  <a:cubicBezTo>
                    <a:pt x="696213" y="287244"/>
                    <a:pt x="693612" y="294396"/>
                    <a:pt x="690848" y="301224"/>
                  </a:cubicBezTo>
                  <a:cubicBezTo>
                    <a:pt x="693124" y="299110"/>
                    <a:pt x="695237" y="296835"/>
                    <a:pt x="697513" y="294721"/>
                  </a:cubicBezTo>
                  <a:cubicBezTo>
                    <a:pt x="708242" y="284317"/>
                    <a:pt x="721247" y="272288"/>
                    <a:pt x="735552" y="261722"/>
                  </a:cubicBezTo>
                  <a:cubicBezTo>
                    <a:pt x="748882" y="251643"/>
                    <a:pt x="761237" y="243027"/>
                    <a:pt x="773429" y="235062"/>
                  </a:cubicBezTo>
                  <a:cubicBezTo>
                    <a:pt x="779118" y="231323"/>
                    <a:pt x="784808" y="228234"/>
                    <a:pt x="791310" y="224820"/>
                  </a:cubicBezTo>
                  <a:cubicBezTo>
                    <a:pt x="798788" y="220919"/>
                    <a:pt x="805453" y="217343"/>
                    <a:pt x="812606" y="214417"/>
                  </a:cubicBezTo>
                  <a:cubicBezTo>
                    <a:pt x="825936" y="209052"/>
                    <a:pt x="840241" y="204338"/>
                    <a:pt x="856497" y="199786"/>
                  </a:cubicBezTo>
                  <a:cubicBezTo>
                    <a:pt x="869176" y="196210"/>
                    <a:pt x="881856" y="194422"/>
                    <a:pt x="893235" y="194422"/>
                  </a:cubicBezTo>
                  <a:cubicBezTo>
                    <a:pt x="915506" y="194422"/>
                    <a:pt x="932575" y="201087"/>
                    <a:pt x="944279" y="214254"/>
                  </a:cubicBezTo>
                  <a:cubicBezTo>
                    <a:pt x="952407" y="223520"/>
                    <a:pt x="961836" y="238150"/>
                    <a:pt x="959885" y="255057"/>
                  </a:cubicBezTo>
                  <a:cubicBezTo>
                    <a:pt x="958910" y="263672"/>
                    <a:pt x="956634" y="271150"/>
                    <a:pt x="952895" y="278303"/>
                  </a:cubicBezTo>
                  <a:cubicBezTo>
                    <a:pt x="951107" y="281879"/>
                    <a:pt x="949156" y="285293"/>
                    <a:pt x="947043" y="288707"/>
                  </a:cubicBezTo>
                  <a:cubicBezTo>
                    <a:pt x="940540" y="299761"/>
                    <a:pt x="931925" y="310815"/>
                    <a:pt x="920220" y="323494"/>
                  </a:cubicBezTo>
                  <a:cubicBezTo>
                    <a:pt x="900063" y="345277"/>
                    <a:pt x="878280" y="365272"/>
                    <a:pt x="857635" y="383804"/>
                  </a:cubicBezTo>
                  <a:cubicBezTo>
                    <a:pt x="835201" y="403962"/>
                    <a:pt x="810330" y="422493"/>
                    <a:pt x="788547" y="438912"/>
                  </a:cubicBezTo>
                  <a:cubicBezTo>
                    <a:pt x="779443" y="445740"/>
                    <a:pt x="770340" y="452242"/>
                    <a:pt x="761237" y="458907"/>
                  </a:cubicBezTo>
                  <a:cubicBezTo>
                    <a:pt x="762862" y="458744"/>
                    <a:pt x="764650" y="458419"/>
                    <a:pt x="766276" y="458094"/>
                  </a:cubicBezTo>
                  <a:cubicBezTo>
                    <a:pt x="774729" y="456794"/>
                    <a:pt x="783182" y="455656"/>
                    <a:pt x="791798" y="454518"/>
                  </a:cubicBezTo>
                  <a:cubicBezTo>
                    <a:pt x="815857" y="451267"/>
                    <a:pt x="847556" y="447528"/>
                    <a:pt x="879580" y="446552"/>
                  </a:cubicBezTo>
                  <a:lnTo>
                    <a:pt x="883644" y="446552"/>
                  </a:lnTo>
                  <a:cubicBezTo>
                    <a:pt x="892260" y="446065"/>
                    <a:pt x="901201" y="445740"/>
                    <a:pt x="909979" y="445740"/>
                  </a:cubicBezTo>
                  <a:cubicBezTo>
                    <a:pt x="914206" y="445740"/>
                    <a:pt x="918432" y="445740"/>
                    <a:pt x="922659" y="445902"/>
                  </a:cubicBezTo>
                  <a:cubicBezTo>
                    <a:pt x="936964" y="446552"/>
                    <a:pt x="951432" y="447853"/>
                    <a:pt x="967038" y="450291"/>
                  </a:cubicBezTo>
                  <a:cubicBezTo>
                    <a:pt x="987683" y="453380"/>
                    <a:pt x="1007678" y="461183"/>
                    <a:pt x="1027022" y="468660"/>
                  </a:cubicBezTo>
                  <a:lnTo>
                    <a:pt x="1027835" y="468986"/>
                  </a:lnTo>
                  <a:cubicBezTo>
                    <a:pt x="1043603" y="475163"/>
                    <a:pt x="1055958" y="481990"/>
                    <a:pt x="1065712" y="490118"/>
                  </a:cubicBezTo>
                  <a:cubicBezTo>
                    <a:pt x="1079692" y="501823"/>
                    <a:pt x="1088795" y="518404"/>
                    <a:pt x="1089933" y="534822"/>
                  </a:cubicBezTo>
                  <a:cubicBezTo>
                    <a:pt x="1091071" y="550103"/>
                    <a:pt x="1087007" y="564083"/>
                    <a:pt x="1077741" y="576438"/>
                  </a:cubicBezTo>
                  <a:cubicBezTo>
                    <a:pt x="1070751" y="585704"/>
                    <a:pt x="1061810" y="593994"/>
                    <a:pt x="1051406" y="600334"/>
                  </a:cubicBezTo>
                  <a:cubicBezTo>
                    <a:pt x="1043603" y="605211"/>
                    <a:pt x="1034500" y="608462"/>
                    <a:pt x="1025722" y="611388"/>
                  </a:cubicBezTo>
                  <a:lnTo>
                    <a:pt x="1024096" y="611876"/>
                  </a:lnTo>
                  <a:cubicBezTo>
                    <a:pt x="1018244" y="613827"/>
                    <a:pt x="1011742" y="615940"/>
                    <a:pt x="1003614" y="618378"/>
                  </a:cubicBezTo>
                  <a:cubicBezTo>
                    <a:pt x="990771" y="622280"/>
                    <a:pt x="977116" y="625693"/>
                    <a:pt x="962811" y="628620"/>
                  </a:cubicBezTo>
                  <a:lnTo>
                    <a:pt x="958422" y="629432"/>
                  </a:lnTo>
                  <a:cubicBezTo>
                    <a:pt x="946555" y="631871"/>
                    <a:pt x="934200" y="634472"/>
                    <a:pt x="921846" y="635772"/>
                  </a:cubicBezTo>
                  <a:cubicBezTo>
                    <a:pt x="893886" y="639023"/>
                    <a:pt x="864625" y="640486"/>
                    <a:pt x="832763" y="640486"/>
                  </a:cubicBezTo>
                  <a:lnTo>
                    <a:pt x="831463" y="640486"/>
                  </a:lnTo>
                  <a:cubicBezTo>
                    <a:pt x="804803" y="640486"/>
                    <a:pt x="773104" y="639999"/>
                    <a:pt x="741242" y="637235"/>
                  </a:cubicBezTo>
                  <a:cubicBezTo>
                    <a:pt x="734089" y="636585"/>
                    <a:pt x="726936" y="635772"/>
                    <a:pt x="719784" y="634959"/>
                  </a:cubicBezTo>
                  <a:cubicBezTo>
                    <a:pt x="721084" y="635935"/>
                    <a:pt x="722547" y="636748"/>
                    <a:pt x="723848" y="637723"/>
                  </a:cubicBezTo>
                  <a:cubicBezTo>
                    <a:pt x="729863" y="641787"/>
                    <a:pt x="735877" y="645851"/>
                    <a:pt x="741892" y="649915"/>
                  </a:cubicBezTo>
                  <a:lnTo>
                    <a:pt x="746444" y="653004"/>
                  </a:lnTo>
                  <a:cubicBezTo>
                    <a:pt x="758636" y="661294"/>
                    <a:pt x="769527" y="669097"/>
                    <a:pt x="779606" y="676737"/>
                  </a:cubicBezTo>
                  <a:cubicBezTo>
                    <a:pt x="790497" y="685028"/>
                    <a:pt x="800739" y="694131"/>
                    <a:pt x="811955" y="704210"/>
                  </a:cubicBezTo>
                  <a:cubicBezTo>
                    <a:pt x="829674" y="720303"/>
                    <a:pt x="852595" y="742086"/>
                    <a:pt x="872753" y="767283"/>
                  </a:cubicBezTo>
                  <a:cubicBezTo>
                    <a:pt x="882669" y="779638"/>
                    <a:pt x="890147" y="792968"/>
                    <a:pt x="894861" y="806948"/>
                  </a:cubicBezTo>
                  <a:cubicBezTo>
                    <a:pt x="902501" y="829381"/>
                    <a:pt x="904452" y="847588"/>
                    <a:pt x="900713" y="862381"/>
                  </a:cubicBezTo>
                  <a:cubicBezTo>
                    <a:pt x="897950" y="873110"/>
                    <a:pt x="892260" y="888065"/>
                    <a:pt x="880231" y="897656"/>
                  </a:cubicBezTo>
                  <a:cubicBezTo>
                    <a:pt x="868201" y="907247"/>
                    <a:pt x="852920" y="912612"/>
                    <a:pt x="834876" y="913750"/>
                  </a:cubicBezTo>
                  <a:cubicBezTo>
                    <a:pt x="833251" y="913750"/>
                    <a:pt x="831788" y="913750"/>
                    <a:pt x="830162" y="913750"/>
                  </a:cubicBezTo>
                  <a:cubicBezTo>
                    <a:pt x="811468" y="913750"/>
                    <a:pt x="793911" y="906922"/>
                    <a:pt x="777655" y="899444"/>
                  </a:cubicBezTo>
                  <a:cubicBezTo>
                    <a:pt x="765626" y="893917"/>
                    <a:pt x="753271" y="886602"/>
                    <a:pt x="738478" y="876524"/>
                  </a:cubicBezTo>
                  <a:cubicBezTo>
                    <a:pt x="713119" y="858967"/>
                    <a:pt x="691011" y="837021"/>
                    <a:pt x="672316" y="817839"/>
                  </a:cubicBezTo>
                  <a:cubicBezTo>
                    <a:pt x="668740" y="814100"/>
                    <a:pt x="665164" y="810524"/>
                    <a:pt x="661750" y="806785"/>
                  </a:cubicBezTo>
                  <a:cubicBezTo>
                    <a:pt x="662075" y="808411"/>
                    <a:pt x="662563" y="810199"/>
                    <a:pt x="662888" y="811825"/>
                  </a:cubicBezTo>
                  <a:cubicBezTo>
                    <a:pt x="664513" y="818490"/>
                    <a:pt x="666139" y="825805"/>
                    <a:pt x="667765" y="834420"/>
                  </a:cubicBezTo>
                  <a:cubicBezTo>
                    <a:pt x="670691" y="848563"/>
                    <a:pt x="671666" y="863519"/>
                    <a:pt x="672479" y="877499"/>
                  </a:cubicBezTo>
                  <a:cubicBezTo>
                    <a:pt x="673292" y="893430"/>
                    <a:pt x="672641" y="907898"/>
                    <a:pt x="670528" y="921878"/>
                  </a:cubicBezTo>
                  <a:cubicBezTo>
                    <a:pt x="669390" y="929518"/>
                    <a:pt x="668252" y="936346"/>
                    <a:pt x="666952" y="942848"/>
                  </a:cubicBezTo>
                  <a:cubicBezTo>
                    <a:pt x="664513" y="954390"/>
                    <a:pt x="661100" y="965932"/>
                    <a:pt x="655898" y="979099"/>
                  </a:cubicBezTo>
                  <a:cubicBezTo>
                    <a:pt x="643868" y="1009985"/>
                    <a:pt x="626800" y="1030630"/>
                    <a:pt x="605179" y="1040059"/>
                  </a:cubicBezTo>
                  <a:cubicBezTo>
                    <a:pt x="596563" y="1043798"/>
                    <a:pt x="587297" y="1045748"/>
                    <a:pt x="577544" y="1045748"/>
                  </a:cubicBezTo>
                  <a:cubicBezTo>
                    <a:pt x="559012" y="1045748"/>
                    <a:pt x="540643" y="1038758"/>
                    <a:pt x="527150" y="1026566"/>
                  </a:cubicBezTo>
                  <a:close/>
                </a:path>
              </a:pathLst>
            </a:custGeom>
            <a:solidFill>
              <a:srgbClr val="FBABB1"/>
            </a:solidFill>
            <a:ln w="16256"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E71A8ACE-6566-5788-1A7D-B2102F417FDA}"/>
                </a:ext>
              </a:extLst>
            </p:cNvPr>
            <p:cNvSpPr/>
            <p:nvPr/>
          </p:nvSpPr>
          <p:spPr>
            <a:xfrm>
              <a:off x="8304739" y="4434793"/>
              <a:ext cx="573343" cy="587863"/>
            </a:xfrm>
            <a:custGeom>
              <a:avLst/>
              <a:gdLst>
                <a:gd name="connsiteX0" fmla="*/ 148055 w 573343"/>
                <a:gd name="connsiteY0" fmla="*/ 584775 h 587863"/>
                <a:gd name="connsiteX1" fmla="*/ 137164 w 573343"/>
                <a:gd name="connsiteY1" fmla="*/ 579085 h 587863"/>
                <a:gd name="connsiteX2" fmla="*/ 126435 w 573343"/>
                <a:gd name="connsiteY2" fmla="*/ 568844 h 587863"/>
                <a:gd name="connsiteX3" fmla="*/ 114081 w 573343"/>
                <a:gd name="connsiteY3" fmla="*/ 528530 h 587863"/>
                <a:gd name="connsiteX4" fmla="*/ 122533 w 573343"/>
                <a:gd name="connsiteY4" fmla="*/ 476835 h 587863"/>
                <a:gd name="connsiteX5" fmla="*/ 140415 w 573343"/>
                <a:gd name="connsiteY5" fmla="*/ 433920 h 587863"/>
                <a:gd name="connsiteX6" fmla="*/ 164311 w 573343"/>
                <a:gd name="connsiteY6" fmla="*/ 394418 h 587863"/>
                <a:gd name="connsiteX7" fmla="*/ 170814 w 573343"/>
                <a:gd name="connsiteY7" fmla="*/ 384989 h 587863"/>
                <a:gd name="connsiteX8" fmla="*/ 150819 w 573343"/>
                <a:gd name="connsiteY8" fmla="*/ 386614 h 587863"/>
                <a:gd name="connsiteX9" fmla="*/ 106277 w 573343"/>
                <a:gd name="connsiteY9" fmla="*/ 385802 h 587863"/>
                <a:gd name="connsiteX10" fmla="*/ 89209 w 573343"/>
                <a:gd name="connsiteY10" fmla="*/ 383526 h 587863"/>
                <a:gd name="connsiteX11" fmla="*/ 46781 w 573343"/>
                <a:gd name="connsiteY11" fmla="*/ 373122 h 587863"/>
                <a:gd name="connsiteX12" fmla="*/ 18982 w 573343"/>
                <a:gd name="connsiteY12" fmla="*/ 355241 h 587863"/>
                <a:gd name="connsiteX13" fmla="*/ 289 w 573343"/>
                <a:gd name="connsiteY13" fmla="*/ 311512 h 587863"/>
                <a:gd name="connsiteX14" fmla="*/ 8579 w 573343"/>
                <a:gd name="connsiteY14" fmla="*/ 289403 h 587863"/>
                <a:gd name="connsiteX15" fmla="*/ 27599 w 573343"/>
                <a:gd name="connsiteY15" fmla="*/ 273635 h 587863"/>
                <a:gd name="connsiteX16" fmla="*/ 48244 w 573343"/>
                <a:gd name="connsiteY16" fmla="*/ 264857 h 587863"/>
                <a:gd name="connsiteX17" fmla="*/ 93110 w 573343"/>
                <a:gd name="connsiteY17" fmla="*/ 253478 h 587863"/>
                <a:gd name="connsiteX18" fmla="*/ 135539 w 573343"/>
                <a:gd name="connsiteY18" fmla="*/ 251202 h 587863"/>
                <a:gd name="connsiteX19" fmla="*/ 156020 w 573343"/>
                <a:gd name="connsiteY19" fmla="*/ 252502 h 587863"/>
                <a:gd name="connsiteX20" fmla="*/ 106277 w 573343"/>
                <a:gd name="connsiteY20" fmla="*/ 193005 h 587863"/>
                <a:gd name="connsiteX21" fmla="*/ 96524 w 573343"/>
                <a:gd name="connsiteY21" fmla="*/ 175449 h 587863"/>
                <a:gd name="connsiteX22" fmla="*/ 88721 w 573343"/>
                <a:gd name="connsiteY22" fmla="*/ 152365 h 587863"/>
                <a:gd name="connsiteX23" fmla="*/ 90184 w 573343"/>
                <a:gd name="connsiteY23" fmla="*/ 130420 h 587863"/>
                <a:gd name="connsiteX24" fmla="*/ 104489 w 573343"/>
                <a:gd name="connsiteY24" fmla="*/ 106849 h 587863"/>
                <a:gd name="connsiteX25" fmla="*/ 182356 w 573343"/>
                <a:gd name="connsiteY25" fmla="*/ 106198 h 587863"/>
                <a:gd name="connsiteX26" fmla="*/ 244941 w 573343"/>
                <a:gd name="connsiteY26" fmla="*/ 166508 h 587863"/>
                <a:gd name="connsiteX27" fmla="*/ 244941 w 573343"/>
                <a:gd name="connsiteY27" fmla="*/ 141962 h 587863"/>
                <a:gd name="connsiteX28" fmla="*/ 253882 w 573343"/>
                <a:gd name="connsiteY28" fmla="*/ 79701 h 587863"/>
                <a:gd name="connsiteX29" fmla="*/ 274853 w 573343"/>
                <a:gd name="connsiteY29" fmla="*/ 36135 h 587863"/>
                <a:gd name="connsiteX30" fmla="*/ 291596 w 573343"/>
                <a:gd name="connsiteY30" fmla="*/ 17278 h 587863"/>
                <a:gd name="connsiteX31" fmla="*/ 312404 w 573343"/>
                <a:gd name="connsiteY31" fmla="*/ 4761 h 587863"/>
                <a:gd name="connsiteX32" fmla="*/ 356620 w 573343"/>
                <a:gd name="connsiteY32" fmla="*/ 5737 h 587863"/>
                <a:gd name="connsiteX33" fmla="*/ 374339 w 573343"/>
                <a:gd name="connsiteY33" fmla="*/ 20367 h 587863"/>
                <a:gd name="connsiteX34" fmla="*/ 384418 w 573343"/>
                <a:gd name="connsiteY34" fmla="*/ 41174 h 587863"/>
                <a:gd name="connsiteX35" fmla="*/ 388806 w 573343"/>
                <a:gd name="connsiteY35" fmla="*/ 92381 h 587863"/>
                <a:gd name="connsiteX36" fmla="*/ 380678 w 573343"/>
                <a:gd name="connsiteY36" fmla="*/ 175611 h 587863"/>
                <a:gd name="connsiteX37" fmla="*/ 437900 w 573343"/>
                <a:gd name="connsiteY37" fmla="*/ 139686 h 587863"/>
                <a:gd name="connsiteX38" fmla="*/ 484555 w 573343"/>
                <a:gd name="connsiteY38" fmla="*/ 120991 h 587863"/>
                <a:gd name="connsiteX39" fmla="*/ 509264 w 573343"/>
                <a:gd name="connsiteY39" fmla="*/ 116927 h 587863"/>
                <a:gd name="connsiteX40" fmla="*/ 533160 w 573343"/>
                <a:gd name="connsiteY40" fmla="*/ 119203 h 587863"/>
                <a:gd name="connsiteX41" fmla="*/ 564372 w 573343"/>
                <a:gd name="connsiteY41" fmla="*/ 148952 h 587863"/>
                <a:gd name="connsiteX42" fmla="*/ 557544 w 573343"/>
                <a:gd name="connsiteY42" fmla="*/ 188291 h 587863"/>
                <a:gd name="connsiteX43" fmla="*/ 537875 w 573343"/>
                <a:gd name="connsiteY43" fmla="*/ 208611 h 587863"/>
                <a:gd name="connsiteX44" fmla="*/ 506501 w 573343"/>
                <a:gd name="connsiteY44" fmla="*/ 233321 h 587863"/>
                <a:gd name="connsiteX45" fmla="*/ 432861 w 573343"/>
                <a:gd name="connsiteY45" fmla="*/ 278675 h 587863"/>
                <a:gd name="connsiteX46" fmla="*/ 431397 w 573343"/>
                <a:gd name="connsiteY46" fmla="*/ 279488 h 587863"/>
                <a:gd name="connsiteX47" fmla="*/ 443102 w 573343"/>
                <a:gd name="connsiteY47" fmla="*/ 282251 h 587863"/>
                <a:gd name="connsiteX48" fmla="*/ 526658 w 573343"/>
                <a:gd name="connsiteY48" fmla="*/ 304522 h 587863"/>
                <a:gd name="connsiteX49" fmla="*/ 572662 w 573343"/>
                <a:gd name="connsiteY49" fmla="*/ 351014 h 587863"/>
                <a:gd name="connsiteX50" fmla="*/ 564047 w 573343"/>
                <a:gd name="connsiteY50" fmla="*/ 384176 h 587863"/>
                <a:gd name="connsiteX51" fmla="*/ 545677 w 573343"/>
                <a:gd name="connsiteY51" fmla="*/ 400269 h 587863"/>
                <a:gd name="connsiteX52" fmla="*/ 481140 w 573343"/>
                <a:gd name="connsiteY52" fmla="*/ 423678 h 587863"/>
                <a:gd name="connsiteX53" fmla="*/ 453669 w 573343"/>
                <a:gd name="connsiteY53" fmla="*/ 422866 h 587863"/>
                <a:gd name="connsiteX54" fmla="*/ 433023 w 573343"/>
                <a:gd name="connsiteY54" fmla="*/ 417826 h 587863"/>
                <a:gd name="connsiteX55" fmla="*/ 425221 w 573343"/>
                <a:gd name="connsiteY55" fmla="*/ 415225 h 587863"/>
                <a:gd name="connsiteX56" fmla="*/ 427171 w 573343"/>
                <a:gd name="connsiteY56" fmla="*/ 422052 h 587863"/>
                <a:gd name="connsiteX57" fmla="*/ 433349 w 573343"/>
                <a:gd name="connsiteY57" fmla="*/ 465619 h 587863"/>
                <a:gd name="connsiteX58" fmla="*/ 428797 w 573343"/>
                <a:gd name="connsiteY58" fmla="*/ 497481 h 587863"/>
                <a:gd name="connsiteX59" fmla="*/ 409615 w 573343"/>
                <a:gd name="connsiteY59" fmla="*/ 531293 h 587863"/>
                <a:gd name="connsiteX60" fmla="*/ 368325 w 573343"/>
                <a:gd name="connsiteY60" fmla="*/ 540396 h 587863"/>
                <a:gd name="connsiteX61" fmla="*/ 331423 w 573343"/>
                <a:gd name="connsiteY61" fmla="*/ 508697 h 587863"/>
                <a:gd name="connsiteX62" fmla="*/ 301675 w 573343"/>
                <a:gd name="connsiteY62" fmla="*/ 446436 h 587863"/>
                <a:gd name="connsiteX63" fmla="*/ 292084 w 573343"/>
                <a:gd name="connsiteY63" fmla="*/ 468545 h 587863"/>
                <a:gd name="connsiteX64" fmla="*/ 270138 w 573343"/>
                <a:gd name="connsiteY64" fmla="*/ 509997 h 587863"/>
                <a:gd name="connsiteX65" fmla="*/ 255833 w 573343"/>
                <a:gd name="connsiteY65" fmla="*/ 531780 h 587863"/>
                <a:gd name="connsiteX66" fmla="*/ 239577 w 573343"/>
                <a:gd name="connsiteY66" fmla="*/ 553563 h 587863"/>
                <a:gd name="connsiteX67" fmla="*/ 218769 w 573343"/>
                <a:gd name="connsiteY67" fmla="*/ 572096 h 587863"/>
                <a:gd name="connsiteX68" fmla="*/ 193085 w 573343"/>
                <a:gd name="connsiteY68" fmla="*/ 583800 h 587863"/>
                <a:gd name="connsiteX69" fmla="*/ 170977 w 573343"/>
                <a:gd name="connsiteY69" fmla="*/ 587864 h 587863"/>
                <a:gd name="connsiteX70" fmla="*/ 167400 w 573343"/>
                <a:gd name="connsiteY70" fmla="*/ 587864 h 587863"/>
                <a:gd name="connsiteX71" fmla="*/ 148055 w 573343"/>
                <a:gd name="connsiteY71" fmla="*/ 584450 h 58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73343" h="587863">
                  <a:moveTo>
                    <a:pt x="148055" y="584775"/>
                  </a:moveTo>
                  <a:cubicBezTo>
                    <a:pt x="144479" y="583149"/>
                    <a:pt x="140415" y="581687"/>
                    <a:pt x="137164" y="579085"/>
                  </a:cubicBezTo>
                  <a:cubicBezTo>
                    <a:pt x="133263" y="575997"/>
                    <a:pt x="129849" y="572746"/>
                    <a:pt x="126435" y="568844"/>
                  </a:cubicBezTo>
                  <a:cubicBezTo>
                    <a:pt x="117007" y="557953"/>
                    <a:pt x="115056" y="542185"/>
                    <a:pt x="114081" y="528530"/>
                  </a:cubicBezTo>
                  <a:cubicBezTo>
                    <a:pt x="112780" y="511136"/>
                    <a:pt x="116518" y="493091"/>
                    <a:pt x="122533" y="476835"/>
                  </a:cubicBezTo>
                  <a:cubicBezTo>
                    <a:pt x="127898" y="462205"/>
                    <a:pt x="133750" y="447899"/>
                    <a:pt x="140415" y="433920"/>
                  </a:cubicBezTo>
                  <a:cubicBezTo>
                    <a:pt x="147080" y="419939"/>
                    <a:pt x="155696" y="407097"/>
                    <a:pt x="164311" y="394418"/>
                  </a:cubicBezTo>
                  <a:cubicBezTo>
                    <a:pt x="166425" y="391329"/>
                    <a:pt x="168538" y="388077"/>
                    <a:pt x="170814" y="384989"/>
                  </a:cubicBezTo>
                  <a:cubicBezTo>
                    <a:pt x="164148" y="385639"/>
                    <a:pt x="157484" y="386127"/>
                    <a:pt x="150819" y="386614"/>
                  </a:cubicBezTo>
                  <a:cubicBezTo>
                    <a:pt x="136026" y="387590"/>
                    <a:pt x="121071" y="386939"/>
                    <a:pt x="106277" y="385802"/>
                  </a:cubicBezTo>
                  <a:cubicBezTo>
                    <a:pt x="100588" y="385314"/>
                    <a:pt x="94899" y="384501"/>
                    <a:pt x="89209" y="383526"/>
                  </a:cubicBezTo>
                  <a:cubicBezTo>
                    <a:pt x="74740" y="380925"/>
                    <a:pt x="60598" y="378162"/>
                    <a:pt x="46781" y="373122"/>
                  </a:cubicBezTo>
                  <a:cubicBezTo>
                    <a:pt x="36377" y="369220"/>
                    <a:pt x="27436" y="362230"/>
                    <a:pt x="18982" y="355241"/>
                  </a:cubicBezTo>
                  <a:cubicBezTo>
                    <a:pt x="6466" y="344674"/>
                    <a:pt x="-1662" y="328093"/>
                    <a:pt x="289" y="311512"/>
                  </a:cubicBezTo>
                  <a:cubicBezTo>
                    <a:pt x="1264" y="303709"/>
                    <a:pt x="4027" y="295581"/>
                    <a:pt x="8579" y="289403"/>
                  </a:cubicBezTo>
                  <a:cubicBezTo>
                    <a:pt x="13618" y="282576"/>
                    <a:pt x="20283" y="277537"/>
                    <a:pt x="27599" y="273635"/>
                  </a:cubicBezTo>
                  <a:cubicBezTo>
                    <a:pt x="34263" y="270221"/>
                    <a:pt x="41253" y="267458"/>
                    <a:pt x="48244" y="264857"/>
                  </a:cubicBezTo>
                  <a:cubicBezTo>
                    <a:pt x="62711" y="259492"/>
                    <a:pt x="77992" y="256079"/>
                    <a:pt x="93110" y="253478"/>
                  </a:cubicBezTo>
                  <a:cubicBezTo>
                    <a:pt x="107091" y="251040"/>
                    <a:pt x="121396" y="251202"/>
                    <a:pt x="135539" y="251202"/>
                  </a:cubicBezTo>
                  <a:cubicBezTo>
                    <a:pt x="142366" y="251202"/>
                    <a:pt x="149193" y="251852"/>
                    <a:pt x="156020" y="252502"/>
                  </a:cubicBezTo>
                  <a:cubicBezTo>
                    <a:pt x="137164" y="234621"/>
                    <a:pt x="120258" y="214788"/>
                    <a:pt x="106277" y="193005"/>
                  </a:cubicBezTo>
                  <a:cubicBezTo>
                    <a:pt x="102701" y="187478"/>
                    <a:pt x="99613" y="181464"/>
                    <a:pt x="96524" y="175449"/>
                  </a:cubicBezTo>
                  <a:cubicBezTo>
                    <a:pt x="92948" y="168459"/>
                    <a:pt x="89534" y="160169"/>
                    <a:pt x="88721" y="152365"/>
                  </a:cubicBezTo>
                  <a:cubicBezTo>
                    <a:pt x="87909" y="144725"/>
                    <a:pt x="88070" y="137898"/>
                    <a:pt x="90184" y="130420"/>
                  </a:cubicBezTo>
                  <a:cubicBezTo>
                    <a:pt x="92785" y="121479"/>
                    <a:pt x="97825" y="113351"/>
                    <a:pt x="104489" y="106849"/>
                  </a:cubicBezTo>
                  <a:cubicBezTo>
                    <a:pt x="125135" y="86691"/>
                    <a:pt x="159435" y="93682"/>
                    <a:pt x="182356" y="106198"/>
                  </a:cubicBezTo>
                  <a:cubicBezTo>
                    <a:pt x="208040" y="120341"/>
                    <a:pt x="227873" y="142774"/>
                    <a:pt x="244941" y="166508"/>
                  </a:cubicBezTo>
                  <a:cubicBezTo>
                    <a:pt x="244779" y="158380"/>
                    <a:pt x="244779" y="150090"/>
                    <a:pt x="244941" y="141962"/>
                  </a:cubicBezTo>
                  <a:cubicBezTo>
                    <a:pt x="245754" y="121154"/>
                    <a:pt x="248193" y="99859"/>
                    <a:pt x="253882" y="79701"/>
                  </a:cubicBezTo>
                  <a:cubicBezTo>
                    <a:pt x="258271" y="64420"/>
                    <a:pt x="265587" y="49140"/>
                    <a:pt x="274853" y="36135"/>
                  </a:cubicBezTo>
                  <a:cubicBezTo>
                    <a:pt x="279729" y="29145"/>
                    <a:pt x="285256" y="22968"/>
                    <a:pt x="291596" y="17278"/>
                  </a:cubicBezTo>
                  <a:cubicBezTo>
                    <a:pt x="297611" y="11914"/>
                    <a:pt x="305089" y="8175"/>
                    <a:pt x="312404" y="4761"/>
                  </a:cubicBezTo>
                  <a:cubicBezTo>
                    <a:pt x="326059" y="-1741"/>
                    <a:pt x="343453" y="-1741"/>
                    <a:pt x="356620" y="5737"/>
                  </a:cubicBezTo>
                  <a:cubicBezTo>
                    <a:pt x="363610" y="9638"/>
                    <a:pt x="369137" y="14189"/>
                    <a:pt x="374339" y="20367"/>
                  </a:cubicBezTo>
                  <a:cubicBezTo>
                    <a:pt x="379216" y="26219"/>
                    <a:pt x="381979" y="34022"/>
                    <a:pt x="384418" y="41174"/>
                  </a:cubicBezTo>
                  <a:cubicBezTo>
                    <a:pt x="390107" y="57430"/>
                    <a:pt x="389620" y="75312"/>
                    <a:pt x="388806" y="92381"/>
                  </a:cubicBezTo>
                  <a:cubicBezTo>
                    <a:pt x="387668" y="120179"/>
                    <a:pt x="385231" y="148139"/>
                    <a:pt x="380678" y="175611"/>
                  </a:cubicBezTo>
                  <a:cubicBezTo>
                    <a:pt x="398723" y="162119"/>
                    <a:pt x="417905" y="149927"/>
                    <a:pt x="437900" y="139686"/>
                  </a:cubicBezTo>
                  <a:cubicBezTo>
                    <a:pt x="452855" y="132045"/>
                    <a:pt x="468136" y="125380"/>
                    <a:pt x="484555" y="120991"/>
                  </a:cubicBezTo>
                  <a:cubicBezTo>
                    <a:pt x="492683" y="118878"/>
                    <a:pt x="500973" y="117578"/>
                    <a:pt x="509264" y="116927"/>
                  </a:cubicBezTo>
                  <a:cubicBezTo>
                    <a:pt x="517392" y="116277"/>
                    <a:pt x="525357" y="116603"/>
                    <a:pt x="533160" y="119203"/>
                  </a:cubicBezTo>
                  <a:cubicBezTo>
                    <a:pt x="547465" y="123917"/>
                    <a:pt x="560145" y="133996"/>
                    <a:pt x="564372" y="148952"/>
                  </a:cubicBezTo>
                  <a:cubicBezTo>
                    <a:pt x="567948" y="161469"/>
                    <a:pt x="565509" y="177888"/>
                    <a:pt x="557544" y="188291"/>
                  </a:cubicBezTo>
                  <a:cubicBezTo>
                    <a:pt x="551692" y="195769"/>
                    <a:pt x="544865" y="202272"/>
                    <a:pt x="537875" y="208611"/>
                  </a:cubicBezTo>
                  <a:cubicBezTo>
                    <a:pt x="528121" y="217552"/>
                    <a:pt x="517392" y="225843"/>
                    <a:pt x="506501" y="233321"/>
                  </a:cubicBezTo>
                  <a:cubicBezTo>
                    <a:pt x="482929" y="249901"/>
                    <a:pt x="458220" y="265019"/>
                    <a:pt x="432861" y="278675"/>
                  </a:cubicBezTo>
                  <a:lnTo>
                    <a:pt x="431397" y="279488"/>
                  </a:lnTo>
                  <a:cubicBezTo>
                    <a:pt x="435299" y="280463"/>
                    <a:pt x="439201" y="281275"/>
                    <a:pt x="443102" y="282251"/>
                  </a:cubicBezTo>
                  <a:cubicBezTo>
                    <a:pt x="471225" y="288754"/>
                    <a:pt x="499998" y="293305"/>
                    <a:pt x="526658" y="304522"/>
                  </a:cubicBezTo>
                  <a:cubicBezTo>
                    <a:pt x="546653" y="312975"/>
                    <a:pt x="567948" y="328418"/>
                    <a:pt x="572662" y="351014"/>
                  </a:cubicBezTo>
                  <a:cubicBezTo>
                    <a:pt x="575101" y="362881"/>
                    <a:pt x="570711" y="374422"/>
                    <a:pt x="564047" y="384176"/>
                  </a:cubicBezTo>
                  <a:cubicBezTo>
                    <a:pt x="559494" y="390841"/>
                    <a:pt x="552180" y="395718"/>
                    <a:pt x="545677" y="400269"/>
                  </a:cubicBezTo>
                  <a:cubicBezTo>
                    <a:pt x="526821" y="413275"/>
                    <a:pt x="504225" y="422378"/>
                    <a:pt x="481140" y="423678"/>
                  </a:cubicBezTo>
                  <a:cubicBezTo>
                    <a:pt x="471875" y="424166"/>
                    <a:pt x="462772" y="424329"/>
                    <a:pt x="453669" y="422866"/>
                  </a:cubicBezTo>
                  <a:cubicBezTo>
                    <a:pt x="446678" y="421728"/>
                    <a:pt x="439851" y="419777"/>
                    <a:pt x="433023" y="417826"/>
                  </a:cubicBezTo>
                  <a:cubicBezTo>
                    <a:pt x="430422" y="417013"/>
                    <a:pt x="427821" y="416201"/>
                    <a:pt x="425221" y="415225"/>
                  </a:cubicBezTo>
                  <a:cubicBezTo>
                    <a:pt x="425871" y="417501"/>
                    <a:pt x="426521" y="419777"/>
                    <a:pt x="427171" y="422052"/>
                  </a:cubicBezTo>
                  <a:cubicBezTo>
                    <a:pt x="431073" y="436358"/>
                    <a:pt x="433510" y="450663"/>
                    <a:pt x="433349" y="465619"/>
                  </a:cubicBezTo>
                  <a:cubicBezTo>
                    <a:pt x="433349" y="476347"/>
                    <a:pt x="431723" y="487076"/>
                    <a:pt x="428797" y="497481"/>
                  </a:cubicBezTo>
                  <a:cubicBezTo>
                    <a:pt x="425058" y="509997"/>
                    <a:pt x="420019" y="522840"/>
                    <a:pt x="409615" y="531293"/>
                  </a:cubicBezTo>
                  <a:cubicBezTo>
                    <a:pt x="398398" y="540396"/>
                    <a:pt x="382305" y="543972"/>
                    <a:pt x="368325" y="540396"/>
                  </a:cubicBezTo>
                  <a:cubicBezTo>
                    <a:pt x="352393" y="536332"/>
                    <a:pt x="339551" y="522189"/>
                    <a:pt x="331423" y="508697"/>
                  </a:cubicBezTo>
                  <a:cubicBezTo>
                    <a:pt x="319394" y="488865"/>
                    <a:pt x="309315" y="468219"/>
                    <a:pt x="301675" y="446436"/>
                  </a:cubicBezTo>
                  <a:cubicBezTo>
                    <a:pt x="298749" y="453915"/>
                    <a:pt x="295497" y="461392"/>
                    <a:pt x="292084" y="468545"/>
                  </a:cubicBezTo>
                  <a:cubicBezTo>
                    <a:pt x="285419" y="482850"/>
                    <a:pt x="278266" y="496505"/>
                    <a:pt x="270138" y="509997"/>
                  </a:cubicBezTo>
                  <a:cubicBezTo>
                    <a:pt x="265748" y="517475"/>
                    <a:pt x="260709" y="524628"/>
                    <a:pt x="255833" y="531780"/>
                  </a:cubicBezTo>
                  <a:cubicBezTo>
                    <a:pt x="250793" y="539259"/>
                    <a:pt x="245428" y="546736"/>
                    <a:pt x="239577" y="553563"/>
                  </a:cubicBezTo>
                  <a:cubicBezTo>
                    <a:pt x="233399" y="560879"/>
                    <a:pt x="226572" y="566569"/>
                    <a:pt x="218769" y="572096"/>
                  </a:cubicBezTo>
                  <a:cubicBezTo>
                    <a:pt x="211129" y="577460"/>
                    <a:pt x="201862" y="580711"/>
                    <a:pt x="193085" y="583800"/>
                  </a:cubicBezTo>
                  <a:cubicBezTo>
                    <a:pt x="186095" y="586238"/>
                    <a:pt x="178292" y="587539"/>
                    <a:pt x="170977" y="587864"/>
                  </a:cubicBezTo>
                  <a:cubicBezTo>
                    <a:pt x="169839" y="587864"/>
                    <a:pt x="168538" y="587864"/>
                    <a:pt x="167400" y="587864"/>
                  </a:cubicBezTo>
                  <a:cubicBezTo>
                    <a:pt x="160898" y="587864"/>
                    <a:pt x="153908" y="587213"/>
                    <a:pt x="148055" y="584450"/>
                  </a:cubicBezTo>
                  <a:close/>
                </a:path>
              </a:pathLst>
            </a:custGeom>
            <a:solidFill>
              <a:srgbClr val="FBABB1"/>
            </a:solidFill>
            <a:ln w="16256"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A27FBC0A-FDD8-C1B9-D346-2A4590E4C4DD}"/>
                </a:ext>
              </a:extLst>
            </p:cNvPr>
            <p:cNvSpPr/>
            <p:nvPr/>
          </p:nvSpPr>
          <p:spPr>
            <a:xfrm>
              <a:off x="542759" y="4342713"/>
              <a:ext cx="1160296" cy="995472"/>
            </a:xfrm>
            <a:custGeom>
              <a:avLst/>
              <a:gdLst>
                <a:gd name="connsiteX0" fmla="*/ 575165 w 1160296"/>
                <a:gd name="connsiteY0" fmla="*/ 992059 h 995472"/>
                <a:gd name="connsiteX1" fmla="*/ 545417 w 1160296"/>
                <a:gd name="connsiteY1" fmla="*/ 981818 h 995472"/>
                <a:gd name="connsiteX2" fmla="*/ 512417 w 1160296"/>
                <a:gd name="connsiteY2" fmla="*/ 970113 h 995472"/>
                <a:gd name="connsiteX3" fmla="*/ 475353 w 1160296"/>
                <a:gd name="connsiteY3" fmla="*/ 950118 h 995472"/>
                <a:gd name="connsiteX4" fmla="*/ 427561 w 1160296"/>
                <a:gd name="connsiteY4" fmla="*/ 935325 h 995472"/>
                <a:gd name="connsiteX5" fmla="*/ 430162 w 1160296"/>
                <a:gd name="connsiteY5" fmla="*/ 935651 h 995472"/>
                <a:gd name="connsiteX6" fmla="*/ 427561 w 1160296"/>
                <a:gd name="connsiteY6" fmla="*/ 935325 h 995472"/>
                <a:gd name="connsiteX7" fmla="*/ 427236 w 1160296"/>
                <a:gd name="connsiteY7" fmla="*/ 935325 h 995472"/>
                <a:gd name="connsiteX8" fmla="*/ 423172 w 1160296"/>
                <a:gd name="connsiteY8" fmla="*/ 934675 h 995472"/>
                <a:gd name="connsiteX9" fmla="*/ 426423 w 1160296"/>
                <a:gd name="connsiteY9" fmla="*/ 935163 h 995472"/>
                <a:gd name="connsiteX10" fmla="*/ 323522 w 1160296"/>
                <a:gd name="connsiteY10" fmla="*/ 931099 h 995472"/>
                <a:gd name="connsiteX11" fmla="*/ 297350 w 1160296"/>
                <a:gd name="connsiteY11" fmla="*/ 933050 h 995472"/>
                <a:gd name="connsiteX12" fmla="*/ 258661 w 1160296"/>
                <a:gd name="connsiteY12" fmla="*/ 939389 h 995472"/>
                <a:gd name="connsiteX13" fmla="*/ 237040 w 1160296"/>
                <a:gd name="connsiteY13" fmla="*/ 949956 h 995472"/>
                <a:gd name="connsiteX14" fmla="*/ 193149 w 1160296"/>
                <a:gd name="connsiteY14" fmla="*/ 889158 h 995472"/>
                <a:gd name="connsiteX15" fmla="*/ 151209 w 1160296"/>
                <a:gd name="connsiteY15" fmla="*/ 817957 h 995472"/>
                <a:gd name="connsiteX16" fmla="*/ 111707 w 1160296"/>
                <a:gd name="connsiteY16" fmla="*/ 745618 h 995472"/>
                <a:gd name="connsiteX17" fmla="*/ 70904 w 1160296"/>
                <a:gd name="connsiteY17" fmla="*/ 665801 h 995472"/>
                <a:gd name="connsiteX18" fmla="*/ 34816 w 1160296"/>
                <a:gd name="connsiteY18" fmla="*/ 585984 h 995472"/>
                <a:gd name="connsiteX19" fmla="*/ 18397 w 1160296"/>
                <a:gd name="connsiteY19" fmla="*/ 542743 h 995472"/>
                <a:gd name="connsiteX20" fmla="*/ 1491 w 1160296"/>
                <a:gd name="connsiteY20" fmla="*/ 480157 h 995472"/>
                <a:gd name="connsiteX21" fmla="*/ 31077 w 1160296"/>
                <a:gd name="connsiteY21" fmla="*/ 382784 h 995472"/>
                <a:gd name="connsiteX22" fmla="*/ 71554 w 1160296"/>
                <a:gd name="connsiteY22" fmla="*/ 367503 h 995472"/>
                <a:gd name="connsiteX23" fmla="*/ 94800 w 1160296"/>
                <a:gd name="connsiteY23" fmla="*/ 374981 h 995472"/>
                <a:gd name="connsiteX24" fmla="*/ 119672 w 1160296"/>
                <a:gd name="connsiteY24" fmla="*/ 394163 h 995472"/>
                <a:gd name="connsiteX25" fmla="*/ 133815 w 1160296"/>
                <a:gd name="connsiteY25" fmla="*/ 414321 h 995472"/>
                <a:gd name="connsiteX26" fmla="*/ 144544 w 1160296"/>
                <a:gd name="connsiteY26" fmla="*/ 434966 h 995472"/>
                <a:gd name="connsiteX27" fmla="*/ 159662 w 1160296"/>
                <a:gd name="connsiteY27" fmla="*/ 472355 h 995472"/>
                <a:gd name="connsiteX28" fmla="*/ 188272 w 1160296"/>
                <a:gd name="connsiteY28" fmla="*/ 553797 h 995472"/>
                <a:gd name="connsiteX29" fmla="*/ 178194 w 1160296"/>
                <a:gd name="connsiteY29" fmla="*/ 413833 h 995472"/>
                <a:gd name="connsiteX30" fmla="*/ 176243 w 1160296"/>
                <a:gd name="connsiteY30" fmla="*/ 327839 h 995472"/>
                <a:gd name="connsiteX31" fmla="*/ 180144 w 1160296"/>
                <a:gd name="connsiteY31" fmla="*/ 237943 h 995472"/>
                <a:gd name="connsiteX32" fmla="*/ 194125 w 1160296"/>
                <a:gd name="connsiteY32" fmla="*/ 153412 h 995472"/>
                <a:gd name="connsiteX33" fmla="*/ 223385 w 1160296"/>
                <a:gd name="connsiteY33" fmla="*/ 72945 h 995472"/>
                <a:gd name="connsiteX34" fmla="*/ 234114 w 1160296"/>
                <a:gd name="connsiteY34" fmla="*/ 56038 h 995472"/>
                <a:gd name="connsiteX35" fmla="*/ 252159 w 1160296"/>
                <a:gd name="connsiteY35" fmla="*/ 39782 h 995472"/>
                <a:gd name="connsiteX36" fmla="*/ 279469 w 1160296"/>
                <a:gd name="connsiteY36" fmla="*/ 32467 h 995472"/>
                <a:gd name="connsiteX37" fmla="*/ 318483 w 1160296"/>
                <a:gd name="connsiteY37" fmla="*/ 47585 h 995472"/>
                <a:gd name="connsiteX38" fmla="*/ 335389 w 1160296"/>
                <a:gd name="connsiteY38" fmla="*/ 63679 h 995472"/>
                <a:gd name="connsiteX39" fmla="*/ 351483 w 1160296"/>
                <a:gd name="connsiteY39" fmla="*/ 89688 h 995472"/>
                <a:gd name="connsiteX40" fmla="*/ 361724 w 1160296"/>
                <a:gd name="connsiteY40" fmla="*/ 111146 h 995472"/>
                <a:gd name="connsiteX41" fmla="*/ 371315 w 1160296"/>
                <a:gd name="connsiteY41" fmla="*/ 136343 h 995472"/>
                <a:gd name="connsiteX42" fmla="*/ 381719 w 1160296"/>
                <a:gd name="connsiteY42" fmla="*/ 179096 h 995472"/>
                <a:gd name="connsiteX43" fmla="*/ 387896 w 1160296"/>
                <a:gd name="connsiteY43" fmla="*/ 224451 h 995472"/>
                <a:gd name="connsiteX44" fmla="*/ 391635 w 1160296"/>
                <a:gd name="connsiteY44" fmla="*/ 264928 h 995472"/>
                <a:gd name="connsiteX45" fmla="*/ 396674 w 1160296"/>
                <a:gd name="connsiteY45" fmla="*/ 356449 h 995472"/>
                <a:gd name="connsiteX46" fmla="*/ 396187 w 1160296"/>
                <a:gd name="connsiteY46" fmla="*/ 528438 h 995472"/>
                <a:gd name="connsiteX47" fmla="*/ 395049 w 1160296"/>
                <a:gd name="connsiteY47" fmla="*/ 547295 h 995472"/>
                <a:gd name="connsiteX48" fmla="*/ 402527 w 1160296"/>
                <a:gd name="connsiteY48" fmla="*/ 508443 h 995472"/>
                <a:gd name="connsiteX49" fmla="*/ 419758 w 1160296"/>
                <a:gd name="connsiteY49" fmla="*/ 425537 h 995472"/>
                <a:gd name="connsiteX50" fmla="*/ 441704 w 1160296"/>
                <a:gd name="connsiteY50" fmla="*/ 338405 h 995472"/>
                <a:gd name="connsiteX51" fmla="*/ 466250 w 1160296"/>
                <a:gd name="connsiteY51" fmla="*/ 256637 h 995472"/>
                <a:gd name="connsiteX52" fmla="*/ 482831 w 1160296"/>
                <a:gd name="connsiteY52" fmla="*/ 213396 h 995472"/>
                <a:gd name="connsiteX53" fmla="*/ 503639 w 1160296"/>
                <a:gd name="connsiteY53" fmla="*/ 169993 h 995472"/>
                <a:gd name="connsiteX54" fmla="*/ 525585 w 1160296"/>
                <a:gd name="connsiteY54" fmla="*/ 132767 h 995472"/>
                <a:gd name="connsiteX55" fmla="*/ 549969 w 1160296"/>
                <a:gd name="connsiteY55" fmla="*/ 95540 h 995472"/>
                <a:gd name="connsiteX56" fmla="*/ 575653 w 1160296"/>
                <a:gd name="connsiteY56" fmla="*/ 62216 h 995472"/>
                <a:gd name="connsiteX57" fmla="*/ 604751 w 1160296"/>
                <a:gd name="connsiteY57" fmla="*/ 29704 h 995472"/>
                <a:gd name="connsiteX58" fmla="*/ 656770 w 1160296"/>
                <a:gd name="connsiteY58" fmla="*/ 118 h 995472"/>
                <a:gd name="connsiteX59" fmla="*/ 695297 w 1160296"/>
                <a:gd name="connsiteY59" fmla="*/ 9871 h 995472"/>
                <a:gd name="connsiteX60" fmla="*/ 722119 w 1160296"/>
                <a:gd name="connsiteY60" fmla="*/ 46122 h 995472"/>
                <a:gd name="connsiteX61" fmla="*/ 733986 w 1160296"/>
                <a:gd name="connsiteY61" fmla="*/ 81398 h 995472"/>
                <a:gd name="connsiteX62" fmla="*/ 737725 w 1160296"/>
                <a:gd name="connsiteY62" fmla="*/ 122363 h 995472"/>
                <a:gd name="connsiteX63" fmla="*/ 737725 w 1160296"/>
                <a:gd name="connsiteY63" fmla="*/ 165766 h 995472"/>
                <a:gd name="connsiteX64" fmla="*/ 728297 w 1160296"/>
                <a:gd name="connsiteY64" fmla="*/ 251273 h 995472"/>
                <a:gd name="connsiteX65" fmla="*/ 718706 w 1160296"/>
                <a:gd name="connsiteY65" fmla="*/ 296627 h 995472"/>
                <a:gd name="connsiteX66" fmla="*/ 707814 w 1160296"/>
                <a:gd name="connsiteY66" fmla="*/ 336779 h 995472"/>
                <a:gd name="connsiteX67" fmla="*/ 647830 w 1160296"/>
                <a:gd name="connsiteY67" fmla="*/ 500477 h 995472"/>
                <a:gd name="connsiteX68" fmla="*/ 645066 w 1160296"/>
                <a:gd name="connsiteY68" fmla="*/ 506655 h 995472"/>
                <a:gd name="connsiteX69" fmla="*/ 650756 w 1160296"/>
                <a:gd name="connsiteY69" fmla="*/ 496576 h 995472"/>
                <a:gd name="connsiteX70" fmla="*/ 674489 w 1160296"/>
                <a:gd name="connsiteY70" fmla="*/ 458212 h 995472"/>
                <a:gd name="connsiteX71" fmla="*/ 701962 w 1160296"/>
                <a:gd name="connsiteY71" fmla="*/ 422936 h 995472"/>
                <a:gd name="connsiteX72" fmla="*/ 716918 w 1160296"/>
                <a:gd name="connsiteY72" fmla="*/ 406843 h 995472"/>
                <a:gd name="connsiteX73" fmla="*/ 733499 w 1160296"/>
                <a:gd name="connsiteY73" fmla="*/ 390749 h 995472"/>
                <a:gd name="connsiteX74" fmla="*/ 767474 w 1160296"/>
                <a:gd name="connsiteY74" fmla="*/ 360188 h 995472"/>
                <a:gd name="connsiteX75" fmla="*/ 836562 w 1160296"/>
                <a:gd name="connsiteY75" fmla="*/ 307031 h 995472"/>
                <a:gd name="connsiteX76" fmla="*/ 872487 w 1160296"/>
                <a:gd name="connsiteY76" fmla="*/ 283297 h 995472"/>
                <a:gd name="connsiteX77" fmla="*/ 919955 w 1160296"/>
                <a:gd name="connsiteY77" fmla="*/ 258751 h 995472"/>
                <a:gd name="connsiteX78" fmla="*/ 956043 w 1160296"/>
                <a:gd name="connsiteY78" fmla="*/ 254524 h 995472"/>
                <a:gd name="connsiteX79" fmla="*/ 977339 w 1160296"/>
                <a:gd name="connsiteY79" fmla="*/ 265091 h 995472"/>
                <a:gd name="connsiteX80" fmla="*/ 990181 w 1160296"/>
                <a:gd name="connsiteY80" fmla="*/ 285411 h 995472"/>
                <a:gd name="connsiteX81" fmla="*/ 987092 w 1160296"/>
                <a:gd name="connsiteY81" fmla="*/ 368316 h 995472"/>
                <a:gd name="connsiteX82" fmla="*/ 961570 w 1160296"/>
                <a:gd name="connsiteY82" fmla="*/ 434803 h 995472"/>
                <a:gd name="connsiteX83" fmla="*/ 939787 w 1160296"/>
                <a:gd name="connsiteY83" fmla="*/ 473655 h 995472"/>
                <a:gd name="connsiteX84" fmla="*/ 867773 w 1160296"/>
                <a:gd name="connsiteY84" fmla="*/ 569240 h 995472"/>
                <a:gd name="connsiteX85" fmla="*/ 923369 w 1160296"/>
                <a:gd name="connsiteY85" fmla="*/ 538842 h 995472"/>
                <a:gd name="connsiteX86" fmla="*/ 1001560 w 1160296"/>
                <a:gd name="connsiteY86" fmla="*/ 502591 h 995472"/>
                <a:gd name="connsiteX87" fmla="*/ 1083328 w 1160296"/>
                <a:gd name="connsiteY87" fmla="*/ 472192 h 995472"/>
                <a:gd name="connsiteX88" fmla="*/ 1103810 w 1160296"/>
                <a:gd name="connsiteY88" fmla="*/ 467315 h 995472"/>
                <a:gd name="connsiteX89" fmla="*/ 1124293 w 1160296"/>
                <a:gd name="connsiteY89" fmla="*/ 466015 h 995472"/>
                <a:gd name="connsiteX90" fmla="*/ 1148189 w 1160296"/>
                <a:gd name="connsiteY90" fmla="*/ 478532 h 995472"/>
                <a:gd name="connsiteX91" fmla="*/ 1160056 w 1160296"/>
                <a:gd name="connsiteY91" fmla="*/ 520960 h 995472"/>
                <a:gd name="connsiteX92" fmla="*/ 1149652 w 1160296"/>
                <a:gd name="connsiteY92" fmla="*/ 560462 h 995472"/>
                <a:gd name="connsiteX93" fmla="*/ 1119416 w 1160296"/>
                <a:gd name="connsiteY93" fmla="*/ 613457 h 995472"/>
                <a:gd name="connsiteX94" fmla="*/ 1092431 w 1160296"/>
                <a:gd name="connsiteY94" fmla="*/ 649057 h 995472"/>
                <a:gd name="connsiteX95" fmla="*/ 1033422 w 1160296"/>
                <a:gd name="connsiteY95" fmla="*/ 710505 h 995472"/>
                <a:gd name="connsiteX96" fmla="*/ 966285 w 1160296"/>
                <a:gd name="connsiteY96" fmla="*/ 769027 h 995472"/>
                <a:gd name="connsiteX97" fmla="*/ 894758 w 1160296"/>
                <a:gd name="connsiteY97" fmla="*/ 822346 h 995472"/>
                <a:gd name="connsiteX98" fmla="*/ 824695 w 1160296"/>
                <a:gd name="connsiteY98" fmla="*/ 867538 h 995472"/>
                <a:gd name="connsiteX99" fmla="*/ 752356 w 1160296"/>
                <a:gd name="connsiteY99" fmla="*/ 910291 h 995472"/>
                <a:gd name="connsiteX100" fmla="*/ 648967 w 1160296"/>
                <a:gd name="connsiteY100" fmla="*/ 963123 h 995472"/>
                <a:gd name="connsiteX101" fmla="*/ 606052 w 1160296"/>
                <a:gd name="connsiteY101" fmla="*/ 985069 h 995472"/>
                <a:gd name="connsiteX102" fmla="*/ 584594 w 1160296"/>
                <a:gd name="connsiteY102" fmla="*/ 995473 h 995472"/>
                <a:gd name="connsiteX103" fmla="*/ 575003 w 1160296"/>
                <a:gd name="connsiteY103" fmla="*/ 992221 h 9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160296" h="995472">
                  <a:moveTo>
                    <a:pt x="575165" y="992059"/>
                  </a:moveTo>
                  <a:cubicBezTo>
                    <a:pt x="565087" y="988808"/>
                    <a:pt x="555170" y="985394"/>
                    <a:pt x="545417" y="981818"/>
                  </a:cubicBezTo>
                  <a:cubicBezTo>
                    <a:pt x="534525" y="977754"/>
                    <a:pt x="523309" y="974177"/>
                    <a:pt x="512417" y="970113"/>
                  </a:cubicBezTo>
                  <a:cubicBezTo>
                    <a:pt x="499575" y="964424"/>
                    <a:pt x="487708" y="956783"/>
                    <a:pt x="475353" y="950118"/>
                  </a:cubicBezTo>
                  <a:cubicBezTo>
                    <a:pt x="460560" y="942153"/>
                    <a:pt x="444142" y="937601"/>
                    <a:pt x="427561" y="935325"/>
                  </a:cubicBezTo>
                  <a:lnTo>
                    <a:pt x="430162" y="935651"/>
                  </a:lnTo>
                  <a:cubicBezTo>
                    <a:pt x="429349" y="935651"/>
                    <a:pt x="428374" y="935488"/>
                    <a:pt x="427561" y="935325"/>
                  </a:cubicBezTo>
                  <a:lnTo>
                    <a:pt x="427236" y="935325"/>
                  </a:lnTo>
                  <a:cubicBezTo>
                    <a:pt x="425935" y="935163"/>
                    <a:pt x="424472" y="934838"/>
                    <a:pt x="423172" y="934675"/>
                  </a:cubicBezTo>
                  <a:cubicBezTo>
                    <a:pt x="424310" y="934675"/>
                    <a:pt x="425285" y="935000"/>
                    <a:pt x="426423" y="935163"/>
                  </a:cubicBezTo>
                  <a:cubicBezTo>
                    <a:pt x="392448" y="930611"/>
                    <a:pt x="357660" y="929148"/>
                    <a:pt x="323522" y="931099"/>
                  </a:cubicBezTo>
                  <a:cubicBezTo>
                    <a:pt x="314744" y="931587"/>
                    <a:pt x="306128" y="932237"/>
                    <a:pt x="297350" y="933050"/>
                  </a:cubicBezTo>
                  <a:cubicBezTo>
                    <a:pt x="284508" y="934187"/>
                    <a:pt x="271178" y="935651"/>
                    <a:pt x="258661" y="939389"/>
                  </a:cubicBezTo>
                  <a:cubicBezTo>
                    <a:pt x="250858" y="941665"/>
                    <a:pt x="243218" y="945079"/>
                    <a:pt x="237040" y="949956"/>
                  </a:cubicBezTo>
                  <a:cubicBezTo>
                    <a:pt x="220134" y="931424"/>
                    <a:pt x="206479" y="910454"/>
                    <a:pt x="193149" y="889158"/>
                  </a:cubicBezTo>
                  <a:cubicBezTo>
                    <a:pt x="178519" y="865750"/>
                    <a:pt x="164701" y="841853"/>
                    <a:pt x="151209" y="817957"/>
                  </a:cubicBezTo>
                  <a:cubicBezTo>
                    <a:pt x="137716" y="794061"/>
                    <a:pt x="124549" y="769839"/>
                    <a:pt x="111707" y="745618"/>
                  </a:cubicBezTo>
                  <a:cubicBezTo>
                    <a:pt x="97727" y="719283"/>
                    <a:pt x="83746" y="692786"/>
                    <a:pt x="70904" y="665801"/>
                  </a:cubicBezTo>
                  <a:cubicBezTo>
                    <a:pt x="58387" y="639466"/>
                    <a:pt x="45870" y="612969"/>
                    <a:pt x="34816" y="585984"/>
                  </a:cubicBezTo>
                  <a:cubicBezTo>
                    <a:pt x="28964" y="571679"/>
                    <a:pt x="23274" y="557373"/>
                    <a:pt x="18397" y="542743"/>
                  </a:cubicBezTo>
                  <a:cubicBezTo>
                    <a:pt x="11407" y="522260"/>
                    <a:pt x="4742" y="501615"/>
                    <a:pt x="1491" y="480157"/>
                  </a:cubicBezTo>
                  <a:cubicBezTo>
                    <a:pt x="-3873" y="445370"/>
                    <a:pt x="5067" y="407331"/>
                    <a:pt x="31077" y="382784"/>
                  </a:cubicBezTo>
                  <a:cubicBezTo>
                    <a:pt x="41968" y="372543"/>
                    <a:pt x="56274" y="365715"/>
                    <a:pt x="71554" y="367503"/>
                  </a:cubicBezTo>
                  <a:cubicBezTo>
                    <a:pt x="79520" y="368479"/>
                    <a:pt x="87810" y="371080"/>
                    <a:pt x="94800" y="374981"/>
                  </a:cubicBezTo>
                  <a:cubicBezTo>
                    <a:pt x="103904" y="380020"/>
                    <a:pt x="113007" y="385873"/>
                    <a:pt x="119672" y="394163"/>
                  </a:cubicBezTo>
                  <a:cubicBezTo>
                    <a:pt x="124712" y="400666"/>
                    <a:pt x="129426" y="407331"/>
                    <a:pt x="133815" y="414321"/>
                  </a:cubicBezTo>
                  <a:cubicBezTo>
                    <a:pt x="137879" y="420823"/>
                    <a:pt x="141293" y="427976"/>
                    <a:pt x="144544" y="434966"/>
                  </a:cubicBezTo>
                  <a:cubicBezTo>
                    <a:pt x="150396" y="446995"/>
                    <a:pt x="154948" y="459675"/>
                    <a:pt x="159662" y="472355"/>
                  </a:cubicBezTo>
                  <a:cubicBezTo>
                    <a:pt x="169741" y="499339"/>
                    <a:pt x="179169" y="526487"/>
                    <a:pt x="188272" y="553797"/>
                  </a:cubicBezTo>
                  <a:cubicBezTo>
                    <a:pt x="183558" y="507305"/>
                    <a:pt x="180307" y="460488"/>
                    <a:pt x="178194" y="413833"/>
                  </a:cubicBezTo>
                  <a:cubicBezTo>
                    <a:pt x="176893" y="385222"/>
                    <a:pt x="175755" y="356449"/>
                    <a:pt x="176243" y="327839"/>
                  </a:cubicBezTo>
                  <a:cubicBezTo>
                    <a:pt x="176731" y="297928"/>
                    <a:pt x="177869" y="267854"/>
                    <a:pt x="180144" y="237943"/>
                  </a:cubicBezTo>
                  <a:cubicBezTo>
                    <a:pt x="182258" y="209495"/>
                    <a:pt x="187785" y="181210"/>
                    <a:pt x="194125" y="153412"/>
                  </a:cubicBezTo>
                  <a:cubicBezTo>
                    <a:pt x="200464" y="125614"/>
                    <a:pt x="209893" y="98141"/>
                    <a:pt x="223385" y="72945"/>
                  </a:cubicBezTo>
                  <a:cubicBezTo>
                    <a:pt x="226474" y="67092"/>
                    <a:pt x="230376" y="61565"/>
                    <a:pt x="234114" y="56038"/>
                  </a:cubicBezTo>
                  <a:cubicBezTo>
                    <a:pt x="238991" y="49211"/>
                    <a:pt x="244843" y="44009"/>
                    <a:pt x="252159" y="39782"/>
                  </a:cubicBezTo>
                  <a:cubicBezTo>
                    <a:pt x="260124" y="35231"/>
                    <a:pt x="270365" y="32467"/>
                    <a:pt x="279469" y="32467"/>
                  </a:cubicBezTo>
                  <a:cubicBezTo>
                    <a:pt x="293936" y="32305"/>
                    <a:pt x="307266" y="39132"/>
                    <a:pt x="318483" y="47585"/>
                  </a:cubicBezTo>
                  <a:cubicBezTo>
                    <a:pt x="324823" y="52299"/>
                    <a:pt x="330187" y="57827"/>
                    <a:pt x="335389" y="63679"/>
                  </a:cubicBezTo>
                  <a:cubicBezTo>
                    <a:pt x="341892" y="71319"/>
                    <a:pt x="346768" y="80910"/>
                    <a:pt x="351483" y="89688"/>
                  </a:cubicBezTo>
                  <a:cubicBezTo>
                    <a:pt x="355059" y="96678"/>
                    <a:pt x="358635" y="103831"/>
                    <a:pt x="361724" y="111146"/>
                  </a:cubicBezTo>
                  <a:cubicBezTo>
                    <a:pt x="365300" y="119437"/>
                    <a:pt x="368389" y="127890"/>
                    <a:pt x="371315" y="136343"/>
                  </a:cubicBezTo>
                  <a:cubicBezTo>
                    <a:pt x="376192" y="150161"/>
                    <a:pt x="378630" y="164954"/>
                    <a:pt x="381719" y="179096"/>
                  </a:cubicBezTo>
                  <a:cubicBezTo>
                    <a:pt x="384970" y="194052"/>
                    <a:pt x="386271" y="209332"/>
                    <a:pt x="387896" y="224451"/>
                  </a:cubicBezTo>
                  <a:cubicBezTo>
                    <a:pt x="389359" y="237943"/>
                    <a:pt x="390497" y="251435"/>
                    <a:pt x="391635" y="264928"/>
                  </a:cubicBezTo>
                  <a:cubicBezTo>
                    <a:pt x="393911" y="295489"/>
                    <a:pt x="395536" y="325888"/>
                    <a:pt x="396674" y="356449"/>
                  </a:cubicBezTo>
                  <a:cubicBezTo>
                    <a:pt x="398625" y="413670"/>
                    <a:pt x="399275" y="471217"/>
                    <a:pt x="396187" y="528438"/>
                  </a:cubicBezTo>
                  <a:cubicBezTo>
                    <a:pt x="395862" y="534778"/>
                    <a:pt x="395536" y="540955"/>
                    <a:pt x="395049" y="547295"/>
                  </a:cubicBezTo>
                  <a:cubicBezTo>
                    <a:pt x="397487" y="534290"/>
                    <a:pt x="399926" y="521448"/>
                    <a:pt x="402527" y="508443"/>
                  </a:cubicBezTo>
                  <a:cubicBezTo>
                    <a:pt x="407891" y="480808"/>
                    <a:pt x="413418" y="453010"/>
                    <a:pt x="419758" y="425537"/>
                  </a:cubicBezTo>
                  <a:cubicBezTo>
                    <a:pt x="426423" y="396276"/>
                    <a:pt x="433901" y="367341"/>
                    <a:pt x="441704" y="338405"/>
                  </a:cubicBezTo>
                  <a:cubicBezTo>
                    <a:pt x="449019" y="310932"/>
                    <a:pt x="456496" y="283460"/>
                    <a:pt x="466250" y="256637"/>
                  </a:cubicBezTo>
                  <a:cubicBezTo>
                    <a:pt x="471615" y="242170"/>
                    <a:pt x="477142" y="227702"/>
                    <a:pt x="482831" y="213396"/>
                  </a:cubicBezTo>
                  <a:cubicBezTo>
                    <a:pt x="488846" y="198603"/>
                    <a:pt x="496324" y="184298"/>
                    <a:pt x="503639" y="169993"/>
                  </a:cubicBezTo>
                  <a:cubicBezTo>
                    <a:pt x="510141" y="157151"/>
                    <a:pt x="518107" y="144959"/>
                    <a:pt x="525585" y="132767"/>
                  </a:cubicBezTo>
                  <a:cubicBezTo>
                    <a:pt x="533387" y="120250"/>
                    <a:pt x="541678" y="107895"/>
                    <a:pt x="549969" y="95540"/>
                  </a:cubicBezTo>
                  <a:cubicBezTo>
                    <a:pt x="557771" y="83836"/>
                    <a:pt x="566712" y="72945"/>
                    <a:pt x="575653" y="62216"/>
                  </a:cubicBezTo>
                  <a:cubicBezTo>
                    <a:pt x="584919" y="50999"/>
                    <a:pt x="594022" y="39620"/>
                    <a:pt x="604751" y="29704"/>
                  </a:cubicBezTo>
                  <a:cubicBezTo>
                    <a:pt x="619219" y="16374"/>
                    <a:pt x="636125" y="1418"/>
                    <a:pt x="656770" y="118"/>
                  </a:cubicBezTo>
                  <a:cubicBezTo>
                    <a:pt x="669938" y="-695"/>
                    <a:pt x="684243" y="2719"/>
                    <a:pt x="695297" y="9871"/>
                  </a:cubicBezTo>
                  <a:cubicBezTo>
                    <a:pt x="708627" y="18162"/>
                    <a:pt x="716105" y="32142"/>
                    <a:pt x="722119" y="46122"/>
                  </a:cubicBezTo>
                  <a:cubicBezTo>
                    <a:pt x="726996" y="57664"/>
                    <a:pt x="731548" y="69206"/>
                    <a:pt x="733986" y="81398"/>
                  </a:cubicBezTo>
                  <a:cubicBezTo>
                    <a:pt x="736587" y="94890"/>
                    <a:pt x="737238" y="108708"/>
                    <a:pt x="737725" y="122363"/>
                  </a:cubicBezTo>
                  <a:cubicBezTo>
                    <a:pt x="738213" y="136831"/>
                    <a:pt x="738213" y="151299"/>
                    <a:pt x="737725" y="165766"/>
                  </a:cubicBezTo>
                  <a:cubicBezTo>
                    <a:pt x="737075" y="194539"/>
                    <a:pt x="733499" y="222987"/>
                    <a:pt x="728297" y="251273"/>
                  </a:cubicBezTo>
                  <a:cubicBezTo>
                    <a:pt x="725533" y="266554"/>
                    <a:pt x="722282" y="281509"/>
                    <a:pt x="718706" y="296627"/>
                  </a:cubicBezTo>
                  <a:cubicBezTo>
                    <a:pt x="715455" y="310120"/>
                    <a:pt x="711553" y="323450"/>
                    <a:pt x="707814" y="336779"/>
                  </a:cubicBezTo>
                  <a:cubicBezTo>
                    <a:pt x="692371" y="392863"/>
                    <a:pt x="670913" y="447158"/>
                    <a:pt x="647830" y="500477"/>
                  </a:cubicBezTo>
                  <a:cubicBezTo>
                    <a:pt x="647017" y="502591"/>
                    <a:pt x="646041" y="504541"/>
                    <a:pt x="645066" y="506655"/>
                  </a:cubicBezTo>
                  <a:cubicBezTo>
                    <a:pt x="647017" y="503241"/>
                    <a:pt x="648805" y="499990"/>
                    <a:pt x="650756" y="496576"/>
                  </a:cubicBezTo>
                  <a:cubicBezTo>
                    <a:pt x="658233" y="483571"/>
                    <a:pt x="665711" y="470404"/>
                    <a:pt x="674489" y="458212"/>
                  </a:cubicBezTo>
                  <a:cubicBezTo>
                    <a:pt x="683105" y="446182"/>
                    <a:pt x="691883" y="433828"/>
                    <a:pt x="701962" y="422936"/>
                  </a:cubicBezTo>
                  <a:cubicBezTo>
                    <a:pt x="707001" y="417572"/>
                    <a:pt x="711716" y="411882"/>
                    <a:pt x="716918" y="406843"/>
                  </a:cubicBezTo>
                  <a:cubicBezTo>
                    <a:pt x="722445" y="401478"/>
                    <a:pt x="727972" y="396114"/>
                    <a:pt x="733499" y="390749"/>
                  </a:cubicBezTo>
                  <a:cubicBezTo>
                    <a:pt x="744390" y="380183"/>
                    <a:pt x="756095" y="370267"/>
                    <a:pt x="767474" y="360188"/>
                  </a:cubicBezTo>
                  <a:cubicBezTo>
                    <a:pt x="789419" y="341006"/>
                    <a:pt x="812503" y="323450"/>
                    <a:pt x="836562" y="307031"/>
                  </a:cubicBezTo>
                  <a:cubicBezTo>
                    <a:pt x="848429" y="298903"/>
                    <a:pt x="860295" y="290938"/>
                    <a:pt x="872487" y="283297"/>
                  </a:cubicBezTo>
                  <a:cubicBezTo>
                    <a:pt x="887606" y="273706"/>
                    <a:pt x="903049" y="264765"/>
                    <a:pt x="919955" y="258751"/>
                  </a:cubicBezTo>
                  <a:cubicBezTo>
                    <a:pt x="931172" y="254849"/>
                    <a:pt x="944177" y="252086"/>
                    <a:pt x="956043" y="254524"/>
                  </a:cubicBezTo>
                  <a:cubicBezTo>
                    <a:pt x="963846" y="256150"/>
                    <a:pt x="971487" y="259401"/>
                    <a:pt x="977339" y="265091"/>
                  </a:cubicBezTo>
                  <a:cubicBezTo>
                    <a:pt x="983191" y="270618"/>
                    <a:pt x="987255" y="277933"/>
                    <a:pt x="990181" y="285411"/>
                  </a:cubicBezTo>
                  <a:cubicBezTo>
                    <a:pt x="1000747" y="312233"/>
                    <a:pt x="992945" y="341331"/>
                    <a:pt x="987092" y="368316"/>
                  </a:cubicBezTo>
                  <a:cubicBezTo>
                    <a:pt x="982053" y="391725"/>
                    <a:pt x="972299" y="413508"/>
                    <a:pt x="961570" y="434803"/>
                  </a:cubicBezTo>
                  <a:cubicBezTo>
                    <a:pt x="954905" y="448133"/>
                    <a:pt x="947590" y="460975"/>
                    <a:pt x="939787" y="473655"/>
                  </a:cubicBezTo>
                  <a:cubicBezTo>
                    <a:pt x="919142" y="507793"/>
                    <a:pt x="894271" y="539329"/>
                    <a:pt x="867773" y="569240"/>
                  </a:cubicBezTo>
                  <a:cubicBezTo>
                    <a:pt x="885980" y="558511"/>
                    <a:pt x="904674" y="548595"/>
                    <a:pt x="923369" y="538842"/>
                  </a:cubicBezTo>
                  <a:cubicBezTo>
                    <a:pt x="948891" y="525512"/>
                    <a:pt x="975063" y="513645"/>
                    <a:pt x="1001560" y="502591"/>
                  </a:cubicBezTo>
                  <a:cubicBezTo>
                    <a:pt x="1028383" y="491374"/>
                    <a:pt x="1055530" y="480808"/>
                    <a:pt x="1083328" y="472192"/>
                  </a:cubicBezTo>
                  <a:cubicBezTo>
                    <a:pt x="1089993" y="470079"/>
                    <a:pt x="1096983" y="468616"/>
                    <a:pt x="1103810" y="467315"/>
                  </a:cubicBezTo>
                  <a:cubicBezTo>
                    <a:pt x="1110475" y="466015"/>
                    <a:pt x="1117465" y="465039"/>
                    <a:pt x="1124293" y="466015"/>
                  </a:cubicBezTo>
                  <a:cubicBezTo>
                    <a:pt x="1133721" y="467153"/>
                    <a:pt x="1141687" y="472029"/>
                    <a:pt x="1148189" y="478532"/>
                  </a:cubicBezTo>
                  <a:cubicBezTo>
                    <a:pt x="1159406" y="489586"/>
                    <a:pt x="1161032" y="506167"/>
                    <a:pt x="1160056" y="520960"/>
                  </a:cubicBezTo>
                  <a:cubicBezTo>
                    <a:pt x="1159081" y="534778"/>
                    <a:pt x="1154854" y="547620"/>
                    <a:pt x="1149652" y="560462"/>
                  </a:cubicBezTo>
                  <a:cubicBezTo>
                    <a:pt x="1142012" y="579482"/>
                    <a:pt x="1131121" y="596550"/>
                    <a:pt x="1119416" y="613457"/>
                  </a:cubicBezTo>
                  <a:cubicBezTo>
                    <a:pt x="1110963" y="625649"/>
                    <a:pt x="1102022" y="637678"/>
                    <a:pt x="1092431" y="649057"/>
                  </a:cubicBezTo>
                  <a:cubicBezTo>
                    <a:pt x="1074225" y="670840"/>
                    <a:pt x="1054230" y="690998"/>
                    <a:pt x="1033422" y="710505"/>
                  </a:cubicBezTo>
                  <a:cubicBezTo>
                    <a:pt x="1011639" y="730825"/>
                    <a:pt x="989693" y="750495"/>
                    <a:pt x="966285" y="769027"/>
                  </a:cubicBezTo>
                  <a:cubicBezTo>
                    <a:pt x="943039" y="787558"/>
                    <a:pt x="919305" y="805603"/>
                    <a:pt x="894758" y="822346"/>
                  </a:cubicBezTo>
                  <a:cubicBezTo>
                    <a:pt x="871675" y="837952"/>
                    <a:pt x="848266" y="852745"/>
                    <a:pt x="824695" y="867538"/>
                  </a:cubicBezTo>
                  <a:cubicBezTo>
                    <a:pt x="800961" y="882493"/>
                    <a:pt x="776902" y="896799"/>
                    <a:pt x="752356" y="910291"/>
                  </a:cubicBezTo>
                  <a:cubicBezTo>
                    <a:pt x="718381" y="929148"/>
                    <a:pt x="683268" y="945242"/>
                    <a:pt x="648967" y="963123"/>
                  </a:cubicBezTo>
                  <a:cubicBezTo>
                    <a:pt x="634662" y="970601"/>
                    <a:pt x="620519" y="977916"/>
                    <a:pt x="606052" y="985069"/>
                  </a:cubicBezTo>
                  <a:cubicBezTo>
                    <a:pt x="598899" y="988645"/>
                    <a:pt x="591746" y="992059"/>
                    <a:pt x="584594" y="995473"/>
                  </a:cubicBezTo>
                  <a:cubicBezTo>
                    <a:pt x="581505" y="994335"/>
                    <a:pt x="578254" y="993197"/>
                    <a:pt x="575003" y="992221"/>
                  </a:cubicBezTo>
                  <a:close/>
                </a:path>
              </a:pathLst>
            </a:custGeom>
            <a:solidFill>
              <a:srgbClr val="FBA476"/>
            </a:solidFill>
            <a:ln w="16256"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7FB9DE37-7EC1-A807-E4AE-794F9C3824F0}"/>
                </a:ext>
              </a:extLst>
            </p:cNvPr>
            <p:cNvSpPr/>
            <p:nvPr/>
          </p:nvSpPr>
          <p:spPr>
            <a:xfrm>
              <a:off x="9279159" y="3642360"/>
              <a:ext cx="800698" cy="815238"/>
            </a:xfrm>
            <a:custGeom>
              <a:avLst/>
              <a:gdLst>
                <a:gd name="connsiteX0" fmla="*/ 309117 w 800698"/>
                <a:gd name="connsiteY0" fmla="*/ 814263 h 815238"/>
                <a:gd name="connsiteX1" fmla="*/ 221497 w 800698"/>
                <a:gd name="connsiteY1" fmla="*/ 800120 h 815238"/>
                <a:gd name="connsiteX2" fmla="*/ 184921 w 800698"/>
                <a:gd name="connsiteY2" fmla="*/ 786465 h 815238"/>
                <a:gd name="connsiteX3" fmla="*/ 180207 w 800698"/>
                <a:gd name="connsiteY3" fmla="*/ 784352 h 815238"/>
                <a:gd name="connsiteX4" fmla="*/ 142168 w 800698"/>
                <a:gd name="connsiteY4" fmla="*/ 764032 h 815238"/>
                <a:gd name="connsiteX5" fmla="*/ 136479 w 800698"/>
                <a:gd name="connsiteY5" fmla="*/ 760456 h 815238"/>
                <a:gd name="connsiteX6" fmla="*/ 104291 w 800698"/>
                <a:gd name="connsiteY6" fmla="*/ 738673 h 815238"/>
                <a:gd name="connsiteX7" fmla="*/ 72104 w 800698"/>
                <a:gd name="connsiteY7" fmla="*/ 709087 h 815238"/>
                <a:gd name="connsiteX8" fmla="*/ 43656 w 800698"/>
                <a:gd name="connsiteY8" fmla="*/ 674299 h 815238"/>
                <a:gd name="connsiteX9" fmla="*/ 21549 w 800698"/>
                <a:gd name="connsiteY9" fmla="*/ 635447 h 815238"/>
                <a:gd name="connsiteX10" fmla="*/ 6105 w 800698"/>
                <a:gd name="connsiteY10" fmla="*/ 594157 h 815238"/>
                <a:gd name="connsiteX11" fmla="*/ 1553 w 800698"/>
                <a:gd name="connsiteY11" fmla="*/ 570098 h 815238"/>
                <a:gd name="connsiteX12" fmla="*/ 1553 w 800698"/>
                <a:gd name="connsiteY12" fmla="*/ 569123 h 815238"/>
                <a:gd name="connsiteX13" fmla="*/ 1066 w 800698"/>
                <a:gd name="connsiteY13" fmla="*/ 565546 h 815238"/>
                <a:gd name="connsiteX14" fmla="*/ 416 w 800698"/>
                <a:gd name="connsiteY14" fmla="*/ 559369 h 815238"/>
                <a:gd name="connsiteX15" fmla="*/ 1878 w 800698"/>
                <a:gd name="connsiteY15" fmla="*/ 530758 h 815238"/>
                <a:gd name="connsiteX16" fmla="*/ 9519 w 800698"/>
                <a:gd name="connsiteY16" fmla="*/ 508000 h 815238"/>
                <a:gd name="connsiteX17" fmla="*/ 10495 w 800698"/>
                <a:gd name="connsiteY17" fmla="*/ 506049 h 815238"/>
                <a:gd name="connsiteX18" fmla="*/ 13258 w 800698"/>
                <a:gd name="connsiteY18" fmla="*/ 501172 h 815238"/>
                <a:gd name="connsiteX19" fmla="*/ 14070 w 800698"/>
                <a:gd name="connsiteY19" fmla="*/ 499872 h 815238"/>
                <a:gd name="connsiteX20" fmla="*/ 24312 w 800698"/>
                <a:gd name="connsiteY20" fmla="*/ 486867 h 815238"/>
                <a:gd name="connsiteX21" fmla="*/ 25775 w 800698"/>
                <a:gd name="connsiteY21" fmla="*/ 485729 h 815238"/>
                <a:gd name="connsiteX22" fmla="*/ 26425 w 800698"/>
                <a:gd name="connsiteY22" fmla="*/ 485242 h 815238"/>
                <a:gd name="connsiteX23" fmla="*/ 34228 w 800698"/>
                <a:gd name="connsiteY23" fmla="*/ 479877 h 815238"/>
                <a:gd name="connsiteX24" fmla="*/ 47558 w 800698"/>
                <a:gd name="connsiteY24" fmla="*/ 475488 h 815238"/>
                <a:gd name="connsiteX25" fmla="*/ 58125 w 800698"/>
                <a:gd name="connsiteY25" fmla="*/ 474513 h 815238"/>
                <a:gd name="connsiteX26" fmla="*/ 58774 w 800698"/>
                <a:gd name="connsiteY26" fmla="*/ 474513 h 815238"/>
                <a:gd name="connsiteX27" fmla="*/ 58125 w 800698"/>
                <a:gd name="connsiteY27" fmla="*/ 473375 h 815238"/>
                <a:gd name="connsiteX28" fmla="*/ 25287 w 800698"/>
                <a:gd name="connsiteY28" fmla="*/ 387868 h 815238"/>
                <a:gd name="connsiteX29" fmla="*/ 20898 w 800698"/>
                <a:gd name="connsiteY29" fmla="*/ 300411 h 815238"/>
                <a:gd name="connsiteX30" fmla="*/ 36017 w 800698"/>
                <a:gd name="connsiteY30" fmla="*/ 257170 h 815238"/>
                <a:gd name="connsiteX31" fmla="*/ 74381 w 800698"/>
                <a:gd name="connsiteY31" fmla="*/ 233924 h 815238"/>
                <a:gd name="connsiteX32" fmla="*/ 77144 w 800698"/>
                <a:gd name="connsiteY32" fmla="*/ 233924 h 815238"/>
                <a:gd name="connsiteX33" fmla="*/ 108680 w 800698"/>
                <a:gd name="connsiteY33" fmla="*/ 246441 h 815238"/>
                <a:gd name="connsiteX34" fmla="*/ 121685 w 800698"/>
                <a:gd name="connsiteY34" fmla="*/ 259121 h 815238"/>
                <a:gd name="connsiteX35" fmla="*/ 122173 w 800698"/>
                <a:gd name="connsiteY35" fmla="*/ 259608 h 815238"/>
                <a:gd name="connsiteX36" fmla="*/ 123473 w 800698"/>
                <a:gd name="connsiteY36" fmla="*/ 260909 h 815238"/>
                <a:gd name="connsiteX37" fmla="*/ 174354 w 800698"/>
                <a:gd name="connsiteY37" fmla="*/ 321544 h 815238"/>
                <a:gd name="connsiteX38" fmla="*/ 207517 w 800698"/>
                <a:gd name="connsiteY38" fmla="*/ 366085 h 815238"/>
                <a:gd name="connsiteX39" fmla="*/ 208167 w 800698"/>
                <a:gd name="connsiteY39" fmla="*/ 366898 h 815238"/>
                <a:gd name="connsiteX40" fmla="*/ 221823 w 800698"/>
                <a:gd name="connsiteY40" fmla="*/ 385430 h 815238"/>
                <a:gd name="connsiteX41" fmla="*/ 238403 w 800698"/>
                <a:gd name="connsiteY41" fmla="*/ 407213 h 815238"/>
                <a:gd name="connsiteX42" fmla="*/ 238891 w 800698"/>
                <a:gd name="connsiteY42" fmla="*/ 407863 h 815238"/>
                <a:gd name="connsiteX43" fmla="*/ 266527 w 800698"/>
                <a:gd name="connsiteY43" fmla="*/ 441025 h 815238"/>
                <a:gd name="connsiteX44" fmla="*/ 299851 w 800698"/>
                <a:gd name="connsiteY44" fmla="*/ 475163 h 815238"/>
                <a:gd name="connsiteX45" fmla="*/ 357073 w 800698"/>
                <a:gd name="connsiteY45" fmla="*/ 525394 h 815238"/>
                <a:gd name="connsiteX46" fmla="*/ 356747 w 800698"/>
                <a:gd name="connsiteY46" fmla="*/ 525069 h 815238"/>
                <a:gd name="connsiteX47" fmla="*/ 353984 w 800698"/>
                <a:gd name="connsiteY47" fmla="*/ 522305 h 815238"/>
                <a:gd name="connsiteX48" fmla="*/ 339190 w 800698"/>
                <a:gd name="connsiteY48" fmla="*/ 507512 h 815238"/>
                <a:gd name="connsiteX49" fmla="*/ 287822 w 800698"/>
                <a:gd name="connsiteY49" fmla="*/ 450616 h 815238"/>
                <a:gd name="connsiteX50" fmla="*/ 286033 w 800698"/>
                <a:gd name="connsiteY50" fmla="*/ 448666 h 815238"/>
                <a:gd name="connsiteX51" fmla="*/ 279857 w 800698"/>
                <a:gd name="connsiteY51" fmla="*/ 441513 h 815238"/>
                <a:gd name="connsiteX52" fmla="*/ 279206 w 800698"/>
                <a:gd name="connsiteY52" fmla="*/ 440863 h 815238"/>
                <a:gd name="connsiteX53" fmla="*/ 178418 w 800698"/>
                <a:gd name="connsiteY53" fmla="*/ 320893 h 815238"/>
                <a:gd name="connsiteX54" fmla="*/ 126724 w 800698"/>
                <a:gd name="connsiteY54" fmla="*/ 246929 h 815238"/>
                <a:gd name="connsiteX55" fmla="*/ 106404 w 800698"/>
                <a:gd name="connsiteY55" fmla="*/ 206614 h 815238"/>
                <a:gd name="connsiteX56" fmla="*/ 96977 w 800698"/>
                <a:gd name="connsiteY56" fmla="*/ 172314 h 815238"/>
                <a:gd name="connsiteX57" fmla="*/ 96977 w 800698"/>
                <a:gd name="connsiteY57" fmla="*/ 154595 h 815238"/>
                <a:gd name="connsiteX58" fmla="*/ 106242 w 800698"/>
                <a:gd name="connsiteY58" fmla="*/ 129398 h 815238"/>
                <a:gd name="connsiteX59" fmla="*/ 124448 w 800698"/>
                <a:gd name="connsiteY59" fmla="*/ 116718 h 815238"/>
                <a:gd name="connsiteX60" fmla="*/ 140380 w 800698"/>
                <a:gd name="connsiteY60" fmla="*/ 114442 h 815238"/>
                <a:gd name="connsiteX61" fmla="*/ 165739 w 800698"/>
                <a:gd name="connsiteY61" fmla="*/ 117043 h 815238"/>
                <a:gd name="connsiteX62" fmla="*/ 204916 w 800698"/>
                <a:gd name="connsiteY62" fmla="*/ 125984 h 815238"/>
                <a:gd name="connsiteX63" fmla="*/ 281156 w 800698"/>
                <a:gd name="connsiteY63" fmla="*/ 153782 h 815238"/>
                <a:gd name="connsiteX64" fmla="*/ 322772 w 800698"/>
                <a:gd name="connsiteY64" fmla="*/ 174589 h 815238"/>
                <a:gd name="connsiteX65" fmla="*/ 358698 w 800698"/>
                <a:gd name="connsiteY65" fmla="*/ 197673 h 815238"/>
                <a:gd name="connsiteX66" fmla="*/ 394624 w 800698"/>
                <a:gd name="connsiteY66" fmla="*/ 224170 h 815238"/>
                <a:gd name="connsiteX67" fmla="*/ 422421 w 800698"/>
                <a:gd name="connsiteY67" fmla="*/ 249530 h 815238"/>
                <a:gd name="connsiteX68" fmla="*/ 424372 w 800698"/>
                <a:gd name="connsiteY68" fmla="*/ 251480 h 815238"/>
                <a:gd name="connsiteX69" fmla="*/ 455096 w 800698"/>
                <a:gd name="connsiteY69" fmla="*/ 282854 h 815238"/>
                <a:gd name="connsiteX70" fmla="*/ 484032 w 800698"/>
                <a:gd name="connsiteY70" fmla="*/ 317805 h 815238"/>
                <a:gd name="connsiteX71" fmla="*/ 531336 w 800698"/>
                <a:gd name="connsiteY71" fmla="*/ 385430 h 815238"/>
                <a:gd name="connsiteX72" fmla="*/ 532312 w 800698"/>
                <a:gd name="connsiteY72" fmla="*/ 386893 h 815238"/>
                <a:gd name="connsiteX73" fmla="*/ 532962 w 800698"/>
                <a:gd name="connsiteY73" fmla="*/ 388031 h 815238"/>
                <a:gd name="connsiteX74" fmla="*/ 532962 w 800698"/>
                <a:gd name="connsiteY74" fmla="*/ 387380 h 815238"/>
                <a:gd name="connsiteX75" fmla="*/ 532312 w 800698"/>
                <a:gd name="connsiteY75" fmla="*/ 386568 h 815238"/>
                <a:gd name="connsiteX76" fmla="*/ 531662 w 800698"/>
                <a:gd name="connsiteY76" fmla="*/ 384942 h 815238"/>
                <a:gd name="connsiteX77" fmla="*/ 526460 w 800698"/>
                <a:gd name="connsiteY77" fmla="*/ 371937 h 815238"/>
                <a:gd name="connsiteX78" fmla="*/ 503377 w 800698"/>
                <a:gd name="connsiteY78" fmla="*/ 328534 h 815238"/>
                <a:gd name="connsiteX79" fmla="*/ 468913 w 800698"/>
                <a:gd name="connsiteY79" fmla="*/ 279116 h 815238"/>
                <a:gd name="connsiteX80" fmla="*/ 413480 w 800698"/>
                <a:gd name="connsiteY80" fmla="*/ 217668 h 815238"/>
                <a:gd name="connsiteX81" fmla="*/ 391860 w 800698"/>
                <a:gd name="connsiteY81" fmla="*/ 198811 h 815238"/>
                <a:gd name="connsiteX82" fmla="*/ 327974 w 800698"/>
                <a:gd name="connsiteY82" fmla="*/ 157358 h 815238"/>
                <a:gd name="connsiteX83" fmla="*/ 262787 w 800698"/>
                <a:gd name="connsiteY83" fmla="*/ 103063 h 815238"/>
                <a:gd name="connsiteX84" fmla="*/ 256610 w 800698"/>
                <a:gd name="connsiteY84" fmla="*/ 92659 h 815238"/>
                <a:gd name="connsiteX85" fmla="*/ 250595 w 800698"/>
                <a:gd name="connsiteY85" fmla="*/ 71201 h 815238"/>
                <a:gd name="connsiteX86" fmla="*/ 254172 w 800698"/>
                <a:gd name="connsiteY86" fmla="*/ 47955 h 815238"/>
                <a:gd name="connsiteX87" fmla="*/ 268477 w 800698"/>
                <a:gd name="connsiteY87" fmla="*/ 24547 h 815238"/>
                <a:gd name="connsiteX88" fmla="*/ 300826 w 800698"/>
                <a:gd name="connsiteY88" fmla="*/ 6502 h 815238"/>
                <a:gd name="connsiteX89" fmla="*/ 338865 w 800698"/>
                <a:gd name="connsiteY89" fmla="*/ 0 h 815238"/>
                <a:gd name="connsiteX90" fmla="*/ 348294 w 800698"/>
                <a:gd name="connsiteY90" fmla="*/ 325 h 815238"/>
                <a:gd name="connsiteX91" fmla="*/ 373490 w 800698"/>
                <a:gd name="connsiteY91" fmla="*/ 4227 h 815238"/>
                <a:gd name="connsiteX92" fmla="*/ 396412 w 800698"/>
                <a:gd name="connsiteY92" fmla="*/ 9916 h 815238"/>
                <a:gd name="connsiteX93" fmla="*/ 436401 w 800698"/>
                <a:gd name="connsiteY93" fmla="*/ 25359 h 815238"/>
                <a:gd name="connsiteX94" fmla="*/ 512642 w 800698"/>
                <a:gd name="connsiteY94" fmla="*/ 69738 h 815238"/>
                <a:gd name="connsiteX95" fmla="*/ 546129 w 800698"/>
                <a:gd name="connsiteY95" fmla="*/ 100462 h 815238"/>
                <a:gd name="connsiteX96" fmla="*/ 574415 w 800698"/>
                <a:gd name="connsiteY96" fmla="*/ 133787 h 815238"/>
                <a:gd name="connsiteX97" fmla="*/ 619769 w 800698"/>
                <a:gd name="connsiteY97" fmla="*/ 205476 h 815238"/>
                <a:gd name="connsiteX98" fmla="*/ 625297 w 800698"/>
                <a:gd name="connsiteY98" fmla="*/ 217180 h 815238"/>
                <a:gd name="connsiteX99" fmla="*/ 625297 w 800698"/>
                <a:gd name="connsiteY99" fmla="*/ 216692 h 815238"/>
                <a:gd name="connsiteX100" fmla="*/ 625297 w 800698"/>
                <a:gd name="connsiteY100" fmla="*/ 216692 h 815238"/>
                <a:gd name="connsiteX101" fmla="*/ 624971 w 800698"/>
                <a:gd name="connsiteY101" fmla="*/ 215555 h 815238"/>
                <a:gd name="connsiteX102" fmla="*/ 624483 w 800698"/>
                <a:gd name="connsiteY102" fmla="*/ 213441 h 815238"/>
                <a:gd name="connsiteX103" fmla="*/ 622208 w 800698"/>
                <a:gd name="connsiteY103" fmla="*/ 203363 h 815238"/>
                <a:gd name="connsiteX104" fmla="*/ 615868 w 800698"/>
                <a:gd name="connsiteY104" fmla="*/ 175077 h 815238"/>
                <a:gd name="connsiteX105" fmla="*/ 614893 w 800698"/>
                <a:gd name="connsiteY105" fmla="*/ 124358 h 815238"/>
                <a:gd name="connsiteX106" fmla="*/ 640252 w 800698"/>
                <a:gd name="connsiteY106" fmla="*/ 88433 h 815238"/>
                <a:gd name="connsiteX107" fmla="*/ 665448 w 800698"/>
                <a:gd name="connsiteY107" fmla="*/ 82906 h 815238"/>
                <a:gd name="connsiteX108" fmla="*/ 683492 w 800698"/>
                <a:gd name="connsiteY108" fmla="*/ 84694 h 815238"/>
                <a:gd name="connsiteX109" fmla="*/ 742990 w 800698"/>
                <a:gd name="connsiteY109" fmla="*/ 123383 h 815238"/>
                <a:gd name="connsiteX110" fmla="*/ 773713 w 800698"/>
                <a:gd name="connsiteY110" fmla="*/ 174427 h 815238"/>
                <a:gd name="connsiteX111" fmla="*/ 774688 w 800698"/>
                <a:gd name="connsiteY111" fmla="*/ 176703 h 815238"/>
                <a:gd name="connsiteX112" fmla="*/ 790294 w 800698"/>
                <a:gd name="connsiteY112" fmla="*/ 218318 h 815238"/>
                <a:gd name="connsiteX113" fmla="*/ 798260 w 800698"/>
                <a:gd name="connsiteY113" fmla="*/ 259121 h 815238"/>
                <a:gd name="connsiteX114" fmla="*/ 800699 w 800698"/>
                <a:gd name="connsiteY114" fmla="*/ 301224 h 815238"/>
                <a:gd name="connsiteX115" fmla="*/ 799072 w 800698"/>
                <a:gd name="connsiteY115" fmla="*/ 346253 h 815238"/>
                <a:gd name="connsiteX116" fmla="*/ 793709 w 800698"/>
                <a:gd name="connsiteY116" fmla="*/ 389981 h 815238"/>
                <a:gd name="connsiteX117" fmla="*/ 784768 w 800698"/>
                <a:gd name="connsiteY117" fmla="*/ 430784 h 815238"/>
                <a:gd name="connsiteX118" fmla="*/ 771925 w 800698"/>
                <a:gd name="connsiteY118" fmla="*/ 475163 h 815238"/>
                <a:gd name="connsiteX119" fmla="*/ 736000 w 800698"/>
                <a:gd name="connsiteY119" fmla="*/ 552216 h 815238"/>
                <a:gd name="connsiteX120" fmla="*/ 705600 w 800698"/>
                <a:gd name="connsiteY120" fmla="*/ 594644 h 815238"/>
                <a:gd name="connsiteX121" fmla="*/ 685280 w 800698"/>
                <a:gd name="connsiteY121" fmla="*/ 616428 h 815238"/>
                <a:gd name="connsiteX122" fmla="*/ 655370 w 800698"/>
                <a:gd name="connsiteY122" fmla="*/ 646989 h 815238"/>
                <a:gd name="connsiteX123" fmla="*/ 624483 w 800698"/>
                <a:gd name="connsiteY123" fmla="*/ 671860 h 815238"/>
                <a:gd name="connsiteX124" fmla="*/ 618631 w 800698"/>
                <a:gd name="connsiteY124" fmla="*/ 675762 h 815238"/>
                <a:gd name="connsiteX125" fmla="*/ 602212 w 800698"/>
                <a:gd name="connsiteY125" fmla="*/ 687466 h 815238"/>
                <a:gd name="connsiteX126" fmla="*/ 589371 w 800698"/>
                <a:gd name="connsiteY126" fmla="*/ 697220 h 815238"/>
                <a:gd name="connsiteX127" fmla="*/ 572465 w 800698"/>
                <a:gd name="connsiteY127" fmla="*/ 707949 h 815238"/>
                <a:gd name="connsiteX128" fmla="*/ 558972 w 800698"/>
                <a:gd name="connsiteY128" fmla="*/ 715589 h 815238"/>
                <a:gd name="connsiteX129" fmla="*/ 557346 w 800698"/>
                <a:gd name="connsiteY129" fmla="*/ 720791 h 815238"/>
                <a:gd name="connsiteX130" fmla="*/ 545154 w 800698"/>
                <a:gd name="connsiteY130" fmla="*/ 730545 h 815238"/>
                <a:gd name="connsiteX131" fmla="*/ 492484 w 800698"/>
                <a:gd name="connsiteY131" fmla="*/ 765658 h 815238"/>
                <a:gd name="connsiteX132" fmla="*/ 479317 w 800698"/>
                <a:gd name="connsiteY132" fmla="*/ 773460 h 815238"/>
                <a:gd name="connsiteX133" fmla="*/ 466962 w 800698"/>
                <a:gd name="connsiteY133" fmla="*/ 784352 h 815238"/>
                <a:gd name="connsiteX134" fmla="*/ 466638 w 800698"/>
                <a:gd name="connsiteY134" fmla="*/ 785002 h 815238"/>
                <a:gd name="connsiteX135" fmla="*/ 459648 w 800698"/>
                <a:gd name="connsiteY135" fmla="*/ 789229 h 815238"/>
                <a:gd name="connsiteX136" fmla="*/ 445180 w 800698"/>
                <a:gd name="connsiteY136" fmla="*/ 797844 h 815238"/>
                <a:gd name="connsiteX137" fmla="*/ 442741 w 800698"/>
                <a:gd name="connsiteY137" fmla="*/ 798657 h 815238"/>
                <a:gd name="connsiteX138" fmla="*/ 398362 w 800698"/>
                <a:gd name="connsiteY138" fmla="*/ 808573 h 815238"/>
                <a:gd name="connsiteX139" fmla="*/ 354959 w 800698"/>
                <a:gd name="connsiteY139" fmla="*/ 813613 h 815238"/>
                <a:gd name="connsiteX140" fmla="*/ 321472 w 800698"/>
                <a:gd name="connsiteY140" fmla="*/ 815238 h 815238"/>
                <a:gd name="connsiteX141" fmla="*/ 309442 w 800698"/>
                <a:gd name="connsiteY141" fmla="*/ 814913 h 81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800698" h="815238">
                  <a:moveTo>
                    <a:pt x="309117" y="814263"/>
                  </a:moveTo>
                  <a:cubicBezTo>
                    <a:pt x="280344" y="812800"/>
                    <a:pt x="250920" y="808086"/>
                    <a:pt x="221497" y="800120"/>
                  </a:cubicBezTo>
                  <a:cubicBezTo>
                    <a:pt x="208980" y="796707"/>
                    <a:pt x="196788" y="791505"/>
                    <a:pt x="184921" y="786465"/>
                  </a:cubicBezTo>
                  <a:lnTo>
                    <a:pt x="180207" y="784352"/>
                  </a:lnTo>
                  <a:cubicBezTo>
                    <a:pt x="168177" y="779313"/>
                    <a:pt x="155823" y="772648"/>
                    <a:pt x="142168" y="764032"/>
                  </a:cubicBezTo>
                  <a:lnTo>
                    <a:pt x="136479" y="760456"/>
                  </a:lnTo>
                  <a:cubicBezTo>
                    <a:pt x="126237" y="754116"/>
                    <a:pt x="114695" y="746963"/>
                    <a:pt x="104291" y="738673"/>
                  </a:cubicBezTo>
                  <a:cubicBezTo>
                    <a:pt x="93725" y="730220"/>
                    <a:pt x="83321" y="720466"/>
                    <a:pt x="72104" y="709087"/>
                  </a:cubicBezTo>
                  <a:cubicBezTo>
                    <a:pt x="61538" y="698195"/>
                    <a:pt x="52597" y="686491"/>
                    <a:pt x="43656" y="674299"/>
                  </a:cubicBezTo>
                  <a:cubicBezTo>
                    <a:pt x="34390" y="661782"/>
                    <a:pt x="27400" y="647802"/>
                    <a:pt x="21549" y="635447"/>
                  </a:cubicBezTo>
                  <a:cubicBezTo>
                    <a:pt x="13908" y="619679"/>
                    <a:pt x="9031" y="606511"/>
                    <a:pt x="6105" y="594157"/>
                  </a:cubicBezTo>
                  <a:cubicBezTo>
                    <a:pt x="4317" y="586679"/>
                    <a:pt x="2528" y="578551"/>
                    <a:pt x="1553" y="570098"/>
                  </a:cubicBezTo>
                  <a:lnTo>
                    <a:pt x="1553" y="569123"/>
                  </a:lnTo>
                  <a:lnTo>
                    <a:pt x="1066" y="565546"/>
                  </a:lnTo>
                  <a:lnTo>
                    <a:pt x="416" y="559369"/>
                  </a:lnTo>
                  <a:cubicBezTo>
                    <a:pt x="-398" y="551078"/>
                    <a:pt x="-72" y="541975"/>
                    <a:pt x="1878" y="530758"/>
                  </a:cubicBezTo>
                  <a:cubicBezTo>
                    <a:pt x="3179" y="522793"/>
                    <a:pt x="5942" y="514990"/>
                    <a:pt x="9519" y="508000"/>
                  </a:cubicBezTo>
                  <a:lnTo>
                    <a:pt x="10495" y="506049"/>
                  </a:lnTo>
                  <a:cubicBezTo>
                    <a:pt x="11307" y="504424"/>
                    <a:pt x="12282" y="502636"/>
                    <a:pt x="13258" y="501172"/>
                  </a:cubicBezTo>
                  <a:lnTo>
                    <a:pt x="14070" y="499872"/>
                  </a:lnTo>
                  <a:cubicBezTo>
                    <a:pt x="16996" y="495320"/>
                    <a:pt x="20085" y="490118"/>
                    <a:pt x="24312" y="486867"/>
                  </a:cubicBezTo>
                  <a:lnTo>
                    <a:pt x="25775" y="485729"/>
                  </a:lnTo>
                  <a:lnTo>
                    <a:pt x="26425" y="485242"/>
                  </a:lnTo>
                  <a:cubicBezTo>
                    <a:pt x="28864" y="483291"/>
                    <a:pt x="31302" y="481015"/>
                    <a:pt x="34228" y="479877"/>
                  </a:cubicBezTo>
                  <a:cubicBezTo>
                    <a:pt x="38454" y="478089"/>
                    <a:pt x="42844" y="476301"/>
                    <a:pt x="47558" y="475488"/>
                  </a:cubicBezTo>
                  <a:cubicBezTo>
                    <a:pt x="50972" y="474838"/>
                    <a:pt x="54548" y="474513"/>
                    <a:pt x="58125" y="474513"/>
                  </a:cubicBezTo>
                  <a:lnTo>
                    <a:pt x="58774" y="474513"/>
                  </a:lnTo>
                  <a:cubicBezTo>
                    <a:pt x="58774" y="474513"/>
                    <a:pt x="58287" y="473700"/>
                    <a:pt x="58125" y="473375"/>
                  </a:cubicBezTo>
                  <a:cubicBezTo>
                    <a:pt x="46745" y="450454"/>
                    <a:pt x="32765" y="420218"/>
                    <a:pt x="25287" y="387868"/>
                  </a:cubicBezTo>
                  <a:cubicBezTo>
                    <a:pt x="17972" y="356494"/>
                    <a:pt x="16509" y="327071"/>
                    <a:pt x="20898" y="300411"/>
                  </a:cubicBezTo>
                  <a:cubicBezTo>
                    <a:pt x="23825" y="282692"/>
                    <a:pt x="28538" y="268874"/>
                    <a:pt x="36017" y="257170"/>
                  </a:cubicBezTo>
                  <a:cubicBezTo>
                    <a:pt x="44794" y="243352"/>
                    <a:pt x="58774" y="234899"/>
                    <a:pt x="74381" y="233924"/>
                  </a:cubicBezTo>
                  <a:cubicBezTo>
                    <a:pt x="75356" y="233924"/>
                    <a:pt x="76168" y="233924"/>
                    <a:pt x="77144" y="233924"/>
                  </a:cubicBezTo>
                  <a:cubicBezTo>
                    <a:pt x="87872" y="233924"/>
                    <a:pt x="98765" y="238313"/>
                    <a:pt x="108680" y="246441"/>
                  </a:cubicBezTo>
                  <a:cubicBezTo>
                    <a:pt x="113233" y="250342"/>
                    <a:pt x="117621" y="254732"/>
                    <a:pt x="121685" y="259121"/>
                  </a:cubicBezTo>
                  <a:lnTo>
                    <a:pt x="122173" y="259608"/>
                  </a:lnTo>
                  <a:lnTo>
                    <a:pt x="123473" y="260909"/>
                  </a:lnTo>
                  <a:cubicBezTo>
                    <a:pt x="142493" y="280579"/>
                    <a:pt x="159725" y="302524"/>
                    <a:pt x="174354" y="321544"/>
                  </a:cubicBezTo>
                  <a:cubicBezTo>
                    <a:pt x="185571" y="336174"/>
                    <a:pt x="196788" y="351292"/>
                    <a:pt x="207517" y="366085"/>
                  </a:cubicBezTo>
                  <a:lnTo>
                    <a:pt x="208167" y="366898"/>
                  </a:lnTo>
                  <a:cubicBezTo>
                    <a:pt x="212719" y="373075"/>
                    <a:pt x="217270" y="379252"/>
                    <a:pt x="221823" y="385430"/>
                  </a:cubicBezTo>
                  <a:cubicBezTo>
                    <a:pt x="226536" y="391932"/>
                    <a:pt x="231901" y="398760"/>
                    <a:pt x="238403" y="407213"/>
                  </a:cubicBezTo>
                  <a:lnTo>
                    <a:pt x="238891" y="407863"/>
                  </a:lnTo>
                  <a:cubicBezTo>
                    <a:pt x="247669" y="418917"/>
                    <a:pt x="256935" y="430459"/>
                    <a:pt x="266527" y="441025"/>
                  </a:cubicBezTo>
                  <a:cubicBezTo>
                    <a:pt x="278068" y="453542"/>
                    <a:pt x="289935" y="465409"/>
                    <a:pt x="299851" y="475163"/>
                  </a:cubicBezTo>
                  <a:cubicBezTo>
                    <a:pt x="318870" y="493207"/>
                    <a:pt x="338052" y="510113"/>
                    <a:pt x="357073" y="525394"/>
                  </a:cubicBezTo>
                  <a:cubicBezTo>
                    <a:pt x="357073" y="525394"/>
                    <a:pt x="356910" y="525231"/>
                    <a:pt x="356747" y="525069"/>
                  </a:cubicBezTo>
                  <a:cubicBezTo>
                    <a:pt x="355772" y="524256"/>
                    <a:pt x="354797" y="523281"/>
                    <a:pt x="353984" y="522305"/>
                  </a:cubicBezTo>
                  <a:cubicBezTo>
                    <a:pt x="348945" y="517428"/>
                    <a:pt x="344067" y="512552"/>
                    <a:pt x="339190" y="507512"/>
                  </a:cubicBezTo>
                  <a:cubicBezTo>
                    <a:pt x="321309" y="489306"/>
                    <a:pt x="304241" y="469636"/>
                    <a:pt x="287822" y="450616"/>
                  </a:cubicBezTo>
                  <a:lnTo>
                    <a:pt x="286033" y="448666"/>
                  </a:lnTo>
                  <a:lnTo>
                    <a:pt x="279857" y="441513"/>
                  </a:lnTo>
                  <a:lnTo>
                    <a:pt x="279206" y="440863"/>
                  </a:lnTo>
                  <a:cubicBezTo>
                    <a:pt x="245718" y="402011"/>
                    <a:pt x="210930" y="361696"/>
                    <a:pt x="178418" y="320893"/>
                  </a:cubicBezTo>
                  <a:cubicBezTo>
                    <a:pt x="156310" y="293096"/>
                    <a:pt x="139892" y="269687"/>
                    <a:pt x="126724" y="246929"/>
                  </a:cubicBezTo>
                  <a:cubicBezTo>
                    <a:pt x="117784" y="231648"/>
                    <a:pt x="111444" y="218806"/>
                    <a:pt x="106404" y="206614"/>
                  </a:cubicBezTo>
                  <a:cubicBezTo>
                    <a:pt x="101041" y="193609"/>
                    <a:pt x="98114" y="183043"/>
                    <a:pt x="96977" y="172314"/>
                  </a:cubicBezTo>
                  <a:cubicBezTo>
                    <a:pt x="96326" y="166136"/>
                    <a:pt x="96651" y="159959"/>
                    <a:pt x="96977" y="154595"/>
                  </a:cubicBezTo>
                  <a:cubicBezTo>
                    <a:pt x="97464" y="148255"/>
                    <a:pt x="99414" y="136713"/>
                    <a:pt x="106242" y="129398"/>
                  </a:cubicBezTo>
                  <a:cubicBezTo>
                    <a:pt x="110957" y="124358"/>
                    <a:pt x="116483" y="119319"/>
                    <a:pt x="124448" y="116718"/>
                  </a:cubicBezTo>
                  <a:cubicBezTo>
                    <a:pt x="128838" y="115092"/>
                    <a:pt x="133877" y="114442"/>
                    <a:pt x="140380" y="114442"/>
                  </a:cubicBezTo>
                  <a:cubicBezTo>
                    <a:pt x="149320" y="114442"/>
                    <a:pt x="157774" y="115743"/>
                    <a:pt x="165739" y="117043"/>
                  </a:cubicBezTo>
                  <a:cubicBezTo>
                    <a:pt x="179394" y="119319"/>
                    <a:pt x="193212" y="122895"/>
                    <a:pt x="204916" y="125984"/>
                  </a:cubicBezTo>
                  <a:cubicBezTo>
                    <a:pt x="228487" y="131999"/>
                    <a:pt x="253359" y="141102"/>
                    <a:pt x="281156" y="153782"/>
                  </a:cubicBezTo>
                  <a:cubicBezTo>
                    <a:pt x="297575" y="161097"/>
                    <a:pt x="310742" y="167762"/>
                    <a:pt x="322772" y="174589"/>
                  </a:cubicBezTo>
                  <a:cubicBezTo>
                    <a:pt x="335452" y="181742"/>
                    <a:pt x="347644" y="189870"/>
                    <a:pt x="358698" y="197673"/>
                  </a:cubicBezTo>
                  <a:cubicBezTo>
                    <a:pt x="372840" y="207427"/>
                    <a:pt x="384220" y="215880"/>
                    <a:pt x="394624" y="224170"/>
                  </a:cubicBezTo>
                  <a:cubicBezTo>
                    <a:pt x="404377" y="231973"/>
                    <a:pt x="413480" y="240914"/>
                    <a:pt x="422421" y="249530"/>
                  </a:cubicBezTo>
                  <a:lnTo>
                    <a:pt x="424372" y="251480"/>
                  </a:lnTo>
                  <a:cubicBezTo>
                    <a:pt x="434126" y="260909"/>
                    <a:pt x="445180" y="271638"/>
                    <a:pt x="455096" y="282854"/>
                  </a:cubicBezTo>
                  <a:cubicBezTo>
                    <a:pt x="464687" y="293908"/>
                    <a:pt x="474115" y="305288"/>
                    <a:pt x="484032" y="317805"/>
                  </a:cubicBezTo>
                  <a:cubicBezTo>
                    <a:pt x="500288" y="338450"/>
                    <a:pt x="515730" y="360558"/>
                    <a:pt x="531336" y="385430"/>
                  </a:cubicBezTo>
                  <a:lnTo>
                    <a:pt x="532312" y="386893"/>
                  </a:lnTo>
                  <a:lnTo>
                    <a:pt x="532962" y="388031"/>
                  </a:lnTo>
                  <a:lnTo>
                    <a:pt x="532962" y="387380"/>
                  </a:lnTo>
                  <a:lnTo>
                    <a:pt x="532312" y="386568"/>
                  </a:lnTo>
                  <a:lnTo>
                    <a:pt x="531662" y="384942"/>
                  </a:lnTo>
                  <a:cubicBezTo>
                    <a:pt x="530036" y="380553"/>
                    <a:pt x="528248" y="376326"/>
                    <a:pt x="526460" y="371937"/>
                  </a:cubicBezTo>
                  <a:cubicBezTo>
                    <a:pt x="519957" y="358282"/>
                    <a:pt x="512317" y="343977"/>
                    <a:pt x="503377" y="328534"/>
                  </a:cubicBezTo>
                  <a:cubicBezTo>
                    <a:pt x="493948" y="313253"/>
                    <a:pt x="483057" y="297485"/>
                    <a:pt x="468913" y="279116"/>
                  </a:cubicBezTo>
                  <a:cubicBezTo>
                    <a:pt x="450545" y="256357"/>
                    <a:pt x="432500" y="236200"/>
                    <a:pt x="413480" y="217668"/>
                  </a:cubicBezTo>
                  <a:cubicBezTo>
                    <a:pt x="405678" y="210190"/>
                    <a:pt x="398850" y="204175"/>
                    <a:pt x="391860" y="198811"/>
                  </a:cubicBezTo>
                  <a:cubicBezTo>
                    <a:pt x="371053" y="184018"/>
                    <a:pt x="349757" y="170688"/>
                    <a:pt x="327974" y="157358"/>
                  </a:cubicBezTo>
                  <a:cubicBezTo>
                    <a:pt x="304728" y="143053"/>
                    <a:pt x="278719" y="126959"/>
                    <a:pt x="262787" y="103063"/>
                  </a:cubicBezTo>
                  <a:cubicBezTo>
                    <a:pt x="260836" y="100137"/>
                    <a:pt x="259048" y="97048"/>
                    <a:pt x="256610" y="92659"/>
                  </a:cubicBezTo>
                  <a:cubicBezTo>
                    <a:pt x="253197" y="86482"/>
                    <a:pt x="251246" y="79654"/>
                    <a:pt x="250595" y="71201"/>
                  </a:cubicBezTo>
                  <a:cubicBezTo>
                    <a:pt x="249945" y="63073"/>
                    <a:pt x="252221" y="54620"/>
                    <a:pt x="254172" y="47955"/>
                  </a:cubicBezTo>
                  <a:cubicBezTo>
                    <a:pt x="256448" y="39340"/>
                    <a:pt x="261974" y="30399"/>
                    <a:pt x="268477" y="24547"/>
                  </a:cubicBezTo>
                  <a:cubicBezTo>
                    <a:pt x="277581" y="16419"/>
                    <a:pt x="287985" y="11379"/>
                    <a:pt x="300826" y="6502"/>
                  </a:cubicBezTo>
                  <a:cubicBezTo>
                    <a:pt x="311880" y="2113"/>
                    <a:pt x="324722" y="0"/>
                    <a:pt x="338865" y="0"/>
                  </a:cubicBezTo>
                  <a:cubicBezTo>
                    <a:pt x="342116" y="0"/>
                    <a:pt x="345205" y="0"/>
                    <a:pt x="348294" y="325"/>
                  </a:cubicBezTo>
                  <a:cubicBezTo>
                    <a:pt x="356910" y="975"/>
                    <a:pt x="365525" y="2601"/>
                    <a:pt x="373490" y="4227"/>
                  </a:cubicBezTo>
                  <a:cubicBezTo>
                    <a:pt x="380643" y="5690"/>
                    <a:pt x="388771" y="7478"/>
                    <a:pt x="396412" y="9916"/>
                  </a:cubicBezTo>
                  <a:cubicBezTo>
                    <a:pt x="412668" y="15281"/>
                    <a:pt x="425023" y="19995"/>
                    <a:pt x="436401" y="25359"/>
                  </a:cubicBezTo>
                  <a:cubicBezTo>
                    <a:pt x="463712" y="38039"/>
                    <a:pt x="490047" y="51044"/>
                    <a:pt x="512642" y="69738"/>
                  </a:cubicBezTo>
                  <a:cubicBezTo>
                    <a:pt x="525485" y="80467"/>
                    <a:pt x="536376" y="90546"/>
                    <a:pt x="546129" y="100462"/>
                  </a:cubicBezTo>
                  <a:cubicBezTo>
                    <a:pt x="555071" y="109728"/>
                    <a:pt x="564174" y="120294"/>
                    <a:pt x="574415" y="133787"/>
                  </a:cubicBezTo>
                  <a:cubicBezTo>
                    <a:pt x="591647" y="156383"/>
                    <a:pt x="606927" y="180442"/>
                    <a:pt x="619769" y="205476"/>
                  </a:cubicBezTo>
                  <a:cubicBezTo>
                    <a:pt x="621883" y="209377"/>
                    <a:pt x="623670" y="213279"/>
                    <a:pt x="625297" y="217180"/>
                  </a:cubicBezTo>
                  <a:lnTo>
                    <a:pt x="625297" y="216692"/>
                  </a:lnTo>
                  <a:lnTo>
                    <a:pt x="625297" y="216692"/>
                  </a:lnTo>
                  <a:lnTo>
                    <a:pt x="624971" y="215555"/>
                  </a:lnTo>
                  <a:lnTo>
                    <a:pt x="624483" y="213441"/>
                  </a:lnTo>
                  <a:lnTo>
                    <a:pt x="622208" y="203363"/>
                  </a:lnTo>
                  <a:cubicBezTo>
                    <a:pt x="620095" y="194097"/>
                    <a:pt x="617819" y="184506"/>
                    <a:pt x="615868" y="175077"/>
                  </a:cubicBezTo>
                  <a:cubicBezTo>
                    <a:pt x="611641" y="154757"/>
                    <a:pt x="611316" y="139151"/>
                    <a:pt x="614893" y="124358"/>
                  </a:cubicBezTo>
                  <a:cubicBezTo>
                    <a:pt x="618957" y="107615"/>
                    <a:pt x="628060" y="94610"/>
                    <a:pt x="640252" y="88433"/>
                  </a:cubicBezTo>
                  <a:cubicBezTo>
                    <a:pt x="647729" y="84694"/>
                    <a:pt x="655857" y="82906"/>
                    <a:pt x="665448" y="82906"/>
                  </a:cubicBezTo>
                  <a:cubicBezTo>
                    <a:pt x="670976" y="82906"/>
                    <a:pt x="676828" y="83556"/>
                    <a:pt x="683492" y="84694"/>
                  </a:cubicBezTo>
                  <a:cubicBezTo>
                    <a:pt x="708202" y="89245"/>
                    <a:pt x="728359" y="107777"/>
                    <a:pt x="742990" y="123383"/>
                  </a:cubicBezTo>
                  <a:cubicBezTo>
                    <a:pt x="756482" y="137851"/>
                    <a:pt x="765261" y="156383"/>
                    <a:pt x="773713" y="174427"/>
                  </a:cubicBezTo>
                  <a:lnTo>
                    <a:pt x="774688" y="176703"/>
                  </a:lnTo>
                  <a:cubicBezTo>
                    <a:pt x="781841" y="191983"/>
                    <a:pt x="787043" y="205638"/>
                    <a:pt x="790294" y="218318"/>
                  </a:cubicBezTo>
                  <a:cubicBezTo>
                    <a:pt x="794521" y="234086"/>
                    <a:pt x="796960" y="247091"/>
                    <a:pt x="798260" y="259121"/>
                  </a:cubicBezTo>
                  <a:cubicBezTo>
                    <a:pt x="799723" y="272613"/>
                    <a:pt x="800536" y="286756"/>
                    <a:pt x="800699" y="301224"/>
                  </a:cubicBezTo>
                  <a:cubicBezTo>
                    <a:pt x="800699" y="315529"/>
                    <a:pt x="800699" y="330810"/>
                    <a:pt x="799072" y="346253"/>
                  </a:cubicBezTo>
                  <a:cubicBezTo>
                    <a:pt x="797610" y="359583"/>
                    <a:pt x="795985" y="373888"/>
                    <a:pt x="793709" y="389981"/>
                  </a:cubicBezTo>
                  <a:cubicBezTo>
                    <a:pt x="791758" y="404287"/>
                    <a:pt x="788018" y="418267"/>
                    <a:pt x="784768" y="430784"/>
                  </a:cubicBezTo>
                  <a:cubicBezTo>
                    <a:pt x="781028" y="445252"/>
                    <a:pt x="777127" y="460370"/>
                    <a:pt x="771925" y="475163"/>
                  </a:cubicBezTo>
                  <a:cubicBezTo>
                    <a:pt x="762822" y="500847"/>
                    <a:pt x="750792" y="526694"/>
                    <a:pt x="736000" y="552216"/>
                  </a:cubicBezTo>
                  <a:cubicBezTo>
                    <a:pt x="727221" y="567497"/>
                    <a:pt x="716167" y="581477"/>
                    <a:pt x="705600" y="594644"/>
                  </a:cubicBezTo>
                  <a:cubicBezTo>
                    <a:pt x="699424" y="602285"/>
                    <a:pt x="692596" y="609600"/>
                    <a:pt x="685280" y="616428"/>
                  </a:cubicBezTo>
                  <a:cubicBezTo>
                    <a:pt x="676991" y="626019"/>
                    <a:pt x="666749" y="637235"/>
                    <a:pt x="655370" y="646989"/>
                  </a:cubicBezTo>
                  <a:cubicBezTo>
                    <a:pt x="644966" y="655767"/>
                    <a:pt x="634075" y="664383"/>
                    <a:pt x="624483" y="671860"/>
                  </a:cubicBezTo>
                  <a:cubicBezTo>
                    <a:pt x="622532" y="673161"/>
                    <a:pt x="620582" y="674461"/>
                    <a:pt x="618631" y="675762"/>
                  </a:cubicBezTo>
                  <a:cubicBezTo>
                    <a:pt x="613105" y="679501"/>
                    <a:pt x="607577" y="683402"/>
                    <a:pt x="602212" y="687466"/>
                  </a:cubicBezTo>
                  <a:cubicBezTo>
                    <a:pt x="597986" y="690717"/>
                    <a:pt x="593597" y="693969"/>
                    <a:pt x="589371" y="697220"/>
                  </a:cubicBezTo>
                  <a:cubicBezTo>
                    <a:pt x="584006" y="700796"/>
                    <a:pt x="578317" y="704372"/>
                    <a:pt x="572465" y="707949"/>
                  </a:cubicBezTo>
                  <a:cubicBezTo>
                    <a:pt x="566937" y="711363"/>
                    <a:pt x="562873" y="713638"/>
                    <a:pt x="558972" y="715589"/>
                  </a:cubicBezTo>
                  <a:cubicBezTo>
                    <a:pt x="558646" y="717377"/>
                    <a:pt x="557997" y="719165"/>
                    <a:pt x="557346" y="720791"/>
                  </a:cubicBezTo>
                  <a:cubicBezTo>
                    <a:pt x="553282" y="724042"/>
                    <a:pt x="549218" y="727293"/>
                    <a:pt x="545154" y="730545"/>
                  </a:cubicBezTo>
                  <a:cubicBezTo>
                    <a:pt x="528085" y="742899"/>
                    <a:pt x="510528" y="754604"/>
                    <a:pt x="492484" y="765658"/>
                  </a:cubicBezTo>
                  <a:cubicBezTo>
                    <a:pt x="488096" y="768259"/>
                    <a:pt x="483706" y="770860"/>
                    <a:pt x="479317" y="773460"/>
                  </a:cubicBezTo>
                  <a:cubicBezTo>
                    <a:pt x="474603" y="776224"/>
                    <a:pt x="470051" y="779638"/>
                    <a:pt x="466962" y="784352"/>
                  </a:cubicBezTo>
                  <a:lnTo>
                    <a:pt x="466638" y="785002"/>
                  </a:lnTo>
                  <a:cubicBezTo>
                    <a:pt x="464362" y="786465"/>
                    <a:pt x="461923" y="787766"/>
                    <a:pt x="459648" y="789229"/>
                  </a:cubicBezTo>
                  <a:cubicBezTo>
                    <a:pt x="454770" y="792155"/>
                    <a:pt x="450056" y="794918"/>
                    <a:pt x="445180" y="797844"/>
                  </a:cubicBezTo>
                  <a:cubicBezTo>
                    <a:pt x="444367" y="798170"/>
                    <a:pt x="443554" y="798332"/>
                    <a:pt x="442741" y="798657"/>
                  </a:cubicBezTo>
                  <a:cubicBezTo>
                    <a:pt x="427623" y="803534"/>
                    <a:pt x="411855" y="806298"/>
                    <a:pt x="398362" y="808573"/>
                  </a:cubicBezTo>
                  <a:cubicBezTo>
                    <a:pt x="386008" y="810524"/>
                    <a:pt x="372515" y="812150"/>
                    <a:pt x="354959" y="813613"/>
                  </a:cubicBezTo>
                  <a:cubicBezTo>
                    <a:pt x="341954" y="814751"/>
                    <a:pt x="331225" y="815238"/>
                    <a:pt x="321472" y="815238"/>
                  </a:cubicBezTo>
                  <a:cubicBezTo>
                    <a:pt x="317408" y="815238"/>
                    <a:pt x="313506" y="815238"/>
                    <a:pt x="309442" y="814913"/>
                  </a:cubicBezTo>
                  <a:close/>
                </a:path>
              </a:pathLst>
            </a:custGeom>
            <a:solidFill>
              <a:srgbClr val="FBA476"/>
            </a:solidFill>
            <a:ln w="16256"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CE7EE6C5-F9BA-FD9E-E951-53E74B4E99A5}"/>
                </a:ext>
              </a:extLst>
            </p:cNvPr>
            <p:cNvSpPr/>
            <p:nvPr/>
          </p:nvSpPr>
          <p:spPr>
            <a:xfrm>
              <a:off x="7544115" y="4419673"/>
              <a:ext cx="816555" cy="903068"/>
            </a:xfrm>
            <a:custGeom>
              <a:avLst/>
              <a:gdLst>
                <a:gd name="connsiteX0" fmla="*/ 219587 w 816555"/>
                <a:gd name="connsiteY0" fmla="*/ 880148 h 903068"/>
                <a:gd name="connsiteX1" fmla="*/ 204957 w 816555"/>
                <a:gd name="connsiteY1" fmla="*/ 838370 h 903068"/>
                <a:gd name="connsiteX2" fmla="*/ 206420 w 816555"/>
                <a:gd name="connsiteY2" fmla="*/ 799356 h 903068"/>
                <a:gd name="connsiteX3" fmla="*/ 227715 w 816555"/>
                <a:gd name="connsiteY3" fmla="*/ 714337 h 903068"/>
                <a:gd name="connsiteX4" fmla="*/ 268680 w 816555"/>
                <a:gd name="connsiteY4" fmla="*/ 633545 h 903068"/>
                <a:gd name="connsiteX5" fmla="*/ 292251 w 816555"/>
                <a:gd name="connsiteY5" fmla="*/ 599407 h 903068"/>
                <a:gd name="connsiteX6" fmla="*/ 296478 w 816555"/>
                <a:gd name="connsiteY6" fmla="*/ 594042 h 903068"/>
                <a:gd name="connsiteX7" fmla="*/ 262503 w 816555"/>
                <a:gd name="connsiteY7" fmla="*/ 603471 h 903068"/>
                <a:gd name="connsiteX8" fmla="*/ 264779 w 816555"/>
                <a:gd name="connsiteY8" fmla="*/ 602983 h 903068"/>
                <a:gd name="connsiteX9" fmla="*/ 220725 w 816555"/>
                <a:gd name="connsiteY9" fmla="*/ 611274 h 903068"/>
                <a:gd name="connsiteX10" fmla="*/ 170494 w 816555"/>
                <a:gd name="connsiteY10" fmla="*/ 615988 h 903068"/>
                <a:gd name="connsiteX11" fmla="*/ 112623 w 816555"/>
                <a:gd name="connsiteY11" fmla="*/ 616476 h 903068"/>
                <a:gd name="connsiteX12" fmla="*/ 58653 w 816555"/>
                <a:gd name="connsiteY12" fmla="*/ 607372 h 903068"/>
                <a:gd name="connsiteX13" fmla="*/ 14436 w 816555"/>
                <a:gd name="connsiteY13" fmla="*/ 577949 h 903068"/>
                <a:gd name="connsiteX14" fmla="*/ 4683 w 816555"/>
                <a:gd name="connsiteY14" fmla="*/ 560393 h 903068"/>
                <a:gd name="connsiteX15" fmla="*/ 131 w 816555"/>
                <a:gd name="connsiteY15" fmla="*/ 539747 h 903068"/>
                <a:gd name="connsiteX16" fmla="*/ 16387 w 816555"/>
                <a:gd name="connsiteY16" fmla="*/ 496506 h 903068"/>
                <a:gd name="connsiteX17" fmla="*/ 68081 w 816555"/>
                <a:gd name="connsiteY17" fmla="*/ 469847 h 903068"/>
                <a:gd name="connsiteX18" fmla="*/ 111322 w 816555"/>
                <a:gd name="connsiteY18" fmla="*/ 459118 h 903068"/>
                <a:gd name="connsiteX19" fmla="*/ 154075 w 816555"/>
                <a:gd name="connsiteY19" fmla="*/ 450827 h 903068"/>
                <a:gd name="connsiteX20" fmla="*/ 247385 w 816555"/>
                <a:gd name="connsiteY20" fmla="*/ 443024 h 903068"/>
                <a:gd name="connsiteX21" fmla="*/ 284123 w 816555"/>
                <a:gd name="connsiteY21" fmla="*/ 440748 h 903068"/>
                <a:gd name="connsiteX22" fmla="*/ 242508 w 816555"/>
                <a:gd name="connsiteY22" fmla="*/ 420428 h 903068"/>
                <a:gd name="connsiteX23" fmla="*/ 166105 w 816555"/>
                <a:gd name="connsiteY23" fmla="*/ 381089 h 903068"/>
                <a:gd name="connsiteX24" fmla="*/ 144485 w 816555"/>
                <a:gd name="connsiteY24" fmla="*/ 368897 h 903068"/>
                <a:gd name="connsiteX25" fmla="*/ 124489 w 816555"/>
                <a:gd name="connsiteY25" fmla="*/ 356217 h 903068"/>
                <a:gd name="connsiteX26" fmla="*/ 95229 w 816555"/>
                <a:gd name="connsiteY26" fmla="*/ 335735 h 903068"/>
                <a:gd name="connsiteX27" fmla="*/ 52638 w 816555"/>
                <a:gd name="connsiteY27" fmla="*/ 293957 h 903068"/>
                <a:gd name="connsiteX28" fmla="*/ 34919 w 816555"/>
                <a:gd name="connsiteY28" fmla="*/ 245676 h 903068"/>
                <a:gd name="connsiteX29" fmla="*/ 50525 w 816555"/>
                <a:gd name="connsiteY29" fmla="*/ 200485 h 903068"/>
                <a:gd name="connsiteX30" fmla="*/ 87913 w 816555"/>
                <a:gd name="connsiteY30" fmla="*/ 184879 h 903068"/>
                <a:gd name="connsiteX31" fmla="*/ 120588 w 816555"/>
                <a:gd name="connsiteY31" fmla="*/ 192032 h 903068"/>
                <a:gd name="connsiteX32" fmla="*/ 160253 w 816555"/>
                <a:gd name="connsiteY32" fmla="*/ 209588 h 903068"/>
                <a:gd name="connsiteX33" fmla="*/ 198617 w 816555"/>
                <a:gd name="connsiteY33" fmla="*/ 230071 h 903068"/>
                <a:gd name="connsiteX34" fmla="*/ 274857 w 816555"/>
                <a:gd name="connsiteY34" fmla="*/ 277050 h 903068"/>
                <a:gd name="connsiteX35" fmla="*/ 308345 w 816555"/>
                <a:gd name="connsiteY35" fmla="*/ 300134 h 903068"/>
                <a:gd name="connsiteX36" fmla="*/ 307857 w 816555"/>
                <a:gd name="connsiteY36" fmla="*/ 299321 h 903068"/>
                <a:gd name="connsiteX37" fmla="*/ 269330 w 816555"/>
                <a:gd name="connsiteY37" fmla="*/ 221292 h 903068"/>
                <a:gd name="connsiteX38" fmla="*/ 251936 w 816555"/>
                <a:gd name="connsiteY38" fmla="*/ 177564 h 903068"/>
                <a:gd name="connsiteX39" fmla="*/ 239907 w 816555"/>
                <a:gd name="connsiteY39" fmla="*/ 136111 h 903068"/>
                <a:gd name="connsiteX40" fmla="*/ 234868 w 816555"/>
                <a:gd name="connsiteY40" fmla="*/ 93520 h 903068"/>
                <a:gd name="connsiteX41" fmla="*/ 238932 w 816555"/>
                <a:gd name="connsiteY41" fmla="*/ 49629 h 903068"/>
                <a:gd name="connsiteX42" fmla="*/ 266729 w 816555"/>
                <a:gd name="connsiteY42" fmla="*/ 9152 h 903068"/>
                <a:gd name="connsiteX43" fmla="*/ 288025 w 816555"/>
                <a:gd name="connsiteY43" fmla="*/ 861 h 903068"/>
                <a:gd name="connsiteX44" fmla="*/ 314197 w 816555"/>
                <a:gd name="connsiteY44" fmla="*/ 1674 h 903068"/>
                <a:gd name="connsiteX45" fmla="*/ 334030 w 816555"/>
                <a:gd name="connsiteY45" fmla="*/ 11590 h 903068"/>
                <a:gd name="connsiteX46" fmla="*/ 347685 w 816555"/>
                <a:gd name="connsiteY46" fmla="*/ 23619 h 903068"/>
                <a:gd name="connsiteX47" fmla="*/ 363453 w 816555"/>
                <a:gd name="connsiteY47" fmla="*/ 41664 h 903068"/>
                <a:gd name="connsiteX48" fmla="*/ 387837 w 816555"/>
                <a:gd name="connsiteY48" fmla="*/ 81653 h 903068"/>
                <a:gd name="connsiteX49" fmla="*/ 405068 w 816555"/>
                <a:gd name="connsiteY49" fmla="*/ 120830 h 903068"/>
                <a:gd name="connsiteX50" fmla="*/ 420512 w 816555"/>
                <a:gd name="connsiteY50" fmla="*/ 165047 h 903068"/>
                <a:gd name="connsiteX51" fmla="*/ 431890 w 816555"/>
                <a:gd name="connsiteY51" fmla="*/ 206174 h 903068"/>
                <a:gd name="connsiteX52" fmla="*/ 434816 w 816555"/>
                <a:gd name="connsiteY52" fmla="*/ 192844 h 903068"/>
                <a:gd name="connsiteX53" fmla="*/ 447334 w 816555"/>
                <a:gd name="connsiteY53" fmla="*/ 148303 h 903068"/>
                <a:gd name="connsiteX54" fmla="*/ 463590 w 816555"/>
                <a:gd name="connsiteY54" fmla="*/ 105062 h 903068"/>
                <a:gd name="connsiteX55" fmla="*/ 486023 w 816555"/>
                <a:gd name="connsiteY55" fmla="*/ 63934 h 903068"/>
                <a:gd name="connsiteX56" fmla="*/ 525362 w 816555"/>
                <a:gd name="connsiteY56" fmla="*/ 29634 h 903068"/>
                <a:gd name="connsiteX57" fmla="*/ 546821 w 816555"/>
                <a:gd name="connsiteY57" fmla="*/ 21506 h 903068"/>
                <a:gd name="connsiteX58" fmla="*/ 570554 w 816555"/>
                <a:gd name="connsiteY58" fmla="*/ 25082 h 903068"/>
                <a:gd name="connsiteX59" fmla="*/ 587785 w 816555"/>
                <a:gd name="connsiteY59" fmla="*/ 40201 h 903068"/>
                <a:gd name="connsiteX60" fmla="*/ 597214 w 816555"/>
                <a:gd name="connsiteY60" fmla="*/ 67348 h 903068"/>
                <a:gd name="connsiteX61" fmla="*/ 596401 w 816555"/>
                <a:gd name="connsiteY61" fmla="*/ 97097 h 903068"/>
                <a:gd name="connsiteX62" fmla="*/ 593475 w 816555"/>
                <a:gd name="connsiteY62" fmla="*/ 118554 h 903068"/>
                <a:gd name="connsiteX63" fmla="*/ 577707 w 816555"/>
                <a:gd name="connsiteY63" fmla="*/ 206174 h 903068"/>
                <a:gd name="connsiteX64" fmla="*/ 563727 w 816555"/>
                <a:gd name="connsiteY64" fmla="*/ 262745 h 903068"/>
                <a:gd name="connsiteX65" fmla="*/ 543407 w 816555"/>
                <a:gd name="connsiteY65" fmla="*/ 323868 h 903068"/>
                <a:gd name="connsiteX66" fmla="*/ 526176 w 816555"/>
                <a:gd name="connsiteY66" fmla="*/ 368409 h 903068"/>
                <a:gd name="connsiteX67" fmla="*/ 679957 w 816555"/>
                <a:gd name="connsiteY67" fmla="*/ 299321 h 903068"/>
                <a:gd name="connsiteX68" fmla="*/ 723523 w 816555"/>
                <a:gd name="connsiteY68" fmla="*/ 285341 h 903068"/>
                <a:gd name="connsiteX69" fmla="*/ 778956 w 816555"/>
                <a:gd name="connsiteY69" fmla="*/ 280627 h 903068"/>
                <a:gd name="connsiteX70" fmla="*/ 799764 w 816555"/>
                <a:gd name="connsiteY70" fmla="*/ 289242 h 903068"/>
                <a:gd name="connsiteX71" fmla="*/ 812932 w 816555"/>
                <a:gd name="connsiteY71" fmla="*/ 305336 h 903068"/>
                <a:gd name="connsiteX72" fmla="*/ 816345 w 816555"/>
                <a:gd name="connsiteY72" fmla="*/ 325331 h 903068"/>
                <a:gd name="connsiteX73" fmla="*/ 810980 w 816555"/>
                <a:gd name="connsiteY73" fmla="*/ 341099 h 903068"/>
                <a:gd name="connsiteX74" fmla="*/ 792124 w 816555"/>
                <a:gd name="connsiteY74" fmla="*/ 368734 h 903068"/>
                <a:gd name="connsiteX75" fmla="*/ 762537 w 816555"/>
                <a:gd name="connsiteY75" fmla="*/ 394906 h 903068"/>
                <a:gd name="connsiteX76" fmla="*/ 725637 w 816555"/>
                <a:gd name="connsiteY76" fmla="*/ 417827 h 903068"/>
                <a:gd name="connsiteX77" fmla="*/ 645820 w 816555"/>
                <a:gd name="connsiteY77" fmla="*/ 447413 h 903068"/>
                <a:gd name="connsiteX78" fmla="*/ 563239 w 816555"/>
                <a:gd name="connsiteY78" fmla="*/ 469034 h 903068"/>
                <a:gd name="connsiteX79" fmla="*/ 554624 w 816555"/>
                <a:gd name="connsiteY79" fmla="*/ 470822 h 903068"/>
                <a:gd name="connsiteX80" fmla="*/ 568441 w 816555"/>
                <a:gd name="connsiteY80" fmla="*/ 478787 h 903068"/>
                <a:gd name="connsiteX81" fmla="*/ 641756 w 816555"/>
                <a:gd name="connsiteY81" fmla="*/ 524792 h 903068"/>
                <a:gd name="connsiteX82" fmla="*/ 708730 w 816555"/>
                <a:gd name="connsiteY82" fmla="*/ 584289 h 903068"/>
                <a:gd name="connsiteX83" fmla="*/ 729376 w 816555"/>
                <a:gd name="connsiteY83" fmla="*/ 618426 h 903068"/>
                <a:gd name="connsiteX84" fmla="*/ 738153 w 816555"/>
                <a:gd name="connsiteY84" fmla="*/ 657116 h 903068"/>
                <a:gd name="connsiteX85" fmla="*/ 725474 w 816555"/>
                <a:gd name="connsiteY85" fmla="*/ 701332 h 903068"/>
                <a:gd name="connsiteX86" fmla="*/ 707267 w 816555"/>
                <a:gd name="connsiteY86" fmla="*/ 715150 h 903068"/>
                <a:gd name="connsiteX87" fmla="*/ 695888 w 816555"/>
                <a:gd name="connsiteY87" fmla="*/ 719376 h 903068"/>
                <a:gd name="connsiteX88" fmla="*/ 679957 w 816555"/>
                <a:gd name="connsiteY88" fmla="*/ 720189 h 903068"/>
                <a:gd name="connsiteX89" fmla="*/ 657036 w 816555"/>
                <a:gd name="connsiteY89" fmla="*/ 712061 h 903068"/>
                <a:gd name="connsiteX90" fmla="*/ 642731 w 816555"/>
                <a:gd name="connsiteY90" fmla="*/ 703120 h 903068"/>
                <a:gd name="connsiteX91" fmla="*/ 625662 w 816555"/>
                <a:gd name="connsiteY91" fmla="*/ 691253 h 903068"/>
                <a:gd name="connsiteX92" fmla="*/ 593475 w 816555"/>
                <a:gd name="connsiteY92" fmla="*/ 666544 h 903068"/>
                <a:gd name="connsiteX93" fmla="*/ 551047 w 816555"/>
                <a:gd name="connsiteY93" fmla="*/ 628668 h 903068"/>
                <a:gd name="connsiteX94" fmla="*/ 507806 w 816555"/>
                <a:gd name="connsiteY94" fmla="*/ 584289 h 903068"/>
                <a:gd name="connsiteX95" fmla="*/ 475294 w 816555"/>
                <a:gd name="connsiteY95" fmla="*/ 547550 h 903068"/>
                <a:gd name="connsiteX96" fmla="*/ 472856 w 816555"/>
                <a:gd name="connsiteY96" fmla="*/ 558442 h 903068"/>
                <a:gd name="connsiteX97" fmla="*/ 467654 w 816555"/>
                <a:gd name="connsiteY97" fmla="*/ 580062 h 903068"/>
                <a:gd name="connsiteX98" fmla="*/ 441969 w 816555"/>
                <a:gd name="connsiteY98" fmla="*/ 664106 h 903068"/>
                <a:gd name="connsiteX99" fmla="*/ 408807 w 816555"/>
                <a:gd name="connsiteY99" fmla="*/ 743598 h 903068"/>
                <a:gd name="connsiteX100" fmla="*/ 383448 w 816555"/>
                <a:gd name="connsiteY100" fmla="*/ 795779 h 903068"/>
                <a:gd name="connsiteX101" fmla="*/ 353049 w 816555"/>
                <a:gd name="connsiteY101" fmla="*/ 840809 h 903068"/>
                <a:gd name="connsiteX102" fmla="*/ 309808 w 816555"/>
                <a:gd name="connsiteY102" fmla="*/ 885025 h 903068"/>
                <a:gd name="connsiteX103" fmla="*/ 261690 w 816555"/>
                <a:gd name="connsiteY103" fmla="*/ 903069 h 903068"/>
                <a:gd name="connsiteX104" fmla="*/ 261690 w 816555"/>
                <a:gd name="connsiteY104" fmla="*/ 903069 h 903068"/>
                <a:gd name="connsiteX105" fmla="*/ 219750 w 816555"/>
                <a:gd name="connsiteY105" fmla="*/ 880148 h 90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16555" h="903068">
                  <a:moveTo>
                    <a:pt x="219587" y="880148"/>
                  </a:moveTo>
                  <a:cubicBezTo>
                    <a:pt x="211296" y="867631"/>
                    <a:pt x="206420" y="853488"/>
                    <a:pt x="204957" y="838370"/>
                  </a:cubicBezTo>
                  <a:cubicBezTo>
                    <a:pt x="203656" y="825365"/>
                    <a:pt x="204957" y="812198"/>
                    <a:pt x="206420" y="799356"/>
                  </a:cubicBezTo>
                  <a:cubicBezTo>
                    <a:pt x="209346" y="769932"/>
                    <a:pt x="217961" y="741972"/>
                    <a:pt x="227715" y="714337"/>
                  </a:cubicBezTo>
                  <a:cubicBezTo>
                    <a:pt x="237794" y="685889"/>
                    <a:pt x="253562" y="659554"/>
                    <a:pt x="268680" y="633545"/>
                  </a:cubicBezTo>
                  <a:cubicBezTo>
                    <a:pt x="275671" y="621678"/>
                    <a:pt x="283799" y="610298"/>
                    <a:pt x="292251" y="599407"/>
                  </a:cubicBezTo>
                  <a:cubicBezTo>
                    <a:pt x="293714" y="597619"/>
                    <a:pt x="295177" y="595831"/>
                    <a:pt x="296478" y="594042"/>
                  </a:cubicBezTo>
                  <a:cubicBezTo>
                    <a:pt x="285262" y="597781"/>
                    <a:pt x="274045" y="601033"/>
                    <a:pt x="262503" y="603471"/>
                  </a:cubicBezTo>
                  <a:cubicBezTo>
                    <a:pt x="263316" y="603471"/>
                    <a:pt x="264128" y="603146"/>
                    <a:pt x="264779" y="602983"/>
                  </a:cubicBezTo>
                  <a:cubicBezTo>
                    <a:pt x="250149" y="606234"/>
                    <a:pt x="235518" y="609648"/>
                    <a:pt x="220725" y="611274"/>
                  </a:cubicBezTo>
                  <a:cubicBezTo>
                    <a:pt x="203982" y="613225"/>
                    <a:pt x="187238" y="614688"/>
                    <a:pt x="170494" y="615988"/>
                  </a:cubicBezTo>
                  <a:cubicBezTo>
                    <a:pt x="151312" y="617451"/>
                    <a:pt x="131805" y="617614"/>
                    <a:pt x="112623" y="616476"/>
                  </a:cubicBezTo>
                  <a:cubicBezTo>
                    <a:pt x="94416" y="615338"/>
                    <a:pt x="75884" y="613225"/>
                    <a:pt x="58653" y="607372"/>
                  </a:cubicBezTo>
                  <a:cubicBezTo>
                    <a:pt x="41422" y="601520"/>
                    <a:pt x="26304" y="591604"/>
                    <a:pt x="14436" y="577949"/>
                  </a:cubicBezTo>
                  <a:cubicBezTo>
                    <a:pt x="10210" y="573072"/>
                    <a:pt x="7121" y="566407"/>
                    <a:pt x="4683" y="560393"/>
                  </a:cubicBezTo>
                  <a:cubicBezTo>
                    <a:pt x="2082" y="553728"/>
                    <a:pt x="619" y="546900"/>
                    <a:pt x="131" y="539747"/>
                  </a:cubicBezTo>
                  <a:cubicBezTo>
                    <a:pt x="-1007" y="523817"/>
                    <a:pt x="5333" y="508048"/>
                    <a:pt x="16387" y="496506"/>
                  </a:cubicBezTo>
                  <a:cubicBezTo>
                    <a:pt x="29880" y="482526"/>
                    <a:pt x="49874" y="475861"/>
                    <a:pt x="68081" y="469847"/>
                  </a:cubicBezTo>
                  <a:cubicBezTo>
                    <a:pt x="82224" y="465295"/>
                    <a:pt x="96855" y="462206"/>
                    <a:pt x="111322" y="459118"/>
                  </a:cubicBezTo>
                  <a:cubicBezTo>
                    <a:pt x="125627" y="456029"/>
                    <a:pt x="139770" y="453266"/>
                    <a:pt x="154075" y="450827"/>
                  </a:cubicBezTo>
                  <a:cubicBezTo>
                    <a:pt x="184800" y="445463"/>
                    <a:pt x="216174" y="444812"/>
                    <a:pt x="247385" y="443024"/>
                  </a:cubicBezTo>
                  <a:cubicBezTo>
                    <a:pt x="259577" y="442374"/>
                    <a:pt x="271931" y="441561"/>
                    <a:pt x="284123" y="440748"/>
                  </a:cubicBezTo>
                  <a:cubicBezTo>
                    <a:pt x="270306" y="433921"/>
                    <a:pt x="256488" y="427093"/>
                    <a:pt x="242508" y="420428"/>
                  </a:cubicBezTo>
                  <a:cubicBezTo>
                    <a:pt x="216824" y="407911"/>
                    <a:pt x="190976" y="395069"/>
                    <a:pt x="166105" y="381089"/>
                  </a:cubicBezTo>
                  <a:cubicBezTo>
                    <a:pt x="158952" y="377025"/>
                    <a:pt x="151637" y="372961"/>
                    <a:pt x="144485" y="368897"/>
                  </a:cubicBezTo>
                  <a:cubicBezTo>
                    <a:pt x="137657" y="364995"/>
                    <a:pt x="131154" y="360444"/>
                    <a:pt x="124489" y="356217"/>
                  </a:cubicBezTo>
                  <a:cubicBezTo>
                    <a:pt x="114411" y="349877"/>
                    <a:pt x="104657" y="343050"/>
                    <a:pt x="95229" y="335735"/>
                  </a:cubicBezTo>
                  <a:cubicBezTo>
                    <a:pt x="79460" y="323543"/>
                    <a:pt x="64343" y="310050"/>
                    <a:pt x="52638" y="293957"/>
                  </a:cubicBezTo>
                  <a:cubicBezTo>
                    <a:pt x="42722" y="280302"/>
                    <a:pt x="35569" y="262745"/>
                    <a:pt x="34919" y="245676"/>
                  </a:cubicBezTo>
                  <a:cubicBezTo>
                    <a:pt x="34269" y="229583"/>
                    <a:pt x="39308" y="212352"/>
                    <a:pt x="50525" y="200485"/>
                  </a:cubicBezTo>
                  <a:cubicBezTo>
                    <a:pt x="60441" y="190081"/>
                    <a:pt x="73771" y="185529"/>
                    <a:pt x="87913" y="184879"/>
                  </a:cubicBezTo>
                  <a:cubicBezTo>
                    <a:pt x="99130" y="184391"/>
                    <a:pt x="110184" y="188455"/>
                    <a:pt x="120588" y="192032"/>
                  </a:cubicBezTo>
                  <a:cubicBezTo>
                    <a:pt x="134406" y="196583"/>
                    <a:pt x="147410" y="203248"/>
                    <a:pt x="160253" y="209588"/>
                  </a:cubicBezTo>
                  <a:cubicBezTo>
                    <a:pt x="173257" y="216090"/>
                    <a:pt x="185937" y="222918"/>
                    <a:pt x="198617" y="230071"/>
                  </a:cubicBezTo>
                  <a:cubicBezTo>
                    <a:pt x="224626" y="244864"/>
                    <a:pt x="249824" y="260632"/>
                    <a:pt x="274857" y="277050"/>
                  </a:cubicBezTo>
                  <a:cubicBezTo>
                    <a:pt x="286074" y="284528"/>
                    <a:pt x="297291" y="292169"/>
                    <a:pt x="308345" y="300134"/>
                  </a:cubicBezTo>
                  <a:lnTo>
                    <a:pt x="307857" y="299321"/>
                  </a:lnTo>
                  <a:cubicBezTo>
                    <a:pt x="294690" y="273637"/>
                    <a:pt x="281035" y="247790"/>
                    <a:pt x="269330" y="221292"/>
                  </a:cubicBezTo>
                  <a:cubicBezTo>
                    <a:pt x="262991" y="206825"/>
                    <a:pt x="257138" y="192519"/>
                    <a:pt x="251936" y="177564"/>
                  </a:cubicBezTo>
                  <a:cubicBezTo>
                    <a:pt x="247223" y="163909"/>
                    <a:pt x="243483" y="150091"/>
                    <a:pt x="239907" y="136111"/>
                  </a:cubicBezTo>
                  <a:cubicBezTo>
                    <a:pt x="236331" y="122293"/>
                    <a:pt x="234868" y="107826"/>
                    <a:pt x="234868" y="93520"/>
                  </a:cubicBezTo>
                  <a:cubicBezTo>
                    <a:pt x="234868" y="78727"/>
                    <a:pt x="235843" y="64259"/>
                    <a:pt x="238932" y="49629"/>
                  </a:cubicBezTo>
                  <a:cubicBezTo>
                    <a:pt x="242183" y="34023"/>
                    <a:pt x="252912" y="17442"/>
                    <a:pt x="266729" y="9152"/>
                  </a:cubicBezTo>
                  <a:cubicBezTo>
                    <a:pt x="273394" y="5250"/>
                    <a:pt x="280222" y="2162"/>
                    <a:pt x="288025" y="861"/>
                  </a:cubicBezTo>
                  <a:cubicBezTo>
                    <a:pt x="296966" y="-602"/>
                    <a:pt x="305256" y="-114"/>
                    <a:pt x="314197" y="1674"/>
                  </a:cubicBezTo>
                  <a:cubicBezTo>
                    <a:pt x="321350" y="3137"/>
                    <a:pt x="328015" y="7526"/>
                    <a:pt x="334030" y="11590"/>
                  </a:cubicBezTo>
                  <a:cubicBezTo>
                    <a:pt x="339069" y="14841"/>
                    <a:pt x="343458" y="19393"/>
                    <a:pt x="347685" y="23619"/>
                  </a:cubicBezTo>
                  <a:cubicBezTo>
                    <a:pt x="353211" y="29309"/>
                    <a:pt x="358576" y="35161"/>
                    <a:pt x="363453" y="41664"/>
                  </a:cubicBezTo>
                  <a:cubicBezTo>
                    <a:pt x="373044" y="54181"/>
                    <a:pt x="380684" y="67673"/>
                    <a:pt x="387837" y="81653"/>
                  </a:cubicBezTo>
                  <a:cubicBezTo>
                    <a:pt x="394339" y="94333"/>
                    <a:pt x="399704" y="107663"/>
                    <a:pt x="405068" y="120830"/>
                  </a:cubicBezTo>
                  <a:cubicBezTo>
                    <a:pt x="410920" y="135298"/>
                    <a:pt x="415960" y="150091"/>
                    <a:pt x="420512" y="165047"/>
                  </a:cubicBezTo>
                  <a:cubicBezTo>
                    <a:pt x="424738" y="178702"/>
                    <a:pt x="428477" y="192357"/>
                    <a:pt x="431890" y="206174"/>
                  </a:cubicBezTo>
                  <a:cubicBezTo>
                    <a:pt x="432866" y="201785"/>
                    <a:pt x="433841" y="197234"/>
                    <a:pt x="434816" y="192844"/>
                  </a:cubicBezTo>
                  <a:cubicBezTo>
                    <a:pt x="438231" y="177889"/>
                    <a:pt x="442782" y="163096"/>
                    <a:pt x="447334" y="148303"/>
                  </a:cubicBezTo>
                  <a:cubicBezTo>
                    <a:pt x="451723" y="133510"/>
                    <a:pt x="457737" y="119367"/>
                    <a:pt x="463590" y="105062"/>
                  </a:cubicBezTo>
                  <a:cubicBezTo>
                    <a:pt x="469605" y="90594"/>
                    <a:pt x="476920" y="76614"/>
                    <a:pt x="486023" y="63934"/>
                  </a:cubicBezTo>
                  <a:cubicBezTo>
                    <a:pt x="496264" y="49629"/>
                    <a:pt x="510407" y="38412"/>
                    <a:pt x="525362" y="29634"/>
                  </a:cubicBezTo>
                  <a:cubicBezTo>
                    <a:pt x="531865" y="25733"/>
                    <a:pt x="539343" y="22644"/>
                    <a:pt x="546821" y="21506"/>
                  </a:cubicBezTo>
                  <a:cubicBezTo>
                    <a:pt x="554949" y="20368"/>
                    <a:pt x="563077" y="21831"/>
                    <a:pt x="570554" y="25082"/>
                  </a:cubicBezTo>
                  <a:cubicBezTo>
                    <a:pt x="577707" y="28334"/>
                    <a:pt x="583721" y="33536"/>
                    <a:pt x="587785" y="40201"/>
                  </a:cubicBezTo>
                  <a:cubicBezTo>
                    <a:pt x="592825" y="48491"/>
                    <a:pt x="595264" y="57920"/>
                    <a:pt x="597214" y="67348"/>
                  </a:cubicBezTo>
                  <a:cubicBezTo>
                    <a:pt x="599165" y="76939"/>
                    <a:pt x="597376" y="87343"/>
                    <a:pt x="596401" y="97097"/>
                  </a:cubicBezTo>
                  <a:cubicBezTo>
                    <a:pt x="595589" y="104249"/>
                    <a:pt x="594450" y="111402"/>
                    <a:pt x="593475" y="118554"/>
                  </a:cubicBezTo>
                  <a:cubicBezTo>
                    <a:pt x="589248" y="147978"/>
                    <a:pt x="584047" y="177076"/>
                    <a:pt x="577707" y="206174"/>
                  </a:cubicBezTo>
                  <a:cubicBezTo>
                    <a:pt x="573480" y="225194"/>
                    <a:pt x="569254" y="244213"/>
                    <a:pt x="563727" y="262745"/>
                  </a:cubicBezTo>
                  <a:cubicBezTo>
                    <a:pt x="557550" y="283390"/>
                    <a:pt x="550722" y="303710"/>
                    <a:pt x="543407" y="323868"/>
                  </a:cubicBezTo>
                  <a:cubicBezTo>
                    <a:pt x="538042" y="338823"/>
                    <a:pt x="532190" y="353616"/>
                    <a:pt x="526176" y="368409"/>
                  </a:cubicBezTo>
                  <a:cubicBezTo>
                    <a:pt x="575269" y="341099"/>
                    <a:pt x="627450" y="319154"/>
                    <a:pt x="679957" y="299321"/>
                  </a:cubicBezTo>
                  <a:cubicBezTo>
                    <a:pt x="694263" y="293957"/>
                    <a:pt x="708893" y="289568"/>
                    <a:pt x="723523" y="285341"/>
                  </a:cubicBezTo>
                  <a:cubicBezTo>
                    <a:pt x="741080" y="280464"/>
                    <a:pt x="760912" y="277050"/>
                    <a:pt x="778956" y="280627"/>
                  </a:cubicBezTo>
                  <a:cubicBezTo>
                    <a:pt x="786759" y="282090"/>
                    <a:pt x="793262" y="284853"/>
                    <a:pt x="799764" y="289242"/>
                  </a:cubicBezTo>
                  <a:cubicBezTo>
                    <a:pt x="805128" y="292981"/>
                    <a:pt x="810493" y="299159"/>
                    <a:pt x="812932" y="305336"/>
                  </a:cubicBezTo>
                  <a:cubicBezTo>
                    <a:pt x="815532" y="311676"/>
                    <a:pt x="817157" y="318341"/>
                    <a:pt x="816345" y="325331"/>
                  </a:cubicBezTo>
                  <a:cubicBezTo>
                    <a:pt x="815695" y="331020"/>
                    <a:pt x="813419" y="336060"/>
                    <a:pt x="810980" y="341099"/>
                  </a:cubicBezTo>
                  <a:cubicBezTo>
                    <a:pt x="806103" y="351015"/>
                    <a:pt x="799276" y="360281"/>
                    <a:pt x="792124" y="368734"/>
                  </a:cubicBezTo>
                  <a:cubicBezTo>
                    <a:pt x="783508" y="378650"/>
                    <a:pt x="773104" y="387104"/>
                    <a:pt x="762537" y="394906"/>
                  </a:cubicBezTo>
                  <a:cubicBezTo>
                    <a:pt x="750833" y="403522"/>
                    <a:pt x="738804" y="411813"/>
                    <a:pt x="725637" y="417827"/>
                  </a:cubicBezTo>
                  <a:cubicBezTo>
                    <a:pt x="699952" y="429694"/>
                    <a:pt x="672805" y="438960"/>
                    <a:pt x="645820" y="447413"/>
                  </a:cubicBezTo>
                  <a:cubicBezTo>
                    <a:pt x="618672" y="456029"/>
                    <a:pt x="591037" y="463182"/>
                    <a:pt x="563239" y="469034"/>
                  </a:cubicBezTo>
                  <a:cubicBezTo>
                    <a:pt x="560313" y="469684"/>
                    <a:pt x="557550" y="470334"/>
                    <a:pt x="554624" y="470822"/>
                  </a:cubicBezTo>
                  <a:cubicBezTo>
                    <a:pt x="559175" y="473423"/>
                    <a:pt x="563889" y="476024"/>
                    <a:pt x="568441" y="478787"/>
                  </a:cubicBezTo>
                  <a:cubicBezTo>
                    <a:pt x="593312" y="493580"/>
                    <a:pt x="617859" y="508861"/>
                    <a:pt x="641756" y="524792"/>
                  </a:cubicBezTo>
                  <a:cubicBezTo>
                    <a:pt x="666464" y="541210"/>
                    <a:pt x="690848" y="560393"/>
                    <a:pt x="708730" y="584289"/>
                  </a:cubicBezTo>
                  <a:cubicBezTo>
                    <a:pt x="716696" y="595018"/>
                    <a:pt x="724174" y="605909"/>
                    <a:pt x="729376" y="618426"/>
                  </a:cubicBezTo>
                  <a:cubicBezTo>
                    <a:pt x="734577" y="630781"/>
                    <a:pt x="737341" y="643786"/>
                    <a:pt x="738153" y="657116"/>
                  </a:cubicBezTo>
                  <a:cubicBezTo>
                    <a:pt x="739129" y="672396"/>
                    <a:pt x="735552" y="689465"/>
                    <a:pt x="725474" y="701332"/>
                  </a:cubicBezTo>
                  <a:cubicBezTo>
                    <a:pt x="720434" y="707347"/>
                    <a:pt x="714257" y="711573"/>
                    <a:pt x="707267" y="715150"/>
                  </a:cubicBezTo>
                  <a:cubicBezTo>
                    <a:pt x="703528" y="717100"/>
                    <a:pt x="699952" y="718401"/>
                    <a:pt x="695888" y="719376"/>
                  </a:cubicBezTo>
                  <a:cubicBezTo>
                    <a:pt x="690524" y="720839"/>
                    <a:pt x="685484" y="720514"/>
                    <a:pt x="679957" y="720189"/>
                  </a:cubicBezTo>
                  <a:cubicBezTo>
                    <a:pt x="671992" y="719701"/>
                    <a:pt x="664189" y="715475"/>
                    <a:pt x="657036" y="712061"/>
                  </a:cubicBezTo>
                  <a:cubicBezTo>
                    <a:pt x="651997" y="709623"/>
                    <a:pt x="647282" y="706209"/>
                    <a:pt x="642731" y="703120"/>
                  </a:cubicBezTo>
                  <a:cubicBezTo>
                    <a:pt x="636879" y="699219"/>
                    <a:pt x="631189" y="695317"/>
                    <a:pt x="625662" y="691253"/>
                  </a:cubicBezTo>
                  <a:cubicBezTo>
                    <a:pt x="614608" y="683288"/>
                    <a:pt x="604041" y="674997"/>
                    <a:pt x="593475" y="666544"/>
                  </a:cubicBezTo>
                  <a:cubicBezTo>
                    <a:pt x="578682" y="654677"/>
                    <a:pt x="564540" y="641998"/>
                    <a:pt x="551047" y="628668"/>
                  </a:cubicBezTo>
                  <a:cubicBezTo>
                    <a:pt x="536416" y="614200"/>
                    <a:pt x="521786" y="599570"/>
                    <a:pt x="507806" y="584289"/>
                  </a:cubicBezTo>
                  <a:cubicBezTo>
                    <a:pt x="496752" y="572259"/>
                    <a:pt x="486023" y="559905"/>
                    <a:pt x="475294" y="547550"/>
                  </a:cubicBezTo>
                  <a:cubicBezTo>
                    <a:pt x="474481" y="551127"/>
                    <a:pt x="473669" y="554866"/>
                    <a:pt x="472856" y="558442"/>
                  </a:cubicBezTo>
                  <a:cubicBezTo>
                    <a:pt x="471230" y="565757"/>
                    <a:pt x="469442" y="572910"/>
                    <a:pt x="467654" y="580062"/>
                  </a:cubicBezTo>
                  <a:cubicBezTo>
                    <a:pt x="460501" y="608510"/>
                    <a:pt x="451886" y="636471"/>
                    <a:pt x="441969" y="664106"/>
                  </a:cubicBezTo>
                  <a:cubicBezTo>
                    <a:pt x="432378" y="691253"/>
                    <a:pt x="420512" y="717426"/>
                    <a:pt x="408807" y="743598"/>
                  </a:cubicBezTo>
                  <a:cubicBezTo>
                    <a:pt x="400841" y="761154"/>
                    <a:pt x="392551" y="778711"/>
                    <a:pt x="383448" y="795779"/>
                  </a:cubicBezTo>
                  <a:cubicBezTo>
                    <a:pt x="374832" y="811873"/>
                    <a:pt x="364265" y="826666"/>
                    <a:pt x="353049" y="840809"/>
                  </a:cubicBezTo>
                  <a:cubicBezTo>
                    <a:pt x="340207" y="856902"/>
                    <a:pt x="325902" y="872183"/>
                    <a:pt x="309808" y="885025"/>
                  </a:cubicBezTo>
                  <a:cubicBezTo>
                    <a:pt x="295991" y="896079"/>
                    <a:pt x="279572" y="903069"/>
                    <a:pt x="261690" y="903069"/>
                  </a:cubicBezTo>
                  <a:lnTo>
                    <a:pt x="261690" y="903069"/>
                  </a:lnTo>
                  <a:cubicBezTo>
                    <a:pt x="245272" y="903069"/>
                    <a:pt x="228853" y="893803"/>
                    <a:pt x="219750" y="880148"/>
                  </a:cubicBezTo>
                  <a:close/>
                </a:path>
              </a:pathLst>
            </a:custGeom>
            <a:solidFill>
              <a:srgbClr val="8CD0D3"/>
            </a:solidFill>
            <a:ln w="16256"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6CAA7F54-277B-DEB9-D891-EED6CB90A441}"/>
                </a:ext>
              </a:extLst>
            </p:cNvPr>
            <p:cNvSpPr/>
            <p:nvPr/>
          </p:nvSpPr>
          <p:spPr>
            <a:xfrm>
              <a:off x="7965282" y="4859487"/>
              <a:ext cx="315198" cy="309149"/>
            </a:xfrm>
            <a:custGeom>
              <a:avLst/>
              <a:gdLst>
                <a:gd name="connsiteX0" fmla="*/ 232781 w 315198"/>
                <a:gd name="connsiteY0" fmla="*/ 309149 h 309149"/>
                <a:gd name="connsiteX1" fmla="*/ 183037 w 315198"/>
                <a:gd name="connsiteY1" fmla="*/ 293055 h 309149"/>
                <a:gd name="connsiteX2" fmla="*/ 121915 w 315198"/>
                <a:gd name="connsiteY2" fmla="*/ 232421 h 309149"/>
                <a:gd name="connsiteX3" fmla="*/ 69245 w 315198"/>
                <a:gd name="connsiteY3" fmla="*/ 164633 h 309149"/>
                <a:gd name="connsiteX4" fmla="*/ 21940 w 315198"/>
                <a:gd name="connsiteY4" fmla="*/ 96033 h 309149"/>
                <a:gd name="connsiteX5" fmla="*/ 645 w 315198"/>
                <a:gd name="connsiteY5" fmla="*/ 42388 h 309149"/>
                <a:gd name="connsiteX6" fmla="*/ 2921 w 315198"/>
                <a:gd name="connsiteY6" fmla="*/ 19955 h 309149"/>
                <a:gd name="connsiteX7" fmla="*/ 19177 w 315198"/>
                <a:gd name="connsiteY7" fmla="*/ 2561 h 309149"/>
                <a:gd name="connsiteX8" fmla="*/ 50064 w 315198"/>
                <a:gd name="connsiteY8" fmla="*/ 6300 h 309149"/>
                <a:gd name="connsiteX9" fmla="*/ 63394 w 315198"/>
                <a:gd name="connsiteY9" fmla="*/ 38161 h 309149"/>
                <a:gd name="connsiteX10" fmla="*/ 74610 w 315198"/>
                <a:gd name="connsiteY10" fmla="*/ 61570 h 309149"/>
                <a:gd name="connsiteX11" fmla="*/ 83551 w 315198"/>
                <a:gd name="connsiteY11" fmla="*/ 76200 h 309149"/>
                <a:gd name="connsiteX12" fmla="*/ 84201 w 315198"/>
                <a:gd name="connsiteY12" fmla="*/ 74250 h 309149"/>
                <a:gd name="connsiteX13" fmla="*/ 123053 w 315198"/>
                <a:gd name="connsiteY13" fmla="*/ 57343 h 309149"/>
                <a:gd name="connsiteX14" fmla="*/ 182875 w 315198"/>
                <a:gd name="connsiteY14" fmla="*/ 83353 h 309149"/>
                <a:gd name="connsiteX15" fmla="*/ 240584 w 315198"/>
                <a:gd name="connsiteY15" fmla="*/ 111964 h 309149"/>
                <a:gd name="connsiteX16" fmla="*/ 269194 w 315198"/>
                <a:gd name="connsiteY16" fmla="*/ 132121 h 309149"/>
                <a:gd name="connsiteX17" fmla="*/ 294391 w 315198"/>
                <a:gd name="connsiteY17" fmla="*/ 158943 h 309149"/>
                <a:gd name="connsiteX18" fmla="*/ 307559 w 315198"/>
                <a:gd name="connsiteY18" fmla="*/ 182677 h 309149"/>
                <a:gd name="connsiteX19" fmla="*/ 315199 w 315198"/>
                <a:gd name="connsiteY19" fmla="*/ 215189 h 309149"/>
                <a:gd name="connsiteX20" fmla="*/ 312110 w 315198"/>
                <a:gd name="connsiteY20" fmla="*/ 249164 h 309149"/>
                <a:gd name="connsiteX21" fmla="*/ 297805 w 315198"/>
                <a:gd name="connsiteY21" fmla="*/ 276799 h 309149"/>
                <a:gd name="connsiteX22" fmla="*/ 295204 w 315198"/>
                <a:gd name="connsiteY22" fmla="*/ 279888 h 309149"/>
                <a:gd name="connsiteX23" fmla="*/ 234569 w 315198"/>
                <a:gd name="connsiteY23" fmla="*/ 308824 h 309149"/>
                <a:gd name="connsiteX24" fmla="*/ 232781 w 315198"/>
                <a:gd name="connsiteY24" fmla="*/ 308824 h 309149"/>
                <a:gd name="connsiteX25" fmla="*/ 232781 w 315198"/>
                <a:gd name="connsiteY25" fmla="*/ 308824 h 309149"/>
                <a:gd name="connsiteX26" fmla="*/ 234731 w 315198"/>
                <a:gd name="connsiteY26" fmla="*/ 246401 h 309149"/>
                <a:gd name="connsiteX27" fmla="*/ 235869 w 315198"/>
                <a:gd name="connsiteY27" fmla="*/ 246076 h 309149"/>
                <a:gd name="connsiteX28" fmla="*/ 237170 w 315198"/>
                <a:gd name="connsiteY28" fmla="*/ 245425 h 309149"/>
                <a:gd name="connsiteX29" fmla="*/ 243673 w 315198"/>
                <a:gd name="connsiteY29" fmla="*/ 241524 h 309149"/>
                <a:gd name="connsiteX30" fmla="*/ 243835 w 315198"/>
                <a:gd name="connsiteY30" fmla="*/ 241524 h 309149"/>
                <a:gd name="connsiteX31" fmla="*/ 246274 w 315198"/>
                <a:gd name="connsiteY31" fmla="*/ 238760 h 309149"/>
                <a:gd name="connsiteX32" fmla="*/ 247737 w 315198"/>
                <a:gd name="connsiteY32" fmla="*/ 236810 h 309149"/>
                <a:gd name="connsiteX33" fmla="*/ 249200 w 315198"/>
                <a:gd name="connsiteY33" fmla="*/ 234209 h 309149"/>
                <a:gd name="connsiteX34" fmla="*/ 249524 w 315198"/>
                <a:gd name="connsiteY34" fmla="*/ 233233 h 309149"/>
                <a:gd name="connsiteX35" fmla="*/ 249849 w 315198"/>
                <a:gd name="connsiteY35" fmla="*/ 231770 h 309149"/>
                <a:gd name="connsiteX36" fmla="*/ 250175 w 315198"/>
                <a:gd name="connsiteY36" fmla="*/ 229332 h 309149"/>
                <a:gd name="connsiteX37" fmla="*/ 250175 w 315198"/>
                <a:gd name="connsiteY37" fmla="*/ 217628 h 309149"/>
                <a:gd name="connsiteX38" fmla="*/ 249849 w 315198"/>
                <a:gd name="connsiteY38" fmla="*/ 215677 h 309149"/>
                <a:gd name="connsiteX39" fmla="*/ 249200 w 315198"/>
                <a:gd name="connsiteY39" fmla="*/ 213401 h 309149"/>
                <a:gd name="connsiteX40" fmla="*/ 245623 w 315198"/>
                <a:gd name="connsiteY40" fmla="*/ 205110 h 309149"/>
                <a:gd name="connsiteX41" fmla="*/ 243510 w 315198"/>
                <a:gd name="connsiteY41" fmla="*/ 201534 h 309149"/>
                <a:gd name="connsiteX42" fmla="*/ 237657 w 315198"/>
                <a:gd name="connsiteY42" fmla="*/ 194219 h 309149"/>
                <a:gd name="connsiteX43" fmla="*/ 223677 w 315198"/>
                <a:gd name="connsiteY43" fmla="*/ 181052 h 309149"/>
                <a:gd name="connsiteX44" fmla="*/ 214574 w 315198"/>
                <a:gd name="connsiteY44" fmla="*/ 174387 h 309149"/>
                <a:gd name="connsiteX45" fmla="*/ 165319 w 315198"/>
                <a:gd name="connsiteY45" fmla="*/ 145939 h 309149"/>
                <a:gd name="connsiteX46" fmla="*/ 114274 w 315198"/>
                <a:gd name="connsiteY46" fmla="*/ 118954 h 309149"/>
                <a:gd name="connsiteX47" fmla="*/ 145811 w 315198"/>
                <a:gd name="connsiteY47" fmla="*/ 159106 h 309149"/>
                <a:gd name="connsiteX48" fmla="*/ 195880 w 315198"/>
                <a:gd name="connsiteY48" fmla="*/ 221692 h 309149"/>
                <a:gd name="connsiteX49" fmla="*/ 208722 w 315198"/>
                <a:gd name="connsiteY49" fmla="*/ 234046 h 309149"/>
                <a:gd name="connsiteX50" fmla="*/ 214249 w 315198"/>
                <a:gd name="connsiteY50" fmla="*/ 238110 h 309149"/>
                <a:gd name="connsiteX51" fmla="*/ 224002 w 315198"/>
                <a:gd name="connsiteY51" fmla="*/ 243475 h 309149"/>
                <a:gd name="connsiteX52" fmla="*/ 225954 w 315198"/>
                <a:gd name="connsiteY52" fmla="*/ 244287 h 309149"/>
                <a:gd name="connsiteX53" fmla="*/ 231805 w 315198"/>
                <a:gd name="connsiteY53" fmla="*/ 245750 h 309149"/>
                <a:gd name="connsiteX54" fmla="*/ 234569 w 315198"/>
                <a:gd name="connsiteY54" fmla="*/ 246076 h 309149"/>
                <a:gd name="connsiteX55" fmla="*/ 234731 w 315198"/>
                <a:gd name="connsiteY55" fmla="*/ 246076 h 30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198" h="309149">
                  <a:moveTo>
                    <a:pt x="232781" y="309149"/>
                  </a:moveTo>
                  <a:cubicBezTo>
                    <a:pt x="214899" y="308661"/>
                    <a:pt x="198155" y="302321"/>
                    <a:pt x="183037" y="293055"/>
                  </a:cubicBezTo>
                  <a:cubicBezTo>
                    <a:pt x="158491" y="277937"/>
                    <a:pt x="139634" y="254854"/>
                    <a:pt x="121915" y="232421"/>
                  </a:cubicBezTo>
                  <a:cubicBezTo>
                    <a:pt x="104196" y="209987"/>
                    <a:pt x="86964" y="187066"/>
                    <a:pt x="69245" y="164633"/>
                  </a:cubicBezTo>
                  <a:cubicBezTo>
                    <a:pt x="52177" y="142687"/>
                    <a:pt x="35433" y="120417"/>
                    <a:pt x="21940" y="96033"/>
                  </a:cubicBezTo>
                  <a:cubicBezTo>
                    <a:pt x="12674" y="79452"/>
                    <a:pt x="4546" y="61082"/>
                    <a:pt x="645" y="42388"/>
                  </a:cubicBezTo>
                  <a:cubicBezTo>
                    <a:pt x="-818" y="35398"/>
                    <a:pt x="320" y="26620"/>
                    <a:pt x="2921" y="19955"/>
                  </a:cubicBezTo>
                  <a:cubicBezTo>
                    <a:pt x="5847" y="12477"/>
                    <a:pt x="11862" y="5974"/>
                    <a:pt x="19177" y="2561"/>
                  </a:cubicBezTo>
                  <a:cubicBezTo>
                    <a:pt x="29906" y="-2154"/>
                    <a:pt x="40960" y="-40"/>
                    <a:pt x="50064" y="6300"/>
                  </a:cubicBezTo>
                  <a:cubicBezTo>
                    <a:pt x="61280" y="11989"/>
                    <a:pt x="66320" y="26132"/>
                    <a:pt x="63394" y="38161"/>
                  </a:cubicBezTo>
                  <a:cubicBezTo>
                    <a:pt x="66807" y="46127"/>
                    <a:pt x="70546" y="53930"/>
                    <a:pt x="74610" y="61570"/>
                  </a:cubicBezTo>
                  <a:cubicBezTo>
                    <a:pt x="77536" y="66609"/>
                    <a:pt x="80462" y="71486"/>
                    <a:pt x="83551" y="76200"/>
                  </a:cubicBezTo>
                  <a:cubicBezTo>
                    <a:pt x="83714" y="75550"/>
                    <a:pt x="84039" y="74900"/>
                    <a:pt x="84201" y="74250"/>
                  </a:cubicBezTo>
                  <a:cubicBezTo>
                    <a:pt x="90053" y="59619"/>
                    <a:pt x="108098" y="50841"/>
                    <a:pt x="123053" y="57343"/>
                  </a:cubicBezTo>
                  <a:cubicBezTo>
                    <a:pt x="142885" y="66122"/>
                    <a:pt x="162880" y="74737"/>
                    <a:pt x="182875" y="83353"/>
                  </a:cubicBezTo>
                  <a:cubicBezTo>
                    <a:pt x="202707" y="91806"/>
                    <a:pt x="222215" y="101072"/>
                    <a:pt x="240584" y="111964"/>
                  </a:cubicBezTo>
                  <a:cubicBezTo>
                    <a:pt x="250663" y="117978"/>
                    <a:pt x="260253" y="124481"/>
                    <a:pt x="269194" y="132121"/>
                  </a:cubicBezTo>
                  <a:cubicBezTo>
                    <a:pt x="278460" y="140086"/>
                    <a:pt x="286914" y="149190"/>
                    <a:pt x="294391" y="158943"/>
                  </a:cubicBezTo>
                  <a:cubicBezTo>
                    <a:pt x="299918" y="166259"/>
                    <a:pt x="304145" y="174224"/>
                    <a:pt x="307559" y="182677"/>
                  </a:cubicBezTo>
                  <a:cubicBezTo>
                    <a:pt x="311785" y="193081"/>
                    <a:pt x="315036" y="203810"/>
                    <a:pt x="315199" y="215189"/>
                  </a:cubicBezTo>
                  <a:cubicBezTo>
                    <a:pt x="315199" y="226731"/>
                    <a:pt x="315036" y="238110"/>
                    <a:pt x="312110" y="249164"/>
                  </a:cubicBezTo>
                  <a:cubicBezTo>
                    <a:pt x="309672" y="258918"/>
                    <a:pt x="304307" y="268997"/>
                    <a:pt x="297805" y="276799"/>
                  </a:cubicBezTo>
                  <a:lnTo>
                    <a:pt x="295204" y="279888"/>
                  </a:lnTo>
                  <a:cubicBezTo>
                    <a:pt x="280573" y="297445"/>
                    <a:pt x="257328" y="308824"/>
                    <a:pt x="234569" y="308824"/>
                  </a:cubicBezTo>
                  <a:cubicBezTo>
                    <a:pt x="233919" y="308824"/>
                    <a:pt x="233431" y="308824"/>
                    <a:pt x="232781" y="308824"/>
                  </a:cubicBezTo>
                  <a:lnTo>
                    <a:pt x="232781" y="308824"/>
                  </a:lnTo>
                  <a:close/>
                  <a:moveTo>
                    <a:pt x="234731" y="246401"/>
                  </a:moveTo>
                  <a:lnTo>
                    <a:pt x="235869" y="246076"/>
                  </a:lnTo>
                  <a:cubicBezTo>
                    <a:pt x="235869" y="246076"/>
                    <a:pt x="236682" y="245750"/>
                    <a:pt x="237170" y="245425"/>
                  </a:cubicBezTo>
                  <a:cubicBezTo>
                    <a:pt x="239446" y="244125"/>
                    <a:pt x="241559" y="242824"/>
                    <a:pt x="243673" y="241524"/>
                  </a:cubicBezTo>
                  <a:lnTo>
                    <a:pt x="243835" y="241524"/>
                  </a:lnTo>
                  <a:cubicBezTo>
                    <a:pt x="244648" y="240549"/>
                    <a:pt x="245460" y="239736"/>
                    <a:pt x="246274" y="238760"/>
                  </a:cubicBezTo>
                  <a:cubicBezTo>
                    <a:pt x="246761" y="238110"/>
                    <a:pt x="247249" y="237460"/>
                    <a:pt x="247737" y="236810"/>
                  </a:cubicBezTo>
                  <a:cubicBezTo>
                    <a:pt x="248224" y="235997"/>
                    <a:pt x="248712" y="235021"/>
                    <a:pt x="249200" y="234209"/>
                  </a:cubicBezTo>
                  <a:cubicBezTo>
                    <a:pt x="249200" y="233884"/>
                    <a:pt x="249524" y="233558"/>
                    <a:pt x="249524" y="233233"/>
                  </a:cubicBezTo>
                  <a:lnTo>
                    <a:pt x="249849" y="231770"/>
                  </a:lnTo>
                  <a:lnTo>
                    <a:pt x="250175" y="229332"/>
                  </a:lnTo>
                  <a:cubicBezTo>
                    <a:pt x="250175" y="225430"/>
                    <a:pt x="250175" y="221529"/>
                    <a:pt x="250175" y="217628"/>
                  </a:cubicBezTo>
                  <a:cubicBezTo>
                    <a:pt x="250175" y="216977"/>
                    <a:pt x="250012" y="216327"/>
                    <a:pt x="249849" y="215677"/>
                  </a:cubicBezTo>
                  <a:cubicBezTo>
                    <a:pt x="249687" y="214864"/>
                    <a:pt x="249362" y="214051"/>
                    <a:pt x="249200" y="213401"/>
                  </a:cubicBezTo>
                  <a:cubicBezTo>
                    <a:pt x="248061" y="210637"/>
                    <a:pt x="246923" y="207874"/>
                    <a:pt x="245623" y="205110"/>
                  </a:cubicBezTo>
                  <a:cubicBezTo>
                    <a:pt x="244973" y="203973"/>
                    <a:pt x="244160" y="202672"/>
                    <a:pt x="243510" y="201534"/>
                  </a:cubicBezTo>
                  <a:cubicBezTo>
                    <a:pt x="241559" y="199096"/>
                    <a:pt x="239609" y="196657"/>
                    <a:pt x="237657" y="194219"/>
                  </a:cubicBezTo>
                  <a:cubicBezTo>
                    <a:pt x="233106" y="189667"/>
                    <a:pt x="228554" y="185278"/>
                    <a:pt x="223677" y="181052"/>
                  </a:cubicBezTo>
                  <a:cubicBezTo>
                    <a:pt x="220589" y="178776"/>
                    <a:pt x="217663" y="176662"/>
                    <a:pt x="214574" y="174387"/>
                  </a:cubicBezTo>
                  <a:cubicBezTo>
                    <a:pt x="198481" y="164470"/>
                    <a:pt x="181899" y="155367"/>
                    <a:pt x="165319" y="145939"/>
                  </a:cubicBezTo>
                  <a:cubicBezTo>
                    <a:pt x="148575" y="136510"/>
                    <a:pt x="131668" y="127244"/>
                    <a:pt x="114274" y="118954"/>
                  </a:cubicBezTo>
                  <a:cubicBezTo>
                    <a:pt x="124679" y="132446"/>
                    <a:pt x="135245" y="145613"/>
                    <a:pt x="145811" y="159106"/>
                  </a:cubicBezTo>
                  <a:cubicBezTo>
                    <a:pt x="162230" y="180239"/>
                    <a:pt x="178161" y="201697"/>
                    <a:pt x="195880" y="221692"/>
                  </a:cubicBezTo>
                  <a:cubicBezTo>
                    <a:pt x="200106" y="225918"/>
                    <a:pt x="204333" y="230145"/>
                    <a:pt x="208722" y="234046"/>
                  </a:cubicBezTo>
                  <a:cubicBezTo>
                    <a:pt x="210510" y="235509"/>
                    <a:pt x="212461" y="236810"/>
                    <a:pt x="214249" y="238110"/>
                  </a:cubicBezTo>
                  <a:cubicBezTo>
                    <a:pt x="217500" y="240061"/>
                    <a:pt x="220752" y="241849"/>
                    <a:pt x="224002" y="243475"/>
                  </a:cubicBezTo>
                  <a:cubicBezTo>
                    <a:pt x="224653" y="243800"/>
                    <a:pt x="225303" y="243962"/>
                    <a:pt x="225954" y="244287"/>
                  </a:cubicBezTo>
                  <a:cubicBezTo>
                    <a:pt x="227904" y="244775"/>
                    <a:pt x="229855" y="245425"/>
                    <a:pt x="231805" y="245750"/>
                  </a:cubicBezTo>
                  <a:cubicBezTo>
                    <a:pt x="232781" y="245750"/>
                    <a:pt x="233593" y="246076"/>
                    <a:pt x="234569" y="246076"/>
                  </a:cubicBezTo>
                  <a:lnTo>
                    <a:pt x="234731" y="246076"/>
                  </a:lnTo>
                  <a:close/>
                </a:path>
              </a:pathLst>
            </a:custGeom>
            <a:solidFill>
              <a:srgbClr val="8CD0D3"/>
            </a:solidFill>
            <a:ln w="16256"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3808B27-ED73-E901-3062-F97384FF4B1D}"/>
                </a:ext>
              </a:extLst>
            </p:cNvPr>
            <p:cNvSpPr/>
            <p:nvPr/>
          </p:nvSpPr>
          <p:spPr>
            <a:xfrm>
              <a:off x="10723255" y="3941145"/>
              <a:ext cx="826053" cy="888227"/>
            </a:xfrm>
            <a:custGeom>
              <a:avLst/>
              <a:gdLst>
                <a:gd name="connsiteX0" fmla="*/ 308554 w 826053"/>
                <a:gd name="connsiteY0" fmla="*/ 887415 h 888227"/>
                <a:gd name="connsiteX1" fmla="*/ 269215 w 826053"/>
                <a:gd name="connsiteY1" fmla="*/ 867908 h 888227"/>
                <a:gd name="connsiteX2" fmla="*/ 251658 w 826053"/>
                <a:gd name="connsiteY2" fmla="*/ 831982 h 888227"/>
                <a:gd name="connsiteX3" fmla="*/ 244180 w 826053"/>
                <a:gd name="connsiteY3" fmla="*/ 791017 h 888227"/>
                <a:gd name="connsiteX4" fmla="*/ 241579 w 826053"/>
                <a:gd name="connsiteY4" fmla="*/ 745012 h 888227"/>
                <a:gd name="connsiteX5" fmla="*/ 245318 w 826053"/>
                <a:gd name="connsiteY5" fmla="*/ 702747 h 888227"/>
                <a:gd name="connsiteX6" fmla="*/ 245643 w 826053"/>
                <a:gd name="connsiteY6" fmla="*/ 700146 h 888227"/>
                <a:gd name="connsiteX7" fmla="*/ 251008 w 826053"/>
                <a:gd name="connsiteY7" fmla="*/ 669259 h 888227"/>
                <a:gd name="connsiteX8" fmla="*/ 248569 w 826053"/>
                <a:gd name="connsiteY8" fmla="*/ 671048 h 888227"/>
                <a:gd name="connsiteX9" fmla="*/ 238002 w 826053"/>
                <a:gd name="connsiteY9" fmla="*/ 678851 h 888227"/>
                <a:gd name="connsiteX10" fmla="*/ 199151 w 826053"/>
                <a:gd name="connsiteY10" fmla="*/ 703560 h 888227"/>
                <a:gd name="connsiteX11" fmla="*/ 133965 w 826053"/>
                <a:gd name="connsiteY11" fmla="*/ 731520 h 888227"/>
                <a:gd name="connsiteX12" fmla="*/ 106329 w 826053"/>
                <a:gd name="connsiteY12" fmla="*/ 735747 h 888227"/>
                <a:gd name="connsiteX13" fmla="*/ 103078 w 826053"/>
                <a:gd name="connsiteY13" fmla="*/ 735747 h 888227"/>
                <a:gd name="connsiteX14" fmla="*/ 80482 w 826053"/>
                <a:gd name="connsiteY14" fmla="*/ 732495 h 888227"/>
                <a:gd name="connsiteX15" fmla="*/ 34641 w 826053"/>
                <a:gd name="connsiteY15" fmla="*/ 703885 h 888227"/>
                <a:gd name="connsiteX16" fmla="*/ 15296 w 826053"/>
                <a:gd name="connsiteY16" fmla="*/ 660806 h 888227"/>
                <a:gd name="connsiteX17" fmla="*/ 22610 w 826053"/>
                <a:gd name="connsiteY17" fmla="*/ 622767 h 888227"/>
                <a:gd name="connsiteX18" fmla="*/ 72354 w 826053"/>
                <a:gd name="connsiteY18" fmla="*/ 548152 h 888227"/>
                <a:gd name="connsiteX19" fmla="*/ 105354 w 826053"/>
                <a:gd name="connsiteY19" fmla="*/ 517428 h 888227"/>
                <a:gd name="connsiteX20" fmla="*/ 143068 w 826053"/>
                <a:gd name="connsiteY20" fmla="*/ 493695 h 888227"/>
                <a:gd name="connsiteX21" fmla="*/ 161924 w 826053"/>
                <a:gd name="connsiteY21" fmla="*/ 484916 h 888227"/>
                <a:gd name="connsiteX22" fmla="*/ 156398 w 826053"/>
                <a:gd name="connsiteY22" fmla="*/ 483291 h 888227"/>
                <a:gd name="connsiteX23" fmla="*/ 124049 w 826053"/>
                <a:gd name="connsiteY23" fmla="*/ 471099 h 888227"/>
                <a:gd name="connsiteX24" fmla="*/ 82432 w 826053"/>
                <a:gd name="connsiteY24" fmla="*/ 448503 h 888227"/>
                <a:gd name="connsiteX25" fmla="*/ 47970 w 826053"/>
                <a:gd name="connsiteY25" fmla="*/ 421355 h 888227"/>
                <a:gd name="connsiteX26" fmla="*/ 33827 w 826053"/>
                <a:gd name="connsiteY26" fmla="*/ 406888 h 888227"/>
                <a:gd name="connsiteX27" fmla="*/ 31389 w 826053"/>
                <a:gd name="connsiteY27" fmla="*/ 404124 h 888227"/>
                <a:gd name="connsiteX28" fmla="*/ 4241 w 826053"/>
                <a:gd name="connsiteY28" fmla="*/ 355681 h 888227"/>
                <a:gd name="connsiteX29" fmla="*/ 2453 w 826053"/>
                <a:gd name="connsiteY29" fmla="*/ 308539 h 888227"/>
                <a:gd name="connsiteX30" fmla="*/ 20335 w 826053"/>
                <a:gd name="connsiteY30" fmla="*/ 277652 h 888227"/>
                <a:gd name="connsiteX31" fmla="*/ 47970 w 826053"/>
                <a:gd name="connsiteY31" fmla="*/ 255707 h 888227"/>
                <a:gd name="connsiteX32" fmla="*/ 84546 w 826053"/>
                <a:gd name="connsiteY32" fmla="*/ 248067 h 888227"/>
                <a:gd name="connsiteX33" fmla="*/ 88772 w 826053"/>
                <a:gd name="connsiteY33" fmla="*/ 248067 h 888227"/>
                <a:gd name="connsiteX34" fmla="*/ 130388 w 826053"/>
                <a:gd name="connsiteY34" fmla="*/ 254244 h 888227"/>
                <a:gd name="connsiteX35" fmla="*/ 166639 w 826053"/>
                <a:gd name="connsiteY35" fmla="*/ 265786 h 888227"/>
                <a:gd name="connsiteX36" fmla="*/ 228086 w 826053"/>
                <a:gd name="connsiteY36" fmla="*/ 298298 h 888227"/>
                <a:gd name="connsiteX37" fmla="*/ 227274 w 826053"/>
                <a:gd name="connsiteY37" fmla="*/ 296022 h 888227"/>
                <a:gd name="connsiteX38" fmla="*/ 223210 w 826053"/>
                <a:gd name="connsiteY38" fmla="*/ 282529 h 888227"/>
                <a:gd name="connsiteX39" fmla="*/ 208255 w 826053"/>
                <a:gd name="connsiteY39" fmla="*/ 194909 h 888227"/>
                <a:gd name="connsiteX40" fmla="*/ 210530 w 826053"/>
                <a:gd name="connsiteY40" fmla="*/ 107452 h 888227"/>
                <a:gd name="connsiteX41" fmla="*/ 229713 w 826053"/>
                <a:gd name="connsiteY41" fmla="*/ 50231 h 888227"/>
                <a:gd name="connsiteX42" fmla="*/ 257835 w 826053"/>
                <a:gd name="connsiteY42" fmla="*/ 14305 h 888227"/>
                <a:gd name="connsiteX43" fmla="*/ 297337 w 826053"/>
                <a:gd name="connsiteY43" fmla="*/ 0 h 888227"/>
                <a:gd name="connsiteX44" fmla="*/ 303189 w 826053"/>
                <a:gd name="connsiteY44" fmla="*/ 325 h 888227"/>
                <a:gd name="connsiteX45" fmla="*/ 339765 w 826053"/>
                <a:gd name="connsiteY45" fmla="*/ 14305 h 888227"/>
                <a:gd name="connsiteX46" fmla="*/ 361873 w 826053"/>
                <a:gd name="connsiteY46" fmla="*/ 35763 h 888227"/>
                <a:gd name="connsiteX47" fmla="*/ 385282 w 826053"/>
                <a:gd name="connsiteY47" fmla="*/ 69901 h 888227"/>
                <a:gd name="connsiteX48" fmla="*/ 417956 w 826053"/>
                <a:gd name="connsiteY48" fmla="*/ 148580 h 888227"/>
                <a:gd name="connsiteX49" fmla="*/ 424459 w 826053"/>
                <a:gd name="connsiteY49" fmla="*/ 255869 h 888227"/>
                <a:gd name="connsiteX50" fmla="*/ 426735 w 826053"/>
                <a:gd name="connsiteY50" fmla="*/ 252293 h 888227"/>
                <a:gd name="connsiteX51" fmla="*/ 428523 w 826053"/>
                <a:gd name="connsiteY51" fmla="*/ 249367 h 888227"/>
                <a:gd name="connsiteX52" fmla="*/ 429661 w 826053"/>
                <a:gd name="connsiteY52" fmla="*/ 247416 h 888227"/>
                <a:gd name="connsiteX53" fmla="*/ 430799 w 826053"/>
                <a:gd name="connsiteY53" fmla="*/ 245628 h 888227"/>
                <a:gd name="connsiteX54" fmla="*/ 431286 w 826053"/>
                <a:gd name="connsiteY54" fmla="*/ 244815 h 888227"/>
                <a:gd name="connsiteX55" fmla="*/ 431936 w 826053"/>
                <a:gd name="connsiteY55" fmla="*/ 243840 h 888227"/>
                <a:gd name="connsiteX56" fmla="*/ 432425 w 826053"/>
                <a:gd name="connsiteY56" fmla="*/ 243027 h 888227"/>
                <a:gd name="connsiteX57" fmla="*/ 432913 w 826053"/>
                <a:gd name="connsiteY57" fmla="*/ 242214 h 888227"/>
                <a:gd name="connsiteX58" fmla="*/ 457297 w 826053"/>
                <a:gd name="connsiteY58" fmla="*/ 205801 h 888227"/>
                <a:gd name="connsiteX59" fmla="*/ 484118 w 826053"/>
                <a:gd name="connsiteY59" fmla="*/ 172801 h 888227"/>
                <a:gd name="connsiteX60" fmla="*/ 546217 w 826053"/>
                <a:gd name="connsiteY60" fmla="*/ 112817 h 888227"/>
                <a:gd name="connsiteX61" fmla="*/ 586368 w 826053"/>
                <a:gd name="connsiteY61" fmla="*/ 87295 h 888227"/>
                <a:gd name="connsiteX62" fmla="*/ 632699 w 826053"/>
                <a:gd name="connsiteY62" fmla="*/ 71689 h 888227"/>
                <a:gd name="connsiteX63" fmla="*/ 633999 w 826053"/>
                <a:gd name="connsiteY63" fmla="*/ 71689 h 888227"/>
                <a:gd name="connsiteX64" fmla="*/ 649117 w 826053"/>
                <a:gd name="connsiteY64" fmla="*/ 69901 h 888227"/>
                <a:gd name="connsiteX65" fmla="*/ 655619 w 826053"/>
                <a:gd name="connsiteY65" fmla="*/ 69738 h 888227"/>
                <a:gd name="connsiteX66" fmla="*/ 676914 w 826053"/>
                <a:gd name="connsiteY66" fmla="*/ 72014 h 888227"/>
                <a:gd name="connsiteX67" fmla="*/ 716255 w 826053"/>
                <a:gd name="connsiteY67" fmla="*/ 100950 h 888227"/>
                <a:gd name="connsiteX68" fmla="*/ 726983 w 826053"/>
                <a:gd name="connsiteY68" fmla="*/ 125496 h 888227"/>
                <a:gd name="connsiteX69" fmla="*/ 727471 w 826053"/>
                <a:gd name="connsiteY69" fmla="*/ 148255 h 888227"/>
                <a:gd name="connsiteX70" fmla="*/ 714466 w 826053"/>
                <a:gd name="connsiteY70" fmla="*/ 190520 h 888227"/>
                <a:gd name="connsiteX71" fmla="*/ 665373 w 826053"/>
                <a:gd name="connsiteY71" fmla="*/ 259608 h 888227"/>
                <a:gd name="connsiteX72" fmla="*/ 604900 w 826053"/>
                <a:gd name="connsiteY72" fmla="*/ 316829 h 888227"/>
                <a:gd name="connsiteX73" fmla="*/ 571576 w 826053"/>
                <a:gd name="connsiteY73" fmla="*/ 343164 h 888227"/>
                <a:gd name="connsiteX74" fmla="*/ 573852 w 826053"/>
                <a:gd name="connsiteY74" fmla="*/ 343164 h 888227"/>
                <a:gd name="connsiteX75" fmla="*/ 583768 w 826053"/>
                <a:gd name="connsiteY75" fmla="*/ 343002 h 888227"/>
                <a:gd name="connsiteX76" fmla="*/ 632210 w 826053"/>
                <a:gd name="connsiteY76" fmla="*/ 344790 h 888227"/>
                <a:gd name="connsiteX77" fmla="*/ 715441 w 826053"/>
                <a:gd name="connsiteY77" fmla="*/ 355356 h 888227"/>
                <a:gd name="connsiteX78" fmla="*/ 757056 w 826053"/>
                <a:gd name="connsiteY78" fmla="*/ 366735 h 888227"/>
                <a:gd name="connsiteX79" fmla="*/ 774613 w 826053"/>
                <a:gd name="connsiteY79" fmla="*/ 372913 h 888227"/>
                <a:gd name="connsiteX80" fmla="*/ 808913 w 826053"/>
                <a:gd name="connsiteY80" fmla="*/ 395834 h 888227"/>
                <a:gd name="connsiteX81" fmla="*/ 823057 w 826053"/>
                <a:gd name="connsiteY81" fmla="*/ 417779 h 888227"/>
                <a:gd name="connsiteX82" fmla="*/ 825820 w 826053"/>
                <a:gd name="connsiteY82" fmla="*/ 441838 h 888227"/>
                <a:gd name="connsiteX83" fmla="*/ 818505 w 826053"/>
                <a:gd name="connsiteY83" fmla="*/ 463133 h 888227"/>
                <a:gd name="connsiteX84" fmla="*/ 806150 w 826053"/>
                <a:gd name="connsiteY84" fmla="*/ 479064 h 888227"/>
                <a:gd name="connsiteX85" fmla="*/ 775914 w 826053"/>
                <a:gd name="connsiteY85" fmla="*/ 503611 h 888227"/>
                <a:gd name="connsiteX86" fmla="*/ 694797 w 826053"/>
                <a:gd name="connsiteY86" fmla="*/ 533359 h 888227"/>
                <a:gd name="connsiteX87" fmla="*/ 659846 w 826053"/>
                <a:gd name="connsiteY87" fmla="*/ 535310 h 888227"/>
                <a:gd name="connsiteX88" fmla="*/ 652530 w 826053"/>
                <a:gd name="connsiteY88" fmla="*/ 535310 h 888227"/>
                <a:gd name="connsiteX89" fmla="*/ 647817 w 826053"/>
                <a:gd name="connsiteY89" fmla="*/ 535310 h 888227"/>
                <a:gd name="connsiteX90" fmla="*/ 656270 w 826053"/>
                <a:gd name="connsiteY90" fmla="*/ 542300 h 888227"/>
                <a:gd name="connsiteX91" fmla="*/ 685531 w 826053"/>
                <a:gd name="connsiteY91" fmla="*/ 574162 h 888227"/>
                <a:gd name="connsiteX92" fmla="*/ 709589 w 826053"/>
                <a:gd name="connsiteY92" fmla="*/ 658531 h 888227"/>
                <a:gd name="connsiteX93" fmla="*/ 704713 w 826053"/>
                <a:gd name="connsiteY93" fmla="*/ 679176 h 888227"/>
                <a:gd name="connsiteX94" fmla="*/ 692358 w 826053"/>
                <a:gd name="connsiteY94" fmla="*/ 701446 h 888227"/>
                <a:gd name="connsiteX95" fmla="*/ 665048 w 826053"/>
                <a:gd name="connsiteY95" fmla="*/ 726806 h 888227"/>
                <a:gd name="connsiteX96" fmla="*/ 654319 w 826053"/>
                <a:gd name="connsiteY96" fmla="*/ 731845 h 888227"/>
                <a:gd name="connsiteX97" fmla="*/ 641152 w 826053"/>
                <a:gd name="connsiteY97" fmla="*/ 735421 h 888227"/>
                <a:gd name="connsiteX98" fmla="*/ 630911 w 826053"/>
                <a:gd name="connsiteY98" fmla="*/ 736072 h 888227"/>
                <a:gd name="connsiteX99" fmla="*/ 627985 w 826053"/>
                <a:gd name="connsiteY99" fmla="*/ 736072 h 888227"/>
                <a:gd name="connsiteX100" fmla="*/ 614492 w 826053"/>
                <a:gd name="connsiteY100" fmla="*/ 734121 h 888227"/>
                <a:gd name="connsiteX101" fmla="*/ 589945 w 826053"/>
                <a:gd name="connsiteY101" fmla="*/ 725180 h 888227"/>
                <a:gd name="connsiteX102" fmla="*/ 552881 w 826053"/>
                <a:gd name="connsiteY102" fmla="*/ 701771 h 888227"/>
                <a:gd name="connsiteX103" fmla="*/ 490133 w 826053"/>
                <a:gd name="connsiteY103" fmla="*/ 640974 h 888227"/>
                <a:gd name="connsiteX104" fmla="*/ 467213 w 826053"/>
                <a:gd name="connsiteY104" fmla="*/ 615127 h 888227"/>
                <a:gd name="connsiteX105" fmla="*/ 467213 w 826053"/>
                <a:gd name="connsiteY105" fmla="*/ 615940 h 888227"/>
                <a:gd name="connsiteX106" fmla="*/ 466724 w 826053"/>
                <a:gd name="connsiteY106" fmla="*/ 620817 h 888227"/>
                <a:gd name="connsiteX107" fmla="*/ 452582 w 826053"/>
                <a:gd name="connsiteY107" fmla="*/ 704372 h 888227"/>
                <a:gd name="connsiteX108" fmla="*/ 426897 w 826053"/>
                <a:gd name="connsiteY108" fmla="*/ 785815 h 888227"/>
                <a:gd name="connsiteX109" fmla="*/ 417469 w 826053"/>
                <a:gd name="connsiteY109" fmla="*/ 806298 h 888227"/>
                <a:gd name="connsiteX110" fmla="*/ 394873 w 826053"/>
                <a:gd name="connsiteY110" fmla="*/ 844987 h 888227"/>
                <a:gd name="connsiteX111" fmla="*/ 357809 w 826053"/>
                <a:gd name="connsiteY111" fmla="*/ 877336 h 888227"/>
                <a:gd name="connsiteX112" fmla="*/ 316845 w 826053"/>
                <a:gd name="connsiteY112" fmla="*/ 888228 h 888227"/>
                <a:gd name="connsiteX113" fmla="*/ 308554 w 826053"/>
                <a:gd name="connsiteY113" fmla="*/ 887740 h 888227"/>
                <a:gd name="connsiteX114" fmla="*/ 308554 w 826053"/>
                <a:gd name="connsiteY114" fmla="*/ 887740 h 888227"/>
                <a:gd name="connsiteX115" fmla="*/ 457621 w 826053"/>
                <a:gd name="connsiteY115" fmla="*/ 431922 h 888227"/>
                <a:gd name="connsiteX116" fmla="*/ 457621 w 826053"/>
                <a:gd name="connsiteY116" fmla="*/ 431922 h 888227"/>
                <a:gd name="connsiteX117" fmla="*/ 460547 w 826053"/>
                <a:gd name="connsiteY117" fmla="*/ 430784 h 888227"/>
                <a:gd name="connsiteX118" fmla="*/ 457458 w 826053"/>
                <a:gd name="connsiteY118" fmla="*/ 431922 h 88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26053" h="888227">
                  <a:moveTo>
                    <a:pt x="308554" y="887415"/>
                  </a:moveTo>
                  <a:cubicBezTo>
                    <a:pt x="292135" y="885302"/>
                    <a:pt x="278481" y="878637"/>
                    <a:pt x="269215" y="867908"/>
                  </a:cubicBezTo>
                  <a:cubicBezTo>
                    <a:pt x="261248" y="858642"/>
                    <a:pt x="255885" y="847588"/>
                    <a:pt x="251658" y="831982"/>
                  </a:cubicBezTo>
                  <a:cubicBezTo>
                    <a:pt x="247757" y="817514"/>
                    <a:pt x="245643" y="802559"/>
                    <a:pt x="244180" y="791017"/>
                  </a:cubicBezTo>
                  <a:cubicBezTo>
                    <a:pt x="242229" y="774598"/>
                    <a:pt x="241417" y="759643"/>
                    <a:pt x="241579" y="745012"/>
                  </a:cubicBezTo>
                  <a:cubicBezTo>
                    <a:pt x="241742" y="730870"/>
                    <a:pt x="243530" y="716564"/>
                    <a:pt x="245318" y="702747"/>
                  </a:cubicBezTo>
                  <a:lnTo>
                    <a:pt x="245643" y="700146"/>
                  </a:lnTo>
                  <a:cubicBezTo>
                    <a:pt x="246781" y="690717"/>
                    <a:pt x="248569" y="680476"/>
                    <a:pt x="251008" y="669259"/>
                  </a:cubicBezTo>
                  <a:cubicBezTo>
                    <a:pt x="250194" y="669910"/>
                    <a:pt x="249382" y="670560"/>
                    <a:pt x="248569" y="671048"/>
                  </a:cubicBezTo>
                  <a:cubicBezTo>
                    <a:pt x="244831" y="673974"/>
                    <a:pt x="241417" y="676575"/>
                    <a:pt x="238002" y="678851"/>
                  </a:cubicBezTo>
                  <a:cubicBezTo>
                    <a:pt x="222884" y="689417"/>
                    <a:pt x="211018" y="697057"/>
                    <a:pt x="199151" y="703560"/>
                  </a:cubicBezTo>
                  <a:cubicBezTo>
                    <a:pt x="174605" y="717215"/>
                    <a:pt x="153796" y="726155"/>
                    <a:pt x="133965" y="731520"/>
                  </a:cubicBezTo>
                  <a:cubicBezTo>
                    <a:pt x="125674" y="733796"/>
                    <a:pt x="116571" y="735259"/>
                    <a:pt x="106329" y="735747"/>
                  </a:cubicBezTo>
                  <a:cubicBezTo>
                    <a:pt x="105191" y="735747"/>
                    <a:pt x="104216" y="735747"/>
                    <a:pt x="103078" y="735747"/>
                  </a:cubicBezTo>
                  <a:cubicBezTo>
                    <a:pt x="94950" y="735747"/>
                    <a:pt x="87147" y="734121"/>
                    <a:pt x="80482" y="732495"/>
                  </a:cubicBezTo>
                  <a:cubicBezTo>
                    <a:pt x="63089" y="728269"/>
                    <a:pt x="46019" y="717540"/>
                    <a:pt x="34641" y="703885"/>
                  </a:cubicBezTo>
                  <a:cubicBezTo>
                    <a:pt x="22286" y="688929"/>
                    <a:pt x="16271" y="675274"/>
                    <a:pt x="15296" y="660806"/>
                  </a:cubicBezTo>
                  <a:cubicBezTo>
                    <a:pt x="14482" y="646826"/>
                    <a:pt x="18546" y="633821"/>
                    <a:pt x="22610" y="622767"/>
                  </a:cubicBezTo>
                  <a:cubicBezTo>
                    <a:pt x="31552" y="598058"/>
                    <a:pt x="48132" y="572861"/>
                    <a:pt x="72354" y="548152"/>
                  </a:cubicBezTo>
                  <a:cubicBezTo>
                    <a:pt x="82921" y="537261"/>
                    <a:pt x="93487" y="526532"/>
                    <a:pt x="105354" y="517428"/>
                  </a:cubicBezTo>
                  <a:cubicBezTo>
                    <a:pt x="117709" y="508000"/>
                    <a:pt x="130063" y="500197"/>
                    <a:pt x="143068" y="493695"/>
                  </a:cubicBezTo>
                  <a:cubicBezTo>
                    <a:pt x="149245" y="490606"/>
                    <a:pt x="155423" y="487680"/>
                    <a:pt x="161924" y="484916"/>
                  </a:cubicBezTo>
                  <a:cubicBezTo>
                    <a:pt x="160137" y="484429"/>
                    <a:pt x="158186" y="483779"/>
                    <a:pt x="156398" y="483291"/>
                  </a:cubicBezTo>
                  <a:cubicBezTo>
                    <a:pt x="145181" y="479877"/>
                    <a:pt x="134452" y="475651"/>
                    <a:pt x="124049" y="471099"/>
                  </a:cubicBezTo>
                  <a:cubicBezTo>
                    <a:pt x="111043" y="465247"/>
                    <a:pt x="96088" y="457931"/>
                    <a:pt x="82432" y="448503"/>
                  </a:cubicBezTo>
                  <a:cubicBezTo>
                    <a:pt x="70079" y="440050"/>
                    <a:pt x="58537" y="430459"/>
                    <a:pt x="47970" y="421355"/>
                  </a:cubicBezTo>
                  <a:cubicBezTo>
                    <a:pt x="42769" y="416966"/>
                    <a:pt x="38217" y="411927"/>
                    <a:pt x="33827" y="406888"/>
                  </a:cubicBezTo>
                  <a:lnTo>
                    <a:pt x="31389" y="404124"/>
                  </a:lnTo>
                  <a:cubicBezTo>
                    <a:pt x="20173" y="391770"/>
                    <a:pt x="11394" y="376001"/>
                    <a:pt x="4241" y="355681"/>
                  </a:cubicBezTo>
                  <a:cubicBezTo>
                    <a:pt x="-798" y="341376"/>
                    <a:pt x="-1285" y="325120"/>
                    <a:pt x="2453" y="308539"/>
                  </a:cubicBezTo>
                  <a:cubicBezTo>
                    <a:pt x="4729" y="298460"/>
                    <a:pt x="10907" y="288056"/>
                    <a:pt x="20335" y="277652"/>
                  </a:cubicBezTo>
                  <a:cubicBezTo>
                    <a:pt x="28788" y="268549"/>
                    <a:pt x="37078" y="260096"/>
                    <a:pt x="47970" y="255707"/>
                  </a:cubicBezTo>
                  <a:cubicBezTo>
                    <a:pt x="59349" y="250993"/>
                    <a:pt x="71378" y="248554"/>
                    <a:pt x="84546" y="248067"/>
                  </a:cubicBezTo>
                  <a:cubicBezTo>
                    <a:pt x="86009" y="248067"/>
                    <a:pt x="87310" y="248067"/>
                    <a:pt x="88772" y="248067"/>
                  </a:cubicBezTo>
                  <a:cubicBezTo>
                    <a:pt x="102752" y="248067"/>
                    <a:pt x="116408" y="250993"/>
                    <a:pt x="130388" y="254244"/>
                  </a:cubicBezTo>
                  <a:cubicBezTo>
                    <a:pt x="141117" y="256682"/>
                    <a:pt x="152334" y="260259"/>
                    <a:pt x="166639" y="265786"/>
                  </a:cubicBezTo>
                  <a:cubicBezTo>
                    <a:pt x="185821" y="273101"/>
                    <a:pt x="205979" y="283830"/>
                    <a:pt x="228086" y="298298"/>
                  </a:cubicBezTo>
                  <a:cubicBezTo>
                    <a:pt x="227761" y="297485"/>
                    <a:pt x="227599" y="296835"/>
                    <a:pt x="227274" y="296022"/>
                  </a:cubicBezTo>
                  <a:cubicBezTo>
                    <a:pt x="225810" y="291633"/>
                    <a:pt x="224348" y="287081"/>
                    <a:pt x="223210" y="282529"/>
                  </a:cubicBezTo>
                  <a:cubicBezTo>
                    <a:pt x="215569" y="255057"/>
                    <a:pt x="210530" y="225471"/>
                    <a:pt x="208255" y="194909"/>
                  </a:cubicBezTo>
                  <a:cubicBezTo>
                    <a:pt x="206141" y="165974"/>
                    <a:pt x="206791" y="136550"/>
                    <a:pt x="210530" y="107452"/>
                  </a:cubicBezTo>
                  <a:cubicBezTo>
                    <a:pt x="212969" y="88758"/>
                    <a:pt x="219471" y="68925"/>
                    <a:pt x="229713" y="50231"/>
                  </a:cubicBezTo>
                  <a:cubicBezTo>
                    <a:pt x="238002" y="34788"/>
                    <a:pt x="247106" y="23409"/>
                    <a:pt x="257835" y="14305"/>
                  </a:cubicBezTo>
                  <a:cubicBezTo>
                    <a:pt x="268564" y="5364"/>
                    <a:pt x="283357" y="0"/>
                    <a:pt x="297337" y="0"/>
                  </a:cubicBezTo>
                  <a:cubicBezTo>
                    <a:pt x="299288" y="0"/>
                    <a:pt x="301238" y="0"/>
                    <a:pt x="303189" y="325"/>
                  </a:cubicBezTo>
                  <a:cubicBezTo>
                    <a:pt x="315707" y="1788"/>
                    <a:pt x="328711" y="6665"/>
                    <a:pt x="339765" y="14305"/>
                  </a:cubicBezTo>
                  <a:cubicBezTo>
                    <a:pt x="347406" y="19507"/>
                    <a:pt x="354559" y="26660"/>
                    <a:pt x="361873" y="35763"/>
                  </a:cubicBezTo>
                  <a:cubicBezTo>
                    <a:pt x="370652" y="46817"/>
                    <a:pt x="378454" y="58196"/>
                    <a:pt x="385282" y="69901"/>
                  </a:cubicBezTo>
                  <a:cubicBezTo>
                    <a:pt x="399750" y="95098"/>
                    <a:pt x="410804" y="121595"/>
                    <a:pt x="417956" y="148580"/>
                  </a:cubicBezTo>
                  <a:cubicBezTo>
                    <a:pt x="427711" y="185156"/>
                    <a:pt x="426735" y="223357"/>
                    <a:pt x="424459" y="255869"/>
                  </a:cubicBezTo>
                  <a:cubicBezTo>
                    <a:pt x="425272" y="254569"/>
                    <a:pt x="425922" y="253431"/>
                    <a:pt x="426735" y="252293"/>
                  </a:cubicBezTo>
                  <a:lnTo>
                    <a:pt x="428523" y="249367"/>
                  </a:lnTo>
                  <a:lnTo>
                    <a:pt x="429661" y="247416"/>
                  </a:lnTo>
                  <a:lnTo>
                    <a:pt x="430799" y="245628"/>
                  </a:lnTo>
                  <a:lnTo>
                    <a:pt x="431286" y="244815"/>
                  </a:lnTo>
                  <a:lnTo>
                    <a:pt x="431936" y="243840"/>
                  </a:lnTo>
                  <a:lnTo>
                    <a:pt x="432425" y="243027"/>
                  </a:lnTo>
                  <a:lnTo>
                    <a:pt x="432913" y="242214"/>
                  </a:lnTo>
                  <a:cubicBezTo>
                    <a:pt x="442016" y="227909"/>
                    <a:pt x="449819" y="216205"/>
                    <a:pt x="457297" y="205801"/>
                  </a:cubicBezTo>
                  <a:cubicBezTo>
                    <a:pt x="465586" y="194097"/>
                    <a:pt x="475178" y="183043"/>
                    <a:pt x="484118" y="172801"/>
                  </a:cubicBezTo>
                  <a:cubicBezTo>
                    <a:pt x="502488" y="151994"/>
                    <a:pt x="522808" y="130211"/>
                    <a:pt x="546217" y="112817"/>
                  </a:cubicBezTo>
                  <a:cubicBezTo>
                    <a:pt x="559709" y="102738"/>
                    <a:pt x="573364" y="94285"/>
                    <a:pt x="586368" y="87295"/>
                  </a:cubicBezTo>
                  <a:cubicBezTo>
                    <a:pt x="602300" y="79004"/>
                    <a:pt x="617743" y="73802"/>
                    <a:pt x="632699" y="71689"/>
                  </a:cubicBezTo>
                  <a:lnTo>
                    <a:pt x="633999" y="71689"/>
                  </a:lnTo>
                  <a:cubicBezTo>
                    <a:pt x="638876" y="70876"/>
                    <a:pt x="644078" y="70063"/>
                    <a:pt x="649117" y="69901"/>
                  </a:cubicBezTo>
                  <a:cubicBezTo>
                    <a:pt x="651231" y="69901"/>
                    <a:pt x="653506" y="69738"/>
                    <a:pt x="655619" y="69738"/>
                  </a:cubicBezTo>
                  <a:cubicBezTo>
                    <a:pt x="662935" y="69738"/>
                    <a:pt x="669924" y="70551"/>
                    <a:pt x="676914" y="72014"/>
                  </a:cubicBezTo>
                  <a:cubicBezTo>
                    <a:pt x="691708" y="75265"/>
                    <a:pt x="706176" y="85832"/>
                    <a:pt x="716255" y="100950"/>
                  </a:cubicBezTo>
                  <a:cubicBezTo>
                    <a:pt x="720480" y="107290"/>
                    <a:pt x="725521" y="115743"/>
                    <a:pt x="726983" y="125496"/>
                  </a:cubicBezTo>
                  <a:cubicBezTo>
                    <a:pt x="728121" y="132811"/>
                    <a:pt x="728284" y="140289"/>
                    <a:pt x="727471" y="148255"/>
                  </a:cubicBezTo>
                  <a:cubicBezTo>
                    <a:pt x="726008" y="161747"/>
                    <a:pt x="721457" y="176378"/>
                    <a:pt x="714466" y="190520"/>
                  </a:cubicBezTo>
                  <a:cubicBezTo>
                    <a:pt x="703737" y="212141"/>
                    <a:pt x="688131" y="234086"/>
                    <a:pt x="665373" y="259608"/>
                  </a:cubicBezTo>
                  <a:cubicBezTo>
                    <a:pt x="649442" y="277327"/>
                    <a:pt x="630911" y="295046"/>
                    <a:pt x="604900" y="316829"/>
                  </a:cubicBezTo>
                  <a:cubicBezTo>
                    <a:pt x="595473" y="324795"/>
                    <a:pt x="584743" y="333085"/>
                    <a:pt x="571576" y="343164"/>
                  </a:cubicBezTo>
                  <a:cubicBezTo>
                    <a:pt x="572388" y="343164"/>
                    <a:pt x="573039" y="343164"/>
                    <a:pt x="573852" y="343164"/>
                  </a:cubicBezTo>
                  <a:cubicBezTo>
                    <a:pt x="577103" y="343164"/>
                    <a:pt x="580516" y="343002"/>
                    <a:pt x="583768" y="343002"/>
                  </a:cubicBezTo>
                  <a:cubicBezTo>
                    <a:pt x="598236" y="343002"/>
                    <a:pt x="613517" y="343652"/>
                    <a:pt x="632210" y="344790"/>
                  </a:cubicBezTo>
                  <a:cubicBezTo>
                    <a:pt x="664885" y="347066"/>
                    <a:pt x="691383" y="350479"/>
                    <a:pt x="715441" y="355356"/>
                  </a:cubicBezTo>
                  <a:cubicBezTo>
                    <a:pt x="728284" y="357957"/>
                    <a:pt x="741451" y="361696"/>
                    <a:pt x="757056" y="366735"/>
                  </a:cubicBezTo>
                  <a:cubicBezTo>
                    <a:pt x="762584" y="368523"/>
                    <a:pt x="768273" y="370474"/>
                    <a:pt x="774613" y="372913"/>
                  </a:cubicBezTo>
                  <a:cubicBezTo>
                    <a:pt x="787780" y="377789"/>
                    <a:pt x="799648" y="385755"/>
                    <a:pt x="808913" y="395834"/>
                  </a:cubicBezTo>
                  <a:cubicBezTo>
                    <a:pt x="815579" y="402986"/>
                    <a:pt x="820130" y="410139"/>
                    <a:pt x="823057" y="417779"/>
                  </a:cubicBezTo>
                  <a:cubicBezTo>
                    <a:pt x="826307" y="426395"/>
                    <a:pt x="826307" y="434360"/>
                    <a:pt x="825820" y="441838"/>
                  </a:cubicBezTo>
                  <a:cubicBezTo>
                    <a:pt x="825332" y="449316"/>
                    <a:pt x="821919" y="456794"/>
                    <a:pt x="818505" y="463133"/>
                  </a:cubicBezTo>
                  <a:cubicBezTo>
                    <a:pt x="815416" y="469148"/>
                    <a:pt x="810539" y="474513"/>
                    <a:pt x="806150" y="479064"/>
                  </a:cubicBezTo>
                  <a:cubicBezTo>
                    <a:pt x="797696" y="488005"/>
                    <a:pt x="787456" y="496296"/>
                    <a:pt x="775914" y="503611"/>
                  </a:cubicBezTo>
                  <a:cubicBezTo>
                    <a:pt x="752017" y="518891"/>
                    <a:pt x="724057" y="529133"/>
                    <a:pt x="694797" y="533359"/>
                  </a:cubicBezTo>
                  <a:cubicBezTo>
                    <a:pt x="682605" y="535147"/>
                    <a:pt x="670250" y="535310"/>
                    <a:pt x="659846" y="535310"/>
                  </a:cubicBezTo>
                  <a:cubicBezTo>
                    <a:pt x="657408" y="535310"/>
                    <a:pt x="654969" y="535310"/>
                    <a:pt x="652530" y="535310"/>
                  </a:cubicBezTo>
                  <a:cubicBezTo>
                    <a:pt x="650905" y="535310"/>
                    <a:pt x="649442" y="535310"/>
                    <a:pt x="647817" y="535310"/>
                  </a:cubicBezTo>
                  <a:cubicBezTo>
                    <a:pt x="650580" y="537586"/>
                    <a:pt x="653506" y="540024"/>
                    <a:pt x="656270" y="542300"/>
                  </a:cubicBezTo>
                  <a:cubicBezTo>
                    <a:pt x="668137" y="552704"/>
                    <a:pt x="677728" y="563108"/>
                    <a:pt x="685531" y="574162"/>
                  </a:cubicBezTo>
                  <a:cubicBezTo>
                    <a:pt x="703412" y="599196"/>
                    <a:pt x="712191" y="629920"/>
                    <a:pt x="709589" y="658531"/>
                  </a:cubicBezTo>
                  <a:cubicBezTo>
                    <a:pt x="708939" y="665521"/>
                    <a:pt x="707313" y="672511"/>
                    <a:pt x="704713" y="679176"/>
                  </a:cubicBezTo>
                  <a:cubicBezTo>
                    <a:pt x="701787" y="687141"/>
                    <a:pt x="697397" y="694619"/>
                    <a:pt x="692358" y="701446"/>
                  </a:cubicBezTo>
                  <a:cubicBezTo>
                    <a:pt x="685042" y="711037"/>
                    <a:pt x="675776" y="719653"/>
                    <a:pt x="665048" y="726806"/>
                  </a:cubicBezTo>
                  <a:cubicBezTo>
                    <a:pt x="661796" y="728919"/>
                    <a:pt x="658221" y="730382"/>
                    <a:pt x="654319" y="731845"/>
                  </a:cubicBezTo>
                  <a:cubicBezTo>
                    <a:pt x="650580" y="733308"/>
                    <a:pt x="645540" y="735096"/>
                    <a:pt x="641152" y="735421"/>
                  </a:cubicBezTo>
                  <a:cubicBezTo>
                    <a:pt x="637738" y="735747"/>
                    <a:pt x="634324" y="736072"/>
                    <a:pt x="630911" y="736072"/>
                  </a:cubicBezTo>
                  <a:cubicBezTo>
                    <a:pt x="629935" y="736072"/>
                    <a:pt x="628960" y="736072"/>
                    <a:pt x="627985" y="736072"/>
                  </a:cubicBezTo>
                  <a:cubicBezTo>
                    <a:pt x="623107" y="735747"/>
                    <a:pt x="618556" y="734934"/>
                    <a:pt x="614492" y="734121"/>
                  </a:cubicBezTo>
                  <a:cubicBezTo>
                    <a:pt x="606039" y="732495"/>
                    <a:pt x="597098" y="728431"/>
                    <a:pt x="589945" y="725180"/>
                  </a:cubicBezTo>
                  <a:cubicBezTo>
                    <a:pt x="577428" y="719491"/>
                    <a:pt x="565236" y="711688"/>
                    <a:pt x="552881" y="701771"/>
                  </a:cubicBezTo>
                  <a:cubicBezTo>
                    <a:pt x="530286" y="683402"/>
                    <a:pt x="510290" y="662432"/>
                    <a:pt x="490133" y="640974"/>
                  </a:cubicBezTo>
                  <a:cubicBezTo>
                    <a:pt x="482656" y="633009"/>
                    <a:pt x="475178" y="624555"/>
                    <a:pt x="467213" y="615127"/>
                  </a:cubicBezTo>
                  <a:lnTo>
                    <a:pt x="467213" y="615940"/>
                  </a:lnTo>
                  <a:cubicBezTo>
                    <a:pt x="467213" y="617565"/>
                    <a:pt x="466887" y="619191"/>
                    <a:pt x="466724" y="620817"/>
                  </a:cubicBezTo>
                  <a:cubicBezTo>
                    <a:pt x="464448" y="646339"/>
                    <a:pt x="459734" y="673649"/>
                    <a:pt x="452582" y="704372"/>
                  </a:cubicBezTo>
                  <a:cubicBezTo>
                    <a:pt x="445755" y="733471"/>
                    <a:pt x="437138" y="760781"/>
                    <a:pt x="426897" y="785815"/>
                  </a:cubicBezTo>
                  <a:cubicBezTo>
                    <a:pt x="423971" y="792968"/>
                    <a:pt x="420721" y="799795"/>
                    <a:pt x="417469" y="806298"/>
                  </a:cubicBezTo>
                  <a:cubicBezTo>
                    <a:pt x="410154" y="821253"/>
                    <a:pt x="403488" y="833608"/>
                    <a:pt x="394873" y="844987"/>
                  </a:cubicBezTo>
                  <a:cubicBezTo>
                    <a:pt x="384795" y="858479"/>
                    <a:pt x="372277" y="869371"/>
                    <a:pt x="357809" y="877336"/>
                  </a:cubicBezTo>
                  <a:cubicBezTo>
                    <a:pt x="344804" y="884326"/>
                    <a:pt x="330336" y="888228"/>
                    <a:pt x="316845" y="888228"/>
                  </a:cubicBezTo>
                  <a:cubicBezTo>
                    <a:pt x="314080" y="888228"/>
                    <a:pt x="311317" y="888065"/>
                    <a:pt x="308554" y="887740"/>
                  </a:cubicBezTo>
                  <a:lnTo>
                    <a:pt x="308554" y="887740"/>
                  </a:lnTo>
                  <a:close/>
                  <a:moveTo>
                    <a:pt x="457621" y="431922"/>
                  </a:moveTo>
                  <a:lnTo>
                    <a:pt x="457621" y="431922"/>
                  </a:lnTo>
                  <a:cubicBezTo>
                    <a:pt x="458596" y="431597"/>
                    <a:pt x="459572" y="431109"/>
                    <a:pt x="460547" y="430784"/>
                  </a:cubicBezTo>
                  <a:lnTo>
                    <a:pt x="457458" y="431922"/>
                  </a:lnTo>
                  <a:close/>
                </a:path>
              </a:pathLst>
            </a:custGeom>
            <a:solidFill>
              <a:srgbClr val="FDD47F"/>
            </a:solidFill>
            <a:ln w="16256"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591867E2-EAE4-8046-9019-45AFC432E601}"/>
                </a:ext>
              </a:extLst>
            </p:cNvPr>
            <p:cNvSpPr/>
            <p:nvPr/>
          </p:nvSpPr>
          <p:spPr>
            <a:xfrm>
              <a:off x="645543" y="3733855"/>
              <a:ext cx="9376463" cy="1572794"/>
            </a:xfrm>
            <a:custGeom>
              <a:avLst/>
              <a:gdLst>
                <a:gd name="connsiteX0" fmla="*/ 163517 w 9376463"/>
                <a:gd name="connsiteY0" fmla="*/ 1496391 h 1572794"/>
                <a:gd name="connsiteX1" fmla="*/ 99469 w 9376463"/>
                <a:gd name="connsiteY1" fmla="*/ 1388451 h 1572794"/>
                <a:gd name="connsiteX2" fmla="*/ 24203 w 9376463"/>
                <a:gd name="connsiteY2" fmla="*/ 1245561 h 1572794"/>
                <a:gd name="connsiteX3" fmla="*/ 12337 w 9376463"/>
                <a:gd name="connsiteY3" fmla="*/ 1222965 h 1572794"/>
                <a:gd name="connsiteX4" fmla="*/ 7460 w 9376463"/>
                <a:gd name="connsiteY4" fmla="*/ 1213536 h 1572794"/>
                <a:gd name="connsiteX5" fmla="*/ 2095 w 9376463"/>
                <a:gd name="connsiteY5" fmla="*/ 1203295 h 1572794"/>
                <a:gd name="connsiteX6" fmla="*/ 632 w 9376463"/>
                <a:gd name="connsiteY6" fmla="*/ 1187039 h 1572794"/>
                <a:gd name="connsiteX7" fmla="*/ 11686 w 9376463"/>
                <a:gd name="connsiteY7" fmla="*/ 1171921 h 1572794"/>
                <a:gd name="connsiteX8" fmla="*/ 44036 w 9376463"/>
                <a:gd name="connsiteY8" fmla="*/ 1177448 h 1572794"/>
                <a:gd name="connsiteX9" fmla="*/ 56228 w 9376463"/>
                <a:gd name="connsiteY9" fmla="*/ 1198419 h 1572794"/>
                <a:gd name="connsiteX10" fmla="*/ 70858 w 9376463"/>
                <a:gd name="connsiteY10" fmla="*/ 1226053 h 1572794"/>
                <a:gd name="connsiteX11" fmla="*/ 112148 w 9376463"/>
                <a:gd name="connsiteY11" fmla="*/ 1305870 h 1572794"/>
                <a:gd name="connsiteX12" fmla="*/ 163517 w 9376463"/>
                <a:gd name="connsiteY12" fmla="*/ 1399830 h 1572794"/>
                <a:gd name="connsiteX13" fmla="*/ 189689 w 9376463"/>
                <a:gd name="connsiteY13" fmla="*/ 1443722 h 1572794"/>
                <a:gd name="connsiteX14" fmla="*/ 203670 w 9376463"/>
                <a:gd name="connsiteY14" fmla="*/ 1464529 h 1572794"/>
                <a:gd name="connsiteX15" fmla="*/ 196029 w 9376463"/>
                <a:gd name="connsiteY15" fmla="*/ 1418362 h 1572794"/>
                <a:gd name="connsiteX16" fmla="*/ 185463 w 9376463"/>
                <a:gd name="connsiteY16" fmla="*/ 1345210 h 1572794"/>
                <a:gd name="connsiteX17" fmla="*/ 177172 w 9376463"/>
                <a:gd name="connsiteY17" fmla="*/ 1270432 h 1572794"/>
                <a:gd name="connsiteX18" fmla="*/ 171158 w 9376463"/>
                <a:gd name="connsiteY18" fmla="*/ 1190941 h 1572794"/>
                <a:gd name="connsiteX19" fmla="*/ 168394 w 9376463"/>
                <a:gd name="connsiteY19" fmla="*/ 1121040 h 1572794"/>
                <a:gd name="connsiteX20" fmla="*/ 168394 w 9376463"/>
                <a:gd name="connsiteY20" fmla="*/ 1085114 h 1572794"/>
                <a:gd name="connsiteX21" fmla="*/ 170182 w 9376463"/>
                <a:gd name="connsiteY21" fmla="*/ 1059429 h 1572794"/>
                <a:gd name="connsiteX22" fmla="*/ 197817 w 9376463"/>
                <a:gd name="connsiteY22" fmla="*/ 1037646 h 1572794"/>
                <a:gd name="connsiteX23" fmla="*/ 219601 w 9376463"/>
                <a:gd name="connsiteY23" fmla="*/ 1065282 h 1572794"/>
                <a:gd name="connsiteX24" fmla="*/ 219275 w 9376463"/>
                <a:gd name="connsiteY24" fmla="*/ 1069346 h 1572794"/>
                <a:gd name="connsiteX25" fmla="*/ 220088 w 9376463"/>
                <a:gd name="connsiteY25" fmla="*/ 1144936 h 1572794"/>
                <a:gd name="connsiteX26" fmla="*/ 224640 w 9376463"/>
                <a:gd name="connsiteY26" fmla="*/ 1227191 h 1572794"/>
                <a:gd name="connsiteX27" fmla="*/ 238295 w 9376463"/>
                <a:gd name="connsiteY27" fmla="*/ 1354314 h 1572794"/>
                <a:gd name="connsiteX28" fmla="*/ 247886 w 9376463"/>
                <a:gd name="connsiteY28" fmla="*/ 1417224 h 1572794"/>
                <a:gd name="connsiteX29" fmla="*/ 252600 w 9376463"/>
                <a:gd name="connsiteY29" fmla="*/ 1444534 h 1572794"/>
                <a:gd name="connsiteX30" fmla="*/ 259590 w 9376463"/>
                <a:gd name="connsiteY30" fmla="*/ 1478835 h 1572794"/>
                <a:gd name="connsiteX31" fmla="*/ 258290 w 9376463"/>
                <a:gd name="connsiteY31" fmla="*/ 1491677 h 1572794"/>
                <a:gd name="connsiteX32" fmla="*/ 292427 w 9376463"/>
                <a:gd name="connsiteY32" fmla="*/ 1494765 h 1572794"/>
                <a:gd name="connsiteX33" fmla="*/ 293240 w 9376463"/>
                <a:gd name="connsiteY33" fmla="*/ 1489076 h 1572794"/>
                <a:gd name="connsiteX34" fmla="*/ 299417 w 9376463"/>
                <a:gd name="connsiteY34" fmla="*/ 1452662 h 1572794"/>
                <a:gd name="connsiteX35" fmla="*/ 315348 w 9376463"/>
                <a:gd name="connsiteY35" fmla="*/ 1371708 h 1572794"/>
                <a:gd name="connsiteX36" fmla="*/ 351112 w 9376463"/>
                <a:gd name="connsiteY36" fmla="*/ 1216950 h 1572794"/>
                <a:gd name="connsiteX37" fmla="*/ 402806 w 9376463"/>
                <a:gd name="connsiteY37" fmla="*/ 1054065 h 1572794"/>
                <a:gd name="connsiteX38" fmla="*/ 435318 w 9376463"/>
                <a:gd name="connsiteY38" fmla="*/ 1039923 h 1572794"/>
                <a:gd name="connsiteX39" fmla="*/ 449460 w 9376463"/>
                <a:gd name="connsiteY39" fmla="*/ 1072435 h 1572794"/>
                <a:gd name="connsiteX40" fmla="*/ 422150 w 9376463"/>
                <a:gd name="connsiteY40" fmla="*/ 1152739 h 1572794"/>
                <a:gd name="connsiteX41" fmla="*/ 383949 w 9376463"/>
                <a:gd name="connsiteY41" fmla="*/ 1292053 h 1572794"/>
                <a:gd name="connsiteX42" fmla="*/ 368180 w 9376463"/>
                <a:gd name="connsiteY42" fmla="*/ 1363904 h 1572794"/>
                <a:gd name="connsiteX43" fmla="*/ 353387 w 9376463"/>
                <a:gd name="connsiteY43" fmla="*/ 1436569 h 1572794"/>
                <a:gd name="connsiteX44" fmla="*/ 354038 w 9376463"/>
                <a:gd name="connsiteY44" fmla="*/ 1433317 h 1572794"/>
                <a:gd name="connsiteX45" fmla="*/ 346885 w 9376463"/>
                <a:gd name="connsiteY45" fmla="*/ 1473957 h 1572794"/>
                <a:gd name="connsiteX46" fmla="*/ 342658 w 9376463"/>
                <a:gd name="connsiteY46" fmla="*/ 1500780 h 1572794"/>
                <a:gd name="connsiteX47" fmla="*/ 355338 w 9376463"/>
                <a:gd name="connsiteY47" fmla="*/ 1502405 h 1572794"/>
                <a:gd name="connsiteX48" fmla="*/ 361841 w 9376463"/>
                <a:gd name="connsiteY48" fmla="*/ 1488101 h 1572794"/>
                <a:gd name="connsiteX49" fmla="*/ 378747 w 9376463"/>
                <a:gd name="connsiteY49" fmla="*/ 1455263 h 1572794"/>
                <a:gd name="connsiteX50" fmla="*/ 417111 w 9376463"/>
                <a:gd name="connsiteY50" fmla="*/ 1387150 h 1572794"/>
                <a:gd name="connsiteX51" fmla="*/ 507819 w 9376463"/>
                <a:gd name="connsiteY51" fmla="*/ 1252063 h 1572794"/>
                <a:gd name="connsiteX52" fmla="*/ 597878 w 9376463"/>
                <a:gd name="connsiteY52" fmla="*/ 1147862 h 1572794"/>
                <a:gd name="connsiteX53" fmla="*/ 633316 w 9376463"/>
                <a:gd name="connsiteY53" fmla="*/ 1147050 h 1572794"/>
                <a:gd name="connsiteX54" fmla="*/ 634129 w 9376463"/>
                <a:gd name="connsiteY54" fmla="*/ 1182487 h 1572794"/>
                <a:gd name="connsiteX55" fmla="*/ 570242 w 9376463"/>
                <a:gd name="connsiteY55" fmla="*/ 1253364 h 1572794"/>
                <a:gd name="connsiteX56" fmla="*/ 480022 w 9376463"/>
                <a:gd name="connsiteY56" fmla="*/ 1380323 h 1572794"/>
                <a:gd name="connsiteX57" fmla="*/ 439707 w 9376463"/>
                <a:gd name="connsiteY57" fmla="*/ 1448436 h 1572794"/>
                <a:gd name="connsiteX58" fmla="*/ 406545 w 9376463"/>
                <a:gd name="connsiteY58" fmla="*/ 1511184 h 1572794"/>
                <a:gd name="connsiteX59" fmla="*/ 421337 w 9376463"/>
                <a:gd name="connsiteY59" fmla="*/ 1515248 h 1572794"/>
                <a:gd name="connsiteX60" fmla="*/ 428328 w 9376463"/>
                <a:gd name="connsiteY60" fmla="*/ 1508583 h 1572794"/>
                <a:gd name="connsiteX61" fmla="*/ 427190 w 9376463"/>
                <a:gd name="connsiteY61" fmla="*/ 1509558 h 1572794"/>
                <a:gd name="connsiteX62" fmla="*/ 550898 w 9376463"/>
                <a:gd name="connsiteY62" fmla="*/ 1409584 h 1572794"/>
                <a:gd name="connsiteX63" fmla="*/ 608769 w 9376463"/>
                <a:gd name="connsiteY63" fmla="*/ 1364555 h 1572794"/>
                <a:gd name="connsiteX64" fmla="*/ 665990 w 9376463"/>
                <a:gd name="connsiteY64" fmla="*/ 1318225 h 1572794"/>
                <a:gd name="connsiteX65" fmla="*/ 700941 w 9376463"/>
                <a:gd name="connsiteY65" fmla="*/ 1321802 h 1572794"/>
                <a:gd name="connsiteX66" fmla="*/ 697364 w 9376463"/>
                <a:gd name="connsiteY66" fmla="*/ 1356752 h 1572794"/>
                <a:gd name="connsiteX67" fmla="*/ 641769 w 9376463"/>
                <a:gd name="connsiteY67" fmla="*/ 1402106 h 1572794"/>
                <a:gd name="connsiteX68" fmla="*/ 582434 w 9376463"/>
                <a:gd name="connsiteY68" fmla="*/ 1448273 h 1572794"/>
                <a:gd name="connsiteX69" fmla="*/ 517573 w 9376463"/>
                <a:gd name="connsiteY69" fmla="*/ 1499155 h 1572794"/>
                <a:gd name="connsiteX70" fmla="*/ 461165 w 9376463"/>
                <a:gd name="connsiteY70" fmla="*/ 1546622 h 1572794"/>
                <a:gd name="connsiteX71" fmla="*/ 453037 w 9376463"/>
                <a:gd name="connsiteY71" fmla="*/ 1554912 h 1572794"/>
                <a:gd name="connsiteX72" fmla="*/ 429465 w 9376463"/>
                <a:gd name="connsiteY72" fmla="*/ 1572794 h 1572794"/>
                <a:gd name="connsiteX73" fmla="*/ 411259 w 9376463"/>
                <a:gd name="connsiteY73" fmla="*/ 1564991 h 1572794"/>
                <a:gd name="connsiteX74" fmla="*/ 409145 w 9376463"/>
                <a:gd name="connsiteY74" fmla="*/ 1564503 h 1572794"/>
                <a:gd name="connsiteX75" fmla="*/ 381185 w 9376463"/>
                <a:gd name="connsiteY75" fmla="*/ 1557351 h 1572794"/>
                <a:gd name="connsiteX76" fmla="*/ 307383 w 9376463"/>
                <a:gd name="connsiteY76" fmla="*/ 1547272 h 1572794"/>
                <a:gd name="connsiteX77" fmla="*/ 230492 w 9376463"/>
                <a:gd name="connsiteY77" fmla="*/ 1540607 h 1572794"/>
                <a:gd name="connsiteX78" fmla="*/ 203345 w 9376463"/>
                <a:gd name="connsiteY78" fmla="*/ 1539632 h 1572794"/>
                <a:gd name="connsiteX79" fmla="*/ 191315 w 9376463"/>
                <a:gd name="connsiteY79" fmla="*/ 1539632 h 1572794"/>
                <a:gd name="connsiteX80" fmla="*/ 187901 w 9376463"/>
                <a:gd name="connsiteY80" fmla="*/ 1539632 h 1572794"/>
                <a:gd name="connsiteX81" fmla="*/ 178148 w 9376463"/>
                <a:gd name="connsiteY81" fmla="*/ 1539307 h 1572794"/>
                <a:gd name="connsiteX82" fmla="*/ 177497 w 9376463"/>
                <a:gd name="connsiteY82" fmla="*/ 1539307 h 1572794"/>
                <a:gd name="connsiteX83" fmla="*/ 162705 w 9376463"/>
                <a:gd name="connsiteY83" fmla="*/ 1531504 h 1572794"/>
                <a:gd name="connsiteX84" fmla="*/ 162379 w 9376463"/>
                <a:gd name="connsiteY84" fmla="*/ 1531179 h 1572794"/>
                <a:gd name="connsiteX85" fmla="*/ 162379 w 9376463"/>
                <a:gd name="connsiteY85" fmla="*/ 1531179 h 1572794"/>
                <a:gd name="connsiteX86" fmla="*/ 159453 w 9376463"/>
                <a:gd name="connsiteY86" fmla="*/ 1527440 h 1572794"/>
                <a:gd name="connsiteX87" fmla="*/ 155714 w 9376463"/>
                <a:gd name="connsiteY87" fmla="*/ 1514760 h 1572794"/>
                <a:gd name="connsiteX88" fmla="*/ 157503 w 9376463"/>
                <a:gd name="connsiteY88" fmla="*/ 1504844 h 1572794"/>
                <a:gd name="connsiteX89" fmla="*/ 158803 w 9376463"/>
                <a:gd name="connsiteY89" fmla="*/ 1502080 h 1572794"/>
                <a:gd name="connsiteX90" fmla="*/ 158803 w 9376463"/>
                <a:gd name="connsiteY90" fmla="*/ 1502080 h 1572794"/>
                <a:gd name="connsiteX91" fmla="*/ 158803 w 9376463"/>
                <a:gd name="connsiteY91" fmla="*/ 1501756 h 1572794"/>
                <a:gd name="connsiteX92" fmla="*/ 158966 w 9376463"/>
                <a:gd name="connsiteY92" fmla="*/ 1501756 h 1572794"/>
                <a:gd name="connsiteX93" fmla="*/ 158966 w 9376463"/>
                <a:gd name="connsiteY93" fmla="*/ 1501430 h 1572794"/>
                <a:gd name="connsiteX94" fmla="*/ 163030 w 9376463"/>
                <a:gd name="connsiteY94" fmla="*/ 1496391 h 1572794"/>
                <a:gd name="connsiteX95" fmla="*/ 163030 w 9376463"/>
                <a:gd name="connsiteY95" fmla="*/ 1496391 h 1572794"/>
                <a:gd name="connsiteX96" fmla="*/ 8997516 w 9376463"/>
                <a:gd name="connsiteY96" fmla="*/ 655956 h 1572794"/>
                <a:gd name="connsiteX97" fmla="*/ 8921438 w 9376463"/>
                <a:gd name="connsiteY97" fmla="*/ 646853 h 1572794"/>
                <a:gd name="connsiteX98" fmla="*/ 8828616 w 9376463"/>
                <a:gd name="connsiteY98" fmla="*/ 611740 h 1572794"/>
                <a:gd name="connsiteX99" fmla="*/ 8787650 w 9376463"/>
                <a:gd name="connsiteY99" fmla="*/ 586542 h 1572794"/>
                <a:gd name="connsiteX100" fmla="*/ 8767006 w 9376463"/>
                <a:gd name="connsiteY100" fmla="*/ 569474 h 1572794"/>
                <a:gd name="connsiteX101" fmla="*/ 8750424 w 9376463"/>
                <a:gd name="connsiteY101" fmla="*/ 543789 h 1572794"/>
                <a:gd name="connsiteX102" fmla="*/ 8754976 w 9376463"/>
                <a:gd name="connsiteY102" fmla="*/ 525420 h 1572794"/>
                <a:gd name="connsiteX103" fmla="*/ 8771394 w 9376463"/>
                <a:gd name="connsiteY103" fmla="*/ 515504 h 1572794"/>
                <a:gd name="connsiteX104" fmla="*/ 8797567 w 9376463"/>
                <a:gd name="connsiteY104" fmla="*/ 529321 h 1572794"/>
                <a:gd name="connsiteX105" fmla="*/ 8808133 w 9376463"/>
                <a:gd name="connsiteY105" fmla="*/ 538912 h 1572794"/>
                <a:gd name="connsiteX106" fmla="*/ 8826015 w 9376463"/>
                <a:gd name="connsiteY106" fmla="*/ 551917 h 1572794"/>
                <a:gd name="connsiteX107" fmla="*/ 8871694 w 9376463"/>
                <a:gd name="connsiteY107" fmla="*/ 576951 h 1572794"/>
                <a:gd name="connsiteX108" fmla="*/ 8903068 w 9376463"/>
                <a:gd name="connsiteY108" fmla="*/ 589794 h 1572794"/>
                <a:gd name="connsiteX109" fmla="*/ 8939644 w 9376463"/>
                <a:gd name="connsiteY109" fmla="*/ 599060 h 1572794"/>
                <a:gd name="connsiteX110" fmla="*/ 9008244 w 9376463"/>
                <a:gd name="connsiteY110" fmla="*/ 606213 h 1572794"/>
                <a:gd name="connsiteX111" fmla="*/ 9054086 w 9376463"/>
                <a:gd name="connsiteY111" fmla="*/ 606375 h 1572794"/>
                <a:gd name="connsiteX112" fmla="*/ 9098465 w 9376463"/>
                <a:gd name="connsiteY112" fmla="*/ 599385 h 1572794"/>
                <a:gd name="connsiteX113" fmla="*/ 9094401 w 9376463"/>
                <a:gd name="connsiteY113" fmla="*/ 599385 h 1572794"/>
                <a:gd name="connsiteX114" fmla="*/ 9061564 w 9376463"/>
                <a:gd name="connsiteY114" fmla="*/ 597109 h 1572794"/>
                <a:gd name="connsiteX115" fmla="*/ 9018323 w 9376463"/>
                <a:gd name="connsiteY115" fmla="*/ 584755 h 1572794"/>
                <a:gd name="connsiteX116" fmla="*/ 8947772 w 9376463"/>
                <a:gd name="connsiteY116" fmla="*/ 550454 h 1572794"/>
                <a:gd name="connsiteX117" fmla="*/ 8905019 w 9376463"/>
                <a:gd name="connsiteY117" fmla="*/ 521356 h 1572794"/>
                <a:gd name="connsiteX118" fmla="*/ 8862915 w 9376463"/>
                <a:gd name="connsiteY118" fmla="*/ 488194 h 1572794"/>
                <a:gd name="connsiteX119" fmla="*/ 8824714 w 9376463"/>
                <a:gd name="connsiteY119" fmla="*/ 451618 h 1572794"/>
                <a:gd name="connsiteX120" fmla="*/ 8808621 w 9376463"/>
                <a:gd name="connsiteY120" fmla="*/ 430973 h 1572794"/>
                <a:gd name="connsiteX121" fmla="*/ 8801631 w 9376463"/>
                <a:gd name="connsiteY121" fmla="*/ 417155 h 1572794"/>
                <a:gd name="connsiteX122" fmla="*/ 8800817 w 9376463"/>
                <a:gd name="connsiteY122" fmla="*/ 405938 h 1572794"/>
                <a:gd name="connsiteX123" fmla="*/ 8825201 w 9376463"/>
                <a:gd name="connsiteY123" fmla="*/ 383993 h 1572794"/>
                <a:gd name="connsiteX124" fmla="*/ 8849098 w 9376463"/>
                <a:gd name="connsiteY124" fmla="*/ 401061 h 1572794"/>
                <a:gd name="connsiteX125" fmla="*/ 8851699 w 9376463"/>
                <a:gd name="connsiteY125" fmla="*/ 405125 h 1572794"/>
                <a:gd name="connsiteX126" fmla="*/ 8867142 w 9376463"/>
                <a:gd name="connsiteY126" fmla="*/ 423820 h 1572794"/>
                <a:gd name="connsiteX127" fmla="*/ 8894452 w 9376463"/>
                <a:gd name="connsiteY127" fmla="*/ 449342 h 1572794"/>
                <a:gd name="connsiteX128" fmla="*/ 8964191 w 9376463"/>
                <a:gd name="connsiteY128" fmla="*/ 502012 h 1572794"/>
                <a:gd name="connsiteX129" fmla="*/ 9006456 w 9376463"/>
                <a:gd name="connsiteY129" fmla="*/ 525745 h 1572794"/>
                <a:gd name="connsiteX130" fmla="*/ 9051973 w 9376463"/>
                <a:gd name="connsiteY130" fmla="*/ 543627 h 1572794"/>
                <a:gd name="connsiteX131" fmla="*/ 9068554 w 9376463"/>
                <a:gd name="connsiteY131" fmla="*/ 547691 h 1572794"/>
                <a:gd name="connsiteX132" fmla="*/ 9079283 w 9376463"/>
                <a:gd name="connsiteY132" fmla="*/ 548829 h 1572794"/>
                <a:gd name="connsiteX133" fmla="*/ 9134554 w 9376463"/>
                <a:gd name="connsiteY133" fmla="*/ 547040 h 1572794"/>
                <a:gd name="connsiteX134" fmla="*/ 9184134 w 9376463"/>
                <a:gd name="connsiteY134" fmla="*/ 544277 h 1572794"/>
                <a:gd name="connsiteX135" fmla="*/ 9204780 w 9376463"/>
                <a:gd name="connsiteY135" fmla="*/ 541351 h 1572794"/>
                <a:gd name="connsiteX136" fmla="*/ 9218272 w 9376463"/>
                <a:gd name="connsiteY136" fmla="*/ 537449 h 1572794"/>
                <a:gd name="connsiteX137" fmla="*/ 9215996 w 9376463"/>
                <a:gd name="connsiteY137" fmla="*/ 536149 h 1572794"/>
                <a:gd name="connsiteX138" fmla="*/ 9160400 w 9376463"/>
                <a:gd name="connsiteY138" fmla="*/ 496322 h 1572794"/>
                <a:gd name="connsiteX139" fmla="*/ 9047096 w 9376463"/>
                <a:gd name="connsiteY139" fmla="*/ 394722 h 1572794"/>
                <a:gd name="connsiteX140" fmla="*/ 9000929 w 9376463"/>
                <a:gd name="connsiteY140" fmla="*/ 347417 h 1572794"/>
                <a:gd name="connsiteX141" fmla="*/ 8978008 w 9376463"/>
                <a:gd name="connsiteY141" fmla="*/ 323196 h 1572794"/>
                <a:gd name="connsiteX142" fmla="*/ 8959802 w 9376463"/>
                <a:gd name="connsiteY142" fmla="*/ 299949 h 1572794"/>
                <a:gd name="connsiteX143" fmla="*/ 8957525 w 9376463"/>
                <a:gd name="connsiteY143" fmla="*/ 282068 h 1572794"/>
                <a:gd name="connsiteX144" fmla="*/ 8968579 w 9376463"/>
                <a:gd name="connsiteY144" fmla="*/ 266949 h 1572794"/>
                <a:gd name="connsiteX145" fmla="*/ 9002718 w 9376463"/>
                <a:gd name="connsiteY145" fmla="*/ 275077 h 1572794"/>
                <a:gd name="connsiteX146" fmla="*/ 9003856 w 9376463"/>
                <a:gd name="connsiteY146" fmla="*/ 276866 h 1572794"/>
                <a:gd name="connsiteX147" fmla="*/ 9013446 w 9376463"/>
                <a:gd name="connsiteY147" fmla="*/ 287920 h 1572794"/>
                <a:gd name="connsiteX148" fmla="*/ 9088712 w 9376463"/>
                <a:gd name="connsiteY148" fmla="*/ 364973 h 1572794"/>
                <a:gd name="connsiteX149" fmla="*/ 9128376 w 9376463"/>
                <a:gd name="connsiteY149" fmla="*/ 402850 h 1572794"/>
                <a:gd name="connsiteX150" fmla="*/ 9168041 w 9376463"/>
                <a:gd name="connsiteY150" fmla="*/ 437475 h 1572794"/>
                <a:gd name="connsiteX151" fmla="*/ 9234528 w 9376463"/>
                <a:gd name="connsiteY151" fmla="*/ 487218 h 1572794"/>
                <a:gd name="connsiteX152" fmla="*/ 9257449 w 9376463"/>
                <a:gd name="connsiteY152" fmla="*/ 499898 h 1572794"/>
                <a:gd name="connsiteX153" fmla="*/ 9260863 w 9376463"/>
                <a:gd name="connsiteY153" fmla="*/ 501361 h 1572794"/>
                <a:gd name="connsiteX154" fmla="*/ 9262488 w 9376463"/>
                <a:gd name="connsiteY154" fmla="*/ 467386 h 1572794"/>
                <a:gd name="connsiteX155" fmla="*/ 9262488 w 9376463"/>
                <a:gd name="connsiteY155" fmla="*/ 470800 h 1572794"/>
                <a:gd name="connsiteX156" fmla="*/ 9262163 w 9376463"/>
                <a:gd name="connsiteY156" fmla="*/ 445603 h 1572794"/>
                <a:gd name="connsiteX157" fmla="*/ 9253385 w 9376463"/>
                <a:gd name="connsiteY157" fmla="*/ 388544 h 1572794"/>
                <a:gd name="connsiteX158" fmla="*/ 9226888 w 9376463"/>
                <a:gd name="connsiteY158" fmla="*/ 299461 h 1572794"/>
                <a:gd name="connsiteX159" fmla="*/ 9215345 w 9376463"/>
                <a:gd name="connsiteY159" fmla="*/ 271176 h 1572794"/>
                <a:gd name="connsiteX160" fmla="*/ 9201854 w 9376463"/>
                <a:gd name="connsiteY160" fmla="*/ 243866 h 1572794"/>
                <a:gd name="connsiteX161" fmla="*/ 9163327 w 9376463"/>
                <a:gd name="connsiteY161" fmla="*/ 179493 h 1572794"/>
                <a:gd name="connsiteX162" fmla="*/ 9143982 w 9376463"/>
                <a:gd name="connsiteY162" fmla="*/ 148443 h 1572794"/>
                <a:gd name="connsiteX163" fmla="*/ 9130652 w 9376463"/>
                <a:gd name="connsiteY163" fmla="*/ 111542 h 1572794"/>
                <a:gd name="connsiteX164" fmla="*/ 9155036 w 9376463"/>
                <a:gd name="connsiteY164" fmla="*/ 89597 h 1572794"/>
                <a:gd name="connsiteX165" fmla="*/ 9179583 w 9376463"/>
                <a:gd name="connsiteY165" fmla="*/ 108453 h 1572794"/>
                <a:gd name="connsiteX166" fmla="*/ 9181371 w 9376463"/>
                <a:gd name="connsiteY166" fmla="*/ 112355 h 1572794"/>
                <a:gd name="connsiteX167" fmla="*/ 9222661 w 9376463"/>
                <a:gd name="connsiteY167" fmla="*/ 178517 h 1572794"/>
                <a:gd name="connsiteX168" fmla="*/ 9261025 w 9376463"/>
                <a:gd name="connsiteY168" fmla="*/ 248743 h 1572794"/>
                <a:gd name="connsiteX169" fmla="*/ 9275981 w 9376463"/>
                <a:gd name="connsiteY169" fmla="*/ 285644 h 1572794"/>
                <a:gd name="connsiteX170" fmla="*/ 9288986 w 9376463"/>
                <a:gd name="connsiteY170" fmla="*/ 323845 h 1572794"/>
                <a:gd name="connsiteX171" fmla="*/ 9308005 w 9376463"/>
                <a:gd name="connsiteY171" fmla="*/ 401549 h 1572794"/>
                <a:gd name="connsiteX172" fmla="*/ 9311906 w 9376463"/>
                <a:gd name="connsiteY172" fmla="*/ 426421 h 1572794"/>
                <a:gd name="connsiteX173" fmla="*/ 9314508 w 9376463"/>
                <a:gd name="connsiteY173" fmla="*/ 418943 h 1572794"/>
                <a:gd name="connsiteX174" fmla="*/ 9319547 w 9376463"/>
                <a:gd name="connsiteY174" fmla="*/ 398623 h 1572794"/>
                <a:gd name="connsiteX175" fmla="*/ 9325724 w 9376463"/>
                <a:gd name="connsiteY175" fmla="*/ 343190 h 1572794"/>
                <a:gd name="connsiteX176" fmla="*/ 9322798 w 9376463"/>
                <a:gd name="connsiteY176" fmla="*/ 270688 h 1572794"/>
                <a:gd name="connsiteX177" fmla="*/ 9322798 w 9376463"/>
                <a:gd name="connsiteY177" fmla="*/ 272639 h 1572794"/>
                <a:gd name="connsiteX178" fmla="*/ 9318409 w 9376463"/>
                <a:gd name="connsiteY178" fmla="*/ 231349 h 1572794"/>
                <a:gd name="connsiteX179" fmla="*/ 9314670 w 9376463"/>
                <a:gd name="connsiteY179" fmla="*/ 194448 h 1572794"/>
                <a:gd name="connsiteX180" fmla="*/ 9339216 w 9376463"/>
                <a:gd name="connsiteY180" fmla="*/ 169251 h 1572794"/>
                <a:gd name="connsiteX181" fmla="*/ 9364414 w 9376463"/>
                <a:gd name="connsiteY181" fmla="*/ 193797 h 1572794"/>
                <a:gd name="connsiteX182" fmla="*/ 9364576 w 9376463"/>
                <a:gd name="connsiteY182" fmla="*/ 198512 h 1572794"/>
                <a:gd name="connsiteX183" fmla="*/ 9369453 w 9376463"/>
                <a:gd name="connsiteY183" fmla="*/ 234763 h 1572794"/>
                <a:gd name="connsiteX184" fmla="*/ 9373354 w 9376463"/>
                <a:gd name="connsiteY184" fmla="*/ 274428 h 1572794"/>
                <a:gd name="connsiteX185" fmla="*/ 9376117 w 9376463"/>
                <a:gd name="connsiteY185" fmla="*/ 314905 h 1572794"/>
                <a:gd name="connsiteX186" fmla="*/ 9375630 w 9376463"/>
                <a:gd name="connsiteY186" fmla="*/ 355057 h 1572794"/>
                <a:gd name="connsiteX187" fmla="*/ 9365064 w 9376463"/>
                <a:gd name="connsiteY187" fmla="*/ 428046 h 1572794"/>
                <a:gd name="connsiteX188" fmla="*/ 9337428 w 9376463"/>
                <a:gd name="connsiteY188" fmla="*/ 496647 h 1572794"/>
                <a:gd name="connsiteX189" fmla="*/ 9322147 w 9376463"/>
                <a:gd name="connsiteY189" fmla="*/ 523632 h 1572794"/>
                <a:gd name="connsiteX190" fmla="*/ 9300852 w 9376463"/>
                <a:gd name="connsiteY190" fmla="*/ 534361 h 1572794"/>
                <a:gd name="connsiteX191" fmla="*/ 9294188 w 9376463"/>
                <a:gd name="connsiteY191" fmla="*/ 533548 h 1572794"/>
                <a:gd name="connsiteX192" fmla="*/ 9293375 w 9376463"/>
                <a:gd name="connsiteY192" fmla="*/ 539237 h 1572794"/>
                <a:gd name="connsiteX193" fmla="*/ 9269966 w 9376463"/>
                <a:gd name="connsiteY193" fmla="*/ 558745 h 1572794"/>
                <a:gd name="connsiteX194" fmla="*/ 9255336 w 9376463"/>
                <a:gd name="connsiteY194" fmla="*/ 576951 h 1572794"/>
                <a:gd name="connsiteX195" fmla="*/ 9229813 w 9376463"/>
                <a:gd name="connsiteY195" fmla="*/ 586868 h 1572794"/>
                <a:gd name="connsiteX196" fmla="*/ 9217784 w 9376463"/>
                <a:gd name="connsiteY196" fmla="*/ 609301 h 1572794"/>
                <a:gd name="connsiteX197" fmla="*/ 9183322 w 9376463"/>
                <a:gd name="connsiteY197" fmla="*/ 626695 h 1572794"/>
                <a:gd name="connsiteX198" fmla="*/ 9150810 w 9376463"/>
                <a:gd name="connsiteY198" fmla="*/ 639374 h 1572794"/>
                <a:gd name="connsiteX199" fmla="*/ 9113745 w 9376463"/>
                <a:gd name="connsiteY199" fmla="*/ 647665 h 1572794"/>
                <a:gd name="connsiteX200" fmla="*/ 9075544 w 9376463"/>
                <a:gd name="connsiteY200" fmla="*/ 654655 h 1572794"/>
                <a:gd name="connsiteX201" fmla="*/ 9034092 w 9376463"/>
                <a:gd name="connsiteY201" fmla="*/ 657744 h 1572794"/>
                <a:gd name="connsiteX202" fmla="*/ 8996052 w 9376463"/>
                <a:gd name="connsiteY202" fmla="*/ 656444 h 1572794"/>
                <a:gd name="connsiteX203" fmla="*/ 8996052 w 9376463"/>
                <a:gd name="connsiteY203" fmla="*/ 656444 h 1572794"/>
                <a:gd name="connsiteX204" fmla="*/ 8753187 w 9376463"/>
                <a:gd name="connsiteY204" fmla="*/ 350505 h 1572794"/>
                <a:gd name="connsiteX205" fmla="*/ 8774808 w 9376463"/>
                <a:gd name="connsiteY205" fmla="*/ 362373 h 1572794"/>
                <a:gd name="connsiteX206" fmla="*/ 8787976 w 9376463"/>
                <a:gd name="connsiteY206" fmla="*/ 358796 h 1572794"/>
                <a:gd name="connsiteX207" fmla="*/ 8796266 w 9376463"/>
                <a:gd name="connsiteY207" fmla="*/ 324171 h 1572794"/>
                <a:gd name="connsiteX208" fmla="*/ 8781148 w 9376463"/>
                <a:gd name="connsiteY208" fmla="*/ 296535 h 1572794"/>
                <a:gd name="connsiteX209" fmla="*/ 8781148 w 9376463"/>
                <a:gd name="connsiteY209" fmla="*/ 297023 h 1572794"/>
                <a:gd name="connsiteX210" fmla="*/ 8779685 w 9376463"/>
                <a:gd name="connsiteY210" fmla="*/ 293934 h 1572794"/>
                <a:gd name="connsiteX211" fmla="*/ 8779685 w 9376463"/>
                <a:gd name="connsiteY211" fmla="*/ 293934 h 1572794"/>
                <a:gd name="connsiteX212" fmla="*/ 8773507 w 9376463"/>
                <a:gd name="connsiteY212" fmla="*/ 280605 h 1572794"/>
                <a:gd name="connsiteX213" fmla="*/ 8773020 w 9376463"/>
                <a:gd name="connsiteY213" fmla="*/ 279304 h 1572794"/>
                <a:gd name="connsiteX214" fmla="*/ 8748148 w 9376463"/>
                <a:gd name="connsiteY214" fmla="*/ 258984 h 1572794"/>
                <a:gd name="connsiteX215" fmla="*/ 8723764 w 9376463"/>
                <a:gd name="connsiteY215" fmla="*/ 280930 h 1572794"/>
                <a:gd name="connsiteX216" fmla="*/ 8727991 w 9376463"/>
                <a:gd name="connsiteY216" fmla="*/ 302876 h 1572794"/>
                <a:gd name="connsiteX217" fmla="*/ 8735469 w 9376463"/>
                <a:gd name="connsiteY217" fmla="*/ 318644 h 1572794"/>
                <a:gd name="connsiteX218" fmla="*/ 8753187 w 9376463"/>
                <a:gd name="connsiteY218" fmla="*/ 350668 h 1572794"/>
                <a:gd name="connsiteX219" fmla="*/ 8753187 w 9376463"/>
                <a:gd name="connsiteY219" fmla="*/ 350668 h 1572794"/>
                <a:gd name="connsiteX220" fmla="*/ 8885024 w 9376463"/>
                <a:gd name="connsiteY220" fmla="*/ 222571 h 1572794"/>
                <a:gd name="connsiteX221" fmla="*/ 8902256 w 9376463"/>
                <a:gd name="connsiteY221" fmla="*/ 229398 h 1572794"/>
                <a:gd name="connsiteX222" fmla="*/ 8920624 w 9376463"/>
                <a:gd name="connsiteY222" fmla="*/ 221595 h 1572794"/>
                <a:gd name="connsiteX223" fmla="*/ 8919811 w 9376463"/>
                <a:gd name="connsiteY223" fmla="*/ 185995 h 1572794"/>
                <a:gd name="connsiteX224" fmla="*/ 8895265 w 9376463"/>
                <a:gd name="connsiteY224" fmla="*/ 160960 h 1572794"/>
                <a:gd name="connsiteX225" fmla="*/ 8874458 w 9376463"/>
                <a:gd name="connsiteY225" fmla="*/ 140153 h 1572794"/>
                <a:gd name="connsiteX226" fmla="*/ 8857713 w 9376463"/>
                <a:gd name="connsiteY226" fmla="*/ 130725 h 1572794"/>
                <a:gd name="connsiteX227" fmla="*/ 8836581 w 9376463"/>
                <a:gd name="connsiteY227" fmla="*/ 138365 h 1572794"/>
                <a:gd name="connsiteX228" fmla="*/ 8829916 w 9376463"/>
                <a:gd name="connsiteY228" fmla="*/ 159335 h 1572794"/>
                <a:gd name="connsiteX229" fmla="*/ 8845034 w 9376463"/>
                <a:gd name="connsiteY229" fmla="*/ 182743 h 1572794"/>
                <a:gd name="connsiteX230" fmla="*/ 8858527 w 9376463"/>
                <a:gd name="connsiteY230" fmla="*/ 196398 h 1572794"/>
                <a:gd name="connsiteX231" fmla="*/ 8885024 w 9376463"/>
                <a:gd name="connsiteY231" fmla="*/ 222571 h 1572794"/>
                <a:gd name="connsiteX232" fmla="*/ 8885024 w 9376463"/>
                <a:gd name="connsiteY232" fmla="*/ 222571 h 1572794"/>
                <a:gd name="connsiteX233" fmla="*/ 9057338 w 9376463"/>
                <a:gd name="connsiteY233" fmla="*/ 47819 h 1572794"/>
                <a:gd name="connsiteX234" fmla="*/ 9047584 w 9376463"/>
                <a:gd name="connsiteY234" fmla="*/ 31888 h 1572794"/>
                <a:gd name="connsiteX235" fmla="*/ 9055874 w 9376463"/>
                <a:gd name="connsiteY235" fmla="*/ 5553 h 1572794"/>
                <a:gd name="connsiteX236" fmla="*/ 9086273 w 9376463"/>
                <a:gd name="connsiteY236" fmla="*/ 4741 h 1572794"/>
                <a:gd name="connsiteX237" fmla="*/ 9096840 w 9376463"/>
                <a:gd name="connsiteY237" fmla="*/ 15632 h 1572794"/>
                <a:gd name="connsiteX238" fmla="*/ 9093101 w 9376463"/>
                <a:gd name="connsiteY238" fmla="*/ 51557 h 1572794"/>
                <a:gd name="connsiteX239" fmla="*/ 9076845 w 9376463"/>
                <a:gd name="connsiteY239" fmla="*/ 57085 h 1572794"/>
                <a:gd name="connsiteX240" fmla="*/ 9057175 w 9376463"/>
                <a:gd name="connsiteY240" fmla="*/ 47819 h 1572794"/>
                <a:gd name="connsiteX241" fmla="*/ 9057175 w 9376463"/>
                <a:gd name="connsiteY241" fmla="*/ 47819 h 1572794"/>
                <a:gd name="connsiteX242" fmla="*/ 777669 w 9376463"/>
                <a:gd name="connsiteY242" fmla="*/ 1283763 h 1572794"/>
                <a:gd name="connsiteX243" fmla="*/ 772305 w 9376463"/>
                <a:gd name="connsiteY243" fmla="*/ 1248812 h 1572794"/>
                <a:gd name="connsiteX244" fmla="*/ 784334 w 9376463"/>
                <a:gd name="connsiteY244" fmla="*/ 1239059 h 1572794"/>
                <a:gd name="connsiteX245" fmla="*/ 817009 w 9376463"/>
                <a:gd name="connsiteY245" fmla="*/ 1244586 h 1572794"/>
                <a:gd name="connsiteX246" fmla="*/ 813270 w 9376463"/>
                <a:gd name="connsiteY246" fmla="*/ 1279861 h 1572794"/>
                <a:gd name="connsiteX247" fmla="*/ 806605 w 9376463"/>
                <a:gd name="connsiteY247" fmla="*/ 1284575 h 1572794"/>
                <a:gd name="connsiteX248" fmla="*/ 792299 w 9376463"/>
                <a:gd name="connsiteY248" fmla="*/ 1288477 h 1572794"/>
                <a:gd name="connsiteX249" fmla="*/ 777669 w 9376463"/>
                <a:gd name="connsiteY249" fmla="*/ 1283600 h 1572794"/>
                <a:gd name="connsiteX250" fmla="*/ 777669 w 9376463"/>
                <a:gd name="connsiteY250" fmla="*/ 1283600 h 1572794"/>
                <a:gd name="connsiteX251" fmla="*/ 671517 w 9376463"/>
                <a:gd name="connsiteY251" fmla="*/ 1097469 h 1572794"/>
                <a:gd name="connsiteX252" fmla="*/ 688749 w 9376463"/>
                <a:gd name="connsiteY252" fmla="*/ 1104296 h 1572794"/>
                <a:gd name="connsiteX253" fmla="*/ 689074 w 9376463"/>
                <a:gd name="connsiteY253" fmla="*/ 1104296 h 1572794"/>
                <a:gd name="connsiteX254" fmla="*/ 706793 w 9376463"/>
                <a:gd name="connsiteY254" fmla="*/ 1096493 h 1572794"/>
                <a:gd name="connsiteX255" fmla="*/ 706793 w 9376463"/>
                <a:gd name="connsiteY255" fmla="*/ 1096493 h 1572794"/>
                <a:gd name="connsiteX256" fmla="*/ 704680 w 9376463"/>
                <a:gd name="connsiteY256" fmla="*/ 1098444 h 1572794"/>
                <a:gd name="connsiteX257" fmla="*/ 717522 w 9376463"/>
                <a:gd name="connsiteY257" fmla="*/ 1087065 h 1572794"/>
                <a:gd name="connsiteX258" fmla="*/ 721261 w 9376463"/>
                <a:gd name="connsiteY258" fmla="*/ 1051301 h 1572794"/>
                <a:gd name="connsiteX259" fmla="*/ 685497 w 9376463"/>
                <a:gd name="connsiteY259" fmla="*/ 1047563 h 1572794"/>
                <a:gd name="connsiteX260" fmla="*/ 670705 w 9376463"/>
                <a:gd name="connsiteY260" fmla="*/ 1062030 h 1572794"/>
                <a:gd name="connsiteX261" fmla="*/ 663877 w 9376463"/>
                <a:gd name="connsiteY261" fmla="*/ 1079587 h 1572794"/>
                <a:gd name="connsiteX262" fmla="*/ 671680 w 9376463"/>
                <a:gd name="connsiteY262" fmla="*/ 1097306 h 1572794"/>
                <a:gd name="connsiteX263" fmla="*/ 671680 w 9376463"/>
                <a:gd name="connsiteY263" fmla="*/ 1097306 h 1572794"/>
                <a:gd name="connsiteX264" fmla="*/ 452224 w 9376463"/>
                <a:gd name="connsiteY264" fmla="*/ 980101 h 1572794"/>
                <a:gd name="connsiteX265" fmla="*/ 430441 w 9376463"/>
                <a:gd name="connsiteY265" fmla="*/ 952302 h 1572794"/>
                <a:gd name="connsiteX266" fmla="*/ 439707 w 9376463"/>
                <a:gd name="connsiteY266" fmla="*/ 922717 h 1572794"/>
                <a:gd name="connsiteX267" fmla="*/ 472706 w 9376463"/>
                <a:gd name="connsiteY267" fmla="*/ 908412 h 1572794"/>
                <a:gd name="connsiteX268" fmla="*/ 487012 w 9376463"/>
                <a:gd name="connsiteY268" fmla="*/ 941411 h 1572794"/>
                <a:gd name="connsiteX269" fmla="*/ 479534 w 9376463"/>
                <a:gd name="connsiteY269" fmla="*/ 961081 h 1572794"/>
                <a:gd name="connsiteX270" fmla="*/ 479534 w 9376463"/>
                <a:gd name="connsiteY270" fmla="*/ 961406 h 1572794"/>
                <a:gd name="connsiteX271" fmla="*/ 455150 w 9376463"/>
                <a:gd name="connsiteY271" fmla="*/ 980263 h 1572794"/>
                <a:gd name="connsiteX272" fmla="*/ 452224 w 9376463"/>
                <a:gd name="connsiteY272" fmla="*/ 980101 h 1572794"/>
                <a:gd name="connsiteX273" fmla="*/ 452224 w 9376463"/>
                <a:gd name="connsiteY273" fmla="*/ 980101 h 1572794"/>
                <a:gd name="connsiteX274" fmla="*/ 153601 w 9376463"/>
                <a:gd name="connsiteY274" fmla="*/ 990341 h 1572794"/>
                <a:gd name="connsiteX275" fmla="*/ 151000 w 9376463"/>
                <a:gd name="connsiteY275" fmla="*/ 963682 h 1572794"/>
                <a:gd name="connsiteX276" fmla="*/ 176360 w 9376463"/>
                <a:gd name="connsiteY276" fmla="*/ 937672 h 1572794"/>
                <a:gd name="connsiteX277" fmla="*/ 202369 w 9376463"/>
                <a:gd name="connsiteY277" fmla="*/ 963031 h 1572794"/>
                <a:gd name="connsiteX278" fmla="*/ 200093 w 9376463"/>
                <a:gd name="connsiteY278" fmla="*/ 989366 h 1572794"/>
                <a:gd name="connsiteX279" fmla="*/ 176847 w 9376463"/>
                <a:gd name="connsiteY279" fmla="*/ 1005297 h 1572794"/>
                <a:gd name="connsiteX280" fmla="*/ 176522 w 9376463"/>
                <a:gd name="connsiteY280" fmla="*/ 1005297 h 1572794"/>
                <a:gd name="connsiteX281" fmla="*/ 153439 w 9376463"/>
                <a:gd name="connsiteY281" fmla="*/ 990341 h 157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9376463" h="1572794">
                  <a:moveTo>
                    <a:pt x="163517" y="1496391"/>
                  </a:moveTo>
                  <a:cubicBezTo>
                    <a:pt x="139946" y="1461765"/>
                    <a:pt x="119626" y="1425189"/>
                    <a:pt x="99469" y="1388451"/>
                  </a:cubicBezTo>
                  <a:cubicBezTo>
                    <a:pt x="73459" y="1341309"/>
                    <a:pt x="48913" y="1293354"/>
                    <a:pt x="24203" y="1245561"/>
                  </a:cubicBezTo>
                  <a:cubicBezTo>
                    <a:pt x="20302" y="1238083"/>
                    <a:pt x="16401" y="1230443"/>
                    <a:pt x="12337" y="1222965"/>
                  </a:cubicBezTo>
                  <a:cubicBezTo>
                    <a:pt x="10711" y="1219877"/>
                    <a:pt x="9085" y="1216788"/>
                    <a:pt x="7460" y="1213536"/>
                  </a:cubicBezTo>
                  <a:cubicBezTo>
                    <a:pt x="5672" y="1210285"/>
                    <a:pt x="3396" y="1206709"/>
                    <a:pt x="2095" y="1203295"/>
                  </a:cubicBezTo>
                  <a:cubicBezTo>
                    <a:pt x="145" y="1197931"/>
                    <a:pt x="-668" y="1192729"/>
                    <a:pt x="632" y="1187039"/>
                  </a:cubicBezTo>
                  <a:cubicBezTo>
                    <a:pt x="2258" y="1180700"/>
                    <a:pt x="6322" y="1175335"/>
                    <a:pt x="11686" y="1171921"/>
                  </a:cubicBezTo>
                  <a:cubicBezTo>
                    <a:pt x="21765" y="1165744"/>
                    <a:pt x="36883" y="1167532"/>
                    <a:pt x="44036" y="1177448"/>
                  </a:cubicBezTo>
                  <a:cubicBezTo>
                    <a:pt x="48750" y="1183950"/>
                    <a:pt x="52489" y="1191266"/>
                    <a:pt x="56228" y="1198419"/>
                  </a:cubicBezTo>
                  <a:cubicBezTo>
                    <a:pt x="61105" y="1207685"/>
                    <a:pt x="65981" y="1216788"/>
                    <a:pt x="70858" y="1226053"/>
                  </a:cubicBezTo>
                  <a:cubicBezTo>
                    <a:pt x="84838" y="1252551"/>
                    <a:pt x="98331" y="1279373"/>
                    <a:pt x="112148" y="1305870"/>
                  </a:cubicBezTo>
                  <a:cubicBezTo>
                    <a:pt x="128729" y="1337407"/>
                    <a:pt x="145798" y="1368781"/>
                    <a:pt x="163517" y="1399830"/>
                  </a:cubicBezTo>
                  <a:cubicBezTo>
                    <a:pt x="171970" y="1414623"/>
                    <a:pt x="180424" y="1429416"/>
                    <a:pt x="189689" y="1443722"/>
                  </a:cubicBezTo>
                  <a:cubicBezTo>
                    <a:pt x="194241" y="1450711"/>
                    <a:pt x="198955" y="1457701"/>
                    <a:pt x="203670" y="1464529"/>
                  </a:cubicBezTo>
                  <a:cubicBezTo>
                    <a:pt x="200744" y="1449248"/>
                    <a:pt x="198468" y="1433805"/>
                    <a:pt x="196029" y="1418362"/>
                  </a:cubicBezTo>
                  <a:cubicBezTo>
                    <a:pt x="192290" y="1393978"/>
                    <a:pt x="188714" y="1369594"/>
                    <a:pt x="185463" y="1345210"/>
                  </a:cubicBezTo>
                  <a:cubicBezTo>
                    <a:pt x="182049" y="1320339"/>
                    <a:pt x="179448" y="1295467"/>
                    <a:pt x="177172" y="1270432"/>
                  </a:cubicBezTo>
                  <a:cubicBezTo>
                    <a:pt x="174734" y="1243935"/>
                    <a:pt x="172621" y="1217438"/>
                    <a:pt x="171158" y="1190941"/>
                  </a:cubicBezTo>
                  <a:cubicBezTo>
                    <a:pt x="170020" y="1167694"/>
                    <a:pt x="168882" y="1144286"/>
                    <a:pt x="168394" y="1121040"/>
                  </a:cubicBezTo>
                  <a:cubicBezTo>
                    <a:pt x="168232" y="1109011"/>
                    <a:pt x="168394" y="1096981"/>
                    <a:pt x="168394" y="1085114"/>
                  </a:cubicBezTo>
                  <a:cubicBezTo>
                    <a:pt x="168394" y="1076499"/>
                    <a:pt x="168882" y="1067883"/>
                    <a:pt x="170182" y="1059429"/>
                  </a:cubicBezTo>
                  <a:cubicBezTo>
                    <a:pt x="172133" y="1046100"/>
                    <a:pt x="184000" y="1036021"/>
                    <a:pt x="197817" y="1037646"/>
                  </a:cubicBezTo>
                  <a:cubicBezTo>
                    <a:pt x="211310" y="1039272"/>
                    <a:pt x="221064" y="1051789"/>
                    <a:pt x="219601" y="1065282"/>
                  </a:cubicBezTo>
                  <a:cubicBezTo>
                    <a:pt x="219601" y="1066582"/>
                    <a:pt x="219438" y="1068045"/>
                    <a:pt x="219275" y="1069346"/>
                  </a:cubicBezTo>
                  <a:cubicBezTo>
                    <a:pt x="218137" y="1094542"/>
                    <a:pt x="218950" y="1119902"/>
                    <a:pt x="220088" y="1144936"/>
                  </a:cubicBezTo>
                  <a:cubicBezTo>
                    <a:pt x="221226" y="1172409"/>
                    <a:pt x="222689" y="1199882"/>
                    <a:pt x="224640" y="1227191"/>
                  </a:cubicBezTo>
                  <a:cubicBezTo>
                    <a:pt x="228054" y="1269782"/>
                    <a:pt x="232280" y="1312048"/>
                    <a:pt x="238295" y="1354314"/>
                  </a:cubicBezTo>
                  <a:cubicBezTo>
                    <a:pt x="241221" y="1375284"/>
                    <a:pt x="244472" y="1396254"/>
                    <a:pt x="247886" y="1417224"/>
                  </a:cubicBezTo>
                  <a:cubicBezTo>
                    <a:pt x="249349" y="1426327"/>
                    <a:pt x="250975" y="1435431"/>
                    <a:pt x="252600" y="1444534"/>
                  </a:cubicBezTo>
                  <a:cubicBezTo>
                    <a:pt x="254713" y="1455914"/>
                    <a:pt x="257314" y="1467293"/>
                    <a:pt x="259590" y="1478835"/>
                  </a:cubicBezTo>
                  <a:cubicBezTo>
                    <a:pt x="260403" y="1483223"/>
                    <a:pt x="259915" y="1487613"/>
                    <a:pt x="258290" y="1491677"/>
                  </a:cubicBezTo>
                  <a:cubicBezTo>
                    <a:pt x="269669" y="1492490"/>
                    <a:pt x="281048" y="1493465"/>
                    <a:pt x="292427" y="1494765"/>
                  </a:cubicBezTo>
                  <a:cubicBezTo>
                    <a:pt x="292753" y="1492814"/>
                    <a:pt x="292915" y="1490864"/>
                    <a:pt x="293240" y="1489076"/>
                  </a:cubicBezTo>
                  <a:cubicBezTo>
                    <a:pt x="295028" y="1476884"/>
                    <a:pt x="297142" y="1464692"/>
                    <a:pt x="299417" y="1452662"/>
                  </a:cubicBezTo>
                  <a:cubicBezTo>
                    <a:pt x="304294" y="1425515"/>
                    <a:pt x="309496" y="1398530"/>
                    <a:pt x="315348" y="1371708"/>
                  </a:cubicBezTo>
                  <a:cubicBezTo>
                    <a:pt x="326402" y="1319851"/>
                    <a:pt x="337294" y="1267994"/>
                    <a:pt x="351112" y="1216950"/>
                  </a:cubicBezTo>
                  <a:cubicBezTo>
                    <a:pt x="366067" y="1161843"/>
                    <a:pt x="383461" y="1107710"/>
                    <a:pt x="402806" y="1054065"/>
                  </a:cubicBezTo>
                  <a:cubicBezTo>
                    <a:pt x="407520" y="1041223"/>
                    <a:pt x="422963" y="1035045"/>
                    <a:pt x="435318" y="1039923"/>
                  </a:cubicBezTo>
                  <a:cubicBezTo>
                    <a:pt x="448322" y="1045125"/>
                    <a:pt x="454012" y="1059592"/>
                    <a:pt x="449460" y="1072435"/>
                  </a:cubicBezTo>
                  <a:cubicBezTo>
                    <a:pt x="439869" y="1099094"/>
                    <a:pt x="431091" y="1125917"/>
                    <a:pt x="422150" y="1152739"/>
                  </a:cubicBezTo>
                  <a:cubicBezTo>
                    <a:pt x="407520" y="1198581"/>
                    <a:pt x="394840" y="1245236"/>
                    <a:pt x="383949" y="1292053"/>
                  </a:cubicBezTo>
                  <a:cubicBezTo>
                    <a:pt x="378422" y="1315949"/>
                    <a:pt x="373382" y="1340008"/>
                    <a:pt x="368180" y="1363904"/>
                  </a:cubicBezTo>
                  <a:cubicBezTo>
                    <a:pt x="362978" y="1388126"/>
                    <a:pt x="357939" y="1412348"/>
                    <a:pt x="353387" y="1436569"/>
                  </a:cubicBezTo>
                  <a:cubicBezTo>
                    <a:pt x="353550" y="1435431"/>
                    <a:pt x="353713" y="1434455"/>
                    <a:pt x="354038" y="1433317"/>
                  </a:cubicBezTo>
                  <a:cubicBezTo>
                    <a:pt x="351599" y="1446810"/>
                    <a:pt x="349161" y="1460302"/>
                    <a:pt x="346885" y="1473957"/>
                  </a:cubicBezTo>
                  <a:cubicBezTo>
                    <a:pt x="345422" y="1482899"/>
                    <a:pt x="343796" y="1491839"/>
                    <a:pt x="342658" y="1500780"/>
                  </a:cubicBezTo>
                  <a:cubicBezTo>
                    <a:pt x="346885" y="1501268"/>
                    <a:pt x="351112" y="1501918"/>
                    <a:pt x="355338" y="1502405"/>
                  </a:cubicBezTo>
                  <a:cubicBezTo>
                    <a:pt x="357289" y="1497529"/>
                    <a:pt x="359565" y="1492814"/>
                    <a:pt x="361841" y="1488101"/>
                  </a:cubicBezTo>
                  <a:cubicBezTo>
                    <a:pt x="367042" y="1477046"/>
                    <a:pt x="372895" y="1465992"/>
                    <a:pt x="378747" y="1455263"/>
                  </a:cubicBezTo>
                  <a:cubicBezTo>
                    <a:pt x="391101" y="1432342"/>
                    <a:pt x="403781" y="1409421"/>
                    <a:pt x="417111" y="1387150"/>
                  </a:cubicBezTo>
                  <a:cubicBezTo>
                    <a:pt x="445071" y="1340659"/>
                    <a:pt x="475145" y="1295467"/>
                    <a:pt x="507819" y="1252063"/>
                  </a:cubicBezTo>
                  <a:cubicBezTo>
                    <a:pt x="535455" y="1215325"/>
                    <a:pt x="566178" y="1181187"/>
                    <a:pt x="597878" y="1147862"/>
                  </a:cubicBezTo>
                  <a:cubicBezTo>
                    <a:pt x="607306" y="1137946"/>
                    <a:pt x="623400" y="1137621"/>
                    <a:pt x="633316" y="1147050"/>
                  </a:cubicBezTo>
                  <a:cubicBezTo>
                    <a:pt x="643394" y="1156478"/>
                    <a:pt x="643394" y="1172572"/>
                    <a:pt x="634129" y="1182487"/>
                  </a:cubicBezTo>
                  <a:cubicBezTo>
                    <a:pt x="612508" y="1205896"/>
                    <a:pt x="591050" y="1229305"/>
                    <a:pt x="570242" y="1253364"/>
                  </a:cubicBezTo>
                  <a:cubicBezTo>
                    <a:pt x="537405" y="1293678"/>
                    <a:pt x="507982" y="1336432"/>
                    <a:pt x="480022" y="1380323"/>
                  </a:cubicBezTo>
                  <a:cubicBezTo>
                    <a:pt x="466204" y="1402757"/>
                    <a:pt x="452549" y="1425352"/>
                    <a:pt x="439707" y="1448436"/>
                  </a:cubicBezTo>
                  <a:cubicBezTo>
                    <a:pt x="428165" y="1469081"/>
                    <a:pt x="416948" y="1489888"/>
                    <a:pt x="406545" y="1511184"/>
                  </a:cubicBezTo>
                  <a:cubicBezTo>
                    <a:pt x="411584" y="1512485"/>
                    <a:pt x="416461" y="1513785"/>
                    <a:pt x="421337" y="1515248"/>
                  </a:cubicBezTo>
                  <a:cubicBezTo>
                    <a:pt x="423776" y="1512972"/>
                    <a:pt x="426052" y="1510696"/>
                    <a:pt x="428328" y="1508583"/>
                  </a:cubicBezTo>
                  <a:lnTo>
                    <a:pt x="427190" y="1509558"/>
                  </a:lnTo>
                  <a:cubicBezTo>
                    <a:pt x="466204" y="1473632"/>
                    <a:pt x="508957" y="1441933"/>
                    <a:pt x="550898" y="1409584"/>
                  </a:cubicBezTo>
                  <a:cubicBezTo>
                    <a:pt x="570242" y="1394629"/>
                    <a:pt x="589587" y="1379836"/>
                    <a:pt x="608769" y="1364555"/>
                  </a:cubicBezTo>
                  <a:cubicBezTo>
                    <a:pt x="627951" y="1349274"/>
                    <a:pt x="646483" y="1333181"/>
                    <a:pt x="665990" y="1318225"/>
                  </a:cubicBezTo>
                  <a:cubicBezTo>
                    <a:pt x="676719" y="1309934"/>
                    <a:pt x="692325" y="1311072"/>
                    <a:pt x="700941" y="1321802"/>
                  </a:cubicBezTo>
                  <a:cubicBezTo>
                    <a:pt x="709394" y="1332205"/>
                    <a:pt x="707931" y="1348461"/>
                    <a:pt x="697364" y="1356752"/>
                  </a:cubicBezTo>
                  <a:cubicBezTo>
                    <a:pt x="678507" y="1371545"/>
                    <a:pt x="660463" y="1387313"/>
                    <a:pt x="641769" y="1402106"/>
                  </a:cubicBezTo>
                  <a:cubicBezTo>
                    <a:pt x="622099" y="1417549"/>
                    <a:pt x="602267" y="1432830"/>
                    <a:pt x="582434" y="1448273"/>
                  </a:cubicBezTo>
                  <a:cubicBezTo>
                    <a:pt x="560814" y="1465180"/>
                    <a:pt x="539193" y="1482085"/>
                    <a:pt x="517573" y="1499155"/>
                  </a:cubicBezTo>
                  <a:cubicBezTo>
                    <a:pt x="498228" y="1514435"/>
                    <a:pt x="479371" y="1530041"/>
                    <a:pt x="461165" y="1546622"/>
                  </a:cubicBezTo>
                  <a:cubicBezTo>
                    <a:pt x="458401" y="1549386"/>
                    <a:pt x="455638" y="1551987"/>
                    <a:pt x="453037" y="1554912"/>
                  </a:cubicBezTo>
                  <a:cubicBezTo>
                    <a:pt x="449948" y="1564829"/>
                    <a:pt x="440357" y="1572794"/>
                    <a:pt x="429465" y="1572794"/>
                  </a:cubicBezTo>
                  <a:cubicBezTo>
                    <a:pt x="422313" y="1572794"/>
                    <a:pt x="415810" y="1569868"/>
                    <a:pt x="411259" y="1564991"/>
                  </a:cubicBezTo>
                  <a:cubicBezTo>
                    <a:pt x="410609" y="1564991"/>
                    <a:pt x="409958" y="1564666"/>
                    <a:pt x="409145" y="1564503"/>
                  </a:cubicBezTo>
                  <a:cubicBezTo>
                    <a:pt x="400042" y="1561578"/>
                    <a:pt x="390614" y="1559301"/>
                    <a:pt x="381185" y="1557351"/>
                  </a:cubicBezTo>
                  <a:cubicBezTo>
                    <a:pt x="356801" y="1552962"/>
                    <a:pt x="331929" y="1550198"/>
                    <a:pt x="307383" y="1547272"/>
                  </a:cubicBezTo>
                  <a:cubicBezTo>
                    <a:pt x="281861" y="1544183"/>
                    <a:pt x="256177" y="1542070"/>
                    <a:pt x="230492" y="1540607"/>
                  </a:cubicBezTo>
                  <a:cubicBezTo>
                    <a:pt x="221389" y="1540119"/>
                    <a:pt x="212448" y="1539795"/>
                    <a:pt x="203345" y="1539632"/>
                  </a:cubicBezTo>
                  <a:cubicBezTo>
                    <a:pt x="199281" y="1539632"/>
                    <a:pt x="195379" y="1539632"/>
                    <a:pt x="191315" y="1539632"/>
                  </a:cubicBezTo>
                  <a:cubicBezTo>
                    <a:pt x="190177" y="1539632"/>
                    <a:pt x="189039" y="1539632"/>
                    <a:pt x="187901" y="1539632"/>
                  </a:cubicBezTo>
                  <a:cubicBezTo>
                    <a:pt x="184650" y="1539632"/>
                    <a:pt x="181236" y="1539632"/>
                    <a:pt x="178148" y="1539307"/>
                  </a:cubicBezTo>
                  <a:lnTo>
                    <a:pt x="177497" y="1539307"/>
                  </a:lnTo>
                  <a:cubicBezTo>
                    <a:pt x="171970" y="1538332"/>
                    <a:pt x="166606" y="1535731"/>
                    <a:pt x="162705" y="1531504"/>
                  </a:cubicBezTo>
                  <a:lnTo>
                    <a:pt x="162379" y="1531179"/>
                  </a:lnTo>
                  <a:lnTo>
                    <a:pt x="162379" y="1531179"/>
                  </a:lnTo>
                  <a:cubicBezTo>
                    <a:pt x="161404" y="1530041"/>
                    <a:pt x="160429" y="1528741"/>
                    <a:pt x="159453" y="1527440"/>
                  </a:cubicBezTo>
                  <a:cubicBezTo>
                    <a:pt x="157015" y="1523539"/>
                    <a:pt x="155877" y="1519149"/>
                    <a:pt x="155714" y="1514760"/>
                  </a:cubicBezTo>
                  <a:cubicBezTo>
                    <a:pt x="155714" y="1511347"/>
                    <a:pt x="156202" y="1508095"/>
                    <a:pt x="157503" y="1504844"/>
                  </a:cubicBezTo>
                  <a:cubicBezTo>
                    <a:pt x="157828" y="1503869"/>
                    <a:pt x="158315" y="1502893"/>
                    <a:pt x="158803" y="1502080"/>
                  </a:cubicBezTo>
                  <a:lnTo>
                    <a:pt x="158803" y="1502080"/>
                  </a:lnTo>
                  <a:lnTo>
                    <a:pt x="158803" y="1501756"/>
                  </a:lnTo>
                  <a:lnTo>
                    <a:pt x="158966" y="1501756"/>
                  </a:lnTo>
                  <a:lnTo>
                    <a:pt x="158966" y="1501430"/>
                  </a:lnTo>
                  <a:cubicBezTo>
                    <a:pt x="160104" y="1499479"/>
                    <a:pt x="161404" y="1497854"/>
                    <a:pt x="163030" y="1496391"/>
                  </a:cubicBezTo>
                  <a:lnTo>
                    <a:pt x="163030" y="1496391"/>
                  </a:lnTo>
                  <a:close/>
                  <a:moveTo>
                    <a:pt x="8997516" y="655956"/>
                  </a:moveTo>
                  <a:cubicBezTo>
                    <a:pt x="8971831" y="654493"/>
                    <a:pt x="8946634" y="651566"/>
                    <a:pt x="8921438" y="646853"/>
                  </a:cubicBezTo>
                  <a:cubicBezTo>
                    <a:pt x="8888600" y="640675"/>
                    <a:pt x="8858202" y="626695"/>
                    <a:pt x="8828616" y="611740"/>
                  </a:cubicBezTo>
                  <a:cubicBezTo>
                    <a:pt x="8814310" y="604424"/>
                    <a:pt x="8800493" y="595971"/>
                    <a:pt x="8787650" y="586542"/>
                  </a:cubicBezTo>
                  <a:cubicBezTo>
                    <a:pt x="8780497" y="581178"/>
                    <a:pt x="8773670" y="575488"/>
                    <a:pt x="8767006" y="569474"/>
                  </a:cubicBezTo>
                  <a:cubicBezTo>
                    <a:pt x="8759853" y="562809"/>
                    <a:pt x="8751400" y="554030"/>
                    <a:pt x="8750424" y="543789"/>
                  </a:cubicBezTo>
                  <a:cubicBezTo>
                    <a:pt x="8749774" y="537125"/>
                    <a:pt x="8750912" y="530947"/>
                    <a:pt x="8754976" y="525420"/>
                  </a:cubicBezTo>
                  <a:cubicBezTo>
                    <a:pt x="8758878" y="520055"/>
                    <a:pt x="8764892" y="516479"/>
                    <a:pt x="8771394" y="515504"/>
                  </a:cubicBezTo>
                  <a:cubicBezTo>
                    <a:pt x="8781798" y="514041"/>
                    <a:pt x="8793015" y="519893"/>
                    <a:pt x="8797567" y="529321"/>
                  </a:cubicBezTo>
                  <a:cubicBezTo>
                    <a:pt x="8800980" y="532573"/>
                    <a:pt x="8804557" y="535824"/>
                    <a:pt x="8808133" y="538912"/>
                  </a:cubicBezTo>
                  <a:cubicBezTo>
                    <a:pt x="8813985" y="543464"/>
                    <a:pt x="8820000" y="547691"/>
                    <a:pt x="8826015" y="551917"/>
                  </a:cubicBezTo>
                  <a:cubicBezTo>
                    <a:pt x="8840808" y="561183"/>
                    <a:pt x="8856088" y="569149"/>
                    <a:pt x="8871694" y="576951"/>
                  </a:cubicBezTo>
                  <a:cubicBezTo>
                    <a:pt x="8881936" y="581666"/>
                    <a:pt x="8892339" y="585893"/>
                    <a:pt x="8903068" y="589794"/>
                  </a:cubicBezTo>
                  <a:cubicBezTo>
                    <a:pt x="8915098" y="593533"/>
                    <a:pt x="8927127" y="596621"/>
                    <a:pt x="8939644" y="599060"/>
                  </a:cubicBezTo>
                  <a:cubicBezTo>
                    <a:pt x="8962402" y="602636"/>
                    <a:pt x="8985161" y="604912"/>
                    <a:pt x="9008244" y="606213"/>
                  </a:cubicBezTo>
                  <a:cubicBezTo>
                    <a:pt x="9023525" y="606862"/>
                    <a:pt x="9038805" y="607188"/>
                    <a:pt x="9054086" y="606375"/>
                  </a:cubicBezTo>
                  <a:cubicBezTo>
                    <a:pt x="9068880" y="604912"/>
                    <a:pt x="9083672" y="602311"/>
                    <a:pt x="9098465" y="599385"/>
                  </a:cubicBezTo>
                  <a:cubicBezTo>
                    <a:pt x="9097165" y="599385"/>
                    <a:pt x="9095701" y="599385"/>
                    <a:pt x="9094401" y="599385"/>
                  </a:cubicBezTo>
                  <a:cubicBezTo>
                    <a:pt x="9083347" y="599385"/>
                    <a:pt x="9072293" y="598734"/>
                    <a:pt x="9061564" y="597109"/>
                  </a:cubicBezTo>
                  <a:cubicBezTo>
                    <a:pt x="9046771" y="594833"/>
                    <a:pt x="9032465" y="589794"/>
                    <a:pt x="9018323" y="584755"/>
                  </a:cubicBezTo>
                  <a:cubicBezTo>
                    <a:pt x="8993614" y="575976"/>
                    <a:pt x="8970368" y="563621"/>
                    <a:pt x="8947772" y="550454"/>
                  </a:cubicBezTo>
                  <a:cubicBezTo>
                    <a:pt x="8932816" y="541676"/>
                    <a:pt x="8918836" y="531760"/>
                    <a:pt x="8905019" y="521356"/>
                  </a:cubicBezTo>
                  <a:cubicBezTo>
                    <a:pt x="8890714" y="510627"/>
                    <a:pt x="8876734" y="499573"/>
                    <a:pt x="8862915" y="488194"/>
                  </a:cubicBezTo>
                  <a:cubicBezTo>
                    <a:pt x="8849261" y="476977"/>
                    <a:pt x="8836256" y="464948"/>
                    <a:pt x="8824714" y="451618"/>
                  </a:cubicBezTo>
                  <a:cubicBezTo>
                    <a:pt x="8819024" y="444953"/>
                    <a:pt x="8813498" y="438288"/>
                    <a:pt x="8808621" y="430973"/>
                  </a:cubicBezTo>
                  <a:cubicBezTo>
                    <a:pt x="8805695" y="426746"/>
                    <a:pt x="8803093" y="422194"/>
                    <a:pt x="8801631" y="417155"/>
                  </a:cubicBezTo>
                  <a:cubicBezTo>
                    <a:pt x="8800493" y="413416"/>
                    <a:pt x="8800493" y="409677"/>
                    <a:pt x="8800817" y="405938"/>
                  </a:cubicBezTo>
                  <a:cubicBezTo>
                    <a:pt x="8801793" y="393584"/>
                    <a:pt x="8813335" y="384156"/>
                    <a:pt x="8825201" y="383993"/>
                  </a:cubicBezTo>
                  <a:cubicBezTo>
                    <a:pt x="8836256" y="383993"/>
                    <a:pt x="8845521" y="390983"/>
                    <a:pt x="8849098" y="401061"/>
                  </a:cubicBezTo>
                  <a:cubicBezTo>
                    <a:pt x="8849911" y="402362"/>
                    <a:pt x="8850723" y="403662"/>
                    <a:pt x="8851699" y="405125"/>
                  </a:cubicBezTo>
                  <a:cubicBezTo>
                    <a:pt x="8856414" y="411628"/>
                    <a:pt x="8861777" y="417805"/>
                    <a:pt x="8867142" y="423820"/>
                  </a:cubicBezTo>
                  <a:cubicBezTo>
                    <a:pt x="8875758" y="432761"/>
                    <a:pt x="8885024" y="441052"/>
                    <a:pt x="8894452" y="449342"/>
                  </a:cubicBezTo>
                  <a:cubicBezTo>
                    <a:pt x="8916885" y="467874"/>
                    <a:pt x="8939969" y="485756"/>
                    <a:pt x="8964191" y="502012"/>
                  </a:cubicBezTo>
                  <a:cubicBezTo>
                    <a:pt x="8978008" y="510464"/>
                    <a:pt x="8991988" y="518430"/>
                    <a:pt x="9006456" y="525745"/>
                  </a:cubicBezTo>
                  <a:cubicBezTo>
                    <a:pt x="9021411" y="532573"/>
                    <a:pt x="9036529" y="538425"/>
                    <a:pt x="9051973" y="543627"/>
                  </a:cubicBezTo>
                  <a:cubicBezTo>
                    <a:pt x="9057500" y="545090"/>
                    <a:pt x="9063027" y="546390"/>
                    <a:pt x="9068554" y="547691"/>
                  </a:cubicBezTo>
                  <a:cubicBezTo>
                    <a:pt x="9072130" y="548179"/>
                    <a:pt x="9075707" y="548666"/>
                    <a:pt x="9079283" y="548829"/>
                  </a:cubicBezTo>
                  <a:cubicBezTo>
                    <a:pt x="9097815" y="549479"/>
                    <a:pt x="9116184" y="548341"/>
                    <a:pt x="9134554" y="547040"/>
                  </a:cubicBezTo>
                  <a:cubicBezTo>
                    <a:pt x="9150972" y="545902"/>
                    <a:pt x="9167553" y="545253"/>
                    <a:pt x="9184134" y="544277"/>
                  </a:cubicBezTo>
                  <a:cubicBezTo>
                    <a:pt x="9191124" y="543627"/>
                    <a:pt x="9197952" y="542652"/>
                    <a:pt x="9204780" y="541351"/>
                  </a:cubicBezTo>
                  <a:cubicBezTo>
                    <a:pt x="9209331" y="540213"/>
                    <a:pt x="9213720" y="538912"/>
                    <a:pt x="9218272" y="537449"/>
                  </a:cubicBezTo>
                  <a:cubicBezTo>
                    <a:pt x="9217459" y="536962"/>
                    <a:pt x="9216809" y="536637"/>
                    <a:pt x="9215996" y="536149"/>
                  </a:cubicBezTo>
                  <a:cubicBezTo>
                    <a:pt x="9196489" y="524445"/>
                    <a:pt x="9178282" y="510302"/>
                    <a:pt x="9160400" y="496322"/>
                  </a:cubicBezTo>
                  <a:cubicBezTo>
                    <a:pt x="9120248" y="465110"/>
                    <a:pt x="9083022" y="430485"/>
                    <a:pt x="9047096" y="394722"/>
                  </a:cubicBezTo>
                  <a:cubicBezTo>
                    <a:pt x="9031490" y="379116"/>
                    <a:pt x="9016048" y="363348"/>
                    <a:pt x="9000929" y="347417"/>
                  </a:cubicBezTo>
                  <a:cubicBezTo>
                    <a:pt x="8993289" y="339452"/>
                    <a:pt x="8985648" y="331324"/>
                    <a:pt x="8978008" y="323196"/>
                  </a:cubicBezTo>
                  <a:cubicBezTo>
                    <a:pt x="8971181" y="315880"/>
                    <a:pt x="8964515" y="308727"/>
                    <a:pt x="8959802" y="299949"/>
                  </a:cubicBezTo>
                  <a:cubicBezTo>
                    <a:pt x="8957038" y="294260"/>
                    <a:pt x="8955900" y="288407"/>
                    <a:pt x="8957525" y="282068"/>
                  </a:cubicBezTo>
                  <a:cubicBezTo>
                    <a:pt x="8959152" y="275890"/>
                    <a:pt x="8963053" y="270364"/>
                    <a:pt x="8968579" y="266949"/>
                  </a:cubicBezTo>
                  <a:cubicBezTo>
                    <a:pt x="8979959" y="259959"/>
                    <a:pt x="8995728" y="263536"/>
                    <a:pt x="9002718" y="275077"/>
                  </a:cubicBezTo>
                  <a:cubicBezTo>
                    <a:pt x="9003042" y="275728"/>
                    <a:pt x="9003530" y="276378"/>
                    <a:pt x="9003856" y="276866"/>
                  </a:cubicBezTo>
                  <a:cubicBezTo>
                    <a:pt x="9006944" y="280767"/>
                    <a:pt x="9010195" y="284343"/>
                    <a:pt x="9013446" y="287920"/>
                  </a:cubicBezTo>
                  <a:cubicBezTo>
                    <a:pt x="9037993" y="314092"/>
                    <a:pt x="9063189" y="339776"/>
                    <a:pt x="9088712" y="364973"/>
                  </a:cubicBezTo>
                  <a:cubicBezTo>
                    <a:pt x="9101716" y="377815"/>
                    <a:pt x="9114883" y="390658"/>
                    <a:pt x="9128376" y="402850"/>
                  </a:cubicBezTo>
                  <a:cubicBezTo>
                    <a:pt x="9141381" y="414554"/>
                    <a:pt x="9154711" y="426096"/>
                    <a:pt x="9168041" y="437475"/>
                  </a:cubicBezTo>
                  <a:cubicBezTo>
                    <a:pt x="9189336" y="455031"/>
                    <a:pt x="9211281" y="472101"/>
                    <a:pt x="9234528" y="487218"/>
                  </a:cubicBezTo>
                  <a:cubicBezTo>
                    <a:pt x="9242005" y="491770"/>
                    <a:pt x="9249646" y="495997"/>
                    <a:pt x="9257449" y="499898"/>
                  </a:cubicBezTo>
                  <a:cubicBezTo>
                    <a:pt x="9258587" y="500386"/>
                    <a:pt x="9259725" y="500873"/>
                    <a:pt x="9260863" y="501361"/>
                  </a:cubicBezTo>
                  <a:cubicBezTo>
                    <a:pt x="9261025" y="489982"/>
                    <a:pt x="9261838" y="478765"/>
                    <a:pt x="9262488" y="467386"/>
                  </a:cubicBezTo>
                  <a:lnTo>
                    <a:pt x="9262488" y="470800"/>
                  </a:lnTo>
                  <a:cubicBezTo>
                    <a:pt x="9262651" y="462347"/>
                    <a:pt x="9262814" y="454056"/>
                    <a:pt x="9262163" y="445603"/>
                  </a:cubicBezTo>
                  <a:cubicBezTo>
                    <a:pt x="9260375" y="426421"/>
                    <a:pt x="9257286" y="407401"/>
                    <a:pt x="9253385" y="388544"/>
                  </a:cubicBezTo>
                  <a:cubicBezTo>
                    <a:pt x="9246558" y="358146"/>
                    <a:pt x="9237129" y="328722"/>
                    <a:pt x="9226888" y="299461"/>
                  </a:cubicBezTo>
                  <a:cubicBezTo>
                    <a:pt x="9223312" y="289870"/>
                    <a:pt x="9219572" y="280442"/>
                    <a:pt x="9215345" y="271176"/>
                  </a:cubicBezTo>
                  <a:cubicBezTo>
                    <a:pt x="9211281" y="261910"/>
                    <a:pt x="9206568" y="252969"/>
                    <a:pt x="9201854" y="243866"/>
                  </a:cubicBezTo>
                  <a:cubicBezTo>
                    <a:pt x="9189824" y="221920"/>
                    <a:pt x="9176819" y="200462"/>
                    <a:pt x="9163327" y="179493"/>
                  </a:cubicBezTo>
                  <a:cubicBezTo>
                    <a:pt x="9156824" y="169251"/>
                    <a:pt x="9149997" y="159010"/>
                    <a:pt x="9143982" y="148443"/>
                  </a:cubicBezTo>
                  <a:cubicBezTo>
                    <a:pt x="9137642" y="137389"/>
                    <a:pt x="9129352" y="124872"/>
                    <a:pt x="9130652" y="111542"/>
                  </a:cubicBezTo>
                  <a:cubicBezTo>
                    <a:pt x="9131952" y="99188"/>
                    <a:pt x="9142844" y="89759"/>
                    <a:pt x="9155036" y="89597"/>
                  </a:cubicBezTo>
                  <a:cubicBezTo>
                    <a:pt x="9166090" y="89597"/>
                    <a:pt x="9177144" y="97399"/>
                    <a:pt x="9179583" y="108453"/>
                  </a:cubicBezTo>
                  <a:cubicBezTo>
                    <a:pt x="9180233" y="109754"/>
                    <a:pt x="9180720" y="111054"/>
                    <a:pt x="9181371" y="112355"/>
                  </a:cubicBezTo>
                  <a:cubicBezTo>
                    <a:pt x="9194050" y="134951"/>
                    <a:pt x="9209006" y="156409"/>
                    <a:pt x="9222661" y="178517"/>
                  </a:cubicBezTo>
                  <a:cubicBezTo>
                    <a:pt x="9236641" y="201275"/>
                    <a:pt x="9249484" y="224684"/>
                    <a:pt x="9261025" y="248743"/>
                  </a:cubicBezTo>
                  <a:cubicBezTo>
                    <a:pt x="9266715" y="260773"/>
                    <a:pt x="9271429" y="273289"/>
                    <a:pt x="9275981" y="285644"/>
                  </a:cubicBezTo>
                  <a:cubicBezTo>
                    <a:pt x="9280532" y="298324"/>
                    <a:pt x="9284922" y="311004"/>
                    <a:pt x="9288986" y="323845"/>
                  </a:cubicBezTo>
                  <a:cubicBezTo>
                    <a:pt x="9297276" y="349042"/>
                    <a:pt x="9303454" y="375377"/>
                    <a:pt x="9308005" y="401549"/>
                  </a:cubicBezTo>
                  <a:cubicBezTo>
                    <a:pt x="9309468" y="409840"/>
                    <a:pt x="9310768" y="418130"/>
                    <a:pt x="9311906" y="426421"/>
                  </a:cubicBezTo>
                  <a:cubicBezTo>
                    <a:pt x="9312720" y="423982"/>
                    <a:pt x="9313695" y="421381"/>
                    <a:pt x="9314508" y="418943"/>
                  </a:cubicBezTo>
                  <a:cubicBezTo>
                    <a:pt x="9316458" y="412278"/>
                    <a:pt x="9318246" y="405451"/>
                    <a:pt x="9319547" y="398623"/>
                  </a:cubicBezTo>
                  <a:cubicBezTo>
                    <a:pt x="9322798" y="380254"/>
                    <a:pt x="9324586" y="361722"/>
                    <a:pt x="9325724" y="343190"/>
                  </a:cubicBezTo>
                  <a:cubicBezTo>
                    <a:pt x="9326374" y="318969"/>
                    <a:pt x="9324424" y="294748"/>
                    <a:pt x="9322798" y="270688"/>
                  </a:cubicBezTo>
                  <a:cubicBezTo>
                    <a:pt x="9322798" y="271339"/>
                    <a:pt x="9322798" y="271989"/>
                    <a:pt x="9322798" y="272639"/>
                  </a:cubicBezTo>
                  <a:cubicBezTo>
                    <a:pt x="9321660" y="258821"/>
                    <a:pt x="9320360" y="245166"/>
                    <a:pt x="9318409" y="231349"/>
                  </a:cubicBezTo>
                  <a:cubicBezTo>
                    <a:pt x="9316784" y="219157"/>
                    <a:pt x="9314345" y="206802"/>
                    <a:pt x="9314670" y="194448"/>
                  </a:cubicBezTo>
                  <a:cubicBezTo>
                    <a:pt x="9314995" y="180955"/>
                    <a:pt x="9325236" y="169413"/>
                    <a:pt x="9339216" y="169251"/>
                  </a:cubicBezTo>
                  <a:cubicBezTo>
                    <a:pt x="9352872" y="169088"/>
                    <a:pt x="9363925" y="180305"/>
                    <a:pt x="9364414" y="193797"/>
                  </a:cubicBezTo>
                  <a:cubicBezTo>
                    <a:pt x="9364414" y="195261"/>
                    <a:pt x="9364414" y="196886"/>
                    <a:pt x="9364576" y="198512"/>
                  </a:cubicBezTo>
                  <a:cubicBezTo>
                    <a:pt x="9365876" y="210704"/>
                    <a:pt x="9367827" y="222733"/>
                    <a:pt x="9369453" y="234763"/>
                  </a:cubicBezTo>
                  <a:cubicBezTo>
                    <a:pt x="9371241" y="247930"/>
                    <a:pt x="9372379" y="261097"/>
                    <a:pt x="9373354" y="274428"/>
                  </a:cubicBezTo>
                  <a:cubicBezTo>
                    <a:pt x="9374492" y="287920"/>
                    <a:pt x="9375305" y="301413"/>
                    <a:pt x="9376117" y="314905"/>
                  </a:cubicBezTo>
                  <a:cubicBezTo>
                    <a:pt x="9376768" y="328397"/>
                    <a:pt x="9376443" y="341565"/>
                    <a:pt x="9375630" y="355057"/>
                  </a:cubicBezTo>
                  <a:cubicBezTo>
                    <a:pt x="9374330" y="379441"/>
                    <a:pt x="9371241" y="404313"/>
                    <a:pt x="9365064" y="428046"/>
                  </a:cubicBezTo>
                  <a:cubicBezTo>
                    <a:pt x="9358723" y="451943"/>
                    <a:pt x="9348158" y="474539"/>
                    <a:pt x="9337428" y="496647"/>
                  </a:cubicBezTo>
                  <a:cubicBezTo>
                    <a:pt x="9332877" y="505913"/>
                    <a:pt x="9328000" y="515016"/>
                    <a:pt x="9322147" y="523632"/>
                  </a:cubicBezTo>
                  <a:cubicBezTo>
                    <a:pt x="9317434" y="530622"/>
                    <a:pt x="9309143" y="534361"/>
                    <a:pt x="9300852" y="534361"/>
                  </a:cubicBezTo>
                  <a:cubicBezTo>
                    <a:pt x="9298576" y="534361"/>
                    <a:pt x="9296464" y="534036"/>
                    <a:pt x="9294188" y="533548"/>
                  </a:cubicBezTo>
                  <a:cubicBezTo>
                    <a:pt x="9294188" y="535499"/>
                    <a:pt x="9293862" y="537287"/>
                    <a:pt x="9293375" y="539237"/>
                  </a:cubicBezTo>
                  <a:cubicBezTo>
                    <a:pt x="9290773" y="549641"/>
                    <a:pt x="9280695" y="558094"/>
                    <a:pt x="9269966" y="558745"/>
                  </a:cubicBezTo>
                  <a:cubicBezTo>
                    <a:pt x="9268340" y="566548"/>
                    <a:pt x="9262976" y="573375"/>
                    <a:pt x="9255336" y="576951"/>
                  </a:cubicBezTo>
                  <a:cubicBezTo>
                    <a:pt x="9247045" y="580853"/>
                    <a:pt x="9238430" y="584104"/>
                    <a:pt x="9229813" y="586868"/>
                  </a:cubicBezTo>
                  <a:cubicBezTo>
                    <a:pt x="9230139" y="595808"/>
                    <a:pt x="9225912" y="604749"/>
                    <a:pt x="9217784" y="609301"/>
                  </a:cubicBezTo>
                  <a:cubicBezTo>
                    <a:pt x="9206568" y="615641"/>
                    <a:pt x="9195025" y="621331"/>
                    <a:pt x="9183322" y="626695"/>
                  </a:cubicBezTo>
                  <a:cubicBezTo>
                    <a:pt x="9172755" y="631572"/>
                    <a:pt x="9162026" y="636124"/>
                    <a:pt x="9150810" y="639374"/>
                  </a:cubicBezTo>
                  <a:cubicBezTo>
                    <a:pt x="9138618" y="642951"/>
                    <a:pt x="9126263" y="645389"/>
                    <a:pt x="9113745" y="647665"/>
                  </a:cubicBezTo>
                  <a:cubicBezTo>
                    <a:pt x="9101066" y="650103"/>
                    <a:pt x="9088386" y="652542"/>
                    <a:pt x="9075544" y="654655"/>
                  </a:cubicBezTo>
                  <a:cubicBezTo>
                    <a:pt x="9061889" y="656931"/>
                    <a:pt x="9047909" y="657744"/>
                    <a:pt x="9034092" y="657744"/>
                  </a:cubicBezTo>
                  <a:cubicBezTo>
                    <a:pt x="9021411" y="657744"/>
                    <a:pt x="9008732" y="657093"/>
                    <a:pt x="8996052" y="656444"/>
                  </a:cubicBezTo>
                  <a:lnTo>
                    <a:pt x="8996052" y="656444"/>
                  </a:lnTo>
                  <a:close/>
                  <a:moveTo>
                    <a:pt x="8753187" y="350505"/>
                  </a:moveTo>
                  <a:cubicBezTo>
                    <a:pt x="8757740" y="358309"/>
                    <a:pt x="8766192" y="362373"/>
                    <a:pt x="8774808" y="362373"/>
                  </a:cubicBezTo>
                  <a:cubicBezTo>
                    <a:pt x="8779360" y="362373"/>
                    <a:pt x="8783912" y="361234"/>
                    <a:pt x="8787976" y="358796"/>
                  </a:cubicBezTo>
                  <a:cubicBezTo>
                    <a:pt x="8799842" y="351481"/>
                    <a:pt x="8803093" y="336037"/>
                    <a:pt x="8796266" y="324171"/>
                  </a:cubicBezTo>
                  <a:cubicBezTo>
                    <a:pt x="8791064" y="315068"/>
                    <a:pt x="8786025" y="305964"/>
                    <a:pt x="8781148" y="296535"/>
                  </a:cubicBezTo>
                  <a:lnTo>
                    <a:pt x="8781148" y="297023"/>
                  </a:lnTo>
                  <a:cubicBezTo>
                    <a:pt x="8780823" y="296048"/>
                    <a:pt x="8780336" y="294910"/>
                    <a:pt x="8779685" y="293934"/>
                  </a:cubicBezTo>
                  <a:lnTo>
                    <a:pt x="8779685" y="293934"/>
                  </a:lnTo>
                  <a:cubicBezTo>
                    <a:pt x="8777409" y="289545"/>
                    <a:pt x="8775296" y="285157"/>
                    <a:pt x="8773507" y="280605"/>
                  </a:cubicBezTo>
                  <a:lnTo>
                    <a:pt x="8773020" y="279304"/>
                  </a:lnTo>
                  <a:cubicBezTo>
                    <a:pt x="8771070" y="267600"/>
                    <a:pt x="8760016" y="258821"/>
                    <a:pt x="8748148" y="258984"/>
                  </a:cubicBezTo>
                  <a:cubicBezTo>
                    <a:pt x="8735793" y="259147"/>
                    <a:pt x="8725228" y="268738"/>
                    <a:pt x="8723764" y="280930"/>
                  </a:cubicBezTo>
                  <a:cubicBezTo>
                    <a:pt x="8722789" y="288733"/>
                    <a:pt x="8725390" y="295723"/>
                    <a:pt x="8727991" y="302876"/>
                  </a:cubicBezTo>
                  <a:cubicBezTo>
                    <a:pt x="8730104" y="308240"/>
                    <a:pt x="8732867" y="313442"/>
                    <a:pt x="8735469" y="318644"/>
                  </a:cubicBezTo>
                  <a:cubicBezTo>
                    <a:pt x="8741158" y="329535"/>
                    <a:pt x="8747010" y="340101"/>
                    <a:pt x="8753187" y="350668"/>
                  </a:cubicBezTo>
                  <a:lnTo>
                    <a:pt x="8753187" y="350668"/>
                  </a:lnTo>
                  <a:close/>
                  <a:moveTo>
                    <a:pt x="8885024" y="222571"/>
                  </a:moveTo>
                  <a:cubicBezTo>
                    <a:pt x="8889738" y="227122"/>
                    <a:pt x="8895916" y="229398"/>
                    <a:pt x="8902256" y="229398"/>
                  </a:cubicBezTo>
                  <a:cubicBezTo>
                    <a:pt x="8909083" y="229398"/>
                    <a:pt x="8915910" y="226797"/>
                    <a:pt x="8920624" y="221595"/>
                  </a:cubicBezTo>
                  <a:cubicBezTo>
                    <a:pt x="8930378" y="211354"/>
                    <a:pt x="8929403" y="195749"/>
                    <a:pt x="8919811" y="185995"/>
                  </a:cubicBezTo>
                  <a:cubicBezTo>
                    <a:pt x="8911521" y="177704"/>
                    <a:pt x="8903555" y="169251"/>
                    <a:pt x="8895265" y="160960"/>
                  </a:cubicBezTo>
                  <a:cubicBezTo>
                    <a:pt x="8888437" y="153970"/>
                    <a:pt x="8881285" y="147143"/>
                    <a:pt x="8874458" y="140153"/>
                  </a:cubicBezTo>
                  <a:cubicBezTo>
                    <a:pt x="8870556" y="134951"/>
                    <a:pt x="8864704" y="131374"/>
                    <a:pt x="8857713" y="130725"/>
                  </a:cubicBezTo>
                  <a:cubicBezTo>
                    <a:pt x="8849911" y="130074"/>
                    <a:pt x="8842108" y="132512"/>
                    <a:pt x="8836581" y="138365"/>
                  </a:cubicBezTo>
                  <a:cubicBezTo>
                    <a:pt x="8831054" y="144217"/>
                    <a:pt x="8829265" y="151532"/>
                    <a:pt x="8829916" y="159335"/>
                  </a:cubicBezTo>
                  <a:cubicBezTo>
                    <a:pt x="8830729" y="168926"/>
                    <a:pt x="8838857" y="176241"/>
                    <a:pt x="8845034" y="182743"/>
                  </a:cubicBezTo>
                  <a:cubicBezTo>
                    <a:pt x="8849424" y="187295"/>
                    <a:pt x="8853975" y="191847"/>
                    <a:pt x="8858527" y="196398"/>
                  </a:cubicBezTo>
                  <a:cubicBezTo>
                    <a:pt x="8867305" y="205177"/>
                    <a:pt x="8876245" y="213792"/>
                    <a:pt x="8885024" y="222571"/>
                  </a:cubicBezTo>
                  <a:lnTo>
                    <a:pt x="8885024" y="222571"/>
                  </a:lnTo>
                  <a:close/>
                  <a:moveTo>
                    <a:pt x="9057338" y="47819"/>
                  </a:moveTo>
                  <a:cubicBezTo>
                    <a:pt x="9053599" y="42779"/>
                    <a:pt x="9049372" y="37902"/>
                    <a:pt x="9047584" y="31888"/>
                  </a:cubicBezTo>
                  <a:cubicBezTo>
                    <a:pt x="9044820" y="22459"/>
                    <a:pt x="9048072" y="11893"/>
                    <a:pt x="9055874" y="5553"/>
                  </a:cubicBezTo>
                  <a:cubicBezTo>
                    <a:pt x="9064165" y="-1112"/>
                    <a:pt x="9077820" y="-2250"/>
                    <a:pt x="9086273" y="4741"/>
                  </a:cubicBezTo>
                  <a:cubicBezTo>
                    <a:pt x="9090175" y="7991"/>
                    <a:pt x="9093588" y="11568"/>
                    <a:pt x="9096840" y="15632"/>
                  </a:cubicBezTo>
                  <a:cubicBezTo>
                    <a:pt x="9105456" y="26523"/>
                    <a:pt x="9103992" y="42617"/>
                    <a:pt x="9093101" y="51557"/>
                  </a:cubicBezTo>
                  <a:cubicBezTo>
                    <a:pt x="9088549" y="55296"/>
                    <a:pt x="9082697" y="57085"/>
                    <a:pt x="9076845" y="57085"/>
                  </a:cubicBezTo>
                  <a:cubicBezTo>
                    <a:pt x="9069367" y="57085"/>
                    <a:pt x="9061889" y="53996"/>
                    <a:pt x="9057175" y="47819"/>
                  </a:cubicBezTo>
                  <a:lnTo>
                    <a:pt x="9057175" y="47819"/>
                  </a:lnTo>
                  <a:close/>
                  <a:moveTo>
                    <a:pt x="777669" y="1283763"/>
                  </a:moveTo>
                  <a:cubicBezTo>
                    <a:pt x="766777" y="1275635"/>
                    <a:pt x="764177" y="1259866"/>
                    <a:pt x="772305" y="1248812"/>
                  </a:cubicBezTo>
                  <a:cubicBezTo>
                    <a:pt x="775556" y="1244423"/>
                    <a:pt x="779945" y="1242147"/>
                    <a:pt x="784334" y="1239059"/>
                  </a:cubicBezTo>
                  <a:cubicBezTo>
                    <a:pt x="794575" y="1232069"/>
                    <a:pt x="809368" y="1235319"/>
                    <a:pt x="817009" y="1244586"/>
                  </a:cubicBezTo>
                  <a:cubicBezTo>
                    <a:pt x="825299" y="1254827"/>
                    <a:pt x="824486" y="1271895"/>
                    <a:pt x="813270" y="1279861"/>
                  </a:cubicBezTo>
                  <a:cubicBezTo>
                    <a:pt x="810994" y="1281486"/>
                    <a:pt x="808881" y="1283112"/>
                    <a:pt x="806605" y="1284575"/>
                  </a:cubicBezTo>
                  <a:cubicBezTo>
                    <a:pt x="802216" y="1287176"/>
                    <a:pt x="797176" y="1288477"/>
                    <a:pt x="792299" y="1288477"/>
                  </a:cubicBezTo>
                  <a:cubicBezTo>
                    <a:pt x="787423" y="1288477"/>
                    <a:pt x="782058" y="1287013"/>
                    <a:pt x="777669" y="1283600"/>
                  </a:cubicBezTo>
                  <a:lnTo>
                    <a:pt x="777669" y="1283600"/>
                  </a:lnTo>
                  <a:close/>
                  <a:moveTo>
                    <a:pt x="671517" y="1097469"/>
                  </a:moveTo>
                  <a:cubicBezTo>
                    <a:pt x="676069" y="1101858"/>
                    <a:pt x="682409" y="1104296"/>
                    <a:pt x="688749" y="1104296"/>
                  </a:cubicBezTo>
                  <a:lnTo>
                    <a:pt x="689074" y="1104296"/>
                  </a:lnTo>
                  <a:cubicBezTo>
                    <a:pt x="696064" y="1104296"/>
                    <a:pt x="701916" y="1101207"/>
                    <a:pt x="706793" y="1096493"/>
                  </a:cubicBezTo>
                  <a:lnTo>
                    <a:pt x="706793" y="1096493"/>
                  </a:lnTo>
                  <a:cubicBezTo>
                    <a:pt x="706793" y="1096493"/>
                    <a:pt x="705330" y="1097794"/>
                    <a:pt x="704680" y="1098444"/>
                  </a:cubicBezTo>
                  <a:cubicBezTo>
                    <a:pt x="708906" y="1094705"/>
                    <a:pt x="713295" y="1090966"/>
                    <a:pt x="717522" y="1087065"/>
                  </a:cubicBezTo>
                  <a:cubicBezTo>
                    <a:pt x="727763" y="1077799"/>
                    <a:pt x="730364" y="1062356"/>
                    <a:pt x="721261" y="1051301"/>
                  </a:cubicBezTo>
                  <a:cubicBezTo>
                    <a:pt x="712808" y="1040735"/>
                    <a:pt x="696064" y="1038460"/>
                    <a:pt x="685497" y="1047563"/>
                  </a:cubicBezTo>
                  <a:cubicBezTo>
                    <a:pt x="680296" y="1052115"/>
                    <a:pt x="675094" y="1056666"/>
                    <a:pt x="670705" y="1062030"/>
                  </a:cubicBezTo>
                  <a:cubicBezTo>
                    <a:pt x="666478" y="1067070"/>
                    <a:pt x="663714" y="1072922"/>
                    <a:pt x="663877" y="1079587"/>
                  </a:cubicBezTo>
                  <a:cubicBezTo>
                    <a:pt x="663877" y="1086252"/>
                    <a:pt x="666803" y="1092755"/>
                    <a:pt x="671680" y="1097306"/>
                  </a:cubicBezTo>
                  <a:lnTo>
                    <a:pt x="671680" y="1097306"/>
                  </a:lnTo>
                  <a:close/>
                  <a:moveTo>
                    <a:pt x="452224" y="980101"/>
                  </a:moveTo>
                  <a:cubicBezTo>
                    <a:pt x="439382" y="978637"/>
                    <a:pt x="427840" y="965795"/>
                    <a:pt x="430441" y="952302"/>
                  </a:cubicBezTo>
                  <a:cubicBezTo>
                    <a:pt x="432392" y="942061"/>
                    <a:pt x="435480" y="932145"/>
                    <a:pt x="439707" y="922717"/>
                  </a:cubicBezTo>
                  <a:cubicBezTo>
                    <a:pt x="445234" y="910037"/>
                    <a:pt x="459377" y="903047"/>
                    <a:pt x="472706" y="908412"/>
                  </a:cubicBezTo>
                  <a:cubicBezTo>
                    <a:pt x="485386" y="913451"/>
                    <a:pt x="492376" y="928569"/>
                    <a:pt x="487012" y="941411"/>
                  </a:cubicBezTo>
                  <a:cubicBezTo>
                    <a:pt x="484248" y="947913"/>
                    <a:pt x="481810" y="954416"/>
                    <a:pt x="479534" y="961081"/>
                  </a:cubicBezTo>
                  <a:lnTo>
                    <a:pt x="479534" y="961406"/>
                  </a:lnTo>
                  <a:cubicBezTo>
                    <a:pt x="476445" y="972460"/>
                    <a:pt x="466529" y="980263"/>
                    <a:pt x="455150" y="980263"/>
                  </a:cubicBezTo>
                  <a:cubicBezTo>
                    <a:pt x="454175" y="980263"/>
                    <a:pt x="453199" y="980263"/>
                    <a:pt x="452224" y="980101"/>
                  </a:cubicBezTo>
                  <a:lnTo>
                    <a:pt x="452224" y="980101"/>
                  </a:lnTo>
                  <a:close/>
                  <a:moveTo>
                    <a:pt x="153601" y="990341"/>
                  </a:moveTo>
                  <a:cubicBezTo>
                    <a:pt x="150350" y="982051"/>
                    <a:pt x="150838" y="972460"/>
                    <a:pt x="151000" y="963682"/>
                  </a:cubicBezTo>
                  <a:cubicBezTo>
                    <a:pt x="151000" y="949701"/>
                    <a:pt x="162217" y="937835"/>
                    <a:pt x="176360" y="937672"/>
                  </a:cubicBezTo>
                  <a:cubicBezTo>
                    <a:pt x="190340" y="937509"/>
                    <a:pt x="202369" y="949052"/>
                    <a:pt x="202369" y="963031"/>
                  </a:cubicBezTo>
                  <a:cubicBezTo>
                    <a:pt x="202369" y="971485"/>
                    <a:pt x="203345" y="981401"/>
                    <a:pt x="200093" y="989366"/>
                  </a:cubicBezTo>
                  <a:cubicBezTo>
                    <a:pt x="196354" y="998795"/>
                    <a:pt x="187089" y="1005297"/>
                    <a:pt x="176847" y="1005297"/>
                  </a:cubicBezTo>
                  <a:lnTo>
                    <a:pt x="176522" y="1005297"/>
                  </a:lnTo>
                  <a:cubicBezTo>
                    <a:pt x="166931" y="1005297"/>
                    <a:pt x="157015" y="999445"/>
                    <a:pt x="153439" y="990341"/>
                  </a:cubicBezTo>
                  <a:close/>
                </a:path>
              </a:pathLst>
            </a:custGeom>
            <a:solidFill>
              <a:srgbClr val="FFC9AD"/>
            </a:solidFill>
            <a:ln w="1625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052756BF-16F3-88B8-9BD3-FC4DA5490614}"/>
                </a:ext>
              </a:extLst>
            </p:cNvPr>
            <p:cNvSpPr/>
            <p:nvPr/>
          </p:nvSpPr>
          <p:spPr>
            <a:xfrm>
              <a:off x="1714051" y="3786448"/>
              <a:ext cx="414496" cy="333025"/>
            </a:xfrm>
            <a:custGeom>
              <a:avLst/>
              <a:gdLst>
                <a:gd name="connsiteX0" fmla="*/ 312909 w 414496"/>
                <a:gd name="connsiteY0" fmla="*/ 332050 h 333025"/>
                <a:gd name="connsiteX1" fmla="*/ 298441 w 414496"/>
                <a:gd name="connsiteY1" fmla="*/ 324572 h 333025"/>
                <a:gd name="connsiteX2" fmla="*/ 294052 w 414496"/>
                <a:gd name="connsiteY2" fmla="*/ 320833 h 333025"/>
                <a:gd name="connsiteX3" fmla="*/ 280234 w 414496"/>
                <a:gd name="connsiteY3" fmla="*/ 327499 h 333025"/>
                <a:gd name="connsiteX4" fmla="*/ 256338 w 414496"/>
                <a:gd name="connsiteY4" fmla="*/ 320508 h 333025"/>
                <a:gd name="connsiteX5" fmla="*/ 219762 w 414496"/>
                <a:gd name="connsiteY5" fmla="*/ 314331 h 333025"/>
                <a:gd name="connsiteX6" fmla="*/ 109871 w 414496"/>
                <a:gd name="connsiteY6" fmla="*/ 288321 h 333025"/>
                <a:gd name="connsiteX7" fmla="*/ 110522 w 414496"/>
                <a:gd name="connsiteY7" fmla="*/ 288321 h 333025"/>
                <a:gd name="connsiteX8" fmla="*/ 71345 w 414496"/>
                <a:gd name="connsiteY8" fmla="*/ 274504 h 333025"/>
                <a:gd name="connsiteX9" fmla="*/ 15099 w 414496"/>
                <a:gd name="connsiteY9" fmla="*/ 240366 h 333025"/>
                <a:gd name="connsiteX10" fmla="*/ 794 w 414496"/>
                <a:gd name="connsiteY10" fmla="*/ 204116 h 333025"/>
                <a:gd name="connsiteX11" fmla="*/ 11035 w 414496"/>
                <a:gd name="connsiteY11" fmla="*/ 186721 h 333025"/>
                <a:gd name="connsiteX12" fmla="*/ 19813 w 414496"/>
                <a:gd name="connsiteY12" fmla="*/ 181032 h 333025"/>
                <a:gd name="connsiteX13" fmla="*/ 34281 w 414496"/>
                <a:gd name="connsiteY13" fmla="*/ 177780 h 333025"/>
                <a:gd name="connsiteX14" fmla="*/ 78497 w 414496"/>
                <a:gd name="connsiteY14" fmla="*/ 182657 h 333025"/>
                <a:gd name="connsiteX15" fmla="*/ 120275 w 414496"/>
                <a:gd name="connsiteY15" fmla="*/ 193874 h 333025"/>
                <a:gd name="connsiteX16" fmla="*/ 158802 w 414496"/>
                <a:gd name="connsiteY16" fmla="*/ 208829 h 333025"/>
                <a:gd name="connsiteX17" fmla="*/ 177009 w 414496"/>
                <a:gd name="connsiteY17" fmla="*/ 217120 h 333025"/>
                <a:gd name="connsiteX18" fmla="*/ 164654 w 414496"/>
                <a:gd name="connsiteY18" fmla="*/ 198588 h 333025"/>
                <a:gd name="connsiteX19" fmla="*/ 124177 w 414496"/>
                <a:gd name="connsiteY19" fmla="*/ 125111 h 333025"/>
                <a:gd name="connsiteX20" fmla="*/ 113610 w 414496"/>
                <a:gd name="connsiteY20" fmla="*/ 88860 h 333025"/>
                <a:gd name="connsiteX21" fmla="*/ 131979 w 414496"/>
                <a:gd name="connsiteY21" fmla="*/ 53260 h 333025"/>
                <a:gd name="connsiteX22" fmla="*/ 167743 w 414496"/>
                <a:gd name="connsiteY22" fmla="*/ 59437 h 333025"/>
                <a:gd name="connsiteX23" fmla="*/ 184324 w 414496"/>
                <a:gd name="connsiteY23" fmla="*/ 77969 h 333025"/>
                <a:gd name="connsiteX24" fmla="*/ 252436 w 414496"/>
                <a:gd name="connsiteY24" fmla="*/ 168515 h 333025"/>
                <a:gd name="connsiteX25" fmla="*/ 305431 w 414496"/>
                <a:gd name="connsiteY25" fmla="*/ 248657 h 333025"/>
                <a:gd name="connsiteX26" fmla="*/ 305268 w 414496"/>
                <a:gd name="connsiteY26" fmla="*/ 238903 h 333025"/>
                <a:gd name="connsiteX27" fmla="*/ 305756 w 414496"/>
                <a:gd name="connsiteY27" fmla="*/ 216145 h 333025"/>
                <a:gd name="connsiteX28" fmla="*/ 315997 w 414496"/>
                <a:gd name="connsiteY28" fmla="*/ 129663 h 333025"/>
                <a:gd name="connsiteX29" fmla="*/ 331115 w 414496"/>
                <a:gd name="connsiteY29" fmla="*/ 46432 h 333025"/>
                <a:gd name="connsiteX30" fmla="*/ 335992 w 414496"/>
                <a:gd name="connsiteY30" fmla="*/ 29201 h 333025"/>
                <a:gd name="connsiteX31" fmla="*/ 345421 w 414496"/>
                <a:gd name="connsiteY31" fmla="*/ 10669 h 333025"/>
                <a:gd name="connsiteX32" fmla="*/ 364440 w 414496"/>
                <a:gd name="connsiteY32" fmla="*/ 265 h 333025"/>
                <a:gd name="connsiteX33" fmla="*/ 381672 w 414496"/>
                <a:gd name="connsiteY33" fmla="*/ 1891 h 333025"/>
                <a:gd name="connsiteX34" fmla="*/ 396139 w 414496"/>
                <a:gd name="connsiteY34" fmla="*/ 11644 h 333025"/>
                <a:gd name="connsiteX35" fmla="*/ 406381 w 414496"/>
                <a:gd name="connsiteY35" fmla="*/ 29688 h 333025"/>
                <a:gd name="connsiteX36" fmla="*/ 413046 w 414496"/>
                <a:gd name="connsiteY36" fmla="*/ 56186 h 333025"/>
                <a:gd name="connsiteX37" fmla="*/ 413858 w 414496"/>
                <a:gd name="connsiteY37" fmla="*/ 94388 h 333025"/>
                <a:gd name="connsiteX38" fmla="*/ 411583 w 414496"/>
                <a:gd name="connsiteY38" fmla="*/ 121047 h 333025"/>
                <a:gd name="connsiteX39" fmla="*/ 400691 w 414496"/>
                <a:gd name="connsiteY39" fmla="*/ 176805 h 333025"/>
                <a:gd name="connsiteX40" fmla="*/ 388824 w 414496"/>
                <a:gd name="connsiteY40" fmla="*/ 225736 h 333025"/>
                <a:gd name="connsiteX41" fmla="*/ 382322 w 414496"/>
                <a:gd name="connsiteY41" fmla="*/ 248982 h 333025"/>
                <a:gd name="connsiteX42" fmla="*/ 372081 w 414496"/>
                <a:gd name="connsiteY42" fmla="*/ 271415 h 333025"/>
                <a:gd name="connsiteX43" fmla="*/ 358263 w 414496"/>
                <a:gd name="connsiteY43" fmla="*/ 281819 h 333025"/>
                <a:gd name="connsiteX44" fmla="*/ 352411 w 414496"/>
                <a:gd name="connsiteY44" fmla="*/ 306203 h 333025"/>
                <a:gd name="connsiteX45" fmla="*/ 342495 w 414496"/>
                <a:gd name="connsiteY45" fmla="*/ 323109 h 333025"/>
                <a:gd name="connsiteX46" fmla="*/ 319899 w 414496"/>
                <a:gd name="connsiteY46" fmla="*/ 333025 h 333025"/>
                <a:gd name="connsiteX47" fmla="*/ 312746 w 414496"/>
                <a:gd name="connsiteY47" fmla="*/ 331887 h 33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4496" h="333025">
                  <a:moveTo>
                    <a:pt x="312909" y="332050"/>
                  </a:moveTo>
                  <a:cubicBezTo>
                    <a:pt x="307382" y="330262"/>
                    <a:pt x="302993" y="328148"/>
                    <a:pt x="298441" y="324572"/>
                  </a:cubicBezTo>
                  <a:cubicBezTo>
                    <a:pt x="296978" y="323435"/>
                    <a:pt x="295515" y="322134"/>
                    <a:pt x="294052" y="320833"/>
                  </a:cubicBezTo>
                  <a:cubicBezTo>
                    <a:pt x="290313" y="324410"/>
                    <a:pt x="285761" y="326848"/>
                    <a:pt x="280234" y="327499"/>
                  </a:cubicBezTo>
                  <a:cubicBezTo>
                    <a:pt x="270968" y="328636"/>
                    <a:pt x="263165" y="325873"/>
                    <a:pt x="256338" y="320508"/>
                  </a:cubicBezTo>
                  <a:cubicBezTo>
                    <a:pt x="244146" y="318720"/>
                    <a:pt x="231954" y="316444"/>
                    <a:pt x="219762" y="314331"/>
                  </a:cubicBezTo>
                  <a:cubicBezTo>
                    <a:pt x="182536" y="307828"/>
                    <a:pt x="145797" y="299863"/>
                    <a:pt x="109871" y="288321"/>
                  </a:cubicBezTo>
                  <a:lnTo>
                    <a:pt x="110522" y="288321"/>
                  </a:lnTo>
                  <a:cubicBezTo>
                    <a:pt x="97354" y="284257"/>
                    <a:pt x="84024" y="280031"/>
                    <a:pt x="71345" y="274504"/>
                  </a:cubicBezTo>
                  <a:cubicBezTo>
                    <a:pt x="51187" y="265400"/>
                    <a:pt x="31355" y="255972"/>
                    <a:pt x="15099" y="240366"/>
                  </a:cubicBezTo>
                  <a:cubicBezTo>
                    <a:pt x="5508" y="231100"/>
                    <a:pt x="-2620" y="217933"/>
                    <a:pt x="794" y="204116"/>
                  </a:cubicBezTo>
                  <a:cubicBezTo>
                    <a:pt x="2419" y="197775"/>
                    <a:pt x="5508" y="190623"/>
                    <a:pt x="11035" y="186721"/>
                  </a:cubicBezTo>
                  <a:cubicBezTo>
                    <a:pt x="13961" y="184771"/>
                    <a:pt x="16562" y="182495"/>
                    <a:pt x="19813" y="181032"/>
                  </a:cubicBezTo>
                  <a:cubicBezTo>
                    <a:pt x="24202" y="179081"/>
                    <a:pt x="29404" y="178106"/>
                    <a:pt x="34281" y="177780"/>
                  </a:cubicBezTo>
                  <a:cubicBezTo>
                    <a:pt x="49236" y="176968"/>
                    <a:pt x="63867" y="179732"/>
                    <a:pt x="78497" y="182657"/>
                  </a:cubicBezTo>
                  <a:cubicBezTo>
                    <a:pt x="92803" y="185583"/>
                    <a:pt x="106620" y="189323"/>
                    <a:pt x="120275" y="193874"/>
                  </a:cubicBezTo>
                  <a:cubicBezTo>
                    <a:pt x="133280" y="198263"/>
                    <a:pt x="146122" y="203465"/>
                    <a:pt x="158802" y="208829"/>
                  </a:cubicBezTo>
                  <a:cubicBezTo>
                    <a:pt x="164979" y="211430"/>
                    <a:pt x="170994" y="214194"/>
                    <a:pt x="177009" y="217120"/>
                  </a:cubicBezTo>
                  <a:cubicBezTo>
                    <a:pt x="172782" y="210943"/>
                    <a:pt x="168718" y="204765"/>
                    <a:pt x="164654" y="198588"/>
                  </a:cubicBezTo>
                  <a:cubicBezTo>
                    <a:pt x="149536" y="175180"/>
                    <a:pt x="134906" y="150796"/>
                    <a:pt x="124177" y="125111"/>
                  </a:cubicBezTo>
                  <a:cubicBezTo>
                    <a:pt x="119300" y="113407"/>
                    <a:pt x="114423" y="101540"/>
                    <a:pt x="113610" y="88860"/>
                  </a:cubicBezTo>
                  <a:cubicBezTo>
                    <a:pt x="112635" y="74717"/>
                    <a:pt x="118324" y="59274"/>
                    <a:pt x="131979" y="53260"/>
                  </a:cubicBezTo>
                  <a:cubicBezTo>
                    <a:pt x="144171" y="47895"/>
                    <a:pt x="158152" y="50496"/>
                    <a:pt x="167743" y="59437"/>
                  </a:cubicBezTo>
                  <a:cubicBezTo>
                    <a:pt x="173757" y="65126"/>
                    <a:pt x="179122" y="71629"/>
                    <a:pt x="184324" y="77969"/>
                  </a:cubicBezTo>
                  <a:cubicBezTo>
                    <a:pt x="208058" y="107392"/>
                    <a:pt x="230491" y="137791"/>
                    <a:pt x="252436" y="168515"/>
                  </a:cubicBezTo>
                  <a:cubicBezTo>
                    <a:pt x="270968" y="194687"/>
                    <a:pt x="287875" y="221835"/>
                    <a:pt x="305431" y="248657"/>
                  </a:cubicBezTo>
                  <a:cubicBezTo>
                    <a:pt x="305268" y="245405"/>
                    <a:pt x="305268" y="242155"/>
                    <a:pt x="305268" y="238903"/>
                  </a:cubicBezTo>
                  <a:cubicBezTo>
                    <a:pt x="305268" y="231263"/>
                    <a:pt x="305431" y="223785"/>
                    <a:pt x="305756" y="216145"/>
                  </a:cubicBezTo>
                  <a:cubicBezTo>
                    <a:pt x="307057" y="187046"/>
                    <a:pt x="311446" y="158273"/>
                    <a:pt x="315997" y="129663"/>
                  </a:cubicBezTo>
                  <a:cubicBezTo>
                    <a:pt x="320387" y="101865"/>
                    <a:pt x="324938" y="73905"/>
                    <a:pt x="331115" y="46432"/>
                  </a:cubicBezTo>
                  <a:cubicBezTo>
                    <a:pt x="332416" y="40580"/>
                    <a:pt x="334204" y="34890"/>
                    <a:pt x="335992" y="29201"/>
                  </a:cubicBezTo>
                  <a:cubicBezTo>
                    <a:pt x="337943" y="22698"/>
                    <a:pt x="340544" y="15708"/>
                    <a:pt x="345421" y="10669"/>
                  </a:cubicBezTo>
                  <a:cubicBezTo>
                    <a:pt x="350460" y="5467"/>
                    <a:pt x="356963" y="916"/>
                    <a:pt x="364440" y="265"/>
                  </a:cubicBezTo>
                  <a:cubicBezTo>
                    <a:pt x="370455" y="-223"/>
                    <a:pt x="375982" y="-223"/>
                    <a:pt x="381672" y="1891"/>
                  </a:cubicBezTo>
                  <a:cubicBezTo>
                    <a:pt x="387361" y="4004"/>
                    <a:pt x="392075" y="7092"/>
                    <a:pt x="396139" y="11644"/>
                  </a:cubicBezTo>
                  <a:cubicBezTo>
                    <a:pt x="400854" y="16846"/>
                    <a:pt x="403942" y="23186"/>
                    <a:pt x="406381" y="29688"/>
                  </a:cubicBezTo>
                  <a:cubicBezTo>
                    <a:pt x="409794" y="38304"/>
                    <a:pt x="411745" y="47082"/>
                    <a:pt x="413046" y="56186"/>
                  </a:cubicBezTo>
                  <a:cubicBezTo>
                    <a:pt x="414996" y="68703"/>
                    <a:pt x="414671" y="81870"/>
                    <a:pt x="413858" y="94388"/>
                  </a:cubicBezTo>
                  <a:cubicBezTo>
                    <a:pt x="413371" y="103328"/>
                    <a:pt x="412883" y="112269"/>
                    <a:pt x="411583" y="121047"/>
                  </a:cubicBezTo>
                  <a:cubicBezTo>
                    <a:pt x="408819" y="139904"/>
                    <a:pt x="404918" y="158436"/>
                    <a:pt x="400691" y="176805"/>
                  </a:cubicBezTo>
                  <a:cubicBezTo>
                    <a:pt x="396952" y="193224"/>
                    <a:pt x="393051" y="209480"/>
                    <a:pt x="388824" y="225736"/>
                  </a:cubicBezTo>
                  <a:cubicBezTo>
                    <a:pt x="386874" y="233539"/>
                    <a:pt x="384760" y="241341"/>
                    <a:pt x="382322" y="248982"/>
                  </a:cubicBezTo>
                  <a:cubicBezTo>
                    <a:pt x="379883" y="256948"/>
                    <a:pt x="377282" y="264588"/>
                    <a:pt x="372081" y="271415"/>
                  </a:cubicBezTo>
                  <a:cubicBezTo>
                    <a:pt x="368504" y="276129"/>
                    <a:pt x="363627" y="279868"/>
                    <a:pt x="358263" y="281819"/>
                  </a:cubicBezTo>
                  <a:cubicBezTo>
                    <a:pt x="356800" y="290109"/>
                    <a:pt x="355012" y="298237"/>
                    <a:pt x="352411" y="306203"/>
                  </a:cubicBezTo>
                  <a:cubicBezTo>
                    <a:pt x="350298" y="312543"/>
                    <a:pt x="347046" y="318395"/>
                    <a:pt x="342495" y="323109"/>
                  </a:cubicBezTo>
                  <a:cubicBezTo>
                    <a:pt x="336968" y="328961"/>
                    <a:pt x="328189" y="333025"/>
                    <a:pt x="319899" y="333025"/>
                  </a:cubicBezTo>
                  <a:cubicBezTo>
                    <a:pt x="317460" y="333025"/>
                    <a:pt x="315022" y="332700"/>
                    <a:pt x="312746" y="331887"/>
                  </a:cubicBezTo>
                  <a:close/>
                </a:path>
              </a:pathLst>
            </a:custGeom>
            <a:solidFill>
              <a:srgbClr val="FD8C95"/>
            </a:solidFill>
            <a:ln w="1625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E0E59C59-4697-7BC2-087C-C5ED24107D9E}"/>
                </a:ext>
              </a:extLst>
            </p:cNvPr>
            <p:cNvSpPr/>
            <p:nvPr/>
          </p:nvSpPr>
          <p:spPr>
            <a:xfrm>
              <a:off x="1762545" y="3892052"/>
              <a:ext cx="546192" cy="491743"/>
            </a:xfrm>
            <a:custGeom>
              <a:avLst/>
              <a:gdLst>
                <a:gd name="connsiteX0" fmla="*/ 276933 w 546192"/>
                <a:gd name="connsiteY0" fmla="*/ 491256 h 491743"/>
                <a:gd name="connsiteX1" fmla="*/ 256775 w 546192"/>
                <a:gd name="connsiteY1" fmla="*/ 480365 h 491743"/>
                <a:gd name="connsiteX2" fmla="*/ 249460 w 546192"/>
                <a:gd name="connsiteY2" fmla="*/ 468498 h 491743"/>
                <a:gd name="connsiteX3" fmla="*/ 244908 w 546192"/>
                <a:gd name="connsiteY3" fmla="*/ 453055 h 491743"/>
                <a:gd name="connsiteX4" fmla="*/ 242145 w 546192"/>
                <a:gd name="connsiteY4" fmla="*/ 438912 h 491743"/>
                <a:gd name="connsiteX5" fmla="*/ 237756 w 546192"/>
                <a:gd name="connsiteY5" fmla="*/ 408513 h 491743"/>
                <a:gd name="connsiteX6" fmla="*/ 233367 w 546192"/>
                <a:gd name="connsiteY6" fmla="*/ 343815 h 491743"/>
                <a:gd name="connsiteX7" fmla="*/ 233367 w 546192"/>
                <a:gd name="connsiteY7" fmla="*/ 343489 h 491743"/>
                <a:gd name="connsiteX8" fmla="*/ 204106 w 546192"/>
                <a:gd name="connsiteY8" fmla="*/ 393883 h 491743"/>
                <a:gd name="connsiteX9" fmla="*/ 192564 w 546192"/>
                <a:gd name="connsiteY9" fmla="*/ 411602 h 491743"/>
                <a:gd name="connsiteX10" fmla="*/ 179234 w 546192"/>
                <a:gd name="connsiteY10" fmla="*/ 428833 h 491743"/>
                <a:gd name="connsiteX11" fmla="*/ 162653 w 546192"/>
                <a:gd name="connsiteY11" fmla="*/ 445415 h 491743"/>
                <a:gd name="connsiteX12" fmla="*/ 146072 w 546192"/>
                <a:gd name="connsiteY12" fmla="*/ 456631 h 491743"/>
                <a:gd name="connsiteX13" fmla="*/ 134855 w 546192"/>
                <a:gd name="connsiteY13" fmla="*/ 460695 h 491743"/>
                <a:gd name="connsiteX14" fmla="*/ 124614 w 546192"/>
                <a:gd name="connsiteY14" fmla="*/ 461508 h 491743"/>
                <a:gd name="connsiteX15" fmla="*/ 103156 w 546192"/>
                <a:gd name="connsiteY15" fmla="*/ 453380 h 491743"/>
                <a:gd name="connsiteX16" fmla="*/ 93565 w 546192"/>
                <a:gd name="connsiteY16" fmla="*/ 439888 h 491743"/>
                <a:gd name="connsiteX17" fmla="*/ 90151 w 546192"/>
                <a:gd name="connsiteY17" fmla="*/ 420868 h 491743"/>
                <a:gd name="connsiteX18" fmla="*/ 98604 w 546192"/>
                <a:gd name="connsiteY18" fmla="*/ 393720 h 491743"/>
                <a:gd name="connsiteX19" fmla="*/ 115673 w 546192"/>
                <a:gd name="connsiteY19" fmla="*/ 364460 h 491743"/>
                <a:gd name="connsiteX20" fmla="*/ 154037 w 546192"/>
                <a:gd name="connsiteY20" fmla="*/ 305125 h 491743"/>
                <a:gd name="connsiteX21" fmla="*/ 157776 w 546192"/>
                <a:gd name="connsiteY21" fmla="*/ 299760 h 491743"/>
                <a:gd name="connsiteX22" fmla="*/ 117786 w 546192"/>
                <a:gd name="connsiteY22" fmla="*/ 312278 h 491743"/>
                <a:gd name="connsiteX23" fmla="*/ 96328 w 546192"/>
                <a:gd name="connsiteY23" fmla="*/ 316992 h 491743"/>
                <a:gd name="connsiteX24" fmla="*/ 64954 w 546192"/>
                <a:gd name="connsiteY24" fmla="*/ 321056 h 491743"/>
                <a:gd name="connsiteX25" fmla="*/ 39920 w 546192"/>
                <a:gd name="connsiteY25" fmla="*/ 320243 h 491743"/>
                <a:gd name="connsiteX26" fmla="*/ 20250 w 546192"/>
                <a:gd name="connsiteY26" fmla="*/ 313253 h 491743"/>
                <a:gd name="connsiteX27" fmla="*/ 4320 w 546192"/>
                <a:gd name="connsiteY27" fmla="*/ 297810 h 491743"/>
                <a:gd name="connsiteX28" fmla="*/ 743 w 546192"/>
                <a:gd name="connsiteY28" fmla="*/ 274239 h 491743"/>
                <a:gd name="connsiteX29" fmla="*/ 31955 w 546192"/>
                <a:gd name="connsiteY29" fmla="*/ 239614 h 491743"/>
                <a:gd name="connsiteX30" fmla="*/ 61541 w 546192"/>
                <a:gd name="connsiteY30" fmla="*/ 225633 h 491743"/>
                <a:gd name="connsiteX31" fmla="*/ 121363 w 546192"/>
                <a:gd name="connsiteY31" fmla="*/ 203525 h 491743"/>
                <a:gd name="connsiteX32" fmla="*/ 184924 w 546192"/>
                <a:gd name="connsiteY32" fmla="*/ 185156 h 491743"/>
                <a:gd name="connsiteX33" fmla="*/ 214184 w 546192"/>
                <a:gd name="connsiteY33" fmla="*/ 179466 h 491743"/>
                <a:gd name="connsiteX34" fmla="*/ 241495 w 546192"/>
                <a:gd name="connsiteY34" fmla="*/ 180929 h 491743"/>
                <a:gd name="connsiteX35" fmla="*/ 240519 w 546192"/>
                <a:gd name="connsiteY35" fmla="*/ 180604 h 491743"/>
                <a:gd name="connsiteX36" fmla="*/ 244421 w 546192"/>
                <a:gd name="connsiteY36" fmla="*/ 182230 h 491743"/>
                <a:gd name="connsiteX37" fmla="*/ 244421 w 546192"/>
                <a:gd name="connsiteY37" fmla="*/ 182230 h 491743"/>
                <a:gd name="connsiteX38" fmla="*/ 247347 w 546192"/>
                <a:gd name="connsiteY38" fmla="*/ 183693 h 491743"/>
                <a:gd name="connsiteX39" fmla="*/ 245559 w 546192"/>
                <a:gd name="connsiteY39" fmla="*/ 182555 h 491743"/>
                <a:gd name="connsiteX40" fmla="*/ 244583 w 546192"/>
                <a:gd name="connsiteY40" fmla="*/ 182067 h 491743"/>
                <a:gd name="connsiteX41" fmla="*/ 255637 w 546192"/>
                <a:gd name="connsiteY41" fmla="*/ 177516 h 491743"/>
                <a:gd name="connsiteX42" fmla="*/ 260677 w 546192"/>
                <a:gd name="connsiteY42" fmla="*/ 169875 h 491743"/>
                <a:gd name="connsiteX43" fmla="*/ 286199 w 546192"/>
                <a:gd name="connsiteY43" fmla="*/ 162560 h 491743"/>
                <a:gd name="connsiteX44" fmla="*/ 289450 w 546192"/>
                <a:gd name="connsiteY44" fmla="*/ 163536 h 491743"/>
                <a:gd name="connsiteX45" fmla="*/ 292213 w 546192"/>
                <a:gd name="connsiteY45" fmla="*/ 155733 h 491743"/>
                <a:gd name="connsiteX46" fmla="*/ 324563 w 546192"/>
                <a:gd name="connsiteY46" fmla="*/ 109566 h 491743"/>
                <a:gd name="connsiteX47" fmla="*/ 361464 w 546192"/>
                <a:gd name="connsiteY47" fmla="*/ 69250 h 491743"/>
                <a:gd name="connsiteX48" fmla="*/ 402754 w 546192"/>
                <a:gd name="connsiteY48" fmla="*/ 31374 h 491743"/>
                <a:gd name="connsiteX49" fmla="*/ 426488 w 546192"/>
                <a:gd name="connsiteY49" fmla="*/ 13817 h 491743"/>
                <a:gd name="connsiteX50" fmla="*/ 470867 w 546192"/>
                <a:gd name="connsiteY50" fmla="*/ 2276 h 491743"/>
                <a:gd name="connsiteX51" fmla="*/ 487448 w 546192"/>
                <a:gd name="connsiteY51" fmla="*/ 26335 h 491743"/>
                <a:gd name="connsiteX52" fmla="*/ 472005 w 546192"/>
                <a:gd name="connsiteY52" fmla="*/ 61122 h 491743"/>
                <a:gd name="connsiteX53" fmla="*/ 454448 w 546192"/>
                <a:gd name="connsiteY53" fmla="*/ 83556 h 491743"/>
                <a:gd name="connsiteX54" fmla="*/ 414296 w 546192"/>
                <a:gd name="connsiteY54" fmla="*/ 129723 h 491743"/>
                <a:gd name="connsiteX55" fmla="*/ 383084 w 546192"/>
                <a:gd name="connsiteY55" fmla="*/ 163536 h 491743"/>
                <a:gd name="connsiteX56" fmla="*/ 431852 w 546192"/>
                <a:gd name="connsiteY56" fmla="*/ 164185 h 491743"/>
                <a:gd name="connsiteX57" fmla="*/ 473305 w 546192"/>
                <a:gd name="connsiteY57" fmla="*/ 168249 h 491743"/>
                <a:gd name="connsiteX58" fmla="*/ 512482 w 546192"/>
                <a:gd name="connsiteY58" fmla="*/ 175890 h 491743"/>
                <a:gd name="connsiteX59" fmla="*/ 539142 w 546192"/>
                <a:gd name="connsiteY59" fmla="*/ 190195 h 491743"/>
                <a:gd name="connsiteX60" fmla="*/ 540930 w 546192"/>
                <a:gd name="connsiteY60" fmla="*/ 226121 h 491743"/>
                <a:gd name="connsiteX61" fmla="*/ 497527 w 546192"/>
                <a:gd name="connsiteY61" fmla="*/ 242864 h 491743"/>
                <a:gd name="connsiteX62" fmla="*/ 408606 w 546192"/>
                <a:gd name="connsiteY62" fmla="*/ 239451 h 491743"/>
                <a:gd name="connsiteX63" fmla="*/ 366016 w 546192"/>
                <a:gd name="connsiteY63" fmla="*/ 234087 h 491743"/>
                <a:gd name="connsiteX64" fmla="*/ 407468 w 546192"/>
                <a:gd name="connsiteY64" fmla="*/ 298135 h 491743"/>
                <a:gd name="connsiteX65" fmla="*/ 429739 w 546192"/>
                <a:gd name="connsiteY65" fmla="*/ 334711 h 491743"/>
                <a:gd name="connsiteX66" fmla="*/ 439330 w 546192"/>
                <a:gd name="connsiteY66" fmla="*/ 351455 h 491743"/>
                <a:gd name="connsiteX67" fmla="*/ 444532 w 546192"/>
                <a:gd name="connsiteY67" fmla="*/ 361371 h 491743"/>
                <a:gd name="connsiteX68" fmla="*/ 451522 w 546192"/>
                <a:gd name="connsiteY68" fmla="*/ 380878 h 491743"/>
                <a:gd name="connsiteX69" fmla="*/ 450059 w 546192"/>
                <a:gd name="connsiteY69" fmla="*/ 399897 h 491743"/>
                <a:gd name="connsiteX70" fmla="*/ 438355 w 546192"/>
                <a:gd name="connsiteY70" fmla="*/ 414203 h 491743"/>
                <a:gd name="connsiteX71" fmla="*/ 401616 w 546192"/>
                <a:gd name="connsiteY71" fmla="*/ 412577 h 491743"/>
                <a:gd name="connsiteX72" fmla="*/ 368454 w 546192"/>
                <a:gd name="connsiteY72" fmla="*/ 385755 h 491743"/>
                <a:gd name="connsiteX73" fmla="*/ 339518 w 546192"/>
                <a:gd name="connsiteY73" fmla="*/ 349829 h 491743"/>
                <a:gd name="connsiteX74" fmla="*/ 325701 w 546192"/>
                <a:gd name="connsiteY74" fmla="*/ 329184 h 491743"/>
                <a:gd name="connsiteX75" fmla="*/ 327001 w 546192"/>
                <a:gd name="connsiteY75" fmla="*/ 363809 h 491743"/>
                <a:gd name="connsiteX76" fmla="*/ 325213 w 546192"/>
                <a:gd name="connsiteY76" fmla="*/ 407376 h 491743"/>
                <a:gd name="connsiteX77" fmla="*/ 318385 w 546192"/>
                <a:gd name="connsiteY77" fmla="*/ 454030 h 491743"/>
                <a:gd name="connsiteX78" fmla="*/ 297090 w 546192"/>
                <a:gd name="connsiteY78" fmla="*/ 487518 h 491743"/>
                <a:gd name="connsiteX79" fmla="*/ 281159 w 546192"/>
                <a:gd name="connsiteY79" fmla="*/ 491744 h 491743"/>
                <a:gd name="connsiteX80" fmla="*/ 277420 w 546192"/>
                <a:gd name="connsiteY80" fmla="*/ 491582 h 49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46192" h="491743">
                  <a:moveTo>
                    <a:pt x="276933" y="491256"/>
                  </a:moveTo>
                  <a:cubicBezTo>
                    <a:pt x="269780" y="490444"/>
                    <a:pt x="261164" y="486217"/>
                    <a:pt x="256775" y="480365"/>
                  </a:cubicBezTo>
                  <a:cubicBezTo>
                    <a:pt x="253849" y="476464"/>
                    <a:pt x="251411" y="472887"/>
                    <a:pt x="249460" y="468498"/>
                  </a:cubicBezTo>
                  <a:cubicBezTo>
                    <a:pt x="247347" y="463621"/>
                    <a:pt x="246046" y="458256"/>
                    <a:pt x="244908" y="453055"/>
                  </a:cubicBezTo>
                  <a:cubicBezTo>
                    <a:pt x="243933" y="448341"/>
                    <a:pt x="242958" y="443626"/>
                    <a:pt x="242145" y="438912"/>
                  </a:cubicBezTo>
                  <a:cubicBezTo>
                    <a:pt x="240357" y="428833"/>
                    <a:pt x="239056" y="418755"/>
                    <a:pt x="237756" y="408513"/>
                  </a:cubicBezTo>
                  <a:cubicBezTo>
                    <a:pt x="234992" y="387056"/>
                    <a:pt x="233692" y="365435"/>
                    <a:pt x="233367" y="343815"/>
                  </a:cubicBezTo>
                  <a:lnTo>
                    <a:pt x="233367" y="343489"/>
                  </a:lnTo>
                  <a:cubicBezTo>
                    <a:pt x="224101" y="360558"/>
                    <a:pt x="214510" y="377627"/>
                    <a:pt x="204106" y="393883"/>
                  </a:cubicBezTo>
                  <a:cubicBezTo>
                    <a:pt x="200367" y="399735"/>
                    <a:pt x="196628" y="405750"/>
                    <a:pt x="192564" y="411602"/>
                  </a:cubicBezTo>
                  <a:cubicBezTo>
                    <a:pt x="188337" y="417616"/>
                    <a:pt x="183948" y="423144"/>
                    <a:pt x="179234" y="428833"/>
                  </a:cubicBezTo>
                  <a:cubicBezTo>
                    <a:pt x="174195" y="434848"/>
                    <a:pt x="168668" y="440375"/>
                    <a:pt x="162653" y="445415"/>
                  </a:cubicBezTo>
                  <a:cubicBezTo>
                    <a:pt x="157776" y="449641"/>
                    <a:pt x="152087" y="453868"/>
                    <a:pt x="146072" y="456631"/>
                  </a:cubicBezTo>
                  <a:cubicBezTo>
                    <a:pt x="142333" y="458419"/>
                    <a:pt x="138919" y="459882"/>
                    <a:pt x="134855" y="460695"/>
                  </a:cubicBezTo>
                  <a:cubicBezTo>
                    <a:pt x="131279" y="461345"/>
                    <a:pt x="128190" y="461671"/>
                    <a:pt x="124614" y="461508"/>
                  </a:cubicBezTo>
                  <a:cubicBezTo>
                    <a:pt x="116648" y="461183"/>
                    <a:pt x="109171" y="458582"/>
                    <a:pt x="103156" y="453380"/>
                  </a:cubicBezTo>
                  <a:cubicBezTo>
                    <a:pt x="98767" y="449479"/>
                    <a:pt x="96003" y="445415"/>
                    <a:pt x="93565" y="439888"/>
                  </a:cubicBezTo>
                  <a:cubicBezTo>
                    <a:pt x="90801" y="433872"/>
                    <a:pt x="90314" y="427370"/>
                    <a:pt x="90151" y="420868"/>
                  </a:cubicBezTo>
                  <a:cubicBezTo>
                    <a:pt x="89826" y="411277"/>
                    <a:pt x="94378" y="402011"/>
                    <a:pt x="98604" y="393720"/>
                  </a:cubicBezTo>
                  <a:cubicBezTo>
                    <a:pt x="103806" y="383641"/>
                    <a:pt x="109821" y="374051"/>
                    <a:pt x="115673" y="364460"/>
                  </a:cubicBezTo>
                  <a:cubicBezTo>
                    <a:pt x="128028" y="344302"/>
                    <a:pt x="140707" y="324470"/>
                    <a:pt x="154037" y="305125"/>
                  </a:cubicBezTo>
                  <a:cubicBezTo>
                    <a:pt x="155338" y="303337"/>
                    <a:pt x="156638" y="301549"/>
                    <a:pt x="157776" y="299760"/>
                  </a:cubicBezTo>
                  <a:cubicBezTo>
                    <a:pt x="144609" y="304475"/>
                    <a:pt x="131116" y="308539"/>
                    <a:pt x="117786" y="312278"/>
                  </a:cubicBezTo>
                  <a:cubicBezTo>
                    <a:pt x="110796" y="314229"/>
                    <a:pt x="103481" y="315529"/>
                    <a:pt x="96328" y="316992"/>
                  </a:cubicBezTo>
                  <a:cubicBezTo>
                    <a:pt x="86087" y="319105"/>
                    <a:pt x="75196" y="320406"/>
                    <a:pt x="64954" y="321056"/>
                  </a:cubicBezTo>
                  <a:cubicBezTo>
                    <a:pt x="56501" y="321544"/>
                    <a:pt x="48211" y="321706"/>
                    <a:pt x="39920" y="320243"/>
                  </a:cubicBezTo>
                  <a:cubicBezTo>
                    <a:pt x="32930" y="318943"/>
                    <a:pt x="26428" y="316504"/>
                    <a:pt x="20250" y="313253"/>
                  </a:cubicBezTo>
                  <a:cubicBezTo>
                    <a:pt x="13748" y="310002"/>
                    <a:pt x="8221" y="303987"/>
                    <a:pt x="4320" y="297810"/>
                  </a:cubicBezTo>
                  <a:cubicBezTo>
                    <a:pt x="93" y="290820"/>
                    <a:pt x="-882" y="282041"/>
                    <a:pt x="743" y="274239"/>
                  </a:cubicBezTo>
                  <a:cubicBezTo>
                    <a:pt x="3994" y="257983"/>
                    <a:pt x="18137" y="246928"/>
                    <a:pt x="31955" y="239614"/>
                  </a:cubicBezTo>
                  <a:cubicBezTo>
                    <a:pt x="41546" y="234412"/>
                    <a:pt x="51462" y="229697"/>
                    <a:pt x="61541" y="225633"/>
                  </a:cubicBezTo>
                  <a:cubicBezTo>
                    <a:pt x="81210" y="217505"/>
                    <a:pt x="101205" y="210190"/>
                    <a:pt x="121363" y="203525"/>
                  </a:cubicBezTo>
                  <a:cubicBezTo>
                    <a:pt x="142333" y="196697"/>
                    <a:pt x="163466" y="190358"/>
                    <a:pt x="184924" y="185156"/>
                  </a:cubicBezTo>
                  <a:cubicBezTo>
                    <a:pt x="194515" y="182880"/>
                    <a:pt x="204431" y="180929"/>
                    <a:pt x="214184" y="179466"/>
                  </a:cubicBezTo>
                  <a:cubicBezTo>
                    <a:pt x="223613" y="178003"/>
                    <a:pt x="232879" y="177678"/>
                    <a:pt x="241495" y="180929"/>
                  </a:cubicBezTo>
                  <a:lnTo>
                    <a:pt x="240519" y="180604"/>
                  </a:lnTo>
                  <a:cubicBezTo>
                    <a:pt x="241820" y="181092"/>
                    <a:pt x="243120" y="181580"/>
                    <a:pt x="244421" y="182230"/>
                  </a:cubicBezTo>
                  <a:lnTo>
                    <a:pt x="244421" y="182230"/>
                  </a:lnTo>
                  <a:cubicBezTo>
                    <a:pt x="245396" y="182718"/>
                    <a:pt x="246371" y="183205"/>
                    <a:pt x="247347" y="183693"/>
                  </a:cubicBezTo>
                  <a:lnTo>
                    <a:pt x="245559" y="182555"/>
                  </a:lnTo>
                  <a:lnTo>
                    <a:pt x="244583" y="182067"/>
                  </a:lnTo>
                  <a:cubicBezTo>
                    <a:pt x="247997" y="179792"/>
                    <a:pt x="251573" y="178328"/>
                    <a:pt x="255637" y="177516"/>
                  </a:cubicBezTo>
                  <a:cubicBezTo>
                    <a:pt x="256938" y="174752"/>
                    <a:pt x="258563" y="172151"/>
                    <a:pt x="260677" y="169875"/>
                  </a:cubicBezTo>
                  <a:cubicBezTo>
                    <a:pt x="267179" y="162885"/>
                    <a:pt x="276933" y="160447"/>
                    <a:pt x="286199" y="162560"/>
                  </a:cubicBezTo>
                  <a:cubicBezTo>
                    <a:pt x="287336" y="162885"/>
                    <a:pt x="288474" y="163210"/>
                    <a:pt x="289450" y="163536"/>
                  </a:cubicBezTo>
                  <a:cubicBezTo>
                    <a:pt x="289937" y="160935"/>
                    <a:pt x="290913" y="158334"/>
                    <a:pt x="292213" y="155733"/>
                  </a:cubicBezTo>
                  <a:cubicBezTo>
                    <a:pt x="300504" y="138664"/>
                    <a:pt x="312533" y="123871"/>
                    <a:pt x="324563" y="109566"/>
                  </a:cubicBezTo>
                  <a:cubicBezTo>
                    <a:pt x="336267" y="95585"/>
                    <a:pt x="348784" y="82256"/>
                    <a:pt x="361464" y="69250"/>
                  </a:cubicBezTo>
                  <a:cubicBezTo>
                    <a:pt x="374631" y="55920"/>
                    <a:pt x="388124" y="42916"/>
                    <a:pt x="402754" y="31374"/>
                  </a:cubicBezTo>
                  <a:cubicBezTo>
                    <a:pt x="410557" y="25197"/>
                    <a:pt x="418360" y="19182"/>
                    <a:pt x="426488" y="13817"/>
                  </a:cubicBezTo>
                  <a:cubicBezTo>
                    <a:pt x="439168" y="5365"/>
                    <a:pt x="455424" y="-4552"/>
                    <a:pt x="470867" y="2276"/>
                  </a:cubicBezTo>
                  <a:cubicBezTo>
                    <a:pt x="480945" y="6828"/>
                    <a:pt x="486798" y="15280"/>
                    <a:pt x="487448" y="26335"/>
                  </a:cubicBezTo>
                  <a:cubicBezTo>
                    <a:pt x="488423" y="39827"/>
                    <a:pt x="479808" y="50881"/>
                    <a:pt x="472005" y="61122"/>
                  </a:cubicBezTo>
                  <a:cubicBezTo>
                    <a:pt x="466315" y="68763"/>
                    <a:pt x="460463" y="76240"/>
                    <a:pt x="454448" y="83556"/>
                  </a:cubicBezTo>
                  <a:cubicBezTo>
                    <a:pt x="441606" y="99324"/>
                    <a:pt x="427951" y="114605"/>
                    <a:pt x="414296" y="129723"/>
                  </a:cubicBezTo>
                  <a:cubicBezTo>
                    <a:pt x="404055" y="141102"/>
                    <a:pt x="393651" y="152319"/>
                    <a:pt x="383084" y="163536"/>
                  </a:cubicBezTo>
                  <a:cubicBezTo>
                    <a:pt x="399340" y="163048"/>
                    <a:pt x="415596" y="163373"/>
                    <a:pt x="431852" y="164185"/>
                  </a:cubicBezTo>
                  <a:cubicBezTo>
                    <a:pt x="445670" y="164836"/>
                    <a:pt x="459650" y="166136"/>
                    <a:pt x="473305" y="168249"/>
                  </a:cubicBezTo>
                  <a:cubicBezTo>
                    <a:pt x="486310" y="170363"/>
                    <a:pt x="499640" y="172313"/>
                    <a:pt x="512482" y="175890"/>
                  </a:cubicBezTo>
                  <a:cubicBezTo>
                    <a:pt x="522236" y="178654"/>
                    <a:pt x="532477" y="182067"/>
                    <a:pt x="539142" y="190195"/>
                  </a:cubicBezTo>
                  <a:cubicBezTo>
                    <a:pt x="547433" y="200599"/>
                    <a:pt x="548896" y="215067"/>
                    <a:pt x="540930" y="226121"/>
                  </a:cubicBezTo>
                  <a:cubicBezTo>
                    <a:pt x="531177" y="239614"/>
                    <a:pt x="512970" y="241889"/>
                    <a:pt x="497527" y="242864"/>
                  </a:cubicBezTo>
                  <a:cubicBezTo>
                    <a:pt x="467778" y="244816"/>
                    <a:pt x="438192" y="242702"/>
                    <a:pt x="408606" y="239451"/>
                  </a:cubicBezTo>
                  <a:cubicBezTo>
                    <a:pt x="394301" y="237825"/>
                    <a:pt x="380158" y="236037"/>
                    <a:pt x="366016" y="234087"/>
                  </a:cubicBezTo>
                  <a:cubicBezTo>
                    <a:pt x="380971" y="254732"/>
                    <a:pt x="394138" y="276515"/>
                    <a:pt x="407468" y="298135"/>
                  </a:cubicBezTo>
                  <a:cubicBezTo>
                    <a:pt x="414946" y="310327"/>
                    <a:pt x="422424" y="322519"/>
                    <a:pt x="429739" y="334711"/>
                  </a:cubicBezTo>
                  <a:cubicBezTo>
                    <a:pt x="432990" y="340238"/>
                    <a:pt x="436241" y="345928"/>
                    <a:pt x="439330" y="351455"/>
                  </a:cubicBezTo>
                  <a:cubicBezTo>
                    <a:pt x="441118" y="354706"/>
                    <a:pt x="442744" y="357957"/>
                    <a:pt x="444532" y="361371"/>
                  </a:cubicBezTo>
                  <a:cubicBezTo>
                    <a:pt x="447621" y="367385"/>
                    <a:pt x="450709" y="374051"/>
                    <a:pt x="451522" y="380878"/>
                  </a:cubicBezTo>
                  <a:cubicBezTo>
                    <a:pt x="452335" y="387381"/>
                    <a:pt x="452497" y="393720"/>
                    <a:pt x="450059" y="399897"/>
                  </a:cubicBezTo>
                  <a:cubicBezTo>
                    <a:pt x="447783" y="405587"/>
                    <a:pt x="443557" y="410952"/>
                    <a:pt x="438355" y="414203"/>
                  </a:cubicBezTo>
                  <a:cubicBezTo>
                    <a:pt x="427301" y="421031"/>
                    <a:pt x="412345" y="418917"/>
                    <a:pt x="401616" y="412577"/>
                  </a:cubicBezTo>
                  <a:cubicBezTo>
                    <a:pt x="389424" y="405424"/>
                    <a:pt x="378208" y="395996"/>
                    <a:pt x="368454" y="385755"/>
                  </a:cubicBezTo>
                  <a:cubicBezTo>
                    <a:pt x="357888" y="374538"/>
                    <a:pt x="348459" y="362346"/>
                    <a:pt x="339518" y="349829"/>
                  </a:cubicBezTo>
                  <a:cubicBezTo>
                    <a:pt x="334641" y="343001"/>
                    <a:pt x="330090" y="336174"/>
                    <a:pt x="325701" y="329184"/>
                  </a:cubicBezTo>
                  <a:cubicBezTo>
                    <a:pt x="326351" y="340726"/>
                    <a:pt x="326839" y="352268"/>
                    <a:pt x="327001" y="363809"/>
                  </a:cubicBezTo>
                  <a:cubicBezTo>
                    <a:pt x="327164" y="378277"/>
                    <a:pt x="326351" y="392908"/>
                    <a:pt x="325213" y="407376"/>
                  </a:cubicBezTo>
                  <a:cubicBezTo>
                    <a:pt x="324075" y="422981"/>
                    <a:pt x="321962" y="438750"/>
                    <a:pt x="318385" y="454030"/>
                  </a:cubicBezTo>
                  <a:cubicBezTo>
                    <a:pt x="315297" y="467035"/>
                    <a:pt x="308794" y="480365"/>
                    <a:pt x="297090" y="487518"/>
                  </a:cubicBezTo>
                  <a:cubicBezTo>
                    <a:pt x="292538" y="490281"/>
                    <a:pt x="286686" y="491744"/>
                    <a:pt x="281159" y="491744"/>
                  </a:cubicBezTo>
                  <a:cubicBezTo>
                    <a:pt x="279859" y="491744"/>
                    <a:pt x="278721" y="491744"/>
                    <a:pt x="277420" y="491582"/>
                  </a:cubicBezTo>
                  <a:close/>
                </a:path>
              </a:pathLst>
            </a:custGeom>
            <a:solidFill>
              <a:srgbClr val="FD8C95"/>
            </a:solidFill>
            <a:ln w="1625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6C9449FA-5A8C-C5BA-DC26-6848ECEA161B}"/>
                </a:ext>
              </a:extLst>
            </p:cNvPr>
            <p:cNvSpPr/>
            <p:nvPr/>
          </p:nvSpPr>
          <p:spPr>
            <a:xfrm>
              <a:off x="8458823" y="4550972"/>
              <a:ext cx="322344" cy="343424"/>
            </a:xfrm>
            <a:custGeom>
              <a:avLst/>
              <a:gdLst>
                <a:gd name="connsiteX0" fmla="*/ 200422 w 322344"/>
                <a:gd name="connsiteY0" fmla="*/ 343100 h 343424"/>
                <a:gd name="connsiteX1" fmla="*/ 186768 w 322344"/>
                <a:gd name="connsiteY1" fmla="*/ 335297 h 343424"/>
                <a:gd name="connsiteX2" fmla="*/ 175225 w 322344"/>
                <a:gd name="connsiteY2" fmla="*/ 320992 h 343424"/>
                <a:gd name="connsiteX3" fmla="*/ 156693 w 322344"/>
                <a:gd name="connsiteY3" fmla="*/ 290593 h 343424"/>
                <a:gd name="connsiteX4" fmla="*/ 140275 w 322344"/>
                <a:gd name="connsiteY4" fmla="*/ 256781 h 343424"/>
                <a:gd name="connsiteX5" fmla="*/ 136048 w 322344"/>
                <a:gd name="connsiteY5" fmla="*/ 264421 h 343424"/>
                <a:gd name="connsiteX6" fmla="*/ 116216 w 322344"/>
                <a:gd name="connsiteY6" fmla="*/ 297908 h 343424"/>
                <a:gd name="connsiteX7" fmla="*/ 104187 w 322344"/>
                <a:gd name="connsiteY7" fmla="*/ 316115 h 343424"/>
                <a:gd name="connsiteX8" fmla="*/ 75739 w 322344"/>
                <a:gd name="connsiteY8" fmla="*/ 340499 h 343424"/>
                <a:gd name="connsiteX9" fmla="*/ 57044 w 322344"/>
                <a:gd name="connsiteY9" fmla="*/ 339849 h 343424"/>
                <a:gd name="connsiteX10" fmla="*/ 44039 w 322344"/>
                <a:gd name="connsiteY10" fmla="*/ 330095 h 343424"/>
                <a:gd name="connsiteX11" fmla="*/ 37537 w 322344"/>
                <a:gd name="connsiteY11" fmla="*/ 312051 h 343424"/>
                <a:gd name="connsiteX12" fmla="*/ 41601 w 322344"/>
                <a:gd name="connsiteY12" fmla="*/ 292544 h 343424"/>
                <a:gd name="connsiteX13" fmla="*/ 60133 w 322344"/>
                <a:gd name="connsiteY13" fmla="*/ 258081 h 343424"/>
                <a:gd name="connsiteX14" fmla="*/ 81591 w 322344"/>
                <a:gd name="connsiteY14" fmla="*/ 225569 h 343424"/>
                <a:gd name="connsiteX15" fmla="*/ 56231 w 322344"/>
                <a:gd name="connsiteY15" fmla="*/ 229145 h 343424"/>
                <a:gd name="connsiteX16" fmla="*/ 8439 w 322344"/>
                <a:gd name="connsiteY16" fmla="*/ 221830 h 343424"/>
                <a:gd name="connsiteX17" fmla="*/ 1936 w 322344"/>
                <a:gd name="connsiteY17" fmla="*/ 192244 h 343424"/>
                <a:gd name="connsiteX18" fmla="*/ 14616 w 322344"/>
                <a:gd name="connsiteY18" fmla="*/ 177451 h 343424"/>
                <a:gd name="connsiteX19" fmla="*/ 29897 w 322344"/>
                <a:gd name="connsiteY19" fmla="*/ 171924 h 343424"/>
                <a:gd name="connsiteX20" fmla="*/ 58182 w 322344"/>
                <a:gd name="connsiteY20" fmla="*/ 169323 h 343424"/>
                <a:gd name="connsiteX21" fmla="*/ 60458 w 322344"/>
                <a:gd name="connsiteY21" fmla="*/ 169323 h 343424"/>
                <a:gd name="connsiteX22" fmla="*/ 37212 w 322344"/>
                <a:gd name="connsiteY22" fmla="*/ 139250 h 343424"/>
                <a:gd name="connsiteX23" fmla="*/ 25833 w 322344"/>
                <a:gd name="connsiteY23" fmla="*/ 86418 h 343424"/>
                <a:gd name="connsiteX24" fmla="*/ 58507 w 322344"/>
                <a:gd name="connsiteY24" fmla="*/ 73576 h 343424"/>
                <a:gd name="connsiteX25" fmla="*/ 81428 w 322344"/>
                <a:gd name="connsiteY25" fmla="*/ 86093 h 343424"/>
                <a:gd name="connsiteX26" fmla="*/ 111177 w 322344"/>
                <a:gd name="connsiteY26" fmla="*/ 109664 h 343424"/>
                <a:gd name="connsiteX27" fmla="*/ 119305 w 322344"/>
                <a:gd name="connsiteY27" fmla="*/ 116654 h 343424"/>
                <a:gd name="connsiteX28" fmla="*/ 119955 w 322344"/>
                <a:gd name="connsiteY28" fmla="*/ 113240 h 343424"/>
                <a:gd name="connsiteX29" fmla="*/ 135886 w 322344"/>
                <a:gd name="connsiteY29" fmla="*/ 33911 h 343424"/>
                <a:gd name="connsiteX30" fmla="*/ 150679 w 322344"/>
                <a:gd name="connsiteY30" fmla="*/ 7251 h 343424"/>
                <a:gd name="connsiteX31" fmla="*/ 165797 w 322344"/>
                <a:gd name="connsiteY31" fmla="*/ 261 h 343424"/>
                <a:gd name="connsiteX32" fmla="*/ 186117 w 322344"/>
                <a:gd name="connsiteY32" fmla="*/ 5138 h 343424"/>
                <a:gd name="connsiteX33" fmla="*/ 202373 w 322344"/>
                <a:gd name="connsiteY33" fmla="*/ 40251 h 343424"/>
                <a:gd name="connsiteX34" fmla="*/ 202861 w 322344"/>
                <a:gd name="connsiteY34" fmla="*/ 64635 h 343424"/>
                <a:gd name="connsiteX35" fmla="*/ 194896 w 322344"/>
                <a:gd name="connsiteY35" fmla="*/ 137624 h 343424"/>
                <a:gd name="connsiteX36" fmla="*/ 212127 w 322344"/>
                <a:gd name="connsiteY36" fmla="*/ 121856 h 343424"/>
                <a:gd name="connsiteX37" fmla="*/ 227895 w 322344"/>
                <a:gd name="connsiteY37" fmla="*/ 106250 h 343424"/>
                <a:gd name="connsiteX38" fmla="*/ 229358 w 322344"/>
                <a:gd name="connsiteY38" fmla="*/ 104462 h 343424"/>
                <a:gd name="connsiteX39" fmla="*/ 243175 w 322344"/>
                <a:gd name="connsiteY39" fmla="*/ 89669 h 343424"/>
                <a:gd name="connsiteX40" fmla="*/ 254392 w 322344"/>
                <a:gd name="connsiteY40" fmla="*/ 87231 h 343424"/>
                <a:gd name="connsiteX41" fmla="*/ 280727 w 322344"/>
                <a:gd name="connsiteY41" fmla="*/ 109826 h 343424"/>
                <a:gd name="connsiteX42" fmla="*/ 274875 w 322344"/>
                <a:gd name="connsiteY42" fmla="*/ 131609 h 343424"/>
                <a:gd name="connsiteX43" fmla="*/ 266747 w 322344"/>
                <a:gd name="connsiteY43" fmla="*/ 141200 h 343424"/>
                <a:gd name="connsiteX44" fmla="*/ 244801 w 322344"/>
                <a:gd name="connsiteY44" fmla="*/ 161846 h 343424"/>
                <a:gd name="connsiteX45" fmla="*/ 247239 w 322344"/>
                <a:gd name="connsiteY45" fmla="*/ 159570 h 343424"/>
                <a:gd name="connsiteX46" fmla="*/ 223018 w 322344"/>
                <a:gd name="connsiteY46" fmla="*/ 182166 h 343424"/>
                <a:gd name="connsiteX47" fmla="*/ 226107 w 322344"/>
                <a:gd name="connsiteY47" fmla="*/ 182816 h 343424"/>
                <a:gd name="connsiteX48" fmla="*/ 260569 w 322344"/>
                <a:gd name="connsiteY48" fmla="*/ 190456 h 343424"/>
                <a:gd name="connsiteX49" fmla="*/ 281052 w 322344"/>
                <a:gd name="connsiteY49" fmla="*/ 196633 h 343424"/>
                <a:gd name="connsiteX50" fmla="*/ 302835 w 322344"/>
                <a:gd name="connsiteY50" fmla="*/ 204924 h 343424"/>
                <a:gd name="connsiteX51" fmla="*/ 322342 w 322344"/>
                <a:gd name="connsiteY51" fmla="*/ 232559 h 343424"/>
                <a:gd name="connsiteX52" fmla="*/ 301535 w 322344"/>
                <a:gd name="connsiteY52" fmla="*/ 260032 h 343424"/>
                <a:gd name="connsiteX53" fmla="*/ 264796 w 322344"/>
                <a:gd name="connsiteY53" fmla="*/ 257919 h 343424"/>
                <a:gd name="connsiteX54" fmla="*/ 228383 w 322344"/>
                <a:gd name="connsiteY54" fmla="*/ 249303 h 343424"/>
                <a:gd name="connsiteX55" fmla="*/ 216191 w 322344"/>
                <a:gd name="connsiteY55" fmla="*/ 245889 h 343424"/>
                <a:gd name="connsiteX56" fmla="*/ 217491 w 322344"/>
                <a:gd name="connsiteY56" fmla="*/ 248490 h 343424"/>
                <a:gd name="connsiteX57" fmla="*/ 231959 w 322344"/>
                <a:gd name="connsiteY57" fmla="*/ 287504 h 343424"/>
                <a:gd name="connsiteX58" fmla="*/ 235373 w 322344"/>
                <a:gd name="connsiteY58" fmla="*/ 307987 h 343424"/>
                <a:gd name="connsiteX59" fmla="*/ 233422 w 322344"/>
                <a:gd name="connsiteY59" fmla="*/ 325544 h 343424"/>
                <a:gd name="connsiteX60" fmla="*/ 218791 w 322344"/>
                <a:gd name="connsiteY60" fmla="*/ 340987 h 343424"/>
                <a:gd name="connsiteX61" fmla="*/ 207412 w 322344"/>
                <a:gd name="connsiteY61" fmla="*/ 343425 h 343424"/>
                <a:gd name="connsiteX62" fmla="*/ 200747 w 322344"/>
                <a:gd name="connsiteY62" fmla="*/ 342612 h 34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2344" h="343424">
                  <a:moveTo>
                    <a:pt x="200422" y="343100"/>
                  </a:moveTo>
                  <a:cubicBezTo>
                    <a:pt x="195057" y="341800"/>
                    <a:pt x="190993" y="338873"/>
                    <a:pt x="186768" y="335297"/>
                  </a:cubicBezTo>
                  <a:cubicBezTo>
                    <a:pt x="182215" y="331558"/>
                    <a:pt x="178640" y="325869"/>
                    <a:pt x="175225" y="320992"/>
                  </a:cubicBezTo>
                  <a:cubicBezTo>
                    <a:pt x="168398" y="311238"/>
                    <a:pt x="162384" y="301160"/>
                    <a:pt x="156693" y="290593"/>
                  </a:cubicBezTo>
                  <a:cubicBezTo>
                    <a:pt x="150841" y="279539"/>
                    <a:pt x="145314" y="268160"/>
                    <a:pt x="140275" y="256781"/>
                  </a:cubicBezTo>
                  <a:cubicBezTo>
                    <a:pt x="138975" y="259382"/>
                    <a:pt x="137511" y="261983"/>
                    <a:pt x="136048" y="264421"/>
                  </a:cubicBezTo>
                  <a:cubicBezTo>
                    <a:pt x="129709" y="275800"/>
                    <a:pt x="123043" y="287017"/>
                    <a:pt x="116216" y="297908"/>
                  </a:cubicBezTo>
                  <a:cubicBezTo>
                    <a:pt x="112315" y="304086"/>
                    <a:pt x="108413" y="310263"/>
                    <a:pt x="104187" y="316115"/>
                  </a:cubicBezTo>
                  <a:cubicBezTo>
                    <a:pt x="96871" y="326031"/>
                    <a:pt x="88256" y="336923"/>
                    <a:pt x="75739" y="340499"/>
                  </a:cubicBezTo>
                  <a:cubicBezTo>
                    <a:pt x="69724" y="342287"/>
                    <a:pt x="63059" y="342287"/>
                    <a:pt x="57044" y="339849"/>
                  </a:cubicBezTo>
                  <a:cubicBezTo>
                    <a:pt x="51680" y="337736"/>
                    <a:pt x="47778" y="334322"/>
                    <a:pt x="44039" y="330095"/>
                  </a:cubicBezTo>
                  <a:cubicBezTo>
                    <a:pt x="39975" y="325544"/>
                    <a:pt x="37537" y="318066"/>
                    <a:pt x="37537" y="312051"/>
                  </a:cubicBezTo>
                  <a:cubicBezTo>
                    <a:pt x="37537" y="305224"/>
                    <a:pt x="38837" y="298884"/>
                    <a:pt x="41601" y="292544"/>
                  </a:cubicBezTo>
                  <a:cubicBezTo>
                    <a:pt x="46803" y="280514"/>
                    <a:pt x="53143" y="269135"/>
                    <a:pt x="60133" y="258081"/>
                  </a:cubicBezTo>
                  <a:cubicBezTo>
                    <a:pt x="66960" y="247027"/>
                    <a:pt x="74113" y="236298"/>
                    <a:pt x="81591" y="225569"/>
                  </a:cubicBezTo>
                  <a:cubicBezTo>
                    <a:pt x="73137" y="226870"/>
                    <a:pt x="64685" y="228008"/>
                    <a:pt x="56231" y="229145"/>
                  </a:cubicBezTo>
                  <a:cubicBezTo>
                    <a:pt x="40301" y="231259"/>
                    <a:pt x="21119" y="234022"/>
                    <a:pt x="8439" y="221830"/>
                  </a:cubicBezTo>
                  <a:cubicBezTo>
                    <a:pt x="636" y="214352"/>
                    <a:pt x="-2290" y="202486"/>
                    <a:pt x="1936" y="192244"/>
                  </a:cubicBezTo>
                  <a:cubicBezTo>
                    <a:pt x="4537" y="185904"/>
                    <a:pt x="8601" y="180865"/>
                    <a:pt x="14616" y="177451"/>
                  </a:cubicBezTo>
                  <a:cubicBezTo>
                    <a:pt x="19330" y="174688"/>
                    <a:pt x="24532" y="173225"/>
                    <a:pt x="29897" y="171924"/>
                  </a:cubicBezTo>
                  <a:cubicBezTo>
                    <a:pt x="39325" y="169811"/>
                    <a:pt x="48592" y="169161"/>
                    <a:pt x="58182" y="169323"/>
                  </a:cubicBezTo>
                  <a:cubicBezTo>
                    <a:pt x="58995" y="169323"/>
                    <a:pt x="59645" y="169323"/>
                    <a:pt x="60458" y="169323"/>
                  </a:cubicBezTo>
                  <a:cubicBezTo>
                    <a:pt x="52167" y="159732"/>
                    <a:pt x="44202" y="149816"/>
                    <a:pt x="37212" y="139250"/>
                  </a:cubicBezTo>
                  <a:cubicBezTo>
                    <a:pt x="26971" y="124294"/>
                    <a:pt x="15917" y="104299"/>
                    <a:pt x="25833" y="86418"/>
                  </a:cubicBezTo>
                  <a:cubicBezTo>
                    <a:pt x="32173" y="75039"/>
                    <a:pt x="46315" y="69674"/>
                    <a:pt x="58507" y="73576"/>
                  </a:cubicBezTo>
                  <a:cubicBezTo>
                    <a:pt x="66960" y="76176"/>
                    <a:pt x="74275" y="80891"/>
                    <a:pt x="81428" y="86093"/>
                  </a:cubicBezTo>
                  <a:cubicBezTo>
                    <a:pt x="91669" y="93570"/>
                    <a:pt x="101585" y="101536"/>
                    <a:pt x="111177" y="109664"/>
                  </a:cubicBezTo>
                  <a:cubicBezTo>
                    <a:pt x="113940" y="111940"/>
                    <a:pt x="116704" y="114378"/>
                    <a:pt x="119305" y="116654"/>
                  </a:cubicBezTo>
                  <a:cubicBezTo>
                    <a:pt x="119467" y="115516"/>
                    <a:pt x="119630" y="114378"/>
                    <a:pt x="119955" y="113240"/>
                  </a:cubicBezTo>
                  <a:cubicBezTo>
                    <a:pt x="124507" y="86743"/>
                    <a:pt x="129383" y="60083"/>
                    <a:pt x="135886" y="33911"/>
                  </a:cubicBezTo>
                  <a:cubicBezTo>
                    <a:pt x="138324" y="24157"/>
                    <a:pt x="142225" y="13428"/>
                    <a:pt x="150679" y="7251"/>
                  </a:cubicBezTo>
                  <a:cubicBezTo>
                    <a:pt x="155231" y="3837"/>
                    <a:pt x="159945" y="1074"/>
                    <a:pt x="165797" y="261"/>
                  </a:cubicBezTo>
                  <a:cubicBezTo>
                    <a:pt x="172787" y="-714"/>
                    <a:pt x="180427" y="1074"/>
                    <a:pt x="186117" y="5138"/>
                  </a:cubicBezTo>
                  <a:cubicBezTo>
                    <a:pt x="197171" y="13266"/>
                    <a:pt x="200747" y="27246"/>
                    <a:pt x="202373" y="40251"/>
                  </a:cubicBezTo>
                  <a:cubicBezTo>
                    <a:pt x="203348" y="48379"/>
                    <a:pt x="203024" y="56507"/>
                    <a:pt x="202861" y="64635"/>
                  </a:cubicBezTo>
                  <a:cubicBezTo>
                    <a:pt x="202048" y="89019"/>
                    <a:pt x="199284" y="113565"/>
                    <a:pt x="194896" y="137624"/>
                  </a:cubicBezTo>
                  <a:cubicBezTo>
                    <a:pt x="200585" y="132422"/>
                    <a:pt x="206437" y="127058"/>
                    <a:pt x="212127" y="121856"/>
                  </a:cubicBezTo>
                  <a:cubicBezTo>
                    <a:pt x="217491" y="116816"/>
                    <a:pt x="222855" y="111777"/>
                    <a:pt x="227895" y="106250"/>
                  </a:cubicBezTo>
                  <a:cubicBezTo>
                    <a:pt x="228383" y="105600"/>
                    <a:pt x="228870" y="105112"/>
                    <a:pt x="229358" y="104462"/>
                  </a:cubicBezTo>
                  <a:cubicBezTo>
                    <a:pt x="231796" y="97960"/>
                    <a:pt x="236673" y="92595"/>
                    <a:pt x="243175" y="89669"/>
                  </a:cubicBezTo>
                  <a:cubicBezTo>
                    <a:pt x="246752" y="88043"/>
                    <a:pt x="250491" y="87231"/>
                    <a:pt x="254392" y="87231"/>
                  </a:cubicBezTo>
                  <a:cubicBezTo>
                    <a:pt x="266909" y="87231"/>
                    <a:pt x="279589" y="96659"/>
                    <a:pt x="280727" y="109826"/>
                  </a:cubicBezTo>
                  <a:cubicBezTo>
                    <a:pt x="281377" y="117792"/>
                    <a:pt x="279751" y="125107"/>
                    <a:pt x="274875" y="131609"/>
                  </a:cubicBezTo>
                  <a:cubicBezTo>
                    <a:pt x="272436" y="135023"/>
                    <a:pt x="269673" y="138112"/>
                    <a:pt x="266747" y="141200"/>
                  </a:cubicBezTo>
                  <a:cubicBezTo>
                    <a:pt x="260081" y="148678"/>
                    <a:pt x="252116" y="155018"/>
                    <a:pt x="244801" y="161846"/>
                  </a:cubicBezTo>
                  <a:cubicBezTo>
                    <a:pt x="245614" y="161033"/>
                    <a:pt x="246427" y="160383"/>
                    <a:pt x="247239" y="159570"/>
                  </a:cubicBezTo>
                  <a:cubicBezTo>
                    <a:pt x="239274" y="167048"/>
                    <a:pt x="230983" y="174525"/>
                    <a:pt x="223018" y="182166"/>
                  </a:cubicBezTo>
                  <a:cubicBezTo>
                    <a:pt x="223993" y="182328"/>
                    <a:pt x="225131" y="182653"/>
                    <a:pt x="226107" y="182816"/>
                  </a:cubicBezTo>
                  <a:cubicBezTo>
                    <a:pt x="237648" y="185092"/>
                    <a:pt x="249190" y="187530"/>
                    <a:pt x="260569" y="190456"/>
                  </a:cubicBezTo>
                  <a:cubicBezTo>
                    <a:pt x="267559" y="192244"/>
                    <a:pt x="274387" y="194358"/>
                    <a:pt x="281052" y="196633"/>
                  </a:cubicBezTo>
                  <a:cubicBezTo>
                    <a:pt x="288368" y="199072"/>
                    <a:pt x="296170" y="201185"/>
                    <a:pt x="302835" y="204924"/>
                  </a:cubicBezTo>
                  <a:cubicBezTo>
                    <a:pt x="313401" y="210776"/>
                    <a:pt x="322179" y="219717"/>
                    <a:pt x="322342" y="232559"/>
                  </a:cubicBezTo>
                  <a:cubicBezTo>
                    <a:pt x="322505" y="245401"/>
                    <a:pt x="313564" y="256293"/>
                    <a:pt x="301535" y="260032"/>
                  </a:cubicBezTo>
                  <a:cubicBezTo>
                    <a:pt x="289667" y="263608"/>
                    <a:pt x="276663" y="260194"/>
                    <a:pt x="264796" y="257919"/>
                  </a:cubicBezTo>
                  <a:cubicBezTo>
                    <a:pt x="252604" y="255480"/>
                    <a:pt x="240575" y="252392"/>
                    <a:pt x="228383" y="249303"/>
                  </a:cubicBezTo>
                  <a:cubicBezTo>
                    <a:pt x="224319" y="248165"/>
                    <a:pt x="220255" y="247027"/>
                    <a:pt x="216191" y="245889"/>
                  </a:cubicBezTo>
                  <a:cubicBezTo>
                    <a:pt x="216678" y="246702"/>
                    <a:pt x="217003" y="247677"/>
                    <a:pt x="217491" y="248490"/>
                  </a:cubicBezTo>
                  <a:cubicBezTo>
                    <a:pt x="223181" y="261007"/>
                    <a:pt x="228870" y="274012"/>
                    <a:pt x="231959" y="287504"/>
                  </a:cubicBezTo>
                  <a:cubicBezTo>
                    <a:pt x="233584" y="294332"/>
                    <a:pt x="234722" y="300997"/>
                    <a:pt x="235373" y="307987"/>
                  </a:cubicBezTo>
                  <a:cubicBezTo>
                    <a:pt x="235860" y="313839"/>
                    <a:pt x="235536" y="320016"/>
                    <a:pt x="233422" y="325544"/>
                  </a:cubicBezTo>
                  <a:cubicBezTo>
                    <a:pt x="230821" y="332371"/>
                    <a:pt x="225456" y="338061"/>
                    <a:pt x="218791" y="340987"/>
                  </a:cubicBezTo>
                  <a:cubicBezTo>
                    <a:pt x="215216" y="342612"/>
                    <a:pt x="211313" y="343425"/>
                    <a:pt x="207412" y="343425"/>
                  </a:cubicBezTo>
                  <a:cubicBezTo>
                    <a:pt x="205136" y="343425"/>
                    <a:pt x="202861" y="343100"/>
                    <a:pt x="200747" y="342612"/>
                  </a:cubicBezTo>
                  <a:close/>
                </a:path>
              </a:pathLst>
            </a:custGeom>
            <a:solidFill>
              <a:srgbClr val="FD8C95"/>
            </a:solidFill>
            <a:ln w="1625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02EB94D3-5CE6-604D-5A53-63134504BB5E}"/>
                </a:ext>
              </a:extLst>
            </p:cNvPr>
            <p:cNvSpPr/>
            <p:nvPr/>
          </p:nvSpPr>
          <p:spPr>
            <a:xfrm>
              <a:off x="7792225" y="4595202"/>
              <a:ext cx="264693" cy="278061"/>
            </a:xfrm>
            <a:custGeom>
              <a:avLst/>
              <a:gdLst>
                <a:gd name="connsiteX0" fmla="*/ 148994 w 264693"/>
                <a:gd name="connsiteY0" fmla="*/ 277411 h 278061"/>
                <a:gd name="connsiteX1" fmla="*/ 84457 w 264693"/>
                <a:gd name="connsiteY1" fmla="*/ 256441 h 278061"/>
                <a:gd name="connsiteX2" fmla="*/ 47231 w 264693"/>
                <a:gd name="connsiteY2" fmla="*/ 235796 h 278061"/>
                <a:gd name="connsiteX3" fmla="*/ 32113 w 264693"/>
                <a:gd name="connsiteY3" fmla="*/ 224417 h 278061"/>
                <a:gd name="connsiteX4" fmla="*/ 20896 w 264693"/>
                <a:gd name="connsiteY4" fmla="*/ 215151 h 278061"/>
                <a:gd name="connsiteX5" fmla="*/ 6103 w 264693"/>
                <a:gd name="connsiteY5" fmla="*/ 198082 h 278061"/>
                <a:gd name="connsiteX6" fmla="*/ 5291 w 264693"/>
                <a:gd name="connsiteY6" fmla="*/ 161181 h 278061"/>
                <a:gd name="connsiteX7" fmla="*/ 39428 w 264693"/>
                <a:gd name="connsiteY7" fmla="*/ 148989 h 278061"/>
                <a:gd name="connsiteX8" fmla="*/ 77792 w 264693"/>
                <a:gd name="connsiteY8" fmla="*/ 165733 h 278061"/>
                <a:gd name="connsiteX9" fmla="*/ 126073 w 264693"/>
                <a:gd name="connsiteY9" fmla="*/ 192230 h 278061"/>
                <a:gd name="connsiteX10" fmla="*/ 98112 w 264693"/>
                <a:gd name="connsiteY10" fmla="*/ 123305 h 278061"/>
                <a:gd name="connsiteX11" fmla="*/ 76004 w 264693"/>
                <a:gd name="connsiteY11" fmla="*/ 45926 h 278061"/>
                <a:gd name="connsiteX12" fmla="*/ 75029 w 264693"/>
                <a:gd name="connsiteY12" fmla="*/ 29345 h 278061"/>
                <a:gd name="connsiteX13" fmla="*/ 81694 w 264693"/>
                <a:gd name="connsiteY13" fmla="*/ 12439 h 278061"/>
                <a:gd name="connsiteX14" fmla="*/ 97137 w 264693"/>
                <a:gd name="connsiteY14" fmla="*/ 1710 h 278061"/>
                <a:gd name="connsiteX15" fmla="*/ 116319 w 264693"/>
                <a:gd name="connsiteY15" fmla="*/ 1222 h 278061"/>
                <a:gd name="connsiteX16" fmla="*/ 143467 w 264693"/>
                <a:gd name="connsiteY16" fmla="*/ 27394 h 278061"/>
                <a:gd name="connsiteX17" fmla="*/ 155333 w 264693"/>
                <a:gd name="connsiteY17" fmla="*/ 56329 h 278061"/>
                <a:gd name="connsiteX18" fmla="*/ 178254 w 264693"/>
                <a:gd name="connsiteY18" fmla="*/ 136146 h 278061"/>
                <a:gd name="connsiteX19" fmla="*/ 197924 w 264693"/>
                <a:gd name="connsiteY19" fmla="*/ 83640 h 278061"/>
                <a:gd name="connsiteX20" fmla="*/ 204589 w 264693"/>
                <a:gd name="connsiteY20" fmla="*/ 68197 h 278061"/>
                <a:gd name="connsiteX21" fmla="*/ 219057 w 264693"/>
                <a:gd name="connsiteY21" fmla="*/ 46251 h 278061"/>
                <a:gd name="connsiteX22" fmla="*/ 252219 w 264693"/>
                <a:gd name="connsiteY22" fmla="*/ 45926 h 278061"/>
                <a:gd name="connsiteX23" fmla="*/ 264411 w 264693"/>
                <a:gd name="connsiteY23" fmla="*/ 81689 h 278061"/>
                <a:gd name="connsiteX24" fmla="*/ 257421 w 264693"/>
                <a:gd name="connsiteY24" fmla="*/ 122329 h 278061"/>
                <a:gd name="connsiteX25" fmla="*/ 245554 w 264693"/>
                <a:gd name="connsiteY25" fmla="*/ 163294 h 278061"/>
                <a:gd name="connsiteX26" fmla="*/ 218244 w 264693"/>
                <a:gd name="connsiteY26" fmla="*/ 229294 h 278061"/>
                <a:gd name="connsiteX27" fmla="*/ 183456 w 264693"/>
                <a:gd name="connsiteY27" fmla="*/ 267495 h 278061"/>
                <a:gd name="connsiteX28" fmla="*/ 171102 w 264693"/>
                <a:gd name="connsiteY28" fmla="*/ 269283 h 278061"/>
                <a:gd name="connsiteX29" fmla="*/ 152570 w 264693"/>
                <a:gd name="connsiteY29" fmla="*/ 278062 h 278061"/>
                <a:gd name="connsiteX30" fmla="*/ 148994 w 264693"/>
                <a:gd name="connsiteY30" fmla="*/ 277737 h 278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64693" h="278061">
                  <a:moveTo>
                    <a:pt x="148994" y="277411"/>
                  </a:moveTo>
                  <a:cubicBezTo>
                    <a:pt x="126723" y="273835"/>
                    <a:pt x="104777" y="265870"/>
                    <a:pt x="84457" y="256441"/>
                  </a:cubicBezTo>
                  <a:cubicBezTo>
                    <a:pt x="71452" y="250426"/>
                    <a:pt x="59260" y="243599"/>
                    <a:pt x="47231" y="235796"/>
                  </a:cubicBezTo>
                  <a:cubicBezTo>
                    <a:pt x="42029" y="232382"/>
                    <a:pt x="36990" y="228318"/>
                    <a:pt x="32113" y="224417"/>
                  </a:cubicBezTo>
                  <a:cubicBezTo>
                    <a:pt x="28374" y="221328"/>
                    <a:pt x="24635" y="218240"/>
                    <a:pt x="20896" y="215151"/>
                  </a:cubicBezTo>
                  <a:cubicBezTo>
                    <a:pt x="15207" y="210112"/>
                    <a:pt x="10330" y="204259"/>
                    <a:pt x="6103" y="198082"/>
                  </a:cubicBezTo>
                  <a:cubicBezTo>
                    <a:pt x="-1212" y="187516"/>
                    <a:pt x="-2512" y="171910"/>
                    <a:pt x="5291" y="161181"/>
                  </a:cubicBezTo>
                  <a:cubicBezTo>
                    <a:pt x="13256" y="150289"/>
                    <a:pt x="26261" y="145900"/>
                    <a:pt x="39428" y="148989"/>
                  </a:cubicBezTo>
                  <a:cubicBezTo>
                    <a:pt x="52921" y="152240"/>
                    <a:pt x="65600" y="159230"/>
                    <a:pt x="77792" y="165733"/>
                  </a:cubicBezTo>
                  <a:cubicBezTo>
                    <a:pt x="94048" y="174348"/>
                    <a:pt x="110142" y="183127"/>
                    <a:pt x="126073" y="192230"/>
                  </a:cubicBezTo>
                  <a:cubicBezTo>
                    <a:pt x="115019" y="170121"/>
                    <a:pt x="106078" y="146713"/>
                    <a:pt x="98112" y="123305"/>
                  </a:cubicBezTo>
                  <a:cubicBezTo>
                    <a:pt x="89334" y="97945"/>
                    <a:pt x="80718" y="72261"/>
                    <a:pt x="76004" y="45926"/>
                  </a:cubicBezTo>
                  <a:cubicBezTo>
                    <a:pt x="75029" y="40399"/>
                    <a:pt x="74379" y="34872"/>
                    <a:pt x="75029" y="29345"/>
                  </a:cubicBezTo>
                  <a:cubicBezTo>
                    <a:pt x="75842" y="22842"/>
                    <a:pt x="78117" y="17803"/>
                    <a:pt x="81694" y="12439"/>
                  </a:cubicBezTo>
                  <a:cubicBezTo>
                    <a:pt x="85107" y="7237"/>
                    <a:pt x="91285" y="3660"/>
                    <a:pt x="97137" y="1710"/>
                  </a:cubicBezTo>
                  <a:cubicBezTo>
                    <a:pt x="103477" y="-567"/>
                    <a:pt x="109979" y="-404"/>
                    <a:pt x="116319" y="1222"/>
                  </a:cubicBezTo>
                  <a:cubicBezTo>
                    <a:pt x="128999" y="4473"/>
                    <a:pt x="137777" y="16340"/>
                    <a:pt x="143467" y="27394"/>
                  </a:cubicBezTo>
                  <a:cubicBezTo>
                    <a:pt x="148181" y="36660"/>
                    <a:pt x="151920" y="46414"/>
                    <a:pt x="155333" y="56329"/>
                  </a:cubicBezTo>
                  <a:cubicBezTo>
                    <a:pt x="164112" y="82665"/>
                    <a:pt x="171915" y="109161"/>
                    <a:pt x="178254" y="136146"/>
                  </a:cubicBezTo>
                  <a:cubicBezTo>
                    <a:pt x="184269" y="118428"/>
                    <a:pt x="190771" y="101033"/>
                    <a:pt x="197924" y="83640"/>
                  </a:cubicBezTo>
                  <a:cubicBezTo>
                    <a:pt x="200037" y="78438"/>
                    <a:pt x="202313" y="73236"/>
                    <a:pt x="204589" y="68197"/>
                  </a:cubicBezTo>
                  <a:cubicBezTo>
                    <a:pt x="208328" y="59906"/>
                    <a:pt x="212067" y="52103"/>
                    <a:pt x="219057" y="46251"/>
                  </a:cubicBezTo>
                  <a:cubicBezTo>
                    <a:pt x="228323" y="38286"/>
                    <a:pt x="242628" y="38936"/>
                    <a:pt x="252219" y="45926"/>
                  </a:cubicBezTo>
                  <a:cubicBezTo>
                    <a:pt x="263598" y="54217"/>
                    <a:pt x="265549" y="68684"/>
                    <a:pt x="264411" y="81689"/>
                  </a:cubicBezTo>
                  <a:cubicBezTo>
                    <a:pt x="263273" y="95344"/>
                    <a:pt x="260347" y="108999"/>
                    <a:pt x="257421" y="122329"/>
                  </a:cubicBezTo>
                  <a:cubicBezTo>
                    <a:pt x="254495" y="136146"/>
                    <a:pt x="250268" y="149801"/>
                    <a:pt x="245554" y="163294"/>
                  </a:cubicBezTo>
                  <a:cubicBezTo>
                    <a:pt x="237751" y="185728"/>
                    <a:pt x="228973" y="207998"/>
                    <a:pt x="218244" y="229294"/>
                  </a:cubicBezTo>
                  <a:cubicBezTo>
                    <a:pt x="210604" y="244412"/>
                    <a:pt x="200525" y="262293"/>
                    <a:pt x="183456" y="267495"/>
                  </a:cubicBezTo>
                  <a:cubicBezTo>
                    <a:pt x="179392" y="268796"/>
                    <a:pt x="175166" y="269283"/>
                    <a:pt x="171102" y="269283"/>
                  </a:cubicBezTo>
                  <a:cubicBezTo>
                    <a:pt x="166387" y="274485"/>
                    <a:pt x="159723" y="278062"/>
                    <a:pt x="152570" y="278062"/>
                  </a:cubicBezTo>
                  <a:cubicBezTo>
                    <a:pt x="151432" y="278062"/>
                    <a:pt x="150294" y="278062"/>
                    <a:pt x="148994" y="277737"/>
                  </a:cubicBezTo>
                  <a:close/>
                </a:path>
              </a:pathLst>
            </a:custGeom>
            <a:solidFill>
              <a:srgbClr val="6EB9BC"/>
            </a:solidFill>
            <a:ln w="1625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7311CD32-02BC-3499-CADC-D40F656B2066}"/>
                </a:ext>
              </a:extLst>
            </p:cNvPr>
            <p:cNvSpPr/>
            <p:nvPr/>
          </p:nvSpPr>
          <p:spPr>
            <a:xfrm>
              <a:off x="7771301" y="4784344"/>
              <a:ext cx="400268" cy="292770"/>
            </a:xfrm>
            <a:custGeom>
              <a:avLst/>
              <a:gdLst>
                <a:gd name="connsiteX0" fmla="*/ 115623 w 400268"/>
                <a:gd name="connsiteY0" fmla="*/ 290982 h 292770"/>
                <a:gd name="connsiteX1" fmla="*/ 100342 w 400268"/>
                <a:gd name="connsiteY1" fmla="*/ 276515 h 292770"/>
                <a:gd name="connsiteX2" fmla="*/ 100017 w 400268"/>
                <a:gd name="connsiteY2" fmla="*/ 246766 h 292770"/>
                <a:gd name="connsiteX3" fmla="*/ 104731 w 400268"/>
                <a:gd name="connsiteY3" fmla="*/ 228884 h 292770"/>
                <a:gd name="connsiteX4" fmla="*/ 112696 w 400268"/>
                <a:gd name="connsiteY4" fmla="*/ 202387 h 292770"/>
                <a:gd name="connsiteX5" fmla="*/ 126026 w 400268"/>
                <a:gd name="connsiteY5" fmla="*/ 163535 h 292770"/>
                <a:gd name="connsiteX6" fmla="*/ 125376 w 400268"/>
                <a:gd name="connsiteY6" fmla="*/ 163860 h 292770"/>
                <a:gd name="connsiteX7" fmla="*/ 86849 w 400268"/>
                <a:gd name="connsiteY7" fmla="*/ 184668 h 292770"/>
                <a:gd name="connsiteX8" fmla="*/ 43934 w 400268"/>
                <a:gd name="connsiteY8" fmla="*/ 196698 h 292770"/>
                <a:gd name="connsiteX9" fmla="*/ 24263 w 400268"/>
                <a:gd name="connsiteY9" fmla="*/ 194259 h 292770"/>
                <a:gd name="connsiteX10" fmla="*/ 4757 w 400268"/>
                <a:gd name="connsiteY10" fmla="*/ 178979 h 292770"/>
                <a:gd name="connsiteX11" fmla="*/ 6545 w 400268"/>
                <a:gd name="connsiteY11" fmla="*/ 141752 h 292770"/>
                <a:gd name="connsiteX12" fmla="*/ 23939 w 400268"/>
                <a:gd name="connsiteY12" fmla="*/ 124033 h 292770"/>
                <a:gd name="connsiteX13" fmla="*/ 58076 w 400268"/>
                <a:gd name="connsiteY13" fmla="*/ 102575 h 292770"/>
                <a:gd name="connsiteX14" fmla="*/ 134967 w 400268"/>
                <a:gd name="connsiteY14" fmla="*/ 62748 h 292770"/>
                <a:gd name="connsiteX15" fmla="*/ 171218 w 400268"/>
                <a:gd name="connsiteY15" fmla="*/ 49093 h 292770"/>
                <a:gd name="connsiteX16" fmla="*/ 178533 w 400268"/>
                <a:gd name="connsiteY16" fmla="*/ 47793 h 292770"/>
                <a:gd name="connsiteX17" fmla="*/ 185361 w 400268"/>
                <a:gd name="connsiteY17" fmla="*/ 43241 h 292770"/>
                <a:gd name="connsiteX18" fmla="*/ 198203 w 400268"/>
                <a:gd name="connsiteY18" fmla="*/ 40803 h 292770"/>
                <a:gd name="connsiteX19" fmla="*/ 212346 w 400268"/>
                <a:gd name="connsiteY19" fmla="*/ 40803 h 292770"/>
                <a:gd name="connsiteX20" fmla="*/ 213159 w 400268"/>
                <a:gd name="connsiteY20" fmla="*/ 40803 h 292770"/>
                <a:gd name="connsiteX21" fmla="*/ 239331 w 400268"/>
                <a:gd name="connsiteY21" fmla="*/ 30561 h 292770"/>
                <a:gd name="connsiteX22" fmla="*/ 280783 w 400268"/>
                <a:gd name="connsiteY22" fmla="*/ 16419 h 292770"/>
                <a:gd name="connsiteX23" fmla="*/ 322236 w 400268"/>
                <a:gd name="connsiteY23" fmla="*/ 6015 h 292770"/>
                <a:gd name="connsiteX24" fmla="*/ 366615 w 400268"/>
                <a:gd name="connsiteY24" fmla="*/ 0 h 292770"/>
                <a:gd name="connsiteX25" fmla="*/ 394413 w 400268"/>
                <a:gd name="connsiteY25" fmla="*/ 12355 h 292770"/>
                <a:gd name="connsiteX26" fmla="*/ 392787 w 400268"/>
                <a:gd name="connsiteY26" fmla="*/ 48118 h 292770"/>
                <a:gd name="connsiteX27" fmla="*/ 370191 w 400268"/>
                <a:gd name="connsiteY27" fmla="*/ 61610 h 292770"/>
                <a:gd name="connsiteX28" fmla="*/ 297365 w 400268"/>
                <a:gd name="connsiteY28" fmla="*/ 82255 h 292770"/>
                <a:gd name="connsiteX29" fmla="*/ 275744 w 400268"/>
                <a:gd name="connsiteY29" fmla="*/ 87132 h 292770"/>
                <a:gd name="connsiteX30" fmla="*/ 315734 w 400268"/>
                <a:gd name="connsiteY30" fmla="*/ 120294 h 292770"/>
                <a:gd name="connsiteX31" fmla="*/ 370191 w 400268"/>
                <a:gd name="connsiteY31" fmla="*/ 182717 h 292770"/>
                <a:gd name="connsiteX32" fmla="*/ 380758 w 400268"/>
                <a:gd name="connsiteY32" fmla="*/ 210678 h 292770"/>
                <a:gd name="connsiteX33" fmla="*/ 357512 w 400268"/>
                <a:gd name="connsiteY33" fmla="*/ 238476 h 292770"/>
                <a:gd name="connsiteX34" fmla="*/ 330689 w 400268"/>
                <a:gd name="connsiteY34" fmla="*/ 230022 h 292770"/>
                <a:gd name="connsiteX35" fmla="*/ 315084 w 400268"/>
                <a:gd name="connsiteY35" fmla="*/ 218968 h 292770"/>
                <a:gd name="connsiteX36" fmla="*/ 280946 w 400268"/>
                <a:gd name="connsiteY36" fmla="*/ 194259 h 292770"/>
                <a:gd name="connsiteX37" fmla="*/ 242582 w 400268"/>
                <a:gd name="connsiteY37" fmla="*/ 161422 h 292770"/>
                <a:gd name="connsiteX38" fmla="*/ 220311 w 400268"/>
                <a:gd name="connsiteY38" fmla="*/ 137688 h 292770"/>
                <a:gd name="connsiteX39" fmla="*/ 200804 w 400268"/>
                <a:gd name="connsiteY39" fmla="*/ 192471 h 292770"/>
                <a:gd name="connsiteX40" fmla="*/ 183085 w 400268"/>
                <a:gd name="connsiteY40" fmla="*/ 230348 h 292770"/>
                <a:gd name="connsiteX41" fmla="*/ 161302 w 400268"/>
                <a:gd name="connsiteY41" fmla="*/ 267249 h 292770"/>
                <a:gd name="connsiteX42" fmla="*/ 134805 w 400268"/>
                <a:gd name="connsiteY42" fmla="*/ 291145 h 292770"/>
                <a:gd name="connsiteX43" fmla="*/ 125214 w 400268"/>
                <a:gd name="connsiteY43" fmla="*/ 292771 h 292770"/>
                <a:gd name="connsiteX44" fmla="*/ 115948 w 400268"/>
                <a:gd name="connsiteY44" fmla="*/ 290982 h 29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0268" h="292770">
                  <a:moveTo>
                    <a:pt x="115623" y="290982"/>
                  </a:moveTo>
                  <a:cubicBezTo>
                    <a:pt x="109120" y="288381"/>
                    <a:pt x="103268" y="283017"/>
                    <a:pt x="100342" y="276515"/>
                  </a:cubicBezTo>
                  <a:cubicBezTo>
                    <a:pt x="96115" y="266924"/>
                    <a:pt x="97741" y="256682"/>
                    <a:pt x="100017" y="246766"/>
                  </a:cubicBezTo>
                  <a:cubicBezTo>
                    <a:pt x="101317" y="240751"/>
                    <a:pt x="103105" y="234737"/>
                    <a:pt x="104731" y="228884"/>
                  </a:cubicBezTo>
                  <a:cubicBezTo>
                    <a:pt x="107332" y="219944"/>
                    <a:pt x="109933" y="211165"/>
                    <a:pt x="112696" y="202387"/>
                  </a:cubicBezTo>
                  <a:cubicBezTo>
                    <a:pt x="116923" y="189382"/>
                    <a:pt x="121312" y="176378"/>
                    <a:pt x="126026" y="163535"/>
                  </a:cubicBezTo>
                  <a:lnTo>
                    <a:pt x="125376" y="163860"/>
                  </a:lnTo>
                  <a:cubicBezTo>
                    <a:pt x="112859" y="171338"/>
                    <a:pt x="100017" y="178328"/>
                    <a:pt x="86849" y="184668"/>
                  </a:cubicBezTo>
                  <a:cubicBezTo>
                    <a:pt x="73682" y="191008"/>
                    <a:pt x="58727" y="196210"/>
                    <a:pt x="43934" y="196698"/>
                  </a:cubicBezTo>
                  <a:cubicBezTo>
                    <a:pt x="37431" y="196860"/>
                    <a:pt x="30441" y="196698"/>
                    <a:pt x="24263" y="194259"/>
                  </a:cubicBezTo>
                  <a:cubicBezTo>
                    <a:pt x="16623" y="191171"/>
                    <a:pt x="9146" y="186131"/>
                    <a:pt x="4757" y="178979"/>
                  </a:cubicBezTo>
                  <a:cubicBezTo>
                    <a:pt x="-2233" y="167599"/>
                    <a:pt x="-1421" y="152481"/>
                    <a:pt x="6545" y="141752"/>
                  </a:cubicBezTo>
                  <a:cubicBezTo>
                    <a:pt x="11422" y="135250"/>
                    <a:pt x="17436" y="128910"/>
                    <a:pt x="23939" y="124033"/>
                  </a:cubicBezTo>
                  <a:cubicBezTo>
                    <a:pt x="34668" y="116068"/>
                    <a:pt x="46372" y="109240"/>
                    <a:pt x="58076" y="102575"/>
                  </a:cubicBezTo>
                  <a:cubicBezTo>
                    <a:pt x="83111" y="88108"/>
                    <a:pt x="108470" y="74452"/>
                    <a:pt x="134967" y="62748"/>
                  </a:cubicBezTo>
                  <a:cubicBezTo>
                    <a:pt x="146671" y="57546"/>
                    <a:pt x="158701" y="52182"/>
                    <a:pt x="171218" y="49093"/>
                  </a:cubicBezTo>
                  <a:cubicBezTo>
                    <a:pt x="173656" y="48443"/>
                    <a:pt x="176095" y="47955"/>
                    <a:pt x="178533" y="47793"/>
                  </a:cubicBezTo>
                  <a:cubicBezTo>
                    <a:pt x="180647" y="46004"/>
                    <a:pt x="182760" y="44379"/>
                    <a:pt x="185361" y="43241"/>
                  </a:cubicBezTo>
                  <a:cubicBezTo>
                    <a:pt x="189587" y="41453"/>
                    <a:pt x="193651" y="40965"/>
                    <a:pt x="198203" y="40803"/>
                  </a:cubicBezTo>
                  <a:cubicBezTo>
                    <a:pt x="202917" y="40477"/>
                    <a:pt x="207631" y="40803"/>
                    <a:pt x="212346" y="40803"/>
                  </a:cubicBezTo>
                  <a:lnTo>
                    <a:pt x="213159" y="40803"/>
                  </a:lnTo>
                  <a:cubicBezTo>
                    <a:pt x="221774" y="37389"/>
                    <a:pt x="230552" y="33812"/>
                    <a:pt x="239331" y="30561"/>
                  </a:cubicBezTo>
                  <a:cubicBezTo>
                    <a:pt x="252986" y="25522"/>
                    <a:pt x="266803" y="20645"/>
                    <a:pt x="280783" y="16419"/>
                  </a:cubicBezTo>
                  <a:cubicBezTo>
                    <a:pt x="294276" y="12192"/>
                    <a:pt x="308256" y="8941"/>
                    <a:pt x="322236" y="6015"/>
                  </a:cubicBezTo>
                  <a:cubicBezTo>
                    <a:pt x="336867" y="2926"/>
                    <a:pt x="351660" y="0"/>
                    <a:pt x="366615" y="0"/>
                  </a:cubicBezTo>
                  <a:cubicBezTo>
                    <a:pt x="377019" y="0"/>
                    <a:pt x="387748" y="3901"/>
                    <a:pt x="394413" y="12355"/>
                  </a:cubicBezTo>
                  <a:cubicBezTo>
                    <a:pt x="402703" y="22921"/>
                    <a:pt x="402216" y="38364"/>
                    <a:pt x="392787" y="48118"/>
                  </a:cubicBezTo>
                  <a:cubicBezTo>
                    <a:pt x="386610" y="54458"/>
                    <a:pt x="378319" y="58359"/>
                    <a:pt x="370191" y="61610"/>
                  </a:cubicBezTo>
                  <a:cubicBezTo>
                    <a:pt x="346783" y="70876"/>
                    <a:pt x="321749" y="76403"/>
                    <a:pt x="297365" y="82255"/>
                  </a:cubicBezTo>
                  <a:cubicBezTo>
                    <a:pt x="290212" y="84044"/>
                    <a:pt x="282897" y="85669"/>
                    <a:pt x="275744" y="87132"/>
                  </a:cubicBezTo>
                  <a:cubicBezTo>
                    <a:pt x="289399" y="97699"/>
                    <a:pt x="302729" y="108915"/>
                    <a:pt x="315734" y="120294"/>
                  </a:cubicBezTo>
                  <a:cubicBezTo>
                    <a:pt x="336704" y="138664"/>
                    <a:pt x="355236" y="159309"/>
                    <a:pt x="370191" y="182717"/>
                  </a:cubicBezTo>
                  <a:cubicBezTo>
                    <a:pt x="375556" y="191008"/>
                    <a:pt x="380758" y="200599"/>
                    <a:pt x="380758" y="210678"/>
                  </a:cubicBezTo>
                  <a:cubicBezTo>
                    <a:pt x="380920" y="224170"/>
                    <a:pt x="371167" y="236525"/>
                    <a:pt x="357512" y="238476"/>
                  </a:cubicBezTo>
                  <a:cubicBezTo>
                    <a:pt x="347433" y="239939"/>
                    <a:pt x="338492" y="235712"/>
                    <a:pt x="330689" y="230022"/>
                  </a:cubicBezTo>
                  <a:cubicBezTo>
                    <a:pt x="325487" y="226284"/>
                    <a:pt x="320286" y="222707"/>
                    <a:pt x="315084" y="218968"/>
                  </a:cubicBezTo>
                  <a:cubicBezTo>
                    <a:pt x="303542" y="211003"/>
                    <a:pt x="291838" y="203037"/>
                    <a:pt x="280946" y="194259"/>
                  </a:cubicBezTo>
                  <a:cubicBezTo>
                    <a:pt x="267779" y="183693"/>
                    <a:pt x="254936" y="172964"/>
                    <a:pt x="242582" y="161422"/>
                  </a:cubicBezTo>
                  <a:cubicBezTo>
                    <a:pt x="234779" y="154107"/>
                    <a:pt x="227301" y="145979"/>
                    <a:pt x="220311" y="137688"/>
                  </a:cubicBezTo>
                  <a:cubicBezTo>
                    <a:pt x="214459" y="156220"/>
                    <a:pt x="207957" y="174427"/>
                    <a:pt x="200804" y="192471"/>
                  </a:cubicBezTo>
                  <a:cubicBezTo>
                    <a:pt x="195602" y="205476"/>
                    <a:pt x="189425" y="217993"/>
                    <a:pt x="183085" y="230348"/>
                  </a:cubicBezTo>
                  <a:cubicBezTo>
                    <a:pt x="176583" y="243027"/>
                    <a:pt x="169267" y="255382"/>
                    <a:pt x="161302" y="267249"/>
                  </a:cubicBezTo>
                  <a:cubicBezTo>
                    <a:pt x="154637" y="277002"/>
                    <a:pt x="146346" y="287244"/>
                    <a:pt x="134805" y="291145"/>
                  </a:cubicBezTo>
                  <a:cubicBezTo>
                    <a:pt x="131553" y="292283"/>
                    <a:pt x="128302" y="292771"/>
                    <a:pt x="125214" y="292771"/>
                  </a:cubicBezTo>
                  <a:cubicBezTo>
                    <a:pt x="122125" y="292771"/>
                    <a:pt x="119036" y="292283"/>
                    <a:pt x="115948" y="290982"/>
                  </a:cubicBezTo>
                  <a:close/>
                </a:path>
              </a:pathLst>
            </a:custGeom>
            <a:solidFill>
              <a:srgbClr val="6EB9BC"/>
            </a:solidFill>
            <a:ln w="1625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9090CD1B-DA5D-B5E0-0FED-B970FDC6E18A}"/>
                </a:ext>
              </a:extLst>
            </p:cNvPr>
            <p:cNvSpPr/>
            <p:nvPr/>
          </p:nvSpPr>
          <p:spPr>
            <a:xfrm>
              <a:off x="1949512" y="3999360"/>
              <a:ext cx="6708927" cy="2093916"/>
            </a:xfrm>
            <a:custGeom>
              <a:avLst/>
              <a:gdLst>
                <a:gd name="connsiteX0" fmla="*/ 23641 w 6708927"/>
                <a:gd name="connsiteY0" fmla="*/ 32493 h 2093916"/>
                <a:gd name="connsiteX1" fmla="*/ 28518 w 6708927"/>
                <a:gd name="connsiteY1" fmla="*/ 26315 h 2093916"/>
                <a:gd name="connsiteX2" fmla="*/ 48513 w 6708927"/>
                <a:gd name="connsiteY2" fmla="*/ 10547 h 2093916"/>
                <a:gd name="connsiteX3" fmla="*/ 72897 w 6708927"/>
                <a:gd name="connsiteY3" fmla="*/ 1607 h 2093916"/>
                <a:gd name="connsiteX4" fmla="*/ 98906 w 6708927"/>
                <a:gd name="connsiteY4" fmla="*/ 469 h 2093916"/>
                <a:gd name="connsiteX5" fmla="*/ 128655 w 6708927"/>
                <a:gd name="connsiteY5" fmla="*/ 8434 h 2093916"/>
                <a:gd name="connsiteX6" fmla="*/ 151901 w 6708927"/>
                <a:gd name="connsiteY6" fmla="*/ 20464 h 2093916"/>
                <a:gd name="connsiteX7" fmla="*/ 169620 w 6708927"/>
                <a:gd name="connsiteY7" fmla="*/ 36232 h 2093916"/>
                <a:gd name="connsiteX8" fmla="*/ 181324 w 6708927"/>
                <a:gd name="connsiteY8" fmla="*/ 55902 h 2093916"/>
                <a:gd name="connsiteX9" fmla="*/ 184088 w 6708927"/>
                <a:gd name="connsiteY9" fmla="*/ 62404 h 2093916"/>
                <a:gd name="connsiteX10" fmla="*/ 188964 w 6708927"/>
                <a:gd name="connsiteY10" fmla="*/ 83537 h 2093916"/>
                <a:gd name="connsiteX11" fmla="*/ 190427 w 6708927"/>
                <a:gd name="connsiteY11" fmla="*/ 88089 h 2093916"/>
                <a:gd name="connsiteX12" fmla="*/ 186038 w 6708927"/>
                <a:gd name="connsiteY12" fmla="*/ 125803 h 2093916"/>
                <a:gd name="connsiteX13" fmla="*/ 179211 w 6708927"/>
                <a:gd name="connsiteY13" fmla="*/ 134743 h 2093916"/>
                <a:gd name="connsiteX14" fmla="*/ 164255 w 6708927"/>
                <a:gd name="connsiteY14" fmla="*/ 154251 h 2093916"/>
                <a:gd name="connsiteX15" fmla="*/ 134344 w 6708927"/>
                <a:gd name="connsiteY15" fmla="*/ 174571 h 2093916"/>
                <a:gd name="connsiteX16" fmla="*/ 109147 w 6708927"/>
                <a:gd name="connsiteY16" fmla="*/ 178797 h 2093916"/>
                <a:gd name="connsiteX17" fmla="*/ 108335 w 6708927"/>
                <a:gd name="connsiteY17" fmla="*/ 178797 h 2093916"/>
                <a:gd name="connsiteX18" fmla="*/ 86714 w 6708927"/>
                <a:gd name="connsiteY18" fmla="*/ 175546 h 2093916"/>
                <a:gd name="connsiteX19" fmla="*/ 43473 w 6708927"/>
                <a:gd name="connsiteY19" fmla="*/ 154901 h 2093916"/>
                <a:gd name="connsiteX20" fmla="*/ 1858 w 6708927"/>
                <a:gd name="connsiteY20" fmla="*/ 100768 h 2093916"/>
                <a:gd name="connsiteX21" fmla="*/ 23316 w 6708927"/>
                <a:gd name="connsiteY21" fmla="*/ 32331 h 2093916"/>
                <a:gd name="connsiteX22" fmla="*/ 23316 w 6708927"/>
                <a:gd name="connsiteY22" fmla="*/ 32331 h 2093916"/>
                <a:gd name="connsiteX23" fmla="*/ 5350244 w 6708927"/>
                <a:gd name="connsiteY23" fmla="*/ 2093916 h 2093916"/>
                <a:gd name="connsiteX24" fmla="*/ 5338052 w 6708927"/>
                <a:gd name="connsiteY24" fmla="*/ 2090990 h 2093916"/>
                <a:gd name="connsiteX25" fmla="*/ 5306678 w 6708927"/>
                <a:gd name="connsiteY25" fmla="*/ 2081887 h 2093916"/>
                <a:gd name="connsiteX26" fmla="*/ 5276117 w 6708927"/>
                <a:gd name="connsiteY26" fmla="*/ 2070995 h 2093916"/>
                <a:gd name="connsiteX27" fmla="*/ 5216132 w 6708927"/>
                <a:gd name="connsiteY27" fmla="*/ 2050025 h 2093916"/>
                <a:gd name="connsiteX28" fmla="*/ 5155335 w 6708927"/>
                <a:gd name="connsiteY28" fmla="*/ 2032956 h 2093916"/>
                <a:gd name="connsiteX29" fmla="*/ 5126399 w 6708927"/>
                <a:gd name="connsiteY29" fmla="*/ 2023528 h 2093916"/>
                <a:gd name="connsiteX30" fmla="*/ 5099089 w 6708927"/>
                <a:gd name="connsiteY30" fmla="*/ 2011661 h 2093916"/>
                <a:gd name="connsiteX31" fmla="*/ 5094375 w 6708927"/>
                <a:gd name="connsiteY31" fmla="*/ 1998331 h 2093916"/>
                <a:gd name="connsiteX32" fmla="*/ 5107705 w 6708927"/>
                <a:gd name="connsiteY32" fmla="*/ 1993617 h 2093916"/>
                <a:gd name="connsiteX33" fmla="*/ 5126724 w 6708927"/>
                <a:gd name="connsiteY33" fmla="*/ 2001907 h 2093916"/>
                <a:gd name="connsiteX34" fmla="*/ 5188985 w 6708927"/>
                <a:gd name="connsiteY34" fmla="*/ 2021252 h 2093916"/>
                <a:gd name="connsiteX35" fmla="*/ 5248970 w 6708927"/>
                <a:gd name="connsiteY35" fmla="*/ 2039459 h 2093916"/>
                <a:gd name="connsiteX36" fmla="*/ 5296762 w 6708927"/>
                <a:gd name="connsiteY36" fmla="*/ 2057015 h 2093916"/>
                <a:gd name="connsiteX37" fmla="*/ 5343254 w 6708927"/>
                <a:gd name="connsiteY37" fmla="*/ 2071321 h 2093916"/>
                <a:gd name="connsiteX38" fmla="*/ 5353821 w 6708927"/>
                <a:gd name="connsiteY38" fmla="*/ 2073759 h 2093916"/>
                <a:gd name="connsiteX39" fmla="*/ 5361949 w 6708927"/>
                <a:gd name="connsiteY39" fmla="*/ 2085463 h 2093916"/>
                <a:gd name="connsiteX40" fmla="*/ 5352196 w 6708927"/>
                <a:gd name="connsiteY40" fmla="*/ 2093754 h 2093916"/>
                <a:gd name="connsiteX41" fmla="*/ 5350244 w 6708927"/>
                <a:gd name="connsiteY41" fmla="*/ 2093591 h 2093916"/>
                <a:gd name="connsiteX42" fmla="*/ 5350244 w 6708927"/>
                <a:gd name="connsiteY42" fmla="*/ 2093591 h 2093916"/>
                <a:gd name="connsiteX43" fmla="*/ 5399500 w 6708927"/>
                <a:gd name="connsiteY43" fmla="*/ 1996380 h 2093916"/>
                <a:gd name="connsiteX44" fmla="*/ 5403727 w 6708927"/>
                <a:gd name="connsiteY44" fmla="*/ 1997356 h 2093916"/>
                <a:gd name="connsiteX45" fmla="*/ 5413156 w 6708927"/>
                <a:gd name="connsiteY45" fmla="*/ 1991504 h 2093916"/>
                <a:gd name="connsiteX46" fmla="*/ 5408278 w 6708927"/>
                <a:gd name="connsiteY46" fmla="*/ 1977849 h 2093916"/>
                <a:gd name="connsiteX47" fmla="*/ 5379505 w 6708927"/>
                <a:gd name="connsiteY47" fmla="*/ 1962893 h 2093916"/>
                <a:gd name="connsiteX48" fmla="*/ 5379505 w 6708927"/>
                <a:gd name="connsiteY48" fmla="*/ 1962893 h 2093916"/>
                <a:gd name="connsiteX49" fmla="*/ 5378692 w 6708927"/>
                <a:gd name="connsiteY49" fmla="*/ 1962405 h 2093916"/>
                <a:gd name="connsiteX50" fmla="*/ 5379180 w 6708927"/>
                <a:gd name="connsiteY50" fmla="*/ 1962731 h 2093916"/>
                <a:gd name="connsiteX51" fmla="*/ 5341629 w 6708927"/>
                <a:gd name="connsiteY51" fmla="*/ 1940785 h 2093916"/>
                <a:gd name="connsiteX52" fmla="*/ 5321959 w 6708927"/>
                <a:gd name="connsiteY52" fmla="*/ 1928105 h 2093916"/>
                <a:gd name="connsiteX53" fmla="*/ 5304890 w 6708927"/>
                <a:gd name="connsiteY53" fmla="*/ 1916076 h 2093916"/>
                <a:gd name="connsiteX54" fmla="*/ 5305540 w 6708927"/>
                <a:gd name="connsiteY54" fmla="*/ 1916563 h 2093916"/>
                <a:gd name="connsiteX55" fmla="*/ 5267989 w 6708927"/>
                <a:gd name="connsiteY55" fmla="*/ 1889741 h 2093916"/>
                <a:gd name="connsiteX56" fmla="*/ 5230600 w 6708927"/>
                <a:gd name="connsiteY56" fmla="*/ 1866983 h 2093916"/>
                <a:gd name="connsiteX57" fmla="*/ 5231088 w 6708927"/>
                <a:gd name="connsiteY57" fmla="*/ 1867308 h 2093916"/>
                <a:gd name="connsiteX58" fmla="*/ 5228324 w 6708927"/>
                <a:gd name="connsiteY58" fmla="*/ 1865682 h 2093916"/>
                <a:gd name="connsiteX59" fmla="*/ 5229462 w 6708927"/>
                <a:gd name="connsiteY59" fmla="*/ 1866332 h 2093916"/>
                <a:gd name="connsiteX60" fmla="*/ 5223123 w 6708927"/>
                <a:gd name="connsiteY60" fmla="*/ 1862756 h 2093916"/>
                <a:gd name="connsiteX61" fmla="*/ 5223123 w 6708927"/>
                <a:gd name="connsiteY61" fmla="*/ 1862756 h 2093916"/>
                <a:gd name="connsiteX62" fmla="*/ 5216945 w 6708927"/>
                <a:gd name="connsiteY62" fmla="*/ 1859342 h 2093916"/>
                <a:gd name="connsiteX63" fmla="*/ 5206704 w 6708927"/>
                <a:gd name="connsiteY63" fmla="*/ 1857392 h 2093916"/>
                <a:gd name="connsiteX64" fmla="*/ 5200364 w 6708927"/>
                <a:gd name="connsiteY64" fmla="*/ 1868933 h 2093916"/>
                <a:gd name="connsiteX65" fmla="*/ 5207842 w 6708927"/>
                <a:gd name="connsiteY65" fmla="*/ 1877387 h 2093916"/>
                <a:gd name="connsiteX66" fmla="*/ 5217596 w 6708927"/>
                <a:gd name="connsiteY66" fmla="*/ 1882914 h 2093916"/>
                <a:gd name="connsiteX67" fmla="*/ 5217270 w 6708927"/>
                <a:gd name="connsiteY67" fmla="*/ 1882914 h 2093916"/>
                <a:gd name="connsiteX68" fmla="*/ 5216945 w 6708927"/>
                <a:gd name="connsiteY68" fmla="*/ 1882588 h 2093916"/>
                <a:gd name="connsiteX69" fmla="*/ 5216458 w 6708927"/>
                <a:gd name="connsiteY69" fmla="*/ 1882588 h 2093916"/>
                <a:gd name="connsiteX70" fmla="*/ 5217596 w 6708927"/>
                <a:gd name="connsiteY70" fmla="*/ 1883076 h 2093916"/>
                <a:gd name="connsiteX71" fmla="*/ 5222310 w 6708927"/>
                <a:gd name="connsiteY71" fmla="*/ 1885677 h 2093916"/>
                <a:gd name="connsiteX72" fmla="*/ 5222148 w 6708927"/>
                <a:gd name="connsiteY72" fmla="*/ 1885677 h 2093916"/>
                <a:gd name="connsiteX73" fmla="*/ 5251408 w 6708927"/>
                <a:gd name="connsiteY73" fmla="*/ 1903071 h 2093916"/>
                <a:gd name="connsiteX74" fmla="*/ 5280019 w 6708927"/>
                <a:gd name="connsiteY74" fmla="*/ 1922741 h 2093916"/>
                <a:gd name="connsiteX75" fmla="*/ 5279531 w 6708927"/>
                <a:gd name="connsiteY75" fmla="*/ 1922416 h 2093916"/>
                <a:gd name="connsiteX76" fmla="*/ 5280344 w 6708927"/>
                <a:gd name="connsiteY76" fmla="*/ 1923066 h 2093916"/>
                <a:gd name="connsiteX77" fmla="*/ 5280344 w 6708927"/>
                <a:gd name="connsiteY77" fmla="*/ 1923066 h 2093916"/>
                <a:gd name="connsiteX78" fmla="*/ 5323748 w 6708927"/>
                <a:gd name="connsiteY78" fmla="*/ 1953465 h 2093916"/>
                <a:gd name="connsiteX79" fmla="*/ 5371215 w 6708927"/>
                <a:gd name="connsiteY79" fmla="*/ 1981587 h 2093916"/>
                <a:gd name="connsiteX80" fmla="*/ 5370077 w 6708927"/>
                <a:gd name="connsiteY80" fmla="*/ 1980937 h 2093916"/>
                <a:gd name="connsiteX81" fmla="*/ 5374954 w 6708927"/>
                <a:gd name="connsiteY81" fmla="*/ 1983701 h 2093916"/>
                <a:gd name="connsiteX82" fmla="*/ 5374303 w 6708927"/>
                <a:gd name="connsiteY82" fmla="*/ 1983376 h 2093916"/>
                <a:gd name="connsiteX83" fmla="*/ 5399663 w 6708927"/>
                <a:gd name="connsiteY83" fmla="*/ 1996543 h 2093916"/>
                <a:gd name="connsiteX84" fmla="*/ 5399663 w 6708927"/>
                <a:gd name="connsiteY84" fmla="*/ 1996543 h 2093916"/>
                <a:gd name="connsiteX85" fmla="*/ 5142168 w 6708927"/>
                <a:gd name="connsiteY85" fmla="*/ 1832032 h 2093916"/>
                <a:gd name="connsiteX86" fmla="*/ 5122335 w 6708927"/>
                <a:gd name="connsiteY86" fmla="*/ 1813338 h 2093916"/>
                <a:gd name="connsiteX87" fmla="*/ 5122823 w 6708927"/>
                <a:gd name="connsiteY87" fmla="*/ 1813826 h 2093916"/>
                <a:gd name="connsiteX88" fmla="*/ 5117133 w 6708927"/>
                <a:gd name="connsiteY88" fmla="*/ 1808461 h 2093916"/>
                <a:gd name="connsiteX89" fmla="*/ 5113395 w 6708927"/>
                <a:gd name="connsiteY89" fmla="*/ 1805210 h 2093916"/>
                <a:gd name="connsiteX90" fmla="*/ 5111281 w 6708927"/>
                <a:gd name="connsiteY90" fmla="*/ 1795294 h 2093916"/>
                <a:gd name="connsiteX91" fmla="*/ 5120060 w 6708927"/>
                <a:gd name="connsiteY91" fmla="*/ 1788304 h 2093916"/>
                <a:gd name="connsiteX92" fmla="*/ 5131114 w 6708927"/>
                <a:gd name="connsiteY92" fmla="*/ 1793343 h 2093916"/>
                <a:gd name="connsiteX93" fmla="*/ 5139079 w 6708927"/>
                <a:gd name="connsiteY93" fmla="*/ 1800821 h 2093916"/>
                <a:gd name="connsiteX94" fmla="*/ 5156310 w 6708927"/>
                <a:gd name="connsiteY94" fmla="*/ 1817402 h 2093916"/>
                <a:gd name="connsiteX95" fmla="*/ 5156636 w 6708927"/>
                <a:gd name="connsiteY95" fmla="*/ 1830732 h 2093916"/>
                <a:gd name="connsiteX96" fmla="*/ 5148670 w 6708927"/>
                <a:gd name="connsiteY96" fmla="*/ 1834308 h 2093916"/>
                <a:gd name="connsiteX97" fmla="*/ 5142493 w 6708927"/>
                <a:gd name="connsiteY97" fmla="*/ 1832032 h 2093916"/>
                <a:gd name="connsiteX98" fmla="*/ 5142493 w 6708927"/>
                <a:gd name="connsiteY98" fmla="*/ 1832032 h 2093916"/>
                <a:gd name="connsiteX99" fmla="*/ 5442904 w 6708927"/>
                <a:gd name="connsiteY99" fmla="*/ 1933307 h 2093916"/>
                <a:gd name="connsiteX100" fmla="*/ 5435914 w 6708927"/>
                <a:gd name="connsiteY100" fmla="*/ 1930056 h 2093916"/>
                <a:gd name="connsiteX101" fmla="*/ 5412342 w 6708927"/>
                <a:gd name="connsiteY101" fmla="*/ 1905835 h 2093916"/>
                <a:gd name="connsiteX102" fmla="*/ 5391535 w 6708927"/>
                <a:gd name="connsiteY102" fmla="*/ 1881125 h 2093916"/>
                <a:gd name="connsiteX103" fmla="*/ 5351708 w 6708927"/>
                <a:gd name="connsiteY103" fmla="*/ 1829756 h 2093916"/>
                <a:gd name="connsiteX104" fmla="*/ 5319358 w 6708927"/>
                <a:gd name="connsiteY104" fmla="*/ 1788954 h 2093916"/>
                <a:gd name="connsiteX105" fmla="*/ 5320171 w 6708927"/>
                <a:gd name="connsiteY105" fmla="*/ 1789929 h 2093916"/>
                <a:gd name="connsiteX106" fmla="*/ 5313506 w 6708927"/>
                <a:gd name="connsiteY106" fmla="*/ 1781801 h 2093916"/>
                <a:gd name="connsiteX107" fmla="*/ 5314319 w 6708927"/>
                <a:gd name="connsiteY107" fmla="*/ 1782777 h 2093916"/>
                <a:gd name="connsiteX108" fmla="*/ 5286684 w 6708927"/>
                <a:gd name="connsiteY108" fmla="*/ 1749939 h 2093916"/>
                <a:gd name="connsiteX109" fmla="*/ 5272053 w 6708927"/>
                <a:gd name="connsiteY109" fmla="*/ 1733521 h 2093916"/>
                <a:gd name="connsiteX110" fmla="*/ 5265388 w 6708927"/>
                <a:gd name="connsiteY110" fmla="*/ 1726368 h 2093916"/>
                <a:gd name="connsiteX111" fmla="*/ 5262462 w 6708927"/>
                <a:gd name="connsiteY111" fmla="*/ 1720028 h 2093916"/>
                <a:gd name="connsiteX112" fmla="*/ 5265713 w 6708927"/>
                <a:gd name="connsiteY112" fmla="*/ 1711900 h 2093916"/>
                <a:gd name="connsiteX113" fmla="*/ 5276767 w 6708927"/>
                <a:gd name="connsiteY113" fmla="*/ 1710275 h 2093916"/>
                <a:gd name="connsiteX114" fmla="*/ 5282620 w 6708927"/>
                <a:gd name="connsiteY114" fmla="*/ 1715477 h 2093916"/>
                <a:gd name="connsiteX115" fmla="*/ 5289447 w 6708927"/>
                <a:gd name="connsiteY115" fmla="*/ 1722792 h 2093916"/>
                <a:gd name="connsiteX116" fmla="*/ 5303752 w 6708927"/>
                <a:gd name="connsiteY116" fmla="*/ 1738885 h 2093916"/>
                <a:gd name="connsiteX117" fmla="*/ 5330250 w 6708927"/>
                <a:gd name="connsiteY117" fmla="*/ 1770422 h 2093916"/>
                <a:gd name="connsiteX118" fmla="*/ 5329437 w 6708927"/>
                <a:gd name="connsiteY118" fmla="*/ 1769447 h 2093916"/>
                <a:gd name="connsiteX119" fmla="*/ 5369264 w 6708927"/>
                <a:gd name="connsiteY119" fmla="*/ 1819353 h 2093916"/>
                <a:gd name="connsiteX120" fmla="*/ 5408604 w 6708927"/>
                <a:gd name="connsiteY120" fmla="*/ 1870071 h 2093916"/>
                <a:gd name="connsiteX121" fmla="*/ 5408604 w 6708927"/>
                <a:gd name="connsiteY121" fmla="*/ 1870071 h 2093916"/>
                <a:gd name="connsiteX122" fmla="*/ 5410392 w 6708927"/>
                <a:gd name="connsiteY122" fmla="*/ 1872185 h 2093916"/>
                <a:gd name="connsiteX123" fmla="*/ 5409579 w 6708927"/>
                <a:gd name="connsiteY123" fmla="*/ 1871209 h 2093916"/>
                <a:gd name="connsiteX124" fmla="*/ 5413318 w 6708927"/>
                <a:gd name="connsiteY124" fmla="*/ 1875923 h 2093916"/>
                <a:gd name="connsiteX125" fmla="*/ 5450869 w 6708927"/>
                <a:gd name="connsiteY125" fmla="*/ 1916726 h 2093916"/>
                <a:gd name="connsiteX126" fmla="*/ 5450219 w 6708927"/>
                <a:gd name="connsiteY126" fmla="*/ 1931194 h 2093916"/>
                <a:gd name="connsiteX127" fmla="*/ 5443229 w 6708927"/>
                <a:gd name="connsiteY127" fmla="*/ 1933957 h 2093916"/>
                <a:gd name="connsiteX128" fmla="*/ 5442741 w 6708927"/>
                <a:gd name="connsiteY128" fmla="*/ 1933957 h 2093916"/>
                <a:gd name="connsiteX129" fmla="*/ 5198739 w 6708927"/>
                <a:gd name="connsiteY129" fmla="*/ 1655655 h 2093916"/>
                <a:gd name="connsiteX130" fmla="*/ 5194675 w 6708927"/>
                <a:gd name="connsiteY130" fmla="*/ 1652566 h 2093916"/>
                <a:gd name="connsiteX131" fmla="*/ 5189960 w 6708927"/>
                <a:gd name="connsiteY131" fmla="*/ 1649640 h 2093916"/>
                <a:gd name="connsiteX132" fmla="*/ 5189960 w 6708927"/>
                <a:gd name="connsiteY132" fmla="*/ 1649640 h 2093916"/>
                <a:gd name="connsiteX133" fmla="*/ 5187847 w 6708927"/>
                <a:gd name="connsiteY133" fmla="*/ 1648014 h 2093916"/>
                <a:gd name="connsiteX134" fmla="*/ 5185246 w 6708927"/>
                <a:gd name="connsiteY134" fmla="*/ 1640699 h 2093916"/>
                <a:gd name="connsiteX135" fmla="*/ 5193700 w 6708927"/>
                <a:gd name="connsiteY135" fmla="*/ 1631433 h 2093916"/>
                <a:gd name="connsiteX136" fmla="*/ 5193049 w 6708927"/>
                <a:gd name="connsiteY136" fmla="*/ 1631433 h 2093916"/>
                <a:gd name="connsiteX137" fmla="*/ 5195162 w 6708927"/>
                <a:gd name="connsiteY137" fmla="*/ 1631271 h 2093916"/>
                <a:gd name="connsiteX138" fmla="*/ 5195487 w 6708927"/>
                <a:gd name="connsiteY138" fmla="*/ 1631271 h 2093916"/>
                <a:gd name="connsiteX139" fmla="*/ 5202803 w 6708927"/>
                <a:gd name="connsiteY139" fmla="*/ 1633709 h 2093916"/>
                <a:gd name="connsiteX140" fmla="*/ 5211743 w 6708927"/>
                <a:gd name="connsiteY140" fmla="*/ 1639886 h 2093916"/>
                <a:gd name="connsiteX141" fmla="*/ 5213044 w 6708927"/>
                <a:gd name="connsiteY141" fmla="*/ 1654517 h 2093916"/>
                <a:gd name="connsiteX142" fmla="*/ 5205241 w 6708927"/>
                <a:gd name="connsiteY142" fmla="*/ 1658093 h 2093916"/>
                <a:gd name="connsiteX143" fmla="*/ 5198576 w 6708927"/>
                <a:gd name="connsiteY143" fmla="*/ 1655655 h 2093916"/>
                <a:gd name="connsiteX144" fmla="*/ 5198576 w 6708927"/>
                <a:gd name="connsiteY144" fmla="*/ 1655655 h 2093916"/>
                <a:gd name="connsiteX145" fmla="*/ 5374954 w 6708927"/>
                <a:gd name="connsiteY145" fmla="*/ 1513902 h 2093916"/>
                <a:gd name="connsiteX146" fmla="*/ 5372678 w 6708927"/>
                <a:gd name="connsiteY146" fmla="*/ 1506262 h 2093916"/>
                <a:gd name="connsiteX147" fmla="*/ 5371377 w 6708927"/>
                <a:gd name="connsiteY147" fmla="*/ 1499272 h 2093916"/>
                <a:gd name="connsiteX148" fmla="*/ 5379180 w 6708927"/>
                <a:gd name="connsiteY148" fmla="*/ 1490006 h 2093916"/>
                <a:gd name="connsiteX149" fmla="*/ 5390234 w 6708927"/>
                <a:gd name="connsiteY149" fmla="*/ 1495208 h 2093916"/>
                <a:gd name="connsiteX150" fmla="*/ 5394136 w 6708927"/>
                <a:gd name="connsiteY150" fmla="*/ 1506912 h 2093916"/>
                <a:gd name="connsiteX151" fmla="*/ 5388121 w 6708927"/>
                <a:gd name="connsiteY151" fmla="*/ 1520080 h 2093916"/>
                <a:gd name="connsiteX152" fmla="*/ 5384708 w 6708927"/>
                <a:gd name="connsiteY152" fmla="*/ 1520730 h 2093916"/>
                <a:gd name="connsiteX153" fmla="*/ 5374954 w 6708927"/>
                <a:gd name="connsiteY153" fmla="*/ 1514065 h 2093916"/>
                <a:gd name="connsiteX154" fmla="*/ 5374954 w 6708927"/>
                <a:gd name="connsiteY154" fmla="*/ 1514065 h 2093916"/>
                <a:gd name="connsiteX155" fmla="*/ 5495248 w 6708927"/>
                <a:gd name="connsiteY155" fmla="*/ 1833170 h 2093916"/>
                <a:gd name="connsiteX156" fmla="*/ 5504839 w 6708927"/>
                <a:gd name="connsiteY156" fmla="*/ 1839835 h 2093916"/>
                <a:gd name="connsiteX157" fmla="*/ 5508253 w 6708927"/>
                <a:gd name="connsiteY157" fmla="*/ 1839185 h 2093916"/>
                <a:gd name="connsiteX158" fmla="*/ 5514268 w 6708927"/>
                <a:gd name="connsiteY158" fmla="*/ 1826180 h 2093916"/>
                <a:gd name="connsiteX159" fmla="*/ 5498662 w 6708927"/>
                <a:gd name="connsiteY159" fmla="*/ 1784890 h 2093916"/>
                <a:gd name="connsiteX160" fmla="*/ 5483869 w 6708927"/>
                <a:gd name="connsiteY160" fmla="*/ 1745713 h 2093916"/>
                <a:gd name="connsiteX161" fmla="*/ 5439165 w 6708927"/>
                <a:gd name="connsiteY161" fmla="*/ 1625419 h 2093916"/>
                <a:gd name="connsiteX162" fmla="*/ 5437377 w 6708927"/>
                <a:gd name="connsiteY162" fmla="*/ 1618103 h 2093916"/>
                <a:gd name="connsiteX163" fmla="*/ 5425510 w 6708927"/>
                <a:gd name="connsiteY163" fmla="*/ 1610463 h 2093916"/>
                <a:gd name="connsiteX164" fmla="*/ 5417869 w 6708927"/>
                <a:gd name="connsiteY164" fmla="*/ 1622330 h 2093916"/>
                <a:gd name="connsiteX165" fmla="*/ 5424209 w 6708927"/>
                <a:gd name="connsiteY165" fmla="*/ 1645251 h 2093916"/>
                <a:gd name="connsiteX166" fmla="*/ 5432175 w 6708927"/>
                <a:gd name="connsiteY166" fmla="*/ 1668334 h 2093916"/>
                <a:gd name="connsiteX167" fmla="*/ 5448918 w 6708927"/>
                <a:gd name="connsiteY167" fmla="*/ 1711738 h 2093916"/>
                <a:gd name="connsiteX168" fmla="*/ 5471839 w 6708927"/>
                <a:gd name="connsiteY168" fmla="*/ 1771885 h 2093916"/>
                <a:gd name="connsiteX169" fmla="*/ 5483219 w 6708927"/>
                <a:gd name="connsiteY169" fmla="*/ 1801959 h 2093916"/>
                <a:gd name="connsiteX170" fmla="*/ 5495248 w 6708927"/>
                <a:gd name="connsiteY170" fmla="*/ 1833333 h 2093916"/>
                <a:gd name="connsiteX171" fmla="*/ 5495248 w 6708927"/>
                <a:gd name="connsiteY171" fmla="*/ 1833333 h 2093916"/>
                <a:gd name="connsiteX172" fmla="*/ 5606927 w 6708927"/>
                <a:gd name="connsiteY172" fmla="*/ 1507725 h 2093916"/>
                <a:gd name="connsiteX173" fmla="*/ 5606276 w 6708927"/>
                <a:gd name="connsiteY173" fmla="*/ 1487730 h 2093916"/>
                <a:gd name="connsiteX174" fmla="*/ 5606276 w 6708927"/>
                <a:gd name="connsiteY174" fmla="*/ 1487405 h 2093916"/>
                <a:gd name="connsiteX175" fmla="*/ 5616843 w 6708927"/>
                <a:gd name="connsiteY175" fmla="*/ 1477977 h 2093916"/>
                <a:gd name="connsiteX176" fmla="*/ 5626271 w 6708927"/>
                <a:gd name="connsiteY176" fmla="*/ 1488380 h 2093916"/>
                <a:gd name="connsiteX177" fmla="*/ 5626271 w 6708927"/>
                <a:gd name="connsiteY177" fmla="*/ 1490819 h 2093916"/>
                <a:gd name="connsiteX178" fmla="*/ 5627572 w 6708927"/>
                <a:gd name="connsiteY178" fmla="*/ 1505774 h 2093916"/>
                <a:gd name="connsiteX179" fmla="*/ 5618143 w 6708927"/>
                <a:gd name="connsiteY179" fmla="*/ 1516828 h 2093916"/>
                <a:gd name="connsiteX180" fmla="*/ 5617331 w 6708927"/>
                <a:gd name="connsiteY180" fmla="*/ 1516828 h 2093916"/>
                <a:gd name="connsiteX181" fmla="*/ 5607089 w 6708927"/>
                <a:gd name="connsiteY181" fmla="*/ 1507400 h 2093916"/>
                <a:gd name="connsiteX182" fmla="*/ 5607089 w 6708927"/>
                <a:gd name="connsiteY182" fmla="*/ 1507400 h 2093916"/>
                <a:gd name="connsiteX183" fmla="*/ 5650168 w 6708927"/>
                <a:gd name="connsiteY183" fmla="*/ 1820003 h 2093916"/>
                <a:gd name="connsiteX184" fmla="*/ 5644478 w 6708927"/>
                <a:gd name="connsiteY184" fmla="*/ 1788141 h 2093916"/>
                <a:gd name="connsiteX185" fmla="*/ 5644478 w 6708927"/>
                <a:gd name="connsiteY185" fmla="*/ 1788141 h 2093916"/>
                <a:gd name="connsiteX186" fmla="*/ 5644478 w 6708927"/>
                <a:gd name="connsiteY186" fmla="*/ 1787328 h 2093916"/>
                <a:gd name="connsiteX187" fmla="*/ 5644478 w 6708927"/>
                <a:gd name="connsiteY187" fmla="*/ 1787328 h 2093916"/>
                <a:gd name="connsiteX188" fmla="*/ 5644478 w 6708927"/>
                <a:gd name="connsiteY188" fmla="*/ 1787003 h 2093916"/>
                <a:gd name="connsiteX189" fmla="*/ 5644316 w 6708927"/>
                <a:gd name="connsiteY189" fmla="*/ 1786190 h 2093916"/>
                <a:gd name="connsiteX190" fmla="*/ 5643665 w 6708927"/>
                <a:gd name="connsiteY190" fmla="*/ 1782289 h 2093916"/>
                <a:gd name="connsiteX191" fmla="*/ 5643503 w 6708927"/>
                <a:gd name="connsiteY191" fmla="*/ 1780826 h 2093916"/>
                <a:gd name="connsiteX192" fmla="*/ 5643503 w 6708927"/>
                <a:gd name="connsiteY192" fmla="*/ 1780826 h 2093916"/>
                <a:gd name="connsiteX193" fmla="*/ 5643503 w 6708927"/>
                <a:gd name="connsiteY193" fmla="*/ 1780826 h 2093916"/>
                <a:gd name="connsiteX194" fmla="*/ 5643178 w 6708927"/>
                <a:gd name="connsiteY194" fmla="*/ 1779038 h 2093916"/>
                <a:gd name="connsiteX195" fmla="*/ 5643178 w 6708927"/>
                <a:gd name="connsiteY195" fmla="*/ 1778387 h 2093916"/>
                <a:gd name="connsiteX196" fmla="*/ 5643178 w 6708927"/>
                <a:gd name="connsiteY196" fmla="*/ 1778387 h 2093916"/>
                <a:gd name="connsiteX197" fmla="*/ 5642365 w 6708927"/>
                <a:gd name="connsiteY197" fmla="*/ 1773023 h 2093916"/>
                <a:gd name="connsiteX198" fmla="*/ 5642365 w 6708927"/>
                <a:gd name="connsiteY198" fmla="*/ 1773023 h 2093916"/>
                <a:gd name="connsiteX199" fmla="*/ 5621232 w 6708927"/>
                <a:gd name="connsiteY199" fmla="*/ 1643788 h 2093916"/>
                <a:gd name="connsiteX200" fmla="*/ 5617005 w 6708927"/>
                <a:gd name="connsiteY200" fmla="*/ 1617453 h 2093916"/>
                <a:gd name="connsiteX201" fmla="*/ 5613917 w 6708927"/>
                <a:gd name="connsiteY201" fmla="*/ 1591606 h 2093916"/>
                <a:gd name="connsiteX202" fmla="*/ 5623020 w 6708927"/>
                <a:gd name="connsiteY202" fmla="*/ 1580877 h 2093916"/>
                <a:gd name="connsiteX203" fmla="*/ 5633749 w 6708927"/>
                <a:gd name="connsiteY203" fmla="*/ 1589980 h 2093916"/>
                <a:gd name="connsiteX204" fmla="*/ 5635537 w 6708927"/>
                <a:gd name="connsiteY204" fmla="*/ 1606236 h 2093916"/>
                <a:gd name="connsiteX205" fmla="*/ 5640902 w 6708927"/>
                <a:gd name="connsiteY205" fmla="*/ 1638911 h 2093916"/>
                <a:gd name="connsiteX206" fmla="*/ 5646429 w 6708927"/>
                <a:gd name="connsiteY206" fmla="*/ 1671748 h 2093916"/>
                <a:gd name="connsiteX207" fmla="*/ 5657158 w 6708927"/>
                <a:gd name="connsiteY207" fmla="*/ 1735797 h 2093916"/>
                <a:gd name="connsiteX208" fmla="*/ 5663823 w 6708927"/>
                <a:gd name="connsiteY208" fmla="*/ 1778387 h 2093916"/>
                <a:gd name="connsiteX209" fmla="*/ 5663823 w 6708927"/>
                <a:gd name="connsiteY209" fmla="*/ 1778387 h 2093916"/>
                <a:gd name="connsiteX210" fmla="*/ 5663823 w 6708927"/>
                <a:gd name="connsiteY210" fmla="*/ 1778875 h 2093916"/>
                <a:gd name="connsiteX211" fmla="*/ 5663823 w 6708927"/>
                <a:gd name="connsiteY211" fmla="*/ 1778875 h 2093916"/>
                <a:gd name="connsiteX212" fmla="*/ 5663823 w 6708927"/>
                <a:gd name="connsiteY212" fmla="*/ 1779200 h 2093916"/>
                <a:gd name="connsiteX213" fmla="*/ 5663985 w 6708927"/>
                <a:gd name="connsiteY213" fmla="*/ 1780176 h 2093916"/>
                <a:gd name="connsiteX214" fmla="*/ 5663985 w 6708927"/>
                <a:gd name="connsiteY214" fmla="*/ 1780501 h 2093916"/>
                <a:gd name="connsiteX215" fmla="*/ 5664473 w 6708927"/>
                <a:gd name="connsiteY215" fmla="*/ 1784077 h 2093916"/>
                <a:gd name="connsiteX216" fmla="*/ 5664473 w 6708927"/>
                <a:gd name="connsiteY216" fmla="*/ 1785052 h 2093916"/>
                <a:gd name="connsiteX217" fmla="*/ 5665773 w 6708927"/>
                <a:gd name="connsiteY217" fmla="*/ 1792368 h 2093916"/>
                <a:gd name="connsiteX218" fmla="*/ 5665773 w 6708927"/>
                <a:gd name="connsiteY218" fmla="*/ 1793018 h 2093916"/>
                <a:gd name="connsiteX219" fmla="*/ 5665773 w 6708927"/>
                <a:gd name="connsiteY219" fmla="*/ 1793018 h 2093916"/>
                <a:gd name="connsiteX220" fmla="*/ 5669512 w 6708927"/>
                <a:gd name="connsiteY220" fmla="*/ 1815614 h 2093916"/>
                <a:gd name="connsiteX221" fmla="*/ 5661872 w 6708927"/>
                <a:gd name="connsiteY221" fmla="*/ 1827643 h 2093916"/>
                <a:gd name="connsiteX222" fmla="*/ 5659759 w 6708927"/>
                <a:gd name="connsiteY222" fmla="*/ 1827806 h 2093916"/>
                <a:gd name="connsiteX223" fmla="*/ 5649843 w 6708927"/>
                <a:gd name="connsiteY223" fmla="*/ 1820003 h 2093916"/>
                <a:gd name="connsiteX224" fmla="*/ 5649843 w 6708927"/>
                <a:gd name="connsiteY224" fmla="*/ 1820003 h 2093916"/>
                <a:gd name="connsiteX225" fmla="*/ 1577064 w 6708927"/>
                <a:gd name="connsiteY225" fmla="*/ 1562508 h 2093916"/>
                <a:gd name="connsiteX226" fmla="*/ 1569099 w 6708927"/>
                <a:gd name="connsiteY226" fmla="*/ 1557794 h 2093916"/>
                <a:gd name="connsiteX227" fmla="*/ 1569424 w 6708927"/>
                <a:gd name="connsiteY227" fmla="*/ 1558281 h 2093916"/>
                <a:gd name="connsiteX228" fmla="*/ 1568611 w 6708927"/>
                <a:gd name="connsiteY228" fmla="*/ 1548203 h 2093916"/>
                <a:gd name="connsiteX229" fmla="*/ 1573976 w 6708927"/>
                <a:gd name="connsiteY229" fmla="*/ 1542513 h 2093916"/>
                <a:gd name="connsiteX230" fmla="*/ 1584379 w 6708927"/>
                <a:gd name="connsiteY230" fmla="*/ 1534873 h 2093916"/>
                <a:gd name="connsiteX231" fmla="*/ 1605837 w 6708927"/>
                <a:gd name="connsiteY231" fmla="*/ 1519429 h 2093916"/>
                <a:gd name="connsiteX232" fmla="*/ 1649891 w 6708927"/>
                <a:gd name="connsiteY232" fmla="*/ 1489031 h 2093916"/>
                <a:gd name="connsiteX233" fmla="*/ 1663871 w 6708927"/>
                <a:gd name="connsiteY233" fmla="*/ 1491469 h 2093916"/>
                <a:gd name="connsiteX234" fmla="*/ 1661433 w 6708927"/>
                <a:gd name="connsiteY234" fmla="*/ 1505449 h 2093916"/>
                <a:gd name="connsiteX235" fmla="*/ 1620793 w 6708927"/>
                <a:gd name="connsiteY235" fmla="*/ 1533735 h 2093916"/>
                <a:gd name="connsiteX236" fmla="*/ 1602098 w 6708927"/>
                <a:gd name="connsiteY236" fmla="*/ 1547227 h 2093916"/>
                <a:gd name="connsiteX237" fmla="*/ 1584542 w 6708927"/>
                <a:gd name="connsiteY237" fmla="*/ 1559907 h 2093916"/>
                <a:gd name="connsiteX238" fmla="*/ 1582591 w 6708927"/>
                <a:gd name="connsiteY238" fmla="*/ 1561370 h 2093916"/>
                <a:gd name="connsiteX239" fmla="*/ 1582591 w 6708927"/>
                <a:gd name="connsiteY239" fmla="*/ 1561370 h 2093916"/>
                <a:gd name="connsiteX240" fmla="*/ 1577877 w 6708927"/>
                <a:gd name="connsiteY240" fmla="*/ 1562508 h 2093916"/>
                <a:gd name="connsiteX241" fmla="*/ 1577389 w 6708927"/>
                <a:gd name="connsiteY241" fmla="*/ 1562508 h 2093916"/>
                <a:gd name="connsiteX242" fmla="*/ 1538050 w 6708927"/>
                <a:gd name="connsiteY242" fmla="*/ 1521380 h 2093916"/>
                <a:gd name="connsiteX243" fmla="*/ 1546828 w 6708927"/>
                <a:gd name="connsiteY243" fmla="*/ 1526582 h 2093916"/>
                <a:gd name="connsiteX244" fmla="*/ 1553656 w 6708927"/>
                <a:gd name="connsiteY244" fmla="*/ 1523981 h 2093916"/>
                <a:gd name="connsiteX245" fmla="*/ 1555606 w 6708927"/>
                <a:gd name="connsiteY245" fmla="*/ 1521380 h 2093916"/>
                <a:gd name="connsiteX246" fmla="*/ 1555606 w 6708927"/>
                <a:gd name="connsiteY246" fmla="*/ 1521705 h 2093916"/>
                <a:gd name="connsiteX247" fmla="*/ 1564710 w 6708927"/>
                <a:gd name="connsiteY247" fmla="*/ 1507725 h 2093916"/>
                <a:gd name="connsiteX248" fmla="*/ 1621118 w 6708927"/>
                <a:gd name="connsiteY248" fmla="*/ 1437011 h 2093916"/>
                <a:gd name="connsiteX249" fmla="*/ 1619818 w 6708927"/>
                <a:gd name="connsiteY249" fmla="*/ 1423031 h 2093916"/>
                <a:gd name="connsiteX250" fmla="*/ 1605837 w 6708927"/>
                <a:gd name="connsiteY250" fmla="*/ 1424332 h 2093916"/>
                <a:gd name="connsiteX251" fmla="*/ 1567636 w 6708927"/>
                <a:gd name="connsiteY251" fmla="*/ 1470987 h 2093916"/>
                <a:gd name="connsiteX252" fmla="*/ 1549592 w 6708927"/>
                <a:gd name="connsiteY252" fmla="*/ 1494233 h 2093916"/>
                <a:gd name="connsiteX253" fmla="*/ 1541789 w 6708927"/>
                <a:gd name="connsiteY253" fmla="*/ 1505612 h 2093916"/>
                <a:gd name="connsiteX254" fmla="*/ 1538212 w 6708927"/>
                <a:gd name="connsiteY254" fmla="*/ 1511627 h 2093916"/>
                <a:gd name="connsiteX255" fmla="*/ 1538050 w 6708927"/>
                <a:gd name="connsiteY255" fmla="*/ 1521543 h 2093916"/>
                <a:gd name="connsiteX256" fmla="*/ 1538050 w 6708927"/>
                <a:gd name="connsiteY256" fmla="*/ 1521543 h 2093916"/>
                <a:gd name="connsiteX257" fmla="*/ 1493996 w 6708927"/>
                <a:gd name="connsiteY257" fmla="*/ 1507400 h 2093916"/>
                <a:gd name="connsiteX258" fmla="*/ 1484405 w 6708927"/>
                <a:gd name="connsiteY258" fmla="*/ 1496834 h 2093916"/>
                <a:gd name="connsiteX259" fmla="*/ 1485543 w 6708927"/>
                <a:gd name="connsiteY259" fmla="*/ 1489681 h 2093916"/>
                <a:gd name="connsiteX260" fmla="*/ 1487169 w 6708927"/>
                <a:gd name="connsiteY260" fmla="*/ 1482366 h 2093916"/>
                <a:gd name="connsiteX261" fmla="*/ 1491070 w 6708927"/>
                <a:gd name="connsiteY261" fmla="*/ 1465459 h 2093916"/>
                <a:gd name="connsiteX262" fmla="*/ 1498223 w 6708927"/>
                <a:gd name="connsiteY262" fmla="*/ 1434898 h 2093916"/>
                <a:gd name="connsiteX263" fmla="*/ 1513666 w 6708927"/>
                <a:gd name="connsiteY263" fmla="*/ 1372475 h 2093916"/>
                <a:gd name="connsiteX264" fmla="*/ 1525208 w 6708927"/>
                <a:gd name="connsiteY264" fmla="*/ 1365648 h 2093916"/>
                <a:gd name="connsiteX265" fmla="*/ 1533336 w 6708927"/>
                <a:gd name="connsiteY265" fmla="*/ 1377515 h 2093916"/>
                <a:gd name="connsiteX266" fmla="*/ 1518868 w 6708927"/>
                <a:gd name="connsiteY266" fmla="*/ 1437987 h 2093916"/>
                <a:gd name="connsiteX267" fmla="*/ 1511553 w 6708927"/>
                <a:gd name="connsiteY267" fmla="*/ 1468711 h 2093916"/>
                <a:gd name="connsiteX268" fmla="*/ 1507651 w 6708927"/>
                <a:gd name="connsiteY268" fmla="*/ 1485292 h 2093916"/>
                <a:gd name="connsiteX269" fmla="*/ 1504725 w 6708927"/>
                <a:gd name="connsiteY269" fmla="*/ 1499435 h 2093916"/>
                <a:gd name="connsiteX270" fmla="*/ 1494809 w 6708927"/>
                <a:gd name="connsiteY270" fmla="*/ 1507725 h 2093916"/>
                <a:gd name="connsiteX271" fmla="*/ 1494321 w 6708927"/>
                <a:gd name="connsiteY271" fmla="*/ 1507725 h 2093916"/>
                <a:gd name="connsiteX272" fmla="*/ 1151645 w 6708927"/>
                <a:gd name="connsiteY272" fmla="*/ 1481715 h 2093916"/>
                <a:gd name="connsiteX273" fmla="*/ 1144980 w 6708927"/>
                <a:gd name="connsiteY273" fmla="*/ 1468711 h 2093916"/>
                <a:gd name="connsiteX274" fmla="*/ 1155221 w 6708927"/>
                <a:gd name="connsiteY274" fmla="*/ 1438637 h 2093916"/>
                <a:gd name="connsiteX275" fmla="*/ 1159773 w 6708927"/>
                <a:gd name="connsiteY275" fmla="*/ 1425145 h 2093916"/>
                <a:gd name="connsiteX276" fmla="*/ 1171314 w 6708927"/>
                <a:gd name="connsiteY276" fmla="*/ 1410839 h 2093916"/>
                <a:gd name="connsiteX277" fmla="*/ 1181393 w 6708927"/>
                <a:gd name="connsiteY277" fmla="*/ 1417342 h 2093916"/>
                <a:gd name="connsiteX278" fmla="*/ 1180906 w 6708927"/>
                <a:gd name="connsiteY278" fmla="*/ 1425795 h 2093916"/>
                <a:gd name="connsiteX279" fmla="*/ 1178792 w 6708927"/>
                <a:gd name="connsiteY279" fmla="*/ 1432460 h 2093916"/>
                <a:gd name="connsiteX280" fmla="*/ 1174566 w 6708927"/>
                <a:gd name="connsiteY280" fmla="*/ 1445790 h 2093916"/>
                <a:gd name="connsiteX281" fmla="*/ 1164650 w 6708927"/>
                <a:gd name="connsiteY281" fmla="*/ 1475051 h 2093916"/>
                <a:gd name="connsiteX282" fmla="*/ 1154733 w 6708927"/>
                <a:gd name="connsiteY282" fmla="*/ 1482203 h 2093916"/>
                <a:gd name="connsiteX283" fmla="*/ 1151645 w 6708927"/>
                <a:gd name="connsiteY283" fmla="*/ 1481715 h 2093916"/>
                <a:gd name="connsiteX284" fmla="*/ 1151645 w 6708927"/>
                <a:gd name="connsiteY284" fmla="*/ 1481715 h 2093916"/>
                <a:gd name="connsiteX285" fmla="*/ 1085320 w 6708927"/>
                <a:gd name="connsiteY285" fmla="*/ 1485129 h 2093916"/>
                <a:gd name="connsiteX286" fmla="*/ 1083532 w 6708927"/>
                <a:gd name="connsiteY286" fmla="*/ 1448553 h 2093916"/>
                <a:gd name="connsiteX287" fmla="*/ 1083044 w 6708927"/>
                <a:gd name="connsiteY287" fmla="*/ 1430347 h 2093916"/>
                <a:gd name="connsiteX288" fmla="*/ 1083044 w 6708927"/>
                <a:gd name="connsiteY288" fmla="*/ 1420268 h 2093916"/>
                <a:gd name="connsiteX289" fmla="*/ 1087759 w 6708927"/>
                <a:gd name="connsiteY289" fmla="*/ 1408401 h 2093916"/>
                <a:gd name="connsiteX290" fmla="*/ 1102552 w 6708927"/>
                <a:gd name="connsiteY290" fmla="*/ 1411977 h 2093916"/>
                <a:gd name="connsiteX291" fmla="*/ 1103527 w 6708927"/>
                <a:gd name="connsiteY291" fmla="*/ 1418805 h 2093916"/>
                <a:gd name="connsiteX292" fmla="*/ 1103527 w 6708927"/>
                <a:gd name="connsiteY292" fmla="*/ 1420755 h 2093916"/>
                <a:gd name="connsiteX293" fmla="*/ 1105965 w 6708927"/>
                <a:gd name="connsiteY293" fmla="*/ 1483341 h 2093916"/>
                <a:gd name="connsiteX294" fmla="*/ 1096537 w 6708927"/>
                <a:gd name="connsiteY294" fmla="*/ 1494395 h 2093916"/>
                <a:gd name="connsiteX295" fmla="*/ 1095724 w 6708927"/>
                <a:gd name="connsiteY295" fmla="*/ 1494395 h 2093916"/>
                <a:gd name="connsiteX296" fmla="*/ 1085483 w 6708927"/>
                <a:gd name="connsiteY296" fmla="*/ 1484967 h 2093916"/>
                <a:gd name="connsiteX297" fmla="*/ 1085483 w 6708927"/>
                <a:gd name="connsiteY297" fmla="*/ 1484967 h 2093916"/>
                <a:gd name="connsiteX298" fmla="*/ 1039803 w 6708927"/>
                <a:gd name="connsiteY298" fmla="*/ 1504799 h 2093916"/>
                <a:gd name="connsiteX299" fmla="*/ 1018671 w 6708927"/>
                <a:gd name="connsiteY299" fmla="*/ 1468873 h 2093916"/>
                <a:gd name="connsiteX300" fmla="*/ 1007942 w 6708927"/>
                <a:gd name="connsiteY300" fmla="*/ 1450829 h 2093916"/>
                <a:gd name="connsiteX301" fmla="*/ 1005341 w 6708927"/>
                <a:gd name="connsiteY301" fmla="*/ 1445627 h 2093916"/>
                <a:gd name="connsiteX302" fmla="*/ 1006316 w 6708927"/>
                <a:gd name="connsiteY302" fmla="*/ 1436199 h 2093916"/>
                <a:gd name="connsiteX303" fmla="*/ 1021434 w 6708927"/>
                <a:gd name="connsiteY303" fmla="*/ 1433923 h 2093916"/>
                <a:gd name="connsiteX304" fmla="*/ 1021109 w 6708927"/>
                <a:gd name="connsiteY304" fmla="*/ 1433923 h 2093916"/>
                <a:gd name="connsiteX305" fmla="*/ 1024685 w 6708927"/>
                <a:gd name="connsiteY305" fmla="*/ 1439125 h 2093916"/>
                <a:gd name="connsiteX306" fmla="*/ 1032326 w 6708927"/>
                <a:gd name="connsiteY306" fmla="*/ 1451804 h 2093916"/>
                <a:gd name="connsiteX307" fmla="*/ 1041104 w 6708927"/>
                <a:gd name="connsiteY307" fmla="*/ 1466110 h 2093916"/>
                <a:gd name="connsiteX308" fmla="*/ 1058173 w 6708927"/>
                <a:gd name="connsiteY308" fmla="*/ 1495371 h 2093916"/>
                <a:gd name="connsiteX309" fmla="*/ 1053946 w 6708927"/>
                <a:gd name="connsiteY309" fmla="*/ 1509351 h 2093916"/>
                <a:gd name="connsiteX310" fmla="*/ 1049232 w 6708927"/>
                <a:gd name="connsiteY310" fmla="*/ 1510489 h 2093916"/>
                <a:gd name="connsiteX311" fmla="*/ 1039966 w 6708927"/>
                <a:gd name="connsiteY311" fmla="*/ 1504962 h 2093916"/>
                <a:gd name="connsiteX312" fmla="*/ 1039966 w 6708927"/>
                <a:gd name="connsiteY312" fmla="*/ 1504962 h 2093916"/>
                <a:gd name="connsiteX313" fmla="*/ 6017716 w 6708927"/>
                <a:gd name="connsiteY313" fmla="*/ 913893 h 2093916"/>
                <a:gd name="connsiteX314" fmla="*/ 6002273 w 6708927"/>
                <a:gd name="connsiteY314" fmla="*/ 910480 h 2093916"/>
                <a:gd name="connsiteX315" fmla="*/ 5993494 w 6708927"/>
                <a:gd name="connsiteY315" fmla="*/ 905928 h 2093916"/>
                <a:gd name="connsiteX316" fmla="*/ 5982440 w 6708927"/>
                <a:gd name="connsiteY316" fmla="*/ 899588 h 2093916"/>
                <a:gd name="connsiteX317" fmla="*/ 5960820 w 6708927"/>
                <a:gd name="connsiteY317" fmla="*/ 873091 h 2093916"/>
                <a:gd name="connsiteX318" fmla="*/ 5982116 w 6708927"/>
                <a:gd name="connsiteY318" fmla="*/ 830500 h 2093916"/>
                <a:gd name="connsiteX319" fmla="*/ 5988618 w 6708927"/>
                <a:gd name="connsiteY319" fmla="*/ 827899 h 2093916"/>
                <a:gd name="connsiteX320" fmla="*/ 5992519 w 6708927"/>
                <a:gd name="connsiteY320" fmla="*/ 822860 h 2093916"/>
                <a:gd name="connsiteX321" fmla="*/ 6001135 w 6708927"/>
                <a:gd name="connsiteY321" fmla="*/ 815219 h 2093916"/>
                <a:gd name="connsiteX322" fmla="*/ 6011864 w 6708927"/>
                <a:gd name="connsiteY322" fmla="*/ 809205 h 2093916"/>
                <a:gd name="connsiteX323" fmla="*/ 6038524 w 6708927"/>
                <a:gd name="connsiteY323" fmla="*/ 806279 h 2093916"/>
                <a:gd name="connsiteX324" fmla="*/ 6070710 w 6708927"/>
                <a:gd name="connsiteY324" fmla="*/ 823998 h 2093916"/>
                <a:gd name="connsiteX325" fmla="*/ 6078026 w 6708927"/>
                <a:gd name="connsiteY325" fmla="*/ 832776 h 2093916"/>
                <a:gd name="connsiteX326" fmla="*/ 6084528 w 6708927"/>
                <a:gd name="connsiteY326" fmla="*/ 843505 h 2093916"/>
                <a:gd name="connsiteX327" fmla="*/ 6090055 w 6708927"/>
                <a:gd name="connsiteY327" fmla="*/ 870652 h 2093916"/>
                <a:gd name="connsiteX328" fmla="*/ 6082415 w 6708927"/>
                <a:gd name="connsiteY328" fmla="*/ 891135 h 2093916"/>
                <a:gd name="connsiteX329" fmla="*/ 6074449 w 6708927"/>
                <a:gd name="connsiteY329" fmla="*/ 900401 h 2093916"/>
                <a:gd name="connsiteX330" fmla="*/ 6065346 w 6708927"/>
                <a:gd name="connsiteY330" fmla="*/ 907391 h 2093916"/>
                <a:gd name="connsiteX331" fmla="*/ 6041775 w 6708927"/>
                <a:gd name="connsiteY331" fmla="*/ 915356 h 2093916"/>
                <a:gd name="connsiteX332" fmla="*/ 6033809 w 6708927"/>
                <a:gd name="connsiteY332" fmla="*/ 916007 h 2093916"/>
                <a:gd name="connsiteX333" fmla="*/ 6017716 w 6708927"/>
                <a:gd name="connsiteY333" fmla="*/ 913731 h 2093916"/>
                <a:gd name="connsiteX334" fmla="*/ 6017716 w 6708927"/>
                <a:gd name="connsiteY334" fmla="*/ 913731 h 2093916"/>
                <a:gd name="connsiteX335" fmla="*/ 6646010 w 6708927"/>
                <a:gd name="connsiteY335" fmla="*/ 788235 h 2093916"/>
                <a:gd name="connsiteX336" fmla="*/ 6645360 w 6708927"/>
                <a:gd name="connsiteY336" fmla="*/ 788235 h 2093916"/>
                <a:gd name="connsiteX337" fmla="*/ 6634306 w 6708927"/>
                <a:gd name="connsiteY337" fmla="*/ 786121 h 2093916"/>
                <a:gd name="connsiteX338" fmla="*/ 6610735 w 6708927"/>
                <a:gd name="connsiteY338" fmla="*/ 766126 h 2093916"/>
                <a:gd name="connsiteX339" fmla="*/ 6607484 w 6708927"/>
                <a:gd name="connsiteY339" fmla="*/ 751333 h 2093916"/>
                <a:gd name="connsiteX340" fmla="*/ 6623252 w 6708927"/>
                <a:gd name="connsiteY340" fmla="*/ 704841 h 2093916"/>
                <a:gd name="connsiteX341" fmla="*/ 6659341 w 6708927"/>
                <a:gd name="connsiteY341" fmla="*/ 693137 h 2093916"/>
                <a:gd name="connsiteX342" fmla="*/ 6679335 w 6708927"/>
                <a:gd name="connsiteY342" fmla="*/ 698664 h 2093916"/>
                <a:gd name="connsiteX343" fmla="*/ 6697216 w 6708927"/>
                <a:gd name="connsiteY343" fmla="*/ 714270 h 2093916"/>
                <a:gd name="connsiteX344" fmla="*/ 6707783 w 6708927"/>
                <a:gd name="connsiteY344" fmla="*/ 740117 h 2093916"/>
                <a:gd name="connsiteX345" fmla="*/ 6708596 w 6708927"/>
                <a:gd name="connsiteY345" fmla="*/ 754747 h 2093916"/>
                <a:gd name="connsiteX346" fmla="*/ 6701606 w 6708927"/>
                <a:gd name="connsiteY346" fmla="*/ 773279 h 2093916"/>
                <a:gd name="connsiteX347" fmla="*/ 6695104 w 6708927"/>
                <a:gd name="connsiteY347" fmla="*/ 780757 h 2093916"/>
                <a:gd name="connsiteX348" fmla="*/ 6683887 w 6708927"/>
                <a:gd name="connsiteY348" fmla="*/ 787909 h 2093916"/>
                <a:gd name="connsiteX349" fmla="*/ 6666493 w 6708927"/>
                <a:gd name="connsiteY349" fmla="*/ 791648 h 2093916"/>
                <a:gd name="connsiteX350" fmla="*/ 6645685 w 6708927"/>
                <a:gd name="connsiteY350" fmla="*/ 788072 h 209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6708927" h="2093916">
                  <a:moveTo>
                    <a:pt x="23641" y="32493"/>
                  </a:moveTo>
                  <a:cubicBezTo>
                    <a:pt x="25266" y="30379"/>
                    <a:pt x="26892" y="28267"/>
                    <a:pt x="28518" y="26315"/>
                  </a:cubicBezTo>
                  <a:cubicBezTo>
                    <a:pt x="33882" y="19813"/>
                    <a:pt x="41360" y="14774"/>
                    <a:pt x="48513" y="10547"/>
                  </a:cubicBezTo>
                  <a:cubicBezTo>
                    <a:pt x="55990" y="6158"/>
                    <a:pt x="64443" y="3232"/>
                    <a:pt x="72897" y="1607"/>
                  </a:cubicBezTo>
                  <a:cubicBezTo>
                    <a:pt x="81675" y="-181"/>
                    <a:pt x="89965" y="-344"/>
                    <a:pt x="98906" y="469"/>
                  </a:cubicBezTo>
                  <a:cubicBezTo>
                    <a:pt x="108985" y="1282"/>
                    <a:pt x="119226" y="5020"/>
                    <a:pt x="128655" y="8434"/>
                  </a:cubicBezTo>
                  <a:cubicBezTo>
                    <a:pt x="136783" y="11360"/>
                    <a:pt x="144748" y="15424"/>
                    <a:pt x="151901" y="20464"/>
                  </a:cubicBezTo>
                  <a:cubicBezTo>
                    <a:pt x="158241" y="24853"/>
                    <a:pt x="164906" y="30055"/>
                    <a:pt x="169620" y="36232"/>
                  </a:cubicBezTo>
                  <a:cubicBezTo>
                    <a:pt x="174334" y="42409"/>
                    <a:pt x="178235" y="48749"/>
                    <a:pt x="181324" y="55902"/>
                  </a:cubicBezTo>
                  <a:cubicBezTo>
                    <a:pt x="182299" y="58015"/>
                    <a:pt x="183275" y="60291"/>
                    <a:pt x="184088" y="62404"/>
                  </a:cubicBezTo>
                  <a:cubicBezTo>
                    <a:pt x="186851" y="69232"/>
                    <a:pt x="188152" y="76384"/>
                    <a:pt x="188964" y="83537"/>
                  </a:cubicBezTo>
                  <a:cubicBezTo>
                    <a:pt x="189452" y="85000"/>
                    <a:pt x="190102" y="86626"/>
                    <a:pt x="190427" y="88089"/>
                  </a:cubicBezTo>
                  <a:cubicBezTo>
                    <a:pt x="194166" y="100768"/>
                    <a:pt x="192053" y="114261"/>
                    <a:pt x="186038" y="125803"/>
                  </a:cubicBezTo>
                  <a:cubicBezTo>
                    <a:pt x="184250" y="129216"/>
                    <a:pt x="181812" y="131979"/>
                    <a:pt x="179211" y="134743"/>
                  </a:cubicBezTo>
                  <a:cubicBezTo>
                    <a:pt x="174984" y="141896"/>
                    <a:pt x="169620" y="148235"/>
                    <a:pt x="164255" y="154251"/>
                  </a:cubicBezTo>
                  <a:cubicBezTo>
                    <a:pt x="156290" y="163191"/>
                    <a:pt x="145723" y="170507"/>
                    <a:pt x="134344" y="174571"/>
                  </a:cubicBezTo>
                  <a:cubicBezTo>
                    <a:pt x="126054" y="177497"/>
                    <a:pt x="117926" y="178797"/>
                    <a:pt x="109147" y="178797"/>
                  </a:cubicBezTo>
                  <a:lnTo>
                    <a:pt x="108335" y="178797"/>
                  </a:lnTo>
                  <a:cubicBezTo>
                    <a:pt x="101019" y="178797"/>
                    <a:pt x="93867" y="177171"/>
                    <a:pt x="86714" y="175546"/>
                  </a:cubicBezTo>
                  <a:cubicBezTo>
                    <a:pt x="70946" y="171807"/>
                    <a:pt x="55990" y="164817"/>
                    <a:pt x="43473" y="154901"/>
                  </a:cubicBezTo>
                  <a:cubicBezTo>
                    <a:pt x="23478" y="142709"/>
                    <a:pt x="7547" y="123851"/>
                    <a:pt x="1858" y="100768"/>
                  </a:cubicBezTo>
                  <a:cubicBezTo>
                    <a:pt x="-4319" y="75897"/>
                    <a:pt x="5434" y="49887"/>
                    <a:pt x="23316" y="32331"/>
                  </a:cubicBezTo>
                  <a:lnTo>
                    <a:pt x="23316" y="32331"/>
                  </a:lnTo>
                  <a:close/>
                  <a:moveTo>
                    <a:pt x="5350244" y="2093916"/>
                  </a:moveTo>
                  <a:cubicBezTo>
                    <a:pt x="5346180" y="2092941"/>
                    <a:pt x="5342116" y="2091966"/>
                    <a:pt x="5338052" y="2090990"/>
                  </a:cubicBezTo>
                  <a:cubicBezTo>
                    <a:pt x="5327486" y="2088389"/>
                    <a:pt x="5317082" y="2085301"/>
                    <a:pt x="5306678" y="2081887"/>
                  </a:cubicBezTo>
                  <a:cubicBezTo>
                    <a:pt x="5296437" y="2078636"/>
                    <a:pt x="5286196" y="2074897"/>
                    <a:pt x="5276117" y="2070995"/>
                  </a:cubicBezTo>
                  <a:cubicBezTo>
                    <a:pt x="5256285" y="2063518"/>
                    <a:pt x="5236452" y="2056040"/>
                    <a:pt x="5216132" y="2050025"/>
                  </a:cubicBezTo>
                  <a:cubicBezTo>
                    <a:pt x="5195975" y="2044011"/>
                    <a:pt x="5175655" y="2038809"/>
                    <a:pt x="5155335" y="2032956"/>
                  </a:cubicBezTo>
                  <a:cubicBezTo>
                    <a:pt x="5145581" y="2030193"/>
                    <a:pt x="5135828" y="2027104"/>
                    <a:pt x="5126399" y="2023528"/>
                  </a:cubicBezTo>
                  <a:cubicBezTo>
                    <a:pt x="5117133" y="2020114"/>
                    <a:pt x="5108030" y="2016050"/>
                    <a:pt x="5099089" y="2011661"/>
                  </a:cubicBezTo>
                  <a:cubicBezTo>
                    <a:pt x="5094212" y="2009223"/>
                    <a:pt x="5091937" y="2003371"/>
                    <a:pt x="5094375" y="1998331"/>
                  </a:cubicBezTo>
                  <a:cubicBezTo>
                    <a:pt x="5096651" y="1993454"/>
                    <a:pt x="5102828" y="1991179"/>
                    <a:pt x="5107705" y="1993617"/>
                  </a:cubicBezTo>
                  <a:cubicBezTo>
                    <a:pt x="5114045" y="1996543"/>
                    <a:pt x="5120385" y="1999307"/>
                    <a:pt x="5126724" y="2001907"/>
                  </a:cubicBezTo>
                  <a:cubicBezTo>
                    <a:pt x="5147044" y="2009710"/>
                    <a:pt x="5168015" y="2015563"/>
                    <a:pt x="5188985" y="2021252"/>
                  </a:cubicBezTo>
                  <a:cubicBezTo>
                    <a:pt x="5209142" y="2026779"/>
                    <a:pt x="5229300" y="2032469"/>
                    <a:pt x="5248970" y="2039459"/>
                  </a:cubicBezTo>
                  <a:cubicBezTo>
                    <a:pt x="5264900" y="2045148"/>
                    <a:pt x="5280831" y="2051488"/>
                    <a:pt x="5296762" y="2057015"/>
                  </a:cubicBezTo>
                  <a:cubicBezTo>
                    <a:pt x="5312043" y="2062380"/>
                    <a:pt x="5327486" y="2067257"/>
                    <a:pt x="5343254" y="2071321"/>
                  </a:cubicBezTo>
                  <a:cubicBezTo>
                    <a:pt x="5346831" y="2072133"/>
                    <a:pt x="5350407" y="2073109"/>
                    <a:pt x="5353821" y="2073759"/>
                  </a:cubicBezTo>
                  <a:cubicBezTo>
                    <a:pt x="5359185" y="2074897"/>
                    <a:pt x="5362924" y="2079936"/>
                    <a:pt x="5361949" y="2085463"/>
                  </a:cubicBezTo>
                  <a:cubicBezTo>
                    <a:pt x="5361136" y="2090015"/>
                    <a:pt x="5356747" y="2093754"/>
                    <a:pt x="5352196" y="2093754"/>
                  </a:cubicBezTo>
                  <a:cubicBezTo>
                    <a:pt x="5351545" y="2093754"/>
                    <a:pt x="5350895" y="2093754"/>
                    <a:pt x="5350244" y="2093591"/>
                  </a:cubicBezTo>
                  <a:lnTo>
                    <a:pt x="5350244" y="2093591"/>
                  </a:lnTo>
                  <a:close/>
                  <a:moveTo>
                    <a:pt x="5399500" y="1996380"/>
                  </a:moveTo>
                  <a:cubicBezTo>
                    <a:pt x="5400801" y="1997031"/>
                    <a:pt x="5402264" y="1997356"/>
                    <a:pt x="5403727" y="1997356"/>
                  </a:cubicBezTo>
                  <a:cubicBezTo>
                    <a:pt x="5407628" y="1997356"/>
                    <a:pt x="5411367" y="1995080"/>
                    <a:pt x="5413156" y="1991504"/>
                  </a:cubicBezTo>
                  <a:cubicBezTo>
                    <a:pt x="5415594" y="1986464"/>
                    <a:pt x="5413156" y="1980287"/>
                    <a:pt x="5408278" y="1977849"/>
                  </a:cubicBezTo>
                  <a:cubicBezTo>
                    <a:pt x="5398525" y="1973134"/>
                    <a:pt x="5388934" y="1968095"/>
                    <a:pt x="5379505" y="1962893"/>
                  </a:cubicBezTo>
                  <a:lnTo>
                    <a:pt x="5379505" y="1962893"/>
                  </a:lnTo>
                  <a:lnTo>
                    <a:pt x="5378692" y="1962405"/>
                  </a:lnTo>
                  <a:lnTo>
                    <a:pt x="5379180" y="1962731"/>
                  </a:lnTo>
                  <a:cubicBezTo>
                    <a:pt x="5366500" y="1955578"/>
                    <a:pt x="5353983" y="1948425"/>
                    <a:pt x="5341629" y="1940785"/>
                  </a:cubicBezTo>
                  <a:cubicBezTo>
                    <a:pt x="5334964" y="1936721"/>
                    <a:pt x="5328461" y="1932494"/>
                    <a:pt x="5321959" y="1928105"/>
                  </a:cubicBezTo>
                  <a:cubicBezTo>
                    <a:pt x="5316107" y="1924204"/>
                    <a:pt x="5310580" y="1920140"/>
                    <a:pt x="5304890" y="1916076"/>
                  </a:cubicBezTo>
                  <a:cubicBezTo>
                    <a:pt x="5305053" y="1916076"/>
                    <a:pt x="5305378" y="1916401"/>
                    <a:pt x="5305540" y="1916563"/>
                  </a:cubicBezTo>
                  <a:cubicBezTo>
                    <a:pt x="5293023" y="1907460"/>
                    <a:pt x="5280669" y="1898357"/>
                    <a:pt x="5267989" y="1889741"/>
                  </a:cubicBezTo>
                  <a:cubicBezTo>
                    <a:pt x="5255960" y="1881613"/>
                    <a:pt x="5243443" y="1874135"/>
                    <a:pt x="5230600" y="1866983"/>
                  </a:cubicBezTo>
                  <a:lnTo>
                    <a:pt x="5231088" y="1867308"/>
                  </a:lnTo>
                  <a:cubicBezTo>
                    <a:pt x="5230113" y="1866820"/>
                    <a:pt x="5229137" y="1866332"/>
                    <a:pt x="5228324" y="1865682"/>
                  </a:cubicBezTo>
                  <a:lnTo>
                    <a:pt x="5229462" y="1866332"/>
                  </a:lnTo>
                  <a:cubicBezTo>
                    <a:pt x="5227349" y="1865195"/>
                    <a:pt x="5225236" y="1864057"/>
                    <a:pt x="5223123" y="1862756"/>
                  </a:cubicBezTo>
                  <a:lnTo>
                    <a:pt x="5223123" y="1862756"/>
                  </a:lnTo>
                  <a:cubicBezTo>
                    <a:pt x="5221009" y="1861618"/>
                    <a:pt x="5219059" y="1860480"/>
                    <a:pt x="5216945" y="1859342"/>
                  </a:cubicBezTo>
                  <a:cubicBezTo>
                    <a:pt x="5214182" y="1856904"/>
                    <a:pt x="5210118" y="1856091"/>
                    <a:pt x="5206704" y="1857392"/>
                  </a:cubicBezTo>
                  <a:cubicBezTo>
                    <a:pt x="5202152" y="1859017"/>
                    <a:pt x="5199389" y="1864057"/>
                    <a:pt x="5200364" y="1868933"/>
                  </a:cubicBezTo>
                  <a:cubicBezTo>
                    <a:pt x="5201340" y="1872997"/>
                    <a:pt x="5204428" y="1875273"/>
                    <a:pt x="5207842" y="1877387"/>
                  </a:cubicBezTo>
                  <a:cubicBezTo>
                    <a:pt x="5211093" y="1879337"/>
                    <a:pt x="5214344" y="1881125"/>
                    <a:pt x="5217596" y="1882914"/>
                  </a:cubicBezTo>
                  <a:lnTo>
                    <a:pt x="5217270" y="1882914"/>
                  </a:lnTo>
                  <a:lnTo>
                    <a:pt x="5216945" y="1882588"/>
                  </a:lnTo>
                  <a:lnTo>
                    <a:pt x="5216458" y="1882588"/>
                  </a:lnTo>
                  <a:cubicBezTo>
                    <a:pt x="5216458" y="1882588"/>
                    <a:pt x="5217270" y="1882751"/>
                    <a:pt x="5217596" y="1883076"/>
                  </a:cubicBezTo>
                  <a:cubicBezTo>
                    <a:pt x="5219221" y="1883889"/>
                    <a:pt x="5220684" y="1884864"/>
                    <a:pt x="5222310" y="1885677"/>
                  </a:cubicBezTo>
                  <a:lnTo>
                    <a:pt x="5222148" y="1885677"/>
                  </a:lnTo>
                  <a:cubicBezTo>
                    <a:pt x="5232063" y="1891204"/>
                    <a:pt x="5241817" y="1896894"/>
                    <a:pt x="5251408" y="1903071"/>
                  </a:cubicBezTo>
                  <a:cubicBezTo>
                    <a:pt x="5261162" y="1909411"/>
                    <a:pt x="5270590" y="1915913"/>
                    <a:pt x="5280019" y="1922741"/>
                  </a:cubicBezTo>
                  <a:lnTo>
                    <a:pt x="5279531" y="1922416"/>
                  </a:lnTo>
                  <a:lnTo>
                    <a:pt x="5280344" y="1923066"/>
                  </a:lnTo>
                  <a:lnTo>
                    <a:pt x="5280344" y="1923066"/>
                  </a:lnTo>
                  <a:cubicBezTo>
                    <a:pt x="5294486" y="1933632"/>
                    <a:pt x="5308792" y="1944036"/>
                    <a:pt x="5323748" y="1953465"/>
                  </a:cubicBezTo>
                  <a:cubicBezTo>
                    <a:pt x="5339353" y="1963218"/>
                    <a:pt x="5355121" y="1972809"/>
                    <a:pt x="5371215" y="1981587"/>
                  </a:cubicBezTo>
                  <a:cubicBezTo>
                    <a:pt x="5370890" y="1981425"/>
                    <a:pt x="5370402" y="1981262"/>
                    <a:pt x="5370077" y="1980937"/>
                  </a:cubicBezTo>
                  <a:cubicBezTo>
                    <a:pt x="5371702" y="1981750"/>
                    <a:pt x="5373328" y="1982725"/>
                    <a:pt x="5374954" y="1983701"/>
                  </a:cubicBezTo>
                  <a:cubicBezTo>
                    <a:pt x="5374791" y="1983701"/>
                    <a:pt x="5374466" y="1983538"/>
                    <a:pt x="5374303" y="1983376"/>
                  </a:cubicBezTo>
                  <a:cubicBezTo>
                    <a:pt x="5382594" y="1987927"/>
                    <a:pt x="5391047" y="1992479"/>
                    <a:pt x="5399663" y="1996543"/>
                  </a:cubicBezTo>
                  <a:lnTo>
                    <a:pt x="5399663" y="1996543"/>
                  </a:lnTo>
                  <a:close/>
                  <a:moveTo>
                    <a:pt x="5142168" y="1832032"/>
                  </a:moveTo>
                  <a:cubicBezTo>
                    <a:pt x="5135503" y="1825855"/>
                    <a:pt x="5128838" y="1819678"/>
                    <a:pt x="5122335" y="1813338"/>
                  </a:cubicBezTo>
                  <a:lnTo>
                    <a:pt x="5122823" y="1813826"/>
                  </a:lnTo>
                  <a:cubicBezTo>
                    <a:pt x="5120872" y="1812037"/>
                    <a:pt x="5119084" y="1810249"/>
                    <a:pt x="5117133" y="1808461"/>
                  </a:cubicBezTo>
                  <a:cubicBezTo>
                    <a:pt x="5115996" y="1807323"/>
                    <a:pt x="5114370" y="1806348"/>
                    <a:pt x="5113395" y="1805210"/>
                  </a:cubicBezTo>
                  <a:cubicBezTo>
                    <a:pt x="5111119" y="1802446"/>
                    <a:pt x="5110143" y="1798870"/>
                    <a:pt x="5111281" y="1795294"/>
                  </a:cubicBezTo>
                  <a:cubicBezTo>
                    <a:pt x="5112582" y="1791392"/>
                    <a:pt x="5115996" y="1788954"/>
                    <a:pt x="5120060" y="1788304"/>
                  </a:cubicBezTo>
                  <a:cubicBezTo>
                    <a:pt x="5124449" y="1787653"/>
                    <a:pt x="5128025" y="1790579"/>
                    <a:pt x="5131114" y="1793343"/>
                  </a:cubicBezTo>
                  <a:cubicBezTo>
                    <a:pt x="5133877" y="1795781"/>
                    <a:pt x="5136478" y="1798382"/>
                    <a:pt x="5139079" y="1800821"/>
                  </a:cubicBezTo>
                  <a:cubicBezTo>
                    <a:pt x="5144769" y="1806348"/>
                    <a:pt x="5150458" y="1811875"/>
                    <a:pt x="5156310" y="1817402"/>
                  </a:cubicBezTo>
                  <a:cubicBezTo>
                    <a:pt x="5159887" y="1820816"/>
                    <a:pt x="5159724" y="1826993"/>
                    <a:pt x="5156636" y="1830732"/>
                  </a:cubicBezTo>
                  <a:cubicBezTo>
                    <a:pt x="5154685" y="1833008"/>
                    <a:pt x="5151596" y="1834308"/>
                    <a:pt x="5148670" y="1834308"/>
                  </a:cubicBezTo>
                  <a:cubicBezTo>
                    <a:pt x="5146394" y="1834308"/>
                    <a:pt x="5144118" y="1833495"/>
                    <a:pt x="5142493" y="1832032"/>
                  </a:cubicBezTo>
                  <a:lnTo>
                    <a:pt x="5142493" y="1832032"/>
                  </a:lnTo>
                  <a:close/>
                  <a:moveTo>
                    <a:pt x="5442904" y="1933307"/>
                  </a:moveTo>
                  <a:cubicBezTo>
                    <a:pt x="5440140" y="1933307"/>
                    <a:pt x="5437864" y="1931844"/>
                    <a:pt x="5435914" y="1930056"/>
                  </a:cubicBezTo>
                  <a:cubicBezTo>
                    <a:pt x="5427786" y="1922253"/>
                    <a:pt x="5419820" y="1914125"/>
                    <a:pt x="5412342" y="1905835"/>
                  </a:cubicBezTo>
                  <a:cubicBezTo>
                    <a:pt x="5405028" y="1897869"/>
                    <a:pt x="5398362" y="1889416"/>
                    <a:pt x="5391535" y="1881125"/>
                  </a:cubicBezTo>
                  <a:cubicBezTo>
                    <a:pt x="5378042" y="1864219"/>
                    <a:pt x="5365037" y="1846825"/>
                    <a:pt x="5351708" y="1829756"/>
                  </a:cubicBezTo>
                  <a:cubicBezTo>
                    <a:pt x="5340979" y="1816101"/>
                    <a:pt x="5330250" y="1802446"/>
                    <a:pt x="5319358" y="1788954"/>
                  </a:cubicBezTo>
                  <a:cubicBezTo>
                    <a:pt x="5319684" y="1789279"/>
                    <a:pt x="5319846" y="1789604"/>
                    <a:pt x="5320171" y="1789929"/>
                  </a:cubicBezTo>
                  <a:cubicBezTo>
                    <a:pt x="5317895" y="1787166"/>
                    <a:pt x="5315782" y="1784565"/>
                    <a:pt x="5313506" y="1781801"/>
                  </a:cubicBezTo>
                  <a:cubicBezTo>
                    <a:pt x="5313831" y="1782126"/>
                    <a:pt x="5313994" y="1782451"/>
                    <a:pt x="5314319" y="1782777"/>
                  </a:cubicBezTo>
                  <a:cubicBezTo>
                    <a:pt x="5305215" y="1771723"/>
                    <a:pt x="5296112" y="1760668"/>
                    <a:pt x="5286684" y="1749939"/>
                  </a:cubicBezTo>
                  <a:cubicBezTo>
                    <a:pt x="5281807" y="1744412"/>
                    <a:pt x="5276930" y="1738885"/>
                    <a:pt x="5272053" y="1733521"/>
                  </a:cubicBezTo>
                  <a:cubicBezTo>
                    <a:pt x="5269777" y="1731083"/>
                    <a:pt x="5267339" y="1728807"/>
                    <a:pt x="5265388" y="1726368"/>
                  </a:cubicBezTo>
                  <a:cubicBezTo>
                    <a:pt x="5263925" y="1724580"/>
                    <a:pt x="5262788" y="1722467"/>
                    <a:pt x="5262462" y="1720028"/>
                  </a:cubicBezTo>
                  <a:cubicBezTo>
                    <a:pt x="5262137" y="1717102"/>
                    <a:pt x="5263275" y="1713851"/>
                    <a:pt x="5265713" y="1711900"/>
                  </a:cubicBezTo>
                  <a:cubicBezTo>
                    <a:pt x="5268802" y="1709137"/>
                    <a:pt x="5272866" y="1708487"/>
                    <a:pt x="5276767" y="1710275"/>
                  </a:cubicBezTo>
                  <a:cubicBezTo>
                    <a:pt x="5279044" y="1711250"/>
                    <a:pt x="5280994" y="1713526"/>
                    <a:pt x="5282620" y="1715477"/>
                  </a:cubicBezTo>
                  <a:cubicBezTo>
                    <a:pt x="5284895" y="1717915"/>
                    <a:pt x="5287172" y="1720191"/>
                    <a:pt x="5289447" y="1722792"/>
                  </a:cubicBezTo>
                  <a:cubicBezTo>
                    <a:pt x="5294324" y="1728156"/>
                    <a:pt x="5299038" y="1733521"/>
                    <a:pt x="5303752" y="1738885"/>
                  </a:cubicBezTo>
                  <a:cubicBezTo>
                    <a:pt x="5312856" y="1749289"/>
                    <a:pt x="5321634" y="1759856"/>
                    <a:pt x="5330250" y="1770422"/>
                  </a:cubicBezTo>
                  <a:lnTo>
                    <a:pt x="5329437" y="1769447"/>
                  </a:lnTo>
                  <a:cubicBezTo>
                    <a:pt x="5342929" y="1785865"/>
                    <a:pt x="5356260" y="1802609"/>
                    <a:pt x="5369264" y="1819353"/>
                  </a:cubicBezTo>
                  <a:cubicBezTo>
                    <a:pt x="5382269" y="1836259"/>
                    <a:pt x="5395111" y="1853328"/>
                    <a:pt x="5408604" y="1870071"/>
                  </a:cubicBezTo>
                  <a:lnTo>
                    <a:pt x="5408604" y="1870071"/>
                  </a:lnTo>
                  <a:cubicBezTo>
                    <a:pt x="5408604" y="1870071"/>
                    <a:pt x="5409904" y="1871372"/>
                    <a:pt x="5410392" y="1872185"/>
                  </a:cubicBezTo>
                  <a:lnTo>
                    <a:pt x="5409579" y="1871209"/>
                  </a:lnTo>
                  <a:cubicBezTo>
                    <a:pt x="5410879" y="1872835"/>
                    <a:pt x="5412180" y="1874298"/>
                    <a:pt x="5413318" y="1875923"/>
                  </a:cubicBezTo>
                  <a:cubicBezTo>
                    <a:pt x="5425185" y="1890229"/>
                    <a:pt x="5437702" y="1903721"/>
                    <a:pt x="5450869" y="1916726"/>
                  </a:cubicBezTo>
                  <a:cubicBezTo>
                    <a:pt x="5454771" y="1920627"/>
                    <a:pt x="5454283" y="1927455"/>
                    <a:pt x="5450219" y="1931194"/>
                  </a:cubicBezTo>
                  <a:cubicBezTo>
                    <a:pt x="5448268" y="1932982"/>
                    <a:pt x="5445830" y="1933957"/>
                    <a:pt x="5443229" y="1933957"/>
                  </a:cubicBezTo>
                  <a:lnTo>
                    <a:pt x="5442741" y="1933957"/>
                  </a:lnTo>
                  <a:close/>
                  <a:moveTo>
                    <a:pt x="5198739" y="1655655"/>
                  </a:moveTo>
                  <a:cubicBezTo>
                    <a:pt x="5197438" y="1654517"/>
                    <a:pt x="5195975" y="1653541"/>
                    <a:pt x="5194675" y="1652566"/>
                  </a:cubicBezTo>
                  <a:cubicBezTo>
                    <a:pt x="5193049" y="1651591"/>
                    <a:pt x="5191423" y="1650778"/>
                    <a:pt x="5189960" y="1649640"/>
                  </a:cubicBezTo>
                  <a:lnTo>
                    <a:pt x="5189960" y="1649640"/>
                  </a:lnTo>
                  <a:cubicBezTo>
                    <a:pt x="5189960" y="1649640"/>
                    <a:pt x="5188497" y="1648665"/>
                    <a:pt x="5187847" y="1648014"/>
                  </a:cubicBezTo>
                  <a:cubicBezTo>
                    <a:pt x="5186059" y="1646064"/>
                    <a:pt x="5185084" y="1643463"/>
                    <a:pt x="5185246" y="1640699"/>
                  </a:cubicBezTo>
                  <a:cubicBezTo>
                    <a:pt x="5185409" y="1635822"/>
                    <a:pt x="5189148" y="1632246"/>
                    <a:pt x="5193700" y="1631433"/>
                  </a:cubicBezTo>
                  <a:lnTo>
                    <a:pt x="5193049" y="1631433"/>
                  </a:lnTo>
                  <a:cubicBezTo>
                    <a:pt x="5193049" y="1631433"/>
                    <a:pt x="5194512" y="1631271"/>
                    <a:pt x="5195162" y="1631271"/>
                  </a:cubicBezTo>
                  <a:lnTo>
                    <a:pt x="5195487" y="1631271"/>
                  </a:lnTo>
                  <a:cubicBezTo>
                    <a:pt x="5198088" y="1631271"/>
                    <a:pt x="5200527" y="1632409"/>
                    <a:pt x="5202803" y="1633709"/>
                  </a:cubicBezTo>
                  <a:cubicBezTo>
                    <a:pt x="5206054" y="1635497"/>
                    <a:pt x="5208817" y="1637611"/>
                    <a:pt x="5211743" y="1639886"/>
                  </a:cubicBezTo>
                  <a:cubicBezTo>
                    <a:pt x="5216132" y="1643463"/>
                    <a:pt x="5216620" y="1650128"/>
                    <a:pt x="5213044" y="1654517"/>
                  </a:cubicBezTo>
                  <a:cubicBezTo>
                    <a:pt x="5211093" y="1656955"/>
                    <a:pt x="5208167" y="1658093"/>
                    <a:pt x="5205241" y="1658093"/>
                  </a:cubicBezTo>
                  <a:cubicBezTo>
                    <a:pt x="5202803" y="1658093"/>
                    <a:pt x="5200527" y="1657280"/>
                    <a:pt x="5198576" y="1655655"/>
                  </a:cubicBezTo>
                  <a:lnTo>
                    <a:pt x="5198576" y="1655655"/>
                  </a:lnTo>
                  <a:close/>
                  <a:moveTo>
                    <a:pt x="5374954" y="1513902"/>
                  </a:moveTo>
                  <a:cubicBezTo>
                    <a:pt x="5374141" y="1511301"/>
                    <a:pt x="5373328" y="1508863"/>
                    <a:pt x="5372678" y="1506262"/>
                  </a:cubicBezTo>
                  <a:cubicBezTo>
                    <a:pt x="5372028" y="1503986"/>
                    <a:pt x="5371052" y="1501548"/>
                    <a:pt x="5371377" y="1499272"/>
                  </a:cubicBezTo>
                  <a:cubicBezTo>
                    <a:pt x="5371865" y="1494883"/>
                    <a:pt x="5374791" y="1490981"/>
                    <a:pt x="5379180" y="1490006"/>
                  </a:cubicBezTo>
                  <a:cubicBezTo>
                    <a:pt x="5383407" y="1489031"/>
                    <a:pt x="5388284" y="1491144"/>
                    <a:pt x="5390234" y="1495208"/>
                  </a:cubicBezTo>
                  <a:cubicBezTo>
                    <a:pt x="5392022" y="1498947"/>
                    <a:pt x="5392998" y="1503011"/>
                    <a:pt x="5394136" y="1506912"/>
                  </a:cubicBezTo>
                  <a:cubicBezTo>
                    <a:pt x="5395761" y="1512277"/>
                    <a:pt x="5393485" y="1517966"/>
                    <a:pt x="5388121" y="1520080"/>
                  </a:cubicBezTo>
                  <a:cubicBezTo>
                    <a:pt x="5386983" y="1520405"/>
                    <a:pt x="5385845" y="1520730"/>
                    <a:pt x="5384708" y="1520730"/>
                  </a:cubicBezTo>
                  <a:cubicBezTo>
                    <a:pt x="5380481" y="1520730"/>
                    <a:pt x="5376254" y="1518291"/>
                    <a:pt x="5374954" y="1514065"/>
                  </a:cubicBezTo>
                  <a:lnTo>
                    <a:pt x="5374954" y="1514065"/>
                  </a:lnTo>
                  <a:close/>
                  <a:moveTo>
                    <a:pt x="5495248" y="1833170"/>
                  </a:moveTo>
                  <a:cubicBezTo>
                    <a:pt x="5496874" y="1837234"/>
                    <a:pt x="5500775" y="1839835"/>
                    <a:pt x="5504839" y="1839835"/>
                  </a:cubicBezTo>
                  <a:cubicBezTo>
                    <a:pt x="5505977" y="1839835"/>
                    <a:pt x="5507115" y="1839673"/>
                    <a:pt x="5508253" y="1839185"/>
                  </a:cubicBezTo>
                  <a:cubicBezTo>
                    <a:pt x="5513455" y="1837234"/>
                    <a:pt x="5516218" y="1831219"/>
                    <a:pt x="5514268" y="1826180"/>
                  </a:cubicBezTo>
                  <a:cubicBezTo>
                    <a:pt x="5508903" y="1812525"/>
                    <a:pt x="5503864" y="1798707"/>
                    <a:pt x="5498662" y="1784890"/>
                  </a:cubicBezTo>
                  <a:cubicBezTo>
                    <a:pt x="5493785" y="1771885"/>
                    <a:pt x="5488746" y="1758718"/>
                    <a:pt x="5483869" y="1745713"/>
                  </a:cubicBezTo>
                  <a:cubicBezTo>
                    <a:pt x="5468913" y="1705723"/>
                    <a:pt x="5451844" y="1666384"/>
                    <a:pt x="5439165" y="1625419"/>
                  </a:cubicBezTo>
                  <a:cubicBezTo>
                    <a:pt x="5438515" y="1622980"/>
                    <a:pt x="5437864" y="1620542"/>
                    <a:pt x="5437377" y="1618103"/>
                  </a:cubicBezTo>
                  <a:cubicBezTo>
                    <a:pt x="5436401" y="1612739"/>
                    <a:pt x="5430712" y="1609325"/>
                    <a:pt x="5425510" y="1610463"/>
                  </a:cubicBezTo>
                  <a:cubicBezTo>
                    <a:pt x="5419983" y="1611601"/>
                    <a:pt x="5417057" y="1616965"/>
                    <a:pt x="5417869" y="1622330"/>
                  </a:cubicBezTo>
                  <a:cubicBezTo>
                    <a:pt x="5419170" y="1630133"/>
                    <a:pt x="5421771" y="1637611"/>
                    <a:pt x="5424209" y="1645251"/>
                  </a:cubicBezTo>
                  <a:cubicBezTo>
                    <a:pt x="5426648" y="1653054"/>
                    <a:pt x="5429412" y="1660694"/>
                    <a:pt x="5432175" y="1668334"/>
                  </a:cubicBezTo>
                  <a:cubicBezTo>
                    <a:pt x="5437377" y="1682965"/>
                    <a:pt x="5443229" y="1697433"/>
                    <a:pt x="5448918" y="1711738"/>
                  </a:cubicBezTo>
                  <a:cubicBezTo>
                    <a:pt x="5456884" y="1731733"/>
                    <a:pt x="5464362" y="1751728"/>
                    <a:pt x="5471839" y="1771885"/>
                  </a:cubicBezTo>
                  <a:cubicBezTo>
                    <a:pt x="5475578" y="1781964"/>
                    <a:pt x="5479317" y="1791880"/>
                    <a:pt x="5483219" y="1801959"/>
                  </a:cubicBezTo>
                  <a:cubicBezTo>
                    <a:pt x="5487120" y="1812363"/>
                    <a:pt x="5490859" y="1822929"/>
                    <a:pt x="5495248" y="1833333"/>
                  </a:cubicBezTo>
                  <a:lnTo>
                    <a:pt x="5495248" y="1833333"/>
                  </a:lnTo>
                  <a:close/>
                  <a:moveTo>
                    <a:pt x="5606927" y="1507725"/>
                  </a:moveTo>
                  <a:cubicBezTo>
                    <a:pt x="5606114" y="1501060"/>
                    <a:pt x="5605626" y="1494395"/>
                    <a:pt x="5606276" y="1487730"/>
                  </a:cubicBezTo>
                  <a:lnTo>
                    <a:pt x="5606276" y="1487405"/>
                  </a:lnTo>
                  <a:cubicBezTo>
                    <a:pt x="5606927" y="1482041"/>
                    <a:pt x="5611153" y="1477651"/>
                    <a:pt x="5616843" y="1477977"/>
                  </a:cubicBezTo>
                  <a:cubicBezTo>
                    <a:pt x="5622370" y="1478302"/>
                    <a:pt x="5626271" y="1483016"/>
                    <a:pt x="5626271" y="1488380"/>
                  </a:cubicBezTo>
                  <a:cubicBezTo>
                    <a:pt x="5626271" y="1489193"/>
                    <a:pt x="5626271" y="1490006"/>
                    <a:pt x="5626271" y="1490819"/>
                  </a:cubicBezTo>
                  <a:cubicBezTo>
                    <a:pt x="5626271" y="1495858"/>
                    <a:pt x="5626922" y="1500898"/>
                    <a:pt x="5627572" y="1505774"/>
                  </a:cubicBezTo>
                  <a:cubicBezTo>
                    <a:pt x="5628222" y="1511301"/>
                    <a:pt x="5623670" y="1516341"/>
                    <a:pt x="5618143" y="1516828"/>
                  </a:cubicBezTo>
                  <a:cubicBezTo>
                    <a:pt x="5617818" y="1516828"/>
                    <a:pt x="5617656" y="1516828"/>
                    <a:pt x="5617331" y="1516828"/>
                  </a:cubicBezTo>
                  <a:cubicBezTo>
                    <a:pt x="5611966" y="1516828"/>
                    <a:pt x="5607740" y="1512602"/>
                    <a:pt x="5607089" y="1507400"/>
                  </a:cubicBezTo>
                  <a:lnTo>
                    <a:pt x="5607089" y="1507400"/>
                  </a:lnTo>
                  <a:close/>
                  <a:moveTo>
                    <a:pt x="5650168" y="1820003"/>
                  </a:moveTo>
                  <a:cubicBezTo>
                    <a:pt x="5648054" y="1809436"/>
                    <a:pt x="5646104" y="1798707"/>
                    <a:pt x="5644478" y="1788141"/>
                  </a:cubicBezTo>
                  <a:lnTo>
                    <a:pt x="5644478" y="1788141"/>
                  </a:lnTo>
                  <a:lnTo>
                    <a:pt x="5644478" y="1787328"/>
                  </a:lnTo>
                  <a:lnTo>
                    <a:pt x="5644478" y="1787328"/>
                  </a:lnTo>
                  <a:lnTo>
                    <a:pt x="5644478" y="1787003"/>
                  </a:lnTo>
                  <a:cubicBezTo>
                    <a:pt x="5644478" y="1787003"/>
                    <a:pt x="5644478" y="1786353"/>
                    <a:pt x="5644316" y="1786190"/>
                  </a:cubicBezTo>
                  <a:cubicBezTo>
                    <a:pt x="5644153" y="1784890"/>
                    <a:pt x="5643828" y="1783589"/>
                    <a:pt x="5643665" y="1782289"/>
                  </a:cubicBezTo>
                  <a:cubicBezTo>
                    <a:pt x="5643665" y="1781801"/>
                    <a:pt x="5643665" y="1781314"/>
                    <a:pt x="5643503" y="1780826"/>
                  </a:cubicBezTo>
                  <a:lnTo>
                    <a:pt x="5643503" y="1780826"/>
                  </a:lnTo>
                  <a:lnTo>
                    <a:pt x="5643503" y="1780826"/>
                  </a:lnTo>
                  <a:cubicBezTo>
                    <a:pt x="5643503" y="1780826"/>
                    <a:pt x="5643340" y="1779525"/>
                    <a:pt x="5643178" y="1779038"/>
                  </a:cubicBezTo>
                  <a:lnTo>
                    <a:pt x="5643178" y="1778387"/>
                  </a:lnTo>
                  <a:lnTo>
                    <a:pt x="5643178" y="1778387"/>
                  </a:lnTo>
                  <a:cubicBezTo>
                    <a:pt x="5642852" y="1776762"/>
                    <a:pt x="5642690" y="1774811"/>
                    <a:pt x="5642365" y="1773023"/>
                  </a:cubicBezTo>
                  <a:lnTo>
                    <a:pt x="5642365" y="1773023"/>
                  </a:lnTo>
                  <a:cubicBezTo>
                    <a:pt x="5635862" y="1729945"/>
                    <a:pt x="5628548" y="1686866"/>
                    <a:pt x="5621232" y="1643788"/>
                  </a:cubicBezTo>
                  <a:cubicBezTo>
                    <a:pt x="5619769" y="1635010"/>
                    <a:pt x="5618306" y="1626231"/>
                    <a:pt x="5617005" y="1617453"/>
                  </a:cubicBezTo>
                  <a:cubicBezTo>
                    <a:pt x="5615705" y="1608837"/>
                    <a:pt x="5614242" y="1600384"/>
                    <a:pt x="5613917" y="1591606"/>
                  </a:cubicBezTo>
                  <a:cubicBezTo>
                    <a:pt x="5613754" y="1586242"/>
                    <a:pt x="5617493" y="1581365"/>
                    <a:pt x="5623020" y="1580877"/>
                  </a:cubicBezTo>
                  <a:cubicBezTo>
                    <a:pt x="5628222" y="1580389"/>
                    <a:pt x="5633424" y="1584616"/>
                    <a:pt x="5633749" y="1589980"/>
                  </a:cubicBezTo>
                  <a:cubicBezTo>
                    <a:pt x="5634074" y="1595345"/>
                    <a:pt x="5634887" y="1600872"/>
                    <a:pt x="5635537" y="1606236"/>
                  </a:cubicBezTo>
                  <a:cubicBezTo>
                    <a:pt x="5637325" y="1617128"/>
                    <a:pt x="5639114" y="1628019"/>
                    <a:pt x="5640902" y="1638911"/>
                  </a:cubicBezTo>
                  <a:cubicBezTo>
                    <a:pt x="5642690" y="1649803"/>
                    <a:pt x="5644641" y="1660694"/>
                    <a:pt x="5646429" y="1671748"/>
                  </a:cubicBezTo>
                  <a:cubicBezTo>
                    <a:pt x="5650168" y="1693043"/>
                    <a:pt x="5653744" y="1714339"/>
                    <a:pt x="5657158" y="1735797"/>
                  </a:cubicBezTo>
                  <a:cubicBezTo>
                    <a:pt x="5659434" y="1749939"/>
                    <a:pt x="5661709" y="1764245"/>
                    <a:pt x="5663823" y="1778387"/>
                  </a:cubicBezTo>
                  <a:lnTo>
                    <a:pt x="5663823" y="1778387"/>
                  </a:lnTo>
                  <a:lnTo>
                    <a:pt x="5663823" y="1778875"/>
                  </a:lnTo>
                  <a:lnTo>
                    <a:pt x="5663823" y="1778875"/>
                  </a:lnTo>
                  <a:lnTo>
                    <a:pt x="5663823" y="1779200"/>
                  </a:lnTo>
                  <a:cubicBezTo>
                    <a:pt x="5663823" y="1779200"/>
                    <a:pt x="5663823" y="1779851"/>
                    <a:pt x="5663985" y="1780176"/>
                  </a:cubicBezTo>
                  <a:lnTo>
                    <a:pt x="5663985" y="1780501"/>
                  </a:lnTo>
                  <a:cubicBezTo>
                    <a:pt x="5664148" y="1781639"/>
                    <a:pt x="5664473" y="1782939"/>
                    <a:pt x="5664473" y="1784077"/>
                  </a:cubicBezTo>
                  <a:lnTo>
                    <a:pt x="5664473" y="1785052"/>
                  </a:lnTo>
                  <a:cubicBezTo>
                    <a:pt x="5664961" y="1787491"/>
                    <a:pt x="5665448" y="1789929"/>
                    <a:pt x="5665773" y="1792368"/>
                  </a:cubicBezTo>
                  <a:lnTo>
                    <a:pt x="5665773" y="1793018"/>
                  </a:lnTo>
                  <a:lnTo>
                    <a:pt x="5665773" y="1793018"/>
                  </a:lnTo>
                  <a:cubicBezTo>
                    <a:pt x="5666911" y="1800658"/>
                    <a:pt x="5668212" y="1808136"/>
                    <a:pt x="5669512" y="1815614"/>
                  </a:cubicBezTo>
                  <a:cubicBezTo>
                    <a:pt x="5670488" y="1820978"/>
                    <a:pt x="5667399" y="1826343"/>
                    <a:pt x="5661872" y="1827643"/>
                  </a:cubicBezTo>
                  <a:cubicBezTo>
                    <a:pt x="5661222" y="1827643"/>
                    <a:pt x="5660409" y="1827806"/>
                    <a:pt x="5659759" y="1827806"/>
                  </a:cubicBezTo>
                  <a:cubicBezTo>
                    <a:pt x="5655207" y="1827806"/>
                    <a:pt x="5650818" y="1824555"/>
                    <a:pt x="5649843" y="1820003"/>
                  </a:cubicBezTo>
                  <a:lnTo>
                    <a:pt x="5649843" y="1820003"/>
                  </a:lnTo>
                  <a:close/>
                  <a:moveTo>
                    <a:pt x="1577064" y="1562508"/>
                  </a:moveTo>
                  <a:cubicBezTo>
                    <a:pt x="1573650" y="1562345"/>
                    <a:pt x="1570887" y="1560395"/>
                    <a:pt x="1569099" y="1557794"/>
                  </a:cubicBezTo>
                  <a:lnTo>
                    <a:pt x="1569424" y="1558281"/>
                  </a:lnTo>
                  <a:cubicBezTo>
                    <a:pt x="1567311" y="1555518"/>
                    <a:pt x="1566986" y="1551291"/>
                    <a:pt x="1568611" y="1548203"/>
                  </a:cubicBezTo>
                  <a:cubicBezTo>
                    <a:pt x="1569749" y="1545764"/>
                    <a:pt x="1571862" y="1544139"/>
                    <a:pt x="1573976" y="1542513"/>
                  </a:cubicBezTo>
                  <a:cubicBezTo>
                    <a:pt x="1577389" y="1539912"/>
                    <a:pt x="1580966" y="1537311"/>
                    <a:pt x="1584379" y="1534873"/>
                  </a:cubicBezTo>
                  <a:cubicBezTo>
                    <a:pt x="1591532" y="1529671"/>
                    <a:pt x="1598685" y="1524631"/>
                    <a:pt x="1605837" y="1519429"/>
                  </a:cubicBezTo>
                  <a:cubicBezTo>
                    <a:pt x="1620305" y="1509188"/>
                    <a:pt x="1635098" y="1499109"/>
                    <a:pt x="1649891" y="1489031"/>
                  </a:cubicBezTo>
                  <a:cubicBezTo>
                    <a:pt x="1654443" y="1485942"/>
                    <a:pt x="1660620" y="1486917"/>
                    <a:pt x="1663871" y="1491469"/>
                  </a:cubicBezTo>
                  <a:cubicBezTo>
                    <a:pt x="1666960" y="1495858"/>
                    <a:pt x="1665985" y="1502361"/>
                    <a:pt x="1661433" y="1505449"/>
                  </a:cubicBezTo>
                  <a:cubicBezTo>
                    <a:pt x="1647778" y="1514715"/>
                    <a:pt x="1634285" y="1524144"/>
                    <a:pt x="1620793" y="1533735"/>
                  </a:cubicBezTo>
                  <a:cubicBezTo>
                    <a:pt x="1614453" y="1538124"/>
                    <a:pt x="1608276" y="1542675"/>
                    <a:pt x="1602098" y="1547227"/>
                  </a:cubicBezTo>
                  <a:cubicBezTo>
                    <a:pt x="1596246" y="1551454"/>
                    <a:pt x="1590232" y="1555518"/>
                    <a:pt x="1584542" y="1559907"/>
                  </a:cubicBezTo>
                  <a:cubicBezTo>
                    <a:pt x="1583892" y="1560395"/>
                    <a:pt x="1583242" y="1560882"/>
                    <a:pt x="1582591" y="1561370"/>
                  </a:cubicBezTo>
                  <a:lnTo>
                    <a:pt x="1582591" y="1561370"/>
                  </a:lnTo>
                  <a:cubicBezTo>
                    <a:pt x="1581128" y="1562020"/>
                    <a:pt x="1579503" y="1562508"/>
                    <a:pt x="1577877" y="1562508"/>
                  </a:cubicBezTo>
                  <a:lnTo>
                    <a:pt x="1577389" y="1562508"/>
                  </a:lnTo>
                  <a:close/>
                  <a:moveTo>
                    <a:pt x="1538050" y="1521380"/>
                  </a:moveTo>
                  <a:cubicBezTo>
                    <a:pt x="1539675" y="1524794"/>
                    <a:pt x="1543252" y="1526582"/>
                    <a:pt x="1546828" y="1526582"/>
                  </a:cubicBezTo>
                  <a:cubicBezTo>
                    <a:pt x="1549266" y="1526582"/>
                    <a:pt x="1551867" y="1525769"/>
                    <a:pt x="1553656" y="1523981"/>
                  </a:cubicBezTo>
                  <a:cubicBezTo>
                    <a:pt x="1554468" y="1523168"/>
                    <a:pt x="1555119" y="1522355"/>
                    <a:pt x="1555606" y="1521380"/>
                  </a:cubicBezTo>
                  <a:lnTo>
                    <a:pt x="1555606" y="1521705"/>
                  </a:lnTo>
                  <a:cubicBezTo>
                    <a:pt x="1558207" y="1516828"/>
                    <a:pt x="1561458" y="1512277"/>
                    <a:pt x="1564710" y="1507725"/>
                  </a:cubicBezTo>
                  <a:cubicBezTo>
                    <a:pt x="1582754" y="1483666"/>
                    <a:pt x="1601773" y="1460095"/>
                    <a:pt x="1621118" y="1437011"/>
                  </a:cubicBezTo>
                  <a:cubicBezTo>
                    <a:pt x="1624532" y="1432785"/>
                    <a:pt x="1624044" y="1426445"/>
                    <a:pt x="1619818" y="1423031"/>
                  </a:cubicBezTo>
                  <a:cubicBezTo>
                    <a:pt x="1615591" y="1419618"/>
                    <a:pt x="1609251" y="1420105"/>
                    <a:pt x="1605837" y="1424332"/>
                  </a:cubicBezTo>
                  <a:cubicBezTo>
                    <a:pt x="1592995" y="1439775"/>
                    <a:pt x="1580153" y="1455381"/>
                    <a:pt x="1567636" y="1470987"/>
                  </a:cubicBezTo>
                  <a:cubicBezTo>
                    <a:pt x="1561458" y="1478627"/>
                    <a:pt x="1555444" y="1486430"/>
                    <a:pt x="1549592" y="1494233"/>
                  </a:cubicBezTo>
                  <a:cubicBezTo>
                    <a:pt x="1546828" y="1497971"/>
                    <a:pt x="1544227" y="1501710"/>
                    <a:pt x="1541789" y="1505612"/>
                  </a:cubicBezTo>
                  <a:cubicBezTo>
                    <a:pt x="1540488" y="1507563"/>
                    <a:pt x="1539188" y="1509513"/>
                    <a:pt x="1538212" y="1511627"/>
                  </a:cubicBezTo>
                  <a:cubicBezTo>
                    <a:pt x="1536587" y="1514878"/>
                    <a:pt x="1536424" y="1518291"/>
                    <a:pt x="1538050" y="1521543"/>
                  </a:cubicBezTo>
                  <a:lnTo>
                    <a:pt x="1538050" y="1521543"/>
                  </a:lnTo>
                  <a:close/>
                  <a:moveTo>
                    <a:pt x="1493996" y="1507400"/>
                  </a:moveTo>
                  <a:cubicBezTo>
                    <a:pt x="1488306" y="1507075"/>
                    <a:pt x="1484405" y="1502198"/>
                    <a:pt x="1484405" y="1496834"/>
                  </a:cubicBezTo>
                  <a:cubicBezTo>
                    <a:pt x="1484405" y="1494395"/>
                    <a:pt x="1485055" y="1491957"/>
                    <a:pt x="1485543" y="1489681"/>
                  </a:cubicBezTo>
                  <a:cubicBezTo>
                    <a:pt x="1486031" y="1487243"/>
                    <a:pt x="1486518" y="1484804"/>
                    <a:pt x="1487169" y="1482366"/>
                  </a:cubicBezTo>
                  <a:cubicBezTo>
                    <a:pt x="1488469" y="1476676"/>
                    <a:pt x="1489770" y="1470987"/>
                    <a:pt x="1491070" y="1465459"/>
                  </a:cubicBezTo>
                  <a:cubicBezTo>
                    <a:pt x="1493346" y="1455218"/>
                    <a:pt x="1495784" y="1445139"/>
                    <a:pt x="1498223" y="1434898"/>
                  </a:cubicBezTo>
                  <a:cubicBezTo>
                    <a:pt x="1503099" y="1414091"/>
                    <a:pt x="1508464" y="1393283"/>
                    <a:pt x="1513666" y="1372475"/>
                  </a:cubicBezTo>
                  <a:cubicBezTo>
                    <a:pt x="1514966" y="1367598"/>
                    <a:pt x="1520493" y="1364672"/>
                    <a:pt x="1525208" y="1365648"/>
                  </a:cubicBezTo>
                  <a:cubicBezTo>
                    <a:pt x="1530410" y="1366623"/>
                    <a:pt x="1534636" y="1372150"/>
                    <a:pt x="1533336" y="1377515"/>
                  </a:cubicBezTo>
                  <a:cubicBezTo>
                    <a:pt x="1528296" y="1397672"/>
                    <a:pt x="1523582" y="1417829"/>
                    <a:pt x="1518868" y="1437987"/>
                  </a:cubicBezTo>
                  <a:cubicBezTo>
                    <a:pt x="1516429" y="1448228"/>
                    <a:pt x="1513991" y="1458469"/>
                    <a:pt x="1511553" y="1468711"/>
                  </a:cubicBezTo>
                  <a:cubicBezTo>
                    <a:pt x="1510252" y="1474238"/>
                    <a:pt x="1508952" y="1479765"/>
                    <a:pt x="1507651" y="1485292"/>
                  </a:cubicBezTo>
                  <a:cubicBezTo>
                    <a:pt x="1506513" y="1490006"/>
                    <a:pt x="1505700" y="1494720"/>
                    <a:pt x="1504725" y="1499435"/>
                  </a:cubicBezTo>
                  <a:cubicBezTo>
                    <a:pt x="1503750" y="1504149"/>
                    <a:pt x="1499686" y="1507725"/>
                    <a:pt x="1494809" y="1507725"/>
                  </a:cubicBezTo>
                  <a:lnTo>
                    <a:pt x="1494321" y="1507725"/>
                  </a:lnTo>
                  <a:close/>
                  <a:moveTo>
                    <a:pt x="1151645" y="1481715"/>
                  </a:moveTo>
                  <a:cubicBezTo>
                    <a:pt x="1146280" y="1479927"/>
                    <a:pt x="1143192" y="1474075"/>
                    <a:pt x="1144980" y="1468711"/>
                  </a:cubicBezTo>
                  <a:cubicBezTo>
                    <a:pt x="1148394" y="1458632"/>
                    <a:pt x="1151807" y="1448716"/>
                    <a:pt x="1155221" y="1438637"/>
                  </a:cubicBezTo>
                  <a:cubicBezTo>
                    <a:pt x="1156684" y="1434085"/>
                    <a:pt x="1158147" y="1429696"/>
                    <a:pt x="1159773" y="1425145"/>
                  </a:cubicBezTo>
                  <a:cubicBezTo>
                    <a:pt x="1161723" y="1419130"/>
                    <a:pt x="1163674" y="1411327"/>
                    <a:pt x="1171314" y="1410839"/>
                  </a:cubicBezTo>
                  <a:cubicBezTo>
                    <a:pt x="1175541" y="1410514"/>
                    <a:pt x="1180093" y="1413115"/>
                    <a:pt x="1181393" y="1417342"/>
                  </a:cubicBezTo>
                  <a:cubicBezTo>
                    <a:pt x="1182369" y="1420430"/>
                    <a:pt x="1181881" y="1422869"/>
                    <a:pt x="1180906" y="1425795"/>
                  </a:cubicBezTo>
                  <a:cubicBezTo>
                    <a:pt x="1180255" y="1428071"/>
                    <a:pt x="1179442" y="1430347"/>
                    <a:pt x="1178792" y="1432460"/>
                  </a:cubicBezTo>
                  <a:cubicBezTo>
                    <a:pt x="1177329" y="1436849"/>
                    <a:pt x="1176029" y="1441401"/>
                    <a:pt x="1174566" y="1445790"/>
                  </a:cubicBezTo>
                  <a:cubicBezTo>
                    <a:pt x="1171314" y="1455543"/>
                    <a:pt x="1168063" y="1465297"/>
                    <a:pt x="1164650" y="1475051"/>
                  </a:cubicBezTo>
                  <a:cubicBezTo>
                    <a:pt x="1163186" y="1479277"/>
                    <a:pt x="1159122" y="1482203"/>
                    <a:pt x="1154733" y="1482203"/>
                  </a:cubicBezTo>
                  <a:cubicBezTo>
                    <a:pt x="1153758" y="1482203"/>
                    <a:pt x="1152620" y="1482203"/>
                    <a:pt x="1151645" y="1481715"/>
                  </a:cubicBezTo>
                  <a:lnTo>
                    <a:pt x="1151645" y="1481715"/>
                  </a:lnTo>
                  <a:close/>
                  <a:moveTo>
                    <a:pt x="1085320" y="1485129"/>
                  </a:moveTo>
                  <a:cubicBezTo>
                    <a:pt x="1084345" y="1472937"/>
                    <a:pt x="1084020" y="1460745"/>
                    <a:pt x="1083532" y="1448553"/>
                  </a:cubicBezTo>
                  <a:cubicBezTo>
                    <a:pt x="1083370" y="1442539"/>
                    <a:pt x="1083207" y="1436524"/>
                    <a:pt x="1083044" y="1430347"/>
                  </a:cubicBezTo>
                  <a:cubicBezTo>
                    <a:pt x="1083044" y="1426933"/>
                    <a:pt x="1083044" y="1423682"/>
                    <a:pt x="1083044" y="1420268"/>
                  </a:cubicBezTo>
                  <a:cubicBezTo>
                    <a:pt x="1083044" y="1415879"/>
                    <a:pt x="1083695" y="1411164"/>
                    <a:pt x="1087759" y="1408401"/>
                  </a:cubicBezTo>
                  <a:cubicBezTo>
                    <a:pt x="1092635" y="1404987"/>
                    <a:pt x="1099788" y="1406613"/>
                    <a:pt x="1102552" y="1411977"/>
                  </a:cubicBezTo>
                  <a:cubicBezTo>
                    <a:pt x="1103690" y="1414253"/>
                    <a:pt x="1104015" y="1416529"/>
                    <a:pt x="1103527" y="1418805"/>
                  </a:cubicBezTo>
                  <a:cubicBezTo>
                    <a:pt x="1103527" y="1419455"/>
                    <a:pt x="1103527" y="1420105"/>
                    <a:pt x="1103527" y="1420755"/>
                  </a:cubicBezTo>
                  <a:cubicBezTo>
                    <a:pt x="1104015" y="1441563"/>
                    <a:pt x="1105153" y="1462533"/>
                    <a:pt x="1105965" y="1483341"/>
                  </a:cubicBezTo>
                  <a:cubicBezTo>
                    <a:pt x="1106128" y="1488868"/>
                    <a:pt x="1102389" y="1493907"/>
                    <a:pt x="1096537" y="1494395"/>
                  </a:cubicBezTo>
                  <a:cubicBezTo>
                    <a:pt x="1096212" y="1494395"/>
                    <a:pt x="1096049" y="1494395"/>
                    <a:pt x="1095724" y="1494395"/>
                  </a:cubicBezTo>
                  <a:cubicBezTo>
                    <a:pt x="1090522" y="1494395"/>
                    <a:pt x="1085808" y="1490331"/>
                    <a:pt x="1085483" y="1484967"/>
                  </a:cubicBezTo>
                  <a:lnTo>
                    <a:pt x="1085483" y="1484967"/>
                  </a:lnTo>
                  <a:close/>
                  <a:moveTo>
                    <a:pt x="1039803" y="1504799"/>
                  </a:moveTo>
                  <a:cubicBezTo>
                    <a:pt x="1032976" y="1492770"/>
                    <a:pt x="1025986" y="1480740"/>
                    <a:pt x="1018671" y="1468873"/>
                  </a:cubicBezTo>
                  <a:cubicBezTo>
                    <a:pt x="1015094" y="1462859"/>
                    <a:pt x="1011355" y="1457006"/>
                    <a:pt x="1007942" y="1450829"/>
                  </a:cubicBezTo>
                  <a:cubicBezTo>
                    <a:pt x="1006966" y="1449203"/>
                    <a:pt x="1006154" y="1447415"/>
                    <a:pt x="1005341" y="1445627"/>
                  </a:cubicBezTo>
                  <a:cubicBezTo>
                    <a:pt x="1004040" y="1442701"/>
                    <a:pt x="1004528" y="1438800"/>
                    <a:pt x="1006316" y="1436199"/>
                  </a:cubicBezTo>
                  <a:cubicBezTo>
                    <a:pt x="1009405" y="1431322"/>
                    <a:pt x="1017045" y="1429696"/>
                    <a:pt x="1021434" y="1433923"/>
                  </a:cubicBezTo>
                  <a:lnTo>
                    <a:pt x="1021109" y="1433923"/>
                  </a:lnTo>
                  <a:cubicBezTo>
                    <a:pt x="1022897" y="1435061"/>
                    <a:pt x="1024198" y="1436849"/>
                    <a:pt x="1024685" y="1439125"/>
                  </a:cubicBezTo>
                  <a:cubicBezTo>
                    <a:pt x="1026961" y="1443514"/>
                    <a:pt x="1029725" y="1447578"/>
                    <a:pt x="1032326" y="1451804"/>
                  </a:cubicBezTo>
                  <a:cubicBezTo>
                    <a:pt x="1035252" y="1456519"/>
                    <a:pt x="1038178" y="1461395"/>
                    <a:pt x="1041104" y="1466110"/>
                  </a:cubicBezTo>
                  <a:cubicBezTo>
                    <a:pt x="1046956" y="1475701"/>
                    <a:pt x="1052808" y="1485454"/>
                    <a:pt x="1058173" y="1495371"/>
                  </a:cubicBezTo>
                  <a:cubicBezTo>
                    <a:pt x="1060774" y="1500247"/>
                    <a:pt x="1058823" y="1506750"/>
                    <a:pt x="1053946" y="1509351"/>
                  </a:cubicBezTo>
                  <a:cubicBezTo>
                    <a:pt x="1052483" y="1510163"/>
                    <a:pt x="1050858" y="1510489"/>
                    <a:pt x="1049232" y="1510489"/>
                  </a:cubicBezTo>
                  <a:cubicBezTo>
                    <a:pt x="1045493" y="1510489"/>
                    <a:pt x="1041917" y="1508375"/>
                    <a:pt x="1039966" y="1504962"/>
                  </a:cubicBezTo>
                  <a:lnTo>
                    <a:pt x="1039966" y="1504962"/>
                  </a:lnTo>
                  <a:close/>
                  <a:moveTo>
                    <a:pt x="6017716" y="913893"/>
                  </a:moveTo>
                  <a:cubicBezTo>
                    <a:pt x="6012514" y="913568"/>
                    <a:pt x="6007312" y="912430"/>
                    <a:pt x="6002273" y="910480"/>
                  </a:cubicBezTo>
                  <a:cubicBezTo>
                    <a:pt x="5999184" y="909179"/>
                    <a:pt x="5996258" y="907716"/>
                    <a:pt x="5993494" y="905928"/>
                  </a:cubicBezTo>
                  <a:cubicBezTo>
                    <a:pt x="5989593" y="904302"/>
                    <a:pt x="5985854" y="902189"/>
                    <a:pt x="5982440" y="899588"/>
                  </a:cubicBezTo>
                  <a:cubicBezTo>
                    <a:pt x="5971386" y="895199"/>
                    <a:pt x="5962933" y="884633"/>
                    <a:pt x="5960820" y="873091"/>
                  </a:cubicBezTo>
                  <a:cubicBezTo>
                    <a:pt x="5957732" y="855697"/>
                    <a:pt x="5967322" y="839278"/>
                    <a:pt x="5982116" y="830500"/>
                  </a:cubicBezTo>
                  <a:cubicBezTo>
                    <a:pt x="5984228" y="829362"/>
                    <a:pt x="5986342" y="828387"/>
                    <a:pt x="5988618" y="827899"/>
                  </a:cubicBezTo>
                  <a:cubicBezTo>
                    <a:pt x="5989756" y="826111"/>
                    <a:pt x="5991056" y="824323"/>
                    <a:pt x="5992519" y="822860"/>
                  </a:cubicBezTo>
                  <a:cubicBezTo>
                    <a:pt x="5995283" y="819934"/>
                    <a:pt x="5997884" y="817495"/>
                    <a:pt x="6001135" y="815219"/>
                  </a:cubicBezTo>
                  <a:cubicBezTo>
                    <a:pt x="6004711" y="812781"/>
                    <a:pt x="6007962" y="810993"/>
                    <a:pt x="6011864" y="809205"/>
                  </a:cubicBezTo>
                  <a:cubicBezTo>
                    <a:pt x="6020154" y="805466"/>
                    <a:pt x="6029745" y="805141"/>
                    <a:pt x="6038524" y="806279"/>
                  </a:cubicBezTo>
                  <a:cubicBezTo>
                    <a:pt x="6051204" y="807904"/>
                    <a:pt x="6061770" y="815707"/>
                    <a:pt x="6070710" y="823998"/>
                  </a:cubicBezTo>
                  <a:cubicBezTo>
                    <a:pt x="6073474" y="826599"/>
                    <a:pt x="6075912" y="829687"/>
                    <a:pt x="6078026" y="832776"/>
                  </a:cubicBezTo>
                  <a:cubicBezTo>
                    <a:pt x="6080464" y="836190"/>
                    <a:pt x="6082902" y="839603"/>
                    <a:pt x="6084528" y="843505"/>
                  </a:cubicBezTo>
                  <a:cubicBezTo>
                    <a:pt x="6088429" y="851958"/>
                    <a:pt x="6091193" y="861224"/>
                    <a:pt x="6090055" y="870652"/>
                  </a:cubicBezTo>
                  <a:cubicBezTo>
                    <a:pt x="6089242" y="877805"/>
                    <a:pt x="6086641" y="885283"/>
                    <a:pt x="6082415" y="891135"/>
                  </a:cubicBezTo>
                  <a:cubicBezTo>
                    <a:pt x="6079976" y="894549"/>
                    <a:pt x="6077538" y="897475"/>
                    <a:pt x="6074449" y="900401"/>
                  </a:cubicBezTo>
                  <a:cubicBezTo>
                    <a:pt x="6071686" y="903164"/>
                    <a:pt x="6068435" y="905115"/>
                    <a:pt x="6065346" y="907391"/>
                  </a:cubicBezTo>
                  <a:cubicBezTo>
                    <a:pt x="6058518" y="912105"/>
                    <a:pt x="6049740" y="914056"/>
                    <a:pt x="6041775" y="915356"/>
                  </a:cubicBezTo>
                  <a:cubicBezTo>
                    <a:pt x="6039174" y="915844"/>
                    <a:pt x="6036573" y="916007"/>
                    <a:pt x="6033809" y="916007"/>
                  </a:cubicBezTo>
                  <a:cubicBezTo>
                    <a:pt x="6028445" y="916007"/>
                    <a:pt x="6022918" y="915194"/>
                    <a:pt x="6017716" y="913731"/>
                  </a:cubicBezTo>
                  <a:lnTo>
                    <a:pt x="6017716" y="913731"/>
                  </a:lnTo>
                  <a:close/>
                  <a:moveTo>
                    <a:pt x="6646010" y="788235"/>
                  </a:moveTo>
                  <a:lnTo>
                    <a:pt x="6645360" y="788235"/>
                  </a:lnTo>
                  <a:cubicBezTo>
                    <a:pt x="6641621" y="787909"/>
                    <a:pt x="6637882" y="787259"/>
                    <a:pt x="6634306" y="786121"/>
                  </a:cubicBezTo>
                  <a:cubicBezTo>
                    <a:pt x="6624064" y="782870"/>
                    <a:pt x="6615286" y="776205"/>
                    <a:pt x="6610735" y="766126"/>
                  </a:cubicBezTo>
                  <a:cubicBezTo>
                    <a:pt x="6608622" y="761412"/>
                    <a:pt x="6607647" y="756373"/>
                    <a:pt x="6607484" y="751333"/>
                  </a:cubicBezTo>
                  <a:cubicBezTo>
                    <a:pt x="6603744" y="734915"/>
                    <a:pt x="6610247" y="716708"/>
                    <a:pt x="6623252" y="704841"/>
                  </a:cubicBezTo>
                  <a:cubicBezTo>
                    <a:pt x="6633006" y="696063"/>
                    <a:pt x="6646173" y="691674"/>
                    <a:pt x="6659341" y="693137"/>
                  </a:cubicBezTo>
                  <a:cubicBezTo>
                    <a:pt x="6666330" y="693950"/>
                    <a:pt x="6673158" y="695250"/>
                    <a:pt x="6679335" y="698664"/>
                  </a:cubicBezTo>
                  <a:cubicBezTo>
                    <a:pt x="6686325" y="702565"/>
                    <a:pt x="6692340" y="707930"/>
                    <a:pt x="6697216" y="714270"/>
                  </a:cubicBezTo>
                  <a:cubicBezTo>
                    <a:pt x="6702906" y="721910"/>
                    <a:pt x="6706970" y="730851"/>
                    <a:pt x="6707783" y="740117"/>
                  </a:cubicBezTo>
                  <a:cubicBezTo>
                    <a:pt x="6708921" y="744994"/>
                    <a:pt x="6709247" y="749870"/>
                    <a:pt x="6708596" y="754747"/>
                  </a:cubicBezTo>
                  <a:cubicBezTo>
                    <a:pt x="6707783" y="761087"/>
                    <a:pt x="6705507" y="767915"/>
                    <a:pt x="6701606" y="773279"/>
                  </a:cubicBezTo>
                  <a:cubicBezTo>
                    <a:pt x="6699655" y="776043"/>
                    <a:pt x="6697704" y="778481"/>
                    <a:pt x="6695104" y="780757"/>
                  </a:cubicBezTo>
                  <a:cubicBezTo>
                    <a:pt x="6691690" y="783683"/>
                    <a:pt x="6688113" y="785796"/>
                    <a:pt x="6683887" y="787909"/>
                  </a:cubicBezTo>
                  <a:cubicBezTo>
                    <a:pt x="6678522" y="790673"/>
                    <a:pt x="6672508" y="791648"/>
                    <a:pt x="6666493" y="791648"/>
                  </a:cubicBezTo>
                  <a:cubicBezTo>
                    <a:pt x="6659341" y="791648"/>
                    <a:pt x="6652025" y="790185"/>
                    <a:pt x="6645685" y="788072"/>
                  </a:cubicBezTo>
                  <a:close/>
                </a:path>
              </a:pathLst>
            </a:custGeom>
            <a:solidFill>
              <a:srgbClr val="FDD47F"/>
            </a:solidFill>
            <a:ln w="1625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9627BF66-B754-767F-ACA9-51947F03CA6F}"/>
                </a:ext>
              </a:extLst>
            </p:cNvPr>
            <p:cNvSpPr/>
            <p:nvPr/>
          </p:nvSpPr>
          <p:spPr>
            <a:xfrm>
              <a:off x="10884722" y="4190349"/>
              <a:ext cx="492852" cy="465084"/>
            </a:xfrm>
            <a:custGeom>
              <a:avLst/>
              <a:gdLst>
                <a:gd name="connsiteX0" fmla="*/ 225116 w 492852"/>
                <a:gd name="connsiteY0" fmla="*/ 463946 h 465084"/>
                <a:gd name="connsiteX1" fmla="*/ 218775 w 492852"/>
                <a:gd name="connsiteY1" fmla="*/ 458907 h 465084"/>
                <a:gd name="connsiteX2" fmla="*/ 217800 w 492852"/>
                <a:gd name="connsiteY2" fmla="*/ 451429 h 465084"/>
                <a:gd name="connsiteX3" fmla="*/ 226903 w 492852"/>
                <a:gd name="connsiteY3" fmla="*/ 416479 h 465084"/>
                <a:gd name="connsiteX4" fmla="*/ 227879 w 492852"/>
                <a:gd name="connsiteY4" fmla="*/ 412252 h 465084"/>
                <a:gd name="connsiteX5" fmla="*/ 227879 w 492852"/>
                <a:gd name="connsiteY5" fmla="*/ 411114 h 465084"/>
                <a:gd name="connsiteX6" fmla="*/ 228204 w 492852"/>
                <a:gd name="connsiteY6" fmla="*/ 410302 h 465084"/>
                <a:gd name="connsiteX7" fmla="*/ 228530 w 492852"/>
                <a:gd name="connsiteY7" fmla="*/ 408838 h 465084"/>
                <a:gd name="connsiteX8" fmla="*/ 228854 w 492852"/>
                <a:gd name="connsiteY8" fmla="*/ 407213 h 465084"/>
                <a:gd name="connsiteX9" fmla="*/ 234056 w 492852"/>
                <a:gd name="connsiteY9" fmla="*/ 383642 h 465084"/>
                <a:gd name="connsiteX10" fmla="*/ 235194 w 492852"/>
                <a:gd name="connsiteY10" fmla="*/ 377627 h 465084"/>
                <a:gd name="connsiteX11" fmla="*/ 236332 w 492852"/>
                <a:gd name="connsiteY11" fmla="*/ 371125 h 465084"/>
                <a:gd name="connsiteX12" fmla="*/ 244623 w 492852"/>
                <a:gd name="connsiteY12" fmla="*/ 296997 h 465084"/>
                <a:gd name="connsiteX13" fmla="*/ 245436 w 492852"/>
                <a:gd name="connsiteY13" fmla="*/ 265623 h 465084"/>
                <a:gd name="connsiteX14" fmla="*/ 244948 w 492852"/>
                <a:gd name="connsiteY14" fmla="*/ 266111 h 465084"/>
                <a:gd name="connsiteX15" fmla="*/ 242672 w 492852"/>
                <a:gd name="connsiteY15" fmla="*/ 267899 h 465084"/>
                <a:gd name="connsiteX16" fmla="*/ 238608 w 492852"/>
                <a:gd name="connsiteY16" fmla="*/ 285943 h 465084"/>
                <a:gd name="connsiteX17" fmla="*/ 222027 w 492852"/>
                <a:gd name="connsiteY17" fmla="*/ 343814 h 465084"/>
                <a:gd name="connsiteX18" fmla="*/ 221540 w 492852"/>
                <a:gd name="connsiteY18" fmla="*/ 345115 h 465084"/>
                <a:gd name="connsiteX19" fmla="*/ 220564 w 492852"/>
                <a:gd name="connsiteY19" fmla="*/ 348366 h 465084"/>
                <a:gd name="connsiteX20" fmla="*/ 209185 w 492852"/>
                <a:gd name="connsiteY20" fmla="*/ 384617 h 465084"/>
                <a:gd name="connsiteX21" fmla="*/ 208372 w 492852"/>
                <a:gd name="connsiteY21" fmla="*/ 387055 h 465084"/>
                <a:gd name="connsiteX22" fmla="*/ 208047 w 492852"/>
                <a:gd name="connsiteY22" fmla="*/ 388193 h 465084"/>
                <a:gd name="connsiteX23" fmla="*/ 207722 w 492852"/>
                <a:gd name="connsiteY23" fmla="*/ 389006 h 465084"/>
                <a:gd name="connsiteX24" fmla="*/ 203170 w 492852"/>
                <a:gd name="connsiteY24" fmla="*/ 402824 h 465084"/>
                <a:gd name="connsiteX25" fmla="*/ 193416 w 492852"/>
                <a:gd name="connsiteY25" fmla="*/ 409326 h 465084"/>
                <a:gd name="connsiteX26" fmla="*/ 189678 w 492852"/>
                <a:gd name="connsiteY26" fmla="*/ 408513 h 465084"/>
                <a:gd name="connsiteX27" fmla="*/ 183826 w 492852"/>
                <a:gd name="connsiteY27" fmla="*/ 395021 h 465084"/>
                <a:gd name="connsiteX28" fmla="*/ 185614 w 492852"/>
                <a:gd name="connsiteY28" fmla="*/ 389819 h 465084"/>
                <a:gd name="connsiteX29" fmla="*/ 187890 w 492852"/>
                <a:gd name="connsiteY29" fmla="*/ 382829 h 465084"/>
                <a:gd name="connsiteX30" fmla="*/ 187890 w 492852"/>
                <a:gd name="connsiteY30" fmla="*/ 382179 h 465084"/>
                <a:gd name="connsiteX31" fmla="*/ 206422 w 492852"/>
                <a:gd name="connsiteY31" fmla="*/ 322357 h 465084"/>
                <a:gd name="connsiteX32" fmla="*/ 219589 w 492852"/>
                <a:gd name="connsiteY32" fmla="*/ 274401 h 465084"/>
                <a:gd name="connsiteX33" fmla="*/ 219589 w 492852"/>
                <a:gd name="connsiteY33" fmla="*/ 274401 h 465084"/>
                <a:gd name="connsiteX34" fmla="*/ 219101 w 492852"/>
                <a:gd name="connsiteY34" fmla="*/ 274564 h 465084"/>
                <a:gd name="connsiteX35" fmla="*/ 207072 w 492852"/>
                <a:gd name="connsiteY35" fmla="*/ 273101 h 465084"/>
                <a:gd name="connsiteX36" fmla="*/ 197643 w 492852"/>
                <a:gd name="connsiteY36" fmla="*/ 269525 h 465084"/>
                <a:gd name="connsiteX37" fmla="*/ 194554 w 492852"/>
                <a:gd name="connsiteY37" fmla="*/ 267736 h 465084"/>
                <a:gd name="connsiteX38" fmla="*/ 153264 w 492852"/>
                <a:gd name="connsiteY38" fmla="*/ 294559 h 465084"/>
                <a:gd name="connsiteX39" fmla="*/ 96855 w 492852"/>
                <a:gd name="connsiteY39" fmla="*/ 332760 h 465084"/>
                <a:gd name="connsiteX40" fmla="*/ 95230 w 492852"/>
                <a:gd name="connsiteY40" fmla="*/ 333898 h 465084"/>
                <a:gd name="connsiteX41" fmla="*/ 93605 w 492852"/>
                <a:gd name="connsiteY41" fmla="*/ 335036 h 465084"/>
                <a:gd name="connsiteX42" fmla="*/ 88566 w 492852"/>
                <a:gd name="connsiteY42" fmla="*/ 338775 h 465084"/>
                <a:gd name="connsiteX43" fmla="*/ 45650 w 492852"/>
                <a:gd name="connsiteY43" fmla="*/ 371287 h 465084"/>
                <a:gd name="connsiteX44" fmla="*/ 39310 w 492852"/>
                <a:gd name="connsiteY44" fmla="*/ 373563 h 465084"/>
                <a:gd name="connsiteX45" fmla="*/ 32157 w 492852"/>
                <a:gd name="connsiteY45" fmla="*/ 370799 h 465084"/>
                <a:gd name="connsiteX46" fmla="*/ 28906 w 492852"/>
                <a:gd name="connsiteY46" fmla="*/ 363322 h 465084"/>
                <a:gd name="connsiteX47" fmla="*/ 31670 w 492852"/>
                <a:gd name="connsiteY47" fmla="*/ 356332 h 465084"/>
                <a:gd name="connsiteX48" fmla="*/ 52802 w 492852"/>
                <a:gd name="connsiteY48" fmla="*/ 339100 h 465084"/>
                <a:gd name="connsiteX49" fmla="*/ 54102 w 492852"/>
                <a:gd name="connsiteY49" fmla="*/ 338125 h 465084"/>
                <a:gd name="connsiteX50" fmla="*/ 57029 w 492852"/>
                <a:gd name="connsiteY50" fmla="*/ 335849 h 465084"/>
                <a:gd name="connsiteX51" fmla="*/ 58166 w 492852"/>
                <a:gd name="connsiteY51" fmla="*/ 335036 h 465084"/>
                <a:gd name="connsiteX52" fmla="*/ 82063 w 492852"/>
                <a:gd name="connsiteY52" fmla="*/ 317805 h 465084"/>
                <a:gd name="connsiteX53" fmla="*/ 90191 w 492852"/>
                <a:gd name="connsiteY53" fmla="*/ 312115 h 465084"/>
                <a:gd name="connsiteX54" fmla="*/ 90841 w 492852"/>
                <a:gd name="connsiteY54" fmla="*/ 311628 h 465084"/>
                <a:gd name="connsiteX55" fmla="*/ 109210 w 492852"/>
                <a:gd name="connsiteY55" fmla="*/ 298948 h 465084"/>
                <a:gd name="connsiteX56" fmla="*/ 137495 w 492852"/>
                <a:gd name="connsiteY56" fmla="*/ 280091 h 465084"/>
                <a:gd name="connsiteX57" fmla="*/ 181550 w 492852"/>
                <a:gd name="connsiteY57" fmla="*/ 252131 h 465084"/>
                <a:gd name="connsiteX58" fmla="*/ 181550 w 492852"/>
                <a:gd name="connsiteY58" fmla="*/ 252131 h 465084"/>
                <a:gd name="connsiteX59" fmla="*/ 180574 w 492852"/>
                <a:gd name="connsiteY59" fmla="*/ 250180 h 465084"/>
                <a:gd name="connsiteX60" fmla="*/ 174071 w 492852"/>
                <a:gd name="connsiteY60" fmla="*/ 253106 h 465084"/>
                <a:gd name="connsiteX61" fmla="*/ 156190 w 492852"/>
                <a:gd name="connsiteY61" fmla="*/ 261071 h 465084"/>
                <a:gd name="connsiteX62" fmla="*/ 105309 w 492852"/>
                <a:gd name="connsiteY62" fmla="*/ 285293 h 465084"/>
                <a:gd name="connsiteX63" fmla="*/ 104659 w 492852"/>
                <a:gd name="connsiteY63" fmla="*/ 285618 h 465084"/>
                <a:gd name="connsiteX64" fmla="*/ 100107 w 492852"/>
                <a:gd name="connsiteY64" fmla="*/ 288056 h 465084"/>
                <a:gd name="connsiteX65" fmla="*/ 93930 w 492852"/>
                <a:gd name="connsiteY65" fmla="*/ 291308 h 465084"/>
                <a:gd name="connsiteX66" fmla="*/ 93442 w 492852"/>
                <a:gd name="connsiteY66" fmla="*/ 291308 h 465084"/>
                <a:gd name="connsiteX67" fmla="*/ 88727 w 492852"/>
                <a:gd name="connsiteY67" fmla="*/ 294071 h 465084"/>
                <a:gd name="connsiteX68" fmla="*/ 68407 w 492852"/>
                <a:gd name="connsiteY68" fmla="*/ 304963 h 465084"/>
                <a:gd name="connsiteX69" fmla="*/ 54753 w 492852"/>
                <a:gd name="connsiteY69" fmla="*/ 312603 h 465084"/>
                <a:gd name="connsiteX70" fmla="*/ 53940 w 492852"/>
                <a:gd name="connsiteY70" fmla="*/ 313091 h 465084"/>
                <a:gd name="connsiteX71" fmla="*/ 53127 w 492852"/>
                <a:gd name="connsiteY71" fmla="*/ 313578 h 465084"/>
                <a:gd name="connsiteX72" fmla="*/ 44512 w 492852"/>
                <a:gd name="connsiteY72" fmla="*/ 318780 h 465084"/>
                <a:gd name="connsiteX73" fmla="*/ 39310 w 492852"/>
                <a:gd name="connsiteY73" fmla="*/ 320406 h 465084"/>
                <a:gd name="connsiteX74" fmla="*/ 31182 w 492852"/>
                <a:gd name="connsiteY74" fmla="*/ 316504 h 465084"/>
                <a:gd name="connsiteX75" fmla="*/ 28906 w 492852"/>
                <a:gd name="connsiteY75" fmla="*/ 308702 h 465084"/>
                <a:gd name="connsiteX76" fmla="*/ 32645 w 492852"/>
                <a:gd name="connsiteY76" fmla="*/ 302037 h 465084"/>
                <a:gd name="connsiteX77" fmla="*/ 44023 w 492852"/>
                <a:gd name="connsiteY77" fmla="*/ 294884 h 465084"/>
                <a:gd name="connsiteX78" fmla="*/ 58329 w 492852"/>
                <a:gd name="connsiteY78" fmla="*/ 286756 h 465084"/>
                <a:gd name="connsiteX79" fmla="*/ 84502 w 492852"/>
                <a:gd name="connsiteY79" fmla="*/ 272613 h 465084"/>
                <a:gd name="connsiteX80" fmla="*/ 85964 w 492852"/>
                <a:gd name="connsiteY80" fmla="*/ 271963 h 465084"/>
                <a:gd name="connsiteX81" fmla="*/ 87265 w 492852"/>
                <a:gd name="connsiteY81" fmla="*/ 271313 h 465084"/>
                <a:gd name="connsiteX82" fmla="*/ 87265 w 492852"/>
                <a:gd name="connsiteY82" fmla="*/ 271313 h 465084"/>
                <a:gd name="connsiteX83" fmla="*/ 87265 w 492852"/>
                <a:gd name="connsiteY83" fmla="*/ 271638 h 465084"/>
                <a:gd name="connsiteX84" fmla="*/ 87102 w 492852"/>
                <a:gd name="connsiteY84" fmla="*/ 271638 h 465084"/>
                <a:gd name="connsiteX85" fmla="*/ 89866 w 492852"/>
                <a:gd name="connsiteY85" fmla="*/ 270012 h 465084"/>
                <a:gd name="connsiteX86" fmla="*/ 92304 w 492852"/>
                <a:gd name="connsiteY86" fmla="*/ 268549 h 465084"/>
                <a:gd name="connsiteX87" fmla="*/ 93117 w 492852"/>
                <a:gd name="connsiteY87" fmla="*/ 268062 h 465084"/>
                <a:gd name="connsiteX88" fmla="*/ 95393 w 492852"/>
                <a:gd name="connsiteY88" fmla="*/ 266924 h 465084"/>
                <a:gd name="connsiteX89" fmla="*/ 95393 w 492852"/>
                <a:gd name="connsiteY89" fmla="*/ 266924 h 465084"/>
                <a:gd name="connsiteX90" fmla="*/ 95393 w 492852"/>
                <a:gd name="connsiteY90" fmla="*/ 267249 h 465084"/>
                <a:gd name="connsiteX91" fmla="*/ 95068 w 492852"/>
                <a:gd name="connsiteY91" fmla="*/ 267249 h 465084"/>
                <a:gd name="connsiteX92" fmla="*/ 97018 w 492852"/>
                <a:gd name="connsiteY92" fmla="*/ 266436 h 465084"/>
                <a:gd name="connsiteX93" fmla="*/ 104171 w 492852"/>
                <a:gd name="connsiteY93" fmla="*/ 262697 h 465084"/>
                <a:gd name="connsiteX94" fmla="*/ 145949 w 492852"/>
                <a:gd name="connsiteY94" fmla="*/ 242865 h 465084"/>
                <a:gd name="connsiteX95" fmla="*/ 175210 w 492852"/>
                <a:gd name="connsiteY95" fmla="*/ 230348 h 465084"/>
                <a:gd name="connsiteX96" fmla="*/ 174397 w 492852"/>
                <a:gd name="connsiteY96" fmla="*/ 226284 h 465084"/>
                <a:gd name="connsiteX97" fmla="*/ 171796 w 492852"/>
                <a:gd name="connsiteY97" fmla="*/ 225633 h 465084"/>
                <a:gd name="connsiteX98" fmla="*/ 170170 w 492852"/>
                <a:gd name="connsiteY98" fmla="*/ 225146 h 465084"/>
                <a:gd name="connsiteX99" fmla="*/ 169032 w 492852"/>
                <a:gd name="connsiteY99" fmla="*/ 224821 h 465084"/>
                <a:gd name="connsiteX100" fmla="*/ 168220 w 492852"/>
                <a:gd name="connsiteY100" fmla="*/ 224495 h 465084"/>
                <a:gd name="connsiteX101" fmla="*/ 166757 w 492852"/>
                <a:gd name="connsiteY101" fmla="*/ 224170 h 465084"/>
                <a:gd name="connsiteX102" fmla="*/ 162693 w 492852"/>
                <a:gd name="connsiteY102" fmla="*/ 222870 h 465084"/>
                <a:gd name="connsiteX103" fmla="*/ 163343 w 492852"/>
                <a:gd name="connsiteY103" fmla="*/ 222870 h 465084"/>
                <a:gd name="connsiteX104" fmla="*/ 162042 w 492852"/>
                <a:gd name="connsiteY104" fmla="*/ 222382 h 465084"/>
                <a:gd name="connsiteX105" fmla="*/ 151314 w 492852"/>
                <a:gd name="connsiteY105" fmla="*/ 218968 h 465084"/>
                <a:gd name="connsiteX106" fmla="*/ 102870 w 492852"/>
                <a:gd name="connsiteY106" fmla="*/ 203038 h 465084"/>
                <a:gd name="connsiteX107" fmla="*/ 89378 w 492852"/>
                <a:gd name="connsiteY107" fmla="*/ 198486 h 465084"/>
                <a:gd name="connsiteX108" fmla="*/ 86777 w 492852"/>
                <a:gd name="connsiteY108" fmla="*/ 197673 h 465084"/>
                <a:gd name="connsiteX109" fmla="*/ 40285 w 492852"/>
                <a:gd name="connsiteY109" fmla="*/ 181580 h 465084"/>
                <a:gd name="connsiteX110" fmla="*/ 25980 w 492852"/>
                <a:gd name="connsiteY110" fmla="*/ 176378 h 465084"/>
                <a:gd name="connsiteX111" fmla="*/ 21428 w 492852"/>
                <a:gd name="connsiteY111" fmla="*/ 174752 h 465084"/>
                <a:gd name="connsiteX112" fmla="*/ 16876 w 492852"/>
                <a:gd name="connsiteY112" fmla="*/ 172964 h 465084"/>
                <a:gd name="connsiteX113" fmla="*/ 16226 w 492852"/>
                <a:gd name="connsiteY113" fmla="*/ 172964 h 465084"/>
                <a:gd name="connsiteX114" fmla="*/ 14763 w 492852"/>
                <a:gd name="connsiteY114" fmla="*/ 172151 h 465084"/>
                <a:gd name="connsiteX115" fmla="*/ 7773 w 492852"/>
                <a:gd name="connsiteY115" fmla="*/ 169550 h 465084"/>
                <a:gd name="connsiteX116" fmla="*/ 295 w 492852"/>
                <a:gd name="connsiteY116" fmla="*/ 157033 h 465084"/>
                <a:gd name="connsiteX117" fmla="*/ 10212 w 492852"/>
                <a:gd name="connsiteY117" fmla="*/ 149230 h 465084"/>
                <a:gd name="connsiteX118" fmla="*/ 12812 w 492852"/>
                <a:gd name="connsiteY118" fmla="*/ 149718 h 465084"/>
                <a:gd name="connsiteX119" fmla="*/ 31994 w 492852"/>
                <a:gd name="connsiteY119" fmla="*/ 156383 h 465084"/>
                <a:gd name="connsiteX120" fmla="*/ 39959 w 492852"/>
                <a:gd name="connsiteY120" fmla="*/ 159309 h 465084"/>
                <a:gd name="connsiteX121" fmla="*/ 71984 w 492852"/>
                <a:gd name="connsiteY121" fmla="*/ 170688 h 465084"/>
                <a:gd name="connsiteX122" fmla="*/ 115876 w 492852"/>
                <a:gd name="connsiteY122" fmla="*/ 185644 h 465084"/>
                <a:gd name="connsiteX123" fmla="*/ 118476 w 492852"/>
                <a:gd name="connsiteY123" fmla="*/ 186456 h 465084"/>
                <a:gd name="connsiteX124" fmla="*/ 134570 w 492852"/>
                <a:gd name="connsiteY124" fmla="*/ 191821 h 465084"/>
                <a:gd name="connsiteX125" fmla="*/ 170821 w 492852"/>
                <a:gd name="connsiteY125" fmla="*/ 203850 h 465084"/>
                <a:gd name="connsiteX126" fmla="*/ 171634 w 492852"/>
                <a:gd name="connsiteY126" fmla="*/ 204175 h 465084"/>
                <a:gd name="connsiteX127" fmla="*/ 175047 w 492852"/>
                <a:gd name="connsiteY127" fmla="*/ 205313 h 465084"/>
                <a:gd name="connsiteX128" fmla="*/ 175047 w 492852"/>
                <a:gd name="connsiteY128" fmla="*/ 204988 h 465084"/>
                <a:gd name="connsiteX129" fmla="*/ 175047 w 492852"/>
                <a:gd name="connsiteY129" fmla="*/ 203363 h 465084"/>
                <a:gd name="connsiteX130" fmla="*/ 177323 w 492852"/>
                <a:gd name="connsiteY130" fmla="*/ 195722 h 465084"/>
                <a:gd name="connsiteX131" fmla="*/ 177323 w 492852"/>
                <a:gd name="connsiteY131" fmla="*/ 195722 h 465084"/>
                <a:gd name="connsiteX132" fmla="*/ 157815 w 492852"/>
                <a:gd name="connsiteY132" fmla="*/ 185806 h 465084"/>
                <a:gd name="connsiteX133" fmla="*/ 101245 w 492852"/>
                <a:gd name="connsiteY133" fmla="*/ 152969 h 465084"/>
                <a:gd name="connsiteX134" fmla="*/ 94742 w 492852"/>
                <a:gd name="connsiteY134" fmla="*/ 148905 h 465084"/>
                <a:gd name="connsiteX135" fmla="*/ 90841 w 492852"/>
                <a:gd name="connsiteY135" fmla="*/ 146467 h 465084"/>
                <a:gd name="connsiteX136" fmla="*/ 88403 w 492852"/>
                <a:gd name="connsiteY136" fmla="*/ 144841 h 465084"/>
                <a:gd name="connsiteX137" fmla="*/ 87752 w 492852"/>
                <a:gd name="connsiteY137" fmla="*/ 144353 h 465084"/>
                <a:gd name="connsiteX138" fmla="*/ 79461 w 492852"/>
                <a:gd name="connsiteY138" fmla="*/ 139314 h 465084"/>
                <a:gd name="connsiteX139" fmla="*/ 73935 w 492852"/>
                <a:gd name="connsiteY139" fmla="*/ 135900 h 465084"/>
                <a:gd name="connsiteX140" fmla="*/ 72960 w 492852"/>
                <a:gd name="connsiteY140" fmla="*/ 124521 h 465084"/>
                <a:gd name="connsiteX141" fmla="*/ 82226 w 492852"/>
                <a:gd name="connsiteY141" fmla="*/ 119157 h 465084"/>
                <a:gd name="connsiteX142" fmla="*/ 85477 w 492852"/>
                <a:gd name="connsiteY142" fmla="*/ 119644 h 465084"/>
                <a:gd name="connsiteX143" fmla="*/ 92467 w 492852"/>
                <a:gd name="connsiteY143" fmla="*/ 123058 h 465084"/>
                <a:gd name="connsiteX144" fmla="*/ 94255 w 492852"/>
                <a:gd name="connsiteY144" fmla="*/ 124033 h 465084"/>
                <a:gd name="connsiteX145" fmla="*/ 99457 w 492852"/>
                <a:gd name="connsiteY145" fmla="*/ 127285 h 465084"/>
                <a:gd name="connsiteX146" fmla="*/ 100919 w 492852"/>
                <a:gd name="connsiteY146" fmla="*/ 128260 h 465084"/>
                <a:gd name="connsiteX147" fmla="*/ 130018 w 492852"/>
                <a:gd name="connsiteY147" fmla="*/ 146142 h 465084"/>
                <a:gd name="connsiteX148" fmla="*/ 185125 w 492852"/>
                <a:gd name="connsiteY148" fmla="*/ 176540 h 465084"/>
                <a:gd name="connsiteX149" fmla="*/ 186102 w 492852"/>
                <a:gd name="connsiteY149" fmla="*/ 177028 h 465084"/>
                <a:gd name="connsiteX150" fmla="*/ 187077 w 492852"/>
                <a:gd name="connsiteY150" fmla="*/ 177516 h 465084"/>
                <a:gd name="connsiteX151" fmla="*/ 193904 w 492852"/>
                <a:gd name="connsiteY151" fmla="*/ 170200 h 465084"/>
                <a:gd name="connsiteX152" fmla="*/ 198131 w 492852"/>
                <a:gd name="connsiteY152" fmla="*/ 163048 h 465084"/>
                <a:gd name="connsiteX153" fmla="*/ 197806 w 492852"/>
                <a:gd name="connsiteY153" fmla="*/ 162235 h 465084"/>
                <a:gd name="connsiteX154" fmla="*/ 186426 w 492852"/>
                <a:gd name="connsiteY154" fmla="*/ 130048 h 465084"/>
                <a:gd name="connsiteX155" fmla="*/ 185451 w 492852"/>
                <a:gd name="connsiteY155" fmla="*/ 127285 h 465084"/>
                <a:gd name="connsiteX156" fmla="*/ 184638 w 492852"/>
                <a:gd name="connsiteY156" fmla="*/ 125171 h 465084"/>
                <a:gd name="connsiteX157" fmla="*/ 184150 w 492852"/>
                <a:gd name="connsiteY157" fmla="*/ 123871 h 465084"/>
                <a:gd name="connsiteX158" fmla="*/ 183663 w 492852"/>
                <a:gd name="connsiteY158" fmla="*/ 122408 h 465084"/>
                <a:gd name="connsiteX159" fmla="*/ 183338 w 492852"/>
                <a:gd name="connsiteY159" fmla="*/ 121270 h 465084"/>
                <a:gd name="connsiteX160" fmla="*/ 182525 w 492852"/>
                <a:gd name="connsiteY160" fmla="*/ 118831 h 465084"/>
                <a:gd name="connsiteX161" fmla="*/ 181875 w 492852"/>
                <a:gd name="connsiteY161" fmla="*/ 117043 h 465084"/>
                <a:gd name="connsiteX162" fmla="*/ 179599 w 492852"/>
                <a:gd name="connsiteY162" fmla="*/ 110216 h 465084"/>
                <a:gd name="connsiteX163" fmla="*/ 176997 w 492852"/>
                <a:gd name="connsiteY163" fmla="*/ 103226 h 465084"/>
                <a:gd name="connsiteX164" fmla="*/ 176185 w 492852"/>
                <a:gd name="connsiteY164" fmla="*/ 100950 h 465084"/>
                <a:gd name="connsiteX165" fmla="*/ 162530 w 492852"/>
                <a:gd name="connsiteY165" fmla="*/ 65187 h 465084"/>
                <a:gd name="connsiteX166" fmla="*/ 152613 w 492852"/>
                <a:gd name="connsiteY166" fmla="*/ 39665 h 465084"/>
                <a:gd name="connsiteX167" fmla="*/ 149850 w 492852"/>
                <a:gd name="connsiteY167" fmla="*/ 32512 h 465084"/>
                <a:gd name="connsiteX168" fmla="*/ 147900 w 492852"/>
                <a:gd name="connsiteY168" fmla="*/ 27635 h 465084"/>
                <a:gd name="connsiteX169" fmla="*/ 146762 w 492852"/>
                <a:gd name="connsiteY169" fmla="*/ 24709 h 465084"/>
                <a:gd name="connsiteX170" fmla="*/ 143186 w 492852"/>
                <a:gd name="connsiteY170" fmla="*/ 15931 h 465084"/>
                <a:gd name="connsiteX171" fmla="*/ 141235 w 492852"/>
                <a:gd name="connsiteY171" fmla="*/ 10404 h 465084"/>
                <a:gd name="connsiteX172" fmla="*/ 144324 w 492852"/>
                <a:gd name="connsiteY172" fmla="*/ 3089 h 465084"/>
                <a:gd name="connsiteX173" fmla="*/ 151314 w 492852"/>
                <a:gd name="connsiteY173" fmla="*/ 0 h 465084"/>
                <a:gd name="connsiteX174" fmla="*/ 157654 w 492852"/>
                <a:gd name="connsiteY174" fmla="*/ 2113 h 465084"/>
                <a:gd name="connsiteX175" fmla="*/ 162855 w 492852"/>
                <a:gd name="connsiteY175" fmla="*/ 9754 h 465084"/>
                <a:gd name="connsiteX176" fmla="*/ 167894 w 492852"/>
                <a:gd name="connsiteY176" fmla="*/ 22108 h 465084"/>
                <a:gd name="connsiteX177" fmla="*/ 168382 w 492852"/>
                <a:gd name="connsiteY177" fmla="*/ 23409 h 465084"/>
                <a:gd name="connsiteX178" fmla="*/ 168708 w 492852"/>
                <a:gd name="connsiteY178" fmla="*/ 24547 h 465084"/>
                <a:gd name="connsiteX179" fmla="*/ 169195 w 492852"/>
                <a:gd name="connsiteY179" fmla="*/ 25685 h 465084"/>
                <a:gd name="connsiteX180" fmla="*/ 173584 w 492852"/>
                <a:gd name="connsiteY180" fmla="*/ 36901 h 465084"/>
                <a:gd name="connsiteX181" fmla="*/ 176673 w 492852"/>
                <a:gd name="connsiteY181" fmla="*/ 44867 h 465084"/>
                <a:gd name="connsiteX182" fmla="*/ 181061 w 492852"/>
                <a:gd name="connsiteY182" fmla="*/ 56083 h 465084"/>
                <a:gd name="connsiteX183" fmla="*/ 204633 w 492852"/>
                <a:gd name="connsiteY183" fmla="*/ 118831 h 465084"/>
                <a:gd name="connsiteX184" fmla="*/ 215037 w 492852"/>
                <a:gd name="connsiteY184" fmla="*/ 148905 h 465084"/>
                <a:gd name="connsiteX185" fmla="*/ 215037 w 492852"/>
                <a:gd name="connsiteY185" fmla="*/ 148905 h 465084"/>
                <a:gd name="connsiteX186" fmla="*/ 217963 w 492852"/>
                <a:gd name="connsiteY186" fmla="*/ 147117 h 465084"/>
                <a:gd name="connsiteX187" fmla="*/ 214387 w 492852"/>
                <a:gd name="connsiteY187" fmla="*/ 126634 h 465084"/>
                <a:gd name="connsiteX188" fmla="*/ 210810 w 492852"/>
                <a:gd name="connsiteY188" fmla="*/ 105502 h 465084"/>
                <a:gd name="connsiteX189" fmla="*/ 207072 w 492852"/>
                <a:gd name="connsiteY189" fmla="*/ 84206 h 465084"/>
                <a:gd name="connsiteX190" fmla="*/ 206746 w 492852"/>
                <a:gd name="connsiteY190" fmla="*/ 82581 h 465084"/>
                <a:gd name="connsiteX191" fmla="*/ 206422 w 492852"/>
                <a:gd name="connsiteY191" fmla="*/ 80305 h 465084"/>
                <a:gd name="connsiteX192" fmla="*/ 199756 w 492852"/>
                <a:gd name="connsiteY192" fmla="*/ 39665 h 465084"/>
                <a:gd name="connsiteX193" fmla="*/ 199431 w 492852"/>
                <a:gd name="connsiteY193" fmla="*/ 37714 h 465084"/>
                <a:gd name="connsiteX194" fmla="*/ 197480 w 492852"/>
                <a:gd name="connsiteY194" fmla="*/ 15118 h 465084"/>
                <a:gd name="connsiteX195" fmla="*/ 207559 w 492852"/>
                <a:gd name="connsiteY195" fmla="*/ 4714 h 465084"/>
                <a:gd name="connsiteX196" fmla="*/ 215037 w 492852"/>
                <a:gd name="connsiteY196" fmla="*/ 7803 h 465084"/>
                <a:gd name="connsiteX197" fmla="*/ 217963 w 492852"/>
                <a:gd name="connsiteY197" fmla="*/ 14793 h 465084"/>
                <a:gd name="connsiteX198" fmla="*/ 218288 w 492852"/>
                <a:gd name="connsiteY198" fmla="*/ 22596 h 465084"/>
                <a:gd name="connsiteX199" fmla="*/ 226254 w 492852"/>
                <a:gd name="connsiteY199" fmla="*/ 72502 h 465084"/>
                <a:gd name="connsiteX200" fmla="*/ 227066 w 492852"/>
                <a:gd name="connsiteY200" fmla="*/ 77379 h 465084"/>
                <a:gd name="connsiteX201" fmla="*/ 227066 w 492852"/>
                <a:gd name="connsiteY201" fmla="*/ 78679 h 465084"/>
                <a:gd name="connsiteX202" fmla="*/ 228692 w 492852"/>
                <a:gd name="connsiteY202" fmla="*/ 86970 h 465084"/>
                <a:gd name="connsiteX203" fmla="*/ 237957 w 492852"/>
                <a:gd name="connsiteY203" fmla="*/ 142890 h 465084"/>
                <a:gd name="connsiteX204" fmla="*/ 237957 w 492852"/>
                <a:gd name="connsiteY204" fmla="*/ 142890 h 465084"/>
                <a:gd name="connsiteX205" fmla="*/ 238608 w 492852"/>
                <a:gd name="connsiteY205" fmla="*/ 142728 h 465084"/>
                <a:gd name="connsiteX206" fmla="*/ 244623 w 492852"/>
                <a:gd name="connsiteY206" fmla="*/ 143053 h 465084"/>
                <a:gd name="connsiteX207" fmla="*/ 254864 w 492852"/>
                <a:gd name="connsiteY207" fmla="*/ 144516 h 465084"/>
                <a:gd name="connsiteX208" fmla="*/ 265430 w 492852"/>
                <a:gd name="connsiteY208" fmla="*/ 127772 h 465084"/>
                <a:gd name="connsiteX209" fmla="*/ 265430 w 492852"/>
                <a:gd name="connsiteY209" fmla="*/ 127772 h 465084"/>
                <a:gd name="connsiteX210" fmla="*/ 265430 w 492852"/>
                <a:gd name="connsiteY210" fmla="*/ 128260 h 465084"/>
                <a:gd name="connsiteX211" fmla="*/ 266081 w 492852"/>
                <a:gd name="connsiteY211" fmla="*/ 126959 h 465084"/>
                <a:gd name="connsiteX212" fmla="*/ 269332 w 492852"/>
                <a:gd name="connsiteY212" fmla="*/ 121758 h 465084"/>
                <a:gd name="connsiteX213" fmla="*/ 293066 w 492852"/>
                <a:gd name="connsiteY213" fmla="*/ 88108 h 465084"/>
                <a:gd name="connsiteX214" fmla="*/ 323301 w 492852"/>
                <a:gd name="connsiteY214" fmla="*/ 49906 h 465084"/>
                <a:gd name="connsiteX215" fmla="*/ 325253 w 492852"/>
                <a:gd name="connsiteY215" fmla="*/ 47468 h 465084"/>
                <a:gd name="connsiteX216" fmla="*/ 349474 w 492852"/>
                <a:gd name="connsiteY216" fmla="*/ 19345 h 465084"/>
                <a:gd name="connsiteX217" fmla="*/ 356790 w 492852"/>
                <a:gd name="connsiteY217" fmla="*/ 16256 h 465084"/>
                <a:gd name="connsiteX218" fmla="*/ 363941 w 492852"/>
                <a:gd name="connsiteY218" fmla="*/ 19020 h 465084"/>
                <a:gd name="connsiteX219" fmla="*/ 364267 w 492852"/>
                <a:gd name="connsiteY219" fmla="*/ 33487 h 465084"/>
                <a:gd name="connsiteX220" fmla="*/ 349962 w 492852"/>
                <a:gd name="connsiteY220" fmla="*/ 50069 h 465084"/>
                <a:gd name="connsiteX221" fmla="*/ 348824 w 492852"/>
                <a:gd name="connsiteY221" fmla="*/ 51369 h 465084"/>
                <a:gd name="connsiteX222" fmla="*/ 346873 w 492852"/>
                <a:gd name="connsiteY222" fmla="*/ 53807 h 465084"/>
                <a:gd name="connsiteX223" fmla="*/ 345735 w 492852"/>
                <a:gd name="connsiteY223" fmla="*/ 55270 h 465084"/>
                <a:gd name="connsiteX224" fmla="*/ 345248 w 492852"/>
                <a:gd name="connsiteY224" fmla="*/ 55921 h 465084"/>
                <a:gd name="connsiteX225" fmla="*/ 344922 w 492852"/>
                <a:gd name="connsiteY225" fmla="*/ 56408 h 465084"/>
                <a:gd name="connsiteX226" fmla="*/ 343134 w 492852"/>
                <a:gd name="connsiteY226" fmla="*/ 58522 h 465084"/>
                <a:gd name="connsiteX227" fmla="*/ 312736 w 492852"/>
                <a:gd name="connsiteY227" fmla="*/ 96886 h 465084"/>
                <a:gd name="connsiteX228" fmla="*/ 309484 w 492852"/>
                <a:gd name="connsiteY228" fmla="*/ 101112 h 465084"/>
                <a:gd name="connsiteX229" fmla="*/ 309159 w 492852"/>
                <a:gd name="connsiteY229" fmla="*/ 101600 h 465084"/>
                <a:gd name="connsiteX230" fmla="*/ 297292 w 492852"/>
                <a:gd name="connsiteY230" fmla="*/ 117694 h 465084"/>
                <a:gd name="connsiteX231" fmla="*/ 282174 w 492852"/>
                <a:gd name="connsiteY231" fmla="*/ 139964 h 465084"/>
                <a:gd name="connsiteX232" fmla="*/ 274533 w 492852"/>
                <a:gd name="connsiteY232" fmla="*/ 151669 h 465084"/>
                <a:gd name="connsiteX233" fmla="*/ 274533 w 492852"/>
                <a:gd name="connsiteY233" fmla="*/ 151669 h 465084"/>
                <a:gd name="connsiteX234" fmla="*/ 276322 w 492852"/>
                <a:gd name="connsiteY234" fmla="*/ 152644 h 465084"/>
                <a:gd name="connsiteX235" fmla="*/ 279574 w 492852"/>
                <a:gd name="connsiteY235" fmla="*/ 154920 h 465084"/>
                <a:gd name="connsiteX236" fmla="*/ 279574 w 492852"/>
                <a:gd name="connsiteY236" fmla="*/ 154920 h 465084"/>
                <a:gd name="connsiteX237" fmla="*/ 279898 w 492852"/>
                <a:gd name="connsiteY237" fmla="*/ 154270 h 465084"/>
                <a:gd name="connsiteX238" fmla="*/ 294041 w 492852"/>
                <a:gd name="connsiteY238" fmla="*/ 140289 h 465084"/>
                <a:gd name="connsiteX239" fmla="*/ 301031 w 492852"/>
                <a:gd name="connsiteY239" fmla="*/ 133462 h 465084"/>
                <a:gd name="connsiteX240" fmla="*/ 303958 w 492852"/>
                <a:gd name="connsiteY240" fmla="*/ 130536 h 465084"/>
                <a:gd name="connsiteX241" fmla="*/ 326878 w 492852"/>
                <a:gd name="connsiteY241" fmla="*/ 107940 h 465084"/>
                <a:gd name="connsiteX242" fmla="*/ 330942 w 492852"/>
                <a:gd name="connsiteY242" fmla="*/ 103876 h 465084"/>
                <a:gd name="connsiteX243" fmla="*/ 343134 w 492852"/>
                <a:gd name="connsiteY243" fmla="*/ 91684 h 465084"/>
                <a:gd name="connsiteX244" fmla="*/ 350612 w 492852"/>
                <a:gd name="connsiteY244" fmla="*/ 88595 h 465084"/>
                <a:gd name="connsiteX245" fmla="*/ 357602 w 492852"/>
                <a:gd name="connsiteY245" fmla="*/ 91359 h 465084"/>
                <a:gd name="connsiteX246" fmla="*/ 360691 w 492852"/>
                <a:gd name="connsiteY246" fmla="*/ 98837 h 465084"/>
                <a:gd name="connsiteX247" fmla="*/ 357927 w 492852"/>
                <a:gd name="connsiteY247" fmla="*/ 105989 h 465084"/>
                <a:gd name="connsiteX248" fmla="*/ 311598 w 492852"/>
                <a:gd name="connsiteY248" fmla="*/ 151831 h 465084"/>
                <a:gd name="connsiteX249" fmla="*/ 305583 w 492852"/>
                <a:gd name="connsiteY249" fmla="*/ 157683 h 465084"/>
                <a:gd name="connsiteX250" fmla="*/ 293716 w 492852"/>
                <a:gd name="connsiteY250" fmla="*/ 169225 h 465084"/>
                <a:gd name="connsiteX251" fmla="*/ 303144 w 492852"/>
                <a:gd name="connsiteY251" fmla="*/ 188570 h 465084"/>
                <a:gd name="connsiteX252" fmla="*/ 311598 w 492852"/>
                <a:gd name="connsiteY252" fmla="*/ 186294 h 465084"/>
                <a:gd name="connsiteX253" fmla="*/ 343621 w 492852"/>
                <a:gd name="connsiteY253" fmla="*/ 179466 h 465084"/>
                <a:gd name="connsiteX254" fmla="*/ 374834 w 492852"/>
                <a:gd name="connsiteY254" fmla="*/ 174590 h 465084"/>
                <a:gd name="connsiteX255" fmla="*/ 482448 w 492852"/>
                <a:gd name="connsiteY255" fmla="*/ 165811 h 465084"/>
                <a:gd name="connsiteX256" fmla="*/ 492852 w 492852"/>
                <a:gd name="connsiteY256" fmla="*/ 175890 h 465084"/>
                <a:gd name="connsiteX257" fmla="*/ 482774 w 492852"/>
                <a:gd name="connsiteY257" fmla="*/ 186294 h 465084"/>
                <a:gd name="connsiteX258" fmla="*/ 436769 w 492852"/>
                <a:gd name="connsiteY258" fmla="*/ 189057 h 465084"/>
                <a:gd name="connsiteX259" fmla="*/ 435306 w 492852"/>
                <a:gd name="connsiteY259" fmla="*/ 189057 h 465084"/>
                <a:gd name="connsiteX260" fmla="*/ 388488 w 492852"/>
                <a:gd name="connsiteY260" fmla="*/ 193934 h 465084"/>
                <a:gd name="connsiteX261" fmla="*/ 361178 w 492852"/>
                <a:gd name="connsiteY261" fmla="*/ 197673 h 465084"/>
                <a:gd name="connsiteX262" fmla="*/ 337770 w 492852"/>
                <a:gd name="connsiteY262" fmla="*/ 201900 h 465084"/>
                <a:gd name="connsiteX263" fmla="*/ 318913 w 492852"/>
                <a:gd name="connsiteY263" fmla="*/ 206126 h 465084"/>
                <a:gd name="connsiteX264" fmla="*/ 319726 w 492852"/>
                <a:gd name="connsiteY264" fmla="*/ 206126 h 465084"/>
                <a:gd name="connsiteX265" fmla="*/ 320864 w 492852"/>
                <a:gd name="connsiteY265" fmla="*/ 206126 h 465084"/>
                <a:gd name="connsiteX266" fmla="*/ 332568 w 492852"/>
                <a:gd name="connsiteY266" fmla="*/ 207264 h 465084"/>
                <a:gd name="connsiteX267" fmla="*/ 344435 w 492852"/>
                <a:gd name="connsiteY267" fmla="*/ 208565 h 465084"/>
                <a:gd name="connsiteX268" fmla="*/ 348011 w 492852"/>
                <a:gd name="connsiteY268" fmla="*/ 208890 h 465084"/>
                <a:gd name="connsiteX269" fmla="*/ 351588 w 492852"/>
                <a:gd name="connsiteY269" fmla="*/ 209215 h 465084"/>
                <a:gd name="connsiteX270" fmla="*/ 412060 w 492852"/>
                <a:gd name="connsiteY270" fmla="*/ 216042 h 465084"/>
                <a:gd name="connsiteX271" fmla="*/ 414986 w 492852"/>
                <a:gd name="connsiteY271" fmla="*/ 216367 h 465084"/>
                <a:gd name="connsiteX272" fmla="*/ 466680 w 492852"/>
                <a:gd name="connsiteY272" fmla="*/ 223195 h 465084"/>
                <a:gd name="connsiteX273" fmla="*/ 475621 w 492852"/>
                <a:gd name="connsiteY273" fmla="*/ 234574 h 465084"/>
                <a:gd name="connsiteX274" fmla="*/ 465541 w 492852"/>
                <a:gd name="connsiteY274" fmla="*/ 243678 h 465084"/>
                <a:gd name="connsiteX275" fmla="*/ 464242 w 492852"/>
                <a:gd name="connsiteY275" fmla="*/ 243678 h 465084"/>
                <a:gd name="connsiteX276" fmla="*/ 398567 w 492852"/>
                <a:gd name="connsiteY276" fmla="*/ 235387 h 465084"/>
                <a:gd name="connsiteX277" fmla="*/ 372069 w 492852"/>
                <a:gd name="connsiteY277" fmla="*/ 232623 h 465084"/>
                <a:gd name="connsiteX278" fmla="*/ 370607 w 492852"/>
                <a:gd name="connsiteY278" fmla="*/ 232623 h 465084"/>
                <a:gd name="connsiteX279" fmla="*/ 369306 w 492852"/>
                <a:gd name="connsiteY279" fmla="*/ 232298 h 465084"/>
                <a:gd name="connsiteX280" fmla="*/ 361991 w 492852"/>
                <a:gd name="connsiteY280" fmla="*/ 231486 h 465084"/>
                <a:gd name="connsiteX281" fmla="*/ 354351 w 492852"/>
                <a:gd name="connsiteY281" fmla="*/ 230673 h 465084"/>
                <a:gd name="connsiteX282" fmla="*/ 332080 w 492852"/>
                <a:gd name="connsiteY282" fmla="*/ 228234 h 465084"/>
                <a:gd name="connsiteX283" fmla="*/ 330130 w 492852"/>
                <a:gd name="connsiteY283" fmla="*/ 228234 h 465084"/>
                <a:gd name="connsiteX284" fmla="*/ 328829 w 492852"/>
                <a:gd name="connsiteY284" fmla="*/ 227909 h 465084"/>
                <a:gd name="connsiteX285" fmla="*/ 327691 w 492852"/>
                <a:gd name="connsiteY285" fmla="*/ 227909 h 465084"/>
                <a:gd name="connsiteX286" fmla="*/ 324440 w 492852"/>
                <a:gd name="connsiteY286" fmla="*/ 227422 h 465084"/>
                <a:gd name="connsiteX287" fmla="*/ 301356 w 492852"/>
                <a:gd name="connsiteY287" fmla="*/ 224658 h 465084"/>
                <a:gd name="connsiteX288" fmla="*/ 300218 w 492852"/>
                <a:gd name="connsiteY288" fmla="*/ 224658 h 465084"/>
                <a:gd name="connsiteX289" fmla="*/ 299080 w 492852"/>
                <a:gd name="connsiteY289" fmla="*/ 224333 h 465084"/>
                <a:gd name="connsiteX290" fmla="*/ 297942 w 492852"/>
                <a:gd name="connsiteY290" fmla="*/ 226446 h 465084"/>
                <a:gd name="connsiteX291" fmla="*/ 317450 w 492852"/>
                <a:gd name="connsiteY291" fmla="*/ 243515 h 465084"/>
                <a:gd name="connsiteX292" fmla="*/ 320538 w 492852"/>
                <a:gd name="connsiteY292" fmla="*/ 246278 h 465084"/>
                <a:gd name="connsiteX293" fmla="*/ 342159 w 492852"/>
                <a:gd name="connsiteY293" fmla="*/ 266598 h 465084"/>
                <a:gd name="connsiteX294" fmla="*/ 366218 w 492852"/>
                <a:gd name="connsiteY294" fmla="*/ 290982 h 465084"/>
                <a:gd name="connsiteX295" fmla="*/ 392065 w 492852"/>
                <a:gd name="connsiteY295" fmla="*/ 318618 h 465084"/>
                <a:gd name="connsiteX296" fmla="*/ 391902 w 492852"/>
                <a:gd name="connsiteY296" fmla="*/ 318618 h 465084"/>
                <a:gd name="connsiteX297" fmla="*/ 392228 w 492852"/>
                <a:gd name="connsiteY297" fmla="*/ 319105 h 465084"/>
                <a:gd name="connsiteX298" fmla="*/ 392878 w 492852"/>
                <a:gd name="connsiteY298" fmla="*/ 319430 h 465084"/>
                <a:gd name="connsiteX299" fmla="*/ 393853 w 492852"/>
                <a:gd name="connsiteY299" fmla="*/ 320406 h 465084"/>
                <a:gd name="connsiteX300" fmla="*/ 393853 w 492852"/>
                <a:gd name="connsiteY300" fmla="*/ 321056 h 465084"/>
                <a:gd name="connsiteX301" fmla="*/ 395316 w 492852"/>
                <a:gd name="connsiteY301" fmla="*/ 322194 h 465084"/>
                <a:gd name="connsiteX302" fmla="*/ 396779 w 492852"/>
                <a:gd name="connsiteY302" fmla="*/ 323820 h 465084"/>
                <a:gd name="connsiteX303" fmla="*/ 401656 w 492852"/>
                <a:gd name="connsiteY303" fmla="*/ 329184 h 465084"/>
                <a:gd name="connsiteX304" fmla="*/ 401168 w 492852"/>
                <a:gd name="connsiteY304" fmla="*/ 329184 h 465084"/>
                <a:gd name="connsiteX305" fmla="*/ 402306 w 492852"/>
                <a:gd name="connsiteY305" fmla="*/ 330322 h 465084"/>
                <a:gd name="connsiteX306" fmla="*/ 403932 w 492852"/>
                <a:gd name="connsiteY306" fmla="*/ 331948 h 465084"/>
                <a:gd name="connsiteX307" fmla="*/ 418887 w 492852"/>
                <a:gd name="connsiteY307" fmla="*/ 348041 h 465084"/>
                <a:gd name="connsiteX308" fmla="*/ 421163 w 492852"/>
                <a:gd name="connsiteY308" fmla="*/ 355031 h 465084"/>
                <a:gd name="connsiteX309" fmla="*/ 417424 w 492852"/>
                <a:gd name="connsiteY309" fmla="*/ 362346 h 465084"/>
                <a:gd name="connsiteX310" fmla="*/ 411247 w 492852"/>
                <a:gd name="connsiteY310" fmla="*/ 364622 h 465084"/>
                <a:gd name="connsiteX311" fmla="*/ 403119 w 492852"/>
                <a:gd name="connsiteY311" fmla="*/ 360883 h 465084"/>
                <a:gd name="connsiteX312" fmla="*/ 400193 w 492852"/>
                <a:gd name="connsiteY312" fmla="*/ 357795 h 465084"/>
                <a:gd name="connsiteX313" fmla="*/ 397267 w 492852"/>
                <a:gd name="connsiteY313" fmla="*/ 354706 h 465084"/>
                <a:gd name="connsiteX314" fmla="*/ 397917 w 492852"/>
                <a:gd name="connsiteY314" fmla="*/ 354706 h 465084"/>
                <a:gd name="connsiteX315" fmla="*/ 396779 w 492852"/>
                <a:gd name="connsiteY315" fmla="*/ 353731 h 465084"/>
                <a:gd name="connsiteX316" fmla="*/ 394828 w 492852"/>
                <a:gd name="connsiteY316" fmla="*/ 351942 h 465084"/>
                <a:gd name="connsiteX317" fmla="*/ 349637 w 492852"/>
                <a:gd name="connsiteY317" fmla="*/ 304150 h 465084"/>
                <a:gd name="connsiteX318" fmla="*/ 325578 w 492852"/>
                <a:gd name="connsiteY318" fmla="*/ 279928 h 465084"/>
                <a:gd name="connsiteX319" fmla="*/ 308834 w 492852"/>
                <a:gd name="connsiteY319" fmla="*/ 264160 h 465084"/>
                <a:gd name="connsiteX320" fmla="*/ 307696 w 492852"/>
                <a:gd name="connsiteY320" fmla="*/ 263022 h 465084"/>
                <a:gd name="connsiteX321" fmla="*/ 306558 w 492852"/>
                <a:gd name="connsiteY321" fmla="*/ 262047 h 465084"/>
                <a:gd name="connsiteX322" fmla="*/ 301194 w 492852"/>
                <a:gd name="connsiteY322" fmla="*/ 257170 h 465084"/>
                <a:gd name="connsiteX323" fmla="*/ 283475 w 492852"/>
                <a:gd name="connsiteY323" fmla="*/ 241402 h 465084"/>
                <a:gd name="connsiteX324" fmla="*/ 283475 w 492852"/>
                <a:gd name="connsiteY324" fmla="*/ 241402 h 465084"/>
                <a:gd name="connsiteX325" fmla="*/ 282500 w 492852"/>
                <a:gd name="connsiteY325" fmla="*/ 242540 h 465084"/>
                <a:gd name="connsiteX326" fmla="*/ 277622 w 492852"/>
                <a:gd name="connsiteY326" fmla="*/ 246278 h 465084"/>
                <a:gd name="connsiteX327" fmla="*/ 289814 w 492852"/>
                <a:gd name="connsiteY327" fmla="*/ 263185 h 465084"/>
                <a:gd name="connsiteX328" fmla="*/ 318425 w 492852"/>
                <a:gd name="connsiteY328" fmla="*/ 306426 h 465084"/>
                <a:gd name="connsiteX329" fmla="*/ 319076 w 492852"/>
                <a:gd name="connsiteY329" fmla="*/ 307401 h 465084"/>
                <a:gd name="connsiteX330" fmla="*/ 319400 w 492852"/>
                <a:gd name="connsiteY330" fmla="*/ 307889 h 465084"/>
                <a:gd name="connsiteX331" fmla="*/ 320701 w 492852"/>
                <a:gd name="connsiteY331" fmla="*/ 315529 h 465084"/>
                <a:gd name="connsiteX332" fmla="*/ 315987 w 492852"/>
                <a:gd name="connsiteY332" fmla="*/ 322031 h 465084"/>
                <a:gd name="connsiteX333" fmla="*/ 310785 w 492852"/>
                <a:gd name="connsiteY333" fmla="*/ 323494 h 465084"/>
                <a:gd name="connsiteX334" fmla="*/ 302006 w 492852"/>
                <a:gd name="connsiteY334" fmla="*/ 318618 h 465084"/>
                <a:gd name="connsiteX335" fmla="*/ 267869 w 492852"/>
                <a:gd name="connsiteY335" fmla="*/ 268224 h 465084"/>
                <a:gd name="connsiteX336" fmla="*/ 263155 w 492852"/>
                <a:gd name="connsiteY336" fmla="*/ 261722 h 465084"/>
                <a:gd name="connsiteX337" fmla="*/ 263155 w 492852"/>
                <a:gd name="connsiteY337" fmla="*/ 262860 h 465084"/>
                <a:gd name="connsiteX338" fmla="*/ 263480 w 492852"/>
                <a:gd name="connsiteY338" fmla="*/ 264485 h 465084"/>
                <a:gd name="connsiteX339" fmla="*/ 263480 w 492852"/>
                <a:gd name="connsiteY339" fmla="*/ 268712 h 465084"/>
                <a:gd name="connsiteX340" fmla="*/ 262992 w 492852"/>
                <a:gd name="connsiteY340" fmla="*/ 300086 h 465084"/>
                <a:gd name="connsiteX341" fmla="*/ 262992 w 492852"/>
                <a:gd name="connsiteY341" fmla="*/ 301061 h 465084"/>
                <a:gd name="connsiteX342" fmla="*/ 260554 w 492852"/>
                <a:gd name="connsiteY342" fmla="*/ 332110 h 465084"/>
                <a:gd name="connsiteX343" fmla="*/ 257628 w 492852"/>
                <a:gd name="connsiteY343" fmla="*/ 355194 h 465084"/>
                <a:gd name="connsiteX344" fmla="*/ 257302 w 492852"/>
                <a:gd name="connsiteY344" fmla="*/ 358120 h 465084"/>
                <a:gd name="connsiteX345" fmla="*/ 257302 w 492852"/>
                <a:gd name="connsiteY345" fmla="*/ 359583 h 465084"/>
                <a:gd name="connsiteX346" fmla="*/ 254376 w 492852"/>
                <a:gd name="connsiteY346" fmla="*/ 376814 h 465084"/>
                <a:gd name="connsiteX347" fmla="*/ 235194 w 492852"/>
                <a:gd name="connsiteY347" fmla="*/ 457281 h 465084"/>
                <a:gd name="connsiteX348" fmla="*/ 225278 w 492852"/>
                <a:gd name="connsiteY348" fmla="*/ 465084 h 465084"/>
                <a:gd name="connsiteX349" fmla="*/ 222678 w 492852"/>
                <a:gd name="connsiteY349" fmla="*/ 464597 h 46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492852" h="465084">
                  <a:moveTo>
                    <a:pt x="225116" y="463946"/>
                  </a:moveTo>
                  <a:cubicBezTo>
                    <a:pt x="222515" y="463296"/>
                    <a:pt x="220076" y="461508"/>
                    <a:pt x="218775" y="458907"/>
                  </a:cubicBezTo>
                  <a:cubicBezTo>
                    <a:pt x="217476" y="456631"/>
                    <a:pt x="217150" y="453868"/>
                    <a:pt x="217800" y="451429"/>
                  </a:cubicBezTo>
                  <a:cubicBezTo>
                    <a:pt x="221377" y="439400"/>
                    <a:pt x="224303" y="427045"/>
                    <a:pt x="226903" y="416479"/>
                  </a:cubicBezTo>
                  <a:lnTo>
                    <a:pt x="227879" y="412252"/>
                  </a:lnTo>
                  <a:lnTo>
                    <a:pt x="227879" y="411114"/>
                  </a:lnTo>
                  <a:lnTo>
                    <a:pt x="228204" y="410302"/>
                  </a:lnTo>
                  <a:lnTo>
                    <a:pt x="228530" y="408838"/>
                  </a:lnTo>
                  <a:lnTo>
                    <a:pt x="228854" y="407213"/>
                  </a:lnTo>
                  <a:cubicBezTo>
                    <a:pt x="230643" y="399410"/>
                    <a:pt x="232431" y="391445"/>
                    <a:pt x="234056" y="383642"/>
                  </a:cubicBezTo>
                  <a:lnTo>
                    <a:pt x="235194" y="377627"/>
                  </a:lnTo>
                  <a:lnTo>
                    <a:pt x="236332" y="371125"/>
                  </a:lnTo>
                  <a:cubicBezTo>
                    <a:pt x="240234" y="348691"/>
                    <a:pt x="242835" y="325120"/>
                    <a:pt x="244623" y="296997"/>
                  </a:cubicBezTo>
                  <a:cubicBezTo>
                    <a:pt x="245110" y="287731"/>
                    <a:pt x="245273" y="277165"/>
                    <a:pt x="245436" y="265623"/>
                  </a:cubicBezTo>
                  <a:cubicBezTo>
                    <a:pt x="245273" y="265786"/>
                    <a:pt x="245110" y="265948"/>
                    <a:pt x="244948" y="266111"/>
                  </a:cubicBezTo>
                  <a:cubicBezTo>
                    <a:pt x="244135" y="266924"/>
                    <a:pt x="243322" y="267574"/>
                    <a:pt x="242672" y="267899"/>
                  </a:cubicBezTo>
                  <a:cubicBezTo>
                    <a:pt x="241534" y="273914"/>
                    <a:pt x="240071" y="279928"/>
                    <a:pt x="238608" y="285943"/>
                  </a:cubicBezTo>
                  <a:cubicBezTo>
                    <a:pt x="233732" y="305613"/>
                    <a:pt x="227879" y="325120"/>
                    <a:pt x="222027" y="343814"/>
                  </a:cubicBezTo>
                  <a:lnTo>
                    <a:pt x="221540" y="345115"/>
                  </a:lnTo>
                  <a:lnTo>
                    <a:pt x="220564" y="348366"/>
                  </a:lnTo>
                  <a:cubicBezTo>
                    <a:pt x="216825" y="360396"/>
                    <a:pt x="213086" y="372588"/>
                    <a:pt x="209185" y="384617"/>
                  </a:cubicBezTo>
                  <a:cubicBezTo>
                    <a:pt x="209022" y="385430"/>
                    <a:pt x="208697" y="386243"/>
                    <a:pt x="208372" y="387055"/>
                  </a:cubicBezTo>
                  <a:lnTo>
                    <a:pt x="208047" y="388193"/>
                  </a:lnTo>
                  <a:lnTo>
                    <a:pt x="207722" y="389006"/>
                  </a:lnTo>
                  <a:cubicBezTo>
                    <a:pt x="206259" y="393558"/>
                    <a:pt x="204796" y="398272"/>
                    <a:pt x="203170" y="402824"/>
                  </a:cubicBezTo>
                  <a:cubicBezTo>
                    <a:pt x="201870" y="406725"/>
                    <a:pt x="197806" y="409326"/>
                    <a:pt x="193416" y="409326"/>
                  </a:cubicBezTo>
                  <a:cubicBezTo>
                    <a:pt x="192116" y="409326"/>
                    <a:pt x="190978" y="409001"/>
                    <a:pt x="189678" y="408513"/>
                  </a:cubicBezTo>
                  <a:cubicBezTo>
                    <a:pt x="184313" y="406563"/>
                    <a:pt x="181875" y="400710"/>
                    <a:pt x="183826" y="395021"/>
                  </a:cubicBezTo>
                  <a:lnTo>
                    <a:pt x="185614" y="389819"/>
                  </a:lnTo>
                  <a:lnTo>
                    <a:pt x="187890" y="382829"/>
                  </a:lnTo>
                  <a:lnTo>
                    <a:pt x="187890" y="382179"/>
                  </a:lnTo>
                  <a:cubicBezTo>
                    <a:pt x="195042" y="360396"/>
                    <a:pt x="200732" y="341864"/>
                    <a:pt x="206422" y="322357"/>
                  </a:cubicBezTo>
                  <a:cubicBezTo>
                    <a:pt x="211623" y="304312"/>
                    <a:pt x="215850" y="289032"/>
                    <a:pt x="219589" y="274401"/>
                  </a:cubicBezTo>
                  <a:lnTo>
                    <a:pt x="219589" y="274401"/>
                  </a:lnTo>
                  <a:cubicBezTo>
                    <a:pt x="219589" y="274401"/>
                    <a:pt x="219264" y="274564"/>
                    <a:pt x="219101" y="274564"/>
                  </a:cubicBezTo>
                  <a:cubicBezTo>
                    <a:pt x="215200" y="274564"/>
                    <a:pt x="211298" y="274076"/>
                    <a:pt x="207072" y="273101"/>
                  </a:cubicBezTo>
                  <a:cubicBezTo>
                    <a:pt x="203170" y="272126"/>
                    <a:pt x="200082" y="270988"/>
                    <a:pt x="197643" y="269525"/>
                  </a:cubicBezTo>
                  <a:cubicBezTo>
                    <a:pt x="196505" y="268874"/>
                    <a:pt x="195530" y="268387"/>
                    <a:pt x="194554" y="267736"/>
                  </a:cubicBezTo>
                  <a:cubicBezTo>
                    <a:pt x="180412" y="276677"/>
                    <a:pt x="166594" y="285781"/>
                    <a:pt x="153264" y="294559"/>
                  </a:cubicBezTo>
                  <a:cubicBezTo>
                    <a:pt x="136683" y="305450"/>
                    <a:pt x="117175" y="318618"/>
                    <a:pt x="96855" y="332760"/>
                  </a:cubicBezTo>
                  <a:lnTo>
                    <a:pt x="95230" y="333898"/>
                  </a:lnTo>
                  <a:lnTo>
                    <a:pt x="93605" y="335036"/>
                  </a:lnTo>
                  <a:lnTo>
                    <a:pt x="88566" y="338775"/>
                  </a:lnTo>
                  <a:cubicBezTo>
                    <a:pt x="74910" y="348366"/>
                    <a:pt x="59630" y="359420"/>
                    <a:pt x="45650" y="371287"/>
                  </a:cubicBezTo>
                  <a:cubicBezTo>
                    <a:pt x="43862" y="372750"/>
                    <a:pt x="41586" y="373563"/>
                    <a:pt x="39310" y="373563"/>
                  </a:cubicBezTo>
                  <a:cubicBezTo>
                    <a:pt x="36709" y="373563"/>
                    <a:pt x="34108" y="372588"/>
                    <a:pt x="32157" y="370799"/>
                  </a:cubicBezTo>
                  <a:cubicBezTo>
                    <a:pt x="30206" y="368849"/>
                    <a:pt x="29068" y="366248"/>
                    <a:pt x="28906" y="363322"/>
                  </a:cubicBezTo>
                  <a:cubicBezTo>
                    <a:pt x="28906" y="360558"/>
                    <a:pt x="29881" y="358120"/>
                    <a:pt x="31670" y="356332"/>
                  </a:cubicBezTo>
                  <a:cubicBezTo>
                    <a:pt x="38334" y="349829"/>
                    <a:pt x="45974" y="344140"/>
                    <a:pt x="52802" y="339100"/>
                  </a:cubicBezTo>
                  <a:lnTo>
                    <a:pt x="54102" y="338125"/>
                  </a:lnTo>
                  <a:lnTo>
                    <a:pt x="57029" y="335849"/>
                  </a:lnTo>
                  <a:lnTo>
                    <a:pt x="58166" y="335036"/>
                  </a:lnTo>
                  <a:cubicBezTo>
                    <a:pt x="65482" y="329672"/>
                    <a:pt x="73772" y="323494"/>
                    <a:pt x="82063" y="317805"/>
                  </a:cubicBezTo>
                  <a:lnTo>
                    <a:pt x="90191" y="312115"/>
                  </a:lnTo>
                  <a:lnTo>
                    <a:pt x="90841" y="311628"/>
                  </a:lnTo>
                  <a:cubicBezTo>
                    <a:pt x="96531" y="307564"/>
                    <a:pt x="102870" y="303012"/>
                    <a:pt x="109210" y="298948"/>
                  </a:cubicBezTo>
                  <a:cubicBezTo>
                    <a:pt x="118639" y="292608"/>
                    <a:pt x="128068" y="286268"/>
                    <a:pt x="137495" y="280091"/>
                  </a:cubicBezTo>
                  <a:cubicBezTo>
                    <a:pt x="152126" y="270500"/>
                    <a:pt x="166919" y="261071"/>
                    <a:pt x="181550" y="252131"/>
                  </a:cubicBezTo>
                  <a:lnTo>
                    <a:pt x="181550" y="252131"/>
                  </a:lnTo>
                  <a:cubicBezTo>
                    <a:pt x="181550" y="252131"/>
                    <a:pt x="180900" y="250830"/>
                    <a:pt x="180574" y="250180"/>
                  </a:cubicBezTo>
                  <a:lnTo>
                    <a:pt x="174071" y="253106"/>
                  </a:lnTo>
                  <a:cubicBezTo>
                    <a:pt x="168220" y="255707"/>
                    <a:pt x="162205" y="258308"/>
                    <a:pt x="156190" y="261071"/>
                  </a:cubicBezTo>
                  <a:cubicBezTo>
                    <a:pt x="136196" y="270012"/>
                    <a:pt x="120101" y="277653"/>
                    <a:pt x="105309" y="285293"/>
                  </a:cubicBezTo>
                  <a:lnTo>
                    <a:pt x="104659" y="285618"/>
                  </a:lnTo>
                  <a:lnTo>
                    <a:pt x="100107" y="288056"/>
                  </a:lnTo>
                  <a:lnTo>
                    <a:pt x="93930" y="291308"/>
                  </a:lnTo>
                  <a:lnTo>
                    <a:pt x="93442" y="291308"/>
                  </a:lnTo>
                  <a:lnTo>
                    <a:pt x="88727" y="294071"/>
                  </a:lnTo>
                  <a:cubicBezTo>
                    <a:pt x="81900" y="297647"/>
                    <a:pt x="75236" y="301386"/>
                    <a:pt x="68407" y="304963"/>
                  </a:cubicBezTo>
                  <a:cubicBezTo>
                    <a:pt x="63856" y="307564"/>
                    <a:pt x="59304" y="310002"/>
                    <a:pt x="54753" y="312603"/>
                  </a:cubicBezTo>
                  <a:lnTo>
                    <a:pt x="53940" y="313091"/>
                  </a:lnTo>
                  <a:lnTo>
                    <a:pt x="53127" y="313578"/>
                  </a:lnTo>
                  <a:cubicBezTo>
                    <a:pt x="50201" y="315366"/>
                    <a:pt x="47275" y="316992"/>
                    <a:pt x="44512" y="318780"/>
                  </a:cubicBezTo>
                  <a:cubicBezTo>
                    <a:pt x="43048" y="319756"/>
                    <a:pt x="41260" y="320406"/>
                    <a:pt x="39310" y="320406"/>
                  </a:cubicBezTo>
                  <a:cubicBezTo>
                    <a:pt x="36221" y="320406"/>
                    <a:pt x="33132" y="318943"/>
                    <a:pt x="31182" y="316504"/>
                  </a:cubicBezTo>
                  <a:cubicBezTo>
                    <a:pt x="29394" y="314391"/>
                    <a:pt x="28743" y="311465"/>
                    <a:pt x="28906" y="308702"/>
                  </a:cubicBezTo>
                  <a:cubicBezTo>
                    <a:pt x="29231" y="305938"/>
                    <a:pt x="30532" y="303500"/>
                    <a:pt x="32645" y="302037"/>
                  </a:cubicBezTo>
                  <a:cubicBezTo>
                    <a:pt x="36058" y="299598"/>
                    <a:pt x="39472" y="297485"/>
                    <a:pt x="44023" y="294884"/>
                  </a:cubicBezTo>
                  <a:cubicBezTo>
                    <a:pt x="48738" y="292120"/>
                    <a:pt x="53615" y="289519"/>
                    <a:pt x="58329" y="286756"/>
                  </a:cubicBezTo>
                  <a:cubicBezTo>
                    <a:pt x="68896" y="280904"/>
                    <a:pt x="77186" y="276352"/>
                    <a:pt x="84502" y="272613"/>
                  </a:cubicBezTo>
                  <a:lnTo>
                    <a:pt x="85964" y="271963"/>
                  </a:lnTo>
                  <a:lnTo>
                    <a:pt x="87265" y="271313"/>
                  </a:lnTo>
                  <a:lnTo>
                    <a:pt x="87265" y="271313"/>
                  </a:lnTo>
                  <a:lnTo>
                    <a:pt x="87265" y="271638"/>
                  </a:lnTo>
                  <a:lnTo>
                    <a:pt x="87102" y="271638"/>
                  </a:lnTo>
                  <a:lnTo>
                    <a:pt x="89866" y="270012"/>
                  </a:lnTo>
                  <a:lnTo>
                    <a:pt x="92304" y="268549"/>
                  </a:lnTo>
                  <a:lnTo>
                    <a:pt x="93117" y="268062"/>
                  </a:lnTo>
                  <a:lnTo>
                    <a:pt x="95393" y="266924"/>
                  </a:lnTo>
                  <a:lnTo>
                    <a:pt x="95393" y="266924"/>
                  </a:lnTo>
                  <a:lnTo>
                    <a:pt x="95393" y="267249"/>
                  </a:lnTo>
                  <a:lnTo>
                    <a:pt x="95068" y="267249"/>
                  </a:lnTo>
                  <a:lnTo>
                    <a:pt x="97018" y="266436"/>
                  </a:lnTo>
                  <a:cubicBezTo>
                    <a:pt x="99294" y="265135"/>
                    <a:pt x="101733" y="263835"/>
                    <a:pt x="104171" y="262697"/>
                  </a:cubicBezTo>
                  <a:cubicBezTo>
                    <a:pt x="115876" y="256682"/>
                    <a:pt x="129530" y="250180"/>
                    <a:pt x="145949" y="242865"/>
                  </a:cubicBezTo>
                  <a:cubicBezTo>
                    <a:pt x="157654" y="237663"/>
                    <a:pt x="167082" y="233599"/>
                    <a:pt x="175210" y="230348"/>
                  </a:cubicBezTo>
                  <a:cubicBezTo>
                    <a:pt x="174885" y="229210"/>
                    <a:pt x="174560" y="227747"/>
                    <a:pt x="174397" y="226284"/>
                  </a:cubicBezTo>
                  <a:lnTo>
                    <a:pt x="171796" y="225633"/>
                  </a:lnTo>
                  <a:lnTo>
                    <a:pt x="170170" y="225146"/>
                  </a:lnTo>
                  <a:lnTo>
                    <a:pt x="169032" y="224821"/>
                  </a:lnTo>
                  <a:lnTo>
                    <a:pt x="168220" y="224495"/>
                  </a:lnTo>
                  <a:lnTo>
                    <a:pt x="166757" y="224170"/>
                  </a:lnTo>
                  <a:lnTo>
                    <a:pt x="162693" y="222870"/>
                  </a:lnTo>
                  <a:lnTo>
                    <a:pt x="163343" y="222870"/>
                  </a:lnTo>
                  <a:lnTo>
                    <a:pt x="162042" y="222382"/>
                  </a:lnTo>
                  <a:cubicBezTo>
                    <a:pt x="158466" y="221244"/>
                    <a:pt x="154890" y="220106"/>
                    <a:pt x="151314" y="218968"/>
                  </a:cubicBezTo>
                  <a:cubicBezTo>
                    <a:pt x="138146" y="214904"/>
                    <a:pt x="122703" y="209702"/>
                    <a:pt x="102870" y="203038"/>
                  </a:cubicBezTo>
                  <a:lnTo>
                    <a:pt x="89378" y="198486"/>
                  </a:lnTo>
                  <a:lnTo>
                    <a:pt x="86777" y="197673"/>
                  </a:lnTo>
                  <a:cubicBezTo>
                    <a:pt x="73285" y="193121"/>
                    <a:pt x="56378" y="187432"/>
                    <a:pt x="40285" y="181580"/>
                  </a:cubicBezTo>
                  <a:cubicBezTo>
                    <a:pt x="35571" y="179954"/>
                    <a:pt x="30856" y="178166"/>
                    <a:pt x="25980" y="176378"/>
                  </a:cubicBezTo>
                  <a:lnTo>
                    <a:pt x="21428" y="174752"/>
                  </a:lnTo>
                  <a:lnTo>
                    <a:pt x="16876" y="172964"/>
                  </a:lnTo>
                  <a:lnTo>
                    <a:pt x="16226" y="172964"/>
                  </a:lnTo>
                  <a:lnTo>
                    <a:pt x="14763" y="172151"/>
                  </a:lnTo>
                  <a:cubicBezTo>
                    <a:pt x="12325" y="171176"/>
                    <a:pt x="10049" y="170363"/>
                    <a:pt x="7773" y="169550"/>
                  </a:cubicBezTo>
                  <a:cubicBezTo>
                    <a:pt x="2084" y="167762"/>
                    <a:pt x="-1005" y="162560"/>
                    <a:pt x="295" y="157033"/>
                  </a:cubicBezTo>
                  <a:cubicBezTo>
                    <a:pt x="1433" y="152644"/>
                    <a:pt x="5660" y="149230"/>
                    <a:pt x="10212" y="149230"/>
                  </a:cubicBezTo>
                  <a:cubicBezTo>
                    <a:pt x="11024" y="149230"/>
                    <a:pt x="12000" y="149393"/>
                    <a:pt x="12812" y="149718"/>
                  </a:cubicBezTo>
                  <a:cubicBezTo>
                    <a:pt x="19639" y="151669"/>
                    <a:pt x="26792" y="154432"/>
                    <a:pt x="31994" y="156383"/>
                  </a:cubicBezTo>
                  <a:cubicBezTo>
                    <a:pt x="34920" y="157521"/>
                    <a:pt x="37522" y="158496"/>
                    <a:pt x="39959" y="159309"/>
                  </a:cubicBezTo>
                  <a:cubicBezTo>
                    <a:pt x="50689" y="163210"/>
                    <a:pt x="61418" y="166949"/>
                    <a:pt x="71984" y="170688"/>
                  </a:cubicBezTo>
                  <a:cubicBezTo>
                    <a:pt x="86614" y="175727"/>
                    <a:pt x="101245" y="180604"/>
                    <a:pt x="115876" y="185644"/>
                  </a:cubicBezTo>
                  <a:lnTo>
                    <a:pt x="118476" y="186456"/>
                  </a:lnTo>
                  <a:lnTo>
                    <a:pt x="134570" y="191821"/>
                  </a:lnTo>
                  <a:cubicBezTo>
                    <a:pt x="146599" y="195885"/>
                    <a:pt x="158791" y="199949"/>
                    <a:pt x="170821" y="203850"/>
                  </a:cubicBezTo>
                  <a:lnTo>
                    <a:pt x="171634" y="204175"/>
                  </a:lnTo>
                  <a:cubicBezTo>
                    <a:pt x="172772" y="204501"/>
                    <a:pt x="173910" y="204988"/>
                    <a:pt x="175047" y="205313"/>
                  </a:cubicBezTo>
                  <a:lnTo>
                    <a:pt x="175047" y="204988"/>
                  </a:lnTo>
                  <a:cubicBezTo>
                    <a:pt x="175047" y="204988"/>
                    <a:pt x="175047" y="203850"/>
                    <a:pt x="175047" y="203363"/>
                  </a:cubicBezTo>
                  <a:cubicBezTo>
                    <a:pt x="175698" y="200111"/>
                    <a:pt x="176510" y="197836"/>
                    <a:pt x="177323" y="195722"/>
                  </a:cubicBezTo>
                  <a:lnTo>
                    <a:pt x="177323" y="195722"/>
                  </a:lnTo>
                  <a:cubicBezTo>
                    <a:pt x="171146" y="192796"/>
                    <a:pt x="164968" y="189545"/>
                    <a:pt x="157815" y="185806"/>
                  </a:cubicBezTo>
                  <a:cubicBezTo>
                    <a:pt x="140421" y="176540"/>
                    <a:pt x="121890" y="165811"/>
                    <a:pt x="101245" y="152969"/>
                  </a:cubicBezTo>
                  <a:lnTo>
                    <a:pt x="94742" y="148905"/>
                  </a:lnTo>
                  <a:lnTo>
                    <a:pt x="90841" y="146467"/>
                  </a:lnTo>
                  <a:lnTo>
                    <a:pt x="88403" y="144841"/>
                  </a:lnTo>
                  <a:lnTo>
                    <a:pt x="87752" y="144353"/>
                  </a:lnTo>
                  <a:cubicBezTo>
                    <a:pt x="85477" y="142890"/>
                    <a:pt x="82388" y="140940"/>
                    <a:pt x="79461" y="139314"/>
                  </a:cubicBezTo>
                  <a:cubicBezTo>
                    <a:pt x="77511" y="138826"/>
                    <a:pt x="75397" y="137526"/>
                    <a:pt x="73935" y="135900"/>
                  </a:cubicBezTo>
                  <a:cubicBezTo>
                    <a:pt x="71333" y="132974"/>
                    <a:pt x="70846" y="128097"/>
                    <a:pt x="72960" y="124521"/>
                  </a:cubicBezTo>
                  <a:cubicBezTo>
                    <a:pt x="74748" y="121107"/>
                    <a:pt x="78162" y="119157"/>
                    <a:pt x="82226" y="119157"/>
                  </a:cubicBezTo>
                  <a:cubicBezTo>
                    <a:pt x="83364" y="119157"/>
                    <a:pt x="84502" y="119319"/>
                    <a:pt x="85477" y="119644"/>
                  </a:cubicBezTo>
                  <a:cubicBezTo>
                    <a:pt x="88078" y="120294"/>
                    <a:pt x="90354" y="121758"/>
                    <a:pt x="92467" y="123058"/>
                  </a:cubicBezTo>
                  <a:lnTo>
                    <a:pt x="94255" y="124033"/>
                  </a:lnTo>
                  <a:cubicBezTo>
                    <a:pt x="96043" y="125009"/>
                    <a:pt x="97831" y="126147"/>
                    <a:pt x="99457" y="127285"/>
                  </a:cubicBezTo>
                  <a:lnTo>
                    <a:pt x="100919" y="128260"/>
                  </a:lnTo>
                  <a:cubicBezTo>
                    <a:pt x="110348" y="134112"/>
                    <a:pt x="119940" y="139964"/>
                    <a:pt x="130018" y="146142"/>
                  </a:cubicBezTo>
                  <a:cubicBezTo>
                    <a:pt x="146762" y="156058"/>
                    <a:pt x="164805" y="165974"/>
                    <a:pt x="185125" y="176540"/>
                  </a:cubicBezTo>
                  <a:lnTo>
                    <a:pt x="186102" y="177028"/>
                  </a:lnTo>
                  <a:lnTo>
                    <a:pt x="187077" y="177516"/>
                  </a:lnTo>
                  <a:cubicBezTo>
                    <a:pt x="188702" y="175077"/>
                    <a:pt x="190978" y="172639"/>
                    <a:pt x="193904" y="170200"/>
                  </a:cubicBezTo>
                  <a:cubicBezTo>
                    <a:pt x="195367" y="167437"/>
                    <a:pt x="196668" y="165161"/>
                    <a:pt x="198131" y="163048"/>
                  </a:cubicBezTo>
                  <a:cubicBezTo>
                    <a:pt x="197968" y="162723"/>
                    <a:pt x="197806" y="162398"/>
                    <a:pt x="197806" y="162235"/>
                  </a:cubicBezTo>
                  <a:cubicBezTo>
                    <a:pt x="194067" y="151343"/>
                    <a:pt x="190166" y="140614"/>
                    <a:pt x="186426" y="130048"/>
                  </a:cubicBezTo>
                  <a:lnTo>
                    <a:pt x="185451" y="127285"/>
                  </a:lnTo>
                  <a:lnTo>
                    <a:pt x="184638" y="125171"/>
                  </a:lnTo>
                  <a:lnTo>
                    <a:pt x="184150" y="123871"/>
                  </a:lnTo>
                  <a:lnTo>
                    <a:pt x="183663" y="122408"/>
                  </a:lnTo>
                  <a:lnTo>
                    <a:pt x="183338" y="121270"/>
                  </a:lnTo>
                  <a:lnTo>
                    <a:pt x="182525" y="118831"/>
                  </a:lnTo>
                  <a:lnTo>
                    <a:pt x="181875" y="117043"/>
                  </a:lnTo>
                  <a:lnTo>
                    <a:pt x="179599" y="110216"/>
                  </a:lnTo>
                  <a:lnTo>
                    <a:pt x="176997" y="103226"/>
                  </a:lnTo>
                  <a:lnTo>
                    <a:pt x="176185" y="100950"/>
                  </a:lnTo>
                  <a:cubicBezTo>
                    <a:pt x="171471" y="88433"/>
                    <a:pt x="167082" y="76891"/>
                    <a:pt x="162530" y="65187"/>
                  </a:cubicBezTo>
                  <a:cubicBezTo>
                    <a:pt x="159116" y="56734"/>
                    <a:pt x="155865" y="48118"/>
                    <a:pt x="152613" y="39665"/>
                  </a:cubicBezTo>
                  <a:lnTo>
                    <a:pt x="149850" y="32512"/>
                  </a:lnTo>
                  <a:lnTo>
                    <a:pt x="147900" y="27635"/>
                  </a:lnTo>
                  <a:lnTo>
                    <a:pt x="146762" y="24709"/>
                  </a:lnTo>
                  <a:cubicBezTo>
                    <a:pt x="145623" y="21783"/>
                    <a:pt x="144485" y="18694"/>
                    <a:pt x="143186" y="15931"/>
                  </a:cubicBezTo>
                  <a:cubicBezTo>
                    <a:pt x="142048" y="14305"/>
                    <a:pt x="141398" y="12355"/>
                    <a:pt x="141235" y="10404"/>
                  </a:cubicBezTo>
                  <a:cubicBezTo>
                    <a:pt x="141235" y="7803"/>
                    <a:pt x="142373" y="5039"/>
                    <a:pt x="144324" y="3089"/>
                  </a:cubicBezTo>
                  <a:cubicBezTo>
                    <a:pt x="146274" y="1138"/>
                    <a:pt x="148712" y="0"/>
                    <a:pt x="151314" y="0"/>
                  </a:cubicBezTo>
                  <a:cubicBezTo>
                    <a:pt x="153590" y="0"/>
                    <a:pt x="155702" y="650"/>
                    <a:pt x="157654" y="2113"/>
                  </a:cubicBezTo>
                  <a:cubicBezTo>
                    <a:pt x="160417" y="3902"/>
                    <a:pt x="161718" y="7153"/>
                    <a:pt x="162855" y="9754"/>
                  </a:cubicBezTo>
                  <a:cubicBezTo>
                    <a:pt x="164644" y="13980"/>
                    <a:pt x="166269" y="18044"/>
                    <a:pt x="167894" y="22108"/>
                  </a:cubicBezTo>
                  <a:lnTo>
                    <a:pt x="168382" y="23409"/>
                  </a:lnTo>
                  <a:lnTo>
                    <a:pt x="168708" y="24547"/>
                  </a:lnTo>
                  <a:lnTo>
                    <a:pt x="169195" y="25685"/>
                  </a:lnTo>
                  <a:lnTo>
                    <a:pt x="173584" y="36901"/>
                  </a:lnTo>
                  <a:lnTo>
                    <a:pt x="176673" y="44867"/>
                  </a:lnTo>
                  <a:lnTo>
                    <a:pt x="181061" y="56083"/>
                  </a:lnTo>
                  <a:cubicBezTo>
                    <a:pt x="188052" y="73477"/>
                    <a:pt x="195205" y="92822"/>
                    <a:pt x="204633" y="118831"/>
                  </a:cubicBezTo>
                  <a:cubicBezTo>
                    <a:pt x="208697" y="129723"/>
                    <a:pt x="211948" y="139477"/>
                    <a:pt x="215037" y="148905"/>
                  </a:cubicBezTo>
                  <a:lnTo>
                    <a:pt x="215037" y="148905"/>
                  </a:lnTo>
                  <a:cubicBezTo>
                    <a:pt x="215037" y="148905"/>
                    <a:pt x="216662" y="147767"/>
                    <a:pt x="217963" y="147117"/>
                  </a:cubicBezTo>
                  <a:lnTo>
                    <a:pt x="214387" y="126634"/>
                  </a:lnTo>
                  <a:lnTo>
                    <a:pt x="210810" y="105502"/>
                  </a:lnTo>
                  <a:cubicBezTo>
                    <a:pt x="209672" y="98349"/>
                    <a:pt x="208372" y="91359"/>
                    <a:pt x="207072" y="84206"/>
                  </a:cubicBezTo>
                  <a:lnTo>
                    <a:pt x="206746" y="82581"/>
                  </a:lnTo>
                  <a:lnTo>
                    <a:pt x="206422" y="80305"/>
                  </a:lnTo>
                  <a:cubicBezTo>
                    <a:pt x="204146" y="66650"/>
                    <a:pt x="201707" y="52995"/>
                    <a:pt x="199756" y="39665"/>
                  </a:cubicBezTo>
                  <a:lnTo>
                    <a:pt x="199431" y="37714"/>
                  </a:lnTo>
                  <a:cubicBezTo>
                    <a:pt x="198294" y="29911"/>
                    <a:pt x="197317" y="22433"/>
                    <a:pt x="197480" y="15118"/>
                  </a:cubicBezTo>
                  <a:cubicBezTo>
                    <a:pt x="197643" y="9266"/>
                    <a:pt x="202032" y="4714"/>
                    <a:pt x="207559" y="4714"/>
                  </a:cubicBezTo>
                  <a:cubicBezTo>
                    <a:pt x="210323" y="4714"/>
                    <a:pt x="212924" y="5852"/>
                    <a:pt x="215037" y="7803"/>
                  </a:cubicBezTo>
                  <a:cubicBezTo>
                    <a:pt x="216988" y="9754"/>
                    <a:pt x="217963" y="12355"/>
                    <a:pt x="217963" y="14793"/>
                  </a:cubicBezTo>
                  <a:cubicBezTo>
                    <a:pt x="217963" y="17394"/>
                    <a:pt x="217963" y="19995"/>
                    <a:pt x="218288" y="22596"/>
                  </a:cubicBezTo>
                  <a:cubicBezTo>
                    <a:pt x="220239" y="39827"/>
                    <a:pt x="223490" y="57059"/>
                    <a:pt x="226254" y="72502"/>
                  </a:cubicBezTo>
                  <a:lnTo>
                    <a:pt x="227066" y="77379"/>
                  </a:lnTo>
                  <a:lnTo>
                    <a:pt x="227066" y="78679"/>
                  </a:lnTo>
                  <a:cubicBezTo>
                    <a:pt x="227717" y="81443"/>
                    <a:pt x="228204" y="84206"/>
                    <a:pt x="228692" y="86970"/>
                  </a:cubicBezTo>
                  <a:cubicBezTo>
                    <a:pt x="231781" y="105176"/>
                    <a:pt x="235031" y="124033"/>
                    <a:pt x="237957" y="142890"/>
                  </a:cubicBezTo>
                  <a:lnTo>
                    <a:pt x="237957" y="142890"/>
                  </a:lnTo>
                  <a:cubicBezTo>
                    <a:pt x="237957" y="142890"/>
                    <a:pt x="238446" y="142728"/>
                    <a:pt x="238608" y="142728"/>
                  </a:cubicBezTo>
                  <a:cubicBezTo>
                    <a:pt x="240559" y="142728"/>
                    <a:pt x="242672" y="142728"/>
                    <a:pt x="244623" y="143053"/>
                  </a:cubicBezTo>
                  <a:cubicBezTo>
                    <a:pt x="248199" y="143378"/>
                    <a:pt x="251613" y="144028"/>
                    <a:pt x="254864" y="144516"/>
                  </a:cubicBezTo>
                  <a:cubicBezTo>
                    <a:pt x="258116" y="138989"/>
                    <a:pt x="261854" y="133299"/>
                    <a:pt x="265430" y="127772"/>
                  </a:cubicBezTo>
                  <a:lnTo>
                    <a:pt x="265430" y="127772"/>
                  </a:lnTo>
                  <a:lnTo>
                    <a:pt x="265430" y="128260"/>
                  </a:lnTo>
                  <a:lnTo>
                    <a:pt x="266081" y="126959"/>
                  </a:lnTo>
                  <a:cubicBezTo>
                    <a:pt x="267056" y="125334"/>
                    <a:pt x="268194" y="123546"/>
                    <a:pt x="269332" y="121758"/>
                  </a:cubicBezTo>
                  <a:cubicBezTo>
                    <a:pt x="275510" y="112004"/>
                    <a:pt x="283150" y="101275"/>
                    <a:pt x="293066" y="88108"/>
                  </a:cubicBezTo>
                  <a:cubicBezTo>
                    <a:pt x="303795" y="73965"/>
                    <a:pt x="313548" y="61448"/>
                    <a:pt x="323301" y="49906"/>
                  </a:cubicBezTo>
                  <a:lnTo>
                    <a:pt x="325253" y="47468"/>
                  </a:lnTo>
                  <a:cubicBezTo>
                    <a:pt x="333218" y="37877"/>
                    <a:pt x="341184" y="28773"/>
                    <a:pt x="349474" y="19345"/>
                  </a:cubicBezTo>
                  <a:cubicBezTo>
                    <a:pt x="351262" y="17394"/>
                    <a:pt x="354026" y="16256"/>
                    <a:pt x="356790" y="16256"/>
                  </a:cubicBezTo>
                  <a:cubicBezTo>
                    <a:pt x="359390" y="16256"/>
                    <a:pt x="361991" y="17231"/>
                    <a:pt x="363941" y="19020"/>
                  </a:cubicBezTo>
                  <a:cubicBezTo>
                    <a:pt x="367844" y="22758"/>
                    <a:pt x="368168" y="29098"/>
                    <a:pt x="364267" y="33487"/>
                  </a:cubicBezTo>
                  <a:cubicBezTo>
                    <a:pt x="359390" y="39014"/>
                    <a:pt x="354676" y="44542"/>
                    <a:pt x="349962" y="50069"/>
                  </a:cubicBezTo>
                  <a:lnTo>
                    <a:pt x="348824" y="51369"/>
                  </a:lnTo>
                  <a:lnTo>
                    <a:pt x="346873" y="53807"/>
                  </a:lnTo>
                  <a:lnTo>
                    <a:pt x="345735" y="55270"/>
                  </a:lnTo>
                  <a:lnTo>
                    <a:pt x="345248" y="55921"/>
                  </a:lnTo>
                  <a:lnTo>
                    <a:pt x="344922" y="56408"/>
                  </a:lnTo>
                  <a:lnTo>
                    <a:pt x="343134" y="58522"/>
                  </a:lnTo>
                  <a:cubicBezTo>
                    <a:pt x="332080" y="71852"/>
                    <a:pt x="322002" y="84369"/>
                    <a:pt x="312736" y="96886"/>
                  </a:cubicBezTo>
                  <a:lnTo>
                    <a:pt x="309484" y="101112"/>
                  </a:lnTo>
                  <a:lnTo>
                    <a:pt x="309159" y="101600"/>
                  </a:lnTo>
                  <a:cubicBezTo>
                    <a:pt x="305258" y="106802"/>
                    <a:pt x="301031" y="112329"/>
                    <a:pt x="297292" y="117694"/>
                  </a:cubicBezTo>
                  <a:cubicBezTo>
                    <a:pt x="292253" y="125009"/>
                    <a:pt x="287214" y="132486"/>
                    <a:pt x="282174" y="139964"/>
                  </a:cubicBezTo>
                  <a:cubicBezTo>
                    <a:pt x="279736" y="143866"/>
                    <a:pt x="277135" y="147767"/>
                    <a:pt x="274533" y="151669"/>
                  </a:cubicBezTo>
                  <a:lnTo>
                    <a:pt x="274533" y="151669"/>
                  </a:lnTo>
                  <a:cubicBezTo>
                    <a:pt x="274533" y="151669"/>
                    <a:pt x="275510" y="151994"/>
                    <a:pt x="276322" y="152644"/>
                  </a:cubicBezTo>
                  <a:cubicBezTo>
                    <a:pt x="277460" y="153294"/>
                    <a:pt x="278597" y="154107"/>
                    <a:pt x="279574" y="154920"/>
                  </a:cubicBezTo>
                  <a:lnTo>
                    <a:pt x="279574" y="154920"/>
                  </a:lnTo>
                  <a:lnTo>
                    <a:pt x="279898" y="154270"/>
                  </a:lnTo>
                  <a:cubicBezTo>
                    <a:pt x="284613" y="149555"/>
                    <a:pt x="289327" y="145004"/>
                    <a:pt x="294041" y="140289"/>
                  </a:cubicBezTo>
                  <a:lnTo>
                    <a:pt x="301031" y="133462"/>
                  </a:lnTo>
                  <a:lnTo>
                    <a:pt x="303958" y="130536"/>
                  </a:lnTo>
                  <a:cubicBezTo>
                    <a:pt x="311923" y="122733"/>
                    <a:pt x="319400" y="115418"/>
                    <a:pt x="326878" y="107940"/>
                  </a:cubicBezTo>
                  <a:lnTo>
                    <a:pt x="330942" y="103876"/>
                  </a:lnTo>
                  <a:cubicBezTo>
                    <a:pt x="335006" y="99812"/>
                    <a:pt x="339070" y="95748"/>
                    <a:pt x="343134" y="91684"/>
                  </a:cubicBezTo>
                  <a:cubicBezTo>
                    <a:pt x="345085" y="89733"/>
                    <a:pt x="347848" y="88595"/>
                    <a:pt x="350612" y="88595"/>
                  </a:cubicBezTo>
                  <a:cubicBezTo>
                    <a:pt x="353213" y="88595"/>
                    <a:pt x="355652" y="89571"/>
                    <a:pt x="357602" y="91359"/>
                  </a:cubicBezTo>
                  <a:cubicBezTo>
                    <a:pt x="359553" y="93310"/>
                    <a:pt x="360691" y="95910"/>
                    <a:pt x="360691" y="98837"/>
                  </a:cubicBezTo>
                  <a:cubicBezTo>
                    <a:pt x="360691" y="101600"/>
                    <a:pt x="359716" y="104038"/>
                    <a:pt x="357927" y="105989"/>
                  </a:cubicBezTo>
                  <a:cubicBezTo>
                    <a:pt x="342484" y="121432"/>
                    <a:pt x="327041" y="136713"/>
                    <a:pt x="311598" y="151831"/>
                  </a:cubicBezTo>
                  <a:lnTo>
                    <a:pt x="305583" y="157683"/>
                  </a:lnTo>
                  <a:lnTo>
                    <a:pt x="293716" y="169225"/>
                  </a:lnTo>
                  <a:cubicBezTo>
                    <a:pt x="298105" y="174264"/>
                    <a:pt x="301194" y="180767"/>
                    <a:pt x="303144" y="188570"/>
                  </a:cubicBezTo>
                  <a:lnTo>
                    <a:pt x="311598" y="186294"/>
                  </a:lnTo>
                  <a:cubicBezTo>
                    <a:pt x="322814" y="183693"/>
                    <a:pt x="333218" y="181417"/>
                    <a:pt x="343621" y="179466"/>
                  </a:cubicBezTo>
                  <a:cubicBezTo>
                    <a:pt x="353213" y="177678"/>
                    <a:pt x="363780" y="176053"/>
                    <a:pt x="374834" y="174590"/>
                  </a:cubicBezTo>
                  <a:cubicBezTo>
                    <a:pt x="412060" y="170038"/>
                    <a:pt x="448310" y="167112"/>
                    <a:pt x="482448" y="165811"/>
                  </a:cubicBezTo>
                  <a:cubicBezTo>
                    <a:pt x="488138" y="165811"/>
                    <a:pt x="492690" y="170363"/>
                    <a:pt x="492852" y="175890"/>
                  </a:cubicBezTo>
                  <a:cubicBezTo>
                    <a:pt x="492852" y="181417"/>
                    <a:pt x="488463" y="185969"/>
                    <a:pt x="482774" y="186294"/>
                  </a:cubicBezTo>
                  <a:cubicBezTo>
                    <a:pt x="468468" y="186782"/>
                    <a:pt x="453838" y="187757"/>
                    <a:pt x="436769" y="189057"/>
                  </a:cubicBezTo>
                  <a:lnTo>
                    <a:pt x="435306" y="189057"/>
                  </a:lnTo>
                  <a:cubicBezTo>
                    <a:pt x="420188" y="190358"/>
                    <a:pt x="404094" y="191821"/>
                    <a:pt x="388488" y="193934"/>
                  </a:cubicBezTo>
                  <a:cubicBezTo>
                    <a:pt x="379385" y="195072"/>
                    <a:pt x="370282" y="196373"/>
                    <a:pt x="361178" y="197673"/>
                  </a:cubicBezTo>
                  <a:cubicBezTo>
                    <a:pt x="353213" y="198811"/>
                    <a:pt x="344435" y="200599"/>
                    <a:pt x="337770" y="201900"/>
                  </a:cubicBezTo>
                  <a:cubicBezTo>
                    <a:pt x="331268" y="203363"/>
                    <a:pt x="325090" y="204663"/>
                    <a:pt x="318913" y="206126"/>
                  </a:cubicBezTo>
                  <a:lnTo>
                    <a:pt x="319726" y="206126"/>
                  </a:lnTo>
                  <a:cubicBezTo>
                    <a:pt x="319726" y="206126"/>
                    <a:pt x="320538" y="206126"/>
                    <a:pt x="320864" y="206126"/>
                  </a:cubicBezTo>
                  <a:cubicBezTo>
                    <a:pt x="324928" y="206451"/>
                    <a:pt x="328829" y="206776"/>
                    <a:pt x="332568" y="207264"/>
                  </a:cubicBezTo>
                  <a:lnTo>
                    <a:pt x="344435" y="208565"/>
                  </a:lnTo>
                  <a:lnTo>
                    <a:pt x="348011" y="208890"/>
                  </a:lnTo>
                  <a:lnTo>
                    <a:pt x="351588" y="209215"/>
                  </a:lnTo>
                  <a:cubicBezTo>
                    <a:pt x="369306" y="211166"/>
                    <a:pt x="391252" y="213441"/>
                    <a:pt x="412060" y="216042"/>
                  </a:cubicBezTo>
                  <a:lnTo>
                    <a:pt x="414986" y="216367"/>
                  </a:lnTo>
                  <a:cubicBezTo>
                    <a:pt x="437582" y="219131"/>
                    <a:pt x="451887" y="221082"/>
                    <a:pt x="466680" y="223195"/>
                  </a:cubicBezTo>
                  <a:cubicBezTo>
                    <a:pt x="472370" y="224170"/>
                    <a:pt x="476271" y="229047"/>
                    <a:pt x="475621" y="234574"/>
                  </a:cubicBezTo>
                  <a:cubicBezTo>
                    <a:pt x="474970" y="239614"/>
                    <a:pt x="470419" y="243678"/>
                    <a:pt x="465541" y="243678"/>
                  </a:cubicBezTo>
                  <a:cubicBezTo>
                    <a:pt x="465054" y="243678"/>
                    <a:pt x="464729" y="243678"/>
                    <a:pt x="464242" y="243678"/>
                  </a:cubicBezTo>
                  <a:cubicBezTo>
                    <a:pt x="442134" y="240426"/>
                    <a:pt x="420025" y="237663"/>
                    <a:pt x="398567" y="235387"/>
                  </a:cubicBezTo>
                  <a:cubicBezTo>
                    <a:pt x="389789" y="234412"/>
                    <a:pt x="381011" y="233436"/>
                    <a:pt x="372069" y="232623"/>
                  </a:cubicBezTo>
                  <a:lnTo>
                    <a:pt x="370607" y="232623"/>
                  </a:lnTo>
                  <a:lnTo>
                    <a:pt x="369306" y="232298"/>
                  </a:lnTo>
                  <a:lnTo>
                    <a:pt x="361991" y="231486"/>
                  </a:lnTo>
                  <a:lnTo>
                    <a:pt x="354351" y="230673"/>
                  </a:lnTo>
                  <a:cubicBezTo>
                    <a:pt x="346873" y="229860"/>
                    <a:pt x="339396" y="229047"/>
                    <a:pt x="332080" y="228234"/>
                  </a:cubicBezTo>
                  <a:lnTo>
                    <a:pt x="330130" y="228234"/>
                  </a:lnTo>
                  <a:lnTo>
                    <a:pt x="328829" y="227909"/>
                  </a:lnTo>
                  <a:lnTo>
                    <a:pt x="327691" y="227909"/>
                  </a:lnTo>
                  <a:lnTo>
                    <a:pt x="324440" y="227422"/>
                  </a:lnTo>
                  <a:cubicBezTo>
                    <a:pt x="316800" y="226609"/>
                    <a:pt x="308997" y="225633"/>
                    <a:pt x="301356" y="224658"/>
                  </a:cubicBezTo>
                  <a:lnTo>
                    <a:pt x="300218" y="224658"/>
                  </a:lnTo>
                  <a:lnTo>
                    <a:pt x="299080" y="224333"/>
                  </a:lnTo>
                  <a:cubicBezTo>
                    <a:pt x="299080" y="224333"/>
                    <a:pt x="298430" y="225796"/>
                    <a:pt x="297942" y="226446"/>
                  </a:cubicBezTo>
                  <a:cubicBezTo>
                    <a:pt x="303958" y="231486"/>
                    <a:pt x="310134" y="236850"/>
                    <a:pt x="317450" y="243515"/>
                  </a:cubicBezTo>
                  <a:lnTo>
                    <a:pt x="320538" y="246278"/>
                  </a:lnTo>
                  <a:cubicBezTo>
                    <a:pt x="328016" y="253106"/>
                    <a:pt x="335169" y="259771"/>
                    <a:pt x="342159" y="266598"/>
                  </a:cubicBezTo>
                  <a:cubicBezTo>
                    <a:pt x="349799" y="274076"/>
                    <a:pt x="357114" y="281554"/>
                    <a:pt x="366218" y="290982"/>
                  </a:cubicBezTo>
                  <a:cubicBezTo>
                    <a:pt x="374834" y="300086"/>
                    <a:pt x="383449" y="309352"/>
                    <a:pt x="392065" y="318618"/>
                  </a:cubicBezTo>
                  <a:lnTo>
                    <a:pt x="391902" y="318618"/>
                  </a:lnTo>
                  <a:lnTo>
                    <a:pt x="392228" y="319105"/>
                  </a:lnTo>
                  <a:lnTo>
                    <a:pt x="392878" y="319430"/>
                  </a:lnTo>
                  <a:lnTo>
                    <a:pt x="393853" y="320406"/>
                  </a:lnTo>
                  <a:lnTo>
                    <a:pt x="393853" y="321056"/>
                  </a:lnTo>
                  <a:lnTo>
                    <a:pt x="395316" y="322194"/>
                  </a:lnTo>
                  <a:lnTo>
                    <a:pt x="396779" y="323820"/>
                  </a:lnTo>
                  <a:cubicBezTo>
                    <a:pt x="398242" y="325445"/>
                    <a:pt x="400030" y="327233"/>
                    <a:pt x="401656" y="329184"/>
                  </a:cubicBezTo>
                  <a:lnTo>
                    <a:pt x="401168" y="329184"/>
                  </a:lnTo>
                  <a:lnTo>
                    <a:pt x="402306" y="330322"/>
                  </a:lnTo>
                  <a:lnTo>
                    <a:pt x="403932" y="331948"/>
                  </a:lnTo>
                  <a:cubicBezTo>
                    <a:pt x="409459" y="337637"/>
                    <a:pt x="414661" y="343489"/>
                    <a:pt x="418887" y="348041"/>
                  </a:cubicBezTo>
                  <a:cubicBezTo>
                    <a:pt x="420513" y="349992"/>
                    <a:pt x="421326" y="352430"/>
                    <a:pt x="421163" y="355031"/>
                  </a:cubicBezTo>
                  <a:cubicBezTo>
                    <a:pt x="421000" y="357957"/>
                    <a:pt x="419538" y="360721"/>
                    <a:pt x="417424" y="362346"/>
                  </a:cubicBezTo>
                  <a:cubicBezTo>
                    <a:pt x="415474" y="363809"/>
                    <a:pt x="413360" y="364622"/>
                    <a:pt x="411247" y="364622"/>
                  </a:cubicBezTo>
                  <a:cubicBezTo>
                    <a:pt x="408321" y="364622"/>
                    <a:pt x="405395" y="363322"/>
                    <a:pt x="403119" y="360883"/>
                  </a:cubicBezTo>
                  <a:lnTo>
                    <a:pt x="400193" y="357795"/>
                  </a:lnTo>
                  <a:lnTo>
                    <a:pt x="397267" y="354706"/>
                  </a:lnTo>
                  <a:lnTo>
                    <a:pt x="397917" y="354706"/>
                  </a:lnTo>
                  <a:lnTo>
                    <a:pt x="396779" y="353731"/>
                  </a:lnTo>
                  <a:lnTo>
                    <a:pt x="394828" y="351942"/>
                  </a:lnTo>
                  <a:cubicBezTo>
                    <a:pt x="381824" y="337962"/>
                    <a:pt x="368331" y="323657"/>
                    <a:pt x="349637" y="304150"/>
                  </a:cubicBezTo>
                  <a:cubicBezTo>
                    <a:pt x="341671" y="295859"/>
                    <a:pt x="333543" y="287731"/>
                    <a:pt x="325578" y="279928"/>
                  </a:cubicBezTo>
                  <a:cubicBezTo>
                    <a:pt x="320051" y="274564"/>
                    <a:pt x="314524" y="269362"/>
                    <a:pt x="308834" y="264160"/>
                  </a:cubicBezTo>
                  <a:lnTo>
                    <a:pt x="307696" y="263022"/>
                  </a:lnTo>
                  <a:lnTo>
                    <a:pt x="306558" y="262047"/>
                  </a:lnTo>
                  <a:lnTo>
                    <a:pt x="301194" y="257170"/>
                  </a:lnTo>
                  <a:cubicBezTo>
                    <a:pt x="295342" y="251806"/>
                    <a:pt x="289490" y="246604"/>
                    <a:pt x="283475" y="241402"/>
                  </a:cubicBezTo>
                  <a:lnTo>
                    <a:pt x="283475" y="241402"/>
                  </a:lnTo>
                  <a:lnTo>
                    <a:pt x="282500" y="242540"/>
                  </a:lnTo>
                  <a:cubicBezTo>
                    <a:pt x="280874" y="243840"/>
                    <a:pt x="279248" y="245141"/>
                    <a:pt x="277622" y="246278"/>
                  </a:cubicBezTo>
                  <a:cubicBezTo>
                    <a:pt x="281849" y="251806"/>
                    <a:pt x="286076" y="257658"/>
                    <a:pt x="289814" y="263185"/>
                  </a:cubicBezTo>
                  <a:cubicBezTo>
                    <a:pt x="300218" y="277815"/>
                    <a:pt x="310297" y="293583"/>
                    <a:pt x="318425" y="306426"/>
                  </a:cubicBezTo>
                  <a:lnTo>
                    <a:pt x="319076" y="307401"/>
                  </a:lnTo>
                  <a:lnTo>
                    <a:pt x="319400" y="307889"/>
                  </a:lnTo>
                  <a:cubicBezTo>
                    <a:pt x="320864" y="310165"/>
                    <a:pt x="321189" y="312766"/>
                    <a:pt x="320701" y="315529"/>
                  </a:cubicBezTo>
                  <a:cubicBezTo>
                    <a:pt x="320051" y="318293"/>
                    <a:pt x="318262" y="320568"/>
                    <a:pt x="315987" y="322031"/>
                  </a:cubicBezTo>
                  <a:cubicBezTo>
                    <a:pt x="314361" y="323007"/>
                    <a:pt x="312573" y="323494"/>
                    <a:pt x="310785" y="323494"/>
                  </a:cubicBezTo>
                  <a:cubicBezTo>
                    <a:pt x="307208" y="323494"/>
                    <a:pt x="303958" y="321706"/>
                    <a:pt x="302006" y="318618"/>
                  </a:cubicBezTo>
                  <a:cubicBezTo>
                    <a:pt x="291603" y="302687"/>
                    <a:pt x="280224" y="285618"/>
                    <a:pt x="267869" y="268224"/>
                  </a:cubicBezTo>
                  <a:lnTo>
                    <a:pt x="263155" y="261722"/>
                  </a:lnTo>
                  <a:lnTo>
                    <a:pt x="263155" y="262860"/>
                  </a:lnTo>
                  <a:lnTo>
                    <a:pt x="263480" y="264485"/>
                  </a:lnTo>
                  <a:lnTo>
                    <a:pt x="263480" y="268712"/>
                  </a:lnTo>
                  <a:cubicBezTo>
                    <a:pt x="263642" y="280416"/>
                    <a:pt x="263480" y="290332"/>
                    <a:pt x="262992" y="300086"/>
                  </a:cubicBezTo>
                  <a:lnTo>
                    <a:pt x="262992" y="301061"/>
                  </a:lnTo>
                  <a:cubicBezTo>
                    <a:pt x="262341" y="310002"/>
                    <a:pt x="261854" y="321219"/>
                    <a:pt x="260554" y="332110"/>
                  </a:cubicBezTo>
                  <a:cubicBezTo>
                    <a:pt x="259741" y="339913"/>
                    <a:pt x="258766" y="347553"/>
                    <a:pt x="257628" y="355194"/>
                  </a:cubicBezTo>
                  <a:lnTo>
                    <a:pt x="257302" y="358120"/>
                  </a:lnTo>
                  <a:lnTo>
                    <a:pt x="257302" y="359583"/>
                  </a:lnTo>
                  <a:cubicBezTo>
                    <a:pt x="256327" y="364622"/>
                    <a:pt x="255514" y="370962"/>
                    <a:pt x="254376" y="376814"/>
                  </a:cubicBezTo>
                  <a:cubicBezTo>
                    <a:pt x="249012" y="406725"/>
                    <a:pt x="242672" y="433060"/>
                    <a:pt x="235194" y="457281"/>
                  </a:cubicBezTo>
                  <a:cubicBezTo>
                    <a:pt x="233893" y="461996"/>
                    <a:pt x="229829" y="465084"/>
                    <a:pt x="225278" y="465084"/>
                  </a:cubicBezTo>
                  <a:cubicBezTo>
                    <a:pt x="224303" y="465084"/>
                    <a:pt x="223490" y="465084"/>
                    <a:pt x="222678" y="464597"/>
                  </a:cubicBezTo>
                  <a:close/>
                </a:path>
              </a:pathLst>
            </a:custGeom>
            <a:solidFill>
              <a:srgbClr val="FEA964"/>
            </a:solidFill>
            <a:ln w="1625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67FFEEBF-7E91-DCED-F26A-E76FE756CB5A}"/>
                </a:ext>
              </a:extLst>
            </p:cNvPr>
            <p:cNvSpPr/>
            <p:nvPr/>
          </p:nvSpPr>
          <p:spPr>
            <a:xfrm>
              <a:off x="748271" y="3594108"/>
              <a:ext cx="331254" cy="364593"/>
            </a:xfrm>
            <a:custGeom>
              <a:avLst/>
              <a:gdLst>
                <a:gd name="connsiteX0" fmla="*/ 9746 w 331254"/>
                <a:gd name="connsiteY0" fmla="*/ 237960 h 364593"/>
                <a:gd name="connsiteX1" fmla="*/ 5357 w 331254"/>
                <a:gd name="connsiteY1" fmla="*/ 234708 h 364593"/>
                <a:gd name="connsiteX2" fmla="*/ 2593 w 331254"/>
                <a:gd name="connsiteY2" fmla="*/ 226905 h 364593"/>
                <a:gd name="connsiteX3" fmla="*/ 1293 w 331254"/>
                <a:gd name="connsiteY3" fmla="*/ 210324 h 364593"/>
                <a:gd name="connsiteX4" fmla="*/ 317 w 331254"/>
                <a:gd name="connsiteY4" fmla="*/ 176349 h 364593"/>
                <a:gd name="connsiteX5" fmla="*/ 1618 w 331254"/>
                <a:gd name="connsiteY5" fmla="*/ 112625 h 364593"/>
                <a:gd name="connsiteX6" fmla="*/ 10884 w 331254"/>
                <a:gd name="connsiteY6" fmla="*/ 46952 h 364593"/>
                <a:gd name="connsiteX7" fmla="*/ 15273 w 331254"/>
                <a:gd name="connsiteY7" fmla="*/ 34597 h 364593"/>
                <a:gd name="connsiteX8" fmla="*/ 28928 w 331254"/>
                <a:gd name="connsiteY8" fmla="*/ 26144 h 364593"/>
                <a:gd name="connsiteX9" fmla="*/ 53637 w 331254"/>
                <a:gd name="connsiteY9" fmla="*/ 46952 h 364593"/>
                <a:gd name="connsiteX10" fmla="*/ 63391 w 331254"/>
                <a:gd name="connsiteY10" fmla="*/ 78488 h 364593"/>
                <a:gd name="connsiteX11" fmla="*/ 65341 w 331254"/>
                <a:gd name="connsiteY11" fmla="*/ 94582 h 364593"/>
                <a:gd name="connsiteX12" fmla="*/ 66642 w 331254"/>
                <a:gd name="connsiteY12" fmla="*/ 111000 h 364593"/>
                <a:gd name="connsiteX13" fmla="*/ 65991 w 331254"/>
                <a:gd name="connsiteY13" fmla="*/ 144162 h 364593"/>
                <a:gd name="connsiteX14" fmla="*/ 65016 w 331254"/>
                <a:gd name="connsiteY14" fmla="*/ 160744 h 364593"/>
                <a:gd name="connsiteX15" fmla="*/ 75420 w 331254"/>
                <a:gd name="connsiteY15" fmla="*/ 138798 h 364593"/>
                <a:gd name="connsiteX16" fmla="*/ 106306 w 331254"/>
                <a:gd name="connsiteY16" fmla="*/ 76863 h 364593"/>
                <a:gd name="connsiteX17" fmla="*/ 139469 w 331254"/>
                <a:gd name="connsiteY17" fmla="*/ 19967 h 364593"/>
                <a:gd name="connsiteX18" fmla="*/ 145158 w 331254"/>
                <a:gd name="connsiteY18" fmla="*/ 12163 h 364593"/>
                <a:gd name="connsiteX19" fmla="*/ 156700 w 331254"/>
                <a:gd name="connsiteY19" fmla="*/ 3223 h 364593"/>
                <a:gd name="connsiteX20" fmla="*/ 172143 w 331254"/>
                <a:gd name="connsiteY20" fmla="*/ 784 h 364593"/>
                <a:gd name="connsiteX21" fmla="*/ 179783 w 331254"/>
                <a:gd name="connsiteY21" fmla="*/ 5011 h 364593"/>
                <a:gd name="connsiteX22" fmla="*/ 186936 w 331254"/>
                <a:gd name="connsiteY22" fmla="*/ 12488 h 364593"/>
                <a:gd name="connsiteX23" fmla="*/ 195389 w 331254"/>
                <a:gd name="connsiteY23" fmla="*/ 35735 h 364593"/>
                <a:gd name="connsiteX24" fmla="*/ 196039 w 331254"/>
                <a:gd name="connsiteY24" fmla="*/ 51341 h 364593"/>
                <a:gd name="connsiteX25" fmla="*/ 195714 w 331254"/>
                <a:gd name="connsiteY25" fmla="*/ 60607 h 364593"/>
                <a:gd name="connsiteX26" fmla="*/ 193926 w 331254"/>
                <a:gd name="connsiteY26" fmla="*/ 76700 h 364593"/>
                <a:gd name="connsiteX27" fmla="*/ 190512 w 331254"/>
                <a:gd name="connsiteY27" fmla="*/ 94256 h 364593"/>
                <a:gd name="connsiteX28" fmla="*/ 185798 w 331254"/>
                <a:gd name="connsiteY28" fmla="*/ 110675 h 364593"/>
                <a:gd name="connsiteX29" fmla="*/ 180759 w 331254"/>
                <a:gd name="connsiteY29" fmla="*/ 125468 h 364593"/>
                <a:gd name="connsiteX30" fmla="*/ 167917 w 331254"/>
                <a:gd name="connsiteY30" fmla="*/ 156680 h 364593"/>
                <a:gd name="connsiteX31" fmla="*/ 152311 w 331254"/>
                <a:gd name="connsiteY31" fmla="*/ 185777 h 364593"/>
                <a:gd name="connsiteX32" fmla="*/ 114597 w 331254"/>
                <a:gd name="connsiteY32" fmla="*/ 240235 h 364593"/>
                <a:gd name="connsiteX33" fmla="*/ 130690 w 331254"/>
                <a:gd name="connsiteY33" fmla="*/ 226580 h 364593"/>
                <a:gd name="connsiteX34" fmla="*/ 186611 w 331254"/>
                <a:gd name="connsiteY34" fmla="*/ 183990 h 364593"/>
                <a:gd name="connsiteX35" fmla="*/ 245620 w 331254"/>
                <a:gd name="connsiteY35" fmla="*/ 146600 h 364593"/>
                <a:gd name="connsiteX36" fmla="*/ 277645 w 331254"/>
                <a:gd name="connsiteY36" fmla="*/ 130019 h 364593"/>
                <a:gd name="connsiteX37" fmla="*/ 293250 w 331254"/>
                <a:gd name="connsiteY37" fmla="*/ 123842 h 364593"/>
                <a:gd name="connsiteX38" fmla="*/ 301866 w 331254"/>
                <a:gd name="connsiteY38" fmla="*/ 121729 h 364593"/>
                <a:gd name="connsiteX39" fmla="*/ 316334 w 331254"/>
                <a:gd name="connsiteY39" fmla="*/ 121241 h 364593"/>
                <a:gd name="connsiteX40" fmla="*/ 327713 w 331254"/>
                <a:gd name="connsiteY40" fmla="*/ 130344 h 364593"/>
                <a:gd name="connsiteX41" fmla="*/ 330639 w 331254"/>
                <a:gd name="connsiteY41" fmla="*/ 137497 h 364593"/>
                <a:gd name="connsiteX42" fmla="*/ 330639 w 331254"/>
                <a:gd name="connsiteY42" fmla="*/ 148064 h 364593"/>
                <a:gd name="connsiteX43" fmla="*/ 319748 w 331254"/>
                <a:gd name="connsiteY43" fmla="*/ 173911 h 364593"/>
                <a:gd name="connsiteX44" fmla="*/ 309994 w 331254"/>
                <a:gd name="connsiteY44" fmla="*/ 188866 h 364593"/>
                <a:gd name="connsiteX45" fmla="*/ 304630 w 331254"/>
                <a:gd name="connsiteY45" fmla="*/ 195531 h 364593"/>
                <a:gd name="connsiteX46" fmla="*/ 299103 w 331254"/>
                <a:gd name="connsiteY46" fmla="*/ 201871 h 364593"/>
                <a:gd name="connsiteX47" fmla="*/ 285773 w 331254"/>
                <a:gd name="connsiteY47" fmla="*/ 215363 h 364593"/>
                <a:gd name="connsiteX48" fmla="*/ 273418 w 331254"/>
                <a:gd name="connsiteY48" fmla="*/ 226255 h 364593"/>
                <a:gd name="connsiteX49" fmla="*/ 244807 w 331254"/>
                <a:gd name="connsiteY49" fmla="*/ 246413 h 364593"/>
                <a:gd name="connsiteX50" fmla="*/ 218473 w 331254"/>
                <a:gd name="connsiteY50" fmla="*/ 263156 h 364593"/>
                <a:gd name="connsiteX51" fmla="*/ 190512 w 331254"/>
                <a:gd name="connsiteY51" fmla="*/ 278112 h 364593"/>
                <a:gd name="connsiteX52" fmla="*/ 163202 w 331254"/>
                <a:gd name="connsiteY52" fmla="*/ 290304 h 364593"/>
                <a:gd name="connsiteX53" fmla="*/ 154262 w 331254"/>
                <a:gd name="connsiteY53" fmla="*/ 293880 h 364593"/>
                <a:gd name="connsiteX54" fmla="*/ 166291 w 331254"/>
                <a:gd name="connsiteY54" fmla="*/ 291604 h 364593"/>
                <a:gd name="connsiteX55" fmla="*/ 201079 w 331254"/>
                <a:gd name="connsiteY55" fmla="*/ 284939 h 364593"/>
                <a:gd name="connsiteX56" fmla="*/ 270004 w 331254"/>
                <a:gd name="connsiteY56" fmla="*/ 274210 h 364593"/>
                <a:gd name="connsiteX57" fmla="*/ 287073 w 331254"/>
                <a:gd name="connsiteY57" fmla="*/ 273072 h 364593"/>
                <a:gd name="connsiteX58" fmla="*/ 297477 w 331254"/>
                <a:gd name="connsiteY58" fmla="*/ 273722 h 364593"/>
                <a:gd name="connsiteX59" fmla="*/ 311782 w 331254"/>
                <a:gd name="connsiteY59" fmla="*/ 280225 h 364593"/>
                <a:gd name="connsiteX60" fmla="*/ 318935 w 331254"/>
                <a:gd name="connsiteY60" fmla="*/ 292580 h 364593"/>
                <a:gd name="connsiteX61" fmla="*/ 319585 w 331254"/>
                <a:gd name="connsiteY61" fmla="*/ 299895 h 364593"/>
                <a:gd name="connsiteX62" fmla="*/ 316659 w 331254"/>
                <a:gd name="connsiteY62" fmla="*/ 309974 h 364593"/>
                <a:gd name="connsiteX63" fmla="*/ 306905 w 331254"/>
                <a:gd name="connsiteY63" fmla="*/ 324441 h 364593"/>
                <a:gd name="connsiteX64" fmla="*/ 300403 w 331254"/>
                <a:gd name="connsiteY64" fmla="*/ 331106 h 364593"/>
                <a:gd name="connsiteX65" fmla="*/ 286098 w 331254"/>
                <a:gd name="connsiteY65" fmla="*/ 342160 h 364593"/>
                <a:gd name="connsiteX66" fmla="*/ 271142 w 331254"/>
                <a:gd name="connsiteY66" fmla="*/ 350614 h 364593"/>
                <a:gd name="connsiteX67" fmla="*/ 255211 w 331254"/>
                <a:gd name="connsiteY67" fmla="*/ 357116 h 364593"/>
                <a:gd name="connsiteX68" fmla="*/ 237492 w 331254"/>
                <a:gd name="connsiteY68" fmla="*/ 361505 h 364593"/>
                <a:gd name="connsiteX69" fmla="*/ 203192 w 331254"/>
                <a:gd name="connsiteY69" fmla="*/ 364593 h 364593"/>
                <a:gd name="connsiteX70" fmla="*/ 198153 w 331254"/>
                <a:gd name="connsiteY70" fmla="*/ 364593 h 364593"/>
                <a:gd name="connsiteX71" fmla="*/ 178158 w 331254"/>
                <a:gd name="connsiteY71" fmla="*/ 363456 h 364593"/>
                <a:gd name="connsiteX72" fmla="*/ 157838 w 331254"/>
                <a:gd name="connsiteY72" fmla="*/ 361343 h 364593"/>
                <a:gd name="connsiteX73" fmla="*/ 147922 w 331254"/>
                <a:gd name="connsiteY73" fmla="*/ 350288 h 364593"/>
                <a:gd name="connsiteX74" fmla="*/ 158976 w 331254"/>
                <a:gd name="connsiteY74" fmla="*/ 338909 h 364593"/>
                <a:gd name="connsiteX75" fmla="*/ 191975 w 331254"/>
                <a:gd name="connsiteY75" fmla="*/ 340697 h 364593"/>
                <a:gd name="connsiteX76" fmla="*/ 193926 w 331254"/>
                <a:gd name="connsiteY76" fmla="*/ 340697 h 364593"/>
                <a:gd name="connsiteX77" fmla="*/ 224325 w 331254"/>
                <a:gd name="connsiteY77" fmla="*/ 340209 h 364593"/>
                <a:gd name="connsiteX78" fmla="*/ 222862 w 331254"/>
                <a:gd name="connsiteY78" fmla="*/ 340209 h 364593"/>
                <a:gd name="connsiteX79" fmla="*/ 241394 w 331254"/>
                <a:gd name="connsiteY79" fmla="*/ 337446 h 364593"/>
                <a:gd name="connsiteX80" fmla="*/ 250822 w 331254"/>
                <a:gd name="connsiteY80" fmla="*/ 334682 h 364593"/>
                <a:gd name="connsiteX81" fmla="*/ 267566 w 331254"/>
                <a:gd name="connsiteY81" fmla="*/ 327530 h 364593"/>
                <a:gd name="connsiteX82" fmla="*/ 278457 w 331254"/>
                <a:gd name="connsiteY82" fmla="*/ 320703 h 364593"/>
                <a:gd name="connsiteX83" fmla="*/ 285447 w 331254"/>
                <a:gd name="connsiteY83" fmla="*/ 315176 h 364593"/>
                <a:gd name="connsiteX84" fmla="*/ 293738 w 331254"/>
                <a:gd name="connsiteY84" fmla="*/ 306560 h 364593"/>
                <a:gd name="connsiteX85" fmla="*/ 295201 w 331254"/>
                <a:gd name="connsiteY85" fmla="*/ 304609 h 364593"/>
                <a:gd name="connsiteX86" fmla="*/ 297314 w 331254"/>
                <a:gd name="connsiteY86" fmla="*/ 300708 h 364593"/>
                <a:gd name="connsiteX87" fmla="*/ 298452 w 331254"/>
                <a:gd name="connsiteY87" fmla="*/ 297944 h 364593"/>
                <a:gd name="connsiteX88" fmla="*/ 298452 w 331254"/>
                <a:gd name="connsiteY88" fmla="*/ 297294 h 364593"/>
                <a:gd name="connsiteX89" fmla="*/ 298615 w 331254"/>
                <a:gd name="connsiteY89" fmla="*/ 297294 h 364593"/>
                <a:gd name="connsiteX90" fmla="*/ 298290 w 331254"/>
                <a:gd name="connsiteY90" fmla="*/ 295181 h 364593"/>
                <a:gd name="connsiteX91" fmla="*/ 295526 w 331254"/>
                <a:gd name="connsiteY91" fmla="*/ 293555 h 364593"/>
                <a:gd name="connsiteX92" fmla="*/ 294876 w 331254"/>
                <a:gd name="connsiteY92" fmla="*/ 293230 h 364593"/>
                <a:gd name="connsiteX93" fmla="*/ 294063 w 331254"/>
                <a:gd name="connsiteY93" fmla="*/ 293230 h 364593"/>
                <a:gd name="connsiteX94" fmla="*/ 291950 w 331254"/>
                <a:gd name="connsiteY94" fmla="*/ 292742 h 364593"/>
                <a:gd name="connsiteX95" fmla="*/ 274068 w 331254"/>
                <a:gd name="connsiteY95" fmla="*/ 293230 h 364593"/>
                <a:gd name="connsiteX96" fmla="*/ 275369 w 331254"/>
                <a:gd name="connsiteY96" fmla="*/ 293230 h 364593"/>
                <a:gd name="connsiteX97" fmla="*/ 207094 w 331254"/>
                <a:gd name="connsiteY97" fmla="*/ 303633 h 364593"/>
                <a:gd name="connsiteX98" fmla="*/ 138168 w 331254"/>
                <a:gd name="connsiteY98" fmla="*/ 315988 h 364593"/>
                <a:gd name="connsiteX99" fmla="*/ 123538 w 331254"/>
                <a:gd name="connsiteY99" fmla="*/ 315825 h 364593"/>
                <a:gd name="connsiteX100" fmla="*/ 116223 w 331254"/>
                <a:gd name="connsiteY100" fmla="*/ 308836 h 364593"/>
                <a:gd name="connsiteX101" fmla="*/ 116223 w 331254"/>
                <a:gd name="connsiteY101" fmla="*/ 308836 h 364593"/>
                <a:gd name="connsiteX102" fmla="*/ 121587 w 331254"/>
                <a:gd name="connsiteY102" fmla="*/ 296806 h 364593"/>
                <a:gd name="connsiteX103" fmla="*/ 120449 w 331254"/>
                <a:gd name="connsiteY103" fmla="*/ 294856 h 364593"/>
                <a:gd name="connsiteX104" fmla="*/ 124676 w 331254"/>
                <a:gd name="connsiteY104" fmla="*/ 281200 h 364593"/>
                <a:gd name="connsiteX105" fmla="*/ 161252 w 331254"/>
                <a:gd name="connsiteY105" fmla="*/ 265432 h 364593"/>
                <a:gd name="connsiteX106" fmla="*/ 198153 w 331254"/>
                <a:gd name="connsiteY106" fmla="*/ 248363 h 364593"/>
                <a:gd name="connsiteX107" fmla="*/ 254073 w 331254"/>
                <a:gd name="connsiteY107" fmla="*/ 212925 h 364593"/>
                <a:gd name="connsiteX108" fmla="*/ 264965 w 331254"/>
                <a:gd name="connsiteY108" fmla="*/ 204472 h 364593"/>
                <a:gd name="connsiteX109" fmla="*/ 274556 w 331254"/>
                <a:gd name="connsiteY109" fmla="*/ 195856 h 364593"/>
                <a:gd name="connsiteX110" fmla="*/ 289186 w 331254"/>
                <a:gd name="connsiteY110" fmla="*/ 180576 h 364593"/>
                <a:gd name="connsiteX111" fmla="*/ 294063 w 331254"/>
                <a:gd name="connsiteY111" fmla="*/ 174399 h 364593"/>
                <a:gd name="connsiteX112" fmla="*/ 299590 w 331254"/>
                <a:gd name="connsiteY112" fmla="*/ 166271 h 364593"/>
                <a:gd name="connsiteX113" fmla="*/ 307393 w 331254"/>
                <a:gd name="connsiteY113" fmla="*/ 152290 h 364593"/>
                <a:gd name="connsiteX114" fmla="*/ 309506 w 331254"/>
                <a:gd name="connsiteY114" fmla="*/ 146926 h 364593"/>
                <a:gd name="connsiteX115" fmla="*/ 310157 w 331254"/>
                <a:gd name="connsiteY115" fmla="*/ 144000 h 364593"/>
                <a:gd name="connsiteX116" fmla="*/ 310157 w 331254"/>
                <a:gd name="connsiteY116" fmla="*/ 144650 h 364593"/>
                <a:gd name="connsiteX117" fmla="*/ 310157 w 331254"/>
                <a:gd name="connsiteY117" fmla="*/ 143512 h 364593"/>
                <a:gd name="connsiteX118" fmla="*/ 310157 w 331254"/>
                <a:gd name="connsiteY118" fmla="*/ 143512 h 364593"/>
                <a:gd name="connsiteX119" fmla="*/ 310319 w 331254"/>
                <a:gd name="connsiteY119" fmla="*/ 141887 h 364593"/>
                <a:gd name="connsiteX120" fmla="*/ 310319 w 331254"/>
                <a:gd name="connsiteY120" fmla="*/ 141073 h 364593"/>
                <a:gd name="connsiteX121" fmla="*/ 310319 w 331254"/>
                <a:gd name="connsiteY121" fmla="*/ 141073 h 364593"/>
                <a:gd name="connsiteX122" fmla="*/ 309831 w 331254"/>
                <a:gd name="connsiteY122" fmla="*/ 139936 h 364593"/>
                <a:gd name="connsiteX123" fmla="*/ 308856 w 331254"/>
                <a:gd name="connsiteY123" fmla="*/ 139936 h 364593"/>
                <a:gd name="connsiteX124" fmla="*/ 303979 w 331254"/>
                <a:gd name="connsiteY124" fmla="*/ 140749 h 364593"/>
                <a:gd name="connsiteX125" fmla="*/ 294388 w 331254"/>
                <a:gd name="connsiteY125" fmla="*/ 143350 h 364593"/>
                <a:gd name="connsiteX126" fmla="*/ 273906 w 331254"/>
                <a:gd name="connsiteY126" fmla="*/ 152941 h 364593"/>
                <a:gd name="connsiteX127" fmla="*/ 234891 w 331254"/>
                <a:gd name="connsiteY127" fmla="*/ 174886 h 364593"/>
                <a:gd name="connsiteX128" fmla="*/ 197015 w 331254"/>
                <a:gd name="connsiteY128" fmla="*/ 200083 h 364593"/>
                <a:gd name="connsiteX129" fmla="*/ 197340 w 331254"/>
                <a:gd name="connsiteY129" fmla="*/ 200083 h 364593"/>
                <a:gd name="connsiteX130" fmla="*/ 196690 w 331254"/>
                <a:gd name="connsiteY130" fmla="*/ 200408 h 364593"/>
                <a:gd name="connsiteX131" fmla="*/ 196202 w 331254"/>
                <a:gd name="connsiteY131" fmla="*/ 200733 h 364593"/>
                <a:gd name="connsiteX132" fmla="*/ 196365 w 331254"/>
                <a:gd name="connsiteY132" fmla="*/ 200733 h 364593"/>
                <a:gd name="connsiteX133" fmla="*/ 150523 w 331254"/>
                <a:gd name="connsiteY133" fmla="*/ 235359 h 364593"/>
                <a:gd name="connsiteX134" fmla="*/ 104356 w 331254"/>
                <a:gd name="connsiteY134" fmla="*/ 275348 h 364593"/>
                <a:gd name="connsiteX135" fmla="*/ 105331 w 331254"/>
                <a:gd name="connsiteY135" fmla="*/ 274536 h 364593"/>
                <a:gd name="connsiteX136" fmla="*/ 96715 w 331254"/>
                <a:gd name="connsiteY136" fmla="*/ 282664 h 364593"/>
                <a:gd name="connsiteX137" fmla="*/ 94114 w 331254"/>
                <a:gd name="connsiteY137" fmla="*/ 285752 h 364593"/>
                <a:gd name="connsiteX138" fmla="*/ 92326 w 331254"/>
                <a:gd name="connsiteY138" fmla="*/ 287053 h 364593"/>
                <a:gd name="connsiteX139" fmla="*/ 78509 w 331254"/>
                <a:gd name="connsiteY139" fmla="*/ 283801 h 364593"/>
                <a:gd name="connsiteX140" fmla="*/ 78509 w 331254"/>
                <a:gd name="connsiteY140" fmla="*/ 283801 h 364593"/>
                <a:gd name="connsiteX141" fmla="*/ 78346 w 331254"/>
                <a:gd name="connsiteY141" fmla="*/ 273560 h 364593"/>
                <a:gd name="connsiteX142" fmla="*/ 80134 w 331254"/>
                <a:gd name="connsiteY142" fmla="*/ 271121 h 364593"/>
                <a:gd name="connsiteX143" fmla="*/ 77858 w 331254"/>
                <a:gd name="connsiteY143" fmla="*/ 269821 h 364593"/>
                <a:gd name="connsiteX144" fmla="*/ 75583 w 331254"/>
                <a:gd name="connsiteY144" fmla="*/ 255191 h 364593"/>
                <a:gd name="connsiteX145" fmla="*/ 102567 w 331254"/>
                <a:gd name="connsiteY145" fmla="*/ 219590 h 364593"/>
                <a:gd name="connsiteX146" fmla="*/ 128252 w 331254"/>
                <a:gd name="connsiteY146" fmla="*/ 183990 h 364593"/>
                <a:gd name="connsiteX147" fmla="*/ 149710 w 331254"/>
                <a:gd name="connsiteY147" fmla="*/ 145788 h 364593"/>
                <a:gd name="connsiteX148" fmla="*/ 157675 w 331254"/>
                <a:gd name="connsiteY148" fmla="*/ 126931 h 364593"/>
                <a:gd name="connsiteX149" fmla="*/ 164828 w 331254"/>
                <a:gd name="connsiteY149" fmla="*/ 106936 h 364593"/>
                <a:gd name="connsiteX150" fmla="*/ 168567 w 331254"/>
                <a:gd name="connsiteY150" fmla="*/ 94744 h 364593"/>
                <a:gd name="connsiteX151" fmla="*/ 172143 w 331254"/>
                <a:gd name="connsiteY151" fmla="*/ 80113 h 364593"/>
                <a:gd name="connsiteX152" fmla="*/ 174094 w 331254"/>
                <a:gd name="connsiteY152" fmla="*/ 67921 h 364593"/>
                <a:gd name="connsiteX153" fmla="*/ 175232 w 331254"/>
                <a:gd name="connsiteY153" fmla="*/ 55242 h 364593"/>
                <a:gd name="connsiteX154" fmla="*/ 175232 w 331254"/>
                <a:gd name="connsiteY154" fmla="*/ 40774 h 364593"/>
                <a:gd name="connsiteX155" fmla="*/ 174419 w 331254"/>
                <a:gd name="connsiteY155" fmla="*/ 35572 h 364593"/>
                <a:gd name="connsiteX156" fmla="*/ 172631 w 331254"/>
                <a:gd name="connsiteY156" fmla="*/ 29558 h 364593"/>
                <a:gd name="connsiteX157" fmla="*/ 170192 w 331254"/>
                <a:gd name="connsiteY157" fmla="*/ 24031 h 364593"/>
                <a:gd name="connsiteX158" fmla="*/ 169380 w 331254"/>
                <a:gd name="connsiteY158" fmla="*/ 22730 h 364593"/>
                <a:gd name="connsiteX159" fmla="*/ 168892 w 331254"/>
                <a:gd name="connsiteY159" fmla="*/ 22080 h 364593"/>
                <a:gd name="connsiteX160" fmla="*/ 168079 w 331254"/>
                <a:gd name="connsiteY160" fmla="*/ 21267 h 364593"/>
                <a:gd name="connsiteX161" fmla="*/ 166291 w 331254"/>
                <a:gd name="connsiteY161" fmla="*/ 19967 h 364593"/>
                <a:gd name="connsiteX162" fmla="*/ 162715 w 331254"/>
                <a:gd name="connsiteY162" fmla="*/ 22080 h 364593"/>
                <a:gd name="connsiteX163" fmla="*/ 160764 w 331254"/>
                <a:gd name="connsiteY163" fmla="*/ 23705 h 364593"/>
                <a:gd name="connsiteX164" fmla="*/ 159789 w 331254"/>
                <a:gd name="connsiteY164" fmla="*/ 24680 h 364593"/>
                <a:gd name="connsiteX165" fmla="*/ 149710 w 331254"/>
                <a:gd name="connsiteY165" fmla="*/ 39636 h 364593"/>
                <a:gd name="connsiteX166" fmla="*/ 150360 w 331254"/>
                <a:gd name="connsiteY166" fmla="*/ 38498 h 364593"/>
                <a:gd name="connsiteX167" fmla="*/ 134267 w 331254"/>
                <a:gd name="connsiteY167" fmla="*/ 66296 h 364593"/>
                <a:gd name="connsiteX168" fmla="*/ 118823 w 331254"/>
                <a:gd name="connsiteY168" fmla="*/ 95232 h 364593"/>
                <a:gd name="connsiteX169" fmla="*/ 88587 w 331254"/>
                <a:gd name="connsiteY169" fmla="*/ 157167 h 364593"/>
                <a:gd name="connsiteX170" fmla="*/ 84848 w 331254"/>
                <a:gd name="connsiteY170" fmla="*/ 165133 h 364593"/>
                <a:gd name="connsiteX171" fmla="*/ 85499 w 331254"/>
                <a:gd name="connsiteY171" fmla="*/ 163994 h 364593"/>
                <a:gd name="connsiteX172" fmla="*/ 54450 w 331254"/>
                <a:gd name="connsiteY172" fmla="*/ 237309 h 364593"/>
                <a:gd name="connsiteX173" fmla="*/ 52011 w 331254"/>
                <a:gd name="connsiteY173" fmla="*/ 246088 h 364593"/>
                <a:gd name="connsiteX174" fmla="*/ 49898 w 331254"/>
                <a:gd name="connsiteY174" fmla="*/ 256328 h 364593"/>
                <a:gd name="connsiteX175" fmla="*/ 42420 w 331254"/>
                <a:gd name="connsiteY175" fmla="*/ 259580 h 364593"/>
                <a:gd name="connsiteX176" fmla="*/ 32179 w 331254"/>
                <a:gd name="connsiteY176" fmla="*/ 252102 h 364593"/>
                <a:gd name="connsiteX177" fmla="*/ 35105 w 331254"/>
                <a:gd name="connsiteY177" fmla="*/ 231457 h 364593"/>
                <a:gd name="connsiteX178" fmla="*/ 36080 w 331254"/>
                <a:gd name="connsiteY178" fmla="*/ 228531 h 364593"/>
                <a:gd name="connsiteX179" fmla="*/ 35593 w 331254"/>
                <a:gd name="connsiteY179" fmla="*/ 222353 h 364593"/>
                <a:gd name="connsiteX180" fmla="*/ 37543 w 331254"/>
                <a:gd name="connsiteY180" fmla="*/ 212438 h 364593"/>
                <a:gd name="connsiteX181" fmla="*/ 37543 w 331254"/>
                <a:gd name="connsiteY181" fmla="*/ 213413 h 364593"/>
                <a:gd name="connsiteX182" fmla="*/ 38031 w 331254"/>
                <a:gd name="connsiteY182" fmla="*/ 210161 h 364593"/>
                <a:gd name="connsiteX183" fmla="*/ 37869 w 331254"/>
                <a:gd name="connsiteY183" fmla="*/ 211462 h 364593"/>
                <a:gd name="connsiteX184" fmla="*/ 37869 w 331254"/>
                <a:gd name="connsiteY184" fmla="*/ 210161 h 364593"/>
                <a:gd name="connsiteX185" fmla="*/ 38031 w 331254"/>
                <a:gd name="connsiteY185" fmla="*/ 210161 h 364593"/>
                <a:gd name="connsiteX186" fmla="*/ 46322 w 331254"/>
                <a:gd name="connsiteY186" fmla="*/ 132945 h 364593"/>
                <a:gd name="connsiteX187" fmla="*/ 46322 w 331254"/>
                <a:gd name="connsiteY187" fmla="*/ 134246 h 364593"/>
                <a:gd name="connsiteX188" fmla="*/ 46647 w 331254"/>
                <a:gd name="connsiteY188" fmla="*/ 118152 h 364593"/>
                <a:gd name="connsiteX189" fmla="*/ 45997 w 331254"/>
                <a:gd name="connsiteY189" fmla="*/ 103197 h 364593"/>
                <a:gd name="connsiteX190" fmla="*/ 45997 w 331254"/>
                <a:gd name="connsiteY190" fmla="*/ 104497 h 364593"/>
                <a:gd name="connsiteX191" fmla="*/ 44696 w 331254"/>
                <a:gd name="connsiteY191" fmla="*/ 88729 h 364593"/>
                <a:gd name="connsiteX192" fmla="*/ 42258 w 331254"/>
                <a:gd name="connsiteY192" fmla="*/ 73774 h 364593"/>
                <a:gd name="connsiteX193" fmla="*/ 39007 w 331254"/>
                <a:gd name="connsiteY193" fmla="*/ 62557 h 364593"/>
                <a:gd name="connsiteX194" fmla="*/ 34455 w 331254"/>
                <a:gd name="connsiteY194" fmla="*/ 52316 h 364593"/>
                <a:gd name="connsiteX195" fmla="*/ 31529 w 331254"/>
                <a:gd name="connsiteY195" fmla="*/ 47439 h 364593"/>
                <a:gd name="connsiteX196" fmla="*/ 27302 w 331254"/>
                <a:gd name="connsiteY196" fmla="*/ 65971 h 364593"/>
                <a:gd name="connsiteX197" fmla="*/ 27627 w 331254"/>
                <a:gd name="connsiteY197" fmla="*/ 64671 h 364593"/>
                <a:gd name="connsiteX198" fmla="*/ 20962 w 331254"/>
                <a:gd name="connsiteY198" fmla="*/ 126118 h 364593"/>
                <a:gd name="connsiteX199" fmla="*/ 20312 w 331254"/>
                <a:gd name="connsiteY199" fmla="*/ 149201 h 364593"/>
                <a:gd name="connsiteX200" fmla="*/ 20637 w 331254"/>
                <a:gd name="connsiteY200" fmla="*/ 171960 h 364593"/>
                <a:gd name="connsiteX201" fmla="*/ 22263 w 331254"/>
                <a:gd name="connsiteY201" fmla="*/ 217802 h 364593"/>
                <a:gd name="connsiteX202" fmla="*/ 22913 w 331254"/>
                <a:gd name="connsiteY202" fmla="*/ 223491 h 364593"/>
                <a:gd name="connsiteX203" fmla="*/ 21125 w 331254"/>
                <a:gd name="connsiteY203" fmla="*/ 235033 h 364593"/>
                <a:gd name="connsiteX204" fmla="*/ 13647 w 331254"/>
                <a:gd name="connsiteY204" fmla="*/ 238122 h 364593"/>
                <a:gd name="connsiteX205" fmla="*/ 9908 w 331254"/>
                <a:gd name="connsiteY205" fmla="*/ 237472 h 3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331254" h="364593">
                  <a:moveTo>
                    <a:pt x="9746" y="237960"/>
                  </a:moveTo>
                  <a:cubicBezTo>
                    <a:pt x="7958" y="237309"/>
                    <a:pt x="6495" y="236008"/>
                    <a:pt x="5357" y="234708"/>
                  </a:cubicBezTo>
                  <a:cubicBezTo>
                    <a:pt x="3568" y="232595"/>
                    <a:pt x="2918" y="229669"/>
                    <a:pt x="2593" y="226905"/>
                  </a:cubicBezTo>
                  <a:cubicBezTo>
                    <a:pt x="1780" y="221378"/>
                    <a:pt x="1618" y="215851"/>
                    <a:pt x="1293" y="210324"/>
                  </a:cubicBezTo>
                  <a:cubicBezTo>
                    <a:pt x="642" y="198945"/>
                    <a:pt x="480" y="187728"/>
                    <a:pt x="317" y="176349"/>
                  </a:cubicBezTo>
                  <a:cubicBezTo>
                    <a:pt x="-170" y="155054"/>
                    <a:pt x="-333" y="133759"/>
                    <a:pt x="1618" y="112625"/>
                  </a:cubicBezTo>
                  <a:cubicBezTo>
                    <a:pt x="3731" y="90680"/>
                    <a:pt x="5682" y="68572"/>
                    <a:pt x="10884" y="46952"/>
                  </a:cubicBezTo>
                  <a:cubicBezTo>
                    <a:pt x="11859" y="42725"/>
                    <a:pt x="13159" y="38498"/>
                    <a:pt x="15273" y="34597"/>
                  </a:cubicBezTo>
                  <a:cubicBezTo>
                    <a:pt x="18036" y="29720"/>
                    <a:pt x="23563" y="26632"/>
                    <a:pt x="28928" y="26144"/>
                  </a:cubicBezTo>
                  <a:cubicBezTo>
                    <a:pt x="41445" y="25006"/>
                    <a:pt x="48923" y="37360"/>
                    <a:pt x="53637" y="46952"/>
                  </a:cubicBezTo>
                  <a:cubicBezTo>
                    <a:pt x="58514" y="56867"/>
                    <a:pt x="61765" y="67597"/>
                    <a:pt x="63391" y="78488"/>
                  </a:cubicBezTo>
                  <a:cubicBezTo>
                    <a:pt x="64203" y="83853"/>
                    <a:pt x="64854" y="89217"/>
                    <a:pt x="65341" y="94582"/>
                  </a:cubicBezTo>
                  <a:cubicBezTo>
                    <a:pt x="65829" y="99946"/>
                    <a:pt x="66479" y="105473"/>
                    <a:pt x="66642" y="111000"/>
                  </a:cubicBezTo>
                  <a:cubicBezTo>
                    <a:pt x="66967" y="122054"/>
                    <a:pt x="66642" y="133108"/>
                    <a:pt x="65991" y="144162"/>
                  </a:cubicBezTo>
                  <a:cubicBezTo>
                    <a:pt x="65666" y="149689"/>
                    <a:pt x="65341" y="155216"/>
                    <a:pt x="65016" y="160744"/>
                  </a:cubicBezTo>
                  <a:cubicBezTo>
                    <a:pt x="68430" y="153428"/>
                    <a:pt x="71844" y="146113"/>
                    <a:pt x="75420" y="138798"/>
                  </a:cubicBezTo>
                  <a:cubicBezTo>
                    <a:pt x="85336" y="117990"/>
                    <a:pt x="95415" y="97183"/>
                    <a:pt x="106306" y="76863"/>
                  </a:cubicBezTo>
                  <a:cubicBezTo>
                    <a:pt x="116548" y="57518"/>
                    <a:pt x="127114" y="38173"/>
                    <a:pt x="139469" y="19967"/>
                  </a:cubicBezTo>
                  <a:cubicBezTo>
                    <a:pt x="141257" y="17366"/>
                    <a:pt x="143045" y="14602"/>
                    <a:pt x="145158" y="12163"/>
                  </a:cubicBezTo>
                  <a:cubicBezTo>
                    <a:pt x="148409" y="8424"/>
                    <a:pt x="152473" y="5661"/>
                    <a:pt x="156700" y="3223"/>
                  </a:cubicBezTo>
                  <a:cubicBezTo>
                    <a:pt x="161414" y="459"/>
                    <a:pt x="166779" y="-1004"/>
                    <a:pt x="172143" y="784"/>
                  </a:cubicBezTo>
                  <a:cubicBezTo>
                    <a:pt x="174907" y="1760"/>
                    <a:pt x="177345" y="3223"/>
                    <a:pt x="179783" y="5011"/>
                  </a:cubicBezTo>
                  <a:cubicBezTo>
                    <a:pt x="182547" y="6961"/>
                    <a:pt x="185148" y="9562"/>
                    <a:pt x="186936" y="12488"/>
                  </a:cubicBezTo>
                  <a:cubicBezTo>
                    <a:pt x="191325" y="19479"/>
                    <a:pt x="193926" y="27607"/>
                    <a:pt x="195389" y="35735"/>
                  </a:cubicBezTo>
                  <a:cubicBezTo>
                    <a:pt x="196202" y="40936"/>
                    <a:pt x="196202" y="46138"/>
                    <a:pt x="196039" y="51341"/>
                  </a:cubicBezTo>
                  <a:cubicBezTo>
                    <a:pt x="196039" y="54429"/>
                    <a:pt x="195877" y="57518"/>
                    <a:pt x="195714" y="60607"/>
                  </a:cubicBezTo>
                  <a:cubicBezTo>
                    <a:pt x="195389" y="65971"/>
                    <a:pt x="194902" y="71336"/>
                    <a:pt x="193926" y="76700"/>
                  </a:cubicBezTo>
                  <a:cubicBezTo>
                    <a:pt x="192951" y="82552"/>
                    <a:pt x="191813" y="88404"/>
                    <a:pt x="190512" y="94256"/>
                  </a:cubicBezTo>
                  <a:cubicBezTo>
                    <a:pt x="189375" y="99784"/>
                    <a:pt x="187424" y="105311"/>
                    <a:pt x="185798" y="110675"/>
                  </a:cubicBezTo>
                  <a:cubicBezTo>
                    <a:pt x="184173" y="115714"/>
                    <a:pt x="182547" y="120591"/>
                    <a:pt x="180759" y="125468"/>
                  </a:cubicBezTo>
                  <a:cubicBezTo>
                    <a:pt x="177020" y="136034"/>
                    <a:pt x="172956" y="146763"/>
                    <a:pt x="167917" y="156680"/>
                  </a:cubicBezTo>
                  <a:cubicBezTo>
                    <a:pt x="163040" y="166433"/>
                    <a:pt x="157838" y="176186"/>
                    <a:pt x="152311" y="185777"/>
                  </a:cubicBezTo>
                  <a:cubicBezTo>
                    <a:pt x="141094" y="204960"/>
                    <a:pt x="127927" y="222679"/>
                    <a:pt x="114597" y="240235"/>
                  </a:cubicBezTo>
                  <a:cubicBezTo>
                    <a:pt x="119961" y="235683"/>
                    <a:pt x="125326" y="231132"/>
                    <a:pt x="130690" y="226580"/>
                  </a:cubicBezTo>
                  <a:cubicBezTo>
                    <a:pt x="148735" y="211624"/>
                    <a:pt x="167266" y="197320"/>
                    <a:pt x="186611" y="183990"/>
                  </a:cubicBezTo>
                  <a:cubicBezTo>
                    <a:pt x="205793" y="170659"/>
                    <a:pt x="225138" y="157817"/>
                    <a:pt x="245620" y="146600"/>
                  </a:cubicBezTo>
                  <a:cubicBezTo>
                    <a:pt x="256187" y="140911"/>
                    <a:pt x="266753" y="135222"/>
                    <a:pt x="277645" y="130019"/>
                  </a:cubicBezTo>
                  <a:cubicBezTo>
                    <a:pt x="282684" y="127581"/>
                    <a:pt x="287886" y="125305"/>
                    <a:pt x="293250" y="123842"/>
                  </a:cubicBezTo>
                  <a:cubicBezTo>
                    <a:pt x="296176" y="123030"/>
                    <a:pt x="298940" y="122216"/>
                    <a:pt x="301866" y="121729"/>
                  </a:cubicBezTo>
                  <a:cubicBezTo>
                    <a:pt x="306580" y="120916"/>
                    <a:pt x="311620" y="120104"/>
                    <a:pt x="316334" y="121241"/>
                  </a:cubicBezTo>
                  <a:cubicBezTo>
                    <a:pt x="321536" y="122542"/>
                    <a:pt x="325275" y="125793"/>
                    <a:pt x="327713" y="130344"/>
                  </a:cubicBezTo>
                  <a:cubicBezTo>
                    <a:pt x="329014" y="132621"/>
                    <a:pt x="329989" y="135059"/>
                    <a:pt x="330639" y="137497"/>
                  </a:cubicBezTo>
                  <a:cubicBezTo>
                    <a:pt x="331615" y="140911"/>
                    <a:pt x="331289" y="144650"/>
                    <a:pt x="330639" y="148064"/>
                  </a:cubicBezTo>
                  <a:cubicBezTo>
                    <a:pt x="329014" y="157329"/>
                    <a:pt x="324624" y="165945"/>
                    <a:pt x="319748" y="173911"/>
                  </a:cubicBezTo>
                  <a:cubicBezTo>
                    <a:pt x="316659" y="179112"/>
                    <a:pt x="313408" y="183990"/>
                    <a:pt x="309994" y="188866"/>
                  </a:cubicBezTo>
                  <a:cubicBezTo>
                    <a:pt x="308368" y="191142"/>
                    <a:pt x="306418" y="193418"/>
                    <a:pt x="304630" y="195531"/>
                  </a:cubicBezTo>
                  <a:cubicBezTo>
                    <a:pt x="302841" y="197645"/>
                    <a:pt x="300891" y="199758"/>
                    <a:pt x="299103" y="201871"/>
                  </a:cubicBezTo>
                  <a:cubicBezTo>
                    <a:pt x="294713" y="206585"/>
                    <a:pt x="290324" y="210975"/>
                    <a:pt x="285773" y="215363"/>
                  </a:cubicBezTo>
                  <a:cubicBezTo>
                    <a:pt x="281871" y="219103"/>
                    <a:pt x="277807" y="222841"/>
                    <a:pt x="273418" y="226255"/>
                  </a:cubicBezTo>
                  <a:cubicBezTo>
                    <a:pt x="264152" y="233245"/>
                    <a:pt x="254561" y="239910"/>
                    <a:pt x="244807" y="246413"/>
                  </a:cubicBezTo>
                  <a:cubicBezTo>
                    <a:pt x="236192" y="252264"/>
                    <a:pt x="227414" y="257792"/>
                    <a:pt x="218473" y="263156"/>
                  </a:cubicBezTo>
                  <a:cubicBezTo>
                    <a:pt x="209532" y="268520"/>
                    <a:pt x="199941" y="273398"/>
                    <a:pt x="190512" y="278112"/>
                  </a:cubicBezTo>
                  <a:cubicBezTo>
                    <a:pt x="181572" y="282501"/>
                    <a:pt x="172468" y="286565"/>
                    <a:pt x="163202" y="290304"/>
                  </a:cubicBezTo>
                  <a:cubicBezTo>
                    <a:pt x="160276" y="291441"/>
                    <a:pt x="157188" y="292742"/>
                    <a:pt x="154262" y="293880"/>
                  </a:cubicBezTo>
                  <a:cubicBezTo>
                    <a:pt x="158326" y="293230"/>
                    <a:pt x="162227" y="292417"/>
                    <a:pt x="166291" y="291604"/>
                  </a:cubicBezTo>
                  <a:cubicBezTo>
                    <a:pt x="177833" y="289328"/>
                    <a:pt x="189537" y="287053"/>
                    <a:pt x="201079" y="284939"/>
                  </a:cubicBezTo>
                  <a:cubicBezTo>
                    <a:pt x="223837" y="280712"/>
                    <a:pt x="246921" y="276648"/>
                    <a:pt x="270004" y="274210"/>
                  </a:cubicBezTo>
                  <a:cubicBezTo>
                    <a:pt x="275694" y="273560"/>
                    <a:pt x="281383" y="272910"/>
                    <a:pt x="287073" y="273072"/>
                  </a:cubicBezTo>
                  <a:cubicBezTo>
                    <a:pt x="290487" y="273072"/>
                    <a:pt x="294063" y="273072"/>
                    <a:pt x="297477" y="273722"/>
                  </a:cubicBezTo>
                  <a:cubicBezTo>
                    <a:pt x="302679" y="274536"/>
                    <a:pt x="307718" y="276974"/>
                    <a:pt x="311782" y="280225"/>
                  </a:cubicBezTo>
                  <a:cubicBezTo>
                    <a:pt x="315684" y="283476"/>
                    <a:pt x="318122" y="287703"/>
                    <a:pt x="318935" y="292580"/>
                  </a:cubicBezTo>
                  <a:cubicBezTo>
                    <a:pt x="319423" y="295018"/>
                    <a:pt x="319748" y="297456"/>
                    <a:pt x="319585" y="299895"/>
                  </a:cubicBezTo>
                  <a:cubicBezTo>
                    <a:pt x="319260" y="303471"/>
                    <a:pt x="318122" y="306722"/>
                    <a:pt x="316659" y="309974"/>
                  </a:cubicBezTo>
                  <a:cubicBezTo>
                    <a:pt x="314221" y="315338"/>
                    <a:pt x="310969" y="320215"/>
                    <a:pt x="306905" y="324441"/>
                  </a:cubicBezTo>
                  <a:cubicBezTo>
                    <a:pt x="304792" y="326717"/>
                    <a:pt x="302679" y="328993"/>
                    <a:pt x="300403" y="331106"/>
                  </a:cubicBezTo>
                  <a:cubicBezTo>
                    <a:pt x="296176" y="335333"/>
                    <a:pt x="291137" y="338909"/>
                    <a:pt x="286098" y="342160"/>
                  </a:cubicBezTo>
                  <a:cubicBezTo>
                    <a:pt x="281221" y="345249"/>
                    <a:pt x="276344" y="348175"/>
                    <a:pt x="271142" y="350614"/>
                  </a:cubicBezTo>
                  <a:cubicBezTo>
                    <a:pt x="265940" y="353052"/>
                    <a:pt x="260576" y="355165"/>
                    <a:pt x="255211" y="357116"/>
                  </a:cubicBezTo>
                  <a:cubicBezTo>
                    <a:pt x="249522" y="359229"/>
                    <a:pt x="243344" y="360205"/>
                    <a:pt x="237492" y="361505"/>
                  </a:cubicBezTo>
                  <a:cubicBezTo>
                    <a:pt x="226276" y="363781"/>
                    <a:pt x="214571" y="364593"/>
                    <a:pt x="203192" y="364593"/>
                  </a:cubicBezTo>
                  <a:cubicBezTo>
                    <a:pt x="201567" y="364593"/>
                    <a:pt x="199778" y="364593"/>
                    <a:pt x="198153" y="364593"/>
                  </a:cubicBezTo>
                  <a:cubicBezTo>
                    <a:pt x="191488" y="364431"/>
                    <a:pt x="184823" y="363944"/>
                    <a:pt x="178158" y="363456"/>
                  </a:cubicBezTo>
                  <a:cubicBezTo>
                    <a:pt x="171330" y="362968"/>
                    <a:pt x="164665" y="362480"/>
                    <a:pt x="157838" y="361343"/>
                  </a:cubicBezTo>
                  <a:cubicBezTo>
                    <a:pt x="152311" y="360367"/>
                    <a:pt x="148084" y="356141"/>
                    <a:pt x="147922" y="350288"/>
                  </a:cubicBezTo>
                  <a:cubicBezTo>
                    <a:pt x="147922" y="344273"/>
                    <a:pt x="152961" y="338909"/>
                    <a:pt x="158976" y="338909"/>
                  </a:cubicBezTo>
                  <a:cubicBezTo>
                    <a:pt x="170030" y="338909"/>
                    <a:pt x="181084" y="340047"/>
                    <a:pt x="191975" y="340697"/>
                  </a:cubicBezTo>
                  <a:lnTo>
                    <a:pt x="193926" y="340697"/>
                  </a:lnTo>
                  <a:cubicBezTo>
                    <a:pt x="204005" y="341348"/>
                    <a:pt x="214246" y="340860"/>
                    <a:pt x="224325" y="340209"/>
                  </a:cubicBezTo>
                  <a:cubicBezTo>
                    <a:pt x="223837" y="340209"/>
                    <a:pt x="223350" y="340209"/>
                    <a:pt x="222862" y="340209"/>
                  </a:cubicBezTo>
                  <a:cubicBezTo>
                    <a:pt x="229039" y="339560"/>
                    <a:pt x="235216" y="338584"/>
                    <a:pt x="241394" y="337446"/>
                  </a:cubicBezTo>
                  <a:cubicBezTo>
                    <a:pt x="244645" y="336633"/>
                    <a:pt x="247734" y="335821"/>
                    <a:pt x="250822" y="334682"/>
                  </a:cubicBezTo>
                  <a:cubicBezTo>
                    <a:pt x="256512" y="332569"/>
                    <a:pt x="262201" y="330294"/>
                    <a:pt x="267566" y="327530"/>
                  </a:cubicBezTo>
                  <a:cubicBezTo>
                    <a:pt x="271305" y="325416"/>
                    <a:pt x="274881" y="323141"/>
                    <a:pt x="278457" y="320703"/>
                  </a:cubicBezTo>
                  <a:cubicBezTo>
                    <a:pt x="280896" y="318914"/>
                    <a:pt x="283172" y="317126"/>
                    <a:pt x="285447" y="315176"/>
                  </a:cubicBezTo>
                  <a:cubicBezTo>
                    <a:pt x="288374" y="312412"/>
                    <a:pt x="291137" y="309648"/>
                    <a:pt x="293738" y="306560"/>
                  </a:cubicBezTo>
                  <a:cubicBezTo>
                    <a:pt x="294226" y="305910"/>
                    <a:pt x="294713" y="305259"/>
                    <a:pt x="295201" y="304609"/>
                  </a:cubicBezTo>
                  <a:cubicBezTo>
                    <a:pt x="296014" y="303309"/>
                    <a:pt x="296664" y="302008"/>
                    <a:pt x="297314" y="300708"/>
                  </a:cubicBezTo>
                  <a:cubicBezTo>
                    <a:pt x="297802" y="299732"/>
                    <a:pt x="298127" y="298920"/>
                    <a:pt x="298452" y="297944"/>
                  </a:cubicBezTo>
                  <a:lnTo>
                    <a:pt x="298452" y="297294"/>
                  </a:lnTo>
                  <a:lnTo>
                    <a:pt x="298615" y="297294"/>
                  </a:lnTo>
                  <a:cubicBezTo>
                    <a:pt x="298615" y="297294"/>
                    <a:pt x="298452" y="295831"/>
                    <a:pt x="298290" y="295181"/>
                  </a:cubicBezTo>
                  <a:cubicBezTo>
                    <a:pt x="297314" y="294693"/>
                    <a:pt x="296502" y="294042"/>
                    <a:pt x="295526" y="293555"/>
                  </a:cubicBezTo>
                  <a:lnTo>
                    <a:pt x="294876" y="293230"/>
                  </a:lnTo>
                  <a:lnTo>
                    <a:pt x="294063" y="293230"/>
                  </a:lnTo>
                  <a:cubicBezTo>
                    <a:pt x="294063" y="293230"/>
                    <a:pt x="292763" y="292904"/>
                    <a:pt x="291950" y="292742"/>
                  </a:cubicBezTo>
                  <a:cubicBezTo>
                    <a:pt x="285935" y="292580"/>
                    <a:pt x="280083" y="292742"/>
                    <a:pt x="274068" y="293230"/>
                  </a:cubicBezTo>
                  <a:lnTo>
                    <a:pt x="275369" y="293230"/>
                  </a:lnTo>
                  <a:cubicBezTo>
                    <a:pt x="252448" y="295181"/>
                    <a:pt x="229689" y="299245"/>
                    <a:pt x="207094" y="303633"/>
                  </a:cubicBezTo>
                  <a:cubicBezTo>
                    <a:pt x="184173" y="308023"/>
                    <a:pt x="161414" y="313224"/>
                    <a:pt x="138168" y="315988"/>
                  </a:cubicBezTo>
                  <a:cubicBezTo>
                    <a:pt x="133454" y="316639"/>
                    <a:pt x="128252" y="317126"/>
                    <a:pt x="123538" y="315825"/>
                  </a:cubicBezTo>
                  <a:cubicBezTo>
                    <a:pt x="120124" y="314850"/>
                    <a:pt x="117035" y="312249"/>
                    <a:pt x="116223" y="308836"/>
                  </a:cubicBezTo>
                  <a:lnTo>
                    <a:pt x="116223" y="308836"/>
                  </a:lnTo>
                  <a:cubicBezTo>
                    <a:pt x="115085" y="303633"/>
                    <a:pt x="117198" y="298920"/>
                    <a:pt x="121587" y="296806"/>
                  </a:cubicBezTo>
                  <a:cubicBezTo>
                    <a:pt x="121099" y="296156"/>
                    <a:pt x="120774" y="295505"/>
                    <a:pt x="120449" y="294856"/>
                  </a:cubicBezTo>
                  <a:cubicBezTo>
                    <a:pt x="118336" y="290141"/>
                    <a:pt x="119961" y="283801"/>
                    <a:pt x="124676" y="281200"/>
                  </a:cubicBezTo>
                  <a:cubicBezTo>
                    <a:pt x="136217" y="274698"/>
                    <a:pt x="148897" y="270309"/>
                    <a:pt x="161252" y="265432"/>
                  </a:cubicBezTo>
                  <a:cubicBezTo>
                    <a:pt x="173931" y="260392"/>
                    <a:pt x="185961" y="254703"/>
                    <a:pt x="198153" y="248363"/>
                  </a:cubicBezTo>
                  <a:cubicBezTo>
                    <a:pt x="217497" y="237797"/>
                    <a:pt x="235867" y="225442"/>
                    <a:pt x="254073" y="212925"/>
                  </a:cubicBezTo>
                  <a:cubicBezTo>
                    <a:pt x="257812" y="210161"/>
                    <a:pt x="261389" y="207398"/>
                    <a:pt x="264965" y="204472"/>
                  </a:cubicBezTo>
                  <a:cubicBezTo>
                    <a:pt x="268216" y="201709"/>
                    <a:pt x="271467" y="198783"/>
                    <a:pt x="274556" y="195856"/>
                  </a:cubicBezTo>
                  <a:cubicBezTo>
                    <a:pt x="279595" y="190979"/>
                    <a:pt x="284472" y="185777"/>
                    <a:pt x="289186" y="180576"/>
                  </a:cubicBezTo>
                  <a:cubicBezTo>
                    <a:pt x="290812" y="178625"/>
                    <a:pt x="292600" y="176512"/>
                    <a:pt x="294063" y="174399"/>
                  </a:cubicBezTo>
                  <a:cubicBezTo>
                    <a:pt x="296014" y="171635"/>
                    <a:pt x="297802" y="169034"/>
                    <a:pt x="299590" y="166271"/>
                  </a:cubicBezTo>
                  <a:cubicBezTo>
                    <a:pt x="302354" y="161719"/>
                    <a:pt x="305117" y="157005"/>
                    <a:pt x="307393" y="152290"/>
                  </a:cubicBezTo>
                  <a:cubicBezTo>
                    <a:pt x="308206" y="150502"/>
                    <a:pt x="308856" y="148714"/>
                    <a:pt x="309506" y="146926"/>
                  </a:cubicBezTo>
                  <a:cubicBezTo>
                    <a:pt x="309831" y="145951"/>
                    <a:pt x="309994" y="144975"/>
                    <a:pt x="310157" y="144000"/>
                  </a:cubicBezTo>
                  <a:lnTo>
                    <a:pt x="310157" y="144650"/>
                  </a:lnTo>
                  <a:cubicBezTo>
                    <a:pt x="310157" y="144650"/>
                    <a:pt x="310157" y="143837"/>
                    <a:pt x="310157" y="143512"/>
                  </a:cubicBezTo>
                  <a:lnTo>
                    <a:pt x="310157" y="143512"/>
                  </a:lnTo>
                  <a:cubicBezTo>
                    <a:pt x="310157" y="143512"/>
                    <a:pt x="310157" y="142374"/>
                    <a:pt x="310319" y="141887"/>
                  </a:cubicBezTo>
                  <a:lnTo>
                    <a:pt x="310319" y="141073"/>
                  </a:lnTo>
                  <a:lnTo>
                    <a:pt x="310319" y="141073"/>
                  </a:lnTo>
                  <a:cubicBezTo>
                    <a:pt x="310319" y="141073"/>
                    <a:pt x="309994" y="140261"/>
                    <a:pt x="309831" y="139936"/>
                  </a:cubicBezTo>
                  <a:lnTo>
                    <a:pt x="308856" y="139936"/>
                  </a:lnTo>
                  <a:cubicBezTo>
                    <a:pt x="307231" y="140098"/>
                    <a:pt x="305605" y="140424"/>
                    <a:pt x="303979" y="140749"/>
                  </a:cubicBezTo>
                  <a:cubicBezTo>
                    <a:pt x="300728" y="141561"/>
                    <a:pt x="297639" y="142374"/>
                    <a:pt x="294388" y="143350"/>
                  </a:cubicBezTo>
                  <a:cubicBezTo>
                    <a:pt x="287398" y="146275"/>
                    <a:pt x="280571" y="149527"/>
                    <a:pt x="273906" y="152941"/>
                  </a:cubicBezTo>
                  <a:cubicBezTo>
                    <a:pt x="260738" y="159930"/>
                    <a:pt x="247571" y="167083"/>
                    <a:pt x="234891" y="174886"/>
                  </a:cubicBezTo>
                  <a:cubicBezTo>
                    <a:pt x="221887" y="182851"/>
                    <a:pt x="209369" y="191467"/>
                    <a:pt x="197015" y="200083"/>
                  </a:cubicBezTo>
                  <a:lnTo>
                    <a:pt x="197340" y="200083"/>
                  </a:lnTo>
                  <a:lnTo>
                    <a:pt x="196690" y="200408"/>
                  </a:lnTo>
                  <a:lnTo>
                    <a:pt x="196202" y="200733"/>
                  </a:lnTo>
                  <a:lnTo>
                    <a:pt x="196365" y="200733"/>
                  </a:lnTo>
                  <a:cubicBezTo>
                    <a:pt x="180759" y="211787"/>
                    <a:pt x="165316" y="223167"/>
                    <a:pt x="150523" y="235359"/>
                  </a:cubicBezTo>
                  <a:cubicBezTo>
                    <a:pt x="134754" y="248363"/>
                    <a:pt x="119311" y="261530"/>
                    <a:pt x="104356" y="275348"/>
                  </a:cubicBezTo>
                  <a:cubicBezTo>
                    <a:pt x="104681" y="275023"/>
                    <a:pt x="105006" y="274698"/>
                    <a:pt x="105331" y="274536"/>
                  </a:cubicBezTo>
                  <a:cubicBezTo>
                    <a:pt x="102405" y="277136"/>
                    <a:pt x="99479" y="279900"/>
                    <a:pt x="96715" y="282664"/>
                  </a:cubicBezTo>
                  <a:cubicBezTo>
                    <a:pt x="96065" y="283801"/>
                    <a:pt x="95252" y="284939"/>
                    <a:pt x="94114" y="285752"/>
                  </a:cubicBezTo>
                  <a:cubicBezTo>
                    <a:pt x="93464" y="286240"/>
                    <a:pt x="92976" y="286565"/>
                    <a:pt x="92326" y="287053"/>
                  </a:cubicBezTo>
                  <a:cubicBezTo>
                    <a:pt x="87612" y="290141"/>
                    <a:pt x="81435" y="288191"/>
                    <a:pt x="78509" y="283801"/>
                  </a:cubicBezTo>
                  <a:lnTo>
                    <a:pt x="78509" y="283801"/>
                  </a:lnTo>
                  <a:cubicBezTo>
                    <a:pt x="76558" y="280875"/>
                    <a:pt x="76395" y="276486"/>
                    <a:pt x="78346" y="273560"/>
                  </a:cubicBezTo>
                  <a:cubicBezTo>
                    <a:pt x="78834" y="272747"/>
                    <a:pt x="79484" y="271935"/>
                    <a:pt x="80134" y="271121"/>
                  </a:cubicBezTo>
                  <a:cubicBezTo>
                    <a:pt x="79321" y="270797"/>
                    <a:pt x="78671" y="270472"/>
                    <a:pt x="77858" y="269821"/>
                  </a:cubicBezTo>
                  <a:cubicBezTo>
                    <a:pt x="73144" y="266408"/>
                    <a:pt x="72331" y="259905"/>
                    <a:pt x="75583" y="255191"/>
                  </a:cubicBezTo>
                  <a:cubicBezTo>
                    <a:pt x="84036" y="242999"/>
                    <a:pt x="93302" y="231295"/>
                    <a:pt x="102567" y="219590"/>
                  </a:cubicBezTo>
                  <a:cubicBezTo>
                    <a:pt x="111671" y="208048"/>
                    <a:pt x="120287" y="196182"/>
                    <a:pt x="128252" y="183990"/>
                  </a:cubicBezTo>
                  <a:cubicBezTo>
                    <a:pt x="135892" y="171635"/>
                    <a:pt x="143045" y="158792"/>
                    <a:pt x="149710" y="145788"/>
                  </a:cubicBezTo>
                  <a:cubicBezTo>
                    <a:pt x="152473" y="139610"/>
                    <a:pt x="155237" y="133271"/>
                    <a:pt x="157675" y="126931"/>
                  </a:cubicBezTo>
                  <a:cubicBezTo>
                    <a:pt x="160276" y="120266"/>
                    <a:pt x="162552" y="113601"/>
                    <a:pt x="164828" y="106936"/>
                  </a:cubicBezTo>
                  <a:cubicBezTo>
                    <a:pt x="166128" y="102872"/>
                    <a:pt x="167429" y="98808"/>
                    <a:pt x="168567" y="94744"/>
                  </a:cubicBezTo>
                  <a:cubicBezTo>
                    <a:pt x="169867" y="89867"/>
                    <a:pt x="171005" y="84991"/>
                    <a:pt x="172143" y="80113"/>
                  </a:cubicBezTo>
                  <a:cubicBezTo>
                    <a:pt x="172793" y="76049"/>
                    <a:pt x="173606" y="71985"/>
                    <a:pt x="174094" y="67921"/>
                  </a:cubicBezTo>
                  <a:cubicBezTo>
                    <a:pt x="174582" y="63695"/>
                    <a:pt x="174907" y="59469"/>
                    <a:pt x="175232" y="55242"/>
                  </a:cubicBezTo>
                  <a:cubicBezTo>
                    <a:pt x="175232" y="50365"/>
                    <a:pt x="175557" y="45651"/>
                    <a:pt x="175232" y="40774"/>
                  </a:cubicBezTo>
                  <a:cubicBezTo>
                    <a:pt x="175069" y="38986"/>
                    <a:pt x="174744" y="37360"/>
                    <a:pt x="174419" y="35572"/>
                  </a:cubicBezTo>
                  <a:cubicBezTo>
                    <a:pt x="173931" y="33622"/>
                    <a:pt x="173281" y="31508"/>
                    <a:pt x="172631" y="29558"/>
                  </a:cubicBezTo>
                  <a:cubicBezTo>
                    <a:pt x="171818" y="27607"/>
                    <a:pt x="171168" y="25818"/>
                    <a:pt x="170192" y="24031"/>
                  </a:cubicBezTo>
                  <a:cubicBezTo>
                    <a:pt x="169867" y="23543"/>
                    <a:pt x="169705" y="23217"/>
                    <a:pt x="169380" y="22730"/>
                  </a:cubicBezTo>
                  <a:lnTo>
                    <a:pt x="168892" y="22080"/>
                  </a:lnTo>
                  <a:cubicBezTo>
                    <a:pt x="168892" y="22080"/>
                    <a:pt x="168404" y="21592"/>
                    <a:pt x="168079" y="21267"/>
                  </a:cubicBezTo>
                  <a:cubicBezTo>
                    <a:pt x="167429" y="20779"/>
                    <a:pt x="166941" y="20291"/>
                    <a:pt x="166291" y="19967"/>
                  </a:cubicBezTo>
                  <a:cubicBezTo>
                    <a:pt x="165153" y="20616"/>
                    <a:pt x="163853" y="21430"/>
                    <a:pt x="162715" y="22080"/>
                  </a:cubicBezTo>
                  <a:cubicBezTo>
                    <a:pt x="162064" y="22568"/>
                    <a:pt x="161414" y="23217"/>
                    <a:pt x="160764" y="23705"/>
                  </a:cubicBezTo>
                  <a:cubicBezTo>
                    <a:pt x="160439" y="24031"/>
                    <a:pt x="160114" y="24355"/>
                    <a:pt x="159789" y="24680"/>
                  </a:cubicBezTo>
                  <a:cubicBezTo>
                    <a:pt x="156050" y="29395"/>
                    <a:pt x="152961" y="34597"/>
                    <a:pt x="149710" y="39636"/>
                  </a:cubicBezTo>
                  <a:lnTo>
                    <a:pt x="150360" y="38498"/>
                  </a:lnTo>
                  <a:cubicBezTo>
                    <a:pt x="144671" y="47601"/>
                    <a:pt x="139469" y="56867"/>
                    <a:pt x="134267" y="66296"/>
                  </a:cubicBezTo>
                  <a:cubicBezTo>
                    <a:pt x="129065" y="75887"/>
                    <a:pt x="123700" y="85478"/>
                    <a:pt x="118823" y="95232"/>
                  </a:cubicBezTo>
                  <a:cubicBezTo>
                    <a:pt x="108420" y="115714"/>
                    <a:pt x="98341" y="136360"/>
                    <a:pt x="88587" y="157167"/>
                  </a:cubicBezTo>
                  <a:cubicBezTo>
                    <a:pt x="87287" y="159768"/>
                    <a:pt x="86149" y="162369"/>
                    <a:pt x="84848" y="165133"/>
                  </a:cubicBezTo>
                  <a:cubicBezTo>
                    <a:pt x="85011" y="164808"/>
                    <a:pt x="85174" y="164320"/>
                    <a:pt x="85499" y="163994"/>
                  </a:cubicBezTo>
                  <a:cubicBezTo>
                    <a:pt x="74282" y="188054"/>
                    <a:pt x="63553" y="212275"/>
                    <a:pt x="54450" y="237309"/>
                  </a:cubicBezTo>
                  <a:cubicBezTo>
                    <a:pt x="53474" y="240235"/>
                    <a:pt x="52662" y="243161"/>
                    <a:pt x="52011" y="246088"/>
                  </a:cubicBezTo>
                  <a:cubicBezTo>
                    <a:pt x="53312" y="249501"/>
                    <a:pt x="52662" y="253402"/>
                    <a:pt x="49898" y="256328"/>
                  </a:cubicBezTo>
                  <a:cubicBezTo>
                    <a:pt x="48110" y="258280"/>
                    <a:pt x="45021" y="259580"/>
                    <a:pt x="42420" y="259580"/>
                  </a:cubicBezTo>
                  <a:cubicBezTo>
                    <a:pt x="37706" y="259417"/>
                    <a:pt x="33642" y="256654"/>
                    <a:pt x="32179" y="252102"/>
                  </a:cubicBezTo>
                  <a:cubicBezTo>
                    <a:pt x="30066" y="245437"/>
                    <a:pt x="32992" y="237960"/>
                    <a:pt x="35105" y="231457"/>
                  </a:cubicBezTo>
                  <a:cubicBezTo>
                    <a:pt x="35430" y="230481"/>
                    <a:pt x="35755" y="229506"/>
                    <a:pt x="36080" y="228531"/>
                  </a:cubicBezTo>
                  <a:cubicBezTo>
                    <a:pt x="35430" y="226580"/>
                    <a:pt x="35268" y="224467"/>
                    <a:pt x="35593" y="222353"/>
                  </a:cubicBezTo>
                  <a:cubicBezTo>
                    <a:pt x="36243" y="219103"/>
                    <a:pt x="36893" y="215851"/>
                    <a:pt x="37543" y="212438"/>
                  </a:cubicBezTo>
                  <a:lnTo>
                    <a:pt x="37543" y="213413"/>
                  </a:lnTo>
                  <a:cubicBezTo>
                    <a:pt x="37543" y="212275"/>
                    <a:pt x="37706" y="211299"/>
                    <a:pt x="38031" y="210161"/>
                  </a:cubicBezTo>
                  <a:cubicBezTo>
                    <a:pt x="38031" y="210649"/>
                    <a:pt x="38031" y="210975"/>
                    <a:pt x="37869" y="211462"/>
                  </a:cubicBezTo>
                  <a:lnTo>
                    <a:pt x="37869" y="210161"/>
                  </a:lnTo>
                  <a:lnTo>
                    <a:pt x="38031" y="210161"/>
                  </a:lnTo>
                  <a:cubicBezTo>
                    <a:pt x="42583" y="184802"/>
                    <a:pt x="44859" y="158792"/>
                    <a:pt x="46322" y="132945"/>
                  </a:cubicBezTo>
                  <a:cubicBezTo>
                    <a:pt x="46322" y="133433"/>
                    <a:pt x="46322" y="133759"/>
                    <a:pt x="46322" y="134246"/>
                  </a:cubicBezTo>
                  <a:cubicBezTo>
                    <a:pt x="46484" y="128881"/>
                    <a:pt x="46647" y="123517"/>
                    <a:pt x="46647" y="118152"/>
                  </a:cubicBezTo>
                  <a:cubicBezTo>
                    <a:pt x="46647" y="113113"/>
                    <a:pt x="46322" y="108074"/>
                    <a:pt x="45997" y="103197"/>
                  </a:cubicBezTo>
                  <a:lnTo>
                    <a:pt x="45997" y="104497"/>
                  </a:lnTo>
                  <a:cubicBezTo>
                    <a:pt x="45671" y="99296"/>
                    <a:pt x="45184" y="93931"/>
                    <a:pt x="44696" y="88729"/>
                  </a:cubicBezTo>
                  <a:cubicBezTo>
                    <a:pt x="44208" y="83690"/>
                    <a:pt x="43233" y="78813"/>
                    <a:pt x="42258" y="73774"/>
                  </a:cubicBezTo>
                  <a:cubicBezTo>
                    <a:pt x="41282" y="70035"/>
                    <a:pt x="40144" y="66296"/>
                    <a:pt x="39007" y="62557"/>
                  </a:cubicBezTo>
                  <a:cubicBezTo>
                    <a:pt x="37543" y="58981"/>
                    <a:pt x="36080" y="55729"/>
                    <a:pt x="34455" y="52316"/>
                  </a:cubicBezTo>
                  <a:cubicBezTo>
                    <a:pt x="33479" y="50690"/>
                    <a:pt x="32504" y="49064"/>
                    <a:pt x="31529" y="47439"/>
                  </a:cubicBezTo>
                  <a:cubicBezTo>
                    <a:pt x="29741" y="53616"/>
                    <a:pt x="28440" y="59793"/>
                    <a:pt x="27302" y="65971"/>
                  </a:cubicBezTo>
                  <a:lnTo>
                    <a:pt x="27627" y="64671"/>
                  </a:lnTo>
                  <a:cubicBezTo>
                    <a:pt x="24376" y="84991"/>
                    <a:pt x="22425" y="105635"/>
                    <a:pt x="20962" y="126118"/>
                  </a:cubicBezTo>
                  <a:cubicBezTo>
                    <a:pt x="20637" y="133759"/>
                    <a:pt x="20475" y="141399"/>
                    <a:pt x="20312" y="149201"/>
                  </a:cubicBezTo>
                  <a:cubicBezTo>
                    <a:pt x="20312" y="156842"/>
                    <a:pt x="20475" y="164320"/>
                    <a:pt x="20637" y="171960"/>
                  </a:cubicBezTo>
                  <a:cubicBezTo>
                    <a:pt x="20962" y="187240"/>
                    <a:pt x="21450" y="202521"/>
                    <a:pt x="22263" y="217802"/>
                  </a:cubicBezTo>
                  <a:cubicBezTo>
                    <a:pt x="22425" y="219752"/>
                    <a:pt x="22588" y="221541"/>
                    <a:pt x="22913" y="223491"/>
                  </a:cubicBezTo>
                  <a:cubicBezTo>
                    <a:pt x="24864" y="227068"/>
                    <a:pt x="23888" y="231944"/>
                    <a:pt x="21125" y="235033"/>
                  </a:cubicBezTo>
                  <a:cubicBezTo>
                    <a:pt x="19174" y="237146"/>
                    <a:pt x="16411" y="238122"/>
                    <a:pt x="13647" y="238122"/>
                  </a:cubicBezTo>
                  <a:cubicBezTo>
                    <a:pt x="12347" y="238122"/>
                    <a:pt x="11046" y="237960"/>
                    <a:pt x="9908" y="237472"/>
                  </a:cubicBezTo>
                  <a:close/>
                </a:path>
              </a:pathLst>
            </a:custGeom>
            <a:solidFill>
              <a:srgbClr val="FEA964"/>
            </a:solidFill>
            <a:ln w="1625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964A8691-68D2-9EFE-9407-77BB834C799E}"/>
                </a:ext>
              </a:extLst>
            </p:cNvPr>
            <p:cNvSpPr/>
            <p:nvPr/>
          </p:nvSpPr>
          <p:spPr>
            <a:xfrm>
              <a:off x="316171" y="4590975"/>
              <a:ext cx="10639155" cy="2351027"/>
            </a:xfrm>
            <a:custGeom>
              <a:avLst/>
              <a:gdLst>
                <a:gd name="connsiteX0" fmla="*/ 249862 w 10639155"/>
                <a:gd name="connsiteY0" fmla="*/ 2350702 h 2351027"/>
                <a:gd name="connsiteX1" fmla="*/ 243847 w 10639155"/>
                <a:gd name="connsiteY1" fmla="*/ 2313638 h 2351027"/>
                <a:gd name="connsiteX2" fmla="*/ 233118 w 10639155"/>
                <a:gd name="connsiteY2" fmla="*/ 2243575 h 2351027"/>
                <a:gd name="connsiteX3" fmla="*/ 230517 w 10639155"/>
                <a:gd name="connsiteY3" fmla="*/ 2226181 h 2351027"/>
                <a:gd name="connsiteX4" fmla="*/ 217513 w 10639155"/>
                <a:gd name="connsiteY4" fmla="*/ 2214639 h 2351027"/>
                <a:gd name="connsiteX5" fmla="*/ 203045 w 10639155"/>
                <a:gd name="connsiteY5" fmla="*/ 2201635 h 2351027"/>
                <a:gd name="connsiteX6" fmla="*/ 171996 w 10639155"/>
                <a:gd name="connsiteY6" fmla="*/ 2174487 h 2351027"/>
                <a:gd name="connsiteX7" fmla="*/ 142085 w 10639155"/>
                <a:gd name="connsiteY7" fmla="*/ 2147828 h 2351027"/>
                <a:gd name="connsiteX8" fmla="*/ 138021 w 10639155"/>
                <a:gd name="connsiteY8" fmla="*/ 2143276 h 2351027"/>
                <a:gd name="connsiteX9" fmla="*/ 135907 w 10639155"/>
                <a:gd name="connsiteY9" fmla="*/ 2140187 h 2351027"/>
                <a:gd name="connsiteX10" fmla="*/ 134607 w 10639155"/>
                <a:gd name="connsiteY10" fmla="*/ 2136936 h 2351027"/>
                <a:gd name="connsiteX11" fmla="*/ 139809 w 10639155"/>
                <a:gd name="connsiteY11" fmla="*/ 2129783 h 2351027"/>
                <a:gd name="connsiteX12" fmla="*/ 146474 w 10639155"/>
                <a:gd name="connsiteY12" fmla="*/ 2133684 h 2351027"/>
                <a:gd name="connsiteX13" fmla="*/ 146799 w 10639155"/>
                <a:gd name="connsiteY13" fmla="*/ 2134173 h 2351027"/>
                <a:gd name="connsiteX14" fmla="*/ 148750 w 10639155"/>
                <a:gd name="connsiteY14" fmla="*/ 2136448 h 2351027"/>
                <a:gd name="connsiteX15" fmla="*/ 148099 w 10639155"/>
                <a:gd name="connsiteY15" fmla="*/ 2135798 h 2351027"/>
                <a:gd name="connsiteX16" fmla="*/ 179148 w 10639155"/>
                <a:gd name="connsiteY16" fmla="*/ 2163921 h 2351027"/>
                <a:gd name="connsiteX17" fmla="*/ 209710 w 10639155"/>
                <a:gd name="connsiteY17" fmla="*/ 2190580 h 2351027"/>
                <a:gd name="connsiteX18" fmla="*/ 223690 w 10639155"/>
                <a:gd name="connsiteY18" fmla="*/ 2202935 h 2351027"/>
                <a:gd name="connsiteX19" fmla="*/ 227754 w 10639155"/>
                <a:gd name="connsiteY19" fmla="*/ 2206511 h 2351027"/>
                <a:gd name="connsiteX20" fmla="*/ 223040 w 10639155"/>
                <a:gd name="connsiteY20" fmla="*/ 2175138 h 2351027"/>
                <a:gd name="connsiteX21" fmla="*/ 213611 w 10639155"/>
                <a:gd name="connsiteY21" fmla="*/ 2107188 h 2351027"/>
                <a:gd name="connsiteX22" fmla="*/ 201582 w 10639155"/>
                <a:gd name="connsiteY22" fmla="*/ 2024932 h 2351027"/>
                <a:gd name="connsiteX23" fmla="*/ 199306 w 10639155"/>
                <a:gd name="connsiteY23" fmla="*/ 2023794 h 2351027"/>
                <a:gd name="connsiteX24" fmla="*/ 191665 w 10639155"/>
                <a:gd name="connsiteY24" fmla="*/ 2017942 h 2351027"/>
                <a:gd name="connsiteX25" fmla="*/ 162080 w 10639155"/>
                <a:gd name="connsiteY25" fmla="*/ 1994208 h 2351027"/>
                <a:gd name="connsiteX26" fmla="*/ 129405 w 10639155"/>
                <a:gd name="connsiteY26" fmla="*/ 1968198 h 2351027"/>
                <a:gd name="connsiteX27" fmla="*/ 96893 w 10639155"/>
                <a:gd name="connsiteY27" fmla="*/ 1942839 h 2351027"/>
                <a:gd name="connsiteX28" fmla="*/ 65519 w 10639155"/>
                <a:gd name="connsiteY28" fmla="*/ 1918618 h 2351027"/>
                <a:gd name="connsiteX29" fmla="*/ 62593 w 10639155"/>
                <a:gd name="connsiteY29" fmla="*/ 1912278 h 2351027"/>
                <a:gd name="connsiteX30" fmla="*/ 72509 w 10639155"/>
                <a:gd name="connsiteY30" fmla="*/ 1908051 h 2351027"/>
                <a:gd name="connsiteX31" fmla="*/ 73322 w 10639155"/>
                <a:gd name="connsiteY31" fmla="*/ 1908701 h 2351027"/>
                <a:gd name="connsiteX32" fmla="*/ 73322 w 10639155"/>
                <a:gd name="connsiteY32" fmla="*/ 1908701 h 2351027"/>
                <a:gd name="connsiteX33" fmla="*/ 73972 w 10639155"/>
                <a:gd name="connsiteY33" fmla="*/ 1909189 h 2351027"/>
                <a:gd name="connsiteX34" fmla="*/ 73972 w 10639155"/>
                <a:gd name="connsiteY34" fmla="*/ 1909189 h 2351027"/>
                <a:gd name="connsiteX35" fmla="*/ 74297 w 10639155"/>
                <a:gd name="connsiteY35" fmla="*/ 1909514 h 2351027"/>
                <a:gd name="connsiteX36" fmla="*/ 74297 w 10639155"/>
                <a:gd name="connsiteY36" fmla="*/ 1909514 h 2351027"/>
                <a:gd name="connsiteX37" fmla="*/ 105021 w 10639155"/>
                <a:gd name="connsiteY37" fmla="*/ 1932760 h 2351027"/>
                <a:gd name="connsiteX38" fmla="*/ 137696 w 10639155"/>
                <a:gd name="connsiteY38" fmla="*/ 1958120 h 2351027"/>
                <a:gd name="connsiteX39" fmla="*/ 170370 w 10639155"/>
                <a:gd name="connsiteY39" fmla="*/ 1984129 h 2351027"/>
                <a:gd name="connsiteX40" fmla="*/ 199631 w 10639155"/>
                <a:gd name="connsiteY40" fmla="*/ 2007375 h 2351027"/>
                <a:gd name="connsiteX41" fmla="*/ 194104 w 10639155"/>
                <a:gd name="connsiteY41" fmla="*/ 1970474 h 2351027"/>
                <a:gd name="connsiteX42" fmla="*/ 172971 w 10639155"/>
                <a:gd name="connsiteY42" fmla="*/ 1829697 h 2351027"/>
                <a:gd name="connsiteX43" fmla="*/ 166469 w 10639155"/>
                <a:gd name="connsiteY43" fmla="*/ 1790033 h 2351027"/>
                <a:gd name="connsiteX44" fmla="*/ 165331 w 10639155"/>
                <a:gd name="connsiteY44" fmla="*/ 1789545 h 2351027"/>
                <a:gd name="connsiteX45" fmla="*/ 166144 w 10639155"/>
                <a:gd name="connsiteY45" fmla="*/ 1789870 h 2351027"/>
                <a:gd name="connsiteX46" fmla="*/ 132981 w 10639155"/>
                <a:gd name="connsiteY46" fmla="*/ 1770525 h 2351027"/>
                <a:gd name="connsiteX47" fmla="*/ 101770 w 10639155"/>
                <a:gd name="connsiteY47" fmla="*/ 1747279 h 2351027"/>
                <a:gd name="connsiteX48" fmla="*/ 49913 w 10639155"/>
                <a:gd name="connsiteY48" fmla="*/ 1712004 h 2351027"/>
                <a:gd name="connsiteX49" fmla="*/ 49913 w 10639155"/>
                <a:gd name="connsiteY49" fmla="*/ 1712004 h 2351027"/>
                <a:gd name="connsiteX50" fmla="*/ 35770 w 10639155"/>
                <a:gd name="connsiteY50" fmla="*/ 1703226 h 2351027"/>
                <a:gd name="connsiteX51" fmla="*/ 27805 w 10639155"/>
                <a:gd name="connsiteY51" fmla="*/ 1698349 h 2351027"/>
                <a:gd name="connsiteX52" fmla="*/ 24879 w 10639155"/>
                <a:gd name="connsiteY52" fmla="*/ 1696561 h 2351027"/>
                <a:gd name="connsiteX53" fmla="*/ 21303 w 10639155"/>
                <a:gd name="connsiteY53" fmla="*/ 1694122 h 2351027"/>
                <a:gd name="connsiteX54" fmla="*/ 19514 w 10639155"/>
                <a:gd name="connsiteY54" fmla="*/ 1688108 h 2351027"/>
                <a:gd name="connsiteX55" fmla="*/ 25529 w 10639155"/>
                <a:gd name="connsiteY55" fmla="*/ 1683393 h 2351027"/>
                <a:gd name="connsiteX56" fmla="*/ 30243 w 10639155"/>
                <a:gd name="connsiteY56" fmla="*/ 1685019 h 2351027"/>
                <a:gd name="connsiteX57" fmla="*/ 34307 w 10639155"/>
                <a:gd name="connsiteY57" fmla="*/ 1687457 h 2351027"/>
                <a:gd name="connsiteX58" fmla="*/ 43898 w 10639155"/>
                <a:gd name="connsiteY58" fmla="*/ 1693309 h 2351027"/>
                <a:gd name="connsiteX59" fmla="*/ 61455 w 10639155"/>
                <a:gd name="connsiteY59" fmla="*/ 1704364 h 2351027"/>
                <a:gd name="connsiteX60" fmla="*/ 94942 w 10639155"/>
                <a:gd name="connsiteY60" fmla="*/ 1726797 h 2351027"/>
                <a:gd name="connsiteX61" fmla="*/ 122090 w 10639155"/>
                <a:gd name="connsiteY61" fmla="*/ 1746629 h 2351027"/>
                <a:gd name="connsiteX62" fmla="*/ 147774 w 10639155"/>
                <a:gd name="connsiteY62" fmla="*/ 1765161 h 2351027"/>
                <a:gd name="connsiteX63" fmla="*/ 148912 w 10639155"/>
                <a:gd name="connsiteY63" fmla="*/ 1765974 h 2351027"/>
                <a:gd name="connsiteX64" fmla="*/ 148262 w 10639155"/>
                <a:gd name="connsiteY64" fmla="*/ 1765486 h 2351027"/>
                <a:gd name="connsiteX65" fmla="*/ 149237 w 10639155"/>
                <a:gd name="connsiteY65" fmla="*/ 1766136 h 2351027"/>
                <a:gd name="connsiteX66" fmla="*/ 149237 w 10639155"/>
                <a:gd name="connsiteY66" fmla="*/ 1766136 h 2351027"/>
                <a:gd name="connsiteX67" fmla="*/ 164193 w 10639155"/>
                <a:gd name="connsiteY67" fmla="*/ 1774589 h 2351027"/>
                <a:gd name="connsiteX68" fmla="*/ 149725 w 10639155"/>
                <a:gd name="connsiteY68" fmla="*/ 1692334 h 2351027"/>
                <a:gd name="connsiteX69" fmla="*/ 130380 w 10639155"/>
                <a:gd name="connsiteY69" fmla="*/ 1592685 h 2351027"/>
                <a:gd name="connsiteX70" fmla="*/ 129893 w 10639155"/>
                <a:gd name="connsiteY70" fmla="*/ 1592685 h 2351027"/>
                <a:gd name="connsiteX71" fmla="*/ 119326 w 10639155"/>
                <a:gd name="connsiteY71" fmla="*/ 1585207 h 2351027"/>
                <a:gd name="connsiteX72" fmla="*/ 112499 w 10639155"/>
                <a:gd name="connsiteY72" fmla="*/ 1578380 h 2351027"/>
                <a:gd name="connsiteX73" fmla="*/ 85189 w 10639155"/>
                <a:gd name="connsiteY73" fmla="*/ 1550419 h 2351027"/>
                <a:gd name="connsiteX74" fmla="*/ 55765 w 10639155"/>
                <a:gd name="connsiteY74" fmla="*/ 1520996 h 2351027"/>
                <a:gd name="connsiteX75" fmla="*/ 25854 w 10639155"/>
                <a:gd name="connsiteY75" fmla="*/ 1492710 h 2351027"/>
                <a:gd name="connsiteX76" fmla="*/ 12362 w 10639155"/>
                <a:gd name="connsiteY76" fmla="*/ 1480193 h 2351027"/>
                <a:gd name="connsiteX77" fmla="*/ 5372 w 10639155"/>
                <a:gd name="connsiteY77" fmla="*/ 1473366 h 2351027"/>
                <a:gd name="connsiteX78" fmla="*/ 1958 w 10639155"/>
                <a:gd name="connsiteY78" fmla="*/ 1469139 h 2351027"/>
                <a:gd name="connsiteX79" fmla="*/ 7 w 10639155"/>
                <a:gd name="connsiteY79" fmla="*/ 1463287 h 2351027"/>
                <a:gd name="connsiteX80" fmla="*/ 5372 w 10639155"/>
                <a:gd name="connsiteY80" fmla="*/ 1457110 h 2351027"/>
                <a:gd name="connsiteX81" fmla="*/ 12362 w 10639155"/>
                <a:gd name="connsiteY81" fmla="*/ 1461824 h 2351027"/>
                <a:gd name="connsiteX82" fmla="*/ 12362 w 10639155"/>
                <a:gd name="connsiteY82" fmla="*/ 1461824 h 2351027"/>
                <a:gd name="connsiteX83" fmla="*/ 13825 w 10639155"/>
                <a:gd name="connsiteY83" fmla="*/ 1463775 h 2351027"/>
                <a:gd name="connsiteX84" fmla="*/ 13825 w 10639155"/>
                <a:gd name="connsiteY84" fmla="*/ 1463775 h 2351027"/>
                <a:gd name="connsiteX85" fmla="*/ 14313 w 10639155"/>
                <a:gd name="connsiteY85" fmla="*/ 1464262 h 2351027"/>
                <a:gd name="connsiteX86" fmla="*/ 29105 w 10639155"/>
                <a:gd name="connsiteY86" fmla="*/ 1478405 h 2351027"/>
                <a:gd name="connsiteX87" fmla="*/ 44549 w 10639155"/>
                <a:gd name="connsiteY87" fmla="*/ 1492710 h 2351027"/>
                <a:gd name="connsiteX88" fmla="*/ 73484 w 10639155"/>
                <a:gd name="connsiteY88" fmla="*/ 1520509 h 2351027"/>
                <a:gd name="connsiteX89" fmla="*/ 102420 w 10639155"/>
                <a:gd name="connsiteY89" fmla="*/ 1549769 h 2351027"/>
                <a:gd name="connsiteX90" fmla="*/ 116238 w 10639155"/>
                <a:gd name="connsiteY90" fmla="*/ 1563749 h 2351027"/>
                <a:gd name="connsiteX91" fmla="*/ 126316 w 10639155"/>
                <a:gd name="connsiteY91" fmla="*/ 1574153 h 2351027"/>
                <a:gd name="connsiteX92" fmla="*/ 120139 w 10639155"/>
                <a:gd name="connsiteY92" fmla="*/ 1548306 h 2351027"/>
                <a:gd name="connsiteX93" fmla="*/ 111036 w 10639155"/>
                <a:gd name="connsiteY93" fmla="*/ 1513843 h 2351027"/>
                <a:gd name="connsiteX94" fmla="*/ 91854 w 10639155"/>
                <a:gd name="connsiteY94" fmla="*/ 1445243 h 2351027"/>
                <a:gd name="connsiteX95" fmla="*/ 67632 w 10639155"/>
                <a:gd name="connsiteY95" fmla="*/ 1349658 h 2351027"/>
                <a:gd name="connsiteX96" fmla="*/ 67632 w 10639155"/>
                <a:gd name="connsiteY96" fmla="*/ 1350470 h 2351027"/>
                <a:gd name="connsiteX97" fmla="*/ 65031 w 10639155"/>
                <a:gd name="connsiteY97" fmla="*/ 1337629 h 2351027"/>
                <a:gd name="connsiteX98" fmla="*/ 65031 w 10639155"/>
                <a:gd name="connsiteY98" fmla="*/ 1338441 h 2351027"/>
                <a:gd name="connsiteX99" fmla="*/ 61292 w 10639155"/>
                <a:gd name="connsiteY99" fmla="*/ 1318284 h 2351027"/>
                <a:gd name="connsiteX100" fmla="*/ 59992 w 10639155"/>
                <a:gd name="connsiteY100" fmla="*/ 1309018 h 2351027"/>
                <a:gd name="connsiteX101" fmla="*/ 62430 w 10639155"/>
                <a:gd name="connsiteY101" fmla="*/ 1298289 h 2351027"/>
                <a:gd name="connsiteX102" fmla="*/ 69420 w 10639155"/>
                <a:gd name="connsiteY102" fmla="*/ 1297638 h 2351027"/>
                <a:gd name="connsiteX103" fmla="*/ 72672 w 10639155"/>
                <a:gd name="connsiteY103" fmla="*/ 1303816 h 2351027"/>
                <a:gd name="connsiteX104" fmla="*/ 72672 w 10639155"/>
                <a:gd name="connsiteY104" fmla="*/ 1304303 h 2351027"/>
                <a:gd name="connsiteX105" fmla="*/ 72672 w 10639155"/>
                <a:gd name="connsiteY105" fmla="*/ 1304628 h 2351027"/>
                <a:gd name="connsiteX106" fmla="*/ 72672 w 10639155"/>
                <a:gd name="connsiteY106" fmla="*/ 1304628 h 2351027"/>
                <a:gd name="connsiteX107" fmla="*/ 72672 w 10639155"/>
                <a:gd name="connsiteY107" fmla="*/ 1306254 h 2351027"/>
                <a:gd name="connsiteX108" fmla="*/ 77873 w 10639155"/>
                <a:gd name="connsiteY108" fmla="*/ 1335352 h 2351027"/>
                <a:gd name="connsiteX109" fmla="*/ 77711 w 10639155"/>
                <a:gd name="connsiteY109" fmla="*/ 1334540 h 2351027"/>
                <a:gd name="connsiteX110" fmla="*/ 94292 w 10639155"/>
                <a:gd name="connsiteY110" fmla="*/ 1403953 h 2351027"/>
                <a:gd name="connsiteX111" fmla="*/ 112986 w 10639155"/>
                <a:gd name="connsiteY111" fmla="*/ 1472390 h 2351027"/>
                <a:gd name="connsiteX112" fmla="*/ 131518 w 10639155"/>
                <a:gd name="connsiteY112" fmla="*/ 1540666 h 2351027"/>
                <a:gd name="connsiteX113" fmla="*/ 137370 w 10639155"/>
                <a:gd name="connsiteY113" fmla="*/ 1564724 h 2351027"/>
                <a:gd name="connsiteX114" fmla="*/ 139159 w 10639155"/>
                <a:gd name="connsiteY114" fmla="*/ 1559523 h 2351027"/>
                <a:gd name="connsiteX115" fmla="*/ 149888 w 10639155"/>
                <a:gd name="connsiteY115" fmla="*/ 1520833 h 2351027"/>
                <a:gd name="connsiteX116" fmla="*/ 160129 w 10639155"/>
                <a:gd name="connsiteY116" fmla="*/ 1480681 h 2351027"/>
                <a:gd name="connsiteX117" fmla="*/ 168419 w 10639155"/>
                <a:gd name="connsiteY117" fmla="*/ 1445243 h 2351027"/>
                <a:gd name="connsiteX118" fmla="*/ 176385 w 10639155"/>
                <a:gd name="connsiteY118" fmla="*/ 1409642 h 2351027"/>
                <a:gd name="connsiteX119" fmla="*/ 184025 w 10639155"/>
                <a:gd name="connsiteY119" fmla="*/ 1405091 h 2351027"/>
                <a:gd name="connsiteX120" fmla="*/ 188577 w 10639155"/>
                <a:gd name="connsiteY120" fmla="*/ 1412731 h 2351027"/>
                <a:gd name="connsiteX121" fmla="*/ 170533 w 10639155"/>
                <a:gd name="connsiteY121" fmla="*/ 1492223 h 2351027"/>
                <a:gd name="connsiteX122" fmla="*/ 160291 w 10639155"/>
                <a:gd name="connsiteY122" fmla="*/ 1531725 h 2351027"/>
                <a:gd name="connsiteX123" fmla="*/ 148425 w 10639155"/>
                <a:gd name="connsiteY123" fmla="*/ 1572040 h 2351027"/>
                <a:gd name="connsiteX124" fmla="*/ 144198 w 10639155"/>
                <a:gd name="connsiteY124" fmla="*/ 1581956 h 2351027"/>
                <a:gd name="connsiteX125" fmla="*/ 141922 w 10639155"/>
                <a:gd name="connsiteY125" fmla="*/ 1586182 h 2351027"/>
                <a:gd name="connsiteX126" fmla="*/ 146636 w 10639155"/>
                <a:gd name="connsiteY126" fmla="*/ 1609103 h 2351027"/>
                <a:gd name="connsiteX127" fmla="*/ 172158 w 10639155"/>
                <a:gd name="connsiteY127" fmla="*/ 1746467 h 2351027"/>
                <a:gd name="connsiteX128" fmla="*/ 177685 w 10639155"/>
                <a:gd name="connsiteY128" fmla="*/ 1778816 h 2351027"/>
                <a:gd name="connsiteX129" fmla="*/ 180124 w 10639155"/>
                <a:gd name="connsiteY129" fmla="*/ 1774427 h 2351027"/>
                <a:gd name="connsiteX130" fmla="*/ 185001 w 10639155"/>
                <a:gd name="connsiteY130" fmla="*/ 1761747 h 2351027"/>
                <a:gd name="connsiteX131" fmla="*/ 206458 w 10639155"/>
                <a:gd name="connsiteY131" fmla="*/ 1691359 h 2351027"/>
                <a:gd name="connsiteX132" fmla="*/ 206458 w 10639155"/>
                <a:gd name="connsiteY132" fmla="*/ 1691684 h 2351027"/>
                <a:gd name="connsiteX133" fmla="*/ 206784 w 10639155"/>
                <a:gd name="connsiteY133" fmla="*/ 1690546 h 2351027"/>
                <a:gd name="connsiteX134" fmla="*/ 207596 w 10639155"/>
                <a:gd name="connsiteY134" fmla="*/ 1687782 h 2351027"/>
                <a:gd name="connsiteX135" fmla="*/ 207596 w 10639155"/>
                <a:gd name="connsiteY135" fmla="*/ 1687620 h 2351027"/>
                <a:gd name="connsiteX136" fmla="*/ 207596 w 10639155"/>
                <a:gd name="connsiteY136" fmla="*/ 1687620 h 2351027"/>
                <a:gd name="connsiteX137" fmla="*/ 208084 w 10639155"/>
                <a:gd name="connsiteY137" fmla="*/ 1685994 h 2351027"/>
                <a:gd name="connsiteX138" fmla="*/ 208084 w 10639155"/>
                <a:gd name="connsiteY138" fmla="*/ 1685994 h 2351027"/>
                <a:gd name="connsiteX139" fmla="*/ 208409 w 10639155"/>
                <a:gd name="connsiteY139" fmla="*/ 1684856 h 2351027"/>
                <a:gd name="connsiteX140" fmla="*/ 208409 w 10639155"/>
                <a:gd name="connsiteY140" fmla="*/ 1685344 h 2351027"/>
                <a:gd name="connsiteX141" fmla="*/ 208084 w 10639155"/>
                <a:gd name="connsiteY141" fmla="*/ 1685669 h 2351027"/>
                <a:gd name="connsiteX142" fmla="*/ 221414 w 10639155"/>
                <a:gd name="connsiteY142" fmla="*/ 1646655 h 2351027"/>
                <a:gd name="connsiteX143" fmla="*/ 228567 w 10639155"/>
                <a:gd name="connsiteY143" fmla="*/ 1627473 h 2351027"/>
                <a:gd name="connsiteX144" fmla="*/ 236369 w 10639155"/>
                <a:gd name="connsiteY144" fmla="*/ 1608616 h 2351027"/>
                <a:gd name="connsiteX145" fmla="*/ 245310 w 10639155"/>
                <a:gd name="connsiteY145" fmla="*/ 1588133 h 2351027"/>
                <a:gd name="connsiteX146" fmla="*/ 253601 w 10639155"/>
                <a:gd name="connsiteY146" fmla="*/ 1584557 h 2351027"/>
                <a:gd name="connsiteX147" fmla="*/ 257177 w 10639155"/>
                <a:gd name="connsiteY147" fmla="*/ 1592847 h 2351027"/>
                <a:gd name="connsiteX148" fmla="*/ 240759 w 10639155"/>
                <a:gd name="connsiteY148" fmla="*/ 1631537 h 2351027"/>
                <a:gd name="connsiteX149" fmla="*/ 226941 w 10639155"/>
                <a:gd name="connsiteY149" fmla="*/ 1669413 h 2351027"/>
                <a:gd name="connsiteX150" fmla="*/ 218163 w 10639155"/>
                <a:gd name="connsiteY150" fmla="*/ 1695748 h 2351027"/>
                <a:gd name="connsiteX151" fmla="*/ 205971 w 10639155"/>
                <a:gd name="connsiteY151" fmla="*/ 1735250 h 2351027"/>
                <a:gd name="connsiteX152" fmla="*/ 200119 w 10639155"/>
                <a:gd name="connsiteY152" fmla="*/ 1754757 h 2351027"/>
                <a:gd name="connsiteX153" fmla="*/ 193941 w 10639155"/>
                <a:gd name="connsiteY153" fmla="*/ 1773614 h 2351027"/>
                <a:gd name="connsiteX154" fmla="*/ 191015 w 10639155"/>
                <a:gd name="connsiteY154" fmla="*/ 1780279 h 2351027"/>
                <a:gd name="connsiteX155" fmla="*/ 186301 w 10639155"/>
                <a:gd name="connsiteY155" fmla="*/ 1788407 h 2351027"/>
                <a:gd name="connsiteX156" fmla="*/ 180449 w 10639155"/>
                <a:gd name="connsiteY156" fmla="*/ 1793934 h 2351027"/>
                <a:gd name="connsiteX157" fmla="*/ 179961 w 10639155"/>
                <a:gd name="connsiteY157" fmla="*/ 1793934 h 2351027"/>
                <a:gd name="connsiteX158" fmla="*/ 183863 w 10639155"/>
                <a:gd name="connsiteY158" fmla="*/ 1817343 h 2351027"/>
                <a:gd name="connsiteX159" fmla="*/ 194266 w 10639155"/>
                <a:gd name="connsiteY159" fmla="*/ 1885618 h 2351027"/>
                <a:gd name="connsiteX160" fmla="*/ 212473 w 10639155"/>
                <a:gd name="connsiteY160" fmla="*/ 2007375 h 2351027"/>
                <a:gd name="connsiteX161" fmla="*/ 214424 w 10639155"/>
                <a:gd name="connsiteY161" fmla="*/ 2004449 h 2351027"/>
                <a:gd name="connsiteX162" fmla="*/ 233931 w 10639155"/>
                <a:gd name="connsiteY162" fmla="*/ 1969011 h 2351027"/>
                <a:gd name="connsiteX163" fmla="*/ 251813 w 10639155"/>
                <a:gd name="connsiteY163" fmla="*/ 1932435 h 2351027"/>
                <a:gd name="connsiteX164" fmla="*/ 277010 w 10639155"/>
                <a:gd name="connsiteY164" fmla="*/ 1880904 h 2351027"/>
                <a:gd name="connsiteX165" fmla="*/ 276684 w 10639155"/>
                <a:gd name="connsiteY165" fmla="*/ 1881554 h 2351027"/>
                <a:gd name="connsiteX166" fmla="*/ 284162 w 10639155"/>
                <a:gd name="connsiteY166" fmla="*/ 1865298 h 2351027"/>
                <a:gd name="connsiteX167" fmla="*/ 292290 w 10639155"/>
                <a:gd name="connsiteY167" fmla="*/ 1861722 h 2351027"/>
                <a:gd name="connsiteX168" fmla="*/ 295866 w 10639155"/>
                <a:gd name="connsiteY168" fmla="*/ 1869850 h 2351027"/>
                <a:gd name="connsiteX169" fmla="*/ 288064 w 10639155"/>
                <a:gd name="connsiteY169" fmla="*/ 1887081 h 2351027"/>
                <a:gd name="connsiteX170" fmla="*/ 288389 w 10639155"/>
                <a:gd name="connsiteY170" fmla="*/ 1886269 h 2351027"/>
                <a:gd name="connsiteX171" fmla="*/ 270345 w 10639155"/>
                <a:gd name="connsiteY171" fmla="*/ 1923494 h 2351027"/>
                <a:gd name="connsiteX172" fmla="*/ 251975 w 10639155"/>
                <a:gd name="connsiteY172" fmla="*/ 1961371 h 2351027"/>
                <a:gd name="connsiteX173" fmla="*/ 233443 w 10639155"/>
                <a:gd name="connsiteY173" fmla="*/ 1997459 h 2351027"/>
                <a:gd name="connsiteX174" fmla="*/ 228567 w 10639155"/>
                <a:gd name="connsiteY174" fmla="*/ 2005912 h 2351027"/>
                <a:gd name="connsiteX175" fmla="*/ 218488 w 10639155"/>
                <a:gd name="connsiteY175" fmla="*/ 2019892 h 2351027"/>
                <a:gd name="connsiteX176" fmla="*/ 214912 w 10639155"/>
                <a:gd name="connsiteY176" fmla="*/ 2022981 h 2351027"/>
                <a:gd name="connsiteX177" fmla="*/ 215399 w 10639155"/>
                <a:gd name="connsiteY177" fmla="*/ 2026232 h 2351027"/>
                <a:gd name="connsiteX178" fmla="*/ 225478 w 10639155"/>
                <a:gd name="connsiteY178" fmla="*/ 2094020 h 2351027"/>
                <a:gd name="connsiteX179" fmla="*/ 234906 w 10639155"/>
                <a:gd name="connsiteY179" fmla="*/ 2162458 h 2351027"/>
                <a:gd name="connsiteX180" fmla="*/ 243197 w 10639155"/>
                <a:gd name="connsiteY180" fmla="*/ 2218216 h 2351027"/>
                <a:gd name="connsiteX181" fmla="*/ 244660 w 10639155"/>
                <a:gd name="connsiteY181" fmla="*/ 2217240 h 2351027"/>
                <a:gd name="connsiteX182" fmla="*/ 245473 w 10639155"/>
                <a:gd name="connsiteY182" fmla="*/ 2216590 h 2351027"/>
                <a:gd name="connsiteX183" fmla="*/ 247749 w 10639155"/>
                <a:gd name="connsiteY183" fmla="*/ 2213989 h 2351027"/>
                <a:gd name="connsiteX184" fmla="*/ 252625 w 10639155"/>
                <a:gd name="connsiteY184" fmla="*/ 2207325 h 2351027"/>
                <a:gd name="connsiteX185" fmla="*/ 252138 w 10639155"/>
                <a:gd name="connsiteY185" fmla="*/ 2207974 h 2351027"/>
                <a:gd name="connsiteX186" fmla="*/ 268556 w 10639155"/>
                <a:gd name="connsiteY186" fmla="*/ 2177413 h 2351027"/>
                <a:gd name="connsiteX187" fmla="*/ 283837 w 10639155"/>
                <a:gd name="connsiteY187" fmla="*/ 2145551 h 2351027"/>
                <a:gd name="connsiteX188" fmla="*/ 283837 w 10639155"/>
                <a:gd name="connsiteY188" fmla="*/ 2145876 h 2351027"/>
                <a:gd name="connsiteX189" fmla="*/ 284975 w 10639155"/>
                <a:gd name="connsiteY189" fmla="*/ 2143113 h 2351027"/>
                <a:gd name="connsiteX190" fmla="*/ 285625 w 10639155"/>
                <a:gd name="connsiteY190" fmla="*/ 2141650 h 2351027"/>
                <a:gd name="connsiteX191" fmla="*/ 285625 w 10639155"/>
                <a:gd name="connsiteY191" fmla="*/ 2141325 h 2351027"/>
                <a:gd name="connsiteX192" fmla="*/ 296354 w 10639155"/>
                <a:gd name="connsiteY192" fmla="*/ 2118404 h 2351027"/>
                <a:gd name="connsiteX193" fmla="*/ 304645 w 10639155"/>
                <a:gd name="connsiteY193" fmla="*/ 2114828 h 2351027"/>
                <a:gd name="connsiteX194" fmla="*/ 308221 w 10639155"/>
                <a:gd name="connsiteY194" fmla="*/ 2123118 h 2351027"/>
                <a:gd name="connsiteX195" fmla="*/ 290177 w 10639155"/>
                <a:gd name="connsiteY195" fmla="*/ 2161807 h 2351027"/>
                <a:gd name="connsiteX196" fmla="*/ 271808 w 10639155"/>
                <a:gd name="connsiteY196" fmla="*/ 2199197 h 2351027"/>
                <a:gd name="connsiteX197" fmla="*/ 261404 w 10639155"/>
                <a:gd name="connsiteY197" fmla="*/ 2217078 h 2351027"/>
                <a:gd name="connsiteX198" fmla="*/ 258640 w 10639155"/>
                <a:gd name="connsiteY198" fmla="*/ 2220817 h 2351027"/>
                <a:gd name="connsiteX199" fmla="*/ 255226 w 10639155"/>
                <a:gd name="connsiteY199" fmla="*/ 2224881 h 2351027"/>
                <a:gd name="connsiteX200" fmla="*/ 250025 w 10639155"/>
                <a:gd name="connsiteY200" fmla="*/ 2229108 h 2351027"/>
                <a:gd name="connsiteX201" fmla="*/ 245148 w 10639155"/>
                <a:gd name="connsiteY201" fmla="*/ 2231058 h 2351027"/>
                <a:gd name="connsiteX202" fmla="*/ 245148 w 10639155"/>
                <a:gd name="connsiteY202" fmla="*/ 2232521 h 2351027"/>
                <a:gd name="connsiteX203" fmla="*/ 255552 w 10639155"/>
                <a:gd name="connsiteY203" fmla="*/ 2300146 h 2351027"/>
                <a:gd name="connsiteX204" fmla="*/ 262054 w 10639155"/>
                <a:gd name="connsiteY204" fmla="*/ 2339973 h 2351027"/>
                <a:gd name="connsiteX205" fmla="*/ 263680 w 10639155"/>
                <a:gd name="connsiteY205" fmla="*/ 2351028 h 2351027"/>
                <a:gd name="connsiteX206" fmla="*/ 250350 w 10639155"/>
                <a:gd name="connsiteY206" fmla="*/ 2351028 h 2351027"/>
                <a:gd name="connsiteX207" fmla="*/ 10478462 w 10639155"/>
                <a:gd name="connsiteY207" fmla="*/ 1594961 h 2351027"/>
                <a:gd name="connsiteX208" fmla="*/ 10483501 w 10639155"/>
                <a:gd name="connsiteY208" fmla="*/ 1589271 h 2351027"/>
                <a:gd name="connsiteX209" fmla="*/ 10497319 w 10639155"/>
                <a:gd name="connsiteY209" fmla="*/ 1574641 h 2351027"/>
                <a:gd name="connsiteX210" fmla="*/ 10526905 w 10639155"/>
                <a:gd name="connsiteY210" fmla="*/ 1544242 h 2351027"/>
                <a:gd name="connsiteX211" fmla="*/ 10569008 w 10639155"/>
                <a:gd name="connsiteY211" fmla="*/ 1499700 h 2351027"/>
                <a:gd name="connsiteX212" fmla="*/ 10577949 w 10639155"/>
                <a:gd name="connsiteY212" fmla="*/ 1499538 h 2351027"/>
                <a:gd name="connsiteX213" fmla="*/ 10578111 w 10639155"/>
                <a:gd name="connsiteY213" fmla="*/ 1508479 h 2351027"/>
                <a:gd name="connsiteX214" fmla="*/ 10520728 w 10639155"/>
                <a:gd name="connsiteY214" fmla="*/ 1568626 h 2351027"/>
                <a:gd name="connsiteX215" fmla="*/ 10502033 w 10639155"/>
                <a:gd name="connsiteY215" fmla="*/ 1587971 h 2351027"/>
                <a:gd name="connsiteX216" fmla="*/ 10484315 w 10639155"/>
                <a:gd name="connsiteY216" fmla="*/ 1607478 h 2351027"/>
                <a:gd name="connsiteX217" fmla="*/ 10484802 w 10639155"/>
                <a:gd name="connsiteY217" fmla="*/ 1606828 h 2351027"/>
                <a:gd name="connsiteX218" fmla="*/ 10483664 w 10639155"/>
                <a:gd name="connsiteY218" fmla="*/ 1608291 h 2351027"/>
                <a:gd name="connsiteX219" fmla="*/ 10483664 w 10639155"/>
                <a:gd name="connsiteY219" fmla="*/ 1608291 h 2351027"/>
                <a:gd name="connsiteX220" fmla="*/ 10478137 w 10639155"/>
                <a:gd name="connsiteY220" fmla="*/ 1611542 h 2351027"/>
                <a:gd name="connsiteX221" fmla="*/ 10478137 w 10639155"/>
                <a:gd name="connsiteY221" fmla="*/ 1611542 h 2351027"/>
                <a:gd name="connsiteX222" fmla="*/ 10477649 w 10639155"/>
                <a:gd name="connsiteY222" fmla="*/ 1654458 h 2351027"/>
                <a:gd name="connsiteX223" fmla="*/ 10477975 w 10639155"/>
                <a:gd name="connsiteY223" fmla="*/ 1741752 h 2351027"/>
                <a:gd name="connsiteX224" fmla="*/ 10471472 w 10639155"/>
                <a:gd name="connsiteY224" fmla="*/ 1748417 h 2351027"/>
                <a:gd name="connsiteX225" fmla="*/ 10471472 w 10639155"/>
                <a:gd name="connsiteY225" fmla="*/ 1748417 h 2351027"/>
                <a:gd name="connsiteX226" fmla="*/ 10464970 w 10639155"/>
                <a:gd name="connsiteY226" fmla="*/ 1741915 h 2351027"/>
                <a:gd name="connsiteX227" fmla="*/ 10464482 w 10639155"/>
                <a:gd name="connsiteY227" fmla="*/ 1629748 h 2351027"/>
                <a:gd name="connsiteX228" fmla="*/ 10465132 w 10639155"/>
                <a:gd name="connsiteY228" fmla="*/ 1586345 h 2351027"/>
                <a:gd name="connsiteX229" fmla="*/ 10466433 w 10639155"/>
                <a:gd name="connsiteY229" fmla="*/ 1542616 h 2351027"/>
                <a:gd name="connsiteX230" fmla="*/ 10466433 w 10639155"/>
                <a:gd name="connsiteY230" fmla="*/ 1542616 h 2351027"/>
                <a:gd name="connsiteX231" fmla="*/ 10470334 w 10639155"/>
                <a:gd name="connsiteY231" fmla="*/ 1487346 h 2351027"/>
                <a:gd name="connsiteX232" fmla="*/ 10474236 w 10639155"/>
                <a:gd name="connsiteY232" fmla="*/ 1448494 h 2351027"/>
                <a:gd name="connsiteX233" fmla="*/ 10473748 w 10639155"/>
                <a:gd name="connsiteY233" fmla="*/ 1448494 h 2351027"/>
                <a:gd name="connsiteX234" fmla="*/ 10471147 w 10639155"/>
                <a:gd name="connsiteY234" fmla="*/ 1446381 h 2351027"/>
                <a:gd name="connsiteX235" fmla="*/ 10467571 w 10639155"/>
                <a:gd name="connsiteY235" fmla="*/ 1439066 h 2351027"/>
                <a:gd name="connsiteX236" fmla="*/ 10465945 w 10639155"/>
                <a:gd name="connsiteY236" fmla="*/ 1434189 h 2351027"/>
                <a:gd name="connsiteX237" fmla="*/ 10458955 w 10639155"/>
                <a:gd name="connsiteY237" fmla="*/ 1413544 h 2351027"/>
                <a:gd name="connsiteX238" fmla="*/ 10458955 w 10639155"/>
                <a:gd name="connsiteY238" fmla="*/ 1413544 h 2351027"/>
                <a:gd name="connsiteX239" fmla="*/ 10458305 w 10639155"/>
                <a:gd name="connsiteY239" fmla="*/ 1411756 h 2351027"/>
                <a:gd name="connsiteX240" fmla="*/ 10458305 w 10639155"/>
                <a:gd name="connsiteY240" fmla="*/ 1411756 h 2351027"/>
                <a:gd name="connsiteX241" fmla="*/ 10443675 w 10639155"/>
                <a:gd name="connsiteY241" fmla="*/ 1374854 h 2351027"/>
                <a:gd name="connsiteX242" fmla="*/ 10427581 w 10639155"/>
                <a:gd name="connsiteY242" fmla="*/ 1338441 h 2351027"/>
                <a:gd name="connsiteX243" fmla="*/ 10420266 w 10639155"/>
                <a:gd name="connsiteY243" fmla="*/ 1322835 h 2351027"/>
                <a:gd name="connsiteX244" fmla="*/ 10414413 w 10639155"/>
                <a:gd name="connsiteY244" fmla="*/ 1308530 h 2351027"/>
                <a:gd name="connsiteX245" fmla="*/ 10418640 w 10639155"/>
                <a:gd name="connsiteY245" fmla="*/ 1300727 h 2351027"/>
                <a:gd name="connsiteX246" fmla="*/ 10426443 w 10639155"/>
                <a:gd name="connsiteY246" fmla="*/ 1304954 h 2351027"/>
                <a:gd name="connsiteX247" fmla="*/ 10426931 w 10639155"/>
                <a:gd name="connsiteY247" fmla="*/ 1306254 h 2351027"/>
                <a:gd name="connsiteX248" fmla="*/ 10435384 w 10639155"/>
                <a:gd name="connsiteY248" fmla="*/ 1324948 h 2351027"/>
                <a:gd name="connsiteX249" fmla="*/ 10443837 w 10639155"/>
                <a:gd name="connsiteY249" fmla="*/ 1343155 h 2351027"/>
                <a:gd name="connsiteX250" fmla="*/ 10459768 w 10639155"/>
                <a:gd name="connsiteY250" fmla="*/ 1379894 h 2351027"/>
                <a:gd name="connsiteX251" fmla="*/ 10470985 w 10639155"/>
                <a:gd name="connsiteY251" fmla="*/ 1408667 h 2351027"/>
                <a:gd name="connsiteX252" fmla="*/ 10470985 w 10639155"/>
                <a:gd name="connsiteY252" fmla="*/ 1408667 h 2351027"/>
                <a:gd name="connsiteX253" fmla="*/ 10476024 w 10639155"/>
                <a:gd name="connsiteY253" fmla="*/ 1422973 h 2351027"/>
                <a:gd name="connsiteX254" fmla="*/ 10476999 w 10639155"/>
                <a:gd name="connsiteY254" fmla="*/ 1425736 h 2351027"/>
                <a:gd name="connsiteX255" fmla="*/ 10483014 w 10639155"/>
                <a:gd name="connsiteY255" fmla="*/ 1375342 h 2351027"/>
                <a:gd name="connsiteX256" fmla="*/ 10489354 w 10639155"/>
                <a:gd name="connsiteY256" fmla="*/ 1322022 h 2351027"/>
                <a:gd name="connsiteX257" fmla="*/ 10496507 w 10639155"/>
                <a:gd name="connsiteY257" fmla="*/ 1265614 h 2351027"/>
                <a:gd name="connsiteX258" fmla="*/ 10501383 w 10639155"/>
                <a:gd name="connsiteY258" fmla="*/ 1230501 h 2351027"/>
                <a:gd name="connsiteX259" fmla="*/ 10494718 w 10639155"/>
                <a:gd name="connsiteY259" fmla="*/ 1221235 h 2351027"/>
                <a:gd name="connsiteX260" fmla="*/ 10490979 w 10639155"/>
                <a:gd name="connsiteY260" fmla="*/ 1212782 h 2351027"/>
                <a:gd name="connsiteX261" fmla="*/ 10467245 w 10639155"/>
                <a:gd name="connsiteY261" fmla="*/ 1162226 h 2351027"/>
                <a:gd name="connsiteX262" fmla="*/ 10467245 w 10639155"/>
                <a:gd name="connsiteY262" fmla="*/ 1162226 h 2351027"/>
                <a:gd name="connsiteX263" fmla="*/ 10466921 w 10639155"/>
                <a:gd name="connsiteY263" fmla="*/ 1161576 h 2351027"/>
                <a:gd name="connsiteX264" fmla="*/ 10466921 w 10639155"/>
                <a:gd name="connsiteY264" fmla="*/ 1162063 h 2351027"/>
                <a:gd name="connsiteX265" fmla="*/ 10464807 w 10639155"/>
                <a:gd name="connsiteY265" fmla="*/ 1157512 h 2351027"/>
                <a:gd name="connsiteX266" fmla="*/ 10464807 w 10639155"/>
                <a:gd name="connsiteY266" fmla="*/ 1157187 h 2351027"/>
                <a:gd name="connsiteX267" fmla="*/ 10464807 w 10639155"/>
                <a:gd name="connsiteY267" fmla="*/ 1157187 h 2351027"/>
                <a:gd name="connsiteX268" fmla="*/ 10464807 w 10639155"/>
                <a:gd name="connsiteY268" fmla="*/ 1157512 h 2351027"/>
                <a:gd name="connsiteX269" fmla="*/ 10463507 w 10639155"/>
                <a:gd name="connsiteY269" fmla="*/ 1154911 h 2351027"/>
                <a:gd name="connsiteX270" fmla="*/ 10463507 w 10639155"/>
                <a:gd name="connsiteY270" fmla="*/ 1155236 h 2351027"/>
                <a:gd name="connsiteX271" fmla="*/ 10462531 w 10639155"/>
                <a:gd name="connsiteY271" fmla="*/ 1152960 h 2351027"/>
                <a:gd name="connsiteX272" fmla="*/ 10462531 w 10639155"/>
                <a:gd name="connsiteY272" fmla="*/ 1152960 h 2351027"/>
                <a:gd name="connsiteX273" fmla="*/ 10461719 w 10639155"/>
                <a:gd name="connsiteY273" fmla="*/ 1151660 h 2351027"/>
                <a:gd name="connsiteX274" fmla="*/ 10462044 w 10639155"/>
                <a:gd name="connsiteY274" fmla="*/ 1152147 h 2351027"/>
                <a:gd name="connsiteX275" fmla="*/ 10459117 w 10639155"/>
                <a:gd name="connsiteY275" fmla="*/ 1146783 h 2351027"/>
                <a:gd name="connsiteX276" fmla="*/ 10459117 w 10639155"/>
                <a:gd name="connsiteY276" fmla="*/ 1147270 h 2351027"/>
                <a:gd name="connsiteX277" fmla="*/ 10449039 w 10639155"/>
                <a:gd name="connsiteY277" fmla="*/ 1128251 h 2351027"/>
                <a:gd name="connsiteX278" fmla="*/ 10443675 w 10639155"/>
                <a:gd name="connsiteY278" fmla="*/ 1118660 h 2351027"/>
                <a:gd name="connsiteX279" fmla="*/ 10440586 w 10639155"/>
                <a:gd name="connsiteY279" fmla="*/ 1113295 h 2351027"/>
                <a:gd name="connsiteX280" fmla="*/ 10438147 w 10639155"/>
                <a:gd name="connsiteY280" fmla="*/ 1107768 h 2351027"/>
                <a:gd name="connsiteX281" fmla="*/ 10442699 w 10639155"/>
                <a:gd name="connsiteY281" fmla="*/ 1100778 h 2351027"/>
                <a:gd name="connsiteX282" fmla="*/ 10450177 w 10639155"/>
                <a:gd name="connsiteY282" fmla="*/ 1104192 h 2351027"/>
                <a:gd name="connsiteX283" fmla="*/ 10450177 w 10639155"/>
                <a:gd name="connsiteY283" fmla="*/ 1104517 h 2351027"/>
                <a:gd name="connsiteX284" fmla="*/ 10470659 w 10639155"/>
                <a:gd name="connsiteY284" fmla="*/ 1141256 h 2351027"/>
                <a:gd name="connsiteX285" fmla="*/ 10470659 w 10639155"/>
                <a:gd name="connsiteY285" fmla="*/ 1140768 h 2351027"/>
                <a:gd name="connsiteX286" fmla="*/ 10473423 w 10639155"/>
                <a:gd name="connsiteY286" fmla="*/ 1146621 h 2351027"/>
                <a:gd name="connsiteX287" fmla="*/ 10473098 w 10639155"/>
                <a:gd name="connsiteY287" fmla="*/ 1146132 h 2351027"/>
                <a:gd name="connsiteX288" fmla="*/ 10474073 w 10639155"/>
                <a:gd name="connsiteY288" fmla="*/ 1148083 h 2351027"/>
                <a:gd name="connsiteX289" fmla="*/ 10474073 w 10639155"/>
                <a:gd name="connsiteY289" fmla="*/ 1148083 h 2351027"/>
                <a:gd name="connsiteX290" fmla="*/ 10474398 w 10639155"/>
                <a:gd name="connsiteY290" fmla="*/ 1148571 h 2351027"/>
                <a:gd name="connsiteX291" fmla="*/ 10474398 w 10639155"/>
                <a:gd name="connsiteY291" fmla="*/ 1148571 h 2351027"/>
                <a:gd name="connsiteX292" fmla="*/ 10475373 w 10639155"/>
                <a:gd name="connsiteY292" fmla="*/ 1150522 h 2351027"/>
                <a:gd name="connsiteX293" fmla="*/ 10475373 w 10639155"/>
                <a:gd name="connsiteY293" fmla="*/ 1150196 h 2351027"/>
                <a:gd name="connsiteX294" fmla="*/ 10476024 w 10639155"/>
                <a:gd name="connsiteY294" fmla="*/ 1151497 h 2351027"/>
                <a:gd name="connsiteX295" fmla="*/ 10475699 w 10639155"/>
                <a:gd name="connsiteY295" fmla="*/ 1150685 h 2351027"/>
                <a:gd name="connsiteX296" fmla="*/ 10478137 w 10639155"/>
                <a:gd name="connsiteY296" fmla="*/ 1155398 h 2351027"/>
                <a:gd name="connsiteX297" fmla="*/ 10478137 w 10639155"/>
                <a:gd name="connsiteY297" fmla="*/ 1155398 h 2351027"/>
                <a:gd name="connsiteX298" fmla="*/ 10494068 w 10639155"/>
                <a:gd name="connsiteY298" fmla="*/ 1187910 h 2351027"/>
                <a:gd name="connsiteX299" fmla="*/ 10501058 w 10639155"/>
                <a:gd name="connsiteY299" fmla="*/ 1203354 h 2351027"/>
                <a:gd name="connsiteX300" fmla="*/ 10504309 w 10639155"/>
                <a:gd name="connsiteY300" fmla="*/ 1210831 h 2351027"/>
                <a:gd name="connsiteX301" fmla="*/ 10504635 w 10639155"/>
                <a:gd name="connsiteY301" fmla="*/ 1208881 h 2351027"/>
                <a:gd name="connsiteX302" fmla="*/ 10513900 w 10639155"/>
                <a:gd name="connsiteY302" fmla="*/ 1153285 h 2351027"/>
                <a:gd name="connsiteX303" fmla="*/ 10524467 w 10639155"/>
                <a:gd name="connsiteY303" fmla="*/ 1098502 h 2351027"/>
                <a:gd name="connsiteX304" fmla="*/ 10530969 w 10639155"/>
                <a:gd name="connsiteY304" fmla="*/ 1071192 h 2351027"/>
                <a:gd name="connsiteX305" fmla="*/ 10536659 w 10639155"/>
                <a:gd name="connsiteY305" fmla="*/ 1050710 h 2351027"/>
                <a:gd name="connsiteX306" fmla="*/ 10535846 w 10639155"/>
                <a:gd name="connsiteY306" fmla="*/ 1049734 h 2351027"/>
                <a:gd name="connsiteX307" fmla="*/ 10531945 w 10639155"/>
                <a:gd name="connsiteY307" fmla="*/ 1039818 h 2351027"/>
                <a:gd name="connsiteX308" fmla="*/ 10522028 w 10639155"/>
                <a:gd name="connsiteY308" fmla="*/ 1002267 h 2351027"/>
                <a:gd name="connsiteX309" fmla="*/ 10512275 w 10639155"/>
                <a:gd name="connsiteY309" fmla="*/ 966991 h 2351027"/>
                <a:gd name="connsiteX310" fmla="*/ 10501221 w 10639155"/>
                <a:gd name="connsiteY310" fmla="*/ 930578 h 2351027"/>
                <a:gd name="connsiteX311" fmla="*/ 10499757 w 10639155"/>
                <a:gd name="connsiteY311" fmla="*/ 927002 h 2351027"/>
                <a:gd name="connsiteX312" fmla="*/ 10500083 w 10639155"/>
                <a:gd name="connsiteY312" fmla="*/ 927652 h 2351027"/>
                <a:gd name="connsiteX313" fmla="*/ 10500083 w 10639155"/>
                <a:gd name="connsiteY313" fmla="*/ 927652 h 2351027"/>
                <a:gd name="connsiteX314" fmla="*/ 10499270 w 10639155"/>
                <a:gd name="connsiteY314" fmla="*/ 922775 h 2351027"/>
                <a:gd name="connsiteX315" fmla="*/ 10502033 w 10639155"/>
                <a:gd name="connsiteY315" fmla="*/ 919036 h 2351027"/>
                <a:gd name="connsiteX316" fmla="*/ 10510487 w 10639155"/>
                <a:gd name="connsiteY316" fmla="*/ 920987 h 2351027"/>
                <a:gd name="connsiteX317" fmla="*/ 10512600 w 10639155"/>
                <a:gd name="connsiteY317" fmla="*/ 925376 h 2351027"/>
                <a:gd name="connsiteX318" fmla="*/ 10514388 w 10639155"/>
                <a:gd name="connsiteY318" fmla="*/ 930253 h 2351027"/>
                <a:gd name="connsiteX319" fmla="*/ 10517477 w 10639155"/>
                <a:gd name="connsiteY319" fmla="*/ 939844 h 2351027"/>
                <a:gd name="connsiteX320" fmla="*/ 10523329 w 10639155"/>
                <a:gd name="connsiteY320" fmla="*/ 959351 h 2351027"/>
                <a:gd name="connsiteX321" fmla="*/ 10534220 w 10639155"/>
                <a:gd name="connsiteY321" fmla="*/ 998203 h 2351027"/>
                <a:gd name="connsiteX322" fmla="*/ 10540235 w 10639155"/>
                <a:gd name="connsiteY322" fmla="*/ 1020474 h 2351027"/>
                <a:gd name="connsiteX323" fmla="*/ 10542999 w 10639155"/>
                <a:gd name="connsiteY323" fmla="*/ 1030877 h 2351027"/>
                <a:gd name="connsiteX324" fmla="*/ 10556816 w 10639155"/>
                <a:gd name="connsiteY324" fmla="*/ 989262 h 2351027"/>
                <a:gd name="connsiteX325" fmla="*/ 10575511 w 10639155"/>
                <a:gd name="connsiteY325" fmla="*/ 935780 h 2351027"/>
                <a:gd name="connsiteX326" fmla="*/ 10584939 w 10639155"/>
                <a:gd name="connsiteY326" fmla="*/ 909283 h 2351027"/>
                <a:gd name="connsiteX327" fmla="*/ 10594367 w 10639155"/>
                <a:gd name="connsiteY327" fmla="*/ 883923 h 2351027"/>
                <a:gd name="connsiteX328" fmla="*/ 10600545 w 10639155"/>
                <a:gd name="connsiteY328" fmla="*/ 875145 h 2351027"/>
                <a:gd name="connsiteX329" fmla="*/ 10609161 w 10639155"/>
                <a:gd name="connsiteY329" fmla="*/ 879859 h 2351027"/>
                <a:gd name="connsiteX330" fmla="*/ 10607535 w 10639155"/>
                <a:gd name="connsiteY330" fmla="*/ 885874 h 2351027"/>
                <a:gd name="connsiteX331" fmla="*/ 10603146 w 10639155"/>
                <a:gd name="connsiteY331" fmla="*/ 896765 h 2351027"/>
                <a:gd name="connsiteX332" fmla="*/ 10598269 w 10639155"/>
                <a:gd name="connsiteY332" fmla="*/ 910095 h 2351027"/>
                <a:gd name="connsiteX333" fmla="*/ 10589328 w 10639155"/>
                <a:gd name="connsiteY333" fmla="*/ 935617 h 2351027"/>
                <a:gd name="connsiteX334" fmla="*/ 10571284 w 10639155"/>
                <a:gd name="connsiteY334" fmla="*/ 987799 h 2351027"/>
                <a:gd name="connsiteX335" fmla="*/ 10560880 w 10639155"/>
                <a:gd name="connsiteY335" fmla="*/ 1019011 h 2351027"/>
                <a:gd name="connsiteX336" fmla="*/ 10561205 w 10639155"/>
                <a:gd name="connsiteY336" fmla="*/ 1018198 h 2351027"/>
                <a:gd name="connsiteX337" fmla="*/ 10557954 w 10639155"/>
                <a:gd name="connsiteY337" fmla="*/ 1028114 h 2351027"/>
                <a:gd name="connsiteX338" fmla="*/ 10557304 w 10639155"/>
                <a:gd name="connsiteY338" fmla="*/ 1030065 h 2351027"/>
                <a:gd name="connsiteX339" fmla="*/ 10558442 w 10639155"/>
                <a:gd name="connsiteY339" fmla="*/ 1029252 h 2351027"/>
                <a:gd name="connsiteX340" fmla="*/ 10575511 w 10639155"/>
                <a:gd name="connsiteY340" fmla="*/ 1018035 h 2351027"/>
                <a:gd name="connsiteX341" fmla="*/ 10609485 w 10639155"/>
                <a:gd name="connsiteY341" fmla="*/ 996252 h 2351027"/>
                <a:gd name="connsiteX342" fmla="*/ 10629643 w 10639155"/>
                <a:gd name="connsiteY342" fmla="*/ 984060 h 2351027"/>
                <a:gd name="connsiteX343" fmla="*/ 10638259 w 10639155"/>
                <a:gd name="connsiteY343" fmla="*/ 986173 h 2351027"/>
                <a:gd name="connsiteX344" fmla="*/ 10636145 w 10639155"/>
                <a:gd name="connsiteY344" fmla="*/ 994789 h 2351027"/>
                <a:gd name="connsiteX345" fmla="*/ 10601683 w 10639155"/>
                <a:gd name="connsiteY345" fmla="*/ 1016247 h 2351027"/>
                <a:gd name="connsiteX346" fmla="*/ 10567708 w 10639155"/>
                <a:gd name="connsiteY346" fmla="*/ 1038518 h 2351027"/>
                <a:gd name="connsiteX347" fmla="*/ 10559417 w 10639155"/>
                <a:gd name="connsiteY347" fmla="*/ 1044207 h 2351027"/>
                <a:gd name="connsiteX348" fmla="*/ 10551452 w 10639155"/>
                <a:gd name="connsiteY348" fmla="*/ 1049734 h 2351027"/>
                <a:gd name="connsiteX349" fmla="*/ 10551127 w 10639155"/>
                <a:gd name="connsiteY349" fmla="*/ 1049734 h 2351027"/>
                <a:gd name="connsiteX350" fmla="*/ 10549663 w 10639155"/>
                <a:gd name="connsiteY350" fmla="*/ 1054936 h 2351027"/>
                <a:gd name="connsiteX351" fmla="*/ 10542836 w 10639155"/>
                <a:gd name="connsiteY351" fmla="*/ 1080458 h 2351027"/>
                <a:gd name="connsiteX352" fmla="*/ 10536659 w 10639155"/>
                <a:gd name="connsiteY352" fmla="*/ 1106956 h 2351027"/>
                <a:gd name="connsiteX353" fmla="*/ 10530644 w 10639155"/>
                <a:gd name="connsiteY353" fmla="*/ 1137842 h 2351027"/>
                <a:gd name="connsiteX354" fmla="*/ 10530644 w 10639155"/>
                <a:gd name="connsiteY354" fmla="*/ 1137842 h 2351027"/>
                <a:gd name="connsiteX355" fmla="*/ 10530644 w 10639155"/>
                <a:gd name="connsiteY355" fmla="*/ 1138004 h 2351027"/>
                <a:gd name="connsiteX356" fmla="*/ 10530644 w 10639155"/>
                <a:gd name="connsiteY356" fmla="*/ 1138004 h 2351027"/>
                <a:gd name="connsiteX357" fmla="*/ 10521215 w 10639155"/>
                <a:gd name="connsiteY357" fmla="*/ 1193763 h 2351027"/>
                <a:gd name="connsiteX358" fmla="*/ 10518289 w 10639155"/>
                <a:gd name="connsiteY358" fmla="*/ 1211807 h 2351027"/>
                <a:gd name="connsiteX359" fmla="*/ 10529994 w 10639155"/>
                <a:gd name="connsiteY359" fmla="*/ 1204166 h 2351027"/>
                <a:gd name="connsiteX360" fmla="*/ 10552265 w 10639155"/>
                <a:gd name="connsiteY360" fmla="*/ 1188723 h 2351027"/>
                <a:gd name="connsiteX361" fmla="*/ 10551939 w 10639155"/>
                <a:gd name="connsiteY361" fmla="*/ 1188723 h 2351027"/>
                <a:gd name="connsiteX362" fmla="*/ 10557629 w 10639155"/>
                <a:gd name="connsiteY362" fmla="*/ 1184984 h 2351027"/>
                <a:gd name="connsiteX363" fmla="*/ 10557954 w 10639155"/>
                <a:gd name="connsiteY363" fmla="*/ 1184984 h 2351027"/>
                <a:gd name="connsiteX364" fmla="*/ 10557954 w 10639155"/>
                <a:gd name="connsiteY364" fmla="*/ 1184659 h 2351027"/>
                <a:gd name="connsiteX365" fmla="*/ 10558279 w 10639155"/>
                <a:gd name="connsiteY365" fmla="*/ 1184659 h 2351027"/>
                <a:gd name="connsiteX366" fmla="*/ 10561855 w 10639155"/>
                <a:gd name="connsiteY366" fmla="*/ 1182058 h 2351027"/>
                <a:gd name="connsiteX367" fmla="*/ 10561205 w 10639155"/>
                <a:gd name="connsiteY367" fmla="*/ 1182546 h 2351027"/>
                <a:gd name="connsiteX368" fmla="*/ 10562506 w 10639155"/>
                <a:gd name="connsiteY368" fmla="*/ 1181571 h 2351027"/>
                <a:gd name="connsiteX369" fmla="*/ 10562831 w 10639155"/>
                <a:gd name="connsiteY369" fmla="*/ 1181571 h 2351027"/>
                <a:gd name="connsiteX370" fmla="*/ 10563156 w 10639155"/>
                <a:gd name="connsiteY370" fmla="*/ 1181083 h 2351027"/>
                <a:gd name="connsiteX371" fmla="*/ 10563319 w 10639155"/>
                <a:gd name="connsiteY371" fmla="*/ 1181083 h 2351027"/>
                <a:gd name="connsiteX372" fmla="*/ 10567708 w 10639155"/>
                <a:gd name="connsiteY372" fmla="*/ 1177832 h 2351027"/>
                <a:gd name="connsiteX373" fmla="*/ 10567057 w 10639155"/>
                <a:gd name="connsiteY373" fmla="*/ 1178319 h 2351027"/>
                <a:gd name="connsiteX374" fmla="*/ 10589003 w 10639155"/>
                <a:gd name="connsiteY374" fmla="*/ 1162388 h 2351027"/>
                <a:gd name="connsiteX375" fmla="*/ 10611111 w 10639155"/>
                <a:gd name="connsiteY375" fmla="*/ 1145157 h 2351027"/>
                <a:gd name="connsiteX376" fmla="*/ 10619889 w 10639155"/>
                <a:gd name="connsiteY376" fmla="*/ 1146132 h 2351027"/>
                <a:gd name="connsiteX377" fmla="*/ 10618914 w 10639155"/>
                <a:gd name="connsiteY377" fmla="*/ 1154911 h 2351027"/>
                <a:gd name="connsiteX378" fmla="*/ 10574210 w 10639155"/>
                <a:gd name="connsiteY378" fmla="*/ 1189048 h 2351027"/>
                <a:gd name="connsiteX379" fmla="*/ 10574860 w 10639155"/>
                <a:gd name="connsiteY379" fmla="*/ 1188561 h 2351027"/>
                <a:gd name="connsiteX380" fmla="*/ 10571121 w 10639155"/>
                <a:gd name="connsiteY380" fmla="*/ 1191162 h 2351027"/>
                <a:gd name="connsiteX381" fmla="*/ 10571609 w 10639155"/>
                <a:gd name="connsiteY381" fmla="*/ 1190836 h 2351027"/>
                <a:gd name="connsiteX382" fmla="*/ 10569821 w 10639155"/>
                <a:gd name="connsiteY382" fmla="*/ 1192137 h 2351027"/>
                <a:gd name="connsiteX383" fmla="*/ 10570471 w 10639155"/>
                <a:gd name="connsiteY383" fmla="*/ 1191649 h 2351027"/>
                <a:gd name="connsiteX384" fmla="*/ 10567870 w 10639155"/>
                <a:gd name="connsiteY384" fmla="*/ 1193437 h 2351027"/>
                <a:gd name="connsiteX385" fmla="*/ 10568195 w 10639155"/>
                <a:gd name="connsiteY385" fmla="*/ 1193437 h 2351027"/>
                <a:gd name="connsiteX386" fmla="*/ 10564944 w 10639155"/>
                <a:gd name="connsiteY386" fmla="*/ 1195551 h 2351027"/>
                <a:gd name="connsiteX387" fmla="*/ 10564944 w 10639155"/>
                <a:gd name="connsiteY387" fmla="*/ 1195551 h 2351027"/>
                <a:gd name="connsiteX388" fmla="*/ 10565269 w 10639155"/>
                <a:gd name="connsiteY388" fmla="*/ 1195226 h 2351027"/>
                <a:gd name="connsiteX389" fmla="*/ 10559255 w 10639155"/>
                <a:gd name="connsiteY389" fmla="*/ 1199453 h 2351027"/>
                <a:gd name="connsiteX390" fmla="*/ 10559417 w 10639155"/>
                <a:gd name="connsiteY390" fmla="*/ 1199453 h 2351027"/>
                <a:gd name="connsiteX391" fmla="*/ 10526255 w 10639155"/>
                <a:gd name="connsiteY391" fmla="*/ 1221885 h 2351027"/>
                <a:gd name="connsiteX392" fmla="*/ 10517477 w 10639155"/>
                <a:gd name="connsiteY392" fmla="*/ 1227250 h 2351027"/>
                <a:gd name="connsiteX393" fmla="*/ 10515689 w 10639155"/>
                <a:gd name="connsiteY393" fmla="*/ 1228225 h 2351027"/>
                <a:gd name="connsiteX394" fmla="*/ 10512763 w 10639155"/>
                <a:gd name="connsiteY394" fmla="*/ 1248058 h 2351027"/>
                <a:gd name="connsiteX395" fmla="*/ 10498457 w 10639155"/>
                <a:gd name="connsiteY395" fmla="*/ 1361524 h 2351027"/>
                <a:gd name="connsiteX396" fmla="*/ 10491142 w 10639155"/>
                <a:gd name="connsiteY396" fmla="*/ 1422322 h 2351027"/>
                <a:gd name="connsiteX397" fmla="*/ 10515363 w 10639155"/>
                <a:gd name="connsiteY397" fmla="*/ 1398589 h 2351027"/>
                <a:gd name="connsiteX398" fmla="*/ 10543486 w 10639155"/>
                <a:gd name="connsiteY398" fmla="*/ 1369490 h 2351027"/>
                <a:gd name="connsiteX399" fmla="*/ 10569659 w 10639155"/>
                <a:gd name="connsiteY399" fmla="*/ 1340717 h 2351027"/>
                <a:gd name="connsiteX400" fmla="*/ 10595993 w 10639155"/>
                <a:gd name="connsiteY400" fmla="*/ 1310156 h 2351027"/>
                <a:gd name="connsiteX401" fmla="*/ 10605097 w 10639155"/>
                <a:gd name="connsiteY401" fmla="*/ 1309993 h 2351027"/>
                <a:gd name="connsiteX402" fmla="*/ 10605259 w 10639155"/>
                <a:gd name="connsiteY402" fmla="*/ 1319096 h 2351027"/>
                <a:gd name="connsiteX403" fmla="*/ 10550476 w 10639155"/>
                <a:gd name="connsiteY403" fmla="*/ 1380707 h 2351027"/>
                <a:gd name="connsiteX404" fmla="*/ 10521703 w 10639155"/>
                <a:gd name="connsiteY404" fmla="*/ 1410130 h 2351027"/>
                <a:gd name="connsiteX405" fmla="*/ 10491142 w 10639155"/>
                <a:gd name="connsiteY405" fmla="*/ 1439553 h 2351027"/>
                <a:gd name="connsiteX406" fmla="*/ 10488866 w 10639155"/>
                <a:gd name="connsiteY406" fmla="*/ 1441667 h 2351027"/>
                <a:gd name="connsiteX407" fmla="*/ 10485777 w 10639155"/>
                <a:gd name="connsiteY407" fmla="*/ 1470765 h 2351027"/>
                <a:gd name="connsiteX408" fmla="*/ 10480413 w 10639155"/>
                <a:gd name="connsiteY408" fmla="*/ 1542291 h 2351027"/>
                <a:gd name="connsiteX409" fmla="*/ 10478787 w 10639155"/>
                <a:gd name="connsiteY409" fmla="*/ 1593823 h 2351027"/>
                <a:gd name="connsiteX410" fmla="*/ 10478787 w 10639155"/>
                <a:gd name="connsiteY410" fmla="*/ 1593823 h 2351027"/>
                <a:gd name="connsiteX411" fmla="*/ 10080841 w 10639155"/>
                <a:gd name="connsiteY411" fmla="*/ 1259274 h 2351027"/>
                <a:gd name="connsiteX412" fmla="*/ 10073851 w 10639155"/>
                <a:gd name="connsiteY412" fmla="*/ 1258949 h 2351027"/>
                <a:gd name="connsiteX413" fmla="*/ 10069787 w 10639155"/>
                <a:gd name="connsiteY413" fmla="*/ 1258136 h 2351027"/>
                <a:gd name="connsiteX414" fmla="*/ 10069624 w 10639155"/>
                <a:gd name="connsiteY414" fmla="*/ 1258136 h 2351027"/>
                <a:gd name="connsiteX415" fmla="*/ 10067998 w 10639155"/>
                <a:gd name="connsiteY415" fmla="*/ 1256998 h 2351027"/>
                <a:gd name="connsiteX416" fmla="*/ 10067836 w 10639155"/>
                <a:gd name="connsiteY416" fmla="*/ 1256998 h 2351027"/>
                <a:gd name="connsiteX417" fmla="*/ 10065885 w 10639155"/>
                <a:gd name="connsiteY417" fmla="*/ 1252447 h 2351027"/>
                <a:gd name="connsiteX418" fmla="*/ 10072062 w 10639155"/>
                <a:gd name="connsiteY418" fmla="*/ 1246107 h 2351027"/>
                <a:gd name="connsiteX419" fmla="*/ 10071737 w 10639155"/>
                <a:gd name="connsiteY419" fmla="*/ 1246107 h 2351027"/>
                <a:gd name="connsiteX420" fmla="*/ 10073688 w 10639155"/>
                <a:gd name="connsiteY420" fmla="*/ 1246107 h 2351027"/>
                <a:gd name="connsiteX421" fmla="*/ 10077264 w 10639155"/>
                <a:gd name="connsiteY421" fmla="*/ 1246432 h 2351027"/>
                <a:gd name="connsiteX422" fmla="*/ 10077589 w 10639155"/>
                <a:gd name="connsiteY422" fmla="*/ 1246432 h 2351027"/>
                <a:gd name="connsiteX423" fmla="*/ 10158869 w 10639155"/>
                <a:gd name="connsiteY423" fmla="*/ 1244806 h 2351027"/>
                <a:gd name="connsiteX424" fmla="*/ 10160820 w 10639155"/>
                <a:gd name="connsiteY424" fmla="*/ 1244806 h 2351027"/>
                <a:gd name="connsiteX425" fmla="*/ 10161958 w 10639155"/>
                <a:gd name="connsiteY425" fmla="*/ 1244806 h 2351027"/>
                <a:gd name="connsiteX426" fmla="*/ 10164884 w 10639155"/>
                <a:gd name="connsiteY426" fmla="*/ 1244481 h 2351027"/>
                <a:gd name="connsiteX427" fmla="*/ 10164071 w 10639155"/>
                <a:gd name="connsiteY427" fmla="*/ 1244481 h 2351027"/>
                <a:gd name="connsiteX428" fmla="*/ 10166835 w 10639155"/>
                <a:gd name="connsiteY428" fmla="*/ 1244319 h 2351027"/>
                <a:gd name="connsiteX429" fmla="*/ 10166022 w 10639155"/>
                <a:gd name="connsiteY429" fmla="*/ 1244319 h 2351027"/>
                <a:gd name="connsiteX430" fmla="*/ 10217879 w 10639155"/>
                <a:gd name="connsiteY430" fmla="*/ 1236678 h 2351027"/>
                <a:gd name="connsiteX431" fmla="*/ 10217066 w 10639155"/>
                <a:gd name="connsiteY431" fmla="*/ 1236678 h 2351027"/>
                <a:gd name="connsiteX432" fmla="*/ 10222593 w 10639155"/>
                <a:gd name="connsiteY432" fmla="*/ 1235540 h 2351027"/>
                <a:gd name="connsiteX433" fmla="*/ 10203248 w 10639155"/>
                <a:gd name="connsiteY433" fmla="*/ 1212945 h 2351027"/>
                <a:gd name="connsiteX434" fmla="*/ 10180165 w 10639155"/>
                <a:gd name="connsiteY434" fmla="*/ 1187098 h 2351027"/>
                <a:gd name="connsiteX435" fmla="*/ 10180815 w 10639155"/>
                <a:gd name="connsiteY435" fmla="*/ 1187748 h 2351027"/>
                <a:gd name="connsiteX436" fmla="*/ 10174475 w 10639155"/>
                <a:gd name="connsiteY436" fmla="*/ 1180920 h 2351027"/>
                <a:gd name="connsiteX437" fmla="*/ 10174637 w 10639155"/>
                <a:gd name="connsiteY437" fmla="*/ 1180920 h 2351027"/>
                <a:gd name="connsiteX438" fmla="*/ 10173825 w 10639155"/>
                <a:gd name="connsiteY438" fmla="*/ 1180270 h 2351027"/>
                <a:gd name="connsiteX439" fmla="*/ 10174313 w 10639155"/>
                <a:gd name="connsiteY439" fmla="*/ 1180758 h 2351027"/>
                <a:gd name="connsiteX440" fmla="*/ 10174313 w 10639155"/>
                <a:gd name="connsiteY440" fmla="*/ 1180758 h 2351027"/>
                <a:gd name="connsiteX441" fmla="*/ 10166997 w 10639155"/>
                <a:gd name="connsiteY441" fmla="*/ 1172955 h 2351027"/>
                <a:gd name="connsiteX442" fmla="*/ 10167647 w 10639155"/>
                <a:gd name="connsiteY442" fmla="*/ 1173605 h 2351027"/>
                <a:gd name="connsiteX443" fmla="*/ 10159845 w 10639155"/>
                <a:gd name="connsiteY443" fmla="*/ 1165315 h 2351027"/>
                <a:gd name="connsiteX444" fmla="*/ 10160495 w 10639155"/>
                <a:gd name="connsiteY444" fmla="*/ 1165965 h 2351027"/>
                <a:gd name="connsiteX445" fmla="*/ 10107825 w 10639155"/>
                <a:gd name="connsiteY445" fmla="*/ 1111995 h 2351027"/>
                <a:gd name="connsiteX446" fmla="*/ 10105387 w 10639155"/>
                <a:gd name="connsiteY446" fmla="*/ 1112645 h 2351027"/>
                <a:gd name="connsiteX447" fmla="*/ 10090431 w 10639155"/>
                <a:gd name="connsiteY447" fmla="*/ 1116221 h 2351027"/>
                <a:gd name="connsiteX448" fmla="*/ 10090431 w 10639155"/>
                <a:gd name="connsiteY448" fmla="*/ 1116221 h 2351027"/>
                <a:gd name="connsiteX449" fmla="*/ 10051255 w 10639155"/>
                <a:gd name="connsiteY449" fmla="*/ 1122561 h 2351027"/>
                <a:gd name="connsiteX450" fmla="*/ 10011265 w 10639155"/>
                <a:gd name="connsiteY450" fmla="*/ 1126788 h 2351027"/>
                <a:gd name="connsiteX451" fmla="*/ 9974689 w 10639155"/>
                <a:gd name="connsiteY451" fmla="*/ 1130527 h 2351027"/>
                <a:gd name="connsiteX452" fmla="*/ 9957295 w 10639155"/>
                <a:gd name="connsiteY452" fmla="*/ 1131827 h 2351027"/>
                <a:gd name="connsiteX453" fmla="*/ 9952093 w 10639155"/>
                <a:gd name="connsiteY453" fmla="*/ 1131827 h 2351027"/>
                <a:gd name="connsiteX454" fmla="*/ 9948191 w 10639155"/>
                <a:gd name="connsiteY454" fmla="*/ 1131827 h 2351027"/>
                <a:gd name="connsiteX455" fmla="*/ 9940226 w 10639155"/>
                <a:gd name="connsiteY455" fmla="*/ 1127763 h 2351027"/>
                <a:gd name="connsiteX456" fmla="*/ 9942665 w 10639155"/>
                <a:gd name="connsiteY456" fmla="*/ 1119960 h 2351027"/>
                <a:gd name="connsiteX457" fmla="*/ 9946729 w 10639155"/>
                <a:gd name="connsiteY457" fmla="*/ 1119148 h 2351027"/>
                <a:gd name="connsiteX458" fmla="*/ 9946729 w 10639155"/>
                <a:gd name="connsiteY458" fmla="*/ 1119148 h 2351027"/>
                <a:gd name="connsiteX459" fmla="*/ 9948354 w 10639155"/>
                <a:gd name="connsiteY459" fmla="*/ 1119148 h 2351027"/>
                <a:gd name="connsiteX460" fmla="*/ 9967699 w 10639155"/>
                <a:gd name="connsiteY460" fmla="*/ 1118497 h 2351027"/>
                <a:gd name="connsiteX461" fmla="*/ 9967211 w 10639155"/>
                <a:gd name="connsiteY461" fmla="*/ 1118497 h 2351027"/>
                <a:gd name="connsiteX462" fmla="*/ 10008176 w 10639155"/>
                <a:gd name="connsiteY462" fmla="*/ 1114433 h 2351027"/>
                <a:gd name="connsiteX463" fmla="*/ 10047191 w 10639155"/>
                <a:gd name="connsiteY463" fmla="*/ 1110369 h 2351027"/>
                <a:gd name="connsiteX464" fmla="*/ 10083767 w 10639155"/>
                <a:gd name="connsiteY464" fmla="*/ 1104680 h 2351027"/>
                <a:gd name="connsiteX465" fmla="*/ 10083767 w 10639155"/>
                <a:gd name="connsiteY465" fmla="*/ 1104680 h 2351027"/>
                <a:gd name="connsiteX466" fmla="*/ 10086693 w 10639155"/>
                <a:gd name="connsiteY466" fmla="*/ 1104029 h 2351027"/>
                <a:gd name="connsiteX467" fmla="*/ 10097421 w 10639155"/>
                <a:gd name="connsiteY467" fmla="*/ 1101428 h 2351027"/>
                <a:gd name="connsiteX468" fmla="*/ 10040038 w 10639155"/>
                <a:gd name="connsiteY468" fmla="*/ 1047296 h 2351027"/>
                <a:gd name="connsiteX469" fmla="*/ 9975014 w 10639155"/>
                <a:gd name="connsiteY469" fmla="*/ 990888 h 2351027"/>
                <a:gd name="connsiteX470" fmla="*/ 9974689 w 10639155"/>
                <a:gd name="connsiteY470" fmla="*/ 990563 h 2351027"/>
                <a:gd name="connsiteX471" fmla="*/ 9961847 w 10639155"/>
                <a:gd name="connsiteY471" fmla="*/ 991375 h 2351027"/>
                <a:gd name="connsiteX472" fmla="*/ 9945428 w 10639155"/>
                <a:gd name="connsiteY472" fmla="*/ 990725 h 2351027"/>
                <a:gd name="connsiteX473" fmla="*/ 9945428 w 10639155"/>
                <a:gd name="connsiteY473" fmla="*/ 990725 h 2351027"/>
                <a:gd name="connsiteX474" fmla="*/ 9905113 w 10639155"/>
                <a:gd name="connsiteY474" fmla="*/ 987799 h 2351027"/>
                <a:gd name="connsiteX475" fmla="*/ 9863010 w 10639155"/>
                <a:gd name="connsiteY475" fmla="*/ 984548 h 2351027"/>
                <a:gd name="connsiteX476" fmla="*/ 9860572 w 10639155"/>
                <a:gd name="connsiteY476" fmla="*/ 984548 h 2351027"/>
                <a:gd name="connsiteX477" fmla="*/ 9856833 w 10639155"/>
                <a:gd name="connsiteY477" fmla="*/ 984223 h 2351027"/>
                <a:gd name="connsiteX478" fmla="*/ 9855532 w 10639155"/>
                <a:gd name="connsiteY478" fmla="*/ 984223 h 2351027"/>
                <a:gd name="connsiteX479" fmla="*/ 9856345 w 10639155"/>
                <a:gd name="connsiteY479" fmla="*/ 984223 h 2351027"/>
                <a:gd name="connsiteX480" fmla="*/ 9833424 w 10639155"/>
                <a:gd name="connsiteY480" fmla="*/ 984223 h 2351027"/>
                <a:gd name="connsiteX481" fmla="*/ 9832449 w 10639155"/>
                <a:gd name="connsiteY481" fmla="*/ 984223 h 2351027"/>
                <a:gd name="connsiteX482" fmla="*/ 9824646 w 10639155"/>
                <a:gd name="connsiteY482" fmla="*/ 984223 h 2351027"/>
                <a:gd name="connsiteX483" fmla="*/ 9822207 w 10639155"/>
                <a:gd name="connsiteY483" fmla="*/ 981297 h 2351027"/>
                <a:gd name="connsiteX484" fmla="*/ 9822858 w 10639155"/>
                <a:gd name="connsiteY484" fmla="*/ 974957 h 2351027"/>
                <a:gd name="connsiteX485" fmla="*/ 9833261 w 10639155"/>
                <a:gd name="connsiteY485" fmla="*/ 971218 h 2351027"/>
                <a:gd name="connsiteX486" fmla="*/ 9840739 w 10639155"/>
                <a:gd name="connsiteY486" fmla="*/ 970730 h 2351027"/>
                <a:gd name="connsiteX487" fmla="*/ 9856345 w 10639155"/>
                <a:gd name="connsiteY487" fmla="*/ 970893 h 2351027"/>
                <a:gd name="connsiteX488" fmla="*/ 9857645 w 10639155"/>
                <a:gd name="connsiteY488" fmla="*/ 970893 h 2351027"/>
                <a:gd name="connsiteX489" fmla="*/ 9858621 w 10639155"/>
                <a:gd name="connsiteY489" fmla="*/ 970893 h 2351027"/>
                <a:gd name="connsiteX490" fmla="*/ 9860897 w 10639155"/>
                <a:gd name="connsiteY490" fmla="*/ 971055 h 2351027"/>
                <a:gd name="connsiteX491" fmla="*/ 9862197 w 10639155"/>
                <a:gd name="connsiteY491" fmla="*/ 971055 h 2351027"/>
                <a:gd name="connsiteX492" fmla="*/ 9902675 w 10639155"/>
                <a:gd name="connsiteY492" fmla="*/ 974307 h 2351027"/>
                <a:gd name="connsiteX493" fmla="*/ 9943640 w 10639155"/>
                <a:gd name="connsiteY493" fmla="*/ 977395 h 2351027"/>
                <a:gd name="connsiteX494" fmla="*/ 9944940 w 10639155"/>
                <a:gd name="connsiteY494" fmla="*/ 977395 h 2351027"/>
                <a:gd name="connsiteX495" fmla="*/ 9946891 w 10639155"/>
                <a:gd name="connsiteY495" fmla="*/ 977558 h 2351027"/>
                <a:gd name="connsiteX496" fmla="*/ 9949004 w 10639155"/>
                <a:gd name="connsiteY496" fmla="*/ 977558 h 2351027"/>
                <a:gd name="connsiteX497" fmla="*/ 9960221 w 10639155"/>
                <a:gd name="connsiteY497" fmla="*/ 978045 h 2351027"/>
                <a:gd name="connsiteX498" fmla="*/ 9941039 w 10639155"/>
                <a:gd name="connsiteY498" fmla="*/ 961627 h 2351027"/>
                <a:gd name="connsiteX499" fmla="*/ 9930797 w 10639155"/>
                <a:gd name="connsiteY499" fmla="*/ 953011 h 2351027"/>
                <a:gd name="connsiteX500" fmla="*/ 9930797 w 10639155"/>
                <a:gd name="connsiteY500" fmla="*/ 953011 h 2351027"/>
                <a:gd name="connsiteX501" fmla="*/ 9863498 w 10639155"/>
                <a:gd name="connsiteY501" fmla="*/ 900992 h 2351027"/>
                <a:gd name="connsiteX502" fmla="*/ 9839276 w 10639155"/>
                <a:gd name="connsiteY502" fmla="*/ 884411 h 2351027"/>
                <a:gd name="connsiteX503" fmla="*/ 9827247 w 10639155"/>
                <a:gd name="connsiteY503" fmla="*/ 876283 h 2351027"/>
                <a:gd name="connsiteX504" fmla="*/ 9820582 w 10639155"/>
                <a:gd name="connsiteY504" fmla="*/ 871731 h 2351027"/>
                <a:gd name="connsiteX505" fmla="*/ 9816843 w 10639155"/>
                <a:gd name="connsiteY505" fmla="*/ 868155 h 2351027"/>
                <a:gd name="connsiteX506" fmla="*/ 9816355 w 10639155"/>
                <a:gd name="connsiteY506" fmla="*/ 862465 h 2351027"/>
                <a:gd name="connsiteX507" fmla="*/ 9826434 w 10639155"/>
                <a:gd name="connsiteY507" fmla="*/ 860027 h 2351027"/>
                <a:gd name="connsiteX508" fmla="*/ 9835212 w 10639155"/>
                <a:gd name="connsiteY508" fmla="*/ 866042 h 2351027"/>
                <a:gd name="connsiteX509" fmla="*/ 9844641 w 10639155"/>
                <a:gd name="connsiteY509" fmla="*/ 872219 h 2351027"/>
                <a:gd name="connsiteX510" fmla="*/ 9861709 w 10639155"/>
                <a:gd name="connsiteY510" fmla="*/ 883598 h 2351027"/>
                <a:gd name="connsiteX511" fmla="*/ 9894872 w 10639155"/>
                <a:gd name="connsiteY511" fmla="*/ 907494 h 2351027"/>
                <a:gd name="connsiteX512" fmla="*/ 9917793 w 10639155"/>
                <a:gd name="connsiteY512" fmla="*/ 925376 h 2351027"/>
                <a:gd name="connsiteX513" fmla="*/ 9939251 w 10639155"/>
                <a:gd name="connsiteY513" fmla="*/ 942770 h 2351027"/>
                <a:gd name="connsiteX514" fmla="*/ 9939413 w 10639155"/>
                <a:gd name="connsiteY514" fmla="*/ 942770 h 2351027"/>
                <a:gd name="connsiteX515" fmla="*/ 9939413 w 10639155"/>
                <a:gd name="connsiteY515" fmla="*/ 943095 h 2351027"/>
                <a:gd name="connsiteX516" fmla="*/ 9949817 w 10639155"/>
                <a:gd name="connsiteY516" fmla="*/ 951711 h 2351027"/>
                <a:gd name="connsiteX517" fmla="*/ 9949817 w 10639155"/>
                <a:gd name="connsiteY517" fmla="*/ 951711 h 2351027"/>
                <a:gd name="connsiteX518" fmla="*/ 9978265 w 10639155"/>
                <a:gd name="connsiteY518" fmla="*/ 976257 h 2351027"/>
                <a:gd name="connsiteX519" fmla="*/ 9978753 w 10639155"/>
                <a:gd name="connsiteY519" fmla="*/ 976257 h 2351027"/>
                <a:gd name="connsiteX520" fmla="*/ 9979565 w 10639155"/>
                <a:gd name="connsiteY520" fmla="*/ 975770 h 2351027"/>
                <a:gd name="connsiteX521" fmla="*/ 9979078 w 10639155"/>
                <a:gd name="connsiteY521" fmla="*/ 974307 h 2351027"/>
                <a:gd name="connsiteX522" fmla="*/ 9979403 w 10639155"/>
                <a:gd name="connsiteY522" fmla="*/ 975119 h 2351027"/>
                <a:gd name="connsiteX523" fmla="*/ 9971763 w 10639155"/>
                <a:gd name="connsiteY523" fmla="*/ 957400 h 2351027"/>
                <a:gd name="connsiteX524" fmla="*/ 9963797 w 10639155"/>
                <a:gd name="connsiteY524" fmla="*/ 938543 h 2351027"/>
                <a:gd name="connsiteX525" fmla="*/ 9949167 w 10639155"/>
                <a:gd name="connsiteY525" fmla="*/ 897903 h 2351027"/>
                <a:gd name="connsiteX526" fmla="*/ 9931285 w 10639155"/>
                <a:gd name="connsiteY526" fmla="*/ 841332 h 2351027"/>
                <a:gd name="connsiteX527" fmla="*/ 9935675 w 10639155"/>
                <a:gd name="connsiteY527" fmla="*/ 833367 h 2351027"/>
                <a:gd name="connsiteX528" fmla="*/ 9943640 w 10639155"/>
                <a:gd name="connsiteY528" fmla="*/ 837756 h 2351027"/>
                <a:gd name="connsiteX529" fmla="*/ 9956807 w 10639155"/>
                <a:gd name="connsiteY529" fmla="*/ 879209 h 2351027"/>
                <a:gd name="connsiteX530" fmla="*/ 9970137 w 10639155"/>
                <a:gd name="connsiteY530" fmla="*/ 918548 h 2351027"/>
                <a:gd name="connsiteX531" fmla="*/ 9970137 w 10639155"/>
                <a:gd name="connsiteY531" fmla="*/ 918548 h 2351027"/>
                <a:gd name="connsiteX532" fmla="*/ 9986068 w 10639155"/>
                <a:gd name="connsiteY532" fmla="*/ 957238 h 2351027"/>
                <a:gd name="connsiteX533" fmla="*/ 9989807 w 10639155"/>
                <a:gd name="connsiteY533" fmla="*/ 965691 h 2351027"/>
                <a:gd name="connsiteX534" fmla="*/ 9993058 w 10639155"/>
                <a:gd name="connsiteY534" fmla="*/ 976420 h 2351027"/>
                <a:gd name="connsiteX535" fmla="*/ 9988994 w 10639155"/>
                <a:gd name="connsiteY535" fmla="*/ 985523 h 2351027"/>
                <a:gd name="connsiteX536" fmla="*/ 10013703 w 10639155"/>
                <a:gd name="connsiteY536" fmla="*/ 1006656 h 2351027"/>
                <a:gd name="connsiteX537" fmla="*/ 10076126 w 10639155"/>
                <a:gd name="connsiteY537" fmla="*/ 1062252 h 2351027"/>
                <a:gd name="connsiteX538" fmla="*/ 10106687 w 10639155"/>
                <a:gd name="connsiteY538" fmla="*/ 1091675 h 2351027"/>
                <a:gd name="connsiteX539" fmla="*/ 10111402 w 10639155"/>
                <a:gd name="connsiteY539" fmla="*/ 1096389 h 2351027"/>
                <a:gd name="connsiteX540" fmla="*/ 10111402 w 10639155"/>
                <a:gd name="connsiteY540" fmla="*/ 1095414 h 2351027"/>
                <a:gd name="connsiteX541" fmla="*/ 10108963 w 10639155"/>
                <a:gd name="connsiteY541" fmla="*/ 1079808 h 2351027"/>
                <a:gd name="connsiteX542" fmla="*/ 10099210 w 10639155"/>
                <a:gd name="connsiteY542" fmla="*/ 1040956 h 2351027"/>
                <a:gd name="connsiteX543" fmla="*/ 10088643 w 10639155"/>
                <a:gd name="connsiteY543" fmla="*/ 999178 h 2351027"/>
                <a:gd name="connsiteX544" fmla="*/ 10079540 w 10639155"/>
                <a:gd name="connsiteY544" fmla="*/ 959676 h 2351027"/>
                <a:gd name="connsiteX545" fmla="*/ 10079540 w 10639155"/>
                <a:gd name="connsiteY545" fmla="*/ 960001 h 2351027"/>
                <a:gd name="connsiteX546" fmla="*/ 10078890 w 10639155"/>
                <a:gd name="connsiteY546" fmla="*/ 956588 h 2351027"/>
                <a:gd name="connsiteX547" fmla="*/ 10078890 w 10639155"/>
                <a:gd name="connsiteY547" fmla="*/ 957400 h 2351027"/>
                <a:gd name="connsiteX548" fmla="*/ 10078565 w 10639155"/>
                <a:gd name="connsiteY548" fmla="*/ 955450 h 2351027"/>
                <a:gd name="connsiteX549" fmla="*/ 10078727 w 10639155"/>
                <a:gd name="connsiteY549" fmla="*/ 956262 h 2351027"/>
                <a:gd name="connsiteX550" fmla="*/ 10071737 w 10639155"/>
                <a:gd name="connsiteY550" fmla="*/ 922287 h 2351027"/>
                <a:gd name="connsiteX551" fmla="*/ 10077101 w 10639155"/>
                <a:gd name="connsiteY551" fmla="*/ 915135 h 2351027"/>
                <a:gd name="connsiteX552" fmla="*/ 10084254 w 10639155"/>
                <a:gd name="connsiteY552" fmla="*/ 920499 h 2351027"/>
                <a:gd name="connsiteX553" fmla="*/ 10090757 w 10639155"/>
                <a:gd name="connsiteY553" fmla="*/ 951223 h 2351027"/>
                <a:gd name="connsiteX554" fmla="*/ 10090757 w 10639155"/>
                <a:gd name="connsiteY554" fmla="*/ 951060 h 2351027"/>
                <a:gd name="connsiteX555" fmla="*/ 10090757 w 10639155"/>
                <a:gd name="connsiteY555" fmla="*/ 951060 h 2351027"/>
                <a:gd name="connsiteX556" fmla="*/ 10090757 w 10639155"/>
                <a:gd name="connsiteY556" fmla="*/ 951060 h 2351027"/>
                <a:gd name="connsiteX557" fmla="*/ 10092220 w 10639155"/>
                <a:gd name="connsiteY557" fmla="*/ 957725 h 2351027"/>
                <a:gd name="connsiteX558" fmla="*/ 10092220 w 10639155"/>
                <a:gd name="connsiteY558" fmla="*/ 957400 h 2351027"/>
                <a:gd name="connsiteX559" fmla="*/ 10111889 w 10639155"/>
                <a:gd name="connsiteY559" fmla="*/ 1038355 h 2351027"/>
                <a:gd name="connsiteX560" fmla="*/ 10116929 w 10639155"/>
                <a:gd name="connsiteY560" fmla="*/ 1057700 h 2351027"/>
                <a:gd name="connsiteX561" fmla="*/ 10121805 w 10639155"/>
                <a:gd name="connsiteY561" fmla="*/ 1078182 h 2351027"/>
                <a:gd name="connsiteX562" fmla="*/ 10123594 w 10639155"/>
                <a:gd name="connsiteY562" fmla="*/ 1087773 h 2351027"/>
                <a:gd name="connsiteX563" fmla="*/ 10124244 w 10639155"/>
                <a:gd name="connsiteY563" fmla="*/ 1092975 h 2351027"/>
                <a:gd name="connsiteX564" fmla="*/ 10124244 w 10639155"/>
                <a:gd name="connsiteY564" fmla="*/ 1102404 h 2351027"/>
                <a:gd name="connsiteX565" fmla="*/ 10122293 w 10639155"/>
                <a:gd name="connsiteY565" fmla="*/ 1106468 h 2351027"/>
                <a:gd name="connsiteX566" fmla="*/ 10121968 w 10639155"/>
                <a:gd name="connsiteY566" fmla="*/ 1106793 h 2351027"/>
                <a:gd name="connsiteX567" fmla="*/ 10122293 w 10639155"/>
                <a:gd name="connsiteY567" fmla="*/ 1107118 h 2351027"/>
                <a:gd name="connsiteX568" fmla="*/ 10137899 w 10639155"/>
                <a:gd name="connsiteY568" fmla="*/ 1122886 h 2351027"/>
                <a:gd name="connsiteX569" fmla="*/ 10154968 w 10639155"/>
                <a:gd name="connsiteY569" fmla="*/ 1140443 h 2351027"/>
                <a:gd name="connsiteX570" fmla="*/ 10170736 w 10639155"/>
                <a:gd name="connsiteY570" fmla="*/ 1156861 h 2351027"/>
                <a:gd name="connsiteX571" fmla="*/ 10170411 w 10639155"/>
                <a:gd name="connsiteY571" fmla="*/ 1156374 h 2351027"/>
                <a:gd name="connsiteX572" fmla="*/ 10177889 w 10639155"/>
                <a:gd name="connsiteY572" fmla="*/ 1164339 h 2351027"/>
                <a:gd name="connsiteX573" fmla="*/ 10184879 w 10639155"/>
                <a:gd name="connsiteY573" fmla="*/ 1171817 h 2351027"/>
                <a:gd name="connsiteX574" fmla="*/ 10184229 w 10639155"/>
                <a:gd name="connsiteY574" fmla="*/ 1171167 h 2351027"/>
                <a:gd name="connsiteX575" fmla="*/ 10190731 w 10639155"/>
                <a:gd name="connsiteY575" fmla="*/ 1178319 h 2351027"/>
                <a:gd name="connsiteX576" fmla="*/ 10190081 w 10639155"/>
                <a:gd name="connsiteY576" fmla="*/ 1177669 h 2351027"/>
                <a:gd name="connsiteX577" fmla="*/ 10233972 w 10639155"/>
                <a:gd name="connsiteY577" fmla="*/ 1227901 h 2351027"/>
                <a:gd name="connsiteX578" fmla="*/ 10230883 w 10639155"/>
                <a:gd name="connsiteY578" fmla="*/ 1210506 h 2351027"/>
                <a:gd name="connsiteX579" fmla="*/ 10226494 w 10639155"/>
                <a:gd name="connsiteY579" fmla="*/ 1189211 h 2351027"/>
                <a:gd name="connsiteX580" fmla="*/ 10224869 w 10639155"/>
                <a:gd name="connsiteY580" fmla="*/ 1181896 h 2351027"/>
                <a:gd name="connsiteX581" fmla="*/ 10224869 w 10639155"/>
                <a:gd name="connsiteY581" fmla="*/ 1182546 h 2351027"/>
                <a:gd name="connsiteX582" fmla="*/ 10224543 w 10639155"/>
                <a:gd name="connsiteY582" fmla="*/ 1180758 h 2351027"/>
                <a:gd name="connsiteX583" fmla="*/ 10223405 w 10639155"/>
                <a:gd name="connsiteY583" fmla="*/ 1175393 h 2351027"/>
                <a:gd name="connsiteX584" fmla="*/ 10223405 w 10639155"/>
                <a:gd name="connsiteY584" fmla="*/ 1174418 h 2351027"/>
                <a:gd name="connsiteX585" fmla="*/ 10222918 w 10639155"/>
                <a:gd name="connsiteY585" fmla="*/ 1173605 h 2351027"/>
                <a:gd name="connsiteX586" fmla="*/ 10222918 w 10639155"/>
                <a:gd name="connsiteY586" fmla="*/ 1174418 h 2351027"/>
                <a:gd name="connsiteX587" fmla="*/ 10221130 w 10639155"/>
                <a:gd name="connsiteY587" fmla="*/ 1165315 h 2351027"/>
                <a:gd name="connsiteX588" fmla="*/ 10220805 w 10639155"/>
                <a:gd name="connsiteY588" fmla="*/ 1164177 h 2351027"/>
                <a:gd name="connsiteX589" fmla="*/ 10220805 w 10639155"/>
                <a:gd name="connsiteY589" fmla="*/ 1164989 h 2351027"/>
                <a:gd name="connsiteX590" fmla="*/ 10220155 w 10639155"/>
                <a:gd name="connsiteY590" fmla="*/ 1161251 h 2351027"/>
                <a:gd name="connsiteX591" fmla="*/ 10220155 w 10639155"/>
                <a:gd name="connsiteY591" fmla="*/ 1161738 h 2351027"/>
                <a:gd name="connsiteX592" fmla="*/ 10219017 w 10639155"/>
                <a:gd name="connsiteY592" fmla="*/ 1156374 h 2351027"/>
                <a:gd name="connsiteX593" fmla="*/ 10219017 w 10639155"/>
                <a:gd name="connsiteY593" fmla="*/ 1156374 h 2351027"/>
                <a:gd name="connsiteX594" fmla="*/ 10219017 w 10639155"/>
                <a:gd name="connsiteY594" fmla="*/ 1155886 h 2351027"/>
                <a:gd name="connsiteX595" fmla="*/ 10218041 w 10639155"/>
                <a:gd name="connsiteY595" fmla="*/ 1151660 h 2351027"/>
                <a:gd name="connsiteX596" fmla="*/ 10218204 w 10639155"/>
                <a:gd name="connsiteY596" fmla="*/ 1152472 h 2351027"/>
                <a:gd name="connsiteX597" fmla="*/ 10217716 w 10639155"/>
                <a:gd name="connsiteY597" fmla="*/ 1150522 h 2351027"/>
                <a:gd name="connsiteX598" fmla="*/ 10217716 w 10639155"/>
                <a:gd name="connsiteY598" fmla="*/ 1150847 h 2351027"/>
                <a:gd name="connsiteX599" fmla="*/ 10217228 w 10639155"/>
                <a:gd name="connsiteY599" fmla="*/ 1148246 h 2351027"/>
                <a:gd name="connsiteX600" fmla="*/ 10217391 w 10639155"/>
                <a:gd name="connsiteY600" fmla="*/ 1149059 h 2351027"/>
                <a:gd name="connsiteX601" fmla="*/ 10217391 w 10639155"/>
                <a:gd name="connsiteY601" fmla="*/ 1148408 h 2351027"/>
                <a:gd name="connsiteX602" fmla="*/ 10215603 w 10639155"/>
                <a:gd name="connsiteY602" fmla="*/ 1140605 h 2351027"/>
                <a:gd name="connsiteX603" fmla="*/ 10215603 w 10639155"/>
                <a:gd name="connsiteY603" fmla="*/ 1141093 h 2351027"/>
                <a:gd name="connsiteX604" fmla="*/ 10214140 w 10639155"/>
                <a:gd name="connsiteY604" fmla="*/ 1133778 h 2351027"/>
                <a:gd name="connsiteX605" fmla="*/ 10214140 w 10639155"/>
                <a:gd name="connsiteY605" fmla="*/ 1134591 h 2351027"/>
                <a:gd name="connsiteX606" fmla="*/ 10208450 w 10639155"/>
                <a:gd name="connsiteY606" fmla="*/ 1106305 h 2351027"/>
                <a:gd name="connsiteX607" fmla="*/ 10213815 w 10639155"/>
                <a:gd name="connsiteY607" fmla="*/ 1099153 h 2351027"/>
                <a:gd name="connsiteX608" fmla="*/ 10218529 w 10639155"/>
                <a:gd name="connsiteY608" fmla="*/ 1100291 h 2351027"/>
                <a:gd name="connsiteX609" fmla="*/ 10220967 w 10639155"/>
                <a:gd name="connsiteY609" fmla="*/ 1104517 h 2351027"/>
                <a:gd name="connsiteX610" fmla="*/ 10224056 w 10639155"/>
                <a:gd name="connsiteY610" fmla="*/ 1118822 h 2351027"/>
                <a:gd name="connsiteX611" fmla="*/ 10224056 w 10639155"/>
                <a:gd name="connsiteY611" fmla="*/ 1118822 h 2351027"/>
                <a:gd name="connsiteX612" fmla="*/ 10226657 w 10639155"/>
                <a:gd name="connsiteY612" fmla="*/ 1130852 h 2351027"/>
                <a:gd name="connsiteX613" fmla="*/ 10226657 w 10639155"/>
                <a:gd name="connsiteY613" fmla="*/ 1131177 h 2351027"/>
                <a:gd name="connsiteX614" fmla="*/ 10226657 w 10639155"/>
                <a:gd name="connsiteY614" fmla="*/ 1131177 h 2351027"/>
                <a:gd name="connsiteX615" fmla="*/ 10226657 w 10639155"/>
                <a:gd name="connsiteY615" fmla="*/ 1131340 h 2351027"/>
                <a:gd name="connsiteX616" fmla="*/ 10226657 w 10639155"/>
                <a:gd name="connsiteY616" fmla="*/ 1131340 h 2351027"/>
                <a:gd name="connsiteX617" fmla="*/ 10228283 w 10639155"/>
                <a:gd name="connsiteY617" fmla="*/ 1138655 h 2351027"/>
                <a:gd name="connsiteX618" fmla="*/ 10228283 w 10639155"/>
                <a:gd name="connsiteY618" fmla="*/ 1138655 h 2351027"/>
                <a:gd name="connsiteX619" fmla="*/ 10229908 w 10639155"/>
                <a:gd name="connsiteY619" fmla="*/ 1145807 h 2351027"/>
                <a:gd name="connsiteX620" fmla="*/ 10229908 w 10639155"/>
                <a:gd name="connsiteY620" fmla="*/ 1144995 h 2351027"/>
                <a:gd name="connsiteX621" fmla="*/ 10229908 w 10639155"/>
                <a:gd name="connsiteY621" fmla="*/ 1145970 h 2351027"/>
                <a:gd name="connsiteX622" fmla="*/ 10229908 w 10639155"/>
                <a:gd name="connsiteY622" fmla="*/ 1145970 h 2351027"/>
                <a:gd name="connsiteX623" fmla="*/ 10230396 w 10639155"/>
                <a:gd name="connsiteY623" fmla="*/ 1148083 h 2351027"/>
                <a:gd name="connsiteX624" fmla="*/ 10230396 w 10639155"/>
                <a:gd name="connsiteY624" fmla="*/ 1148083 h 2351027"/>
                <a:gd name="connsiteX625" fmla="*/ 10230396 w 10639155"/>
                <a:gd name="connsiteY625" fmla="*/ 1148571 h 2351027"/>
                <a:gd name="connsiteX626" fmla="*/ 10230396 w 10639155"/>
                <a:gd name="connsiteY626" fmla="*/ 1148571 h 2351027"/>
                <a:gd name="connsiteX627" fmla="*/ 10231046 w 10639155"/>
                <a:gd name="connsiteY627" fmla="*/ 1151009 h 2351027"/>
                <a:gd name="connsiteX628" fmla="*/ 10231046 w 10639155"/>
                <a:gd name="connsiteY628" fmla="*/ 1151009 h 2351027"/>
                <a:gd name="connsiteX629" fmla="*/ 10231371 w 10639155"/>
                <a:gd name="connsiteY629" fmla="*/ 1151985 h 2351027"/>
                <a:gd name="connsiteX630" fmla="*/ 10231371 w 10639155"/>
                <a:gd name="connsiteY630" fmla="*/ 1151985 h 2351027"/>
                <a:gd name="connsiteX631" fmla="*/ 10231696 w 10639155"/>
                <a:gd name="connsiteY631" fmla="*/ 1153448 h 2351027"/>
                <a:gd name="connsiteX632" fmla="*/ 10231696 w 10639155"/>
                <a:gd name="connsiteY632" fmla="*/ 1154098 h 2351027"/>
                <a:gd name="connsiteX633" fmla="*/ 10231859 w 10639155"/>
                <a:gd name="connsiteY633" fmla="*/ 1154098 h 2351027"/>
                <a:gd name="connsiteX634" fmla="*/ 10231859 w 10639155"/>
                <a:gd name="connsiteY634" fmla="*/ 1155073 h 2351027"/>
                <a:gd name="connsiteX635" fmla="*/ 10233647 w 10639155"/>
                <a:gd name="connsiteY635" fmla="*/ 1162388 h 2351027"/>
                <a:gd name="connsiteX636" fmla="*/ 10233647 w 10639155"/>
                <a:gd name="connsiteY636" fmla="*/ 1162388 h 2351027"/>
                <a:gd name="connsiteX637" fmla="*/ 10233647 w 10639155"/>
                <a:gd name="connsiteY637" fmla="*/ 1162388 h 2351027"/>
                <a:gd name="connsiteX638" fmla="*/ 10235597 w 10639155"/>
                <a:gd name="connsiteY638" fmla="*/ 1171654 h 2351027"/>
                <a:gd name="connsiteX639" fmla="*/ 10235597 w 10639155"/>
                <a:gd name="connsiteY639" fmla="*/ 1171654 h 2351027"/>
                <a:gd name="connsiteX640" fmla="*/ 10235923 w 10639155"/>
                <a:gd name="connsiteY640" fmla="*/ 1172792 h 2351027"/>
                <a:gd name="connsiteX641" fmla="*/ 10235923 w 10639155"/>
                <a:gd name="connsiteY641" fmla="*/ 1171980 h 2351027"/>
                <a:gd name="connsiteX642" fmla="*/ 10236248 w 10639155"/>
                <a:gd name="connsiteY642" fmla="*/ 1174255 h 2351027"/>
                <a:gd name="connsiteX643" fmla="*/ 10236248 w 10639155"/>
                <a:gd name="connsiteY643" fmla="*/ 1173930 h 2351027"/>
                <a:gd name="connsiteX644" fmla="*/ 10236735 w 10639155"/>
                <a:gd name="connsiteY644" fmla="*/ 1176694 h 2351027"/>
                <a:gd name="connsiteX645" fmla="*/ 10236735 w 10639155"/>
                <a:gd name="connsiteY645" fmla="*/ 1176206 h 2351027"/>
                <a:gd name="connsiteX646" fmla="*/ 10237061 w 10639155"/>
                <a:gd name="connsiteY646" fmla="*/ 1178482 h 2351027"/>
                <a:gd name="connsiteX647" fmla="*/ 10237061 w 10639155"/>
                <a:gd name="connsiteY647" fmla="*/ 1178644 h 2351027"/>
                <a:gd name="connsiteX648" fmla="*/ 10237386 w 10639155"/>
                <a:gd name="connsiteY648" fmla="*/ 1180108 h 2351027"/>
                <a:gd name="connsiteX649" fmla="*/ 10237386 w 10639155"/>
                <a:gd name="connsiteY649" fmla="*/ 1179295 h 2351027"/>
                <a:gd name="connsiteX650" fmla="*/ 10239011 w 10639155"/>
                <a:gd name="connsiteY650" fmla="*/ 1187423 h 2351027"/>
                <a:gd name="connsiteX651" fmla="*/ 10239011 w 10639155"/>
                <a:gd name="connsiteY651" fmla="*/ 1186772 h 2351027"/>
                <a:gd name="connsiteX652" fmla="*/ 10243075 w 10639155"/>
                <a:gd name="connsiteY652" fmla="*/ 1206930 h 2351027"/>
                <a:gd name="connsiteX653" fmla="*/ 10246652 w 10639155"/>
                <a:gd name="connsiteY653" fmla="*/ 1227087 h 2351027"/>
                <a:gd name="connsiteX654" fmla="*/ 10246977 w 10639155"/>
                <a:gd name="connsiteY654" fmla="*/ 1235866 h 2351027"/>
                <a:gd name="connsiteX655" fmla="*/ 10245189 w 10639155"/>
                <a:gd name="connsiteY655" fmla="*/ 1240417 h 2351027"/>
                <a:gd name="connsiteX656" fmla="*/ 10244376 w 10639155"/>
                <a:gd name="connsiteY656" fmla="*/ 1241393 h 2351027"/>
                <a:gd name="connsiteX657" fmla="*/ 10245026 w 10639155"/>
                <a:gd name="connsiteY657" fmla="*/ 1242205 h 2351027"/>
                <a:gd name="connsiteX658" fmla="*/ 10257218 w 10639155"/>
                <a:gd name="connsiteY658" fmla="*/ 1257974 h 2351027"/>
                <a:gd name="connsiteX659" fmla="*/ 10269898 w 10639155"/>
                <a:gd name="connsiteY659" fmla="*/ 1275368 h 2351027"/>
                <a:gd name="connsiteX660" fmla="*/ 10291518 w 10639155"/>
                <a:gd name="connsiteY660" fmla="*/ 1310968 h 2351027"/>
                <a:gd name="connsiteX661" fmla="*/ 10311513 w 10639155"/>
                <a:gd name="connsiteY661" fmla="*/ 1347544 h 2351027"/>
                <a:gd name="connsiteX662" fmla="*/ 10329720 w 10639155"/>
                <a:gd name="connsiteY662" fmla="*/ 1384608 h 2351027"/>
                <a:gd name="connsiteX663" fmla="*/ 10332971 w 10639155"/>
                <a:gd name="connsiteY663" fmla="*/ 1392573 h 2351027"/>
                <a:gd name="connsiteX664" fmla="*/ 10329720 w 10639155"/>
                <a:gd name="connsiteY664" fmla="*/ 1401189 h 2351027"/>
                <a:gd name="connsiteX665" fmla="*/ 10327119 w 10639155"/>
                <a:gd name="connsiteY665" fmla="*/ 1401677 h 2351027"/>
                <a:gd name="connsiteX666" fmla="*/ 10321104 w 10639155"/>
                <a:gd name="connsiteY666" fmla="*/ 1397775 h 2351027"/>
                <a:gd name="connsiteX667" fmla="*/ 10297858 w 10639155"/>
                <a:gd name="connsiteY667" fmla="*/ 1349821 h 2351027"/>
                <a:gd name="connsiteX668" fmla="*/ 10298346 w 10639155"/>
                <a:gd name="connsiteY668" fmla="*/ 1350633 h 2351027"/>
                <a:gd name="connsiteX669" fmla="*/ 10278026 w 10639155"/>
                <a:gd name="connsiteY669" fmla="*/ 1313732 h 2351027"/>
                <a:gd name="connsiteX670" fmla="*/ 10267297 w 10639155"/>
                <a:gd name="connsiteY670" fmla="*/ 1295200 h 2351027"/>
                <a:gd name="connsiteX671" fmla="*/ 10255430 w 10639155"/>
                <a:gd name="connsiteY671" fmla="*/ 1277318 h 2351027"/>
                <a:gd name="connsiteX672" fmla="*/ 10255430 w 10639155"/>
                <a:gd name="connsiteY672" fmla="*/ 1277318 h 2351027"/>
                <a:gd name="connsiteX673" fmla="*/ 10255917 w 10639155"/>
                <a:gd name="connsiteY673" fmla="*/ 1277969 h 2351027"/>
                <a:gd name="connsiteX674" fmla="*/ 10231696 w 10639155"/>
                <a:gd name="connsiteY674" fmla="*/ 1246107 h 2351027"/>
                <a:gd name="connsiteX675" fmla="*/ 10213002 w 10639155"/>
                <a:gd name="connsiteY675" fmla="*/ 1250333 h 2351027"/>
                <a:gd name="connsiteX676" fmla="*/ 10166509 w 10639155"/>
                <a:gd name="connsiteY676" fmla="*/ 1256673 h 2351027"/>
                <a:gd name="connsiteX677" fmla="*/ 10164234 w 10639155"/>
                <a:gd name="connsiteY677" fmla="*/ 1256673 h 2351027"/>
                <a:gd name="connsiteX678" fmla="*/ 10162771 w 10639155"/>
                <a:gd name="connsiteY678" fmla="*/ 1256998 h 2351027"/>
                <a:gd name="connsiteX679" fmla="*/ 10104087 w 10639155"/>
                <a:gd name="connsiteY679" fmla="*/ 1259274 h 2351027"/>
                <a:gd name="connsiteX680" fmla="*/ 10081328 w 10639155"/>
                <a:gd name="connsiteY680" fmla="*/ 1258949 h 2351027"/>
                <a:gd name="connsiteX681" fmla="*/ 10081328 w 10639155"/>
                <a:gd name="connsiteY681" fmla="*/ 1258949 h 2351027"/>
                <a:gd name="connsiteX682" fmla="*/ 10127983 w 10639155"/>
                <a:gd name="connsiteY682" fmla="*/ 353815 h 2351027"/>
                <a:gd name="connsiteX683" fmla="*/ 10125707 w 10639155"/>
                <a:gd name="connsiteY683" fmla="*/ 350726 h 2351027"/>
                <a:gd name="connsiteX684" fmla="*/ 10120668 w 10639155"/>
                <a:gd name="connsiteY684" fmla="*/ 342436 h 2351027"/>
                <a:gd name="connsiteX685" fmla="*/ 10115953 w 10639155"/>
                <a:gd name="connsiteY685" fmla="*/ 333983 h 2351027"/>
                <a:gd name="connsiteX686" fmla="*/ 10096284 w 10639155"/>
                <a:gd name="connsiteY686" fmla="*/ 299032 h 2351027"/>
                <a:gd name="connsiteX687" fmla="*/ 10081003 w 10639155"/>
                <a:gd name="connsiteY687" fmla="*/ 272210 h 2351027"/>
                <a:gd name="connsiteX688" fmla="*/ 10073037 w 10639155"/>
                <a:gd name="connsiteY688" fmla="*/ 257905 h 2351027"/>
                <a:gd name="connsiteX689" fmla="*/ 10069624 w 10639155"/>
                <a:gd name="connsiteY689" fmla="*/ 251240 h 2351027"/>
                <a:gd name="connsiteX690" fmla="*/ 10067348 w 10639155"/>
                <a:gd name="connsiteY690" fmla="*/ 243762 h 2351027"/>
                <a:gd name="connsiteX691" fmla="*/ 10067348 w 10639155"/>
                <a:gd name="connsiteY691" fmla="*/ 243762 h 2351027"/>
                <a:gd name="connsiteX692" fmla="*/ 10067348 w 10639155"/>
                <a:gd name="connsiteY692" fmla="*/ 243112 h 2351027"/>
                <a:gd name="connsiteX693" fmla="*/ 10067348 w 10639155"/>
                <a:gd name="connsiteY693" fmla="*/ 243112 h 2351027"/>
                <a:gd name="connsiteX694" fmla="*/ 10073525 w 10639155"/>
                <a:gd name="connsiteY694" fmla="*/ 237422 h 2351027"/>
                <a:gd name="connsiteX695" fmla="*/ 10079703 w 10639155"/>
                <a:gd name="connsiteY695" fmla="*/ 242624 h 2351027"/>
                <a:gd name="connsiteX696" fmla="*/ 10082629 w 10639155"/>
                <a:gd name="connsiteY696" fmla="*/ 248639 h 2351027"/>
                <a:gd name="connsiteX697" fmla="*/ 10082303 w 10639155"/>
                <a:gd name="connsiteY697" fmla="*/ 247826 h 2351027"/>
                <a:gd name="connsiteX698" fmla="*/ 10101973 w 10639155"/>
                <a:gd name="connsiteY698" fmla="*/ 282614 h 2351027"/>
                <a:gd name="connsiteX699" fmla="*/ 10122293 w 10639155"/>
                <a:gd name="connsiteY699" fmla="*/ 318540 h 2351027"/>
                <a:gd name="connsiteX700" fmla="*/ 10128145 w 10639155"/>
                <a:gd name="connsiteY700" fmla="*/ 329106 h 2351027"/>
                <a:gd name="connsiteX701" fmla="*/ 10127983 w 10639155"/>
                <a:gd name="connsiteY701" fmla="*/ 295456 h 2351027"/>
                <a:gd name="connsiteX702" fmla="*/ 10126520 w 10639155"/>
                <a:gd name="connsiteY702" fmla="*/ 212225 h 2351027"/>
                <a:gd name="connsiteX703" fmla="*/ 10125869 w 10639155"/>
                <a:gd name="connsiteY703" fmla="*/ 191418 h 2351027"/>
                <a:gd name="connsiteX704" fmla="*/ 10119367 w 10639155"/>
                <a:gd name="connsiteY704" fmla="*/ 182639 h 2351027"/>
                <a:gd name="connsiteX705" fmla="*/ 10110264 w 10639155"/>
                <a:gd name="connsiteY705" fmla="*/ 166058 h 2351027"/>
                <a:gd name="connsiteX706" fmla="*/ 10092382 w 10639155"/>
                <a:gd name="connsiteY706" fmla="*/ 134522 h 2351027"/>
                <a:gd name="connsiteX707" fmla="*/ 10073851 w 10639155"/>
                <a:gd name="connsiteY707" fmla="*/ 101359 h 2351027"/>
                <a:gd name="connsiteX708" fmla="*/ 10074175 w 10639155"/>
                <a:gd name="connsiteY708" fmla="*/ 102172 h 2351027"/>
                <a:gd name="connsiteX709" fmla="*/ 10071249 w 10639155"/>
                <a:gd name="connsiteY709" fmla="*/ 96483 h 2351027"/>
                <a:gd name="connsiteX710" fmla="*/ 10069299 w 10639155"/>
                <a:gd name="connsiteY710" fmla="*/ 86892 h 2351027"/>
                <a:gd name="connsiteX711" fmla="*/ 10076126 w 10639155"/>
                <a:gd name="connsiteY711" fmla="*/ 81364 h 2351027"/>
                <a:gd name="connsiteX712" fmla="*/ 10079377 w 10639155"/>
                <a:gd name="connsiteY712" fmla="*/ 81690 h 2351027"/>
                <a:gd name="connsiteX713" fmla="*/ 10084092 w 10639155"/>
                <a:gd name="connsiteY713" fmla="*/ 87704 h 2351027"/>
                <a:gd name="connsiteX714" fmla="*/ 10083116 w 10639155"/>
                <a:gd name="connsiteY714" fmla="*/ 91118 h 2351027"/>
                <a:gd name="connsiteX715" fmla="*/ 10084905 w 10639155"/>
                <a:gd name="connsiteY715" fmla="*/ 94694 h 2351027"/>
                <a:gd name="connsiteX716" fmla="*/ 10104249 w 10639155"/>
                <a:gd name="connsiteY716" fmla="*/ 129157 h 2351027"/>
                <a:gd name="connsiteX717" fmla="*/ 10123919 w 10639155"/>
                <a:gd name="connsiteY717" fmla="*/ 163945 h 2351027"/>
                <a:gd name="connsiteX718" fmla="*/ 10124894 w 10639155"/>
                <a:gd name="connsiteY718" fmla="*/ 165896 h 2351027"/>
                <a:gd name="connsiteX719" fmla="*/ 10123106 w 10639155"/>
                <a:gd name="connsiteY719" fmla="*/ 126881 h 2351027"/>
                <a:gd name="connsiteX720" fmla="*/ 10117741 w 10639155"/>
                <a:gd name="connsiteY720" fmla="*/ 43325 h 2351027"/>
                <a:gd name="connsiteX721" fmla="*/ 10116441 w 10639155"/>
                <a:gd name="connsiteY721" fmla="*/ 21705 h 2351027"/>
                <a:gd name="connsiteX722" fmla="*/ 10116279 w 10639155"/>
                <a:gd name="connsiteY722" fmla="*/ 9676 h 2351027"/>
                <a:gd name="connsiteX723" fmla="*/ 10116766 w 10639155"/>
                <a:gd name="connsiteY723" fmla="*/ 3986 h 2351027"/>
                <a:gd name="connsiteX724" fmla="*/ 10125545 w 10639155"/>
                <a:gd name="connsiteY724" fmla="*/ 735 h 2351027"/>
                <a:gd name="connsiteX725" fmla="*/ 10128308 w 10639155"/>
                <a:gd name="connsiteY725" fmla="*/ 3661 h 2351027"/>
                <a:gd name="connsiteX726" fmla="*/ 10128958 w 10639155"/>
                <a:gd name="connsiteY726" fmla="*/ 7075 h 2351027"/>
                <a:gd name="connsiteX727" fmla="*/ 10128958 w 10639155"/>
                <a:gd name="connsiteY727" fmla="*/ 11951 h 2351027"/>
                <a:gd name="connsiteX728" fmla="*/ 10129283 w 10639155"/>
                <a:gd name="connsiteY728" fmla="*/ 22193 h 2351027"/>
                <a:gd name="connsiteX729" fmla="*/ 10130421 w 10639155"/>
                <a:gd name="connsiteY729" fmla="*/ 42025 h 2351027"/>
                <a:gd name="connsiteX730" fmla="*/ 10133347 w 10639155"/>
                <a:gd name="connsiteY730" fmla="*/ 85103 h 2351027"/>
                <a:gd name="connsiteX731" fmla="*/ 10137899 w 10639155"/>
                <a:gd name="connsiteY731" fmla="*/ 167196 h 2351027"/>
                <a:gd name="connsiteX732" fmla="*/ 10142451 w 10639155"/>
                <a:gd name="connsiteY732" fmla="*/ 160369 h 2351027"/>
                <a:gd name="connsiteX733" fmla="*/ 10154155 w 10639155"/>
                <a:gd name="connsiteY733" fmla="*/ 142487 h 2351027"/>
                <a:gd name="connsiteX734" fmla="*/ 10156431 w 10639155"/>
                <a:gd name="connsiteY734" fmla="*/ 139073 h 2351027"/>
                <a:gd name="connsiteX735" fmla="*/ 10155943 w 10639155"/>
                <a:gd name="connsiteY735" fmla="*/ 139724 h 2351027"/>
                <a:gd name="connsiteX736" fmla="*/ 10175451 w 10639155"/>
                <a:gd name="connsiteY736" fmla="*/ 109812 h 2351027"/>
                <a:gd name="connsiteX737" fmla="*/ 10183579 w 10639155"/>
                <a:gd name="connsiteY737" fmla="*/ 108024 h 2351027"/>
                <a:gd name="connsiteX738" fmla="*/ 10186017 w 10639155"/>
                <a:gd name="connsiteY738" fmla="*/ 116640 h 2351027"/>
                <a:gd name="connsiteX739" fmla="*/ 10181953 w 10639155"/>
                <a:gd name="connsiteY739" fmla="*/ 122980 h 2351027"/>
                <a:gd name="connsiteX740" fmla="*/ 10181953 w 10639155"/>
                <a:gd name="connsiteY740" fmla="*/ 122655 h 2351027"/>
                <a:gd name="connsiteX741" fmla="*/ 10180165 w 10639155"/>
                <a:gd name="connsiteY741" fmla="*/ 125906 h 2351027"/>
                <a:gd name="connsiteX742" fmla="*/ 10179352 w 10639155"/>
                <a:gd name="connsiteY742" fmla="*/ 127206 h 2351027"/>
                <a:gd name="connsiteX743" fmla="*/ 10166835 w 10639155"/>
                <a:gd name="connsiteY743" fmla="*/ 146714 h 2351027"/>
                <a:gd name="connsiteX744" fmla="*/ 10167323 w 10639155"/>
                <a:gd name="connsiteY744" fmla="*/ 146063 h 2351027"/>
                <a:gd name="connsiteX745" fmla="*/ 10164884 w 10639155"/>
                <a:gd name="connsiteY745" fmla="*/ 149965 h 2351027"/>
                <a:gd name="connsiteX746" fmla="*/ 10142939 w 10639155"/>
                <a:gd name="connsiteY746" fmla="*/ 182802 h 2351027"/>
                <a:gd name="connsiteX747" fmla="*/ 10138875 w 10639155"/>
                <a:gd name="connsiteY747" fmla="*/ 188166 h 2351027"/>
                <a:gd name="connsiteX748" fmla="*/ 10138875 w 10639155"/>
                <a:gd name="connsiteY748" fmla="*/ 188492 h 2351027"/>
                <a:gd name="connsiteX749" fmla="*/ 10140337 w 10639155"/>
                <a:gd name="connsiteY749" fmla="*/ 253028 h 2351027"/>
                <a:gd name="connsiteX750" fmla="*/ 10140825 w 10639155"/>
                <a:gd name="connsiteY750" fmla="*/ 294481 h 2351027"/>
                <a:gd name="connsiteX751" fmla="*/ 10141150 w 10639155"/>
                <a:gd name="connsiteY751" fmla="*/ 337071 h 2351027"/>
                <a:gd name="connsiteX752" fmla="*/ 10147003 w 10639155"/>
                <a:gd name="connsiteY752" fmla="*/ 330406 h 2351027"/>
                <a:gd name="connsiteX753" fmla="*/ 10160332 w 10639155"/>
                <a:gd name="connsiteY753" fmla="*/ 315613 h 2351027"/>
                <a:gd name="connsiteX754" fmla="*/ 10188455 w 10639155"/>
                <a:gd name="connsiteY754" fmla="*/ 286353 h 2351027"/>
                <a:gd name="connsiteX755" fmla="*/ 10190731 w 10639155"/>
                <a:gd name="connsiteY755" fmla="*/ 284239 h 2351027"/>
                <a:gd name="connsiteX756" fmla="*/ 10190893 w 10639155"/>
                <a:gd name="connsiteY756" fmla="*/ 284239 h 2351027"/>
                <a:gd name="connsiteX757" fmla="*/ 10191219 w 10639155"/>
                <a:gd name="connsiteY757" fmla="*/ 283752 h 2351027"/>
                <a:gd name="connsiteX758" fmla="*/ 10191219 w 10639155"/>
                <a:gd name="connsiteY758" fmla="*/ 283752 h 2351027"/>
                <a:gd name="connsiteX759" fmla="*/ 10194470 w 10639155"/>
                <a:gd name="connsiteY759" fmla="*/ 280826 h 2351027"/>
                <a:gd name="connsiteX760" fmla="*/ 10202761 w 10639155"/>
                <a:gd name="connsiteY760" fmla="*/ 281151 h 2351027"/>
                <a:gd name="connsiteX761" fmla="*/ 10202923 w 10639155"/>
                <a:gd name="connsiteY761" fmla="*/ 290092 h 2351027"/>
                <a:gd name="connsiteX762" fmla="*/ 10174475 w 10639155"/>
                <a:gd name="connsiteY762" fmla="*/ 319027 h 2351027"/>
                <a:gd name="connsiteX763" fmla="*/ 10160820 w 10639155"/>
                <a:gd name="connsiteY763" fmla="*/ 334145 h 2351027"/>
                <a:gd name="connsiteX764" fmla="*/ 10147490 w 10639155"/>
                <a:gd name="connsiteY764" fmla="*/ 349263 h 2351027"/>
                <a:gd name="connsiteX765" fmla="*/ 10144564 w 10639155"/>
                <a:gd name="connsiteY765" fmla="*/ 352515 h 2351027"/>
                <a:gd name="connsiteX766" fmla="*/ 10141150 w 10639155"/>
                <a:gd name="connsiteY766" fmla="*/ 355603 h 2351027"/>
                <a:gd name="connsiteX767" fmla="*/ 10140825 w 10639155"/>
                <a:gd name="connsiteY767" fmla="*/ 420627 h 2351027"/>
                <a:gd name="connsiteX768" fmla="*/ 10140012 w 10639155"/>
                <a:gd name="connsiteY768" fmla="*/ 504671 h 2351027"/>
                <a:gd name="connsiteX769" fmla="*/ 10139525 w 10639155"/>
                <a:gd name="connsiteY769" fmla="*/ 548237 h 2351027"/>
                <a:gd name="connsiteX770" fmla="*/ 10133022 w 10639155"/>
                <a:gd name="connsiteY770" fmla="*/ 554902 h 2351027"/>
                <a:gd name="connsiteX771" fmla="*/ 10133022 w 10639155"/>
                <a:gd name="connsiteY771" fmla="*/ 554902 h 2351027"/>
                <a:gd name="connsiteX772" fmla="*/ 10126520 w 10639155"/>
                <a:gd name="connsiteY772" fmla="*/ 548399 h 2351027"/>
                <a:gd name="connsiteX773" fmla="*/ 10127170 w 10639155"/>
                <a:gd name="connsiteY773" fmla="*/ 464681 h 2351027"/>
                <a:gd name="connsiteX774" fmla="*/ 10128145 w 10639155"/>
                <a:gd name="connsiteY774" fmla="*/ 379662 h 2351027"/>
                <a:gd name="connsiteX775" fmla="*/ 10128145 w 10639155"/>
                <a:gd name="connsiteY775" fmla="*/ 354140 h 2351027"/>
                <a:gd name="connsiteX776" fmla="*/ 10128145 w 10639155"/>
                <a:gd name="connsiteY776" fmla="*/ 354140 h 2351027"/>
                <a:gd name="connsiteX777" fmla="*/ 475658 w 10639155"/>
                <a:gd name="connsiteY777" fmla="*/ 2235447 h 2351027"/>
                <a:gd name="connsiteX778" fmla="*/ 471594 w 10639155"/>
                <a:gd name="connsiteY778" fmla="*/ 2228945 h 2351027"/>
                <a:gd name="connsiteX779" fmla="*/ 468668 w 10639155"/>
                <a:gd name="connsiteY779" fmla="*/ 2218541 h 2351027"/>
                <a:gd name="connsiteX780" fmla="*/ 463303 w 10639155"/>
                <a:gd name="connsiteY780" fmla="*/ 2199197 h 2351027"/>
                <a:gd name="connsiteX781" fmla="*/ 457939 w 10639155"/>
                <a:gd name="connsiteY781" fmla="*/ 2181315 h 2351027"/>
                <a:gd name="connsiteX782" fmla="*/ 455338 w 10639155"/>
                <a:gd name="connsiteY782" fmla="*/ 2173024 h 2351027"/>
                <a:gd name="connsiteX783" fmla="*/ 454037 w 10639155"/>
                <a:gd name="connsiteY783" fmla="*/ 2162295 h 2351027"/>
                <a:gd name="connsiteX784" fmla="*/ 464929 w 10639155"/>
                <a:gd name="connsiteY784" fmla="*/ 2161970 h 2351027"/>
                <a:gd name="connsiteX785" fmla="*/ 466392 w 10639155"/>
                <a:gd name="connsiteY785" fmla="*/ 2165709 h 2351027"/>
                <a:gd name="connsiteX786" fmla="*/ 467692 w 10639155"/>
                <a:gd name="connsiteY786" fmla="*/ 2169448 h 2351027"/>
                <a:gd name="connsiteX787" fmla="*/ 470293 w 10639155"/>
                <a:gd name="connsiteY787" fmla="*/ 2177251 h 2351027"/>
                <a:gd name="connsiteX788" fmla="*/ 475008 w 10639155"/>
                <a:gd name="connsiteY788" fmla="*/ 2192856 h 2351027"/>
                <a:gd name="connsiteX789" fmla="*/ 479397 w 10639155"/>
                <a:gd name="connsiteY789" fmla="*/ 2208300 h 2351027"/>
                <a:gd name="connsiteX790" fmla="*/ 482160 w 10639155"/>
                <a:gd name="connsiteY790" fmla="*/ 2218866 h 2351027"/>
                <a:gd name="connsiteX791" fmla="*/ 533692 w 10639155"/>
                <a:gd name="connsiteY791" fmla="*/ 2082316 h 2351027"/>
                <a:gd name="connsiteX792" fmla="*/ 543120 w 10639155"/>
                <a:gd name="connsiteY792" fmla="*/ 2057444 h 2351027"/>
                <a:gd name="connsiteX793" fmla="*/ 542307 w 10639155"/>
                <a:gd name="connsiteY793" fmla="*/ 2054030 h 2351027"/>
                <a:gd name="connsiteX794" fmla="*/ 538731 w 10639155"/>
                <a:gd name="connsiteY794" fmla="*/ 2034198 h 2351027"/>
                <a:gd name="connsiteX795" fmla="*/ 533692 w 10639155"/>
                <a:gd name="connsiteY795" fmla="*/ 2000385 h 2351027"/>
                <a:gd name="connsiteX796" fmla="*/ 531578 w 10639155"/>
                <a:gd name="connsiteY796" fmla="*/ 1982341 h 2351027"/>
                <a:gd name="connsiteX797" fmla="*/ 530928 w 10639155"/>
                <a:gd name="connsiteY797" fmla="*/ 1973400 h 2351027"/>
                <a:gd name="connsiteX798" fmla="*/ 530928 w 10639155"/>
                <a:gd name="connsiteY798" fmla="*/ 1968524 h 2351027"/>
                <a:gd name="connsiteX799" fmla="*/ 533042 w 10639155"/>
                <a:gd name="connsiteY799" fmla="*/ 1963809 h 2351027"/>
                <a:gd name="connsiteX800" fmla="*/ 534505 w 10639155"/>
                <a:gd name="connsiteY800" fmla="*/ 1962509 h 2351027"/>
                <a:gd name="connsiteX801" fmla="*/ 543120 w 10639155"/>
                <a:gd name="connsiteY801" fmla="*/ 1964460 h 2351027"/>
                <a:gd name="connsiteX802" fmla="*/ 543608 w 10639155"/>
                <a:gd name="connsiteY802" fmla="*/ 1965272 h 2351027"/>
                <a:gd name="connsiteX803" fmla="*/ 543608 w 10639155"/>
                <a:gd name="connsiteY803" fmla="*/ 1965272 h 2351027"/>
                <a:gd name="connsiteX804" fmla="*/ 543933 w 10639155"/>
                <a:gd name="connsiteY804" fmla="*/ 1966410 h 2351027"/>
                <a:gd name="connsiteX805" fmla="*/ 543933 w 10639155"/>
                <a:gd name="connsiteY805" fmla="*/ 1966410 h 2351027"/>
                <a:gd name="connsiteX806" fmla="*/ 543933 w 10639155"/>
                <a:gd name="connsiteY806" fmla="*/ 1966898 h 2351027"/>
                <a:gd name="connsiteX807" fmla="*/ 543933 w 10639155"/>
                <a:gd name="connsiteY807" fmla="*/ 1969336 h 2351027"/>
                <a:gd name="connsiteX808" fmla="*/ 543770 w 10639155"/>
                <a:gd name="connsiteY808" fmla="*/ 1969987 h 2351027"/>
                <a:gd name="connsiteX809" fmla="*/ 544096 w 10639155"/>
                <a:gd name="connsiteY809" fmla="*/ 1976326 h 2351027"/>
                <a:gd name="connsiteX810" fmla="*/ 544096 w 10639155"/>
                <a:gd name="connsiteY810" fmla="*/ 1976326 h 2351027"/>
                <a:gd name="connsiteX811" fmla="*/ 548972 w 10639155"/>
                <a:gd name="connsiteY811" fmla="*/ 2015178 h 2351027"/>
                <a:gd name="connsiteX812" fmla="*/ 551898 w 10639155"/>
                <a:gd name="connsiteY812" fmla="*/ 2034360 h 2351027"/>
                <a:gd name="connsiteX813" fmla="*/ 560514 w 10639155"/>
                <a:gd name="connsiteY813" fmla="*/ 2012415 h 2351027"/>
                <a:gd name="connsiteX814" fmla="*/ 575795 w 10639155"/>
                <a:gd name="connsiteY814" fmla="*/ 1974376 h 2351027"/>
                <a:gd name="connsiteX815" fmla="*/ 591075 w 10639155"/>
                <a:gd name="connsiteY815" fmla="*/ 1939425 h 2351027"/>
                <a:gd name="connsiteX816" fmla="*/ 624238 w 10639155"/>
                <a:gd name="connsiteY816" fmla="*/ 1869362 h 2351027"/>
                <a:gd name="connsiteX817" fmla="*/ 644395 w 10639155"/>
                <a:gd name="connsiteY817" fmla="*/ 1830510 h 2351027"/>
                <a:gd name="connsiteX818" fmla="*/ 643745 w 10639155"/>
                <a:gd name="connsiteY818" fmla="*/ 1830185 h 2351027"/>
                <a:gd name="connsiteX819" fmla="*/ 635942 w 10639155"/>
                <a:gd name="connsiteY819" fmla="*/ 1817830 h 2351027"/>
                <a:gd name="connsiteX820" fmla="*/ 632366 w 10639155"/>
                <a:gd name="connsiteY820" fmla="*/ 1799299 h 2351027"/>
                <a:gd name="connsiteX821" fmla="*/ 627814 w 10639155"/>
                <a:gd name="connsiteY821" fmla="*/ 1759309 h 2351027"/>
                <a:gd name="connsiteX822" fmla="*/ 625538 w 10639155"/>
                <a:gd name="connsiteY822" fmla="*/ 1738989 h 2351027"/>
                <a:gd name="connsiteX823" fmla="*/ 623750 w 10639155"/>
                <a:gd name="connsiteY823" fmla="*/ 1719156 h 2351027"/>
                <a:gd name="connsiteX824" fmla="*/ 625538 w 10639155"/>
                <a:gd name="connsiteY824" fmla="*/ 1709240 h 2351027"/>
                <a:gd name="connsiteX825" fmla="*/ 635129 w 10639155"/>
                <a:gd name="connsiteY825" fmla="*/ 1709565 h 2351027"/>
                <a:gd name="connsiteX826" fmla="*/ 636430 w 10639155"/>
                <a:gd name="connsiteY826" fmla="*/ 1714442 h 2351027"/>
                <a:gd name="connsiteX827" fmla="*/ 636430 w 10639155"/>
                <a:gd name="connsiteY827" fmla="*/ 1714442 h 2351027"/>
                <a:gd name="connsiteX828" fmla="*/ 636755 w 10639155"/>
                <a:gd name="connsiteY828" fmla="*/ 1719319 h 2351027"/>
                <a:gd name="connsiteX829" fmla="*/ 636755 w 10639155"/>
                <a:gd name="connsiteY829" fmla="*/ 1719319 h 2351027"/>
                <a:gd name="connsiteX830" fmla="*/ 640981 w 10639155"/>
                <a:gd name="connsiteY830" fmla="*/ 1758659 h 2351027"/>
                <a:gd name="connsiteX831" fmla="*/ 645370 w 10639155"/>
                <a:gd name="connsiteY831" fmla="*/ 1797836 h 2351027"/>
                <a:gd name="connsiteX832" fmla="*/ 647321 w 10639155"/>
                <a:gd name="connsiteY832" fmla="*/ 1809865 h 2351027"/>
                <a:gd name="connsiteX833" fmla="*/ 649272 w 10639155"/>
                <a:gd name="connsiteY833" fmla="*/ 1817018 h 2351027"/>
                <a:gd name="connsiteX834" fmla="*/ 650085 w 10639155"/>
                <a:gd name="connsiteY834" fmla="*/ 1818806 h 2351027"/>
                <a:gd name="connsiteX835" fmla="*/ 650085 w 10639155"/>
                <a:gd name="connsiteY835" fmla="*/ 1818806 h 2351027"/>
                <a:gd name="connsiteX836" fmla="*/ 650410 w 10639155"/>
                <a:gd name="connsiteY836" fmla="*/ 1819131 h 2351027"/>
                <a:gd name="connsiteX837" fmla="*/ 650572 w 10639155"/>
                <a:gd name="connsiteY837" fmla="*/ 1819131 h 2351027"/>
                <a:gd name="connsiteX838" fmla="*/ 660326 w 10639155"/>
                <a:gd name="connsiteY838" fmla="*/ 1801574 h 2351027"/>
                <a:gd name="connsiteX839" fmla="*/ 698528 w 10639155"/>
                <a:gd name="connsiteY839" fmla="*/ 1734437 h 2351027"/>
                <a:gd name="connsiteX840" fmla="*/ 738355 w 10639155"/>
                <a:gd name="connsiteY840" fmla="*/ 1664374 h 2351027"/>
                <a:gd name="connsiteX841" fmla="*/ 749734 w 10639155"/>
                <a:gd name="connsiteY841" fmla="*/ 1644379 h 2351027"/>
                <a:gd name="connsiteX842" fmla="*/ 748759 w 10639155"/>
                <a:gd name="connsiteY842" fmla="*/ 1643404 h 2351027"/>
                <a:gd name="connsiteX843" fmla="*/ 746808 w 10639155"/>
                <a:gd name="connsiteY843" fmla="*/ 1639014 h 2351027"/>
                <a:gd name="connsiteX844" fmla="*/ 744695 w 10639155"/>
                <a:gd name="connsiteY844" fmla="*/ 1630074 h 2351027"/>
                <a:gd name="connsiteX845" fmla="*/ 742744 w 10639155"/>
                <a:gd name="connsiteY845" fmla="*/ 1620483 h 2351027"/>
                <a:gd name="connsiteX846" fmla="*/ 739168 w 10639155"/>
                <a:gd name="connsiteY846" fmla="*/ 1601463 h 2351027"/>
                <a:gd name="connsiteX847" fmla="*/ 729251 w 10639155"/>
                <a:gd name="connsiteY847" fmla="*/ 1551720 h 2351027"/>
                <a:gd name="connsiteX848" fmla="*/ 727463 w 10639155"/>
                <a:gd name="connsiteY848" fmla="*/ 1543592 h 2351027"/>
                <a:gd name="connsiteX849" fmla="*/ 722424 w 10639155"/>
                <a:gd name="connsiteY849" fmla="*/ 1522784 h 2351027"/>
                <a:gd name="connsiteX850" fmla="*/ 716734 w 10639155"/>
                <a:gd name="connsiteY850" fmla="*/ 1503439 h 2351027"/>
                <a:gd name="connsiteX851" fmla="*/ 720148 w 10639155"/>
                <a:gd name="connsiteY851" fmla="*/ 1495962 h 2351027"/>
                <a:gd name="connsiteX852" fmla="*/ 727951 w 10639155"/>
                <a:gd name="connsiteY852" fmla="*/ 1498400 h 2351027"/>
                <a:gd name="connsiteX853" fmla="*/ 729739 w 10639155"/>
                <a:gd name="connsiteY853" fmla="*/ 1503114 h 2351027"/>
                <a:gd name="connsiteX854" fmla="*/ 731527 w 10639155"/>
                <a:gd name="connsiteY854" fmla="*/ 1508479 h 2351027"/>
                <a:gd name="connsiteX855" fmla="*/ 733966 w 10639155"/>
                <a:gd name="connsiteY855" fmla="*/ 1517094 h 2351027"/>
                <a:gd name="connsiteX856" fmla="*/ 739330 w 10639155"/>
                <a:gd name="connsiteY856" fmla="*/ 1538715 h 2351027"/>
                <a:gd name="connsiteX857" fmla="*/ 747621 w 10639155"/>
                <a:gd name="connsiteY857" fmla="*/ 1578054 h 2351027"/>
                <a:gd name="connsiteX858" fmla="*/ 752497 w 10639155"/>
                <a:gd name="connsiteY858" fmla="*/ 1603576 h 2351027"/>
                <a:gd name="connsiteX859" fmla="*/ 757212 w 10639155"/>
                <a:gd name="connsiteY859" fmla="*/ 1627473 h 2351027"/>
                <a:gd name="connsiteX860" fmla="*/ 757049 w 10639155"/>
                <a:gd name="connsiteY860" fmla="*/ 1626660 h 2351027"/>
                <a:gd name="connsiteX861" fmla="*/ 757862 w 10639155"/>
                <a:gd name="connsiteY861" fmla="*/ 1630237 h 2351027"/>
                <a:gd name="connsiteX862" fmla="*/ 776069 w 10639155"/>
                <a:gd name="connsiteY862" fmla="*/ 1598862 h 2351027"/>
                <a:gd name="connsiteX863" fmla="*/ 816546 w 10639155"/>
                <a:gd name="connsiteY863" fmla="*/ 1533188 h 2351027"/>
                <a:gd name="connsiteX864" fmla="*/ 853935 w 10639155"/>
                <a:gd name="connsiteY864" fmla="*/ 1476129 h 2351027"/>
                <a:gd name="connsiteX865" fmla="*/ 851497 w 10639155"/>
                <a:gd name="connsiteY865" fmla="*/ 1471903 h 2351027"/>
                <a:gd name="connsiteX866" fmla="*/ 851497 w 10639155"/>
                <a:gd name="connsiteY866" fmla="*/ 1468489 h 2351027"/>
                <a:gd name="connsiteX867" fmla="*/ 852960 w 10639155"/>
                <a:gd name="connsiteY867" fmla="*/ 1458085 h 2351027"/>
                <a:gd name="connsiteX868" fmla="*/ 855073 w 10639155"/>
                <a:gd name="connsiteY868" fmla="*/ 1437440 h 2351027"/>
                <a:gd name="connsiteX869" fmla="*/ 858487 w 10639155"/>
                <a:gd name="connsiteY869" fmla="*/ 1397125 h 2351027"/>
                <a:gd name="connsiteX870" fmla="*/ 861250 w 10639155"/>
                <a:gd name="connsiteY870" fmla="*/ 1353885 h 2351027"/>
                <a:gd name="connsiteX871" fmla="*/ 861250 w 10639155"/>
                <a:gd name="connsiteY871" fmla="*/ 1353885 h 2351027"/>
                <a:gd name="connsiteX872" fmla="*/ 862063 w 10639155"/>
                <a:gd name="connsiteY872" fmla="*/ 1339416 h 2351027"/>
                <a:gd name="connsiteX873" fmla="*/ 868403 w 10639155"/>
                <a:gd name="connsiteY873" fmla="*/ 1333727 h 2351027"/>
                <a:gd name="connsiteX874" fmla="*/ 874905 w 10639155"/>
                <a:gd name="connsiteY874" fmla="*/ 1340067 h 2351027"/>
                <a:gd name="connsiteX875" fmla="*/ 869541 w 10639155"/>
                <a:gd name="connsiteY875" fmla="*/ 1422973 h 2351027"/>
                <a:gd name="connsiteX876" fmla="*/ 867265 w 10639155"/>
                <a:gd name="connsiteY876" fmla="*/ 1448332 h 2351027"/>
                <a:gd name="connsiteX877" fmla="*/ 866127 w 10639155"/>
                <a:gd name="connsiteY877" fmla="*/ 1458410 h 2351027"/>
                <a:gd name="connsiteX878" fmla="*/ 905792 w 10639155"/>
                <a:gd name="connsiteY878" fmla="*/ 1401352 h 2351027"/>
                <a:gd name="connsiteX879" fmla="*/ 950821 w 10639155"/>
                <a:gd name="connsiteY879" fmla="*/ 1333565 h 2351027"/>
                <a:gd name="connsiteX880" fmla="*/ 990160 w 10639155"/>
                <a:gd name="connsiteY880" fmla="*/ 1268052 h 2351027"/>
                <a:gd name="connsiteX881" fmla="*/ 1009505 w 10639155"/>
                <a:gd name="connsiteY881" fmla="*/ 1232289 h 2351027"/>
                <a:gd name="connsiteX882" fmla="*/ 1026574 w 10639155"/>
                <a:gd name="connsiteY882" fmla="*/ 1198964 h 2351027"/>
                <a:gd name="connsiteX883" fmla="*/ 1033401 w 10639155"/>
                <a:gd name="connsiteY883" fmla="*/ 1186610 h 2351027"/>
                <a:gd name="connsiteX884" fmla="*/ 1039741 w 10639155"/>
                <a:gd name="connsiteY884" fmla="*/ 1177019 h 2351027"/>
                <a:gd name="connsiteX885" fmla="*/ 1048519 w 10639155"/>
                <a:gd name="connsiteY885" fmla="*/ 1175718 h 2351027"/>
                <a:gd name="connsiteX886" fmla="*/ 1049820 w 10639155"/>
                <a:gd name="connsiteY886" fmla="*/ 1184497 h 2351027"/>
                <a:gd name="connsiteX887" fmla="*/ 1048194 w 10639155"/>
                <a:gd name="connsiteY887" fmla="*/ 1187098 h 2351027"/>
                <a:gd name="connsiteX888" fmla="*/ 1048194 w 10639155"/>
                <a:gd name="connsiteY888" fmla="*/ 1187098 h 2351027"/>
                <a:gd name="connsiteX889" fmla="*/ 1031450 w 10639155"/>
                <a:gd name="connsiteY889" fmla="*/ 1218309 h 2351027"/>
                <a:gd name="connsiteX890" fmla="*/ 1013731 w 10639155"/>
                <a:gd name="connsiteY890" fmla="*/ 1252609 h 2351027"/>
                <a:gd name="connsiteX891" fmla="*/ 974554 w 10639155"/>
                <a:gd name="connsiteY891" fmla="*/ 1320397 h 2351027"/>
                <a:gd name="connsiteX892" fmla="*/ 933427 w 10639155"/>
                <a:gd name="connsiteY892" fmla="*/ 1384283 h 2351027"/>
                <a:gd name="connsiteX893" fmla="*/ 889373 w 10639155"/>
                <a:gd name="connsiteY893" fmla="*/ 1448006 h 2351027"/>
                <a:gd name="connsiteX894" fmla="*/ 882383 w 10639155"/>
                <a:gd name="connsiteY894" fmla="*/ 1458085 h 2351027"/>
                <a:gd name="connsiteX895" fmla="*/ 899614 w 10639155"/>
                <a:gd name="connsiteY895" fmla="*/ 1450445 h 2351027"/>
                <a:gd name="connsiteX896" fmla="*/ 938304 w 10639155"/>
                <a:gd name="connsiteY896" fmla="*/ 1434026 h 2351027"/>
                <a:gd name="connsiteX897" fmla="*/ 1012593 w 10639155"/>
                <a:gd name="connsiteY897" fmla="*/ 1402490 h 2351027"/>
                <a:gd name="connsiteX898" fmla="*/ 1030475 w 10639155"/>
                <a:gd name="connsiteY898" fmla="*/ 1395012 h 2351027"/>
                <a:gd name="connsiteX899" fmla="*/ 1038928 w 10639155"/>
                <a:gd name="connsiteY899" fmla="*/ 1398263 h 2351027"/>
                <a:gd name="connsiteX900" fmla="*/ 1035677 w 10639155"/>
                <a:gd name="connsiteY900" fmla="*/ 1406717 h 2351027"/>
                <a:gd name="connsiteX901" fmla="*/ 997150 w 10639155"/>
                <a:gd name="connsiteY901" fmla="*/ 1422973 h 2351027"/>
                <a:gd name="connsiteX902" fmla="*/ 958949 w 10639155"/>
                <a:gd name="connsiteY902" fmla="*/ 1439391 h 2351027"/>
                <a:gd name="connsiteX903" fmla="*/ 919934 w 10639155"/>
                <a:gd name="connsiteY903" fmla="*/ 1455972 h 2351027"/>
                <a:gd name="connsiteX904" fmla="*/ 883196 w 10639155"/>
                <a:gd name="connsiteY904" fmla="*/ 1472065 h 2351027"/>
                <a:gd name="connsiteX905" fmla="*/ 883196 w 10639155"/>
                <a:gd name="connsiteY905" fmla="*/ 1472065 h 2351027"/>
                <a:gd name="connsiteX906" fmla="*/ 878969 w 10639155"/>
                <a:gd name="connsiteY906" fmla="*/ 1474666 h 2351027"/>
                <a:gd name="connsiteX907" fmla="*/ 878807 w 10639155"/>
                <a:gd name="connsiteY907" fmla="*/ 1474666 h 2351027"/>
                <a:gd name="connsiteX908" fmla="*/ 878807 w 10639155"/>
                <a:gd name="connsiteY908" fmla="*/ 1475316 h 2351027"/>
                <a:gd name="connsiteX909" fmla="*/ 872629 w 10639155"/>
                <a:gd name="connsiteY909" fmla="*/ 1480844 h 2351027"/>
                <a:gd name="connsiteX910" fmla="*/ 872629 w 10639155"/>
                <a:gd name="connsiteY910" fmla="*/ 1480844 h 2351027"/>
                <a:gd name="connsiteX911" fmla="*/ 868240 w 10639155"/>
                <a:gd name="connsiteY911" fmla="*/ 1479055 h 2351027"/>
                <a:gd name="connsiteX912" fmla="*/ 824512 w 10639155"/>
                <a:gd name="connsiteY912" fmla="*/ 1545542 h 2351027"/>
                <a:gd name="connsiteX913" fmla="*/ 824837 w 10639155"/>
                <a:gd name="connsiteY913" fmla="*/ 1545055 h 2351027"/>
                <a:gd name="connsiteX914" fmla="*/ 785660 w 10639155"/>
                <a:gd name="connsiteY914" fmla="*/ 1609266 h 2351027"/>
                <a:gd name="connsiteX915" fmla="*/ 773143 w 10639155"/>
                <a:gd name="connsiteY915" fmla="*/ 1631049 h 2351027"/>
                <a:gd name="connsiteX916" fmla="*/ 783221 w 10639155"/>
                <a:gd name="connsiteY916" fmla="*/ 1628123 h 2351027"/>
                <a:gd name="connsiteX917" fmla="*/ 801591 w 10639155"/>
                <a:gd name="connsiteY917" fmla="*/ 1622271 h 2351027"/>
                <a:gd name="connsiteX918" fmla="*/ 842231 w 10639155"/>
                <a:gd name="connsiteY918" fmla="*/ 1608291 h 2351027"/>
                <a:gd name="connsiteX919" fmla="*/ 869541 w 10639155"/>
                <a:gd name="connsiteY919" fmla="*/ 1598537 h 2351027"/>
                <a:gd name="connsiteX920" fmla="*/ 869378 w 10639155"/>
                <a:gd name="connsiteY920" fmla="*/ 1598537 h 2351027"/>
                <a:gd name="connsiteX921" fmla="*/ 875230 w 10639155"/>
                <a:gd name="connsiteY921" fmla="*/ 1596586 h 2351027"/>
                <a:gd name="connsiteX922" fmla="*/ 875881 w 10639155"/>
                <a:gd name="connsiteY922" fmla="*/ 1596586 h 2351027"/>
                <a:gd name="connsiteX923" fmla="*/ 882383 w 10639155"/>
                <a:gd name="connsiteY923" fmla="*/ 1593985 h 2351027"/>
                <a:gd name="connsiteX924" fmla="*/ 882383 w 10639155"/>
                <a:gd name="connsiteY924" fmla="*/ 1593985 h 2351027"/>
                <a:gd name="connsiteX925" fmla="*/ 887910 w 10639155"/>
                <a:gd name="connsiteY925" fmla="*/ 1592035 h 2351027"/>
                <a:gd name="connsiteX926" fmla="*/ 888235 w 10639155"/>
                <a:gd name="connsiteY926" fmla="*/ 1592035 h 2351027"/>
                <a:gd name="connsiteX927" fmla="*/ 890999 w 10639155"/>
                <a:gd name="connsiteY927" fmla="*/ 1590897 h 2351027"/>
                <a:gd name="connsiteX928" fmla="*/ 890999 w 10639155"/>
                <a:gd name="connsiteY928" fmla="*/ 1590897 h 2351027"/>
                <a:gd name="connsiteX929" fmla="*/ 898151 w 10639155"/>
                <a:gd name="connsiteY929" fmla="*/ 1588296 h 2351027"/>
                <a:gd name="connsiteX930" fmla="*/ 897826 w 10639155"/>
                <a:gd name="connsiteY930" fmla="*/ 1588296 h 2351027"/>
                <a:gd name="connsiteX931" fmla="*/ 902703 w 10639155"/>
                <a:gd name="connsiteY931" fmla="*/ 1586670 h 2351027"/>
                <a:gd name="connsiteX932" fmla="*/ 902053 w 10639155"/>
                <a:gd name="connsiteY932" fmla="*/ 1586670 h 2351027"/>
                <a:gd name="connsiteX933" fmla="*/ 920422 w 10639155"/>
                <a:gd name="connsiteY933" fmla="*/ 1579843 h 2351027"/>
                <a:gd name="connsiteX934" fmla="*/ 928875 w 10639155"/>
                <a:gd name="connsiteY934" fmla="*/ 1583094 h 2351027"/>
                <a:gd name="connsiteX935" fmla="*/ 925624 w 10639155"/>
                <a:gd name="connsiteY935" fmla="*/ 1591547 h 2351027"/>
                <a:gd name="connsiteX936" fmla="*/ 910506 w 10639155"/>
                <a:gd name="connsiteY936" fmla="*/ 1597236 h 2351027"/>
                <a:gd name="connsiteX937" fmla="*/ 910506 w 10639155"/>
                <a:gd name="connsiteY937" fmla="*/ 1597236 h 2351027"/>
                <a:gd name="connsiteX938" fmla="*/ 906929 w 10639155"/>
                <a:gd name="connsiteY938" fmla="*/ 1598537 h 2351027"/>
                <a:gd name="connsiteX939" fmla="*/ 906929 w 10639155"/>
                <a:gd name="connsiteY939" fmla="*/ 1598537 h 2351027"/>
                <a:gd name="connsiteX940" fmla="*/ 906279 w 10639155"/>
                <a:gd name="connsiteY940" fmla="*/ 1598862 h 2351027"/>
                <a:gd name="connsiteX941" fmla="*/ 906279 w 10639155"/>
                <a:gd name="connsiteY941" fmla="*/ 1598862 h 2351027"/>
                <a:gd name="connsiteX942" fmla="*/ 905304 w 10639155"/>
                <a:gd name="connsiteY942" fmla="*/ 1599187 h 2351027"/>
                <a:gd name="connsiteX943" fmla="*/ 905466 w 10639155"/>
                <a:gd name="connsiteY943" fmla="*/ 1599187 h 2351027"/>
                <a:gd name="connsiteX944" fmla="*/ 903353 w 10639155"/>
                <a:gd name="connsiteY944" fmla="*/ 1599837 h 2351027"/>
                <a:gd name="connsiteX945" fmla="*/ 903353 w 10639155"/>
                <a:gd name="connsiteY945" fmla="*/ 1599837 h 2351027"/>
                <a:gd name="connsiteX946" fmla="*/ 902053 w 10639155"/>
                <a:gd name="connsiteY946" fmla="*/ 1600325 h 2351027"/>
                <a:gd name="connsiteX947" fmla="*/ 902378 w 10639155"/>
                <a:gd name="connsiteY947" fmla="*/ 1600325 h 2351027"/>
                <a:gd name="connsiteX948" fmla="*/ 879294 w 10639155"/>
                <a:gd name="connsiteY948" fmla="*/ 1608453 h 2351027"/>
                <a:gd name="connsiteX949" fmla="*/ 879457 w 10639155"/>
                <a:gd name="connsiteY949" fmla="*/ 1608453 h 2351027"/>
                <a:gd name="connsiteX950" fmla="*/ 873767 w 10639155"/>
                <a:gd name="connsiteY950" fmla="*/ 1610404 h 2351027"/>
                <a:gd name="connsiteX951" fmla="*/ 873442 w 10639155"/>
                <a:gd name="connsiteY951" fmla="*/ 1610404 h 2351027"/>
                <a:gd name="connsiteX952" fmla="*/ 873117 w 10639155"/>
                <a:gd name="connsiteY952" fmla="*/ 1610729 h 2351027"/>
                <a:gd name="connsiteX953" fmla="*/ 873117 w 10639155"/>
                <a:gd name="connsiteY953" fmla="*/ 1610729 h 2351027"/>
                <a:gd name="connsiteX954" fmla="*/ 834265 w 10639155"/>
                <a:gd name="connsiteY954" fmla="*/ 1624384 h 2351027"/>
                <a:gd name="connsiteX955" fmla="*/ 795413 w 10639155"/>
                <a:gd name="connsiteY955" fmla="*/ 1637551 h 2351027"/>
                <a:gd name="connsiteX956" fmla="*/ 775418 w 10639155"/>
                <a:gd name="connsiteY956" fmla="*/ 1643566 h 2351027"/>
                <a:gd name="connsiteX957" fmla="*/ 764364 w 10639155"/>
                <a:gd name="connsiteY957" fmla="*/ 1646330 h 2351027"/>
                <a:gd name="connsiteX958" fmla="*/ 764202 w 10639155"/>
                <a:gd name="connsiteY958" fmla="*/ 1646330 h 2351027"/>
                <a:gd name="connsiteX959" fmla="*/ 745345 w 10639155"/>
                <a:gd name="connsiteY959" fmla="*/ 1679329 h 2351027"/>
                <a:gd name="connsiteX960" fmla="*/ 705680 w 10639155"/>
                <a:gd name="connsiteY960" fmla="*/ 1748742 h 2351027"/>
                <a:gd name="connsiteX961" fmla="*/ 666991 w 10639155"/>
                <a:gd name="connsiteY961" fmla="*/ 1817181 h 2351027"/>
                <a:gd name="connsiteX962" fmla="*/ 666341 w 10639155"/>
                <a:gd name="connsiteY962" fmla="*/ 1818156 h 2351027"/>
                <a:gd name="connsiteX963" fmla="*/ 673818 w 10639155"/>
                <a:gd name="connsiteY963" fmla="*/ 1816367 h 2351027"/>
                <a:gd name="connsiteX964" fmla="*/ 684710 w 10639155"/>
                <a:gd name="connsiteY964" fmla="*/ 1813279 h 2351027"/>
                <a:gd name="connsiteX965" fmla="*/ 703404 w 10639155"/>
                <a:gd name="connsiteY965" fmla="*/ 1807101 h 2351027"/>
                <a:gd name="connsiteX966" fmla="*/ 703404 w 10639155"/>
                <a:gd name="connsiteY966" fmla="*/ 1807101 h 2351027"/>
                <a:gd name="connsiteX967" fmla="*/ 706818 w 10639155"/>
                <a:gd name="connsiteY967" fmla="*/ 1805801 h 2351027"/>
                <a:gd name="connsiteX968" fmla="*/ 706493 w 10639155"/>
                <a:gd name="connsiteY968" fmla="*/ 1805801 h 2351027"/>
                <a:gd name="connsiteX969" fmla="*/ 710557 w 10639155"/>
                <a:gd name="connsiteY969" fmla="*/ 1804338 h 2351027"/>
                <a:gd name="connsiteX970" fmla="*/ 710557 w 10639155"/>
                <a:gd name="connsiteY970" fmla="*/ 1804338 h 2351027"/>
                <a:gd name="connsiteX971" fmla="*/ 713808 w 10639155"/>
                <a:gd name="connsiteY971" fmla="*/ 1803200 h 2351027"/>
                <a:gd name="connsiteX972" fmla="*/ 713646 w 10639155"/>
                <a:gd name="connsiteY972" fmla="*/ 1803200 h 2351027"/>
                <a:gd name="connsiteX973" fmla="*/ 724050 w 10639155"/>
                <a:gd name="connsiteY973" fmla="*/ 1799299 h 2351027"/>
                <a:gd name="connsiteX974" fmla="*/ 723237 w 10639155"/>
                <a:gd name="connsiteY974" fmla="*/ 1799624 h 2351027"/>
                <a:gd name="connsiteX975" fmla="*/ 800290 w 10639155"/>
                <a:gd name="connsiteY975" fmla="*/ 1769388 h 2351027"/>
                <a:gd name="connsiteX976" fmla="*/ 823374 w 10639155"/>
                <a:gd name="connsiteY976" fmla="*/ 1760122 h 2351027"/>
                <a:gd name="connsiteX977" fmla="*/ 849871 w 10639155"/>
                <a:gd name="connsiteY977" fmla="*/ 1748093 h 2351027"/>
                <a:gd name="connsiteX978" fmla="*/ 858324 w 10639155"/>
                <a:gd name="connsiteY978" fmla="*/ 1751343 h 2351027"/>
                <a:gd name="connsiteX979" fmla="*/ 855073 w 10639155"/>
                <a:gd name="connsiteY979" fmla="*/ 1759796 h 2351027"/>
                <a:gd name="connsiteX980" fmla="*/ 833777 w 10639155"/>
                <a:gd name="connsiteY980" fmla="*/ 1769550 h 2351027"/>
                <a:gd name="connsiteX981" fmla="*/ 815571 w 10639155"/>
                <a:gd name="connsiteY981" fmla="*/ 1777028 h 2351027"/>
                <a:gd name="connsiteX982" fmla="*/ 778019 w 10639155"/>
                <a:gd name="connsiteY982" fmla="*/ 1791658 h 2351027"/>
                <a:gd name="connsiteX983" fmla="*/ 727463 w 10639155"/>
                <a:gd name="connsiteY983" fmla="*/ 1811328 h 2351027"/>
                <a:gd name="connsiteX984" fmla="*/ 728276 w 10639155"/>
                <a:gd name="connsiteY984" fmla="*/ 1811003 h 2351027"/>
                <a:gd name="connsiteX985" fmla="*/ 717222 w 10639155"/>
                <a:gd name="connsiteY985" fmla="*/ 1815229 h 2351027"/>
                <a:gd name="connsiteX986" fmla="*/ 717385 w 10639155"/>
                <a:gd name="connsiteY986" fmla="*/ 1815229 h 2351027"/>
                <a:gd name="connsiteX987" fmla="*/ 712670 w 10639155"/>
                <a:gd name="connsiteY987" fmla="*/ 1816855 h 2351027"/>
                <a:gd name="connsiteX988" fmla="*/ 713158 w 10639155"/>
                <a:gd name="connsiteY988" fmla="*/ 1816855 h 2351027"/>
                <a:gd name="connsiteX989" fmla="*/ 710720 w 10639155"/>
                <a:gd name="connsiteY989" fmla="*/ 1817505 h 2351027"/>
                <a:gd name="connsiteX990" fmla="*/ 710882 w 10639155"/>
                <a:gd name="connsiteY990" fmla="*/ 1817505 h 2351027"/>
                <a:gd name="connsiteX991" fmla="*/ 707631 w 10639155"/>
                <a:gd name="connsiteY991" fmla="*/ 1818643 h 2351027"/>
                <a:gd name="connsiteX992" fmla="*/ 707794 w 10639155"/>
                <a:gd name="connsiteY992" fmla="*/ 1818643 h 2351027"/>
                <a:gd name="connsiteX993" fmla="*/ 668129 w 10639155"/>
                <a:gd name="connsiteY993" fmla="*/ 1830348 h 2351027"/>
                <a:gd name="connsiteX994" fmla="*/ 658213 w 10639155"/>
                <a:gd name="connsiteY994" fmla="*/ 1831811 h 2351027"/>
                <a:gd name="connsiteX995" fmla="*/ 641306 w 10639155"/>
                <a:gd name="connsiteY995" fmla="*/ 1863835 h 2351027"/>
                <a:gd name="connsiteX996" fmla="*/ 616597 w 10639155"/>
                <a:gd name="connsiteY996" fmla="*/ 1914391 h 2351027"/>
                <a:gd name="connsiteX997" fmla="*/ 616597 w 10639155"/>
                <a:gd name="connsiteY997" fmla="*/ 1914391 h 2351027"/>
                <a:gd name="connsiteX998" fmla="*/ 616272 w 10639155"/>
                <a:gd name="connsiteY998" fmla="*/ 1915041 h 2351027"/>
                <a:gd name="connsiteX999" fmla="*/ 616272 w 10639155"/>
                <a:gd name="connsiteY999" fmla="*/ 1915041 h 2351027"/>
                <a:gd name="connsiteX1000" fmla="*/ 585386 w 10639155"/>
                <a:gd name="connsiteY1000" fmla="*/ 1984292 h 2351027"/>
                <a:gd name="connsiteX1001" fmla="*/ 558401 w 10639155"/>
                <a:gd name="connsiteY1001" fmla="*/ 2052730 h 2351027"/>
                <a:gd name="connsiteX1002" fmla="*/ 567017 w 10639155"/>
                <a:gd name="connsiteY1002" fmla="*/ 2048340 h 2351027"/>
                <a:gd name="connsiteX1003" fmla="*/ 604568 w 10639155"/>
                <a:gd name="connsiteY1003" fmla="*/ 2028346 h 2351027"/>
                <a:gd name="connsiteX1004" fmla="*/ 641469 w 10639155"/>
                <a:gd name="connsiteY1004" fmla="*/ 2009814 h 2351027"/>
                <a:gd name="connsiteX1005" fmla="*/ 679346 w 10639155"/>
                <a:gd name="connsiteY1005" fmla="*/ 1991444 h 2351027"/>
                <a:gd name="connsiteX1006" fmla="*/ 717872 w 10639155"/>
                <a:gd name="connsiteY1006" fmla="*/ 1972913 h 2351027"/>
                <a:gd name="connsiteX1007" fmla="*/ 731040 w 10639155"/>
                <a:gd name="connsiteY1007" fmla="*/ 1966248 h 2351027"/>
                <a:gd name="connsiteX1008" fmla="*/ 739493 w 10639155"/>
                <a:gd name="connsiteY1008" fmla="*/ 1969499 h 2351027"/>
                <a:gd name="connsiteX1009" fmla="*/ 736241 w 10639155"/>
                <a:gd name="connsiteY1009" fmla="*/ 1977952 h 2351027"/>
                <a:gd name="connsiteX1010" fmla="*/ 697715 w 10639155"/>
                <a:gd name="connsiteY1010" fmla="*/ 1996809 h 2351027"/>
                <a:gd name="connsiteX1011" fmla="*/ 658538 w 10639155"/>
                <a:gd name="connsiteY1011" fmla="*/ 2015666 h 2351027"/>
                <a:gd name="connsiteX1012" fmla="*/ 608957 w 10639155"/>
                <a:gd name="connsiteY1012" fmla="*/ 2040375 h 2351027"/>
                <a:gd name="connsiteX1013" fmla="*/ 608957 w 10639155"/>
                <a:gd name="connsiteY1013" fmla="*/ 2040375 h 2351027"/>
                <a:gd name="connsiteX1014" fmla="*/ 604893 w 10639155"/>
                <a:gd name="connsiteY1014" fmla="*/ 2042488 h 2351027"/>
                <a:gd name="connsiteX1015" fmla="*/ 605218 w 10639155"/>
                <a:gd name="connsiteY1015" fmla="*/ 2042488 h 2351027"/>
                <a:gd name="connsiteX1016" fmla="*/ 602617 w 10639155"/>
                <a:gd name="connsiteY1016" fmla="*/ 2043789 h 2351027"/>
                <a:gd name="connsiteX1017" fmla="*/ 602942 w 10639155"/>
                <a:gd name="connsiteY1017" fmla="*/ 2043789 h 2351027"/>
                <a:gd name="connsiteX1018" fmla="*/ 601967 w 10639155"/>
                <a:gd name="connsiteY1018" fmla="*/ 2044114 h 2351027"/>
                <a:gd name="connsiteX1019" fmla="*/ 602292 w 10639155"/>
                <a:gd name="connsiteY1019" fmla="*/ 2044114 h 2351027"/>
                <a:gd name="connsiteX1020" fmla="*/ 600341 w 10639155"/>
                <a:gd name="connsiteY1020" fmla="*/ 2044927 h 2351027"/>
                <a:gd name="connsiteX1021" fmla="*/ 601154 w 10639155"/>
                <a:gd name="connsiteY1021" fmla="*/ 2044602 h 2351027"/>
                <a:gd name="connsiteX1022" fmla="*/ 599854 w 10639155"/>
                <a:gd name="connsiteY1022" fmla="*/ 2045252 h 2351027"/>
                <a:gd name="connsiteX1023" fmla="*/ 581647 w 10639155"/>
                <a:gd name="connsiteY1023" fmla="*/ 2055005 h 2351027"/>
                <a:gd name="connsiteX1024" fmla="*/ 562953 w 10639155"/>
                <a:gd name="connsiteY1024" fmla="*/ 2064759 h 2351027"/>
                <a:gd name="connsiteX1025" fmla="*/ 554825 w 10639155"/>
                <a:gd name="connsiteY1025" fmla="*/ 2067848 h 2351027"/>
                <a:gd name="connsiteX1026" fmla="*/ 552711 w 10639155"/>
                <a:gd name="connsiteY1026" fmla="*/ 2068010 h 2351027"/>
                <a:gd name="connsiteX1027" fmla="*/ 552711 w 10639155"/>
                <a:gd name="connsiteY1027" fmla="*/ 2068010 h 2351027"/>
                <a:gd name="connsiteX1028" fmla="*/ 529465 w 10639155"/>
                <a:gd name="connsiteY1028" fmla="*/ 2129946 h 2351027"/>
                <a:gd name="connsiteX1029" fmla="*/ 502155 w 10639155"/>
                <a:gd name="connsiteY1029" fmla="*/ 2201635 h 2351027"/>
                <a:gd name="connsiteX1030" fmla="*/ 494027 w 10639155"/>
                <a:gd name="connsiteY1030" fmla="*/ 2222767 h 2351027"/>
                <a:gd name="connsiteX1031" fmla="*/ 497116 w 10639155"/>
                <a:gd name="connsiteY1031" fmla="*/ 2221629 h 2351027"/>
                <a:gd name="connsiteX1032" fmla="*/ 497116 w 10639155"/>
                <a:gd name="connsiteY1032" fmla="*/ 2221629 h 2351027"/>
                <a:gd name="connsiteX1033" fmla="*/ 533692 w 10639155"/>
                <a:gd name="connsiteY1033" fmla="*/ 2204398 h 2351027"/>
                <a:gd name="connsiteX1034" fmla="*/ 532879 w 10639155"/>
                <a:gd name="connsiteY1034" fmla="*/ 2204724 h 2351027"/>
                <a:gd name="connsiteX1035" fmla="*/ 564903 w 10639155"/>
                <a:gd name="connsiteY1035" fmla="*/ 2187492 h 2351027"/>
                <a:gd name="connsiteX1036" fmla="*/ 600504 w 10639155"/>
                <a:gd name="connsiteY1036" fmla="*/ 2168310 h 2351027"/>
                <a:gd name="connsiteX1037" fmla="*/ 605381 w 10639155"/>
                <a:gd name="connsiteY1037" fmla="*/ 2167497 h 2351027"/>
                <a:gd name="connsiteX1038" fmla="*/ 609282 w 10639155"/>
                <a:gd name="connsiteY1038" fmla="*/ 2170423 h 2351027"/>
                <a:gd name="connsiteX1039" fmla="*/ 607169 w 10639155"/>
                <a:gd name="connsiteY1039" fmla="*/ 2179202 h 2351027"/>
                <a:gd name="connsiteX1040" fmla="*/ 531578 w 10639155"/>
                <a:gd name="connsiteY1040" fmla="*/ 2219679 h 2351027"/>
                <a:gd name="connsiteX1041" fmla="*/ 514347 w 10639155"/>
                <a:gd name="connsiteY1041" fmla="*/ 2227970 h 2351027"/>
                <a:gd name="connsiteX1042" fmla="*/ 503781 w 10639155"/>
                <a:gd name="connsiteY1042" fmla="*/ 2232521 h 2351027"/>
                <a:gd name="connsiteX1043" fmla="*/ 490938 w 10639155"/>
                <a:gd name="connsiteY1043" fmla="*/ 2236748 h 2351027"/>
                <a:gd name="connsiteX1044" fmla="*/ 488500 w 10639155"/>
                <a:gd name="connsiteY1044" fmla="*/ 2237236 h 2351027"/>
                <a:gd name="connsiteX1045" fmla="*/ 474845 w 10639155"/>
                <a:gd name="connsiteY1045" fmla="*/ 2272511 h 2351027"/>
                <a:gd name="connsiteX1046" fmla="*/ 447535 w 10639155"/>
                <a:gd name="connsiteY1046" fmla="*/ 2342737 h 2351027"/>
                <a:gd name="connsiteX1047" fmla="*/ 445097 w 10639155"/>
                <a:gd name="connsiteY1047" fmla="*/ 2349402 h 2351027"/>
                <a:gd name="connsiteX1048" fmla="*/ 431116 w 10639155"/>
                <a:gd name="connsiteY1048" fmla="*/ 2349402 h 2351027"/>
                <a:gd name="connsiteX1049" fmla="*/ 450786 w 10639155"/>
                <a:gd name="connsiteY1049" fmla="*/ 2297870 h 2351027"/>
                <a:gd name="connsiteX1050" fmla="*/ 475820 w 10639155"/>
                <a:gd name="connsiteY1050" fmla="*/ 2234147 h 235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Lst>
              <a:rect l="l" t="t" r="r" b="b"/>
              <a:pathLst>
                <a:path w="10639155" h="2351027">
                  <a:moveTo>
                    <a:pt x="249862" y="2350702"/>
                  </a:moveTo>
                  <a:cubicBezTo>
                    <a:pt x="247911" y="2338348"/>
                    <a:pt x="245961" y="2325993"/>
                    <a:pt x="243847" y="2313638"/>
                  </a:cubicBezTo>
                  <a:cubicBezTo>
                    <a:pt x="240108" y="2290392"/>
                    <a:pt x="236532" y="2266984"/>
                    <a:pt x="233118" y="2243575"/>
                  </a:cubicBezTo>
                  <a:cubicBezTo>
                    <a:pt x="232305" y="2237723"/>
                    <a:pt x="231493" y="2231871"/>
                    <a:pt x="230517" y="2226181"/>
                  </a:cubicBezTo>
                  <a:cubicBezTo>
                    <a:pt x="225966" y="2222767"/>
                    <a:pt x="221739" y="2218541"/>
                    <a:pt x="217513" y="2214639"/>
                  </a:cubicBezTo>
                  <a:cubicBezTo>
                    <a:pt x="212798" y="2210251"/>
                    <a:pt x="207921" y="2205861"/>
                    <a:pt x="203045" y="2201635"/>
                  </a:cubicBezTo>
                  <a:cubicBezTo>
                    <a:pt x="192641" y="2192532"/>
                    <a:pt x="182400" y="2183428"/>
                    <a:pt x="171996" y="2174487"/>
                  </a:cubicBezTo>
                  <a:cubicBezTo>
                    <a:pt x="161917" y="2165709"/>
                    <a:pt x="151351" y="2157419"/>
                    <a:pt x="142085" y="2147828"/>
                  </a:cubicBezTo>
                  <a:cubicBezTo>
                    <a:pt x="140622" y="2146365"/>
                    <a:pt x="139321" y="2144901"/>
                    <a:pt x="138021" y="2143276"/>
                  </a:cubicBezTo>
                  <a:cubicBezTo>
                    <a:pt x="137208" y="2142301"/>
                    <a:pt x="136395" y="2141325"/>
                    <a:pt x="135907" y="2140187"/>
                  </a:cubicBezTo>
                  <a:cubicBezTo>
                    <a:pt x="135420" y="2139212"/>
                    <a:pt x="134769" y="2138074"/>
                    <a:pt x="134607" y="2136936"/>
                  </a:cubicBezTo>
                  <a:cubicBezTo>
                    <a:pt x="134282" y="2133522"/>
                    <a:pt x="136395" y="2130434"/>
                    <a:pt x="139809" y="2129783"/>
                  </a:cubicBezTo>
                  <a:cubicBezTo>
                    <a:pt x="142572" y="2129295"/>
                    <a:pt x="145498" y="2131084"/>
                    <a:pt x="146474" y="2133684"/>
                  </a:cubicBezTo>
                  <a:lnTo>
                    <a:pt x="146799" y="2134173"/>
                  </a:lnTo>
                  <a:cubicBezTo>
                    <a:pt x="146799" y="2134173"/>
                    <a:pt x="148099" y="2135636"/>
                    <a:pt x="148750" y="2136448"/>
                  </a:cubicBezTo>
                  <a:cubicBezTo>
                    <a:pt x="148587" y="2136285"/>
                    <a:pt x="148425" y="2136123"/>
                    <a:pt x="148099" y="2135798"/>
                  </a:cubicBezTo>
                  <a:cubicBezTo>
                    <a:pt x="157528" y="2146039"/>
                    <a:pt x="168582" y="2154818"/>
                    <a:pt x="179148" y="2163921"/>
                  </a:cubicBezTo>
                  <a:cubicBezTo>
                    <a:pt x="189390" y="2172699"/>
                    <a:pt x="199631" y="2181640"/>
                    <a:pt x="209710" y="2190580"/>
                  </a:cubicBezTo>
                  <a:cubicBezTo>
                    <a:pt x="214424" y="2194644"/>
                    <a:pt x="218976" y="2198871"/>
                    <a:pt x="223690" y="2202935"/>
                  </a:cubicBezTo>
                  <a:cubicBezTo>
                    <a:pt x="224990" y="2204073"/>
                    <a:pt x="226291" y="2205373"/>
                    <a:pt x="227754" y="2206511"/>
                  </a:cubicBezTo>
                  <a:cubicBezTo>
                    <a:pt x="226128" y="2196108"/>
                    <a:pt x="224665" y="2185704"/>
                    <a:pt x="223040" y="2175138"/>
                  </a:cubicBezTo>
                  <a:cubicBezTo>
                    <a:pt x="219626" y="2152541"/>
                    <a:pt x="216700" y="2129946"/>
                    <a:pt x="213611" y="2107188"/>
                  </a:cubicBezTo>
                  <a:cubicBezTo>
                    <a:pt x="209710" y="2079715"/>
                    <a:pt x="205646" y="2052404"/>
                    <a:pt x="201582" y="2024932"/>
                  </a:cubicBezTo>
                  <a:cubicBezTo>
                    <a:pt x="200769" y="2024607"/>
                    <a:pt x="200119" y="2024282"/>
                    <a:pt x="199306" y="2023794"/>
                  </a:cubicBezTo>
                  <a:cubicBezTo>
                    <a:pt x="196542" y="2022006"/>
                    <a:pt x="194104" y="2020055"/>
                    <a:pt x="191665" y="2017942"/>
                  </a:cubicBezTo>
                  <a:cubicBezTo>
                    <a:pt x="181749" y="2010139"/>
                    <a:pt x="171996" y="2002173"/>
                    <a:pt x="162080" y="1994208"/>
                  </a:cubicBezTo>
                  <a:cubicBezTo>
                    <a:pt x="151188" y="1985592"/>
                    <a:pt x="140297" y="1976814"/>
                    <a:pt x="129405" y="1968198"/>
                  </a:cubicBezTo>
                  <a:cubicBezTo>
                    <a:pt x="118676" y="1959583"/>
                    <a:pt x="107785" y="1951130"/>
                    <a:pt x="96893" y="1942839"/>
                  </a:cubicBezTo>
                  <a:cubicBezTo>
                    <a:pt x="86327" y="1934874"/>
                    <a:pt x="75598" y="1927233"/>
                    <a:pt x="65519" y="1918618"/>
                  </a:cubicBezTo>
                  <a:cubicBezTo>
                    <a:pt x="63568" y="1916992"/>
                    <a:pt x="62268" y="1914879"/>
                    <a:pt x="62593" y="1912278"/>
                  </a:cubicBezTo>
                  <a:cubicBezTo>
                    <a:pt x="63243" y="1907564"/>
                    <a:pt x="68608" y="1905288"/>
                    <a:pt x="72509" y="1908051"/>
                  </a:cubicBezTo>
                  <a:cubicBezTo>
                    <a:pt x="72834" y="1908214"/>
                    <a:pt x="72997" y="1908539"/>
                    <a:pt x="73322" y="1908701"/>
                  </a:cubicBezTo>
                  <a:lnTo>
                    <a:pt x="73322" y="1908701"/>
                  </a:lnTo>
                  <a:cubicBezTo>
                    <a:pt x="73322" y="1908701"/>
                    <a:pt x="73809" y="1909027"/>
                    <a:pt x="73972" y="1909189"/>
                  </a:cubicBezTo>
                  <a:lnTo>
                    <a:pt x="73972" y="1909189"/>
                  </a:lnTo>
                  <a:lnTo>
                    <a:pt x="74297" y="1909514"/>
                  </a:lnTo>
                  <a:lnTo>
                    <a:pt x="74297" y="1909514"/>
                  </a:lnTo>
                  <a:cubicBezTo>
                    <a:pt x="84213" y="1917480"/>
                    <a:pt x="94780" y="1924957"/>
                    <a:pt x="105021" y="1932760"/>
                  </a:cubicBezTo>
                  <a:cubicBezTo>
                    <a:pt x="115913" y="1941051"/>
                    <a:pt x="126804" y="1949667"/>
                    <a:pt x="137696" y="1958120"/>
                  </a:cubicBezTo>
                  <a:cubicBezTo>
                    <a:pt x="148587" y="1966735"/>
                    <a:pt x="159479" y="1975514"/>
                    <a:pt x="170370" y="1984129"/>
                  </a:cubicBezTo>
                  <a:cubicBezTo>
                    <a:pt x="180124" y="1991933"/>
                    <a:pt x="189715" y="1999735"/>
                    <a:pt x="199631" y="2007375"/>
                  </a:cubicBezTo>
                  <a:cubicBezTo>
                    <a:pt x="197843" y="1995021"/>
                    <a:pt x="195892" y="1982829"/>
                    <a:pt x="194104" y="1970474"/>
                  </a:cubicBezTo>
                  <a:cubicBezTo>
                    <a:pt x="187114" y="1923494"/>
                    <a:pt x="180449" y="1876677"/>
                    <a:pt x="172971" y="1829697"/>
                  </a:cubicBezTo>
                  <a:cubicBezTo>
                    <a:pt x="170858" y="1816530"/>
                    <a:pt x="168745" y="1803200"/>
                    <a:pt x="166469" y="1790033"/>
                  </a:cubicBezTo>
                  <a:lnTo>
                    <a:pt x="165331" y="1789545"/>
                  </a:lnTo>
                  <a:lnTo>
                    <a:pt x="166144" y="1789870"/>
                  </a:lnTo>
                  <a:cubicBezTo>
                    <a:pt x="154439" y="1784343"/>
                    <a:pt x="143548" y="1778003"/>
                    <a:pt x="132981" y="1770525"/>
                  </a:cubicBezTo>
                  <a:cubicBezTo>
                    <a:pt x="122415" y="1763048"/>
                    <a:pt x="112174" y="1755082"/>
                    <a:pt x="101770" y="1747279"/>
                  </a:cubicBezTo>
                  <a:cubicBezTo>
                    <a:pt x="85026" y="1734762"/>
                    <a:pt x="67470" y="1723220"/>
                    <a:pt x="49913" y="1712004"/>
                  </a:cubicBezTo>
                  <a:lnTo>
                    <a:pt x="49913" y="1712004"/>
                  </a:lnTo>
                  <a:cubicBezTo>
                    <a:pt x="45199" y="1709078"/>
                    <a:pt x="40485" y="1706152"/>
                    <a:pt x="35770" y="1703226"/>
                  </a:cubicBezTo>
                  <a:cubicBezTo>
                    <a:pt x="33169" y="1701600"/>
                    <a:pt x="30569" y="1699974"/>
                    <a:pt x="27805" y="1698349"/>
                  </a:cubicBezTo>
                  <a:cubicBezTo>
                    <a:pt x="26830" y="1697699"/>
                    <a:pt x="25854" y="1697211"/>
                    <a:pt x="24879" y="1696561"/>
                  </a:cubicBezTo>
                  <a:cubicBezTo>
                    <a:pt x="23741" y="1695910"/>
                    <a:pt x="22278" y="1695261"/>
                    <a:pt x="21303" y="1694122"/>
                  </a:cubicBezTo>
                  <a:cubicBezTo>
                    <a:pt x="19840" y="1692497"/>
                    <a:pt x="18864" y="1690221"/>
                    <a:pt x="19514" y="1688108"/>
                  </a:cubicBezTo>
                  <a:cubicBezTo>
                    <a:pt x="20327" y="1685344"/>
                    <a:pt x="22603" y="1683556"/>
                    <a:pt x="25529" y="1683393"/>
                  </a:cubicBezTo>
                  <a:cubicBezTo>
                    <a:pt x="27317" y="1683393"/>
                    <a:pt x="28780" y="1684206"/>
                    <a:pt x="30243" y="1685019"/>
                  </a:cubicBezTo>
                  <a:cubicBezTo>
                    <a:pt x="31544" y="1685832"/>
                    <a:pt x="33007" y="1686644"/>
                    <a:pt x="34307" y="1687457"/>
                  </a:cubicBezTo>
                  <a:cubicBezTo>
                    <a:pt x="37559" y="1689408"/>
                    <a:pt x="40647" y="1691359"/>
                    <a:pt x="43898" y="1693309"/>
                  </a:cubicBezTo>
                  <a:cubicBezTo>
                    <a:pt x="49751" y="1696886"/>
                    <a:pt x="55603" y="1700625"/>
                    <a:pt x="61455" y="1704364"/>
                  </a:cubicBezTo>
                  <a:cubicBezTo>
                    <a:pt x="72834" y="1711679"/>
                    <a:pt x="83888" y="1719156"/>
                    <a:pt x="94942" y="1726797"/>
                  </a:cubicBezTo>
                  <a:cubicBezTo>
                    <a:pt x="104208" y="1733137"/>
                    <a:pt x="113149" y="1739802"/>
                    <a:pt x="122090" y="1746629"/>
                  </a:cubicBezTo>
                  <a:cubicBezTo>
                    <a:pt x="130543" y="1752969"/>
                    <a:pt x="138833" y="1759309"/>
                    <a:pt x="147774" y="1765161"/>
                  </a:cubicBezTo>
                  <a:cubicBezTo>
                    <a:pt x="148099" y="1765486"/>
                    <a:pt x="148587" y="1765649"/>
                    <a:pt x="148912" y="1765974"/>
                  </a:cubicBezTo>
                  <a:lnTo>
                    <a:pt x="148262" y="1765486"/>
                  </a:lnTo>
                  <a:lnTo>
                    <a:pt x="149237" y="1766136"/>
                  </a:lnTo>
                  <a:lnTo>
                    <a:pt x="149237" y="1766136"/>
                  </a:lnTo>
                  <a:cubicBezTo>
                    <a:pt x="154114" y="1769225"/>
                    <a:pt x="158991" y="1771988"/>
                    <a:pt x="164193" y="1774589"/>
                  </a:cubicBezTo>
                  <a:cubicBezTo>
                    <a:pt x="159479" y="1747117"/>
                    <a:pt x="154764" y="1719807"/>
                    <a:pt x="149725" y="1692334"/>
                  </a:cubicBezTo>
                  <a:cubicBezTo>
                    <a:pt x="143548" y="1659009"/>
                    <a:pt x="137208" y="1625847"/>
                    <a:pt x="130380" y="1592685"/>
                  </a:cubicBezTo>
                  <a:lnTo>
                    <a:pt x="129893" y="1592685"/>
                  </a:lnTo>
                  <a:cubicBezTo>
                    <a:pt x="125666" y="1591709"/>
                    <a:pt x="122252" y="1588133"/>
                    <a:pt x="119326" y="1585207"/>
                  </a:cubicBezTo>
                  <a:cubicBezTo>
                    <a:pt x="117050" y="1582931"/>
                    <a:pt x="114775" y="1580655"/>
                    <a:pt x="112499" y="1578380"/>
                  </a:cubicBezTo>
                  <a:cubicBezTo>
                    <a:pt x="103395" y="1569114"/>
                    <a:pt x="94292" y="1559848"/>
                    <a:pt x="85189" y="1550419"/>
                  </a:cubicBezTo>
                  <a:cubicBezTo>
                    <a:pt x="75435" y="1540503"/>
                    <a:pt x="65681" y="1530749"/>
                    <a:pt x="55765" y="1520996"/>
                  </a:cubicBezTo>
                  <a:cubicBezTo>
                    <a:pt x="45849" y="1511405"/>
                    <a:pt x="35933" y="1502139"/>
                    <a:pt x="25854" y="1492710"/>
                  </a:cubicBezTo>
                  <a:cubicBezTo>
                    <a:pt x="21303" y="1488484"/>
                    <a:pt x="16913" y="1484420"/>
                    <a:pt x="12362" y="1480193"/>
                  </a:cubicBezTo>
                  <a:cubicBezTo>
                    <a:pt x="9923" y="1477917"/>
                    <a:pt x="7485" y="1475805"/>
                    <a:pt x="5372" y="1473366"/>
                  </a:cubicBezTo>
                  <a:cubicBezTo>
                    <a:pt x="4234" y="1472065"/>
                    <a:pt x="2933" y="1470765"/>
                    <a:pt x="1958" y="1469139"/>
                  </a:cubicBezTo>
                  <a:cubicBezTo>
                    <a:pt x="820" y="1467351"/>
                    <a:pt x="7" y="1465400"/>
                    <a:pt x="7" y="1463287"/>
                  </a:cubicBezTo>
                  <a:cubicBezTo>
                    <a:pt x="-155" y="1460198"/>
                    <a:pt x="2446" y="1457435"/>
                    <a:pt x="5372" y="1457110"/>
                  </a:cubicBezTo>
                  <a:cubicBezTo>
                    <a:pt x="8623" y="1456622"/>
                    <a:pt x="11549" y="1458735"/>
                    <a:pt x="12362" y="1461824"/>
                  </a:cubicBezTo>
                  <a:lnTo>
                    <a:pt x="12362" y="1461824"/>
                  </a:lnTo>
                  <a:cubicBezTo>
                    <a:pt x="12849" y="1462637"/>
                    <a:pt x="13337" y="1463287"/>
                    <a:pt x="13825" y="1463775"/>
                  </a:cubicBezTo>
                  <a:lnTo>
                    <a:pt x="13825" y="1463775"/>
                  </a:lnTo>
                  <a:lnTo>
                    <a:pt x="14313" y="1464262"/>
                  </a:lnTo>
                  <a:cubicBezTo>
                    <a:pt x="19027" y="1469139"/>
                    <a:pt x="24066" y="1473691"/>
                    <a:pt x="29105" y="1478405"/>
                  </a:cubicBezTo>
                  <a:cubicBezTo>
                    <a:pt x="34307" y="1483119"/>
                    <a:pt x="39509" y="1487997"/>
                    <a:pt x="44549" y="1492710"/>
                  </a:cubicBezTo>
                  <a:cubicBezTo>
                    <a:pt x="54302" y="1501814"/>
                    <a:pt x="64056" y="1511080"/>
                    <a:pt x="73484" y="1520509"/>
                  </a:cubicBezTo>
                  <a:cubicBezTo>
                    <a:pt x="83238" y="1530262"/>
                    <a:pt x="92829" y="1540015"/>
                    <a:pt x="102420" y="1549769"/>
                  </a:cubicBezTo>
                  <a:cubicBezTo>
                    <a:pt x="106972" y="1554483"/>
                    <a:pt x="111686" y="1559197"/>
                    <a:pt x="116238" y="1563749"/>
                  </a:cubicBezTo>
                  <a:cubicBezTo>
                    <a:pt x="119651" y="1567163"/>
                    <a:pt x="122903" y="1570739"/>
                    <a:pt x="126316" y="1574153"/>
                  </a:cubicBezTo>
                  <a:cubicBezTo>
                    <a:pt x="124366" y="1565537"/>
                    <a:pt x="122415" y="1556922"/>
                    <a:pt x="120139" y="1548306"/>
                  </a:cubicBezTo>
                  <a:cubicBezTo>
                    <a:pt x="117213" y="1536765"/>
                    <a:pt x="114287" y="1525385"/>
                    <a:pt x="111036" y="1513843"/>
                  </a:cubicBezTo>
                  <a:cubicBezTo>
                    <a:pt x="104696" y="1490922"/>
                    <a:pt x="98193" y="1468164"/>
                    <a:pt x="91854" y="1445243"/>
                  </a:cubicBezTo>
                  <a:cubicBezTo>
                    <a:pt x="83075" y="1413544"/>
                    <a:pt x="74622" y="1381682"/>
                    <a:pt x="67632" y="1349658"/>
                  </a:cubicBezTo>
                  <a:lnTo>
                    <a:pt x="67632" y="1350470"/>
                  </a:lnTo>
                  <a:cubicBezTo>
                    <a:pt x="66819" y="1346244"/>
                    <a:pt x="66007" y="1341855"/>
                    <a:pt x="65031" y="1337629"/>
                  </a:cubicBezTo>
                  <a:lnTo>
                    <a:pt x="65031" y="1338441"/>
                  </a:lnTo>
                  <a:cubicBezTo>
                    <a:pt x="63731" y="1331776"/>
                    <a:pt x="62430" y="1324948"/>
                    <a:pt x="61292" y="1318284"/>
                  </a:cubicBezTo>
                  <a:cubicBezTo>
                    <a:pt x="60805" y="1315195"/>
                    <a:pt x="60317" y="1312106"/>
                    <a:pt x="59992" y="1309018"/>
                  </a:cubicBezTo>
                  <a:cubicBezTo>
                    <a:pt x="59667" y="1305604"/>
                    <a:pt x="59179" y="1300564"/>
                    <a:pt x="62430" y="1298289"/>
                  </a:cubicBezTo>
                  <a:cubicBezTo>
                    <a:pt x="64381" y="1296826"/>
                    <a:pt x="67145" y="1296500"/>
                    <a:pt x="69420" y="1297638"/>
                  </a:cubicBezTo>
                  <a:cubicBezTo>
                    <a:pt x="71696" y="1298939"/>
                    <a:pt x="72834" y="1301377"/>
                    <a:pt x="72672" y="1303816"/>
                  </a:cubicBezTo>
                  <a:cubicBezTo>
                    <a:pt x="72672" y="1303978"/>
                    <a:pt x="72672" y="1304141"/>
                    <a:pt x="72672" y="1304303"/>
                  </a:cubicBezTo>
                  <a:lnTo>
                    <a:pt x="72672" y="1304628"/>
                  </a:lnTo>
                  <a:lnTo>
                    <a:pt x="72672" y="1304628"/>
                  </a:lnTo>
                  <a:cubicBezTo>
                    <a:pt x="72672" y="1304628"/>
                    <a:pt x="72672" y="1305604"/>
                    <a:pt x="72672" y="1306254"/>
                  </a:cubicBezTo>
                  <a:cubicBezTo>
                    <a:pt x="73647" y="1316008"/>
                    <a:pt x="75923" y="1325599"/>
                    <a:pt x="77873" y="1335352"/>
                  </a:cubicBezTo>
                  <a:cubicBezTo>
                    <a:pt x="77873" y="1335027"/>
                    <a:pt x="77873" y="1334865"/>
                    <a:pt x="77711" y="1334540"/>
                  </a:cubicBezTo>
                  <a:cubicBezTo>
                    <a:pt x="82750" y="1357786"/>
                    <a:pt x="88440" y="1380869"/>
                    <a:pt x="94292" y="1403953"/>
                  </a:cubicBezTo>
                  <a:cubicBezTo>
                    <a:pt x="100144" y="1426874"/>
                    <a:pt x="106647" y="1449632"/>
                    <a:pt x="112986" y="1472390"/>
                  </a:cubicBezTo>
                  <a:cubicBezTo>
                    <a:pt x="119326" y="1495149"/>
                    <a:pt x="125666" y="1517907"/>
                    <a:pt x="131518" y="1540666"/>
                  </a:cubicBezTo>
                  <a:cubicBezTo>
                    <a:pt x="133632" y="1548631"/>
                    <a:pt x="135582" y="1556759"/>
                    <a:pt x="137370" y="1564724"/>
                  </a:cubicBezTo>
                  <a:cubicBezTo>
                    <a:pt x="138021" y="1562936"/>
                    <a:pt x="138671" y="1561311"/>
                    <a:pt x="139159" y="1559523"/>
                  </a:cubicBezTo>
                  <a:cubicBezTo>
                    <a:pt x="143060" y="1546680"/>
                    <a:pt x="146474" y="1533838"/>
                    <a:pt x="149888" y="1520833"/>
                  </a:cubicBezTo>
                  <a:cubicBezTo>
                    <a:pt x="153301" y="1507503"/>
                    <a:pt x="156878" y="1494173"/>
                    <a:pt x="160129" y="1480681"/>
                  </a:cubicBezTo>
                  <a:cubicBezTo>
                    <a:pt x="163055" y="1468814"/>
                    <a:pt x="165656" y="1457110"/>
                    <a:pt x="168419" y="1445243"/>
                  </a:cubicBezTo>
                  <a:cubicBezTo>
                    <a:pt x="171020" y="1433376"/>
                    <a:pt x="173621" y="1421509"/>
                    <a:pt x="176385" y="1409642"/>
                  </a:cubicBezTo>
                  <a:cubicBezTo>
                    <a:pt x="177198" y="1406228"/>
                    <a:pt x="180774" y="1404278"/>
                    <a:pt x="184025" y="1405091"/>
                  </a:cubicBezTo>
                  <a:cubicBezTo>
                    <a:pt x="187439" y="1405903"/>
                    <a:pt x="189390" y="1409480"/>
                    <a:pt x="188577" y="1412731"/>
                  </a:cubicBezTo>
                  <a:cubicBezTo>
                    <a:pt x="183050" y="1439391"/>
                    <a:pt x="177198" y="1465888"/>
                    <a:pt x="170533" y="1492223"/>
                  </a:cubicBezTo>
                  <a:cubicBezTo>
                    <a:pt x="167119" y="1505390"/>
                    <a:pt x="163705" y="1518557"/>
                    <a:pt x="160291" y="1531725"/>
                  </a:cubicBezTo>
                  <a:cubicBezTo>
                    <a:pt x="156715" y="1545217"/>
                    <a:pt x="153301" y="1558872"/>
                    <a:pt x="148425" y="1572040"/>
                  </a:cubicBezTo>
                  <a:cubicBezTo>
                    <a:pt x="147124" y="1575453"/>
                    <a:pt x="145824" y="1578705"/>
                    <a:pt x="144198" y="1581956"/>
                  </a:cubicBezTo>
                  <a:cubicBezTo>
                    <a:pt x="143548" y="1583419"/>
                    <a:pt x="142735" y="1584719"/>
                    <a:pt x="141922" y="1586182"/>
                  </a:cubicBezTo>
                  <a:cubicBezTo>
                    <a:pt x="143548" y="1593823"/>
                    <a:pt x="145173" y="1601463"/>
                    <a:pt x="146636" y="1609103"/>
                  </a:cubicBezTo>
                  <a:cubicBezTo>
                    <a:pt x="155740" y="1654783"/>
                    <a:pt x="164193" y="1700462"/>
                    <a:pt x="172158" y="1746467"/>
                  </a:cubicBezTo>
                  <a:cubicBezTo>
                    <a:pt x="173946" y="1757196"/>
                    <a:pt x="175897" y="1768087"/>
                    <a:pt x="177685" y="1778816"/>
                  </a:cubicBezTo>
                  <a:cubicBezTo>
                    <a:pt x="178498" y="1777353"/>
                    <a:pt x="179311" y="1775890"/>
                    <a:pt x="180124" y="1774427"/>
                  </a:cubicBezTo>
                  <a:cubicBezTo>
                    <a:pt x="181912" y="1770200"/>
                    <a:pt x="183537" y="1766136"/>
                    <a:pt x="185001" y="1761747"/>
                  </a:cubicBezTo>
                  <a:cubicBezTo>
                    <a:pt x="192316" y="1738339"/>
                    <a:pt x="198981" y="1714767"/>
                    <a:pt x="206458" y="1691359"/>
                  </a:cubicBezTo>
                  <a:lnTo>
                    <a:pt x="206458" y="1691684"/>
                  </a:lnTo>
                  <a:lnTo>
                    <a:pt x="206784" y="1690546"/>
                  </a:lnTo>
                  <a:cubicBezTo>
                    <a:pt x="207109" y="1689571"/>
                    <a:pt x="207434" y="1688758"/>
                    <a:pt x="207596" y="1687782"/>
                  </a:cubicBezTo>
                  <a:lnTo>
                    <a:pt x="207596" y="1687620"/>
                  </a:lnTo>
                  <a:lnTo>
                    <a:pt x="207596" y="1687620"/>
                  </a:lnTo>
                  <a:lnTo>
                    <a:pt x="208084" y="1685994"/>
                  </a:lnTo>
                  <a:lnTo>
                    <a:pt x="208084" y="1685994"/>
                  </a:lnTo>
                  <a:cubicBezTo>
                    <a:pt x="208084" y="1685994"/>
                    <a:pt x="208409" y="1685181"/>
                    <a:pt x="208409" y="1684856"/>
                  </a:cubicBezTo>
                  <a:lnTo>
                    <a:pt x="208409" y="1685344"/>
                  </a:lnTo>
                  <a:lnTo>
                    <a:pt x="208084" y="1685669"/>
                  </a:lnTo>
                  <a:cubicBezTo>
                    <a:pt x="212311" y="1672664"/>
                    <a:pt x="216862" y="1659497"/>
                    <a:pt x="221414" y="1646655"/>
                  </a:cubicBezTo>
                  <a:cubicBezTo>
                    <a:pt x="223690" y="1640315"/>
                    <a:pt x="225966" y="1633812"/>
                    <a:pt x="228567" y="1627473"/>
                  </a:cubicBezTo>
                  <a:cubicBezTo>
                    <a:pt x="231168" y="1621133"/>
                    <a:pt x="233769" y="1614956"/>
                    <a:pt x="236369" y="1608616"/>
                  </a:cubicBezTo>
                  <a:cubicBezTo>
                    <a:pt x="239296" y="1601789"/>
                    <a:pt x="242222" y="1594798"/>
                    <a:pt x="245310" y="1588133"/>
                  </a:cubicBezTo>
                  <a:cubicBezTo>
                    <a:pt x="246773" y="1584882"/>
                    <a:pt x="250187" y="1583256"/>
                    <a:pt x="253601" y="1584557"/>
                  </a:cubicBezTo>
                  <a:cubicBezTo>
                    <a:pt x="256852" y="1585857"/>
                    <a:pt x="258640" y="1589597"/>
                    <a:pt x="257177" y="1592847"/>
                  </a:cubicBezTo>
                  <a:cubicBezTo>
                    <a:pt x="251650" y="1605690"/>
                    <a:pt x="246123" y="1618532"/>
                    <a:pt x="240759" y="1631537"/>
                  </a:cubicBezTo>
                  <a:cubicBezTo>
                    <a:pt x="235719" y="1644054"/>
                    <a:pt x="231168" y="1656733"/>
                    <a:pt x="226941" y="1669413"/>
                  </a:cubicBezTo>
                  <a:cubicBezTo>
                    <a:pt x="224015" y="1678191"/>
                    <a:pt x="221089" y="1686970"/>
                    <a:pt x="218163" y="1695748"/>
                  </a:cubicBezTo>
                  <a:cubicBezTo>
                    <a:pt x="213936" y="1708915"/>
                    <a:pt x="209872" y="1722083"/>
                    <a:pt x="205971" y="1735250"/>
                  </a:cubicBezTo>
                  <a:cubicBezTo>
                    <a:pt x="204020" y="1741752"/>
                    <a:pt x="202069" y="1748255"/>
                    <a:pt x="200119" y="1754757"/>
                  </a:cubicBezTo>
                  <a:cubicBezTo>
                    <a:pt x="198168" y="1761097"/>
                    <a:pt x="196380" y="1767599"/>
                    <a:pt x="193941" y="1773614"/>
                  </a:cubicBezTo>
                  <a:cubicBezTo>
                    <a:pt x="192966" y="1775890"/>
                    <a:pt x="191991" y="1778166"/>
                    <a:pt x="191015" y="1780279"/>
                  </a:cubicBezTo>
                  <a:cubicBezTo>
                    <a:pt x="189715" y="1783205"/>
                    <a:pt x="188089" y="1785806"/>
                    <a:pt x="186301" y="1788407"/>
                  </a:cubicBezTo>
                  <a:cubicBezTo>
                    <a:pt x="184675" y="1790520"/>
                    <a:pt x="183050" y="1792797"/>
                    <a:pt x="180449" y="1793934"/>
                  </a:cubicBezTo>
                  <a:lnTo>
                    <a:pt x="179961" y="1793934"/>
                  </a:lnTo>
                  <a:cubicBezTo>
                    <a:pt x="181262" y="1801900"/>
                    <a:pt x="182562" y="1809540"/>
                    <a:pt x="183863" y="1817343"/>
                  </a:cubicBezTo>
                  <a:cubicBezTo>
                    <a:pt x="187601" y="1840101"/>
                    <a:pt x="191015" y="1862860"/>
                    <a:pt x="194266" y="1885618"/>
                  </a:cubicBezTo>
                  <a:cubicBezTo>
                    <a:pt x="200281" y="1926258"/>
                    <a:pt x="206458" y="1966735"/>
                    <a:pt x="212473" y="2007375"/>
                  </a:cubicBezTo>
                  <a:cubicBezTo>
                    <a:pt x="213123" y="2006400"/>
                    <a:pt x="213774" y="2005425"/>
                    <a:pt x="214424" y="2004449"/>
                  </a:cubicBezTo>
                  <a:cubicBezTo>
                    <a:pt x="221577" y="1992908"/>
                    <a:pt x="227916" y="1981041"/>
                    <a:pt x="233931" y="1969011"/>
                  </a:cubicBezTo>
                  <a:cubicBezTo>
                    <a:pt x="240108" y="1956819"/>
                    <a:pt x="245961" y="1944627"/>
                    <a:pt x="251813" y="1932435"/>
                  </a:cubicBezTo>
                  <a:cubicBezTo>
                    <a:pt x="260103" y="1915204"/>
                    <a:pt x="268719" y="1898135"/>
                    <a:pt x="277010" y="1880904"/>
                  </a:cubicBezTo>
                  <a:cubicBezTo>
                    <a:pt x="277010" y="1881066"/>
                    <a:pt x="276847" y="1881391"/>
                    <a:pt x="276684" y="1881554"/>
                  </a:cubicBezTo>
                  <a:cubicBezTo>
                    <a:pt x="279285" y="1876189"/>
                    <a:pt x="281724" y="1870662"/>
                    <a:pt x="284162" y="1865298"/>
                  </a:cubicBezTo>
                  <a:cubicBezTo>
                    <a:pt x="285463" y="1862209"/>
                    <a:pt x="289039" y="1860421"/>
                    <a:pt x="292290" y="1861722"/>
                  </a:cubicBezTo>
                  <a:cubicBezTo>
                    <a:pt x="295379" y="1863022"/>
                    <a:pt x="297167" y="1866761"/>
                    <a:pt x="295866" y="1869850"/>
                  </a:cubicBezTo>
                  <a:cubicBezTo>
                    <a:pt x="293428" y="1875702"/>
                    <a:pt x="290827" y="1881391"/>
                    <a:pt x="288064" y="1887081"/>
                  </a:cubicBezTo>
                  <a:cubicBezTo>
                    <a:pt x="288064" y="1886756"/>
                    <a:pt x="288226" y="1886593"/>
                    <a:pt x="288389" y="1886269"/>
                  </a:cubicBezTo>
                  <a:cubicBezTo>
                    <a:pt x="282537" y="1898785"/>
                    <a:pt x="276359" y="1911140"/>
                    <a:pt x="270345" y="1923494"/>
                  </a:cubicBezTo>
                  <a:cubicBezTo>
                    <a:pt x="264167" y="1936174"/>
                    <a:pt x="258153" y="1948854"/>
                    <a:pt x="251975" y="1961371"/>
                  </a:cubicBezTo>
                  <a:cubicBezTo>
                    <a:pt x="245961" y="1973563"/>
                    <a:pt x="239946" y="1985592"/>
                    <a:pt x="233443" y="1997459"/>
                  </a:cubicBezTo>
                  <a:cubicBezTo>
                    <a:pt x="231818" y="2000385"/>
                    <a:pt x="230192" y="2003149"/>
                    <a:pt x="228567" y="2005912"/>
                  </a:cubicBezTo>
                  <a:cubicBezTo>
                    <a:pt x="225641" y="2010952"/>
                    <a:pt x="222552" y="2015991"/>
                    <a:pt x="218488" y="2019892"/>
                  </a:cubicBezTo>
                  <a:cubicBezTo>
                    <a:pt x="217350" y="2021030"/>
                    <a:pt x="216212" y="2022006"/>
                    <a:pt x="214912" y="2022981"/>
                  </a:cubicBezTo>
                  <a:lnTo>
                    <a:pt x="215399" y="2026232"/>
                  </a:lnTo>
                  <a:cubicBezTo>
                    <a:pt x="218813" y="2048829"/>
                    <a:pt x="222227" y="2071424"/>
                    <a:pt x="225478" y="2094020"/>
                  </a:cubicBezTo>
                  <a:cubicBezTo>
                    <a:pt x="228729" y="2116779"/>
                    <a:pt x="231655" y="2139700"/>
                    <a:pt x="234906" y="2162458"/>
                  </a:cubicBezTo>
                  <a:cubicBezTo>
                    <a:pt x="237670" y="2180989"/>
                    <a:pt x="240433" y="2199522"/>
                    <a:pt x="243197" y="2218216"/>
                  </a:cubicBezTo>
                  <a:cubicBezTo>
                    <a:pt x="243685" y="2217891"/>
                    <a:pt x="244172" y="2217565"/>
                    <a:pt x="244660" y="2217240"/>
                  </a:cubicBezTo>
                  <a:cubicBezTo>
                    <a:pt x="244985" y="2217078"/>
                    <a:pt x="245148" y="2216753"/>
                    <a:pt x="245473" y="2216590"/>
                  </a:cubicBezTo>
                  <a:cubicBezTo>
                    <a:pt x="246286" y="2215778"/>
                    <a:pt x="247098" y="2214964"/>
                    <a:pt x="247749" y="2213989"/>
                  </a:cubicBezTo>
                  <a:cubicBezTo>
                    <a:pt x="249537" y="2211876"/>
                    <a:pt x="251162" y="2209600"/>
                    <a:pt x="252625" y="2207325"/>
                  </a:cubicBezTo>
                  <a:cubicBezTo>
                    <a:pt x="252625" y="2207487"/>
                    <a:pt x="252300" y="2207812"/>
                    <a:pt x="252138" y="2207974"/>
                  </a:cubicBezTo>
                  <a:cubicBezTo>
                    <a:pt x="258315" y="2198221"/>
                    <a:pt x="263354" y="2187817"/>
                    <a:pt x="268556" y="2177413"/>
                  </a:cubicBezTo>
                  <a:cubicBezTo>
                    <a:pt x="273758" y="2166847"/>
                    <a:pt x="278798" y="2156280"/>
                    <a:pt x="283837" y="2145551"/>
                  </a:cubicBezTo>
                  <a:lnTo>
                    <a:pt x="283837" y="2145876"/>
                  </a:lnTo>
                  <a:cubicBezTo>
                    <a:pt x="284162" y="2144901"/>
                    <a:pt x="284650" y="2143926"/>
                    <a:pt x="284975" y="2143113"/>
                  </a:cubicBezTo>
                  <a:cubicBezTo>
                    <a:pt x="285138" y="2142626"/>
                    <a:pt x="285463" y="2142138"/>
                    <a:pt x="285625" y="2141650"/>
                  </a:cubicBezTo>
                  <a:lnTo>
                    <a:pt x="285625" y="2141325"/>
                  </a:lnTo>
                  <a:cubicBezTo>
                    <a:pt x="289364" y="2133684"/>
                    <a:pt x="292778" y="2126045"/>
                    <a:pt x="296354" y="2118404"/>
                  </a:cubicBezTo>
                  <a:cubicBezTo>
                    <a:pt x="297817" y="2115316"/>
                    <a:pt x="301231" y="2113527"/>
                    <a:pt x="304645" y="2114828"/>
                  </a:cubicBezTo>
                  <a:cubicBezTo>
                    <a:pt x="307733" y="2116128"/>
                    <a:pt x="309684" y="2119867"/>
                    <a:pt x="308221" y="2123118"/>
                  </a:cubicBezTo>
                  <a:cubicBezTo>
                    <a:pt x="302369" y="2136123"/>
                    <a:pt x="296354" y="2148965"/>
                    <a:pt x="290177" y="2161807"/>
                  </a:cubicBezTo>
                  <a:cubicBezTo>
                    <a:pt x="284162" y="2174324"/>
                    <a:pt x="278147" y="2186842"/>
                    <a:pt x="271808" y="2199197"/>
                  </a:cubicBezTo>
                  <a:cubicBezTo>
                    <a:pt x="268719" y="2205373"/>
                    <a:pt x="265305" y="2211226"/>
                    <a:pt x="261404" y="2217078"/>
                  </a:cubicBezTo>
                  <a:cubicBezTo>
                    <a:pt x="260591" y="2218379"/>
                    <a:pt x="259616" y="2219517"/>
                    <a:pt x="258640" y="2220817"/>
                  </a:cubicBezTo>
                  <a:cubicBezTo>
                    <a:pt x="257502" y="2222280"/>
                    <a:pt x="256364" y="2223581"/>
                    <a:pt x="255226" y="2224881"/>
                  </a:cubicBezTo>
                  <a:cubicBezTo>
                    <a:pt x="253601" y="2226507"/>
                    <a:pt x="251813" y="2227807"/>
                    <a:pt x="250025" y="2229108"/>
                  </a:cubicBezTo>
                  <a:cubicBezTo>
                    <a:pt x="248561" y="2230083"/>
                    <a:pt x="246773" y="2230733"/>
                    <a:pt x="245148" y="2231058"/>
                  </a:cubicBezTo>
                  <a:lnTo>
                    <a:pt x="245148" y="2232521"/>
                  </a:lnTo>
                  <a:cubicBezTo>
                    <a:pt x="248724" y="2255117"/>
                    <a:pt x="251975" y="2277550"/>
                    <a:pt x="255552" y="2300146"/>
                  </a:cubicBezTo>
                  <a:cubicBezTo>
                    <a:pt x="257665" y="2313476"/>
                    <a:pt x="259941" y="2326644"/>
                    <a:pt x="262054" y="2339973"/>
                  </a:cubicBezTo>
                  <a:cubicBezTo>
                    <a:pt x="262542" y="2343712"/>
                    <a:pt x="263192" y="2347288"/>
                    <a:pt x="263680" y="2351028"/>
                  </a:cubicBezTo>
                  <a:lnTo>
                    <a:pt x="250350" y="2351028"/>
                  </a:lnTo>
                  <a:close/>
                  <a:moveTo>
                    <a:pt x="10478462" y="1594961"/>
                  </a:moveTo>
                  <a:cubicBezTo>
                    <a:pt x="10480088" y="1593010"/>
                    <a:pt x="10481713" y="1591222"/>
                    <a:pt x="10483501" y="1589271"/>
                  </a:cubicBezTo>
                  <a:cubicBezTo>
                    <a:pt x="10488053" y="1584394"/>
                    <a:pt x="10492605" y="1579355"/>
                    <a:pt x="10497319" y="1574641"/>
                  </a:cubicBezTo>
                  <a:cubicBezTo>
                    <a:pt x="10507073" y="1564399"/>
                    <a:pt x="10516989" y="1554321"/>
                    <a:pt x="10526905" y="1544242"/>
                  </a:cubicBezTo>
                  <a:cubicBezTo>
                    <a:pt x="10541211" y="1529612"/>
                    <a:pt x="10555191" y="1514819"/>
                    <a:pt x="10569008" y="1499700"/>
                  </a:cubicBezTo>
                  <a:cubicBezTo>
                    <a:pt x="10571284" y="1497100"/>
                    <a:pt x="10575511" y="1497100"/>
                    <a:pt x="10577949" y="1499538"/>
                  </a:cubicBezTo>
                  <a:cubicBezTo>
                    <a:pt x="10580550" y="1501976"/>
                    <a:pt x="10580550" y="1506040"/>
                    <a:pt x="10578111" y="1508479"/>
                  </a:cubicBezTo>
                  <a:cubicBezTo>
                    <a:pt x="10559580" y="1528961"/>
                    <a:pt x="10540073" y="1548794"/>
                    <a:pt x="10520728" y="1568626"/>
                  </a:cubicBezTo>
                  <a:cubicBezTo>
                    <a:pt x="10514551" y="1574966"/>
                    <a:pt x="10508211" y="1581469"/>
                    <a:pt x="10502033" y="1587971"/>
                  </a:cubicBezTo>
                  <a:cubicBezTo>
                    <a:pt x="10496019" y="1594310"/>
                    <a:pt x="10490004" y="1600813"/>
                    <a:pt x="10484315" y="1607478"/>
                  </a:cubicBezTo>
                  <a:cubicBezTo>
                    <a:pt x="10484477" y="1607315"/>
                    <a:pt x="10484639" y="1607153"/>
                    <a:pt x="10484802" y="1606828"/>
                  </a:cubicBezTo>
                  <a:cubicBezTo>
                    <a:pt x="10484477" y="1607315"/>
                    <a:pt x="10483989" y="1607803"/>
                    <a:pt x="10483664" y="1608291"/>
                  </a:cubicBezTo>
                  <a:lnTo>
                    <a:pt x="10483664" y="1608291"/>
                  </a:lnTo>
                  <a:cubicBezTo>
                    <a:pt x="10482689" y="1610241"/>
                    <a:pt x="10480413" y="1611542"/>
                    <a:pt x="10478137" y="1611542"/>
                  </a:cubicBezTo>
                  <a:lnTo>
                    <a:pt x="10478137" y="1611542"/>
                  </a:lnTo>
                  <a:cubicBezTo>
                    <a:pt x="10477975" y="1625847"/>
                    <a:pt x="10477812" y="1640152"/>
                    <a:pt x="10477649" y="1654458"/>
                  </a:cubicBezTo>
                  <a:cubicBezTo>
                    <a:pt x="10477324" y="1683556"/>
                    <a:pt x="10477487" y="1712654"/>
                    <a:pt x="10477975" y="1741752"/>
                  </a:cubicBezTo>
                  <a:cubicBezTo>
                    <a:pt x="10477975" y="1745329"/>
                    <a:pt x="10475049" y="1748255"/>
                    <a:pt x="10471472" y="1748417"/>
                  </a:cubicBezTo>
                  <a:lnTo>
                    <a:pt x="10471472" y="1748417"/>
                  </a:lnTo>
                  <a:cubicBezTo>
                    <a:pt x="10467896" y="1748417"/>
                    <a:pt x="10465132" y="1745491"/>
                    <a:pt x="10464970" y="1741915"/>
                  </a:cubicBezTo>
                  <a:cubicBezTo>
                    <a:pt x="10463507" y="1704526"/>
                    <a:pt x="10464157" y="1667137"/>
                    <a:pt x="10464482" y="1629748"/>
                  </a:cubicBezTo>
                  <a:cubicBezTo>
                    <a:pt x="10464482" y="1615281"/>
                    <a:pt x="10464807" y="1600813"/>
                    <a:pt x="10465132" y="1586345"/>
                  </a:cubicBezTo>
                  <a:cubicBezTo>
                    <a:pt x="10465457" y="1571715"/>
                    <a:pt x="10465620" y="1557085"/>
                    <a:pt x="10466433" y="1542616"/>
                  </a:cubicBezTo>
                  <a:lnTo>
                    <a:pt x="10466433" y="1542616"/>
                  </a:lnTo>
                  <a:cubicBezTo>
                    <a:pt x="10467408" y="1524247"/>
                    <a:pt x="10468709" y="1505715"/>
                    <a:pt x="10470334" y="1487346"/>
                  </a:cubicBezTo>
                  <a:cubicBezTo>
                    <a:pt x="10471472" y="1474341"/>
                    <a:pt x="10472773" y="1461499"/>
                    <a:pt x="10474236" y="1448494"/>
                  </a:cubicBezTo>
                  <a:lnTo>
                    <a:pt x="10473748" y="1448494"/>
                  </a:lnTo>
                  <a:cubicBezTo>
                    <a:pt x="10472610" y="1447844"/>
                    <a:pt x="10471960" y="1447194"/>
                    <a:pt x="10471147" y="1446381"/>
                  </a:cubicBezTo>
                  <a:cubicBezTo>
                    <a:pt x="10469359" y="1444430"/>
                    <a:pt x="10468546" y="1441504"/>
                    <a:pt x="10467571" y="1439066"/>
                  </a:cubicBezTo>
                  <a:cubicBezTo>
                    <a:pt x="10467083" y="1437440"/>
                    <a:pt x="10466433" y="1435814"/>
                    <a:pt x="10465945" y="1434189"/>
                  </a:cubicBezTo>
                  <a:cubicBezTo>
                    <a:pt x="10463669" y="1427199"/>
                    <a:pt x="10461393" y="1420371"/>
                    <a:pt x="10458955" y="1413544"/>
                  </a:cubicBezTo>
                  <a:lnTo>
                    <a:pt x="10458955" y="1413544"/>
                  </a:lnTo>
                  <a:lnTo>
                    <a:pt x="10458305" y="1411756"/>
                  </a:lnTo>
                  <a:lnTo>
                    <a:pt x="10458305" y="1411756"/>
                  </a:lnTo>
                  <a:cubicBezTo>
                    <a:pt x="10453753" y="1399401"/>
                    <a:pt x="10448714" y="1387046"/>
                    <a:pt x="10443675" y="1374854"/>
                  </a:cubicBezTo>
                  <a:cubicBezTo>
                    <a:pt x="10438635" y="1362662"/>
                    <a:pt x="10433271" y="1350470"/>
                    <a:pt x="10427581" y="1338441"/>
                  </a:cubicBezTo>
                  <a:cubicBezTo>
                    <a:pt x="10425143" y="1333239"/>
                    <a:pt x="10422704" y="1328037"/>
                    <a:pt x="10420266" y="1322835"/>
                  </a:cubicBezTo>
                  <a:cubicBezTo>
                    <a:pt x="10418153" y="1318121"/>
                    <a:pt x="10415877" y="1313407"/>
                    <a:pt x="10414413" y="1308530"/>
                  </a:cubicBezTo>
                  <a:cubicBezTo>
                    <a:pt x="10413276" y="1305279"/>
                    <a:pt x="10415551" y="1301702"/>
                    <a:pt x="10418640" y="1300727"/>
                  </a:cubicBezTo>
                  <a:cubicBezTo>
                    <a:pt x="10422054" y="1299752"/>
                    <a:pt x="10425305" y="1301702"/>
                    <a:pt x="10426443" y="1304954"/>
                  </a:cubicBezTo>
                  <a:cubicBezTo>
                    <a:pt x="10426443" y="1305441"/>
                    <a:pt x="10426768" y="1305766"/>
                    <a:pt x="10426931" y="1306254"/>
                  </a:cubicBezTo>
                  <a:cubicBezTo>
                    <a:pt x="10429532" y="1312594"/>
                    <a:pt x="10432458" y="1318771"/>
                    <a:pt x="10435384" y="1324948"/>
                  </a:cubicBezTo>
                  <a:cubicBezTo>
                    <a:pt x="10438310" y="1330963"/>
                    <a:pt x="10441073" y="1337140"/>
                    <a:pt x="10443837" y="1343155"/>
                  </a:cubicBezTo>
                  <a:cubicBezTo>
                    <a:pt x="10449364" y="1355347"/>
                    <a:pt x="10454729" y="1367539"/>
                    <a:pt x="10459768" y="1379894"/>
                  </a:cubicBezTo>
                  <a:cubicBezTo>
                    <a:pt x="10463669" y="1389485"/>
                    <a:pt x="10467408" y="1399076"/>
                    <a:pt x="10470985" y="1408667"/>
                  </a:cubicBezTo>
                  <a:lnTo>
                    <a:pt x="10470985" y="1408667"/>
                  </a:lnTo>
                  <a:cubicBezTo>
                    <a:pt x="10472773" y="1413381"/>
                    <a:pt x="10474398" y="1418095"/>
                    <a:pt x="10476024" y="1422973"/>
                  </a:cubicBezTo>
                  <a:cubicBezTo>
                    <a:pt x="10476349" y="1423948"/>
                    <a:pt x="10476674" y="1424760"/>
                    <a:pt x="10476999" y="1425736"/>
                  </a:cubicBezTo>
                  <a:cubicBezTo>
                    <a:pt x="10478950" y="1408992"/>
                    <a:pt x="10481063" y="1392086"/>
                    <a:pt x="10483014" y="1375342"/>
                  </a:cubicBezTo>
                  <a:cubicBezTo>
                    <a:pt x="10485127" y="1357623"/>
                    <a:pt x="10487078" y="1339741"/>
                    <a:pt x="10489354" y="1322022"/>
                  </a:cubicBezTo>
                  <a:cubicBezTo>
                    <a:pt x="10491629" y="1303165"/>
                    <a:pt x="10493905" y="1284471"/>
                    <a:pt x="10496507" y="1265614"/>
                  </a:cubicBezTo>
                  <a:cubicBezTo>
                    <a:pt x="10498132" y="1253910"/>
                    <a:pt x="10499757" y="1242205"/>
                    <a:pt x="10501383" y="1230501"/>
                  </a:cubicBezTo>
                  <a:cubicBezTo>
                    <a:pt x="10497969" y="1228550"/>
                    <a:pt x="10496344" y="1224649"/>
                    <a:pt x="10494718" y="1221235"/>
                  </a:cubicBezTo>
                  <a:cubicBezTo>
                    <a:pt x="10493418" y="1218472"/>
                    <a:pt x="10492280" y="1215546"/>
                    <a:pt x="10490979" y="1212782"/>
                  </a:cubicBezTo>
                  <a:cubicBezTo>
                    <a:pt x="10483501" y="1195713"/>
                    <a:pt x="10475699" y="1178807"/>
                    <a:pt x="10467245" y="1162226"/>
                  </a:cubicBezTo>
                  <a:lnTo>
                    <a:pt x="10467245" y="1162226"/>
                  </a:lnTo>
                  <a:lnTo>
                    <a:pt x="10466921" y="1161576"/>
                  </a:lnTo>
                  <a:lnTo>
                    <a:pt x="10466921" y="1162063"/>
                  </a:lnTo>
                  <a:cubicBezTo>
                    <a:pt x="10466433" y="1160600"/>
                    <a:pt x="10465620" y="1159137"/>
                    <a:pt x="10464807" y="1157512"/>
                  </a:cubicBezTo>
                  <a:lnTo>
                    <a:pt x="10464807" y="1157187"/>
                  </a:lnTo>
                  <a:lnTo>
                    <a:pt x="10464807" y="1157187"/>
                  </a:lnTo>
                  <a:lnTo>
                    <a:pt x="10464807" y="1157512"/>
                  </a:lnTo>
                  <a:cubicBezTo>
                    <a:pt x="10464482" y="1156699"/>
                    <a:pt x="10463995" y="1155724"/>
                    <a:pt x="10463507" y="1154911"/>
                  </a:cubicBezTo>
                  <a:lnTo>
                    <a:pt x="10463507" y="1155236"/>
                  </a:lnTo>
                  <a:cubicBezTo>
                    <a:pt x="10463507" y="1155236"/>
                    <a:pt x="10463019" y="1153773"/>
                    <a:pt x="10462531" y="1152960"/>
                  </a:cubicBezTo>
                  <a:lnTo>
                    <a:pt x="10462531" y="1152960"/>
                  </a:lnTo>
                  <a:cubicBezTo>
                    <a:pt x="10462531" y="1152960"/>
                    <a:pt x="10462044" y="1152147"/>
                    <a:pt x="10461719" y="1151660"/>
                  </a:cubicBezTo>
                  <a:lnTo>
                    <a:pt x="10462044" y="1152147"/>
                  </a:lnTo>
                  <a:cubicBezTo>
                    <a:pt x="10461068" y="1150359"/>
                    <a:pt x="10460093" y="1148571"/>
                    <a:pt x="10459117" y="1146783"/>
                  </a:cubicBezTo>
                  <a:lnTo>
                    <a:pt x="10459117" y="1147270"/>
                  </a:lnTo>
                  <a:cubicBezTo>
                    <a:pt x="10456029" y="1140931"/>
                    <a:pt x="10452453" y="1134591"/>
                    <a:pt x="10449039" y="1128251"/>
                  </a:cubicBezTo>
                  <a:cubicBezTo>
                    <a:pt x="10447251" y="1125000"/>
                    <a:pt x="10445463" y="1121911"/>
                    <a:pt x="10443675" y="1118660"/>
                  </a:cubicBezTo>
                  <a:cubicBezTo>
                    <a:pt x="10442699" y="1116872"/>
                    <a:pt x="10441724" y="1115084"/>
                    <a:pt x="10440586" y="1113295"/>
                  </a:cubicBezTo>
                  <a:cubicBezTo>
                    <a:pt x="10439611" y="1111670"/>
                    <a:pt x="10438310" y="1109719"/>
                    <a:pt x="10438147" y="1107768"/>
                  </a:cubicBezTo>
                  <a:cubicBezTo>
                    <a:pt x="10437822" y="1104680"/>
                    <a:pt x="10439611" y="1101754"/>
                    <a:pt x="10442699" y="1100778"/>
                  </a:cubicBezTo>
                  <a:cubicBezTo>
                    <a:pt x="10445625" y="1099965"/>
                    <a:pt x="10449039" y="1101428"/>
                    <a:pt x="10450177" y="1104192"/>
                  </a:cubicBezTo>
                  <a:lnTo>
                    <a:pt x="10450177" y="1104517"/>
                  </a:lnTo>
                  <a:cubicBezTo>
                    <a:pt x="10457004" y="1116872"/>
                    <a:pt x="10464157" y="1128901"/>
                    <a:pt x="10470659" y="1141256"/>
                  </a:cubicBezTo>
                  <a:lnTo>
                    <a:pt x="10470659" y="1140768"/>
                  </a:lnTo>
                  <a:cubicBezTo>
                    <a:pt x="10471472" y="1142719"/>
                    <a:pt x="10472447" y="1144669"/>
                    <a:pt x="10473423" y="1146621"/>
                  </a:cubicBezTo>
                  <a:lnTo>
                    <a:pt x="10473098" y="1146132"/>
                  </a:lnTo>
                  <a:cubicBezTo>
                    <a:pt x="10473098" y="1146132"/>
                    <a:pt x="10473748" y="1147433"/>
                    <a:pt x="10474073" y="1148083"/>
                  </a:cubicBezTo>
                  <a:lnTo>
                    <a:pt x="10474073" y="1148083"/>
                  </a:lnTo>
                  <a:lnTo>
                    <a:pt x="10474398" y="1148571"/>
                  </a:lnTo>
                  <a:lnTo>
                    <a:pt x="10474398" y="1148571"/>
                  </a:lnTo>
                  <a:cubicBezTo>
                    <a:pt x="10474398" y="1148571"/>
                    <a:pt x="10475049" y="1149871"/>
                    <a:pt x="10475373" y="1150522"/>
                  </a:cubicBezTo>
                  <a:lnTo>
                    <a:pt x="10475373" y="1150196"/>
                  </a:lnTo>
                  <a:lnTo>
                    <a:pt x="10476024" y="1151497"/>
                  </a:lnTo>
                  <a:cubicBezTo>
                    <a:pt x="10476024" y="1151497"/>
                    <a:pt x="10475699" y="1151009"/>
                    <a:pt x="10475699" y="1150685"/>
                  </a:cubicBezTo>
                  <a:cubicBezTo>
                    <a:pt x="10476511" y="1152310"/>
                    <a:pt x="10477324" y="1153773"/>
                    <a:pt x="10478137" y="1155398"/>
                  </a:cubicBezTo>
                  <a:lnTo>
                    <a:pt x="10478137" y="1155398"/>
                  </a:lnTo>
                  <a:cubicBezTo>
                    <a:pt x="10483827" y="1165965"/>
                    <a:pt x="10489029" y="1177019"/>
                    <a:pt x="10494068" y="1187910"/>
                  </a:cubicBezTo>
                  <a:cubicBezTo>
                    <a:pt x="10496507" y="1192950"/>
                    <a:pt x="10498782" y="1198152"/>
                    <a:pt x="10501058" y="1203354"/>
                  </a:cubicBezTo>
                  <a:cubicBezTo>
                    <a:pt x="10502196" y="1205792"/>
                    <a:pt x="10503171" y="1208393"/>
                    <a:pt x="10504309" y="1210831"/>
                  </a:cubicBezTo>
                  <a:lnTo>
                    <a:pt x="10504635" y="1208881"/>
                  </a:lnTo>
                  <a:cubicBezTo>
                    <a:pt x="10507561" y="1190349"/>
                    <a:pt x="10510649" y="1171817"/>
                    <a:pt x="10513900" y="1153285"/>
                  </a:cubicBezTo>
                  <a:cubicBezTo>
                    <a:pt x="10517151" y="1134916"/>
                    <a:pt x="10520403" y="1116547"/>
                    <a:pt x="10524467" y="1098502"/>
                  </a:cubicBezTo>
                  <a:cubicBezTo>
                    <a:pt x="10526580" y="1089399"/>
                    <a:pt x="10528693" y="1080296"/>
                    <a:pt x="10530969" y="1071192"/>
                  </a:cubicBezTo>
                  <a:cubicBezTo>
                    <a:pt x="10532757" y="1064365"/>
                    <a:pt x="10534708" y="1057537"/>
                    <a:pt x="10536659" y="1050710"/>
                  </a:cubicBezTo>
                  <a:cubicBezTo>
                    <a:pt x="10536333" y="1050385"/>
                    <a:pt x="10536171" y="1050060"/>
                    <a:pt x="10535846" y="1049734"/>
                  </a:cubicBezTo>
                  <a:cubicBezTo>
                    <a:pt x="10533733" y="1046971"/>
                    <a:pt x="10532757" y="1043069"/>
                    <a:pt x="10531945" y="1039818"/>
                  </a:cubicBezTo>
                  <a:cubicBezTo>
                    <a:pt x="10528368" y="1027301"/>
                    <a:pt x="10525279" y="1014784"/>
                    <a:pt x="10522028" y="1002267"/>
                  </a:cubicBezTo>
                  <a:cubicBezTo>
                    <a:pt x="10518777" y="990400"/>
                    <a:pt x="10515689" y="978696"/>
                    <a:pt x="10512275" y="966991"/>
                  </a:cubicBezTo>
                  <a:cubicBezTo>
                    <a:pt x="10508861" y="954799"/>
                    <a:pt x="10505285" y="942607"/>
                    <a:pt x="10501221" y="930578"/>
                  </a:cubicBezTo>
                  <a:cubicBezTo>
                    <a:pt x="10500733" y="929440"/>
                    <a:pt x="10500245" y="928140"/>
                    <a:pt x="10499757" y="927002"/>
                  </a:cubicBezTo>
                  <a:lnTo>
                    <a:pt x="10500083" y="927652"/>
                  </a:lnTo>
                  <a:lnTo>
                    <a:pt x="10500083" y="927652"/>
                  </a:lnTo>
                  <a:cubicBezTo>
                    <a:pt x="10499270" y="926026"/>
                    <a:pt x="10498945" y="924401"/>
                    <a:pt x="10499270" y="922775"/>
                  </a:cubicBezTo>
                  <a:cubicBezTo>
                    <a:pt x="10499595" y="921149"/>
                    <a:pt x="10500733" y="919849"/>
                    <a:pt x="10502033" y="919036"/>
                  </a:cubicBezTo>
                  <a:cubicBezTo>
                    <a:pt x="10504959" y="917248"/>
                    <a:pt x="10508536" y="918386"/>
                    <a:pt x="10510487" y="920987"/>
                  </a:cubicBezTo>
                  <a:cubicBezTo>
                    <a:pt x="10511462" y="922287"/>
                    <a:pt x="10511949" y="923913"/>
                    <a:pt x="10512600" y="925376"/>
                  </a:cubicBezTo>
                  <a:cubicBezTo>
                    <a:pt x="10513250" y="927002"/>
                    <a:pt x="10513738" y="928627"/>
                    <a:pt x="10514388" y="930253"/>
                  </a:cubicBezTo>
                  <a:cubicBezTo>
                    <a:pt x="10515363" y="933504"/>
                    <a:pt x="10516501" y="936593"/>
                    <a:pt x="10517477" y="939844"/>
                  </a:cubicBezTo>
                  <a:cubicBezTo>
                    <a:pt x="10519427" y="946346"/>
                    <a:pt x="10521378" y="952849"/>
                    <a:pt x="10523329" y="959351"/>
                  </a:cubicBezTo>
                  <a:cubicBezTo>
                    <a:pt x="10527068" y="972193"/>
                    <a:pt x="10530644" y="985198"/>
                    <a:pt x="10534220" y="998203"/>
                  </a:cubicBezTo>
                  <a:cubicBezTo>
                    <a:pt x="10536171" y="1005681"/>
                    <a:pt x="10538122" y="1012996"/>
                    <a:pt x="10540235" y="1020474"/>
                  </a:cubicBezTo>
                  <a:cubicBezTo>
                    <a:pt x="10541211" y="1023887"/>
                    <a:pt x="10542023" y="1027464"/>
                    <a:pt x="10542999" y="1030877"/>
                  </a:cubicBezTo>
                  <a:cubicBezTo>
                    <a:pt x="10547388" y="1016897"/>
                    <a:pt x="10552102" y="1003080"/>
                    <a:pt x="10556816" y="989262"/>
                  </a:cubicBezTo>
                  <a:cubicBezTo>
                    <a:pt x="10562993" y="971380"/>
                    <a:pt x="10569171" y="953499"/>
                    <a:pt x="10575511" y="935780"/>
                  </a:cubicBezTo>
                  <a:cubicBezTo>
                    <a:pt x="10578599" y="926839"/>
                    <a:pt x="10581851" y="918061"/>
                    <a:pt x="10584939" y="909283"/>
                  </a:cubicBezTo>
                  <a:cubicBezTo>
                    <a:pt x="10588028" y="900829"/>
                    <a:pt x="10590954" y="892214"/>
                    <a:pt x="10594367" y="883923"/>
                  </a:cubicBezTo>
                  <a:cubicBezTo>
                    <a:pt x="10595668" y="880835"/>
                    <a:pt x="10597293" y="876608"/>
                    <a:pt x="10600545" y="875145"/>
                  </a:cubicBezTo>
                  <a:cubicBezTo>
                    <a:pt x="10604284" y="873357"/>
                    <a:pt x="10608673" y="875958"/>
                    <a:pt x="10609161" y="879859"/>
                  </a:cubicBezTo>
                  <a:cubicBezTo>
                    <a:pt x="10609485" y="882135"/>
                    <a:pt x="10608348" y="883923"/>
                    <a:pt x="10607535" y="885874"/>
                  </a:cubicBezTo>
                  <a:cubicBezTo>
                    <a:pt x="10605909" y="889450"/>
                    <a:pt x="10604609" y="893189"/>
                    <a:pt x="10603146" y="896765"/>
                  </a:cubicBezTo>
                  <a:cubicBezTo>
                    <a:pt x="10601520" y="901155"/>
                    <a:pt x="10599895" y="905706"/>
                    <a:pt x="10598269" y="910095"/>
                  </a:cubicBezTo>
                  <a:cubicBezTo>
                    <a:pt x="10595180" y="918548"/>
                    <a:pt x="10592254" y="927002"/>
                    <a:pt x="10589328" y="935617"/>
                  </a:cubicBezTo>
                  <a:cubicBezTo>
                    <a:pt x="10583313" y="953011"/>
                    <a:pt x="10577136" y="970405"/>
                    <a:pt x="10571284" y="987799"/>
                  </a:cubicBezTo>
                  <a:cubicBezTo>
                    <a:pt x="10567708" y="998203"/>
                    <a:pt x="10564294" y="1008607"/>
                    <a:pt x="10560880" y="1019011"/>
                  </a:cubicBezTo>
                  <a:cubicBezTo>
                    <a:pt x="10560880" y="1018685"/>
                    <a:pt x="10561043" y="1018523"/>
                    <a:pt x="10561205" y="1018198"/>
                  </a:cubicBezTo>
                  <a:cubicBezTo>
                    <a:pt x="10560067" y="1021449"/>
                    <a:pt x="10559092" y="1024863"/>
                    <a:pt x="10557954" y="1028114"/>
                  </a:cubicBezTo>
                  <a:lnTo>
                    <a:pt x="10557304" y="1030065"/>
                  </a:lnTo>
                  <a:lnTo>
                    <a:pt x="10558442" y="1029252"/>
                  </a:lnTo>
                  <a:cubicBezTo>
                    <a:pt x="10564131" y="1025513"/>
                    <a:pt x="10569659" y="1021612"/>
                    <a:pt x="10575511" y="1018035"/>
                  </a:cubicBezTo>
                  <a:cubicBezTo>
                    <a:pt x="10586890" y="1010720"/>
                    <a:pt x="10598107" y="1003405"/>
                    <a:pt x="10609485" y="996252"/>
                  </a:cubicBezTo>
                  <a:cubicBezTo>
                    <a:pt x="10616151" y="992026"/>
                    <a:pt x="10622815" y="987962"/>
                    <a:pt x="10629643" y="984060"/>
                  </a:cubicBezTo>
                  <a:cubicBezTo>
                    <a:pt x="10632569" y="982435"/>
                    <a:pt x="10636471" y="983085"/>
                    <a:pt x="10638259" y="986173"/>
                  </a:cubicBezTo>
                  <a:cubicBezTo>
                    <a:pt x="10640047" y="989100"/>
                    <a:pt x="10639071" y="993001"/>
                    <a:pt x="10636145" y="994789"/>
                  </a:cubicBezTo>
                  <a:cubicBezTo>
                    <a:pt x="10624441" y="1001779"/>
                    <a:pt x="10613062" y="1008932"/>
                    <a:pt x="10601683" y="1016247"/>
                  </a:cubicBezTo>
                  <a:cubicBezTo>
                    <a:pt x="10590303" y="1023562"/>
                    <a:pt x="10578924" y="1030877"/>
                    <a:pt x="10567708" y="1038518"/>
                  </a:cubicBezTo>
                  <a:cubicBezTo>
                    <a:pt x="10564944" y="1040468"/>
                    <a:pt x="10562181" y="1042257"/>
                    <a:pt x="10559417" y="1044207"/>
                  </a:cubicBezTo>
                  <a:cubicBezTo>
                    <a:pt x="10556653" y="1045996"/>
                    <a:pt x="10554053" y="1047946"/>
                    <a:pt x="10551452" y="1049734"/>
                  </a:cubicBezTo>
                  <a:lnTo>
                    <a:pt x="10551127" y="1049734"/>
                  </a:lnTo>
                  <a:cubicBezTo>
                    <a:pt x="10550639" y="1051523"/>
                    <a:pt x="10550151" y="1053149"/>
                    <a:pt x="10549663" y="1054936"/>
                  </a:cubicBezTo>
                  <a:cubicBezTo>
                    <a:pt x="10547225" y="1063389"/>
                    <a:pt x="10544949" y="1072005"/>
                    <a:pt x="10542836" y="1080458"/>
                  </a:cubicBezTo>
                  <a:cubicBezTo>
                    <a:pt x="10540723" y="1089236"/>
                    <a:pt x="10538609" y="1098015"/>
                    <a:pt x="10536659" y="1106956"/>
                  </a:cubicBezTo>
                  <a:cubicBezTo>
                    <a:pt x="10534545" y="1117197"/>
                    <a:pt x="10532595" y="1127438"/>
                    <a:pt x="10530644" y="1137842"/>
                  </a:cubicBezTo>
                  <a:lnTo>
                    <a:pt x="10530644" y="1137842"/>
                  </a:lnTo>
                  <a:lnTo>
                    <a:pt x="10530644" y="1138004"/>
                  </a:lnTo>
                  <a:lnTo>
                    <a:pt x="10530644" y="1138004"/>
                  </a:lnTo>
                  <a:cubicBezTo>
                    <a:pt x="10527393" y="1156699"/>
                    <a:pt x="10524141" y="1175231"/>
                    <a:pt x="10521215" y="1193763"/>
                  </a:cubicBezTo>
                  <a:cubicBezTo>
                    <a:pt x="10520240" y="1199777"/>
                    <a:pt x="10519265" y="1205792"/>
                    <a:pt x="10518289" y="1211807"/>
                  </a:cubicBezTo>
                  <a:cubicBezTo>
                    <a:pt x="10522191" y="1209368"/>
                    <a:pt x="10526092" y="1206767"/>
                    <a:pt x="10529994" y="1204166"/>
                  </a:cubicBezTo>
                  <a:cubicBezTo>
                    <a:pt x="10537471" y="1199127"/>
                    <a:pt x="10544949" y="1193925"/>
                    <a:pt x="10552265" y="1188723"/>
                  </a:cubicBezTo>
                  <a:lnTo>
                    <a:pt x="10551939" y="1188723"/>
                  </a:lnTo>
                  <a:cubicBezTo>
                    <a:pt x="10553890" y="1187585"/>
                    <a:pt x="10555678" y="1186285"/>
                    <a:pt x="10557629" y="1184984"/>
                  </a:cubicBezTo>
                  <a:lnTo>
                    <a:pt x="10557954" y="1184984"/>
                  </a:lnTo>
                  <a:lnTo>
                    <a:pt x="10557954" y="1184659"/>
                  </a:lnTo>
                  <a:lnTo>
                    <a:pt x="10558279" y="1184659"/>
                  </a:lnTo>
                  <a:cubicBezTo>
                    <a:pt x="10559417" y="1183684"/>
                    <a:pt x="10560555" y="1182871"/>
                    <a:pt x="10561855" y="1182058"/>
                  </a:cubicBezTo>
                  <a:lnTo>
                    <a:pt x="10561205" y="1182546"/>
                  </a:lnTo>
                  <a:lnTo>
                    <a:pt x="10562506" y="1181571"/>
                  </a:lnTo>
                  <a:lnTo>
                    <a:pt x="10562831" y="1181571"/>
                  </a:lnTo>
                  <a:lnTo>
                    <a:pt x="10563156" y="1181083"/>
                  </a:lnTo>
                  <a:lnTo>
                    <a:pt x="10563319" y="1181083"/>
                  </a:lnTo>
                  <a:cubicBezTo>
                    <a:pt x="10564781" y="1179782"/>
                    <a:pt x="10566245" y="1178807"/>
                    <a:pt x="10567708" y="1177832"/>
                  </a:cubicBezTo>
                  <a:cubicBezTo>
                    <a:pt x="10567545" y="1177832"/>
                    <a:pt x="10567220" y="1178157"/>
                    <a:pt x="10567057" y="1178319"/>
                  </a:cubicBezTo>
                  <a:cubicBezTo>
                    <a:pt x="10574373" y="1173117"/>
                    <a:pt x="10581688" y="1167753"/>
                    <a:pt x="10589003" y="1162388"/>
                  </a:cubicBezTo>
                  <a:cubicBezTo>
                    <a:pt x="10596481" y="1156861"/>
                    <a:pt x="10603959" y="1151172"/>
                    <a:pt x="10611111" y="1145157"/>
                  </a:cubicBezTo>
                  <a:cubicBezTo>
                    <a:pt x="10613712" y="1142881"/>
                    <a:pt x="10617776" y="1143532"/>
                    <a:pt x="10619889" y="1146132"/>
                  </a:cubicBezTo>
                  <a:cubicBezTo>
                    <a:pt x="10622165" y="1148896"/>
                    <a:pt x="10621515" y="1152635"/>
                    <a:pt x="10618914" y="1154911"/>
                  </a:cubicBezTo>
                  <a:cubicBezTo>
                    <a:pt x="10604771" y="1167265"/>
                    <a:pt x="10589491" y="1178157"/>
                    <a:pt x="10574210" y="1189048"/>
                  </a:cubicBezTo>
                  <a:cubicBezTo>
                    <a:pt x="10574373" y="1189048"/>
                    <a:pt x="10574698" y="1188723"/>
                    <a:pt x="10574860" y="1188561"/>
                  </a:cubicBezTo>
                  <a:cubicBezTo>
                    <a:pt x="10573560" y="1189373"/>
                    <a:pt x="10572422" y="1190349"/>
                    <a:pt x="10571121" y="1191162"/>
                  </a:cubicBezTo>
                  <a:lnTo>
                    <a:pt x="10571609" y="1190836"/>
                  </a:lnTo>
                  <a:cubicBezTo>
                    <a:pt x="10571609" y="1190836"/>
                    <a:pt x="10570471" y="1191649"/>
                    <a:pt x="10569821" y="1192137"/>
                  </a:cubicBezTo>
                  <a:cubicBezTo>
                    <a:pt x="10569983" y="1192137"/>
                    <a:pt x="10570309" y="1191812"/>
                    <a:pt x="10570471" y="1191649"/>
                  </a:cubicBezTo>
                  <a:cubicBezTo>
                    <a:pt x="10569659" y="1192300"/>
                    <a:pt x="10568683" y="1192950"/>
                    <a:pt x="10567870" y="1193437"/>
                  </a:cubicBezTo>
                  <a:lnTo>
                    <a:pt x="10568195" y="1193437"/>
                  </a:lnTo>
                  <a:cubicBezTo>
                    <a:pt x="10567057" y="1194088"/>
                    <a:pt x="10566082" y="1194738"/>
                    <a:pt x="10564944" y="1195551"/>
                  </a:cubicBezTo>
                  <a:lnTo>
                    <a:pt x="10564944" y="1195551"/>
                  </a:lnTo>
                  <a:lnTo>
                    <a:pt x="10565269" y="1195226"/>
                  </a:lnTo>
                  <a:cubicBezTo>
                    <a:pt x="10563319" y="1196689"/>
                    <a:pt x="10561205" y="1198152"/>
                    <a:pt x="10559255" y="1199453"/>
                  </a:cubicBezTo>
                  <a:lnTo>
                    <a:pt x="10559417" y="1199453"/>
                  </a:lnTo>
                  <a:cubicBezTo>
                    <a:pt x="10548525" y="1207092"/>
                    <a:pt x="10537471" y="1214733"/>
                    <a:pt x="10526255" y="1221885"/>
                  </a:cubicBezTo>
                  <a:cubicBezTo>
                    <a:pt x="10523329" y="1223674"/>
                    <a:pt x="10520403" y="1225462"/>
                    <a:pt x="10517477" y="1227250"/>
                  </a:cubicBezTo>
                  <a:cubicBezTo>
                    <a:pt x="10516827" y="1227575"/>
                    <a:pt x="10516339" y="1227901"/>
                    <a:pt x="10515689" y="1228225"/>
                  </a:cubicBezTo>
                  <a:cubicBezTo>
                    <a:pt x="10514713" y="1234890"/>
                    <a:pt x="10513738" y="1241393"/>
                    <a:pt x="10512763" y="1248058"/>
                  </a:cubicBezTo>
                  <a:cubicBezTo>
                    <a:pt x="10507398" y="1285772"/>
                    <a:pt x="10502846" y="1323648"/>
                    <a:pt x="10498457" y="1361524"/>
                  </a:cubicBezTo>
                  <a:cubicBezTo>
                    <a:pt x="10496019" y="1381844"/>
                    <a:pt x="10493580" y="1402164"/>
                    <a:pt x="10491142" y="1422322"/>
                  </a:cubicBezTo>
                  <a:cubicBezTo>
                    <a:pt x="10499433" y="1414519"/>
                    <a:pt x="10507398" y="1406717"/>
                    <a:pt x="10515363" y="1398589"/>
                  </a:cubicBezTo>
                  <a:cubicBezTo>
                    <a:pt x="10524955" y="1388997"/>
                    <a:pt x="10534383" y="1379406"/>
                    <a:pt x="10543486" y="1369490"/>
                  </a:cubicBezTo>
                  <a:cubicBezTo>
                    <a:pt x="10552265" y="1360061"/>
                    <a:pt x="10561043" y="1350470"/>
                    <a:pt x="10569659" y="1340717"/>
                  </a:cubicBezTo>
                  <a:cubicBezTo>
                    <a:pt x="10578437" y="1330638"/>
                    <a:pt x="10587215" y="1320397"/>
                    <a:pt x="10595993" y="1310156"/>
                  </a:cubicBezTo>
                  <a:cubicBezTo>
                    <a:pt x="10598269" y="1307555"/>
                    <a:pt x="10602658" y="1307555"/>
                    <a:pt x="10605097" y="1309993"/>
                  </a:cubicBezTo>
                  <a:cubicBezTo>
                    <a:pt x="10607697" y="1312594"/>
                    <a:pt x="10607535" y="1316495"/>
                    <a:pt x="10605259" y="1319096"/>
                  </a:cubicBezTo>
                  <a:cubicBezTo>
                    <a:pt x="10587540" y="1340067"/>
                    <a:pt x="10569333" y="1360874"/>
                    <a:pt x="10550476" y="1380707"/>
                  </a:cubicBezTo>
                  <a:cubicBezTo>
                    <a:pt x="10541048" y="1390623"/>
                    <a:pt x="10531457" y="1400376"/>
                    <a:pt x="10521703" y="1410130"/>
                  </a:cubicBezTo>
                  <a:cubicBezTo>
                    <a:pt x="10511625" y="1420046"/>
                    <a:pt x="10501708" y="1430125"/>
                    <a:pt x="10491142" y="1439553"/>
                  </a:cubicBezTo>
                  <a:cubicBezTo>
                    <a:pt x="10490329" y="1440204"/>
                    <a:pt x="10489679" y="1440854"/>
                    <a:pt x="10488866" y="1441667"/>
                  </a:cubicBezTo>
                  <a:cubicBezTo>
                    <a:pt x="10487728" y="1451421"/>
                    <a:pt x="10486753" y="1461011"/>
                    <a:pt x="10485777" y="1470765"/>
                  </a:cubicBezTo>
                  <a:cubicBezTo>
                    <a:pt x="10483501" y="1494499"/>
                    <a:pt x="10481713" y="1518395"/>
                    <a:pt x="10480413" y="1542291"/>
                  </a:cubicBezTo>
                  <a:cubicBezTo>
                    <a:pt x="10479600" y="1559360"/>
                    <a:pt x="10479113" y="1576591"/>
                    <a:pt x="10478787" y="1593823"/>
                  </a:cubicBezTo>
                  <a:lnTo>
                    <a:pt x="10478787" y="1593823"/>
                  </a:lnTo>
                  <a:close/>
                  <a:moveTo>
                    <a:pt x="10080841" y="1259274"/>
                  </a:moveTo>
                  <a:cubicBezTo>
                    <a:pt x="10078565" y="1259274"/>
                    <a:pt x="10076126" y="1259112"/>
                    <a:pt x="10073851" y="1258949"/>
                  </a:cubicBezTo>
                  <a:cubicBezTo>
                    <a:pt x="10072387" y="1258949"/>
                    <a:pt x="10071087" y="1258624"/>
                    <a:pt x="10069787" y="1258136"/>
                  </a:cubicBezTo>
                  <a:lnTo>
                    <a:pt x="10069624" y="1258136"/>
                  </a:lnTo>
                  <a:cubicBezTo>
                    <a:pt x="10069624" y="1258136"/>
                    <a:pt x="10068486" y="1257486"/>
                    <a:pt x="10067998" y="1256998"/>
                  </a:cubicBezTo>
                  <a:lnTo>
                    <a:pt x="10067836" y="1256998"/>
                  </a:lnTo>
                  <a:cubicBezTo>
                    <a:pt x="10066698" y="1255698"/>
                    <a:pt x="10065885" y="1254072"/>
                    <a:pt x="10065885" y="1252447"/>
                  </a:cubicBezTo>
                  <a:cubicBezTo>
                    <a:pt x="10065885" y="1249196"/>
                    <a:pt x="10068649" y="1246107"/>
                    <a:pt x="10072062" y="1246107"/>
                  </a:cubicBezTo>
                  <a:lnTo>
                    <a:pt x="10071737" y="1246107"/>
                  </a:lnTo>
                  <a:cubicBezTo>
                    <a:pt x="10071737" y="1246107"/>
                    <a:pt x="10073037" y="1246107"/>
                    <a:pt x="10073688" y="1246107"/>
                  </a:cubicBezTo>
                  <a:cubicBezTo>
                    <a:pt x="10074826" y="1246107"/>
                    <a:pt x="10075964" y="1246269"/>
                    <a:pt x="10077264" y="1246432"/>
                  </a:cubicBezTo>
                  <a:lnTo>
                    <a:pt x="10077589" y="1246432"/>
                  </a:lnTo>
                  <a:cubicBezTo>
                    <a:pt x="10104737" y="1247407"/>
                    <a:pt x="10131884" y="1246757"/>
                    <a:pt x="10158869" y="1244806"/>
                  </a:cubicBezTo>
                  <a:cubicBezTo>
                    <a:pt x="10159519" y="1244806"/>
                    <a:pt x="10160170" y="1244806"/>
                    <a:pt x="10160820" y="1244806"/>
                  </a:cubicBezTo>
                  <a:lnTo>
                    <a:pt x="10161958" y="1244806"/>
                  </a:lnTo>
                  <a:lnTo>
                    <a:pt x="10164884" y="1244481"/>
                  </a:lnTo>
                  <a:cubicBezTo>
                    <a:pt x="10164884" y="1244481"/>
                    <a:pt x="10164396" y="1244481"/>
                    <a:pt x="10164071" y="1244481"/>
                  </a:cubicBezTo>
                  <a:cubicBezTo>
                    <a:pt x="10165047" y="1244481"/>
                    <a:pt x="10165859" y="1244481"/>
                    <a:pt x="10166835" y="1244319"/>
                  </a:cubicBezTo>
                  <a:lnTo>
                    <a:pt x="10166022" y="1244319"/>
                  </a:lnTo>
                  <a:cubicBezTo>
                    <a:pt x="10183416" y="1243018"/>
                    <a:pt x="10200810" y="1240255"/>
                    <a:pt x="10217879" y="1236678"/>
                  </a:cubicBezTo>
                  <a:lnTo>
                    <a:pt x="10217066" y="1236678"/>
                  </a:lnTo>
                  <a:cubicBezTo>
                    <a:pt x="10218854" y="1236516"/>
                    <a:pt x="10220805" y="1236029"/>
                    <a:pt x="10222593" y="1235540"/>
                  </a:cubicBezTo>
                  <a:cubicBezTo>
                    <a:pt x="10216253" y="1227901"/>
                    <a:pt x="10209913" y="1220260"/>
                    <a:pt x="10203248" y="1212945"/>
                  </a:cubicBezTo>
                  <a:cubicBezTo>
                    <a:pt x="10195608" y="1204329"/>
                    <a:pt x="10187967" y="1195713"/>
                    <a:pt x="10180165" y="1187098"/>
                  </a:cubicBezTo>
                  <a:lnTo>
                    <a:pt x="10180815" y="1187748"/>
                  </a:lnTo>
                  <a:cubicBezTo>
                    <a:pt x="10178701" y="1185472"/>
                    <a:pt x="10176588" y="1183197"/>
                    <a:pt x="10174475" y="1180920"/>
                  </a:cubicBezTo>
                  <a:lnTo>
                    <a:pt x="10174637" y="1180920"/>
                  </a:lnTo>
                  <a:lnTo>
                    <a:pt x="10173825" y="1180270"/>
                  </a:lnTo>
                  <a:lnTo>
                    <a:pt x="10174313" y="1180758"/>
                  </a:lnTo>
                  <a:lnTo>
                    <a:pt x="10174313" y="1180758"/>
                  </a:lnTo>
                  <a:cubicBezTo>
                    <a:pt x="10171874" y="1178319"/>
                    <a:pt x="10169436" y="1175718"/>
                    <a:pt x="10166997" y="1172955"/>
                  </a:cubicBezTo>
                  <a:lnTo>
                    <a:pt x="10167647" y="1173605"/>
                  </a:lnTo>
                  <a:cubicBezTo>
                    <a:pt x="10165047" y="1170842"/>
                    <a:pt x="10162445" y="1168078"/>
                    <a:pt x="10159845" y="1165315"/>
                  </a:cubicBezTo>
                  <a:lnTo>
                    <a:pt x="10160495" y="1165965"/>
                  </a:lnTo>
                  <a:cubicBezTo>
                    <a:pt x="10143101" y="1147921"/>
                    <a:pt x="10125707" y="1129714"/>
                    <a:pt x="10107825" y="1111995"/>
                  </a:cubicBezTo>
                  <a:lnTo>
                    <a:pt x="10105387" y="1112645"/>
                  </a:lnTo>
                  <a:cubicBezTo>
                    <a:pt x="10100510" y="1113946"/>
                    <a:pt x="10095471" y="1115084"/>
                    <a:pt x="10090431" y="1116221"/>
                  </a:cubicBezTo>
                  <a:lnTo>
                    <a:pt x="10090431" y="1116221"/>
                  </a:lnTo>
                  <a:cubicBezTo>
                    <a:pt x="10077427" y="1118985"/>
                    <a:pt x="10064422" y="1121098"/>
                    <a:pt x="10051255" y="1122561"/>
                  </a:cubicBezTo>
                  <a:cubicBezTo>
                    <a:pt x="10037925" y="1124024"/>
                    <a:pt x="10024595" y="1125325"/>
                    <a:pt x="10011265" y="1126788"/>
                  </a:cubicBezTo>
                  <a:cubicBezTo>
                    <a:pt x="9999073" y="1128088"/>
                    <a:pt x="9986881" y="1129226"/>
                    <a:pt x="9974689" y="1130527"/>
                  </a:cubicBezTo>
                  <a:cubicBezTo>
                    <a:pt x="9968837" y="1131177"/>
                    <a:pt x="9963147" y="1131665"/>
                    <a:pt x="9957295" y="1131827"/>
                  </a:cubicBezTo>
                  <a:cubicBezTo>
                    <a:pt x="9955507" y="1131827"/>
                    <a:pt x="9953719" y="1131827"/>
                    <a:pt x="9952093" y="1131827"/>
                  </a:cubicBezTo>
                  <a:cubicBezTo>
                    <a:pt x="9950793" y="1131827"/>
                    <a:pt x="9949492" y="1131827"/>
                    <a:pt x="9948191" y="1131827"/>
                  </a:cubicBezTo>
                  <a:cubicBezTo>
                    <a:pt x="9945103" y="1131665"/>
                    <a:pt x="9941364" y="1131014"/>
                    <a:pt x="9940226" y="1127763"/>
                  </a:cubicBezTo>
                  <a:cubicBezTo>
                    <a:pt x="9939088" y="1124837"/>
                    <a:pt x="9939901" y="1121586"/>
                    <a:pt x="9942665" y="1119960"/>
                  </a:cubicBezTo>
                  <a:cubicBezTo>
                    <a:pt x="9943965" y="1119148"/>
                    <a:pt x="9945428" y="1118985"/>
                    <a:pt x="9946729" y="1119148"/>
                  </a:cubicBezTo>
                  <a:lnTo>
                    <a:pt x="9946729" y="1119148"/>
                  </a:lnTo>
                  <a:cubicBezTo>
                    <a:pt x="9946729" y="1119148"/>
                    <a:pt x="9947704" y="1119148"/>
                    <a:pt x="9948354" y="1119148"/>
                  </a:cubicBezTo>
                  <a:cubicBezTo>
                    <a:pt x="9954857" y="1119473"/>
                    <a:pt x="9961359" y="1118822"/>
                    <a:pt x="9967699" y="1118497"/>
                  </a:cubicBezTo>
                  <a:lnTo>
                    <a:pt x="9967211" y="1118497"/>
                  </a:lnTo>
                  <a:cubicBezTo>
                    <a:pt x="9980866" y="1117359"/>
                    <a:pt x="9994521" y="1115896"/>
                    <a:pt x="10008176" y="1114433"/>
                  </a:cubicBezTo>
                  <a:cubicBezTo>
                    <a:pt x="10021181" y="1113133"/>
                    <a:pt x="10034186" y="1111832"/>
                    <a:pt x="10047191" y="1110369"/>
                  </a:cubicBezTo>
                  <a:cubicBezTo>
                    <a:pt x="10059545" y="1108906"/>
                    <a:pt x="10071575" y="1107281"/>
                    <a:pt x="10083767" y="1104680"/>
                  </a:cubicBezTo>
                  <a:lnTo>
                    <a:pt x="10083767" y="1104680"/>
                  </a:lnTo>
                  <a:lnTo>
                    <a:pt x="10086693" y="1104029"/>
                  </a:lnTo>
                  <a:cubicBezTo>
                    <a:pt x="10090269" y="1103217"/>
                    <a:pt x="10093845" y="1102404"/>
                    <a:pt x="10097421" y="1101428"/>
                  </a:cubicBezTo>
                  <a:cubicBezTo>
                    <a:pt x="10078727" y="1083059"/>
                    <a:pt x="10059708" y="1064690"/>
                    <a:pt x="10040038" y="1047296"/>
                  </a:cubicBezTo>
                  <a:cubicBezTo>
                    <a:pt x="10018580" y="1028276"/>
                    <a:pt x="9996635" y="1009745"/>
                    <a:pt x="9975014" y="990888"/>
                  </a:cubicBezTo>
                  <a:lnTo>
                    <a:pt x="9974689" y="990563"/>
                  </a:lnTo>
                  <a:cubicBezTo>
                    <a:pt x="9970462" y="991050"/>
                    <a:pt x="9966073" y="991375"/>
                    <a:pt x="9961847" y="991375"/>
                  </a:cubicBezTo>
                  <a:cubicBezTo>
                    <a:pt x="9956319" y="991375"/>
                    <a:pt x="9950793" y="991050"/>
                    <a:pt x="9945428" y="990725"/>
                  </a:cubicBezTo>
                  <a:lnTo>
                    <a:pt x="9945428" y="990725"/>
                  </a:lnTo>
                  <a:cubicBezTo>
                    <a:pt x="9931935" y="990075"/>
                    <a:pt x="9918605" y="988774"/>
                    <a:pt x="9905113" y="987799"/>
                  </a:cubicBezTo>
                  <a:cubicBezTo>
                    <a:pt x="9891133" y="986661"/>
                    <a:pt x="9876990" y="985361"/>
                    <a:pt x="9863010" y="984548"/>
                  </a:cubicBezTo>
                  <a:lnTo>
                    <a:pt x="9860572" y="984548"/>
                  </a:lnTo>
                  <a:cubicBezTo>
                    <a:pt x="9859271" y="984385"/>
                    <a:pt x="9858133" y="984223"/>
                    <a:pt x="9856833" y="984223"/>
                  </a:cubicBezTo>
                  <a:lnTo>
                    <a:pt x="9855532" y="984223"/>
                  </a:lnTo>
                  <a:cubicBezTo>
                    <a:pt x="9855532" y="984223"/>
                    <a:pt x="9856020" y="984223"/>
                    <a:pt x="9856345" y="984223"/>
                  </a:cubicBezTo>
                  <a:cubicBezTo>
                    <a:pt x="9848705" y="983898"/>
                    <a:pt x="9841065" y="983898"/>
                    <a:pt x="9833424" y="984223"/>
                  </a:cubicBezTo>
                  <a:lnTo>
                    <a:pt x="9832449" y="984223"/>
                  </a:lnTo>
                  <a:cubicBezTo>
                    <a:pt x="9830173" y="986011"/>
                    <a:pt x="9826922" y="986011"/>
                    <a:pt x="9824646" y="984223"/>
                  </a:cubicBezTo>
                  <a:cubicBezTo>
                    <a:pt x="9823671" y="983410"/>
                    <a:pt x="9822695" y="982597"/>
                    <a:pt x="9822207" y="981297"/>
                  </a:cubicBezTo>
                  <a:cubicBezTo>
                    <a:pt x="9821232" y="979183"/>
                    <a:pt x="9821720" y="976745"/>
                    <a:pt x="9822858" y="974957"/>
                  </a:cubicBezTo>
                  <a:cubicBezTo>
                    <a:pt x="9825133" y="971706"/>
                    <a:pt x="9829685" y="971543"/>
                    <a:pt x="9833261" y="971218"/>
                  </a:cubicBezTo>
                  <a:cubicBezTo>
                    <a:pt x="9835700" y="971055"/>
                    <a:pt x="9838301" y="970893"/>
                    <a:pt x="9840739" y="970730"/>
                  </a:cubicBezTo>
                  <a:cubicBezTo>
                    <a:pt x="9845941" y="970730"/>
                    <a:pt x="9851143" y="970730"/>
                    <a:pt x="9856345" y="970893"/>
                  </a:cubicBezTo>
                  <a:cubicBezTo>
                    <a:pt x="9856833" y="970893"/>
                    <a:pt x="9857158" y="970893"/>
                    <a:pt x="9857645" y="970893"/>
                  </a:cubicBezTo>
                  <a:lnTo>
                    <a:pt x="9858621" y="970893"/>
                  </a:lnTo>
                  <a:cubicBezTo>
                    <a:pt x="9858621" y="970893"/>
                    <a:pt x="9860084" y="970893"/>
                    <a:pt x="9860897" y="971055"/>
                  </a:cubicBezTo>
                  <a:lnTo>
                    <a:pt x="9862197" y="971055"/>
                  </a:lnTo>
                  <a:cubicBezTo>
                    <a:pt x="9875690" y="971868"/>
                    <a:pt x="9889182" y="973169"/>
                    <a:pt x="9902675" y="974307"/>
                  </a:cubicBezTo>
                  <a:cubicBezTo>
                    <a:pt x="9916330" y="975444"/>
                    <a:pt x="9929985" y="976582"/>
                    <a:pt x="9943640" y="977395"/>
                  </a:cubicBezTo>
                  <a:lnTo>
                    <a:pt x="9944940" y="977395"/>
                  </a:lnTo>
                  <a:cubicBezTo>
                    <a:pt x="9944940" y="977395"/>
                    <a:pt x="9946241" y="977395"/>
                    <a:pt x="9946891" y="977558"/>
                  </a:cubicBezTo>
                  <a:lnTo>
                    <a:pt x="9949004" y="977558"/>
                  </a:lnTo>
                  <a:cubicBezTo>
                    <a:pt x="9952743" y="977883"/>
                    <a:pt x="9956482" y="978045"/>
                    <a:pt x="9960221" y="978045"/>
                  </a:cubicBezTo>
                  <a:cubicBezTo>
                    <a:pt x="9953881" y="972518"/>
                    <a:pt x="9947541" y="966991"/>
                    <a:pt x="9941039" y="961627"/>
                  </a:cubicBezTo>
                  <a:cubicBezTo>
                    <a:pt x="9937625" y="958701"/>
                    <a:pt x="9934211" y="955937"/>
                    <a:pt x="9930797" y="953011"/>
                  </a:cubicBezTo>
                  <a:lnTo>
                    <a:pt x="9930797" y="953011"/>
                  </a:lnTo>
                  <a:cubicBezTo>
                    <a:pt x="9908852" y="934967"/>
                    <a:pt x="9886744" y="917411"/>
                    <a:pt x="9863498" y="900992"/>
                  </a:cubicBezTo>
                  <a:cubicBezTo>
                    <a:pt x="9855532" y="895302"/>
                    <a:pt x="9847404" y="889775"/>
                    <a:pt x="9839276" y="884411"/>
                  </a:cubicBezTo>
                  <a:cubicBezTo>
                    <a:pt x="9835212" y="881647"/>
                    <a:pt x="9831148" y="879046"/>
                    <a:pt x="9827247" y="876283"/>
                  </a:cubicBezTo>
                  <a:cubicBezTo>
                    <a:pt x="9824971" y="874820"/>
                    <a:pt x="9822858" y="873357"/>
                    <a:pt x="9820582" y="871731"/>
                  </a:cubicBezTo>
                  <a:cubicBezTo>
                    <a:pt x="9819281" y="870756"/>
                    <a:pt x="9817656" y="869618"/>
                    <a:pt x="9816843" y="868155"/>
                  </a:cubicBezTo>
                  <a:cubicBezTo>
                    <a:pt x="9815705" y="866367"/>
                    <a:pt x="9815543" y="864253"/>
                    <a:pt x="9816355" y="862465"/>
                  </a:cubicBezTo>
                  <a:cubicBezTo>
                    <a:pt x="9817819" y="858401"/>
                    <a:pt x="9823183" y="857263"/>
                    <a:pt x="9826434" y="860027"/>
                  </a:cubicBezTo>
                  <a:cubicBezTo>
                    <a:pt x="9829197" y="862140"/>
                    <a:pt x="9832286" y="864091"/>
                    <a:pt x="9835212" y="866042"/>
                  </a:cubicBezTo>
                  <a:cubicBezTo>
                    <a:pt x="9838301" y="868155"/>
                    <a:pt x="9841552" y="870268"/>
                    <a:pt x="9844641" y="872219"/>
                  </a:cubicBezTo>
                  <a:cubicBezTo>
                    <a:pt x="9850331" y="875958"/>
                    <a:pt x="9856020" y="879697"/>
                    <a:pt x="9861709" y="883598"/>
                  </a:cubicBezTo>
                  <a:cubicBezTo>
                    <a:pt x="9872926" y="891238"/>
                    <a:pt x="9884143" y="899204"/>
                    <a:pt x="9894872" y="907494"/>
                  </a:cubicBezTo>
                  <a:cubicBezTo>
                    <a:pt x="9902512" y="913347"/>
                    <a:pt x="9910153" y="919361"/>
                    <a:pt x="9917793" y="925376"/>
                  </a:cubicBezTo>
                  <a:cubicBezTo>
                    <a:pt x="9925108" y="931066"/>
                    <a:pt x="9932261" y="936918"/>
                    <a:pt x="9939251" y="942770"/>
                  </a:cubicBezTo>
                  <a:lnTo>
                    <a:pt x="9939413" y="942770"/>
                  </a:lnTo>
                  <a:lnTo>
                    <a:pt x="9939413" y="943095"/>
                  </a:lnTo>
                  <a:cubicBezTo>
                    <a:pt x="9942989" y="946021"/>
                    <a:pt x="9946403" y="948785"/>
                    <a:pt x="9949817" y="951711"/>
                  </a:cubicBezTo>
                  <a:lnTo>
                    <a:pt x="9949817" y="951711"/>
                  </a:lnTo>
                  <a:cubicBezTo>
                    <a:pt x="9959408" y="959676"/>
                    <a:pt x="9968837" y="967967"/>
                    <a:pt x="9978265" y="976257"/>
                  </a:cubicBezTo>
                  <a:lnTo>
                    <a:pt x="9978753" y="976257"/>
                  </a:lnTo>
                  <a:cubicBezTo>
                    <a:pt x="9978753" y="976257"/>
                    <a:pt x="9979241" y="975932"/>
                    <a:pt x="9979565" y="975770"/>
                  </a:cubicBezTo>
                  <a:cubicBezTo>
                    <a:pt x="9979565" y="975282"/>
                    <a:pt x="9979241" y="974794"/>
                    <a:pt x="9979078" y="974307"/>
                  </a:cubicBezTo>
                  <a:lnTo>
                    <a:pt x="9979403" y="975119"/>
                  </a:lnTo>
                  <a:cubicBezTo>
                    <a:pt x="9977127" y="969105"/>
                    <a:pt x="9974364" y="963252"/>
                    <a:pt x="9971763" y="957400"/>
                  </a:cubicBezTo>
                  <a:cubicBezTo>
                    <a:pt x="9968999" y="951223"/>
                    <a:pt x="9966398" y="944883"/>
                    <a:pt x="9963797" y="938543"/>
                  </a:cubicBezTo>
                  <a:cubicBezTo>
                    <a:pt x="9958433" y="925213"/>
                    <a:pt x="9953719" y="911558"/>
                    <a:pt x="9949167" y="897903"/>
                  </a:cubicBezTo>
                  <a:cubicBezTo>
                    <a:pt x="9942827" y="879209"/>
                    <a:pt x="9937300" y="860189"/>
                    <a:pt x="9931285" y="841332"/>
                  </a:cubicBezTo>
                  <a:cubicBezTo>
                    <a:pt x="9930310" y="838081"/>
                    <a:pt x="9932423" y="834342"/>
                    <a:pt x="9935675" y="833367"/>
                  </a:cubicBezTo>
                  <a:cubicBezTo>
                    <a:pt x="9939088" y="832392"/>
                    <a:pt x="9942502" y="834505"/>
                    <a:pt x="9943640" y="837756"/>
                  </a:cubicBezTo>
                  <a:cubicBezTo>
                    <a:pt x="9948354" y="851411"/>
                    <a:pt x="9952255" y="865391"/>
                    <a:pt x="9956807" y="879209"/>
                  </a:cubicBezTo>
                  <a:cubicBezTo>
                    <a:pt x="9961034" y="892376"/>
                    <a:pt x="9965423" y="905381"/>
                    <a:pt x="9970137" y="918548"/>
                  </a:cubicBezTo>
                  <a:lnTo>
                    <a:pt x="9970137" y="918548"/>
                  </a:lnTo>
                  <a:cubicBezTo>
                    <a:pt x="9975014" y="931553"/>
                    <a:pt x="9980379" y="944396"/>
                    <a:pt x="9986068" y="957238"/>
                  </a:cubicBezTo>
                  <a:cubicBezTo>
                    <a:pt x="9987369" y="960001"/>
                    <a:pt x="9988507" y="962927"/>
                    <a:pt x="9989807" y="965691"/>
                  </a:cubicBezTo>
                  <a:cubicBezTo>
                    <a:pt x="9991270" y="969105"/>
                    <a:pt x="9992571" y="972681"/>
                    <a:pt x="9993058" y="976420"/>
                  </a:cubicBezTo>
                  <a:cubicBezTo>
                    <a:pt x="9993546" y="980484"/>
                    <a:pt x="9991757" y="983410"/>
                    <a:pt x="9988994" y="985523"/>
                  </a:cubicBezTo>
                  <a:cubicBezTo>
                    <a:pt x="9997122" y="992676"/>
                    <a:pt x="10005413" y="999666"/>
                    <a:pt x="10013703" y="1006656"/>
                  </a:cubicBezTo>
                  <a:cubicBezTo>
                    <a:pt x="10034836" y="1024863"/>
                    <a:pt x="10055806" y="1043069"/>
                    <a:pt x="10076126" y="1062252"/>
                  </a:cubicBezTo>
                  <a:cubicBezTo>
                    <a:pt x="10086367" y="1072005"/>
                    <a:pt x="10096609" y="1081759"/>
                    <a:pt x="10106687" y="1091675"/>
                  </a:cubicBezTo>
                  <a:lnTo>
                    <a:pt x="10111402" y="1096389"/>
                  </a:lnTo>
                  <a:lnTo>
                    <a:pt x="10111402" y="1095414"/>
                  </a:lnTo>
                  <a:cubicBezTo>
                    <a:pt x="10110914" y="1090049"/>
                    <a:pt x="10110101" y="1085010"/>
                    <a:pt x="10108963" y="1079808"/>
                  </a:cubicBezTo>
                  <a:cubicBezTo>
                    <a:pt x="10106037" y="1066803"/>
                    <a:pt x="10102623" y="1053961"/>
                    <a:pt x="10099210" y="1040956"/>
                  </a:cubicBezTo>
                  <a:cubicBezTo>
                    <a:pt x="10095633" y="1027139"/>
                    <a:pt x="10092057" y="1013158"/>
                    <a:pt x="10088643" y="999178"/>
                  </a:cubicBezTo>
                  <a:cubicBezTo>
                    <a:pt x="10085392" y="986011"/>
                    <a:pt x="10082303" y="972844"/>
                    <a:pt x="10079540" y="959676"/>
                  </a:cubicBezTo>
                  <a:lnTo>
                    <a:pt x="10079540" y="960001"/>
                  </a:lnTo>
                  <a:cubicBezTo>
                    <a:pt x="10079377" y="958863"/>
                    <a:pt x="10079052" y="957725"/>
                    <a:pt x="10078890" y="956588"/>
                  </a:cubicBezTo>
                  <a:lnTo>
                    <a:pt x="10078890" y="957400"/>
                  </a:lnTo>
                  <a:lnTo>
                    <a:pt x="10078565" y="955450"/>
                  </a:lnTo>
                  <a:cubicBezTo>
                    <a:pt x="10078565" y="955450"/>
                    <a:pt x="10078565" y="956100"/>
                    <a:pt x="10078727" y="956262"/>
                  </a:cubicBezTo>
                  <a:cubicBezTo>
                    <a:pt x="10076289" y="944883"/>
                    <a:pt x="10073851" y="933667"/>
                    <a:pt x="10071737" y="922287"/>
                  </a:cubicBezTo>
                  <a:cubicBezTo>
                    <a:pt x="10071087" y="918874"/>
                    <a:pt x="10073851" y="915622"/>
                    <a:pt x="10077101" y="915135"/>
                  </a:cubicBezTo>
                  <a:cubicBezTo>
                    <a:pt x="10080678" y="914647"/>
                    <a:pt x="10083604" y="917085"/>
                    <a:pt x="10084254" y="920499"/>
                  </a:cubicBezTo>
                  <a:cubicBezTo>
                    <a:pt x="10086367" y="930740"/>
                    <a:pt x="10088481" y="940982"/>
                    <a:pt x="10090757" y="951223"/>
                  </a:cubicBezTo>
                  <a:lnTo>
                    <a:pt x="10090757" y="951060"/>
                  </a:lnTo>
                  <a:lnTo>
                    <a:pt x="10090757" y="951060"/>
                  </a:lnTo>
                  <a:lnTo>
                    <a:pt x="10090757" y="951060"/>
                  </a:lnTo>
                  <a:cubicBezTo>
                    <a:pt x="10091244" y="953336"/>
                    <a:pt x="10091732" y="955450"/>
                    <a:pt x="10092220" y="957725"/>
                  </a:cubicBezTo>
                  <a:lnTo>
                    <a:pt x="10092220" y="957400"/>
                  </a:lnTo>
                  <a:cubicBezTo>
                    <a:pt x="10098072" y="984548"/>
                    <a:pt x="10104899" y="1011370"/>
                    <a:pt x="10111889" y="1038355"/>
                  </a:cubicBezTo>
                  <a:cubicBezTo>
                    <a:pt x="10113515" y="1044858"/>
                    <a:pt x="10115303" y="1051197"/>
                    <a:pt x="10116929" y="1057700"/>
                  </a:cubicBezTo>
                  <a:cubicBezTo>
                    <a:pt x="10118717" y="1064527"/>
                    <a:pt x="10120505" y="1071192"/>
                    <a:pt x="10121805" y="1078182"/>
                  </a:cubicBezTo>
                  <a:cubicBezTo>
                    <a:pt x="10122456" y="1081434"/>
                    <a:pt x="10123106" y="1084522"/>
                    <a:pt x="10123594" y="1087773"/>
                  </a:cubicBezTo>
                  <a:cubicBezTo>
                    <a:pt x="10123756" y="1089562"/>
                    <a:pt x="10124081" y="1091187"/>
                    <a:pt x="10124244" y="1092975"/>
                  </a:cubicBezTo>
                  <a:cubicBezTo>
                    <a:pt x="10124569" y="1096064"/>
                    <a:pt x="10124894" y="1099315"/>
                    <a:pt x="10124244" y="1102404"/>
                  </a:cubicBezTo>
                  <a:cubicBezTo>
                    <a:pt x="10123919" y="1103867"/>
                    <a:pt x="10123269" y="1105330"/>
                    <a:pt x="10122293" y="1106468"/>
                  </a:cubicBezTo>
                  <a:lnTo>
                    <a:pt x="10121968" y="1106793"/>
                  </a:lnTo>
                  <a:lnTo>
                    <a:pt x="10122293" y="1107118"/>
                  </a:lnTo>
                  <a:cubicBezTo>
                    <a:pt x="10127495" y="1112320"/>
                    <a:pt x="10132697" y="1117684"/>
                    <a:pt x="10137899" y="1122886"/>
                  </a:cubicBezTo>
                  <a:cubicBezTo>
                    <a:pt x="10143751" y="1128739"/>
                    <a:pt x="10149278" y="1134591"/>
                    <a:pt x="10154968" y="1140443"/>
                  </a:cubicBezTo>
                  <a:cubicBezTo>
                    <a:pt x="10160332" y="1145970"/>
                    <a:pt x="10165697" y="1151334"/>
                    <a:pt x="10170736" y="1156861"/>
                  </a:cubicBezTo>
                  <a:lnTo>
                    <a:pt x="10170411" y="1156374"/>
                  </a:lnTo>
                  <a:cubicBezTo>
                    <a:pt x="10172849" y="1158975"/>
                    <a:pt x="10175451" y="1161738"/>
                    <a:pt x="10177889" y="1164339"/>
                  </a:cubicBezTo>
                  <a:cubicBezTo>
                    <a:pt x="10180165" y="1166778"/>
                    <a:pt x="10182441" y="1169216"/>
                    <a:pt x="10184879" y="1171817"/>
                  </a:cubicBezTo>
                  <a:lnTo>
                    <a:pt x="10184229" y="1171167"/>
                  </a:lnTo>
                  <a:cubicBezTo>
                    <a:pt x="10186342" y="1173605"/>
                    <a:pt x="10188618" y="1175881"/>
                    <a:pt x="10190731" y="1178319"/>
                  </a:cubicBezTo>
                  <a:lnTo>
                    <a:pt x="10190081" y="1177669"/>
                  </a:lnTo>
                  <a:cubicBezTo>
                    <a:pt x="10205199" y="1193925"/>
                    <a:pt x="10219829" y="1210669"/>
                    <a:pt x="10233972" y="1227901"/>
                  </a:cubicBezTo>
                  <a:cubicBezTo>
                    <a:pt x="10233322" y="1222048"/>
                    <a:pt x="10232021" y="1216196"/>
                    <a:pt x="10230883" y="1210506"/>
                  </a:cubicBezTo>
                  <a:cubicBezTo>
                    <a:pt x="10229420" y="1203354"/>
                    <a:pt x="10227957" y="1196364"/>
                    <a:pt x="10226494" y="1189211"/>
                  </a:cubicBezTo>
                  <a:cubicBezTo>
                    <a:pt x="10226007" y="1186772"/>
                    <a:pt x="10225356" y="1184334"/>
                    <a:pt x="10224869" y="1181896"/>
                  </a:cubicBezTo>
                  <a:lnTo>
                    <a:pt x="10224869" y="1182546"/>
                  </a:lnTo>
                  <a:lnTo>
                    <a:pt x="10224543" y="1180758"/>
                  </a:lnTo>
                  <a:cubicBezTo>
                    <a:pt x="10224219" y="1178970"/>
                    <a:pt x="10223731" y="1177181"/>
                    <a:pt x="10223405" y="1175393"/>
                  </a:cubicBezTo>
                  <a:lnTo>
                    <a:pt x="10223405" y="1174418"/>
                  </a:lnTo>
                  <a:lnTo>
                    <a:pt x="10222918" y="1173605"/>
                  </a:lnTo>
                  <a:lnTo>
                    <a:pt x="10222918" y="1174418"/>
                  </a:lnTo>
                  <a:cubicBezTo>
                    <a:pt x="10222430" y="1171329"/>
                    <a:pt x="10221780" y="1168241"/>
                    <a:pt x="10221130" y="1165315"/>
                  </a:cubicBezTo>
                  <a:cubicBezTo>
                    <a:pt x="10221130" y="1164989"/>
                    <a:pt x="10220967" y="1164502"/>
                    <a:pt x="10220805" y="1164177"/>
                  </a:cubicBezTo>
                  <a:lnTo>
                    <a:pt x="10220805" y="1164989"/>
                  </a:lnTo>
                  <a:cubicBezTo>
                    <a:pt x="10220805" y="1163689"/>
                    <a:pt x="10220479" y="1162551"/>
                    <a:pt x="10220155" y="1161251"/>
                  </a:cubicBezTo>
                  <a:lnTo>
                    <a:pt x="10220155" y="1161738"/>
                  </a:lnTo>
                  <a:cubicBezTo>
                    <a:pt x="10219829" y="1159950"/>
                    <a:pt x="10219504" y="1158162"/>
                    <a:pt x="10219017" y="1156374"/>
                  </a:cubicBezTo>
                  <a:lnTo>
                    <a:pt x="10219017" y="1156374"/>
                  </a:lnTo>
                  <a:lnTo>
                    <a:pt x="10219017" y="1155886"/>
                  </a:lnTo>
                  <a:cubicBezTo>
                    <a:pt x="10218691" y="1154423"/>
                    <a:pt x="10218366" y="1153123"/>
                    <a:pt x="10218041" y="1151660"/>
                  </a:cubicBezTo>
                  <a:cubicBezTo>
                    <a:pt x="10218041" y="1151985"/>
                    <a:pt x="10218041" y="1152147"/>
                    <a:pt x="10218204" y="1152472"/>
                  </a:cubicBezTo>
                  <a:cubicBezTo>
                    <a:pt x="10218204" y="1151822"/>
                    <a:pt x="10217879" y="1151172"/>
                    <a:pt x="10217716" y="1150522"/>
                  </a:cubicBezTo>
                  <a:lnTo>
                    <a:pt x="10217716" y="1150847"/>
                  </a:lnTo>
                  <a:cubicBezTo>
                    <a:pt x="10217716" y="1150034"/>
                    <a:pt x="10217391" y="1149221"/>
                    <a:pt x="10217228" y="1148246"/>
                  </a:cubicBezTo>
                  <a:cubicBezTo>
                    <a:pt x="10217228" y="1148571"/>
                    <a:pt x="10217228" y="1148896"/>
                    <a:pt x="10217391" y="1149059"/>
                  </a:cubicBezTo>
                  <a:lnTo>
                    <a:pt x="10217391" y="1148408"/>
                  </a:lnTo>
                  <a:cubicBezTo>
                    <a:pt x="10216741" y="1145807"/>
                    <a:pt x="10216091" y="1143206"/>
                    <a:pt x="10215603" y="1140605"/>
                  </a:cubicBezTo>
                  <a:lnTo>
                    <a:pt x="10215603" y="1141093"/>
                  </a:lnTo>
                  <a:cubicBezTo>
                    <a:pt x="10215115" y="1138655"/>
                    <a:pt x="10214627" y="1136216"/>
                    <a:pt x="10214140" y="1133778"/>
                  </a:cubicBezTo>
                  <a:lnTo>
                    <a:pt x="10214140" y="1134591"/>
                  </a:lnTo>
                  <a:cubicBezTo>
                    <a:pt x="10212351" y="1125162"/>
                    <a:pt x="10210401" y="1115734"/>
                    <a:pt x="10208450" y="1106305"/>
                  </a:cubicBezTo>
                  <a:cubicBezTo>
                    <a:pt x="10207800" y="1102892"/>
                    <a:pt x="10210563" y="1099640"/>
                    <a:pt x="10213815" y="1099153"/>
                  </a:cubicBezTo>
                  <a:cubicBezTo>
                    <a:pt x="10215440" y="1098990"/>
                    <a:pt x="10217066" y="1099315"/>
                    <a:pt x="10218529" y="1100291"/>
                  </a:cubicBezTo>
                  <a:cubicBezTo>
                    <a:pt x="10219992" y="1101266"/>
                    <a:pt x="10220642" y="1102729"/>
                    <a:pt x="10220967" y="1104517"/>
                  </a:cubicBezTo>
                  <a:cubicBezTo>
                    <a:pt x="10221943" y="1109231"/>
                    <a:pt x="10223081" y="1114109"/>
                    <a:pt x="10224056" y="1118822"/>
                  </a:cubicBezTo>
                  <a:lnTo>
                    <a:pt x="10224056" y="1118822"/>
                  </a:lnTo>
                  <a:cubicBezTo>
                    <a:pt x="10224869" y="1122724"/>
                    <a:pt x="10225844" y="1126788"/>
                    <a:pt x="10226657" y="1130852"/>
                  </a:cubicBezTo>
                  <a:lnTo>
                    <a:pt x="10226657" y="1131177"/>
                  </a:lnTo>
                  <a:lnTo>
                    <a:pt x="10226657" y="1131177"/>
                  </a:lnTo>
                  <a:lnTo>
                    <a:pt x="10226657" y="1131340"/>
                  </a:lnTo>
                  <a:lnTo>
                    <a:pt x="10226657" y="1131340"/>
                  </a:lnTo>
                  <a:cubicBezTo>
                    <a:pt x="10227145" y="1133778"/>
                    <a:pt x="10227795" y="1136216"/>
                    <a:pt x="10228283" y="1138655"/>
                  </a:cubicBezTo>
                  <a:lnTo>
                    <a:pt x="10228283" y="1138655"/>
                  </a:lnTo>
                  <a:cubicBezTo>
                    <a:pt x="10228770" y="1140931"/>
                    <a:pt x="10229420" y="1143369"/>
                    <a:pt x="10229908" y="1145807"/>
                  </a:cubicBezTo>
                  <a:lnTo>
                    <a:pt x="10229908" y="1144995"/>
                  </a:lnTo>
                  <a:cubicBezTo>
                    <a:pt x="10229908" y="1144995"/>
                    <a:pt x="10229908" y="1145645"/>
                    <a:pt x="10229908" y="1145970"/>
                  </a:cubicBezTo>
                  <a:lnTo>
                    <a:pt x="10229908" y="1145970"/>
                  </a:lnTo>
                  <a:cubicBezTo>
                    <a:pt x="10229908" y="1146783"/>
                    <a:pt x="10230233" y="1147433"/>
                    <a:pt x="10230396" y="1148083"/>
                  </a:cubicBezTo>
                  <a:lnTo>
                    <a:pt x="10230396" y="1148083"/>
                  </a:lnTo>
                  <a:lnTo>
                    <a:pt x="10230396" y="1148571"/>
                  </a:lnTo>
                  <a:lnTo>
                    <a:pt x="10230396" y="1148571"/>
                  </a:lnTo>
                  <a:lnTo>
                    <a:pt x="10231046" y="1151009"/>
                  </a:lnTo>
                  <a:lnTo>
                    <a:pt x="10231046" y="1151009"/>
                  </a:lnTo>
                  <a:lnTo>
                    <a:pt x="10231371" y="1151985"/>
                  </a:lnTo>
                  <a:lnTo>
                    <a:pt x="10231371" y="1151985"/>
                  </a:lnTo>
                  <a:cubicBezTo>
                    <a:pt x="10231371" y="1151985"/>
                    <a:pt x="10231533" y="1152797"/>
                    <a:pt x="10231696" y="1153448"/>
                  </a:cubicBezTo>
                  <a:lnTo>
                    <a:pt x="10231696" y="1154098"/>
                  </a:lnTo>
                  <a:lnTo>
                    <a:pt x="10231859" y="1154098"/>
                  </a:lnTo>
                  <a:lnTo>
                    <a:pt x="10231859" y="1155073"/>
                  </a:lnTo>
                  <a:cubicBezTo>
                    <a:pt x="10232509" y="1157512"/>
                    <a:pt x="10233159" y="1159950"/>
                    <a:pt x="10233647" y="1162388"/>
                  </a:cubicBezTo>
                  <a:lnTo>
                    <a:pt x="10233647" y="1162388"/>
                  </a:lnTo>
                  <a:lnTo>
                    <a:pt x="10233647" y="1162388"/>
                  </a:lnTo>
                  <a:cubicBezTo>
                    <a:pt x="10234297" y="1165477"/>
                    <a:pt x="10234947" y="1168566"/>
                    <a:pt x="10235597" y="1171654"/>
                  </a:cubicBezTo>
                  <a:lnTo>
                    <a:pt x="10235597" y="1171654"/>
                  </a:lnTo>
                  <a:cubicBezTo>
                    <a:pt x="10235597" y="1171654"/>
                    <a:pt x="10235760" y="1172305"/>
                    <a:pt x="10235923" y="1172792"/>
                  </a:cubicBezTo>
                  <a:lnTo>
                    <a:pt x="10235923" y="1171980"/>
                  </a:lnTo>
                  <a:cubicBezTo>
                    <a:pt x="10235923" y="1171980"/>
                    <a:pt x="10235923" y="1173443"/>
                    <a:pt x="10236248" y="1174255"/>
                  </a:cubicBezTo>
                  <a:lnTo>
                    <a:pt x="10236248" y="1173930"/>
                  </a:lnTo>
                  <a:cubicBezTo>
                    <a:pt x="10236248" y="1174906"/>
                    <a:pt x="10236573" y="1175718"/>
                    <a:pt x="10236735" y="1176694"/>
                  </a:cubicBezTo>
                  <a:lnTo>
                    <a:pt x="10236735" y="1176206"/>
                  </a:lnTo>
                  <a:cubicBezTo>
                    <a:pt x="10236735" y="1176206"/>
                    <a:pt x="10236898" y="1177669"/>
                    <a:pt x="10237061" y="1178482"/>
                  </a:cubicBezTo>
                  <a:lnTo>
                    <a:pt x="10237061" y="1178644"/>
                  </a:lnTo>
                  <a:lnTo>
                    <a:pt x="10237386" y="1180108"/>
                  </a:lnTo>
                  <a:lnTo>
                    <a:pt x="10237386" y="1179295"/>
                  </a:lnTo>
                  <a:cubicBezTo>
                    <a:pt x="10237711" y="1182058"/>
                    <a:pt x="10238361" y="1184822"/>
                    <a:pt x="10239011" y="1187423"/>
                  </a:cubicBezTo>
                  <a:lnTo>
                    <a:pt x="10239011" y="1186772"/>
                  </a:lnTo>
                  <a:cubicBezTo>
                    <a:pt x="10240312" y="1193437"/>
                    <a:pt x="10241612" y="1200102"/>
                    <a:pt x="10243075" y="1206930"/>
                  </a:cubicBezTo>
                  <a:cubicBezTo>
                    <a:pt x="10244376" y="1213595"/>
                    <a:pt x="10245839" y="1220260"/>
                    <a:pt x="10246652" y="1227087"/>
                  </a:cubicBezTo>
                  <a:cubicBezTo>
                    <a:pt x="10246977" y="1230013"/>
                    <a:pt x="10247302" y="1232940"/>
                    <a:pt x="10246977" y="1235866"/>
                  </a:cubicBezTo>
                  <a:cubicBezTo>
                    <a:pt x="10246814" y="1237491"/>
                    <a:pt x="10246164" y="1239117"/>
                    <a:pt x="10245189" y="1240417"/>
                  </a:cubicBezTo>
                  <a:cubicBezTo>
                    <a:pt x="10245026" y="1240742"/>
                    <a:pt x="10244701" y="1241068"/>
                    <a:pt x="10244376" y="1241393"/>
                  </a:cubicBezTo>
                  <a:lnTo>
                    <a:pt x="10245026" y="1242205"/>
                  </a:lnTo>
                  <a:cubicBezTo>
                    <a:pt x="10249253" y="1247407"/>
                    <a:pt x="10253317" y="1252609"/>
                    <a:pt x="10257218" y="1257974"/>
                  </a:cubicBezTo>
                  <a:cubicBezTo>
                    <a:pt x="10261445" y="1263663"/>
                    <a:pt x="10265834" y="1269516"/>
                    <a:pt x="10269898" y="1275368"/>
                  </a:cubicBezTo>
                  <a:cubicBezTo>
                    <a:pt x="10277701" y="1286909"/>
                    <a:pt x="10284691" y="1298776"/>
                    <a:pt x="10291518" y="1310968"/>
                  </a:cubicBezTo>
                  <a:cubicBezTo>
                    <a:pt x="10298346" y="1323160"/>
                    <a:pt x="10305011" y="1335352"/>
                    <a:pt x="10311513" y="1347544"/>
                  </a:cubicBezTo>
                  <a:cubicBezTo>
                    <a:pt x="10318015" y="1359736"/>
                    <a:pt x="10324193" y="1372091"/>
                    <a:pt x="10329720" y="1384608"/>
                  </a:cubicBezTo>
                  <a:cubicBezTo>
                    <a:pt x="10330858" y="1387209"/>
                    <a:pt x="10331996" y="1389972"/>
                    <a:pt x="10332971" y="1392573"/>
                  </a:cubicBezTo>
                  <a:cubicBezTo>
                    <a:pt x="10334271" y="1395825"/>
                    <a:pt x="10332971" y="1399726"/>
                    <a:pt x="10329720" y="1401189"/>
                  </a:cubicBezTo>
                  <a:cubicBezTo>
                    <a:pt x="10328907" y="1401514"/>
                    <a:pt x="10327932" y="1401677"/>
                    <a:pt x="10327119" y="1401677"/>
                  </a:cubicBezTo>
                  <a:cubicBezTo>
                    <a:pt x="10324681" y="1401677"/>
                    <a:pt x="10322242" y="1400214"/>
                    <a:pt x="10321104" y="1397775"/>
                  </a:cubicBezTo>
                  <a:cubicBezTo>
                    <a:pt x="10313789" y="1381682"/>
                    <a:pt x="10305986" y="1365588"/>
                    <a:pt x="10297858" y="1349821"/>
                  </a:cubicBezTo>
                  <a:cubicBezTo>
                    <a:pt x="10297858" y="1350145"/>
                    <a:pt x="10298183" y="1350308"/>
                    <a:pt x="10298346" y="1350633"/>
                  </a:cubicBezTo>
                  <a:cubicBezTo>
                    <a:pt x="10291843" y="1338278"/>
                    <a:pt x="10285016" y="1325924"/>
                    <a:pt x="10278026" y="1313732"/>
                  </a:cubicBezTo>
                  <a:cubicBezTo>
                    <a:pt x="10274449" y="1307555"/>
                    <a:pt x="10270873" y="1301377"/>
                    <a:pt x="10267297" y="1295200"/>
                  </a:cubicBezTo>
                  <a:cubicBezTo>
                    <a:pt x="10263558" y="1289023"/>
                    <a:pt x="10259494" y="1283171"/>
                    <a:pt x="10255430" y="1277318"/>
                  </a:cubicBezTo>
                  <a:lnTo>
                    <a:pt x="10255430" y="1277318"/>
                  </a:lnTo>
                  <a:lnTo>
                    <a:pt x="10255917" y="1277969"/>
                  </a:lnTo>
                  <a:cubicBezTo>
                    <a:pt x="10248115" y="1267240"/>
                    <a:pt x="10239987" y="1256673"/>
                    <a:pt x="10231696" y="1246107"/>
                  </a:cubicBezTo>
                  <a:cubicBezTo>
                    <a:pt x="10225519" y="1247732"/>
                    <a:pt x="10219179" y="1249033"/>
                    <a:pt x="10213002" y="1250333"/>
                  </a:cubicBezTo>
                  <a:cubicBezTo>
                    <a:pt x="10197559" y="1253422"/>
                    <a:pt x="10182115" y="1255535"/>
                    <a:pt x="10166509" y="1256673"/>
                  </a:cubicBezTo>
                  <a:lnTo>
                    <a:pt x="10164234" y="1256673"/>
                  </a:lnTo>
                  <a:lnTo>
                    <a:pt x="10162771" y="1256998"/>
                  </a:lnTo>
                  <a:cubicBezTo>
                    <a:pt x="10143263" y="1258624"/>
                    <a:pt x="10123594" y="1259274"/>
                    <a:pt x="10104087" y="1259274"/>
                  </a:cubicBezTo>
                  <a:cubicBezTo>
                    <a:pt x="10096446" y="1259274"/>
                    <a:pt x="10088806" y="1259274"/>
                    <a:pt x="10081328" y="1258949"/>
                  </a:cubicBezTo>
                  <a:lnTo>
                    <a:pt x="10081328" y="1258949"/>
                  </a:lnTo>
                  <a:close/>
                  <a:moveTo>
                    <a:pt x="10127983" y="353815"/>
                  </a:moveTo>
                  <a:cubicBezTo>
                    <a:pt x="10127170" y="352840"/>
                    <a:pt x="10126357" y="351864"/>
                    <a:pt x="10125707" y="350726"/>
                  </a:cubicBezTo>
                  <a:cubicBezTo>
                    <a:pt x="10123919" y="348125"/>
                    <a:pt x="10122293" y="345199"/>
                    <a:pt x="10120668" y="342436"/>
                  </a:cubicBezTo>
                  <a:cubicBezTo>
                    <a:pt x="10119042" y="339672"/>
                    <a:pt x="10117579" y="336746"/>
                    <a:pt x="10115953" y="333983"/>
                  </a:cubicBezTo>
                  <a:cubicBezTo>
                    <a:pt x="10109451" y="322278"/>
                    <a:pt x="10102949" y="310737"/>
                    <a:pt x="10096284" y="299032"/>
                  </a:cubicBezTo>
                  <a:cubicBezTo>
                    <a:pt x="10091244" y="290092"/>
                    <a:pt x="10086043" y="281151"/>
                    <a:pt x="10081003" y="272210"/>
                  </a:cubicBezTo>
                  <a:cubicBezTo>
                    <a:pt x="10078239" y="267496"/>
                    <a:pt x="10075639" y="262781"/>
                    <a:pt x="10073037" y="257905"/>
                  </a:cubicBezTo>
                  <a:cubicBezTo>
                    <a:pt x="10071737" y="255629"/>
                    <a:pt x="10070599" y="253353"/>
                    <a:pt x="10069624" y="251240"/>
                  </a:cubicBezTo>
                  <a:cubicBezTo>
                    <a:pt x="10068486" y="248964"/>
                    <a:pt x="10067185" y="246363"/>
                    <a:pt x="10067348" y="243762"/>
                  </a:cubicBezTo>
                  <a:lnTo>
                    <a:pt x="10067348" y="243762"/>
                  </a:lnTo>
                  <a:cubicBezTo>
                    <a:pt x="10067348" y="243762"/>
                    <a:pt x="10067348" y="243274"/>
                    <a:pt x="10067348" y="243112"/>
                  </a:cubicBezTo>
                  <a:lnTo>
                    <a:pt x="10067348" y="243112"/>
                  </a:lnTo>
                  <a:cubicBezTo>
                    <a:pt x="10067836" y="239860"/>
                    <a:pt x="10070274" y="237585"/>
                    <a:pt x="10073525" y="237422"/>
                  </a:cubicBezTo>
                  <a:cubicBezTo>
                    <a:pt x="10076451" y="237422"/>
                    <a:pt x="10079377" y="239698"/>
                    <a:pt x="10079703" y="242624"/>
                  </a:cubicBezTo>
                  <a:cubicBezTo>
                    <a:pt x="10080515" y="244737"/>
                    <a:pt x="10081653" y="246688"/>
                    <a:pt x="10082629" y="248639"/>
                  </a:cubicBezTo>
                  <a:lnTo>
                    <a:pt x="10082303" y="247826"/>
                  </a:lnTo>
                  <a:cubicBezTo>
                    <a:pt x="10088643" y="259530"/>
                    <a:pt x="10095308" y="271072"/>
                    <a:pt x="10101973" y="282614"/>
                  </a:cubicBezTo>
                  <a:cubicBezTo>
                    <a:pt x="10108801" y="294643"/>
                    <a:pt x="10115628" y="306510"/>
                    <a:pt x="10122293" y="318540"/>
                  </a:cubicBezTo>
                  <a:cubicBezTo>
                    <a:pt x="10124244" y="322116"/>
                    <a:pt x="10126195" y="325692"/>
                    <a:pt x="10128145" y="329106"/>
                  </a:cubicBezTo>
                  <a:cubicBezTo>
                    <a:pt x="10128145" y="317889"/>
                    <a:pt x="10128145" y="306673"/>
                    <a:pt x="10127983" y="295456"/>
                  </a:cubicBezTo>
                  <a:cubicBezTo>
                    <a:pt x="10127658" y="267658"/>
                    <a:pt x="10127333" y="239860"/>
                    <a:pt x="10126520" y="212225"/>
                  </a:cubicBezTo>
                  <a:cubicBezTo>
                    <a:pt x="10126357" y="205235"/>
                    <a:pt x="10126032" y="198408"/>
                    <a:pt x="10125869" y="191418"/>
                  </a:cubicBezTo>
                  <a:cubicBezTo>
                    <a:pt x="10122943" y="189467"/>
                    <a:pt x="10121155" y="185728"/>
                    <a:pt x="10119367" y="182639"/>
                  </a:cubicBezTo>
                  <a:cubicBezTo>
                    <a:pt x="10116279" y="177112"/>
                    <a:pt x="10113190" y="171585"/>
                    <a:pt x="10110264" y="166058"/>
                  </a:cubicBezTo>
                  <a:cubicBezTo>
                    <a:pt x="10104412" y="155492"/>
                    <a:pt x="10098397" y="144925"/>
                    <a:pt x="10092382" y="134522"/>
                  </a:cubicBezTo>
                  <a:cubicBezTo>
                    <a:pt x="10086043" y="123468"/>
                    <a:pt x="10079703" y="112576"/>
                    <a:pt x="10073851" y="101359"/>
                  </a:cubicBezTo>
                  <a:cubicBezTo>
                    <a:pt x="10073851" y="101522"/>
                    <a:pt x="10074175" y="101847"/>
                    <a:pt x="10074175" y="102172"/>
                  </a:cubicBezTo>
                  <a:cubicBezTo>
                    <a:pt x="10073200" y="100384"/>
                    <a:pt x="10072225" y="98433"/>
                    <a:pt x="10071249" y="96483"/>
                  </a:cubicBezTo>
                  <a:cubicBezTo>
                    <a:pt x="10069949" y="93556"/>
                    <a:pt x="10068323" y="90143"/>
                    <a:pt x="10069299" y="86892"/>
                  </a:cubicBezTo>
                  <a:cubicBezTo>
                    <a:pt x="10070111" y="83803"/>
                    <a:pt x="10072875" y="81364"/>
                    <a:pt x="10076126" y="81364"/>
                  </a:cubicBezTo>
                  <a:cubicBezTo>
                    <a:pt x="10077264" y="81364"/>
                    <a:pt x="10078239" y="81364"/>
                    <a:pt x="10079377" y="81690"/>
                  </a:cubicBezTo>
                  <a:cubicBezTo>
                    <a:pt x="10082141" y="82340"/>
                    <a:pt x="10084092" y="84941"/>
                    <a:pt x="10084092" y="87704"/>
                  </a:cubicBezTo>
                  <a:cubicBezTo>
                    <a:pt x="10084092" y="89005"/>
                    <a:pt x="10083767" y="90143"/>
                    <a:pt x="10083116" y="91118"/>
                  </a:cubicBezTo>
                  <a:cubicBezTo>
                    <a:pt x="10083767" y="92256"/>
                    <a:pt x="10084254" y="93556"/>
                    <a:pt x="10084905" y="94694"/>
                  </a:cubicBezTo>
                  <a:cubicBezTo>
                    <a:pt x="10091082" y="106399"/>
                    <a:pt x="10097747" y="117778"/>
                    <a:pt x="10104249" y="129157"/>
                  </a:cubicBezTo>
                  <a:cubicBezTo>
                    <a:pt x="10110914" y="140699"/>
                    <a:pt x="10117417" y="152241"/>
                    <a:pt x="10123919" y="163945"/>
                  </a:cubicBezTo>
                  <a:lnTo>
                    <a:pt x="10124894" y="165896"/>
                  </a:lnTo>
                  <a:cubicBezTo>
                    <a:pt x="10124407" y="152891"/>
                    <a:pt x="10123756" y="139886"/>
                    <a:pt x="10123106" y="126881"/>
                  </a:cubicBezTo>
                  <a:cubicBezTo>
                    <a:pt x="10121643" y="98921"/>
                    <a:pt x="10119530" y="71123"/>
                    <a:pt x="10117741" y="43325"/>
                  </a:cubicBezTo>
                  <a:cubicBezTo>
                    <a:pt x="10117254" y="36173"/>
                    <a:pt x="10116766" y="28858"/>
                    <a:pt x="10116441" y="21705"/>
                  </a:cubicBezTo>
                  <a:cubicBezTo>
                    <a:pt x="10116441" y="17641"/>
                    <a:pt x="10116279" y="13740"/>
                    <a:pt x="10116279" y="9676"/>
                  </a:cubicBezTo>
                  <a:cubicBezTo>
                    <a:pt x="10116279" y="7887"/>
                    <a:pt x="10116116" y="5774"/>
                    <a:pt x="10116766" y="3986"/>
                  </a:cubicBezTo>
                  <a:cubicBezTo>
                    <a:pt x="10118067" y="572"/>
                    <a:pt x="10122293" y="-1053"/>
                    <a:pt x="10125545" y="735"/>
                  </a:cubicBezTo>
                  <a:cubicBezTo>
                    <a:pt x="10126683" y="1385"/>
                    <a:pt x="10127658" y="2360"/>
                    <a:pt x="10128308" y="3661"/>
                  </a:cubicBezTo>
                  <a:cubicBezTo>
                    <a:pt x="10128796" y="4799"/>
                    <a:pt x="10128796" y="5937"/>
                    <a:pt x="10128958" y="7075"/>
                  </a:cubicBezTo>
                  <a:cubicBezTo>
                    <a:pt x="10128958" y="8700"/>
                    <a:pt x="10128958" y="10326"/>
                    <a:pt x="10128958" y="11951"/>
                  </a:cubicBezTo>
                  <a:cubicBezTo>
                    <a:pt x="10128958" y="15365"/>
                    <a:pt x="10129121" y="18779"/>
                    <a:pt x="10129283" y="22193"/>
                  </a:cubicBezTo>
                  <a:cubicBezTo>
                    <a:pt x="10129609" y="28858"/>
                    <a:pt x="10130096" y="35360"/>
                    <a:pt x="10130421" y="42025"/>
                  </a:cubicBezTo>
                  <a:cubicBezTo>
                    <a:pt x="10131397" y="56330"/>
                    <a:pt x="10132372" y="70798"/>
                    <a:pt x="10133347" y="85103"/>
                  </a:cubicBezTo>
                  <a:cubicBezTo>
                    <a:pt x="10135135" y="112413"/>
                    <a:pt x="10136761" y="139724"/>
                    <a:pt x="10137899" y="167196"/>
                  </a:cubicBezTo>
                  <a:cubicBezTo>
                    <a:pt x="10139362" y="164920"/>
                    <a:pt x="10140988" y="162644"/>
                    <a:pt x="10142451" y="160369"/>
                  </a:cubicBezTo>
                  <a:cubicBezTo>
                    <a:pt x="10146352" y="154354"/>
                    <a:pt x="10150253" y="148502"/>
                    <a:pt x="10154155" y="142487"/>
                  </a:cubicBezTo>
                  <a:cubicBezTo>
                    <a:pt x="10154968" y="141349"/>
                    <a:pt x="10155618" y="140211"/>
                    <a:pt x="10156431" y="139073"/>
                  </a:cubicBezTo>
                  <a:lnTo>
                    <a:pt x="10155943" y="139724"/>
                  </a:lnTo>
                  <a:cubicBezTo>
                    <a:pt x="10162283" y="129645"/>
                    <a:pt x="10168785" y="119729"/>
                    <a:pt x="10175451" y="109812"/>
                  </a:cubicBezTo>
                  <a:cubicBezTo>
                    <a:pt x="10177239" y="107212"/>
                    <a:pt x="10180977" y="106561"/>
                    <a:pt x="10183579" y="108024"/>
                  </a:cubicBezTo>
                  <a:cubicBezTo>
                    <a:pt x="10186505" y="109650"/>
                    <a:pt x="10187967" y="113714"/>
                    <a:pt x="10186017" y="116640"/>
                  </a:cubicBezTo>
                  <a:cubicBezTo>
                    <a:pt x="10184716" y="118753"/>
                    <a:pt x="10183416" y="120867"/>
                    <a:pt x="10181953" y="122980"/>
                  </a:cubicBezTo>
                  <a:lnTo>
                    <a:pt x="10181953" y="122655"/>
                  </a:lnTo>
                  <a:cubicBezTo>
                    <a:pt x="10181465" y="123793"/>
                    <a:pt x="10180815" y="124768"/>
                    <a:pt x="10180165" y="125906"/>
                  </a:cubicBezTo>
                  <a:cubicBezTo>
                    <a:pt x="10179839" y="126394"/>
                    <a:pt x="10179677" y="126719"/>
                    <a:pt x="10179352" y="127206"/>
                  </a:cubicBezTo>
                  <a:cubicBezTo>
                    <a:pt x="10175288" y="133709"/>
                    <a:pt x="10171061" y="140211"/>
                    <a:pt x="10166835" y="146714"/>
                  </a:cubicBezTo>
                  <a:lnTo>
                    <a:pt x="10167323" y="146063"/>
                  </a:lnTo>
                  <a:cubicBezTo>
                    <a:pt x="10166509" y="147364"/>
                    <a:pt x="10165697" y="148664"/>
                    <a:pt x="10164884" y="149965"/>
                  </a:cubicBezTo>
                  <a:cubicBezTo>
                    <a:pt x="10157894" y="161019"/>
                    <a:pt x="10150741" y="172073"/>
                    <a:pt x="10142939" y="182802"/>
                  </a:cubicBezTo>
                  <a:cubicBezTo>
                    <a:pt x="10141638" y="184590"/>
                    <a:pt x="10140337" y="186378"/>
                    <a:pt x="10138875" y="188166"/>
                  </a:cubicBezTo>
                  <a:lnTo>
                    <a:pt x="10138875" y="188492"/>
                  </a:lnTo>
                  <a:cubicBezTo>
                    <a:pt x="10139362" y="209949"/>
                    <a:pt x="10139850" y="231570"/>
                    <a:pt x="10140337" y="253028"/>
                  </a:cubicBezTo>
                  <a:cubicBezTo>
                    <a:pt x="10140663" y="266845"/>
                    <a:pt x="10140663" y="280663"/>
                    <a:pt x="10140825" y="294481"/>
                  </a:cubicBezTo>
                  <a:cubicBezTo>
                    <a:pt x="10140988" y="308623"/>
                    <a:pt x="10141150" y="322929"/>
                    <a:pt x="10141150" y="337071"/>
                  </a:cubicBezTo>
                  <a:cubicBezTo>
                    <a:pt x="10143101" y="334796"/>
                    <a:pt x="10145052" y="332520"/>
                    <a:pt x="10147003" y="330406"/>
                  </a:cubicBezTo>
                  <a:cubicBezTo>
                    <a:pt x="10151391" y="325367"/>
                    <a:pt x="10155943" y="320490"/>
                    <a:pt x="10160332" y="315613"/>
                  </a:cubicBezTo>
                  <a:cubicBezTo>
                    <a:pt x="10169436" y="305697"/>
                    <a:pt x="10178701" y="295781"/>
                    <a:pt x="10188455" y="286353"/>
                  </a:cubicBezTo>
                  <a:cubicBezTo>
                    <a:pt x="10189268" y="285540"/>
                    <a:pt x="10189918" y="284890"/>
                    <a:pt x="10190731" y="284239"/>
                  </a:cubicBezTo>
                  <a:lnTo>
                    <a:pt x="10190893" y="284239"/>
                  </a:lnTo>
                  <a:lnTo>
                    <a:pt x="10191219" y="283752"/>
                  </a:lnTo>
                  <a:lnTo>
                    <a:pt x="10191219" y="283752"/>
                  </a:lnTo>
                  <a:cubicBezTo>
                    <a:pt x="10192357" y="282776"/>
                    <a:pt x="10193332" y="281801"/>
                    <a:pt x="10194470" y="280826"/>
                  </a:cubicBezTo>
                  <a:cubicBezTo>
                    <a:pt x="10196746" y="278712"/>
                    <a:pt x="10200647" y="279037"/>
                    <a:pt x="10202761" y="281151"/>
                  </a:cubicBezTo>
                  <a:cubicBezTo>
                    <a:pt x="10205199" y="283427"/>
                    <a:pt x="10205524" y="287816"/>
                    <a:pt x="10202923" y="290092"/>
                  </a:cubicBezTo>
                  <a:cubicBezTo>
                    <a:pt x="10193169" y="299520"/>
                    <a:pt x="10183579" y="309111"/>
                    <a:pt x="10174475" y="319027"/>
                  </a:cubicBezTo>
                  <a:cubicBezTo>
                    <a:pt x="10169923" y="324067"/>
                    <a:pt x="10165209" y="329106"/>
                    <a:pt x="10160820" y="334145"/>
                  </a:cubicBezTo>
                  <a:cubicBezTo>
                    <a:pt x="10156268" y="339185"/>
                    <a:pt x="10151879" y="344224"/>
                    <a:pt x="10147490" y="349263"/>
                  </a:cubicBezTo>
                  <a:cubicBezTo>
                    <a:pt x="10146515" y="350401"/>
                    <a:pt x="10145539" y="351377"/>
                    <a:pt x="10144564" y="352515"/>
                  </a:cubicBezTo>
                  <a:cubicBezTo>
                    <a:pt x="10143589" y="353652"/>
                    <a:pt x="10142451" y="354628"/>
                    <a:pt x="10141150" y="355603"/>
                  </a:cubicBezTo>
                  <a:cubicBezTo>
                    <a:pt x="10141150" y="377224"/>
                    <a:pt x="10141150" y="399007"/>
                    <a:pt x="10140825" y="420627"/>
                  </a:cubicBezTo>
                  <a:cubicBezTo>
                    <a:pt x="10140337" y="448588"/>
                    <a:pt x="10140337" y="476710"/>
                    <a:pt x="10140012" y="504671"/>
                  </a:cubicBezTo>
                  <a:cubicBezTo>
                    <a:pt x="10140012" y="519139"/>
                    <a:pt x="10140012" y="533769"/>
                    <a:pt x="10139525" y="548237"/>
                  </a:cubicBezTo>
                  <a:cubicBezTo>
                    <a:pt x="10139525" y="551813"/>
                    <a:pt x="10136761" y="554739"/>
                    <a:pt x="10133022" y="554902"/>
                  </a:cubicBezTo>
                  <a:lnTo>
                    <a:pt x="10133022" y="554902"/>
                  </a:lnTo>
                  <a:cubicBezTo>
                    <a:pt x="10129609" y="554902"/>
                    <a:pt x="10126520" y="551976"/>
                    <a:pt x="10126520" y="548399"/>
                  </a:cubicBezTo>
                  <a:cubicBezTo>
                    <a:pt x="10126520" y="520439"/>
                    <a:pt x="10126683" y="492479"/>
                    <a:pt x="10127170" y="464681"/>
                  </a:cubicBezTo>
                  <a:cubicBezTo>
                    <a:pt x="10127495" y="436396"/>
                    <a:pt x="10127983" y="408110"/>
                    <a:pt x="10128145" y="379662"/>
                  </a:cubicBezTo>
                  <a:cubicBezTo>
                    <a:pt x="10128145" y="371209"/>
                    <a:pt x="10128145" y="362756"/>
                    <a:pt x="10128145" y="354140"/>
                  </a:cubicBezTo>
                  <a:lnTo>
                    <a:pt x="10128145" y="354140"/>
                  </a:lnTo>
                  <a:close/>
                  <a:moveTo>
                    <a:pt x="475658" y="2235447"/>
                  </a:moveTo>
                  <a:cubicBezTo>
                    <a:pt x="473870" y="2233659"/>
                    <a:pt x="472569" y="2231220"/>
                    <a:pt x="471594" y="2228945"/>
                  </a:cubicBezTo>
                  <a:cubicBezTo>
                    <a:pt x="470293" y="2225531"/>
                    <a:pt x="469481" y="2221955"/>
                    <a:pt x="468668" y="2218541"/>
                  </a:cubicBezTo>
                  <a:cubicBezTo>
                    <a:pt x="467042" y="2212038"/>
                    <a:pt x="465254" y="2205536"/>
                    <a:pt x="463303" y="2199197"/>
                  </a:cubicBezTo>
                  <a:cubicBezTo>
                    <a:pt x="461515" y="2193181"/>
                    <a:pt x="459890" y="2187330"/>
                    <a:pt x="457939" y="2181315"/>
                  </a:cubicBezTo>
                  <a:cubicBezTo>
                    <a:pt x="457126" y="2178551"/>
                    <a:pt x="456151" y="2175788"/>
                    <a:pt x="455338" y="2173024"/>
                  </a:cubicBezTo>
                  <a:cubicBezTo>
                    <a:pt x="454200" y="2169611"/>
                    <a:pt x="452249" y="2165709"/>
                    <a:pt x="454037" y="2162295"/>
                  </a:cubicBezTo>
                  <a:cubicBezTo>
                    <a:pt x="456313" y="2158068"/>
                    <a:pt x="462328" y="2158068"/>
                    <a:pt x="464929" y="2161970"/>
                  </a:cubicBezTo>
                  <a:cubicBezTo>
                    <a:pt x="465579" y="2163108"/>
                    <a:pt x="465904" y="2164408"/>
                    <a:pt x="466392" y="2165709"/>
                  </a:cubicBezTo>
                  <a:cubicBezTo>
                    <a:pt x="466880" y="2167010"/>
                    <a:pt x="467205" y="2168148"/>
                    <a:pt x="467692" y="2169448"/>
                  </a:cubicBezTo>
                  <a:cubicBezTo>
                    <a:pt x="468505" y="2172049"/>
                    <a:pt x="469481" y="2174650"/>
                    <a:pt x="470293" y="2177251"/>
                  </a:cubicBezTo>
                  <a:cubicBezTo>
                    <a:pt x="471919" y="2182452"/>
                    <a:pt x="473545" y="2187654"/>
                    <a:pt x="475008" y="2192856"/>
                  </a:cubicBezTo>
                  <a:cubicBezTo>
                    <a:pt x="476471" y="2197896"/>
                    <a:pt x="477934" y="2203098"/>
                    <a:pt x="479397" y="2208300"/>
                  </a:cubicBezTo>
                  <a:cubicBezTo>
                    <a:pt x="480372" y="2211876"/>
                    <a:pt x="481185" y="2215290"/>
                    <a:pt x="482160" y="2218866"/>
                  </a:cubicBezTo>
                  <a:cubicBezTo>
                    <a:pt x="499554" y="2173349"/>
                    <a:pt x="516786" y="2127995"/>
                    <a:pt x="533692" y="2082316"/>
                  </a:cubicBezTo>
                  <a:cubicBezTo>
                    <a:pt x="536780" y="2074025"/>
                    <a:pt x="539869" y="2065734"/>
                    <a:pt x="543120" y="2057444"/>
                  </a:cubicBezTo>
                  <a:cubicBezTo>
                    <a:pt x="542795" y="2056306"/>
                    <a:pt x="542633" y="2055168"/>
                    <a:pt x="542307" y="2054030"/>
                  </a:cubicBezTo>
                  <a:cubicBezTo>
                    <a:pt x="541007" y="2047528"/>
                    <a:pt x="539869" y="2040863"/>
                    <a:pt x="538731" y="2034198"/>
                  </a:cubicBezTo>
                  <a:cubicBezTo>
                    <a:pt x="536780" y="2022981"/>
                    <a:pt x="535317" y="2011764"/>
                    <a:pt x="533692" y="2000385"/>
                  </a:cubicBezTo>
                  <a:cubicBezTo>
                    <a:pt x="532879" y="1994371"/>
                    <a:pt x="532229" y="1988356"/>
                    <a:pt x="531578" y="1982341"/>
                  </a:cubicBezTo>
                  <a:cubicBezTo>
                    <a:pt x="531253" y="1979415"/>
                    <a:pt x="531091" y="1976489"/>
                    <a:pt x="530928" y="1973400"/>
                  </a:cubicBezTo>
                  <a:cubicBezTo>
                    <a:pt x="530928" y="1971775"/>
                    <a:pt x="530928" y="1970149"/>
                    <a:pt x="530928" y="1968524"/>
                  </a:cubicBezTo>
                  <a:cubicBezTo>
                    <a:pt x="530928" y="1966735"/>
                    <a:pt x="531741" y="1965110"/>
                    <a:pt x="533042" y="1963809"/>
                  </a:cubicBezTo>
                  <a:cubicBezTo>
                    <a:pt x="533529" y="1963322"/>
                    <a:pt x="533854" y="1962834"/>
                    <a:pt x="534505" y="1962509"/>
                  </a:cubicBezTo>
                  <a:cubicBezTo>
                    <a:pt x="537431" y="1960558"/>
                    <a:pt x="541332" y="1961859"/>
                    <a:pt x="543120" y="1964460"/>
                  </a:cubicBezTo>
                  <a:cubicBezTo>
                    <a:pt x="543120" y="1964460"/>
                    <a:pt x="543120" y="1964622"/>
                    <a:pt x="543608" y="1965272"/>
                  </a:cubicBezTo>
                  <a:lnTo>
                    <a:pt x="543608" y="1965272"/>
                  </a:lnTo>
                  <a:cubicBezTo>
                    <a:pt x="543608" y="1965272"/>
                    <a:pt x="543770" y="1966085"/>
                    <a:pt x="543933" y="1966410"/>
                  </a:cubicBezTo>
                  <a:lnTo>
                    <a:pt x="543933" y="1966410"/>
                  </a:lnTo>
                  <a:lnTo>
                    <a:pt x="543933" y="1966898"/>
                  </a:lnTo>
                  <a:cubicBezTo>
                    <a:pt x="543933" y="1966898"/>
                    <a:pt x="543933" y="1968686"/>
                    <a:pt x="543933" y="1969336"/>
                  </a:cubicBezTo>
                  <a:cubicBezTo>
                    <a:pt x="543933" y="1969499"/>
                    <a:pt x="543933" y="1969824"/>
                    <a:pt x="543770" y="1969987"/>
                  </a:cubicBezTo>
                  <a:cubicBezTo>
                    <a:pt x="543770" y="1972100"/>
                    <a:pt x="543770" y="1974213"/>
                    <a:pt x="544096" y="1976326"/>
                  </a:cubicBezTo>
                  <a:lnTo>
                    <a:pt x="544096" y="1976326"/>
                  </a:lnTo>
                  <a:cubicBezTo>
                    <a:pt x="545234" y="1989169"/>
                    <a:pt x="547184" y="2002173"/>
                    <a:pt x="548972" y="2015178"/>
                  </a:cubicBezTo>
                  <a:cubicBezTo>
                    <a:pt x="549948" y="2021681"/>
                    <a:pt x="550923" y="2028020"/>
                    <a:pt x="551898" y="2034360"/>
                  </a:cubicBezTo>
                  <a:cubicBezTo>
                    <a:pt x="554662" y="2027045"/>
                    <a:pt x="557588" y="2019730"/>
                    <a:pt x="560514" y="2012415"/>
                  </a:cubicBezTo>
                  <a:cubicBezTo>
                    <a:pt x="565554" y="1999735"/>
                    <a:pt x="570593" y="1987055"/>
                    <a:pt x="575795" y="1974376"/>
                  </a:cubicBezTo>
                  <a:cubicBezTo>
                    <a:pt x="580672" y="1962509"/>
                    <a:pt x="585874" y="1950967"/>
                    <a:pt x="591075" y="1939425"/>
                  </a:cubicBezTo>
                  <a:cubicBezTo>
                    <a:pt x="601642" y="1915854"/>
                    <a:pt x="612858" y="1892608"/>
                    <a:pt x="624238" y="1869362"/>
                  </a:cubicBezTo>
                  <a:cubicBezTo>
                    <a:pt x="630740" y="1856195"/>
                    <a:pt x="637405" y="1843352"/>
                    <a:pt x="644395" y="1830510"/>
                  </a:cubicBezTo>
                  <a:lnTo>
                    <a:pt x="643745" y="1830185"/>
                  </a:lnTo>
                  <a:cubicBezTo>
                    <a:pt x="639031" y="1827909"/>
                    <a:pt x="637405" y="1822545"/>
                    <a:pt x="635942" y="1817830"/>
                  </a:cubicBezTo>
                  <a:cubicBezTo>
                    <a:pt x="634154" y="1811816"/>
                    <a:pt x="633178" y="1805638"/>
                    <a:pt x="632366" y="1799299"/>
                  </a:cubicBezTo>
                  <a:cubicBezTo>
                    <a:pt x="630578" y="1785969"/>
                    <a:pt x="629277" y="1772639"/>
                    <a:pt x="627814" y="1759309"/>
                  </a:cubicBezTo>
                  <a:cubicBezTo>
                    <a:pt x="627001" y="1752481"/>
                    <a:pt x="626351" y="1745816"/>
                    <a:pt x="625538" y="1738989"/>
                  </a:cubicBezTo>
                  <a:cubicBezTo>
                    <a:pt x="624888" y="1732486"/>
                    <a:pt x="624075" y="1725821"/>
                    <a:pt x="623750" y="1719156"/>
                  </a:cubicBezTo>
                  <a:cubicBezTo>
                    <a:pt x="623587" y="1715905"/>
                    <a:pt x="622937" y="1711841"/>
                    <a:pt x="625538" y="1709240"/>
                  </a:cubicBezTo>
                  <a:cubicBezTo>
                    <a:pt x="628139" y="1706639"/>
                    <a:pt x="632853" y="1706314"/>
                    <a:pt x="635129" y="1709565"/>
                  </a:cubicBezTo>
                  <a:cubicBezTo>
                    <a:pt x="636267" y="1711028"/>
                    <a:pt x="636592" y="1712817"/>
                    <a:pt x="636430" y="1714442"/>
                  </a:cubicBezTo>
                  <a:lnTo>
                    <a:pt x="636430" y="1714442"/>
                  </a:lnTo>
                  <a:cubicBezTo>
                    <a:pt x="636430" y="1716068"/>
                    <a:pt x="636430" y="1717693"/>
                    <a:pt x="636755" y="1719319"/>
                  </a:cubicBezTo>
                  <a:lnTo>
                    <a:pt x="636755" y="1719319"/>
                  </a:lnTo>
                  <a:cubicBezTo>
                    <a:pt x="637893" y="1732324"/>
                    <a:pt x="639518" y="1745491"/>
                    <a:pt x="640981" y="1758659"/>
                  </a:cubicBezTo>
                  <a:cubicBezTo>
                    <a:pt x="642444" y="1771663"/>
                    <a:pt x="643582" y="1784831"/>
                    <a:pt x="645370" y="1797836"/>
                  </a:cubicBezTo>
                  <a:cubicBezTo>
                    <a:pt x="645858" y="1801900"/>
                    <a:pt x="646508" y="1805801"/>
                    <a:pt x="647321" y="1809865"/>
                  </a:cubicBezTo>
                  <a:cubicBezTo>
                    <a:pt x="647809" y="1812303"/>
                    <a:pt x="648622" y="1814579"/>
                    <a:pt x="649272" y="1817018"/>
                  </a:cubicBezTo>
                  <a:cubicBezTo>
                    <a:pt x="649434" y="1817668"/>
                    <a:pt x="649760" y="1818156"/>
                    <a:pt x="650085" y="1818806"/>
                  </a:cubicBezTo>
                  <a:lnTo>
                    <a:pt x="650085" y="1818806"/>
                  </a:lnTo>
                  <a:lnTo>
                    <a:pt x="650410" y="1819131"/>
                  </a:lnTo>
                  <a:lnTo>
                    <a:pt x="650572" y="1819131"/>
                  </a:lnTo>
                  <a:cubicBezTo>
                    <a:pt x="653824" y="1813279"/>
                    <a:pt x="657075" y="1807427"/>
                    <a:pt x="660326" y="1801574"/>
                  </a:cubicBezTo>
                  <a:cubicBezTo>
                    <a:pt x="672843" y="1778979"/>
                    <a:pt x="685685" y="1756708"/>
                    <a:pt x="698528" y="1734437"/>
                  </a:cubicBezTo>
                  <a:cubicBezTo>
                    <a:pt x="711858" y="1711191"/>
                    <a:pt x="725187" y="1687782"/>
                    <a:pt x="738355" y="1664374"/>
                  </a:cubicBezTo>
                  <a:cubicBezTo>
                    <a:pt x="742094" y="1657709"/>
                    <a:pt x="745995" y="1651044"/>
                    <a:pt x="749734" y="1644379"/>
                  </a:cubicBezTo>
                  <a:cubicBezTo>
                    <a:pt x="749409" y="1644054"/>
                    <a:pt x="749084" y="1643729"/>
                    <a:pt x="748759" y="1643404"/>
                  </a:cubicBezTo>
                  <a:cubicBezTo>
                    <a:pt x="747621" y="1642266"/>
                    <a:pt x="747133" y="1640477"/>
                    <a:pt x="746808" y="1639014"/>
                  </a:cubicBezTo>
                  <a:cubicBezTo>
                    <a:pt x="745833" y="1636088"/>
                    <a:pt x="745345" y="1633162"/>
                    <a:pt x="744695" y="1630074"/>
                  </a:cubicBezTo>
                  <a:cubicBezTo>
                    <a:pt x="744044" y="1626822"/>
                    <a:pt x="743394" y="1623734"/>
                    <a:pt x="742744" y="1620483"/>
                  </a:cubicBezTo>
                  <a:cubicBezTo>
                    <a:pt x="741443" y="1614143"/>
                    <a:pt x="740305" y="1607803"/>
                    <a:pt x="739168" y="1601463"/>
                  </a:cubicBezTo>
                  <a:cubicBezTo>
                    <a:pt x="736079" y="1584882"/>
                    <a:pt x="732828" y="1568301"/>
                    <a:pt x="729251" y="1551720"/>
                  </a:cubicBezTo>
                  <a:cubicBezTo>
                    <a:pt x="728601" y="1548957"/>
                    <a:pt x="728113" y="1546193"/>
                    <a:pt x="727463" y="1543592"/>
                  </a:cubicBezTo>
                  <a:cubicBezTo>
                    <a:pt x="725838" y="1536602"/>
                    <a:pt x="724212" y="1529774"/>
                    <a:pt x="722424" y="1522784"/>
                  </a:cubicBezTo>
                  <a:cubicBezTo>
                    <a:pt x="720636" y="1516282"/>
                    <a:pt x="718685" y="1509942"/>
                    <a:pt x="716734" y="1503439"/>
                  </a:cubicBezTo>
                  <a:cubicBezTo>
                    <a:pt x="715759" y="1500513"/>
                    <a:pt x="717385" y="1497262"/>
                    <a:pt x="720148" y="1495962"/>
                  </a:cubicBezTo>
                  <a:cubicBezTo>
                    <a:pt x="722912" y="1494824"/>
                    <a:pt x="726488" y="1495636"/>
                    <a:pt x="727951" y="1498400"/>
                  </a:cubicBezTo>
                  <a:cubicBezTo>
                    <a:pt x="728764" y="1499863"/>
                    <a:pt x="729251" y="1501489"/>
                    <a:pt x="729739" y="1503114"/>
                  </a:cubicBezTo>
                  <a:cubicBezTo>
                    <a:pt x="730389" y="1504902"/>
                    <a:pt x="730877" y="1506691"/>
                    <a:pt x="731527" y="1508479"/>
                  </a:cubicBezTo>
                  <a:cubicBezTo>
                    <a:pt x="732340" y="1511405"/>
                    <a:pt x="733315" y="1514331"/>
                    <a:pt x="733966" y="1517094"/>
                  </a:cubicBezTo>
                  <a:cubicBezTo>
                    <a:pt x="735916" y="1524247"/>
                    <a:pt x="737705" y="1531400"/>
                    <a:pt x="739330" y="1538715"/>
                  </a:cubicBezTo>
                  <a:cubicBezTo>
                    <a:pt x="742419" y="1551720"/>
                    <a:pt x="745020" y="1564887"/>
                    <a:pt x="747621" y="1578054"/>
                  </a:cubicBezTo>
                  <a:cubicBezTo>
                    <a:pt x="749246" y="1586508"/>
                    <a:pt x="750872" y="1595123"/>
                    <a:pt x="752497" y="1603576"/>
                  </a:cubicBezTo>
                  <a:cubicBezTo>
                    <a:pt x="753961" y="1611542"/>
                    <a:pt x="755424" y="1619507"/>
                    <a:pt x="757212" y="1627473"/>
                  </a:cubicBezTo>
                  <a:cubicBezTo>
                    <a:pt x="757212" y="1627148"/>
                    <a:pt x="757212" y="1626822"/>
                    <a:pt x="757049" y="1626660"/>
                  </a:cubicBezTo>
                  <a:cubicBezTo>
                    <a:pt x="757374" y="1627798"/>
                    <a:pt x="757537" y="1629098"/>
                    <a:pt x="757862" y="1630237"/>
                  </a:cubicBezTo>
                  <a:cubicBezTo>
                    <a:pt x="763877" y="1619832"/>
                    <a:pt x="769891" y="1609266"/>
                    <a:pt x="776069" y="1598862"/>
                  </a:cubicBezTo>
                  <a:cubicBezTo>
                    <a:pt x="789073" y="1576754"/>
                    <a:pt x="802566" y="1554808"/>
                    <a:pt x="816546" y="1533188"/>
                  </a:cubicBezTo>
                  <a:cubicBezTo>
                    <a:pt x="828901" y="1514006"/>
                    <a:pt x="841093" y="1494986"/>
                    <a:pt x="853935" y="1476129"/>
                  </a:cubicBezTo>
                  <a:cubicBezTo>
                    <a:pt x="852634" y="1475154"/>
                    <a:pt x="851659" y="1473528"/>
                    <a:pt x="851497" y="1471903"/>
                  </a:cubicBezTo>
                  <a:cubicBezTo>
                    <a:pt x="851334" y="1470765"/>
                    <a:pt x="851497" y="1469627"/>
                    <a:pt x="851497" y="1468489"/>
                  </a:cubicBezTo>
                  <a:cubicBezTo>
                    <a:pt x="851984" y="1465075"/>
                    <a:pt x="852472" y="1461661"/>
                    <a:pt x="852960" y="1458085"/>
                  </a:cubicBezTo>
                  <a:cubicBezTo>
                    <a:pt x="853772" y="1451258"/>
                    <a:pt x="854423" y="1444268"/>
                    <a:pt x="855073" y="1437440"/>
                  </a:cubicBezTo>
                  <a:cubicBezTo>
                    <a:pt x="856373" y="1424110"/>
                    <a:pt x="857511" y="1410618"/>
                    <a:pt x="858487" y="1397125"/>
                  </a:cubicBezTo>
                  <a:cubicBezTo>
                    <a:pt x="859462" y="1382657"/>
                    <a:pt x="860437" y="1368352"/>
                    <a:pt x="861250" y="1353885"/>
                  </a:cubicBezTo>
                  <a:lnTo>
                    <a:pt x="861250" y="1353885"/>
                  </a:lnTo>
                  <a:cubicBezTo>
                    <a:pt x="861575" y="1349170"/>
                    <a:pt x="861738" y="1344293"/>
                    <a:pt x="862063" y="1339416"/>
                  </a:cubicBezTo>
                  <a:cubicBezTo>
                    <a:pt x="862225" y="1336165"/>
                    <a:pt x="865314" y="1333727"/>
                    <a:pt x="868403" y="1333727"/>
                  </a:cubicBezTo>
                  <a:cubicBezTo>
                    <a:pt x="871817" y="1333727"/>
                    <a:pt x="875068" y="1336653"/>
                    <a:pt x="874905" y="1340067"/>
                  </a:cubicBezTo>
                  <a:cubicBezTo>
                    <a:pt x="873930" y="1367702"/>
                    <a:pt x="871979" y="1395500"/>
                    <a:pt x="869541" y="1422973"/>
                  </a:cubicBezTo>
                  <a:cubicBezTo>
                    <a:pt x="868728" y="1431425"/>
                    <a:pt x="868078" y="1439878"/>
                    <a:pt x="867265" y="1448332"/>
                  </a:cubicBezTo>
                  <a:cubicBezTo>
                    <a:pt x="866940" y="1451745"/>
                    <a:pt x="866615" y="1455159"/>
                    <a:pt x="866127" y="1458410"/>
                  </a:cubicBezTo>
                  <a:cubicBezTo>
                    <a:pt x="879294" y="1439391"/>
                    <a:pt x="892462" y="1420371"/>
                    <a:pt x="905792" y="1401352"/>
                  </a:cubicBezTo>
                  <a:cubicBezTo>
                    <a:pt x="921235" y="1379081"/>
                    <a:pt x="936190" y="1356485"/>
                    <a:pt x="950821" y="1333565"/>
                  </a:cubicBezTo>
                  <a:cubicBezTo>
                    <a:pt x="964313" y="1311944"/>
                    <a:pt x="977643" y="1290323"/>
                    <a:pt x="990160" y="1268052"/>
                  </a:cubicBezTo>
                  <a:cubicBezTo>
                    <a:pt x="996825" y="1256186"/>
                    <a:pt x="1003328" y="1244319"/>
                    <a:pt x="1009505" y="1232289"/>
                  </a:cubicBezTo>
                  <a:cubicBezTo>
                    <a:pt x="1015194" y="1221235"/>
                    <a:pt x="1020884" y="1210019"/>
                    <a:pt x="1026574" y="1198964"/>
                  </a:cubicBezTo>
                  <a:cubicBezTo>
                    <a:pt x="1028849" y="1194738"/>
                    <a:pt x="1030963" y="1190674"/>
                    <a:pt x="1033401" y="1186610"/>
                  </a:cubicBezTo>
                  <a:cubicBezTo>
                    <a:pt x="1035352" y="1183359"/>
                    <a:pt x="1037303" y="1179945"/>
                    <a:pt x="1039741" y="1177019"/>
                  </a:cubicBezTo>
                  <a:cubicBezTo>
                    <a:pt x="1041854" y="1174255"/>
                    <a:pt x="1045593" y="1173605"/>
                    <a:pt x="1048519" y="1175718"/>
                  </a:cubicBezTo>
                  <a:cubicBezTo>
                    <a:pt x="1051283" y="1177832"/>
                    <a:pt x="1051771" y="1181571"/>
                    <a:pt x="1049820" y="1184497"/>
                  </a:cubicBezTo>
                  <a:cubicBezTo>
                    <a:pt x="1049332" y="1185309"/>
                    <a:pt x="1048682" y="1186285"/>
                    <a:pt x="1048194" y="1187098"/>
                  </a:cubicBezTo>
                  <a:lnTo>
                    <a:pt x="1048194" y="1187098"/>
                  </a:lnTo>
                  <a:cubicBezTo>
                    <a:pt x="1041854" y="1197014"/>
                    <a:pt x="1036652" y="1207743"/>
                    <a:pt x="1031450" y="1218309"/>
                  </a:cubicBezTo>
                  <a:cubicBezTo>
                    <a:pt x="1025598" y="1229851"/>
                    <a:pt x="1019746" y="1241230"/>
                    <a:pt x="1013731" y="1252609"/>
                  </a:cubicBezTo>
                  <a:cubicBezTo>
                    <a:pt x="1001539" y="1275693"/>
                    <a:pt x="988209" y="1298126"/>
                    <a:pt x="974554" y="1320397"/>
                  </a:cubicBezTo>
                  <a:cubicBezTo>
                    <a:pt x="961387" y="1342017"/>
                    <a:pt x="947569" y="1363313"/>
                    <a:pt x="933427" y="1384283"/>
                  </a:cubicBezTo>
                  <a:cubicBezTo>
                    <a:pt x="918959" y="1405741"/>
                    <a:pt x="904003" y="1426711"/>
                    <a:pt x="889373" y="1448006"/>
                  </a:cubicBezTo>
                  <a:cubicBezTo>
                    <a:pt x="887097" y="1451421"/>
                    <a:pt x="884821" y="1454671"/>
                    <a:pt x="882383" y="1458085"/>
                  </a:cubicBezTo>
                  <a:cubicBezTo>
                    <a:pt x="888073" y="1455322"/>
                    <a:pt x="893762" y="1452883"/>
                    <a:pt x="899614" y="1450445"/>
                  </a:cubicBezTo>
                  <a:cubicBezTo>
                    <a:pt x="912457" y="1444918"/>
                    <a:pt x="925299" y="1439553"/>
                    <a:pt x="938304" y="1434026"/>
                  </a:cubicBezTo>
                  <a:cubicBezTo>
                    <a:pt x="963013" y="1423460"/>
                    <a:pt x="987722" y="1412893"/>
                    <a:pt x="1012593" y="1402490"/>
                  </a:cubicBezTo>
                  <a:cubicBezTo>
                    <a:pt x="1018608" y="1400051"/>
                    <a:pt x="1024460" y="1397450"/>
                    <a:pt x="1030475" y="1395012"/>
                  </a:cubicBezTo>
                  <a:cubicBezTo>
                    <a:pt x="1033726" y="1393711"/>
                    <a:pt x="1037465" y="1395012"/>
                    <a:pt x="1038928" y="1398263"/>
                  </a:cubicBezTo>
                  <a:cubicBezTo>
                    <a:pt x="1040391" y="1401352"/>
                    <a:pt x="1038928" y="1405253"/>
                    <a:pt x="1035677" y="1406717"/>
                  </a:cubicBezTo>
                  <a:cubicBezTo>
                    <a:pt x="1022997" y="1412243"/>
                    <a:pt x="1009993" y="1417445"/>
                    <a:pt x="997150" y="1422973"/>
                  </a:cubicBezTo>
                  <a:cubicBezTo>
                    <a:pt x="984471" y="1428337"/>
                    <a:pt x="971628" y="1433864"/>
                    <a:pt x="958949" y="1439391"/>
                  </a:cubicBezTo>
                  <a:cubicBezTo>
                    <a:pt x="945944" y="1444918"/>
                    <a:pt x="932939" y="1450445"/>
                    <a:pt x="919934" y="1455972"/>
                  </a:cubicBezTo>
                  <a:cubicBezTo>
                    <a:pt x="907580" y="1461174"/>
                    <a:pt x="895225" y="1466051"/>
                    <a:pt x="883196" y="1472065"/>
                  </a:cubicBezTo>
                  <a:lnTo>
                    <a:pt x="883196" y="1472065"/>
                  </a:lnTo>
                  <a:cubicBezTo>
                    <a:pt x="881733" y="1472878"/>
                    <a:pt x="880270" y="1473691"/>
                    <a:pt x="878969" y="1474666"/>
                  </a:cubicBezTo>
                  <a:lnTo>
                    <a:pt x="878807" y="1474666"/>
                  </a:lnTo>
                  <a:lnTo>
                    <a:pt x="878807" y="1475316"/>
                  </a:lnTo>
                  <a:cubicBezTo>
                    <a:pt x="878319" y="1478405"/>
                    <a:pt x="875718" y="1480681"/>
                    <a:pt x="872629" y="1480844"/>
                  </a:cubicBezTo>
                  <a:lnTo>
                    <a:pt x="872629" y="1480844"/>
                  </a:lnTo>
                  <a:cubicBezTo>
                    <a:pt x="871004" y="1480844"/>
                    <a:pt x="869378" y="1480193"/>
                    <a:pt x="868240" y="1479055"/>
                  </a:cubicBezTo>
                  <a:cubicBezTo>
                    <a:pt x="853447" y="1501001"/>
                    <a:pt x="838817" y="1523109"/>
                    <a:pt x="824512" y="1545542"/>
                  </a:cubicBezTo>
                  <a:lnTo>
                    <a:pt x="824837" y="1545055"/>
                  </a:lnTo>
                  <a:cubicBezTo>
                    <a:pt x="811344" y="1566188"/>
                    <a:pt x="798177" y="1587483"/>
                    <a:pt x="785660" y="1609266"/>
                  </a:cubicBezTo>
                  <a:cubicBezTo>
                    <a:pt x="781433" y="1616581"/>
                    <a:pt x="777207" y="1623734"/>
                    <a:pt x="773143" y="1631049"/>
                  </a:cubicBezTo>
                  <a:cubicBezTo>
                    <a:pt x="776556" y="1630074"/>
                    <a:pt x="779808" y="1629098"/>
                    <a:pt x="783221" y="1628123"/>
                  </a:cubicBezTo>
                  <a:cubicBezTo>
                    <a:pt x="789399" y="1626335"/>
                    <a:pt x="795576" y="1624221"/>
                    <a:pt x="801591" y="1622271"/>
                  </a:cubicBezTo>
                  <a:cubicBezTo>
                    <a:pt x="815083" y="1617719"/>
                    <a:pt x="828738" y="1613167"/>
                    <a:pt x="842231" y="1608291"/>
                  </a:cubicBezTo>
                  <a:cubicBezTo>
                    <a:pt x="851334" y="1605039"/>
                    <a:pt x="860437" y="1601789"/>
                    <a:pt x="869541" y="1598537"/>
                  </a:cubicBezTo>
                  <a:lnTo>
                    <a:pt x="869378" y="1598537"/>
                  </a:lnTo>
                  <a:cubicBezTo>
                    <a:pt x="871329" y="1597887"/>
                    <a:pt x="873280" y="1597236"/>
                    <a:pt x="875230" y="1596586"/>
                  </a:cubicBezTo>
                  <a:lnTo>
                    <a:pt x="875881" y="1596586"/>
                  </a:lnTo>
                  <a:cubicBezTo>
                    <a:pt x="877994" y="1595611"/>
                    <a:pt x="880270" y="1594798"/>
                    <a:pt x="882383" y="1593985"/>
                  </a:cubicBezTo>
                  <a:lnTo>
                    <a:pt x="882383" y="1593985"/>
                  </a:lnTo>
                  <a:cubicBezTo>
                    <a:pt x="884171" y="1593335"/>
                    <a:pt x="886122" y="1592685"/>
                    <a:pt x="887910" y="1592035"/>
                  </a:cubicBezTo>
                  <a:lnTo>
                    <a:pt x="888235" y="1592035"/>
                  </a:lnTo>
                  <a:cubicBezTo>
                    <a:pt x="889210" y="1591547"/>
                    <a:pt x="890023" y="1591222"/>
                    <a:pt x="890999" y="1590897"/>
                  </a:cubicBezTo>
                  <a:lnTo>
                    <a:pt x="890999" y="1590897"/>
                  </a:lnTo>
                  <a:cubicBezTo>
                    <a:pt x="893437" y="1590084"/>
                    <a:pt x="895713" y="1589271"/>
                    <a:pt x="898151" y="1588296"/>
                  </a:cubicBezTo>
                  <a:lnTo>
                    <a:pt x="897826" y="1588296"/>
                  </a:lnTo>
                  <a:cubicBezTo>
                    <a:pt x="899452" y="1587808"/>
                    <a:pt x="901077" y="1587158"/>
                    <a:pt x="902703" y="1586670"/>
                  </a:cubicBezTo>
                  <a:lnTo>
                    <a:pt x="902053" y="1586670"/>
                  </a:lnTo>
                  <a:cubicBezTo>
                    <a:pt x="908230" y="1584557"/>
                    <a:pt x="914407" y="1582281"/>
                    <a:pt x="920422" y="1579843"/>
                  </a:cubicBezTo>
                  <a:cubicBezTo>
                    <a:pt x="923673" y="1578542"/>
                    <a:pt x="927412" y="1579843"/>
                    <a:pt x="928875" y="1583094"/>
                  </a:cubicBezTo>
                  <a:cubicBezTo>
                    <a:pt x="930338" y="1586182"/>
                    <a:pt x="928875" y="1590409"/>
                    <a:pt x="925624" y="1591547"/>
                  </a:cubicBezTo>
                  <a:cubicBezTo>
                    <a:pt x="920585" y="1593498"/>
                    <a:pt x="915545" y="1595448"/>
                    <a:pt x="910506" y="1597236"/>
                  </a:cubicBezTo>
                  <a:lnTo>
                    <a:pt x="910506" y="1597236"/>
                  </a:lnTo>
                  <a:cubicBezTo>
                    <a:pt x="909368" y="1597562"/>
                    <a:pt x="908067" y="1598049"/>
                    <a:pt x="906929" y="1598537"/>
                  </a:cubicBezTo>
                  <a:lnTo>
                    <a:pt x="906929" y="1598537"/>
                  </a:lnTo>
                  <a:lnTo>
                    <a:pt x="906279" y="1598862"/>
                  </a:lnTo>
                  <a:lnTo>
                    <a:pt x="906279" y="1598862"/>
                  </a:lnTo>
                  <a:lnTo>
                    <a:pt x="905304" y="1599187"/>
                  </a:lnTo>
                  <a:lnTo>
                    <a:pt x="905466" y="1599187"/>
                  </a:lnTo>
                  <a:lnTo>
                    <a:pt x="903353" y="1599837"/>
                  </a:lnTo>
                  <a:lnTo>
                    <a:pt x="903353" y="1599837"/>
                  </a:lnTo>
                  <a:lnTo>
                    <a:pt x="902053" y="1600325"/>
                  </a:lnTo>
                  <a:lnTo>
                    <a:pt x="902378" y="1600325"/>
                  </a:lnTo>
                  <a:cubicBezTo>
                    <a:pt x="894737" y="1602926"/>
                    <a:pt x="887097" y="1605853"/>
                    <a:pt x="879294" y="1608453"/>
                  </a:cubicBezTo>
                  <a:lnTo>
                    <a:pt x="879457" y="1608453"/>
                  </a:lnTo>
                  <a:cubicBezTo>
                    <a:pt x="877506" y="1609103"/>
                    <a:pt x="875555" y="1609754"/>
                    <a:pt x="873767" y="1610404"/>
                  </a:cubicBezTo>
                  <a:lnTo>
                    <a:pt x="873442" y="1610404"/>
                  </a:lnTo>
                  <a:lnTo>
                    <a:pt x="873117" y="1610729"/>
                  </a:lnTo>
                  <a:lnTo>
                    <a:pt x="873117" y="1610729"/>
                  </a:lnTo>
                  <a:cubicBezTo>
                    <a:pt x="860275" y="1615443"/>
                    <a:pt x="847270" y="1619832"/>
                    <a:pt x="834265" y="1624384"/>
                  </a:cubicBezTo>
                  <a:cubicBezTo>
                    <a:pt x="821423" y="1628936"/>
                    <a:pt x="808418" y="1633325"/>
                    <a:pt x="795413" y="1637551"/>
                  </a:cubicBezTo>
                  <a:cubicBezTo>
                    <a:pt x="788748" y="1639665"/>
                    <a:pt x="782083" y="1641778"/>
                    <a:pt x="775418" y="1643566"/>
                  </a:cubicBezTo>
                  <a:cubicBezTo>
                    <a:pt x="771680" y="1644541"/>
                    <a:pt x="768103" y="1645517"/>
                    <a:pt x="764364" y="1646330"/>
                  </a:cubicBezTo>
                  <a:lnTo>
                    <a:pt x="764202" y="1646330"/>
                  </a:lnTo>
                  <a:cubicBezTo>
                    <a:pt x="757862" y="1657384"/>
                    <a:pt x="751685" y="1668438"/>
                    <a:pt x="745345" y="1679329"/>
                  </a:cubicBezTo>
                  <a:cubicBezTo>
                    <a:pt x="732177" y="1702575"/>
                    <a:pt x="719010" y="1725659"/>
                    <a:pt x="705680" y="1748742"/>
                  </a:cubicBezTo>
                  <a:cubicBezTo>
                    <a:pt x="692675" y="1771501"/>
                    <a:pt x="679671" y="1794259"/>
                    <a:pt x="666991" y="1817181"/>
                  </a:cubicBezTo>
                  <a:lnTo>
                    <a:pt x="666341" y="1818156"/>
                  </a:lnTo>
                  <a:cubicBezTo>
                    <a:pt x="668779" y="1817668"/>
                    <a:pt x="671380" y="1817018"/>
                    <a:pt x="673818" y="1816367"/>
                  </a:cubicBezTo>
                  <a:cubicBezTo>
                    <a:pt x="677557" y="1815392"/>
                    <a:pt x="681134" y="1814417"/>
                    <a:pt x="684710" y="1813279"/>
                  </a:cubicBezTo>
                  <a:cubicBezTo>
                    <a:pt x="691050" y="1811328"/>
                    <a:pt x="697227" y="1809215"/>
                    <a:pt x="703404" y="1807101"/>
                  </a:cubicBezTo>
                  <a:lnTo>
                    <a:pt x="703404" y="1807101"/>
                  </a:lnTo>
                  <a:cubicBezTo>
                    <a:pt x="704542" y="1806614"/>
                    <a:pt x="705680" y="1806289"/>
                    <a:pt x="706818" y="1805801"/>
                  </a:cubicBezTo>
                  <a:lnTo>
                    <a:pt x="706493" y="1805801"/>
                  </a:lnTo>
                  <a:cubicBezTo>
                    <a:pt x="707794" y="1805476"/>
                    <a:pt x="709257" y="1804826"/>
                    <a:pt x="710557" y="1804338"/>
                  </a:cubicBezTo>
                  <a:lnTo>
                    <a:pt x="710557" y="1804338"/>
                  </a:lnTo>
                  <a:cubicBezTo>
                    <a:pt x="711695" y="1804013"/>
                    <a:pt x="712670" y="1803688"/>
                    <a:pt x="713808" y="1803200"/>
                  </a:cubicBezTo>
                  <a:lnTo>
                    <a:pt x="713646" y="1803200"/>
                  </a:lnTo>
                  <a:cubicBezTo>
                    <a:pt x="717059" y="1802062"/>
                    <a:pt x="720636" y="1800599"/>
                    <a:pt x="724050" y="1799299"/>
                  </a:cubicBezTo>
                  <a:lnTo>
                    <a:pt x="723237" y="1799624"/>
                  </a:lnTo>
                  <a:cubicBezTo>
                    <a:pt x="749084" y="1789870"/>
                    <a:pt x="774606" y="1779466"/>
                    <a:pt x="800290" y="1769388"/>
                  </a:cubicBezTo>
                  <a:cubicBezTo>
                    <a:pt x="808093" y="1766299"/>
                    <a:pt x="815733" y="1763373"/>
                    <a:pt x="823374" y="1760122"/>
                  </a:cubicBezTo>
                  <a:cubicBezTo>
                    <a:pt x="832314" y="1756221"/>
                    <a:pt x="841093" y="1752157"/>
                    <a:pt x="849871" y="1748093"/>
                  </a:cubicBezTo>
                  <a:cubicBezTo>
                    <a:pt x="853122" y="1746629"/>
                    <a:pt x="856861" y="1748093"/>
                    <a:pt x="858324" y="1751343"/>
                  </a:cubicBezTo>
                  <a:cubicBezTo>
                    <a:pt x="859787" y="1754595"/>
                    <a:pt x="858324" y="1758333"/>
                    <a:pt x="855073" y="1759796"/>
                  </a:cubicBezTo>
                  <a:cubicBezTo>
                    <a:pt x="848083" y="1763210"/>
                    <a:pt x="840930" y="1766461"/>
                    <a:pt x="833777" y="1769550"/>
                  </a:cubicBezTo>
                  <a:cubicBezTo>
                    <a:pt x="827763" y="1772314"/>
                    <a:pt x="821748" y="1774589"/>
                    <a:pt x="815571" y="1777028"/>
                  </a:cubicBezTo>
                  <a:cubicBezTo>
                    <a:pt x="803054" y="1781905"/>
                    <a:pt x="790537" y="1786781"/>
                    <a:pt x="778019" y="1791658"/>
                  </a:cubicBezTo>
                  <a:cubicBezTo>
                    <a:pt x="761276" y="1798323"/>
                    <a:pt x="744532" y="1805313"/>
                    <a:pt x="727463" y="1811328"/>
                  </a:cubicBezTo>
                  <a:lnTo>
                    <a:pt x="728276" y="1811003"/>
                  </a:lnTo>
                  <a:cubicBezTo>
                    <a:pt x="724537" y="1812466"/>
                    <a:pt x="720961" y="1813766"/>
                    <a:pt x="717222" y="1815229"/>
                  </a:cubicBezTo>
                  <a:lnTo>
                    <a:pt x="717385" y="1815229"/>
                  </a:lnTo>
                  <a:cubicBezTo>
                    <a:pt x="715759" y="1815717"/>
                    <a:pt x="714296" y="1816367"/>
                    <a:pt x="712670" y="1816855"/>
                  </a:cubicBezTo>
                  <a:lnTo>
                    <a:pt x="713158" y="1816855"/>
                  </a:lnTo>
                  <a:cubicBezTo>
                    <a:pt x="713158" y="1816855"/>
                    <a:pt x="711532" y="1817343"/>
                    <a:pt x="710720" y="1817505"/>
                  </a:cubicBezTo>
                  <a:lnTo>
                    <a:pt x="710882" y="1817505"/>
                  </a:lnTo>
                  <a:cubicBezTo>
                    <a:pt x="709744" y="1817830"/>
                    <a:pt x="708769" y="1818156"/>
                    <a:pt x="707631" y="1818643"/>
                  </a:cubicBezTo>
                  <a:lnTo>
                    <a:pt x="707794" y="1818643"/>
                  </a:lnTo>
                  <a:cubicBezTo>
                    <a:pt x="694789" y="1823357"/>
                    <a:pt x="681621" y="1827421"/>
                    <a:pt x="668129" y="1830348"/>
                  </a:cubicBezTo>
                  <a:cubicBezTo>
                    <a:pt x="664878" y="1830998"/>
                    <a:pt x="661626" y="1831485"/>
                    <a:pt x="658213" y="1831811"/>
                  </a:cubicBezTo>
                  <a:cubicBezTo>
                    <a:pt x="652361" y="1842377"/>
                    <a:pt x="646671" y="1852943"/>
                    <a:pt x="641306" y="1863835"/>
                  </a:cubicBezTo>
                  <a:cubicBezTo>
                    <a:pt x="632853" y="1880579"/>
                    <a:pt x="624725" y="1897485"/>
                    <a:pt x="616597" y="1914391"/>
                  </a:cubicBezTo>
                  <a:lnTo>
                    <a:pt x="616597" y="1914391"/>
                  </a:lnTo>
                  <a:lnTo>
                    <a:pt x="616272" y="1915041"/>
                  </a:lnTo>
                  <a:lnTo>
                    <a:pt x="616272" y="1915041"/>
                  </a:lnTo>
                  <a:cubicBezTo>
                    <a:pt x="605543" y="1937800"/>
                    <a:pt x="595139" y="1960883"/>
                    <a:pt x="585386" y="1984292"/>
                  </a:cubicBezTo>
                  <a:cubicBezTo>
                    <a:pt x="576120" y="2006888"/>
                    <a:pt x="567179" y="2029809"/>
                    <a:pt x="558401" y="2052730"/>
                  </a:cubicBezTo>
                  <a:cubicBezTo>
                    <a:pt x="561327" y="2051429"/>
                    <a:pt x="564090" y="2049804"/>
                    <a:pt x="567017" y="2048340"/>
                  </a:cubicBezTo>
                  <a:cubicBezTo>
                    <a:pt x="579534" y="2041676"/>
                    <a:pt x="591888" y="2034848"/>
                    <a:pt x="604568" y="2028346"/>
                  </a:cubicBezTo>
                  <a:cubicBezTo>
                    <a:pt x="616922" y="2022006"/>
                    <a:pt x="629114" y="2015828"/>
                    <a:pt x="641469" y="2009814"/>
                  </a:cubicBezTo>
                  <a:cubicBezTo>
                    <a:pt x="654149" y="2003636"/>
                    <a:pt x="666666" y="1997459"/>
                    <a:pt x="679346" y="1991444"/>
                  </a:cubicBezTo>
                  <a:cubicBezTo>
                    <a:pt x="692188" y="1985267"/>
                    <a:pt x="705193" y="1979252"/>
                    <a:pt x="717872" y="1972913"/>
                  </a:cubicBezTo>
                  <a:cubicBezTo>
                    <a:pt x="722261" y="1970799"/>
                    <a:pt x="726650" y="1968524"/>
                    <a:pt x="731040" y="1966248"/>
                  </a:cubicBezTo>
                  <a:cubicBezTo>
                    <a:pt x="734128" y="1964622"/>
                    <a:pt x="738192" y="1966410"/>
                    <a:pt x="739493" y="1969499"/>
                  </a:cubicBezTo>
                  <a:cubicBezTo>
                    <a:pt x="740956" y="1972913"/>
                    <a:pt x="739330" y="1976326"/>
                    <a:pt x="736241" y="1977952"/>
                  </a:cubicBezTo>
                  <a:cubicBezTo>
                    <a:pt x="723562" y="1984617"/>
                    <a:pt x="710557" y="1990632"/>
                    <a:pt x="697715" y="1996809"/>
                  </a:cubicBezTo>
                  <a:cubicBezTo>
                    <a:pt x="684710" y="2003149"/>
                    <a:pt x="671543" y="2009326"/>
                    <a:pt x="658538" y="2015666"/>
                  </a:cubicBezTo>
                  <a:cubicBezTo>
                    <a:pt x="641957" y="2023631"/>
                    <a:pt x="625213" y="2031922"/>
                    <a:pt x="608957" y="2040375"/>
                  </a:cubicBezTo>
                  <a:lnTo>
                    <a:pt x="608957" y="2040375"/>
                  </a:lnTo>
                  <a:cubicBezTo>
                    <a:pt x="607657" y="2041025"/>
                    <a:pt x="606356" y="2041676"/>
                    <a:pt x="604893" y="2042488"/>
                  </a:cubicBezTo>
                  <a:lnTo>
                    <a:pt x="605218" y="2042488"/>
                  </a:lnTo>
                  <a:cubicBezTo>
                    <a:pt x="604405" y="2042813"/>
                    <a:pt x="603430" y="2043301"/>
                    <a:pt x="602617" y="2043789"/>
                  </a:cubicBezTo>
                  <a:lnTo>
                    <a:pt x="602942" y="2043789"/>
                  </a:lnTo>
                  <a:lnTo>
                    <a:pt x="601967" y="2044114"/>
                  </a:lnTo>
                  <a:lnTo>
                    <a:pt x="602292" y="2044114"/>
                  </a:lnTo>
                  <a:cubicBezTo>
                    <a:pt x="602292" y="2044114"/>
                    <a:pt x="600992" y="2044602"/>
                    <a:pt x="600341" y="2044927"/>
                  </a:cubicBezTo>
                  <a:lnTo>
                    <a:pt x="601154" y="2044602"/>
                  </a:lnTo>
                  <a:cubicBezTo>
                    <a:pt x="601154" y="2044602"/>
                    <a:pt x="600341" y="2045089"/>
                    <a:pt x="599854" y="2045252"/>
                  </a:cubicBezTo>
                  <a:cubicBezTo>
                    <a:pt x="593839" y="2048503"/>
                    <a:pt x="587824" y="2051754"/>
                    <a:pt x="581647" y="2055005"/>
                  </a:cubicBezTo>
                  <a:cubicBezTo>
                    <a:pt x="575470" y="2058419"/>
                    <a:pt x="569292" y="2061833"/>
                    <a:pt x="562953" y="2064759"/>
                  </a:cubicBezTo>
                  <a:cubicBezTo>
                    <a:pt x="560352" y="2066060"/>
                    <a:pt x="557751" y="2067360"/>
                    <a:pt x="554825" y="2067848"/>
                  </a:cubicBezTo>
                  <a:cubicBezTo>
                    <a:pt x="554174" y="2067848"/>
                    <a:pt x="553362" y="2068010"/>
                    <a:pt x="552711" y="2068010"/>
                  </a:cubicBezTo>
                  <a:lnTo>
                    <a:pt x="552711" y="2068010"/>
                  </a:lnTo>
                  <a:cubicBezTo>
                    <a:pt x="544908" y="2088655"/>
                    <a:pt x="537268" y="2109300"/>
                    <a:pt x="529465" y="2129946"/>
                  </a:cubicBezTo>
                  <a:cubicBezTo>
                    <a:pt x="520524" y="2153842"/>
                    <a:pt x="511258" y="2177739"/>
                    <a:pt x="502155" y="2201635"/>
                  </a:cubicBezTo>
                  <a:cubicBezTo>
                    <a:pt x="499392" y="2208625"/>
                    <a:pt x="496791" y="2215778"/>
                    <a:pt x="494027" y="2222767"/>
                  </a:cubicBezTo>
                  <a:cubicBezTo>
                    <a:pt x="495002" y="2222443"/>
                    <a:pt x="496140" y="2222117"/>
                    <a:pt x="497116" y="2221629"/>
                  </a:cubicBezTo>
                  <a:lnTo>
                    <a:pt x="497116" y="2221629"/>
                  </a:lnTo>
                  <a:cubicBezTo>
                    <a:pt x="509633" y="2216753"/>
                    <a:pt x="521662" y="2210738"/>
                    <a:pt x="533692" y="2204398"/>
                  </a:cubicBezTo>
                  <a:lnTo>
                    <a:pt x="532879" y="2204724"/>
                  </a:lnTo>
                  <a:cubicBezTo>
                    <a:pt x="543608" y="2199034"/>
                    <a:pt x="554174" y="2193181"/>
                    <a:pt x="564903" y="2187492"/>
                  </a:cubicBezTo>
                  <a:cubicBezTo>
                    <a:pt x="576770" y="2180989"/>
                    <a:pt x="588474" y="2174650"/>
                    <a:pt x="600504" y="2168310"/>
                  </a:cubicBezTo>
                  <a:cubicBezTo>
                    <a:pt x="602130" y="2167497"/>
                    <a:pt x="603755" y="2167172"/>
                    <a:pt x="605381" y="2167497"/>
                  </a:cubicBezTo>
                  <a:cubicBezTo>
                    <a:pt x="607006" y="2167822"/>
                    <a:pt x="608469" y="2168960"/>
                    <a:pt x="609282" y="2170423"/>
                  </a:cubicBezTo>
                  <a:cubicBezTo>
                    <a:pt x="611070" y="2173187"/>
                    <a:pt x="610258" y="2177576"/>
                    <a:pt x="607169" y="2179202"/>
                  </a:cubicBezTo>
                  <a:cubicBezTo>
                    <a:pt x="581972" y="2192694"/>
                    <a:pt x="556938" y="2206674"/>
                    <a:pt x="531578" y="2219679"/>
                  </a:cubicBezTo>
                  <a:cubicBezTo>
                    <a:pt x="525889" y="2222605"/>
                    <a:pt x="520199" y="2225368"/>
                    <a:pt x="514347" y="2227970"/>
                  </a:cubicBezTo>
                  <a:cubicBezTo>
                    <a:pt x="510771" y="2229595"/>
                    <a:pt x="507357" y="2231058"/>
                    <a:pt x="503781" y="2232521"/>
                  </a:cubicBezTo>
                  <a:cubicBezTo>
                    <a:pt x="499554" y="2234147"/>
                    <a:pt x="495328" y="2235773"/>
                    <a:pt x="490938" y="2236748"/>
                  </a:cubicBezTo>
                  <a:cubicBezTo>
                    <a:pt x="490126" y="2236910"/>
                    <a:pt x="489313" y="2237073"/>
                    <a:pt x="488500" y="2237236"/>
                  </a:cubicBezTo>
                  <a:cubicBezTo>
                    <a:pt x="483948" y="2248940"/>
                    <a:pt x="479397" y="2260806"/>
                    <a:pt x="474845" y="2272511"/>
                  </a:cubicBezTo>
                  <a:cubicBezTo>
                    <a:pt x="465579" y="2295919"/>
                    <a:pt x="456151" y="2319165"/>
                    <a:pt x="447535" y="2342737"/>
                  </a:cubicBezTo>
                  <a:cubicBezTo>
                    <a:pt x="446722" y="2345012"/>
                    <a:pt x="445909" y="2347126"/>
                    <a:pt x="445097" y="2349402"/>
                  </a:cubicBezTo>
                  <a:lnTo>
                    <a:pt x="431116" y="2349402"/>
                  </a:lnTo>
                  <a:cubicBezTo>
                    <a:pt x="437294" y="2332008"/>
                    <a:pt x="443959" y="2314939"/>
                    <a:pt x="450786" y="2297870"/>
                  </a:cubicBezTo>
                  <a:cubicBezTo>
                    <a:pt x="459239" y="2276575"/>
                    <a:pt x="467530" y="2255442"/>
                    <a:pt x="475820" y="2234147"/>
                  </a:cubicBezTo>
                  <a:close/>
                </a:path>
              </a:pathLst>
            </a:custGeom>
            <a:solidFill>
              <a:srgbClr val="96CD77"/>
            </a:solidFill>
            <a:ln w="1625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F53AFE81-0015-2C00-F0AE-7CD38C217002}"/>
                </a:ext>
              </a:extLst>
            </p:cNvPr>
            <p:cNvSpPr/>
            <p:nvPr/>
          </p:nvSpPr>
          <p:spPr>
            <a:xfrm>
              <a:off x="2788391" y="6375183"/>
              <a:ext cx="515287" cy="566819"/>
            </a:xfrm>
            <a:custGeom>
              <a:avLst/>
              <a:gdLst>
                <a:gd name="connsiteX0" fmla="*/ 0 w 515287"/>
                <a:gd name="connsiteY0" fmla="*/ 566494 h 566819"/>
                <a:gd name="connsiteX1" fmla="*/ 1626 w 515287"/>
                <a:gd name="connsiteY1" fmla="*/ 563893 h 566819"/>
                <a:gd name="connsiteX2" fmla="*/ 975 w 515287"/>
                <a:gd name="connsiteY2" fmla="*/ 564868 h 566819"/>
                <a:gd name="connsiteX3" fmla="*/ 32674 w 515287"/>
                <a:gd name="connsiteY3" fmla="*/ 514637 h 566819"/>
                <a:gd name="connsiteX4" fmla="*/ 66812 w 515287"/>
                <a:gd name="connsiteY4" fmla="*/ 467007 h 566819"/>
                <a:gd name="connsiteX5" fmla="*/ 79492 w 515287"/>
                <a:gd name="connsiteY5" fmla="*/ 450589 h 566819"/>
                <a:gd name="connsiteX6" fmla="*/ 78842 w 515287"/>
                <a:gd name="connsiteY6" fmla="*/ 451564 h 566819"/>
                <a:gd name="connsiteX7" fmla="*/ 79329 w 515287"/>
                <a:gd name="connsiteY7" fmla="*/ 450914 h 566819"/>
                <a:gd name="connsiteX8" fmla="*/ 79329 w 515287"/>
                <a:gd name="connsiteY8" fmla="*/ 450914 h 566819"/>
                <a:gd name="connsiteX9" fmla="*/ 79817 w 515287"/>
                <a:gd name="connsiteY9" fmla="*/ 450264 h 566819"/>
                <a:gd name="connsiteX10" fmla="*/ 79654 w 515287"/>
                <a:gd name="connsiteY10" fmla="*/ 450264 h 566819"/>
                <a:gd name="connsiteX11" fmla="*/ 89246 w 515287"/>
                <a:gd name="connsiteY11" fmla="*/ 438234 h 566819"/>
                <a:gd name="connsiteX12" fmla="*/ 88758 w 515287"/>
                <a:gd name="connsiteY12" fmla="*/ 438884 h 566819"/>
                <a:gd name="connsiteX13" fmla="*/ 89408 w 515287"/>
                <a:gd name="connsiteY13" fmla="*/ 438072 h 566819"/>
                <a:gd name="connsiteX14" fmla="*/ 89408 w 515287"/>
                <a:gd name="connsiteY14" fmla="*/ 438072 h 566819"/>
                <a:gd name="connsiteX15" fmla="*/ 89733 w 515287"/>
                <a:gd name="connsiteY15" fmla="*/ 437584 h 566819"/>
                <a:gd name="connsiteX16" fmla="*/ 89733 w 515287"/>
                <a:gd name="connsiteY16" fmla="*/ 437259 h 566819"/>
                <a:gd name="connsiteX17" fmla="*/ 89246 w 515287"/>
                <a:gd name="connsiteY17" fmla="*/ 438234 h 566819"/>
                <a:gd name="connsiteX18" fmla="*/ 100787 w 515287"/>
                <a:gd name="connsiteY18" fmla="*/ 423604 h 566819"/>
                <a:gd name="connsiteX19" fmla="*/ 100137 w 515287"/>
                <a:gd name="connsiteY19" fmla="*/ 424579 h 566819"/>
                <a:gd name="connsiteX20" fmla="*/ 137688 w 515287"/>
                <a:gd name="connsiteY20" fmla="*/ 377437 h 566819"/>
                <a:gd name="connsiteX21" fmla="*/ 173451 w 515287"/>
                <a:gd name="connsiteY21" fmla="*/ 333546 h 566819"/>
                <a:gd name="connsiteX22" fmla="*/ 210190 w 515287"/>
                <a:gd name="connsiteY22" fmla="*/ 289329 h 566819"/>
                <a:gd name="connsiteX23" fmla="*/ 249692 w 515287"/>
                <a:gd name="connsiteY23" fmla="*/ 244950 h 566819"/>
                <a:gd name="connsiteX24" fmla="*/ 312278 w 515287"/>
                <a:gd name="connsiteY24" fmla="*/ 180252 h 566819"/>
                <a:gd name="connsiteX25" fmla="*/ 312278 w 515287"/>
                <a:gd name="connsiteY25" fmla="*/ 180252 h 566819"/>
                <a:gd name="connsiteX26" fmla="*/ 334386 w 515287"/>
                <a:gd name="connsiteY26" fmla="*/ 159281 h 566819"/>
                <a:gd name="connsiteX27" fmla="*/ 355194 w 515287"/>
                <a:gd name="connsiteY27" fmla="*/ 140262 h 566819"/>
                <a:gd name="connsiteX28" fmla="*/ 399085 w 515287"/>
                <a:gd name="connsiteY28" fmla="*/ 100435 h 566819"/>
                <a:gd name="connsiteX29" fmla="*/ 451754 w 515287"/>
                <a:gd name="connsiteY29" fmla="*/ 52317 h 566819"/>
                <a:gd name="connsiteX30" fmla="*/ 450942 w 515287"/>
                <a:gd name="connsiteY30" fmla="*/ 53130 h 566819"/>
                <a:gd name="connsiteX31" fmla="*/ 458907 w 515287"/>
                <a:gd name="connsiteY31" fmla="*/ 45327 h 566819"/>
                <a:gd name="connsiteX32" fmla="*/ 500034 w 515287"/>
                <a:gd name="connsiteY32" fmla="*/ 2899 h 566819"/>
                <a:gd name="connsiteX33" fmla="*/ 512389 w 515287"/>
                <a:gd name="connsiteY33" fmla="*/ 2248 h 566819"/>
                <a:gd name="connsiteX34" fmla="*/ 513039 w 515287"/>
                <a:gd name="connsiteY34" fmla="*/ 14603 h 566819"/>
                <a:gd name="connsiteX35" fmla="*/ 472074 w 515287"/>
                <a:gd name="connsiteY35" fmla="*/ 57681 h 566819"/>
                <a:gd name="connsiteX36" fmla="*/ 430459 w 515287"/>
                <a:gd name="connsiteY36" fmla="*/ 96696 h 566819"/>
                <a:gd name="connsiteX37" fmla="*/ 342839 w 515287"/>
                <a:gd name="connsiteY37" fmla="*/ 176350 h 566819"/>
                <a:gd name="connsiteX38" fmla="*/ 325770 w 515287"/>
                <a:gd name="connsiteY38" fmla="*/ 192444 h 566819"/>
                <a:gd name="connsiteX39" fmla="*/ 325770 w 515287"/>
                <a:gd name="connsiteY39" fmla="*/ 192444 h 566819"/>
                <a:gd name="connsiteX40" fmla="*/ 324958 w 515287"/>
                <a:gd name="connsiteY40" fmla="*/ 193256 h 566819"/>
                <a:gd name="connsiteX41" fmla="*/ 325445 w 515287"/>
                <a:gd name="connsiteY41" fmla="*/ 192931 h 566819"/>
                <a:gd name="connsiteX42" fmla="*/ 314716 w 515287"/>
                <a:gd name="connsiteY42" fmla="*/ 203498 h 566819"/>
                <a:gd name="connsiteX43" fmla="*/ 315204 w 515287"/>
                <a:gd name="connsiteY43" fmla="*/ 203172 h 566819"/>
                <a:gd name="connsiteX44" fmla="*/ 274239 w 515287"/>
                <a:gd name="connsiteY44" fmla="*/ 245763 h 566819"/>
                <a:gd name="connsiteX45" fmla="*/ 235224 w 515287"/>
                <a:gd name="connsiteY45" fmla="*/ 288842 h 566819"/>
                <a:gd name="connsiteX46" fmla="*/ 198648 w 515287"/>
                <a:gd name="connsiteY46" fmla="*/ 332083 h 566819"/>
                <a:gd name="connsiteX47" fmla="*/ 162235 w 515287"/>
                <a:gd name="connsiteY47" fmla="*/ 376624 h 566819"/>
                <a:gd name="connsiteX48" fmla="*/ 115093 w 515287"/>
                <a:gd name="connsiteY48" fmla="*/ 435471 h 566819"/>
                <a:gd name="connsiteX49" fmla="*/ 103876 w 515287"/>
                <a:gd name="connsiteY49" fmla="*/ 449776 h 566819"/>
                <a:gd name="connsiteX50" fmla="*/ 103876 w 515287"/>
                <a:gd name="connsiteY50" fmla="*/ 449776 h 566819"/>
                <a:gd name="connsiteX51" fmla="*/ 94285 w 515287"/>
                <a:gd name="connsiteY51" fmla="*/ 461805 h 566819"/>
                <a:gd name="connsiteX52" fmla="*/ 93472 w 515287"/>
                <a:gd name="connsiteY52" fmla="*/ 462943 h 566819"/>
                <a:gd name="connsiteX53" fmla="*/ 93472 w 515287"/>
                <a:gd name="connsiteY53" fmla="*/ 462943 h 566819"/>
                <a:gd name="connsiteX54" fmla="*/ 58522 w 515287"/>
                <a:gd name="connsiteY54" fmla="*/ 509598 h 566819"/>
                <a:gd name="connsiteX55" fmla="*/ 26335 w 515287"/>
                <a:gd name="connsiteY55" fmla="*/ 558854 h 566819"/>
                <a:gd name="connsiteX56" fmla="*/ 21458 w 515287"/>
                <a:gd name="connsiteY56" fmla="*/ 566819 h 566819"/>
                <a:gd name="connsiteX57" fmla="*/ 162 w 515287"/>
                <a:gd name="connsiteY57" fmla="*/ 566819 h 56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15287" h="566819">
                  <a:moveTo>
                    <a:pt x="0" y="566494"/>
                  </a:moveTo>
                  <a:lnTo>
                    <a:pt x="1626" y="563893"/>
                  </a:lnTo>
                  <a:cubicBezTo>
                    <a:pt x="1626" y="563893"/>
                    <a:pt x="1301" y="564543"/>
                    <a:pt x="975" y="564868"/>
                  </a:cubicBezTo>
                  <a:cubicBezTo>
                    <a:pt x="11054" y="547800"/>
                    <a:pt x="21783" y="531056"/>
                    <a:pt x="32674" y="514637"/>
                  </a:cubicBezTo>
                  <a:cubicBezTo>
                    <a:pt x="43566" y="498381"/>
                    <a:pt x="55108" y="482613"/>
                    <a:pt x="66812" y="467007"/>
                  </a:cubicBezTo>
                  <a:cubicBezTo>
                    <a:pt x="71039" y="461480"/>
                    <a:pt x="75265" y="456116"/>
                    <a:pt x="79492" y="450589"/>
                  </a:cubicBezTo>
                  <a:cubicBezTo>
                    <a:pt x="79329" y="450914"/>
                    <a:pt x="79004" y="451239"/>
                    <a:pt x="78842" y="451564"/>
                  </a:cubicBezTo>
                  <a:lnTo>
                    <a:pt x="79329" y="450914"/>
                  </a:lnTo>
                  <a:lnTo>
                    <a:pt x="79329" y="450914"/>
                  </a:lnTo>
                  <a:lnTo>
                    <a:pt x="79817" y="450264"/>
                  </a:lnTo>
                  <a:lnTo>
                    <a:pt x="79654" y="450264"/>
                  </a:lnTo>
                  <a:cubicBezTo>
                    <a:pt x="82906" y="446362"/>
                    <a:pt x="86157" y="442298"/>
                    <a:pt x="89246" y="438234"/>
                  </a:cubicBezTo>
                  <a:cubicBezTo>
                    <a:pt x="89083" y="438397"/>
                    <a:pt x="88920" y="438722"/>
                    <a:pt x="88758" y="438884"/>
                  </a:cubicBezTo>
                  <a:lnTo>
                    <a:pt x="89408" y="438072"/>
                  </a:lnTo>
                  <a:lnTo>
                    <a:pt x="89408" y="438072"/>
                  </a:lnTo>
                  <a:lnTo>
                    <a:pt x="89733" y="437584"/>
                  </a:lnTo>
                  <a:lnTo>
                    <a:pt x="89733" y="437259"/>
                  </a:lnTo>
                  <a:lnTo>
                    <a:pt x="89246" y="438234"/>
                  </a:lnTo>
                  <a:cubicBezTo>
                    <a:pt x="92984" y="433357"/>
                    <a:pt x="96886" y="428481"/>
                    <a:pt x="100787" y="423604"/>
                  </a:cubicBezTo>
                  <a:cubicBezTo>
                    <a:pt x="100625" y="423929"/>
                    <a:pt x="100299" y="424254"/>
                    <a:pt x="100137" y="424579"/>
                  </a:cubicBezTo>
                  <a:cubicBezTo>
                    <a:pt x="112491" y="408648"/>
                    <a:pt x="125171" y="393205"/>
                    <a:pt x="137688" y="377437"/>
                  </a:cubicBezTo>
                  <a:cubicBezTo>
                    <a:pt x="149555" y="362644"/>
                    <a:pt x="161422" y="348013"/>
                    <a:pt x="173451" y="333546"/>
                  </a:cubicBezTo>
                  <a:cubicBezTo>
                    <a:pt x="185643" y="318753"/>
                    <a:pt x="197835" y="303960"/>
                    <a:pt x="210190" y="289329"/>
                  </a:cubicBezTo>
                  <a:cubicBezTo>
                    <a:pt x="223032" y="274211"/>
                    <a:pt x="236200" y="259581"/>
                    <a:pt x="249692" y="244950"/>
                  </a:cubicBezTo>
                  <a:cubicBezTo>
                    <a:pt x="270012" y="222842"/>
                    <a:pt x="290657" y="201222"/>
                    <a:pt x="312278" y="180252"/>
                  </a:cubicBezTo>
                  <a:lnTo>
                    <a:pt x="312278" y="180252"/>
                  </a:lnTo>
                  <a:cubicBezTo>
                    <a:pt x="319430" y="173099"/>
                    <a:pt x="327071" y="166271"/>
                    <a:pt x="334386" y="159281"/>
                  </a:cubicBezTo>
                  <a:cubicBezTo>
                    <a:pt x="341214" y="152779"/>
                    <a:pt x="348204" y="146602"/>
                    <a:pt x="355194" y="140262"/>
                  </a:cubicBezTo>
                  <a:cubicBezTo>
                    <a:pt x="369824" y="126932"/>
                    <a:pt x="384454" y="113764"/>
                    <a:pt x="399085" y="100435"/>
                  </a:cubicBezTo>
                  <a:cubicBezTo>
                    <a:pt x="416641" y="84504"/>
                    <a:pt x="434360" y="68573"/>
                    <a:pt x="451754" y="52317"/>
                  </a:cubicBezTo>
                  <a:lnTo>
                    <a:pt x="450942" y="53130"/>
                  </a:lnTo>
                  <a:cubicBezTo>
                    <a:pt x="453542" y="50529"/>
                    <a:pt x="456306" y="47928"/>
                    <a:pt x="458907" y="45327"/>
                  </a:cubicBezTo>
                  <a:cubicBezTo>
                    <a:pt x="472887" y="31509"/>
                    <a:pt x="486705" y="17529"/>
                    <a:pt x="500034" y="2899"/>
                  </a:cubicBezTo>
                  <a:cubicBezTo>
                    <a:pt x="503286" y="-678"/>
                    <a:pt x="508813" y="-1003"/>
                    <a:pt x="512389" y="2248"/>
                  </a:cubicBezTo>
                  <a:cubicBezTo>
                    <a:pt x="515966" y="5500"/>
                    <a:pt x="516290" y="11027"/>
                    <a:pt x="513039" y="14603"/>
                  </a:cubicBezTo>
                  <a:cubicBezTo>
                    <a:pt x="499710" y="29233"/>
                    <a:pt x="486217" y="43701"/>
                    <a:pt x="472074" y="57681"/>
                  </a:cubicBezTo>
                  <a:cubicBezTo>
                    <a:pt x="458582" y="71011"/>
                    <a:pt x="444439" y="83853"/>
                    <a:pt x="430459" y="96696"/>
                  </a:cubicBezTo>
                  <a:cubicBezTo>
                    <a:pt x="401198" y="123193"/>
                    <a:pt x="371612" y="149365"/>
                    <a:pt x="342839" y="176350"/>
                  </a:cubicBezTo>
                  <a:cubicBezTo>
                    <a:pt x="337150" y="181715"/>
                    <a:pt x="331460" y="187079"/>
                    <a:pt x="325770" y="192444"/>
                  </a:cubicBezTo>
                  <a:lnTo>
                    <a:pt x="325770" y="192444"/>
                  </a:lnTo>
                  <a:lnTo>
                    <a:pt x="324958" y="193256"/>
                  </a:lnTo>
                  <a:lnTo>
                    <a:pt x="325445" y="192931"/>
                  </a:lnTo>
                  <a:cubicBezTo>
                    <a:pt x="321869" y="196508"/>
                    <a:pt x="318293" y="199921"/>
                    <a:pt x="314716" y="203498"/>
                  </a:cubicBezTo>
                  <a:lnTo>
                    <a:pt x="315204" y="203172"/>
                  </a:lnTo>
                  <a:cubicBezTo>
                    <a:pt x="301224" y="216990"/>
                    <a:pt x="287731" y="231458"/>
                    <a:pt x="274239" y="245763"/>
                  </a:cubicBezTo>
                  <a:cubicBezTo>
                    <a:pt x="260909" y="259906"/>
                    <a:pt x="247904" y="274211"/>
                    <a:pt x="235224" y="288842"/>
                  </a:cubicBezTo>
                  <a:cubicBezTo>
                    <a:pt x="222707" y="302984"/>
                    <a:pt x="210678" y="317615"/>
                    <a:pt x="198648" y="332083"/>
                  </a:cubicBezTo>
                  <a:cubicBezTo>
                    <a:pt x="186456" y="346876"/>
                    <a:pt x="174264" y="361668"/>
                    <a:pt x="162235" y="376624"/>
                  </a:cubicBezTo>
                  <a:cubicBezTo>
                    <a:pt x="146466" y="396131"/>
                    <a:pt x="130861" y="415801"/>
                    <a:pt x="115093" y="435471"/>
                  </a:cubicBezTo>
                  <a:cubicBezTo>
                    <a:pt x="111354" y="440185"/>
                    <a:pt x="107615" y="444899"/>
                    <a:pt x="103876" y="449776"/>
                  </a:cubicBezTo>
                  <a:lnTo>
                    <a:pt x="103876" y="449776"/>
                  </a:lnTo>
                  <a:cubicBezTo>
                    <a:pt x="100625" y="453840"/>
                    <a:pt x="97536" y="457904"/>
                    <a:pt x="94285" y="461805"/>
                  </a:cubicBezTo>
                  <a:cubicBezTo>
                    <a:pt x="93960" y="462131"/>
                    <a:pt x="93797" y="462618"/>
                    <a:pt x="93472" y="462943"/>
                  </a:cubicBezTo>
                  <a:lnTo>
                    <a:pt x="93472" y="462943"/>
                  </a:lnTo>
                  <a:cubicBezTo>
                    <a:pt x="81605" y="478224"/>
                    <a:pt x="69901" y="493667"/>
                    <a:pt x="58522" y="509598"/>
                  </a:cubicBezTo>
                  <a:cubicBezTo>
                    <a:pt x="47142" y="525529"/>
                    <a:pt x="36738" y="542273"/>
                    <a:pt x="26335" y="558854"/>
                  </a:cubicBezTo>
                  <a:cubicBezTo>
                    <a:pt x="24709" y="561455"/>
                    <a:pt x="23083" y="564056"/>
                    <a:pt x="21458" y="566819"/>
                  </a:cubicBezTo>
                  <a:lnTo>
                    <a:pt x="162" y="566819"/>
                  </a:lnTo>
                  <a:close/>
                </a:path>
              </a:pathLst>
            </a:custGeom>
            <a:solidFill>
              <a:srgbClr val="6C9456"/>
            </a:solidFill>
            <a:ln w="1625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B191DEF7-F96B-27E2-B382-4E6F7DC79B19}"/>
                </a:ext>
              </a:extLst>
            </p:cNvPr>
            <p:cNvSpPr/>
            <p:nvPr/>
          </p:nvSpPr>
          <p:spPr>
            <a:xfrm>
              <a:off x="2881861" y="6587201"/>
              <a:ext cx="140077" cy="232230"/>
            </a:xfrm>
            <a:custGeom>
              <a:avLst/>
              <a:gdLst>
                <a:gd name="connsiteX0" fmla="*/ 1465 w 140077"/>
                <a:gd name="connsiteY0" fmla="*/ 228492 h 232230"/>
                <a:gd name="connsiteX1" fmla="*/ 653 w 140077"/>
                <a:gd name="connsiteY1" fmla="*/ 219714 h 232230"/>
                <a:gd name="connsiteX2" fmla="*/ 5042 w 140077"/>
                <a:gd name="connsiteY2" fmla="*/ 211911 h 232230"/>
                <a:gd name="connsiteX3" fmla="*/ 8456 w 140077"/>
                <a:gd name="connsiteY3" fmla="*/ 206546 h 232230"/>
                <a:gd name="connsiteX4" fmla="*/ 25037 w 140077"/>
                <a:gd name="connsiteY4" fmla="*/ 181674 h 232230"/>
                <a:gd name="connsiteX5" fmla="*/ 54623 w 140077"/>
                <a:gd name="connsiteY5" fmla="*/ 135345 h 232230"/>
                <a:gd name="connsiteX6" fmla="*/ 70391 w 140077"/>
                <a:gd name="connsiteY6" fmla="*/ 109336 h 232230"/>
                <a:gd name="connsiteX7" fmla="*/ 69741 w 140077"/>
                <a:gd name="connsiteY7" fmla="*/ 110311 h 232230"/>
                <a:gd name="connsiteX8" fmla="*/ 97864 w 140077"/>
                <a:gd name="connsiteY8" fmla="*/ 60242 h 232230"/>
                <a:gd name="connsiteX9" fmla="*/ 110056 w 140077"/>
                <a:gd name="connsiteY9" fmla="*/ 34395 h 232230"/>
                <a:gd name="connsiteX10" fmla="*/ 121760 w 140077"/>
                <a:gd name="connsiteY10" fmla="*/ 8548 h 232230"/>
                <a:gd name="connsiteX11" fmla="*/ 123385 w 140077"/>
                <a:gd name="connsiteY11" fmla="*/ 4810 h 232230"/>
                <a:gd name="connsiteX12" fmla="*/ 134114 w 140077"/>
                <a:gd name="connsiteY12" fmla="*/ 420 h 232230"/>
                <a:gd name="connsiteX13" fmla="*/ 139479 w 140077"/>
                <a:gd name="connsiteY13" fmla="*/ 11637 h 232230"/>
                <a:gd name="connsiteX14" fmla="*/ 127612 w 140077"/>
                <a:gd name="connsiteY14" fmla="*/ 39272 h 232230"/>
                <a:gd name="connsiteX15" fmla="*/ 115420 w 140077"/>
                <a:gd name="connsiteY15" fmla="*/ 65444 h 232230"/>
                <a:gd name="connsiteX16" fmla="*/ 86972 w 140077"/>
                <a:gd name="connsiteY16" fmla="*/ 116488 h 232230"/>
                <a:gd name="connsiteX17" fmla="*/ 26175 w 140077"/>
                <a:gd name="connsiteY17" fmla="*/ 212236 h 232230"/>
                <a:gd name="connsiteX18" fmla="*/ 17884 w 140077"/>
                <a:gd name="connsiteY18" fmla="*/ 224916 h 232230"/>
                <a:gd name="connsiteX19" fmla="*/ 17396 w 140077"/>
                <a:gd name="connsiteY19" fmla="*/ 225891 h 232230"/>
                <a:gd name="connsiteX20" fmla="*/ 11869 w 140077"/>
                <a:gd name="connsiteY20" fmla="*/ 231743 h 232230"/>
                <a:gd name="connsiteX21" fmla="*/ 9106 w 140077"/>
                <a:gd name="connsiteY21" fmla="*/ 232231 h 232230"/>
                <a:gd name="connsiteX22" fmla="*/ 1628 w 140077"/>
                <a:gd name="connsiteY22" fmla="*/ 228330 h 23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077" h="232230">
                  <a:moveTo>
                    <a:pt x="1465" y="228492"/>
                  </a:moveTo>
                  <a:cubicBezTo>
                    <a:pt x="-323" y="225891"/>
                    <a:pt x="-323" y="222640"/>
                    <a:pt x="653" y="219714"/>
                  </a:cubicBezTo>
                  <a:cubicBezTo>
                    <a:pt x="1628" y="216950"/>
                    <a:pt x="3416" y="214349"/>
                    <a:pt x="5042" y="211911"/>
                  </a:cubicBezTo>
                  <a:cubicBezTo>
                    <a:pt x="6180" y="210122"/>
                    <a:pt x="7318" y="208335"/>
                    <a:pt x="8456" y="206546"/>
                  </a:cubicBezTo>
                  <a:cubicBezTo>
                    <a:pt x="13983" y="198256"/>
                    <a:pt x="19510" y="189965"/>
                    <a:pt x="25037" y="181674"/>
                  </a:cubicBezTo>
                  <a:cubicBezTo>
                    <a:pt x="35115" y="166394"/>
                    <a:pt x="45032" y="150951"/>
                    <a:pt x="54623" y="135345"/>
                  </a:cubicBezTo>
                  <a:cubicBezTo>
                    <a:pt x="59987" y="126730"/>
                    <a:pt x="65189" y="117951"/>
                    <a:pt x="70391" y="109336"/>
                  </a:cubicBezTo>
                  <a:lnTo>
                    <a:pt x="69741" y="110311"/>
                  </a:lnTo>
                  <a:cubicBezTo>
                    <a:pt x="79494" y="93730"/>
                    <a:pt x="89085" y="77311"/>
                    <a:pt x="97864" y="60242"/>
                  </a:cubicBezTo>
                  <a:cubicBezTo>
                    <a:pt x="102090" y="51789"/>
                    <a:pt x="106154" y="43174"/>
                    <a:pt x="110056" y="34395"/>
                  </a:cubicBezTo>
                  <a:cubicBezTo>
                    <a:pt x="113957" y="25779"/>
                    <a:pt x="117858" y="17327"/>
                    <a:pt x="121760" y="8548"/>
                  </a:cubicBezTo>
                  <a:cubicBezTo>
                    <a:pt x="122248" y="7248"/>
                    <a:pt x="122898" y="6110"/>
                    <a:pt x="123385" y="4810"/>
                  </a:cubicBezTo>
                  <a:cubicBezTo>
                    <a:pt x="125174" y="908"/>
                    <a:pt x="130213" y="-880"/>
                    <a:pt x="134114" y="420"/>
                  </a:cubicBezTo>
                  <a:cubicBezTo>
                    <a:pt x="138341" y="1883"/>
                    <a:pt x="141430" y="7248"/>
                    <a:pt x="139479" y="11637"/>
                  </a:cubicBezTo>
                  <a:cubicBezTo>
                    <a:pt x="135577" y="20903"/>
                    <a:pt x="131676" y="30169"/>
                    <a:pt x="127612" y="39272"/>
                  </a:cubicBezTo>
                  <a:cubicBezTo>
                    <a:pt x="123711" y="48050"/>
                    <a:pt x="119647" y="56829"/>
                    <a:pt x="115420" y="65444"/>
                  </a:cubicBezTo>
                  <a:cubicBezTo>
                    <a:pt x="106642" y="82838"/>
                    <a:pt x="96888" y="99745"/>
                    <a:pt x="86972" y="116488"/>
                  </a:cubicBezTo>
                  <a:cubicBezTo>
                    <a:pt x="67953" y="149162"/>
                    <a:pt x="47145" y="180862"/>
                    <a:pt x="26175" y="212236"/>
                  </a:cubicBezTo>
                  <a:cubicBezTo>
                    <a:pt x="23411" y="216463"/>
                    <a:pt x="20485" y="220689"/>
                    <a:pt x="17884" y="224916"/>
                  </a:cubicBezTo>
                  <a:cubicBezTo>
                    <a:pt x="17721" y="225241"/>
                    <a:pt x="17559" y="225566"/>
                    <a:pt x="17396" y="225891"/>
                  </a:cubicBezTo>
                  <a:cubicBezTo>
                    <a:pt x="16584" y="228655"/>
                    <a:pt x="14470" y="230930"/>
                    <a:pt x="11869" y="231743"/>
                  </a:cubicBezTo>
                  <a:cubicBezTo>
                    <a:pt x="10894" y="232068"/>
                    <a:pt x="10081" y="232231"/>
                    <a:pt x="9106" y="232231"/>
                  </a:cubicBezTo>
                  <a:cubicBezTo>
                    <a:pt x="6180" y="232231"/>
                    <a:pt x="3416" y="230768"/>
                    <a:pt x="1628" y="228330"/>
                  </a:cubicBezTo>
                  <a:close/>
                </a:path>
              </a:pathLst>
            </a:custGeom>
            <a:solidFill>
              <a:srgbClr val="6C9456"/>
            </a:solidFill>
            <a:ln w="1625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82632236-015A-25AC-298E-F78E859A1822}"/>
                </a:ext>
              </a:extLst>
            </p:cNvPr>
            <p:cNvSpPr/>
            <p:nvPr/>
          </p:nvSpPr>
          <p:spPr>
            <a:xfrm>
              <a:off x="2912405" y="6631604"/>
              <a:ext cx="196859" cy="152714"/>
            </a:xfrm>
            <a:custGeom>
              <a:avLst/>
              <a:gdLst>
                <a:gd name="connsiteX0" fmla="*/ 4734 w 196859"/>
                <a:gd name="connsiteY0" fmla="*/ 151902 h 152714"/>
                <a:gd name="connsiteX1" fmla="*/ 995 w 196859"/>
                <a:gd name="connsiteY1" fmla="*/ 140198 h 152714"/>
                <a:gd name="connsiteX2" fmla="*/ 4246 w 196859"/>
                <a:gd name="connsiteY2" fmla="*/ 135971 h 152714"/>
                <a:gd name="connsiteX3" fmla="*/ 9448 w 196859"/>
                <a:gd name="connsiteY3" fmla="*/ 130932 h 152714"/>
                <a:gd name="connsiteX4" fmla="*/ 20502 w 196859"/>
                <a:gd name="connsiteY4" fmla="*/ 120853 h 152714"/>
                <a:gd name="connsiteX5" fmla="*/ 43098 w 196859"/>
                <a:gd name="connsiteY5" fmla="*/ 101834 h 152714"/>
                <a:gd name="connsiteX6" fmla="*/ 88452 w 196859"/>
                <a:gd name="connsiteY6" fmla="*/ 66721 h 152714"/>
                <a:gd name="connsiteX7" fmla="*/ 183225 w 196859"/>
                <a:gd name="connsiteY7" fmla="*/ 1372 h 152714"/>
                <a:gd name="connsiteX8" fmla="*/ 195417 w 196859"/>
                <a:gd name="connsiteY8" fmla="*/ 3810 h 152714"/>
                <a:gd name="connsiteX9" fmla="*/ 192978 w 196859"/>
                <a:gd name="connsiteY9" fmla="*/ 16002 h 152714"/>
                <a:gd name="connsiteX10" fmla="*/ 145186 w 196859"/>
                <a:gd name="connsiteY10" fmla="*/ 48189 h 152714"/>
                <a:gd name="connsiteX11" fmla="*/ 98043 w 196859"/>
                <a:gd name="connsiteY11" fmla="*/ 82001 h 152714"/>
                <a:gd name="connsiteX12" fmla="*/ 87477 w 196859"/>
                <a:gd name="connsiteY12" fmla="*/ 89804 h 152714"/>
                <a:gd name="connsiteX13" fmla="*/ 16926 w 196859"/>
                <a:gd name="connsiteY13" fmla="*/ 147838 h 152714"/>
                <a:gd name="connsiteX14" fmla="*/ 16926 w 196859"/>
                <a:gd name="connsiteY14" fmla="*/ 147838 h 152714"/>
                <a:gd name="connsiteX15" fmla="*/ 14975 w 196859"/>
                <a:gd name="connsiteY15" fmla="*/ 149626 h 152714"/>
                <a:gd name="connsiteX16" fmla="*/ 15463 w 196859"/>
                <a:gd name="connsiteY16" fmla="*/ 148976 h 152714"/>
                <a:gd name="connsiteX17" fmla="*/ 15463 w 196859"/>
                <a:gd name="connsiteY17" fmla="*/ 148976 h 152714"/>
                <a:gd name="connsiteX18" fmla="*/ 8148 w 196859"/>
                <a:gd name="connsiteY18" fmla="*/ 152715 h 152714"/>
                <a:gd name="connsiteX19" fmla="*/ 4409 w 196859"/>
                <a:gd name="connsiteY19" fmla="*/ 151740 h 1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859" h="152714">
                  <a:moveTo>
                    <a:pt x="4734" y="151902"/>
                  </a:moveTo>
                  <a:cubicBezTo>
                    <a:pt x="507" y="149789"/>
                    <a:pt x="-1281" y="144424"/>
                    <a:pt x="995" y="140198"/>
                  </a:cubicBezTo>
                  <a:cubicBezTo>
                    <a:pt x="1808" y="138572"/>
                    <a:pt x="3108" y="137272"/>
                    <a:pt x="4246" y="135971"/>
                  </a:cubicBezTo>
                  <a:cubicBezTo>
                    <a:pt x="5872" y="134183"/>
                    <a:pt x="7660" y="132558"/>
                    <a:pt x="9448" y="130932"/>
                  </a:cubicBezTo>
                  <a:cubicBezTo>
                    <a:pt x="13187" y="127518"/>
                    <a:pt x="16763" y="124104"/>
                    <a:pt x="20502" y="120853"/>
                  </a:cubicBezTo>
                  <a:cubicBezTo>
                    <a:pt x="27817" y="114351"/>
                    <a:pt x="35458" y="108174"/>
                    <a:pt x="43098" y="101834"/>
                  </a:cubicBezTo>
                  <a:cubicBezTo>
                    <a:pt x="57891" y="89642"/>
                    <a:pt x="73172" y="78100"/>
                    <a:pt x="88452" y="66721"/>
                  </a:cubicBezTo>
                  <a:cubicBezTo>
                    <a:pt x="119339" y="43962"/>
                    <a:pt x="150713" y="21692"/>
                    <a:pt x="183225" y="1372"/>
                  </a:cubicBezTo>
                  <a:cubicBezTo>
                    <a:pt x="187289" y="-1067"/>
                    <a:pt x="192653" y="-254"/>
                    <a:pt x="195417" y="3810"/>
                  </a:cubicBezTo>
                  <a:cubicBezTo>
                    <a:pt x="198018" y="7711"/>
                    <a:pt x="197042" y="13401"/>
                    <a:pt x="192978" y="16002"/>
                  </a:cubicBezTo>
                  <a:cubicBezTo>
                    <a:pt x="176722" y="26243"/>
                    <a:pt x="160954" y="37135"/>
                    <a:pt x="145186" y="48189"/>
                  </a:cubicBezTo>
                  <a:cubicBezTo>
                    <a:pt x="129255" y="59243"/>
                    <a:pt x="113649" y="70460"/>
                    <a:pt x="98043" y="82001"/>
                  </a:cubicBezTo>
                  <a:cubicBezTo>
                    <a:pt x="94467" y="84602"/>
                    <a:pt x="91053" y="87203"/>
                    <a:pt x="87477" y="89804"/>
                  </a:cubicBezTo>
                  <a:cubicBezTo>
                    <a:pt x="63255" y="108174"/>
                    <a:pt x="39197" y="127031"/>
                    <a:pt x="16926" y="147838"/>
                  </a:cubicBezTo>
                  <a:lnTo>
                    <a:pt x="16926" y="147838"/>
                  </a:lnTo>
                  <a:cubicBezTo>
                    <a:pt x="16926" y="147838"/>
                    <a:pt x="15625" y="148976"/>
                    <a:pt x="14975" y="149626"/>
                  </a:cubicBezTo>
                  <a:lnTo>
                    <a:pt x="15463" y="148976"/>
                  </a:lnTo>
                  <a:lnTo>
                    <a:pt x="15463" y="148976"/>
                  </a:lnTo>
                  <a:cubicBezTo>
                    <a:pt x="13675" y="151252"/>
                    <a:pt x="10911" y="152715"/>
                    <a:pt x="8148" y="152715"/>
                  </a:cubicBezTo>
                  <a:cubicBezTo>
                    <a:pt x="6847" y="152715"/>
                    <a:pt x="5547" y="152390"/>
                    <a:pt x="4409" y="151740"/>
                  </a:cubicBezTo>
                  <a:close/>
                </a:path>
              </a:pathLst>
            </a:custGeom>
            <a:solidFill>
              <a:srgbClr val="6C9456"/>
            </a:solidFill>
            <a:ln w="1625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E4FE240B-83D9-F232-9D74-C4448DD303AA}"/>
                </a:ext>
              </a:extLst>
            </p:cNvPr>
            <p:cNvSpPr/>
            <p:nvPr/>
          </p:nvSpPr>
          <p:spPr>
            <a:xfrm>
              <a:off x="3006469" y="6428723"/>
              <a:ext cx="184009" cy="252045"/>
            </a:xfrm>
            <a:custGeom>
              <a:avLst/>
              <a:gdLst>
                <a:gd name="connsiteX0" fmla="*/ 4792 w 184009"/>
                <a:gd name="connsiteY0" fmla="*/ 251395 h 252045"/>
                <a:gd name="connsiteX1" fmla="*/ 890 w 184009"/>
                <a:gd name="connsiteY1" fmla="*/ 239691 h 252045"/>
                <a:gd name="connsiteX2" fmla="*/ 17471 w 184009"/>
                <a:gd name="connsiteY2" fmla="*/ 215957 h 252045"/>
                <a:gd name="connsiteX3" fmla="*/ 36166 w 184009"/>
                <a:gd name="connsiteY3" fmla="*/ 193524 h 252045"/>
                <a:gd name="connsiteX4" fmla="*/ 72416 w 184009"/>
                <a:gd name="connsiteY4" fmla="*/ 150121 h 252045"/>
                <a:gd name="connsiteX5" fmla="*/ 83471 w 184009"/>
                <a:gd name="connsiteY5" fmla="*/ 136140 h 252045"/>
                <a:gd name="connsiteX6" fmla="*/ 82820 w 184009"/>
                <a:gd name="connsiteY6" fmla="*/ 136953 h 252045"/>
                <a:gd name="connsiteX7" fmla="*/ 112569 w 184009"/>
                <a:gd name="connsiteY7" fmla="*/ 97289 h 252045"/>
                <a:gd name="connsiteX8" fmla="*/ 140204 w 184009"/>
                <a:gd name="connsiteY8" fmla="*/ 54697 h 252045"/>
                <a:gd name="connsiteX9" fmla="*/ 140204 w 184009"/>
                <a:gd name="connsiteY9" fmla="*/ 54697 h 252045"/>
                <a:gd name="connsiteX10" fmla="*/ 167514 w 184009"/>
                <a:gd name="connsiteY10" fmla="*/ 4792 h 252045"/>
                <a:gd name="connsiteX11" fmla="*/ 179218 w 184009"/>
                <a:gd name="connsiteY11" fmla="*/ 890 h 252045"/>
                <a:gd name="connsiteX12" fmla="*/ 183120 w 184009"/>
                <a:gd name="connsiteY12" fmla="*/ 12594 h 252045"/>
                <a:gd name="connsiteX13" fmla="*/ 155160 w 184009"/>
                <a:gd name="connsiteY13" fmla="*/ 64777 h 252045"/>
                <a:gd name="connsiteX14" fmla="*/ 122810 w 184009"/>
                <a:gd name="connsiteY14" fmla="*/ 113707 h 252045"/>
                <a:gd name="connsiteX15" fmla="*/ 49821 w 184009"/>
                <a:gd name="connsiteY15" fmla="*/ 204578 h 252045"/>
                <a:gd name="connsiteX16" fmla="*/ 27550 w 184009"/>
                <a:gd name="connsiteY16" fmla="*/ 231238 h 252045"/>
                <a:gd name="connsiteX17" fmla="*/ 17796 w 184009"/>
                <a:gd name="connsiteY17" fmla="*/ 245055 h 252045"/>
                <a:gd name="connsiteX18" fmla="*/ 16496 w 184009"/>
                <a:gd name="connsiteY18" fmla="*/ 247331 h 252045"/>
                <a:gd name="connsiteX19" fmla="*/ 8693 w 184009"/>
                <a:gd name="connsiteY19" fmla="*/ 252045 h 252045"/>
                <a:gd name="connsiteX20" fmla="*/ 4792 w 184009"/>
                <a:gd name="connsiteY20" fmla="*/ 251070 h 25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009" h="252045">
                  <a:moveTo>
                    <a:pt x="4792" y="251395"/>
                  </a:moveTo>
                  <a:cubicBezTo>
                    <a:pt x="565" y="249282"/>
                    <a:pt x="-1223" y="243917"/>
                    <a:pt x="890" y="239691"/>
                  </a:cubicBezTo>
                  <a:cubicBezTo>
                    <a:pt x="5279" y="231075"/>
                    <a:pt x="11294" y="223435"/>
                    <a:pt x="17471" y="215957"/>
                  </a:cubicBezTo>
                  <a:cubicBezTo>
                    <a:pt x="23648" y="208479"/>
                    <a:pt x="29826" y="201001"/>
                    <a:pt x="36166" y="193524"/>
                  </a:cubicBezTo>
                  <a:cubicBezTo>
                    <a:pt x="48358" y="179218"/>
                    <a:pt x="60550" y="164913"/>
                    <a:pt x="72416" y="150121"/>
                  </a:cubicBezTo>
                  <a:cubicBezTo>
                    <a:pt x="76155" y="145568"/>
                    <a:pt x="79732" y="140854"/>
                    <a:pt x="83471" y="136140"/>
                  </a:cubicBezTo>
                  <a:cubicBezTo>
                    <a:pt x="83308" y="136465"/>
                    <a:pt x="82983" y="136790"/>
                    <a:pt x="82820" y="136953"/>
                  </a:cubicBezTo>
                  <a:cubicBezTo>
                    <a:pt x="92899" y="123948"/>
                    <a:pt x="103140" y="110781"/>
                    <a:pt x="112569" y="97289"/>
                  </a:cubicBezTo>
                  <a:cubicBezTo>
                    <a:pt x="122322" y="83471"/>
                    <a:pt x="131426" y="69165"/>
                    <a:pt x="140204" y="54697"/>
                  </a:cubicBezTo>
                  <a:lnTo>
                    <a:pt x="140204" y="54697"/>
                  </a:lnTo>
                  <a:cubicBezTo>
                    <a:pt x="149632" y="38279"/>
                    <a:pt x="158736" y="21535"/>
                    <a:pt x="167514" y="4792"/>
                  </a:cubicBezTo>
                  <a:cubicBezTo>
                    <a:pt x="169790" y="565"/>
                    <a:pt x="174992" y="-1223"/>
                    <a:pt x="179218" y="890"/>
                  </a:cubicBezTo>
                  <a:cubicBezTo>
                    <a:pt x="183445" y="3003"/>
                    <a:pt x="185233" y="8368"/>
                    <a:pt x="183120" y="12594"/>
                  </a:cubicBezTo>
                  <a:cubicBezTo>
                    <a:pt x="174179" y="30151"/>
                    <a:pt x="165238" y="47870"/>
                    <a:pt x="155160" y="64777"/>
                  </a:cubicBezTo>
                  <a:cubicBezTo>
                    <a:pt x="145081" y="81520"/>
                    <a:pt x="134352" y="97938"/>
                    <a:pt x="122810" y="113707"/>
                  </a:cubicBezTo>
                  <a:cubicBezTo>
                    <a:pt x="99889" y="145081"/>
                    <a:pt x="74855" y="174992"/>
                    <a:pt x="49821" y="204578"/>
                  </a:cubicBezTo>
                  <a:cubicBezTo>
                    <a:pt x="42343" y="213356"/>
                    <a:pt x="34865" y="222297"/>
                    <a:pt x="27550" y="231238"/>
                  </a:cubicBezTo>
                  <a:cubicBezTo>
                    <a:pt x="24136" y="235627"/>
                    <a:pt x="20722" y="240178"/>
                    <a:pt x="17796" y="245055"/>
                  </a:cubicBezTo>
                  <a:cubicBezTo>
                    <a:pt x="17309" y="245705"/>
                    <a:pt x="16984" y="246518"/>
                    <a:pt x="16496" y="247331"/>
                  </a:cubicBezTo>
                  <a:cubicBezTo>
                    <a:pt x="14870" y="250257"/>
                    <a:pt x="11782" y="252045"/>
                    <a:pt x="8693" y="252045"/>
                  </a:cubicBezTo>
                  <a:cubicBezTo>
                    <a:pt x="7392" y="252045"/>
                    <a:pt x="6092" y="251721"/>
                    <a:pt x="4792" y="251070"/>
                  </a:cubicBezTo>
                  <a:close/>
                </a:path>
              </a:pathLst>
            </a:custGeom>
            <a:solidFill>
              <a:srgbClr val="6C9456"/>
            </a:solidFill>
            <a:ln w="1625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4F3DB945-464B-46D8-6FCF-054496E9AB4A}"/>
                </a:ext>
              </a:extLst>
            </p:cNvPr>
            <p:cNvSpPr/>
            <p:nvPr/>
          </p:nvSpPr>
          <p:spPr>
            <a:xfrm>
              <a:off x="3098871" y="6468392"/>
              <a:ext cx="184561" cy="106875"/>
            </a:xfrm>
            <a:custGeom>
              <a:avLst/>
              <a:gdLst>
                <a:gd name="connsiteX0" fmla="*/ 2123 w 184561"/>
                <a:gd name="connsiteY0" fmla="*/ 103787 h 106875"/>
                <a:gd name="connsiteX1" fmla="*/ 2936 w 184561"/>
                <a:gd name="connsiteY1" fmla="*/ 91432 h 106875"/>
                <a:gd name="connsiteX2" fmla="*/ 13502 w 184561"/>
                <a:gd name="connsiteY2" fmla="*/ 83304 h 106875"/>
                <a:gd name="connsiteX3" fmla="*/ 24556 w 184561"/>
                <a:gd name="connsiteY3" fmla="*/ 76152 h 106875"/>
                <a:gd name="connsiteX4" fmla="*/ 51541 w 184561"/>
                <a:gd name="connsiteY4" fmla="*/ 60871 h 106875"/>
                <a:gd name="connsiteX5" fmla="*/ 101447 w 184561"/>
                <a:gd name="connsiteY5" fmla="*/ 35349 h 106875"/>
                <a:gd name="connsiteX6" fmla="*/ 171998 w 184561"/>
                <a:gd name="connsiteY6" fmla="*/ 886 h 106875"/>
                <a:gd name="connsiteX7" fmla="*/ 183702 w 184561"/>
                <a:gd name="connsiteY7" fmla="*/ 4950 h 106875"/>
                <a:gd name="connsiteX8" fmla="*/ 179638 w 184561"/>
                <a:gd name="connsiteY8" fmla="*/ 16655 h 106875"/>
                <a:gd name="connsiteX9" fmla="*/ 77388 w 184561"/>
                <a:gd name="connsiteY9" fmla="*/ 67211 h 106875"/>
                <a:gd name="connsiteX10" fmla="*/ 43088 w 184561"/>
                <a:gd name="connsiteY10" fmla="*/ 85580 h 106875"/>
                <a:gd name="connsiteX11" fmla="*/ 43088 w 184561"/>
                <a:gd name="connsiteY11" fmla="*/ 85580 h 106875"/>
                <a:gd name="connsiteX12" fmla="*/ 42438 w 184561"/>
                <a:gd name="connsiteY12" fmla="*/ 86068 h 106875"/>
                <a:gd name="connsiteX13" fmla="*/ 43088 w 184561"/>
                <a:gd name="connsiteY13" fmla="*/ 85743 h 106875"/>
                <a:gd name="connsiteX14" fmla="*/ 18054 w 184561"/>
                <a:gd name="connsiteY14" fmla="*/ 101674 h 106875"/>
                <a:gd name="connsiteX15" fmla="*/ 14315 w 184561"/>
                <a:gd name="connsiteY15" fmla="*/ 104762 h 106875"/>
                <a:gd name="connsiteX16" fmla="*/ 8788 w 184561"/>
                <a:gd name="connsiteY16" fmla="*/ 106876 h 106875"/>
                <a:gd name="connsiteX17" fmla="*/ 2123 w 184561"/>
                <a:gd name="connsiteY17" fmla="*/ 103787 h 10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561" h="106875">
                  <a:moveTo>
                    <a:pt x="2123" y="103787"/>
                  </a:moveTo>
                  <a:cubicBezTo>
                    <a:pt x="-1128" y="100048"/>
                    <a:pt x="-478" y="94846"/>
                    <a:pt x="2936" y="91432"/>
                  </a:cubicBezTo>
                  <a:cubicBezTo>
                    <a:pt x="6187" y="88344"/>
                    <a:pt x="9763" y="85743"/>
                    <a:pt x="13502" y="83304"/>
                  </a:cubicBezTo>
                  <a:cubicBezTo>
                    <a:pt x="17078" y="80866"/>
                    <a:pt x="20817" y="78428"/>
                    <a:pt x="24556" y="76152"/>
                  </a:cubicBezTo>
                  <a:cubicBezTo>
                    <a:pt x="33497" y="70950"/>
                    <a:pt x="42438" y="65748"/>
                    <a:pt x="51541" y="60871"/>
                  </a:cubicBezTo>
                  <a:cubicBezTo>
                    <a:pt x="67960" y="52093"/>
                    <a:pt x="84703" y="43640"/>
                    <a:pt x="101447" y="35349"/>
                  </a:cubicBezTo>
                  <a:cubicBezTo>
                    <a:pt x="124856" y="23807"/>
                    <a:pt x="148590" y="12428"/>
                    <a:pt x="171998" y="886"/>
                  </a:cubicBezTo>
                  <a:cubicBezTo>
                    <a:pt x="176225" y="-1227"/>
                    <a:pt x="181589" y="561"/>
                    <a:pt x="183702" y="4950"/>
                  </a:cubicBezTo>
                  <a:cubicBezTo>
                    <a:pt x="185816" y="9340"/>
                    <a:pt x="183865" y="14541"/>
                    <a:pt x="179638" y="16655"/>
                  </a:cubicBezTo>
                  <a:cubicBezTo>
                    <a:pt x="145826" y="34049"/>
                    <a:pt x="111201" y="49980"/>
                    <a:pt x="77388" y="67211"/>
                  </a:cubicBezTo>
                  <a:cubicBezTo>
                    <a:pt x="65846" y="73063"/>
                    <a:pt x="54467" y="79240"/>
                    <a:pt x="43088" y="85580"/>
                  </a:cubicBezTo>
                  <a:lnTo>
                    <a:pt x="43088" y="85580"/>
                  </a:lnTo>
                  <a:lnTo>
                    <a:pt x="42438" y="86068"/>
                  </a:lnTo>
                  <a:lnTo>
                    <a:pt x="43088" y="85743"/>
                  </a:lnTo>
                  <a:cubicBezTo>
                    <a:pt x="34472" y="90620"/>
                    <a:pt x="26019" y="95821"/>
                    <a:pt x="18054" y="101674"/>
                  </a:cubicBezTo>
                  <a:cubicBezTo>
                    <a:pt x="16753" y="102649"/>
                    <a:pt x="15615" y="103624"/>
                    <a:pt x="14315" y="104762"/>
                  </a:cubicBezTo>
                  <a:cubicBezTo>
                    <a:pt x="12689" y="106225"/>
                    <a:pt x="10738" y="106876"/>
                    <a:pt x="8788" y="106876"/>
                  </a:cubicBezTo>
                  <a:cubicBezTo>
                    <a:pt x="6350" y="106876"/>
                    <a:pt x="3748" y="105900"/>
                    <a:pt x="2123" y="103787"/>
                  </a:cubicBezTo>
                  <a:close/>
                </a:path>
              </a:pathLst>
            </a:custGeom>
            <a:solidFill>
              <a:srgbClr val="6C9456"/>
            </a:solidFill>
            <a:ln w="1625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9EAF913C-0C77-572D-9D9B-C1A9AD5DE4C1}"/>
                </a:ext>
              </a:extLst>
            </p:cNvPr>
            <p:cNvSpPr/>
            <p:nvPr/>
          </p:nvSpPr>
          <p:spPr>
            <a:xfrm>
              <a:off x="9328322" y="5476686"/>
              <a:ext cx="2631540" cy="1465478"/>
            </a:xfrm>
            <a:custGeom>
              <a:avLst/>
              <a:gdLst>
                <a:gd name="connsiteX0" fmla="*/ 560690 w 2631540"/>
                <a:gd name="connsiteY0" fmla="*/ 1464991 h 1465478"/>
                <a:gd name="connsiteX1" fmla="*/ 560364 w 2631540"/>
                <a:gd name="connsiteY1" fmla="*/ 1463365 h 1465478"/>
                <a:gd name="connsiteX2" fmla="*/ 560039 w 2631540"/>
                <a:gd name="connsiteY2" fmla="*/ 1461740 h 1465478"/>
                <a:gd name="connsiteX3" fmla="*/ 556626 w 2631540"/>
                <a:gd name="connsiteY3" fmla="*/ 1458813 h 1465478"/>
                <a:gd name="connsiteX4" fmla="*/ 542970 w 2631540"/>
                <a:gd name="connsiteY4" fmla="*/ 1439306 h 1465478"/>
                <a:gd name="connsiteX5" fmla="*/ 542645 w 2631540"/>
                <a:gd name="connsiteY5" fmla="*/ 1438656 h 1465478"/>
                <a:gd name="connsiteX6" fmla="*/ 542158 w 2631540"/>
                <a:gd name="connsiteY6" fmla="*/ 1438006 h 1465478"/>
                <a:gd name="connsiteX7" fmla="*/ 530616 w 2631540"/>
                <a:gd name="connsiteY7" fmla="*/ 1424188 h 1465478"/>
                <a:gd name="connsiteX8" fmla="*/ 529316 w 2631540"/>
                <a:gd name="connsiteY8" fmla="*/ 1422725 h 1465478"/>
                <a:gd name="connsiteX9" fmla="*/ 528665 w 2631540"/>
                <a:gd name="connsiteY9" fmla="*/ 1422075 h 1465478"/>
                <a:gd name="connsiteX10" fmla="*/ 528665 w 2631540"/>
                <a:gd name="connsiteY10" fmla="*/ 1422075 h 1465478"/>
                <a:gd name="connsiteX11" fmla="*/ 529316 w 2631540"/>
                <a:gd name="connsiteY11" fmla="*/ 1422400 h 1465478"/>
                <a:gd name="connsiteX12" fmla="*/ 498917 w 2631540"/>
                <a:gd name="connsiteY12" fmla="*/ 1396553 h 1465478"/>
                <a:gd name="connsiteX13" fmla="*/ 496966 w 2631540"/>
                <a:gd name="connsiteY13" fmla="*/ 1395090 h 1465478"/>
                <a:gd name="connsiteX14" fmla="*/ 477134 w 2631540"/>
                <a:gd name="connsiteY14" fmla="*/ 1379809 h 1465478"/>
                <a:gd name="connsiteX15" fmla="*/ 453400 w 2631540"/>
                <a:gd name="connsiteY15" fmla="*/ 1363228 h 1465478"/>
                <a:gd name="connsiteX16" fmla="*/ 404632 w 2631540"/>
                <a:gd name="connsiteY16" fmla="*/ 1332179 h 1465478"/>
                <a:gd name="connsiteX17" fmla="*/ 402518 w 2631540"/>
                <a:gd name="connsiteY17" fmla="*/ 1331041 h 1465478"/>
                <a:gd name="connsiteX18" fmla="*/ 401381 w 2631540"/>
                <a:gd name="connsiteY18" fmla="*/ 1330391 h 1465478"/>
                <a:gd name="connsiteX19" fmla="*/ 385775 w 2631540"/>
                <a:gd name="connsiteY19" fmla="*/ 1321775 h 1465478"/>
                <a:gd name="connsiteX20" fmla="*/ 363992 w 2631540"/>
                <a:gd name="connsiteY20" fmla="*/ 1310721 h 1465478"/>
                <a:gd name="connsiteX21" fmla="*/ 324815 w 2631540"/>
                <a:gd name="connsiteY21" fmla="*/ 1292515 h 1465478"/>
                <a:gd name="connsiteX22" fmla="*/ 325953 w 2631540"/>
                <a:gd name="connsiteY22" fmla="*/ 1292515 h 1465478"/>
                <a:gd name="connsiteX23" fmla="*/ 313924 w 2631540"/>
                <a:gd name="connsiteY23" fmla="*/ 1287800 h 1465478"/>
                <a:gd name="connsiteX24" fmla="*/ 313436 w 2631540"/>
                <a:gd name="connsiteY24" fmla="*/ 1287475 h 1465478"/>
                <a:gd name="connsiteX25" fmla="*/ 303845 w 2631540"/>
                <a:gd name="connsiteY25" fmla="*/ 1283574 h 1465478"/>
                <a:gd name="connsiteX26" fmla="*/ 272146 w 2631540"/>
                <a:gd name="connsiteY26" fmla="*/ 1270732 h 1465478"/>
                <a:gd name="connsiteX27" fmla="*/ 231830 w 2631540"/>
                <a:gd name="connsiteY27" fmla="*/ 1253825 h 1465478"/>
                <a:gd name="connsiteX28" fmla="*/ 232968 w 2631540"/>
                <a:gd name="connsiteY28" fmla="*/ 1253825 h 1465478"/>
                <a:gd name="connsiteX29" fmla="*/ 228092 w 2631540"/>
                <a:gd name="connsiteY29" fmla="*/ 1252200 h 1465478"/>
                <a:gd name="connsiteX30" fmla="*/ 225978 w 2631540"/>
                <a:gd name="connsiteY30" fmla="*/ 1251224 h 1465478"/>
                <a:gd name="connsiteX31" fmla="*/ 208584 w 2631540"/>
                <a:gd name="connsiteY31" fmla="*/ 1243421 h 1465478"/>
                <a:gd name="connsiteX32" fmla="*/ 207934 w 2631540"/>
                <a:gd name="connsiteY32" fmla="*/ 1243096 h 1465478"/>
                <a:gd name="connsiteX33" fmla="*/ 197368 w 2631540"/>
                <a:gd name="connsiteY33" fmla="*/ 1237569 h 1465478"/>
                <a:gd name="connsiteX34" fmla="*/ 190053 w 2631540"/>
                <a:gd name="connsiteY34" fmla="*/ 1226678 h 1465478"/>
                <a:gd name="connsiteX35" fmla="*/ 197530 w 2631540"/>
                <a:gd name="connsiteY35" fmla="*/ 1218712 h 1465478"/>
                <a:gd name="connsiteX36" fmla="*/ 198994 w 2631540"/>
                <a:gd name="connsiteY36" fmla="*/ 1218712 h 1465478"/>
                <a:gd name="connsiteX37" fmla="*/ 204846 w 2631540"/>
                <a:gd name="connsiteY37" fmla="*/ 1220988 h 1465478"/>
                <a:gd name="connsiteX38" fmla="*/ 206147 w 2631540"/>
                <a:gd name="connsiteY38" fmla="*/ 1221801 h 1465478"/>
                <a:gd name="connsiteX39" fmla="*/ 226141 w 2631540"/>
                <a:gd name="connsiteY39" fmla="*/ 1231555 h 1465478"/>
                <a:gd name="connsiteX40" fmla="*/ 229555 w 2631540"/>
                <a:gd name="connsiteY40" fmla="*/ 1233018 h 1465478"/>
                <a:gd name="connsiteX41" fmla="*/ 232318 w 2631540"/>
                <a:gd name="connsiteY41" fmla="*/ 1234156 h 1465478"/>
                <a:gd name="connsiteX42" fmla="*/ 233619 w 2631540"/>
                <a:gd name="connsiteY42" fmla="*/ 1234643 h 1465478"/>
                <a:gd name="connsiteX43" fmla="*/ 240284 w 2631540"/>
                <a:gd name="connsiteY43" fmla="*/ 1237569 h 1465478"/>
                <a:gd name="connsiteX44" fmla="*/ 239308 w 2631540"/>
                <a:gd name="connsiteY44" fmla="*/ 1237569 h 1465478"/>
                <a:gd name="connsiteX45" fmla="*/ 252150 w 2631540"/>
                <a:gd name="connsiteY45" fmla="*/ 1242609 h 1465478"/>
                <a:gd name="connsiteX46" fmla="*/ 278973 w 2631540"/>
                <a:gd name="connsiteY46" fmla="*/ 1253663 h 1465478"/>
                <a:gd name="connsiteX47" fmla="*/ 285800 w 2631540"/>
                <a:gd name="connsiteY47" fmla="*/ 1256426 h 1465478"/>
                <a:gd name="connsiteX48" fmla="*/ 287589 w 2631540"/>
                <a:gd name="connsiteY48" fmla="*/ 1257077 h 1465478"/>
                <a:gd name="connsiteX49" fmla="*/ 288726 w 2631540"/>
                <a:gd name="connsiteY49" fmla="*/ 1257564 h 1465478"/>
                <a:gd name="connsiteX50" fmla="*/ 321401 w 2631540"/>
                <a:gd name="connsiteY50" fmla="*/ 1271219 h 1465478"/>
                <a:gd name="connsiteX51" fmla="*/ 323027 w 2631540"/>
                <a:gd name="connsiteY51" fmla="*/ 1271869 h 1465478"/>
                <a:gd name="connsiteX52" fmla="*/ 327416 w 2631540"/>
                <a:gd name="connsiteY52" fmla="*/ 1273820 h 1465478"/>
                <a:gd name="connsiteX53" fmla="*/ 332131 w 2631540"/>
                <a:gd name="connsiteY53" fmla="*/ 1275933 h 1465478"/>
                <a:gd name="connsiteX54" fmla="*/ 383336 w 2631540"/>
                <a:gd name="connsiteY54" fmla="*/ 1299992 h 1465478"/>
                <a:gd name="connsiteX55" fmla="*/ 433405 w 2631540"/>
                <a:gd name="connsiteY55" fmla="*/ 1328765 h 1465478"/>
                <a:gd name="connsiteX56" fmla="*/ 481685 w 2631540"/>
                <a:gd name="connsiteY56" fmla="*/ 1360627 h 1465478"/>
                <a:gd name="connsiteX57" fmla="*/ 504281 w 2631540"/>
                <a:gd name="connsiteY57" fmla="*/ 1377696 h 1465478"/>
                <a:gd name="connsiteX58" fmla="*/ 526714 w 2631540"/>
                <a:gd name="connsiteY58" fmla="*/ 1395578 h 1465478"/>
                <a:gd name="connsiteX59" fmla="*/ 550936 w 2631540"/>
                <a:gd name="connsiteY59" fmla="*/ 1419474 h 1465478"/>
                <a:gd name="connsiteX60" fmla="*/ 553537 w 2631540"/>
                <a:gd name="connsiteY60" fmla="*/ 1422563 h 1465478"/>
                <a:gd name="connsiteX61" fmla="*/ 541020 w 2631540"/>
                <a:gd name="connsiteY61" fmla="*/ 1355588 h 1465478"/>
                <a:gd name="connsiteX62" fmla="*/ 515173 w 2631540"/>
                <a:gd name="connsiteY62" fmla="*/ 1234318 h 1465478"/>
                <a:gd name="connsiteX63" fmla="*/ 512409 w 2631540"/>
                <a:gd name="connsiteY63" fmla="*/ 1223914 h 1465478"/>
                <a:gd name="connsiteX64" fmla="*/ 512735 w 2631540"/>
                <a:gd name="connsiteY64" fmla="*/ 1223264 h 1465478"/>
                <a:gd name="connsiteX65" fmla="*/ 512735 w 2631540"/>
                <a:gd name="connsiteY65" fmla="*/ 1222614 h 1465478"/>
                <a:gd name="connsiteX66" fmla="*/ 511596 w 2631540"/>
                <a:gd name="connsiteY66" fmla="*/ 1218712 h 1465478"/>
                <a:gd name="connsiteX67" fmla="*/ 489000 w 2631540"/>
                <a:gd name="connsiteY67" fmla="*/ 1132230 h 1465478"/>
                <a:gd name="connsiteX68" fmla="*/ 489000 w 2631540"/>
                <a:gd name="connsiteY68" fmla="*/ 1132230 h 1465478"/>
                <a:gd name="connsiteX69" fmla="*/ 482336 w 2631540"/>
                <a:gd name="connsiteY69" fmla="*/ 1129142 h 1465478"/>
                <a:gd name="connsiteX70" fmla="*/ 456164 w 2631540"/>
                <a:gd name="connsiteY70" fmla="*/ 1099718 h 1465478"/>
                <a:gd name="connsiteX71" fmla="*/ 444134 w 2631540"/>
                <a:gd name="connsiteY71" fmla="*/ 1086876 h 1465478"/>
                <a:gd name="connsiteX72" fmla="*/ 427553 w 2631540"/>
                <a:gd name="connsiteY72" fmla="*/ 1069157 h 1465478"/>
                <a:gd name="connsiteX73" fmla="*/ 427228 w 2631540"/>
                <a:gd name="connsiteY73" fmla="*/ 1068507 h 1465478"/>
                <a:gd name="connsiteX74" fmla="*/ 402844 w 2631540"/>
                <a:gd name="connsiteY74" fmla="*/ 1045749 h 1465478"/>
                <a:gd name="connsiteX75" fmla="*/ 376509 w 2631540"/>
                <a:gd name="connsiteY75" fmla="*/ 1022990 h 1465478"/>
                <a:gd name="connsiteX76" fmla="*/ 372771 w 2631540"/>
                <a:gd name="connsiteY76" fmla="*/ 1020064 h 1465478"/>
                <a:gd name="connsiteX77" fmla="*/ 371144 w 2631540"/>
                <a:gd name="connsiteY77" fmla="*/ 1018764 h 1465478"/>
                <a:gd name="connsiteX78" fmla="*/ 372282 w 2631540"/>
                <a:gd name="connsiteY78" fmla="*/ 1019251 h 1465478"/>
                <a:gd name="connsiteX79" fmla="*/ 337007 w 2631540"/>
                <a:gd name="connsiteY79" fmla="*/ 994380 h 1465478"/>
                <a:gd name="connsiteX80" fmla="*/ 302219 w 2631540"/>
                <a:gd name="connsiteY80" fmla="*/ 972597 h 1465478"/>
                <a:gd name="connsiteX81" fmla="*/ 300431 w 2631540"/>
                <a:gd name="connsiteY81" fmla="*/ 971459 h 1465478"/>
                <a:gd name="connsiteX82" fmla="*/ 299943 w 2631540"/>
                <a:gd name="connsiteY82" fmla="*/ 971133 h 1465478"/>
                <a:gd name="connsiteX83" fmla="*/ 299293 w 2631540"/>
                <a:gd name="connsiteY83" fmla="*/ 970808 h 1465478"/>
                <a:gd name="connsiteX84" fmla="*/ 296530 w 2631540"/>
                <a:gd name="connsiteY84" fmla="*/ 969183 h 1465478"/>
                <a:gd name="connsiteX85" fmla="*/ 294091 w 2631540"/>
                <a:gd name="connsiteY85" fmla="*/ 967720 h 1465478"/>
                <a:gd name="connsiteX86" fmla="*/ 293604 w 2631540"/>
                <a:gd name="connsiteY86" fmla="*/ 967395 h 1465478"/>
                <a:gd name="connsiteX87" fmla="*/ 292953 w 2631540"/>
                <a:gd name="connsiteY87" fmla="*/ 967069 h 1465478"/>
                <a:gd name="connsiteX88" fmla="*/ 284825 w 2631540"/>
                <a:gd name="connsiteY88" fmla="*/ 962193 h 1465478"/>
                <a:gd name="connsiteX89" fmla="*/ 285638 w 2631540"/>
                <a:gd name="connsiteY89" fmla="*/ 962193 h 1465478"/>
                <a:gd name="connsiteX90" fmla="*/ 275072 w 2631540"/>
                <a:gd name="connsiteY90" fmla="*/ 956503 h 1465478"/>
                <a:gd name="connsiteX91" fmla="*/ 260441 w 2631540"/>
                <a:gd name="connsiteY91" fmla="*/ 948050 h 1465478"/>
                <a:gd name="connsiteX92" fmla="*/ 234595 w 2631540"/>
                <a:gd name="connsiteY92" fmla="*/ 934395 h 1465478"/>
                <a:gd name="connsiteX93" fmla="*/ 196068 w 2631540"/>
                <a:gd name="connsiteY93" fmla="*/ 915538 h 1465478"/>
                <a:gd name="connsiteX94" fmla="*/ 184363 w 2631540"/>
                <a:gd name="connsiteY94" fmla="*/ 909848 h 1465478"/>
                <a:gd name="connsiteX95" fmla="*/ 176072 w 2631540"/>
                <a:gd name="connsiteY95" fmla="*/ 905784 h 1465478"/>
                <a:gd name="connsiteX96" fmla="*/ 159492 w 2631540"/>
                <a:gd name="connsiteY96" fmla="*/ 897819 h 1465478"/>
                <a:gd name="connsiteX97" fmla="*/ 153639 w 2631540"/>
                <a:gd name="connsiteY97" fmla="*/ 895055 h 1465478"/>
                <a:gd name="connsiteX98" fmla="*/ 147787 w 2631540"/>
                <a:gd name="connsiteY98" fmla="*/ 892292 h 1465478"/>
                <a:gd name="connsiteX99" fmla="*/ 146649 w 2631540"/>
                <a:gd name="connsiteY99" fmla="*/ 891804 h 1465478"/>
                <a:gd name="connsiteX100" fmla="*/ 136896 w 2631540"/>
                <a:gd name="connsiteY100" fmla="*/ 886602 h 1465478"/>
                <a:gd name="connsiteX101" fmla="*/ 133970 w 2631540"/>
                <a:gd name="connsiteY101" fmla="*/ 875223 h 1465478"/>
                <a:gd name="connsiteX102" fmla="*/ 141935 w 2631540"/>
                <a:gd name="connsiteY102" fmla="*/ 870346 h 1465478"/>
                <a:gd name="connsiteX103" fmla="*/ 145836 w 2631540"/>
                <a:gd name="connsiteY103" fmla="*/ 871484 h 1465478"/>
                <a:gd name="connsiteX104" fmla="*/ 153152 w 2631540"/>
                <a:gd name="connsiteY104" fmla="*/ 875061 h 1465478"/>
                <a:gd name="connsiteX105" fmla="*/ 153964 w 2631540"/>
                <a:gd name="connsiteY105" fmla="*/ 875548 h 1465478"/>
                <a:gd name="connsiteX106" fmla="*/ 157379 w 2631540"/>
                <a:gd name="connsiteY106" fmla="*/ 877174 h 1465478"/>
                <a:gd name="connsiteX107" fmla="*/ 164043 w 2631540"/>
                <a:gd name="connsiteY107" fmla="*/ 880262 h 1465478"/>
                <a:gd name="connsiteX108" fmla="*/ 170546 w 2631540"/>
                <a:gd name="connsiteY108" fmla="*/ 883351 h 1465478"/>
                <a:gd name="connsiteX109" fmla="*/ 182575 w 2631540"/>
                <a:gd name="connsiteY109" fmla="*/ 889203 h 1465478"/>
                <a:gd name="connsiteX110" fmla="*/ 194604 w 2631540"/>
                <a:gd name="connsiteY110" fmla="*/ 895055 h 1465478"/>
                <a:gd name="connsiteX111" fmla="*/ 203382 w 2631540"/>
                <a:gd name="connsiteY111" fmla="*/ 899282 h 1465478"/>
                <a:gd name="connsiteX112" fmla="*/ 248412 w 2631540"/>
                <a:gd name="connsiteY112" fmla="*/ 921228 h 1465478"/>
                <a:gd name="connsiteX113" fmla="*/ 294417 w 2631540"/>
                <a:gd name="connsiteY113" fmla="*/ 946912 h 1465478"/>
                <a:gd name="connsiteX114" fmla="*/ 295229 w 2631540"/>
                <a:gd name="connsiteY114" fmla="*/ 947400 h 1465478"/>
                <a:gd name="connsiteX115" fmla="*/ 297343 w 2631540"/>
                <a:gd name="connsiteY115" fmla="*/ 948700 h 1465478"/>
                <a:gd name="connsiteX116" fmla="*/ 303032 w 2631540"/>
                <a:gd name="connsiteY116" fmla="*/ 952114 h 1465478"/>
                <a:gd name="connsiteX117" fmla="*/ 302056 w 2631540"/>
                <a:gd name="connsiteY117" fmla="*/ 951789 h 1465478"/>
                <a:gd name="connsiteX118" fmla="*/ 303683 w 2631540"/>
                <a:gd name="connsiteY118" fmla="*/ 952439 h 1465478"/>
                <a:gd name="connsiteX119" fmla="*/ 304332 w 2631540"/>
                <a:gd name="connsiteY119" fmla="*/ 952764 h 1465478"/>
                <a:gd name="connsiteX120" fmla="*/ 305145 w 2631540"/>
                <a:gd name="connsiteY120" fmla="*/ 953252 h 1465478"/>
                <a:gd name="connsiteX121" fmla="*/ 306446 w 2631540"/>
                <a:gd name="connsiteY121" fmla="*/ 954065 h 1465478"/>
                <a:gd name="connsiteX122" fmla="*/ 308559 w 2631540"/>
                <a:gd name="connsiteY122" fmla="*/ 955365 h 1465478"/>
                <a:gd name="connsiteX123" fmla="*/ 309209 w 2631540"/>
                <a:gd name="connsiteY123" fmla="*/ 955690 h 1465478"/>
                <a:gd name="connsiteX124" fmla="*/ 310510 w 2631540"/>
                <a:gd name="connsiteY124" fmla="*/ 956503 h 1465478"/>
                <a:gd name="connsiteX125" fmla="*/ 309372 w 2631540"/>
                <a:gd name="connsiteY125" fmla="*/ 956178 h 1465478"/>
                <a:gd name="connsiteX126" fmla="*/ 387238 w 2631540"/>
                <a:gd name="connsiteY126" fmla="*/ 1008360 h 1465478"/>
                <a:gd name="connsiteX127" fmla="*/ 387726 w 2631540"/>
                <a:gd name="connsiteY127" fmla="*/ 1008685 h 1465478"/>
                <a:gd name="connsiteX128" fmla="*/ 407883 w 2631540"/>
                <a:gd name="connsiteY128" fmla="*/ 1025754 h 1465478"/>
                <a:gd name="connsiteX129" fmla="*/ 408696 w 2631540"/>
                <a:gd name="connsiteY129" fmla="*/ 1026404 h 1465478"/>
                <a:gd name="connsiteX130" fmla="*/ 429016 w 2631540"/>
                <a:gd name="connsiteY130" fmla="*/ 1044611 h 1465478"/>
                <a:gd name="connsiteX131" fmla="*/ 455839 w 2631540"/>
                <a:gd name="connsiteY131" fmla="*/ 1072246 h 1465478"/>
                <a:gd name="connsiteX132" fmla="*/ 456488 w 2631540"/>
                <a:gd name="connsiteY132" fmla="*/ 1072896 h 1465478"/>
                <a:gd name="connsiteX133" fmla="*/ 466243 w 2631540"/>
                <a:gd name="connsiteY133" fmla="*/ 1083300 h 1465478"/>
                <a:gd name="connsiteX134" fmla="*/ 470631 w 2631540"/>
                <a:gd name="connsiteY134" fmla="*/ 1087852 h 1465478"/>
                <a:gd name="connsiteX135" fmla="*/ 480385 w 2631540"/>
                <a:gd name="connsiteY135" fmla="*/ 1098093 h 1465478"/>
                <a:gd name="connsiteX136" fmla="*/ 458439 w 2631540"/>
                <a:gd name="connsiteY136" fmla="*/ 1028517 h 1465478"/>
                <a:gd name="connsiteX137" fmla="*/ 432430 w 2631540"/>
                <a:gd name="connsiteY137" fmla="*/ 950976 h 1465478"/>
                <a:gd name="connsiteX138" fmla="*/ 418124 w 2631540"/>
                <a:gd name="connsiteY138" fmla="*/ 911311 h 1465478"/>
                <a:gd name="connsiteX139" fmla="*/ 415199 w 2631540"/>
                <a:gd name="connsiteY139" fmla="*/ 903996 h 1465478"/>
                <a:gd name="connsiteX140" fmla="*/ 405283 w 2631540"/>
                <a:gd name="connsiteY140" fmla="*/ 877661 h 1465478"/>
                <a:gd name="connsiteX141" fmla="*/ 329205 w 2631540"/>
                <a:gd name="connsiteY141" fmla="*/ 691693 h 1465478"/>
                <a:gd name="connsiteX142" fmla="*/ 319450 w 2631540"/>
                <a:gd name="connsiteY142" fmla="*/ 669422 h 1465478"/>
                <a:gd name="connsiteX143" fmla="*/ 316199 w 2631540"/>
                <a:gd name="connsiteY143" fmla="*/ 667146 h 1465478"/>
                <a:gd name="connsiteX144" fmla="*/ 308234 w 2631540"/>
                <a:gd name="connsiteY144" fmla="*/ 658205 h 1465478"/>
                <a:gd name="connsiteX145" fmla="*/ 307584 w 2631540"/>
                <a:gd name="connsiteY145" fmla="*/ 657393 h 1465478"/>
                <a:gd name="connsiteX146" fmla="*/ 286938 w 2631540"/>
                <a:gd name="connsiteY146" fmla="*/ 639349 h 1465478"/>
                <a:gd name="connsiteX147" fmla="*/ 287914 w 2631540"/>
                <a:gd name="connsiteY147" fmla="*/ 639674 h 1465478"/>
                <a:gd name="connsiteX148" fmla="*/ 248900 w 2631540"/>
                <a:gd name="connsiteY148" fmla="*/ 611876 h 1465478"/>
                <a:gd name="connsiteX149" fmla="*/ 209073 w 2631540"/>
                <a:gd name="connsiteY149" fmla="*/ 586191 h 1465478"/>
                <a:gd name="connsiteX150" fmla="*/ 206309 w 2631540"/>
                <a:gd name="connsiteY150" fmla="*/ 584566 h 1465478"/>
                <a:gd name="connsiteX151" fmla="*/ 203870 w 2631540"/>
                <a:gd name="connsiteY151" fmla="*/ 583103 h 1465478"/>
                <a:gd name="connsiteX152" fmla="*/ 153477 w 2631540"/>
                <a:gd name="connsiteY152" fmla="*/ 554980 h 1465478"/>
                <a:gd name="connsiteX153" fmla="*/ 102270 w 2631540"/>
                <a:gd name="connsiteY153" fmla="*/ 530921 h 1465478"/>
                <a:gd name="connsiteX154" fmla="*/ 100157 w 2631540"/>
                <a:gd name="connsiteY154" fmla="*/ 530108 h 1465478"/>
                <a:gd name="connsiteX155" fmla="*/ 98856 w 2631540"/>
                <a:gd name="connsiteY155" fmla="*/ 529621 h 1465478"/>
                <a:gd name="connsiteX156" fmla="*/ 95930 w 2631540"/>
                <a:gd name="connsiteY156" fmla="*/ 528320 h 1465478"/>
                <a:gd name="connsiteX157" fmla="*/ 76099 w 2631540"/>
                <a:gd name="connsiteY157" fmla="*/ 520029 h 1465478"/>
                <a:gd name="connsiteX158" fmla="*/ 52364 w 2631540"/>
                <a:gd name="connsiteY158" fmla="*/ 511089 h 1465478"/>
                <a:gd name="connsiteX159" fmla="*/ 50414 w 2631540"/>
                <a:gd name="connsiteY159" fmla="*/ 510276 h 1465478"/>
                <a:gd name="connsiteX160" fmla="*/ 45374 w 2631540"/>
                <a:gd name="connsiteY160" fmla="*/ 505562 h 1465478"/>
                <a:gd name="connsiteX161" fmla="*/ 45049 w 2631540"/>
                <a:gd name="connsiteY161" fmla="*/ 498897 h 1465478"/>
                <a:gd name="connsiteX162" fmla="*/ 53502 w 2631540"/>
                <a:gd name="connsiteY162" fmla="*/ 493045 h 1465478"/>
                <a:gd name="connsiteX163" fmla="*/ 56428 w 2631540"/>
                <a:gd name="connsiteY163" fmla="*/ 493532 h 1465478"/>
                <a:gd name="connsiteX164" fmla="*/ 82113 w 2631540"/>
                <a:gd name="connsiteY164" fmla="*/ 502961 h 1465478"/>
                <a:gd name="connsiteX165" fmla="*/ 105846 w 2631540"/>
                <a:gd name="connsiteY165" fmla="*/ 512877 h 1465478"/>
                <a:gd name="connsiteX166" fmla="*/ 108935 w 2631540"/>
                <a:gd name="connsiteY166" fmla="*/ 514177 h 1465478"/>
                <a:gd name="connsiteX167" fmla="*/ 160305 w 2631540"/>
                <a:gd name="connsiteY167" fmla="*/ 538236 h 1465478"/>
                <a:gd name="connsiteX168" fmla="*/ 183713 w 2631540"/>
                <a:gd name="connsiteY168" fmla="*/ 550753 h 1465478"/>
                <a:gd name="connsiteX169" fmla="*/ 186314 w 2631540"/>
                <a:gd name="connsiteY169" fmla="*/ 552216 h 1465478"/>
                <a:gd name="connsiteX170" fmla="*/ 212161 w 2631540"/>
                <a:gd name="connsiteY170" fmla="*/ 567172 h 1465478"/>
                <a:gd name="connsiteX171" fmla="*/ 259954 w 2631540"/>
                <a:gd name="connsiteY171" fmla="*/ 597733 h 1465478"/>
                <a:gd name="connsiteX172" fmla="*/ 299943 w 2631540"/>
                <a:gd name="connsiteY172" fmla="*/ 626994 h 1465478"/>
                <a:gd name="connsiteX173" fmla="*/ 289540 w 2631540"/>
                <a:gd name="connsiteY173" fmla="*/ 605699 h 1465478"/>
                <a:gd name="connsiteX174" fmla="*/ 287589 w 2631540"/>
                <a:gd name="connsiteY174" fmla="*/ 601472 h 1465478"/>
                <a:gd name="connsiteX175" fmla="*/ 244673 w 2631540"/>
                <a:gd name="connsiteY175" fmla="*/ 513365 h 1465478"/>
                <a:gd name="connsiteX176" fmla="*/ 155590 w 2631540"/>
                <a:gd name="connsiteY176" fmla="*/ 340076 h 1465478"/>
                <a:gd name="connsiteX177" fmla="*/ 152177 w 2631540"/>
                <a:gd name="connsiteY177" fmla="*/ 333736 h 1465478"/>
                <a:gd name="connsiteX178" fmla="*/ 131206 w 2631540"/>
                <a:gd name="connsiteY178" fmla="*/ 293746 h 1465478"/>
                <a:gd name="connsiteX179" fmla="*/ 109586 w 2631540"/>
                <a:gd name="connsiteY179" fmla="*/ 250180 h 1465478"/>
                <a:gd name="connsiteX180" fmla="*/ 67808 w 2631540"/>
                <a:gd name="connsiteY180" fmla="*/ 161260 h 1465478"/>
                <a:gd name="connsiteX181" fmla="*/ 47162 w 2631540"/>
                <a:gd name="connsiteY181" fmla="*/ 114767 h 1465478"/>
                <a:gd name="connsiteX182" fmla="*/ 44886 w 2631540"/>
                <a:gd name="connsiteY182" fmla="*/ 109728 h 1465478"/>
                <a:gd name="connsiteX183" fmla="*/ 33345 w 2631540"/>
                <a:gd name="connsiteY183" fmla="*/ 83556 h 1465478"/>
                <a:gd name="connsiteX184" fmla="*/ 15788 w 2631540"/>
                <a:gd name="connsiteY184" fmla="*/ 45679 h 1465478"/>
                <a:gd name="connsiteX185" fmla="*/ 12700 w 2631540"/>
                <a:gd name="connsiteY185" fmla="*/ 39340 h 1465478"/>
                <a:gd name="connsiteX186" fmla="*/ 508 w 2631540"/>
                <a:gd name="connsiteY186" fmla="*/ 11704 h 1465478"/>
                <a:gd name="connsiteX187" fmla="*/ 996 w 2631540"/>
                <a:gd name="connsiteY187" fmla="*/ 5202 h 1465478"/>
                <a:gd name="connsiteX188" fmla="*/ 6360 w 2631540"/>
                <a:gd name="connsiteY188" fmla="*/ 488 h 1465478"/>
                <a:gd name="connsiteX189" fmla="*/ 8961 w 2631540"/>
                <a:gd name="connsiteY189" fmla="*/ 0 h 1465478"/>
                <a:gd name="connsiteX190" fmla="*/ 17576 w 2631540"/>
                <a:gd name="connsiteY190" fmla="*/ 6340 h 1465478"/>
                <a:gd name="connsiteX191" fmla="*/ 18877 w 2631540"/>
                <a:gd name="connsiteY191" fmla="*/ 10079 h 1465478"/>
                <a:gd name="connsiteX192" fmla="*/ 28143 w 2631540"/>
                <a:gd name="connsiteY192" fmla="*/ 30236 h 1465478"/>
                <a:gd name="connsiteX193" fmla="*/ 39034 w 2631540"/>
                <a:gd name="connsiteY193" fmla="*/ 52832 h 1465478"/>
                <a:gd name="connsiteX194" fmla="*/ 54315 w 2631540"/>
                <a:gd name="connsiteY194" fmla="*/ 86645 h 1465478"/>
                <a:gd name="connsiteX195" fmla="*/ 57729 w 2631540"/>
                <a:gd name="connsiteY195" fmla="*/ 94285 h 1465478"/>
                <a:gd name="connsiteX196" fmla="*/ 100483 w 2631540"/>
                <a:gd name="connsiteY196" fmla="*/ 188407 h 1465478"/>
                <a:gd name="connsiteX197" fmla="*/ 142748 w 2631540"/>
                <a:gd name="connsiteY197" fmla="*/ 275864 h 1465478"/>
                <a:gd name="connsiteX198" fmla="*/ 172334 w 2631540"/>
                <a:gd name="connsiteY198" fmla="*/ 332273 h 1465478"/>
                <a:gd name="connsiteX199" fmla="*/ 189402 w 2631540"/>
                <a:gd name="connsiteY199" fmla="*/ 364622 h 1465478"/>
                <a:gd name="connsiteX200" fmla="*/ 278161 w 2631540"/>
                <a:gd name="connsiteY200" fmla="*/ 539374 h 1465478"/>
                <a:gd name="connsiteX201" fmla="*/ 285638 w 2631540"/>
                <a:gd name="connsiteY201" fmla="*/ 554492 h 1465478"/>
                <a:gd name="connsiteX202" fmla="*/ 291165 w 2631540"/>
                <a:gd name="connsiteY202" fmla="*/ 565871 h 1465478"/>
                <a:gd name="connsiteX203" fmla="*/ 300431 w 2631540"/>
                <a:gd name="connsiteY203" fmla="*/ 585053 h 1465478"/>
                <a:gd name="connsiteX204" fmla="*/ 298805 w 2631540"/>
                <a:gd name="connsiteY204" fmla="*/ 572861 h 1465478"/>
                <a:gd name="connsiteX205" fmla="*/ 295392 w 2631540"/>
                <a:gd name="connsiteY205" fmla="*/ 544576 h 1465478"/>
                <a:gd name="connsiteX206" fmla="*/ 293116 w 2631540"/>
                <a:gd name="connsiteY206" fmla="*/ 526044 h 1465478"/>
                <a:gd name="connsiteX207" fmla="*/ 293116 w 2631540"/>
                <a:gd name="connsiteY207" fmla="*/ 525069 h 1465478"/>
                <a:gd name="connsiteX208" fmla="*/ 288565 w 2631540"/>
                <a:gd name="connsiteY208" fmla="*/ 489793 h 1465478"/>
                <a:gd name="connsiteX209" fmla="*/ 281412 w 2631540"/>
                <a:gd name="connsiteY209" fmla="*/ 433385 h 1465478"/>
                <a:gd name="connsiteX210" fmla="*/ 278485 w 2631540"/>
                <a:gd name="connsiteY210" fmla="*/ 411439 h 1465478"/>
                <a:gd name="connsiteX211" fmla="*/ 278161 w 2631540"/>
                <a:gd name="connsiteY211" fmla="*/ 408676 h 1465478"/>
                <a:gd name="connsiteX212" fmla="*/ 278161 w 2631540"/>
                <a:gd name="connsiteY212" fmla="*/ 407213 h 1465478"/>
                <a:gd name="connsiteX213" fmla="*/ 273934 w 2631540"/>
                <a:gd name="connsiteY213" fmla="*/ 377302 h 1465478"/>
                <a:gd name="connsiteX214" fmla="*/ 260766 w 2631540"/>
                <a:gd name="connsiteY214" fmla="*/ 289032 h 1465478"/>
                <a:gd name="connsiteX215" fmla="*/ 260441 w 2631540"/>
                <a:gd name="connsiteY215" fmla="*/ 287406 h 1465478"/>
                <a:gd name="connsiteX216" fmla="*/ 256540 w 2631540"/>
                <a:gd name="connsiteY216" fmla="*/ 262047 h 1465478"/>
                <a:gd name="connsiteX217" fmla="*/ 254101 w 2631540"/>
                <a:gd name="connsiteY217" fmla="*/ 245791 h 1465478"/>
                <a:gd name="connsiteX218" fmla="*/ 252638 w 2631540"/>
                <a:gd name="connsiteY218" fmla="*/ 235712 h 1465478"/>
                <a:gd name="connsiteX219" fmla="*/ 259954 w 2631540"/>
                <a:gd name="connsiteY219" fmla="*/ 225471 h 1465478"/>
                <a:gd name="connsiteX220" fmla="*/ 261416 w 2631540"/>
                <a:gd name="connsiteY220" fmla="*/ 225471 h 1465478"/>
                <a:gd name="connsiteX221" fmla="*/ 270195 w 2631540"/>
                <a:gd name="connsiteY221" fmla="*/ 232949 h 1465478"/>
                <a:gd name="connsiteX222" fmla="*/ 274584 w 2631540"/>
                <a:gd name="connsiteY222" fmla="*/ 260584 h 1465478"/>
                <a:gd name="connsiteX223" fmla="*/ 275235 w 2631540"/>
                <a:gd name="connsiteY223" fmla="*/ 264973 h 1465478"/>
                <a:gd name="connsiteX224" fmla="*/ 287751 w 2631540"/>
                <a:gd name="connsiteY224" fmla="*/ 345277 h 1465478"/>
                <a:gd name="connsiteX225" fmla="*/ 301081 w 2631540"/>
                <a:gd name="connsiteY225" fmla="*/ 443464 h 1465478"/>
                <a:gd name="connsiteX226" fmla="*/ 301732 w 2631540"/>
                <a:gd name="connsiteY226" fmla="*/ 448341 h 1465478"/>
                <a:gd name="connsiteX227" fmla="*/ 303194 w 2631540"/>
                <a:gd name="connsiteY227" fmla="*/ 459557 h 1465478"/>
                <a:gd name="connsiteX228" fmla="*/ 307258 w 2631540"/>
                <a:gd name="connsiteY228" fmla="*/ 492557 h 1465478"/>
                <a:gd name="connsiteX229" fmla="*/ 310022 w 2631540"/>
                <a:gd name="connsiteY229" fmla="*/ 514990 h 1465478"/>
                <a:gd name="connsiteX230" fmla="*/ 311322 w 2631540"/>
                <a:gd name="connsiteY230" fmla="*/ 525882 h 1465478"/>
                <a:gd name="connsiteX231" fmla="*/ 311811 w 2631540"/>
                <a:gd name="connsiteY231" fmla="*/ 529458 h 1465478"/>
                <a:gd name="connsiteX232" fmla="*/ 312460 w 2631540"/>
                <a:gd name="connsiteY232" fmla="*/ 534660 h 1465478"/>
                <a:gd name="connsiteX233" fmla="*/ 316687 w 2631540"/>
                <a:gd name="connsiteY233" fmla="*/ 568797 h 1465478"/>
                <a:gd name="connsiteX234" fmla="*/ 318312 w 2631540"/>
                <a:gd name="connsiteY234" fmla="*/ 583103 h 1465478"/>
                <a:gd name="connsiteX235" fmla="*/ 319613 w 2631540"/>
                <a:gd name="connsiteY235" fmla="*/ 599196 h 1465478"/>
                <a:gd name="connsiteX236" fmla="*/ 311973 w 2631540"/>
                <a:gd name="connsiteY236" fmla="*/ 608625 h 1465478"/>
                <a:gd name="connsiteX237" fmla="*/ 310997 w 2631540"/>
                <a:gd name="connsiteY237" fmla="*/ 608625 h 1465478"/>
                <a:gd name="connsiteX238" fmla="*/ 320101 w 2631540"/>
                <a:gd name="connsiteY238" fmla="*/ 627644 h 1465478"/>
                <a:gd name="connsiteX239" fmla="*/ 360579 w 2631540"/>
                <a:gd name="connsiteY239" fmla="*/ 719816 h 1465478"/>
                <a:gd name="connsiteX240" fmla="*/ 363342 w 2631540"/>
                <a:gd name="connsiteY240" fmla="*/ 726318 h 1465478"/>
                <a:gd name="connsiteX241" fmla="*/ 363667 w 2631540"/>
                <a:gd name="connsiteY241" fmla="*/ 727131 h 1465478"/>
                <a:gd name="connsiteX242" fmla="*/ 420238 w 2631540"/>
                <a:gd name="connsiteY242" fmla="*/ 866607 h 1465478"/>
                <a:gd name="connsiteX243" fmla="*/ 422838 w 2631540"/>
                <a:gd name="connsiteY243" fmla="*/ 851327 h 1465478"/>
                <a:gd name="connsiteX244" fmla="*/ 423327 w 2631540"/>
                <a:gd name="connsiteY244" fmla="*/ 848401 h 1465478"/>
                <a:gd name="connsiteX245" fmla="*/ 424789 w 2631540"/>
                <a:gd name="connsiteY245" fmla="*/ 840598 h 1465478"/>
                <a:gd name="connsiteX246" fmla="*/ 425114 w 2631540"/>
                <a:gd name="connsiteY246" fmla="*/ 838647 h 1465478"/>
                <a:gd name="connsiteX247" fmla="*/ 425603 w 2631540"/>
                <a:gd name="connsiteY247" fmla="*/ 836046 h 1465478"/>
                <a:gd name="connsiteX248" fmla="*/ 433568 w 2631540"/>
                <a:gd name="connsiteY248" fmla="*/ 791992 h 1465478"/>
                <a:gd name="connsiteX249" fmla="*/ 433893 w 2631540"/>
                <a:gd name="connsiteY249" fmla="*/ 790529 h 1465478"/>
                <a:gd name="connsiteX250" fmla="*/ 434218 w 2631540"/>
                <a:gd name="connsiteY250" fmla="*/ 788904 h 1465478"/>
                <a:gd name="connsiteX251" fmla="*/ 434543 w 2631540"/>
                <a:gd name="connsiteY251" fmla="*/ 787116 h 1465478"/>
                <a:gd name="connsiteX252" fmla="*/ 435030 w 2631540"/>
                <a:gd name="connsiteY252" fmla="*/ 784189 h 1465478"/>
                <a:gd name="connsiteX253" fmla="*/ 435356 w 2631540"/>
                <a:gd name="connsiteY253" fmla="*/ 784677 h 1465478"/>
                <a:gd name="connsiteX254" fmla="*/ 444296 w 2631540"/>
                <a:gd name="connsiteY254" fmla="*/ 673324 h 1465478"/>
                <a:gd name="connsiteX255" fmla="*/ 445597 w 2631540"/>
                <a:gd name="connsiteY255" fmla="*/ 638373 h 1465478"/>
                <a:gd name="connsiteX256" fmla="*/ 445597 w 2631540"/>
                <a:gd name="connsiteY256" fmla="*/ 630895 h 1465478"/>
                <a:gd name="connsiteX257" fmla="*/ 445923 w 2631540"/>
                <a:gd name="connsiteY257" fmla="*/ 630245 h 1465478"/>
                <a:gd name="connsiteX258" fmla="*/ 445923 w 2631540"/>
                <a:gd name="connsiteY258" fmla="*/ 624556 h 1465478"/>
                <a:gd name="connsiteX259" fmla="*/ 446247 w 2631540"/>
                <a:gd name="connsiteY259" fmla="*/ 620004 h 1465478"/>
                <a:gd name="connsiteX260" fmla="*/ 446247 w 2631540"/>
                <a:gd name="connsiteY260" fmla="*/ 615615 h 1465478"/>
                <a:gd name="connsiteX261" fmla="*/ 446572 w 2631540"/>
                <a:gd name="connsiteY261" fmla="*/ 607974 h 1465478"/>
                <a:gd name="connsiteX262" fmla="*/ 446898 w 2631540"/>
                <a:gd name="connsiteY262" fmla="*/ 608462 h 1465478"/>
                <a:gd name="connsiteX263" fmla="*/ 447385 w 2631540"/>
                <a:gd name="connsiteY263" fmla="*/ 549290 h 1465478"/>
                <a:gd name="connsiteX264" fmla="*/ 446572 w 2631540"/>
                <a:gd name="connsiteY264" fmla="*/ 491419 h 1465478"/>
                <a:gd name="connsiteX265" fmla="*/ 445272 w 2631540"/>
                <a:gd name="connsiteY265" fmla="*/ 465409 h 1465478"/>
                <a:gd name="connsiteX266" fmla="*/ 443158 w 2631540"/>
                <a:gd name="connsiteY266" fmla="*/ 440213 h 1465478"/>
                <a:gd name="connsiteX267" fmla="*/ 443647 w 2631540"/>
                <a:gd name="connsiteY267" fmla="*/ 441350 h 1465478"/>
                <a:gd name="connsiteX268" fmla="*/ 442997 w 2631540"/>
                <a:gd name="connsiteY268" fmla="*/ 437937 h 1465478"/>
                <a:gd name="connsiteX269" fmla="*/ 442997 w 2631540"/>
                <a:gd name="connsiteY269" fmla="*/ 436149 h 1465478"/>
                <a:gd name="connsiteX270" fmla="*/ 442671 w 2631540"/>
                <a:gd name="connsiteY270" fmla="*/ 435011 h 1465478"/>
                <a:gd name="connsiteX271" fmla="*/ 442671 w 2631540"/>
                <a:gd name="connsiteY271" fmla="*/ 432735 h 1465478"/>
                <a:gd name="connsiteX272" fmla="*/ 442183 w 2631540"/>
                <a:gd name="connsiteY272" fmla="*/ 430296 h 1465478"/>
                <a:gd name="connsiteX273" fmla="*/ 444296 w 2631540"/>
                <a:gd name="connsiteY273" fmla="*/ 424282 h 1465478"/>
                <a:gd name="connsiteX274" fmla="*/ 450799 w 2631540"/>
                <a:gd name="connsiteY274" fmla="*/ 421193 h 1465478"/>
                <a:gd name="connsiteX275" fmla="*/ 459903 w 2631540"/>
                <a:gd name="connsiteY275" fmla="*/ 429158 h 1465478"/>
                <a:gd name="connsiteX276" fmla="*/ 459903 w 2631540"/>
                <a:gd name="connsiteY276" fmla="*/ 429971 h 1465478"/>
                <a:gd name="connsiteX277" fmla="*/ 460552 w 2631540"/>
                <a:gd name="connsiteY277" fmla="*/ 434360 h 1465478"/>
                <a:gd name="connsiteX278" fmla="*/ 460878 w 2631540"/>
                <a:gd name="connsiteY278" fmla="*/ 437124 h 1465478"/>
                <a:gd name="connsiteX279" fmla="*/ 461203 w 2631540"/>
                <a:gd name="connsiteY279" fmla="*/ 440050 h 1465478"/>
                <a:gd name="connsiteX280" fmla="*/ 461203 w 2631540"/>
                <a:gd name="connsiteY280" fmla="*/ 441838 h 1465478"/>
                <a:gd name="connsiteX281" fmla="*/ 465267 w 2631540"/>
                <a:gd name="connsiteY281" fmla="*/ 499709 h 1465478"/>
                <a:gd name="connsiteX282" fmla="*/ 466080 w 2631540"/>
                <a:gd name="connsiteY282" fmla="*/ 557743 h 1465478"/>
                <a:gd name="connsiteX283" fmla="*/ 465105 w 2631540"/>
                <a:gd name="connsiteY283" fmla="*/ 621142 h 1465478"/>
                <a:gd name="connsiteX284" fmla="*/ 465105 w 2631540"/>
                <a:gd name="connsiteY284" fmla="*/ 624068 h 1465478"/>
                <a:gd name="connsiteX285" fmla="*/ 464779 w 2631540"/>
                <a:gd name="connsiteY285" fmla="*/ 629920 h 1465478"/>
                <a:gd name="connsiteX286" fmla="*/ 464454 w 2631540"/>
                <a:gd name="connsiteY286" fmla="*/ 629432 h 1465478"/>
                <a:gd name="connsiteX287" fmla="*/ 459090 w 2631540"/>
                <a:gd name="connsiteY287" fmla="*/ 744525 h 1465478"/>
                <a:gd name="connsiteX288" fmla="*/ 453075 w 2631540"/>
                <a:gd name="connsiteY288" fmla="*/ 792480 h 1465478"/>
                <a:gd name="connsiteX289" fmla="*/ 452750 w 2631540"/>
                <a:gd name="connsiteY289" fmla="*/ 794756 h 1465478"/>
                <a:gd name="connsiteX290" fmla="*/ 452424 w 2631540"/>
                <a:gd name="connsiteY290" fmla="*/ 796707 h 1465478"/>
                <a:gd name="connsiteX291" fmla="*/ 443158 w 2631540"/>
                <a:gd name="connsiteY291" fmla="*/ 849864 h 1465478"/>
                <a:gd name="connsiteX292" fmla="*/ 443158 w 2631540"/>
                <a:gd name="connsiteY292" fmla="*/ 851002 h 1465478"/>
                <a:gd name="connsiteX293" fmla="*/ 442508 w 2631540"/>
                <a:gd name="connsiteY293" fmla="*/ 852952 h 1465478"/>
                <a:gd name="connsiteX294" fmla="*/ 437306 w 2631540"/>
                <a:gd name="connsiteY294" fmla="*/ 881563 h 1465478"/>
                <a:gd name="connsiteX295" fmla="*/ 435844 w 2631540"/>
                <a:gd name="connsiteY295" fmla="*/ 889853 h 1465478"/>
                <a:gd name="connsiteX296" fmla="*/ 433731 w 2631540"/>
                <a:gd name="connsiteY296" fmla="*/ 901395 h 1465478"/>
                <a:gd name="connsiteX297" fmla="*/ 434706 w 2631540"/>
                <a:gd name="connsiteY297" fmla="*/ 904159 h 1465478"/>
                <a:gd name="connsiteX298" fmla="*/ 435844 w 2631540"/>
                <a:gd name="connsiteY298" fmla="*/ 906922 h 1465478"/>
                <a:gd name="connsiteX299" fmla="*/ 467705 w 2631540"/>
                <a:gd name="connsiteY299" fmla="*/ 998931 h 1465478"/>
                <a:gd name="connsiteX300" fmla="*/ 468518 w 2631540"/>
                <a:gd name="connsiteY300" fmla="*/ 1001695 h 1465478"/>
                <a:gd name="connsiteX301" fmla="*/ 498266 w 2631540"/>
                <a:gd name="connsiteY301" fmla="*/ 1096467 h 1465478"/>
                <a:gd name="connsiteX302" fmla="*/ 523951 w 2631540"/>
                <a:gd name="connsiteY302" fmla="*/ 1190915 h 1465478"/>
                <a:gd name="connsiteX303" fmla="*/ 525739 w 2631540"/>
                <a:gd name="connsiteY303" fmla="*/ 1184575 h 1465478"/>
                <a:gd name="connsiteX304" fmla="*/ 527203 w 2631540"/>
                <a:gd name="connsiteY304" fmla="*/ 1179698 h 1465478"/>
                <a:gd name="connsiteX305" fmla="*/ 527527 w 2631540"/>
                <a:gd name="connsiteY305" fmla="*/ 1178560 h 1465478"/>
                <a:gd name="connsiteX306" fmla="*/ 527852 w 2631540"/>
                <a:gd name="connsiteY306" fmla="*/ 1177422 h 1465478"/>
                <a:gd name="connsiteX307" fmla="*/ 528178 w 2631540"/>
                <a:gd name="connsiteY307" fmla="*/ 1176284 h 1465478"/>
                <a:gd name="connsiteX308" fmla="*/ 541345 w 2631540"/>
                <a:gd name="connsiteY308" fmla="*/ 1133693 h 1465478"/>
                <a:gd name="connsiteX309" fmla="*/ 541345 w 2631540"/>
                <a:gd name="connsiteY309" fmla="*/ 1133206 h 1465478"/>
                <a:gd name="connsiteX310" fmla="*/ 541832 w 2631540"/>
                <a:gd name="connsiteY310" fmla="*/ 1131905 h 1465478"/>
                <a:gd name="connsiteX311" fmla="*/ 542321 w 2631540"/>
                <a:gd name="connsiteY311" fmla="*/ 1130280 h 1465478"/>
                <a:gd name="connsiteX312" fmla="*/ 555325 w 2631540"/>
                <a:gd name="connsiteY312" fmla="*/ 1082162 h 1465478"/>
                <a:gd name="connsiteX313" fmla="*/ 555975 w 2631540"/>
                <a:gd name="connsiteY313" fmla="*/ 1080049 h 1465478"/>
                <a:gd name="connsiteX314" fmla="*/ 556626 w 2631540"/>
                <a:gd name="connsiteY314" fmla="*/ 1077610 h 1465478"/>
                <a:gd name="connsiteX315" fmla="*/ 557113 w 2631540"/>
                <a:gd name="connsiteY315" fmla="*/ 1075660 h 1465478"/>
                <a:gd name="connsiteX316" fmla="*/ 570606 w 2631540"/>
                <a:gd name="connsiteY316" fmla="*/ 1017626 h 1465478"/>
                <a:gd name="connsiteX317" fmla="*/ 581823 w 2631540"/>
                <a:gd name="connsiteY317" fmla="*/ 961705 h 1465478"/>
                <a:gd name="connsiteX318" fmla="*/ 592714 w 2631540"/>
                <a:gd name="connsiteY318" fmla="*/ 901720 h 1465478"/>
                <a:gd name="connsiteX319" fmla="*/ 592714 w 2631540"/>
                <a:gd name="connsiteY319" fmla="*/ 900908 h 1465478"/>
                <a:gd name="connsiteX320" fmla="*/ 599054 w 2631540"/>
                <a:gd name="connsiteY320" fmla="*/ 844987 h 1465478"/>
                <a:gd name="connsiteX321" fmla="*/ 602468 w 2631540"/>
                <a:gd name="connsiteY321" fmla="*/ 786953 h 1465478"/>
                <a:gd name="connsiteX322" fmla="*/ 602630 w 2631540"/>
                <a:gd name="connsiteY322" fmla="*/ 781263 h 1465478"/>
                <a:gd name="connsiteX323" fmla="*/ 602630 w 2631540"/>
                <a:gd name="connsiteY323" fmla="*/ 776712 h 1465478"/>
                <a:gd name="connsiteX324" fmla="*/ 602955 w 2631540"/>
                <a:gd name="connsiteY324" fmla="*/ 771835 h 1465478"/>
                <a:gd name="connsiteX325" fmla="*/ 602955 w 2631540"/>
                <a:gd name="connsiteY325" fmla="*/ 762406 h 1465478"/>
                <a:gd name="connsiteX326" fmla="*/ 603443 w 2631540"/>
                <a:gd name="connsiteY326" fmla="*/ 762894 h 1465478"/>
                <a:gd name="connsiteX327" fmla="*/ 603605 w 2631540"/>
                <a:gd name="connsiteY327" fmla="*/ 750540 h 1465478"/>
                <a:gd name="connsiteX328" fmla="*/ 603605 w 2631540"/>
                <a:gd name="connsiteY328" fmla="*/ 748101 h 1465478"/>
                <a:gd name="connsiteX329" fmla="*/ 612547 w 2631540"/>
                <a:gd name="connsiteY329" fmla="*/ 739973 h 1465478"/>
                <a:gd name="connsiteX330" fmla="*/ 613359 w 2631540"/>
                <a:gd name="connsiteY330" fmla="*/ 739973 h 1465478"/>
                <a:gd name="connsiteX331" fmla="*/ 621487 w 2631540"/>
                <a:gd name="connsiteY331" fmla="*/ 749727 h 1465478"/>
                <a:gd name="connsiteX332" fmla="*/ 621162 w 2631540"/>
                <a:gd name="connsiteY332" fmla="*/ 767446 h 1465478"/>
                <a:gd name="connsiteX333" fmla="*/ 621162 w 2631540"/>
                <a:gd name="connsiteY333" fmla="*/ 773623 h 1465478"/>
                <a:gd name="connsiteX334" fmla="*/ 620675 w 2631540"/>
                <a:gd name="connsiteY334" fmla="*/ 788253 h 1465478"/>
                <a:gd name="connsiteX335" fmla="*/ 620349 w 2631540"/>
                <a:gd name="connsiteY335" fmla="*/ 787766 h 1465478"/>
                <a:gd name="connsiteX336" fmla="*/ 620349 w 2631540"/>
                <a:gd name="connsiteY336" fmla="*/ 787116 h 1465478"/>
                <a:gd name="connsiteX337" fmla="*/ 617423 w 2631540"/>
                <a:gd name="connsiteY337" fmla="*/ 846938 h 1465478"/>
                <a:gd name="connsiteX338" fmla="*/ 610920 w 2631540"/>
                <a:gd name="connsiteY338" fmla="*/ 905297 h 1465478"/>
                <a:gd name="connsiteX339" fmla="*/ 610920 w 2631540"/>
                <a:gd name="connsiteY339" fmla="*/ 904484 h 1465478"/>
                <a:gd name="connsiteX340" fmla="*/ 610271 w 2631540"/>
                <a:gd name="connsiteY340" fmla="*/ 909036 h 1465478"/>
                <a:gd name="connsiteX341" fmla="*/ 609621 w 2631540"/>
                <a:gd name="connsiteY341" fmla="*/ 913100 h 1465478"/>
                <a:gd name="connsiteX342" fmla="*/ 609621 w 2631540"/>
                <a:gd name="connsiteY342" fmla="*/ 912124 h 1465478"/>
                <a:gd name="connsiteX343" fmla="*/ 599217 w 2631540"/>
                <a:gd name="connsiteY343" fmla="*/ 969183 h 1465478"/>
                <a:gd name="connsiteX344" fmla="*/ 587349 w 2631540"/>
                <a:gd name="connsiteY344" fmla="*/ 1027867 h 1465478"/>
                <a:gd name="connsiteX345" fmla="*/ 574182 w 2631540"/>
                <a:gd name="connsiteY345" fmla="*/ 1083462 h 1465478"/>
                <a:gd name="connsiteX346" fmla="*/ 572231 w 2631540"/>
                <a:gd name="connsiteY346" fmla="*/ 1091265 h 1465478"/>
                <a:gd name="connsiteX347" fmla="*/ 571907 w 2631540"/>
                <a:gd name="connsiteY347" fmla="*/ 1092241 h 1465478"/>
                <a:gd name="connsiteX348" fmla="*/ 558901 w 2631540"/>
                <a:gd name="connsiteY348" fmla="*/ 1140196 h 1465478"/>
                <a:gd name="connsiteX349" fmla="*/ 550936 w 2631540"/>
                <a:gd name="connsiteY349" fmla="*/ 1166531 h 1465478"/>
                <a:gd name="connsiteX350" fmla="*/ 550449 w 2631540"/>
                <a:gd name="connsiteY350" fmla="*/ 1167994 h 1465478"/>
                <a:gd name="connsiteX351" fmla="*/ 544921 w 2631540"/>
                <a:gd name="connsiteY351" fmla="*/ 1186038 h 1465478"/>
                <a:gd name="connsiteX352" fmla="*/ 532405 w 2631540"/>
                <a:gd name="connsiteY352" fmla="*/ 1225215 h 1465478"/>
                <a:gd name="connsiteX353" fmla="*/ 547034 w 2631540"/>
                <a:gd name="connsiteY353" fmla="*/ 1290401 h 1465478"/>
                <a:gd name="connsiteX354" fmla="*/ 566379 w 2631540"/>
                <a:gd name="connsiteY354" fmla="*/ 1387612 h 1465478"/>
                <a:gd name="connsiteX355" fmla="*/ 579546 w 2631540"/>
                <a:gd name="connsiteY355" fmla="*/ 1465153 h 1465478"/>
                <a:gd name="connsiteX356" fmla="*/ 560690 w 2631540"/>
                <a:gd name="connsiteY356" fmla="*/ 1465153 h 1465478"/>
                <a:gd name="connsiteX357" fmla="*/ 2208723 w 2631540"/>
                <a:gd name="connsiteY357" fmla="*/ 1464991 h 1465478"/>
                <a:gd name="connsiteX358" fmla="*/ 2198482 w 2631540"/>
                <a:gd name="connsiteY358" fmla="*/ 1451986 h 1465478"/>
                <a:gd name="connsiteX359" fmla="*/ 2189541 w 2631540"/>
                <a:gd name="connsiteY359" fmla="*/ 1441745 h 1465478"/>
                <a:gd name="connsiteX360" fmla="*/ 2180275 w 2631540"/>
                <a:gd name="connsiteY360" fmla="*/ 1432479 h 1465478"/>
                <a:gd name="connsiteX361" fmla="*/ 2176699 w 2631540"/>
                <a:gd name="connsiteY361" fmla="*/ 1429390 h 1465478"/>
                <a:gd name="connsiteX362" fmla="*/ 2168733 w 2631540"/>
                <a:gd name="connsiteY362" fmla="*/ 1422400 h 1465478"/>
                <a:gd name="connsiteX363" fmla="*/ 2162230 w 2631540"/>
                <a:gd name="connsiteY363" fmla="*/ 1415735 h 1465478"/>
                <a:gd name="connsiteX364" fmla="*/ 2155729 w 2631540"/>
                <a:gd name="connsiteY364" fmla="*/ 1406144 h 1465478"/>
                <a:gd name="connsiteX365" fmla="*/ 2145974 w 2631540"/>
                <a:gd name="connsiteY365" fmla="*/ 1376883 h 1465478"/>
                <a:gd name="connsiteX366" fmla="*/ 2145974 w 2631540"/>
                <a:gd name="connsiteY366" fmla="*/ 1376883 h 1465478"/>
                <a:gd name="connsiteX367" fmla="*/ 2145974 w 2631540"/>
                <a:gd name="connsiteY367" fmla="*/ 1376396 h 1465478"/>
                <a:gd name="connsiteX368" fmla="*/ 2145974 w 2631540"/>
                <a:gd name="connsiteY368" fmla="*/ 1376396 h 1465478"/>
                <a:gd name="connsiteX369" fmla="*/ 2145650 w 2631540"/>
                <a:gd name="connsiteY369" fmla="*/ 1374770 h 1465478"/>
                <a:gd name="connsiteX370" fmla="*/ 2141423 w 2631540"/>
                <a:gd name="connsiteY370" fmla="*/ 1331692 h 1465478"/>
                <a:gd name="connsiteX371" fmla="*/ 2138335 w 2631540"/>
                <a:gd name="connsiteY371" fmla="*/ 1295928 h 1465478"/>
                <a:gd name="connsiteX372" fmla="*/ 2137685 w 2631540"/>
                <a:gd name="connsiteY372" fmla="*/ 1292189 h 1465478"/>
                <a:gd name="connsiteX373" fmla="*/ 2133782 w 2631540"/>
                <a:gd name="connsiteY373" fmla="*/ 1273495 h 1465478"/>
                <a:gd name="connsiteX374" fmla="*/ 2133295 w 2631540"/>
                <a:gd name="connsiteY374" fmla="*/ 1272195 h 1465478"/>
                <a:gd name="connsiteX375" fmla="*/ 2132807 w 2631540"/>
                <a:gd name="connsiteY375" fmla="*/ 1270894 h 1465478"/>
                <a:gd name="connsiteX376" fmla="*/ 2132807 w 2631540"/>
                <a:gd name="connsiteY376" fmla="*/ 1269919 h 1465478"/>
                <a:gd name="connsiteX377" fmla="*/ 2132483 w 2631540"/>
                <a:gd name="connsiteY377" fmla="*/ 1269919 h 1465478"/>
                <a:gd name="connsiteX378" fmla="*/ 2126468 w 2631540"/>
                <a:gd name="connsiteY378" fmla="*/ 1253338 h 1465478"/>
                <a:gd name="connsiteX379" fmla="*/ 2120615 w 2631540"/>
                <a:gd name="connsiteY379" fmla="*/ 1242771 h 1465478"/>
                <a:gd name="connsiteX380" fmla="*/ 2109887 w 2631540"/>
                <a:gd name="connsiteY380" fmla="*/ 1227816 h 1465478"/>
                <a:gd name="connsiteX381" fmla="*/ 2093631 w 2631540"/>
                <a:gd name="connsiteY381" fmla="*/ 1211560 h 1465478"/>
                <a:gd name="connsiteX382" fmla="*/ 2091029 w 2631540"/>
                <a:gd name="connsiteY382" fmla="*/ 1209121 h 1465478"/>
                <a:gd name="connsiteX383" fmla="*/ 2088917 w 2631540"/>
                <a:gd name="connsiteY383" fmla="*/ 1207171 h 1465478"/>
                <a:gd name="connsiteX384" fmla="*/ 2088754 w 2631540"/>
                <a:gd name="connsiteY384" fmla="*/ 1207171 h 1465478"/>
                <a:gd name="connsiteX385" fmla="*/ 2088754 w 2631540"/>
                <a:gd name="connsiteY385" fmla="*/ 1206845 h 1465478"/>
                <a:gd name="connsiteX386" fmla="*/ 2088429 w 2631540"/>
                <a:gd name="connsiteY386" fmla="*/ 1206845 h 1465478"/>
                <a:gd name="connsiteX387" fmla="*/ 2056405 w 2631540"/>
                <a:gd name="connsiteY387" fmla="*/ 1180836 h 1465478"/>
                <a:gd name="connsiteX388" fmla="*/ 2047139 w 2631540"/>
                <a:gd name="connsiteY388" fmla="*/ 1174496 h 1465478"/>
                <a:gd name="connsiteX389" fmla="*/ 2035922 w 2631540"/>
                <a:gd name="connsiteY389" fmla="*/ 1166856 h 1465478"/>
                <a:gd name="connsiteX390" fmla="*/ 2035271 w 2631540"/>
                <a:gd name="connsiteY390" fmla="*/ 1166531 h 1465478"/>
                <a:gd name="connsiteX391" fmla="*/ 2034784 w 2631540"/>
                <a:gd name="connsiteY391" fmla="*/ 1166205 h 1465478"/>
                <a:gd name="connsiteX392" fmla="*/ 2034296 w 2631540"/>
                <a:gd name="connsiteY392" fmla="*/ 1165880 h 1465478"/>
                <a:gd name="connsiteX393" fmla="*/ 2032345 w 2631540"/>
                <a:gd name="connsiteY393" fmla="*/ 1164580 h 1465478"/>
                <a:gd name="connsiteX394" fmla="*/ 2031207 w 2631540"/>
                <a:gd name="connsiteY394" fmla="*/ 1163767 h 1465478"/>
                <a:gd name="connsiteX395" fmla="*/ 2015114 w 2631540"/>
                <a:gd name="connsiteY395" fmla="*/ 1150600 h 1465478"/>
                <a:gd name="connsiteX396" fmla="*/ 2005685 w 2631540"/>
                <a:gd name="connsiteY396" fmla="*/ 1138895 h 1465478"/>
                <a:gd name="connsiteX397" fmla="*/ 1998371 w 2631540"/>
                <a:gd name="connsiteY397" fmla="*/ 1126866 h 1465478"/>
                <a:gd name="connsiteX398" fmla="*/ 1997882 w 2631540"/>
                <a:gd name="connsiteY398" fmla="*/ 1126053 h 1465478"/>
                <a:gd name="connsiteX399" fmla="*/ 1991218 w 2631540"/>
                <a:gd name="connsiteY399" fmla="*/ 1111748 h 1465478"/>
                <a:gd name="connsiteX400" fmla="*/ 1986991 w 2631540"/>
                <a:gd name="connsiteY400" fmla="*/ 1099881 h 1465478"/>
                <a:gd name="connsiteX401" fmla="*/ 1986341 w 2631540"/>
                <a:gd name="connsiteY401" fmla="*/ 1097930 h 1465478"/>
                <a:gd name="connsiteX402" fmla="*/ 1982439 w 2631540"/>
                <a:gd name="connsiteY402" fmla="*/ 1083625 h 1465478"/>
                <a:gd name="connsiteX403" fmla="*/ 1977075 w 2631540"/>
                <a:gd name="connsiteY403" fmla="*/ 1053389 h 1465478"/>
                <a:gd name="connsiteX404" fmla="*/ 1975449 w 2631540"/>
                <a:gd name="connsiteY404" fmla="*/ 1028192 h 1465478"/>
                <a:gd name="connsiteX405" fmla="*/ 1975449 w 2631540"/>
                <a:gd name="connsiteY405" fmla="*/ 1027379 h 1465478"/>
                <a:gd name="connsiteX406" fmla="*/ 1974962 w 2631540"/>
                <a:gd name="connsiteY406" fmla="*/ 1016000 h 1465478"/>
                <a:gd name="connsiteX407" fmla="*/ 1974311 w 2631540"/>
                <a:gd name="connsiteY407" fmla="*/ 1001695 h 1465478"/>
                <a:gd name="connsiteX408" fmla="*/ 1970085 w 2631540"/>
                <a:gd name="connsiteY408" fmla="*/ 949838 h 1465478"/>
                <a:gd name="connsiteX409" fmla="*/ 1965045 w 2631540"/>
                <a:gd name="connsiteY409" fmla="*/ 925617 h 1465478"/>
                <a:gd name="connsiteX410" fmla="*/ 1959844 w 2631540"/>
                <a:gd name="connsiteY410" fmla="*/ 912287 h 1465478"/>
                <a:gd name="connsiteX411" fmla="*/ 1945863 w 2631540"/>
                <a:gd name="connsiteY411" fmla="*/ 887903 h 1465478"/>
                <a:gd name="connsiteX412" fmla="*/ 1943912 w 2631540"/>
                <a:gd name="connsiteY412" fmla="*/ 884977 h 1465478"/>
                <a:gd name="connsiteX413" fmla="*/ 1941962 w 2631540"/>
                <a:gd name="connsiteY413" fmla="*/ 881888 h 1465478"/>
                <a:gd name="connsiteX414" fmla="*/ 1938873 w 2631540"/>
                <a:gd name="connsiteY414" fmla="*/ 877824 h 1465478"/>
                <a:gd name="connsiteX415" fmla="*/ 1937573 w 2631540"/>
                <a:gd name="connsiteY415" fmla="*/ 876198 h 1465478"/>
                <a:gd name="connsiteX416" fmla="*/ 1933509 w 2631540"/>
                <a:gd name="connsiteY416" fmla="*/ 871484 h 1465478"/>
                <a:gd name="connsiteX417" fmla="*/ 1930258 w 2631540"/>
                <a:gd name="connsiteY417" fmla="*/ 868396 h 1465478"/>
                <a:gd name="connsiteX418" fmla="*/ 1929120 w 2631540"/>
                <a:gd name="connsiteY418" fmla="*/ 867258 h 1465478"/>
                <a:gd name="connsiteX419" fmla="*/ 1908800 w 2631540"/>
                <a:gd name="connsiteY419" fmla="*/ 850839 h 1465478"/>
                <a:gd name="connsiteX420" fmla="*/ 1900346 w 2631540"/>
                <a:gd name="connsiteY420" fmla="*/ 845800 h 1465478"/>
                <a:gd name="connsiteX421" fmla="*/ 1890105 w 2631540"/>
                <a:gd name="connsiteY421" fmla="*/ 840923 h 1465478"/>
                <a:gd name="connsiteX422" fmla="*/ 1890105 w 2631540"/>
                <a:gd name="connsiteY422" fmla="*/ 840923 h 1465478"/>
                <a:gd name="connsiteX423" fmla="*/ 1882628 w 2631540"/>
                <a:gd name="connsiteY423" fmla="*/ 837347 h 1465478"/>
                <a:gd name="connsiteX424" fmla="*/ 1883603 w 2631540"/>
                <a:gd name="connsiteY424" fmla="*/ 825480 h 1465478"/>
                <a:gd name="connsiteX425" fmla="*/ 1890431 w 2631540"/>
                <a:gd name="connsiteY425" fmla="*/ 822716 h 1465478"/>
                <a:gd name="connsiteX426" fmla="*/ 1902460 w 2631540"/>
                <a:gd name="connsiteY426" fmla="*/ 826455 h 1465478"/>
                <a:gd name="connsiteX427" fmla="*/ 1903598 w 2631540"/>
                <a:gd name="connsiteY427" fmla="*/ 826943 h 1465478"/>
                <a:gd name="connsiteX428" fmla="*/ 1928632 w 2631540"/>
                <a:gd name="connsiteY428" fmla="*/ 842711 h 1465478"/>
                <a:gd name="connsiteX429" fmla="*/ 1939848 w 2631540"/>
                <a:gd name="connsiteY429" fmla="*/ 852140 h 1465478"/>
                <a:gd name="connsiteX430" fmla="*/ 1950902 w 2631540"/>
                <a:gd name="connsiteY430" fmla="*/ 863356 h 1465478"/>
                <a:gd name="connsiteX431" fmla="*/ 1967158 w 2631540"/>
                <a:gd name="connsiteY431" fmla="*/ 887253 h 1465478"/>
                <a:gd name="connsiteX432" fmla="*/ 1968947 w 2631540"/>
                <a:gd name="connsiteY432" fmla="*/ 890179 h 1465478"/>
                <a:gd name="connsiteX433" fmla="*/ 1976750 w 2631540"/>
                <a:gd name="connsiteY433" fmla="*/ 904321 h 1465478"/>
                <a:gd name="connsiteX434" fmla="*/ 1977075 w 2631540"/>
                <a:gd name="connsiteY434" fmla="*/ 904809 h 1465478"/>
                <a:gd name="connsiteX435" fmla="*/ 1977888 w 2631540"/>
                <a:gd name="connsiteY435" fmla="*/ 906760 h 1465478"/>
                <a:gd name="connsiteX436" fmla="*/ 1978701 w 2631540"/>
                <a:gd name="connsiteY436" fmla="*/ 908385 h 1465478"/>
                <a:gd name="connsiteX437" fmla="*/ 1988779 w 2631540"/>
                <a:gd name="connsiteY437" fmla="*/ 945937 h 1465478"/>
                <a:gd name="connsiteX438" fmla="*/ 1991868 w 2631540"/>
                <a:gd name="connsiteY438" fmla="*/ 974547 h 1465478"/>
                <a:gd name="connsiteX439" fmla="*/ 1994631 w 2631540"/>
                <a:gd name="connsiteY439" fmla="*/ 1029980 h 1465478"/>
                <a:gd name="connsiteX440" fmla="*/ 1994631 w 2631540"/>
                <a:gd name="connsiteY440" fmla="*/ 1033394 h 1465478"/>
                <a:gd name="connsiteX441" fmla="*/ 1997070 w 2631540"/>
                <a:gd name="connsiteY441" fmla="*/ 1059404 h 1465478"/>
                <a:gd name="connsiteX442" fmla="*/ 1997720 w 2631540"/>
                <a:gd name="connsiteY442" fmla="*/ 1062817 h 1465478"/>
                <a:gd name="connsiteX443" fmla="*/ 1998371 w 2631540"/>
                <a:gd name="connsiteY443" fmla="*/ 1067044 h 1465478"/>
                <a:gd name="connsiteX444" fmla="*/ 1999670 w 2631540"/>
                <a:gd name="connsiteY444" fmla="*/ 1073384 h 1465478"/>
                <a:gd name="connsiteX445" fmla="*/ 2000321 w 2631540"/>
                <a:gd name="connsiteY445" fmla="*/ 1075822 h 1465478"/>
                <a:gd name="connsiteX446" fmla="*/ 2004223 w 2631540"/>
                <a:gd name="connsiteY446" fmla="*/ 1091103 h 1465478"/>
                <a:gd name="connsiteX447" fmla="*/ 2004548 w 2631540"/>
                <a:gd name="connsiteY447" fmla="*/ 1092078 h 1465478"/>
                <a:gd name="connsiteX448" fmla="*/ 2004548 w 2631540"/>
                <a:gd name="connsiteY448" fmla="*/ 1092728 h 1465478"/>
                <a:gd name="connsiteX449" fmla="*/ 2007149 w 2631540"/>
                <a:gd name="connsiteY449" fmla="*/ 1100206 h 1465478"/>
                <a:gd name="connsiteX450" fmla="*/ 2010887 w 2631540"/>
                <a:gd name="connsiteY450" fmla="*/ 1109635 h 1465478"/>
                <a:gd name="connsiteX451" fmla="*/ 2011213 w 2631540"/>
                <a:gd name="connsiteY451" fmla="*/ 1110285 h 1465478"/>
                <a:gd name="connsiteX452" fmla="*/ 2014301 w 2631540"/>
                <a:gd name="connsiteY452" fmla="*/ 1116300 h 1465478"/>
                <a:gd name="connsiteX453" fmla="*/ 2017877 w 2631540"/>
                <a:gd name="connsiteY453" fmla="*/ 1122477 h 1465478"/>
                <a:gd name="connsiteX454" fmla="*/ 2018691 w 2631540"/>
                <a:gd name="connsiteY454" fmla="*/ 1123940 h 1465478"/>
                <a:gd name="connsiteX455" fmla="*/ 2026819 w 2631540"/>
                <a:gd name="connsiteY455" fmla="*/ 1135157 h 1465478"/>
                <a:gd name="connsiteX456" fmla="*/ 2032182 w 2631540"/>
                <a:gd name="connsiteY456" fmla="*/ 1140684 h 1465478"/>
                <a:gd name="connsiteX457" fmla="*/ 2044213 w 2631540"/>
                <a:gd name="connsiteY457" fmla="*/ 1149949 h 1465478"/>
                <a:gd name="connsiteX458" fmla="*/ 2046976 w 2631540"/>
                <a:gd name="connsiteY458" fmla="*/ 1151900 h 1465478"/>
                <a:gd name="connsiteX459" fmla="*/ 2055267 w 2631540"/>
                <a:gd name="connsiteY459" fmla="*/ 1157590 h 1465478"/>
                <a:gd name="connsiteX460" fmla="*/ 2076399 w 2631540"/>
                <a:gd name="connsiteY460" fmla="*/ 1172545 h 1465478"/>
                <a:gd name="connsiteX461" fmla="*/ 2106310 w 2631540"/>
                <a:gd name="connsiteY461" fmla="*/ 1197905 h 1465478"/>
                <a:gd name="connsiteX462" fmla="*/ 2116227 w 2631540"/>
                <a:gd name="connsiteY462" fmla="*/ 1207333 h 1465478"/>
                <a:gd name="connsiteX463" fmla="*/ 2124842 w 2631540"/>
                <a:gd name="connsiteY463" fmla="*/ 1216437 h 1465478"/>
                <a:gd name="connsiteX464" fmla="*/ 2139960 w 2631540"/>
                <a:gd name="connsiteY464" fmla="*/ 1238220 h 1465478"/>
                <a:gd name="connsiteX465" fmla="*/ 2150689 w 2631540"/>
                <a:gd name="connsiteY465" fmla="*/ 1263741 h 1465478"/>
                <a:gd name="connsiteX466" fmla="*/ 2156704 w 2631540"/>
                <a:gd name="connsiteY466" fmla="*/ 1289589 h 1465478"/>
                <a:gd name="connsiteX467" fmla="*/ 2156704 w 2631540"/>
                <a:gd name="connsiteY467" fmla="*/ 1289101 h 1465478"/>
                <a:gd name="connsiteX468" fmla="*/ 2160605 w 2631540"/>
                <a:gd name="connsiteY468" fmla="*/ 1329903 h 1465478"/>
                <a:gd name="connsiteX469" fmla="*/ 2160605 w 2631540"/>
                <a:gd name="connsiteY469" fmla="*/ 1332667 h 1465478"/>
                <a:gd name="connsiteX470" fmla="*/ 2164832 w 2631540"/>
                <a:gd name="connsiteY470" fmla="*/ 1375095 h 1465478"/>
                <a:gd name="connsiteX471" fmla="*/ 2167108 w 2631540"/>
                <a:gd name="connsiteY471" fmla="*/ 1385174 h 1465478"/>
                <a:gd name="connsiteX472" fmla="*/ 2170684 w 2631540"/>
                <a:gd name="connsiteY472" fmla="*/ 1394277 h 1465478"/>
                <a:gd name="connsiteX473" fmla="*/ 2173447 w 2631540"/>
                <a:gd name="connsiteY473" fmla="*/ 1399317 h 1465478"/>
                <a:gd name="connsiteX474" fmla="*/ 2177187 w 2631540"/>
                <a:gd name="connsiteY474" fmla="*/ 1404518 h 1465478"/>
                <a:gd name="connsiteX475" fmla="*/ 2182876 w 2631540"/>
                <a:gd name="connsiteY475" fmla="*/ 1410208 h 1465478"/>
                <a:gd name="connsiteX476" fmla="*/ 2187752 w 2631540"/>
                <a:gd name="connsiteY476" fmla="*/ 1414597 h 1465478"/>
                <a:gd name="connsiteX477" fmla="*/ 2198157 w 2631540"/>
                <a:gd name="connsiteY477" fmla="*/ 1423863 h 1465478"/>
                <a:gd name="connsiteX478" fmla="*/ 2209536 w 2631540"/>
                <a:gd name="connsiteY478" fmla="*/ 1436055 h 1465478"/>
                <a:gd name="connsiteX479" fmla="*/ 2212462 w 2631540"/>
                <a:gd name="connsiteY479" fmla="*/ 1439469 h 1465478"/>
                <a:gd name="connsiteX480" fmla="*/ 2231644 w 2631540"/>
                <a:gd name="connsiteY480" fmla="*/ 1465478 h 1465478"/>
                <a:gd name="connsiteX481" fmla="*/ 2209048 w 2631540"/>
                <a:gd name="connsiteY481" fmla="*/ 1465478 h 1465478"/>
                <a:gd name="connsiteX482" fmla="*/ 2597729 w 2631540"/>
                <a:gd name="connsiteY482" fmla="*/ 1464991 h 1465478"/>
                <a:gd name="connsiteX483" fmla="*/ 2594965 w 2631540"/>
                <a:gd name="connsiteY483" fmla="*/ 1453286 h 1465478"/>
                <a:gd name="connsiteX484" fmla="*/ 2590739 w 2631540"/>
                <a:gd name="connsiteY484" fmla="*/ 1430691 h 1465478"/>
                <a:gd name="connsiteX485" fmla="*/ 2588463 w 2631540"/>
                <a:gd name="connsiteY485" fmla="*/ 1408420 h 1465478"/>
                <a:gd name="connsiteX486" fmla="*/ 2589276 w 2631540"/>
                <a:gd name="connsiteY486" fmla="*/ 1385661 h 1465478"/>
                <a:gd name="connsiteX487" fmla="*/ 2589276 w 2631540"/>
                <a:gd name="connsiteY487" fmla="*/ 1385011 h 1465478"/>
                <a:gd name="connsiteX488" fmla="*/ 2591877 w 2631540"/>
                <a:gd name="connsiteY488" fmla="*/ 1363391 h 1465478"/>
                <a:gd name="connsiteX489" fmla="*/ 2600330 w 2631540"/>
                <a:gd name="connsiteY489" fmla="*/ 1318849 h 1465478"/>
                <a:gd name="connsiteX490" fmla="*/ 2602443 w 2631540"/>
                <a:gd name="connsiteY490" fmla="*/ 1309096 h 1465478"/>
                <a:gd name="connsiteX491" fmla="*/ 2611547 w 2631540"/>
                <a:gd name="connsiteY491" fmla="*/ 1259677 h 1465478"/>
                <a:gd name="connsiteX492" fmla="*/ 2611872 w 2631540"/>
                <a:gd name="connsiteY492" fmla="*/ 1249274 h 1465478"/>
                <a:gd name="connsiteX493" fmla="*/ 2611872 w 2631540"/>
                <a:gd name="connsiteY493" fmla="*/ 1247973 h 1465478"/>
                <a:gd name="connsiteX494" fmla="*/ 2611872 w 2631540"/>
                <a:gd name="connsiteY494" fmla="*/ 1246348 h 1465478"/>
                <a:gd name="connsiteX495" fmla="*/ 2611872 w 2631540"/>
                <a:gd name="connsiteY495" fmla="*/ 1246348 h 1465478"/>
                <a:gd name="connsiteX496" fmla="*/ 2611872 w 2631540"/>
                <a:gd name="connsiteY496" fmla="*/ 1245697 h 1465478"/>
                <a:gd name="connsiteX497" fmla="*/ 2611872 w 2631540"/>
                <a:gd name="connsiteY497" fmla="*/ 1245697 h 1465478"/>
                <a:gd name="connsiteX498" fmla="*/ 2611872 w 2631540"/>
                <a:gd name="connsiteY498" fmla="*/ 1245047 h 1465478"/>
                <a:gd name="connsiteX499" fmla="*/ 2611221 w 2631540"/>
                <a:gd name="connsiteY499" fmla="*/ 1233180 h 1465478"/>
                <a:gd name="connsiteX500" fmla="*/ 2610084 w 2631540"/>
                <a:gd name="connsiteY500" fmla="*/ 1222939 h 1465478"/>
                <a:gd name="connsiteX501" fmla="*/ 2610084 w 2631540"/>
                <a:gd name="connsiteY501" fmla="*/ 1221638 h 1465478"/>
                <a:gd name="connsiteX502" fmla="*/ 2607320 w 2631540"/>
                <a:gd name="connsiteY502" fmla="*/ 1211560 h 1465478"/>
                <a:gd name="connsiteX503" fmla="*/ 2601956 w 2631540"/>
                <a:gd name="connsiteY503" fmla="*/ 1198230 h 1465478"/>
                <a:gd name="connsiteX504" fmla="*/ 2592039 w 2631540"/>
                <a:gd name="connsiteY504" fmla="*/ 1179210 h 1465478"/>
                <a:gd name="connsiteX505" fmla="*/ 2583749 w 2631540"/>
                <a:gd name="connsiteY505" fmla="*/ 1165230 h 1465478"/>
                <a:gd name="connsiteX506" fmla="*/ 2581311 w 2631540"/>
                <a:gd name="connsiteY506" fmla="*/ 1161329 h 1465478"/>
                <a:gd name="connsiteX507" fmla="*/ 2580661 w 2631540"/>
                <a:gd name="connsiteY507" fmla="*/ 1160191 h 1465478"/>
                <a:gd name="connsiteX508" fmla="*/ 2559853 w 2631540"/>
                <a:gd name="connsiteY508" fmla="*/ 1122965 h 1465478"/>
                <a:gd name="connsiteX509" fmla="*/ 2543271 w 2631540"/>
                <a:gd name="connsiteY509" fmla="*/ 1081674 h 1465478"/>
                <a:gd name="connsiteX510" fmla="*/ 2538557 w 2631540"/>
                <a:gd name="connsiteY510" fmla="*/ 1059566 h 1465478"/>
                <a:gd name="connsiteX511" fmla="*/ 2536607 w 2631540"/>
                <a:gd name="connsiteY511" fmla="*/ 1037946 h 1465478"/>
                <a:gd name="connsiteX512" fmla="*/ 2535957 w 2631540"/>
                <a:gd name="connsiteY512" fmla="*/ 1022015 h 1465478"/>
                <a:gd name="connsiteX513" fmla="*/ 2535957 w 2631540"/>
                <a:gd name="connsiteY513" fmla="*/ 1022015 h 1465478"/>
                <a:gd name="connsiteX514" fmla="*/ 2539045 w 2631540"/>
                <a:gd name="connsiteY514" fmla="*/ 977148 h 1465478"/>
                <a:gd name="connsiteX515" fmla="*/ 2546848 w 2631540"/>
                <a:gd name="connsiteY515" fmla="*/ 934232 h 1465478"/>
                <a:gd name="connsiteX516" fmla="*/ 2558389 w 2631540"/>
                <a:gd name="connsiteY516" fmla="*/ 888716 h 1465478"/>
                <a:gd name="connsiteX517" fmla="*/ 2565217 w 2631540"/>
                <a:gd name="connsiteY517" fmla="*/ 865469 h 1465478"/>
                <a:gd name="connsiteX518" fmla="*/ 2570907 w 2631540"/>
                <a:gd name="connsiteY518" fmla="*/ 845962 h 1465478"/>
                <a:gd name="connsiteX519" fmla="*/ 2580822 w 2631540"/>
                <a:gd name="connsiteY519" fmla="*/ 808899 h 1465478"/>
                <a:gd name="connsiteX520" fmla="*/ 2580822 w 2631540"/>
                <a:gd name="connsiteY520" fmla="*/ 808899 h 1465478"/>
                <a:gd name="connsiteX521" fmla="*/ 2580822 w 2631540"/>
                <a:gd name="connsiteY521" fmla="*/ 808248 h 1465478"/>
                <a:gd name="connsiteX522" fmla="*/ 2583424 w 2631540"/>
                <a:gd name="connsiteY522" fmla="*/ 797032 h 1465478"/>
                <a:gd name="connsiteX523" fmla="*/ 2585537 w 2631540"/>
                <a:gd name="connsiteY523" fmla="*/ 783702 h 1465478"/>
                <a:gd name="connsiteX524" fmla="*/ 2585537 w 2631540"/>
                <a:gd name="connsiteY524" fmla="*/ 781914 h 1465478"/>
                <a:gd name="connsiteX525" fmla="*/ 2585862 w 2631540"/>
                <a:gd name="connsiteY525" fmla="*/ 780451 h 1465478"/>
                <a:gd name="connsiteX526" fmla="*/ 2585862 w 2631540"/>
                <a:gd name="connsiteY526" fmla="*/ 778175 h 1465478"/>
                <a:gd name="connsiteX527" fmla="*/ 2586187 w 2631540"/>
                <a:gd name="connsiteY527" fmla="*/ 778175 h 1465478"/>
                <a:gd name="connsiteX528" fmla="*/ 2586837 w 2631540"/>
                <a:gd name="connsiteY528" fmla="*/ 757042 h 1465478"/>
                <a:gd name="connsiteX529" fmla="*/ 2586837 w 2631540"/>
                <a:gd name="connsiteY529" fmla="*/ 754278 h 1465478"/>
                <a:gd name="connsiteX530" fmla="*/ 2586350 w 2631540"/>
                <a:gd name="connsiteY530" fmla="*/ 745663 h 1465478"/>
                <a:gd name="connsiteX531" fmla="*/ 2585049 w 2631540"/>
                <a:gd name="connsiteY531" fmla="*/ 734446 h 1465478"/>
                <a:gd name="connsiteX532" fmla="*/ 2580661 w 2631540"/>
                <a:gd name="connsiteY532" fmla="*/ 716077 h 1465478"/>
                <a:gd name="connsiteX533" fmla="*/ 2564079 w 2631540"/>
                <a:gd name="connsiteY533" fmla="*/ 673486 h 1465478"/>
                <a:gd name="connsiteX534" fmla="*/ 2527666 w 2631540"/>
                <a:gd name="connsiteY534" fmla="*/ 608787 h 1465478"/>
                <a:gd name="connsiteX535" fmla="*/ 2520025 w 2631540"/>
                <a:gd name="connsiteY535" fmla="*/ 595945 h 1465478"/>
                <a:gd name="connsiteX536" fmla="*/ 2508971 w 2631540"/>
                <a:gd name="connsiteY536" fmla="*/ 576763 h 1465478"/>
                <a:gd name="connsiteX537" fmla="*/ 2498893 w 2631540"/>
                <a:gd name="connsiteY537" fmla="*/ 556605 h 1465478"/>
                <a:gd name="connsiteX538" fmla="*/ 2482311 w 2631540"/>
                <a:gd name="connsiteY538" fmla="*/ 515803 h 1465478"/>
                <a:gd name="connsiteX539" fmla="*/ 2477597 w 2631540"/>
                <a:gd name="connsiteY539" fmla="*/ 494182 h 1465478"/>
                <a:gd name="connsiteX540" fmla="*/ 2476947 w 2631540"/>
                <a:gd name="connsiteY540" fmla="*/ 471749 h 1465478"/>
                <a:gd name="connsiteX541" fmla="*/ 2478735 w 2631540"/>
                <a:gd name="connsiteY541" fmla="*/ 450291 h 1465478"/>
                <a:gd name="connsiteX542" fmla="*/ 2480686 w 2631540"/>
                <a:gd name="connsiteY542" fmla="*/ 438912 h 1465478"/>
                <a:gd name="connsiteX543" fmla="*/ 2482962 w 2631540"/>
                <a:gd name="connsiteY543" fmla="*/ 429158 h 1465478"/>
                <a:gd name="connsiteX544" fmla="*/ 2483286 w 2631540"/>
                <a:gd name="connsiteY544" fmla="*/ 427533 h 1465478"/>
                <a:gd name="connsiteX545" fmla="*/ 2505233 w 2631540"/>
                <a:gd name="connsiteY545" fmla="*/ 359420 h 1465478"/>
                <a:gd name="connsiteX546" fmla="*/ 2510922 w 2631540"/>
                <a:gd name="connsiteY546" fmla="*/ 343652 h 1465478"/>
                <a:gd name="connsiteX547" fmla="*/ 2523277 w 2631540"/>
                <a:gd name="connsiteY547" fmla="*/ 308376 h 1465478"/>
                <a:gd name="connsiteX548" fmla="*/ 2533681 w 2631540"/>
                <a:gd name="connsiteY548" fmla="*/ 274239 h 1465478"/>
                <a:gd name="connsiteX549" fmla="*/ 2536444 w 2631540"/>
                <a:gd name="connsiteY549" fmla="*/ 258145 h 1465478"/>
                <a:gd name="connsiteX550" fmla="*/ 2537094 w 2631540"/>
                <a:gd name="connsiteY550" fmla="*/ 241564 h 1465478"/>
                <a:gd name="connsiteX551" fmla="*/ 2536444 w 2631540"/>
                <a:gd name="connsiteY551" fmla="*/ 230185 h 1465478"/>
                <a:gd name="connsiteX552" fmla="*/ 2535306 w 2631540"/>
                <a:gd name="connsiteY552" fmla="*/ 220757 h 1465478"/>
                <a:gd name="connsiteX553" fmla="*/ 2534819 w 2631540"/>
                <a:gd name="connsiteY553" fmla="*/ 217180 h 1465478"/>
                <a:gd name="connsiteX554" fmla="*/ 2528641 w 2631540"/>
                <a:gd name="connsiteY554" fmla="*/ 186294 h 1465478"/>
                <a:gd name="connsiteX555" fmla="*/ 2521163 w 2631540"/>
                <a:gd name="connsiteY555" fmla="*/ 159634 h 1465478"/>
                <a:gd name="connsiteX556" fmla="*/ 2520025 w 2631540"/>
                <a:gd name="connsiteY556" fmla="*/ 156058 h 1465478"/>
                <a:gd name="connsiteX557" fmla="*/ 2508321 w 2631540"/>
                <a:gd name="connsiteY557" fmla="*/ 119644 h 1465478"/>
                <a:gd name="connsiteX558" fmla="*/ 2502144 w 2631540"/>
                <a:gd name="connsiteY558" fmla="*/ 101275 h 1465478"/>
                <a:gd name="connsiteX559" fmla="*/ 2499381 w 2631540"/>
                <a:gd name="connsiteY559" fmla="*/ 92822 h 1465478"/>
                <a:gd name="connsiteX560" fmla="*/ 2498080 w 2631540"/>
                <a:gd name="connsiteY560" fmla="*/ 85832 h 1465478"/>
                <a:gd name="connsiteX561" fmla="*/ 2498080 w 2631540"/>
                <a:gd name="connsiteY561" fmla="*/ 84369 h 1465478"/>
                <a:gd name="connsiteX562" fmla="*/ 2504744 w 2631540"/>
                <a:gd name="connsiteY562" fmla="*/ 77216 h 1465478"/>
                <a:gd name="connsiteX563" fmla="*/ 2506695 w 2631540"/>
                <a:gd name="connsiteY563" fmla="*/ 77053 h 1465478"/>
                <a:gd name="connsiteX564" fmla="*/ 2514499 w 2631540"/>
                <a:gd name="connsiteY564" fmla="*/ 81605 h 1465478"/>
                <a:gd name="connsiteX565" fmla="*/ 2515474 w 2631540"/>
                <a:gd name="connsiteY565" fmla="*/ 84044 h 1465478"/>
                <a:gd name="connsiteX566" fmla="*/ 2521976 w 2631540"/>
                <a:gd name="connsiteY566" fmla="*/ 103551 h 1465478"/>
                <a:gd name="connsiteX567" fmla="*/ 2537256 w 2631540"/>
                <a:gd name="connsiteY567" fmla="*/ 150368 h 1465478"/>
                <a:gd name="connsiteX568" fmla="*/ 2537256 w 2631540"/>
                <a:gd name="connsiteY568" fmla="*/ 151018 h 1465478"/>
                <a:gd name="connsiteX569" fmla="*/ 2537745 w 2631540"/>
                <a:gd name="connsiteY569" fmla="*/ 151669 h 1465478"/>
                <a:gd name="connsiteX570" fmla="*/ 2538720 w 2631540"/>
                <a:gd name="connsiteY570" fmla="*/ 154757 h 1465478"/>
                <a:gd name="connsiteX571" fmla="*/ 2539045 w 2631540"/>
                <a:gd name="connsiteY571" fmla="*/ 155895 h 1465478"/>
                <a:gd name="connsiteX572" fmla="*/ 2539370 w 2631540"/>
                <a:gd name="connsiteY572" fmla="*/ 157196 h 1465478"/>
                <a:gd name="connsiteX573" fmla="*/ 2539695 w 2631540"/>
                <a:gd name="connsiteY573" fmla="*/ 158008 h 1465478"/>
                <a:gd name="connsiteX574" fmla="*/ 2545384 w 2631540"/>
                <a:gd name="connsiteY574" fmla="*/ 177516 h 1465478"/>
                <a:gd name="connsiteX575" fmla="*/ 2550261 w 2631540"/>
                <a:gd name="connsiteY575" fmla="*/ 199136 h 1465478"/>
                <a:gd name="connsiteX576" fmla="*/ 2556114 w 2631540"/>
                <a:gd name="connsiteY576" fmla="*/ 243352 h 1465478"/>
                <a:gd name="connsiteX577" fmla="*/ 2554813 w 2631540"/>
                <a:gd name="connsiteY577" fmla="*/ 266111 h 1465478"/>
                <a:gd name="connsiteX578" fmla="*/ 2553512 w 2631540"/>
                <a:gd name="connsiteY578" fmla="*/ 273914 h 1465478"/>
                <a:gd name="connsiteX579" fmla="*/ 2553188 w 2631540"/>
                <a:gd name="connsiteY579" fmla="*/ 275702 h 1465478"/>
                <a:gd name="connsiteX580" fmla="*/ 2550749 w 2631540"/>
                <a:gd name="connsiteY580" fmla="*/ 286268 h 1465478"/>
                <a:gd name="connsiteX581" fmla="*/ 2538720 w 2631540"/>
                <a:gd name="connsiteY581" fmla="*/ 323657 h 1465478"/>
                <a:gd name="connsiteX582" fmla="*/ 2536932 w 2631540"/>
                <a:gd name="connsiteY582" fmla="*/ 329021 h 1465478"/>
                <a:gd name="connsiteX583" fmla="*/ 2529617 w 2631540"/>
                <a:gd name="connsiteY583" fmla="*/ 349504 h 1465478"/>
                <a:gd name="connsiteX584" fmla="*/ 2527015 w 2631540"/>
                <a:gd name="connsiteY584" fmla="*/ 356494 h 1465478"/>
                <a:gd name="connsiteX585" fmla="*/ 2523765 w 2631540"/>
                <a:gd name="connsiteY585" fmla="*/ 365435 h 1465478"/>
                <a:gd name="connsiteX586" fmla="*/ 2517425 w 2631540"/>
                <a:gd name="connsiteY586" fmla="*/ 383317 h 1465478"/>
                <a:gd name="connsiteX587" fmla="*/ 2515149 w 2631540"/>
                <a:gd name="connsiteY587" fmla="*/ 390144 h 1465478"/>
                <a:gd name="connsiteX588" fmla="*/ 2508321 w 2631540"/>
                <a:gd name="connsiteY588" fmla="*/ 411114 h 1465478"/>
                <a:gd name="connsiteX589" fmla="*/ 2500680 w 2631540"/>
                <a:gd name="connsiteY589" fmla="*/ 439562 h 1465478"/>
                <a:gd name="connsiteX590" fmla="*/ 2499381 w 2631540"/>
                <a:gd name="connsiteY590" fmla="*/ 445740 h 1465478"/>
                <a:gd name="connsiteX591" fmla="*/ 2499381 w 2631540"/>
                <a:gd name="connsiteY591" fmla="*/ 446877 h 1465478"/>
                <a:gd name="connsiteX592" fmla="*/ 2498405 w 2631540"/>
                <a:gd name="connsiteY592" fmla="*/ 452242 h 1465478"/>
                <a:gd name="connsiteX593" fmla="*/ 2498080 w 2631540"/>
                <a:gd name="connsiteY593" fmla="*/ 455005 h 1465478"/>
                <a:gd name="connsiteX594" fmla="*/ 2498080 w 2631540"/>
                <a:gd name="connsiteY594" fmla="*/ 456956 h 1465478"/>
                <a:gd name="connsiteX595" fmla="*/ 2496942 w 2631540"/>
                <a:gd name="connsiteY595" fmla="*/ 468498 h 1465478"/>
                <a:gd name="connsiteX596" fmla="*/ 2496454 w 2631540"/>
                <a:gd name="connsiteY596" fmla="*/ 480853 h 1465478"/>
                <a:gd name="connsiteX597" fmla="*/ 2496454 w 2631540"/>
                <a:gd name="connsiteY597" fmla="*/ 482641 h 1465478"/>
                <a:gd name="connsiteX598" fmla="*/ 2497429 w 2631540"/>
                <a:gd name="connsiteY598" fmla="*/ 495158 h 1465478"/>
                <a:gd name="connsiteX599" fmla="*/ 2497917 w 2631540"/>
                <a:gd name="connsiteY599" fmla="*/ 498572 h 1465478"/>
                <a:gd name="connsiteX600" fmla="*/ 2498405 w 2631540"/>
                <a:gd name="connsiteY600" fmla="*/ 501660 h 1465478"/>
                <a:gd name="connsiteX601" fmla="*/ 2498893 w 2631540"/>
                <a:gd name="connsiteY601" fmla="*/ 503123 h 1465478"/>
                <a:gd name="connsiteX602" fmla="*/ 2499868 w 2631540"/>
                <a:gd name="connsiteY602" fmla="*/ 507350 h 1465478"/>
                <a:gd name="connsiteX603" fmla="*/ 2500356 w 2631540"/>
                <a:gd name="connsiteY603" fmla="*/ 508813 h 1465478"/>
                <a:gd name="connsiteX604" fmla="*/ 2502957 w 2631540"/>
                <a:gd name="connsiteY604" fmla="*/ 516616 h 1465478"/>
                <a:gd name="connsiteX605" fmla="*/ 2503445 w 2631540"/>
                <a:gd name="connsiteY605" fmla="*/ 517916 h 1465478"/>
                <a:gd name="connsiteX606" fmla="*/ 2507183 w 2631540"/>
                <a:gd name="connsiteY606" fmla="*/ 527670 h 1465478"/>
                <a:gd name="connsiteX607" fmla="*/ 2516124 w 2631540"/>
                <a:gd name="connsiteY607" fmla="*/ 548477 h 1465478"/>
                <a:gd name="connsiteX608" fmla="*/ 2515798 w 2631540"/>
                <a:gd name="connsiteY608" fmla="*/ 547990 h 1465478"/>
                <a:gd name="connsiteX609" fmla="*/ 2525553 w 2631540"/>
                <a:gd name="connsiteY609" fmla="*/ 567334 h 1465478"/>
                <a:gd name="connsiteX610" fmla="*/ 2535957 w 2631540"/>
                <a:gd name="connsiteY610" fmla="*/ 585379 h 1465478"/>
                <a:gd name="connsiteX611" fmla="*/ 2543597 w 2631540"/>
                <a:gd name="connsiteY611" fmla="*/ 598058 h 1465478"/>
                <a:gd name="connsiteX612" fmla="*/ 2560015 w 2631540"/>
                <a:gd name="connsiteY612" fmla="*/ 625531 h 1465478"/>
                <a:gd name="connsiteX613" fmla="*/ 2580985 w 2631540"/>
                <a:gd name="connsiteY613" fmla="*/ 664058 h 1465478"/>
                <a:gd name="connsiteX614" fmla="*/ 2589276 w 2631540"/>
                <a:gd name="connsiteY614" fmla="*/ 683077 h 1465478"/>
                <a:gd name="connsiteX615" fmla="*/ 2591064 w 2631540"/>
                <a:gd name="connsiteY615" fmla="*/ 687629 h 1465478"/>
                <a:gd name="connsiteX616" fmla="*/ 2597078 w 2631540"/>
                <a:gd name="connsiteY616" fmla="*/ 703722 h 1465478"/>
                <a:gd name="connsiteX617" fmla="*/ 2606020 w 2631540"/>
                <a:gd name="connsiteY617" fmla="*/ 746801 h 1465478"/>
                <a:gd name="connsiteX618" fmla="*/ 2606182 w 2631540"/>
                <a:gd name="connsiteY618" fmla="*/ 770372 h 1465478"/>
                <a:gd name="connsiteX619" fmla="*/ 2604069 w 2631540"/>
                <a:gd name="connsiteY619" fmla="*/ 792643 h 1465478"/>
                <a:gd name="connsiteX620" fmla="*/ 2595291 w 2631540"/>
                <a:gd name="connsiteY620" fmla="*/ 831332 h 1465478"/>
                <a:gd name="connsiteX621" fmla="*/ 2593990 w 2631540"/>
                <a:gd name="connsiteY621" fmla="*/ 836046 h 1465478"/>
                <a:gd name="connsiteX622" fmla="*/ 2582123 w 2631540"/>
                <a:gd name="connsiteY622" fmla="*/ 877661 h 1465478"/>
                <a:gd name="connsiteX623" fmla="*/ 2580985 w 2631540"/>
                <a:gd name="connsiteY623" fmla="*/ 881563 h 1465478"/>
                <a:gd name="connsiteX624" fmla="*/ 2567981 w 2631540"/>
                <a:gd name="connsiteY624" fmla="*/ 930006 h 1465478"/>
                <a:gd name="connsiteX625" fmla="*/ 2567981 w 2631540"/>
                <a:gd name="connsiteY625" fmla="*/ 930656 h 1465478"/>
                <a:gd name="connsiteX626" fmla="*/ 2561316 w 2631540"/>
                <a:gd name="connsiteY626" fmla="*/ 961868 h 1465478"/>
                <a:gd name="connsiteX627" fmla="*/ 2556764 w 2631540"/>
                <a:gd name="connsiteY627" fmla="*/ 995355 h 1465478"/>
                <a:gd name="connsiteX628" fmla="*/ 2556764 w 2631540"/>
                <a:gd name="connsiteY628" fmla="*/ 997631 h 1465478"/>
                <a:gd name="connsiteX629" fmla="*/ 2555626 w 2631540"/>
                <a:gd name="connsiteY629" fmla="*/ 1012261 h 1465478"/>
                <a:gd name="connsiteX630" fmla="*/ 2555626 w 2631540"/>
                <a:gd name="connsiteY630" fmla="*/ 1030956 h 1465478"/>
                <a:gd name="connsiteX631" fmla="*/ 2555626 w 2631540"/>
                <a:gd name="connsiteY631" fmla="*/ 1030468 h 1465478"/>
                <a:gd name="connsiteX632" fmla="*/ 2558065 w 2631540"/>
                <a:gd name="connsiteY632" fmla="*/ 1060054 h 1465478"/>
                <a:gd name="connsiteX633" fmla="*/ 2559853 w 2631540"/>
                <a:gd name="connsiteY633" fmla="*/ 1069157 h 1465478"/>
                <a:gd name="connsiteX634" fmla="*/ 2562453 w 2631540"/>
                <a:gd name="connsiteY634" fmla="*/ 1078748 h 1465478"/>
                <a:gd name="connsiteX635" fmla="*/ 2568793 w 2631540"/>
                <a:gd name="connsiteY635" fmla="*/ 1096142 h 1465478"/>
                <a:gd name="connsiteX636" fmla="*/ 2576271 w 2631540"/>
                <a:gd name="connsiteY636" fmla="*/ 1113048 h 1465478"/>
                <a:gd name="connsiteX637" fmla="*/ 2585700 w 2631540"/>
                <a:gd name="connsiteY637" fmla="*/ 1131580 h 1465478"/>
                <a:gd name="connsiteX638" fmla="*/ 2595616 w 2631540"/>
                <a:gd name="connsiteY638" fmla="*/ 1148161 h 1465478"/>
                <a:gd name="connsiteX639" fmla="*/ 2596591 w 2631540"/>
                <a:gd name="connsiteY639" fmla="*/ 1149787 h 1465478"/>
                <a:gd name="connsiteX640" fmla="*/ 2618049 w 2631540"/>
                <a:gd name="connsiteY640" fmla="*/ 1187663 h 1465478"/>
                <a:gd name="connsiteX641" fmla="*/ 2626340 w 2631540"/>
                <a:gd name="connsiteY641" fmla="*/ 1208309 h 1465478"/>
                <a:gd name="connsiteX642" fmla="*/ 2630566 w 2631540"/>
                <a:gd name="connsiteY642" fmla="*/ 1231392 h 1465478"/>
                <a:gd name="connsiteX643" fmla="*/ 2631541 w 2631540"/>
                <a:gd name="connsiteY643" fmla="*/ 1252850 h 1465478"/>
                <a:gd name="connsiteX644" fmla="*/ 2629590 w 2631540"/>
                <a:gd name="connsiteY644" fmla="*/ 1274796 h 1465478"/>
                <a:gd name="connsiteX645" fmla="*/ 2625365 w 2631540"/>
                <a:gd name="connsiteY645" fmla="*/ 1297229 h 1465478"/>
                <a:gd name="connsiteX646" fmla="*/ 2624064 w 2631540"/>
                <a:gd name="connsiteY646" fmla="*/ 1303081 h 1465478"/>
                <a:gd name="connsiteX647" fmla="*/ 2620813 w 2631540"/>
                <a:gd name="connsiteY647" fmla="*/ 1317711 h 1465478"/>
                <a:gd name="connsiteX648" fmla="*/ 2618049 w 2631540"/>
                <a:gd name="connsiteY648" fmla="*/ 1330066 h 1465478"/>
                <a:gd name="connsiteX649" fmla="*/ 2612522 w 2631540"/>
                <a:gd name="connsiteY649" fmla="*/ 1359327 h 1465478"/>
                <a:gd name="connsiteX650" fmla="*/ 2609109 w 2631540"/>
                <a:gd name="connsiteY650" fmla="*/ 1385987 h 1465478"/>
                <a:gd name="connsiteX651" fmla="*/ 2608295 w 2631540"/>
                <a:gd name="connsiteY651" fmla="*/ 1396228 h 1465478"/>
                <a:gd name="connsiteX652" fmla="*/ 2608133 w 2631540"/>
                <a:gd name="connsiteY652" fmla="*/ 1406469 h 1465478"/>
                <a:gd name="connsiteX653" fmla="*/ 2608133 w 2631540"/>
                <a:gd name="connsiteY653" fmla="*/ 1407282 h 1465478"/>
                <a:gd name="connsiteX654" fmla="*/ 2609109 w 2631540"/>
                <a:gd name="connsiteY654" fmla="*/ 1419962 h 1465478"/>
                <a:gd name="connsiteX655" fmla="*/ 2610734 w 2631540"/>
                <a:gd name="connsiteY655" fmla="*/ 1432479 h 1465478"/>
                <a:gd name="connsiteX656" fmla="*/ 2617398 w 2631540"/>
                <a:gd name="connsiteY656" fmla="*/ 1464828 h 1465478"/>
                <a:gd name="connsiteX657" fmla="*/ 2598379 w 2631540"/>
                <a:gd name="connsiteY657" fmla="*/ 1464828 h 1465478"/>
                <a:gd name="connsiteX658" fmla="*/ 599541 w 2631540"/>
                <a:gd name="connsiteY658" fmla="*/ 1464991 h 1465478"/>
                <a:gd name="connsiteX659" fmla="*/ 621813 w 2631540"/>
                <a:gd name="connsiteY659" fmla="*/ 1464991 h 1465478"/>
                <a:gd name="connsiteX660" fmla="*/ 635467 w 2631540"/>
                <a:gd name="connsiteY660" fmla="*/ 1440282 h 1465478"/>
                <a:gd name="connsiteX661" fmla="*/ 660014 w 2631540"/>
                <a:gd name="connsiteY661" fmla="*/ 1387612 h 1465478"/>
                <a:gd name="connsiteX662" fmla="*/ 660014 w 2631540"/>
                <a:gd name="connsiteY662" fmla="*/ 1388262 h 1465478"/>
                <a:gd name="connsiteX663" fmla="*/ 661315 w 2631540"/>
                <a:gd name="connsiteY663" fmla="*/ 1385174 h 1465478"/>
                <a:gd name="connsiteX664" fmla="*/ 663590 w 2631540"/>
                <a:gd name="connsiteY664" fmla="*/ 1379809 h 1465478"/>
                <a:gd name="connsiteX665" fmla="*/ 663915 w 2631540"/>
                <a:gd name="connsiteY665" fmla="*/ 1378997 h 1465478"/>
                <a:gd name="connsiteX666" fmla="*/ 664403 w 2631540"/>
                <a:gd name="connsiteY666" fmla="*/ 1378021 h 1465478"/>
                <a:gd name="connsiteX667" fmla="*/ 667816 w 2631540"/>
                <a:gd name="connsiteY667" fmla="*/ 1370381 h 1465478"/>
                <a:gd name="connsiteX668" fmla="*/ 668792 w 2631540"/>
                <a:gd name="connsiteY668" fmla="*/ 1368105 h 1465478"/>
                <a:gd name="connsiteX669" fmla="*/ 671068 w 2631540"/>
                <a:gd name="connsiteY669" fmla="*/ 1362903 h 1465478"/>
                <a:gd name="connsiteX670" fmla="*/ 673831 w 2631540"/>
                <a:gd name="connsiteY670" fmla="*/ 1355913 h 1465478"/>
                <a:gd name="connsiteX671" fmla="*/ 673831 w 2631540"/>
                <a:gd name="connsiteY671" fmla="*/ 1356563 h 1465478"/>
                <a:gd name="connsiteX672" fmla="*/ 674156 w 2631540"/>
                <a:gd name="connsiteY672" fmla="*/ 1355913 h 1465478"/>
                <a:gd name="connsiteX673" fmla="*/ 674156 w 2631540"/>
                <a:gd name="connsiteY673" fmla="*/ 1355425 h 1465478"/>
                <a:gd name="connsiteX674" fmla="*/ 678383 w 2631540"/>
                <a:gd name="connsiteY674" fmla="*/ 1346159 h 1465478"/>
                <a:gd name="connsiteX675" fmla="*/ 679033 w 2631540"/>
                <a:gd name="connsiteY675" fmla="*/ 1344696 h 1465478"/>
                <a:gd name="connsiteX676" fmla="*/ 679359 w 2631540"/>
                <a:gd name="connsiteY676" fmla="*/ 1344046 h 1465478"/>
                <a:gd name="connsiteX677" fmla="*/ 680008 w 2631540"/>
                <a:gd name="connsiteY677" fmla="*/ 1342583 h 1465478"/>
                <a:gd name="connsiteX678" fmla="*/ 681146 w 2631540"/>
                <a:gd name="connsiteY678" fmla="*/ 1339982 h 1465478"/>
                <a:gd name="connsiteX679" fmla="*/ 681472 w 2631540"/>
                <a:gd name="connsiteY679" fmla="*/ 1339332 h 1465478"/>
                <a:gd name="connsiteX680" fmla="*/ 681959 w 2631540"/>
                <a:gd name="connsiteY680" fmla="*/ 1338031 h 1465478"/>
                <a:gd name="connsiteX681" fmla="*/ 682284 w 2631540"/>
                <a:gd name="connsiteY681" fmla="*/ 1337381 h 1465478"/>
                <a:gd name="connsiteX682" fmla="*/ 682934 w 2631540"/>
                <a:gd name="connsiteY682" fmla="*/ 1335918 h 1465478"/>
                <a:gd name="connsiteX683" fmla="*/ 695940 w 2631540"/>
                <a:gd name="connsiteY683" fmla="*/ 1304869 h 1465478"/>
                <a:gd name="connsiteX684" fmla="*/ 735442 w 2631540"/>
                <a:gd name="connsiteY684" fmla="*/ 1192378 h 1465478"/>
                <a:gd name="connsiteX685" fmla="*/ 736417 w 2631540"/>
                <a:gd name="connsiteY685" fmla="*/ 1189289 h 1465478"/>
                <a:gd name="connsiteX686" fmla="*/ 737555 w 2631540"/>
                <a:gd name="connsiteY686" fmla="*/ 1185550 h 1465478"/>
                <a:gd name="connsiteX687" fmla="*/ 752673 w 2631540"/>
                <a:gd name="connsiteY687" fmla="*/ 1127516 h 1465478"/>
                <a:gd name="connsiteX688" fmla="*/ 755436 w 2631540"/>
                <a:gd name="connsiteY688" fmla="*/ 1116137 h 1465478"/>
                <a:gd name="connsiteX689" fmla="*/ 754298 w 2631540"/>
                <a:gd name="connsiteY689" fmla="*/ 1109472 h 1465478"/>
                <a:gd name="connsiteX690" fmla="*/ 748609 w 2631540"/>
                <a:gd name="connsiteY690" fmla="*/ 1105408 h 1465478"/>
                <a:gd name="connsiteX691" fmla="*/ 746659 w 2631540"/>
                <a:gd name="connsiteY691" fmla="*/ 1105083 h 1465478"/>
                <a:gd name="connsiteX692" fmla="*/ 737880 w 2631540"/>
                <a:gd name="connsiteY692" fmla="*/ 1112073 h 1465478"/>
                <a:gd name="connsiteX693" fmla="*/ 737880 w 2631540"/>
                <a:gd name="connsiteY693" fmla="*/ 1112723 h 1465478"/>
                <a:gd name="connsiteX694" fmla="*/ 737393 w 2631540"/>
                <a:gd name="connsiteY694" fmla="*/ 1113536 h 1465478"/>
                <a:gd name="connsiteX695" fmla="*/ 720161 w 2631540"/>
                <a:gd name="connsiteY695" fmla="*/ 1179861 h 1465478"/>
                <a:gd name="connsiteX696" fmla="*/ 717722 w 2631540"/>
                <a:gd name="connsiteY696" fmla="*/ 1188151 h 1465478"/>
                <a:gd name="connsiteX697" fmla="*/ 711221 w 2631540"/>
                <a:gd name="connsiteY697" fmla="*/ 1209121 h 1465478"/>
                <a:gd name="connsiteX698" fmla="*/ 691551 w 2631540"/>
                <a:gd name="connsiteY698" fmla="*/ 1265042 h 1465478"/>
                <a:gd name="connsiteX699" fmla="*/ 670092 w 2631540"/>
                <a:gd name="connsiteY699" fmla="*/ 1319174 h 1465478"/>
                <a:gd name="connsiteX700" fmla="*/ 670092 w 2631540"/>
                <a:gd name="connsiteY700" fmla="*/ 1318037 h 1465478"/>
                <a:gd name="connsiteX701" fmla="*/ 667492 w 2631540"/>
                <a:gd name="connsiteY701" fmla="*/ 1324539 h 1465478"/>
                <a:gd name="connsiteX702" fmla="*/ 666678 w 2631540"/>
                <a:gd name="connsiteY702" fmla="*/ 1326490 h 1465478"/>
                <a:gd name="connsiteX703" fmla="*/ 666678 w 2631540"/>
                <a:gd name="connsiteY703" fmla="*/ 1326977 h 1465478"/>
                <a:gd name="connsiteX704" fmla="*/ 666028 w 2631540"/>
                <a:gd name="connsiteY704" fmla="*/ 1328115 h 1465478"/>
                <a:gd name="connsiteX705" fmla="*/ 657413 w 2631540"/>
                <a:gd name="connsiteY705" fmla="*/ 1347785 h 1465478"/>
                <a:gd name="connsiteX706" fmla="*/ 655624 w 2631540"/>
                <a:gd name="connsiteY706" fmla="*/ 1351849 h 1465478"/>
                <a:gd name="connsiteX707" fmla="*/ 651886 w 2631540"/>
                <a:gd name="connsiteY707" fmla="*/ 1360140 h 1465478"/>
                <a:gd name="connsiteX708" fmla="*/ 647334 w 2631540"/>
                <a:gd name="connsiteY708" fmla="*/ 1370218 h 1465478"/>
                <a:gd name="connsiteX709" fmla="*/ 621974 w 2631540"/>
                <a:gd name="connsiteY709" fmla="*/ 1424676 h 1465478"/>
                <a:gd name="connsiteX710" fmla="*/ 602143 w 2631540"/>
                <a:gd name="connsiteY710" fmla="*/ 1459951 h 1465478"/>
                <a:gd name="connsiteX711" fmla="*/ 599541 w 2631540"/>
                <a:gd name="connsiteY711" fmla="*/ 1464666 h 146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2631540" h="1465478">
                  <a:moveTo>
                    <a:pt x="560690" y="1464991"/>
                  </a:moveTo>
                  <a:lnTo>
                    <a:pt x="560364" y="1463365"/>
                  </a:lnTo>
                  <a:lnTo>
                    <a:pt x="560039" y="1461740"/>
                  </a:lnTo>
                  <a:cubicBezTo>
                    <a:pt x="558739" y="1461089"/>
                    <a:pt x="557601" y="1460114"/>
                    <a:pt x="556626" y="1458813"/>
                  </a:cubicBezTo>
                  <a:cubicBezTo>
                    <a:pt x="552399" y="1452311"/>
                    <a:pt x="547847" y="1445971"/>
                    <a:pt x="542970" y="1439306"/>
                  </a:cubicBezTo>
                  <a:lnTo>
                    <a:pt x="542645" y="1438656"/>
                  </a:lnTo>
                  <a:lnTo>
                    <a:pt x="542158" y="1438006"/>
                  </a:lnTo>
                  <a:cubicBezTo>
                    <a:pt x="538094" y="1432641"/>
                    <a:pt x="534517" y="1428252"/>
                    <a:pt x="530616" y="1424188"/>
                  </a:cubicBezTo>
                  <a:lnTo>
                    <a:pt x="529316" y="1422725"/>
                  </a:lnTo>
                  <a:lnTo>
                    <a:pt x="528665" y="1422075"/>
                  </a:lnTo>
                  <a:lnTo>
                    <a:pt x="528665" y="1422075"/>
                  </a:lnTo>
                  <a:cubicBezTo>
                    <a:pt x="528665" y="1422075"/>
                    <a:pt x="529153" y="1422075"/>
                    <a:pt x="529316" y="1422400"/>
                  </a:cubicBezTo>
                  <a:cubicBezTo>
                    <a:pt x="519399" y="1412972"/>
                    <a:pt x="508833" y="1404518"/>
                    <a:pt x="498917" y="1396553"/>
                  </a:cubicBezTo>
                  <a:lnTo>
                    <a:pt x="496966" y="1395090"/>
                  </a:lnTo>
                  <a:cubicBezTo>
                    <a:pt x="490464" y="1390051"/>
                    <a:pt x="483798" y="1384686"/>
                    <a:pt x="477134" y="1379809"/>
                  </a:cubicBezTo>
                  <a:cubicBezTo>
                    <a:pt x="469493" y="1374282"/>
                    <a:pt x="461528" y="1368593"/>
                    <a:pt x="453400" y="1363228"/>
                  </a:cubicBezTo>
                  <a:cubicBezTo>
                    <a:pt x="438119" y="1353149"/>
                    <a:pt x="421701" y="1342583"/>
                    <a:pt x="404632" y="1332179"/>
                  </a:cubicBezTo>
                  <a:lnTo>
                    <a:pt x="402518" y="1331041"/>
                  </a:lnTo>
                  <a:lnTo>
                    <a:pt x="401381" y="1330391"/>
                  </a:lnTo>
                  <a:cubicBezTo>
                    <a:pt x="396504" y="1327628"/>
                    <a:pt x="391140" y="1324539"/>
                    <a:pt x="385775" y="1321775"/>
                  </a:cubicBezTo>
                  <a:cubicBezTo>
                    <a:pt x="378623" y="1318037"/>
                    <a:pt x="371307" y="1314298"/>
                    <a:pt x="363992" y="1310721"/>
                  </a:cubicBezTo>
                  <a:cubicBezTo>
                    <a:pt x="351313" y="1304544"/>
                    <a:pt x="338145" y="1298367"/>
                    <a:pt x="324815" y="1292515"/>
                  </a:cubicBezTo>
                  <a:lnTo>
                    <a:pt x="325953" y="1292515"/>
                  </a:lnTo>
                  <a:cubicBezTo>
                    <a:pt x="321889" y="1291214"/>
                    <a:pt x="317988" y="1289589"/>
                    <a:pt x="313924" y="1287800"/>
                  </a:cubicBezTo>
                  <a:lnTo>
                    <a:pt x="313436" y="1287475"/>
                  </a:lnTo>
                  <a:lnTo>
                    <a:pt x="303845" y="1283574"/>
                  </a:lnTo>
                  <a:cubicBezTo>
                    <a:pt x="293279" y="1279185"/>
                    <a:pt x="282712" y="1274958"/>
                    <a:pt x="272146" y="1270732"/>
                  </a:cubicBezTo>
                  <a:cubicBezTo>
                    <a:pt x="258490" y="1265205"/>
                    <a:pt x="245160" y="1259840"/>
                    <a:pt x="231830" y="1253825"/>
                  </a:cubicBezTo>
                  <a:lnTo>
                    <a:pt x="232968" y="1253825"/>
                  </a:lnTo>
                  <a:lnTo>
                    <a:pt x="228092" y="1252200"/>
                  </a:lnTo>
                  <a:lnTo>
                    <a:pt x="225978" y="1251224"/>
                  </a:lnTo>
                  <a:cubicBezTo>
                    <a:pt x="220126" y="1248623"/>
                    <a:pt x="214275" y="1246185"/>
                    <a:pt x="208584" y="1243421"/>
                  </a:cubicBezTo>
                  <a:lnTo>
                    <a:pt x="207934" y="1243096"/>
                  </a:lnTo>
                  <a:cubicBezTo>
                    <a:pt x="204520" y="1241471"/>
                    <a:pt x="200782" y="1239683"/>
                    <a:pt x="197368" y="1237569"/>
                  </a:cubicBezTo>
                  <a:cubicBezTo>
                    <a:pt x="193304" y="1234968"/>
                    <a:pt x="189402" y="1231717"/>
                    <a:pt x="190053" y="1226678"/>
                  </a:cubicBezTo>
                  <a:cubicBezTo>
                    <a:pt x="190540" y="1222614"/>
                    <a:pt x="193466" y="1219363"/>
                    <a:pt x="197530" y="1218712"/>
                  </a:cubicBezTo>
                  <a:cubicBezTo>
                    <a:pt x="198019" y="1218712"/>
                    <a:pt x="198506" y="1218712"/>
                    <a:pt x="198994" y="1218712"/>
                  </a:cubicBezTo>
                  <a:cubicBezTo>
                    <a:pt x="201107" y="1218712"/>
                    <a:pt x="203221" y="1219525"/>
                    <a:pt x="204846" y="1220988"/>
                  </a:cubicBezTo>
                  <a:lnTo>
                    <a:pt x="206147" y="1221801"/>
                  </a:lnTo>
                  <a:cubicBezTo>
                    <a:pt x="212648" y="1225540"/>
                    <a:pt x="219801" y="1228791"/>
                    <a:pt x="226141" y="1231555"/>
                  </a:cubicBezTo>
                  <a:lnTo>
                    <a:pt x="229555" y="1233018"/>
                  </a:lnTo>
                  <a:lnTo>
                    <a:pt x="232318" y="1234156"/>
                  </a:lnTo>
                  <a:lnTo>
                    <a:pt x="233619" y="1234643"/>
                  </a:lnTo>
                  <a:cubicBezTo>
                    <a:pt x="235894" y="1235619"/>
                    <a:pt x="238170" y="1236594"/>
                    <a:pt x="240284" y="1237569"/>
                  </a:cubicBezTo>
                  <a:lnTo>
                    <a:pt x="239308" y="1237569"/>
                  </a:lnTo>
                  <a:lnTo>
                    <a:pt x="252150" y="1242609"/>
                  </a:lnTo>
                  <a:cubicBezTo>
                    <a:pt x="261579" y="1246510"/>
                    <a:pt x="270520" y="1250249"/>
                    <a:pt x="278973" y="1253663"/>
                  </a:cubicBezTo>
                  <a:lnTo>
                    <a:pt x="285800" y="1256426"/>
                  </a:lnTo>
                  <a:lnTo>
                    <a:pt x="287589" y="1257077"/>
                  </a:lnTo>
                  <a:lnTo>
                    <a:pt x="288726" y="1257564"/>
                  </a:lnTo>
                  <a:cubicBezTo>
                    <a:pt x="299456" y="1261953"/>
                    <a:pt x="310673" y="1266505"/>
                    <a:pt x="321401" y="1271219"/>
                  </a:cubicBezTo>
                  <a:lnTo>
                    <a:pt x="323027" y="1271869"/>
                  </a:lnTo>
                  <a:lnTo>
                    <a:pt x="327416" y="1273820"/>
                  </a:lnTo>
                  <a:lnTo>
                    <a:pt x="332131" y="1275933"/>
                  </a:lnTo>
                  <a:cubicBezTo>
                    <a:pt x="348711" y="1283249"/>
                    <a:pt x="365455" y="1291052"/>
                    <a:pt x="383336" y="1299992"/>
                  </a:cubicBezTo>
                  <a:cubicBezTo>
                    <a:pt x="398454" y="1307633"/>
                    <a:pt x="413898" y="1316411"/>
                    <a:pt x="433405" y="1328765"/>
                  </a:cubicBezTo>
                  <a:cubicBezTo>
                    <a:pt x="446898" y="1337219"/>
                    <a:pt x="464454" y="1348435"/>
                    <a:pt x="481685" y="1360627"/>
                  </a:cubicBezTo>
                  <a:cubicBezTo>
                    <a:pt x="489813" y="1366479"/>
                    <a:pt x="498266" y="1372982"/>
                    <a:pt x="504281" y="1377696"/>
                  </a:cubicBezTo>
                  <a:cubicBezTo>
                    <a:pt x="512897" y="1384361"/>
                    <a:pt x="520213" y="1390213"/>
                    <a:pt x="526714" y="1395578"/>
                  </a:cubicBezTo>
                  <a:cubicBezTo>
                    <a:pt x="535493" y="1402893"/>
                    <a:pt x="543621" y="1411021"/>
                    <a:pt x="550936" y="1419474"/>
                  </a:cubicBezTo>
                  <a:cubicBezTo>
                    <a:pt x="551749" y="1420449"/>
                    <a:pt x="552725" y="1421587"/>
                    <a:pt x="553537" y="1422563"/>
                  </a:cubicBezTo>
                  <a:cubicBezTo>
                    <a:pt x="548335" y="1394277"/>
                    <a:pt x="544434" y="1373632"/>
                    <a:pt x="541020" y="1355588"/>
                  </a:cubicBezTo>
                  <a:cubicBezTo>
                    <a:pt x="532405" y="1311534"/>
                    <a:pt x="523951" y="1271869"/>
                    <a:pt x="515173" y="1234318"/>
                  </a:cubicBezTo>
                  <a:cubicBezTo>
                    <a:pt x="512246" y="1231880"/>
                    <a:pt x="511109" y="1227816"/>
                    <a:pt x="512409" y="1223914"/>
                  </a:cubicBezTo>
                  <a:lnTo>
                    <a:pt x="512735" y="1223264"/>
                  </a:lnTo>
                  <a:lnTo>
                    <a:pt x="512735" y="1222614"/>
                  </a:lnTo>
                  <a:lnTo>
                    <a:pt x="511596" y="1218712"/>
                  </a:lnTo>
                  <a:cubicBezTo>
                    <a:pt x="504118" y="1188476"/>
                    <a:pt x="496479" y="1159378"/>
                    <a:pt x="489000" y="1132230"/>
                  </a:cubicBezTo>
                  <a:lnTo>
                    <a:pt x="489000" y="1132230"/>
                  </a:lnTo>
                  <a:cubicBezTo>
                    <a:pt x="486237" y="1132230"/>
                    <a:pt x="483961" y="1131093"/>
                    <a:pt x="482336" y="1129142"/>
                  </a:cubicBezTo>
                  <a:cubicBezTo>
                    <a:pt x="474045" y="1118738"/>
                    <a:pt x="464779" y="1108822"/>
                    <a:pt x="456164" y="1099718"/>
                  </a:cubicBezTo>
                  <a:cubicBezTo>
                    <a:pt x="452100" y="1095492"/>
                    <a:pt x="448198" y="1091103"/>
                    <a:pt x="444134" y="1086876"/>
                  </a:cubicBezTo>
                  <a:cubicBezTo>
                    <a:pt x="438607" y="1080861"/>
                    <a:pt x="433080" y="1075009"/>
                    <a:pt x="427553" y="1069157"/>
                  </a:cubicBezTo>
                  <a:lnTo>
                    <a:pt x="427228" y="1068507"/>
                  </a:lnTo>
                  <a:cubicBezTo>
                    <a:pt x="418774" y="1060216"/>
                    <a:pt x="409834" y="1051926"/>
                    <a:pt x="402844" y="1045749"/>
                  </a:cubicBezTo>
                  <a:cubicBezTo>
                    <a:pt x="392765" y="1036645"/>
                    <a:pt x="384312" y="1029330"/>
                    <a:pt x="376509" y="1022990"/>
                  </a:cubicBezTo>
                  <a:lnTo>
                    <a:pt x="372771" y="1020064"/>
                  </a:lnTo>
                  <a:lnTo>
                    <a:pt x="371144" y="1018764"/>
                  </a:lnTo>
                  <a:lnTo>
                    <a:pt x="372282" y="1019251"/>
                  </a:lnTo>
                  <a:cubicBezTo>
                    <a:pt x="360579" y="1010636"/>
                    <a:pt x="349036" y="1002508"/>
                    <a:pt x="337007" y="994380"/>
                  </a:cubicBezTo>
                  <a:cubicBezTo>
                    <a:pt x="325302" y="986577"/>
                    <a:pt x="312949" y="979261"/>
                    <a:pt x="302219" y="972597"/>
                  </a:cubicBezTo>
                  <a:lnTo>
                    <a:pt x="300431" y="971459"/>
                  </a:lnTo>
                  <a:lnTo>
                    <a:pt x="299943" y="971133"/>
                  </a:lnTo>
                  <a:cubicBezTo>
                    <a:pt x="299943" y="971133"/>
                    <a:pt x="299619" y="970971"/>
                    <a:pt x="299293" y="970808"/>
                  </a:cubicBezTo>
                  <a:lnTo>
                    <a:pt x="296530" y="969183"/>
                  </a:lnTo>
                  <a:lnTo>
                    <a:pt x="294091" y="967720"/>
                  </a:lnTo>
                  <a:lnTo>
                    <a:pt x="293604" y="967395"/>
                  </a:lnTo>
                  <a:lnTo>
                    <a:pt x="292953" y="967069"/>
                  </a:lnTo>
                  <a:cubicBezTo>
                    <a:pt x="290027" y="965444"/>
                    <a:pt x="287427" y="963818"/>
                    <a:pt x="284825" y="962193"/>
                  </a:cubicBezTo>
                  <a:lnTo>
                    <a:pt x="285638" y="962193"/>
                  </a:lnTo>
                  <a:cubicBezTo>
                    <a:pt x="282062" y="960567"/>
                    <a:pt x="278648" y="958616"/>
                    <a:pt x="275072" y="956503"/>
                  </a:cubicBezTo>
                  <a:cubicBezTo>
                    <a:pt x="270033" y="953577"/>
                    <a:pt x="265156" y="950813"/>
                    <a:pt x="260441" y="948050"/>
                  </a:cubicBezTo>
                  <a:cubicBezTo>
                    <a:pt x="251338" y="943011"/>
                    <a:pt x="242234" y="938296"/>
                    <a:pt x="234595" y="934395"/>
                  </a:cubicBezTo>
                  <a:cubicBezTo>
                    <a:pt x="221752" y="928055"/>
                    <a:pt x="208910" y="921878"/>
                    <a:pt x="196068" y="915538"/>
                  </a:cubicBezTo>
                  <a:lnTo>
                    <a:pt x="184363" y="909848"/>
                  </a:lnTo>
                  <a:lnTo>
                    <a:pt x="176072" y="905784"/>
                  </a:lnTo>
                  <a:lnTo>
                    <a:pt x="159492" y="897819"/>
                  </a:lnTo>
                  <a:lnTo>
                    <a:pt x="153639" y="895055"/>
                  </a:lnTo>
                  <a:lnTo>
                    <a:pt x="147787" y="892292"/>
                  </a:lnTo>
                  <a:lnTo>
                    <a:pt x="146649" y="891804"/>
                  </a:lnTo>
                  <a:cubicBezTo>
                    <a:pt x="143073" y="890016"/>
                    <a:pt x="139822" y="888553"/>
                    <a:pt x="136896" y="886602"/>
                  </a:cubicBezTo>
                  <a:cubicBezTo>
                    <a:pt x="133319" y="884326"/>
                    <a:pt x="132019" y="879287"/>
                    <a:pt x="133970" y="875223"/>
                  </a:cubicBezTo>
                  <a:cubicBezTo>
                    <a:pt x="135432" y="872297"/>
                    <a:pt x="138684" y="870346"/>
                    <a:pt x="141935" y="870346"/>
                  </a:cubicBezTo>
                  <a:cubicBezTo>
                    <a:pt x="143398" y="870346"/>
                    <a:pt x="144698" y="870671"/>
                    <a:pt x="145836" y="871484"/>
                  </a:cubicBezTo>
                  <a:cubicBezTo>
                    <a:pt x="148275" y="872785"/>
                    <a:pt x="150713" y="873923"/>
                    <a:pt x="153152" y="875061"/>
                  </a:cubicBezTo>
                  <a:lnTo>
                    <a:pt x="153964" y="875548"/>
                  </a:lnTo>
                  <a:lnTo>
                    <a:pt x="157379" y="877174"/>
                  </a:lnTo>
                  <a:lnTo>
                    <a:pt x="164043" y="880262"/>
                  </a:lnTo>
                  <a:lnTo>
                    <a:pt x="170546" y="883351"/>
                  </a:lnTo>
                  <a:lnTo>
                    <a:pt x="182575" y="889203"/>
                  </a:lnTo>
                  <a:lnTo>
                    <a:pt x="194604" y="895055"/>
                  </a:lnTo>
                  <a:lnTo>
                    <a:pt x="203382" y="899282"/>
                  </a:lnTo>
                  <a:cubicBezTo>
                    <a:pt x="218339" y="906597"/>
                    <a:pt x="233457" y="913750"/>
                    <a:pt x="248412" y="921228"/>
                  </a:cubicBezTo>
                  <a:cubicBezTo>
                    <a:pt x="266131" y="930006"/>
                    <a:pt x="282225" y="939597"/>
                    <a:pt x="294417" y="946912"/>
                  </a:cubicBezTo>
                  <a:cubicBezTo>
                    <a:pt x="294904" y="947237"/>
                    <a:pt x="295066" y="947400"/>
                    <a:pt x="295229" y="947400"/>
                  </a:cubicBezTo>
                  <a:lnTo>
                    <a:pt x="297343" y="948700"/>
                  </a:lnTo>
                  <a:cubicBezTo>
                    <a:pt x="299293" y="949838"/>
                    <a:pt x="301244" y="950976"/>
                    <a:pt x="303032" y="952114"/>
                  </a:cubicBezTo>
                  <a:lnTo>
                    <a:pt x="302056" y="951789"/>
                  </a:lnTo>
                  <a:lnTo>
                    <a:pt x="303683" y="952439"/>
                  </a:lnTo>
                  <a:lnTo>
                    <a:pt x="304332" y="952764"/>
                  </a:lnTo>
                  <a:lnTo>
                    <a:pt x="305145" y="953252"/>
                  </a:lnTo>
                  <a:lnTo>
                    <a:pt x="306446" y="954065"/>
                  </a:lnTo>
                  <a:lnTo>
                    <a:pt x="308559" y="955365"/>
                  </a:lnTo>
                  <a:lnTo>
                    <a:pt x="309209" y="955690"/>
                  </a:lnTo>
                  <a:cubicBezTo>
                    <a:pt x="309209" y="955690"/>
                    <a:pt x="310022" y="956178"/>
                    <a:pt x="310510" y="956503"/>
                  </a:cubicBezTo>
                  <a:lnTo>
                    <a:pt x="309372" y="956178"/>
                  </a:lnTo>
                  <a:cubicBezTo>
                    <a:pt x="341558" y="975035"/>
                    <a:pt x="365618" y="991291"/>
                    <a:pt x="387238" y="1008360"/>
                  </a:cubicBezTo>
                  <a:lnTo>
                    <a:pt x="387726" y="1008685"/>
                  </a:lnTo>
                  <a:cubicBezTo>
                    <a:pt x="394879" y="1014212"/>
                    <a:pt x="401706" y="1020389"/>
                    <a:pt x="407883" y="1025754"/>
                  </a:cubicBezTo>
                  <a:lnTo>
                    <a:pt x="408696" y="1026404"/>
                  </a:lnTo>
                  <a:cubicBezTo>
                    <a:pt x="415524" y="1032419"/>
                    <a:pt x="422351" y="1038433"/>
                    <a:pt x="429016" y="1044611"/>
                  </a:cubicBezTo>
                  <a:cubicBezTo>
                    <a:pt x="438607" y="1053389"/>
                    <a:pt x="447711" y="1063468"/>
                    <a:pt x="455839" y="1072246"/>
                  </a:cubicBezTo>
                  <a:lnTo>
                    <a:pt x="456488" y="1072896"/>
                  </a:lnTo>
                  <a:cubicBezTo>
                    <a:pt x="459903" y="1076635"/>
                    <a:pt x="462991" y="1080049"/>
                    <a:pt x="466243" y="1083300"/>
                  </a:cubicBezTo>
                  <a:lnTo>
                    <a:pt x="470631" y="1087852"/>
                  </a:lnTo>
                  <a:cubicBezTo>
                    <a:pt x="473882" y="1091265"/>
                    <a:pt x="477134" y="1094679"/>
                    <a:pt x="480385" y="1098093"/>
                  </a:cubicBezTo>
                  <a:cubicBezTo>
                    <a:pt x="472257" y="1071758"/>
                    <a:pt x="465105" y="1049000"/>
                    <a:pt x="458439" y="1028517"/>
                  </a:cubicBezTo>
                  <a:cubicBezTo>
                    <a:pt x="450962" y="1005921"/>
                    <a:pt x="442834" y="981212"/>
                    <a:pt x="432430" y="950976"/>
                  </a:cubicBezTo>
                  <a:cubicBezTo>
                    <a:pt x="428203" y="938784"/>
                    <a:pt x="423652" y="925779"/>
                    <a:pt x="418124" y="911311"/>
                  </a:cubicBezTo>
                  <a:cubicBezTo>
                    <a:pt x="416011" y="909361"/>
                    <a:pt x="414873" y="906597"/>
                    <a:pt x="415199" y="903996"/>
                  </a:cubicBezTo>
                  <a:cubicBezTo>
                    <a:pt x="411947" y="895055"/>
                    <a:pt x="408696" y="886440"/>
                    <a:pt x="405283" y="877661"/>
                  </a:cubicBezTo>
                  <a:cubicBezTo>
                    <a:pt x="378623" y="809549"/>
                    <a:pt x="353750" y="748751"/>
                    <a:pt x="329205" y="691693"/>
                  </a:cubicBezTo>
                  <a:cubicBezTo>
                    <a:pt x="325953" y="684215"/>
                    <a:pt x="322702" y="676900"/>
                    <a:pt x="319450" y="669422"/>
                  </a:cubicBezTo>
                  <a:cubicBezTo>
                    <a:pt x="318150" y="668934"/>
                    <a:pt x="317174" y="668122"/>
                    <a:pt x="316199" y="667146"/>
                  </a:cubicBezTo>
                  <a:cubicBezTo>
                    <a:pt x="313599" y="664058"/>
                    <a:pt x="310997" y="661132"/>
                    <a:pt x="308234" y="658205"/>
                  </a:cubicBezTo>
                  <a:lnTo>
                    <a:pt x="307584" y="657393"/>
                  </a:lnTo>
                  <a:cubicBezTo>
                    <a:pt x="300757" y="650565"/>
                    <a:pt x="293279" y="644388"/>
                    <a:pt x="286938" y="639349"/>
                  </a:cubicBezTo>
                  <a:lnTo>
                    <a:pt x="287914" y="639674"/>
                  </a:lnTo>
                  <a:cubicBezTo>
                    <a:pt x="275884" y="630733"/>
                    <a:pt x="263855" y="622117"/>
                    <a:pt x="248900" y="611876"/>
                  </a:cubicBezTo>
                  <a:cubicBezTo>
                    <a:pt x="235407" y="602610"/>
                    <a:pt x="221914" y="593994"/>
                    <a:pt x="209073" y="586191"/>
                  </a:cubicBezTo>
                  <a:lnTo>
                    <a:pt x="206309" y="584566"/>
                  </a:lnTo>
                  <a:lnTo>
                    <a:pt x="203870" y="583103"/>
                  </a:lnTo>
                  <a:cubicBezTo>
                    <a:pt x="187777" y="573512"/>
                    <a:pt x="171358" y="564408"/>
                    <a:pt x="153477" y="554980"/>
                  </a:cubicBezTo>
                  <a:cubicBezTo>
                    <a:pt x="137221" y="546527"/>
                    <a:pt x="120640" y="539049"/>
                    <a:pt x="102270" y="530921"/>
                  </a:cubicBezTo>
                  <a:lnTo>
                    <a:pt x="100157" y="530108"/>
                  </a:lnTo>
                  <a:lnTo>
                    <a:pt x="98856" y="529621"/>
                  </a:lnTo>
                  <a:lnTo>
                    <a:pt x="95930" y="528320"/>
                  </a:lnTo>
                  <a:cubicBezTo>
                    <a:pt x="89429" y="525557"/>
                    <a:pt x="82763" y="522630"/>
                    <a:pt x="76099" y="520029"/>
                  </a:cubicBezTo>
                  <a:cubicBezTo>
                    <a:pt x="68133" y="516778"/>
                    <a:pt x="59843" y="513852"/>
                    <a:pt x="52364" y="511089"/>
                  </a:cubicBezTo>
                  <a:lnTo>
                    <a:pt x="50414" y="510276"/>
                  </a:lnTo>
                  <a:cubicBezTo>
                    <a:pt x="48138" y="509463"/>
                    <a:pt x="46513" y="507837"/>
                    <a:pt x="45374" y="505562"/>
                  </a:cubicBezTo>
                  <a:cubicBezTo>
                    <a:pt x="44399" y="503448"/>
                    <a:pt x="44236" y="501010"/>
                    <a:pt x="45049" y="498897"/>
                  </a:cubicBezTo>
                  <a:cubicBezTo>
                    <a:pt x="46350" y="495483"/>
                    <a:pt x="49601" y="493045"/>
                    <a:pt x="53502" y="493045"/>
                  </a:cubicBezTo>
                  <a:cubicBezTo>
                    <a:pt x="54478" y="493045"/>
                    <a:pt x="55453" y="493207"/>
                    <a:pt x="56428" y="493532"/>
                  </a:cubicBezTo>
                  <a:cubicBezTo>
                    <a:pt x="67320" y="497434"/>
                    <a:pt x="74961" y="500197"/>
                    <a:pt x="82113" y="502961"/>
                  </a:cubicBezTo>
                  <a:cubicBezTo>
                    <a:pt x="90078" y="506049"/>
                    <a:pt x="98206" y="509626"/>
                    <a:pt x="105846" y="512877"/>
                  </a:cubicBezTo>
                  <a:lnTo>
                    <a:pt x="108935" y="514177"/>
                  </a:lnTo>
                  <a:cubicBezTo>
                    <a:pt x="127467" y="522305"/>
                    <a:pt x="144373" y="530108"/>
                    <a:pt x="160305" y="538236"/>
                  </a:cubicBezTo>
                  <a:cubicBezTo>
                    <a:pt x="168270" y="542138"/>
                    <a:pt x="176072" y="546527"/>
                    <a:pt x="183713" y="550753"/>
                  </a:cubicBezTo>
                  <a:lnTo>
                    <a:pt x="186314" y="552216"/>
                  </a:lnTo>
                  <a:cubicBezTo>
                    <a:pt x="194117" y="556443"/>
                    <a:pt x="202570" y="561320"/>
                    <a:pt x="212161" y="567172"/>
                  </a:cubicBezTo>
                  <a:cubicBezTo>
                    <a:pt x="228580" y="576925"/>
                    <a:pt x="244673" y="587329"/>
                    <a:pt x="259954" y="597733"/>
                  </a:cubicBezTo>
                  <a:cubicBezTo>
                    <a:pt x="275397" y="608137"/>
                    <a:pt x="288076" y="617403"/>
                    <a:pt x="299943" y="626994"/>
                  </a:cubicBezTo>
                  <a:cubicBezTo>
                    <a:pt x="296367" y="620004"/>
                    <a:pt x="292953" y="612851"/>
                    <a:pt x="289540" y="605699"/>
                  </a:cubicBezTo>
                  <a:lnTo>
                    <a:pt x="287589" y="601472"/>
                  </a:lnTo>
                  <a:cubicBezTo>
                    <a:pt x="273771" y="572699"/>
                    <a:pt x="259791" y="543926"/>
                    <a:pt x="244673" y="513365"/>
                  </a:cubicBezTo>
                  <a:cubicBezTo>
                    <a:pt x="218013" y="459395"/>
                    <a:pt x="188915" y="402661"/>
                    <a:pt x="155590" y="340076"/>
                  </a:cubicBezTo>
                  <a:lnTo>
                    <a:pt x="152177" y="333736"/>
                  </a:lnTo>
                  <a:cubicBezTo>
                    <a:pt x="145187" y="320406"/>
                    <a:pt x="138034" y="307238"/>
                    <a:pt x="131206" y="293746"/>
                  </a:cubicBezTo>
                  <a:cubicBezTo>
                    <a:pt x="124541" y="280904"/>
                    <a:pt x="117714" y="267411"/>
                    <a:pt x="109586" y="250180"/>
                  </a:cubicBezTo>
                  <a:cubicBezTo>
                    <a:pt x="93654" y="217180"/>
                    <a:pt x="80000" y="188082"/>
                    <a:pt x="67808" y="161260"/>
                  </a:cubicBezTo>
                  <a:cubicBezTo>
                    <a:pt x="60818" y="145816"/>
                    <a:pt x="53990" y="130373"/>
                    <a:pt x="47162" y="114767"/>
                  </a:cubicBezTo>
                  <a:lnTo>
                    <a:pt x="44886" y="109728"/>
                  </a:lnTo>
                  <a:cubicBezTo>
                    <a:pt x="40985" y="100950"/>
                    <a:pt x="37084" y="92172"/>
                    <a:pt x="33345" y="83556"/>
                  </a:cubicBezTo>
                  <a:cubicBezTo>
                    <a:pt x="28143" y="72177"/>
                    <a:pt x="22453" y="59822"/>
                    <a:pt x="15788" y="45679"/>
                  </a:cubicBezTo>
                  <a:lnTo>
                    <a:pt x="12700" y="39340"/>
                  </a:lnTo>
                  <a:cubicBezTo>
                    <a:pt x="8636" y="31049"/>
                    <a:pt x="3922" y="21458"/>
                    <a:pt x="508" y="11704"/>
                  </a:cubicBezTo>
                  <a:cubicBezTo>
                    <a:pt x="-305" y="9591"/>
                    <a:pt x="-142" y="7315"/>
                    <a:pt x="996" y="5202"/>
                  </a:cubicBezTo>
                  <a:cubicBezTo>
                    <a:pt x="2133" y="2926"/>
                    <a:pt x="4085" y="1301"/>
                    <a:pt x="6360" y="488"/>
                  </a:cubicBezTo>
                  <a:cubicBezTo>
                    <a:pt x="7173" y="163"/>
                    <a:pt x="8149" y="0"/>
                    <a:pt x="8961" y="0"/>
                  </a:cubicBezTo>
                  <a:cubicBezTo>
                    <a:pt x="12862" y="0"/>
                    <a:pt x="16277" y="2601"/>
                    <a:pt x="17576" y="6340"/>
                  </a:cubicBezTo>
                  <a:cubicBezTo>
                    <a:pt x="18065" y="7640"/>
                    <a:pt x="18389" y="8778"/>
                    <a:pt x="18877" y="10079"/>
                  </a:cubicBezTo>
                  <a:cubicBezTo>
                    <a:pt x="21640" y="16744"/>
                    <a:pt x="24729" y="23084"/>
                    <a:pt x="28143" y="30236"/>
                  </a:cubicBezTo>
                  <a:cubicBezTo>
                    <a:pt x="31882" y="37714"/>
                    <a:pt x="35459" y="45354"/>
                    <a:pt x="39034" y="52832"/>
                  </a:cubicBezTo>
                  <a:cubicBezTo>
                    <a:pt x="44562" y="64211"/>
                    <a:pt x="49764" y="76078"/>
                    <a:pt x="54315" y="86645"/>
                  </a:cubicBezTo>
                  <a:lnTo>
                    <a:pt x="57729" y="94285"/>
                  </a:lnTo>
                  <a:cubicBezTo>
                    <a:pt x="71872" y="126309"/>
                    <a:pt x="86340" y="158008"/>
                    <a:pt x="100483" y="188407"/>
                  </a:cubicBezTo>
                  <a:cubicBezTo>
                    <a:pt x="113650" y="216693"/>
                    <a:pt x="128117" y="246766"/>
                    <a:pt x="142748" y="275864"/>
                  </a:cubicBezTo>
                  <a:cubicBezTo>
                    <a:pt x="151688" y="293421"/>
                    <a:pt x="160629" y="310327"/>
                    <a:pt x="172334" y="332273"/>
                  </a:cubicBezTo>
                  <a:cubicBezTo>
                    <a:pt x="178023" y="343002"/>
                    <a:pt x="183876" y="353731"/>
                    <a:pt x="189402" y="364622"/>
                  </a:cubicBezTo>
                  <a:cubicBezTo>
                    <a:pt x="223052" y="428671"/>
                    <a:pt x="252150" y="485892"/>
                    <a:pt x="278161" y="539374"/>
                  </a:cubicBezTo>
                  <a:lnTo>
                    <a:pt x="285638" y="554492"/>
                  </a:lnTo>
                  <a:lnTo>
                    <a:pt x="291165" y="565871"/>
                  </a:lnTo>
                  <a:cubicBezTo>
                    <a:pt x="294254" y="572211"/>
                    <a:pt x="297343" y="578714"/>
                    <a:pt x="300431" y="585053"/>
                  </a:cubicBezTo>
                  <a:lnTo>
                    <a:pt x="298805" y="572861"/>
                  </a:lnTo>
                  <a:cubicBezTo>
                    <a:pt x="297668" y="563433"/>
                    <a:pt x="296693" y="554005"/>
                    <a:pt x="295392" y="544576"/>
                  </a:cubicBezTo>
                  <a:lnTo>
                    <a:pt x="293116" y="526044"/>
                  </a:lnTo>
                  <a:lnTo>
                    <a:pt x="293116" y="525069"/>
                  </a:lnTo>
                  <a:cubicBezTo>
                    <a:pt x="291491" y="513365"/>
                    <a:pt x="290027" y="501498"/>
                    <a:pt x="288565" y="489793"/>
                  </a:cubicBezTo>
                  <a:cubicBezTo>
                    <a:pt x="286451" y="471749"/>
                    <a:pt x="284175" y="454193"/>
                    <a:pt x="281412" y="433385"/>
                  </a:cubicBezTo>
                  <a:cubicBezTo>
                    <a:pt x="280437" y="426070"/>
                    <a:pt x="279461" y="418755"/>
                    <a:pt x="278485" y="411439"/>
                  </a:cubicBezTo>
                  <a:lnTo>
                    <a:pt x="278161" y="408676"/>
                  </a:lnTo>
                  <a:lnTo>
                    <a:pt x="278161" y="407213"/>
                  </a:lnTo>
                  <a:cubicBezTo>
                    <a:pt x="276697" y="397134"/>
                    <a:pt x="275397" y="387218"/>
                    <a:pt x="273934" y="377302"/>
                  </a:cubicBezTo>
                  <a:cubicBezTo>
                    <a:pt x="269870" y="347391"/>
                    <a:pt x="264993" y="316342"/>
                    <a:pt x="260766" y="289032"/>
                  </a:cubicBezTo>
                  <a:lnTo>
                    <a:pt x="260441" y="287406"/>
                  </a:lnTo>
                  <a:lnTo>
                    <a:pt x="256540" y="262047"/>
                  </a:lnTo>
                  <a:cubicBezTo>
                    <a:pt x="255727" y="256682"/>
                    <a:pt x="254915" y="251155"/>
                    <a:pt x="254101" y="245791"/>
                  </a:cubicBezTo>
                  <a:lnTo>
                    <a:pt x="252638" y="235712"/>
                  </a:lnTo>
                  <a:cubicBezTo>
                    <a:pt x="251989" y="230835"/>
                    <a:pt x="255239" y="226284"/>
                    <a:pt x="259954" y="225471"/>
                  </a:cubicBezTo>
                  <a:cubicBezTo>
                    <a:pt x="260441" y="225471"/>
                    <a:pt x="260929" y="225471"/>
                    <a:pt x="261416" y="225471"/>
                  </a:cubicBezTo>
                  <a:cubicBezTo>
                    <a:pt x="265806" y="225471"/>
                    <a:pt x="269544" y="228722"/>
                    <a:pt x="270195" y="232949"/>
                  </a:cubicBezTo>
                  <a:lnTo>
                    <a:pt x="274584" y="260584"/>
                  </a:lnTo>
                  <a:lnTo>
                    <a:pt x="275235" y="264973"/>
                  </a:lnTo>
                  <a:cubicBezTo>
                    <a:pt x="279299" y="289845"/>
                    <a:pt x="283850" y="318130"/>
                    <a:pt x="287751" y="345277"/>
                  </a:cubicBezTo>
                  <a:cubicBezTo>
                    <a:pt x="292466" y="377952"/>
                    <a:pt x="296854" y="411277"/>
                    <a:pt x="301081" y="443464"/>
                  </a:cubicBezTo>
                  <a:lnTo>
                    <a:pt x="301732" y="448341"/>
                  </a:lnTo>
                  <a:lnTo>
                    <a:pt x="303194" y="459557"/>
                  </a:lnTo>
                  <a:cubicBezTo>
                    <a:pt x="304658" y="470611"/>
                    <a:pt x="305958" y="481503"/>
                    <a:pt x="307258" y="492557"/>
                  </a:cubicBezTo>
                  <a:cubicBezTo>
                    <a:pt x="308071" y="500035"/>
                    <a:pt x="309046" y="507512"/>
                    <a:pt x="310022" y="514990"/>
                  </a:cubicBezTo>
                  <a:cubicBezTo>
                    <a:pt x="310510" y="518566"/>
                    <a:pt x="310835" y="522143"/>
                    <a:pt x="311322" y="525882"/>
                  </a:cubicBezTo>
                  <a:lnTo>
                    <a:pt x="311811" y="529458"/>
                  </a:lnTo>
                  <a:lnTo>
                    <a:pt x="312460" y="534660"/>
                  </a:lnTo>
                  <a:cubicBezTo>
                    <a:pt x="313924" y="546039"/>
                    <a:pt x="315386" y="557418"/>
                    <a:pt x="316687" y="568797"/>
                  </a:cubicBezTo>
                  <a:cubicBezTo>
                    <a:pt x="317174" y="573512"/>
                    <a:pt x="317825" y="578389"/>
                    <a:pt x="318312" y="583103"/>
                  </a:cubicBezTo>
                  <a:cubicBezTo>
                    <a:pt x="318801" y="588630"/>
                    <a:pt x="319288" y="593832"/>
                    <a:pt x="319613" y="599196"/>
                  </a:cubicBezTo>
                  <a:cubicBezTo>
                    <a:pt x="319939" y="603585"/>
                    <a:pt x="316524" y="607649"/>
                    <a:pt x="311973" y="608625"/>
                  </a:cubicBezTo>
                  <a:cubicBezTo>
                    <a:pt x="311648" y="608625"/>
                    <a:pt x="311322" y="608625"/>
                    <a:pt x="310997" y="608625"/>
                  </a:cubicBezTo>
                  <a:cubicBezTo>
                    <a:pt x="314248" y="614802"/>
                    <a:pt x="317174" y="621142"/>
                    <a:pt x="320101" y="627644"/>
                  </a:cubicBezTo>
                  <a:cubicBezTo>
                    <a:pt x="336032" y="662107"/>
                    <a:pt x="349199" y="692343"/>
                    <a:pt x="360579" y="719816"/>
                  </a:cubicBezTo>
                  <a:lnTo>
                    <a:pt x="363342" y="726318"/>
                  </a:lnTo>
                  <a:lnTo>
                    <a:pt x="363667" y="727131"/>
                  </a:lnTo>
                  <a:cubicBezTo>
                    <a:pt x="381548" y="770209"/>
                    <a:pt x="401868" y="819140"/>
                    <a:pt x="420238" y="866607"/>
                  </a:cubicBezTo>
                  <a:cubicBezTo>
                    <a:pt x="420888" y="861405"/>
                    <a:pt x="421863" y="856366"/>
                    <a:pt x="422838" y="851327"/>
                  </a:cubicBezTo>
                  <a:lnTo>
                    <a:pt x="423327" y="848401"/>
                  </a:lnTo>
                  <a:lnTo>
                    <a:pt x="424789" y="840598"/>
                  </a:lnTo>
                  <a:lnTo>
                    <a:pt x="425114" y="838647"/>
                  </a:lnTo>
                  <a:lnTo>
                    <a:pt x="425603" y="836046"/>
                  </a:lnTo>
                  <a:cubicBezTo>
                    <a:pt x="428366" y="821578"/>
                    <a:pt x="431129" y="806623"/>
                    <a:pt x="433568" y="791992"/>
                  </a:cubicBezTo>
                  <a:lnTo>
                    <a:pt x="433893" y="790529"/>
                  </a:lnTo>
                  <a:lnTo>
                    <a:pt x="434218" y="788904"/>
                  </a:lnTo>
                  <a:lnTo>
                    <a:pt x="434543" y="787116"/>
                  </a:lnTo>
                  <a:lnTo>
                    <a:pt x="435030" y="784189"/>
                  </a:lnTo>
                  <a:lnTo>
                    <a:pt x="435356" y="784677"/>
                  </a:lnTo>
                  <a:cubicBezTo>
                    <a:pt x="440883" y="746638"/>
                    <a:pt x="442997" y="708599"/>
                    <a:pt x="444296" y="673324"/>
                  </a:cubicBezTo>
                  <a:cubicBezTo>
                    <a:pt x="444785" y="661619"/>
                    <a:pt x="445109" y="650077"/>
                    <a:pt x="445597" y="638373"/>
                  </a:cubicBezTo>
                  <a:lnTo>
                    <a:pt x="445597" y="630895"/>
                  </a:lnTo>
                  <a:lnTo>
                    <a:pt x="445923" y="630245"/>
                  </a:lnTo>
                  <a:lnTo>
                    <a:pt x="445923" y="624556"/>
                  </a:lnTo>
                  <a:lnTo>
                    <a:pt x="446247" y="620004"/>
                  </a:lnTo>
                  <a:lnTo>
                    <a:pt x="446247" y="615615"/>
                  </a:lnTo>
                  <a:cubicBezTo>
                    <a:pt x="446410" y="613014"/>
                    <a:pt x="446572" y="610413"/>
                    <a:pt x="446572" y="607974"/>
                  </a:cubicBezTo>
                  <a:lnTo>
                    <a:pt x="446898" y="608462"/>
                  </a:lnTo>
                  <a:cubicBezTo>
                    <a:pt x="447222" y="583590"/>
                    <a:pt x="447385" y="565384"/>
                    <a:pt x="447385" y="549290"/>
                  </a:cubicBezTo>
                  <a:cubicBezTo>
                    <a:pt x="447385" y="530758"/>
                    <a:pt x="447385" y="510764"/>
                    <a:pt x="446572" y="491419"/>
                  </a:cubicBezTo>
                  <a:cubicBezTo>
                    <a:pt x="446410" y="484917"/>
                    <a:pt x="445923" y="475000"/>
                    <a:pt x="445272" y="465409"/>
                  </a:cubicBezTo>
                  <a:cubicBezTo>
                    <a:pt x="444622" y="456956"/>
                    <a:pt x="443972" y="448666"/>
                    <a:pt x="443158" y="440213"/>
                  </a:cubicBezTo>
                  <a:lnTo>
                    <a:pt x="443647" y="441350"/>
                  </a:lnTo>
                  <a:lnTo>
                    <a:pt x="442997" y="437937"/>
                  </a:lnTo>
                  <a:lnTo>
                    <a:pt x="442997" y="436149"/>
                  </a:lnTo>
                  <a:lnTo>
                    <a:pt x="442671" y="435011"/>
                  </a:lnTo>
                  <a:lnTo>
                    <a:pt x="442671" y="432735"/>
                  </a:lnTo>
                  <a:lnTo>
                    <a:pt x="442183" y="430296"/>
                  </a:lnTo>
                  <a:cubicBezTo>
                    <a:pt x="442021" y="428183"/>
                    <a:pt x="442834" y="426070"/>
                    <a:pt x="444296" y="424282"/>
                  </a:cubicBezTo>
                  <a:cubicBezTo>
                    <a:pt x="445923" y="422493"/>
                    <a:pt x="448360" y="421356"/>
                    <a:pt x="450799" y="421193"/>
                  </a:cubicBezTo>
                  <a:cubicBezTo>
                    <a:pt x="455513" y="421193"/>
                    <a:pt x="459090" y="424444"/>
                    <a:pt x="459903" y="429158"/>
                  </a:cubicBezTo>
                  <a:lnTo>
                    <a:pt x="459903" y="429971"/>
                  </a:lnTo>
                  <a:lnTo>
                    <a:pt x="460552" y="434360"/>
                  </a:lnTo>
                  <a:lnTo>
                    <a:pt x="460878" y="437124"/>
                  </a:lnTo>
                  <a:lnTo>
                    <a:pt x="461203" y="440050"/>
                  </a:lnTo>
                  <a:lnTo>
                    <a:pt x="461203" y="441838"/>
                  </a:lnTo>
                  <a:cubicBezTo>
                    <a:pt x="463317" y="460370"/>
                    <a:pt x="464616" y="479715"/>
                    <a:pt x="465267" y="499709"/>
                  </a:cubicBezTo>
                  <a:cubicBezTo>
                    <a:pt x="465917" y="521330"/>
                    <a:pt x="466080" y="543113"/>
                    <a:pt x="466080" y="557743"/>
                  </a:cubicBezTo>
                  <a:cubicBezTo>
                    <a:pt x="466080" y="579852"/>
                    <a:pt x="465592" y="602122"/>
                    <a:pt x="465105" y="621142"/>
                  </a:cubicBezTo>
                  <a:lnTo>
                    <a:pt x="465105" y="624068"/>
                  </a:lnTo>
                  <a:lnTo>
                    <a:pt x="464779" y="629920"/>
                  </a:lnTo>
                  <a:lnTo>
                    <a:pt x="464454" y="629432"/>
                  </a:lnTo>
                  <a:cubicBezTo>
                    <a:pt x="463641" y="666008"/>
                    <a:pt x="462666" y="705185"/>
                    <a:pt x="459090" y="744525"/>
                  </a:cubicBezTo>
                  <a:cubicBezTo>
                    <a:pt x="457789" y="759643"/>
                    <a:pt x="455839" y="775411"/>
                    <a:pt x="453075" y="792480"/>
                  </a:cubicBezTo>
                  <a:lnTo>
                    <a:pt x="452750" y="794756"/>
                  </a:lnTo>
                  <a:lnTo>
                    <a:pt x="452424" y="796707"/>
                  </a:lnTo>
                  <a:cubicBezTo>
                    <a:pt x="449661" y="814588"/>
                    <a:pt x="446247" y="832470"/>
                    <a:pt x="443158" y="849864"/>
                  </a:cubicBezTo>
                  <a:lnTo>
                    <a:pt x="443158" y="851002"/>
                  </a:lnTo>
                  <a:lnTo>
                    <a:pt x="442508" y="852952"/>
                  </a:lnTo>
                  <a:cubicBezTo>
                    <a:pt x="440721" y="862543"/>
                    <a:pt x="438933" y="871972"/>
                    <a:pt x="437306" y="881563"/>
                  </a:cubicBezTo>
                  <a:lnTo>
                    <a:pt x="435844" y="889853"/>
                  </a:lnTo>
                  <a:lnTo>
                    <a:pt x="433731" y="901395"/>
                  </a:lnTo>
                  <a:lnTo>
                    <a:pt x="434706" y="904159"/>
                  </a:lnTo>
                  <a:lnTo>
                    <a:pt x="435844" y="906922"/>
                  </a:lnTo>
                  <a:cubicBezTo>
                    <a:pt x="447385" y="937646"/>
                    <a:pt x="457789" y="968858"/>
                    <a:pt x="467705" y="998931"/>
                  </a:cubicBezTo>
                  <a:lnTo>
                    <a:pt x="468518" y="1001695"/>
                  </a:lnTo>
                  <a:cubicBezTo>
                    <a:pt x="479247" y="1033557"/>
                    <a:pt x="489163" y="1065418"/>
                    <a:pt x="498266" y="1096467"/>
                  </a:cubicBezTo>
                  <a:cubicBezTo>
                    <a:pt x="508671" y="1131905"/>
                    <a:pt x="517937" y="1167343"/>
                    <a:pt x="523951" y="1190915"/>
                  </a:cubicBezTo>
                  <a:cubicBezTo>
                    <a:pt x="524438" y="1188801"/>
                    <a:pt x="525089" y="1186688"/>
                    <a:pt x="525739" y="1184575"/>
                  </a:cubicBezTo>
                  <a:lnTo>
                    <a:pt x="527203" y="1179698"/>
                  </a:lnTo>
                  <a:lnTo>
                    <a:pt x="527527" y="1178560"/>
                  </a:lnTo>
                  <a:lnTo>
                    <a:pt x="527852" y="1177422"/>
                  </a:lnTo>
                  <a:lnTo>
                    <a:pt x="528178" y="1176284"/>
                  </a:lnTo>
                  <a:cubicBezTo>
                    <a:pt x="532566" y="1162141"/>
                    <a:pt x="537119" y="1147999"/>
                    <a:pt x="541345" y="1133693"/>
                  </a:cubicBezTo>
                  <a:lnTo>
                    <a:pt x="541345" y="1133206"/>
                  </a:lnTo>
                  <a:lnTo>
                    <a:pt x="541832" y="1131905"/>
                  </a:lnTo>
                  <a:lnTo>
                    <a:pt x="542321" y="1130280"/>
                  </a:lnTo>
                  <a:cubicBezTo>
                    <a:pt x="546872" y="1114349"/>
                    <a:pt x="551098" y="1098093"/>
                    <a:pt x="555325" y="1082162"/>
                  </a:cubicBezTo>
                  <a:lnTo>
                    <a:pt x="555975" y="1080049"/>
                  </a:lnTo>
                  <a:lnTo>
                    <a:pt x="556626" y="1077610"/>
                  </a:lnTo>
                  <a:lnTo>
                    <a:pt x="557113" y="1075660"/>
                  </a:lnTo>
                  <a:cubicBezTo>
                    <a:pt x="561828" y="1057290"/>
                    <a:pt x="566216" y="1038271"/>
                    <a:pt x="570606" y="1017626"/>
                  </a:cubicBezTo>
                  <a:cubicBezTo>
                    <a:pt x="574507" y="998606"/>
                    <a:pt x="578408" y="979749"/>
                    <a:pt x="581823" y="961705"/>
                  </a:cubicBezTo>
                  <a:cubicBezTo>
                    <a:pt x="585561" y="942360"/>
                    <a:pt x="589462" y="921878"/>
                    <a:pt x="592714" y="901720"/>
                  </a:cubicBezTo>
                  <a:lnTo>
                    <a:pt x="592714" y="900908"/>
                  </a:lnTo>
                  <a:cubicBezTo>
                    <a:pt x="595640" y="882213"/>
                    <a:pt x="597753" y="863356"/>
                    <a:pt x="599054" y="844987"/>
                  </a:cubicBezTo>
                  <a:cubicBezTo>
                    <a:pt x="600355" y="826618"/>
                    <a:pt x="601817" y="806785"/>
                    <a:pt x="602468" y="786953"/>
                  </a:cubicBezTo>
                  <a:cubicBezTo>
                    <a:pt x="602468" y="785165"/>
                    <a:pt x="602468" y="783214"/>
                    <a:pt x="602630" y="781263"/>
                  </a:cubicBezTo>
                  <a:lnTo>
                    <a:pt x="602630" y="776712"/>
                  </a:lnTo>
                  <a:cubicBezTo>
                    <a:pt x="602792" y="775249"/>
                    <a:pt x="602792" y="773623"/>
                    <a:pt x="602955" y="771835"/>
                  </a:cubicBezTo>
                  <a:lnTo>
                    <a:pt x="602955" y="762406"/>
                  </a:lnTo>
                  <a:lnTo>
                    <a:pt x="603443" y="762894"/>
                  </a:lnTo>
                  <a:cubicBezTo>
                    <a:pt x="603443" y="758830"/>
                    <a:pt x="603443" y="754604"/>
                    <a:pt x="603605" y="750540"/>
                  </a:cubicBezTo>
                  <a:lnTo>
                    <a:pt x="603605" y="748101"/>
                  </a:lnTo>
                  <a:cubicBezTo>
                    <a:pt x="603930" y="743387"/>
                    <a:pt x="608483" y="739973"/>
                    <a:pt x="612547" y="739973"/>
                  </a:cubicBezTo>
                  <a:cubicBezTo>
                    <a:pt x="612871" y="739973"/>
                    <a:pt x="613034" y="739973"/>
                    <a:pt x="613359" y="739973"/>
                  </a:cubicBezTo>
                  <a:cubicBezTo>
                    <a:pt x="618236" y="740461"/>
                    <a:pt x="621650" y="744525"/>
                    <a:pt x="621487" y="749727"/>
                  </a:cubicBezTo>
                  <a:cubicBezTo>
                    <a:pt x="621324" y="755579"/>
                    <a:pt x="621162" y="761594"/>
                    <a:pt x="621162" y="767446"/>
                  </a:cubicBezTo>
                  <a:lnTo>
                    <a:pt x="621162" y="773623"/>
                  </a:lnTo>
                  <a:cubicBezTo>
                    <a:pt x="620999" y="778500"/>
                    <a:pt x="620837" y="783377"/>
                    <a:pt x="620675" y="788253"/>
                  </a:cubicBezTo>
                  <a:lnTo>
                    <a:pt x="620349" y="787766"/>
                  </a:lnTo>
                  <a:lnTo>
                    <a:pt x="620349" y="787116"/>
                  </a:lnTo>
                  <a:cubicBezTo>
                    <a:pt x="620186" y="805160"/>
                    <a:pt x="619211" y="825317"/>
                    <a:pt x="617423" y="846938"/>
                  </a:cubicBezTo>
                  <a:cubicBezTo>
                    <a:pt x="615960" y="864494"/>
                    <a:pt x="614172" y="884977"/>
                    <a:pt x="610920" y="905297"/>
                  </a:cubicBezTo>
                  <a:lnTo>
                    <a:pt x="610920" y="904484"/>
                  </a:lnTo>
                  <a:lnTo>
                    <a:pt x="610271" y="909036"/>
                  </a:lnTo>
                  <a:lnTo>
                    <a:pt x="609621" y="913100"/>
                  </a:lnTo>
                  <a:lnTo>
                    <a:pt x="609621" y="912124"/>
                  </a:lnTo>
                  <a:cubicBezTo>
                    <a:pt x="606856" y="930493"/>
                    <a:pt x="603443" y="948050"/>
                    <a:pt x="599217" y="969183"/>
                  </a:cubicBezTo>
                  <a:cubicBezTo>
                    <a:pt x="594990" y="990803"/>
                    <a:pt x="591089" y="1009985"/>
                    <a:pt x="587349" y="1027867"/>
                  </a:cubicBezTo>
                  <a:cubicBezTo>
                    <a:pt x="583610" y="1045261"/>
                    <a:pt x="579384" y="1063468"/>
                    <a:pt x="574182" y="1083462"/>
                  </a:cubicBezTo>
                  <a:lnTo>
                    <a:pt x="572231" y="1091265"/>
                  </a:lnTo>
                  <a:lnTo>
                    <a:pt x="571907" y="1092241"/>
                  </a:lnTo>
                  <a:cubicBezTo>
                    <a:pt x="567843" y="1108009"/>
                    <a:pt x="563616" y="1124265"/>
                    <a:pt x="558901" y="1140196"/>
                  </a:cubicBezTo>
                  <a:cubicBezTo>
                    <a:pt x="556300" y="1148974"/>
                    <a:pt x="553537" y="1157752"/>
                    <a:pt x="550936" y="1166531"/>
                  </a:cubicBezTo>
                  <a:lnTo>
                    <a:pt x="550449" y="1167994"/>
                  </a:lnTo>
                  <a:cubicBezTo>
                    <a:pt x="548498" y="1174008"/>
                    <a:pt x="546709" y="1180023"/>
                    <a:pt x="544921" y="1186038"/>
                  </a:cubicBezTo>
                  <a:cubicBezTo>
                    <a:pt x="541183" y="1198230"/>
                    <a:pt x="537119" y="1212047"/>
                    <a:pt x="532405" y="1225215"/>
                  </a:cubicBezTo>
                  <a:cubicBezTo>
                    <a:pt x="537444" y="1246185"/>
                    <a:pt x="542483" y="1268131"/>
                    <a:pt x="547034" y="1290401"/>
                  </a:cubicBezTo>
                  <a:cubicBezTo>
                    <a:pt x="554350" y="1325514"/>
                    <a:pt x="560690" y="1357376"/>
                    <a:pt x="566379" y="1387612"/>
                  </a:cubicBezTo>
                  <a:cubicBezTo>
                    <a:pt x="571418" y="1414435"/>
                    <a:pt x="575808" y="1441582"/>
                    <a:pt x="579546" y="1465153"/>
                  </a:cubicBezTo>
                  <a:lnTo>
                    <a:pt x="560690" y="1465153"/>
                  </a:lnTo>
                  <a:close/>
                  <a:moveTo>
                    <a:pt x="2208723" y="1464991"/>
                  </a:moveTo>
                  <a:cubicBezTo>
                    <a:pt x="2205797" y="1460927"/>
                    <a:pt x="2202546" y="1456863"/>
                    <a:pt x="2198482" y="1451986"/>
                  </a:cubicBezTo>
                  <a:cubicBezTo>
                    <a:pt x="2195556" y="1448572"/>
                    <a:pt x="2192467" y="1445158"/>
                    <a:pt x="2189541" y="1441745"/>
                  </a:cubicBezTo>
                  <a:cubicBezTo>
                    <a:pt x="2186614" y="1438331"/>
                    <a:pt x="2183201" y="1435242"/>
                    <a:pt x="2180275" y="1432479"/>
                  </a:cubicBezTo>
                  <a:lnTo>
                    <a:pt x="2176699" y="1429390"/>
                  </a:lnTo>
                  <a:cubicBezTo>
                    <a:pt x="2173935" y="1427114"/>
                    <a:pt x="2171334" y="1424676"/>
                    <a:pt x="2168733" y="1422400"/>
                  </a:cubicBezTo>
                  <a:cubicBezTo>
                    <a:pt x="2166457" y="1420287"/>
                    <a:pt x="2164181" y="1418173"/>
                    <a:pt x="2162230" y="1415735"/>
                  </a:cubicBezTo>
                  <a:cubicBezTo>
                    <a:pt x="2159467" y="1412484"/>
                    <a:pt x="2157354" y="1408908"/>
                    <a:pt x="2155729" y="1406144"/>
                  </a:cubicBezTo>
                  <a:cubicBezTo>
                    <a:pt x="2151176" y="1398341"/>
                    <a:pt x="2148088" y="1389075"/>
                    <a:pt x="2145974" y="1376883"/>
                  </a:cubicBezTo>
                  <a:lnTo>
                    <a:pt x="2145974" y="1376883"/>
                  </a:lnTo>
                  <a:cubicBezTo>
                    <a:pt x="2145974" y="1376883"/>
                    <a:pt x="2145974" y="1376558"/>
                    <a:pt x="2145974" y="1376396"/>
                  </a:cubicBezTo>
                  <a:lnTo>
                    <a:pt x="2145974" y="1376396"/>
                  </a:lnTo>
                  <a:lnTo>
                    <a:pt x="2145650" y="1374770"/>
                  </a:lnTo>
                  <a:cubicBezTo>
                    <a:pt x="2143211" y="1360627"/>
                    <a:pt x="2142399" y="1345834"/>
                    <a:pt x="2141423" y="1331692"/>
                  </a:cubicBezTo>
                  <a:cubicBezTo>
                    <a:pt x="2140611" y="1319987"/>
                    <a:pt x="2139960" y="1307795"/>
                    <a:pt x="2138335" y="1295928"/>
                  </a:cubicBezTo>
                  <a:cubicBezTo>
                    <a:pt x="2138172" y="1294790"/>
                    <a:pt x="2138009" y="1293490"/>
                    <a:pt x="2137685" y="1292189"/>
                  </a:cubicBezTo>
                  <a:cubicBezTo>
                    <a:pt x="2136384" y="1284874"/>
                    <a:pt x="2135083" y="1279022"/>
                    <a:pt x="2133782" y="1273495"/>
                  </a:cubicBezTo>
                  <a:lnTo>
                    <a:pt x="2133295" y="1272195"/>
                  </a:lnTo>
                  <a:lnTo>
                    <a:pt x="2132807" y="1270894"/>
                  </a:lnTo>
                  <a:lnTo>
                    <a:pt x="2132807" y="1269919"/>
                  </a:lnTo>
                  <a:lnTo>
                    <a:pt x="2132483" y="1269919"/>
                  </a:lnTo>
                  <a:cubicBezTo>
                    <a:pt x="2130694" y="1264717"/>
                    <a:pt x="2128743" y="1259027"/>
                    <a:pt x="2126468" y="1253338"/>
                  </a:cubicBezTo>
                  <a:cubicBezTo>
                    <a:pt x="2124842" y="1250086"/>
                    <a:pt x="2123054" y="1246673"/>
                    <a:pt x="2120615" y="1242771"/>
                  </a:cubicBezTo>
                  <a:cubicBezTo>
                    <a:pt x="2117202" y="1237569"/>
                    <a:pt x="2113625" y="1232530"/>
                    <a:pt x="2109887" y="1227816"/>
                  </a:cubicBezTo>
                  <a:cubicBezTo>
                    <a:pt x="2104685" y="1221964"/>
                    <a:pt x="2098833" y="1216437"/>
                    <a:pt x="2093631" y="1211560"/>
                  </a:cubicBezTo>
                  <a:lnTo>
                    <a:pt x="2091029" y="1209121"/>
                  </a:lnTo>
                  <a:lnTo>
                    <a:pt x="2088917" y="1207171"/>
                  </a:lnTo>
                  <a:lnTo>
                    <a:pt x="2088754" y="1207171"/>
                  </a:lnTo>
                  <a:lnTo>
                    <a:pt x="2088754" y="1206845"/>
                  </a:lnTo>
                  <a:lnTo>
                    <a:pt x="2088429" y="1206845"/>
                  </a:lnTo>
                  <a:cubicBezTo>
                    <a:pt x="2078837" y="1198067"/>
                    <a:pt x="2068109" y="1189452"/>
                    <a:pt x="2056405" y="1180836"/>
                  </a:cubicBezTo>
                  <a:cubicBezTo>
                    <a:pt x="2053316" y="1178723"/>
                    <a:pt x="2050227" y="1176609"/>
                    <a:pt x="2047139" y="1174496"/>
                  </a:cubicBezTo>
                  <a:cubicBezTo>
                    <a:pt x="2043399" y="1172058"/>
                    <a:pt x="2039661" y="1169457"/>
                    <a:pt x="2035922" y="1166856"/>
                  </a:cubicBezTo>
                  <a:lnTo>
                    <a:pt x="2035271" y="1166531"/>
                  </a:lnTo>
                  <a:lnTo>
                    <a:pt x="2034784" y="1166205"/>
                  </a:lnTo>
                  <a:lnTo>
                    <a:pt x="2034296" y="1165880"/>
                  </a:lnTo>
                  <a:lnTo>
                    <a:pt x="2032345" y="1164580"/>
                  </a:lnTo>
                  <a:lnTo>
                    <a:pt x="2031207" y="1163767"/>
                  </a:lnTo>
                  <a:cubicBezTo>
                    <a:pt x="2025518" y="1159703"/>
                    <a:pt x="2019829" y="1155639"/>
                    <a:pt x="2015114" y="1150600"/>
                  </a:cubicBezTo>
                  <a:cubicBezTo>
                    <a:pt x="2011375" y="1146698"/>
                    <a:pt x="2008287" y="1142472"/>
                    <a:pt x="2005685" y="1138895"/>
                  </a:cubicBezTo>
                  <a:cubicBezTo>
                    <a:pt x="2002922" y="1135157"/>
                    <a:pt x="2000646" y="1130930"/>
                    <a:pt x="1998371" y="1126866"/>
                  </a:cubicBezTo>
                  <a:lnTo>
                    <a:pt x="1997882" y="1126053"/>
                  </a:lnTo>
                  <a:cubicBezTo>
                    <a:pt x="1995119" y="1121014"/>
                    <a:pt x="1992843" y="1115812"/>
                    <a:pt x="1991218" y="1111748"/>
                  </a:cubicBezTo>
                  <a:cubicBezTo>
                    <a:pt x="1989592" y="1107846"/>
                    <a:pt x="1988292" y="1103782"/>
                    <a:pt x="1986991" y="1099881"/>
                  </a:cubicBezTo>
                  <a:lnTo>
                    <a:pt x="1986341" y="1097930"/>
                  </a:lnTo>
                  <a:cubicBezTo>
                    <a:pt x="1984715" y="1092728"/>
                    <a:pt x="1983414" y="1087526"/>
                    <a:pt x="1982439" y="1083625"/>
                  </a:cubicBezTo>
                  <a:cubicBezTo>
                    <a:pt x="1980164" y="1074359"/>
                    <a:pt x="1978375" y="1064605"/>
                    <a:pt x="1977075" y="1053389"/>
                  </a:cubicBezTo>
                  <a:cubicBezTo>
                    <a:pt x="1976100" y="1045098"/>
                    <a:pt x="1975775" y="1036483"/>
                    <a:pt x="1975449" y="1028192"/>
                  </a:cubicBezTo>
                  <a:lnTo>
                    <a:pt x="1975449" y="1027379"/>
                  </a:lnTo>
                  <a:lnTo>
                    <a:pt x="1974962" y="1016000"/>
                  </a:lnTo>
                  <a:cubicBezTo>
                    <a:pt x="1974799" y="1011286"/>
                    <a:pt x="1974637" y="1006409"/>
                    <a:pt x="1974311" y="1001695"/>
                  </a:cubicBezTo>
                  <a:cubicBezTo>
                    <a:pt x="1973498" y="981375"/>
                    <a:pt x="1972036" y="964956"/>
                    <a:pt x="1970085" y="949838"/>
                  </a:cubicBezTo>
                  <a:cubicBezTo>
                    <a:pt x="1968785" y="941873"/>
                    <a:pt x="1967321" y="933582"/>
                    <a:pt x="1965045" y="925617"/>
                  </a:cubicBezTo>
                  <a:cubicBezTo>
                    <a:pt x="1963583" y="920740"/>
                    <a:pt x="1961469" y="916188"/>
                    <a:pt x="1959844" y="912287"/>
                  </a:cubicBezTo>
                  <a:cubicBezTo>
                    <a:pt x="1955292" y="903671"/>
                    <a:pt x="1950415" y="895381"/>
                    <a:pt x="1945863" y="887903"/>
                  </a:cubicBezTo>
                  <a:lnTo>
                    <a:pt x="1943912" y="884977"/>
                  </a:lnTo>
                  <a:lnTo>
                    <a:pt x="1941962" y="881888"/>
                  </a:lnTo>
                  <a:cubicBezTo>
                    <a:pt x="1940986" y="880425"/>
                    <a:pt x="1940011" y="879125"/>
                    <a:pt x="1938873" y="877824"/>
                  </a:cubicBezTo>
                  <a:lnTo>
                    <a:pt x="1937573" y="876198"/>
                  </a:lnTo>
                  <a:lnTo>
                    <a:pt x="1933509" y="871484"/>
                  </a:lnTo>
                  <a:cubicBezTo>
                    <a:pt x="1932533" y="870346"/>
                    <a:pt x="1931396" y="869371"/>
                    <a:pt x="1930258" y="868396"/>
                  </a:cubicBezTo>
                  <a:lnTo>
                    <a:pt x="1929120" y="867258"/>
                  </a:lnTo>
                  <a:cubicBezTo>
                    <a:pt x="1921967" y="860918"/>
                    <a:pt x="1915302" y="855553"/>
                    <a:pt x="1908800" y="850839"/>
                  </a:cubicBezTo>
                  <a:cubicBezTo>
                    <a:pt x="1906037" y="849051"/>
                    <a:pt x="1903272" y="847425"/>
                    <a:pt x="1900346" y="845800"/>
                  </a:cubicBezTo>
                  <a:cubicBezTo>
                    <a:pt x="1897095" y="844174"/>
                    <a:pt x="1893682" y="842386"/>
                    <a:pt x="1890105" y="840923"/>
                  </a:cubicBezTo>
                  <a:lnTo>
                    <a:pt x="1890105" y="840923"/>
                  </a:lnTo>
                  <a:cubicBezTo>
                    <a:pt x="1887016" y="840923"/>
                    <a:pt x="1884253" y="839622"/>
                    <a:pt x="1882628" y="837347"/>
                  </a:cubicBezTo>
                  <a:cubicBezTo>
                    <a:pt x="1880026" y="833608"/>
                    <a:pt x="1880352" y="828568"/>
                    <a:pt x="1883603" y="825480"/>
                  </a:cubicBezTo>
                  <a:cubicBezTo>
                    <a:pt x="1885554" y="823692"/>
                    <a:pt x="1887667" y="822716"/>
                    <a:pt x="1890431" y="822716"/>
                  </a:cubicBezTo>
                  <a:cubicBezTo>
                    <a:pt x="1894495" y="822716"/>
                    <a:pt x="1898721" y="824667"/>
                    <a:pt x="1902460" y="826455"/>
                  </a:cubicBezTo>
                  <a:lnTo>
                    <a:pt x="1903598" y="826943"/>
                  </a:lnTo>
                  <a:cubicBezTo>
                    <a:pt x="1911726" y="830682"/>
                    <a:pt x="1920017" y="835884"/>
                    <a:pt x="1928632" y="842711"/>
                  </a:cubicBezTo>
                  <a:cubicBezTo>
                    <a:pt x="1932371" y="845800"/>
                    <a:pt x="1936110" y="848888"/>
                    <a:pt x="1939848" y="852140"/>
                  </a:cubicBezTo>
                  <a:cubicBezTo>
                    <a:pt x="1944238" y="855878"/>
                    <a:pt x="1947976" y="860105"/>
                    <a:pt x="1950902" y="863356"/>
                  </a:cubicBezTo>
                  <a:cubicBezTo>
                    <a:pt x="1957080" y="870346"/>
                    <a:pt x="1961957" y="878312"/>
                    <a:pt x="1967158" y="887253"/>
                  </a:cubicBezTo>
                  <a:lnTo>
                    <a:pt x="1968947" y="890179"/>
                  </a:lnTo>
                  <a:cubicBezTo>
                    <a:pt x="1971711" y="894730"/>
                    <a:pt x="1974474" y="899445"/>
                    <a:pt x="1976750" y="904321"/>
                  </a:cubicBezTo>
                  <a:lnTo>
                    <a:pt x="1977075" y="904809"/>
                  </a:lnTo>
                  <a:lnTo>
                    <a:pt x="1977888" y="906760"/>
                  </a:lnTo>
                  <a:lnTo>
                    <a:pt x="1978701" y="908385"/>
                  </a:lnTo>
                  <a:cubicBezTo>
                    <a:pt x="1984228" y="920577"/>
                    <a:pt x="1986666" y="934070"/>
                    <a:pt x="1988779" y="945937"/>
                  </a:cubicBezTo>
                  <a:cubicBezTo>
                    <a:pt x="1990405" y="955203"/>
                    <a:pt x="1991218" y="964306"/>
                    <a:pt x="1991868" y="974547"/>
                  </a:cubicBezTo>
                  <a:cubicBezTo>
                    <a:pt x="1993169" y="993079"/>
                    <a:pt x="1993981" y="1011773"/>
                    <a:pt x="1994631" y="1029980"/>
                  </a:cubicBezTo>
                  <a:lnTo>
                    <a:pt x="1994631" y="1033394"/>
                  </a:lnTo>
                  <a:cubicBezTo>
                    <a:pt x="1995119" y="1041197"/>
                    <a:pt x="1995769" y="1049813"/>
                    <a:pt x="1997070" y="1059404"/>
                  </a:cubicBezTo>
                  <a:lnTo>
                    <a:pt x="1997720" y="1062817"/>
                  </a:lnTo>
                  <a:lnTo>
                    <a:pt x="1998371" y="1067044"/>
                  </a:lnTo>
                  <a:cubicBezTo>
                    <a:pt x="1998695" y="1069157"/>
                    <a:pt x="1999183" y="1071270"/>
                    <a:pt x="1999670" y="1073384"/>
                  </a:cubicBezTo>
                  <a:lnTo>
                    <a:pt x="2000321" y="1075822"/>
                  </a:lnTo>
                  <a:cubicBezTo>
                    <a:pt x="2001459" y="1081024"/>
                    <a:pt x="2002922" y="1086063"/>
                    <a:pt x="2004223" y="1091103"/>
                  </a:cubicBezTo>
                  <a:lnTo>
                    <a:pt x="2004548" y="1092078"/>
                  </a:lnTo>
                  <a:lnTo>
                    <a:pt x="2004548" y="1092728"/>
                  </a:lnTo>
                  <a:cubicBezTo>
                    <a:pt x="2005523" y="1095167"/>
                    <a:pt x="2006336" y="1097768"/>
                    <a:pt x="2007149" y="1100206"/>
                  </a:cubicBezTo>
                  <a:cubicBezTo>
                    <a:pt x="2008287" y="1103457"/>
                    <a:pt x="2009587" y="1106546"/>
                    <a:pt x="2010887" y="1109635"/>
                  </a:cubicBezTo>
                  <a:lnTo>
                    <a:pt x="2011213" y="1110285"/>
                  </a:lnTo>
                  <a:cubicBezTo>
                    <a:pt x="2012188" y="1112236"/>
                    <a:pt x="2013163" y="1114349"/>
                    <a:pt x="2014301" y="1116300"/>
                  </a:cubicBezTo>
                  <a:cubicBezTo>
                    <a:pt x="2015439" y="1118413"/>
                    <a:pt x="2016577" y="1120526"/>
                    <a:pt x="2017877" y="1122477"/>
                  </a:cubicBezTo>
                  <a:lnTo>
                    <a:pt x="2018691" y="1123940"/>
                  </a:lnTo>
                  <a:cubicBezTo>
                    <a:pt x="2021454" y="1128166"/>
                    <a:pt x="2024054" y="1131743"/>
                    <a:pt x="2026819" y="1135157"/>
                  </a:cubicBezTo>
                  <a:cubicBezTo>
                    <a:pt x="2028607" y="1137107"/>
                    <a:pt x="2030394" y="1138895"/>
                    <a:pt x="2032182" y="1140684"/>
                  </a:cubicBezTo>
                  <a:cubicBezTo>
                    <a:pt x="2035922" y="1144097"/>
                    <a:pt x="2040149" y="1147023"/>
                    <a:pt x="2044213" y="1149949"/>
                  </a:cubicBezTo>
                  <a:lnTo>
                    <a:pt x="2046976" y="1151900"/>
                  </a:lnTo>
                  <a:cubicBezTo>
                    <a:pt x="2049739" y="1153851"/>
                    <a:pt x="2052502" y="1155639"/>
                    <a:pt x="2055267" y="1157590"/>
                  </a:cubicBezTo>
                  <a:cubicBezTo>
                    <a:pt x="2062257" y="1162304"/>
                    <a:pt x="2069572" y="1167343"/>
                    <a:pt x="2076399" y="1172545"/>
                  </a:cubicBezTo>
                  <a:cubicBezTo>
                    <a:pt x="2087290" y="1181161"/>
                    <a:pt x="2097045" y="1189452"/>
                    <a:pt x="2106310" y="1197905"/>
                  </a:cubicBezTo>
                  <a:cubicBezTo>
                    <a:pt x="2109561" y="1200831"/>
                    <a:pt x="2112813" y="1204082"/>
                    <a:pt x="2116227" y="1207333"/>
                  </a:cubicBezTo>
                  <a:cubicBezTo>
                    <a:pt x="2119153" y="1210259"/>
                    <a:pt x="2122241" y="1213185"/>
                    <a:pt x="2124842" y="1216437"/>
                  </a:cubicBezTo>
                  <a:cubicBezTo>
                    <a:pt x="2131019" y="1224077"/>
                    <a:pt x="2135896" y="1231229"/>
                    <a:pt x="2139960" y="1238220"/>
                  </a:cubicBezTo>
                  <a:cubicBezTo>
                    <a:pt x="2144675" y="1246510"/>
                    <a:pt x="2147925" y="1255451"/>
                    <a:pt x="2150689" y="1263741"/>
                  </a:cubicBezTo>
                  <a:cubicBezTo>
                    <a:pt x="2153127" y="1271219"/>
                    <a:pt x="2155078" y="1279672"/>
                    <a:pt x="2156704" y="1289589"/>
                  </a:cubicBezTo>
                  <a:lnTo>
                    <a:pt x="2156704" y="1289101"/>
                  </a:lnTo>
                  <a:cubicBezTo>
                    <a:pt x="2158817" y="1302593"/>
                    <a:pt x="2159793" y="1316411"/>
                    <a:pt x="2160605" y="1329903"/>
                  </a:cubicBezTo>
                  <a:lnTo>
                    <a:pt x="2160605" y="1332667"/>
                  </a:lnTo>
                  <a:cubicBezTo>
                    <a:pt x="2161743" y="1346972"/>
                    <a:pt x="2162719" y="1360952"/>
                    <a:pt x="2164832" y="1375095"/>
                  </a:cubicBezTo>
                  <a:cubicBezTo>
                    <a:pt x="2165319" y="1378184"/>
                    <a:pt x="2165970" y="1381272"/>
                    <a:pt x="2167108" y="1385174"/>
                  </a:cubicBezTo>
                  <a:cubicBezTo>
                    <a:pt x="2168245" y="1388262"/>
                    <a:pt x="2169383" y="1391351"/>
                    <a:pt x="2170684" y="1394277"/>
                  </a:cubicBezTo>
                  <a:cubicBezTo>
                    <a:pt x="2171496" y="1396065"/>
                    <a:pt x="2172472" y="1397691"/>
                    <a:pt x="2173447" y="1399317"/>
                  </a:cubicBezTo>
                  <a:cubicBezTo>
                    <a:pt x="2174585" y="1401105"/>
                    <a:pt x="2175723" y="1402893"/>
                    <a:pt x="2177187" y="1404518"/>
                  </a:cubicBezTo>
                  <a:cubicBezTo>
                    <a:pt x="2178975" y="1406469"/>
                    <a:pt x="2180925" y="1408420"/>
                    <a:pt x="2182876" y="1410208"/>
                  </a:cubicBezTo>
                  <a:lnTo>
                    <a:pt x="2187752" y="1414597"/>
                  </a:lnTo>
                  <a:cubicBezTo>
                    <a:pt x="2191167" y="1417686"/>
                    <a:pt x="2194742" y="1420774"/>
                    <a:pt x="2198157" y="1423863"/>
                  </a:cubicBezTo>
                  <a:cubicBezTo>
                    <a:pt x="2202221" y="1427602"/>
                    <a:pt x="2205959" y="1431829"/>
                    <a:pt x="2209536" y="1436055"/>
                  </a:cubicBezTo>
                  <a:lnTo>
                    <a:pt x="2212462" y="1439469"/>
                  </a:lnTo>
                  <a:cubicBezTo>
                    <a:pt x="2221240" y="1449385"/>
                    <a:pt x="2227093" y="1457513"/>
                    <a:pt x="2231644" y="1465478"/>
                  </a:cubicBezTo>
                  <a:lnTo>
                    <a:pt x="2209048" y="1465478"/>
                  </a:lnTo>
                  <a:close/>
                  <a:moveTo>
                    <a:pt x="2597729" y="1464991"/>
                  </a:moveTo>
                  <a:cubicBezTo>
                    <a:pt x="2596754" y="1461089"/>
                    <a:pt x="2595941" y="1457188"/>
                    <a:pt x="2594965" y="1453286"/>
                  </a:cubicBezTo>
                  <a:cubicBezTo>
                    <a:pt x="2593340" y="1445646"/>
                    <a:pt x="2591877" y="1438006"/>
                    <a:pt x="2590739" y="1430691"/>
                  </a:cubicBezTo>
                  <a:cubicBezTo>
                    <a:pt x="2589764" y="1424351"/>
                    <a:pt x="2589113" y="1417523"/>
                    <a:pt x="2588463" y="1408420"/>
                  </a:cubicBezTo>
                  <a:cubicBezTo>
                    <a:pt x="2587975" y="1400780"/>
                    <a:pt x="2588626" y="1393139"/>
                    <a:pt x="2589276" y="1385661"/>
                  </a:cubicBezTo>
                  <a:lnTo>
                    <a:pt x="2589276" y="1385011"/>
                  </a:lnTo>
                  <a:cubicBezTo>
                    <a:pt x="2590088" y="1377208"/>
                    <a:pt x="2591064" y="1369731"/>
                    <a:pt x="2591877" y="1363391"/>
                  </a:cubicBezTo>
                  <a:cubicBezTo>
                    <a:pt x="2594152" y="1347785"/>
                    <a:pt x="2597404" y="1332179"/>
                    <a:pt x="2600330" y="1318849"/>
                  </a:cubicBezTo>
                  <a:lnTo>
                    <a:pt x="2602443" y="1309096"/>
                  </a:lnTo>
                  <a:cubicBezTo>
                    <a:pt x="2606020" y="1293002"/>
                    <a:pt x="2609759" y="1276421"/>
                    <a:pt x="2611547" y="1259677"/>
                  </a:cubicBezTo>
                  <a:cubicBezTo>
                    <a:pt x="2611709" y="1256264"/>
                    <a:pt x="2611872" y="1252687"/>
                    <a:pt x="2611872" y="1249274"/>
                  </a:cubicBezTo>
                  <a:lnTo>
                    <a:pt x="2611872" y="1247973"/>
                  </a:lnTo>
                  <a:cubicBezTo>
                    <a:pt x="2611872" y="1247973"/>
                    <a:pt x="2611872" y="1246835"/>
                    <a:pt x="2611872" y="1246348"/>
                  </a:cubicBezTo>
                  <a:lnTo>
                    <a:pt x="2611872" y="1246348"/>
                  </a:lnTo>
                  <a:lnTo>
                    <a:pt x="2611872" y="1245697"/>
                  </a:lnTo>
                  <a:lnTo>
                    <a:pt x="2611872" y="1245697"/>
                  </a:lnTo>
                  <a:lnTo>
                    <a:pt x="2611872" y="1245047"/>
                  </a:lnTo>
                  <a:cubicBezTo>
                    <a:pt x="2611709" y="1240821"/>
                    <a:pt x="2611384" y="1237082"/>
                    <a:pt x="2611221" y="1233180"/>
                  </a:cubicBezTo>
                  <a:cubicBezTo>
                    <a:pt x="2611059" y="1229766"/>
                    <a:pt x="2610571" y="1226190"/>
                    <a:pt x="2610084" y="1222939"/>
                  </a:cubicBezTo>
                  <a:lnTo>
                    <a:pt x="2610084" y="1221638"/>
                  </a:lnTo>
                  <a:cubicBezTo>
                    <a:pt x="2609109" y="1218225"/>
                    <a:pt x="2608295" y="1214811"/>
                    <a:pt x="2607320" y="1211560"/>
                  </a:cubicBezTo>
                  <a:cubicBezTo>
                    <a:pt x="2605695" y="1206845"/>
                    <a:pt x="2603907" y="1202619"/>
                    <a:pt x="2601956" y="1198230"/>
                  </a:cubicBezTo>
                  <a:cubicBezTo>
                    <a:pt x="2599029" y="1192215"/>
                    <a:pt x="2595779" y="1185875"/>
                    <a:pt x="2592039" y="1179210"/>
                  </a:cubicBezTo>
                  <a:cubicBezTo>
                    <a:pt x="2589439" y="1174496"/>
                    <a:pt x="2586513" y="1169782"/>
                    <a:pt x="2583749" y="1165230"/>
                  </a:cubicBezTo>
                  <a:lnTo>
                    <a:pt x="2581311" y="1161329"/>
                  </a:lnTo>
                  <a:lnTo>
                    <a:pt x="2580661" y="1160191"/>
                  </a:lnTo>
                  <a:cubicBezTo>
                    <a:pt x="2573345" y="1148324"/>
                    <a:pt x="2565867" y="1135969"/>
                    <a:pt x="2559853" y="1122965"/>
                  </a:cubicBezTo>
                  <a:cubicBezTo>
                    <a:pt x="2553512" y="1109472"/>
                    <a:pt x="2547498" y="1095980"/>
                    <a:pt x="2543271" y="1081674"/>
                  </a:cubicBezTo>
                  <a:cubicBezTo>
                    <a:pt x="2540996" y="1073546"/>
                    <a:pt x="2539370" y="1066394"/>
                    <a:pt x="2538557" y="1059566"/>
                  </a:cubicBezTo>
                  <a:cubicBezTo>
                    <a:pt x="2537582" y="1051113"/>
                    <a:pt x="2536932" y="1044285"/>
                    <a:pt x="2536607" y="1037946"/>
                  </a:cubicBezTo>
                  <a:cubicBezTo>
                    <a:pt x="2536281" y="1032581"/>
                    <a:pt x="2536118" y="1027379"/>
                    <a:pt x="2535957" y="1022015"/>
                  </a:cubicBezTo>
                  <a:lnTo>
                    <a:pt x="2535957" y="1022015"/>
                  </a:lnTo>
                  <a:cubicBezTo>
                    <a:pt x="2535469" y="1006897"/>
                    <a:pt x="2537256" y="991453"/>
                    <a:pt x="2539045" y="977148"/>
                  </a:cubicBezTo>
                  <a:cubicBezTo>
                    <a:pt x="2540671" y="964631"/>
                    <a:pt x="2542947" y="951464"/>
                    <a:pt x="2546848" y="934232"/>
                  </a:cubicBezTo>
                  <a:cubicBezTo>
                    <a:pt x="2550424" y="918139"/>
                    <a:pt x="2554651" y="902208"/>
                    <a:pt x="2558389" y="888716"/>
                  </a:cubicBezTo>
                  <a:cubicBezTo>
                    <a:pt x="2560502" y="880913"/>
                    <a:pt x="2562779" y="873272"/>
                    <a:pt x="2565217" y="865469"/>
                  </a:cubicBezTo>
                  <a:cubicBezTo>
                    <a:pt x="2567168" y="858967"/>
                    <a:pt x="2569119" y="852465"/>
                    <a:pt x="2570907" y="845962"/>
                  </a:cubicBezTo>
                  <a:cubicBezTo>
                    <a:pt x="2574808" y="832307"/>
                    <a:pt x="2578059" y="820115"/>
                    <a:pt x="2580822" y="808899"/>
                  </a:cubicBezTo>
                  <a:lnTo>
                    <a:pt x="2580822" y="808899"/>
                  </a:lnTo>
                  <a:lnTo>
                    <a:pt x="2580822" y="808248"/>
                  </a:lnTo>
                  <a:cubicBezTo>
                    <a:pt x="2581798" y="804509"/>
                    <a:pt x="2582773" y="800771"/>
                    <a:pt x="2583424" y="797032"/>
                  </a:cubicBezTo>
                  <a:cubicBezTo>
                    <a:pt x="2584237" y="792643"/>
                    <a:pt x="2584886" y="788091"/>
                    <a:pt x="2585537" y="783702"/>
                  </a:cubicBezTo>
                  <a:lnTo>
                    <a:pt x="2585537" y="781914"/>
                  </a:lnTo>
                  <a:lnTo>
                    <a:pt x="2585862" y="780451"/>
                  </a:lnTo>
                  <a:lnTo>
                    <a:pt x="2585862" y="778175"/>
                  </a:lnTo>
                  <a:lnTo>
                    <a:pt x="2586187" y="778175"/>
                  </a:lnTo>
                  <a:cubicBezTo>
                    <a:pt x="2586837" y="771022"/>
                    <a:pt x="2586837" y="763869"/>
                    <a:pt x="2586837" y="757042"/>
                  </a:cubicBezTo>
                  <a:lnTo>
                    <a:pt x="2586837" y="754278"/>
                  </a:lnTo>
                  <a:cubicBezTo>
                    <a:pt x="2586837" y="751352"/>
                    <a:pt x="2586675" y="748589"/>
                    <a:pt x="2586350" y="745663"/>
                  </a:cubicBezTo>
                  <a:cubicBezTo>
                    <a:pt x="2586024" y="741924"/>
                    <a:pt x="2585537" y="738185"/>
                    <a:pt x="2585049" y="734446"/>
                  </a:cubicBezTo>
                  <a:cubicBezTo>
                    <a:pt x="2583749" y="727944"/>
                    <a:pt x="2582449" y="721929"/>
                    <a:pt x="2580661" y="716077"/>
                  </a:cubicBezTo>
                  <a:cubicBezTo>
                    <a:pt x="2576109" y="702259"/>
                    <a:pt x="2570744" y="688279"/>
                    <a:pt x="2564079" y="673486"/>
                  </a:cubicBezTo>
                  <a:cubicBezTo>
                    <a:pt x="2553350" y="651215"/>
                    <a:pt x="2540345" y="629595"/>
                    <a:pt x="2527666" y="608787"/>
                  </a:cubicBezTo>
                  <a:cubicBezTo>
                    <a:pt x="2525064" y="604561"/>
                    <a:pt x="2522464" y="600334"/>
                    <a:pt x="2520025" y="595945"/>
                  </a:cubicBezTo>
                  <a:cubicBezTo>
                    <a:pt x="2516287" y="589605"/>
                    <a:pt x="2512548" y="583265"/>
                    <a:pt x="2508971" y="576763"/>
                  </a:cubicBezTo>
                  <a:cubicBezTo>
                    <a:pt x="2505395" y="570261"/>
                    <a:pt x="2502144" y="563596"/>
                    <a:pt x="2498893" y="556605"/>
                  </a:cubicBezTo>
                  <a:cubicBezTo>
                    <a:pt x="2493365" y="544739"/>
                    <a:pt x="2487026" y="530758"/>
                    <a:pt x="2482311" y="515803"/>
                  </a:cubicBezTo>
                  <a:cubicBezTo>
                    <a:pt x="2480036" y="508488"/>
                    <a:pt x="2478410" y="501173"/>
                    <a:pt x="2477597" y="494182"/>
                  </a:cubicBezTo>
                  <a:cubicBezTo>
                    <a:pt x="2476785" y="487030"/>
                    <a:pt x="2476622" y="479715"/>
                    <a:pt x="2476947" y="471749"/>
                  </a:cubicBezTo>
                  <a:cubicBezTo>
                    <a:pt x="2477272" y="465409"/>
                    <a:pt x="2477597" y="457769"/>
                    <a:pt x="2478735" y="450291"/>
                  </a:cubicBezTo>
                  <a:cubicBezTo>
                    <a:pt x="2479385" y="446390"/>
                    <a:pt x="2479873" y="442651"/>
                    <a:pt x="2480686" y="438912"/>
                  </a:cubicBezTo>
                  <a:cubicBezTo>
                    <a:pt x="2481336" y="435661"/>
                    <a:pt x="2482149" y="432410"/>
                    <a:pt x="2482962" y="429158"/>
                  </a:cubicBezTo>
                  <a:lnTo>
                    <a:pt x="2483286" y="427533"/>
                  </a:lnTo>
                  <a:cubicBezTo>
                    <a:pt x="2488977" y="404287"/>
                    <a:pt x="2497267" y="381528"/>
                    <a:pt x="2505233" y="359420"/>
                  </a:cubicBezTo>
                  <a:cubicBezTo>
                    <a:pt x="2507183" y="354218"/>
                    <a:pt x="2508971" y="349016"/>
                    <a:pt x="2510922" y="343652"/>
                  </a:cubicBezTo>
                  <a:cubicBezTo>
                    <a:pt x="2515149" y="331948"/>
                    <a:pt x="2519213" y="320081"/>
                    <a:pt x="2523277" y="308376"/>
                  </a:cubicBezTo>
                  <a:cubicBezTo>
                    <a:pt x="2526691" y="298135"/>
                    <a:pt x="2530755" y="286268"/>
                    <a:pt x="2533681" y="274239"/>
                  </a:cubicBezTo>
                  <a:cubicBezTo>
                    <a:pt x="2534819" y="268387"/>
                    <a:pt x="2535794" y="263022"/>
                    <a:pt x="2536444" y="258145"/>
                  </a:cubicBezTo>
                  <a:cubicBezTo>
                    <a:pt x="2536769" y="252293"/>
                    <a:pt x="2537094" y="246766"/>
                    <a:pt x="2537094" y="241564"/>
                  </a:cubicBezTo>
                  <a:cubicBezTo>
                    <a:pt x="2536932" y="237825"/>
                    <a:pt x="2536769" y="233924"/>
                    <a:pt x="2536444" y="230185"/>
                  </a:cubicBezTo>
                  <a:cubicBezTo>
                    <a:pt x="2536118" y="227096"/>
                    <a:pt x="2535631" y="223845"/>
                    <a:pt x="2535306" y="220757"/>
                  </a:cubicBezTo>
                  <a:lnTo>
                    <a:pt x="2534819" y="217180"/>
                  </a:lnTo>
                  <a:cubicBezTo>
                    <a:pt x="2532705" y="205151"/>
                    <a:pt x="2530592" y="195397"/>
                    <a:pt x="2528641" y="186294"/>
                  </a:cubicBezTo>
                  <a:cubicBezTo>
                    <a:pt x="2526528" y="177190"/>
                    <a:pt x="2523765" y="168250"/>
                    <a:pt x="2521163" y="159634"/>
                  </a:cubicBezTo>
                  <a:lnTo>
                    <a:pt x="2520025" y="156058"/>
                  </a:lnTo>
                  <a:cubicBezTo>
                    <a:pt x="2516287" y="144191"/>
                    <a:pt x="2512385" y="131836"/>
                    <a:pt x="2508321" y="119644"/>
                  </a:cubicBezTo>
                  <a:cubicBezTo>
                    <a:pt x="2506371" y="113467"/>
                    <a:pt x="2504257" y="107290"/>
                    <a:pt x="2502144" y="101275"/>
                  </a:cubicBezTo>
                  <a:cubicBezTo>
                    <a:pt x="2501169" y="98511"/>
                    <a:pt x="2500356" y="95585"/>
                    <a:pt x="2499381" y="92822"/>
                  </a:cubicBezTo>
                  <a:cubicBezTo>
                    <a:pt x="2498567" y="90383"/>
                    <a:pt x="2497917" y="88108"/>
                    <a:pt x="2498080" y="85832"/>
                  </a:cubicBezTo>
                  <a:cubicBezTo>
                    <a:pt x="2498080" y="85507"/>
                    <a:pt x="2498080" y="85019"/>
                    <a:pt x="2498080" y="84369"/>
                  </a:cubicBezTo>
                  <a:cubicBezTo>
                    <a:pt x="2498567" y="80955"/>
                    <a:pt x="2501331" y="78029"/>
                    <a:pt x="2504744" y="77216"/>
                  </a:cubicBezTo>
                  <a:cubicBezTo>
                    <a:pt x="2505395" y="77216"/>
                    <a:pt x="2506045" y="77053"/>
                    <a:pt x="2506695" y="77053"/>
                  </a:cubicBezTo>
                  <a:cubicBezTo>
                    <a:pt x="2510109" y="77053"/>
                    <a:pt x="2513198" y="78842"/>
                    <a:pt x="2514499" y="81605"/>
                  </a:cubicBezTo>
                  <a:cubicBezTo>
                    <a:pt x="2514986" y="82418"/>
                    <a:pt x="2515149" y="83231"/>
                    <a:pt x="2515474" y="84044"/>
                  </a:cubicBezTo>
                  <a:cubicBezTo>
                    <a:pt x="2517587" y="90546"/>
                    <a:pt x="2519862" y="97048"/>
                    <a:pt x="2521976" y="103551"/>
                  </a:cubicBezTo>
                  <a:cubicBezTo>
                    <a:pt x="2527178" y="118831"/>
                    <a:pt x="2532543" y="134600"/>
                    <a:pt x="2537256" y="150368"/>
                  </a:cubicBezTo>
                  <a:lnTo>
                    <a:pt x="2537256" y="151018"/>
                  </a:lnTo>
                  <a:lnTo>
                    <a:pt x="2537745" y="151669"/>
                  </a:lnTo>
                  <a:lnTo>
                    <a:pt x="2538720" y="154757"/>
                  </a:lnTo>
                  <a:lnTo>
                    <a:pt x="2539045" y="155895"/>
                  </a:lnTo>
                  <a:lnTo>
                    <a:pt x="2539370" y="157196"/>
                  </a:lnTo>
                  <a:lnTo>
                    <a:pt x="2539695" y="158008"/>
                  </a:lnTo>
                  <a:cubicBezTo>
                    <a:pt x="2541646" y="164673"/>
                    <a:pt x="2543597" y="171013"/>
                    <a:pt x="2545384" y="177516"/>
                  </a:cubicBezTo>
                  <a:cubicBezTo>
                    <a:pt x="2547011" y="183855"/>
                    <a:pt x="2548636" y="191008"/>
                    <a:pt x="2550261" y="199136"/>
                  </a:cubicBezTo>
                  <a:cubicBezTo>
                    <a:pt x="2553025" y="212466"/>
                    <a:pt x="2555951" y="227909"/>
                    <a:pt x="2556114" y="243352"/>
                  </a:cubicBezTo>
                  <a:cubicBezTo>
                    <a:pt x="2556114" y="251318"/>
                    <a:pt x="2555789" y="258633"/>
                    <a:pt x="2554813" y="266111"/>
                  </a:cubicBezTo>
                  <a:cubicBezTo>
                    <a:pt x="2554488" y="268712"/>
                    <a:pt x="2554001" y="271313"/>
                    <a:pt x="2553512" y="273914"/>
                  </a:cubicBezTo>
                  <a:lnTo>
                    <a:pt x="2553188" y="275702"/>
                  </a:lnTo>
                  <a:cubicBezTo>
                    <a:pt x="2552537" y="279278"/>
                    <a:pt x="2551725" y="282854"/>
                    <a:pt x="2550749" y="286268"/>
                  </a:cubicBezTo>
                  <a:cubicBezTo>
                    <a:pt x="2547173" y="298948"/>
                    <a:pt x="2542947" y="311465"/>
                    <a:pt x="2538720" y="323657"/>
                  </a:cubicBezTo>
                  <a:lnTo>
                    <a:pt x="2536932" y="329021"/>
                  </a:lnTo>
                  <a:cubicBezTo>
                    <a:pt x="2534656" y="335849"/>
                    <a:pt x="2532054" y="342677"/>
                    <a:pt x="2529617" y="349504"/>
                  </a:cubicBezTo>
                  <a:lnTo>
                    <a:pt x="2527015" y="356494"/>
                  </a:lnTo>
                  <a:cubicBezTo>
                    <a:pt x="2525877" y="359420"/>
                    <a:pt x="2524902" y="362509"/>
                    <a:pt x="2523765" y="365435"/>
                  </a:cubicBezTo>
                  <a:cubicBezTo>
                    <a:pt x="2521489" y="371287"/>
                    <a:pt x="2519375" y="377302"/>
                    <a:pt x="2517425" y="383317"/>
                  </a:cubicBezTo>
                  <a:lnTo>
                    <a:pt x="2515149" y="390144"/>
                  </a:lnTo>
                  <a:cubicBezTo>
                    <a:pt x="2512872" y="396972"/>
                    <a:pt x="2510435" y="404124"/>
                    <a:pt x="2508321" y="411114"/>
                  </a:cubicBezTo>
                  <a:cubicBezTo>
                    <a:pt x="2505720" y="419893"/>
                    <a:pt x="2503119" y="429321"/>
                    <a:pt x="2500680" y="439562"/>
                  </a:cubicBezTo>
                  <a:cubicBezTo>
                    <a:pt x="2500356" y="441676"/>
                    <a:pt x="2499868" y="443626"/>
                    <a:pt x="2499381" y="445740"/>
                  </a:cubicBezTo>
                  <a:lnTo>
                    <a:pt x="2499381" y="446877"/>
                  </a:lnTo>
                  <a:cubicBezTo>
                    <a:pt x="2498893" y="448666"/>
                    <a:pt x="2498567" y="450454"/>
                    <a:pt x="2498405" y="452242"/>
                  </a:cubicBezTo>
                  <a:lnTo>
                    <a:pt x="2498080" y="455005"/>
                  </a:lnTo>
                  <a:lnTo>
                    <a:pt x="2498080" y="456956"/>
                  </a:lnTo>
                  <a:cubicBezTo>
                    <a:pt x="2497429" y="460858"/>
                    <a:pt x="2497105" y="464597"/>
                    <a:pt x="2496942" y="468498"/>
                  </a:cubicBezTo>
                  <a:cubicBezTo>
                    <a:pt x="2496616" y="472562"/>
                    <a:pt x="2496616" y="476626"/>
                    <a:pt x="2496454" y="480853"/>
                  </a:cubicBezTo>
                  <a:lnTo>
                    <a:pt x="2496454" y="482641"/>
                  </a:lnTo>
                  <a:cubicBezTo>
                    <a:pt x="2496616" y="487030"/>
                    <a:pt x="2496942" y="491094"/>
                    <a:pt x="2497429" y="495158"/>
                  </a:cubicBezTo>
                  <a:lnTo>
                    <a:pt x="2497917" y="498572"/>
                  </a:lnTo>
                  <a:lnTo>
                    <a:pt x="2498405" y="501660"/>
                  </a:lnTo>
                  <a:lnTo>
                    <a:pt x="2498893" y="503123"/>
                  </a:lnTo>
                  <a:cubicBezTo>
                    <a:pt x="2499218" y="504586"/>
                    <a:pt x="2499542" y="505887"/>
                    <a:pt x="2499868" y="507350"/>
                  </a:cubicBezTo>
                  <a:lnTo>
                    <a:pt x="2500356" y="508813"/>
                  </a:lnTo>
                  <a:cubicBezTo>
                    <a:pt x="2501169" y="511414"/>
                    <a:pt x="2501981" y="514015"/>
                    <a:pt x="2502957" y="516616"/>
                  </a:cubicBezTo>
                  <a:lnTo>
                    <a:pt x="2503445" y="517916"/>
                  </a:lnTo>
                  <a:cubicBezTo>
                    <a:pt x="2504582" y="521167"/>
                    <a:pt x="2505883" y="524419"/>
                    <a:pt x="2507183" y="527670"/>
                  </a:cubicBezTo>
                  <a:cubicBezTo>
                    <a:pt x="2510109" y="534822"/>
                    <a:pt x="2513198" y="541813"/>
                    <a:pt x="2516124" y="548477"/>
                  </a:cubicBezTo>
                  <a:lnTo>
                    <a:pt x="2515798" y="547990"/>
                  </a:lnTo>
                  <a:cubicBezTo>
                    <a:pt x="2519213" y="554980"/>
                    <a:pt x="2522301" y="561320"/>
                    <a:pt x="2525553" y="567334"/>
                  </a:cubicBezTo>
                  <a:cubicBezTo>
                    <a:pt x="2528966" y="573674"/>
                    <a:pt x="2532543" y="579852"/>
                    <a:pt x="2535957" y="585379"/>
                  </a:cubicBezTo>
                  <a:lnTo>
                    <a:pt x="2543597" y="598058"/>
                  </a:lnTo>
                  <a:cubicBezTo>
                    <a:pt x="2549124" y="607162"/>
                    <a:pt x="2554651" y="616428"/>
                    <a:pt x="2560015" y="625531"/>
                  </a:cubicBezTo>
                  <a:cubicBezTo>
                    <a:pt x="2568306" y="639511"/>
                    <a:pt x="2575133" y="652028"/>
                    <a:pt x="2580985" y="664058"/>
                  </a:cubicBezTo>
                  <a:cubicBezTo>
                    <a:pt x="2583587" y="669585"/>
                    <a:pt x="2586187" y="675599"/>
                    <a:pt x="2589276" y="683077"/>
                  </a:cubicBezTo>
                  <a:lnTo>
                    <a:pt x="2591064" y="687629"/>
                  </a:lnTo>
                  <a:cubicBezTo>
                    <a:pt x="2593177" y="692831"/>
                    <a:pt x="2595291" y="698358"/>
                    <a:pt x="2597078" y="703722"/>
                  </a:cubicBezTo>
                  <a:cubicBezTo>
                    <a:pt x="2600981" y="715427"/>
                    <a:pt x="2605369" y="730870"/>
                    <a:pt x="2606020" y="746801"/>
                  </a:cubicBezTo>
                  <a:cubicBezTo>
                    <a:pt x="2606344" y="754116"/>
                    <a:pt x="2606344" y="761756"/>
                    <a:pt x="2606182" y="770372"/>
                  </a:cubicBezTo>
                  <a:cubicBezTo>
                    <a:pt x="2606182" y="777525"/>
                    <a:pt x="2605206" y="784515"/>
                    <a:pt x="2604069" y="792643"/>
                  </a:cubicBezTo>
                  <a:cubicBezTo>
                    <a:pt x="2602118" y="805810"/>
                    <a:pt x="2598705" y="818815"/>
                    <a:pt x="2595291" y="831332"/>
                  </a:cubicBezTo>
                  <a:lnTo>
                    <a:pt x="2593990" y="836046"/>
                  </a:lnTo>
                  <a:cubicBezTo>
                    <a:pt x="2590251" y="850026"/>
                    <a:pt x="2586024" y="864006"/>
                    <a:pt x="2582123" y="877661"/>
                  </a:cubicBezTo>
                  <a:lnTo>
                    <a:pt x="2580985" y="881563"/>
                  </a:lnTo>
                  <a:cubicBezTo>
                    <a:pt x="2576434" y="897006"/>
                    <a:pt x="2572045" y="913262"/>
                    <a:pt x="2567981" y="930006"/>
                  </a:cubicBezTo>
                  <a:lnTo>
                    <a:pt x="2567981" y="930656"/>
                  </a:lnTo>
                  <a:cubicBezTo>
                    <a:pt x="2565380" y="940897"/>
                    <a:pt x="2563104" y="951464"/>
                    <a:pt x="2561316" y="961868"/>
                  </a:cubicBezTo>
                  <a:cubicBezTo>
                    <a:pt x="2559365" y="973572"/>
                    <a:pt x="2557902" y="985439"/>
                    <a:pt x="2556764" y="995355"/>
                  </a:cubicBezTo>
                  <a:lnTo>
                    <a:pt x="2556764" y="997631"/>
                  </a:lnTo>
                  <a:cubicBezTo>
                    <a:pt x="2556114" y="1002508"/>
                    <a:pt x="2555626" y="1007384"/>
                    <a:pt x="2555626" y="1012261"/>
                  </a:cubicBezTo>
                  <a:cubicBezTo>
                    <a:pt x="2555626" y="1018438"/>
                    <a:pt x="2555626" y="1024778"/>
                    <a:pt x="2555626" y="1030956"/>
                  </a:cubicBezTo>
                  <a:lnTo>
                    <a:pt x="2555626" y="1030468"/>
                  </a:lnTo>
                  <a:cubicBezTo>
                    <a:pt x="2556114" y="1040709"/>
                    <a:pt x="2556927" y="1050463"/>
                    <a:pt x="2558065" y="1060054"/>
                  </a:cubicBezTo>
                  <a:cubicBezTo>
                    <a:pt x="2558552" y="1063142"/>
                    <a:pt x="2559203" y="1066069"/>
                    <a:pt x="2559853" y="1069157"/>
                  </a:cubicBezTo>
                  <a:cubicBezTo>
                    <a:pt x="2560665" y="1072408"/>
                    <a:pt x="2561478" y="1075497"/>
                    <a:pt x="2562453" y="1078748"/>
                  </a:cubicBezTo>
                  <a:cubicBezTo>
                    <a:pt x="2564729" y="1085413"/>
                    <a:pt x="2566517" y="1090778"/>
                    <a:pt x="2568793" y="1096142"/>
                  </a:cubicBezTo>
                  <a:cubicBezTo>
                    <a:pt x="2571232" y="1101832"/>
                    <a:pt x="2573670" y="1107359"/>
                    <a:pt x="2576271" y="1113048"/>
                  </a:cubicBezTo>
                  <a:cubicBezTo>
                    <a:pt x="2579523" y="1119876"/>
                    <a:pt x="2582611" y="1125891"/>
                    <a:pt x="2585700" y="1131580"/>
                  </a:cubicBezTo>
                  <a:cubicBezTo>
                    <a:pt x="2588950" y="1137107"/>
                    <a:pt x="2592202" y="1142634"/>
                    <a:pt x="2595616" y="1148161"/>
                  </a:cubicBezTo>
                  <a:lnTo>
                    <a:pt x="2596591" y="1149787"/>
                  </a:lnTo>
                  <a:cubicBezTo>
                    <a:pt x="2604231" y="1162304"/>
                    <a:pt x="2611547" y="1174659"/>
                    <a:pt x="2618049" y="1187663"/>
                  </a:cubicBezTo>
                  <a:cubicBezTo>
                    <a:pt x="2621788" y="1195141"/>
                    <a:pt x="2624551" y="1201969"/>
                    <a:pt x="2626340" y="1208309"/>
                  </a:cubicBezTo>
                  <a:cubicBezTo>
                    <a:pt x="2628778" y="1216437"/>
                    <a:pt x="2629753" y="1224565"/>
                    <a:pt x="2630566" y="1231392"/>
                  </a:cubicBezTo>
                  <a:cubicBezTo>
                    <a:pt x="2631217" y="1238057"/>
                    <a:pt x="2631541" y="1245372"/>
                    <a:pt x="2631541" y="1252850"/>
                  </a:cubicBezTo>
                  <a:cubicBezTo>
                    <a:pt x="2631541" y="1260003"/>
                    <a:pt x="2630566" y="1266993"/>
                    <a:pt x="2629590" y="1274796"/>
                  </a:cubicBezTo>
                  <a:cubicBezTo>
                    <a:pt x="2628615" y="1282273"/>
                    <a:pt x="2626827" y="1289914"/>
                    <a:pt x="2625365" y="1297229"/>
                  </a:cubicBezTo>
                  <a:lnTo>
                    <a:pt x="2624064" y="1303081"/>
                  </a:lnTo>
                  <a:cubicBezTo>
                    <a:pt x="2623089" y="1307958"/>
                    <a:pt x="2621951" y="1312835"/>
                    <a:pt x="2620813" y="1317711"/>
                  </a:cubicBezTo>
                  <a:cubicBezTo>
                    <a:pt x="2619837" y="1321775"/>
                    <a:pt x="2619025" y="1326002"/>
                    <a:pt x="2618049" y="1330066"/>
                  </a:cubicBezTo>
                  <a:cubicBezTo>
                    <a:pt x="2615611" y="1341120"/>
                    <a:pt x="2613985" y="1350549"/>
                    <a:pt x="2612522" y="1359327"/>
                  </a:cubicBezTo>
                  <a:cubicBezTo>
                    <a:pt x="2611221" y="1367780"/>
                    <a:pt x="2610084" y="1376070"/>
                    <a:pt x="2609109" y="1385987"/>
                  </a:cubicBezTo>
                  <a:cubicBezTo>
                    <a:pt x="2608783" y="1389400"/>
                    <a:pt x="2608458" y="1392814"/>
                    <a:pt x="2608295" y="1396228"/>
                  </a:cubicBezTo>
                  <a:cubicBezTo>
                    <a:pt x="2608133" y="1399642"/>
                    <a:pt x="2608133" y="1403055"/>
                    <a:pt x="2608133" y="1406469"/>
                  </a:cubicBezTo>
                  <a:lnTo>
                    <a:pt x="2608133" y="1407282"/>
                  </a:lnTo>
                  <a:cubicBezTo>
                    <a:pt x="2608458" y="1411509"/>
                    <a:pt x="2608621" y="1415735"/>
                    <a:pt x="2609109" y="1419962"/>
                  </a:cubicBezTo>
                  <a:cubicBezTo>
                    <a:pt x="2609596" y="1424188"/>
                    <a:pt x="2610084" y="1428252"/>
                    <a:pt x="2610734" y="1432479"/>
                  </a:cubicBezTo>
                  <a:cubicBezTo>
                    <a:pt x="2612685" y="1443370"/>
                    <a:pt x="2614798" y="1454262"/>
                    <a:pt x="2617398" y="1464828"/>
                  </a:cubicBezTo>
                  <a:lnTo>
                    <a:pt x="2598379" y="1464828"/>
                  </a:lnTo>
                  <a:close/>
                  <a:moveTo>
                    <a:pt x="599541" y="1464991"/>
                  </a:moveTo>
                  <a:lnTo>
                    <a:pt x="621813" y="1464991"/>
                  </a:lnTo>
                  <a:cubicBezTo>
                    <a:pt x="626689" y="1456538"/>
                    <a:pt x="631240" y="1448247"/>
                    <a:pt x="635467" y="1440282"/>
                  </a:cubicBezTo>
                  <a:cubicBezTo>
                    <a:pt x="643432" y="1425326"/>
                    <a:pt x="651723" y="1407607"/>
                    <a:pt x="660014" y="1387612"/>
                  </a:cubicBezTo>
                  <a:lnTo>
                    <a:pt x="660014" y="1388262"/>
                  </a:lnTo>
                  <a:lnTo>
                    <a:pt x="661315" y="1385174"/>
                  </a:lnTo>
                  <a:cubicBezTo>
                    <a:pt x="662127" y="1383386"/>
                    <a:pt x="662940" y="1381597"/>
                    <a:pt x="663590" y="1379809"/>
                  </a:cubicBezTo>
                  <a:lnTo>
                    <a:pt x="663915" y="1378997"/>
                  </a:lnTo>
                  <a:lnTo>
                    <a:pt x="664403" y="1378021"/>
                  </a:lnTo>
                  <a:cubicBezTo>
                    <a:pt x="665541" y="1375420"/>
                    <a:pt x="666678" y="1372982"/>
                    <a:pt x="667816" y="1370381"/>
                  </a:cubicBezTo>
                  <a:lnTo>
                    <a:pt x="668792" y="1368105"/>
                  </a:lnTo>
                  <a:lnTo>
                    <a:pt x="671068" y="1362903"/>
                  </a:lnTo>
                  <a:lnTo>
                    <a:pt x="673831" y="1355913"/>
                  </a:lnTo>
                  <a:lnTo>
                    <a:pt x="673831" y="1356563"/>
                  </a:lnTo>
                  <a:lnTo>
                    <a:pt x="674156" y="1355913"/>
                  </a:lnTo>
                  <a:lnTo>
                    <a:pt x="674156" y="1355425"/>
                  </a:lnTo>
                  <a:lnTo>
                    <a:pt x="678383" y="1346159"/>
                  </a:lnTo>
                  <a:lnTo>
                    <a:pt x="679033" y="1344696"/>
                  </a:lnTo>
                  <a:lnTo>
                    <a:pt x="679359" y="1344046"/>
                  </a:lnTo>
                  <a:lnTo>
                    <a:pt x="680008" y="1342583"/>
                  </a:lnTo>
                  <a:lnTo>
                    <a:pt x="681146" y="1339982"/>
                  </a:lnTo>
                  <a:lnTo>
                    <a:pt x="681472" y="1339332"/>
                  </a:lnTo>
                  <a:lnTo>
                    <a:pt x="681959" y="1338031"/>
                  </a:lnTo>
                  <a:lnTo>
                    <a:pt x="682284" y="1337381"/>
                  </a:lnTo>
                  <a:cubicBezTo>
                    <a:pt x="682284" y="1337381"/>
                    <a:pt x="682773" y="1336406"/>
                    <a:pt x="682934" y="1335918"/>
                  </a:cubicBezTo>
                  <a:cubicBezTo>
                    <a:pt x="687649" y="1325352"/>
                    <a:pt x="692038" y="1314948"/>
                    <a:pt x="695940" y="1304869"/>
                  </a:cubicBezTo>
                  <a:cubicBezTo>
                    <a:pt x="708782" y="1272357"/>
                    <a:pt x="723574" y="1233668"/>
                    <a:pt x="735442" y="1192378"/>
                  </a:cubicBezTo>
                  <a:lnTo>
                    <a:pt x="736417" y="1189289"/>
                  </a:lnTo>
                  <a:lnTo>
                    <a:pt x="737555" y="1185550"/>
                  </a:lnTo>
                  <a:cubicBezTo>
                    <a:pt x="743244" y="1166205"/>
                    <a:pt x="748284" y="1145723"/>
                    <a:pt x="752673" y="1127516"/>
                  </a:cubicBezTo>
                  <a:lnTo>
                    <a:pt x="755436" y="1116137"/>
                  </a:lnTo>
                  <a:cubicBezTo>
                    <a:pt x="755925" y="1113861"/>
                    <a:pt x="755436" y="1111423"/>
                    <a:pt x="754298" y="1109472"/>
                  </a:cubicBezTo>
                  <a:cubicBezTo>
                    <a:pt x="752998" y="1107359"/>
                    <a:pt x="750885" y="1105896"/>
                    <a:pt x="748609" y="1105408"/>
                  </a:cubicBezTo>
                  <a:cubicBezTo>
                    <a:pt x="747958" y="1105245"/>
                    <a:pt x="747308" y="1105083"/>
                    <a:pt x="746659" y="1105083"/>
                  </a:cubicBezTo>
                  <a:cubicBezTo>
                    <a:pt x="742595" y="1105083"/>
                    <a:pt x="738855" y="1108009"/>
                    <a:pt x="737880" y="1112073"/>
                  </a:cubicBezTo>
                  <a:lnTo>
                    <a:pt x="737880" y="1112723"/>
                  </a:lnTo>
                  <a:lnTo>
                    <a:pt x="737393" y="1113536"/>
                  </a:lnTo>
                  <a:cubicBezTo>
                    <a:pt x="732028" y="1135319"/>
                    <a:pt x="726501" y="1157915"/>
                    <a:pt x="720161" y="1179861"/>
                  </a:cubicBezTo>
                  <a:lnTo>
                    <a:pt x="717722" y="1188151"/>
                  </a:lnTo>
                  <a:cubicBezTo>
                    <a:pt x="715609" y="1195141"/>
                    <a:pt x="713496" y="1202131"/>
                    <a:pt x="711221" y="1209121"/>
                  </a:cubicBezTo>
                  <a:cubicBezTo>
                    <a:pt x="705693" y="1225865"/>
                    <a:pt x="699353" y="1244234"/>
                    <a:pt x="691551" y="1265042"/>
                  </a:cubicBezTo>
                  <a:cubicBezTo>
                    <a:pt x="684723" y="1283086"/>
                    <a:pt x="677733" y="1300805"/>
                    <a:pt x="670092" y="1319174"/>
                  </a:cubicBezTo>
                  <a:lnTo>
                    <a:pt x="670092" y="1318037"/>
                  </a:lnTo>
                  <a:cubicBezTo>
                    <a:pt x="669280" y="1320312"/>
                    <a:pt x="668467" y="1322426"/>
                    <a:pt x="667492" y="1324539"/>
                  </a:cubicBezTo>
                  <a:lnTo>
                    <a:pt x="666678" y="1326490"/>
                  </a:lnTo>
                  <a:lnTo>
                    <a:pt x="666678" y="1326977"/>
                  </a:lnTo>
                  <a:lnTo>
                    <a:pt x="666028" y="1328115"/>
                  </a:lnTo>
                  <a:cubicBezTo>
                    <a:pt x="663103" y="1334780"/>
                    <a:pt x="660014" y="1341445"/>
                    <a:pt x="657413" y="1347785"/>
                  </a:cubicBezTo>
                  <a:lnTo>
                    <a:pt x="655624" y="1351849"/>
                  </a:lnTo>
                  <a:cubicBezTo>
                    <a:pt x="654325" y="1354613"/>
                    <a:pt x="653187" y="1357376"/>
                    <a:pt x="651886" y="1360140"/>
                  </a:cubicBezTo>
                  <a:lnTo>
                    <a:pt x="647334" y="1370218"/>
                  </a:lnTo>
                  <a:cubicBezTo>
                    <a:pt x="640344" y="1386149"/>
                    <a:pt x="631566" y="1405981"/>
                    <a:pt x="621974" y="1424676"/>
                  </a:cubicBezTo>
                  <a:cubicBezTo>
                    <a:pt x="615960" y="1436218"/>
                    <a:pt x="609621" y="1447272"/>
                    <a:pt x="602143" y="1459951"/>
                  </a:cubicBezTo>
                  <a:lnTo>
                    <a:pt x="599541" y="1464666"/>
                  </a:lnTo>
                  <a:close/>
                </a:path>
              </a:pathLst>
            </a:custGeom>
            <a:solidFill>
              <a:srgbClr val="508B5D"/>
            </a:solidFill>
            <a:ln w="1625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59A991A8-3005-68E2-F095-2616EB295738}"/>
                </a:ext>
              </a:extLst>
            </p:cNvPr>
            <p:cNvSpPr/>
            <p:nvPr/>
          </p:nvSpPr>
          <p:spPr>
            <a:xfrm>
              <a:off x="1577644" y="5832291"/>
              <a:ext cx="6743060" cy="1110686"/>
            </a:xfrm>
            <a:custGeom>
              <a:avLst/>
              <a:gdLst>
                <a:gd name="connsiteX0" fmla="*/ 231323 w 6743060"/>
                <a:gd name="connsiteY0" fmla="*/ 1109386 h 1110686"/>
                <a:gd name="connsiteX1" fmla="*/ 230673 w 6743060"/>
                <a:gd name="connsiteY1" fmla="*/ 1045663 h 1110686"/>
                <a:gd name="connsiteX2" fmla="*/ 226609 w 6743060"/>
                <a:gd name="connsiteY2" fmla="*/ 891718 h 1110686"/>
                <a:gd name="connsiteX3" fmla="*/ 222707 w 6743060"/>
                <a:gd name="connsiteY3" fmla="*/ 831571 h 1110686"/>
                <a:gd name="connsiteX4" fmla="*/ 222707 w 6743060"/>
                <a:gd name="connsiteY4" fmla="*/ 832709 h 1110686"/>
                <a:gd name="connsiteX5" fmla="*/ 208564 w 6743060"/>
                <a:gd name="connsiteY5" fmla="*/ 680065 h 1110686"/>
                <a:gd name="connsiteX6" fmla="*/ 200599 w 6743060"/>
                <a:gd name="connsiteY6" fmla="*/ 605613 h 1110686"/>
                <a:gd name="connsiteX7" fmla="*/ 191496 w 6743060"/>
                <a:gd name="connsiteY7" fmla="*/ 528234 h 1110686"/>
                <a:gd name="connsiteX8" fmla="*/ 179629 w 6743060"/>
                <a:gd name="connsiteY8" fmla="*/ 455082 h 1110686"/>
                <a:gd name="connsiteX9" fmla="*/ 164023 w 6743060"/>
                <a:gd name="connsiteY9" fmla="*/ 377216 h 1110686"/>
                <a:gd name="connsiteX10" fmla="*/ 159309 w 6743060"/>
                <a:gd name="connsiteY10" fmla="*/ 354620 h 1110686"/>
                <a:gd name="connsiteX11" fmla="*/ 159634 w 6743060"/>
                <a:gd name="connsiteY11" fmla="*/ 355758 h 1110686"/>
                <a:gd name="connsiteX12" fmla="*/ 155895 w 6743060"/>
                <a:gd name="connsiteY12" fmla="*/ 338201 h 1110686"/>
                <a:gd name="connsiteX13" fmla="*/ 156220 w 6743060"/>
                <a:gd name="connsiteY13" fmla="*/ 339339 h 1110686"/>
                <a:gd name="connsiteX14" fmla="*/ 138013 w 6743060"/>
                <a:gd name="connsiteY14" fmla="*/ 263261 h 1110686"/>
                <a:gd name="connsiteX15" fmla="*/ 115580 w 6743060"/>
                <a:gd name="connsiteY15" fmla="*/ 190272 h 1110686"/>
                <a:gd name="connsiteX16" fmla="*/ 106639 w 6743060"/>
                <a:gd name="connsiteY16" fmla="*/ 164750 h 1110686"/>
                <a:gd name="connsiteX17" fmla="*/ 97211 w 6743060"/>
                <a:gd name="connsiteY17" fmla="*/ 139878 h 1110686"/>
                <a:gd name="connsiteX18" fmla="*/ 85181 w 6743060"/>
                <a:gd name="connsiteY18" fmla="*/ 110617 h 1110686"/>
                <a:gd name="connsiteX19" fmla="*/ 72827 w 6743060"/>
                <a:gd name="connsiteY19" fmla="*/ 83632 h 1110686"/>
                <a:gd name="connsiteX20" fmla="*/ 60472 w 6743060"/>
                <a:gd name="connsiteY20" fmla="*/ 58598 h 1110686"/>
                <a:gd name="connsiteX21" fmla="*/ 51857 w 6743060"/>
                <a:gd name="connsiteY21" fmla="*/ 43155 h 1110686"/>
                <a:gd name="connsiteX22" fmla="*/ 40965 w 6743060"/>
                <a:gd name="connsiteY22" fmla="*/ 26736 h 1110686"/>
                <a:gd name="connsiteX23" fmla="*/ 41615 w 6743060"/>
                <a:gd name="connsiteY23" fmla="*/ 27712 h 1110686"/>
                <a:gd name="connsiteX24" fmla="*/ 36738 w 6743060"/>
                <a:gd name="connsiteY24" fmla="*/ 21697 h 1110686"/>
                <a:gd name="connsiteX25" fmla="*/ 36088 w 6743060"/>
                <a:gd name="connsiteY25" fmla="*/ 21047 h 1110686"/>
                <a:gd name="connsiteX26" fmla="*/ 34788 w 6743060"/>
                <a:gd name="connsiteY26" fmla="*/ 20072 h 1110686"/>
                <a:gd name="connsiteX27" fmla="*/ 31537 w 6743060"/>
                <a:gd name="connsiteY27" fmla="*/ 15357 h 1110686"/>
                <a:gd name="connsiteX28" fmla="*/ 31862 w 6743060"/>
                <a:gd name="connsiteY28" fmla="*/ 9668 h 1110686"/>
                <a:gd name="connsiteX29" fmla="*/ 45192 w 6743060"/>
                <a:gd name="connsiteY29" fmla="*/ 5604 h 1110686"/>
                <a:gd name="connsiteX30" fmla="*/ 53482 w 6743060"/>
                <a:gd name="connsiteY30" fmla="*/ 13732 h 1110686"/>
                <a:gd name="connsiteX31" fmla="*/ 63886 w 6743060"/>
                <a:gd name="connsiteY31" fmla="*/ 28849 h 1110686"/>
                <a:gd name="connsiteX32" fmla="*/ 82418 w 6743060"/>
                <a:gd name="connsiteY32" fmla="*/ 62500 h 1110686"/>
                <a:gd name="connsiteX33" fmla="*/ 99649 w 6743060"/>
                <a:gd name="connsiteY33" fmla="*/ 99238 h 1110686"/>
                <a:gd name="connsiteX34" fmla="*/ 114930 w 6743060"/>
                <a:gd name="connsiteY34" fmla="*/ 136139 h 1110686"/>
                <a:gd name="connsiteX35" fmla="*/ 128097 w 6743060"/>
                <a:gd name="connsiteY35" fmla="*/ 172065 h 1110686"/>
                <a:gd name="connsiteX36" fmla="*/ 140614 w 6743060"/>
                <a:gd name="connsiteY36" fmla="*/ 209128 h 1110686"/>
                <a:gd name="connsiteX37" fmla="*/ 161259 w 6743060"/>
                <a:gd name="connsiteY37" fmla="*/ 283094 h 1110686"/>
                <a:gd name="connsiteX38" fmla="*/ 176865 w 6743060"/>
                <a:gd name="connsiteY38" fmla="*/ 351531 h 1110686"/>
                <a:gd name="connsiteX39" fmla="*/ 176540 w 6743060"/>
                <a:gd name="connsiteY39" fmla="*/ 350393 h 1110686"/>
                <a:gd name="connsiteX40" fmla="*/ 191658 w 6743060"/>
                <a:gd name="connsiteY40" fmla="*/ 423708 h 1110686"/>
                <a:gd name="connsiteX41" fmla="*/ 205151 w 6743060"/>
                <a:gd name="connsiteY41" fmla="*/ 499461 h 1110686"/>
                <a:gd name="connsiteX42" fmla="*/ 210678 w 6743060"/>
                <a:gd name="connsiteY42" fmla="*/ 537663 h 1110686"/>
                <a:gd name="connsiteX43" fmla="*/ 215067 w 6743060"/>
                <a:gd name="connsiteY43" fmla="*/ 575376 h 1110686"/>
                <a:gd name="connsiteX44" fmla="*/ 223357 w 6743060"/>
                <a:gd name="connsiteY44" fmla="*/ 651942 h 1110686"/>
                <a:gd name="connsiteX45" fmla="*/ 231160 w 6743060"/>
                <a:gd name="connsiteY45" fmla="*/ 729971 h 1110686"/>
                <a:gd name="connsiteX46" fmla="*/ 238150 w 6743060"/>
                <a:gd name="connsiteY46" fmla="*/ 805236 h 1110686"/>
                <a:gd name="connsiteX47" fmla="*/ 246603 w 6743060"/>
                <a:gd name="connsiteY47" fmla="*/ 956904 h 1110686"/>
                <a:gd name="connsiteX48" fmla="*/ 248717 w 6743060"/>
                <a:gd name="connsiteY48" fmla="*/ 1106460 h 1110686"/>
                <a:gd name="connsiteX49" fmla="*/ 248717 w 6743060"/>
                <a:gd name="connsiteY49" fmla="*/ 1109061 h 1110686"/>
                <a:gd name="connsiteX50" fmla="*/ 230835 w 6743060"/>
                <a:gd name="connsiteY50" fmla="*/ 1109061 h 1110686"/>
                <a:gd name="connsiteX51" fmla="*/ 6035203 w 6743060"/>
                <a:gd name="connsiteY51" fmla="*/ 1109386 h 1110686"/>
                <a:gd name="connsiteX52" fmla="*/ 6024474 w 6743060"/>
                <a:gd name="connsiteY52" fmla="*/ 1101421 h 1110686"/>
                <a:gd name="connsiteX53" fmla="*/ 6024311 w 6743060"/>
                <a:gd name="connsiteY53" fmla="*/ 1101421 h 1110686"/>
                <a:gd name="connsiteX54" fmla="*/ 6023823 w 6743060"/>
                <a:gd name="connsiteY54" fmla="*/ 1100933 h 1110686"/>
                <a:gd name="connsiteX55" fmla="*/ 6023661 w 6743060"/>
                <a:gd name="connsiteY55" fmla="*/ 1100933 h 1110686"/>
                <a:gd name="connsiteX56" fmla="*/ 6013257 w 6743060"/>
                <a:gd name="connsiteY56" fmla="*/ 1093130 h 1110686"/>
                <a:gd name="connsiteX57" fmla="*/ 6013420 w 6743060"/>
                <a:gd name="connsiteY57" fmla="*/ 1093130 h 1110686"/>
                <a:gd name="connsiteX58" fmla="*/ 6012607 w 6743060"/>
                <a:gd name="connsiteY58" fmla="*/ 1092805 h 1110686"/>
                <a:gd name="connsiteX59" fmla="*/ 5965464 w 6743060"/>
                <a:gd name="connsiteY59" fmla="*/ 1059480 h 1110686"/>
                <a:gd name="connsiteX60" fmla="*/ 5940268 w 6743060"/>
                <a:gd name="connsiteY60" fmla="*/ 1041761 h 1110686"/>
                <a:gd name="connsiteX61" fmla="*/ 5917672 w 6743060"/>
                <a:gd name="connsiteY61" fmla="*/ 1025017 h 1110686"/>
                <a:gd name="connsiteX62" fmla="*/ 5895239 w 6743060"/>
                <a:gd name="connsiteY62" fmla="*/ 1006486 h 1110686"/>
                <a:gd name="connsiteX63" fmla="*/ 5870855 w 6743060"/>
                <a:gd name="connsiteY63" fmla="*/ 985028 h 1110686"/>
                <a:gd name="connsiteX64" fmla="*/ 5849397 w 6743060"/>
                <a:gd name="connsiteY64" fmla="*/ 964708 h 1110686"/>
                <a:gd name="connsiteX65" fmla="*/ 5830215 w 6743060"/>
                <a:gd name="connsiteY65" fmla="*/ 945851 h 1110686"/>
                <a:gd name="connsiteX66" fmla="*/ 5806806 w 6743060"/>
                <a:gd name="connsiteY66" fmla="*/ 922442 h 1110686"/>
                <a:gd name="connsiteX67" fmla="*/ 5786811 w 6743060"/>
                <a:gd name="connsiteY67" fmla="*/ 901472 h 1110686"/>
                <a:gd name="connsiteX68" fmla="*/ 5748935 w 6743060"/>
                <a:gd name="connsiteY68" fmla="*/ 860019 h 1110686"/>
                <a:gd name="connsiteX69" fmla="*/ 5673182 w 6743060"/>
                <a:gd name="connsiteY69" fmla="*/ 768010 h 1110686"/>
                <a:gd name="connsiteX70" fmla="*/ 5610108 w 6743060"/>
                <a:gd name="connsiteY70" fmla="*/ 665760 h 1110686"/>
                <a:gd name="connsiteX71" fmla="*/ 5592064 w 6743060"/>
                <a:gd name="connsiteY71" fmla="*/ 627558 h 1110686"/>
                <a:gd name="connsiteX72" fmla="*/ 5588813 w 6743060"/>
                <a:gd name="connsiteY72" fmla="*/ 618780 h 1110686"/>
                <a:gd name="connsiteX73" fmla="*/ 5586212 w 6743060"/>
                <a:gd name="connsiteY73" fmla="*/ 607726 h 1110686"/>
                <a:gd name="connsiteX74" fmla="*/ 5585887 w 6743060"/>
                <a:gd name="connsiteY74" fmla="*/ 598460 h 1110686"/>
                <a:gd name="connsiteX75" fmla="*/ 5581498 w 6743060"/>
                <a:gd name="connsiteY75" fmla="*/ 591795 h 1110686"/>
                <a:gd name="connsiteX76" fmla="*/ 5580197 w 6743060"/>
                <a:gd name="connsiteY76" fmla="*/ 580416 h 1110686"/>
                <a:gd name="connsiteX77" fmla="*/ 5583936 w 6743060"/>
                <a:gd name="connsiteY77" fmla="*/ 576189 h 1110686"/>
                <a:gd name="connsiteX78" fmla="*/ 5588325 w 6743060"/>
                <a:gd name="connsiteY78" fmla="*/ 574888 h 1110686"/>
                <a:gd name="connsiteX79" fmla="*/ 5593039 w 6743060"/>
                <a:gd name="connsiteY79" fmla="*/ 568386 h 1110686"/>
                <a:gd name="connsiteX80" fmla="*/ 5600192 w 6743060"/>
                <a:gd name="connsiteY80" fmla="*/ 567899 h 1110686"/>
                <a:gd name="connsiteX81" fmla="*/ 5626364 w 6743060"/>
                <a:gd name="connsiteY81" fmla="*/ 569687 h 1110686"/>
                <a:gd name="connsiteX82" fmla="*/ 5653674 w 6743060"/>
                <a:gd name="connsiteY82" fmla="*/ 574076 h 1110686"/>
                <a:gd name="connsiteX83" fmla="*/ 5710245 w 6743060"/>
                <a:gd name="connsiteY83" fmla="*/ 589681 h 1110686"/>
                <a:gd name="connsiteX84" fmla="*/ 5723575 w 6743060"/>
                <a:gd name="connsiteY84" fmla="*/ 594233 h 1110686"/>
                <a:gd name="connsiteX85" fmla="*/ 5736255 w 6743060"/>
                <a:gd name="connsiteY85" fmla="*/ 599110 h 1110686"/>
                <a:gd name="connsiteX86" fmla="*/ 5745683 w 6743060"/>
                <a:gd name="connsiteY86" fmla="*/ 603012 h 1110686"/>
                <a:gd name="connsiteX87" fmla="*/ 5756412 w 6743060"/>
                <a:gd name="connsiteY87" fmla="*/ 607726 h 1110686"/>
                <a:gd name="connsiteX88" fmla="*/ 5779983 w 6743060"/>
                <a:gd name="connsiteY88" fmla="*/ 618617 h 1110686"/>
                <a:gd name="connsiteX89" fmla="*/ 5802092 w 6743060"/>
                <a:gd name="connsiteY89" fmla="*/ 629509 h 1110686"/>
                <a:gd name="connsiteX90" fmla="*/ 5801116 w 6743060"/>
                <a:gd name="connsiteY90" fmla="*/ 628859 h 1110686"/>
                <a:gd name="connsiteX91" fmla="*/ 5818023 w 6743060"/>
                <a:gd name="connsiteY91" fmla="*/ 637962 h 1110686"/>
                <a:gd name="connsiteX92" fmla="*/ 5818348 w 6743060"/>
                <a:gd name="connsiteY92" fmla="*/ 637962 h 1110686"/>
                <a:gd name="connsiteX93" fmla="*/ 5869391 w 6743060"/>
                <a:gd name="connsiteY93" fmla="*/ 667385 h 1110686"/>
                <a:gd name="connsiteX94" fmla="*/ 5894426 w 6743060"/>
                <a:gd name="connsiteY94" fmla="*/ 682829 h 1110686"/>
                <a:gd name="connsiteX95" fmla="*/ 5917509 w 6743060"/>
                <a:gd name="connsiteY95" fmla="*/ 697784 h 1110686"/>
                <a:gd name="connsiteX96" fmla="*/ 5966927 w 6743060"/>
                <a:gd name="connsiteY96" fmla="*/ 733384 h 1110686"/>
                <a:gd name="connsiteX97" fmla="*/ 6010331 w 6743060"/>
                <a:gd name="connsiteY97" fmla="*/ 768985 h 1110686"/>
                <a:gd name="connsiteX98" fmla="*/ 6041217 w 6743060"/>
                <a:gd name="connsiteY98" fmla="*/ 796133 h 1110686"/>
                <a:gd name="connsiteX99" fmla="*/ 6040730 w 6743060"/>
                <a:gd name="connsiteY99" fmla="*/ 795645 h 1110686"/>
                <a:gd name="connsiteX100" fmla="*/ 6083971 w 6743060"/>
                <a:gd name="connsiteY100" fmla="*/ 837585 h 1110686"/>
                <a:gd name="connsiteX101" fmla="*/ 6104616 w 6743060"/>
                <a:gd name="connsiteY101" fmla="*/ 859206 h 1110686"/>
                <a:gd name="connsiteX102" fmla="*/ 6123635 w 6743060"/>
                <a:gd name="connsiteY102" fmla="*/ 879526 h 1110686"/>
                <a:gd name="connsiteX103" fmla="*/ 6163300 w 6743060"/>
                <a:gd name="connsiteY103" fmla="*/ 924555 h 1110686"/>
                <a:gd name="connsiteX104" fmla="*/ 6200364 w 6743060"/>
                <a:gd name="connsiteY104" fmla="*/ 971048 h 1110686"/>
                <a:gd name="connsiteX105" fmla="*/ 6234989 w 6743060"/>
                <a:gd name="connsiteY105" fmla="*/ 1015752 h 1110686"/>
                <a:gd name="connsiteX106" fmla="*/ 6270752 w 6743060"/>
                <a:gd name="connsiteY106" fmla="*/ 1062406 h 1110686"/>
                <a:gd name="connsiteX107" fmla="*/ 6304565 w 6743060"/>
                <a:gd name="connsiteY107" fmla="*/ 1110036 h 1110686"/>
                <a:gd name="connsiteX108" fmla="*/ 6283269 w 6743060"/>
                <a:gd name="connsiteY108" fmla="*/ 1110036 h 1110686"/>
                <a:gd name="connsiteX109" fmla="*/ 6273191 w 6743060"/>
                <a:gd name="connsiteY109" fmla="*/ 1096219 h 1110686"/>
                <a:gd name="connsiteX110" fmla="*/ 6255797 w 6743060"/>
                <a:gd name="connsiteY110" fmla="*/ 1072810 h 1110686"/>
                <a:gd name="connsiteX111" fmla="*/ 6220033 w 6743060"/>
                <a:gd name="connsiteY111" fmla="*/ 1026155 h 1110686"/>
                <a:gd name="connsiteX112" fmla="*/ 6157935 w 6743060"/>
                <a:gd name="connsiteY112" fmla="*/ 946501 h 1110686"/>
                <a:gd name="connsiteX113" fmla="*/ 6157935 w 6743060"/>
                <a:gd name="connsiteY113" fmla="*/ 946501 h 1110686"/>
                <a:gd name="connsiteX114" fmla="*/ 6081695 w 6743060"/>
                <a:gd name="connsiteY114" fmla="*/ 861320 h 1110686"/>
                <a:gd name="connsiteX115" fmla="*/ 6039592 w 6743060"/>
                <a:gd name="connsiteY115" fmla="*/ 819379 h 1110686"/>
                <a:gd name="connsiteX116" fmla="*/ 6040405 w 6743060"/>
                <a:gd name="connsiteY116" fmla="*/ 820192 h 1110686"/>
                <a:gd name="connsiteX117" fmla="*/ 6029188 w 6743060"/>
                <a:gd name="connsiteY117" fmla="*/ 809625 h 1110686"/>
                <a:gd name="connsiteX118" fmla="*/ 5983834 w 6743060"/>
                <a:gd name="connsiteY118" fmla="*/ 769960 h 1110686"/>
                <a:gd name="connsiteX119" fmla="*/ 5940430 w 6743060"/>
                <a:gd name="connsiteY119" fmla="*/ 735823 h 1110686"/>
                <a:gd name="connsiteX120" fmla="*/ 5931164 w 6743060"/>
                <a:gd name="connsiteY120" fmla="*/ 728996 h 1110686"/>
                <a:gd name="connsiteX121" fmla="*/ 5931652 w 6743060"/>
                <a:gd name="connsiteY121" fmla="*/ 729320 h 1110686"/>
                <a:gd name="connsiteX122" fmla="*/ 5931164 w 6743060"/>
                <a:gd name="connsiteY122" fmla="*/ 728996 h 1110686"/>
                <a:gd name="connsiteX123" fmla="*/ 5930677 w 6743060"/>
                <a:gd name="connsiteY123" fmla="*/ 728671 h 1110686"/>
                <a:gd name="connsiteX124" fmla="*/ 5931164 w 6743060"/>
                <a:gd name="connsiteY124" fmla="*/ 728996 h 1110686"/>
                <a:gd name="connsiteX125" fmla="*/ 5917347 w 6743060"/>
                <a:gd name="connsiteY125" fmla="*/ 719242 h 1110686"/>
                <a:gd name="connsiteX126" fmla="*/ 5816559 w 6743060"/>
                <a:gd name="connsiteY126" fmla="*/ 657632 h 1110686"/>
                <a:gd name="connsiteX127" fmla="*/ 5810057 w 6743060"/>
                <a:gd name="connsiteY127" fmla="*/ 654056 h 1110686"/>
                <a:gd name="connsiteX128" fmla="*/ 5793801 w 6743060"/>
                <a:gd name="connsiteY128" fmla="*/ 645277 h 1110686"/>
                <a:gd name="connsiteX129" fmla="*/ 5793639 w 6743060"/>
                <a:gd name="connsiteY129" fmla="*/ 645277 h 1110686"/>
                <a:gd name="connsiteX130" fmla="*/ 5776732 w 6743060"/>
                <a:gd name="connsiteY130" fmla="*/ 636824 h 1110686"/>
                <a:gd name="connsiteX131" fmla="*/ 5756087 w 6743060"/>
                <a:gd name="connsiteY131" fmla="*/ 627071 h 1110686"/>
                <a:gd name="connsiteX132" fmla="*/ 5736417 w 6743060"/>
                <a:gd name="connsiteY132" fmla="*/ 618455 h 1110686"/>
                <a:gd name="connsiteX133" fmla="*/ 5717723 w 6743060"/>
                <a:gd name="connsiteY133" fmla="*/ 611140 h 1110686"/>
                <a:gd name="connsiteX134" fmla="*/ 5718861 w 6743060"/>
                <a:gd name="connsiteY134" fmla="*/ 611627 h 1110686"/>
                <a:gd name="connsiteX135" fmla="*/ 5689600 w 6743060"/>
                <a:gd name="connsiteY135" fmla="*/ 602036 h 1110686"/>
                <a:gd name="connsiteX136" fmla="*/ 5661802 w 6743060"/>
                <a:gd name="connsiteY136" fmla="*/ 594396 h 1110686"/>
                <a:gd name="connsiteX137" fmla="*/ 5641970 w 6743060"/>
                <a:gd name="connsiteY137" fmla="*/ 590332 h 1110686"/>
                <a:gd name="connsiteX138" fmla="*/ 5627177 w 6743060"/>
                <a:gd name="connsiteY138" fmla="*/ 588056 h 1110686"/>
                <a:gd name="connsiteX139" fmla="*/ 5661802 w 6743060"/>
                <a:gd name="connsiteY139" fmla="*/ 611302 h 1110686"/>
                <a:gd name="connsiteX140" fmla="*/ 5709270 w 6743060"/>
                <a:gd name="connsiteY140" fmla="*/ 644139 h 1110686"/>
                <a:gd name="connsiteX141" fmla="*/ 5714309 w 6743060"/>
                <a:gd name="connsiteY141" fmla="*/ 647716 h 1110686"/>
                <a:gd name="connsiteX142" fmla="*/ 5713334 w 6743060"/>
                <a:gd name="connsiteY142" fmla="*/ 647065 h 1110686"/>
                <a:gd name="connsiteX143" fmla="*/ 5715610 w 6743060"/>
                <a:gd name="connsiteY143" fmla="*/ 648691 h 1110686"/>
                <a:gd name="connsiteX144" fmla="*/ 5715122 w 6743060"/>
                <a:gd name="connsiteY144" fmla="*/ 648366 h 1110686"/>
                <a:gd name="connsiteX145" fmla="*/ 5715610 w 6743060"/>
                <a:gd name="connsiteY145" fmla="*/ 648691 h 1110686"/>
                <a:gd name="connsiteX146" fmla="*/ 5715772 w 6743060"/>
                <a:gd name="connsiteY146" fmla="*/ 648691 h 1110686"/>
                <a:gd name="connsiteX147" fmla="*/ 5716585 w 6743060"/>
                <a:gd name="connsiteY147" fmla="*/ 649341 h 1110686"/>
                <a:gd name="connsiteX148" fmla="*/ 5716260 w 6743060"/>
                <a:gd name="connsiteY148" fmla="*/ 649016 h 1110686"/>
                <a:gd name="connsiteX149" fmla="*/ 5717886 w 6743060"/>
                <a:gd name="connsiteY149" fmla="*/ 650154 h 1110686"/>
                <a:gd name="connsiteX150" fmla="*/ 5716910 w 6743060"/>
                <a:gd name="connsiteY150" fmla="*/ 649504 h 1110686"/>
                <a:gd name="connsiteX151" fmla="*/ 5719836 w 6743060"/>
                <a:gd name="connsiteY151" fmla="*/ 651617 h 1110686"/>
                <a:gd name="connsiteX152" fmla="*/ 5724063 w 6743060"/>
                <a:gd name="connsiteY152" fmla="*/ 654705 h 1110686"/>
                <a:gd name="connsiteX153" fmla="*/ 5725363 w 6743060"/>
                <a:gd name="connsiteY153" fmla="*/ 655681 h 1110686"/>
                <a:gd name="connsiteX154" fmla="*/ 5725688 w 6743060"/>
                <a:gd name="connsiteY154" fmla="*/ 655681 h 1110686"/>
                <a:gd name="connsiteX155" fmla="*/ 5726014 w 6743060"/>
                <a:gd name="connsiteY155" fmla="*/ 656168 h 1110686"/>
                <a:gd name="connsiteX156" fmla="*/ 5725851 w 6743060"/>
                <a:gd name="connsiteY156" fmla="*/ 656168 h 1110686"/>
                <a:gd name="connsiteX157" fmla="*/ 5727477 w 6743060"/>
                <a:gd name="connsiteY157" fmla="*/ 657144 h 1110686"/>
                <a:gd name="connsiteX158" fmla="*/ 5727477 w 6743060"/>
                <a:gd name="connsiteY158" fmla="*/ 657144 h 1110686"/>
                <a:gd name="connsiteX159" fmla="*/ 5728289 w 6743060"/>
                <a:gd name="connsiteY159" fmla="*/ 657794 h 1110686"/>
                <a:gd name="connsiteX160" fmla="*/ 5727964 w 6743060"/>
                <a:gd name="connsiteY160" fmla="*/ 657794 h 1110686"/>
                <a:gd name="connsiteX161" fmla="*/ 5727964 w 6743060"/>
                <a:gd name="connsiteY161" fmla="*/ 657469 h 1110686"/>
                <a:gd name="connsiteX162" fmla="*/ 5728452 w 6743060"/>
                <a:gd name="connsiteY162" fmla="*/ 657957 h 1110686"/>
                <a:gd name="connsiteX163" fmla="*/ 5728777 w 6743060"/>
                <a:gd name="connsiteY163" fmla="*/ 658282 h 1110686"/>
                <a:gd name="connsiteX164" fmla="*/ 5728777 w 6743060"/>
                <a:gd name="connsiteY164" fmla="*/ 658282 h 1110686"/>
                <a:gd name="connsiteX165" fmla="*/ 5772668 w 6743060"/>
                <a:gd name="connsiteY165" fmla="*/ 691769 h 1110686"/>
                <a:gd name="connsiteX166" fmla="*/ 5819973 w 6743060"/>
                <a:gd name="connsiteY166" fmla="*/ 729483 h 1110686"/>
                <a:gd name="connsiteX167" fmla="*/ 5911982 w 6743060"/>
                <a:gd name="connsiteY167" fmla="*/ 806699 h 1110686"/>
                <a:gd name="connsiteX168" fmla="*/ 5954410 w 6743060"/>
                <a:gd name="connsiteY168" fmla="*/ 844576 h 1110686"/>
                <a:gd name="connsiteX169" fmla="*/ 5997164 w 6743060"/>
                <a:gd name="connsiteY169" fmla="*/ 883915 h 1110686"/>
                <a:gd name="connsiteX170" fmla="*/ 5996513 w 6743060"/>
                <a:gd name="connsiteY170" fmla="*/ 883428 h 1110686"/>
                <a:gd name="connsiteX171" fmla="*/ 6011631 w 6743060"/>
                <a:gd name="connsiteY171" fmla="*/ 897733 h 1110686"/>
                <a:gd name="connsiteX172" fmla="*/ 6010819 w 6743060"/>
                <a:gd name="connsiteY172" fmla="*/ 896920 h 1110686"/>
                <a:gd name="connsiteX173" fmla="*/ 6011306 w 6743060"/>
                <a:gd name="connsiteY173" fmla="*/ 897408 h 1110686"/>
                <a:gd name="connsiteX174" fmla="*/ 6011631 w 6743060"/>
                <a:gd name="connsiteY174" fmla="*/ 897733 h 1110686"/>
                <a:gd name="connsiteX175" fmla="*/ 6011631 w 6743060"/>
                <a:gd name="connsiteY175" fmla="*/ 897733 h 1110686"/>
                <a:gd name="connsiteX176" fmla="*/ 6012282 w 6743060"/>
                <a:gd name="connsiteY176" fmla="*/ 898383 h 1110686"/>
                <a:gd name="connsiteX177" fmla="*/ 6011957 w 6743060"/>
                <a:gd name="connsiteY177" fmla="*/ 898058 h 1110686"/>
                <a:gd name="connsiteX178" fmla="*/ 6012769 w 6743060"/>
                <a:gd name="connsiteY178" fmla="*/ 898871 h 1110686"/>
                <a:gd name="connsiteX179" fmla="*/ 6012932 w 6743060"/>
                <a:gd name="connsiteY179" fmla="*/ 898871 h 1110686"/>
                <a:gd name="connsiteX180" fmla="*/ 6013420 w 6743060"/>
                <a:gd name="connsiteY180" fmla="*/ 899521 h 1110686"/>
                <a:gd name="connsiteX181" fmla="*/ 6013257 w 6743060"/>
                <a:gd name="connsiteY181" fmla="*/ 899521 h 1110686"/>
                <a:gd name="connsiteX182" fmla="*/ 6013907 w 6743060"/>
                <a:gd name="connsiteY182" fmla="*/ 900008 h 1110686"/>
                <a:gd name="connsiteX183" fmla="*/ 6013582 w 6743060"/>
                <a:gd name="connsiteY183" fmla="*/ 899684 h 1110686"/>
                <a:gd name="connsiteX184" fmla="*/ 6014070 w 6743060"/>
                <a:gd name="connsiteY184" fmla="*/ 900008 h 1110686"/>
                <a:gd name="connsiteX185" fmla="*/ 6014558 w 6743060"/>
                <a:gd name="connsiteY185" fmla="*/ 900496 h 1110686"/>
                <a:gd name="connsiteX186" fmla="*/ 6014232 w 6743060"/>
                <a:gd name="connsiteY186" fmla="*/ 900171 h 1110686"/>
                <a:gd name="connsiteX187" fmla="*/ 6016346 w 6743060"/>
                <a:gd name="connsiteY187" fmla="*/ 902122 h 1110686"/>
                <a:gd name="connsiteX188" fmla="*/ 6018296 w 6743060"/>
                <a:gd name="connsiteY188" fmla="*/ 903910 h 1110686"/>
                <a:gd name="connsiteX189" fmla="*/ 6017809 w 6743060"/>
                <a:gd name="connsiteY189" fmla="*/ 903585 h 1110686"/>
                <a:gd name="connsiteX190" fmla="*/ 6020247 w 6743060"/>
                <a:gd name="connsiteY190" fmla="*/ 905861 h 1110686"/>
                <a:gd name="connsiteX191" fmla="*/ 6021710 w 6743060"/>
                <a:gd name="connsiteY191" fmla="*/ 907161 h 1110686"/>
                <a:gd name="connsiteX192" fmla="*/ 6021385 w 6743060"/>
                <a:gd name="connsiteY192" fmla="*/ 906836 h 1110686"/>
                <a:gd name="connsiteX193" fmla="*/ 6021873 w 6743060"/>
                <a:gd name="connsiteY193" fmla="*/ 907161 h 1110686"/>
                <a:gd name="connsiteX194" fmla="*/ 6021873 w 6743060"/>
                <a:gd name="connsiteY194" fmla="*/ 907161 h 1110686"/>
                <a:gd name="connsiteX195" fmla="*/ 6022523 w 6743060"/>
                <a:gd name="connsiteY195" fmla="*/ 907812 h 1110686"/>
                <a:gd name="connsiteX196" fmla="*/ 6022523 w 6743060"/>
                <a:gd name="connsiteY196" fmla="*/ 907812 h 1110686"/>
                <a:gd name="connsiteX197" fmla="*/ 6023336 w 6743060"/>
                <a:gd name="connsiteY197" fmla="*/ 908624 h 1110686"/>
                <a:gd name="connsiteX198" fmla="*/ 6023336 w 6743060"/>
                <a:gd name="connsiteY198" fmla="*/ 908624 h 1110686"/>
                <a:gd name="connsiteX199" fmla="*/ 6105429 w 6743060"/>
                <a:gd name="connsiteY199" fmla="*/ 990230 h 1110686"/>
                <a:gd name="connsiteX200" fmla="*/ 6187847 w 6743060"/>
                <a:gd name="connsiteY200" fmla="*/ 1074923 h 1110686"/>
                <a:gd name="connsiteX201" fmla="*/ 6221171 w 6743060"/>
                <a:gd name="connsiteY201" fmla="*/ 1110199 h 1110686"/>
                <a:gd name="connsiteX202" fmla="*/ 6196462 w 6743060"/>
                <a:gd name="connsiteY202" fmla="*/ 1110199 h 1110686"/>
                <a:gd name="connsiteX203" fmla="*/ 6160536 w 6743060"/>
                <a:gd name="connsiteY203" fmla="*/ 1072485 h 1110686"/>
                <a:gd name="connsiteX204" fmla="*/ 6080232 w 6743060"/>
                <a:gd name="connsiteY204" fmla="*/ 990230 h 1110686"/>
                <a:gd name="connsiteX205" fmla="*/ 6041543 w 6743060"/>
                <a:gd name="connsiteY205" fmla="*/ 951377 h 1110686"/>
                <a:gd name="connsiteX206" fmla="*/ 5999927 w 6743060"/>
                <a:gd name="connsiteY206" fmla="*/ 911225 h 1110686"/>
                <a:gd name="connsiteX207" fmla="*/ 6000090 w 6743060"/>
                <a:gd name="connsiteY207" fmla="*/ 911225 h 1110686"/>
                <a:gd name="connsiteX208" fmla="*/ 5999114 w 6743060"/>
                <a:gd name="connsiteY208" fmla="*/ 910413 h 1110686"/>
                <a:gd name="connsiteX209" fmla="*/ 5999439 w 6743060"/>
                <a:gd name="connsiteY209" fmla="*/ 910737 h 1110686"/>
                <a:gd name="connsiteX210" fmla="*/ 5998627 w 6743060"/>
                <a:gd name="connsiteY210" fmla="*/ 910088 h 1110686"/>
                <a:gd name="connsiteX211" fmla="*/ 5998627 w 6743060"/>
                <a:gd name="connsiteY211" fmla="*/ 910088 h 1110686"/>
                <a:gd name="connsiteX212" fmla="*/ 5998627 w 6743060"/>
                <a:gd name="connsiteY212" fmla="*/ 910088 h 1110686"/>
                <a:gd name="connsiteX213" fmla="*/ 5999114 w 6743060"/>
                <a:gd name="connsiteY213" fmla="*/ 910413 h 1110686"/>
                <a:gd name="connsiteX214" fmla="*/ 5999277 w 6743060"/>
                <a:gd name="connsiteY214" fmla="*/ 910413 h 1110686"/>
                <a:gd name="connsiteX215" fmla="*/ 5984972 w 6743060"/>
                <a:gd name="connsiteY215" fmla="*/ 897083 h 1110686"/>
                <a:gd name="connsiteX216" fmla="*/ 5984972 w 6743060"/>
                <a:gd name="connsiteY216" fmla="*/ 897083 h 1110686"/>
                <a:gd name="connsiteX217" fmla="*/ 5899465 w 6743060"/>
                <a:gd name="connsiteY217" fmla="*/ 819704 h 1110686"/>
                <a:gd name="connsiteX218" fmla="*/ 5807131 w 6743060"/>
                <a:gd name="connsiteY218" fmla="*/ 742326 h 1110686"/>
                <a:gd name="connsiteX219" fmla="*/ 5761127 w 6743060"/>
                <a:gd name="connsiteY219" fmla="*/ 705750 h 1110686"/>
                <a:gd name="connsiteX220" fmla="*/ 5717398 w 6743060"/>
                <a:gd name="connsiteY220" fmla="*/ 672424 h 1110686"/>
                <a:gd name="connsiteX221" fmla="*/ 5717398 w 6743060"/>
                <a:gd name="connsiteY221" fmla="*/ 672424 h 1110686"/>
                <a:gd name="connsiteX222" fmla="*/ 5715935 w 6743060"/>
                <a:gd name="connsiteY222" fmla="*/ 671287 h 1110686"/>
                <a:gd name="connsiteX223" fmla="*/ 5716910 w 6743060"/>
                <a:gd name="connsiteY223" fmla="*/ 672100 h 1110686"/>
                <a:gd name="connsiteX224" fmla="*/ 5709920 w 6743060"/>
                <a:gd name="connsiteY224" fmla="*/ 667060 h 1110686"/>
                <a:gd name="connsiteX225" fmla="*/ 5709920 w 6743060"/>
                <a:gd name="connsiteY225" fmla="*/ 667060 h 1110686"/>
                <a:gd name="connsiteX226" fmla="*/ 5708945 w 6743060"/>
                <a:gd name="connsiteY226" fmla="*/ 666410 h 1110686"/>
                <a:gd name="connsiteX227" fmla="*/ 5703743 w 6743060"/>
                <a:gd name="connsiteY227" fmla="*/ 662671 h 1110686"/>
                <a:gd name="connsiteX228" fmla="*/ 5704231 w 6743060"/>
                <a:gd name="connsiteY228" fmla="*/ 662996 h 1110686"/>
                <a:gd name="connsiteX229" fmla="*/ 5608158 w 6743060"/>
                <a:gd name="connsiteY229" fmla="*/ 597160 h 1110686"/>
                <a:gd name="connsiteX230" fmla="*/ 5607345 w 6743060"/>
                <a:gd name="connsiteY230" fmla="*/ 596509 h 1110686"/>
                <a:gd name="connsiteX231" fmla="*/ 5642620 w 6743060"/>
                <a:gd name="connsiteY231" fmla="*/ 636662 h 1110686"/>
                <a:gd name="connsiteX232" fmla="*/ 5680984 w 6743060"/>
                <a:gd name="connsiteY232" fmla="*/ 679415 h 1110686"/>
                <a:gd name="connsiteX233" fmla="*/ 5723575 w 6743060"/>
                <a:gd name="connsiteY233" fmla="*/ 725907 h 1110686"/>
                <a:gd name="connsiteX234" fmla="*/ 5760639 w 6743060"/>
                <a:gd name="connsiteY234" fmla="*/ 765084 h 1110686"/>
                <a:gd name="connsiteX235" fmla="*/ 5790875 w 6743060"/>
                <a:gd name="connsiteY235" fmla="*/ 795808 h 1110686"/>
                <a:gd name="connsiteX236" fmla="*/ 5818673 w 6743060"/>
                <a:gd name="connsiteY236" fmla="*/ 822955 h 1110686"/>
                <a:gd name="connsiteX237" fmla="*/ 5818673 w 6743060"/>
                <a:gd name="connsiteY237" fmla="*/ 822955 h 1110686"/>
                <a:gd name="connsiteX238" fmla="*/ 5818023 w 6743060"/>
                <a:gd name="connsiteY238" fmla="*/ 822468 h 1110686"/>
                <a:gd name="connsiteX239" fmla="*/ 5818348 w 6743060"/>
                <a:gd name="connsiteY239" fmla="*/ 822792 h 1110686"/>
                <a:gd name="connsiteX240" fmla="*/ 5817697 w 6743060"/>
                <a:gd name="connsiteY240" fmla="*/ 822143 h 1110686"/>
                <a:gd name="connsiteX241" fmla="*/ 5818835 w 6743060"/>
                <a:gd name="connsiteY241" fmla="*/ 823280 h 1110686"/>
                <a:gd name="connsiteX242" fmla="*/ 5819486 w 6743060"/>
                <a:gd name="connsiteY242" fmla="*/ 823768 h 1110686"/>
                <a:gd name="connsiteX243" fmla="*/ 5819486 w 6743060"/>
                <a:gd name="connsiteY243" fmla="*/ 823768 h 1110686"/>
                <a:gd name="connsiteX244" fmla="*/ 5820136 w 6743060"/>
                <a:gd name="connsiteY244" fmla="*/ 824581 h 1110686"/>
                <a:gd name="connsiteX245" fmla="*/ 5819811 w 6743060"/>
                <a:gd name="connsiteY245" fmla="*/ 824256 h 1110686"/>
                <a:gd name="connsiteX246" fmla="*/ 5820461 w 6743060"/>
                <a:gd name="connsiteY246" fmla="*/ 824906 h 1110686"/>
                <a:gd name="connsiteX247" fmla="*/ 5820136 w 6743060"/>
                <a:gd name="connsiteY247" fmla="*/ 824581 h 1110686"/>
                <a:gd name="connsiteX248" fmla="*/ 5820786 w 6743060"/>
                <a:gd name="connsiteY248" fmla="*/ 825069 h 1110686"/>
                <a:gd name="connsiteX249" fmla="*/ 5821111 w 6743060"/>
                <a:gd name="connsiteY249" fmla="*/ 825393 h 1110686"/>
                <a:gd name="connsiteX250" fmla="*/ 5821111 w 6743060"/>
                <a:gd name="connsiteY250" fmla="*/ 825393 h 1110686"/>
                <a:gd name="connsiteX251" fmla="*/ 5825663 w 6743060"/>
                <a:gd name="connsiteY251" fmla="*/ 829457 h 1110686"/>
                <a:gd name="connsiteX252" fmla="*/ 5829564 w 6743060"/>
                <a:gd name="connsiteY252" fmla="*/ 833197 h 1110686"/>
                <a:gd name="connsiteX253" fmla="*/ 5831190 w 6743060"/>
                <a:gd name="connsiteY253" fmla="*/ 834822 h 1110686"/>
                <a:gd name="connsiteX254" fmla="*/ 5830540 w 6743060"/>
                <a:gd name="connsiteY254" fmla="*/ 834172 h 1110686"/>
                <a:gd name="connsiteX255" fmla="*/ 5832165 w 6743060"/>
                <a:gd name="connsiteY255" fmla="*/ 835635 h 1110686"/>
                <a:gd name="connsiteX256" fmla="*/ 5832165 w 6743060"/>
                <a:gd name="connsiteY256" fmla="*/ 835635 h 1110686"/>
                <a:gd name="connsiteX257" fmla="*/ 5832165 w 6743060"/>
                <a:gd name="connsiteY257" fmla="*/ 835960 h 1110686"/>
                <a:gd name="connsiteX258" fmla="*/ 5832165 w 6743060"/>
                <a:gd name="connsiteY258" fmla="*/ 835960 h 1110686"/>
                <a:gd name="connsiteX259" fmla="*/ 5846308 w 6743060"/>
                <a:gd name="connsiteY259" fmla="*/ 849128 h 1110686"/>
                <a:gd name="connsiteX260" fmla="*/ 5846308 w 6743060"/>
                <a:gd name="connsiteY260" fmla="*/ 849128 h 1110686"/>
                <a:gd name="connsiteX261" fmla="*/ 5858825 w 6743060"/>
                <a:gd name="connsiteY261" fmla="*/ 860832 h 1110686"/>
                <a:gd name="connsiteX262" fmla="*/ 5858825 w 6743060"/>
                <a:gd name="connsiteY262" fmla="*/ 860832 h 1110686"/>
                <a:gd name="connsiteX263" fmla="*/ 5901903 w 6743060"/>
                <a:gd name="connsiteY263" fmla="*/ 900822 h 1110686"/>
                <a:gd name="connsiteX264" fmla="*/ 5943844 w 6743060"/>
                <a:gd name="connsiteY264" fmla="*/ 939348 h 1110686"/>
                <a:gd name="connsiteX265" fmla="*/ 5987247 w 6743060"/>
                <a:gd name="connsiteY265" fmla="*/ 978525 h 1110686"/>
                <a:gd name="connsiteX266" fmla="*/ 6030814 w 6743060"/>
                <a:gd name="connsiteY266" fmla="*/ 1017052 h 1110686"/>
                <a:gd name="connsiteX267" fmla="*/ 6076168 w 6743060"/>
                <a:gd name="connsiteY267" fmla="*/ 1055091 h 1110686"/>
                <a:gd name="connsiteX268" fmla="*/ 6122497 w 6743060"/>
                <a:gd name="connsiteY268" fmla="*/ 1091992 h 1110686"/>
                <a:gd name="connsiteX269" fmla="*/ 6145581 w 6743060"/>
                <a:gd name="connsiteY269" fmla="*/ 1110199 h 1110686"/>
                <a:gd name="connsiteX270" fmla="*/ 6116158 w 6743060"/>
                <a:gd name="connsiteY270" fmla="*/ 1110199 h 1110686"/>
                <a:gd name="connsiteX271" fmla="*/ 6079256 w 6743060"/>
                <a:gd name="connsiteY271" fmla="*/ 1081101 h 1110686"/>
                <a:gd name="connsiteX272" fmla="*/ 6055848 w 6743060"/>
                <a:gd name="connsiteY272" fmla="*/ 1062081 h 1110686"/>
                <a:gd name="connsiteX273" fmla="*/ 6032602 w 6743060"/>
                <a:gd name="connsiteY273" fmla="*/ 1042736 h 1110686"/>
                <a:gd name="connsiteX274" fmla="*/ 5990011 w 6743060"/>
                <a:gd name="connsiteY274" fmla="*/ 1005672 h 1110686"/>
                <a:gd name="connsiteX275" fmla="*/ 5904017 w 6743060"/>
                <a:gd name="connsiteY275" fmla="*/ 927807 h 1110686"/>
                <a:gd name="connsiteX276" fmla="*/ 5846796 w 6743060"/>
                <a:gd name="connsiteY276" fmla="*/ 874975 h 1110686"/>
                <a:gd name="connsiteX277" fmla="*/ 5846796 w 6743060"/>
                <a:gd name="connsiteY277" fmla="*/ 874975 h 1110686"/>
                <a:gd name="connsiteX278" fmla="*/ 5833466 w 6743060"/>
                <a:gd name="connsiteY278" fmla="*/ 862457 h 1110686"/>
                <a:gd name="connsiteX279" fmla="*/ 5833628 w 6743060"/>
                <a:gd name="connsiteY279" fmla="*/ 862457 h 1110686"/>
                <a:gd name="connsiteX280" fmla="*/ 5818998 w 6743060"/>
                <a:gd name="connsiteY280" fmla="*/ 848965 h 1110686"/>
                <a:gd name="connsiteX281" fmla="*/ 5819973 w 6743060"/>
                <a:gd name="connsiteY281" fmla="*/ 849777 h 1110686"/>
                <a:gd name="connsiteX282" fmla="*/ 5818348 w 6743060"/>
                <a:gd name="connsiteY282" fmla="*/ 848315 h 1110686"/>
                <a:gd name="connsiteX283" fmla="*/ 5818673 w 6743060"/>
                <a:gd name="connsiteY283" fmla="*/ 848640 h 1110686"/>
                <a:gd name="connsiteX284" fmla="*/ 5817860 w 6743060"/>
                <a:gd name="connsiteY284" fmla="*/ 847827 h 1110686"/>
                <a:gd name="connsiteX285" fmla="*/ 5817860 w 6743060"/>
                <a:gd name="connsiteY285" fmla="*/ 847827 h 1110686"/>
                <a:gd name="connsiteX286" fmla="*/ 5816885 w 6743060"/>
                <a:gd name="connsiteY286" fmla="*/ 846852 h 1110686"/>
                <a:gd name="connsiteX287" fmla="*/ 5817860 w 6743060"/>
                <a:gd name="connsiteY287" fmla="*/ 847664 h 1110686"/>
                <a:gd name="connsiteX288" fmla="*/ 5815259 w 6743060"/>
                <a:gd name="connsiteY288" fmla="*/ 845226 h 1110686"/>
                <a:gd name="connsiteX289" fmla="*/ 5816072 w 6743060"/>
                <a:gd name="connsiteY289" fmla="*/ 846039 h 1110686"/>
                <a:gd name="connsiteX290" fmla="*/ 5810220 w 6743060"/>
                <a:gd name="connsiteY290" fmla="*/ 840512 h 1110686"/>
                <a:gd name="connsiteX291" fmla="*/ 5810382 w 6743060"/>
                <a:gd name="connsiteY291" fmla="*/ 840512 h 1110686"/>
                <a:gd name="connsiteX292" fmla="*/ 5808594 w 6743060"/>
                <a:gd name="connsiteY292" fmla="*/ 839048 h 1110686"/>
                <a:gd name="connsiteX293" fmla="*/ 5808594 w 6743060"/>
                <a:gd name="connsiteY293" fmla="*/ 839048 h 1110686"/>
                <a:gd name="connsiteX294" fmla="*/ 5807781 w 6743060"/>
                <a:gd name="connsiteY294" fmla="*/ 838236 h 1110686"/>
                <a:gd name="connsiteX295" fmla="*/ 5808106 w 6743060"/>
                <a:gd name="connsiteY295" fmla="*/ 838561 h 1110686"/>
                <a:gd name="connsiteX296" fmla="*/ 5806806 w 6743060"/>
                <a:gd name="connsiteY296" fmla="*/ 837261 h 1110686"/>
                <a:gd name="connsiteX297" fmla="*/ 5807456 w 6743060"/>
                <a:gd name="connsiteY297" fmla="*/ 837911 h 1110686"/>
                <a:gd name="connsiteX298" fmla="*/ 5806481 w 6743060"/>
                <a:gd name="connsiteY298" fmla="*/ 836936 h 1110686"/>
                <a:gd name="connsiteX299" fmla="*/ 5806481 w 6743060"/>
                <a:gd name="connsiteY299" fmla="*/ 836936 h 1110686"/>
                <a:gd name="connsiteX300" fmla="*/ 5804693 w 6743060"/>
                <a:gd name="connsiteY300" fmla="*/ 835472 h 1110686"/>
                <a:gd name="connsiteX301" fmla="*/ 5805668 w 6743060"/>
                <a:gd name="connsiteY301" fmla="*/ 836285 h 1110686"/>
                <a:gd name="connsiteX302" fmla="*/ 5763077 w 6743060"/>
                <a:gd name="connsiteY302" fmla="*/ 794344 h 1110686"/>
                <a:gd name="connsiteX303" fmla="*/ 5725038 w 6743060"/>
                <a:gd name="connsiteY303" fmla="*/ 754843 h 1110686"/>
                <a:gd name="connsiteX304" fmla="*/ 5645709 w 6743060"/>
                <a:gd name="connsiteY304" fmla="*/ 668036 h 1110686"/>
                <a:gd name="connsiteX305" fmla="*/ 5613847 w 6743060"/>
                <a:gd name="connsiteY305" fmla="*/ 632110 h 1110686"/>
                <a:gd name="connsiteX306" fmla="*/ 5621000 w 6743060"/>
                <a:gd name="connsiteY306" fmla="*/ 647065 h 1110686"/>
                <a:gd name="connsiteX307" fmla="*/ 5631404 w 6743060"/>
                <a:gd name="connsiteY307" fmla="*/ 667060 h 1110686"/>
                <a:gd name="connsiteX308" fmla="*/ 5650261 w 6743060"/>
                <a:gd name="connsiteY308" fmla="*/ 700060 h 1110686"/>
                <a:gd name="connsiteX309" fmla="*/ 5676758 w 6743060"/>
                <a:gd name="connsiteY309" fmla="*/ 741350 h 1110686"/>
                <a:gd name="connsiteX310" fmla="*/ 5692364 w 6743060"/>
                <a:gd name="connsiteY310" fmla="*/ 763458 h 1110686"/>
                <a:gd name="connsiteX311" fmla="*/ 5707644 w 6743060"/>
                <a:gd name="connsiteY311" fmla="*/ 783453 h 1110686"/>
                <a:gd name="connsiteX312" fmla="*/ 5784860 w 6743060"/>
                <a:gd name="connsiteY312" fmla="*/ 872699 h 1110686"/>
                <a:gd name="connsiteX313" fmla="*/ 5823875 w 6743060"/>
                <a:gd name="connsiteY313" fmla="*/ 914152 h 1110686"/>
                <a:gd name="connsiteX314" fmla="*/ 5867116 w 6743060"/>
                <a:gd name="connsiteY314" fmla="*/ 957067 h 1110686"/>
                <a:gd name="connsiteX315" fmla="*/ 5871830 w 6743060"/>
                <a:gd name="connsiteY315" fmla="*/ 961619 h 1110686"/>
                <a:gd name="connsiteX316" fmla="*/ 5871017 w 6743060"/>
                <a:gd name="connsiteY316" fmla="*/ 960806 h 1110686"/>
                <a:gd name="connsiteX317" fmla="*/ 5890849 w 6743060"/>
                <a:gd name="connsiteY317" fmla="*/ 979176 h 1110686"/>
                <a:gd name="connsiteX318" fmla="*/ 5908894 w 6743060"/>
                <a:gd name="connsiteY318" fmla="*/ 995106 h 1110686"/>
                <a:gd name="connsiteX319" fmla="*/ 5920273 w 6743060"/>
                <a:gd name="connsiteY319" fmla="*/ 1004697 h 1110686"/>
                <a:gd name="connsiteX320" fmla="*/ 5931002 w 6743060"/>
                <a:gd name="connsiteY320" fmla="*/ 1013151 h 1110686"/>
                <a:gd name="connsiteX321" fmla="*/ 5950997 w 6743060"/>
                <a:gd name="connsiteY321" fmla="*/ 1027944 h 1110686"/>
                <a:gd name="connsiteX322" fmla="*/ 5985622 w 6743060"/>
                <a:gd name="connsiteY322" fmla="*/ 1052490 h 1110686"/>
                <a:gd name="connsiteX323" fmla="*/ 6024149 w 6743060"/>
                <a:gd name="connsiteY323" fmla="*/ 1079800 h 1110686"/>
                <a:gd name="connsiteX324" fmla="*/ 6023498 w 6743060"/>
                <a:gd name="connsiteY324" fmla="*/ 1079312 h 1110686"/>
                <a:gd name="connsiteX325" fmla="*/ 6034715 w 6743060"/>
                <a:gd name="connsiteY325" fmla="*/ 1087440 h 1110686"/>
                <a:gd name="connsiteX326" fmla="*/ 6034715 w 6743060"/>
                <a:gd name="connsiteY326" fmla="*/ 1087440 h 1110686"/>
                <a:gd name="connsiteX327" fmla="*/ 6066252 w 6743060"/>
                <a:gd name="connsiteY327" fmla="*/ 1110687 h 1110686"/>
                <a:gd name="connsiteX328" fmla="*/ 6035853 w 6743060"/>
                <a:gd name="connsiteY328" fmla="*/ 1110687 h 1110686"/>
                <a:gd name="connsiteX329" fmla="*/ 6724457 w 6743060"/>
                <a:gd name="connsiteY329" fmla="*/ 1109386 h 1110686"/>
                <a:gd name="connsiteX330" fmla="*/ 6724457 w 6743060"/>
                <a:gd name="connsiteY330" fmla="*/ 1088904 h 1110686"/>
                <a:gd name="connsiteX331" fmla="*/ 6723807 w 6743060"/>
                <a:gd name="connsiteY331" fmla="*/ 1019490 h 1110686"/>
                <a:gd name="connsiteX332" fmla="*/ 6718605 w 6743060"/>
                <a:gd name="connsiteY332" fmla="*/ 883752 h 1110686"/>
                <a:gd name="connsiteX333" fmla="*/ 6713078 w 6743060"/>
                <a:gd name="connsiteY333" fmla="*/ 802310 h 1110686"/>
                <a:gd name="connsiteX334" fmla="*/ 6713078 w 6743060"/>
                <a:gd name="connsiteY334" fmla="*/ 803611 h 1110686"/>
                <a:gd name="connsiteX335" fmla="*/ 6712103 w 6743060"/>
                <a:gd name="connsiteY335" fmla="*/ 791094 h 1110686"/>
                <a:gd name="connsiteX336" fmla="*/ 6712103 w 6743060"/>
                <a:gd name="connsiteY336" fmla="*/ 791419 h 1110686"/>
                <a:gd name="connsiteX337" fmla="*/ 6696984 w 6743060"/>
                <a:gd name="connsiteY337" fmla="*/ 653568 h 1110686"/>
                <a:gd name="connsiteX338" fmla="*/ 6686906 w 6743060"/>
                <a:gd name="connsiteY338" fmla="*/ 585780 h 1110686"/>
                <a:gd name="connsiteX339" fmla="*/ 6675364 w 6743060"/>
                <a:gd name="connsiteY339" fmla="*/ 516692 h 1110686"/>
                <a:gd name="connsiteX340" fmla="*/ 6652118 w 6743060"/>
                <a:gd name="connsiteY340" fmla="*/ 393472 h 1110686"/>
                <a:gd name="connsiteX341" fmla="*/ 6652280 w 6743060"/>
                <a:gd name="connsiteY341" fmla="*/ 394285 h 1110686"/>
                <a:gd name="connsiteX342" fmla="*/ 6636675 w 6743060"/>
                <a:gd name="connsiteY342" fmla="*/ 328448 h 1110686"/>
                <a:gd name="connsiteX343" fmla="*/ 6617493 w 6743060"/>
                <a:gd name="connsiteY343" fmla="*/ 257734 h 1110686"/>
                <a:gd name="connsiteX344" fmla="*/ 6606601 w 6743060"/>
                <a:gd name="connsiteY344" fmla="*/ 224735 h 1110686"/>
                <a:gd name="connsiteX345" fmla="*/ 6601399 w 6743060"/>
                <a:gd name="connsiteY345" fmla="*/ 211080 h 1110686"/>
                <a:gd name="connsiteX346" fmla="*/ 6593759 w 6743060"/>
                <a:gd name="connsiteY346" fmla="*/ 193686 h 1110686"/>
                <a:gd name="connsiteX347" fmla="*/ 6579291 w 6743060"/>
                <a:gd name="connsiteY347" fmla="*/ 163937 h 1110686"/>
                <a:gd name="connsiteX348" fmla="*/ 6565311 w 6743060"/>
                <a:gd name="connsiteY348" fmla="*/ 138903 h 1110686"/>
                <a:gd name="connsiteX349" fmla="*/ 6549705 w 6743060"/>
                <a:gd name="connsiteY349" fmla="*/ 115169 h 1110686"/>
                <a:gd name="connsiteX350" fmla="*/ 6542227 w 6743060"/>
                <a:gd name="connsiteY350" fmla="*/ 104602 h 1110686"/>
                <a:gd name="connsiteX351" fmla="*/ 6542227 w 6743060"/>
                <a:gd name="connsiteY351" fmla="*/ 104602 h 1110686"/>
                <a:gd name="connsiteX352" fmla="*/ 6541902 w 6743060"/>
                <a:gd name="connsiteY352" fmla="*/ 108179 h 1110686"/>
                <a:gd name="connsiteX353" fmla="*/ 6542715 w 6743060"/>
                <a:gd name="connsiteY353" fmla="*/ 108666 h 1110686"/>
                <a:gd name="connsiteX354" fmla="*/ 6545641 w 6743060"/>
                <a:gd name="connsiteY354" fmla="*/ 118745 h 1110686"/>
                <a:gd name="connsiteX355" fmla="*/ 6545641 w 6743060"/>
                <a:gd name="connsiteY355" fmla="*/ 118745 h 1110686"/>
                <a:gd name="connsiteX356" fmla="*/ 6545641 w 6743060"/>
                <a:gd name="connsiteY356" fmla="*/ 119396 h 1110686"/>
                <a:gd name="connsiteX357" fmla="*/ 6547104 w 6743060"/>
                <a:gd name="connsiteY357" fmla="*/ 128986 h 1110686"/>
                <a:gd name="connsiteX358" fmla="*/ 6561897 w 6743060"/>
                <a:gd name="connsiteY358" fmla="*/ 191247 h 1110686"/>
                <a:gd name="connsiteX359" fmla="*/ 6573927 w 6743060"/>
                <a:gd name="connsiteY359" fmla="*/ 255946 h 1110686"/>
                <a:gd name="connsiteX360" fmla="*/ 6593271 w 6743060"/>
                <a:gd name="connsiteY360" fmla="*/ 387295 h 1110686"/>
                <a:gd name="connsiteX361" fmla="*/ 6602212 w 6743060"/>
                <a:gd name="connsiteY361" fmla="*/ 452481 h 1110686"/>
                <a:gd name="connsiteX362" fmla="*/ 6611315 w 6743060"/>
                <a:gd name="connsiteY362" fmla="*/ 517992 h 1110686"/>
                <a:gd name="connsiteX363" fmla="*/ 6632123 w 6743060"/>
                <a:gd name="connsiteY363" fmla="*/ 648528 h 1110686"/>
                <a:gd name="connsiteX364" fmla="*/ 6655044 w 6743060"/>
                <a:gd name="connsiteY364" fmla="*/ 780527 h 1110686"/>
                <a:gd name="connsiteX365" fmla="*/ 6675039 w 6743060"/>
                <a:gd name="connsiteY365" fmla="*/ 912038 h 1110686"/>
                <a:gd name="connsiteX366" fmla="*/ 6691132 w 6743060"/>
                <a:gd name="connsiteY366" fmla="*/ 1040948 h 1110686"/>
                <a:gd name="connsiteX367" fmla="*/ 6696172 w 6743060"/>
                <a:gd name="connsiteY367" fmla="*/ 1082889 h 1110686"/>
                <a:gd name="connsiteX368" fmla="*/ 6699260 w 6743060"/>
                <a:gd name="connsiteY368" fmla="*/ 1109224 h 1110686"/>
                <a:gd name="connsiteX369" fmla="*/ 6680403 w 6743060"/>
                <a:gd name="connsiteY369" fmla="*/ 1109224 h 1110686"/>
                <a:gd name="connsiteX370" fmla="*/ 6667236 w 6743060"/>
                <a:gd name="connsiteY370" fmla="*/ 998358 h 1110686"/>
                <a:gd name="connsiteX371" fmla="*/ 6659433 w 6743060"/>
                <a:gd name="connsiteY371" fmla="*/ 934634 h 1110686"/>
                <a:gd name="connsiteX372" fmla="*/ 6650005 w 6743060"/>
                <a:gd name="connsiteY372" fmla="*/ 867822 h 1110686"/>
                <a:gd name="connsiteX373" fmla="*/ 6640414 w 6743060"/>
                <a:gd name="connsiteY373" fmla="*/ 805236 h 1110686"/>
                <a:gd name="connsiteX374" fmla="*/ 6628709 w 6743060"/>
                <a:gd name="connsiteY374" fmla="*/ 736473 h 1110686"/>
                <a:gd name="connsiteX375" fmla="*/ 6606276 w 6743060"/>
                <a:gd name="connsiteY375" fmla="*/ 606913 h 1110686"/>
                <a:gd name="connsiteX376" fmla="*/ 6586769 w 6743060"/>
                <a:gd name="connsiteY376" fmla="*/ 475889 h 1110686"/>
                <a:gd name="connsiteX377" fmla="*/ 6568725 w 6743060"/>
                <a:gd name="connsiteY377" fmla="*/ 343891 h 1110686"/>
                <a:gd name="connsiteX378" fmla="*/ 6548079 w 6743060"/>
                <a:gd name="connsiteY378" fmla="*/ 214656 h 1110686"/>
                <a:gd name="connsiteX379" fmla="*/ 6544015 w 6743060"/>
                <a:gd name="connsiteY379" fmla="*/ 194498 h 1110686"/>
                <a:gd name="connsiteX380" fmla="*/ 6537188 w 6743060"/>
                <a:gd name="connsiteY380" fmla="*/ 164587 h 1110686"/>
                <a:gd name="connsiteX381" fmla="*/ 6535075 w 6743060"/>
                <a:gd name="connsiteY381" fmla="*/ 201000 h 1110686"/>
                <a:gd name="connsiteX382" fmla="*/ 6533449 w 6743060"/>
                <a:gd name="connsiteY382" fmla="*/ 236276 h 1110686"/>
                <a:gd name="connsiteX383" fmla="*/ 6532149 w 6743060"/>
                <a:gd name="connsiteY383" fmla="*/ 274478 h 1110686"/>
                <a:gd name="connsiteX384" fmla="*/ 6530848 w 6743060"/>
                <a:gd name="connsiteY384" fmla="*/ 345192 h 1110686"/>
                <a:gd name="connsiteX385" fmla="*/ 6533774 w 6743060"/>
                <a:gd name="connsiteY385" fmla="*/ 485643 h 1110686"/>
                <a:gd name="connsiteX386" fmla="*/ 6536375 w 6743060"/>
                <a:gd name="connsiteY386" fmla="*/ 525958 h 1110686"/>
                <a:gd name="connsiteX387" fmla="*/ 6536375 w 6743060"/>
                <a:gd name="connsiteY387" fmla="*/ 524657 h 1110686"/>
                <a:gd name="connsiteX388" fmla="*/ 6537838 w 6743060"/>
                <a:gd name="connsiteY388" fmla="*/ 543352 h 1110686"/>
                <a:gd name="connsiteX389" fmla="*/ 6537838 w 6743060"/>
                <a:gd name="connsiteY389" fmla="*/ 543027 h 1110686"/>
                <a:gd name="connsiteX390" fmla="*/ 6544178 w 6743060"/>
                <a:gd name="connsiteY390" fmla="*/ 611952 h 1110686"/>
                <a:gd name="connsiteX391" fmla="*/ 6553119 w 6743060"/>
                <a:gd name="connsiteY391" fmla="*/ 683316 h 1110686"/>
                <a:gd name="connsiteX392" fmla="*/ 6575715 w 6743060"/>
                <a:gd name="connsiteY392" fmla="*/ 825231 h 1110686"/>
                <a:gd name="connsiteX393" fmla="*/ 6588719 w 6743060"/>
                <a:gd name="connsiteY393" fmla="*/ 892531 h 1110686"/>
                <a:gd name="connsiteX394" fmla="*/ 6603025 w 6743060"/>
                <a:gd name="connsiteY394" fmla="*/ 962594 h 1110686"/>
                <a:gd name="connsiteX395" fmla="*/ 6606439 w 6743060"/>
                <a:gd name="connsiteY395" fmla="*/ 978525 h 1110686"/>
                <a:gd name="connsiteX396" fmla="*/ 6606439 w 6743060"/>
                <a:gd name="connsiteY396" fmla="*/ 978525 h 1110686"/>
                <a:gd name="connsiteX397" fmla="*/ 6609852 w 6743060"/>
                <a:gd name="connsiteY397" fmla="*/ 994294 h 1110686"/>
                <a:gd name="connsiteX398" fmla="*/ 6609527 w 6743060"/>
                <a:gd name="connsiteY398" fmla="*/ 993156 h 1110686"/>
                <a:gd name="connsiteX399" fmla="*/ 6635374 w 6743060"/>
                <a:gd name="connsiteY399" fmla="*/ 1109224 h 1110686"/>
                <a:gd name="connsiteX400" fmla="*/ 6616680 w 6743060"/>
                <a:gd name="connsiteY400" fmla="*/ 1109224 h 1110686"/>
                <a:gd name="connsiteX401" fmla="*/ 6603512 w 6743060"/>
                <a:gd name="connsiteY401" fmla="*/ 1050702 h 1110686"/>
                <a:gd name="connsiteX402" fmla="*/ 6588232 w 6743060"/>
                <a:gd name="connsiteY402" fmla="*/ 981288 h 1110686"/>
                <a:gd name="connsiteX403" fmla="*/ 6588232 w 6743060"/>
                <a:gd name="connsiteY403" fmla="*/ 981776 h 1110686"/>
                <a:gd name="connsiteX404" fmla="*/ 6574414 w 6743060"/>
                <a:gd name="connsiteY404" fmla="*/ 914477 h 1110686"/>
                <a:gd name="connsiteX405" fmla="*/ 6560759 w 6743060"/>
                <a:gd name="connsiteY405" fmla="*/ 845389 h 1110686"/>
                <a:gd name="connsiteX406" fmla="*/ 6537351 w 6743060"/>
                <a:gd name="connsiteY406" fmla="*/ 703961 h 1110686"/>
                <a:gd name="connsiteX407" fmla="*/ 6527922 w 6743060"/>
                <a:gd name="connsiteY407" fmla="*/ 633898 h 1110686"/>
                <a:gd name="connsiteX408" fmla="*/ 6520769 w 6743060"/>
                <a:gd name="connsiteY408" fmla="*/ 562859 h 1110686"/>
                <a:gd name="connsiteX409" fmla="*/ 6519144 w 6743060"/>
                <a:gd name="connsiteY409" fmla="*/ 544002 h 1110686"/>
                <a:gd name="connsiteX410" fmla="*/ 6519144 w 6743060"/>
                <a:gd name="connsiteY410" fmla="*/ 544002 h 1110686"/>
                <a:gd name="connsiteX411" fmla="*/ 6517843 w 6743060"/>
                <a:gd name="connsiteY411" fmla="*/ 526934 h 1110686"/>
                <a:gd name="connsiteX412" fmla="*/ 6517843 w 6743060"/>
                <a:gd name="connsiteY412" fmla="*/ 528234 h 1110686"/>
                <a:gd name="connsiteX413" fmla="*/ 6511829 w 6743060"/>
                <a:gd name="connsiteY413" fmla="*/ 384368 h 1110686"/>
                <a:gd name="connsiteX414" fmla="*/ 6512479 w 6743060"/>
                <a:gd name="connsiteY414" fmla="*/ 315606 h 1110686"/>
                <a:gd name="connsiteX415" fmla="*/ 6514592 w 6743060"/>
                <a:gd name="connsiteY415" fmla="*/ 240665 h 1110686"/>
                <a:gd name="connsiteX416" fmla="*/ 6515730 w 6743060"/>
                <a:gd name="connsiteY416" fmla="*/ 215144 h 1110686"/>
                <a:gd name="connsiteX417" fmla="*/ 6515730 w 6743060"/>
                <a:gd name="connsiteY417" fmla="*/ 212705 h 1110686"/>
                <a:gd name="connsiteX418" fmla="*/ 6515893 w 6743060"/>
                <a:gd name="connsiteY418" fmla="*/ 209291 h 1110686"/>
                <a:gd name="connsiteX419" fmla="*/ 6515893 w 6743060"/>
                <a:gd name="connsiteY419" fmla="*/ 210429 h 1110686"/>
                <a:gd name="connsiteX420" fmla="*/ 6516055 w 6743060"/>
                <a:gd name="connsiteY420" fmla="*/ 205878 h 1110686"/>
                <a:gd name="connsiteX421" fmla="*/ 6516055 w 6743060"/>
                <a:gd name="connsiteY421" fmla="*/ 203114 h 1110686"/>
                <a:gd name="connsiteX422" fmla="*/ 6516055 w 6743060"/>
                <a:gd name="connsiteY422" fmla="*/ 204252 h 1110686"/>
                <a:gd name="connsiteX423" fmla="*/ 6519957 w 6743060"/>
                <a:gd name="connsiteY423" fmla="*/ 145893 h 1110686"/>
                <a:gd name="connsiteX424" fmla="*/ 6522558 w 6743060"/>
                <a:gd name="connsiteY424" fmla="*/ 117282 h 1110686"/>
                <a:gd name="connsiteX425" fmla="*/ 6524021 w 6743060"/>
                <a:gd name="connsiteY425" fmla="*/ 103464 h 1110686"/>
                <a:gd name="connsiteX426" fmla="*/ 6525321 w 6743060"/>
                <a:gd name="connsiteY426" fmla="*/ 93549 h 1110686"/>
                <a:gd name="connsiteX427" fmla="*/ 6534912 w 6743060"/>
                <a:gd name="connsiteY427" fmla="*/ 85908 h 1110686"/>
                <a:gd name="connsiteX428" fmla="*/ 6536375 w 6743060"/>
                <a:gd name="connsiteY428" fmla="*/ 86233 h 1110686"/>
                <a:gd name="connsiteX429" fmla="*/ 6542390 w 6743060"/>
                <a:gd name="connsiteY429" fmla="*/ 82495 h 1110686"/>
                <a:gd name="connsiteX430" fmla="*/ 6551656 w 6743060"/>
                <a:gd name="connsiteY430" fmla="*/ 87534 h 1110686"/>
                <a:gd name="connsiteX431" fmla="*/ 6554257 w 6743060"/>
                <a:gd name="connsiteY431" fmla="*/ 91435 h 1110686"/>
                <a:gd name="connsiteX432" fmla="*/ 6553607 w 6743060"/>
                <a:gd name="connsiteY432" fmla="*/ 90460 h 1110686"/>
                <a:gd name="connsiteX433" fmla="*/ 6572951 w 6743060"/>
                <a:gd name="connsiteY433" fmla="*/ 117770 h 1110686"/>
                <a:gd name="connsiteX434" fmla="*/ 6590670 w 6743060"/>
                <a:gd name="connsiteY434" fmla="*/ 147193 h 1110686"/>
                <a:gd name="connsiteX435" fmla="*/ 6620581 w 6743060"/>
                <a:gd name="connsiteY435" fmla="*/ 210592 h 1110686"/>
                <a:gd name="connsiteX436" fmla="*/ 6642039 w 6743060"/>
                <a:gd name="connsiteY436" fmla="*/ 277567 h 1110686"/>
                <a:gd name="connsiteX437" fmla="*/ 6659108 w 6743060"/>
                <a:gd name="connsiteY437" fmla="*/ 343728 h 1110686"/>
                <a:gd name="connsiteX438" fmla="*/ 6674389 w 6743060"/>
                <a:gd name="connsiteY438" fmla="*/ 411516 h 1110686"/>
                <a:gd name="connsiteX439" fmla="*/ 6687393 w 6743060"/>
                <a:gd name="connsiteY439" fmla="*/ 480279 h 1110686"/>
                <a:gd name="connsiteX440" fmla="*/ 6710477 w 6743060"/>
                <a:gd name="connsiteY440" fmla="*/ 619268 h 1110686"/>
                <a:gd name="connsiteX441" fmla="*/ 6719743 w 6743060"/>
                <a:gd name="connsiteY441" fmla="*/ 687868 h 1110686"/>
                <a:gd name="connsiteX442" fmla="*/ 6727221 w 6743060"/>
                <a:gd name="connsiteY442" fmla="*/ 756143 h 1110686"/>
                <a:gd name="connsiteX443" fmla="*/ 6730309 w 6743060"/>
                <a:gd name="connsiteY443" fmla="*/ 790931 h 1110686"/>
                <a:gd name="connsiteX444" fmla="*/ 6730309 w 6743060"/>
                <a:gd name="connsiteY444" fmla="*/ 789631 h 1110686"/>
                <a:gd name="connsiteX445" fmla="*/ 6730634 w 6743060"/>
                <a:gd name="connsiteY445" fmla="*/ 794344 h 1110686"/>
                <a:gd name="connsiteX446" fmla="*/ 6730634 w 6743060"/>
                <a:gd name="connsiteY446" fmla="*/ 793044 h 1110686"/>
                <a:gd name="connsiteX447" fmla="*/ 6735674 w 6743060"/>
                <a:gd name="connsiteY447" fmla="*/ 864408 h 1110686"/>
                <a:gd name="connsiteX448" fmla="*/ 6739738 w 6743060"/>
                <a:gd name="connsiteY448" fmla="*/ 933171 h 1110686"/>
                <a:gd name="connsiteX449" fmla="*/ 6741851 w 6743060"/>
                <a:gd name="connsiteY449" fmla="*/ 1000308 h 1110686"/>
                <a:gd name="connsiteX450" fmla="*/ 6742989 w 6743060"/>
                <a:gd name="connsiteY450" fmla="*/ 1070209 h 1110686"/>
                <a:gd name="connsiteX451" fmla="*/ 6742989 w 6743060"/>
                <a:gd name="connsiteY451" fmla="*/ 1109224 h 1110686"/>
                <a:gd name="connsiteX452" fmla="*/ 6724132 w 6743060"/>
                <a:gd name="connsiteY452" fmla="*/ 1109224 h 1110686"/>
                <a:gd name="connsiteX453" fmla="*/ 451429 w 6743060"/>
                <a:gd name="connsiteY453" fmla="*/ 1109386 h 1110686"/>
                <a:gd name="connsiteX454" fmla="*/ 458582 w 6743060"/>
                <a:gd name="connsiteY454" fmla="*/ 1101096 h 1110686"/>
                <a:gd name="connsiteX455" fmla="*/ 552541 w 6743060"/>
                <a:gd name="connsiteY455" fmla="*/ 995106 h 1110686"/>
                <a:gd name="connsiteX456" fmla="*/ 569285 w 6743060"/>
                <a:gd name="connsiteY456" fmla="*/ 975599 h 1110686"/>
                <a:gd name="connsiteX457" fmla="*/ 569285 w 6743060"/>
                <a:gd name="connsiteY457" fmla="*/ 975599 h 1110686"/>
                <a:gd name="connsiteX458" fmla="*/ 569935 w 6743060"/>
                <a:gd name="connsiteY458" fmla="*/ 974786 h 1110686"/>
                <a:gd name="connsiteX459" fmla="*/ 569448 w 6743060"/>
                <a:gd name="connsiteY459" fmla="*/ 975437 h 1110686"/>
                <a:gd name="connsiteX460" fmla="*/ 613176 w 6743060"/>
                <a:gd name="connsiteY460" fmla="*/ 919679 h 1110686"/>
                <a:gd name="connsiteX461" fmla="*/ 653004 w 6743060"/>
                <a:gd name="connsiteY461" fmla="*/ 865384 h 1110686"/>
                <a:gd name="connsiteX462" fmla="*/ 694131 w 6743060"/>
                <a:gd name="connsiteY462" fmla="*/ 804911 h 1110686"/>
                <a:gd name="connsiteX463" fmla="*/ 693481 w 6743060"/>
                <a:gd name="connsiteY463" fmla="*/ 805887 h 1110686"/>
                <a:gd name="connsiteX464" fmla="*/ 763057 w 6743060"/>
                <a:gd name="connsiteY464" fmla="*/ 687380 h 1110686"/>
                <a:gd name="connsiteX465" fmla="*/ 795894 w 6743060"/>
                <a:gd name="connsiteY465" fmla="*/ 626745 h 1110686"/>
                <a:gd name="connsiteX466" fmla="*/ 827756 w 6743060"/>
                <a:gd name="connsiteY466" fmla="*/ 563997 h 1110686"/>
                <a:gd name="connsiteX467" fmla="*/ 835884 w 6743060"/>
                <a:gd name="connsiteY467" fmla="*/ 547254 h 1110686"/>
                <a:gd name="connsiteX468" fmla="*/ 835884 w 6743060"/>
                <a:gd name="connsiteY468" fmla="*/ 547741 h 1110686"/>
                <a:gd name="connsiteX469" fmla="*/ 849539 w 6743060"/>
                <a:gd name="connsiteY469" fmla="*/ 517668 h 1110686"/>
                <a:gd name="connsiteX470" fmla="*/ 864006 w 6743060"/>
                <a:gd name="connsiteY470" fmla="*/ 484180 h 1110686"/>
                <a:gd name="connsiteX471" fmla="*/ 890991 w 6743060"/>
                <a:gd name="connsiteY471" fmla="*/ 418993 h 1110686"/>
                <a:gd name="connsiteX472" fmla="*/ 909198 w 6743060"/>
                <a:gd name="connsiteY472" fmla="*/ 372502 h 1110686"/>
                <a:gd name="connsiteX473" fmla="*/ 925129 w 6743060"/>
                <a:gd name="connsiteY473" fmla="*/ 327472 h 1110686"/>
                <a:gd name="connsiteX474" fmla="*/ 924966 w 6743060"/>
                <a:gd name="connsiteY474" fmla="*/ 328285 h 1110686"/>
                <a:gd name="connsiteX475" fmla="*/ 925292 w 6743060"/>
                <a:gd name="connsiteY475" fmla="*/ 327310 h 1110686"/>
                <a:gd name="connsiteX476" fmla="*/ 925292 w 6743060"/>
                <a:gd name="connsiteY476" fmla="*/ 327310 h 1110686"/>
                <a:gd name="connsiteX477" fmla="*/ 943661 w 6743060"/>
                <a:gd name="connsiteY477" fmla="*/ 266838 h 1110686"/>
                <a:gd name="connsiteX478" fmla="*/ 952764 w 6743060"/>
                <a:gd name="connsiteY478" fmla="*/ 232537 h 1110686"/>
                <a:gd name="connsiteX479" fmla="*/ 959592 w 6743060"/>
                <a:gd name="connsiteY479" fmla="*/ 201814 h 1110686"/>
                <a:gd name="connsiteX480" fmla="*/ 961542 w 6743060"/>
                <a:gd name="connsiteY480" fmla="*/ 189459 h 1110686"/>
                <a:gd name="connsiteX481" fmla="*/ 956828 w 6743060"/>
                <a:gd name="connsiteY481" fmla="*/ 198725 h 1110686"/>
                <a:gd name="connsiteX482" fmla="*/ 923503 w 6743060"/>
                <a:gd name="connsiteY482" fmla="*/ 261960 h 1110686"/>
                <a:gd name="connsiteX483" fmla="*/ 856204 w 6743060"/>
                <a:gd name="connsiteY483" fmla="*/ 385019 h 1110686"/>
                <a:gd name="connsiteX484" fmla="*/ 786465 w 6743060"/>
                <a:gd name="connsiteY484" fmla="*/ 506451 h 1110686"/>
                <a:gd name="connsiteX485" fmla="*/ 719653 w 6743060"/>
                <a:gd name="connsiteY485" fmla="*/ 626257 h 1110686"/>
                <a:gd name="connsiteX486" fmla="*/ 650077 w 6743060"/>
                <a:gd name="connsiteY486" fmla="*/ 749316 h 1110686"/>
                <a:gd name="connsiteX487" fmla="*/ 614314 w 6743060"/>
                <a:gd name="connsiteY487" fmla="*/ 809137 h 1110686"/>
                <a:gd name="connsiteX488" fmla="*/ 575137 w 6743060"/>
                <a:gd name="connsiteY488" fmla="*/ 868147 h 1110686"/>
                <a:gd name="connsiteX489" fmla="*/ 493695 w 6743060"/>
                <a:gd name="connsiteY489" fmla="*/ 982102 h 1110686"/>
                <a:gd name="connsiteX490" fmla="*/ 414365 w 6743060"/>
                <a:gd name="connsiteY490" fmla="*/ 1097519 h 1110686"/>
                <a:gd name="connsiteX491" fmla="*/ 406725 w 6743060"/>
                <a:gd name="connsiteY491" fmla="*/ 1109061 h 1110686"/>
                <a:gd name="connsiteX492" fmla="*/ 384292 w 6743060"/>
                <a:gd name="connsiteY492" fmla="*/ 1109061 h 1110686"/>
                <a:gd name="connsiteX493" fmla="*/ 410301 w 6743060"/>
                <a:gd name="connsiteY493" fmla="*/ 1070047 h 1110686"/>
                <a:gd name="connsiteX494" fmla="*/ 490118 w 6743060"/>
                <a:gd name="connsiteY494" fmla="*/ 955441 h 1110686"/>
                <a:gd name="connsiteX495" fmla="*/ 571561 w 6743060"/>
                <a:gd name="connsiteY495" fmla="*/ 841000 h 1110686"/>
                <a:gd name="connsiteX496" fmla="*/ 591231 w 6743060"/>
                <a:gd name="connsiteY496" fmla="*/ 811088 h 1110686"/>
                <a:gd name="connsiteX497" fmla="*/ 590905 w 6743060"/>
                <a:gd name="connsiteY497" fmla="*/ 811576 h 1110686"/>
                <a:gd name="connsiteX498" fmla="*/ 591231 w 6743060"/>
                <a:gd name="connsiteY498" fmla="*/ 811088 h 1110686"/>
                <a:gd name="connsiteX499" fmla="*/ 591556 w 6743060"/>
                <a:gd name="connsiteY499" fmla="*/ 810600 h 1110686"/>
                <a:gd name="connsiteX500" fmla="*/ 591231 w 6743060"/>
                <a:gd name="connsiteY500" fmla="*/ 811088 h 1110686"/>
                <a:gd name="connsiteX501" fmla="*/ 626669 w 6743060"/>
                <a:gd name="connsiteY501" fmla="*/ 752567 h 1110686"/>
                <a:gd name="connsiteX502" fmla="*/ 661132 w 6743060"/>
                <a:gd name="connsiteY502" fmla="*/ 692095 h 1110686"/>
                <a:gd name="connsiteX503" fmla="*/ 729407 w 6743060"/>
                <a:gd name="connsiteY503" fmla="*/ 570012 h 1110686"/>
                <a:gd name="connsiteX504" fmla="*/ 801258 w 6743060"/>
                <a:gd name="connsiteY504" fmla="*/ 443540 h 1110686"/>
                <a:gd name="connsiteX505" fmla="*/ 868883 w 6743060"/>
                <a:gd name="connsiteY505" fmla="*/ 323734 h 1110686"/>
                <a:gd name="connsiteX506" fmla="*/ 935533 w 6743060"/>
                <a:gd name="connsiteY506" fmla="*/ 199700 h 1110686"/>
                <a:gd name="connsiteX507" fmla="*/ 955690 w 6743060"/>
                <a:gd name="connsiteY507" fmla="*/ 160686 h 1110686"/>
                <a:gd name="connsiteX508" fmla="*/ 965606 w 6743060"/>
                <a:gd name="connsiteY508" fmla="*/ 142154 h 1110686"/>
                <a:gd name="connsiteX509" fmla="*/ 966257 w 6743060"/>
                <a:gd name="connsiteY509" fmla="*/ 140854 h 1110686"/>
                <a:gd name="connsiteX510" fmla="*/ 966257 w 6743060"/>
                <a:gd name="connsiteY510" fmla="*/ 140854 h 1110686"/>
                <a:gd name="connsiteX511" fmla="*/ 952764 w 6743060"/>
                <a:gd name="connsiteY511" fmla="*/ 152395 h 1110686"/>
                <a:gd name="connsiteX512" fmla="*/ 905297 w 6743060"/>
                <a:gd name="connsiteY512" fmla="*/ 203927 h 1110686"/>
                <a:gd name="connsiteX513" fmla="*/ 905784 w 6743060"/>
                <a:gd name="connsiteY513" fmla="*/ 203277 h 1110686"/>
                <a:gd name="connsiteX514" fmla="*/ 822229 w 6743060"/>
                <a:gd name="connsiteY514" fmla="*/ 312680 h 1110686"/>
                <a:gd name="connsiteX515" fmla="*/ 739811 w 6743060"/>
                <a:gd name="connsiteY515" fmla="*/ 423057 h 1110686"/>
                <a:gd name="connsiteX516" fmla="*/ 697382 w 6743060"/>
                <a:gd name="connsiteY516" fmla="*/ 478166 h 1110686"/>
                <a:gd name="connsiteX517" fmla="*/ 656092 w 6743060"/>
                <a:gd name="connsiteY517" fmla="*/ 533599 h 1110686"/>
                <a:gd name="connsiteX518" fmla="*/ 597571 w 6743060"/>
                <a:gd name="connsiteY518" fmla="*/ 620731 h 1110686"/>
                <a:gd name="connsiteX519" fmla="*/ 598221 w 6743060"/>
                <a:gd name="connsiteY519" fmla="*/ 619755 h 1110686"/>
                <a:gd name="connsiteX520" fmla="*/ 560344 w 6743060"/>
                <a:gd name="connsiteY520" fmla="*/ 680715 h 1110686"/>
                <a:gd name="connsiteX521" fmla="*/ 526207 w 6743060"/>
                <a:gd name="connsiteY521" fmla="*/ 738749 h 1110686"/>
                <a:gd name="connsiteX522" fmla="*/ 491094 w 6743060"/>
                <a:gd name="connsiteY522" fmla="*/ 800360 h 1110686"/>
                <a:gd name="connsiteX523" fmla="*/ 459232 w 6743060"/>
                <a:gd name="connsiteY523" fmla="*/ 858393 h 1110686"/>
                <a:gd name="connsiteX524" fmla="*/ 396972 w 6743060"/>
                <a:gd name="connsiteY524" fmla="*/ 980639 h 1110686"/>
                <a:gd name="connsiteX525" fmla="*/ 363972 w 6743060"/>
                <a:gd name="connsiteY525" fmla="*/ 1046638 h 1110686"/>
                <a:gd name="connsiteX526" fmla="*/ 336987 w 6743060"/>
                <a:gd name="connsiteY526" fmla="*/ 1109061 h 1110686"/>
                <a:gd name="connsiteX527" fmla="*/ 317480 w 6743060"/>
                <a:gd name="connsiteY527" fmla="*/ 1109061 h 1110686"/>
                <a:gd name="connsiteX528" fmla="*/ 320081 w 6743060"/>
                <a:gd name="connsiteY528" fmla="*/ 1102233 h 1110686"/>
                <a:gd name="connsiteX529" fmla="*/ 332923 w 6743060"/>
                <a:gd name="connsiteY529" fmla="*/ 1071510 h 1110686"/>
                <a:gd name="connsiteX530" fmla="*/ 347553 w 6743060"/>
                <a:gd name="connsiteY530" fmla="*/ 1038835 h 1110686"/>
                <a:gd name="connsiteX531" fmla="*/ 377789 w 6743060"/>
                <a:gd name="connsiteY531" fmla="*/ 978363 h 1110686"/>
                <a:gd name="connsiteX532" fmla="*/ 408676 w 6743060"/>
                <a:gd name="connsiteY532" fmla="*/ 917078 h 1110686"/>
                <a:gd name="connsiteX533" fmla="*/ 439725 w 6743060"/>
                <a:gd name="connsiteY533" fmla="*/ 856443 h 1110686"/>
                <a:gd name="connsiteX534" fmla="*/ 473700 w 6743060"/>
                <a:gd name="connsiteY534" fmla="*/ 794344 h 1110686"/>
                <a:gd name="connsiteX535" fmla="*/ 542950 w 6743060"/>
                <a:gd name="connsiteY535" fmla="*/ 674863 h 1110686"/>
                <a:gd name="connsiteX536" fmla="*/ 618378 w 6743060"/>
                <a:gd name="connsiteY536" fmla="*/ 556520 h 1110686"/>
                <a:gd name="connsiteX537" fmla="*/ 656580 w 6743060"/>
                <a:gd name="connsiteY537" fmla="*/ 502224 h 1110686"/>
                <a:gd name="connsiteX538" fmla="*/ 698845 w 6743060"/>
                <a:gd name="connsiteY538" fmla="*/ 446792 h 1110686"/>
                <a:gd name="connsiteX539" fmla="*/ 784352 w 6743060"/>
                <a:gd name="connsiteY539" fmla="*/ 333812 h 1110686"/>
                <a:gd name="connsiteX540" fmla="*/ 865144 w 6743060"/>
                <a:gd name="connsiteY540" fmla="*/ 225222 h 1110686"/>
                <a:gd name="connsiteX541" fmla="*/ 909686 w 6743060"/>
                <a:gd name="connsiteY541" fmla="*/ 171252 h 1110686"/>
                <a:gd name="connsiteX542" fmla="*/ 932607 w 6743060"/>
                <a:gd name="connsiteY542" fmla="*/ 147031 h 1110686"/>
                <a:gd name="connsiteX543" fmla="*/ 957641 w 6743060"/>
                <a:gd name="connsiteY543" fmla="*/ 125085 h 1110686"/>
                <a:gd name="connsiteX544" fmla="*/ 965119 w 6743060"/>
                <a:gd name="connsiteY544" fmla="*/ 120208 h 1110686"/>
                <a:gd name="connsiteX545" fmla="*/ 976498 w 6743060"/>
                <a:gd name="connsiteY545" fmla="*/ 122159 h 1110686"/>
                <a:gd name="connsiteX546" fmla="*/ 977961 w 6743060"/>
                <a:gd name="connsiteY546" fmla="*/ 124922 h 1110686"/>
                <a:gd name="connsiteX547" fmla="*/ 986902 w 6743060"/>
                <a:gd name="connsiteY547" fmla="*/ 125736 h 1110686"/>
                <a:gd name="connsiteX548" fmla="*/ 988853 w 6743060"/>
                <a:gd name="connsiteY548" fmla="*/ 137928 h 1110686"/>
                <a:gd name="connsiteX549" fmla="*/ 987877 w 6743060"/>
                <a:gd name="connsiteY549" fmla="*/ 139391 h 1110686"/>
                <a:gd name="connsiteX550" fmla="*/ 983651 w 6743060"/>
                <a:gd name="connsiteY550" fmla="*/ 146543 h 1110686"/>
                <a:gd name="connsiteX551" fmla="*/ 982350 w 6743060"/>
                <a:gd name="connsiteY551" fmla="*/ 163775 h 1110686"/>
                <a:gd name="connsiteX552" fmla="*/ 977798 w 6743060"/>
                <a:gd name="connsiteY552" fmla="*/ 199213 h 1110686"/>
                <a:gd name="connsiteX553" fmla="*/ 961868 w 6743060"/>
                <a:gd name="connsiteY553" fmla="*/ 267488 h 1110686"/>
                <a:gd name="connsiteX554" fmla="*/ 941873 w 6743060"/>
                <a:gd name="connsiteY554" fmla="*/ 333975 h 1110686"/>
                <a:gd name="connsiteX555" fmla="*/ 930819 w 6743060"/>
                <a:gd name="connsiteY555" fmla="*/ 365999 h 1110686"/>
                <a:gd name="connsiteX556" fmla="*/ 918464 w 6743060"/>
                <a:gd name="connsiteY556" fmla="*/ 398673 h 1110686"/>
                <a:gd name="connsiteX557" fmla="*/ 892292 w 6743060"/>
                <a:gd name="connsiteY557" fmla="*/ 463535 h 1110686"/>
                <a:gd name="connsiteX558" fmla="*/ 865469 w 6743060"/>
                <a:gd name="connsiteY558" fmla="*/ 526934 h 1110686"/>
                <a:gd name="connsiteX559" fmla="*/ 834745 w 6743060"/>
                <a:gd name="connsiteY559" fmla="*/ 591470 h 1110686"/>
                <a:gd name="connsiteX560" fmla="*/ 802721 w 6743060"/>
                <a:gd name="connsiteY560" fmla="*/ 653405 h 1110686"/>
                <a:gd name="connsiteX561" fmla="*/ 768096 w 6743060"/>
                <a:gd name="connsiteY561" fmla="*/ 715828 h 1110686"/>
                <a:gd name="connsiteX562" fmla="*/ 733471 w 6743060"/>
                <a:gd name="connsiteY562" fmla="*/ 775976 h 1110686"/>
                <a:gd name="connsiteX563" fmla="*/ 708437 w 6743060"/>
                <a:gd name="connsiteY563" fmla="*/ 816778 h 1110686"/>
                <a:gd name="connsiteX564" fmla="*/ 708761 w 6743060"/>
                <a:gd name="connsiteY564" fmla="*/ 816290 h 1110686"/>
                <a:gd name="connsiteX565" fmla="*/ 705185 w 6743060"/>
                <a:gd name="connsiteY565" fmla="*/ 821980 h 1110686"/>
                <a:gd name="connsiteX566" fmla="*/ 704860 w 6743060"/>
                <a:gd name="connsiteY566" fmla="*/ 822468 h 1110686"/>
                <a:gd name="connsiteX567" fmla="*/ 704535 w 6743060"/>
                <a:gd name="connsiteY567" fmla="*/ 822955 h 1110686"/>
                <a:gd name="connsiteX568" fmla="*/ 704535 w 6743060"/>
                <a:gd name="connsiteY568" fmla="*/ 823280 h 1110686"/>
                <a:gd name="connsiteX569" fmla="*/ 666333 w 6743060"/>
                <a:gd name="connsiteY569" fmla="*/ 878713 h 1110686"/>
                <a:gd name="connsiteX570" fmla="*/ 624068 w 6743060"/>
                <a:gd name="connsiteY570" fmla="*/ 936097 h 1110686"/>
                <a:gd name="connsiteX571" fmla="*/ 581152 w 6743060"/>
                <a:gd name="connsiteY571" fmla="*/ 990230 h 1110686"/>
                <a:gd name="connsiteX572" fmla="*/ 534335 w 6743060"/>
                <a:gd name="connsiteY572" fmla="*/ 1043549 h 1110686"/>
                <a:gd name="connsiteX573" fmla="*/ 488330 w 6743060"/>
                <a:gd name="connsiteY573" fmla="*/ 1095243 h 1110686"/>
                <a:gd name="connsiteX574" fmla="*/ 476138 w 6743060"/>
                <a:gd name="connsiteY574" fmla="*/ 1109061 h 1110686"/>
                <a:gd name="connsiteX575" fmla="*/ 451429 w 6743060"/>
                <a:gd name="connsiteY575" fmla="*/ 1109061 h 1110686"/>
                <a:gd name="connsiteX576" fmla="*/ 169225 w 6743060"/>
                <a:gd name="connsiteY576" fmla="*/ 1109386 h 1110686"/>
                <a:gd name="connsiteX577" fmla="*/ 188082 w 6743060"/>
                <a:gd name="connsiteY577" fmla="*/ 1109386 h 1110686"/>
                <a:gd name="connsiteX578" fmla="*/ 180929 w 6743060"/>
                <a:gd name="connsiteY578" fmla="*/ 1084189 h 1110686"/>
                <a:gd name="connsiteX579" fmla="*/ 164673 w 6743060"/>
                <a:gd name="connsiteY579" fmla="*/ 1021766 h 1110686"/>
                <a:gd name="connsiteX580" fmla="*/ 146466 w 6743060"/>
                <a:gd name="connsiteY580" fmla="*/ 950077 h 1110686"/>
                <a:gd name="connsiteX581" fmla="*/ 129723 w 6743060"/>
                <a:gd name="connsiteY581" fmla="*/ 882452 h 1110686"/>
                <a:gd name="connsiteX582" fmla="*/ 97373 w 6743060"/>
                <a:gd name="connsiteY582" fmla="*/ 741838 h 1110686"/>
                <a:gd name="connsiteX583" fmla="*/ 65024 w 6743060"/>
                <a:gd name="connsiteY583" fmla="*/ 598460 h 1110686"/>
                <a:gd name="connsiteX584" fmla="*/ 65349 w 6743060"/>
                <a:gd name="connsiteY584" fmla="*/ 599598 h 1110686"/>
                <a:gd name="connsiteX585" fmla="*/ 63236 w 6743060"/>
                <a:gd name="connsiteY585" fmla="*/ 589844 h 1110686"/>
                <a:gd name="connsiteX586" fmla="*/ 39177 w 6743060"/>
                <a:gd name="connsiteY586" fmla="*/ 450043 h 1110686"/>
                <a:gd name="connsiteX587" fmla="*/ 23896 w 6743060"/>
                <a:gd name="connsiteY587" fmla="*/ 304389 h 1110686"/>
                <a:gd name="connsiteX588" fmla="*/ 23896 w 6743060"/>
                <a:gd name="connsiteY588" fmla="*/ 305201 h 1110686"/>
                <a:gd name="connsiteX589" fmla="*/ 21620 w 6743060"/>
                <a:gd name="connsiteY589" fmla="*/ 266675 h 1110686"/>
                <a:gd name="connsiteX590" fmla="*/ 18369 w 6743060"/>
                <a:gd name="connsiteY590" fmla="*/ 194824 h 1110686"/>
                <a:gd name="connsiteX591" fmla="*/ 17882 w 6743060"/>
                <a:gd name="connsiteY591" fmla="*/ 159548 h 1110686"/>
                <a:gd name="connsiteX592" fmla="*/ 19019 w 6743060"/>
                <a:gd name="connsiteY592" fmla="*/ 124110 h 1110686"/>
                <a:gd name="connsiteX593" fmla="*/ 24709 w 6743060"/>
                <a:gd name="connsiteY593" fmla="*/ 57135 h 1110686"/>
                <a:gd name="connsiteX594" fmla="*/ 27310 w 6743060"/>
                <a:gd name="connsiteY594" fmla="*/ 67539 h 1110686"/>
                <a:gd name="connsiteX595" fmla="*/ 40965 w 6743060"/>
                <a:gd name="connsiteY595" fmla="*/ 126873 h 1110686"/>
                <a:gd name="connsiteX596" fmla="*/ 40965 w 6743060"/>
                <a:gd name="connsiteY596" fmla="*/ 126873 h 1110686"/>
                <a:gd name="connsiteX597" fmla="*/ 42103 w 6743060"/>
                <a:gd name="connsiteY597" fmla="*/ 131588 h 1110686"/>
                <a:gd name="connsiteX598" fmla="*/ 71851 w 6743060"/>
                <a:gd name="connsiteY598" fmla="*/ 276753 h 1110686"/>
                <a:gd name="connsiteX599" fmla="*/ 99324 w 6743060"/>
                <a:gd name="connsiteY599" fmla="*/ 422082 h 1110686"/>
                <a:gd name="connsiteX600" fmla="*/ 121757 w 6743060"/>
                <a:gd name="connsiteY600" fmla="*/ 566598 h 1110686"/>
                <a:gd name="connsiteX601" fmla="*/ 146954 w 6743060"/>
                <a:gd name="connsiteY601" fmla="*/ 717291 h 1110686"/>
                <a:gd name="connsiteX602" fmla="*/ 171501 w 6743060"/>
                <a:gd name="connsiteY602" fmla="*/ 859531 h 1110686"/>
                <a:gd name="connsiteX603" fmla="*/ 182230 w 6743060"/>
                <a:gd name="connsiteY603" fmla="*/ 931220 h 1110686"/>
                <a:gd name="connsiteX604" fmla="*/ 190845 w 6743060"/>
                <a:gd name="connsiteY604" fmla="*/ 1003885 h 1110686"/>
                <a:gd name="connsiteX605" fmla="*/ 202062 w 6743060"/>
                <a:gd name="connsiteY605" fmla="*/ 1109386 h 1110686"/>
                <a:gd name="connsiteX606" fmla="*/ 220269 w 6743060"/>
                <a:gd name="connsiteY606" fmla="*/ 1109386 h 1110686"/>
                <a:gd name="connsiteX607" fmla="*/ 211653 w 6743060"/>
                <a:gd name="connsiteY607" fmla="*/ 1026968 h 1110686"/>
                <a:gd name="connsiteX608" fmla="*/ 193609 w 6743060"/>
                <a:gd name="connsiteY608" fmla="*/ 883265 h 1110686"/>
                <a:gd name="connsiteX609" fmla="*/ 168900 w 6743060"/>
                <a:gd name="connsiteY609" fmla="*/ 737286 h 1110686"/>
                <a:gd name="connsiteX610" fmla="*/ 143866 w 6743060"/>
                <a:gd name="connsiteY610" fmla="*/ 591470 h 1110686"/>
                <a:gd name="connsiteX611" fmla="*/ 121595 w 6743060"/>
                <a:gd name="connsiteY611" fmla="*/ 446629 h 1110686"/>
                <a:gd name="connsiteX612" fmla="*/ 94772 w 6743060"/>
                <a:gd name="connsiteY612" fmla="*/ 299837 h 1110686"/>
                <a:gd name="connsiteX613" fmla="*/ 65674 w 6743060"/>
                <a:gd name="connsiteY613" fmla="*/ 156134 h 1110686"/>
                <a:gd name="connsiteX614" fmla="*/ 49418 w 6743060"/>
                <a:gd name="connsiteY614" fmla="*/ 82169 h 1110686"/>
                <a:gd name="connsiteX615" fmla="*/ 40640 w 6743060"/>
                <a:gd name="connsiteY615" fmla="*/ 46081 h 1110686"/>
                <a:gd name="connsiteX616" fmla="*/ 30886 w 6743060"/>
                <a:gd name="connsiteY616" fmla="*/ 12919 h 1110686"/>
                <a:gd name="connsiteX617" fmla="*/ 30399 w 6743060"/>
                <a:gd name="connsiteY617" fmla="*/ 10480 h 1110686"/>
                <a:gd name="connsiteX618" fmla="*/ 30399 w 6743060"/>
                <a:gd name="connsiteY618" fmla="*/ 9830 h 1110686"/>
                <a:gd name="connsiteX619" fmla="*/ 22758 w 6743060"/>
                <a:gd name="connsiteY619" fmla="*/ 77 h 1110686"/>
                <a:gd name="connsiteX620" fmla="*/ 13005 w 6743060"/>
                <a:gd name="connsiteY620" fmla="*/ 7717 h 1110686"/>
                <a:gd name="connsiteX621" fmla="*/ 15118 w 6743060"/>
                <a:gd name="connsiteY621" fmla="*/ 22998 h 1110686"/>
                <a:gd name="connsiteX622" fmla="*/ 15606 w 6743060"/>
                <a:gd name="connsiteY622" fmla="*/ 24785 h 1110686"/>
                <a:gd name="connsiteX623" fmla="*/ 10241 w 6743060"/>
                <a:gd name="connsiteY623" fmla="*/ 35677 h 1110686"/>
                <a:gd name="connsiteX624" fmla="*/ 7315 w 6743060"/>
                <a:gd name="connsiteY624" fmla="*/ 53396 h 1110686"/>
                <a:gd name="connsiteX625" fmla="*/ 3576 w 6743060"/>
                <a:gd name="connsiteY625" fmla="*/ 87208 h 1110686"/>
                <a:gd name="connsiteX626" fmla="*/ 0 w 6743060"/>
                <a:gd name="connsiteY626" fmla="*/ 160686 h 1110686"/>
                <a:gd name="connsiteX627" fmla="*/ 1788 w 6743060"/>
                <a:gd name="connsiteY627" fmla="*/ 230099 h 1110686"/>
                <a:gd name="connsiteX628" fmla="*/ 6015 w 6743060"/>
                <a:gd name="connsiteY628" fmla="*/ 305364 h 1110686"/>
                <a:gd name="connsiteX629" fmla="*/ 12842 w 6743060"/>
                <a:gd name="connsiteY629" fmla="*/ 378029 h 1110686"/>
                <a:gd name="connsiteX630" fmla="*/ 21295 w 6743060"/>
                <a:gd name="connsiteY630" fmla="*/ 450530 h 1110686"/>
                <a:gd name="connsiteX631" fmla="*/ 45029 w 6743060"/>
                <a:gd name="connsiteY631" fmla="*/ 590007 h 1110686"/>
                <a:gd name="connsiteX632" fmla="*/ 77704 w 6743060"/>
                <a:gd name="connsiteY632" fmla="*/ 734848 h 1110686"/>
                <a:gd name="connsiteX633" fmla="*/ 110053 w 6743060"/>
                <a:gd name="connsiteY633" fmla="*/ 876112 h 1110686"/>
                <a:gd name="connsiteX634" fmla="*/ 126797 w 6743060"/>
                <a:gd name="connsiteY634" fmla="*/ 944712 h 1110686"/>
                <a:gd name="connsiteX635" fmla="*/ 144841 w 6743060"/>
                <a:gd name="connsiteY635" fmla="*/ 1014614 h 1110686"/>
                <a:gd name="connsiteX636" fmla="*/ 162722 w 6743060"/>
                <a:gd name="connsiteY636" fmla="*/ 1083539 h 1110686"/>
                <a:gd name="connsiteX637" fmla="*/ 169875 w 6743060"/>
                <a:gd name="connsiteY637" fmla="*/ 1109224 h 111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Lst>
              <a:rect l="l" t="t" r="r" b="b"/>
              <a:pathLst>
                <a:path w="6743060" h="1110686">
                  <a:moveTo>
                    <a:pt x="231323" y="1109386"/>
                  </a:moveTo>
                  <a:cubicBezTo>
                    <a:pt x="231160" y="1088091"/>
                    <a:pt x="230998" y="1066958"/>
                    <a:pt x="230673" y="1045663"/>
                  </a:cubicBezTo>
                  <a:cubicBezTo>
                    <a:pt x="230185" y="994294"/>
                    <a:pt x="229210" y="942925"/>
                    <a:pt x="226609" y="891718"/>
                  </a:cubicBezTo>
                  <a:cubicBezTo>
                    <a:pt x="225633" y="871560"/>
                    <a:pt x="224333" y="851566"/>
                    <a:pt x="222707" y="831571"/>
                  </a:cubicBezTo>
                  <a:cubicBezTo>
                    <a:pt x="222707" y="831896"/>
                    <a:pt x="222707" y="832384"/>
                    <a:pt x="222707" y="832709"/>
                  </a:cubicBezTo>
                  <a:cubicBezTo>
                    <a:pt x="218481" y="781828"/>
                    <a:pt x="213604" y="730946"/>
                    <a:pt x="208564" y="680065"/>
                  </a:cubicBezTo>
                  <a:cubicBezTo>
                    <a:pt x="206126" y="655193"/>
                    <a:pt x="203362" y="630321"/>
                    <a:pt x="200599" y="605613"/>
                  </a:cubicBezTo>
                  <a:cubicBezTo>
                    <a:pt x="197835" y="579766"/>
                    <a:pt x="195072" y="553919"/>
                    <a:pt x="191496" y="528234"/>
                  </a:cubicBezTo>
                  <a:cubicBezTo>
                    <a:pt x="188082" y="503688"/>
                    <a:pt x="184180" y="479304"/>
                    <a:pt x="179629" y="455082"/>
                  </a:cubicBezTo>
                  <a:cubicBezTo>
                    <a:pt x="174752" y="429072"/>
                    <a:pt x="169387" y="403063"/>
                    <a:pt x="164023" y="377216"/>
                  </a:cubicBezTo>
                  <a:cubicBezTo>
                    <a:pt x="162397" y="369738"/>
                    <a:pt x="160772" y="362260"/>
                    <a:pt x="159309" y="354620"/>
                  </a:cubicBezTo>
                  <a:cubicBezTo>
                    <a:pt x="159309" y="354945"/>
                    <a:pt x="159471" y="355432"/>
                    <a:pt x="159634" y="355758"/>
                  </a:cubicBezTo>
                  <a:cubicBezTo>
                    <a:pt x="158333" y="349905"/>
                    <a:pt x="157033" y="344054"/>
                    <a:pt x="155895" y="338201"/>
                  </a:cubicBezTo>
                  <a:lnTo>
                    <a:pt x="156220" y="339339"/>
                  </a:lnTo>
                  <a:cubicBezTo>
                    <a:pt x="150693" y="313817"/>
                    <a:pt x="144678" y="288458"/>
                    <a:pt x="138013" y="263261"/>
                  </a:cubicBezTo>
                  <a:cubicBezTo>
                    <a:pt x="131674" y="238552"/>
                    <a:pt x="123871" y="214330"/>
                    <a:pt x="115580" y="190272"/>
                  </a:cubicBezTo>
                  <a:cubicBezTo>
                    <a:pt x="112654" y="181656"/>
                    <a:pt x="109565" y="173203"/>
                    <a:pt x="106639" y="164750"/>
                  </a:cubicBezTo>
                  <a:cubicBezTo>
                    <a:pt x="103551" y="156459"/>
                    <a:pt x="100462" y="148168"/>
                    <a:pt x="97211" y="139878"/>
                  </a:cubicBezTo>
                  <a:cubicBezTo>
                    <a:pt x="93309" y="130125"/>
                    <a:pt x="89245" y="120371"/>
                    <a:pt x="85181" y="110617"/>
                  </a:cubicBezTo>
                  <a:cubicBezTo>
                    <a:pt x="81280" y="101514"/>
                    <a:pt x="76891" y="92573"/>
                    <a:pt x="72827" y="83632"/>
                  </a:cubicBezTo>
                  <a:cubicBezTo>
                    <a:pt x="68925" y="75179"/>
                    <a:pt x="64699" y="66888"/>
                    <a:pt x="60472" y="58598"/>
                  </a:cubicBezTo>
                  <a:cubicBezTo>
                    <a:pt x="57709" y="53396"/>
                    <a:pt x="54945" y="48194"/>
                    <a:pt x="51857" y="43155"/>
                  </a:cubicBezTo>
                  <a:cubicBezTo>
                    <a:pt x="48443" y="37465"/>
                    <a:pt x="44866" y="32101"/>
                    <a:pt x="40965" y="26736"/>
                  </a:cubicBezTo>
                  <a:cubicBezTo>
                    <a:pt x="41128" y="27062"/>
                    <a:pt x="41453" y="27386"/>
                    <a:pt x="41615" y="27712"/>
                  </a:cubicBezTo>
                  <a:cubicBezTo>
                    <a:pt x="39990" y="25599"/>
                    <a:pt x="38527" y="23648"/>
                    <a:pt x="36738" y="21697"/>
                  </a:cubicBezTo>
                  <a:lnTo>
                    <a:pt x="36088" y="21047"/>
                  </a:lnTo>
                  <a:cubicBezTo>
                    <a:pt x="36088" y="21047"/>
                    <a:pt x="35275" y="20397"/>
                    <a:pt x="34788" y="20072"/>
                  </a:cubicBezTo>
                  <a:cubicBezTo>
                    <a:pt x="33325" y="18934"/>
                    <a:pt x="32024" y="17308"/>
                    <a:pt x="31537" y="15357"/>
                  </a:cubicBezTo>
                  <a:cubicBezTo>
                    <a:pt x="31049" y="13407"/>
                    <a:pt x="31211" y="11618"/>
                    <a:pt x="31862" y="9668"/>
                  </a:cubicBezTo>
                  <a:cubicBezTo>
                    <a:pt x="33650" y="3490"/>
                    <a:pt x="40802" y="3002"/>
                    <a:pt x="45192" y="5604"/>
                  </a:cubicBezTo>
                  <a:cubicBezTo>
                    <a:pt x="48605" y="7717"/>
                    <a:pt x="51044" y="10643"/>
                    <a:pt x="53482" y="13732"/>
                  </a:cubicBezTo>
                  <a:cubicBezTo>
                    <a:pt x="57221" y="18608"/>
                    <a:pt x="60635" y="23648"/>
                    <a:pt x="63886" y="28849"/>
                  </a:cubicBezTo>
                  <a:cubicBezTo>
                    <a:pt x="70714" y="39741"/>
                    <a:pt x="76891" y="50958"/>
                    <a:pt x="82418" y="62500"/>
                  </a:cubicBezTo>
                  <a:cubicBezTo>
                    <a:pt x="88270" y="74692"/>
                    <a:pt x="94122" y="86884"/>
                    <a:pt x="99649" y="99238"/>
                  </a:cubicBezTo>
                  <a:cubicBezTo>
                    <a:pt x="105176" y="111430"/>
                    <a:pt x="110053" y="123784"/>
                    <a:pt x="114930" y="136139"/>
                  </a:cubicBezTo>
                  <a:cubicBezTo>
                    <a:pt x="119644" y="148006"/>
                    <a:pt x="123871" y="160036"/>
                    <a:pt x="128097" y="172065"/>
                  </a:cubicBezTo>
                  <a:cubicBezTo>
                    <a:pt x="132486" y="184420"/>
                    <a:pt x="136550" y="196774"/>
                    <a:pt x="140614" y="209128"/>
                  </a:cubicBezTo>
                  <a:cubicBezTo>
                    <a:pt x="148580" y="233512"/>
                    <a:pt x="155082" y="258222"/>
                    <a:pt x="161259" y="283094"/>
                  </a:cubicBezTo>
                  <a:cubicBezTo>
                    <a:pt x="166786" y="305852"/>
                    <a:pt x="171826" y="328610"/>
                    <a:pt x="176865" y="351531"/>
                  </a:cubicBezTo>
                  <a:lnTo>
                    <a:pt x="176540" y="350393"/>
                  </a:lnTo>
                  <a:cubicBezTo>
                    <a:pt x="181905" y="374777"/>
                    <a:pt x="186944" y="399161"/>
                    <a:pt x="191658" y="423708"/>
                  </a:cubicBezTo>
                  <a:cubicBezTo>
                    <a:pt x="196535" y="448904"/>
                    <a:pt x="201249" y="474102"/>
                    <a:pt x="205151" y="499461"/>
                  </a:cubicBezTo>
                  <a:cubicBezTo>
                    <a:pt x="207101" y="512141"/>
                    <a:pt x="209052" y="524820"/>
                    <a:pt x="210678" y="537663"/>
                  </a:cubicBezTo>
                  <a:cubicBezTo>
                    <a:pt x="212303" y="550180"/>
                    <a:pt x="213604" y="562859"/>
                    <a:pt x="215067" y="575376"/>
                  </a:cubicBezTo>
                  <a:cubicBezTo>
                    <a:pt x="217830" y="600898"/>
                    <a:pt x="220756" y="626420"/>
                    <a:pt x="223357" y="651942"/>
                  </a:cubicBezTo>
                  <a:cubicBezTo>
                    <a:pt x="226121" y="677952"/>
                    <a:pt x="228559" y="703961"/>
                    <a:pt x="231160" y="729971"/>
                  </a:cubicBezTo>
                  <a:cubicBezTo>
                    <a:pt x="233599" y="755005"/>
                    <a:pt x="235874" y="780040"/>
                    <a:pt x="238150" y="805236"/>
                  </a:cubicBezTo>
                  <a:cubicBezTo>
                    <a:pt x="242539" y="855630"/>
                    <a:pt x="245140" y="906186"/>
                    <a:pt x="246603" y="956904"/>
                  </a:cubicBezTo>
                  <a:cubicBezTo>
                    <a:pt x="248066" y="1006811"/>
                    <a:pt x="248229" y="1056717"/>
                    <a:pt x="248717" y="1106460"/>
                  </a:cubicBezTo>
                  <a:lnTo>
                    <a:pt x="248717" y="1109061"/>
                  </a:lnTo>
                  <a:lnTo>
                    <a:pt x="230835" y="1109061"/>
                  </a:lnTo>
                  <a:close/>
                  <a:moveTo>
                    <a:pt x="6035203" y="1109386"/>
                  </a:moveTo>
                  <a:cubicBezTo>
                    <a:pt x="6031626" y="1106785"/>
                    <a:pt x="6028050" y="1104022"/>
                    <a:pt x="6024474" y="1101421"/>
                  </a:cubicBezTo>
                  <a:lnTo>
                    <a:pt x="6024311" y="1101421"/>
                  </a:lnTo>
                  <a:lnTo>
                    <a:pt x="6023823" y="1100933"/>
                  </a:lnTo>
                  <a:lnTo>
                    <a:pt x="6023661" y="1100933"/>
                  </a:lnTo>
                  <a:cubicBezTo>
                    <a:pt x="6020085" y="1098332"/>
                    <a:pt x="6016671" y="1095731"/>
                    <a:pt x="6013257" y="1093130"/>
                  </a:cubicBezTo>
                  <a:lnTo>
                    <a:pt x="6013420" y="1093130"/>
                  </a:lnTo>
                  <a:lnTo>
                    <a:pt x="6012607" y="1092805"/>
                  </a:lnTo>
                  <a:cubicBezTo>
                    <a:pt x="5997001" y="1081588"/>
                    <a:pt x="5981070" y="1070534"/>
                    <a:pt x="5965464" y="1059480"/>
                  </a:cubicBezTo>
                  <a:cubicBezTo>
                    <a:pt x="5957011" y="1053628"/>
                    <a:pt x="5948721" y="1047613"/>
                    <a:pt x="5940268" y="1041761"/>
                  </a:cubicBezTo>
                  <a:cubicBezTo>
                    <a:pt x="5932627" y="1036397"/>
                    <a:pt x="5924987" y="1030870"/>
                    <a:pt x="5917672" y="1025017"/>
                  </a:cubicBezTo>
                  <a:cubicBezTo>
                    <a:pt x="5910031" y="1019003"/>
                    <a:pt x="5902554" y="1012825"/>
                    <a:pt x="5895239" y="1006486"/>
                  </a:cubicBezTo>
                  <a:cubicBezTo>
                    <a:pt x="5886948" y="999333"/>
                    <a:pt x="5878983" y="992180"/>
                    <a:pt x="5870855" y="985028"/>
                  </a:cubicBezTo>
                  <a:cubicBezTo>
                    <a:pt x="5863539" y="978363"/>
                    <a:pt x="5856549" y="971535"/>
                    <a:pt x="5849397" y="964708"/>
                  </a:cubicBezTo>
                  <a:cubicBezTo>
                    <a:pt x="5842894" y="958530"/>
                    <a:pt x="5836554" y="952191"/>
                    <a:pt x="5830215" y="945851"/>
                  </a:cubicBezTo>
                  <a:cubicBezTo>
                    <a:pt x="5822412" y="938048"/>
                    <a:pt x="5814609" y="930245"/>
                    <a:pt x="5806806" y="922442"/>
                  </a:cubicBezTo>
                  <a:cubicBezTo>
                    <a:pt x="5799978" y="915615"/>
                    <a:pt x="5793476" y="908462"/>
                    <a:pt x="5786811" y="901472"/>
                  </a:cubicBezTo>
                  <a:cubicBezTo>
                    <a:pt x="5774131" y="887816"/>
                    <a:pt x="5761289" y="873999"/>
                    <a:pt x="5748935" y="860019"/>
                  </a:cubicBezTo>
                  <a:cubicBezTo>
                    <a:pt x="5722762" y="830108"/>
                    <a:pt x="5696428" y="800360"/>
                    <a:pt x="5673182" y="768010"/>
                  </a:cubicBezTo>
                  <a:cubicBezTo>
                    <a:pt x="5649773" y="735336"/>
                    <a:pt x="5628965" y="701198"/>
                    <a:pt x="5610108" y="665760"/>
                  </a:cubicBezTo>
                  <a:cubicBezTo>
                    <a:pt x="5603443" y="653243"/>
                    <a:pt x="5597591" y="640400"/>
                    <a:pt x="5592064" y="627558"/>
                  </a:cubicBezTo>
                  <a:cubicBezTo>
                    <a:pt x="5590764" y="624632"/>
                    <a:pt x="5589788" y="621706"/>
                    <a:pt x="5588813" y="618780"/>
                  </a:cubicBezTo>
                  <a:cubicBezTo>
                    <a:pt x="5587512" y="615204"/>
                    <a:pt x="5586700" y="611464"/>
                    <a:pt x="5586212" y="607726"/>
                  </a:cubicBezTo>
                  <a:cubicBezTo>
                    <a:pt x="5585724" y="604637"/>
                    <a:pt x="5585399" y="601549"/>
                    <a:pt x="5585887" y="598460"/>
                  </a:cubicBezTo>
                  <a:cubicBezTo>
                    <a:pt x="5584261" y="596347"/>
                    <a:pt x="5582798" y="594071"/>
                    <a:pt x="5581498" y="591795"/>
                  </a:cubicBezTo>
                  <a:cubicBezTo>
                    <a:pt x="5579547" y="588381"/>
                    <a:pt x="5578734" y="584155"/>
                    <a:pt x="5580197" y="580416"/>
                  </a:cubicBezTo>
                  <a:cubicBezTo>
                    <a:pt x="5580847" y="578628"/>
                    <a:pt x="5582311" y="577165"/>
                    <a:pt x="5583936" y="576189"/>
                  </a:cubicBezTo>
                  <a:cubicBezTo>
                    <a:pt x="5585237" y="575376"/>
                    <a:pt x="5586700" y="574888"/>
                    <a:pt x="5588325" y="574888"/>
                  </a:cubicBezTo>
                  <a:cubicBezTo>
                    <a:pt x="5588813" y="572125"/>
                    <a:pt x="5590439" y="569687"/>
                    <a:pt x="5593039" y="568386"/>
                  </a:cubicBezTo>
                  <a:cubicBezTo>
                    <a:pt x="5595153" y="567248"/>
                    <a:pt x="5597916" y="567086"/>
                    <a:pt x="5600192" y="567899"/>
                  </a:cubicBezTo>
                  <a:cubicBezTo>
                    <a:pt x="5608970" y="568386"/>
                    <a:pt x="5617749" y="568549"/>
                    <a:pt x="5626364" y="569687"/>
                  </a:cubicBezTo>
                  <a:cubicBezTo>
                    <a:pt x="5635468" y="570824"/>
                    <a:pt x="5644734" y="572125"/>
                    <a:pt x="5653674" y="574076"/>
                  </a:cubicBezTo>
                  <a:cubicBezTo>
                    <a:pt x="5672856" y="578303"/>
                    <a:pt x="5691713" y="583342"/>
                    <a:pt x="5710245" y="589681"/>
                  </a:cubicBezTo>
                  <a:cubicBezTo>
                    <a:pt x="5714634" y="591144"/>
                    <a:pt x="5719186" y="592608"/>
                    <a:pt x="5723575" y="594233"/>
                  </a:cubicBezTo>
                  <a:cubicBezTo>
                    <a:pt x="5727802" y="595696"/>
                    <a:pt x="5732028" y="597485"/>
                    <a:pt x="5736255" y="599110"/>
                  </a:cubicBezTo>
                  <a:cubicBezTo>
                    <a:pt x="5739506" y="600411"/>
                    <a:pt x="5742595" y="601711"/>
                    <a:pt x="5745683" y="603012"/>
                  </a:cubicBezTo>
                  <a:cubicBezTo>
                    <a:pt x="5749260" y="604475"/>
                    <a:pt x="5752999" y="605937"/>
                    <a:pt x="5756412" y="607726"/>
                  </a:cubicBezTo>
                  <a:cubicBezTo>
                    <a:pt x="5764215" y="611302"/>
                    <a:pt x="5772181" y="614879"/>
                    <a:pt x="5779983" y="618617"/>
                  </a:cubicBezTo>
                  <a:cubicBezTo>
                    <a:pt x="5787461" y="622193"/>
                    <a:pt x="5794776" y="625608"/>
                    <a:pt x="5802092" y="629509"/>
                  </a:cubicBezTo>
                  <a:lnTo>
                    <a:pt x="5801116" y="628859"/>
                  </a:lnTo>
                  <a:cubicBezTo>
                    <a:pt x="5806806" y="631947"/>
                    <a:pt x="5812333" y="634873"/>
                    <a:pt x="5818023" y="637962"/>
                  </a:cubicBezTo>
                  <a:lnTo>
                    <a:pt x="5818348" y="637962"/>
                  </a:lnTo>
                  <a:cubicBezTo>
                    <a:pt x="5835579" y="647391"/>
                    <a:pt x="5852485" y="657469"/>
                    <a:pt x="5869391" y="667385"/>
                  </a:cubicBezTo>
                  <a:cubicBezTo>
                    <a:pt x="5877845" y="672424"/>
                    <a:pt x="5886135" y="677627"/>
                    <a:pt x="5894426" y="682829"/>
                  </a:cubicBezTo>
                  <a:cubicBezTo>
                    <a:pt x="5902229" y="687705"/>
                    <a:pt x="5909869" y="692582"/>
                    <a:pt x="5917509" y="697784"/>
                  </a:cubicBezTo>
                  <a:cubicBezTo>
                    <a:pt x="5934415" y="709163"/>
                    <a:pt x="5950671" y="721192"/>
                    <a:pt x="5966927" y="733384"/>
                  </a:cubicBezTo>
                  <a:cubicBezTo>
                    <a:pt x="5981883" y="744601"/>
                    <a:pt x="5996188" y="756793"/>
                    <a:pt x="6010331" y="768985"/>
                  </a:cubicBezTo>
                  <a:cubicBezTo>
                    <a:pt x="6020735" y="777926"/>
                    <a:pt x="6031301" y="786704"/>
                    <a:pt x="6041217" y="796133"/>
                  </a:cubicBezTo>
                  <a:lnTo>
                    <a:pt x="6040730" y="795645"/>
                  </a:lnTo>
                  <a:cubicBezTo>
                    <a:pt x="6055360" y="809300"/>
                    <a:pt x="6069665" y="823280"/>
                    <a:pt x="6083971" y="837585"/>
                  </a:cubicBezTo>
                  <a:cubicBezTo>
                    <a:pt x="6090961" y="844576"/>
                    <a:pt x="6097788" y="851891"/>
                    <a:pt x="6104616" y="859206"/>
                  </a:cubicBezTo>
                  <a:cubicBezTo>
                    <a:pt x="6110956" y="865871"/>
                    <a:pt x="6117295" y="872699"/>
                    <a:pt x="6123635" y="879526"/>
                  </a:cubicBezTo>
                  <a:cubicBezTo>
                    <a:pt x="6137128" y="894319"/>
                    <a:pt x="6150458" y="909275"/>
                    <a:pt x="6163300" y="924555"/>
                  </a:cubicBezTo>
                  <a:cubicBezTo>
                    <a:pt x="6175980" y="939673"/>
                    <a:pt x="6188172" y="955441"/>
                    <a:pt x="6200364" y="971048"/>
                  </a:cubicBezTo>
                  <a:cubicBezTo>
                    <a:pt x="6211905" y="985840"/>
                    <a:pt x="6223447" y="1000796"/>
                    <a:pt x="6234989" y="1015752"/>
                  </a:cubicBezTo>
                  <a:cubicBezTo>
                    <a:pt x="6246856" y="1031195"/>
                    <a:pt x="6258885" y="1046638"/>
                    <a:pt x="6270752" y="1062406"/>
                  </a:cubicBezTo>
                  <a:cubicBezTo>
                    <a:pt x="6282456" y="1078012"/>
                    <a:pt x="6294323" y="1093618"/>
                    <a:pt x="6304565" y="1110036"/>
                  </a:cubicBezTo>
                  <a:lnTo>
                    <a:pt x="6283269" y="1110036"/>
                  </a:lnTo>
                  <a:cubicBezTo>
                    <a:pt x="6280018" y="1105322"/>
                    <a:pt x="6276604" y="1100770"/>
                    <a:pt x="6273191" y="1096219"/>
                  </a:cubicBezTo>
                  <a:cubicBezTo>
                    <a:pt x="6267338" y="1088416"/>
                    <a:pt x="6261649" y="1080613"/>
                    <a:pt x="6255797" y="1072810"/>
                  </a:cubicBezTo>
                  <a:cubicBezTo>
                    <a:pt x="6243930" y="1057204"/>
                    <a:pt x="6232063" y="1041761"/>
                    <a:pt x="6220033" y="1026155"/>
                  </a:cubicBezTo>
                  <a:cubicBezTo>
                    <a:pt x="6199551" y="999496"/>
                    <a:pt x="6178906" y="972836"/>
                    <a:pt x="6157935" y="946501"/>
                  </a:cubicBezTo>
                  <a:lnTo>
                    <a:pt x="6157935" y="946501"/>
                  </a:lnTo>
                  <a:cubicBezTo>
                    <a:pt x="6133877" y="917078"/>
                    <a:pt x="6108192" y="888792"/>
                    <a:pt x="6081695" y="861320"/>
                  </a:cubicBezTo>
                  <a:cubicBezTo>
                    <a:pt x="6068040" y="847014"/>
                    <a:pt x="6053897" y="833034"/>
                    <a:pt x="6039592" y="819379"/>
                  </a:cubicBezTo>
                  <a:cubicBezTo>
                    <a:pt x="6039917" y="819704"/>
                    <a:pt x="6040242" y="820029"/>
                    <a:pt x="6040405" y="820192"/>
                  </a:cubicBezTo>
                  <a:cubicBezTo>
                    <a:pt x="6036666" y="816616"/>
                    <a:pt x="6032927" y="813039"/>
                    <a:pt x="6029188" y="809625"/>
                  </a:cubicBezTo>
                  <a:cubicBezTo>
                    <a:pt x="6014395" y="795970"/>
                    <a:pt x="5999114" y="782966"/>
                    <a:pt x="5983834" y="769960"/>
                  </a:cubicBezTo>
                  <a:cubicBezTo>
                    <a:pt x="5969854" y="758094"/>
                    <a:pt x="5955223" y="746715"/>
                    <a:pt x="5940430" y="735823"/>
                  </a:cubicBezTo>
                  <a:cubicBezTo>
                    <a:pt x="5937342" y="733547"/>
                    <a:pt x="5934253" y="731272"/>
                    <a:pt x="5931164" y="728996"/>
                  </a:cubicBezTo>
                  <a:lnTo>
                    <a:pt x="5931652" y="729320"/>
                  </a:lnTo>
                  <a:lnTo>
                    <a:pt x="5931164" y="728996"/>
                  </a:lnTo>
                  <a:lnTo>
                    <a:pt x="5930677" y="728671"/>
                  </a:lnTo>
                  <a:lnTo>
                    <a:pt x="5931164" y="728996"/>
                  </a:lnTo>
                  <a:cubicBezTo>
                    <a:pt x="5926613" y="725744"/>
                    <a:pt x="5921898" y="722493"/>
                    <a:pt x="5917347" y="719242"/>
                  </a:cubicBezTo>
                  <a:cubicBezTo>
                    <a:pt x="5884835" y="697134"/>
                    <a:pt x="5851022" y="676814"/>
                    <a:pt x="5816559" y="657632"/>
                  </a:cubicBezTo>
                  <a:cubicBezTo>
                    <a:pt x="5814446" y="656494"/>
                    <a:pt x="5812333" y="655193"/>
                    <a:pt x="5810057" y="654056"/>
                  </a:cubicBezTo>
                  <a:cubicBezTo>
                    <a:pt x="5804693" y="651129"/>
                    <a:pt x="5799166" y="648203"/>
                    <a:pt x="5793801" y="645277"/>
                  </a:cubicBezTo>
                  <a:lnTo>
                    <a:pt x="5793639" y="645277"/>
                  </a:lnTo>
                  <a:cubicBezTo>
                    <a:pt x="5787949" y="642351"/>
                    <a:pt x="5782422" y="639425"/>
                    <a:pt x="5776732" y="636824"/>
                  </a:cubicBezTo>
                  <a:cubicBezTo>
                    <a:pt x="5769905" y="633573"/>
                    <a:pt x="5762915" y="630321"/>
                    <a:pt x="5756087" y="627071"/>
                  </a:cubicBezTo>
                  <a:cubicBezTo>
                    <a:pt x="5749585" y="624144"/>
                    <a:pt x="5743082" y="621218"/>
                    <a:pt x="5736417" y="618455"/>
                  </a:cubicBezTo>
                  <a:cubicBezTo>
                    <a:pt x="5730240" y="615854"/>
                    <a:pt x="5723900" y="613578"/>
                    <a:pt x="5717723" y="611140"/>
                  </a:cubicBezTo>
                  <a:cubicBezTo>
                    <a:pt x="5718048" y="611140"/>
                    <a:pt x="5718536" y="611464"/>
                    <a:pt x="5718861" y="611627"/>
                  </a:cubicBezTo>
                  <a:cubicBezTo>
                    <a:pt x="5709107" y="608376"/>
                    <a:pt x="5699354" y="605125"/>
                    <a:pt x="5689600" y="602036"/>
                  </a:cubicBezTo>
                  <a:cubicBezTo>
                    <a:pt x="5680497" y="599110"/>
                    <a:pt x="5671068" y="596672"/>
                    <a:pt x="5661802" y="594396"/>
                  </a:cubicBezTo>
                  <a:cubicBezTo>
                    <a:pt x="5655137" y="592933"/>
                    <a:pt x="5648635" y="591470"/>
                    <a:pt x="5641970" y="590332"/>
                  </a:cubicBezTo>
                  <a:cubicBezTo>
                    <a:pt x="5637093" y="589357"/>
                    <a:pt x="5632054" y="588706"/>
                    <a:pt x="5627177" y="588056"/>
                  </a:cubicBezTo>
                  <a:cubicBezTo>
                    <a:pt x="5638719" y="595859"/>
                    <a:pt x="5650261" y="603499"/>
                    <a:pt x="5661802" y="611302"/>
                  </a:cubicBezTo>
                  <a:cubicBezTo>
                    <a:pt x="5677733" y="622031"/>
                    <a:pt x="5693502" y="633085"/>
                    <a:pt x="5709270" y="644139"/>
                  </a:cubicBezTo>
                  <a:cubicBezTo>
                    <a:pt x="5710895" y="645277"/>
                    <a:pt x="5712684" y="646577"/>
                    <a:pt x="5714309" y="647716"/>
                  </a:cubicBezTo>
                  <a:cubicBezTo>
                    <a:pt x="5713984" y="647553"/>
                    <a:pt x="5713659" y="647228"/>
                    <a:pt x="5713334" y="647065"/>
                  </a:cubicBezTo>
                  <a:cubicBezTo>
                    <a:pt x="5714147" y="647553"/>
                    <a:pt x="5714797" y="648203"/>
                    <a:pt x="5715610" y="648691"/>
                  </a:cubicBezTo>
                  <a:lnTo>
                    <a:pt x="5715122" y="648366"/>
                  </a:lnTo>
                  <a:lnTo>
                    <a:pt x="5715610" y="648691"/>
                  </a:lnTo>
                  <a:lnTo>
                    <a:pt x="5715772" y="648691"/>
                  </a:lnTo>
                  <a:lnTo>
                    <a:pt x="5716585" y="649341"/>
                  </a:lnTo>
                  <a:lnTo>
                    <a:pt x="5716260" y="649016"/>
                  </a:lnTo>
                  <a:cubicBezTo>
                    <a:pt x="5716260" y="649016"/>
                    <a:pt x="5717235" y="649829"/>
                    <a:pt x="5717886" y="650154"/>
                  </a:cubicBezTo>
                  <a:cubicBezTo>
                    <a:pt x="5717560" y="649992"/>
                    <a:pt x="5717235" y="649666"/>
                    <a:pt x="5716910" y="649504"/>
                  </a:cubicBezTo>
                  <a:cubicBezTo>
                    <a:pt x="5717886" y="650154"/>
                    <a:pt x="5718861" y="650967"/>
                    <a:pt x="5719836" y="651617"/>
                  </a:cubicBezTo>
                  <a:cubicBezTo>
                    <a:pt x="5721299" y="652430"/>
                    <a:pt x="5722762" y="653568"/>
                    <a:pt x="5724063" y="654705"/>
                  </a:cubicBezTo>
                  <a:lnTo>
                    <a:pt x="5725363" y="655681"/>
                  </a:lnTo>
                  <a:lnTo>
                    <a:pt x="5725688" y="655681"/>
                  </a:lnTo>
                  <a:lnTo>
                    <a:pt x="5726014" y="656168"/>
                  </a:lnTo>
                  <a:lnTo>
                    <a:pt x="5725851" y="656168"/>
                  </a:lnTo>
                  <a:lnTo>
                    <a:pt x="5727477" y="657144"/>
                  </a:lnTo>
                  <a:lnTo>
                    <a:pt x="5727477" y="657144"/>
                  </a:lnTo>
                  <a:lnTo>
                    <a:pt x="5728289" y="657794"/>
                  </a:lnTo>
                  <a:lnTo>
                    <a:pt x="5727964" y="657794"/>
                  </a:lnTo>
                  <a:lnTo>
                    <a:pt x="5727964" y="657469"/>
                  </a:lnTo>
                  <a:lnTo>
                    <a:pt x="5728452" y="657957"/>
                  </a:lnTo>
                  <a:lnTo>
                    <a:pt x="5728777" y="658282"/>
                  </a:lnTo>
                  <a:lnTo>
                    <a:pt x="5728777" y="658282"/>
                  </a:lnTo>
                  <a:cubicBezTo>
                    <a:pt x="5743733" y="669011"/>
                    <a:pt x="5758200" y="680390"/>
                    <a:pt x="5772668" y="691769"/>
                  </a:cubicBezTo>
                  <a:cubicBezTo>
                    <a:pt x="5788599" y="704287"/>
                    <a:pt x="5804367" y="716804"/>
                    <a:pt x="5819973" y="729483"/>
                  </a:cubicBezTo>
                  <a:cubicBezTo>
                    <a:pt x="5851022" y="754680"/>
                    <a:pt x="5881746" y="780527"/>
                    <a:pt x="5911982" y="806699"/>
                  </a:cubicBezTo>
                  <a:cubicBezTo>
                    <a:pt x="5926287" y="819216"/>
                    <a:pt x="5940430" y="831896"/>
                    <a:pt x="5954410" y="844576"/>
                  </a:cubicBezTo>
                  <a:cubicBezTo>
                    <a:pt x="5968878" y="857418"/>
                    <a:pt x="5983021" y="870585"/>
                    <a:pt x="5997164" y="883915"/>
                  </a:cubicBezTo>
                  <a:lnTo>
                    <a:pt x="5996513" y="883428"/>
                  </a:lnTo>
                  <a:cubicBezTo>
                    <a:pt x="6001553" y="888142"/>
                    <a:pt x="6006592" y="892856"/>
                    <a:pt x="6011631" y="897733"/>
                  </a:cubicBezTo>
                  <a:cubicBezTo>
                    <a:pt x="6011306" y="897408"/>
                    <a:pt x="6010981" y="897083"/>
                    <a:pt x="6010819" y="896920"/>
                  </a:cubicBezTo>
                  <a:lnTo>
                    <a:pt x="6011306" y="897408"/>
                  </a:lnTo>
                  <a:lnTo>
                    <a:pt x="6011631" y="897733"/>
                  </a:lnTo>
                  <a:lnTo>
                    <a:pt x="6011631" y="897733"/>
                  </a:lnTo>
                  <a:lnTo>
                    <a:pt x="6012282" y="898383"/>
                  </a:lnTo>
                  <a:lnTo>
                    <a:pt x="6011957" y="898058"/>
                  </a:lnTo>
                  <a:lnTo>
                    <a:pt x="6012769" y="898871"/>
                  </a:lnTo>
                  <a:lnTo>
                    <a:pt x="6012932" y="898871"/>
                  </a:lnTo>
                  <a:lnTo>
                    <a:pt x="6013420" y="899521"/>
                  </a:lnTo>
                  <a:lnTo>
                    <a:pt x="6013257" y="899521"/>
                  </a:lnTo>
                  <a:lnTo>
                    <a:pt x="6013907" y="900008"/>
                  </a:lnTo>
                  <a:lnTo>
                    <a:pt x="6013582" y="899684"/>
                  </a:lnTo>
                  <a:lnTo>
                    <a:pt x="6014070" y="900008"/>
                  </a:lnTo>
                  <a:lnTo>
                    <a:pt x="6014558" y="900496"/>
                  </a:lnTo>
                  <a:lnTo>
                    <a:pt x="6014232" y="900171"/>
                  </a:lnTo>
                  <a:cubicBezTo>
                    <a:pt x="6014232" y="900171"/>
                    <a:pt x="6015533" y="901472"/>
                    <a:pt x="6016346" y="902122"/>
                  </a:cubicBezTo>
                  <a:cubicBezTo>
                    <a:pt x="6016996" y="902772"/>
                    <a:pt x="6017646" y="903423"/>
                    <a:pt x="6018296" y="903910"/>
                  </a:cubicBezTo>
                  <a:lnTo>
                    <a:pt x="6017809" y="903585"/>
                  </a:lnTo>
                  <a:cubicBezTo>
                    <a:pt x="6017809" y="903585"/>
                    <a:pt x="6019434" y="905048"/>
                    <a:pt x="6020247" y="905861"/>
                  </a:cubicBezTo>
                  <a:cubicBezTo>
                    <a:pt x="6020735" y="906349"/>
                    <a:pt x="6021223" y="906836"/>
                    <a:pt x="6021710" y="907161"/>
                  </a:cubicBezTo>
                  <a:lnTo>
                    <a:pt x="6021385" y="906836"/>
                  </a:lnTo>
                  <a:lnTo>
                    <a:pt x="6021873" y="907161"/>
                  </a:lnTo>
                  <a:lnTo>
                    <a:pt x="6021873" y="907161"/>
                  </a:lnTo>
                  <a:lnTo>
                    <a:pt x="6022523" y="907812"/>
                  </a:lnTo>
                  <a:lnTo>
                    <a:pt x="6022523" y="907812"/>
                  </a:lnTo>
                  <a:lnTo>
                    <a:pt x="6023336" y="908624"/>
                  </a:lnTo>
                  <a:lnTo>
                    <a:pt x="6023336" y="908624"/>
                  </a:lnTo>
                  <a:cubicBezTo>
                    <a:pt x="6051296" y="935121"/>
                    <a:pt x="6078444" y="962594"/>
                    <a:pt x="6105429" y="990230"/>
                  </a:cubicBezTo>
                  <a:cubicBezTo>
                    <a:pt x="6133064" y="1018352"/>
                    <a:pt x="6160536" y="1046475"/>
                    <a:pt x="6187847" y="1074923"/>
                  </a:cubicBezTo>
                  <a:cubicBezTo>
                    <a:pt x="6199063" y="1086628"/>
                    <a:pt x="6210117" y="1098332"/>
                    <a:pt x="6221171" y="1110199"/>
                  </a:cubicBezTo>
                  <a:lnTo>
                    <a:pt x="6196462" y="1110199"/>
                  </a:lnTo>
                  <a:cubicBezTo>
                    <a:pt x="6184433" y="1097682"/>
                    <a:pt x="6172566" y="1085002"/>
                    <a:pt x="6160536" y="1072485"/>
                  </a:cubicBezTo>
                  <a:cubicBezTo>
                    <a:pt x="6134039" y="1044849"/>
                    <a:pt x="6107054" y="1017540"/>
                    <a:pt x="6080232" y="990230"/>
                  </a:cubicBezTo>
                  <a:cubicBezTo>
                    <a:pt x="6067390" y="977224"/>
                    <a:pt x="6054547" y="964220"/>
                    <a:pt x="6041543" y="951377"/>
                  </a:cubicBezTo>
                  <a:cubicBezTo>
                    <a:pt x="6027887" y="937885"/>
                    <a:pt x="6013907" y="924555"/>
                    <a:pt x="5999927" y="911225"/>
                  </a:cubicBezTo>
                  <a:lnTo>
                    <a:pt x="6000090" y="911225"/>
                  </a:lnTo>
                  <a:lnTo>
                    <a:pt x="5999114" y="910413"/>
                  </a:lnTo>
                  <a:lnTo>
                    <a:pt x="5999439" y="910737"/>
                  </a:lnTo>
                  <a:lnTo>
                    <a:pt x="5998627" y="910088"/>
                  </a:lnTo>
                  <a:lnTo>
                    <a:pt x="5998627" y="910088"/>
                  </a:lnTo>
                  <a:lnTo>
                    <a:pt x="5998627" y="910088"/>
                  </a:lnTo>
                  <a:lnTo>
                    <a:pt x="5999114" y="910413"/>
                  </a:lnTo>
                  <a:lnTo>
                    <a:pt x="5999277" y="910413"/>
                  </a:lnTo>
                  <a:cubicBezTo>
                    <a:pt x="5994563" y="906186"/>
                    <a:pt x="5989686" y="901634"/>
                    <a:pt x="5984972" y="897083"/>
                  </a:cubicBezTo>
                  <a:lnTo>
                    <a:pt x="5984972" y="897083"/>
                  </a:lnTo>
                  <a:cubicBezTo>
                    <a:pt x="5956849" y="871073"/>
                    <a:pt x="5928563" y="845064"/>
                    <a:pt x="5899465" y="819704"/>
                  </a:cubicBezTo>
                  <a:cubicBezTo>
                    <a:pt x="5869229" y="793369"/>
                    <a:pt x="5838343" y="767685"/>
                    <a:pt x="5807131" y="742326"/>
                  </a:cubicBezTo>
                  <a:cubicBezTo>
                    <a:pt x="5791850" y="729971"/>
                    <a:pt x="5776570" y="717779"/>
                    <a:pt x="5761127" y="705750"/>
                  </a:cubicBezTo>
                  <a:cubicBezTo>
                    <a:pt x="5746659" y="694370"/>
                    <a:pt x="5732191" y="683153"/>
                    <a:pt x="5717398" y="672424"/>
                  </a:cubicBezTo>
                  <a:lnTo>
                    <a:pt x="5717398" y="672424"/>
                  </a:lnTo>
                  <a:cubicBezTo>
                    <a:pt x="5717398" y="672424"/>
                    <a:pt x="5716423" y="671775"/>
                    <a:pt x="5715935" y="671287"/>
                  </a:cubicBezTo>
                  <a:cubicBezTo>
                    <a:pt x="5716260" y="671612"/>
                    <a:pt x="5716585" y="671775"/>
                    <a:pt x="5716910" y="672100"/>
                  </a:cubicBezTo>
                  <a:cubicBezTo>
                    <a:pt x="5714634" y="670474"/>
                    <a:pt x="5712196" y="668686"/>
                    <a:pt x="5709920" y="667060"/>
                  </a:cubicBezTo>
                  <a:lnTo>
                    <a:pt x="5709920" y="667060"/>
                  </a:lnTo>
                  <a:cubicBezTo>
                    <a:pt x="5709920" y="667060"/>
                    <a:pt x="5709270" y="666573"/>
                    <a:pt x="5708945" y="666410"/>
                  </a:cubicBezTo>
                  <a:cubicBezTo>
                    <a:pt x="5707157" y="665110"/>
                    <a:pt x="5705531" y="663972"/>
                    <a:pt x="5703743" y="662671"/>
                  </a:cubicBezTo>
                  <a:lnTo>
                    <a:pt x="5704231" y="662996"/>
                  </a:lnTo>
                  <a:cubicBezTo>
                    <a:pt x="5672694" y="640238"/>
                    <a:pt x="5640019" y="619268"/>
                    <a:pt x="5608158" y="597160"/>
                  </a:cubicBezTo>
                  <a:lnTo>
                    <a:pt x="5607345" y="596509"/>
                  </a:lnTo>
                  <a:cubicBezTo>
                    <a:pt x="5618887" y="610001"/>
                    <a:pt x="5630753" y="623332"/>
                    <a:pt x="5642620" y="636662"/>
                  </a:cubicBezTo>
                  <a:cubicBezTo>
                    <a:pt x="5655300" y="650967"/>
                    <a:pt x="5668142" y="665272"/>
                    <a:pt x="5680984" y="679415"/>
                  </a:cubicBezTo>
                  <a:cubicBezTo>
                    <a:pt x="5695127" y="695021"/>
                    <a:pt x="5709270" y="710464"/>
                    <a:pt x="5723575" y="725907"/>
                  </a:cubicBezTo>
                  <a:cubicBezTo>
                    <a:pt x="5735767" y="739074"/>
                    <a:pt x="5747959" y="752241"/>
                    <a:pt x="5760639" y="765084"/>
                  </a:cubicBezTo>
                  <a:cubicBezTo>
                    <a:pt x="5770718" y="775325"/>
                    <a:pt x="5780796" y="785729"/>
                    <a:pt x="5790875" y="795808"/>
                  </a:cubicBezTo>
                  <a:cubicBezTo>
                    <a:pt x="5799978" y="804911"/>
                    <a:pt x="5809407" y="813852"/>
                    <a:pt x="5818673" y="822955"/>
                  </a:cubicBezTo>
                  <a:lnTo>
                    <a:pt x="5818673" y="822955"/>
                  </a:lnTo>
                  <a:lnTo>
                    <a:pt x="5818023" y="822468"/>
                  </a:lnTo>
                  <a:lnTo>
                    <a:pt x="5818348" y="822792"/>
                  </a:lnTo>
                  <a:lnTo>
                    <a:pt x="5817697" y="822143"/>
                  </a:lnTo>
                  <a:cubicBezTo>
                    <a:pt x="5817697" y="822143"/>
                    <a:pt x="5818510" y="822792"/>
                    <a:pt x="5818835" y="823280"/>
                  </a:cubicBezTo>
                  <a:lnTo>
                    <a:pt x="5819486" y="823768"/>
                  </a:lnTo>
                  <a:lnTo>
                    <a:pt x="5819486" y="823768"/>
                  </a:lnTo>
                  <a:lnTo>
                    <a:pt x="5820136" y="824581"/>
                  </a:lnTo>
                  <a:lnTo>
                    <a:pt x="5819811" y="824256"/>
                  </a:lnTo>
                  <a:lnTo>
                    <a:pt x="5820461" y="824906"/>
                  </a:lnTo>
                  <a:lnTo>
                    <a:pt x="5820136" y="824581"/>
                  </a:lnTo>
                  <a:lnTo>
                    <a:pt x="5820786" y="825069"/>
                  </a:lnTo>
                  <a:lnTo>
                    <a:pt x="5821111" y="825393"/>
                  </a:lnTo>
                  <a:lnTo>
                    <a:pt x="5821111" y="825393"/>
                  </a:lnTo>
                  <a:cubicBezTo>
                    <a:pt x="5822574" y="826694"/>
                    <a:pt x="5824200" y="828157"/>
                    <a:pt x="5825663" y="829457"/>
                  </a:cubicBezTo>
                  <a:cubicBezTo>
                    <a:pt x="5826963" y="830758"/>
                    <a:pt x="5828264" y="831896"/>
                    <a:pt x="5829564" y="833197"/>
                  </a:cubicBezTo>
                  <a:cubicBezTo>
                    <a:pt x="5830052" y="833684"/>
                    <a:pt x="5830702" y="834335"/>
                    <a:pt x="5831190" y="834822"/>
                  </a:cubicBezTo>
                  <a:lnTo>
                    <a:pt x="5830540" y="834172"/>
                  </a:lnTo>
                  <a:lnTo>
                    <a:pt x="5832165" y="835635"/>
                  </a:lnTo>
                  <a:lnTo>
                    <a:pt x="5832165" y="835635"/>
                  </a:lnTo>
                  <a:lnTo>
                    <a:pt x="5832165" y="835960"/>
                  </a:lnTo>
                  <a:lnTo>
                    <a:pt x="5832165" y="835960"/>
                  </a:lnTo>
                  <a:cubicBezTo>
                    <a:pt x="5836879" y="840187"/>
                    <a:pt x="5841594" y="844738"/>
                    <a:pt x="5846308" y="849128"/>
                  </a:cubicBezTo>
                  <a:lnTo>
                    <a:pt x="5846308" y="849128"/>
                  </a:lnTo>
                  <a:cubicBezTo>
                    <a:pt x="5850535" y="853029"/>
                    <a:pt x="5854761" y="856930"/>
                    <a:pt x="5858825" y="860832"/>
                  </a:cubicBezTo>
                  <a:lnTo>
                    <a:pt x="5858825" y="860832"/>
                  </a:lnTo>
                  <a:cubicBezTo>
                    <a:pt x="5873293" y="873999"/>
                    <a:pt x="5887598" y="887492"/>
                    <a:pt x="5901903" y="900822"/>
                  </a:cubicBezTo>
                  <a:cubicBezTo>
                    <a:pt x="5915884" y="913664"/>
                    <a:pt x="5929864" y="926506"/>
                    <a:pt x="5943844" y="939348"/>
                  </a:cubicBezTo>
                  <a:cubicBezTo>
                    <a:pt x="5958312" y="952516"/>
                    <a:pt x="5972617" y="965520"/>
                    <a:pt x="5987247" y="978525"/>
                  </a:cubicBezTo>
                  <a:cubicBezTo>
                    <a:pt x="6001715" y="991368"/>
                    <a:pt x="6016183" y="1004372"/>
                    <a:pt x="6030814" y="1017052"/>
                  </a:cubicBezTo>
                  <a:cubicBezTo>
                    <a:pt x="6045769" y="1029894"/>
                    <a:pt x="6060725" y="1042736"/>
                    <a:pt x="6076168" y="1055091"/>
                  </a:cubicBezTo>
                  <a:cubicBezTo>
                    <a:pt x="6091611" y="1067446"/>
                    <a:pt x="6107054" y="1079800"/>
                    <a:pt x="6122497" y="1091992"/>
                  </a:cubicBezTo>
                  <a:cubicBezTo>
                    <a:pt x="6130138" y="1098007"/>
                    <a:pt x="6137941" y="1104022"/>
                    <a:pt x="6145581" y="1110199"/>
                  </a:cubicBezTo>
                  <a:lnTo>
                    <a:pt x="6116158" y="1110199"/>
                  </a:lnTo>
                  <a:cubicBezTo>
                    <a:pt x="6103803" y="1100608"/>
                    <a:pt x="6091448" y="1090854"/>
                    <a:pt x="6079256" y="1081101"/>
                  </a:cubicBezTo>
                  <a:cubicBezTo>
                    <a:pt x="6071454" y="1074761"/>
                    <a:pt x="6063651" y="1068421"/>
                    <a:pt x="6055848" y="1062081"/>
                  </a:cubicBezTo>
                  <a:cubicBezTo>
                    <a:pt x="6048045" y="1055741"/>
                    <a:pt x="6040405" y="1049239"/>
                    <a:pt x="6032602" y="1042736"/>
                  </a:cubicBezTo>
                  <a:cubicBezTo>
                    <a:pt x="6018134" y="1030707"/>
                    <a:pt x="6003991" y="1018190"/>
                    <a:pt x="5990011" y="1005672"/>
                  </a:cubicBezTo>
                  <a:cubicBezTo>
                    <a:pt x="5961238" y="979825"/>
                    <a:pt x="5932465" y="953979"/>
                    <a:pt x="5904017" y="927807"/>
                  </a:cubicBezTo>
                  <a:cubicBezTo>
                    <a:pt x="5884835" y="910250"/>
                    <a:pt x="5865653" y="892856"/>
                    <a:pt x="5846796" y="874975"/>
                  </a:cubicBezTo>
                  <a:lnTo>
                    <a:pt x="5846796" y="874975"/>
                  </a:lnTo>
                  <a:cubicBezTo>
                    <a:pt x="5842407" y="870911"/>
                    <a:pt x="5837855" y="866684"/>
                    <a:pt x="5833466" y="862457"/>
                  </a:cubicBezTo>
                  <a:lnTo>
                    <a:pt x="5833628" y="862457"/>
                  </a:lnTo>
                  <a:cubicBezTo>
                    <a:pt x="5828751" y="858068"/>
                    <a:pt x="5823875" y="853517"/>
                    <a:pt x="5818998" y="848965"/>
                  </a:cubicBezTo>
                  <a:cubicBezTo>
                    <a:pt x="5819323" y="849290"/>
                    <a:pt x="5819648" y="849615"/>
                    <a:pt x="5819973" y="849777"/>
                  </a:cubicBezTo>
                  <a:cubicBezTo>
                    <a:pt x="5819486" y="849290"/>
                    <a:pt x="5818835" y="848802"/>
                    <a:pt x="5818348" y="848315"/>
                  </a:cubicBezTo>
                  <a:lnTo>
                    <a:pt x="5818673" y="848640"/>
                  </a:lnTo>
                  <a:lnTo>
                    <a:pt x="5817860" y="847827"/>
                  </a:lnTo>
                  <a:lnTo>
                    <a:pt x="5817860" y="847827"/>
                  </a:lnTo>
                  <a:lnTo>
                    <a:pt x="5816885" y="846852"/>
                  </a:lnTo>
                  <a:cubicBezTo>
                    <a:pt x="5816885" y="846852"/>
                    <a:pt x="5817535" y="847502"/>
                    <a:pt x="5817860" y="847664"/>
                  </a:cubicBezTo>
                  <a:lnTo>
                    <a:pt x="5815259" y="845226"/>
                  </a:lnTo>
                  <a:cubicBezTo>
                    <a:pt x="5815259" y="845226"/>
                    <a:pt x="5815909" y="845876"/>
                    <a:pt x="5816072" y="846039"/>
                  </a:cubicBezTo>
                  <a:cubicBezTo>
                    <a:pt x="5814121" y="844251"/>
                    <a:pt x="5812170" y="842300"/>
                    <a:pt x="5810220" y="840512"/>
                  </a:cubicBezTo>
                  <a:lnTo>
                    <a:pt x="5810382" y="840512"/>
                  </a:lnTo>
                  <a:lnTo>
                    <a:pt x="5808594" y="839048"/>
                  </a:lnTo>
                  <a:lnTo>
                    <a:pt x="5808594" y="839048"/>
                  </a:lnTo>
                  <a:lnTo>
                    <a:pt x="5807781" y="838236"/>
                  </a:lnTo>
                  <a:lnTo>
                    <a:pt x="5808106" y="838561"/>
                  </a:lnTo>
                  <a:cubicBezTo>
                    <a:pt x="5808106" y="838561"/>
                    <a:pt x="5807131" y="837748"/>
                    <a:pt x="5806806" y="837261"/>
                  </a:cubicBezTo>
                  <a:lnTo>
                    <a:pt x="5807456" y="837911"/>
                  </a:lnTo>
                  <a:lnTo>
                    <a:pt x="5806481" y="836936"/>
                  </a:lnTo>
                  <a:lnTo>
                    <a:pt x="5806481" y="836936"/>
                  </a:lnTo>
                  <a:cubicBezTo>
                    <a:pt x="5806481" y="836936"/>
                    <a:pt x="5805343" y="835960"/>
                    <a:pt x="5804693" y="835472"/>
                  </a:cubicBezTo>
                  <a:lnTo>
                    <a:pt x="5805668" y="836285"/>
                  </a:lnTo>
                  <a:cubicBezTo>
                    <a:pt x="5791200" y="822630"/>
                    <a:pt x="5777057" y="808488"/>
                    <a:pt x="5763077" y="794344"/>
                  </a:cubicBezTo>
                  <a:cubicBezTo>
                    <a:pt x="5750235" y="781340"/>
                    <a:pt x="5737393" y="768173"/>
                    <a:pt x="5725038" y="754843"/>
                  </a:cubicBezTo>
                  <a:cubicBezTo>
                    <a:pt x="5698216" y="726232"/>
                    <a:pt x="5671719" y="697296"/>
                    <a:pt x="5645709" y="668036"/>
                  </a:cubicBezTo>
                  <a:cubicBezTo>
                    <a:pt x="5634980" y="656006"/>
                    <a:pt x="5624414" y="644139"/>
                    <a:pt x="5613847" y="632110"/>
                  </a:cubicBezTo>
                  <a:cubicBezTo>
                    <a:pt x="5616123" y="637149"/>
                    <a:pt x="5618561" y="642026"/>
                    <a:pt x="5621000" y="647065"/>
                  </a:cubicBezTo>
                  <a:cubicBezTo>
                    <a:pt x="5624414" y="653730"/>
                    <a:pt x="5627827" y="660395"/>
                    <a:pt x="5631404" y="667060"/>
                  </a:cubicBezTo>
                  <a:cubicBezTo>
                    <a:pt x="5637418" y="678277"/>
                    <a:pt x="5643921" y="689006"/>
                    <a:pt x="5650261" y="700060"/>
                  </a:cubicBezTo>
                  <a:cubicBezTo>
                    <a:pt x="5658876" y="713878"/>
                    <a:pt x="5667492" y="727857"/>
                    <a:pt x="5676758" y="741350"/>
                  </a:cubicBezTo>
                  <a:cubicBezTo>
                    <a:pt x="5681797" y="748828"/>
                    <a:pt x="5687162" y="756143"/>
                    <a:pt x="5692364" y="763458"/>
                  </a:cubicBezTo>
                  <a:cubicBezTo>
                    <a:pt x="5697240" y="770286"/>
                    <a:pt x="5702442" y="776788"/>
                    <a:pt x="5707644" y="783453"/>
                  </a:cubicBezTo>
                  <a:cubicBezTo>
                    <a:pt x="5732516" y="813852"/>
                    <a:pt x="5758363" y="843600"/>
                    <a:pt x="5784860" y="872699"/>
                  </a:cubicBezTo>
                  <a:cubicBezTo>
                    <a:pt x="5797703" y="886679"/>
                    <a:pt x="5810545" y="900659"/>
                    <a:pt x="5823875" y="914152"/>
                  </a:cubicBezTo>
                  <a:cubicBezTo>
                    <a:pt x="5838180" y="928619"/>
                    <a:pt x="5852648" y="942925"/>
                    <a:pt x="5867116" y="957067"/>
                  </a:cubicBezTo>
                  <a:cubicBezTo>
                    <a:pt x="5868741" y="958530"/>
                    <a:pt x="5870367" y="960156"/>
                    <a:pt x="5871830" y="961619"/>
                  </a:cubicBezTo>
                  <a:cubicBezTo>
                    <a:pt x="5871505" y="961294"/>
                    <a:pt x="5871180" y="960968"/>
                    <a:pt x="5871017" y="960806"/>
                  </a:cubicBezTo>
                  <a:cubicBezTo>
                    <a:pt x="5877682" y="966984"/>
                    <a:pt x="5884184" y="973160"/>
                    <a:pt x="5890849" y="979176"/>
                  </a:cubicBezTo>
                  <a:cubicBezTo>
                    <a:pt x="5896864" y="984540"/>
                    <a:pt x="5902879" y="989904"/>
                    <a:pt x="5908894" y="995106"/>
                  </a:cubicBezTo>
                  <a:cubicBezTo>
                    <a:pt x="5912632" y="998358"/>
                    <a:pt x="5916371" y="1001446"/>
                    <a:pt x="5920273" y="1004697"/>
                  </a:cubicBezTo>
                  <a:cubicBezTo>
                    <a:pt x="5923687" y="1007624"/>
                    <a:pt x="5927425" y="1010387"/>
                    <a:pt x="5931002" y="1013151"/>
                  </a:cubicBezTo>
                  <a:cubicBezTo>
                    <a:pt x="5937504" y="1018352"/>
                    <a:pt x="5944332" y="1023067"/>
                    <a:pt x="5950997" y="1027944"/>
                  </a:cubicBezTo>
                  <a:cubicBezTo>
                    <a:pt x="5962538" y="1036072"/>
                    <a:pt x="5974080" y="1044362"/>
                    <a:pt x="5985622" y="1052490"/>
                  </a:cubicBezTo>
                  <a:cubicBezTo>
                    <a:pt x="5998464" y="1061593"/>
                    <a:pt x="6011469" y="1070534"/>
                    <a:pt x="6024149" y="1079800"/>
                  </a:cubicBezTo>
                  <a:lnTo>
                    <a:pt x="6023498" y="1079312"/>
                  </a:lnTo>
                  <a:cubicBezTo>
                    <a:pt x="6027237" y="1081913"/>
                    <a:pt x="6030976" y="1084677"/>
                    <a:pt x="6034715" y="1087440"/>
                  </a:cubicBezTo>
                  <a:lnTo>
                    <a:pt x="6034715" y="1087440"/>
                  </a:lnTo>
                  <a:cubicBezTo>
                    <a:pt x="6045281" y="1095081"/>
                    <a:pt x="6055848" y="1102884"/>
                    <a:pt x="6066252" y="1110687"/>
                  </a:cubicBezTo>
                  <a:lnTo>
                    <a:pt x="6035853" y="1110687"/>
                  </a:lnTo>
                  <a:close/>
                  <a:moveTo>
                    <a:pt x="6724457" y="1109386"/>
                  </a:moveTo>
                  <a:cubicBezTo>
                    <a:pt x="6724457" y="1102559"/>
                    <a:pt x="6724457" y="1095731"/>
                    <a:pt x="6724457" y="1088904"/>
                  </a:cubicBezTo>
                  <a:cubicBezTo>
                    <a:pt x="6724457" y="1065820"/>
                    <a:pt x="6724132" y="1042574"/>
                    <a:pt x="6723807" y="1019490"/>
                  </a:cubicBezTo>
                  <a:cubicBezTo>
                    <a:pt x="6722994" y="974136"/>
                    <a:pt x="6721531" y="928944"/>
                    <a:pt x="6718605" y="883752"/>
                  </a:cubicBezTo>
                  <a:cubicBezTo>
                    <a:pt x="6716817" y="856605"/>
                    <a:pt x="6715191" y="829457"/>
                    <a:pt x="6713078" y="802310"/>
                  </a:cubicBezTo>
                  <a:cubicBezTo>
                    <a:pt x="6713078" y="802798"/>
                    <a:pt x="6713078" y="803123"/>
                    <a:pt x="6713078" y="803611"/>
                  </a:cubicBezTo>
                  <a:cubicBezTo>
                    <a:pt x="6712753" y="799384"/>
                    <a:pt x="6712428" y="795320"/>
                    <a:pt x="6712103" y="791094"/>
                  </a:cubicBezTo>
                  <a:lnTo>
                    <a:pt x="6712103" y="791419"/>
                  </a:lnTo>
                  <a:cubicBezTo>
                    <a:pt x="6708364" y="745414"/>
                    <a:pt x="6702999" y="699409"/>
                    <a:pt x="6696984" y="653568"/>
                  </a:cubicBezTo>
                  <a:cubicBezTo>
                    <a:pt x="6694058" y="630972"/>
                    <a:pt x="6690482" y="608376"/>
                    <a:pt x="6686906" y="585780"/>
                  </a:cubicBezTo>
                  <a:cubicBezTo>
                    <a:pt x="6683167" y="562696"/>
                    <a:pt x="6679428" y="539776"/>
                    <a:pt x="6675364" y="516692"/>
                  </a:cubicBezTo>
                  <a:cubicBezTo>
                    <a:pt x="6668211" y="475565"/>
                    <a:pt x="6660734" y="434437"/>
                    <a:pt x="6652118" y="393472"/>
                  </a:cubicBezTo>
                  <a:cubicBezTo>
                    <a:pt x="6652118" y="393797"/>
                    <a:pt x="6652118" y="393960"/>
                    <a:pt x="6652280" y="394285"/>
                  </a:cubicBezTo>
                  <a:cubicBezTo>
                    <a:pt x="6647404" y="372176"/>
                    <a:pt x="6642202" y="350231"/>
                    <a:pt x="6636675" y="328448"/>
                  </a:cubicBezTo>
                  <a:cubicBezTo>
                    <a:pt x="6630660" y="304877"/>
                    <a:pt x="6624483" y="281143"/>
                    <a:pt x="6617493" y="257734"/>
                  </a:cubicBezTo>
                  <a:cubicBezTo>
                    <a:pt x="6614241" y="246680"/>
                    <a:pt x="6610503" y="235626"/>
                    <a:pt x="6606601" y="224735"/>
                  </a:cubicBezTo>
                  <a:cubicBezTo>
                    <a:pt x="6604813" y="220183"/>
                    <a:pt x="6603187" y="215631"/>
                    <a:pt x="6601399" y="211080"/>
                  </a:cubicBezTo>
                  <a:cubicBezTo>
                    <a:pt x="6598961" y="205227"/>
                    <a:pt x="6596360" y="199537"/>
                    <a:pt x="6593759" y="193686"/>
                  </a:cubicBezTo>
                  <a:cubicBezTo>
                    <a:pt x="6589207" y="183607"/>
                    <a:pt x="6584168" y="173853"/>
                    <a:pt x="6579291" y="163937"/>
                  </a:cubicBezTo>
                  <a:cubicBezTo>
                    <a:pt x="6574739" y="155484"/>
                    <a:pt x="6570188" y="147193"/>
                    <a:pt x="6565311" y="138903"/>
                  </a:cubicBezTo>
                  <a:cubicBezTo>
                    <a:pt x="6560597" y="130775"/>
                    <a:pt x="6555070" y="122972"/>
                    <a:pt x="6549705" y="115169"/>
                  </a:cubicBezTo>
                  <a:cubicBezTo>
                    <a:pt x="6547267" y="111592"/>
                    <a:pt x="6544666" y="108179"/>
                    <a:pt x="6542227" y="104602"/>
                  </a:cubicBezTo>
                  <a:lnTo>
                    <a:pt x="6542227" y="104602"/>
                  </a:lnTo>
                  <a:cubicBezTo>
                    <a:pt x="6542227" y="105741"/>
                    <a:pt x="6541902" y="107041"/>
                    <a:pt x="6541902" y="108179"/>
                  </a:cubicBezTo>
                  <a:cubicBezTo>
                    <a:pt x="6542227" y="108179"/>
                    <a:pt x="6542552" y="108504"/>
                    <a:pt x="6542715" y="108666"/>
                  </a:cubicBezTo>
                  <a:cubicBezTo>
                    <a:pt x="6545966" y="111105"/>
                    <a:pt x="6546942" y="115007"/>
                    <a:pt x="6545641" y="118745"/>
                  </a:cubicBezTo>
                  <a:lnTo>
                    <a:pt x="6545641" y="118745"/>
                  </a:lnTo>
                  <a:lnTo>
                    <a:pt x="6545641" y="119396"/>
                  </a:lnTo>
                  <a:cubicBezTo>
                    <a:pt x="6545966" y="122647"/>
                    <a:pt x="6546454" y="125898"/>
                    <a:pt x="6547104" y="128986"/>
                  </a:cubicBezTo>
                  <a:cubicBezTo>
                    <a:pt x="6551818" y="149794"/>
                    <a:pt x="6557671" y="170277"/>
                    <a:pt x="6561897" y="191247"/>
                  </a:cubicBezTo>
                  <a:cubicBezTo>
                    <a:pt x="6566286" y="212705"/>
                    <a:pt x="6570350" y="234163"/>
                    <a:pt x="6573927" y="255946"/>
                  </a:cubicBezTo>
                  <a:cubicBezTo>
                    <a:pt x="6581079" y="299675"/>
                    <a:pt x="6587256" y="343403"/>
                    <a:pt x="6593271" y="387295"/>
                  </a:cubicBezTo>
                  <a:cubicBezTo>
                    <a:pt x="6596197" y="409078"/>
                    <a:pt x="6599123" y="430698"/>
                    <a:pt x="6602212" y="452481"/>
                  </a:cubicBezTo>
                  <a:cubicBezTo>
                    <a:pt x="6605138" y="474264"/>
                    <a:pt x="6608064" y="496209"/>
                    <a:pt x="6611315" y="517992"/>
                  </a:cubicBezTo>
                  <a:cubicBezTo>
                    <a:pt x="6617818" y="561559"/>
                    <a:pt x="6624483" y="605125"/>
                    <a:pt x="6632123" y="648528"/>
                  </a:cubicBezTo>
                  <a:cubicBezTo>
                    <a:pt x="6639926" y="692420"/>
                    <a:pt x="6647566" y="736473"/>
                    <a:pt x="6655044" y="780527"/>
                  </a:cubicBezTo>
                  <a:cubicBezTo>
                    <a:pt x="6662359" y="824256"/>
                    <a:pt x="6668862" y="868147"/>
                    <a:pt x="6675039" y="912038"/>
                  </a:cubicBezTo>
                  <a:cubicBezTo>
                    <a:pt x="6681054" y="954954"/>
                    <a:pt x="6685930" y="998032"/>
                    <a:pt x="6691132" y="1040948"/>
                  </a:cubicBezTo>
                  <a:cubicBezTo>
                    <a:pt x="6692920" y="1054928"/>
                    <a:pt x="6694546" y="1068909"/>
                    <a:pt x="6696172" y="1082889"/>
                  </a:cubicBezTo>
                  <a:cubicBezTo>
                    <a:pt x="6697147" y="1091667"/>
                    <a:pt x="6698285" y="1100445"/>
                    <a:pt x="6699260" y="1109224"/>
                  </a:cubicBezTo>
                  <a:lnTo>
                    <a:pt x="6680403" y="1109224"/>
                  </a:lnTo>
                  <a:cubicBezTo>
                    <a:pt x="6675689" y="1072322"/>
                    <a:pt x="6671463" y="1035259"/>
                    <a:pt x="6667236" y="998358"/>
                  </a:cubicBezTo>
                  <a:cubicBezTo>
                    <a:pt x="6664798" y="977062"/>
                    <a:pt x="6662359" y="955767"/>
                    <a:pt x="6659433" y="934634"/>
                  </a:cubicBezTo>
                  <a:cubicBezTo>
                    <a:pt x="6656507" y="912363"/>
                    <a:pt x="6653256" y="890093"/>
                    <a:pt x="6650005" y="867822"/>
                  </a:cubicBezTo>
                  <a:cubicBezTo>
                    <a:pt x="6646916" y="847014"/>
                    <a:pt x="6643827" y="826207"/>
                    <a:pt x="6640414" y="805236"/>
                  </a:cubicBezTo>
                  <a:cubicBezTo>
                    <a:pt x="6636675" y="782315"/>
                    <a:pt x="6632611" y="759394"/>
                    <a:pt x="6628709" y="736473"/>
                  </a:cubicBezTo>
                  <a:cubicBezTo>
                    <a:pt x="6621231" y="693232"/>
                    <a:pt x="6613429" y="650154"/>
                    <a:pt x="6606276" y="606913"/>
                  </a:cubicBezTo>
                  <a:cubicBezTo>
                    <a:pt x="6599123" y="563347"/>
                    <a:pt x="6592783" y="519618"/>
                    <a:pt x="6586769" y="475889"/>
                  </a:cubicBezTo>
                  <a:cubicBezTo>
                    <a:pt x="6580754" y="431836"/>
                    <a:pt x="6575064" y="387782"/>
                    <a:pt x="6568725" y="343891"/>
                  </a:cubicBezTo>
                  <a:cubicBezTo>
                    <a:pt x="6562547" y="300650"/>
                    <a:pt x="6556207" y="257572"/>
                    <a:pt x="6548079" y="214656"/>
                  </a:cubicBezTo>
                  <a:cubicBezTo>
                    <a:pt x="6546779" y="207991"/>
                    <a:pt x="6545479" y="201163"/>
                    <a:pt x="6544015" y="194498"/>
                  </a:cubicBezTo>
                  <a:cubicBezTo>
                    <a:pt x="6541740" y="184582"/>
                    <a:pt x="6539464" y="174666"/>
                    <a:pt x="6537188" y="164587"/>
                  </a:cubicBezTo>
                  <a:cubicBezTo>
                    <a:pt x="6536375" y="176779"/>
                    <a:pt x="6535725" y="188808"/>
                    <a:pt x="6535075" y="201000"/>
                  </a:cubicBezTo>
                  <a:cubicBezTo>
                    <a:pt x="6534587" y="212705"/>
                    <a:pt x="6533937" y="224572"/>
                    <a:pt x="6533449" y="236276"/>
                  </a:cubicBezTo>
                  <a:cubicBezTo>
                    <a:pt x="6532961" y="248956"/>
                    <a:pt x="6532636" y="261798"/>
                    <a:pt x="6532149" y="274478"/>
                  </a:cubicBezTo>
                  <a:cubicBezTo>
                    <a:pt x="6531336" y="298049"/>
                    <a:pt x="6531173" y="321620"/>
                    <a:pt x="6530848" y="345192"/>
                  </a:cubicBezTo>
                  <a:cubicBezTo>
                    <a:pt x="6530035" y="392008"/>
                    <a:pt x="6531011" y="438826"/>
                    <a:pt x="6533774" y="485643"/>
                  </a:cubicBezTo>
                  <a:cubicBezTo>
                    <a:pt x="6534587" y="499136"/>
                    <a:pt x="6535400" y="512465"/>
                    <a:pt x="6536375" y="525958"/>
                  </a:cubicBezTo>
                  <a:cubicBezTo>
                    <a:pt x="6536375" y="525633"/>
                    <a:pt x="6536375" y="525145"/>
                    <a:pt x="6536375" y="524657"/>
                  </a:cubicBezTo>
                  <a:cubicBezTo>
                    <a:pt x="6536863" y="530835"/>
                    <a:pt x="6537351" y="537012"/>
                    <a:pt x="6537838" y="543352"/>
                  </a:cubicBezTo>
                  <a:lnTo>
                    <a:pt x="6537838" y="543027"/>
                  </a:lnTo>
                  <a:cubicBezTo>
                    <a:pt x="6539789" y="565948"/>
                    <a:pt x="6541740" y="589032"/>
                    <a:pt x="6544178" y="611952"/>
                  </a:cubicBezTo>
                  <a:cubicBezTo>
                    <a:pt x="6546779" y="635848"/>
                    <a:pt x="6549705" y="659583"/>
                    <a:pt x="6553119" y="683316"/>
                  </a:cubicBezTo>
                  <a:cubicBezTo>
                    <a:pt x="6559784" y="730784"/>
                    <a:pt x="6567424" y="778088"/>
                    <a:pt x="6575715" y="825231"/>
                  </a:cubicBezTo>
                  <a:cubicBezTo>
                    <a:pt x="6579616" y="847664"/>
                    <a:pt x="6584168" y="870097"/>
                    <a:pt x="6588719" y="892531"/>
                  </a:cubicBezTo>
                  <a:cubicBezTo>
                    <a:pt x="6593434" y="915940"/>
                    <a:pt x="6598148" y="939185"/>
                    <a:pt x="6603025" y="962594"/>
                  </a:cubicBezTo>
                  <a:cubicBezTo>
                    <a:pt x="6604163" y="967959"/>
                    <a:pt x="6605301" y="973160"/>
                    <a:pt x="6606439" y="978525"/>
                  </a:cubicBezTo>
                  <a:lnTo>
                    <a:pt x="6606439" y="978525"/>
                  </a:lnTo>
                  <a:cubicBezTo>
                    <a:pt x="6607576" y="983565"/>
                    <a:pt x="6608714" y="988929"/>
                    <a:pt x="6609852" y="994294"/>
                  </a:cubicBezTo>
                  <a:lnTo>
                    <a:pt x="6609527" y="993156"/>
                  </a:lnTo>
                  <a:cubicBezTo>
                    <a:pt x="6617980" y="1031845"/>
                    <a:pt x="6626433" y="1070697"/>
                    <a:pt x="6635374" y="1109224"/>
                  </a:cubicBezTo>
                  <a:lnTo>
                    <a:pt x="6616680" y="1109224"/>
                  </a:lnTo>
                  <a:cubicBezTo>
                    <a:pt x="6612128" y="1089716"/>
                    <a:pt x="6607902" y="1070209"/>
                    <a:pt x="6603512" y="1050702"/>
                  </a:cubicBezTo>
                  <a:cubicBezTo>
                    <a:pt x="6598311" y="1027618"/>
                    <a:pt x="6593271" y="1004535"/>
                    <a:pt x="6588232" y="981288"/>
                  </a:cubicBezTo>
                  <a:lnTo>
                    <a:pt x="6588232" y="981776"/>
                  </a:lnTo>
                  <a:cubicBezTo>
                    <a:pt x="6583355" y="959343"/>
                    <a:pt x="6578966" y="936910"/>
                    <a:pt x="6574414" y="914477"/>
                  </a:cubicBezTo>
                  <a:cubicBezTo>
                    <a:pt x="6569700" y="891393"/>
                    <a:pt x="6564986" y="868472"/>
                    <a:pt x="6560759" y="845389"/>
                  </a:cubicBezTo>
                  <a:cubicBezTo>
                    <a:pt x="6551981" y="798408"/>
                    <a:pt x="6544341" y="751104"/>
                    <a:pt x="6537351" y="703961"/>
                  </a:cubicBezTo>
                  <a:cubicBezTo>
                    <a:pt x="6533937" y="680715"/>
                    <a:pt x="6530848" y="657307"/>
                    <a:pt x="6527922" y="633898"/>
                  </a:cubicBezTo>
                  <a:cubicBezTo>
                    <a:pt x="6524996" y="610164"/>
                    <a:pt x="6522883" y="586593"/>
                    <a:pt x="6520769" y="562859"/>
                  </a:cubicBezTo>
                  <a:cubicBezTo>
                    <a:pt x="6520282" y="556520"/>
                    <a:pt x="6519631" y="550342"/>
                    <a:pt x="6519144" y="544002"/>
                  </a:cubicBezTo>
                  <a:lnTo>
                    <a:pt x="6519144" y="544002"/>
                  </a:lnTo>
                  <a:cubicBezTo>
                    <a:pt x="6518656" y="538475"/>
                    <a:pt x="6518168" y="532623"/>
                    <a:pt x="6517843" y="526934"/>
                  </a:cubicBezTo>
                  <a:cubicBezTo>
                    <a:pt x="6517843" y="527421"/>
                    <a:pt x="6517843" y="527746"/>
                    <a:pt x="6517843" y="528234"/>
                  </a:cubicBezTo>
                  <a:cubicBezTo>
                    <a:pt x="6513942" y="480441"/>
                    <a:pt x="6512154" y="432324"/>
                    <a:pt x="6511829" y="384368"/>
                  </a:cubicBezTo>
                  <a:cubicBezTo>
                    <a:pt x="6511829" y="361448"/>
                    <a:pt x="6512154" y="338527"/>
                    <a:pt x="6512479" y="315606"/>
                  </a:cubicBezTo>
                  <a:cubicBezTo>
                    <a:pt x="6512967" y="290571"/>
                    <a:pt x="6513617" y="265700"/>
                    <a:pt x="6514592" y="240665"/>
                  </a:cubicBezTo>
                  <a:cubicBezTo>
                    <a:pt x="6514917" y="232212"/>
                    <a:pt x="6515242" y="223597"/>
                    <a:pt x="6515730" y="215144"/>
                  </a:cubicBezTo>
                  <a:cubicBezTo>
                    <a:pt x="6515730" y="214330"/>
                    <a:pt x="6515730" y="213518"/>
                    <a:pt x="6515730" y="212705"/>
                  </a:cubicBezTo>
                  <a:cubicBezTo>
                    <a:pt x="6515730" y="211567"/>
                    <a:pt x="6515730" y="210429"/>
                    <a:pt x="6515893" y="209291"/>
                  </a:cubicBezTo>
                  <a:lnTo>
                    <a:pt x="6515893" y="210429"/>
                  </a:lnTo>
                  <a:cubicBezTo>
                    <a:pt x="6515893" y="208966"/>
                    <a:pt x="6515893" y="207341"/>
                    <a:pt x="6516055" y="205878"/>
                  </a:cubicBezTo>
                  <a:cubicBezTo>
                    <a:pt x="6516055" y="204902"/>
                    <a:pt x="6516055" y="204089"/>
                    <a:pt x="6516055" y="203114"/>
                  </a:cubicBezTo>
                  <a:lnTo>
                    <a:pt x="6516055" y="204252"/>
                  </a:lnTo>
                  <a:cubicBezTo>
                    <a:pt x="6517031" y="184744"/>
                    <a:pt x="6518331" y="165400"/>
                    <a:pt x="6519957" y="145893"/>
                  </a:cubicBezTo>
                  <a:cubicBezTo>
                    <a:pt x="6520769" y="136302"/>
                    <a:pt x="6521745" y="126711"/>
                    <a:pt x="6522558" y="117282"/>
                  </a:cubicBezTo>
                  <a:cubicBezTo>
                    <a:pt x="6523045" y="112730"/>
                    <a:pt x="6523533" y="108179"/>
                    <a:pt x="6524021" y="103464"/>
                  </a:cubicBezTo>
                  <a:cubicBezTo>
                    <a:pt x="6524346" y="100214"/>
                    <a:pt x="6524996" y="96962"/>
                    <a:pt x="6525321" y="93549"/>
                  </a:cubicBezTo>
                  <a:cubicBezTo>
                    <a:pt x="6525809" y="88834"/>
                    <a:pt x="6530198" y="85421"/>
                    <a:pt x="6534912" y="85908"/>
                  </a:cubicBezTo>
                  <a:cubicBezTo>
                    <a:pt x="6535400" y="85908"/>
                    <a:pt x="6535887" y="86071"/>
                    <a:pt x="6536375" y="86233"/>
                  </a:cubicBezTo>
                  <a:cubicBezTo>
                    <a:pt x="6537676" y="84282"/>
                    <a:pt x="6539789" y="82820"/>
                    <a:pt x="6542390" y="82495"/>
                  </a:cubicBezTo>
                  <a:cubicBezTo>
                    <a:pt x="6545966" y="82007"/>
                    <a:pt x="6550193" y="83958"/>
                    <a:pt x="6551656" y="87534"/>
                  </a:cubicBezTo>
                  <a:cubicBezTo>
                    <a:pt x="6552469" y="88834"/>
                    <a:pt x="6553281" y="90135"/>
                    <a:pt x="6554257" y="91435"/>
                  </a:cubicBezTo>
                  <a:lnTo>
                    <a:pt x="6553607" y="90460"/>
                  </a:lnTo>
                  <a:cubicBezTo>
                    <a:pt x="6560109" y="99563"/>
                    <a:pt x="6566774" y="108342"/>
                    <a:pt x="6572951" y="117770"/>
                  </a:cubicBezTo>
                  <a:cubicBezTo>
                    <a:pt x="6579291" y="127361"/>
                    <a:pt x="6585306" y="137114"/>
                    <a:pt x="6590670" y="147193"/>
                  </a:cubicBezTo>
                  <a:cubicBezTo>
                    <a:pt x="6601724" y="167839"/>
                    <a:pt x="6612128" y="188808"/>
                    <a:pt x="6620581" y="210592"/>
                  </a:cubicBezTo>
                  <a:cubicBezTo>
                    <a:pt x="6629034" y="232537"/>
                    <a:pt x="6635862" y="254970"/>
                    <a:pt x="6642039" y="277567"/>
                  </a:cubicBezTo>
                  <a:cubicBezTo>
                    <a:pt x="6648054" y="299512"/>
                    <a:pt x="6653743" y="321620"/>
                    <a:pt x="6659108" y="343728"/>
                  </a:cubicBezTo>
                  <a:cubicBezTo>
                    <a:pt x="6664635" y="366161"/>
                    <a:pt x="6669837" y="388758"/>
                    <a:pt x="6674389" y="411516"/>
                  </a:cubicBezTo>
                  <a:cubicBezTo>
                    <a:pt x="6678940" y="434437"/>
                    <a:pt x="6683329" y="457358"/>
                    <a:pt x="6687393" y="480279"/>
                  </a:cubicBezTo>
                  <a:cubicBezTo>
                    <a:pt x="6695684" y="526446"/>
                    <a:pt x="6703487" y="572776"/>
                    <a:pt x="6710477" y="619268"/>
                  </a:cubicBezTo>
                  <a:cubicBezTo>
                    <a:pt x="6713891" y="642026"/>
                    <a:pt x="6716979" y="664947"/>
                    <a:pt x="6719743" y="687868"/>
                  </a:cubicBezTo>
                  <a:cubicBezTo>
                    <a:pt x="6722506" y="710626"/>
                    <a:pt x="6725107" y="733384"/>
                    <a:pt x="6727221" y="756143"/>
                  </a:cubicBezTo>
                  <a:cubicBezTo>
                    <a:pt x="6728359" y="767685"/>
                    <a:pt x="6729334" y="779389"/>
                    <a:pt x="6730309" y="790931"/>
                  </a:cubicBezTo>
                  <a:cubicBezTo>
                    <a:pt x="6730309" y="790606"/>
                    <a:pt x="6730309" y="790118"/>
                    <a:pt x="6730309" y="789631"/>
                  </a:cubicBezTo>
                  <a:lnTo>
                    <a:pt x="6730634" y="794344"/>
                  </a:lnTo>
                  <a:cubicBezTo>
                    <a:pt x="6730634" y="794344"/>
                    <a:pt x="6730634" y="793532"/>
                    <a:pt x="6730634" y="793044"/>
                  </a:cubicBezTo>
                  <a:cubicBezTo>
                    <a:pt x="6732585" y="816778"/>
                    <a:pt x="6734211" y="840674"/>
                    <a:pt x="6735674" y="864408"/>
                  </a:cubicBezTo>
                  <a:cubicBezTo>
                    <a:pt x="6737137" y="887329"/>
                    <a:pt x="6738600" y="910250"/>
                    <a:pt x="6739738" y="933171"/>
                  </a:cubicBezTo>
                  <a:cubicBezTo>
                    <a:pt x="6740876" y="955604"/>
                    <a:pt x="6741363" y="978038"/>
                    <a:pt x="6741851" y="1000308"/>
                  </a:cubicBezTo>
                  <a:cubicBezTo>
                    <a:pt x="6742339" y="1023554"/>
                    <a:pt x="6742826" y="1046800"/>
                    <a:pt x="6742989" y="1070209"/>
                  </a:cubicBezTo>
                  <a:cubicBezTo>
                    <a:pt x="6742989" y="1083214"/>
                    <a:pt x="6743151" y="1096219"/>
                    <a:pt x="6742989" y="1109224"/>
                  </a:cubicBezTo>
                  <a:lnTo>
                    <a:pt x="6724132" y="1109224"/>
                  </a:lnTo>
                  <a:close/>
                  <a:moveTo>
                    <a:pt x="451429" y="1109386"/>
                  </a:moveTo>
                  <a:lnTo>
                    <a:pt x="458582" y="1101096"/>
                  </a:lnTo>
                  <a:cubicBezTo>
                    <a:pt x="489631" y="1065657"/>
                    <a:pt x="521493" y="1030707"/>
                    <a:pt x="552541" y="995106"/>
                  </a:cubicBezTo>
                  <a:cubicBezTo>
                    <a:pt x="558231" y="988604"/>
                    <a:pt x="563758" y="982102"/>
                    <a:pt x="569285" y="975599"/>
                  </a:cubicBezTo>
                  <a:lnTo>
                    <a:pt x="569285" y="975599"/>
                  </a:lnTo>
                  <a:lnTo>
                    <a:pt x="569935" y="974786"/>
                  </a:lnTo>
                  <a:lnTo>
                    <a:pt x="569448" y="975437"/>
                  </a:lnTo>
                  <a:cubicBezTo>
                    <a:pt x="584403" y="957230"/>
                    <a:pt x="598871" y="938536"/>
                    <a:pt x="613176" y="919679"/>
                  </a:cubicBezTo>
                  <a:cubicBezTo>
                    <a:pt x="626669" y="901797"/>
                    <a:pt x="639999" y="883752"/>
                    <a:pt x="653004" y="865384"/>
                  </a:cubicBezTo>
                  <a:cubicBezTo>
                    <a:pt x="667146" y="845551"/>
                    <a:pt x="680964" y="825393"/>
                    <a:pt x="694131" y="804911"/>
                  </a:cubicBezTo>
                  <a:lnTo>
                    <a:pt x="693481" y="805887"/>
                  </a:lnTo>
                  <a:cubicBezTo>
                    <a:pt x="718028" y="767197"/>
                    <a:pt x="740786" y="727533"/>
                    <a:pt x="763057" y="687380"/>
                  </a:cubicBezTo>
                  <a:cubicBezTo>
                    <a:pt x="774273" y="667385"/>
                    <a:pt x="785327" y="647228"/>
                    <a:pt x="795894" y="626745"/>
                  </a:cubicBezTo>
                  <a:cubicBezTo>
                    <a:pt x="806785" y="605937"/>
                    <a:pt x="817514" y="584968"/>
                    <a:pt x="827756" y="563997"/>
                  </a:cubicBezTo>
                  <a:cubicBezTo>
                    <a:pt x="830519" y="558470"/>
                    <a:pt x="833120" y="552781"/>
                    <a:pt x="835884" y="547254"/>
                  </a:cubicBezTo>
                  <a:lnTo>
                    <a:pt x="835884" y="547741"/>
                  </a:lnTo>
                  <a:cubicBezTo>
                    <a:pt x="840273" y="537663"/>
                    <a:pt x="844987" y="527746"/>
                    <a:pt x="849539" y="517668"/>
                  </a:cubicBezTo>
                  <a:cubicBezTo>
                    <a:pt x="854415" y="506614"/>
                    <a:pt x="859292" y="495397"/>
                    <a:pt x="864006" y="484180"/>
                  </a:cubicBezTo>
                  <a:cubicBezTo>
                    <a:pt x="873110" y="462560"/>
                    <a:pt x="882051" y="440776"/>
                    <a:pt x="890991" y="418993"/>
                  </a:cubicBezTo>
                  <a:cubicBezTo>
                    <a:pt x="897331" y="403551"/>
                    <a:pt x="903346" y="388107"/>
                    <a:pt x="909198" y="372502"/>
                  </a:cubicBezTo>
                  <a:cubicBezTo>
                    <a:pt x="914888" y="357709"/>
                    <a:pt x="920089" y="342591"/>
                    <a:pt x="925129" y="327472"/>
                  </a:cubicBezTo>
                  <a:cubicBezTo>
                    <a:pt x="925129" y="327798"/>
                    <a:pt x="924966" y="327960"/>
                    <a:pt x="924966" y="328285"/>
                  </a:cubicBezTo>
                  <a:lnTo>
                    <a:pt x="925292" y="327310"/>
                  </a:lnTo>
                  <a:lnTo>
                    <a:pt x="925292" y="327310"/>
                  </a:lnTo>
                  <a:cubicBezTo>
                    <a:pt x="931631" y="307315"/>
                    <a:pt x="937971" y="287158"/>
                    <a:pt x="943661" y="266838"/>
                  </a:cubicBezTo>
                  <a:cubicBezTo>
                    <a:pt x="946749" y="255458"/>
                    <a:pt x="949838" y="244079"/>
                    <a:pt x="952764" y="232537"/>
                  </a:cubicBezTo>
                  <a:cubicBezTo>
                    <a:pt x="955365" y="222296"/>
                    <a:pt x="957478" y="212217"/>
                    <a:pt x="959592" y="201814"/>
                  </a:cubicBezTo>
                  <a:cubicBezTo>
                    <a:pt x="960242" y="197750"/>
                    <a:pt x="960892" y="193686"/>
                    <a:pt x="961542" y="189459"/>
                  </a:cubicBezTo>
                  <a:cubicBezTo>
                    <a:pt x="959917" y="192548"/>
                    <a:pt x="958454" y="195636"/>
                    <a:pt x="956828" y="198725"/>
                  </a:cubicBezTo>
                  <a:cubicBezTo>
                    <a:pt x="945937" y="220020"/>
                    <a:pt x="934720" y="240991"/>
                    <a:pt x="923503" y="261960"/>
                  </a:cubicBezTo>
                  <a:cubicBezTo>
                    <a:pt x="901395" y="303088"/>
                    <a:pt x="879125" y="344216"/>
                    <a:pt x="856204" y="385019"/>
                  </a:cubicBezTo>
                  <a:cubicBezTo>
                    <a:pt x="833445" y="425821"/>
                    <a:pt x="809711" y="465974"/>
                    <a:pt x="786465" y="506451"/>
                  </a:cubicBezTo>
                  <a:cubicBezTo>
                    <a:pt x="763707" y="546116"/>
                    <a:pt x="741924" y="586431"/>
                    <a:pt x="719653" y="626257"/>
                  </a:cubicBezTo>
                  <a:cubicBezTo>
                    <a:pt x="696569" y="667385"/>
                    <a:pt x="673649" y="708513"/>
                    <a:pt x="650077" y="749316"/>
                  </a:cubicBezTo>
                  <a:cubicBezTo>
                    <a:pt x="638536" y="769473"/>
                    <a:pt x="626831" y="789468"/>
                    <a:pt x="614314" y="809137"/>
                  </a:cubicBezTo>
                  <a:cubicBezTo>
                    <a:pt x="601797" y="829133"/>
                    <a:pt x="588792" y="848802"/>
                    <a:pt x="575137" y="868147"/>
                  </a:cubicBezTo>
                  <a:cubicBezTo>
                    <a:pt x="548315" y="906349"/>
                    <a:pt x="520680" y="943900"/>
                    <a:pt x="493695" y="982102"/>
                  </a:cubicBezTo>
                  <a:cubicBezTo>
                    <a:pt x="466710" y="1020141"/>
                    <a:pt x="440212" y="1058505"/>
                    <a:pt x="414365" y="1097519"/>
                  </a:cubicBezTo>
                  <a:lnTo>
                    <a:pt x="406725" y="1109061"/>
                  </a:lnTo>
                  <a:lnTo>
                    <a:pt x="384292" y="1109061"/>
                  </a:lnTo>
                  <a:cubicBezTo>
                    <a:pt x="392908" y="1096056"/>
                    <a:pt x="401686" y="1083051"/>
                    <a:pt x="410301" y="1070047"/>
                  </a:cubicBezTo>
                  <a:cubicBezTo>
                    <a:pt x="436148" y="1031357"/>
                    <a:pt x="463133" y="993480"/>
                    <a:pt x="490118" y="955441"/>
                  </a:cubicBezTo>
                  <a:cubicBezTo>
                    <a:pt x="517266" y="917240"/>
                    <a:pt x="545064" y="879688"/>
                    <a:pt x="571561" y="841000"/>
                  </a:cubicBezTo>
                  <a:cubicBezTo>
                    <a:pt x="578389" y="831083"/>
                    <a:pt x="584891" y="821005"/>
                    <a:pt x="591231" y="811088"/>
                  </a:cubicBezTo>
                  <a:lnTo>
                    <a:pt x="590905" y="811576"/>
                  </a:lnTo>
                  <a:lnTo>
                    <a:pt x="591231" y="811088"/>
                  </a:lnTo>
                  <a:lnTo>
                    <a:pt x="591556" y="810600"/>
                  </a:lnTo>
                  <a:lnTo>
                    <a:pt x="591231" y="811088"/>
                  </a:lnTo>
                  <a:cubicBezTo>
                    <a:pt x="603423" y="791744"/>
                    <a:pt x="615289" y="772399"/>
                    <a:pt x="626669" y="752567"/>
                  </a:cubicBezTo>
                  <a:cubicBezTo>
                    <a:pt x="638211" y="732409"/>
                    <a:pt x="649752" y="712252"/>
                    <a:pt x="661132" y="692095"/>
                  </a:cubicBezTo>
                  <a:cubicBezTo>
                    <a:pt x="684053" y="651455"/>
                    <a:pt x="706973" y="610815"/>
                    <a:pt x="729407" y="570012"/>
                  </a:cubicBezTo>
                  <a:cubicBezTo>
                    <a:pt x="752815" y="527584"/>
                    <a:pt x="776874" y="485480"/>
                    <a:pt x="801258" y="443540"/>
                  </a:cubicBezTo>
                  <a:cubicBezTo>
                    <a:pt x="824179" y="403876"/>
                    <a:pt x="846937" y="364048"/>
                    <a:pt x="868883" y="323734"/>
                  </a:cubicBezTo>
                  <a:cubicBezTo>
                    <a:pt x="891317" y="282443"/>
                    <a:pt x="913912" y="241316"/>
                    <a:pt x="935533" y="199700"/>
                  </a:cubicBezTo>
                  <a:cubicBezTo>
                    <a:pt x="942360" y="186696"/>
                    <a:pt x="948863" y="173690"/>
                    <a:pt x="955690" y="160686"/>
                  </a:cubicBezTo>
                  <a:cubicBezTo>
                    <a:pt x="958941" y="154509"/>
                    <a:pt x="962193" y="148331"/>
                    <a:pt x="965606" y="142154"/>
                  </a:cubicBezTo>
                  <a:lnTo>
                    <a:pt x="966257" y="140854"/>
                  </a:lnTo>
                  <a:lnTo>
                    <a:pt x="966257" y="140854"/>
                  </a:lnTo>
                  <a:cubicBezTo>
                    <a:pt x="961542" y="144430"/>
                    <a:pt x="957153" y="148494"/>
                    <a:pt x="952764" y="152395"/>
                  </a:cubicBezTo>
                  <a:cubicBezTo>
                    <a:pt x="935858" y="168651"/>
                    <a:pt x="920415" y="186045"/>
                    <a:pt x="905297" y="203927"/>
                  </a:cubicBezTo>
                  <a:lnTo>
                    <a:pt x="905784" y="203277"/>
                  </a:lnTo>
                  <a:cubicBezTo>
                    <a:pt x="876686" y="238714"/>
                    <a:pt x="849376" y="275616"/>
                    <a:pt x="822229" y="312680"/>
                  </a:cubicBezTo>
                  <a:cubicBezTo>
                    <a:pt x="795081" y="349743"/>
                    <a:pt x="767771" y="386644"/>
                    <a:pt x="739811" y="423057"/>
                  </a:cubicBezTo>
                  <a:cubicBezTo>
                    <a:pt x="725668" y="441427"/>
                    <a:pt x="711363" y="459796"/>
                    <a:pt x="697382" y="478166"/>
                  </a:cubicBezTo>
                  <a:cubicBezTo>
                    <a:pt x="683402" y="496535"/>
                    <a:pt x="669422" y="514904"/>
                    <a:pt x="656092" y="533599"/>
                  </a:cubicBezTo>
                  <a:cubicBezTo>
                    <a:pt x="635935" y="562209"/>
                    <a:pt x="616590" y="591307"/>
                    <a:pt x="597571" y="620731"/>
                  </a:cubicBezTo>
                  <a:cubicBezTo>
                    <a:pt x="597733" y="620406"/>
                    <a:pt x="598058" y="620080"/>
                    <a:pt x="598221" y="619755"/>
                  </a:cubicBezTo>
                  <a:cubicBezTo>
                    <a:pt x="585379" y="639912"/>
                    <a:pt x="572861" y="660232"/>
                    <a:pt x="560344" y="680715"/>
                  </a:cubicBezTo>
                  <a:cubicBezTo>
                    <a:pt x="548640" y="699897"/>
                    <a:pt x="537423" y="719242"/>
                    <a:pt x="526207" y="738749"/>
                  </a:cubicBezTo>
                  <a:cubicBezTo>
                    <a:pt x="514340" y="759232"/>
                    <a:pt x="502798" y="779714"/>
                    <a:pt x="491094" y="800360"/>
                  </a:cubicBezTo>
                  <a:cubicBezTo>
                    <a:pt x="480202" y="819542"/>
                    <a:pt x="469473" y="838886"/>
                    <a:pt x="459232" y="858393"/>
                  </a:cubicBezTo>
                  <a:cubicBezTo>
                    <a:pt x="437937" y="898871"/>
                    <a:pt x="417779" y="939999"/>
                    <a:pt x="396972" y="980639"/>
                  </a:cubicBezTo>
                  <a:cubicBezTo>
                    <a:pt x="385917" y="1002584"/>
                    <a:pt x="374538" y="1024529"/>
                    <a:pt x="363972" y="1046638"/>
                  </a:cubicBezTo>
                  <a:cubicBezTo>
                    <a:pt x="354543" y="1067283"/>
                    <a:pt x="345277" y="1087928"/>
                    <a:pt x="336987" y="1109061"/>
                  </a:cubicBezTo>
                  <a:lnTo>
                    <a:pt x="317480" y="1109061"/>
                  </a:lnTo>
                  <a:cubicBezTo>
                    <a:pt x="318292" y="1106785"/>
                    <a:pt x="319268" y="1104509"/>
                    <a:pt x="320081" y="1102233"/>
                  </a:cubicBezTo>
                  <a:cubicBezTo>
                    <a:pt x="324145" y="1091830"/>
                    <a:pt x="328534" y="1081751"/>
                    <a:pt x="332923" y="1071510"/>
                  </a:cubicBezTo>
                  <a:cubicBezTo>
                    <a:pt x="337637" y="1060618"/>
                    <a:pt x="342351" y="1049564"/>
                    <a:pt x="347553" y="1038835"/>
                  </a:cubicBezTo>
                  <a:cubicBezTo>
                    <a:pt x="357307" y="1018515"/>
                    <a:pt x="367548" y="998520"/>
                    <a:pt x="377789" y="978363"/>
                  </a:cubicBezTo>
                  <a:cubicBezTo>
                    <a:pt x="388193" y="957880"/>
                    <a:pt x="398434" y="937560"/>
                    <a:pt x="408676" y="917078"/>
                  </a:cubicBezTo>
                  <a:cubicBezTo>
                    <a:pt x="418917" y="896758"/>
                    <a:pt x="429158" y="876438"/>
                    <a:pt x="439725" y="856443"/>
                  </a:cubicBezTo>
                  <a:cubicBezTo>
                    <a:pt x="450616" y="835635"/>
                    <a:pt x="462158" y="814990"/>
                    <a:pt x="473700" y="794344"/>
                  </a:cubicBezTo>
                  <a:cubicBezTo>
                    <a:pt x="496296" y="754192"/>
                    <a:pt x="519217" y="714365"/>
                    <a:pt x="542950" y="674863"/>
                  </a:cubicBezTo>
                  <a:cubicBezTo>
                    <a:pt x="566847" y="634711"/>
                    <a:pt x="592206" y="595371"/>
                    <a:pt x="618378" y="556520"/>
                  </a:cubicBezTo>
                  <a:cubicBezTo>
                    <a:pt x="630733" y="538150"/>
                    <a:pt x="643413" y="519944"/>
                    <a:pt x="656580" y="502224"/>
                  </a:cubicBezTo>
                  <a:cubicBezTo>
                    <a:pt x="670560" y="483693"/>
                    <a:pt x="684540" y="465160"/>
                    <a:pt x="698845" y="446792"/>
                  </a:cubicBezTo>
                  <a:cubicBezTo>
                    <a:pt x="727781" y="409403"/>
                    <a:pt x="756392" y="371851"/>
                    <a:pt x="784352" y="333812"/>
                  </a:cubicBezTo>
                  <a:cubicBezTo>
                    <a:pt x="811012" y="297561"/>
                    <a:pt x="837509" y="260823"/>
                    <a:pt x="865144" y="225222"/>
                  </a:cubicBezTo>
                  <a:cubicBezTo>
                    <a:pt x="879449" y="206690"/>
                    <a:pt x="894080" y="188646"/>
                    <a:pt x="909686" y="171252"/>
                  </a:cubicBezTo>
                  <a:cubicBezTo>
                    <a:pt x="917001" y="162961"/>
                    <a:pt x="924641" y="154833"/>
                    <a:pt x="932607" y="147031"/>
                  </a:cubicBezTo>
                  <a:cubicBezTo>
                    <a:pt x="940572" y="139228"/>
                    <a:pt x="948700" y="131750"/>
                    <a:pt x="957641" y="125085"/>
                  </a:cubicBezTo>
                  <a:cubicBezTo>
                    <a:pt x="960079" y="123297"/>
                    <a:pt x="962680" y="121834"/>
                    <a:pt x="965119" y="120208"/>
                  </a:cubicBezTo>
                  <a:cubicBezTo>
                    <a:pt x="968857" y="117933"/>
                    <a:pt x="973734" y="118745"/>
                    <a:pt x="976498" y="122159"/>
                  </a:cubicBezTo>
                  <a:cubicBezTo>
                    <a:pt x="977148" y="122972"/>
                    <a:pt x="977636" y="123947"/>
                    <a:pt x="977961" y="124922"/>
                  </a:cubicBezTo>
                  <a:cubicBezTo>
                    <a:pt x="980725" y="123622"/>
                    <a:pt x="984301" y="123947"/>
                    <a:pt x="986902" y="125736"/>
                  </a:cubicBezTo>
                  <a:cubicBezTo>
                    <a:pt x="990803" y="128499"/>
                    <a:pt x="991616" y="134026"/>
                    <a:pt x="988853" y="137928"/>
                  </a:cubicBezTo>
                  <a:cubicBezTo>
                    <a:pt x="988527" y="138415"/>
                    <a:pt x="988202" y="138903"/>
                    <a:pt x="987877" y="139391"/>
                  </a:cubicBezTo>
                  <a:cubicBezTo>
                    <a:pt x="986414" y="141829"/>
                    <a:pt x="984951" y="144104"/>
                    <a:pt x="983651" y="146543"/>
                  </a:cubicBezTo>
                  <a:cubicBezTo>
                    <a:pt x="983325" y="152232"/>
                    <a:pt x="982838" y="158085"/>
                    <a:pt x="982350" y="163775"/>
                  </a:cubicBezTo>
                  <a:cubicBezTo>
                    <a:pt x="981212" y="175641"/>
                    <a:pt x="979749" y="187345"/>
                    <a:pt x="977798" y="199213"/>
                  </a:cubicBezTo>
                  <a:cubicBezTo>
                    <a:pt x="973897" y="222296"/>
                    <a:pt x="968207" y="245055"/>
                    <a:pt x="961868" y="267488"/>
                  </a:cubicBezTo>
                  <a:cubicBezTo>
                    <a:pt x="955690" y="289759"/>
                    <a:pt x="949188" y="312029"/>
                    <a:pt x="941873" y="333975"/>
                  </a:cubicBezTo>
                  <a:cubicBezTo>
                    <a:pt x="938296" y="344704"/>
                    <a:pt x="934720" y="355432"/>
                    <a:pt x="930819" y="365999"/>
                  </a:cubicBezTo>
                  <a:cubicBezTo>
                    <a:pt x="926755" y="376891"/>
                    <a:pt x="922691" y="387782"/>
                    <a:pt x="918464" y="398673"/>
                  </a:cubicBezTo>
                  <a:cubicBezTo>
                    <a:pt x="910011" y="420294"/>
                    <a:pt x="901233" y="441915"/>
                    <a:pt x="892292" y="463535"/>
                  </a:cubicBezTo>
                  <a:cubicBezTo>
                    <a:pt x="883513" y="484668"/>
                    <a:pt x="874898" y="506126"/>
                    <a:pt x="865469" y="526934"/>
                  </a:cubicBezTo>
                  <a:cubicBezTo>
                    <a:pt x="855716" y="548554"/>
                    <a:pt x="845637" y="570175"/>
                    <a:pt x="834745" y="591470"/>
                  </a:cubicBezTo>
                  <a:cubicBezTo>
                    <a:pt x="824179" y="612115"/>
                    <a:pt x="813775" y="632923"/>
                    <a:pt x="802721" y="653405"/>
                  </a:cubicBezTo>
                  <a:cubicBezTo>
                    <a:pt x="791505" y="674376"/>
                    <a:pt x="779963" y="695183"/>
                    <a:pt x="768096" y="715828"/>
                  </a:cubicBezTo>
                  <a:cubicBezTo>
                    <a:pt x="756717" y="735985"/>
                    <a:pt x="745337" y="756143"/>
                    <a:pt x="733471" y="775976"/>
                  </a:cubicBezTo>
                  <a:cubicBezTo>
                    <a:pt x="725343" y="789631"/>
                    <a:pt x="716889" y="803286"/>
                    <a:pt x="708437" y="816778"/>
                  </a:cubicBezTo>
                  <a:lnTo>
                    <a:pt x="708761" y="816290"/>
                  </a:lnTo>
                  <a:cubicBezTo>
                    <a:pt x="707624" y="818241"/>
                    <a:pt x="706323" y="820029"/>
                    <a:pt x="705185" y="821980"/>
                  </a:cubicBezTo>
                  <a:lnTo>
                    <a:pt x="704860" y="822468"/>
                  </a:lnTo>
                  <a:lnTo>
                    <a:pt x="704535" y="822955"/>
                  </a:lnTo>
                  <a:lnTo>
                    <a:pt x="704535" y="823280"/>
                  </a:lnTo>
                  <a:cubicBezTo>
                    <a:pt x="692343" y="842137"/>
                    <a:pt x="679338" y="860507"/>
                    <a:pt x="666333" y="878713"/>
                  </a:cubicBezTo>
                  <a:cubicBezTo>
                    <a:pt x="652516" y="898058"/>
                    <a:pt x="638373" y="917240"/>
                    <a:pt x="624068" y="936097"/>
                  </a:cubicBezTo>
                  <a:cubicBezTo>
                    <a:pt x="610250" y="954466"/>
                    <a:pt x="596108" y="972673"/>
                    <a:pt x="581152" y="990230"/>
                  </a:cubicBezTo>
                  <a:cubicBezTo>
                    <a:pt x="565871" y="1008273"/>
                    <a:pt x="550103" y="1025992"/>
                    <a:pt x="534335" y="1043549"/>
                  </a:cubicBezTo>
                  <a:cubicBezTo>
                    <a:pt x="519054" y="1060781"/>
                    <a:pt x="503611" y="1078012"/>
                    <a:pt x="488330" y="1095243"/>
                  </a:cubicBezTo>
                  <a:cubicBezTo>
                    <a:pt x="484266" y="1099795"/>
                    <a:pt x="480202" y="1104509"/>
                    <a:pt x="476138" y="1109061"/>
                  </a:cubicBezTo>
                  <a:lnTo>
                    <a:pt x="451429" y="1109061"/>
                  </a:lnTo>
                  <a:close/>
                  <a:moveTo>
                    <a:pt x="169225" y="1109386"/>
                  </a:moveTo>
                  <a:lnTo>
                    <a:pt x="188082" y="1109386"/>
                  </a:lnTo>
                  <a:cubicBezTo>
                    <a:pt x="185643" y="1101096"/>
                    <a:pt x="183205" y="1092642"/>
                    <a:pt x="180929" y="1084189"/>
                  </a:cubicBezTo>
                  <a:cubicBezTo>
                    <a:pt x="175240" y="1063382"/>
                    <a:pt x="169875" y="1042574"/>
                    <a:pt x="164673" y="1021766"/>
                  </a:cubicBezTo>
                  <a:cubicBezTo>
                    <a:pt x="158658" y="997870"/>
                    <a:pt x="152644" y="973974"/>
                    <a:pt x="146466" y="950077"/>
                  </a:cubicBezTo>
                  <a:cubicBezTo>
                    <a:pt x="140614" y="927644"/>
                    <a:pt x="134925" y="905048"/>
                    <a:pt x="129723" y="882452"/>
                  </a:cubicBezTo>
                  <a:cubicBezTo>
                    <a:pt x="118831" y="835635"/>
                    <a:pt x="108265" y="788655"/>
                    <a:pt x="97373" y="741838"/>
                  </a:cubicBezTo>
                  <a:cubicBezTo>
                    <a:pt x="86319" y="694045"/>
                    <a:pt x="75590" y="646415"/>
                    <a:pt x="65024" y="598460"/>
                  </a:cubicBezTo>
                  <a:cubicBezTo>
                    <a:pt x="65024" y="598785"/>
                    <a:pt x="65186" y="599272"/>
                    <a:pt x="65349" y="599598"/>
                  </a:cubicBezTo>
                  <a:cubicBezTo>
                    <a:pt x="64699" y="596347"/>
                    <a:pt x="63886" y="593096"/>
                    <a:pt x="63236" y="589844"/>
                  </a:cubicBezTo>
                  <a:cubicBezTo>
                    <a:pt x="53157" y="543677"/>
                    <a:pt x="45192" y="497023"/>
                    <a:pt x="39177" y="450043"/>
                  </a:cubicBezTo>
                  <a:cubicBezTo>
                    <a:pt x="33000" y="401600"/>
                    <a:pt x="27798" y="352994"/>
                    <a:pt x="23896" y="304389"/>
                  </a:cubicBezTo>
                  <a:lnTo>
                    <a:pt x="23896" y="305201"/>
                  </a:lnTo>
                  <a:cubicBezTo>
                    <a:pt x="23083" y="292360"/>
                    <a:pt x="22271" y="279517"/>
                    <a:pt x="21620" y="266675"/>
                  </a:cubicBezTo>
                  <a:cubicBezTo>
                    <a:pt x="20320" y="242778"/>
                    <a:pt x="19019" y="218720"/>
                    <a:pt x="18369" y="194824"/>
                  </a:cubicBezTo>
                  <a:cubicBezTo>
                    <a:pt x="18044" y="183119"/>
                    <a:pt x="17719" y="171252"/>
                    <a:pt x="17882" y="159548"/>
                  </a:cubicBezTo>
                  <a:cubicBezTo>
                    <a:pt x="17882" y="147681"/>
                    <a:pt x="18369" y="135814"/>
                    <a:pt x="19019" y="124110"/>
                  </a:cubicBezTo>
                  <a:cubicBezTo>
                    <a:pt x="20320" y="101839"/>
                    <a:pt x="21783" y="79406"/>
                    <a:pt x="24709" y="57135"/>
                  </a:cubicBezTo>
                  <a:cubicBezTo>
                    <a:pt x="25684" y="60549"/>
                    <a:pt x="26497" y="64125"/>
                    <a:pt x="27310" y="67539"/>
                  </a:cubicBezTo>
                  <a:cubicBezTo>
                    <a:pt x="32187" y="87208"/>
                    <a:pt x="36576" y="107041"/>
                    <a:pt x="40965" y="126873"/>
                  </a:cubicBezTo>
                  <a:lnTo>
                    <a:pt x="40965" y="126873"/>
                  </a:lnTo>
                  <a:cubicBezTo>
                    <a:pt x="41290" y="128336"/>
                    <a:pt x="41615" y="129962"/>
                    <a:pt x="42103" y="131588"/>
                  </a:cubicBezTo>
                  <a:cubicBezTo>
                    <a:pt x="52507" y="179868"/>
                    <a:pt x="62098" y="228311"/>
                    <a:pt x="71851" y="276753"/>
                  </a:cubicBezTo>
                  <a:cubicBezTo>
                    <a:pt x="81605" y="325034"/>
                    <a:pt x="91034" y="373477"/>
                    <a:pt x="99324" y="422082"/>
                  </a:cubicBezTo>
                  <a:cubicBezTo>
                    <a:pt x="107452" y="470200"/>
                    <a:pt x="114117" y="518318"/>
                    <a:pt x="121757" y="566598"/>
                  </a:cubicBezTo>
                  <a:cubicBezTo>
                    <a:pt x="129560" y="616992"/>
                    <a:pt x="138176" y="667060"/>
                    <a:pt x="146954" y="717291"/>
                  </a:cubicBezTo>
                  <a:cubicBezTo>
                    <a:pt x="155407" y="764759"/>
                    <a:pt x="163860" y="812064"/>
                    <a:pt x="171501" y="859531"/>
                  </a:cubicBezTo>
                  <a:cubicBezTo>
                    <a:pt x="175402" y="883428"/>
                    <a:pt x="179141" y="907324"/>
                    <a:pt x="182230" y="931220"/>
                  </a:cubicBezTo>
                  <a:cubicBezTo>
                    <a:pt x="185318" y="955441"/>
                    <a:pt x="188244" y="979663"/>
                    <a:pt x="190845" y="1003885"/>
                  </a:cubicBezTo>
                  <a:cubicBezTo>
                    <a:pt x="194747" y="1038998"/>
                    <a:pt x="198486" y="1074273"/>
                    <a:pt x="202062" y="1109386"/>
                  </a:cubicBezTo>
                  <a:lnTo>
                    <a:pt x="220269" y="1109386"/>
                  </a:lnTo>
                  <a:cubicBezTo>
                    <a:pt x="217830" y="1081913"/>
                    <a:pt x="214742" y="1054441"/>
                    <a:pt x="211653" y="1026968"/>
                  </a:cubicBezTo>
                  <a:cubicBezTo>
                    <a:pt x="206289" y="979013"/>
                    <a:pt x="201087" y="930895"/>
                    <a:pt x="193609" y="883265"/>
                  </a:cubicBezTo>
                  <a:cubicBezTo>
                    <a:pt x="185969" y="834497"/>
                    <a:pt x="177515" y="785892"/>
                    <a:pt x="168900" y="737286"/>
                  </a:cubicBezTo>
                  <a:cubicBezTo>
                    <a:pt x="160284" y="688680"/>
                    <a:pt x="151668" y="640075"/>
                    <a:pt x="143866" y="591470"/>
                  </a:cubicBezTo>
                  <a:cubicBezTo>
                    <a:pt x="136225" y="543190"/>
                    <a:pt x="129398" y="494909"/>
                    <a:pt x="121595" y="446629"/>
                  </a:cubicBezTo>
                  <a:cubicBezTo>
                    <a:pt x="113629" y="397536"/>
                    <a:pt x="104526" y="348605"/>
                    <a:pt x="94772" y="299837"/>
                  </a:cubicBezTo>
                  <a:cubicBezTo>
                    <a:pt x="85181" y="251882"/>
                    <a:pt x="75753" y="203927"/>
                    <a:pt x="65674" y="156134"/>
                  </a:cubicBezTo>
                  <a:cubicBezTo>
                    <a:pt x="60472" y="131425"/>
                    <a:pt x="55108" y="106716"/>
                    <a:pt x="49418" y="82169"/>
                  </a:cubicBezTo>
                  <a:cubicBezTo>
                    <a:pt x="46655" y="70140"/>
                    <a:pt x="43729" y="58111"/>
                    <a:pt x="40640" y="46081"/>
                  </a:cubicBezTo>
                  <a:cubicBezTo>
                    <a:pt x="37551" y="35027"/>
                    <a:pt x="33812" y="24136"/>
                    <a:pt x="30886" y="12919"/>
                  </a:cubicBezTo>
                  <a:cubicBezTo>
                    <a:pt x="30886" y="12106"/>
                    <a:pt x="30561" y="11293"/>
                    <a:pt x="30399" y="10480"/>
                  </a:cubicBezTo>
                  <a:cubicBezTo>
                    <a:pt x="30399" y="10318"/>
                    <a:pt x="30399" y="9992"/>
                    <a:pt x="30399" y="9830"/>
                  </a:cubicBezTo>
                  <a:cubicBezTo>
                    <a:pt x="30886" y="5116"/>
                    <a:pt x="27635" y="727"/>
                    <a:pt x="22758" y="77"/>
                  </a:cubicBezTo>
                  <a:cubicBezTo>
                    <a:pt x="17882" y="-574"/>
                    <a:pt x="13818" y="3002"/>
                    <a:pt x="13005" y="7717"/>
                  </a:cubicBezTo>
                  <a:cubicBezTo>
                    <a:pt x="12192" y="12919"/>
                    <a:pt x="13655" y="18120"/>
                    <a:pt x="15118" y="22998"/>
                  </a:cubicBezTo>
                  <a:lnTo>
                    <a:pt x="15606" y="24785"/>
                  </a:lnTo>
                  <a:cubicBezTo>
                    <a:pt x="12354" y="27062"/>
                    <a:pt x="11054" y="31613"/>
                    <a:pt x="10241" y="35677"/>
                  </a:cubicBezTo>
                  <a:cubicBezTo>
                    <a:pt x="8941" y="41529"/>
                    <a:pt x="8128" y="47544"/>
                    <a:pt x="7315" y="53396"/>
                  </a:cubicBezTo>
                  <a:cubicBezTo>
                    <a:pt x="5690" y="64613"/>
                    <a:pt x="4552" y="75830"/>
                    <a:pt x="3576" y="87208"/>
                  </a:cubicBezTo>
                  <a:cubicBezTo>
                    <a:pt x="1626" y="111592"/>
                    <a:pt x="162" y="136139"/>
                    <a:pt x="0" y="160686"/>
                  </a:cubicBezTo>
                  <a:cubicBezTo>
                    <a:pt x="0" y="183769"/>
                    <a:pt x="650" y="207016"/>
                    <a:pt x="1788" y="230099"/>
                  </a:cubicBezTo>
                  <a:cubicBezTo>
                    <a:pt x="2926" y="255296"/>
                    <a:pt x="4389" y="280330"/>
                    <a:pt x="6015" y="305364"/>
                  </a:cubicBezTo>
                  <a:cubicBezTo>
                    <a:pt x="7640" y="329585"/>
                    <a:pt x="10241" y="353807"/>
                    <a:pt x="12842" y="378029"/>
                  </a:cubicBezTo>
                  <a:cubicBezTo>
                    <a:pt x="15281" y="402250"/>
                    <a:pt x="18207" y="426309"/>
                    <a:pt x="21295" y="450530"/>
                  </a:cubicBezTo>
                  <a:cubicBezTo>
                    <a:pt x="27310" y="497348"/>
                    <a:pt x="35113" y="544002"/>
                    <a:pt x="45029" y="590007"/>
                  </a:cubicBezTo>
                  <a:cubicBezTo>
                    <a:pt x="55433" y="638449"/>
                    <a:pt x="66487" y="686730"/>
                    <a:pt x="77704" y="734848"/>
                  </a:cubicBezTo>
                  <a:cubicBezTo>
                    <a:pt x="88595" y="781990"/>
                    <a:pt x="99162" y="829133"/>
                    <a:pt x="110053" y="876112"/>
                  </a:cubicBezTo>
                  <a:cubicBezTo>
                    <a:pt x="115418" y="899033"/>
                    <a:pt x="120945" y="921954"/>
                    <a:pt x="126797" y="944712"/>
                  </a:cubicBezTo>
                  <a:cubicBezTo>
                    <a:pt x="132811" y="967959"/>
                    <a:pt x="138826" y="991205"/>
                    <a:pt x="144841" y="1014614"/>
                  </a:cubicBezTo>
                  <a:cubicBezTo>
                    <a:pt x="150693" y="1037697"/>
                    <a:pt x="156545" y="1060618"/>
                    <a:pt x="162722" y="1083539"/>
                  </a:cubicBezTo>
                  <a:cubicBezTo>
                    <a:pt x="164998" y="1092155"/>
                    <a:pt x="167437" y="1100608"/>
                    <a:pt x="169875" y="1109224"/>
                  </a:cubicBezTo>
                  <a:close/>
                </a:path>
              </a:pathLst>
            </a:custGeom>
            <a:solidFill>
              <a:srgbClr val="79C389"/>
            </a:solidFill>
            <a:ln w="16256" cap="flat">
              <a:noFill/>
              <a:prstDash val="solid"/>
              <a:miter/>
            </a:ln>
          </p:spPr>
          <p:txBody>
            <a:bodyPr rtlCol="0" anchor="ctr"/>
            <a:lstStyle/>
            <a:p>
              <a:endParaRPr lang="en-US"/>
            </a:p>
          </p:txBody>
        </p:sp>
      </p:grpSp>
      <p:grpSp>
        <p:nvGrpSpPr>
          <p:cNvPr id="370" name="Graphic 332">
            <a:extLst>
              <a:ext uri="{FF2B5EF4-FFF2-40B4-BE49-F238E27FC236}">
                <a16:creationId xmlns:a16="http://schemas.microsoft.com/office/drawing/2014/main" id="{A4E9B83E-D5D0-8962-DDAD-B5005044A166}"/>
              </a:ext>
            </a:extLst>
          </p:cNvPr>
          <p:cNvGrpSpPr/>
          <p:nvPr/>
        </p:nvGrpSpPr>
        <p:grpSpPr>
          <a:xfrm>
            <a:off x="106964" y="5012716"/>
            <a:ext cx="12085198" cy="1723322"/>
            <a:chOff x="106964" y="5012716"/>
            <a:chExt cx="12085198" cy="1723322"/>
          </a:xfrm>
        </p:grpSpPr>
        <p:sp>
          <p:nvSpPr>
            <p:cNvPr id="371" name="Freeform: Shape 370">
              <a:extLst>
                <a:ext uri="{FF2B5EF4-FFF2-40B4-BE49-F238E27FC236}">
                  <a16:creationId xmlns:a16="http://schemas.microsoft.com/office/drawing/2014/main" id="{1516C0C7-86A9-23C1-5464-C6F90205F92F}"/>
                </a:ext>
              </a:extLst>
            </p:cNvPr>
            <p:cNvSpPr/>
            <p:nvPr/>
          </p:nvSpPr>
          <p:spPr>
            <a:xfrm>
              <a:off x="1858134" y="5417786"/>
              <a:ext cx="153973" cy="148796"/>
            </a:xfrm>
            <a:custGeom>
              <a:avLst/>
              <a:gdLst>
                <a:gd name="connsiteX0" fmla="*/ 67552 w 153973"/>
                <a:gd name="connsiteY0" fmla="*/ 145871 h 148796"/>
                <a:gd name="connsiteX1" fmla="*/ 54872 w 153973"/>
                <a:gd name="connsiteY1" fmla="*/ 138881 h 148796"/>
                <a:gd name="connsiteX2" fmla="*/ 42680 w 153973"/>
                <a:gd name="connsiteY2" fmla="*/ 137580 h 148796"/>
                <a:gd name="connsiteX3" fmla="*/ 23498 w 153973"/>
                <a:gd name="connsiteY3" fmla="*/ 129290 h 148796"/>
                <a:gd name="connsiteX4" fmla="*/ 10656 w 153973"/>
                <a:gd name="connsiteY4" fmla="*/ 116122 h 148796"/>
                <a:gd name="connsiteX5" fmla="*/ 2040 w 153973"/>
                <a:gd name="connsiteY5" fmla="*/ 99866 h 148796"/>
                <a:gd name="connsiteX6" fmla="*/ 414 w 153973"/>
                <a:gd name="connsiteY6" fmla="*/ 77921 h 148796"/>
                <a:gd name="connsiteX7" fmla="*/ 5941 w 153973"/>
                <a:gd name="connsiteY7" fmla="*/ 59388 h 148796"/>
                <a:gd name="connsiteX8" fmla="*/ 10005 w 153973"/>
                <a:gd name="connsiteY8" fmla="*/ 38744 h 148796"/>
                <a:gd name="connsiteX9" fmla="*/ 18946 w 153973"/>
                <a:gd name="connsiteY9" fmla="*/ 23626 h 148796"/>
                <a:gd name="connsiteX10" fmla="*/ 36990 w 153973"/>
                <a:gd name="connsiteY10" fmla="*/ 9320 h 148796"/>
                <a:gd name="connsiteX11" fmla="*/ 75680 w 153973"/>
                <a:gd name="connsiteY11" fmla="*/ 2005 h 148796"/>
                <a:gd name="connsiteX12" fmla="*/ 134039 w 153973"/>
                <a:gd name="connsiteY12" fmla="*/ 15985 h 148796"/>
                <a:gd name="connsiteX13" fmla="*/ 151108 w 153973"/>
                <a:gd name="connsiteY13" fmla="*/ 45734 h 148796"/>
                <a:gd name="connsiteX14" fmla="*/ 153871 w 153973"/>
                <a:gd name="connsiteY14" fmla="*/ 69467 h 148796"/>
                <a:gd name="connsiteX15" fmla="*/ 150295 w 153973"/>
                <a:gd name="connsiteY15" fmla="*/ 87999 h 148796"/>
                <a:gd name="connsiteX16" fmla="*/ 141679 w 153973"/>
                <a:gd name="connsiteY16" fmla="*/ 104743 h 148796"/>
                <a:gd name="connsiteX17" fmla="*/ 128024 w 153973"/>
                <a:gd name="connsiteY17" fmla="*/ 119048 h 148796"/>
                <a:gd name="connsiteX18" fmla="*/ 105916 w 153973"/>
                <a:gd name="connsiteY18" fmla="*/ 131565 h 148796"/>
                <a:gd name="connsiteX19" fmla="*/ 102990 w 153973"/>
                <a:gd name="connsiteY19" fmla="*/ 132541 h 148796"/>
                <a:gd name="connsiteX20" fmla="*/ 102014 w 153973"/>
                <a:gd name="connsiteY20" fmla="*/ 134817 h 148796"/>
                <a:gd name="connsiteX21" fmla="*/ 79093 w 153973"/>
                <a:gd name="connsiteY21" fmla="*/ 148797 h 148796"/>
                <a:gd name="connsiteX22" fmla="*/ 67877 w 153973"/>
                <a:gd name="connsiteY22" fmla="*/ 146033 h 14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973" h="148796">
                  <a:moveTo>
                    <a:pt x="67552" y="145871"/>
                  </a:moveTo>
                  <a:cubicBezTo>
                    <a:pt x="63325" y="143594"/>
                    <a:pt x="58936" y="141319"/>
                    <a:pt x="54872" y="138881"/>
                  </a:cubicBezTo>
                  <a:cubicBezTo>
                    <a:pt x="50971" y="138881"/>
                    <a:pt x="46581" y="138555"/>
                    <a:pt x="42680" y="137580"/>
                  </a:cubicBezTo>
                  <a:cubicBezTo>
                    <a:pt x="35690" y="135629"/>
                    <a:pt x="29513" y="133191"/>
                    <a:pt x="23498" y="129290"/>
                  </a:cubicBezTo>
                  <a:cubicBezTo>
                    <a:pt x="18459" y="126038"/>
                    <a:pt x="14232" y="120999"/>
                    <a:pt x="10656" y="116122"/>
                  </a:cubicBezTo>
                  <a:cubicBezTo>
                    <a:pt x="6917" y="111082"/>
                    <a:pt x="4153" y="105718"/>
                    <a:pt x="2040" y="99866"/>
                  </a:cubicBezTo>
                  <a:cubicBezTo>
                    <a:pt x="-398" y="92876"/>
                    <a:pt x="-236" y="85073"/>
                    <a:pt x="414" y="77921"/>
                  </a:cubicBezTo>
                  <a:cubicBezTo>
                    <a:pt x="902" y="71581"/>
                    <a:pt x="2853" y="65078"/>
                    <a:pt x="5941" y="59388"/>
                  </a:cubicBezTo>
                  <a:cubicBezTo>
                    <a:pt x="6267" y="52399"/>
                    <a:pt x="7730" y="45409"/>
                    <a:pt x="10005" y="38744"/>
                  </a:cubicBezTo>
                  <a:cubicBezTo>
                    <a:pt x="11956" y="33217"/>
                    <a:pt x="15207" y="28015"/>
                    <a:pt x="18946" y="23626"/>
                  </a:cubicBezTo>
                  <a:cubicBezTo>
                    <a:pt x="23986" y="17936"/>
                    <a:pt x="30325" y="12571"/>
                    <a:pt x="36990" y="9320"/>
                  </a:cubicBezTo>
                  <a:cubicBezTo>
                    <a:pt x="48857" y="3468"/>
                    <a:pt x="62350" y="54"/>
                    <a:pt x="75680" y="2005"/>
                  </a:cubicBezTo>
                  <a:cubicBezTo>
                    <a:pt x="96162" y="-3034"/>
                    <a:pt x="118108" y="1354"/>
                    <a:pt x="134039" y="15985"/>
                  </a:cubicBezTo>
                  <a:cubicBezTo>
                    <a:pt x="142654" y="23788"/>
                    <a:pt x="148181" y="34680"/>
                    <a:pt x="151108" y="45734"/>
                  </a:cubicBezTo>
                  <a:cubicBezTo>
                    <a:pt x="153058" y="53374"/>
                    <a:pt x="154359" y="61502"/>
                    <a:pt x="153871" y="69467"/>
                  </a:cubicBezTo>
                  <a:cubicBezTo>
                    <a:pt x="153383" y="75645"/>
                    <a:pt x="152571" y="82147"/>
                    <a:pt x="150295" y="87999"/>
                  </a:cubicBezTo>
                  <a:cubicBezTo>
                    <a:pt x="148019" y="94014"/>
                    <a:pt x="145093" y="99378"/>
                    <a:pt x="141679" y="104743"/>
                  </a:cubicBezTo>
                  <a:cubicBezTo>
                    <a:pt x="138103" y="110270"/>
                    <a:pt x="133226" y="114984"/>
                    <a:pt x="128024" y="119048"/>
                  </a:cubicBezTo>
                  <a:cubicBezTo>
                    <a:pt x="121522" y="124250"/>
                    <a:pt x="113719" y="128639"/>
                    <a:pt x="105916" y="131565"/>
                  </a:cubicBezTo>
                  <a:cubicBezTo>
                    <a:pt x="104941" y="131890"/>
                    <a:pt x="103965" y="132216"/>
                    <a:pt x="102990" y="132541"/>
                  </a:cubicBezTo>
                  <a:cubicBezTo>
                    <a:pt x="102665" y="133354"/>
                    <a:pt x="102340" y="134003"/>
                    <a:pt x="102014" y="134817"/>
                  </a:cubicBezTo>
                  <a:cubicBezTo>
                    <a:pt x="97625" y="143432"/>
                    <a:pt x="88359" y="148797"/>
                    <a:pt x="79093" y="148797"/>
                  </a:cubicBezTo>
                  <a:cubicBezTo>
                    <a:pt x="75355" y="148797"/>
                    <a:pt x="71453" y="147984"/>
                    <a:pt x="67877" y="146033"/>
                  </a:cubicBezTo>
                  <a:close/>
                </a:path>
              </a:pathLst>
            </a:custGeom>
            <a:solidFill>
              <a:srgbClr val="FFC5AE"/>
            </a:solidFill>
            <a:ln w="1625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568B6F30-736F-D0D0-301E-E46BB3B175EB}"/>
                </a:ext>
              </a:extLst>
            </p:cNvPr>
            <p:cNvSpPr/>
            <p:nvPr/>
          </p:nvSpPr>
          <p:spPr>
            <a:xfrm>
              <a:off x="2116426" y="5221310"/>
              <a:ext cx="84852" cy="87289"/>
            </a:xfrm>
            <a:custGeom>
              <a:avLst/>
              <a:gdLst>
                <a:gd name="connsiteX0" fmla="*/ 28552 w 84852"/>
                <a:gd name="connsiteY0" fmla="*/ 85013 h 87289"/>
                <a:gd name="connsiteX1" fmla="*/ 8557 w 84852"/>
                <a:gd name="connsiteY1" fmla="*/ 66482 h 87289"/>
                <a:gd name="connsiteX2" fmla="*/ 592 w 84852"/>
                <a:gd name="connsiteY2" fmla="*/ 34458 h 87289"/>
                <a:gd name="connsiteX3" fmla="*/ 9858 w 84852"/>
                <a:gd name="connsiteY3" fmla="*/ 14300 h 87289"/>
                <a:gd name="connsiteX4" fmla="*/ 28390 w 84852"/>
                <a:gd name="connsiteY4" fmla="*/ 1946 h 87289"/>
                <a:gd name="connsiteX5" fmla="*/ 45133 w 84852"/>
                <a:gd name="connsiteY5" fmla="*/ 158 h 87289"/>
                <a:gd name="connsiteX6" fmla="*/ 64478 w 84852"/>
                <a:gd name="connsiteY6" fmla="*/ 12350 h 87289"/>
                <a:gd name="connsiteX7" fmla="*/ 80084 w 84852"/>
                <a:gd name="connsiteY7" fmla="*/ 27792 h 87289"/>
                <a:gd name="connsiteX8" fmla="*/ 84635 w 84852"/>
                <a:gd name="connsiteY8" fmla="*/ 50876 h 87289"/>
                <a:gd name="connsiteX9" fmla="*/ 74232 w 84852"/>
                <a:gd name="connsiteY9" fmla="*/ 73959 h 87289"/>
                <a:gd name="connsiteX10" fmla="*/ 51473 w 84852"/>
                <a:gd name="connsiteY10" fmla="*/ 86477 h 87289"/>
                <a:gd name="connsiteX11" fmla="*/ 43183 w 84852"/>
                <a:gd name="connsiteY11" fmla="*/ 87290 h 87289"/>
                <a:gd name="connsiteX12" fmla="*/ 28715 w 84852"/>
                <a:gd name="connsiteY12" fmla="*/ 85013 h 8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852" h="87289">
                  <a:moveTo>
                    <a:pt x="28552" y="85013"/>
                  </a:moveTo>
                  <a:cubicBezTo>
                    <a:pt x="19611" y="81925"/>
                    <a:pt x="11809" y="75422"/>
                    <a:pt x="8557" y="66482"/>
                  </a:cubicBezTo>
                  <a:cubicBezTo>
                    <a:pt x="1567" y="57703"/>
                    <a:pt x="-1359" y="45511"/>
                    <a:pt x="592" y="34458"/>
                  </a:cubicBezTo>
                  <a:cubicBezTo>
                    <a:pt x="1892" y="27305"/>
                    <a:pt x="4819" y="19664"/>
                    <a:pt x="9858" y="14300"/>
                  </a:cubicBezTo>
                  <a:cubicBezTo>
                    <a:pt x="15222" y="8611"/>
                    <a:pt x="21075" y="4871"/>
                    <a:pt x="28390" y="1946"/>
                  </a:cubicBezTo>
                  <a:cubicBezTo>
                    <a:pt x="33754" y="-168"/>
                    <a:pt x="39606" y="-168"/>
                    <a:pt x="45133" y="158"/>
                  </a:cubicBezTo>
                  <a:cubicBezTo>
                    <a:pt x="53261" y="645"/>
                    <a:pt x="60414" y="5522"/>
                    <a:pt x="64478" y="12350"/>
                  </a:cubicBezTo>
                  <a:cubicBezTo>
                    <a:pt x="71143" y="16088"/>
                    <a:pt x="76182" y="20965"/>
                    <a:pt x="80084" y="27792"/>
                  </a:cubicBezTo>
                  <a:cubicBezTo>
                    <a:pt x="83985" y="34620"/>
                    <a:pt x="85448" y="42910"/>
                    <a:pt x="84635" y="50876"/>
                  </a:cubicBezTo>
                  <a:cubicBezTo>
                    <a:pt x="83823" y="59654"/>
                    <a:pt x="79759" y="67294"/>
                    <a:pt x="74232" y="73959"/>
                  </a:cubicBezTo>
                  <a:cubicBezTo>
                    <a:pt x="68542" y="80787"/>
                    <a:pt x="59926" y="84688"/>
                    <a:pt x="51473" y="86477"/>
                  </a:cubicBezTo>
                  <a:cubicBezTo>
                    <a:pt x="48872" y="86965"/>
                    <a:pt x="45946" y="87290"/>
                    <a:pt x="43183" y="87290"/>
                  </a:cubicBezTo>
                  <a:cubicBezTo>
                    <a:pt x="38143" y="87290"/>
                    <a:pt x="33104" y="86477"/>
                    <a:pt x="28715" y="85013"/>
                  </a:cubicBezTo>
                  <a:close/>
                </a:path>
              </a:pathLst>
            </a:custGeom>
            <a:solidFill>
              <a:srgbClr val="FFC5AE"/>
            </a:solidFill>
            <a:ln w="1625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07D76419-BBD3-EFD2-7EBE-6A94E490894E}"/>
                </a:ext>
              </a:extLst>
            </p:cNvPr>
            <p:cNvSpPr/>
            <p:nvPr/>
          </p:nvSpPr>
          <p:spPr>
            <a:xfrm>
              <a:off x="4212069" y="6236366"/>
              <a:ext cx="187346" cy="168050"/>
            </a:xfrm>
            <a:custGeom>
              <a:avLst/>
              <a:gdLst>
                <a:gd name="connsiteX0" fmla="*/ 98534 w 187346"/>
                <a:gd name="connsiteY0" fmla="*/ 167726 h 168050"/>
                <a:gd name="connsiteX1" fmla="*/ 51717 w 187346"/>
                <a:gd name="connsiteY1" fmla="*/ 153258 h 168050"/>
                <a:gd name="connsiteX2" fmla="*/ 12702 w 187346"/>
                <a:gd name="connsiteY2" fmla="*/ 114731 h 168050"/>
                <a:gd name="connsiteX3" fmla="*/ 1323 w 187346"/>
                <a:gd name="connsiteY3" fmla="*/ 84495 h 168050"/>
                <a:gd name="connsiteX4" fmla="*/ 1648 w 187346"/>
                <a:gd name="connsiteY4" fmla="*/ 54096 h 168050"/>
                <a:gd name="connsiteX5" fmla="*/ 13027 w 187346"/>
                <a:gd name="connsiteY5" fmla="*/ 27761 h 168050"/>
                <a:gd name="connsiteX6" fmla="*/ 33022 w 187346"/>
                <a:gd name="connsiteY6" fmla="*/ 7116 h 168050"/>
                <a:gd name="connsiteX7" fmla="*/ 60007 w 187346"/>
                <a:gd name="connsiteY7" fmla="*/ 939 h 168050"/>
                <a:gd name="connsiteX8" fmla="*/ 69761 w 187346"/>
                <a:gd name="connsiteY8" fmla="*/ 4678 h 168050"/>
                <a:gd name="connsiteX9" fmla="*/ 93007 w 187346"/>
                <a:gd name="connsiteY9" fmla="*/ 126 h 168050"/>
                <a:gd name="connsiteX10" fmla="*/ 141125 w 187346"/>
                <a:gd name="connsiteY10" fmla="*/ 10205 h 168050"/>
                <a:gd name="connsiteX11" fmla="*/ 173799 w 187346"/>
                <a:gd name="connsiteY11" fmla="*/ 41254 h 168050"/>
                <a:gd name="connsiteX12" fmla="*/ 186966 w 187346"/>
                <a:gd name="connsiteY12" fmla="*/ 79781 h 168050"/>
                <a:gd name="connsiteX13" fmla="*/ 186316 w 187346"/>
                <a:gd name="connsiteY13" fmla="*/ 101076 h 168050"/>
                <a:gd name="connsiteX14" fmla="*/ 178838 w 187346"/>
                <a:gd name="connsiteY14" fmla="*/ 125622 h 168050"/>
                <a:gd name="connsiteX15" fmla="*/ 165346 w 187346"/>
                <a:gd name="connsiteY15" fmla="*/ 144805 h 168050"/>
                <a:gd name="connsiteX16" fmla="*/ 146164 w 187346"/>
                <a:gd name="connsiteY16" fmla="*/ 158947 h 168050"/>
                <a:gd name="connsiteX17" fmla="*/ 123731 w 187346"/>
                <a:gd name="connsiteY17" fmla="*/ 166588 h 168050"/>
                <a:gd name="connsiteX18" fmla="*/ 107150 w 187346"/>
                <a:gd name="connsiteY18" fmla="*/ 168051 h 168050"/>
                <a:gd name="connsiteX19" fmla="*/ 98371 w 187346"/>
                <a:gd name="connsiteY19" fmla="*/ 167888 h 16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346" h="168050">
                  <a:moveTo>
                    <a:pt x="98534" y="167726"/>
                  </a:moveTo>
                  <a:cubicBezTo>
                    <a:pt x="82278" y="166913"/>
                    <a:pt x="65859" y="161061"/>
                    <a:pt x="51717" y="153258"/>
                  </a:cubicBezTo>
                  <a:cubicBezTo>
                    <a:pt x="35461" y="144317"/>
                    <a:pt x="22131" y="130499"/>
                    <a:pt x="12702" y="114731"/>
                  </a:cubicBezTo>
                  <a:cubicBezTo>
                    <a:pt x="7013" y="105302"/>
                    <a:pt x="3599" y="95224"/>
                    <a:pt x="1323" y="84495"/>
                  </a:cubicBezTo>
                  <a:cubicBezTo>
                    <a:pt x="-790" y="74416"/>
                    <a:pt x="-140" y="64175"/>
                    <a:pt x="1648" y="54096"/>
                  </a:cubicBezTo>
                  <a:cubicBezTo>
                    <a:pt x="3274" y="44668"/>
                    <a:pt x="7988" y="35727"/>
                    <a:pt x="13027" y="27761"/>
                  </a:cubicBezTo>
                  <a:cubicBezTo>
                    <a:pt x="18229" y="19633"/>
                    <a:pt x="25382" y="12806"/>
                    <a:pt x="33022" y="7116"/>
                  </a:cubicBezTo>
                  <a:cubicBezTo>
                    <a:pt x="40175" y="1752"/>
                    <a:pt x="51391" y="-1012"/>
                    <a:pt x="60007" y="939"/>
                  </a:cubicBezTo>
                  <a:cubicBezTo>
                    <a:pt x="63421" y="1752"/>
                    <a:pt x="66672" y="2890"/>
                    <a:pt x="69761" y="4678"/>
                  </a:cubicBezTo>
                  <a:cubicBezTo>
                    <a:pt x="77238" y="2077"/>
                    <a:pt x="85204" y="451"/>
                    <a:pt x="93007" y="126"/>
                  </a:cubicBezTo>
                  <a:cubicBezTo>
                    <a:pt x="109913" y="-687"/>
                    <a:pt x="126006" y="2402"/>
                    <a:pt x="141125" y="10205"/>
                  </a:cubicBezTo>
                  <a:cubicBezTo>
                    <a:pt x="154617" y="17358"/>
                    <a:pt x="165346" y="28737"/>
                    <a:pt x="173799" y="41254"/>
                  </a:cubicBezTo>
                  <a:cubicBezTo>
                    <a:pt x="181277" y="52470"/>
                    <a:pt x="185991" y="66451"/>
                    <a:pt x="186966" y="79781"/>
                  </a:cubicBezTo>
                  <a:cubicBezTo>
                    <a:pt x="187617" y="86934"/>
                    <a:pt x="187454" y="93923"/>
                    <a:pt x="186316" y="101076"/>
                  </a:cubicBezTo>
                  <a:cubicBezTo>
                    <a:pt x="185016" y="109692"/>
                    <a:pt x="182252" y="117657"/>
                    <a:pt x="178838" y="125622"/>
                  </a:cubicBezTo>
                  <a:cubicBezTo>
                    <a:pt x="175750" y="132775"/>
                    <a:pt x="170710" y="139115"/>
                    <a:pt x="165346" y="144805"/>
                  </a:cubicBezTo>
                  <a:cubicBezTo>
                    <a:pt x="159982" y="150494"/>
                    <a:pt x="153317" y="155696"/>
                    <a:pt x="146164" y="158947"/>
                  </a:cubicBezTo>
                  <a:cubicBezTo>
                    <a:pt x="138849" y="162361"/>
                    <a:pt x="131534" y="164962"/>
                    <a:pt x="123731" y="166588"/>
                  </a:cubicBezTo>
                  <a:cubicBezTo>
                    <a:pt x="118204" y="167726"/>
                    <a:pt x="112677" y="168051"/>
                    <a:pt x="107150" y="168051"/>
                  </a:cubicBezTo>
                  <a:cubicBezTo>
                    <a:pt x="104223" y="168051"/>
                    <a:pt x="101297" y="168051"/>
                    <a:pt x="98371" y="167888"/>
                  </a:cubicBezTo>
                  <a:close/>
                </a:path>
              </a:pathLst>
            </a:custGeom>
            <a:solidFill>
              <a:srgbClr val="FFC5AE"/>
            </a:solidFill>
            <a:ln w="1625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E1F2D426-FBA2-62AD-6821-08EF53C61F43}"/>
                </a:ext>
              </a:extLst>
            </p:cNvPr>
            <p:cNvSpPr/>
            <p:nvPr/>
          </p:nvSpPr>
          <p:spPr>
            <a:xfrm>
              <a:off x="4909510" y="5901891"/>
              <a:ext cx="124245" cy="137253"/>
            </a:xfrm>
            <a:custGeom>
              <a:avLst/>
              <a:gdLst>
                <a:gd name="connsiteX0" fmla="*/ 46293 w 124245"/>
                <a:gd name="connsiteY0" fmla="*/ 134815 h 137253"/>
                <a:gd name="connsiteX1" fmla="*/ 28737 w 124245"/>
                <a:gd name="connsiteY1" fmla="*/ 126199 h 137253"/>
                <a:gd name="connsiteX2" fmla="*/ 6791 w 124245"/>
                <a:gd name="connsiteY2" fmla="*/ 100840 h 137253"/>
                <a:gd name="connsiteX3" fmla="*/ 10693 w 124245"/>
                <a:gd name="connsiteY3" fmla="*/ 39229 h 137253"/>
                <a:gd name="connsiteX4" fmla="*/ 61737 w 124245"/>
                <a:gd name="connsiteY4" fmla="*/ 2816 h 137253"/>
                <a:gd name="connsiteX5" fmla="*/ 89534 w 124245"/>
                <a:gd name="connsiteY5" fmla="*/ 215 h 137253"/>
                <a:gd name="connsiteX6" fmla="*/ 101402 w 124245"/>
                <a:gd name="connsiteY6" fmla="*/ 1353 h 137253"/>
                <a:gd name="connsiteX7" fmla="*/ 124160 w 124245"/>
                <a:gd name="connsiteY7" fmla="*/ 28338 h 137253"/>
                <a:gd name="connsiteX8" fmla="*/ 112456 w 124245"/>
                <a:gd name="connsiteY8" fmla="*/ 47357 h 137253"/>
                <a:gd name="connsiteX9" fmla="*/ 114894 w 124245"/>
                <a:gd name="connsiteY9" fmla="*/ 72554 h 137253"/>
                <a:gd name="connsiteX10" fmla="*/ 111155 w 124245"/>
                <a:gd name="connsiteY10" fmla="*/ 85234 h 137253"/>
                <a:gd name="connsiteX11" fmla="*/ 111480 w 124245"/>
                <a:gd name="connsiteY11" fmla="*/ 93687 h 137253"/>
                <a:gd name="connsiteX12" fmla="*/ 109530 w 124245"/>
                <a:gd name="connsiteY12" fmla="*/ 104253 h 137253"/>
                <a:gd name="connsiteX13" fmla="*/ 104653 w 124245"/>
                <a:gd name="connsiteY13" fmla="*/ 114332 h 137253"/>
                <a:gd name="connsiteX14" fmla="*/ 64175 w 124245"/>
                <a:gd name="connsiteY14" fmla="*/ 137253 h 137253"/>
                <a:gd name="connsiteX15" fmla="*/ 62062 w 124245"/>
                <a:gd name="connsiteY15" fmla="*/ 137253 h 137253"/>
                <a:gd name="connsiteX16" fmla="*/ 46131 w 124245"/>
                <a:gd name="connsiteY16" fmla="*/ 134652 h 1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245" h="137253">
                  <a:moveTo>
                    <a:pt x="46293" y="134815"/>
                  </a:moveTo>
                  <a:cubicBezTo>
                    <a:pt x="39954" y="132701"/>
                    <a:pt x="34427" y="129775"/>
                    <a:pt x="28737" y="126199"/>
                  </a:cubicBezTo>
                  <a:cubicBezTo>
                    <a:pt x="18821" y="120022"/>
                    <a:pt x="12318" y="110756"/>
                    <a:pt x="6791" y="100840"/>
                  </a:cubicBezTo>
                  <a:cubicBezTo>
                    <a:pt x="-4262" y="81332"/>
                    <a:pt x="-1011" y="57599"/>
                    <a:pt x="10693" y="39229"/>
                  </a:cubicBezTo>
                  <a:cubicBezTo>
                    <a:pt x="22560" y="20697"/>
                    <a:pt x="40766" y="8668"/>
                    <a:pt x="61737" y="2816"/>
                  </a:cubicBezTo>
                  <a:cubicBezTo>
                    <a:pt x="70677" y="377"/>
                    <a:pt x="80269" y="-435"/>
                    <a:pt x="89534" y="215"/>
                  </a:cubicBezTo>
                  <a:cubicBezTo>
                    <a:pt x="93436" y="540"/>
                    <a:pt x="97500" y="1028"/>
                    <a:pt x="101402" y="1353"/>
                  </a:cubicBezTo>
                  <a:cubicBezTo>
                    <a:pt x="114894" y="2653"/>
                    <a:pt x="125298" y="14520"/>
                    <a:pt x="124160" y="28338"/>
                  </a:cubicBezTo>
                  <a:cubicBezTo>
                    <a:pt x="123509" y="36466"/>
                    <a:pt x="118958" y="43293"/>
                    <a:pt x="112456" y="47357"/>
                  </a:cubicBezTo>
                  <a:cubicBezTo>
                    <a:pt x="115381" y="55485"/>
                    <a:pt x="116195" y="64426"/>
                    <a:pt x="114894" y="72554"/>
                  </a:cubicBezTo>
                  <a:cubicBezTo>
                    <a:pt x="114244" y="76943"/>
                    <a:pt x="112943" y="81170"/>
                    <a:pt x="111155" y="85234"/>
                  </a:cubicBezTo>
                  <a:cubicBezTo>
                    <a:pt x="111643" y="87997"/>
                    <a:pt x="111806" y="91086"/>
                    <a:pt x="111480" y="93687"/>
                  </a:cubicBezTo>
                  <a:cubicBezTo>
                    <a:pt x="110993" y="97101"/>
                    <a:pt x="110830" y="101002"/>
                    <a:pt x="109530" y="104253"/>
                  </a:cubicBezTo>
                  <a:cubicBezTo>
                    <a:pt x="108067" y="107830"/>
                    <a:pt x="106604" y="111081"/>
                    <a:pt x="104653" y="114332"/>
                  </a:cubicBezTo>
                  <a:cubicBezTo>
                    <a:pt x="96687" y="128312"/>
                    <a:pt x="80106" y="136440"/>
                    <a:pt x="64175" y="137253"/>
                  </a:cubicBezTo>
                  <a:cubicBezTo>
                    <a:pt x="63525" y="137253"/>
                    <a:pt x="62712" y="137253"/>
                    <a:pt x="62062" y="137253"/>
                  </a:cubicBezTo>
                  <a:cubicBezTo>
                    <a:pt x="56698" y="137253"/>
                    <a:pt x="51008" y="136278"/>
                    <a:pt x="46131" y="134652"/>
                  </a:cubicBezTo>
                  <a:close/>
                </a:path>
              </a:pathLst>
            </a:custGeom>
            <a:solidFill>
              <a:srgbClr val="FFC5AE"/>
            </a:solidFill>
            <a:ln w="1625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A42F3367-889B-F1B3-232A-73A24B45DC5D}"/>
                </a:ext>
              </a:extLst>
            </p:cNvPr>
            <p:cNvSpPr/>
            <p:nvPr/>
          </p:nvSpPr>
          <p:spPr>
            <a:xfrm>
              <a:off x="8961524" y="5646471"/>
              <a:ext cx="149913" cy="120547"/>
            </a:xfrm>
            <a:custGeom>
              <a:avLst/>
              <a:gdLst>
                <a:gd name="connsiteX0" fmla="*/ 55191 w 149913"/>
                <a:gd name="connsiteY0" fmla="*/ 118109 h 120547"/>
                <a:gd name="connsiteX1" fmla="*/ 39423 w 149913"/>
                <a:gd name="connsiteY1" fmla="*/ 112907 h 120547"/>
                <a:gd name="connsiteX2" fmla="*/ 21541 w 149913"/>
                <a:gd name="connsiteY2" fmla="*/ 101853 h 120547"/>
                <a:gd name="connsiteX3" fmla="*/ 10975 w 149913"/>
                <a:gd name="connsiteY3" fmla="*/ 90311 h 120547"/>
                <a:gd name="connsiteX4" fmla="*/ 2521 w 149913"/>
                <a:gd name="connsiteY4" fmla="*/ 73242 h 120547"/>
                <a:gd name="connsiteX5" fmla="*/ 1872 w 149913"/>
                <a:gd name="connsiteY5" fmla="*/ 42844 h 120547"/>
                <a:gd name="connsiteX6" fmla="*/ 14551 w 149913"/>
                <a:gd name="connsiteY6" fmla="*/ 19110 h 120547"/>
                <a:gd name="connsiteX7" fmla="*/ 41861 w 149913"/>
                <a:gd name="connsiteY7" fmla="*/ 2529 h 120547"/>
                <a:gd name="connsiteX8" fmla="*/ 55679 w 149913"/>
                <a:gd name="connsiteY8" fmla="*/ 1553 h 120547"/>
                <a:gd name="connsiteX9" fmla="*/ 56492 w 149913"/>
                <a:gd name="connsiteY9" fmla="*/ 1553 h 120547"/>
                <a:gd name="connsiteX10" fmla="*/ 62994 w 149913"/>
                <a:gd name="connsiteY10" fmla="*/ 2204 h 120547"/>
                <a:gd name="connsiteX11" fmla="*/ 86403 w 149913"/>
                <a:gd name="connsiteY11" fmla="*/ 903 h 120547"/>
                <a:gd name="connsiteX12" fmla="*/ 97294 w 149913"/>
                <a:gd name="connsiteY12" fmla="*/ 3992 h 120547"/>
                <a:gd name="connsiteX13" fmla="*/ 110299 w 149913"/>
                <a:gd name="connsiteY13" fmla="*/ 8056 h 120547"/>
                <a:gd name="connsiteX14" fmla="*/ 141836 w 149913"/>
                <a:gd name="connsiteY14" fmla="*/ 33578 h 120547"/>
                <a:gd name="connsiteX15" fmla="*/ 149151 w 149913"/>
                <a:gd name="connsiteY15" fmla="*/ 69991 h 120547"/>
                <a:gd name="connsiteX16" fmla="*/ 126229 w 149913"/>
                <a:gd name="connsiteY16" fmla="*/ 105917 h 120547"/>
                <a:gd name="connsiteX17" fmla="*/ 78112 w 149913"/>
                <a:gd name="connsiteY17" fmla="*/ 120547 h 120547"/>
                <a:gd name="connsiteX18" fmla="*/ 55028 w 149913"/>
                <a:gd name="connsiteY18" fmla="*/ 118271 h 12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913" h="120547">
                  <a:moveTo>
                    <a:pt x="55191" y="118109"/>
                  </a:moveTo>
                  <a:cubicBezTo>
                    <a:pt x="49827" y="117133"/>
                    <a:pt x="44300" y="115183"/>
                    <a:pt x="39423" y="112907"/>
                  </a:cubicBezTo>
                  <a:cubicBezTo>
                    <a:pt x="33246" y="109981"/>
                    <a:pt x="26580" y="106567"/>
                    <a:pt x="21541" y="101853"/>
                  </a:cubicBezTo>
                  <a:cubicBezTo>
                    <a:pt x="17802" y="98276"/>
                    <a:pt x="13901" y="94700"/>
                    <a:pt x="10975" y="90311"/>
                  </a:cubicBezTo>
                  <a:cubicBezTo>
                    <a:pt x="7398" y="84784"/>
                    <a:pt x="4798" y="79420"/>
                    <a:pt x="2521" y="73242"/>
                  </a:cubicBezTo>
                  <a:cubicBezTo>
                    <a:pt x="-893" y="63651"/>
                    <a:pt x="-567" y="52597"/>
                    <a:pt x="1872" y="42844"/>
                  </a:cubicBezTo>
                  <a:cubicBezTo>
                    <a:pt x="4148" y="33903"/>
                    <a:pt x="8699" y="26262"/>
                    <a:pt x="14551" y="19110"/>
                  </a:cubicBezTo>
                  <a:cubicBezTo>
                    <a:pt x="21216" y="11144"/>
                    <a:pt x="31619" y="4642"/>
                    <a:pt x="41861" y="2529"/>
                  </a:cubicBezTo>
                  <a:cubicBezTo>
                    <a:pt x="46576" y="1553"/>
                    <a:pt x="50964" y="1391"/>
                    <a:pt x="55679" y="1553"/>
                  </a:cubicBezTo>
                  <a:lnTo>
                    <a:pt x="56492" y="1553"/>
                  </a:lnTo>
                  <a:cubicBezTo>
                    <a:pt x="58768" y="1553"/>
                    <a:pt x="60881" y="1716"/>
                    <a:pt x="62994" y="2204"/>
                  </a:cubicBezTo>
                  <a:cubicBezTo>
                    <a:pt x="70471" y="-72"/>
                    <a:pt x="78437" y="-723"/>
                    <a:pt x="86403" y="903"/>
                  </a:cubicBezTo>
                  <a:cubicBezTo>
                    <a:pt x="90304" y="1716"/>
                    <a:pt x="93717" y="2529"/>
                    <a:pt x="97294" y="3992"/>
                  </a:cubicBezTo>
                  <a:cubicBezTo>
                    <a:pt x="101684" y="4967"/>
                    <a:pt x="106072" y="6430"/>
                    <a:pt x="110299" y="8056"/>
                  </a:cubicBezTo>
                  <a:cubicBezTo>
                    <a:pt x="123303" y="13095"/>
                    <a:pt x="134357" y="21711"/>
                    <a:pt x="141836" y="33578"/>
                  </a:cubicBezTo>
                  <a:cubicBezTo>
                    <a:pt x="148500" y="44144"/>
                    <a:pt x="151427" y="57636"/>
                    <a:pt x="149151" y="69991"/>
                  </a:cubicBezTo>
                  <a:cubicBezTo>
                    <a:pt x="146549" y="84296"/>
                    <a:pt x="138097" y="97301"/>
                    <a:pt x="126229" y="105917"/>
                  </a:cubicBezTo>
                  <a:cubicBezTo>
                    <a:pt x="112087" y="116321"/>
                    <a:pt x="95181" y="120547"/>
                    <a:pt x="78112" y="120547"/>
                  </a:cubicBezTo>
                  <a:cubicBezTo>
                    <a:pt x="70471" y="120547"/>
                    <a:pt x="62669" y="119734"/>
                    <a:pt x="55028" y="118271"/>
                  </a:cubicBezTo>
                  <a:close/>
                </a:path>
              </a:pathLst>
            </a:custGeom>
            <a:solidFill>
              <a:srgbClr val="FFC5AE"/>
            </a:solidFill>
            <a:ln w="1625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45B51D4E-C309-2135-9674-D9A7FEE3CC3D}"/>
                </a:ext>
              </a:extLst>
            </p:cNvPr>
            <p:cNvSpPr/>
            <p:nvPr/>
          </p:nvSpPr>
          <p:spPr>
            <a:xfrm>
              <a:off x="9978337" y="5157419"/>
              <a:ext cx="143071" cy="130372"/>
            </a:xfrm>
            <a:custGeom>
              <a:avLst/>
              <a:gdLst>
                <a:gd name="connsiteX0" fmla="*/ 28368 w 143071"/>
                <a:gd name="connsiteY0" fmla="*/ 114767 h 130372"/>
                <a:gd name="connsiteX1" fmla="*/ 733 w 143071"/>
                <a:gd name="connsiteY1" fmla="*/ 51857 h 130372"/>
                <a:gd name="connsiteX2" fmla="*/ 11787 w 143071"/>
                <a:gd name="connsiteY2" fmla="*/ 24872 h 130372"/>
                <a:gd name="connsiteX3" fmla="*/ 33408 w 143071"/>
                <a:gd name="connsiteY3" fmla="*/ 6502 h 130372"/>
                <a:gd name="connsiteX4" fmla="*/ 59742 w 143071"/>
                <a:gd name="connsiteY4" fmla="*/ 975 h 130372"/>
                <a:gd name="connsiteX5" fmla="*/ 71284 w 143071"/>
                <a:gd name="connsiteY5" fmla="*/ 0 h 130372"/>
                <a:gd name="connsiteX6" fmla="*/ 129318 w 143071"/>
                <a:gd name="connsiteY6" fmla="*/ 29423 h 130372"/>
                <a:gd name="connsiteX7" fmla="*/ 140372 w 143071"/>
                <a:gd name="connsiteY7" fmla="*/ 86482 h 130372"/>
                <a:gd name="connsiteX8" fmla="*/ 94693 w 143071"/>
                <a:gd name="connsiteY8" fmla="*/ 128260 h 130372"/>
                <a:gd name="connsiteX9" fmla="*/ 76811 w 143071"/>
                <a:gd name="connsiteY9" fmla="*/ 130373 h 130372"/>
                <a:gd name="connsiteX10" fmla="*/ 28531 w 143071"/>
                <a:gd name="connsiteY10" fmla="*/ 114767 h 1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071" h="130372">
                  <a:moveTo>
                    <a:pt x="28368" y="114767"/>
                  </a:moveTo>
                  <a:cubicBezTo>
                    <a:pt x="8861" y="101112"/>
                    <a:pt x="-3168" y="75590"/>
                    <a:pt x="733" y="51857"/>
                  </a:cubicBezTo>
                  <a:cubicBezTo>
                    <a:pt x="2358" y="41940"/>
                    <a:pt x="6098" y="33162"/>
                    <a:pt x="11787" y="24872"/>
                  </a:cubicBezTo>
                  <a:cubicBezTo>
                    <a:pt x="17314" y="16906"/>
                    <a:pt x="24954" y="11217"/>
                    <a:pt x="33408" y="6502"/>
                  </a:cubicBezTo>
                  <a:cubicBezTo>
                    <a:pt x="41047" y="2113"/>
                    <a:pt x="50802" y="325"/>
                    <a:pt x="59742" y="975"/>
                  </a:cubicBezTo>
                  <a:cubicBezTo>
                    <a:pt x="63481" y="325"/>
                    <a:pt x="67382" y="0"/>
                    <a:pt x="71284" y="0"/>
                  </a:cubicBezTo>
                  <a:cubicBezTo>
                    <a:pt x="93718" y="0"/>
                    <a:pt x="116150" y="11379"/>
                    <a:pt x="129318" y="29423"/>
                  </a:cubicBezTo>
                  <a:cubicBezTo>
                    <a:pt x="141022" y="45354"/>
                    <a:pt x="146874" y="67137"/>
                    <a:pt x="140372" y="86482"/>
                  </a:cubicBezTo>
                  <a:cubicBezTo>
                    <a:pt x="133382" y="107289"/>
                    <a:pt x="116150" y="123220"/>
                    <a:pt x="94693" y="128260"/>
                  </a:cubicBezTo>
                  <a:cubicBezTo>
                    <a:pt x="88678" y="129723"/>
                    <a:pt x="82825" y="130373"/>
                    <a:pt x="76811" y="130373"/>
                  </a:cubicBezTo>
                  <a:cubicBezTo>
                    <a:pt x="59580" y="130373"/>
                    <a:pt x="42836" y="124683"/>
                    <a:pt x="28531" y="114767"/>
                  </a:cubicBezTo>
                  <a:close/>
                </a:path>
              </a:pathLst>
            </a:custGeom>
            <a:solidFill>
              <a:srgbClr val="FFC5AE"/>
            </a:solidFill>
            <a:ln w="1625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9BC98BFF-619A-0B94-7B5E-11FA4B34D85A}"/>
                </a:ext>
              </a:extLst>
            </p:cNvPr>
            <p:cNvSpPr/>
            <p:nvPr/>
          </p:nvSpPr>
          <p:spPr>
            <a:xfrm>
              <a:off x="9943766" y="5654819"/>
              <a:ext cx="85027" cy="86352"/>
            </a:xfrm>
            <a:custGeom>
              <a:avLst/>
              <a:gdLst>
                <a:gd name="connsiteX0" fmla="*/ 42782 w 85027"/>
                <a:gd name="connsiteY0" fmla="*/ 86190 h 86352"/>
                <a:gd name="connsiteX1" fmla="*/ 23762 w 85027"/>
                <a:gd name="connsiteY1" fmla="*/ 79525 h 86352"/>
                <a:gd name="connsiteX2" fmla="*/ 8644 w 85027"/>
                <a:gd name="connsiteY2" fmla="*/ 53515 h 86352"/>
                <a:gd name="connsiteX3" fmla="*/ 29 w 85027"/>
                <a:gd name="connsiteY3" fmla="*/ 35959 h 86352"/>
                <a:gd name="connsiteX4" fmla="*/ 22949 w 85027"/>
                <a:gd name="connsiteY4" fmla="*/ 10112 h 86352"/>
                <a:gd name="connsiteX5" fmla="*/ 23438 w 85027"/>
                <a:gd name="connsiteY5" fmla="*/ 10112 h 86352"/>
                <a:gd name="connsiteX6" fmla="*/ 27664 w 85027"/>
                <a:gd name="connsiteY6" fmla="*/ 6698 h 86352"/>
                <a:gd name="connsiteX7" fmla="*/ 46846 w 85027"/>
                <a:gd name="connsiteY7" fmla="*/ 520 h 86352"/>
                <a:gd name="connsiteX8" fmla="*/ 51073 w 85027"/>
                <a:gd name="connsiteY8" fmla="*/ 33 h 86352"/>
                <a:gd name="connsiteX9" fmla="*/ 69604 w 85027"/>
                <a:gd name="connsiteY9" fmla="*/ 5560 h 86352"/>
                <a:gd name="connsiteX10" fmla="*/ 82771 w 85027"/>
                <a:gd name="connsiteY10" fmla="*/ 25717 h 86352"/>
                <a:gd name="connsiteX11" fmla="*/ 84398 w 85027"/>
                <a:gd name="connsiteY11" fmla="*/ 47338 h 86352"/>
                <a:gd name="connsiteX12" fmla="*/ 75944 w 85027"/>
                <a:gd name="connsiteY12" fmla="*/ 66357 h 86352"/>
                <a:gd name="connsiteX13" fmla="*/ 62127 w 85027"/>
                <a:gd name="connsiteY13" fmla="*/ 81313 h 86352"/>
                <a:gd name="connsiteX14" fmla="*/ 44733 w 85027"/>
                <a:gd name="connsiteY14" fmla="*/ 86352 h 86352"/>
                <a:gd name="connsiteX15" fmla="*/ 42782 w 85027"/>
                <a:gd name="connsiteY15" fmla="*/ 86352 h 8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027" h="86352">
                  <a:moveTo>
                    <a:pt x="42782" y="86190"/>
                  </a:moveTo>
                  <a:cubicBezTo>
                    <a:pt x="35630" y="85702"/>
                    <a:pt x="29778" y="83426"/>
                    <a:pt x="23762" y="79525"/>
                  </a:cubicBezTo>
                  <a:cubicBezTo>
                    <a:pt x="15310" y="74160"/>
                    <a:pt x="9458" y="63432"/>
                    <a:pt x="8644" y="53515"/>
                  </a:cubicBezTo>
                  <a:cubicBezTo>
                    <a:pt x="3605" y="49288"/>
                    <a:pt x="353" y="43112"/>
                    <a:pt x="29" y="35959"/>
                  </a:cubicBezTo>
                  <a:cubicBezTo>
                    <a:pt x="-622" y="22954"/>
                    <a:pt x="9782" y="10762"/>
                    <a:pt x="22949" y="10112"/>
                  </a:cubicBezTo>
                  <a:lnTo>
                    <a:pt x="23438" y="10112"/>
                  </a:lnTo>
                  <a:cubicBezTo>
                    <a:pt x="24737" y="8811"/>
                    <a:pt x="26201" y="7673"/>
                    <a:pt x="27664" y="6698"/>
                  </a:cubicBezTo>
                  <a:cubicBezTo>
                    <a:pt x="33028" y="3121"/>
                    <a:pt x="40181" y="520"/>
                    <a:pt x="46846" y="520"/>
                  </a:cubicBezTo>
                  <a:cubicBezTo>
                    <a:pt x="48146" y="195"/>
                    <a:pt x="49610" y="33"/>
                    <a:pt x="51073" y="33"/>
                  </a:cubicBezTo>
                  <a:cubicBezTo>
                    <a:pt x="57575" y="-292"/>
                    <a:pt x="64240" y="1821"/>
                    <a:pt x="69604" y="5560"/>
                  </a:cubicBezTo>
                  <a:cubicBezTo>
                    <a:pt x="76270" y="10112"/>
                    <a:pt x="80984" y="17589"/>
                    <a:pt x="82771" y="25717"/>
                  </a:cubicBezTo>
                  <a:cubicBezTo>
                    <a:pt x="85210" y="32545"/>
                    <a:pt x="85536" y="40023"/>
                    <a:pt x="84398" y="47338"/>
                  </a:cubicBezTo>
                  <a:cubicBezTo>
                    <a:pt x="83260" y="54490"/>
                    <a:pt x="80171" y="60831"/>
                    <a:pt x="75944" y="66357"/>
                  </a:cubicBezTo>
                  <a:cubicBezTo>
                    <a:pt x="72856" y="72535"/>
                    <a:pt x="68142" y="77899"/>
                    <a:pt x="62127" y="81313"/>
                  </a:cubicBezTo>
                  <a:cubicBezTo>
                    <a:pt x="56925" y="84401"/>
                    <a:pt x="50910" y="86352"/>
                    <a:pt x="44733" y="86352"/>
                  </a:cubicBezTo>
                  <a:cubicBezTo>
                    <a:pt x="44082" y="86352"/>
                    <a:pt x="43432" y="86352"/>
                    <a:pt x="42782" y="86352"/>
                  </a:cubicBezTo>
                  <a:close/>
                </a:path>
              </a:pathLst>
            </a:custGeom>
            <a:solidFill>
              <a:srgbClr val="FFC5AE"/>
            </a:solidFill>
            <a:ln w="1625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4192FF0F-370D-5EA0-D9B1-B622A0895ECB}"/>
                </a:ext>
              </a:extLst>
            </p:cNvPr>
            <p:cNvSpPr/>
            <p:nvPr/>
          </p:nvSpPr>
          <p:spPr>
            <a:xfrm>
              <a:off x="106964" y="5380482"/>
              <a:ext cx="172167" cy="141233"/>
            </a:xfrm>
            <a:custGeom>
              <a:avLst/>
              <a:gdLst>
                <a:gd name="connsiteX0" fmla="*/ 73640 w 172167"/>
                <a:gd name="connsiteY0" fmla="*/ 140746 h 141233"/>
                <a:gd name="connsiteX1" fmla="*/ 48768 w 172167"/>
                <a:gd name="connsiteY1" fmla="*/ 132456 h 141233"/>
                <a:gd name="connsiteX2" fmla="*/ 39340 w 172167"/>
                <a:gd name="connsiteY2" fmla="*/ 126441 h 141233"/>
                <a:gd name="connsiteX3" fmla="*/ 12842 w 172167"/>
                <a:gd name="connsiteY3" fmla="*/ 106283 h 141233"/>
                <a:gd name="connsiteX4" fmla="*/ 0 w 172167"/>
                <a:gd name="connsiteY4" fmla="*/ 71496 h 141233"/>
                <a:gd name="connsiteX5" fmla="*/ 11867 w 172167"/>
                <a:gd name="connsiteY5" fmla="*/ 29718 h 141233"/>
                <a:gd name="connsiteX6" fmla="*/ 44867 w 172167"/>
                <a:gd name="connsiteY6" fmla="*/ 4196 h 141233"/>
                <a:gd name="connsiteX7" fmla="*/ 88920 w 172167"/>
                <a:gd name="connsiteY7" fmla="*/ 1920 h 141233"/>
                <a:gd name="connsiteX8" fmla="*/ 109565 w 172167"/>
                <a:gd name="connsiteY8" fmla="*/ 8422 h 141233"/>
                <a:gd name="connsiteX9" fmla="*/ 130536 w 172167"/>
                <a:gd name="connsiteY9" fmla="*/ 14112 h 141233"/>
                <a:gd name="connsiteX10" fmla="*/ 147604 w 172167"/>
                <a:gd name="connsiteY10" fmla="*/ 25654 h 141233"/>
                <a:gd name="connsiteX11" fmla="*/ 164186 w 172167"/>
                <a:gd name="connsiteY11" fmla="*/ 49062 h 141233"/>
                <a:gd name="connsiteX12" fmla="*/ 171176 w 172167"/>
                <a:gd name="connsiteY12" fmla="*/ 82550 h 141233"/>
                <a:gd name="connsiteX13" fmla="*/ 172151 w 172167"/>
                <a:gd name="connsiteY13" fmla="*/ 104333 h 141233"/>
                <a:gd name="connsiteX14" fmla="*/ 148580 w 172167"/>
                <a:gd name="connsiteY14" fmla="*/ 130342 h 141233"/>
                <a:gd name="connsiteX15" fmla="*/ 128910 w 172167"/>
                <a:gd name="connsiteY15" fmla="*/ 121890 h 141233"/>
                <a:gd name="connsiteX16" fmla="*/ 96723 w 172167"/>
                <a:gd name="connsiteY16" fmla="*/ 138795 h 141233"/>
                <a:gd name="connsiteX17" fmla="*/ 78516 w 172167"/>
                <a:gd name="connsiteY17" fmla="*/ 141234 h 141233"/>
                <a:gd name="connsiteX18" fmla="*/ 73315 w 172167"/>
                <a:gd name="connsiteY18" fmla="*/ 141071 h 1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2167" h="141233">
                  <a:moveTo>
                    <a:pt x="73640" y="140746"/>
                  </a:moveTo>
                  <a:cubicBezTo>
                    <a:pt x="64861" y="140096"/>
                    <a:pt x="56408" y="136520"/>
                    <a:pt x="48768" y="132456"/>
                  </a:cubicBezTo>
                  <a:cubicBezTo>
                    <a:pt x="45517" y="130667"/>
                    <a:pt x="42266" y="128717"/>
                    <a:pt x="39340" y="126441"/>
                  </a:cubicBezTo>
                  <a:cubicBezTo>
                    <a:pt x="28936" y="122377"/>
                    <a:pt x="20157" y="114737"/>
                    <a:pt x="12842" y="106283"/>
                  </a:cubicBezTo>
                  <a:cubicBezTo>
                    <a:pt x="4552" y="96855"/>
                    <a:pt x="0" y="83850"/>
                    <a:pt x="0" y="71496"/>
                  </a:cubicBezTo>
                  <a:cubicBezTo>
                    <a:pt x="0" y="57190"/>
                    <a:pt x="4389" y="41747"/>
                    <a:pt x="11867" y="29718"/>
                  </a:cubicBezTo>
                  <a:cubicBezTo>
                    <a:pt x="19670" y="17201"/>
                    <a:pt x="31049" y="9073"/>
                    <a:pt x="44867" y="4196"/>
                  </a:cubicBezTo>
                  <a:cubicBezTo>
                    <a:pt x="58847" y="-844"/>
                    <a:pt x="74615" y="-1006"/>
                    <a:pt x="88920" y="1920"/>
                  </a:cubicBezTo>
                  <a:cubicBezTo>
                    <a:pt x="95910" y="3383"/>
                    <a:pt x="102900" y="5659"/>
                    <a:pt x="109565" y="8422"/>
                  </a:cubicBezTo>
                  <a:cubicBezTo>
                    <a:pt x="116881" y="9235"/>
                    <a:pt x="123871" y="11023"/>
                    <a:pt x="130536" y="14112"/>
                  </a:cubicBezTo>
                  <a:cubicBezTo>
                    <a:pt x="136876" y="17038"/>
                    <a:pt x="142565" y="20939"/>
                    <a:pt x="147604" y="25654"/>
                  </a:cubicBezTo>
                  <a:cubicBezTo>
                    <a:pt x="154920" y="32156"/>
                    <a:pt x="159959" y="40447"/>
                    <a:pt x="164186" y="49062"/>
                  </a:cubicBezTo>
                  <a:cubicBezTo>
                    <a:pt x="169225" y="59466"/>
                    <a:pt x="170525" y="71170"/>
                    <a:pt x="171176" y="82550"/>
                  </a:cubicBezTo>
                  <a:cubicBezTo>
                    <a:pt x="171663" y="89865"/>
                    <a:pt x="171826" y="97018"/>
                    <a:pt x="172151" y="104333"/>
                  </a:cubicBezTo>
                  <a:cubicBezTo>
                    <a:pt x="172639" y="117826"/>
                    <a:pt x="162235" y="129692"/>
                    <a:pt x="148580" y="130342"/>
                  </a:cubicBezTo>
                  <a:cubicBezTo>
                    <a:pt x="140940" y="130667"/>
                    <a:pt x="133787" y="127417"/>
                    <a:pt x="128910" y="121890"/>
                  </a:cubicBezTo>
                  <a:cubicBezTo>
                    <a:pt x="119644" y="130018"/>
                    <a:pt x="108753" y="135707"/>
                    <a:pt x="96723" y="138795"/>
                  </a:cubicBezTo>
                  <a:cubicBezTo>
                    <a:pt x="90546" y="140421"/>
                    <a:pt x="84694" y="141234"/>
                    <a:pt x="78516" y="141234"/>
                  </a:cubicBezTo>
                  <a:cubicBezTo>
                    <a:pt x="76891" y="141234"/>
                    <a:pt x="75103" y="141234"/>
                    <a:pt x="73315" y="141071"/>
                  </a:cubicBezTo>
                  <a:close/>
                </a:path>
              </a:pathLst>
            </a:custGeom>
            <a:solidFill>
              <a:srgbClr val="FFE5C5"/>
            </a:solidFill>
            <a:ln w="1625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0AC455E6-CF60-C5AC-DDED-60F31C0516CE}"/>
                </a:ext>
              </a:extLst>
            </p:cNvPr>
            <p:cNvSpPr/>
            <p:nvPr/>
          </p:nvSpPr>
          <p:spPr>
            <a:xfrm>
              <a:off x="441140" y="5609466"/>
              <a:ext cx="107135" cy="97892"/>
            </a:xfrm>
            <a:custGeom>
              <a:avLst/>
              <a:gdLst>
                <a:gd name="connsiteX0" fmla="*/ 41988 w 107135"/>
                <a:gd name="connsiteY0" fmla="*/ 94642 h 97892"/>
                <a:gd name="connsiteX1" fmla="*/ 27032 w 107135"/>
                <a:gd name="connsiteY1" fmla="*/ 88139 h 97892"/>
                <a:gd name="connsiteX2" fmla="*/ 1998 w 107135"/>
                <a:gd name="connsiteY2" fmla="*/ 58553 h 97892"/>
                <a:gd name="connsiteX3" fmla="*/ 5899 w 107135"/>
                <a:gd name="connsiteY3" fmla="*/ 24253 h 97892"/>
                <a:gd name="connsiteX4" fmla="*/ 27357 w 107135"/>
                <a:gd name="connsiteY4" fmla="*/ 4584 h 97892"/>
                <a:gd name="connsiteX5" fmla="*/ 35485 w 107135"/>
                <a:gd name="connsiteY5" fmla="*/ 3608 h 97892"/>
                <a:gd name="connsiteX6" fmla="*/ 69298 w 107135"/>
                <a:gd name="connsiteY6" fmla="*/ 2308 h 97892"/>
                <a:gd name="connsiteX7" fmla="*/ 103598 w 107135"/>
                <a:gd name="connsiteY7" fmla="*/ 35470 h 97892"/>
                <a:gd name="connsiteX8" fmla="*/ 104898 w 107135"/>
                <a:gd name="connsiteY8" fmla="*/ 68145 h 97892"/>
                <a:gd name="connsiteX9" fmla="*/ 77588 w 107135"/>
                <a:gd name="connsiteY9" fmla="*/ 95129 h 97892"/>
                <a:gd name="connsiteX10" fmla="*/ 62145 w 107135"/>
                <a:gd name="connsiteY10" fmla="*/ 97893 h 97892"/>
                <a:gd name="connsiteX11" fmla="*/ 41988 w 107135"/>
                <a:gd name="connsiteY11" fmla="*/ 94642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135" h="97892">
                  <a:moveTo>
                    <a:pt x="41988" y="94642"/>
                  </a:moveTo>
                  <a:cubicBezTo>
                    <a:pt x="36786" y="93179"/>
                    <a:pt x="31746" y="90903"/>
                    <a:pt x="27032" y="88139"/>
                  </a:cubicBezTo>
                  <a:cubicBezTo>
                    <a:pt x="15165" y="82287"/>
                    <a:pt x="6062" y="71233"/>
                    <a:pt x="1998" y="58553"/>
                  </a:cubicBezTo>
                  <a:cubicBezTo>
                    <a:pt x="-1741" y="46849"/>
                    <a:pt x="-116" y="34332"/>
                    <a:pt x="5899" y="24253"/>
                  </a:cubicBezTo>
                  <a:cubicBezTo>
                    <a:pt x="8663" y="14337"/>
                    <a:pt x="16791" y="6372"/>
                    <a:pt x="27357" y="4584"/>
                  </a:cubicBezTo>
                  <a:cubicBezTo>
                    <a:pt x="29958" y="4096"/>
                    <a:pt x="32722" y="3771"/>
                    <a:pt x="35485" y="3608"/>
                  </a:cubicBezTo>
                  <a:cubicBezTo>
                    <a:pt x="46052" y="-781"/>
                    <a:pt x="58731" y="-1106"/>
                    <a:pt x="69298" y="2308"/>
                  </a:cubicBezTo>
                  <a:cubicBezTo>
                    <a:pt x="85391" y="7510"/>
                    <a:pt x="98071" y="19377"/>
                    <a:pt x="103598" y="35470"/>
                  </a:cubicBezTo>
                  <a:cubicBezTo>
                    <a:pt x="107337" y="46036"/>
                    <a:pt x="108637" y="57416"/>
                    <a:pt x="104898" y="68145"/>
                  </a:cubicBezTo>
                  <a:cubicBezTo>
                    <a:pt x="100509" y="80662"/>
                    <a:pt x="89943" y="90578"/>
                    <a:pt x="77588" y="95129"/>
                  </a:cubicBezTo>
                  <a:cubicBezTo>
                    <a:pt x="72386" y="97080"/>
                    <a:pt x="67347" y="97893"/>
                    <a:pt x="62145" y="97893"/>
                  </a:cubicBezTo>
                  <a:cubicBezTo>
                    <a:pt x="55480" y="97893"/>
                    <a:pt x="48815" y="96593"/>
                    <a:pt x="41988" y="94642"/>
                  </a:cubicBezTo>
                  <a:close/>
                </a:path>
              </a:pathLst>
            </a:custGeom>
            <a:solidFill>
              <a:srgbClr val="FFE5C5"/>
            </a:solidFill>
            <a:ln w="1625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27A84541-72E5-14ED-8D99-FF55FA7B25AB}"/>
                </a:ext>
              </a:extLst>
            </p:cNvPr>
            <p:cNvSpPr/>
            <p:nvPr/>
          </p:nvSpPr>
          <p:spPr>
            <a:xfrm>
              <a:off x="3666450" y="6321573"/>
              <a:ext cx="152586" cy="155345"/>
            </a:xfrm>
            <a:custGeom>
              <a:avLst/>
              <a:gdLst>
                <a:gd name="connsiteX0" fmla="*/ 74868 w 152586"/>
                <a:gd name="connsiteY0" fmla="*/ 155182 h 155345"/>
                <a:gd name="connsiteX1" fmla="*/ 35204 w 152586"/>
                <a:gd name="connsiteY1" fmla="*/ 142178 h 155345"/>
                <a:gd name="connsiteX2" fmla="*/ 9682 w 152586"/>
                <a:gd name="connsiteY2" fmla="*/ 110967 h 155345"/>
                <a:gd name="connsiteX3" fmla="*/ 3179 w 152586"/>
                <a:gd name="connsiteY3" fmla="*/ 94548 h 155345"/>
                <a:gd name="connsiteX4" fmla="*/ 91 w 152586"/>
                <a:gd name="connsiteY4" fmla="*/ 73252 h 155345"/>
                <a:gd name="connsiteX5" fmla="*/ 11957 w 152586"/>
                <a:gd name="connsiteY5" fmla="*/ 30336 h 155345"/>
                <a:gd name="connsiteX6" fmla="*/ 40893 w 152586"/>
                <a:gd name="connsiteY6" fmla="*/ 5465 h 155345"/>
                <a:gd name="connsiteX7" fmla="*/ 63977 w 152586"/>
                <a:gd name="connsiteY7" fmla="*/ 100 h 155345"/>
                <a:gd name="connsiteX8" fmla="*/ 75356 w 152586"/>
                <a:gd name="connsiteY8" fmla="*/ 1239 h 155345"/>
                <a:gd name="connsiteX9" fmla="*/ 89499 w 152586"/>
                <a:gd name="connsiteY9" fmla="*/ 2214 h 155345"/>
                <a:gd name="connsiteX10" fmla="*/ 135991 w 152586"/>
                <a:gd name="connsiteY10" fmla="*/ 31312 h 155345"/>
                <a:gd name="connsiteX11" fmla="*/ 145907 w 152586"/>
                <a:gd name="connsiteY11" fmla="*/ 48055 h 155345"/>
                <a:gd name="connsiteX12" fmla="*/ 151596 w 152586"/>
                <a:gd name="connsiteY12" fmla="*/ 65774 h 155345"/>
                <a:gd name="connsiteX13" fmla="*/ 151596 w 152586"/>
                <a:gd name="connsiteY13" fmla="*/ 87232 h 155345"/>
                <a:gd name="connsiteX14" fmla="*/ 145582 w 152586"/>
                <a:gd name="connsiteY14" fmla="*/ 107878 h 155345"/>
                <a:gd name="connsiteX15" fmla="*/ 77469 w 152586"/>
                <a:gd name="connsiteY15" fmla="*/ 155345 h 155345"/>
                <a:gd name="connsiteX16" fmla="*/ 75031 w 152586"/>
                <a:gd name="connsiteY16" fmla="*/ 155345 h 15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586" h="155345">
                  <a:moveTo>
                    <a:pt x="74868" y="155182"/>
                  </a:moveTo>
                  <a:cubicBezTo>
                    <a:pt x="60563" y="154695"/>
                    <a:pt x="47070" y="150306"/>
                    <a:pt x="35204" y="142178"/>
                  </a:cubicBezTo>
                  <a:cubicBezTo>
                    <a:pt x="23824" y="134375"/>
                    <a:pt x="15696" y="123159"/>
                    <a:pt x="9682" y="110967"/>
                  </a:cubicBezTo>
                  <a:cubicBezTo>
                    <a:pt x="7081" y="105602"/>
                    <a:pt x="4805" y="100237"/>
                    <a:pt x="3179" y="94548"/>
                  </a:cubicBezTo>
                  <a:cubicBezTo>
                    <a:pt x="1066" y="87720"/>
                    <a:pt x="416" y="80405"/>
                    <a:pt x="91" y="73252"/>
                  </a:cubicBezTo>
                  <a:cubicBezTo>
                    <a:pt x="-722" y="57972"/>
                    <a:pt x="3992" y="43179"/>
                    <a:pt x="11957" y="30336"/>
                  </a:cubicBezTo>
                  <a:cubicBezTo>
                    <a:pt x="18785" y="19445"/>
                    <a:pt x="29351" y="10667"/>
                    <a:pt x="40893" y="5465"/>
                  </a:cubicBezTo>
                  <a:cubicBezTo>
                    <a:pt x="48208" y="2051"/>
                    <a:pt x="56011" y="750"/>
                    <a:pt x="63977" y="100"/>
                  </a:cubicBezTo>
                  <a:cubicBezTo>
                    <a:pt x="67716" y="-225"/>
                    <a:pt x="71617" y="263"/>
                    <a:pt x="75356" y="1239"/>
                  </a:cubicBezTo>
                  <a:cubicBezTo>
                    <a:pt x="80070" y="1239"/>
                    <a:pt x="84947" y="1563"/>
                    <a:pt x="89499" y="2214"/>
                  </a:cubicBezTo>
                  <a:cubicBezTo>
                    <a:pt x="108193" y="4814"/>
                    <a:pt x="125099" y="16031"/>
                    <a:pt x="135991" y="31312"/>
                  </a:cubicBezTo>
                  <a:cubicBezTo>
                    <a:pt x="139892" y="36676"/>
                    <a:pt x="143143" y="42041"/>
                    <a:pt x="145907" y="48055"/>
                  </a:cubicBezTo>
                  <a:cubicBezTo>
                    <a:pt x="148508" y="53745"/>
                    <a:pt x="150133" y="59760"/>
                    <a:pt x="151596" y="65774"/>
                  </a:cubicBezTo>
                  <a:cubicBezTo>
                    <a:pt x="153222" y="72765"/>
                    <a:pt x="152572" y="80405"/>
                    <a:pt x="151596" y="87232"/>
                  </a:cubicBezTo>
                  <a:cubicBezTo>
                    <a:pt x="150459" y="94385"/>
                    <a:pt x="148508" y="101213"/>
                    <a:pt x="145582" y="107878"/>
                  </a:cubicBezTo>
                  <a:cubicBezTo>
                    <a:pt x="133715" y="134537"/>
                    <a:pt x="107218" y="155345"/>
                    <a:pt x="77469" y="155345"/>
                  </a:cubicBezTo>
                  <a:cubicBezTo>
                    <a:pt x="76656" y="155345"/>
                    <a:pt x="75844" y="155345"/>
                    <a:pt x="75031" y="155345"/>
                  </a:cubicBezTo>
                  <a:close/>
                </a:path>
              </a:pathLst>
            </a:custGeom>
            <a:solidFill>
              <a:srgbClr val="FFE5C5"/>
            </a:solidFill>
            <a:ln w="1625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E786C59E-AFFB-34F4-F25D-03EC20163C88}"/>
                </a:ext>
              </a:extLst>
            </p:cNvPr>
            <p:cNvSpPr/>
            <p:nvPr/>
          </p:nvSpPr>
          <p:spPr>
            <a:xfrm>
              <a:off x="3644861" y="5796375"/>
              <a:ext cx="102362" cy="114021"/>
            </a:xfrm>
            <a:custGeom>
              <a:avLst/>
              <a:gdLst>
                <a:gd name="connsiteX0" fmla="*/ 33058 w 102362"/>
                <a:gd name="connsiteY0" fmla="*/ 108982 h 114021"/>
                <a:gd name="connsiteX1" fmla="*/ 26881 w 102362"/>
                <a:gd name="connsiteY1" fmla="*/ 105405 h 114021"/>
                <a:gd name="connsiteX2" fmla="*/ 22167 w 102362"/>
                <a:gd name="connsiteY2" fmla="*/ 103292 h 114021"/>
                <a:gd name="connsiteX3" fmla="*/ 59 w 102362"/>
                <a:gd name="connsiteY3" fmla="*/ 68017 h 114021"/>
                <a:gd name="connsiteX4" fmla="*/ 709 w 102362"/>
                <a:gd name="connsiteY4" fmla="*/ 56963 h 114021"/>
                <a:gd name="connsiteX5" fmla="*/ 709 w 102362"/>
                <a:gd name="connsiteY5" fmla="*/ 55012 h 114021"/>
                <a:gd name="connsiteX6" fmla="*/ 2822 w 102362"/>
                <a:gd name="connsiteY6" fmla="*/ 39406 h 114021"/>
                <a:gd name="connsiteX7" fmla="*/ 19891 w 102362"/>
                <a:gd name="connsiteY7" fmla="*/ 8682 h 114021"/>
                <a:gd name="connsiteX8" fmla="*/ 48989 w 102362"/>
                <a:gd name="connsiteY8" fmla="*/ 67 h 114021"/>
                <a:gd name="connsiteX9" fmla="*/ 59230 w 102362"/>
                <a:gd name="connsiteY9" fmla="*/ 2180 h 114021"/>
                <a:gd name="connsiteX10" fmla="*/ 78087 w 102362"/>
                <a:gd name="connsiteY10" fmla="*/ 21037 h 114021"/>
                <a:gd name="connsiteX11" fmla="*/ 98895 w 102362"/>
                <a:gd name="connsiteY11" fmla="*/ 43633 h 114021"/>
                <a:gd name="connsiteX12" fmla="*/ 102309 w 102362"/>
                <a:gd name="connsiteY12" fmla="*/ 62490 h 114021"/>
                <a:gd name="connsiteX13" fmla="*/ 96457 w 102362"/>
                <a:gd name="connsiteY13" fmla="*/ 84435 h 114021"/>
                <a:gd name="connsiteX14" fmla="*/ 72235 w 102362"/>
                <a:gd name="connsiteY14" fmla="*/ 110282 h 114021"/>
                <a:gd name="connsiteX15" fmla="*/ 53866 w 102362"/>
                <a:gd name="connsiteY15" fmla="*/ 114021 h 114021"/>
                <a:gd name="connsiteX16" fmla="*/ 53053 w 102362"/>
                <a:gd name="connsiteY16" fmla="*/ 114021 h 114021"/>
                <a:gd name="connsiteX17" fmla="*/ 33221 w 102362"/>
                <a:gd name="connsiteY17" fmla="*/ 109144 h 11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362" h="114021">
                  <a:moveTo>
                    <a:pt x="33058" y="108982"/>
                  </a:moveTo>
                  <a:cubicBezTo>
                    <a:pt x="30945" y="107844"/>
                    <a:pt x="28832" y="106543"/>
                    <a:pt x="26881" y="105405"/>
                  </a:cubicBezTo>
                  <a:cubicBezTo>
                    <a:pt x="25255" y="104755"/>
                    <a:pt x="23630" y="104105"/>
                    <a:pt x="22167" y="103292"/>
                  </a:cubicBezTo>
                  <a:cubicBezTo>
                    <a:pt x="9162" y="96790"/>
                    <a:pt x="871" y="82159"/>
                    <a:pt x="59" y="68017"/>
                  </a:cubicBezTo>
                  <a:cubicBezTo>
                    <a:pt x="-104" y="64278"/>
                    <a:pt x="59" y="60539"/>
                    <a:pt x="709" y="56963"/>
                  </a:cubicBezTo>
                  <a:cubicBezTo>
                    <a:pt x="709" y="56312"/>
                    <a:pt x="709" y="55662"/>
                    <a:pt x="709" y="55012"/>
                  </a:cubicBezTo>
                  <a:cubicBezTo>
                    <a:pt x="709" y="49647"/>
                    <a:pt x="1684" y="44608"/>
                    <a:pt x="2822" y="39406"/>
                  </a:cubicBezTo>
                  <a:cubicBezTo>
                    <a:pt x="5423" y="27539"/>
                    <a:pt x="10462" y="16810"/>
                    <a:pt x="19891" y="8682"/>
                  </a:cubicBezTo>
                  <a:cubicBezTo>
                    <a:pt x="28181" y="1692"/>
                    <a:pt x="38423" y="-421"/>
                    <a:pt x="48989" y="67"/>
                  </a:cubicBezTo>
                  <a:cubicBezTo>
                    <a:pt x="52403" y="67"/>
                    <a:pt x="55817" y="1204"/>
                    <a:pt x="59230" y="2180"/>
                  </a:cubicBezTo>
                  <a:cubicBezTo>
                    <a:pt x="68659" y="3968"/>
                    <a:pt x="75974" y="11933"/>
                    <a:pt x="78087" y="21037"/>
                  </a:cubicBezTo>
                  <a:cubicBezTo>
                    <a:pt x="87028" y="26239"/>
                    <a:pt x="94506" y="34042"/>
                    <a:pt x="98895" y="43633"/>
                  </a:cubicBezTo>
                  <a:cubicBezTo>
                    <a:pt x="101496" y="49485"/>
                    <a:pt x="102634" y="56150"/>
                    <a:pt x="102309" y="62490"/>
                  </a:cubicBezTo>
                  <a:cubicBezTo>
                    <a:pt x="101984" y="70455"/>
                    <a:pt x="99708" y="77283"/>
                    <a:pt x="96457" y="84435"/>
                  </a:cubicBezTo>
                  <a:cubicBezTo>
                    <a:pt x="91417" y="95489"/>
                    <a:pt x="82964" y="104593"/>
                    <a:pt x="72235" y="110282"/>
                  </a:cubicBezTo>
                  <a:cubicBezTo>
                    <a:pt x="66708" y="113208"/>
                    <a:pt x="59881" y="113859"/>
                    <a:pt x="53866" y="114021"/>
                  </a:cubicBezTo>
                  <a:lnTo>
                    <a:pt x="53053" y="114021"/>
                  </a:lnTo>
                  <a:cubicBezTo>
                    <a:pt x="46388" y="114021"/>
                    <a:pt x="38910" y="112396"/>
                    <a:pt x="33221" y="109144"/>
                  </a:cubicBezTo>
                  <a:close/>
                </a:path>
              </a:pathLst>
            </a:custGeom>
            <a:solidFill>
              <a:srgbClr val="FFE5C5"/>
            </a:solidFill>
            <a:ln w="1625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40FAA072-E972-4F10-280C-4F407395E673}"/>
                </a:ext>
              </a:extLst>
            </p:cNvPr>
            <p:cNvSpPr/>
            <p:nvPr/>
          </p:nvSpPr>
          <p:spPr>
            <a:xfrm>
              <a:off x="6557151" y="6378698"/>
              <a:ext cx="195474" cy="161943"/>
            </a:xfrm>
            <a:custGeom>
              <a:avLst/>
              <a:gdLst>
                <a:gd name="connsiteX0" fmla="*/ 71883 w 195474"/>
                <a:gd name="connsiteY0" fmla="*/ 161456 h 161943"/>
                <a:gd name="connsiteX1" fmla="*/ 49450 w 195474"/>
                <a:gd name="connsiteY1" fmla="*/ 157392 h 161943"/>
                <a:gd name="connsiteX2" fmla="*/ 26041 w 195474"/>
                <a:gd name="connsiteY2" fmla="*/ 146988 h 161943"/>
                <a:gd name="connsiteX3" fmla="*/ 10923 w 195474"/>
                <a:gd name="connsiteY3" fmla="*/ 132683 h 161943"/>
                <a:gd name="connsiteX4" fmla="*/ 1007 w 195474"/>
                <a:gd name="connsiteY4" fmla="*/ 110900 h 161943"/>
                <a:gd name="connsiteX5" fmla="*/ 32 w 195474"/>
                <a:gd name="connsiteY5" fmla="*/ 98871 h 161943"/>
                <a:gd name="connsiteX6" fmla="*/ 1170 w 195474"/>
                <a:gd name="connsiteY6" fmla="*/ 87166 h 161943"/>
                <a:gd name="connsiteX7" fmla="*/ 4096 w 195474"/>
                <a:gd name="connsiteY7" fmla="*/ 77088 h 161943"/>
                <a:gd name="connsiteX8" fmla="*/ 4909 w 195474"/>
                <a:gd name="connsiteY8" fmla="*/ 70423 h 161943"/>
                <a:gd name="connsiteX9" fmla="*/ 5234 w 195474"/>
                <a:gd name="connsiteY9" fmla="*/ 69122 h 161943"/>
                <a:gd name="connsiteX10" fmla="*/ 6209 w 195474"/>
                <a:gd name="connsiteY10" fmla="*/ 61644 h 161943"/>
                <a:gd name="connsiteX11" fmla="*/ 9460 w 195474"/>
                <a:gd name="connsiteY11" fmla="*/ 51566 h 161943"/>
                <a:gd name="connsiteX12" fmla="*/ 14662 w 195474"/>
                <a:gd name="connsiteY12" fmla="*/ 42137 h 161943"/>
                <a:gd name="connsiteX13" fmla="*/ 21977 w 195474"/>
                <a:gd name="connsiteY13" fmla="*/ 33684 h 161943"/>
                <a:gd name="connsiteX14" fmla="*/ 31568 w 195474"/>
                <a:gd name="connsiteY14" fmla="*/ 25719 h 161943"/>
                <a:gd name="connsiteX15" fmla="*/ 55952 w 195474"/>
                <a:gd name="connsiteY15" fmla="*/ 14665 h 161943"/>
                <a:gd name="connsiteX16" fmla="*/ 85051 w 195474"/>
                <a:gd name="connsiteY16" fmla="*/ 10926 h 161943"/>
                <a:gd name="connsiteX17" fmla="*/ 100331 w 195474"/>
                <a:gd name="connsiteY17" fmla="*/ 4261 h 161943"/>
                <a:gd name="connsiteX18" fmla="*/ 112848 w 195474"/>
                <a:gd name="connsiteY18" fmla="*/ 34 h 161943"/>
                <a:gd name="connsiteX19" fmla="*/ 138370 w 195474"/>
                <a:gd name="connsiteY19" fmla="*/ 19866 h 161943"/>
                <a:gd name="connsiteX20" fmla="*/ 152513 w 195474"/>
                <a:gd name="connsiteY20" fmla="*/ 28482 h 161943"/>
                <a:gd name="connsiteX21" fmla="*/ 158365 w 195474"/>
                <a:gd name="connsiteY21" fmla="*/ 33522 h 161943"/>
                <a:gd name="connsiteX22" fmla="*/ 163892 w 195474"/>
                <a:gd name="connsiteY22" fmla="*/ 37098 h 161943"/>
                <a:gd name="connsiteX23" fmla="*/ 184700 w 195474"/>
                <a:gd name="connsiteY23" fmla="*/ 58068 h 161943"/>
                <a:gd name="connsiteX24" fmla="*/ 194616 w 195474"/>
                <a:gd name="connsiteY24" fmla="*/ 101309 h 161943"/>
                <a:gd name="connsiteX25" fmla="*/ 169744 w 195474"/>
                <a:gd name="connsiteY25" fmla="*/ 140649 h 161943"/>
                <a:gd name="connsiteX26" fmla="*/ 97243 w 195474"/>
                <a:gd name="connsiteY26" fmla="*/ 161781 h 161943"/>
                <a:gd name="connsiteX27" fmla="*/ 88789 w 195474"/>
                <a:gd name="connsiteY27" fmla="*/ 161944 h 161943"/>
                <a:gd name="connsiteX28" fmla="*/ 72046 w 195474"/>
                <a:gd name="connsiteY28" fmla="*/ 161294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5474" h="161943">
                  <a:moveTo>
                    <a:pt x="71883" y="161456"/>
                  </a:moveTo>
                  <a:cubicBezTo>
                    <a:pt x="64405" y="160969"/>
                    <a:pt x="56765" y="159506"/>
                    <a:pt x="49450" y="157392"/>
                  </a:cubicBezTo>
                  <a:cubicBezTo>
                    <a:pt x="40997" y="154954"/>
                    <a:pt x="33519" y="151378"/>
                    <a:pt x="26041" y="146988"/>
                  </a:cubicBezTo>
                  <a:cubicBezTo>
                    <a:pt x="20189" y="143412"/>
                    <a:pt x="14987" y="138048"/>
                    <a:pt x="10923" y="132683"/>
                  </a:cubicBezTo>
                  <a:cubicBezTo>
                    <a:pt x="6372" y="126506"/>
                    <a:pt x="2145" y="118703"/>
                    <a:pt x="1007" y="110900"/>
                  </a:cubicBezTo>
                  <a:cubicBezTo>
                    <a:pt x="357" y="106836"/>
                    <a:pt x="-131" y="103097"/>
                    <a:pt x="32" y="98871"/>
                  </a:cubicBezTo>
                  <a:cubicBezTo>
                    <a:pt x="32" y="94807"/>
                    <a:pt x="519" y="91068"/>
                    <a:pt x="1170" y="87166"/>
                  </a:cubicBezTo>
                  <a:cubicBezTo>
                    <a:pt x="1657" y="83915"/>
                    <a:pt x="2795" y="80501"/>
                    <a:pt x="4096" y="77088"/>
                  </a:cubicBezTo>
                  <a:cubicBezTo>
                    <a:pt x="4096" y="74812"/>
                    <a:pt x="4421" y="72536"/>
                    <a:pt x="4909" y="70423"/>
                  </a:cubicBezTo>
                  <a:cubicBezTo>
                    <a:pt x="4909" y="69935"/>
                    <a:pt x="5071" y="69610"/>
                    <a:pt x="5234" y="69122"/>
                  </a:cubicBezTo>
                  <a:cubicBezTo>
                    <a:pt x="5234" y="66684"/>
                    <a:pt x="5559" y="64083"/>
                    <a:pt x="6209" y="61644"/>
                  </a:cubicBezTo>
                  <a:cubicBezTo>
                    <a:pt x="7184" y="58231"/>
                    <a:pt x="7997" y="54817"/>
                    <a:pt x="9460" y="51566"/>
                  </a:cubicBezTo>
                  <a:cubicBezTo>
                    <a:pt x="10923" y="48152"/>
                    <a:pt x="12711" y="45226"/>
                    <a:pt x="14662" y="42137"/>
                  </a:cubicBezTo>
                  <a:cubicBezTo>
                    <a:pt x="16613" y="39049"/>
                    <a:pt x="19376" y="36122"/>
                    <a:pt x="21977" y="33684"/>
                  </a:cubicBezTo>
                  <a:cubicBezTo>
                    <a:pt x="24903" y="30921"/>
                    <a:pt x="28155" y="27994"/>
                    <a:pt x="31568" y="25719"/>
                  </a:cubicBezTo>
                  <a:cubicBezTo>
                    <a:pt x="39371" y="20842"/>
                    <a:pt x="47174" y="17266"/>
                    <a:pt x="55952" y="14665"/>
                  </a:cubicBezTo>
                  <a:cubicBezTo>
                    <a:pt x="65381" y="11901"/>
                    <a:pt x="75297" y="11088"/>
                    <a:pt x="85051" y="10926"/>
                  </a:cubicBezTo>
                  <a:cubicBezTo>
                    <a:pt x="90090" y="8650"/>
                    <a:pt x="95454" y="6699"/>
                    <a:pt x="100331" y="4261"/>
                  </a:cubicBezTo>
                  <a:cubicBezTo>
                    <a:pt x="103908" y="1822"/>
                    <a:pt x="108134" y="359"/>
                    <a:pt x="112848" y="34"/>
                  </a:cubicBezTo>
                  <a:cubicBezTo>
                    <a:pt x="124553" y="-616"/>
                    <a:pt x="136257" y="8162"/>
                    <a:pt x="138370" y="19866"/>
                  </a:cubicBezTo>
                  <a:cubicBezTo>
                    <a:pt x="143410" y="22142"/>
                    <a:pt x="148124" y="25068"/>
                    <a:pt x="152513" y="28482"/>
                  </a:cubicBezTo>
                  <a:cubicBezTo>
                    <a:pt x="154626" y="30108"/>
                    <a:pt x="156577" y="31733"/>
                    <a:pt x="158365" y="33522"/>
                  </a:cubicBezTo>
                  <a:cubicBezTo>
                    <a:pt x="160316" y="34659"/>
                    <a:pt x="162104" y="35797"/>
                    <a:pt x="163892" y="37098"/>
                  </a:cubicBezTo>
                  <a:cubicBezTo>
                    <a:pt x="172183" y="42625"/>
                    <a:pt x="178848" y="50103"/>
                    <a:pt x="184700" y="58068"/>
                  </a:cubicBezTo>
                  <a:cubicBezTo>
                    <a:pt x="193316" y="69935"/>
                    <a:pt x="197380" y="86841"/>
                    <a:pt x="194616" y="101309"/>
                  </a:cubicBezTo>
                  <a:cubicBezTo>
                    <a:pt x="191365" y="117402"/>
                    <a:pt x="182424" y="130407"/>
                    <a:pt x="169744" y="140649"/>
                  </a:cubicBezTo>
                  <a:cubicBezTo>
                    <a:pt x="149587" y="157230"/>
                    <a:pt x="122439" y="160481"/>
                    <a:pt x="97243" y="161781"/>
                  </a:cubicBezTo>
                  <a:cubicBezTo>
                    <a:pt x="94479" y="161781"/>
                    <a:pt x="91716" y="161944"/>
                    <a:pt x="88789" y="161944"/>
                  </a:cubicBezTo>
                  <a:cubicBezTo>
                    <a:pt x="83262" y="161944"/>
                    <a:pt x="77573" y="161619"/>
                    <a:pt x="72046" y="161294"/>
                  </a:cubicBezTo>
                  <a:close/>
                </a:path>
              </a:pathLst>
            </a:custGeom>
            <a:solidFill>
              <a:srgbClr val="FFE5C5"/>
            </a:solidFill>
            <a:ln w="1625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431088FE-1B90-EA69-1DDE-0211DE7871AB}"/>
                </a:ext>
              </a:extLst>
            </p:cNvPr>
            <p:cNvSpPr/>
            <p:nvPr/>
          </p:nvSpPr>
          <p:spPr>
            <a:xfrm>
              <a:off x="6927870" y="6653459"/>
              <a:ext cx="100324" cy="82580"/>
            </a:xfrm>
            <a:custGeom>
              <a:avLst/>
              <a:gdLst>
                <a:gd name="connsiteX0" fmla="*/ 17018 w 100324"/>
                <a:gd name="connsiteY0" fmla="*/ 75590 h 82580"/>
                <a:gd name="connsiteX1" fmla="*/ 599 w 100324"/>
                <a:gd name="connsiteY1" fmla="*/ 52182 h 82580"/>
                <a:gd name="connsiteX2" fmla="*/ 33599 w 100324"/>
                <a:gd name="connsiteY2" fmla="*/ 4714 h 82580"/>
                <a:gd name="connsiteX3" fmla="*/ 58958 w 100324"/>
                <a:gd name="connsiteY3" fmla="*/ 0 h 82580"/>
                <a:gd name="connsiteX4" fmla="*/ 80741 w 100324"/>
                <a:gd name="connsiteY4" fmla="*/ 2763 h 82580"/>
                <a:gd name="connsiteX5" fmla="*/ 100248 w 100324"/>
                <a:gd name="connsiteY5" fmla="*/ 29098 h 82580"/>
                <a:gd name="connsiteX6" fmla="*/ 84643 w 100324"/>
                <a:gd name="connsiteY6" fmla="*/ 50231 h 82580"/>
                <a:gd name="connsiteX7" fmla="*/ 45466 w 100324"/>
                <a:gd name="connsiteY7" fmla="*/ 82580 h 82580"/>
                <a:gd name="connsiteX8" fmla="*/ 41889 w 100324"/>
                <a:gd name="connsiteY8" fmla="*/ 82580 h 82580"/>
                <a:gd name="connsiteX9" fmla="*/ 17018 w 100324"/>
                <a:gd name="connsiteY9" fmla="*/ 75265 h 8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24" h="82580">
                  <a:moveTo>
                    <a:pt x="17018" y="75590"/>
                  </a:moveTo>
                  <a:cubicBezTo>
                    <a:pt x="9052" y="69738"/>
                    <a:pt x="2387" y="62260"/>
                    <a:pt x="599" y="52182"/>
                  </a:cubicBezTo>
                  <a:cubicBezTo>
                    <a:pt x="-3465" y="29911"/>
                    <a:pt x="13766" y="11704"/>
                    <a:pt x="33599" y="4714"/>
                  </a:cubicBezTo>
                  <a:cubicBezTo>
                    <a:pt x="41727" y="1788"/>
                    <a:pt x="50180" y="0"/>
                    <a:pt x="58958" y="0"/>
                  </a:cubicBezTo>
                  <a:cubicBezTo>
                    <a:pt x="66436" y="0"/>
                    <a:pt x="73426" y="1463"/>
                    <a:pt x="80741" y="2763"/>
                  </a:cubicBezTo>
                  <a:cubicBezTo>
                    <a:pt x="92771" y="5202"/>
                    <a:pt x="101224" y="16906"/>
                    <a:pt x="100248" y="29098"/>
                  </a:cubicBezTo>
                  <a:cubicBezTo>
                    <a:pt x="99436" y="38364"/>
                    <a:pt x="93096" y="46655"/>
                    <a:pt x="84643" y="50231"/>
                  </a:cubicBezTo>
                  <a:cubicBezTo>
                    <a:pt x="80253" y="67300"/>
                    <a:pt x="62860" y="81442"/>
                    <a:pt x="45466" y="82580"/>
                  </a:cubicBezTo>
                  <a:cubicBezTo>
                    <a:pt x="44328" y="82580"/>
                    <a:pt x="43190" y="82580"/>
                    <a:pt x="41889" y="82580"/>
                  </a:cubicBezTo>
                  <a:cubicBezTo>
                    <a:pt x="33274" y="82580"/>
                    <a:pt x="24008" y="80467"/>
                    <a:pt x="17018" y="75265"/>
                  </a:cubicBezTo>
                  <a:close/>
                </a:path>
              </a:pathLst>
            </a:custGeom>
            <a:solidFill>
              <a:srgbClr val="FFE5C5"/>
            </a:solidFill>
            <a:ln w="1625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17989F9C-D91D-1D17-CEAA-00732F06E12D}"/>
                </a:ext>
              </a:extLst>
            </p:cNvPr>
            <p:cNvSpPr/>
            <p:nvPr/>
          </p:nvSpPr>
          <p:spPr>
            <a:xfrm>
              <a:off x="11212727" y="5913111"/>
              <a:ext cx="156957" cy="143915"/>
            </a:xfrm>
            <a:custGeom>
              <a:avLst/>
              <a:gdLst>
                <a:gd name="connsiteX0" fmla="*/ 39351 w 156957"/>
                <a:gd name="connsiteY0" fmla="*/ 133186 h 143915"/>
                <a:gd name="connsiteX1" fmla="*/ 9764 w 156957"/>
                <a:gd name="connsiteY1" fmla="*/ 89945 h 143915"/>
                <a:gd name="connsiteX2" fmla="*/ 9764 w 156957"/>
                <a:gd name="connsiteY2" fmla="*/ 87181 h 143915"/>
                <a:gd name="connsiteX3" fmla="*/ 8139 w 156957"/>
                <a:gd name="connsiteY3" fmla="*/ 84906 h 143915"/>
                <a:gd name="connsiteX4" fmla="*/ 174 w 156957"/>
                <a:gd name="connsiteY4" fmla="*/ 61660 h 143915"/>
                <a:gd name="connsiteX5" fmla="*/ 2287 w 156957"/>
                <a:gd name="connsiteY5" fmla="*/ 42965 h 143915"/>
                <a:gd name="connsiteX6" fmla="*/ 11878 w 156957"/>
                <a:gd name="connsiteY6" fmla="*/ 25734 h 143915"/>
                <a:gd name="connsiteX7" fmla="*/ 31223 w 156957"/>
                <a:gd name="connsiteY7" fmla="*/ 10453 h 143915"/>
                <a:gd name="connsiteX8" fmla="*/ 45691 w 156957"/>
                <a:gd name="connsiteY8" fmla="*/ 5577 h 143915"/>
                <a:gd name="connsiteX9" fmla="*/ 59833 w 156957"/>
                <a:gd name="connsiteY9" fmla="*/ 1350 h 143915"/>
                <a:gd name="connsiteX10" fmla="*/ 82592 w 156957"/>
                <a:gd name="connsiteY10" fmla="*/ 212 h 143915"/>
                <a:gd name="connsiteX11" fmla="*/ 109251 w 156957"/>
                <a:gd name="connsiteY11" fmla="*/ 6389 h 143915"/>
                <a:gd name="connsiteX12" fmla="*/ 151842 w 156957"/>
                <a:gd name="connsiteY12" fmla="*/ 47842 h 143915"/>
                <a:gd name="connsiteX13" fmla="*/ 147453 w 156957"/>
                <a:gd name="connsiteY13" fmla="*/ 108477 h 143915"/>
                <a:gd name="connsiteX14" fmla="*/ 127783 w 156957"/>
                <a:gd name="connsiteY14" fmla="*/ 130748 h 143915"/>
                <a:gd name="connsiteX15" fmla="*/ 100960 w 156957"/>
                <a:gd name="connsiteY15" fmla="*/ 141639 h 143915"/>
                <a:gd name="connsiteX16" fmla="*/ 82267 w 156957"/>
                <a:gd name="connsiteY16" fmla="*/ 143915 h 143915"/>
                <a:gd name="connsiteX17" fmla="*/ 39513 w 156957"/>
                <a:gd name="connsiteY17" fmla="*/ 133349 h 14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57" h="143915">
                  <a:moveTo>
                    <a:pt x="39351" y="133186"/>
                  </a:moveTo>
                  <a:cubicBezTo>
                    <a:pt x="23095" y="124733"/>
                    <a:pt x="10577" y="108639"/>
                    <a:pt x="9764" y="89945"/>
                  </a:cubicBezTo>
                  <a:cubicBezTo>
                    <a:pt x="9764" y="88970"/>
                    <a:pt x="9764" y="88157"/>
                    <a:pt x="9764" y="87181"/>
                  </a:cubicBezTo>
                  <a:cubicBezTo>
                    <a:pt x="9277" y="86369"/>
                    <a:pt x="8626" y="85718"/>
                    <a:pt x="8139" y="84906"/>
                  </a:cubicBezTo>
                  <a:cubicBezTo>
                    <a:pt x="3587" y="78404"/>
                    <a:pt x="824" y="69462"/>
                    <a:pt x="174" y="61660"/>
                  </a:cubicBezTo>
                  <a:cubicBezTo>
                    <a:pt x="-314" y="55320"/>
                    <a:pt x="174" y="48818"/>
                    <a:pt x="2287" y="42965"/>
                  </a:cubicBezTo>
                  <a:cubicBezTo>
                    <a:pt x="4562" y="36788"/>
                    <a:pt x="7488" y="30773"/>
                    <a:pt x="11878" y="25734"/>
                  </a:cubicBezTo>
                  <a:cubicBezTo>
                    <a:pt x="17080" y="19719"/>
                    <a:pt x="23744" y="13705"/>
                    <a:pt x="31223" y="10453"/>
                  </a:cubicBezTo>
                  <a:cubicBezTo>
                    <a:pt x="36099" y="8340"/>
                    <a:pt x="40814" y="6715"/>
                    <a:pt x="45691" y="5577"/>
                  </a:cubicBezTo>
                  <a:cubicBezTo>
                    <a:pt x="50242" y="3789"/>
                    <a:pt x="54957" y="2488"/>
                    <a:pt x="59833" y="1350"/>
                  </a:cubicBezTo>
                  <a:cubicBezTo>
                    <a:pt x="67149" y="-275"/>
                    <a:pt x="74951" y="-113"/>
                    <a:pt x="82592" y="212"/>
                  </a:cubicBezTo>
                  <a:cubicBezTo>
                    <a:pt x="91695" y="537"/>
                    <a:pt x="100799" y="2975"/>
                    <a:pt x="109251" y="6389"/>
                  </a:cubicBezTo>
                  <a:cubicBezTo>
                    <a:pt x="128596" y="13867"/>
                    <a:pt x="144039" y="28822"/>
                    <a:pt x="151842" y="47842"/>
                  </a:cubicBezTo>
                  <a:cubicBezTo>
                    <a:pt x="159970" y="67837"/>
                    <a:pt x="158345" y="89782"/>
                    <a:pt x="147453" y="108477"/>
                  </a:cubicBezTo>
                  <a:cubicBezTo>
                    <a:pt x="142577" y="116930"/>
                    <a:pt x="135911" y="125383"/>
                    <a:pt x="127783" y="130748"/>
                  </a:cubicBezTo>
                  <a:cubicBezTo>
                    <a:pt x="119492" y="136275"/>
                    <a:pt x="110715" y="139364"/>
                    <a:pt x="100960" y="141639"/>
                  </a:cubicBezTo>
                  <a:cubicBezTo>
                    <a:pt x="94946" y="143102"/>
                    <a:pt x="88607" y="143915"/>
                    <a:pt x="82267" y="143915"/>
                  </a:cubicBezTo>
                  <a:cubicBezTo>
                    <a:pt x="67473" y="143915"/>
                    <a:pt x="52518" y="140013"/>
                    <a:pt x="39513" y="133349"/>
                  </a:cubicBezTo>
                  <a:close/>
                </a:path>
              </a:pathLst>
            </a:custGeom>
            <a:solidFill>
              <a:srgbClr val="FFE5C5"/>
            </a:solidFill>
            <a:ln w="1625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FFB5098D-E2BD-C009-22D9-5E4378827A2E}"/>
                </a:ext>
              </a:extLst>
            </p:cNvPr>
            <p:cNvSpPr/>
            <p:nvPr/>
          </p:nvSpPr>
          <p:spPr>
            <a:xfrm>
              <a:off x="9636120" y="5067190"/>
              <a:ext cx="146890" cy="143385"/>
            </a:xfrm>
            <a:custGeom>
              <a:avLst/>
              <a:gdLst>
                <a:gd name="connsiteX0" fmla="*/ 57169 w 146890"/>
                <a:gd name="connsiteY0" fmla="*/ 142411 h 143385"/>
                <a:gd name="connsiteX1" fmla="*/ 16042 w 146890"/>
                <a:gd name="connsiteY1" fmla="*/ 121440 h 143385"/>
                <a:gd name="connsiteX2" fmla="*/ 3525 w 146890"/>
                <a:gd name="connsiteY2" fmla="*/ 101283 h 143385"/>
                <a:gd name="connsiteX3" fmla="*/ 273 w 146890"/>
                <a:gd name="connsiteY3" fmla="*/ 73485 h 143385"/>
                <a:gd name="connsiteX4" fmla="*/ 5151 w 146890"/>
                <a:gd name="connsiteY4" fmla="*/ 55766 h 143385"/>
                <a:gd name="connsiteX5" fmla="*/ 5638 w 146890"/>
                <a:gd name="connsiteY5" fmla="*/ 52027 h 143385"/>
                <a:gd name="connsiteX6" fmla="*/ 14579 w 146890"/>
                <a:gd name="connsiteY6" fmla="*/ 30406 h 143385"/>
                <a:gd name="connsiteX7" fmla="*/ 49855 w 146890"/>
                <a:gd name="connsiteY7" fmla="*/ 3910 h 143385"/>
                <a:gd name="connsiteX8" fmla="*/ 79765 w 146890"/>
                <a:gd name="connsiteY8" fmla="*/ 495 h 143385"/>
                <a:gd name="connsiteX9" fmla="*/ 91145 w 146890"/>
                <a:gd name="connsiteY9" fmla="*/ 2934 h 143385"/>
                <a:gd name="connsiteX10" fmla="*/ 91632 w 146890"/>
                <a:gd name="connsiteY10" fmla="*/ 2934 h 143385"/>
                <a:gd name="connsiteX11" fmla="*/ 94071 w 146890"/>
                <a:gd name="connsiteY11" fmla="*/ 3747 h 143385"/>
                <a:gd name="connsiteX12" fmla="*/ 92283 w 146890"/>
                <a:gd name="connsiteY12" fmla="*/ 3259 h 143385"/>
                <a:gd name="connsiteX13" fmla="*/ 110327 w 146890"/>
                <a:gd name="connsiteY13" fmla="*/ 22441 h 143385"/>
                <a:gd name="connsiteX14" fmla="*/ 117805 w 146890"/>
                <a:gd name="connsiteY14" fmla="*/ 25693 h 143385"/>
                <a:gd name="connsiteX15" fmla="*/ 145927 w 146890"/>
                <a:gd name="connsiteY15" fmla="*/ 61618 h 143385"/>
                <a:gd name="connsiteX16" fmla="*/ 145765 w 146890"/>
                <a:gd name="connsiteY16" fmla="*/ 82426 h 143385"/>
                <a:gd name="connsiteX17" fmla="*/ 135523 w 146890"/>
                <a:gd name="connsiteY17" fmla="*/ 105021 h 143385"/>
                <a:gd name="connsiteX18" fmla="*/ 117642 w 146890"/>
                <a:gd name="connsiteY18" fmla="*/ 122091 h 143385"/>
                <a:gd name="connsiteX19" fmla="*/ 105125 w 146890"/>
                <a:gd name="connsiteY19" fmla="*/ 132982 h 143385"/>
                <a:gd name="connsiteX20" fmla="*/ 84318 w 146890"/>
                <a:gd name="connsiteY20" fmla="*/ 141760 h 143385"/>
                <a:gd name="connsiteX21" fmla="*/ 68223 w 146890"/>
                <a:gd name="connsiteY21" fmla="*/ 143386 h 143385"/>
                <a:gd name="connsiteX22" fmla="*/ 57008 w 146890"/>
                <a:gd name="connsiteY22" fmla="*/ 142573 h 14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6890" h="143385">
                  <a:moveTo>
                    <a:pt x="57169" y="142411"/>
                  </a:moveTo>
                  <a:cubicBezTo>
                    <a:pt x="42051" y="140297"/>
                    <a:pt x="26121" y="133145"/>
                    <a:pt x="16042" y="121440"/>
                  </a:cubicBezTo>
                  <a:cubicBezTo>
                    <a:pt x="10840" y="115426"/>
                    <a:pt x="6126" y="108923"/>
                    <a:pt x="3525" y="101283"/>
                  </a:cubicBezTo>
                  <a:cubicBezTo>
                    <a:pt x="436" y="92017"/>
                    <a:pt x="-539" y="83238"/>
                    <a:pt x="273" y="73485"/>
                  </a:cubicBezTo>
                  <a:cubicBezTo>
                    <a:pt x="761" y="67308"/>
                    <a:pt x="2549" y="61293"/>
                    <a:pt x="5151" y="55766"/>
                  </a:cubicBezTo>
                  <a:cubicBezTo>
                    <a:pt x="5313" y="54466"/>
                    <a:pt x="5475" y="53327"/>
                    <a:pt x="5638" y="52027"/>
                  </a:cubicBezTo>
                  <a:cubicBezTo>
                    <a:pt x="6939" y="44712"/>
                    <a:pt x="10190" y="36259"/>
                    <a:pt x="14579" y="30406"/>
                  </a:cubicBezTo>
                  <a:cubicBezTo>
                    <a:pt x="23519" y="18377"/>
                    <a:pt x="35550" y="8949"/>
                    <a:pt x="49855" y="3910"/>
                  </a:cubicBezTo>
                  <a:cubicBezTo>
                    <a:pt x="59608" y="495"/>
                    <a:pt x="69524" y="-805"/>
                    <a:pt x="79765" y="495"/>
                  </a:cubicBezTo>
                  <a:cubicBezTo>
                    <a:pt x="83667" y="983"/>
                    <a:pt x="87406" y="1796"/>
                    <a:pt x="91145" y="2934"/>
                  </a:cubicBezTo>
                  <a:lnTo>
                    <a:pt x="91632" y="2934"/>
                  </a:lnTo>
                  <a:cubicBezTo>
                    <a:pt x="92446" y="3259"/>
                    <a:pt x="93258" y="3584"/>
                    <a:pt x="94071" y="3747"/>
                  </a:cubicBezTo>
                  <a:cubicBezTo>
                    <a:pt x="93421" y="3747"/>
                    <a:pt x="92933" y="3421"/>
                    <a:pt x="92283" y="3259"/>
                  </a:cubicBezTo>
                  <a:cubicBezTo>
                    <a:pt x="101386" y="6185"/>
                    <a:pt x="108539" y="13338"/>
                    <a:pt x="110327" y="22441"/>
                  </a:cubicBezTo>
                  <a:cubicBezTo>
                    <a:pt x="112927" y="23417"/>
                    <a:pt x="115366" y="24392"/>
                    <a:pt x="117805" y="25693"/>
                  </a:cubicBezTo>
                  <a:cubicBezTo>
                    <a:pt x="131135" y="32032"/>
                    <a:pt x="143651" y="46662"/>
                    <a:pt x="145927" y="61618"/>
                  </a:cubicBezTo>
                  <a:cubicBezTo>
                    <a:pt x="146903" y="68445"/>
                    <a:pt x="147553" y="75761"/>
                    <a:pt x="145765" y="82426"/>
                  </a:cubicBezTo>
                  <a:cubicBezTo>
                    <a:pt x="143489" y="90717"/>
                    <a:pt x="140400" y="97869"/>
                    <a:pt x="135523" y="105021"/>
                  </a:cubicBezTo>
                  <a:cubicBezTo>
                    <a:pt x="130809" y="112012"/>
                    <a:pt x="124632" y="117702"/>
                    <a:pt x="117642" y="122091"/>
                  </a:cubicBezTo>
                  <a:cubicBezTo>
                    <a:pt x="113904" y="126317"/>
                    <a:pt x="109677" y="129731"/>
                    <a:pt x="105125" y="132982"/>
                  </a:cubicBezTo>
                  <a:cubicBezTo>
                    <a:pt x="99110" y="137209"/>
                    <a:pt x="91470" y="140134"/>
                    <a:pt x="84318" y="141760"/>
                  </a:cubicBezTo>
                  <a:cubicBezTo>
                    <a:pt x="78953" y="142898"/>
                    <a:pt x="73588" y="143386"/>
                    <a:pt x="68223" y="143386"/>
                  </a:cubicBezTo>
                  <a:cubicBezTo>
                    <a:pt x="64485" y="143386"/>
                    <a:pt x="60746" y="143061"/>
                    <a:pt x="57008" y="142573"/>
                  </a:cubicBezTo>
                  <a:close/>
                </a:path>
              </a:pathLst>
            </a:custGeom>
            <a:solidFill>
              <a:srgbClr val="FFE5C5"/>
            </a:solidFill>
            <a:ln w="16256"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CAAD0BC5-0F04-272E-E0C9-1765EC95BB05}"/>
                </a:ext>
              </a:extLst>
            </p:cNvPr>
            <p:cNvSpPr/>
            <p:nvPr/>
          </p:nvSpPr>
          <p:spPr>
            <a:xfrm>
              <a:off x="11858378" y="5012716"/>
              <a:ext cx="179216" cy="147466"/>
            </a:xfrm>
            <a:custGeom>
              <a:avLst/>
              <a:gdLst>
                <a:gd name="connsiteX0" fmla="*/ 68487 w 179216"/>
                <a:gd name="connsiteY0" fmla="*/ 146979 h 147466"/>
                <a:gd name="connsiteX1" fmla="*/ 29960 w 179216"/>
                <a:gd name="connsiteY1" fmla="*/ 135600 h 147466"/>
                <a:gd name="connsiteX2" fmla="*/ 15817 w 179216"/>
                <a:gd name="connsiteY2" fmla="*/ 123895 h 147466"/>
                <a:gd name="connsiteX3" fmla="*/ 7201 w 179216"/>
                <a:gd name="connsiteY3" fmla="*/ 108615 h 147466"/>
                <a:gd name="connsiteX4" fmla="*/ 4763 w 179216"/>
                <a:gd name="connsiteY4" fmla="*/ 92684 h 147466"/>
                <a:gd name="connsiteX5" fmla="*/ 211 w 179216"/>
                <a:gd name="connsiteY5" fmla="*/ 75777 h 147466"/>
                <a:gd name="connsiteX6" fmla="*/ 2813 w 179216"/>
                <a:gd name="connsiteY6" fmla="*/ 53669 h 147466"/>
                <a:gd name="connsiteX7" fmla="*/ 7689 w 179216"/>
                <a:gd name="connsiteY7" fmla="*/ 43591 h 147466"/>
                <a:gd name="connsiteX8" fmla="*/ 14354 w 179216"/>
                <a:gd name="connsiteY8" fmla="*/ 34487 h 147466"/>
                <a:gd name="connsiteX9" fmla="*/ 36137 w 179216"/>
                <a:gd name="connsiteY9" fmla="*/ 17256 h 147466"/>
                <a:gd name="connsiteX10" fmla="*/ 77102 w 179216"/>
                <a:gd name="connsiteY10" fmla="*/ 2138 h 147466"/>
                <a:gd name="connsiteX11" fmla="*/ 123269 w 179216"/>
                <a:gd name="connsiteY11" fmla="*/ 2138 h 147466"/>
                <a:gd name="connsiteX12" fmla="*/ 160821 w 179216"/>
                <a:gd name="connsiteY12" fmla="*/ 21320 h 147466"/>
                <a:gd name="connsiteX13" fmla="*/ 178377 w 179216"/>
                <a:gd name="connsiteY13" fmla="*/ 55295 h 147466"/>
                <a:gd name="connsiteX14" fmla="*/ 175614 w 179216"/>
                <a:gd name="connsiteY14" fmla="*/ 85694 h 147466"/>
                <a:gd name="connsiteX15" fmla="*/ 154969 w 179216"/>
                <a:gd name="connsiteY15" fmla="*/ 116255 h 147466"/>
                <a:gd name="connsiteX16" fmla="*/ 150254 w 179216"/>
                <a:gd name="connsiteY16" fmla="*/ 120644 h 147466"/>
                <a:gd name="connsiteX17" fmla="*/ 114654 w 179216"/>
                <a:gd name="connsiteY17" fmla="*/ 141289 h 147466"/>
                <a:gd name="connsiteX18" fmla="*/ 78240 w 179216"/>
                <a:gd name="connsiteY18" fmla="*/ 147466 h 147466"/>
                <a:gd name="connsiteX19" fmla="*/ 68649 w 179216"/>
                <a:gd name="connsiteY19" fmla="*/ 147141 h 1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216" h="147466">
                  <a:moveTo>
                    <a:pt x="68487" y="146979"/>
                  </a:moveTo>
                  <a:cubicBezTo>
                    <a:pt x="55319" y="146166"/>
                    <a:pt x="41339" y="142590"/>
                    <a:pt x="29960" y="135600"/>
                  </a:cubicBezTo>
                  <a:cubicBezTo>
                    <a:pt x="24595" y="132348"/>
                    <a:pt x="20206" y="128447"/>
                    <a:pt x="15817" y="123895"/>
                  </a:cubicBezTo>
                  <a:cubicBezTo>
                    <a:pt x="12078" y="119994"/>
                    <a:pt x="8502" y="113816"/>
                    <a:pt x="7201" y="108615"/>
                  </a:cubicBezTo>
                  <a:cubicBezTo>
                    <a:pt x="5901" y="103250"/>
                    <a:pt x="4601" y="98048"/>
                    <a:pt x="4763" y="92684"/>
                  </a:cubicBezTo>
                  <a:cubicBezTo>
                    <a:pt x="2325" y="87319"/>
                    <a:pt x="699" y="81467"/>
                    <a:pt x="211" y="75777"/>
                  </a:cubicBezTo>
                  <a:cubicBezTo>
                    <a:pt x="-276" y="68625"/>
                    <a:pt x="-114" y="60497"/>
                    <a:pt x="2813" y="53669"/>
                  </a:cubicBezTo>
                  <a:cubicBezTo>
                    <a:pt x="4275" y="50256"/>
                    <a:pt x="5739" y="46842"/>
                    <a:pt x="7689" y="43591"/>
                  </a:cubicBezTo>
                  <a:cubicBezTo>
                    <a:pt x="9640" y="40339"/>
                    <a:pt x="11916" y="37413"/>
                    <a:pt x="14354" y="34487"/>
                  </a:cubicBezTo>
                  <a:cubicBezTo>
                    <a:pt x="20044" y="27497"/>
                    <a:pt x="28497" y="22133"/>
                    <a:pt x="36137" y="17256"/>
                  </a:cubicBezTo>
                  <a:cubicBezTo>
                    <a:pt x="48492" y="9290"/>
                    <a:pt x="62797" y="5064"/>
                    <a:pt x="77102" y="2138"/>
                  </a:cubicBezTo>
                  <a:cubicBezTo>
                    <a:pt x="92382" y="-951"/>
                    <a:pt x="107989" y="-463"/>
                    <a:pt x="123269" y="2138"/>
                  </a:cubicBezTo>
                  <a:cubicBezTo>
                    <a:pt x="137249" y="4414"/>
                    <a:pt x="150579" y="11891"/>
                    <a:pt x="160821" y="21320"/>
                  </a:cubicBezTo>
                  <a:cubicBezTo>
                    <a:pt x="170574" y="30261"/>
                    <a:pt x="175939" y="42453"/>
                    <a:pt x="178377" y="55295"/>
                  </a:cubicBezTo>
                  <a:cubicBezTo>
                    <a:pt x="180165" y="65048"/>
                    <a:pt x="179027" y="76103"/>
                    <a:pt x="175614" y="85694"/>
                  </a:cubicBezTo>
                  <a:cubicBezTo>
                    <a:pt x="173175" y="98048"/>
                    <a:pt x="164397" y="108289"/>
                    <a:pt x="154969" y="116255"/>
                  </a:cubicBezTo>
                  <a:cubicBezTo>
                    <a:pt x="153505" y="117718"/>
                    <a:pt x="151880" y="119181"/>
                    <a:pt x="150254" y="120644"/>
                  </a:cubicBezTo>
                  <a:cubicBezTo>
                    <a:pt x="139851" y="129747"/>
                    <a:pt x="127496" y="136087"/>
                    <a:pt x="114654" y="141289"/>
                  </a:cubicBezTo>
                  <a:cubicBezTo>
                    <a:pt x="103112" y="145841"/>
                    <a:pt x="90595" y="147466"/>
                    <a:pt x="78240" y="147466"/>
                  </a:cubicBezTo>
                  <a:cubicBezTo>
                    <a:pt x="74989" y="147466"/>
                    <a:pt x="71738" y="147466"/>
                    <a:pt x="68649" y="147141"/>
                  </a:cubicBezTo>
                  <a:close/>
                </a:path>
              </a:pathLst>
            </a:custGeom>
            <a:solidFill>
              <a:srgbClr val="FFE5C5"/>
            </a:solidFill>
            <a:ln w="1625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695CA0A-5C37-DF9D-ED7A-7FEDC878EECD}"/>
                </a:ext>
              </a:extLst>
            </p:cNvPr>
            <p:cNvSpPr/>
            <p:nvPr/>
          </p:nvSpPr>
          <p:spPr>
            <a:xfrm>
              <a:off x="12127947" y="5250160"/>
              <a:ext cx="64215" cy="102980"/>
            </a:xfrm>
            <a:custGeom>
              <a:avLst/>
              <a:gdLst>
                <a:gd name="connsiteX0" fmla="*/ 33491 w 64215"/>
                <a:gd name="connsiteY0" fmla="*/ 101680 h 102980"/>
                <a:gd name="connsiteX1" fmla="*/ 7157 w 64215"/>
                <a:gd name="connsiteY1" fmla="*/ 83636 h 102980"/>
                <a:gd name="connsiteX2" fmla="*/ 1142 w 64215"/>
                <a:gd name="connsiteY2" fmla="*/ 68193 h 102980"/>
                <a:gd name="connsiteX3" fmla="*/ 817 w 64215"/>
                <a:gd name="connsiteY3" fmla="*/ 49011 h 102980"/>
                <a:gd name="connsiteX4" fmla="*/ 5206 w 64215"/>
                <a:gd name="connsiteY4" fmla="*/ 33405 h 102980"/>
                <a:gd name="connsiteX5" fmla="*/ 14635 w 64215"/>
                <a:gd name="connsiteY5" fmla="*/ 17799 h 102980"/>
                <a:gd name="connsiteX6" fmla="*/ 26339 w 64215"/>
                <a:gd name="connsiteY6" fmla="*/ 8046 h 102980"/>
                <a:gd name="connsiteX7" fmla="*/ 48772 w 64215"/>
                <a:gd name="connsiteY7" fmla="*/ 80 h 102980"/>
                <a:gd name="connsiteX8" fmla="*/ 64215 w 64215"/>
                <a:gd name="connsiteY8" fmla="*/ 2194 h 102980"/>
                <a:gd name="connsiteX9" fmla="*/ 64215 w 64215"/>
                <a:gd name="connsiteY9" fmla="*/ 100542 h 102980"/>
                <a:gd name="connsiteX10" fmla="*/ 51373 w 64215"/>
                <a:gd name="connsiteY10" fmla="*/ 102656 h 102980"/>
                <a:gd name="connsiteX11" fmla="*/ 45521 w 64215"/>
                <a:gd name="connsiteY11" fmla="*/ 102981 h 102980"/>
                <a:gd name="connsiteX12" fmla="*/ 33654 w 64215"/>
                <a:gd name="connsiteY12" fmla="*/ 101680 h 10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215" h="102980">
                  <a:moveTo>
                    <a:pt x="33491" y="101680"/>
                  </a:moveTo>
                  <a:cubicBezTo>
                    <a:pt x="22600" y="99079"/>
                    <a:pt x="13497" y="92577"/>
                    <a:pt x="7157" y="83636"/>
                  </a:cubicBezTo>
                  <a:cubicBezTo>
                    <a:pt x="3905" y="79084"/>
                    <a:pt x="2443" y="73557"/>
                    <a:pt x="1142" y="68193"/>
                  </a:cubicBezTo>
                  <a:cubicBezTo>
                    <a:pt x="-321" y="62016"/>
                    <a:pt x="-321" y="55188"/>
                    <a:pt x="817" y="49011"/>
                  </a:cubicBezTo>
                  <a:cubicBezTo>
                    <a:pt x="1792" y="43646"/>
                    <a:pt x="3255" y="38444"/>
                    <a:pt x="5206" y="33405"/>
                  </a:cubicBezTo>
                  <a:cubicBezTo>
                    <a:pt x="7482" y="27553"/>
                    <a:pt x="10733" y="22676"/>
                    <a:pt x="14635" y="17799"/>
                  </a:cubicBezTo>
                  <a:cubicBezTo>
                    <a:pt x="17724" y="13898"/>
                    <a:pt x="22112" y="10810"/>
                    <a:pt x="26339" y="8046"/>
                  </a:cubicBezTo>
                  <a:cubicBezTo>
                    <a:pt x="32842" y="3820"/>
                    <a:pt x="40970" y="405"/>
                    <a:pt x="48772" y="80"/>
                  </a:cubicBezTo>
                  <a:cubicBezTo>
                    <a:pt x="54137" y="-244"/>
                    <a:pt x="59339" y="405"/>
                    <a:pt x="64215" y="2194"/>
                  </a:cubicBezTo>
                  <a:lnTo>
                    <a:pt x="64215" y="100542"/>
                  </a:lnTo>
                  <a:cubicBezTo>
                    <a:pt x="59989" y="101680"/>
                    <a:pt x="55599" y="102168"/>
                    <a:pt x="51373" y="102656"/>
                  </a:cubicBezTo>
                  <a:cubicBezTo>
                    <a:pt x="49422" y="102819"/>
                    <a:pt x="47471" y="102981"/>
                    <a:pt x="45521" y="102981"/>
                  </a:cubicBezTo>
                  <a:cubicBezTo>
                    <a:pt x="41619" y="102981"/>
                    <a:pt x="37555" y="102493"/>
                    <a:pt x="33654" y="101680"/>
                  </a:cubicBezTo>
                  <a:close/>
                </a:path>
              </a:pathLst>
            </a:custGeom>
            <a:solidFill>
              <a:srgbClr val="FFE5C5"/>
            </a:solidFill>
            <a:ln w="16256" cap="flat">
              <a:noFill/>
              <a:prstDash val="solid"/>
              <a:miter/>
            </a:ln>
          </p:spPr>
          <p:txBody>
            <a:bodyPr rtlCol="0" anchor="ctr"/>
            <a:lstStyle/>
            <a:p>
              <a:endParaRPr lang="en-US"/>
            </a:p>
          </p:txBody>
        </p:sp>
      </p:grpSp>
    </p:spTree>
    <p:extLst>
      <p:ext uri="{BB962C8B-B14F-4D97-AF65-F5344CB8AC3E}">
        <p14:creationId xmlns:p14="http://schemas.microsoft.com/office/powerpoint/2010/main" val="15899032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99" name="Rectangle 98">
            <a:extLst>
              <a:ext uri="{FF2B5EF4-FFF2-40B4-BE49-F238E27FC236}">
                <a16:creationId xmlns:a16="http://schemas.microsoft.com/office/drawing/2014/main" id="{A16C4720-1C37-7E76-5F65-71CCAFBD3699}"/>
              </a:ext>
            </a:extLst>
          </p:cNvPr>
          <p:cNvSpPr/>
          <p:nvPr userDrawn="1"/>
        </p:nvSpPr>
        <p:spPr>
          <a:xfrm>
            <a:off x="0" y="0"/>
            <a:ext cx="12178553" cy="6865468"/>
          </a:xfrm>
          <a:prstGeom prst="rect">
            <a:avLst/>
          </a:prstGeom>
          <a:solidFill>
            <a:srgbClr val="E1FDFF"/>
          </a:solidFill>
          <a:ln>
            <a:solidFill>
              <a:srgbClr val="CEFB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Shape 1">
            <a:extLst>
              <a:ext uri="{FF2B5EF4-FFF2-40B4-BE49-F238E27FC236}">
                <a16:creationId xmlns:a16="http://schemas.microsoft.com/office/drawing/2014/main" id="{9F570AEF-3D9B-DFBA-9654-44FDEF66635F}"/>
              </a:ext>
            </a:extLst>
          </p:cNvPr>
          <p:cNvSpPr/>
          <p:nvPr userDrawn="1"/>
        </p:nvSpPr>
        <p:spPr>
          <a:xfrm>
            <a:off x="1527922" y="698377"/>
            <a:ext cx="9418279" cy="5757059"/>
          </a:xfrm>
          <a:custGeom>
            <a:avLst/>
            <a:gdLst>
              <a:gd name="connsiteX0" fmla="*/ 2307010 w 10861387"/>
              <a:gd name="connsiteY0" fmla="*/ 673403 h 7021514"/>
              <a:gd name="connsiteX1" fmla="*/ 2258134 w 10861387"/>
              <a:gd name="connsiteY1" fmla="*/ 651806 h 7021514"/>
              <a:gd name="connsiteX2" fmla="*/ 2230042 w 10861387"/>
              <a:gd name="connsiteY2" fmla="*/ 616245 h 7021514"/>
              <a:gd name="connsiteX3" fmla="*/ 2227444 w 10861387"/>
              <a:gd name="connsiteY3" fmla="*/ 564121 h 7021514"/>
              <a:gd name="connsiteX4" fmla="*/ 2230366 w 10861387"/>
              <a:gd name="connsiteY4" fmla="*/ 556976 h 7021514"/>
              <a:gd name="connsiteX5" fmla="*/ 2233614 w 10861387"/>
              <a:gd name="connsiteY5" fmla="*/ 544960 h 7021514"/>
              <a:gd name="connsiteX6" fmla="*/ 2245630 w 10861387"/>
              <a:gd name="connsiteY6" fmla="*/ 523850 h 7021514"/>
              <a:gd name="connsiteX7" fmla="*/ 2256672 w 10861387"/>
              <a:gd name="connsiteY7" fmla="*/ 511022 h 7021514"/>
              <a:gd name="connsiteX8" fmla="*/ 2290285 w 10861387"/>
              <a:gd name="connsiteY8" fmla="*/ 480657 h 7021514"/>
              <a:gd name="connsiteX9" fmla="*/ 2307497 w 10861387"/>
              <a:gd name="connsiteY9" fmla="*/ 468803 h 7021514"/>
              <a:gd name="connsiteX10" fmla="*/ 2318377 w 10861387"/>
              <a:gd name="connsiteY10" fmla="*/ 462145 h 7021514"/>
              <a:gd name="connsiteX11" fmla="*/ 2344196 w 10861387"/>
              <a:gd name="connsiteY11" fmla="*/ 450941 h 7021514"/>
              <a:gd name="connsiteX12" fmla="*/ 2373911 w 10861387"/>
              <a:gd name="connsiteY12" fmla="*/ 443959 h 7021514"/>
              <a:gd name="connsiteX13" fmla="*/ 2425061 w 10861387"/>
              <a:gd name="connsiteY13" fmla="*/ 442822 h 7021514"/>
              <a:gd name="connsiteX14" fmla="*/ 2470852 w 10861387"/>
              <a:gd name="connsiteY14" fmla="*/ 458735 h 7021514"/>
              <a:gd name="connsiteX15" fmla="*/ 2492449 w 10861387"/>
              <a:gd name="connsiteY15" fmla="*/ 475948 h 7021514"/>
              <a:gd name="connsiteX16" fmla="*/ 2510636 w 10861387"/>
              <a:gd name="connsiteY16" fmla="*/ 499493 h 7021514"/>
              <a:gd name="connsiteX17" fmla="*/ 2515020 w 10861387"/>
              <a:gd name="connsiteY17" fmla="*/ 569804 h 7021514"/>
              <a:gd name="connsiteX18" fmla="*/ 2498132 w 10861387"/>
              <a:gd name="connsiteY18" fmla="*/ 603904 h 7021514"/>
              <a:gd name="connsiteX19" fmla="*/ 2483518 w 10861387"/>
              <a:gd name="connsiteY19" fmla="*/ 620629 h 7021514"/>
              <a:gd name="connsiteX20" fmla="*/ 2447794 w 10861387"/>
              <a:gd name="connsiteY20" fmla="*/ 646610 h 7021514"/>
              <a:gd name="connsiteX21" fmla="*/ 2405413 w 10861387"/>
              <a:gd name="connsiteY21" fmla="*/ 663660 h 7021514"/>
              <a:gd name="connsiteX22" fmla="*/ 2359135 w 10861387"/>
              <a:gd name="connsiteY22" fmla="*/ 674377 h 7021514"/>
              <a:gd name="connsiteX23" fmla="*/ 2331205 w 10861387"/>
              <a:gd name="connsiteY23" fmla="*/ 676813 h 7021514"/>
              <a:gd name="connsiteX24" fmla="*/ 2331205 w 10861387"/>
              <a:gd name="connsiteY24" fmla="*/ 676813 h 7021514"/>
              <a:gd name="connsiteX25" fmla="*/ 2307010 w 10861387"/>
              <a:gd name="connsiteY25" fmla="*/ 673403 h 7021514"/>
              <a:gd name="connsiteX26" fmla="*/ 2307010 w 10861387"/>
              <a:gd name="connsiteY26" fmla="*/ 673403 h 7021514"/>
              <a:gd name="connsiteX27" fmla="*/ 5840901 w 10861387"/>
              <a:gd name="connsiteY27" fmla="*/ 7020215 h 7021514"/>
              <a:gd name="connsiteX28" fmla="*/ 5957491 w 10861387"/>
              <a:gd name="connsiteY28" fmla="*/ 7021515 h 7021514"/>
              <a:gd name="connsiteX29" fmla="*/ 6000685 w 10861387"/>
              <a:gd name="connsiteY29" fmla="*/ 7021190 h 7021514"/>
              <a:gd name="connsiteX30" fmla="*/ 6094215 w 10861387"/>
              <a:gd name="connsiteY30" fmla="*/ 7018592 h 7021514"/>
              <a:gd name="connsiteX31" fmla="*/ 6170697 w 10861387"/>
              <a:gd name="connsiteY31" fmla="*/ 7014045 h 7021514"/>
              <a:gd name="connsiteX32" fmla="*/ 6246042 w 10861387"/>
              <a:gd name="connsiteY32" fmla="*/ 7007225 h 7021514"/>
              <a:gd name="connsiteX33" fmla="*/ 6324471 w 10861387"/>
              <a:gd name="connsiteY33" fmla="*/ 6997969 h 7021514"/>
              <a:gd name="connsiteX34" fmla="*/ 6638353 w 10861387"/>
              <a:gd name="connsiteY34" fmla="*/ 6948930 h 7021514"/>
              <a:gd name="connsiteX35" fmla="*/ 6964576 w 10861387"/>
              <a:gd name="connsiteY35" fmla="*/ 6891773 h 7021514"/>
              <a:gd name="connsiteX36" fmla="*/ 7273749 w 10861387"/>
              <a:gd name="connsiteY36" fmla="*/ 6828931 h 7021514"/>
              <a:gd name="connsiteX37" fmla="*/ 7597861 w 10861387"/>
              <a:gd name="connsiteY37" fmla="*/ 6751151 h 7021514"/>
              <a:gd name="connsiteX38" fmla="*/ 7898590 w 10861387"/>
              <a:gd name="connsiteY38" fmla="*/ 6674994 h 7021514"/>
              <a:gd name="connsiteX39" fmla="*/ 8211822 w 10861387"/>
              <a:gd name="connsiteY39" fmla="*/ 6583411 h 7021514"/>
              <a:gd name="connsiteX40" fmla="*/ 8536421 w 10861387"/>
              <a:gd name="connsiteY40" fmla="*/ 6483872 h 7021514"/>
              <a:gd name="connsiteX41" fmla="*/ 8839261 w 10861387"/>
              <a:gd name="connsiteY41" fmla="*/ 6385794 h 7021514"/>
              <a:gd name="connsiteX42" fmla="*/ 9145511 w 10861387"/>
              <a:gd name="connsiteY42" fmla="*/ 6266444 h 7021514"/>
              <a:gd name="connsiteX43" fmla="*/ 9440394 w 10861387"/>
              <a:gd name="connsiteY43" fmla="*/ 6152940 h 7021514"/>
              <a:gd name="connsiteX44" fmla="*/ 9708161 w 10861387"/>
              <a:gd name="connsiteY44" fmla="*/ 6058272 h 7021514"/>
              <a:gd name="connsiteX45" fmla="*/ 9828972 w 10861387"/>
              <a:gd name="connsiteY45" fmla="*/ 6018489 h 7021514"/>
              <a:gd name="connsiteX46" fmla="*/ 9969268 w 10861387"/>
              <a:gd name="connsiteY46" fmla="*/ 5978543 h 7021514"/>
              <a:gd name="connsiteX47" fmla="*/ 10113950 w 10861387"/>
              <a:gd name="connsiteY47" fmla="*/ 5956784 h 7021514"/>
              <a:gd name="connsiteX48" fmla="*/ 10235735 w 10861387"/>
              <a:gd name="connsiteY48" fmla="*/ 5951750 h 7021514"/>
              <a:gd name="connsiteX49" fmla="*/ 10336249 w 10861387"/>
              <a:gd name="connsiteY49" fmla="*/ 5945580 h 7021514"/>
              <a:gd name="connsiteX50" fmla="*/ 10420362 w 10861387"/>
              <a:gd name="connsiteY50" fmla="*/ 5940871 h 7021514"/>
              <a:gd name="connsiteX51" fmla="*/ 10481255 w 10861387"/>
              <a:gd name="connsiteY51" fmla="*/ 5934863 h 7021514"/>
              <a:gd name="connsiteX52" fmla="*/ 10512919 w 10861387"/>
              <a:gd name="connsiteY52" fmla="*/ 5914078 h 7021514"/>
              <a:gd name="connsiteX53" fmla="*/ 10520551 w 10861387"/>
              <a:gd name="connsiteY53" fmla="*/ 5928205 h 7021514"/>
              <a:gd name="connsiteX54" fmla="*/ 10550104 w 10861387"/>
              <a:gd name="connsiteY54" fmla="*/ 5944443 h 7021514"/>
              <a:gd name="connsiteX55" fmla="*/ 10555138 w 10861387"/>
              <a:gd name="connsiteY55" fmla="*/ 5944768 h 7021514"/>
              <a:gd name="connsiteX56" fmla="*/ 10599793 w 10861387"/>
              <a:gd name="connsiteY56" fmla="*/ 5905310 h 7021514"/>
              <a:gd name="connsiteX57" fmla="*/ 10603527 w 10861387"/>
              <a:gd name="connsiteY57" fmla="*/ 5847989 h 7021514"/>
              <a:gd name="connsiteX58" fmla="*/ 10598493 w 10861387"/>
              <a:gd name="connsiteY58" fmla="*/ 5791643 h 7021514"/>
              <a:gd name="connsiteX59" fmla="*/ 10543771 w 10861387"/>
              <a:gd name="connsiteY59" fmla="*/ 5615785 h 7021514"/>
              <a:gd name="connsiteX60" fmla="*/ 10532404 w 10861387"/>
              <a:gd name="connsiteY60" fmla="*/ 5593863 h 7021514"/>
              <a:gd name="connsiteX61" fmla="*/ 10523311 w 10861387"/>
              <a:gd name="connsiteY61" fmla="*/ 5577463 h 7021514"/>
              <a:gd name="connsiteX62" fmla="*/ 10510158 w 10861387"/>
              <a:gd name="connsiteY62" fmla="*/ 5556516 h 7021514"/>
              <a:gd name="connsiteX63" fmla="*/ 10494245 w 10861387"/>
              <a:gd name="connsiteY63" fmla="*/ 5534270 h 7021514"/>
              <a:gd name="connsiteX64" fmla="*/ 10466154 w 10861387"/>
              <a:gd name="connsiteY64" fmla="*/ 5500819 h 7021514"/>
              <a:gd name="connsiteX65" fmla="*/ 10431729 w 10861387"/>
              <a:gd name="connsiteY65" fmla="*/ 5467369 h 7021514"/>
              <a:gd name="connsiteX66" fmla="*/ 10431729 w 10861387"/>
              <a:gd name="connsiteY66" fmla="*/ 5467369 h 7021514"/>
              <a:gd name="connsiteX67" fmla="*/ 10431241 w 10861387"/>
              <a:gd name="connsiteY67" fmla="*/ 5466882 h 7021514"/>
              <a:gd name="connsiteX68" fmla="*/ 10431241 w 10861387"/>
              <a:gd name="connsiteY68" fmla="*/ 5466882 h 7021514"/>
              <a:gd name="connsiteX69" fmla="*/ 10425559 w 10861387"/>
              <a:gd name="connsiteY69" fmla="*/ 5462173 h 7021514"/>
              <a:gd name="connsiteX70" fmla="*/ 10423773 w 10861387"/>
              <a:gd name="connsiteY70" fmla="*/ 5460711 h 7021514"/>
              <a:gd name="connsiteX71" fmla="*/ 10410295 w 10861387"/>
              <a:gd name="connsiteY71" fmla="*/ 5449994 h 7021514"/>
              <a:gd name="connsiteX72" fmla="*/ 10447642 w 10861387"/>
              <a:gd name="connsiteY72" fmla="*/ 5418492 h 7021514"/>
              <a:gd name="connsiteX73" fmla="*/ 10511783 w 10861387"/>
              <a:gd name="connsiteY73" fmla="*/ 5357437 h 7021514"/>
              <a:gd name="connsiteX74" fmla="*/ 10569915 w 10861387"/>
              <a:gd name="connsiteY74" fmla="*/ 5292160 h 7021514"/>
              <a:gd name="connsiteX75" fmla="*/ 10569103 w 10861387"/>
              <a:gd name="connsiteY75" fmla="*/ 5293134 h 7021514"/>
              <a:gd name="connsiteX76" fmla="*/ 10574786 w 10861387"/>
              <a:gd name="connsiteY76" fmla="*/ 5286314 h 7021514"/>
              <a:gd name="connsiteX77" fmla="*/ 10574786 w 10861387"/>
              <a:gd name="connsiteY77" fmla="*/ 5286314 h 7021514"/>
              <a:gd name="connsiteX78" fmla="*/ 10576085 w 10861387"/>
              <a:gd name="connsiteY78" fmla="*/ 5284853 h 7021514"/>
              <a:gd name="connsiteX79" fmla="*/ 10577384 w 10861387"/>
              <a:gd name="connsiteY79" fmla="*/ 5283391 h 7021514"/>
              <a:gd name="connsiteX80" fmla="*/ 10580632 w 10861387"/>
              <a:gd name="connsiteY80" fmla="*/ 5279332 h 7021514"/>
              <a:gd name="connsiteX81" fmla="*/ 10582905 w 10861387"/>
              <a:gd name="connsiteY81" fmla="*/ 5276572 h 7021514"/>
              <a:gd name="connsiteX82" fmla="*/ 10582905 w 10861387"/>
              <a:gd name="connsiteY82" fmla="*/ 5276896 h 7021514"/>
              <a:gd name="connsiteX83" fmla="*/ 10584366 w 10861387"/>
              <a:gd name="connsiteY83" fmla="*/ 5274948 h 7021514"/>
              <a:gd name="connsiteX84" fmla="*/ 10583068 w 10861387"/>
              <a:gd name="connsiteY84" fmla="*/ 5276409 h 7021514"/>
              <a:gd name="connsiteX85" fmla="*/ 10601904 w 10861387"/>
              <a:gd name="connsiteY85" fmla="*/ 5253189 h 7021514"/>
              <a:gd name="connsiteX86" fmla="*/ 10705340 w 10861387"/>
              <a:gd name="connsiteY86" fmla="*/ 5107695 h 7021514"/>
              <a:gd name="connsiteX87" fmla="*/ 10748209 w 10861387"/>
              <a:gd name="connsiteY87" fmla="*/ 5030077 h 7021514"/>
              <a:gd name="connsiteX88" fmla="*/ 10784257 w 10861387"/>
              <a:gd name="connsiteY88" fmla="*/ 4944178 h 7021514"/>
              <a:gd name="connsiteX89" fmla="*/ 10809751 w 10861387"/>
              <a:gd name="connsiteY89" fmla="*/ 4861364 h 7021514"/>
              <a:gd name="connsiteX90" fmla="*/ 10829562 w 10861387"/>
              <a:gd name="connsiteY90" fmla="*/ 4777251 h 7021514"/>
              <a:gd name="connsiteX91" fmla="*/ 10855867 w 10861387"/>
              <a:gd name="connsiteY91" fmla="*/ 4597333 h 7021514"/>
              <a:gd name="connsiteX92" fmla="*/ 10860414 w 10861387"/>
              <a:gd name="connsiteY92" fmla="*/ 4417740 h 7021514"/>
              <a:gd name="connsiteX93" fmla="*/ 10852620 w 10861387"/>
              <a:gd name="connsiteY93" fmla="*/ 4327132 h 7021514"/>
              <a:gd name="connsiteX94" fmla="*/ 10838005 w 10861387"/>
              <a:gd name="connsiteY94" fmla="*/ 4238796 h 7021514"/>
              <a:gd name="connsiteX95" fmla="*/ 10838005 w 10861387"/>
              <a:gd name="connsiteY95" fmla="*/ 4238471 h 7021514"/>
              <a:gd name="connsiteX96" fmla="*/ 10838005 w 10861387"/>
              <a:gd name="connsiteY96" fmla="*/ 4238471 h 7021514"/>
              <a:gd name="connsiteX97" fmla="*/ 10838493 w 10861387"/>
              <a:gd name="connsiteY97" fmla="*/ 4240582 h 7021514"/>
              <a:gd name="connsiteX98" fmla="*/ 10837843 w 10861387"/>
              <a:gd name="connsiteY98" fmla="*/ 4237660 h 7021514"/>
              <a:gd name="connsiteX99" fmla="*/ 10837193 w 10861387"/>
              <a:gd name="connsiteY99" fmla="*/ 4234412 h 7021514"/>
              <a:gd name="connsiteX100" fmla="*/ 10837843 w 10861387"/>
              <a:gd name="connsiteY100" fmla="*/ 4237173 h 7021514"/>
              <a:gd name="connsiteX101" fmla="*/ 10836544 w 10861387"/>
              <a:gd name="connsiteY101" fmla="*/ 4231489 h 7021514"/>
              <a:gd name="connsiteX102" fmla="*/ 10837031 w 10861387"/>
              <a:gd name="connsiteY102" fmla="*/ 4233600 h 7021514"/>
              <a:gd name="connsiteX103" fmla="*/ 10836219 w 10861387"/>
              <a:gd name="connsiteY103" fmla="*/ 4229703 h 7021514"/>
              <a:gd name="connsiteX104" fmla="*/ 10835894 w 10861387"/>
              <a:gd name="connsiteY104" fmla="*/ 4228079 h 7021514"/>
              <a:gd name="connsiteX105" fmla="*/ 10835894 w 10861387"/>
              <a:gd name="connsiteY105" fmla="*/ 4228079 h 7021514"/>
              <a:gd name="connsiteX106" fmla="*/ 10833945 w 10861387"/>
              <a:gd name="connsiteY106" fmla="*/ 4219635 h 7021514"/>
              <a:gd name="connsiteX107" fmla="*/ 10834271 w 10861387"/>
              <a:gd name="connsiteY107" fmla="*/ 4221422 h 7021514"/>
              <a:gd name="connsiteX108" fmla="*/ 10817221 w 10861387"/>
              <a:gd name="connsiteY108" fmla="*/ 4155982 h 7021514"/>
              <a:gd name="connsiteX109" fmla="*/ 10803743 w 10861387"/>
              <a:gd name="connsiteY109" fmla="*/ 4115549 h 7021514"/>
              <a:gd name="connsiteX110" fmla="*/ 10786856 w 10861387"/>
              <a:gd name="connsiteY110" fmla="*/ 4071057 h 7021514"/>
              <a:gd name="connsiteX111" fmla="*/ 10751943 w 10861387"/>
              <a:gd name="connsiteY111" fmla="*/ 3994413 h 7021514"/>
              <a:gd name="connsiteX112" fmla="*/ 10661335 w 10861387"/>
              <a:gd name="connsiteY112" fmla="*/ 3838365 h 7021514"/>
              <a:gd name="connsiteX113" fmla="*/ 10604826 w 10861387"/>
              <a:gd name="connsiteY113" fmla="*/ 3760585 h 7021514"/>
              <a:gd name="connsiteX114" fmla="*/ 10550916 w 10861387"/>
              <a:gd name="connsiteY114" fmla="*/ 3692710 h 7021514"/>
              <a:gd name="connsiteX115" fmla="*/ 10427994 w 10861387"/>
              <a:gd name="connsiteY115" fmla="*/ 3561993 h 7021514"/>
              <a:gd name="connsiteX116" fmla="*/ 10288672 w 10861387"/>
              <a:gd name="connsiteY116" fmla="*/ 3450600 h 7021514"/>
              <a:gd name="connsiteX117" fmla="*/ 10135059 w 10861387"/>
              <a:gd name="connsiteY117" fmla="*/ 3355120 h 7021514"/>
              <a:gd name="connsiteX118" fmla="*/ 10018795 w 10861387"/>
              <a:gd name="connsiteY118" fmla="*/ 3311440 h 7021514"/>
              <a:gd name="connsiteX119" fmla="*/ 10045912 w 10861387"/>
              <a:gd name="connsiteY119" fmla="*/ 3271981 h 7021514"/>
              <a:gd name="connsiteX120" fmla="*/ 10090242 w 10861387"/>
              <a:gd name="connsiteY120" fmla="*/ 3187219 h 7021514"/>
              <a:gd name="connsiteX121" fmla="*/ 10120120 w 10861387"/>
              <a:gd name="connsiteY121" fmla="*/ 3105541 h 7021514"/>
              <a:gd name="connsiteX122" fmla="*/ 10143990 w 10861387"/>
              <a:gd name="connsiteY122" fmla="*/ 3020616 h 7021514"/>
              <a:gd name="connsiteX123" fmla="*/ 10161202 w 10861387"/>
              <a:gd name="connsiteY123" fmla="*/ 2931956 h 7021514"/>
              <a:gd name="connsiteX124" fmla="*/ 10168510 w 10861387"/>
              <a:gd name="connsiteY124" fmla="*/ 2756423 h 7021514"/>
              <a:gd name="connsiteX125" fmla="*/ 10161365 w 10861387"/>
              <a:gd name="connsiteY125" fmla="*/ 2662404 h 7021514"/>
              <a:gd name="connsiteX126" fmla="*/ 10155519 w 10861387"/>
              <a:gd name="connsiteY126" fmla="*/ 2624082 h 7021514"/>
              <a:gd name="connsiteX127" fmla="*/ 10144964 w 10861387"/>
              <a:gd name="connsiteY127" fmla="*/ 2574719 h 7021514"/>
              <a:gd name="connsiteX128" fmla="*/ 10116223 w 10861387"/>
              <a:gd name="connsiteY128" fmla="*/ 2486871 h 7021514"/>
              <a:gd name="connsiteX129" fmla="*/ 10081636 w 10861387"/>
              <a:gd name="connsiteY129" fmla="*/ 2409253 h 7021514"/>
              <a:gd name="connsiteX130" fmla="*/ 9986319 w 10861387"/>
              <a:gd name="connsiteY130" fmla="*/ 2255478 h 7021514"/>
              <a:gd name="connsiteX131" fmla="*/ 9924939 w 10861387"/>
              <a:gd name="connsiteY131" fmla="*/ 2189389 h 7021514"/>
              <a:gd name="connsiteX132" fmla="*/ 9858200 w 10861387"/>
              <a:gd name="connsiteY132" fmla="*/ 2130445 h 7021514"/>
              <a:gd name="connsiteX133" fmla="*/ 9709297 w 10861387"/>
              <a:gd name="connsiteY133" fmla="*/ 2027333 h 7021514"/>
              <a:gd name="connsiteX134" fmla="*/ 9543669 w 10861387"/>
              <a:gd name="connsiteY134" fmla="*/ 1958484 h 7021514"/>
              <a:gd name="connsiteX135" fmla="*/ 9411003 w 10861387"/>
              <a:gd name="connsiteY135" fmla="*/ 1939485 h 7021514"/>
              <a:gd name="connsiteX136" fmla="*/ 9430002 w 10861387"/>
              <a:gd name="connsiteY136" fmla="*/ 1909607 h 7021514"/>
              <a:gd name="connsiteX137" fmla="*/ 9453548 w 10861387"/>
              <a:gd name="connsiteY137" fmla="*/ 1871772 h 7021514"/>
              <a:gd name="connsiteX138" fmla="*/ 9494305 w 10861387"/>
              <a:gd name="connsiteY138" fmla="*/ 1793343 h 7021514"/>
              <a:gd name="connsiteX139" fmla="*/ 9528405 w 10861387"/>
              <a:gd name="connsiteY139" fmla="*/ 1712315 h 7021514"/>
              <a:gd name="connsiteX140" fmla="*/ 9585888 w 10861387"/>
              <a:gd name="connsiteY140" fmla="*/ 1539704 h 7021514"/>
              <a:gd name="connsiteX141" fmla="*/ 9606510 w 10861387"/>
              <a:gd name="connsiteY141" fmla="*/ 1447472 h 7021514"/>
              <a:gd name="connsiteX142" fmla="*/ 9616253 w 10861387"/>
              <a:gd name="connsiteY142" fmla="*/ 1360273 h 7021514"/>
              <a:gd name="connsiteX143" fmla="*/ 9616253 w 10861387"/>
              <a:gd name="connsiteY143" fmla="*/ 1268690 h 7021514"/>
              <a:gd name="connsiteX144" fmla="*/ 9607647 w 10861387"/>
              <a:gd name="connsiteY144" fmla="*/ 1181330 h 7021514"/>
              <a:gd name="connsiteX145" fmla="*/ 9588324 w 10861387"/>
              <a:gd name="connsiteY145" fmla="*/ 1091208 h 7021514"/>
              <a:gd name="connsiteX146" fmla="*/ 9557959 w 10861387"/>
              <a:gd name="connsiteY146" fmla="*/ 1004010 h 7021514"/>
              <a:gd name="connsiteX147" fmla="*/ 9481477 w 10861387"/>
              <a:gd name="connsiteY147" fmla="*/ 839518 h 7021514"/>
              <a:gd name="connsiteX148" fmla="*/ 9484562 w 10861387"/>
              <a:gd name="connsiteY148" fmla="*/ 845202 h 7021514"/>
              <a:gd name="connsiteX149" fmla="*/ 9439907 w 10861387"/>
              <a:gd name="connsiteY149" fmla="*/ 764011 h 7021514"/>
              <a:gd name="connsiteX150" fmla="*/ 9392655 w 10861387"/>
              <a:gd name="connsiteY150" fmla="*/ 692076 h 7021514"/>
              <a:gd name="connsiteX151" fmla="*/ 9364725 w 10861387"/>
              <a:gd name="connsiteY151" fmla="*/ 657002 h 7021514"/>
              <a:gd name="connsiteX152" fmla="*/ 9331437 w 10861387"/>
              <a:gd name="connsiteY152" fmla="*/ 621603 h 7021514"/>
              <a:gd name="connsiteX153" fmla="*/ 9273305 w 10861387"/>
              <a:gd name="connsiteY153" fmla="*/ 568667 h 7021514"/>
              <a:gd name="connsiteX154" fmla="*/ 9202344 w 10861387"/>
              <a:gd name="connsiteY154" fmla="*/ 515081 h 7021514"/>
              <a:gd name="connsiteX155" fmla="*/ 9162237 w 10861387"/>
              <a:gd name="connsiteY155" fmla="*/ 489425 h 7021514"/>
              <a:gd name="connsiteX156" fmla="*/ 9124888 w 10861387"/>
              <a:gd name="connsiteY156" fmla="*/ 467342 h 7021514"/>
              <a:gd name="connsiteX157" fmla="*/ 9042075 w 10861387"/>
              <a:gd name="connsiteY157" fmla="*/ 429020 h 7021514"/>
              <a:gd name="connsiteX158" fmla="*/ 8952765 w 10861387"/>
              <a:gd name="connsiteY158" fmla="*/ 398817 h 7021514"/>
              <a:gd name="connsiteX159" fmla="*/ 8780804 w 10861387"/>
              <a:gd name="connsiteY159" fmla="*/ 364879 h 7021514"/>
              <a:gd name="connsiteX160" fmla="*/ 8596177 w 10861387"/>
              <a:gd name="connsiteY160" fmla="*/ 358546 h 7021514"/>
              <a:gd name="connsiteX161" fmla="*/ 8512064 w 10861387"/>
              <a:gd name="connsiteY161" fmla="*/ 362768 h 7021514"/>
              <a:gd name="connsiteX162" fmla="*/ 8420157 w 10861387"/>
              <a:gd name="connsiteY162" fmla="*/ 372349 h 7021514"/>
              <a:gd name="connsiteX163" fmla="*/ 8328412 w 10861387"/>
              <a:gd name="connsiteY163" fmla="*/ 391835 h 7021514"/>
              <a:gd name="connsiteX164" fmla="*/ 8281646 w 10861387"/>
              <a:gd name="connsiteY164" fmla="*/ 407261 h 7021514"/>
              <a:gd name="connsiteX165" fmla="*/ 8240727 w 10861387"/>
              <a:gd name="connsiteY165" fmla="*/ 423499 h 7021514"/>
              <a:gd name="connsiteX166" fmla="*/ 8159860 w 10861387"/>
              <a:gd name="connsiteY166" fmla="*/ 469615 h 7021514"/>
              <a:gd name="connsiteX167" fmla="*/ 8089550 w 10861387"/>
              <a:gd name="connsiteY167" fmla="*/ 521090 h 7021514"/>
              <a:gd name="connsiteX168" fmla="*/ 8024273 w 10861387"/>
              <a:gd name="connsiteY168" fmla="*/ 581170 h 7021514"/>
              <a:gd name="connsiteX169" fmla="*/ 7964841 w 10861387"/>
              <a:gd name="connsiteY169" fmla="*/ 648721 h 7021514"/>
              <a:gd name="connsiteX170" fmla="*/ 7914016 w 10861387"/>
              <a:gd name="connsiteY170" fmla="*/ 723091 h 7021514"/>
              <a:gd name="connsiteX171" fmla="*/ 7895343 w 10861387"/>
              <a:gd name="connsiteY171" fmla="*/ 671941 h 7021514"/>
              <a:gd name="connsiteX172" fmla="*/ 7852961 w 10861387"/>
              <a:gd name="connsiteY172" fmla="*/ 588802 h 7021514"/>
              <a:gd name="connsiteX173" fmla="*/ 7829416 w 10861387"/>
              <a:gd name="connsiteY173" fmla="*/ 552267 h 7021514"/>
              <a:gd name="connsiteX174" fmla="*/ 7801324 w 10861387"/>
              <a:gd name="connsiteY174" fmla="*/ 515406 h 7021514"/>
              <a:gd name="connsiteX175" fmla="*/ 7732150 w 10861387"/>
              <a:gd name="connsiteY175" fmla="*/ 449317 h 7021514"/>
              <a:gd name="connsiteX176" fmla="*/ 7656156 w 10861387"/>
              <a:gd name="connsiteY176" fmla="*/ 400765 h 7021514"/>
              <a:gd name="connsiteX177" fmla="*/ 7485493 w 10861387"/>
              <a:gd name="connsiteY177" fmla="*/ 338736 h 7021514"/>
              <a:gd name="connsiteX178" fmla="*/ 7395859 w 10861387"/>
              <a:gd name="connsiteY178" fmla="*/ 322011 h 7021514"/>
              <a:gd name="connsiteX179" fmla="*/ 7301841 w 10861387"/>
              <a:gd name="connsiteY179" fmla="*/ 316815 h 7021514"/>
              <a:gd name="connsiteX180" fmla="*/ 7210908 w 10861387"/>
              <a:gd name="connsiteY180" fmla="*/ 322498 h 7021514"/>
              <a:gd name="connsiteX181" fmla="*/ 7127281 w 10861387"/>
              <a:gd name="connsiteY181" fmla="*/ 332241 h 7021514"/>
              <a:gd name="connsiteX182" fmla="*/ 7038946 w 10861387"/>
              <a:gd name="connsiteY182" fmla="*/ 348966 h 7021514"/>
              <a:gd name="connsiteX183" fmla="*/ 6995753 w 10861387"/>
              <a:gd name="connsiteY183" fmla="*/ 361145 h 7021514"/>
              <a:gd name="connsiteX184" fmla="*/ 6948501 w 10861387"/>
              <a:gd name="connsiteY184" fmla="*/ 378844 h 7021514"/>
              <a:gd name="connsiteX185" fmla="*/ 6792615 w 10861387"/>
              <a:gd name="connsiteY185" fmla="*/ 474973 h 7021514"/>
              <a:gd name="connsiteX186" fmla="*/ 6729936 w 10861387"/>
              <a:gd name="connsiteY186" fmla="*/ 538302 h 7021514"/>
              <a:gd name="connsiteX187" fmla="*/ 6675052 w 10861387"/>
              <a:gd name="connsiteY187" fmla="*/ 608126 h 7021514"/>
              <a:gd name="connsiteX188" fmla="*/ 6580059 w 10861387"/>
              <a:gd name="connsiteY188" fmla="*/ 766609 h 7021514"/>
              <a:gd name="connsiteX189" fmla="*/ 6566256 w 10861387"/>
              <a:gd name="connsiteY189" fmla="*/ 800222 h 7021514"/>
              <a:gd name="connsiteX190" fmla="*/ 6549044 w 10861387"/>
              <a:gd name="connsiteY190" fmla="*/ 765148 h 7021514"/>
              <a:gd name="connsiteX191" fmla="*/ 6466230 w 10861387"/>
              <a:gd name="connsiteY191" fmla="*/ 606827 h 7021514"/>
              <a:gd name="connsiteX192" fmla="*/ 6420114 w 10861387"/>
              <a:gd name="connsiteY192" fmla="*/ 534242 h 7021514"/>
              <a:gd name="connsiteX193" fmla="*/ 6362306 w 10861387"/>
              <a:gd name="connsiteY193" fmla="*/ 454189 h 7021514"/>
              <a:gd name="connsiteX194" fmla="*/ 6243606 w 10861387"/>
              <a:gd name="connsiteY194" fmla="*/ 323310 h 7021514"/>
              <a:gd name="connsiteX195" fmla="*/ 6181901 w 10861387"/>
              <a:gd name="connsiteY195" fmla="*/ 265340 h 7021514"/>
              <a:gd name="connsiteX196" fmla="*/ 6107206 w 10861387"/>
              <a:gd name="connsiteY196" fmla="*/ 206071 h 7021514"/>
              <a:gd name="connsiteX197" fmla="*/ 6030887 w 10861387"/>
              <a:gd name="connsiteY197" fmla="*/ 156383 h 7021514"/>
              <a:gd name="connsiteX198" fmla="*/ 5951970 w 10861387"/>
              <a:gd name="connsiteY198" fmla="*/ 114651 h 7021514"/>
              <a:gd name="connsiteX199" fmla="*/ 5871592 w 10861387"/>
              <a:gd name="connsiteY199" fmla="*/ 80226 h 7021514"/>
              <a:gd name="connsiteX200" fmla="*/ 5784068 w 10861387"/>
              <a:gd name="connsiteY200" fmla="*/ 53271 h 7021514"/>
              <a:gd name="connsiteX201" fmla="*/ 5610971 w 10861387"/>
              <a:gd name="connsiteY201" fmla="*/ 22581 h 7021514"/>
              <a:gd name="connsiteX202" fmla="*/ 5441120 w 10861387"/>
              <a:gd name="connsiteY202" fmla="*/ 7804 h 7021514"/>
              <a:gd name="connsiteX203" fmla="*/ 5349700 w 10861387"/>
              <a:gd name="connsiteY203" fmla="*/ 4881 h 7021514"/>
              <a:gd name="connsiteX204" fmla="*/ 5257143 w 10861387"/>
              <a:gd name="connsiteY204" fmla="*/ 10240 h 7021514"/>
              <a:gd name="connsiteX205" fmla="*/ 5083721 w 10861387"/>
              <a:gd name="connsiteY205" fmla="*/ 39468 h 7021514"/>
              <a:gd name="connsiteX206" fmla="*/ 4914682 w 10861387"/>
              <a:gd name="connsiteY206" fmla="*/ 95490 h 7021514"/>
              <a:gd name="connsiteX207" fmla="*/ 4834791 w 10861387"/>
              <a:gd name="connsiteY207" fmla="*/ 129752 h 7021514"/>
              <a:gd name="connsiteX208" fmla="*/ 4751002 w 10861387"/>
              <a:gd name="connsiteY208" fmla="*/ 172133 h 7021514"/>
              <a:gd name="connsiteX209" fmla="*/ 4675333 w 10861387"/>
              <a:gd name="connsiteY209" fmla="*/ 219061 h 7021514"/>
              <a:gd name="connsiteX210" fmla="*/ 4601774 w 10861387"/>
              <a:gd name="connsiteY210" fmla="*/ 272809 h 7021514"/>
              <a:gd name="connsiteX211" fmla="*/ 4365835 w 10861387"/>
              <a:gd name="connsiteY211" fmla="*/ 545771 h 7021514"/>
              <a:gd name="connsiteX212" fmla="*/ 4324428 w 10861387"/>
              <a:gd name="connsiteY212" fmla="*/ 625988 h 7021514"/>
              <a:gd name="connsiteX213" fmla="*/ 4303481 w 10861387"/>
              <a:gd name="connsiteY213" fmla="*/ 683795 h 7021514"/>
              <a:gd name="connsiteX214" fmla="*/ 4264997 w 10861387"/>
              <a:gd name="connsiteY214" fmla="*/ 643525 h 7021514"/>
              <a:gd name="connsiteX215" fmla="*/ 4204754 w 10861387"/>
              <a:gd name="connsiteY215" fmla="*/ 581658 h 7021514"/>
              <a:gd name="connsiteX216" fmla="*/ 4144510 w 10861387"/>
              <a:gd name="connsiteY216" fmla="*/ 522551 h 7021514"/>
              <a:gd name="connsiteX217" fmla="*/ 4071439 w 10861387"/>
              <a:gd name="connsiteY217" fmla="*/ 462633 h 7021514"/>
              <a:gd name="connsiteX218" fmla="*/ 3993821 w 10861387"/>
              <a:gd name="connsiteY218" fmla="*/ 417328 h 7021514"/>
              <a:gd name="connsiteX219" fmla="*/ 3907110 w 10861387"/>
              <a:gd name="connsiteY219" fmla="*/ 378032 h 7021514"/>
              <a:gd name="connsiteX220" fmla="*/ 3825432 w 10861387"/>
              <a:gd name="connsiteY220" fmla="*/ 347505 h 7021514"/>
              <a:gd name="connsiteX221" fmla="*/ 3646976 w 10861387"/>
              <a:gd name="connsiteY221" fmla="*/ 305610 h 7021514"/>
              <a:gd name="connsiteX222" fmla="*/ 3467383 w 10861387"/>
              <a:gd name="connsiteY222" fmla="*/ 299440 h 7021514"/>
              <a:gd name="connsiteX223" fmla="*/ 3293635 w 10861387"/>
              <a:gd name="connsiteY223" fmla="*/ 311618 h 7021514"/>
              <a:gd name="connsiteX224" fmla="*/ 3207411 w 10861387"/>
              <a:gd name="connsiteY224" fmla="*/ 325096 h 7021514"/>
              <a:gd name="connsiteX225" fmla="*/ 3115666 w 10861387"/>
              <a:gd name="connsiteY225" fmla="*/ 347505 h 7021514"/>
              <a:gd name="connsiteX226" fmla="*/ 3033014 w 10861387"/>
              <a:gd name="connsiteY226" fmla="*/ 377870 h 7021514"/>
              <a:gd name="connsiteX227" fmla="*/ 2954747 w 10861387"/>
              <a:gd name="connsiteY227" fmla="*/ 414405 h 7021514"/>
              <a:gd name="connsiteX228" fmla="*/ 2873881 w 10861387"/>
              <a:gd name="connsiteY228" fmla="*/ 462470 h 7021514"/>
              <a:gd name="connsiteX229" fmla="*/ 2803083 w 10861387"/>
              <a:gd name="connsiteY229" fmla="*/ 516868 h 7021514"/>
              <a:gd name="connsiteX230" fmla="*/ 2736345 w 10861387"/>
              <a:gd name="connsiteY230" fmla="*/ 585392 h 7021514"/>
              <a:gd name="connsiteX231" fmla="*/ 2683084 w 10861387"/>
              <a:gd name="connsiteY231" fmla="*/ 657814 h 7021514"/>
              <a:gd name="connsiteX232" fmla="*/ 2635506 w 10861387"/>
              <a:gd name="connsiteY232" fmla="*/ 736731 h 7021514"/>
              <a:gd name="connsiteX233" fmla="*/ 2617645 w 10861387"/>
              <a:gd name="connsiteY233" fmla="*/ 772617 h 7021514"/>
              <a:gd name="connsiteX234" fmla="*/ 2598321 w 10861387"/>
              <a:gd name="connsiteY234" fmla="*/ 815973 h 7021514"/>
              <a:gd name="connsiteX235" fmla="*/ 2574938 w 10861387"/>
              <a:gd name="connsiteY235" fmla="*/ 885797 h 7021514"/>
              <a:gd name="connsiteX236" fmla="*/ 2517943 w 10861387"/>
              <a:gd name="connsiteY236" fmla="*/ 866149 h 7021514"/>
              <a:gd name="connsiteX237" fmla="*/ 2429121 w 10861387"/>
              <a:gd name="connsiteY237" fmla="*/ 848936 h 7021514"/>
              <a:gd name="connsiteX238" fmla="*/ 2405088 w 10861387"/>
              <a:gd name="connsiteY238" fmla="*/ 846338 h 7021514"/>
              <a:gd name="connsiteX239" fmla="*/ 2327957 w 10861387"/>
              <a:gd name="connsiteY239" fmla="*/ 834322 h 7021514"/>
              <a:gd name="connsiteX240" fmla="*/ 2237024 w 10861387"/>
              <a:gd name="connsiteY240" fmla="*/ 826528 h 7021514"/>
              <a:gd name="connsiteX241" fmla="*/ 2185712 w 10861387"/>
              <a:gd name="connsiteY241" fmla="*/ 825553 h 7021514"/>
              <a:gd name="connsiteX242" fmla="*/ 2160056 w 10861387"/>
              <a:gd name="connsiteY242" fmla="*/ 823118 h 7021514"/>
              <a:gd name="connsiteX243" fmla="*/ 1979813 w 10861387"/>
              <a:gd name="connsiteY243" fmla="*/ 822143 h 7021514"/>
              <a:gd name="connsiteX244" fmla="*/ 1804767 w 10861387"/>
              <a:gd name="connsiteY244" fmla="*/ 847637 h 7021514"/>
              <a:gd name="connsiteX245" fmla="*/ 1630695 w 10861387"/>
              <a:gd name="connsiteY245" fmla="*/ 890019 h 7021514"/>
              <a:gd name="connsiteX246" fmla="*/ 1466041 w 10861387"/>
              <a:gd name="connsiteY246" fmla="*/ 952048 h 7021514"/>
              <a:gd name="connsiteX247" fmla="*/ 1384363 w 10861387"/>
              <a:gd name="connsiteY247" fmla="*/ 996703 h 7021514"/>
              <a:gd name="connsiteX248" fmla="*/ 1346366 w 10861387"/>
              <a:gd name="connsiteY248" fmla="*/ 1022359 h 7021514"/>
              <a:gd name="connsiteX249" fmla="*/ 1312591 w 10861387"/>
              <a:gd name="connsiteY249" fmla="*/ 1050613 h 7021514"/>
              <a:gd name="connsiteX250" fmla="*/ 1277192 w 10861387"/>
              <a:gd name="connsiteY250" fmla="*/ 1084226 h 7021514"/>
              <a:gd name="connsiteX251" fmla="*/ 1257706 w 10861387"/>
              <a:gd name="connsiteY251" fmla="*/ 1105823 h 7021514"/>
              <a:gd name="connsiteX252" fmla="*/ 1233349 w 10861387"/>
              <a:gd name="connsiteY252" fmla="*/ 1124821 h 7021514"/>
              <a:gd name="connsiteX253" fmla="*/ 1168397 w 10861387"/>
              <a:gd name="connsiteY253" fmla="*/ 1187013 h 7021514"/>
              <a:gd name="connsiteX254" fmla="*/ 1110914 w 10861387"/>
              <a:gd name="connsiteY254" fmla="*/ 1256999 h 7021514"/>
              <a:gd name="connsiteX255" fmla="*/ 1061063 w 10861387"/>
              <a:gd name="connsiteY255" fmla="*/ 1334455 h 7021514"/>
              <a:gd name="connsiteX256" fmla="*/ 1020143 w 10861387"/>
              <a:gd name="connsiteY256" fmla="*/ 1413372 h 7021514"/>
              <a:gd name="connsiteX257" fmla="*/ 985718 w 10861387"/>
              <a:gd name="connsiteY257" fmla="*/ 1493588 h 7021514"/>
              <a:gd name="connsiteX258" fmla="*/ 958438 w 10861387"/>
              <a:gd name="connsiteY258" fmla="*/ 1578838 h 7021514"/>
              <a:gd name="connsiteX259" fmla="*/ 937004 w 10861387"/>
              <a:gd name="connsiteY259" fmla="*/ 1663276 h 7021514"/>
              <a:gd name="connsiteX260" fmla="*/ 911835 w 10861387"/>
              <a:gd name="connsiteY260" fmla="*/ 1839946 h 7021514"/>
              <a:gd name="connsiteX261" fmla="*/ 910698 w 10861387"/>
              <a:gd name="connsiteY261" fmla="*/ 2016129 h 7021514"/>
              <a:gd name="connsiteX262" fmla="*/ 921091 w 10861387"/>
              <a:gd name="connsiteY262" fmla="*/ 2107874 h 7021514"/>
              <a:gd name="connsiteX263" fmla="*/ 926612 w 10861387"/>
              <a:gd name="connsiteY263" fmla="*/ 2141000 h 7021514"/>
              <a:gd name="connsiteX264" fmla="*/ 928885 w 10861387"/>
              <a:gd name="connsiteY264" fmla="*/ 2207901 h 7021514"/>
              <a:gd name="connsiteX265" fmla="*/ 945935 w 10861387"/>
              <a:gd name="connsiteY265" fmla="*/ 2298996 h 7021514"/>
              <a:gd name="connsiteX266" fmla="*/ 959737 w 10861387"/>
              <a:gd name="connsiteY266" fmla="*/ 2346249 h 7021514"/>
              <a:gd name="connsiteX267" fmla="*/ 842823 w 10861387"/>
              <a:gd name="connsiteY267" fmla="*/ 2386844 h 7021514"/>
              <a:gd name="connsiteX268" fmla="*/ 682554 w 10861387"/>
              <a:gd name="connsiteY268" fmla="*/ 2450985 h 7021514"/>
              <a:gd name="connsiteX269" fmla="*/ 526181 w 10861387"/>
              <a:gd name="connsiteY269" fmla="*/ 2537371 h 7021514"/>
              <a:gd name="connsiteX270" fmla="*/ 450349 w 10861387"/>
              <a:gd name="connsiteY270" fmla="*/ 2589658 h 7021514"/>
              <a:gd name="connsiteX271" fmla="*/ 384260 w 10861387"/>
              <a:gd name="connsiteY271" fmla="*/ 2641295 h 7021514"/>
              <a:gd name="connsiteX272" fmla="*/ 318983 w 10861387"/>
              <a:gd name="connsiteY272" fmla="*/ 2703324 h 7021514"/>
              <a:gd name="connsiteX273" fmla="*/ 260201 w 10861387"/>
              <a:gd name="connsiteY273" fmla="*/ 2773473 h 7021514"/>
              <a:gd name="connsiteX274" fmla="*/ 164884 w 10861387"/>
              <a:gd name="connsiteY274" fmla="*/ 2924000 h 7021514"/>
              <a:gd name="connsiteX275" fmla="*/ 144099 w 10861387"/>
              <a:gd name="connsiteY275" fmla="*/ 2966543 h 7021514"/>
              <a:gd name="connsiteX276" fmla="*/ 143450 w 10861387"/>
              <a:gd name="connsiteY276" fmla="*/ 2968005 h 7021514"/>
              <a:gd name="connsiteX277" fmla="*/ 127861 w 10861387"/>
              <a:gd name="connsiteY277" fmla="*/ 3005839 h 7021514"/>
              <a:gd name="connsiteX278" fmla="*/ 99769 w 10861387"/>
              <a:gd name="connsiteY278" fmla="*/ 3093850 h 7021514"/>
              <a:gd name="connsiteX279" fmla="*/ 80284 w 10861387"/>
              <a:gd name="connsiteY279" fmla="*/ 3179262 h 7021514"/>
              <a:gd name="connsiteX280" fmla="*/ 58362 w 10861387"/>
              <a:gd name="connsiteY280" fmla="*/ 3360966 h 7021514"/>
              <a:gd name="connsiteX281" fmla="*/ 57713 w 10861387"/>
              <a:gd name="connsiteY281" fmla="*/ 3448976 h 7021514"/>
              <a:gd name="connsiteX282" fmla="*/ 64045 w 10861387"/>
              <a:gd name="connsiteY282" fmla="*/ 3541371 h 7021514"/>
              <a:gd name="connsiteX283" fmla="*/ 75574 w 10861387"/>
              <a:gd name="connsiteY283" fmla="*/ 3627270 h 7021514"/>
              <a:gd name="connsiteX284" fmla="*/ 96522 w 10861387"/>
              <a:gd name="connsiteY284" fmla="*/ 3717716 h 7021514"/>
              <a:gd name="connsiteX285" fmla="*/ 126075 w 10861387"/>
              <a:gd name="connsiteY285" fmla="*/ 3801505 h 7021514"/>
              <a:gd name="connsiteX286" fmla="*/ 159363 w 10861387"/>
              <a:gd name="connsiteY286" fmla="*/ 3878961 h 7021514"/>
              <a:gd name="connsiteX287" fmla="*/ 231947 w 10861387"/>
              <a:gd name="connsiteY287" fmla="*/ 4033872 h 7021514"/>
              <a:gd name="connsiteX288" fmla="*/ 275790 w 10861387"/>
              <a:gd name="connsiteY288" fmla="*/ 4110515 h 7021514"/>
              <a:gd name="connsiteX289" fmla="*/ 328076 w 10861387"/>
              <a:gd name="connsiteY289" fmla="*/ 4181476 h 7021514"/>
              <a:gd name="connsiteX290" fmla="*/ 442555 w 10861387"/>
              <a:gd name="connsiteY290" fmla="*/ 4310081 h 7021514"/>
              <a:gd name="connsiteX291" fmla="*/ 491431 w 10861387"/>
              <a:gd name="connsiteY291" fmla="*/ 4358633 h 7021514"/>
              <a:gd name="connsiteX292" fmla="*/ 479578 w 10861387"/>
              <a:gd name="connsiteY292" fmla="*/ 4363667 h 7021514"/>
              <a:gd name="connsiteX293" fmla="*/ 423881 w 10861387"/>
              <a:gd name="connsiteY293" fmla="*/ 4396305 h 7021514"/>
              <a:gd name="connsiteX294" fmla="*/ 328239 w 10861387"/>
              <a:gd name="connsiteY294" fmla="*/ 4473274 h 7021514"/>
              <a:gd name="connsiteX295" fmla="*/ 263124 w 10861387"/>
              <a:gd name="connsiteY295" fmla="*/ 4534654 h 7021514"/>
              <a:gd name="connsiteX296" fmla="*/ 205479 w 10861387"/>
              <a:gd name="connsiteY296" fmla="*/ 4598632 h 7021514"/>
              <a:gd name="connsiteX297" fmla="*/ 109025 w 10861387"/>
              <a:gd name="connsiteY297" fmla="*/ 4743801 h 7021514"/>
              <a:gd name="connsiteX298" fmla="*/ 69242 w 10861387"/>
              <a:gd name="connsiteY298" fmla="*/ 4818495 h 7021514"/>
              <a:gd name="connsiteX299" fmla="*/ 34979 w 10861387"/>
              <a:gd name="connsiteY299" fmla="*/ 4897737 h 7021514"/>
              <a:gd name="connsiteX300" fmla="*/ 19716 w 10861387"/>
              <a:gd name="connsiteY300" fmla="*/ 4942392 h 7021514"/>
              <a:gd name="connsiteX301" fmla="*/ 9161 w 10861387"/>
              <a:gd name="connsiteY301" fmla="*/ 4985261 h 7021514"/>
              <a:gd name="connsiteX302" fmla="*/ 392 w 10861387"/>
              <a:gd name="connsiteY302" fmla="*/ 5076031 h 7021514"/>
              <a:gd name="connsiteX303" fmla="*/ 1854 w 10861387"/>
              <a:gd name="connsiteY303" fmla="*/ 5158521 h 7021514"/>
              <a:gd name="connsiteX304" fmla="*/ 10460 w 10861387"/>
              <a:gd name="connsiteY304" fmla="*/ 5245394 h 7021514"/>
              <a:gd name="connsiteX305" fmla="*/ 18254 w 10861387"/>
              <a:gd name="connsiteY305" fmla="*/ 5285665 h 7021514"/>
              <a:gd name="connsiteX306" fmla="*/ 28971 w 10861387"/>
              <a:gd name="connsiteY306" fmla="*/ 5331943 h 7021514"/>
              <a:gd name="connsiteX307" fmla="*/ 57550 w 10861387"/>
              <a:gd name="connsiteY307" fmla="*/ 5413296 h 7021514"/>
              <a:gd name="connsiteX308" fmla="*/ 98632 w 10861387"/>
              <a:gd name="connsiteY308" fmla="*/ 5493675 h 7021514"/>
              <a:gd name="connsiteX309" fmla="*/ 146860 w 10861387"/>
              <a:gd name="connsiteY309" fmla="*/ 5567395 h 7021514"/>
              <a:gd name="connsiteX310" fmla="*/ 172029 w 10861387"/>
              <a:gd name="connsiteY310" fmla="*/ 5600683 h 7021514"/>
              <a:gd name="connsiteX311" fmla="*/ 203043 w 10861387"/>
              <a:gd name="connsiteY311" fmla="*/ 5631698 h 7021514"/>
              <a:gd name="connsiteX312" fmla="*/ 218307 w 10861387"/>
              <a:gd name="connsiteY312" fmla="*/ 5651022 h 7021514"/>
              <a:gd name="connsiteX313" fmla="*/ 236007 w 10861387"/>
              <a:gd name="connsiteY313" fmla="*/ 5669533 h 7021514"/>
              <a:gd name="connsiteX314" fmla="*/ 338794 w 10861387"/>
              <a:gd name="connsiteY314" fmla="*/ 5752347 h 7021514"/>
              <a:gd name="connsiteX315" fmla="*/ 553461 w 10861387"/>
              <a:gd name="connsiteY315" fmla="*/ 5900925 h 7021514"/>
              <a:gd name="connsiteX316" fmla="*/ 677520 w 10861387"/>
              <a:gd name="connsiteY316" fmla="*/ 5974971 h 7021514"/>
              <a:gd name="connsiteX317" fmla="*/ 796058 w 10861387"/>
              <a:gd name="connsiteY317" fmla="*/ 6038787 h 7021514"/>
              <a:gd name="connsiteX318" fmla="*/ 924826 w 10861387"/>
              <a:gd name="connsiteY318" fmla="*/ 6106824 h 7021514"/>
              <a:gd name="connsiteX319" fmla="*/ 1044338 w 10861387"/>
              <a:gd name="connsiteY319" fmla="*/ 6166742 h 7021514"/>
              <a:gd name="connsiteX320" fmla="*/ 1198112 w 10861387"/>
              <a:gd name="connsiteY320" fmla="*/ 6232020 h 7021514"/>
              <a:gd name="connsiteX321" fmla="*/ 1345554 w 10861387"/>
              <a:gd name="connsiteY321" fmla="*/ 6285605 h 7021514"/>
              <a:gd name="connsiteX322" fmla="*/ 1648719 w 10861387"/>
              <a:gd name="connsiteY322" fmla="*/ 6391315 h 7021514"/>
              <a:gd name="connsiteX323" fmla="*/ 1735755 w 10861387"/>
              <a:gd name="connsiteY323" fmla="*/ 6419732 h 7021514"/>
              <a:gd name="connsiteX324" fmla="*/ 1810450 w 10861387"/>
              <a:gd name="connsiteY324" fmla="*/ 6441978 h 7021514"/>
              <a:gd name="connsiteX325" fmla="*/ 1845687 w 10861387"/>
              <a:gd name="connsiteY325" fmla="*/ 6451558 h 7021514"/>
              <a:gd name="connsiteX326" fmla="*/ 1884495 w 10861387"/>
              <a:gd name="connsiteY326" fmla="*/ 6461788 h 7021514"/>
              <a:gd name="connsiteX327" fmla="*/ 1953670 w 10861387"/>
              <a:gd name="connsiteY327" fmla="*/ 6478189 h 7021514"/>
              <a:gd name="connsiteX328" fmla="*/ 2114102 w 10861387"/>
              <a:gd name="connsiteY328" fmla="*/ 6509853 h 7021514"/>
              <a:gd name="connsiteX329" fmla="*/ 2270799 w 10861387"/>
              <a:gd name="connsiteY329" fmla="*/ 6537620 h 7021514"/>
              <a:gd name="connsiteX330" fmla="*/ 2485467 w 10861387"/>
              <a:gd name="connsiteY330" fmla="*/ 6582112 h 7021514"/>
              <a:gd name="connsiteX331" fmla="*/ 2717509 w 10861387"/>
              <a:gd name="connsiteY331" fmla="*/ 6634399 h 7021514"/>
              <a:gd name="connsiteX332" fmla="*/ 2934124 w 10861387"/>
              <a:gd name="connsiteY332" fmla="*/ 6683600 h 7021514"/>
              <a:gd name="connsiteX333" fmla="*/ 3143921 w 10861387"/>
              <a:gd name="connsiteY333" fmla="*/ 6731665 h 7021514"/>
              <a:gd name="connsiteX334" fmla="*/ 3310036 w 10861387"/>
              <a:gd name="connsiteY334" fmla="*/ 6763004 h 7021514"/>
              <a:gd name="connsiteX335" fmla="*/ 3469007 w 10861387"/>
              <a:gd name="connsiteY335" fmla="*/ 6788336 h 7021514"/>
              <a:gd name="connsiteX336" fmla="*/ 3625054 w 10861387"/>
              <a:gd name="connsiteY336" fmla="*/ 6810907 h 7021514"/>
              <a:gd name="connsiteX337" fmla="*/ 3790845 w 10861387"/>
              <a:gd name="connsiteY337" fmla="*/ 6830555 h 7021514"/>
              <a:gd name="connsiteX338" fmla="*/ 3944295 w 10861387"/>
              <a:gd name="connsiteY338" fmla="*/ 6844520 h 7021514"/>
              <a:gd name="connsiteX339" fmla="*/ 4108787 w 10861387"/>
              <a:gd name="connsiteY339" fmla="*/ 6858647 h 7021514"/>
              <a:gd name="connsiteX340" fmla="*/ 4419259 w 10861387"/>
              <a:gd name="connsiteY340" fmla="*/ 6889824 h 7021514"/>
              <a:gd name="connsiteX341" fmla="*/ 4743370 w 10861387"/>
              <a:gd name="connsiteY341" fmla="*/ 6928795 h 7021514"/>
              <a:gd name="connsiteX342" fmla="*/ 5060175 w 10861387"/>
              <a:gd name="connsiteY342" fmla="*/ 6963869 h 7021514"/>
              <a:gd name="connsiteX343" fmla="*/ 5378929 w 10861387"/>
              <a:gd name="connsiteY343" fmla="*/ 6999269 h 7021514"/>
              <a:gd name="connsiteX344" fmla="*/ 5685504 w 10861387"/>
              <a:gd name="connsiteY344" fmla="*/ 7016318 h 7021514"/>
              <a:gd name="connsiteX345" fmla="*/ 5842038 w 10861387"/>
              <a:gd name="connsiteY345" fmla="*/ 7019566 h 7021514"/>
              <a:gd name="connsiteX346" fmla="*/ 5842038 w 10861387"/>
              <a:gd name="connsiteY346" fmla="*/ 7019566 h 7021514"/>
              <a:gd name="connsiteX347" fmla="*/ 1129912 w 10861387"/>
              <a:gd name="connsiteY347" fmla="*/ 1653208 h 7021514"/>
              <a:gd name="connsiteX348" fmla="*/ 1129425 w 10861387"/>
              <a:gd name="connsiteY348" fmla="*/ 1654020 h 7021514"/>
              <a:gd name="connsiteX349" fmla="*/ 1130562 w 10861387"/>
              <a:gd name="connsiteY349" fmla="*/ 1650123 h 7021514"/>
              <a:gd name="connsiteX350" fmla="*/ 1129912 w 10861387"/>
              <a:gd name="connsiteY350" fmla="*/ 1653208 h 7021514"/>
              <a:gd name="connsiteX351" fmla="*/ 1129912 w 10861387"/>
              <a:gd name="connsiteY351" fmla="*/ 1653208 h 7021514"/>
              <a:gd name="connsiteX352" fmla="*/ 423232 w 10861387"/>
              <a:gd name="connsiteY352" fmla="*/ 2279835 h 7021514"/>
              <a:gd name="connsiteX353" fmla="*/ 394490 w 10861387"/>
              <a:gd name="connsiteY353" fmla="*/ 2275451 h 7021514"/>
              <a:gd name="connsiteX354" fmla="*/ 350323 w 10861387"/>
              <a:gd name="connsiteY354" fmla="*/ 2251581 h 7021514"/>
              <a:gd name="connsiteX355" fmla="*/ 323530 w 10861387"/>
              <a:gd name="connsiteY355" fmla="*/ 2203841 h 7021514"/>
              <a:gd name="connsiteX356" fmla="*/ 312975 w 10861387"/>
              <a:gd name="connsiteY356" fmla="*/ 2145546 h 7021514"/>
              <a:gd name="connsiteX357" fmla="*/ 326290 w 10861387"/>
              <a:gd name="connsiteY357" fmla="*/ 2085465 h 7021514"/>
              <a:gd name="connsiteX358" fmla="*/ 335708 w 10861387"/>
              <a:gd name="connsiteY358" fmla="*/ 2061108 h 7021514"/>
              <a:gd name="connsiteX359" fmla="*/ 359416 w 10861387"/>
              <a:gd name="connsiteY359" fmla="*/ 2012069 h 7021514"/>
              <a:gd name="connsiteX360" fmla="*/ 446290 w 10861387"/>
              <a:gd name="connsiteY360" fmla="*/ 1938998 h 7021514"/>
              <a:gd name="connsiteX361" fmla="*/ 472920 w 10861387"/>
              <a:gd name="connsiteY361" fmla="*/ 1928606 h 7021514"/>
              <a:gd name="connsiteX362" fmla="*/ 499875 w 10861387"/>
              <a:gd name="connsiteY362" fmla="*/ 1924546 h 7021514"/>
              <a:gd name="connsiteX363" fmla="*/ 528941 w 10861387"/>
              <a:gd name="connsiteY363" fmla="*/ 1927144 h 7021514"/>
              <a:gd name="connsiteX364" fmla="*/ 558332 w 10861387"/>
              <a:gd name="connsiteY364" fmla="*/ 1934776 h 7021514"/>
              <a:gd name="connsiteX365" fmla="*/ 602338 w 10861387"/>
              <a:gd name="connsiteY365" fmla="*/ 1957997 h 7021514"/>
              <a:gd name="connsiteX366" fmla="*/ 619063 w 10861387"/>
              <a:gd name="connsiteY366" fmla="*/ 1976508 h 7021514"/>
              <a:gd name="connsiteX367" fmla="*/ 634002 w 10861387"/>
              <a:gd name="connsiteY367" fmla="*/ 2003301 h 7021514"/>
              <a:gd name="connsiteX368" fmla="*/ 644069 w 10861387"/>
              <a:gd name="connsiteY368" fmla="*/ 2054776 h 7021514"/>
              <a:gd name="connsiteX369" fmla="*/ 640822 w 10861387"/>
              <a:gd name="connsiteY369" fmla="*/ 2081568 h 7021514"/>
              <a:gd name="connsiteX370" fmla="*/ 632865 w 10861387"/>
              <a:gd name="connsiteY370" fmla="*/ 2117617 h 7021514"/>
              <a:gd name="connsiteX371" fmla="*/ 609645 w 10861387"/>
              <a:gd name="connsiteY371" fmla="*/ 2166331 h 7021514"/>
              <a:gd name="connsiteX372" fmla="*/ 556871 w 10861387"/>
              <a:gd name="connsiteY372" fmla="*/ 2226087 h 7021514"/>
              <a:gd name="connsiteX373" fmla="*/ 520173 w 10861387"/>
              <a:gd name="connsiteY373" fmla="*/ 2247359 h 7021514"/>
              <a:gd name="connsiteX374" fmla="*/ 504584 w 10861387"/>
              <a:gd name="connsiteY374" fmla="*/ 2253692 h 7021514"/>
              <a:gd name="connsiteX375" fmla="*/ 497927 w 10861387"/>
              <a:gd name="connsiteY375" fmla="*/ 2258076 h 7021514"/>
              <a:gd name="connsiteX376" fmla="*/ 474544 w 10861387"/>
              <a:gd name="connsiteY376" fmla="*/ 2269280 h 7021514"/>
              <a:gd name="connsiteX377" fmla="*/ 449050 w 10861387"/>
              <a:gd name="connsiteY377" fmla="*/ 2277400 h 7021514"/>
              <a:gd name="connsiteX378" fmla="*/ 425830 w 10861387"/>
              <a:gd name="connsiteY378" fmla="*/ 2279998 h 7021514"/>
              <a:gd name="connsiteX379" fmla="*/ 423556 w 10861387"/>
              <a:gd name="connsiteY379" fmla="*/ 2279998 h 7021514"/>
              <a:gd name="connsiteX380" fmla="*/ 423556 w 10861387"/>
              <a:gd name="connsiteY380" fmla="*/ 2279998 h 7021514"/>
              <a:gd name="connsiteX381" fmla="*/ 95385 w 10861387"/>
              <a:gd name="connsiteY381" fmla="*/ 2502784 h 7021514"/>
              <a:gd name="connsiteX382" fmla="*/ 84505 w 10861387"/>
              <a:gd name="connsiteY382" fmla="*/ 2495639 h 7021514"/>
              <a:gd name="connsiteX383" fmla="*/ 76711 w 10861387"/>
              <a:gd name="connsiteY383" fmla="*/ 2493691 h 7021514"/>
              <a:gd name="connsiteX384" fmla="*/ 40500 w 10861387"/>
              <a:gd name="connsiteY384" fmla="*/ 2457642 h 7021514"/>
              <a:gd name="connsiteX385" fmla="*/ 40500 w 10861387"/>
              <a:gd name="connsiteY385" fmla="*/ 2409090 h 7021514"/>
              <a:gd name="connsiteX386" fmla="*/ 42286 w 10861387"/>
              <a:gd name="connsiteY386" fmla="*/ 2391878 h 7021514"/>
              <a:gd name="connsiteX387" fmla="*/ 62909 w 10861387"/>
              <a:gd name="connsiteY387" fmla="*/ 2345112 h 7021514"/>
              <a:gd name="connsiteX388" fmla="*/ 95872 w 10861387"/>
              <a:gd name="connsiteY388" fmla="*/ 2322216 h 7021514"/>
              <a:gd name="connsiteX389" fmla="*/ 102043 w 10861387"/>
              <a:gd name="connsiteY389" fmla="*/ 2316371 h 7021514"/>
              <a:gd name="connsiteX390" fmla="*/ 136305 w 10861387"/>
              <a:gd name="connsiteY390" fmla="*/ 2301269 h 7021514"/>
              <a:gd name="connsiteX391" fmla="*/ 137442 w 10861387"/>
              <a:gd name="connsiteY391" fmla="*/ 2300945 h 7021514"/>
              <a:gd name="connsiteX392" fmla="*/ 160987 w 10861387"/>
              <a:gd name="connsiteY392" fmla="*/ 2298509 h 7021514"/>
              <a:gd name="connsiteX393" fmla="*/ 185993 w 10861387"/>
              <a:gd name="connsiteY393" fmla="*/ 2305329 h 7021514"/>
              <a:gd name="connsiteX394" fmla="*/ 206291 w 10861387"/>
              <a:gd name="connsiteY394" fmla="*/ 2320268 h 7021514"/>
              <a:gd name="connsiteX395" fmla="*/ 220256 w 10861387"/>
              <a:gd name="connsiteY395" fmla="*/ 2345437 h 7021514"/>
              <a:gd name="connsiteX396" fmla="*/ 210026 w 10861387"/>
              <a:gd name="connsiteY396" fmla="*/ 2445951 h 7021514"/>
              <a:gd name="connsiteX397" fmla="*/ 198497 w 10861387"/>
              <a:gd name="connsiteY397" fmla="*/ 2460240 h 7021514"/>
              <a:gd name="connsiteX398" fmla="*/ 184532 w 10861387"/>
              <a:gd name="connsiteY398" fmla="*/ 2480538 h 7021514"/>
              <a:gd name="connsiteX399" fmla="*/ 146372 w 10861387"/>
              <a:gd name="connsiteY399" fmla="*/ 2504408 h 7021514"/>
              <a:gd name="connsiteX400" fmla="*/ 120716 w 10861387"/>
              <a:gd name="connsiteY400" fmla="*/ 2509117 h 7021514"/>
              <a:gd name="connsiteX401" fmla="*/ 95710 w 10861387"/>
              <a:gd name="connsiteY401" fmla="*/ 2503109 h 7021514"/>
              <a:gd name="connsiteX402" fmla="*/ 95710 w 10861387"/>
              <a:gd name="connsiteY402" fmla="*/ 2503109 h 7021514"/>
              <a:gd name="connsiteX403" fmla="*/ 9946860 w 10861387"/>
              <a:gd name="connsiteY403" fmla="*/ 1895318 h 7021514"/>
              <a:gd name="connsiteX404" fmla="*/ 9902530 w 10861387"/>
              <a:gd name="connsiteY404" fmla="*/ 1877456 h 7021514"/>
              <a:gd name="connsiteX405" fmla="*/ 9867131 w 10861387"/>
              <a:gd name="connsiteY405" fmla="*/ 1845304 h 7021514"/>
              <a:gd name="connsiteX406" fmla="*/ 9843262 w 10861387"/>
              <a:gd name="connsiteY406" fmla="*/ 1802436 h 7021514"/>
              <a:gd name="connsiteX407" fmla="*/ 9829946 w 10861387"/>
              <a:gd name="connsiteY407" fmla="*/ 1753884 h 7021514"/>
              <a:gd name="connsiteX408" fmla="*/ 9829946 w 10861387"/>
              <a:gd name="connsiteY408" fmla="*/ 1719784 h 7021514"/>
              <a:gd name="connsiteX409" fmla="*/ 9828809 w 10861387"/>
              <a:gd name="connsiteY409" fmla="*/ 1693641 h 7021514"/>
              <a:gd name="connsiteX410" fmla="*/ 9857389 w 10861387"/>
              <a:gd name="connsiteY410" fmla="*/ 1572667 h 7021514"/>
              <a:gd name="connsiteX411" fmla="*/ 9887591 w 10861387"/>
              <a:gd name="connsiteY411" fmla="*/ 1525739 h 7021514"/>
              <a:gd name="connsiteX412" fmla="*/ 9928186 w 10861387"/>
              <a:gd name="connsiteY412" fmla="*/ 1487255 h 7021514"/>
              <a:gd name="connsiteX413" fmla="*/ 9974790 w 10861387"/>
              <a:gd name="connsiteY413" fmla="*/ 1460624 h 7021514"/>
              <a:gd name="connsiteX414" fmla="*/ 10030649 w 10861387"/>
              <a:gd name="connsiteY414" fmla="*/ 1454779 h 7021514"/>
              <a:gd name="connsiteX415" fmla="*/ 10101934 w 10861387"/>
              <a:gd name="connsiteY415" fmla="*/ 1498459 h 7021514"/>
              <a:gd name="connsiteX416" fmla="*/ 10124504 w 10861387"/>
              <a:gd name="connsiteY416" fmla="*/ 1536619 h 7021514"/>
              <a:gd name="connsiteX417" fmla="*/ 10130675 w 10861387"/>
              <a:gd name="connsiteY417" fmla="*/ 1558053 h 7021514"/>
              <a:gd name="connsiteX418" fmla="*/ 10131649 w 10861387"/>
              <a:gd name="connsiteY418" fmla="*/ 1560813 h 7021514"/>
              <a:gd name="connsiteX419" fmla="*/ 10132462 w 10861387"/>
              <a:gd name="connsiteY419" fmla="*/ 1562924 h 7021514"/>
              <a:gd name="connsiteX420" fmla="*/ 10133436 w 10861387"/>
              <a:gd name="connsiteY420" fmla="*/ 1565685 h 7021514"/>
              <a:gd name="connsiteX421" fmla="*/ 10133436 w 10861387"/>
              <a:gd name="connsiteY421" fmla="*/ 1565685 h 7021514"/>
              <a:gd name="connsiteX422" fmla="*/ 10142367 w 10861387"/>
              <a:gd name="connsiteY422" fmla="*/ 1597349 h 7021514"/>
              <a:gd name="connsiteX423" fmla="*/ 10146264 w 10861387"/>
              <a:gd name="connsiteY423" fmla="*/ 1648337 h 7021514"/>
              <a:gd name="connsiteX424" fmla="*/ 10145289 w 10861387"/>
              <a:gd name="connsiteY424" fmla="*/ 1671557 h 7021514"/>
              <a:gd name="connsiteX425" fmla="*/ 10142853 w 10861387"/>
              <a:gd name="connsiteY425" fmla="*/ 1695589 h 7021514"/>
              <a:gd name="connsiteX426" fmla="*/ 10131162 w 10861387"/>
              <a:gd name="connsiteY426" fmla="*/ 1749662 h 7021514"/>
              <a:gd name="connsiteX427" fmla="*/ 10105506 w 10861387"/>
              <a:gd name="connsiteY427" fmla="*/ 1801624 h 7021514"/>
              <a:gd name="connsiteX428" fmla="*/ 10036657 w 10861387"/>
              <a:gd name="connsiteY428" fmla="*/ 1872909 h 7021514"/>
              <a:gd name="connsiteX429" fmla="*/ 9961474 w 10861387"/>
              <a:gd name="connsiteY429" fmla="*/ 1895642 h 7021514"/>
              <a:gd name="connsiteX430" fmla="*/ 9947510 w 10861387"/>
              <a:gd name="connsiteY430" fmla="*/ 1894993 h 7021514"/>
              <a:gd name="connsiteX431" fmla="*/ 9947510 w 10861387"/>
              <a:gd name="connsiteY431" fmla="*/ 1894993 h 7021514"/>
              <a:gd name="connsiteX432" fmla="*/ 10001420 w 10861387"/>
              <a:gd name="connsiteY432" fmla="*/ 1686496 h 7021514"/>
              <a:gd name="connsiteX433" fmla="*/ 10002069 w 10861387"/>
              <a:gd name="connsiteY433" fmla="*/ 1686496 h 7021514"/>
              <a:gd name="connsiteX434" fmla="*/ 10002069 w 10861387"/>
              <a:gd name="connsiteY434" fmla="*/ 1686983 h 7021514"/>
              <a:gd name="connsiteX435" fmla="*/ 10000933 w 10861387"/>
              <a:gd name="connsiteY435" fmla="*/ 1687470 h 7021514"/>
              <a:gd name="connsiteX436" fmla="*/ 10000121 w 10861387"/>
              <a:gd name="connsiteY436" fmla="*/ 1687795 h 7021514"/>
              <a:gd name="connsiteX437" fmla="*/ 10001258 w 10861387"/>
              <a:gd name="connsiteY437" fmla="*/ 1686334 h 7021514"/>
              <a:gd name="connsiteX438" fmla="*/ 10001258 w 10861387"/>
              <a:gd name="connsiteY438" fmla="*/ 1686334 h 7021514"/>
              <a:gd name="connsiteX439" fmla="*/ 10168185 w 10861387"/>
              <a:gd name="connsiteY439" fmla="*/ 2143435 h 7021514"/>
              <a:gd name="connsiteX440" fmla="*/ 10151297 w 10861387"/>
              <a:gd name="connsiteY440" fmla="*/ 2126548 h 7021514"/>
              <a:gd name="connsiteX441" fmla="*/ 10148212 w 10861387"/>
              <a:gd name="connsiteY441" fmla="*/ 2122001 h 7021514"/>
              <a:gd name="connsiteX442" fmla="*/ 10142529 w 10861387"/>
              <a:gd name="connsiteY442" fmla="*/ 2112258 h 7021514"/>
              <a:gd name="connsiteX443" fmla="*/ 10134897 w 10861387"/>
              <a:gd name="connsiteY443" fmla="*/ 2089850 h 7021514"/>
              <a:gd name="connsiteX444" fmla="*/ 10134410 w 10861387"/>
              <a:gd name="connsiteY444" fmla="*/ 2071663 h 7021514"/>
              <a:gd name="connsiteX445" fmla="*/ 10133922 w 10861387"/>
              <a:gd name="connsiteY445" fmla="*/ 2070202 h 7021514"/>
              <a:gd name="connsiteX446" fmla="*/ 10130188 w 10861387"/>
              <a:gd name="connsiteY446" fmla="*/ 2014667 h 7021514"/>
              <a:gd name="connsiteX447" fmla="*/ 10151297 w 10861387"/>
              <a:gd name="connsiteY447" fmla="*/ 1971149 h 7021514"/>
              <a:gd name="connsiteX448" fmla="*/ 10170621 w 10861387"/>
              <a:gd name="connsiteY448" fmla="*/ 1956535 h 7021514"/>
              <a:gd name="connsiteX449" fmla="*/ 10199037 w 10861387"/>
              <a:gd name="connsiteY449" fmla="*/ 1948903 h 7021514"/>
              <a:gd name="connsiteX450" fmla="*/ 10222258 w 10861387"/>
              <a:gd name="connsiteY450" fmla="*/ 1952963 h 7021514"/>
              <a:gd name="connsiteX451" fmla="*/ 10243529 w 10861387"/>
              <a:gd name="connsiteY451" fmla="*/ 1963517 h 7021514"/>
              <a:gd name="connsiteX452" fmla="*/ 10283638 w 10861387"/>
              <a:gd name="connsiteY452" fmla="*/ 2001190 h 7021514"/>
              <a:gd name="connsiteX453" fmla="*/ 10295166 w 10861387"/>
              <a:gd name="connsiteY453" fmla="*/ 2021325 h 7021514"/>
              <a:gd name="connsiteX454" fmla="*/ 10301499 w 10861387"/>
              <a:gd name="connsiteY454" fmla="*/ 2044546 h 7021514"/>
              <a:gd name="connsiteX455" fmla="*/ 10301662 w 10861387"/>
              <a:gd name="connsiteY455" fmla="*/ 2073449 h 7021514"/>
              <a:gd name="connsiteX456" fmla="*/ 10291757 w 10861387"/>
              <a:gd name="connsiteY456" fmla="*/ 2103977 h 7021514"/>
              <a:gd name="connsiteX457" fmla="*/ 10256520 w 10861387"/>
              <a:gd name="connsiteY457" fmla="*/ 2139863 h 7021514"/>
              <a:gd name="connsiteX458" fmla="*/ 10209754 w 10861387"/>
              <a:gd name="connsiteY458" fmla="*/ 2155776 h 7021514"/>
              <a:gd name="connsiteX459" fmla="*/ 10207643 w 10861387"/>
              <a:gd name="connsiteY459" fmla="*/ 2155776 h 7021514"/>
              <a:gd name="connsiteX460" fmla="*/ 10168023 w 10861387"/>
              <a:gd name="connsiteY460" fmla="*/ 2143435 h 7021514"/>
              <a:gd name="connsiteX461" fmla="*/ 10168023 w 10861387"/>
              <a:gd name="connsiteY461" fmla="*/ 2143435 h 7021514"/>
              <a:gd name="connsiteX462" fmla="*/ 6546770 w 10861387"/>
              <a:gd name="connsiteY462" fmla="*/ 369751 h 7021514"/>
              <a:gd name="connsiteX463" fmla="*/ 6522576 w 10861387"/>
              <a:gd name="connsiteY463" fmla="*/ 358871 h 7021514"/>
              <a:gd name="connsiteX464" fmla="*/ 6499518 w 10861387"/>
              <a:gd name="connsiteY464" fmla="*/ 343283 h 7021514"/>
              <a:gd name="connsiteX465" fmla="*/ 6470939 w 10861387"/>
              <a:gd name="connsiteY465" fmla="*/ 302525 h 7021514"/>
              <a:gd name="connsiteX466" fmla="*/ 6462820 w 10861387"/>
              <a:gd name="connsiteY466" fmla="*/ 244230 h 7021514"/>
              <a:gd name="connsiteX467" fmla="*/ 6478895 w 10861387"/>
              <a:gd name="connsiteY467" fmla="*/ 198601 h 7021514"/>
              <a:gd name="connsiteX468" fmla="*/ 6493510 w 10861387"/>
              <a:gd name="connsiteY468" fmla="*/ 177654 h 7021514"/>
              <a:gd name="connsiteX469" fmla="*/ 6510397 w 10861387"/>
              <a:gd name="connsiteY469" fmla="*/ 162391 h 7021514"/>
              <a:gd name="connsiteX470" fmla="*/ 6543685 w 10861387"/>
              <a:gd name="connsiteY470" fmla="*/ 157032 h 7021514"/>
              <a:gd name="connsiteX471" fmla="*/ 6546608 w 10861387"/>
              <a:gd name="connsiteY471" fmla="*/ 155083 h 7021514"/>
              <a:gd name="connsiteX472" fmla="*/ 6565445 w 10861387"/>
              <a:gd name="connsiteY472" fmla="*/ 148588 h 7021514"/>
              <a:gd name="connsiteX473" fmla="*/ 6588015 w 10861387"/>
              <a:gd name="connsiteY473" fmla="*/ 139495 h 7021514"/>
              <a:gd name="connsiteX474" fmla="*/ 6645011 w 10861387"/>
              <a:gd name="connsiteY474" fmla="*/ 135435 h 7021514"/>
              <a:gd name="connsiteX475" fmla="*/ 6693725 w 10861387"/>
              <a:gd name="connsiteY475" fmla="*/ 152161 h 7021514"/>
              <a:gd name="connsiteX476" fmla="*/ 6714185 w 10861387"/>
              <a:gd name="connsiteY476" fmla="*/ 168399 h 7021514"/>
              <a:gd name="connsiteX477" fmla="*/ 6730586 w 10861387"/>
              <a:gd name="connsiteY477" fmla="*/ 192918 h 7021514"/>
              <a:gd name="connsiteX478" fmla="*/ 6738705 w 10861387"/>
              <a:gd name="connsiteY478" fmla="*/ 216463 h 7021514"/>
              <a:gd name="connsiteX479" fmla="*/ 6739841 w 10861387"/>
              <a:gd name="connsiteY479" fmla="*/ 239359 h 7021514"/>
              <a:gd name="connsiteX480" fmla="*/ 6734970 w 10861387"/>
              <a:gd name="connsiteY480" fmla="*/ 261605 h 7021514"/>
              <a:gd name="connsiteX481" fmla="*/ 6725714 w 10861387"/>
              <a:gd name="connsiteY481" fmla="*/ 282877 h 7021514"/>
              <a:gd name="connsiteX482" fmla="*/ 6674402 w 10861387"/>
              <a:gd name="connsiteY482" fmla="*/ 343283 h 7021514"/>
              <a:gd name="connsiteX483" fmla="*/ 6595160 w 10861387"/>
              <a:gd name="connsiteY483" fmla="*/ 378195 h 7021514"/>
              <a:gd name="connsiteX484" fmla="*/ 6591425 w 10861387"/>
              <a:gd name="connsiteY484" fmla="*/ 378195 h 7021514"/>
              <a:gd name="connsiteX485" fmla="*/ 6547096 w 10861387"/>
              <a:gd name="connsiteY485" fmla="*/ 370076 h 7021514"/>
              <a:gd name="connsiteX486" fmla="*/ 6547096 w 10861387"/>
              <a:gd name="connsiteY486" fmla="*/ 370076 h 7021514"/>
              <a:gd name="connsiteX487" fmla="*/ 6949150 w 10861387"/>
              <a:gd name="connsiteY487" fmla="*/ 145341 h 7021514"/>
              <a:gd name="connsiteX488" fmla="*/ 6905145 w 10861387"/>
              <a:gd name="connsiteY488" fmla="*/ 129427 h 7021514"/>
              <a:gd name="connsiteX489" fmla="*/ 6880138 w 10861387"/>
              <a:gd name="connsiteY489" fmla="*/ 92567 h 7021514"/>
              <a:gd name="connsiteX490" fmla="*/ 6889556 w 10861387"/>
              <a:gd name="connsiteY490" fmla="*/ 50835 h 7021514"/>
              <a:gd name="connsiteX491" fmla="*/ 6890693 w 10861387"/>
              <a:gd name="connsiteY491" fmla="*/ 47425 h 7021514"/>
              <a:gd name="connsiteX492" fmla="*/ 6919759 w 10861387"/>
              <a:gd name="connsiteY492" fmla="*/ 13650 h 7021514"/>
              <a:gd name="connsiteX493" fmla="*/ 6954833 w 10861387"/>
              <a:gd name="connsiteY493" fmla="*/ 1796 h 7021514"/>
              <a:gd name="connsiteX494" fmla="*/ 6978216 w 10861387"/>
              <a:gd name="connsiteY494" fmla="*/ 497 h 7021514"/>
              <a:gd name="connsiteX495" fmla="*/ 7002736 w 10861387"/>
              <a:gd name="connsiteY495" fmla="*/ 8129 h 7021514"/>
              <a:gd name="connsiteX496" fmla="*/ 7014589 w 10861387"/>
              <a:gd name="connsiteY496" fmla="*/ 15436 h 7021514"/>
              <a:gd name="connsiteX497" fmla="*/ 7031802 w 10861387"/>
              <a:gd name="connsiteY497" fmla="*/ 29726 h 7021514"/>
              <a:gd name="connsiteX498" fmla="*/ 7044630 w 10861387"/>
              <a:gd name="connsiteY498" fmla="*/ 76816 h 7021514"/>
              <a:gd name="connsiteX499" fmla="*/ 7026930 w 10861387"/>
              <a:gd name="connsiteY499" fmla="*/ 114001 h 7021514"/>
              <a:gd name="connsiteX500" fmla="*/ 6991369 w 10861387"/>
              <a:gd name="connsiteY500" fmla="*/ 139982 h 7021514"/>
              <a:gd name="connsiteX501" fmla="*/ 6959218 w 10861387"/>
              <a:gd name="connsiteY501" fmla="*/ 145828 h 7021514"/>
              <a:gd name="connsiteX502" fmla="*/ 6949475 w 10861387"/>
              <a:gd name="connsiteY502" fmla="*/ 145503 h 702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Lst>
            <a:rect l="l" t="t" r="r" b="b"/>
            <a:pathLst>
              <a:path w="10861387" h="7021514">
                <a:moveTo>
                  <a:pt x="2307010" y="673403"/>
                </a:moveTo>
                <a:cubicBezTo>
                  <a:pt x="2289798" y="669668"/>
                  <a:pt x="2272098" y="662848"/>
                  <a:pt x="2258134" y="651806"/>
                </a:cubicBezTo>
                <a:cubicBezTo>
                  <a:pt x="2245955" y="642063"/>
                  <a:pt x="2237024" y="630047"/>
                  <a:pt x="2230042" y="616245"/>
                </a:cubicBezTo>
                <a:cubicBezTo>
                  <a:pt x="2221760" y="600169"/>
                  <a:pt x="2220786" y="580846"/>
                  <a:pt x="2227444" y="564121"/>
                </a:cubicBezTo>
                <a:cubicBezTo>
                  <a:pt x="2228418" y="561685"/>
                  <a:pt x="2229392" y="559249"/>
                  <a:pt x="2230366" y="556976"/>
                </a:cubicBezTo>
                <a:cubicBezTo>
                  <a:pt x="2231016" y="552916"/>
                  <a:pt x="2232153" y="548857"/>
                  <a:pt x="2233614" y="544960"/>
                </a:cubicBezTo>
                <a:cubicBezTo>
                  <a:pt x="2236699" y="537328"/>
                  <a:pt x="2240597" y="530508"/>
                  <a:pt x="2245630" y="523850"/>
                </a:cubicBezTo>
                <a:cubicBezTo>
                  <a:pt x="2249040" y="519303"/>
                  <a:pt x="2252937" y="515244"/>
                  <a:pt x="2256672" y="511022"/>
                </a:cubicBezTo>
                <a:cubicBezTo>
                  <a:pt x="2266740" y="499655"/>
                  <a:pt x="2278269" y="489912"/>
                  <a:pt x="2290285" y="480657"/>
                </a:cubicBezTo>
                <a:cubicBezTo>
                  <a:pt x="2295806" y="476435"/>
                  <a:pt x="2301652" y="472538"/>
                  <a:pt x="2307497" y="468803"/>
                </a:cubicBezTo>
                <a:cubicBezTo>
                  <a:pt x="2311070" y="466530"/>
                  <a:pt x="2314642" y="464256"/>
                  <a:pt x="2318377" y="462145"/>
                </a:cubicBezTo>
                <a:cubicBezTo>
                  <a:pt x="2326658" y="457436"/>
                  <a:pt x="2335102" y="453864"/>
                  <a:pt x="2344196" y="450941"/>
                </a:cubicBezTo>
                <a:cubicBezTo>
                  <a:pt x="2353776" y="447694"/>
                  <a:pt x="2364006" y="445907"/>
                  <a:pt x="2373911" y="443959"/>
                </a:cubicBezTo>
                <a:cubicBezTo>
                  <a:pt x="2390799" y="440549"/>
                  <a:pt x="2408011" y="440874"/>
                  <a:pt x="2425061" y="442822"/>
                </a:cubicBezTo>
                <a:cubicBezTo>
                  <a:pt x="2440974" y="444608"/>
                  <a:pt x="2457375" y="449967"/>
                  <a:pt x="2470852" y="458735"/>
                </a:cubicBezTo>
                <a:cubicBezTo>
                  <a:pt x="2478647" y="463769"/>
                  <a:pt x="2485629" y="469777"/>
                  <a:pt x="2492449" y="475948"/>
                </a:cubicBezTo>
                <a:cubicBezTo>
                  <a:pt x="2499756" y="482443"/>
                  <a:pt x="2506576" y="490562"/>
                  <a:pt x="2510636" y="499493"/>
                </a:cubicBezTo>
                <a:cubicBezTo>
                  <a:pt x="2520703" y="521577"/>
                  <a:pt x="2520054" y="546583"/>
                  <a:pt x="2515020" y="569804"/>
                </a:cubicBezTo>
                <a:cubicBezTo>
                  <a:pt x="2512422" y="582145"/>
                  <a:pt x="2505277" y="593836"/>
                  <a:pt x="2498132" y="603904"/>
                </a:cubicBezTo>
                <a:cubicBezTo>
                  <a:pt x="2493748" y="609912"/>
                  <a:pt x="2488714" y="615270"/>
                  <a:pt x="2483518" y="620629"/>
                </a:cubicBezTo>
                <a:cubicBezTo>
                  <a:pt x="2473126" y="631184"/>
                  <a:pt x="2460785" y="639628"/>
                  <a:pt x="2447794" y="646610"/>
                </a:cubicBezTo>
                <a:cubicBezTo>
                  <a:pt x="2434479" y="653917"/>
                  <a:pt x="2419865" y="658951"/>
                  <a:pt x="2405413" y="663660"/>
                </a:cubicBezTo>
                <a:cubicBezTo>
                  <a:pt x="2390312" y="668531"/>
                  <a:pt x="2374723" y="671779"/>
                  <a:pt x="2359135" y="674377"/>
                </a:cubicBezTo>
                <a:cubicBezTo>
                  <a:pt x="2349879" y="676001"/>
                  <a:pt x="2340623" y="676813"/>
                  <a:pt x="2331205" y="676813"/>
                </a:cubicBezTo>
                <a:lnTo>
                  <a:pt x="2331205" y="676813"/>
                </a:lnTo>
                <a:cubicBezTo>
                  <a:pt x="2323086" y="676813"/>
                  <a:pt x="2314967" y="675189"/>
                  <a:pt x="2307010" y="673403"/>
                </a:cubicBezTo>
                <a:lnTo>
                  <a:pt x="2307010" y="673403"/>
                </a:lnTo>
                <a:close/>
                <a:moveTo>
                  <a:pt x="5840901" y="7020215"/>
                </a:moveTo>
                <a:cubicBezTo>
                  <a:pt x="5879711" y="7020702"/>
                  <a:pt x="5918682" y="7021515"/>
                  <a:pt x="5957491" y="7021515"/>
                </a:cubicBezTo>
                <a:cubicBezTo>
                  <a:pt x="5971943" y="7021515"/>
                  <a:pt x="5986395" y="7021515"/>
                  <a:pt x="6000685" y="7021190"/>
                </a:cubicBezTo>
                <a:cubicBezTo>
                  <a:pt x="6031861" y="7020702"/>
                  <a:pt x="6063039" y="7019891"/>
                  <a:pt x="6094215" y="7018592"/>
                </a:cubicBezTo>
                <a:cubicBezTo>
                  <a:pt x="6119709" y="7017618"/>
                  <a:pt x="6145203" y="7015669"/>
                  <a:pt x="6170697" y="7014045"/>
                </a:cubicBezTo>
                <a:cubicBezTo>
                  <a:pt x="6195866" y="7012421"/>
                  <a:pt x="6221035" y="7009986"/>
                  <a:pt x="6246042" y="7007225"/>
                </a:cubicBezTo>
                <a:cubicBezTo>
                  <a:pt x="6272185" y="7004302"/>
                  <a:pt x="6298328" y="7001542"/>
                  <a:pt x="6324471" y="6997969"/>
                </a:cubicBezTo>
                <a:cubicBezTo>
                  <a:pt x="6429532" y="6984167"/>
                  <a:pt x="6533943" y="6966792"/>
                  <a:pt x="6638353" y="6948930"/>
                </a:cubicBezTo>
                <a:cubicBezTo>
                  <a:pt x="6747148" y="6930419"/>
                  <a:pt x="6855943" y="6911583"/>
                  <a:pt x="6964576" y="6891773"/>
                </a:cubicBezTo>
                <a:cubicBezTo>
                  <a:pt x="7068013" y="6872936"/>
                  <a:pt x="7171287" y="6852639"/>
                  <a:pt x="7273749" y="6828931"/>
                </a:cubicBezTo>
                <a:cubicBezTo>
                  <a:pt x="7382057" y="6803925"/>
                  <a:pt x="7489878" y="6777456"/>
                  <a:pt x="7597861" y="6751151"/>
                </a:cubicBezTo>
                <a:cubicBezTo>
                  <a:pt x="7698375" y="6726794"/>
                  <a:pt x="7798888" y="6702599"/>
                  <a:pt x="7898590" y="6674994"/>
                </a:cubicBezTo>
                <a:cubicBezTo>
                  <a:pt x="8003488" y="6645928"/>
                  <a:pt x="8107898" y="6615400"/>
                  <a:pt x="8211822" y="6583411"/>
                </a:cubicBezTo>
                <a:cubicBezTo>
                  <a:pt x="8319967" y="6550123"/>
                  <a:pt x="8428276" y="6516998"/>
                  <a:pt x="8536421" y="6483872"/>
                </a:cubicBezTo>
                <a:cubicBezTo>
                  <a:pt x="8637909" y="6452695"/>
                  <a:pt x="8739073" y="6420706"/>
                  <a:pt x="8839261" y="6385794"/>
                </a:cubicBezTo>
                <a:cubicBezTo>
                  <a:pt x="8942698" y="6349746"/>
                  <a:pt x="9044023" y="6307689"/>
                  <a:pt x="9145511" y="6266444"/>
                </a:cubicBezTo>
                <a:cubicBezTo>
                  <a:pt x="9243102" y="6226823"/>
                  <a:pt x="9341505" y="6189151"/>
                  <a:pt x="9440394" y="6152940"/>
                </a:cubicBezTo>
                <a:cubicBezTo>
                  <a:pt x="9529379" y="6120789"/>
                  <a:pt x="9618364" y="6088475"/>
                  <a:pt x="9708161" y="6058272"/>
                </a:cubicBezTo>
                <a:cubicBezTo>
                  <a:pt x="9748268" y="6044795"/>
                  <a:pt x="9788538" y="6031479"/>
                  <a:pt x="9828972" y="6018489"/>
                </a:cubicBezTo>
                <a:cubicBezTo>
                  <a:pt x="9875413" y="6003550"/>
                  <a:pt x="9921691" y="5989260"/>
                  <a:pt x="9969268" y="5978543"/>
                </a:cubicBezTo>
                <a:cubicBezTo>
                  <a:pt x="10017171" y="5968476"/>
                  <a:pt x="10065398" y="5961006"/>
                  <a:pt x="10113950" y="5956784"/>
                </a:cubicBezTo>
                <a:cubicBezTo>
                  <a:pt x="10154545" y="5954024"/>
                  <a:pt x="10195140" y="5953374"/>
                  <a:pt x="10235735" y="5951750"/>
                </a:cubicBezTo>
                <a:cubicBezTo>
                  <a:pt x="10269348" y="5950289"/>
                  <a:pt x="10302799" y="5947528"/>
                  <a:pt x="10336249" y="5945580"/>
                </a:cubicBezTo>
                <a:cubicBezTo>
                  <a:pt x="10364341" y="5943956"/>
                  <a:pt x="10392432" y="5942333"/>
                  <a:pt x="10420362" y="5940871"/>
                </a:cubicBezTo>
                <a:cubicBezTo>
                  <a:pt x="10440822" y="5939896"/>
                  <a:pt x="10460957" y="5937948"/>
                  <a:pt x="10481255" y="5934863"/>
                </a:cubicBezTo>
                <a:cubicBezTo>
                  <a:pt x="10494733" y="5932914"/>
                  <a:pt x="10505937" y="5924958"/>
                  <a:pt x="10512919" y="5914078"/>
                </a:cubicBezTo>
                <a:cubicBezTo>
                  <a:pt x="10514543" y="5919112"/>
                  <a:pt x="10516979" y="5923821"/>
                  <a:pt x="10520551" y="5928205"/>
                </a:cubicBezTo>
                <a:cubicBezTo>
                  <a:pt x="10527858" y="5937136"/>
                  <a:pt x="10538575" y="5943144"/>
                  <a:pt x="10550104" y="5944443"/>
                </a:cubicBezTo>
                <a:cubicBezTo>
                  <a:pt x="10551728" y="5944606"/>
                  <a:pt x="10553515" y="5944768"/>
                  <a:pt x="10555138" y="5944768"/>
                </a:cubicBezTo>
                <a:cubicBezTo>
                  <a:pt x="10577222" y="5944768"/>
                  <a:pt x="10597195" y="5927718"/>
                  <a:pt x="10599793" y="5905310"/>
                </a:cubicBezTo>
                <a:cubicBezTo>
                  <a:pt x="10601904" y="5886311"/>
                  <a:pt x="10603366" y="5866988"/>
                  <a:pt x="10603527" y="5847989"/>
                </a:cubicBezTo>
                <a:cubicBezTo>
                  <a:pt x="10603690" y="5829153"/>
                  <a:pt x="10601579" y="5810317"/>
                  <a:pt x="10598493" y="5791643"/>
                </a:cubicBezTo>
                <a:cubicBezTo>
                  <a:pt x="10588588" y="5730913"/>
                  <a:pt x="10569753" y="5671481"/>
                  <a:pt x="10543771" y="5615785"/>
                </a:cubicBezTo>
                <a:cubicBezTo>
                  <a:pt x="10540362" y="5608315"/>
                  <a:pt x="10536464" y="5601171"/>
                  <a:pt x="10532404" y="5593863"/>
                </a:cubicBezTo>
                <a:cubicBezTo>
                  <a:pt x="10529482" y="5588342"/>
                  <a:pt x="10526721" y="5582821"/>
                  <a:pt x="10523311" y="5577463"/>
                </a:cubicBezTo>
                <a:cubicBezTo>
                  <a:pt x="10518927" y="5570480"/>
                  <a:pt x="10514543" y="5563498"/>
                  <a:pt x="10510158" y="5556516"/>
                </a:cubicBezTo>
                <a:cubicBezTo>
                  <a:pt x="10505287" y="5548884"/>
                  <a:pt x="10499442" y="5541577"/>
                  <a:pt x="10494245" y="5534270"/>
                </a:cubicBezTo>
                <a:cubicBezTo>
                  <a:pt x="10485801" y="5522416"/>
                  <a:pt x="10476221" y="5511374"/>
                  <a:pt x="10466154" y="5500819"/>
                </a:cubicBezTo>
                <a:cubicBezTo>
                  <a:pt x="10455112" y="5489128"/>
                  <a:pt x="10444070" y="5477599"/>
                  <a:pt x="10431729" y="5467369"/>
                </a:cubicBezTo>
                <a:lnTo>
                  <a:pt x="10431729" y="5467369"/>
                </a:lnTo>
                <a:lnTo>
                  <a:pt x="10431241" y="5466882"/>
                </a:lnTo>
                <a:lnTo>
                  <a:pt x="10431241" y="5466882"/>
                </a:lnTo>
                <a:cubicBezTo>
                  <a:pt x="10429293" y="5465258"/>
                  <a:pt x="10427507" y="5463634"/>
                  <a:pt x="10425559" y="5462173"/>
                </a:cubicBezTo>
                <a:lnTo>
                  <a:pt x="10423773" y="5460711"/>
                </a:lnTo>
                <a:cubicBezTo>
                  <a:pt x="10419388" y="5456976"/>
                  <a:pt x="10414841" y="5453404"/>
                  <a:pt x="10410295" y="5449994"/>
                </a:cubicBezTo>
                <a:cubicBezTo>
                  <a:pt x="10422960" y="5439764"/>
                  <a:pt x="10435464" y="5429371"/>
                  <a:pt x="10447642" y="5418492"/>
                </a:cubicBezTo>
                <a:cubicBezTo>
                  <a:pt x="10469563" y="5398844"/>
                  <a:pt x="10491485" y="5378871"/>
                  <a:pt x="10511783" y="5357437"/>
                </a:cubicBezTo>
                <a:cubicBezTo>
                  <a:pt x="10531755" y="5336165"/>
                  <a:pt x="10551241" y="5314569"/>
                  <a:pt x="10569915" y="5292160"/>
                </a:cubicBezTo>
                <a:cubicBezTo>
                  <a:pt x="10569590" y="5292485"/>
                  <a:pt x="10569428" y="5292810"/>
                  <a:pt x="10569103" y="5293134"/>
                </a:cubicBezTo>
                <a:cubicBezTo>
                  <a:pt x="10571051" y="5290861"/>
                  <a:pt x="10573000" y="5288588"/>
                  <a:pt x="10574786" y="5286314"/>
                </a:cubicBezTo>
                <a:lnTo>
                  <a:pt x="10574786" y="5286314"/>
                </a:lnTo>
                <a:cubicBezTo>
                  <a:pt x="10574786" y="5286314"/>
                  <a:pt x="10575598" y="5285340"/>
                  <a:pt x="10576085" y="5284853"/>
                </a:cubicBezTo>
                <a:cubicBezTo>
                  <a:pt x="10576572" y="5284366"/>
                  <a:pt x="10576897" y="5283878"/>
                  <a:pt x="10577384" y="5283391"/>
                </a:cubicBezTo>
                <a:cubicBezTo>
                  <a:pt x="10578521" y="5282093"/>
                  <a:pt x="10579658" y="5280631"/>
                  <a:pt x="10580632" y="5279332"/>
                </a:cubicBezTo>
                <a:cubicBezTo>
                  <a:pt x="10581444" y="5278520"/>
                  <a:pt x="10582255" y="5277546"/>
                  <a:pt x="10582905" y="5276572"/>
                </a:cubicBezTo>
                <a:lnTo>
                  <a:pt x="10582905" y="5276896"/>
                </a:lnTo>
                <a:cubicBezTo>
                  <a:pt x="10582905" y="5276896"/>
                  <a:pt x="10583717" y="5275597"/>
                  <a:pt x="10584366" y="5274948"/>
                </a:cubicBezTo>
                <a:cubicBezTo>
                  <a:pt x="10583880" y="5275435"/>
                  <a:pt x="10583555" y="5275922"/>
                  <a:pt x="10583068" y="5276409"/>
                </a:cubicBezTo>
                <a:cubicBezTo>
                  <a:pt x="10589400" y="5268777"/>
                  <a:pt x="10595571" y="5260983"/>
                  <a:pt x="10601904" y="5253189"/>
                </a:cubicBezTo>
                <a:cubicBezTo>
                  <a:pt x="10639251" y="5206910"/>
                  <a:pt x="10673838" y="5158196"/>
                  <a:pt x="10705340" y="5107695"/>
                </a:cubicBezTo>
                <a:cubicBezTo>
                  <a:pt x="10721092" y="5082526"/>
                  <a:pt x="10735219" y="5056708"/>
                  <a:pt x="10748209" y="5030077"/>
                </a:cubicBezTo>
                <a:cubicBezTo>
                  <a:pt x="10761848" y="5002148"/>
                  <a:pt x="10773378" y="4973244"/>
                  <a:pt x="10784257" y="4944178"/>
                </a:cubicBezTo>
                <a:cubicBezTo>
                  <a:pt x="10794163" y="4917223"/>
                  <a:pt x="10802444" y="4889131"/>
                  <a:pt x="10809751" y="4861364"/>
                </a:cubicBezTo>
                <a:cubicBezTo>
                  <a:pt x="10816896" y="4833435"/>
                  <a:pt x="10823878" y="4805505"/>
                  <a:pt x="10829562" y="4777251"/>
                </a:cubicBezTo>
                <a:cubicBezTo>
                  <a:pt x="10841415" y="4717657"/>
                  <a:pt x="10850834" y="4657901"/>
                  <a:pt x="10855867" y="4597333"/>
                </a:cubicBezTo>
                <a:cubicBezTo>
                  <a:pt x="10860901" y="4537577"/>
                  <a:pt x="10862687" y="4477658"/>
                  <a:pt x="10860414" y="4417740"/>
                </a:cubicBezTo>
                <a:cubicBezTo>
                  <a:pt x="10859277" y="4387537"/>
                  <a:pt x="10856842" y="4357010"/>
                  <a:pt x="10852620" y="4327132"/>
                </a:cubicBezTo>
                <a:cubicBezTo>
                  <a:pt x="10848560" y="4297578"/>
                  <a:pt x="10844338" y="4268025"/>
                  <a:pt x="10838005" y="4238796"/>
                </a:cubicBezTo>
                <a:lnTo>
                  <a:pt x="10838005" y="4238471"/>
                </a:lnTo>
                <a:lnTo>
                  <a:pt x="10838005" y="4238471"/>
                </a:lnTo>
                <a:cubicBezTo>
                  <a:pt x="10838005" y="4238471"/>
                  <a:pt x="10838330" y="4239771"/>
                  <a:pt x="10838493" y="4240582"/>
                </a:cubicBezTo>
                <a:cubicBezTo>
                  <a:pt x="10838330" y="4239608"/>
                  <a:pt x="10838005" y="4238634"/>
                  <a:pt x="10837843" y="4237660"/>
                </a:cubicBezTo>
                <a:cubicBezTo>
                  <a:pt x="10837681" y="4236523"/>
                  <a:pt x="10837356" y="4235386"/>
                  <a:pt x="10837193" y="4234412"/>
                </a:cubicBezTo>
                <a:cubicBezTo>
                  <a:pt x="10837356" y="4235386"/>
                  <a:pt x="10837518" y="4236198"/>
                  <a:pt x="10837843" y="4237173"/>
                </a:cubicBezTo>
                <a:cubicBezTo>
                  <a:pt x="10837518" y="4235224"/>
                  <a:pt x="10837031" y="4233276"/>
                  <a:pt x="10836544" y="4231489"/>
                </a:cubicBezTo>
                <a:cubicBezTo>
                  <a:pt x="10836544" y="4232139"/>
                  <a:pt x="10836868" y="4232950"/>
                  <a:pt x="10837031" y="4233600"/>
                </a:cubicBezTo>
                <a:cubicBezTo>
                  <a:pt x="10836707" y="4232301"/>
                  <a:pt x="10836382" y="4231002"/>
                  <a:pt x="10836219" y="4229703"/>
                </a:cubicBezTo>
                <a:cubicBezTo>
                  <a:pt x="10836219" y="4229216"/>
                  <a:pt x="10836056" y="4228566"/>
                  <a:pt x="10835894" y="4228079"/>
                </a:cubicBezTo>
                <a:lnTo>
                  <a:pt x="10835894" y="4228079"/>
                </a:lnTo>
                <a:cubicBezTo>
                  <a:pt x="10835245" y="4225481"/>
                  <a:pt x="10834596" y="4222558"/>
                  <a:pt x="10833945" y="4219635"/>
                </a:cubicBezTo>
                <a:lnTo>
                  <a:pt x="10834271" y="4221422"/>
                </a:lnTo>
                <a:cubicBezTo>
                  <a:pt x="10829562" y="4199338"/>
                  <a:pt x="10823391" y="4177741"/>
                  <a:pt x="10817221" y="4155982"/>
                </a:cubicBezTo>
                <a:cubicBezTo>
                  <a:pt x="10813324" y="4142342"/>
                  <a:pt x="10808452" y="4128864"/>
                  <a:pt x="10803743" y="4115549"/>
                </a:cubicBezTo>
                <a:cubicBezTo>
                  <a:pt x="10798384" y="4100610"/>
                  <a:pt x="10793026" y="4085671"/>
                  <a:pt x="10786856" y="4071057"/>
                </a:cubicBezTo>
                <a:cubicBezTo>
                  <a:pt x="10775814" y="4045238"/>
                  <a:pt x="10764610" y="4019582"/>
                  <a:pt x="10751943" y="3994413"/>
                </a:cubicBezTo>
                <a:cubicBezTo>
                  <a:pt x="10724826" y="3940665"/>
                  <a:pt x="10695922" y="3887729"/>
                  <a:pt x="10661335" y="3838365"/>
                </a:cubicBezTo>
                <a:cubicBezTo>
                  <a:pt x="10642987" y="3812060"/>
                  <a:pt x="10624150" y="3786241"/>
                  <a:pt x="10604826" y="3760585"/>
                </a:cubicBezTo>
                <a:cubicBezTo>
                  <a:pt x="10587289" y="3737527"/>
                  <a:pt x="10569103" y="3715118"/>
                  <a:pt x="10550916" y="3692710"/>
                </a:cubicBezTo>
                <a:cubicBezTo>
                  <a:pt x="10513082" y="3646431"/>
                  <a:pt x="10472162" y="3602264"/>
                  <a:pt x="10427994" y="3561993"/>
                </a:cubicBezTo>
                <a:cubicBezTo>
                  <a:pt x="10384152" y="3522048"/>
                  <a:pt x="10336573" y="3485674"/>
                  <a:pt x="10288672" y="3450600"/>
                </a:cubicBezTo>
                <a:cubicBezTo>
                  <a:pt x="10239958" y="3414876"/>
                  <a:pt x="10190107" y="3380614"/>
                  <a:pt x="10135059" y="3355120"/>
                </a:cubicBezTo>
                <a:cubicBezTo>
                  <a:pt x="10097549" y="3337746"/>
                  <a:pt x="10058253" y="3324268"/>
                  <a:pt x="10018795" y="3311440"/>
                </a:cubicBezTo>
                <a:cubicBezTo>
                  <a:pt x="10028050" y="3298450"/>
                  <a:pt x="10036982" y="3285297"/>
                  <a:pt x="10045912" y="3271981"/>
                </a:cubicBezTo>
                <a:cubicBezTo>
                  <a:pt x="10063611" y="3245351"/>
                  <a:pt x="10077252" y="3216447"/>
                  <a:pt x="10090242" y="3187219"/>
                </a:cubicBezTo>
                <a:cubicBezTo>
                  <a:pt x="10101934" y="3160750"/>
                  <a:pt x="10111514" y="3133146"/>
                  <a:pt x="10120120" y="3105541"/>
                </a:cubicBezTo>
                <a:cubicBezTo>
                  <a:pt x="10128726" y="3077449"/>
                  <a:pt x="10137008" y="3049195"/>
                  <a:pt x="10143990" y="3020616"/>
                </a:cubicBezTo>
                <a:cubicBezTo>
                  <a:pt x="10151135" y="2991388"/>
                  <a:pt x="10156494" y="2961672"/>
                  <a:pt x="10161202" y="2931956"/>
                </a:cubicBezTo>
                <a:cubicBezTo>
                  <a:pt x="10170296" y="2873986"/>
                  <a:pt x="10170458" y="2814880"/>
                  <a:pt x="10168510" y="2756423"/>
                </a:cubicBezTo>
                <a:cubicBezTo>
                  <a:pt x="10167535" y="2724921"/>
                  <a:pt x="10164775" y="2693581"/>
                  <a:pt x="10161365" y="2662404"/>
                </a:cubicBezTo>
                <a:cubicBezTo>
                  <a:pt x="10159904" y="2649576"/>
                  <a:pt x="10157954" y="2636748"/>
                  <a:pt x="10155519" y="2624082"/>
                </a:cubicBezTo>
                <a:cubicBezTo>
                  <a:pt x="10152272" y="2607520"/>
                  <a:pt x="10149349" y="2590957"/>
                  <a:pt x="10144964" y="2574719"/>
                </a:cubicBezTo>
                <a:cubicBezTo>
                  <a:pt x="10136845" y="2544841"/>
                  <a:pt x="10127589" y="2515774"/>
                  <a:pt x="10116223" y="2486871"/>
                </a:cubicBezTo>
                <a:cubicBezTo>
                  <a:pt x="10105993" y="2460565"/>
                  <a:pt x="10093976" y="2434746"/>
                  <a:pt x="10081636" y="2409253"/>
                </a:cubicBezTo>
                <a:cubicBezTo>
                  <a:pt x="10055331" y="2354693"/>
                  <a:pt x="10024803" y="2302406"/>
                  <a:pt x="9986319" y="2255478"/>
                </a:cubicBezTo>
                <a:cubicBezTo>
                  <a:pt x="9967320" y="2232258"/>
                  <a:pt x="9946535" y="2210174"/>
                  <a:pt x="9924939" y="2189389"/>
                </a:cubicBezTo>
                <a:cubicBezTo>
                  <a:pt x="9903504" y="2168767"/>
                  <a:pt x="9880933" y="2149443"/>
                  <a:pt x="9858200" y="2130445"/>
                </a:cubicBezTo>
                <a:cubicBezTo>
                  <a:pt x="9811921" y="2091474"/>
                  <a:pt x="9761584" y="2057861"/>
                  <a:pt x="9709297" y="2027333"/>
                </a:cubicBezTo>
                <a:cubicBezTo>
                  <a:pt x="9657498" y="1997130"/>
                  <a:pt x="9602451" y="1971799"/>
                  <a:pt x="9543669" y="1958484"/>
                </a:cubicBezTo>
                <a:cubicBezTo>
                  <a:pt x="9499989" y="1948578"/>
                  <a:pt x="9455496" y="1942733"/>
                  <a:pt x="9411003" y="1939485"/>
                </a:cubicBezTo>
                <a:cubicBezTo>
                  <a:pt x="9417336" y="1929580"/>
                  <a:pt x="9423669" y="1919675"/>
                  <a:pt x="9430002" y="1909607"/>
                </a:cubicBezTo>
                <a:cubicBezTo>
                  <a:pt x="9437959" y="1897104"/>
                  <a:pt x="9446241" y="1884600"/>
                  <a:pt x="9453548" y="1871772"/>
                </a:cubicBezTo>
                <a:cubicBezTo>
                  <a:pt x="9468162" y="1846116"/>
                  <a:pt x="9482126" y="1820298"/>
                  <a:pt x="9494305" y="1793343"/>
                </a:cubicBezTo>
                <a:cubicBezTo>
                  <a:pt x="9506483" y="1766712"/>
                  <a:pt x="9518013" y="1739757"/>
                  <a:pt x="9528405" y="1712315"/>
                </a:cubicBezTo>
                <a:cubicBezTo>
                  <a:pt x="9549840" y="1655644"/>
                  <a:pt x="9570299" y="1598323"/>
                  <a:pt x="9585888" y="1539704"/>
                </a:cubicBezTo>
                <a:cubicBezTo>
                  <a:pt x="9594007" y="1509176"/>
                  <a:pt x="9601314" y="1478649"/>
                  <a:pt x="9606510" y="1447472"/>
                </a:cubicBezTo>
                <a:cubicBezTo>
                  <a:pt x="9611381" y="1418568"/>
                  <a:pt x="9614304" y="1389502"/>
                  <a:pt x="9616253" y="1360273"/>
                </a:cubicBezTo>
                <a:cubicBezTo>
                  <a:pt x="9618364" y="1329746"/>
                  <a:pt x="9617877" y="1299218"/>
                  <a:pt x="9616253" y="1268690"/>
                </a:cubicBezTo>
                <a:cubicBezTo>
                  <a:pt x="9614953" y="1239462"/>
                  <a:pt x="9612356" y="1210071"/>
                  <a:pt x="9607647" y="1181330"/>
                </a:cubicBezTo>
                <a:cubicBezTo>
                  <a:pt x="9602613" y="1151127"/>
                  <a:pt x="9596929" y="1120762"/>
                  <a:pt x="9588324" y="1091208"/>
                </a:cubicBezTo>
                <a:cubicBezTo>
                  <a:pt x="9579717" y="1061655"/>
                  <a:pt x="9569649" y="1032589"/>
                  <a:pt x="9557959" y="1004010"/>
                </a:cubicBezTo>
                <a:cubicBezTo>
                  <a:pt x="9534900" y="948151"/>
                  <a:pt x="9509568" y="892941"/>
                  <a:pt x="9481477" y="839518"/>
                </a:cubicBezTo>
                <a:cubicBezTo>
                  <a:pt x="9482451" y="841467"/>
                  <a:pt x="9483425" y="843415"/>
                  <a:pt x="9484562" y="845202"/>
                </a:cubicBezTo>
                <a:cubicBezTo>
                  <a:pt x="9470110" y="817759"/>
                  <a:pt x="9455820" y="790479"/>
                  <a:pt x="9439907" y="764011"/>
                </a:cubicBezTo>
                <a:cubicBezTo>
                  <a:pt x="9425131" y="739492"/>
                  <a:pt x="9409867" y="714972"/>
                  <a:pt x="9392655" y="692076"/>
                </a:cubicBezTo>
                <a:cubicBezTo>
                  <a:pt x="9383561" y="680060"/>
                  <a:pt x="9374468" y="668531"/>
                  <a:pt x="9364725" y="657002"/>
                </a:cubicBezTo>
                <a:cubicBezTo>
                  <a:pt x="9354333" y="644661"/>
                  <a:pt x="9342642" y="633132"/>
                  <a:pt x="9331437" y="621603"/>
                </a:cubicBezTo>
                <a:cubicBezTo>
                  <a:pt x="9313251" y="602767"/>
                  <a:pt x="9293116" y="585880"/>
                  <a:pt x="9273305" y="568667"/>
                </a:cubicBezTo>
                <a:cubicBezTo>
                  <a:pt x="9250896" y="549344"/>
                  <a:pt x="9227027" y="531482"/>
                  <a:pt x="9202344" y="515081"/>
                </a:cubicBezTo>
                <a:cubicBezTo>
                  <a:pt x="9189192" y="506313"/>
                  <a:pt x="9175714" y="497707"/>
                  <a:pt x="9162237" y="489425"/>
                </a:cubicBezTo>
                <a:cubicBezTo>
                  <a:pt x="9149896" y="481956"/>
                  <a:pt x="9137555" y="474162"/>
                  <a:pt x="9124888" y="467342"/>
                </a:cubicBezTo>
                <a:cubicBezTo>
                  <a:pt x="9098096" y="453052"/>
                  <a:pt x="9070654" y="439737"/>
                  <a:pt x="9042075" y="429020"/>
                </a:cubicBezTo>
                <a:cubicBezTo>
                  <a:pt x="9012684" y="417978"/>
                  <a:pt x="8982968" y="407910"/>
                  <a:pt x="8952765" y="398817"/>
                </a:cubicBezTo>
                <a:cubicBezTo>
                  <a:pt x="8896744" y="381929"/>
                  <a:pt x="8838936" y="370400"/>
                  <a:pt x="8780804" y="364879"/>
                </a:cubicBezTo>
                <a:cubicBezTo>
                  <a:pt x="8719424" y="359034"/>
                  <a:pt x="8657720" y="357897"/>
                  <a:pt x="8596177" y="358546"/>
                </a:cubicBezTo>
                <a:cubicBezTo>
                  <a:pt x="8568085" y="358871"/>
                  <a:pt x="8539994" y="360495"/>
                  <a:pt x="8512064" y="362768"/>
                </a:cubicBezTo>
                <a:cubicBezTo>
                  <a:pt x="8481374" y="365204"/>
                  <a:pt x="8450684" y="367802"/>
                  <a:pt x="8420157" y="372349"/>
                </a:cubicBezTo>
                <a:cubicBezTo>
                  <a:pt x="8389304" y="376896"/>
                  <a:pt x="8358128" y="382416"/>
                  <a:pt x="8328412" y="391835"/>
                </a:cubicBezTo>
                <a:cubicBezTo>
                  <a:pt x="8312824" y="396706"/>
                  <a:pt x="8297072" y="401577"/>
                  <a:pt x="8281646" y="407261"/>
                </a:cubicBezTo>
                <a:cubicBezTo>
                  <a:pt x="8268006" y="412295"/>
                  <a:pt x="8253879" y="417004"/>
                  <a:pt x="8240727" y="423499"/>
                </a:cubicBezTo>
                <a:cubicBezTo>
                  <a:pt x="8212797" y="437301"/>
                  <a:pt x="8186166" y="453052"/>
                  <a:pt x="8159860" y="469615"/>
                </a:cubicBezTo>
                <a:cubicBezTo>
                  <a:pt x="8135179" y="485041"/>
                  <a:pt x="8111634" y="502091"/>
                  <a:pt x="8089550" y="521090"/>
                </a:cubicBezTo>
                <a:cubicBezTo>
                  <a:pt x="8067142" y="540251"/>
                  <a:pt x="8045220" y="560386"/>
                  <a:pt x="8024273" y="581170"/>
                </a:cubicBezTo>
                <a:cubicBezTo>
                  <a:pt x="8003001" y="602442"/>
                  <a:pt x="7983353" y="625176"/>
                  <a:pt x="7964841" y="648721"/>
                </a:cubicBezTo>
                <a:cubicBezTo>
                  <a:pt x="7946005" y="672428"/>
                  <a:pt x="7929280" y="697273"/>
                  <a:pt x="7914016" y="723091"/>
                </a:cubicBezTo>
                <a:cubicBezTo>
                  <a:pt x="7908495" y="705879"/>
                  <a:pt x="7902325" y="688829"/>
                  <a:pt x="7895343" y="671941"/>
                </a:cubicBezTo>
                <a:cubicBezTo>
                  <a:pt x="7883164" y="643200"/>
                  <a:pt x="7868063" y="616082"/>
                  <a:pt x="7852961" y="588802"/>
                </a:cubicBezTo>
                <a:cubicBezTo>
                  <a:pt x="7845817" y="576137"/>
                  <a:pt x="7837698" y="564121"/>
                  <a:pt x="7829416" y="552267"/>
                </a:cubicBezTo>
                <a:cubicBezTo>
                  <a:pt x="7820485" y="539601"/>
                  <a:pt x="7811229" y="527260"/>
                  <a:pt x="7801324" y="515406"/>
                </a:cubicBezTo>
                <a:cubicBezTo>
                  <a:pt x="7780539" y="490887"/>
                  <a:pt x="7757644" y="468965"/>
                  <a:pt x="7732150" y="449317"/>
                </a:cubicBezTo>
                <a:cubicBezTo>
                  <a:pt x="7708280" y="430968"/>
                  <a:pt x="7682786" y="415055"/>
                  <a:pt x="7656156" y="400765"/>
                </a:cubicBezTo>
                <a:cubicBezTo>
                  <a:pt x="7602408" y="372186"/>
                  <a:pt x="7544763" y="352051"/>
                  <a:pt x="7485493" y="338736"/>
                </a:cubicBezTo>
                <a:cubicBezTo>
                  <a:pt x="7455940" y="332078"/>
                  <a:pt x="7425900" y="325746"/>
                  <a:pt x="7395859" y="322011"/>
                </a:cubicBezTo>
                <a:cubicBezTo>
                  <a:pt x="7364520" y="318276"/>
                  <a:pt x="7333343" y="316652"/>
                  <a:pt x="7301841" y="316815"/>
                </a:cubicBezTo>
                <a:cubicBezTo>
                  <a:pt x="7271476" y="316977"/>
                  <a:pt x="7241111" y="319900"/>
                  <a:pt x="7210908" y="322498"/>
                </a:cubicBezTo>
                <a:cubicBezTo>
                  <a:pt x="7182978" y="324934"/>
                  <a:pt x="7155049" y="328019"/>
                  <a:pt x="7127281" y="332241"/>
                </a:cubicBezTo>
                <a:cubicBezTo>
                  <a:pt x="7097729" y="336787"/>
                  <a:pt x="7067850" y="341497"/>
                  <a:pt x="7038946" y="348966"/>
                </a:cubicBezTo>
                <a:cubicBezTo>
                  <a:pt x="7024495" y="352701"/>
                  <a:pt x="7010043" y="356273"/>
                  <a:pt x="6995753" y="361145"/>
                </a:cubicBezTo>
                <a:cubicBezTo>
                  <a:pt x="6979677" y="366503"/>
                  <a:pt x="6964089" y="372511"/>
                  <a:pt x="6948501" y="378844"/>
                </a:cubicBezTo>
                <a:cubicBezTo>
                  <a:pt x="6891829" y="402065"/>
                  <a:pt x="6839218" y="435515"/>
                  <a:pt x="6792615" y="474973"/>
                </a:cubicBezTo>
                <a:cubicBezTo>
                  <a:pt x="6770044" y="494134"/>
                  <a:pt x="6749584" y="516056"/>
                  <a:pt x="6729936" y="538302"/>
                </a:cubicBezTo>
                <a:cubicBezTo>
                  <a:pt x="6710450" y="560386"/>
                  <a:pt x="6691614" y="583769"/>
                  <a:pt x="6675052" y="608126"/>
                </a:cubicBezTo>
                <a:cubicBezTo>
                  <a:pt x="6640464" y="658951"/>
                  <a:pt x="6605715" y="710588"/>
                  <a:pt x="6580059" y="766609"/>
                </a:cubicBezTo>
                <a:cubicBezTo>
                  <a:pt x="6575025" y="777651"/>
                  <a:pt x="6570478" y="788855"/>
                  <a:pt x="6566256" y="800222"/>
                </a:cubicBezTo>
                <a:cubicBezTo>
                  <a:pt x="6560573" y="788531"/>
                  <a:pt x="6554889" y="776839"/>
                  <a:pt x="6549044" y="765148"/>
                </a:cubicBezTo>
                <a:cubicBezTo>
                  <a:pt x="6522900" y="711562"/>
                  <a:pt x="6496920" y="657814"/>
                  <a:pt x="6466230" y="606827"/>
                </a:cubicBezTo>
                <a:cubicBezTo>
                  <a:pt x="6451453" y="582307"/>
                  <a:pt x="6436514" y="557625"/>
                  <a:pt x="6420114" y="534242"/>
                </a:cubicBezTo>
                <a:cubicBezTo>
                  <a:pt x="6401277" y="507287"/>
                  <a:pt x="6381954" y="480657"/>
                  <a:pt x="6362306" y="454189"/>
                </a:cubicBezTo>
                <a:cubicBezTo>
                  <a:pt x="6327069" y="406936"/>
                  <a:pt x="6285338" y="364717"/>
                  <a:pt x="6243606" y="323310"/>
                </a:cubicBezTo>
                <a:cubicBezTo>
                  <a:pt x="6223633" y="303499"/>
                  <a:pt x="6203335" y="283364"/>
                  <a:pt x="6181901" y="265340"/>
                </a:cubicBezTo>
                <a:cubicBezTo>
                  <a:pt x="6157544" y="244880"/>
                  <a:pt x="6132862" y="225070"/>
                  <a:pt x="6107206" y="206071"/>
                </a:cubicBezTo>
                <a:cubicBezTo>
                  <a:pt x="6082849" y="188047"/>
                  <a:pt x="6056706" y="172133"/>
                  <a:pt x="6030887" y="156383"/>
                </a:cubicBezTo>
                <a:cubicBezTo>
                  <a:pt x="6005556" y="140956"/>
                  <a:pt x="5978925" y="127154"/>
                  <a:pt x="5951970" y="114651"/>
                </a:cubicBezTo>
                <a:cubicBezTo>
                  <a:pt x="5925502" y="102472"/>
                  <a:pt x="5898872" y="90618"/>
                  <a:pt x="5871592" y="80226"/>
                </a:cubicBezTo>
                <a:cubicBezTo>
                  <a:pt x="5843175" y="69184"/>
                  <a:pt x="5813622" y="60578"/>
                  <a:pt x="5784068" y="53271"/>
                </a:cubicBezTo>
                <a:cubicBezTo>
                  <a:pt x="5727073" y="39306"/>
                  <a:pt x="5669265" y="29401"/>
                  <a:pt x="5610971" y="22581"/>
                </a:cubicBezTo>
                <a:cubicBezTo>
                  <a:pt x="5554625" y="16086"/>
                  <a:pt x="5497791" y="11214"/>
                  <a:pt x="5441120" y="7804"/>
                </a:cubicBezTo>
                <a:cubicBezTo>
                  <a:pt x="5410593" y="6018"/>
                  <a:pt x="5380228" y="4069"/>
                  <a:pt x="5349700" y="4881"/>
                </a:cubicBezTo>
                <a:cubicBezTo>
                  <a:pt x="5318848" y="5531"/>
                  <a:pt x="5287995" y="7642"/>
                  <a:pt x="5257143" y="10240"/>
                </a:cubicBezTo>
                <a:cubicBezTo>
                  <a:pt x="5198523" y="15111"/>
                  <a:pt x="5140878" y="25828"/>
                  <a:pt x="5083721" y="39468"/>
                </a:cubicBezTo>
                <a:cubicBezTo>
                  <a:pt x="5025751" y="53271"/>
                  <a:pt x="4969729" y="72919"/>
                  <a:pt x="4914682" y="95490"/>
                </a:cubicBezTo>
                <a:cubicBezTo>
                  <a:pt x="4887889" y="106532"/>
                  <a:pt x="4861096" y="117574"/>
                  <a:pt x="4834791" y="129752"/>
                </a:cubicBezTo>
                <a:cubicBezTo>
                  <a:pt x="4806537" y="143067"/>
                  <a:pt x="4777958" y="156383"/>
                  <a:pt x="4751002" y="172133"/>
                </a:cubicBezTo>
                <a:cubicBezTo>
                  <a:pt x="4725346" y="187072"/>
                  <a:pt x="4700177" y="202661"/>
                  <a:pt x="4675333" y="219061"/>
                </a:cubicBezTo>
                <a:cubicBezTo>
                  <a:pt x="4650001" y="235787"/>
                  <a:pt x="4624833" y="252999"/>
                  <a:pt x="4601774" y="272809"/>
                </a:cubicBezTo>
                <a:cubicBezTo>
                  <a:pt x="4510192" y="351077"/>
                  <a:pt x="4427215" y="441523"/>
                  <a:pt x="4365835" y="545771"/>
                </a:cubicBezTo>
                <a:cubicBezTo>
                  <a:pt x="4350409" y="571752"/>
                  <a:pt x="4336120" y="598220"/>
                  <a:pt x="4324428" y="625988"/>
                </a:cubicBezTo>
                <a:cubicBezTo>
                  <a:pt x="4316472" y="644824"/>
                  <a:pt x="4309652" y="664309"/>
                  <a:pt x="4303481" y="683795"/>
                </a:cubicBezTo>
                <a:cubicBezTo>
                  <a:pt x="4290653" y="670317"/>
                  <a:pt x="4277825" y="657002"/>
                  <a:pt x="4264997" y="643525"/>
                </a:cubicBezTo>
                <a:cubicBezTo>
                  <a:pt x="4245186" y="622740"/>
                  <a:pt x="4224889" y="602280"/>
                  <a:pt x="4204754" y="581658"/>
                </a:cubicBezTo>
                <a:cubicBezTo>
                  <a:pt x="4185105" y="561522"/>
                  <a:pt x="4165295" y="541550"/>
                  <a:pt x="4144510" y="522551"/>
                </a:cubicBezTo>
                <a:cubicBezTo>
                  <a:pt x="4121290" y="501117"/>
                  <a:pt x="4097582" y="480332"/>
                  <a:pt x="4071439" y="462633"/>
                </a:cubicBezTo>
                <a:cubicBezTo>
                  <a:pt x="4046595" y="445745"/>
                  <a:pt x="4020776" y="430644"/>
                  <a:pt x="3993821" y="417328"/>
                </a:cubicBezTo>
                <a:cubicBezTo>
                  <a:pt x="3965242" y="403201"/>
                  <a:pt x="3936500" y="390048"/>
                  <a:pt x="3907110" y="378032"/>
                </a:cubicBezTo>
                <a:cubicBezTo>
                  <a:pt x="3880154" y="367153"/>
                  <a:pt x="3852874" y="357085"/>
                  <a:pt x="3825432" y="347505"/>
                </a:cubicBezTo>
                <a:cubicBezTo>
                  <a:pt x="3767787" y="327694"/>
                  <a:pt x="3707706" y="312593"/>
                  <a:pt x="3646976" y="305610"/>
                </a:cubicBezTo>
                <a:cubicBezTo>
                  <a:pt x="3587220" y="298628"/>
                  <a:pt x="3527463" y="297978"/>
                  <a:pt x="3467383" y="299440"/>
                </a:cubicBezTo>
                <a:cubicBezTo>
                  <a:pt x="3409413" y="300901"/>
                  <a:pt x="3351280" y="303987"/>
                  <a:pt x="3293635" y="311618"/>
                </a:cubicBezTo>
                <a:cubicBezTo>
                  <a:pt x="3264732" y="315516"/>
                  <a:pt x="3235990" y="319413"/>
                  <a:pt x="3207411" y="325096"/>
                </a:cubicBezTo>
                <a:cubicBezTo>
                  <a:pt x="3176559" y="331267"/>
                  <a:pt x="3145869" y="338736"/>
                  <a:pt x="3115666" y="347505"/>
                </a:cubicBezTo>
                <a:cubicBezTo>
                  <a:pt x="3087412" y="355624"/>
                  <a:pt x="3059969" y="366178"/>
                  <a:pt x="3033014" y="377870"/>
                </a:cubicBezTo>
                <a:cubicBezTo>
                  <a:pt x="3006546" y="389399"/>
                  <a:pt x="2980403" y="401253"/>
                  <a:pt x="2954747" y="414405"/>
                </a:cubicBezTo>
                <a:cubicBezTo>
                  <a:pt x="2926817" y="428695"/>
                  <a:pt x="2900187" y="445745"/>
                  <a:pt x="2873881" y="462470"/>
                </a:cubicBezTo>
                <a:cubicBezTo>
                  <a:pt x="2848712" y="478546"/>
                  <a:pt x="2825329" y="497057"/>
                  <a:pt x="2803083" y="516868"/>
                </a:cubicBezTo>
                <a:cubicBezTo>
                  <a:pt x="2779051" y="538140"/>
                  <a:pt x="2756480" y="560386"/>
                  <a:pt x="2736345" y="585392"/>
                </a:cubicBezTo>
                <a:cubicBezTo>
                  <a:pt x="2717509" y="608775"/>
                  <a:pt x="2699647" y="632645"/>
                  <a:pt x="2683084" y="657814"/>
                </a:cubicBezTo>
                <a:cubicBezTo>
                  <a:pt x="2666034" y="683470"/>
                  <a:pt x="2649958" y="709614"/>
                  <a:pt x="2635506" y="736731"/>
                </a:cubicBezTo>
                <a:cubicBezTo>
                  <a:pt x="2629173" y="748585"/>
                  <a:pt x="2623490" y="760601"/>
                  <a:pt x="2617645" y="772617"/>
                </a:cubicBezTo>
                <a:cubicBezTo>
                  <a:pt x="2610662" y="786744"/>
                  <a:pt x="2603842" y="801196"/>
                  <a:pt x="2598321" y="815973"/>
                </a:cubicBezTo>
                <a:cubicBezTo>
                  <a:pt x="2589553" y="838869"/>
                  <a:pt x="2581109" y="862089"/>
                  <a:pt x="2574938" y="885797"/>
                </a:cubicBezTo>
                <a:cubicBezTo>
                  <a:pt x="2556265" y="878327"/>
                  <a:pt x="2537428" y="871507"/>
                  <a:pt x="2517943" y="866149"/>
                </a:cubicBezTo>
                <a:cubicBezTo>
                  <a:pt x="2488877" y="858030"/>
                  <a:pt x="2459161" y="852671"/>
                  <a:pt x="2429121" y="848936"/>
                </a:cubicBezTo>
                <a:cubicBezTo>
                  <a:pt x="2421164" y="847962"/>
                  <a:pt x="2413207" y="847150"/>
                  <a:pt x="2405088" y="846338"/>
                </a:cubicBezTo>
                <a:cubicBezTo>
                  <a:pt x="2379594" y="840980"/>
                  <a:pt x="2353776" y="837407"/>
                  <a:pt x="2327957" y="834322"/>
                </a:cubicBezTo>
                <a:cubicBezTo>
                  <a:pt x="2297755" y="830750"/>
                  <a:pt x="2267389" y="827502"/>
                  <a:pt x="2237024" y="826528"/>
                </a:cubicBezTo>
                <a:cubicBezTo>
                  <a:pt x="2219974" y="826041"/>
                  <a:pt x="2202924" y="825716"/>
                  <a:pt x="2185712" y="825553"/>
                </a:cubicBezTo>
                <a:cubicBezTo>
                  <a:pt x="2177106" y="824579"/>
                  <a:pt x="2168662" y="823767"/>
                  <a:pt x="2160056" y="823118"/>
                </a:cubicBezTo>
                <a:cubicBezTo>
                  <a:pt x="2099975" y="817922"/>
                  <a:pt x="2040056" y="818409"/>
                  <a:pt x="1979813" y="822143"/>
                </a:cubicBezTo>
                <a:cubicBezTo>
                  <a:pt x="1921031" y="825716"/>
                  <a:pt x="1862574" y="836433"/>
                  <a:pt x="1804767" y="847637"/>
                </a:cubicBezTo>
                <a:cubicBezTo>
                  <a:pt x="1746147" y="859166"/>
                  <a:pt x="1688177" y="873456"/>
                  <a:pt x="1630695" y="890019"/>
                </a:cubicBezTo>
                <a:cubicBezTo>
                  <a:pt x="1574348" y="906257"/>
                  <a:pt x="1518327" y="925418"/>
                  <a:pt x="1466041" y="952048"/>
                </a:cubicBezTo>
                <a:cubicBezTo>
                  <a:pt x="1438436" y="966013"/>
                  <a:pt x="1410506" y="979977"/>
                  <a:pt x="1384363" y="996703"/>
                </a:cubicBezTo>
                <a:cubicBezTo>
                  <a:pt x="1371535" y="1004984"/>
                  <a:pt x="1358545" y="1013266"/>
                  <a:pt x="1346366" y="1022359"/>
                </a:cubicBezTo>
                <a:cubicBezTo>
                  <a:pt x="1334675" y="1031290"/>
                  <a:pt x="1323470" y="1040870"/>
                  <a:pt x="1312591" y="1050613"/>
                </a:cubicBezTo>
                <a:cubicBezTo>
                  <a:pt x="1300412" y="1061493"/>
                  <a:pt x="1288558" y="1072697"/>
                  <a:pt x="1277192" y="1084226"/>
                </a:cubicBezTo>
                <a:cubicBezTo>
                  <a:pt x="1270372" y="1091046"/>
                  <a:pt x="1264039" y="1098353"/>
                  <a:pt x="1257706" y="1105823"/>
                </a:cubicBezTo>
                <a:cubicBezTo>
                  <a:pt x="1249425" y="1111993"/>
                  <a:pt x="1241306" y="1118326"/>
                  <a:pt x="1233349" y="1124821"/>
                </a:cubicBezTo>
                <a:cubicBezTo>
                  <a:pt x="1210291" y="1143982"/>
                  <a:pt x="1188532" y="1164929"/>
                  <a:pt x="1168397" y="1187013"/>
                </a:cubicBezTo>
                <a:cubicBezTo>
                  <a:pt x="1148099" y="1209259"/>
                  <a:pt x="1127802" y="1232155"/>
                  <a:pt x="1110914" y="1256999"/>
                </a:cubicBezTo>
                <a:cubicBezTo>
                  <a:pt x="1093701" y="1282330"/>
                  <a:pt x="1076489" y="1307987"/>
                  <a:pt x="1061063" y="1334455"/>
                </a:cubicBezTo>
                <a:cubicBezTo>
                  <a:pt x="1046124" y="1360111"/>
                  <a:pt x="1032484" y="1386416"/>
                  <a:pt x="1020143" y="1413372"/>
                </a:cubicBezTo>
                <a:cubicBezTo>
                  <a:pt x="1008127" y="1439840"/>
                  <a:pt x="995461" y="1466308"/>
                  <a:pt x="985718" y="1493588"/>
                </a:cubicBezTo>
                <a:cubicBezTo>
                  <a:pt x="975651" y="1521680"/>
                  <a:pt x="966395" y="1550096"/>
                  <a:pt x="958438" y="1578838"/>
                </a:cubicBezTo>
                <a:cubicBezTo>
                  <a:pt x="950644" y="1606767"/>
                  <a:pt x="942687" y="1634859"/>
                  <a:pt x="937004" y="1663276"/>
                </a:cubicBezTo>
                <a:cubicBezTo>
                  <a:pt x="925150" y="1721570"/>
                  <a:pt x="916544" y="1780677"/>
                  <a:pt x="911835" y="1839946"/>
                </a:cubicBezTo>
                <a:cubicBezTo>
                  <a:pt x="907288" y="1898403"/>
                  <a:pt x="907613" y="1957509"/>
                  <a:pt x="910698" y="2016129"/>
                </a:cubicBezTo>
                <a:cubicBezTo>
                  <a:pt x="912322" y="2046819"/>
                  <a:pt x="916219" y="2077509"/>
                  <a:pt x="921091" y="2107874"/>
                </a:cubicBezTo>
                <a:cubicBezTo>
                  <a:pt x="922877" y="2118916"/>
                  <a:pt x="924663" y="2129958"/>
                  <a:pt x="926612" y="2141000"/>
                </a:cubicBezTo>
                <a:cubicBezTo>
                  <a:pt x="926287" y="2163408"/>
                  <a:pt x="926612" y="2185655"/>
                  <a:pt x="928885" y="2207901"/>
                </a:cubicBezTo>
                <a:cubicBezTo>
                  <a:pt x="931970" y="2238753"/>
                  <a:pt x="938953" y="2268956"/>
                  <a:pt x="945935" y="2298996"/>
                </a:cubicBezTo>
                <a:cubicBezTo>
                  <a:pt x="949670" y="2315072"/>
                  <a:pt x="954216" y="2330823"/>
                  <a:pt x="959737" y="2346249"/>
                </a:cubicBezTo>
                <a:cubicBezTo>
                  <a:pt x="920279" y="2358428"/>
                  <a:pt x="881308" y="2372392"/>
                  <a:pt x="842823" y="2386844"/>
                </a:cubicBezTo>
                <a:cubicBezTo>
                  <a:pt x="788913" y="2406979"/>
                  <a:pt x="735003" y="2427439"/>
                  <a:pt x="682554" y="2450985"/>
                </a:cubicBezTo>
                <a:cubicBezTo>
                  <a:pt x="628156" y="2475342"/>
                  <a:pt x="576032" y="2504570"/>
                  <a:pt x="526181" y="2537371"/>
                </a:cubicBezTo>
                <a:cubicBezTo>
                  <a:pt x="500525" y="2554259"/>
                  <a:pt x="475193" y="2571633"/>
                  <a:pt x="450349" y="2589658"/>
                </a:cubicBezTo>
                <a:cubicBezTo>
                  <a:pt x="427778" y="2606058"/>
                  <a:pt x="405370" y="2623108"/>
                  <a:pt x="384260" y="2641295"/>
                </a:cubicBezTo>
                <a:cubicBezTo>
                  <a:pt x="361689" y="2660943"/>
                  <a:pt x="339443" y="2681403"/>
                  <a:pt x="318983" y="2703324"/>
                </a:cubicBezTo>
                <a:cubicBezTo>
                  <a:pt x="298198" y="2725733"/>
                  <a:pt x="278550" y="2749116"/>
                  <a:pt x="260201" y="2773473"/>
                </a:cubicBezTo>
                <a:cubicBezTo>
                  <a:pt x="224478" y="2821050"/>
                  <a:pt x="192651" y="2871388"/>
                  <a:pt x="164884" y="2924000"/>
                </a:cubicBezTo>
                <a:cubicBezTo>
                  <a:pt x="157577" y="2937964"/>
                  <a:pt x="150757" y="2952254"/>
                  <a:pt x="144099" y="2966543"/>
                </a:cubicBezTo>
                <a:cubicBezTo>
                  <a:pt x="143937" y="2967030"/>
                  <a:pt x="143612" y="2967518"/>
                  <a:pt x="143450" y="2968005"/>
                </a:cubicBezTo>
                <a:cubicBezTo>
                  <a:pt x="137766" y="2980508"/>
                  <a:pt x="132732" y="2993174"/>
                  <a:pt x="127861" y="3005839"/>
                </a:cubicBezTo>
                <a:cubicBezTo>
                  <a:pt x="116982" y="3034743"/>
                  <a:pt x="107239" y="3063972"/>
                  <a:pt x="99769" y="3093850"/>
                </a:cubicBezTo>
                <a:cubicBezTo>
                  <a:pt x="92624" y="3122104"/>
                  <a:pt x="86129" y="3150683"/>
                  <a:pt x="80284" y="3179262"/>
                </a:cubicBezTo>
                <a:cubicBezTo>
                  <a:pt x="67943" y="3239180"/>
                  <a:pt x="61285" y="3299911"/>
                  <a:pt x="58362" y="3360966"/>
                </a:cubicBezTo>
                <a:cubicBezTo>
                  <a:pt x="57063" y="3390357"/>
                  <a:pt x="56414" y="3419585"/>
                  <a:pt x="57713" y="3448976"/>
                </a:cubicBezTo>
                <a:cubicBezTo>
                  <a:pt x="59012" y="3479829"/>
                  <a:pt x="60960" y="3510681"/>
                  <a:pt x="64045" y="3541371"/>
                </a:cubicBezTo>
                <a:cubicBezTo>
                  <a:pt x="66968" y="3570112"/>
                  <a:pt x="70703" y="3598854"/>
                  <a:pt x="75574" y="3627270"/>
                </a:cubicBezTo>
                <a:cubicBezTo>
                  <a:pt x="80771" y="3657636"/>
                  <a:pt x="87103" y="3688326"/>
                  <a:pt x="96522" y="3717716"/>
                </a:cubicBezTo>
                <a:cubicBezTo>
                  <a:pt x="105453" y="3745971"/>
                  <a:pt x="115033" y="3774063"/>
                  <a:pt x="126075" y="3801505"/>
                </a:cubicBezTo>
                <a:cubicBezTo>
                  <a:pt x="136630" y="3827648"/>
                  <a:pt x="147834" y="3853304"/>
                  <a:pt x="159363" y="3878961"/>
                </a:cubicBezTo>
                <a:cubicBezTo>
                  <a:pt x="182746" y="3930922"/>
                  <a:pt x="205966" y="3983046"/>
                  <a:pt x="231947" y="4033872"/>
                </a:cubicBezTo>
                <a:cubicBezTo>
                  <a:pt x="245425" y="4060015"/>
                  <a:pt x="259552" y="4085833"/>
                  <a:pt x="275790" y="4110515"/>
                </a:cubicBezTo>
                <a:cubicBezTo>
                  <a:pt x="292028" y="4135197"/>
                  <a:pt x="309403" y="4158580"/>
                  <a:pt x="328076" y="4181476"/>
                </a:cubicBezTo>
                <a:cubicBezTo>
                  <a:pt x="364450" y="4225968"/>
                  <a:pt x="402609" y="4268999"/>
                  <a:pt x="442555" y="4310081"/>
                </a:cubicBezTo>
                <a:cubicBezTo>
                  <a:pt x="458630" y="4326482"/>
                  <a:pt x="474706" y="4342883"/>
                  <a:pt x="491431" y="4358633"/>
                </a:cubicBezTo>
                <a:cubicBezTo>
                  <a:pt x="487534" y="4360257"/>
                  <a:pt x="483475" y="4362043"/>
                  <a:pt x="479578" y="4363667"/>
                </a:cubicBezTo>
                <a:cubicBezTo>
                  <a:pt x="459605" y="4372273"/>
                  <a:pt x="441581" y="4383965"/>
                  <a:pt x="423881" y="4396305"/>
                </a:cubicBezTo>
                <a:cubicBezTo>
                  <a:pt x="390268" y="4419526"/>
                  <a:pt x="358929" y="4446481"/>
                  <a:pt x="328239" y="4473274"/>
                </a:cubicBezTo>
                <a:cubicBezTo>
                  <a:pt x="305830" y="4492922"/>
                  <a:pt x="284071" y="4513382"/>
                  <a:pt x="263124" y="4534654"/>
                </a:cubicBezTo>
                <a:cubicBezTo>
                  <a:pt x="242989" y="4554952"/>
                  <a:pt x="223341" y="4576224"/>
                  <a:pt x="205479" y="4598632"/>
                </a:cubicBezTo>
                <a:cubicBezTo>
                  <a:pt x="169268" y="4644099"/>
                  <a:pt x="137929" y="4693300"/>
                  <a:pt x="109025" y="4743801"/>
                </a:cubicBezTo>
                <a:cubicBezTo>
                  <a:pt x="95060" y="4768320"/>
                  <a:pt x="81258" y="4793002"/>
                  <a:pt x="69242" y="4818495"/>
                </a:cubicBezTo>
                <a:cubicBezTo>
                  <a:pt x="56901" y="4844476"/>
                  <a:pt x="44722" y="4870782"/>
                  <a:pt x="34979" y="4897737"/>
                </a:cubicBezTo>
                <a:cubicBezTo>
                  <a:pt x="29621" y="4912514"/>
                  <a:pt x="24100" y="4927291"/>
                  <a:pt x="19716" y="4942392"/>
                </a:cubicBezTo>
                <a:cubicBezTo>
                  <a:pt x="15656" y="4956519"/>
                  <a:pt x="12246" y="4970808"/>
                  <a:pt x="9161" y="4985261"/>
                </a:cubicBezTo>
                <a:cubicBezTo>
                  <a:pt x="2990" y="5015139"/>
                  <a:pt x="1529" y="5045504"/>
                  <a:pt x="392" y="5076031"/>
                </a:cubicBezTo>
                <a:cubicBezTo>
                  <a:pt x="-582" y="5103474"/>
                  <a:pt x="392" y="5131078"/>
                  <a:pt x="1854" y="5158521"/>
                </a:cubicBezTo>
                <a:cubicBezTo>
                  <a:pt x="3153" y="5187587"/>
                  <a:pt x="6076" y="5216653"/>
                  <a:pt x="10460" y="5245394"/>
                </a:cubicBezTo>
                <a:cubicBezTo>
                  <a:pt x="12571" y="5258872"/>
                  <a:pt x="15331" y="5272350"/>
                  <a:pt x="18254" y="5285665"/>
                </a:cubicBezTo>
                <a:cubicBezTo>
                  <a:pt x="21502" y="5301253"/>
                  <a:pt x="24749" y="5316680"/>
                  <a:pt x="28971" y="5331943"/>
                </a:cubicBezTo>
                <a:cubicBezTo>
                  <a:pt x="36765" y="5359710"/>
                  <a:pt x="45859" y="5386990"/>
                  <a:pt x="57550" y="5413296"/>
                </a:cubicBezTo>
                <a:cubicBezTo>
                  <a:pt x="69891" y="5440901"/>
                  <a:pt x="83856" y="5467531"/>
                  <a:pt x="98632" y="5493675"/>
                </a:cubicBezTo>
                <a:cubicBezTo>
                  <a:pt x="113084" y="5519168"/>
                  <a:pt x="129810" y="5543526"/>
                  <a:pt x="146860" y="5567395"/>
                </a:cubicBezTo>
                <a:cubicBezTo>
                  <a:pt x="154979" y="5578762"/>
                  <a:pt x="163260" y="5589804"/>
                  <a:pt x="172029" y="5600683"/>
                </a:cubicBezTo>
                <a:cubicBezTo>
                  <a:pt x="181122" y="5611888"/>
                  <a:pt x="191027" y="5623417"/>
                  <a:pt x="203043" y="5631698"/>
                </a:cubicBezTo>
                <a:cubicBezTo>
                  <a:pt x="207428" y="5638680"/>
                  <a:pt x="212786" y="5645014"/>
                  <a:pt x="218307" y="5651022"/>
                </a:cubicBezTo>
                <a:cubicBezTo>
                  <a:pt x="223990" y="5657354"/>
                  <a:pt x="229674" y="5663687"/>
                  <a:pt x="236007" y="5669533"/>
                </a:cubicBezTo>
                <a:cubicBezTo>
                  <a:pt x="268320" y="5699411"/>
                  <a:pt x="303232" y="5726366"/>
                  <a:pt x="338794" y="5752347"/>
                </a:cubicBezTo>
                <a:cubicBezTo>
                  <a:pt x="408942" y="5803822"/>
                  <a:pt x="479740" y="5854647"/>
                  <a:pt x="553461" y="5900925"/>
                </a:cubicBezTo>
                <a:cubicBezTo>
                  <a:pt x="594218" y="5926582"/>
                  <a:pt x="635626" y="5951101"/>
                  <a:pt x="677520" y="5974971"/>
                </a:cubicBezTo>
                <a:cubicBezTo>
                  <a:pt x="716491" y="5997055"/>
                  <a:pt x="756437" y="6017839"/>
                  <a:pt x="796058" y="6038787"/>
                </a:cubicBezTo>
                <a:cubicBezTo>
                  <a:pt x="839089" y="6061357"/>
                  <a:pt x="881957" y="6084091"/>
                  <a:pt x="924826" y="6106824"/>
                </a:cubicBezTo>
                <a:cubicBezTo>
                  <a:pt x="964284" y="6127609"/>
                  <a:pt x="1003905" y="6148069"/>
                  <a:pt x="1044338" y="6166742"/>
                </a:cubicBezTo>
                <a:cubicBezTo>
                  <a:pt x="1094838" y="6190125"/>
                  <a:pt x="1145826" y="6212534"/>
                  <a:pt x="1198112" y="6232020"/>
                </a:cubicBezTo>
                <a:cubicBezTo>
                  <a:pt x="1247151" y="6250206"/>
                  <a:pt x="1296190" y="6268230"/>
                  <a:pt x="1345554" y="6285605"/>
                </a:cubicBezTo>
                <a:cubicBezTo>
                  <a:pt x="1446392" y="6321167"/>
                  <a:pt x="1547393" y="6357053"/>
                  <a:pt x="1648719" y="6391315"/>
                </a:cubicBezTo>
                <a:cubicBezTo>
                  <a:pt x="1677623" y="6401058"/>
                  <a:pt x="1706689" y="6410476"/>
                  <a:pt x="1735755" y="6419732"/>
                </a:cubicBezTo>
                <a:cubicBezTo>
                  <a:pt x="1760437" y="6427688"/>
                  <a:pt x="1785443" y="6434671"/>
                  <a:pt x="1810450" y="6441978"/>
                </a:cubicBezTo>
                <a:cubicBezTo>
                  <a:pt x="1822141" y="6445388"/>
                  <a:pt x="1833995" y="6448310"/>
                  <a:pt x="1845687" y="6451558"/>
                </a:cubicBezTo>
                <a:cubicBezTo>
                  <a:pt x="1858515" y="6454968"/>
                  <a:pt x="1871505" y="6458703"/>
                  <a:pt x="1884495" y="6461788"/>
                </a:cubicBezTo>
                <a:cubicBezTo>
                  <a:pt x="1907554" y="6467309"/>
                  <a:pt x="1930612" y="6473317"/>
                  <a:pt x="1953670" y="6478189"/>
                </a:cubicBezTo>
                <a:cubicBezTo>
                  <a:pt x="2007093" y="6489555"/>
                  <a:pt x="2060516" y="6500272"/>
                  <a:pt x="2114102" y="6509853"/>
                </a:cubicBezTo>
                <a:cubicBezTo>
                  <a:pt x="2166388" y="6519109"/>
                  <a:pt x="2218513" y="6528202"/>
                  <a:pt x="2270799" y="6537620"/>
                </a:cubicBezTo>
                <a:cubicBezTo>
                  <a:pt x="2342572" y="6551098"/>
                  <a:pt x="2414182" y="6566036"/>
                  <a:pt x="2485467" y="6582112"/>
                </a:cubicBezTo>
                <a:cubicBezTo>
                  <a:pt x="2562760" y="6599649"/>
                  <a:pt x="2640053" y="6617024"/>
                  <a:pt x="2717509" y="6634399"/>
                </a:cubicBezTo>
                <a:cubicBezTo>
                  <a:pt x="2789768" y="6650799"/>
                  <a:pt x="2862028" y="6666875"/>
                  <a:pt x="2934124" y="6683600"/>
                </a:cubicBezTo>
                <a:cubicBezTo>
                  <a:pt x="3003948" y="6699838"/>
                  <a:pt x="3073610" y="6717213"/>
                  <a:pt x="3143921" y="6731665"/>
                </a:cubicBezTo>
                <a:cubicBezTo>
                  <a:pt x="3199130" y="6743032"/>
                  <a:pt x="3254502" y="6753262"/>
                  <a:pt x="3310036" y="6763004"/>
                </a:cubicBezTo>
                <a:cubicBezTo>
                  <a:pt x="3362972" y="6772260"/>
                  <a:pt x="3415908" y="6780055"/>
                  <a:pt x="3469007" y="6788336"/>
                </a:cubicBezTo>
                <a:cubicBezTo>
                  <a:pt x="3520968" y="6796293"/>
                  <a:pt x="3572930" y="6804087"/>
                  <a:pt x="3625054" y="6810907"/>
                </a:cubicBezTo>
                <a:cubicBezTo>
                  <a:pt x="3680264" y="6818214"/>
                  <a:pt x="3735474" y="6824547"/>
                  <a:pt x="3790845" y="6830555"/>
                </a:cubicBezTo>
                <a:cubicBezTo>
                  <a:pt x="3841833" y="6836076"/>
                  <a:pt x="3893145" y="6840135"/>
                  <a:pt x="3944295" y="6844520"/>
                </a:cubicBezTo>
                <a:cubicBezTo>
                  <a:pt x="3999180" y="6849228"/>
                  <a:pt x="4053902" y="6853775"/>
                  <a:pt x="4108787" y="6858647"/>
                </a:cubicBezTo>
                <a:cubicBezTo>
                  <a:pt x="4212386" y="6867740"/>
                  <a:pt x="4315985" y="6877970"/>
                  <a:pt x="4419259" y="6889824"/>
                </a:cubicBezTo>
                <a:cubicBezTo>
                  <a:pt x="4527404" y="6902165"/>
                  <a:pt x="4635387" y="6916454"/>
                  <a:pt x="4743370" y="6928795"/>
                </a:cubicBezTo>
                <a:cubicBezTo>
                  <a:pt x="4848918" y="6940974"/>
                  <a:pt x="4954628" y="6951366"/>
                  <a:pt x="5060175" y="6963869"/>
                </a:cubicBezTo>
                <a:cubicBezTo>
                  <a:pt x="5166372" y="6976535"/>
                  <a:pt x="5272407" y="6989688"/>
                  <a:pt x="5378929" y="6999269"/>
                </a:cubicBezTo>
                <a:cubicBezTo>
                  <a:pt x="5480741" y="7008524"/>
                  <a:pt x="5583203" y="7013720"/>
                  <a:pt x="5685504" y="7016318"/>
                </a:cubicBezTo>
                <a:cubicBezTo>
                  <a:pt x="5737628" y="7017780"/>
                  <a:pt x="5789914" y="7018916"/>
                  <a:pt x="5842038" y="7019566"/>
                </a:cubicBezTo>
                <a:lnTo>
                  <a:pt x="5842038" y="7019566"/>
                </a:lnTo>
                <a:close/>
                <a:moveTo>
                  <a:pt x="1129912" y="1653208"/>
                </a:moveTo>
                <a:lnTo>
                  <a:pt x="1129425" y="1654020"/>
                </a:lnTo>
                <a:lnTo>
                  <a:pt x="1130562" y="1650123"/>
                </a:lnTo>
                <a:lnTo>
                  <a:pt x="1129912" y="1653208"/>
                </a:lnTo>
                <a:lnTo>
                  <a:pt x="1129912" y="1653208"/>
                </a:lnTo>
                <a:close/>
                <a:moveTo>
                  <a:pt x="423232" y="2279835"/>
                </a:moveTo>
                <a:cubicBezTo>
                  <a:pt x="413489" y="2279673"/>
                  <a:pt x="403908" y="2277562"/>
                  <a:pt x="394490" y="2275451"/>
                </a:cubicBezTo>
                <a:cubicBezTo>
                  <a:pt x="378090" y="2271716"/>
                  <a:pt x="362339" y="2263435"/>
                  <a:pt x="350323" y="2251581"/>
                </a:cubicBezTo>
                <a:cubicBezTo>
                  <a:pt x="337332" y="2238591"/>
                  <a:pt x="329538" y="2221053"/>
                  <a:pt x="323530" y="2203841"/>
                </a:cubicBezTo>
                <a:cubicBezTo>
                  <a:pt x="316872" y="2184843"/>
                  <a:pt x="312326" y="2165681"/>
                  <a:pt x="312975" y="2145546"/>
                </a:cubicBezTo>
                <a:cubicBezTo>
                  <a:pt x="313625" y="2124924"/>
                  <a:pt x="319633" y="2104789"/>
                  <a:pt x="326290" y="2085465"/>
                </a:cubicBezTo>
                <a:cubicBezTo>
                  <a:pt x="329213" y="2077184"/>
                  <a:pt x="332461" y="2069227"/>
                  <a:pt x="335708" y="2061108"/>
                </a:cubicBezTo>
                <a:cubicBezTo>
                  <a:pt x="342366" y="2044221"/>
                  <a:pt x="349835" y="2027496"/>
                  <a:pt x="359416" y="2012069"/>
                </a:cubicBezTo>
                <a:cubicBezTo>
                  <a:pt x="379714" y="1979593"/>
                  <a:pt x="412677" y="1956210"/>
                  <a:pt x="446290" y="1938998"/>
                </a:cubicBezTo>
                <a:cubicBezTo>
                  <a:pt x="454733" y="1934614"/>
                  <a:pt x="463827" y="1931204"/>
                  <a:pt x="472920" y="1928606"/>
                </a:cubicBezTo>
                <a:cubicBezTo>
                  <a:pt x="481689" y="1926170"/>
                  <a:pt x="490782" y="1925196"/>
                  <a:pt x="499875" y="1924546"/>
                </a:cubicBezTo>
                <a:cubicBezTo>
                  <a:pt x="509456" y="1923897"/>
                  <a:pt x="519523" y="1925196"/>
                  <a:pt x="528941" y="1927144"/>
                </a:cubicBezTo>
                <a:cubicBezTo>
                  <a:pt x="538847" y="1929093"/>
                  <a:pt x="548589" y="1931691"/>
                  <a:pt x="558332" y="1934776"/>
                </a:cubicBezTo>
                <a:cubicBezTo>
                  <a:pt x="574246" y="1939810"/>
                  <a:pt x="589672" y="1946955"/>
                  <a:pt x="602338" y="1957997"/>
                </a:cubicBezTo>
                <a:cubicBezTo>
                  <a:pt x="608670" y="1963517"/>
                  <a:pt x="614191" y="1969688"/>
                  <a:pt x="619063" y="1976508"/>
                </a:cubicBezTo>
                <a:cubicBezTo>
                  <a:pt x="624908" y="1984789"/>
                  <a:pt x="629455" y="1994045"/>
                  <a:pt x="634002" y="2003301"/>
                </a:cubicBezTo>
                <a:cubicBezTo>
                  <a:pt x="641796" y="2019214"/>
                  <a:pt x="645531" y="2037076"/>
                  <a:pt x="644069" y="2054776"/>
                </a:cubicBezTo>
                <a:cubicBezTo>
                  <a:pt x="643257" y="2063706"/>
                  <a:pt x="642283" y="2072800"/>
                  <a:pt x="640822" y="2081568"/>
                </a:cubicBezTo>
                <a:cubicBezTo>
                  <a:pt x="638873" y="2093747"/>
                  <a:pt x="636600" y="2105763"/>
                  <a:pt x="632865" y="2117617"/>
                </a:cubicBezTo>
                <a:cubicBezTo>
                  <a:pt x="627506" y="2134992"/>
                  <a:pt x="619387" y="2150905"/>
                  <a:pt x="609645" y="2166331"/>
                </a:cubicBezTo>
                <a:cubicBezTo>
                  <a:pt x="595193" y="2188902"/>
                  <a:pt x="578143" y="2209687"/>
                  <a:pt x="556871" y="2226087"/>
                </a:cubicBezTo>
                <a:cubicBezTo>
                  <a:pt x="545667" y="2234693"/>
                  <a:pt x="533326" y="2242001"/>
                  <a:pt x="520173" y="2247359"/>
                </a:cubicBezTo>
                <a:cubicBezTo>
                  <a:pt x="514977" y="2249470"/>
                  <a:pt x="509780" y="2251581"/>
                  <a:pt x="504584" y="2253692"/>
                </a:cubicBezTo>
                <a:cubicBezTo>
                  <a:pt x="502311" y="2255153"/>
                  <a:pt x="500200" y="2256615"/>
                  <a:pt x="497927" y="2258076"/>
                </a:cubicBezTo>
                <a:cubicBezTo>
                  <a:pt x="490620" y="2262623"/>
                  <a:pt x="482500" y="2266033"/>
                  <a:pt x="474544" y="2269280"/>
                </a:cubicBezTo>
                <a:cubicBezTo>
                  <a:pt x="466262" y="2272528"/>
                  <a:pt x="457819" y="2275613"/>
                  <a:pt x="449050" y="2277400"/>
                </a:cubicBezTo>
                <a:cubicBezTo>
                  <a:pt x="441418" y="2279023"/>
                  <a:pt x="433624" y="2279998"/>
                  <a:pt x="425830" y="2279998"/>
                </a:cubicBezTo>
                <a:cubicBezTo>
                  <a:pt x="425018" y="2279998"/>
                  <a:pt x="424368" y="2279998"/>
                  <a:pt x="423556" y="2279998"/>
                </a:cubicBezTo>
                <a:lnTo>
                  <a:pt x="423556" y="2279998"/>
                </a:lnTo>
                <a:close/>
                <a:moveTo>
                  <a:pt x="95385" y="2502784"/>
                </a:moveTo>
                <a:cubicBezTo>
                  <a:pt x="91488" y="2500673"/>
                  <a:pt x="87915" y="2498237"/>
                  <a:pt x="84505" y="2495639"/>
                </a:cubicBezTo>
                <a:cubicBezTo>
                  <a:pt x="81907" y="2495152"/>
                  <a:pt x="79309" y="2494502"/>
                  <a:pt x="76711" y="2493691"/>
                </a:cubicBezTo>
                <a:cubicBezTo>
                  <a:pt x="59824" y="2488007"/>
                  <a:pt x="45534" y="2475017"/>
                  <a:pt x="40500" y="2457642"/>
                </a:cubicBezTo>
                <a:cubicBezTo>
                  <a:pt x="35791" y="2441566"/>
                  <a:pt x="35466" y="2425166"/>
                  <a:pt x="40500" y="2409090"/>
                </a:cubicBezTo>
                <a:cubicBezTo>
                  <a:pt x="40825" y="2403245"/>
                  <a:pt x="41475" y="2397399"/>
                  <a:pt x="42286" y="2391878"/>
                </a:cubicBezTo>
                <a:cubicBezTo>
                  <a:pt x="44722" y="2375153"/>
                  <a:pt x="51055" y="2357616"/>
                  <a:pt x="62909" y="2345112"/>
                </a:cubicBezTo>
                <a:cubicBezTo>
                  <a:pt x="72164" y="2335532"/>
                  <a:pt x="83693" y="2328062"/>
                  <a:pt x="95872" y="2322216"/>
                </a:cubicBezTo>
                <a:cubicBezTo>
                  <a:pt x="97821" y="2320106"/>
                  <a:pt x="99769" y="2318157"/>
                  <a:pt x="102043" y="2316371"/>
                </a:cubicBezTo>
                <a:cubicBezTo>
                  <a:pt x="111298" y="2308252"/>
                  <a:pt x="123477" y="2301107"/>
                  <a:pt x="136305" y="2301269"/>
                </a:cubicBezTo>
                <a:cubicBezTo>
                  <a:pt x="136630" y="2301269"/>
                  <a:pt x="137117" y="2301107"/>
                  <a:pt x="137442" y="2300945"/>
                </a:cubicBezTo>
                <a:cubicBezTo>
                  <a:pt x="145236" y="2299158"/>
                  <a:pt x="153030" y="2297697"/>
                  <a:pt x="160987" y="2298509"/>
                </a:cubicBezTo>
                <a:cubicBezTo>
                  <a:pt x="169755" y="2299321"/>
                  <a:pt x="178199" y="2301432"/>
                  <a:pt x="185993" y="2305329"/>
                </a:cubicBezTo>
                <a:cubicBezTo>
                  <a:pt x="193463" y="2309064"/>
                  <a:pt x="200770" y="2313773"/>
                  <a:pt x="206291" y="2320268"/>
                </a:cubicBezTo>
                <a:cubicBezTo>
                  <a:pt x="212624" y="2327738"/>
                  <a:pt x="217008" y="2336181"/>
                  <a:pt x="220256" y="2345437"/>
                </a:cubicBezTo>
                <a:cubicBezTo>
                  <a:pt x="231785" y="2378563"/>
                  <a:pt x="229674" y="2416397"/>
                  <a:pt x="210026" y="2445951"/>
                </a:cubicBezTo>
                <a:cubicBezTo>
                  <a:pt x="206616" y="2451147"/>
                  <a:pt x="202719" y="2455856"/>
                  <a:pt x="198497" y="2460240"/>
                </a:cubicBezTo>
                <a:cubicBezTo>
                  <a:pt x="194924" y="2467872"/>
                  <a:pt x="190053" y="2474205"/>
                  <a:pt x="184532" y="2480538"/>
                </a:cubicBezTo>
                <a:cubicBezTo>
                  <a:pt x="174627" y="2491905"/>
                  <a:pt x="160337" y="2499374"/>
                  <a:pt x="146372" y="2504408"/>
                </a:cubicBezTo>
                <a:cubicBezTo>
                  <a:pt x="138253" y="2507331"/>
                  <a:pt x="129485" y="2509117"/>
                  <a:pt x="120716" y="2509117"/>
                </a:cubicBezTo>
                <a:cubicBezTo>
                  <a:pt x="111948" y="2509117"/>
                  <a:pt x="103342" y="2507331"/>
                  <a:pt x="95710" y="2503109"/>
                </a:cubicBezTo>
                <a:lnTo>
                  <a:pt x="95710" y="2503109"/>
                </a:lnTo>
                <a:close/>
                <a:moveTo>
                  <a:pt x="9946860" y="1895318"/>
                </a:moveTo>
                <a:cubicBezTo>
                  <a:pt x="9930621" y="1893694"/>
                  <a:pt x="9916008" y="1886224"/>
                  <a:pt x="9902530" y="1877456"/>
                </a:cubicBezTo>
                <a:cubicBezTo>
                  <a:pt x="9889215" y="1868850"/>
                  <a:pt x="9877036" y="1857645"/>
                  <a:pt x="9867131" y="1845304"/>
                </a:cubicBezTo>
                <a:cubicBezTo>
                  <a:pt x="9856738" y="1832639"/>
                  <a:pt x="9849756" y="1817375"/>
                  <a:pt x="9843262" y="1802436"/>
                </a:cubicBezTo>
                <a:cubicBezTo>
                  <a:pt x="9836603" y="1786847"/>
                  <a:pt x="9832057" y="1770609"/>
                  <a:pt x="9829946" y="1753884"/>
                </a:cubicBezTo>
                <a:cubicBezTo>
                  <a:pt x="9828484" y="1742680"/>
                  <a:pt x="9828647" y="1731151"/>
                  <a:pt x="9829946" y="1719784"/>
                </a:cubicBezTo>
                <a:cubicBezTo>
                  <a:pt x="9829134" y="1711016"/>
                  <a:pt x="9828809" y="1702409"/>
                  <a:pt x="9828809" y="1693641"/>
                </a:cubicBezTo>
                <a:cubicBezTo>
                  <a:pt x="9828809" y="1651909"/>
                  <a:pt x="9839202" y="1610177"/>
                  <a:pt x="9857389" y="1572667"/>
                </a:cubicBezTo>
                <a:cubicBezTo>
                  <a:pt x="9865345" y="1555942"/>
                  <a:pt x="9876062" y="1540191"/>
                  <a:pt x="9887591" y="1525739"/>
                </a:cubicBezTo>
                <a:cubicBezTo>
                  <a:pt x="9899282" y="1511125"/>
                  <a:pt x="9913409" y="1498784"/>
                  <a:pt x="9928186" y="1487255"/>
                </a:cubicBezTo>
                <a:cubicBezTo>
                  <a:pt x="9942313" y="1476213"/>
                  <a:pt x="9957902" y="1466795"/>
                  <a:pt x="9974790" y="1460624"/>
                </a:cubicBezTo>
                <a:cubicBezTo>
                  <a:pt x="9992814" y="1453967"/>
                  <a:pt x="10011650" y="1452505"/>
                  <a:pt x="10030649" y="1454779"/>
                </a:cubicBezTo>
                <a:cubicBezTo>
                  <a:pt x="10059228" y="1458189"/>
                  <a:pt x="10084722" y="1475564"/>
                  <a:pt x="10101934" y="1498459"/>
                </a:cubicBezTo>
                <a:cubicBezTo>
                  <a:pt x="10111676" y="1509663"/>
                  <a:pt x="10118984" y="1522979"/>
                  <a:pt x="10124504" y="1536619"/>
                </a:cubicBezTo>
                <a:cubicBezTo>
                  <a:pt x="10127265" y="1543601"/>
                  <a:pt x="10129051" y="1550746"/>
                  <a:pt x="10130675" y="1558053"/>
                </a:cubicBezTo>
                <a:cubicBezTo>
                  <a:pt x="10131000" y="1559027"/>
                  <a:pt x="10131325" y="1559839"/>
                  <a:pt x="10131649" y="1560813"/>
                </a:cubicBezTo>
                <a:lnTo>
                  <a:pt x="10132462" y="1562924"/>
                </a:lnTo>
                <a:cubicBezTo>
                  <a:pt x="10132786" y="1563736"/>
                  <a:pt x="10133111" y="1564711"/>
                  <a:pt x="10133436" y="1565685"/>
                </a:cubicBezTo>
                <a:lnTo>
                  <a:pt x="10133436" y="1565685"/>
                </a:lnTo>
                <a:cubicBezTo>
                  <a:pt x="10137008" y="1576077"/>
                  <a:pt x="10140256" y="1586469"/>
                  <a:pt x="10142367" y="1597349"/>
                </a:cubicBezTo>
                <a:cubicBezTo>
                  <a:pt x="10145614" y="1614237"/>
                  <a:pt x="10146913" y="1631287"/>
                  <a:pt x="10146264" y="1648337"/>
                </a:cubicBezTo>
                <a:cubicBezTo>
                  <a:pt x="10145938" y="1656131"/>
                  <a:pt x="10145938" y="1663925"/>
                  <a:pt x="10145289" y="1671557"/>
                </a:cubicBezTo>
                <a:cubicBezTo>
                  <a:pt x="10144478" y="1679514"/>
                  <a:pt x="10143666" y="1687470"/>
                  <a:pt x="10142853" y="1695589"/>
                </a:cubicBezTo>
                <a:cubicBezTo>
                  <a:pt x="10141067" y="1713776"/>
                  <a:pt x="10137008" y="1732450"/>
                  <a:pt x="10131162" y="1749662"/>
                </a:cubicBezTo>
                <a:cubicBezTo>
                  <a:pt x="10124992" y="1768011"/>
                  <a:pt x="10116061" y="1785548"/>
                  <a:pt x="10105506" y="1801624"/>
                </a:cubicBezTo>
                <a:cubicBezTo>
                  <a:pt x="10087319" y="1829553"/>
                  <a:pt x="10064099" y="1854235"/>
                  <a:pt x="10036657" y="1872909"/>
                </a:cubicBezTo>
                <a:cubicBezTo>
                  <a:pt x="10014573" y="1888010"/>
                  <a:pt x="9988105" y="1895642"/>
                  <a:pt x="9961474" y="1895642"/>
                </a:cubicBezTo>
                <a:cubicBezTo>
                  <a:pt x="9956766" y="1895642"/>
                  <a:pt x="9952056" y="1895480"/>
                  <a:pt x="9947510" y="1894993"/>
                </a:cubicBezTo>
                <a:lnTo>
                  <a:pt x="9947510" y="1894993"/>
                </a:lnTo>
                <a:close/>
                <a:moveTo>
                  <a:pt x="10001420" y="1686496"/>
                </a:moveTo>
                <a:lnTo>
                  <a:pt x="10002069" y="1686496"/>
                </a:lnTo>
                <a:lnTo>
                  <a:pt x="10002069" y="1686983"/>
                </a:lnTo>
                <a:lnTo>
                  <a:pt x="10000933" y="1687470"/>
                </a:lnTo>
                <a:lnTo>
                  <a:pt x="10000121" y="1687795"/>
                </a:lnTo>
                <a:cubicBezTo>
                  <a:pt x="10000121" y="1687795"/>
                  <a:pt x="10000933" y="1686821"/>
                  <a:pt x="10001258" y="1686334"/>
                </a:cubicBezTo>
                <a:lnTo>
                  <a:pt x="10001258" y="1686334"/>
                </a:lnTo>
                <a:close/>
                <a:moveTo>
                  <a:pt x="10168185" y="2143435"/>
                </a:moveTo>
                <a:cubicBezTo>
                  <a:pt x="10161690" y="2138564"/>
                  <a:pt x="10156169" y="2133043"/>
                  <a:pt x="10151297" y="2126548"/>
                </a:cubicBezTo>
                <a:cubicBezTo>
                  <a:pt x="10150161" y="2125086"/>
                  <a:pt x="10149186" y="2123625"/>
                  <a:pt x="10148212" y="2122001"/>
                </a:cubicBezTo>
                <a:cubicBezTo>
                  <a:pt x="10146101" y="2118916"/>
                  <a:pt x="10144315" y="2115668"/>
                  <a:pt x="10142529" y="2112258"/>
                </a:cubicBezTo>
                <a:cubicBezTo>
                  <a:pt x="10139119" y="2105276"/>
                  <a:pt x="10136033" y="2097644"/>
                  <a:pt x="10134897" y="2089850"/>
                </a:cubicBezTo>
                <a:cubicBezTo>
                  <a:pt x="10133922" y="2083679"/>
                  <a:pt x="10133760" y="2077671"/>
                  <a:pt x="10134410" y="2071663"/>
                </a:cubicBezTo>
                <a:cubicBezTo>
                  <a:pt x="10134248" y="2071176"/>
                  <a:pt x="10134085" y="2070689"/>
                  <a:pt x="10133922" y="2070202"/>
                </a:cubicBezTo>
                <a:cubicBezTo>
                  <a:pt x="10128077" y="2052502"/>
                  <a:pt x="10126615" y="2033016"/>
                  <a:pt x="10130188" y="2014667"/>
                </a:cubicBezTo>
                <a:cubicBezTo>
                  <a:pt x="10133273" y="1998916"/>
                  <a:pt x="10139930" y="1982841"/>
                  <a:pt x="10151297" y="1971149"/>
                </a:cubicBezTo>
                <a:cubicBezTo>
                  <a:pt x="10156980" y="1965304"/>
                  <a:pt x="10163151" y="1960270"/>
                  <a:pt x="10170621" y="1956535"/>
                </a:cubicBezTo>
                <a:cubicBezTo>
                  <a:pt x="10179226" y="1952151"/>
                  <a:pt x="10189295" y="1948741"/>
                  <a:pt x="10199037" y="1948903"/>
                </a:cubicBezTo>
                <a:cubicBezTo>
                  <a:pt x="10206994" y="1948903"/>
                  <a:pt x="10214626" y="1950202"/>
                  <a:pt x="10222258" y="1952963"/>
                </a:cubicBezTo>
                <a:cubicBezTo>
                  <a:pt x="10229727" y="1955723"/>
                  <a:pt x="10236872" y="1959296"/>
                  <a:pt x="10243529" y="1963517"/>
                </a:cubicBezTo>
                <a:cubicBezTo>
                  <a:pt x="10258956" y="1973423"/>
                  <a:pt x="10272758" y="1986251"/>
                  <a:pt x="10283638" y="2001190"/>
                </a:cubicBezTo>
                <a:cubicBezTo>
                  <a:pt x="10288184" y="2007523"/>
                  <a:pt x="10291919" y="2014180"/>
                  <a:pt x="10295166" y="2021325"/>
                </a:cubicBezTo>
                <a:cubicBezTo>
                  <a:pt x="10298414" y="2028632"/>
                  <a:pt x="10300038" y="2036751"/>
                  <a:pt x="10301499" y="2044546"/>
                </a:cubicBezTo>
                <a:cubicBezTo>
                  <a:pt x="10303285" y="2053964"/>
                  <a:pt x="10302636" y="2063869"/>
                  <a:pt x="10301662" y="2073449"/>
                </a:cubicBezTo>
                <a:cubicBezTo>
                  <a:pt x="10300525" y="2084329"/>
                  <a:pt x="10296303" y="2094234"/>
                  <a:pt x="10291757" y="2103977"/>
                </a:cubicBezTo>
                <a:cubicBezTo>
                  <a:pt x="10284450" y="2119241"/>
                  <a:pt x="10270809" y="2131257"/>
                  <a:pt x="10256520" y="2139863"/>
                </a:cubicBezTo>
                <a:cubicBezTo>
                  <a:pt x="10242718" y="2148144"/>
                  <a:pt x="10225992" y="2155289"/>
                  <a:pt x="10209754" y="2155776"/>
                </a:cubicBezTo>
                <a:cubicBezTo>
                  <a:pt x="10209105" y="2155776"/>
                  <a:pt x="10208456" y="2155776"/>
                  <a:pt x="10207643" y="2155776"/>
                </a:cubicBezTo>
                <a:cubicBezTo>
                  <a:pt x="10193516" y="2155776"/>
                  <a:pt x="10179389" y="2152042"/>
                  <a:pt x="10168023" y="2143435"/>
                </a:cubicBezTo>
                <a:lnTo>
                  <a:pt x="10168023" y="2143435"/>
                </a:lnTo>
                <a:close/>
                <a:moveTo>
                  <a:pt x="6546770" y="369751"/>
                </a:moveTo>
                <a:cubicBezTo>
                  <a:pt x="6538327" y="366990"/>
                  <a:pt x="6530370" y="362931"/>
                  <a:pt x="6522576" y="358871"/>
                </a:cubicBezTo>
                <a:cubicBezTo>
                  <a:pt x="6514294" y="354487"/>
                  <a:pt x="6506500" y="349291"/>
                  <a:pt x="6499518" y="343283"/>
                </a:cubicBezTo>
                <a:cubicBezTo>
                  <a:pt x="6486527" y="332241"/>
                  <a:pt x="6477272" y="318276"/>
                  <a:pt x="6470939" y="302525"/>
                </a:cubicBezTo>
                <a:cubicBezTo>
                  <a:pt x="6463470" y="284014"/>
                  <a:pt x="6460709" y="264041"/>
                  <a:pt x="6462820" y="244230"/>
                </a:cubicBezTo>
                <a:cubicBezTo>
                  <a:pt x="6464606" y="227992"/>
                  <a:pt x="6471264" y="212891"/>
                  <a:pt x="6478895" y="198601"/>
                </a:cubicBezTo>
                <a:cubicBezTo>
                  <a:pt x="6482955" y="191132"/>
                  <a:pt x="6487827" y="183825"/>
                  <a:pt x="6493510" y="177654"/>
                </a:cubicBezTo>
                <a:cubicBezTo>
                  <a:pt x="6498543" y="172133"/>
                  <a:pt x="6503902" y="166288"/>
                  <a:pt x="6510397" y="162391"/>
                </a:cubicBezTo>
                <a:cubicBezTo>
                  <a:pt x="6520465" y="156220"/>
                  <a:pt x="6532481" y="153622"/>
                  <a:pt x="6543685" y="157032"/>
                </a:cubicBezTo>
                <a:cubicBezTo>
                  <a:pt x="6544660" y="156383"/>
                  <a:pt x="6545634" y="155733"/>
                  <a:pt x="6546608" y="155083"/>
                </a:cubicBezTo>
                <a:cubicBezTo>
                  <a:pt x="6551804" y="151673"/>
                  <a:pt x="6558949" y="149400"/>
                  <a:pt x="6565445" y="148588"/>
                </a:cubicBezTo>
                <a:cubicBezTo>
                  <a:pt x="6572751" y="145016"/>
                  <a:pt x="6580221" y="141931"/>
                  <a:pt x="6588015" y="139495"/>
                </a:cubicBezTo>
                <a:cubicBezTo>
                  <a:pt x="6606202" y="133487"/>
                  <a:pt x="6626175" y="133649"/>
                  <a:pt x="6645011" y="135435"/>
                </a:cubicBezTo>
                <a:cubicBezTo>
                  <a:pt x="6662223" y="137059"/>
                  <a:pt x="6678786" y="143717"/>
                  <a:pt x="6693725" y="152161"/>
                </a:cubicBezTo>
                <a:cubicBezTo>
                  <a:pt x="6701357" y="156545"/>
                  <a:pt x="6708015" y="162066"/>
                  <a:pt x="6714185" y="168399"/>
                </a:cubicBezTo>
                <a:cubicBezTo>
                  <a:pt x="6721005" y="175706"/>
                  <a:pt x="6726039" y="183987"/>
                  <a:pt x="6730586" y="192918"/>
                </a:cubicBezTo>
                <a:cubicBezTo>
                  <a:pt x="6734320" y="200225"/>
                  <a:pt x="6737081" y="208344"/>
                  <a:pt x="6738705" y="216463"/>
                </a:cubicBezTo>
                <a:cubicBezTo>
                  <a:pt x="6740328" y="224258"/>
                  <a:pt x="6740328" y="231565"/>
                  <a:pt x="6739841" y="239359"/>
                </a:cubicBezTo>
                <a:cubicBezTo>
                  <a:pt x="6739354" y="246829"/>
                  <a:pt x="6737243" y="254623"/>
                  <a:pt x="6734970" y="261605"/>
                </a:cubicBezTo>
                <a:cubicBezTo>
                  <a:pt x="6732697" y="269075"/>
                  <a:pt x="6729287" y="276057"/>
                  <a:pt x="6725714" y="282877"/>
                </a:cubicBezTo>
                <a:cubicBezTo>
                  <a:pt x="6712886" y="306422"/>
                  <a:pt x="6696323" y="327694"/>
                  <a:pt x="6674402" y="343283"/>
                </a:cubicBezTo>
                <a:cubicBezTo>
                  <a:pt x="6650857" y="360008"/>
                  <a:pt x="6625038" y="377220"/>
                  <a:pt x="6595160" y="378195"/>
                </a:cubicBezTo>
                <a:cubicBezTo>
                  <a:pt x="6593861" y="378195"/>
                  <a:pt x="6592724" y="378195"/>
                  <a:pt x="6591425" y="378195"/>
                </a:cubicBezTo>
                <a:cubicBezTo>
                  <a:pt x="6576161" y="378195"/>
                  <a:pt x="6561547" y="374785"/>
                  <a:pt x="6547096" y="370076"/>
                </a:cubicBezTo>
                <a:lnTo>
                  <a:pt x="6547096" y="370076"/>
                </a:lnTo>
                <a:close/>
                <a:moveTo>
                  <a:pt x="6949150" y="145341"/>
                </a:moveTo>
                <a:cubicBezTo>
                  <a:pt x="6933074" y="144204"/>
                  <a:pt x="6917973" y="139170"/>
                  <a:pt x="6905145" y="129427"/>
                </a:cubicBezTo>
                <a:cubicBezTo>
                  <a:pt x="6893129" y="120334"/>
                  <a:pt x="6883061" y="107506"/>
                  <a:pt x="6880138" y="92567"/>
                </a:cubicBezTo>
                <a:cubicBezTo>
                  <a:pt x="6877215" y="77465"/>
                  <a:pt x="6881924" y="63501"/>
                  <a:pt x="6889556" y="50835"/>
                </a:cubicBezTo>
                <a:cubicBezTo>
                  <a:pt x="6889881" y="49698"/>
                  <a:pt x="6890206" y="48562"/>
                  <a:pt x="6890693" y="47425"/>
                </a:cubicBezTo>
                <a:cubicBezTo>
                  <a:pt x="6895889" y="32811"/>
                  <a:pt x="6906444" y="21444"/>
                  <a:pt x="6919759" y="13650"/>
                </a:cubicBezTo>
                <a:cubicBezTo>
                  <a:pt x="6930314" y="7479"/>
                  <a:pt x="6942817" y="4069"/>
                  <a:pt x="6954833" y="1796"/>
                </a:cubicBezTo>
                <a:cubicBezTo>
                  <a:pt x="6962303" y="335"/>
                  <a:pt x="6970584" y="-640"/>
                  <a:pt x="6978216" y="497"/>
                </a:cubicBezTo>
                <a:cubicBezTo>
                  <a:pt x="6986985" y="1796"/>
                  <a:pt x="6994779" y="4394"/>
                  <a:pt x="7002736" y="8129"/>
                </a:cubicBezTo>
                <a:cubicBezTo>
                  <a:pt x="7006795" y="10077"/>
                  <a:pt x="7010855" y="12838"/>
                  <a:pt x="7014589" y="15436"/>
                </a:cubicBezTo>
                <a:cubicBezTo>
                  <a:pt x="7020760" y="19496"/>
                  <a:pt x="7026930" y="24042"/>
                  <a:pt x="7031802" y="29726"/>
                </a:cubicBezTo>
                <a:cubicBezTo>
                  <a:pt x="7042844" y="42716"/>
                  <a:pt x="7047878" y="59928"/>
                  <a:pt x="7044630" y="76816"/>
                </a:cubicBezTo>
                <a:cubicBezTo>
                  <a:pt x="7041870" y="90781"/>
                  <a:pt x="7035699" y="102797"/>
                  <a:pt x="7026930" y="114001"/>
                </a:cubicBezTo>
                <a:cubicBezTo>
                  <a:pt x="7017837" y="125855"/>
                  <a:pt x="7005009" y="134136"/>
                  <a:pt x="6991369" y="139982"/>
                </a:cubicBezTo>
                <a:cubicBezTo>
                  <a:pt x="6981139" y="144366"/>
                  <a:pt x="6970097" y="145828"/>
                  <a:pt x="6959218" y="145828"/>
                </a:cubicBezTo>
                <a:cubicBezTo>
                  <a:pt x="6955970" y="145828"/>
                  <a:pt x="6952722" y="145828"/>
                  <a:pt x="6949475" y="145503"/>
                </a:cubicBezTo>
                <a:close/>
              </a:path>
            </a:pathLst>
          </a:custGeom>
          <a:solidFill>
            <a:srgbClr val="FFFFFF"/>
          </a:solidFill>
          <a:ln w="16231" cap="flat">
            <a:noFill/>
            <a:prstDash val="solid"/>
            <a:miter/>
          </a:ln>
        </p:spPr>
        <p:txBody>
          <a:bodyPr rtlCol="0" anchor="ctr"/>
          <a:lstStyle/>
          <a:p>
            <a:endParaRPr lang="en-US"/>
          </a:p>
        </p:txBody>
      </p:sp>
      <p:grpSp>
        <p:nvGrpSpPr>
          <p:cNvPr id="320" name="Graphic 161">
            <a:extLst>
              <a:ext uri="{FF2B5EF4-FFF2-40B4-BE49-F238E27FC236}">
                <a16:creationId xmlns:a16="http://schemas.microsoft.com/office/drawing/2014/main" id="{ED83C40B-F2FE-C840-A0E7-A81B6C37F549}"/>
              </a:ext>
            </a:extLst>
          </p:cNvPr>
          <p:cNvGrpSpPr/>
          <p:nvPr userDrawn="1"/>
        </p:nvGrpSpPr>
        <p:grpSpPr>
          <a:xfrm>
            <a:off x="-162" y="4717359"/>
            <a:ext cx="12192649" cy="2342824"/>
            <a:chOff x="-162" y="4717359"/>
            <a:chExt cx="12192649" cy="2342824"/>
          </a:xfrm>
        </p:grpSpPr>
        <p:sp>
          <p:nvSpPr>
            <p:cNvPr id="321" name="Freeform: Shape 320">
              <a:extLst>
                <a:ext uri="{FF2B5EF4-FFF2-40B4-BE49-F238E27FC236}">
                  <a16:creationId xmlns:a16="http://schemas.microsoft.com/office/drawing/2014/main" id="{3AFC05D5-FA24-7728-D298-D6D4019515F3}"/>
                </a:ext>
              </a:extLst>
            </p:cNvPr>
            <p:cNvSpPr/>
            <p:nvPr/>
          </p:nvSpPr>
          <p:spPr>
            <a:xfrm>
              <a:off x="0" y="4717359"/>
              <a:ext cx="9739131" cy="2342336"/>
            </a:xfrm>
            <a:custGeom>
              <a:avLst/>
              <a:gdLst>
                <a:gd name="connsiteX0" fmla="*/ 9467332 w 9739131"/>
                <a:gd name="connsiteY0" fmla="*/ 2342174 h 2342336"/>
                <a:gd name="connsiteX1" fmla="*/ 0 w 9739131"/>
                <a:gd name="connsiteY1" fmla="*/ 2342174 h 2342336"/>
                <a:gd name="connsiteX2" fmla="*/ 0 w 9739131"/>
                <a:gd name="connsiteY2" fmla="*/ 139648 h 2342336"/>
                <a:gd name="connsiteX3" fmla="*/ 0 w 9739131"/>
                <a:gd name="connsiteY3" fmla="*/ 139648 h 2342336"/>
                <a:gd name="connsiteX4" fmla="*/ 0 w 9739131"/>
                <a:gd name="connsiteY4" fmla="*/ 23418 h 2342336"/>
                <a:gd name="connsiteX5" fmla="*/ 34463 w 9739131"/>
                <a:gd name="connsiteY5" fmla="*/ 20329 h 2342336"/>
                <a:gd name="connsiteX6" fmla="*/ 171663 w 9739131"/>
                <a:gd name="connsiteY6" fmla="*/ 10901 h 2342336"/>
                <a:gd name="connsiteX7" fmla="*/ 316667 w 9739131"/>
                <a:gd name="connsiteY7" fmla="*/ 4236 h 2342336"/>
                <a:gd name="connsiteX8" fmla="*/ 458094 w 9739131"/>
                <a:gd name="connsiteY8" fmla="*/ 9 h 2342336"/>
                <a:gd name="connsiteX9" fmla="*/ 753628 w 9739131"/>
                <a:gd name="connsiteY9" fmla="*/ 24068 h 2342336"/>
                <a:gd name="connsiteX10" fmla="*/ 1039896 w 9739131"/>
                <a:gd name="connsiteY10" fmla="*/ 51703 h 2342336"/>
                <a:gd name="connsiteX11" fmla="*/ 1347785 w 9739131"/>
                <a:gd name="connsiteY11" fmla="*/ 85516 h 2342336"/>
                <a:gd name="connsiteX12" fmla="*/ 1640230 w 9739131"/>
                <a:gd name="connsiteY12" fmla="*/ 126969 h 2342336"/>
                <a:gd name="connsiteX13" fmla="*/ 1757274 w 9739131"/>
                <a:gd name="connsiteY13" fmla="*/ 146801 h 2342336"/>
                <a:gd name="connsiteX14" fmla="*/ 1857085 w 9739131"/>
                <a:gd name="connsiteY14" fmla="*/ 159156 h 2342336"/>
                <a:gd name="connsiteX15" fmla="*/ 2070527 w 9739131"/>
                <a:gd name="connsiteY15" fmla="*/ 188741 h 2342336"/>
                <a:gd name="connsiteX16" fmla="*/ 2283806 w 9739131"/>
                <a:gd name="connsiteY16" fmla="*/ 225805 h 2342336"/>
                <a:gd name="connsiteX17" fmla="*/ 2491720 w 9739131"/>
                <a:gd name="connsiteY17" fmla="*/ 270184 h 2342336"/>
                <a:gd name="connsiteX18" fmla="*/ 2903647 w 9739131"/>
                <a:gd name="connsiteY18" fmla="*/ 363168 h 2342336"/>
                <a:gd name="connsiteX19" fmla="*/ 3266806 w 9739131"/>
                <a:gd name="connsiteY19" fmla="*/ 450138 h 2342336"/>
                <a:gd name="connsiteX20" fmla="*/ 3475695 w 9739131"/>
                <a:gd name="connsiteY20" fmla="*/ 497931 h 2342336"/>
                <a:gd name="connsiteX21" fmla="*/ 3675482 w 9739131"/>
                <a:gd name="connsiteY21" fmla="*/ 549788 h 2342336"/>
                <a:gd name="connsiteX22" fmla="*/ 4080419 w 9739131"/>
                <a:gd name="connsiteY22" fmla="*/ 660491 h 2342336"/>
                <a:gd name="connsiteX23" fmla="*/ 4473326 w 9739131"/>
                <a:gd name="connsiteY23" fmla="*/ 779810 h 2342336"/>
                <a:gd name="connsiteX24" fmla="*/ 4872086 w 9739131"/>
                <a:gd name="connsiteY24" fmla="*/ 895228 h 2342336"/>
                <a:gd name="connsiteX25" fmla="*/ 5064395 w 9739131"/>
                <a:gd name="connsiteY25" fmla="*/ 949847 h 2342336"/>
                <a:gd name="connsiteX26" fmla="*/ 5258004 w 9739131"/>
                <a:gd name="connsiteY26" fmla="*/ 1004793 h 2342336"/>
                <a:gd name="connsiteX27" fmla="*/ 5649448 w 9739131"/>
                <a:gd name="connsiteY27" fmla="*/ 1129802 h 2342336"/>
                <a:gd name="connsiteX28" fmla="*/ 5786161 w 9739131"/>
                <a:gd name="connsiteY28" fmla="*/ 1174993 h 2342336"/>
                <a:gd name="connsiteX29" fmla="*/ 5904992 w 9739131"/>
                <a:gd name="connsiteY29" fmla="*/ 1207830 h 2342336"/>
                <a:gd name="connsiteX30" fmla="*/ 6259048 w 9739131"/>
                <a:gd name="connsiteY30" fmla="*/ 1310893 h 2342336"/>
                <a:gd name="connsiteX31" fmla="*/ 6332037 w 9739131"/>
                <a:gd name="connsiteY31" fmla="*/ 1333002 h 2342336"/>
                <a:gd name="connsiteX32" fmla="*/ 6336589 w 9739131"/>
                <a:gd name="connsiteY32" fmla="*/ 1333977 h 2342336"/>
                <a:gd name="connsiteX33" fmla="*/ 6334313 w 9739131"/>
                <a:gd name="connsiteY33" fmla="*/ 1333489 h 2342336"/>
                <a:gd name="connsiteX34" fmla="*/ 6336427 w 9739131"/>
                <a:gd name="connsiteY34" fmla="*/ 1333977 h 2342336"/>
                <a:gd name="connsiteX35" fmla="*/ 6334964 w 9739131"/>
                <a:gd name="connsiteY35" fmla="*/ 1333652 h 2342336"/>
                <a:gd name="connsiteX36" fmla="*/ 6337727 w 9739131"/>
                <a:gd name="connsiteY36" fmla="*/ 1334302 h 2342336"/>
                <a:gd name="connsiteX37" fmla="*/ 6341466 w 9739131"/>
                <a:gd name="connsiteY37" fmla="*/ 1335115 h 2342336"/>
                <a:gd name="connsiteX38" fmla="*/ 6339353 w 9739131"/>
                <a:gd name="connsiteY38" fmla="*/ 1334627 h 2342336"/>
                <a:gd name="connsiteX39" fmla="*/ 6356909 w 9739131"/>
                <a:gd name="connsiteY39" fmla="*/ 1338691 h 2342336"/>
                <a:gd name="connsiteX40" fmla="*/ 6350407 w 9739131"/>
                <a:gd name="connsiteY40" fmla="*/ 1337228 h 2342336"/>
                <a:gd name="connsiteX41" fmla="*/ 6362924 w 9739131"/>
                <a:gd name="connsiteY41" fmla="*/ 1340154 h 2342336"/>
                <a:gd name="connsiteX42" fmla="*/ 6510366 w 9739131"/>
                <a:gd name="connsiteY42" fmla="*/ 1378681 h 2342336"/>
                <a:gd name="connsiteX43" fmla="*/ 6658133 w 9739131"/>
                <a:gd name="connsiteY43" fmla="*/ 1423873 h 2342336"/>
                <a:gd name="connsiteX44" fmla="*/ 6678290 w 9739131"/>
                <a:gd name="connsiteY44" fmla="*/ 1437040 h 2342336"/>
                <a:gd name="connsiteX45" fmla="*/ 6883441 w 9739131"/>
                <a:gd name="connsiteY45" fmla="*/ 1494748 h 2342336"/>
                <a:gd name="connsiteX46" fmla="*/ 7131020 w 9739131"/>
                <a:gd name="connsiteY46" fmla="*/ 1565625 h 2342336"/>
                <a:gd name="connsiteX47" fmla="*/ 7378599 w 9739131"/>
                <a:gd name="connsiteY47" fmla="*/ 1639589 h 2342336"/>
                <a:gd name="connsiteX48" fmla="*/ 7624877 w 9739131"/>
                <a:gd name="connsiteY48" fmla="*/ 1715018 h 2342336"/>
                <a:gd name="connsiteX49" fmla="*/ 7624715 w 9739131"/>
                <a:gd name="connsiteY49" fmla="*/ 1715018 h 2342336"/>
                <a:gd name="connsiteX50" fmla="*/ 7928214 w 9739131"/>
                <a:gd name="connsiteY50" fmla="*/ 1797273 h 2342336"/>
                <a:gd name="connsiteX51" fmla="*/ 8226187 w 9739131"/>
                <a:gd name="connsiteY51" fmla="*/ 1876277 h 2342336"/>
                <a:gd name="connsiteX52" fmla="*/ 8518957 w 9739131"/>
                <a:gd name="connsiteY52" fmla="*/ 1954956 h 2342336"/>
                <a:gd name="connsiteX53" fmla="*/ 8827496 w 9739131"/>
                <a:gd name="connsiteY53" fmla="*/ 2047778 h 2342336"/>
                <a:gd name="connsiteX54" fmla="*/ 9121241 w 9739131"/>
                <a:gd name="connsiteY54" fmla="*/ 2138974 h 2342336"/>
                <a:gd name="connsiteX55" fmla="*/ 9408485 w 9739131"/>
                <a:gd name="connsiteY55" fmla="*/ 2226594 h 2342336"/>
                <a:gd name="connsiteX56" fmla="*/ 9681911 w 9739131"/>
                <a:gd name="connsiteY56" fmla="*/ 2314701 h 2342336"/>
                <a:gd name="connsiteX57" fmla="*/ 9739132 w 9739131"/>
                <a:gd name="connsiteY57" fmla="*/ 2333396 h 2342336"/>
                <a:gd name="connsiteX58" fmla="*/ 9731655 w 9739131"/>
                <a:gd name="connsiteY58" fmla="*/ 2333884 h 2342336"/>
                <a:gd name="connsiteX59" fmla="*/ 9675409 w 9739131"/>
                <a:gd name="connsiteY59" fmla="*/ 2338435 h 2342336"/>
                <a:gd name="connsiteX60" fmla="*/ 9640458 w 9739131"/>
                <a:gd name="connsiteY60" fmla="*/ 2342337 h 2342336"/>
                <a:gd name="connsiteX61" fmla="*/ 9467007 w 9739131"/>
                <a:gd name="connsiteY61" fmla="*/ 2342337 h 234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739131" h="2342336">
                  <a:moveTo>
                    <a:pt x="9467332" y="2342174"/>
                  </a:moveTo>
                  <a:lnTo>
                    <a:pt x="0" y="2342174"/>
                  </a:lnTo>
                  <a:lnTo>
                    <a:pt x="0" y="139648"/>
                  </a:lnTo>
                  <a:lnTo>
                    <a:pt x="0" y="139648"/>
                  </a:lnTo>
                  <a:lnTo>
                    <a:pt x="0" y="23418"/>
                  </a:lnTo>
                  <a:cubicBezTo>
                    <a:pt x="11542" y="22443"/>
                    <a:pt x="23084" y="21468"/>
                    <a:pt x="34463" y="20329"/>
                  </a:cubicBezTo>
                  <a:cubicBezTo>
                    <a:pt x="80142" y="16265"/>
                    <a:pt x="125821" y="13014"/>
                    <a:pt x="171663" y="10901"/>
                  </a:cubicBezTo>
                  <a:cubicBezTo>
                    <a:pt x="219944" y="8462"/>
                    <a:pt x="268387" y="6675"/>
                    <a:pt x="316667" y="4236"/>
                  </a:cubicBezTo>
                  <a:cubicBezTo>
                    <a:pt x="363809" y="1797"/>
                    <a:pt x="410952" y="-153"/>
                    <a:pt x="458094" y="9"/>
                  </a:cubicBezTo>
                  <a:cubicBezTo>
                    <a:pt x="556931" y="497"/>
                    <a:pt x="655442" y="13989"/>
                    <a:pt x="753628" y="24068"/>
                  </a:cubicBezTo>
                  <a:cubicBezTo>
                    <a:pt x="849051" y="33822"/>
                    <a:pt x="944474" y="41950"/>
                    <a:pt x="1039896" y="51703"/>
                  </a:cubicBezTo>
                  <a:cubicBezTo>
                    <a:pt x="1142634" y="62270"/>
                    <a:pt x="1245210" y="73812"/>
                    <a:pt x="1347785" y="85516"/>
                  </a:cubicBezTo>
                  <a:cubicBezTo>
                    <a:pt x="1445646" y="96732"/>
                    <a:pt x="1543182" y="111200"/>
                    <a:pt x="1640230" y="126969"/>
                  </a:cubicBezTo>
                  <a:cubicBezTo>
                    <a:pt x="1679245" y="133308"/>
                    <a:pt x="1718259" y="139973"/>
                    <a:pt x="1757274" y="146801"/>
                  </a:cubicBezTo>
                  <a:cubicBezTo>
                    <a:pt x="1790598" y="150865"/>
                    <a:pt x="1823761" y="154929"/>
                    <a:pt x="1857085" y="159156"/>
                  </a:cubicBezTo>
                  <a:cubicBezTo>
                    <a:pt x="1928287" y="168096"/>
                    <a:pt x="1999651" y="177200"/>
                    <a:pt x="2070527" y="188741"/>
                  </a:cubicBezTo>
                  <a:cubicBezTo>
                    <a:pt x="2141728" y="200121"/>
                    <a:pt x="2213092" y="211662"/>
                    <a:pt x="2283806" y="225805"/>
                  </a:cubicBezTo>
                  <a:cubicBezTo>
                    <a:pt x="2353381" y="239623"/>
                    <a:pt x="2422469" y="254741"/>
                    <a:pt x="2491720" y="270184"/>
                  </a:cubicBezTo>
                  <a:cubicBezTo>
                    <a:pt x="2629083" y="300746"/>
                    <a:pt x="2766446" y="331632"/>
                    <a:pt x="2903647" y="363168"/>
                  </a:cubicBezTo>
                  <a:cubicBezTo>
                    <a:pt x="3025079" y="390966"/>
                    <a:pt x="3145536" y="422015"/>
                    <a:pt x="3266806" y="450138"/>
                  </a:cubicBezTo>
                  <a:cubicBezTo>
                    <a:pt x="3336382" y="466069"/>
                    <a:pt x="3406120" y="481512"/>
                    <a:pt x="3475695" y="497931"/>
                  </a:cubicBezTo>
                  <a:cubicBezTo>
                    <a:pt x="3542670" y="513699"/>
                    <a:pt x="3609157" y="531255"/>
                    <a:pt x="3675482" y="549788"/>
                  </a:cubicBezTo>
                  <a:cubicBezTo>
                    <a:pt x="3810244" y="587501"/>
                    <a:pt x="3945819" y="622126"/>
                    <a:pt x="4080419" y="660491"/>
                  </a:cubicBezTo>
                  <a:cubicBezTo>
                    <a:pt x="4212092" y="698204"/>
                    <a:pt x="4342466" y="739982"/>
                    <a:pt x="4473326" y="779810"/>
                  </a:cubicBezTo>
                  <a:cubicBezTo>
                    <a:pt x="4605650" y="820124"/>
                    <a:pt x="4738949" y="857188"/>
                    <a:pt x="4872086" y="895228"/>
                  </a:cubicBezTo>
                  <a:cubicBezTo>
                    <a:pt x="4936135" y="913596"/>
                    <a:pt x="5000183" y="932129"/>
                    <a:pt x="5064395" y="949847"/>
                  </a:cubicBezTo>
                  <a:cubicBezTo>
                    <a:pt x="5129093" y="967729"/>
                    <a:pt x="5193630" y="985611"/>
                    <a:pt x="5258004" y="1004793"/>
                  </a:cubicBezTo>
                  <a:cubicBezTo>
                    <a:pt x="5389189" y="1043970"/>
                    <a:pt x="5519237" y="1087536"/>
                    <a:pt x="5649448" y="1129802"/>
                  </a:cubicBezTo>
                  <a:cubicBezTo>
                    <a:pt x="5695127" y="1144595"/>
                    <a:pt x="5740644" y="1159713"/>
                    <a:pt x="5786161" y="1174993"/>
                  </a:cubicBezTo>
                  <a:cubicBezTo>
                    <a:pt x="5825826" y="1185560"/>
                    <a:pt x="5865490" y="1196451"/>
                    <a:pt x="5904992" y="1207830"/>
                  </a:cubicBezTo>
                  <a:cubicBezTo>
                    <a:pt x="6023173" y="1241643"/>
                    <a:pt x="6141355" y="1275292"/>
                    <a:pt x="6259048" y="1310893"/>
                  </a:cubicBezTo>
                  <a:cubicBezTo>
                    <a:pt x="6283432" y="1318209"/>
                    <a:pt x="6307653" y="1325686"/>
                    <a:pt x="6332037" y="1333002"/>
                  </a:cubicBezTo>
                  <a:lnTo>
                    <a:pt x="6336589" y="1333977"/>
                  </a:lnTo>
                  <a:lnTo>
                    <a:pt x="6334313" y="1333489"/>
                  </a:lnTo>
                  <a:lnTo>
                    <a:pt x="6336427" y="1333977"/>
                  </a:lnTo>
                  <a:lnTo>
                    <a:pt x="6334964" y="1333652"/>
                  </a:lnTo>
                  <a:lnTo>
                    <a:pt x="6337727" y="1334302"/>
                  </a:lnTo>
                  <a:lnTo>
                    <a:pt x="6341466" y="1335115"/>
                  </a:lnTo>
                  <a:lnTo>
                    <a:pt x="6339353" y="1334627"/>
                  </a:lnTo>
                  <a:cubicBezTo>
                    <a:pt x="6345205" y="1335928"/>
                    <a:pt x="6351057" y="1337390"/>
                    <a:pt x="6356909" y="1338691"/>
                  </a:cubicBezTo>
                  <a:cubicBezTo>
                    <a:pt x="6354796" y="1338204"/>
                    <a:pt x="6352520" y="1337716"/>
                    <a:pt x="6350407" y="1337228"/>
                  </a:cubicBezTo>
                  <a:lnTo>
                    <a:pt x="6362924" y="1340154"/>
                  </a:lnTo>
                  <a:cubicBezTo>
                    <a:pt x="6412505" y="1351533"/>
                    <a:pt x="6461760" y="1364051"/>
                    <a:pt x="6510366" y="1378681"/>
                  </a:cubicBezTo>
                  <a:cubicBezTo>
                    <a:pt x="6559621" y="1393474"/>
                    <a:pt x="6609040" y="1408267"/>
                    <a:pt x="6658133" y="1423873"/>
                  </a:cubicBezTo>
                  <a:cubicBezTo>
                    <a:pt x="6666098" y="1426474"/>
                    <a:pt x="6673088" y="1431188"/>
                    <a:pt x="6678290" y="1437040"/>
                  </a:cubicBezTo>
                  <a:cubicBezTo>
                    <a:pt x="6746565" y="1456709"/>
                    <a:pt x="6815003" y="1475729"/>
                    <a:pt x="6883441" y="1494748"/>
                  </a:cubicBezTo>
                  <a:cubicBezTo>
                    <a:pt x="6966184" y="1517669"/>
                    <a:pt x="7048602" y="1541566"/>
                    <a:pt x="7131020" y="1565625"/>
                  </a:cubicBezTo>
                  <a:cubicBezTo>
                    <a:pt x="7213600" y="1589846"/>
                    <a:pt x="7296343" y="1614230"/>
                    <a:pt x="7378599" y="1639589"/>
                  </a:cubicBezTo>
                  <a:cubicBezTo>
                    <a:pt x="7460692" y="1664787"/>
                    <a:pt x="7542459" y="1690634"/>
                    <a:pt x="7624877" y="1715018"/>
                  </a:cubicBezTo>
                  <a:lnTo>
                    <a:pt x="7624715" y="1715018"/>
                  </a:lnTo>
                  <a:cubicBezTo>
                    <a:pt x="7725664" y="1743466"/>
                    <a:pt x="7827102" y="1769800"/>
                    <a:pt x="7928214" y="1797273"/>
                  </a:cubicBezTo>
                  <a:cubicBezTo>
                    <a:pt x="8027376" y="1824258"/>
                    <a:pt x="8126537" y="1851080"/>
                    <a:pt x="8226187" y="1876277"/>
                  </a:cubicBezTo>
                  <a:cubicBezTo>
                    <a:pt x="8324210" y="1901148"/>
                    <a:pt x="8421746" y="1926996"/>
                    <a:pt x="8518957" y="1954956"/>
                  </a:cubicBezTo>
                  <a:cubicBezTo>
                    <a:pt x="8622183" y="1984705"/>
                    <a:pt x="8724920" y="2015754"/>
                    <a:pt x="8827496" y="2047778"/>
                  </a:cubicBezTo>
                  <a:cubicBezTo>
                    <a:pt x="8925357" y="2078339"/>
                    <a:pt x="9022893" y="2109876"/>
                    <a:pt x="9121241" y="2138974"/>
                  </a:cubicBezTo>
                  <a:cubicBezTo>
                    <a:pt x="9217315" y="2167422"/>
                    <a:pt x="9313387" y="2195708"/>
                    <a:pt x="9408485" y="2226594"/>
                  </a:cubicBezTo>
                  <a:cubicBezTo>
                    <a:pt x="9499519" y="2256180"/>
                    <a:pt x="9590877" y="2285116"/>
                    <a:pt x="9681911" y="2314701"/>
                  </a:cubicBezTo>
                  <a:cubicBezTo>
                    <a:pt x="9700931" y="2320879"/>
                    <a:pt x="9720113" y="2327056"/>
                    <a:pt x="9739132" y="2333396"/>
                  </a:cubicBezTo>
                  <a:cubicBezTo>
                    <a:pt x="9736694" y="2333396"/>
                    <a:pt x="9734255" y="2333721"/>
                    <a:pt x="9731655" y="2333884"/>
                  </a:cubicBezTo>
                  <a:cubicBezTo>
                    <a:pt x="9712960" y="2335347"/>
                    <a:pt x="9694265" y="2336972"/>
                    <a:pt x="9675409" y="2338435"/>
                  </a:cubicBezTo>
                  <a:cubicBezTo>
                    <a:pt x="9663704" y="2339411"/>
                    <a:pt x="9652163" y="2340874"/>
                    <a:pt x="9640458" y="2342337"/>
                  </a:cubicBezTo>
                  <a:lnTo>
                    <a:pt x="9467007" y="2342337"/>
                  </a:lnTo>
                  <a:close/>
                </a:path>
              </a:pathLst>
            </a:custGeom>
            <a:solidFill>
              <a:srgbClr val="CCDA76"/>
            </a:solidFill>
            <a:ln w="1625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8C164721-4EF0-7FB6-83C5-4F0A0D44D843}"/>
                </a:ext>
              </a:extLst>
            </p:cNvPr>
            <p:cNvSpPr/>
            <p:nvPr/>
          </p:nvSpPr>
          <p:spPr>
            <a:xfrm>
              <a:off x="4424883" y="4935687"/>
              <a:ext cx="7767279" cy="2123846"/>
            </a:xfrm>
            <a:custGeom>
              <a:avLst/>
              <a:gdLst>
                <a:gd name="connsiteX0" fmla="*/ 0 w 7767279"/>
                <a:gd name="connsiteY0" fmla="*/ 2123846 h 2123846"/>
                <a:gd name="connsiteX1" fmla="*/ 194097 w 7767279"/>
                <a:gd name="connsiteY1" fmla="*/ 1996399 h 2123846"/>
                <a:gd name="connsiteX2" fmla="*/ 415503 w 7767279"/>
                <a:gd name="connsiteY2" fmla="*/ 1868465 h 2123846"/>
                <a:gd name="connsiteX3" fmla="*/ 641137 w 7767279"/>
                <a:gd name="connsiteY3" fmla="*/ 1749471 h 2123846"/>
                <a:gd name="connsiteX4" fmla="*/ 872134 w 7767279"/>
                <a:gd name="connsiteY4" fmla="*/ 1633728 h 2123846"/>
                <a:gd name="connsiteX5" fmla="*/ 1106221 w 7767279"/>
                <a:gd name="connsiteY5" fmla="*/ 1522212 h 2123846"/>
                <a:gd name="connsiteX6" fmla="*/ 1352174 w 7767279"/>
                <a:gd name="connsiteY6" fmla="*/ 1406794 h 2123846"/>
                <a:gd name="connsiteX7" fmla="*/ 1589024 w 7767279"/>
                <a:gd name="connsiteY7" fmla="*/ 1302268 h 2123846"/>
                <a:gd name="connsiteX8" fmla="*/ 1823435 w 7767279"/>
                <a:gd name="connsiteY8" fmla="*/ 1207496 h 2123846"/>
                <a:gd name="connsiteX9" fmla="*/ 2067763 w 7767279"/>
                <a:gd name="connsiteY9" fmla="*/ 1112398 h 2123846"/>
                <a:gd name="connsiteX10" fmla="*/ 2556581 w 7767279"/>
                <a:gd name="connsiteY10" fmla="*/ 940410 h 2123846"/>
                <a:gd name="connsiteX11" fmla="*/ 2799121 w 7767279"/>
                <a:gd name="connsiteY11" fmla="*/ 861243 h 2123846"/>
                <a:gd name="connsiteX12" fmla="*/ 3037759 w 7767279"/>
                <a:gd name="connsiteY12" fmla="*/ 787603 h 2123846"/>
                <a:gd name="connsiteX13" fmla="*/ 3548034 w 7767279"/>
                <a:gd name="connsiteY13" fmla="*/ 650890 h 2123846"/>
                <a:gd name="connsiteX14" fmla="*/ 3803416 w 7767279"/>
                <a:gd name="connsiteY14" fmla="*/ 595782 h 2123846"/>
                <a:gd name="connsiteX15" fmla="*/ 4049369 w 7767279"/>
                <a:gd name="connsiteY15" fmla="*/ 546202 h 2123846"/>
                <a:gd name="connsiteX16" fmla="*/ 4556557 w 7767279"/>
                <a:gd name="connsiteY16" fmla="*/ 444277 h 2123846"/>
                <a:gd name="connsiteX17" fmla="*/ 5067320 w 7767279"/>
                <a:gd name="connsiteY17" fmla="*/ 347066 h 2123846"/>
                <a:gd name="connsiteX18" fmla="*/ 5579547 w 7767279"/>
                <a:gd name="connsiteY18" fmla="*/ 255707 h 2123846"/>
                <a:gd name="connsiteX19" fmla="*/ 6108355 w 7767279"/>
                <a:gd name="connsiteY19" fmla="*/ 175077 h 2123846"/>
                <a:gd name="connsiteX20" fmla="*/ 6622370 w 7767279"/>
                <a:gd name="connsiteY20" fmla="*/ 108428 h 2123846"/>
                <a:gd name="connsiteX21" fmla="*/ 6886854 w 7767279"/>
                <a:gd name="connsiteY21" fmla="*/ 78842 h 2123846"/>
                <a:gd name="connsiteX22" fmla="*/ 7153453 w 7767279"/>
                <a:gd name="connsiteY22" fmla="*/ 52507 h 2123846"/>
                <a:gd name="connsiteX23" fmla="*/ 7645847 w 7767279"/>
                <a:gd name="connsiteY23" fmla="*/ 6828 h 2123846"/>
                <a:gd name="connsiteX24" fmla="*/ 7767280 w 7767279"/>
                <a:gd name="connsiteY24" fmla="*/ 0 h 2123846"/>
                <a:gd name="connsiteX25" fmla="*/ 7767280 w 7767279"/>
                <a:gd name="connsiteY25" fmla="*/ 2123521 h 2123846"/>
                <a:gd name="connsiteX26" fmla="*/ 163048 w 7767279"/>
                <a:gd name="connsiteY26" fmla="*/ 2123521 h 2123846"/>
                <a:gd name="connsiteX27" fmla="*/ 166786 w 7767279"/>
                <a:gd name="connsiteY27" fmla="*/ 2121083 h 2123846"/>
                <a:gd name="connsiteX28" fmla="*/ 162885 w 7767279"/>
                <a:gd name="connsiteY28" fmla="*/ 2123521 h 2123846"/>
                <a:gd name="connsiteX29" fmla="*/ 0 w 7767279"/>
                <a:gd name="connsiteY29" fmla="*/ 2123521 h 21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67279" h="2123846">
                  <a:moveTo>
                    <a:pt x="0" y="2123846"/>
                  </a:moveTo>
                  <a:cubicBezTo>
                    <a:pt x="63561" y="2079793"/>
                    <a:pt x="128260" y="2037202"/>
                    <a:pt x="194097" y="1996399"/>
                  </a:cubicBezTo>
                  <a:cubicBezTo>
                    <a:pt x="266436" y="1951533"/>
                    <a:pt x="340726" y="1909430"/>
                    <a:pt x="415503" y="1868465"/>
                  </a:cubicBezTo>
                  <a:cubicBezTo>
                    <a:pt x="490118" y="1827662"/>
                    <a:pt x="565221" y="1787997"/>
                    <a:pt x="641137" y="1749471"/>
                  </a:cubicBezTo>
                  <a:cubicBezTo>
                    <a:pt x="718027" y="1710619"/>
                    <a:pt x="794756" y="1671605"/>
                    <a:pt x="872134" y="1633728"/>
                  </a:cubicBezTo>
                  <a:cubicBezTo>
                    <a:pt x="949675" y="1595689"/>
                    <a:pt x="1027867" y="1558788"/>
                    <a:pt x="1106221" y="1522212"/>
                  </a:cubicBezTo>
                  <a:cubicBezTo>
                    <a:pt x="1188313" y="1483848"/>
                    <a:pt x="1270081" y="1445158"/>
                    <a:pt x="1352174" y="1406794"/>
                  </a:cubicBezTo>
                  <a:cubicBezTo>
                    <a:pt x="1430365" y="1370381"/>
                    <a:pt x="1509532" y="1335756"/>
                    <a:pt x="1589024" y="1302268"/>
                  </a:cubicBezTo>
                  <a:cubicBezTo>
                    <a:pt x="1666728" y="1269594"/>
                    <a:pt x="1745081" y="1238545"/>
                    <a:pt x="1823435" y="1207496"/>
                  </a:cubicBezTo>
                  <a:cubicBezTo>
                    <a:pt x="1904553" y="1175309"/>
                    <a:pt x="1986158" y="1143610"/>
                    <a:pt x="2067763" y="1112398"/>
                  </a:cubicBezTo>
                  <a:cubicBezTo>
                    <a:pt x="2229023" y="1050625"/>
                    <a:pt x="2392721" y="995192"/>
                    <a:pt x="2556581" y="940410"/>
                  </a:cubicBezTo>
                  <a:cubicBezTo>
                    <a:pt x="2637211" y="913425"/>
                    <a:pt x="2718003" y="886927"/>
                    <a:pt x="2799121" y="861243"/>
                  </a:cubicBezTo>
                  <a:cubicBezTo>
                    <a:pt x="2878612" y="836209"/>
                    <a:pt x="2958104" y="811825"/>
                    <a:pt x="3037759" y="787603"/>
                  </a:cubicBezTo>
                  <a:cubicBezTo>
                    <a:pt x="3206171" y="736072"/>
                    <a:pt x="3376696" y="691205"/>
                    <a:pt x="3548034" y="650890"/>
                  </a:cubicBezTo>
                  <a:cubicBezTo>
                    <a:pt x="3632728" y="630895"/>
                    <a:pt x="3718072" y="613501"/>
                    <a:pt x="3803416" y="595782"/>
                  </a:cubicBezTo>
                  <a:cubicBezTo>
                    <a:pt x="3885346" y="578876"/>
                    <a:pt x="3967277" y="562458"/>
                    <a:pt x="4049369" y="546202"/>
                  </a:cubicBezTo>
                  <a:cubicBezTo>
                    <a:pt x="4218595" y="512714"/>
                    <a:pt x="4387332" y="477276"/>
                    <a:pt x="4556557" y="444277"/>
                  </a:cubicBezTo>
                  <a:cubicBezTo>
                    <a:pt x="4726595" y="411114"/>
                    <a:pt x="4896958" y="378927"/>
                    <a:pt x="5067320" y="347066"/>
                  </a:cubicBezTo>
                  <a:cubicBezTo>
                    <a:pt x="5237845" y="315204"/>
                    <a:pt x="5408533" y="283992"/>
                    <a:pt x="5579547" y="255707"/>
                  </a:cubicBezTo>
                  <a:cubicBezTo>
                    <a:pt x="5755437" y="226609"/>
                    <a:pt x="5931652" y="199624"/>
                    <a:pt x="6108355" y="175077"/>
                  </a:cubicBezTo>
                  <a:cubicBezTo>
                    <a:pt x="6279367" y="151343"/>
                    <a:pt x="6450869" y="129073"/>
                    <a:pt x="6622370" y="108428"/>
                  </a:cubicBezTo>
                  <a:cubicBezTo>
                    <a:pt x="6710477" y="97861"/>
                    <a:pt x="6798584" y="87782"/>
                    <a:pt x="6886854" y="78842"/>
                  </a:cubicBezTo>
                  <a:cubicBezTo>
                    <a:pt x="6975775" y="69901"/>
                    <a:pt x="7064533" y="61285"/>
                    <a:pt x="7153453" y="52507"/>
                  </a:cubicBezTo>
                  <a:cubicBezTo>
                    <a:pt x="7317476" y="36251"/>
                    <a:pt x="7481336" y="17394"/>
                    <a:pt x="7645847" y="6828"/>
                  </a:cubicBezTo>
                  <a:cubicBezTo>
                    <a:pt x="7686325" y="4227"/>
                    <a:pt x="7726802" y="1951"/>
                    <a:pt x="7767280" y="0"/>
                  </a:cubicBezTo>
                  <a:lnTo>
                    <a:pt x="7767280" y="2123521"/>
                  </a:lnTo>
                  <a:lnTo>
                    <a:pt x="163048" y="2123521"/>
                  </a:lnTo>
                  <a:lnTo>
                    <a:pt x="166786" y="2121083"/>
                  </a:lnTo>
                  <a:lnTo>
                    <a:pt x="162885" y="2123521"/>
                  </a:lnTo>
                  <a:lnTo>
                    <a:pt x="0" y="2123521"/>
                  </a:lnTo>
                  <a:close/>
                </a:path>
              </a:pathLst>
            </a:custGeom>
            <a:solidFill>
              <a:srgbClr val="B9CF6E"/>
            </a:solidFill>
            <a:ln w="16256"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F649FB14-0620-13E6-CC94-39A252905B89}"/>
                </a:ext>
              </a:extLst>
            </p:cNvPr>
            <p:cNvSpPr/>
            <p:nvPr/>
          </p:nvSpPr>
          <p:spPr>
            <a:xfrm>
              <a:off x="-162" y="4779618"/>
              <a:ext cx="5420238" cy="2280402"/>
            </a:xfrm>
            <a:custGeom>
              <a:avLst/>
              <a:gdLst>
                <a:gd name="connsiteX0" fmla="*/ 329347 w 5420238"/>
                <a:gd name="connsiteY0" fmla="*/ 1390224 h 2280402"/>
                <a:gd name="connsiteX1" fmla="*/ 313741 w 5420238"/>
                <a:gd name="connsiteY1" fmla="*/ 1372180 h 2280402"/>
                <a:gd name="connsiteX2" fmla="*/ 291308 w 5420238"/>
                <a:gd name="connsiteY2" fmla="*/ 1336254 h 2280402"/>
                <a:gd name="connsiteX3" fmla="*/ 252781 w 5420238"/>
                <a:gd name="connsiteY3" fmla="*/ 1260339 h 2280402"/>
                <a:gd name="connsiteX4" fmla="*/ 215067 w 5420238"/>
                <a:gd name="connsiteY4" fmla="*/ 1178896 h 2280402"/>
                <a:gd name="connsiteX5" fmla="*/ 197348 w 5420238"/>
                <a:gd name="connsiteY5" fmla="*/ 1137769 h 2280402"/>
                <a:gd name="connsiteX6" fmla="*/ 182555 w 5420238"/>
                <a:gd name="connsiteY6" fmla="*/ 1100055 h 2280402"/>
                <a:gd name="connsiteX7" fmla="*/ 172964 w 5420238"/>
                <a:gd name="connsiteY7" fmla="*/ 1070794 h 2280402"/>
                <a:gd name="connsiteX8" fmla="*/ 168087 w 5420238"/>
                <a:gd name="connsiteY8" fmla="*/ 1046735 h 2280402"/>
                <a:gd name="connsiteX9" fmla="*/ 170525 w 5420238"/>
                <a:gd name="connsiteY9" fmla="*/ 1021863 h 2280402"/>
                <a:gd name="connsiteX10" fmla="*/ 202712 w 5420238"/>
                <a:gd name="connsiteY10" fmla="*/ 994228 h 2280402"/>
                <a:gd name="connsiteX11" fmla="*/ 247091 w 5420238"/>
                <a:gd name="connsiteY11" fmla="*/ 1015361 h 2280402"/>
                <a:gd name="connsiteX12" fmla="*/ 263347 w 5420238"/>
                <a:gd name="connsiteY12" fmla="*/ 1037794 h 2280402"/>
                <a:gd name="connsiteX13" fmla="*/ 274726 w 5420238"/>
                <a:gd name="connsiteY13" fmla="*/ 1057789 h 2280402"/>
                <a:gd name="connsiteX14" fmla="*/ 292771 w 5420238"/>
                <a:gd name="connsiteY14" fmla="*/ 1095178 h 2280402"/>
                <a:gd name="connsiteX15" fmla="*/ 320568 w 5420238"/>
                <a:gd name="connsiteY15" fmla="*/ 1158251 h 2280402"/>
                <a:gd name="connsiteX16" fmla="*/ 325445 w 5420238"/>
                <a:gd name="connsiteY16" fmla="*/ 1112897 h 2280402"/>
                <a:gd name="connsiteX17" fmla="*/ 331460 w 5420238"/>
                <a:gd name="connsiteY17" fmla="*/ 1063153 h 2280402"/>
                <a:gd name="connsiteX18" fmla="*/ 337312 w 5420238"/>
                <a:gd name="connsiteY18" fmla="*/ 1024464 h 2280402"/>
                <a:gd name="connsiteX19" fmla="*/ 353243 w 5420238"/>
                <a:gd name="connsiteY19" fmla="*/ 957001 h 2280402"/>
                <a:gd name="connsiteX20" fmla="*/ 374538 w 5420238"/>
                <a:gd name="connsiteY20" fmla="*/ 910347 h 2280402"/>
                <a:gd name="connsiteX21" fmla="*/ 410952 w 5420238"/>
                <a:gd name="connsiteY21" fmla="*/ 870032 h 2280402"/>
                <a:gd name="connsiteX22" fmla="*/ 433222 w 5420238"/>
                <a:gd name="connsiteY22" fmla="*/ 862392 h 2280402"/>
                <a:gd name="connsiteX23" fmla="*/ 453055 w 5420238"/>
                <a:gd name="connsiteY23" fmla="*/ 865318 h 2280402"/>
                <a:gd name="connsiteX24" fmla="*/ 487030 w 5420238"/>
                <a:gd name="connsiteY24" fmla="*/ 896529 h 2280402"/>
                <a:gd name="connsiteX25" fmla="*/ 491419 w 5420238"/>
                <a:gd name="connsiteY25" fmla="*/ 966593 h 2280402"/>
                <a:gd name="connsiteX26" fmla="*/ 473862 w 5420238"/>
                <a:gd name="connsiteY26" fmla="*/ 1051774 h 2280402"/>
                <a:gd name="connsiteX27" fmla="*/ 420868 w 5420238"/>
                <a:gd name="connsiteY27" fmla="*/ 1220674 h 2280402"/>
                <a:gd name="connsiteX28" fmla="*/ 401036 w 5420238"/>
                <a:gd name="connsiteY28" fmla="*/ 1276757 h 2280402"/>
                <a:gd name="connsiteX29" fmla="*/ 381853 w 5420238"/>
                <a:gd name="connsiteY29" fmla="*/ 1335929 h 2280402"/>
                <a:gd name="connsiteX30" fmla="*/ 379740 w 5420238"/>
                <a:gd name="connsiteY30" fmla="*/ 1345195 h 2280402"/>
                <a:gd name="connsiteX31" fmla="*/ 378115 w 5420238"/>
                <a:gd name="connsiteY31" fmla="*/ 1349259 h 2280402"/>
                <a:gd name="connsiteX32" fmla="*/ 377139 w 5420238"/>
                <a:gd name="connsiteY32" fmla="*/ 1351210 h 2280402"/>
                <a:gd name="connsiteX33" fmla="*/ 384129 w 5420238"/>
                <a:gd name="connsiteY33" fmla="*/ 1372017 h 2280402"/>
                <a:gd name="connsiteX34" fmla="*/ 360558 w 5420238"/>
                <a:gd name="connsiteY34" fmla="*/ 1399815 h 2280402"/>
                <a:gd name="connsiteX35" fmla="*/ 353893 w 5420238"/>
                <a:gd name="connsiteY35" fmla="*/ 1400465 h 2280402"/>
                <a:gd name="connsiteX36" fmla="*/ 329347 w 5420238"/>
                <a:gd name="connsiteY36" fmla="*/ 1390712 h 2280402"/>
                <a:gd name="connsiteX37" fmla="*/ 329347 w 5420238"/>
                <a:gd name="connsiteY37" fmla="*/ 1390712 h 2280402"/>
                <a:gd name="connsiteX38" fmla="*/ 152644 w 5420238"/>
                <a:gd name="connsiteY38" fmla="*/ 623429 h 2280402"/>
                <a:gd name="connsiteX39" fmla="*/ 151506 w 5420238"/>
                <a:gd name="connsiteY39" fmla="*/ 620990 h 2280402"/>
                <a:gd name="connsiteX40" fmla="*/ 117043 w 5420238"/>
                <a:gd name="connsiteY40" fmla="*/ 542149 h 2280402"/>
                <a:gd name="connsiteX41" fmla="*/ 83881 w 5420238"/>
                <a:gd name="connsiteY41" fmla="*/ 458268 h 2280402"/>
                <a:gd name="connsiteX42" fmla="*/ 70714 w 5420238"/>
                <a:gd name="connsiteY42" fmla="*/ 419578 h 2280402"/>
                <a:gd name="connsiteX43" fmla="*/ 58522 w 5420238"/>
                <a:gd name="connsiteY43" fmla="*/ 372924 h 2280402"/>
                <a:gd name="connsiteX44" fmla="*/ 55433 w 5420238"/>
                <a:gd name="connsiteY44" fmla="*/ 322693 h 2280402"/>
                <a:gd name="connsiteX45" fmla="*/ 62423 w 5420238"/>
                <a:gd name="connsiteY45" fmla="*/ 300422 h 2280402"/>
                <a:gd name="connsiteX46" fmla="*/ 78029 w 5420238"/>
                <a:gd name="connsiteY46" fmla="*/ 282053 h 2280402"/>
                <a:gd name="connsiteX47" fmla="*/ 119319 w 5420238"/>
                <a:gd name="connsiteY47" fmla="*/ 274087 h 2280402"/>
                <a:gd name="connsiteX48" fmla="*/ 152969 w 5420238"/>
                <a:gd name="connsiteY48" fmla="*/ 306274 h 2280402"/>
                <a:gd name="connsiteX49" fmla="*/ 193284 w 5420238"/>
                <a:gd name="connsiteY49" fmla="*/ 385278 h 2280402"/>
                <a:gd name="connsiteX50" fmla="*/ 228884 w 5420238"/>
                <a:gd name="connsiteY50" fmla="*/ 466721 h 2280402"/>
                <a:gd name="connsiteX51" fmla="*/ 273426 w 5420238"/>
                <a:gd name="connsiteY51" fmla="*/ 596769 h 2280402"/>
                <a:gd name="connsiteX52" fmla="*/ 291958 w 5420238"/>
                <a:gd name="connsiteY52" fmla="*/ 664393 h 2280402"/>
                <a:gd name="connsiteX53" fmla="*/ 300086 w 5420238"/>
                <a:gd name="connsiteY53" fmla="*/ 695768 h 2280402"/>
                <a:gd name="connsiteX54" fmla="*/ 309677 w 5420238"/>
                <a:gd name="connsiteY54" fmla="*/ 731856 h 2280402"/>
                <a:gd name="connsiteX55" fmla="*/ 310327 w 5420238"/>
                <a:gd name="connsiteY55" fmla="*/ 733481 h 2280402"/>
                <a:gd name="connsiteX56" fmla="*/ 311628 w 5420238"/>
                <a:gd name="connsiteY56" fmla="*/ 757053 h 2280402"/>
                <a:gd name="connsiteX57" fmla="*/ 292771 w 5420238"/>
                <a:gd name="connsiteY57" fmla="*/ 774121 h 2280402"/>
                <a:gd name="connsiteX58" fmla="*/ 271638 w 5420238"/>
                <a:gd name="connsiteY58" fmla="*/ 772334 h 2280402"/>
                <a:gd name="connsiteX59" fmla="*/ 250342 w 5420238"/>
                <a:gd name="connsiteY59" fmla="*/ 781274 h 2280402"/>
                <a:gd name="connsiteX60" fmla="*/ 245466 w 5420238"/>
                <a:gd name="connsiteY60" fmla="*/ 791678 h 2280402"/>
                <a:gd name="connsiteX61" fmla="*/ 202712 w 5420238"/>
                <a:gd name="connsiteY61" fmla="*/ 798343 h 2280402"/>
                <a:gd name="connsiteX62" fmla="*/ 200599 w 5420238"/>
                <a:gd name="connsiteY62" fmla="*/ 796718 h 2280402"/>
                <a:gd name="connsiteX63" fmla="*/ 188570 w 5420238"/>
                <a:gd name="connsiteY63" fmla="*/ 802895 h 2280402"/>
                <a:gd name="connsiteX64" fmla="*/ 178328 w 5420238"/>
                <a:gd name="connsiteY64" fmla="*/ 804358 h 2280402"/>
                <a:gd name="connsiteX65" fmla="*/ 126472 w 5420238"/>
                <a:gd name="connsiteY65" fmla="*/ 775910 h 2280402"/>
                <a:gd name="connsiteX66" fmla="*/ 65187 w 5420238"/>
                <a:gd name="connsiteY66" fmla="*/ 718364 h 2280402"/>
                <a:gd name="connsiteX67" fmla="*/ 21620 w 5420238"/>
                <a:gd name="connsiteY67" fmla="*/ 672847 h 2280402"/>
                <a:gd name="connsiteX68" fmla="*/ 6177 w 5420238"/>
                <a:gd name="connsiteY68" fmla="*/ 662931 h 2280402"/>
                <a:gd name="connsiteX69" fmla="*/ 163 w 5420238"/>
                <a:gd name="connsiteY69" fmla="*/ 657241 h 2280402"/>
                <a:gd name="connsiteX70" fmla="*/ 163 w 5420238"/>
                <a:gd name="connsiteY70" fmla="*/ 542473 h 2280402"/>
                <a:gd name="connsiteX71" fmla="*/ 58196 w 5420238"/>
                <a:gd name="connsiteY71" fmla="*/ 564419 h 2280402"/>
                <a:gd name="connsiteX72" fmla="*/ 94447 w 5420238"/>
                <a:gd name="connsiteY72" fmla="*/ 584902 h 2280402"/>
                <a:gd name="connsiteX73" fmla="*/ 131999 w 5420238"/>
                <a:gd name="connsiteY73" fmla="*/ 608473 h 2280402"/>
                <a:gd name="connsiteX74" fmla="*/ 152644 w 5420238"/>
                <a:gd name="connsiteY74" fmla="*/ 623429 h 2280402"/>
                <a:gd name="connsiteX75" fmla="*/ 152644 w 5420238"/>
                <a:gd name="connsiteY75" fmla="*/ 623429 h 2280402"/>
                <a:gd name="connsiteX76" fmla="*/ 604073 w 5420238"/>
                <a:gd name="connsiteY76" fmla="*/ 739497 h 2280402"/>
                <a:gd name="connsiteX77" fmla="*/ 601147 w 5420238"/>
                <a:gd name="connsiteY77" fmla="*/ 737058 h 2280402"/>
                <a:gd name="connsiteX78" fmla="*/ 596595 w 5420238"/>
                <a:gd name="connsiteY78" fmla="*/ 737383 h 2280402"/>
                <a:gd name="connsiteX79" fmla="*/ 580177 w 5420238"/>
                <a:gd name="connsiteY79" fmla="*/ 733157 h 2280402"/>
                <a:gd name="connsiteX80" fmla="*/ 566197 w 5420238"/>
                <a:gd name="connsiteY80" fmla="*/ 717713 h 2280402"/>
                <a:gd name="connsiteX81" fmla="*/ 563108 w 5420238"/>
                <a:gd name="connsiteY81" fmla="*/ 706659 h 2280402"/>
                <a:gd name="connsiteX82" fmla="*/ 563108 w 5420238"/>
                <a:gd name="connsiteY82" fmla="*/ 686014 h 2280402"/>
                <a:gd name="connsiteX83" fmla="*/ 566847 w 5420238"/>
                <a:gd name="connsiteY83" fmla="*/ 664393 h 2280402"/>
                <a:gd name="connsiteX84" fmla="*/ 573837 w 5420238"/>
                <a:gd name="connsiteY84" fmla="*/ 639522 h 2280402"/>
                <a:gd name="connsiteX85" fmla="*/ 580664 w 5420238"/>
                <a:gd name="connsiteY85" fmla="*/ 619527 h 2280402"/>
                <a:gd name="connsiteX86" fmla="*/ 615290 w 5420238"/>
                <a:gd name="connsiteY86" fmla="*/ 538085 h 2280402"/>
                <a:gd name="connsiteX87" fmla="*/ 705023 w 5420238"/>
                <a:gd name="connsiteY87" fmla="*/ 383977 h 2280402"/>
                <a:gd name="connsiteX88" fmla="*/ 763219 w 5420238"/>
                <a:gd name="connsiteY88" fmla="*/ 337648 h 2280402"/>
                <a:gd name="connsiteX89" fmla="*/ 783539 w 5420238"/>
                <a:gd name="connsiteY89" fmla="*/ 343663 h 2280402"/>
                <a:gd name="connsiteX90" fmla="*/ 796544 w 5420238"/>
                <a:gd name="connsiteY90" fmla="*/ 360244 h 2280402"/>
                <a:gd name="connsiteX91" fmla="*/ 799958 w 5420238"/>
                <a:gd name="connsiteY91" fmla="*/ 382190 h 2280402"/>
                <a:gd name="connsiteX92" fmla="*/ 795569 w 5420238"/>
                <a:gd name="connsiteY92" fmla="*/ 412751 h 2280402"/>
                <a:gd name="connsiteX93" fmla="*/ 765007 w 5420238"/>
                <a:gd name="connsiteY93" fmla="*/ 503297 h 2280402"/>
                <a:gd name="connsiteX94" fmla="*/ 730057 w 5420238"/>
                <a:gd name="connsiteY94" fmla="*/ 580675 h 2280402"/>
                <a:gd name="connsiteX95" fmla="*/ 692668 w 5420238"/>
                <a:gd name="connsiteY95" fmla="*/ 656591 h 2280402"/>
                <a:gd name="connsiteX96" fmla="*/ 670723 w 5420238"/>
                <a:gd name="connsiteY96" fmla="*/ 697719 h 2280402"/>
                <a:gd name="connsiteX97" fmla="*/ 659181 w 5420238"/>
                <a:gd name="connsiteY97" fmla="*/ 717713 h 2280402"/>
                <a:gd name="connsiteX98" fmla="*/ 626344 w 5420238"/>
                <a:gd name="connsiteY98" fmla="*/ 744698 h 2280402"/>
                <a:gd name="connsiteX99" fmla="*/ 622442 w 5420238"/>
                <a:gd name="connsiteY99" fmla="*/ 744861 h 2280402"/>
                <a:gd name="connsiteX100" fmla="*/ 603423 w 5420238"/>
                <a:gd name="connsiteY100" fmla="*/ 739009 h 2280402"/>
                <a:gd name="connsiteX101" fmla="*/ 603423 w 5420238"/>
                <a:gd name="connsiteY101" fmla="*/ 739009 h 2280402"/>
                <a:gd name="connsiteX102" fmla="*/ 2235037 w 5420238"/>
                <a:gd name="connsiteY102" fmla="*/ 516789 h 2280402"/>
                <a:gd name="connsiteX103" fmla="*/ 2218619 w 5420238"/>
                <a:gd name="connsiteY103" fmla="*/ 479075 h 2280402"/>
                <a:gd name="connsiteX104" fmla="*/ 2226422 w 5420238"/>
                <a:gd name="connsiteY104" fmla="*/ 461031 h 2280402"/>
                <a:gd name="connsiteX105" fmla="*/ 2226422 w 5420238"/>
                <a:gd name="connsiteY105" fmla="*/ 461031 h 2280402"/>
                <a:gd name="connsiteX106" fmla="*/ 2225447 w 5420238"/>
                <a:gd name="connsiteY106" fmla="*/ 460706 h 2280402"/>
                <a:gd name="connsiteX107" fmla="*/ 2215856 w 5420238"/>
                <a:gd name="connsiteY107" fmla="*/ 455992 h 2280402"/>
                <a:gd name="connsiteX108" fmla="*/ 2203989 w 5420238"/>
                <a:gd name="connsiteY108" fmla="*/ 440224 h 2280402"/>
                <a:gd name="connsiteX109" fmla="*/ 2200737 w 5420238"/>
                <a:gd name="connsiteY109" fmla="*/ 431282 h 2280402"/>
                <a:gd name="connsiteX110" fmla="*/ 2192122 w 5420238"/>
                <a:gd name="connsiteY110" fmla="*/ 426243 h 2280402"/>
                <a:gd name="connsiteX111" fmla="*/ 2180255 w 5420238"/>
                <a:gd name="connsiteY111" fmla="*/ 414539 h 2280402"/>
                <a:gd name="connsiteX112" fmla="*/ 2161885 w 5420238"/>
                <a:gd name="connsiteY112" fmla="*/ 387066 h 2280402"/>
                <a:gd name="connsiteX113" fmla="*/ 2143191 w 5420238"/>
                <a:gd name="connsiteY113" fmla="*/ 348702 h 2280402"/>
                <a:gd name="connsiteX114" fmla="*/ 2110029 w 5420238"/>
                <a:gd name="connsiteY114" fmla="*/ 267585 h 2280402"/>
                <a:gd name="connsiteX115" fmla="*/ 2088083 w 5420238"/>
                <a:gd name="connsiteY115" fmla="*/ 183541 h 2280402"/>
                <a:gd name="connsiteX116" fmla="*/ 2083206 w 5420238"/>
                <a:gd name="connsiteY116" fmla="*/ 148591 h 2280402"/>
                <a:gd name="connsiteX117" fmla="*/ 2094586 w 5420238"/>
                <a:gd name="connsiteY117" fmla="*/ 95109 h 2280402"/>
                <a:gd name="connsiteX118" fmla="*/ 2135226 w 5420238"/>
                <a:gd name="connsiteY118" fmla="*/ 81454 h 2280402"/>
                <a:gd name="connsiteX119" fmla="*/ 2166925 w 5420238"/>
                <a:gd name="connsiteY119" fmla="*/ 104700 h 2280402"/>
                <a:gd name="connsiteX120" fmla="*/ 2178141 w 5420238"/>
                <a:gd name="connsiteY120" fmla="*/ 120143 h 2280402"/>
                <a:gd name="connsiteX121" fmla="*/ 2189196 w 5420238"/>
                <a:gd name="connsiteY121" fmla="*/ 138187 h 2280402"/>
                <a:gd name="connsiteX122" fmla="*/ 2207728 w 5420238"/>
                <a:gd name="connsiteY122" fmla="*/ 174113 h 2280402"/>
                <a:gd name="connsiteX123" fmla="*/ 2210491 w 5420238"/>
                <a:gd name="connsiteY123" fmla="*/ 179965 h 2280402"/>
                <a:gd name="connsiteX124" fmla="*/ 2226097 w 5420238"/>
                <a:gd name="connsiteY124" fmla="*/ 98685 h 2280402"/>
                <a:gd name="connsiteX125" fmla="*/ 2236013 w 5420238"/>
                <a:gd name="connsiteY125" fmla="*/ 58045 h 2280402"/>
                <a:gd name="connsiteX126" fmla="*/ 2242515 w 5420238"/>
                <a:gd name="connsiteY126" fmla="*/ 37237 h 2280402"/>
                <a:gd name="connsiteX127" fmla="*/ 2263648 w 5420238"/>
                <a:gd name="connsiteY127" fmla="*/ 5213 h 2280402"/>
                <a:gd name="connsiteX128" fmla="*/ 2303638 w 5420238"/>
                <a:gd name="connsiteY128" fmla="*/ 8626 h 2280402"/>
                <a:gd name="connsiteX129" fmla="*/ 2321194 w 5420238"/>
                <a:gd name="connsiteY129" fmla="*/ 44715 h 2280402"/>
                <a:gd name="connsiteX130" fmla="*/ 2328509 w 5420238"/>
                <a:gd name="connsiteY130" fmla="*/ 88119 h 2280402"/>
                <a:gd name="connsiteX131" fmla="*/ 2330135 w 5420238"/>
                <a:gd name="connsiteY131" fmla="*/ 132335 h 2280402"/>
                <a:gd name="connsiteX132" fmla="*/ 2329160 w 5420238"/>
                <a:gd name="connsiteY132" fmla="*/ 179314 h 2280402"/>
                <a:gd name="connsiteX133" fmla="*/ 2327534 w 5420238"/>
                <a:gd name="connsiteY133" fmla="*/ 213289 h 2280402"/>
                <a:gd name="connsiteX134" fmla="*/ 2335012 w 5420238"/>
                <a:gd name="connsiteY134" fmla="*/ 202723 h 2280402"/>
                <a:gd name="connsiteX135" fmla="*/ 2386544 w 5420238"/>
                <a:gd name="connsiteY135" fmla="*/ 134610 h 2280402"/>
                <a:gd name="connsiteX136" fmla="*/ 2443440 w 5420238"/>
                <a:gd name="connsiteY136" fmla="*/ 87956 h 2280402"/>
                <a:gd name="connsiteX137" fmla="*/ 2482454 w 5420238"/>
                <a:gd name="connsiteY137" fmla="*/ 97059 h 2280402"/>
                <a:gd name="connsiteX138" fmla="*/ 2494321 w 5420238"/>
                <a:gd name="connsiteY138" fmla="*/ 141113 h 2280402"/>
                <a:gd name="connsiteX139" fmla="*/ 2461971 w 5420238"/>
                <a:gd name="connsiteY139" fmla="*/ 214103 h 2280402"/>
                <a:gd name="connsiteX140" fmla="*/ 2436775 w 5420238"/>
                <a:gd name="connsiteY140" fmla="*/ 252954 h 2280402"/>
                <a:gd name="connsiteX141" fmla="*/ 2392071 w 5420238"/>
                <a:gd name="connsiteY141" fmla="*/ 316515 h 2280402"/>
                <a:gd name="connsiteX142" fmla="*/ 2345091 w 5420238"/>
                <a:gd name="connsiteY142" fmla="*/ 381052 h 2280402"/>
                <a:gd name="connsiteX143" fmla="*/ 2320544 w 5420238"/>
                <a:gd name="connsiteY143" fmla="*/ 413239 h 2280402"/>
                <a:gd name="connsiteX144" fmla="*/ 2303963 w 5420238"/>
                <a:gd name="connsiteY144" fmla="*/ 432421 h 2280402"/>
                <a:gd name="connsiteX145" fmla="*/ 2288845 w 5420238"/>
                <a:gd name="connsiteY145" fmla="*/ 463957 h 2280402"/>
                <a:gd name="connsiteX146" fmla="*/ 2272752 w 5420238"/>
                <a:gd name="connsiteY146" fmla="*/ 499883 h 2280402"/>
                <a:gd name="connsiteX147" fmla="*/ 2245441 w 5420238"/>
                <a:gd name="connsiteY147" fmla="*/ 518252 h 2280402"/>
                <a:gd name="connsiteX148" fmla="*/ 2235037 w 5420238"/>
                <a:gd name="connsiteY148" fmla="*/ 516302 h 2280402"/>
                <a:gd name="connsiteX149" fmla="*/ 2235037 w 5420238"/>
                <a:gd name="connsiteY149" fmla="*/ 516302 h 2280402"/>
                <a:gd name="connsiteX150" fmla="*/ 2157659 w 5420238"/>
                <a:gd name="connsiteY150" fmla="*/ 210851 h 2280402"/>
                <a:gd name="connsiteX151" fmla="*/ 2154733 w 5420238"/>
                <a:gd name="connsiteY151" fmla="*/ 204024 h 2280402"/>
                <a:gd name="connsiteX152" fmla="*/ 2156521 w 5420238"/>
                <a:gd name="connsiteY152" fmla="*/ 210526 h 2280402"/>
                <a:gd name="connsiteX153" fmla="*/ 2157821 w 5420238"/>
                <a:gd name="connsiteY153" fmla="*/ 210851 h 2280402"/>
                <a:gd name="connsiteX154" fmla="*/ 2157821 w 5420238"/>
                <a:gd name="connsiteY154" fmla="*/ 210851 h 2280402"/>
                <a:gd name="connsiteX155" fmla="*/ 2649565 w 5420238"/>
                <a:gd name="connsiteY155" fmla="*/ 1188650 h 2280402"/>
                <a:gd name="connsiteX156" fmla="*/ 2628433 w 5420238"/>
                <a:gd name="connsiteY156" fmla="*/ 1172556 h 2280402"/>
                <a:gd name="connsiteX157" fmla="*/ 2616403 w 5420238"/>
                <a:gd name="connsiteY157" fmla="*/ 1157601 h 2280402"/>
                <a:gd name="connsiteX158" fmla="*/ 2593482 w 5420238"/>
                <a:gd name="connsiteY158" fmla="*/ 1122650 h 2280402"/>
                <a:gd name="connsiteX159" fmla="*/ 2553168 w 5420238"/>
                <a:gd name="connsiteY159" fmla="*/ 1052099 h 2280402"/>
                <a:gd name="connsiteX160" fmla="*/ 2512202 w 5420238"/>
                <a:gd name="connsiteY160" fmla="*/ 973745 h 2280402"/>
                <a:gd name="connsiteX161" fmla="*/ 2494321 w 5420238"/>
                <a:gd name="connsiteY161" fmla="*/ 934731 h 2280402"/>
                <a:gd name="connsiteX162" fmla="*/ 2486355 w 5420238"/>
                <a:gd name="connsiteY162" fmla="*/ 914249 h 2280402"/>
                <a:gd name="connsiteX163" fmla="*/ 2473025 w 5420238"/>
                <a:gd name="connsiteY163" fmla="*/ 859141 h 2280402"/>
                <a:gd name="connsiteX164" fmla="*/ 2474163 w 5420238"/>
                <a:gd name="connsiteY164" fmla="*/ 812811 h 2280402"/>
                <a:gd name="connsiteX165" fmla="*/ 2500823 w 5420238"/>
                <a:gd name="connsiteY165" fmla="*/ 777861 h 2280402"/>
                <a:gd name="connsiteX166" fmla="*/ 2541138 w 5420238"/>
                <a:gd name="connsiteY166" fmla="*/ 779974 h 2280402"/>
                <a:gd name="connsiteX167" fmla="*/ 2570399 w 5420238"/>
                <a:gd name="connsiteY167" fmla="*/ 809885 h 2280402"/>
                <a:gd name="connsiteX168" fmla="*/ 2582266 w 5420238"/>
                <a:gd name="connsiteY168" fmla="*/ 831668 h 2280402"/>
                <a:gd name="connsiteX169" fmla="*/ 2590719 w 5420238"/>
                <a:gd name="connsiteY169" fmla="*/ 849387 h 2280402"/>
                <a:gd name="connsiteX170" fmla="*/ 2601285 w 5420238"/>
                <a:gd name="connsiteY170" fmla="*/ 873609 h 2280402"/>
                <a:gd name="connsiteX171" fmla="*/ 2600473 w 5420238"/>
                <a:gd name="connsiteY171" fmla="*/ 806309 h 2280402"/>
                <a:gd name="connsiteX172" fmla="*/ 2604537 w 5420238"/>
                <a:gd name="connsiteY172" fmla="*/ 718689 h 2280402"/>
                <a:gd name="connsiteX173" fmla="*/ 2636886 w 5420238"/>
                <a:gd name="connsiteY173" fmla="*/ 655128 h 2280402"/>
                <a:gd name="connsiteX174" fmla="*/ 2658832 w 5420238"/>
                <a:gd name="connsiteY174" fmla="*/ 656103 h 2280402"/>
                <a:gd name="connsiteX175" fmla="*/ 2674925 w 5420238"/>
                <a:gd name="connsiteY175" fmla="*/ 669596 h 2280402"/>
                <a:gd name="connsiteX176" fmla="*/ 2683541 w 5420238"/>
                <a:gd name="connsiteY176" fmla="*/ 688290 h 2280402"/>
                <a:gd name="connsiteX177" fmla="*/ 2688905 w 5420238"/>
                <a:gd name="connsiteY177" fmla="*/ 706985 h 2280402"/>
                <a:gd name="connsiteX178" fmla="*/ 2704348 w 5420238"/>
                <a:gd name="connsiteY178" fmla="*/ 797368 h 2280402"/>
                <a:gd name="connsiteX179" fmla="*/ 2714102 w 5420238"/>
                <a:gd name="connsiteY179" fmla="*/ 886613 h 2280402"/>
                <a:gd name="connsiteX180" fmla="*/ 2720929 w 5420238"/>
                <a:gd name="connsiteY180" fmla="*/ 963829 h 2280402"/>
                <a:gd name="connsiteX181" fmla="*/ 2724343 w 5420238"/>
                <a:gd name="connsiteY181" fmla="*/ 956514 h 2280402"/>
                <a:gd name="connsiteX182" fmla="*/ 2744338 w 5420238"/>
                <a:gd name="connsiteY182" fmla="*/ 916199 h 2280402"/>
                <a:gd name="connsiteX183" fmla="*/ 2786929 w 5420238"/>
                <a:gd name="connsiteY183" fmla="*/ 841097 h 2280402"/>
                <a:gd name="connsiteX184" fmla="*/ 2833909 w 5420238"/>
                <a:gd name="connsiteY184" fmla="*/ 767457 h 2280402"/>
                <a:gd name="connsiteX185" fmla="*/ 2859918 w 5420238"/>
                <a:gd name="connsiteY185" fmla="*/ 744698 h 2280402"/>
                <a:gd name="connsiteX186" fmla="*/ 2902021 w 5420238"/>
                <a:gd name="connsiteY186" fmla="*/ 758516 h 2280402"/>
                <a:gd name="connsiteX187" fmla="*/ 2906085 w 5420238"/>
                <a:gd name="connsiteY187" fmla="*/ 801432 h 2280402"/>
                <a:gd name="connsiteX188" fmla="*/ 2901209 w 5420238"/>
                <a:gd name="connsiteY188" fmla="*/ 824678 h 2280402"/>
                <a:gd name="connsiteX189" fmla="*/ 2888854 w 5420238"/>
                <a:gd name="connsiteY189" fmla="*/ 867919 h 2280402"/>
                <a:gd name="connsiteX190" fmla="*/ 2874061 w 5420238"/>
                <a:gd name="connsiteY190" fmla="*/ 911485 h 2280402"/>
                <a:gd name="connsiteX191" fmla="*/ 2805298 w 5420238"/>
                <a:gd name="connsiteY191" fmla="*/ 1070794 h 2280402"/>
                <a:gd name="connsiteX192" fmla="*/ 2777500 w 5420238"/>
                <a:gd name="connsiteY192" fmla="*/ 1127527 h 2280402"/>
                <a:gd name="connsiteX193" fmla="*/ 2760919 w 5420238"/>
                <a:gd name="connsiteY193" fmla="*/ 1157113 h 2280402"/>
                <a:gd name="connsiteX194" fmla="*/ 2732309 w 5420238"/>
                <a:gd name="connsiteY194" fmla="*/ 1193527 h 2280402"/>
                <a:gd name="connsiteX195" fmla="*/ 2712964 w 5420238"/>
                <a:gd name="connsiteY195" fmla="*/ 1200354 h 2280402"/>
                <a:gd name="connsiteX196" fmla="*/ 2691506 w 5420238"/>
                <a:gd name="connsiteY196" fmla="*/ 1191901 h 2280402"/>
                <a:gd name="connsiteX197" fmla="*/ 2684353 w 5420238"/>
                <a:gd name="connsiteY197" fmla="*/ 1181172 h 2280402"/>
                <a:gd name="connsiteX198" fmla="*/ 2679964 w 5420238"/>
                <a:gd name="connsiteY198" fmla="*/ 1182310 h 2280402"/>
                <a:gd name="connsiteX199" fmla="*/ 2659644 w 5420238"/>
                <a:gd name="connsiteY199" fmla="*/ 1190275 h 2280402"/>
                <a:gd name="connsiteX200" fmla="*/ 2649241 w 5420238"/>
                <a:gd name="connsiteY200" fmla="*/ 1188000 h 2280402"/>
                <a:gd name="connsiteX201" fmla="*/ 2649241 w 5420238"/>
                <a:gd name="connsiteY201" fmla="*/ 1188000 h 2280402"/>
                <a:gd name="connsiteX202" fmla="*/ 2563084 w 5420238"/>
                <a:gd name="connsiteY202" fmla="*/ 940908 h 2280402"/>
                <a:gd name="connsiteX203" fmla="*/ 2566985 w 5420238"/>
                <a:gd name="connsiteY203" fmla="*/ 948873 h 2280402"/>
                <a:gd name="connsiteX204" fmla="*/ 2537562 w 5420238"/>
                <a:gd name="connsiteY204" fmla="*/ 876860 h 2280402"/>
                <a:gd name="connsiteX205" fmla="*/ 2542113 w 5420238"/>
                <a:gd name="connsiteY205" fmla="*/ 891653 h 2280402"/>
                <a:gd name="connsiteX206" fmla="*/ 2563084 w 5420238"/>
                <a:gd name="connsiteY206" fmla="*/ 940745 h 2280402"/>
                <a:gd name="connsiteX207" fmla="*/ 2563084 w 5420238"/>
                <a:gd name="connsiteY207" fmla="*/ 940745 h 2280402"/>
                <a:gd name="connsiteX208" fmla="*/ 3837717 w 5420238"/>
                <a:gd name="connsiteY208" fmla="*/ 1502065 h 2280402"/>
                <a:gd name="connsiteX209" fmla="*/ 3816584 w 5420238"/>
                <a:gd name="connsiteY209" fmla="*/ 1491337 h 2280402"/>
                <a:gd name="connsiteX210" fmla="*/ 3810081 w 5420238"/>
                <a:gd name="connsiteY210" fmla="*/ 1483859 h 2280402"/>
                <a:gd name="connsiteX211" fmla="*/ 3774643 w 5420238"/>
                <a:gd name="connsiteY211" fmla="*/ 1471179 h 2280402"/>
                <a:gd name="connsiteX212" fmla="*/ 3736767 w 5420238"/>
                <a:gd name="connsiteY212" fmla="*/ 1393475 h 2280402"/>
                <a:gd name="connsiteX213" fmla="*/ 3700679 w 5420238"/>
                <a:gd name="connsiteY213" fmla="*/ 1313496 h 2280402"/>
                <a:gd name="connsiteX214" fmla="*/ 3668167 w 5420238"/>
                <a:gd name="connsiteY214" fmla="*/ 1230915 h 2280402"/>
                <a:gd name="connsiteX215" fmla="*/ 3653373 w 5420238"/>
                <a:gd name="connsiteY215" fmla="*/ 1142808 h 2280402"/>
                <a:gd name="connsiteX216" fmla="*/ 3674669 w 5420238"/>
                <a:gd name="connsiteY216" fmla="*/ 1104606 h 2280402"/>
                <a:gd name="connsiteX217" fmla="*/ 3719048 w 5420238"/>
                <a:gd name="connsiteY217" fmla="*/ 1106882 h 2280402"/>
                <a:gd name="connsiteX218" fmla="*/ 3756274 w 5420238"/>
                <a:gd name="connsiteY218" fmla="*/ 1166542 h 2280402"/>
                <a:gd name="connsiteX219" fmla="*/ 3773668 w 5420238"/>
                <a:gd name="connsiteY219" fmla="*/ 1210921 h 2280402"/>
                <a:gd name="connsiteX220" fmla="*/ 3801466 w 5420238"/>
                <a:gd name="connsiteY220" fmla="*/ 1292038 h 2280402"/>
                <a:gd name="connsiteX221" fmla="*/ 3802116 w 5420238"/>
                <a:gd name="connsiteY221" fmla="*/ 1281309 h 2280402"/>
                <a:gd name="connsiteX222" fmla="*/ 3805855 w 5420238"/>
                <a:gd name="connsiteY222" fmla="*/ 1234167 h 2280402"/>
                <a:gd name="connsiteX223" fmla="*/ 3811219 w 5420238"/>
                <a:gd name="connsiteY223" fmla="*/ 1190113 h 2280402"/>
                <a:gd name="connsiteX224" fmla="*/ 3826825 w 5420238"/>
                <a:gd name="connsiteY224" fmla="*/ 1106232 h 2280402"/>
                <a:gd name="connsiteX225" fmla="*/ 3845845 w 5420238"/>
                <a:gd name="connsiteY225" fmla="*/ 1042345 h 2280402"/>
                <a:gd name="connsiteX226" fmla="*/ 3859825 w 5420238"/>
                <a:gd name="connsiteY226" fmla="*/ 1024302 h 2280402"/>
                <a:gd name="connsiteX227" fmla="*/ 3880470 w 5420238"/>
                <a:gd name="connsiteY227" fmla="*/ 1014060 h 2280402"/>
                <a:gd name="connsiteX228" fmla="*/ 3891524 w 5420238"/>
                <a:gd name="connsiteY228" fmla="*/ 1013573 h 2280402"/>
                <a:gd name="connsiteX229" fmla="*/ 3902090 w 5420238"/>
                <a:gd name="connsiteY229" fmla="*/ 1016661 h 2280402"/>
                <a:gd name="connsiteX230" fmla="*/ 3921273 w 5420238"/>
                <a:gd name="connsiteY230" fmla="*/ 1033568 h 2280402"/>
                <a:gd name="connsiteX231" fmla="*/ 3933139 w 5420238"/>
                <a:gd name="connsiteY231" fmla="*/ 1081035 h 2280402"/>
                <a:gd name="connsiteX232" fmla="*/ 3932489 w 5420238"/>
                <a:gd name="connsiteY232" fmla="*/ 1132892 h 2280402"/>
                <a:gd name="connsiteX233" fmla="*/ 3928750 w 5420238"/>
                <a:gd name="connsiteY233" fmla="*/ 1175645 h 2280402"/>
                <a:gd name="connsiteX234" fmla="*/ 3909405 w 5420238"/>
                <a:gd name="connsiteY234" fmla="*/ 1317885 h 2280402"/>
                <a:gd name="connsiteX235" fmla="*/ 3954597 w 5420238"/>
                <a:gd name="connsiteY235" fmla="*/ 1251073 h 2280402"/>
                <a:gd name="connsiteX236" fmla="*/ 4005153 w 5420238"/>
                <a:gd name="connsiteY236" fmla="*/ 1182635 h 2280402"/>
                <a:gd name="connsiteX237" fmla="*/ 4019459 w 5420238"/>
                <a:gd name="connsiteY237" fmla="*/ 1165241 h 2280402"/>
                <a:gd name="connsiteX238" fmla="*/ 4061562 w 5420238"/>
                <a:gd name="connsiteY238" fmla="*/ 1140207 h 2280402"/>
                <a:gd name="connsiteX239" fmla="*/ 4094074 w 5420238"/>
                <a:gd name="connsiteY239" fmla="*/ 1161177 h 2280402"/>
                <a:gd name="connsiteX240" fmla="*/ 4091148 w 5420238"/>
                <a:gd name="connsiteY240" fmla="*/ 1213521 h 2280402"/>
                <a:gd name="connsiteX241" fmla="*/ 4062862 w 5420238"/>
                <a:gd name="connsiteY241" fmla="*/ 1280009 h 2280402"/>
                <a:gd name="connsiteX242" fmla="*/ 4045143 w 5420238"/>
                <a:gd name="connsiteY242" fmla="*/ 1313821 h 2280402"/>
                <a:gd name="connsiteX243" fmla="*/ 3999952 w 5420238"/>
                <a:gd name="connsiteY243" fmla="*/ 1391200 h 2280402"/>
                <a:gd name="connsiteX244" fmla="*/ 3948095 w 5420238"/>
                <a:gd name="connsiteY244" fmla="*/ 1468253 h 2280402"/>
                <a:gd name="connsiteX245" fmla="*/ 3905341 w 5420238"/>
                <a:gd name="connsiteY245" fmla="*/ 1514095 h 2280402"/>
                <a:gd name="connsiteX246" fmla="*/ 3886647 w 5420238"/>
                <a:gd name="connsiteY246" fmla="*/ 1520922 h 2280402"/>
                <a:gd name="connsiteX247" fmla="*/ 3865027 w 5420238"/>
                <a:gd name="connsiteY247" fmla="*/ 1512469 h 2280402"/>
                <a:gd name="connsiteX248" fmla="*/ 3857712 w 5420238"/>
                <a:gd name="connsiteY248" fmla="*/ 1501578 h 2280402"/>
                <a:gd name="connsiteX249" fmla="*/ 3854948 w 5420238"/>
                <a:gd name="connsiteY249" fmla="*/ 1499952 h 2280402"/>
                <a:gd name="connsiteX250" fmla="*/ 3843081 w 5420238"/>
                <a:gd name="connsiteY250" fmla="*/ 1501903 h 2280402"/>
                <a:gd name="connsiteX251" fmla="*/ 3837879 w 5420238"/>
                <a:gd name="connsiteY251" fmla="*/ 1501578 h 2280402"/>
                <a:gd name="connsiteX252" fmla="*/ 3837879 w 5420238"/>
                <a:gd name="connsiteY252" fmla="*/ 1501578 h 2280402"/>
                <a:gd name="connsiteX253" fmla="*/ 4313530 w 5420238"/>
                <a:gd name="connsiteY253" fmla="*/ 1548883 h 2280402"/>
                <a:gd name="connsiteX254" fmla="*/ 4289959 w 5420238"/>
                <a:gd name="connsiteY254" fmla="*/ 1519134 h 2280402"/>
                <a:gd name="connsiteX255" fmla="*/ 4293860 w 5420238"/>
                <a:gd name="connsiteY255" fmla="*/ 1501253 h 2280402"/>
                <a:gd name="connsiteX256" fmla="*/ 4298575 w 5420238"/>
                <a:gd name="connsiteY256" fmla="*/ 1490036 h 2280402"/>
                <a:gd name="connsiteX257" fmla="*/ 4300038 w 5420238"/>
                <a:gd name="connsiteY257" fmla="*/ 1485322 h 2280402"/>
                <a:gd name="connsiteX258" fmla="*/ 4296786 w 5420238"/>
                <a:gd name="connsiteY258" fmla="*/ 1477844 h 2280402"/>
                <a:gd name="connsiteX259" fmla="*/ 4292722 w 5420238"/>
                <a:gd name="connsiteY259" fmla="*/ 1435741 h 2280402"/>
                <a:gd name="connsiteX260" fmla="*/ 4294023 w 5420238"/>
                <a:gd name="connsiteY260" fmla="*/ 1410219 h 2280402"/>
                <a:gd name="connsiteX261" fmla="*/ 4299062 w 5420238"/>
                <a:gd name="connsiteY261" fmla="*/ 1365353 h 2280402"/>
                <a:gd name="connsiteX262" fmla="*/ 4305565 w 5420238"/>
                <a:gd name="connsiteY262" fmla="*/ 1322924 h 2280402"/>
                <a:gd name="connsiteX263" fmla="*/ 4322959 w 5420238"/>
                <a:gd name="connsiteY263" fmla="*/ 1233029 h 2280402"/>
                <a:gd name="connsiteX264" fmla="*/ 4331574 w 5420238"/>
                <a:gd name="connsiteY264" fmla="*/ 1194339 h 2280402"/>
                <a:gd name="connsiteX265" fmla="*/ 4343928 w 5420238"/>
                <a:gd name="connsiteY265" fmla="*/ 1159226 h 2280402"/>
                <a:gd name="connsiteX266" fmla="*/ 4358234 w 5420238"/>
                <a:gd name="connsiteY266" fmla="*/ 1143946 h 2280402"/>
                <a:gd name="connsiteX267" fmla="*/ 4381318 w 5420238"/>
                <a:gd name="connsiteY267" fmla="*/ 1138906 h 2280402"/>
                <a:gd name="connsiteX268" fmla="*/ 4412041 w 5420238"/>
                <a:gd name="connsiteY268" fmla="*/ 1166054 h 2280402"/>
                <a:gd name="connsiteX269" fmla="*/ 4417731 w 5420238"/>
                <a:gd name="connsiteY269" fmla="*/ 1225876 h 2280402"/>
                <a:gd name="connsiteX270" fmla="*/ 4410903 w 5420238"/>
                <a:gd name="connsiteY270" fmla="*/ 1283422 h 2280402"/>
                <a:gd name="connsiteX271" fmla="*/ 4397898 w 5420238"/>
                <a:gd name="connsiteY271" fmla="*/ 1350234 h 2280402"/>
                <a:gd name="connsiteX272" fmla="*/ 4423908 w 5420238"/>
                <a:gd name="connsiteY272" fmla="*/ 1322112 h 2280402"/>
                <a:gd name="connsiteX273" fmla="*/ 4457558 w 5420238"/>
                <a:gd name="connsiteY273" fmla="*/ 1287649 h 2280402"/>
                <a:gd name="connsiteX274" fmla="*/ 4488607 w 5420238"/>
                <a:gd name="connsiteY274" fmla="*/ 1256762 h 2280402"/>
                <a:gd name="connsiteX275" fmla="*/ 4519331 w 5420238"/>
                <a:gd name="connsiteY275" fmla="*/ 1228152 h 2280402"/>
                <a:gd name="connsiteX276" fmla="*/ 4547779 w 5420238"/>
                <a:gd name="connsiteY276" fmla="*/ 1207019 h 2280402"/>
                <a:gd name="connsiteX277" fmla="*/ 4592808 w 5420238"/>
                <a:gd name="connsiteY277" fmla="*/ 1202793 h 2280402"/>
                <a:gd name="connsiteX278" fmla="*/ 4611665 w 5420238"/>
                <a:gd name="connsiteY278" fmla="*/ 1239856 h 2280402"/>
                <a:gd name="connsiteX279" fmla="*/ 4592483 w 5420238"/>
                <a:gd name="connsiteY279" fmla="*/ 1288787 h 2280402"/>
                <a:gd name="connsiteX280" fmla="*/ 4566148 w 5420238"/>
                <a:gd name="connsiteY280" fmla="*/ 1323737 h 2280402"/>
                <a:gd name="connsiteX281" fmla="*/ 4549892 w 5420238"/>
                <a:gd name="connsiteY281" fmla="*/ 1342269 h 2280402"/>
                <a:gd name="connsiteX282" fmla="*/ 4518031 w 5420238"/>
                <a:gd name="connsiteY282" fmla="*/ 1374618 h 2280402"/>
                <a:gd name="connsiteX283" fmla="*/ 4451543 w 5420238"/>
                <a:gd name="connsiteY283" fmla="*/ 1436716 h 2280402"/>
                <a:gd name="connsiteX284" fmla="*/ 4388470 w 5420238"/>
                <a:gd name="connsiteY284" fmla="*/ 1491337 h 2280402"/>
                <a:gd name="connsiteX285" fmla="*/ 4354333 w 5420238"/>
                <a:gd name="connsiteY285" fmla="*/ 1520272 h 2280402"/>
                <a:gd name="connsiteX286" fmla="*/ 4353032 w 5420238"/>
                <a:gd name="connsiteY286" fmla="*/ 1523361 h 2280402"/>
                <a:gd name="connsiteX287" fmla="*/ 4346529 w 5420238"/>
                <a:gd name="connsiteY287" fmla="*/ 1536203 h 2280402"/>
                <a:gd name="connsiteX288" fmla="*/ 4346042 w 5420238"/>
                <a:gd name="connsiteY288" fmla="*/ 1536853 h 2280402"/>
                <a:gd name="connsiteX289" fmla="*/ 4320845 w 5420238"/>
                <a:gd name="connsiteY289" fmla="*/ 1549533 h 2280402"/>
                <a:gd name="connsiteX290" fmla="*/ 4313367 w 5420238"/>
                <a:gd name="connsiteY290" fmla="*/ 1548558 h 2280402"/>
                <a:gd name="connsiteX291" fmla="*/ 4313367 w 5420238"/>
                <a:gd name="connsiteY291" fmla="*/ 1548558 h 2280402"/>
                <a:gd name="connsiteX292" fmla="*/ 5208585 w 5420238"/>
                <a:gd name="connsiteY292" fmla="*/ 1093227 h 2280402"/>
                <a:gd name="connsiteX293" fmla="*/ 5199319 w 5420238"/>
                <a:gd name="connsiteY293" fmla="*/ 1088350 h 2280402"/>
                <a:gd name="connsiteX294" fmla="*/ 5189403 w 5420238"/>
                <a:gd name="connsiteY294" fmla="*/ 1078922 h 2280402"/>
                <a:gd name="connsiteX295" fmla="*/ 5165994 w 5420238"/>
                <a:gd name="connsiteY295" fmla="*/ 1047873 h 2280402"/>
                <a:gd name="connsiteX296" fmla="*/ 5160143 w 5420238"/>
                <a:gd name="connsiteY296" fmla="*/ 1042021 h 2280402"/>
                <a:gd name="connsiteX297" fmla="*/ 5155103 w 5420238"/>
                <a:gd name="connsiteY297" fmla="*/ 1034055 h 2280402"/>
                <a:gd name="connsiteX298" fmla="*/ 5152339 w 5420238"/>
                <a:gd name="connsiteY298" fmla="*/ 1022513 h 2280402"/>
                <a:gd name="connsiteX299" fmla="*/ 5152664 w 5420238"/>
                <a:gd name="connsiteY299" fmla="*/ 1005607 h 2280402"/>
                <a:gd name="connsiteX300" fmla="*/ 5129581 w 5420238"/>
                <a:gd name="connsiteY300" fmla="*/ 1023977 h 2280402"/>
                <a:gd name="connsiteX301" fmla="*/ 5107960 w 5420238"/>
                <a:gd name="connsiteY301" fmla="*/ 1018612 h 2280402"/>
                <a:gd name="connsiteX302" fmla="*/ 5096256 w 5420238"/>
                <a:gd name="connsiteY302" fmla="*/ 999105 h 2280402"/>
                <a:gd name="connsiteX303" fmla="*/ 5087153 w 5420238"/>
                <a:gd name="connsiteY303" fmla="*/ 918313 h 2280402"/>
                <a:gd name="connsiteX304" fmla="*/ 5091055 w 5420238"/>
                <a:gd name="connsiteY304" fmla="*/ 883525 h 2280402"/>
                <a:gd name="connsiteX305" fmla="*/ 5121941 w 5420238"/>
                <a:gd name="connsiteY305" fmla="*/ 853614 h 2280402"/>
                <a:gd name="connsiteX306" fmla="*/ 5156566 w 5420238"/>
                <a:gd name="connsiteY306" fmla="*/ 869382 h 2280402"/>
                <a:gd name="connsiteX307" fmla="*/ 5171197 w 5420238"/>
                <a:gd name="connsiteY307" fmla="*/ 895717 h 2280402"/>
                <a:gd name="connsiteX308" fmla="*/ 5176886 w 5420238"/>
                <a:gd name="connsiteY308" fmla="*/ 907746 h 2280402"/>
                <a:gd name="connsiteX309" fmla="*/ 5180625 w 5420238"/>
                <a:gd name="connsiteY309" fmla="*/ 897180 h 2280402"/>
                <a:gd name="connsiteX310" fmla="*/ 5195255 w 5420238"/>
                <a:gd name="connsiteY310" fmla="*/ 857515 h 2280402"/>
                <a:gd name="connsiteX311" fmla="*/ 5204521 w 5420238"/>
                <a:gd name="connsiteY311" fmla="*/ 836057 h 2280402"/>
                <a:gd name="connsiteX312" fmla="*/ 5235570 w 5420238"/>
                <a:gd name="connsiteY312" fmla="*/ 800131 h 2280402"/>
                <a:gd name="connsiteX313" fmla="*/ 5276047 w 5420238"/>
                <a:gd name="connsiteY313" fmla="*/ 809397 h 2280402"/>
                <a:gd name="connsiteX314" fmla="*/ 5284663 w 5420238"/>
                <a:gd name="connsiteY314" fmla="*/ 828417 h 2280402"/>
                <a:gd name="connsiteX315" fmla="*/ 5284663 w 5420238"/>
                <a:gd name="connsiteY315" fmla="*/ 857190 h 2280402"/>
                <a:gd name="connsiteX316" fmla="*/ 5280274 w 5420238"/>
                <a:gd name="connsiteY316" fmla="*/ 881899 h 2280402"/>
                <a:gd name="connsiteX317" fmla="*/ 5275560 w 5420238"/>
                <a:gd name="connsiteY317" fmla="*/ 901894 h 2280402"/>
                <a:gd name="connsiteX318" fmla="*/ 5265156 w 5420238"/>
                <a:gd name="connsiteY318" fmla="*/ 939608 h 2280402"/>
                <a:gd name="connsiteX319" fmla="*/ 5301895 w 5420238"/>
                <a:gd name="connsiteY319" fmla="*/ 910185 h 2280402"/>
                <a:gd name="connsiteX320" fmla="*/ 5339608 w 5420238"/>
                <a:gd name="connsiteY320" fmla="*/ 882224 h 2280402"/>
                <a:gd name="connsiteX321" fmla="*/ 5376998 w 5420238"/>
                <a:gd name="connsiteY321" fmla="*/ 866131 h 2280402"/>
                <a:gd name="connsiteX322" fmla="*/ 5396992 w 5420238"/>
                <a:gd name="connsiteY322" fmla="*/ 868732 h 2280402"/>
                <a:gd name="connsiteX323" fmla="*/ 5414711 w 5420238"/>
                <a:gd name="connsiteY323" fmla="*/ 884012 h 2280402"/>
                <a:gd name="connsiteX324" fmla="*/ 5420239 w 5420238"/>
                <a:gd name="connsiteY324" fmla="*/ 905145 h 2280402"/>
                <a:gd name="connsiteX325" fmla="*/ 5415037 w 5420238"/>
                <a:gd name="connsiteY325" fmla="*/ 929692 h 2280402"/>
                <a:gd name="connsiteX326" fmla="*/ 5403169 w 5420238"/>
                <a:gd name="connsiteY326" fmla="*/ 952775 h 2280402"/>
                <a:gd name="connsiteX327" fmla="*/ 5386101 w 5420238"/>
                <a:gd name="connsiteY327" fmla="*/ 976346 h 2280402"/>
                <a:gd name="connsiteX328" fmla="*/ 5355539 w 5420238"/>
                <a:gd name="connsiteY328" fmla="*/ 1009671 h 2280402"/>
                <a:gd name="connsiteX329" fmla="*/ 5290028 w 5420238"/>
                <a:gd name="connsiteY329" fmla="*/ 1065429 h 2280402"/>
                <a:gd name="connsiteX330" fmla="*/ 5252477 w 5420238"/>
                <a:gd name="connsiteY330" fmla="*/ 1087863 h 2280402"/>
                <a:gd name="connsiteX331" fmla="*/ 5229231 w 5420238"/>
                <a:gd name="connsiteY331" fmla="*/ 1095178 h 2280402"/>
                <a:gd name="connsiteX332" fmla="*/ 5222078 w 5420238"/>
                <a:gd name="connsiteY332" fmla="*/ 1095828 h 2280402"/>
                <a:gd name="connsiteX333" fmla="*/ 5208260 w 5420238"/>
                <a:gd name="connsiteY333" fmla="*/ 1093227 h 2280402"/>
                <a:gd name="connsiteX334" fmla="*/ 5208260 w 5420238"/>
                <a:gd name="connsiteY334" fmla="*/ 1093227 h 2280402"/>
                <a:gd name="connsiteX335" fmla="*/ 4892081 w 5420238"/>
                <a:gd name="connsiteY335" fmla="*/ 1883919 h 2280402"/>
                <a:gd name="connsiteX336" fmla="*/ 4868022 w 5420238"/>
                <a:gd name="connsiteY336" fmla="*/ 1884569 h 2280402"/>
                <a:gd name="connsiteX337" fmla="*/ 4861519 w 5420238"/>
                <a:gd name="connsiteY337" fmla="*/ 1880993 h 2280402"/>
                <a:gd name="connsiteX338" fmla="*/ 4844288 w 5420238"/>
                <a:gd name="connsiteY338" fmla="*/ 1906027 h 2280402"/>
                <a:gd name="connsiteX339" fmla="*/ 4832584 w 5420238"/>
                <a:gd name="connsiteY339" fmla="*/ 1908465 h 2280402"/>
                <a:gd name="connsiteX340" fmla="*/ 4822017 w 5420238"/>
                <a:gd name="connsiteY340" fmla="*/ 1906515 h 2280402"/>
                <a:gd name="connsiteX341" fmla="*/ 4806249 w 5420238"/>
                <a:gd name="connsiteY341" fmla="*/ 1891397 h 2280402"/>
                <a:gd name="connsiteX342" fmla="*/ 4777639 w 5420238"/>
                <a:gd name="connsiteY342" fmla="*/ 1818570 h 2280402"/>
                <a:gd name="connsiteX343" fmla="*/ 4767398 w 5420238"/>
                <a:gd name="connsiteY343" fmla="*/ 1776954 h 2280402"/>
                <a:gd name="connsiteX344" fmla="*/ 4790156 w 5420238"/>
                <a:gd name="connsiteY344" fmla="*/ 1697950 h 2280402"/>
                <a:gd name="connsiteX345" fmla="*/ 4829983 w 5420238"/>
                <a:gd name="connsiteY345" fmla="*/ 1702665 h 2280402"/>
                <a:gd name="connsiteX346" fmla="*/ 4855992 w 5420238"/>
                <a:gd name="connsiteY346" fmla="*/ 1738915 h 2280402"/>
                <a:gd name="connsiteX347" fmla="*/ 4860219 w 5420238"/>
                <a:gd name="connsiteY347" fmla="*/ 1748506 h 2280402"/>
                <a:gd name="connsiteX348" fmla="*/ 4861032 w 5420238"/>
                <a:gd name="connsiteY348" fmla="*/ 1741841 h 2280402"/>
                <a:gd name="connsiteX349" fmla="*/ 4876150 w 5420238"/>
                <a:gd name="connsiteY349" fmla="*/ 1657310 h 2280402"/>
                <a:gd name="connsiteX350" fmla="*/ 4899396 w 5420238"/>
                <a:gd name="connsiteY350" fmla="*/ 1569203 h 2280402"/>
                <a:gd name="connsiteX351" fmla="*/ 4912076 w 5420238"/>
                <a:gd name="connsiteY351" fmla="*/ 1527262 h 2280402"/>
                <a:gd name="connsiteX352" fmla="*/ 4922967 w 5420238"/>
                <a:gd name="connsiteY352" fmla="*/ 1499952 h 2280402"/>
                <a:gd name="connsiteX353" fmla="*/ 4937110 w 5420238"/>
                <a:gd name="connsiteY353" fmla="*/ 1480770 h 2280402"/>
                <a:gd name="connsiteX354" fmla="*/ 4959706 w 5420238"/>
                <a:gd name="connsiteY354" fmla="*/ 1471504 h 2280402"/>
                <a:gd name="connsiteX355" fmla="*/ 4979375 w 5420238"/>
                <a:gd name="connsiteY355" fmla="*/ 1477356 h 2280402"/>
                <a:gd name="connsiteX356" fmla="*/ 4991893 w 5420238"/>
                <a:gd name="connsiteY356" fmla="*/ 1492800 h 2280402"/>
                <a:gd name="connsiteX357" fmla="*/ 4996119 w 5420238"/>
                <a:gd name="connsiteY357" fmla="*/ 1517021 h 2280402"/>
                <a:gd name="connsiteX358" fmla="*/ 4993843 w 5420238"/>
                <a:gd name="connsiteY358" fmla="*/ 1547420 h 2280402"/>
                <a:gd name="connsiteX359" fmla="*/ 4984903 w 5420238"/>
                <a:gd name="connsiteY359" fmla="*/ 1595375 h 2280402"/>
                <a:gd name="connsiteX360" fmla="*/ 4963933 w 5420238"/>
                <a:gd name="connsiteY360" fmla="*/ 1681044 h 2280402"/>
                <a:gd name="connsiteX361" fmla="*/ 4960193 w 5420238"/>
                <a:gd name="connsiteY361" fmla="*/ 1695512 h 2280402"/>
                <a:gd name="connsiteX362" fmla="*/ 4977750 w 5420238"/>
                <a:gd name="connsiteY362" fmla="*/ 1677630 h 2280402"/>
                <a:gd name="connsiteX363" fmla="*/ 5025380 w 5420238"/>
                <a:gd name="connsiteY363" fmla="*/ 1632276 h 2280402"/>
                <a:gd name="connsiteX364" fmla="*/ 5024893 w 5420238"/>
                <a:gd name="connsiteY364" fmla="*/ 1632764 h 2280402"/>
                <a:gd name="connsiteX365" fmla="*/ 5042287 w 5420238"/>
                <a:gd name="connsiteY365" fmla="*/ 1616670 h 2280402"/>
                <a:gd name="connsiteX366" fmla="*/ 5040986 w 5420238"/>
                <a:gd name="connsiteY366" fmla="*/ 1617808 h 2280402"/>
                <a:gd name="connsiteX367" fmla="*/ 5072685 w 5420238"/>
                <a:gd name="connsiteY367" fmla="*/ 1588873 h 2280402"/>
                <a:gd name="connsiteX368" fmla="*/ 5110887 w 5420238"/>
                <a:gd name="connsiteY368" fmla="*/ 1557661 h 2280402"/>
                <a:gd name="connsiteX369" fmla="*/ 5152177 w 5420238"/>
                <a:gd name="connsiteY369" fmla="*/ 1546119 h 2280402"/>
                <a:gd name="connsiteX370" fmla="*/ 5177048 w 5420238"/>
                <a:gd name="connsiteY370" fmla="*/ 1579444 h 2280402"/>
                <a:gd name="connsiteX371" fmla="*/ 5161768 w 5420238"/>
                <a:gd name="connsiteY371" fmla="*/ 1624148 h 2280402"/>
                <a:gd name="connsiteX372" fmla="*/ 5145187 w 5420238"/>
                <a:gd name="connsiteY372" fmla="*/ 1650808 h 2280402"/>
                <a:gd name="connsiteX373" fmla="*/ 5119827 w 5420238"/>
                <a:gd name="connsiteY373" fmla="*/ 1684945 h 2280402"/>
                <a:gd name="connsiteX374" fmla="*/ 5092842 w 5420238"/>
                <a:gd name="connsiteY374" fmla="*/ 1717457 h 2280402"/>
                <a:gd name="connsiteX375" fmla="*/ 5030257 w 5420238"/>
                <a:gd name="connsiteY375" fmla="*/ 1784757 h 2280402"/>
                <a:gd name="connsiteX376" fmla="*/ 4981489 w 5420238"/>
                <a:gd name="connsiteY376" fmla="*/ 1833038 h 2280402"/>
                <a:gd name="connsiteX377" fmla="*/ 4953528 w 5420238"/>
                <a:gd name="connsiteY377" fmla="*/ 1858722 h 2280402"/>
                <a:gd name="connsiteX378" fmla="*/ 4921667 w 5420238"/>
                <a:gd name="connsiteY378" fmla="*/ 1883269 h 2280402"/>
                <a:gd name="connsiteX379" fmla="*/ 4906711 w 5420238"/>
                <a:gd name="connsiteY379" fmla="*/ 1887820 h 2280402"/>
                <a:gd name="connsiteX380" fmla="*/ 4891919 w 5420238"/>
                <a:gd name="connsiteY380" fmla="*/ 1884081 h 2280402"/>
                <a:gd name="connsiteX381" fmla="*/ 4891919 w 5420238"/>
                <a:gd name="connsiteY381" fmla="*/ 1884081 h 2280402"/>
                <a:gd name="connsiteX382" fmla="*/ 3605581 w 5420238"/>
                <a:gd name="connsiteY382" fmla="*/ 2280078 h 2280402"/>
                <a:gd name="connsiteX383" fmla="*/ 3558113 w 5420238"/>
                <a:gd name="connsiteY383" fmla="*/ 2280078 h 2280402"/>
                <a:gd name="connsiteX384" fmla="*/ 3562015 w 5420238"/>
                <a:gd name="connsiteY384" fmla="*/ 2265285 h 2280402"/>
                <a:gd name="connsiteX385" fmla="*/ 3559251 w 5420238"/>
                <a:gd name="connsiteY385" fmla="*/ 2223832 h 2280402"/>
                <a:gd name="connsiteX386" fmla="*/ 3556976 w 5420238"/>
                <a:gd name="connsiteY386" fmla="*/ 2177665 h 2280402"/>
                <a:gd name="connsiteX387" fmla="*/ 3560714 w 5420238"/>
                <a:gd name="connsiteY387" fmla="*/ 2110202 h 2280402"/>
                <a:gd name="connsiteX388" fmla="*/ 3591113 w 5420238"/>
                <a:gd name="connsiteY388" fmla="*/ 2079479 h 2280402"/>
                <a:gd name="connsiteX389" fmla="*/ 3611108 w 5420238"/>
                <a:gd name="connsiteY389" fmla="*/ 2081429 h 2280402"/>
                <a:gd name="connsiteX390" fmla="*/ 3630940 w 5420238"/>
                <a:gd name="connsiteY390" fmla="*/ 2097035 h 2280402"/>
                <a:gd name="connsiteX391" fmla="*/ 3647034 w 5420238"/>
                <a:gd name="connsiteY391" fmla="*/ 2124345 h 2280402"/>
                <a:gd name="connsiteX392" fmla="*/ 3656625 w 5420238"/>
                <a:gd name="connsiteY392" fmla="*/ 2144340 h 2280402"/>
                <a:gd name="connsiteX393" fmla="*/ 3690112 w 5420238"/>
                <a:gd name="connsiteY393" fmla="*/ 2220906 h 2280402"/>
                <a:gd name="connsiteX394" fmla="*/ 3715146 w 5420238"/>
                <a:gd name="connsiteY394" fmla="*/ 2280078 h 2280402"/>
                <a:gd name="connsiteX395" fmla="*/ 3605256 w 5420238"/>
                <a:gd name="connsiteY395" fmla="*/ 2280078 h 2280402"/>
                <a:gd name="connsiteX396" fmla="*/ 3779033 w 5420238"/>
                <a:gd name="connsiteY396" fmla="*/ 2280078 h 2280402"/>
                <a:gd name="connsiteX397" fmla="*/ 3777732 w 5420238"/>
                <a:gd name="connsiteY397" fmla="*/ 2215704 h 2280402"/>
                <a:gd name="connsiteX398" fmla="*/ 3777732 w 5420238"/>
                <a:gd name="connsiteY398" fmla="*/ 2131335 h 2280402"/>
                <a:gd name="connsiteX399" fmla="*/ 3779195 w 5420238"/>
                <a:gd name="connsiteY399" fmla="*/ 2085168 h 2280402"/>
                <a:gd name="connsiteX400" fmla="*/ 3782121 w 5420238"/>
                <a:gd name="connsiteY400" fmla="*/ 2040464 h 2280402"/>
                <a:gd name="connsiteX401" fmla="*/ 3788949 w 5420238"/>
                <a:gd name="connsiteY401" fmla="*/ 1984381 h 2280402"/>
                <a:gd name="connsiteX402" fmla="*/ 3801141 w 5420238"/>
                <a:gd name="connsiteY402" fmla="*/ 1931386 h 2280402"/>
                <a:gd name="connsiteX403" fmla="*/ 3812032 w 5420238"/>
                <a:gd name="connsiteY403" fmla="*/ 1905865 h 2280402"/>
                <a:gd name="connsiteX404" fmla="*/ 3830239 w 5420238"/>
                <a:gd name="connsiteY404" fmla="*/ 1885219 h 2280402"/>
                <a:gd name="connsiteX405" fmla="*/ 3852185 w 5420238"/>
                <a:gd name="connsiteY405" fmla="*/ 1878067 h 2280402"/>
                <a:gd name="connsiteX406" fmla="*/ 3872342 w 5420238"/>
                <a:gd name="connsiteY406" fmla="*/ 1884081 h 2280402"/>
                <a:gd name="connsiteX407" fmla="*/ 3895913 w 5420238"/>
                <a:gd name="connsiteY407" fmla="*/ 1928623 h 2280402"/>
                <a:gd name="connsiteX408" fmla="*/ 3899489 w 5420238"/>
                <a:gd name="connsiteY408" fmla="*/ 1971376 h 2280402"/>
                <a:gd name="connsiteX409" fmla="*/ 3905179 w 5420238"/>
                <a:gd name="connsiteY409" fmla="*/ 2150355 h 2280402"/>
                <a:gd name="connsiteX410" fmla="*/ 3909405 w 5420238"/>
                <a:gd name="connsiteY410" fmla="*/ 2234561 h 2280402"/>
                <a:gd name="connsiteX411" fmla="*/ 3913795 w 5420238"/>
                <a:gd name="connsiteY411" fmla="*/ 2280078 h 2280402"/>
                <a:gd name="connsiteX412" fmla="*/ 3778707 w 5420238"/>
                <a:gd name="connsiteY412" fmla="*/ 2280078 h 2280402"/>
                <a:gd name="connsiteX413" fmla="*/ 3938504 w 5420238"/>
                <a:gd name="connsiteY413" fmla="*/ 2280078 h 2280402"/>
                <a:gd name="connsiteX414" fmla="*/ 3967602 w 5420238"/>
                <a:gd name="connsiteY414" fmla="*/ 2219930 h 2280402"/>
                <a:gd name="connsiteX415" fmla="*/ 4050183 w 5420238"/>
                <a:gd name="connsiteY415" fmla="*/ 2068425 h 2280402"/>
                <a:gd name="connsiteX416" fmla="*/ 4048069 w 5420238"/>
                <a:gd name="connsiteY416" fmla="*/ 2071676 h 2280402"/>
                <a:gd name="connsiteX417" fmla="*/ 4050670 w 5420238"/>
                <a:gd name="connsiteY417" fmla="*/ 2067612 h 2280402"/>
                <a:gd name="connsiteX418" fmla="*/ 4050183 w 5420238"/>
                <a:gd name="connsiteY418" fmla="*/ 2068262 h 2280402"/>
                <a:gd name="connsiteX419" fmla="*/ 4055872 w 5420238"/>
                <a:gd name="connsiteY419" fmla="*/ 2059484 h 2280402"/>
                <a:gd name="connsiteX420" fmla="*/ 4057010 w 5420238"/>
                <a:gd name="connsiteY420" fmla="*/ 2057696 h 2280402"/>
                <a:gd name="connsiteX421" fmla="*/ 4059123 w 5420238"/>
                <a:gd name="connsiteY421" fmla="*/ 2054444 h 2280402"/>
                <a:gd name="connsiteX422" fmla="*/ 4061074 w 5420238"/>
                <a:gd name="connsiteY422" fmla="*/ 2051356 h 2280402"/>
                <a:gd name="connsiteX423" fmla="*/ 4067089 w 5420238"/>
                <a:gd name="connsiteY423" fmla="*/ 2041927 h 2280402"/>
                <a:gd name="connsiteX424" fmla="*/ 4064976 w 5420238"/>
                <a:gd name="connsiteY424" fmla="*/ 2045178 h 2280402"/>
                <a:gd name="connsiteX425" fmla="*/ 4100251 w 5420238"/>
                <a:gd name="connsiteY425" fmla="*/ 1997548 h 2280402"/>
                <a:gd name="connsiteX426" fmla="*/ 4141704 w 5420238"/>
                <a:gd name="connsiteY426" fmla="*/ 1972189 h 2280402"/>
                <a:gd name="connsiteX427" fmla="*/ 4175191 w 5420238"/>
                <a:gd name="connsiteY427" fmla="*/ 1997711 h 2280402"/>
                <a:gd name="connsiteX428" fmla="*/ 4168851 w 5420238"/>
                <a:gd name="connsiteY428" fmla="*/ 2043715 h 2280402"/>
                <a:gd name="connsiteX429" fmla="*/ 4158610 w 5420238"/>
                <a:gd name="connsiteY429" fmla="*/ 2067124 h 2280402"/>
                <a:gd name="connsiteX430" fmla="*/ 4139753 w 5420238"/>
                <a:gd name="connsiteY430" fmla="*/ 2105326 h 2280402"/>
                <a:gd name="connsiteX431" fmla="*/ 4119596 w 5420238"/>
                <a:gd name="connsiteY431" fmla="*/ 2144828 h 2280402"/>
                <a:gd name="connsiteX432" fmla="*/ 4133576 w 5420238"/>
                <a:gd name="connsiteY432" fmla="*/ 2137025 h 2280402"/>
                <a:gd name="connsiteX433" fmla="*/ 4162186 w 5420238"/>
                <a:gd name="connsiteY433" fmla="*/ 2132961 h 2280402"/>
                <a:gd name="connsiteX434" fmla="*/ 4181043 w 5420238"/>
                <a:gd name="connsiteY434" fmla="*/ 2145803 h 2280402"/>
                <a:gd name="connsiteX435" fmla="*/ 4196324 w 5420238"/>
                <a:gd name="connsiteY435" fmla="*/ 2175389 h 2280402"/>
                <a:gd name="connsiteX436" fmla="*/ 4179743 w 5420238"/>
                <a:gd name="connsiteY436" fmla="*/ 2223182 h 2280402"/>
                <a:gd name="connsiteX437" fmla="*/ 4144467 w 5420238"/>
                <a:gd name="connsiteY437" fmla="*/ 2270161 h 2280402"/>
                <a:gd name="connsiteX438" fmla="*/ 4136014 w 5420238"/>
                <a:gd name="connsiteY438" fmla="*/ 2279915 h 2280402"/>
                <a:gd name="connsiteX439" fmla="*/ 3938179 w 5420238"/>
                <a:gd name="connsiteY439" fmla="*/ 2279915 h 2280402"/>
                <a:gd name="connsiteX440" fmla="*/ 2331923 w 5420238"/>
                <a:gd name="connsiteY440" fmla="*/ 2189694 h 2280402"/>
                <a:gd name="connsiteX441" fmla="*/ 2371425 w 5420238"/>
                <a:gd name="connsiteY441" fmla="*/ 2125321 h 2280402"/>
                <a:gd name="connsiteX442" fmla="*/ 2473188 w 5420238"/>
                <a:gd name="connsiteY442" fmla="*/ 1975603 h 2280402"/>
                <a:gd name="connsiteX443" fmla="*/ 2525532 w 5420238"/>
                <a:gd name="connsiteY443" fmla="*/ 1907002 h 2280402"/>
                <a:gd name="connsiteX444" fmla="*/ 2554631 w 5420238"/>
                <a:gd name="connsiteY444" fmla="*/ 1872377 h 2280402"/>
                <a:gd name="connsiteX445" fmla="*/ 2583891 w 5420238"/>
                <a:gd name="connsiteY445" fmla="*/ 1840515 h 2280402"/>
                <a:gd name="connsiteX446" fmla="*/ 2599822 w 5420238"/>
                <a:gd name="connsiteY446" fmla="*/ 1825397 h 2280402"/>
                <a:gd name="connsiteX447" fmla="*/ 2634935 w 5420238"/>
                <a:gd name="connsiteY447" fmla="*/ 1798900 h 2280402"/>
                <a:gd name="connsiteX448" fmla="*/ 2675575 w 5420238"/>
                <a:gd name="connsiteY448" fmla="*/ 1796462 h 2280402"/>
                <a:gd name="connsiteX449" fmla="*/ 2689393 w 5420238"/>
                <a:gd name="connsiteY449" fmla="*/ 1811580 h 2280402"/>
                <a:gd name="connsiteX450" fmla="*/ 2691506 w 5420238"/>
                <a:gd name="connsiteY450" fmla="*/ 1834176 h 2280402"/>
                <a:gd name="connsiteX451" fmla="*/ 2677526 w 5420238"/>
                <a:gd name="connsiteY451" fmla="*/ 1869126 h 2280402"/>
                <a:gd name="connsiteX452" fmla="*/ 2666634 w 5420238"/>
                <a:gd name="connsiteY452" fmla="*/ 1888633 h 2280402"/>
                <a:gd name="connsiteX453" fmla="*/ 2645014 w 5420238"/>
                <a:gd name="connsiteY453" fmla="*/ 1924396 h 2280402"/>
                <a:gd name="connsiteX454" fmla="*/ 2620467 w 5420238"/>
                <a:gd name="connsiteY454" fmla="*/ 1963573 h 2280402"/>
                <a:gd name="connsiteX455" fmla="*/ 2621117 w 5420238"/>
                <a:gd name="connsiteY455" fmla="*/ 1962598 h 2280402"/>
                <a:gd name="connsiteX456" fmla="*/ 2520981 w 5420238"/>
                <a:gd name="connsiteY456" fmla="*/ 2114104 h 2280402"/>
                <a:gd name="connsiteX457" fmla="*/ 2505050 w 5420238"/>
                <a:gd name="connsiteY457" fmla="*/ 2136862 h 2280402"/>
                <a:gd name="connsiteX458" fmla="*/ 2514641 w 5420238"/>
                <a:gd name="connsiteY458" fmla="*/ 2130197 h 2280402"/>
                <a:gd name="connsiteX459" fmla="*/ 2586330 w 5420238"/>
                <a:gd name="connsiteY459" fmla="*/ 2084030 h 2280402"/>
                <a:gd name="connsiteX460" fmla="*/ 2665334 w 5420238"/>
                <a:gd name="connsiteY460" fmla="*/ 2038351 h 2280402"/>
                <a:gd name="connsiteX461" fmla="*/ 2686141 w 5420238"/>
                <a:gd name="connsiteY461" fmla="*/ 2027785 h 2280402"/>
                <a:gd name="connsiteX462" fmla="*/ 2736860 w 5420238"/>
                <a:gd name="connsiteY462" fmla="*/ 2022745 h 2280402"/>
                <a:gd name="connsiteX463" fmla="*/ 2752629 w 5420238"/>
                <a:gd name="connsiteY463" fmla="*/ 2036888 h 2280402"/>
                <a:gd name="connsiteX464" fmla="*/ 2758318 w 5420238"/>
                <a:gd name="connsiteY464" fmla="*/ 2058833 h 2280402"/>
                <a:gd name="connsiteX465" fmla="*/ 2756530 w 5420238"/>
                <a:gd name="connsiteY465" fmla="*/ 2071351 h 2280402"/>
                <a:gd name="connsiteX466" fmla="*/ 2751978 w 5420238"/>
                <a:gd name="connsiteY466" fmla="*/ 2083217 h 2280402"/>
                <a:gd name="connsiteX467" fmla="*/ 2734585 w 5420238"/>
                <a:gd name="connsiteY467" fmla="*/ 2109715 h 2280402"/>
                <a:gd name="connsiteX468" fmla="*/ 2682890 w 5420238"/>
                <a:gd name="connsiteY468" fmla="*/ 2158808 h 2280402"/>
                <a:gd name="connsiteX469" fmla="*/ 2652654 w 5420238"/>
                <a:gd name="connsiteY469" fmla="*/ 2182704 h 2280402"/>
                <a:gd name="connsiteX470" fmla="*/ 2578852 w 5420238"/>
                <a:gd name="connsiteY470" fmla="*/ 2236024 h 2280402"/>
                <a:gd name="connsiteX471" fmla="*/ 2508464 w 5420238"/>
                <a:gd name="connsiteY471" fmla="*/ 2280403 h 2280402"/>
                <a:gd name="connsiteX472" fmla="*/ 2207728 w 5420238"/>
                <a:gd name="connsiteY472" fmla="*/ 2280403 h 2280402"/>
                <a:gd name="connsiteX473" fmla="*/ 2208865 w 5420238"/>
                <a:gd name="connsiteY473" fmla="*/ 2248378 h 2280402"/>
                <a:gd name="connsiteX474" fmla="*/ 2215043 w 5420238"/>
                <a:gd name="connsiteY474" fmla="*/ 2158970 h 2280402"/>
                <a:gd name="connsiteX475" fmla="*/ 2234875 w 5420238"/>
                <a:gd name="connsiteY475" fmla="*/ 1986007 h 2280402"/>
                <a:gd name="connsiteX476" fmla="*/ 2266249 w 5420238"/>
                <a:gd name="connsiteY476" fmla="*/ 1863599 h 2280402"/>
                <a:gd name="connsiteX477" fmla="*/ 2295185 w 5420238"/>
                <a:gd name="connsiteY477" fmla="*/ 1820521 h 2280402"/>
                <a:gd name="connsiteX478" fmla="*/ 2339239 w 5420238"/>
                <a:gd name="connsiteY478" fmla="*/ 1801338 h 2280402"/>
                <a:gd name="connsiteX479" fmla="*/ 2360534 w 5420238"/>
                <a:gd name="connsiteY479" fmla="*/ 1809304 h 2280402"/>
                <a:gd name="connsiteX480" fmla="*/ 2375002 w 5420238"/>
                <a:gd name="connsiteY480" fmla="*/ 1827998 h 2280402"/>
                <a:gd name="connsiteX481" fmla="*/ 2380204 w 5420238"/>
                <a:gd name="connsiteY481" fmla="*/ 1849781 h 2280402"/>
                <a:gd name="connsiteX482" fmla="*/ 2379716 w 5420238"/>
                <a:gd name="connsiteY482" fmla="*/ 1880180 h 2280402"/>
                <a:gd name="connsiteX483" fmla="*/ 2369637 w 5420238"/>
                <a:gd name="connsiteY483" fmla="*/ 1961948 h 2280402"/>
                <a:gd name="connsiteX484" fmla="*/ 2356633 w 5420238"/>
                <a:gd name="connsiteY484" fmla="*/ 2050055 h 2280402"/>
                <a:gd name="connsiteX485" fmla="*/ 2335500 w 5420238"/>
                <a:gd name="connsiteY485" fmla="*/ 2171975 h 2280402"/>
                <a:gd name="connsiteX486" fmla="*/ 2332249 w 5420238"/>
                <a:gd name="connsiteY486" fmla="*/ 2190019 h 2280402"/>
                <a:gd name="connsiteX487" fmla="*/ 2332249 w 5420238"/>
                <a:gd name="connsiteY487" fmla="*/ 2190019 h 2280402"/>
                <a:gd name="connsiteX488" fmla="*/ 2286244 w 5420238"/>
                <a:gd name="connsiteY488" fmla="*/ 2050543 h 2280402"/>
                <a:gd name="connsiteX489" fmla="*/ 2277791 w 5420238"/>
                <a:gd name="connsiteY489" fmla="*/ 2143040 h 2280402"/>
                <a:gd name="connsiteX490" fmla="*/ 2276816 w 5420238"/>
                <a:gd name="connsiteY490" fmla="*/ 2156207 h 2280402"/>
                <a:gd name="connsiteX491" fmla="*/ 2282993 w 5420238"/>
                <a:gd name="connsiteY491" fmla="*/ 2123045 h 2280402"/>
                <a:gd name="connsiteX492" fmla="*/ 2303963 w 5420238"/>
                <a:gd name="connsiteY492" fmla="*/ 1999662 h 2280402"/>
                <a:gd name="connsiteX493" fmla="*/ 2314204 w 5420238"/>
                <a:gd name="connsiteY493" fmla="*/ 1931224 h 2280402"/>
                <a:gd name="connsiteX494" fmla="*/ 2320057 w 5420238"/>
                <a:gd name="connsiteY494" fmla="*/ 1886845 h 2280402"/>
                <a:gd name="connsiteX495" fmla="*/ 2313392 w 5420238"/>
                <a:gd name="connsiteY495" fmla="*/ 1904889 h 2280402"/>
                <a:gd name="connsiteX496" fmla="*/ 2297948 w 5420238"/>
                <a:gd name="connsiteY496" fmla="*/ 1968938 h 2280402"/>
                <a:gd name="connsiteX497" fmla="*/ 2286081 w 5420238"/>
                <a:gd name="connsiteY497" fmla="*/ 2050380 h 2280402"/>
                <a:gd name="connsiteX498" fmla="*/ 2286081 w 5420238"/>
                <a:gd name="connsiteY498" fmla="*/ 2050380 h 2280402"/>
                <a:gd name="connsiteX499" fmla="*/ 966744 w 5420238"/>
                <a:gd name="connsiteY499" fmla="*/ 2280078 h 2280402"/>
                <a:gd name="connsiteX500" fmla="*/ 930819 w 5420238"/>
                <a:gd name="connsiteY500" fmla="*/ 2167261 h 2280402"/>
                <a:gd name="connsiteX501" fmla="*/ 917651 w 5420238"/>
                <a:gd name="connsiteY501" fmla="*/ 2115404 h 2280402"/>
                <a:gd name="connsiteX502" fmla="*/ 913750 w 5420238"/>
                <a:gd name="connsiteY502" fmla="*/ 2066799 h 2280402"/>
                <a:gd name="connsiteX503" fmla="*/ 939759 w 5420238"/>
                <a:gd name="connsiteY503" fmla="*/ 2029248 h 2280402"/>
                <a:gd name="connsiteX504" fmla="*/ 960242 w 5420238"/>
                <a:gd name="connsiteY504" fmla="*/ 2028597 h 2280402"/>
                <a:gd name="connsiteX505" fmla="*/ 979099 w 5420238"/>
                <a:gd name="connsiteY505" fmla="*/ 2039164 h 2280402"/>
                <a:gd name="connsiteX506" fmla="*/ 999256 w 5420238"/>
                <a:gd name="connsiteY506" fmla="*/ 2071025 h 2280402"/>
                <a:gd name="connsiteX507" fmla="*/ 1016650 w 5420238"/>
                <a:gd name="connsiteY507" fmla="*/ 2109227 h 2280402"/>
                <a:gd name="connsiteX508" fmla="*/ 1040872 w 5420238"/>
                <a:gd name="connsiteY508" fmla="*/ 2169537 h 2280402"/>
                <a:gd name="connsiteX509" fmla="*/ 1059566 w 5420238"/>
                <a:gd name="connsiteY509" fmla="*/ 2219768 h 2280402"/>
                <a:gd name="connsiteX510" fmla="*/ 1056478 w 5420238"/>
                <a:gd name="connsiteY510" fmla="*/ 2144177 h 2280402"/>
                <a:gd name="connsiteX511" fmla="*/ 1065093 w 5420238"/>
                <a:gd name="connsiteY511" fmla="*/ 1962598 h 2280402"/>
                <a:gd name="connsiteX512" fmla="*/ 1067369 w 5420238"/>
                <a:gd name="connsiteY512" fmla="*/ 1945854 h 2280402"/>
                <a:gd name="connsiteX513" fmla="*/ 1070620 w 5420238"/>
                <a:gd name="connsiteY513" fmla="*/ 1922933 h 2280402"/>
                <a:gd name="connsiteX514" fmla="*/ 1078261 w 5420238"/>
                <a:gd name="connsiteY514" fmla="*/ 1878717 h 2280402"/>
                <a:gd name="connsiteX515" fmla="*/ 1102482 w 5420238"/>
                <a:gd name="connsiteY515" fmla="*/ 1777442 h 2280402"/>
                <a:gd name="connsiteX516" fmla="*/ 1122639 w 5420238"/>
                <a:gd name="connsiteY516" fmla="*/ 1727536 h 2280402"/>
                <a:gd name="connsiteX517" fmla="*/ 1156289 w 5420238"/>
                <a:gd name="connsiteY517" fmla="*/ 1687059 h 2280402"/>
                <a:gd name="connsiteX518" fmla="*/ 1177585 w 5420238"/>
                <a:gd name="connsiteY518" fmla="*/ 1680881 h 2280402"/>
                <a:gd name="connsiteX519" fmla="*/ 1198067 w 5420238"/>
                <a:gd name="connsiteY519" fmla="*/ 1685108 h 2280402"/>
                <a:gd name="connsiteX520" fmla="*/ 1213348 w 5420238"/>
                <a:gd name="connsiteY520" fmla="*/ 1699413 h 2280402"/>
                <a:gd name="connsiteX521" fmla="*/ 1222289 w 5420238"/>
                <a:gd name="connsiteY521" fmla="*/ 1726886 h 2280402"/>
                <a:gd name="connsiteX522" fmla="*/ 1225052 w 5420238"/>
                <a:gd name="connsiteY522" fmla="*/ 1756147 h 2280402"/>
                <a:gd name="connsiteX523" fmla="*/ 1225052 w 5420238"/>
                <a:gd name="connsiteY523" fmla="*/ 1776142 h 2280402"/>
                <a:gd name="connsiteX524" fmla="*/ 1223264 w 5420238"/>
                <a:gd name="connsiteY524" fmla="*/ 1820846 h 2280402"/>
                <a:gd name="connsiteX525" fmla="*/ 1209934 w 5420238"/>
                <a:gd name="connsiteY525" fmla="*/ 1995760 h 2280402"/>
                <a:gd name="connsiteX526" fmla="*/ 1189289 w 5420238"/>
                <a:gd name="connsiteY526" fmla="*/ 2169699 h 2280402"/>
                <a:gd name="connsiteX527" fmla="*/ 1184737 w 5420238"/>
                <a:gd name="connsiteY527" fmla="*/ 2199123 h 2280402"/>
                <a:gd name="connsiteX528" fmla="*/ 1187338 w 5420238"/>
                <a:gd name="connsiteY528" fmla="*/ 2194083 h 2280402"/>
                <a:gd name="connsiteX529" fmla="*/ 1276096 w 5420238"/>
                <a:gd name="connsiteY529" fmla="*/ 2037538 h 2280402"/>
                <a:gd name="connsiteX530" fmla="*/ 1328278 w 5420238"/>
                <a:gd name="connsiteY530" fmla="*/ 1963086 h 2280402"/>
                <a:gd name="connsiteX531" fmla="*/ 1383711 w 5420238"/>
                <a:gd name="connsiteY531" fmla="*/ 1900012 h 2280402"/>
                <a:gd name="connsiteX532" fmla="*/ 1425001 w 5420238"/>
                <a:gd name="connsiteY532" fmla="*/ 1869614 h 2280402"/>
                <a:gd name="connsiteX533" fmla="*/ 1474094 w 5420238"/>
                <a:gd name="connsiteY533" fmla="*/ 1867175 h 2280402"/>
                <a:gd name="connsiteX534" fmla="*/ 1489537 w 5420238"/>
                <a:gd name="connsiteY534" fmla="*/ 1882944 h 2280402"/>
                <a:gd name="connsiteX535" fmla="*/ 1495064 w 5420238"/>
                <a:gd name="connsiteY535" fmla="*/ 1906677 h 2280402"/>
                <a:gd name="connsiteX536" fmla="*/ 1490838 w 5420238"/>
                <a:gd name="connsiteY536" fmla="*/ 1929761 h 2280402"/>
                <a:gd name="connsiteX537" fmla="*/ 1479134 w 5420238"/>
                <a:gd name="connsiteY537" fmla="*/ 1956258 h 2280402"/>
                <a:gd name="connsiteX538" fmla="*/ 1456213 w 5420238"/>
                <a:gd name="connsiteY538" fmla="*/ 1994785 h 2280402"/>
                <a:gd name="connsiteX539" fmla="*/ 1408908 w 5420238"/>
                <a:gd name="connsiteY539" fmla="*/ 2068425 h 2280402"/>
                <a:gd name="connsiteX540" fmla="*/ 1307795 w 5420238"/>
                <a:gd name="connsiteY540" fmla="*/ 2211965 h 2280402"/>
                <a:gd name="connsiteX541" fmla="*/ 1256589 w 5420238"/>
                <a:gd name="connsiteY541" fmla="*/ 2280240 h 2280402"/>
                <a:gd name="connsiteX542" fmla="*/ 966744 w 5420238"/>
                <a:gd name="connsiteY542" fmla="*/ 2280240 h 2280402"/>
                <a:gd name="connsiteX543" fmla="*/ 1391839 w 5420238"/>
                <a:gd name="connsiteY543" fmla="*/ 1985194 h 2280402"/>
                <a:gd name="connsiteX544" fmla="*/ 1405331 w 5420238"/>
                <a:gd name="connsiteY544" fmla="*/ 1964224 h 2280402"/>
                <a:gd name="connsiteX545" fmla="*/ 1407607 w 5420238"/>
                <a:gd name="connsiteY545" fmla="*/ 1960485 h 2280402"/>
                <a:gd name="connsiteX546" fmla="*/ 1395090 w 5420238"/>
                <a:gd name="connsiteY546" fmla="*/ 1974790 h 2280402"/>
                <a:gd name="connsiteX547" fmla="*/ 1387937 w 5420238"/>
                <a:gd name="connsiteY547" fmla="*/ 1983568 h 2280402"/>
                <a:gd name="connsiteX548" fmla="*/ 1391839 w 5420238"/>
                <a:gd name="connsiteY548" fmla="*/ 1985194 h 2280402"/>
                <a:gd name="connsiteX549" fmla="*/ 1391839 w 5420238"/>
                <a:gd name="connsiteY549" fmla="*/ 1985194 h 2280402"/>
                <a:gd name="connsiteX550" fmla="*/ 1166368 w 5420238"/>
                <a:gd name="connsiteY550" fmla="*/ 1780206 h 2280402"/>
                <a:gd name="connsiteX551" fmla="*/ 1166368 w 5420238"/>
                <a:gd name="connsiteY551" fmla="*/ 1776954 h 2280402"/>
                <a:gd name="connsiteX552" fmla="*/ 1166368 w 5420238"/>
                <a:gd name="connsiteY552" fmla="*/ 1774679 h 2280402"/>
                <a:gd name="connsiteX553" fmla="*/ 1164742 w 5420238"/>
                <a:gd name="connsiteY553" fmla="*/ 1778743 h 2280402"/>
                <a:gd name="connsiteX554" fmla="*/ 1166206 w 5420238"/>
                <a:gd name="connsiteY554" fmla="*/ 1780043 h 2280402"/>
                <a:gd name="connsiteX555" fmla="*/ 1166206 w 5420238"/>
                <a:gd name="connsiteY555" fmla="*/ 1780043 h 2280402"/>
                <a:gd name="connsiteX556" fmla="*/ 131674 w 5420238"/>
                <a:gd name="connsiteY556" fmla="*/ 2071025 h 2280402"/>
                <a:gd name="connsiteX557" fmla="*/ 138339 w 5420238"/>
                <a:gd name="connsiteY557" fmla="*/ 2048267 h 2280402"/>
                <a:gd name="connsiteX558" fmla="*/ 168250 w 5420238"/>
                <a:gd name="connsiteY558" fmla="*/ 1959672 h 2280402"/>
                <a:gd name="connsiteX559" fmla="*/ 197348 w 5420238"/>
                <a:gd name="connsiteY559" fmla="*/ 1885219 h 2280402"/>
                <a:gd name="connsiteX560" fmla="*/ 239776 w 5420238"/>
                <a:gd name="connsiteY560" fmla="*/ 1795649 h 2280402"/>
                <a:gd name="connsiteX561" fmla="*/ 268874 w 5420238"/>
                <a:gd name="connsiteY561" fmla="*/ 1748344 h 2280402"/>
                <a:gd name="connsiteX562" fmla="*/ 310002 w 5420238"/>
                <a:gd name="connsiteY562" fmla="*/ 1703477 h 2280402"/>
                <a:gd name="connsiteX563" fmla="*/ 353243 w 5420238"/>
                <a:gd name="connsiteY563" fmla="*/ 1690473 h 2280402"/>
                <a:gd name="connsiteX564" fmla="*/ 372750 w 5420238"/>
                <a:gd name="connsiteY564" fmla="*/ 1699413 h 2280402"/>
                <a:gd name="connsiteX565" fmla="*/ 380716 w 5420238"/>
                <a:gd name="connsiteY565" fmla="*/ 1708192 h 2280402"/>
                <a:gd name="connsiteX566" fmla="*/ 387218 w 5420238"/>
                <a:gd name="connsiteY566" fmla="*/ 1722497 h 2280402"/>
                <a:gd name="connsiteX567" fmla="*/ 389169 w 5420238"/>
                <a:gd name="connsiteY567" fmla="*/ 1745580 h 2280402"/>
                <a:gd name="connsiteX568" fmla="*/ 384617 w 5420238"/>
                <a:gd name="connsiteY568" fmla="*/ 1772565 h 2280402"/>
                <a:gd name="connsiteX569" fmla="*/ 379090 w 5420238"/>
                <a:gd name="connsiteY569" fmla="*/ 1792073 h 2280402"/>
                <a:gd name="connsiteX570" fmla="*/ 366248 w 5420238"/>
                <a:gd name="connsiteY570" fmla="*/ 1833850 h 2280402"/>
                <a:gd name="connsiteX571" fmla="*/ 337475 w 5420238"/>
                <a:gd name="connsiteY571" fmla="*/ 1919194 h 2280402"/>
                <a:gd name="connsiteX572" fmla="*/ 303987 w 5420238"/>
                <a:gd name="connsiteY572" fmla="*/ 2006652 h 2280402"/>
                <a:gd name="connsiteX573" fmla="*/ 234412 w 5420238"/>
                <a:gd name="connsiteY573" fmla="*/ 2172788 h 2280402"/>
                <a:gd name="connsiteX574" fmla="*/ 188732 w 5420238"/>
                <a:gd name="connsiteY574" fmla="*/ 2280078 h 2280402"/>
                <a:gd name="connsiteX575" fmla="*/ 39014 w 5420238"/>
                <a:gd name="connsiteY575" fmla="*/ 2280078 h 2280402"/>
                <a:gd name="connsiteX576" fmla="*/ 31862 w 5420238"/>
                <a:gd name="connsiteY576" fmla="*/ 2248216 h 2280402"/>
                <a:gd name="connsiteX577" fmla="*/ 28936 w 5420238"/>
                <a:gd name="connsiteY577" fmla="*/ 2227083 h 2280402"/>
                <a:gd name="connsiteX578" fmla="*/ 23246 w 5420238"/>
                <a:gd name="connsiteY578" fmla="*/ 2179616 h 2280402"/>
                <a:gd name="connsiteX579" fmla="*/ 14793 w 5420238"/>
                <a:gd name="connsiteY579" fmla="*/ 2099148 h 2280402"/>
                <a:gd name="connsiteX580" fmla="*/ 0 w 5420238"/>
                <a:gd name="connsiteY580" fmla="*/ 1912692 h 2280402"/>
                <a:gd name="connsiteX581" fmla="*/ 0 w 5420238"/>
                <a:gd name="connsiteY581" fmla="*/ 1912692 h 2280402"/>
                <a:gd name="connsiteX582" fmla="*/ 0 w 5420238"/>
                <a:gd name="connsiteY582" fmla="*/ 1554247 h 2280402"/>
                <a:gd name="connsiteX583" fmla="*/ 10241 w 5420238"/>
                <a:gd name="connsiteY583" fmla="*/ 1518809 h 2280402"/>
                <a:gd name="connsiteX584" fmla="*/ 46655 w 5420238"/>
                <a:gd name="connsiteY584" fmla="*/ 1485972 h 2280402"/>
                <a:gd name="connsiteX585" fmla="*/ 86482 w 5420238"/>
                <a:gd name="connsiteY585" fmla="*/ 1496701 h 2280402"/>
                <a:gd name="connsiteX586" fmla="*/ 108102 w 5420238"/>
                <a:gd name="connsiteY586" fmla="*/ 1531164 h 2280402"/>
                <a:gd name="connsiteX587" fmla="*/ 121107 w 5420238"/>
                <a:gd name="connsiteY587" fmla="*/ 1572942 h 2280402"/>
                <a:gd name="connsiteX588" fmla="*/ 135412 w 5420238"/>
                <a:gd name="connsiteY588" fmla="*/ 1658123 h 2280402"/>
                <a:gd name="connsiteX589" fmla="*/ 141590 w 5420238"/>
                <a:gd name="connsiteY589" fmla="*/ 1744605 h 2280402"/>
                <a:gd name="connsiteX590" fmla="*/ 142240 w 5420238"/>
                <a:gd name="connsiteY590" fmla="*/ 1833525 h 2280402"/>
                <a:gd name="connsiteX591" fmla="*/ 131836 w 5420238"/>
                <a:gd name="connsiteY591" fmla="*/ 2070863 h 2280402"/>
                <a:gd name="connsiteX592" fmla="*/ 131836 w 5420238"/>
                <a:gd name="connsiteY592" fmla="*/ 2070863 h 2280402"/>
                <a:gd name="connsiteX593" fmla="*/ 317805 w 5420238"/>
                <a:gd name="connsiteY593" fmla="*/ 1789959 h 2280402"/>
                <a:gd name="connsiteX594" fmla="*/ 321544 w 5420238"/>
                <a:gd name="connsiteY594" fmla="*/ 1777767 h 2280402"/>
                <a:gd name="connsiteX595" fmla="*/ 313091 w 5420238"/>
                <a:gd name="connsiteY595" fmla="*/ 1789959 h 2280402"/>
                <a:gd name="connsiteX596" fmla="*/ 315529 w 5420238"/>
                <a:gd name="connsiteY596" fmla="*/ 1789959 h 2280402"/>
                <a:gd name="connsiteX597" fmla="*/ 317967 w 5420238"/>
                <a:gd name="connsiteY597" fmla="*/ 1789959 h 2280402"/>
                <a:gd name="connsiteX598" fmla="*/ 317967 w 5420238"/>
                <a:gd name="connsiteY598" fmla="*/ 1789959 h 2280402"/>
                <a:gd name="connsiteX599" fmla="*/ 1643969 w 5420238"/>
                <a:gd name="connsiteY599" fmla="*/ 1435578 h 2280402"/>
                <a:gd name="connsiteX600" fmla="*/ 1618122 w 5420238"/>
                <a:gd name="connsiteY600" fmla="*/ 1352348 h 2280402"/>
                <a:gd name="connsiteX601" fmla="*/ 1596990 w 5420238"/>
                <a:gd name="connsiteY601" fmla="*/ 1266841 h 2280402"/>
                <a:gd name="connsiteX602" fmla="*/ 1580408 w 5420238"/>
                <a:gd name="connsiteY602" fmla="*/ 1176945 h 2280402"/>
                <a:gd name="connsiteX603" fmla="*/ 1571305 w 5420238"/>
                <a:gd name="connsiteY603" fmla="*/ 1092089 h 2280402"/>
                <a:gd name="connsiteX604" fmla="*/ 1570005 w 5420238"/>
                <a:gd name="connsiteY604" fmla="*/ 1069331 h 2280402"/>
                <a:gd name="connsiteX605" fmla="*/ 1570005 w 5420238"/>
                <a:gd name="connsiteY605" fmla="*/ 1052912 h 2280402"/>
                <a:gd name="connsiteX606" fmla="*/ 1570005 w 5420238"/>
                <a:gd name="connsiteY606" fmla="*/ 1051287 h 2280402"/>
                <a:gd name="connsiteX607" fmla="*/ 1567566 w 5420238"/>
                <a:gd name="connsiteY607" fmla="*/ 1027878 h 2280402"/>
                <a:gd name="connsiteX608" fmla="*/ 1566591 w 5420238"/>
                <a:gd name="connsiteY608" fmla="*/ 1002844 h 2280402"/>
                <a:gd name="connsiteX609" fmla="*/ 1569029 w 5420238"/>
                <a:gd name="connsiteY609" fmla="*/ 961065 h 2280402"/>
                <a:gd name="connsiteX610" fmla="*/ 1575857 w 5420238"/>
                <a:gd name="connsiteY610" fmla="*/ 937169 h 2280402"/>
                <a:gd name="connsiteX611" fmla="*/ 1590487 w 5420238"/>
                <a:gd name="connsiteY611" fmla="*/ 913598 h 2280402"/>
                <a:gd name="connsiteX612" fmla="*/ 1609019 w 5420238"/>
                <a:gd name="connsiteY612" fmla="*/ 903194 h 2280402"/>
                <a:gd name="connsiteX613" fmla="*/ 1632428 w 5420238"/>
                <a:gd name="connsiteY613" fmla="*/ 904820 h 2280402"/>
                <a:gd name="connsiteX614" fmla="*/ 1650634 w 5420238"/>
                <a:gd name="connsiteY614" fmla="*/ 916849 h 2280402"/>
                <a:gd name="connsiteX615" fmla="*/ 1665590 w 5420238"/>
                <a:gd name="connsiteY615" fmla="*/ 939770 h 2280402"/>
                <a:gd name="connsiteX616" fmla="*/ 1682334 w 5420238"/>
                <a:gd name="connsiteY616" fmla="*/ 993740 h 2280402"/>
                <a:gd name="connsiteX617" fmla="*/ 1690136 w 5420238"/>
                <a:gd name="connsiteY617" fmla="*/ 1034543 h 2280402"/>
                <a:gd name="connsiteX618" fmla="*/ 1701678 w 5420238"/>
                <a:gd name="connsiteY618" fmla="*/ 1123301 h 2280402"/>
                <a:gd name="connsiteX619" fmla="*/ 1704117 w 5420238"/>
                <a:gd name="connsiteY619" fmla="*/ 1168492 h 2280402"/>
                <a:gd name="connsiteX620" fmla="*/ 1732565 w 5420238"/>
                <a:gd name="connsiteY620" fmla="*/ 1099404 h 2280402"/>
                <a:gd name="connsiteX621" fmla="*/ 1749146 w 5420238"/>
                <a:gd name="connsiteY621" fmla="*/ 1062016 h 2280402"/>
                <a:gd name="connsiteX622" fmla="*/ 1766702 w 5420238"/>
                <a:gd name="connsiteY622" fmla="*/ 1025602 h 2280402"/>
                <a:gd name="connsiteX623" fmla="*/ 1833839 w 5420238"/>
                <a:gd name="connsiteY623" fmla="*/ 917012 h 2280402"/>
                <a:gd name="connsiteX624" fmla="*/ 1870415 w 5420238"/>
                <a:gd name="connsiteY624" fmla="*/ 886126 h 2280402"/>
                <a:gd name="connsiteX625" fmla="*/ 1891711 w 5420238"/>
                <a:gd name="connsiteY625" fmla="*/ 879785 h 2280402"/>
                <a:gd name="connsiteX626" fmla="*/ 1901952 w 5420238"/>
                <a:gd name="connsiteY626" fmla="*/ 880111 h 2280402"/>
                <a:gd name="connsiteX627" fmla="*/ 1916095 w 5420238"/>
                <a:gd name="connsiteY627" fmla="*/ 884825 h 2280402"/>
                <a:gd name="connsiteX628" fmla="*/ 1939341 w 5420238"/>
                <a:gd name="connsiteY628" fmla="*/ 917337 h 2280402"/>
                <a:gd name="connsiteX629" fmla="*/ 1939991 w 5420238"/>
                <a:gd name="connsiteY629" fmla="*/ 940908 h 2280402"/>
                <a:gd name="connsiteX630" fmla="*/ 1935927 w 5420238"/>
                <a:gd name="connsiteY630" fmla="*/ 960903 h 2280402"/>
                <a:gd name="connsiteX631" fmla="*/ 1913006 w 5420238"/>
                <a:gd name="connsiteY631" fmla="*/ 1019587 h 2280402"/>
                <a:gd name="connsiteX632" fmla="*/ 1892849 w 5420238"/>
                <a:gd name="connsiteY632" fmla="*/ 1058439 h 2280402"/>
                <a:gd name="connsiteX633" fmla="*/ 1849770 w 5420238"/>
                <a:gd name="connsiteY633" fmla="*/ 1138419 h 2280402"/>
                <a:gd name="connsiteX634" fmla="*/ 1828963 w 5420238"/>
                <a:gd name="connsiteY634" fmla="*/ 1176620 h 2280402"/>
                <a:gd name="connsiteX635" fmla="*/ 1821973 w 5420238"/>
                <a:gd name="connsiteY635" fmla="*/ 1189463 h 2280402"/>
                <a:gd name="connsiteX636" fmla="*/ 1823761 w 5420238"/>
                <a:gd name="connsiteY636" fmla="*/ 1186049 h 2280402"/>
                <a:gd name="connsiteX637" fmla="*/ 1816446 w 5420238"/>
                <a:gd name="connsiteY637" fmla="*/ 1199704 h 2280402"/>
                <a:gd name="connsiteX638" fmla="*/ 1815308 w 5420238"/>
                <a:gd name="connsiteY638" fmla="*/ 1201817 h 2280402"/>
                <a:gd name="connsiteX639" fmla="*/ 1871878 w 5420238"/>
                <a:gd name="connsiteY639" fmla="*/ 1152399 h 2280402"/>
                <a:gd name="connsiteX640" fmla="*/ 1904878 w 5420238"/>
                <a:gd name="connsiteY640" fmla="*/ 1125739 h 2280402"/>
                <a:gd name="connsiteX641" fmla="*/ 1934627 w 5420238"/>
                <a:gd name="connsiteY641" fmla="*/ 1105582 h 2280402"/>
                <a:gd name="connsiteX642" fmla="*/ 1956735 w 5420238"/>
                <a:gd name="connsiteY642" fmla="*/ 1098917 h 2280402"/>
                <a:gd name="connsiteX643" fmla="*/ 1965676 w 5420238"/>
                <a:gd name="connsiteY643" fmla="*/ 1098917 h 2280402"/>
                <a:gd name="connsiteX644" fmla="*/ 1978680 w 5420238"/>
                <a:gd name="connsiteY644" fmla="*/ 1102330 h 2280402"/>
                <a:gd name="connsiteX645" fmla="*/ 1997375 w 5420238"/>
                <a:gd name="connsiteY645" fmla="*/ 1134680 h 2280402"/>
                <a:gd name="connsiteX646" fmla="*/ 1993311 w 5420238"/>
                <a:gd name="connsiteY646" fmla="*/ 1152236 h 2280402"/>
                <a:gd name="connsiteX647" fmla="*/ 1981119 w 5420238"/>
                <a:gd name="connsiteY647" fmla="*/ 1175482 h 2280402"/>
                <a:gd name="connsiteX648" fmla="*/ 1951045 w 5420238"/>
                <a:gd name="connsiteY648" fmla="*/ 1213847 h 2280402"/>
                <a:gd name="connsiteX649" fmla="*/ 1921459 w 5420238"/>
                <a:gd name="connsiteY649" fmla="*/ 1245546 h 2280402"/>
                <a:gd name="connsiteX650" fmla="*/ 1893011 w 5420238"/>
                <a:gd name="connsiteY650" fmla="*/ 1273181 h 2280402"/>
                <a:gd name="connsiteX651" fmla="*/ 1835302 w 5420238"/>
                <a:gd name="connsiteY651" fmla="*/ 1323737 h 2280402"/>
                <a:gd name="connsiteX652" fmla="*/ 1803928 w 5420238"/>
                <a:gd name="connsiteY652" fmla="*/ 1346821 h 2280402"/>
                <a:gd name="connsiteX653" fmla="*/ 1765239 w 5420238"/>
                <a:gd name="connsiteY653" fmla="*/ 1367791 h 2280402"/>
                <a:gd name="connsiteX654" fmla="*/ 1755811 w 5420238"/>
                <a:gd name="connsiteY654" fmla="*/ 1370717 h 2280402"/>
                <a:gd name="connsiteX655" fmla="*/ 1734678 w 5420238"/>
                <a:gd name="connsiteY655" fmla="*/ 1389737 h 2280402"/>
                <a:gd name="connsiteX656" fmla="*/ 1727363 w 5420238"/>
                <a:gd name="connsiteY656" fmla="*/ 1390712 h 2280402"/>
                <a:gd name="connsiteX657" fmla="*/ 1704929 w 5420238"/>
                <a:gd name="connsiteY657" fmla="*/ 1381121 h 2280402"/>
                <a:gd name="connsiteX658" fmla="*/ 1699565 w 5420238"/>
                <a:gd name="connsiteY658" fmla="*/ 1373155 h 2280402"/>
                <a:gd name="connsiteX659" fmla="*/ 1692412 w 5420238"/>
                <a:gd name="connsiteY659" fmla="*/ 1368766 h 2280402"/>
                <a:gd name="connsiteX660" fmla="*/ 1683634 w 5420238"/>
                <a:gd name="connsiteY660" fmla="*/ 1373643 h 2280402"/>
                <a:gd name="connsiteX661" fmla="*/ 1697777 w 5420238"/>
                <a:gd name="connsiteY661" fmla="*/ 1416071 h 2280402"/>
                <a:gd name="connsiteX662" fmla="*/ 1680708 w 5420238"/>
                <a:gd name="connsiteY662" fmla="*/ 1452647 h 2280402"/>
                <a:gd name="connsiteX663" fmla="*/ 1671117 w 5420238"/>
                <a:gd name="connsiteY663" fmla="*/ 1454273 h 2280402"/>
                <a:gd name="connsiteX664" fmla="*/ 1643969 w 5420238"/>
                <a:gd name="connsiteY664" fmla="*/ 1435416 h 2280402"/>
                <a:gd name="connsiteX665" fmla="*/ 1643969 w 5420238"/>
                <a:gd name="connsiteY665" fmla="*/ 1435416 h 2280402"/>
                <a:gd name="connsiteX666" fmla="*/ 1853997 w 5420238"/>
                <a:gd name="connsiteY666" fmla="*/ 996179 h 2280402"/>
                <a:gd name="connsiteX667" fmla="*/ 1856760 w 5420238"/>
                <a:gd name="connsiteY667" fmla="*/ 999593 h 2280402"/>
                <a:gd name="connsiteX668" fmla="*/ 1873016 w 5420238"/>
                <a:gd name="connsiteY668" fmla="*/ 964967 h 2280402"/>
                <a:gd name="connsiteX669" fmla="*/ 1874317 w 5420238"/>
                <a:gd name="connsiteY669" fmla="*/ 961391 h 2280402"/>
                <a:gd name="connsiteX670" fmla="*/ 1869603 w 5420238"/>
                <a:gd name="connsiteY670" fmla="*/ 967731 h 2280402"/>
                <a:gd name="connsiteX671" fmla="*/ 1852371 w 5420238"/>
                <a:gd name="connsiteY671" fmla="*/ 994391 h 2280402"/>
                <a:gd name="connsiteX672" fmla="*/ 1854159 w 5420238"/>
                <a:gd name="connsiteY672" fmla="*/ 996179 h 2280402"/>
                <a:gd name="connsiteX673" fmla="*/ 1854159 w 5420238"/>
                <a:gd name="connsiteY673" fmla="*/ 996179 h 2280402"/>
                <a:gd name="connsiteX674" fmla="*/ 1042335 w 5420238"/>
                <a:gd name="connsiteY674" fmla="*/ 1445332 h 2280402"/>
                <a:gd name="connsiteX675" fmla="*/ 1036645 w 5420238"/>
                <a:gd name="connsiteY675" fmla="*/ 1390712 h 2280402"/>
                <a:gd name="connsiteX676" fmla="*/ 1034857 w 5420238"/>
                <a:gd name="connsiteY676" fmla="*/ 1376732 h 2280402"/>
                <a:gd name="connsiteX677" fmla="*/ 1032906 w 5420238"/>
                <a:gd name="connsiteY677" fmla="*/ 1356899 h 2280402"/>
                <a:gd name="connsiteX678" fmla="*/ 1029655 w 5420238"/>
                <a:gd name="connsiteY678" fmla="*/ 1314796 h 2280402"/>
                <a:gd name="connsiteX679" fmla="*/ 1026892 w 5420238"/>
                <a:gd name="connsiteY679" fmla="*/ 1271881 h 2280402"/>
                <a:gd name="connsiteX680" fmla="*/ 1023803 w 5420238"/>
                <a:gd name="connsiteY680" fmla="*/ 1241482 h 2280402"/>
                <a:gd name="connsiteX681" fmla="*/ 1015837 w 5420238"/>
                <a:gd name="connsiteY681" fmla="*/ 1152236 h 2280402"/>
                <a:gd name="connsiteX682" fmla="*/ 1013237 w 5420238"/>
                <a:gd name="connsiteY682" fmla="*/ 1110133 h 2280402"/>
                <a:gd name="connsiteX683" fmla="*/ 1011773 w 5420238"/>
                <a:gd name="connsiteY683" fmla="*/ 1062828 h 2280402"/>
                <a:gd name="connsiteX684" fmla="*/ 1012099 w 5420238"/>
                <a:gd name="connsiteY684" fmla="*/ 1016499 h 2280402"/>
                <a:gd name="connsiteX685" fmla="*/ 1013399 w 5420238"/>
                <a:gd name="connsiteY685" fmla="*/ 995203 h 2280402"/>
                <a:gd name="connsiteX686" fmla="*/ 1015187 w 5420238"/>
                <a:gd name="connsiteY686" fmla="*/ 970007 h 2280402"/>
                <a:gd name="connsiteX687" fmla="*/ 1025429 w 5420238"/>
                <a:gd name="connsiteY687" fmla="*/ 911322 h 2280402"/>
                <a:gd name="connsiteX688" fmla="*/ 1033882 w 5420238"/>
                <a:gd name="connsiteY688" fmla="*/ 885313 h 2280402"/>
                <a:gd name="connsiteX689" fmla="*/ 1045911 w 5420238"/>
                <a:gd name="connsiteY689" fmla="*/ 861091 h 2280402"/>
                <a:gd name="connsiteX690" fmla="*/ 1061517 w 5420238"/>
                <a:gd name="connsiteY690" fmla="*/ 841909 h 2280402"/>
                <a:gd name="connsiteX691" fmla="*/ 1082975 w 5420238"/>
                <a:gd name="connsiteY691" fmla="*/ 831343 h 2280402"/>
                <a:gd name="connsiteX692" fmla="*/ 1095167 w 5420238"/>
                <a:gd name="connsiteY692" fmla="*/ 830855 h 2280402"/>
                <a:gd name="connsiteX693" fmla="*/ 1106058 w 5420238"/>
                <a:gd name="connsiteY693" fmla="*/ 833619 h 2280402"/>
                <a:gd name="connsiteX694" fmla="*/ 1123290 w 5420238"/>
                <a:gd name="connsiteY694" fmla="*/ 848899 h 2280402"/>
                <a:gd name="connsiteX695" fmla="*/ 1131093 w 5420238"/>
                <a:gd name="connsiteY695" fmla="*/ 879623 h 2280402"/>
                <a:gd name="connsiteX696" fmla="*/ 1132718 w 5420238"/>
                <a:gd name="connsiteY696" fmla="*/ 924652 h 2280402"/>
                <a:gd name="connsiteX697" fmla="*/ 1129467 w 5420238"/>
                <a:gd name="connsiteY697" fmla="*/ 1012272 h 2280402"/>
                <a:gd name="connsiteX698" fmla="*/ 1119063 w 5420238"/>
                <a:gd name="connsiteY698" fmla="*/ 1161827 h 2280402"/>
                <a:gd name="connsiteX699" fmla="*/ 1133531 w 5420238"/>
                <a:gd name="connsiteY699" fmla="*/ 1133217 h 2280402"/>
                <a:gd name="connsiteX700" fmla="*/ 1156127 w 5420238"/>
                <a:gd name="connsiteY700" fmla="*/ 1092252 h 2280402"/>
                <a:gd name="connsiteX701" fmla="*/ 1180348 w 5420238"/>
                <a:gd name="connsiteY701" fmla="*/ 1050311 h 2280402"/>
                <a:gd name="connsiteX702" fmla="*/ 1223427 w 5420238"/>
                <a:gd name="connsiteY702" fmla="*/ 979598 h 2280402"/>
                <a:gd name="connsiteX703" fmla="*/ 1250249 w 5420238"/>
                <a:gd name="connsiteY703" fmla="*/ 940908 h 2280402"/>
                <a:gd name="connsiteX704" fmla="*/ 1262116 w 5420238"/>
                <a:gd name="connsiteY704" fmla="*/ 926766 h 2280402"/>
                <a:gd name="connsiteX705" fmla="*/ 1279998 w 5420238"/>
                <a:gd name="connsiteY705" fmla="*/ 911973 h 2280402"/>
                <a:gd name="connsiteX706" fmla="*/ 1296741 w 5420238"/>
                <a:gd name="connsiteY706" fmla="*/ 907909 h 2280402"/>
                <a:gd name="connsiteX707" fmla="*/ 1310721 w 5420238"/>
                <a:gd name="connsiteY707" fmla="*/ 890352 h 2280402"/>
                <a:gd name="connsiteX708" fmla="*/ 1348598 w 5420238"/>
                <a:gd name="connsiteY708" fmla="*/ 871170 h 2280402"/>
                <a:gd name="connsiteX709" fmla="*/ 1374282 w 5420238"/>
                <a:gd name="connsiteY709" fmla="*/ 887589 h 2280402"/>
                <a:gd name="connsiteX710" fmla="*/ 1378346 w 5420238"/>
                <a:gd name="connsiteY710" fmla="*/ 909697 h 2280402"/>
                <a:gd name="connsiteX711" fmla="*/ 1373632 w 5420238"/>
                <a:gd name="connsiteY711" fmla="*/ 926115 h 2280402"/>
                <a:gd name="connsiteX712" fmla="*/ 1364041 w 5420238"/>
                <a:gd name="connsiteY712" fmla="*/ 946923 h 2280402"/>
                <a:gd name="connsiteX713" fmla="*/ 1343071 w 5420238"/>
                <a:gd name="connsiteY713" fmla="*/ 983662 h 2280402"/>
                <a:gd name="connsiteX714" fmla="*/ 1306170 w 5420238"/>
                <a:gd name="connsiteY714" fmla="*/ 1043159 h 2280402"/>
                <a:gd name="connsiteX715" fmla="*/ 1306170 w 5420238"/>
                <a:gd name="connsiteY715" fmla="*/ 1043159 h 2280402"/>
                <a:gd name="connsiteX716" fmla="*/ 1288126 w 5420238"/>
                <a:gd name="connsiteY716" fmla="*/ 1083799 h 2280402"/>
                <a:gd name="connsiteX717" fmla="*/ 1266993 w 5420238"/>
                <a:gd name="connsiteY717" fmla="*/ 1127040 h 2280402"/>
                <a:gd name="connsiteX718" fmla="*/ 1227653 w 5420238"/>
                <a:gd name="connsiteY718" fmla="*/ 1201004 h 2280402"/>
                <a:gd name="connsiteX719" fmla="*/ 1180836 w 5420238"/>
                <a:gd name="connsiteY719" fmla="*/ 1280334 h 2280402"/>
                <a:gd name="connsiteX720" fmla="*/ 1159703 w 5420238"/>
                <a:gd name="connsiteY720" fmla="*/ 1312033 h 2280402"/>
                <a:gd name="connsiteX721" fmla="*/ 1147999 w 5420238"/>
                <a:gd name="connsiteY721" fmla="*/ 1328614 h 2280402"/>
                <a:gd name="connsiteX722" fmla="*/ 1128654 w 5420238"/>
                <a:gd name="connsiteY722" fmla="*/ 1349747 h 2280402"/>
                <a:gd name="connsiteX723" fmla="*/ 1113861 w 5420238"/>
                <a:gd name="connsiteY723" fmla="*/ 1355111 h 2280402"/>
                <a:gd name="connsiteX724" fmla="*/ 1113861 w 5420238"/>
                <a:gd name="connsiteY724" fmla="*/ 1361939 h 2280402"/>
                <a:gd name="connsiteX725" fmla="*/ 1108659 w 5420238"/>
                <a:gd name="connsiteY725" fmla="*/ 1411194 h 2280402"/>
                <a:gd name="connsiteX726" fmla="*/ 1096305 w 5420238"/>
                <a:gd name="connsiteY726" fmla="*/ 1424687 h 2280402"/>
                <a:gd name="connsiteX727" fmla="*/ 1094842 w 5420238"/>
                <a:gd name="connsiteY727" fmla="*/ 1437041 h 2280402"/>
                <a:gd name="connsiteX728" fmla="*/ 1072408 w 5420238"/>
                <a:gd name="connsiteY728" fmla="*/ 1457199 h 2280402"/>
                <a:gd name="connsiteX729" fmla="*/ 1066231 w 5420238"/>
                <a:gd name="connsiteY729" fmla="*/ 1458012 h 2280402"/>
                <a:gd name="connsiteX730" fmla="*/ 1042172 w 5420238"/>
                <a:gd name="connsiteY730" fmla="*/ 1445495 h 2280402"/>
                <a:gd name="connsiteX731" fmla="*/ 1042172 w 5420238"/>
                <a:gd name="connsiteY731" fmla="*/ 1445495 h 2280402"/>
                <a:gd name="connsiteX732" fmla="*/ 420868 w 5420238"/>
                <a:gd name="connsiteY732" fmla="*/ 951475 h 2280402"/>
                <a:gd name="connsiteX733" fmla="*/ 422006 w 5420238"/>
                <a:gd name="connsiteY733" fmla="*/ 984474 h 2280402"/>
                <a:gd name="connsiteX734" fmla="*/ 420705 w 5420238"/>
                <a:gd name="connsiteY734" fmla="*/ 1004307 h 2280402"/>
                <a:gd name="connsiteX735" fmla="*/ 419080 w 5420238"/>
                <a:gd name="connsiteY735" fmla="*/ 1024789 h 2280402"/>
                <a:gd name="connsiteX736" fmla="*/ 426883 w 5420238"/>
                <a:gd name="connsiteY736" fmla="*/ 990164 h 2280402"/>
                <a:gd name="connsiteX737" fmla="*/ 432735 w 5420238"/>
                <a:gd name="connsiteY737" fmla="*/ 954889 h 2280402"/>
                <a:gd name="connsiteX738" fmla="*/ 433873 w 5420238"/>
                <a:gd name="connsiteY738" fmla="*/ 934894 h 2280402"/>
                <a:gd name="connsiteX739" fmla="*/ 433548 w 5420238"/>
                <a:gd name="connsiteY739" fmla="*/ 929692 h 2280402"/>
                <a:gd name="connsiteX740" fmla="*/ 423956 w 5420238"/>
                <a:gd name="connsiteY740" fmla="*/ 944809 h 2280402"/>
                <a:gd name="connsiteX741" fmla="*/ 420705 w 5420238"/>
                <a:gd name="connsiteY741" fmla="*/ 951312 h 2280402"/>
                <a:gd name="connsiteX742" fmla="*/ 420705 w 5420238"/>
                <a:gd name="connsiteY742" fmla="*/ 951800 h 228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5420238" h="2280402">
                  <a:moveTo>
                    <a:pt x="329347" y="1390224"/>
                  </a:moveTo>
                  <a:cubicBezTo>
                    <a:pt x="323494" y="1384697"/>
                    <a:pt x="318455" y="1378682"/>
                    <a:pt x="313741" y="1372180"/>
                  </a:cubicBezTo>
                  <a:cubicBezTo>
                    <a:pt x="305288" y="1360801"/>
                    <a:pt x="298298" y="1348446"/>
                    <a:pt x="291308" y="1336254"/>
                  </a:cubicBezTo>
                  <a:cubicBezTo>
                    <a:pt x="277165" y="1311708"/>
                    <a:pt x="265135" y="1285861"/>
                    <a:pt x="252781" y="1260339"/>
                  </a:cubicBezTo>
                  <a:cubicBezTo>
                    <a:pt x="239776" y="1233354"/>
                    <a:pt x="227421" y="1206206"/>
                    <a:pt x="215067" y="1178896"/>
                  </a:cubicBezTo>
                  <a:cubicBezTo>
                    <a:pt x="208890" y="1165241"/>
                    <a:pt x="203037" y="1151586"/>
                    <a:pt x="197348" y="1137769"/>
                  </a:cubicBezTo>
                  <a:cubicBezTo>
                    <a:pt x="192146" y="1125251"/>
                    <a:pt x="186944" y="1112734"/>
                    <a:pt x="182555" y="1100055"/>
                  </a:cubicBezTo>
                  <a:cubicBezTo>
                    <a:pt x="179141" y="1090301"/>
                    <a:pt x="175890" y="1080710"/>
                    <a:pt x="172964" y="1070794"/>
                  </a:cubicBezTo>
                  <a:cubicBezTo>
                    <a:pt x="170688" y="1062828"/>
                    <a:pt x="169062" y="1055025"/>
                    <a:pt x="168087" y="1046735"/>
                  </a:cubicBezTo>
                  <a:cubicBezTo>
                    <a:pt x="167112" y="1038281"/>
                    <a:pt x="168575" y="1029991"/>
                    <a:pt x="170525" y="1021863"/>
                  </a:cubicBezTo>
                  <a:cubicBezTo>
                    <a:pt x="174264" y="1007558"/>
                    <a:pt x="187757" y="995529"/>
                    <a:pt x="202712" y="994228"/>
                  </a:cubicBezTo>
                  <a:cubicBezTo>
                    <a:pt x="220106" y="992765"/>
                    <a:pt x="235549" y="1003331"/>
                    <a:pt x="247091" y="1015361"/>
                  </a:cubicBezTo>
                  <a:cubicBezTo>
                    <a:pt x="253431" y="1021863"/>
                    <a:pt x="258633" y="1030153"/>
                    <a:pt x="263347" y="1037794"/>
                  </a:cubicBezTo>
                  <a:cubicBezTo>
                    <a:pt x="267411" y="1044297"/>
                    <a:pt x="271313" y="1050961"/>
                    <a:pt x="274726" y="1057789"/>
                  </a:cubicBezTo>
                  <a:cubicBezTo>
                    <a:pt x="281066" y="1070144"/>
                    <a:pt x="287081" y="1082498"/>
                    <a:pt x="292771" y="1095178"/>
                  </a:cubicBezTo>
                  <a:cubicBezTo>
                    <a:pt x="302362" y="1115985"/>
                    <a:pt x="311628" y="1137118"/>
                    <a:pt x="320568" y="1158251"/>
                  </a:cubicBezTo>
                  <a:cubicBezTo>
                    <a:pt x="322031" y="1143133"/>
                    <a:pt x="323820" y="1128015"/>
                    <a:pt x="325445" y="1112897"/>
                  </a:cubicBezTo>
                  <a:cubicBezTo>
                    <a:pt x="327233" y="1096316"/>
                    <a:pt x="329347" y="1079735"/>
                    <a:pt x="331460" y="1063153"/>
                  </a:cubicBezTo>
                  <a:cubicBezTo>
                    <a:pt x="333085" y="1050311"/>
                    <a:pt x="334874" y="1037306"/>
                    <a:pt x="337312" y="1024464"/>
                  </a:cubicBezTo>
                  <a:cubicBezTo>
                    <a:pt x="341701" y="1001705"/>
                    <a:pt x="346090" y="979110"/>
                    <a:pt x="353243" y="957001"/>
                  </a:cubicBezTo>
                  <a:cubicBezTo>
                    <a:pt x="358607" y="940583"/>
                    <a:pt x="365923" y="925303"/>
                    <a:pt x="374538" y="910347"/>
                  </a:cubicBezTo>
                  <a:cubicBezTo>
                    <a:pt x="383316" y="895066"/>
                    <a:pt x="395183" y="878648"/>
                    <a:pt x="410952" y="870032"/>
                  </a:cubicBezTo>
                  <a:cubicBezTo>
                    <a:pt x="417942" y="866131"/>
                    <a:pt x="425257" y="863042"/>
                    <a:pt x="433222" y="862392"/>
                  </a:cubicBezTo>
                  <a:cubicBezTo>
                    <a:pt x="440050" y="861904"/>
                    <a:pt x="446715" y="863367"/>
                    <a:pt x="453055" y="865318"/>
                  </a:cubicBezTo>
                  <a:cubicBezTo>
                    <a:pt x="468010" y="869870"/>
                    <a:pt x="481665" y="881737"/>
                    <a:pt x="487030" y="896529"/>
                  </a:cubicBezTo>
                  <a:cubicBezTo>
                    <a:pt x="495158" y="918963"/>
                    <a:pt x="494508" y="943347"/>
                    <a:pt x="491419" y="966593"/>
                  </a:cubicBezTo>
                  <a:cubicBezTo>
                    <a:pt x="487517" y="995366"/>
                    <a:pt x="481178" y="1023651"/>
                    <a:pt x="473862" y="1051774"/>
                  </a:cubicBezTo>
                  <a:cubicBezTo>
                    <a:pt x="458907" y="1108833"/>
                    <a:pt x="440538" y="1164916"/>
                    <a:pt x="420868" y="1220674"/>
                  </a:cubicBezTo>
                  <a:cubicBezTo>
                    <a:pt x="414203" y="1239369"/>
                    <a:pt x="407538" y="1258063"/>
                    <a:pt x="401036" y="1276757"/>
                  </a:cubicBezTo>
                  <a:cubicBezTo>
                    <a:pt x="394208" y="1296265"/>
                    <a:pt x="387055" y="1315934"/>
                    <a:pt x="381853" y="1335929"/>
                  </a:cubicBezTo>
                  <a:cubicBezTo>
                    <a:pt x="381203" y="1339018"/>
                    <a:pt x="380553" y="1342106"/>
                    <a:pt x="379740" y="1345195"/>
                  </a:cubicBezTo>
                  <a:cubicBezTo>
                    <a:pt x="379415" y="1346658"/>
                    <a:pt x="378765" y="1347959"/>
                    <a:pt x="378115" y="1349259"/>
                  </a:cubicBezTo>
                  <a:cubicBezTo>
                    <a:pt x="377789" y="1349909"/>
                    <a:pt x="377464" y="1350560"/>
                    <a:pt x="377139" y="1351210"/>
                  </a:cubicBezTo>
                  <a:cubicBezTo>
                    <a:pt x="381853" y="1356899"/>
                    <a:pt x="384454" y="1364540"/>
                    <a:pt x="384129" y="1372017"/>
                  </a:cubicBezTo>
                  <a:cubicBezTo>
                    <a:pt x="383479" y="1385022"/>
                    <a:pt x="373563" y="1397539"/>
                    <a:pt x="360558" y="1399815"/>
                  </a:cubicBezTo>
                  <a:cubicBezTo>
                    <a:pt x="358282" y="1400140"/>
                    <a:pt x="356169" y="1400465"/>
                    <a:pt x="353893" y="1400465"/>
                  </a:cubicBezTo>
                  <a:cubicBezTo>
                    <a:pt x="344790" y="1400465"/>
                    <a:pt x="336337" y="1397052"/>
                    <a:pt x="329347" y="1390712"/>
                  </a:cubicBezTo>
                  <a:lnTo>
                    <a:pt x="329347" y="1390712"/>
                  </a:lnTo>
                  <a:close/>
                  <a:moveTo>
                    <a:pt x="152644" y="623429"/>
                  </a:moveTo>
                  <a:lnTo>
                    <a:pt x="151506" y="620990"/>
                  </a:lnTo>
                  <a:cubicBezTo>
                    <a:pt x="139802" y="594818"/>
                    <a:pt x="128260" y="568646"/>
                    <a:pt x="117043" y="542149"/>
                  </a:cubicBezTo>
                  <a:cubicBezTo>
                    <a:pt x="105339" y="514351"/>
                    <a:pt x="94447" y="486391"/>
                    <a:pt x="83881" y="458268"/>
                  </a:cubicBezTo>
                  <a:cubicBezTo>
                    <a:pt x="79167" y="445588"/>
                    <a:pt x="74615" y="432583"/>
                    <a:pt x="70714" y="419578"/>
                  </a:cubicBezTo>
                  <a:cubicBezTo>
                    <a:pt x="66162" y="404135"/>
                    <a:pt x="61448" y="388855"/>
                    <a:pt x="58522" y="372924"/>
                  </a:cubicBezTo>
                  <a:cubicBezTo>
                    <a:pt x="55433" y="356343"/>
                    <a:pt x="53482" y="339436"/>
                    <a:pt x="55433" y="322693"/>
                  </a:cubicBezTo>
                  <a:cubicBezTo>
                    <a:pt x="56246" y="314727"/>
                    <a:pt x="58847" y="307575"/>
                    <a:pt x="62423" y="300422"/>
                  </a:cubicBezTo>
                  <a:cubicBezTo>
                    <a:pt x="65999" y="293106"/>
                    <a:pt x="72014" y="287255"/>
                    <a:pt x="78029" y="282053"/>
                  </a:cubicBezTo>
                  <a:cubicBezTo>
                    <a:pt x="88920" y="272462"/>
                    <a:pt x="105827" y="269048"/>
                    <a:pt x="119319" y="274087"/>
                  </a:cubicBezTo>
                  <a:cubicBezTo>
                    <a:pt x="134275" y="279777"/>
                    <a:pt x="145004" y="292619"/>
                    <a:pt x="152969" y="306274"/>
                  </a:cubicBezTo>
                  <a:cubicBezTo>
                    <a:pt x="167924" y="331796"/>
                    <a:pt x="180604" y="358618"/>
                    <a:pt x="193284" y="385278"/>
                  </a:cubicBezTo>
                  <a:cubicBezTo>
                    <a:pt x="205964" y="412101"/>
                    <a:pt x="217830" y="439248"/>
                    <a:pt x="228884" y="466721"/>
                  </a:cubicBezTo>
                  <a:cubicBezTo>
                    <a:pt x="245953" y="509312"/>
                    <a:pt x="260746" y="552715"/>
                    <a:pt x="273426" y="596769"/>
                  </a:cubicBezTo>
                  <a:cubicBezTo>
                    <a:pt x="279928" y="619202"/>
                    <a:pt x="285943" y="641798"/>
                    <a:pt x="291958" y="664393"/>
                  </a:cubicBezTo>
                  <a:cubicBezTo>
                    <a:pt x="294721" y="674798"/>
                    <a:pt x="297322" y="685364"/>
                    <a:pt x="300086" y="695768"/>
                  </a:cubicBezTo>
                  <a:cubicBezTo>
                    <a:pt x="303174" y="707797"/>
                    <a:pt x="305938" y="719989"/>
                    <a:pt x="309677" y="731856"/>
                  </a:cubicBezTo>
                  <a:lnTo>
                    <a:pt x="310327" y="733481"/>
                  </a:lnTo>
                  <a:cubicBezTo>
                    <a:pt x="314066" y="740634"/>
                    <a:pt x="315041" y="749088"/>
                    <a:pt x="311628" y="757053"/>
                  </a:cubicBezTo>
                  <a:cubicBezTo>
                    <a:pt x="308214" y="765181"/>
                    <a:pt x="301386" y="771846"/>
                    <a:pt x="292771" y="774121"/>
                  </a:cubicBezTo>
                  <a:cubicBezTo>
                    <a:pt x="285943" y="775910"/>
                    <a:pt x="278140" y="775422"/>
                    <a:pt x="271638" y="772334"/>
                  </a:cubicBezTo>
                  <a:cubicBezTo>
                    <a:pt x="266111" y="777861"/>
                    <a:pt x="258308" y="781112"/>
                    <a:pt x="250342" y="781274"/>
                  </a:cubicBezTo>
                  <a:cubicBezTo>
                    <a:pt x="249367" y="784851"/>
                    <a:pt x="247741" y="788427"/>
                    <a:pt x="245466" y="791678"/>
                  </a:cubicBezTo>
                  <a:cubicBezTo>
                    <a:pt x="235712" y="805008"/>
                    <a:pt x="216042" y="808259"/>
                    <a:pt x="202712" y="798343"/>
                  </a:cubicBezTo>
                  <a:cubicBezTo>
                    <a:pt x="202062" y="797856"/>
                    <a:pt x="201249" y="797205"/>
                    <a:pt x="200599" y="796718"/>
                  </a:cubicBezTo>
                  <a:cubicBezTo>
                    <a:pt x="197023" y="799481"/>
                    <a:pt x="193121" y="801594"/>
                    <a:pt x="188570" y="802895"/>
                  </a:cubicBezTo>
                  <a:cubicBezTo>
                    <a:pt x="185156" y="803870"/>
                    <a:pt x="181580" y="804358"/>
                    <a:pt x="178328" y="804358"/>
                  </a:cubicBezTo>
                  <a:cubicBezTo>
                    <a:pt x="158496" y="804358"/>
                    <a:pt x="140777" y="788265"/>
                    <a:pt x="126472" y="775910"/>
                  </a:cubicBezTo>
                  <a:cubicBezTo>
                    <a:pt x="105339" y="757541"/>
                    <a:pt x="85019" y="738196"/>
                    <a:pt x="65187" y="718364"/>
                  </a:cubicBezTo>
                  <a:cubicBezTo>
                    <a:pt x="50231" y="703571"/>
                    <a:pt x="35601" y="688453"/>
                    <a:pt x="21620" y="672847"/>
                  </a:cubicBezTo>
                  <a:cubicBezTo>
                    <a:pt x="16419" y="669596"/>
                    <a:pt x="11217" y="666345"/>
                    <a:pt x="6177" y="662931"/>
                  </a:cubicBezTo>
                  <a:cubicBezTo>
                    <a:pt x="3901" y="661305"/>
                    <a:pt x="1951" y="659354"/>
                    <a:pt x="163" y="657241"/>
                  </a:cubicBezTo>
                  <a:lnTo>
                    <a:pt x="163" y="542473"/>
                  </a:lnTo>
                  <a:cubicBezTo>
                    <a:pt x="21295" y="542473"/>
                    <a:pt x="40152" y="554503"/>
                    <a:pt x="58196" y="564419"/>
                  </a:cubicBezTo>
                  <a:cubicBezTo>
                    <a:pt x="70388" y="571084"/>
                    <a:pt x="82418" y="577912"/>
                    <a:pt x="94447" y="584902"/>
                  </a:cubicBezTo>
                  <a:cubicBezTo>
                    <a:pt x="107127" y="592380"/>
                    <a:pt x="119644" y="600183"/>
                    <a:pt x="131999" y="608473"/>
                  </a:cubicBezTo>
                  <a:cubicBezTo>
                    <a:pt x="139151" y="613187"/>
                    <a:pt x="145979" y="618227"/>
                    <a:pt x="152644" y="623429"/>
                  </a:cubicBezTo>
                  <a:lnTo>
                    <a:pt x="152644" y="623429"/>
                  </a:lnTo>
                  <a:close/>
                  <a:moveTo>
                    <a:pt x="604073" y="739497"/>
                  </a:moveTo>
                  <a:cubicBezTo>
                    <a:pt x="603098" y="738846"/>
                    <a:pt x="602122" y="738033"/>
                    <a:pt x="601147" y="737058"/>
                  </a:cubicBezTo>
                  <a:cubicBezTo>
                    <a:pt x="599684" y="737221"/>
                    <a:pt x="598058" y="737383"/>
                    <a:pt x="596595" y="737383"/>
                  </a:cubicBezTo>
                  <a:cubicBezTo>
                    <a:pt x="590906" y="737383"/>
                    <a:pt x="585216" y="735920"/>
                    <a:pt x="580177" y="733157"/>
                  </a:cubicBezTo>
                  <a:cubicBezTo>
                    <a:pt x="574162" y="729905"/>
                    <a:pt x="568960" y="724053"/>
                    <a:pt x="566197" y="717713"/>
                  </a:cubicBezTo>
                  <a:cubicBezTo>
                    <a:pt x="564571" y="714137"/>
                    <a:pt x="563596" y="710398"/>
                    <a:pt x="563108" y="706659"/>
                  </a:cubicBezTo>
                  <a:cubicBezTo>
                    <a:pt x="560832" y="699994"/>
                    <a:pt x="560507" y="692679"/>
                    <a:pt x="563108" y="686014"/>
                  </a:cubicBezTo>
                  <a:cubicBezTo>
                    <a:pt x="563758" y="678699"/>
                    <a:pt x="565384" y="671546"/>
                    <a:pt x="566847" y="664393"/>
                  </a:cubicBezTo>
                  <a:cubicBezTo>
                    <a:pt x="568472" y="655941"/>
                    <a:pt x="571073" y="647650"/>
                    <a:pt x="573837" y="639522"/>
                  </a:cubicBezTo>
                  <a:cubicBezTo>
                    <a:pt x="576113" y="632857"/>
                    <a:pt x="578226" y="626030"/>
                    <a:pt x="580664" y="619527"/>
                  </a:cubicBezTo>
                  <a:cubicBezTo>
                    <a:pt x="591231" y="591892"/>
                    <a:pt x="602285" y="564582"/>
                    <a:pt x="615290" y="538085"/>
                  </a:cubicBezTo>
                  <a:cubicBezTo>
                    <a:pt x="641462" y="484602"/>
                    <a:pt x="671861" y="433233"/>
                    <a:pt x="705023" y="383977"/>
                  </a:cubicBezTo>
                  <a:cubicBezTo>
                    <a:pt x="718515" y="363983"/>
                    <a:pt x="736397" y="337973"/>
                    <a:pt x="763219" y="337648"/>
                  </a:cubicBezTo>
                  <a:cubicBezTo>
                    <a:pt x="770372" y="337648"/>
                    <a:pt x="777850" y="339436"/>
                    <a:pt x="783539" y="343663"/>
                  </a:cubicBezTo>
                  <a:cubicBezTo>
                    <a:pt x="789554" y="348052"/>
                    <a:pt x="793293" y="353742"/>
                    <a:pt x="796544" y="360244"/>
                  </a:cubicBezTo>
                  <a:cubicBezTo>
                    <a:pt x="799795" y="366746"/>
                    <a:pt x="800120" y="375037"/>
                    <a:pt x="799958" y="382190"/>
                  </a:cubicBezTo>
                  <a:cubicBezTo>
                    <a:pt x="799795" y="392431"/>
                    <a:pt x="797682" y="402672"/>
                    <a:pt x="795569" y="412751"/>
                  </a:cubicBezTo>
                  <a:cubicBezTo>
                    <a:pt x="789066" y="443962"/>
                    <a:pt x="777037" y="473873"/>
                    <a:pt x="765007" y="503297"/>
                  </a:cubicBezTo>
                  <a:cubicBezTo>
                    <a:pt x="754278" y="529469"/>
                    <a:pt x="742086" y="555153"/>
                    <a:pt x="730057" y="580675"/>
                  </a:cubicBezTo>
                  <a:cubicBezTo>
                    <a:pt x="718028" y="606197"/>
                    <a:pt x="705673" y="631557"/>
                    <a:pt x="692668" y="656591"/>
                  </a:cubicBezTo>
                  <a:cubicBezTo>
                    <a:pt x="685516" y="670409"/>
                    <a:pt x="678200" y="684226"/>
                    <a:pt x="670723" y="697719"/>
                  </a:cubicBezTo>
                  <a:cubicBezTo>
                    <a:pt x="666984" y="704546"/>
                    <a:pt x="663082" y="711211"/>
                    <a:pt x="659181" y="717713"/>
                  </a:cubicBezTo>
                  <a:cubicBezTo>
                    <a:pt x="651541" y="730393"/>
                    <a:pt x="642437" y="743235"/>
                    <a:pt x="626344" y="744698"/>
                  </a:cubicBezTo>
                  <a:cubicBezTo>
                    <a:pt x="625043" y="744698"/>
                    <a:pt x="623743" y="744861"/>
                    <a:pt x="622442" y="744861"/>
                  </a:cubicBezTo>
                  <a:cubicBezTo>
                    <a:pt x="615615" y="744861"/>
                    <a:pt x="609112" y="743235"/>
                    <a:pt x="603423" y="739009"/>
                  </a:cubicBezTo>
                  <a:lnTo>
                    <a:pt x="603423" y="739009"/>
                  </a:lnTo>
                  <a:close/>
                  <a:moveTo>
                    <a:pt x="2235037" y="516789"/>
                  </a:moveTo>
                  <a:cubicBezTo>
                    <a:pt x="2220570" y="511100"/>
                    <a:pt x="2212442" y="493705"/>
                    <a:pt x="2218619" y="479075"/>
                  </a:cubicBezTo>
                  <a:cubicBezTo>
                    <a:pt x="2221220" y="473061"/>
                    <a:pt x="2223821" y="467046"/>
                    <a:pt x="2226422" y="461031"/>
                  </a:cubicBezTo>
                  <a:lnTo>
                    <a:pt x="2226422" y="461031"/>
                  </a:lnTo>
                  <a:lnTo>
                    <a:pt x="2225447" y="460706"/>
                  </a:lnTo>
                  <a:cubicBezTo>
                    <a:pt x="2222033" y="459568"/>
                    <a:pt x="2218944" y="457943"/>
                    <a:pt x="2215856" y="455992"/>
                  </a:cubicBezTo>
                  <a:cubicBezTo>
                    <a:pt x="2210166" y="452253"/>
                    <a:pt x="2206915" y="446076"/>
                    <a:pt x="2203989" y="440224"/>
                  </a:cubicBezTo>
                  <a:cubicBezTo>
                    <a:pt x="2202525" y="437460"/>
                    <a:pt x="2201550" y="434371"/>
                    <a:pt x="2200737" y="431282"/>
                  </a:cubicBezTo>
                  <a:cubicBezTo>
                    <a:pt x="2197811" y="429982"/>
                    <a:pt x="2194885" y="428357"/>
                    <a:pt x="2192122" y="426243"/>
                  </a:cubicBezTo>
                  <a:cubicBezTo>
                    <a:pt x="2187733" y="422830"/>
                    <a:pt x="2184156" y="418603"/>
                    <a:pt x="2180255" y="414539"/>
                  </a:cubicBezTo>
                  <a:cubicBezTo>
                    <a:pt x="2172777" y="406411"/>
                    <a:pt x="2166925" y="396820"/>
                    <a:pt x="2161885" y="387066"/>
                  </a:cubicBezTo>
                  <a:cubicBezTo>
                    <a:pt x="2155221" y="374549"/>
                    <a:pt x="2149043" y="361707"/>
                    <a:pt x="2143191" y="348702"/>
                  </a:cubicBezTo>
                  <a:cubicBezTo>
                    <a:pt x="2131162" y="322205"/>
                    <a:pt x="2119457" y="295220"/>
                    <a:pt x="2110029" y="267585"/>
                  </a:cubicBezTo>
                  <a:cubicBezTo>
                    <a:pt x="2100601" y="240112"/>
                    <a:pt x="2092960" y="212314"/>
                    <a:pt x="2088083" y="183541"/>
                  </a:cubicBezTo>
                  <a:cubicBezTo>
                    <a:pt x="2086133" y="172000"/>
                    <a:pt x="2084182" y="160457"/>
                    <a:pt x="2083206" y="148591"/>
                  </a:cubicBezTo>
                  <a:cubicBezTo>
                    <a:pt x="2081906" y="130059"/>
                    <a:pt x="2082394" y="110064"/>
                    <a:pt x="2094586" y="95109"/>
                  </a:cubicBezTo>
                  <a:cubicBezTo>
                    <a:pt x="2104339" y="83079"/>
                    <a:pt x="2119945" y="77714"/>
                    <a:pt x="2135226" y="81454"/>
                  </a:cubicBezTo>
                  <a:cubicBezTo>
                    <a:pt x="2148393" y="84867"/>
                    <a:pt x="2157984" y="95109"/>
                    <a:pt x="2166925" y="104700"/>
                  </a:cubicBezTo>
                  <a:cubicBezTo>
                    <a:pt x="2171152" y="109414"/>
                    <a:pt x="2174728" y="114778"/>
                    <a:pt x="2178141" y="120143"/>
                  </a:cubicBezTo>
                  <a:cubicBezTo>
                    <a:pt x="2182043" y="126158"/>
                    <a:pt x="2185619" y="132172"/>
                    <a:pt x="2189196" y="138187"/>
                  </a:cubicBezTo>
                  <a:cubicBezTo>
                    <a:pt x="2195861" y="149891"/>
                    <a:pt x="2202038" y="161921"/>
                    <a:pt x="2207728" y="174113"/>
                  </a:cubicBezTo>
                  <a:cubicBezTo>
                    <a:pt x="2208703" y="176064"/>
                    <a:pt x="2209516" y="178014"/>
                    <a:pt x="2210491" y="179965"/>
                  </a:cubicBezTo>
                  <a:cubicBezTo>
                    <a:pt x="2214880" y="152817"/>
                    <a:pt x="2220082" y="125670"/>
                    <a:pt x="2226097" y="98685"/>
                  </a:cubicBezTo>
                  <a:cubicBezTo>
                    <a:pt x="2229185" y="85030"/>
                    <a:pt x="2232274" y="71375"/>
                    <a:pt x="2236013" y="58045"/>
                  </a:cubicBezTo>
                  <a:cubicBezTo>
                    <a:pt x="2237964" y="51055"/>
                    <a:pt x="2240240" y="44065"/>
                    <a:pt x="2242515" y="37237"/>
                  </a:cubicBezTo>
                  <a:cubicBezTo>
                    <a:pt x="2246417" y="25533"/>
                    <a:pt x="2252757" y="12041"/>
                    <a:pt x="2263648" y="5213"/>
                  </a:cubicBezTo>
                  <a:cubicBezTo>
                    <a:pt x="2276328" y="-2590"/>
                    <a:pt x="2292584" y="-1777"/>
                    <a:pt x="2303638" y="8626"/>
                  </a:cubicBezTo>
                  <a:cubicBezTo>
                    <a:pt x="2313717" y="18217"/>
                    <a:pt x="2317618" y="31710"/>
                    <a:pt x="2321194" y="44715"/>
                  </a:cubicBezTo>
                  <a:cubicBezTo>
                    <a:pt x="2325096" y="58857"/>
                    <a:pt x="2326884" y="73488"/>
                    <a:pt x="2328509" y="88119"/>
                  </a:cubicBezTo>
                  <a:cubicBezTo>
                    <a:pt x="2330135" y="102586"/>
                    <a:pt x="2330298" y="117705"/>
                    <a:pt x="2330135" y="132335"/>
                  </a:cubicBezTo>
                  <a:cubicBezTo>
                    <a:pt x="2330135" y="148103"/>
                    <a:pt x="2329648" y="163709"/>
                    <a:pt x="2329160" y="179314"/>
                  </a:cubicBezTo>
                  <a:cubicBezTo>
                    <a:pt x="2328835" y="190694"/>
                    <a:pt x="2328185" y="201911"/>
                    <a:pt x="2327534" y="213289"/>
                  </a:cubicBezTo>
                  <a:cubicBezTo>
                    <a:pt x="2329973" y="209713"/>
                    <a:pt x="2332411" y="206300"/>
                    <a:pt x="2335012" y="202723"/>
                  </a:cubicBezTo>
                  <a:cubicBezTo>
                    <a:pt x="2351593" y="179640"/>
                    <a:pt x="2368662" y="156881"/>
                    <a:pt x="2386544" y="134610"/>
                  </a:cubicBezTo>
                  <a:cubicBezTo>
                    <a:pt x="2401987" y="115429"/>
                    <a:pt x="2418893" y="94946"/>
                    <a:pt x="2443440" y="87956"/>
                  </a:cubicBezTo>
                  <a:cubicBezTo>
                    <a:pt x="2456444" y="84217"/>
                    <a:pt x="2472538" y="87793"/>
                    <a:pt x="2482454" y="97059"/>
                  </a:cubicBezTo>
                  <a:cubicBezTo>
                    <a:pt x="2494321" y="108439"/>
                    <a:pt x="2496922" y="125670"/>
                    <a:pt x="2494321" y="141113"/>
                  </a:cubicBezTo>
                  <a:cubicBezTo>
                    <a:pt x="2489769" y="167448"/>
                    <a:pt x="2475952" y="191669"/>
                    <a:pt x="2461971" y="214103"/>
                  </a:cubicBezTo>
                  <a:cubicBezTo>
                    <a:pt x="2453843" y="227270"/>
                    <a:pt x="2445390" y="240112"/>
                    <a:pt x="2436775" y="252954"/>
                  </a:cubicBezTo>
                  <a:cubicBezTo>
                    <a:pt x="2422307" y="274412"/>
                    <a:pt x="2407189" y="295545"/>
                    <a:pt x="2392071" y="316515"/>
                  </a:cubicBezTo>
                  <a:cubicBezTo>
                    <a:pt x="2376465" y="338136"/>
                    <a:pt x="2361021" y="359756"/>
                    <a:pt x="2345091" y="381052"/>
                  </a:cubicBezTo>
                  <a:cubicBezTo>
                    <a:pt x="2337125" y="391943"/>
                    <a:pt x="2329160" y="402834"/>
                    <a:pt x="2320544" y="413239"/>
                  </a:cubicBezTo>
                  <a:cubicBezTo>
                    <a:pt x="2315505" y="419416"/>
                    <a:pt x="2310140" y="426569"/>
                    <a:pt x="2303963" y="432421"/>
                  </a:cubicBezTo>
                  <a:cubicBezTo>
                    <a:pt x="2298924" y="442987"/>
                    <a:pt x="2293884" y="453391"/>
                    <a:pt x="2288845" y="463957"/>
                  </a:cubicBezTo>
                  <a:cubicBezTo>
                    <a:pt x="2283318" y="475824"/>
                    <a:pt x="2277953" y="487691"/>
                    <a:pt x="2272752" y="499883"/>
                  </a:cubicBezTo>
                  <a:cubicBezTo>
                    <a:pt x="2268037" y="511100"/>
                    <a:pt x="2257146" y="518252"/>
                    <a:pt x="2245441" y="518252"/>
                  </a:cubicBezTo>
                  <a:cubicBezTo>
                    <a:pt x="2242028" y="518252"/>
                    <a:pt x="2238451" y="517602"/>
                    <a:pt x="2235037" y="516302"/>
                  </a:cubicBezTo>
                  <a:lnTo>
                    <a:pt x="2235037" y="516302"/>
                  </a:lnTo>
                  <a:close/>
                  <a:moveTo>
                    <a:pt x="2157659" y="210851"/>
                  </a:moveTo>
                  <a:cubicBezTo>
                    <a:pt x="2156684" y="208576"/>
                    <a:pt x="2155708" y="206300"/>
                    <a:pt x="2154733" y="204024"/>
                  </a:cubicBezTo>
                  <a:cubicBezTo>
                    <a:pt x="2155221" y="206137"/>
                    <a:pt x="2155871" y="208413"/>
                    <a:pt x="2156521" y="210526"/>
                  </a:cubicBezTo>
                  <a:cubicBezTo>
                    <a:pt x="2157009" y="210526"/>
                    <a:pt x="2157334" y="210689"/>
                    <a:pt x="2157821" y="210851"/>
                  </a:cubicBezTo>
                  <a:lnTo>
                    <a:pt x="2157821" y="210851"/>
                  </a:lnTo>
                  <a:close/>
                  <a:moveTo>
                    <a:pt x="2649565" y="1188650"/>
                  </a:moveTo>
                  <a:cubicBezTo>
                    <a:pt x="2641113" y="1184748"/>
                    <a:pt x="2634610" y="1179384"/>
                    <a:pt x="2628433" y="1172556"/>
                  </a:cubicBezTo>
                  <a:cubicBezTo>
                    <a:pt x="2624044" y="1167842"/>
                    <a:pt x="2620142" y="1162803"/>
                    <a:pt x="2616403" y="1157601"/>
                  </a:cubicBezTo>
                  <a:cubicBezTo>
                    <a:pt x="2608275" y="1146222"/>
                    <a:pt x="2600797" y="1134517"/>
                    <a:pt x="2593482" y="1122650"/>
                  </a:cubicBezTo>
                  <a:cubicBezTo>
                    <a:pt x="2579340" y="1099567"/>
                    <a:pt x="2566172" y="1075833"/>
                    <a:pt x="2553168" y="1052099"/>
                  </a:cubicBezTo>
                  <a:cubicBezTo>
                    <a:pt x="2539025" y="1026252"/>
                    <a:pt x="2524882" y="1000405"/>
                    <a:pt x="2512202" y="973745"/>
                  </a:cubicBezTo>
                  <a:cubicBezTo>
                    <a:pt x="2506025" y="960903"/>
                    <a:pt x="2499523" y="948061"/>
                    <a:pt x="2494321" y="934731"/>
                  </a:cubicBezTo>
                  <a:cubicBezTo>
                    <a:pt x="2491720" y="927904"/>
                    <a:pt x="2488956" y="921076"/>
                    <a:pt x="2486355" y="914249"/>
                  </a:cubicBezTo>
                  <a:cubicBezTo>
                    <a:pt x="2479528" y="896529"/>
                    <a:pt x="2475301" y="877998"/>
                    <a:pt x="2473025" y="859141"/>
                  </a:cubicBezTo>
                  <a:cubicBezTo>
                    <a:pt x="2471237" y="843535"/>
                    <a:pt x="2471075" y="828254"/>
                    <a:pt x="2474163" y="812811"/>
                  </a:cubicBezTo>
                  <a:cubicBezTo>
                    <a:pt x="2476927" y="798505"/>
                    <a:pt x="2487331" y="783875"/>
                    <a:pt x="2500823" y="777861"/>
                  </a:cubicBezTo>
                  <a:cubicBezTo>
                    <a:pt x="2513340" y="772334"/>
                    <a:pt x="2529271" y="772984"/>
                    <a:pt x="2541138" y="779974"/>
                  </a:cubicBezTo>
                  <a:cubicBezTo>
                    <a:pt x="2553655" y="787452"/>
                    <a:pt x="2562596" y="797856"/>
                    <a:pt x="2570399" y="809885"/>
                  </a:cubicBezTo>
                  <a:cubicBezTo>
                    <a:pt x="2574951" y="816713"/>
                    <a:pt x="2578364" y="824353"/>
                    <a:pt x="2582266" y="831668"/>
                  </a:cubicBezTo>
                  <a:cubicBezTo>
                    <a:pt x="2585192" y="837520"/>
                    <a:pt x="2587955" y="843372"/>
                    <a:pt x="2590719" y="849387"/>
                  </a:cubicBezTo>
                  <a:cubicBezTo>
                    <a:pt x="2594458" y="857353"/>
                    <a:pt x="2597872" y="865481"/>
                    <a:pt x="2601285" y="873609"/>
                  </a:cubicBezTo>
                  <a:cubicBezTo>
                    <a:pt x="2600310" y="851175"/>
                    <a:pt x="2600147" y="828742"/>
                    <a:pt x="2600473" y="806309"/>
                  </a:cubicBezTo>
                  <a:cubicBezTo>
                    <a:pt x="2600960" y="777048"/>
                    <a:pt x="2602261" y="747787"/>
                    <a:pt x="2604537" y="718689"/>
                  </a:cubicBezTo>
                  <a:cubicBezTo>
                    <a:pt x="2606325" y="695118"/>
                    <a:pt x="2610064" y="662931"/>
                    <a:pt x="2636886" y="655128"/>
                  </a:cubicBezTo>
                  <a:cubicBezTo>
                    <a:pt x="2643713" y="653177"/>
                    <a:pt x="2652167" y="653502"/>
                    <a:pt x="2658832" y="656103"/>
                  </a:cubicBezTo>
                  <a:cubicBezTo>
                    <a:pt x="2665497" y="658704"/>
                    <a:pt x="2670861" y="663906"/>
                    <a:pt x="2674925" y="669596"/>
                  </a:cubicBezTo>
                  <a:cubicBezTo>
                    <a:pt x="2678989" y="675285"/>
                    <a:pt x="2681265" y="681788"/>
                    <a:pt x="2683541" y="688290"/>
                  </a:cubicBezTo>
                  <a:cubicBezTo>
                    <a:pt x="2685817" y="694467"/>
                    <a:pt x="2687442" y="700645"/>
                    <a:pt x="2688905" y="706985"/>
                  </a:cubicBezTo>
                  <a:cubicBezTo>
                    <a:pt x="2695895" y="736733"/>
                    <a:pt x="2700122" y="766969"/>
                    <a:pt x="2704348" y="797368"/>
                  </a:cubicBezTo>
                  <a:cubicBezTo>
                    <a:pt x="2708412" y="827116"/>
                    <a:pt x="2711176" y="856865"/>
                    <a:pt x="2714102" y="886613"/>
                  </a:cubicBezTo>
                  <a:cubicBezTo>
                    <a:pt x="2716703" y="912297"/>
                    <a:pt x="2718816" y="938145"/>
                    <a:pt x="2720929" y="963829"/>
                  </a:cubicBezTo>
                  <a:cubicBezTo>
                    <a:pt x="2722067" y="961391"/>
                    <a:pt x="2723205" y="958953"/>
                    <a:pt x="2724343" y="956514"/>
                  </a:cubicBezTo>
                  <a:cubicBezTo>
                    <a:pt x="2730845" y="943022"/>
                    <a:pt x="2737348" y="929529"/>
                    <a:pt x="2744338" y="916199"/>
                  </a:cubicBezTo>
                  <a:cubicBezTo>
                    <a:pt x="2757668" y="890677"/>
                    <a:pt x="2772136" y="865806"/>
                    <a:pt x="2786929" y="841097"/>
                  </a:cubicBezTo>
                  <a:cubicBezTo>
                    <a:pt x="2801884" y="816225"/>
                    <a:pt x="2816352" y="790540"/>
                    <a:pt x="2833909" y="767457"/>
                  </a:cubicBezTo>
                  <a:cubicBezTo>
                    <a:pt x="2840736" y="758353"/>
                    <a:pt x="2849352" y="749413"/>
                    <a:pt x="2859918" y="744698"/>
                  </a:cubicBezTo>
                  <a:cubicBezTo>
                    <a:pt x="2875036" y="738033"/>
                    <a:pt x="2893568" y="744698"/>
                    <a:pt x="2902021" y="758516"/>
                  </a:cubicBezTo>
                  <a:cubicBezTo>
                    <a:pt x="2909824" y="771358"/>
                    <a:pt x="2908686" y="787289"/>
                    <a:pt x="2906085" y="801432"/>
                  </a:cubicBezTo>
                  <a:cubicBezTo>
                    <a:pt x="2904622" y="809235"/>
                    <a:pt x="2902997" y="816875"/>
                    <a:pt x="2901209" y="824678"/>
                  </a:cubicBezTo>
                  <a:cubicBezTo>
                    <a:pt x="2897957" y="839308"/>
                    <a:pt x="2893243" y="853614"/>
                    <a:pt x="2888854" y="867919"/>
                  </a:cubicBezTo>
                  <a:cubicBezTo>
                    <a:pt x="2884302" y="882549"/>
                    <a:pt x="2879263" y="897017"/>
                    <a:pt x="2874061" y="911485"/>
                  </a:cubicBezTo>
                  <a:cubicBezTo>
                    <a:pt x="2854554" y="965943"/>
                    <a:pt x="2829682" y="1018449"/>
                    <a:pt x="2805298" y="1070794"/>
                  </a:cubicBezTo>
                  <a:cubicBezTo>
                    <a:pt x="2796357" y="1089813"/>
                    <a:pt x="2787254" y="1108995"/>
                    <a:pt x="2777500" y="1127527"/>
                  </a:cubicBezTo>
                  <a:cubicBezTo>
                    <a:pt x="2772136" y="1137443"/>
                    <a:pt x="2766609" y="1147360"/>
                    <a:pt x="2760919" y="1157113"/>
                  </a:cubicBezTo>
                  <a:cubicBezTo>
                    <a:pt x="2753116" y="1170606"/>
                    <a:pt x="2744338" y="1183448"/>
                    <a:pt x="2732309" y="1193527"/>
                  </a:cubicBezTo>
                  <a:cubicBezTo>
                    <a:pt x="2726781" y="1198078"/>
                    <a:pt x="2719792" y="1200354"/>
                    <a:pt x="2712964" y="1200354"/>
                  </a:cubicBezTo>
                  <a:cubicBezTo>
                    <a:pt x="2705161" y="1200354"/>
                    <a:pt x="2697358" y="1197428"/>
                    <a:pt x="2691506" y="1191901"/>
                  </a:cubicBezTo>
                  <a:cubicBezTo>
                    <a:pt x="2688417" y="1188975"/>
                    <a:pt x="2685979" y="1185236"/>
                    <a:pt x="2684353" y="1181172"/>
                  </a:cubicBezTo>
                  <a:cubicBezTo>
                    <a:pt x="2682890" y="1181660"/>
                    <a:pt x="2681427" y="1181985"/>
                    <a:pt x="2679964" y="1182310"/>
                  </a:cubicBezTo>
                  <a:cubicBezTo>
                    <a:pt x="2674437" y="1187187"/>
                    <a:pt x="2666960" y="1190275"/>
                    <a:pt x="2659644" y="1190275"/>
                  </a:cubicBezTo>
                  <a:cubicBezTo>
                    <a:pt x="2656068" y="1190275"/>
                    <a:pt x="2652492" y="1189625"/>
                    <a:pt x="2649241" y="1188000"/>
                  </a:cubicBezTo>
                  <a:lnTo>
                    <a:pt x="2649241" y="1188000"/>
                  </a:lnTo>
                  <a:close/>
                  <a:moveTo>
                    <a:pt x="2563084" y="940908"/>
                  </a:moveTo>
                  <a:cubicBezTo>
                    <a:pt x="2564384" y="943509"/>
                    <a:pt x="2565685" y="946273"/>
                    <a:pt x="2566985" y="948873"/>
                  </a:cubicBezTo>
                  <a:cubicBezTo>
                    <a:pt x="2557882" y="924652"/>
                    <a:pt x="2548291" y="900431"/>
                    <a:pt x="2537562" y="876860"/>
                  </a:cubicBezTo>
                  <a:cubicBezTo>
                    <a:pt x="2538862" y="881899"/>
                    <a:pt x="2540488" y="886776"/>
                    <a:pt x="2542113" y="891653"/>
                  </a:cubicBezTo>
                  <a:cubicBezTo>
                    <a:pt x="2548616" y="908233"/>
                    <a:pt x="2555443" y="924652"/>
                    <a:pt x="2563084" y="940745"/>
                  </a:cubicBezTo>
                  <a:lnTo>
                    <a:pt x="2563084" y="940745"/>
                  </a:lnTo>
                  <a:close/>
                  <a:moveTo>
                    <a:pt x="3837717" y="1502065"/>
                  </a:moveTo>
                  <a:cubicBezTo>
                    <a:pt x="3829426" y="1500928"/>
                    <a:pt x="3822924" y="1496701"/>
                    <a:pt x="3816584" y="1491337"/>
                  </a:cubicBezTo>
                  <a:cubicBezTo>
                    <a:pt x="3814145" y="1489223"/>
                    <a:pt x="3811869" y="1486622"/>
                    <a:pt x="3810081" y="1483859"/>
                  </a:cubicBezTo>
                  <a:cubicBezTo>
                    <a:pt x="3797239" y="1488085"/>
                    <a:pt x="3781471" y="1483534"/>
                    <a:pt x="3774643" y="1471179"/>
                  </a:cubicBezTo>
                  <a:cubicBezTo>
                    <a:pt x="3760826" y="1445982"/>
                    <a:pt x="3748796" y="1419648"/>
                    <a:pt x="3736767" y="1393475"/>
                  </a:cubicBezTo>
                  <a:cubicBezTo>
                    <a:pt x="3724575" y="1366978"/>
                    <a:pt x="3712220" y="1340318"/>
                    <a:pt x="3700679" y="1313496"/>
                  </a:cubicBezTo>
                  <a:cubicBezTo>
                    <a:pt x="3688974" y="1286348"/>
                    <a:pt x="3677270" y="1259038"/>
                    <a:pt x="3668167" y="1230915"/>
                  </a:cubicBezTo>
                  <a:cubicBezTo>
                    <a:pt x="3658901" y="1202467"/>
                    <a:pt x="3650773" y="1173044"/>
                    <a:pt x="3653373" y="1142808"/>
                  </a:cubicBezTo>
                  <a:cubicBezTo>
                    <a:pt x="3654674" y="1128177"/>
                    <a:pt x="3661827" y="1112572"/>
                    <a:pt x="3674669" y="1104606"/>
                  </a:cubicBezTo>
                  <a:cubicBezTo>
                    <a:pt x="3688161" y="1096316"/>
                    <a:pt x="3706368" y="1097291"/>
                    <a:pt x="3719048" y="1106882"/>
                  </a:cubicBezTo>
                  <a:cubicBezTo>
                    <a:pt x="3738230" y="1121513"/>
                    <a:pt x="3747333" y="1144759"/>
                    <a:pt x="3756274" y="1166542"/>
                  </a:cubicBezTo>
                  <a:cubicBezTo>
                    <a:pt x="3762289" y="1181172"/>
                    <a:pt x="3768304" y="1195965"/>
                    <a:pt x="3773668" y="1210921"/>
                  </a:cubicBezTo>
                  <a:cubicBezTo>
                    <a:pt x="3783421" y="1237743"/>
                    <a:pt x="3792525" y="1264890"/>
                    <a:pt x="3801466" y="1292038"/>
                  </a:cubicBezTo>
                  <a:cubicBezTo>
                    <a:pt x="3801628" y="1288462"/>
                    <a:pt x="3801791" y="1284885"/>
                    <a:pt x="3802116" y="1281309"/>
                  </a:cubicBezTo>
                  <a:cubicBezTo>
                    <a:pt x="3803091" y="1265541"/>
                    <a:pt x="3804229" y="1249935"/>
                    <a:pt x="3805855" y="1234167"/>
                  </a:cubicBezTo>
                  <a:cubicBezTo>
                    <a:pt x="3807318" y="1219374"/>
                    <a:pt x="3809269" y="1204743"/>
                    <a:pt x="3811219" y="1190113"/>
                  </a:cubicBezTo>
                  <a:cubicBezTo>
                    <a:pt x="3814958" y="1161990"/>
                    <a:pt x="3820973" y="1134030"/>
                    <a:pt x="3826825" y="1106232"/>
                  </a:cubicBezTo>
                  <a:cubicBezTo>
                    <a:pt x="3831539" y="1084449"/>
                    <a:pt x="3835929" y="1062503"/>
                    <a:pt x="3845845" y="1042345"/>
                  </a:cubicBezTo>
                  <a:cubicBezTo>
                    <a:pt x="3849096" y="1035843"/>
                    <a:pt x="3854135" y="1028691"/>
                    <a:pt x="3859825" y="1024302"/>
                  </a:cubicBezTo>
                  <a:cubicBezTo>
                    <a:pt x="3865677" y="1019587"/>
                    <a:pt x="3872829" y="1014873"/>
                    <a:pt x="3880470" y="1014060"/>
                  </a:cubicBezTo>
                  <a:cubicBezTo>
                    <a:pt x="3884209" y="1013735"/>
                    <a:pt x="3887785" y="1013248"/>
                    <a:pt x="3891524" y="1013573"/>
                  </a:cubicBezTo>
                  <a:cubicBezTo>
                    <a:pt x="3895263" y="1014060"/>
                    <a:pt x="3898677" y="1015361"/>
                    <a:pt x="3902090" y="1016661"/>
                  </a:cubicBezTo>
                  <a:cubicBezTo>
                    <a:pt x="3909893" y="1019750"/>
                    <a:pt x="3916883" y="1026415"/>
                    <a:pt x="3921273" y="1033568"/>
                  </a:cubicBezTo>
                  <a:cubicBezTo>
                    <a:pt x="3930051" y="1047710"/>
                    <a:pt x="3931839" y="1064779"/>
                    <a:pt x="3933139" y="1081035"/>
                  </a:cubicBezTo>
                  <a:cubicBezTo>
                    <a:pt x="3934440" y="1098104"/>
                    <a:pt x="3933789" y="1115823"/>
                    <a:pt x="3932489" y="1132892"/>
                  </a:cubicBezTo>
                  <a:cubicBezTo>
                    <a:pt x="3931351" y="1147197"/>
                    <a:pt x="3930376" y="1161502"/>
                    <a:pt x="3928750" y="1175645"/>
                  </a:cubicBezTo>
                  <a:cubicBezTo>
                    <a:pt x="3923386" y="1223275"/>
                    <a:pt x="3916721" y="1270580"/>
                    <a:pt x="3909405" y="1317885"/>
                  </a:cubicBezTo>
                  <a:cubicBezTo>
                    <a:pt x="3923711" y="1295127"/>
                    <a:pt x="3938992" y="1273018"/>
                    <a:pt x="3954597" y="1251073"/>
                  </a:cubicBezTo>
                  <a:cubicBezTo>
                    <a:pt x="3971016" y="1227827"/>
                    <a:pt x="3987597" y="1204906"/>
                    <a:pt x="4005153" y="1182635"/>
                  </a:cubicBezTo>
                  <a:cubicBezTo>
                    <a:pt x="4009705" y="1176783"/>
                    <a:pt x="4014419" y="1170768"/>
                    <a:pt x="4019459" y="1165241"/>
                  </a:cubicBezTo>
                  <a:cubicBezTo>
                    <a:pt x="4030350" y="1153212"/>
                    <a:pt x="4044168" y="1140532"/>
                    <a:pt x="4061562" y="1140207"/>
                  </a:cubicBezTo>
                  <a:cubicBezTo>
                    <a:pt x="4075542" y="1140044"/>
                    <a:pt x="4088384" y="1148335"/>
                    <a:pt x="4094074" y="1161177"/>
                  </a:cubicBezTo>
                  <a:cubicBezTo>
                    <a:pt x="4101389" y="1177596"/>
                    <a:pt x="4096349" y="1197428"/>
                    <a:pt x="4091148" y="1213521"/>
                  </a:cubicBezTo>
                  <a:cubicBezTo>
                    <a:pt x="4083670" y="1236605"/>
                    <a:pt x="4073104" y="1258063"/>
                    <a:pt x="4062862" y="1280009"/>
                  </a:cubicBezTo>
                  <a:cubicBezTo>
                    <a:pt x="4057498" y="1291550"/>
                    <a:pt x="4051321" y="1302767"/>
                    <a:pt x="4045143" y="1313821"/>
                  </a:cubicBezTo>
                  <a:cubicBezTo>
                    <a:pt x="4030513" y="1339831"/>
                    <a:pt x="4015720" y="1365840"/>
                    <a:pt x="3999952" y="1391200"/>
                  </a:cubicBezTo>
                  <a:cubicBezTo>
                    <a:pt x="3983533" y="1417534"/>
                    <a:pt x="3967277" y="1443869"/>
                    <a:pt x="3948095" y="1468253"/>
                  </a:cubicBezTo>
                  <a:cubicBezTo>
                    <a:pt x="3935253" y="1484672"/>
                    <a:pt x="3920947" y="1500115"/>
                    <a:pt x="3905341" y="1514095"/>
                  </a:cubicBezTo>
                  <a:cubicBezTo>
                    <a:pt x="3900140" y="1518809"/>
                    <a:pt x="3893475" y="1520922"/>
                    <a:pt x="3886647" y="1520922"/>
                  </a:cubicBezTo>
                  <a:cubicBezTo>
                    <a:pt x="3878682" y="1520922"/>
                    <a:pt x="3870716" y="1517996"/>
                    <a:pt x="3865027" y="1512469"/>
                  </a:cubicBezTo>
                  <a:cubicBezTo>
                    <a:pt x="3861776" y="1509381"/>
                    <a:pt x="3859337" y="1505642"/>
                    <a:pt x="3857712" y="1501578"/>
                  </a:cubicBezTo>
                  <a:cubicBezTo>
                    <a:pt x="3856736" y="1501090"/>
                    <a:pt x="3855761" y="1500602"/>
                    <a:pt x="3854948" y="1499952"/>
                  </a:cubicBezTo>
                  <a:cubicBezTo>
                    <a:pt x="3851047" y="1501253"/>
                    <a:pt x="3847145" y="1501903"/>
                    <a:pt x="3843081" y="1501903"/>
                  </a:cubicBezTo>
                  <a:cubicBezTo>
                    <a:pt x="3841456" y="1501903"/>
                    <a:pt x="3839667" y="1501903"/>
                    <a:pt x="3837879" y="1501578"/>
                  </a:cubicBezTo>
                  <a:lnTo>
                    <a:pt x="3837879" y="1501578"/>
                  </a:lnTo>
                  <a:close/>
                  <a:moveTo>
                    <a:pt x="4313530" y="1548883"/>
                  </a:moveTo>
                  <a:cubicBezTo>
                    <a:pt x="4299712" y="1545469"/>
                    <a:pt x="4290609" y="1533114"/>
                    <a:pt x="4289959" y="1519134"/>
                  </a:cubicBezTo>
                  <a:cubicBezTo>
                    <a:pt x="4289633" y="1512957"/>
                    <a:pt x="4291747" y="1507105"/>
                    <a:pt x="4293860" y="1501253"/>
                  </a:cubicBezTo>
                  <a:cubicBezTo>
                    <a:pt x="4295160" y="1497514"/>
                    <a:pt x="4296786" y="1493612"/>
                    <a:pt x="4298575" y="1490036"/>
                  </a:cubicBezTo>
                  <a:cubicBezTo>
                    <a:pt x="4299062" y="1488410"/>
                    <a:pt x="4299550" y="1486947"/>
                    <a:pt x="4300038" y="1485322"/>
                  </a:cubicBezTo>
                  <a:cubicBezTo>
                    <a:pt x="4298737" y="1483046"/>
                    <a:pt x="4297599" y="1480608"/>
                    <a:pt x="4296786" y="1477844"/>
                  </a:cubicBezTo>
                  <a:cubicBezTo>
                    <a:pt x="4292885" y="1464352"/>
                    <a:pt x="4292072" y="1449721"/>
                    <a:pt x="4292722" y="1435741"/>
                  </a:cubicBezTo>
                  <a:cubicBezTo>
                    <a:pt x="4293047" y="1427288"/>
                    <a:pt x="4293047" y="1418672"/>
                    <a:pt x="4294023" y="1410219"/>
                  </a:cubicBezTo>
                  <a:cubicBezTo>
                    <a:pt x="4295486" y="1395264"/>
                    <a:pt x="4297111" y="1380308"/>
                    <a:pt x="4299062" y="1365353"/>
                  </a:cubicBezTo>
                  <a:cubicBezTo>
                    <a:pt x="4301013" y="1351210"/>
                    <a:pt x="4303288" y="1337067"/>
                    <a:pt x="4305565" y="1322924"/>
                  </a:cubicBezTo>
                  <a:cubicBezTo>
                    <a:pt x="4310441" y="1292851"/>
                    <a:pt x="4316943" y="1262940"/>
                    <a:pt x="4322959" y="1233029"/>
                  </a:cubicBezTo>
                  <a:cubicBezTo>
                    <a:pt x="4325559" y="1220186"/>
                    <a:pt x="4328323" y="1207182"/>
                    <a:pt x="4331574" y="1194339"/>
                  </a:cubicBezTo>
                  <a:cubicBezTo>
                    <a:pt x="4334500" y="1182147"/>
                    <a:pt x="4338077" y="1170281"/>
                    <a:pt x="4343928" y="1159226"/>
                  </a:cubicBezTo>
                  <a:cubicBezTo>
                    <a:pt x="4347180" y="1153212"/>
                    <a:pt x="4352382" y="1147522"/>
                    <a:pt x="4358234" y="1143946"/>
                  </a:cubicBezTo>
                  <a:cubicBezTo>
                    <a:pt x="4365549" y="1139557"/>
                    <a:pt x="4373027" y="1138256"/>
                    <a:pt x="4381318" y="1138906"/>
                  </a:cubicBezTo>
                  <a:cubicBezTo>
                    <a:pt x="4396435" y="1140369"/>
                    <a:pt x="4406839" y="1152887"/>
                    <a:pt x="4412041" y="1166054"/>
                  </a:cubicBezTo>
                  <a:cubicBezTo>
                    <a:pt x="4419357" y="1184586"/>
                    <a:pt x="4418869" y="1206206"/>
                    <a:pt x="4417731" y="1225876"/>
                  </a:cubicBezTo>
                  <a:cubicBezTo>
                    <a:pt x="4416593" y="1245058"/>
                    <a:pt x="4414317" y="1264565"/>
                    <a:pt x="4410903" y="1283422"/>
                  </a:cubicBezTo>
                  <a:cubicBezTo>
                    <a:pt x="4406839" y="1305693"/>
                    <a:pt x="4402450" y="1327964"/>
                    <a:pt x="4397898" y="1350234"/>
                  </a:cubicBezTo>
                  <a:cubicBezTo>
                    <a:pt x="4406189" y="1340643"/>
                    <a:pt x="4415130" y="1331377"/>
                    <a:pt x="4423908" y="1322112"/>
                  </a:cubicBezTo>
                  <a:cubicBezTo>
                    <a:pt x="4434962" y="1310570"/>
                    <a:pt x="4446179" y="1299028"/>
                    <a:pt x="4457558" y="1287649"/>
                  </a:cubicBezTo>
                  <a:cubicBezTo>
                    <a:pt x="4467799" y="1277245"/>
                    <a:pt x="4478203" y="1267004"/>
                    <a:pt x="4488607" y="1256762"/>
                  </a:cubicBezTo>
                  <a:cubicBezTo>
                    <a:pt x="4498523" y="1247009"/>
                    <a:pt x="4508765" y="1237093"/>
                    <a:pt x="4519331" y="1228152"/>
                  </a:cubicBezTo>
                  <a:cubicBezTo>
                    <a:pt x="4528434" y="1220512"/>
                    <a:pt x="4537537" y="1213196"/>
                    <a:pt x="4547779" y="1207019"/>
                  </a:cubicBezTo>
                  <a:cubicBezTo>
                    <a:pt x="4561109" y="1199054"/>
                    <a:pt x="4578340" y="1194827"/>
                    <a:pt x="4592808" y="1202793"/>
                  </a:cubicBezTo>
                  <a:cubicBezTo>
                    <a:pt x="4606301" y="1210108"/>
                    <a:pt x="4612478" y="1225063"/>
                    <a:pt x="4611665" y="1239856"/>
                  </a:cubicBezTo>
                  <a:cubicBezTo>
                    <a:pt x="4610689" y="1257575"/>
                    <a:pt x="4601911" y="1273994"/>
                    <a:pt x="4592483" y="1288787"/>
                  </a:cubicBezTo>
                  <a:cubicBezTo>
                    <a:pt x="4584680" y="1301141"/>
                    <a:pt x="4575739" y="1312846"/>
                    <a:pt x="4566148" y="1323737"/>
                  </a:cubicBezTo>
                  <a:cubicBezTo>
                    <a:pt x="4560783" y="1329914"/>
                    <a:pt x="4555582" y="1336254"/>
                    <a:pt x="4549892" y="1342269"/>
                  </a:cubicBezTo>
                  <a:cubicBezTo>
                    <a:pt x="4539326" y="1353161"/>
                    <a:pt x="4528759" y="1364052"/>
                    <a:pt x="4518031" y="1374618"/>
                  </a:cubicBezTo>
                  <a:cubicBezTo>
                    <a:pt x="4496410" y="1395751"/>
                    <a:pt x="4473976" y="1416234"/>
                    <a:pt x="4451543" y="1436716"/>
                  </a:cubicBezTo>
                  <a:cubicBezTo>
                    <a:pt x="4431061" y="1455411"/>
                    <a:pt x="4410090" y="1473617"/>
                    <a:pt x="4388470" y="1491337"/>
                  </a:cubicBezTo>
                  <a:cubicBezTo>
                    <a:pt x="4376928" y="1500765"/>
                    <a:pt x="4365549" y="1510356"/>
                    <a:pt x="4354333" y="1520272"/>
                  </a:cubicBezTo>
                  <a:cubicBezTo>
                    <a:pt x="4353845" y="1521248"/>
                    <a:pt x="4353519" y="1522385"/>
                    <a:pt x="4353032" y="1523361"/>
                  </a:cubicBezTo>
                  <a:cubicBezTo>
                    <a:pt x="4351244" y="1527750"/>
                    <a:pt x="4349455" y="1532464"/>
                    <a:pt x="4346529" y="1536203"/>
                  </a:cubicBezTo>
                  <a:cubicBezTo>
                    <a:pt x="4346367" y="1536366"/>
                    <a:pt x="4346205" y="1536691"/>
                    <a:pt x="4346042" y="1536853"/>
                  </a:cubicBezTo>
                  <a:cubicBezTo>
                    <a:pt x="4339702" y="1544819"/>
                    <a:pt x="4330599" y="1549533"/>
                    <a:pt x="4320845" y="1549533"/>
                  </a:cubicBezTo>
                  <a:cubicBezTo>
                    <a:pt x="4318407" y="1549533"/>
                    <a:pt x="4315806" y="1549208"/>
                    <a:pt x="4313367" y="1548558"/>
                  </a:cubicBezTo>
                  <a:lnTo>
                    <a:pt x="4313367" y="1548558"/>
                  </a:lnTo>
                  <a:close/>
                  <a:moveTo>
                    <a:pt x="5208585" y="1093227"/>
                  </a:moveTo>
                  <a:cubicBezTo>
                    <a:pt x="5205334" y="1091927"/>
                    <a:pt x="5202083" y="1090626"/>
                    <a:pt x="5199319" y="1088350"/>
                  </a:cubicBezTo>
                  <a:cubicBezTo>
                    <a:pt x="5195581" y="1085424"/>
                    <a:pt x="5192492" y="1082336"/>
                    <a:pt x="5189403" y="1078922"/>
                  </a:cubicBezTo>
                  <a:cubicBezTo>
                    <a:pt x="5176073" y="1075020"/>
                    <a:pt x="5165670" y="1062016"/>
                    <a:pt x="5165994" y="1047873"/>
                  </a:cubicBezTo>
                  <a:cubicBezTo>
                    <a:pt x="5163719" y="1046247"/>
                    <a:pt x="5161768" y="1044459"/>
                    <a:pt x="5160143" y="1042021"/>
                  </a:cubicBezTo>
                  <a:cubicBezTo>
                    <a:pt x="5158354" y="1039420"/>
                    <a:pt x="5156403" y="1036981"/>
                    <a:pt x="5155103" y="1034055"/>
                  </a:cubicBezTo>
                  <a:cubicBezTo>
                    <a:pt x="5153478" y="1030316"/>
                    <a:pt x="5152827" y="1026577"/>
                    <a:pt x="5152339" y="1022513"/>
                  </a:cubicBezTo>
                  <a:cubicBezTo>
                    <a:pt x="5151527" y="1016986"/>
                    <a:pt x="5152015" y="1011134"/>
                    <a:pt x="5152664" y="1005607"/>
                  </a:cubicBezTo>
                  <a:cubicBezTo>
                    <a:pt x="5148763" y="1015036"/>
                    <a:pt x="5140147" y="1022513"/>
                    <a:pt x="5129581" y="1023977"/>
                  </a:cubicBezTo>
                  <a:cubicBezTo>
                    <a:pt x="5121941" y="1025114"/>
                    <a:pt x="5114138" y="1023164"/>
                    <a:pt x="5107960" y="1018612"/>
                  </a:cubicBezTo>
                  <a:cubicBezTo>
                    <a:pt x="5101295" y="1013735"/>
                    <a:pt x="5097882" y="1006908"/>
                    <a:pt x="5096256" y="999105"/>
                  </a:cubicBezTo>
                  <a:cubicBezTo>
                    <a:pt x="5090404" y="972608"/>
                    <a:pt x="5086340" y="945460"/>
                    <a:pt x="5087153" y="918313"/>
                  </a:cubicBezTo>
                  <a:cubicBezTo>
                    <a:pt x="5087478" y="906608"/>
                    <a:pt x="5088128" y="895066"/>
                    <a:pt x="5091055" y="883525"/>
                  </a:cubicBezTo>
                  <a:cubicBezTo>
                    <a:pt x="5094956" y="868732"/>
                    <a:pt x="5106335" y="855889"/>
                    <a:pt x="5121941" y="853614"/>
                  </a:cubicBezTo>
                  <a:cubicBezTo>
                    <a:pt x="5135433" y="851663"/>
                    <a:pt x="5148600" y="858978"/>
                    <a:pt x="5156566" y="869382"/>
                  </a:cubicBezTo>
                  <a:cubicBezTo>
                    <a:pt x="5162743" y="877347"/>
                    <a:pt x="5166807" y="886776"/>
                    <a:pt x="5171197" y="895717"/>
                  </a:cubicBezTo>
                  <a:cubicBezTo>
                    <a:pt x="5173147" y="899781"/>
                    <a:pt x="5174935" y="903682"/>
                    <a:pt x="5176886" y="907746"/>
                  </a:cubicBezTo>
                  <a:cubicBezTo>
                    <a:pt x="5178186" y="904169"/>
                    <a:pt x="5179325" y="900756"/>
                    <a:pt x="5180625" y="897180"/>
                  </a:cubicBezTo>
                  <a:cubicBezTo>
                    <a:pt x="5185339" y="883849"/>
                    <a:pt x="5190054" y="870682"/>
                    <a:pt x="5195255" y="857515"/>
                  </a:cubicBezTo>
                  <a:cubicBezTo>
                    <a:pt x="5198182" y="850200"/>
                    <a:pt x="5201107" y="843047"/>
                    <a:pt x="5204521" y="836057"/>
                  </a:cubicBezTo>
                  <a:cubicBezTo>
                    <a:pt x="5211349" y="821752"/>
                    <a:pt x="5220452" y="806796"/>
                    <a:pt x="5235570" y="800131"/>
                  </a:cubicBezTo>
                  <a:cubicBezTo>
                    <a:pt x="5248900" y="794279"/>
                    <a:pt x="5267107" y="797205"/>
                    <a:pt x="5276047" y="809397"/>
                  </a:cubicBezTo>
                  <a:cubicBezTo>
                    <a:pt x="5280274" y="815087"/>
                    <a:pt x="5283526" y="821264"/>
                    <a:pt x="5284663" y="828417"/>
                  </a:cubicBezTo>
                  <a:cubicBezTo>
                    <a:pt x="5286289" y="838008"/>
                    <a:pt x="5285801" y="847599"/>
                    <a:pt x="5284663" y="857190"/>
                  </a:cubicBezTo>
                  <a:cubicBezTo>
                    <a:pt x="5283688" y="865481"/>
                    <a:pt x="5281737" y="873609"/>
                    <a:pt x="5280274" y="881899"/>
                  </a:cubicBezTo>
                  <a:cubicBezTo>
                    <a:pt x="5278974" y="888564"/>
                    <a:pt x="5277348" y="895392"/>
                    <a:pt x="5275560" y="901894"/>
                  </a:cubicBezTo>
                  <a:cubicBezTo>
                    <a:pt x="5272309" y="914574"/>
                    <a:pt x="5268895" y="927091"/>
                    <a:pt x="5265156" y="939608"/>
                  </a:cubicBezTo>
                  <a:cubicBezTo>
                    <a:pt x="5277185" y="929529"/>
                    <a:pt x="5289540" y="919776"/>
                    <a:pt x="5301895" y="910185"/>
                  </a:cubicBezTo>
                  <a:cubicBezTo>
                    <a:pt x="5314249" y="900593"/>
                    <a:pt x="5326767" y="891002"/>
                    <a:pt x="5339608" y="882224"/>
                  </a:cubicBezTo>
                  <a:cubicBezTo>
                    <a:pt x="5350825" y="874584"/>
                    <a:pt x="5363343" y="867756"/>
                    <a:pt x="5376998" y="866131"/>
                  </a:cubicBezTo>
                  <a:cubicBezTo>
                    <a:pt x="5383825" y="865318"/>
                    <a:pt x="5390653" y="866131"/>
                    <a:pt x="5396992" y="868732"/>
                  </a:cubicBezTo>
                  <a:cubicBezTo>
                    <a:pt x="5404795" y="871820"/>
                    <a:pt x="5409997" y="877347"/>
                    <a:pt x="5414711" y="884012"/>
                  </a:cubicBezTo>
                  <a:cubicBezTo>
                    <a:pt x="5418775" y="889865"/>
                    <a:pt x="5420239" y="898318"/>
                    <a:pt x="5420239" y="905145"/>
                  </a:cubicBezTo>
                  <a:cubicBezTo>
                    <a:pt x="5420239" y="913598"/>
                    <a:pt x="5417800" y="921726"/>
                    <a:pt x="5415037" y="929692"/>
                  </a:cubicBezTo>
                  <a:cubicBezTo>
                    <a:pt x="5412273" y="937820"/>
                    <a:pt x="5407721" y="945460"/>
                    <a:pt x="5403169" y="952775"/>
                  </a:cubicBezTo>
                  <a:cubicBezTo>
                    <a:pt x="5397967" y="961065"/>
                    <a:pt x="5392278" y="968869"/>
                    <a:pt x="5386101" y="976346"/>
                  </a:cubicBezTo>
                  <a:cubicBezTo>
                    <a:pt x="5376347" y="987888"/>
                    <a:pt x="5366269" y="998942"/>
                    <a:pt x="5355539" y="1009671"/>
                  </a:cubicBezTo>
                  <a:cubicBezTo>
                    <a:pt x="5335219" y="1029829"/>
                    <a:pt x="5313274" y="1048686"/>
                    <a:pt x="5290028" y="1065429"/>
                  </a:cubicBezTo>
                  <a:cubicBezTo>
                    <a:pt x="5278161" y="1073882"/>
                    <a:pt x="5265807" y="1081848"/>
                    <a:pt x="5252477" y="1087863"/>
                  </a:cubicBezTo>
                  <a:cubicBezTo>
                    <a:pt x="5244999" y="1091114"/>
                    <a:pt x="5237359" y="1093552"/>
                    <a:pt x="5229231" y="1095178"/>
                  </a:cubicBezTo>
                  <a:cubicBezTo>
                    <a:pt x="5226954" y="1095665"/>
                    <a:pt x="5224679" y="1095828"/>
                    <a:pt x="5222078" y="1095828"/>
                  </a:cubicBezTo>
                  <a:cubicBezTo>
                    <a:pt x="5217363" y="1095828"/>
                    <a:pt x="5212324" y="1095015"/>
                    <a:pt x="5208260" y="1093227"/>
                  </a:cubicBezTo>
                  <a:lnTo>
                    <a:pt x="5208260" y="1093227"/>
                  </a:lnTo>
                  <a:close/>
                  <a:moveTo>
                    <a:pt x="4892081" y="1883919"/>
                  </a:moveTo>
                  <a:cubicBezTo>
                    <a:pt x="4884603" y="1887333"/>
                    <a:pt x="4875987" y="1887820"/>
                    <a:pt x="4868022" y="1884569"/>
                  </a:cubicBezTo>
                  <a:cubicBezTo>
                    <a:pt x="4865746" y="1883594"/>
                    <a:pt x="4863633" y="1882456"/>
                    <a:pt x="4861519" y="1880993"/>
                  </a:cubicBezTo>
                  <a:cubicBezTo>
                    <a:pt x="4860870" y="1891559"/>
                    <a:pt x="4854205" y="1901638"/>
                    <a:pt x="4844288" y="1906027"/>
                  </a:cubicBezTo>
                  <a:cubicBezTo>
                    <a:pt x="4840550" y="1907653"/>
                    <a:pt x="4836486" y="1908465"/>
                    <a:pt x="4832584" y="1908465"/>
                  </a:cubicBezTo>
                  <a:cubicBezTo>
                    <a:pt x="4829007" y="1908465"/>
                    <a:pt x="4825431" y="1907815"/>
                    <a:pt x="4822017" y="1906515"/>
                  </a:cubicBezTo>
                  <a:cubicBezTo>
                    <a:pt x="4814703" y="1903589"/>
                    <a:pt x="4809663" y="1898224"/>
                    <a:pt x="4806249" y="1891397"/>
                  </a:cubicBezTo>
                  <a:cubicBezTo>
                    <a:pt x="4794545" y="1868151"/>
                    <a:pt x="4785279" y="1843441"/>
                    <a:pt x="4777639" y="1818570"/>
                  </a:cubicBezTo>
                  <a:cubicBezTo>
                    <a:pt x="4773412" y="1804915"/>
                    <a:pt x="4769999" y="1791097"/>
                    <a:pt x="4767398" y="1776954"/>
                  </a:cubicBezTo>
                  <a:cubicBezTo>
                    <a:pt x="4762683" y="1750945"/>
                    <a:pt x="4760895" y="1710955"/>
                    <a:pt x="4790156" y="1697950"/>
                  </a:cubicBezTo>
                  <a:cubicBezTo>
                    <a:pt x="4803486" y="1692098"/>
                    <a:pt x="4818279" y="1694049"/>
                    <a:pt x="4829983" y="1702665"/>
                  </a:cubicBezTo>
                  <a:cubicBezTo>
                    <a:pt x="4842013" y="1711443"/>
                    <a:pt x="4849978" y="1725423"/>
                    <a:pt x="4855992" y="1738915"/>
                  </a:cubicBezTo>
                  <a:cubicBezTo>
                    <a:pt x="4857455" y="1742167"/>
                    <a:pt x="4858756" y="1745255"/>
                    <a:pt x="4860219" y="1748506"/>
                  </a:cubicBezTo>
                  <a:cubicBezTo>
                    <a:pt x="4860544" y="1746231"/>
                    <a:pt x="4860870" y="1744117"/>
                    <a:pt x="4861032" y="1741841"/>
                  </a:cubicBezTo>
                  <a:cubicBezTo>
                    <a:pt x="4864771" y="1713556"/>
                    <a:pt x="4869485" y="1685108"/>
                    <a:pt x="4876150" y="1657310"/>
                  </a:cubicBezTo>
                  <a:cubicBezTo>
                    <a:pt x="4883140" y="1627724"/>
                    <a:pt x="4890943" y="1598464"/>
                    <a:pt x="4899396" y="1569203"/>
                  </a:cubicBezTo>
                  <a:cubicBezTo>
                    <a:pt x="4903297" y="1555223"/>
                    <a:pt x="4907199" y="1541080"/>
                    <a:pt x="4912076" y="1527262"/>
                  </a:cubicBezTo>
                  <a:cubicBezTo>
                    <a:pt x="4915327" y="1517996"/>
                    <a:pt x="4918741" y="1508893"/>
                    <a:pt x="4922967" y="1499952"/>
                  </a:cubicBezTo>
                  <a:cubicBezTo>
                    <a:pt x="4926218" y="1493125"/>
                    <a:pt x="4931095" y="1485484"/>
                    <a:pt x="4937110" y="1480770"/>
                  </a:cubicBezTo>
                  <a:cubicBezTo>
                    <a:pt x="4943450" y="1475731"/>
                    <a:pt x="4951415" y="1471179"/>
                    <a:pt x="4959706" y="1471504"/>
                  </a:cubicBezTo>
                  <a:cubicBezTo>
                    <a:pt x="4966858" y="1471829"/>
                    <a:pt x="4973523" y="1472967"/>
                    <a:pt x="4979375" y="1477356"/>
                  </a:cubicBezTo>
                  <a:cubicBezTo>
                    <a:pt x="4984903" y="1481420"/>
                    <a:pt x="4989129" y="1486622"/>
                    <a:pt x="4991893" y="1492800"/>
                  </a:cubicBezTo>
                  <a:cubicBezTo>
                    <a:pt x="4995306" y="1500440"/>
                    <a:pt x="4995794" y="1508730"/>
                    <a:pt x="4996119" y="1517021"/>
                  </a:cubicBezTo>
                  <a:cubicBezTo>
                    <a:pt x="4996607" y="1527100"/>
                    <a:pt x="4995144" y="1537504"/>
                    <a:pt x="4993843" y="1547420"/>
                  </a:cubicBezTo>
                  <a:cubicBezTo>
                    <a:pt x="4991730" y="1563513"/>
                    <a:pt x="4988154" y="1579444"/>
                    <a:pt x="4984903" y="1595375"/>
                  </a:cubicBezTo>
                  <a:cubicBezTo>
                    <a:pt x="4979050" y="1624148"/>
                    <a:pt x="4971410" y="1652596"/>
                    <a:pt x="4963933" y="1681044"/>
                  </a:cubicBezTo>
                  <a:cubicBezTo>
                    <a:pt x="4962632" y="1685921"/>
                    <a:pt x="4961331" y="1690635"/>
                    <a:pt x="4960193" y="1695512"/>
                  </a:cubicBezTo>
                  <a:cubicBezTo>
                    <a:pt x="4966046" y="1689497"/>
                    <a:pt x="4971898" y="1683482"/>
                    <a:pt x="4977750" y="1677630"/>
                  </a:cubicBezTo>
                  <a:cubicBezTo>
                    <a:pt x="4993031" y="1662025"/>
                    <a:pt x="5009287" y="1647069"/>
                    <a:pt x="5025380" y="1632276"/>
                  </a:cubicBezTo>
                  <a:lnTo>
                    <a:pt x="5024893" y="1632764"/>
                  </a:lnTo>
                  <a:cubicBezTo>
                    <a:pt x="5030744" y="1627399"/>
                    <a:pt x="5036434" y="1622035"/>
                    <a:pt x="5042287" y="1616670"/>
                  </a:cubicBezTo>
                  <a:cubicBezTo>
                    <a:pt x="5041799" y="1616995"/>
                    <a:pt x="5041473" y="1617483"/>
                    <a:pt x="5040986" y="1617808"/>
                  </a:cubicBezTo>
                  <a:cubicBezTo>
                    <a:pt x="5051552" y="1608055"/>
                    <a:pt x="5062119" y="1598464"/>
                    <a:pt x="5072685" y="1588873"/>
                  </a:cubicBezTo>
                  <a:cubicBezTo>
                    <a:pt x="5084877" y="1577981"/>
                    <a:pt x="5097231" y="1566764"/>
                    <a:pt x="5110887" y="1557661"/>
                  </a:cubicBezTo>
                  <a:cubicBezTo>
                    <a:pt x="5122916" y="1549370"/>
                    <a:pt x="5137059" y="1542218"/>
                    <a:pt x="5152177" y="1546119"/>
                  </a:cubicBezTo>
                  <a:cubicBezTo>
                    <a:pt x="5167295" y="1549858"/>
                    <a:pt x="5176886" y="1564326"/>
                    <a:pt x="5177048" y="1579444"/>
                  </a:cubicBezTo>
                  <a:cubicBezTo>
                    <a:pt x="5177211" y="1595212"/>
                    <a:pt x="5169083" y="1610656"/>
                    <a:pt x="5161768" y="1624148"/>
                  </a:cubicBezTo>
                  <a:cubicBezTo>
                    <a:pt x="5156728" y="1633251"/>
                    <a:pt x="5150714" y="1642030"/>
                    <a:pt x="5145187" y="1650808"/>
                  </a:cubicBezTo>
                  <a:cubicBezTo>
                    <a:pt x="5137546" y="1662675"/>
                    <a:pt x="5128606" y="1673891"/>
                    <a:pt x="5119827" y="1684945"/>
                  </a:cubicBezTo>
                  <a:cubicBezTo>
                    <a:pt x="5111212" y="1696000"/>
                    <a:pt x="5102109" y="1706891"/>
                    <a:pt x="5092842" y="1717457"/>
                  </a:cubicBezTo>
                  <a:cubicBezTo>
                    <a:pt x="5072522" y="1740378"/>
                    <a:pt x="5051715" y="1762812"/>
                    <a:pt x="5030257" y="1784757"/>
                  </a:cubicBezTo>
                  <a:cubicBezTo>
                    <a:pt x="5014326" y="1801176"/>
                    <a:pt x="4998070" y="1817269"/>
                    <a:pt x="4981489" y="1833038"/>
                  </a:cubicBezTo>
                  <a:cubicBezTo>
                    <a:pt x="4972223" y="1841653"/>
                    <a:pt x="4963119" y="1850594"/>
                    <a:pt x="4953528" y="1858722"/>
                  </a:cubicBezTo>
                  <a:cubicBezTo>
                    <a:pt x="4943287" y="1867500"/>
                    <a:pt x="4932721" y="1875466"/>
                    <a:pt x="4921667" y="1883269"/>
                  </a:cubicBezTo>
                  <a:cubicBezTo>
                    <a:pt x="4917278" y="1886357"/>
                    <a:pt x="4912076" y="1887820"/>
                    <a:pt x="4906711" y="1887820"/>
                  </a:cubicBezTo>
                  <a:cubicBezTo>
                    <a:pt x="4901347" y="1887820"/>
                    <a:pt x="4896470" y="1886520"/>
                    <a:pt x="4891919" y="1884081"/>
                  </a:cubicBezTo>
                  <a:lnTo>
                    <a:pt x="4891919" y="1884081"/>
                  </a:lnTo>
                  <a:close/>
                  <a:moveTo>
                    <a:pt x="3605581" y="2280078"/>
                  </a:moveTo>
                  <a:lnTo>
                    <a:pt x="3558113" y="2280078"/>
                  </a:lnTo>
                  <a:cubicBezTo>
                    <a:pt x="3558601" y="2274876"/>
                    <a:pt x="3559739" y="2269836"/>
                    <a:pt x="3562015" y="2265285"/>
                  </a:cubicBezTo>
                  <a:cubicBezTo>
                    <a:pt x="3561040" y="2251467"/>
                    <a:pt x="3560064" y="2237649"/>
                    <a:pt x="3559251" y="2223832"/>
                  </a:cubicBezTo>
                  <a:cubicBezTo>
                    <a:pt x="3558439" y="2208389"/>
                    <a:pt x="3557626" y="2193108"/>
                    <a:pt x="3556976" y="2177665"/>
                  </a:cubicBezTo>
                  <a:cubicBezTo>
                    <a:pt x="3556163" y="2155232"/>
                    <a:pt x="3555675" y="2132148"/>
                    <a:pt x="3560714" y="2110202"/>
                  </a:cubicBezTo>
                  <a:cubicBezTo>
                    <a:pt x="3564128" y="2095897"/>
                    <a:pt x="3575833" y="2081429"/>
                    <a:pt x="3591113" y="2079479"/>
                  </a:cubicBezTo>
                  <a:cubicBezTo>
                    <a:pt x="3597941" y="2078666"/>
                    <a:pt x="3604605" y="2078828"/>
                    <a:pt x="3611108" y="2081429"/>
                  </a:cubicBezTo>
                  <a:cubicBezTo>
                    <a:pt x="3619236" y="2084681"/>
                    <a:pt x="3625251" y="2090533"/>
                    <a:pt x="3630940" y="2097035"/>
                  </a:cubicBezTo>
                  <a:cubicBezTo>
                    <a:pt x="3637768" y="2104838"/>
                    <a:pt x="3642482" y="2115079"/>
                    <a:pt x="3647034" y="2124345"/>
                  </a:cubicBezTo>
                  <a:cubicBezTo>
                    <a:pt x="3650285" y="2131010"/>
                    <a:pt x="3653536" y="2137675"/>
                    <a:pt x="3656625" y="2144340"/>
                  </a:cubicBezTo>
                  <a:cubicBezTo>
                    <a:pt x="3668492" y="2169537"/>
                    <a:pt x="3679383" y="2195221"/>
                    <a:pt x="3690112" y="2220906"/>
                  </a:cubicBezTo>
                  <a:cubicBezTo>
                    <a:pt x="3698240" y="2240576"/>
                    <a:pt x="3706368" y="2260408"/>
                    <a:pt x="3715146" y="2280078"/>
                  </a:cubicBezTo>
                  <a:lnTo>
                    <a:pt x="3605256" y="2280078"/>
                  </a:lnTo>
                  <a:close/>
                  <a:moveTo>
                    <a:pt x="3779033" y="2280078"/>
                  </a:moveTo>
                  <a:cubicBezTo>
                    <a:pt x="3778382" y="2258620"/>
                    <a:pt x="3778057" y="2237162"/>
                    <a:pt x="3777732" y="2215704"/>
                  </a:cubicBezTo>
                  <a:cubicBezTo>
                    <a:pt x="3777407" y="2187581"/>
                    <a:pt x="3776919" y="2159458"/>
                    <a:pt x="3777732" y="2131335"/>
                  </a:cubicBezTo>
                  <a:cubicBezTo>
                    <a:pt x="3778220" y="2115892"/>
                    <a:pt x="3778220" y="2100449"/>
                    <a:pt x="3779195" y="2085168"/>
                  </a:cubicBezTo>
                  <a:cubicBezTo>
                    <a:pt x="3780170" y="2070375"/>
                    <a:pt x="3780496" y="2055257"/>
                    <a:pt x="3782121" y="2040464"/>
                  </a:cubicBezTo>
                  <a:cubicBezTo>
                    <a:pt x="3784234" y="2021770"/>
                    <a:pt x="3786023" y="2003075"/>
                    <a:pt x="3788949" y="1984381"/>
                  </a:cubicBezTo>
                  <a:cubicBezTo>
                    <a:pt x="3791875" y="1966499"/>
                    <a:pt x="3795451" y="1948455"/>
                    <a:pt x="3801141" y="1931386"/>
                  </a:cubicBezTo>
                  <a:cubicBezTo>
                    <a:pt x="3804067" y="1922608"/>
                    <a:pt x="3807643" y="1913993"/>
                    <a:pt x="3812032" y="1905865"/>
                  </a:cubicBezTo>
                  <a:cubicBezTo>
                    <a:pt x="3816259" y="1898062"/>
                    <a:pt x="3822436" y="1889771"/>
                    <a:pt x="3830239" y="1885219"/>
                  </a:cubicBezTo>
                  <a:cubicBezTo>
                    <a:pt x="3837066" y="1881318"/>
                    <a:pt x="3844219" y="1878229"/>
                    <a:pt x="3852185" y="1878067"/>
                  </a:cubicBezTo>
                  <a:cubicBezTo>
                    <a:pt x="3859337" y="1878067"/>
                    <a:pt x="3866327" y="1880343"/>
                    <a:pt x="3872342" y="1884081"/>
                  </a:cubicBezTo>
                  <a:cubicBezTo>
                    <a:pt x="3887948" y="1893673"/>
                    <a:pt x="3892987" y="1911554"/>
                    <a:pt x="3895913" y="1928623"/>
                  </a:cubicBezTo>
                  <a:cubicBezTo>
                    <a:pt x="3898189" y="1942603"/>
                    <a:pt x="3898839" y="1957233"/>
                    <a:pt x="3899489" y="1971376"/>
                  </a:cubicBezTo>
                  <a:cubicBezTo>
                    <a:pt x="3902741" y="2031036"/>
                    <a:pt x="3903228" y="2090695"/>
                    <a:pt x="3905179" y="2150355"/>
                  </a:cubicBezTo>
                  <a:cubicBezTo>
                    <a:pt x="3906154" y="2178478"/>
                    <a:pt x="3907780" y="2206601"/>
                    <a:pt x="3909405" y="2234561"/>
                  </a:cubicBezTo>
                  <a:cubicBezTo>
                    <a:pt x="3910706" y="2249679"/>
                    <a:pt x="3912007" y="2264960"/>
                    <a:pt x="3913795" y="2280078"/>
                  </a:cubicBezTo>
                  <a:lnTo>
                    <a:pt x="3778707" y="2280078"/>
                  </a:lnTo>
                  <a:close/>
                  <a:moveTo>
                    <a:pt x="3938504" y="2280078"/>
                  </a:moveTo>
                  <a:cubicBezTo>
                    <a:pt x="3947932" y="2259920"/>
                    <a:pt x="3957849" y="2239925"/>
                    <a:pt x="3967602" y="2219930"/>
                  </a:cubicBezTo>
                  <a:cubicBezTo>
                    <a:pt x="3993124" y="2168399"/>
                    <a:pt x="4019296" y="2117030"/>
                    <a:pt x="4050183" y="2068425"/>
                  </a:cubicBezTo>
                  <a:cubicBezTo>
                    <a:pt x="4049532" y="2069562"/>
                    <a:pt x="4048882" y="2070538"/>
                    <a:pt x="4048069" y="2071676"/>
                  </a:cubicBezTo>
                  <a:cubicBezTo>
                    <a:pt x="4048882" y="2070375"/>
                    <a:pt x="4049695" y="2069075"/>
                    <a:pt x="4050670" y="2067612"/>
                  </a:cubicBezTo>
                  <a:lnTo>
                    <a:pt x="4050183" y="2068262"/>
                  </a:lnTo>
                  <a:cubicBezTo>
                    <a:pt x="4051971" y="2065336"/>
                    <a:pt x="4053759" y="2062247"/>
                    <a:pt x="4055872" y="2059484"/>
                  </a:cubicBezTo>
                  <a:cubicBezTo>
                    <a:pt x="4056197" y="2058833"/>
                    <a:pt x="4056685" y="2058183"/>
                    <a:pt x="4057010" y="2057696"/>
                  </a:cubicBezTo>
                  <a:cubicBezTo>
                    <a:pt x="4057660" y="2056558"/>
                    <a:pt x="4058473" y="2055582"/>
                    <a:pt x="4059123" y="2054444"/>
                  </a:cubicBezTo>
                  <a:cubicBezTo>
                    <a:pt x="4059773" y="2053469"/>
                    <a:pt x="4060424" y="2052494"/>
                    <a:pt x="4061074" y="2051356"/>
                  </a:cubicBezTo>
                  <a:cubicBezTo>
                    <a:pt x="4063025" y="2048267"/>
                    <a:pt x="4065138" y="2045016"/>
                    <a:pt x="4067089" y="2041927"/>
                  </a:cubicBezTo>
                  <a:cubicBezTo>
                    <a:pt x="4066439" y="2043065"/>
                    <a:pt x="4065788" y="2044041"/>
                    <a:pt x="4064976" y="2045178"/>
                  </a:cubicBezTo>
                  <a:cubicBezTo>
                    <a:pt x="4075542" y="2028597"/>
                    <a:pt x="4087409" y="2012504"/>
                    <a:pt x="4100251" y="1997548"/>
                  </a:cubicBezTo>
                  <a:cubicBezTo>
                    <a:pt x="4110817" y="1985356"/>
                    <a:pt x="4124635" y="1972352"/>
                    <a:pt x="4141704" y="1972189"/>
                  </a:cubicBezTo>
                  <a:cubicBezTo>
                    <a:pt x="4157635" y="1972026"/>
                    <a:pt x="4170802" y="1982593"/>
                    <a:pt x="4175191" y="1997711"/>
                  </a:cubicBezTo>
                  <a:cubicBezTo>
                    <a:pt x="4179580" y="2012829"/>
                    <a:pt x="4173891" y="2029410"/>
                    <a:pt x="4168851" y="2043715"/>
                  </a:cubicBezTo>
                  <a:cubicBezTo>
                    <a:pt x="4165925" y="2051681"/>
                    <a:pt x="4162349" y="2059484"/>
                    <a:pt x="4158610" y="2067124"/>
                  </a:cubicBezTo>
                  <a:cubicBezTo>
                    <a:pt x="4152433" y="2079804"/>
                    <a:pt x="4146256" y="2092646"/>
                    <a:pt x="4139753" y="2105326"/>
                  </a:cubicBezTo>
                  <a:cubicBezTo>
                    <a:pt x="4133088" y="2118493"/>
                    <a:pt x="4126423" y="2131660"/>
                    <a:pt x="4119596" y="2144828"/>
                  </a:cubicBezTo>
                  <a:cubicBezTo>
                    <a:pt x="4124147" y="2142064"/>
                    <a:pt x="4128699" y="2139463"/>
                    <a:pt x="4133576" y="2137025"/>
                  </a:cubicBezTo>
                  <a:cubicBezTo>
                    <a:pt x="4142192" y="2132798"/>
                    <a:pt x="4152758" y="2130685"/>
                    <a:pt x="4162186" y="2132961"/>
                  </a:cubicBezTo>
                  <a:cubicBezTo>
                    <a:pt x="4170152" y="2135074"/>
                    <a:pt x="4176167" y="2139626"/>
                    <a:pt x="4181043" y="2145803"/>
                  </a:cubicBezTo>
                  <a:cubicBezTo>
                    <a:pt x="4189984" y="2153118"/>
                    <a:pt x="4196161" y="2163522"/>
                    <a:pt x="4196324" y="2175389"/>
                  </a:cubicBezTo>
                  <a:cubicBezTo>
                    <a:pt x="4196649" y="2192945"/>
                    <a:pt x="4188846" y="2208551"/>
                    <a:pt x="4179743" y="2223182"/>
                  </a:cubicBezTo>
                  <a:cubicBezTo>
                    <a:pt x="4169502" y="2239763"/>
                    <a:pt x="4157147" y="2255369"/>
                    <a:pt x="4144467" y="2270161"/>
                  </a:cubicBezTo>
                  <a:cubicBezTo>
                    <a:pt x="4141704" y="2273413"/>
                    <a:pt x="4138940" y="2276664"/>
                    <a:pt x="4136014" y="2279915"/>
                  </a:cubicBezTo>
                  <a:lnTo>
                    <a:pt x="3938179" y="2279915"/>
                  </a:lnTo>
                  <a:close/>
                  <a:moveTo>
                    <a:pt x="2331923" y="2189694"/>
                  </a:moveTo>
                  <a:cubicBezTo>
                    <a:pt x="2344928" y="2168074"/>
                    <a:pt x="2358096" y="2146616"/>
                    <a:pt x="2371425" y="2125321"/>
                  </a:cubicBezTo>
                  <a:cubicBezTo>
                    <a:pt x="2403287" y="2074114"/>
                    <a:pt x="2438075" y="2024696"/>
                    <a:pt x="2473188" y="1975603"/>
                  </a:cubicBezTo>
                  <a:cubicBezTo>
                    <a:pt x="2489932" y="1952194"/>
                    <a:pt x="2507488" y="1929436"/>
                    <a:pt x="2525532" y="1907002"/>
                  </a:cubicBezTo>
                  <a:cubicBezTo>
                    <a:pt x="2534961" y="1895136"/>
                    <a:pt x="2544714" y="1883756"/>
                    <a:pt x="2554631" y="1872377"/>
                  </a:cubicBezTo>
                  <a:cubicBezTo>
                    <a:pt x="2564059" y="1861486"/>
                    <a:pt x="2573975" y="1850919"/>
                    <a:pt x="2583891" y="1840515"/>
                  </a:cubicBezTo>
                  <a:cubicBezTo>
                    <a:pt x="2588931" y="1835151"/>
                    <a:pt x="2594458" y="1830437"/>
                    <a:pt x="2599822" y="1825397"/>
                  </a:cubicBezTo>
                  <a:cubicBezTo>
                    <a:pt x="2610389" y="1815319"/>
                    <a:pt x="2621930" y="1805565"/>
                    <a:pt x="2634935" y="1798900"/>
                  </a:cubicBezTo>
                  <a:cubicBezTo>
                    <a:pt x="2647940" y="1792398"/>
                    <a:pt x="2662083" y="1788984"/>
                    <a:pt x="2675575" y="1796462"/>
                  </a:cubicBezTo>
                  <a:cubicBezTo>
                    <a:pt x="2681590" y="1799713"/>
                    <a:pt x="2686629" y="1805402"/>
                    <a:pt x="2689393" y="1811580"/>
                  </a:cubicBezTo>
                  <a:cubicBezTo>
                    <a:pt x="2692644" y="1818732"/>
                    <a:pt x="2692481" y="1826535"/>
                    <a:pt x="2691506" y="1834176"/>
                  </a:cubicBezTo>
                  <a:cubicBezTo>
                    <a:pt x="2689881" y="1846693"/>
                    <a:pt x="2683378" y="1858234"/>
                    <a:pt x="2677526" y="1869126"/>
                  </a:cubicBezTo>
                  <a:cubicBezTo>
                    <a:pt x="2674112" y="1875628"/>
                    <a:pt x="2670373" y="1882131"/>
                    <a:pt x="2666634" y="1888633"/>
                  </a:cubicBezTo>
                  <a:cubicBezTo>
                    <a:pt x="2659807" y="1900663"/>
                    <a:pt x="2652329" y="1912529"/>
                    <a:pt x="2645014" y="1924396"/>
                  </a:cubicBezTo>
                  <a:cubicBezTo>
                    <a:pt x="2636886" y="1937401"/>
                    <a:pt x="2628758" y="1950569"/>
                    <a:pt x="2620467" y="1963573"/>
                  </a:cubicBezTo>
                  <a:lnTo>
                    <a:pt x="2621117" y="1962598"/>
                  </a:lnTo>
                  <a:cubicBezTo>
                    <a:pt x="2588605" y="2013642"/>
                    <a:pt x="2555281" y="2064198"/>
                    <a:pt x="2520981" y="2114104"/>
                  </a:cubicBezTo>
                  <a:cubicBezTo>
                    <a:pt x="2515779" y="2121744"/>
                    <a:pt x="2510414" y="2129385"/>
                    <a:pt x="2505050" y="2136862"/>
                  </a:cubicBezTo>
                  <a:cubicBezTo>
                    <a:pt x="2508138" y="2134586"/>
                    <a:pt x="2511389" y="2132473"/>
                    <a:pt x="2514641" y="2130197"/>
                  </a:cubicBezTo>
                  <a:cubicBezTo>
                    <a:pt x="2538049" y="2114104"/>
                    <a:pt x="2561946" y="2098661"/>
                    <a:pt x="2586330" y="2084030"/>
                  </a:cubicBezTo>
                  <a:cubicBezTo>
                    <a:pt x="2612339" y="2068425"/>
                    <a:pt x="2638512" y="2052981"/>
                    <a:pt x="2665334" y="2038351"/>
                  </a:cubicBezTo>
                  <a:cubicBezTo>
                    <a:pt x="2672161" y="2034612"/>
                    <a:pt x="2679152" y="2031036"/>
                    <a:pt x="2686141" y="2027785"/>
                  </a:cubicBezTo>
                  <a:cubicBezTo>
                    <a:pt x="2701422" y="2020469"/>
                    <a:pt x="2720604" y="2014129"/>
                    <a:pt x="2736860" y="2022745"/>
                  </a:cubicBezTo>
                  <a:cubicBezTo>
                    <a:pt x="2743200" y="2026159"/>
                    <a:pt x="2748890" y="2030711"/>
                    <a:pt x="2752629" y="2036888"/>
                  </a:cubicBezTo>
                  <a:cubicBezTo>
                    <a:pt x="2756693" y="2043553"/>
                    <a:pt x="2757993" y="2051193"/>
                    <a:pt x="2758318" y="2058833"/>
                  </a:cubicBezTo>
                  <a:cubicBezTo>
                    <a:pt x="2758481" y="2063060"/>
                    <a:pt x="2757180" y="2067287"/>
                    <a:pt x="2756530" y="2071351"/>
                  </a:cubicBezTo>
                  <a:cubicBezTo>
                    <a:pt x="2755717" y="2075415"/>
                    <a:pt x="2753767" y="2079479"/>
                    <a:pt x="2751978" y="2083217"/>
                  </a:cubicBezTo>
                  <a:cubicBezTo>
                    <a:pt x="2747264" y="2092809"/>
                    <a:pt x="2741249" y="2101424"/>
                    <a:pt x="2734585" y="2109715"/>
                  </a:cubicBezTo>
                  <a:cubicBezTo>
                    <a:pt x="2719466" y="2128247"/>
                    <a:pt x="2700935" y="2143365"/>
                    <a:pt x="2682890" y="2158808"/>
                  </a:cubicBezTo>
                  <a:cubicBezTo>
                    <a:pt x="2673137" y="2167098"/>
                    <a:pt x="2662896" y="2175064"/>
                    <a:pt x="2652654" y="2182704"/>
                  </a:cubicBezTo>
                  <a:cubicBezTo>
                    <a:pt x="2628270" y="2200911"/>
                    <a:pt x="2603724" y="2218630"/>
                    <a:pt x="2578852" y="2236024"/>
                  </a:cubicBezTo>
                  <a:cubicBezTo>
                    <a:pt x="2556093" y="2251792"/>
                    <a:pt x="2532522" y="2266423"/>
                    <a:pt x="2508464" y="2280403"/>
                  </a:cubicBezTo>
                  <a:lnTo>
                    <a:pt x="2207728" y="2280403"/>
                  </a:lnTo>
                  <a:cubicBezTo>
                    <a:pt x="2207890" y="2269674"/>
                    <a:pt x="2208378" y="2259107"/>
                    <a:pt x="2208865" y="2248378"/>
                  </a:cubicBezTo>
                  <a:cubicBezTo>
                    <a:pt x="2210329" y="2218630"/>
                    <a:pt x="2212442" y="2188719"/>
                    <a:pt x="2215043" y="2158970"/>
                  </a:cubicBezTo>
                  <a:cubicBezTo>
                    <a:pt x="2219757" y="2101099"/>
                    <a:pt x="2224959" y="2043228"/>
                    <a:pt x="2234875" y="1986007"/>
                  </a:cubicBezTo>
                  <a:cubicBezTo>
                    <a:pt x="2242028" y="1944554"/>
                    <a:pt x="2249668" y="1902451"/>
                    <a:pt x="2266249" y="1863599"/>
                  </a:cubicBezTo>
                  <a:cubicBezTo>
                    <a:pt x="2273077" y="1847505"/>
                    <a:pt x="2282505" y="1832550"/>
                    <a:pt x="2295185" y="1820521"/>
                  </a:cubicBezTo>
                  <a:cubicBezTo>
                    <a:pt x="2306727" y="1809629"/>
                    <a:pt x="2322657" y="1799225"/>
                    <a:pt x="2339239" y="1801338"/>
                  </a:cubicBezTo>
                  <a:cubicBezTo>
                    <a:pt x="2346879" y="1802151"/>
                    <a:pt x="2354194" y="1804915"/>
                    <a:pt x="2360534" y="1809304"/>
                  </a:cubicBezTo>
                  <a:cubicBezTo>
                    <a:pt x="2366549" y="1813693"/>
                    <a:pt x="2372401" y="1821008"/>
                    <a:pt x="2375002" y="1827998"/>
                  </a:cubicBezTo>
                  <a:cubicBezTo>
                    <a:pt x="2377765" y="1835151"/>
                    <a:pt x="2379391" y="1842141"/>
                    <a:pt x="2380204" y="1849781"/>
                  </a:cubicBezTo>
                  <a:cubicBezTo>
                    <a:pt x="2381341" y="1859860"/>
                    <a:pt x="2380529" y="1870101"/>
                    <a:pt x="2379716" y="1880180"/>
                  </a:cubicBezTo>
                  <a:cubicBezTo>
                    <a:pt x="2377440" y="1907490"/>
                    <a:pt x="2373539" y="1934800"/>
                    <a:pt x="2369637" y="1961948"/>
                  </a:cubicBezTo>
                  <a:cubicBezTo>
                    <a:pt x="2365411" y="1991371"/>
                    <a:pt x="2361347" y="2020632"/>
                    <a:pt x="2356633" y="2050055"/>
                  </a:cubicBezTo>
                  <a:cubicBezTo>
                    <a:pt x="2349968" y="2090858"/>
                    <a:pt x="2342977" y="2131498"/>
                    <a:pt x="2335500" y="2171975"/>
                  </a:cubicBezTo>
                  <a:lnTo>
                    <a:pt x="2332249" y="2190019"/>
                  </a:lnTo>
                  <a:lnTo>
                    <a:pt x="2332249" y="2190019"/>
                  </a:lnTo>
                  <a:close/>
                  <a:moveTo>
                    <a:pt x="2286244" y="2050543"/>
                  </a:moveTo>
                  <a:cubicBezTo>
                    <a:pt x="2283155" y="2081267"/>
                    <a:pt x="2280229" y="2112153"/>
                    <a:pt x="2277791" y="2143040"/>
                  </a:cubicBezTo>
                  <a:cubicBezTo>
                    <a:pt x="2277466" y="2147429"/>
                    <a:pt x="2277141" y="2151818"/>
                    <a:pt x="2276816" y="2156207"/>
                  </a:cubicBezTo>
                  <a:cubicBezTo>
                    <a:pt x="2278929" y="2145153"/>
                    <a:pt x="2281042" y="2134099"/>
                    <a:pt x="2282993" y="2123045"/>
                  </a:cubicBezTo>
                  <a:cubicBezTo>
                    <a:pt x="2290308" y="2081917"/>
                    <a:pt x="2297461" y="2040952"/>
                    <a:pt x="2303963" y="1999662"/>
                  </a:cubicBezTo>
                  <a:cubicBezTo>
                    <a:pt x="2307539" y="1976903"/>
                    <a:pt x="2310953" y="1954145"/>
                    <a:pt x="2314204" y="1931224"/>
                  </a:cubicBezTo>
                  <a:cubicBezTo>
                    <a:pt x="2316317" y="1916431"/>
                    <a:pt x="2318431" y="1901638"/>
                    <a:pt x="2320057" y="1886845"/>
                  </a:cubicBezTo>
                  <a:cubicBezTo>
                    <a:pt x="2317618" y="1892697"/>
                    <a:pt x="2315342" y="1898712"/>
                    <a:pt x="2313392" y="1904889"/>
                  </a:cubicBezTo>
                  <a:cubicBezTo>
                    <a:pt x="2306889" y="1925859"/>
                    <a:pt x="2302500" y="1947480"/>
                    <a:pt x="2297948" y="1968938"/>
                  </a:cubicBezTo>
                  <a:cubicBezTo>
                    <a:pt x="2293559" y="1996085"/>
                    <a:pt x="2289008" y="2023070"/>
                    <a:pt x="2286081" y="2050380"/>
                  </a:cubicBezTo>
                  <a:lnTo>
                    <a:pt x="2286081" y="2050380"/>
                  </a:lnTo>
                  <a:close/>
                  <a:moveTo>
                    <a:pt x="966744" y="2280078"/>
                  </a:moveTo>
                  <a:cubicBezTo>
                    <a:pt x="953089" y="2243014"/>
                    <a:pt x="941548" y="2205137"/>
                    <a:pt x="930819" y="2167261"/>
                  </a:cubicBezTo>
                  <a:cubicBezTo>
                    <a:pt x="925942" y="2150030"/>
                    <a:pt x="921228" y="2132798"/>
                    <a:pt x="917651" y="2115404"/>
                  </a:cubicBezTo>
                  <a:cubicBezTo>
                    <a:pt x="914400" y="2099473"/>
                    <a:pt x="912124" y="2083217"/>
                    <a:pt x="913750" y="2066799"/>
                  </a:cubicBezTo>
                  <a:cubicBezTo>
                    <a:pt x="915213" y="2051518"/>
                    <a:pt x="923341" y="2033312"/>
                    <a:pt x="939759" y="2029248"/>
                  </a:cubicBezTo>
                  <a:cubicBezTo>
                    <a:pt x="946587" y="2027622"/>
                    <a:pt x="953414" y="2026972"/>
                    <a:pt x="960242" y="2028597"/>
                  </a:cubicBezTo>
                  <a:cubicBezTo>
                    <a:pt x="967232" y="2030385"/>
                    <a:pt x="973897" y="2034287"/>
                    <a:pt x="979099" y="2039164"/>
                  </a:cubicBezTo>
                  <a:cubicBezTo>
                    <a:pt x="988365" y="2047942"/>
                    <a:pt x="993729" y="2059809"/>
                    <a:pt x="999256" y="2071025"/>
                  </a:cubicBezTo>
                  <a:cubicBezTo>
                    <a:pt x="1005434" y="2083543"/>
                    <a:pt x="1011123" y="2096385"/>
                    <a:pt x="1016650" y="2109227"/>
                  </a:cubicBezTo>
                  <a:cubicBezTo>
                    <a:pt x="1025103" y="2129222"/>
                    <a:pt x="1033069" y="2149217"/>
                    <a:pt x="1040872" y="2169537"/>
                  </a:cubicBezTo>
                  <a:cubicBezTo>
                    <a:pt x="1047212" y="2186281"/>
                    <a:pt x="1053551" y="2202862"/>
                    <a:pt x="1059566" y="2219768"/>
                  </a:cubicBezTo>
                  <a:cubicBezTo>
                    <a:pt x="1058266" y="2194571"/>
                    <a:pt x="1057290" y="2169374"/>
                    <a:pt x="1056478" y="2144177"/>
                  </a:cubicBezTo>
                  <a:cubicBezTo>
                    <a:pt x="1054527" y="2083543"/>
                    <a:pt x="1058916" y="2022745"/>
                    <a:pt x="1065093" y="1962598"/>
                  </a:cubicBezTo>
                  <a:cubicBezTo>
                    <a:pt x="1065743" y="1957071"/>
                    <a:pt x="1066556" y="1951381"/>
                    <a:pt x="1067369" y="1945854"/>
                  </a:cubicBezTo>
                  <a:cubicBezTo>
                    <a:pt x="1068507" y="1938214"/>
                    <a:pt x="1069320" y="1930574"/>
                    <a:pt x="1070620" y="1922933"/>
                  </a:cubicBezTo>
                  <a:cubicBezTo>
                    <a:pt x="1073221" y="1908303"/>
                    <a:pt x="1075334" y="1893347"/>
                    <a:pt x="1078261" y="1878717"/>
                  </a:cubicBezTo>
                  <a:cubicBezTo>
                    <a:pt x="1085088" y="1844579"/>
                    <a:pt x="1091916" y="1810604"/>
                    <a:pt x="1102482" y="1777442"/>
                  </a:cubicBezTo>
                  <a:cubicBezTo>
                    <a:pt x="1108009" y="1760373"/>
                    <a:pt x="1114349" y="1743630"/>
                    <a:pt x="1122639" y="1727536"/>
                  </a:cubicBezTo>
                  <a:cubicBezTo>
                    <a:pt x="1130767" y="1711768"/>
                    <a:pt x="1141659" y="1697137"/>
                    <a:pt x="1156289" y="1687059"/>
                  </a:cubicBezTo>
                  <a:cubicBezTo>
                    <a:pt x="1162142" y="1683157"/>
                    <a:pt x="1170595" y="1681044"/>
                    <a:pt x="1177585" y="1680881"/>
                  </a:cubicBezTo>
                  <a:cubicBezTo>
                    <a:pt x="1184575" y="1680719"/>
                    <a:pt x="1191727" y="1681694"/>
                    <a:pt x="1198067" y="1685108"/>
                  </a:cubicBezTo>
                  <a:cubicBezTo>
                    <a:pt x="1204245" y="1688522"/>
                    <a:pt x="1209772" y="1693399"/>
                    <a:pt x="1213348" y="1699413"/>
                  </a:cubicBezTo>
                  <a:cubicBezTo>
                    <a:pt x="1218387" y="1707704"/>
                    <a:pt x="1220501" y="1717457"/>
                    <a:pt x="1222289" y="1726886"/>
                  </a:cubicBezTo>
                  <a:cubicBezTo>
                    <a:pt x="1224077" y="1736477"/>
                    <a:pt x="1224402" y="1746393"/>
                    <a:pt x="1225052" y="1756147"/>
                  </a:cubicBezTo>
                  <a:cubicBezTo>
                    <a:pt x="1225540" y="1762649"/>
                    <a:pt x="1225377" y="1769477"/>
                    <a:pt x="1225052" y="1776142"/>
                  </a:cubicBezTo>
                  <a:cubicBezTo>
                    <a:pt x="1224565" y="1791097"/>
                    <a:pt x="1224077" y="1805890"/>
                    <a:pt x="1223264" y="1820846"/>
                  </a:cubicBezTo>
                  <a:cubicBezTo>
                    <a:pt x="1219850" y="1879205"/>
                    <a:pt x="1215786" y="1937564"/>
                    <a:pt x="1209934" y="1995760"/>
                  </a:cubicBezTo>
                  <a:cubicBezTo>
                    <a:pt x="1204245" y="2053794"/>
                    <a:pt x="1198067" y="2111991"/>
                    <a:pt x="1189289" y="2169699"/>
                  </a:cubicBezTo>
                  <a:cubicBezTo>
                    <a:pt x="1187826" y="2179453"/>
                    <a:pt x="1186200" y="2189369"/>
                    <a:pt x="1184737" y="2199123"/>
                  </a:cubicBezTo>
                  <a:cubicBezTo>
                    <a:pt x="1185550" y="2197497"/>
                    <a:pt x="1186363" y="2195709"/>
                    <a:pt x="1187338" y="2194083"/>
                  </a:cubicBezTo>
                  <a:cubicBezTo>
                    <a:pt x="1214486" y="2140439"/>
                    <a:pt x="1243259" y="2087932"/>
                    <a:pt x="1276096" y="2037538"/>
                  </a:cubicBezTo>
                  <a:cubicBezTo>
                    <a:pt x="1292677" y="2012179"/>
                    <a:pt x="1309746" y="1987145"/>
                    <a:pt x="1328278" y="1963086"/>
                  </a:cubicBezTo>
                  <a:cubicBezTo>
                    <a:pt x="1345509" y="1940977"/>
                    <a:pt x="1363228" y="1919194"/>
                    <a:pt x="1383711" y="1900012"/>
                  </a:cubicBezTo>
                  <a:cubicBezTo>
                    <a:pt x="1396065" y="1888471"/>
                    <a:pt x="1409558" y="1876929"/>
                    <a:pt x="1425001" y="1869614"/>
                  </a:cubicBezTo>
                  <a:cubicBezTo>
                    <a:pt x="1440282" y="1862298"/>
                    <a:pt x="1458326" y="1858397"/>
                    <a:pt x="1474094" y="1867175"/>
                  </a:cubicBezTo>
                  <a:cubicBezTo>
                    <a:pt x="1480759" y="1870914"/>
                    <a:pt x="1485636" y="1876604"/>
                    <a:pt x="1489537" y="1882944"/>
                  </a:cubicBezTo>
                  <a:cubicBezTo>
                    <a:pt x="1493926" y="1889934"/>
                    <a:pt x="1494739" y="1898549"/>
                    <a:pt x="1495064" y="1906677"/>
                  </a:cubicBezTo>
                  <a:cubicBezTo>
                    <a:pt x="1495227" y="1914480"/>
                    <a:pt x="1493114" y="1922446"/>
                    <a:pt x="1490838" y="1929761"/>
                  </a:cubicBezTo>
                  <a:cubicBezTo>
                    <a:pt x="1487912" y="1939027"/>
                    <a:pt x="1483685" y="1947642"/>
                    <a:pt x="1479134" y="1956258"/>
                  </a:cubicBezTo>
                  <a:cubicBezTo>
                    <a:pt x="1472143" y="1969425"/>
                    <a:pt x="1464178" y="1982105"/>
                    <a:pt x="1456213" y="1994785"/>
                  </a:cubicBezTo>
                  <a:cubicBezTo>
                    <a:pt x="1440607" y="2019494"/>
                    <a:pt x="1425164" y="2044203"/>
                    <a:pt x="1408908" y="2068425"/>
                  </a:cubicBezTo>
                  <a:cubicBezTo>
                    <a:pt x="1376233" y="2117030"/>
                    <a:pt x="1342746" y="2164985"/>
                    <a:pt x="1307795" y="2211965"/>
                  </a:cubicBezTo>
                  <a:cubicBezTo>
                    <a:pt x="1290726" y="2234723"/>
                    <a:pt x="1273820" y="2257482"/>
                    <a:pt x="1256589" y="2280240"/>
                  </a:cubicBezTo>
                  <a:lnTo>
                    <a:pt x="966744" y="2280240"/>
                  </a:lnTo>
                  <a:close/>
                  <a:moveTo>
                    <a:pt x="1391839" y="1985194"/>
                  </a:moveTo>
                  <a:cubicBezTo>
                    <a:pt x="1396390" y="1978204"/>
                    <a:pt x="1400942" y="1971214"/>
                    <a:pt x="1405331" y="1964224"/>
                  </a:cubicBezTo>
                  <a:lnTo>
                    <a:pt x="1407607" y="1960485"/>
                  </a:lnTo>
                  <a:cubicBezTo>
                    <a:pt x="1403381" y="1965199"/>
                    <a:pt x="1399154" y="1969913"/>
                    <a:pt x="1395090" y="1974790"/>
                  </a:cubicBezTo>
                  <a:cubicBezTo>
                    <a:pt x="1392652" y="1977716"/>
                    <a:pt x="1390376" y="1980642"/>
                    <a:pt x="1387937" y="1983568"/>
                  </a:cubicBezTo>
                  <a:cubicBezTo>
                    <a:pt x="1389238" y="1984056"/>
                    <a:pt x="1390538" y="1984544"/>
                    <a:pt x="1391839" y="1985194"/>
                  </a:cubicBezTo>
                  <a:lnTo>
                    <a:pt x="1391839" y="1985194"/>
                  </a:lnTo>
                  <a:close/>
                  <a:moveTo>
                    <a:pt x="1166368" y="1780206"/>
                  </a:moveTo>
                  <a:cubicBezTo>
                    <a:pt x="1166368" y="1779068"/>
                    <a:pt x="1166368" y="1778092"/>
                    <a:pt x="1166368" y="1776954"/>
                  </a:cubicBezTo>
                  <a:cubicBezTo>
                    <a:pt x="1166368" y="1776142"/>
                    <a:pt x="1166368" y="1775491"/>
                    <a:pt x="1166368" y="1774679"/>
                  </a:cubicBezTo>
                  <a:cubicBezTo>
                    <a:pt x="1165880" y="1775979"/>
                    <a:pt x="1165230" y="1777442"/>
                    <a:pt x="1164742" y="1778743"/>
                  </a:cubicBezTo>
                  <a:cubicBezTo>
                    <a:pt x="1165230" y="1779230"/>
                    <a:pt x="1165718" y="1779555"/>
                    <a:pt x="1166206" y="1780043"/>
                  </a:cubicBezTo>
                  <a:lnTo>
                    <a:pt x="1166206" y="1780043"/>
                  </a:lnTo>
                  <a:close/>
                  <a:moveTo>
                    <a:pt x="131674" y="2071025"/>
                  </a:moveTo>
                  <a:cubicBezTo>
                    <a:pt x="133949" y="2063385"/>
                    <a:pt x="136225" y="2055907"/>
                    <a:pt x="138339" y="2048267"/>
                  </a:cubicBezTo>
                  <a:cubicBezTo>
                    <a:pt x="147279" y="2018356"/>
                    <a:pt x="157846" y="1988933"/>
                    <a:pt x="168250" y="1959672"/>
                  </a:cubicBezTo>
                  <a:cubicBezTo>
                    <a:pt x="177028" y="1934475"/>
                    <a:pt x="186781" y="1909603"/>
                    <a:pt x="197348" y="1885219"/>
                  </a:cubicBezTo>
                  <a:cubicBezTo>
                    <a:pt x="210515" y="1854983"/>
                    <a:pt x="224008" y="1824747"/>
                    <a:pt x="239776" y="1795649"/>
                  </a:cubicBezTo>
                  <a:cubicBezTo>
                    <a:pt x="248554" y="1779393"/>
                    <a:pt x="258308" y="1763625"/>
                    <a:pt x="268874" y="1748344"/>
                  </a:cubicBezTo>
                  <a:cubicBezTo>
                    <a:pt x="280416" y="1731763"/>
                    <a:pt x="293908" y="1715994"/>
                    <a:pt x="310002" y="1703477"/>
                  </a:cubicBezTo>
                  <a:cubicBezTo>
                    <a:pt x="322356" y="1693886"/>
                    <a:pt x="337475" y="1688197"/>
                    <a:pt x="353243" y="1690473"/>
                  </a:cubicBezTo>
                  <a:cubicBezTo>
                    <a:pt x="360396" y="1691448"/>
                    <a:pt x="367386" y="1694537"/>
                    <a:pt x="372750" y="1699413"/>
                  </a:cubicBezTo>
                  <a:cubicBezTo>
                    <a:pt x="375676" y="1702177"/>
                    <a:pt x="378602" y="1704778"/>
                    <a:pt x="380716" y="1708192"/>
                  </a:cubicBezTo>
                  <a:cubicBezTo>
                    <a:pt x="383479" y="1712906"/>
                    <a:pt x="385592" y="1717295"/>
                    <a:pt x="387218" y="1722497"/>
                  </a:cubicBezTo>
                  <a:cubicBezTo>
                    <a:pt x="389656" y="1729487"/>
                    <a:pt x="389656" y="1738265"/>
                    <a:pt x="389169" y="1745580"/>
                  </a:cubicBezTo>
                  <a:cubicBezTo>
                    <a:pt x="388518" y="1754846"/>
                    <a:pt x="386730" y="1763625"/>
                    <a:pt x="384617" y="1772565"/>
                  </a:cubicBezTo>
                  <a:cubicBezTo>
                    <a:pt x="382991" y="1779068"/>
                    <a:pt x="381041" y="1785570"/>
                    <a:pt x="379090" y="1792073"/>
                  </a:cubicBezTo>
                  <a:cubicBezTo>
                    <a:pt x="374863" y="1806053"/>
                    <a:pt x="370637" y="1820033"/>
                    <a:pt x="366248" y="1833850"/>
                  </a:cubicBezTo>
                  <a:cubicBezTo>
                    <a:pt x="357144" y="1862461"/>
                    <a:pt x="347716" y="1890909"/>
                    <a:pt x="337475" y="1919194"/>
                  </a:cubicBezTo>
                  <a:cubicBezTo>
                    <a:pt x="326746" y="1948618"/>
                    <a:pt x="315529" y="1977716"/>
                    <a:pt x="303987" y="2006652"/>
                  </a:cubicBezTo>
                  <a:cubicBezTo>
                    <a:pt x="281879" y="2062410"/>
                    <a:pt x="258145" y="2117680"/>
                    <a:pt x="234412" y="2172788"/>
                  </a:cubicBezTo>
                  <a:cubicBezTo>
                    <a:pt x="218968" y="2208551"/>
                    <a:pt x="203200" y="2243989"/>
                    <a:pt x="188732" y="2280078"/>
                  </a:cubicBezTo>
                  <a:lnTo>
                    <a:pt x="39014" y="2280078"/>
                  </a:lnTo>
                  <a:cubicBezTo>
                    <a:pt x="35113" y="2269999"/>
                    <a:pt x="33650" y="2258945"/>
                    <a:pt x="31862" y="2248216"/>
                  </a:cubicBezTo>
                  <a:cubicBezTo>
                    <a:pt x="30724" y="2241226"/>
                    <a:pt x="29748" y="2234073"/>
                    <a:pt x="28936" y="2227083"/>
                  </a:cubicBezTo>
                  <a:cubicBezTo>
                    <a:pt x="26985" y="2211315"/>
                    <a:pt x="25034" y="2195546"/>
                    <a:pt x="23246" y="2179616"/>
                  </a:cubicBezTo>
                  <a:cubicBezTo>
                    <a:pt x="20157" y="2152793"/>
                    <a:pt x="17394" y="2125971"/>
                    <a:pt x="14793" y="2099148"/>
                  </a:cubicBezTo>
                  <a:cubicBezTo>
                    <a:pt x="8778" y="2037050"/>
                    <a:pt x="3739" y="1974953"/>
                    <a:pt x="0" y="1912692"/>
                  </a:cubicBezTo>
                  <a:lnTo>
                    <a:pt x="0" y="1912692"/>
                  </a:lnTo>
                  <a:lnTo>
                    <a:pt x="0" y="1554247"/>
                  </a:lnTo>
                  <a:cubicBezTo>
                    <a:pt x="2113" y="1542055"/>
                    <a:pt x="5202" y="1530188"/>
                    <a:pt x="10241" y="1518809"/>
                  </a:cubicBezTo>
                  <a:cubicBezTo>
                    <a:pt x="17069" y="1503366"/>
                    <a:pt x="29261" y="1488898"/>
                    <a:pt x="46655" y="1485972"/>
                  </a:cubicBezTo>
                  <a:cubicBezTo>
                    <a:pt x="60960" y="1483534"/>
                    <a:pt x="75590" y="1486785"/>
                    <a:pt x="86482" y="1496701"/>
                  </a:cubicBezTo>
                  <a:cubicBezTo>
                    <a:pt x="97048" y="1506292"/>
                    <a:pt x="102900" y="1518321"/>
                    <a:pt x="108102" y="1531164"/>
                  </a:cubicBezTo>
                  <a:cubicBezTo>
                    <a:pt x="113629" y="1544656"/>
                    <a:pt x="117368" y="1558961"/>
                    <a:pt x="121107" y="1572942"/>
                  </a:cubicBezTo>
                  <a:cubicBezTo>
                    <a:pt x="128422" y="1600739"/>
                    <a:pt x="132649" y="1629513"/>
                    <a:pt x="135412" y="1658123"/>
                  </a:cubicBezTo>
                  <a:cubicBezTo>
                    <a:pt x="138176" y="1686896"/>
                    <a:pt x="140614" y="1715669"/>
                    <a:pt x="141590" y="1744605"/>
                  </a:cubicBezTo>
                  <a:cubicBezTo>
                    <a:pt x="142728" y="1774353"/>
                    <a:pt x="142890" y="1803939"/>
                    <a:pt x="142240" y="1833525"/>
                  </a:cubicBezTo>
                  <a:cubicBezTo>
                    <a:pt x="140289" y="1912692"/>
                    <a:pt x="136225" y="1991859"/>
                    <a:pt x="131836" y="2070863"/>
                  </a:cubicBezTo>
                  <a:lnTo>
                    <a:pt x="131836" y="2070863"/>
                  </a:lnTo>
                  <a:close/>
                  <a:moveTo>
                    <a:pt x="317805" y="1789959"/>
                  </a:moveTo>
                  <a:cubicBezTo>
                    <a:pt x="319105" y="1785895"/>
                    <a:pt x="320406" y="1781831"/>
                    <a:pt x="321544" y="1777767"/>
                  </a:cubicBezTo>
                  <a:cubicBezTo>
                    <a:pt x="318618" y="1781831"/>
                    <a:pt x="315854" y="1785895"/>
                    <a:pt x="313091" y="1789959"/>
                  </a:cubicBezTo>
                  <a:cubicBezTo>
                    <a:pt x="313903" y="1789959"/>
                    <a:pt x="314716" y="1789959"/>
                    <a:pt x="315529" y="1789959"/>
                  </a:cubicBezTo>
                  <a:cubicBezTo>
                    <a:pt x="316342" y="1789959"/>
                    <a:pt x="317155" y="1789959"/>
                    <a:pt x="317967" y="1789959"/>
                  </a:cubicBezTo>
                  <a:lnTo>
                    <a:pt x="317967" y="1789959"/>
                  </a:lnTo>
                  <a:close/>
                  <a:moveTo>
                    <a:pt x="1643969" y="1435578"/>
                  </a:moveTo>
                  <a:cubicBezTo>
                    <a:pt x="1633891" y="1408268"/>
                    <a:pt x="1625438" y="1380308"/>
                    <a:pt x="1618122" y="1352348"/>
                  </a:cubicBezTo>
                  <a:cubicBezTo>
                    <a:pt x="1610645" y="1323900"/>
                    <a:pt x="1603492" y="1295452"/>
                    <a:pt x="1596990" y="1266841"/>
                  </a:cubicBezTo>
                  <a:cubicBezTo>
                    <a:pt x="1590162" y="1237093"/>
                    <a:pt x="1584960" y="1207182"/>
                    <a:pt x="1580408" y="1176945"/>
                  </a:cubicBezTo>
                  <a:cubicBezTo>
                    <a:pt x="1576182" y="1148823"/>
                    <a:pt x="1572931" y="1120375"/>
                    <a:pt x="1571305" y="1092089"/>
                  </a:cubicBezTo>
                  <a:cubicBezTo>
                    <a:pt x="1570980" y="1084449"/>
                    <a:pt x="1570492" y="1076971"/>
                    <a:pt x="1570005" y="1069331"/>
                  </a:cubicBezTo>
                  <a:cubicBezTo>
                    <a:pt x="1569679" y="1063804"/>
                    <a:pt x="1569679" y="1058439"/>
                    <a:pt x="1570005" y="1052912"/>
                  </a:cubicBezTo>
                  <a:lnTo>
                    <a:pt x="1570005" y="1051287"/>
                  </a:lnTo>
                  <a:cubicBezTo>
                    <a:pt x="1569029" y="1043484"/>
                    <a:pt x="1568379" y="1035681"/>
                    <a:pt x="1567566" y="1027878"/>
                  </a:cubicBezTo>
                  <a:cubicBezTo>
                    <a:pt x="1566753" y="1019587"/>
                    <a:pt x="1566916" y="1011134"/>
                    <a:pt x="1566591" y="1002844"/>
                  </a:cubicBezTo>
                  <a:cubicBezTo>
                    <a:pt x="1566103" y="988864"/>
                    <a:pt x="1566916" y="974883"/>
                    <a:pt x="1569029" y="961065"/>
                  </a:cubicBezTo>
                  <a:cubicBezTo>
                    <a:pt x="1570330" y="952937"/>
                    <a:pt x="1572931" y="944972"/>
                    <a:pt x="1575857" y="937169"/>
                  </a:cubicBezTo>
                  <a:cubicBezTo>
                    <a:pt x="1578945" y="928879"/>
                    <a:pt x="1583497" y="919288"/>
                    <a:pt x="1590487" y="913598"/>
                  </a:cubicBezTo>
                  <a:cubicBezTo>
                    <a:pt x="1596014" y="909047"/>
                    <a:pt x="1601866" y="904820"/>
                    <a:pt x="1609019" y="903194"/>
                  </a:cubicBezTo>
                  <a:cubicBezTo>
                    <a:pt x="1616984" y="901406"/>
                    <a:pt x="1624950" y="901406"/>
                    <a:pt x="1632428" y="904820"/>
                  </a:cubicBezTo>
                  <a:cubicBezTo>
                    <a:pt x="1639093" y="907746"/>
                    <a:pt x="1645595" y="911322"/>
                    <a:pt x="1650634" y="916849"/>
                  </a:cubicBezTo>
                  <a:cubicBezTo>
                    <a:pt x="1656974" y="923677"/>
                    <a:pt x="1661526" y="931317"/>
                    <a:pt x="1665590" y="939770"/>
                  </a:cubicBezTo>
                  <a:cubicBezTo>
                    <a:pt x="1673555" y="956677"/>
                    <a:pt x="1678270" y="975534"/>
                    <a:pt x="1682334" y="993740"/>
                  </a:cubicBezTo>
                  <a:cubicBezTo>
                    <a:pt x="1685422" y="1007233"/>
                    <a:pt x="1687861" y="1020888"/>
                    <a:pt x="1690136" y="1034543"/>
                  </a:cubicBezTo>
                  <a:cubicBezTo>
                    <a:pt x="1694851" y="1063966"/>
                    <a:pt x="1699727" y="1093552"/>
                    <a:pt x="1701678" y="1123301"/>
                  </a:cubicBezTo>
                  <a:cubicBezTo>
                    <a:pt x="1702654" y="1138419"/>
                    <a:pt x="1703629" y="1153374"/>
                    <a:pt x="1704117" y="1168492"/>
                  </a:cubicBezTo>
                  <a:cubicBezTo>
                    <a:pt x="1713382" y="1145409"/>
                    <a:pt x="1722974" y="1122325"/>
                    <a:pt x="1732565" y="1099404"/>
                  </a:cubicBezTo>
                  <a:cubicBezTo>
                    <a:pt x="1737929" y="1086887"/>
                    <a:pt x="1743619" y="1074370"/>
                    <a:pt x="1749146" y="1062016"/>
                  </a:cubicBezTo>
                  <a:cubicBezTo>
                    <a:pt x="1754673" y="1049824"/>
                    <a:pt x="1760525" y="1037469"/>
                    <a:pt x="1766702" y="1025602"/>
                  </a:cubicBezTo>
                  <a:cubicBezTo>
                    <a:pt x="1786372" y="987888"/>
                    <a:pt x="1806529" y="949687"/>
                    <a:pt x="1833839" y="917012"/>
                  </a:cubicBezTo>
                  <a:cubicBezTo>
                    <a:pt x="1844081" y="904820"/>
                    <a:pt x="1856435" y="893766"/>
                    <a:pt x="1870415" y="886126"/>
                  </a:cubicBezTo>
                  <a:cubicBezTo>
                    <a:pt x="1876430" y="882712"/>
                    <a:pt x="1884721" y="879948"/>
                    <a:pt x="1891711" y="879785"/>
                  </a:cubicBezTo>
                  <a:cubicBezTo>
                    <a:pt x="1895287" y="879785"/>
                    <a:pt x="1898538" y="879785"/>
                    <a:pt x="1901952" y="880111"/>
                  </a:cubicBezTo>
                  <a:cubicBezTo>
                    <a:pt x="1907154" y="880761"/>
                    <a:pt x="1911381" y="882549"/>
                    <a:pt x="1916095" y="884825"/>
                  </a:cubicBezTo>
                  <a:cubicBezTo>
                    <a:pt x="1928124" y="890352"/>
                    <a:pt x="1937228" y="904495"/>
                    <a:pt x="1939341" y="917337"/>
                  </a:cubicBezTo>
                  <a:cubicBezTo>
                    <a:pt x="1940641" y="925140"/>
                    <a:pt x="1941129" y="932943"/>
                    <a:pt x="1939991" y="940908"/>
                  </a:cubicBezTo>
                  <a:cubicBezTo>
                    <a:pt x="1939016" y="947736"/>
                    <a:pt x="1937390" y="954238"/>
                    <a:pt x="1935927" y="960903"/>
                  </a:cubicBezTo>
                  <a:cubicBezTo>
                    <a:pt x="1931213" y="981385"/>
                    <a:pt x="1922597" y="1000893"/>
                    <a:pt x="1913006" y="1019587"/>
                  </a:cubicBezTo>
                  <a:cubicBezTo>
                    <a:pt x="1906341" y="1032592"/>
                    <a:pt x="1899676" y="1045597"/>
                    <a:pt x="1892849" y="1058439"/>
                  </a:cubicBezTo>
                  <a:cubicBezTo>
                    <a:pt x="1878543" y="1085099"/>
                    <a:pt x="1864238" y="1111759"/>
                    <a:pt x="1849770" y="1138419"/>
                  </a:cubicBezTo>
                  <a:cubicBezTo>
                    <a:pt x="1842780" y="1151098"/>
                    <a:pt x="1835953" y="1163941"/>
                    <a:pt x="1828963" y="1176620"/>
                  </a:cubicBezTo>
                  <a:cubicBezTo>
                    <a:pt x="1826687" y="1180847"/>
                    <a:pt x="1824248" y="1185236"/>
                    <a:pt x="1821973" y="1189463"/>
                  </a:cubicBezTo>
                  <a:lnTo>
                    <a:pt x="1823761" y="1186049"/>
                  </a:lnTo>
                  <a:cubicBezTo>
                    <a:pt x="1821322" y="1190438"/>
                    <a:pt x="1819209" y="1195477"/>
                    <a:pt x="1816446" y="1199704"/>
                  </a:cubicBezTo>
                  <a:cubicBezTo>
                    <a:pt x="1816120" y="1200354"/>
                    <a:pt x="1815795" y="1201004"/>
                    <a:pt x="1815308" y="1201817"/>
                  </a:cubicBezTo>
                  <a:cubicBezTo>
                    <a:pt x="1833514" y="1184748"/>
                    <a:pt x="1852859" y="1168492"/>
                    <a:pt x="1871878" y="1152399"/>
                  </a:cubicBezTo>
                  <a:cubicBezTo>
                    <a:pt x="1882607" y="1143296"/>
                    <a:pt x="1893662" y="1134355"/>
                    <a:pt x="1904878" y="1125739"/>
                  </a:cubicBezTo>
                  <a:cubicBezTo>
                    <a:pt x="1914469" y="1118424"/>
                    <a:pt x="1924060" y="1111271"/>
                    <a:pt x="1934627" y="1105582"/>
                  </a:cubicBezTo>
                  <a:cubicBezTo>
                    <a:pt x="1941129" y="1102168"/>
                    <a:pt x="1949420" y="1099079"/>
                    <a:pt x="1956735" y="1098917"/>
                  </a:cubicBezTo>
                  <a:cubicBezTo>
                    <a:pt x="1959661" y="1098917"/>
                    <a:pt x="1962750" y="1098754"/>
                    <a:pt x="1965676" y="1098917"/>
                  </a:cubicBezTo>
                  <a:cubicBezTo>
                    <a:pt x="1970390" y="1099242"/>
                    <a:pt x="1974291" y="1100705"/>
                    <a:pt x="1978680" y="1102330"/>
                  </a:cubicBezTo>
                  <a:cubicBezTo>
                    <a:pt x="1990222" y="1106882"/>
                    <a:pt x="1998675" y="1122488"/>
                    <a:pt x="1997375" y="1134680"/>
                  </a:cubicBezTo>
                  <a:cubicBezTo>
                    <a:pt x="1996725" y="1140857"/>
                    <a:pt x="1995424" y="1146384"/>
                    <a:pt x="1993311" y="1152236"/>
                  </a:cubicBezTo>
                  <a:cubicBezTo>
                    <a:pt x="1990385" y="1160527"/>
                    <a:pt x="1985833" y="1168167"/>
                    <a:pt x="1981119" y="1175482"/>
                  </a:cubicBezTo>
                  <a:cubicBezTo>
                    <a:pt x="1972341" y="1188975"/>
                    <a:pt x="1961449" y="1201492"/>
                    <a:pt x="1951045" y="1213847"/>
                  </a:cubicBezTo>
                  <a:cubicBezTo>
                    <a:pt x="1941779" y="1224901"/>
                    <a:pt x="1931375" y="1235142"/>
                    <a:pt x="1921459" y="1245546"/>
                  </a:cubicBezTo>
                  <a:cubicBezTo>
                    <a:pt x="1912356" y="1254974"/>
                    <a:pt x="1902602" y="1264078"/>
                    <a:pt x="1893011" y="1273181"/>
                  </a:cubicBezTo>
                  <a:cubicBezTo>
                    <a:pt x="1874479" y="1290737"/>
                    <a:pt x="1855297" y="1307969"/>
                    <a:pt x="1835302" y="1323737"/>
                  </a:cubicBezTo>
                  <a:cubicBezTo>
                    <a:pt x="1825061" y="1331703"/>
                    <a:pt x="1814820" y="1339831"/>
                    <a:pt x="1803928" y="1346821"/>
                  </a:cubicBezTo>
                  <a:cubicBezTo>
                    <a:pt x="1791411" y="1354786"/>
                    <a:pt x="1778732" y="1361776"/>
                    <a:pt x="1765239" y="1367791"/>
                  </a:cubicBezTo>
                  <a:cubicBezTo>
                    <a:pt x="1762150" y="1369091"/>
                    <a:pt x="1759062" y="1370229"/>
                    <a:pt x="1755811" y="1370717"/>
                  </a:cubicBezTo>
                  <a:cubicBezTo>
                    <a:pt x="1752559" y="1379820"/>
                    <a:pt x="1744757" y="1387136"/>
                    <a:pt x="1734678" y="1389737"/>
                  </a:cubicBezTo>
                  <a:cubicBezTo>
                    <a:pt x="1732239" y="1390387"/>
                    <a:pt x="1729801" y="1390712"/>
                    <a:pt x="1727363" y="1390712"/>
                  </a:cubicBezTo>
                  <a:cubicBezTo>
                    <a:pt x="1719072" y="1390712"/>
                    <a:pt x="1710782" y="1387298"/>
                    <a:pt x="1704929" y="1381121"/>
                  </a:cubicBezTo>
                  <a:cubicBezTo>
                    <a:pt x="1702654" y="1378682"/>
                    <a:pt x="1700865" y="1376081"/>
                    <a:pt x="1699565" y="1373155"/>
                  </a:cubicBezTo>
                  <a:cubicBezTo>
                    <a:pt x="1696964" y="1372017"/>
                    <a:pt x="1694688" y="1370554"/>
                    <a:pt x="1692412" y="1368766"/>
                  </a:cubicBezTo>
                  <a:cubicBezTo>
                    <a:pt x="1689649" y="1370880"/>
                    <a:pt x="1686723" y="1372505"/>
                    <a:pt x="1683634" y="1373643"/>
                  </a:cubicBezTo>
                  <a:cubicBezTo>
                    <a:pt x="1688023" y="1387948"/>
                    <a:pt x="1692575" y="1402091"/>
                    <a:pt x="1697777" y="1416071"/>
                  </a:cubicBezTo>
                  <a:cubicBezTo>
                    <a:pt x="1703141" y="1430702"/>
                    <a:pt x="1695176" y="1447445"/>
                    <a:pt x="1680708" y="1452647"/>
                  </a:cubicBezTo>
                  <a:cubicBezTo>
                    <a:pt x="1677619" y="1453785"/>
                    <a:pt x="1674368" y="1454273"/>
                    <a:pt x="1671117" y="1454273"/>
                  </a:cubicBezTo>
                  <a:cubicBezTo>
                    <a:pt x="1659413" y="1454273"/>
                    <a:pt x="1648358" y="1446958"/>
                    <a:pt x="1643969" y="1435416"/>
                  </a:cubicBezTo>
                  <a:lnTo>
                    <a:pt x="1643969" y="1435416"/>
                  </a:lnTo>
                  <a:close/>
                  <a:moveTo>
                    <a:pt x="1853997" y="996179"/>
                  </a:moveTo>
                  <a:cubicBezTo>
                    <a:pt x="1854972" y="997317"/>
                    <a:pt x="1855948" y="998455"/>
                    <a:pt x="1856760" y="999593"/>
                  </a:cubicBezTo>
                  <a:cubicBezTo>
                    <a:pt x="1862613" y="988213"/>
                    <a:pt x="1868140" y="976672"/>
                    <a:pt x="1873016" y="964967"/>
                  </a:cubicBezTo>
                  <a:cubicBezTo>
                    <a:pt x="1873504" y="963829"/>
                    <a:pt x="1873829" y="962691"/>
                    <a:pt x="1874317" y="961391"/>
                  </a:cubicBezTo>
                  <a:cubicBezTo>
                    <a:pt x="1872691" y="963504"/>
                    <a:pt x="1871066" y="965617"/>
                    <a:pt x="1869603" y="967731"/>
                  </a:cubicBezTo>
                  <a:cubicBezTo>
                    <a:pt x="1863425" y="976346"/>
                    <a:pt x="1857898" y="985449"/>
                    <a:pt x="1852371" y="994391"/>
                  </a:cubicBezTo>
                  <a:cubicBezTo>
                    <a:pt x="1853022" y="994878"/>
                    <a:pt x="1853509" y="995529"/>
                    <a:pt x="1854159" y="996179"/>
                  </a:cubicBezTo>
                  <a:lnTo>
                    <a:pt x="1854159" y="996179"/>
                  </a:lnTo>
                  <a:close/>
                  <a:moveTo>
                    <a:pt x="1042335" y="1445332"/>
                  </a:moveTo>
                  <a:cubicBezTo>
                    <a:pt x="1031931" y="1429564"/>
                    <a:pt x="1035182" y="1408756"/>
                    <a:pt x="1036645" y="1390712"/>
                  </a:cubicBezTo>
                  <a:cubicBezTo>
                    <a:pt x="1035995" y="1385998"/>
                    <a:pt x="1035507" y="1381283"/>
                    <a:pt x="1034857" y="1376732"/>
                  </a:cubicBezTo>
                  <a:cubicBezTo>
                    <a:pt x="1034044" y="1370229"/>
                    <a:pt x="1033557" y="1363564"/>
                    <a:pt x="1032906" y="1356899"/>
                  </a:cubicBezTo>
                  <a:cubicBezTo>
                    <a:pt x="1031768" y="1342919"/>
                    <a:pt x="1030630" y="1328777"/>
                    <a:pt x="1029655" y="1314796"/>
                  </a:cubicBezTo>
                  <a:cubicBezTo>
                    <a:pt x="1028680" y="1300491"/>
                    <a:pt x="1027704" y="1286186"/>
                    <a:pt x="1026892" y="1271881"/>
                  </a:cubicBezTo>
                  <a:cubicBezTo>
                    <a:pt x="1025754" y="1261802"/>
                    <a:pt x="1024778" y="1251723"/>
                    <a:pt x="1023803" y="1241482"/>
                  </a:cubicBezTo>
                  <a:cubicBezTo>
                    <a:pt x="1020877" y="1211733"/>
                    <a:pt x="1017788" y="1182147"/>
                    <a:pt x="1015837" y="1152236"/>
                  </a:cubicBezTo>
                  <a:cubicBezTo>
                    <a:pt x="1015025" y="1138256"/>
                    <a:pt x="1013724" y="1124276"/>
                    <a:pt x="1013237" y="1110133"/>
                  </a:cubicBezTo>
                  <a:cubicBezTo>
                    <a:pt x="1012749" y="1094365"/>
                    <a:pt x="1011611" y="1078597"/>
                    <a:pt x="1011773" y="1062828"/>
                  </a:cubicBezTo>
                  <a:cubicBezTo>
                    <a:pt x="1011773" y="1047385"/>
                    <a:pt x="1011936" y="1031942"/>
                    <a:pt x="1012099" y="1016499"/>
                  </a:cubicBezTo>
                  <a:cubicBezTo>
                    <a:pt x="1012099" y="1009346"/>
                    <a:pt x="1013074" y="1002193"/>
                    <a:pt x="1013399" y="995203"/>
                  </a:cubicBezTo>
                  <a:cubicBezTo>
                    <a:pt x="1013887" y="986913"/>
                    <a:pt x="1014049" y="978297"/>
                    <a:pt x="1015187" y="970007"/>
                  </a:cubicBezTo>
                  <a:cubicBezTo>
                    <a:pt x="1017951" y="950337"/>
                    <a:pt x="1020389" y="930667"/>
                    <a:pt x="1025429" y="911322"/>
                  </a:cubicBezTo>
                  <a:cubicBezTo>
                    <a:pt x="1027704" y="902544"/>
                    <a:pt x="1030305" y="893766"/>
                    <a:pt x="1033882" y="885313"/>
                  </a:cubicBezTo>
                  <a:cubicBezTo>
                    <a:pt x="1037295" y="877022"/>
                    <a:pt x="1041522" y="869057"/>
                    <a:pt x="1045911" y="861091"/>
                  </a:cubicBezTo>
                  <a:cubicBezTo>
                    <a:pt x="1049813" y="853939"/>
                    <a:pt x="1055177" y="846949"/>
                    <a:pt x="1061517" y="841909"/>
                  </a:cubicBezTo>
                  <a:cubicBezTo>
                    <a:pt x="1067857" y="836707"/>
                    <a:pt x="1074847" y="833456"/>
                    <a:pt x="1082975" y="831343"/>
                  </a:cubicBezTo>
                  <a:cubicBezTo>
                    <a:pt x="1086876" y="830368"/>
                    <a:pt x="1091265" y="830693"/>
                    <a:pt x="1095167" y="830855"/>
                  </a:cubicBezTo>
                  <a:cubicBezTo>
                    <a:pt x="1098906" y="830855"/>
                    <a:pt x="1102807" y="831993"/>
                    <a:pt x="1106058" y="833619"/>
                  </a:cubicBezTo>
                  <a:cubicBezTo>
                    <a:pt x="1113211" y="837033"/>
                    <a:pt x="1119388" y="841909"/>
                    <a:pt x="1123290" y="848899"/>
                  </a:cubicBezTo>
                  <a:cubicBezTo>
                    <a:pt x="1128492" y="858165"/>
                    <a:pt x="1130117" y="869219"/>
                    <a:pt x="1131093" y="879623"/>
                  </a:cubicBezTo>
                  <a:cubicBezTo>
                    <a:pt x="1132556" y="894579"/>
                    <a:pt x="1132556" y="909534"/>
                    <a:pt x="1132718" y="924652"/>
                  </a:cubicBezTo>
                  <a:cubicBezTo>
                    <a:pt x="1132718" y="953913"/>
                    <a:pt x="1130930" y="983174"/>
                    <a:pt x="1129467" y="1012272"/>
                  </a:cubicBezTo>
                  <a:cubicBezTo>
                    <a:pt x="1126703" y="1062178"/>
                    <a:pt x="1123127" y="1111921"/>
                    <a:pt x="1119063" y="1161827"/>
                  </a:cubicBezTo>
                  <a:cubicBezTo>
                    <a:pt x="1123777" y="1152236"/>
                    <a:pt x="1128654" y="1142645"/>
                    <a:pt x="1133531" y="1133217"/>
                  </a:cubicBezTo>
                  <a:cubicBezTo>
                    <a:pt x="1140521" y="1119399"/>
                    <a:pt x="1148324" y="1105744"/>
                    <a:pt x="1156127" y="1092252"/>
                  </a:cubicBezTo>
                  <a:cubicBezTo>
                    <a:pt x="1164092" y="1078272"/>
                    <a:pt x="1172220" y="1064291"/>
                    <a:pt x="1180348" y="1050311"/>
                  </a:cubicBezTo>
                  <a:cubicBezTo>
                    <a:pt x="1194166" y="1026577"/>
                    <a:pt x="1208146" y="1002681"/>
                    <a:pt x="1223427" y="979598"/>
                  </a:cubicBezTo>
                  <a:cubicBezTo>
                    <a:pt x="1232042" y="966430"/>
                    <a:pt x="1240821" y="953425"/>
                    <a:pt x="1250249" y="940908"/>
                  </a:cubicBezTo>
                  <a:cubicBezTo>
                    <a:pt x="1253988" y="935869"/>
                    <a:pt x="1258052" y="931317"/>
                    <a:pt x="1262116" y="926766"/>
                  </a:cubicBezTo>
                  <a:cubicBezTo>
                    <a:pt x="1267318" y="921076"/>
                    <a:pt x="1273007" y="915712"/>
                    <a:pt x="1279998" y="911973"/>
                  </a:cubicBezTo>
                  <a:cubicBezTo>
                    <a:pt x="1285199" y="909209"/>
                    <a:pt x="1291052" y="907909"/>
                    <a:pt x="1296741" y="907909"/>
                  </a:cubicBezTo>
                  <a:cubicBezTo>
                    <a:pt x="1301130" y="901731"/>
                    <a:pt x="1305682" y="895879"/>
                    <a:pt x="1310721" y="890352"/>
                  </a:cubicBezTo>
                  <a:cubicBezTo>
                    <a:pt x="1320312" y="879461"/>
                    <a:pt x="1333317" y="869707"/>
                    <a:pt x="1348598" y="871170"/>
                  </a:cubicBezTo>
                  <a:cubicBezTo>
                    <a:pt x="1358839" y="872145"/>
                    <a:pt x="1369731" y="877673"/>
                    <a:pt x="1374282" y="887589"/>
                  </a:cubicBezTo>
                  <a:cubicBezTo>
                    <a:pt x="1377534" y="894904"/>
                    <a:pt x="1379484" y="901569"/>
                    <a:pt x="1378346" y="909697"/>
                  </a:cubicBezTo>
                  <a:cubicBezTo>
                    <a:pt x="1377534" y="915386"/>
                    <a:pt x="1375745" y="920751"/>
                    <a:pt x="1373632" y="926115"/>
                  </a:cubicBezTo>
                  <a:cubicBezTo>
                    <a:pt x="1370869" y="933268"/>
                    <a:pt x="1367455" y="940096"/>
                    <a:pt x="1364041" y="946923"/>
                  </a:cubicBezTo>
                  <a:cubicBezTo>
                    <a:pt x="1357539" y="959440"/>
                    <a:pt x="1350386" y="971632"/>
                    <a:pt x="1343071" y="983662"/>
                  </a:cubicBezTo>
                  <a:cubicBezTo>
                    <a:pt x="1331204" y="1003657"/>
                    <a:pt x="1318687" y="1023489"/>
                    <a:pt x="1306170" y="1043159"/>
                  </a:cubicBezTo>
                  <a:lnTo>
                    <a:pt x="1306170" y="1043159"/>
                  </a:lnTo>
                  <a:cubicBezTo>
                    <a:pt x="1300318" y="1056814"/>
                    <a:pt x="1294303" y="1070306"/>
                    <a:pt x="1288126" y="1083799"/>
                  </a:cubicBezTo>
                  <a:cubicBezTo>
                    <a:pt x="1281298" y="1098266"/>
                    <a:pt x="1274145" y="1112734"/>
                    <a:pt x="1266993" y="1127040"/>
                  </a:cubicBezTo>
                  <a:cubicBezTo>
                    <a:pt x="1254476" y="1152074"/>
                    <a:pt x="1240983" y="1176458"/>
                    <a:pt x="1227653" y="1201004"/>
                  </a:cubicBezTo>
                  <a:cubicBezTo>
                    <a:pt x="1212860" y="1227989"/>
                    <a:pt x="1197254" y="1254487"/>
                    <a:pt x="1180836" y="1280334"/>
                  </a:cubicBezTo>
                  <a:cubicBezTo>
                    <a:pt x="1174008" y="1291063"/>
                    <a:pt x="1167018" y="1301629"/>
                    <a:pt x="1159703" y="1312033"/>
                  </a:cubicBezTo>
                  <a:cubicBezTo>
                    <a:pt x="1155802" y="1317560"/>
                    <a:pt x="1152063" y="1323087"/>
                    <a:pt x="1147999" y="1328614"/>
                  </a:cubicBezTo>
                  <a:cubicBezTo>
                    <a:pt x="1142309" y="1336417"/>
                    <a:pt x="1136945" y="1344707"/>
                    <a:pt x="1128654" y="1349747"/>
                  </a:cubicBezTo>
                  <a:cubicBezTo>
                    <a:pt x="1123940" y="1352673"/>
                    <a:pt x="1119063" y="1354624"/>
                    <a:pt x="1113861" y="1355111"/>
                  </a:cubicBezTo>
                  <a:cubicBezTo>
                    <a:pt x="1113861" y="1357387"/>
                    <a:pt x="1113861" y="1359663"/>
                    <a:pt x="1113861" y="1361939"/>
                  </a:cubicBezTo>
                  <a:cubicBezTo>
                    <a:pt x="1114024" y="1378195"/>
                    <a:pt x="1115649" y="1396239"/>
                    <a:pt x="1108659" y="1411194"/>
                  </a:cubicBezTo>
                  <a:cubicBezTo>
                    <a:pt x="1106058" y="1416721"/>
                    <a:pt x="1101507" y="1421436"/>
                    <a:pt x="1096305" y="1424687"/>
                  </a:cubicBezTo>
                  <a:cubicBezTo>
                    <a:pt x="1096630" y="1428913"/>
                    <a:pt x="1096142" y="1433140"/>
                    <a:pt x="1094842" y="1437041"/>
                  </a:cubicBezTo>
                  <a:cubicBezTo>
                    <a:pt x="1091428" y="1447608"/>
                    <a:pt x="1082975" y="1454435"/>
                    <a:pt x="1072408" y="1457199"/>
                  </a:cubicBezTo>
                  <a:cubicBezTo>
                    <a:pt x="1070458" y="1457687"/>
                    <a:pt x="1068344" y="1458012"/>
                    <a:pt x="1066231" y="1458012"/>
                  </a:cubicBezTo>
                  <a:cubicBezTo>
                    <a:pt x="1056965" y="1458012"/>
                    <a:pt x="1047212" y="1453135"/>
                    <a:pt x="1042172" y="1445495"/>
                  </a:cubicBezTo>
                  <a:lnTo>
                    <a:pt x="1042172" y="1445495"/>
                  </a:lnTo>
                  <a:close/>
                  <a:moveTo>
                    <a:pt x="420868" y="951475"/>
                  </a:moveTo>
                  <a:cubicBezTo>
                    <a:pt x="423631" y="962041"/>
                    <a:pt x="422331" y="973583"/>
                    <a:pt x="422006" y="984474"/>
                  </a:cubicBezTo>
                  <a:cubicBezTo>
                    <a:pt x="421843" y="990977"/>
                    <a:pt x="421356" y="997641"/>
                    <a:pt x="420705" y="1004307"/>
                  </a:cubicBezTo>
                  <a:cubicBezTo>
                    <a:pt x="420218" y="1011134"/>
                    <a:pt x="419567" y="1017961"/>
                    <a:pt x="419080" y="1024789"/>
                  </a:cubicBezTo>
                  <a:cubicBezTo>
                    <a:pt x="421681" y="1013248"/>
                    <a:pt x="424444" y="1001705"/>
                    <a:pt x="426883" y="990164"/>
                  </a:cubicBezTo>
                  <a:cubicBezTo>
                    <a:pt x="429484" y="978460"/>
                    <a:pt x="431109" y="966593"/>
                    <a:pt x="432735" y="954889"/>
                  </a:cubicBezTo>
                  <a:cubicBezTo>
                    <a:pt x="433222" y="948224"/>
                    <a:pt x="433710" y="941559"/>
                    <a:pt x="433873" y="934894"/>
                  </a:cubicBezTo>
                  <a:cubicBezTo>
                    <a:pt x="433873" y="933105"/>
                    <a:pt x="433710" y="931317"/>
                    <a:pt x="433548" y="929692"/>
                  </a:cubicBezTo>
                  <a:cubicBezTo>
                    <a:pt x="430134" y="934569"/>
                    <a:pt x="427045" y="939608"/>
                    <a:pt x="423956" y="944809"/>
                  </a:cubicBezTo>
                  <a:cubicBezTo>
                    <a:pt x="422819" y="946923"/>
                    <a:pt x="421681" y="949036"/>
                    <a:pt x="420705" y="951312"/>
                  </a:cubicBezTo>
                  <a:lnTo>
                    <a:pt x="420705" y="951800"/>
                  </a:lnTo>
                  <a:close/>
                </a:path>
              </a:pathLst>
            </a:custGeom>
            <a:solidFill>
              <a:srgbClr val="BBCA67"/>
            </a:solidFill>
            <a:ln w="1625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FC562582-B276-2766-4671-EDF905079B4A}"/>
                </a:ext>
              </a:extLst>
            </p:cNvPr>
            <p:cNvSpPr/>
            <p:nvPr/>
          </p:nvSpPr>
          <p:spPr>
            <a:xfrm>
              <a:off x="5301560" y="4824291"/>
              <a:ext cx="6890927" cy="2235892"/>
            </a:xfrm>
            <a:custGeom>
              <a:avLst/>
              <a:gdLst>
                <a:gd name="connsiteX0" fmla="*/ 3488871 w 6890927"/>
                <a:gd name="connsiteY0" fmla="*/ 1385704 h 2235892"/>
                <a:gd name="connsiteX1" fmla="*/ 3464650 w 6890927"/>
                <a:gd name="connsiteY1" fmla="*/ 1369122 h 2235892"/>
                <a:gd name="connsiteX2" fmla="*/ 3457984 w 6890927"/>
                <a:gd name="connsiteY2" fmla="*/ 1360506 h 2235892"/>
                <a:gd name="connsiteX3" fmla="*/ 3446931 w 6890927"/>
                <a:gd name="connsiteY3" fmla="*/ 1354492 h 2235892"/>
                <a:gd name="connsiteX4" fmla="*/ 3446931 w 6890927"/>
                <a:gd name="connsiteY4" fmla="*/ 1354492 h 2235892"/>
                <a:gd name="connsiteX5" fmla="*/ 3275104 w 6890927"/>
                <a:gd name="connsiteY5" fmla="*/ 1332872 h 2235892"/>
                <a:gd name="connsiteX6" fmla="*/ 3229588 w 6890927"/>
                <a:gd name="connsiteY6" fmla="*/ 1324906 h 2235892"/>
                <a:gd name="connsiteX7" fmla="*/ 3187810 w 6890927"/>
                <a:gd name="connsiteY7" fmla="*/ 1308488 h 2235892"/>
                <a:gd name="connsiteX8" fmla="*/ 3176756 w 6890927"/>
                <a:gd name="connsiteY8" fmla="*/ 1288168 h 2235892"/>
                <a:gd name="connsiteX9" fmla="*/ 3182771 w 6890927"/>
                <a:gd name="connsiteY9" fmla="*/ 1261670 h 2235892"/>
                <a:gd name="connsiteX10" fmla="*/ 3253159 w 6890927"/>
                <a:gd name="connsiteY10" fmla="*/ 1239724 h 2235892"/>
                <a:gd name="connsiteX11" fmla="*/ 3286321 w 6890927"/>
                <a:gd name="connsiteY11" fmla="*/ 1242000 h 2235892"/>
                <a:gd name="connsiteX12" fmla="*/ 3227963 w 6890927"/>
                <a:gd name="connsiteY12" fmla="*/ 1199735 h 2235892"/>
                <a:gd name="connsiteX13" fmla="*/ 3160013 w 6890927"/>
                <a:gd name="connsiteY13" fmla="*/ 1149016 h 2235892"/>
                <a:gd name="connsiteX14" fmla="*/ 3126037 w 6890927"/>
                <a:gd name="connsiteY14" fmla="*/ 1121056 h 2235892"/>
                <a:gd name="connsiteX15" fmla="*/ 3107181 w 6890927"/>
                <a:gd name="connsiteY15" fmla="*/ 1095696 h 2235892"/>
                <a:gd name="connsiteX16" fmla="*/ 3107668 w 6890927"/>
                <a:gd name="connsiteY16" fmla="*/ 1072938 h 2235892"/>
                <a:gd name="connsiteX17" fmla="*/ 3123599 w 6890927"/>
                <a:gd name="connsiteY17" fmla="*/ 1053756 h 2235892"/>
                <a:gd name="connsiteX18" fmla="*/ 3170741 w 6890927"/>
                <a:gd name="connsiteY18" fmla="*/ 1050667 h 2235892"/>
                <a:gd name="connsiteX19" fmla="*/ 3207317 w 6890927"/>
                <a:gd name="connsiteY19" fmla="*/ 1061884 h 2235892"/>
                <a:gd name="connsiteX20" fmla="*/ 3277218 w 6890927"/>
                <a:gd name="connsiteY20" fmla="*/ 1101386 h 2235892"/>
                <a:gd name="connsiteX21" fmla="*/ 3293799 w 6890927"/>
                <a:gd name="connsiteY21" fmla="*/ 1113903 h 2235892"/>
                <a:gd name="connsiteX22" fmla="*/ 3309405 w 6890927"/>
                <a:gd name="connsiteY22" fmla="*/ 1126257 h 2235892"/>
                <a:gd name="connsiteX23" fmla="*/ 3336227 w 6890927"/>
                <a:gd name="connsiteY23" fmla="*/ 1148528 h 2235892"/>
                <a:gd name="connsiteX24" fmla="*/ 3326961 w 6890927"/>
                <a:gd name="connsiteY24" fmla="*/ 1126095 h 2235892"/>
                <a:gd name="connsiteX25" fmla="*/ 3296075 w 6890927"/>
                <a:gd name="connsiteY25" fmla="*/ 1042539 h 2235892"/>
                <a:gd name="connsiteX26" fmla="*/ 3280144 w 6890927"/>
                <a:gd name="connsiteY26" fmla="*/ 987106 h 2235892"/>
                <a:gd name="connsiteX27" fmla="*/ 3274292 w 6890927"/>
                <a:gd name="connsiteY27" fmla="*/ 957845 h 2235892"/>
                <a:gd name="connsiteX28" fmla="*/ 3279331 w 6890927"/>
                <a:gd name="connsiteY28" fmla="*/ 906801 h 2235892"/>
                <a:gd name="connsiteX29" fmla="*/ 3306967 w 6890927"/>
                <a:gd name="connsiteY29" fmla="*/ 894772 h 2235892"/>
                <a:gd name="connsiteX30" fmla="*/ 3316558 w 6890927"/>
                <a:gd name="connsiteY30" fmla="*/ 897048 h 2235892"/>
                <a:gd name="connsiteX31" fmla="*/ 3325661 w 6890927"/>
                <a:gd name="connsiteY31" fmla="*/ 902250 h 2235892"/>
                <a:gd name="connsiteX32" fmla="*/ 3339641 w 6890927"/>
                <a:gd name="connsiteY32" fmla="*/ 920131 h 2235892"/>
                <a:gd name="connsiteX33" fmla="*/ 3349395 w 6890927"/>
                <a:gd name="connsiteY33" fmla="*/ 940614 h 2235892"/>
                <a:gd name="connsiteX34" fmla="*/ 3364188 w 6890927"/>
                <a:gd name="connsiteY34" fmla="*/ 979466 h 2235892"/>
                <a:gd name="connsiteX35" fmla="*/ 3396375 w 6890927"/>
                <a:gd name="connsiteY35" fmla="*/ 1064485 h 2235892"/>
                <a:gd name="connsiteX36" fmla="*/ 3460098 w 6890927"/>
                <a:gd name="connsiteY36" fmla="*/ 1219242 h 2235892"/>
                <a:gd name="connsiteX37" fmla="*/ 3497975 w 6890927"/>
                <a:gd name="connsiteY37" fmla="*/ 1300197 h 2235892"/>
                <a:gd name="connsiteX38" fmla="*/ 3500251 w 6890927"/>
                <a:gd name="connsiteY38" fmla="*/ 1302798 h 2235892"/>
                <a:gd name="connsiteX39" fmla="*/ 3513418 w 6890927"/>
                <a:gd name="connsiteY39" fmla="*/ 1318566 h 2235892"/>
                <a:gd name="connsiteX40" fmla="*/ 3525610 w 6890927"/>
                <a:gd name="connsiteY40" fmla="*/ 1327344 h 2235892"/>
                <a:gd name="connsiteX41" fmla="*/ 3529837 w 6890927"/>
                <a:gd name="connsiteY41" fmla="*/ 1356605 h 2235892"/>
                <a:gd name="connsiteX42" fmla="*/ 3515043 w 6890927"/>
                <a:gd name="connsiteY42" fmla="*/ 1381802 h 2235892"/>
                <a:gd name="connsiteX43" fmla="*/ 3497812 w 6890927"/>
                <a:gd name="connsiteY43" fmla="*/ 1386516 h 2235892"/>
                <a:gd name="connsiteX44" fmla="*/ 3488871 w 6890927"/>
                <a:gd name="connsiteY44" fmla="*/ 1385378 h 2235892"/>
                <a:gd name="connsiteX45" fmla="*/ 3488871 w 6890927"/>
                <a:gd name="connsiteY45" fmla="*/ 1385378 h 2235892"/>
                <a:gd name="connsiteX46" fmla="*/ 2773932 w 6890927"/>
                <a:gd name="connsiteY46" fmla="*/ 959146 h 2235892"/>
                <a:gd name="connsiteX47" fmla="*/ 2734593 w 6890927"/>
                <a:gd name="connsiteY47" fmla="*/ 945003 h 2235892"/>
                <a:gd name="connsiteX48" fmla="*/ 2697042 w 6890927"/>
                <a:gd name="connsiteY48" fmla="*/ 924683 h 2235892"/>
                <a:gd name="connsiteX49" fmla="*/ 2625840 w 6890927"/>
                <a:gd name="connsiteY49" fmla="*/ 879329 h 2235892"/>
                <a:gd name="connsiteX50" fmla="*/ 2555939 w 6890927"/>
                <a:gd name="connsiteY50" fmla="*/ 826822 h 2235892"/>
                <a:gd name="connsiteX51" fmla="*/ 2509610 w 6890927"/>
                <a:gd name="connsiteY51" fmla="*/ 783093 h 2235892"/>
                <a:gd name="connsiteX52" fmla="*/ 2495142 w 6890927"/>
                <a:gd name="connsiteY52" fmla="*/ 739202 h 2235892"/>
                <a:gd name="connsiteX53" fmla="*/ 2505058 w 6890927"/>
                <a:gd name="connsiteY53" fmla="*/ 718720 h 2235892"/>
                <a:gd name="connsiteX54" fmla="*/ 2529767 w 6890927"/>
                <a:gd name="connsiteY54" fmla="*/ 709291 h 2235892"/>
                <a:gd name="connsiteX55" fmla="*/ 2561304 w 6890927"/>
                <a:gd name="connsiteY55" fmla="*/ 719370 h 2235892"/>
                <a:gd name="connsiteX56" fmla="*/ 2580811 w 6890927"/>
                <a:gd name="connsiteY56" fmla="*/ 730099 h 2235892"/>
                <a:gd name="connsiteX57" fmla="*/ 2618363 w 6890927"/>
                <a:gd name="connsiteY57" fmla="*/ 753182 h 2235892"/>
                <a:gd name="connsiteX58" fmla="*/ 2671357 w 6890927"/>
                <a:gd name="connsiteY58" fmla="*/ 788295 h 2235892"/>
                <a:gd name="connsiteX59" fmla="*/ 2651850 w 6890927"/>
                <a:gd name="connsiteY59" fmla="*/ 735951 h 2235892"/>
                <a:gd name="connsiteX60" fmla="*/ 2639008 w 6890927"/>
                <a:gd name="connsiteY60" fmla="*/ 691897 h 2235892"/>
                <a:gd name="connsiteX61" fmla="*/ 2635431 w 6890927"/>
                <a:gd name="connsiteY61" fmla="*/ 671902 h 2235892"/>
                <a:gd name="connsiteX62" fmla="*/ 2636082 w 6890927"/>
                <a:gd name="connsiteY62" fmla="*/ 628336 h 2235892"/>
                <a:gd name="connsiteX63" fmla="*/ 2665505 w 6890927"/>
                <a:gd name="connsiteY63" fmla="*/ 597287 h 2235892"/>
                <a:gd name="connsiteX64" fmla="*/ 2676396 w 6890927"/>
                <a:gd name="connsiteY64" fmla="*/ 595987 h 2235892"/>
                <a:gd name="connsiteX65" fmla="*/ 2687288 w 6890927"/>
                <a:gd name="connsiteY65" fmla="*/ 598425 h 2235892"/>
                <a:gd name="connsiteX66" fmla="*/ 2697204 w 6890927"/>
                <a:gd name="connsiteY66" fmla="*/ 604115 h 2235892"/>
                <a:gd name="connsiteX67" fmla="*/ 2707120 w 6890927"/>
                <a:gd name="connsiteY67" fmla="*/ 613056 h 2235892"/>
                <a:gd name="connsiteX68" fmla="*/ 2723376 w 6890927"/>
                <a:gd name="connsiteY68" fmla="*/ 638740 h 2235892"/>
                <a:gd name="connsiteX69" fmla="*/ 2732805 w 6890927"/>
                <a:gd name="connsiteY69" fmla="*/ 660848 h 2235892"/>
                <a:gd name="connsiteX70" fmla="*/ 2760765 w 6890927"/>
                <a:gd name="connsiteY70" fmla="*/ 741478 h 2235892"/>
                <a:gd name="connsiteX71" fmla="*/ 2772469 w 6890927"/>
                <a:gd name="connsiteY71" fmla="*/ 783906 h 2235892"/>
                <a:gd name="connsiteX72" fmla="*/ 2775721 w 6890927"/>
                <a:gd name="connsiteY72" fmla="*/ 758384 h 2235892"/>
                <a:gd name="connsiteX73" fmla="*/ 2786775 w 6890927"/>
                <a:gd name="connsiteY73" fmla="*/ 673853 h 2235892"/>
                <a:gd name="connsiteX74" fmla="*/ 2793440 w 6890927"/>
                <a:gd name="connsiteY74" fmla="*/ 631912 h 2235892"/>
                <a:gd name="connsiteX75" fmla="*/ 2802380 w 6890927"/>
                <a:gd name="connsiteY75" fmla="*/ 603464 h 2235892"/>
                <a:gd name="connsiteX76" fmla="*/ 2844158 w 6890927"/>
                <a:gd name="connsiteY76" fmla="*/ 591923 h 2235892"/>
                <a:gd name="connsiteX77" fmla="*/ 2870981 w 6890927"/>
                <a:gd name="connsiteY77" fmla="*/ 650119 h 2235892"/>
                <a:gd name="connsiteX78" fmla="*/ 2870818 w 6890927"/>
                <a:gd name="connsiteY78" fmla="*/ 687020 h 2235892"/>
                <a:gd name="connsiteX79" fmla="*/ 2865941 w 6890927"/>
                <a:gd name="connsiteY79" fmla="*/ 756596 h 2235892"/>
                <a:gd name="connsiteX80" fmla="*/ 2857813 w 6890927"/>
                <a:gd name="connsiteY80" fmla="*/ 827635 h 2235892"/>
                <a:gd name="connsiteX81" fmla="*/ 2844483 w 6890927"/>
                <a:gd name="connsiteY81" fmla="*/ 899324 h 2235892"/>
                <a:gd name="connsiteX82" fmla="*/ 2825301 w 6890927"/>
                <a:gd name="connsiteY82" fmla="*/ 922245 h 2235892"/>
                <a:gd name="connsiteX83" fmla="*/ 2817824 w 6890927"/>
                <a:gd name="connsiteY83" fmla="*/ 948092 h 2235892"/>
                <a:gd name="connsiteX84" fmla="*/ 2786775 w 6890927"/>
                <a:gd name="connsiteY84" fmla="*/ 960771 h 2235892"/>
                <a:gd name="connsiteX85" fmla="*/ 2774420 w 6890927"/>
                <a:gd name="connsiteY85" fmla="*/ 959471 h 2235892"/>
                <a:gd name="connsiteX86" fmla="*/ 2774420 w 6890927"/>
                <a:gd name="connsiteY86" fmla="*/ 959471 h 2235892"/>
                <a:gd name="connsiteX87" fmla="*/ 4099447 w 6890927"/>
                <a:gd name="connsiteY87" fmla="*/ 803413 h 2235892"/>
                <a:gd name="connsiteX88" fmla="*/ 4088230 w 6890927"/>
                <a:gd name="connsiteY88" fmla="*/ 793985 h 2235892"/>
                <a:gd name="connsiteX89" fmla="*/ 4059945 w 6890927"/>
                <a:gd name="connsiteY89" fmla="*/ 784881 h 2235892"/>
                <a:gd name="connsiteX90" fmla="*/ 4056693 w 6890927"/>
                <a:gd name="connsiteY90" fmla="*/ 783418 h 2235892"/>
                <a:gd name="connsiteX91" fmla="*/ 4028733 w 6890927"/>
                <a:gd name="connsiteY91" fmla="*/ 756596 h 2235892"/>
                <a:gd name="connsiteX92" fmla="*/ 4025157 w 6890927"/>
                <a:gd name="connsiteY92" fmla="*/ 752207 h 2235892"/>
                <a:gd name="connsiteX93" fmla="*/ 4025807 w 6890927"/>
                <a:gd name="connsiteY93" fmla="*/ 753020 h 2235892"/>
                <a:gd name="connsiteX94" fmla="*/ 4024344 w 6890927"/>
                <a:gd name="connsiteY94" fmla="*/ 751232 h 2235892"/>
                <a:gd name="connsiteX95" fmla="*/ 4023369 w 6890927"/>
                <a:gd name="connsiteY95" fmla="*/ 749931 h 2235892"/>
                <a:gd name="connsiteX96" fmla="*/ 4023694 w 6890927"/>
                <a:gd name="connsiteY96" fmla="*/ 750419 h 2235892"/>
                <a:gd name="connsiteX97" fmla="*/ 4020605 w 6890927"/>
                <a:gd name="connsiteY97" fmla="*/ 746517 h 2235892"/>
                <a:gd name="connsiteX98" fmla="*/ 4021093 w 6890927"/>
                <a:gd name="connsiteY98" fmla="*/ 747168 h 2235892"/>
                <a:gd name="connsiteX99" fmla="*/ 4015566 w 6890927"/>
                <a:gd name="connsiteY99" fmla="*/ 740015 h 2235892"/>
                <a:gd name="connsiteX100" fmla="*/ 4015891 w 6890927"/>
                <a:gd name="connsiteY100" fmla="*/ 740340 h 2235892"/>
                <a:gd name="connsiteX101" fmla="*/ 4015403 w 6890927"/>
                <a:gd name="connsiteY101" fmla="*/ 739690 h 2235892"/>
                <a:gd name="connsiteX102" fmla="*/ 4014752 w 6890927"/>
                <a:gd name="connsiteY102" fmla="*/ 738877 h 2235892"/>
                <a:gd name="connsiteX103" fmla="*/ 4015078 w 6890927"/>
                <a:gd name="connsiteY103" fmla="*/ 739202 h 2235892"/>
                <a:gd name="connsiteX104" fmla="*/ 3964359 w 6890927"/>
                <a:gd name="connsiteY104" fmla="*/ 670927 h 2235892"/>
                <a:gd name="connsiteX105" fmla="*/ 3913315 w 6890927"/>
                <a:gd name="connsiteY105" fmla="*/ 595336 h 2235892"/>
                <a:gd name="connsiteX106" fmla="*/ 3873326 w 6890927"/>
                <a:gd name="connsiteY106" fmla="*/ 518446 h 2235892"/>
                <a:gd name="connsiteX107" fmla="*/ 3860483 w 6890927"/>
                <a:gd name="connsiteY107" fmla="*/ 471466 h 2235892"/>
                <a:gd name="connsiteX108" fmla="*/ 3880153 w 6890927"/>
                <a:gd name="connsiteY108" fmla="*/ 431801 h 2235892"/>
                <a:gd name="connsiteX109" fmla="*/ 3902261 w 6890927"/>
                <a:gd name="connsiteY109" fmla="*/ 425136 h 2235892"/>
                <a:gd name="connsiteX110" fmla="*/ 3914291 w 6890927"/>
                <a:gd name="connsiteY110" fmla="*/ 426924 h 2235892"/>
                <a:gd name="connsiteX111" fmla="*/ 3927621 w 6890927"/>
                <a:gd name="connsiteY111" fmla="*/ 433589 h 2235892"/>
                <a:gd name="connsiteX112" fmla="*/ 3961433 w 6890927"/>
                <a:gd name="connsiteY112" fmla="*/ 468702 h 2235892"/>
                <a:gd name="connsiteX113" fmla="*/ 3980453 w 6890927"/>
                <a:gd name="connsiteY113" fmla="*/ 495850 h 2235892"/>
                <a:gd name="connsiteX114" fmla="*/ 4002886 w 6890927"/>
                <a:gd name="connsiteY114" fmla="*/ 530800 h 2235892"/>
                <a:gd name="connsiteX115" fmla="*/ 4040437 w 6890927"/>
                <a:gd name="connsiteY115" fmla="*/ 600051 h 2235892"/>
                <a:gd name="connsiteX116" fmla="*/ 4040437 w 6890927"/>
                <a:gd name="connsiteY116" fmla="*/ 597937 h 2235892"/>
                <a:gd name="connsiteX117" fmla="*/ 4049703 w 6890927"/>
                <a:gd name="connsiteY117" fmla="*/ 510480 h 2235892"/>
                <a:gd name="connsiteX118" fmla="*/ 4063033 w 6890927"/>
                <a:gd name="connsiteY118" fmla="*/ 425299 h 2235892"/>
                <a:gd name="connsiteX119" fmla="*/ 4070836 w 6890927"/>
                <a:gd name="connsiteY119" fmla="*/ 383846 h 2235892"/>
                <a:gd name="connsiteX120" fmla="*/ 4085141 w 6890927"/>
                <a:gd name="connsiteY120" fmla="*/ 324186 h 2235892"/>
                <a:gd name="connsiteX121" fmla="*/ 4101235 w 6890927"/>
                <a:gd name="connsiteY121" fmla="*/ 290536 h 2235892"/>
                <a:gd name="connsiteX122" fmla="*/ 4115703 w 6890927"/>
                <a:gd name="connsiteY122" fmla="*/ 275418 h 2235892"/>
                <a:gd name="connsiteX123" fmla="*/ 4141550 w 6890927"/>
                <a:gd name="connsiteY123" fmla="*/ 271029 h 2235892"/>
                <a:gd name="connsiteX124" fmla="*/ 4171135 w 6890927"/>
                <a:gd name="connsiteY124" fmla="*/ 302241 h 2235892"/>
                <a:gd name="connsiteX125" fmla="*/ 4180564 w 6890927"/>
                <a:gd name="connsiteY125" fmla="*/ 353122 h 2235892"/>
                <a:gd name="connsiteX126" fmla="*/ 4180239 w 6890927"/>
                <a:gd name="connsiteY126" fmla="*/ 443018 h 2235892"/>
                <a:gd name="connsiteX127" fmla="*/ 4173411 w 6890927"/>
                <a:gd name="connsiteY127" fmla="*/ 529825 h 2235892"/>
                <a:gd name="connsiteX128" fmla="*/ 4163170 w 6890927"/>
                <a:gd name="connsiteY128" fmla="*/ 624597 h 2235892"/>
                <a:gd name="connsiteX129" fmla="*/ 4172436 w 6890927"/>
                <a:gd name="connsiteY129" fmla="*/ 610942 h 2235892"/>
                <a:gd name="connsiteX130" fmla="*/ 4222342 w 6890927"/>
                <a:gd name="connsiteY130" fmla="*/ 540229 h 2235892"/>
                <a:gd name="connsiteX131" fmla="*/ 4247701 w 6890927"/>
                <a:gd name="connsiteY131" fmla="*/ 505603 h 2235892"/>
                <a:gd name="connsiteX132" fmla="*/ 4267209 w 6890927"/>
                <a:gd name="connsiteY132" fmla="*/ 482520 h 2235892"/>
                <a:gd name="connsiteX133" fmla="*/ 4310449 w 6890927"/>
                <a:gd name="connsiteY133" fmla="*/ 461387 h 2235892"/>
                <a:gd name="connsiteX134" fmla="*/ 4336784 w 6890927"/>
                <a:gd name="connsiteY134" fmla="*/ 481544 h 2235892"/>
                <a:gd name="connsiteX135" fmla="*/ 4338247 w 6890927"/>
                <a:gd name="connsiteY135" fmla="*/ 502352 h 2235892"/>
                <a:gd name="connsiteX136" fmla="*/ 4331095 w 6890927"/>
                <a:gd name="connsiteY136" fmla="*/ 522672 h 2235892"/>
                <a:gd name="connsiteX137" fmla="*/ 4320366 w 6890927"/>
                <a:gd name="connsiteY137" fmla="*/ 543155 h 2235892"/>
                <a:gd name="connsiteX138" fmla="*/ 4296795 w 6890927"/>
                <a:gd name="connsiteY138" fmla="*/ 582819 h 2235892"/>
                <a:gd name="connsiteX139" fmla="*/ 4251115 w 6890927"/>
                <a:gd name="connsiteY139" fmla="*/ 650119 h 2235892"/>
                <a:gd name="connsiteX140" fmla="*/ 4199422 w 6890927"/>
                <a:gd name="connsiteY140" fmla="*/ 720020 h 2235892"/>
                <a:gd name="connsiteX141" fmla="*/ 4149678 w 6890927"/>
                <a:gd name="connsiteY141" fmla="*/ 784069 h 2235892"/>
                <a:gd name="connsiteX142" fmla="*/ 4144313 w 6890927"/>
                <a:gd name="connsiteY142" fmla="*/ 791384 h 2235892"/>
                <a:gd name="connsiteX143" fmla="*/ 4124643 w 6890927"/>
                <a:gd name="connsiteY143" fmla="*/ 804714 h 2235892"/>
                <a:gd name="connsiteX144" fmla="*/ 4123831 w 6890927"/>
                <a:gd name="connsiteY144" fmla="*/ 804714 h 2235892"/>
                <a:gd name="connsiteX145" fmla="*/ 4113102 w 6890927"/>
                <a:gd name="connsiteY145" fmla="*/ 806827 h 2235892"/>
                <a:gd name="connsiteX146" fmla="*/ 4099284 w 6890927"/>
                <a:gd name="connsiteY146" fmla="*/ 803738 h 2235892"/>
                <a:gd name="connsiteX147" fmla="*/ 4099284 w 6890927"/>
                <a:gd name="connsiteY147" fmla="*/ 803738 h 2235892"/>
                <a:gd name="connsiteX148" fmla="*/ 4098797 w 6890927"/>
                <a:gd name="connsiteY148" fmla="*/ 634351 h 2235892"/>
                <a:gd name="connsiteX149" fmla="*/ 4102861 w 6890927"/>
                <a:gd name="connsiteY149" fmla="*/ 597775 h 2235892"/>
                <a:gd name="connsiteX150" fmla="*/ 4111964 w 6890927"/>
                <a:gd name="connsiteY150" fmla="*/ 514869 h 2235892"/>
                <a:gd name="connsiteX151" fmla="*/ 4117979 w 6890927"/>
                <a:gd name="connsiteY151" fmla="*/ 448545 h 2235892"/>
                <a:gd name="connsiteX152" fmla="*/ 4109688 w 6890927"/>
                <a:gd name="connsiteY152" fmla="*/ 503815 h 2235892"/>
                <a:gd name="connsiteX153" fmla="*/ 4102698 w 6890927"/>
                <a:gd name="connsiteY153" fmla="*/ 569652 h 2235892"/>
                <a:gd name="connsiteX154" fmla="*/ 4098634 w 6890927"/>
                <a:gd name="connsiteY154" fmla="*/ 634351 h 2235892"/>
                <a:gd name="connsiteX155" fmla="*/ 4098634 w 6890927"/>
                <a:gd name="connsiteY155" fmla="*/ 634351 h 2235892"/>
                <a:gd name="connsiteX156" fmla="*/ 4974345 w 6890927"/>
                <a:gd name="connsiteY156" fmla="*/ 845679 h 2235892"/>
                <a:gd name="connsiteX157" fmla="*/ 4950448 w 6890927"/>
                <a:gd name="connsiteY157" fmla="*/ 834300 h 2235892"/>
                <a:gd name="connsiteX158" fmla="*/ 4928665 w 6890927"/>
                <a:gd name="connsiteY158" fmla="*/ 813167 h 2235892"/>
                <a:gd name="connsiteX159" fmla="*/ 4890463 w 6890927"/>
                <a:gd name="connsiteY159" fmla="*/ 768300 h 2235892"/>
                <a:gd name="connsiteX160" fmla="*/ 4853075 w 6890927"/>
                <a:gd name="connsiteY160" fmla="*/ 718394 h 2235892"/>
                <a:gd name="connsiteX161" fmla="*/ 4819425 w 6890927"/>
                <a:gd name="connsiteY161" fmla="*/ 665075 h 2235892"/>
                <a:gd name="connsiteX162" fmla="*/ 4820725 w 6890927"/>
                <a:gd name="connsiteY162" fmla="*/ 667188 h 2235892"/>
                <a:gd name="connsiteX163" fmla="*/ 4819100 w 6890927"/>
                <a:gd name="connsiteY163" fmla="*/ 664262 h 2235892"/>
                <a:gd name="connsiteX164" fmla="*/ 4818775 w 6890927"/>
                <a:gd name="connsiteY164" fmla="*/ 663774 h 2235892"/>
                <a:gd name="connsiteX165" fmla="*/ 4819100 w 6890927"/>
                <a:gd name="connsiteY165" fmla="*/ 664262 h 2235892"/>
                <a:gd name="connsiteX166" fmla="*/ 4779273 w 6890927"/>
                <a:gd name="connsiteY166" fmla="*/ 590135 h 2235892"/>
                <a:gd name="connsiteX167" fmla="*/ 4761553 w 6890927"/>
                <a:gd name="connsiteY167" fmla="*/ 555184 h 2235892"/>
                <a:gd name="connsiteX168" fmla="*/ 4751800 w 6890927"/>
                <a:gd name="connsiteY168" fmla="*/ 534702 h 2235892"/>
                <a:gd name="connsiteX169" fmla="*/ 4740421 w 6890927"/>
                <a:gd name="connsiteY169" fmla="*/ 489347 h 2235892"/>
                <a:gd name="connsiteX170" fmla="*/ 4748549 w 6890927"/>
                <a:gd name="connsiteY170" fmla="*/ 469515 h 2235892"/>
                <a:gd name="connsiteX171" fmla="*/ 4765780 w 6890927"/>
                <a:gd name="connsiteY171" fmla="*/ 458461 h 2235892"/>
                <a:gd name="connsiteX172" fmla="*/ 4812435 w 6890927"/>
                <a:gd name="connsiteY172" fmla="*/ 469678 h 2235892"/>
                <a:gd name="connsiteX173" fmla="*/ 4856163 w 6890927"/>
                <a:gd name="connsiteY173" fmla="*/ 511293 h 2235892"/>
                <a:gd name="connsiteX174" fmla="*/ 4883312 w 6890927"/>
                <a:gd name="connsiteY174" fmla="*/ 545268 h 2235892"/>
                <a:gd name="connsiteX175" fmla="*/ 4909158 w 6890927"/>
                <a:gd name="connsiteY175" fmla="*/ 580544 h 2235892"/>
                <a:gd name="connsiteX176" fmla="*/ 4935167 w 6890927"/>
                <a:gd name="connsiteY176" fmla="*/ 617607 h 2235892"/>
                <a:gd name="connsiteX177" fmla="*/ 4934192 w 6890927"/>
                <a:gd name="connsiteY177" fmla="*/ 606391 h 2235892"/>
                <a:gd name="connsiteX178" fmla="*/ 4926715 w 6890927"/>
                <a:gd name="connsiteY178" fmla="*/ 457811 h 2235892"/>
                <a:gd name="connsiteX179" fmla="*/ 4926715 w 6890927"/>
                <a:gd name="connsiteY179" fmla="*/ 461550 h 2235892"/>
                <a:gd name="connsiteX180" fmla="*/ 4926715 w 6890927"/>
                <a:gd name="connsiteY180" fmla="*/ 455047 h 2235892"/>
                <a:gd name="connsiteX181" fmla="*/ 4927853 w 6890927"/>
                <a:gd name="connsiteY181" fmla="*/ 435540 h 2235892"/>
                <a:gd name="connsiteX182" fmla="*/ 4930616 w 6890927"/>
                <a:gd name="connsiteY182" fmla="*/ 421072 h 2235892"/>
                <a:gd name="connsiteX183" fmla="*/ 4936305 w 6890927"/>
                <a:gd name="connsiteY183" fmla="*/ 405954 h 2235892"/>
                <a:gd name="connsiteX184" fmla="*/ 4949473 w 6890927"/>
                <a:gd name="connsiteY184" fmla="*/ 393437 h 2235892"/>
                <a:gd name="connsiteX185" fmla="*/ 4966867 w 6890927"/>
                <a:gd name="connsiteY185" fmla="*/ 390348 h 2235892"/>
                <a:gd name="connsiteX186" fmla="*/ 4992714 w 6890927"/>
                <a:gd name="connsiteY186" fmla="*/ 406929 h 2235892"/>
                <a:gd name="connsiteX187" fmla="*/ 5004094 w 6890927"/>
                <a:gd name="connsiteY187" fmla="*/ 438629 h 2235892"/>
                <a:gd name="connsiteX188" fmla="*/ 5011083 w 6890927"/>
                <a:gd name="connsiteY188" fmla="*/ 474229 h 2235892"/>
                <a:gd name="connsiteX189" fmla="*/ 5020674 w 6890927"/>
                <a:gd name="connsiteY189" fmla="*/ 536165 h 2235892"/>
                <a:gd name="connsiteX190" fmla="*/ 5025552 w 6890927"/>
                <a:gd name="connsiteY190" fmla="*/ 571765 h 2235892"/>
                <a:gd name="connsiteX191" fmla="*/ 5025063 w 6890927"/>
                <a:gd name="connsiteY191" fmla="*/ 567701 h 2235892"/>
                <a:gd name="connsiteX192" fmla="*/ 5026851 w 6890927"/>
                <a:gd name="connsiteY192" fmla="*/ 581356 h 2235892"/>
                <a:gd name="connsiteX193" fmla="*/ 5026364 w 6890927"/>
                <a:gd name="connsiteY193" fmla="*/ 577292 h 2235892"/>
                <a:gd name="connsiteX194" fmla="*/ 5028802 w 6890927"/>
                <a:gd name="connsiteY194" fmla="*/ 596149 h 2235892"/>
                <a:gd name="connsiteX195" fmla="*/ 5028802 w 6890927"/>
                <a:gd name="connsiteY195" fmla="*/ 596149 h 2235892"/>
                <a:gd name="connsiteX196" fmla="*/ 5029127 w 6890927"/>
                <a:gd name="connsiteY196" fmla="*/ 598100 h 2235892"/>
                <a:gd name="connsiteX197" fmla="*/ 5029453 w 6890927"/>
                <a:gd name="connsiteY197" fmla="*/ 600051 h 2235892"/>
                <a:gd name="connsiteX198" fmla="*/ 5029453 w 6890927"/>
                <a:gd name="connsiteY198" fmla="*/ 600051 h 2235892"/>
                <a:gd name="connsiteX199" fmla="*/ 5029777 w 6890927"/>
                <a:gd name="connsiteY199" fmla="*/ 602164 h 2235892"/>
                <a:gd name="connsiteX200" fmla="*/ 5029777 w 6890927"/>
                <a:gd name="connsiteY200" fmla="*/ 601514 h 2235892"/>
                <a:gd name="connsiteX201" fmla="*/ 5029940 w 6890927"/>
                <a:gd name="connsiteY201" fmla="*/ 603627 h 2235892"/>
                <a:gd name="connsiteX202" fmla="*/ 5029940 w 6890927"/>
                <a:gd name="connsiteY202" fmla="*/ 602977 h 2235892"/>
                <a:gd name="connsiteX203" fmla="*/ 5032703 w 6890927"/>
                <a:gd name="connsiteY203" fmla="*/ 623784 h 2235892"/>
                <a:gd name="connsiteX204" fmla="*/ 5032703 w 6890927"/>
                <a:gd name="connsiteY204" fmla="*/ 623947 h 2235892"/>
                <a:gd name="connsiteX205" fmla="*/ 5033191 w 6890927"/>
                <a:gd name="connsiteY205" fmla="*/ 627523 h 2235892"/>
                <a:gd name="connsiteX206" fmla="*/ 5033191 w 6890927"/>
                <a:gd name="connsiteY206" fmla="*/ 629312 h 2235892"/>
                <a:gd name="connsiteX207" fmla="*/ 5033517 w 6890927"/>
                <a:gd name="connsiteY207" fmla="*/ 629799 h 2235892"/>
                <a:gd name="connsiteX208" fmla="*/ 5033517 w 6890927"/>
                <a:gd name="connsiteY208" fmla="*/ 629474 h 2235892"/>
                <a:gd name="connsiteX209" fmla="*/ 5036606 w 6890927"/>
                <a:gd name="connsiteY209" fmla="*/ 653370 h 2235892"/>
                <a:gd name="connsiteX210" fmla="*/ 5035955 w 6890927"/>
                <a:gd name="connsiteY210" fmla="*/ 649144 h 2235892"/>
                <a:gd name="connsiteX211" fmla="*/ 5054487 w 6890927"/>
                <a:gd name="connsiteY211" fmla="*/ 796748 h 2235892"/>
                <a:gd name="connsiteX212" fmla="*/ 5029453 w 6890927"/>
                <a:gd name="connsiteY212" fmla="*/ 829423 h 2235892"/>
                <a:gd name="connsiteX213" fmla="*/ 5006207 w 6890927"/>
                <a:gd name="connsiteY213" fmla="*/ 824871 h 2235892"/>
                <a:gd name="connsiteX214" fmla="*/ 4986862 w 6890927"/>
                <a:gd name="connsiteY214" fmla="*/ 844378 h 2235892"/>
                <a:gd name="connsiteX215" fmla="*/ 4976945 w 6890927"/>
                <a:gd name="connsiteY215" fmla="*/ 845841 h 2235892"/>
                <a:gd name="connsiteX216" fmla="*/ 4974670 w 6890927"/>
                <a:gd name="connsiteY216" fmla="*/ 845841 h 2235892"/>
                <a:gd name="connsiteX217" fmla="*/ 4974670 w 6890927"/>
                <a:gd name="connsiteY217" fmla="*/ 845841 h 2235892"/>
                <a:gd name="connsiteX218" fmla="*/ 4933217 w 6890927"/>
                <a:gd name="connsiteY218" fmla="*/ 725384 h 2235892"/>
                <a:gd name="connsiteX219" fmla="*/ 4899242 w 6890927"/>
                <a:gd name="connsiteY219" fmla="*/ 674828 h 2235892"/>
                <a:gd name="connsiteX220" fmla="*/ 4864129 w 6890927"/>
                <a:gd name="connsiteY220" fmla="*/ 623134 h 2235892"/>
                <a:gd name="connsiteX221" fmla="*/ 4870631 w 6890927"/>
                <a:gd name="connsiteY221" fmla="*/ 634676 h 2235892"/>
                <a:gd name="connsiteX222" fmla="*/ 4897616 w 6890927"/>
                <a:gd name="connsiteY222" fmla="*/ 677429 h 2235892"/>
                <a:gd name="connsiteX223" fmla="*/ 4929478 w 6890927"/>
                <a:gd name="connsiteY223" fmla="*/ 720995 h 2235892"/>
                <a:gd name="connsiteX224" fmla="*/ 4933055 w 6890927"/>
                <a:gd name="connsiteY224" fmla="*/ 725547 h 2235892"/>
                <a:gd name="connsiteX225" fmla="*/ 4933055 w 6890927"/>
                <a:gd name="connsiteY225" fmla="*/ 725547 h 2235892"/>
                <a:gd name="connsiteX226" fmla="*/ 5003280 w 6890927"/>
                <a:gd name="connsiteY226" fmla="*/ 2235567 h 2235892"/>
                <a:gd name="connsiteX227" fmla="*/ 4997265 w 6890927"/>
                <a:gd name="connsiteY227" fmla="*/ 2229552 h 2235892"/>
                <a:gd name="connsiteX228" fmla="*/ 4876646 w 6890927"/>
                <a:gd name="connsiteY228" fmla="*/ 2099667 h 2235892"/>
                <a:gd name="connsiteX229" fmla="*/ 4843647 w 6890927"/>
                <a:gd name="connsiteY229" fmla="*/ 2053987 h 2235892"/>
                <a:gd name="connsiteX230" fmla="*/ 4833730 w 6890927"/>
                <a:gd name="connsiteY230" fmla="*/ 2030741 h 2235892"/>
                <a:gd name="connsiteX231" fmla="*/ 4831292 w 6890927"/>
                <a:gd name="connsiteY231" fmla="*/ 2008471 h 2235892"/>
                <a:gd name="connsiteX232" fmla="*/ 4857951 w 6890927"/>
                <a:gd name="connsiteY232" fmla="*/ 1974333 h 2235892"/>
                <a:gd name="connsiteX233" fmla="*/ 4899729 w 6890927"/>
                <a:gd name="connsiteY233" fmla="*/ 1979535 h 2235892"/>
                <a:gd name="connsiteX234" fmla="*/ 4921187 w 6890927"/>
                <a:gd name="connsiteY234" fmla="*/ 1993515 h 2235892"/>
                <a:gd name="connsiteX235" fmla="*/ 4957276 w 6890927"/>
                <a:gd name="connsiteY235" fmla="*/ 2021150 h 2235892"/>
                <a:gd name="connsiteX236" fmla="*/ 5017585 w 6890927"/>
                <a:gd name="connsiteY236" fmla="*/ 2079184 h 2235892"/>
                <a:gd name="connsiteX237" fmla="*/ 5061151 w 6890927"/>
                <a:gd name="connsiteY237" fmla="*/ 2127302 h 2235892"/>
                <a:gd name="connsiteX238" fmla="*/ 5000354 w 6890927"/>
                <a:gd name="connsiteY238" fmla="*/ 1975633 h 2235892"/>
                <a:gd name="connsiteX239" fmla="*/ 4971419 w 6890927"/>
                <a:gd name="connsiteY239" fmla="*/ 1890940 h 2235892"/>
                <a:gd name="connsiteX240" fmla="*/ 4958576 w 6890927"/>
                <a:gd name="connsiteY240" fmla="*/ 1843635 h 2235892"/>
                <a:gd name="connsiteX241" fmla="*/ 4952724 w 6890927"/>
                <a:gd name="connsiteY241" fmla="*/ 1816975 h 2235892"/>
                <a:gd name="connsiteX242" fmla="*/ 4946709 w 6890927"/>
                <a:gd name="connsiteY242" fmla="*/ 1755690 h 2235892"/>
                <a:gd name="connsiteX243" fmla="*/ 4980522 w 6890927"/>
                <a:gd name="connsiteY243" fmla="*/ 1666932 h 2235892"/>
                <a:gd name="connsiteX244" fmla="*/ 5002955 w 6890927"/>
                <a:gd name="connsiteY244" fmla="*/ 1664168 h 2235892"/>
                <a:gd name="connsiteX245" fmla="*/ 5023113 w 6890927"/>
                <a:gd name="connsiteY245" fmla="*/ 1673597 h 2235892"/>
                <a:gd name="connsiteX246" fmla="*/ 5037905 w 6890927"/>
                <a:gd name="connsiteY246" fmla="*/ 1690666 h 2235892"/>
                <a:gd name="connsiteX247" fmla="*/ 5048635 w 6890927"/>
                <a:gd name="connsiteY247" fmla="*/ 1709360 h 2235892"/>
                <a:gd name="connsiteX248" fmla="*/ 5084398 w 6890927"/>
                <a:gd name="connsiteY248" fmla="*/ 1789502 h 2235892"/>
                <a:gd name="connsiteX249" fmla="*/ 5151047 w 6890927"/>
                <a:gd name="connsiteY249" fmla="*/ 1959540 h 2235892"/>
                <a:gd name="connsiteX250" fmla="*/ 5177545 w 6890927"/>
                <a:gd name="connsiteY250" fmla="*/ 2033992 h 2235892"/>
                <a:gd name="connsiteX251" fmla="*/ 5198515 w 6890927"/>
                <a:gd name="connsiteY251" fmla="*/ 2097066 h 2235892"/>
                <a:gd name="connsiteX252" fmla="*/ 5197539 w 6890927"/>
                <a:gd name="connsiteY252" fmla="*/ 2047973 h 2235892"/>
                <a:gd name="connsiteX253" fmla="*/ 5199166 w 6890927"/>
                <a:gd name="connsiteY253" fmla="*/ 1954664 h 2235892"/>
                <a:gd name="connsiteX254" fmla="*/ 5204855 w 6890927"/>
                <a:gd name="connsiteY254" fmla="*/ 1871270 h 2235892"/>
                <a:gd name="connsiteX255" fmla="*/ 5213958 w 6890927"/>
                <a:gd name="connsiteY255" fmla="*/ 1781049 h 2235892"/>
                <a:gd name="connsiteX256" fmla="*/ 5218672 w 6890927"/>
                <a:gd name="connsiteY256" fmla="*/ 1756828 h 2235892"/>
                <a:gd name="connsiteX257" fmla="*/ 5227938 w 6890927"/>
                <a:gd name="connsiteY257" fmla="*/ 1733582 h 2235892"/>
                <a:gd name="connsiteX258" fmla="*/ 5243544 w 6890927"/>
                <a:gd name="connsiteY258" fmla="*/ 1718789 h 2235892"/>
                <a:gd name="connsiteX259" fmla="*/ 5267278 w 6890927"/>
                <a:gd name="connsiteY259" fmla="*/ 1715863 h 2235892"/>
                <a:gd name="connsiteX260" fmla="*/ 5298327 w 6890927"/>
                <a:gd name="connsiteY260" fmla="*/ 1748212 h 2235892"/>
                <a:gd name="connsiteX261" fmla="*/ 5308080 w 6890927"/>
                <a:gd name="connsiteY261" fmla="*/ 1785601 h 2235892"/>
                <a:gd name="connsiteX262" fmla="*/ 5322061 w 6890927"/>
                <a:gd name="connsiteY262" fmla="*/ 1880698 h 2235892"/>
                <a:gd name="connsiteX263" fmla="*/ 5334253 w 6890927"/>
                <a:gd name="connsiteY263" fmla="*/ 2055776 h 2235892"/>
                <a:gd name="connsiteX264" fmla="*/ 5337179 w 6890927"/>
                <a:gd name="connsiteY264" fmla="*/ 2230202 h 2235892"/>
                <a:gd name="connsiteX265" fmla="*/ 5337179 w 6890927"/>
                <a:gd name="connsiteY265" fmla="*/ 2235567 h 2235892"/>
                <a:gd name="connsiteX266" fmla="*/ 5003443 w 6890927"/>
                <a:gd name="connsiteY266" fmla="*/ 2235567 h 2235892"/>
                <a:gd name="connsiteX267" fmla="*/ 5390986 w 6890927"/>
                <a:gd name="connsiteY267" fmla="*/ 1588416 h 2235892"/>
                <a:gd name="connsiteX268" fmla="*/ 5362375 w 6890927"/>
                <a:gd name="connsiteY268" fmla="*/ 1571509 h 2235892"/>
                <a:gd name="connsiteX269" fmla="*/ 5347745 w 6890927"/>
                <a:gd name="connsiteY269" fmla="*/ 1558992 h 2235892"/>
                <a:gd name="connsiteX270" fmla="*/ 5315558 w 6890927"/>
                <a:gd name="connsiteY270" fmla="*/ 1529406 h 2235892"/>
                <a:gd name="connsiteX271" fmla="*/ 5254273 w 6890927"/>
                <a:gd name="connsiteY271" fmla="*/ 1470397 h 2235892"/>
                <a:gd name="connsiteX272" fmla="*/ 5128289 w 6890927"/>
                <a:gd name="connsiteY272" fmla="*/ 1342787 h 2235892"/>
                <a:gd name="connsiteX273" fmla="*/ 5108782 w 6890927"/>
                <a:gd name="connsiteY273" fmla="*/ 1320842 h 2235892"/>
                <a:gd name="connsiteX274" fmla="*/ 5073019 w 6890927"/>
                <a:gd name="connsiteY274" fmla="*/ 1269798 h 2235892"/>
                <a:gd name="connsiteX275" fmla="*/ 5056112 w 6890927"/>
                <a:gd name="connsiteY275" fmla="*/ 1220380 h 2235892"/>
                <a:gd name="connsiteX276" fmla="*/ 5057250 w 6890927"/>
                <a:gd name="connsiteY276" fmla="*/ 1198109 h 2235892"/>
                <a:gd name="connsiteX277" fmla="*/ 5065703 w 6890927"/>
                <a:gd name="connsiteY277" fmla="*/ 1174700 h 2235892"/>
                <a:gd name="connsiteX278" fmla="*/ 5105043 w 6890927"/>
                <a:gd name="connsiteY278" fmla="*/ 1155356 h 2235892"/>
                <a:gd name="connsiteX279" fmla="*/ 5127152 w 6890927"/>
                <a:gd name="connsiteY279" fmla="*/ 1161208 h 2235892"/>
                <a:gd name="connsiteX280" fmla="*/ 5145845 w 6890927"/>
                <a:gd name="connsiteY280" fmla="*/ 1172424 h 2235892"/>
                <a:gd name="connsiteX281" fmla="*/ 5181446 w 6890927"/>
                <a:gd name="connsiteY281" fmla="*/ 1202010 h 2235892"/>
                <a:gd name="connsiteX282" fmla="*/ 5240944 w 6890927"/>
                <a:gd name="connsiteY282" fmla="*/ 1267034 h 2235892"/>
                <a:gd name="connsiteX283" fmla="*/ 5296213 w 6890927"/>
                <a:gd name="connsiteY283" fmla="*/ 1333196 h 2235892"/>
                <a:gd name="connsiteX284" fmla="*/ 5401227 w 6890927"/>
                <a:gd name="connsiteY284" fmla="*/ 1479825 h 2235892"/>
                <a:gd name="connsiteX285" fmla="*/ 5436503 w 6890927"/>
                <a:gd name="connsiteY285" fmla="*/ 1534771 h 2235892"/>
                <a:gd name="connsiteX286" fmla="*/ 5444468 w 6890927"/>
                <a:gd name="connsiteY286" fmla="*/ 1570046 h 2235892"/>
                <a:gd name="connsiteX287" fmla="*/ 5427888 w 6890927"/>
                <a:gd name="connsiteY287" fmla="*/ 1584677 h 2235892"/>
                <a:gd name="connsiteX288" fmla="*/ 5412444 w 6890927"/>
                <a:gd name="connsiteY288" fmla="*/ 1585489 h 2235892"/>
                <a:gd name="connsiteX289" fmla="*/ 5397326 w 6890927"/>
                <a:gd name="connsiteY289" fmla="*/ 1588904 h 2235892"/>
                <a:gd name="connsiteX290" fmla="*/ 5390661 w 6890927"/>
                <a:gd name="connsiteY290" fmla="*/ 1588253 h 2235892"/>
                <a:gd name="connsiteX291" fmla="*/ 5390661 w 6890927"/>
                <a:gd name="connsiteY291" fmla="*/ 1588253 h 2235892"/>
                <a:gd name="connsiteX292" fmla="*/ 5128777 w 6890927"/>
                <a:gd name="connsiteY292" fmla="*/ 1246227 h 2235892"/>
                <a:gd name="connsiteX293" fmla="*/ 5130239 w 6890927"/>
                <a:gd name="connsiteY293" fmla="*/ 1237448 h 2235892"/>
                <a:gd name="connsiteX294" fmla="*/ 5130565 w 6890927"/>
                <a:gd name="connsiteY294" fmla="*/ 1236311 h 2235892"/>
                <a:gd name="connsiteX295" fmla="*/ 5118698 w 6890927"/>
                <a:gd name="connsiteY295" fmla="*/ 1226069 h 2235892"/>
                <a:gd name="connsiteX296" fmla="*/ 5119836 w 6890927"/>
                <a:gd name="connsiteY296" fmla="*/ 1228833 h 2235892"/>
                <a:gd name="connsiteX297" fmla="*/ 5128127 w 6890927"/>
                <a:gd name="connsiteY297" fmla="*/ 1244926 h 2235892"/>
                <a:gd name="connsiteX298" fmla="*/ 5128777 w 6890927"/>
                <a:gd name="connsiteY298" fmla="*/ 1246064 h 2235892"/>
                <a:gd name="connsiteX299" fmla="*/ 5128777 w 6890927"/>
                <a:gd name="connsiteY299" fmla="*/ 1246064 h 2235892"/>
                <a:gd name="connsiteX300" fmla="*/ 6124131 w 6890927"/>
                <a:gd name="connsiteY300" fmla="*/ 1270611 h 2235892"/>
                <a:gd name="connsiteX301" fmla="*/ 6109989 w 6890927"/>
                <a:gd name="connsiteY301" fmla="*/ 1264759 h 2235892"/>
                <a:gd name="connsiteX302" fmla="*/ 6022207 w 6890927"/>
                <a:gd name="connsiteY302" fmla="*/ 1250291 h 2235892"/>
                <a:gd name="connsiteX303" fmla="*/ 5937025 w 6890927"/>
                <a:gd name="connsiteY303" fmla="*/ 1230133 h 2235892"/>
                <a:gd name="connsiteX304" fmla="*/ 5893296 w 6890927"/>
                <a:gd name="connsiteY304" fmla="*/ 1218266 h 2235892"/>
                <a:gd name="connsiteX305" fmla="*/ 5862897 w 6890927"/>
                <a:gd name="connsiteY305" fmla="*/ 1208188 h 2235892"/>
                <a:gd name="connsiteX306" fmla="*/ 5839489 w 6890927"/>
                <a:gd name="connsiteY306" fmla="*/ 1197946 h 2235892"/>
                <a:gd name="connsiteX307" fmla="*/ 5828760 w 6890927"/>
                <a:gd name="connsiteY307" fmla="*/ 1191607 h 2235892"/>
                <a:gd name="connsiteX308" fmla="*/ 5815918 w 6890927"/>
                <a:gd name="connsiteY308" fmla="*/ 1180878 h 2235892"/>
                <a:gd name="connsiteX309" fmla="*/ 5804051 w 6890927"/>
                <a:gd name="connsiteY309" fmla="*/ 1159907 h 2235892"/>
                <a:gd name="connsiteX310" fmla="*/ 5804702 w 6890927"/>
                <a:gd name="connsiteY310" fmla="*/ 1138449 h 2235892"/>
                <a:gd name="connsiteX311" fmla="*/ 5839977 w 6890927"/>
                <a:gd name="connsiteY311" fmla="*/ 1110327 h 2235892"/>
                <a:gd name="connsiteX312" fmla="*/ 5868587 w 6890927"/>
                <a:gd name="connsiteY312" fmla="*/ 1110814 h 2235892"/>
                <a:gd name="connsiteX313" fmla="*/ 5891508 w 6890927"/>
                <a:gd name="connsiteY313" fmla="*/ 1114553 h 2235892"/>
                <a:gd name="connsiteX314" fmla="*/ 5967099 w 6890927"/>
                <a:gd name="connsiteY314" fmla="*/ 1134385 h 2235892"/>
                <a:gd name="connsiteX315" fmla="*/ 5933286 w 6890927"/>
                <a:gd name="connsiteY315" fmla="*/ 1097322 h 2235892"/>
                <a:gd name="connsiteX316" fmla="*/ 5903537 w 6890927"/>
                <a:gd name="connsiteY316" fmla="*/ 1062209 h 2235892"/>
                <a:gd name="connsiteX317" fmla="*/ 5873139 w 6890927"/>
                <a:gd name="connsiteY317" fmla="*/ 1023520 h 2235892"/>
                <a:gd name="connsiteX318" fmla="*/ 5851193 w 6890927"/>
                <a:gd name="connsiteY318" fmla="*/ 992633 h 2235892"/>
                <a:gd name="connsiteX319" fmla="*/ 5836238 w 6890927"/>
                <a:gd name="connsiteY319" fmla="*/ 968412 h 2235892"/>
                <a:gd name="connsiteX320" fmla="*/ 5823395 w 6890927"/>
                <a:gd name="connsiteY320" fmla="*/ 920131 h 2235892"/>
                <a:gd name="connsiteX321" fmla="*/ 5853307 w 6890927"/>
                <a:gd name="connsiteY321" fmla="*/ 893309 h 2235892"/>
                <a:gd name="connsiteX322" fmla="*/ 5892159 w 6890927"/>
                <a:gd name="connsiteY322" fmla="*/ 907127 h 2235892"/>
                <a:gd name="connsiteX323" fmla="*/ 5928897 w 6890927"/>
                <a:gd name="connsiteY323" fmla="*/ 934762 h 2235892"/>
                <a:gd name="connsiteX324" fmla="*/ 5997172 w 6890927"/>
                <a:gd name="connsiteY324" fmla="*/ 991333 h 2235892"/>
                <a:gd name="connsiteX325" fmla="*/ 6119417 w 6890927"/>
                <a:gd name="connsiteY325" fmla="*/ 1111139 h 2235892"/>
                <a:gd name="connsiteX326" fmla="*/ 6149653 w 6890927"/>
                <a:gd name="connsiteY326" fmla="*/ 1144627 h 2235892"/>
                <a:gd name="connsiteX327" fmla="*/ 6172575 w 6890927"/>
                <a:gd name="connsiteY327" fmla="*/ 1171449 h 2235892"/>
                <a:gd name="connsiteX328" fmla="*/ 6177776 w 6890927"/>
                <a:gd name="connsiteY328" fmla="*/ 1177139 h 2235892"/>
                <a:gd name="connsiteX329" fmla="*/ 6183303 w 6890927"/>
                <a:gd name="connsiteY329" fmla="*/ 1187055 h 2235892"/>
                <a:gd name="connsiteX330" fmla="*/ 6172087 w 6890927"/>
                <a:gd name="connsiteY330" fmla="*/ 1221355 h 2235892"/>
                <a:gd name="connsiteX331" fmla="*/ 6165584 w 6890927"/>
                <a:gd name="connsiteY331" fmla="*/ 1224606 h 2235892"/>
                <a:gd name="connsiteX332" fmla="*/ 6167373 w 6890927"/>
                <a:gd name="connsiteY332" fmla="*/ 1229320 h 2235892"/>
                <a:gd name="connsiteX333" fmla="*/ 6158757 w 6890927"/>
                <a:gd name="connsiteY333" fmla="*/ 1263784 h 2235892"/>
                <a:gd name="connsiteX334" fmla="*/ 6135836 w 6890927"/>
                <a:gd name="connsiteY334" fmla="*/ 1272399 h 2235892"/>
                <a:gd name="connsiteX335" fmla="*/ 6123807 w 6890927"/>
                <a:gd name="connsiteY335" fmla="*/ 1270773 h 2235892"/>
                <a:gd name="connsiteX336" fmla="*/ 6123807 w 6890927"/>
                <a:gd name="connsiteY336" fmla="*/ 1270773 h 2235892"/>
                <a:gd name="connsiteX337" fmla="*/ 5969699 w 6890927"/>
                <a:gd name="connsiteY337" fmla="*/ 1046928 h 2235892"/>
                <a:gd name="connsiteX338" fmla="*/ 5992458 w 6890927"/>
                <a:gd name="connsiteY338" fmla="*/ 1072288 h 2235892"/>
                <a:gd name="connsiteX339" fmla="*/ 5996685 w 6890927"/>
                <a:gd name="connsiteY339" fmla="*/ 1070662 h 2235892"/>
                <a:gd name="connsiteX340" fmla="*/ 5997823 w 6890927"/>
                <a:gd name="connsiteY340" fmla="*/ 1071637 h 2235892"/>
                <a:gd name="connsiteX341" fmla="*/ 5996685 w 6890927"/>
                <a:gd name="connsiteY341" fmla="*/ 1070662 h 2235892"/>
                <a:gd name="connsiteX342" fmla="*/ 5996685 w 6890927"/>
                <a:gd name="connsiteY342" fmla="*/ 1070662 h 2235892"/>
                <a:gd name="connsiteX343" fmla="*/ 5996197 w 6890927"/>
                <a:gd name="connsiteY343" fmla="*/ 1070174 h 2235892"/>
                <a:gd name="connsiteX344" fmla="*/ 5996197 w 6890927"/>
                <a:gd name="connsiteY344" fmla="*/ 1070174 h 2235892"/>
                <a:gd name="connsiteX345" fmla="*/ 5964660 w 6890927"/>
                <a:gd name="connsiteY345" fmla="*/ 1041076 h 2235892"/>
                <a:gd name="connsiteX346" fmla="*/ 5969537 w 6890927"/>
                <a:gd name="connsiteY346" fmla="*/ 1046766 h 2235892"/>
                <a:gd name="connsiteX347" fmla="*/ 5969537 w 6890927"/>
                <a:gd name="connsiteY347" fmla="*/ 1046766 h 2235892"/>
                <a:gd name="connsiteX348" fmla="*/ 6567270 w 6890927"/>
                <a:gd name="connsiteY348" fmla="*/ 353447 h 2235892"/>
                <a:gd name="connsiteX349" fmla="*/ 6502083 w 6890927"/>
                <a:gd name="connsiteY349" fmla="*/ 295576 h 2235892"/>
                <a:gd name="connsiteX350" fmla="*/ 6443074 w 6890927"/>
                <a:gd name="connsiteY350" fmla="*/ 228439 h 2235892"/>
                <a:gd name="connsiteX351" fmla="*/ 6421616 w 6890927"/>
                <a:gd name="connsiteY351" fmla="*/ 194301 h 2235892"/>
                <a:gd name="connsiteX352" fmla="*/ 6416739 w 6890927"/>
                <a:gd name="connsiteY352" fmla="*/ 144720 h 2235892"/>
                <a:gd name="connsiteX353" fmla="*/ 6433483 w 6890927"/>
                <a:gd name="connsiteY353" fmla="*/ 127976 h 2235892"/>
                <a:gd name="connsiteX354" fmla="*/ 6454291 w 6890927"/>
                <a:gd name="connsiteY354" fmla="*/ 124400 h 2235892"/>
                <a:gd name="connsiteX355" fmla="*/ 6493955 w 6890927"/>
                <a:gd name="connsiteY355" fmla="*/ 143745 h 2235892"/>
                <a:gd name="connsiteX356" fmla="*/ 6530531 w 6890927"/>
                <a:gd name="connsiteY356" fmla="*/ 174144 h 2235892"/>
                <a:gd name="connsiteX357" fmla="*/ 6525329 w 6890927"/>
                <a:gd name="connsiteY357" fmla="*/ 147971 h 2235892"/>
                <a:gd name="connsiteX358" fmla="*/ 6518827 w 6890927"/>
                <a:gd name="connsiteY358" fmla="*/ 102129 h 2235892"/>
                <a:gd name="connsiteX359" fmla="*/ 6517201 w 6890927"/>
                <a:gd name="connsiteY359" fmla="*/ 75144 h 2235892"/>
                <a:gd name="connsiteX360" fmla="*/ 6518339 w 6890927"/>
                <a:gd name="connsiteY360" fmla="*/ 49785 h 2235892"/>
                <a:gd name="connsiteX361" fmla="*/ 6525005 w 6890927"/>
                <a:gd name="connsiteY361" fmla="*/ 25239 h 2235892"/>
                <a:gd name="connsiteX362" fmla="*/ 6540447 w 6890927"/>
                <a:gd name="connsiteY362" fmla="*/ 10608 h 2235892"/>
                <a:gd name="connsiteX363" fmla="*/ 6563369 w 6890927"/>
                <a:gd name="connsiteY363" fmla="*/ 8983 h 2235892"/>
                <a:gd name="connsiteX364" fmla="*/ 6591979 w 6890927"/>
                <a:gd name="connsiteY364" fmla="*/ 40844 h 2235892"/>
                <a:gd name="connsiteX365" fmla="*/ 6610836 w 6890927"/>
                <a:gd name="connsiteY365" fmla="*/ 100016 h 2235892"/>
                <a:gd name="connsiteX366" fmla="*/ 6627417 w 6890927"/>
                <a:gd name="connsiteY366" fmla="*/ 157562 h 2235892"/>
                <a:gd name="connsiteX367" fmla="*/ 6631969 w 6890927"/>
                <a:gd name="connsiteY367" fmla="*/ 173981 h 2235892"/>
                <a:gd name="connsiteX368" fmla="*/ 6643348 w 6890927"/>
                <a:gd name="connsiteY368" fmla="*/ 145858 h 2235892"/>
                <a:gd name="connsiteX369" fmla="*/ 6643348 w 6890927"/>
                <a:gd name="connsiteY369" fmla="*/ 145858 h 2235892"/>
                <a:gd name="connsiteX370" fmla="*/ 6644649 w 6890927"/>
                <a:gd name="connsiteY370" fmla="*/ 142769 h 2235892"/>
                <a:gd name="connsiteX371" fmla="*/ 6644649 w 6890927"/>
                <a:gd name="connsiteY371" fmla="*/ 143257 h 2235892"/>
                <a:gd name="connsiteX372" fmla="*/ 6671959 w 6890927"/>
                <a:gd name="connsiteY372" fmla="*/ 79371 h 2235892"/>
                <a:gd name="connsiteX373" fmla="*/ 6687402 w 6890927"/>
                <a:gd name="connsiteY373" fmla="*/ 45721 h 2235892"/>
                <a:gd name="connsiteX374" fmla="*/ 6696505 w 6890927"/>
                <a:gd name="connsiteY374" fmla="*/ 28165 h 2235892"/>
                <a:gd name="connsiteX375" fmla="*/ 6723166 w 6890927"/>
                <a:gd name="connsiteY375" fmla="*/ 1505 h 2235892"/>
                <a:gd name="connsiteX376" fmla="*/ 6745599 w 6890927"/>
                <a:gd name="connsiteY376" fmla="*/ 2805 h 2235892"/>
                <a:gd name="connsiteX377" fmla="*/ 6760554 w 6890927"/>
                <a:gd name="connsiteY377" fmla="*/ 19712 h 2235892"/>
                <a:gd name="connsiteX378" fmla="*/ 6763317 w 6890927"/>
                <a:gd name="connsiteY378" fmla="*/ 30928 h 2235892"/>
                <a:gd name="connsiteX379" fmla="*/ 6763155 w 6890927"/>
                <a:gd name="connsiteY379" fmla="*/ 42795 h 2235892"/>
                <a:gd name="connsiteX380" fmla="*/ 6760717 w 6890927"/>
                <a:gd name="connsiteY380" fmla="*/ 61489 h 2235892"/>
                <a:gd name="connsiteX381" fmla="*/ 6756490 w 6890927"/>
                <a:gd name="connsiteY381" fmla="*/ 84898 h 2235892"/>
                <a:gd name="connsiteX382" fmla="*/ 6747387 w 6890927"/>
                <a:gd name="connsiteY382" fmla="*/ 129440 h 2235892"/>
                <a:gd name="connsiteX383" fmla="*/ 6728205 w 6890927"/>
                <a:gd name="connsiteY383" fmla="*/ 212345 h 2235892"/>
                <a:gd name="connsiteX384" fmla="*/ 6706259 w 6890927"/>
                <a:gd name="connsiteY384" fmla="*/ 292000 h 2235892"/>
                <a:gd name="connsiteX385" fmla="*/ 6693417 w 6890927"/>
                <a:gd name="connsiteY385" fmla="*/ 328576 h 2235892"/>
                <a:gd name="connsiteX386" fmla="*/ 6687239 w 6890927"/>
                <a:gd name="connsiteY386" fmla="*/ 340768 h 2235892"/>
                <a:gd name="connsiteX387" fmla="*/ 6655540 w 6890927"/>
                <a:gd name="connsiteY387" fmla="*/ 358649 h 2235892"/>
                <a:gd name="connsiteX388" fmla="*/ 6626442 w 6890927"/>
                <a:gd name="connsiteY388" fmla="*/ 346782 h 2235892"/>
                <a:gd name="connsiteX389" fmla="*/ 6624329 w 6890927"/>
                <a:gd name="connsiteY389" fmla="*/ 348083 h 2235892"/>
                <a:gd name="connsiteX390" fmla="*/ 6608398 w 6890927"/>
                <a:gd name="connsiteY390" fmla="*/ 351334 h 2235892"/>
                <a:gd name="connsiteX391" fmla="*/ 6588403 w 6890927"/>
                <a:gd name="connsiteY391" fmla="*/ 360925 h 2235892"/>
                <a:gd name="connsiteX392" fmla="*/ 6586452 w 6890927"/>
                <a:gd name="connsiteY392" fmla="*/ 360925 h 2235892"/>
                <a:gd name="connsiteX393" fmla="*/ 6566945 w 6890927"/>
                <a:gd name="connsiteY393" fmla="*/ 353772 h 2235892"/>
                <a:gd name="connsiteX394" fmla="*/ 6566945 w 6890927"/>
                <a:gd name="connsiteY394" fmla="*/ 353772 h 2235892"/>
                <a:gd name="connsiteX395" fmla="*/ 6890602 w 6890927"/>
                <a:gd name="connsiteY395" fmla="*/ 1384403 h 2235892"/>
                <a:gd name="connsiteX396" fmla="*/ 6890114 w 6890927"/>
                <a:gd name="connsiteY396" fmla="*/ 1383102 h 2235892"/>
                <a:gd name="connsiteX397" fmla="*/ 6888001 w 6890927"/>
                <a:gd name="connsiteY397" fmla="*/ 1382777 h 2235892"/>
                <a:gd name="connsiteX398" fmla="*/ 6862641 w 6890927"/>
                <a:gd name="connsiteY398" fmla="*/ 1361320 h 2235892"/>
                <a:gd name="connsiteX399" fmla="*/ 6850612 w 6890927"/>
                <a:gd name="connsiteY399" fmla="*/ 1341649 h 2235892"/>
                <a:gd name="connsiteX400" fmla="*/ 6829805 w 6890927"/>
                <a:gd name="connsiteY400" fmla="*/ 1306862 h 2235892"/>
                <a:gd name="connsiteX401" fmla="*/ 6782825 w 6890927"/>
                <a:gd name="connsiteY401" fmla="*/ 1226394 h 2235892"/>
                <a:gd name="connsiteX402" fmla="*/ 6704959 w 6890927"/>
                <a:gd name="connsiteY402" fmla="*/ 1071637 h 2235892"/>
                <a:gd name="connsiteX403" fmla="*/ 6673259 w 6890927"/>
                <a:gd name="connsiteY403" fmla="*/ 988894 h 2235892"/>
                <a:gd name="connsiteX404" fmla="*/ 6658303 w 6890927"/>
                <a:gd name="connsiteY404" fmla="*/ 946304 h 2235892"/>
                <a:gd name="connsiteX405" fmla="*/ 6652939 w 6890927"/>
                <a:gd name="connsiteY405" fmla="*/ 928422 h 2235892"/>
                <a:gd name="connsiteX406" fmla="*/ 6648063 w 6890927"/>
                <a:gd name="connsiteY406" fmla="*/ 903063 h 2235892"/>
                <a:gd name="connsiteX407" fmla="*/ 6651801 w 6890927"/>
                <a:gd name="connsiteY407" fmla="*/ 875427 h 2235892"/>
                <a:gd name="connsiteX408" fmla="*/ 6664806 w 6890927"/>
                <a:gd name="connsiteY408" fmla="*/ 859334 h 2235892"/>
                <a:gd name="connsiteX409" fmla="*/ 6686264 w 6890927"/>
                <a:gd name="connsiteY409" fmla="*/ 853319 h 2235892"/>
                <a:gd name="connsiteX410" fmla="*/ 6730643 w 6890927"/>
                <a:gd name="connsiteY410" fmla="*/ 880954 h 2235892"/>
                <a:gd name="connsiteX411" fmla="*/ 6773233 w 6890927"/>
                <a:gd name="connsiteY411" fmla="*/ 948904 h 2235892"/>
                <a:gd name="connsiteX412" fmla="*/ 6812574 w 6890927"/>
                <a:gd name="connsiteY412" fmla="*/ 1030022 h 2235892"/>
                <a:gd name="connsiteX413" fmla="*/ 6847199 w 6890927"/>
                <a:gd name="connsiteY413" fmla="*/ 1109514 h 2235892"/>
                <a:gd name="connsiteX414" fmla="*/ 6846061 w 6890927"/>
                <a:gd name="connsiteY414" fmla="*/ 1106913 h 2235892"/>
                <a:gd name="connsiteX415" fmla="*/ 6850449 w 6890927"/>
                <a:gd name="connsiteY415" fmla="*/ 1117317 h 2235892"/>
                <a:gd name="connsiteX416" fmla="*/ 6850125 w 6890927"/>
                <a:gd name="connsiteY416" fmla="*/ 1116666 h 2235892"/>
                <a:gd name="connsiteX417" fmla="*/ 6879385 w 6890927"/>
                <a:gd name="connsiteY417" fmla="*/ 1187380 h 2235892"/>
                <a:gd name="connsiteX418" fmla="*/ 6877272 w 6890927"/>
                <a:gd name="connsiteY418" fmla="*/ 1106750 h 2235892"/>
                <a:gd name="connsiteX419" fmla="*/ 6877922 w 6890927"/>
                <a:gd name="connsiteY419" fmla="*/ 1043189 h 2235892"/>
                <a:gd name="connsiteX420" fmla="*/ 6880523 w 6890927"/>
                <a:gd name="connsiteY420" fmla="*/ 988244 h 2235892"/>
                <a:gd name="connsiteX421" fmla="*/ 6884750 w 6890927"/>
                <a:gd name="connsiteY421" fmla="*/ 932811 h 2235892"/>
                <a:gd name="connsiteX422" fmla="*/ 6887513 w 6890927"/>
                <a:gd name="connsiteY422" fmla="*/ 907127 h 2235892"/>
                <a:gd name="connsiteX423" fmla="*/ 6890928 w 6890927"/>
                <a:gd name="connsiteY423" fmla="*/ 886644 h 2235892"/>
                <a:gd name="connsiteX424" fmla="*/ 6890928 w 6890927"/>
                <a:gd name="connsiteY424" fmla="*/ 1384078 h 2235892"/>
                <a:gd name="connsiteX425" fmla="*/ 6890928 w 6890927"/>
                <a:gd name="connsiteY425" fmla="*/ 1384078 h 2235892"/>
                <a:gd name="connsiteX426" fmla="*/ 5754795 w 6890927"/>
                <a:gd name="connsiteY426" fmla="*/ 2235405 h 2235892"/>
                <a:gd name="connsiteX427" fmla="*/ 5754307 w 6890927"/>
                <a:gd name="connsiteY427" fmla="*/ 2233454 h 2235892"/>
                <a:gd name="connsiteX428" fmla="*/ 5713830 w 6890927"/>
                <a:gd name="connsiteY428" fmla="*/ 2058214 h 2235892"/>
                <a:gd name="connsiteX429" fmla="*/ 5704077 w 6890927"/>
                <a:gd name="connsiteY429" fmla="*/ 2000993 h 2235892"/>
                <a:gd name="connsiteX430" fmla="*/ 5699362 w 6890927"/>
                <a:gd name="connsiteY430" fmla="*/ 1967505 h 2235892"/>
                <a:gd name="connsiteX431" fmla="*/ 5695461 w 6890927"/>
                <a:gd name="connsiteY431" fmla="*/ 1930604 h 2235892"/>
                <a:gd name="connsiteX432" fmla="*/ 5697737 w 6890927"/>
                <a:gd name="connsiteY432" fmla="*/ 1855176 h 2235892"/>
                <a:gd name="connsiteX433" fmla="*/ 5725372 w 6890927"/>
                <a:gd name="connsiteY433" fmla="*/ 1789177 h 2235892"/>
                <a:gd name="connsiteX434" fmla="*/ 5736426 w 6890927"/>
                <a:gd name="connsiteY434" fmla="*/ 1779749 h 2235892"/>
                <a:gd name="connsiteX435" fmla="*/ 5754633 w 6890927"/>
                <a:gd name="connsiteY435" fmla="*/ 1773246 h 2235892"/>
                <a:gd name="connsiteX436" fmla="*/ 5768775 w 6890927"/>
                <a:gd name="connsiteY436" fmla="*/ 1774709 h 2235892"/>
                <a:gd name="connsiteX437" fmla="*/ 5783731 w 6890927"/>
                <a:gd name="connsiteY437" fmla="*/ 1783000 h 2235892"/>
                <a:gd name="connsiteX438" fmla="*/ 5792997 w 6890927"/>
                <a:gd name="connsiteY438" fmla="*/ 1794704 h 2235892"/>
                <a:gd name="connsiteX439" fmla="*/ 5801613 w 6890927"/>
                <a:gd name="connsiteY439" fmla="*/ 1814862 h 2235892"/>
                <a:gd name="connsiteX440" fmla="*/ 5805351 w 6890927"/>
                <a:gd name="connsiteY440" fmla="*/ 1828029 h 2235892"/>
                <a:gd name="connsiteX441" fmla="*/ 5805026 w 6890927"/>
                <a:gd name="connsiteY441" fmla="*/ 1826728 h 2235892"/>
                <a:gd name="connsiteX442" fmla="*/ 5805840 w 6890927"/>
                <a:gd name="connsiteY442" fmla="*/ 1829817 h 2235892"/>
                <a:gd name="connsiteX443" fmla="*/ 5805840 w 6890927"/>
                <a:gd name="connsiteY443" fmla="*/ 1830630 h 2235892"/>
                <a:gd name="connsiteX444" fmla="*/ 5806001 w 6890927"/>
                <a:gd name="connsiteY444" fmla="*/ 1830630 h 2235892"/>
                <a:gd name="connsiteX445" fmla="*/ 5826160 w 6890927"/>
                <a:gd name="connsiteY445" fmla="*/ 1912885 h 2235892"/>
                <a:gd name="connsiteX446" fmla="*/ 5843065 w 6890927"/>
                <a:gd name="connsiteY446" fmla="*/ 1994816 h 2235892"/>
                <a:gd name="connsiteX447" fmla="*/ 5862410 w 6890927"/>
                <a:gd name="connsiteY447" fmla="*/ 2116086 h 2235892"/>
                <a:gd name="connsiteX448" fmla="*/ 5866961 w 6890927"/>
                <a:gd name="connsiteY448" fmla="*/ 2103406 h 2235892"/>
                <a:gd name="connsiteX449" fmla="*/ 5898335 w 6890927"/>
                <a:gd name="connsiteY449" fmla="*/ 2021313 h 2235892"/>
                <a:gd name="connsiteX450" fmla="*/ 5909227 w 6890927"/>
                <a:gd name="connsiteY450" fmla="*/ 2000343 h 2235892"/>
                <a:gd name="connsiteX451" fmla="*/ 5923045 w 6890927"/>
                <a:gd name="connsiteY451" fmla="*/ 1985550 h 2235892"/>
                <a:gd name="connsiteX452" fmla="*/ 5947591 w 6890927"/>
                <a:gd name="connsiteY452" fmla="*/ 1980998 h 2235892"/>
                <a:gd name="connsiteX453" fmla="*/ 5965635 w 6890927"/>
                <a:gd name="connsiteY453" fmla="*/ 1991240 h 2235892"/>
                <a:gd name="connsiteX454" fmla="*/ 5975390 w 6890927"/>
                <a:gd name="connsiteY454" fmla="*/ 2012697 h 2235892"/>
                <a:gd name="connsiteX455" fmla="*/ 5977503 w 6890927"/>
                <a:gd name="connsiteY455" fmla="*/ 2041308 h 2235892"/>
                <a:gd name="connsiteX456" fmla="*/ 5977015 w 6890927"/>
                <a:gd name="connsiteY456" fmla="*/ 2061953 h 2235892"/>
                <a:gd name="connsiteX457" fmla="*/ 5973601 w 6890927"/>
                <a:gd name="connsiteY457" fmla="*/ 2108445 h 2235892"/>
                <a:gd name="connsiteX458" fmla="*/ 5968724 w 6890927"/>
                <a:gd name="connsiteY458" fmla="*/ 2154449 h 2235892"/>
                <a:gd name="connsiteX459" fmla="*/ 5958158 w 6890927"/>
                <a:gd name="connsiteY459" fmla="*/ 2235405 h 2235892"/>
                <a:gd name="connsiteX460" fmla="*/ 5891833 w 6890927"/>
                <a:gd name="connsiteY460" fmla="*/ 2235405 h 2235892"/>
                <a:gd name="connsiteX461" fmla="*/ 5896710 w 6890927"/>
                <a:gd name="connsiteY461" fmla="*/ 2205006 h 2235892"/>
                <a:gd name="connsiteX462" fmla="*/ 5889557 w 6890927"/>
                <a:gd name="connsiteY462" fmla="*/ 2230365 h 2235892"/>
                <a:gd name="connsiteX463" fmla="*/ 5888257 w 6890927"/>
                <a:gd name="connsiteY463" fmla="*/ 2235405 h 2235892"/>
                <a:gd name="connsiteX464" fmla="*/ 5753983 w 6890927"/>
                <a:gd name="connsiteY464" fmla="*/ 2235405 h 2235892"/>
                <a:gd name="connsiteX465" fmla="*/ 3197727 w 6890927"/>
                <a:gd name="connsiteY465" fmla="*/ 2235405 h 2235892"/>
                <a:gd name="connsiteX466" fmla="*/ 3160175 w 6890927"/>
                <a:gd name="connsiteY466" fmla="*/ 2163715 h 2235892"/>
                <a:gd name="connsiteX467" fmla="*/ 3122299 w 6890927"/>
                <a:gd name="connsiteY467" fmla="*/ 2084061 h 2235892"/>
                <a:gd name="connsiteX468" fmla="*/ 3106693 w 6890927"/>
                <a:gd name="connsiteY468" fmla="*/ 2046835 h 2235892"/>
                <a:gd name="connsiteX469" fmla="*/ 3081983 w 6890927"/>
                <a:gd name="connsiteY469" fmla="*/ 1977747 h 2235892"/>
                <a:gd name="connsiteX470" fmla="*/ 3082471 w 6890927"/>
                <a:gd name="connsiteY470" fmla="*/ 1932067 h 2235892"/>
                <a:gd name="connsiteX471" fmla="*/ 3097589 w 6890927"/>
                <a:gd name="connsiteY471" fmla="*/ 1915811 h 2235892"/>
                <a:gd name="connsiteX472" fmla="*/ 3121161 w 6890927"/>
                <a:gd name="connsiteY472" fmla="*/ 1911910 h 2235892"/>
                <a:gd name="connsiteX473" fmla="*/ 3168628 w 6890927"/>
                <a:gd name="connsiteY473" fmla="*/ 1961003 h 2235892"/>
                <a:gd name="connsiteX474" fmla="*/ 3206016 w 6890927"/>
                <a:gd name="connsiteY474" fmla="*/ 2034968 h 2235892"/>
                <a:gd name="connsiteX475" fmla="*/ 3222272 w 6890927"/>
                <a:gd name="connsiteY475" fmla="*/ 2069268 h 2235892"/>
                <a:gd name="connsiteX476" fmla="*/ 3222272 w 6890927"/>
                <a:gd name="connsiteY476" fmla="*/ 2069268 h 2235892"/>
                <a:gd name="connsiteX477" fmla="*/ 3222272 w 6890927"/>
                <a:gd name="connsiteY477" fmla="*/ 2069268 h 2235892"/>
                <a:gd name="connsiteX478" fmla="*/ 3214307 w 6890927"/>
                <a:gd name="connsiteY478" fmla="*/ 1981160 h 2235892"/>
                <a:gd name="connsiteX479" fmla="*/ 3211869 w 6890927"/>
                <a:gd name="connsiteY479" fmla="*/ 1895491 h 2235892"/>
                <a:gd name="connsiteX480" fmla="*/ 3213169 w 6890927"/>
                <a:gd name="connsiteY480" fmla="*/ 1849649 h 2235892"/>
                <a:gd name="connsiteX481" fmla="*/ 3214958 w 6890927"/>
                <a:gd name="connsiteY481" fmla="*/ 1823315 h 2235892"/>
                <a:gd name="connsiteX482" fmla="*/ 3226825 w 6890927"/>
                <a:gd name="connsiteY482" fmla="*/ 1770970 h 2235892"/>
                <a:gd name="connsiteX483" fmla="*/ 3255760 w 6890927"/>
                <a:gd name="connsiteY483" fmla="*/ 1736020 h 2235892"/>
                <a:gd name="connsiteX484" fmla="*/ 3277055 w 6890927"/>
                <a:gd name="connsiteY484" fmla="*/ 1736020 h 2235892"/>
                <a:gd name="connsiteX485" fmla="*/ 3295913 w 6890927"/>
                <a:gd name="connsiteY485" fmla="*/ 1751626 h 2235892"/>
                <a:gd name="connsiteX486" fmla="*/ 3303715 w 6890927"/>
                <a:gd name="connsiteY486" fmla="*/ 1773409 h 2235892"/>
                <a:gd name="connsiteX487" fmla="*/ 3307292 w 6890927"/>
                <a:gd name="connsiteY487" fmla="*/ 1795680 h 2235892"/>
                <a:gd name="connsiteX488" fmla="*/ 3309730 w 6890927"/>
                <a:gd name="connsiteY488" fmla="*/ 1818438 h 2235892"/>
                <a:gd name="connsiteX489" fmla="*/ 3317533 w 6890927"/>
                <a:gd name="connsiteY489" fmla="*/ 1909634 h 2235892"/>
                <a:gd name="connsiteX490" fmla="*/ 3323548 w 6890927"/>
                <a:gd name="connsiteY490" fmla="*/ 1994490 h 2235892"/>
                <a:gd name="connsiteX491" fmla="*/ 3329237 w 6890927"/>
                <a:gd name="connsiteY491" fmla="*/ 2128115 h 2235892"/>
                <a:gd name="connsiteX492" fmla="*/ 3332976 w 6890927"/>
                <a:gd name="connsiteY492" fmla="*/ 2155587 h 2235892"/>
                <a:gd name="connsiteX493" fmla="*/ 3341592 w 6890927"/>
                <a:gd name="connsiteY493" fmla="*/ 2235242 h 2235892"/>
                <a:gd name="connsiteX494" fmla="*/ 3197888 w 6890927"/>
                <a:gd name="connsiteY494" fmla="*/ 2235242 h 2235892"/>
                <a:gd name="connsiteX495" fmla="*/ 2010063 w 6890927"/>
                <a:gd name="connsiteY495" fmla="*/ 1906871 h 2235892"/>
                <a:gd name="connsiteX496" fmla="*/ 1983566 w 6890927"/>
                <a:gd name="connsiteY496" fmla="*/ 1886713 h 2235892"/>
                <a:gd name="connsiteX497" fmla="*/ 1980802 w 6890927"/>
                <a:gd name="connsiteY497" fmla="*/ 1879886 h 2235892"/>
                <a:gd name="connsiteX498" fmla="*/ 1979177 w 6890927"/>
                <a:gd name="connsiteY498" fmla="*/ 1876309 h 2235892"/>
                <a:gd name="connsiteX499" fmla="*/ 1977714 w 6890927"/>
                <a:gd name="connsiteY499" fmla="*/ 1875496 h 2235892"/>
                <a:gd name="connsiteX500" fmla="*/ 1961620 w 6890927"/>
                <a:gd name="connsiteY500" fmla="*/ 1862004 h 2235892"/>
                <a:gd name="connsiteX501" fmla="*/ 1904887 w 6890927"/>
                <a:gd name="connsiteY501" fmla="*/ 1799581 h 2235892"/>
                <a:gd name="connsiteX502" fmla="*/ 1793533 w 6890927"/>
                <a:gd name="connsiteY502" fmla="*/ 1660755 h 2235892"/>
                <a:gd name="connsiteX503" fmla="*/ 1767198 w 6890927"/>
                <a:gd name="connsiteY503" fmla="*/ 1624341 h 2235892"/>
                <a:gd name="connsiteX504" fmla="*/ 1743465 w 6890927"/>
                <a:gd name="connsiteY504" fmla="*/ 1584352 h 2235892"/>
                <a:gd name="connsiteX505" fmla="*/ 1732573 w 6890927"/>
                <a:gd name="connsiteY505" fmla="*/ 1556879 h 2235892"/>
                <a:gd name="connsiteX506" fmla="*/ 1725746 w 6890927"/>
                <a:gd name="connsiteY506" fmla="*/ 1525017 h 2235892"/>
                <a:gd name="connsiteX507" fmla="*/ 1736312 w 6890927"/>
                <a:gd name="connsiteY507" fmla="*/ 1482914 h 2235892"/>
                <a:gd name="connsiteX508" fmla="*/ 1781504 w 6890927"/>
                <a:gd name="connsiteY508" fmla="*/ 1472023 h 2235892"/>
                <a:gd name="connsiteX509" fmla="*/ 1801499 w 6890927"/>
                <a:gd name="connsiteY509" fmla="*/ 1482589 h 2235892"/>
                <a:gd name="connsiteX510" fmla="*/ 1820193 w 6890927"/>
                <a:gd name="connsiteY510" fmla="*/ 1499170 h 2235892"/>
                <a:gd name="connsiteX511" fmla="*/ 1834011 w 6890927"/>
                <a:gd name="connsiteY511" fmla="*/ 1514776 h 2235892"/>
                <a:gd name="connsiteX512" fmla="*/ 1887330 w 6890927"/>
                <a:gd name="connsiteY512" fmla="*/ 1587115 h 2235892"/>
                <a:gd name="connsiteX513" fmla="*/ 1933335 w 6890927"/>
                <a:gd name="connsiteY513" fmla="*/ 1661242 h 2235892"/>
                <a:gd name="connsiteX514" fmla="*/ 1949428 w 6890927"/>
                <a:gd name="connsiteY514" fmla="*/ 1688715 h 2235892"/>
                <a:gd name="connsiteX515" fmla="*/ 1926832 w 6890927"/>
                <a:gd name="connsiteY515" fmla="*/ 1591829 h 2235892"/>
                <a:gd name="connsiteX516" fmla="*/ 1914153 w 6890927"/>
                <a:gd name="connsiteY516" fmla="*/ 1526480 h 2235892"/>
                <a:gd name="connsiteX517" fmla="*/ 1908463 w 6890927"/>
                <a:gd name="connsiteY517" fmla="*/ 1486328 h 2235892"/>
                <a:gd name="connsiteX518" fmla="*/ 1904724 w 6890927"/>
                <a:gd name="connsiteY518" fmla="*/ 1447964 h 2235892"/>
                <a:gd name="connsiteX519" fmla="*/ 1902773 w 6890927"/>
                <a:gd name="connsiteY519" fmla="*/ 1411225 h 2235892"/>
                <a:gd name="connsiteX520" fmla="*/ 1902448 w 6890927"/>
                <a:gd name="connsiteY520" fmla="*/ 1376762 h 2235892"/>
                <a:gd name="connsiteX521" fmla="*/ 1911552 w 6890927"/>
                <a:gd name="connsiteY521" fmla="*/ 1306211 h 2235892"/>
                <a:gd name="connsiteX522" fmla="*/ 1910576 w 6890927"/>
                <a:gd name="connsiteY522" fmla="*/ 1309950 h 2235892"/>
                <a:gd name="connsiteX523" fmla="*/ 1912690 w 6890927"/>
                <a:gd name="connsiteY523" fmla="*/ 1302147 h 2235892"/>
                <a:gd name="connsiteX524" fmla="*/ 1932684 w 6890927"/>
                <a:gd name="connsiteY524" fmla="*/ 1261182 h 2235892"/>
                <a:gd name="connsiteX525" fmla="*/ 1951704 w 6890927"/>
                <a:gd name="connsiteY525" fmla="*/ 1249315 h 2235892"/>
                <a:gd name="connsiteX526" fmla="*/ 1976413 w 6890927"/>
                <a:gd name="connsiteY526" fmla="*/ 1252404 h 2235892"/>
                <a:gd name="connsiteX527" fmla="*/ 2003073 w 6890927"/>
                <a:gd name="connsiteY527" fmla="*/ 1286054 h 2235892"/>
                <a:gd name="connsiteX528" fmla="*/ 2012339 w 6890927"/>
                <a:gd name="connsiteY528" fmla="*/ 1319866 h 2235892"/>
                <a:gd name="connsiteX529" fmla="*/ 2019491 w 6890927"/>
                <a:gd name="connsiteY529" fmla="*/ 1358881 h 2235892"/>
                <a:gd name="connsiteX530" fmla="*/ 2026644 w 6890927"/>
                <a:gd name="connsiteY530" fmla="*/ 1401634 h 2235892"/>
                <a:gd name="connsiteX531" fmla="*/ 2050053 w 6890927"/>
                <a:gd name="connsiteY531" fmla="*/ 1577199 h 2235892"/>
                <a:gd name="connsiteX532" fmla="*/ 2061432 w 6890927"/>
                <a:gd name="connsiteY532" fmla="*/ 1701232 h 2235892"/>
                <a:gd name="connsiteX533" fmla="*/ 2062082 w 6890927"/>
                <a:gd name="connsiteY533" fmla="*/ 1709360 h 2235892"/>
                <a:gd name="connsiteX534" fmla="*/ 2069072 w 6890927"/>
                <a:gd name="connsiteY534" fmla="*/ 1688878 h 2235892"/>
                <a:gd name="connsiteX535" fmla="*/ 2096870 w 6890927"/>
                <a:gd name="connsiteY535" fmla="*/ 1607923 h 2235892"/>
                <a:gd name="connsiteX536" fmla="*/ 2126619 w 6890927"/>
                <a:gd name="connsiteY536" fmla="*/ 1525342 h 2235892"/>
                <a:gd name="connsiteX537" fmla="*/ 2145150 w 6890927"/>
                <a:gd name="connsiteY537" fmla="*/ 1488441 h 2235892"/>
                <a:gd name="connsiteX538" fmla="*/ 2158805 w 6890927"/>
                <a:gd name="connsiteY538" fmla="*/ 1473323 h 2235892"/>
                <a:gd name="connsiteX539" fmla="*/ 2167909 w 6890927"/>
                <a:gd name="connsiteY539" fmla="*/ 1468446 h 2235892"/>
                <a:gd name="connsiteX540" fmla="*/ 2182864 w 6890927"/>
                <a:gd name="connsiteY540" fmla="*/ 1466984 h 2235892"/>
                <a:gd name="connsiteX541" fmla="*/ 2213100 w 6890927"/>
                <a:gd name="connsiteY541" fmla="*/ 1494131 h 2235892"/>
                <a:gd name="connsiteX542" fmla="*/ 2216027 w 6890927"/>
                <a:gd name="connsiteY542" fmla="*/ 1516401 h 2235892"/>
                <a:gd name="connsiteX543" fmla="*/ 2213588 w 6890927"/>
                <a:gd name="connsiteY543" fmla="*/ 1549564 h 2235892"/>
                <a:gd name="connsiteX544" fmla="*/ 2208874 w 6890927"/>
                <a:gd name="connsiteY544" fmla="*/ 1575736 h 2235892"/>
                <a:gd name="connsiteX545" fmla="*/ 2204972 w 6890927"/>
                <a:gd name="connsiteY545" fmla="*/ 1594918 h 2235892"/>
                <a:gd name="connsiteX546" fmla="*/ 2196032 w 6890927"/>
                <a:gd name="connsiteY546" fmla="*/ 1632307 h 2235892"/>
                <a:gd name="connsiteX547" fmla="*/ 2174249 w 6890927"/>
                <a:gd name="connsiteY547" fmla="*/ 1710336 h 2235892"/>
                <a:gd name="connsiteX548" fmla="*/ 2150840 w 6890927"/>
                <a:gd name="connsiteY548" fmla="*/ 1779912 h 2235892"/>
                <a:gd name="connsiteX549" fmla="*/ 2125318 w 6890927"/>
                <a:gd name="connsiteY549" fmla="*/ 1848837 h 2235892"/>
                <a:gd name="connsiteX550" fmla="*/ 2110688 w 6890927"/>
                <a:gd name="connsiteY550" fmla="*/ 1865743 h 2235892"/>
                <a:gd name="connsiteX551" fmla="*/ 2087929 w 6890927"/>
                <a:gd name="connsiteY551" fmla="*/ 1867368 h 2235892"/>
                <a:gd name="connsiteX552" fmla="*/ 2077038 w 6890927"/>
                <a:gd name="connsiteY552" fmla="*/ 1860704 h 2235892"/>
                <a:gd name="connsiteX553" fmla="*/ 2056067 w 6890927"/>
                <a:gd name="connsiteY553" fmla="*/ 1877772 h 2235892"/>
                <a:gd name="connsiteX554" fmla="*/ 2055255 w 6890927"/>
                <a:gd name="connsiteY554" fmla="*/ 1877772 h 2235892"/>
                <a:gd name="connsiteX555" fmla="*/ 2042087 w 6890927"/>
                <a:gd name="connsiteY555" fmla="*/ 1882974 h 2235892"/>
                <a:gd name="connsiteX556" fmla="*/ 2039649 w 6890927"/>
                <a:gd name="connsiteY556" fmla="*/ 1889964 h 2235892"/>
                <a:gd name="connsiteX557" fmla="*/ 2012339 w 6890927"/>
                <a:gd name="connsiteY557" fmla="*/ 1907033 h 2235892"/>
                <a:gd name="connsiteX558" fmla="*/ 2010551 w 6890927"/>
                <a:gd name="connsiteY558" fmla="*/ 1907033 h 2235892"/>
                <a:gd name="connsiteX559" fmla="*/ 2010551 w 6890927"/>
                <a:gd name="connsiteY559" fmla="*/ 1907033 h 2235892"/>
                <a:gd name="connsiteX560" fmla="*/ 1096963 w 6890927"/>
                <a:gd name="connsiteY560" fmla="*/ 1438210 h 2235892"/>
                <a:gd name="connsiteX561" fmla="*/ 1095663 w 6890927"/>
                <a:gd name="connsiteY561" fmla="*/ 1437560 h 2235892"/>
                <a:gd name="connsiteX562" fmla="*/ 1089486 w 6890927"/>
                <a:gd name="connsiteY562" fmla="*/ 1437722 h 2235892"/>
                <a:gd name="connsiteX563" fmla="*/ 1070304 w 6890927"/>
                <a:gd name="connsiteY563" fmla="*/ 1429432 h 2235892"/>
                <a:gd name="connsiteX564" fmla="*/ 1063476 w 6890927"/>
                <a:gd name="connsiteY564" fmla="*/ 1422117 h 2235892"/>
                <a:gd name="connsiteX565" fmla="*/ 1058274 w 6890927"/>
                <a:gd name="connsiteY565" fmla="*/ 1416102 h 2235892"/>
                <a:gd name="connsiteX566" fmla="*/ 1059575 w 6890927"/>
                <a:gd name="connsiteY566" fmla="*/ 1426831 h 2235892"/>
                <a:gd name="connsiteX567" fmla="*/ 1043156 w 6890927"/>
                <a:gd name="connsiteY567" fmla="*/ 1451865 h 2235892"/>
                <a:gd name="connsiteX568" fmla="*/ 1025600 w 6890927"/>
                <a:gd name="connsiteY568" fmla="*/ 1455604 h 2235892"/>
                <a:gd name="connsiteX569" fmla="*/ 1018772 w 6890927"/>
                <a:gd name="connsiteY569" fmla="*/ 1455279 h 2235892"/>
                <a:gd name="connsiteX570" fmla="*/ 994713 w 6890927"/>
                <a:gd name="connsiteY570" fmla="*/ 1453166 h 2235892"/>
                <a:gd name="connsiteX571" fmla="*/ 944970 w 6890927"/>
                <a:gd name="connsiteY571" fmla="*/ 1447476 h 2235892"/>
                <a:gd name="connsiteX572" fmla="*/ 916034 w 6890927"/>
                <a:gd name="connsiteY572" fmla="*/ 1414476 h 2235892"/>
                <a:gd name="connsiteX573" fmla="*/ 949034 w 6890927"/>
                <a:gd name="connsiteY573" fmla="*/ 1385541 h 2235892"/>
                <a:gd name="connsiteX574" fmla="*/ 998939 w 6890927"/>
                <a:gd name="connsiteY574" fmla="*/ 1388629 h 2235892"/>
                <a:gd name="connsiteX575" fmla="*/ 1025600 w 6890927"/>
                <a:gd name="connsiteY575" fmla="*/ 1392368 h 2235892"/>
                <a:gd name="connsiteX576" fmla="*/ 1037629 w 6890927"/>
                <a:gd name="connsiteY576" fmla="*/ 1395294 h 2235892"/>
                <a:gd name="connsiteX577" fmla="*/ 981058 w 6890927"/>
                <a:gd name="connsiteY577" fmla="*/ 1346851 h 2235892"/>
                <a:gd name="connsiteX578" fmla="*/ 949522 w 6890927"/>
                <a:gd name="connsiteY578" fmla="*/ 1317265 h 2235892"/>
                <a:gd name="connsiteX579" fmla="*/ 905793 w 6890927"/>
                <a:gd name="connsiteY579" fmla="*/ 1271912 h 2235892"/>
                <a:gd name="connsiteX580" fmla="*/ 890675 w 6890927"/>
                <a:gd name="connsiteY580" fmla="*/ 1229483 h 2235892"/>
                <a:gd name="connsiteX581" fmla="*/ 901079 w 6890927"/>
                <a:gd name="connsiteY581" fmla="*/ 1210301 h 2235892"/>
                <a:gd name="connsiteX582" fmla="*/ 925625 w 6890927"/>
                <a:gd name="connsiteY582" fmla="*/ 1200872 h 2235892"/>
                <a:gd name="connsiteX583" fmla="*/ 960088 w 6890927"/>
                <a:gd name="connsiteY583" fmla="*/ 1217291 h 2235892"/>
                <a:gd name="connsiteX584" fmla="*/ 977970 w 6890927"/>
                <a:gd name="connsiteY584" fmla="*/ 1233384 h 2235892"/>
                <a:gd name="connsiteX585" fmla="*/ 1022511 w 6890927"/>
                <a:gd name="connsiteY585" fmla="*/ 1281177 h 2235892"/>
                <a:gd name="connsiteX586" fmla="*/ 1018284 w 6890927"/>
                <a:gd name="connsiteY586" fmla="*/ 1261507 h 2235892"/>
                <a:gd name="connsiteX587" fmla="*/ 1012920 w 6890927"/>
                <a:gd name="connsiteY587" fmla="*/ 1217454 h 2235892"/>
                <a:gd name="connsiteX588" fmla="*/ 1018772 w 6890927"/>
                <a:gd name="connsiteY588" fmla="*/ 1173400 h 2235892"/>
                <a:gd name="connsiteX589" fmla="*/ 1050796 w 6890927"/>
                <a:gd name="connsiteY589" fmla="*/ 1144464 h 2235892"/>
                <a:gd name="connsiteX590" fmla="*/ 1061851 w 6890927"/>
                <a:gd name="connsiteY590" fmla="*/ 1144952 h 2235892"/>
                <a:gd name="connsiteX591" fmla="*/ 1072417 w 6890927"/>
                <a:gd name="connsiteY591" fmla="*/ 1149178 h 2235892"/>
                <a:gd name="connsiteX592" fmla="*/ 1087698 w 6890927"/>
                <a:gd name="connsiteY592" fmla="*/ 1163159 h 2235892"/>
                <a:gd name="connsiteX593" fmla="*/ 1104279 w 6890927"/>
                <a:gd name="connsiteY593" fmla="*/ 1199897 h 2235892"/>
                <a:gd name="connsiteX594" fmla="*/ 1116633 w 6890927"/>
                <a:gd name="connsiteY594" fmla="*/ 1239400 h 2235892"/>
                <a:gd name="connsiteX595" fmla="*/ 1123786 w 6890927"/>
                <a:gd name="connsiteY595" fmla="*/ 1262970 h 2235892"/>
                <a:gd name="connsiteX596" fmla="*/ 1129475 w 6890927"/>
                <a:gd name="connsiteY596" fmla="*/ 1241838 h 2235892"/>
                <a:gd name="connsiteX597" fmla="*/ 1128500 w 6890927"/>
                <a:gd name="connsiteY597" fmla="*/ 1245414 h 2235892"/>
                <a:gd name="connsiteX598" fmla="*/ 1132239 w 6890927"/>
                <a:gd name="connsiteY598" fmla="*/ 1231596 h 2235892"/>
                <a:gd name="connsiteX599" fmla="*/ 1132239 w 6890927"/>
                <a:gd name="connsiteY599" fmla="*/ 1231596 h 2235892"/>
                <a:gd name="connsiteX600" fmla="*/ 1139554 w 6890927"/>
                <a:gd name="connsiteY600" fmla="*/ 1204774 h 2235892"/>
                <a:gd name="connsiteX601" fmla="*/ 1143943 w 6890927"/>
                <a:gd name="connsiteY601" fmla="*/ 1189331 h 2235892"/>
                <a:gd name="connsiteX602" fmla="*/ 1149307 w 6890927"/>
                <a:gd name="connsiteY602" fmla="*/ 1175351 h 2235892"/>
                <a:gd name="connsiteX603" fmla="*/ 1160524 w 6890927"/>
                <a:gd name="connsiteY603" fmla="*/ 1162996 h 2235892"/>
                <a:gd name="connsiteX604" fmla="*/ 1203765 w 6890927"/>
                <a:gd name="connsiteY604" fmla="*/ 1174050 h 2235892"/>
                <a:gd name="connsiteX605" fmla="*/ 1207504 w 6890927"/>
                <a:gd name="connsiteY605" fmla="*/ 1184129 h 2235892"/>
                <a:gd name="connsiteX606" fmla="*/ 1208805 w 6890927"/>
                <a:gd name="connsiteY606" fmla="*/ 1198434 h 2235892"/>
                <a:gd name="connsiteX607" fmla="*/ 1208480 w 6890927"/>
                <a:gd name="connsiteY607" fmla="*/ 1217128 h 2235892"/>
                <a:gd name="connsiteX608" fmla="*/ 1207342 w 6890927"/>
                <a:gd name="connsiteY608" fmla="*/ 1242976 h 2235892"/>
                <a:gd name="connsiteX609" fmla="*/ 1203765 w 6890927"/>
                <a:gd name="connsiteY609" fmla="*/ 1291418 h 2235892"/>
                <a:gd name="connsiteX610" fmla="*/ 1195312 w 6890927"/>
                <a:gd name="connsiteY610" fmla="*/ 1388954 h 2235892"/>
                <a:gd name="connsiteX611" fmla="*/ 1163613 w 6890927"/>
                <a:gd name="connsiteY611" fmla="*/ 1416752 h 2235892"/>
                <a:gd name="connsiteX612" fmla="*/ 1150283 w 6890927"/>
                <a:gd name="connsiteY612" fmla="*/ 1412363 h 2235892"/>
                <a:gd name="connsiteX613" fmla="*/ 1137603 w 6890927"/>
                <a:gd name="connsiteY613" fmla="*/ 1433171 h 2235892"/>
                <a:gd name="connsiteX614" fmla="*/ 1116958 w 6890927"/>
                <a:gd name="connsiteY614" fmla="*/ 1442437 h 2235892"/>
                <a:gd name="connsiteX615" fmla="*/ 1114683 w 6890927"/>
                <a:gd name="connsiteY615" fmla="*/ 1442437 h 2235892"/>
                <a:gd name="connsiteX616" fmla="*/ 1097289 w 6890927"/>
                <a:gd name="connsiteY616" fmla="*/ 1438210 h 2235892"/>
                <a:gd name="connsiteX617" fmla="*/ 1097289 w 6890927"/>
                <a:gd name="connsiteY617" fmla="*/ 1438210 h 2235892"/>
                <a:gd name="connsiteX618" fmla="*/ 105022 w 6890927"/>
                <a:gd name="connsiteY618" fmla="*/ 2235405 h 2235892"/>
                <a:gd name="connsiteX619" fmla="*/ 95756 w 6890927"/>
                <a:gd name="connsiteY619" fmla="*/ 2217848 h 2235892"/>
                <a:gd name="connsiteX620" fmla="*/ 56579 w 6890927"/>
                <a:gd name="connsiteY620" fmla="*/ 2141445 h 2235892"/>
                <a:gd name="connsiteX621" fmla="*/ 18052 w 6890927"/>
                <a:gd name="connsiteY621" fmla="*/ 2053662 h 2235892"/>
                <a:gd name="connsiteX622" fmla="*/ 1472 w 6890927"/>
                <a:gd name="connsiteY622" fmla="*/ 1998229 h 2235892"/>
                <a:gd name="connsiteX623" fmla="*/ 659 w 6890927"/>
                <a:gd name="connsiteY623" fmla="*/ 1974170 h 2235892"/>
                <a:gd name="connsiteX624" fmla="*/ 9112 w 6890927"/>
                <a:gd name="connsiteY624" fmla="*/ 1949461 h 2235892"/>
                <a:gd name="connsiteX625" fmla="*/ 46013 w 6890927"/>
                <a:gd name="connsiteY625" fmla="*/ 1928491 h 2235892"/>
                <a:gd name="connsiteX626" fmla="*/ 65845 w 6890927"/>
                <a:gd name="connsiteY626" fmla="*/ 1935806 h 2235892"/>
                <a:gd name="connsiteX627" fmla="*/ 81126 w 6890927"/>
                <a:gd name="connsiteY627" fmla="*/ 1952225 h 2235892"/>
                <a:gd name="connsiteX628" fmla="*/ 126968 w 6890927"/>
                <a:gd name="connsiteY628" fmla="*/ 2026515 h 2235892"/>
                <a:gd name="connsiteX629" fmla="*/ 209874 w 6890927"/>
                <a:gd name="connsiteY629" fmla="*/ 2179159 h 2235892"/>
                <a:gd name="connsiteX630" fmla="*/ 208248 w 6890927"/>
                <a:gd name="connsiteY630" fmla="*/ 2171681 h 2235892"/>
                <a:gd name="connsiteX631" fmla="*/ 192317 w 6890927"/>
                <a:gd name="connsiteY631" fmla="*/ 2088450 h 2235892"/>
                <a:gd name="connsiteX632" fmla="*/ 189066 w 6890927"/>
                <a:gd name="connsiteY632" fmla="*/ 2063904 h 2235892"/>
                <a:gd name="connsiteX633" fmla="*/ 186953 w 6890927"/>
                <a:gd name="connsiteY633" fmla="*/ 2038869 h 2235892"/>
                <a:gd name="connsiteX634" fmla="*/ 185652 w 6890927"/>
                <a:gd name="connsiteY634" fmla="*/ 1997416 h 2235892"/>
                <a:gd name="connsiteX635" fmla="*/ 186302 w 6890927"/>
                <a:gd name="connsiteY635" fmla="*/ 1973032 h 2235892"/>
                <a:gd name="connsiteX636" fmla="*/ 189066 w 6890927"/>
                <a:gd name="connsiteY636" fmla="*/ 1933693 h 2235892"/>
                <a:gd name="connsiteX637" fmla="*/ 201258 w 6890927"/>
                <a:gd name="connsiteY637" fmla="*/ 1883787 h 2235892"/>
                <a:gd name="connsiteX638" fmla="*/ 213612 w 6890927"/>
                <a:gd name="connsiteY638" fmla="*/ 1864768 h 2235892"/>
                <a:gd name="connsiteX639" fmla="*/ 221740 w 6890927"/>
                <a:gd name="connsiteY639" fmla="*/ 1857452 h 2235892"/>
                <a:gd name="connsiteX640" fmla="*/ 236208 w 6890927"/>
                <a:gd name="connsiteY640" fmla="*/ 1849975 h 2235892"/>
                <a:gd name="connsiteX641" fmla="*/ 258479 w 6890927"/>
                <a:gd name="connsiteY641" fmla="*/ 1849812 h 2235892"/>
                <a:gd name="connsiteX642" fmla="*/ 278148 w 6890927"/>
                <a:gd name="connsiteY642" fmla="*/ 1861192 h 2235892"/>
                <a:gd name="connsiteX643" fmla="*/ 303346 w 6890927"/>
                <a:gd name="connsiteY643" fmla="*/ 1907358 h 2235892"/>
                <a:gd name="connsiteX644" fmla="*/ 313099 w 6890927"/>
                <a:gd name="connsiteY644" fmla="*/ 1956451 h 2235892"/>
                <a:gd name="connsiteX645" fmla="*/ 324966 w 6890927"/>
                <a:gd name="connsiteY645" fmla="*/ 2047810 h 2235892"/>
                <a:gd name="connsiteX646" fmla="*/ 331143 w 6890927"/>
                <a:gd name="connsiteY646" fmla="*/ 2129090 h 2235892"/>
                <a:gd name="connsiteX647" fmla="*/ 373246 w 6890927"/>
                <a:gd name="connsiteY647" fmla="*/ 2054800 h 2235892"/>
                <a:gd name="connsiteX648" fmla="*/ 382187 w 6890927"/>
                <a:gd name="connsiteY648" fmla="*/ 2039845 h 2235892"/>
                <a:gd name="connsiteX649" fmla="*/ 407547 w 6890927"/>
                <a:gd name="connsiteY649" fmla="*/ 2007983 h 2235892"/>
                <a:gd name="connsiteX650" fmla="*/ 448836 w 6890927"/>
                <a:gd name="connsiteY650" fmla="*/ 2004732 h 2235892"/>
                <a:gd name="connsiteX651" fmla="*/ 463142 w 6890927"/>
                <a:gd name="connsiteY651" fmla="*/ 2021800 h 2235892"/>
                <a:gd name="connsiteX652" fmla="*/ 464768 w 6890927"/>
                <a:gd name="connsiteY652" fmla="*/ 2047648 h 2235892"/>
                <a:gd name="connsiteX653" fmla="*/ 449650 w 6890927"/>
                <a:gd name="connsiteY653" fmla="*/ 2107470 h 2235892"/>
                <a:gd name="connsiteX654" fmla="*/ 436644 w 6890927"/>
                <a:gd name="connsiteY654" fmla="*/ 2148435 h 2235892"/>
                <a:gd name="connsiteX655" fmla="*/ 405433 w 6890927"/>
                <a:gd name="connsiteY655" fmla="*/ 2234104 h 2235892"/>
                <a:gd name="connsiteX656" fmla="*/ 404783 w 6890927"/>
                <a:gd name="connsiteY656" fmla="*/ 2235892 h 2235892"/>
                <a:gd name="connsiteX657" fmla="*/ 105510 w 6890927"/>
                <a:gd name="connsiteY657" fmla="*/ 2235892 h 223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Lst>
              <a:rect l="l" t="t" r="r" b="b"/>
              <a:pathLst>
                <a:path w="6890927" h="2235892">
                  <a:moveTo>
                    <a:pt x="3488871" y="1385704"/>
                  </a:moveTo>
                  <a:cubicBezTo>
                    <a:pt x="3478793" y="1383102"/>
                    <a:pt x="3470990" y="1377088"/>
                    <a:pt x="3464650" y="1369122"/>
                  </a:cubicBezTo>
                  <a:cubicBezTo>
                    <a:pt x="3462374" y="1366359"/>
                    <a:pt x="3460261" y="1363432"/>
                    <a:pt x="3457984" y="1360506"/>
                  </a:cubicBezTo>
                  <a:cubicBezTo>
                    <a:pt x="3454246" y="1358718"/>
                    <a:pt x="3450670" y="1356442"/>
                    <a:pt x="3446931" y="1354492"/>
                  </a:cubicBezTo>
                  <a:lnTo>
                    <a:pt x="3446931" y="1354492"/>
                  </a:lnTo>
                  <a:cubicBezTo>
                    <a:pt x="3389385" y="1349615"/>
                    <a:pt x="3332326" y="1341487"/>
                    <a:pt x="3275104" y="1332872"/>
                  </a:cubicBezTo>
                  <a:cubicBezTo>
                    <a:pt x="3259824" y="1330595"/>
                    <a:pt x="3244706" y="1327832"/>
                    <a:pt x="3229588" y="1324906"/>
                  </a:cubicBezTo>
                  <a:cubicBezTo>
                    <a:pt x="3215445" y="1322305"/>
                    <a:pt x="3198539" y="1318728"/>
                    <a:pt x="3187810" y="1308488"/>
                  </a:cubicBezTo>
                  <a:cubicBezTo>
                    <a:pt x="3182121" y="1303123"/>
                    <a:pt x="3177894" y="1296133"/>
                    <a:pt x="3176756" y="1288168"/>
                  </a:cubicBezTo>
                  <a:cubicBezTo>
                    <a:pt x="3175455" y="1279226"/>
                    <a:pt x="3177407" y="1269148"/>
                    <a:pt x="3182771" y="1261670"/>
                  </a:cubicBezTo>
                  <a:cubicBezTo>
                    <a:pt x="3198702" y="1240049"/>
                    <a:pt x="3228775" y="1239562"/>
                    <a:pt x="3253159" y="1239724"/>
                  </a:cubicBezTo>
                  <a:cubicBezTo>
                    <a:pt x="3264213" y="1239724"/>
                    <a:pt x="3275267" y="1240700"/>
                    <a:pt x="3286321" y="1242000"/>
                  </a:cubicBezTo>
                  <a:cubicBezTo>
                    <a:pt x="3266815" y="1228183"/>
                    <a:pt x="3247307" y="1214040"/>
                    <a:pt x="3227963" y="1199735"/>
                  </a:cubicBezTo>
                  <a:cubicBezTo>
                    <a:pt x="3205204" y="1182991"/>
                    <a:pt x="3182446" y="1166248"/>
                    <a:pt x="3160013" y="1149016"/>
                  </a:cubicBezTo>
                  <a:cubicBezTo>
                    <a:pt x="3148308" y="1140075"/>
                    <a:pt x="3136928" y="1130972"/>
                    <a:pt x="3126037" y="1121056"/>
                  </a:cubicBezTo>
                  <a:cubicBezTo>
                    <a:pt x="3118235" y="1114065"/>
                    <a:pt x="3110107" y="1106100"/>
                    <a:pt x="3107181" y="1095696"/>
                  </a:cubicBezTo>
                  <a:cubicBezTo>
                    <a:pt x="3105067" y="1088381"/>
                    <a:pt x="3104905" y="1080090"/>
                    <a:pt x="3107668" y="1072938"/>
                  </a:cubicBezTo>
                  <a:cubicBezTo>
                    <a:pt x="3110757" y="1064972"/>
                    <a:pt x="3116284" y="1058307"/>
                    <a:pt x="3123599" y="1053756"/>
                  </a:cubicBezTo>
                  <a:cubicBezTo>
                    <a:pt x="3137904" y="1044977"/>
                    <a:pt x="3155298" y="1047416"/>
                    <a:pt x="3170741" y="1050667"/>
                  </a:cubicBezTo>
                  <a:cubicBezTo>
                    <a:pt x="3183096" y="1053268"/>
                    <a:pt x="3195451" y="1057495"/>
                    <a:pt x="3207317" y="1061884"/>
                  </a:cubicBezTo>
                  <a:cubicBezTo>
                    <a:pt x="3232677" y="1071150"/>
                    <a:pt x="3254947" y="1086430"/>
                    <a:pt x="3277218" y="1101386"/>
                  </a:cubicBezTo>
                  <a:cubicBezTo>
                    <a:pt x="3282908" y="1105288"/>
                    <a:pt x="3288272" y="1109676"/>
                    <a:pt x="3293799" y="1113903"/>
                  </a:cubicBezTo>
                  <a:cubicBezTo>
                    <a:pt x="3299164" y="1117967"/>
                    <a:pt x="3304203" y="1122031"/>
                    <a:pt x="3309405" y="1126257"/>
                  </a:cubicBezTo>
                  <a:cubicBezTo>
                    <a:pt x="3318346" y="1133573"/>
                    <a:pt x="3327287" y="1141050"/>
                    <a:pt x="3336227" y="1148528"/>
                  </a:cubicBezTo>
                  <a:cubicBezTo>
                    <a:pt x="3332976" y="1141050"/>
                    <a:pt x="3330050" y="1133573"/>
                    <a:pt x="3326961" y="1126095"/>
                  </a:cubicBezTo>
                  <a:cubicBezTo>
                    <a:pt x="3315744" y="1098622"/>
                    <a:pt x="3305666" y="1070499"/>
                    <a:pt x="3296075" y="1042539"/>
                  </a:cubicBezTo>
                  <a:cubicBezTo>
                    <a:pt x="3289898" y="1024332"/>
                    <a:pt x="3284533" y="1005800"/>
                    <a:pt x="3280144" y="987106"/>
                  </a:cubicBezTo>
                  <a:cubicBezTo>
                    <a:pt x="3277869" y="977515"/>
                    <a:pt x="3275755" y="967761"/>
                    <a:pt x="3274292" y="957845"/>
                  </a:cubicBezTo>
                  <a:cubicBezTo>
                    <a:pt x="3271529" y="940939"/>
                    <a:pt x="3267790" y="921107"/>
                    <a:pt x="3279331" y="906801"/>
                  </a:cubicBezTo>
                  <a:cubicBezTo>
                    <a:pt x="3285834" y="898673"/>
                    <a:pt x="3296238" y="893146"/>
                    <a:pt x="3306967" y="894772"/>
                  </a:cubicBezTo>
                  <a:cubicBezTo>
                    <a:pt x="3310218" y="895260"/>
                    <a:pt x="3313469" y="895747"/>
                    <a:pt x="3316558" y="897048"/>
                  </a:cubicBezTo>
                  <a:cubicBezTo>
                    <a:pt x="3319808" y="898348"/>
                    <a:pt x="3322735" y="900299"/>
                    <a:pt x="3325661" y="902250"/>
                  </a:cubicBezTo>
                  <a:cubicBezTo>
                    <a:pt x="3331839" y="906151"/>
                    <a:pt x="3336227" y="913792"/>
                    <a:pt x="3339641" y="920131"/>
                  </a:cubicBezTo>
                  <a:cubicBezTo>
                    <a:pt x="3343217" y="926796"/>
                    <a:pt x="3346469" y="933624"/>
                    <a:pt x="3349395" y="940614"/>
                  </a:cubicBezTo>
                  <a:cubicBezTo>
                    <a:pt x="3354597" y="953456"/>
                    <a:pt x="3359473" y="966461"/>
                    <a:pt x="3364188" y="979466"/>
                  </a:cubicBezTo>
                  <a:cubicBezTo>
                    <a:pt x="3374754" y="1007914"/>
                    <a:pt x="3385321" y="1036199"/>
                    <a:pt x="3396375" y="1064485"/>
                  </a:cubicBezTo>
                  <a:cubicBezTo>
                    <a:pt x="3416695" y="1116341"/>
                    <a:pt x="3437503" y="1168198"/>
                    <a:pt x="3460098" y="1219242"/>
                  </a:cubicBezTo>
                  <a:cubicBezTo>
                    <a:pt x="3472127" y="1246552"/>
                    <a:pt x="3484970" y="1273374"/>
                    <a:pt x="3497975" y="1300197"/>
                  </a:cubicBezTo>
                  <a:cubicBezTo>
                    <a:pt x="3498787" y="1301009"/>
                    <a:pt x="3499600" y="1301985"/>
                    <a:pt x="3500251" y="1302798"/>
                  </a:cubicBezTo>
                  <a:cubicBezTo>
                    <a:pt x="3504802" y="1307837"/>
                    <a:pt x="3509191" y="1313039"/>
                    <a:pt x="3513418" y="1318566"/>
                  </a:cubicBezTo>
                  <a:cubicBezTo>
                    <a:pt x="3517969" y="1320680"/>
                    <a:pt x="3522196" y="1323118"/>
                    <a:pt x="3525610" y="1327344"/>
                  </a:cubicBezTo>
                  <a:cubicBezTo>
                    <a:pt x="3532112" y="1335310"/>
                    <a:pt x="3533901" y="1347176"/>
                    <a:pt x="3529837" y="1356605"/>
                  </a:cubicBezTo>
                  <a:cubicBezTo>
                    <a:pt x="3529023" y="1366684"/>
                    <a:pt x="3524309" y="1376112"/>
                    <a:pt x="3515043" y="1381802"/>
                  </a:cubicBezTo>
                  <a:cubicBezTo>
                    <a:pt x="3509841" y="1385053"/>
                    <a:pt x="3503827" y="1386516"/>
                    <a:pt x="3497812" y="1386516"/>
                  </a:cubicBezTo>
                  <a:cubicBezTo>
                    <a:pt x="3494723" y="1386516"/>
                    <a:pt x="3491797" y="1386191"/>
                    <a:pt x="3488871" y="1385378"/>
                  </a:cubicBezTo>
                  <a:lnTo>
                    <a:pt x="3488871" y="1385378"/>
                  </a:lnTo>
                  <a:close/>
                  <a:moveTo>
                    <a:pt x="2773932" y="959146"/>
                  </a:moveTo>
                  <a:cubicBezTo>
                    <a:pt x="2760277" y="956545"/>
                    <a:pt x="2747273" y="950855"/>
                    <a:pt x="2734593" y="945003"/>
                  </a:cubicBezTo>
                  <a:cubicBezTo>
                    <a:pt x="2721751" y="938988"/>
                    <a:pt x="2709396" y="931673"/>
                    <a:pt x="2697042" y="924683"/>
                  </a:cubicBezTo>
                  <a:cubicBezTo>
                    <a:pt x="2672658" y="910540"/>
                    <a:pt x="2649086" y="895260"/>
                    <a:pt x="2625840" y="879329"/>
                  </a:cubicBezTo>
                  <a:cubicBezTo>
                    <a:pt x="2601781" y="862748"/>
                    <a:pt x="2578373" y="845516"/>
                    <a:pt x="2555939" y="826822"/>
                  </a:cubicBezTo>
                  <a:cubicBezTo>
                    <a:pt x="2539683" y="813329"/>
                    <a:pt x="2522615" y="799837"/>
                    <a:pt x="2509610" y="783093"/>
                  </a:cubicBezTo>
                  <a:cubicBezTo>
                    <a:pt x="2500181" y="770739"/>
                    <a:pt x="2493029" y="754970"/>
                    <a:pt x="2495142" y="739202"/>
                  </a:cubicBezTo>
                  <a:cubicBezTo>
                    <a:pt x="2496280" y="731237"/>
                    <a:pt x="2499043" y="724247"/>
                    <a:pt x="2505058" y="718720"/>
                  </a:cubicBezTo>
                  <a:cubicBezTo>
                    <a:pt x="2512048" y="712380"/>
                    <a:pt x="2520339" y="708966"/>
                    <a:pt x="2529767" y="709291"/>
                  </a:cubicBezTo>
                  <a:cubicBezTo>
                    <a:pt x="2541147" y="709616"/>
                    <a:pt x="2551388" y="714330"/>
                    <a:pt x="2561304" y="719370"/>
                  </a:cubicBezTo>
                  <a:cubicBezTo>
                    <a:pt x="2567969" y="722784"/>
                    <a:pt x="2574471" y="726360"/>
                    <a:pt x="2580811" y="730099"/>
                  </a:cubicBezTo>
                  <a:cubicBezTo>
                    <a:pt x="2593491" y="737576"/>
                    <a:pt x="2606008" y="745217"/>
                    <a:pt x="2618363" y="753182"/>
                  </a:cubicBezTo>
                  <a:cubicBezTo>
                    <a:pt x="2636244" y="764561"/>
                    <a:pt x="2653963" y="776103"/>
                    <a:pt x="2671357" y="788295"/>
                  </a:cubicBezTo>
                  <a:cubicBezTo>
                    <a:pt x="2664367" y="771064"/>
                    <a:pt x="2657702" y="753670"/>
                    <a:pt x="2651850" y="735951"/>
                  </a:cubicBezTo>
                  <a:cubicBezTo>
                    <a:pt x="2646973" y="721483"/>
                    <a:pt x="2642747" y="706690"/>
                    <a:pt x="2639008" y="691897"/>
                  </a:cubicBezTo>
                  <a:cubicBezTo>
                    <a:pt x="2637382" y="685395"/>
                    <a:pt x="2636244" y="678567"/>
                    <a:pt x="2635431" y="671902"/>
                  </a:cubicBezTo>
                  <a:cubicBezTo>
                    <a:pt x="2633643" y="657597"/>
                    <a:pt x="2632668" y="642641"/>
                    <a:pt x="2636082" y="628336"/>
                  </a:cubicBezTo>
                  <a:cubicBezTo>
                    <a:pt x="2639495" y="613543"/>
                    <a:pt x="2650387" y="601026"/>
                    <a:pt x="2665505" y="597287"/>
                  </a:cubicBezTo>
                  <a:cubicBezTo>
                    <a:pt x="2669081" y="596312"/>
                    <a:pt x="2672658" y="595662"/>
                    <a:pt x="2676396" y="595987"/>
                  </a:cubicBezTo>
                  <a:cubicBezTo>
                    <a:pt x="2680135" y="596312"/>
                    <a:pt x="2683712" y="597450"/>
                    <a:pt x="2687288" y="598425"/>
                  </a:cubicBezTo>
                  <a:cubicBezTo>
                    <a:pt x="2691027" y="599400"/>
                    <a:pt x="2694115" y="601676"/>
                    <a:pt x="2697204" y="604115"/>
                  </a:cubicBezTo>
                  <a:cubicBezTo>
                    <a:pt x="2700780" y="606878"/>
                    <a:pt x="2704032" y="609804"/>
                    <a:pt x="2707120" y="613056"/>
                  </a:cubicBezTo>
                  <a:cubicBezTo>
                    <a:pt x="2713948" y="620208"/>
                    <a:pt x="2719150" y="629637"/>
                    <a:pt x="2723376" y="638740"/>
                  </a:cubicBezTo>
                  <a:cubicBezTo>
                    <a:pt x="2726790" y="646055"/>
                    <a:pt x="2729879" y="653370"/>
                    <a:pt x="2732805" y="660848"/>
                  </a:cubicBezTo>
                  <a:cubicBezTo>
                    <a:pt x="2743209" y="687345"/>
                    <a:pt x="2752475" y="714330"/>
                    <a:pt x="2760765" y="741478"/>
                  </a:cubicBezTo>
                  <a:cubicBezTo>
                    <a:pt x="2764992" y="755458"/>
                    <a:pt x="2768893" y="769763"/>
                    <a:pt x="2772469" y="783906"/>
                  </a:cubicBezTo>
                  <a:cubicBezTo>
                    <a:pt x="2773607" y="775453"/>
                    <a:pt x="2774583" y="766837"/>
                    <a:pt x="2775721" y="758384"/>
                  </a:cubicBezTo>
                  <a:cubicBezTo>
                    <a:pt x="2779134" y="730099"/>
                    <a:pt x="2782548" y="701976"/>
                    <a:pt x="2786775" y="673853"/>
                  </a:cubicBezTo>
                  <a:cubicBezTo>
                    <a:pt x="2788888" y="659873"/>
                    <a:pt x="2791001" y="645893"/>
                    <a:pt x="2793440" y="631912"/>
                  </a:cubicBezTo>
                  <a:cubicBezTo>
                    <a:pt x="2795228" y="622321"/>
                    <a:pt x="2796853" y="611755"/>
                    <a:pt x="2802380" y="603464"/>
                  </a:cubicBezTo>
                  <a:cubicBezTo>
                    <a:pt x="2811484" y="589647"/>
                    <a:pt x="2829365" y="584770"/>
                    <a:pt x="2844158" y="591923"/>
                  </a:cubicBezTo>
                  <a:cubicBezTo>
                    <a:pt x="2865779" y="602489"/>
                    <a:pt x="2870331" y="628336"/>
                    <a:pt x="2870981" y="650119"/>
                  </a:cubicBezTo>
                  <a:cubicBezTo>
                    <a:pt x="2871306" y="662311"/>
                    <a:pt x="2871468" y="674666"/>
                    <a:pt x="2870818" y="687020"/>
                  </a:cubicBezTo>
                  <a:cubicBezTo>
                    <a:pt x="2869518" y="710266"/>
                    <a:pt x="2868380" y="733512"/>
                    <a:pt x="2865941" y="756596"/>
                  </a:cubicBezTo>
                  <a:cubicBezTo>
                    <a:pt x="2863340" y="780330"/>
                    <a:pt x="2860739" y="803901"/>
                    <a:pt x="2857813" y="827635"/>
                  </a:cubicBezTo>
                  <a:cubicBezTo>
                    <a:pt x="2854725" y="851856"/>
                    <a:pt x="2850173" y="875752"/>
                    <a:pt x="2844483" y="899324"/>
                  </a:cubicBezTo>
                  <a:cubicBezTo>
                    <a:pt x="2841883" y="909890"/>
                    <a:pt x="2834730" y="918343"/>
                    <a:pt x="2825301" y="922245"/>
                  </a:cubicBezTo>
                  <a:cubicBezTo>
                    <a:pt x="2825789" y="931673"/>
                    <a:pt x="2824651" y="940776"/>
                    <a:pt x="2817824" y="948092"/>
                  </a:cubicBezTo>
                  <a:cubicBezTo>
                    <a:pt x="2809371" y="957195"/>
                    <a:pt x="2798316" y="960771"/>
                    <a:pt x="2786775" y="960771"/>
                  </a:cubicBezTo>
                  <a:cubicBezTo>
                    <a:pt x="2782711" y="960771"/>
                    <a:pt x="2778484" y="960284"/>
                    <a:pt x="2774420" y="959471"/>
                  </a:cubicBezTo>
                  <a:lnTo>
                    <a:pt x="2774420" y="959471"/>
                  </a:lnTo>
                  <a:close/>
                  <a:moveTo>
                    <a:pt x="4099447" y="803413"/>
                  </a:moveTo>
                  <a:cubicBezTo>
                    <a:pt x="4094895" y="801300"/>
                    <a:pt x="4091156" y="798049"/>
                    <a:pt x="4088230" y="793985"/>
                  </a:cubicBezTo>
                  <a:cubicBezTo>
                    <a:pt x="4078151" y="795936"/>
                    <a:pt x="4066447" y="792522"/>
                    <a:pt x="4059945" y="784881"/>
                  </a:cubicBezTo>
                  <a:cubicBezTo>
                    <a:pt x="4058807" y="784556"/>
                    <a:pt x="4057669" y="784069"/>
                    <a:pt x="4056693" y="783418"/>
                  </a:cubicBezTo>
                  <a:cubicBezTo>
                    <a:pt x="4045314" y="777241"/>
                    <a:pt x="4036699" y="766837"/>
                    <a:pt x="4028733" y="756596"/>
                  </a:cubicBezTo>
                  <a:cubicBezTo>
                    <a:pt x="4027595" y="755133"/>
                    <a:pt x="4026457" y="753670"/>
                    <a:pt x="4025157" y="752207"/>
                  </a:cubicBezTo>
                  <a:lnTo>
                    <a:pt x="4025807" y="753020"/>
                  </a:lnTo>
                  <a:lnTo>
                    <a:pt x="4024344" y="751232"/>
                  </a:lnTo>
                  <a:lnTo>
                    <a:pt x="4023369" y="749931"/>
                  </a:lnTo>
                  <a:lnTo>
                    <a:pt x="4023694" y="750419"/>
                  </a:lnTo>
                  <a:cubicBezTo>
                    <a:pt x="4022719" y="749118"/>
                    <a:pt x="4021743" y="747818"/>
                    <a:pt x="4020605" y="746517"/>
                  </a:cubicBezTo>
                  <a:lnTo>
                    <a:pt x="4021093" y="747168"/>
                  </a:lnTo>
                  <a:cubicBezTo>
                    <a:pt x="4019305" y="744729"/>
                    <a:pt x="4017354" y="742453"/>
                    <a:pt x="4015566" y="740015"/>
                  </a:cubicBezTo>
                  <a:lnTo>
                    <a:pt x="4015891" y="740340"/>
                  </a:lnTo>
                  <a:lnTo>
                    <a:pt x="4015403" y="739690"/>
                  </a:lnTo>
                  <a:lnTo>
                    <a:pt x="4014752" y="738877"/>
                  </a:lnTo>
                  <a:lnTo>
                    <a:pt x="4015078" y="739202"/>
                  </a:lnTo>
                  <a:cubicBezTo>
                    <a:pt x="3997521" y="716931"/>
                    <a:pt x="3980778" y="694010"/>
                    <a:pt x="3964359" y="670927"/>
                  </a:cubicBezTo>
                  <a:cubicBezTo>
                    <a:pt x="3946640" y="646218"/>
                    <a:pt x="3929408" y="621184"/>
                    <a:pt x="3913315" y="595336"/>
                  </a:cubicBezTo>
                  <a:cubicBezTo>
                    <a:pt x="3898197" y="570952"/>
                    <a:pt x="3884217" y="545105"/>
                    <a:pt x="3873326" y="518446"/>
                  </a:cubicBezTo>
                  <a:cubicBezTo>
                    <a:pt x="3867149" y="503328"/>
                    <a:pt x="3861459" y="487884"/>
                    <a:pt x="3860483" y="471466"/>
                  </a:cubicBezTo>
                  <a:cubicBezTo>
                    <a:pt x="3859508" y="456023"/>
                    <a:pt x="3867473" y="440579"/>
                    <a:pt x="3880153" y="431801"/>
                  </a:cubicBezTo>
                  <a:cubicBezTo>
                    <a:pt x="3886331" y="427575"/>
                    <a:pt x="3894621" y="424486"/>
                    <a:pt x="3902261" y="425136"/>
                  </a:cubicBezTo>
                  <a:cubicBezTo>
                    <a:pt x="3906325" y="425461"/>
                    <a:pt x="3910389" y="425624"/>
                    <a:pt x="3914291" y="426924"/>
                  </a:cubicBezTo>
                  <a:cubicBezTo>
                    <a:pt x="3919005" y="428550"/>
                    <a:pt x="3923394" y="430988"/>
                    <a:pt x="3927621" y="433589"/>
                  </a:cubicBezTo>
                  <a:cubicBezTo>
                    <a:pt x="3941439" y="442042"/>
                    <a:pt x="3951842" y="456023"/>
                    <a:pt x="3961433" y="468702"/>
                  </a:cubicBezTo>
                  <a:cubicBezTo>
                    <a:pt x="3968098" y="477480"/>
                    <a:pt x="3974112" y="486746"/>
                    <a:pt x="3980453" y="495850"/>
                  </a:cubicBezTo>
                  <a:cubicBezTo>
                    <a:pt x="3988255" y="507229"/>
                    <a:pt x="3995571" y="518933"/>
                    <a:pt x="4002886" y="530800"/>
                  </a:cubicBezTo>
                  <a:cubicBezTo>
                    <a:pt x="4016703" y="553233"/>
                    <a:pt x="4028733" y="576642"/>
                    <a:pt x="4040437" y="600051"/>
                  </a:cubicBezTo>
                  <a:lnTo>
                    <a:pt x="4040437" y="597937"/>
                  </a:lnTo>
                  <a:cubicBezTo>
                    <a:pt x="4042388" y="568677"/>
                    <a:pt x="4046127" y="539578"/>
                    <a:pt x="4049703" y="510480"/>
                  </a:cubicBezTo>
                  <a:cubicBezTo>
                    <a:pt x="4053279" y="481870"/>
                    <a:pt x="4057831" y="453584"/>
                    <a:pt x="4063033" y="425299"/>
                  </a:cubicBezTo>
                  <a:cubicBezTo>
                    <a:pt x="4065471" y="411481"/>
                    <a:pt x="4068073" y="397501"/>
                    <a:pt x="4070836" y="383846"/>
                  </a:cubicBezTo>
                  <a:cubicBezTo>
                    <a:pt x="4074900" y="363851"/>
                    <a:pt x="4078477" y="343531"/>
                    <a:pt x="4085141" y="324186"/>
                  </a:cubicBezTo>
                  <a:cubicBezTo>
                    <a:pt x="4089205" y="312482"/>
                    <a:pt x="4094733" y="301103"/>
                    <a:pt x="4101235" y="290536"/>
                  </a:cubicBezTo>
                  <a:cubicBezTo>
                    <a:pt x="4104974" y="284522"/>
                    <a:pt x="4110013" y="279482"/>
                    <a:pt x="4115703" y="275418"/>
                  </a:cubicBezTo>
                  <a:cubicBezTo>
                    <a:pt x="4123181" y="270216"/>
                    <a:pt x="4132771" y="269241"/>
                    <a:pt x="4141550" y="271029"/>
                  </a:cubicBezTo>
                  <a:cubicBezTo>
                    <a:pt x="4156992" y="274118"/>
                    <a:pt x="4165934" y="288586"/>
                    <a:pt x="4171135" y="302241"/>
                  </a:cubicBezTo>
                  <a:cubicBezTo>
                    <a:pt x="4177312" y="318497"/>
                    <a:pt x="4180077" y="335891"/>
                    <a:pt x="4180564" y="353122"/>
                  </a:cubicBezTo>
                  <a:cubicBezTo>
                    <a:pt x="4181376" y="383033"/>
                    <a:pt x="4182027" y="413107"/>
                    <a:pt x="4180239" y="443018"/>
                  </a:cubicBezTo>
                  <a:cubicBezTo>
                    <a:pt x="4178451" y="471953"/>
                    <a:pt x="4176337" y="500889"/>
                    <a:pt x="4173411" y="529825"/>
                  </a:cubicBezTo>
                  <a:cubicBezTo>
                    <a:pt x="4170323" y="561524"/>
                    <a:pt x="4166747" y="593061"/>
                    <a:pt x="4163170" y="624597"/>
                  </a:cubicBezTo>
                  <a:cubicBezTo>
                    <a:pt x="4166259" y="620046"/>
                    <a:pt x="4169347" y="615494"/>
                    <a:pt x="4172436" y="610942"/>
                  </a:cubicBezTo>
                  <a:cubicBezTo>
                    <a:pt x="4188855" y="587208"/>
                    <a:pt x="4205599" y="563637"/>
                    <a:pt x="4222342" y="540229"/>
                  </a:cubicBezTo>
                  <a:cubicBezTo>
                    <a:pt x="4230633" y="528687"/>
                    <a:pt x="4238923" y="516820"/>
                    <a:pt x="4247701" y="505603"/>
                  </a:cubicBezTo>
                  <a:cubicBezTo>
                    <a:pt x="4254041" y="497638"/>
                    <a:pt x="4260056" y="489672"/>
                    <a:pt x="4267209" y="482520"/>
                  </a:cubicBezTo>
                  <a:cubicBezTo>
                    <a:pt x="4278425" y="471141"/>
                    <a:pt x="4293543" y="459111"/>
                    <a:pt x="4310449" y="461387"/>
                  </a:cubicBezTo>
                  <a:cubicBezTo>
                    <a:pt x="4322154" y="462850"/>
                    <a:pt x="4333208" y="469678"/>
                    <a:pt x="4336784" y="481544"/>
                  </a:cubicBezTo>
                  <a:cubicBezTo>
                    <a:pt x="4338897" y="488535"/>
                    <a:pt x="4339711" y="495037"/>
                    <a:pt x="4338247" y="502352"/>
                  </a:cubicBezTo>
                  <a:cubicBezTo>
                    <a:pt x="4336784" y="509342"/>
                    <a:pt x="4334021" y="516170"/>
                    <a:pt x="4331095" y="522672"/>
                  </a:cubicBezTo>
                  <a:cubicBezTo>
                    <a:pt x="4328006" y="529662"/>
                    <a:pt x="4324105" y="536490"/>
                    <a:pt x="4320366" y="543155"/>
                  </a:cubicBezTo>
                  <a:cubicBezTo>
                    <a:pt x="4312888" y="556647"/>
                    <a:pt x="4304923" y="569815"/>
                    <a:pt x="4296795" y="582819"/>
                  </a:cubicBezTo>
                  <a:cubicBezTo>
                    <a:pt x="4282489" y="605740"/>
                    <a:pt x="4267046" y="628174"/>
                    <a:pt x="4251115" y="650119"/>
                  </a:cubicBezTo>
                  <a:cubicBezTo>
                    <a:pt x="4234047" y="673528"/>
                    <a:pt x="4216816" y="696936"/>
                    <a:pt x="4199422" y="720020"/>
                  </a:cubicBezTo>
                  <a:cubicBezTo>
                    <a:pt x="4183165" y="741640"/>
                    <a:pt x="4165934" y="762448"/>
                    <a:pt x="4149678" y="784069"/>
                  </a:cubicBezTo>
                  <a:cubicBezTo>
                    <a:pt x="4147889" y="786507"/>
                    <a:pt x="4146101" y="788945"/>
                    <a:pt x="4144313" y="791384"/>
                  </a:cubicBezTo>
                  <a:cubicBezTo>
                    <a:pt x="4139274" y="798049"/>
                    <a:pt x="4132934" y="802926"/>
                    <a:pt x="4124643" y="804714"/>
                  </a:cubicBezTo>
                  <a:lnTo>
                    <a:pt x="4123831" y="804714"/>
                  </a:lnTo>
                  <a:cubicBezTo>
                    <a:pt x="4120416" y="806177"/>
                    <a:pt x="4116678" y="806827"/>
                    <a:pt x="4113102" y="806827"/>
                  </a:cubicBezTo>
                  <a:cubicBezTo>
                    <a:pt x="4108387" y="806827"/>
                    <a:pt x="4103511" y="805689"/>
                    <a:pt x="4099284" y="803738"/>
                  </a:cubicBezTo>
                  <a:lnTo>
                    <a:pt x="4099284" y="803738"/>
                  </a:lnTo>
                  <a:close/>
                  <a:moveTo>
                    <a:pt x="4098797" y="634351"/>
                  </a:moveTo>
                  <a:cubicBezTo>
                    <a:pt x="4100096" y="622159"/>
                    <a:pt x="4101560" y="609967"/>
                    <a:pt x="4102861" y="597775"/>
                  </a:cubicBezTo>
                  <a:cubicBezTo>
                    <a:pt x="4105949" y="570140"/>
                    <a:pt x="4109200" y="542504"/>
                    <a:pt x="4111964" y="514869"/>
                  </a:cubicBezTo>
                  <a:cubicBezTo>
                    <a:pt x="4114239" y="492761"/>
                    <a:pt x="4116515" y="470653"/>
                    <a:pt x="4117979" y="448545"/>
                  </a:cubicBezTo>
                  <a:cubicBezTo>
                    <a:pt x="4115053" y="466914"/>
                    <a:pt x="4112288" y="485283"/>
                    <a:pt x="4109688" y="503815"/>
                  </a:cubicBezTo>
                  <a:cubicBezTo>
                    <a:pt x="4107249" y="525761"/>
                    <a:pt x="4104811" y="547706"/>
                    <a:pt x="4102698" y="569652"/>
                  </a:cubicBezTo>
                  <a:cubicBezTo>
                    <a:pt x="4100585" y="591272"/>
                    <a:pt x="4099772" y="612730"/>
                    <a:pt x="4098634" y="634351"/>
                  </a:cubicBezTo>
                  <a:lnTo>
                    <a:pt x="4098634" y="634351"/>
                  </a:lnTo>
                  <a:close/>
                  <a:moveTo>
                    <a:pt x="4974345" y="845679"/>
                  </a:moveTo>
                  <a:cubicBezTo>
                    <a:pt x="4964916" y="844866"/>
                    <a:pt x="4957763" y="839827"/>
                    <a:pt x="4950448" y="834300"/>
                  </a:cubicBezTo>
                  <a:cubicBezTo>
                    <a:pt x="4942483" y="828122"/>
                    <a:pt x="4935655" y="820482"/>
                    <a:pt x="4928665" y="813167"/>
                  </a:cubicBezTo>
                  <a:cubicBezTo>
                    <a:pt x="4915010" y="799024"/>
                    <a:pt x="4902818" y="783581"/>
                    <a:pt x="4890463" y="768300"/>
                  </a:cubicBezTo>
                  <a:cubicBezTo>
                    <a:pt x="4877459" y="752044"/>
                    <a:pt x="4864942" y="735463"/>
                    <a:pt x="4853075" y="718394"/>
                  </a:cubicBezTo>
                  <a:cubicBezTo>
                    <a:pt x="4840883" y="701163"/>
                    <a:pt x="4830154" y="683119"/>
                    <a:pt x="4819425" y="665075"/>
                  </a:cubicBezTo>
                  <a:cubicBezTo>
                    <a:pt x="4819913" y="665725"/>
                    <a:pt x="4820238" y="666538"/>
                    <a:pt x="4820725" y="667188"/>
                  </a:cubicBezTo>
                  <a:cubicBezTo>
                    <a:pt x="4820238" y="666213"/>
                    <a:pt x="4819587" y="665237"/>
                    <a:pt x="4819100" y="664262"/>
                  </a:cubicBezTo>
                  <a:lnTo>
                    <a:pt x="4818775" y="663774"/>
                  </a:lnTo>
                  <a:lnTo>
                    <a:pt x="4819100" y="664262"/>
                  </a:lnTo>
                  <a:cubicBezTo>
                    <a:pt x="4804958" y="640040"/>
                    <a:pt x="4792115" y="615006"/>
                    <a:pt x="4779273" y="590135"/>
                  </a:cubicBezTo>
                  <a:cubicBezTo>
                    <a:pt x="4773258" y="578593"/>
                    <a:pt x="4767406" y="566888"/>
                    <a:pt x="4761553" y="555184"/>
                  </a:cubicBezTo>
                  <a:cubicBezTo>
                    <a:pt x="4758303" y="548357"/>
                    <a:pt x="4755051" y="541529"/>
                    <a:pt x="4751800" y="534702"/>
                  </a:cubicBezTo>
                  <a:cubicBezTo>
                    <a:pt x="4745297" y="520884"/>
                    <a:pt x="4738633" y="504953"/>
                    <a:pt x="4740421" y="489347"/>
                  </a:cubicBezTo>
                  <a:cubicBezTo>
                    <a:pt x="4741233" y="482195"/>
                    <a:pt x="4743835" y="475042"/>
                    <a:pt x="4748549" y="469515"/>
                  </a:cubicBezTo>
                  <a:cubicBezTo>
                    <a:pt x="4753101" y="464151"/>
                    <a:pt x="4759278" y="460737"/>
                    <a:pt x="4765780" y="458461"/>
                  </a:cubicBezTo>
                  <a:cubicBezTo>
                    <a:pt x="4782036" y="452771"/>
                    <a:pt x="4799430" y="459924"/>
                    <a:pt x="4812435" y="469678"/>
                  </a:cubicBezTo>
                  <a:cubicBezTo>
                    <a:pt x="4828691" y="481707"/>
                    <a:pt x="4842672" y="496337"/>
                    <a:pt x="4856163" y="511293"/>
                  </a:cubicBezTo>
                  <a:cubicBezTo>
                    <a:pt x="4865918" y="522022"/>
                    <a:pt x="4874533" y="533726"/>
                    <a:pt x="4883312" y="545268"/>
                  </a:cubicBezTo>
                  <a:cubicBezTo>
                    <a:pt x="4892089" y="556972"/>
                    <a:pt x="4900705" y="568677"/>
                    <a:pt x="4909158" y="580544"/>
                  </a:cubicBezTo>
                  <a:cubicBezTo>
                    <a:pt x="4917936" y="592736"/>
                    <a:pt x="4926552" y="605253"/>
                    <a:pt x="4935167" y="617607"/>
                  </a:cubicBezTo>
                  <a:cubicBezTo>
                    <a:pt x="4934843" y="613868"/>
                    <a:pt x="4934517" y="610129"/>
                    <a:pt x="4934192" y="606391"/>
                  </a:cubicBezTo>
                  <a:cubicBezTo>
                    <a:pt x="4930453" y="556972"/>
                    <a:pt x="4926715" y="507392"/>
                    <a:pt x="4926715" y="457811"/>
                  </a:cubicBezTo>
                  <a:lnTo>
                    <a:pt x="4926715" y="461550"/>
                  </a:lnTo>
                  <a:cubicBezTo>
                    <a:pt x="4926715" y="459436"/>
                    <a:pt x="4926715" y="457160"/>
                    <a:pt x="4926715" y="455047"/>
                  </a:cubicBezTo>
                  <a:cubicBezTo>
                    <a:pt x="4926227" y="448545"/>
                    <a:pt x="4927202" y="441880"/>
                    <a:pt x="4927853" y="435540"/>
                  </a:cubicBezTo>
                  <a:cubicBezTo>
                    <a:pt x="4928503" y="430663"/>
                    <a:pt x="4929315" y="425949"/>
                    <a:pt x="4930616" y="421072"/>
                  </a:cubicBezTo>
                  <a:cubicBezTo>
                    <a:pt x="4931917" y="416033"/>
                    <a:pt x="4933217" y="410181"/>
                    <a:pt x="4936305" y="405954"/>
                  </a:cubicBezTo>
                  <a:cubicBezTo>
                    <a:pt x="4940045" y="400915"/>
                    <a:pt x="4943621" y="396363"/>
                    <a:pt x="4949473" y="393437"/>
                  </a:cubicBezTo>
                  <a:cubicBezTo>
                    <a:pt x="4955000" y="390673"/>
                    <a:pt x="4960689" y="390186"/>
                    <a:pt x="4966867" y="390348"/>
                  </a:cubicBezTo>
                  <a:cubicBezTo>
                    <a:pt x="4977433" y="390511"/>
                    <a:pt x="4987512" y="398314"/>
                    <a:pt x="4992714" y="406929"/>
                  </a:cubicBezTo>
                  <a:cubicBezTo>
                    <a:pt x="4998566" y="416358"/>
                    <a:pt x="5001817" y="427900"/>
                    <a:pt x="5004094" y="438629"/>
                  </a:cubicBezTo>
                  <a:cubicBezTo>
                    <a:pt x="5006694" y="450496"/>
                    <a:pt x="5008970" y="462362"/>
                    <a:pt x="5011083" y="474229"/>
                  </a:cubicBezTo>
                  <a:cubicBezTo>
                    <a:pt x="5014822" y="494712"/>
                    <a:pt x="5017748" y="515520"/>
                    <a:pt x="5020674" y="536165"/>
                  </a:cubicBezTo>
                  <a:cubicBezTo>
                    <a:pt x="5022300" y="548032"/>
                    <a:pt x="5023925" y="559898"/>
                    <a:pt x="5025552" y="571765"/>
                  </a:cubicBezTo>
                  <a:cubicBezTo>
                    <a:pt x="5025389" y="570465"/>
                    <a:pt x="5025226" y="569002"/>
                    <a:pt x="5025063" y="567701"/>
                  </a:cubicBezTo>
                  <a:cubicBezTo>
                    <a:pt x="5025713" y="572253"/>
                    <a:pt x="5026201" y="576805"/>
                    <a:pt x="5026851" y="581356"/>
                  </a:cubicBezTo>
                  <a:cubicBezTo>
                    <a:pt x="5026689" y="580056"/>
                    <a:pt x="5026527" y="578593"/>
                    <a:pt x="5026364" y="577292"/>
                  </a:cubicBezTo>
                  <a:cubicBezTo>
                    <a:pt x="5027177" y="583632"/>
                    <a:pt x="5027989" y="589809"/>
                    <a:pt x="5028802" y="596149"/>
                  </a:cubicBezTo>
                  <a:lnTo>
                    <a:pt x="5028802" y="596149"/>
                  </a:lnTo>
                  <a:lnTo>
                    <a:pt x="5029127" y="598100"/>
                  </a:lnTo>
                  <a:lnTo>
                    <a:pt x="5029453" y="600051"/>
                  </a:lnTo>
                  <a:lnTo>
                    <a:pt x="5029453" y="600051"/>
                  </a:lnTo>
                  <a:lnTo>
                    <a:pt x="5029777" y="602164"/>
                  </a:lnTo>
                  <a:lnTo>
                    <a:pt x="5029777" y="601514"/>
                  </a:lnTo>
                  <a:cubicBezTo>
                    <a:pt x="5029777" y="601514"/>
                    <a:pt x="5029777" y="602977"/>
                    <a:pt x="5029940" y="603627"/>
                  </a:cubicBezTo>
                  <a:lnTo>
                    <a:pt x="5029940" y="602977"/>
                  </a:lnTo>
                  <a:cubicBezTo>
                    <a:pt x="5030753" y="609967"/>
                    <a:pt x="5031728" y="616957"/>
                    <a:pt x="5032703" y="623784"/>
                  </a:cubicBezTo>
                  <a:lnTo>
                    <a:pt x="5032703" y="623947"/>
                  </a:lnTo>
                  <a:lnTo>
                    <a:pt x="5033191" y="627523"/>
                  </a:lnTo>
                  <a:lnTo>
                    <a:pt x="5033191" y="629312"/>
                  </a:lnTo>
                  <a:lnTo>
                    <a:pt x="5033517" y="629799"/>
                  </a:lnTo>
                  <a:lnTo>
                    <a:pt x="5033517" y="629474"/>
                  </a:lnTo>
                  <a:cubicBezTo>
                    <a:pt x="5034492" y="637440"/>
                    <a:pt x="5035630" y="645405"/>
                    <a:pt x="5036606" y="653370"/>
                  </a:cubicBezTo>
                  <a:cubicBezTo>
                    <a:pt x="5036443" y="652070"/>
                    <a:pt x="5036280" y="650607"/>
                    <a:pt x="5035955" y="649144"/>
                  </a:cubicBezTo>
                  <a:cubicBezTo>
                    <a:pt x="5042620" y="698237"/>
                    <a:pt x="5048635" y="747493"/>
                    <a:pt x="5054487" y="796748"/>
                  </a:cubicBezTo>
                  <a:cubicBezTo>
                    <a:pt x="5056275" y="812029"/>
                    <a:pt x="5044083" y="826497"/>
                    <a:pt x="5029453" y="829423"/>
                  </a:cubicBezTo>
                  <a:cubicBezTo>
                    <a:pt x="5021488" y="831048"/>
                    <a:pt x="5013034" y="829098"/>
                    <a:pt x="5006207" y="824871"/>
                  </a:cubicBezTo>
                  <a:cubicBezTo>
                    <a:pt x="5003443" y="833975"/>
                    <a:pt x="4996127" y="841290"/>
                    <a:pt x="4986862" y="844378"/>
                  </a:cubicBezTo>
                  <a:cubicBezTo>
                    <a:pt x="4983611" y="845354"/>
                    <a:pt x="4980359" y="845841"/>
                    <a:pt x="4976945" y="845841"/>
                  </a:cubicBezTo>
                  <a:cubicBezTo>
                    <a:pt x="4976133" y="845841"/>
                    <a:pt x="4975483" y="845841"/>
                    <a:pt x="4974670" y="845841"/>
                  </a:cubicBezTo>
                  <a:lnTo>
                    <a:pt x="4974670" y="845841"/>
                  </a:lnTo>
                  <a:close/>
                  <a:moveTo>
                    <a:pt x="4933217" y="725384"/>
                  </a:moveTo>
                  <a:cubicBezTo>
                    <a:pt x="4922000" y="708478"/>
                    <a:pt x="4910622" y="691572"/>
                    <a:pt x="4899242" y="674828"/>
                  </a:cubicBezTo>
                  <a:cubicBezTo>
                    <a:pt x="4887537" y="657597"/>
                    <a:pt x="4876159" y="640203"/>
                    <a:pt x="4864129" y="623134"/>
                  </a:cubicBezTo>
                  <a:cubicBezTo>
                    <a:pt x="4866242" y="627036"/>
                    <a:pt x="4868518" y="630937"/>
                    <a:pt x="4870631" y="634676"/>
                  </a:cubicBezTo>
                  <a:cubicBezTo>
                    <a:pt x="4879248" y="649144"/>
                    <a:pt x="4887863" y="663612"/>
                    <a:pt x="4897616" y="677429"/>
                  </a:cubicBezTo>
                  <a:cubicBezTo>
                    <a:pt x="4908020" y="692060"/>
                    <a:pt x="4918587" y="706528"/>
                    <a:pt x="4929478" y="720995"/>
                  </a:cubicBezTo>
                  <a:cubicBezTo>
                    <a:pt x="4930616" y="722458"/>
                    <a:pt x="4931917" y="723921"/>
                    <a:pt x="4933055" y="725547"/>
                  </a:cubicBezTo>
                  <a:lnTo>
                    <a:pt x="4933055" y="725547"/>
                  </a:lnTo>
                  <a:close/>
                  <a:moveTo>
                    <a:pt x="5003280" y="2235567"/>
                  </a:moveTo>
                  <a:lnTo>
                    <a:pt x="4997265" y="2229552"/>
                  </a:lnTo>
                  <a:cubicBezTo>
                    <a:pt x="4955650" y="2187612"/>
                    <a:pt x="4914360" y="2145346"/>
                    <a:pt x="4876646" y="2099667"/>
                  </a:cubicBezTo>
                  <a:cubicBezTo>
                    <a:pt x="4864617" y="2085199"/>
                    <a:pt x="4853237" y="2070243"/>
                    <a:pt x="4843647" y="2053987"/>
                  </a:cubicBezTo>
                  <a:cubicBezTo>
                    <a:pt x="4839420" y="2046835"/>
                    <a:pt x="4836169" y="2038544"/>
                    <a:pt x="4833730" y="2030741"/>
                  </a:cubicBezTo>
                  <a:cubicBezTo>
                    <a:pt x="4831455" y="2023589"/>
                    <a:pt x="4830480" y="2015948"/>
                    <a:pt x="4831292" y="2008471"/>
                  </a:cubicBezTo>
                  <a:cubicBezTo>
                    <a:pt x="4833080" y="1992865"/>
                    <a:pt x="4842996" y="1979535"/>
                    <a:pt x="4857951" y="1974333"/>
                  </a:cubicBezTo>
                  <a:cubicBezTo>
                    <a:pt x="4872095" y="1969456"/>
                    <a:pt x="4886887" y="1972707"/>
                    <a:pt x="4899729" y="1979535"/>
                  </a:cubicBezTo>
                  <a:cubicBezTo>
                    <a:pt x="4907207" y="1983599"/>
                    <a:pt x="4914197" y="1988638"/>
                    <a:pt x="4921187" y="1993515"/>
                  </a:cubicBezTo>
                  <a:cubicBezTo>
                    <a:pt x="4933542" y="2002131"/>
                    <a:pt x="4945409" y="2011560"/>
                    <a:pt x="4957276" y="2021150"/>
                  </a:cubicBezTo>
                  <a:cubicBezTo>
                    <a:pt x="4979059" y="2038707"/>
                    <a:pt x="4998729" y="2058702"/>
                    <a:pt x="5017585" y="2079184"/>
                  </a:cubicBezTo>
                  <a:cubicBezTo>
                    <a:pt x="5032216" y="2095115"/>
                    <a:pt x="5046684" y="2111208"/>
                    <a:pt x="5061151" y="2127302"/>
                  </a:cubicBezTo>
                  <a:cubicBezTo>
                    <a:pt x="5039856" y="2077233"/>
                    <a:pt x="5018886" y="2026840"/>
                    <a:pt x="5000354" y="1975633"/>
                  </a:cubicBezTo>
                  <a:cubicBezTo>
                    <a:pt x="4990275" y="1947511"/>
                    <a:pt x="4979710" y="1919550"/>
                    <a:pt x="4971419" y="1890940"/>
                  </a:cubicBezTo>
                  <a:cubicBezTo>
                    <a:pt x="4966867" y="1875171"/>
                    <a:pt x="4962315" y="1859566"/>
                    <a:pt x="4958576" y="1843635"/>
                  </a:cubicBezTo>
                  <a:cubicBezTo>
                    <a:pt x="4956464" y="1834694"/>
                    <a:pt x="4954350" y="1825916"/>
                    <a:pt x="4952724" y="1816975"/>
                  </a:cubicBezTo>
                  <a:cubicBezTo>
                    <a:pt x="4948823" y="1796817"/>
                    <a:pt x="4947035" y="1776335"/>
                    <a:pt x="4946709" y="1755690"/>
                  </a:cubicBezTo>
                  <a:cubicBezTo>
                    <a:pt x="4946059" y="1724478"/>
                    <a:pt x="4947522" y="1681888"/>
                    <a:pt x="4980522" y="1666932"/>
                  </a:cubicBezTo>
                  <a:cubicBezTo>
                    <a:pt x="4987187" y="1663843"/>
                    <a:pt x="4995640" y="1662380"/>
                    <a:pt x="5002955" y="1664168"/>
                  </a:cubicBezTo>
                  <a:cubicBezTo>
                    <a:pt x="5010271" y="1665957"/>
                    <a:pt x="5017424" y="1668395"/>
                    <a:pt x="5023113" y="1673597"/>
                  </a:cubicBezTo>
                  <a:cubicBezTo>
                    <a:pt x="5028802" y="1678799"/>
                    <a:pt x="5033517" y="1684163"/>
                    <a:pt x="5037905" y="1690666"/>
                  </a:cubicBezTo>
                  <a:cubicBezTo>
                    <a:pt x="5041969" y="1696680"/>
                    <a:pt x="5045221" y="1703020"/>
                    <a:pt x="5048635" y="1709360"/>
                  </a:cubicBezTo>
                  <a:cubicBezTo>
                    <a:pt x="5062289" y="1735208"/>
                    <a:pt x="5073343" y="1762355"/>
                    <a:pt x="5084398" y="1789502"/>
                  </a:cubicBezTo>
                  <a:cubicBezTo>
                    <a:pt x="5107481" y="1845911"/>
                    <a:pt x="5129915" y="1902481"/>
                    <a:pt x="5151047" y="1959540"/>
                  </a:cubicBezTo>
                  <a:cubicBezTo>
                    <a:pt x="5160151" y="1984249"/>
                    <a:pt x="5169091" y="2008958"/>
                    <a:pt x="5177545" y="2033992"/>
                  </a:cubicBezTo>
                  <a:cubicBezTo>
                    <a:pt x="5184697" y="2054963"/>
                    <a:pt x="5191687" y="2076096"/>
                    <a:pt x="5198515" y="2097066"/>
                  </a:cubicBezTo>
                  <a:cubicBezTo>
                    <a:pt x="5198190" y="2080648"/>
                    <a:pt x="5197865" y="2064392"/>
                    <a:pt x="5197539" y="2047973"/>
                  </a:cubicBezTo>
                  <a:cubicBezTo>
                    <a:pt x="5196889" y="2016924"/>
                    <a:pt x="5198190" y="1985712"/>
                    <a:pt x="5199166" y="1954664"/>
                  </a:cubicBezTo>
                  <a:cubicBezTo>
                    <a:pt x="5200141" y="1926865"/>
                    <a:pt x="5202579" y="1898905"/>
                    <a:pt x="5204855" y="1871270"/>
                  </a:cubicBezTo>
                  <a:cubicBezTo>
                    <a:pt x="5207294" y="1841196"/>
                    <a:pt x="5209407" y="1810960"/>
                    <a:pt x="5213958" y="1781049"/>
                  </a:cubicBezTo>
                  <a:cubicBezTo>
                    <a:pt x="5215259" y="1772921"/>
                    <a:pt x="5216560" y="1764956"/>
                    <a:pt x="5218672" y="1756828"/>
                  </a:cubicBezTo>
                  <a:cubicBezTo>
                    <a:pt x="5220624" y="1749025"/>
                    <a:pt x="5223061" y="1740247"/>
                    <a:pt x="5227938" y="1733582"/>
                  </a:cubicBezTo>
                  <a:cubicBezTo>
                    <a:pt x="5232165" y="1727567"/>
                    <a:pt x="5236880" y="1722202"/>
                    <a:pt x="5243544" y="1718789"/>
                  </a:cubicBezTo>
                  <a:cubicBezTo>
                    <a:pt x="5250859" y="1715050"/>
                    <a:pt x="5259312" y="1714237"/>
                    <a:pt x="5267278" y="1715863"/>
                  </a:cubicBezTo>
                  <a:cubicBezTo>
                    <a:pt x="5283534" y="1719114"/>
                    <a:pt x="5292475" y="1734069"/>
                    <a:pt x="5298327" y="1748212"/>
                  </a:cubicBezTo>
                  <a:cubicBezTo>
                    <a:pt x="5303203" y="1760079"/>
                    <a:pt x="5305642" y="1773084"/>
                    <a:pt x="5308080" y="1785601"/>
                  </a:cubicBezTo>
                  <a:cubicBezTo>
                    <a:pt x="5314096" y="1817137"/>
                    <a:pt x="5318321" y="1848837"/>
                    <a:pt x="5322061" y="1880698"/>
                  </a:cubicBezTo>
                  <a:cubicBezTo>
                    <a:pt x="5328888" y="1938895"/>
                    <a:pt x="5331489" y="1997416"/>
                    <a:pt x="5334253" y="2055776"/>
                  </a:cubicBezTo>
                  <a:cubicBezTo>
                    <a:pt x="5337016" y="2113809"/>
                    <a:pt x="5337503" y="2172006"/>
                    <a:pt x="5337179" y="2230202"/>
                  </a:cubicBezTo>
                  <a:lnTo>
                    <a:pt x="5337179" y="2235567"/>
                  </a:lnTo>
                  <a:lnTo>
                    <a:pt x="5003443" y="2235567"/>
                  </a:lnTo>
                  <a:close/>
                  <a:moveTo>
                    <a:pt x="5390986" y="1588416"/>
                  </a:moveTo>
                  <a:cubicBezTo>
                    <a:pt x="5379932" y="1586302"/>
                    <a:pt x="5370992" y="1578337"/>
                    <a:pt x="5362375" y="1571509"/>
                  </a:cubicBezTo>
                  <a:cubicBezTo>
                    <a:pt x="5357336" y="1567445"/>
                    <a:pt x="5352459" y="1563219"/>
                    <a:pt x="5347745" y="1558992"/>
                  </a:cubicBezTo>
                  <a:cubicBezTo>
                    <a:pt x="5336853" y="1549239"/>
                    <a:pt x="5326125" y="1539322"/>
                    <a:pt x="5315558" y="1529406"/>
                  </a:cubicBezTo>
                  <a:cubicBezTo>
                    <a:pt x="5294913" y="1509899"/>
                    <a:pt x="5274593" y="1490067"/>
                    <a:pt x="5254273" y="1470397"/>
                  </a:cubicBezTo>
                  <a:cubicBezTo>
                    <a:pt x="5211519" y="1428619"/>
                    <a:pt x="5168767" y="1386841"/>
                    <a:pt x="5128289" y="1342787"/>
                  </a:cubicBezTo>
                  <a:cubicBezTo>
                    <a:pt x="5121624" y="1335635"/>
                    <a:pt x="5115121" y="1328320"/>
                    <a:pt x="5108782" y="1320842"/>
                  </a:cubicBezTo>
                  <a:cubicBezTo>
                    <a:pt x="5095289" y="1304911"/>
                    <a:pt x="5083585" y="1287842"/>
                    <a:pt x="5073019" y="1269798"/>
                  </a:cubicBezTo>
                  <a:cubicBezTo>
                    <a:pt x="5064240" y="1254680"/>
                    <a:pt x="5057901" y="1237774"/>
                    <a:pt x="5056112" y="1220380"/>
                  </a:cubicBezTo>
                  <a:cubicBezTo>
                    <a:pt x="5055299" y="1213227"/>
                    <a:pt x="5055787" y="1205099"/>
                    <a:pt x="5057250" y="1198109"/>
                  </a:cubicBezTo>
                  <a:cubicBezTo>
                    <a:pt x="5058876" y="1189818"/>
                    <a:pt x="5061151" y="1181690"/>
                    <a:pt x="5065703" y="1174700"/>
                  </a:cubicBezTo>
                  <a:cubicBezTo>
                    <a:pt x="5073994" y="1162021"/>
                    <a:pt x="5089762" y="1153568"/>
                    <a:pt x="5105043" y="1155356"/>
                  </a:cubicBezTo>
                  <a:cubicBezTo>
                    <a:pt x="5112683" y="1156331"/>
                    <a:pt x="5120161" y="1157632"/>
                    <a:pt x="5127152" y="1161208"/>
                  </a:cubicBezTo>
                  <a:cubicBezTo>
                    <a:pt x="5133816" y="1164459"/>
                    <a:pt x="5139993" y="1168198"/>
                    <a:pt x="5145845" y="1172424"/>
                  </a:cubicBezTo>
                  <a:cubicBezTo>
                    <a:pt x="5158363" y="1181365"/>
                    <a:pt x="5170067" y="1191444"/>
                    <a:pt x="5181446" y="1202010"/>
                  </a:cubicBezTo>
                  <a:cubicBezTo>
                    <a:pt x="5202741" y="1222168"/>
                    <a:pt x="5221761" y="1244764"/>
                    <a:pt x="5240944" y="1267034"/>
                  </a:cubicBezTo>
                  <a:cubicBezTo>
                    <a:pt x="5259637" y="1288817"/>
                    <a:pt x="5278332" y="1310763"/>
                    <a:pt x="5296213" y="1333196"/>
                  </a:cubicBezTo>
                  <a:cubicBezTo>
                    <a:pt x="5333602" y="1380339"/>
                    <a:pt x="5369203" y="1428782"/>
                    <a:pt x="5401227" y="1479825"/>
                  </a:cubicBezTo>
                  <a:cubicBezTo>
                    <a:pt x="5412769" y="1498195"/>
                    <a:pt x="5423661" y="1517214"/>
                    <a:pt x="5436503" y="1534771"/>
                  </a:cubicBezTo>
                  <a:cubicBezTo>
                    <a:pt x="5446907" y="1542899"/>
                    <a:pt x="5450320" y="1558179"/>
                    <a:pt x="5444468" y="1570046"/>
                  </a:cubicBezTo>
                  <a:cubicBezTo>
                    <a:pt x="5441217" y="1576874"/>
                    <a:pt x="5435202" y="1582238"/>
                    <a:pt x="5427888" y="1584677"/>
                  </a:cubicBezTo>
                  <a:cubicBezTo>
                    <a:pt x="5422686" y="1586465"/>
                    <a:pt x="5417646" y="1586627"/>
                    <a:pt x="5412444" y="1585489"/>
                  </a:cubicBezTo>
                  <a:cubicBezTo>
                    <a:pt x="5407892" y="1587765"/>
                    <a:pt x="5402690" y="1588904"/>
                    <a:pt x="5397326" y="1588904"/>
                  </a:cubicBezTo>
                  <a:cubicBezTo>
                    <a:pt x="5395050" y="1588904"/>
                    <a:pt x="5392774" y="1588741"/>
                    <a:pt x="5390661" y="1588253"/>
                  </a:cubicBezTo>
                  <a:lnTo>
                    <a:pt x="5390661" y="1588253"/>
                  </a:lnTo>
                  <a:close/>
                  <a:moveTo>
                    <a:pt x="5128777" y="1246227"/>
                  </a:moveTo>
                  <a:cubicBezTo>
                    <a:pt x="5128777" y="1243301"/>
                    <a:pt x="5129264" y="1240375"/>
                    <a:pt x="5130239" y="1237448"/>
                  </a:cubicBezTo>
                  <a:cubicBezTo>
                    <a:pt x="5130239" y="1237123"/>
                    <a:pt x="5130565" y="1236798"/>
                    <a:pt x="5130565" y="1236311"/>
                  </a:cubicBezTo>
                  <a:cubicBezTo>
                    <a:pt x="5126663" y="1232897"/>
                    <a:pt x="5122762" y="1229483"/>
                    <a:pt x="5118698" y="1226069"/>
                  </a:cubicBezTo>
                  <a:cubicBezTo>
                    <a:pt x="5119024" y="1227045"/>
                    <a:pt x="5119348" y="1228020"/>
                    <a:pt x="5119836" y="1228833"/>
                  </a:cubicBezTo>
                  <a:cubicBezTo>
                    <a:pt x="5122274" y="1234360"/>
                    <a:pt x="5125038" y="1239724"/>
                    <a:pt x="5128127" y="1244926"/>
                  </a:cubicBezTo>
                  <a:lnTo>
                    <a:pt x="5128777" y="1246064"/>
                  </a:lnTo>
                  <a:lnTo>
                    <a:pt x="5128777" y="1246064"/>
                  </a:lnTo>
                  <a:close/>
                  <a:moveTo>
                    <a:pt x="6124131" y="1270611"/>
                  </a:moveTo>
                  <a:cubicBezTo>
                    <a:pt x="6119255" y="1269310"/>
                    <a:pt x="6114541" y="1267197"/>
                    <a:pt x="6109989" y="1264759"/>
                  </a:cubicBezTo>
                  <a:cubicBezTo>
                    <a:pt x="6080403" y="1262320"/>
                    <a:pt x="6051305" y="1256468"/>
                    <a:pt x="6022207" y="1250291"/>
                  </a:cubicBezTo>
                  <a:cubicBezTo>
                    <a:pt x="5993759" y="1244113"/>
                    <a:pt x="5965311" y="1237286"/>
                    <a:pt x="5937025" y="1230133"/>
                  </a:cubicBezTo>
                  <a:cubicBezTo>
                    <a:pt x="5922395" y="1226394"/>
                    <a:pt x="5907764" y="1222656"/>
                    <a:pt x="5893296" y="1218266"/>
                  </a:cubicBezTo>
                  <a:cubicBezTo>
                    <a:pt x="5883056" y="1215178"/>
                    <a:pt x="5872814" y="1211927"/>
                    <a:pt x="5862897" y="1208188"/>
                  </a:cubicBezTo>
                  <a:cubicBezTo>
                    <a:pt x="5854932" y="1205262"/>
                    <a:pt x="5847129" y="1201848"/>
                    <a:pt x="5839489" y="1197946"/>
                  </a:cubicBezTo>
                  <a:cubicBezTo>
                    <a:pt x="5835750" y="1195996"/>
                    <a:pt x="5832336" y="1193882"/>
                    <a:pt x="5828760" y="1191607"/>
                  </a:cubicBezTo>
                  <a:cubicBezTo>
                    <a:pt x="5824208" y="1188843"/>
                    <a:pt x="5819331" y="1184942"/>
                    <a:pt x="5815918" y="1180878"/>
                  </a:cubicBezTo>
                  <a:cubicBezTo>
                    <a:pt x="5810553" y="1174376"/>
                    <a:pt x="5806164" y="1168198"/>
                    <a:pt x="5804051" y="1159907"/>
                  </a:cubicBezTo>
                  <a:cubicBezTo>
                    <a:pt x="5802263" y="1152755"/>
                    <a:pt x="5802263" y="1145440"/>
                    <a:pt x="5804702" y="1138449"/>
                  </a:cubicBezTo>
                  <a:cubicBezTo>
                    <a:pt x="5810065" y="1122681"/>
                    <a:pt x="5824046" y="1112928"/>
                    <a:pt x="5839977" y="1110327"/>
                  </a:cubicBezTo>
                  <a:cubicBezTo>
                    <a:pt x="5849243" y="1108864"/>
                    <a:pt x="5859159" y="1109676"/>
                    <a:pt x="5868587" y="1110814"/>
                  </a:cubicBezTo>
                  <a:cubicBezTo>
                    <a:pt x="5876390" y="1111790"/>
                    <a:pt x="5884031" y="1112928"/>
                    <a:pt x="5891508" y="1114553"/>
                  </a:cubicBezTo>
                  <a:cubicBezTo>
                    <a:pt x="5917030" y="1119918"/>
                    <a:pt x="5942064" y="1126908"/>
                    <a:pt x="5967099" y="1134385"/>
                  </a:cubicBezTo>
                  <a:cubicBezTo>
                    <a:pt x="5955557" y="1122193"/>
                    <a:pt x="5944177" y="1110001"/>
                    <a:pt x="5933286" y="1097322"/>
                  </a:cubicBezTo>
                  <a:cubicBezTo>
                    <a:pt x="5923207" y="1085617"/>
                    <a:pt x="5913129" y="1074076"/>
                    <a:pt x="5903537" y="1062209"/>
                  </a:cubicBezTo>
                  <a:cubicBezTo>
                    <a:pt x="5893134" y="1049529"/>
                    <a:pt x="5883217" y="1036524"/>
                    <a:pt x="5873139" y="1023520"/>
                  </a:cubicBezTo>
                  <a:cubicBezTo>
                    <a:pt x="5865499" y="1013441"/>
                    <a:pt x="5857858" y="1003200"/>
                    <a:pt x="5851193" y="992633"/>
                  </a:cubicBezTo>
                  <a:cubicBezTo>
                    <a:pt x="5846154" y="984668"/>
                    <a:pt x="5840952" y="976540"/>
                    <a:pt x="5836238" y="968412"/>
                  </a:cubicBezTo>
                  <a:cubicBezTo>
                    <a:pt x="5828110" y="954106"/>
                    <a:pt x="5819982" y="937038"/>
                    <a:pt x="5823395" y="920131"/>
                  </a:cubicBezTo>
                  <a:cubicBezTo>
                    <a:pt x="5826160" y="906151"/>
                    <a:pt x="5839001" y="894284"/>
                    <a:pt x="5853307" y="893309"/>
                  </a:cubicBezTo>
                  <a:cubicBezTo>
                    <a:pt x="5867775" y="892334"/>
                    <a:pt x="5880617" y="898999"/>
                    <a:pt x="5892159" y="907127"/>
                  </a:cubicBezTo>
                  <a:cubicBezTo>
                    <a:pt x="5904675" y="915905"/>
                    <a:pt x="5916867" y="925333"/>
                    <a:pt x="5928897" y="934762"/>
                  </a:cubicBezTo>
                  <a:cubicBezTo>
                    <a:pt x="5952144" y="952968"/>
                    <a:pt x="5974901" y="971825"/>
                    <a:pt x="5997172" y="991333"/>
                  </a:cubicBezTo>
                  <a:cubicBezTo>
                    <a:pt x="6040088" y="1028884"/>
                    <a:pt x="6081054" y="1069036"/>
                    <a:pt x="6119417" y="1111139"/>
                  </a:cubicBezTo>
                  <a:cubicBezTo>
                    <a:pt x="6129496" y="1122193"/>
                    <a:pt x="6139737" y="1133410"/>
                    <a:pt x="6149653" y="1144627"/>
                  </a:cubicBezTo>
                  <a:cubicBezTo>
                    <a:pt x="6157456" y="1153405"/>
                    <a:pt x="6164934" y="1162508"/>
                    <a:pt x="6172575" y="1171449"/>
                  </a:cubicBezTo>
                  <a:cubicBezTo>
                    <a:pt x="6174526" y="1173075"/>
                    <a:pt x="6176313" y="1175025"/>
                    <a:pt x="6177776" y="1177139"/>
                  </a:cubicBezTo>
                  <a:cubicBezTo>
                    <a:pt x="6180052" y="1180227"/>
                    <a:pt x="6182003" y="1183316"/>
                    <a:pt x="6183303" y="1187055"/>
                  </a:cubicBezTo>
                  <a:cubicBezTo>
                    <a:pt x="6188017" y="1199409"/>
                    <a:pt x="6182654" y="1214040"/>
                    <a:pt x="6172087" y="1221355"/>
                  </a:cubicBezTo>
                  <a:cubicBezTo>
                    <a:pt x="6170136" y="1222818"/>
                    <a:pt x="6167860" y="1223793"/>
                    <a:pt x="6165584" y="1224606"/>
                  </a:cubicBezTo>
                  <a:cubicBezTo>
                    <a:pt x="6166235" y="1226069"/>
                    <a:pt x="6166885" y="1227695"/>
                    <a:pt x="6167373" y="1229320"/>
                  </a:cubicBezTo>
                  <a:cubicBezTo>
                    <a:pt x="6171111" y="1241675"/>
                    <a:pt x="6168348" y="1254842"/>
                    <a:pt x="6158757" y="1263784"/>
                  </a:cubicBezTo>
                  <a:cubicBezTo>
                    <a:pt x="6152255" y="1269798"/>
                    <a:pt x="6144127" y="1272399"/>
                    <a:pt x="6135836" y="1272399"/>
                  </a:cubicBezTo>
                  <a:cubicBezTo>
                    <a:pt x="6131772" y="1272399"/>
                    <a:pt x="6127708" y="1271749"/>
                    <a:pt x="6123807" y="1270773"/>
                  </a:cubicBezTo>
                  <a:lnTo>
                    <a:pt x="6123807" y="1270773"/>
                  </a:lnTo>
                  <a:close/>
                  <a:moveTo>
                    <a:pt x="5969699" y="1046928"/>
                  </a:moveTo>
                  <a:cubicBezTo>
                    <a:pt x="5977177" y="1055544"/>
                    <a:pt x="5984817" y="1063997"/>
                    <a:pt x="5992458" y="1072288"/>
                  </a:cubicBezTo>
                  <a:cubicBezTo>
                    <a:pt x="5993921" y="1071637"/>
                    <a:pt x="5995221" y="1071150"/>
                    <a:pt x="5996685" y="1070662"/>
                  </a:cubicBezTo>
                  <a:cubicBezTo>
                    <a:pt x="5997009" y="1070987"/>
                    <a:pt x="5997335" y="1071312"/>
                    <a:pt x="5997823" y="1071637"/>
                  </a:cubicBezTo>
                  <a:lnTo>
                    <a:pt x="5996685" y="1070662"/>
                  </a:lnTo>
                  <a:lnTo>
                    <a:pt x="5996685" y="1070662"/>
                  </a:lnTo>
                  <a:lnTo>
                    <a:pt x="5996197" y="1070174"/>
                  </a:lnTo>
                  <a:lnTo>
                    <a:pt x="5996197" y="1070174"/>
                  </a:lnTo>
                  <a:cubicBezTo>
                    <a:pt x="5985955" y="1060258"/>
                    <a:pt x="5975390" y="1050667"/>
                    <a:pt x="5964660" y="1041076"/>
                  </a:cubicBezTo>
                  <a:cubicBezTo>
                    <a:pt x="5966286" y="1043027"/>
                    <a:pt x="5967911" y="1044815"/>
                    <a:pt x="5969537" y="1046766"/>
                  </a:cubicBezTo>
                  <a:lnTo>
                    <a:pt x="5969537" y="1046766"/>
                  </a:lnTo>
                  <a:close/>
                  <a:moveTo>
                    <a:pt x="6567270" y="353447"/>
                  </a:moveTo>
                  <a:cubicBezTo>
                    <a:pt x="6544024" y="335891"/>
                    <a:pt x="6522403" y="316384"/>
                    <a:pt x="6502083" y="295576"/>
                  </a:cubicBezTo>
                  <a:cubicBezTo>
                    <a:pt x="6481113" y="274280"/>
                    <a:pt x="6460793" y="252497"/>
                    <a:pt x="6443074" y="228439"/>
                  </a:cubicBezTo>
                  <a:cubicBezTo>
                    <a:pt x="6435109" y="217547"/>
                    <a:pt x="6427793" y="206493"/>
                    <a:pt x="6421616" y="194301"/>
                  </a:cubicBezTo>
                  <a:cubicBezTo>
                    <a:pt x="6414139" y="179345"/>
                    <a:pt x="6409099" y="160488"/>
                    <a:pt x="6416739" y="144720"/>
                  </a:cubicBezTo>
                  <a:cubicBezTo>
                    <a:pt x="6420153" y="137730"/>
                    <a:pt x="6426655" y="131390"/>
                    <a:pt x="6433483" y="127976"/>
                  </a:cubicBezTo>
                  <a:cubicBezTo>
                    <a:pt x="6439824" y="124725"/>
                    <a:pt x="6447138" y="123912"/>
                    <a:pt x="6454291" y="124400"/>
                  </a:cubicBezTo>
                  <a:cubicBezTo>
                    <a:pt x="6469247" y="125538"/>
                    <a:pt x="6482414" y="134967"/>
                    <a:pt x="6493955" y="143745"/>
                  </a:cubicBezTo>
                  <a:cubicBezTo>
                    <a:pt x="6506473" y="153498"/>
                    <a:pt x="6518665" y="163740"/>
                    <a:pt x="6530531" y="174144"/>
                  </a:cubicBezTo>
                  <a:cubicBezTo>
                    <a:pt x="6528581" y="165365"/>
                    <a:pt x="6526793" y="156750"/>
                    <a:pt x="6525329" y="147971"/>
                  </a:cubicBezTo>
                  <a:cubicBezTo>
                    <a:pt x="6522729" y="132853"/>
                    <a:pt x="6519966" y="117573"/>
                    <a:pt x="6518827" y="102129"/>
                  </a:cubicBezTo>
                  <a:cubicBezTo>
                    <a:pt x="6518177" y="93189"/>
                    <a:pt x="6517364" y="84248"/>
                    <a:pt x="6517201" y="75144"/>
                  </a:cubicBezTo>
                  <a:cubicBezTo>
                    <a:pt x="6517040" y="66691"/>
                    <a:pt x="6517201" y="58238"/>
                    <a:pt x="6518339" y="49785"/>
                  </a:cubicBezTo>
                  <a:cubicBezTo>
                    <a:pt x="6519315" y="41495"/>
                    <a:pt x="6520778" y="32716"/>
                    <a:pt x="6525005" y="25239"/>
                  </a:cubicBezTo>
                  <a:cubicBezTo>
                    <a:pt x="6528906" y="18411"/>
                    <a:pt x="6533457" y="14184"/>
                    <a:pt x="6540447" y="10608"/>
                  </a:cubicBezTo>
                  <a:cubicBezTo>
                    <a:pt x="6547438" y="7032"/>
                    <a:pt x="6555891" y="6382"/>
                    <a:pt x="6563369" y="8983"/>
                  </a:cubicBezTo>
                  <a:cubicBezTo>
                    <a:pt x="6578000" y="13859"/>
                    <a:pt x="6586615" y="27027"/>
                    <a:pt x="6591979" y="40844"/>
                  </a:cubicBezTo>
                  <a:cubicBezTo>
                    <a:pt x="6599457" y="60189"/>
                    <a:pt x="6604984" y="80184"/>
                    <a:pt x="6610836" y="100016"/>
                  </a:cubicBezTo>
                  <a:cubicBezTo>
                    <a:pt x="6616526" y="119198"/>
                    <a:pt x="6622053" y="138380"/>
                    <a:pt x="6627417" y="157562"/>
                  </a:cubicBezTo>
                  <a:cubicBezTo>
                    <a:pt x="6628880" y="163089"/>
                    <a:pt x="6630506" y="168454"/>
                    <a:pt x="6631969" y="173981"/>
                  </a:cubicBezTo>
                  <a:cubicBezTo>
                    <a:pt x="6635708" y="164552"/>
                    <a:pt x="6639447" y="155287"/>
                    <a:pt x="6643348" y="145858"/>
                  </a:cubicBezTo>
                  <a:lnTo>
                    <a:pt x="6643348" y="145858"/>
                  </a:lnTo>
                  <a:cubicBezTo>
                    <a:pt x="6643836" y="144883"/>
                    <a:pt x="6644161" y="143907"/>
                    <a:pt x="6644649" y="142769"/>
                  </a:cubicBezTo>
                  <a:lnTo>
                    <a:pt x="6644649" y="143257"/>
                  </a:lnTo>
                  <a:cubicBezTo>
                    <a:pt x="6653264" y="121799"/>
                    <a:pt x="6662530" y="100504"/>
                    <a:pt x="6671959" y="79371"/>
                  </a:cubicBezTo>
                  <a:cubicBezTo>
                    <a:pt x="6676998" y="67992"/>
                    <a:pt x="6682037" y="56775"/>
                    <a:pt x="6687402" y="45721"/>
                  </a:cubicBezTo>
                  <a:cubicBezTo>
                    <a:pt x="6690328" y="39869"/>
                    <a:pt x="6693417" y="34017"/>
                    <a:pt x="6696505" y="28165"/>
                  </a:cubicBezTo>
                  <a:cubicBezTo>
                    <a:pt x="6702683" y="16785"/>
                    <a:pt x="6709998" y="5244"/>
                    <a:pt x="6723166" y="1505"/>
                  </a:cubicBezTo>
                  <a:cubicBezTo>
                    <a:pt x="6730805" y="-608"/>
                    <a:pt x="6738283" y="-771"/>
                    <a:pt x="6745599" y="2805"/>
                  </a:cubicBezTo>
                  <a:cubicBezTo>
                    <a:pt x="6752589" y="6219"/>
                    <a:pt x="6758115" y="12396"/>
                    <a:pt x="6760554" y="19712"/>
                  </a:cubicBezTo>
                  <a:cubicBezTo>
                    <a:pt x="6761855" y="23450"/>
                    <a:pt x="6763155" y="27027"/>
                    <a:pt x="6763317" y="30928"/>
                  </a:cubicBezTo>
                  <a:cubicBezTo>
                    <a:pt x="6763317" y="34992"/>
                    <a:pt x="6763317" y="38894"/>
                    <a:pt x="6763155" y="42795"/>
                  </a:cubicBezTo>
                  <a:cubicBezTo>
                    <a:pt x="6762667" y="48972"/>
                    <a:pt x="6761692" y="55312"/>
                    <a:pt x="6760717" y="61489"/>
                  </a:cubicBezTo>
                  <a:cubicBezTo>
                    <a:pt x="6759416" y="69292"/>
                    <a:pt x="6758115" y="77095"/>
                    <a:pt x="6756490" y="84898"/>
                  </a:cubicBezTo>
                  <a:cubicBezTo>
                    <a:pt x="6753564" y="99854"/>
                    <a:pt x="6750638" y="114647"/>
                    <a:pt x="6747387" y="129440"/>
                  </a:cubicBezTo>
                  <a:cubicBezTo>
                    <a:pt x="6741535" y="157237"/>
                    <a:pt x="6735032" y="184872"/>
                    <a:pt x="6728205" y="212345"/>
                  </a:cubicBezTo>
                  <a:cubicBezTo>
                    <a:pt x="6721539" y="239168"/>
                    <a:pt x="6714549" y="265827"/>
                    <a:pt x="6706259" y="292000"/>
                  </a:cubicBezTo>
                  <a:cubicBezTo>
                    <a:pt x="6702357" y="304354"/>
                    <a:pt x="6698456" y="316709"/>
                    <a:pt x="6693417" y="328576"/>
                  </a:cubicBezTo>
                  <a:cubicBezTo>
                    <a:pt x="6691629" y="332802"/>
                    <a:pt x="6689515" y="336866"/>
                    <a:pt x="6687239" y="340768"/>
                  </a:cubicBezTo>
                  <a:cubicBezTo>
                    <a:pt x="6680899" y="351659"/>
                    <a:pt x="6668545" y="359462"/>
                    <a:pt x="6655540" y="358649"/>
                  </a:cubicBezTo>
                  <a:cubicBezTo>
                    <a:pt x="6644811" y="357999"/>
                    <a:pt x="6635220" y="352797"/>
                    <a:pt x="6626442" y="346782"/>
                  </a:cubicBezTo>
                  <a:cubicBezTo>
                    <a:pt x="6625791" y="347270"/>
                    <a:pt x="6624979" y="347595"/>
                    <a:pt x="6624329" y="348083"/>
                  </a:cubicBezTo>
                  <a:cubicBezTo>
                    <a:pt x="6619127" y="350846"/>
                    <a:pt x="6613762" y="351822"/>
                    <a:pt x="6608398" y="351334"/>
                  </a:cubicBezTo>
                  <a:cubicBezTo>
                    <a:pt x="6603196" y="356861"/>
                    <a:pt x="6596043" y="360437"/>
                    <a:pt x="6588403" y="360925"/>
                  </a:cubicBezTo>
                  <a:cubicBezTo>
                    <a:pt x="6587753" y="360925"/>
                    <a:pt x="6587103" y="360925"/>
                    <a:pt x="6586452" y="360925"/>
                  </a:cubicBezTo>
                  <a:cubicBezTo>
                    <a:pt x="6579137" y="360925"/>
                    <a:pt x="6572798" y="358161"/>
                    <a:pt x="6566945" y="353772"/>
                  </a:cubicBezTo>
                  <a:lnTo>
                    <a:pt x="6566945" y="353772"/>
                  </a:lnTo>
                  <a:close/>
                  <a:moveTo>
                    <a:pt x="6890602" y="1384403"/>
                  </a:moveTo>
                  <a:lnTo>
                    <a:pt x="6890114" y="1383102"/>
                  </a:lnTo>
                  <a:cubicBezTo>
                    <a:pt x="6890114" y="1383102"/>
                    <a:pt x="6888814" y="1382940"/>
                    <a:pt x="6888001" y="1382777"/>
                  </a:cubicBezTo>
                  <a:cubicBezTo>
                    <a:pt x="6875809" y="1380501"/>
                    <a:pt x="6868819" y="1371073"/>
                    <a:pt x="6862641" y="1361320"/>
                  </a:cubicBezTo>
                  <a:cubicBezTo>
                    <a:pt x="6858577" y="1354817"/>
                    <a:pt x="6854676" y="1348314"/>
                    <a:pt x="6850612" y="1341649"/>
                  </a:cubicBezTo>
                  <a:cubicBezTo>
                    <a:pt x="6843622" y="1330108"/>
                    <a:pt x="6836632" y="1318566"/>
                    <a:pt x="6829805" y="1306862"/>
                  </a:cubicBezTo>
                  <a:cubicBezTo>
                    <a:pt x="6813873" y="1280202"/>
                    <a:pt x="6798268" y="1253379"/>
                    <a:pt x="6782825" y="1226394"/>
                  </a:cubicBezTo>
                  <a:cubicBezTo>
                    <a:pt x="6754214" y="1176326"/>
                    <a:pt x="6726579" y="1125120"/>
                    <a:pt x="6704959" y="1071637"/>
                  </a:cubicBezTo>
                  <a:cubicBezTo>
                    <a:pt x="6693904" y="1044327"/>
                    <a:pt x="6683338" y="1016692"/>
                    <a:pt x="6673259" y="988894"/>
                  </a:cubicBezTo>
                  <a:cubicBezTo>
                    <a:pt x="6668057" y="974752"/>
                    <a:pt x="6663018" y="960609"/>
                    <a:pt x="6658303" y="946304"/>
                  </a:cubicBezTo>
                  <a:cubicBezTo>
                    <a:pt x="6656353" y="940451"/>
                    <a:pt x="6654565" y="934437"/>
                    <a:pt x="6652939" y="928422"/>
                  </a:cubicBezTo>
                  <a:cubicBezTo>
                    <a:pt x="6650501" y="920294"/>
                    <a:pt x="6648387" y="911516"/>
                    <a:pt x="6648063" y="903063"/>
                  </a:cubicBezTo>
                  <a:cubicBezTo>
                    <a:pt x="6647575" y="893797"/>
                    <a:pt x="6647575" y="883880"/>
                    <a:pt x="6651801" y="875427"/>
                  </a:cubicBezTo>
                  <a:cubicBezTo>
                    <a:pt x="6654890" y="869088"/>
                    <a:pt x="6658954" y="863398"/>
                    <a:pt x="6664806" y="859334"/>
                  </a:cubicBezTo>
                  <a:cubicBezTo>
                    <a:pt x="6670983" y="855107"/>
                    <a:pt x="6678949" y="853157"/>
                    <a:pt x="6686264" y="853319"/>
                  </a:cubicBezTo>
                  <a:cubicBezTo>
                    <a:pt x="6704959" y="853969"/>
                    <a:pt x="6719102" y="867624"/>
                    <a:pt x="6730643" y="880954"/>
                  </a:cubicBezTo>
                  <a:cubicBezTo>
                    <a:pt x="6748199" y="901274"/>
                    <a:pt x="6760554" y="925496"/>
                    <a:pt x="6773233" y="948904"/>
                  </a:cubicBezTo>
                  <a:cubicBezTo>
                    <a:pt x="6787539" y="975402"/>
                    <a:pt x="6800056" y="1002712"/>
                    <a:pt x="6812574" y="1030022"/>
                  </a:cubicBezTo>
                  <a:cubicBezTo>
                    <a:pt x="6824603" y="1056357"/>
                    <a:pt x="6835819" y="1083016"/>
                    <a:pt x="6847199" y="1109514"/>
                  </a:cubicBezTo>
                  <a:cubicBezTo>
                    <a:pt x="6846873" y="1108701"/>
                    <a:pt x="6846385" y="1107726"/>
                    <a:pt x="6846061" y="1106913"/>
                  </a:cubicBezTo>
                  <a:cubicBezTo>
                    <a:pt x="6847523" y="1110327"/>
                    <a:pt x="6848987" y="1113903"/>
                    <a:pt x="6850449" y="1117317"/>
                  </a:cubicBezTo>
                  <a:lnTo>
                    <a:pt x="6850125" y="1116666"/>
                  </a:lnTo>
                  <a:cubicBezTo>
                    <a:pt x="6860041" y="1140075"/>
                    <a:pt x="6869794" y="1163646"/>
                    <a:pt x="6879385" y="1187380"/>
                  </a:cubicBezTo>
                  <a:cubicBezTo>
                    <a:pt x="6878410" y="1160558"/>
                    <a:pt x="6877272" y="1133573"/>
                    <a:pt x="6877272" y="1106750"/>
                  </a:cubicBezTo>
                  <a:cubicBezTo>
                    <a:pt x="6877272" y="1085617"/>
                    <a:pt x="6877435" y="1064485"/>
                    <a:pt x="6877922" y="1043189"/>
                  </a:cubicBezTo>
                  <a:cubicBezTo>
                    <a:pt x="6878410" y="1024820"/>
                    <a:pt x="6879548" y="1006451"/>
                    <a:pt x="6880523" y="988244"/>
                  </a:cubicBezTo>
                  <a:cubicBezTo>
                    <a:pt x="6881662" y="969712"/>
                    <a:pt x="6883124" y="951180"/>
                    <a:pt x="6884750" y="932811"/>
                  </a:cubicBezTo>
                  <a:cubicBezTo>
                    <a:pt x="6885563" y="924195"/>
                    <a:pt x="6886375" y="915742"/>
                    <a:pt x="6887513" y="907127"/>
                  </a:cubicBezTo>
                  <a:cubicBezTo>
                    <a:pt x="6888326" y="900299"/>
                    <a:pt x="6889301" y="893309"/>
                    <a:pt x="6890928" y="886644"/>
                  </a:cubicBezTo>
                  <a:lnTo>
                    <a:pt x="6890928" y="1384078"/>
                  </a:lnTo>
                  <a:lnTo>
                    <a:pt x="6890928" y="1384078"/>
                  </a:lnTo>
                  <a:close/>
                  <a:moveTo>
                    <a:pt x="5754795" y="2235405"/>
                  </a:moveTo>
                  <a:lnTo>
                    <a:pt x="5754307" y="2233454"/>
                  </a:lnTo>
                  <a:cubicBezTo>
                    <a:pt x="5739515" y="2175257"/>
                    <a:pt x="5725209" y="2117061"/>
                    <a:pt x="5713830" y="2058214"/>
                  </a:cubicBezTo>
                  <a:cubicBezTo>
                    <a:pt x="5710091" y="2039194"/>
                    <a:pt x="5706840" y="2020175"/>
                    <a:pt x="5704077" y="2000993"/>
                  </a:cubicBezTo>
                  <a:cubicBezTo>
                    <a:pt x="5702451" y="1989939"/>
                    <a:pt x="5700500" y="1978722"/>
                    <a:pt x="5699362" y="1967505"/>
                  </a:cubicBezTo>
                  <a:cubicBezTo>
                    <a:pt x="5698062" y="1955151"/>
                    <a:pt x="5696761" y="1942959"/>
                    <a:pt x="5695461" y="1930604"/>
                  </a:cubicBezTo>
                  <a:cubicBezTo>
                    <a:pt x="5692860" y="1905570"/>
                    <a:pt x="5693998" y="1879886"/>
                    <a:pt x="5697737" y="1855176"/>
                  </a:cubicBezTo>
                  <a:cubicBezTo>
                    <a:pt x="5701475" y="1831280"/>
                    <a:pt x="5709929" y="1807872"/>
                    <a:pt x="5725372" y="1789177"/>
                  </a:cubicBezTo>
                  <a:cubicBezTo>
                    <a:pt x="5728461" y="1785438"/>
                    <a:pt x="5732525" y="1782512"/>
                    <a:pt x="5736426" y="1779749"/>
                  </a:cubicBezTo>
                  <a:cubicBezTo>
                    <a:pt x="5741303" y="1776335"/>
                    <a:pt x="5748618" y="1773409"/>
                    <a:pt x="5754633" y="1773246"/>
                  </a:cubicBezTo>
                  <a:cubicBezTo>
                    <a:pt x="5759509" y="1773246"/>
                    <a:pt x="5764062" y="1773246"/>
                    <a:pt x="5768775" y="1774709"/>
                  </a:cubicBezTo>
                  <a:cubicBezTo>
                    <a:pt x="5774627" y="1776497"/>
                    <a:pt x="5779017" y="1779261"/>
                    <a:pt x="5783731" y="1783000"/>
                  </a:cubicBezTo>
                  <a:cubicBezTo>
                    <a:pt x="5787470" y="1786088"/>
                    <a:pt x="5790396" y="1790478"/>
                    <a:pt x="5792997" y="1794704"/>
                  </a:cubicBezTo>
                  <a:cubicBezTo>
                    <a:pt x="5796735" y="1801044"/>
                    <a:pt x="5799337" y="1807872"/>
                    <a:pt x="5801613" y="1814862"/>
                  </a:cubicBezTo>
                  <a:cubicBezTo>
                    <a:pt x="5803075" y="1819251"/>
                    <a:pt x="5804213" y="1823640"/>
                    <a:pt x="5805351" y="1828029"/>
                  </a:cubicBezTo>
                  <a:lnTo>
                    <a:pt x="5805026" y="1826728"/>
                  </a:lnTo>
                  <a:lnTo>
                    <a:pt x="5805840" y="1829817"/>
                  </a:lnTo>
                  <a:lnTo>
                    <a:pt x="5805840" y="1830630"/>
                  </a:lnTo>
                  <a:lnTo>
                    <a:pt x="5806001" y="1830630"/>
                  </a:lnTo>
                  <a:cubicBezTo>
                    <a:pt x="5813479" y="1857777"/>
                    <a:pt x="5819982" y="1885250"/>
                    <a:pt x="5826160" y="1912885"/>
                  </a:cubicBezTo>
                  <a:cubicBezTo>
                    <a:pt x="5832174" y="1940033"/>
                    <a:pt x="5838189" y="1967505"/>
                    <a:pt x="5843065" y="1994816"/>
                  </a:cubicBezTo>
                  <a:cubicBezTo>
                    <a:pt x="5850218" y="2035130"/>
                    <a:pt x="5856558" y="2075608"/>
                    <a:pt x="5862410" y="2116086"/>
                  </a:cubicBezTo>
                  <a:cubicBezTo>
                    <a:pt x="5863873" y="2111859"/>
                    <a:pt x="5865336" y="2107632"/>
                    <a:pt x="5866961" y="2103406"/>
                  </a:cubicBezTo>
                  <a:cubicBezTo>
                    <a:pt x="5876715" y="2075933"/>
                    <a:pt x="5886143" y="2047973"/>
                    <a:pt x="5898335" y="2021313"/>
                  </a:cubicBezTo>
                  <a:cubicBezTo>
                    <a:pt x="5901587" y="2014323"/>
                    <a:pt x="5904838" y="2006682"/>
                    <a:pt x="5909227" y="2000343"/>
                  </a:cubicBezTo>
                  <a:cubicBezTo>
                    <a:pt x="5913129" y="1994490"/>
                    <a:pt x="5917193" y="1989614"/>
                    <a:pt x="5923045" y="1985550"/>
                  </a:cubicBezTo>
                  <a:cubicBezTo>
                    <a:pt x="5930360" y="1980673"/>
                    <a:pt x="5939138" y="1979372"/>
                    <a:pt x="5947591" y="1980998"/>
                  </a:cubicBezTo>
                  <a:cubicBezTo>
                    <a:pt x="5954256" y="1982298"/>
                    <a:pt x="5961084" y="1986200"/>
                    <a:pt x="5965635" y="1991240"/>
                  </a:cubicBezTo>
                  <a:cubicBezTo>
                    <a:pt x="5971163" y="1997254"/>
                    <a:pt x="5973601" y="2004894"/>
                    <a:pt x="5975390" y="2012697"/>
                  </a:cubicBezTo>
                  <a:cubicBezTo>
                    <a:pt x="5977503" y="2021963"/>
                    <a:pt x="5977503" y="2031880"/>
                    <a:pt x="5977503" y="2041308"/>
                  </a:cubicBezTo>
                  <a:cubicBezTo>
                    <a:pt x="5977503" y="2048298"/>
                    <a:pt x="5977503" y="2055125"/>
                    <a:pt x="5977015" y="2061953"/>
                  </a:cubicBezTo>
                  <a:cubicBezTo>
                    <a:pt x="5976039" y="2077559"/>
                    <a:pt x="5975064" y="2093002"/>
                    <a:pt x="5973601" y="2108445"/>
                  </a:cubicBezTo>
                  <a:cubicBezTo>
                    <a:pt x="5972138" y="2123888"/>
                    <a:pt x="5970512" y="2139169"/>
                    <a:pt x="5968724" y="2154449"/>
                  </a:cubicBezTo>
                  <a:cubicBezTo>
                    <a:pt x="5965635" y="2181434"/>
                    <a:pt x="5962059" y="2208419"/>
                    <a:pt x="5958158" y="2235405"/>
                  </a:cubicBezTo>
                  <a:lnTo>
                    <a:pt x="5891833" y="2235405"/>
                  </a:lnTo>
                  <a:cubicBezTo>
                    <a:pt x="5893459" y="2225326"/>
                    <a:pt x="5895085" y="2215085"/>
                    <a:pt x="5896710" y="2205006"/>
                  </a:cubicBezTo>
                  <a:cubicBezTo>
                    <a:pt x="5894271" y="2213459"/>
                    <a:pt x="5891833" y="2221912"/>
                    <a:pt x="5889557" y="2230365"/>
                  </a:cubicBezTo>
                  <a:lnTo>
                    <a:pt x="5888257" y="2235405"/>
                  </a:lnTo>
                  <a:lnTo>
                    <a:pt x="5753983" y="2235405"/>
                  </a:lnTo>
                  <a:close/>
                  <a:moveTo>
                    <a:pt x="3197727" y="2235405"/>
                  </a:moveTo>
                  <a:cubicBezTo>
                    <a:pt x="3184884" y="2211671"/>
                    <a:pt x="3172367" y="2187775"/>
                    <a:pt x="3160175" y="2163715"/>
                  </a:cubicBezTo>
                  <a:cubicBezTo>
                    <a:pt x="3146683" y="2137544"/>
                    <a:pt x="3134165" y="2110883"/>
                    <a:pt x="3122299" y="2084061"/>
                  </a:cubicBezTo>
                  <a:cubicBezTo>
                    <a:pt x="3116771" y="2071706"/>
                    <a:pt x="3111569" y="2059352"/>
                    <a:pt x="3106693" y="2046835"/>
                  </a:cubicBezTo>
                  <a:cubicBezTo>
                    <a:pt x="3097752" y="2024076"/>
                    <a:pt x="3088160" y="2001480"/>
                    <a:pt x="3081983" y="1977747"/>
                  </a:cubicBezTo>
                  <a:cubicBezTo>
                    <a:pt x="3078245" y="1963116"/>
                    <a:pt x="3075644" y="1946210"/>
                    <a:pt x="3082471" y="1932067"/>
                  </a:cubicBezTo>
                  <a:cubicBezTo>
                    <a:pt x="3085723" y="1925240"/>
                    <a:pt x="3090762" y="1919225"/>
                    <a:pt x="3097589" y="1915811"/>
                  </a:cubicBezTo>
                  <a:cubicBezTo>
                    <a:pt x="3104905" y="1912235"/>
                    <a:pt x="3113033" y="1910284"/>
                    <a:pt x="3121161" y="1911910"/>
                  </a:cubicBezTo>
                  <a:cubicBezTo>
                    <a:pt x="3145545" y="1916787"/>
                    <a:pt x="3157411" y="1941333"/>
                    <a:pt x="3168628" y="1961003"/>
                  </a:cubicBezTo>
                  <a:cubicBezTo>
                    <a:pt x="3182283" y="1985062"/>
                    <a:pt x="3193987" y="2010259"/>
                    <a:pt x="3206016" y="2034968"/>
                  </a:cubicBezTo>
                  <a:cubicBezTo>
                    <a:pt x="3211544" y="2046347"/>
                    <a:pt x="3216909" y="2057726"/>
                    <a:pt x="3222272" y="2069268"/>
                  </a:cubicBezTo>
                  <a:lnTo>
                    <a:pt x="3222272" y="2069268"/>
                  </a:lnTo>
                  <a:lnTo>
                    <a:pt x="3222272" y="2069268"/>
                  </a:lnTo>
                  <a:cubicBezTo>
                    <a:pt x="3218534" y="2040008"/>
                    <a:pt x="3216421" y="2010584"/>
                    <a:pt x="3214307" y="1981160"/>
                  </a:cubicBezTo>
                  <a:cubicBezTo>
                    <a:pt x="3212194" y="1952712"/>
                    <a:pt x="3211544" y="1924102"/>
                    <a:pt x="3211869" y="1895491"/>
                  </a:cubicBezTo>
                  <a:cubicBezTo>
                    <a:pt x="3211869" y="1880211"/>
                    <a:pt x="3212357" y="1864930"/>
                    <a:pt x="3213169" y="1849649"/>
                  </a:cubicBezTo>
                  <a:cubicBezTo>
                    <a:pt x="3213657" y="1840872"/>
                    <a:pt x="3214144" y="1832093"/>
                    <a:pt x="3214958" y="1823315"/>
                  </a:cubicBezTo>
                  <a:cubicBezTo>
                    <a:pt x="3216746" y="1805433"/>
                    <a:pt x="3220322" y="1787714"/>
                    <a:pt x="3226825" y="1770970"/>
                  </a:cubicBezTo>
                  <a:cubicBezTo>
                    <a:pt x="3232189" y="1756990"/>
                    <a:pt x="3240642" y="1741222"/>
                    <a:pt x="3255760" y="1736020"/>
                  </a:cubicBezTo>
                  <a:cubicBezTo>
                    <a:pt x="3262425" y="1733744"/>
                    <a:pt x="3270391" y="1733907"/>
                    <a:pt x="3277055" y="1736020"/>
                  </a:cubicBezTo>
                  <a:cubicBezTo>
                    <a:pt x="3285183" y="1738784"/>
                    <a:pt x="3291523" y="1744311"/>
                    <a:pt x="3295913" y="1751626"/>
                  </a:cubicBezTo>
                  <a:cubicBezTo>
                    <a:pt x="3299977" y="1758291"/>
                    <a:pt x="3301927" y="1765931"/>
                    <a:pt x="3303715" y="1773409"/>
                  </a:cubicBezTo>
                  <a:cubicBezTo>
                    <a:pt x="3305341" y="1780724"/>
                    <a:pt x="3306479" y="1788202"/>
                    <a:pt x="3307292" y="1795680"/>
                  </a:cubicBezTo>
                  <a:cubicBezTo>
                    <a:pt x="3308105" y="1803320"/>
                    <a:pt x="3309080" y="1810798"/>
                    <a:pt x="3309730" y="1818438"/>
                  </a:cubicBezTo>
                  <a:cubicBezTo>
                    <a:pt x="3312656" y="1848837"/>
                    <a:pt x="3315095" y="1879235"/>
                    <a:pt x="3317533" y="1909634"/>
                  </a:cubicBezTo>
                  <a:cubicBezTo>
                    <a:pt x="3319808" y="1937920"/>
                    <a:pt x="3322085" y="1966205"/>
                    <a:pt x="3323548" y="1994490"/>
                  </a:cubicBezTo>
                  <a:cubicBezTo>
                    <a:pt x="3325823" y="2039032"/>
                    <a:pt x="3327612" y="2083573"/>
                    <a:pt x="3329237" y="2128115"/>
                  </a:cubicBezTo>
                  <a:cubicBezTo>
                    <a:pt x="3330538" y="2137218"/>
                    <a:pt x="3331676" y="2146484"/>
                    <a:pt x="3332976" y="2155587"/>
                  </a:cubicBezTo>
                  <a:cubicBezTo>
                    <a:pt x="3336390" y="2182085"/>
                    <a:pt x="3339479" y="2208582"/>
                    <a:pt x="3341592" y="2235242"/>
                  </a:cubicBezTo>
                  <a:lnTo>
                    <a:pt x="3197888" y="2235242"/>
                  </a:lnTo>
                  <a:close/>
                  <a:moveTo>
                    <a:pt x="2010063" y="1906871"/>
                  </a:moveTo>
                  <a:cubicBezTo>
                    <a:pt x="1997546" y="1906058"/>
                    <a:pt x="1988117" y="1897930"/>
                    <a:pt x="1983566" y="1886713"/>
                  </a:cubicBezTo>
                  <a:cubicBezTo>
                    <a:pt x="1982590" y="1884437"/>
                    <a:pt x="1981778" y="1882161"/>
                    <a:pt x="1980802" y="1879886"/>
                  </a:cubicBezTo>
                  <a:cubicBezTo>
                    <a:pt x="1980315" y="1878748"/>
                    <a:pt x="1979664" y="1877448"/>
                    <a:pt x="1979177" y="1876309"/>
                  </a:cubicBezTo>
                  <a:cubicBezTo>
                    <a:pt x="1978689" y="1875984"/>
                    <a:pt x="1978201" y="1875822"/>
                    <a:pt x="1977714" y="1875496"/>
                  </a:cubicBezTo>
                  <a:cubicBezTo>
                    <a:pt x="1971861" y="1871758"/>
                    <a:pt x="1966497" y="1866718"/>
                    <a:pt x="1961620" y="1862004"/>
                  </a:cubicBezTo>
                  <a:cubicBezTo>
                    <a:pt x="1941463" y="1842497"/>
                    <a:pt x="1923093" y="1820876"/>
                    <a:pt x="1904887" y="1799581"/>
                  </a:cubicBezTo>
                  <a:cubicBezTo>
                    <a:pt x="1866360" y="1754552"/>
                    <a:pt x="1829459" y="1708060"/>
                    <a:pt x="1793533" y="1660755"/>
                  </a:cubicBezTo>
                  <a:cubicBezTo>
                    <a:pt x="1784430" y="1648888"/>
                    <a:pt x="1775814" y="1636533"/>
                    <a:pt x="1767198" y="1624341"/>
                  </a:cubicBezTo>
                  <a:cubicBezTo>
                    <a:pt x="1758258" y="1611824"/>
                    <a:pt x="1750455" y="1598169"/>
                    <a:pt x="1743465" y="1584352"/>
                  </a:cubicBezTo>
                  <a:cubicBezTo>
                    <a:pt x="1739075" y="1575573"/>
                    <a:pt x="1735662" y="1566145"/>
                    <a:pt x="1732573" y="1556879"/>
                  </a:cubicBezTo>
                  <a:cubicBezTo>
                    <a:pt x="1729322" y="1546638"/>
                    <a:pt x="1726721" y="1535909"/>
                    <a:pt x="1725746" y="1525017"/>
                  </a:cubicBezTo>
                  <a:cubicBezTo>
                    <a:pt x="1724283" y="1509899"/>
                    <a:pt x="1726233" y="1494944"/>
                    <a:pt x="1736312" y="1482914"/>
                  </a:cubicBezTo>
                  <a:cubicBezTo>
                    <a:pt x="1747203" y="1470234"/>
                    <a:pt x="1766060" y="1466821"/>
                    <a:pt x="1781504" y="1472023"/>
                  </a:cubicBezTo>
                  <a:cubicBezTo>
                    <a:pt x="1788656" y="1474461"/>
                    <a:pt x="1795159" y="1478525"/>
                    <a:pt x="1801499" y="1482589"/>
                  </a:cubicBezTo>
                  <a:cubicBezTo>
                    <a:pt x="1808489" y="1487141"/>
                    <a:pt x="1814503" y="1493155"/>
                    <a:pt x="1820193" y="1499170"/>
                  </a:cubicBezTo>
                  <a:cubicBezTo>
                    <a:pt x="1824907" y="1504209"/>
                    <a:pt x="1829621" y="1509411"/>
                    <a:pt x="1834011" y="1514776"/>
                  </a:cubicBezTo>
                  <a:cubicBezTo>
                    <a:pt x="1853193" y="1538022"/>
                    <a:pt x="1870749" y="1562081"/>
                    <a:pt x="1887330" y="1587115"/>
                  </a:cubicBezTo>
                  <a:cubicBezTo>
                    <a:pt x="1903424" y="1611336"/>
                    <a:pt x="1918379" y="1636371"/>
                    <a:pt x="1933335" y="1661242"/>
                  </a:cubicBezTo>
                  <a:cubicBezTo>
                    <a:pt x="1938699" y="1670346"/>
                    <a:pt x="1944064" y="1679449"/>
                    <a:pt x="1949428" y="1688715"/>
                  </a:cubicBezTo>
                  <a:cubicBezTo>
                    <a:pt x="1941300" y="1656528"/>
                    <a:pt x="1933985" y="1624179"/>
                    <a:pt x="1926832" y="1591829"/>
                  </a:cubicBezTo>
                  <a:cubicBezTo>
                    <a:pt x="1922118" y="1570209"/>
                    <a:pt x="1917241" y="1548426"/>
                    <a:pt x="1914153" y="1526480"/>
                  </a:cubicBezTo>
                  <a:cubicBezTo>
                    <a:pt x="1912202" y="1513150"/>
                    <a:pt x="1909601" y="1499820"/>
                    <a:pt x="1908463" y="1486328"/>
                  </a:cubicBezTo>
                  <a:cubicBezTo>
                    <a:pt x="1907325" y="1473486"/>
                    <a:pt x="1906025" y="1460806"/>
                    <a:pt x="1904724" y="1447964"/>
                  </a:cubicBezTo>
                  <a:cubicBezTo>
                    <a:pt x="1903586" y="1435772"/>
                    <a:pt x="1903424" y="1423417"/>
                    <a:pt x="1902773" y="1411225"/>
                  </a:cubicBezTo>
                  <a:cubicBezTo>
                    <a:pt x="1902123" y="1399846"/>
                    <a:pt x="1902611" y="1388304"/>
                    <a:pt x="1902448" y="1376762"/>
                  </a:cubicBezTo>
                  <a:cubicBezTo>
                    <a:pt x="1902448" y="1353029"/>
                    <a:pt x="1905374" y="1328970"/>
                    <a:pt x="1911552" y="1306211"/>
                  </a:cubicBezTo>
                  <a:cubicBezTo>
                    <a:pt x="1911227" y="1307512"/>
                    <a:pt x="1910901" y="1308650"/>
                    <a:pt x="1910576" y="1309950"/>
                  </a:cubicBezTo>
                  <a:cubicBezTo>
                    <a:pt x="1911227" y="1307349"/>
                    <a:pt x="1911877" y="1304748"/>
                    <a:pt x="1912690" y="1302147"/>
                  </a:cubicBezTo>
                  <a:cubicBezTo>
                    <a:pt x="1916916" y="1287354"/>
                    <a:pt x="1923256" y="1273374"/>
                    <a:pt x="1932684" y="1261182"/>
                  </a:cubicBezTo>
                  <a:cubicBezTo>
                    <a:pt x="1937236" y="1255330"/>
                    <a:pt x="1944551" y="1250778"/>
                    <a:pt x="1951704" y="1249315"/>
                  </a:cubicBezTo>
                  <a:cubicBezTo>
                    <a:pt x="1960320" y="1247528"/>
                    <a:pt x="1968610" y="1248015"/>
                    <a:pt x="1976413" y="1252404"/>
                  </a:cubicBezTo>
                  <a:cubicBezTo>
                    <a:pt x="1989093" y="1259394"/>
                    <a:pt x="1997871" y="1272887"/>
                    <a:pt x="2003073" y="1286054"/>
                  </a:cubicBezTo>
                  <a:cubicBezTo>
                    <a:pt x="2007462" y="1296945"/>
                    <a:pt x="2009900" y="1308325"/>
                    <a:pt x="2012339" y="1319866"/>
                  </a:cubicBezTo>
                  <a:cubicBezTo>
                    <a:pt x="2015102" y="1332709"/>
                    <a:pt x="2017216" y="1345876"/>
                    <a:pt x="2019491" y="1358881"/>
                  </a:cubicBezTo>
                  <a:cubicBezTo>
                    <a:pt x="2021930" y="1373186"/>
                    <a:pt x="2024368" y="1387329"/>
                    <a:pt x="2026644" y="1401634"/>
                  </a:cubicBezTo>
                  <a:cubicBezTo>
                    <a:pt x="2036073" y="1459993"/>
                    <a:pt x="2044038" y="1518352"/>
                    <a:pt x="2050053" y="1577199"/>
                  </a:cubicBezTo>
                  <a:cubicBezTo>
                    <a:pt x="2054279" y="1618489"/>
                    <a:pt x="2058181" y="1659779"/>
                    <a:pt x="2061432" y="1701232"/>
                  </a:cubicBezTo>
                  <a:lnTo>
                    <a:pt x="2062082" y="1709360"/>
                  </a:lnTo>
                  <a:cubicBezTo>
                    <a:pt x="2064521" y="1702533"/>
                    <a:pt x="2066796" y="1695705"/>
                    <a:pt x="2069072" y="1688878"/>
                  </a:cubicBezTo>
                  <a:cubicBezTo>
                    <a:pt x="2078338" y="1661893"/>
                    <a:pt x="2087442" y="1634908"/>
                    <a:pt x="2096870" y="1607923"/>
                  </a:cubicBezTo>
                  <a:cubicBezTo>
                    <a:pt x="2106461" y="1580288"/>
                    <a:pt x="2116377" y="1552815"/>
                    <a:pt x="2126619" y="1525342"/>
                  </a:cubicBezTo>
                  <a:cubicBezTo>
                    <a:pt x="2131495" y="1512337"/>
                    <a:pt x="2137347" y="1499983"/>
                    <a:pt x="2145150" y="1488441"/>
                  </a:cubicBezTo>
                  <a:cubicBezTo>
                    <a:pt x="2148889" y="1482914"/>
                    <a:pt x="2153441" y="1477224"/>
                    <a:pt x="2158805" y="1473323"/>
                  </a:cubicBezTo>
                  <a:cubicBezTo>
                    <a:pt x="2161731" y="1471372"/>
                    <a:pt x="2164495" y="1469584"/>
                    <a:pt x="2167909" y="1468446"/>
                  </a:cubicBezTo>
                  <a:cubicBezTo>
                    <a:pt x="2172786" y="1466658"/>
                    <a:pt x="2177662" y="1466821"/>
                    <a:pt x="2182864" y="1466984"/>
                  </a:cubicBezTo>
                  <a:cubicBezTo>
                    <a:pt x="2198145" y="1467471"/>
                    <a:pt x="2208711" y="1480638"/>
                    <a:pt x="2213100" y="1494131"/>
                  </a:cubicBezTo>
                  <a:cubicBezTo>
                    <a:pt x="2215376" y="1501283"/>
                    <a:pt x="2215864" y="1509086"/>
                    <a:pt x="2216027" y="1516401"/>
                  </a:cubicBezTo>
                  <a:cubicBezTo>
                    <a:pt x="2216352" y="1527618"/>
                    <a:pt x="2215051" y="1538510"/>
                    <a:pt x="2213588" y="1549564"/>
                  </a:cubicBezTo>
                  <a:cubicBezTo>
                    <a:pt x="2212288" y="1558342"/>
                    <a:pt x="2210499" y="1567120"/>
                    <a:pt x="2208874" y="1575736"/>
                  </a:cubicBezTo>
                  <a:cubicBezTo>
                    <a:pt x="2207573" y="1582076"/>
                    <a:pt x="2206435" y="1588578"/>
                    <a:pt x="2204972" y="1594918"/>
                  </a:cubicBezTo>
                  <a:cubicBezTo>
                    <a:pt x="2202046" y="1607435"/>
                    <a:pt x="2199283" y="1619952"/>
                    <a:pt x="2196032" y="1632307"/>
                  </a:cubicBezTo>
                  <a:cubicBezTo>
                    <a:pt x="2189204" y="1658479"/>
                    <a:pt x="2181889" y="1684488"/>
                    <a:pt x="2174249" y="1710336"/>
                  </a:cubicBezTo>
                  <a:cubicBezTo>
                    <a:pt x="2167259" y="1733744"/>
                    <a:pt x="2159131" y="1756990"/>
                    <a:pt x="2150840" y="1779912"/>
                  </a:cubicBezTo>
                  <a:cubicBezTo>
                    <a:pt x="2142549" y="1802995"/>
                    <a:pt x="2134259" y="1826078"/>
                    <a:pt x="2125318" y="1848837"/>
                  </a:cubicBezTo>
                  <a:cubicBezTo>
                    <a:pt x="2122392" y="1856152"/>
                    <a:pt x="2117840" y="1862167"/>
                    <a:pt x="2110688" y="1865743"/>
                  </a:cubicBezTo>
                  <a:cubicBezTo>
                    <a:pt x="2103698" y="1869320"/>
                    <a:pt x="2095407" y="1869969"/>
                    <a:pt x="2087929" y="1867368"/>
                  </a:cubicBezTo>
                  <a:cubicBezTo>
                    <a:pt x="2083865" y="1865905"/>
                    <a:pt x="2080126" y="1863630"/>
                    <a:pt x="2077038" y="1860704"/>
                  </a:cubicBezTo>
                  <a:cubicBezTo>
                    <a:pt x="2073136" y="1869320"/>
                    <a:pt x="2065659" y="1875822"/>
                    <a:pt x="2056067" y="1877772"/>
                  </a:cubicBezTo>
                  <a:lnTo>
                    <a:pt x="2055255" y="1877772"/>
                  </a:lnTo>
                  <a:cubicBezTo>
                    <a:pt x="2051353" y="1880536"/>
                    <a:pt x="2046802" y="1882324"/>
                    <a:pt x="2042087" y="1882974"/>
                  </a:cubicBezTo>
                  <a:cubicBezTo>
                    <a:pt x="2041437" y="1885413"/>
                    <a:pt x="2040624" y="1887688"/>
                    <a:pt x="2039649" y="1889964"/>
                  </a:cubicBezTo>
                  <a:cubicBezTo>
                    <a:pt x="2035422" y="1900531"/>
                    <a:pt x="2023393" y="1907033"/>
                    <a:pt x="2012339" y="1907033"/>
                  </a:cubicBezTo>
                  <a:cubicBezTo>
                    <a:pt x="2011689" y="1907033"/>
                    <a:pt x="2011201" y="1907033"/>
                    <a:pt x="2010551" y="1907033"/>
                  </a:cubicBezTo>
                  <a:lnTo>
                    <a:pt x="2010551" y="1907033"/>
                  </a:lnTo>
                  <a:close/>
                  <a:moveTo>
                    <a:pt x="1096963" y="1438210"/>
                  </a:moveTo>
                  <a:cubicBezTo>
                    <a:pt x="1096963" y="1438210"/>
                    <a:pt x="1095988" y="1437722"/>
                    <a:pt x="1095663" y="1437560"/>
                  </a:cubicBezTo>
                  <a:cubicBezTo>
                    <a:pt x="1093550" y="1437885"/>
                    <a:pt x="1091599" y="1437885"/>
                    <a:pt x="1089486" y="1437722"/>
                  </a:cubicBezTo>
                  <a:cubicBezTo>
                    <a:pt x="1082496" y="1437072"/>
                    <a:pt x="1075343" y="1434472"/>
                    <a:pt x="1070304" y="1429432"/>
                  </a:cubicBezTo>
                  <a:cubicBezTo>
                    <a:pt x="1067865" y="1426993"/>
                    <a:pt x="1065589" y="1424718"/>
                    <a:pt x="1063476" y="1422117"/>
                  </a:cubicBezTo>
                  <a:lnTo>
                    <a:pt x="1058274" y="1416102"/>
                  </a:lnTo>
                  <a:cubicBezTo>
                    <a:pt x="1059412" y="1419516"/>
                    <a:pt x="1059737" y="1423092"/>
                    <a:pt x="1059575" y="1426831"/>
                  </a:cubicBezTo>
                  <a:cubicBezTo>
                    <a:pt x="1058924" y="1437560"/>
                    <a:pt x="1052422" y="1446826"/>
                    <a:pt x="1043156" y="1451865"/>
                  </a:cubicBezTo>
                  <a:cubicBezTo>
                    <a:pt x="1037629" y="1454792"/>
                    <a:pt x="1031777" y="1455604"/>
                    <a:pt x="1025600" y="1455604"/>
                  </a:cubicBezTo>
                  <a:cubicBezTo>
                    <a:pt x="1023323" y="1455604"/>
                    <a:pt x="1021048" y="1455604"/>
                    <a:pt x="1018772" y="1455279"/>
                  </a:cubicBezTo>
                  <a:cubicBezTo>
                    <a:pt x="1010807" y="1454792"/>
                    <a:pt x="1002841" y="1453978"/>
                    <a:pt x="994713" y="1453166"/>
                  </a:cubicBezTo>
                  <a:cubicBezTo>
                    <a:pt x="978132" y="1451540"/>
                    <a:pt x="961551" y="1449264"/>
                    <a:pt x="944970" y="1447476"/>
                  </a:cubicBezTo>
                  <a:cubicBezTo>
                    <a:pt x="928226" y="1445688"/>
                    <a:pt x="914896" y="1431870"/>
                    <a:pt x="916034" y="1414476"/>
                  </a:cubicBezTo>
                  <a:cubicBezTo>
                    <a:pt x="917172" y="1397245"/>
                    <a:pt x="932128" y="1384890"/>
                    <a:pt x="949034" y="1385541"/>
                  </a:cubicBezTo>
                  <a:cubicBezTo>
                    <a:pt x="965615" y="1386191"/>
                    <a:pt x="982359" y="1386841"/>
                    <a:pt x="998939" y="1388629"/>
                  </a:cubicBezTo>
                  <a:cubicBezTo>
                    <a:pt x="1007881" y="1389605"/>
                    <a:pt x="1016821" y="1390743"/>
                    <a:pt x="1025600" y="1392368"/>
                  </a:cubicBezTo>
                  <a:cubicBezTo>
                    <a:pt x="1029664" y="1393018"/>
                    <a:pt x="1033728" y="1393994"/>
                    <a:pt x="1037629" y="1395294"/>
                  </a:cubicBezTo>
                  <a:cubicBezTo>
                    <a:pt x="1018284" y="1379688"/>
                    <a:pt x="999590" y="1363432"/>
                    <a:pt x="981058" y="1346851"/>
                  </a:cubicBezTo>
                  <a:cubicBezTo>
                    <a:pt x="970329" y="1337260"/>
                    <a:pt x="959925" y="1327182"/>
                    <a:pt x="949522" y="1317265"/>
                  </a:cubicBezTo>
                  <a:cubicBezTo>
                    <a:pt x="934403" y="1302798"/>
                    <a:pt x="918473" y="1288492"/>
                    <a:pt x="905793" y="1271912"/>
                  </a:cubicBezTo>
                  <a:cubicBezTo>
                    <a:pt x="896527" y="1259882"/>
                    <a:pt x="887424" y="1245414"/>
                    <a:pt x="890675" y="1229483"/>
                  </a:cubicBezTo>
                  <a:cubicBezTo>
                    <a:pt x="892138" y="1222330"/>
                    <a:pt x="895552" y="1215178"/>
                    <a:pt x="901079" y="1210301"/>
                  </a:cubicBezTo>
                  <a:cubicBezTo>
                    <a:pt x="908068" y="1203961"/>
                    <a:pt x="916034" y="1200710"/>
                    <a:pt x="925625" y="1200872"/>
                  </a:cubicBezTo>
                  <a:cubicBezTo>
                    <a:pt x="938955" y="1201035"/>
                    <a:pt x="950171" y="1209163"/>
                    <a:pt x="960088" y="1217291"/>
                  </a:cubicBezTo>
                  <a:cubicBezTo>
                    <a:pt x="966265" y="1222493"/>
                    <a:pt x="972280" y="1227695"/>
                    <a:pt x="977970" y="1233384"/>
                  </a:cubicBezTo>
                  <a:cubicBezTo>
                    <a:pt x="993250" y="1248828"/>
                    <a:pt x="1008043" y="1264921"/>
                    <a:pt x="1022511" y="1281177"/>
                  </a:cubicBezTo>
                  <a:cubicBezTo>
                    <a:pt x="1021048" y="1274675"/>
                    <a:pt x="1019585" y="1268010"/>
                    <a:pt x="1018284" y="1261507"/>
                  </a:cubicBezTo>
                  <a:cubicBezTo>
                    <a:pt x="1015358" y="1247040"/>
                    <a:pt x="1014058" y="1232247"/>
                    <a:pt x="1012920" y="1217454"/>
                  </a:cubicBezTo>
                  <a:cubicBezTo>
                    <a:pt x="1011782" y="1202661"/>
                    <a:pt x="1013732" y="1187380"/>
                    <a:pt x="1018772" y="1173400"/>
                  </a:cubicBezTo>
                  <a:cubicBezTo>
                    <a:pt x="1023811" y="1159745"/>
                    <a:pt x="1034866" y="1144789"/>
                    <a:pt x="1050796" y="1144464"/>
                  </a:cubicBezTo>
                  <a:cubicBezTo>
                    <a:pt x="1054535" y="1144464"/>
                    <a:pt x="1058112" y="1144139"/>
                    <a:pt x="1061851" y="1144952"/>
                  </a:cubicBezTo>
                  <a:cubicBezTo>
                    <a:pt x="1065752" y="1145765"/>
                    <a:pt x="1069003" y="1147228"/>
                    <a:pt x="1072417" y="1149178"/>
                  </a:cubicBezTo>
                  <a:cubicBezTo>
                    <a:pt x="1078432" y="1152755"/>
                    <a:pt x="1083634" y="1157306"/>
                    <a:pt x="1087698" y="1163159"/>
                  </a:cubicBezTo>
                  <a:cubicBezTo>
                    <a:pt x="1095500" y="1174376"/>
                    <a:pt x="1099727" y="1187055"/>
                    <a:pt x="1104279" y="1199897"/>
                  </a:cubicBezTo>
                  <a:cubicBezTo>
                    <a:pt x="1108667" y="1212902"/>
                    <a:pt x="1112569" y="1226232"/>
                    <a:pt x="1116633" y="1239400"/>
                  </a:cubicBezTo>
                  <a:cubicBezTo>
                    <a:pt x="1119072" y="1247202"/>
                    <a:pt x="1121347" y="1255168"/>
                    <a:pt x="1123786" y="1262970"/>
                  </a:cubicBezTo>
                  <a:cubicBezTo>
                    <a:pt x="1125737" y="1255980"/>
                    <a:pt x="1127525" y="1248990"/>
                    <a:pt x="1129475" y="1241838"/>
                  </a:cubicBezTo>
                  <a:lnTo>
                    <a:pt x="1128500" y="1245414"/>
                  </a:lnTo>
                  <a:cubicBezTo>
                    <a:pt x="1129801" y="1240700"/>
                    <a:pt x="1130939" y="1236148"/>
                    <a:pt x="1132239" y="1231596"/>
                  </a:cubicBezTo>
                  <a:lnTo>
                    <a:pt x="1132239" y="1231596"/>
                  </a:lnTo>
                  <a:cubicBezTo>
                    <a:pt x="1134677" y="1222818"/>
                    <a:pt x="1137115" y="1213715"/>
                    <a:pt x="1139554" y="1204774"/>
                  </a:cubicBezTo>
                  <a:cubicBezTo>
                    <a:pt x="1141017" y="1199572"/>
                    <a:pt x="1142480" y="1194533"/>
                    <a:pt x="1143943" y="1189331"/>
                  </a:cubicBezTo>
                  <a:cubicBezTo>
                    <a:pt x="1145406" y="1184616"/>
                    <a:pt x="1146869" y="1179740"/>
                    <a:pt x="1149307" y="1175351"/>
                  </a:cubicBezTo>
                  <a:cubicBezTo>
                    <a:pt x="1152071" y="1170149"/>
                    <a:pt x="1155648" y="1166410"/>
                    <a:pt x="1160524" y="1162996"/>
                  </a:cubicBezTo>
                  <a:cubicBezTo>
                    <a:pt x="1174505" y="1153242"/>
                    <a:pt x="1196613" y="1157794"/>
                    <a:pt x="1203765" y="1174050"/>
                  </a:cubicBezTo>
                  <a:cubicBezTo>
                    <a:pt x="1205228" y="1177301"/>
                    <a:pt x="1207017" y="1180552"/>
                    <a:pt x="1207504" y="1184129"/>
                  </a:cubicBezTo>
                  <a:cubicBezTo>
                    <a:pt x="1208155" y="1188843"/>
                    <a:pt x="1208642" y="1193557"/>
                    <a:pt x="1208805" y="1198434"/>
                  </a:cubicBezTo>
                  <a:cubicBezTo>
                    <a:pt x="1208805" y="1204611"/>
                    <a:pt x="1208805" y="1210952"/>
                    <a:pt x="1208480" y="1217128"/>
                  </a:cubicBezTo>
                  <a:cubicBezTo>
                    <a:pt x="1208155" y="1225744"/>
                    <a:pt x="1207829" y="1234360"/>
                    <a:pt x="1207342" y="1242976"/>
                  </a:cubicBezTo>
                  <a:cubicBezTo>
                    <a:pt x="1206529" y="1259069"/>
                    <a:pt x="1205066" y="1275325"/>
                    <a:pt x="1203765" y="1291418"/>
                  </a:cubicBezTo>
                  <a:cubicBezTo>
                    <a:pt x="1201002" y="1323930"/>
                    <a:pt x="1198238" y="1356442"/>
                    <a:pt x="1195312" y="1388954"/>
                  </a:cubicBezTo>
                  <a:cubicBezTo>
                    <a:pt x="1193849" y="1405048"/>
                    <a:pt x="1180194" y="1417728"/>
                    <a:pt x="1163613" y="1416752"/>
                  </a:cubicBezTo>
                  <a:cubicBezTo>
                    <a:pt x="1158736" y="1416427"/>
                    <a:pt x="1154185" y="1414964"/>
                    <a:pt x="1150283" y="1412363"/>
                  </a:cubicBezTo>
                  <a:cubicBezTo>
                    <a:pt x="1147682" y="1420166"/>
                    <a:pt x="1143781" y="1427481"/>
                    <a:pt x="1137603" y="1433171"/>
                  </a:cubicBezTo>
                  <a:cubicBezTo>
                    <a:pt x="1131914" y="1438210"/>
                    <a:pt x="1124599" y="1441949"/>
                    <a:pt x="1116958" y="1442437"/>
                  </a:cubicBezTo>
                  <a:cubicBezTo>
                    <a:pt x="1116146" y="1442437"/>
                    <a:pt x="1115495" y="1442437"/>
                    <a:pt x="1114683" y="1442437"/>
                  </a:cubicBezTo>
                  <a:cubicBezTo>
                    <a:pt x="1108505" y="1442437"/>
                    <a:pt x="1102816" y="1440811"/>
                    <a:pt x="1097289" y="1438210"/>
                  </a:cubicBezTo>
                  <a:lnTo>
                    <a:pt x="1097289" y="1438210"/>
                  </a:lnTo>
                  <a:close/>
                  <a:moveTo>
                    <a:pt x="105022" y="2235405"/>
                  </a:moveTo>
                  <a:lnTo>
                    <a:pt x="95756" y="2217848"/>
                  </a:lnTo>
                  <a:cubicBezTo>
                    <a:pt x="82427" y="2192488"/>
                    <a:pt x="69097" y="2167292"/>
                    <a:pt x="56579" y="2141445"/>
                  </a:cubicBezTo>
                  <a:cubicBezTo>
                    <a:pt x="42599" y="2112672"/>
                    <a:pt x="29757" y="2083411"/>
                    <a:pt x="18052" y="2053662"/>
                  </a:cubicBezTo>
                  <a:cubicBezTo>
                    <a:pt x="11062" y="2035781"/>
                    <a:pt x="4723" y="2017249"/>
                    <a:pt x="1472" y="1998229"/>
                  </a:cubicBezTo>
                  <a:cubicBezTo>
                    <a:pt x="171" y="1990426"/>
                    <a:pt x="-642" y="1982136"/>
                    <a:pt x="659" y="1974170"/>
                  </a:cubicBezTo>
                  <a:cubicBezTo>
                    <a:pt x="2122" y="1965392"/>
                    <a:pt x="4723" y="1957102"/>
                    <a:pt x="9112" y="1949461"/>
                  </a:cubicBezTo>
                  <a:cubicBezTo>
                    <a:pt x="16752" y="1935969"/>
                    <a:pt x="30407" y="1927353"/>
                    <a:pt x="46013" y="1928491"/>
                  </a:cubicBezTo>
                  <a:cubicBezTo>
                    <a:pt x="53328" y="1928979"/>
                    <a:pt x="59830" y="1931905"/>
                    <a:pt x="65845" y="1935806"/>
                  </a:cubicBezTo>
                  <a:cubicBezTo>
                    <a:pt x="72185" y="1939870"/>
                    <a:pt x="76899" y="1946210"/>
                    <a:pt x="81126" y="1952225"/>
                  </a:cubicBezTo>
                  <a:cubicBezTo>
                    <a:pt x="98195" y="1975796"/>
                    <a:pt x="112987" y="2000993"/>
                    <a:pt x="126968" y="2026515"/>
                  </a:cubicBezTo>
                  <a:cubicBezTo>
                    <a:pt x="154765" y="2077233"/>
                    <a:pt x="181426" y="2128765"/>
                    <a:pt x="209874" y="2179159"/>
                  </a:cubicBezTo>
                  <a:cubicBezTo>
                    <a:pt x="209386" y="2176720"/>
                    <a:pt x="208736" y="2174120"/>
                    <a:pt x="208248" y="2171681"/>
                  </a:cubicBezTo>
                  <a:cubicBezTo>
                    <a:pt x="202233" y="2144046"/>
                    <a:pt x="196056" y="2116410"/>
                    <a:pt x="192317" y="2088450"/>
                  </a:cubicBezTo>
                  <a:cubicBezTo>
                    <a:pt x="191179" y="2080322"/>
                    <a:pt x="190041" y="2072032"/>
                    <a:pt x="189066" y="2063904"/>
                  </a:cubicBezTo>
                  <a:cubicBezTo>
                    <a:pt x="187928" y="2055613"/>
                    <a:pt x="187603" y="2047160"/>
                    <a:pt x="186953" y="2038869"/>
                  </a:cubicBezTo>
                  <a:cubicBezTo>
                    <a:pt x="185814" y="2025052"/>
                    <a:pt x="185814" y="2011234"/>
                    <a:pt x="185652" y="1997416"/>
                  </a:cubicBezTo>
                  <a:cubicBezTo>
                    <a:pt x="185652" y="1989288"/>
                    <a:pt x="185977" y="1981160"/>
                    <a:pt x="186302" y="1973032"/>
                  </a:cubicBezTo>
                  <a:cubicBezTo>
                    <a:pt x="186627" y="1959865"/>
                    <a:pt x="187440" y="1946860"/>
                    <a:pt x="189066" y="1933693"/>
                  </a:cubicBezTo>
                  <a:cubicBezTo>
                    <a:pt x="191179" y="1916787"/>
                    <a:pt x="194105" y="1899230"/>
                    <a:pt x="201258" y="1883787"/>
                  </a:cubicBezTo>
                  <a:cubicBezTo>
                    <a:pt x="204509" y="1876797"/>
                    <a:pt x="208248" y="1870457"/>
                    <a:pt x="213612" y="1864768"/>
                  </a:cubicBezTo>
                  <a:cubicBezTo>
                    <a:pt x="216051" y="1862004"/>
                    <a:pt x="218814" y="1859566"/>
                    <a:pt x="221740" y="1857452"/>
                  </a:cubicBezTo>
                  <a:cubicBezTo>
                    <a:pt x="226454" y="1854201"/>
                    <a:pt x="230843" y="1852088"/>
                    <a:pt x="236208" y="1849975"/>
                  </a:cubicBezTo>
                  <a:cubicBezTo>
                    <a:pt x="243035" y="1847211"/>
                    <a:pt x="251651" y="1847861"/>
                    <a:pt x="258479" y="1849812"/>
                  </a:cubicBezTo>
                  <a:cubicBezTo>
                    <a:pt x="266119" y="1851763"/>
                    <a:pt x="272297" y="1855827"/>
                    <a:pt x="278148" y="1861192"/>
                  </a:cubicBezTo>
                  <a:cubicBezTo>
                    <a:pt x="291478" y="1873546"/>
                    <a:pt x="298794" y="1889964"/>
                    <a:pt x="303346" y="1907358"/>
                  </a:cubicBezTo>
                  <a:cubicBezTo>
                    <a:pt x="307410" y="1923452"/>
                    <a:pt x="310336" y="1940033"/>
                    <a:pt x="313099" y="1956451"/>
                  </a:cubicBezTo>
                  <a:cubicBezTo>
                    <a:pt x="318139" y="1986850"/>
                    <a:pt x="322203" y="2017086"/>
                    <a:pt x="324966" y="2047810"/>
                  </a:cubicBezTo>
                  <a:cubicBezTo>
                    <a:pt x="327404" y="2074795"/>
                    <a:pt x="329355" y="2101943"/>
                    <a:pt x="331143" y="2129090"/>
                  </a:cubicBezTo>
                  <a:cubicBezTo>
                    <a:pt x="344798" y="2104056"/>
                    <a:pt x="358779" y="2079347"/>
                    <a:pt x="373246" y="2054800"/>
                  </a:cubicBezTo>
                  <a:cubicBezTo>
                    <a:pt x="376172" y="2049761"/>
                    <a:pt x="379099" y="2044884"/>
                    <a:pt x="382187" y="2039845"/>
                  </a:cubicBezTo>
                  <a:cubicBezTo>
                    <a:pt x="389339" y="2028303"/>
                    <a:pt x="396492" y="2016111"/>
                    <a:pt x="407547" y="2007983"/>
                  </a:cubicBezTo>
                  <a:cubicBezTo>
                    <a:pt x="419251" y="1999368"/>
                    <a:pt x="435995" y="1996279"/>
                    <a:pt x="448836" y="2004732"/>
                  </a:cubicBezTo>
                  <a:cubicBezTo>
                    <a:pt x="455177" y="2008796"/>
                    <a:pt x="460541" y="2014648"/>
                    <a:pt x="463142" y="2021800"/>
                  </a:cubicBezTo>
                  <a:cubicBezTo>
                    <a:pt x="466068" y="2030091"/>
                    <a:pt x="466068" y="2039032"/>
                    <a:pt x="464768" y="2047648"/>
                  </a:cubicBezTo>
                  <a:cubicBezTo>
                    <a:pt x="461842" y="2067968"/>
                    <a:pt x="455501" y="2087962"/>
                    <a:pt x="449650" y="2107470"/>
                  </a:cubicBezTo>
                  <a:cubicBezTo>
                    <a:pt x="445586" y="2121288"/>
                    <a:pt x="441359" y="2134943"/>
                    <a:pt x="436644" y="2148435"/>
                  </a:cubicBezTo>
                  <a:cubicBezTo>
                    <a:pt x="426403" y="2177046"/>
                    <a:pt x="416000" y="2205656"/>
                    <a:pt x="405433" y="2234104"/>
                  </a:cubicBezTo>
                  <a:lnTo>
                    <a:pt x="404783" y="2235892"/>
                  </a:lnTo>
                  <a:lnTo>
                    <a:pt x="105510" y="2235892"/>
                  </a:lnTo>
                  <a:close/>
                </a:path>
              </a:pathLst>
            </a:custGeom>
            <a:solidFill>
              <a:srgbClr val="A9BF60"/>
            </a:solidFill>
            <a:ln w="16256" cap="flat">
              <a:noFill/>
              <a:prstDash val="solid"/>
              <a:miter/>
            </a:ln>
          </p:spPr>
          <p:txBody>
            <a:bodyPr rtlCol="0" anchor="ctr"/>
            <a:lstStyle/>
            <a:p>
              <a:endParaRPr lang="en-US"/>
            </a:p>
          </p:txBody>
        </p:sp>
      </p:grpSp>
      <p:grpSp>
        <p:nvGrpSpPr>
          <p:cNvPr id="325" name="Graphic 161">
            <a:extLst>
              <a:ext uri="{FF2B5EF4-FFF2-40B4-BE49-F238E27FC236}">
                <a16:creationId xmlns:a16="http://schemas.microsoft.com/office/drawing/2014/main" id="{2D40130A-B898-8A7B-64E4-5DF496C4BEFA}"/>
              </a:ext>
            </a:extLst>
          </p:cNvPr>
          <p:cNvGrpSpPr/>
          <p:nvPr userDrawn="1"/>
        </p:nvGrpSpPr>
        <p:grpSpPr>
          <a:xfrm flipH="1">
            <a:off x="209914" y="3429000"/>
            <a:ext cx="12012696" cy="3620072"/>
            <a:chOff x="145166" y="3440761"/>
            <a:chExt cx="12012696" cy="3620072"/>
          </a:xfrm>
        </p:grpSpPr>
        <p:sp>
          <p:nvSpPr>
            <p:cNvPr id="326" name="Freeform: Shape 325">
              <a:extLst>
                <a:ext uri="{FF2B5EF4-FFF2-40B4-BE49-F238E27FC236}">
                  <a16:creationId xmlns:a16="http://schemas.microsoft.com/office/drawing/2014/main" id="{A1B48D9F-08AA-2322-FEAF-2419A79FB441}"/>
                </a:ext>
              </a:extLst>
            </p:cNvPr>
            <p:cNvSpPr/>
            <p:nvPr/>
          </p:nvSpPr>
          <p:spPr>
            <a:xfrm>
              <a:off x="697286" y="3476833"/>
              <a:ext cx="156976" cy="532424"/>
            </a:xfrm>
            <a:custGeom>
              <a:avLst/>
              <a:gdLst>
                <a:gd name="connsiteX0" fmla="*/ 32933 w 156976"/>
                <a:gd name="connsiteY0" fmla="*/ 529986 h 532424"/>
                <a:gd name="connsiteX1" fmla="*/ 14239 w 156976"/>
                <a:gd name="connsiteY1" fmla="*/ 506415 h 532424"/>
                <a:gd name="connsiteX2" fmla="*/ 15702 w 156976"/>
                <a:gd name="connsiteY2" fmla="*/ 492272 h 532424"/>
                <a:gd name="connsiteX3" fmla="*/ 16515 w 156976"/>
                <a:gd name="connsiteY3" fmla="*/ 484469 h 532424"/>
                <a:gd name="connsiteX4" fmla="*/ 13263 w 156976"/>
                <a:gd name="connsiteY4" fmla="*/ 400101 h 532424"/>
                <a:gd name="connsiteX5" fmla="*/ 13589 w 156976"/>
                <a:gd name="connsiteY5" fmla="*/ 404165 h 532424"/>
                <a:gd name="connsiteX6" fmla="*/ 259 w 156976"/>
                <a:gd name="connsiteY6" fmla="*/ 239329 h 532424"/>
                <a:gd name="connsiteX7" fmla="*/ 3185 w 156976"/>
                <a:gd name="connsiteY7" fmla="*/ 151709 h 532424"/>
                <a:gd name="connsiteX8" fmla="*/ 16027 w 156976"/>
                <a:gd name="connsiteY8" fmla="*/ 69779 h 532424"/>
                <a:gd name="connsiteX9" fmla="*/ 57317 w 156976"/>
                <a:gd name="connsiteY9" fmla="*/ 6868 h 532424"/>
                <a:gd name="connsiteX10" fmla="*/ 76662 w 156976"/>
                <a:gd name="connsiteY10" fmla="*/ 528 h 532424"/>
                <a:gd name="connsiteX11" fmla="*/ 98120 w 156976"/>
                <a:gd name="connsiteY11" fmla="*/ 3292 h 532424"/>
                <a:gd name="connsiteX12" fmla="*/ 107386 w 156976"/>
                <a:gd name="connsiteY12" fmla="*/ 7518 h 532424"/>
                <a:gd name="connsiteX13" fmla="*/ 116652 w 156976"/>
                <a:gd name="connsiteY13" fmla="*/ 14671 h 532424"/>
                <a:gd name="connsiteX14" fmla="*/ 130794 w 156976"/>
                <a:gd name="connsiteY14" fmla="*/ 35641 h 532424"/>
                <a:gd name="connsiteX15" fmla="*/ 141523 w 156976"/>
                <a:gd name="connsiteY15" fmla="*/ 64089 h 532424"/>
                <a:gd name="connsiteX16" fmla="*/ 147050 w 156976"/>
                <a:gd name="connsiteY16" fmla="*/ 84734 h 532424"/>
                <a:gd name="connsiteX17" fmla="*/ 154691 w 156976"/>
                <a:gd name="connsiteY17" fmla="*/ 128300 h 532424"/>
                <a:gd name="connsiteX18" fmla="*/ 156154 w 156976"/>
                <a:gd name="connsiteY18" fmla="*/ 213482 h 532424"/>
                <a:gd name="connsiteX19" fmla="*/ 148838 w 156976"/>
                <a:gd name="connsiteY19" fmla="*/ 293624 h 532424"/>
                <a:gd name="connsiteX20" fmla="*/ 125430 w 156976"/>
                <a:gd name="connsiteY20" fmla="*/ 413431 h 532424"/>
                <a:gd name="connsiteX21" fmla="*/ 112425 w 156976"/>
                <a:gd name="connsiteY21" fmla="*/ 467888 h 532424"/>
                <a:gd name="connsiteX22" fmla="*/ 105597 w 156976"/>
                <a:gd name="connsiteY22" fmla="*/ 493410 h 532424"/>
                <a:gd name="connsiteX23" fmla="*/ 101208 w 156976"/>
                <a:gd name="connsiteY23" fmla="*/ 508528 h 532424"/>
                <a:gd name="connsiteX24" fmla="*/ 78450 w 156976"/>
                <a:gd name="connsiteY24" fmla="*/ 531124 h 532424"/>
                <a:gd name="connsiteX25" fmla="*/ 57155 w 156976"/>
                <a:gd name="connsiteY25" fmla="*/ 529336 h 532424"/>
                <a:gd name="connsiteX26" fmla="*/ 43500 w 156976"/>
                <a:gd name="connsiteY26" fmla="*/ 532425 h 532424"/>
                <a:gd name="connsiteX27" fmla="*/ 32608 w 156976"/>
                <a:gd name="connsiteY27" fmla="*/ 530474 h 53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6976" h="532424">
                  <a:moveTo>
                    <a:pt x="32933" y="529986"/>
                  </a:moveTo>
                  <a:cubicBezTo>
                    <a:pt x="22854" y="526085"/>
                    <a:pt x="15864" y="516981"/>
                    <a:pt x="14239" y="506415"/>
                  </a:cubicBezTo>
                  <a:cubicBezTo>
                    <a:pt x="13426" y="501538"/>
                    <a:pt x="14239" y="496824"/>
                    <a:pt x="15702" y="492272"/>
                  </a:cubicBezTo>
                  <a:cubicBezTo>
                    <a:pt x="16027" y="489671"/>
                    <a:pt x="16352" y="487070"/>
                    <a:pt x="16515" y="484469"/>
                  </a:cubicBezTo>
                  <a:cubicBezTo>
                    <a:pt x="17653" y="456347"/>
                    <a:pt x="15539" y="428061"/>
                    <a:pt x="13263" y="400101"/>
                  </a:cubicBezTo>
                  <a:cubicBezTo>
                    <a:pt x="13263" y="401401"/>
                    <a:pt x="13426" y="402864"/>
                    <a:pt x="13589" y="404165"/>
                  </a:cubicBezTo>
                  <a:cubicBezTo>
                    <a:pt x="8874" y="349219"/>
                    <a:pt x="1884" y="294437"/>
                    <a:pt x="259" y="239329"/>
                  </a:cubicBezTo>
                  <a:cubicBezTo>
                    <a:pt x="-554" y="210231"/>
                    <a:pt x="584" y="180807"/>
                    <a:pt x="3185" y="151709"/>
                  </a:cubicBezTo>
                  <a:cubicBezTo>
                    <a:pt x="5623" y="124236"/>
                    <a:pt x="9687" y="96764"/>
                    <a:pt x="16027" y="69779"/>
                  </a:cubicBezTo>
                  <a:cubicBezTo>
                    <a:pt x="21879" y="45070"/>
                    <a:pt x="33258" y="18572"/>
                    <a:pt x="57317" y="6868"/>
                  </a:cubicBezTo>
                  <a:cubicBezTo>
                    <a:pt x="63494" y="3779"/>
                    <a:pt x="69834" y="1991"/>
                    <a:pt x="76662" y="528"/>
                  </a:cubicBezTo>
                  <a:cubicBezTo>
                    <a:pt x="83489" y="-935"/>
                    <a:pt x="91780" y="853"/>
                    <a:pt x="98120" y="3292"/>
                  </a:cubicBezTo>
                  <a:cubicBezTo>
                    <a:pt x="101371" y="4592"/>
                    <a:pt x="104297" y="5893"/>
                    <a:pt x="107386" y="7518"/>
                  </a:cubicBezTo>
                  <a:cubicBezTo>
                    <a:pt x="110799" y="9307"/>
                    <a:pt x="113725" y="12233"/>
                    <a:pt x="116652" y="14671"/>
                  </a:cubicBezTo>
                  <a:cubicBezTo>
                    <a:pt x="122991" y="20035"/>
                    <a:pt x="127055" y="28326"/>
                    <a:pt x="130794" y="35641"/>
                  </a:cubicBezTo>
                  <a:cubicBezTo>
                    <a:pt x="135346" y="44419"/>
                    <a:pt x="138435" y="54498"/>
                    <a:pt x="141523" y="64089"/>
                  </a:cubicBezTo>
                  <a:cubicBezTo>
                    <a:pt x="143799" y="70917"/>
                    <a:pt x="145425" y="77744"/>
                    <a:pt x="147050" y="84734"/>
                  </a:cubicBezTo>
                  <a:cubicBezTo>
                    <a:pt x="150301" y="99202"/>
                    <a:pt x="153390" y="113507"/>
                    <a:pt x="154691" y="128300"/>
                  </a:cubicBezTo>
                  <a:cubicBezTo>
                    <a:pt x="157129" y="156748"/>
                    <a:pt x="157617" y="184871"/>
                    <a:pt x="156154" y="213482"/>
                  </a:cubicBezTo>
                  <a:cubicBezTo>
                    <a:pt x="154853" y="240142"/>
                    <a:pt x="152740" y="267127"/>
                    <a:pt x="148838" y="293624"/>
                  </a:cubicBezTo>
                  <a:cubicBezTo>
                    <a:pt x="142986" y="333939"/>
                    <a:pt x="134371" y="373766"/>
                    <a:pt x="125430" y="413431"/>
                  </a:cubicBezTo>
                  <a:cubicBezTo>
                    <a:pt x="121366" y="431637"/>
                    <a:pt x="116977" y="449844"/>
                    <a:pt x="112425" y="467888"/>
                  </a:cubicBezTo>
                  <a:cubicBezTo>
                    <a:pt x="110312" y="476341"/>
                    <a:pt x="108036" y="484957"/>
                    <a:pt x="105597" y="493410"/>
                  </a:cubicBezTo>
                  <a:cubicBezTo>
                    <a:pt x="104134" y="498450"/>
                    <a:pt x="102834" y="503489"/>
                    <a:pt x="101208" y="508528"/>
                  </a:cubicBezTo>
                  <a:cubicBezTo>
                    <a:pt x="97469" y="519257"/>
                    <a:pt x="89992" y="528198"/>
                    <a:pt x="78450" y="531124"/>
                  </a:cubicBezTo>
                  <a:cubicBezTo>
                    <a:pt x="70810" y="532912"/>
                    <a:pt x="63494" y="532262"/>
                    <a:pt x="57155" y="529336"/>
                  </a:cubicBezTo>
                  <a:cubicBezTo>
                    <a:pt x="52928" y="531287"/>
                    <a:pt x="48214" y="532425"/>
                    <a:pt x="43500" y="532425"/>
                  </a:cubicBezTo>
                  <a:cubicBezTo>
                    <a:pt x="39761" y="532425"/>
                    <a:pt x="36022" y="531774"/>
                    <a:pt x="32608" y="530474"/>
                  </a:cubicBezTo>
                  <a:close/>
                </a:path>
              </a:pathLst>
            </a:custGeom>
            <a:solidFill>
              <a:srgbClr val="FDD47F"/>
            </a:solidFill>
            <a:ln w="1625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85A27554-47BE-5EA7-21E8-03A5BA9E0FC6}"/>
                </a:ext>
              </a:extLst>
            </p:cNvPr>
            <p:cNvSpPr/>
            <p:nvPr/>
          </p:nvSpPr>
          <p:spPr>
            <a:xfrm>
              <a:off x="747177" y="3440761"/>
              <a:ext cx="371235" cy="602796"/>
            </a:xfrm>
            <a:custGeom>
              <a:avLst/>
              <a:gdLst>
                <a:gd name="connsiteX0" fmla="*/ 22707 w 371235"/>
                <a:gd name="connsiteY0" fmla="*/ 598407 h 602796"/>
                <a:gd name="connsiteX1" fmla="*/ 12791 w 371235"/>
                <a:gd name="connsiteY1" fmla="*/ 589954 h 602796"/>
                <a:gd name="connsiteX2" fmla="*/ 3362 w 371235"/>
                <a:gd name="connsiteY2" fmla="*/ 578412 h 602796"/>
                <a:gd name="connsiteX3" fmla="*/ 2712 w 371235"/>
                <a:gd name="connsiteY3" fmla="*/ 538585 h 602796"/>
                <a:gd name="connsiteX4" fmla="*/ 12466 w 371235"/>
                <a:gd name="connsiteY4" fmla="*/ 498270 h 602796"/>
                <a:gd name="connsiteX5" fmla="*/ 39776 w 371235"/>
                <a:gd name="connsiteY5" fmla="*/ 414227 h 602796"/>
                <a:gd name="connsiteX6" fmla="*/ 103987 w 371235"/>
                <a:gd name="connsiteY6" fmla="*/ 254268 h 602796"/>
                <a:gd name="connsiteX7" fmla="*/ 140400 w 371235"/>
                <a:gd name="connsiteY7" fmla="*/ 176727 h 602796"/>
                <a:gd name="connsiteX8" fmla="*/ 179903 w 371235"/>
                <a:gd name="connsiteY8" fmla="*/ 103575 h 602796"/>
                <a:gd name="connsiteX9" fmla="*/ 206725 w 371235"/>
                <a:gd name="connsiteY9" fmla="*/ 66999 h 602796"/>
                <a:gd name="connsiteX10" fmla="*/ 237774 w 371235"/>
                <a:gd name="connsiteY10" fmla="*/ 36274 h 602796"/>
                <a:gd name="connsiteX11" fmla="*/ 261020 w 371235"/>
                <a:gd name="connsiteY11" fmla="*/ 17743 h 602796"/>
                <a:gd name="connsiteX12" fmla="*/ 286217 w 371235"/>
                <a:gd name="connsiteY12" fmla="*/ 4901 h 602796"/>
                <a:gd name="connsiteX13" fmla="*/ 324906 w 371235"/>
                <a:gd name="connsiteY13" fmla="*/ 1975 h 602796"/>
                <a:gd name="connsiteX14" fmla="*/ 359856 w 371235"/>
                <a:gd name="connsiteY14" fmla="*/ 35625 h 602796"/>
                <a:gd name="connsiteX15" fmla="*/ 371236 w 371235"/>
                <a:gd name="connsiteY15" fmla="*/ 85530 h 602796"/>
                <a:gd name="connsiteX16" fmla="*/ 365709 w 371235"/>
                <a:gd name="connsiteY16" fmla="*/ 123732 h 602796"/>
                <a:gd name="connsiteX17" fmla="*/ 356443 w 371235"/>
                <a:gd name="connsiteY17" fmla="*/ 162909 h 602796"/>
                <a:gd name="connsiteX18" fmla="*/ 322143 w 371235"/>
                <a:gd name="connsiteY18" fmla="*/ 249391 h 602796"/>
                <a:gd name="connsiteX19" fmla="*/ 236636 w 371235"/>
                <a:gd name="connsiteY19" fmla="*/ 394720 h 602796"/>
                <a:gd name="connsiteX20" fmla="*/ 145277 w 371235"/>
                <a:gd name="connsiteY20" fmla="*/ 509975 h 602796"/>
                <a:gd name="connsiteX21" fmla="*/ 98623 w 371235"/>
                <a:gd name="connsiteY21" fmla="*/ 559068 h 602796"/>
                <a:gd name="connsiteX22" fmla="*/ 73101 w 371235"/>
                <a:gd name="connsiteY22" fmla="*/ 583939 h 602796"/>
                <a:gd name="connsiteX23" fmla="*/ 59446 w 371235"/>
                <a:gd name="connsiteY23" fmla="*/ 595319 h 602796"/>
                <a:gd name="connsiteX24" fmla="*/ 42864 w 371235"/>
                <a:gd name="connsiteY24" fmla="*/ 602471 h 602796"/>
                <a:gd name="connsiteX25" fmla="*/ 38800 w 371235"/>
                <a:gd name="connsiteY25" fmla="*/ 602796 h 602796"/>
                <a:gd name="connsiteX26" fmla="*/ 22707 w 371235"/>
                <a:gd name="connsiteY26" fmla="*/ 598570 h 60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235" h="602796">
                  <a:moveTo>
                    <a:pt x="22707" y="598407"/>
                  </a:moveTo>
                  <a:cubicBezTo>
                    <a:pt x="18806" y="596457"/>
                    <a:pt x="15392" y="593530"/>
                    <a:pt x="12791" y="589954"/>
                  </a:cubicBezTo>
                  <a:cubicBezTo>
                    <a:pt x="8727" y="587028"/>
                    <a:pt x="5476" y="583127"/>
                    <a:pt x="3362" y="578412"/>
                  </a:cubicBezTo>
                  <a:cubicBezTo>
                    <a:pt x="-2327" y="566058"/>
                    <a:pt x="436" y="551427"/>
                    <a:pt x="2712" y="538585"/>
                  </a:cubicBezTo>
                  <a:cubicBezTo>
                    <a:pt x="5151" y="524930"/>
                    <a:pt x="8564" y="511600"/>
                    <a:pt x="12466" y="498270"/>
                  </a:cubicBezTo>
                  <a:cubicBezTo>
                    <a:pt x="20756" y="469985"/>
                    <a:pt x="29697" y="442025"/>
                    <a:pt x="39776" y="414227"/>
                  </a:cubicBezTo>
                  <a:cubicBezTo>
                    <a:pt x="59283" y="360094"/>
                    <a:pt x="80578" y="306775"/>
                    <a:pt x="103987" y="254268"/>
                  </a:cubicBezTo>
                  <a:cubicBezTo>
                    <a:pt x="115691" y="228258"/>
                    <a:pt x="128046" y="202574"/>
                    <a:pt x="140400" y="176727"/>
                  </a:cubicBezTo>
                  <a:cubicBezTo>
                    <a:pt x="152267" y="151855"/>
                    <a:pt x="165110" y="126821"/>
                    <a:pt x="179903" y="103575"/>
                  </a:cubicBezTo>
                  <a:cubicBezTo>
                    <a:pt x="188031" y="90732"/>
                    <a:pt x="196646" y="78540"/>
                    <a:pt x="206725" y="66999"/>
                  </a:cubicBezTo>
                  <a:cubicBezTo>
                    <a:pt x="216316" y="56107"/>
                    <a:pt x="227045" y="46028"/>
                    <a:pt x="237774" y="36274"/>
                  </a:cubicBezTo>
                  <a:cubicBezTo>
                    <a:pt x="245252" y="29610"/>
                    <a:pt x="252729" y="23270"/>
                    <a:pt x="261020" y="17743"/>
                  </a:cubicBezTo>
                  <a:cubicBezTo>
                    <a:pt x="268660" y="12541"/>
                    <a:pt x="277601" y="8314"/>
                    <a:pt x="286217" y="4901"/>
                  </a:cubicBezTo>
                  <a:cubicBezTo>
                    <a:pt x="298734" y="-139"/>
                    <a:pt x="311739" y="-1602"/>
                    <a:pt x="324906" y="1975"/>
                  </a:cubicBezTo>
                  <a:cubicBezTo>
                    <a:pt x="341487" y="6364"/>
                    <a:pt x="352541" y="20994"/>
                    <a:pt x="359856" y="35625"/>
                  </a:cubicBezTo>
                  <a:cubicBezTo>
                    <a:pt x="367822" y="51068"/>
                    <a:pt x="371236" y="68299"/>
                    <a:pt x="371236" y="85530"/>
                  </a:cubicBezTo>
                  <a:cubicBezTo>
                    <a:pt x="371236" y="98373"/>
                    <a:pt x="367984" y="111052"/>
                    <a:pt x="365709" y="123732"/>
                  </a:cubicBezTo>
                  <a:cubicBezTo>
                    <a:pt x="363270" y="136899"/>
                    <a:pt x="360182" y="150066"/>
                    <a:pt x="356443" y="162909"/>
                  </a:cubicBezTo>
                  <a:cubicBezTo>
                    <a:pt x="347827" y="192820"/>
                    <a:pt x="335472" y="221268"/>
                    <a:pt x="322143" y="249391"/>
                  </a:cubicBezTo>
                  <a:cubicBezTo>
                    <a:pt x="298084" y="300272"/>
                    <a:pt x="269148" y="348878"/>
                    <a:pt x="236636" y="394720"/>
                  </a:cubicBezTo>
                  <a:cubicBezTo>
                    <a:pt x="208188" y="434709"/>
                    <a:pt x="177952" y="473399"/>
                    <a:pt x="145277" y="509975"/>
                  </a:cubicBezTo>
                  <a:cubicBezTo>
                    <a:pt x="130322" y="526881"/>
                    <a:pt x="114391" y="542974"/>
                    <a:pt x="98623" y="559068"/>
                  </a:cubicBezTo>
                  <a:cubicBezTo>
                    <a:pt x="90332" y="567521"/>
                    <a:pt x="81879" y="575974"/>
                    <a:pt x="73101" y="583939"/>
                  </a:cubicBezTo>
                  <a:cubicBezTo>
                    <a:pt x="68711" y="588003"/>
                    <a:pt x="64322" y="591905"/>
                    <a:pt x="59446" y="595319"/>
                  </a:cubicBezTo>
                  <a:cubicBezTo>
                    <a:pt x="54406" y="598732"/>
                    <a:pt x="48879" y="601658"/>
                    <a:pt x="42864" y="602471"/>
                  </a:cubicBezTo>
                  <a:cubicBezTo>
                    <a:pt x="41401" y="602634"/>
                    <a:pt x="40101" y="602796"/>
                    <a:pt x="38800" y="602796"/>
                  </a:cubicBezTo>
                  <a:cubicBezTo>
                    <a:pt x="33111" y="602796"/>
                    <a:pt x="27909" y="601008"/>
                    <a:pt x="22707" y="598570"/>
                  </a:cubicBezTo>
                  <a:close/>
                </a:path>
              </a:pathLst>
            </a:custGeom>
            <a:solidFill>
              <a:srgbClr val="FDD47F"/>
            </a:solidFill>
            <a:ln w="1625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41BBF008-885D-BC9F-DEB8-25E00CC9A847}"/>
                </a:ext>
              </a:extLst>
            </p:cNvPr>
            <p:cNvSpPr/>
            <p:nvPr/>
          </p:nvSpPr>
          <p:spPr>
            <a:xfrm>
              <a:off x="779308" y="3692444"/>
              <a:ext cx="478872" cy="404758"/>
            </a:xfrm>
            <a:custGeom>
              <a:avLst/>
              <a:gdLst>
                <a:gd name="connsiteX0" fmla="*/ 4556 w 478872"/>
                <a:gd name="connsiteY0" fmla="*/ 389803 h 404758"/>
                <a:gd name="connsiteX1" fmla="*/ 6019 w 478872"/>
                <a:gd name="connsiteY1" fmla="*/ 354690 h 404758"/>
                <a:gd name="connsiteX2" fmla="*/ 25526 w 478872"/>
                <a:gd name="connsiteY2" fmla="*/ 336971 h 404758"/>
                <a:gd name="connsiteX3" fmla="*/ 36093 w 478872"/>
                <a:gd name="connsiteY3" fmla="*/ 329168 h 404758"/>
                <a:gd name="connsiteX4" fmla="*/ 35280 w 478872"/>
                <a:gd name="connsiteY4" fmla="*/ 323316 h 404758"/>
                <a:gd name="connsiteX5" fmla="*/ 44546 w 478872"/>
                <a:gd name="connsiteY5" fmla="*/ 297632 h 404758"/>
                <a:gd name="connsiteX6" fmla="*/ 57551 w 478872"/>
                <a:gd name="connsiteY6" fmla="*/ 279424 h 404758"/>
                <a:gd name="connsiteX7" fmla="*/ 86486 w 478872"/>
                <a:gd name="connsiteY7" fmla="*/ 245612 h 404758"/>
                <a:gd name="connsiteX8" fmla="*/ 147934 w 478872"/>
                <a:gd name="connsiteY8" fmla="*/ 179613 h 404758"/>
                <a:gd name="connsiteX9" fmla="*/ 277982 w 478872"/>
                <a:gd name="connsiteY9" fmla="*/ 67609 h 404758"/>
                <a:gd name="connsiteX10" fmla="*/ 354385 w 478872"/>
                <a:gd name="connsiteY10" fmla="*/ 20304 h 404758"/>
                <a:gd name="connsiteX11" fmla="*/ 409981 w 478872"/>
                <a:gd name="connsiteY11" fmla="*/ 309 h 404758"/>
                <a:gd name="connsiteX12" fmla="*/ 432739 w 478872"/>
                <a:gd name="connsiteY12" fmla="*/ 1772 h 404758"/>
                <a:gd name="connsiteX13" fmla="*/ 451596 w 478872"/>
                <a:gd name="connsiteY13" fmla="*/ 10063 h 404758"/>
                <a:gd name="connsiteX14" fmla="*/ 465089 w 478872"/>
                <a:gd name="connsiteY14" fmla="*/ 25344 h 404758"/>
                <a:gd name="connsiteX15" fmla="*/ 471103 w 478872"/>
                <a:gd name="connsiteY15" fmla="*/ 48264 h 404758"/>
                <a:gd name="connsiteX16" fmla="*/ 477768 w 478872"/>
                <a:gd name="connsiteY16" fmla="*/ 61757 h 404758"/>
                <a:gd name="connsiteX17" fmla="*/ 464926 w 478872"/>
                <a:gd name="connsiteY17" fmla="*/ 99796 h 404758"/>
                <a:gd name="connsiteX18" fmla="*/ 459724 w 478872"/>
                <a:gd name="connsiteY18" fmla="*/ 105485 h 404758"/>
                <a:gd name="connsiteX19" fmla="*/ 448183 w 478872"/>
                <a:gd name="connsiteY19" fmla="*/ 128569 h 404758"/>
                <a:gd name="connsiteX20" fmla="*/ 422335 w 478872"/>
                <a:gd name="connsiteY20" fmla="*/ 165145 h 404758"/>
                <a:gd name="connsiteX21" fmla="*/ 390149 w 478872"/>
                <a:gd name="connsiteY21" fmla="*/ 197657 h 404758"/>
                <a:gd name="connsiteX22" fmla="*/ 355361 w 478872"/>
                <a:gd name="connsiteY22" fmla="*/ 224804 h 404758"/>
                <a:gd name="connsiteX23" fmla="*/ 221899 w 478872"/>
                <a:gd name="connsiteY23" fmla="*/ 300070 h 404758"/>
                <a:gd name="connsiteX24" fmla="*/ 132979 w 478872"/>
                <a:gd name="connsiteY24" fmla="*/ 351439 h 404758"/>
                <a:gd name="connsiteX25" fmla="*/ 86486 w 478872"/>
                <a:gd name="connsiteY25" fmla="*/ 379074 h 404758"/>
                <a:gd name="connsiteX26" fmla="*/ 64541 w 478872"/>
                <a:gd name="connsiteY26" fmla="*/ 391591 h 404758"/>
                <a:gd name="connsiteX27" fmla="*/ 54300 w 478872"/>
                <a:gd name="connsiteY27" fmla="*/ 397280 h 404758"/>
                <a:gd name="connsiteX28" fmla="*/ 47147 w 478872"/>
                <a:gd name="connsiteY28" fmla="*/ 401019 h 404758"/>
                <a:gd name="connsiteX29" fmla="*/ 32029 w 478872"/>
                <a:gd name="connsiteY29" fmla="*/ 404759 h 404758"/>
                <a:gd name="connsiteX30" fmla="*/ 30566 w 478872"/>
                <a:gd name="connsiteY30" fmla="*/ 404759 h 404758"/>
                <a:gd name="connsiteX31" fmla="*/ 4881 w 478872"/>
                <a:gd name="connsiteY31" fmla="*/ 389640 h 40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78872" h="404758">
                  <a:moveTo>
                    <a:pt x="4556" y="389803"/>
                  </a:moveTo>
                  <a:cubicBezTo>
                    <a:pt x="-2271" y="378749"/>
                    <a:pt x="-1133" y="365256"/>
                    <a:pt x="6019" y="354690"/>
                  </a:cubicBezTo>
                  <a:cubicBezTo>
                    <a:pt x="10896" y="347537"/>
                    <a:pt x="18536" y="342173"/>
                    <a:pt x="25526" y="336971"/>
                  </a:cubicBezTo>
                  <a:cubicBezTo>
                    <a:pt x="29103" y="334370"/>
                    <a:pt x="32517" y="331769"/>
                    <a:pt x="36093" y="329168"/>
                  </a:cubicBezTo>
                  <a:cubicBezTo>
                    <a:pt x="35605" y="327217"/>
                    <a:pt x="35443" y="325266"/>
                    <a:pt x="35280" y="323316"/>
                  </a:cubicBezTo>
                  <a:cubicBezTo>
                    <a:pt x="34630" y="313888"/>
                    <a:pt x="39669" y="305271"/>
                    <a:pt x="44546" y="297632"/>
                  </a:cubicBezTo>
                  <a:cubicBezTo>
                    <a:pt x="48447" y="291291"/>
                    <a:pt x="52837" y="285277"/>
                    <a:pt x="57551" y="279424"/>
                  </a:cubicBezTo>
                  <a:cubicBezTo>
                    <a:pt x="66817" y="267883"/>
                    <a:pt x="76570" y="256666"/>
                    <a:pt x="86486" y="245612"/>
                  </a:cubicBezTo>
                  <a:cubicBezTo>
                    <a:pt x="106481" y="223179"/>
                    <a:pt x="126964" y="201233"/>
                    <a:pt x="147934" y="179613"/>
                  </a:cubicBezTo>
                  <a:cubicBezTo>
                    <a:pt x="187924" y="138810"/>
                    <a:pt x="231327" y="100771"/>
                    <a:pt x="277982" y="67609"/>
                  </a:cubicBezTo>
                  <a:cubicBezTo>
                    <a:pt x="302366" y="50215"/>
                    <a:pt x="327400" y="33472"/>
                    <a:pt x="354385" y="20304"/>
                  </a:cubicBezTo>
                  <a:cubicBezTo>
                    <a:pt x="371942" y="11851"/>
                    <a:pt x="390311" y="2097"/>
                    <a:pt x="409981" y="309"/>
                  </a:cubicBezTo>
                  <a:cubicBezTo>
                    <a:pt x="417459" y="-341"/>
                    <a:pt x="425261" y="-16"/>
                    <a:pt x="432739" y="1772"/>
                  </a:cubicBezTo>
                  <a:cubicBezTo>
                    <a:pt x="439242" y="3398"/>
                    <a:pt x="446394" y="5673"/>
                    <a:pt x="451596" y="10063"/>
                  </a:cubicBezTo>
                  <a:cubicBezTo>
                    <a:pt x="457123" y="14614"/>
                    <a:pt x="461512" y="19166"/>
                    <a:pt x="465089" y="25344"/>
                  </a:cubicBezTo>
                  <a:cubicBezTo>
                    <a:pt x="469153" y="32496"/>
                    <a:pt x="470616" y="40299"/>
                    <a:pt x="471103" y="48264"/>
                  </a:cubicBezTo>
                  <a:cubicBezTo>
                    <a:pt x="474355" y="52166"/>
                    <a:pt x="476468" y="56717"/>
                    <a:pt x="477768" y="61757"/>
                  </a:cubicBezTo>
                  <a:cubicBezTo>
                    <a:pt x="481832" y="76224"/>
                    <a:pt x="474029" y="89067"/>
                    <a:pt x="464926" y="99796"/>
                  </a:cubicBezTo>
                  <a:cubicBezTo>
                    <a:pt x="463301" y="101746"/>
                    <a:pt x="461512" y="103697"/>
                    <a:pt x="459724" y="105485"/>
                  </a:cubicBezTo>
                  <a:cubicBezTo>
                    <a:pt x="456311" y="113451"/>
                    <a:pt x="452409" y="120928"/>
                    <a:pt x="448183" y="128569"/>
                  </a:cubicBezTo>
                  <a:cubicBezTo>
                    <a:pt x="441030" y="141574"/>
                    <a:pt x="432089" y="154091"/>
                    <a:pt x="422335" y="165145"/>
                  </a:cubicBezTo>
                  <a:cubicBezTo>
                    <a:pt x="412257" y="176524"/>
                    <a:pt x="401853" y="187904"/>
                    <a:pt x="390149" y="197657"/>
                  </a:cubicBezTo>
                  <a:cubicBezTo>
                    <a:pt x="378769" y="207085"/>
                    <a:pt x="367228" y="216026"/>
                    <a:pt x="355361" y="224804"/>
                  </a:cubicBezTo>
                  <a:cubicBezTo>
                    <a:pt x="314071" y="255203"/>
                    <a:pt x="267253" y="276661"/>
                    <a:pt x="221899" y="300070"/>
                  </a:cubicBezTo>
                  <a:cubicBezTo>
                    <a:pt x="191663" y="316000"/>
                    <a:pt x="162239" y="333719"/>
                    <a:pt x="132979" y="351439"/>
                  </a:cubicBezTo>
                  <a:cubicBezTo>
                    <a:pt x="117535" y="360704"/>
                    <a:pt x="102092" y="369970"/>
                    <a:pt x="86486" y="379074"/>
                  </a:cubicBezTo>
                  <a:cubicBezTo>
                    <a:pt x="79171" y="383300"/>
                    <a:pt x="71856" y="387527"/>
                    <a:pt x="64541" y="391591"/>
                  </a:cubicBezTo>
                  <a:cubicBezTo>
                    <a:pt x="61127" y="393542"/>
                    <a:pt x="57713" y="395492"/>
                    <a:pt x="54300" y="397280"/>
                  </a:cubicBezTo>
                  <a:cubicBezTo>
                    <a:pt x="52024" y="398581"/>
                    <a:pt x="49585" y="400044"/>
                    <a:pt x="47147" y="401019"/>
                  </a:cubicBezTo>
                  <a:cubicBezTo>
                    <a:pt x="42270" y="403296"/>
                    <a:pt x="37556" y="404271"/>
                    <a:pt x="32029" y="404759"/>
                  </a:cubicBezTo>
                  <a:cubicBezTo>
                    <a:pt x="31541" y="404759"/>
                    <a:pt x="31053" y="404759"/>
                    <a:pt x="30566" y="404759"/>
                  </a:cubicBezTo>
                  <a:cubicBezTo>
                    <a:pt x="20325" y="404759"/>
                    <a:pt x="10083" y="398256"/>
                    <a:pt x="4881" y="389640"/>
                  </a:cubicBezTo>
                  <a:close/>
                </a:path>
              </a:pathLst>
            </a:custGeom>
            <a:solidFill>
              <a:srgbClr val="FDD47F"/>
            </a:solidFill>
            <a:ln w="1625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4E2DA957-D454-9E7A-E2C2-84367757DC28}"/>
                </a:ext>
              </a:extLst>
            </p:cNvPr>
            <p:cNvSpPr/>
            <p:nvPr/>
          </p:nvSpPr>
          <p:spPr>
            <a:xfrm>
              <a:off x="829612" y="3916884"/>
              <a:ext cx="421581" cy="203889"/>
            </a:xfrm>
            <a:custGeom>
              <a:avLst/>
              <a:gdLst>
                <a:gd name="connsiteX0" fmla="*/ 13099 w 421581"/>
                <a:gd name="connsiteY0" fmla="*/ 196412 h 203889"/>
                <a:gd name="connsiteX1" fmla="*/ 2207 w 421581"/>
                <a:gd name="connsiteY1" fmla="*/ 158536 h 203889"/>
                <a:gd name="connsiteX2" fmla="*/ 22202 w 421581"/>
                <a:gd name="connsiteY2" fmla="*/ 138378 h 203889"/>
                <a:gd name="connsiteX3" fmla="*/ 33419 w 421581"/>
                <a:gd name="connsiteY3" fmla="*/ 134477 h 203889"/>
                <a:gd name="connsiteX4" fmla="*/ 66093 w 421581"/>
                <a:gd name="connsiteY4" fmla="*/ 101640 h 203889"/>
                <a:gd name="connsiteX5" fmla="*/ 145097 w 421581"/>
                <a:gd name="connsiteY5" fmla="*/ 62300 h 203889"/>
                <a:gd name="connsiteX6" fmla="*/ 225565 w 421581"/>
                <a:gd name="connsiteY6" fmla="*/ 31739 h 203889"/>
                <a:gd name="connsiteX7" fmla="*/ 310096 w 421581"/>
                <a:gd name="connsiteY7" fmla="*/ 6705 h 203889"/>
                <a:gd name="connsiteX8" fmla="*/ 353824 w 421581"/>
                <a:gd name="connsiteY8" fmla="*/ 40 h 203889"/>
                <a:gd name="connsiteX9" fmla="*/ 374632 w 421581"/>
                <a:gd name="connsiteY9" fmla="*/ 1178 h 203889"/>
                <a:gd name="connsiteX10" fmla="*/ 394464 w 421581"/>
                <a:gd name="connsiteY10" fmla="*/ 6705 h 203889"/>
                <a:gd name="connsiteX11" fmla="*/ 412834 w 421581"/>
                <a:gd name="connsiteY11" fmla="*/ 22961 h 203889"/>
                <a:gd name="connsiteX12" fmla="*/ 421124 w 421581"/>
                <a:gd name="connsiteY12" fmla="*/ 42956 h 203889"/>
                <a:gd name="connsiteX13" fmla="*/ 417548 w 421581"/>
                <a:gd name="connsiteY13" fmla="*/ 66039 h 203889"/>
                <a:gd name="connsiteX14" fmla="*/ 409257 w 421581"/>
                <a:gd name="connsiteY14" fmla="*/ 80344 h 203889"/>
                <a:gd name="connsiteX15" fmla="*/ 402430 w 421581"/>
                <a:gd name="connsiteY15" fmla="*/ 89610 h 203889"/>
                <a:gd name="connsiteX16" fmla="*/ 344396 w 421581"/>
                <a:gd name="connsiteY16" fmla="*/ 130088 h 203889"/>
                <a:gd name="connsiteX17" fmla="*/ 301968 w 421581"/>
                <a:gd name="connsiteY17" fmla="*/ 146832 h 203889"/>
                <a:gd name="connsiteX18" fmla="*/ 264741 w 421581"/>
                <a:gd name="connsiteY18" fmla="*/ 157886 h 203889"/>
                <a:gd name="connsiteX19" fmla="*/ 180210 w 421581"/>
                <a:gd name="connsiteY19" fmla="*/ 175117 h 203889"/>
                <a:gd name="connsiteX20" fmla="*/ 129004 w 421581"/>
                <a:gd name="connsiteY20" fmla="*/ 185196 h 203889"/>
                <a:gd name="connsiteX21" fmla="*/ 82187 w 421581"/>
                <a:gd name="connsiteY21" fmla="*/ 196737 h 203889"/>
                <a:gd name="connsiteX22" fmla="*/ 53576 w 421581"/>
                <a:gd name="connsiteY22" fmla="*/ 202590 h 203889"/>
                <a:gd name="connsiteX23" fmla="*/ 38133 w 421581"/>
                <a:gd name="connsiteY23" fmla="*/ 203890 h 203889"/>
                <a:gd name="connsiteX24" fmla="*/ 13099 w 421581"/>
                <a:gd name="connsiteY24" fmla="*/ 196412 h 20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1581" h="203889">
                  <a:moveTo>
                    <a:pt x="13099" y="196412"/>
                  </a:moveTo>
                  <a:cubicBezTo>
                    <a:pt x="1557" y="187472"/>
                    <a:pt x="-3157" y="172353"/>
                    <a:pt x="2207" y="158536"/>
                  </a:cubicBezTo>
                  <a:cubicBezTo>
                    <a:pt x="5783" y="149432"/>
                    <a:pt x="12936" y="141955"/>
                    <a:pt x="22202" y="138378"/>
                  </a:cubicBezTo>
                  <a:cubicBezTo>
                    <a:pt x="25941" y="136915"/>
                    <a:pt x="29680" y="135615"/>
                    <a:pt x="33419" y="134477"/>
                  </a:cubicBezTo>
                  <a:cubicBezTo>
                    <a:pt x="38946" y="120497"/>
                    <a:pt x="53901" y="109768"/>
                    <a:pt x="66093" y="101640"/>
                  </a:cubicBezTo>
                  <a:cubicBezTo>
                    <a:pt x="90640" y="85384"/>
                    <a:pt x="118112" y="73842"/>
                    <a:pt x="145097" y="62300"/>
                  </a:cubicBezTo>
                  <a:cubicBezTo>
                    <a:pt x="171432" y="51084"/>
                    <a:pt x="198417" y="40842"/>
                    <a:pt x="225565" y="31739"/>
                  </a:cubicBezTo>
                  <a:cubicBezTo>
                    <a:pt x="253525" y="22473"/>
                    <a:pt x="281648" y="13695"/>
                    <a:pt x="310096" y="6705"/>
                  </a:cubicBezTo>
                  <a:cubicBezTo>
                    <a:pt x="324401" y="3128"/>
                    <a:pt x="339031" y="365"/>
                    <a:pt x="353824" y="40"/>
                  </a:cubicBezTo>
                  <a:cubicBezTo>
                    <a:pt x="360815" y="-123"/>
                    <a:pt x="367642" y="202"/>
                    <a:pt x="374632" y="1178"/>
                  </a:cubicBezTo>
                  <a:cubicBezTo>
                    <a:pt x="381135" y="1991"/>
                    <a:pt x="388775" y="3291"/>
                    <a:pt x="394464" y="6705"/>
                  </a:cubicBezTo>
                  <a:cubicBezTo>
                    <a:pt x="401780" y="11094"/>
                    <a:pt x="407794" y="16133"/>
                    <a:pt x="412834" y="22961"/>
                  </a:cubicBezTo>
                  <a:cubicBezTo>
                    <a:pt x="417385" y="29138"/>
                    <a:pt x="419661" y="35478"/>
                    <a:pt x="421124" y="42956"/>
                  </a:cubicBezTo>
                  <a:cubicBezTo>
                    <a:pt x="422587" y="50921"/>
                    <a:pt x="420311" y="58724"/>
                    <a:pt x="417548" y="66039"/>
                  </a:cubicBezTo>
                  <a:cubicBezTo>
                    <a:pt x="415597" y="71241"/>
                    <a:pt x="412183" y="75793"/>
                    <a:pt x="409257" y="80344"/>
                  </a:cubicBezTo>
                  <a:cubicBezTo>
                    <a:pt x="407144" y="83596"/>
                    <a:pt x="404868" y="86522"/>
                    <a:pt x="402430" y="89610"/>
                  </a:cubicBezTo>
                  <a:cubicBezTo>
                    <a:pt x="387149" y="108467"/>
                    <a:pt x="365529" y="119521"/>
                    <a:pt x="344396" y="130088"/>
                  </a:cubicBezTo>
                  <a:cubicBezTo>
                    <a:pt x="330903" y="136915"/>
                    <a:pt x="316273" y="141955"/>
                    <a:pt x="301968" y="146832"/>
                  </a:cubicBezTo>
                  <a:cubicBezTo>
                    <a:pt x="289776" y="151058"/>
                    <a:pt x="277259" y="154960"/>
                    <a:pt x="264741" y="157886"/>
                  </a:cubicBezTo>
                  <a:cubicBezTo>
                    <a:pt x="236781" y="164551"/>
                    <a:pt x="208496" y="169752"/>
                    <a:pt x="180210" y="175117"/>
                  </a:cubicBezTo>
                  <a:cubicBezTo>
                    <a:pt x="163141" y="178368"/>
                    <a:pt x="145910" y="181619"/>
                    <a:pt x="129004" y="185196"/>
                  </a:cubicBezTo>
                  <a:cubicBezTo>
                    <a:pt x="113236" y="188772"/>
                    <a:pt x="97792" y="192836"/>
                    <a:pt x="82187" y="196737"/>
                  </a:cubicBezTo>
                  <a:cubicBezTo>
                    <a:pt x="72758" y="199176"/>
                    <a:pt x="63330" y="201127"/>
                    <a:pt x="53576" y="202590"/>
                  </a:cubicBezTo>
                  <a:cubicBezTo>
                    <a:pt x="48537" y="203402"/>
                    <a:pt x="43172" y="203890"/>
                    <a:pt x="38133" y="203890"/>
                  </a:cubicBezTo>
                  <a:cubicBezTo>
                    <a:pt x="29192" y="203890"/>
                    <a:pt x="20576" y="202102"/>
                    <a:pt x="13099" y="196412"/>
                  </a:cubicBezTo>
                  <a:close/>
                </a:path>
              </a:pathLst>
            </a:custGeom>
            <a:solidFill>
              <a:srgbClr val="FDD47F"/>
            </a:solidFill>
            <a:ln w="16256"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6273BBC-5EC9-73AB-45D6-7544B47EFB32}"/>
                </a:ext>
              </a:extLst>
            </p:cNvPr>
            <p:cNvSpPr/>
            <p:nvPr/>
          </p:nvSpPr>
          <p:spPr>
            <a:xfrm>
              <a:off x="856185" y="3655148"/>
              <a:ext cx="454683" cy="429862"/>
            </a:xfrm>
            <a:custGeom>
              <a:avLst/>
              <a:gdLst>
                <a:gd name="connsiteX0" fmla="*/ 18550 w 454683"/>
                <a:gd name="connsiteY0" fmla="*/ 427749 h 429862"/>
                <a:gd name="connsiteX1" fmla="*/ 18550 w 454683"/>
                <a:gd name="connsiteY1" fmla="*/ 427749 h 429862"/>
                <a:gd name="connsiteX2" fmla="*/ 7658 w 454683"/>
                <a:gd name="connsiteY2" fmla="*/ 419946 h 429862"/>
                <a:gd name="connsiteX3" fmla="*/ 4732 w 454683"/>
                <a:gd name="connsiteY3" fmla="*/ 416207 h 429862"/>
                <a:gd name="connsiteX4" fmla="*/ 4895 w 454683"/>
                <a:gd name="connsiteY4" fmla="*/ 416207 h 429862"/>
                <a:gd name="connsiteX5" fmla="*/ 2294 w 454683"/>
                <a:gd name="connsiteY5" fmla="*/ 390035 h 429862"/>
                <a:gd name="connsiteX6" fmla="*/ 31555 w 454683"/>
                <a:gd name="connsiteY6" fmla="*/ 361424 h 429862"/>
                <a:gd name="connsiteX7" fmla="*/ 36757 w 454683"/>
                <a:gd name="connsiteY7" fmla="*/ 358010 h 429862"/>
                <a:gd name="connsiteX8" fmla="*/ 19200 w 454683"/>
                <a:gd name="connsiteY8" fmla="*/ 350207 h 429862"/>
                <a:gd name="connsiteX9" fmla="*/ 18225 w 454683"/>
                <a:gd name="connsiteY9" fmla="*/ 309242 h 429862"/>
                <a:gd name="connsiteX10" fmla="*/ 73495 w 454683"/>
                <a:gd name="connsiteY10" fmla="*/ 248933 h 429862"/>
                <a:gd name="connsiteX11" fmla="*/ 133805 w 454683"/>
                <a:gd name="connsiteY11" fmla="*/ 189436 h 429862"/>
                <a:gd name="connsiteX12" fmla="*/ 197691 w 454683"/>
                <a:gd name="connsiteY12" fmla="*/ 127338 h 429862"/>
                <a:gd name="connsiteX13" fmla="*/ 257676 w 454683"/>
                <a:gd name="connsiteY13" fmla="*/ 67678 h 429862"/>
                <a:gd name="connsiteX14" fmla="*/ 291813 w 454683"/>
                <a:gd name="connsiteY14" fmla="*/ 39880 h 429862"/>
                <a:gd name="connsiteX15" fmla="*/ 323675 w 454683"/>
                <a:gd name="connsiteY15" fmla="*/ 19560 h 429862"/>
                <a:gd name="connsiteX16" fmla="*/ 344483 w 454683"/>
                <a:gd name="connsiteY16" fmla="*/ 10457 h 429862"/>
                <a:gd name="connsiteX17" fmla="*/ 380896 w 454683"/>
                <a:gd name="connsiteY17" fmla="*/ 866 h 429862"/>
                <a:gd name="connsiteX18" fmla="*/ 403329 w 454683"/>
                <a:gd name="connsiteY18" fmla="*/ 541 h 429862"/>
                <a:gd name="connsiteX19" fmla="*/ 425275 w 454683"/>
                <a:gd name="connsiteY19" fmla="*/ 6068 h 429862"/>
                <a:gd name="connsiteX20" fmla="*/ 453885 w 454683"/>
                <a:gd name="connsiteY20" fmla="*/ 38255 h 429862"/>
                <a:gd name="connsiteX21" fmla="*/ 451935 w 454683"/>
                <a:gd name="connsiteY21" fmla="*/ 66378 h 429862"/>
                <a:gd name="connsiteX22" fmla="*/ 435354 w 454683"/>
                <a:gd name="connsiteY22" fmla="*/ 104092 h 429862"/>
                <a:gd name="connsiteX23" fmla="*/ 411620 w 454683"/>
                <a:gd name="connsiteY23" fmla="*/ 140505 h 429862"/>
                <a:gd name="connsiteX24" fmla="*/ 354886 w 454683"/>
                <a:gd name="connsiteY24" fmla="*/ 200652 h 429862"/>
                <a:gd name="connsiteX25" fmla="*/ 290675 w 454683"/>
                <a:gd name="connsiteY25" fmla="*/ 257386 h 429862"/>
                <a:gd name="connsiteX26" fmla="*/ 222563 w 454683"/>
                <a:gd name="connsiteY26" fmla="*/ 308917 h 429862"/>
                <a:gd name="connsiteX27" fmla="*/ 149573 w 454683"/>
                <a:gd name="connsiteY27" fmla="*/ 358173 h 429862"/>
                <a:gd name="connsiteX28" fmla="*/ 76746 w 454683"/>
                <a:gd name="connsiteY28" fmla="*/ 402714 h 429862"/>
                <a:gd name="connsiteX29" fmla="*/ 55288 w 454683"/>
                <a:gd name="connsiteY29" fmla="*/ 416532 h 429862"/>
                <a:gd name="connsiteX30" fmla="*/ 49924 w 454683"/>
                <a:gd name="connsiteY30" fmla="*/ 420596 h 429862"/>
                <a:gd name="connsiteX31" fmla="*/ 43096 w 454683"/>
                <a:gd name="connsiteY31" fmla="*/ 426123 h 429862"/>
                <a:gd name="connsiteX32" fmla="*/ 37407 w 454683"/>
                <a:gd name="connsiteY32" fmla="*/ 428561 h 429862"/>
                <a:gd name="connsiteX33" fmla="*/ 28629 w 454683"/>
                <a:gd name="connsiteY33" fmla="*/ 429862 h 429862"/>
                <a:gd name="connsiteX34" fmla="*/ 18387 w 454683"/>
                <a:gd name="connsiteY34" fmla="*/ 427749 h 429862"/>
                <a:gd name="connsiteX35" fmla="*/ 18387 w 454683"/>
                <a:gd name="connsiteY35" fmla="*/ 427749 h 429862"/>
                <a:gd name="connsiteX36" fmla="*/ 72195 w 454683"/>
                <a:gd name="connsiteY36" fmla="*/ 336065 h 429862"/>
                <a:gd name="connsiteX37" fmla="*/ 80485 w 454683"/>
                <a:gd name="connsiteY37" fmla="*/ 331025 h 429862"/>
                <a:gd name="connsiteX38" fmla="*/ 180947 w 454683"/>
                <a:gd name="connsiteY38" fmla="*/ 265514 h 429862"/>
                <a:gd name="connsiteX39" fmla="*/ 244021 w 454683"/>
                <a:gd name="connsiteY39" fmla="*/ 218371 h 429862"/>
                <a:gd name="connsiteX40" fmla="*/ 302217 w 454683"/>
                <a:gd name="connsiteY40" fmla="*/ 168140 h 429862"/>
                <a:gd name="connsiteX41" fmla="*/ 357813 w 454683"/>
                <a:gd name="connsiteY41" fmla="*/ 111407 h 429862"/>
                <a:gd name="connsiteX42" fmla="*/ 373906 w 454683"/>
                <a:gd name="connsiteY42" fmla="*/ 89136 h 429862"/>
                <a:gd name="connsiteX43" fmla="*/ 387236 w 454683"/>
                <a:gd name="connsiteY43" fmla="*/ 65402 h 429862"/>
                <a:gd name="connsiteX44" fmla="*/ 388049 w 454683"/>
                <a:gd name="connsiteY44" fmla="*/ 63614 h 429862"/>
                <a:gd name="connsiteX45" fmla="*/ 384310 w 454683"/>
                <a:gd name="connsiteY45" fmla="*/ 64264 h 429862"/>
                <a:gd name="connsiteX46" fmla="*/ 369192 w 454683"/>
                <a:gd name="connsiteY46" fmla="*/ 68979 h 429862"/>
                <a:gd name="connsiteX47" fmla="*/ 349197 w 454683"/>
                <a:gd name="connsiteY47" fmla="*/ 77919 h 429862"/>
                <a:gd name="connsiteX48" fmla="*/ 339768 w 454683"/>
                <a:gd name="connsiteY48" fmla="*/ 83772 h 429862"/>
                <a:gd name="connsiteX49" fmla="*/ 298153 w 454683"/>
                <a:gd name="connsiteY49" fmla="*/ 117584 h 429862"/>
                <a:gd name="connsiteX50" fmla="*/ 210533 w 454683"/>
                <a:gd name="connsiteY50" fmla="*/ 206017 h 429862"/>
                <a:gd name="connsiteX51" fmla="*/ 116899 w 454683"/>
                <a:gd name="connsiteY51" fmla="*/ 291848 h 429862"/>
                <a:gd name="connsiteX52" fmla="*/ 71707 w 454683"/>
                <a:gd name="connsiteY52" fmla="*/ 336065 h 42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54683" h="429862">
                  <a:moveTo>
                    <a:pt x="18550" y="427749"/>
                  </a:moveTo>
                  <a:lnTo>
                    <a:pt x="18550" y="427749"/>
                  </a:lnTo>
                  <a:cubicBezTo>
                    <a:pt x="14323" y="426123"/>
                    <a:pt x="10584" y="423359"/>
                    <a:pt x="7658" y="419946"/>
                  </a:cubicBezTo>
                  <a:cubicBezTo>
                    <a:pt x="6683" y="418808"/>
                    <a:pt x="5708" y="417507"/>
                    <a:pt x="4732" y="416207"/>
                  </a:cubicBezTo>
                  <a:lnTo>
                    <a:pt x="4895" y="416207"/>
                  </a:lnTo>
                  <a:cubicBezTo>
                    <a:pt x="-145" y="408567"/>
                    <a:pt x="-1770" y="398813"/>
                    <a:pt x="2294" y="390035"/>
                  </a:cubicBezTo>
                  <a:cubicBezTo>
                    <a:pt x="8146" y="377192"/>
                    <a:pt x="20175" y="369064"/>
                    <a:pt x="31555" y="361424"/>
                  </a:cubicBezTo>
                  <a:cubicBezTo>
                    <a:pt x="33343" y="360286"/>
                    <a:pt x="35131" y="359148"/>
                    <a:pt x="36757" y="358010"/>
                  </a:cubicBezTo>
                  <a:cubicBezTo>
                    <a:pt x="30254" y="357523"/>
                    <a:pt x="24077" y="354759"/>
                    <a:pt x="19200" y="350207"/>
                  </a:cubicBezTo>
                  <a:cubicBezTo>
                    <a:pt x="7496" y="338991"/>
                    <a:pt x="7658" y="321109"/>
                    <a:pt x="18225" y="309242"/>
                  </a:cubicBezTo>
                  <a:cubicBezTo>
                    <a:pt x="36269" y="288760"/>
                    <a:pt x="54638" y="268602"/>
                    <a:pt x="73495" y="248933"/>
                  </a:cubicBezTo>
                  <a:cubicBezTo>
                    <a:pt x="93165" y="228613"/>
                    <a:pt x="113322" y="208943"/>
                    <a:pt x="133805" y="189436"/>
                  </a:cubicBezTo>
                  <a:cubicBezTo>
                    <a:pt x="155263" y="168953"/>
                    <a:pt x="176883" y="148471"/>
                    <a:pt x="197691" y="127338"/>
                  </a:cubicBezTo>
                  <a:cubicBezTo>
                    <a:pt x="217523" y="107343"/>
                    <a:pt x="236543" y="86373"/>
                    <a:pt x="257676" y="67678"/>
                  </a:cubicBezTo>
                  <a:cubicBezTo>
                    <a:pt x="268730" y="57925"/>
                    <a:pt x="280109" y="48821"/>
                    <a:pt x="291813" y="39880"/>
                  </a:cubicBezTo>
                  <a:cubicBezTo>
                    <a:pt x="301892" y="32240"/>
                    <a:pt x="312296" y="25250"/>
                    <a:pt x="323675" y="19560"/>
                  </a:cubicBezTo>
                  <a:cubicBezTo>
                    <a:pt x="330502" y="16147"/>
                    <a:pt x="337493" y="13221"/>
                    <a:pt x="344483" y="10457"/>
                  </a:cubicBezTo>
                  <a:cubicBezTo>
                    <a:pt x="356187" y="5905"/>
                    <a:pt x="368541" y="2329"/>
                    <a:pt x="380896" y="866"/>
                  </a:cubicBezTo>
                  <a:cubicBezTo>
                    <a:pt x="388211" y="53"/>
                    <a:pt x="396014" y="-434"/>
                    <a:pt x="403329" y="541"/>
                  </a:cubicBezTo>
                  <a:cubicBezTo>
                    <a:pt x="410970" y="1354"/>
                    <a:pt x="418122" y="3467"/>
                    <a:pt x="425275" y="6068"/>
                  </a:cubicBezTo>
                  <a:cubicBezTo>
                    <a:pt x="439743" y="11270"/>
                    <a:pt x="450959" y="22974"/>
                    <a:pt x="453885" y="38255"/>
                  </a:cubicBezTo>
                  <a:cubicBezTo>
                    <a:pt x="455674" y="47683"/>
                    <a:pt x="454211" y="57274"/>
                    <a:pt x="451935" y="66378"/>
                  </a:cubicBezTo>
                  <a:cubicBezTo>
                    <a:pt x="448846" y="79545"/>
                    <a:pt x="441856" y="92225"/>
                    <a:pt x="435354" y="104092"/>
                  </a:cubicBezTo>
                  <a:cubicBezTo>
                    <a:pt x="428364" y="116771"/>
                    <a:pt x="420398" y="128963"/>
                    <a:pt x="411620" y="140505"/>
                  </a:cubicBezTo>
                  <a:cubicBezTo>
                    <a:pt x="395039" y="162451"/>
                    <a:pt x="374719" y="181795"/>
                    <a:pt x="354886" y="200652"/>
                  </a:cubicBezTo>
                  <a:cubicBezTo>
                    <a:pt x="334079" y="220322"/>
                    <a:pt x="312621" y="239016"/>
                    <a:pt x="290675" y="257386"/>
                  </a:cubicBezTo>
                  <a:cubicBezTo>
                    <a:pt x="268892" y="275592"/>
                    <a:pt x="245809" y="292499"/>
                    <a:pt x="222563" y="308917"/>
                  </a:cubicBezTo>
                  <a:cubicBezTo>
                    <a:pt x="198666" y="325986"/>
                    <a:pt x="174282" y="342405"/>
                    <a:pt x="149573" y="358173"/>
                  </a:cubicBezTo>
                  <a:cubicBezTo>
                    <a:pt x="125514" y="373454"/>
                    <a:pt x="100968" y="387921"/>
                    <a:pt x="76746" y="402714"/>
                  </a:cubicBezTo>
                  <a:cubicBezTo>
                    <a:pt x="69431" y="407103"/>
                    <a:pt x="62278" y="411655"/>
                    <a:pt x="55288" y="416532"/>
                  </a:cubicBezTo>
                  <a:cubicBezTo>
                    <a:pt x="53500" y="417832"/>
                    <a:pt x="51712" y="419295"/>
                    <a:pt x="49924" y="420596"/>
                  </a:cubicBezTo>
                  <a:cubicBezTo>
                    <a:pt x="47973" y="422709"/>
                    <a:pt x="45697" y="424660"/>
                    <a:pt x="43096" y="426123"/>
                  </a:cubicBezTo>
                  <a:cubicBezTo>
                    <a:pt x="41308" y="427261"/>
                    <a:pt x="39358" y="428074"/>
                    <a:pt x="37407" y="428561"/>
                  </a:cubicBezTo>
                  <a:cubicBezTo>
                    <a:pt x="34643" y="429374"/>
                    <a:pt x="31555" y="429862"/>
                    <a:pt x="28629" y="429862"/>
                  </a:cubicBezTo>
                  <a:cubicBezTo>
                    <a:pt x="25052" y="429862"/>
                    <a:pt x="21638" y="429212"/>
                    <a:pt x="18387" y="427749"/>
                  </a:cubicBezTo>
                  <a:lnTo>
                    <a:pt x="18387" y="427749"/>
                  </a:lnTo>
                  <a:close/>
                  <a:moveTo>
                    <a:pt x="72195" y="336065"/>
                  </a:moveTo>
                  <a:cubicBezTo>
                    <a:pt x="74958" y="334439"/>
                    <a:pt x="77722" y="332651"/>
                    <a:pt x="80485" y="331025"/>
                  </a:cubicBezTo>
                  <a:cubicBezTo>
                    <a:pt x="114623" y="310218"/>
                    <a:pt x="148110" y="288435"/>
                    <a:pt x="180947" y="265514"/>
                  </a:cubicBezTo>
                  <a:cubicBezTo>
                    <a:pt x="202243" y="250233"/>
                    <a:pt x="223538" y="234790"/>
                    <a:pt x="244021" y="218371"/>
                  </a:cubicBezTo>
                  <a:cubicBezTo>
                    <a:pt x="264015" y="202278"/>
                    <a:pt x="283360" y="185372"/>
                    <a:pt x="302217" y="168140"/>
                  </a:cubicBezTo>
                  <a:cubicBezTo>
                    <a:pt x="321724" y="150096"/>
                    <a:pt x="340581" y="131727"/>
                    <a:pt x="357813" y="111407"/>
                  </a:cubicBezTo>
                  <a:cubicBezTo>
                    <a:pt x="363502" y="104254"/>
                    <a:pt x="368867" y="96776"/>
                    <a:pt x="373906" y="89136"/>
                  </a:cubicBezTo>
                  <a:cubicBezTo>
                    <a:pt x="378783" y="81333"/>
                    <a:pt x="383172" y="73530"/>
                    <a:pt x="387236" y="65402"/>
                  </a:cubicBezTo>
                  <a:cubicBezTo>
                    <a:pt x="387561" y="64752"/>
                    <a:pt x="387724" y="64264"/>
                    <a:pt x="388049" y="63614"/>
                  </a:cubicBezTo>
                  <a:cubicBezTo>
                    <a:pt x="386748" y="63777"/>
                    <a:pt x="385610" y="63939"/>
                    <a:pt x="384310" y="64264"/>
                  </a:cubicBezTo>
                  <a:cubicBezTo>
                    <a:pt x="379108" y="65565"/>
                    <a:pt x="374231" y="67191"/>
                    <a:pt x="369192" y="68979"/>
                  </a:cubicBezTo>
                  <a:cubicBezTo>
                    <a:pt x="362364" y="71742"/>
                    <a:pt x="355862" y="74668"/>
                    <a:pt x="349197" y="77919"/>
                  </a:cubicBezTo>
                  <a:cubicBezTo>
                    <a:pt x="345946" y="79708"/>
                    <a:pt x="342857" y="81658"/>
                    <a:pt x="339768" y="83772"/>
                  </a:cubicBezTo>
                  <a:cubicBezTo>
                    <a:pt x="325301" y="94338"/>
                    <a:pt x="311645" y="105717"/>
                    <a:pt x="298153" y="117584"/>
                  </a:cubicBezTo>
                  <a:cubicBezTo>
                    <a:pt x="268242" y="146357"/>
                    <a:pt x="240607" y="177406"/>
                    <a:pt x="210533" y="206017"/>
                  </a:cubicBezTo>
                  <a:cubicBezTo>
                    <a:pt x="179972" y="235278"/>
                    <a:pt x="148110" y="263238"/>
                    <a:pt x="116899" y="291848"/>
                  </a:cubicBezTo>
                  <a:cubicBezTo>
                    <a:pt x="101455" y="306154"/>
                    <a:pt x="86175" y="320784"/>
                    <a:pt x="71707" y="336065"/>
                  </a:cubicBezTo>
                  <a:close/>
                </a:path>
              </a:pathLst>
            </a:custGeom>
            <a:solidFill>
              <a:srgbClr val="FDD47F"/>
            </a:solidFill>
            <a:ln w="16256"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FE6BBA8D-9031-C297-76F3-0A80013BBA49}"/>
                </a:ext>
              </a:extLst>
            </p:cNvPr>
            <p:cNvSpPr/>
            <p:nvPr/>
          </p:nvSpPr>
          <p:spPr>
            <a:xfrm>
              <a:off x="2598334" y="4488859"/>
              <a:ext cx="438979" cy="506487"/>
            </a:xfrm>
            <a:custGeom>
              <a:avLst/>
              <a:gdLst>
                <a:gd name="connsiteX0" fmla="*/ 22133 w 438979"/>
                <a:gd name="connsiteY0" fmla="*/ 498034 h 506487"/>
                <a:gd name="connsiteX1" fmla="*/ 20020 w 438979"/>
                <a:gd name="connsiteY1" fmla="*/ 495920 h 506487"/>
                <a:gd name="connsiteX2" fmla="*/ 15631 w 438979"/>
                <a:gd name="connsiteY2" fmla="*/ 493970 h 506487"/>
                <a:gd name="connsiteX3" fmla="*/ 3926 w 438979"/>
                <a:gd name="connsiteY3" fmla="*/ 453330 h 506487"/>
                <a:gd name="connsiteX4" fmla="*/ 44566 w 438979"/>
                <a:gd name="connsiteY4" fmla="*/ 384567 h 506487"/>
                <a:gd name="connsiteX5" fmla="*/ 89108 w 438979"/>
                <a:gd name="connsiteY5" fmla="*/ 311415 h 506487"/>
                <a:gd name="connsiteX6" fmla="*/ 138038 w 438979"/>
                <a:gd name="connsiteY6" fmla="*/ 237288 h 506487"/>
                <a:gd name="connsiteX7" fmla="*/ 191196 w 438979"/>
                <a:gd name="connsiteY7" fmla="*/ 170151 h 506487"/>
                <a:gd name="connsiteX8" fmla="*/ 250855 w 438979"/>
                <a:gd name="connsiteY8" fmla="*/ 106427 h 506487"/>
                <a:gd name="connsiteX9" fmla="*/ 309052 w 438979"/>
                <a:gd name="connsiteY9" fmla="*/ 49693 h 506487"/>
                <a:gd name="connsiteX10" fmla="*/ 339288 w 438979"/>
                <a:gd name="connsiteY10" fmla="*/ 24984 h 506487"/>
                <a:gd name="connsiteX11" fmla="*/ 385617 w 438979"/>
                <a:gd name="connsiteY11" fmla="*/ 925 h 506487"/>
                <a:gd name="connsiteX12" fmla="*/ 423981 w 438979"/>
                <a:gd name="connsiteY12" fmla="*/ 11329 h 506487"/>
                <a:gd name="connsiteX13" fmla="*/ 438612 w 438979"/>
                <a:gd name="connsiteY13" fmla="*/ 57171 h 506487"/>
                <a:gd name="connsiteX14" fmla="*/ 414553 w 438979"/>
                <a:gd name="connsiteY14" fmla="*/ 122195 h 506487"/>
                <a:gd name="connsiteX15" fmla="*/ 370499 w 438979"/>
                <a:gd name="connsiteY15" fmla="*/ 186569 h 506487"/>
                <a:gd name="connsiteX16" fmla="*/ 320268 w 438979"/>
                <a:gd name="connsiteY16" fmla="*/ 247529 h 506487"/>
                <a:gd name="connsiteX17" fmla="*/ 213141 w 438979"/>
                <a:gd name="connsiteY17" fmla="*/ 352055 h 506487"/>
                <a:gd name="connsiteX18" fmla="*/ 214442 w 438979"/>
                <a:gd name="connsiteY18" fmla="*/ 350917 h 506487"/>
                <a:gd name="connsiteX19" fmla="*/ 212979 w 438979"/>
                <a:gd name="connsiteY19" fmla="*/ 352217 h 506487"/>
                <a:gd name="connsiteX20" fmla="*/ 211353 w 438979"/>
                <a:gd name="connsiteY20" fmla="*/ 353843 h 506487"/>
                <a:gd name="connsiteX21" fmla="*/ 212816 w 438979"/>
                <a:gd name="connsiteY21" fmla="*/ 352543 h 506487"/>
                <a:gd name="connsiteX22" fmla="*/ 174452 w 438979"/>
                <a:gd name="connsiteY22" fmla="*/ 388793 h 506487"/>
                <a:gd name="connsiteX23" fmla="*/ 144216 w 438979"/>
                <a:gd name="connsiteY23" fmla="*/ 430084 h 506487"/>
                <a:gd name="connsiteX24" fmla="*/ 120482 w 438979"/>
                <a:gd name="connsiteY24" fmla="*/ 460970 h 506487"/>
                <a:gd name="connsiteX25" fmla="*/ 90408 w 438979"/>
                <a:gd name="connsiteY25" fmla="*/ 472024 h 506487"/>
                <a:gd name="connsiteX26" fmla="*/ 81955 w 438979"/>
                <a:gd name="connsiteY26" fmla="*/ 480640 h 506487"/>
                <a:gd name="connsiteX27" fmla="*/ 63098 w 438979"/>
                <a:gd name="connsiteY27" fmla="*/ 499659 h 506487"/>
                <a:gd name="connsiteX28" fmla="*/ 44241 w 438979"/>
                <a:gd name="connsiteY28" fmla="*/ 506487 h 506487"/>
                <a:gd name="connsiteX29" fmla="*/ 22458 w 438979"/>
                <a:gd name="connsiteY29" fmla="*/ 498034 h 506487"/>
                <a:gd name="connsiteX30" fmla="*/ 22458 w 438979"/>
                <a:gd name="connsiteY30" fmla="*/ 498034 h 506487"/>
                <a:gd name="connsiteX31" fmla="*/ 358795 w 438979"/>
                <a:gd name="connsiteY31" fmla="*/ 91309 h 506487"/>
                <a:gd name="connsiteX32" fmla="*/ 360420 w 438979"/>
                <a:gd name="connsiteY32" fmla="*/ 88545 h 506487"/>
                <a:gd name="connsiteX33" fmla="*/ 357982 w 438979"/>
                <a:gd name="connsiteY33" fmla="*/ 90658 h 506487"/>
                <a:gd name="connsiteX34" fmla="*/ 358957 w 438979"/>
                <a:gd name="connsiteY34" fmla="*/ 91309 h 50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8979" h="506487">
                  <a:moveTo>
                    <a:pt x="22133" y="498034"/>
                  </a:moveTo>
                  <a:cubicBezTo>
                    <a:pt x="22133" y="498034"/>
                    <a:pt x="20670" y="496571"/>
                    <a:pt x="20020" y="495920"/>
                  </a:cubicBezTo>
                  <a:cubicBezTo>
                    <a:pt x="18557" y="495433"/>
                    <a:pt x="17094" y="494783"/>
                    <a:pt x="15631" y="493970"/>
                  </a:cubicBezTo>
                  <a:cubicBezTo>
                    <a:pt x="1976" y="486492"/>
                    <a:pt x="-4852" y="467147"/>
                    <a:pt x="3926" y="453330"/>
                  </a:cubicBezTo>
                  <a:cubicBezTo>
                    <a:pt x="18232" y="430896"/>
                    <a:pt x="31074" y="407488"/>
                    <a:pt x="44566" y="384567"/>
                  </a:cubicBezTo>
                  <a:cubicBezTo>
                    <a:pt x="59034" y="360020"/>
                    <a:pt x="73827" y="335474"/>
                    <a:pt x="89108" y="311415"/>
                  </a:cubicBezTo>
                  <a:cubicBezTo>
                    <a:pt x="104876" y="286381"/>
                    <a:pt x="120807" y="261509"/>
                    <a:pt x="138038" y="237288"/>
                  </a:cubicBezTo>
                  <a:cubicBezTo>
                    <a:pt x="154457" y="214041"/>
                    <a:pt x="172176" y="191608"/>
                    <a:pt x="191196" y="170151"/>
                  </a:cubicBezTo>
                  <a:cubicBezTo>
                    <a:pt x="210540" y="148368"/>
                    <a:pt x="230535" y="127397"/>
                    <a:pt x="250855" y="106427"/>
                  </a:cubicBezTo>
                  <a:cubicBezTo>
                    <a:pt x="269712" y="86920"/>
                    <a:pt x="288894" y="67900"/>
                    <a:pt x="309052" y="49693"/>
                  </a:cubicBezTo>
                  <a:cubicBezTo>
                    <a:pt x="318805" y="40915"/>
                    <a:pt x="328884" y="32787"/>
                    <a:pt x="339288" y="24984"/>
                  </a:cubicBezTo>
                  <a:cubicBezTo>
                    <a:pt x="353105" y="14580"/>
                    <a:pt x="368386" y="4339"/>
                    <a:pt x="385617" y="925"/>
                  </a:cubicBezTo>
                  <a:cubicBezTo>
                    <a:pt x="399272" y="-1838"/>
                    <a:pt x="413740" y="1576"/>
                    <a:pt x="423981" y="11329"/>
                  </a:cubicBezTo>
                  <a:cubicBezTo>
                    <a:pt x="435686" y="22384"/>
                    <a:pt x="440400" y="41403"/>
                    <a:pt x="438612" y="57171"/>
                  </a:cubicBezTo>
                  <a:cubicBezTo>
                    <a:pt x="435848" y="80580"/>
                    <a:pt x="425607" y="101712"/>
                    <a:pt x="414553" y="122195"/>
                  </a:cubicBezTo>
                  <a:cubicBezTo>
                    <a:pt x="402198" y="144953"/>
                    <a:pt x="385942" y="165761"/>
                    <a:pt x="370499" y="186569"/>
                  </a:cubicBezTo>
                  <a:cubicBezTo>
                    <a:pt x="354731" y="207702"/>
                    <a:pt x="337824" y="227859"/>
                    <a:pt x="320268" y="247529"/>
                  </a:cubicBezTo>
                  <a:cubicBezTo>
                    <a:pt x="287106" y="284755"/>
                    <a:pt x="249717" y="318242"/>
                    <a:pt x="213141" y="352055"/>
                  </a:cubicBezTo>
                  <a:lnTo>
                    <a:pt x="214442" y="350917"/>
                  </a:lnTo>
                  <a:lnTo>
                    <a:pt x="212979" y="352217"/>
                  </a:lnTo>
                  <a:lnTo>
                    <a:pt x="211353" y="353843"/>
                  </a:lnTo>
                  <a:lnTo>
                    <a:pt x="212816" y="352543"/>
                  </a:lnTo>
                  <a:cubicBezTo>
                    <a:pt x="199974" y="364572"/>
                    <a:pt x="187132" y="376601"/>
                    <a:pt x="174452" y="388793"/>
                  </a:cubicBezTo>
                  <a:cubicBezTo>
                    <a:pt x="164536" y="402611"/>
                    <a:pt x="154457" y="416429"/>
                    <a:pt x="144216" y="430084"/>
                  </a:cubicBezTo>
                  <a:cubicBezTo>
                    <a:pt x="136413" y="440488"/>
                    <a:pt x="128447" y="450729"/>
                    <a:pt x="120482" y="460970"/>
                  </a:cubicBezTo>
                  <a:cubicBezTo>
                    <a:pt x="113167" y="470236"/>
                    <a:pt x="101462" y="474625"/>
                    <a:pt x="90408" y="472024"/>
                  </a:cubicBezTo>
                  <a:cubicBezTo>
                    <a:pt x="87645" y="474788"/>
                    <a:pt x="84719" y="477714"/>
                    <a:pt x="81955" y="480640"/>
                  </a:cubicBezTo>
                  <a:cubicBezTo>
                    <a:pt x="75615" y="486980"/>
                    <a:pt x="69763" y="493808"/>
                    <a:pt x="63098" y="499659"/>
                  </a:cubicBezTo>
                  <a:cubicBezTo>
                    <a:pt x="57896" y="504374"/>
                    <a:pt x="51069" y="506487"/>
                    <a:pt x="44241" y="506487"/>
                  </a:cubicBezTo>
                  <a:cubicBezTo>
                    <a:pt x="36276" y="506487"/>
                    <a:pt x="28148" y="503561"/>
                    <a:pt x="22458" y="498034"/>
                  </a:cubicBezTo>
                  <a:lnTo>
                    <a:pt x="22458" y="498034"/>
                  </a:lnTo>
                  <a:close/>
                  <a:moveTo>
                    <a:pt x="358795" y="91309"/>
                  </a:moveTo>
                  <a:cubicBezTo>
                    <a:pt x="359283" y="90334"/>
                    <a:pt x="359933" y="89520"/>
                    <a:pt x="360420" y="88545"/>
                  </a:cubicBezTo>
                  <a:cubicBezTo>
                    <a:pt x="359608" y="89195"/>
                    <a:pt x="358795" y="90008"/>
                    <a:pt x="357982" y="90658"/>
                  </a:cubicBezTo>
                  <a:cubicBezTo>
                    <a:pt x="358307" y="90821"/>
                    <a:pt x="358632" y="91146"/>
                    <a:pt x="358957" y="91309"/>
                  </a:cubicBezTo>
                  <a:close/>
                </a:path>
              </a:pathLst>
            </a:custGeom>
            <a:solidFill>
              <a:srgbClr val="8CD0D3"/>
            </a:solidFill>
            <a:ln w="16256"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3547336-EE92-B47E-D6D5-3B2FA7C4352C}"/>
                </a:ext>
              </a:extLst>
            </p:cNvPr>
            <p:cNvSpPr/>
            <p:nvPr/>
          </p:nvSpPr>
          <p:spPr>
            <a:xfrm>
              <a:off x="2911452" y="4627694"/>
              <a:ext cx="325670" cy="423410"/>
            </a:xfrm>
            <a:custGeom>
              <a:avLst/>
              <a:gdLst>
                <a:gd name="connsiteX0" fmla="*/ 60469 w 325670"/>
                <a:gd name="connsiteY0" fmla="*/ 422760 h 423410"/>
                <a:gd name="connsiteX1" fmla="*/ 36248 w 325670"/>
                <a:gd name="connsiteY1" fmla="*/ 417558 h 423410"/>
                <a:gd name="connsiteX2" fmla="*/ 24056 w 325670"/>
                <a:gd name="connsiteY2" fmla="*/ 397238 h 423410"/>
                <a:gd name="connsiteX3" fmla="*/ 23730 w 325670"/>
                <a:gd name="connsiteY3" fmla="*/ 391874 h 423410"/>
                <a:gd name="connsiteX4" fmla="*/ 12189 w 325670"/>
                <a:gd name="connsiteY4" fmla="*/ 386997 h 423410"/>
                <a:gd name="connsiteX5" fmla="*/ 1135 w 325670"/>
                <a:gd name="connsiteY5" fmla="*/ 355461 h 423410"/>
                <a:gd name="connsiteX6" fmla="*/ 12677 w 325670"/>
                <a:gd name="connsiteY6" fmla="*/ 332865 h 423410"/>
                <a:gd name="connsiteX7" fmla="*/ 35760 w 325670"/>
                <a:gd name="connsiteY7" fmla="*/ 298565 h 423410"/>
                <a:gd name="connsiteX8" fmla="*/ 86966 w 325670"/>
                <a:gd name="connsiteY8" fmla="*/ 226388 h 423410"/>
                <a:gd name="connsiteX9" fmla="*/ 188729 w 325670"/>
                <a:gd name="connsiteY9" fmla="*/ 88049 h 423410"/>
                <a:gd name="connsiteX10" fmla="*/ 243999 w 325670"/>
                <a:gd name="connsiteY10" fmla="*/ 21887 h 423410"/>
                <a:gd name="connsiteX11" fmla="*/ 254078 w 325670"/>
                <a:gd name="connsiteY11" fmla="*/ 12134 h 423410"/>
                <a:gd name="connsiteX12" fmla="*/ 273260 w 325670"/>
                <a:gd name="connsiteY12" fmla="*/ 1893 h 423410"/>
                <a:gd name="connsiteX13" fmla="*/ 293905 w 325670"/>
                <a:gd name="connsiteY13" fmla="*/ 1080 h 423410"/>
                <a:gd name="connsiteX14" fmla="*/ 314388 w 325670"/>
                <a:gd name="connsiteY14" fmla="*/ 13597 h 423410"/>
                <a:gd name="connsiteX15" fmla="*/ 324141 w 325670"/>
                <a:gd name="connsiteY15" fmla="*/ 34242 h 423410"/>
                <a:gd name="connsiteX16" fmla="*/ 325279 w 325670"/>
                <a:gd name="connsiteY16" fmla="*/ 57488 h 423410"/>
                <a:gd name="connsiteX17" fmla="*/ 319427 w 325670"/>
                <a:gd name="connsiteY17" fmla="*/ 87724 h 423410"/>
                <a:gd name="connsiteX18" fmla="*/ 311299 w 325670"/>
                <a:gd name="connsiteY18" fmla="*/ 110970 h 423410"/>
                <a:gd name="connsiteX19" fmla="*/ 301871 w 325670"/>
                <a:gd name="connsiteY19" fmla="*/ 132753 h 423410"/>
                <a:gd name="connsiteX20" fmla="*/ 282364 w 325670"/>
                <a:gd name="connsiteY20" fmla="*/ 171280 h 423410"/>
                <a:gd name="connsiteX21" fmla="*/ 237172 w 325670"/>
                <a:gd name="connsiteY21" fmla="*/ 246870 h 423410"/>
                <a:gd name="connsiteX22" fmla="*/ 129069 w 325670"/>
                <a:gd name="connsiteY22" fmla="*/ 384234 h 423410"/>
                <a:gd name="connsiteX23" fmla="*/ 111838 w 325670"/>
                <a:gd name="connsiteY23" fmla="*/ 400490 h 423410"/>
                <a:gd name="connsiteX24" fmla="*/ 94932 w 325670"/>
                <a:gd name="connsiteY24" fmla="*/ 414307 h 423410"/>
                <a:gd name="connsiteX25" fmla="*/ 72824 w 325670"/>
                <a:gd name="connsiteY25" fmla="*/ 423086 h 423410"/>
                <a:gd name="connsiteX26" fmla="*/ 68597 w 325670"/>
                <a:gd name="connsiteY26" fmla="*/ 423411 h 423410"/>
                <a:gd name="connsiteX27" fmla="*/ 60306 w 325670"/>
                <a:gd name="connsiteY27" fmla="*/ 422435 h 42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5670" h="423410">
                  <a:moveTo>
                    <a:pt x="60469" y="422760"/>
                  </a:moveTo>
                  <a:cubicBezTo>
                    <a:pt x="52178" y="424223"/>
                    <a:pt x="43238" y="422598"/>
                    <a:pt x="36248" y="417558"/>
                  </a:cubicBezTo>
                  <a:cubicBezTo>
                    <a:pt x="29745" y="412682"/>
                    <a:pt x="25193" y="405366"/>
                    <a:pt x="24056" y="397238"/>
                  </a:cubicBezTo>
                  <a:cubicBezTo>
                    <a:pt x="23730" y="395450"/>
                    <a:pt x="23730" y="393662"/>
                    <a:pt x="23730" y="391874"/>
                  </a:cubicBezTo>
                  <a:cubicBezTo>
                    <a:pt x="19666" y="391061"/>
                    <a:pt x="15765" y="389436"/>
                    <a:pt x="12189" y="386997"/>
                  </a:cubicBezTo>
                  <a:cubicBezTo>
                    <a:pt x="2760" y="380495"/>
                    <a:pt x="-2442" y="366677"/>
                    <a:pt x="1135" y="355461"/>
                  </a:cubicBezTo>
                  <a:cubicBezTo>
                    <a:pt x="3736" y="347333"/>
                    <a:pt x="8125" y="340180"/>
                    <a:pt x="12677" y="332865"/>
                  </a:cubicBezTo>
                  <a:cubicBezTo>
                    <a:pt x="19992" y="321160"/>
                    <a:pt x="27794" y="309944"/>
                    <a:pt x="35760" y="298565"/>
                  </a:cubicBezTo>
                  <a:cubicBezTo>
                    <a:pt x="52666" y="274506"/>
                    <a:pt x="69735" y="250447"/>
                    <a:pt x="86966" y="226388"/>
                  </a:cubicBezTo>
                  <a:cubicBezTo>
                    <a:pt x="120291" y="179896"/>
                    <a:pt x="152966" y="132753"/>
                    <a:pt x="188729" y="88049"/>
                  </a:cubicBezTo>
                  <a:cubicBezTo>
                    <a:pt x="206610" y="65616"/>
                    <a:pt x="224492" y="43020"/>
                    <a:pt x="243999" y="21887"/>
                  </a:cubicBezTo>
                  <a:cubicBezTo>
                    <a:pt x="247250" y="18474"/>
                    <a:pt x="250664" y="15222"/>
                    <a:pt x="254078" y="12134"/>
                  </a:cubicBezTo>
                  <a:cubicBezTo>
                    <a:pt x="259442" y="7257"/>
                    <a:pt x="266595" y="4331"/>
                    <a:pt x="273260" y="1893"/>
                  </a:cubicBezTo>
                  <a:cubicBezTo>
                    <a:pt x="279762" y="-383"/>
                    <a:pt x="287403" y="-546"/>
                    <a:pt x="293905" y="1080"/>
                  </a:cubicBezTo>
                  <a:cubicBezTo>
                    <a:pt x="301383" y="3030"/>
                    <a:pt x="309673" y="7420"/>
                    <a:pt x="314388" y="13597"/>
                  </a:cubicBezTo>
                  <a:cubicBezTo>
                    <a:pt x="319102" y="19937"/>
                    <a:pt x="322678" y="26439"/>
                    <a:pt x="324141" y="34242"/>
                  </a:cubicBezTo>
                  <a:cubicBezTo>
                    <a:pt x="325605" y="42045"/>
                    <a:pt x="326092" y="49685"/>
                    <a:pt x="325279" y="57488"/>
                  </a:cubicBezTo>
                  <a:cubicBezTo>
                    <a:pt x="324304" y="67567"/>
                    <a:pt x="322516" y="77971"/>
                    <a:pt x="319427" y="87724"/>
                  </a:cubicBezTo>
                  <a:cubicBezTo>
                    <a:pt x="316989" y="95527"/>
                    <a:pt x="314388" y="103330"/>
                    <a:pt x="311299" y="110970"/>
                  </a:cubicBezTo>
                  <a:cubicBezTo>
                    <a:pt x="308373" y="118286"/>
                    <a:pt x="305122" y="125601"/>
                    <a:pt x="301871" y="132753"/>
                  </a:cubicBezTo>
                  <a:cubicBezTo>
                    <a:pt x="295856" y="145758"/>
                    <a:pt x="289353" y="158600"/>
                    <a:pt x="282364" y="171280"/>
                  </a:cubicBezTo>
                  <a:cubicBezTo>
                    <a:pt x="268221" y="196965"/>
                    <a:pt x="252777" y="221999"/>
                    <a:pt x="237172" y="246870"/>
                  </a:cubicBezTo>
                  <a:cubicBezTo>
                    <a:pt x="205960" y="296289"/>
                    <a:pt x="171173" y="343756"/>
                    <a:pt x="129069" y="384234"/>
                  </a:cubicBezTo>
                  <a:cubicBezTo>
                    <a:pt x="123380" y="389761"/>
                    <a:pt x="117528" y="395125"/>
                    <a:pt x="111838" y="400490"/>
                  </a:cubicBezTo>
                  <a:cubicBezTo>
                    <a:pt x="106473" y="405366"/>
                    <a:pt x="101109" y="410243"/>
                    <a:pt x="94932" y="414307"/>
                  </a:cubicBezTo>
                  <a:cubicBezTo>
                    <a:pt x="88104" y="418859"/>
                    <a:pt x="81114" y="422110"/>
                    <a:pt x="72824" y="423086"/>
                  </a:cubicBezTo>
                  <a:cubicBezTo>
                    <a:pt x="71361" y="423248"/>
                    <a:pt x="69897" y="423411"/>
                    <a:pt x="68597" y="423411"/>
                  </a:cubicBezTo>
                  <a:cubicBezTo>
                    <a:pt x="65833" y="423411"/>
                    <a:pt x="63070" y="423086"/>
                    <a:pt x="60306" y="422435"/>
                  </a:cubicBezTo>
                  <a:close/>
                </a:path>
              </a:pathLst>
            </a:custGeom>
            <a:solidFill>
              <a:srgbClr val="8CD0D3"/>
            </a:solidFill>
            <a:ln w="1625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4312B7BA-D962-9C96-EEDE-E82D214DDF01}"/>
                </a:ext>
              </a:extLst>
            </p:cNvPr>
            <p:cNvSpPr/>
            <p:nvPr/>
          </p:nvSpPr>
          <p:spPr>
            <a:xfrm>
              <a:off x="2498339" y="4542147"/>
              <a:ext cx="729036" cy="750846"/>
            </a:xfrm>
            <a:custGeom>
              <a:avLst/>
              <a:gdLst>
                <a:gd name="connsiteX0" fmla="*/ 188614 w 729036"/>
                <a:gd name="connsiteY0" fmla="*/ 749546 h 750846"/>
                <a:gd name="connsiteX1" fmla="*/ 161792 w 729036"/>
                <a:gd name="connsiteY1" fmla="*/ 719635 h 750846"/>
                <a:gd name="connsiteX2" fmla="*/ 163418 w 729036"/>
                <a:gd name="connsiteY2" fmla="*/ 709231 h 750846"/>
                <a:gd name="connsiteX3" fmla="*/ 143910 w 729036"/>
                <a:gd name="connsiteY3" fmla="*/ 716546 h 750846"/>
                <a:gd name="connsiteX4" fmla="*/ 135295 w 729036"/>
                <a:gd name="connsiteY4" fmla="*/ 718009 h 750846"/>
                <a:gd name="connsiteX5" fmla="*/ 106684 w 729036"/>
                <a:gd name="connsiteY5" fmla="*/ 699315 h 750846"/>
                <a:gd name="connsiteX6" fmla="*/ 106034 w 729036"/>
                <a:gd name="connsiteY6" fmla="*/ 676069 h 750846"/>
                <a:gd name="connsiteX7" fmla="*/ 105384 w 729036"/>
                <a:gd name="connsiteY7" fmla="*/ 676069 h 750846"/>
                <a:gd name="connsiteX8" fmla="*/ 86852 w 729036"/>
                <a:gd name="connsiteY8" fmla="*/ 672818 h 750846"/>
                <a:gd name="connsiteX9" fmla="*/ 74010 w 729036"/>
                <a:gd name="connsiteY9" fmla="*/ 658838 h 750846"/>
                <a:gd name="connsiteX10" fmla="*/ 72059 w 729036"/>
                <a:gd name="connsiteY10" fmla="*/ 641281 h 750846"/>
                <a:gd name="connsiteX11" fmla="*/ 72059 w 729036"/>
                <a:gd name="connsiteY11" fmla="*/ 641281 h 750846"/>
                <a:gd name="connsiteX12" fmla="*/ 68808 w 729036"/>
                <a:gd name="connsiteY12" fmla="*/ 651360 h 750846"/>
                <a:gd name="connsiteX13" fmla="*/ 51414 w 729036"/>
                <a:gd name="connsiteY13" fmla="*/ 665177 h 750846"/>
                <a:gd name="connsiteX14" fmla="*/ 43611 w 729036"/>
                <a:gd name="connsiteY14" fmla="*/ 666315 h 750846"/>
                <a:gd name="connsiteX15" fmla="*/ 15488 w 729036"/>
                <a:gd name="connsiteY15" fmla="*/ 645508 h 750846"/>
                <a:gd name="connsiteX16" fmla="*/ 5572 w 729036"/>
                <a:gd name="connsiteY16" fmla="*/ 600966 h 750846"/>
                <a:gd name="connsiteX17" fmla="*/ 45 w 729036"/>
                <a:gd name="connsiteY17" fmla="*/ 558213 h 750846"/>
                <a:gd name="connsiteX18" fmla="*/ 7035 w 729036"/>
                <a:gd name="connsiteY18" fmla="*/ 471568 h 750846"/>
                <a:gd name="connsiteX19" fmla="*/ 25242 w 729036"/>
                <a:gd name="connsiteY19" fmla="*/ 383786 h 750846"/>
                <a:gd name="connsiteX20" fmla="*/ 51089 w 729036"/>
                <a:gd name="connsiteY20" fmla="*/ 300230 h 750846"/>
                <a:gd name="connsiteX21" fmla="*/ 88802 w 729036"/>
                <a:gd name="connsiteY21" fmla="*/ 217487 h 750846"/>
                <a:gd name="connsiteX22" fmla="*/ 134319 w 729036"/>
                <a:gd name="connsiteY22" fmla="*/ 147099 h 750846"/>
                <a:gd name="connsiteX23" fmla="*/ 194629 w 729036"/>
                <a:gd name="connsiteY23" fmla="*/ 76223 h 750846"/>
                <a:gd name="connsiteX24" fmla="*/ 262417 w 729036"/>
                <a:gd name="connsiteY24" fmla="*/ 23065 h 750846"/>
                <a:gd name="connsiteX25" fmla="*/ 315249 w 729036"/>
                <a:gd name="connsiteY25" fmla="*/ 632 h 750846"/>
                <a:gd name="connsiteX26" fmla="*/ 336381 w 729036"/>
                <a:gd name="connsiteY26" fmla="*/ 2095 h 750846"/>
                <a:gd name="connsiteX27" fmla="*/ 355238 w 729036"/>
                <a:gd name="connsiteY27" fmla="*/ 14287 h 750846"/>
                <a:gd name="connsiteX28" fmla="*/ 361090 w 729036"/>
                <a:gd name="connsiteY28" fmla="*/ 23553 h 750846"/>
                <a:gd name="connsiteX29" fmla="*/ 364342 w 729036"/>
                <a:gd name="connsiteY29" fmla="*/ 34282 h 750846"/>
                <a:gd name="connsiteX30" fmla="*/ 363529 w 729036"/>
                <a:gd name="connsiteY30" fmla="*/ 57203 h 750846"/>
                <a:gd name="connsiteX31" fmla="*/ 349061 w 729036"/>
                <a:gd name="connsiteY31" fmla="*/ 94267 h 750846"/>
                <a:gd name="connsiteX32" fmla="*/ 330692 w 729036"/>
                <a:gd name="connsiteY32" fmla="*/ 131005 h 750846"/>
                <a:gd name="connsiteX33" fmla="*/ 288914 w 729036"/>
                <a:gd name="connsiteY33" fmla="*/ 199443 h 750846"/>
                <a:gd name="connsiteX34" fmla="*/ 245348 w 729036"/>
                <a:gd name="connsiteY34" fmla="*/ 270482 h 750846"/>
                <a:gd name="connsiteX35" fmla="*/ 200969 w 729036"/>
                <a:gd name="connsiteY35" fmla="*/ 351924 h 750846"/>
                <a:gd name="connsiteX36" fmla="*/ 169270 w 729036"/>
                <a:gd name="connsiteY36" fmla="*/ 425564 h 750846"/>
                <a:gd name="connsiteX37" fmla="*/ 167644 w 729036"/>
                <a:gd name="connsiteY37" fmla="*/ 429628 h 750846"/>
                <a:gd name="connsiteX38" fmla="*/ 217062 w 729036"/>
                <a:gd name="connsiteY38" fmla="*/ 355176 h 750846"/>
                <a:gd name="connsiteX39" fmla="*/ 324840 w 729036"/>
                <a:gd name="connsiteY39" fmla="*/ 219113 h 750846"/>
                <a:gd name="connsiteX40" fmla="*/ 383686 w 729036"/>
                <a:gd name="connsiteY40" fmla="*/ 155227 h 750846"/>
                <a:gd name="connsiteX41" fmla="*/ 448548 w 729036"/>
                <a:gd name="connsiteY41" fmla="*/ 95567 h 750846"/>
                <a:gd name="connsiteX42" fmla="*/ 513084 w 729036"/>
                <a:gd name="connsiteY42" fmla="*/ 41435 h 750846"/>
                <a:gd name="connsiteX43" fmla="*/ 547384 w 729036"/>
                <a:gd name="connsiteY43" fmla="*/ 15425 h 750846"/>
                <a:gd name="connsiteX44" fmla="*/ 566729 w 729036"/>
                <a:gd name="connsiteY44" fmla="*/ 4859 h 750846"/>
                <a:gd name="connsiteX45" fmla="*/ 615172 w 729036"/>
                <a:gd name="connsiteY45" fmla="*/ 9736 h 750846"/>
                <a:gd name="connsiteX46" fmla="*/ 640369 w 729036"/>
                <a:gd name="connsiteY46" fmla="*/ 37533 h 750846"/>
                <a:gd name="connsiteX47" fmla="*/ 652886 w 729036"/>
                <a:gd name="connsiteY47" fmla="*/ 90040 h 750846"/>
                <a:gd name="connsiteX48" fmla="*/ 651423 w 729036"/>
                <a:gd name="connsiteY48" fmla="*/ 121902 h 750846"/>
                <a:gd name="connsiteX49" fmla="*/ 645245 w 729036"/>
                <a:gd name="connsiteY49" fmla="*/ 159941 h 750846"/>
                <a:gd name="connsiteX50" fmla="*/ 636955 w 729036"/>
                <a:gd name="connsiteY50" fmla="*/ 185951 h 750846"/>
                <a:gd name="connsiteX51" fmla="*/ 629640 w 729036"/>
                <a:gd name="connsiteY51" fmla="*/ 205133 h 750846"/>
                <a:gd name="connsiteX52" fmla="*/ 610620 w 729036"/>
                <a:gd name="connsiteY52" fmla="*/ 247723 h 750846"/>
                <a:gd name="connsiteX53" fmla="*/ 591113 w 729036"/>
                <a:gd name="connsiteY53" fmla="*/ 286738 h 750846"/>
                <a:gd name="connsiteX54" fmla="*/ 569005 w 729036"/>
                <a:gd name="connsiteY54" fmla="*/ 324289 h 750846"/>
                <a:gd name="connsiteX55" fmla="*/ 518936 w 729036"/>
                <a:gd name="connsiteY55" fmla="*/ 397604 h 750846"/>
                <a:gd name="connsiteX56" fmla="*/ 480084 w 729036"/>
                <a:gd name="connsiteY56" fmla="*/ 445234 h 750846"/>
                <a:gd name="connsiteX57" fmla="*/ 508695 w 729036"/>
                <a:gd name="connsiteY57" fmla="*/ 419224 h 750846"/>
                <a:gd name="connsiteX58" fmla="*/ 566404 w 729036"/>
                <a:gd name="connsiteY58" fmla="*/ 363304 h 750846"/>
                <a:gd name="connsiteX59" fmla="*/ 594202 w 729036"/>
                <a:gd name="connsiteY59" fmla="*/ 335831 h 750846"/>
                <a:gd name="connsiteX60" fmla="*/ 624113 w 729036"/>
                <a:gd name="connsiteY60" fmla="*/ 309659 h 750846"/>
                <a:gd name="connsiteX61" fmla="*/ 647359 w 729036"/>
                <a:gd name="connsiteY61" fmla="*/ 296491 h 750846"/>
                <a:gd name="connsiteX62" fmla="*/ 698240 w 729036"/>
                <a:gd name="connsiteY62" fmla="*/ 300718 h 750846"/>
                <a:gd name="connsiteX63" fmla="*/ 716772 w 729036"/>
                <a:gd name="connsiteY63" fmla="*/ 319087 h 750846"/>
                <a:gd name="connsiteX64" fmla="*/ 727013 w 729036"/>
                <a:gd name="connsiteY64" fmla="*/ 342333 h 750846"/>
                <a:gd name="connsiteX65" fmla="*/ 725713 w 729036"/>
                <a:gd name="connsiteY65" fmla="*/ 387362 h 750846"/>
                <a:gd name="connsiteX66" fmla="*/ 715959 w 729036"/>
                <a:gd name="connsiteY66" fmla="*/ 414347 h 750846"/>
                <a:gd name="connsiteX67" fmla="*/ 705555 w 729036"/>
                <a:gd name="connsiteY67" fmla="*/ 436130 h 750846"/>
                <a:gd name="connsiteX68" fmla="*/ 681496 w 729036"/>
                <a:gd name="connsiteY68" fmla="*/ 474007 h 750846"/>
                <a:gd name="connsiteX69" fmla="*/ 652886 w 729036"/>
                <a:gd name="connsiteY69" fmla="*/ 509282 h 750846"/>
                <a:gd name="connsiteX70" fmla="*/ 626551 w 729036"/>
                <a:gd name="connsiteY70" fmla="*/ 536918 h 750846"/>
                <a:gd name="connsiteX71" fmla="*/ 556162 w 729036"/>
                <a:gd name="connsiteY71" fmla="*/ 595114 h 750846"/>
                <a:gd name="connsiteX72" fmla="*/ 484961 w 729036"/>
                <a:gd name="connsiteY72" fmla="*/ 641119 h 750846"/>
                <a:gd name="connsiteX73" fmla="*/ 415548 w 729036"/>
                <a:gd name="connsiteY73" fmla="*/ 680458 h 750846"/>
                <a:gd name="connsiteX74" fmla="*/ 305007 w 729036"/>
                <a:gd name="connsiteY74" fmla="*/ 729551 h 750846"/>
                <a:gd name="connsiteX75" fmla="*/ 247298 w 729036"/>
                <a:gd name="connsiteY75" fmla="*/ 745645 h 750846"/>
                <a:gd name="connsiteX76" fmla="*/ 204870 w 729036"/>
                <a:gd name="connsiteY76" fmla="*/ 750847 h 750846"/>
                <a:gd name="connsiteX77" fmla="*/ 188289 w 729036"/>
                <a:gd name="connsiteY77" fmla="*/ 749871 h 75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29036" h="750846">
                  <a:moveTo>
                    <a:pt x="188614" y="749546"/>
                  </a:moveTo>
                  <a:cubicBezTo>
                    <a:pt x="173659" y="747758"/>
                    <a:pt x="161954" y="734916"/>
                    <a:pt x="161792" y="719635"/>
                  </a:cubicBezTo>
                  <a:cubicBezTo>
                    <a:pt x="161792" y="716059"/>
                    <a:pt x="162280" y="712482"/>
                    <a:pt x="163418" y="709231"/>
                  </a:cubicBezTo>
                  <a:cubicBezTo>
                    <a:pt x="157078" y="711832"/>
                    <a:pt x="150413" y="714271"/>
                    <a:pt x="143910" y="716546"/>
                  </a:cubicBezTo>
                  <a:cubicBezTo>
                    <a:pt x="141147" y="717522"/>
                    <a:pt x="138221" y="718009"/>
                    <a:pt x="135295" y="718009"/>
                  </a:cubicBezTo>
                  <a:cubicBezTo>
                    <a:pt x="123265" y="718009"/>
                    <a:pt x="111561" y="710207"/>
                    <a:pt x="106684" y="699315"/>
                  </a:cubicBezTo>
                  <a:cubicBezTo>
                    <a:pt x="103270" y="691837"/>
                    <a:pt x="103270" y="683384"/>
                    <a:pt x="106034" y="676069"/>
                  </a:cubicBezTo>
                  <a:lnTo>
                    <a:pt x="105384" y="676069"/>
                  </a:lnTo>
                  <a:cubicBezTo>
                    <a:pt x="98881" y="676719"/>
                    <a:pt x="92866" y="676069"/>
                    <a:pt x="86852" y="672818"/>
                  </a:cubicBezTo>
                  <a:cubicBezTo>
                    <a:pt x="81162" y="669729"/>
                    <a:pt x="76610" y="664852"/>
                    <a:pt x="74010" y="658838"/>
                  </a:cubicBezTo>
                  <a:cubicBezTo>
                    <a:pt x="71409" y="652823"/>
                    <a:pt x="71083" y="646971"/>
                    <a:pt x="72059" y="641281"/>
                  </a:cubicBezTo>
                  <a:lnTo>
                    <a:pt x="72059" y="641281"/>
                  </a:lnTo>
                  <a:cubicBezTo>
                    <a:pt x="71571" y="644695"/>
                    <a:pt x="70596" y="648109"/>
                    <a:pt x="68808" y="651360"/>
                  </a:cubicBezTo>
                  <a:cubicBezTo>
                    <a:pt x="65069" y="658025"/>
                    <a:pt x="58891" y="663064"/>
                    <a:pt x="51414" y="665177"/>
                  </a:cubicBezTo>
                  <a:cubicBezTo>
                    <a:pt x="48813" y="665990"/>
                    <a:pt x="46212" y="666315"/>
                    <a:pt x="43611" y="666315"/>
                  </a:cubicBezTo>
                  <a:cubicBezTo>
                    <a:pt x="31094" y="666315"/>
                    <a:pt x="18739" y="658187"/>
                    <a:pt x="15488" y="645508"/>
                  </a:cubicBezTo>
                  <a:cubicBezTo>
                    <a:pt x="11749" y="630715"/>
                    <a:pt x="8498" y="615922"/>
                    <a:pt x="5572" y="600966"/>
                  </a:cubicBezTo>
                  <a:cubicBezTo>
                    <a:pt x="2808" y="586986"/>
                    <a:pt x="207" y="572356"/>
                    <a:pt x="45" y="558213"/>
                  </a:cubicBezTo>
                  <a:cubicBezTo>
                    <a:pt x="-443" y="529115"/>
                    <a:pt x="3133" y="500342"/>
                    <a:pt x="7035" y="471568"/>
                  </a:cubicBezTo>
                  <a:cubicBezTo>
                    <a:pt x="10936" y="441820"/>
                    <a:pt x="17926" y="412722"/>
                    <a:pt x="25242" y="383786"/>
                  </a:cubicBezTo>
                  <a:cubicBezTo>
                    <a:pt x="32394" y="355501"/>
                    <a:pt x="41010" y="327703"/>
                    <a:pt x="51089" y="300230"/>
                  </a:cubicBezTo>
                  <a:cubicBezTo>
                    <a:pt x="61492" y="271782"/>
                    <a:pt x="75147" y="244472"/>
                    <a:pt x="88802" y="217487"/>
                  </a:cubicBezTo>
                  <a:cubicBezTo>
                    <a:pt x="101482" y="192778"/>
                    <a:pt x="117576" y="169207"/>
                    <a:pt x="134319" y="147099"/>
                  </a:cubicBezTo>
                  <a:cubicBezTo>
                    <a:pt x="153014" y="122390"/>
                    <a:pt x="173334" y="98818"/>
                    <a:pt x="194629" y="76223"/>
                  </a:cubicBezTo>
                  <a:cubicBezTo>
                    <a:pt x="214299" y="55252"/>
                    <a:pt x="237707" y="37533"/>
                    <a:pt x="262417" y="23065"/>
                  </a:cubicBezTo>
                  <a:cubicBezTo>
                    <a:pt x="278835" y="13474"/>
                    <a:pt x="296392" y="4046"/>
                    <a:pt x="315249" y="632"/>
                  </a:cubicBezTo>
                  <a:cubicBezTo>
                    <a:pt x="322239" y="-668"/>
                    <a:pt x="329554" y="144"/>
                    <a:pt x="336381" y="2095"/>
                  </a:cubicBezTo>
                  <a:cubicBezTo>
                    <a:pt x="343209" y="4046"/>
                    <a:pt x="351012" y="8435"/>
                    <a:pt x="355238" y="14287"/>
                  </a:cubicBezTo>
                  <a:cubicBezTo>
                    <a:pt x="357352" y="17213"/>
                    <a:pt x="359627" y="20139"/>
                    <a:pt x="361090" y="23553"/>
                  </a:cubicBezTo>
                  <a:cubicBezTo>
                    <a:pt x="362554" y="26967"/>
                    <a:pt x="363529" y="30543"/>
                    <a:pt x="364342" y="34282"/>
                  </a:cubicBezTo>
                  <a:cubicBezTo>
                    <a:pt x="365967" y="42085"/>
                    <a:pt x="365480" y="49563"/>
                    <a:pt x="363529" y="57203"/>
                  </a:cubicBezTo>
                  <a:cubicBezTo>
                    <a:pt x="360278" y="70045"/>
                    <a:pt x="354588" y="82237"/>
                    <a:pt x="349061" y="94267"/>
                  </a:cubicBezTo>
                  <a:cubicBezTo>
                    <a:pt x="343209" y="106621"/>
                    <a:pt x="337032" y="118976"/>
                    <a:pt x="330692" y="131005"/>
                  </a:cubicBezTo>
                  <a:cubicBezTo>
                    <a:pt x="318337" y="154576"/>
                    <a:pt x="303219" y="176847"/>
                    <a:pt x="288914" y="199443"/>
                  </a:cubicBezTo>
                  <a:cubicBezTo>
                    <a:pt x="274121" y="223014"/>
                    <a:pt x="259490" y="246585"/>
                    <a:pt x="245348" y="270482"/>
                  </a:cubicBezTo>
                  <a:cubicBezTo>
                    <a:pt x="229417" y="297142"/>
                    <a:pt x="214624" y="324127"/>
                    <a:pt x="200969" y="351924"/>
                  </a:cubicBezTo>
                  <a:cubicBezTo>
                    <a:pt x="189752" y="376146"/>
                    <a:pt x="179186" y="400692"/>
                    <a:pt x="169270" y="425564"/>
                  </a:cubicBezTo>
                  <a:lnTo>
                    <a:pt x="167644" y="429628"/>
                  </a:lnTo>
                  <a:cubicBezTo>
                    <a:pt x="183087" y="404106"/>
                    <a:pt x="199506" y="379234"/>
                    <a:pt x="217062" y="355176"/>
                  </a:cubicBezTo>
                  <a:cubicBezTo>
                    <a:pt x="251362" y="308521"/>
                    <a:pt x="286638" y="262679"/>
                    <a:pt x="324840" y="219113"/>
                  </a:cubicBezTo>
                  <a:cubicBezTo>
                    <a:pt x="343859" y="197330"/>
                    <a:pt x="363366" y="175872"/>
                    <a:pt x="383686" y="155227"/>
                  </a:cubicBezTo>
                  <a:cubicBezTo>
                    <a:pt x="404331" y="134256"/>
                    <a:pt x="426277" y="114749"/>
                    <a:pt x="448548" y="95567"/>
                  </a:cubicBezTo>
                  <a:cubicBezTo>
                    <a:pt x="469843" y="77198"/>
                    <a:pt x="491138" y="58991"/>
                    <a:pt x="513084" y="41435"/>
                  </a:cubicBezTo>
                  <a:cubicBezTo>
                    <a:pt x="524301" y="32494"/>
                    <a:pt x="535680" y="23716"/>
                    <a:pt x="547384" y="15425"/>
                  </a:cubicBezTo>
                  <a:cubicBezTo>
                    <a:pt x="553399" y="11199"/>
                    <a:pt x="559901" y="7622"/>
                    <a:pt x="566729" y="4859"/>
                  </a:cubicBezTo>
                  <a:cubicBezTo>
                    <a:pt x="582335" y="-1806"/>
                    <a:pt x="601192" y="-181"/>
                    <a:pt x="615172" y="9736"/>
                  </a:cubicBezTo>
                  <a:cubicBezTo>
                    <a:pt x="625413" y="17051"/>
                    <a:pt x="634029" y="26642"/>
                    <a:pt x="640369" y="37533"/>
                  </a:cubicBezTo>
                  <a:cubicBezTo>
                    <a:pt x="649797" y="53464"/>
                    <a:pt x="652561" y="71996"/>
                    <a:pt x="652886" y="90040"/>
                  </a:cubicBezTo>
                  <a:cubicBezTo>
                    <a:pt x="653048" y="100607"/>
                    <a:pt x="652073" y="111336"/>
                    <a:pt x="651423" y="121902"/>
                  </a:cubicBezTo>
                  <a:cubicBezTo>
                    <a:pt x="650610" y="134744"/>
                    <a:pt x="648334" y="147586"/>
                    <a:pt x="645245" y="159941"/>
                  </a:cubicBezTo>
                  <a:cubicBezTo>
                    <a:pt x="642970" y="168719"/>
                    <a:pt x="639718" y="177335"/>
                    <a:pt x="636955" y="185951"/>
                  </a:cubicBezTo>
                  <a:cubicBezTo>
                    <a:pt x="634842" y="192453"/>
                    <a:pt x="632241" y="198955"/>
                    <a:pt x="629640" y="205133"/>
                  </a:cubicBezTo>
                  <a:cubicBezTo>
                    <a:pt x="623462" y="219438"/>
                    <a:pt x="617285" y="233581"/>
                    <a:pt x="610620" y="247723"/>
                  </a:cubicBezTo>
                  <a:cubicBezTo>
                    <a:pt x="604443" y="260891"/>
                    <a:pt x="598103" y="274058"/>
                    <a:pt x="591113" y="286738"/>
                  </a:cubicBezTo>
                  <a:cubicBezTo>
                    <a:pt x="584123" y="299417"/>
                    <a:pt x="576645" y="311935"/>
                    <a:pt x="569005" y="324289"/>
                  </a:cubicBezTo>
                  <a:cubicBezTo>
                    <a:pt x="553399" y="349323"/>
                    <a:pt x="536818" y="374032"/>
                    <a:pt x="518936" y="397604"/>
                  </a:cubicBezTo>
                  <a:cubicBezTo>
                    <a:pt x="506582" y="413860"/>
                    <a:pt x="493577" y="429791"/>
                    <a:pt x="480084" y="445234"/>
                  </a:cubicBezTo>
                  <a:cubicBezTo>
                    <a:pt x="489675" y="436618"/>
                    <a:pt x="499266" y="428002"/>
                    <a:pt x="508695" y="419224"/>
                  </a:cubicBezTo>
                  <a:cubicBezTo>
                    <a:pt x="528365" y="401017"/>
                    <a:pt x="547547" y="382323"/>
                    <a:pt x="566404" y="363304"/>
                  </a:cubicBezTo>
                  <a:cubicBezTo>
                    <a:pt x="575670" y="354038"/>
                    <a:pt x="584773" y="344772"/>
                    <a:pt x="594202" y="335831"/>
                  </a:cubicBezTo>
                  <a:cubicBezTo>
                    <a:pt x="603630" y="326728"/>
                    <a:pt x="613384" y="317299"/>
                    <a:pt x="624113" y="309659"/>
                  </a:cubicBezTo>
                  <a:cubicBezTo>
                    <a:pt x="631428" y="304457"/>
                    <a:pt x="638743" y="299417"/>
                    <a:pt x="647359" y="296491"/>
                  </a:cubicBezTo>
                  <a:cubicBezTo>
                    <a:pt x="663940" y="291127"/>
                    <a:pt x="683284" y="290152"/>
                    <a:pt x="698240" y="300718"/>
                  </a:cubicBezTo>
                  <a:cubicBezTo>
                    <a:pt x="705230" y="305757"/>
                    <a:pt x="712220" y="311609"/>
                    <a:pt x="716772" y="319087"/>
                  </a:cubicBezTo>
                  <a:cubicBezTo>
                    <a:pt x="721161" y="326402"/>
                    <a:pt x="724900" y="334043"/>
                    <a:pt x="727013" y="342333"/>
                  </a:cubicBezTo>
                  <a:cubicBezTo>
                    <a:pt x="730589" y="356964"/>
                    <a:pt x="728964" y="372732"/>
                    <a:pt x="725713" y="387362"/>
                  </a:cubicBezTo>
                  <a:cubicBezTo>
                    <a:pt x="723599" y="396628"/>
                    <a:pt x="719535" y="405569"/>
                    <a:pt x="715959" y="414347"/>
                  </a:cubicBezTo>
                  <a:cubicBezTo>
                    <a:pt x="712870" y="421825"/>
                    <a:pt x="709457" y="429140"/>
                    <a:pt x="705555" y="436130"/>
                  </a:cubicBezTo>
                  <a:cubicBezTo>
                    <a:pt x="698240" y="449135"/>
                    <a:pt x="690112" y="461652"/>
                    <a:pt x="681496" y="474007"/>
                  </a:cubicBezTo>
                  <a:cubicBezTo>
                    <a:pt x="672718" y="486361"/>
                    <a:pt x="662964" y="498066"/>
                    <a:pt x="652886" y="509282"/>
                  </a:cubicBezTo>
                  <a:cubicBezTo>
                    <a:pt x="644433" y="518711"/>
                    <a:pt x="635654" y="528139"/>
                    <a:pt x="626551" y="536918"/>
                  </a:cubicBezTo>
                  <a:cubicBezTo>
                    <a:pt x="604443" y="557888"/>
                    <a:pt x="581034" y="577395"/>
                    <a:pt x="556162" y="595114"/>
                  </a:cubicBezTo>
                  <a:cubicBezTo>
                    <a:pt x="533242" y="611533"/>
                    <a:pt x="509183" y="626488"/>
                    <a:pt x="484961" y="641119"/>
                  </a:cubicBezTo>
                  <a:cubicBezTo>
                    <a:pt x="462203" y="654774"/>
                    <a:pt x="438957" y="667778"/>
                    <a:pt x="415548" y="680458"/>
                  </a:cubicBezTo>
                  <a:cubicBezTo>
                    <a:pt x="380110" y="699803"/>
                    <a:pt x="343371" y="716709"/>
                    <a:pt x="305007" y="729551"/>
                  </a:cubicBezTo>
                  <a:cubicBezTo>
                    <a:pt x="285988" y="735891"/>
                    <a:pt x="266806" y="741418"/>
                    <a:pt x="247298" y="745645"/>
                  </a:cubicBezTo>
                  <a:cubicBezTo>
                    <a:pt x="233156" y="748733"/>
                    <a:pt x="219176" y="750847"/>
                    <a:pt x="204870" y="750847"/>
                  </a:cubicBezTo>
                  <a:cubicBezTo>
                    <a:pt x="199343" y="750847"/>
                    <a:pt x="193816" y="750521"/>
                    <a:pt x="188289" y="749871"/>
                  </a:cubicBezTo>
                  <a:close/>
                </a:path>
              </a:pathLst>
            </a:custGeom>
            <a:solidFill>
              <a:srgbClr val="B5EDEF"/>
            </a:solidFill>
            <a:ln w="16256"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9A09A394-F977-ADAB-1F11-DF75BEDDADCF}"/>
                </a:ext>
              </a:extLst>
            </p:cNvPr>
            <p:cNvSpPr/>
            <p:nvPr/>
          </p:nvSpPr>
          <p:spPr>
            <a:xfrm>
              <a:off x="2871411" y="5338859"/>
              <a:ext cx="379133" cy="387194"/>
            </a:xfrm>
            <a:custGeom>
              <a:avLst/>
              <a:gdLst>
                <a:gd name="connsiteX0" fmla="*/ 152042 w 379133"/>
                <a:gd name="connsiteY0" fmla="*/ 383131 h 387194"/>
                <a:gd name="connsiteX1" fmla="*/ 135298 w 379133"/>
                <a:gd name="connsiteY1" fmla="*/ 366712 h 387194"/>
                <a:gd name="connsiteX2" fmla="*/ 116603 w 379133"/>
                <a:gd name="connsiteY2" fmla="*/ 363298 h 387194"/>
                <a:gd name="connsiteX3" fmla="*/ 97909 w 379133"/>
                <a:gd name="connsiteY3" fmla="*/ 342003 h 387194"/>
                <a:gd name="connsiteX4" fmla="*/ 86855 w 379133"/>
                <a:gd name="connsiteY4" fmla="*/ 323146 h 387194"/>
                <a:gd name="connsiteX5" fmla="*/ 66535 w 379133"/>
                <a:gd name="connsiteY5" fmla="*/ 288033 h 387194"/>
                <a:gd name="connsiteX6" fmla="*/ 26870 w 379133"/>
                <a:gd name="connsiteY6" fmla="*/ 211630 h 387194"/>
                <a:gd name="connsiteX7" fmla="*/ 11265 w 379133"/>
                <a:gd name="connsiteY7" fmla="*/ 175217 h 387194"/>
                <a:gd name="connsiteX8" fmla="*/ 861 w 379133"/>
                <a:gd name="connsiteY8" fmla="*/ 118971 h 387194"/>
                <a:gd name="connsiteX9" fmla="*/ 9964 w 379133"/>
                <a:gd name="connsiteY9" fmla="*/ 99464 h 387194"/>
                <a:gd name="connsiteX10" fmla="*/ 29471 w 379133"/>
                <a:gd name="connsiteY10" fmla="*/ 88897 h 387194"/>
                <a:gd name="connsiteX11" fmla="*/ 50767 w 379133"/>
                <a:gd name="connsiteY11" fmla="*/ 91173 h 387194"/>
                <a:gd name="connsiteX12" fmla="*/ 73362 w 379133"/>
                <a:gd name="connsiteY12" fmla="*/ 107104 h 387194"/>
                <a:gd name="connsiteX13" fmla="*/ 103599 w 379133"/>
                <a:gd name="connsiteY13" fmla="*/ 145305 h 387194"/>
                <a:gd name="connsiteX14" fmla="*/ 141150 w 379133"/>
                <a:gd name="connsiteY14" fmla="*/ 216019 h 387194"/>
                <a:gd name="connsiteX15" fmla="*/ 143914 w 379133"/>
                <a:gd name="connsiteY15" fmla="*/ 166601 h 387194"/>
                <a:gd name="connsiteX16" fmla="*/ 156431 w 379133"/>
                <a:gd name="connsiteY16" fmla="*/ 80607 h 387194"/>
                <a:gd name="connsiteX17" fmla="*/ 166509 w 379133"/>
                <a:gd name="connsiteY17" fmla="*/ 41267 h 387194"/>
                <a:gd name="connsiteX18" fmla="*/ 172524 w 379133"/>
                <a:gd name="connsiteY18" fmla="*/ 25011 h 387194"/>
                <a:gd name="connsiteX19" fmla="*/ 186829 w 379133"/>
                <a:gd name="connsiteY19" fmla="*/ 7129 h 387194"/>
                <a:gd name="connsiteX20" fmla="*/ 232996 w 379133"/>
                <a:gd name="connsiteY20" fmla="*/ 9893 h 387194"/>
                <a:gd name="connsiteX21" fmla="*/ 250553 w 379133"/>
                <a:gd name="connsiteY21" fmla="*/ 51996 h 387194"/>
                <a:gd name="connsiteX22" fmla="*/ 253967 w 379133"/>
                <a:gd name="connsiteY22" fmla="*/ 95562 h 387194"/>
                <a:gd name="connsiteX23" fmla="*/ 253316 w 379133"/>
                <a:gd name="connsiteY23" fmla="*/ 123360 h 387194"/>
                <a:gd name="connsiteX24" fmla="*/ 275587 w 379133"/>
                <a:gd name="connsiteY24" fmla="*/ 94099 h 387194"/>
                <a:gd name="connsiteX25" fmla="*/ 304035 w 379133"/>
                <a:gd name="connsiteY25" fmla="*/ 62888 h 387194"/>
                <a:gd name="connsiteX26" fmla="*/ 328419 w 379133"/>
                <a:gd name="connsiteY26" fmla="*/ 47444 h 387194"/>
                <a:gd name="connsiteX27" fmla="*/ 347764 w 379133"/>
                <a:gd name="connsiteY27" fmla="*/ 46632 h 387194"/>
                <a:gd name="connsiteX28" fmla="*/ 367108 w 379133"/>
                <a:gd name="connsiteY28" fmla="*/ 58336 h 387194"/>
                <a:gd name="connsiteX29" fmla="*/ 367921 w 379133"/>
                <a:gd name="connsiteY29" fmla="*/ 140916 h 387194"/>
                <a:gd name="connsiteX30" fmla="*/ 350852 w 379133"/>
                <a:gd name="connsiteY30" fmla="*/ 177492 h 387194"/>
                <a:gd name="connsiteX31" fmla="*/ 305823 w 379133"/>
                <a:gd name="connsiteY31" fmla="*/ 245930 h 387194"/>
                <a:gd name="connsiteX32" fmla="*/ 254779 w 379133"/>
                <a:gd name="connsiteY32" fmla="*/ 308191 h 387194"/>
                <a:gd name="connsiteX33" fmla="*/ 229908 w 379133"/>
                <a:gd name="connsiteY33" fmla="*/ 336639 h 387194"/>
                <a:gd name="connsiteX34" fmla="*/ 217716 w 379133"/>
                <a:gd name="connsiteY34" fmla="*/ 349481 h 387194"/>
                <a:gd name="connsiteX35" fmla="*/ 196095 w 379133"/>
                <a:gd name="connsiteY35" fmla="*/ 366712 h 387194"/>
                <a:gd name="connsiteX36" fmla="*/ 191381 w 379133"/>
                <a:gd name="connsiteY36" fmla="*/ 375003 h 387194"/>
                <a:gd name="connsiteX37" fmla="*/ 166509 w 379133"/>
                <a:gd name="connsiteY37" fmla="*/ 387195 h 387194"/>
                <a:gd name="connsiteX38" fmla="*/ 152042 w 379133"/>
                <a:gd name="connsiteY38" fmla="*/ 383456 h 38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9133" h="387194">
                  <a:moveTo>
                    <a:pt x="152042" y="383131"/>
                  </a:moveTo>
                  <a:cubicBezTo>
                    <a:pt x="145051" y="379229"/>
                    <a:pt x="140012" y="373052"/>
                    <a:pt x="135298" y="366712"/>
                  </a:cubicBezTo>
                  <a:cubicBezTo>
                    <a:pt x="128958" y="367688"/>
                    <a:pt x="122293" y="366712"/>
                    <a:pt x="116603" y="363298"/>
                  </a:cubicBezTo>
                  <a:cubicBezTo>
                    <a:pt x="107825" y="358422"/>
                    <a:pt x="102786" y="350294"/>
                    <a:pt x="97909" y="342003"/>
                  </a:cubicBezTo>
                  <a:cubicBezTo>
                    <a:pt x="94170" y="335826"/>
                    <a:pt x="90594" y="329486"/>
                    <a:pt x="86855" y="323146"/>
                  </a:cubicBezTo>
                  <a:cubicBezTo>
                    <a:pt x="80027" y="311442"/>
                    <a:pt x="73200" y="299737"/>
                    <a:pt x="66535" y="288033"/>
                  </a:cubicBezTo>
                  <a:cubicBezTo>
                    <a:pt x="52230" y="263161"/>
                    <a:pt x="38900" y="237640"/>
                    <a:pt x="26870" y="211630"/>
                  </a:cubicBezTo>
                  <a:cubicBezTo>
                    <a:pt x="21343" y="199601"/>
                    <a:pt x="16141" y="187571"/>
                    <a:pt x="11265" y="175217"/>
                  </a:cubicBezTo>
                  <a:cubicBezTo>
                    <a:pt x="4112" y="157497"/>
                    <a:pt x="-2390" y="138315"/>
                    <a:pt x="861" y="118971"/>
                  </a:cubicBezTo>
                  <a:cubicBezTo>
                    <a:pt x="1999" y="111981"/>
                    <a:pt x="5087" y="104828"/>
                    <a:pt x="9964" y="99464"/>
                  </a:cubicBezTo>
                  <a:cubicBezTo>
                    <a:pt x="15003" y="94262"/>
                    <a:pt x="22319" y="89710"/>
                    <a:pt x="29471" y="88897"/>
                  </a:cubicBezTo>
                  <a:cubicBezTo>
                    <a:pt x="36949" y="88084"/>
                    <a:pt x="43614" y="88247"/>
                    <a:pt x="50767" y="91173"/>
                  </a:cubicBezTo>
                  <a:cubicBezTo>
                    <a:pt x="59545" y="94587"/>
                    <a:pt x="66535" y="100927"/>
                    <a:pt x="73362" y="107104"/>
                  </a:cubicBezTo>
                  <a:cubicBezTo>
                    <a:pt x="85229" y="117995"/>
                    <a:pt x="95146" y="131650"/>
                    <a:pt x="103599" y="145305"/>
                  </a:cubicBezTo>
                  <a:cubicBezTo>
                    <a:pt x="117579" y="168064"/>
                    <a:pt x="129446" y="191960"/>
                    <a:pt x="141150" y="216019"/>
                  </a:cubicBezTo>
                  <a:cubicBezTo>
                    <a:pt x="141800" y="199601"/>
                    <a:pt x="142776" y="183019"/>
                    <a:pt x="143914" y="166601"/>
                  </a:cubicBezTo>
                  <a:cubicBezTo>
                    <a:pt x="146027" y="137665"/>
                    <a:pt x="150578" y="109055"/>
                    <a:pt x="156431" y="80607"/>
                  </a:cubicBezTo>
                  <a:cubicBezTo>
                    <a:pt x="159194" y="67277"/>
                    <a:pt x="162608" y="54272"/>
                    <a:pt x="166509" y="41267"/>
                  </a:cubicBezTo>
                  <a:cubicBezTo>
                    <a:pt x="168135" y="35740"/>
                    <a:pt x="169923" y="30213"/>
                    <a:pt x="172524" y="25011"/>
                  </a:cubicBezTo>
                  <a:cubicBezTo>
                    <a:pt x="175938" y="17858"/>
                    <a:pt x="180815" y="12169"/>
                    <a:pt x="186829" y="7129"/>
                  </a:cubicBezTo>
                  <a:cubicBezTo>
                    <a:pt x="200159" y="-3762"/>
                    <a:pt x="220967" y="-1649"/>
                    <a:pt x="232996" y="9893"/>
                  </a:cubicBezTo>
                  <a:cubicBezTo>
                    <a:pt x="244376" y="20622"/>
                    <a:pt x="247627" y="37203"/>
                    <a:pt x="250553" y="51996"/>
                  </a:cubicBezTo>
                  <a:cubicBezTo>
                    <a:pt x="253316" y="66301"/>
                    <a:pt x="253967" y="80932"/>
                    <a:pt x="253967" y="95562"/>
                  </a:cubicBezTo>
                  <a:cubicBezTo>
                    <a:pt x="253967" y="104828"/>
                    <a:pt x="253967" y="114094"/>
                    <a:pt x="253316" y="123360"/>
                  </a:cubicBezTo>
                  <a:cubicBezTo>
                    <a:pt x="260469" y="113444"/>
                    <a:pt x="267784" y="103690"/>
                    <a:pt x="275587" y="94099"/>
                  </a:cubicBezTo>
                  <a:cubicBezTo>
                    <a:pt x="284365" y="83208"/>
                    <a:pt x="293631" y="72316"/>
                    <a:pt x="304035" y="62888"/>
                  </a:cubicBezTo>
                  <a:cubicBezTo>
                    <a:pt x="310863" y="56710"/>
                    <a:pt x="319153" y="49720"/>
                    <a:pt x="328419" y="47444"/>
                  </a:cubicBezTo>
                  <a:cubicBezTo>
                    <a:pt x="334922" y="45819"/>
                    <a:pt x="341099" y="45169"/>
                    <a:pt x="347764" y="46632"/>
                  </a:cubicBezTo>
                  <a:cubicBezTo>
                    <a:pt x="355404" y="48257"/>
                    <a:pt x="362069" y="52484"/>
                    <a:pt x="367108" y="58336"/>
                  </a:cubicBezTo>
                  <a:cubicBezTo>
                    <a:pt x="387428" y="81907"/>
                    <a:pt x="378000" y="114907"/>
                    <a:pt x="367921" y="140916"/>
                  </a:cubicBezTo>
                  <a:cubicBezTo>
                    <a:pt x="363044" y="153433"/>
                    <a:pt x="357192" y="165625"/>
                    <a:pt x="350852" y="177492"/>
                  </a:cubicBezTo>
                  <a:cubicBezTo>
                    <a:pt x="338010" y="201714"/>
                    <a:pt x="322567" y="223985"/>
                    <a:pt x="305823" y="245930"/>
                  </a:cubicBezTo>
                  <a:cubicBezTo>
                    <a:pt x="289567" y="267225"/>
                    <a:pt x="272173" y="287871"/>
                    <a:pt x="254779" y="308191"/>
                  </a:cubicBezTo>
                  <a:cubicBezTo>
                    <a:pt x="246651" y="317782"/>
                    <a:pt x="238198" y="327210"/>
                    <a:pt x="229908" y="336639"/>
                  </a:cubicBezTo>
                  <a:cubicBezTo>
                    <a:pt x="226006" y="341028"/>
                    <a:pt x="221942" y="345254"/>
                    <a:pt x="217716" y="349481"/>
                  </a:cubicBezTo>
                  <a:cubicBezTo>
                    <a:pt x="211213" y="355983"/>
                    <a:pt x="204548" y="362811"/>
                    <a:pt x="196095" y="366712"/>
                  </a:cubicBezTo>
                  <a:cubicBezTo>
                    <a:pt x="194957" y="369638"/>
                    <a:pt x="193332" y="372402"/>
                    <a:pt x="191381" y="375003"/>
                  </a:cubicBezTo>
                  <a:cubicBezTo>
                    <a:pt x="185204" y="382806"/>
                    <a:pt x="175938" y="387195"/>
                    <a:pt x="166509" y="387195"/>
                  </a:cubicBezTo>
                  <a:cubicBezTo>
                    <a:pt x="161633" y="387195"/>
                    <a:pt x="156593" y="386057"/>
                    <a:pt x="152042" y="383456"/>
                  </a:cubicBezTo>
                  <a:close/>
                </a:path>
              </a:pathLst>
            </a:custGeom>
            <a:solidFill>
              <a:srgbClr val="FEF69A"/>
            </a:solidFill>
            <a:ln w="16256"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55792209-0565-7A5F-8BD4-1D16EAA9C278}"/>
                </a:ext>
              </a:extLst>
            </p:cNvPr>
            <p:cNvSpPr/>
            <p:nvPr/>
          </p:nvSpPr>
          <p:spPr>
            <a:xfrm>
              <a:off x="3368080" y="5001034"/>
              <a:ext cx="302209" cy="733147"/>
            </a:xfrm>
            <a:custGeom>
              <a:avLst/>
              <a:gdLst>
                <a:gd name="connsiteX0" fmla="*/ 21945 w 302209"/>
                <a:gd name="connsiteY0" fmla="*/ 730709 h 733147"/>
                <a:gd name="connsiteX1" fmla="*/ 0 w 302209"/>
                <a:gd name="connsiteY1" fmla="*/ 694296 h 733147"/>
                <a:gd name="connsiteX2" fmla="*/ 8128 w 302209"/>
                <a:gd name="connsiteY2" fmla="*/ 635449 h 733147"/>
                <a:gd name="connsiteX3" fmla="*/ 8453 w 302209"/>
                <a:gd name="connsiteY3" fmla="*/ 633986 h 733147"/>
                <a:gd name="connsiteX4" fmla="*/ 13167 w 302209"/>
                <a:gd name="connsiteY4" fmla="*/ 595622 h 733147"/>
                <a:gd name="connsiteX5" fmla="*/ 27635 w 302209"/>
                <a:gd name="connsiteY5" fmla="*/ 503775 h 733147"/>
                <a:gd name="connsiteX6" fmla="*/ 46492 w 302209"/>
                <a:gd name="connsiteY6" fmla="*/ 417131 h 733147"/>
                <a:gd name="connsiteX7" fmla="*/ 73965 w 302209"/>
                <a:gd name="connsiteY7" fmla="*/ 328210 h 733147"/>
                <a:gd name="connsiteX8" fmla="*/ 140289 w 302209"/>
                <a:gd name="connsiteY8" fmla="*/ 167276 h 733147"/>
                <a:gd name="connsiteX9" fmla="*/ 179629 w 302209"/>
                <a:gd name="connsiteY9" fmla="*/ 88434 h 733147"/>
                <a:gd name="connsiteX10" fmla="*/ 200274 w 302209"/>
                <a:gd name="connsiteY10" fmla="*/ 54134 h 733147"/>
                <a:gd name="connsiteX11" fmla="*/ 222382 w 302209"/>
                <a:gd name="connsiteY11" fmla="*/ 24061 h 733147"/>
                <a:gd name="connsiteX12" fmla="*/ 240264 w 302209"/>
                <a:gd name="connsiteY12" fmla="*/ 7480 h 733147"/>
                <a:gd name="connsiteX13" fmla="*/ 264973 w 302209"/>
                <a:gd name="connsiteY13" fmla="*/ 2 h 733147"/>
                <a:gd name="connsiteX14" fmla="*/ 298297 w 302209"/>
                <a:gd name="connsiteY14" fmla="*/ 24873 h 733147"/>
                <a:gd name="connsiteX15" fmla="*/ 298785 w 302209"/>
                <a:gd name="connsiteY15" fmla="*/ 80144 h 733147"/>
                <a:gd name="connsiteX16" fmla="*/ 289519 w 302209"/>
                <a:gd name="connsiteY16" fmla="*/ 122409 h 733147"/>
                <a:gd name="connsiteX17" fmla="*/ 265948 w 302209"/>
                <a:gd name="connsiteY17" fmla="*/ 212630 h 733147"/>
                <a:gd name="connsiteX18" fmla="*/ 213116 w 302209"/>
                <a:gd name="connsiteY18" fmla="*/ 383318 h 733147"/>
                <a:gd name="connsiteX19" fmla="*/ 150530 w 302209"/>
                <a:gd name="connsiteY19" fmla="*/ 538726 h 733147"/>
                <a:gd name="connsiteX20" fmla="*/ 76566 w 302209"/>
                <a:gd name="connsiteY20" fmla="*/ 695596 h 733147"/>
                <a:gd name="connsiteX21" fmla="*/ 65512 w 302209"/>
                <a:gd name="connsiteY21" fmla="*/ 714290 h 733147"/>
                <a:gd name="connsiteX22" fmla="*/ 47955 w 302209"/>
                <a:gd name="connsiteY22" fmla="*/ 730221 h 733147"/>
                <a:gd name="connsiteX23" fmla="*/ 33975 w 302209"/>
                <a:gd name="connsiteY23" fmla="*/ 733147 h 733147"/>
                <a:gd name="connsiteX24" fmla="*/ 21621 w 302209"/>
                <a:gd name="connsiteY24" fmla="*/ 730872 h 73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2209" h="733147">
                  <a:moveTo>
                    <a:pt x="21945" y="730709"/>
                  </a:moveTo>
                  <a:cubicBezTo>
                    <a:pt x="7478" y="725019"/>
                    <a:pt x="0" y="709089"/>
                    <a:pt x="0" y="694296"/>
                  </a:cubicBezTo>
                  <a:cubicBezTo>
                    <a:pt x="0" y="674463"/>
                    <a:pt x="3739" y="654793"/>
                    <a:pt x="8128" y="635449"/>
                  </a:cubicBezTo>
                  <a:lnTo>
                    <a:pt x="8453" y="633986"/>
                  </a:lnTo>
                  <a:cubicBezTo>
                    <a:pt x="9916" y="621144"/>
                    <a:pt x="11379" y="608464"/>
                    <a:pt x="13167" y="595622"/>
                  </a:cubicBezTo>
                  <a:cubicBezTo>
                    <a:pt x="17557" y="564898"/>
                    <a:pt x="22433" y="534337"/>
                    <a:pt x="27635" y="503775"/>
                  </a:cubicBezTo>
                  <a:cubicBezTo>
                    <a:pt x="32674" y="474514"/>
                    <a:pt x="39014" y="445741"/>
                    <a:pt x="46492" y="417131"/>
                  </a:cubicBezTo>
                  <a:cubicBezTo>
                    <a:pt x="54457" y="387058"/>
                    <a:pt x="64211" y="357634"/>
                    <a:pt x="73965" y="328210"/>
                  </a:cubicBezTo>
                  <a:cubicBezTo>
                    <a:pt x="92334" y="273103"/>
                    <a:pt x="116230" y="219945"/>
                    <a:pt x="140289" y="167276"/>
                  </a:cubicBezTo>
                  <a:cubicBezTo>
                    <a:pt x="152481" y="140616"/>
                    <a:pt x="165486" y="114281"/>
                    <a:pt x="179629" y="88434"/>
                  </a:cubicBezTo>
                  <a:cubicBezTo>
                    <a:pt x="186131" y="76730"/>
                    <a:pt x="193284" y="65351"/>
                    <a:pt x="200274" y="54134"/>
                  </a:cubicBezTo>
                  <a:cubicBezTo>
                    <a:pt x="206939" y="43568"/>
                    <a:pt x="214091" y="33490"/>
                    <a:pt x="222382" y="24061"/>
                  </a:cubicBezTo>
                  <a:cubicBezTo>
                    <a:pt x="227584" y="18046"/>
                    <a:pt x="233436" y="11869"/>
                    <a:pt x="240264" y="7480"/>
                  </a:cubicBezTo>
                  <a:cubicBezTo>
                    <a:pt x="247904" y="2603"/>
                    <a:pt x="255869" y="2"/>
                    <a:pt x="264973" y="2"/>
                  </a:cubicBezTo>
                  <a:cubicBezTo>
                    <a:pt x="280091" y="-161"/>
                    <a:pt x="293096" y="11381"/>
                    <a:pt x="298297" y="24873"/>
                  </a:cubicBezTo>
                  <a:cubicBezTo>
                    <a:pt x="304962" y="42267"/>
                    <a:pt x="301711" y="62262"/>
                    <a:pt x="298785" y="80144"/>
                  </a:cubicBezTo>
                  <a:cubicBezTo>
                    <a:pt x="296347" y="94287"/>
                    <a:pt x="293096" y="108429"/>
                    <a:pt x="289519" y="122409"/>
                  </a:cubicBezTo>
                  <a:cubicBezTo>
                    <a:pt x="282041" y="152646"/>
                    <a:pt x="274076" y="182719"/>
                    <a:pt x="265948" y="212630"/>
                  </a:cubicBezTo>
                  <a:cubicBezTo>
                    <a:pt x="250342" y="270014"/>
                    <a:pt x="232786" y="327073"/>
                    <a:pt x="213116" y="383318"/>
                  </a:cubicBezTo>
                  <a:cubicBezTo>
                    <a:pt x="194747" y="435988"/>
                    <a:pt x="173126" y="487682"/>
                    <a:pt x="150530" y="538726"/>
                  </a:cubicBezTo>
                  <a:cubicBezTo>
                    <a:pt x="126959" y="591558"/>
                    <a:pt x="103388" y="644390"/>
                    <a:pt x="76566" y="695596"/>
                  </a:cubicBezTo>
                  <a:cubicBezTo>
                    <a:pt x="73152" y="702098"/>
                    <a:pt x="69413" y="708276"/>
                    <a:pt x="65512" y="714290"/>
                  </a:cubicBezTo>
                  <a:cubicBezTo>
                    <a:pt x="61448" y="720793"/>
                    <a:pt x="54945" y="727133"/>
                    <a:pt x="47955" y="730221"/>
                  </a:cubicBezTo>
                  <a:cubicBezTo>
                    <a:pt x="43729" y="732172"/>
                    <a:pt x="38852" y="733147"/>
                    <a:pt x="33975" y="733147"/>
                  </a:cubicBezTo>
                  <a:cubicBezTo>
                    <a:pt x="29749" y="733147"/>
                    <a:pt x="25522" y="732335"/>
                    <a:pt x="21621" y="730872"/>
                  </a:cubicBezTo>
                  <a:close/>
                </a:path>
              </a:pathLst>
            </a:custGeom>
            <a:solidFill>
              <a:srgbClr val="FEF69A"/>
            </a:solidFill>
            <a:ln w="1625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9E2F1D1-6248-96B7-80AC-C209C5E19F40}"/>
                </a:ext>
              </a:extLst>
            </p:cNvPr>
            <p:cNvSpPr/>
            <p:nvPr/>
          </p:nvSpPr>
          <p:spPr>
            <a:xfrm>
              <a:off x="3418109" y="5168473"/>
              <a:ext cx="465470" cy="524093"/>
            </a:xfrm>
            <a:custGeom>
              <a:avLst/>
              <a:gdLst>
                <a:gd name="connsiteX0" fmla="*/ 26862 w 465470"/>
                <a:gd name="connsiteY0" fmla="*/ 523443 h 524093"/>
                <a:gd name="connsiteX1" fmla="*/ 6704 w 465470"/>
                <a:gd name="connsiteY1" fmla="*/ 512389 h 524093"/>
                <a:gd name="connsiteX2" fmla="*/ 40 w 465470"/>
                <a:gd name="connsiteY2" fmla="*/ 489631 h 524093"/>
                <a:gd name="connsiteX3" fmla="*/ 10931 w 465470"/>
                <a:gd name="connsiteY3" fmla="*/ 465897 h 524093"/>
                <a:gd name="connsiteX4" fmla="*/ 14020 w 465470"/>
                <a:gd name="connsiteY4" fmla="*/ 461833 h 524093"/>
                <a:gd name="connsiteX5" fmla="*/ 32389 w 465470"/>
                <a:gd name="connsiteY5" fmla="*/ 425257 h 524093"/>
                <a:gd name="connsiteX6" fmla="*/ 56123 w 465470"/>
                <a:gd name="connsiteY6" fmla="*/ 387868 h 524093"/>
                <a:gd name="connsiteX7" fmla="*/ 83270 w 465470"/>
                <a:gd name="connsiteY7" fmla="*/ 348203 h 524093"/>
                <a:gd name="connsiteX8" fmla="*/ 190072 w 465470"/>
                <a:gd name="connsiteY8" fmla="*/ 210027 h 524093"/>
                <a:gd name="connsiteX9" fmla="*/ 310692 w 465470"/>
                <a:gd name="connsiteY9" fmla="*/ 81117 h 524093"/>
                <a:gd name="connsiteX10" fmla="*/ 344992 w 465470"/>
                <a:gd name="connsiteY10" fmla="*/ 49256 h 524093"/>
                <a:gd name="connsiteX11" fmla="*/ 375228 w 465470"/>
                <a:gd name="connsiteY11" fmla="*/ 23083 h 524093"/>
                <a:gd name="connsiteX12" fmla="*/ 404164 w 465470"/>
                <a:gd name="connsiteY12" fmla="*/ 4389 h 524093"/>
                <a:gd name="connsiteX13" fmla="*/ 423833 w 465470"/>
                <a:gd name="connsiteY13" fmla="*/ 0 h 524093"/>
                <a:gd name="connsiteX14" fmla="*/ 445942 w 465470"/>
                <a:gd name="connsiteY14" fmla="*/ 6990 h 524093"/>
                <a:gd name="connsiteX15" fmla="*/ 464636 w 465470"/>
                <a:gd name="connsiteY15" fmla="*/ 42591 h 524093"/>
                <a:gd name="connsiteX16" fmla="*/ 464961 w 465470"/>
                <a:gd name="connsiteY16" fmla="*/ 64374 h 524093"/>
                <a:gd name="connsiteX17" fmla="*/ 459109 w 465470"/>
                <a:gd name="connsiteY17" fmla="*/ 90871 h 524093"/>
                <a:gd name="connsiteX18" fmla="*/ 436025 w 465470"/>
                <a:gd name="connsiteY18" fmla="*/ 144028 h 524093"/>
                <a:gd name="connsiteX19" fmla="*/ 415705 w 465470"/>
                <a:gd name="connsiteY19" fmla="*/ 181092 h 524093"/>
                <a:gd name="connsiteX20" fmla="*/ 404976 w 465470"/>
                <a:gd name="connsiteY20" fmla="*/ 198161 h 524093"/>
                <a:gd name="connsiteX21" fmla="*/ 392622 w 465470"/>
                <a:gd name="connsiteY21" fmla="*/ 216367 h 524093"/>
                <a:gd name="connsiteX22" fmla="*/ 364336 w 465470"/>
                <a:gd name="connsiteY22" fmla="*/ 252456 h 524093"/>
                <a:gd name="connsiteX23" fmla="*/ 241441 w 465470"/>
                <a:gd name="connsiteY23" fmla="*/ 381528 h 524093"/>
                <a:gd name="connsiteX24" fmla="*/ 195274 w 465470"/>
                <a:gd name="connsiteY24" fmla="*/ 418267 h 524093"/>
                <a:gd name="connsiteX25" fmla="*/ 143580 w 465470"/>
                <a:gd name="connsiteY25" fmla="*/ 454193 h 524093"/>
                <a:gd name="connsiteX26" fmla="*/ 93512 w 465470"/>
                <a:gd name="connsiteY26" fmla="*/ 489143 h 524093"/>
                <a:gd name="connsiteX27" fmla="*/ 69290 w 465470"/>
                <a:gd name="connsiteY27" fmla="*/ 506212 h 524093"/>
                <a:gd name="connsiteX28" fmla="*/ 31576 w 465470"/>
                <a:gd name="connsiteY28" fmla="*/ 524093 h 524093"/>
                <a:gd name="connsiteX29" fmla="*/ 26700 w 465470"/>
                <a:gd name="connsiteY29" fmla="*/ 523768 h 52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5470" h="524093">
                  <a:moveTo>
                    <a:pt x="26862" y="523443"/>
                  </a:moveTo>
                  <a:cubicBezTo>
                    <a:pt x="18896" y="522143"/>
                    <a:pt x="11906" y="518729"/>
                    <a:pt x="6704" y="512389"/>
                  </a:cubicBezTo>
                  <a:cubicBezTo>
                    <a:pt x="1340" y="505724"/>
                    <a:pt x="-286" y="497921"/>
                    <a:pt x="40" y="489631"/>
                  </a:cubicBezTo>
                  <a:cubicBezTo>
                    <a:pt x="527" y="480365"/>
                    <a:pt x="5567" y="473050"/>
                    <a:pt x="10931" y="465897"/>
                  </a:cubicBezTo>
                  <a:cubicBezTo>
                    <a:pt x="11906" y="464596"/>
                    <a:pt x="13045" y="463296"/>
                    <a:pt x="14020" y="461833"/>
                  </a:cubicBezTo>
                  <a:cubicBezTo>
                    <a:pt x="18896" y="449153"/>
                    <a:pt x="25724" y="437124"/>
                    <a:pt x="32389" y="425257"/>
                  </a:cubicBezTo>
                  <a:cubicBezTo>
                    <a:pt x="39542" y="412415"/>
                    <a:pt x="47832" y="400060"/>
                    <a:pt x="56123" y="387868"/>
                  </a:cubicBezTo>
                  <a:cubicBezTo>
                    <a:pt x="65064" y="374538"/>
                    <a:pt x="74167" y="361371"/>
                    <a:pt x="83270" y="348203"/>
                  </a:cubicBezTo>
                  <a:cubicBezTo>
                    <a:pt x="116595" y="300411"/>
                    <a:pt x="152358" y="254244"/>
                    <a:pt x="190072" y="210027"/>
                  </a:cubicBezTo>
                  <a:cubicBezTo>
                    <a:pt x="228437" y="165161"/>
                    <a:pt x="268589" y="122245"/>
                    <a:pt x="310692" y="81117"/>
                  </a:cubicBezTo>
                  <a:cubicBezTo>
                    <a:pt x="321909" y="70226"/>
                    <a:pt x="333288" y="59659"/>
                    <a:pt x="344992" y="49256"/>
                  </a:cubicBezTo>
                  <a:cubicBezTo>
                    <a:pt x="354908" y="40477"/>
                    <a:pt x="364824" y="31374"/>
                    <a:pt x="375228" y="23083"/>
                  </a:cubicBezTo>
                  <a:cubicBezTo>
                    <a:pt x="384332" y="15768"/>
                    <a:pt x="393110" y="8453"/>
                    <a:pt x="404164" y="4389"/>
                  </a:cubicBezTo>
                  <a:cubicBezTo>
                    <a:pt x="410504" y="2113"/>
                    <a:pt x="417168" y="0"/>
                    <a:pt x="423833" y="0"/>
                  </a:cubicBezTo>
                  <a:cubicBezTo>
                    <a:pt x="431474" y="0"/>
                    <a:pt x="439765" y="2438"/>
                    <a:pt x="445942" y="6990"/>
                  </a:cubicBezTo>
                  <a:cubicBezTo>
                    <a:pt x="457484" y="15443"/>
                    <a:pt x="462198" y="29261"/>
                    <a:pt x="464636" y="42591"/>
                  </a:cubicBezTo>
                  <a:cubicBezTo>
                    <a:pt x="465936" y="49743"/>
                    <a:pt x="465449" y="57221"/>
                    <a:pt x="464961" y="64374"/>
                  </a:cubicBezTo>
                  <a:cubicBezTo>
                    <a:pt x="464311" y="73315"/>
                    <a:pt x="462035" y="82418"/>
                    <a:pt x="459109" y="90871"/>
                  </a:cubicBezTo>
                  <a:cubicBezTo>
                    <a:pt x="452932" y="109078"/>
                    <a:pt x="444316" y="126634"/>
                    <a:pt x="436025" y="144028"/>
                  </a:cubicBezTo>
                  <a:cubicBezTo>
                    <a:pt x="429848" y="156708"/>
                    <a:pt x="423021" y="169062"/>
                    <a:pt x="415705" y="181092"/>
                  </a:cubicBezTo>
                  <a:cubicBezTo>
                    <a:pt x="412292" y="186944"/>
                    <a:pt x="408716" y="192634"/>
                    <a:pt x="404976" y="198161"/>
                  </a:cubicBezTo>
                  <a:cubicBezTo>
                    <a:pt x="400912" y="204175"/>
                    <a:pt x="397174" y="210515"/>
                    <a:pt x="392622" y="216367"/>
                  </a:cubicBezTo>
                  <a:cubicBezTo>
                    <a:pt x="383356" y="228559"/>
                    <a:pt x="374090" y="240589"/>
                    <a:pt x="364336" y="252456"/>
                  </a:cubicBezTo>
                  <a:cubicBezTo>
                    <a:pt x="326460" y="298460"/>
                    <a:pt x="286145" y="342189"/>
                    <a:pt x="241441" y="381528"/>
                  </a:cubicBezTo>
                  <a:cubicBezTo>
                    <a:pt x="226648" y="394533"/>
                    <a:pt x="211368" y="406725"/>
                    <a:pt x="195274" y="418267"/>
                  </a:cubicBezTo>
                  <a:cubicBezTo>
                    <a:pt x="178205" y="430459"/>
                    <a:pt x="160812" y="442326"/>
                    <a:pt x="143580" y="454193"/>
                  </a:cubicBezTo>
                  <a:cubicBezTo>
                    <a:pt x="126837" y="465734"/>
                    <a:pt x="110255" y="477439"/>
                    <a:pt x="93512" y="489143"/>
                  </a:cubicBezTo>
                  <a:cubicBezTo>
                    <a:pt x="85384" y="494833"/>
                    <a:pt x="77418" y="500522"/>
                    <a:pt x="69290" y="506212"/>
                  </a:cubicBezTo>
                  <a:cubicBezTo>
                    <a:pt x="58073" y="514015"/>
                    <a:pt x="45719" y="524093"/>
                    <a:pt x="31576" y="524093"/>
                  </a:cubicBezTo>
                  <a:cubicBezTo>
                    <a:pt x="29951" y="524093"/>
                    <a:pt x="28325" y="524093"/>
                    <a:pt x="26700" y="523768"/>
                  </a:cubicBezTo>
                  <a:close/>
                </a:path>
              </a:pathLst>
            </a:custGeom>
            <a:solidFill>
              <a:srgbClr val="FEF69A"/>
            </a:solidFill>
            <a:ln w="1625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8677713B-812C-81A8-763F-7B3F987E2A6B}"/>
                </a:ext>
              </a:extLst>
            </p:cNvPr>
            <p:cNvSpPr/>
            <p:nvPr/>
          </p:nvSpPr>
          <p:spPr>
            <a:xfrm>
              <a:off x="3383446" y="5414349"/>
              <a:ext cx="656261" cy="338689"/>
            </a:xfrm>
            <a:custGeom>
              <a:avLst/>
              <a:gdLst>
                <a:gd name="connsiteX0" fmla="*/ 12594 w 656261"/>
                <a:gd name="connsiteY0" fmla="*/ 331374 h 338689"/>
                <a:gd name="connsiteX1" fmla="*/ 5767 w 656261"/>
                <a:gd name="connsiteY1" fmla="*/ 287646 h 338689"/>
                <a:gd name="connsiteX2" fmla="*/ 43155 w 656261"/>
                <a:gd name="connsiteY2" fmla="*/ 259035 h 338689"/>
                <a:gd name="connsiteX3" fmla="*/ 65101 w 656261"/>
                <a:gd name="connsiteY3" fmla="*/ 247006 h 338689"/>
                <a:gd name="connsiteX4" fmla="*/ 103790 w 656261"/>
                <a:gd name="connsiteY4" fmla="*/ 227173 h 338689"/>
                <a:gd name="connsiteX5" fmla="*/ 136140 w 656261"/>
                <a:gd name="connsiteY5" fmla="*/ 211242 h 338689"/>
                <a:gd name="connsiteX6" fmla="*/ 140529 w 656261"/>
                <a:gd name="connsiteY6" fmla="*/ 208153 h 338689"/>
                <a:gd name="connsiteX7" fmla="*/ 210755 w 656261"/>
                <a:gd name="connsiteY7" fmla="*/ 160361 h 338689"/>
                <a:gd name="connsiteX8" fmla="*/ 290734 w 656261"/>
                <a:gd name="connsiteY8" fmla="*/ 111105 h 338689"/>
                <a:gd name="connsiteX9" fmla="*/ 365512 w 656261"/>
                <a:gd name="connsiteY9" fmla="*/ 69490 h 338689"/>
                <a:gd name="connsiteX10" fmla="*/ 443866 w 656261"/>
                <a:gd name="connsiteY10" fmla="*/ 33239 h 338689"/>
                <a:gd name="connsiteX11" fmla="*/ 486944 w 656261"/>
                <a:gd name="connsiteY11" fmla="*/ 16658 h 338689"/>
                <a:gd name="connsiteX12" fmla="*/ 529047 w 656261"/>
                <a:gd name="connsiteY12" fmla="*/ 6254 h 338689"/>
                <a:gd name="connsiteX13" fmla="*/ 572938 w 656261"/>
                <a:gd name="connsiteY13" fmla="*/ 889 h 338689"/>
                <a:gd name="connsiteX14" fmla="*/ 590820 w 656261"/>
                <a:gd name="connsiteY14" fmla="*/ 77 h 338689"/>
                <a:gd name="connsiteX15" fmla="*/ 630322 w 656261"/>
                <a:gd name="connsiteY15" fmla="*/ 6091 h 338689"/>
                <a:gd name="connsiteX16" fmla="*/ 645928 w 656261"/>
                <a:gd name="connsiteY16" fmla="*/ 18446 h 338689"/>
                <a:gd name="connsiteX17" fmla="*/ 655844 w 656261"/>
                <a:gd name="connsiteY17" fmla="*/ 39254 h 338689"/>
                <a:gd name="connsiteX18" fmla="*/ 640888 w 656261"/>
                <a:gd name="connsiteY18" fmla="*/ 81519 h 338689"/>
                <a:gd name="connsiteX19" fmla="*/ 580416 w 656261"/>
                <a:gd name="connsiteY19" fmla="*/ 123622 h 338689"/>
                <a:gd name="connsiteX20" fmla="*/ 421107 w 656261"/>
                <a:gd name="connsiteY20" fmla="*/ 194661 h 338689"/>
                <a:gd name="connsiteX21" fmla="*/ 338364 w 656261"/>
                <a:gd name="connsiteY21" fmla="*/ 229611 h 338689"/>
                <a:gd name="connsiteX22" fmla="*/ 258872 w 656261"/>
                <a:gd name="connsiteY22" fmla="*/ 264074 h 338689"/>
                <a:gd name="connsiteX23" fmla="*/ 145568 w 656261"/>
                <a:gd name="connsiteY23" fmla="*/ 308453 h 338689"/>
                <a:gd name="connsiteX24" fmla="*/ 90785 w 656261"/>
                <a:gd name="connsiteY24" fmla="*/ 326172 h 338689"/>
                <a:gd name="connsiteX25" fmla="*/ 66076 w 656261"/>
                <a:gd name="connsiteY25" fmla="*/ 333487 h 338689"/>
                <a:gd name="connsiteX26" fmla="*/ 36490 w 656261"/>
                <a:gd name="connsiteY26" fmla="*/ 338689 h 338689"/>
                <a:gd name="connsiteX27" fmla="*/ 12594 w 656261"/>
                <a:gd name="connsiteY27" fmla="*/ 331211 h 33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6261" h="338689">
                  <a:moveTo>
                    <a:pt x="12594" y="331374"/>
                  </a:moveTo>
                  <a:cubicBezTo>
                    <a:pt x="-1386" y="320807"/>
                    <a:pt x="-3825" y="301950"/>
                    <a:pt x="5767" y="287646"/>
                  </a:cubicBezTo>
                  <a:cubicBezTo>
                    <a:pt x="14707" y="274478"/>
                    <a:pt x="29500" y="266350"/>
                    <a:pt x="43155" y="259035"/>
                  </a:cubicBezTo>
                  <a:cubicBezTo>
                    <a:pt x="50471" y="254971"/>
                    <a:pt x="57786" y="251070"/>
                    <a:pt x="65101" y="247006"/>
                  </a:cubicBezTo>
                  <a:cubicBezTo>
                    <a:pt x="77781" y="240015"/>
                    <a:pt x="90785" y="233675"/>
                    <a:pt x="103790" y="227173"/>
                  </a:cubicBezTo>
                  <a:cubicBezTo>
                    <a:pt x="114519" y="221808"/>
                    <a:pt x="125411" y="216606"/>
                    <a:pt x="136140" y="211242"/>
                  </a:cubicBezTo>
                  <a:cubicBezTo>
                    <a:pt x="137603" y="210267"/>
                    <a:pt x="139066" y="209129"/>
                    <a:pt x="140529" y="208153"/>
                  </a:cubicBezTo>
                  <a:cubicBezTo>
                    <a:pt x="163450" y="191572"/>
                    <a:pt x="186858" y="175479"/>
                    <a:pt x="210755" y="160361"/>
                  </a:cubicBezTo>
                  <a:cubicBezTo>
                    <a:pt x="237252" y="143454"/>
                    <a:pt x="263912" y="127198"/>
                    <a:pt x="290734" y="111105"/>
                  </a:cubicBezTo>
                  <a:cubicBezTo>
                    <a:pt x="315118" y="96475"/>
                    <a:pt x="339990" y="82007"/>
                    <a:pt x="365512" y="69490"/>
                  </a:cubicBezTo>
                  <a:cubicBezTo>
                    <a:pt x="391196" y="56810"/>
                    <a:pt x="417206" y="44130"/>
                    <a:pt x="443866" y="33239"/>
                  </a:cubicBezTo>
                  <a:cubicBezTo>
                    <a:pt x="458171" y="27387"/>
                    <a:pt x="472476" y="21860"/>
                    <a:pt x="486944" y="16658"/>
                  </a:cubicBezTo>
                  <a:cubicBezTo>
                    <a:pt x="500599" y="11781"/>
                    <a:pt x="514904" y="9017"/>
                    <a:pt x="529047" y="6254"/>
                  </a:cubicBezTo>
                  <a:cubicBezTo>
                    <a:pt x="543515" y="3328"/>
                    <a:pt x="558145" y="2027"/>
                    <a:pt x="572938" y="889"/>
                  </a:cubicBezTo>
                  <a:cubicBezTo>
                    <a:pt x="578953" y="402"/>
                    <a:pt x="584968" y="239"/>
                    <a:pt x="590820" y="77"/>
                  </a:cubicBezTo>
                  <a:cubicBezTo>
                    <a:pt x="604150" y="-86"/>
                    <a:pt x="618293" y="-574"/>
                    <a:pt x="630322" y="6091"/>
                  </a:cubicBezTo>
                  <a:cubicBezTo>
                    <a:pt x="636012" y="9180"/>
                    <a:pt x="642026" y="13081"/>
                    <a:pt x="645928" y="18446"/>
                  </a:cubicBezTo>
                  <a:cubicBezTo>
                    <a:pt x="650479" y="24623"/>
                    <a:pt x="654706" y="31451"/>
                    <a:pt x="655844" y="39254"/>
                  </a:cubicBezTo>
                  <a:cubicBezTo>
                    <a:pt x="658120" y="55184"/>
                    <a:pt x="650805" y="69652"/>
                    <a:pt x="640888" y="81519"/>
                  </a:cubicBezTo>
                  <a:cubicBezTo>
                    <a:pt x="624958" y="100702"/>
                    <a:pt x="602362" y="112894"/>
                    <a:pt x="580416" y="123622"/>
                  </a:cubicBezTo>
                  <a:cubicBezTo>
                    <a:pt x="528234" y="149307"/>
                    <a:pt x="474752" y="172228"/>
                    <a:pt x="421107" y="194661"/>
                  </a:cubicBezTo>
                  <a:cubicBezTo>
                    <a:pt x="393472" y="206203"/>
                    <a:pt x="365837" y="217744"/>
                    <a:pt x="338364" y="229611"/>
                  </a:cubicBezTo>
                  <a:cubicBezTo>
                    <a:pt x="311867" y="240990"/>
                    <a:pt x="285532" y="252695"/>
                    <a:pt x="258872" y="264074"/>
                  </a:cubicBezTo>
                  <a:cubicBezTo>
                    <a:pt x="221646" y="280005"/>
                    <a:pt x="183770" y="294960"/>
                    <a:pt x="145568" y="308453"/>
                  </a:cubicBezTo>
                  <a:cubicBezTo>
                    <a:pt x="127524" y="314793"/>
                    <a:pt x="109155" y="320482"/>
                    <a:pt x="90785" y="326172"/>
                  </a:cubicBezTo>
                  <a:cubicBezTo>
                    <a:pt x="82657" y="328773"/>
                    <a:pt x="74367" y="331211"/>
                    <a:pt x="66076" y="333487"/>
                  </a:cubicBezTo>
                  <a:cubicBezTo>
                    <a:pt x="56485" y="336088"/>
                    <a:pt x="46407" y="338689"/>
                    <a:pt x="36490" y="338689"/>
                  </a:cubicBezTo>
                  <a:cubicBezTo>
                    <a:pt x="28037" y="338689"/>
                    <a:pt x="19909" y="336738"/>
                    <a:pt x="12594" y="331211"/>
                  </a:cubicBezTo>
                  <a:close/>
                </a:path>
              </a:pathLst>
            </a:custGeom>
            <a:solidFill>
              <a:srgbClr val="FEF69A"/>
            </a:solidFill>
            <a:ln w="1625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A76A1DC7-7009-02A6-5ABC-58FC2F80A82B}"/>
                </a:ext>
              </a:extLst>
            </p:cNvPr>
            <p:cNvSpPr/>
            <p:nvPr/>
          </p:nvSpPr>
          <p:spPr>
            <a:xfrm>
              <a:off x="6666239" y="5113365"/>
              <a:ext cx="1039320" cy="1160516"/>
            </a:xfrm>
            <a:custGeom>
              <a:avLst/>
              <a:gdLst>
                <a:gd name="connsiteX0" fmla="*/ 714472 w 1039320"/>
                <a:gd name="connsiteY0" fmla="*/ 1159703 h 1160516"/>
                <a:gd name="connsiteX1" fmla="*/ 708783 w 1039320"/>
                <a:gd name="connsiteY1" fmla="*/ 1159215 h 1160516"/>
                <a:gd name="connsiteX2" fmla="*/ 673670 w 1039320"/>
                <a:gd name="connsiteY2" fmla="*/ 1156289 h 1160516"/>
                <a:gd name="connsiteX3" fmla="*/ 665867 w 1039320"/>
                <a:gd name="connsiteY3" fmla="*/ 1155639 h 1160516"/>
                <a:gd name="connsiteX4" fmla="*/ 577272 w 1039320"/>
                <a:gd name="connsiteY4" fmla="*/ 1142959 h 1160516"/>
                <a:gd name="connsiteX5" fmla="*/ 493391 w 1039320"/>
                <a:gd name="connsiteY5" fmla="*/ 1122152 h 1160516"/>
                <a:gd name="connsiteX6" fmla="*/ 323516 w 1039320"/>
                <a:gd name="connsiteY6" fmla="*/ 1062330 h 1160516"/>
                <a:gd name="connsiteX7" fmla="*/ 251827 w 1039320"/>
                <a:gd name="connsiteY7" fmla="*/ 1034695 h 1160516"/>
                <a:gd name="connsiteX8" fmla="*/ 241748 w 1039320"/>
                <a:gd name="connsiteY8" fmla="*/ 1030793 h 1160516"/>
                <a:gd name="connsiteX9" fmla="*/ 162744 w 1039320"/>
                <a:gd name="connsiteY9" fmla="*/ 996330 h 1160516"/>
                <a:gd name="connsiteX10" fmla="*/ 122591 w 1039320"/>
                <a:gd name="connsiteY10" fmla="*/ 975198 h 1160516"/>
                <a:gd name="connsiteX11" fmla="*/ 117877 w 1039320"/>
                <a:gd name="connsiteY11" fmla="*/ 972434 h 1160516"/>
                <a:gd name="connsiteX12" fmla="*/ 102597 w 1039320"/>
                <a:gd name="connsiteY12" fmla="*/ 963168 h 1160516"/>
                <a:gd name="connsiteX13" fmla="*/ 92680 w 1039320"/>
                <a:gd name="connsiteY13" fmla="*/ 956503 h 1160516"/>
                <a:gd name="connsiteX14" fmla="*/ 82764 w 1039320"/>
                <a:gd name="connsiteY14" fmla="*/ 949838 h 1160516"/>
                <a:gd name="connsiteX15" fmla="*/ 71222 w 1039320"/>
                <a:gd name="connsiteY15" fmla="*/ 941223 h 1160516"/>
                <a:gd name="connsiteX16" fmla="*/ 65695 w 1039320"/>
                <a:gd name="connsiteY16" fmla="*/ 936833 h 1160516"/>
                <a:gd name="connsiteX17" fmla="*/ 60493 w 1039320"/>
                <a:gd name="connsiteY17" fmla="*/ 932444 h 1160516"/>
                <a:gd name="connsiteX18" fmla="*/ 57730 w 1039320"/>
                <a:gd name="connsiteY18" fmla="*/ 930168 h 1160516"/>
                <a:gd name="connsiteX19" fmla="*/ 55292 w 1039320"/>
                <a:gd name="connsiteY19" fmla="*/ 928055 h 1160516"/>
                <a:gd name="connsiteX20" fmla="*/ 48301 w 1039320"/>
                <a:gd name="connsiteY20" fmla="*/ 921878 h 1160516"/>
                <a:gd name="connsiteX21" fmla="*/ 32858 w 1039320"/>
                <a:gd name="connsiteY21" fmla="*/ 905947 h 1160516"/>
                <a:gd name="connsiteX22" fmla="*/ 15789 w 1039320"/>
                <a:gd name="connsiteY22" fmla="*/ 883676 h 1160516"/>
                <a:gd name="connsiteX23" fmla="*/ 4085 w 1039320"/>
                <a:gd name="connsiteY23" fmla="*/ 861568 h 1160516"/>
                <a:gd name="connsiteX24" fmla="*/ 21 w 1039320"/>
                <a:gd name="connsiteY24" fmla="*/ 839460 h 1160516"/>
                <a:gd name="connsiteX25" fmla="*/ 1322 w 1039320"/>
                <a:gd name="connsiteY25" fmla="*/ 830031 h 1160516"/>
                <a:gd name="connsiteX26" fmla="*/ 1972 w 1039320"/>
                <a:gd name="connsiteY26" fmla="*/ 827593 h 1160516"/>
                <a:gd name="connsiteX27" fmla="*/ 6686 w 1039320"/>
                <a:gd name="connsiteY27" fmla="*/ 816051 h 1160516"/>
                <a:gd name="connsiteX28" fmla="*/ 26356 w 1039320"/>
                <a:gd name="connsiteY28" fmla="*/ 797032 h 1160516"/>
                <a:gd name="connsiteX29" fmla="*/ 57730 w 1039320"/>
                <a:gd name="connsiteY29" fmla="*/ 790855 h 1160516"/>
                <a:gd name="connsiteX30" fmla="*/ 59356 w 1039320"/>
                <a:gd name="connsiteY30" fmla="*/ 790855 h 1160516"/>
                <a:gd name="connsiteX31" fmla="*/ 81951 w 1039320"/>
                <a:gd name="connsiteY31" fmla="*/ 792155 h 1160516"/>
                <a:gd name="connsiteX32" fmla="*/ 166157 w 1039320"/>
                <a:gd name="connsiteY32" fmla="*/ 815401 h 1160516"/>
                <a:gd name="connsiteX33" fmla="*/ 247112 w 1039320"/>
                <a:gd name="connsiteY33" fmla="*/ 851002 h 1160516"/>
                <a:gd name="connsiteX34" fmla="*/ 324979 w 1039320"/>
                <a:gd name="connsiteY34" fmla="*/ 886602 h 1160516"/>
                <a:gd name="connsiteX35" fmla="*/ 338959 w 1039320"/>
                <a:gd name="connsiteY35" fmla="*/ 892942 h 1160516"/>
                <a:gd name="connsiteX36" fmla="*/ 401707 w 1039320"/>
                <a:gd name="connsiteY36" fmla="*/ 921878 h 1160516"/>
                <a:gd name="connsiteX37" fmla="*/ 426091 w 1039320"/>
                <a:gd name="connsiteY37" fmla="*/ 933420 h 1160516"/>
                <a:gd name="connsiteX38" fmla="*/ 482987 w 1039320"/>
                <a:gd name="connsiteY38" fmla="*/ 960242 h 1160516"/>
                <a:gd name="connsiteX39" fmla="*/ 556464 w 1039320"/>
                <a:gd name="connsiteY39" fmla="*/ 993567 h 1160516"/>
                <a:gd name="connsiteX40" fmla="*/ 617587 w 1039320"/>
                <a:gd name="connsiteY40" fmla="*/ 1021202 h 1160516"/>
                <a:gd name="connsiteX41" fmla="*/ 641320 w 1039320"/>
                <a:gd name="connsiteY41" fmla="*/ 1032256 h 1160516"/>
                <a:gd name="connsiteX42" fmla="*/ 600355 w 1039320"/>
                <a:gd name="connsiteY42" fmla="*/ 1010798 h 1160516"/>
                <a:gd name="connsiteX43" fmla="*/ 448687 w 1039320"/>
                <a:gd name="connsiteY43" fmla="*/ 924967 h 1160516"/>
                <a:gd name="connsiteX44" fmla="*/ 297994 w 1039320"/>
                <a:gd name="connsiteY44" fmla="*/ 831169 h 1160516"/>
                <a:gd name="connsiteX45" fmla="*/ 242886 w 1039320"/>
                <a:gd name="connsiteY45" fmla="*/ 794756 h 1160516"/>
                <a:gd name="connsiteX46" fmla="*/ 176724 w 1039320"/>
                <a:gd name="connsiteY46" fmla="*/ 748101 h 1160516"/>
                <a:gd name="connsiteX47" fmla="*/ 172172 w 1039320"/>
                <a:gd name="connsiteY47" fmla="*/ 744850 h 1160516"/>
                <a:gd name="connsiteX48" fmla="*/ 146488 w 1039320"/>
                <a:gd name="connsiteY48" fmla="*/ 725831 h 1160516"/>
                <a:gd name="connsiteX49" fmla="*/ 137547 w 1039320"/>
                <a:gd name="connsiteY49" fmla="*/ 719166 h 1160516"/>
                <a:gd name="connsiteX50" fmla="*/ 106661 w 1039320"/>
                <a:gd name="connsiteY50" fmla="*/ 694131 h 1160516"/>
                <a:gd name="connsiteX51" fmla="*/ 108449 w 1039320"/>
                <a:gd name="connsiteY51" fmla="*/ 695594 h 1160516"/>
                <a:gd name="connsiteX52" fmla="*/ 105685 w 1039320"/>
                <a:gd name="connsiteY52" fmla="*/ 693319 h 1160516"/>
                <a:gd name="connsiteX53" fmla="*/ 58055 w 1039320"/>
                <a:gd name="connsiteY53" fmla="*/ 647314 h 1160516"/>
                <a:gd name="connsiteX54" fmla="*/ 39848 w 1039320"/>
                <a:gd name="connsiteY54" fmla="*/ 624068 h 1160516"/>
                <a:gd name="connsiteX55" fmla="*/ 14977 w 1039320"/>
                <a:gd name="connsiteY55" fmla="*/ 581315 h 1160516"/>
                <a:gd name="connsiteX56" fmla="*/ 9937 w 1039320"/>
                <a:gd name="connsiteY56" fmla="*/ 559207 h 1160516"/>
                <a:gd name="connsiteX57" fmla="*/ 13514 w 1039320"/>
                <a:gd name="connsiteY57" fmla="*/ 538399 h 1160516"/>
                <a:gd name="connsiteX58" fmla="*/ 27981 w 1039320"/>
                <a:gd name="connsiteY58" fmla="*/ 520355 h 1160516"/>
                <a:gd name="connsiteX59" fmla="*/ 48464 w 1039320"/>
                <a:gd name="connsiteY59" fmla="*/ 510276 h 1160516"/>
                <a:gd name="connsiteX60" fmla="*/ 61469 w 1039320"/>
                <a:gd name="connsiteY60" fmla="*/ 508488 h 1160516"/>
                <a:gd name="connsiteX61" fmla="*/ 81789 w 1039320"/>
                <a:gd name="connsiteY61" fmla="*/ 510764 h 1160516"/>
                <a:gd name="connsiteX62" fmla="*/ 103572 w 1039320"/>
                <a:gd name="connsiteY62" fmla="*/ 515966 h 1160516"/>
                <a:gd name="connsiteX63" fmla="*/ 145350 w 1039320"/>
                <a:gd name="connsiteY63" fmla="*/ 533359 h 1160516"/>
                <a:gd name="connsiteX64" fmla="*/ 183389 w 1039320"/>
                <a:gd name="connsiteY64" fmla="*/ 554655 h 1160516"/>
                <a:gd name="connsiteX65" fmla="*/ 253452 w 1039320"/>
                <a:gd name="connsiteY65" fmla="*/ 599359 h 1160516"/>
                <a:gd name="connsiteX66" fmla="*/ 261743 w 1039320"/>
                <a:gd name="connsiteY66" fmla="*/ 604886 h 1160516"/>
                <a:gd name="connsiteX67" fmla="*/ 401057 w 1039320"/>
                <a:gd name="connsiteY67" fmla="*/ 704047 h 1160516"/>
                <a:gd name="connsiteX68" fmla="*/ 468844 w 1039320"/>
                <a:gd name="connsiteY68" fmla="*/ 756554 h 1160516"/>
                <a:gd name="connsiteX69" fmla="*/ 384963 w 1039320"/>
                <a:gd name="connsiteY69" fmla="*/ 673486 h 1160516"/>
                <a:gd name="connsiteX70" fmla="*/ 265644 w 1039320"/>
                <a:gd name="connsiteY70" fmla="*/ 542625 h 1160516"/>
                <a:gd name="connsiteX71" fmla="*/ 212812 w 1039320"/>
                <a:gd name="connsiteY71" fmla="*/ 474675 h 1160516"/>
                <a:gd name="connsiteX72" fmla="*/ 169734 w 1039320"/>
                <a:gd name="connsiteY72" fmla="*/ 397134 h 1160516"/>
                <a:gd name="connsiteX73" fmla="*/ 160793 w 1039320"/>
                <a:gd name="connsiteY73" fmla="*/ 345928 h 1160516"/>
                <a:gd name="connsiteX74" fmla="*/ 165670 w 1039320"/>
                <a:gd name="connsiteY74" fmla="*/ 324958 h 1160516"/>
                <a:gd name="connsiteX75" fmla="*/ 181113 w 1039320"/>
                <a:gd name="connsiteY75" fmla="*/ 305288 h 1160516"/>
                <a:gd name="connsiteX76" fmla="*/ 211349 w 1039320"/>
                <a:gd name="connsiteY76" fmla="*/ 295372 h 1160516"/>
                <a:gd name="connsiteX77" fmla="*/ 221103 w 1039320"/>
                <a:gd name="connsiteY77" fmla="*/ 296184 h 1160516"/>
                <a:gd name="connsiteX78" fmla="*/ 258654 w 1039320"/>
                <a:gd name="connsiteY78" fmla="*/ 313741 h 1160516"/>
                <a:gd name="connsiteX79" fmla="*/ 291979 w 1039320"/>
                <a:gd name="connsiteY79" fmla="*/ 337150 h 1160516"/>
                <a:gd name="connsiteX80" fmla="*/ 361067 w 1039320"/>
                <a:gd name="connsiteY80" fmla="*/ 394371 h 1160516"/>
                <a:gd name="connsiteX81" fmla="*/ 422840 w 1039320"/>
                <a:gd name="connsiteY81" fmla="*/ 452079 h 1160516"/>
                <a:gd name="connsiteX82" fmla="*/ 485588 w 1039320"/>
                <a:gd name="connsiteY82" fmla="*/ 516941 h 1160516"/>
                <a:gd name="connsiteX83" fmla="*/ 486888 w 1039320"/>
                <a:gd name="connsiteY83" fmla="*/ 518241 h 1160516"/>
                <a:gd name="connsiteX84" fmla="*/ 601656 w 1039320"/>
                <a:gd name="connsiteY84" fmla="*/ 643413 h 1160516"/>
                <a:gd name="connsiteX85" fmla="*/ 658714 w 1039320"/>
                <a:gd name="connsiteY85" fmla="*/ 712501 h 1160516"/>
                <a:gd name="connsiteX86" fmla="*/ 513873 w 1039320"/>
                <a:gd name="connsiteY86" fmla="*/ 408839 h 1160516"/>
                <a:gd name="connsiteX87" fmla="*/ 482987 w 1039320"/>
                <a:gd name="connsiteY87" fmla="*/ 334549 h 1160516"/>
                <a:gd name="connsiteX88" fmla="*/ 465756 w 1039320"/>
                <a:gd name="connsiteY88" fmla="*/ 288056 h 1160516"/>
                <a:gd name="connsiteX89" fmla="*/ 463805 w 1039320"/>
                <a:gd name="connsiteY89" fmla="*/ 282529 h 1160516"/>
                <a:gd name="connsiteX90" fmla="*/ 459741 w 1039320"/>
                <a:gd name="connsiteY90" fmla="*/ 270337 h 1160516"/>
                <a:gd name="connsiteX91" fmla="*/ 456002 w 1039320"/>
                <a:gd name="connsiteY91" fmla="*/ 256845 h 1160516"/>
                <a:gd name="connsiteX92" fmla="*/ 452263 w 1039320"/>
                <a:gd name="connsiteY92" fmla="*/ 243352 h 1160516"/>
                <a:gd name="connsiteX93" fmla="*/ 441859 w 1039320"/>
                <a:gd name="connsiteY93" fmla="*/ 198161 h 1160516"/>
                <a:gd name="connsiteX94" fmla="*/ 436170 w 1039320"/>
                <a:gd name="connsiteY94" fmla="*/ 79655 h 1160516"/>
                <a:gd name="connsiteX95" fmla="*/ 486726 w 1039320"/>
                <a:gd name="connsiteY95" fmla="*/ 1951 h 1160516"/>
                <a:gd name="connsiteX96" fmla="*/ 501681 w 1039320"/>
                <a:gd name="connsiteY96" fmla="*/ 0 h 1160516"/>
                <a:gd name="connsiteX97" fmla="*/ 527041 w 1039320"/>
                <a:gd name="connsiteY97" fmla="*/ 6340 h 1160516"/>
                <a:gd name="connsiteX98" fmla="*/ 560203 w 1039320"/>
                <a:gd name="connsiteY98" fmla="*/ 36576 h 1160516"/>
                <a:gd name="connsiteX99" fmla="*/ 573208 w 1039320"/>
                <a:gd name="connsiteY99" fmla="*/ 54945 h 1160516"/>
                <a:gd name="connsiteX100" fmla="*/ 582474 w 1039320"/>
                <a:gd name="connsiteY100" fmla="*/ 70876 h 1160516"/>
                <a:gd name="connsiteX101" fmla="*/ 584912 w 1039320"/>
                <a:gd name="connsiteY101" fmla="*/ 75428 h 1160516"/>
                <a:gd name="connsiteX102" fmla="*/ 604744 w 1039320"/>
                <a:gd name="connsiteY102" fmla="*/ 113467 h 1160516"/>
                <a:gd name="connsiteX103" fmla="*/ 643921 w 1039320"/>
                <a:gd name="connsiteY103" fmla="*/ 197348 h 1160516"/>
                <a:gd name="connsiteX104" fmla="*/ 672044 w 1039320"/>
                <a:gd name="connsiteY104" fmla="*/ 267086 h 1160516"/>
                <a:gd name="connsiteX105" fmla="*/ 677084 w 1039320"/>
                <a:gd name="connsiteY105" fmla="*/ 280091 h 1160516"/>
                <a:gd name="connsiteX106" fmla="*/ 706019 w 1039320"/>
                <a:gd name="connsiteY106" fmla="*/ 358770 h 1160516"/>
                <a:gd name="connsiteX107" fmla="*/ 726989 w 1039320"/>
                <a:gd name="connsiteY107" fmla="*/ 418430 h 1160516"/>
                <a:gd name="connsiteX108" fmla="*/ 821112 w 1039320"/>
                <a:gd name="connsiteY108" fmla="*/ 692668 h 1160516"/>
                <a:gd name="connsiteX109" fmla="*/ 846146 w 1039320"/>
                <a:gd name="connsiteY109" fmla="*/ 769722 h 1160516"/>
                <a:gd name="connsiteX110" fmla="*/ 870530 w 1039320"/>
                <a:gd name="connsiteY110" fmla="*/ 844662 h 1160516"/>
                <a:gd name="connsiteX111" fmla="*/ 812008 w 1039320"/>
                <a:gd name="connsiteY111" fmla="*/ 526044 h 1160516"/>
                <a:gd name="connsiteX112" fmla="*/ 789900 w 1039320"/>
                <a:gd name="connsiteY112" fmla="*/ 349342 h 1160516"/>
                <a:gd name="connsiteX113" fmla="*/ 785023 w 1039320"/>
                <a:gd name="connsiteY113" fmla="*/ 256357 h 1160516"/>
                <a:gd name="connsiteX114" fmla="*/ 785511 w 1039320"/>
                <a:gd name="connsiteY114" fmla="*/ 216205 h 1160516"/>
                <a:gd name="connsiteX115" fmla="*/ 788112 w 1039320"/>
                <a:gd name="connsiteY115" fmla="*/ 188082 h 1160516"/>
                <a:gd name="connsiteX116" fmla="*/ 795427 w 1039320"/>
                <a:gd name="connsiteY116" fmla="*/ 158171 h 1160516"/>
                <a:gd name="connsiteX117" fmla="*/ 806644 w 1039320"/>
                <a:gd name="connsiteY117" fmla="*/ 134762 h 1160516"/>
                <a:gd name="connsiteX118" fmla="*/ 822900 w 1039320"/>
                <a:gd name="connsiteY118" fmla="*/ 116393 h 1160516"/>
                <a:gd name="connsiteX119" fmla="*/ 860126 w 1039320"/>
                <a:gd name="connsiteY119" fmla="*/ 103876 h 1160516"/>
                <a:gd name="connsiteX120" fmla="*/ 871018 w 1039320"/>
                <a:gd name="connsiteY120" fmla="*/ 104526 h 1160516"/>
                <a:gd name="connsiteX121" fmla="*/ 926125 w 1039320"/>
                <a:gd name="connsiteY121" fmla="*/ 153619 h 1160516"/>
                <a:gd name="connsiteX122" fmla="*/ 945145 w 1039320"/>
                <a:gd name="connsiteY122" fmla="*/ 194259 h 1160516"/>
                <a:gd name="connsiteX123" fmla="*/ 970179 w 1039320"/>
                <a:gd name="connsiteY123" fmla="*/ 277165 h 1160516"/>
                <a:gd name="connsiteX124" fmla="*/ 999928 w 1039320"/>
                <a:gd name="connsiteY124" fmla="*/ 452567 h 1160516"/>
                <a:gd name="connsiteX125" fmla="*/ 1010169 w 1039320"/>
                <a:gd name="connsiteY125" fmla="*/ 535960 h 1160516"/>
                <a:gd name="connsiteX126" fmla="*/ 1010657 w 1039320"/>
                <a:gd name="connsiteY126" fmla="*/ 540837 h 1160516"/>
                <a:gd name="connsiteX127" fmla="*/ 1018622 w 1039320"/>
                <a:gd name="connsiteY127" fmla="*/ 627157 h 1160516"/>
                <a:gd name="connsiteX128" fmla="*/ 1023987 w 1039320"/>
                <a:gd name="connsiteY128" fmla="*/ 718678 h 1160516"/>
                <a:gd name="connsiteX129" fmla="*/ 1026425 w 1039320"/>
                <a:gd name="connsiteY129" fmla="*/ 784677 h 1160516"/>
                <a:gd name="connsiteX130" fmla="*/ 1027075 w 1039320"/>
                <a:gd name="connsiteY130" fmla="*/ 806785 h 1160516"/>
                <a:gd name="connsiteX131" fmla="*/ 1032927 w 1039320"/>
                <a:gd name="connsiteY131" fmla="*/ 922853 h 1160516"/>
                <a:gd name="connsiteX132" fmla="*/ 1035041 w 1039320"/>
                <a:gd name="connsiteY132" fmla="*/ 942360 h 1160516"/>
                <a:gd name="connsiteX133" fmla="*/ 1038942 w 1039320"/>
                <a:gd name="connsiteY133" fmla="*/ 960405 h 1160516"/>
                <a:gd name="connsiteX134" fmla="*/ 1030652 w 1039320"/>
                <a:gd name="connsiteY134" fmla="*/ 977961 h 1160516"/>
                <a:gd name="connsiteX135" fmla="*/ 1008543 w 1039320"/>
                <a:gd name="connsiteY135" fmla="*/ 987227 h 1160516"/>
                <a:gd name="connsiteX136" fmla="*/ 992125 w 1039320"/>
                <a:gd name="connsiteY136" fmla="*/ 982025 h 1160516"/>
                <a:gd name="connsiteX137" fmla="*/ 986598 w 1039320"/>
                <a:gd name="connsiteY137" fmla="*/ 1013237 h 1160516"/>
                <a:gd name="connsiteX138" fmla="*/ 976519 w 1039320"/>
                <a:gd name="connsiteY138" fmla="*/ 1032419 h 1160516"/>
                <a:gd name="connsiteX139" fmla="*/ 968879 w 1039320"/>
                <a:gd name="connsiteY139" fmla="*/ 1038759 h 1160516"/>
                <a:gd name="connsiteX140" fmla="*/ 954899 w 1039320"/>
                <a:gd name="connsiteY140" fmla="*/ 1043148 h 1160516"/>
                <a:gd name="connsiteX141" fmla="*/ 950997 w 1039320"/>
                <a:gd name="connsiteY141" fmla="*/ 1043473 h 1160516"/>
                <a:gd name="connsiteX142" fmla="*/ 918810 w 1039320"/>
                <a:gd name="connsiteY142" fmla="*/ 1020389 h 1160516"/>
                <a:gd name="connsiteX143" fmla="*/ 913121 w 1039320"/>
                <a:gd name="connsiteY143" fmla="*/ 1004946 h 1160516"/>
                <a:gd name="connsiteX144" fmla="*/ 911170 w 1039320"/>
                <a:gd name="connsiteY144" fmla="*/ 1007222 h 1160516"/>
                <a:gd name="connsiteX145" fmla="*/ 910195 w 1039320"/>
                <a:gd name="connsiteY145" fmla="*/ 1013562 h 1160516"/>
                <a:gd name="connsiteX146" fmla="*/ 892476 w 1039320"/>
                <a:gd name="connsiteY146" fmla="*/ 1033882 h 1160516"/>
                <a:gd name="connsiteX147" fmla="*/ 887924 w 1039320"/>
                <a:gd name="connsiteY147" fmla="*/ 1035670 h 1160516"/>
                <a:gd name="connsiteX148" fmla="*/ 876707 w 1039320"/>
                <a:gd name="connsiteY148" fmla="*/ 1075497 h 1160516"/>
                <a:gd name="connsiteX149" fmla="*/ 858338 w 1039320"/>
                <a:gd name="connsiteY149" fmla="*/ 1082162 h 1160516"/>
                <a:gd name="connsiteX150" fmla="*/ 836392 w 1039320"/>
                <a:gd name="connsiteY150" fmla="*/ 1075660 h 1160516"/>
                <a:gd name="connsiteX151" fmla="*/ 833304 w 1039320"/>
                <a:gd name="connsiteY151" fmla="*/ 1083788 h 1160516"/>
                <a:gd name="connsiteX152" fmla="*/ 817861 w 1039320"/>
                <a:gd name="connsiteY152" fmla="*/ 1096467 h 1160516"/>
                <a:gd name="connsiteX153" fmla="*/ 804368 w 1039320"/>
                <a:gd name="connsiteY153" fmla="*/ 1100856 h 1160516"/>
                <a:gd name="connsiteX154" fmla="*/ 800954 w 1039320"/>
                <a:gd name="connsiteY154" fmla="*/ 1101019 h 1160516"/>
                <a:gd name="connsiteX155" fmla="*/ 783398 w 1039320"/>
                <a:gd name="connsiteY155" fmla="*/ 1097606 h 1160516"/>
                <a:gd name="connsiteX156" fmla="*/ 760152 w 1039320"/>
                <a:gd name="connsiteY156" fmla="*/ 1088015 h 1160516"/>
                <a:gd name="connsiteX157" fmla="*/ 756413 w 1039320"/>
                <a:gd name="connsiteY157" fmla="*/ 1086389 h 1160516"/>
                <a:gd name="connsiteX158" fmla="*/ 691714 w 1039320"/>
                <a:gd name="connsiteY158" fmla="*/ 1056803 h 1160516"/>
                <a:gd name="connsiteX159" fmla="*/ 722600 w 1039320"/>
                <a:gd name="connsiteY159" fmla="*/ 1072896 h 1160516"/>
                <a:gd name="connsiteX160" fmla="*/ 747960 w 1039320"/>
                <a:gd name="connsiteY160" fmla="*/ 1086389 h 1160516"/>
                <a:gd name="connsiteX161" fmla="*/ 747472 w 1039320"/>
                <a:gd name="connsiteY161" fmla="*/ 1086389 h 1160516"/>
                <a:gd name="connsiteX162" fmla="*/ 756413 w 1039320"/>
                <a:gd name="connsiteY162" fmla="*/ 1090127 h 1160516"/>
                <a:gd name="connsiteX163" fmla="*/ 773807 w 1039320"/>
                <a:gd name="connsiteY163" fmla="*/ 1120851 h 1160516"/>
                <a:gd name="connsiteX164" fmla="*/ 773157 w 1039320"/>
                <a:gd name="connsiteY164" fmla="*/ 1132068 h 1160516"/>
                <a:gd name="connsiteX165" fmla="*/ 761615 w 1039320"/>
                <a:gd name="connsiteY165" fmla="*/ 1151575 h 1160516"/>
                <a:gd name="connsiteX166" fmla="*/ 743896 w 1039320"/>
                <a:gd name="connsiteY166" fmla="*/ 1159541 h 1160516"/>
                <a:gd name="connsiteX167" fmla="*/ 731704 w 1039320"/>
                <a:gd name="connsiteY167" fmla="*/ 1160516 h 1160516"/>
                <a:gd name="connsiteX168" fmla="*/ 715448 w 1039320"/>
                <a:gd name="connsiteY168" fmla="*/ 1159541 h 1160516"/>
                <a:gd name="connsiteX169" fmla="*/ 715448 w 1039320"/>
                <a:gd name="connsiteY169" fmla="*/ 1159541 h 1160516"/>
                <a:gd name="connsiteX170" fmla="*/ 499405 w 1039320"/>
                <a:gd name="connsiteY170" fmla="*/ 71527 h 1160516"/>
                <a:gd name="connsiteX171" fmla="*/ 499405 w 1039320"/>
                <a:gd name="connsiteY171" fmla="*/ 72014 h 1160516"/>
                <a:gd name="connsiteX172" fmla="*/ 499080 w 1039320"/>
                <a:gd name="connsiteY172" fmla="*/ 72502 h 1160516"/>
                <a:gd name="connsiteX173" fmla="*/ 499731 w 1039320"/>
                <a:gd name="connsiteY173" fmla="*/ 72177 h 1160516"/>
                <a:gd name="connsiteX174" fmla="*/ 508834 w 1039320"/>
                <a:gd name="connsiteY174" fmla="*/ 69413 h 1160516"/>
                <a:gd name="connsiteX175" fmla="*/ 506558 w 1039320"/>
                <a:gd name="connsiteY175" fmla="*/ 66650 h 1160516"/>
                <a:gd name="connsiteX176" fmla="*/ 502819 w 1039320"/>
                <a:gd name="connsiteY176" fmla="*/ 63073 h 1160516"/>
                <a:gd name="connsiteX177" fmla="*/ 499568 w 1039320"/>
                <a:gd name="connsiteY177" fmla="*/ 71527 h 116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39320" h="1160516">
                  <a:moveTo>
                    <a:pt x="714472" y="1159703"/>
                  </a:moveTo>
                  <a:cubicBezTo>
                    <a:pt x="712522" y="1159541"/>
                    <a:pt x="710571" y="1159378"/>
                    <a:pt x="708783" y="1159215"/>
                  </a:cubicBezTo>
                  <a:cubicBezTo>
                    <a:pt x="697078" y="1158403"/>
                    <a:pt x="685374" y="1157265"/>
                    <a:pt x="673670" y="1156289"/>
                  </a:cubicBezTo>
                  <a:lnTo>
                    <a:pt x="665867" y="1155639"/>
                  </a:lnTo>
                  <a:cubicBezTo>
                    <a:pt x="634493" y="1152876"/>
                    <a:pt x="603444" y="1147674"/>
                    <a:pt x="577272" y="1142959"/>
                  </a:cubicBezTo>
                  <a:cubicBezTo>
                    <a:pt x="548824" y="1137758"/>
                    <a:pt x="520538" y="1130930"/>
                    <a:pt x="493391" y="1122152"/>
                  </a:cubicBezTo>
                  <a:cubicBezTo>
                    <a:pt x="442997" y="1106058"/>
                    <a:pt x="389027" y="1087201"/>
                    <a:pt x="323516" y="1062330"/>
                  </a:cubicBezTo>
                  <a:cubicBezTo>
                    <a:pt x="299619" y="1053389"/>
                    <a:pt x="275398" y="1043798"/>
                    <a:pt x="251827" y="1034695"/>
                  </a:cubicBezTo>
                  <a:lnTo>
                    <a:pt x="241748" y="1030793"/>
                  </a:lnTo>
                  <a:cubicBezTo>
                    <a:pt x="216714" y="1021039"/>
                    <a:pt x="190867" y="1009823"/>
                    <a:pt x="162744" y="996330"/>
                  </a:cubicBezTo>
                  <a:cubicBezTo>
                    <a:pt x="149414" y="989991"/>
                    <a:pt x="135921" y="982838"/>
                    <a:pt x="122591" y="975198"/>
                  </a:cubicBezTo>
                  <a:lnTo>
                    <a:pt x="117877" y="972434"/>
                  </a:lnTo>
                  <a:cubicBezTo>
                    <a:pt x="112838" y="969508"/>
                    <a:pt x="107636" y="966582"/>
                    <a:pt x="102597" y="963168"/>
                  </a:cubicBezTo>
                  <a:lnTo>
                    <a:pt x="92680" y="956503"/>
                  </a:lnTo>
                  <a:lnTo>
                    <a:pt x="82764" y="949838"/>
                  </a:lnTo>
                  <a:cubicBezTo>
                    <a:pt x="78863" y="947237"/>
                    <a:pt x="74961" y="944149"/>
                    <a:pt x="71222" y="941223"/>
                  </a:cubicBezTo>
                  <a:cubicBezTo>
                    <a:pt x="69434" y="939759"/>
                    <a:pt x="67484" y="938296"/>
                    <a:pt x="65695" y="936833"/>
                  </a:cubicBezTo>
                  <a:cubicBezTo>
                    <a:pt x="63907" y="935533"/>
                    <a:pt x="62282" y="933907"/>
                    <a:pt x="60493" y="932444"/>
                  </a:cubicBezTo>
                  <a:cubicBezTo>
                    <a:pt x="59681" y="931631"/>
                    <a:pt x="58705" y="930819"/>
                    <a:pt x="57730" y="930168"/>
                  </a:cubicBezTo>
                  <a:lnTo>
                    <a:pt x="55292" y="928055"/>
                  </a:lnTo>
                  <a:cubicBezTo>
                    <a:pt x="53016" y="926104"/>
                    <a:pt x="50577" y="924154"/>
                    <a:pt x="48301" y="921878"/>
                  </a:cubicBezTo>
                  <a:cubicBezTo>
                    <a:pt x="43587" y="917326"/>
                    <a:pt x="38223" y="911799"/>
                    <a:pt x="32858" y="905947"/>
                  </a:cubicBezTo>
                  <a:cubicBezTo>
                    <a:pt x="26681" y="898957"/>
                    <a:pt x="20991" y="891479"/>
                    <a:pt x="15789" y="883676"/>
                  </a:cubicBezTo>
                  <a:cubicBezTo>
                    <a:pt x="10425" y="875548"/>
                    <a:pt x="6686" y="868558"/>
                    <a:pt x="4085" y="861568"/>
                  </a:cubicBezTo>
                  <a:cubicBezTo>
                    <a:pt x="1484" y="854578"/>
                    <a:pt x="509" y="847588"/>
                    <a:pt x="21" y="839460"/>
                  </a:cubicBezTo>
                  <a:cubicBezTo>
                    <a:pt x="-141" y="836371"/>
                    <a:pt x="671" y="833120"/>
                    <a:pt x="1322" y="830031"/>
                  </a:cubicBezTo>
                  <a:cubicBezTo>
                    <a:pt x="1484" y="829219"/>
                    <a:pt x="1647" y="828406"/>
                    <a:pt x="1972" y="827593"/>
                  </a:cubicBezTo>
                  <a:cubicBezTo>
                    <a:pt x="2947" y="823041"/>
                    <a:pt x="5386" y="818327"/>
                    <a:pt x="6686" y="816051"/>
                  </a:cubicBezTo>
                  <a:cubicBezTo>
                    <a:pt x="11075" y="808411"/>
                    <a:pt x="17740" y="802071"/>
                    <a:pt x="26356" y="797032"/>
                  </a:cubicBezTo>
                  <a:cubicBezTo>
                    <a:pt x="36272" y="791342"/>
                    <a:pt x="47814" y="790855"/>
                    <a:pt x="57730" y="790855"/>
                  </a:cubicBezTo>
                  <a:lnTo>
                    <a:pt x="59356" y="790855"/>
                  </a:lnTo>
                  <a:cubicBezTo>
                    <a:pt x="66508" y="790855"/>
                    <a:pt x="74149" y="791342"/>
                    <a:pt x="81951" y="792155"/>
                  </a:cubicBezTo>
                  <a:cubicBezTo>
                    <a:pt x="113976" y="795731"/>
                    <a:pt x="143724" y="806460"/>
                    <a:pt x="166157" y="815401"/>
                  </a:cubicBezTo>
                  <a:cubicBezTo>
                    <a:pt x="194280" y="826618"/>
                    <a:pt x="222403" y="839623"/>
                    <a:pt x="247112" y="851002"/>
                  </a:cubicBezTo>
                  <a:cubicBezTo>
                    <a:pt x="272959" y="862869"/>
                    <a:pt x="298969" y="874735"/>
                    <a:pt x="324979" y="886602"/>
                  </a:cubicBezTo>
                  <a:lnTo>
                    <a:pt x="338959" y="892942"/>
                  </a:lnTo>
                  <a:cubicBezTo>
                    <a:pt x="359604" y="902371"/>
                    <a:pt x="380899" y="911962"/>
                    <a:pt x="401707" y="921878"/>
                  </a:cubicBezTo>
                  <a:cubicBezTo>
                    <a:pt x="409835" y="925779"/>
                    <a:pt x="417963" y="929518"/>
                    <a:pt x="426091" y="933420"/>
                  </a:cubicBezTo>
                  <a:cubicBezTo>
                    <a:pt x="444785" y="942360"/>
                    <a:pt x="463967" y="951464"/>
                    <a:pt x="482987" y="960242"/>
                  </a:cubicBezTo>
                  <a:cubicBezTo>
                    <a:pt x="507371" y="971459"/>
                    <a:pt x="532405" y="982675"/>
                    <a:pt x="556464" y="993567"/>
                  </a:cubicBezTo>
                  <a:cubicBezTo>
                    <a:pt x="576784" y="1002670"/>
                    <a:pt x="597267" y="1011774"/>
                    <a:pt x="617587" y="1021202"/>
                  </a:cubicBezTo>
                  <a:cubicBezTo>
                    <a:pt x="625552" y="1024778"/>
                    <a:pt x="633355" y="1028517"/>
                    <a:pt x="641320" y="1032256"/>
                  </a:cubicBezTo>
                  <a:cubicBezTo>
                    <a:pt x="627178" y="1025103"/>
                    <a:pt x="613360" y="1017951"/>
                    <a:pt x="600355" y="1010798"/>
                  </a:cubicBezTo>
                  <a:cubicBezTo>
                    <a:pt x="551262" y="984138"/>
                    <a:pt x="501519" y="956178"/>
                    <a:pt x="448687" y="924967"/>
                  </a:cubicBezTo>
                  <a:cubicBezTo>
                    <a:pt x="396017" y="893918"/>
                    <a:pt x="345136" y="861568"/>
                    <a:pt x="297994" y="831169"/>
                  </a:cubicBezTo>
                  <a:cubicBezTo>
                    <a:pt x="278974" y="818977"/>
                    <a:pt x="259792" y="805973"/>
                    <a:pt x="242886" y="794756"/>
                  </a:cubicBezTo>
                  <a:cubicBezTo>
                    <a:pt x="220615" y="779800"/>
                    <a:pt x="198344" y="763707"/>
                    <a:pt x="176724" y="748101"/>
                  </a:cubicBezTo>
                  <a:lnTo>
                    <a:pt x="172172" y="744850"/>
                  </a:lnTo>
                  <a:cubicBezTo>
                    <a:pt x="163557" y="738673"/>
                    <a:pt x="154941" y="732170"/>
                    <a:pt x="146488" y="725831"/>
                  </a:cubicBezTo>
                  <a:lnTo>
                    <a:pt x="137547" y="719166"/>
                  </a:lnTo>
                  <a:cubicBezTo>
                    <a:pt x="125517" y="710225"/>
                    <a:pt x="115439" y="701934"/>
                    <a:pt x="106661" y="694131"/>
                  </a:cubicBezTo>
                  <a:lnTo>
                    <a:pt x="108449" y="695594"/>
                  </a:lnTo>
                  <a:lnTo>
                    <a:pt x="105685" y="693319"/>
                  </a:lnTo>
                  <a:cubicBezTo>
                    <a:pt x="89429" y="679013"/>
                    <a:pt x="72523" y="664220"/>
                    <a:pt x="58055" y="647314"/>
                  </a:cubicBezTo>
                  <a:cubicBezTo>
                    <a:pt x="51553" y="639674"/>
                    <a:pt x="45375" y="631383"/>
                    <a:pt x="39848" y="624068"/>
                  </a:cubicBezTo>
                  <a:cubicBezTo>
                    <a:pt x="28144" y="608300"/>
                    <a:pt x="20179" y="594645"/>
                    <a:pt x="14977" y="581315"/>
                  </a:cubicBezTo>
                  <a:cubicBezTo>
                    <a:pt x="11888" y="573674"/>
                    <a:pt x="10262" y="566034"/>
                    <a:pt x="9937" y="559207"/>
                  </a:cubicBezTo>
                  <a:cubicBezTo>
                    <a:pt x="9775" y="551891"/>
                    <a:pt x="10750" y="545551"/>
                    <a:pt x="13514" y="538399"/>
                  </a:cubicBezTo>
                  <a:cubicBezTo>
                    <a:pt x="15789" y="532059"/>
                    <a:pt x="21317" y="525069"/>
                    <a:pt x="27981" y="520355"/>
                  </a:cubicBezTo>
                  <a:cubicBezTo>
                    <a:pt x="34484" y="515640"/>
                    <a:pt x="40824" y="512552"/>
                    <a:pt x="48464" y="510276"/>
                  </a:cubicBezTo>
                  <a:cubicBezTo>
                    <a:pt x="52365" y="509138"/>
                    <a:pt x="56592" y="508488"/>
                    <a:pt x="61469" y="508488"/>
                  </a:cubicBezTo>
                  <a:cubicBezTo>
                    <a:pt x="68134" y="508488"/>
                    <a:pt x="74961" y="509626"/>
                    <a:pt x="81789" y="510764"/>
                  </a:cubicBezTo>
                  <a:cubicBezTo>
                    <a:pt x="89267" y="512064"/>
                    <a:pt x="96907" y="514177"/>
                    <a:pt x="103572" y="515966"/>
                  </a:cubicBezTo>
                  <a:cubicBezTo>
                    <a:pt x="116089" y="519379"/>
                    <a:pt x="128931" y="524581"/>
                    <a:pt x="145350" y="533359"/>
                  </a:cubicBezTo>
                  <a:cubicBezTo>
                    <a:pt x="157867" y="540024"/>
                    <a:pt x="170059" y="546852"/>
                    <a:pt x="183389" y="554655"/>
                  </a:cubicBezTo>
                  <a:cubicBezTo>
                    <a:pt x="207448" y="568472"/>
                    <a:pt x="230856" y="584241"/>
                    <a:pt x="253452" y="599359"/>
                  </a:cubicBezTo>
                  <a:lnTo>
                    <a:pt x="261743" y="604886"/>
                  </a:lnTo>
                  <a:cubicBezTo>
                    <a:pt x="305146" y="633984"/>
                    <a:pt x="350663" y="666496"/>
                    <a:pt x="401057" y="704047"/>
                  </a:cubicBezTo>
                  <a:cubicBezTo>
                    <a:pt x="421864" y="719653"/>
                    <a:pt x="444135" y="736885"/>
                    <a:pt x="468844" y="756554"/>
                  </a:cubicBezTo>
                  <a:cubicBezTo>
                    <a:pt x="435845" y="724530"/>
                    <a:pt x="409185" y="698195"/>
                    <a:pt x="384963" y="673486"/>
                  </a:cubicBezTo>
                  <a:cubicBezTo>
                    <a:pt x="348062" y="635935"/>
                    <a:pt x="310186" y="594482"/>
                    <a:pt x="265644" y="542625"/>
                  </a:cubicBezTo>
                  <a:cubicBezTo>
                    <a:pt x="245487" y="519217"/>
                    <a:pt x="228255" y="497109"/>
                    <a:pt x="212812" y="474675"/>
                  </a:cubicBezTo>
                  <a:cubicBezTo>
                    <a:pt x="197369" y="452567"/>
                    <a:pt x="180138" y="426395"/>
                    <a:pt x="169734" y="397134"/>
                  </a:cubicBezTo>
                  <a:cubicBezTo>
                    <a:pt x="162744" y="377627"/>
                    <a:pt x="159818" y="360883"/>
                    <a:pt x="160793" y="345928"/>
                  </a:cubicBezTo>
                  <a:cubicBezTo>
                    <a:pt x="161281" y="338125"/>
                    <a:pt x="162906" y="331297"/>
                    <a:pt x="165670" y="324958"/>
                  </a:cubicBezTo>
                  <a:cubicBezTo>
                    <a:pt x="168921" y="317642"/>
                    <a:pt x="173960" y="311140"/>
                    <a:pt x="181113" y="305288"/>
                  </a:cubicBezTo>
                  <a:cubicBezTo>
                    <a:pt x="188916" y="298785"/>
                    <a:pt x="199645" y="295372"/>
                    <a:pt x="211349" y="295372"/>
                  </a:cubicBezTo>
                  <a:cubicBezTo>
                    <a:pt x="214600" y="295372"/>
                    <a:pt x="217852" y="295697"/>
                    <a:pt x="221103" y="296184"/>
                  </a:cubicBezTo>
                  <a:cubicBezTo>
                    <a:pt x="234758" y="298623"/>
                    <a:pt x="246300" y="305613"/>
                    <a:pt x="258654" y="313741"/>
                  </a:cubicBezTo>
                  <a:cubicBezTo>
                    <a:pt x="268733" y="320406"/>
                    <a:pt x="279624" y="328046"/>
                    <a:pt x="291979" y="337150"/>
                  </a:cubicBezTo>
                  <a:cubicBezTo>
                    <a:pt x="314737" y="354056"/>
                    <a:pt x="336033" y="372263"/>
                    <a:pt x="361067" y="394371"/>
                  </a:cubicBezTo>
                  <a:cubicBezTo>
                    <a:pt x="378461" y="409814"/>
                    <a:pt x="401382" y="430296"/>
                    <a:pt x="422840" y="452079"/>
                  </a:cubicBezTo>
                  <a:cubicBezTo>
                    <a:pt x="442835" y="472237"/>
                    <a:pt x="462342" y="492557"/>
                    <a:pt x="485588" y="516941"/>
                  </a:cubicBezTo>
                  <a:lnTo>
                    <a:pt x="486888" y="518241"/>
                  </a:lnTo>
                  <a:cubicBezTo>
                    <a:pt x="525253" y="558556"/>
                    <a:pt x="564917" y="600334"/>
                    <a:pt x="601656" y="643413"/>
                  </a:cubicBezTo>
                  <a:cubicBezTo>
                    <a:pt x="618725" y="663407"/>
                    <a:pt x="638882" y="687304"/>
                    <a:pt x="658714" y="712501"/>
                  </a:cubicBezTo>
                  <a:cubicBezTo>
                    <a:pt x="608158" y="613339"/>
                    <a:pt x="559390" y="511251"/>
                    <a:pt x="513873" y="408839"/>
                  </a:cubicBezTo>
                  <a:cubicBezTo>
                    <a:pt x="502982" y="384292"/>
                    <a:pt x="492415" y="359258"/>
                    <a:pt x="482987" y="334549"/>
                  </a:cubicBezTo>
                  <a:cubicBezTo>
                    <a:pt x="477297" y="319918"/>
                    <a:pt x="471283" y="304312"/>
                    <a:pt x="465756" y="288056"/>
                  </a:cubicBezTo>
                  <a:cubicBezTo>
                    <a:pt x="465105" y="286268"/>
                    <a:pt x="464455" y="284480"/>
                    <a:pt x="463805" y="282529"/>
                  </a:cubicBezTo>
                  <a:cubicBezTo>
                    <a:pt x="462342" y="278628"/>
                    <a:pt x="460879" y="274401"/>
                    <a:pt x="459741" y="270337"/>
                  </a:cubicBezTo>
                  <a:lnTo>
                    <a:pt x="456002" y="256845"/>
                  </a:lnTo>
                  <a:lnTo>
                    <a:pt x="452263" y="243352"/>
                  </a:lnTo>
                  <a:cubicBezTo>
                    <a:pt x="447874" y="227909"/>
                    <a:pt x="444460" y="211816"/>
                    <a:pt x="441859" y="198161"/>
                  </a:cubicBezTo>
                  <a:cubicBezTo>
                    <a:pt x="432268" y="151018"/>
                    <a:pt x="430480" y="113467"/>
                    <a:pt x="436170" y="79655"/>
                  </a:cubicBezTo>
                  <a:cubicBezTo>
                    <a:pt x="443647" y="34951"/>
                    <a:pt x="460716" y="8778"/>
                    <a:pt x="486726" y="1951"/>
                  </a:cubicBezTo>
                  <a:cubicBezTo>
                    <a:pt x="491603" y="650"/>
                    <a:pt x="496642" y="0"/>
                    <a:pt x="501681" y="0"/>
                  </a:cubicBezTo>
                  <a:cubicBezTo>
                    <a:pt x="511272" y="0"/>
                    <a:pt x="519888" y="2276"/>
                    <a:pt x="527041" y="6340"/>
                  </a:cubicBezTo>
                  <a:cubicBezTo>
                    <a:pt x="539558" y="13655"/>
                    <a:pt x="550449" y="23571"/>
                    <a:pt x="560203" y="36576"/>
                  </a:cubicBezTo>
                  <a:cubicBezTo>
                    <a:pt x="564104" y="41778"/>
                    <a:pt x="568168" y="47468"/>
                    <a:pt x="573208" y="54945"/>
                  </a:cubicBezTo>
                  <a:cubicBezTo>
                    <a:pt x="576621" y="59985"/>
                    <a:pt x="579548" y="65512"/>
                    <a:pt x="582474" y="70876"/>
                  </a:cubicBezTo>
                  <a:lnTo>
                    <a:pt x="584912" y="75428"/>
                  </a:lnTo>
                  <a:cubicBezTo>
                    <a:pt x="591089" y="86645"/>
                    <a:pt x="597429" y="98674"/>
                    <a:pt x="604744" y="113467"/>
                  </a:cubicBezTo>
                  <a:cubicBezTo>
                    <a:pt x="617587" y="138989"/>
                    <a:pt x="630429" y="166462"/>
                    <a:pt x="643921" y="197348"/>
                  </a:cubicBezTo>
                  <a:cubicBezTo>
                    <a:pt x="654000" y="220269"/>
                    <a:pt x="663103" y="244165"/>
                    <a:pt x="672044" y="267086"/>
                  </a:cubicBezTo>
                  <a:lnTo>
                    <a:pt x="677084" y="280091"/>
                  </a:lnTo>
                  <a:cubicBezTo>
                    <a:pt x="686837" y="305125"/>
                    <a:pt x="696428" y="331623"/>
                    <a:pt x="706019" y="358770"/>
                  </a:cubicBezTo>
                  <a:cubicBezTo>
                    <a:pt x="713009" y="378602"/>
                    <a:pt x="719999" y="398597"/>
                    <a:pt x="726989" y="418430"/>
                  </a:cubicBezTo>
                  <a:cubicBezTo>
                    <a:pt x="758526" y="508000"/>
                    <a:pt x="791038" y="600822"/>
                    <a:pt x="821112" y="692668"/>
                  </a:cubicBezTo>
                  <a:cubicBezTo>
                    <a:pt x="829565" y="718353"/>
                    <a:pt x="837855" y="744037"/>
                    <a:pt x="846146" y="769722"/>
                  </a:cubicBezTo>
                  <a:cubicBezTo>
                    <a:pt x="854274" y="794756"/>
                    <a:pt x="862239" y="819628"/>
                    <a:pt x="870530" y="844662"/>
                  </a:cubicBezTo>
                  <a:cubicBezTo>
                    <a:pt x="847772" y="745663"/>
                    <a:pt x="828752" y="641462"/>
                    <a:pt x="812008" y="526044"/>
                  </a:cubicBezTo>
                  <a:cubicBezTo>
                    <a:pt x="803880" y="470124"/>
                    <a:pt x="795427" y="410302"/>
                    <a:pt x="789900" y="349342"/>
                  </a:cubicBezTo>
                  <a:cubicBezTo>
                    <a:pt x="786812" y="316179"/>
                    <a:pt x="785674" y="283830"/>
                    <a:pt x="785023" y="256357"/>
                  </a:cubicBezTo>
                  <a:cubicBezTo>
                    <a:pt x="784698" y="241889"/>
                    <a:pt x="784861" y="228722"/>
                    <a:pt x="785511" y="216205"/>
                  </a:cubicBezTo>
                  <a:cubicBezTo>
                    <a:pt x="786161" y="205313"/>
                    <a:pt x="786974" y="196373"/>
                    <a:pt x="788112" y="188082"/>
                  </a:cubicBezTo>
                  <a:cubicBezTo>
                    <a:pt x="789575" y="177028"/>
                    <a:pt x="792664" y="166787"/>
                    <a:pt x="795427" y="158171"/>
                  </a:cubicBezTo>
                  <a:cubicBezTo>
                    <a:pt x="797866" y="150368"/>
                    <a:pt x="801767" y="142565"/>
                    <a:pt x="806644" y="134762"/>
                  </a:cubicBezTo>
                  <a:cubicBezTo>
                    <a:pt x="810708" y="128423"/>
                    <a:pt x="815910" y="122570"/>
                    <a:pt x="822900" y="116393"/>
                  </a:cubicBezTo>
                  <a:cubicBezTo>
                    <a:pt x="834767" y="105989"/>
                    <a:pt x="849722" y="103876"/>
                    <a:pt x="860126" y="103876"/>
                  </a:cubicBezTo>
                  <a:cubicBezTo>
                    <a:pt x="863702" y="103876"/>
                    <a:pt x="867279" y="104039"/>
                    <a:pt x="871018" y="104526"/>
                  </a:cubicBezTo>
                  <a:cubicBezTo>
                    <a:pt x="897840" y="108103"/>
                    <a:pt x="913933" y="131349"/>
                    <a:pt x="926125" y="153619"/>
                  </a:cubicBezTo>
                  <a:cubicBezTo>
                    <a:pt x="932303" y="164999"/>
                    <a:pt x="938155" y="177516"/>
                    <a:pt x="945145" y="194259"/>
                  </a:cubicBezTo>
                  <a:cubicBezTo>
                    <a:pt x="954736" y="217343"/>
                    <a:pt x="962539" y="242865"/>
                    <a:pt x="970179" y="277165"/>
                  </a:cubicBezTo>
                  <a:cubicBezTo>
                    <a:pt x="982859" y="333411"/>
                    <a:pt x="991149" y="389819"/>
                    <a:pt x="999928" y="452567"/>
                  </a:cubicBezTo>
                  <a:cubicBezTo>
                    <a:pt x="1003829" y="480365"/>
                    <a:pt x="1007080" y="508650"/>
                    <a:pt x="1010169" y="535960"/>
                  </a:cubicBezTo>
                  <a:lnTo>
                    <a:pt x="1010657" y="540837"/>
                  </a:lnTo>
                  <a:cubicBezTo>
                    <a:pt x="1014396" y="573999"/>
                    <a:pt x="1016997" y="601472"/>
                    <a:pt x="1018622" y="627157"/>
                  </a:cubicBezTo>
                  <a:cubicBezTo>
                    <a:pt x="1020898" y="662595"/>
                    <a:pt x="1022524" y="691693"/>
                    <a:pt x="1023987" y="718678"/>
                  </a:cubicBezTo>
                  <a:cubicBezTo>
                    <a:pt x="1025125" y="740623"/>
                    <a:pt x="1025775" y="763057"/>
                    <a:pt x="1026425" y="784677"/>
                  </a:cubicBezTo>
                  <a:lnTo>
                    <a:pt x="1027075" y="806785"/>
                  </a:lnTo>
                  <a:cubicBezTo>
                    <a:pt x="1028213" y="841248"/>
                    <a:pt x="1029676" y="882051"/>
                    <a:pt x="1032927" y="922853"/>
                  </a:cubicBezTo>
                  <a:cubicBezTo>
                    <a:pt x="1033578" y="929193"/>
                    <a:pt x="1034228" y="935695"/>
                    <a:pt x="1035041" y="942360"/>
                  </a:cubicBezTo>
                  <a:cubicBezTo>
                    <a:pt x="1038617" y="948213"/>
                    <a:pt x="1040080" y="954552"/>
                    <a:pt x="1038942" y="960405"/>
                  </a:cubicBezTo>
                  <a:cubicBezTo>
                    <a:pt x="1037479" y="968370"/>
                    <a:pt x="1034716" y="974060"/>
                    <a:pt x="1030652" y="977961"/>
                  </a:cubicBezTo>
                  <a:cubicBezTo>
                    <a:pt x="1024474" y="983976"/>
                    <a:pt x="1016671" y="987227"/>
                    <a:pt x="1008543" y="987227"/>
                  </a:cubicBezTo>
                  <a:cubicBezTo>
                    <a:pt x="1002691" y="987227"/>
                    <a:pt x="997002" y="985439"/>
                    <a:pt x="992125" y="982025"/>
                  </a:cubicBezTo>
                  <a:cubicBezTo>
                    <a:pt x="991149" y="993242"/>
                    <a:pt x="989199" y="1003808"/>
                    <a:pt x="986598" y="1013237"/>
                  </a:cubicBezTo>
                  <a:cubicBezTo>
                    <a:pt x="985297" y="1017951"/>
                    <a:pt x="982209" y="1026729"/>
                    <a:pt x="976519" y="1032419"/>
                  </a:cubicBezTo>
                  <a:cubicBezTo>
                    <a:pt x="973918" y="1035020"/>
                    <a:pt x="971642" y="1037133"/>
                    <a:pt x="968879" y="1038759"/>
                  </a:cubicBezTo>
                  <a:cubicBezTo>
                    <a:pt x="965140" y="1041034"/>
                    <a:pt x="960751" y="1042497"/>
                    <a:pt x="954899" y="1043148"/>
                  </a:cubicBezTo>
                  <a:cubicBezTo>
                    <a:pt x="953598" y="1043310"/>
                    <a:pt x="952298" y="1043473"/>
                    <a:pt x="950997" y="1043473"/>
                  </a:cubicBezTo>
                  <a:cubicBezTo>
                    <a:pt x="937667" y="1043473"/>
                    <a:pt x="924662" y="1034207"/>
                    <a:pt x="918810" y="1020389"/>
                  </a:cubicBezTo>
                  <a:cubicBezTo>
                    <a:pt x="916860" y="1016000"/>
                    <a:pt x="915071" y="1010961"/>
                    <a:pt x="913121" y="1004946"/>
                  </a:cubicBezTo>
                  <a:cubicBezTo>
                    <a:pt x="912470" y="1005759"/>
                    <a:pt x="911820" y="1006409"/>
                    <a:pt x="911170" y="1007222"/>
                  </a:cubicBezTo>
                  <a:cubicBezTo>
                    <a:pt x="911170" y="1009498"/>
                    <a:pt x="910682" y="1011611"/>
                    <a:pt x="910195" y="1013562"/>
                  </a:cubicBezTo>
                  <a:cubicBezTo>
                    <a:pt x="908081" y="1022177"/>
                    <a:pt x="902229" y="1028842"/>
                    <a:pt x="892476" y="1033882"/>
                  </a:cubicBezTo>
                  <a:cubicBezTo>
                    <a:pt x="891013" y="1034532"/>
                    <a:pt x="889549" y="1035182"/>
                    <a:pt x="887924" y="1035670"/>
                  </a:cubicBezTo>
                  <a:cubicBezTo>
                    <a:pt x="891988" y="1052739"/>
                    <a:pt x="888249" y="1066069"/>
                    <a:pt x="876707" y="1075497"/>
                  </a:cubicBezTo>
                  <a:cubicBezTo>
                    <a:pt x="871180" y="1079887"/>
                    <a:pt x="865003" y="1082162"/>
                    <a:pt x="858338" y="1082162"/>
                  </a:cubicBezTo>
                  <a:cubicBezTo>
                    <a:pt x="851673" y="1082162"/>
                    <a:pt x="844520" y="1080049"/>
                    <a:pt x="836392" y="1075660"/>
                  </a:cubicBezTo>
                  <a:cubicBezTo>
                    <a:pt x="835905" y="1078586"/>
                    <a:pt x="834767" y="1081350"/>
                    <a:pt x="833304" y="1083788"/>
                  </a:cubicBezTo>
                  <a:cubicBezTo>
                    <a:pt x="830053" y="1089478"/>
                    <a:pt x="824525" y="1094029"/>
                    <a:pt x="817861" y="1096467"/>
                  </a:cubicBezTo>
                  <a:cubicBezTo>
                    <a:pt x="813797" y="1098906"/>
                    <a:pt x="809407" y="1100369"/>
                    <a:pt x="804368" y="1100856"/>
                  </a:cubicBezTo>
                  <a:cubicBezTo>
                    <a:pt x="803230" y="1100856"/>
                    <a:pt x="802092" y="1101019"/>
                    <a:pt x="800954" y="1101019"/>
                  </a:cubicBezTo>
                  <a:cubicBezTo>
                    <a:pt x="795590" y="1101019"/>
                    <a:pt x="790063" y="1099881"/>
                    <a:pt x="783398" y="1097606"/>
                  </a:cubicBezTo>
                  <a:cubicBezTo>
                    <a:pt x="775432" y="1094842"/>
                    <a:pt x="767792" y="1091428"/>
                    <a:pt x="760152" y="1088015"/>
                  </a:cubicBezTo>
                  <a:lnTo>
                    <a:pt x="756413" y="1086389"/>
                  </a:lnTo>
                  <a:cubicBezTo>
                    <a:pt x="734142" y="1076635"/>
                    <a:pt x="712359" y="1066719"/>
                    <a:pt x="691714" y="1056803"/>
                  </a:cubicBezTo>
                  <a:cubicBezTo>
                    <a:pt x="702118" y="1062005"/>
                    <a:pt x="712522" y="1067532"/>
                    <a:pt x="722600" y="1072896"/>
                  </a:cubicBezTo>
                  <a:cubicBezTo>
                    <a:pt x="731053" y="1077448"/>
                    <a:pt x="739507" y="1081837"/>
                    <a:pt x="747960" y="1086389"/>
                  </a:cubicBezTo>
                  <a:lnTo>
                    <a:pt x="747472" y="1086389"/>
                  </a:lnTo>
                  <a:cubicBezTo>
                    <a:pt x="750398" y="1087527"/>
                    <a:pt x="753324" y="1088990"/>
                    <a:pt x="756413" y="1090127"/>
                  </a:cubicBezTo>
                  <a:cubicBezTo>
                    <a:pt x="769418" y="1094517"/>
                    <a:pt x="775432" y="1109147"/>
                    <a:pt x="773807" y="1120851"/>
                  </a:cubicBezTo>
                  <a:cubicBezTo>
                    <a:pt x="774294" y="1124591"/>
                    <a:pt x="774132" y="1128492"/>
                    <a:pt x="773157" y="1132068"/>
                  </a:cubicBezTo>
                  <a:cubicBezTo>
                    <a:pt x="771043" y="1140847"/>
                    <a:pt x="767467" y="1147023"/>
                    <a:pt x="761615" y="1151575"/>
                  </a:cubicBezTo>
                  <a:cubicBezTo>
                    <a:pt x="756413" y="1155639"/>
                    <a:pt x="750723" y="1158240"/>
                    <a:pt x="743896" y="1159541"/>
                  </a:cubicBezTo>
                  <a:cubicBezTo>
                    <a:pt x="740157" y="1160191"/>
                    <a:pt x="736093" y="1160516"/>
                    <a:pt x="731704" y="1160516"/>
                  </a:cubicBezTo>
                  <a:cubicBezTo>
                    <a:pt x="726339" y="1160516"/>
                    <a:pt x="720812" y="1160028"/>
                    <a:pt x="715448" y="1159541"/>
                  </a:cubicBezTo>
                  <a:lnTo>
                    <a:pt x="715448" y="1159541"/>
                  </a:lnTo>
                  <a:close/>
                  <a:moveTo>
                    <a:pt x="499405" y="71527"/>
                  </a:moveTo>
                  <a:lnTo>
                    <a:pt x="499405" y="72014"/>
                  </a:lnTo>
                  <a:lnTo>
                    <a:pt x="499080" y="72502"/>
                  </a:lnTo>
                  <a:lnTo>
                    <a:pt x="499731" y="72177"/>
                  </a:lnTo>
                  <a:cubicBezTo>
                    <a:pt x="502657" y="70876"/>
                    <a:pt x="505745" y="69901"/>
                    <a:pt x="508834" y="69413"/>
                  </a:cubicBezTo>
                  <a:lnTo>
                    <a:pt x="506558" y="66650"/>
                  </a:lnTo>
                  <a:cubicBezTo>
                    <a:pt x="505258" y="65349"/>
                    <a:pt x="504120" y="64211"/>
                    <a:pt x="502819" y="63073"/>
                  </a:cubicBezTo>
                  <a:cubicBezTo>
                    <a:pt x="501681" y="65837"/>
                    <a:pt x="500543" y="68600"/>
                    <a:pt x="499568" y="71527"/>
                  </a:cubicBezTo>
                  <a:close/>
                </a:path>
              </a:pathLst>
            </a:custGeom>
            <a:solidFill>
              <a:srgbClr val="FFE784"/>
            </a:solidFill>
            <a:ln w="1625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08D3787-F6F0-77AC-0974-E02FA3BD79DA}"/>
                </a:ext>
              </a:extLst>
            </p:cNvPr>
            <p:cNvSpPr/>
            <p:nvPr/>
          </p:nvSpPr>
          <p:spPr>
            <a:xfrm>
              <a:off x="145166" y="3942445"/>
              <a:ext cx="760151" cy="1592925"/>
            </a:xfrm>
            <a:custGeom>
              <a:avLst/>
              <a:gdLst>
                <a:gd name="connsiteX0" fmla="*/ 254081 w 760151"/>
                <a:gd name="connsiteY0" fmla="*/ 1589350 h 1592925"/>
                <a:gd name="connsiteX1" fmla="*/ 240101 w 760151"/>
                <a:gd name="connsiteY1" fmla="*/ 1572118 h 1592925"/>
                <a:gd name="connsiteX2" fmla="*/ 217018 w 760151"/>
                <a:gd name="connsiteY2" fmla="*/ 1550985 h 1592925"/>
                <a:gd name="connsiteX3" fmla="*/ 209865 w 760151"/>
                <a:gd name="connsiteY3" fmla="*/ 1524488 h 1592925"/>
                <a:gd name="connsiteX4" fmla="*/ 206776 w 760151"/>
                <a:gd name="connsiteY4" fmla="*/ 1512458 h 1592925"/>
                <a:gd name="connsiteX5" fmla="*/ 201087 w 760151"/>
                <a:gd name="connsiteY5" fmla="*/ 1491163 h 1592925"/>
                <a:gd name="connsiteX6" fmla="*/ 198161 w 760151"/>
                <a:gd name="connsiteY6" fmla="*/ 1480434 h 1592925"/>
                <a:gd name="connsiteX7" fmla="*/ 191821 w 760151"/>
                <a:gd name="connsiteY7" fmla="*/ 1457025 h 1592925"/>
                <a:gd name="connsiteX8" fmla="*/ 189545 w 760151"/>
                <a:gd name="connsiteY8" fmla="*/ 1448735 h 1592925"/>
                <a:gd name="connsiteX9" fmla="*/ 179466 w 760151"/>
                <a:gd name="connsiteY9" fmla="*/ 1411671 h 1592925"/>
                <a:gd name="connsiteX10" fmla="*/ 162885 w 760151"/>
                <a:gd name="connsiteY10" fmla="*/ 1350061 h 1592925"/>
                <a:gd name="connsiteX11" fmla="*/ 161747 w 760151"/>
                <a:gd name="connsiteY11" fmla="*/ 1345834 h 1592925"/>
                <a:gd name="connsiteX12" fmla="*/ 138176 w 760151"/>
                <a:gd name="connsiteY12" fmla="*/ 1257564 h 1592925"/>
                <a:gd name="connsiteX13" fmla="*/ 125334 w 760151"/>
                <a:gd name="connsiteY13" fmla="*/ 1208309 h 1592925"/>
                <a:gd name="connsiteX14" fmla="*/ 118994 w 760151"/>
                <a:gd name="connsiteY14" fmla="*/ 1183762 h 1592925"/>
                <a:gd name="connsiteX15" fmla="*/ 95260 w 760151"/>
                <a:gd name="connsiteY15" fmla="*/ 1092566 h 1592925"/>
                <a:gd name="connsiteX16" fmla="*/ 81768 w 760151"/>
                <a:gd name="connsiteY16" fmla="*/ 1040709 h 1592925"/>
                <a:gd name="connsiteX17" fmla="*/ 81117 w 760151"/>
                <a:gd name="connsiteY17" fmla="*/ 1038433 h 1592925"/>
                <a:gd name="connsiteX18" fmla="*/ 52669 w 760151"/>
                <a:gd name="connsiteY18" fmla="*/ 927893 h 1592925"/>
                <a:gd name="connsiteX19" fmla="*/ 13492 w 760151"/>
                <a:gd name="connsiteY19" fmla="*/ 755416 h 1592925"/>
                <a:gd name="connsiteX20" fmla="*/ 6502 w 760151"/>
                <a:gd name="connsiteY20" fmla="*/ 714289 h 1592925"/>
                <a:gd name="connsiteX21" fmla="*/ 2601 w 760151"/>
                <a:gd name="connsiteY21" fmla="*/ 675762 h 1592925"/>
                <a:gd name="connsiteX22" fmla="*/ 2113 w 760151"/>
                <a:gd name="connsiteY22" fmla="*/ 670398 h 1592925"/>
                <a:gd name="connsiteX23" fmla="*/ 0 w 760151"/>
                <a:gd name="connsiteY23" fmla="*/ 627482 h 1592925"/>
                <a:gd name="connsiteX24" fmla="*/ 325 w 760151"/>
                <a:gd name="connsiteY24" fmla="*/ 604236 h 1592925"/>
                <a:gd name="connsiteX25" fmla="*/ 2601 w 760151"/>
                <a:gd name="connsiteY25" fmla="*/ 579526 h 1592925"/>
                <a:gd name="connsiteX26" fmla="*/ 9428 w 760151"/>
                <a:gd name="connsiteY26" fmla="*/ 549941 h 1592925"/>
                <a:gd name="connsiteX27" fmla="*/ 21946 w 760151"/>
                <a:gd name="connsiteY27" fmla="*/ 518404 h 1592925"/>
                <a:gd name="connsiteX28" fmla="*/ 48280 w 760151"/>
                <a:gd name="connsiteY28" fmla="*/ 478414 h 1592925"/>
                <a:gd name="connsiteX29" fmla="*/ 94285 w 760151"/>
                <a:gd name="connsiteY29" fmla="*/ 456794 h 1592925"/>
                <a:gd name="connsiteX30" fmla="*/ 105176 w 760151"/>
                <a:gd name="connsiteY30" fmla="*/ 455981 h 1592925"/>
                <a:gd name="connsiteX31" fmla="*/ 141102 w 760151"/>
                <a:gd name="connsiteY31" fmla="*/ 465084 h 1592925"/>
                <a:gd name="connsiteX32" fmla="*/ 169550 w 760151"/>
                <a:gd name="connsiteY32" fmla="*/ 490118 h 1592925"/>
                <a:gd name="connsiteX33" fmla="*/ 170363 w 760151"/>
                <a:gd name="connsiteY33" fmla="*/ 490931 h 1592925"/>
                <a:gd name="connsiteX34" fmla="*/ 194909 w 760151"/>
                <a:gd name="connsiteY34" fmla="*/ 523443 h 1592925"/>
                <a:gd name="connsiteX35" fmla="*/ 214904 w 760151"/>
                <a:gd name="connsiteY35" fmla="*/ 567660 h 1592925"/>
                <a:gd name="connsiteX36" fmla="*/ 226934 w 760151"/>
                <a:gd name="connsiteY36" fmla="*/ 606024 h 1592925"/>
                <a:gd name="connsiteX37" fmla="*/ 229210 w 760151"/>
                <a:gd name="connsiteY37" fmla="*/ 613664 h 1592925"/>
                <a:gd name="connsiteX38" fmla="*/ 238476 w 760151"/>
                <a:gd name="connsiteY38" fmla="*/ 646664 h 1592925"/>
                <a:gd name="connsiteX39" fmla="*/ 249042 w 760151"/>
                <a:gd name="connsiteY39" fmla="*/ 692831 h 1592925"/>
                <a:gd name="connsiteX40" fmla="*/ 260584 w 760151"/>
                <a:gd name="connsiteY40" fmla="*/ 764845 h 1592925"/>
                <a:gd name="connsiteX41" fmla="*/ 262372 w 760151"/>
                <a:gd name="connsiteY41" fmla="*/ 778337 h 1592925"/>
                <a:gd name="connsiteX42" fmla="*/ 271800 w 760151"/>
                <a:gd name="connsiteY42" fmla="*/ 858967 h 1592925"/>
                <a:gd name="connsiteX43" fmla="*/ 285293 w 760151"/>
                <a:gd name="connsiteY43" fmla="*/ 1035670 h 1592925"/>
                <a:gd name="connsiteX44" fmla="*/ 288381 w 760151"/>
                <a:gd name="connsiteY44" fmla="*/ 1157590 h 1592925"/>
                <a:gd name="connsiteX45" fmla="*/ 289194 w 760151"/>
                <a:gd name="connsiteY45" fmla="*/ 1150925 h 1592925"/>
                <a:gd name="connsiteX46" fmla="*/ 290007 w 760151"/>
                <a:gd name="connsiteY46" fmla="*/ 1143772 h 1592925"/>
                <a:gd name="connsiteX47" fmla="*/ 297322 w 760151"/>
                <a:gd name="connsiteY47" fmla="*/ 1088015 h 1592925"/>
                <a:gd name="connsiteX48" fmla="*/ 323982 w 760151"/>
                <a:gd name="connsiteY48" fmla="*/ 921715 h 1592925"/>
                <a:gd name="connsiteX49" fmla="*/ 360721 w 760151"/>
                <a:gd name="connsiteY49" fmla="*/ 749564 h 1592925"/>
                <a:gd name="connsiteX50" fmla="*/ 361046 w 760151"/>
                <a:gd name="connsiteY50" fmla="*/ 748426 h 1592925"/>
                <a:gd name="connsiteX51" fmla="*/ 399735 w 760151"/>
                <a:gd name="connsiteY51" fmla="*/ 586354 h 1592925"/>
                <a:gd name="connsiteX52" fmla="*/ 423306 w 760151"/>
                <a:gd name="connsiteY52" fmla="*/ 506700 h 1592925"/>
                <a:gd name="connsiteX53" fmla="*/ 450616 w 760151"/>
                <a:gd name="connsiteY53" fmla="*/ 429321 h 1592925"/>
                <a:gd name="connsiteX54" fmla="*/ 479064 w 760151"/>
                <a:gd name="connsiteY54" fmla="*/ 360070 h 1592925"/>
                <a:gd name="connsiteX55" fmla="*/ 508813 w 760151"/>
                <a:gd name="connsiteY55" fmla="*/ 300411 h 1592925"/>
                <a:gd name="connsiteX56" fmla="*/ 513202 w 760151"/>
                <a:gd name="connsiteY56" fmla="*/ 292120 h 1592925"/>
                <a:gd name="connsiteX57" fmla="*/ 514340 w 760151"/>
                <a:gd name="connsiteY57" fmla="*/ 290007 h 1592925"/>
                <a:gd name="connsiteX58" fmla="*/ 506862 w 760151"/>
                <a:gd name="connsiteY58" fmla="*/ 269362 h 1592925"/>
                <a:gd name="connsiteX59" fmla="*/ 506862 w 760151"/>
                <a:gd name="connsiteY59" fmla="*/ 217668 h 1592925"/>
                <a:gd name="connsiteX60" fmla="*/ 513527 w 760151"/>
                <a:gd name="connsiteY60" fmla="*/ 180442 h 1592925"/>
                <a:gd name="connsiteX61" fmla="*/ 513527 w 760151"/>
                <a:gd name="connsiteY61" fmla="*/ 179629 h 1592925"/>
                <a:gd name="connsiteX62" fmla="*/ 514340 w 760151"/>
                <a:gd name="connsiteY62" fmla="*/ 176215 h 1592925"/>
                <a:gd name="connsiteX63" fmla="*/ 524419 w 760151"/>
                <a:gd name="connsiteY63" fmla="*/ 136063 h 1592925"/>
                <a:gd name="connsiteX64" fmla="*/ 554492 w 760151"/>
                <a:gd name="connsiteY64" fmla="*/ 50394 h 1592925"/>
                <a:gd name="connsiteX65" fmla="*/ 562620 w 760151"/>
                <a:gd name="connsiteY65" fmla="*/ 32350 h 1592925"/>
                <a:gd name="connsiteX66" fmla="*/ 565546 w 760151"/>
                <a:gd name="connsiteY66" fmla="*/ 24709 h 1592925"/>
                <a:gd name="connsiteX67" fmla="*/ 569123 w 760151"/>
                <a:gd name="connsiteY67" fmla="*/ 19507 h 1592925"/>
                <a:gd name="connsiteX68" fmla="*/ 586029 w 760151"/>
                <a:gd name="connsiteY68" fmla="*/ 2601 h 1592925"/>
                <a:gd name="connsiteX69" fmla="*/ 598546 w 760151"/>
                <a:gd name="connsiteY69" fmla="*/ 0 h 1592925"/>
                <a:gd name="connsiteX70" fmla="*/ 622117 w 760151"/>
                <a:gd name="connsiteY70" fmla="*/ 11217 h 1592925"/>
                <a:gd name="connsiteX71" fmla="*/ 626994 w 760151"/>
                <a:gd name="connsiteY71" fmla="*/ 20158 h 1592925"/>
                <a:gd name="connsiteX72" fmla="*/ 663570 w 760151"/>
                <a:gd name="connsiteY72" fmla="*/ 39502 h 1592925"/>
                <a:gd name="connsiteX73" fmla="*/ 724205 w 760151"/>
                <a:gd name="connsiteY73" fmla="*/ 84694 h 1592925"/>
                <a:gd name="connsiteX74" fmla="*/ 727781 w 760151"/>
                <a:gd name="connsiteY74" fmla="*/ 88270 h 1592925"/>
                <a:gd name="connsiteX75" fmla="*/ 737697 w 760151"/>
                <a:gd name="connsiteY75" fmla="*/ 97048 h 1592925"/>
                <a:gd name="connsiteX76" fmla="*/ 752165 w 760151"/>
                <a:gd name="connsiteY76" fmla="*/ 116556 h 1592925"/>
                <a:gd name="connsiteX77" fmla="*/ 755416 w 760151"/>
                <a:gd name="connsiteY77" fmla="*/ 131674 h 1592925"/>
                <a:gd name="connsiteX78" fmla="*/ 759805 w 760151"/>
                <a:gd name="connsiteY78" fmla="*/ 148580 h 1592925"/>
                <a:gd name="connsiteX79" fmla="*/ 755904 w 760151"/>
                <a:gd name="connsiteY79" fmla="*/ 173939 h 1592925"/>
                <a:gd name="connsiteX80" fmla="*/ 740298 w 760151"/>
                <a:gd name="connsiteY80" fmla="*/ 203525 h 1592925"/>
                <a:gd name="connsiteX81" fmla="*/ 718028 w 760151"/>
                <a:gd name="connsiteY81" fmla="*/ 233111 h 1592925"/>
                <a:gd name="connsiteX82" fmla="*/ 661457 w 760151"/>
                <a:gd name="connsiteY82" fmla="*/ 290495 h 1592925"/>
                <a:gd name="connsiteX83" fmla="*/ 626344 w 760151"/>
                <a:gd name="connsiteY83" fmla="*/ 313578 h 1592925"/>
                <a:gd name="connsiteX84" fmla="*/ 607162 w 760151"/>
                <a:gd name="connsiteY84" fmla="*/ 321381 h 1592925"/>
                <a:gd name="connsiteX85" fmla="*/ 595945 w 760151"/>
                <a:gd name="connsiteY85" fmla="*/ 324795 h 1592925"/>
                <a:gd name="connsiteX86" fmla="*/ 575950 w 760151"/>
                <a:gd name="connsiteY86" fmla="*/ 327558 h 1592925"/>
                <a:gd name="connsiteX87" fmla="*/ 567660 w 760151"/>
                <a:gd name="connsiteY87" fmla="*/ 326908 h 1592925"/>
                <a:gd name="connsiteX88" fmla="*/ 565221 w 760151"/>
                <a:gd name="connsiteY88" fmla="*/ 331460 h 1592925"/>
                <a:gd name="connsiteX89" fmla="*/ 562783 w 760151"/>
                <a:gd name="connsiteY89" fmla="*/ 336174 h 1592925"/>
                <a:gd name="connsiteX90" fmla="*/ 542950 w 760151"/>
                <a:gd name="connsiteY90" fmla="*/ 374863 h 1592925"/>
                <a:gd name="connsiteX91" fmla="*/ 485079 w 760151"/>
                <a:gd name="connsiteY91" fmla="*/ 524419 h 1592925"/>
                <a:gd name="connsiteX92" fmla="*/ 441838 w 760151"/>
                <a:gd name="connsiteY92" fmla="*/ 682102 h 1592925"/>
                <a:gd name="connsiteX93" fmla="*/ 409001 w 760151"/>
                <a:gd name="connsiteY93" fmla="*/ 830682 h 1592925"/>
                <a:gd name="connsiteX94" fmla="*/ 404449 w 760151"/>
                <a:gd name="connsiteY94" fmla="*/ 851652 h 1592925"/>
                <a:gd name="connsiteX95" fmla="*/ 382341 w 760151"/>
                <a:gd name="connsiteY95" fmla="*/ 959754 h 1592925"/>
                <a:gd name="connsiteX96" fmla="*/ 357957 w 760151"/>
                <a:gd name="connsiteY96" fmla="*/ 1122152 h 1592925"/>
                <a:gd name="connsiteX97" fmla="*/ 354056 w 760151"/>
                <a:gd name="connsiteY97" fmla="*/ 1152225 h 1592925"/>
                <a:gd name="connsiteX98" fmla="*/ 352593 w 760151"/>
                <a:gd name="connsiteY98" fmla="*/ 1163930 h 1592925"/>
                <a:gd name="connsiteX99" fmla="*/ 336012 w 760151"/>
                <a:gd name="connsiteY99" fmla="*/ 1293327 h 1592925"/>
                <a:gd name="connsiteX100" fmla="*/ 329834 w 760151"/>
                <a:gd name="connsiteY100" fmla="*/ 1342746 h 1592925"/>
                <a:gd name="connsiteX101" fmla="*/ 327884 w 760151"/>
                <a:gd name="connsiteY101" fmla="*/ 1358514 h 1592925"/>
                <a:gd name="connsiteX102" fmla="*/ 319593 w 760151"/>
                <a:gd name="connsiteY102" fmla="*/ 1424838 h 1592925"/>
                <a:gd name="connsiteX103" fmla="*/ 316667 w 760151"/>
                <a:gd name="connsiteY103" fmla="*/ 1448247 h 1592925"/>
                <a:gd name="connsiteX104" fmla="*/ 316342 w 760151"/>
                <a:gd name="connsiteY104" fmla="*/ 1450360 h 1592925"/>
                <a:gd name="connsiteX105" fmla="*/ 311790 w 760151"/>
                <a:gd name="connsiteY105" fmla="*/ 1486774 h 1592925"/>
                <a:gd name="connsiteX106" fmla="*/ 310977 w 760151"/>
                <a:gd name="connsiteY106" fmla="*/ 1493439 h 1592925"/>
                <a:gd name="connsiteX107" fmla="*/ 305125 w 760151"/>
                <a:gd name="connsiteY107" fmla="*/ 1546921 h 1592925"/>
                <a:gd name="connsiteX108" fmla="*/ 305125 w 760151"/>
                <a:gd name="connsiteY108" fmla="*/ 1548547 h 1592925"/>
                <a:gd name="connsiteX109" fmla="*/ 306263 w 760151"/>
                <a:gd name="connsiteY109" fmla="*/ 1551960 h 1592925"/>
                <a:gd name="connsiteX110" fmla="*/ 294234 w 760151"/>
                <a:gd name="connsiteY110" fmla="*/ 1583009 h 1592925"/>
                <a:gd name="connsiteX111" fmla="*/ 292933 w 760151"/>
                <a:gd name="connsiteY111" fmla="*/ 1583823 h 1592925"/>
                <a:gd name="connsiteX112" fmla="*/ 284805 w 760151"/>
                <a:gd name="connsiteY112" fmla="*/ 1587724 h 1592925"/>
                <a:gd name="connsiteX113" fmla="*/ 283992 w 760151"/>
                <a:gd name="connsiteY113" fmla="*/ 1587724 h 1592925"/>
                <a:gd name="connsiteX114" fmla="*/ 282204 w 760151"/>
                <a:gd name="connsiteY114" fmla="*/ 1589024 h 1592925"/>
                <a:gd name="connsiteX115" fmla="*/ 281391 w 760151"/>
                <a:gd name="connsiteY115" fmla="*/ 1589512 h 1592925"/>
                <a:gd name="connsiteX116" fmla="*/ 279928 w 760151"/>
                <a:gd name="connsiteY116" fmla="*/ 1590162 h 1592925"/>
                <a:gd name="connsiteX117" fmla="*/ 279928 w 760151"/>
                <a:gd name="connsiteY117" fmla="*/ 1590162 h 1592925"/>
                <a:gd name="connsiteX118" fmla="*/ 279278 w 760151"/>
                <a:gd name="connsiteY118" fmla="*/ 1590487 h 1592925"/>
                <a:gd name="connsiteX119" fmla="*/ 274889 w 760151"/>
                <a:gd name="connsiteY119" fmla="*/ 1591951 h 1592925"/>
                <a:gd name="connsiteX120" fmla="*/ 267574 w 760151"/>
                <a:gd name="connsiteY120" fmla="*/ 1592926 h 1592925"/>
                <a:gd name="connsiteX121" fmla="*/ 254081 w 760151"/>
                <a:gd name="connsiteY121" fmla="*/ 1589350 h 1592925"/>
                <a:gd name="connsiteX122" fmla="*/ 254081 w 760151"/>
                <a:gd name="connsiteY122" fmla="*/ 1589350 h 1592925"/>
                <a:gd name="connsiteX123" fmla="*/ 570748 w 760151"/>
                <a:gd name="connsiteY123" fmla="*/ 261071 h 1592925"/>
                <a:gd name="connsiteX124" fmla="*/ 572211 w 760151"/>
                <a:gd name="connsiteY124" fmla="*/ 262372 h 1592925"/>
                <a:gd name="connsiteX125" fmla="*/ 573024 w 760151"/>
                <a:gd name="connsiteY125" fmla="*/ 263185 h 1592925"/>
                <a:gd name="connsiteX126" fmla="*/ 573674 w 760151"/>
                <a:gd name="connsiteY126" fmla="*/ 263185 h 1592925"/>
                <a:gd name="connsiteX127" fmla="*/ 574812 w 760151"/>
                <a:gd name="connsiteY127" fmla="*/ 263510 h 1592925"/>
                <a:gd name="connsiteX128" fmla="*/ 575950 w 760151"/>
                <a:gd name="connsiteY128" fmla="*/ 263510 h 1592925"/>
                <a:gd name="connsiteX129" fmla="*/ 577576 w 760151"/>
                <a:gd name="connsiteY129" fmla="*/ 263510 h 1592925"/>
                <a:gd name="connsiteX130" fmla="*/ 579852 w 760151"/>
                <a:gd name="connsiteY130" fmla="*/ 263185 h 1592925"/>
                <a:gd name="connsiteX131" fmla="*/ 583265 w 760151"/>
                <a:gd name="connsiteY131" fmla="*/ 262209 h 1592925"/>
                <a:gd name="connsiteX132" fmla="*/ 583265 w 760151"/>
                <a:gd name="connsiteY132" fmla="*/ 262209 h 1592925"/>
                <a:gd name="connsiteX133" fmla="*/ 582290 w 760151"/>
                <a:gd name="connsiteY133" fmla="*/ 260259 h 1592925"/>
                <a:gd name="connsiteX134" fmla="*/ 576113 w 760151"/>
                <a:gd name="connsiteY134" fmla="*/ 257495 h 1592925"/>
                <a:gd name="connsiteX135" fmla="*/ 568797 w 760151"/>
                <a:gd name="connsiteY135" fmla="*/ 251968 h 1592925"/>
                <a:gd name="connsiteX136" fmla="*/ 568797 w 760151"/>
                <a:gd name="connsiteY136" fmla="*/ 252618 h 1592925"/>
                <a:gd name="connsiteX137" fmla="*/ 568960 w 760151"/>
                <a:gd name="connsiteY137" fmla="*/ 256195 h 1592925"/>
                <a:gd name="connsiteX138" fmla="*/ 568960 w 760151"/>
                <a:gd name="connsiteY138" fmla="*/ 257658 h 1592925"/>
                <a:gd name="connsiteX139" fmla="*/ 569448 w 760151"/>
                <a:gd name="connsiteY139" fmla="*/ 258633 h 1592925"/>
                <a:gd name="connsiteX140" fmla="*/ 569448 w 760151"/>
                <a:gd name="connsiteY140" fmla="*/ 258633 h 1592925"/>
                <a:gd name="connsiteX141" fmla="*/ 570423 w 760151"/>
                <a:gd name="connsiteY141" fmla="*/ 260909 h 1592925"/>
                <a:gd name="connsiteX142" fmla="*/ 570423 w 760151"/>
                <a:gd name="connsiteY142" fmla="*/ 260909 h 1592925"/>
                <a:gd name="connsiteX143" fmla="*/ 663732 w 760151"/>
                <a:gd name="connsiteY143" fmla="*/ 121270 h 1592925"/>
                <a:gd name="connsiteX144" fmla="*/ 664708 w 760151"/>
                <a:gd name="connsiteY144" fmla="*/ 121758 h 1592925"/>
                <a:gd name="connsiteX145" fmla="*/ 667959 w 760151"/>
                <a:gd name="connsiteY145" fmla="*/ 123708 h 1592925"/>
                <a:gd name="connsiteX146" fmla="*/ 668609 w 760151"/>
                <a:gd name="connsiteY146" fmla="*/ 123708 h 1592925"/>
                <a:gd name="connsiteX147" fmla="*/ 668122 w 760151"/>
                <a:gd name="connsiteY147" fmla="*/ 122895 h 1592925"/>
                <a:gd name="connsiteX148" fmla="*/ 668122 w 760151"/>
                <a:gd name="connsiteY148" fmla="*/ 122895 h 1592925"/>
                <a:gd name="connsiteX149" fmla="*/ 663895 w 760151"/>
                <a:gd name="connsiteY149" fmla="*/ 120132 h 1592925"/>
                <a:gd name="connsiteX150" fmla="*/ 663895 w 760151"/>
                <a:gd name="connsiteY150" fmla="*/ 121432 h 159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60151" h="1592925">
                  <a:moveTo>
                    <a:pt x="254081" y="1589350"/>
                  </a:moveTo>
                  <a:cubicBezTo>
                    <a:pt x="247904" y="1585935"/>
                    <a:pt x="243352" y="1580408"/>
                    <a:pt x="240101" y="1572118"/>
                  </a:cubicBezTo>
                  <a:cubicBezTo>
                    <a:pt x="229210" y="1569842"/>
                    <a:pt x="220269" y="1561714"/>
                    <a:pt x="217018" y="1550985"/>
                  </a:cubicBezTo>
                  <a:cubicBezTo>
                    <a:pt x="214254" y="1542044"/>
                    <a:pt x="211978" y="1532778"/>
                    <a:pt x="209865" y="1524488"/>
                  </a:cubicBezTo>
                  <a:cubicBezTo>
                    <a:pt x="208890" y="1520424"/>
                    <a:pt x="207914" y="1516360"/>
                    <a:pt x="206776" y="1512458"/>
                  </a:cubicBezTo>
                  <a:cubicBezTo>
                    <a:pt x="204826" y="1505306"/>
                    <a:pt x="203037" y="1498153"/>
                    <a:pt x="201087" y="1491163"/>
                  </a:cubicBezTo>
                  <a:lnTo>
                    <a:pt x="198161" y="1480434"/>
                  </a:lnTo>
                  <a:cubicBezTo>
                    <a:pt x="196047" y="1472631"/>
                    <a:pt x="193934" y="1464828"/>
                    <a:pt x="191821" y="1457025"/>
                  </a:cubicBezTo>
                  <a:lnTo>
                    <a:pt x="189545" y="1448735"/>
                  </a:lnTo>
                  <a:cubicBezTo>
                    <a:pt x="186131" y="1436380"/>
                    <a:pt x="182717" y="1424026"/>
                    <a:pt x="179466" y="1411671"/>
                  </a:cubicBezTo>
                  <a:cubicBezTo>
                    <a:pt x="173939" y="1391189"/>
                    <a:pt x="168412" y="1370543"/>
                    <a:pt x="162885" y="1350061"/>
                  </a:cubicBezTo>
                  <a:lnTo>
                    <a:pt x="161747" y="1345834"/>
                  </a:lnTo>
                  <a:cubicBezTo>
                    <a:pt x="153944" y="1316899"/>
                    <a:pt x="145816" y="1286988"/>
                    <a:pt x="138176" y="1257564"/>
                  </a:cubicBezTo>
                  <a:cubicBezTo>
                    <a:pt x="133949" y="1241146"/>
                    <a:pt x="129560" y="1224727"/>
                    <a:pt x="125334" y="1208309"/>
                  </a:cubicBezTo>
                  <a:lnTo>
                    <a:pt x="118994" y="1183762"/>
                  </a:lnTo>
                  <a:cubicBezTo>
                    <a:pt x="111028" y="1153363"/>
                    <a:pt x="103063" y="1122965"/>
                    <a:pt x="95260" y="1092566"/>
                  </a:cubicBezTo>
                  <a:cubicBezTo>
                    <a:pt x="90708" y="1075172"/>
                    <a:pt x="86319" y="1057941"/>
                    <a:pt x="81768" y="1040709"/>
                  </a:cubicBezTo>
                  <a:lnTo>
                    <a:pt x="81117" y="1038433"/>
                  </a:lnTo>
                  <a:cubicBezTo>
                    <a:pt x="71689" y="1002182"/>
                    <a:pt x="61773" y="964794"/>
                    <a:pt x="52669" y="927893"/>
                  </a:cubicBezTo>
                  <a:cubicBezTo>
                    <a:pt x="39014" y="872622"/>
                    <a:pt x="24872" y="813938"/>
                    <a:pt x="13492" y="755416"/>
                  </a:cubicBezTo>
                  <a:cubicBezTo>
                    <a:pt x="11054" y="742412"/>
                    <a:pt x="8616" y="728919"/>
                    <a:pt x="6502" y="714289"/>
                  </a:cubicBezTo>
                  <a:cubicBezTo>
                    <a:pt x="4552" y="701121"/>
                    <a:pt x="3414" y="687141"/>
                    <a:pt x="2601" y="675762"/>
                  </a:cubicBezTo>
                  <a:lnTo>
                    <a:pt x="2113" y="670398"/>
                  </a:lnTo>
                  <a:cubicBezTo>
                    <a:pt x="1138" y="658531"/>
                    <a:pt x="163" y="643087"/>
                    <a:pt x="0" y="627482"/>
                  </a:cubicBezTo>
                  <a:cubicBezTo>
                    <a:pt x="0" y="620166"/>
                    <a:pt x="0" y="612364"/>
                    <a:pt x="325" y="604236"/>
                  </a:cubicBezTo>
                  <a:cubicBezTo>
                    <a:pt x="650" y="597083"/>
                    <a:pt x="1463" y="589443"/>
                    <a:pt x="2601" y="579526"/>
                  </a:cubicBezTo>
                  <a:cubicBezTo>
                    <a:pt x="3739" y="570911"/>
                    <a:pt x="5852" y="561320"/>
                    <a:pt x="9428" y="549941"/>
                  </a:cubicBezTo>
                  <a:cubicBezTo>
                    <a:pt x="12842" y="538561"/>
                    <a:pt x="17882" y="527345"/>
                    <a:pt x="21946" y="518404"/>
                  </a:cubicBezTo>
                  <a:cubicBezTo>
                    <a:pt x="29586" y="501498"/>
                    <a:pt x="37876" y="488818"/>
                    <a:pt x="48280" y="478414"/>
                  </a:cubicBezTo>
                  <a:cubicBezTo>
                    <a:pt x="60147" y="466547"/>
                    <a:pt x="75590" y="459395"/>
                    <a:pt x="94285" y="456794"/>
                  </a:cubicBezTo>
                  <a:cubicBezTo>
                    <a:pt x="98024" y="456306"/>
                    <a:pt x="101600" y="455981"/>
                    <a:pt x="105176" y="455981"/>
                  </a:cubicBezTo>
                  <a:cubicBezTo>
                    <a:pt x="118019" y="455981"/>
                    <a:pt x="130373" y="459070"/>
                    <a:pt x="141102" y="465084"/>
                  </a:cubicBezTo>
                  <a:cubicBezTo>
                    <a:pt x="152644" y="471424"/>
                    <a:pt x="162397" y="481828"/>
                    <a:pt x="169550" y="490118"/>
                  </a:cubicBezTo>
                  <a:lnTo>
                    <a:pt x="170363" y="490931"/>
                  </a:lnTo>
                  <a:cubicBezTo>
                    <a:pt x="179141" y="501173"/>
                    <a:pt x="188244" y="511576"/>
                    <a:pt x="194909" y="523443"/>
                  </a:cubicBezTo>
                  <a:cubicBezTo>
                    <a:pt x="203688" y="539049"/>
                    <a:pt x="210353" y="553517"/>
                    <a:pt x="214904" y="567660"/>
                  </a:cubicBezTo>
                  <a:cubicBezTo>
                    <a:pt x="219131" y="580177"/>
                    <a:pt x="223195" y="593182"/>
                    <a:pt x="226934" y="606024"/>
                  </a:cubicBezTo>
                  <a:lnTo>
                    <a:pt x="229210" y="613664"/>
                  </a:lnTo>
                  <a:cubicBezTo>
                    <a:pt x="232461" y="624393"/>
                    <a:pt x="235712" y="635610"/>
                    <a:pt x="238476" y="646664"/>
                  </a:cubicBezTo>
                  <a:cubicBezTo>
                    <a:pt x="242214" y="661457"/>
                    <a:pt x="245791" y="677062"/>
                    <a:pt x="249042" y="692831"/>
                  </a:cubicBezTo>
                  <a:cubicBezTo>
                    <a:pt x="254081" y="716890"/>
                    <a:pt x="257332" y="741274"/>
                    <a:pt x="260584" y="764845"/>
                  </a:cubicBezTo>
                  <a:lnTo>
                    <a:pt x="262372" y="778337"/>
                  </a:lnTo>
                  <a:cubicBezTo>
                    <a:pt x="266273" y="807598"/>
                    <a:pt x="269524" y="833933"/>
                    <a:pt x="271800" y="858967"/>
                  </a:cubicBezTo>
                  <a:cubicBezTo>
                    <a:pt x="277978" y="923503"/>
                    <a:pt x="282367" y="981212"/>
                    <a:pt x="285293" y="1035670"/>
                  </a:cubicBezTo>
                  <a:cubicBezTo>
                    <a:pt x="287731" y="1080862"/>
                    <a:pt x="288219" y="1124428"/>
                    <a:pt x="288381" y="1157590"/>
                  </a:cubicBezTo>
                  <a:cubicBezTo>
                    <a:pt x="288707" y="1155314"/>
                    <a:pt x="289032" y="1153039"/>
                    <a:pt x="289194" y="1150925"/>
                  </a:cubicBezTo>
                  <a:lnTo>
                    <a:pt x="290007" y="1143772"/>
                  </a:lnTo>
                  <a:cubicBezTo>
                    <a:pt x="292283" y="1125240"/>
                    <a:pt x="294721" y="1106546"/>
                    <a:pt x="297322" y="1088015"/>
                  </a:cubicBezTo>
                  <a:cubicBezTo>
                    <a:pt x="304475" y="1035182"/>
                    <a:pt x="312603" y="978611"/>
                    <a:pt x="323982" y="921715"/>
                  </a:cubicBezTo>
                  <a:cubicBezTo>
                    <a:pt x="335361" y="865632"/>
                    <a:pt x="347228" y="810524"/>
                    <a:pt x="360721" y="749564"/>
                  </a:cubicBezTo>
                  <a:lnTo>
                    <a:pt x="361046" y="748426"/>
                  </a:lnTo>
                  <a:cubicBezTo>
                    <a:pt x="372750" y="695107"/>
                    <a:pt x="384780" y="639999"/>
                    <a:pt x="399735" y="586354"/>
                  </a:cubicBezTo>
                  <a:cubicBezTo>
                    <a:pt x="408676" y="554330"/>
                    <a:pt x="415828" y="529783"/>
                    <a:pt x="423306" y="506700"/>
                  </a:cubicBezTo>
                  <a:cubicBezTo>
                    <a:pt x="430621" y="483779"/>
                    <a:pt x="439237" y="459232"/>
                    <a:pt x="450616" y="429321"/>
                  </a:cubicBezTo>
                  <a:cubicBezTo>
                    <a:pt x="460695" y="402661"/>
                    <a:pt x="469798" y="380553"/>
                    <a:pt x="479064" y="360070"/>
                  </a:cubicBezTo>
                  <a:cubicBezTo>
                    <a:pt x="488330" y="339913"/>
                    <a:pt x="498734" y="319756"/>
                    <a:pt x="508813" y="300411"/>
                  </a:cubicBezTo>
                  <a:lnTo>
                    <a:pt x="513202" y="292120"/>
                  </a:lnTo>
                  <a:cubicBezTo>
                    <a:pt x="513202" y="292120"/>
                    <a:pt x="513852" y="290657"/>
                    <a:pt x="514340" y="290007"/>
                  </a:cubicBezTo>
                  <a:cubicBezTo>
                    <a:pt x="510764" y="283505"/>
                    <a:pt x="508325" y="276515"/>
                    <a:pt x="506862" y="269362"/>
                  </a:cubicBezTo>
                  <a:cubicBezTo>
                    <a:pt x="504099" y="254894"/>
                    <a:pt x="504099" y="238313"/>
                    <a:pt x="506862" y="217668"/>
                  </a:cubicBezTo>
                  <a:cubicBezTo>
                    <a:pt x="508488" y="205151"/>
                    <a:pt x="511089" y="192634"/>
                    <a:pt x="513527" y="180442"/>
                  </a:cubicBezTo>
                  <a:lnTo>
                    <a:pt x="513527" y="179629"/>
                  </a:lnTo>
                  <a:lnTo>
                    <a:pt x="514340" y="176215"/>
                  </a:lnTo>
                  <a:cubicBezTo>
                    <a:pt x="517266" y="161910"/>
                    <a:pt x="520680" y="148417"/>
                    <a:pt x="524419" y="136063"/>
                  </a:cubicBezTo>
                  <a:cubicBezTo>
                    <a:pt x="531734" y="112004"/>
                    <a:pt x="541812" y="80467"/>
                    <a:pt x="554492" y="50394"/>
                  </a:cubicBezTo>
                  <a:cubicBezTo>
                    <a:pt x="557256" y="43891"/>
                    <a:pt x="559857" y="38039"/>
                    <a:pt x="562620" y="32350"/>
                  </a:cubicBezTo>
                  <a:cubicBezTo>
                    <a:pt x="563270" y="29586"/>
                    <a:pt x="564246" y="26985"/>
                    <a:pt x="565546" y="24709"/>
                  </a:cubicBezTo>
                  <a:cubicBezTo>
                    <a:pt x="566522" y="22921"/>
                    <a:pt x="567660" y="21133"/>
                    <a:pt x="569123" y="19507"/>
                  </a:cubicBezTo>
                  <a:cubicBezTo>
                    <a:pt x="572536" y="13655"/>
                    <a:pt x="577576" y="6340"/>
                    <a:pt x="586029" y="2601"/>
                  </a:cubicBezTo>
                  <a:cubicBezTo>
                    <a:pt x="589930" y="813"/>
                    <a:pt x="594319" y="0"/>
                    <a:pt x="598546" y="0"/>
                  </a:cubicBezTo>
                  <a:cubicBezTo>
                    <a:pt x="607812" y="0"/>
                    <a:pt x="616753" y="4227"/>
                    <a:pt x="622117" y="11217"/>
                  </a:cubicBezTo>
                  <a:cubicBezTo>
                    <a:pt x="624230" y="13980"/>
                    <a:pt x="625856" y="16906"/>
                    <a:pt x="626994" y="20158"/>
                  </a:cubicBezTo>
                  <a:cubicBezTo>
                    <a:pt x="641949" y="27310"/>
                    <a:pt x="653329" y="33325"/>
                    <a:pt x="663570" y="39502"/>
                  </a:cubicBezTo>
                  <a:cubicBezTo>
                    <a:pt x="689092" y="54783"/>
                    <a:pt x="708436" y="69088"/>
                    <a:pt x="724205" y="84694"/>
                  </a:cubicBezTo>
                  <a:cubicBezTo>
                    <a:pt x="725343" y="85832"/>
                    <a:pt x="726643" y="87132"/>
                    <a:pt x="727781" y="88270"/>
                  </a:cubicBezTo>
                  <a:cubicBezTo>
                    <a:pt x="731195" y="91034"/>
                    <a:pt x="734446" y="93960"/>
                    <a:pt x="737697" y="97048"/>
                  </a:cubicBezTo>
                  <a:cubicBezTo>
                    <a:pt x="743712" y="102575"/>
                    <a:pt x="748589" y="109078"/>
                    <a:pt x="752165" y="116556"/>
                  </a:cubicBezTo>
                  <a:cubicBezTo>
                    <a:pt x="754441" y="121107"/>
                    <a:pt x="755416" y="126147"/>
                    <a:pt x="755416" y="131674"/>
                  </a:cubicBezTo>
                  <a:cubicBezTo>
                    <a:pt x="757530" y="137526"/>
                    <a:pt x="758993" y="143215"/>
                    <a:pt x="759805" y="148580"/>
                  </a:cubicBezTo>
                  <a:cubicBezTo>
                    <a:pt x="761106" y="157196"/>
                    <a:pt x="758505" y="166136"/>
                    <a:pt x="755904" y="173939"/>
                  </a:cubicBezTo>
                  <a:cubicBezTo>
                    <a:pt x="752328" y="184506"/>
                    <a:pt x="746476" y="193934"/>
                    <a:pt x="740298" y="203525"/>
                  </a:cubicBezTo>
                  <a:cubicBezTo>
                    <a:pt x="733796" y="213766"/>
                    <a:pt x="726318" y="223032"/>
                    <a:pt x="718028" y="233111"/>
                  </a:cubicBezTo>
                  <a:cubicBezTo>
                    <a:pt x="697545" y="258308"/>
                    <a:pt x="679501" y="276515"/>
                    <a:pt x="661457" y="290495"/>
                  </a:cubicBezTo>
                  <a:cubicBezTo>
                    <a:pt x="650077" y="299273"/>
                    <a:pt x="638698" y="307726"/>
                    <a:pt x="626344" y="313578"/>
                  </a:cubicBezTo>
                  <a:cubicBezTo>
                    <a:pt x="620004" y="316504"/>
                    <a:pt x="613664" y="319268"/>
                    <a:pt x="607162" y="321381"/>
                  </a:cubicBezTo>
                  <a:cubicBezTo>
                    <a:pt x="603748" y="322519"/>
                    <a:pt x="599846" y="323820"/>
                    <a:pt x="595945" y="324795"/>
                  </a:cubicBezTo>
                  <a:cubicBezTo>
                    <a:pt x="588955" y="326583"/>
                    <a:pt x="582127" y="327558"/>
                    <a:pt x="575950" y="327558"/>
                  </a:cubicBezTo>
                  <a:cubicBezTo>
                    <a:pt x="573024" y="327558"/>
                    <a:pt x="570423" y="327396"/>
                    <a:pt x="567660" y="326908"/>
                  </a:cubicBezTo>
                  <a:lnTo>
                    <a:pt x="565221" y="331460"/>
                  </a:lnTo>
                  <a:lnTo>
                    <a:pt x="562783" y="336174"/>
                  </a:lnTo>
                  <a:cubicBezTo>
                    <a:pt x="556280" y="348529"/>
                    <a:pt x="549290" y="361696"/>
                    <a:pt x="542950" y="374863"/>
                  </a:cubicBezTo>
                  <a:cubicBezTo>
                    <a:pt x="523443" y="416804"/>
                    <a:pt x="505074" y="464271"/>
                    <a:pt x="485079" y="524419"/>
                  </a:cubicBezTo>
                  <a:cubicBezTo>
                    <a:pt x="469311" y="573999"/>
                    <a:pt x="454843" y="626994"/>
                    <a:pt x="441838" y="682102"/>
                  </a:cubicBezTo>
                  <a:cubicBezTo>
                    <a:pt x="430296" y="731520"/>
                    <a:pt x="419405" y="781914"/>
                    <a:pt x="409001" y="830682"/>
                  </a:cubicBezTo>
                  <a:lnTo>
                    <a:pt x="404449" y="851652"/>
                  </a:lnTo>
                  <a:cubicBezTo>
                    <a:pt x="396809" y="887253"/>
                    <a:pt x="389331" y="923666"/>
                    <a:pt x="382341" y="959754"/>
                  </a:cubicBezTo>
                  <a:cubicBezTo>
                    <a:pt x="372262" y="1015187"/>
                    <a:pt x="364785" y="1070458"/>
                    <a:pt x="357957" y="1122152"/>
                  </a:cubicBezTo>
                  <a:lnTo>
                    <a:pt x="354056" y="1152225"/>
                  </a:lnTo>
                  <a:lnTo>
                    <a:pt x="352593" y="1163930"/>
                  </a:lnTo>
                  <a:cubicBezTo>
                    <a:pt x="347066" y="1206520"/>
                    <a:pt x="341376" y="1250249"/>
                    <a:pt x="336012" y="1293327"/>
                  </a:cubicBezTo>
                  <a:cubicBezTo>
                    <a:pt x="333898" y="1309746"/>
                    <a:pt x="331785" y="1326327"/>
                    <a:pt x="329834" y="1342746"/>
                  </a:cubicBezTo>
                  <a:lnTo>
                    <a:pt x="327884" y="1358514"/>
                  </a:lnTo>
                  <a:cubicBezTo>
                    <a:pt x="325120" y="1380623"/>
                    <a:pt x="322356" y="1402730"/>
                    <a:pt x="319593" y="1424838"/>
                  </a:cubicBezTo>
                  <a:lnTo>
                    <a:pt x="316667" y="1448247"/>
                  </a:lnTo>
                  <a:lnTo>
                    <a:pt x="316342" y="1450360"/>
                  </a:lnTo>
                  <a:cubicBezTo>
                    <a:pt x="314716" y="1462552"/>
                    <a:pt x="313253" y="1474582"/>
                    <a:pt x="311790" y="1486774"/>
                  </a:cubicBezTo>
                  <a:lnTo>
                    <a:pt x="310977" y="1493439"/>
                  </a:lnTo>
                  <a:cubicBezTo>
                    <a:pt x="308701" y="1511320"/>
                    <a:pt x="306426" y="1529202"/>
                    <a:pt x="305125" y="1546921"/>
                  </a:cubicBezTo>
                  <a:lnTo>
                    <a:pt x="305125" y="1548547"/>
                  </a:lnTo>
                  <a:cubicBezTo>
                    <a:pt x="305450" y="1549685"/>
                    <a:pt x="305938" y="1550660"/>
                    <a:pt x="306263" y="1551960"/>
                  </a:cubicBezTo>
                  <a:cubicBezTo>
                    <a:pt x="309677" y="1563665"/>
                    <a:pt x="304637" y="1576670"/>
                    <a:pt x="294234" y="1583009"/>
                  </a:cubicBezTo>
                  <a:cubicBezTo>
                    <a:pt x="294071" y="1583009"/>
                    <a:pt x="293421" y="1583497"/>
                    <a:pt x="292933" y="1583823"/>
                  </a:cubicBezTo>
                  <a:cubicBezTo>
                    <a:pt x="290170" y="1585610"/>
                    <a:pt x="287569" y="1586911"/>
                    <a:pt x="284805" y="1587724"/>
                  </a:cubicBezTo>
                  <a:lnTo>
                    <a:pt x="283992" y="1587724"/>
                  </a:lnTo>
                  <a:cubicBezTo>
                    <a:pt x="283992" y="1587724"/>
                    <a:pt x="282854" y="1588699"/>
                    <a:pt x="282204" y="1589024"/>
                  </a:cubicBezTo>
                  <a:lnTo>
                    <a:pt x="281391" y="1589512"/>
                  </a:lnTo>
                  <a:cubicBezTo>
                    <a:pt x="281391" y="1589512"/>
                    <a:pt x="280416" y="1589999"/>
                    <a:pt x="279928" y="1590162"/>
                  </a:cubicBezTo>
                  <a:lnTo>
                    <a:pt x="279928" y="1590162"/>
                  </a:lnTo>
                  <a:lnTo>
                    <a:pt x="279278" y="1590487"/>
                  </a:lnTo>
                  <a:cubicBezTo>
                    <a:pt x="277978" y="1591137"/>
                    <a:pt x="276515" y="1591625"/>
                    <a:pt x="274889" y="1591951"/>
                  </a:cubicBezTo>
                  <a:cubicBezTo>
                    <a:pt x="272451" y="1592600"/>
                    <a:pt x="270012" y="1592926"/>
                    <a:pt x="267574" y="1592926"/>
                  </a:cubicBezTo>
                  <a:cubicBezTo>
                    <a:pt x="262860" y="1592926"/>
                    <a:pt x="258308" y="1591788"/>
                    <a:pt x="254081" y="1589350"/>
                  </a:cubicBezTo>
                  <a:lnTo>
                    <a:pt x="254081" y="1589350"/>
                  </a:lnTo>
                  <a:close/>
                  <a:moveTo>
                    <a:pt x="570748" y="261071"/>
                  </a:moveTo>
                  <a:cubicBezTo>
                    <a:pt x="570748" y="261071"/>
                    <a:pt x="571886" y="262047"/>
                    <a:pt x="572211" y="262372"/>
                  </a:cubicBezTo>
                  <a:lnTo>
                    <a:pt x="573024" y="263185"/>
                  </a:lnTo>
                  <a:lnTo>
                    <a:pt x="573674" y="263185"/>
                  </a:lnTo>
                  <a:lnTo>
                    <a:pt x="574812" y="263510"/>
                  </a:lnTo>
                  <a:lnTo>
                    <a:pt x="575950" y="263510"/>
                  </a:lnTo>
                  <a:cubicBezTo>
                    <a:pt x="575950" y="263510"/>
                    <a:pt x="577088" y="263510"/>
                    <a:pt x="577576" y="263510"/>
                  </a:cubicBezTo>
                  <a:cubicBezTo>
                    <a:pt x="578388" y="263510"/>
                    <a:pt x="579039" y="263347"/>
                    <a:pt x="579852" y="263185"/>
                  </a:cubicBezTo>
                  <a:cubicBezTo>
                    <a:pt x="580989" y="262860"/>
                    <a:pt x="582127" y="262534"/>
                    <a:pt x="583265" y="262209"/>
                  </a:cubicBezTo>
                  <a:lnTo>
                    <a:pt x="583265" y="262209"/>
                  </a:lnTo>
                  <a:cubicBezTo>
                    <a:pt x="583265" y="262209"/>
                    <a:pt x="582615" y="260909"/>
                    <a:pt x="582290" y="260259"/>
                  </a:cubicBezTo>
                  <a:cubicBezTo>
                    <a:pt x="580339" y="259608"/>
                    <a:pt x="578226" y="258633"/>
                    <a:pt x="576113" y="257495"/>
                  </a:cubicBezTo>
                  <a:cubicBezTo>
                    <a:pt x="573512" y="256195"/>
                    <a:pt x="571073" y="254244"/>
                    <a:pt x="568797" y="251968"/>
                  </a:cubicBezTo>
                  <a:lnTo>
                    <a:pt x="568797" y="252618"/>
                  </a:lnTo>
                  <a:cubicBezTo>
                    <a:pt x="568797" y="253756"/>
                    <a:pt x="568797" y="255057"/>
                    <a:pt x="568960" y="256195"/>
                  </a:cubicBezTo>
                  <a:lnTo>
                    <a:pt x="568960" y="257658"/>
                  </a:lnTo>
                  <a:lnTo>
                    <a:pt x="569448" y="258633"/>
                  </a:lnTo>
                  <a:lnTo>
                    <a:pt x="569448" y="258633"/>
                  </a:lnTo>
                  <a:cubicBezTo>
                    <a:pt x="569448" y="258633"/>
                    <a:pt x="570098" y="260259"/>
                    <a:pt x="570423" y="260909"/>
                  </a:cubicBezTo>
                  <a:lnTo>
                    <a:pt x="570423" y="260909"/>
                  </a:lnTo>
                  <a:close/>
                  <a:moveTo>
                    <a:pt x="663732" y="121270"/>
                  </a:moveTo>
                  <a:lnTo>
                    <a:pt x="664708" y="121758"/>
                  </a:lnTo>
                  <a:cubicBezTo>
                    <a:pt x="665846" y="122408"/>
                    <a:pt x="666984" y="122895"/>
                    <a:pt x="667959" y="123708"/>
                  </a:cubicBezTo>
                  <a:lnTo>
                    <a:pt x="668609" y="123708"/>
                  </a:lnTo>
                  <a:lnTo>
                    <a:pt x="668122" y="122895"/>
                  </a:lnTo>
                  <a:lnTo>
                    <a:pt x="668122" y="122895"/>
                  </a:lnTo>
                  <a:cubicBezTo>
                    <a:pt x="666821" y="122083"/>
                    <a:pt x="665358" y="121107"/>
                    <a:pt x="663895" y="120132"/>
                  </a:cubicBezTo>
                  <a:lnTo>
                    <a:pt x="663895" y="121432"/>
                  </a:lnTo>
                  <a:close/>
                </a:path>
              </a:pathLst>
            </a:custGeom>
            <a:solidFill>
              <a:srgbClr val="A4C45F"/>
            </a:solidFill>
            <a:ln w="1625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181E9547-EECD-4686-699F-8921A87DEBC3}"/>
                </a:ext>
              </a:extLst>
            </p:cNvPr>
            <p:cNvSpPr/>
            <p:nvPr/>
          </p:nvSpPr>
          <p:spPr>
            <a:xfrm>
              <a:off x="691628" y="4162648"/>
              <a:ext cx="63591" cy="60538"/>
            </a:xfrm>
            <a:custGeom>
              <a:avLst/>
              <a:gdLst>
                <a:gd name="connsiteX0" fmla="*/ 22660 w 63591"/>
                <a:gd name="connsiteY0" fmla="*/ 59400 h 60538"/>
                <a:gd name="connsiteX1" fmla="*/ 389 w 63591"/>
                <a:gd name="connsiteY1" fmla="*/ 34366 h 60538"/>
                <a:gd name="connsiteX2" fmla="*/ 17620 w 63591"/>
                <a:gd name="connsiteY2" fmla="*/ 3155 h 60538"/>
                <a:gd name="connsiteX3" fmla="*/ 27862 w 63591"/>
                <a:gd name="connsiteY3" fmla="*/ 228 h 60538"/>
                <a:gd name="connsiteX4" fmla="*/ 24936 w 63591"/>
                <a:gd name="connsiteY4" fmla="*/ 879 h 60538"/>
                <a:gd name="connsiteX5" fmla="*/ 42004 w 63591"/>
                <a:gd name="connsiteY5" fmla="*/ 1854 h 60538"/>
                <a:gd name="connsiteX6" fmla="*/ 47857 w 63591"/>
                <a:gd name="connsiteY6" fmla="*/ 5105 h 60538"/>
                <a:gd name="connsiteX7" fmla="*/ 62487 w 63591"/>
                <a:gd name="connsiteY7" fmla="*/ 22662 h 60538"/>
                <a:gd name="connsiteX8" fmla="*/ 60049 w 63591"/>
                <a:gd name="connsiteY8" fmla="*/ 44445 h 60538"/>
                <a:gd name="connsiteX9" fmla="*/ 43630 w 63591"/>
                <a:gd name="connsiteY9" fmla="*/ 57937 h 60538"/>
                <a:gd name="connsiteX10" fmla="*/ 29975 w 63591"/>
                <a:gd name="connsiteY10" fmla="*/ 60538 h 60538"/>
                <a:gd name="connsiteX11" fmla="*/ 22660 w 63591"/>
                <a:gd name="connsiteY11" fmla="*/ 59563 h 6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591" h="60538">
                  <a:moveTo>
                    <a:pt x="22660" y="59400"/>
                  </a:moveTo>
                  <a:cubicBezTo>
                    <a:pt x="10630" y="56312"/>
                    <a:pt x="2502" y="46395"/>
                    <a:pt x="389" y="34366"/>
                  </a:cubicBezTo>
                  <a:cubicBezTo>
                    <a:pt x="-1887" y="21686"/>
                    <a:pt x="6079" y="8194"/>
                    <a:pt x="17620" y="3155"/>
                  </a:cubicBezTo>
                  <a:cubicBezTo>
                    <a:pt x="21034" y="1691"/>
                    <a:pt x="24285" y="879"/>
                    <a:pt x="27862" y="228"/>
                  </a:cubicBezTo>
                  <a:cubicBezTo>
                    <a:pt x="26886" y="391"/>
                    <a:pt x="25911" y="716"/>
                    <a:pt x="24936" y="879"/>
                  </a:cubicBezTo>
                  <a:cubicBezTo>
                    <a:pt x="30788" y="-422"/>
                    <a:pt x="36315" y="-422"/>
                    <a:pt x="42004" y="1854"/>
                  </a:cubicBezTo>
                  <a:cubicBezTo>
                    <a:pt x="44118" y="2667"/>
                    <a:pt x="46068" y="3804"/>
                    <a:pt x="47857" y="5105"/>
                  </a:cubicBezTo>
                  <a:cubicBezTo>
                    <a:pt x="54684" y="8682"/>
                    <a:pt x="60211" y="14859"/>
                    <a:pt x="62487" y="22662"/>
                  </a:cubicBezTo>
                  <a:cubicBezTo>
                    <a:pt x="64600" y="29977"/>
                    <a:pt x="63625" y="37779"/>
                    <a:pt x="60049" y="44445"/>
                  </a:cubicBezTo>
                  <a:cubicBezTo>
                    <a:pt x="56310" y="51110"/>
                    <a:pt x="50620" y="55336"/>
                    <a:pt x="43630" y="57937"/>
                  </a:cubicBezTo>
                  <a:cubicBezTo>
                    <a:pt x="39078" y="59400"/>
                    <a:pt x="34527" y="60538"/>
                    <a:pt x="29975" y="60538"/>
                  </a:cubicBezTo>
                  <a:cubicBezTo>
                    <a:pt x="27537" y="60538"/>
                    <a:pt x="25098" y="60213"/>
                    <a:pt x="22660" y="59563"/>
                  </a:cubicBezTo>
                  <a:close/>
                </a:path>
              </a:pathLst>
            </a:custGeom>
            <a:solidFill>
              <a:srgbClr val="A4C45F"/>
            </a:solidFill>
            <a:ln w="16256"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41897832-3810-23A1-B3B3-A9FACC4696B7}"/>
                </a:ext>
              </a:extLst>
            </p:cNvPr>
            <p:cNvSpPr/>
            <p:nvPr/>
          </p:nvSpPr>
          <p:spPr>
            <a:xfrm>
              <a:off x="4200614" y="5614926"/>
              <a:ext cx="545974" cy="435598"/>
            </a:xfrm>
            <a:custGeom>
              <a:avLst/>
              <a:gdLst>
                <a:gd name="connsiteX0" fmla="*/ 17492 w 545974"/>
                <a:gd name="connsiteY0" fmla="*/ 433647 h 435598"/>
                <a:gd name="connsiteX1" fmla="*/ 1073 w 545974"/>
                <a:gd name="connsiteY1" fmla="*/ 415603 h 435598"/>
                <a:gd name="connsiteX2" fmla="*/ 6276 w 545974"/>
                <a:gd name="connsiteY2" fmla="*/ 390406 h 435598"/>
                <a:gd name="connsiteX3" fmla="*/ 5788 w 545974"/>
                <a:gd name="connsiteY3" fmla="*/ 390894 h 435598"/>
                <a:gd name="connsiteX4" fmla="*/ 6438 w 545974"/>
                <a:gd name="connsiteY4" fmla="*/ 390244 h 435598"/>
                <a:gd name="connsiteX5" fmla="*/ 7251 w 545974"/>
                <a:gd name="connsiteY5" fmla="*/ 389106 h 435598"/>
                <a:gd name="connsiteX6" fmla="*/ 26433 w 545974"/>
                <a:gd name="connsiteY6" fmla="*/ 363096 h 435598"/>
                <a:gd name="connsiteX7" fmla="*/ 48703 w 545974"/>
                <a:gd name="connsiteY7" fmla="*/ 333835 h 435598"/>
                <a:gd name="connsiteX8" fmla="*/ 96659 w 545974"/>
                <a:gd name="connsiteY8" fmla="*/ 274013 h 435598"/>
                <a:gd name="connsiteX9" fmla="*/ 149328 w 545974"/>
                <a:gd name="connsiteY9" fmla="*/ 214191 h 435598"/>
                <a:gd name="connsiteX10" fmla="*/ 205736 w 545974"/>
                <a:gd name="connsiteY10" fmla="*/ 158758 h 435598"/>
                <a:gd name="connsiteX11" fmla="*/ 205086 w 545974"/>
                <a:gd name="connsiteY11" fmla="*/ 159408 h 435598"/>
                <a:gd name="connsiteX12" fmla="*/ 206224 w 545974"/>
                <a:gd name="connsiteY12" fmla="*/ 158433 h 435598"/>
                <a:gd name="connsiteX13" fmla="*/ 206224 w 545974"/>
                <a:gd name="connsiteY13" fmla="*/ 158433 h 435598"/>
                <a:gd name="connsiteX14" fmla="*/ 207037 w 545974"/>
                <a:gd name="connsiteY14" fmla="*/ 157783 h 435598"/>
                <a:gd name="connsiteX15" fmla="*/ 347976 w 545974"/>
                <a:gd name="connsiteY15" fmla="*/ 57483 h 435598"/>
                <a:gd name="connsiteX16" fmla="*/ 425680 w 545974"/>
                <a:gd name="connsiteY16" fmla="*/ 21232 h 435598"/>
                <a:gd name="connsiteX17" fmla="*/ 469246 w 545974"/>
                <a:gd name="connsiteY17" fmla="*/ 4976 h 435598"/>
                <a:gd name="connsiteX18" fmla="*/ 509724 w 545974"/>
                <a:gd name="connsiteY18" fmla="*/ 1075 h 435598"/>
                <a:gd name="connsiteX19" fmla="*/ 527768 w 545974"/>
                <a:gd name="connsiteY19" fmla="*/ 8553 h 435598"/>
                <a:gd name="connsiteX20" fmla="*/ 535245 w 545974"/>
                <a:gd name="connsiteY20" fmla="*/ 15380 h 435598"/>
                <a:gd name="connsiteX21" fmla="*/ 542236 w 545974"/>
                <a:gd name="connsiteY21" fmla="*/ 26434 h 435598"/>
                <a:gd name="connsiteX22" fmla="*/ 545974 w 545974"/>
                <a:gd name="connsiteY22" fmla="*/ 47730 h 435598"/>
                <a:gd name="connsiteX23" fmla="*/ 540935 w 545974"/>
                <a:gd name="connsiteY23" fmla="*/ 71463 h 435598"/>
                <a:gd name="connsiteX24" fmla="*/ 521753 w 545974"/>
                <a:gd name="connsiteY24" fmla="*/ 107227 h 435598"/>
                <a:gd name="connsiteX25" fmla="*/ 495906 w 545974"/>
                <a:gd name="connsiteY25" fmla="*/ 141527 h 435598"/>
                <a:gd name="connsiteX26" fmla="*/ 434296 w 545974"/>
                <a:gd name="connsiteY26" fmla="*/ 205413 h 435598"/>
                <a:gd name="connsiteX27" fmla="*/ 365045 w 545974"/>
                <a:gd name="connsiteY27" fmla="*/ 259058 h 435598"/>
                <a:gd name="connsiteX28" fmla="*/ 286854 w 545974"/>
                <a:gd name="connsiteY28" fmla="*/ 304900 h 435598"/>
                <a:gd name="connsiteX29" fmla="*/ 163796 w 545974"/>
                <a:gd name="connsiteY29" fmla="*/ 373988 h 435598"/>
                <a:gd name="connsiteX30" fmla="*/ 107062 w 545974"/>
                <a:gd name="connsiteY30" fmla="*/ 403736 h 435598"/>
                <a:gd name="connsiteX31" fmla="*/ 78777 w 545974"/>
                <a:gd name="connsiteY31" fmla="*/ 418041 h 435598"/>
                <a:gd name="connsiteX32" fmla="*/ 64797 w 545974"/>
                <a:gd name="connsiteY32" fmla="*/ 425194 h 435598"/>
                <a:gd name="connsiteX33" fmla="*/ 45290 w 545974"/>
                <a:gd name="connsiteY33" fmla="*/ 432022 h 435598"/>
                <a:gd name="connsiteX34" fmla="*/ 40738 w 545974"/>
                <a:gd name="connsiteY34" fmla="*/ 432509 h 435598"/>
                <a:gd name="connsiteX35" fmla="*/ 27571 w 545974"/>
                <a:gd name="connsiteY35" fmla="*/ 435598 h 435598"/>
                <a:gd name="connsiteX36" fmla="*/ 17492 w 545974"/>
                <a:gd name="connsiteY36" fmla="*/ 433647 h 43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5974" h="435598">
                  <a:moveTo>
                    <a:pt x="17492" y="433647"/>
                  </a:moveTo>
                  <a:cubicBezTo>
                    <a:pt x="9526" y="430396"/>
                    <a:pt x="3512" y="423894"/>
                    <a:pt x="1073" y="415603"/>
                  </a:cubicBezTo>
                  <a:cubicBezTo>
                    <a:pt x="-1528" y="406662"/>
                    <a:pt x="749" y="397721"/>
                    <a:pt x="6276" y="390406"/>
                  </a:cubicBezTo>
                  <a:lnTo>
                    <a:pt x="5788" y="390894"/>
                  </a:lnTo>
                  <a:lnTo>
                    <a:pt x="6438" y="390244"/>
                  </a:lnTo>
                  <a:cubicBezTo>
                    <a:pt x="6438" y="390244"/>
                    <a:pt x="7088" y="389431"/>
                    <a:pt x="7251" y="389106"/>
                  </a:cubicBezTo>
                  <a:cubicBezTo>
                    <a:pt x="13916" y="380653"/>
                    <a:pt x="19930" y="371712"/>
                    <a:pt x="26433" y="363096"/>
                  </a:cubicBezTo>
                  <a:cubicBezTo>
                    <a:pt x="33748" y="353342"/>
                    <a:pt x="41063" y="343589"/>
                    <a:pt x="48703" y="333835"/>
                  </a:cubicBezTo>
                  <a:cubicBezTo>
                    <a:pt x="64309" y="313678"/>
                    <a:pt x="80240" y="293683"/>
                    <a:pt x="96659" y="274013"/>
                  </a:cubicBezTo>
                  <a:cubicBezTo>
                    <a:pt x="113727" y="253693"/>
                    <a:pt x="131284" y="233698"/>
                    <a:pt x="149328" y="214191"/>
                  </a:cubicBezTo>
                  <a:cubicBezTo>
                    <a:pt x="167210" y="194846"/>
                    <a:pt x="186392" y="176802"/>
                    <a:pt x="205736" y="158758"/>
                  </a:cubicBezTo>
                  <a:lnTo>
                    <a:pt x="205086" y="159408"/>
                  </a:lnTo>
                  <a:cubicBezTo>
                    <a:pt x="205086" y="159408"/>
                    <a:pt x="205899" y="158758"/>
                    <a:pt x="206224" y="158433"/>
                  </a:cubicBezTo>
                  <a:lnTo>
                    <a:pt x="206224" y="158433"/>
                  </a:lnTo>
                  <a:lnTo>
                    <a:pt x="207037" y="157783"/>
                  </a:lnTo>
                  <a:cubicBezTo>
                    <a:pt x="249465" y="118606"/>
                    <a:pt x="297095" y="84793"/>
                    <a:pt x="347976" y="57483"/>
                  </a:cubicBezTo>
                  <a:cubicBezTo>
                    <a:pt x="373173" y="43991"/>
                    <a:pt x="399345" y="32124"/>
                    <a:pt x="425680" y="21232"/>
                  </a:cubicBezTo>
                  <a:cubicBezTo>
                    <a:pt x="439985" y="15380"/>
                    <a:pt x="454453" y="9528"/>
                    <a:pt x="469246" y="4976"/>
                  </a:cubicBezTo>
                  <a:cubicBezTo>
                    <a:pt x="482251" y="912"/>
                    <a:pt x="496231" y="-1526"/>
                    <a:pt x="509724" y="1075"/>
                  </a:cubicBezTo>
                  <a:cubicBezTo>
                    <a:pt x="515901" y="2213"/>
                    <a:pt x="522728" y="4489"/>
                    <a:pt x="527768" y="8553"/>
                  </a:cubicBezTo>
                  <a:cubicBezTo>
                    <a:pt x="530369" y="10666"/>
                    <a:pt x="533133" y="12779"/>
                    <a:pt x="535245" y="15380"/>
                  </a:cubicBezTo>
                  <a:cubicBezTo>
                    <a:pt x="538009" y="18957"/>
                    <a:pt x="540123" y="22533"/>
                    <a:pt x="542236" y="26434"/>
                  </a:cubicBezTo>
                  <a:cubicBezTo>
                    <a:pt x="545487" y="32774"/>
                    <a:pt x="545974" y="40740"/>
                    <a:pt x="545974" y="47730"/>
                  </a:cubicBezTo>
                  <a:cubicBezTo>
                    <a:pt x="545974" y="56020"/>
                    <a:pt x="543536" y="63661"/>
                    <a:pt x="540935" y="71463"/>
                  </a:cubicBezTo>
                  <a:cubicBezTo>
                    <a:pt x="536709" y="84306"/>
                    <a:pt x="529069" y="95847"/>
                    <a:pt x="521753" y="107227"/>
                  </a:cubicBezTo>
                  <a:cubicBezTo>
                    <a:pt x="514113" y="119256"/>
                    <a:pt x="505172" y="130635"/>
                    <a:pt x="495906" y="141527"/>
                  </a:cubicBezTo>
                  <a:cubicBezTo>
                    <a:pt x="476724" y="164123"/>
                    <a:pt x="456241" y="185581"/>
                    <a:pt x="434296" y="205413"/>
                  </a:cubicBezTo>
                  <a:cubicBezTo>
                    <a:pt x="412676" y="225083"/>
                    <a:pt x="389754" y="243289"/>
                    <a:pt x="365045" y="259058"/>
                  </a:cubicBezTo>
                  <a:cubicBezTo>
                    <a:pt x="339524" y="275314"/>
                    <a:pt x="313189" y="290269"/>
                    <a:pt x="286854" y="304900"/>
                  </a:cubicBezTo>
                  <a:cubicBezTo>
                    <a:pt x="245726" y="327821"/>
                    <a:pt x="204924" y="351067"/>
                    <a:pt x="163796" y="373988"/>
                  </a:cubicBezTo>
                  <a:cubicBezTo>
                    <a:pt x="145101" y="384391"/>
                    <a:pt x="126245" y="394145"/>
                    <a:pt x="107062" y="403736"/>
                  </a:cubicBezTo>
                  <a:cubicBezTo>
                    <a:pt x="97634" y="408450"/>
                    <a:pt x="88205" y="413165"/>
                    <a:pt x="78777" y="418041"/>
                  </a:cubicBezTo>
                  <a:cubicBezTo>
                    <a:pt x="74063" y="420480"/>
                    <a:pt x="69511" y="422756"/>
                    <a:pt x="64797" y="425194"/>
                  </a:cubicBezTo>
                  <a:cubicBezTo>
                    <a:pt x="58457" y="428445"/>
                    <a:pt x="52280" y="430558"/>
                    <a:pt x="45290" y="432022"/>
                  </a:cubicBezTo>
                  <a:cubicBezTo>
                    <a:pt x="43827" y="432347"/>
                    <a:pt x="42201" y="432509"/>
                    <a:pt x="40738" y="432509"/>
                  </a:cubicBezTo>
                  <a:cubicBezTo>
                    <a:pt x="36674" y="434460"/>
                    <a:pt x="32122" y="435598"/>
                    <a:pt x="27571" y="435598"/>
                  </a:cubicBezTo>
                  <a:cubicBezTo>
                    <a:pt x="24157" y="435598"/>
                    <a:pt x="20743" y="434948"/>
                    <a:pt x="17492" y="433647"/>
                  </a:cubicBezTo>
                  <a:close/>
                </a:path>
              </a:pathLst>
            </a:custGeom>
            <a:solidFill>
              <a:srgbClr val="A4C45F"/>
            </a:solidFill>
            <a:ln w="1625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9BC4B8C3-61FC-92DD-C028-837E432845D8}"/>
                </a:ext>
              </a:extLst>
            </p:cNvPr>
            <p:cNvSpPr/>
            <p:nvPr userDrawn="1"/>
          </p:nvSpPr>
          <p:spPr>
            <a:xfrm>
              <a:off x="4094992" y="5188955"/>
              <a:ext cx="522389" cy="742574"/>
            </a:xfrm>
            <a:custGeom>
              <a:avLst/>
              <a:gdLst>
                <a:gd name="connsiteX0" fmla="*/ 9810 w 522389"/>
                <a:gd name="connsiteY0" fmla="*/ 733959 h 742574"/>
                <a:gd name="connsiteX1" fmla="*/ 8672 w 522389"/>
                <a:gd name="connsiteY1" fmla="*/ 689255 h 742574"/>
                <a:gd name="connsiteX2" fmla="*/ 17126 w 522389"/>
                <a:gd name="connsiteY2" fmla="*/ 681289 h 742574"/>
                <a:gd name="connsiteX3" fmla="*/ 19726 w 522389"/>
                <a:gd name="connsiteY3" fmla="*/ 659994 h 742574"/>
                <a:gd name="connsiteX4" fmla="*/ 27692 w 522389"/>
                <a:gd name="connsiteY4" fmla="*/ 640812 h 742574"/>
                <a:gd name="connsiteX5" fmla="*/ 45898 w 522389"/>
                <a:gd name="connsiteY5" fmla="*/ 600335 h 742574"/>
                <a:gd name="connsiteX6" fmla="*/ 84750 w 522389"/>
                <a:gd name="connsiteY6" fmla="*/ 521005 h 742574"/>
                <a:gd name="connsiteX7" fmla="*/ 163755 w 522389"/>
                <a:gd name="connsiteY7" fmla="*/ 372751 h 742574"/>
                <a:gd name="connsiteX8" fmla="*/ 254626 w 522389"/>
                <a:gd name="connsiteY8" fmla="*/ 220757 h 742574"/>
                <a:gd name="connsiteX9" fmla="*/ 356063 w 522389"/>
                <a:gd name="connsiteY9" fmla="*/ 81606 h 742574"/>
                <a:gd name="connsiteX10" fmla="*/ 412796 w 522389"/>
                <a:gd name="connsiteY10" fmla="*/ 22921 h 742574"/>
                <a:gd name="connsiteX11" fmla="*/ 435230 w 522389"/>
                <a:gd name="connsiteY11" fmla="*/ 7478 h 742574"/>
                <a:gd name="connsiteX12" fmla="*/ 480096 w 522389"/>
                <a:gd name="connsiteY12" fmla="*/ 2113 h 742574"/>
                <a:gd name="connsiteX13" fmla="*/ 497490 w 522389"/>
                <a:gd name="connsiteY13" fmla="*/ 10892 h 742574"/>
                <a:gd name="connsiteX14" fmla="*/ 511308 w 522389"/>
                <a:gd name="connsiteY14" fmla="*/ 26173 h 742574"/>
                <a:gd name="connsiteX15" fmla="*/ 519761 w 522389"/>
                <a:gd name="connsiteY15" fmla="*/ 47468 h 742574"/>
                <a:gd name="connsiteX16" fmla="*/ 522199 w 522389"/>
                <a:gd name="connsiteY16" fmla="*/ 79329 h 742574"/>
                <a:gd name="connsiteX17" fmla="*/ 499766 w 522389"/>
                <a:gd name="connsiteY17" fmla="*/ 167762 h 742574"/>
                <a:gd name="connsiteX18" fmla="*/ 460589 w 522389"/>
                <a:gd name="connsiteY18" fmla="*/ 241565 h 742574"/>
                <a:gd name="connsiteX19" fmla="*/ 358014 w 522389"/>
                <a:gd name="connsiteY19" fmla="*/ 384617 h 742574"/>
                <a:gd name="connsiteX20" fmla="*/ 252512 w 522389"/>
                <a:gd name="connsiteY20" fmla="*/ 515316 h 742574"/>
                <a:gd name="connsiteX21" fmla="*/ 142947 w 522389"/>
                <a:gd name="connsiteY21" fmla="*/ 639512 h 742574"/>
                <a:gd name="connsiteX22" fmla="*/ 62480 w 522389"/>
                <a:gd name="connsiteY22" fmla="*/ 725181 h 742574"/>
                <a:gd name="connsiteX23" fmla="*/ 54352 w 522389"/>
                <a:gd name="connsiteY23" fmla="*/ 732821 h 742574"/>
                <a:gd name="connsiteX24" fmla="*/ 31918 w 522389"/>
                <a:gd name="connsiteY24" fmla="*/ 742575 h 742574"/>
                <a:gd name="connsiteX25" fmla="*/ 31593 w 522389"/>
                <a:gd name="connsiteY25" fmla="*/ 742575 h 742574"/>
                <a:gd name="connsiteX26" fmla="*/ 9810 w 522389"/>
                <a:gd name="connsiteY26" fmla="*/ 733796 h 74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2389" h="742574">
                  <a:moveTo>
                    <a:pt x="9810" y="733959"/>
                  </a:moveTo>
                  <a:cubicBezTo>
                    <a:pt x="-2057" y="722580"/>
                    <a:pt x="-4007" y="700959"/>
                    <a:pt x="8672" y="689255"/>
                  </a:cubicBezTo>
                  <a:cubicBezTo>
                    <a:pt x="11436" y="686654"/>
                    <a:pt x="14362" y="684053"/>
                    <a:pt x="17126" y="681289"/>
                  </a:cubicBezTo>
                  <a:cubicBezTo>
                    <a:pt x="15825" y="674136"/>
                    <a:pt x="17126" y="667147"/>
                    <a:pt x="19726" y="659994"/>
                  </a:cubicBezTo>
                  <a:cubicBezTo>
                    <a:pt x="22165" y="653492"/>
                    <a:pt x="24928" y="647152"/>
                    <a:pt x="27692" y="640812"/>
                  </a:cubicBezTo>
                  <a:cubicBezTo>
                    <a:pt x="33544" y="627157"/>
                    <a:pt x="39721" y="613827"/>
                    <a:pt x="45898" y="600335"/>
                  </a:cubicBezTo>
                  <a:cubicBezTo>
                    <a:pt x="58416" y="573675"/>
                    <a:pt x="71420" y="547340"/>
                    <a:pt x="84750" y="521005"/>
                  </a:cubicBezTo>
                  <a:cubicBezTo>
                    <a:pt x="110110" y="471099"/>
                    <a:pt x="136282" y="421519"/>
                    <a:pt x="163755" y="372751"/>
                  </a:cubicBezTo>
                  <a:cubicBezTo>
                    <a:pt x="192690" y="321219"/>
                    <a:pt x="222764" y="270500"/>
                    <a:pt x="254626" y="220757"/>
                  </a:cubicBezTo>
                  <a:cubicBezTo>
                    <a:pt x="285675" y="172314"/>
                    <a:pt x="318837" y="125334"/>
                    <a:pt x="356063" y="81606"/>
                  </a:cubicBezTo>
                  <a:cubicBezTo>
                    <a:pt x="373620" y="60961"/>
                    <a:pt x="391826" y="40315"/>
                    <a:pt x="412796" y="22921"/>
                  </a:cubicBezTo>
                  <a:cubicBezTo>
                    <a:pt x="419787" y="17069"/>
                    <a:pt x="427102" y="11542"/>
                    <a:pt x="435230" y="7478"/>
                  </a:cubicBezTo>
                  <a:cubicBezTo>
                    <a:pt x="449047" y="488"/>
                    <a:pt x="464978" y="-2275"/>
                    <a:pt x="480096" y="2113"/>
                  </a:cubicBezTo>
                  <a:cubicBezTo>
                    <a:pt x="486436" y="3902"/>
                    <a:pt x="492126" y="7153"/>
                    <a:pt x="497490" y="10892"/>
                  </a:cubicBezTo>
                  <a:cubicBezTo>
                    <a:pt x="503180" y="14956"/>
                    <a:pt x="507406" y="20483"/>
                    <a:pt x="511308" y="26173"/>
                  </a:cubicBezTo>
                  <a:cubicBezTo>
                    <a:pt x="515697" y="32350"/>
                    <a:pt x="517973" y="40315"/>
                    <a:pt x="519761" y="47468"/>
                  </a:cubicBezTo>
                  <a:cubicBezTo>
                    <a:pt x="522362" y="57872"/>
                    <a:pt x="522687" y="68600"/>
                    <a:pt x="522199" y="79329"/>
                  </a:cubicBezTo>
                  <a:cubicBezTo>
                    <a:pt x="520899" y="109891"/>
                    <a:pt x="511470" y="139802"/>
                    <a:pt x="499766" y="167762"/>
                  </a:cubicBezTo>
                  <a:cubicBezTo>
                    <a:pt x="489037" y="193447"/>
                    <a:pt x="475545" y="218156"/>
                    <a:pt x="460589" y="241565"/>
                  </a:cubicBezTo>
                  <a:cubicBezTo>
                    <a:pt x="429215" y="291308"/>
                    <a:pt x="393289" y="337638"/>
                    <a:pt x="358014" y="384617"/>
                  </a:cubicBezTo>
                  <a:cubicBezTo>
                    <a:pt x="324364" y="429484"/>
                    <a:pt x="289251" y="472888"/>
                    <a:pt x="252512" y="515316"/>
                  </a:cubicBezTo>
                  <a:cubicBezTo>
                    <a:pt x="216261" y="557094"/>
                    <a:pt x="178710" y="597571"/>
                    <a:pt x="142947" y="639512"/>
                  </a:cubicBezTo>
                  <a:cubicBezTo>
                    <a:pt x="117425" y="669260"/>
                    <a:pt x="90928" y="698196"/>
                    <a:pt x="62480" y="725181"/>
                  </a:cubicBezTo>
                  <a:cubicBezTo>
                    <a:pt x="59716" y="727782"/>
                    <a:pt x="57115" y="730220"/>
                    <a:pt x="54352" y="732821"/>
                  </a:cubicBezTo>
                  <a:cubicBezTo>
                    <a:pt x="48012" y="738673"/>
                    <a:pt x="40697" y="742575"/>
                    <a:pt x="31918" y="742575"/>
                  </a:cubicBezTo>
                  <a:cubicBezTo>
                    <a:pt x="31918" y="742575"/>
                    <a:pt x="31593" y="742575"/>
                    <a:pt x="31593" y="742575"/>
                  </a:cubicBezTo>
                  <a:cubicBezTo>
                    <a:pt x="23465" y="742575"/>
                    <a:pt x="15662" y="739323"/>
                    <a:pt x="9810" y="733796"/>
                  </a:cubicBezTo>
                  <a:close/>
                </a:path>
              </a:pathLst>
            </a:custGeom>
            <a:solidFill>
              <a:srgbClr val="A4C45F"/>
            </a:solidFill>
            <a:ln w="16256"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58797E07-0286-D4D2-12C4-2F9EFFC3BD3D}"/>
                </a:ext>
              </a:extLst>
            </p:cNvPr>
            <p:cNvSpPr/>
            <p:nvPr/>
          </p:nvSpPr>
          <p:spPr>
            <a:xfrm>
              <a:off x="6234915" y="6355323"/>
              <a:ext cx="456704" cy="704209"/>
            </a:xfrm>
            <a:custGeom>
              <a:avLst/>
              <a:gdLst>
                <a:gd name="connsiteX0" fmla="*/ 292844 w 456704"/>
                <a:gd name="connsiteY0" fmla="*/ 704210 h 704209"/>
                <a:gd name="connsiteX1" fmla="*/ 283740 w 456704"/>
                <a:gd name="connsiteY1" fmla="*/ 686166 h 704209"/>
                <a:gd name="connsiteX2" fmla="*/ 204736 w 456704"/>
                <a:gd name="connsiteY2" fmla="*/ 550265 h 704209"/>
                <a:gd name="connsiteX3" fmla="*/ 115166 w 456704"/>
                <a:gd name="connsiteY3" fmla="*/ 410301 h 704209"/>
                <a:gd name="connsiteX4" fmla="*/ 34211 w 456704"/>
                <a:gd name="connsiteY4" fmla="*/ 259771 h 704209"/>
                <a:gd name="connsiteX5" fmla="*/ 16979 w 456704"/>
                <a:gd name="connsiteY5" fmla="*/ 217180 h 704209"/>
                <a:gd name="connsiteX6" fmla="*/ 5763 w 456704"/>
                <a:gd name="connsiteY6" fmla="*/ 172313 h 704209"/>
                <a:gd name="connsiteX7" fmla="*/ 398 w 456704"/>
                <a:gd name="connsiteY7" fmla="*/ 122570 h 704209"/>
                <a:gd name="connsiteX8" fmla="*/ 5925 w 456704"/>
                <a:gd name="connsiteY8" fmla="*/ 70388 h 704209"/>
                <a:gd name="connsiteX9" fmla="*/ 20231 w 456704"/>
                <a:gd name="connsiteY9" fmla="*/ 40802 h 704209"/>
                <a:gd name="connsiteX10" fmla="*/ 42339 w 456704"/>
                <a:gd name="connsiteY10" fmla="*/ 13817 h 704209"/>
                <a:gd name="connsiteX11" fmla="*/ 79240 w 456704"/>
                <a:gd name="connsiteY11" fmla="*/ 488 h 704209"/>
                <a:gd name="connsiteX12" fmla="*/ 102648 w 456704"/>
                <a:gd name="connsiteY12" fmla="*/ 488 h 704209"/>
                <a:gd name="connsiteX13" fmla="*/ 129308 w 456704"/>
                <a:gd name="connsiteY13" fmla="*/ 8616 h 704209"/>
                <a:gd name="connsiteX14" fmla="*/ 189293 w 456704"/>
                <a:gd name="connsiteY14" fmla="*/ 46492 h 704209"/>
                <a:gd name="connsiteX15" fmla="*/ 242450 w 456704"/>
                <a:gd name="connsiteY15" fmla="*/ 98674 h 704209"/>
                <a:gd name="connsiteX16" fmla="*/ 265371 w 456704"/>
                <a:gd name="connsiteY16" fmla="*/ 126959 h 704209"/>
                <a:gd name="connsiteX17" fmla="*/ 287642 w 456704"/>
                <a:gd name="connsiteY17" fmla="*/ 157358 h 704209"/>
                <a:gd name="connsiteX18" fmla="*/ 332183 w 456704"/>
                <a:gd name="connsiteY18" fmla="*/ 231810 h 704209"/>
                <a:gd name="connsiteX19" fmla="*/ 365833 w 456704"/>
                <a:gd name="connsiteY19" fmla="*/ 307563 h 704209"/>
                <a:gd name="connsiteX20" fmla="*/ 394931 w 456704"/>
                <a:gd name="connsiteY20" fmla="*/ 390957 h 704209"/>
                <a:gd name="connsiteX21" fmla="*/ 416064 w 456704"/>
                <a:gd name="connsiteY21" fmla="*/ 472724 h 704209"/>
                <a:gd name="connsiteX22" fmla="*/ 432320 w 456704"/>
                <a:gd name="connsiteY22" fmla="*/ 552541 h 704209"/>
                <a:gd name="connsiteX23" fmla="*/ 446463 w 456704"/>
                <a:gd name="connsiteY23" fmla="*/ 633659 h 704209"/>
                <a:gd name="connsiteX24" fmla="*/ 456704 w 456704"/>
                <a:gd name="connsiteY24" fmla="*/ 703885 h 704209"/>
                <a:gd name="connsiteX25" fmla="*/ 293006 w 456704"/>
                <a:gd name="connsiteY25" fmla="*/ 703885 h 70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6704" h="704209">
                  <a:moveTo>
                    <a:pt x="292844" y="704210"/>
                  </a:moveTo>
                  <a:cubicBezTo>
                    <a:pt x="289918" y="698195"/>
                    <a:pt x="286829" y="692180"/>
                    <a:pt x="283740" y="686166"/>
                  </a:cubicBezTo>
                  <a:cubicBezTo>
                    <a:pt x="259194" y="639836"/>
                    <a:pt x="232371" y="594807"/>
                    <a:pt x="204736" y="550265"/>
                  </a:cubicBezTo>
                  <a:cubicBezTo>
                    <a:pt x="175475" y="503286"/>
                    <a:pt x="144426" y="457444"/>
                    <a:pt x="115166" y="410301"/>
                  </a:cubicBezTo>
                  <a:cubicBezTo>
                    <a:pt x="85092" y="361858"/>
                    <a:pt x="57132" y="311952"/>
                    <a:pt x="34211" y="259771"/>
                  </a:cubicBezTo>
                  <a:cubicBezTo>
                    <a:pt x="28033" y="245791"/>
                    <a:pt x="22181" y="231648"/>
                    <a:pt x="16979" y="217180"/>
                  </a:cubicBezTo>
                  <a:cubicBezTo>
                    <a:pt x="11777" y="202712"/>
                    <a:pt x="8201" y="187594"/>
                    <a:pt x="5763" y="172313"/>
                  </a:cubicBezTo>
                  <a:cubicBezTo>
                    <a:pt x="3162" y="155895"/>
                    <a:pt x="1374" y="139151"/>
                    <a:pt x="398" y="122570"/>
                  </a:cubicBezTo>
                  <a:cubicBezTo>
                    <a:pt x="-740" y="105176"/>
                    <a:pt x="398" y="86969"/>
                    <a:pt x="5925" y="70388"/>
                  </a:cubicBezTo>
                  <a:cubicBezTo>
                    <a:pt x="9339" y="59822"/>
                    <a:pt x="14541" y="50231"/>
                    <a:pt x="20231" y="40802"/>
                  </a:cubicBezTo>
                  <a:cubicBezTo>
                    <a:pt x="26408" y="30886"/>
                    <a:pt x="32910" y="20970"/>
                    <a:pt x="42339" y="13817"/>
                  </a:cubicBezTo>
                  <a:cubicBezTo>
                    <a:pt x="53068" y="5689"/>
                    <a:pt x="65910" y="1463"/>
                    <a:pt x="79240" y="488"/>
                  </a:cubicBezTo>
                  <a:cubicBezTo>
                    <a:pt x="87043" y="-163"/>
                    <a:pt x="94846" y="-163"/>
                    <a:pt x="102648" y="488"/>
                  </a:cubicBezTo>
                  <a:cubicBezTo>
                    <a:pt x="111752" y="1300"/>
                    <a:pt x="121018" y="4714"/>
                    <a:pt x="129308" y="8616"/>
                  </a:cubicBezTo>
                  <a:cubicBezTo>
                    <a:pt x="150766" y="18694"/>
                    <a:pt x="171086" y="31374"/>
                    <a:pt x="189293" y="46492"/>
                  </a:cubicBezTo>
                  <a:cubicBezTo>
                    <a:pt x="208475" y="62423"/>
                    <a:pt x="225706" y="80304"/>
                    <a:pt x="242450" y="98674"/>
                  </a:cubicBezTo>
                  <a:cubicBezTo>
                    <a:pt x="250578" y="107615"/>
                    <a:pt x="258056" y="117368"/>
                    <a:pt x="265371" y="126959"/>
                  </a:cubicBezTo>
                  <a:cubicBezTo>
                    <a:pt x="273011" y="136875"/>
                    <a:pt x="280327" y="147117"/>
                    <a:pt x="287642" y="157358"/>
                  </a:cubicBezTo>
                  <a:cubicBezTo>
                    <a:pt x="304223" y="181092"/>
                    <a:pt x="318853" y="206126"/>
                    <a:pt x="332183" y="231810"/>
                  </a:cubicBezTo>
                  <a:cubicBezTo>
                    <a:pt x="344863" y="256357"/>
                    <a:pt x="355592" y="281879"/>
                    <a:pt x="365833" y="307563"/>
                  </a:cubicBezTo>
                  <a:cubicBezTo>
                    <a:pt x="376725" y="334873"/>
                    <a:pt x="386478" y="362671"/>
                    <a:pt x="394931" y="390957"/>
                  </a:cubicBezTo>
                  <a:cubicBezTo>
                    <a:pt x="403059" y="417942"/>
                    <a:pt x="409724" y="445252"/>
                    <a:pt x="416064" y="472724"/>
                  </a:cubicBezTo>
                  <a:cubicBezTo>
                    <a:pt x="422079" y="499222"/>
                    <a:pt x="427443" y="525881"/>
                    <a:pt x="432320" y="552541"/>
                  </a:cubicBezTo>
                  <a:cubicBezTo>
                    <a:pt x="437197" y="579526"/>
                    <a:pt x="442236" y="606511"/>
                    <a:pt x="446463" y="633659"/>
                  </a:cubicBezTo>
                  <a:cubicBezTo>
                    <a:pt x="450202" y="657067"/>
                    <a:pt x="453616" y="680476"/>
                    <a:pt x="456704" y="703885"/>
                  </a:cubicBezTo>
                  <a:lnTo>
                    <a:pt x="293006" y="703885"/>
                  </a:lnTo>
                  <a:close/>
                </a:path>
              </a:pathLst>
            </a:custGeom>
            <a:solidFill>
              <a:srgbClr val="6CA44D"/>
            </a:solidFill>
            <a:ln w="16256"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A6BB89FD-096C-9766-EE4E-B5CEF88E1CBB}"/>
                </a:ext>
              </a:extLst>
            </p:cNvPr>
            <p:cNvSpPr/>
            <p:nvPr/>
          </p:nvSpPr>
          <p:spPr>
            <a:xfrm>
              <a:off x="5894675" y="6600283"/>
              <a:ext cx="463045" cy="459250"/>
            </a:xfrm>
            <a:custGeom>
              <a:avLst/>
              <a:gdLst>
                <a:gd name="connsiteX0" fmla="*/ 397046 w 463045"/>
                <a:gd name="connsiteY0" fmla="*/ 459250 h 459250"/>
                <a:gd name="connsiteX1" fmla="*/ 276102 w 463045"/>
                <a:gd name="connsiteY1" fmla="*/ 459250 h 459250"/>
                <a:gd name="connsiteX2" fmla="*/ 271387 w 463045"/>
                <a:gd name="connsiteY2" fmla="*/ 453886 h 459250"/>
                <a:gd name="connsiteX3" fmla="*/ 214979 w 463045"/>
                <a:gd name="connsiteY3" fmla="*/ 390975 h 459250"/>
                <a:gd name="connsiteX4" fmla="*/ 102975 w 463045"/>
                <a:gd name="connsiteY4" fmla="*/ 265641 h 459250"/>
                <a:gd name="connsiteX5" fmla="*/ 50468 w 463045"/>
                <a:gd name="connsiteY5" fmla="*/ 200130 h 459250"/>
                <a:gd name="connsiteX6" fmla="*/ 26247 w 463045"/>
                <a:gd name="connsiteY6" fmla="*/ 163229 h 459250"/>
                <a:gd name="connsiteX7" fmla="*/ 4139 w 463045"/>
                <a:gd name="connsiteY7" fmla="*/ 110559 h 459250"/>
                <a:gd name="connsiteX8" fmla="*/ 2351 w 463045"/>
                <a:gd name="connsiteY8" fmla="*/ 58540 h 459250"/>
                <a:gd name="connsiteX9" fmla="*/ 11454 w 463045"/>
                <a:gd name="connsiteY9" fmla="*/ 36269 h 459250"/>
                <a:gd name="connsiteX10" fmla="*/ 30311 w 463045"/>
                <a:gd name="connsiteY10" fmla="*/ 18225 h 459250"/>
                <a:gd name="connsiteX11" fmla="*/ 75828 w 463045"/>
                <a:gd name="connsiteY11" fmla="*/ 506 h 459250"/>
                <a:gd name="connsiteX12" fmla="*/ 116143 w 463045"/>
                <a:gd name="connsiteY12" fmla="*/ 3920 h 459250"/>
                <a:gd name="connsiteX13" fmla="*/ 169787 w 463045"/>
                <a:gd name="connsiteY13" fmla="*/ 27979 h 459250"/>
                <a:gd name="connsiteX14" fmla="*/ 206688 w 463045"/>
                <a:gd name="connsiteY14" fmla="*/ 56589 h 459250"/>
                <a:gd name="connsiteX15" fmla="*/ 237412 w 463045"/>
                <a:gd name="connsiteY15" fmla="*/ 88451 h 459250"/>
                <a:gd name="connsiteX16" fmla="*/ 264560 w 463045"/>
                <a:gd name="connsiteY16" fmla="*/ 120963 h 459250"/>
                <a:gd name="connsiteX17" fmla="*/ 316254 w 463045"/>
                <a:gd name="connsiteY17" fmla="*/ 189726 h 459250"/>
                <a:gd name="connsiteX18" fmla="*/ 362909 w 463045"/>
                <a:gd name="connsiteY18" fmla="*/ 260602 h 459250"/>
                <a:gd name="connsiteX19" fmla="*/ 407450 w 463045"/>
                <a:gd name="connsiteY19" fmla="*/ 338631 h 459250"/>
                <a:gd name="connsiteX20" fmla="*/ 451992 w 463045"/>
                <a:gd name="connsiteY20" fmla="*/ 432265 h 459250"/>
                <a:gd name="connsiteX21" fmla="*/ 463046 w 463045"/>
                <a:gd name="connsiteY21" fmla="*/ 458925 h 459250"/>
                <a:gd name="connsiteX22" fmla="*/ 396884 w 463045"/>
                <a:gd name="connsiteY22" fmla="*/ 458925 h 45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3045" h="459250">
                  <a:moveTo>
                    <a:pt x="397046" y="459250"/>
                  </a:moveTo>
                  <a:lnTo>
                    <a:pt x="276102" y="459250"/>
                  </a:lnTo>
                  <a:cubicBezTo>
                    <a:pt x="274476" y="457462"/>
                    <a:pt x="273013" y="455674"/>
                    <a:pt x="271387" y="453886"/>
                  </a:cubicBezTo>
                  <a:cubicBezTo>
                    <a:pt x="252856" y="432753"/>
                    <a:pt x="233999" y="411783"/>
                    <a:pt x="214979" y="390975"/>
                  </a:cubicBezTo>
                  <a:cubicBezTo>
                    <a:pt x="177265" y="349522"/>
                    <a:pt x="139064" y="308557"/>
                    <a:pt x="102975" y="265641"/>
                  </a:cubicBezTo>
                  <a:cubicBezTo>
                    <a:pt x="84931" y="244184"/>
                    <a:pt x="66724" y="222888"/>
                    <a:pt x="50468" y="200130"/>
                  </a:cubicBezTo>
                  <a:cubicBezTo>
                    <a:pt x="42015" y="188263"/>
                    <a:pt x="33237" y="176233"/>
                    <a:pt x="26247" y="163229"/>
                  </a:cubicBezTo>
                  <a:cubicBezTo>
                    <a:pt x="17144" y="146485"/>
                    <a:pt x="9341" y="129091"/>
                    <a:pt x="4139" y="110559"/>
                  </a:cubicBezTo>
                  <a:cubicBezTo>
                    <a:pt x="-576" y="94141"/>
                    <a:pt x="-1388" y="75284"/>
                    <a:pt x="2351" y="58540"/>
                  </a:cubicBezTo>
                  <a:cubicBezTo>
                    <a:pt x="4139" y="50737"/>
                    <a:pt x="6740" y="42934"/>
                    <a:pt x="11454" y="36269"/>
                  </a:cubicBezTo>
                  <a:cubicBezTo>
                    <a:pt x="16656" y="29117"/>
                    <a:pt x="22833" y="22939"/>
                    <a:pt x="30311" y="18225"/>
                  </a:cubicBezTo>
                  <a:cubicBezTo>
                    <a:pt x="44128" y="9284"/>
                    <a:pt x="59247" y="2457"/>
                    <a:pt x="75828" y="506"/>
                  </a:cubicBezTo>
                  <a:cubicBezTo>
                    <a:pt x="89320" y="-1119"/>
                    <a:pt x="102975" y="1481"/>
                    <a:pt x="116143" y="3920"/>
                  </a:cubicBezTo>
                  <a:cubicBezTo>
                    <a:pt x="135650" y="7659"/>
                    <a:pt x="153206" y="17575"/>
                    <a:pt x="169787" y="27979"/>
                  </a:cubicBezTo>
                  <a:cubicBezTo>
                    <a:pt x="183117" y="36269"/>
                    <a:pt x="195147" y="46023"/>
                    <a:pt x="206688" y="56589"/>
                  </a:cubicBezTo>
                  <a:cubicBezTo>
                    <a:pt x="217580" y="66505"/>
                    <a:pt x="227496" y="77560"/>
                    <a:pt x="237412" y="88451"/>
                  </a:cubicBezTo>
                  <a:cubicBezTo>
                    <a:pt x="247003" y="98855"/>
                    <a:pt x="255782" y="109909"/>
                    <a:pt x="264560" y="120963"/>
                  </a:cubicBezTo>
                  <a:cubicBezTo>
                    <a:pt x="282441" y="143396"/>
                    <a:pt x="299673" y="166317"/>
                    <a:pt x="316254" y="189726"/>
                  </a:cubicBezTo>
                  <a:cubicBezTo>
                    <a:pt x="332672" y="212647"/>
                    <a:pt x="348116" y="236543"/>
                    <a:pt x="362909" y="260602"/>
                  </a:cubicBezTo>
                  <a:cubicBezTo>
                    <a:pt x="378514" y="286124"/>
                    <a:pt x="393470" y="312134"/>
                    <a:pt x="407450" y="338631"/>
                  </a:cubicBezTo>
                  <a:cubicBezTo>
                    <a:pt x="423381" y="369192"/>
                    <a:pt x="438499" y="400404"/>
                    <a:pt x="451992" y="432265"/>
                  </a:cubicBezTo>
                  <a:cubicBezTo>
                    <a:pt x="455730" y="441206"/>
                    <a:pt x="459469" y="449985"/>
                    <a:pt x="463046" y="458925"/>
                  </a:cubicBezTo>
                  <a:lnTo>
                    <a:pt x="396884" y="458925"/>
                  </a:lnTo>
                  <a:close/>
                </a:path>
              </a:pathLst>
            </a:custGeom>
            <a:solidFill>
              <a:srgbClr val="6CA44D"/>
            </a:solidFill>
            <a:ln w="16256"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4FF47448-6BB1-19CD-ABE7-7588331A07AD}"/>
                </a:ext>
              </a:extLst>
            </p:cNvPr>
            <p:cNvSpPr/>
            <p:nvPr/>
          </p:nvSpPr>
          <p:spPr>
            <a:xfrm>
              <a:off x="10846614" y="4561663"/>
              <a:ext cx="938714" cy="1509830"/>
            </a:xfrm>
            <a:custGeom>
              <a:avLst/>
              <a:gdLst>
                <a:gd name="connsiteX0" fmla="*/ 615653 w 938714"/>
                <a:gd name="connsiteY0" fmla="*/ 1509831 h 1509830"/>
                <a:gd name="connsiteX1" fmla="*/ 595496 w 938714"/>
                <a:gd name="connsiteY1" fmla="*/ 1501703 h 1509830"/>
                <a:gd name="connsiteX2" fmla="*/ 586393 w 938714"/>
                <a:gd name="connsiteY2" fmla="*/ 1480895 h 1509830"/>
                <a:gd name="connsiteX3" fmla="*/ 586393 w 938714"/>
                <a:gd name="connsiteY3" fmla="*/ 1426600 h 1509830"/>
                <a:gd name="connsiteX4" fmla="*/ 584279 w 938714"/>
                <a:gd name="connsiteY4" fmla="*/ 1390512 h 1509830"/>
                <a:gd name="connsiteX5" fmla="*/ 578590 w 938714"/>
                <a:gd name="connsiteY5" fmla="*/ 1302079 h 1509830"/>
                <a:gd name="connsiteX6" fmla="*/ 574526 w 938714"/>
                <a:gd name="connsiteY6" fmla="*/ 1261277 h 1509830"/>
                <a:gd name="connsiteX7" fmla="*/ 547866 w 938714"/>
                <a:gd name="connsiteY7" fmla="*/ 1247296 h 1509830"/>
                <a:gd name="connsiteX8" fmla="*/ 513403 w 938714"/>
                <a:gd name="connsiteY8" fmla="*/ 1226001 h 1509830"/>
                <a:gd name="connsiteX9" fmla="*/ 452769 w 938714"/>
                <a:gd name="connsiteY9" fmla="*/ 1179347 h 1509830"/>
                <a:gd name="connsiteX10" fmla="*/ 333287 w 938714"/>
                <a:gd name="connsiteY10" fmla="*/ 1059052 h 1509830"/>
                <a:gd name="connsiteX11" fmla="*/ 225185 w 938714"/>
                <a:gd name="connsiteY11" fmla="*/ 924453 h 1509830"/>
                <a:gd name="connsiteX12" fmla="*/ 175116 w 938714"/>
                <a:gd name="connsiteY12" fmla="*/ 850325 h 1509830"/>
                <a:gd name="connsiteX13" fmla="*/ 129761 w 938714"/>
                <a:gd name="connsiteY13" fmla="*/ 776035 h 1509830"/>
                <a:gd name="connsiteX14" fmla="*/ 49458 w 938714"/>
                <a:gd name="connsiteY14" fmla="*/ 620140 h 1509830"/>
                <a:gd name="connsiteX15" fmla="*/ 19709 w 938714"/>
                <a:gd name="connsiteY15" fmla="*/ 537559 h 1509830"/>
                <a:gd name="connsiteX16" fmla="*/ 1827 w 938714"/>
                <a:gd name="connsiteY16" fmla="*/ 449777 h 1509830"/>
                <a:gd name="connsiteX17" fmla="*/ 201 w 938714"/>
                <a:gd name="connsiteY17" fmla="*/ 426531 h 1509830"/>
                <a:gd name="connsiteX18" fmla="*/ 4265 w 938714"/>
                <a:gd name="connsiteY18" fmla="*/ 390768 h 1509830"/>
                <a:gd name="connsiteX19" fmla="*/ 16946 w 938714"/>
                <a:gd name="connsiteY19" fmla="*/ 370773 h 1509830"/>
                <a:gd name="connsiteX20" fmla="*/ 34339 w 938714"/>
                <a:gd name="connsiteY20" fmla="*/ 361344 h 1509830"/>
                <a:gd name="connsiteX21" fmla="*/ 54497 w 938714"/>
                <a:gd name="connsiteY21" fmla="*/ 359881 h 1509830"/>
                <a:gd name="connsiteX22" fmla="*/ 70265 w 938714"/>
                <a:gd name="connsiteY22" fmla="*/ 364596 h 1509830"/>
                <a:gd name="connsiteX23" fmla="*/ 104890 w 938714"/>
                <a:gd name="connsiteY23" fmla="*/ 381827 h 1509830"/>
                <a:gd name="connsiteX24" fmla="*/ 135451 w 938714"/>
                <a:gd name="connsiteY24" fmla="*/ 398245 h 1509830"/>
                <a:gd name="connsiteX25" fmla="*/ 270376 w 938714"/>
                <a:gd name="connsiteY25" fmla="*/ 486028 h 1509830"/>
                <a:gd name="connsiteX26" fmla="*/ 335888 w 938714"/>
                <a:gd name="connsiteY26" fmla="*/ 543574 h 1509830"/>
                <a:gd name="connsiteX27" fmla="*/ 391971 w 938714"/>
                <a:gd name="connsiteY27" fmla="*/ 607298 h 1509830"/>
                <a:gd name="connsiteX28" fmla="*/ 443340 w 938714"/>
                <a:gd name="connsiteY28" fmla="*/ 675411 h 1509830"/>
                <a:gd name="connsiteX29" fmla="*/ 492921 w 938714"/>
                <a:gd name="connsiteY29" fmla="*/ 748725 h 1509830"/>
                <a:gd name="connsiteX30" fmla="*/ 562009 w 938714"/>
                <a:gd name="connsiteY30" fmla="*/ 907546 h 1509830"/>
                <a:gd name="connsiteX31" fmla="*/ 577127 w 938714"/>
                <a:gd name="connsiteY31" fmla="*/ 955989 h 1509830"/>
                <a:gd name="connsiteX32" fmla="*/ 534211 w 938714"/>
                <a:gd name="connsiteY32" fmla="*/ 640135 h 1509830"/>
                <a:gd name="connsiteX33" fmla="*/ 516167 w 938714"/>
                <a:gd name="connsiteY33" fmla="*/ 548613 h 1509830"/>
                <a:gd name="connsiteX34" fmla="*/ 489019 w 938714"/>
                <a:gd name="connsiteY34" fmla="*/ 440186 h 1509830"/>
                <a:gd name="connsiteX35" fmla="*/ 454881 w 938714"/>
                <a:gd name="connsiteY35" fmla="*/ 335335 h 1509830"/>
                <a:gd name="connsiteX36" fmla="*/ 419443 w 938714"/>
                <a:gd name="connsiteY36" fmla="*/ 247715 h 1509830"/>
                <a:gd name="connsiteX37" fmla="*/ 378966 w 938714"/>
                <a:gd name="connsiteY37" fmla="*/ 164647 h 1509830"/>
                <a:gd name="connsiteX38" fmla="*/ 310366 w 938714"/>
                <a:gd name="connsiteY38" fmla="*/ 44352 h 1509830"/>
                <a:gd name="connsiteX39" fmla="*/ 319957 w 938714"/>
                <a:gd name="connsiteY39" fmla="*/ 4200 h 1509830"/>
                <a:gd name="connsiteX40" fmla="*/ 360110 w 938714"/>
                <a:gd name="connsiteY40" fmla="*/ 13791 h 1509830"/>
                <a:gd name="connsiteX41" fmla="*/ 403350 w 938714"/>
                <a:gd name="connsiteY41" fmla="*/ 85480 h 1509830"/>
                <a:gd name="connsiteX42" fmla="*/ 446592 w 938714"/>
                <a:gd name="connsiteY42" fmla="*/ 164322 h 1509830"/>
                <a:gd name="connsiteX43" fmla="*/ 514053 w 938714"/>
                <a:gd name="connsiteY43" fmla="*/ 318917 h 1509830"/>
                <a:gd name="connsiteX44" fmla="*/ 564448 w 938714"/>
                <a:gd name="connsiteY44" fmla="*/ 485703 h 1509830"/>
                <a:gd name="connsiteX45" fmla="*/ 600373 w 938714"/>
                <a:gd name="connsiteY45" fmla="*/ 661430 h 1509830"/>
                <a:gd name="connsiteX46" fmla="*/ 611752 w 938714"/>
                <a:gd name="connsiteY46" fmla="*/ 731981 h 1509830"/>
                <a:gd name="connsiteX47" fmla="*/ 630610 w 938714"/>
                <a:gd name="connsiteY47" fmla="*/ 594131 h 1509830"/>
                <a:gd name="connsiteX48" fmla="*/ 630934 w 938714"/>
                <a:gd name="connsiteY48" fmla="*/ 592017 h 1509830"/>
                <a:gd name="connsiteX49" fmla="*/ 630934 w 938714"/>
                <a:gd name="connsiteY49" fmla="*/ 591529 h 1509830"/>
                <a:gd name="connsiteX50" fmla="*/ 631097 w 938714"/>
                <a:gd name="connsiteY50" fmla="*/ 590229 h 1509830"/>
                <a:gd name="connsiteX51" fmla="*/ 631097 w 938714"/>
                <a:gd name="connsiteY51" fmla="*/ 590229 h 1509830"/>
                <a:gd name="connsiteX52" fmla="*/ 632398 w 938714"/>
                <a:gd name="connsiteY52" fmla="*/ 583401 h 1509830"/>
                <a:gd name="connsiteX53" fmla="*/ 633697 w 938714"/>
                <a:gd name="connsiteY53" fmla="*/ 576249 h 1509830"/>
                <a:gd name="connsiteX54" fmla="*/ 633860 w 938714"/>
                <a:gd name="connsiteY54" fmla="*/ 574786 h 1509830"/>
                <a:gd name="connsiteX55" fmla="*/ 640688 w 938714"/>
                <a:gd name="connsiteY55" fmla="*/ 541299 h 1509830"/>
                <a:gd name="connsiteX56" fmla="*/ 655318 w 938714"/>
                <a:gd name="connsiteY56" fmla="*/ 481151 h 1509830"/>
                <a:gd name="connsiteX57" fmla="*/ 671899 w 938714"/>
                <a:gd name="connsiteY57" fmla="*/ 423117 h 1509830"/>
                <a:gd name="connsiteX58" fmla="*/ 671737 w 938714"/>
                <a:gd name="connsiteY58" fmla="*/ 423767 h 1509830"/>
                <a:gd name="connsiteX59" fmla="*/ 721480 w 938714"/>
                <a:gd name="connsiteY59" fmla="*/ 289168 h 1509830"/>
                <a:gd name="connsiteX60" fmla="*/ 754155 w 938714"/>
                <a:gd name="connsiteY60" fmla="*/ 222193 h 1509830"/>
                <a:gd name="connsiteX61" fmla="*/ 789106 w 938714"/>
                <a:gd name="connsiteY61" fmla="*/ 163184 h 1509830"/>
                <a:gd name="connsiteX62" fmla="*/ 789106 w 938714"/>
                <a:gd name="connsiteY62" fmla="*/ 163184 h 1509830"/>
                <a:gd name="connsiteX63" fmla="*/ 793494 w 938714"/>
                <a:gd name="connsiteY63" fmla="*/ 156357 h 1509830"/>
                <a:gd name="connsiteX64" fmla="*/ 791381 w 938714"/>
                <a:gd name="connsiteY64" fmla="*/ 159607 h 1509830"/>
                <a:gd name="connsiteX65" fmla="*/ 813814 w 938714"/>
                <a:gd name="connsiteY65" fmla="*/ 126283 h 1509830"/>
                <a:gd name="connsiteX66" fmla="*/ 831371 w 938714"/>
                <a:gd name="connsiteY66" fmla="*/ 105312 h 1509830"/>
                <a:gd name="connsiteX67" fmla="*/ 878675 w 938714"/>
                <a:gd name="connsiteY67" fmla="*/ 94909 h 1509830"/>
                <a:gd name="connsiteX68" fmla="*/ 922241 w 938714"/>
                <a:gd name="connsiteY68" fmla="*/ 163834 h 1509830"/>
                <a:gd name="connsiteX69" fmla="*/ 926956 w 938714"/>
                <a:gd name="connsiteY69" fmla="*/ 185942 h 1509830"/>
                <a:gd name="connsiteX70" fmla="*/ 930369 w 938714"/>
                <a:gd name="connsiteY70" fmla="*/ 206750 h 1509830"/>
                <a:gd name="connsiteX71" fmla="*/ 935571 w 938714"/>
                <a:gd name="connsiteY71" fmla="*/ 253079 h 1509830"/>
                <a:gd name="connsiteX72" fmla="*/ 938173 w 938714"/>
                <a:gd name="connsiteY72" fmla="*/ 298921 h 1509830"/>
                <a:gd name="connsiteX73" fmla="*/ 937198 w 938714"/>
                <a:gd name="connsiteY73" fmla="*/ 385891 h 1509830"/>
                <a:gd name="connsiteX74" fmla="*/ 930532 w 938714"/>
                <a:gd name="connsiteY74" fmla="*/ 472373 h 1509830"/>
                <a:gd name="connsiteX75" fmla="*/ 917040 w 938714"/>
                <a:gd name="connsiteY75" fmla="*/ 562919 h 1509830"/>
                <a:gd name="connsiteX76" fmla="*/ 875099 w 938714"/>
                <a:gd name="connsiteY76" fmla="*/ 733119 h 1509830"/>
                <a:gd name="connsiteX77" fmla="*/ 848114 w 938714"/>
                <a:gd name="connsiteY77" fmla="*/ 815374 h 1509830"/>
                <a:gd name="connsiteX78" fmla="*/ 819991 w 938714"/>
                <a:gd name="connsiteY78" fmla="*/ 893078 h 1509830"/>
                <a:gd name="connsiteX79" fmla="*/ 747489 w 938714"/>
                <a:gd name="connsiteY79" fmla="*/ 1047185 h 1509830"/>
                <a:gd name="connsiteX80" fmla="*/ 704737 w 938714"/>
                <a:gd name="connsiteY80" fmla="*/ 1108145 h 1509830"/>
                <a:gd name="connsiteX81" fmla="*/ 683603 w 938714"/>
                <a:gd name="connsiteY81" fmla="*/ 1135943 h 1509830"/>
                <a:gd name="connsiteX82" fmla="*/ 653856 w 938714"/>
                <a:gd name="connsiteY82" fmla="*/ 1173332 h 1509830"/>
                <a:gd name="connsiteX83" fmla="*/ 650116 w 938714"/>
                <a:gd name="connsiteY83" fmla="*/ 1176746 h 1509830"/>
                <a:gd name="connsiteX84" fmla="*/ 650767 w 938714"/>
                <a:gd name="connsiteY84" fmla="*/ 1331828 h 1509830"/>
                <a:gd name="connsiteX85" fmla="*/ 648654 w 938714"/>
                <a:gd name="connsiteY85" fmla="*/ 1402216 h 1509830"/>
                <a:gd name="connsiteX86" fmla="*/ 646866 w 938714"/>
                <a:gd name="connsiteY86" fmla="*/ 1443181 h 1509830"/>
                <a:gd name="connsiteX87" fmla="*/ 646052 w 938714"/>
                <a:gd name="connsiteY87" fmla="*/ 1460738 h 1509830"/>
                <a:gd name="connsiteX88" fmla="*/ 645239 w 938714"/>
                <a:gd name="connsiteY88" fmla="*/ 1483821 h 1509830"/>
                <a:gd name="connsiteX89" fmla="*/ 639713 w 938714"/>
                <a:gd name="connsiteY89" fmla="*/ 1494876 h 1509830"/>
                <a:gd name="connsiteX90" fmla="*/ 615166 w 938714"/>
                <a:gd name="connsiteY90" fmla="*/ 1509181 h 1509830"/>
                <a:gd name="connsiteX91" fmla="*/ 614841 w 938714"/>
                <a:gd name="connsiteY91" fmla="*/ 1509181 h 15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38714" h="1509830">
                  <a:moveTo>
                    <a:pt x="615653" y="1509831"/>
                  </a:moveTo>
                  <a:cubicBezTo>
                    <a:pt x="608176" y="1509831"/>
                    <a:pt x="600861" y="1506905"/>
                    <a:pt x="595496" y="1501703"/>
                  </a:cubicBezTo>
                  <a:cubicBezTo>
                    <a:pt x="589644" y="1496176"/>
                    <a:pt x="586881" y="1488861"/>
                    <a:pt x="586393" y="1480895"/>
                  </a:cubicBezTo>
                  <a:cubicBezTo>
                    <a:pt x="585255" y="1462851"/>
                    <a:pt x="585743" y="1444645"/>
                    <a:pt x="586393" y="1426600"/>
                  </a:cubicBezTo>
                  <a:cubicBezTo>
                    <a:pt x="585743" y="1414571"/>
                    <a:pt x="585092" y="1402541"/>
                    <a:pt x="584279" y="1390512"/>
                  </a:cubicBezTo>
                  <a:cubicBezTo>
                    <a:pt x="582654" y="1360926"/>
                    <a:pt x="580865" y="1331502"/>
                    <a:pt x="578590" y="1302079"/>
                  </a:cubicBezTo>
                  <a:cubicBezTo>
                    <a:pt x="577452" y="1288424"/>
                    <a:pt x="575989" y="1274932"/>
                    <a:pt x="574526" y="1261277"/>
                  </a:cubicBezTo>
                  <a:cubicBezTo>
                    <a:pt x="565260" y="1257375"/>
                    <a:pt x="556644" y="1252173"/>
                    <a:pt x="547866" y="1247296"/>
                  </a:cubicBezTo>
                  <a:cubicBezTo>
                    <a:pt x="536161" y="1240631"/>
                    <a:pt x="524620" y="1233479"/>
                    <a:pt x="513403" y="1226001"/>
                  </a:cubicBezTo>
                  <a:cubicBezTo>
                    <a:pt x="492108" y="1211859"/>
                    <a:pt x="472114" y="1195927"/>
                    <a:pt x="452769" y="1179347"/>
                  </a:cubicBezTo>
                  <a:cubicBezTo>
                    <a:pt x="409690" y="1142608"/>
                    <a:pt x="371163" y="1100992"/>
                    <a:pt x="333287" y="1059052"/>
                  </a:cubicBezTo>
                  <a:cubicBezTo>
                    <a:pt x="294597" y="1016299"/>
                    <a:pt x="258184" y="971757"/>
                    <a:pt x="225185" y="924453"/>
                  </a:cubicBezTo>
                  <a:cubicBezTo>
                    <a:pt x="208115" y="900069"/>
                    <a:pt x="191372" y="875359"/>
                    <a:pt x="175116" y="850325"/>
                  </a:cubicBezTo>
                  <a:cubicBezTo>
                    <a:pt x="159347" y="825941"/>
                    <a:pt x="144392" y="801069"/>
                    <a:pt x="129761" y="776035"/>
                  </a:cubicBezTo>
                  <a:cubicBezTo>
                    <a:pt x="100176" y="725641"/>
                    <a:pt x="73028" y="673785"/>
                    <a:pt x="49458" y="620140"/>
                  </a:cubicBezTo>
                  <a:cubicBezTo>
                    <a:pt x="37753" y="593480"/>
                    <a:pt x="27837" y="565520"/>
                    <a:pt x="19709" y="537559"/>
                  </a:cubicBezTo>
                  <a:cubicBezTo>
                    <a:pt x="11418" y="508786"/>
                    <a:pt x="4754" y="479525"/>
                    <a:pt x="1827" y="449777"/>
                  </a:cubicBezTo>
                  <a:cubicBezTo>
                    <a:pt x="1177" y="441974"/>
                    <a:pt x="690" y="434334"/>
                    <a:pt x="201" y="426531"/>
                  </a:cubicBezTo>
                  <a:cubicBezTo>
                    <a:pt x="-448" y="414664"/>
                    <a:pt x="364" y="401822"/>
                    <a:pt x="4265" y="390768"/>
                  </a:cubicBezTo>
                  <a:cubicBezTo>
                    <a:pt x="7029" y="383127"/>
                    <a:pt x="10606" y="376137"/>
                    <a:pt x="16946" y="370773"/>
                  </a:cubicBezTo>
                  <a:cubicBezTo>
                    <a:pt x="21822" y="366546"/>
                    <a:pt x="28000" y="362807"/>
                    <a:pt x="34339" y="361344"/>
                  </a:cubicBezTo>
                  <a:cubicBezTo>
                    <a:pt x="41167" y="359719"/>
                    <a:pt x="47506" y="358906"/>
                    <a:pt x="54497" y="359881"/>
                  </a:cubicBezTo>
                  <a:cubicBezTo>
                    <a:pt x="60023" y="360694"/>
                    <a:pt x="65225" y="362482"/>
                    <a:pt x="70265" y="364596"/>
                  </a:cubicBezTo>
                  <a:cubicBezTo>
                    <a:pt x="82131" y="369635"/>
                    <a:pt x="93511" y="375813"/>
                    <a:pt x="104890" y="381827"/>
                  </a:cubicBezTo>
                  <a:cubicBezTo>
                    <a:pt x="115131" y="387191"/>
                    <a:pt x="125210" y="392718"/>
                    <a:pt x="135451" y="398245"/>
                  </a:cubicBezTo>
                  <a:cubicBezTo>
                    <a:pt x="182593" y="423930"/>
                    <a:pt x="227948" y="453191"/>
                    <a:pt x="270376" y="486028"/>
                  </a:cubicBezTo>
                  <a:cubicBezTo>
                    <a:pt x="293459" y="503909"/>
                    <a:pt x="315243" y="523092"/>
                    <a:pt x="335888" y="543574"/>
                  </a:cubicBezTo>
                  <a:cubicBezTo>
                    <a:pt x="355883" y="563406"/>
                    <a:pt x="374578" y="585027"/>
                    <a:pt x="391971" y="607298"/>
                  </a:cubicBezTo>
                  <a:cubicBezTo>
                    <a:pt x="409527" y="629731"/>
                    <a:pt x="426596" y="652489"/>
                    <a:pt x="443340" y="675411"/>
                  </a:cubicBezTo>
                  <a:cubicBezTo>
                    <a:pt x="460734" y="699307"/>
                    <a:pt x="477966" y="723365"/>
                    <a:pt x="492921" y="748725"/>
                  </a:cubicBezTo>
                  <a:cubicBezTo>
                    <a:pt x="522181" y="798631"/>
                    <a:pt x="543965" y="852764"/>
                    <a:pt x="562009" y="907546"/>
                  </a:cubicBezTo>
                  <a:cubicBezTo>
                    <a:pt x="567211" y="923639"/>
                    <a:pt x="572413" y="939733"/>
                    <a:pt x="577127" y="955989"/>
                  </a:cubicBezTo>
                  <a:cubicBezTo>
                    <a:pt x="567374" y="850163"/>
                    <a:pt x="552905" y="744823"/>
                    <a:pt x="534211" y="640135"/>
                  </a:cubicBezTo>
                  <a:cubicBezTo>
                    <a:pt x="528847" y="609573"/>
                    <a:pt x="522670" y="579013"/>
                    <a:pt x="516167" y="548613"/>
                  </a:cubicBezTo>
                  <a:cubicBezTo>
                    <a:pt x="508039" y="512200"/>
                    <a:pt x="498935" y="476112"/>
                    <a:pt x="489019" y="440186"/>
                  </a:cubicBezTo>
                  <a:cubicBezTo>
                    <a:pt x="479265" y="404748"/>
                    <a:pt x="467236" y="369960"/>
                    <a:pt x="454881" y="335335"/>
                  </a:cubicBezTo>
                  <a:cubicBezTo>
                    <a:pt x="443990" y="305749"/>
                    <a:pt x="432286" y="276488"/>
                    <a:pt x="419443" y="247715"/>
                  </a:cubicBezTo>
                  <a:cubicBezTo>
                    <a:pt x="407090" y="219592"/>
                    <a:pt x="393271" y="191957"/>
                    <a:pt x="378966" y="164647"/>
                  </a:cubicBezTo>
                  <a:cubicBezTo>
                    <a:pt x="357184" y="124007"/>
                    <a:pt x="334262" y="83854"/>
                    <a:pt x="310366" y="44352"/>
                  </a:cubicBezTo>
                  <a:cubicBezTo>
                    <a:pt x="302238" y="30697"/>
                    <a:pt x="306302" y="12653"/>
                    <a:pt x="319957" y="4200"/>
                  </a:cubicBezTo>
                  <a:cubicBezTo>
                    <a:pt x="333449" y="-4091"/>
                    <a:pt x="351819" y="299"/>
                    <a:pt x="360110" y="13791"/>
                  </a:cubicBezTo>
                  <a:cubicBezTo>
                    <a:pt x="374578" y="37687"/>
                    <a:pt x="389370" y="61259"/>
                    <a:pt x="403350" y="85480"/>
                  </a:cubicBezTo>
                  <a:cubicBezTo>
                    <a:pt x="418305" y="111490"/>
                    <a:pt x="432611" y="137824"/>
                    <a:pt x="446592" y="164322"/>
                  </a:cubicBezTo>
                  <a:cubicBezTo>
                    <a:pt x="472601" y="214228"/>
                    <a:pt x="495197" y="265922"/>
                    <a:pt x="514053" y="318917"/>
                  </a:cubicBezTo>
                  <a:cubicBezTo>
                    <a:pt x="533561" y="373699"/>
                    <a:pt x="550792" y="429132"/>
                    <a:pt x="564448" y="485703"/>
                  </a:cubicBezTo>
                  <a:cubicBezTo>
                    <a:pt x="578427" y="543900"/>
                    <a:pt x="590131" y="602421"/>
                    <a:pt x="600373" y="661430"/>
                  </a:cubicBezTo>
                  <a:cubicBezTo>
                    <a:pt x="604437" y="685001"/>
                    <a:pt x="608176" y="708410"/>
                    <a:pt x="611752" y="731981"/>
                  </a:cubicBezTo>
                  <a:cubicBezTo>
                    <a:pt x="616466" y="685814"/>
                    <a:pt x="622156" y="639810"/>
                    <a:pt x="630610" y="594131"/>
                  </a:cubicBezTo>
                  <a:lnTo>
                    <a:pt x="630934" y="592017"/>
                  </a:lnTo>
                  <a:cubicBezTo>
                    <a:pt x="630934" y="592017"/>
                    <a:pt x="630934" y="591692"/>
                    <a:pt x="630934" y="591529"/>
                  </a:cubicBezTo>
                  <a:cubicBezTo>
                    <a:pt x="630934" y="591205"/>
                    <a:pt x="630934" y="590717"/>
                    <a:pt x="631097" y="590229"/>
                  </a:cubicBezTo>
                  <a:lnTo>
                    <a:pt x="631097" y="590229"/>
                  </a:lnTo>
                  <a:cubicBezTo>
                    <a:pt x="631422" y="587953"/>
                    <a:pt x="631909" y="585677"/>
                    <a:pt x="632398" y="583401"/>
                  </a:cubicBezTo>
                  <a:cubicBezTo>
                    <a:pt x="632885" y="580963"/>
                    <a:pt x="633210" y="578525"/>
                    <a:pt x="633697" y="576249"/>
                  </a:cubicBezTo>
                  <a:cubicBezTo>
                    <a:pt x="633697" y="575761"/>
                    <a:pt x="633697" y="575273"/>
                    <a:pt x="633860" y="574786"/>
                  </a:cubicBezTo>
                  <a:cubicBezTo>
                    <a:pt x="635973" y="563569"/>
                    <a:pt x="638412" y="552515"/>
                    <a:pt x="640688" y="541299"/>
                  </a:cubicBezTo>
                  <a:cubicBezTo>
                    <a:pt x="644914" y="521141"/>
                    <a:pt x="650116" y="501146"/>
                    <a:pt x="655318" y="481151"/>
                  </a:cubicBezTo>
                  <a:cubicBezTo>
                    <a:pt x="660195" y="461644"/>
                    <a:pt x="665885" y="442300"/>
                    <a:pt x="671899" y="423117"/>
                  </a:cubicBezTo>
                  <a:cubicBezTo>
                    <a:pt x="671899" y="423280"/>
                    <a:pt x="671899" y="423605"/>
                    <a:pt x="671737" y="423767"/>
                  </a:cubicBezTo>
                  <a:cubicBezTo>
                    <a:pt x="686368" y="378251"/>
                    <a:pt x="701810" y="332896"/>
                    <a:pt x="721480" y="289168"/>
                  </a:cubicBezTo>
                  <a:cubicBezTo>
                    <a:pt x="731721" y="266572"/>
                    <a:pt x="742288" y="244139"/>
                    <a:pt x="754155" y="222193"/>
                  </a:cubicBezTo>
                  <a:cubicBezTo>
                    <a:pt x="765046" y="202036"/>
                    <a:pt x="776914" y="182528"/>
                    <a:pt x="789106" y="163184"/>
                  </a:cubicBezTo>
                  <a:lnTo>
                    <a:pt x="789106" y="163184"/>
                  </a:lnTo>
                  <a:cubicBezTo>
                    <a:pt x="790568" y="160908"/>
                    <a:pt x="792032" y="158632"/>
                    <a:pt x="793494" y="156357"/>
                  </a:cubicBezTo>
                  <a:cubicBezTo>
                    <a:pt x="792844" y="157494"/>
                    <a:pt x="792193" y="158469"/>
                    <a:pt x="791381" y="159607"/>
                  </a:cubicBezTo>
                  <a:cubicBezTo>
                    <a:pt x="798533" y="148391"/>
                    <a:pt x="805849" y="137012"/>
                    <a:pt x="813814" y="126283"/>
                  </a:cubicBezTo>
                  <a:cubicBezTo>
                    <a:pt x="819179" y="118967"/>
                    <a:pt x="824705" y="111653"/>
                    <a:pt x="831371" y="105312"/>
                  </a:cubicBezTo>
                  <a:cubicBezTo>
                    <a:pt x="844213" y="93283"/>
                    <a:pt x="861932" y="88244"/>
                    <a:pt x="878675" y="94909"/>
                  </a:cubicBezTo>
                  <a:cubicBezTo>
                    <a:pt x="906148" y="105800"/>
                    <a:pt x="915251" y="137987"/>
                    <a:pt x="922241" y="163834"/>
                  </a:cubicBezTo>
                  <a:cubicBezTo>
                    <a:pt x="924193" y="170987"/>
                    <a:pt x="925493" y="178627"/>
                    <a:pt x="926956" y="185942"/>
                  </a:cubicBezTo>
                  <a:cubicBezTo>
                    <a:pt x="928419" y="192770"/>
                    <a:pt x="929557" y="199922"/>
                    <a:pt x="930369" y="206750"/>
                  </a:cubicBezTo>
                  <a:cubicBezTo>
                    <a:pt x="932483" y="222193"/>
                    <a:pt x="934596" y="237637"/>
                    <a:pt x="935571" y="253079"/>
                  </a:cubicBezTo>
                  <a:cubicBezTo>
                    <a:pt x="936709" y="268360"/>
                    <a:pt x="937522" y="283478"/>
                    <a:pt x="938173" y="298921"/>
                  </a:cubicBezTo>
                  <a:cubicBezTo>
                    <a:pt x="939311" y="327857"/>
                    <a:pt x="938497" y="356956"/>
                    <a:pt x="937198" y="385891"/>
                  </a:cubicBezTo>
                  <a:cubicBezTo>
                    <a:pt x="935897" y="414664"/>
                    <a:pt x="933946" y="443600"/>
                    <a:pt x="930532" y="472373"/>
                  </a:cubicBezTo>
                  <a:cubicBezTo>
                    <a:pt x="926956" y="502772"/>
                    <a:pt x="922404" y="532845"/>
                    <a:pt x="917040" y="562919"/>
                  </a:cubicBezTo>
                  <a:cubicBezTo>
                    <a:pt x="906636" y="620465"/>
                    <a:pt x="892005" y="677198"/>
                    <a:pt x="875099" y="733119"/>
                  </a:cubicBezTo>
                  <a:cubicBezTo>
                    <a:pt x="866809" y="760755"/>
                    <a:pt x="857543" y="788064"/>
                    <a:pt x="848114" y="815374"/>
                  </a:cubicBezTo>
                  <a:cubicBezTo>
                    <a:pt x="839173" y="841384"/>
                    <a:pt x="829907" y="867394"/>
                    <a:pt x="819991" y="893078"/>
                  </a:cubicBezTo>
                  <a:cubicBezTo>
                    <a:pt x="799671" y="946073"/>
                    <a:pt x="777075" y="998580"/>
                    <a:pt x="747489" y="1047185"/>
                  </a:cubicBezTo>
                  <a:cubicBezTo>
                    <a:pt x="734647" y="1068480"/>
                    <a:pt x="719692" y="1088313"/>
                    <a:pt x="704737" y="1108145"/>
                  </a:cubicBezTo>
                  <a:cubicBezTo>
                    <a:pt x="697746" y="1117411"/>
                    <a:pt x="690593" y="1126677"/>
                    <a:pt x="683603" y="1135943"/>
                  </a:cubicBezTo>
                  <a:cubicBezTo>
                    <a:pt x="674013" y="1148622"/>
                    <a:pt x="664584" y="1161465"/>
                    <a:pt x="653856" y="1173332"/>
                  </a:cubicBezTo>
                  <a:cubicBezTo>
                    <a:pt x="652718" y="1174632"/>
                    <a:pt x="651417" y="1175770"/>
                    <a:pt x="650116" y="1176746"/>
                  </a:cubicBezTo>
                  <a:cubicBezTo>
                    <a:pt x="651579" y="1228439"/>
                    <a:pt x="651905" y="1280133"/>
                    <a:pt x="650767" y="1331828"/>
                  </a:cubicBezTo>
                  <a:cubicBezTo>
                    <a:pt x="650279" y="1355237"/>
                    <a:pt x="649629" y="1378645"/>
                    <a:pt x="648654" y="1402216"/>
                  </a:cubicBezTo>
                  <a:cubicBezTo>
                    <a:pt x="648003" y="1415871"/>
                    <a:pt x="647515" y="1429526"/>
                    <a:pt x="646866" y="1443181"/>
                  </a:cubicBezTo>
                  <a:cubicBezTo>
                    <a:pt x="646540" y="1449034"/>
                    <a:pt x="646377" y="1454885"/>
                    <a:pt x="646052" y="1460738"/>
                  </a:cubicBezTo>
                  <a:cubicBezTo>
                    <a:pt x="646377" y="1468378"/>
                    <a:pt x="647190" y="1476506"/>
                    <a:pt x="645239" y="1483821"/>
                  </a:cubicBezTo>
                  <a:cubicBezTo>
                    <a:pt x="644264" y="1487885"/>
                    <a:pt x="642313" y="1491624"/>
                    <a:pt x="639713" y="1494876"/>
                  </a:cubicBezTo>
                  <a:cubicBezTo>
                    <a:pt x="634674" y="1503328"/>
                    <a:pt x="625732" y="1509018"/>
                    <a:pt x="615166" y="1509181"/>
                  </a:cubicBezTo>
                  <a:lnTo>
                    <a:pt x="614841" y="1509181"/>
                  </a:lnTo>
                  <a:close/>
                </a:path>
              </a:pathLst>
            </a:custGeom>
            <a:solidFill>
              <a:srgbClr val="6CA44D"/>
            </a:solidFill>
            <a:ln w="1625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44D4DF22-17D7-87B1-9023-4FBFFDFCB19B}"/>
                </a:ext>
              </a:extLst>
            </p:cNvPr>
            <p:cNvSpPr/>
            <p:nvPr/>
          </p:nvSpPr>
          <p:spPr>
            <a:xfrm>
              <a:off x="1197674" y="4340429"/>
              <a:ext cx="933120" cy="1388875"/>
            </a:xfrm>
            <a:custGeom>
              <a:avLst/>
              <a:gdLst>
                <a:gd name="connsiteX0" fmla="*/ 155150 w 933120"/>
                <a:gd name="connsiteY0" fmla="*/ 1387900 h 1388875"/>
                <a:gd name="connsiteX1" fmla="*/ 130603 w 933120"/>
                <a:gd name="connsiteY1" fmla="*/ 1346773 h 1388875"/>
                <a:gd name="connsiteX2" fmla="*/ 149298 w 933120"/>
                <a:gd name="connsiteY2" fmla="*/ 1282236 h 1388875"/>
                <a:gd name="connsiteX3" fmla="*/ 135480 w 933120"/>
                <a:gd name="connsiteY3" fmla="*/ 1263867 h 1388875"/>
                <a:gd name="connsiteX4" fmla="*/ 94678 w 933120"/>
                <a:gd name="connsiteY4" fmla="*/ 1111548 h 1388875"/>
                <a:gd name="connsiteX5" fmla="*/ 53387 w 933120"/>
                <a:gd name="connsiteY5" fmla="*/ 946387 h 1388875"/>
                <a:gd name="connsiteX6" fmla="*/ 15836 w 933120"/>
                <a:gd name="connsiteY6" fmla="*/ 768546 h 1388875"/>
                <a:gd name="connsiteX7" fmla="*/ 4782 w 933120"/>
                <a:gd name="connsiteY7" fmla="*/ 681902 h 1388875"/>
                <a:gd name="connsiteX8" fmla="*/ 230 w 933120"/>
                <a:gd name="connsiteY8" fmla="*/ 591193 h 1388875"/>
                <a:gd name="connsiteX9" fmla="*/ 2669 w 933120"/>
                <a:gd name="connsiteY9" fmla="*/ 501460 h 1388875"/>
                <a:gd name="connsiteX10" fmla="*/ 11772 w 933120"/>
                <a:gd name="connsiteY10" fmla="*/ 418230 h 1388875"/>
                <a:gd name="connsiteX11" fmla="*/ 33393 w 933120"/>
                <a:gd name="connsiteY11" fmla="*/ 327196 h 1388875"/>
                <a:gd name="connsiteX12" fmla="*/ 59240 w 933120"/>
                <a:gd name="connsiteY12" fmla="*/ 286393 h 1388875"/>
                <a:gd name="connsiteX13" fmla="*/ 110283 w 933120"/>
                <a:gd name="connsiteY13" fmla="*/ 282817 h 1388875"/>
                <a:gd name="connsiteX14" fmla="*/ 147997 w 933120"/>
                <a:gd name="connsiteY14" fmla="*/ 325570 h 1388875"/>
                <a:gd name="connsiteX15" fmla="*/ 186036 w 933120"/>
                <a:gd name="connsiteY15" fmla="*/ 396446 h 1388875"/>
                <a:gd name="connsiteX16" fmla="*/ 218874 w 933120"/>
                <a:gd name="connsiteY16" fmla="*/ 473500 h 1388875"/>
                <a:gd name="connsiteX17" fmla="*/ 272518 w 933120"/>
                <a:gd name="connsiteY17" fmla="*/ 640449 h 1388875"/>
                <a:gd name="connsiteX18" fmla="*/ 289912 w 933120"/>
                <a:gd name="connsiteY18" fmla="*/ 814388 h 1388875"/>
                <a:gd name="connsiteX19" fmla="*/ 285686 w 933120"/>
                <a:gd name="connsiteY19" fmla="*/ 901846 h 1388875"/>
                <a:gd name="connsiteX20" fmla="*/ 285035 w 933120"/>
                <a:gd name="connsiteY20" fmla="*/ 909486 h 1388875"/>
                <a:gd name="connsiteX21" fmla="*/ 298040 w 933120"/>
                <a:gd name="connsiteY21" fmla="*/ 880713 h 1388875"/>
                <a:gd name="connsiteX22" fmla="*/ 373306 w 933120"/>
                <a:gd name="connsiteY22" fmla="*/ 721566 h 1388875"/>
                <a:gd name="connsiteX23" fmla="*/ 451822 w 933120"/>
                <a:gd name="connsiteY23" fmla="*/ 565671 h 1388875"/>
                <a:gd name="connsiteX24" fmla="*/ 533265 w 933120"/>
                <a:gd name="connsiteY24" fmla="*/ 416929 h 1388875"/>
                <a:gd name="connsiteX25" fmla="*/ 624623 w 933120"/>
                <a:gd name="connsiteY25" fmla="*/ 265261 h 1388875"/>
                <a:gd name="connsiteX26" fmla="*/ 715007 w 933120"/>
                <a:gd name="connsiteY26" fmla="*/ 119769 h 1388875"/>
                <a:gd name="connsiteX27" fmla="*/ 755484 w 933120"/>
                <a:gd name="connsiteY27" fmla="*/ 53120 h 1388875"/>
                <a:gd name="connsiteX28" fmla="*/ 776617 w 933120"/>
                <a:gd name="connsiteY28" fmla="*/ 20933 h 1388875"/>
                <a:gd name="connsiteX29" fmla="*/ 802464 w 933120"/>
                <a:gd name="connsiteY29" fmla="*/ 1101 h 1388875"/>
                <a:gd name="connsiteX30" fmla="*/ 820020 w 933120"/>
                <a:gd name="connsiteY30" fmla="*/ 1101 h 1388875"/>
                <a:gd name="connsiteX31" fmla="*/ 842454 w 933120"/>
                <a:gd name="connsiteY31" fmla="*/ 29549 h 1388875"/>
                <a:gd name="connsiteX32" fmla="*/ 836764 w 933120"/>
                <a:gd name="connsiteY32" fmla="*/ 47430 h 1388875"/>
                <a:gd name="connsiteX33" fmla="*/ 827823 w 933120"/>
                <a:gd name="connsiteY33" fmla="*/ 55396 h 1388875"/>
                <a:gd name="connsiteX34" fmla="*/ 823759 w 933120"/>
                <a:gd name="connsiteY34" fmla="*/ 61410 h 1388875"/>
                <a:gd name="connsiteX35" fmla="*/ 780681 w 933120"/>
                <a:gd name="connsiteY35" fmla="*/ 135700 h 1388875"/>
                <a:gd name="connsiteX36" fmla="*/ 737277 w 933120"/>
                <a:gd name="connsiteY36" fmla="*/ 209177 h 1388875"/>
                <a:gd name="connsiteX37" fmla="*/ 647382 w 933120"/>
                <a:gd name="connsiteY37" fmla="*/ 357920 h 1388875"/>
                <a:gd name="connsiteX38" fmla="*/ 560737 w 933120"/>
                <a:gd name="connsiteY38" fmla="*/ 509751 h 1388875"/>
                <a:gd name="connsiteX39" fmla="*/ 481733 w 933120"/>
                <a:gd name="connsiteY39" fmla="*/ 661257 h 1388875"/>
                <a:gd name="connsiteX40" fmla="*/ 391025 w 933120"/>
                <a:gd name="connsiteY40" fmla="*/ 846575 h 1388875"/>
                <a:gd name="connsiteX41" fmla="*/ 339656 w 933120"/>
                <a:gd name="connsiteY41" fmla="*/ 959554 h 1388875"/>
                <a:gd name="connsiteX42" fmla="*/ 356887 w 933120"/>
                <a:gd name="connsiteY42" fmla="*/ 938096 h 1388875"/>
                <a:gd name="connsiteX43" fmla="*/ 389399 w 933120"/>
                <a:gd name="connsiteY43" fmla="*/ 898269 h 1388875"/>
                <a:gd name="connsiteX44" fmla="*/ 389236 w 933120"/>
                <a:gd name="connsiteY44" fmla="*/ 898269 h 1388875"/>
                <a:gd name="connsiteX45" fmla="*/ 507743 w 933120"/>
                <a:gd name="connsiteY45" fmla="*/ 764970 h 1388875"/>
                <a:gd name="connsiteX46" fmla="*/ 635027 w 933120"/>
                <a:gd name="connsiteY46" fmla="*/ 650853 h 1388875"/>
                <a:gd name="connsiteX47" fmla="*/ 751258 w 933120"/>
                <a:gd name="connsiteY47" fmla="*/ 579001 h 1388875"/>
                <a:gd name="connsiteX48" fmla="*/ 755159 w 933120"/>
                <a:gd name="connsiteY48" fmla="*/ 576888 h 1388875"/>
                <a:gd name="connsiteX49" fmla="*/ 759223 w 933120"/>
                <a:gd name="connsiteY49" fmla="*/ 574775 h 1388875"/>
                <a:gd name="connsiteX50" fmla="*/ 755322 w 933120"/>
                <a:gd name="connsiteY50" fmla="*/ 576888 h 1388875"/>
                <a:gd name="connsiteX51" fmla="*/ 799375 w 933120"/>
                <a:gd name="connsiteY51" fmla="*/ 555430 h 1388875"/>
                <a:gd name="connsiteX52" fmla="*/ 846518 w 933120"/>
                <a:gd name="connsiteY52" fmla="*/ 537711 h 1388875"/>
                <a:gd name="connsiteX53" fmla="*/ 883744 w 933120"/>
                <a:gd name="connsiteY53" fmla="*/ 534785 h 1388875"/>
                <a:gd name="connsiteX54" fmla="*/ 926985 w 933120"/>
                <a:gd name="connsiteY54" fmla="*/ 572336 h 1388875"/>
                <a:gd name="connsiteX55" fmla="*/ 932512 w 933120"/>
                <a:gd name="connsiteY55" fmla="*/ 593957 h 1388875"/>
                <a:gd name="connsiteX56" fmla="*/ 931374 w 933120"/>
                <a:gd name="connsiteY56" fmla="*/ 625331 h 1388875"/>
                <a:gd name="connsiteX57" fmla="*/ 921946 w 933120"/>
                <a:gd name="connsiteY57" fmla="*/ 663695 h 1388875"/>
                <a:gd name="connsiteX58" fmla="*/ 923246 w 933120"/>
                <a:gd name="connsiteY58" fmla="*/ 659631 h 1388875"/>
                <a:gd name="connsiteX59" fmla="*/ 882443 w 933120"/>
                <a:gd name="connsiteY59" fmla="*/ 761069 h 1388875"/>
                <a:gd name="connsiteX60" fmla="*/ 856922 w 933120"/>
                <a:gd name="connsiteY60" fmla="*/ 805447 h 1388875"/>
                <a:gd name="connsiteX61" fmla="*/ 841478 w 933120"/>
                <a:gd name="connsiteY61" fmla="*/ 829019 h 1388875"/>
                <a:gd name="connsiteX62" fmla="*/ 820996 w 933120"/>
                <a:gd name="connsiteY62" fmla="*/ 854866 h 1388875"/>
                <a:gd name="connsiteX63" fmla="*/ 820996 w 933120"/>
                <a:gd name="connsiteY63" fmla="*/ 854866 h 1388875"/>
                <a:gd name="connsiteX64" fmla="*/ 758410 w 933120"/>
                <a:gd name="connsiteY64" fmla="*/ 916638 h 1388875"/>
                <a:gd name="connsiteX65" fmla="*/ 689972 w 933120"/>
                <a:gd name="connsiteY65" fmla="*/ 971746 h 1388875"/>
                <a:gd name="connsiteX66" fmla="*/ 550496 w 933120"/>
                <a:gd name="connsiteY66" fmla="*/ 1073022 h 1388875"/>
                <a:gd name="connsiteX67" fmla="*/ 266341 w 933120"/>
                <a:gd name="connsiteY67" fmla="*/ 1237045 h 1388875"/>
                <a:gd name="connsiteX68" fmla="*/ 235130 w 933120"/>
                <a:gd name="connsiteY68" fmla="*/ 1253138 h 1388875"/>
                <a:gd name="connsiteX69" fmla="*/ 230903 w 933120"/>
                <a:gd name="connsiteY69" fmla="*/ 1254601 h 1388875"/>
                <a:gd name="connsiteX70" fmla="*/ 225539 w 933120"/>
                <a:gd name="connsiteY70" fmla="*/ 1272158 h 1388875"/>
                <a:gd name="connsiteX71" fmla="*/ 212696 w 933120"/>
                <a:gd name="connsiteY71" fmla="*/ 1314261 h 1388875"/>
                <a:gd name="connsiteX72" fmla="*/ 194652 w 933120"/>
                <a:gd name="connsiteY72" fmla="*/ 1367417 h 1388875"/>
                <a:gd name="connsiteX73" fmla="*/ 163115 w 933120"/>
                <a:gd name="connsiteY73" fmla="*/ 1388875 h 1388875"/>
                <a:gd name="connsiteX74" fmla="*/ 154987 w 933120"/>
                <a:gd name="connsiteY74" fmla="*/ 1387900 h 138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33120" h="1388875">
                  <a:moveTo>
                    <a:pt x="155150" y="1387900"/>
                  </a:moveTo>
                  <a:cubicBezTo>
                    <a:pt x="137106" y="1383349"/>
                    <a:pt x="126377" y="1364816"/>
                    <a:pt x="130603" y="1346773"/>
                  </a:cubicBezTo>
                  <a:cubicBezTo>
                    <a:pt x="135805" y="1324990"/>
                    <a:pt x="142633" y="1303694"/>
                    <a:pt x="149298" y="1282236"/>
                  </a:cubicBezTo>
                  <a:cubicBezTo>
                    <a:pt x="142795" y="1278009"/>
                    <a:pt x="137594" y="1271670"/>
                    <a:pt x="135480" y="1263867"/>
                  </a:cubicBezTo>
                  <a:cubicBezTo>
                    <a:pt x="121175" y="1213310"/>
                    <a:pt x="107845" y="1162430"/>
                    <a:pt x="94678" y="1111548"/>
                  </a:cubicBezTo>
                  <a:cubicBezTo>
                    <a:pt x="80535" y="1056603"/>
                    <a:pt x="66555" y="1001657"/>
                    <a:pt x="53387" y="946387"/>
                  </a:cubicBezTo>
                  <a:cubicBezTo>
                    <a:pt x="39570" y="887378"/>
                    <a:pt x="25915" y="828368"/>
                    <a:pt x="15836" y="768546"/>
                  </a:cubicBezTo>
                  <a:cubicBezTo>
                    <a:pt x="10959" y="739773"/>
                    <a:pt x="7708" y="710838"/>
                    <a:pt x="4782" y="681902"/>
                  </a:cubicBezTo>
                  <a:cubicBezTo>
                    <a:pt x="1693" y="651828"/>
                    <a:pt x="1043" y="621430"/>
                    <a:pt x="230" y="591193"/>
                  </a:cubicBezTo>
                  <a:cubicBezTo>
                    <a:pt x="-582" y="561282"/>
                    <a:pt x="881" y="531371"/>
                    <a:pt x="2669" y="501460"/>
                  </a:cubicBezTo>
                  <a:cubicBezTo>
                    <a:pt x="4457" y="473662"/>
                    <a:pt x="7383" y="445865"/>
                    <a:pt x="11772" y="418230"/>
                  </a:cubicBezTo>
                  <a:cubicBezTo>
                    <a:pt x="16649" y="387343"/>
                    <a:pt x="23476" y="356944"/>
                    <a:pt x="33393" y="327196"/>
                  </a:cubicBezTo>
                  <a:cubicBezTo>
                    <a:pt x="38432" y="311915"/>
                    <a:pt x="46397" y="296472"/>
                    <a:pt x="59240" y="286393"/>
                  </a:cubicBezTo>
                  <a:cubicBezTo>
                    <a:pt x="73382" y="275339"/>
                    <a:pt x="94840" y="274201"/>
                    <a:pt x="110283" y="282817"/>
                  </a:cubicBezTo>
                  <a:cubicBezTo>
                    <a:pt x="127027" y="292083"/>
                    <a:pt x="137756" y="310127"/>
                    <a:pt x="147997" y="325570"/>
                  </a:cubicBezTo>
                  <a:cubicBezTo>
                    <a:pt x="162790" y="348004"/>
                    <a:pt x="174982" y="372062"/>
                    <a:pt x="186036" y="396446"/>
                  </a:cubicBezTo>
                  <a:cubicBezTo>
                    <a:pt x="197741" y="421806"/>
                    <a:pt x="208632" y="447490"/>
                    <a:pt x="218874" y="473500"/>
                  </a:cubicBezTo>
                  <a:cubicBezTo>
                    <a:pt x="240331" y="527958"/>
                    <a:pt x="260489" y="583228"/>
                    <a:pt x="272518" y="640449"/>
                  </a:cubicBezTo>
                  <a:cubicBezTo>
                    <a:pt x="284548" y="697508"/>
                    <a:pt x="288612" y="756029"/>
                    <a:pt x="289912" y="814388"/>
                  </a:cubicBezTo>
                  <a:cubicBezTo>
                    <a:pt x="290563" y="843486"/>
                    <a:pt x="287962" y="872747"/>
                    <a:pt x="285686" y="901846"/>
                  </a:cubicBezTo>
                  <a:cubicBezTo>
                    <a:pt x="285523" y="904284"/>
                    <a:pt x="285361" y="906885"/>
                    <a:pt x="285035" y="909486"/>
                  </a:cubicBezTo>
                  <a:cubicBezTo>
                    <a:pt x="289262" y="899895"/>
                    <a:pt x="293651" y="890304"/>
                    <a:pt x="298040" y="880713"/>
                  </a:cubicBezTo>
                  <a:cubicBezTo>
                    <a:pt x="322262" y="827230"/>
                    <a:pt x="347459" y="774236"/>
                    <a:pt x="373306" y="721566"/>
                  </a:cubicBezTo>
                  <a:cubicBezTo>
                    <a:pt x="398827" y="669385"/>
                    <a:pt x="425000" y="617366"/>
                    <a:pt x="451822" y="565671"/>
                  </a:cubicBezTo>
                  <a:cubicBezTo>
                    <a:pt x="477994" y="515603"/>
                    <a:pt x="504817" y="465697"/>
                    <a:pt x="533265" y="416929"/>
                  </a:cubicBezTo>
                  <a:cubicBezTo>
                    <a:pt x="563013" y="365885"/>
                    <a:pt x="593574" y="315492"/>
                    <a:pt x="624623" y="265261"/>
                  </a:cubicBezTo>
                  <a:cubicBezTo>
                    <a:pt x="654697" y="216655"/>
                    <a:pt x="685421" y="168537"/>
                    <a:pt x="715007" y="119769"/>
                  </a:cubicBezTo>
                  <a:cubicBezTo>
                    <a:pt x="728499" y="97499"/>
                    <a:pt x="741829" y="75228"/>
                    <a:pt x="755484" y="53120"/>
                  </a:cubicBezTo>
                  <a:cubicBezTo>
                    <a:pt x="762149" y="42228"/>
                    <a:pt x="768977" y="31337"/>
                    <a:pt x="776617" y="20933"/>
                  </a:cubicBezTo>
                  <a:cubicBezTo>
                    <a:pt x="782957" y="12155"/>
                    <a:pt x="791898" y="4189"/>
                    <a:pt x="802464" y="1101"/>
                  </a:cubicBezTo>
                  <a:cubicBezTo>
                    <a:pt x="808479" y="-525"/>
                    <a:pt x="814006" y="-200"/>
                    <a:pt x="820020" y="1101"/>
                  </a:cubicBezTo>
                  <a:cubicBezTo>
                    <a:pt x="833025" y="3539"/>
                    <a:pt x="842291" y="16869"/>
                    <a:pt x="842454" y="29549"/>
                  </a:cubicBezTo>
                  <a:cubicBezTo>
                    <a:pt x="842454" y="35888"/>
                    <a:pt x="840503" y="42228"/>
                    <a:pt x="836764" y="47430"/>
                  </a:cubicBezTo>
                  <a:cubicBezTo>
                    <a:pt x="834326" y="50844"/>
                    <a:pt x="831237" y="53445"/>
                    <a:pt x="827823" y="55396"/>
                  </a:cubicBezTo>
                  <a:cubicBezTo>
                    <a:pt x="826360" y="57346"/>
                    <a:pt x="825060" y="59297"/>
                    <a:pt x="823759" y="61410"/>
                  </a:cubicBezTo>
                  <a:cubicBezTo>
                    <a:pt x="808804" y="85794"/>
                    <a:pt x="794986" y="110829"/>
                    <a:pt x="780681" y="135700"/>
                  </a:cubicBezTo>
                  <a:cubicBezTo>
                    <a:pt x="766376" y="160409"/>
                    <a:pt x="751908" y="184793"/>
                    <a:pt x="737277" y="209177"/>
                  </a:cubicBezTo>
                  <a:cubicBezTo>
                    <a:pt x="707366" y="258758"/>
                    <a:pt x="677130" y="308176"/>
                    <a:pt x="647382" y="357920"/>
                  </a:cubicBezTo>
                  <a:cubicBezTo>
                    <a:pt x="617471" y="407988"/>
                    <a:pt x="588535" y="458544"/>
                    <a:pt x="560737" y="509751"/>
                  </a:cubicBezTo>
                  <a:cubicBezTo>
                    <a:pt x="533590" y="559819"/>
                    <a:pt x="507255" y="610375"/>
                    <a:pt x="481733" y="661257"/>
                  </a:cubicBezTo>
                  <a:cubicBezTo>
                    <a:pt x="450847" y="722704"/>
                    <a:pt x="420448" y="784477"/>
                    <a:pt x="391025" y="846575"/>
                  </a:cubicBezTo>
                  <a:cubicBezTo>
                    <a:pt x="373631" y="884126"/>
                    <a:pt x="356399" y="921678"/>
                    <a:pt x="339656" y="959554"/>
                  </a:cubicBezTo>
                  <a:cubicBezTo>
                    <a:pt x="345345" y="952402"/>
                    <a:pt x="351035" y="945249"/>
                    <a:pt x="356887" y="938096"/>
                  </a:cubicBezTo>
                  <a:cubicBezTo>
                    <a:pt x="367616" y="924766"/>
                    <a:pt x="378345" y="911437"/>
                    <a:pt x="389399" y="898269"/>
                  </a:cubicBezTo>
                  <a:lnTo>
                    <a:pt x="389236" y="898269"/>
                  </a:lnTo>
                  <a:cubicBezTo>
                    <a:pt x="427438" y="852752"/>
                    <a:pt x="466452" y="807886"/>
                    <a:pt x="507743" y="764970"/>
                  </a:cubicBezTo>
                  <a:cubicBezTo>
                    <a:pt x="547407" y="723842"/>
                    <a:pt x="588372" y="684015"/>
                    <a:pt x="635027" y="650853"/>
                  </a:cubicBezTo>
                  <a:cubicBezTo>
                    <a:pt x="672091" y="624518"/>
                    <a:pt x="710943" y="600134"/>
                    <a:pt x="751258" y="579001"/>
                  </a:cubicBezTo>
                  <a:cubicBezTo>
                    <a:pt x="752558" y="578351"/>
                    <a:pt x="753859" y="577701"/>
                    <a:pt x="755159" y="576888"/>
                  </a:cubicBezTo>
                  <a:lnTo>
                    <a:pt x="759223" y="574775"/>
                  </a:lnTo>
                  <a:cubicBezTo>
                    <a:pt x="757923" y="575425"/>
                    <a:pt x="756622" y="576075"/>
                    <a:pt x="755322" y="576888"/>
                  </a:cubicBezTo>
                  <a:cubicBezTo>
                    <a:pt x="769789" y="569248"/>
                    <a:pt x="784420" y="561933"/>
                    <a:pt x="799375" y="555430"/>
                  </a:cubicBezTo>
                  <a:cubicBezTo>
                    <a:pt x="814656" y="548765"/>
                    <a:pt x="830262" y="541938"/>
                    <a:pt x="846518" y="537711"/>
                  </a:cubicBezTo>
                  <a:cubicBezTo>
                    <a:pt x="858710" y="534460"/>
                    <a:pt x="871064" y="532672"/>
                    <a:pt x="883744" y="534785"/>
                  </a:cubicBezTo>
                  <a:cubicBezTo>
                    <a:pt x="904389" y="538199"/>
                    <a:pt x="919832" y="553154"/>
                    <a:pt x="926985" y="572336"/>
                  </a:cubicBezTo>
                  <a:cubicBezTo>
                    <a:pt x="929586" y="579326"/>
                    <a:pt x="931537" y="586642"/>
                    <a:pt x="932512" y="593957"/>
                  </a:cubicBezTo>
                  <a:cubicBezTo>
                    <a:pt x="933812" y="604361"/>
                    <a:pt x="932837" y="615090"/>
                    <a:pt x="931374" y="625331"/>
                  </a:cubicBezTo>
                  <a:cubicBezTo>
                    <a:pt x="929586" y="638336"/>
                    <a:pt x="926010" y="651341"/>
                    <a:pt x="921946" y="663695"/>
                  </a:cubicBezTo>
                  <a:cubicBezTo>
                    <a:pt x="922433" y="662395"/>
                    <a:pt x="922758" y="660932"/>
                    <a:pt x="923246" y="659631"/>
                  </a:cubicBezTo>
                  <a:cubicBezTo>
                    <a:pt x="912029" y="694419"/>
                    <a:pt x="899512" y="728557"/>
                    <a:pt x="882443" y="761069"/>
                  </a:cubicBezTo>
                  <a:cubicBezTo>
                    <a:pt x="874478" y="776187"/>
                    <a:pt x="865862" y="790817"/>
                    <a:pt x="856922" y="805447"/>
                  </a:cubicBezTo>
                  <a:cubicBezTo>
                    <a:pt x="852045" y="813413"/>
                    <a:pt x="846843" y="821216"/>
                    <a:pt x="841478" y="829019"/>
                  </a:cubicBezTo>
                  <a:cubicBezTo>
                    <a:pt x="835301" y="838122"/>
                    <a:pt x="827986" y="846575"/>
                    <a:pt x="820996" y="854866"/>
                  </a:cubicBezTo>
                  <a:lnTo>
                    <a:pt x="820996" y="854866"/>
                  </a:lnTo>
                  <a:cubicBezTo>
                    <a:pt x="802139" y="877299"/>
                    <a:pt x="780518" y="897456"/>
                    <a:pt x="758410" y="916638"/>
                  </a:cubicBezTo>
                  <a:cubicBezTo>
                    <a:pt x="736302" y="935821"/>
                    <a:pt x="713219" y="953865"/>
                    <a:pt x="689972" y="971746"/>
                  </a:cubicBezTo>
                  <a:cubicBezTo>
                    <a:pt x="644456" y="1006534"/>
                    <a:pt x="597963" y="1040509"/>
                    <a:pt x="550496" y="1073022"/>
                  </a:cubicBezTo>
                  <a:cubicBezTo>
                    <a:pt x="459950" y="1134794"/>
                    <a:pt x="362089" y="1184375"/>
                    <a:pt x="266341" y="1237045"/>
                  </a:cubicBezTo>
                  <a:cubicBezTo>
                    <a:pt x="256100" y="1242734"/>
                    <a:pt x="245859" y="1248423"/>
                    <a:pt x="235130" y="1253138"/>
                  </a:cubicBezTo>
                  <a:cubicBezTo>
                    <a:pt x="233829" y="1253788"/>
                    <a:pt x="232366" y="1254276"/>
                    <a:pt x="230903" y="1254601"/>
                  </a:cubicBezTo>
                  <a:cubicBezTo>
                    <a:pt x="229115" y="1260453"/>
                    <a:pt x="227327" y="1266305"/>
                    <a:pt x="225539" y="1272158"/>
                  </a:cubicBezTo>
                  <a:cubicBezTo>
                    <a:pt x="221312" y="1286137"/>
                    <a:pt x="217085" y="1300280"/>
                    <a:pt x="212696" y="1314261"/>
                  </a:cubicBezTo>
                  <a:cubicBezTo>
                    <a:pt x="207169" y="1332142"/>
                    <a:pt x="201805" y="1350186"/>
                    <a:pt x="194652" y="1367417"/>
                  </a:cubicBezTo>
                  <a:cubicBezTo>
                    <a:pt x="189288" y="1380422"/>
                    <a:pt x="176608" y="1388875"/>
                    <a:pt x="163115" y="1388875"/>
                  </a:cubicBezTo>
                  <a:cubicBezTo>
                    <a:pt x="160352" y="1388875"/>
                    <a:pt x="157751" y="1388550"/>
                    <a:pt x="154987" y="1387900"/>
                  </a:cubicBezTo>
                  <a:close/>
                </a:path>
              </a:pathLst>
            </a:custGeom>
            <a:solidFill>
              <a:srgbClr val="80A447"/>
            </a:solidFill>
            <a:ln w="1625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CA12731F-EC3A-2DDF-C3DE-48D964DAC8E9}"/>
                </a:ext>
              </a:extLst>
            </p:cNvPr>
            <p:cNvSpPr/>
            <p:nvPr/>
          </p:nvSpPr>
          <p:spPr>
            <a:xfrm>
              <a:off x="2540325" y="5698911"/>
              <a:ext cx="908398" cy="1360948"/>
            </a:xfrm>
            <a:custGeom>
              <a:avLst/>
              <a:gdLst>
                <a:gd name="connsiteX0" fmla="*/ 0 w 908398"/>
                <a:gd name="connsiteY0" fmla="*/ 1360623 h 1360948"/>
                <a:gd name="connsiteX1" fmla="*/ 49256 w 908398"/>
                <a:gd name="connsiteY1" fmla="*/ 1234151 h 1360948"/>
                <a:gd name="connsiteX2" fmla="*/ 122245 w 908398"/>
                <a:gd name="connsiteY2" fmla="*/ 1078093 h 1360948"/>
                <a:gd name="connsiteX3" fmla="*/ 288056 w 908398"/>
                <a:gd name="connsiteY3" fmla="*/ 774594 h 1360948"/>
                <a:gd name="connsiteX4" fmla="*/ 472887 w 908398"/>
                <a:gd name="connsiteY4" fmla="*/ 478735 h 1360948"/>
                <a:gd name="connsiteX5" fmla="*/ 681289 w 908398"/>
                <a:gd name="connsiteY5" fmla="*/ 201895 h 1360948"/>
                <a:gd name="connsiteX6" fmla="*/ 772485 w 908398"/>
                <a:gd name="connsiteY6" fmla="*/ 97206 h 1360948"/>
                <a:gd name="connsiteX7" fmla="*/ 818327 w 908398"/>
                <a:gd name="connsiteY7" fmla="*/ 47138 h 1360948"/>
                <a:gd name="connsiteX8" fmla="*/ 840760 w 908398"/>
                <a:gd name="connsiteY8" fmla="*/ 22917 h 1360948"/>
                <a:gd name="connsiteX9" fmla="*/ 868396 w 908398"/>
                <a:gd name="connsiteY9" fmla="*/ 1133 h 1360948"/>
                <a:gd name="connsiteX10" fmla="*/ 895543 w 908398"/>
                <a:gd name="connsiteY10" fmla="*/ 5848 h 1360948"/>
                <a:gd name="connsiteX11" fmla="*/ 908385 w 908398"/>
                <a:gd name="connsiteY11" fmla="*/ 30719 h 1360948"/>
                <a:gd name="connsiteX12" fmla="*/ 903346 w 908398"/>
                <a:gd name="connsiteY12" fmla="*/ 49251 h 1360948"/>
                <a:gd name="connsiteX13" fmla="*/ 893917 w 908398"/>
                <a:gd name="connsiteY13" fmla="*/ 62419 h 1360948"/>
                <a:gd name="connsiteX14" fmla="*/ 870834 w 908398"/>
                <a:gd name="connsiteY14" fmla="*/ 89729 h 1360948"/>
                <a:gd name="connsiteX15" fmla="*/ 826617 w 908398"/>
                <a:gd name="connsiteY15" fmla="*/ 139797 h 1360948"/>
                <a:gd name="connsiteX16" fmla="*/ 742737 w 908398"/>
                <a:gd name="connsiteY16" fmla="*/ 237983 h 1360948"/>
                <a:gd name="connsiteX17" fmla="*/ 537423 w 908398"/>
                <a:gd name="connsiteY17" fmla="*/ 509296 h 1360948"/>
                <a:gd name="connsiteX18" fmla="*/ 468823 w 908398"/>
                <a:gd name="connsiteY18" fmla="*/ 612034 h 1360948"/>
                <a:gd name="connsiteX19" fmla="*/ 291795 w 908398"/>
                <a:gd name="connsiteY19" fmla="*/ 909681 h 1360948"/>
                <a:gd name="connsiteX20" fmla="*/ 215717 w 908398"/>
                <a:gd name="connsiteY20" fmla="*/ 1048833 h 1360948"/>
                <a:gd name="connsiteX21" fmla="*/ 145491 w 908398"/>
                <a:gd name="connsiteY21" fmla="*/ 1191885 h 1360948"/>
                <a:gd name="connsiteX22" fmla="*/ 146304 w 908398"/>
                <a:gd name="connsiteY22" fmla="*/ 1189935 h 1360948"/>
                <a:gd name="connsiteX23" fmla="*/ 144516 w 908398"/>
                <a:gd name="connsiteY23" fmla="*/ 1193674 h 1360948"/>
                <a:gd name="connsiteX24" fmla="*/ 144516 w 908398"/>
                <a:gd name="connsiteY24" fmla="*/ 1193999 h 1360948"/>
                <a:gd name="connsiteX25" fmla="*/ 144516 w 908398"/>
                <a:gd name="connsiteY25" fmla="*/ 1193999 h 1360948"/>
                <a:gd name="connsiteX26" fmla="*/ 95910 w 908398"/>
                <a:gd name="connsiteY26" fmla="*/ 1301776 h 1360948"/>
                <a:gd name="connsiteX27" fmla="*/ 73802 w 908398"/>
                <a:gd name="connsiteY27" fmla="*/ 1358672 h 1360948"/>
                <a:gd name="connsiteX28" fmla="*/ 72989 w 908398"/>
                <a:gd name="connsiteY28" fmla="*/ 1360948 h 1360948"/>
                <a:gd name="connsiteX29" fmla="*/ 0 w 908398"/>
                <a:gd name="connsiteY29" fmla="*/ 1360948 h 136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8398" h="1360948">
                  <a:moveTo>
                    <a:pt x="0" y="1360623"/>
                  </a:moveTo>
                  <a:cubicBezTo>
                    <a:pt x="14305" y="1317707"/>
                    <a:pt x="31049" y="1275766"/>
                    <a:pt x="49256" y="1234151"/>
                  </a:cubicBezTo>
                  <a:cubicBezTo>
                    <a:pt x="72339" y="1181644"/>
                    <a:pt x="97048" y="1129625"/>
                    <a:pt x="122245" y="1078093"/>
                  </a:cubicBezTo>
                  <a:cubicBezTo>
                    <a:pt x="172801" y="974543"/>
                    <a:pt x="230347" y="874243"/>
                    <a:pt x="288056" y="774594"/>
                  </a:cubicBezTo>
                  <a:cubicBezTo>
                    <a:pt x="346253" y="673969"/>
                    <a:pt x="406725" y="574320"/>
                    <a:pt x="472887" y="478735"/>
                  </a:cubicBezTo>
                  <a:cubicBezTo>
                    <a:pt x="538724" y="383800"/>
                    <a:pt x="607161" y="290490"/>
                    <a:pt x="681289" y="201895"/>
                  </a:cubicBezTo>
                  <a:cubicBezTo>
                    <a:pt x="711037" y="166457"/>
                    <a:pt x="741436" y="131507"/>
                    <a:pt x="772485" y="97206"/>
                  </a:cubicBezTo>
                  <a:cubicBezTo>
                    <a:pt x="787603" y="80463"/>
                    <a:pt x="802884" y="63719"/>
                    <a:pt x="818327" y="47138"/>
                  </a:cubicBezTo>
                  <a:cubicBezTo>
                    <a:pt x="825805" y="39010"/>
                    <a:pt x="833283" y="31045"/>
                    <a:pt x="840760" y="22917"/>
                  </a:cubicBezTo>
                  <a:cubicBezTo>
                    <a:pt x="848726" y="14301"/>
                    <a:pt x="856691" y="4222"/>
                    <a:pt x="868396" y="1133"/>
                  </a:cubicBezTo>
                  <a:cubicBezTo>
                    <a:pt x="877661" y="-1305"/>
                    <a:pt x="887577" y="158"/>
                    <a:pt x="895543" y="5848"/>
                  </a:cubicBezTo>
                  <a:cubicBezTo>
                    <a:pt x="903021" y="11375"/>
                    <a:pt x="908710" y="21128"/>
                    <a:pt x="908385" y="30719"/>
                  </a:cubicBezTo>
                  <a:cubicBezTo>
                    <a:pt x="908060" y="37384"/>
                    <a:pt x="906760" y="43399"/>
                    <a:pt x="903346" y="49251"/>
                  </a:cubicBezTo>
                  <a:cubicBezTo>
                    <a:pt x="900582" y="53965"/>
                    <a:pt x="897331" y="58192"/>
                    <a:pt x="893917" y="62419"/>
                  </a:cubicBezTo>
                  <a:cubicBezTo>
                    <a:pt x="886440" y="71685"/>
                    <a:pt x="878637" y="80625"/>
                    <a:pt x="870834" y="89729"/>
                  </a:cubicBezTo>
                  <a:cubicBezTo>
                    <a:pt x="856204" y="106635"/>
                    <a:pt x="841248" y="123053"/>
                    <a:pt x="826617" y="139797"/>
                  </a:cubicBezTo>
                  <a:cubicBezTo>
                    <a:pt x="798332" y="172147"/>
                    <a:pt x="770372" y="204984"/>
                    <a:pt x="742737" y="237983"/>
                  </a:cubicBezTo>
                  <a:cubicBezTo>
                    <a:pt x="670235" y="325278"/>
                    <a:pt x="602122" y="415987"/>
                    <a:pt x="537423" y="509296"/>
                  </a:cubicBezTo>
                  <a:cubicBezTo>
                    <a:pt x="514015" y="543109"/>
                    <a:pt x="491094" y="577409"/>
                    <a:pt x="468823" y="612034"/>
                  </a:cubicBezTo>
                  <a:cubicBezTo>
                    <a:pt x="407050" y="709570"/>
                    <a:pt x="348854" y="809219"/>
                    <a:pt x="291795" y="909681"/>
                  </a:cubicBezTo>
                  <a:cubicBezTo>
                    <a:pt x="265785" y="955686"/>
                    <a:pt x="240264" y="1002015"/>
                    <a:pt x="215717" y="1048833"/>
                  </a:cubicBezTo>
                  <a:cubicBezTo>
                    <a:pt x="191008" y="1095975"/>
                    <a:pt x="168087" y="1143930"/>
                    <a:pt x="145491" y="1191885"/>
                  </a:cubicBezTo>
                  <a:cubicBezTo>
                    <a:pt x="145816" y="1191235"/>
                    <a:pt x="146141" y="1190585"/>
                    <a:pt x="146304" y="1189935"/>
                  </a:cubicBezTo>
                  <a:lnTo>
                    <a:pt x="144516" y="1193674"/>
                  </a:lnTo>
                  <a:lnTo>
                    <a:pt x="144516" y="1193999"/>
                  </a:lnTo>
                  <a:lnTo>
                    <a:pt x="144516" y="1193999"/>
                  </a:lnTo>
                  <a:cubicBezTo>
                    <a:pt x="127935" y="1229599"/>
                    <a:pt x="111191" y="1265363"/>
                    <a:pt x="95910" y="1301776"/>
                  </a:cubicBezTo>
                  <a:cubicBezTo>
                    <a:pt x="88107" y="1320470"/>
                    <a:pt x="80792" y="1339653"/>
                    <a:pt x="73802" y="1358672"/>
                  </a:cubicBezTo>
                  <a:lnTo>
                    <a:pt x="72989" y="1360948"/>
                  </a:lnTo>
                  <a:lnTo>
                    <a:pt x="0" y="1360948"/>
                  </a:lnTo>
                  <a:close/>
                </a:path>
              </a:pathLst>
            </a:custGeom>
            <a:solidFill>
              <a:srgbClr val="80A447"/>
            </a:solidFill>
            <a:ln w="16256"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9FB5B581-DB32-5D36-A6CE-EC211F892C55}"/>
                </a:ext>
              </a:extLst>
            </p:cNvPr>
            <p:cNvSpPr/>
            <p:nvPr/>
          </p:nvSpPr>
          <p:spPr>
            <a:xfrm>
              <a:off x="2912749" y="5688301"/>
              <a:ext cx="154863" cy="633372"/>
            </a:xfrm>
            <a:custGeom>
              <a:avLst/>
              <a:gdLst>
                <a:gd name="connsiteX0" fmla="*/ 24547 w 154863"/>
                <a:gd name="connsiteY0" fmla="*/ 627195 h 633372"/>
                <a:gd name="connsiteX1" fmla="*/ 8453 w 154863"/>
                <a:gd name="connsiteY1" fmla="*/ 595984 h 633372"/>
                <a:gd name="connsiteX2" fmla="*/ 5040 w 154863"/>
                <a:gd name="connsiteY2" fmla="*/ 574201 h 633372"/>
                <a:gd name="connsiteX3" fmla="*/ 0 w 154863"/>
                <a:gd name="connsiteY3" fmla="*/ 487556 h 633372"/>
                <a:gd name="connsiteX4" fmla="*/ 2926 w 154863"/>
                <a:gd name="connsiteY4" fmla="*/ 398799 h 633372"/>
                <a:gd name="connsiteX5" fmla="*/ 9916 w 154863"/>
                <a:gd name="connsiteY5" fmla="*/ 314918 h 633372"/>
                <a:gd name="connsiteX6" fmla="*/ 44379 w 154863"/>
                <a:gd name="connsiteY6" fmla="*/ 151545 h 633372"/>
                <a:gd name="connsiteX7" fmla="*/ 69251 w 154863"/>
                <a:gd name="connsiteY7" fmla="*/ 76442 h 633372"/>
                <a:gd name="connsiteX8" fmla="*/ 81930 w 154863"/>
                <a:gd name="connsiteY8" fmla="*/ 43117 h 633372"/>
                <a:gd name="connsiteX9" fmla="*/ 92172 w 154863"/>
                <a:gd name="connsiteY9" fmla="*/ 19546 h 633372"/>
                <a:gd name="connsiteX10" fmla="*/ 93797 w 154863"/>
                <a:gd name="connsiteY10" fmla="*/ 16620 h 633372"/>
                <a:gd name="connsiteX11" fmla="*/ 134112 w 154863"/>
                <a:gd name="connsiteY11" fmla="*/ 2152 h 633372"/>
                <a:gd name="connsiteX12" fmla="*/ 153619 w 154863"/>
                <a:gd name="connsiteY12" fmla="*/ 40191 h 633372"/>
                <a:gd name="connsiteX13" fmla="*/ 146629 w 154863"/>
                <a:gd name="connsiteY13" fmla="*/ 61324 h 633372"/>
                <a:gd name="connsiteX14" fmla="*/ 134762 w 154863"/>
                <a:gd name="connsiteY14" fmla="*/ 93023 h 633372"/>
                <a:gd name="connsiteX15" fmla="*/ 112329 w 154863"/>
                <a:gd name="connsiteY15" fmla="*/ 158372 h 633372"/>
                <a:gd name="connsiteX16" fmla="*/ 83068 w 154863"/>
                <a:gd name="connsiteY16" fmla="*/ 274928 h 633372"/>
                <a:gd name="connsiteX17" fmla="*/ 67950 w 154863"/>
                <a:gd name="connsiteY17" fmla="*/ 422857 h 633372"/>
                <a:gd name="connsiteX18" fmla="*/ 68600 w 154863"/>
                <a:gd name="connsiteY18" fmla="*/ 546078 h 633372"/>
                <a:gd name="connsiteX19" fmla="*/ 72502 w 154863"/>
                <a:gd name="connsiteY19" fmla="*/ 581679 h 633372"/>
                <a:gd name="connsiteX20" fmla="*/ 74128 w 154863"/>
                <a:gd name="connsiteY20" fmla="*/ 584930 h 633372"/>
                <a:gd name="connsiteX21" fmla="*/ 74128 w 154863"/>
                <a:gd name="connsiteY21" fmla="*/ 584930 h 633372"/>
                <a:gd name="connsiteX22" fmla="*/ 76728 w 154863"/>
                <a:gd name="connsiteY22" fmla="*/ 601999 h 633372"/>
                <a:gd name="connsiteX23" fmla="*/ 67788 w 154863"/>
                <a:gd name="connsiteY23" fmla="*/ 623294 h 633372"/>
                <a:gd name="connsiteX24" fmla="*/ 44054 w 154863"/>
                <a:gd name="connsiteY24" fmla="*/ 633373 h 633372"/>
                <a:gd name="connsiteX25" fmla="*/ 24872 w 154863"/>
                <a:gd name="connsiteY25" fmla="*/ 627195 h 63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4863" h="633372">
                  <a:moveTo>
                    <a:pt x="24547" y="627195"/>
                  </a:moveTo>
                  <a:cubicBezTo>
                    <a:pt x="14305" y="619718"/>
                    <a:pt x="10729" y="607851"/>
                    <a:pt x="8453" y="595984"/>
                  </a:cubicBezTo>
                  <a:cubicBezTo>
                    <a:pt x="6990" y="588669"/>
                    <a:pt x="5852" y="581516"/>
                    <a:pt x="5040" y="574201"/>
                  </a:cubicBezTo>
                  <a:cubicBezTo>
                    <a:pt x="1463" y="545591"/>
                    <a:pt x="163" y="516492"/>
                    <a:pt x="0" y="487556"/>
                  </a:cubicBezTo>
                  <a:cubicBezTo>
                    <a:pt x="0" y="457808"/>
                    <a:pt x="1138" y="428384"/>
                    <a:pt x="2926" y="398799"/>
                  </a:cubicBezTo>
                  <a:cubicBezTo>
                    <a:pt x="4552" y="370839"/>
                    <a:pt x="6503" y="342715"/>
                    <a:pt x="9916" y="314918"/>
                  </a:cubicBezTo>
                  <a:cubicBezTo>
                    <a:pt x="16906" y="259647"/>
                    <a:pt x="28936" y="205027"/>
                    <a:pt x="44379" y="151545"/>
                  </a:cubicBezTo>
                  <a:cubicBezTo>
                    <a:pt x="51857" y="126185"/>
                    <a:pt x="60147" y="101151"/>
                    <a:pt x="69251" y="76442"/>
                  </a:cubicBezTo>
                  <a:cubicBezTo>
                    <a:pt x="73315" y="65225"/>
                    <a:pt x="77541" y="54171"/>
                    <a:pt x="81930" y="43117"/>
                  </a:cubicBezTo>
                  <a:cubicBezTo>
                    <a:pt x="85019" y="35152"/>
                    <a:pt x="87945" y="27024"/>
                    <a:pt x="92172" y="19546"/>
                  </a:cubicBezTo>
                  <a:cubicBezTo>
                    <a:pt x="92659" y="18571"/>
                    <a:pt x="93147" y="17595"/>
                    <a:pt x="93797" y="16620"/>
                  </a:cubicBezTo>
                  <a:cubicBezTo>
                    <a:pt x="100950" y="2315"/>
                    <a:pt x="119644" y="-3537"/>
                    <a:pt x="134112" y="2152"/>
                  </a:cubicBezTo>
                  <a:cubicBezTo>
                    <a:pt x="148417" y="7842"/>
                    <a:pt x="158496" y="24911"/>
                    <a:pt x="153619" y="40191"/>
                  </a:cubicBezTo>
                  <a:cubicBezTo>
                    <a:pt x="151344" y="47344"/>
                    <a:pt x="149230" y="54334"/>
                    <a:pt x="146629" y="61324"/>
                  </a:cubicBezTo>
                  <a:cubicBezTo>
                    <a:pt x="142565" y="71890"/>
                    <a:pt x="138664" y="82457"/>
                    <a:pt x="134762" y="93023"/>
                  </a:cubicBezTo>
                  <a:cubicBezTo>
                    <a:pt x="126960" y="114644"/>
                    <a:pt x="119482" y="136427"/>
                    <a:pt x="112329" y="158372"/>
                  </a:cubicBezTo>
                  <a:cubicBezTo>
                    <a:pt x="100300" y="196574"/>
                    <a:pt x="91034" y="235588"/>
                    <a:pt x="83068" y="274928"/>
                  </a:cubicBezTo>
                  <a:cubicBezTo>
                    <a:pt x="74290" y="323858"/>
                    <a:pt x="71039" y="373439"/>
                    <a:pt x="67950" y="422857"/>
                  </a:cubicBezTo>
                  <a:cubicBezTo>
                    <a:pt x="66000" y="463985"/>
                    <a:pt x="66000" y="504951"/>
                    <a:pt x="68600" y="546078"/>
                  </a:cubicBezTo>
                  <a:cubicBezTo>
                    <a:pt x="69576" y="557945"/>
                    <a:pt x="70714" y="569975"/>
                    <a:pt x="72502" y="581679"/>
                  </a:cubicBezTo>
                  <a:cubicBezTo>
                    <a:pt x="73152" y="582654"/>
                    <a:pt x="73640" y="583792"/>
                    <a:pt x="74128" y="584930"/>
                  </a:cubicBezTo>
                  <a:lnTo>
                    <a:pt x="74128" y="584930"/>
                  </a:lnTo>
                  <a:cubicBezTo>
                    <a:pt x="76891" y="590295"/>
                    <a:pt x="77054" y="596146"/>
                    <a:pt x="76728" y="601999"/>
                  </a:cubicBezTo>
                  <a:cubicBezTo>
                    <a:pt x="76078" y="609964"/>
                    <a:pt x="73477" y="617279"/>
                    <a:pt x="67788" y="623294"/>
                  </a:cubicBezTo>
                  <a:cubicBezTo>
                    <a:pt x="61448" y="629959"/>
                    <a:pt x="52832" y="633373"/>
                    <a:pt x="44054" y="633373"/>
                  </a:cubicBezTo>
                  <a:cubicBezTo>
                    <a:pt x="37389" y="633373"/>
                    <a:pt x="30561" y="631422"/>
                    <a:pt x="24872" y="627195"/>
                  </a:cubicBezTo>
                  <a:close/>
                </a:path>
              </a:pathLst>
            </a:custGeom>
            <a:solidFill>
              <a:srgbClr val="80A447"/>
            </a:solidFill>
            <a:ln w="1625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16C003FB-19EE-6AF1-2CE1-D1FDF23A7EB3}"/>
                </a:ext>
              </a:extLst>
            </p:cNvPr>
            <p:cNvSpPr/>
            <p:nvPr/>
          </p:nvSpPr>
          <p:spPr>
            <a:xfrm>
              <a:off x="2750515" y="6323425"/>
              <a:ext cx="724163" cy="736433"/>
            </a:xfrm>
            <a:custGeom>
              <a:avLst/>
              <a:gdLst>
                <a:gd name="connsiteX0" fmla="*/ 0 w 724163"/>
                <a:gd name="connsiteY0" fmla="*/ 736108 h 736433"/>
                <a:gd name="connsiteX1" fmla="*/ 15443 w 724163"/>
                <a:gd name="connsiteY1" fmla="*/ 700345 h 736433"/>
                <a:gd name="connsiteX2" fmla="*/ 14631 w 724163"/>
                <a:gd name="connsiteY2" fmla="*/ 702133 h 736433"/>
                <a:gd name="connsiteX3" fmla="*/ 193121 w 724163"/>
                <a:gd name="connsiteY3" fmla="*/ 398471 h 736433"/>
                <a:gd name="connsiteX4" fmla="*/ 421356 w 724163"/>
                <a:gd name="connsiteY4" fmla="*/ 128946 h 736433"/>
                <a:gd name="connsiteX5" fmla="*/ 491907 w 724163"/>
                <a:gd name="connsiteY5" fmla="*/ 74651 h 736433"/>
                <a:gd name="connsiteX6" fmla="*/ 567335 w 724163"/>
                <a:gd name="connsiteY6" fmla="*/ 31248 h 736433"/>
                <a:gd name="connsiteX7" fmla="*/ 607324 w 724163"/>
                <a:gd name="connsiteY7" fmla="*/ 13204 h 736433"/>
                <a:gd name="connsiteX8" fmla="*/ 676087 w 724163"/>
                <a:gd name="connsiteY8" fmla="*/ 1825 h 736433"/>
                <a:gd name="connsiteX9" fmla="*/ 714289 w 724163"/>
                <a:gd name="connsiteY9" fmla="*/ 27834 h 736433"/>
                <a:gd name="connsiteX10" fmla="*/ 723230 w 724163"/>
                <a:gd name="connsiteY10" fmla="*/ 51893 h 736433"/>
                <a:gd name="connsiteX11" fmla="*/ 722742 w 724163"/>
                <a:gd name="connsiteY11" fmla="*/ 83755 h 736433"/>
                <a:gd name="connsiteX12" fmla="*/ 712663 w 724163"/>
                <a:gd name="connsiteY12" fmla="*/ 120331 h 736433"/>
                <a:gd name="connsiteX13" fmla="*/ 705673 w 724163"/>
                <a:gd name="connsiteY13" fmla="*/ 138050 h 736433"/>
                <a:gd name="connsiteX14" fmla="*/ 684053 w 724163"/>
                <a:gd name="connsiteY14" fmla="*/ 180315 h 736433"/>
                <a:gd name="connsiteX15" fmla="*/ 657880 w 724163"/>
                <a:gd name="connsiteY15" fmla="*/ 220793 h 736433"/>
                <a:gd name="connsiteX16" fmla="*/ 600659 w 724163"/>
                <a:gd name="connsiteY16" fmla="*/ 289393 h 736433"/>
                <a:gd name="connsiteX17" fmla="*/ 480853 w 724163"/>
                <a:gd name="connsiteY17" fmla="*/ 407574 h 736433"/>
                <a:gd name="connsiteX18" fmla="*/ 356657 w 724163"/>
                <a:gd name="connsiteY18" fmla="*/ 527869 h 736433"/>
                <a:gd name="connsiteX19" fmla="*/ 240589 w 724163"/>
                <a:gd name="connsiteY19" fmla="*/ 642148 h 736433"/>
                <a:gd name="connsiteX20" fmla="*/ 163861 w 724163"/>
                <a:gd name="connsiteY20" fmla="*/ 721153 h 736433"/>
                <a:gd name="connsiteX21" fmla="*/ 150043 w 724163"/>
                <a:gd name="connsiteY21" fmla="*/ 736433 h 736433"/>
                <a:gd name="connsiteX22" fmla="*/ 163 w 724163"/>
                <a:gd name="connsiteY22" fmla="*/ 736433 h 73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4163" h="736433">
                  <a:moveTo>
                    <a:pt x="0" y="736108"/>
                  </a:moveTo>
                  <a:cubicBezTo>
                    <a:pt x="4389" y="723916"/>
                    <a:pt x="9916" y="712049"/>
                    <a:pt x="15443" y="700345"/>
                  </a:cubicBezTo>
                  <a:lnTo>
                    <a:pt x="14631" y="702133"/>
                  </a:lnTo>
                  <a:cubicBezTo>
                    <a:pt x="64699" y="595819"/>
                    <a:pt x="126634" y="495194"/>
                    <a:pt x="193121" y="398471"/>
                  </a:cubicBezTo>
                  <a:cubicBezTo>
                    <a:pt x="259934" y="301260"/>
                    <a:pt x="330647" y="205512"/>
                    <a:pt x="421356" y="128946"/>
                  </a:cubicBezTo>
                  <a:cubicBezTo>
                    <a:pt x="444114" y="109764"/>
                    <a:pt x="467035" y="91070"/>
                    <a:pt x="491907" y="74651"/>
                  </a:cubicBezTo>
                  <a:cubicBezTo>
                    <a:pt x="516291" y="58721"/>
                    <a:pt x="541162" y="43928"/>
                    <a:pt x="567335" y="31248"/>
                  </a:cubicBezTo>
                  <a:cubicBezTo>
                    <a:pt x="580502" y="24908"/>
                    <a:pt x="593832" y="18893"/>
                    <a:pt x="607324" y="13204"/>
                  </a:cubicBezTo>
                  <a:cubicBezTo>
                    <a:pt x="628620" y="4263"/>
                    <a:pt x="653004" y="-3702"/>
                    <a:pt x="676087" y="1825"/>
                  </a:cubicBezTo>
                  <a:cubicBezTo>
                    <a:pt x="691043" y="5401"/>
                    <a:pt x="706323" y="13854"/>
                    <a:pt x="714289" y="27834"/>
                  </a:cubicBezTo>
                  <a:cubicBezTo>
                    <a:pt x="718515" y="35312"/>
                    <a:pt x="722092" y="43277"/>
                    <a:pt x="723230" y="51893"/>
                  </a:cubicBezTo>
                  <a:cubicBezTo>
                    <a:pt x="724693" y="62622"/>
                    <a:pt x="724367" y="73026"/>
                    <a:pt x="722742" y="83755"/>
                  </a:cubicBezTo>
                  <a:cubicBezTo>
                    <a:pt x="720629" y="96272"/>
                    <a:pt x="716565" y="108301"/>
                    <a:pt x="712663" y="120331"/>
                  </a:cubicBezTo>
                  <a:cubicBezTo>
                    <a:pt x="710712" y="126346"/>
                    <a:pt x="708437" y="132360"/>
                    <a:pt x="705673" y="138050"/>
                  </a:cubicBezTo>
                  <a:cubicBezTo>
                    <a:pt x="699008" y="152355"/>
                    <a:pt x="692181" y="166660"/>
                    <a:pt x="684053" y="180315"/>
                  </a:cubicBezTo>
                  <a:cubicBezTo>
                    <a:pt x="675925" y="194296"/>
                    <a:pt x="666984" y="207463"/>
                    <a:pt x="657880" y="220793"/>
                  </a:cubicBezTo>
                  <a:cubicBezTo>
                    <a:pt x="640812" y="245177"/>
                    <a:pt x="620817" y="267610"/>
                    <a:pt x="600659" y="289393"/>
                  </a:cubicBezTo>
                  <a:cubicBezTo>
                    <a:pt x="562458" y="330521"/>
                    <a:pt x="521818" y="369210"/>
                    <a:pt x="480853" y="407574"/>
                  </a:cubicBezTo>
                  <a:cubicBezTo>
                    <a:pt x="438750" y="446914"/>
                    <a:pt x="397622" y="487229"/>
                    <a:pt x="356657" y="527869"/>
                  </a:cubicBezTo>
                  <a:cubicBezTo>
                    <a:pt x="317967" y="566070"/>
                    <a:pt x="279278" y="603947"/>
                    <a:pt x="240589" y="642148"/>
                  </a:cubicBezTo>
                  <a:cubicBezTo>
                    <a:pt x="214417" y="667995"/>
                    <a:pt x="188732" y="694168"/>
                    <a:pt x="163861" y="721153"/>
                  </a:cubicBezTo>
                  <a:cubicBezTo>
                    <a:pt x="159146" y="726192"/>
                    <a:pt x="154595" y="731231"/>
                    <a:pt x="150043" y="736433"/>
                  </a:cubicBezTo>
                  <a:lnTo>
                    <a:pt x="163" y="736433"/>
                  </a:lnTo>
                  <a:close/>
                </a:path>
              </a:pathLst>
            </a:custGeom>
            <a:solidFill>
              <a:srgbClr val="80A447"/>
            </a:solidFill>
            <a:ln w="1625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237E6269-EDCA-115E-D2D8-A9C98E9BD46E}"/>
                </a:ext>
              </a:extLst>
            </p:cNvPr>
            <p:cNvSpPr/>
            <p:nvPr/>
          </p:nvSpPr>
          <p:spPr>
            <a:xfrm>
              <a:off x="2970577" y="5619969"/>
              <a:ext cx="146026" cy="166394"/>
            </a:xfrm>
            <a:custGeom>
              <a:avLst/>
              <a:gdLst>
                <a:gd name="connsiteX0" fmla="*/ 45073 w 146026"/>
                <a:gd name="connsiteY0" fmla="*/ 163956 h 166394"/>
                <a:gd name="connsiteX1" fmla="*/ 11911 w 146026"/>
                <a:gd name="connsiteY1" fmla="*/ 137947 h 166394"/>
                <a:gd name="connsiteX2" fmla="*/ 1345 w 146026"/>
                <a:gd name="connsiteY2" fmla="*/ 107060 h 166394"/>
                <a:gd name="connsiteX3" fmla="*/ 44 w 146026"/>
                <a:gd name="connsiteY3" fmla="*/ 93893 h 166394"/>
                <a:gd name="connsiteX4" fmla="*/ 9960 w 146026"/>
                <a:gd name="connsiteY4" fmla="*/ 46263 h 166394"/>
                <a:gd name="connsiteX5" fmla="*/ 22477 w 146026"/>
                <a:gd name="connsiteY5" fmla="*/ 26430 h 166394"/>
                <a:gd name="connsiteX6" fmla="*/ 31256 w 146026"/>
                <a:gd name="connsiteY6" fmla="*/ 17327 h 166394"/>
                <a:gd name="connsiteX7" fmla="*/ 45886 w 146026"/>
                <a:gd name="connsiteY7" fmla="*/ 7248 h 166394"/>
                <a:gd name="connsiteX8" fmla="*/ 69620 w 146026"/>
                <a:gd name="connsiteY8" fmla="*/ 258 h 166394"/>
                <a:gd name="connsiteX9" fmla="*/ 90590 w 146026"/>
                <a:gd name="connsiteY9" fmla="*/ 1396 h 166394"/>
                <a:gd name="connsiteX10" fmla="*/ 129279 w 146026"/>
                <a:gd name="connsiteY10" fmla="*/ 22041 h 166394"/>
                <a:gd name="connsiteX11" fmla="*/ 146023 w 146026"/>
                <a:gd name="connsiteY11" fmla="*/ 64144 h 166394"/>
                <a:gd name="connsiteX12" fmla="*/ 135131 w 146026"/>
                <a:gd name="connsiteY12" fmla="*/ 104784 h 166394"/>
                <a:gd name="connsiteX13" fmla="*/ 124728 w 146026"/>
                <a:gd name="connsiteY13" fmla="*/ 123966 h 166394"/>
                <a:gd name="connsiteX14" fmla="*/ 110260 w 146026"/>
                <a:gd name="connsiteY14" fmla="*/ 142823 h 166394"/>
                <a:gd name="connsiteX15" fmla="*/ 88639 w 146026"/>
                <a:gd name="connsiteY15" fmla="*/ 159079 h 166394"/>
                <a:gd name="connsiteX16" fmla="*/ 60029 w 146026"/>
                <a:gd name="connsiteY16" fmla="*/ 166395 h 166394"/>
                <a:gd name="connsiteX17" fmla="*/ 44911 w 146026"/>
                <a:gd name="connsiteY17" fmla="*/ 163956 h 16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026" h="166394">
                  <a:moveTo>
                    <a:pt x="45073" y="163956"/>
                  </a:moveTo>
                  <a:cubicBezTo>
                    <a:pt x="31580" y="159079"/>
                    <a:pt x="19876" y="149813"/>
                    <a:pt x="11911" y="137947"/>
                  </a:cubicBezTo>
                  <a:cubicBezTo>
                    <a:pt x="5734" y="128681"/>
                    <a:pt x="2482" y="117952"/>
                    <a:pt x="1345" y="107060"/>
                  </a:cubicBezTo>
                  <a:cubicBezTo>
                    <a:pt x="532" y="102671"/>
                    <a:pt x="207" y="98282"/>
                    <a:pt x="44" y="93893"/>
                  </a:cubicBezTo>
                  <a:cubicBezTo>
                    <a:pt x="-444" y="77962"/>
                    <a:pt x="3132" y="60731"/>
                    <a:pt x="9960" y="46263"/>
                  </a:cubicBezTo>
                  <a:cubicBezTo>
                    <a:pt x="13374" y="39110"/>
                    <a:pt x="17601" y="32770"/>
                    <a:pt x="22477" y="26430"/>
                  </a:cubicBezTo>
                  <a:cubicBezTo>
                    <a:pt x="25078" y="23179"/>
                    <a:pt x="28329" y="20253"/>
                    <a:pt x="31256" y="17327"/>
                  </a:cubicBezTo>
                  <a:cubicBezTo>
                    <a:pt x="35320" y="13426"/>
                    <a:pt x="40847" y="9524"/>
                    <a:pt x="45886" y="7248"/>
                  </a:cubicBezTo>
                  <a:cubicBezTo>
                    <a:pt x="53526" y="3835"/>
                    <a:pt x="61167" y="1071"/>
                    <a:pt x="69620" y="258"/>
                  </a:cubicBezTo>
                  <a:cubicBezTo>
                    <a:pt x="76772" y="-392"/>
                    <a:pt x="83600" y="258"/>
                    <a:pt x="90590" y="1396"/>
                  </a:cubicBezTo>
                  <a:cubicBezTo>
                    <a:pt x="105058" y="3835"/>
                    <a:pt x="119038" y="11800"/>
                    <a:pt x="129279" y="22041"/>
                  </a:cubicBezTo>
                  <a:cubicBezTo>
                    <a:pt x="140496" y="33258"/>
                    <a:pt x="146185" y="48376"/>
                    <a:pt x="146023" y="64144"/>
                  </a:cubicBezTo>
                  <a:cubicBezTo>
                    <a:pt x="145860" y="78612"/>
                    <a:pt x="141146" y="91942"/>
                    <a:pt x="135131" y="104784"/>
                  </a:cubicBezTo>
                  <a:cubicBezTo>
                    <a:pt x="132043" y="111287"/>
                    <a:pt x="128629" y="117952"/>
                    <a:pt x="124728" y="123966"/>
                  </a:cubicBezTo>
                  <a:cubicBezTo>
                    <a:pt x="120501" y="130631"/>
                    <a:pt x="115787" y="136971"/>
                    <a:pt x="110260" y="142823"/>
                  </a:cubicBezTo>
                  <a:cubicBezTo>
                    <a:pt x="103920" y="149488"/>
                    <a:pt x="96605" y="154528"/>
                    <a:pt x="88639" y="159079"/>
                  </a:cubicBezTo>
                  <a:cubicBezTo>
                    <a:pt x="80511" y="163631"/>
                    <a:pt x="70107" y="166395"/>
                    <a:pt x="60029" y="166395"/>
                  </a:cubicBezTo>
                  <a:cubicBezTo>
                    <a:pt x="54827" y="166395"/>
                    <a:pt x="49625" y="165582"/>
                    <a:pt x="44911" y="163956"/>
                  </a:cubicBezTo>
                  <a:close/>
                </a:path>
              </a:pathLst>
            </a:custGeom>
            <a:solidFill>
              <a:srgbClr val="80A447"/>
            </a:solidFill>
            <a:ln w="1625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3A6BA6C4-6C27-24F2-CC2F-9B28250DA4BF}"/>
                </a:ext>
              </a:extLst>
            </p:cNvPr>
            <p:cNvSpPr/>
            <p:nvPr/>
          </p:nvSpPr>
          <p:spPr>
            <a:xfrm>
              <a:off x="3352557" y="5630936"/>
              <a:ext cx="156791" cy="162905"/>
            </a:xfrm>
            <a:custGeom>
              <a:avLst/>
              <a:gdLst>
                <a:gd name="connsiteX0" fmla="*/ 26252 w 156791"/>
                <a:gd name="connsiteY0" fmla="*/ 150388 h 162905"/>
                <a:gd name="connsiteX1" fmla="*/ 1380 w 156791"/>
                <a:gd name="connsiteY1" fmla="*/ 109098 h 162905"/>
                <a:gd name="connsiteX2" fmla="*/ 9671 w 156791"/>
                <a:gd name="connsiteY2" fmla="*/ 56266 h 162905"/>
                <a:gd name="connsiteX3" fmla="*/ 27715 w 156791"/>
                <a:gd name="connsiteY3" fmla="*/ 30419 h 162905"/>
                <a:gd name="connsiteX4" fmla="*/ 87374 w 156791"/>
                <a:gd name="connsiteY4" fmla="*/ 20 h 162905"/>
                <a:gd name="connsiteX5" fmla="*/ 108019 w 156791"/>
                <a:gd name="connsiteY5" fmla="*/ 2621 h 162905"/>
                <a:gd name="connsiteX6" fmla="*/ 138093 w 156791"/>
                <a:gd name="connsiteY6" fmla="*/ 19203 h 162905"/>
                <a:gd name="connsiteX7" fmla="*/ 154024 w 156791"/>
                <a:gd name="connsiteY7" fmla="*/ 50739 h 162905"/>
                <a:gd name="connsiteX8" fmla="*/ 155487 w 156791"/>
                <a:gd name="connsiteY8" fmla="*/ 56428 h 162905"/>
                <a:gd name="connsiteX9" fmla="*/ 156137 w 156791"/>
                <a:gd name="connsiteY9" fmla="*/ 78862 h 162905"/>
                <a:gd name="connsiteX10" fmla="*/ 151098 w 156791"/>
                <a:gd name="connsiteY10" fmla="*/ 98694 h 162905"/>
                <a:gd name="connsiteX11" fmla="*/ 122325 w 156791"/>
                <a:gd name="connsiteY11" fmla="*/ 137546 h 162905"/>
                <a:gd name="connsiteX12" fmla="*/ 101517 w 156791"/>
                <a:gd name="connsiteY12" fmla="*/ 152177 h 162905"/>
                <a:gd name="connsiteX13" fmla="*/ 76970 w 156791"/>
                <a:gd name="connsiteY13" fmla="*/ 161280 h 162905"/>
                <a:gd name="connsiteX14" fmla="*/ 63803 w 156791"/>
                <a:gd name="connsiteY14" fmla="*/ 162906 h 162905"/>
                <a:gd name="connsiteX15" fmla="*/ 26414 w 156791"/>
                <a:gd name="connsiteY15" fmla="*/ 150551 h 16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6791" h="162905">
                  <a:moveTo>
                    <a:pt x="26252" y="150388"/>
                  </a:moveTo>
                  <a:cubicBezTo>
                    <a:pt x="12597" y="140310"/>
                    <a:pt x="4956" y="125516"/>
                    <a:pt x="1380" y="109098"/>
                  </a:cubicBezTo>
                  <a:cubicBezTo>
                    <a:pt x="-2521" y="91217"/>
                    <a:pt x="2355" y="72360"/>
                    <a:pt x="9671" y="56266"/>
                  </a:cubicBezTo>
                  <a:cubicBezTo>
                    <a:pt x="14060" y="46675"/>
                    <a:pt x="20237" y="37897"/>
                    <a:pt x="27715" y="30419"/>
                  </a:cubicBezTo>
                  <a:cubicBezTo>
                    <a:pt x="42508" y="12700"/>
                    <a:pt x="63640" y="671"/>
                    <a:pt x="87374" y="20"/>
                  </a:cubicBezTo>
                  <a:cubicBezTo>
                    <a:pt x="94364" y="-142"/>
                    <a:pt x="101354" y="671"/>
                    <a:pt x="108019" y="2621"/>
                  </a:cubicBezTo>
                  <a:cubicBezTo>
                    <a:pt x="119399" y="5060"/>
                    <a:pt x="130128" y="10749"/>
                    <a:pt x="138093" y="19203"/>
                  </a:cubicBezTo>
                  <a:cubicBezTo>
                    <a:pt x="146546" y="28306"/>
                    <a:pt x="151748" y="39197"/>
                    <a:pt x="154024" y="50739"/>
                  </a:cubicBezTo>
                  <a:cubicBezTo>
                    <a:pt x="154512" y="52527"/>
                    <a:pt x="154999" y="54478"/>
                    <a:pt x="155487" y="56428"/>
                  </a:cubicBezTo>
                  <a:cubicBezTo>
                    <a:pt x="157275" y="63581"/>
                    <a:pt x="156950" y="71709"/>
                    <a:pt x="156137" y="78862"/>
                  </a:cubicBezTo>
                  <a:cubicBezTo>
                    <a:pt x="155324" y="85690"/>
                    <a:pt x="153699" y="92355"/>
                    <a:pt x="151098" y="98694"/>
                  </a:cubicBezTo>
                  <a:cubicBezTo>
                    <a:pt x="145083" y="113975"/>
                    <a:pt x="134679" y="126817"/>
                    <a:pt x="122325" y="137546"/>
                  </a:cubicBezTo>
                  <a:cubicBezTo>
                    <a:pt x="115985" y="143073"/>
                    <a:pt x="108832" y="148275"/>
                    <a:pt x="101517" y="152177"/>
                  </a:cubicBezTo>
                  <a:cubicBezTo>
                    <a:pt x="93552" y="156403"/>
                    <a:pt x="85586" y="159167"/>
                    <a:pt x="76970" y="161280"/>
                  </a:cubicBezTo>
                  <a:cubicBezTo>
                    <a:pt x="72744" y="162418"/>
                    <a:pt x="68192" y="162906"/>
                    <a:pt x="63803" y="162906"/>
                  </a:cubicBezTo>
                  <a:cubicBezTo>
                    <a:pt x="50473" y="162906"/>
                    <a:pt x="36981" y="158354"/>
                    <a:pt x="26414" y="150551"/>
                  </a:cubicBezTo>
                  <a:close/>
                </a:path>
              </a:pathLst>
            </a:custGeom>
            <a:solidFill>
              <a:srgbClr val="80A447"/>
            </a:solidFill>
            <a:ln w="16256"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743AC07-B465-A628-6E91-53FEDAF1AA40}"/>
                </a:ext>
              </a:extLst>
            </p:cNvPr>
            <p:cNvSpPr/>
            <p:nvPr/>
          </p:nvSpPr>
          <p:spPr>
            <a:xfrm>
              <a:off x="9980395" y="4578542"/>
              <a:ext cx="1006280" cy="2480990"/>
            </a:xfrm>
            <a:custGeom>
              <a:avLst/>
              <a:gdLst>
                <a:gd name="connsiteX0" fmla="*/ 827244 w 1006280"/>
                <a:gd name="connsiteY0" fmla="*/ 2480991 h 2480990"/>
                <a:gd name="connsiteX1" fmla="*/ 827244 w 1006280"/>
                <a:gd name="connsiteY1" fmla="*/ 2480991 h 2480990"/>
                <a:gd name="connsiteX2" fmla="*/ 824805 w 1006280"/>
                <a:gd name="connsiteY2" fmla="*/ 2463272 h 2480990"/>
                <a:gd name="connsiteX3" fmla="*/ 824805 w 1006280"/>
                <a:gd name="connsiteY3" fmla="*/ 2462296 h 2480990"/>
                <a:gd name="connsiteX4" fmla="*/ 824480 w 1006280"/>
                <a:gd name="connsiteY4" fmla="*/ 2460833 h 2480990"/>
                <a:gd name="connsiteX5" fmla="*/ 824480 w 1006280"/>
                <a:gd name="connsiteY5" fmla="*/ 2459533 h 2480990"/>
                <a:gd name="connsiteX6" fmla="*/ 815376 w 1006280"/>
                <a:gd name="connsiteY6" fmla="*/ 2387844 h 2480990"/>
                <a:gd name="connsiteX7" fmla="*/ 808061 w 1006280"/>
                <a:gd name="connsiteY7" fmla="*/ 2329647 h 2480990"/>
                <a:gd name="connsiteX8" fmla="*/ 808061 w 1006280"/>
                <a:gd name="connsiteY8" fmla="*/ 2328347 h 2480990"/>
                <a:gd name="connsiteX9" fmla="*/ 807736 w 1006280"/>
                <a:gd name="connsiteY9" fmla="*/ 2327697 h 2480990"/>
                <a:gd name="connsiteX10" fmla="*/ 807736 w 1006280"/>
                <a:gd name="connsiteY10" fmla="*/ 2326071 h 2480990"/>
                <a:gd name="connsiteX11" fmla="*/ 806761 w 1006280"/>
                <a:gd name="connsiteY11" fmla="*/ 2319894 h 2480990"/>
                <a:gd name="connsiteX12" fmla="*/ 805949 w 1006280"/>
                <a:gd name="connsiteY12" fmla="*/ 2314042 h 2480990"/>
                <a:gd name="connsiteX13" fmla="*/ 805949 w 1006280"/>
                <a:gd name="connsiteY13" fmla="*/ 2314692 h 2480990"/>
                <a:gd name="connsiteX14" fmla="*/ 804972 w 1006280"/>
                <a:gd name="connsiteY14" fmla="*/ 2306239 h 2480990"/>
                <a:gd name="connsiteX15" fmla="*/ 782864 w 1006280"/>
                <a:gd name="connsiteY15" fmla="*/ 2145629 h 2480990"/>
                <a:gd name="connsiteX16" fmla="*/ 777012 w 1006280"/>
                <a:gd name="connsiteY16" fmla="*/ 2107590 h 2480990"/>
                <a:gd name="connsiteX17" fmla="*/ 768072 w 1006280"/>
                <a:gd name="connsiteY17" fmla="*/ 2079305 h 2480990"/>
                <a:gd name="connsiteX18" fmla="*/ 770348 w 1006280"/>
                <a:gd name="connsiteY18" fmla="*/ 2067113 h 2480990"/>
                <a:gd name="connsiteX19" fmla="*/ 753604 w 1006280"/>
                <a:gd name="connsiteY19" fmla="*/ 1971040 h 2480990"/>
                <a:gd name="connsiteX20" fmla="*/ 745476 w 1006280"/>
                <a:gd name="connsiteY20" fmla="*/ 1925523 h 2480990"/>
                <a:gd name="connsiteX21" fmla="*/ 713452 w 1006280"/>
                <a:gd name="connsiteY21" fmla="*/ 1750446 h 2480990"/>
                <a:gd name="connsiteX22" fmla="*/ 704836 w 1006280"/>
                <a:gd name="connsiteY22" fmla="*/ 1740205 h 2480990"/>
                <a:gd name="connsiteX23" fmla="*/ 690693 w 1006280"/>
                <a:gd name="connsiteY23" fmla="*/ 1705417 h 2480990"/>
                <a:gd name="connsiteX24" fmla="*/ 689718 w 1006280"/>
                <a:gd name="connsiteY24" fmla="*/ 1702816 h 2480990"/>
                <a:gd name="connsiteX25" fmla="*/ 605675 w 1006280"/>
                <a:gd name="connsiteY25" fmla="*/ 1614546 h 2480990"/>
                <a:gd name="connsiteX26" fmla="*/ 483916 w 1006280"/>
                <a:gd name="connsiteY26" fmla="*/ 1503680 h 2480990"/>
                <a:gd name="connsiteX27" fmla="*/ 429296 w 1006280"/>
                <a:gd name="connsiteY27" fmla="*/ 1457838 h 2480990"/>
                <a:gd name="connsiteX28" fmla="*/ 351268 w 1006280"/>
                <a:gd name="connsiteY28" fmla="*/ 1392001 h 2480990"/>
                <a:gd name="connsiteX29" fmla="*/ 350618 w 1006280"/>
                <a:gd name="connsiteY29" fmla="*/ 1391351 h 2480990"/>
                <a:gd name="connsiteX30" fmla="*/ 285757 w 1006280"/>
                <a:gd name="connsiteY30" fmla="*/ 1331529 h 2480990"/>
                <a:gd name="connsiteX31" fmla="*/ 226259 w 1006280"/>
                <a:gd name="connsiteY31" fmla="*/ 1265855 h 2480990"/>
                <a:gd name="connsiteX32" fmla="*/ 198624 w 1006280"/>
                <a:gd name="connsiteY32" fmla="*/ 1228466 h 2480990"/>
                <a:gd name="connsiteX33" fmla="*/ 179116 w 1006280"/>
                <a:gd name="connsiteY33" fmla="*/ 1197092 h 2480990"/>
                <a:gd name="connsiteX34" fmla="*/ 175703 w 1006280"/>
                <a:gd name="connsiteY34" fmla="*/ 1191240 h 2480990"/>
                <a:gd name="connsiteX35" fmla="*/ 156358 w 1006280"/>
                <a:gd name="connsiteY35" fmla="*/ 1154664 h 2480990"/>
                <a:gd name="connsiteX36" fmla="*/ 139453 w 1006280"/>
                <a:gd name="connsiteY36" fmla="*/ 1114511 h 2480990"/>
                <a:gd name="connsiteX37" fmla="*/ 138476 w 1006280"/>
                <a:gd name="connsiteY37" fmla="*/ 1111585 h 2480990"/>
                <a:gd name="connsiteX38" fmla="*/ 130348 w 1006280"/>
                <a:gd name="connsiteY38" fmla="*/ 1085576 h 2480990"/>
                <a:gd name="connsiteX39" fmla="*/ 125960 w 1006280"/>
                <a:gd name="connsiteY39" fmla="*/ 1025916 h 2480990"/>
                <a:gd name="connsiteX40" fmla="*/ 143517 w 1006280"/>
                <a:gd name="connsiteY40" fmla="*/ 981375 h 2480990"/>
                <a:gd name="connsiteX41" fmla="*/ 161723 w 1006280"/>
                <a:gd name="connsiteY41" fmla="*/ 965119 h 2480990"/>
                <a:gd name="connsiteX42" fmla="*/ 191308 w 1006280"/>
                <a:gd name="connsiteY42" fmla="*/ 952927 h 2480990"/>
                <a:gd name="connsiteX43" fmla="*/ 227884 w 1006280"/>
                <a:gd name="connsiteY43" fmla="*/ 950488 h 2480990"/>
                <a:gd name="connsiteX44" fmla="*/ 269825 w 1006280"/>
                <a:gd name="connsiteY44" fmla="*/ 955528 h 2480990"/>
                <a:gd name="connsiteX45" fmla="*/ 315830 w 1006280"/>
                <a:gd name="connsiteY45" fmla="*/ 969670 h 2480990"/>
                <a:gd name="connsiteX46" fmla="*/ 396134 w 1006280"/>
                <a:gd name="connsiteY46" fmla="*/ 1016488 h 2480990"/>
                <a:gd name="connsiteX47" fmla="*/ 429296 w 1006280"/>
                <a:gd name="connsiteY47" fmla="*/ 1043798 h 2480990"/>
                <a:gd name="connsiteX48" fmla="*/ 460996 w 1006280"/>
                <a:gd name="connsiteY48" fmla="*/ 1076635 h 2480990"/>
                <a:gd name="connsiteX49" fmla="*/ 486518 w 1006280"/>
                <a:gd name="connsiteY49" fmla="*/ 1109147 h 2480990"/>
                <a:gd name="connsiteX50" fmla="*/ 489281 w 1006280"/>
                <a:gd name="connsiteY50" fmla="*/ 1112723 h 2480990"/>
                <a:gd name="connsiteX51" fmla="*/ 509114 w 1006280"/>
                <a:gd name="connsiteY51" fmla="*/ 1142147 h 2480990"/>
                <a:gd name="connsiteX52" fmla="*/ 513828 w 1006280"/>
                <a:gd name="connsiteY52" fmla="*/ 1149462 h 2480990"/>
                <a:gd name="connsiteX53" fmla="*/ 559344 w 1006280"/>
                <a:gd name="connsiteY53" fmla="*/ 1224402 h 2480990"/>
                <a:gd name="connsiteX54" fmla="*/ 633634 w 1006280"/>
                <a:gd name="connsiteY54" fmla="*/ 1379159 h 2480990"/>
                <a:gd name="connsiteX55" fmla="*/ 629408 w 1006280"/>
                <a:gd name="connsiteY55" fmla="*/ 1361277 h 2480990"/>
                <a:gd name="connsiteX56" fmla="*/ 611526 w 1006280"/>
                <a:gd name="connsiteY56" fmla="*/ 1289426 h 2480990"/>
                <a:gd name="connsiteX57" fmla="*/ 599984 w 1006280"/>
                <a:gd name="connsiteY57" fmla="*/ 1245535 h 2480990"/>
                <a:gd name="connsiteX58" fmla="*/ 597221 w 1006280"/>
                <a:gd name="connsiteY58" fmla="*/ 1235293 h 2480990"/>
                <a:gd name="connsiteX59" fmla="*/ 550078 w 1006280"/>
                <a:gd name="connsiteY59" fmla="*/ 1071596 h 2480990"/>
                <a:gd name="connsiteX60" fmla="*/ 495621 w 1006280"/>
                <a:gd name="connsiteY60" fmla="*/ 905134 h 2480990"/>
                <a:gd name="connsiteX61" fmla="*/ 494158 w 1006280"/>
                <a:gd name="connsiteY61" fmla="*/ 900908 h 2480990"/>
                <a:gd name="connsiteX62" fmla="*/ 409952 w 1006280"/>
                <a:gd name="connsiteY62" fmla="*/ 666821 h 2480990"/>
                <a:gd name="connsiteX63" fmla="*/ 408814 w 1006280"/>
                <a:gd name="connsiteY63" fmla="*/ 664058 h 2480990"/>
                <a:gd name="connsiteX64" fmla="*/ 387681 w 1006280"/>
                <a:gd name="connsiteY64" fmla="*/ 615777 h 2480990"/>
                <a:gd name="connsiteX65" fmla="*/ 357932 w 1006280"/>
                <a:gd name="connsiteY65" fmla="*/ 555305 h 2480990"/>
                <a:gd name="connsiteX66" fmla="*/ 299736 w 1006280"/>
                <a:gd name="connsiteY66" fmla="*/ 448828 h 2480990"/>
                <a:gd name="connsiteX67" fmla="*/ 208052 w 1006280"/>
                <a:gd name="connsiteY67" fmla="*/ 309352 h 2480990"/>
                <a:gd name="connsiteX68" fmla="*/ 161072 w 1006280"/>
                <a:gd name="connsiteY68" fmla="*/ 241077 h 2480990"/>
                <a:gd name="connsiteX69" fmla="*/ 158472 w 1006280"/>
                <a:gd name="connsiteY69" fmla="*/ 237175 h 2480990"/>
                <a:gd name="connsiteX70" fmla="*/ 112792 w 1006280"/>
                <a:gd name="connsiteY70" fmla="*/ 171663 h 2480990"/>
                <a:gd name="connsiteX71" fmla="*/ 85157 w 1006280"/>
                <a:gd name="connsiteY71" fmla="*/ 135250 h 2480990"/>
                <a:gd name="connsiteX72" fmla="*/ 75404 w 1006280"/>
                <a:gd name="connsiteY72" fmla="*/ 123221 h 2480990"/>
                <a:gd name="connsiteX73" fmla="*/ 26473 w 1006280"/>
                <a:gd name="connsiteY73" fmla="*/ 68438 h 2480990"/>
                <a:gd name="connsiteX74" fmla="*/ 10704 w 1006280"/>
                <a:gd name="connsiteY74" fmla="*/ 54458 h 2480990"/>
                <a:gd name="connsiteX75" fmla="*/ 626 w 1006280"/>
                <a:gd name="connsiteY75" fmla="*/ 24872 h 2480990"/>
                <a:gd name="connsiteX76" fmla="*/ 25010 w 1006280"/>
                <a:gd name="connsiteY76" fmla="*/ 650 h 2480990"/>
                <a:gd name="connsiteX77" fmla="*/ 31187 w 1006280"/>
                <a:gd name="connsiteY77" fmla="*/ 0 h 2480990"/>
                <a:gd name="connsiteX78" fmla="*/ 72640 w 1006280"/>
                <a:gd name="connsiteY78" fmla="*/ 23571 h 2480990"/>
                <a:gd name="connsiteX79" fmla="*/ 75078 w 1006280"/>
                <a:gd name="connsiteY79" fmla="*/ 25847 h 2480990"/>
                <a:gd name="connsiteX80" fmla="*/ 104176 w 1006280"/>
                <a:gd name="connsiteY80" fmla="*/ 56408 h 2480990"/>
                <a:gd name="connsiteX81" fmla="*/ 159122 w 1006280"/>
                <a:gd name="connsiteY81" fmla="*/ 123708 h 2480990"/>
                <a:gd name="connsiteX82" fmla="*/ 234224 w 1006280"/>
                <a:gd name="connsiteY82" fmla="*/ 230673 h 2480990"/>
                <a:gd name="connsiteX83" fmla="*/ 257633 w 1006280"/>
                <a:gd name="connsiteY83" fmla="*/ 264973 h 2480990"/>
                <a:gd name="connsiteX84" fmla="*/ 270638 w 1006280"/>
                <a:gd name="connsiteY84" fmla="*/ 283992 h 2480990"/>
                <a:gd name="connsiteX85" fmla="*/ 349967 w 1006280"/>
                <a:gd name="connsiteY85" fmla="*/ 404612 h 2480990"/>
                <a:gd name="connsiteX86" fmla="*/ 391582 w 1006280"/>
                <a:gd name="connsiteY86" fmla="*/ 477764 h 2480990"/>
                <a:gd name="connsiteX87" fmla="*/ 391421 w 1006280"/>
                <a:gd name="connsiteY87" fmla="*/ 475488 h 2480990"/>
                <a:gd name="connsiteX88" fmla="*/ 390932 w 1006280"/>
                <a:gd name="connsiteY88" fmla="*/ 472074 h 2480990"/>
                <a:gd name="connsiteX89" fmla="*/ 383293 w 1006280"/>
                <a:gd name="connsiteY89" fmla="*/ 297160 h 2480990"/>
                <a:gd name="connsiteX90" fmla="*/ 392233 w 1006280"/>
                <a:gd name="connsiteY90" fmla="*/ 209540 h 2480990"/>
                <a:gd name="connsiteX91" fmla="*/ 403287 w 1006280"/>
                <a:gd name="connsiteY91" fmla="*/ 161585 h 2480990"/>
                <a:gd name="connsiteX92" fmla="*/ 430760 w 1006280"/>
                <a:gd name="connsiteY92" fmla="*/ 126959 h 2480990"/>
                <a:gd name="connsiteX93" fmla="*/ 451730 w 1006280"/>
                <a:gd name="connsiteY93" fmla="*/ 120294 h 2480990"/>
                <a:gd name="connsiteX94" fmla="*/ 454006 w 1006280"/>
                <a:gd name="connsiteY94" fmla="*/ 120294 h 2480990"/>
                <a:gd name="connsiteX95" fmla="*/ 477740 w 1006280"/>
                <a:gd name="connsiteY95" fmla="*/ 125334 h 2480990"/>
                <a:gd name="connsiteX96" fmla="*/ 497572 w 1006280"/>
                <a:gd name="connsiteY96" fmla="*/ 139964 h 2480990"/>
                <a:gd name="connsiteX97" fmla="*/ 512202 w 1006280"/>
                <a:gd name="connsiteY97" fmla="*/ 159634 h 2480990"/>
                <a:gd name="connsiteX98" fmla="*/ 533985 w 1006280"/>
                <a:gd name="connsiteY98" fmla="*/ 214417 h 2480990"/>
                <a:gd name="connsiteX99" fmla="*/ 543088 w 1006280"/>
                <a:gd name="connsiteY99" fmla="*/ 258796 h 2480990"/>
                <a:gd name="connsiteX100" fmla="*/ 547478 w 1006280"/>
                <a:gd name="connsiteY100" fmla="*/ 295046 h 2480990"/>
                <a:gd name="connsiteX101" fmla="*/ 548290 w 1006280"/>
                <a:gd name="connsiteY101" fmla="*/ 303012 h 2480990"/>
                <a:gd name="connsiteX102" fmla="*/ 550241 w 1006280"/>
                <a:gd name="connsiteY102" fmla="*/ 345603 h 2480990"/>
                <a:gd name="connsiteX103" fmla="*/ 546177 w 1006280"/>
                <a:gd name="connsiteY103" fmla="*/ 518079 h 2480990"/>
                <a:gd name="connsiteX104" fmla="*/ 542438 w 1006280"/>
                <a:gd name="connsiteY104" fmla="*/ 570911 h 2480990"/>
                <a:gd name="connsiteX105" fmla="*/ 539024 w 1006280"/>
                <a:gd name="connsiteY105" fmla="*/ 618866 h 2480990"/>
                <a:gd name="connsiteX106" fmla="*/ 535448 w 1006280"/>
                <a:gd name="connsiteY106" fmla="*/ 710712 h 2480990"/>
                <a:gd name="connsiteX107" fmla="*/ 535773 w 1006280"/>
                <a:gd name="connsiteY107" fmla="*/ 740136 h 2480990"/>
                <a:gd name="connsiteX108" fmla="*/ 536098 w 1006280"/>
                <a:gd name="connsiteY108" fmla="*/ 773948 h 2480990"/>
                <a:gd name="connsiteX109" fmla="*/ 527483 w 1006280"/>
                <a:gd name="connsiteY109" fmla="*/ 793618 h 2480990"/>
                <a:gd name="connsiteX110" fmla="*/ 554630 w 1006280"/>
                <a:gd name="connsiteY110" fmla="*/ 873110 h 2480990"/>
                <a:gd name="connsiteX111" fmla="*/ 560157 w 1006280"/>
                <a:gd name="connsiteY111" fmla="*/ 889366 h 2480990"/>
                <a:gd name="connsiteX112" fmla="*/ 563246 w 1006280"/>
                <a:gd name="connsiteY112" fmla="*/ 898307 h 2480990"/>
                <a:gd name="connsiteX113" fmla="*/ 614452 w 1006280"/>
                <a:gd name="connsiteY113" fmla="*/ 1055340 h 2480990"/>
                <a:gd name="connsiteX114" fmla="*/ 663709 w 1006280"/>
                <a:gd name="connsiteY114" fmla="*/ 1226515 h 2480990"/>
                <a:gd name="connsiteX115" fmla="*/ 705974 w 1006280"/>
                <a:gd name="connsiteY115" fmla="*/ 1396390 h 2480990"/>
                <a:gd name="connsiteX116" fmla="*/ 731496 w 1006280"/>
                <a:gd name="connsiteY116" fmla="*/ 1511971 h 2480990"/>
                <a:gd name="connsiteX117" fmla="*/ 731170 w 1006280"/>
                <a:gd name="connsiteY117" fmla="*/ 1490838 h 2480990"/>
                <a:gd name="connsiteX118" fmla="*/ 732471 w 1006280"/>
                <a:gd name="connsiteY118" fmla="*/ 1415898 h 2480990"/>
                <a:gd name="connsiteX119" fmla="*/ 751165 w 1006280"/>
                <a:gd name="connsiteY119" fmla="*/ 1240658 h 2480990"/>
                <a:gd name="connsiteX120" fmla="*/ 772623 w 1006280"/>
                <a:gd name="connsiteY120" fmla="*/ 1154989 h 2480990"/>
                <a:gd name="connsiteX121" fmla="*/ 805135 w 1006280"/>
                <a:gd name="connsiteY121" fmla="*/ 1075985 h 2480990"/>
                <a:gd name="connsiteX122" fmla="*/ 827731 w 1006280"/>
                <a:gd name="connsiteY122" fmla="*/ 1038596 h 2480990"/>
                <a:gd name="connsiteX123" fmla="*/ 844962 w 1006280"/>
                <a:gd name="connsiteY123" fmla="*/ 1016488 h 2480990"/>
                <a:gd name="connsiteX124" fmla="*/ 887716 w 1006280"/>
                <a:gd name="connsiteY124" fmla="*/ 992754 h 2480990"/>
                <a:gd name="connsiteX125" fmla="*/ 897957 w 1006280"/>
                <a:gd name="connsiteY125" fmla="*/ 991941 h 2480990"/>
                <a:gd name="connsiteX126" fmla="*/ 933883 w 1006280"/>
                <a:gd name="connsiteY126" fmla="*/ 1001045 h 2480990"/>
                <a:gd name="connsiteX127" fmla="*/ 972573 w 1006280"/>
                <a:gd name="connsiteY127" fmla="*/ 1038758 h 2480990"/>
                <a:gd name="connsiteX128" fmla="*/ 996468 w 1006280"/>
                <a:gd name="connsiteY128" fmla="*/ 1101994 h 2480990"/>
                <a:gd name="connsiteX129" fmla="*/ 1003296 w 1006280"/>
                <a:gd name="connsiteY129" fmla="*/ 1144097 h 2480990"/>
                <a:gd name="connsiteX130" fmla="*/ 1006060 w 1006280"/>
                <a:gd name="connsiteY130" fmla="*/ 1190752 h 2480990"/>
                <a:gd name="connsiteX131" fmla="*/ 1002320 w 1006280"/>
                <a:gd name="connsiteY131" fmla="*/ 1276909 h 2480990"/>
                <a:gd name="connsiteX132" fmla="*/ 977449 w 1006280"/>
                <a:gd name="connsiteY132" fmla="*/ 1448897 h 2480990"/>
                <a:gd name="connsiteX133" fmla="*/ 941523 w 1006280"/>
                <a:gd name="connsiteY133" fmla="*/ 1618773 h 2480990"/>
                <a:gd name="connsiteX134" fmla="*/ 931933 w 1006280"/>
                <a:gd name="connsiteY134" fmla="*/ 1662013 h 2480990"/>
                <a:gd name="connsiteX135" fmla="*/ 903646 w 1006280"/>
                <a:gd name="connsiteY135" fmla="*/ 1786047 h 2480990"/>
                <a:gd name="connsiteX136" fmla="*/ 865932 w 1006280"/>
                <a:gd name="connsiteY136" fmla="*/ 1933164 h 2480990"/>
                <a:gd name="connsiteX137" fmla="*/ 865932 w 1006280"/>
                <a:gd name="connsiteY137" fmla="*/ 1932351 h 2480990"/>
                <a:gd name="connsiteX138" fmla="*/ 865608 w 1006280"/>
                <a:gd name="connsiteY138" fmla="*/ 1933976 h 2480990"/>
                <a:gd name="connsiteX139" fmla="*/ 865120 w 1006280"/>
                <a:gd name="connsiteY139" fmla="*/ 1935765 h 2480990"/>
                <a:gd name="connsiteX140" fmla="*/ 865445 w 1006280"/>
                <a:gd name="connsiteY140" fmla="*/ 1934627 h 2480990"/>
                <a:gd name="connsiteX141" fmla="*/ 860080 w 1006280"/>
                <a:gd name="connsiteY141" fmla="*/ 1955272 h 2480990"/>
                <a:gd name="connsiteX142" fmla="*/ 835696 w 1006280"/>
                <a:gd name="connsiteY142" fmla="*/ 2059798 h 2480990"/>
                <a:gd name="connsiteX143" fmla="*/ 836184 w 1006280"/>
                <a:gd name="connsiteY143" fmla="*/ 2062561 h 2480990"/>
                <a:gd name="connsiteX144" fmla="*/ 838785 w 1006280"/>
                <a:gd name="connsiteY144" fmla="*/ 2079142 h 2480990"/>
                <a:gd name="connsiteX145" fmla="*/ 863494 w 1006280"/>
                <a:gd name="connsiteY145" fmla="*/ 2250644 h 2480990"/>
                <a:gd name="connsiteX146" fmla="*/ 863982 w 1006280"/>
                <a:gd name="connsiteY146" fmla="*/ 2253894 h 2480990"/>
                <a:gd name="connsiteX147" fmla="*/ 876499 w 1006280"/>
                <a:gd name="connsiteY147" fmla="*/ 2348504 h 2480990"/>
                <a:gd name="connsiteX148" fmla="*/ 876499 w 1006280"/>
                <a:gd name="connsiteY148" fmla="*/ 2349967 h 2480990"/>
                <a:gd name="connsiteX149" fmla="*/ 876987 w 1006280"/>
                <a:gd name="connsiteY149" fmla="*/ 2352731 h 2480990"/>
                <a:gd name="connsiteX150" fmla="*/ 892430 w 1006280"/>
                <a:gd name="connsiteY150" fmla="*/ 2480991 h 2480990"/>
                <a:gd name="connsiteX151" fmla="*/ 827568 w 1006280"/>
                <a:gd name="connsiteY151" fmla="*/ 2480991 h 248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006280" h="2480990">
                  <a:moveTo>
                    <a:pt x="827244" y="2480991"/>
                  </a:moveTo>
                  <a:lnTo>
                    <a:pt x="827244" y="2480991"/>
                  </a:lnTo>
                  <a:cubicBezTo>
                    <a:pt x="826430" y="2474976"/>
                    <a:pt x="825618" y="2469124"/>
                    <a:pt x="824805" y="2463272"/>
                  </a:cubicBezTo>
                  <a:lnTo>
                    <a:pt x="824805" y="2462296"/>
                  </a:lnTo>
                  <a:lnTo>
                    <a:pt x="824480" y="2460833"/>
                  </a:lnTo>
                  <a:lnTo>
                    <a:pt x="824480" y="2459533"/>
                  </a:lnTo>
                  <a:cubicBezTo>
                    <a:pt x="821228" y="2435637"/>
                    <a:pt x="818302" y="2411741"/>
                    <a:pt x="815376" y="2387844"/>
                  </a:cubicBezTo>
                  <a:cubicBezTo>
                    <a:pt x="812939" y="2368500"/>
                    <a:pt x="810500" y="2348992"/>
                    <a:pt x="808061" y="2329647"/>
                  </a:cubicBezTo>
                  <a:lnTo>
                    <a:pt x="808061" y="2328347"/>
                  </a:lnTo>
                  <a:lnTo>
                    <a:pt x="807736" y="2327697"/>
                  </a:lnTo>
                  <a:lnTo>
                    <a:pt x="807736" y="2326071"/>
                  </a:lnTo>
                  <a:lnTo>
                    <a:pt x="806761" y="2319894"/>
                  </a:lnTo>
                  <a:lnTo>
                    <a:pt x="805949" y="2314042"/>
                  </a:lnTo>
                  <a:lnTo>
                    <a:pt x="805949" y="2314692"/>
                  </a:lnTo>
                  <a:lnTo>
                    <a:pt x="804972" y="2306239"/>
                  </a:lnTo>
                  <a:cubicBezTo>
                    <a:pt x="798145" y="2253569"/>
                    <a:pt x="790992" y="2199112"/>
                    <a:pt x="782864" y="2145629"/>
                  </a:cubicBezTo>
                  <a:cubicBezTo>
                    <a:pt x="780914" y="2132950"/>
                    <a:pt x="778963" y="2120270"/>
                    <a:pt x="777012" y="2107590"/>
                  </a:cubicBezTo>
                  <a:cubicBezTo>
                    <a:pt x="769373" y="2100113"/>
                    <a:pt x="766121" y="2089546"/>
                    <a:pt x="768072" y="2079305"/>
                  </a:cubicBezTo>
                  <a:cubicBezTo>
                    <a:pt x="768884" y="2075241"/>
                    <a:pt x="769697" y="2071177"/>
                    <a:pt x="770348" y="2067113"/>
                  </a:cubicBezTo>
                  <a:cubicBezTo>
                    <a:pt x="765309" y="2037202"/>
                    <a:pt x="759944" y="2005665"/>
                    <a:pt x="753604" y="1971040"/>
                  </a:cubicBezTo>
                  <a:lnTo>
                    <a:pt x="745476" y="1925523"/>
                  </a:lnTo>
                  <a:cubicBezTo>
                    <a:pt x="735234" y="1868140"/>
                    <a:pt x="724506" y="1808643"/>
                    <a:pt x="713452" y="1750446"/>
                  </a:cubicBezTo>
                  <a:cubicBezTo>
                    <a:pt x="709875" y="1747683"/>
                    <a:pt x="706949" y="1744269"/>
                    <a:pt x="704836" y="1740205"/>
                  </a:cubicBezTo>
                  <a:cubicBezTo>
                    <a:pt x="698984" y="1728826"/>
                    <a:pt x="694594" y="1716309"/>
                    <a:pt x="690693" y="1705417"/>
                  </a:cubicBezTo>
                  <a:cubicBezTo>
                    <a:pt x="690368" y="1704604"/>
                    <a:pt x="690043" y="1703629"/>
                    <a:pt x="689718" y="1702816"/>
                  </a:cubicBezTo>
                  <a:cubicBezTo>
                    <a:pt x="662895" y="1673718"/>
                    <a:pt x="635098" y="1643644"/>
                    <a:pt x="605675" y="1614546"/>
                  </a:cubicBezTo>
                  <a:cubicBezTo>
                    <a:pt x="568285" y="1577970"/>
                    <a:pt x="527483" y="1540744"/>
                    <a:pt x="483916" y="1503680"/>
                  </a:cubicBezTo>
                  <a:cubicBezTo>
                    <a:pt x="465872" y="1488237"/>
                    <a:pt x="447178" y="1472794"/>
                    <a:pt x="429296" y="1457838"/>
                  </a:cubicBezTo>
                  <a:cubicBezTo>
                    <a:pt x="403613" y="1436543"/>
                    <a:pt x="376952" y="1414435"/>
                    <a:pt x="351268" y="1392001"/>
                  </a:cubicBezTo>
                  <a:lnTo>
                    <a:pt x="350618" y="1391351"/>
                  </a:lnTo>
                  <a:cubicBezTo>
                    <a:pt x="328834" y="1372332"/>
                    <a:pt x="306401" y="1352499"/>
                    <a:pt x="285757" y="1331529"/>
                  </a:cubicBezTo>
                  <a:cubicBezTo>
                    <a:pt x="263648" y="1308933"/>
                    <a:pt x="243816" y="1288613"/>
                    <a:pt x="226259" y="1265855"/>
                  </a:cubicBezTo>
                  <a:cubicBezTo>
                    <a:pt x="216180" y="1252850"/>
                    <a:pt x="207077" y="1240658"/>
                    <a:pt x="198624" y="1228466"/>
                  </a:cubicBezTo>
                  <a:cubicBezTo>
                    <a:pt x="191471" y="1218387"/>
                    <a:pt x="185132" y="1207496"/>
                    <a:pt x="179116" y="1197092"/>
                  </a:cubicBezTo>
                  <a:lnTo>
                    <a:pt x="175703" y="1191240"/>
                  </a:lnTo>
                  <a:cubicBezTo>
                    <a:pt x="167412" y="1176934"/>
                    <a:pt x="161235" y="1165230"/>
                    <a:pt x="156358" y="1154664"/>
                  </a:cubicBezTo>
                  <a:cubicBezTo>
                    <a:pt x="150344" y="1141659"/>
                    <a:pt x="144166" y="1128166"/>
                    <a:pt x="139453" y="1114511"/>
                  </a:cubicBezTo>
                  <a:lnTo>
                    <a:pt x="138476" y="1111585"/>
                  </a:lnTo>
                  <a:cubicBezTo>
                    <a:pt x="135550" y="1103132"/>
                    <a:pt x="132624" y="1094354"/>
                    <a:pt x="130348" y="1085576"/>
                  </a:cubicBezTo>
                  <a:cubicBezTo>
                    <a:pt x="124984" y="1064118"/>
                    <a:pt x="123521" y="1043960"/>
                    <a:pt x="125960" y="1025916"/>
                  </a:cubicBezTo>
                  <a:cubicBezTo>
                    <a:pt x="128398" y="1008035"/>
                    <a:pt x="134575" y="992591"/>
                    <a:pt x="143517" y="981375"/>
                  </a:cubicBezTo>
                  <a:cubicBezTo>
                    <a:pt x="148393" y="975360"/>
                    <a:pt x="154245" y="969996"/>
                    <a:pt x="161723" y="965119"/>
                  </a:cubicBezTo>
                  <a:cubicBezTo>
                    <a:pt x="170826" y="959104"/>
                    <a:pt x="181718" y="954552"/>
                    <a:pt x="191308" y="952927"/>
                  </a:cubicBezTo>
                  <a:cubicBezTo>
                    <a:pt x="203500" y="950813"/>
                    <a:pt x="215530" y="950488"/>
                    <a:pt x="227884" y="950488"/>
                  </a:cubicBezTo>
                  <a:cubicBezTo>
                    <a:pt x="241214" y="950488"/>
                    <a:pt x="254870" y="952114"/>
                    <a:pt x="269825" y="955528"/>
                  </a:cubicBezTo>
                  <a:cubicBezTo>
                    <a:pt x="282830" y="958454"/>
                    <a:pt x="299899" y="962680"/>
                    <a:pt x="315830" y="969670"/>
                  </a:cubicBezTo>
                  <a:cubicBezTo>
                    <a:pt x="345903" y="982838"/>
                    <a:pt x="372888" y="998606"/>
                    <a:pt x="396134" y="1016488"/>
                  </a:cubicBezTo>
                  <a:cubicBezTo>
                    <a:pt x="406863" y="1024778"/>
                    <a:pt x="417755" y="1033719"/>
                    <a:pt x="429296" y="1043798"/>
                  </a:cubicBezTo>
                  <a:cubicBezTo>
                    <a:pt x="440676" y="1053714"/>
                    <a:pt x="450917" y="1065418"/>
                    <a:pt x="460996" y="1076635"/>
                  </a:cubicBezTo>
                  <a:cubicBezTo>
                    <a:pt x="470099" y="1086876"/>
                    <a:pt x="478552" y="1098255"/>
                    <a:pt x="486518" y="1109147"/>
                  </a:cubicBezTo>
                  <a:lnTo>
                    <a:pt x="489281" y="1112723"/>
                  </a:lnTo>
                  <a:cubicBezTo>
                    <a:pt x="496271" y="1122152"/>
                    <a:pt x="502774" y="1132230"/>
                    <a:pt x="509114" y="1142147"/>
                  </a:cubicBezTo>
                  <a:lnTo>
                    <a:pt x="513828" y="1149462"/>
                  </a:lnTo>
                  <a:cubicBezTo>
                    <a:pt x="527808" y="1170920"/>
                    <a:pt x="541789" y="1194003"/>
                    <a:pt x="559344" y="1224402"/>
                  </a:cubicBezTo>
                  <a:cubicBezTo>
                    <a:pt x="589093" y="1275933"/>
                    <a:pt x="613640" y="1331529"/>
                    <a:pt x="633634" y="1379159"/>
                  </a:cubicBezTo>
                  <a:cubicBezTo>
                    <a:pt x="632172" y="1373144"/>
                    <a:pt x="630871" y="1367292"/>
                    <a:pt x="629408" y="1361277"/>
                  </a:cubicBezTo>
                  <a:cubicBezTo>
                    <a:pt x="623230" y="1336243"/>
                    <a:pt x="617378" y="1312509"/>
                    <a:pt x="611526" y="1289426"/>
                  </a:cubicBezTo>
                  <a:cubicBezTo>
                    <a:pt x="607788" y="1274796"/>
                    <a:pt x="603886" y="1260165"/>
                    <a:pt x="599984" y="1245535"/>
                  </a:cubicBezTo>
                  <a:lnTo>
                    <a:pt x="597221" y="1235293"/>
                  </a:lnTo>
                  <a:cubicBezTo>
                    <a:pt x="579664" y="1170757"/>
                    <a:pt x="564546" y="1118738"/>
                    <a:pt x="550078" y="1071596"/>
                  </a:cubicBezTo>
                  <a:cubicBezTo>
                    <a:pt x="531222" y="1010636"/>
                    <a:pt x="511064" y="950651"/>
                    <a:pt x="495621" y="905134"/>
                  </a:cubicBezTo>
                  <a:lnTo>
                    <a:pt x="494158" y="900908"/>
                  </a:lnTo>
                  <a:cubicBezTo>
                    <a:pt x="467823" y="823692"/>
                    <a:pt x="440676" y="743875"/>
                    <a:pt x="409952" y="666821"/>
                  </a:cubicBezTo>
                  <a:lnTo>
                    <a:pt x="408814" y="664058"/>
                  </a:lnTo>
                  <a:cubicBezTo>
                    <a:pt x="402149" y="648127"/>
                    <a:pt x="395159" y="631708"/>
                    <a:pt x="387681" y="615777"/>
                  </a:cubicBezTo>
                  <a:cubicBezTo>
                    <a:pt x="377602" y="594319"/>
                    <a:pt x="367849" y="574487"/>
                    <a:pt x="357932" y="555305"/>
                  </a:cubicBezTo>
                  <a:cubicBezTo>
                    <a:pt x="341839" y="523931"/>
                    <a:pt x="323958" y="491094"/>
                    <a:pt x="299736" y="448828"/>
                  </a:cubicBezTo>
                  <a:cubicBezTo>
                    <a:pt x="271613" y="401686"/>
                    <a:pt x="240239" y="356006"/>
                    <a:pt x="208052" y="309352"/>
                  </a:cubicBezTo>
                  <a:cubicBezTo>
                    <a:pt x="189033" y="281879"/>
                    <a:pt x="174565" y="260746"/>
                    <a:pt x="161072" y="241077"/>
                  </a:cubicBezTo>
                  <a:lnTo>
                    <a:pt x="158472" y="237175"/>
                  </a:lnTo>
                  <a:cubicBezTo>
                    <a:pt x="143841" y="215555"/>
                    <a:pt x="128560" y="192959"/>
                    <a:pt x="112792" y="171663"/>
                  </a:cubicBezTo>
                  <a:cubicBezTo>
                    <a:pt x="103852" y="159471"/>
                    <a:pt x="94423" y="147279"/>
                    <a:pt x="85157" y="135250"/>
                  </a:cubicBezTo>
                  <a:cubicBezTo>
                    <a:pt x="81906" y="131186"/>
                    <a:pt x="78654" y="127122"/>
                    <a:pt x="75404" y="123221"/>
                  </a:cubicBezTo>
                  <a:cubicBezTo>
                    <a:pt x="60936" y="105664"/>
                    <a:pt x="44354" y="86482"/>
                    <a:pt x="26473" y="68438"/>
                  </a:cubicBezTo>
                  <a:cubicBezTo>
                    <a:pt x="22084" y="64211"/>
                    <a:pt x="16719" y="59334"/>
                    <a:pt x="10704" y="54458"/>
                  </a:cubicBezTo>
                  <a:cubicBezTo>
                    <a:pt x="2414" y="47793"/>
                    <a:pt x="-1650" y="35926"/>
                    <a:pt x="626" y="24872"/>
                  </a:cubicBezTo>
                  <a:cubicBezTo>
                    <a:pt x="3064" y="12842"/>
                    <a:pt x="12818" y="3089"/>
                    <a:pt x="25010" y="650"/>
                  </a:cubicBezTo>
                  <a:cubicBezTo>
                    <a:pt x="27123" y="163"/>
                    <a:pt x="29236" y="0"/>
                    <a:pt x="31187" y="0"/>
                  </a:cubicBezTo>
                  <a:cubicBezTo>
                    <a:pt x="47443" y="0"/>
                    <a:pt x="60773" y="12517"/>
                    <a:pt x="72640" y="23571"/>
                  </a:cubicBezTo>
                  <a:lnTo>
                    <a:pt x="75078" y="25847"/>
                  </a:lnTo>
                  <a:cubicBezTo>
                    <a:pt x="85482" y="35601"/>
                    <a:pt x="95236" y="46330"/>
                    <a:pt x="104176" y="56408"/>
                  </a:cubicBezTo>
                  <a:cubicBezTo>
                    <a:pt x="124659" y="79654"/>
                    <a:pt x="142703" y="101763"/>
                    <a:pt x="159122" y="123708"/>
                  </a:cubicBezTo>
                  <a:cubicBezTo>
                    <a:pt x="185132" y="158659"/>
                    <a:pt x="210166" y="195235"/>
                    <a:pt x="234224" y="230673"/>
                  </a:cubicBezTo>
                  <a:cubicBezTo>
                    <a:pt x="242028" y="242052"/>
                    <a:pt x="249830" y="253594"/>
                    <a:pt x="257633" y="264973"/>
                  </a:cubicBezTo>
                  <a:lnTo>
                    <a:pt x="270638" y="283992"/>
                  </a:lnTo>
                  <a:cubicBezTo>
                    <a:pt x="297460" y="323007"/>
                    <a:pt x="325258" y="363322"/>
                    <a:pt x="349967" y="404612"/>
                  </a:cubicBezTo>
                  <a:cubicBezTo>
                    <a:pt x="363948" y="428183"/>
                    <a:pt x="377928" y="452730"/>
                    <a:pt x="391582" y="477764"/>
                  </a:cubicBezTo>
                  <a:cubicBezTo>
                    <a:pt x="391582" y="476951"/>
                    <a:pt x="391582" y="476301"/>
                    <a:pt x="391421" y="475488"/>
                  </a:cubicBezTo>
                  <a:lnTo>
                    <a:pt x="390932" y="472074"/>
                  </a:lnTo>
                  <a:cubicBezTo>
                    <a:pt x="385730" y="423957"/>
                    <a:pt x="380204" y="360558"/>
                    <a:pt x="383293" y="297160"/>
                  </a:cubicBezTo>
                  <a:cubicBezTo>
                    <a:pt x="384755" y="267086"/>
                    <a:pt x="387844" y="237500"/>
                    <a:pt x="392233" y="209540"/>
                  </a:cubicBezTo>
                  <a:cubicBezTo>
                    <a:pt x="394834" y="193772"/>
                    <a:pt x="397922" y="177190"/>
                    <a:pt x="403287" y="161585"/>
                  </a:cubicBezTo>
                  <a:cubicBezTo>
                    <a:pt x="408652" y="146467"/>
                    <a:pt x="418405" y="134112"/>
                    <a:pt x="430760" y="126959"/>
                  </a:cubicBezTo>
                  <a:cubicBezTo>
                    <a:pt x="437912" y="122895"/>
                    <a:pt x="445390" y="120457"/>
                    <a:pt x="451730" y="120294"/>
                  </a:cubicBezTo>
                  <a:lnTo>
                    <a:pt x="454006" y="120294"/>
                  </a:lnTo>
                  <a:cubicBezTo>
                    <a:pt x="463922" y="120294"/>
                    <a:pt x="471724" y="121920"/>
                    <a:pt x="477740" y="125334"/>
                  </a:cubicBezTo>
                  <a:cubicBezTo>
                    <a:pt x="484079" y="128910"/>
                    <a:pt x="491394" y="133462"/>
                    <a:pt x="497572" y="139964"/>
                  </a:cubicBezTo>
                  <a:cubicBezTo>
                    <a:pt x="502936" y="145654"/>
                    <a:pt x="507650" y="152156"/>
                    <a:pt x="512202" y="159634"/>
                  </a:cubicBezTo>
                  <a:cubicBezTo>
                    <a:pt x="521143" y="174752"/>
                    <a:pt x="528133" y="192146"/>
                    <a:pt x="533985" y="214417"/>
                  </a:cubicBezTo>
                  <a:cubicBezTo>
                    <a:pt x="537725" y="228722"/>
                    <a:pt x="540325" y="243027"/>
                    <a:pt x="543088" y="258796"/>
                  </a:cubicBezTo>
                  <a:cubicBezTo>
                    <a:pt x="545202" y="270825"/>
                    <a:pt x="546340" y="283180"/>
                    <a:pt x="547478" y="295046"/>
                  </a:cubicBezTo>
                  <a:lnTo>
                    <a:pt x="548290" y="303012"/>
                  </a:lnTo>
                  <a:cubicBezTo>
                    <a:pt x="549428" y="315204"/>
                    <a:pt x="550078" y="328696"/>
                    <a:pt x="550241" y="345603"/>
                  </a:cubicBezTo>
                  <a:cubicBezTo>
                    <a:pt x="550892" y="401198"/>
                    <a:pt x="549428" y="459232"/>
                    <a:pt x="546177" y="518079"/>
                  </a:cubicBezTo>
                  <a:cubicBezTo>
                    <a:pt x="545202" y="535635"/>
                    <a:pt x="543901" y="553517"/>
                    <a:pt x="542438" y="570911"/>
                  </a:cubicBezTo>
                  <a:cubicBezTo>
                    <a:pt x="541300" y="586517"/>
                    <a:pt x="540000" y="602773"/>
                    <a:pt x="539024" y="618866"/>
                  </a:cubicBezTo>
                  <a:cubicBezTo>
                    <a:pt x="537399" y="647964"/>
                    <a:pt x="535773" y="679176"/>
                    <a:pt x="535448" y="710712"/>
                  </a:cubicBezTo>
                  <a:cubicBezTo>
                    <a:pt x="535448" y="720466"/>
                    <a:pt x="535611" y="730220"/>
                    <a:pt x="535773" y="740136"/>
                  </a:cubicBezTo>
                  <a:cubicBezTo>
                    <a:pt x="535936" y="751190"/>
                    <a:pt x="536261" y="762732"/>
                    <a:pt x="536098" y="773948"/>
                  </a:cubicBezTo>
                  <a:cubicBezTo>
                    <a:pt x="536098" y="780938"/>
                    <a:pt x="533010" y="787928"/>
                    <a:pt x="527483" y="793618"/>
                  </a:cubicBezTo>
                  <a:cubicBezTo>
                    <a:pt x="536587" y="819953"/>
                    <a:pt x="545690" y="846613"/>
                    <a:pt x="554630" y="873110"/>
                  </a:cubicBezTo>
                  <a:lnTo>
                    <a:pt x="560157" y="889366"/>
                  </a:lnTo>
                  <a:lnTo>
                    <a:pt x="563246" y="898307"/>
                  </a:lnTo>
                  <a:cubicBezTo>
                    <a:pt x="580640" y="949676"/>
                    <a:pt x="598522" y="1002670"/>
                    <a:pt x="614452" y="1055340"/>
                  </a:cubicBezTo>
                  <a:cubicBezTo>
                    <a:pt x="629570" y="1105408"/>
                    <a:pt x="647290" y="1165068"/>
                    <a:pt x="663709" y="1226515"/>
                  </a:cubicBezTo>
                  <a:cubicBezTo>
                    <a:pt x="680126" y="1287963"/>
                    <a:pt x="693944" y="1343558"/>
                    <a:pt x="705974" y="1396390"/>
                  </a:cubicBezTo>
                  <a:cubicBezTo>
                    <a:pt x="714914" y="1435405"/>
                    <a:pt x="723531" y="1475069"/>
                    <a:pt x="731496" y="1511971"/>
                  </a:cubicBezTo>
                  <a:cubicBezTo>
                    <a:pt x="731333" y="1504981"/>
                    <a:pt x="731170" y="1497828"/>
                    <a:pt x="731170" y="1490838"/>
                  </a:cubicBezTo>
                  <a:cubicBezTo>
                    <a:pt x="730845" y="1464828"/>
                    <a:pt x="731170" y="1440119"/>
                    <a:pt x="732471" y="1415898"/>
                  </a:cubicBezTo>
                  <a:cubicBezTo>
                    <a:pt x="736047" y="1344534"/>
                    <a:pt x="741900" y="1290401"/>
                    <a:pt x="751165" y="1240658"/>
                  </a:cubicBezTo>
                  <a:cubicBezTo>
                    <a:pt x="757181" y="1208634"/>
                    <a:pt x="764171" y="1180673"/>
                    <a:pt x="772623" y="1154989"/>
                  </a:cubicBezTo>
                  <a:cubicBezTo>
                    <a:pt x="783027" y="1123127"/>
                    <a:pt x="793431" y="1097930"/>
                    <a:pt x="805135" y="1075985"/>
                  </a:cubicBezTo>
                  <a:cubicBezTo>
                    <a:pt x="811312" y="1064605"/>
                    <a:pt x="818790" y="1051113"/>
                    <a:pt x="827731" y="1038596"/>
                  </a:cubicBezTo>
                  <a:cubicBezTo>
                    <a:pt x="833746" y="1029980"/>
                    <a:pt x="839110" y="1022990"/>
                    <a:pt x="844962" y="1016488"/>
                  </a:cubicBezTo>
                  <a:cubicBezTo>
                    <a:pt x="856829" y="1003645"/>
                    <a:pt x="871622" y="995355"/>
                    <a:pt x="887716" y="992754"/>
                  </a:cubicBezTo>
                  <a:cubicBezTo>
                    <a:pt x="890967" y="992266"/>
                    <a:pt x="894380" y="991941"/>
                    <a:pt x="897957" y="991941"/>
                  </a:cubicBezTo>
                  <a:cubicBezTo>
                    <a:pt x="909986" y="991941"/>
                    <a:pt x="922667" y="995192"/>
                    <a:pt x="933883" y="1001045"/>
                  </a:cubicBezTo>
                  <a:cubicBezTo>
                    <a:pt x="948838" y="1008847"/>
                    <a:pt x="962331" y="1021852"/>
                    <a:pt x="972573" y="1038758"/>
                  </a:cubicBezTo>
                  <a:cubicBezTo>
                    <a:pt x="984602" y="1058428"/>
                    <a:pt x="990941" y="1080861"/>
                    <a:pt x="996468" y="1101994"/>
                  </a:cubicBezTo>
                  <a:cubicBezTo>
                    <a:pt x="999557" y="1114024"/>
                    <a:pt x="1001833" y="1127841"/>
                    <a:pt x="1003296" y="1144097"/>
                  </a:cubicBezTo>
                  <a:cubicBezTo>
                    <a:pt x="1004759" y="1160516"/>
                    <a:pt x="1005572" y="1175797"/>
                    <a:pt x="1006060" y="1190752"/>
                  </a:cubicBezTo>
                  <a:cubicBezTo>
                    <a:pt x="1007035" y="1220826"/>
                    <a:pt x="1004596" y="1251224"/>
                    <a:pt x="1002320" y="1276909"/>
                  </a:cubicBezTo>
                  <a:cubicBezTo>
                    <a:pt x="996957" y="1333805"/>
                    <a:pt x="988666" y="1391676"/>
                    <a:pt x="977449" y="1448897"/>
                  </a:cubicBezTo>
                  <a:cubicBezTo>
                    <a:pt x="965582" y="1509857"/>
                    <a:pt x="952577" y="1569029"/>
                    <a:pt x="941523" y="1618773"/>
                  </a:cubicBezTo>
                  <a:cubicBezTo>
                    <a:pt x="938272" y="1633240"/>
                    <a:pt x="935183" y="1647546"/>
                    <a:pt x="931933" y="1662013"/>
                  </a:cubicBezTo>
                  <a:cubicBezTo>
                    <a:pt x="922991" y="1702816"/>
                    <a:pt x="913725" y="1744757"/>
                    <a:pt x="903646" y="1786047"/>
                  </a:cubicBezTo>
                  <a:cubicBezTo>
                    <a:pt x="892268" y="1833027"/>
                    <a:pt x="879588" y="1882607"/>
                    <a:pt x="865932" y="1933164"/>
                  </a:cubicBezTo>
                  <a:lnTo>
                    <a:pt x="865932" y="1932351"/>
                  </a:lnTo>
                  <a:cubicBezTo>
                    <a:pt x="865932" y="1932351"/>
                    <a:pt x="865932" y="1933489"/>
                    <a:pt x="865608" y="1933976"/>
                  </a:cubicBezTo>
                  <a:lnTo>
                    <a:pt x="865120" y="1935765"/>
                  </a:lnTo>
                  <a:lnTo>
                    <a:pt x="865445" y="1934627"/>
                  </a:lnTo>
                  <a:cubicBezTo>
                    <a:pt x="863657" y="1941454"/>
                    <a:pt x="861868" y="1948444"/>
                    <a:pt x="860080" y="1955272"/>
                  </a:cubicBezTo>
                  <a:cubicBezTo>
                    <a:pt x="851140" y="1990060"/>
                    <a:pt x="843012" y="2025010"/>
                    <a:pt x="835696" y="2059798"/>
                  </a:cubicBezTo>
                  <a:lnTo>
                    <a:pt x="836184" y="2062561"/>
                  </a:lnTo>
                  <a:lnTo>
                    <a:pt x="838785" y="2079142"/>
                  </a:lnTo>
                  <a:cubicBezTo>
                    <a:pt x="847726" y="2136201"/>
                    <a:pt x="855692" y="2194397"/>
                    <a:pt x="863494" y="2250644"/>
                  </a:cubicBezTo>
                  <a:lnTo>
                    <a:pt x="863982" y="2253894"/>
                  </a:lnTo>
                  <a:cubicBezTo>
                    <a:pt x="868046" y="2283318"/>
                    <a:pt x="872110" y="2314367"/>
                    <a:pt x="876499" y="2348504"/>
                  </a:cubicBezTo>
                  <a:lnTo>
                    <a:pt x="876499" y="2349967"/>
                  </a:lnTo>
                  <a:cubicBezTo>
                    <a:pt x="876824" y="2351105"/>
                    <a:pt x="876987" y="2351918"/>
                    <a:pt x="876987" y="2352731"/>
                  </a:cubicBezTo>
                  <a:cubicBezTo>
                    <a:pt x="881538" y="2387844"/>
                    <a:pt x="887390" y="2434173"/>
                    <a:pt x="892430" y="2480991"/>
                  </a:cubicBezTo>
                  <a:lnTo>
                    <a:pt x="827568" y="2480991"/>
                  </a:lnTo>
                  <a:close/>
                </a:path>
              </a:pathLst>
            </a:custGeom>
            <a:solidFill>
              <a:srgbClr val="80A447"/>
            </a:solidFill>
            <a:ln w="16256"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27BD06DC-A3D1-DD09-553D-8755B62F017B}"/>
                </a:ext>
              </a:extLst>
            </p:cNvPr>
            <p:cNvSpPr/>
            <p:nvPr/>
          </p:nvSpPr>
          <p:spPr>
            <a:xfrm>
              <a:off x="9745211" y="4333008"/>
              <a:ext cx="306814" cy="291213"/>
            </a:xfrm>
            <a:custGeom>
              <a:avLst/>
              <a:gdLst>
                <a:gd name="connsiteX0" fmla="*/ 196958 w 306814"/>
                <a:gd name="connsiteY0" fmla="*/ 287150 h 291213"/>
                <a:gd name="connsiteX1" fmla="*/ 124944 w 306814"/>
                <a:gd name="connsiteY1" fmla="*/ 266179 h 291213"/>
                <a:gd name="connsiteX2" fmla="*/ 72925 w 306814"/>
                <a:gd name="connsiteY2" fmla="*/ 245209 h 291213"/>
                <a:gd name="connsiteX3" fmla="*/ 27408 w 306814"/>
                <a:gd name="connsiteY3" fmla="*/ 225539 h 291213"/>
                <a:gd name="connsiteX4" fmla="*/ 17980 w 306814"/>
                <a:gd name="connsiteY4" fmla="*/ 222613 h 291213"/>
                <a:gd name="connsiteX5" fmla="*/ 18793 w 306814"/>
                <a:gd name="connsiteY5" fmla="*/ 223101 h 291213"/>
                <a:gd name="connsiteX6" fmla="*/ 7739 w 306814"/>
                <a:gd name="connsiteY6" fmla="*/ 215136 h 291213"/>
                <a:gd name="connsiteX7" fmla="*/ 4975 w 306814"/>
                <a:gd name="connsiteY7" fmla="*/ 178235 h 291213"/>
                <a:gd name="connsiteX8" fmla="*/ 20906 w 306814"/>
                <a:gd name="connsiteY8" fmla="*/ 165717 h 291213"/>
                <a:gd name="connsiteX9" fmla="*/ 39600 w 306814"/>
                <a:gd name="connsiteY9" fmla="*/ 164742 h 291213"/>
                <a:gd name="connsiteX10" fmla="*/ 42202 w 306814"/>
                <a:gd name="connsiteY10" fmla="*/ 165230 h 291213"/>
                <a:gd name="connsiteX11" fmla="*/ 49679 w 306814"/>
                <a:gd name="connsiteY11" fmla="*/ 158077 h 291213"/>
                <a:gd name="connsiteX12" fmla="*/ 78127 w 306814"/>
                <a:gd name="connsiteY12" fmla="*/ 129954 h 291213"/>
                <a:gd name="connsiteX13" fmla="*/ 75201 w 306814"/>
                <a:gd name="connsiteY13" fmla="*/ 133043 h 291213"/>
                <a:gd name="connsiteX14" fmla="*/ 128845 w 306814"/>
                <a:gd name="connsiteY14" fmla="*/ 74359 h 291213"/>
                <a:gd name="connsiteX15" fmla="*/ 182328 w 306814"/>
                <a:gd name="connsiteY15" fmla="*/ 13886 h 291213"/>
                <a:gd name="connsiteX16" fmla="*/ 215328 w 306814"/>
                <a:gd name="connsiteY16" fmla="*/ 69 h 291213"/>
                <a:gd name="connsiteX17" fmla="*/ 239549 w 306814"/>
                <a:gd name="connsiteY17" fmla="*/ 10473 h 291213"/>
                <a:gd name="connsiteX18" fmla="*/ 253367 w 306814"/>
                <a:gd name="connsiteY18" fmla="*/ 27379 h 291213"/>
                <a:gd name="connsiteX19" fmla="*/ 282628 w 306814"/>
                <a:gd name="connsiteY19" fmla="*/ 84763 h 291213"/>
                <a:gd name="connsiteX20" fmla="*/ 304573 w 306814"/>
                <a:gd name="connsiteY20" fmla="*/ 158240 h 291213"/>
                <a:gd name="connsiteX21" fmla="*/ 306524 w 306814"/>
                <a:gd name="connsiteY21" fmla="*/ 199692 h 291213"/>
                <a:gd name="connsiteX22" fmla="*/ 295795 w 306814"/>
                <a:gd name="connsiteY22" fmla="*/ 246835 h 291213"/>
                <a:gd name="connsiteX23" fmla="*/ 280189 w 306814"/>
                <a:gd name="connsiteY23" fmla="*/ 270732 h 291213"/>
                <a:gd name="connsiteX24" fmla="*/ 262308 w 306814"/>
                <a:gd name="connsiteY24" fmla="*/ 284387 h 291213"/>
                <a:gd name="connsiteX25" fmla="*/ 239549 w 306814"/>
                <a:gd name="connsiteY25" fmla="*/ 290726 h 291213"/>
                <a:gd name="connsiteX26" fmla="*/ 229796 w 306814"/>
                <a:gd name="connsiteY26" fmla="*/ 291214 h 291213"/>
                <a:gd name="connsiteX27" fmla="*/ 196634 w 306814"/>
                <a:gd name="connsiteY27" fmla="*/ 286988 h 29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6814" h="291213">
                  <a:moveTo>
                    <a:pt x="196958" y="287150"/>
                  </a:moveTo>
                  <a:cubicBezTo>
                    <a:pt x="172412" y="281948"/>
                    <a:pt x="148353" y="274958"/>
                    <a:pt x="124944" y="266179"/>
                  </a:cubicBezTo>
                  <a:cubicBezTo>
                    <a:pt x="107388" y="259677"/>
                    <a:pt x="90157" y="252524"/>
                    <a:pt x="72925" y="245209"/>
                  </a:cubicBezTo>
                  <a:cubicBezTo>
                    <a:pt x="57807" y="238707"/>
                    <a:pt x="42689" y="231879"/>
                    <a:pt x="27408" y="225539"/>
                  </a:cubicBezTo>
                  <a:cubicBezTo>
                    <a:pt x="24157" y="225052"/>
                    <a:pt x="21069" y="224076"/>
                    <a:pt x="17980" y="222613"/>
                  </a:cubicBezTo>
                  <a:lnTo>
                    <a:pt x="18793" y="223101"/>
                  </a:lnTo>
                  <a:cubicBezTo>
                    <a:pt x="14729" y="221150"/>
                    <a:pt x="10828" y="218549"/>
                    <a:pt x="7739" y="215136"/>
                  </a:cubicBezTo>
                  <a:cubicBezTo>
                    <a:pt x="-1527" y="205057"/>
                    <a:pt x="-2502" y="189614"/>
                    <a:pt x="4975" y="178235"/>
                  </a:cubicBezTo>
                  <a:cubicBezTo>
                    <a:pt x="8714" y="172382"/>
                    <a:pt x="14404" y="167993"/>
                    <a:pt x="20906" y="165717"/>
                  </a:cubicBezTo>
                  <a:cubicBezTo>
                    <a:pt x="27084" y="163604"/>
                    <a:pt x="33261" y="163929"/>
                    <a:pt x="39600" y="164742"/>
                  </a:cubicBezTo>
                  <a:cubicBezTo>
                    <a:pt x="40413" y="164742"/>
                    <a:pt x="41389" y="165068"/>
                    <a:pt x="42202" y="165230"/>
                  </a:cubicBezTo>
                  <a:cubicBezTo>
                    <a:pt x="44640" y="162791"/>
                    <a:pt x="47241" y="160353"/>
                    <a:pt x="49679" y="158077"/>
                  </a:cubicBezTo>
                  <a:cubicBezTo>
                    <a:pt x="59108" y="148649"/>
                    <a:pt x="68699" y="139545"/>
                    <a:pt x="78127" y="129954"/>
                  </a:cubicBezTo>
                  <a:lnTo>
                    <a:pt x="75201" y="133043"/>
                  </a:lnTo>
                  <a:cubicBezTo>
                    <a:pt x="93570" y="113861"/>
                    <a:pt x="111777" y="94679"/>
                    <a:pt x="128845" y="74359"/>
                  </a:cubicBezTo>
                  <a:cubicBezTo>
                    <a:pt x="146240" y="53876"/>
                    <a:pt x="162496" y="32093"/>
                    <a:pt x="182328" y="13886"/>
                  </a:cubicBezTo>
                  <a:cubicBezTo>
                    <a:pt x="191269" y="5758"/>
                    <a:pt x="202973" y="-744"/>
                    <a:pt x="215328" y="69"/>
                  </a:cubicBezTo>
                  <a:cubicBezTo>
                    <a:pt x="224269" y="719"/>
                    <a:pt x="233047" y="4295"/>
                    <a:pt x="239549" y="10473"/>
                  </a:cubicBezTo>
                  <a:cubicBezTo>
                    <a:pt x="244914" y="15512"/>
                    <a:pt x="249466" y="21202"/>
                    <a:pt x="253367" y="27379"/>
                  </a:cubicBezTo>
                  <a:cubicBezTo>
                    <a:pt x="264746" y="45586"/>
                    <a:pt x="274337" y="65093"/>
                    <a:pt x="282628" y="84763"/>
                  </a:cubicBezTo>
                  <a:cubicBezTo>
                    <a:pt x="292544" y="108172"/>
                    <a:pt x="301160" y="133043"/>
                    <a:pt x="304573" y="158240"/>
                  </a:cubicBezTo>
                  <a:cubicBezTo>
                    <a:pt x="306362" y="172057"/>
                    <a:pt x="307337" y="185712"/>
                    <a:pt x="306524" y="199692"/>
                  </a:cubicBezTo>
                  <a:cubicBezTo>
                    <a:pt x="305549" y="215623"/>
                    <a:pt x="302785" y="232204"/>
                    <a:pt x="295795" y="246835"/>
                  </a:cubicBezTo>
                  <a:cubicBezTo>
                    <a:pt x="291731" y="255288"/>
                    <a:pt x="286529" y="263904"/>
                    <a:pt x="280189" y="270732"/>
                  </a:cubicBezTo>
                  <a:cubicBezTo>
                    <a:pt x="274988" y="276096"/>
                    <a:pt x="268973" y="281135"/>
                    <a:pt x="262308" y="284387"/>
                  </a:cubicBezTo>
                  <a:cubicBezTo>
                    <a:pt x="255155" y="287963"/>
                    <a:pt x="247352" y="289913"/>
                    <a:pt x="239549" y="290726"/>
                  </a:cubicBezTo>
                  <a:cubicBezTo>
                    <a:pt x="236298" y="291052"/>
                    <a:pt x="233047" y="291214"/>
                    <a:pt x="229796" y="291214"/>
                  </a:cubicBezTo>
                  <a:cubicBezTo>
                    <a:pt x="218742" y="291214"/>
                    <a:pt x="207525" y="289263"/>
                    <a:pt x="196634" y="286988"/>
                  </a:cubicBezTo>
                  <a:close/>
                </a:path>
              </a:pathLst>
            </a:custGeom>
            <a:solidFill>
              <a:srgbClr val="81A447"/>
            </a:solidFill>
            <a:ln w="1625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E7836DE4-3043-3636-7DC1-AB5C4E3DB918}"/>
                </a:ext>
              </a:extLst>
            </p:cNvPr>
            <p:cNvSpPr/>
            <p:nvPr/>
          </p:nvSpPr>
          <p:spPr>
            <a:xfrm>
              <a:off x="649102" y="5385165"/>
              <a:ext cx="487493" cy="1674368"/>
            </a:xfrm>
            <a:custGeom>
              <a:avLst/>
              <a:gdLst>
                <a:gd name="connsiteX0" fmla="*/ 650 w 487493"/>
                <a:gd name="connsiteY0" fmla="*/ 1674368 h 1674368"/>
                <a:gd name="connsiteX1" fmla="*/ 163 w 487493"/>
                <a:gd name="connsiteY1" fmla="*/ 1665265 h 1674368"/>
                <a:gd name="connsiteX2" fmla="*/ 1300 w 487493"/>
                <a:gd name="connsiteY2" fmla="*/ 1648358 h 1674368"/>
                <a:gd name="connsiteX3" fmla="*/ 1788 w 487493"/>
                <a:gd name="connsiteY3" fmla="*/ 1639255 h 1674368"/>
                <a:gd name="connsiteX4" fmla="*/ 3576 w 487493"/>
                <a:gd name="connsiteY4" fmla="*/ 1608207 h 1674368"/>
                <a:gd name="connsiteX5" fmla="*/ 7803 w 487493"/>
                <a:gd name="connsiteY5" fmla="*/ 1570167 h 1674368"/>
                <a:gd name="connsiteX6" fmla="*/ 14956 w 487493"/>
                <a:gd name="connsiteY6" fmla="*/ 1518799 h 1674368"/>
                <a:gd name="connsiteX7" fmla="*/ 18857 w 487493"/>
                <a:gd name="connsiteY7" fmla="*/ 1491163 h 1674368"/>
                <a:gd name="connsiteX8" fmla="*/ 40477 w 487493"/>
                <a:gd name="connsiteY8" fmla="*/ 1330229 h 1674368"/>
                <a:gd name="connsiteX9" fmla="*/ 41778 w 487493"/>
                <a:gd name="connsiteY9" fmla="*/ 1319987 h 1674368"/>
                <a:gd name="connsiteX10" fmla="*/ 89408 w 487493"/>
                <a:gd name="connsiteY10" fmla="*/ 995192 h 1674368"/>
                <a:gd name="connsiteX11" fmla="*/ 118019 w 487493"/>
                <a:gd name="connsiteY11" fmla="*/ 855553 h 1674368"/>
                <a:gd name="connsiteX12" fmla="*/ 118019 w 487493"/>
                <a:gd name="connsiteY12" fmla="*/ 854578 h 1674368"/>
                <a:gd name="connsiteX13" fmla="*/ 124358 w 487493"/>
                <a:gd name="connsiteY13" fmla="*/ 825805 h 1674368"/>
                <a:gd name="connsiteX14" fmla="*/ 158171 w 487493"/>
                <a:gd name="connsiteY14" fmla="*/ 655279 h 1674368"/>
                <a:gd name="connsiteX15" fmla="*/ 193121 w 487493"/>
                <a:gd name="connsiteY15" fmla="*/ 489956 h 1674368"/>
                <a:gd name="connsiteX16" fmla="*/ 195235 w 487493"/>
                <a:gd name="connsiteY16" fmla="*/ 480853 h 1674368"/>
                <a:gd name="connsiteX17" fmla="*/ 195235 w 487493"/>
                <a:gd name="connsiteY17" fmla="*/ 479877 h 1674368"/>
                <a:gd name="connsiteX18" fmla="*/ 212954 w 487493"/>
                <a:gd name="connsiteY18" fmla="*/ 404449 h 1674368"/>
                <a:gd name="connsiteX19" fmla="*/ 223520 w 487493"/>
                <a:gd name="connsiteY19" fmla="*/ 364622 h 1674368"/>
                <a:gd name="connsiteX20" fmla="*/ 226121 w 487493"/>
                <a:gd name="connsiteY20" fmla="*/ 356006 h 1674368"/>
                <a:gd name="connsiteX21" fmla="*/ 209215 w 487493"/>
                <a:gd name="connsiteY21" fmla="*/ 341539 h 1674368"/>
                <a:gd name="connsiteX22" fmla="*/ 165486 w 487493"/>
                <a:gd name="connsiteY22" fmla="*/ 266273 h 1674368"/>
                <a:gd name="connsiteX23" fmla="*/ 143053 w 487493"/>
                <a:gd name="connsiteY23" fmla="*/ 104526 h 1674368"/>
                <a:gd name="connsiteX24" fmla="*/ 143378 w 487493"/>
                <a:gd name="connsiteY24" fmla="*/ 69738 h 1674368"/>
                <a:gd name="connsiteX25" fmla="*/ 148417 w 487493"/>
                <a:gd name="connsiteY25" fmla="*/ 38039 h 1674368"/>
                <a:gd name="connsiteX26" fmla="*/ 186131 w 487493"/>
                <a:gd name="connsiteY26" fmla="*/ 6828 h 1674368"/>
                <a:gd name="connsiteX27" fmla="*/ 231485 w 487493"/>
                <a:gd name="connsiteY27" fmla="*/ 0 h 1674368"/>
                <a:gd name="connsiteX28" fmla="*/ 236850 w 487493"/>
                <a:gd name="connsiteY28" fmla="*/ 0 h 1674368"/>
                <a:gd name="connsiteX29" fmla="*/ 273101 w 487493"/>
                <a:gd name="connsiteY29" fmla="*/ 3739 h 1674368"/>
                <a:gd name="connsiteX30" fmla="*/ 356657 w 487493"/>
                <a:gd name="connsiteY30" fmla="*/ 22433 h 1674368"/>
                <a:gd name="connsiteX31" fmla="*/ 388031 w 487493"/>
                <a:gd name="connsiteY31" fmla="*/ 29911 h 1674368"/>
                <a:gd name="connsiteX32" fmla="*/ 392420 w 487493"/>
                <a:gd name="connsiteY32" fmla="*/ 31049 h 1674368"/>
                <a:gd name="connsiteX33" fmla="*/ 396972 w 487493"/>
                <a:gd name="connsiteY33" fmla="*/ 32187 h 1674368"/>
                <a:gd name="connsiteX34" fmla="*/ 429809 w 487493"/>
                <a:gd name="connsiteY34" fmla="*/ 39990 h 1674368"/>
                <a:gd name="connsiteX35" fmla="*/ 449966 w 487493"/>
                <a:gd name="connsiteY35" fmla="*/ 46330 h 1674368"/>
                <a:gd name="connsiteX36" fmla="*/ 474838 w 487493"/>
                <a:gd name="connsiteY36" fmla="*/ 63561 h 1674368"/>
                <a:gd name="connsiteX37" fmla="*/ 484591 w 487493"/>
                <a:gd name="connsiteY37" fmla="*/ 81930 h 1674368"/>
                <a:gd name="connsiteX38" fmla="*/ 487355 w 487493"/>
                <a:gd name="connsiteY38" fmla="*/ 100137 h 1674368"/>
                <a:gd name="connsiteX39" fmla="*/ 485079 w 487493"/>
                <a:gd name="connsiteY39" fmla="*/ 124033 h 1674368"/>
                <a:gd name="connsiteX40" fmla="*/ 447853 w 487493"/>
                <a:gd name="connsiteY40" fmla="*/ 205964 h 1674368"/>
                <a:gd name="connsiteX41" fmla="*/ 393233 w 487493"/>
                <a:gd name="connsiteY41" fmla="*/ 270337 h 1674368"/>
                <a:gd name="connsiteX42" fmla="*/ 332760 w 487493"/>
                <a:gd name="connsiteY42" fmla="*/ 321869 h 1674368"/>
                <a:gd name="connsiteX43" fmla="*/ 305775 w 487493"/>
                <a:gd name="connsiteY43" fmla="*/ 340888 h 1674368"/>
                <a:gd name="connsiteX44" fmla="*/ 292283 w 487493"/>
                <a:gd name="connsiteY44" fmla="*/ 349667 h 1674368"/>
                <a:gd name="connsiteX45" fmla="*/ 288056 w 487493"/>
                <a:gd name="connsiteY45" fmla="*/ 363972 h 1674368"/>
                <a:gd name="connsiteX46" fmla="*/ 288381 w 487493"/>
                <a:gd name="connsiteY46" fmla="*/ 362834 h 1674368"/>
                <a:gd name="connsiteX47" fmla="*/ 287569 w 487493"/>
                <a:gd name="connsiteY47" fmla="*/ 364460 h 1674368"/>
                <a:gd name="connsiteX48" fmla="*/ 271963 w 487493"/>
                <a:gd name="connsiteY48" fmla="*/ 429321 h 1674368"/>
                <a:gd name="connsiteX49" fmla="*/ 268712 w 487493"/>
                <a:gd name="connsiteY49" fmla="*/ 443951 h 1674368"/>
                <a:gd name="connsiteX50" fmla="*/ 250993 w 487493"/>
                <a:gd name="connsiteY50" fmla="*/ 525719 h 1674368"/>
                <a:gd name="connsiteX51" fmla="*/ 216855 w 487493"/>
                <a:gd name="connsiteY51" fmla="*/ 694944 h 1674368"/>
                <a:gd name="connsiteX52" fmla="*/ 184180 w 487493"/>
                <a:gd name="connsiteY52" fmla="*/ 854415 h 1674368"/>
                <a:gd name="connsiteX53" fmla="*/ 149718 w 487493"/>
                <a:gd name="connsiteY53" fmla="*/ 1023803 h 1674368"/>
                <a:gd name="connsiteX54" fmla="*/ 101763 w 487493"/>
                <a:gd name="connsiteY54" fmla="*/ 1356888 h 1674368"/>
                <a:gd name="connsiteX55" fmla="*/ 80630 w 487493"/>
                <a:gd name="connsiteY55" fmla="*/ 1511320 h 1674368"/>
                <a:gd name="connsiteX56" fmla="*/ 70063 w 487493"/>
                <a:gd name="connsiteY56" fmla="*/ 1591137 h 1674368"/>
                <a:gd name="connsiteX57" fmla="*/ 68763 w 487493"/>
                <a:gd name="connsiteY57" fmla="*/ 1602191 h 1674368"/>
                <a:gd name="connsiteX58" fmla="*/ 68763 w 487493"/>
                <a:gd name="connsiteY58" fmla="*/ 1603329 h 1674368"/>
                <a:gd name="connsiteX59" fmla="*/ 65512 w 487493"/>
                <a:gd name="connsiteY59" fmla="*/ 1628364 h 1674368"/>
                <a:gd name="connsiteX60" fmla="*/ 59660 w 487493"/>
                <a:gd name="connsiteY60" fmla="*/ 1672092 h 1674368"/>
                <a:gd name="connsiteX61" fmla="*/ 59334 w 487493"/>
                <a:gd name="connsiteY61" fmla="*/ 1674206 h 1674368"/>
                <a:gd name="connsiteX62" fmla="*/ 325 w 487493"/>
                <a:gd name="connsiteY62" fmla="*/ 1674206 h 167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7493" h="1674368">
                  <a:moveTo>
                    <a:pt x="650" y="1674368"/>
                  </a:moveTo>
                  <a:cubicBezTo>
                    <a:pt x="0" y="1671442"/>
                    <a:pt x="-163" y="1668353"/>
                    <a:pt x="163" y="1665265"/>
                  </a:cubicBezTo>
                  <a:cubicBezTo>
                    <a:pt x="488" y="1659575"/>
                    <a:pt x="975" y="1654048"/>
                    <a:pt x="1300" y="1648358"/>
                  </a:cubicBezTo>
                  <a:lnTo>
                    <a:pt x="1788" y="1639255"/>
                  </a:lnTo>
                  <a:cubicBezTo>
                    <a:pt x="2276" y="1628201"/>
                    <a:pt x="2764" y="1618285"/>
                    <a:pt x="3576" y="1608207"/>
                  </a:cubicBezTo>
                  <a:cubicBezTo>
                    <a:pt x="4714" y="1595852"/>
                    <a:pt x="6177" y="1583009"/>
                    <a:pt x="7803" y="1570167"/>
                  </a:cubicBezTo>
                  <a:cubicBezTo>
                    <a:pt x="10079" y="1552936"/>
                    <a:pt x="12517" y="1535542"/>
                    <a:pt x="14956" y="1518799"/>
                  </a:cubicBezTo>
                  <a:cubicBezTo>
                    <a:pt x="16256" y="1509370"/>
                    <a:pt x="17719" y="1500266"/>
                    <a:pt x="18857" y="1491163"/>
                  </a:cubicBezTo>
                  <a:cubicBezTo>
                    <a:pt x="26010" y="1439957"/>
                    <a:pt x="33650" y="1385499"/>
                    <a:pt x="40477" y="1330229"/>
                  </a:cubicBezTo>
                  <a:lnTo>
                    <a:pt x="41778" y="1319987"/>
                  </a:lnTo>
                  <a:cubicBezTo>
                    <a:pt x="55108" y="1213185"/>
                    <a:pt x="68763" y="1102807"/>
                    <a:pt x="89408" y="995192"/>
                  </a:cubicBezTo>
                  <a:cubicBezTo>
                    <a:pt x="98349" y="948538"/>
                    <a:pt x="108428" y="901233"/>
                    <a:pt x="118019" y="855553"/>
                  </a:cubicBezTo>
                  <a:lnTo>
                    <a:pt x="118019" y="854578"/>
                  </a:lnTo>
                  <a:lnTo>
                    <a:pt x="124358" y="825805"/>
                  </a:lnTo>
                  <a:cubicBezTo>
                    <a:pt x="134925" y="776062"/>
                    <a:pt x="145654" y="721766"/>
                    <a:pt x="158171" y="655279"/>
                  </a:cubicBezTo>
                  <a:cubicBezTo>
                    <a:pt x="169062" y="597571"/>
                    <a:pt x="181905" y="539374"/>
                    <a:pt x="193121" y="489956"/>
                  </a:cubicBezTo>
                  <a:lnTo>
                    <a:pt x="195235" y="480853"/>
                  </a:lnTo>
                  <a:lnTo>
                    <a:pt x="195235" y="479877"/>
                  </a:lnTo>
                  <a:cubicBezTo>
                    <a:pt x="201087" y="455168"/>
                    <a:pt x="206776" y="429484"/>
                    <a:pt x="212954" y="404449"/>
                  </a:cubicBezTo>
                  <a:cubicBezTo>
                    <a:pt x="216042" y="391770"/>
                    <a:pt x="219456" y="378115"/>
                    <a:pt x="223520" y="364622"/>
                  </a:cubicBezTo>
                  <a:cubicBezTo>
                    <a:pt x="224333" y="361696"/>
                    <a:pt x="225308" y="358770"/>
                    <a:pt x="226121" y="356006"/>
                  </a:cubicBezTo>
                  <a:cubicBezTo>
                    <a:pt x="219944" y="351942"/>
                    <a:pt x="214417" y="346741"/>
                    <a:pt x="209215" y="341539"/>
                  </a:cubicBezTo>
                  <a:cubicBezTo>
                    <a:pt x="190033" y="322357"/>
                    <a:pt x="175402" y="297160"/>
                    <a:pt x="165486" y="266273"/>
                  </a:cubicBezTo>
                  <a:cubicBezTo>
                    <a:pt x="150531" y="219781"/>
                    <a:pt x="143215" y="166949"/>
                    <a:pt x="143053" y="104526"/>
                  </a:cubicBezTo>
                  <a:cubicBezTo>
                    <a:pt x="143053" y="93797"/>
                    <a:pt x="143053" y="81605"/>
                    <a:pt x="143378" y="69738"/>
                  </a:cubicBezTo>
                  <a:cubicBezTo>
                    <a:pt x="143703" y="60310"/>
                    <a:pt x="144516" y="49256"/>
                    <a:pt x="148417" y="38039"/>
                  </a:cubicBezTo>
                  <a:cubicBezTo>
                    <a:pt x="153294" y="23896"/>
                    <a:pt x="166299" y="13167"/>
                    <a:pt x="186131" y="6828"/>
                  </a:cubicBezTo>
                  <a:cubicBezTo>
                    <a:pt x="201737" y="1788"/>
                    <a:pt x="218643" y="488"/>
                    <a:pt x="231485" y="0"/>
                  </a:cubicBezTo>
                  <a:cubicBezTo>
                    <a:pt x="233274" y="0"/>
                    <a:pt x="235062" y="0"/>
                    <a:pt x="236850" y="0"/>
                  </a:cubicBezTo>
                  <a:cubicBezTo>
                    <a:pt x="247741" y="0"/>
                    <a:pt x="259608" y="1301"/>
                    <a:pt x="273101" y="3739"/>
                  </a:cubicBezTo>
                  <a:cubicBezTo>
                    <a:pt x="301386" y="8941"/>
                    <a:pt x="329509" y="15931"/>
                    <a:pt x="356657" y="22433"/>
                  </a:cubicBezTo>
                  <a:cubicBezTo>
                    <a:pt x="367223" y="25034"/>
                    <a:pt x="377627" y="27473"/>
                    <a:pt x="388031" y="29911"/>
                  </a:cubicBezTo>
                  <a:lnTo>
                    <a:pt x="392420" y="31049"/>
                  </a:lnTo>
                  <a:lnTo>
                    <a:pt x="396972" y="32187"/>
                  </a:lnTo>
                  <a:cubicBezTo>
                    <a:pt x="407863" y="34788"/>
                    <a:pt x="418755" y="37389"/>
                    <a:pt x="429809" y="39990"/>
                  </a:cubicBezTo>
                  <a:cubicBezTo>
                    <a:pt x="436311" y="41615"/>
                    <a:pt x="443301" y="43404"/>
                    <a:pt x="449966" y="46330"/>
                  </a:cubicBezTo>
                  <a:cubicBezTo>
                    <a:pt x="461833" y="51369"/>
                    <a:pt x="469636" y="56896"/>
                    <a:pt x="474838" y="63561"/>
                  </a:cubicBezTo>
                  <a:cubicBezTo>
                    <a:pt x="480040" y="70389"/>
                    <a:pt x="483291" y="76241"/>
                    <a:pt x="484591" y="81930"/>
                  </a:cubicBezTo>
                  <a:cubicBezTo>
                    <a:pt x="486054" y="87295"/>
                    <a:pt x="486867" y="92984"/>
                    <a:pt x="487355" y="100137"/>
                  </a:cubicBezTo>
                  <a:cubicBezTo>
                    <a:pt x="487843" y="107127"/>
                    <a:pt x="487030" y="115418"/>
                    <a:pt x="485079" y="124033"/>
                  </a:cubicBezTo>
                  <a:cubicBezTo>
                    <a:pt x="479064" y="150693"/>
                    <a:pt x="466872" y="177516"/>
                    <a:pt x="447853" y="205964"/>
                  </a:cubicBezTo>
                  <a:cubicBezTo>
                    <a:pt x="430947" y="231323"/>
                    <a:pt x="409814" y="253594"/>
                    <a:pt x="393233" y="270337"/>
                  </a:cubicBezTo>
                  <a:cubicBezTo>
                    <a:pt x="376326" y="287244"/>
                    <a:pt x="356494" y="304150"/>
                    <a:pt x="332760" y="321869"/>
                  </a:cubicBezTo>
                  <a:cubicBezTo>
                    <a:pt x="324632" y="327884"/>
                    <a:pt x="316017" y="333898"/>
                    <a:pt x="305775" y="340888"/>
                  </a:cubicBezTo>
                  <a:cubicBezTo>
                    <a:pt x="301386" y="343814"/>
                    <a:pt x="296835" y="346741"/>
                    <a:pt x="292283" y="349667"/>
                  </a:cubicBezTo>
                  <a:cubicBezTo>
                    <a:pt x="291795" y="355194"/>
                    <a:pt x="290332" y="360233"/>
                    <a:pt x="288056" y="363972"/>
                  </a:cubicBezTo>
                  <a:lnTo>
                    <a:pt x="288381" y="362834"/>
                  </a:lnTo>
                  <a:cubicBezTo>
                    <a:pt x="288381" y="362834"/>
                    <a:pt x="287894" y="363972"/>
                    <a:pt x="287569" y="364460"/>
                  </a:cubicBezTo>
                  <a:cubicBezTo>
                    <a:pt x="281391" y="385755"/>
                    <a:pt x="276677" y="408026"/>
                    <a:pt x="271963" y="429321"/>
                  </a:cubicBezTo>
                  <a:lnTo>
                    <a:pt x="268712" y="443951"/>
                  </a:lnTo>
                  <a:cubicBezTo>
                    <a:pt x="262697" y="471262"/>
                    <a:pt x="256845" y="498409"/>
                    <a:pt x="250993" y="525719"/>
                  </a:cubicBezTo>
                  <a:cubicBezTo>
                    <a:pt x="237988" y="587329"/>
                    <a:pt x="226771" y="642762"/>
                    <a:pt x="216855" y="694944"/>
                  </a:cubicBezTo>
                  <a:cubicBezTo>
                    <a:pt x="206614" y="748914"/>
                    <a:pt x="194747" y="804997"/>
                    <a:pt x="184180" y="854415"/>
                  </a:cubicBezTo>
                  <a:cubicBezTo>
                    <a:pt x="172314" y="910011"/>
                    <a:pt x="160122" y="967232"/>
                    <a:pt x="149718" y="1023803"/>
                  </a:cubicBezTo>
                  <a:cubicBezTo>
                    <a:pt x="129560" y="1136294"/>
                    <a:pt x="115418" y="1248461"/>
                    <a:pt x="101763" y="1356888"/>
                  </a:cubicBezTo>
                  <a:cubicBezTo>
                    <a:pt x="94610" y="1413459"/>
                    <a:pt x="87620" y="1464015"/>
                    <a:pt x="80630" y="1511320"/>
                  </a:cubicBezTo>
                  <a:cubicBezTo>
                    <a:pt x="76241" y="1540256"/>
                    <a:pt x="72664" y="1569192"/>
                    <a:pt x="70063" y="1591137"/>
                  </a:cubicBezTo>
                  <a:cubicBezTo>
                    <a:pt x="69576" y="1594876"/>
                    <a:pt x="69251" y="1598453"/>
                    <a:pt x="68763" y="1602191"/>
                  </a:cubicBezTo>
                  <a:lnTo>
                    <a:pt x="68763" y="1603329"/>
                  </a:lnTo>
                  <a:cubicBezTo>
                    <a:pt x="67625" y="1611620"/>
                    <a:pt x="66650" y="1620073"/>
                    <a:pt x="65512" y="1628364"/>
                  </a:cubicBezTo>
                  <a:cubicBezTo>
                    <a:pt x="63561" y="1641856"/>
                    <a:pt x="61285" y="1657299"/>
                    <a:pt x="59660" y="1672092"/>
                  </a:cubicBezTo>
                  <a:cubicBezTo>
                    <a:pt x="59660" y="1672742"/>
                    <a:pt x="59497" y="1673393"/>
                    <a:pt x="59334" y="1674206"/>
                  </a:cubicBezTo>
                  <a:lnTo>
                    <a:pt x="325" y="1674206"/>
                  </a:lnTo>
                  <a:close/>
                </a:path>
              </a:pathLst>
            </a:custGeom>
            <a:solidFill>
              <a:srgbClr val="6CA44D"/>
            </a:solidFill>
            <a:ln w="1625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B07E711F-C88A-A584-380A-57C0956A9055}"/>
                </a:ext>
              </a:extLst>
            </p:cNvPr>
            <p:cNvSpPr/>
            <p:nvPr/>
          </p:nvSpPr>
          <p:spPr>
            <a:xfrm>
              <a:off x="295288" y="5983548"/>
              <a:ext cx="350725" cy="1075984"/>
            </a:xfrm>
            <a:custGeom>
              <a:avLst/>
              <a:gdLst>
                <a:gd name="connsiteX0" fmla="*/ 199545 w 350725"/>
                <a:gd name="connsiteY0" fmla="*/ 1075985 h 1075984"/>
                <a:gd name="connsiteX1" fmla="*/ 194018 w 350725"/>
                <a:gd name="connsiteY1" fmla="*/ 1060379 h 1075984"/>
                <a:gd name="connsiteX2" fmla="*/ 187027 w 350725"/>
                <a:gd name="connsiteY2" fmla="*/ 1040222 h 1075984"/>
                <a:gd name="connsiteX3" fmla="*/ 158905 w 350725"/>
                <a:gd name="connsiteY3" fmla="*/ 960730 h 1075984"/>
                <a:gd name="connsiteX4" fmla="*/ 106398 w 350725"/>
                <a:gd name="connsiteY4" fmla="*/ 797194 h 1075984"/>
                <a:gd name="connsiteX5" fmla="*/ 59743 w 350725"/>
                <a:gd name="connsiteY5" fmla="*/ 631383 h 1075984"/>
                <a:gd name="connsiteX6" fmla="*/ 22354 w 350725"/>
                <a:gd name="connsiteY6" fmla="*/ 456469 h 1075984"/>
                <a:gd name="connsiteX7" fmla="*/ 1384 w 350725"/>
                <a:gd name="connsiteY7" fmla="*/ 282042 h 1075984"/>
                <a:gd name="connsiteX8" fmla="*/ 734 w 350725"/>
                <a:gd name="connsiteY8" fmla="*/ 191821 h 1075984"/>
                <a:gd name="connsiteX9" fmla="*/ 5285 w 350725"/>
                <a:gd name="connsiteY9" fmla="*/ 146954 h 1075984"/>
                <a:gd name="connsiteX10" fmla="*/ 13901 w 350725"/>
                <a:gd name="connsiteY10" fmla="*/ 106152 h 1075984"/>
                <a:gd name="connsiteX11" fmla="*/ 14551 w 350725"/>
                <a:gd name="connsiteY11" fmla="*/ 103226 h 1075984"/>
                <a:gd name="connsiteX12" fmla="*/ 33083 w 350725"/>
                <a:gd name="connsiteY12" fmla="*/ 56408 h 1075984"/>
                <a:gd name="connsiteX13" fmla="*/ 65595 w 350725"/>
                <a:gd name="connsiteY13" fmla="*/ 19182 h 1075984"/>
                <a:gd name="connsiteX14" fmla="*/ 85915 w 350725"/>
                <a:gd name="connsiteY14" fmla="*/ 6177 h 1075984"/>
                <a:gd name="connsiteX15" fmla="*/ 109974 w 350725"/>
                <a:gd name="connsiteY15" fmla="*/ 0 h 1075984"/>
                <a:gd name="connsiteX16" fmla="*/ 110624 w 350725"/>
                <a:gd name="connsiteY16" fmla="*/ 0 h 1075984"/>
                <a:gd name="connsiteX17" fmla="*/ 131594 w 350725"/>
                <a:gd name="connsiteY17" fmla="*/ 3414 h 1075984"/>
                <a:gd name="connsiteX18" fmla="*/ 153052 w 350725"/>
                <a:gd name="connsiteY18" fmla="*/ 14468 h 1075984"/>
                <a:gd name="connsiteX19" fmla="*/ 170446 w 350725"/>
                <a:gd name="connsiteY19" fmla="*/ 29423 h 1075984"/>
                <a:gd name="connsiteX20" fmla="*/ 185727 w 350725"/>
                <a:gd name="connsiteY20" fmla="*/ 46492 h 1075984"/>
                <a:gd name="connsiteX21" fmla="*/ 210761 w 350725"/>
                <a:gd name="connsiteY21" fmla="*/ 80955 h 1075984"/>
                <a:gd name="connsiteX22" fmla="*/ 253189 w 350725"/>
                <a:gd name="connsiteY22" fmla="*/ 158821 h 1075984"/>
                <a:gd name="connsiteX23" fmla="*/ 267657 w 350725"/>
                <a:gd name="connsiteY23" fmla="*/ 190683 h 1075984"/>
                <a:gd name="connsiteX24" fmla="*/ 268470 w 350725"/>
                <a:gd name="connsiteY24" fmla="*/ 192634 h 1075984"/>
                <a:gd name="connsiteX25" fmla="*/ 271234 w 350725"/>
                <a:gd name="connsiteY25" fmla="*/ 198974 h 1075984"/>
                <a:gd name="connsiteX26" fmla="*/ 286839 w 350725"/>
                <a:gd name="connsiteY26" fmla="*/ 239939 h 1075984"/>
                <a:gd name="connsiteX27" fmla="*/ 322602 w 350725"/>
                <a:gd name="connsiteY27" fmla="*/ 412577 h 1075984"/>
                <a:gd name="connsiteX28" fmla="*/ 339184 w 350725"/>
                <a:gd name="connsiteY28" fmla="*/ 589280 h 1075984"/>
                <a:gd name="connsiteX29" fmla="*/ 349100 w 350725"/>
                <a:gd name="connsiteY29" fmla="*/ 936021 h 1075984"/>
                <a:gd name="connsiteX30" fmla="*/ 349913 w 350725"/>
                <a:gd name="connsiteY30" fmla="*/ 1028517 h 1075984"/>
                <a:gd name="connsiteX31" fmla="*/ 349913 w 350725"/>
                <a:gd name="connsiteY31" fmla="*/ 1033719 h 1075984"/>
                <a:gd name="connsiteX32" fmla="*/ 350725 w 350725"/>
                <a:gd name="connsiteY32" fmla="*/ 1075335 h 1075984"/>
                <a:gd name="connsiteX33" fmla="*/ 199870 w 350725"/>
                <a:gd name="connsiteY33" fmla="*/ 1075335 h 107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0725" h="1075984">
                  <a:moveTo>
                    <a:pt x="199545" y="1075985"/>
                  </a:moveTo>
                  <a:lnTo>
                    <a:pt x="194018" y="1060379"/>
                  </a:lnTo>
                  <a:cubicBezTo>
                    <a:pt x="191742" y="1053714"/>
                    <a:pt x="189303" y="1047049"/>
                    <a:pt x="187027" y="1040222"/>
                  </a:cubicBezTo>
                  <a:cubicBezTo>
                    <a:pt x="177599" y="1013724"/>
                    <a:pt x="168170" y="987227"/>
                    <a:pt x="158905" y="960730"/>
                  </a:cubicBezTo>
                  <a:cubicBezTo>
                    <a:pt x="139885" y="906110"/>
                    <a:pt x="122491" y="849864"/>
                    <a:pt x="106398" y="797194"/>
                  </a:cubicBezTo>
                  <a:cubicBezTo>
                    <a:pt x="86240" y="731358"/>
                    <a:pt x="71772" y="680151"/>
                    <a:pt x="59743" y="631383"/>
                  </a:cubicBezTo>
                  <a:cubicBezTo>
                    <a:pt x="45925" y="576275"/>
                    <a:pt x="33408" y="517429"/>
                    <a:pt x="22354" y="456469"/>
                  </a:cubicBezTo>
                  <a:cubicBezTo>
                    <a:pt x="11463" y="396159"/>
                    <a:pt x="4473" y="337475"/>
                    <a:pt x="1384" y="282042"/>
                  </a:cubicBezTo>
                  <a:cubicBezTo>
                    <a:pt x="-242" y="252293"/>
                    <a:pt x="-404" y="221895"/>
                    <a:pt x="734" y="191821"/>
                  </a:cubicBezTo>
                  <a:cubicBezTo>
                    <a:pt x="1221" y="178654"/>
                    <a:pt x="2684" y="164836"/>
                    <a:pt x="5285" y="146954"/>
                  </a:cubicBezTo>
                  <a:cubicBezTo>
                    <a:pt x="7399" y="133137"/>
                    <a:pt x="10650" y="119482"/>
                    <a:pt x="13901" y="106152"/>
                  </a:cubicBezTo>
                  <a:lnTo>
                    <a:pt x="14551" y="103226"/>
                  </a:lnTo>
                  <a:cubicBezTo>
                    <a:pt x="18778" y="85994"/>
                    <a:pt x="24955" y="70226"/>
                    <a:pt x="33083" y="56408"/>
                  </a:cubicBezTo>
                  <a:cubicBezTo>
                    <a:pt x="40398" y="43891"/>
                    <a:pt x="50965" y="31699"/>
                    <a:pt x="65595" y="19182"/>
                  </a:cubicBezTo>
                  <a:cubicBezTo>
                    <a:pt x="70472" y="14956"/>
                    <a:pt x="77787" y="9429"/>
                    <a:pt x="85915" y="6177"/>
                  </a:cubicBezTo>
                  <a:cubicBezTo>
                    <a:pt x="93555" y="3089"/>
                    <a:pt x="101683" y="0"/>
                    <a:pt x="109974" y="0"/>
                  </a:cubicBezTo>
                  <a:lnTo>
                    <a:pt x="110624" y="0"/>
                  </a:lnTo>
                  <a:cubicBezTo>
                    <a:pt x="118752" y="163"/>
                    <a:pt x="125417" y="1301"/>
                    <a:pt x="131594" y="3414"/>
                  </a:cubicBezTo>
                  <a:cubicBezTo>
                    <a:pt x="139722" y="6340"/>
                    <a:pt x="147038" y="10567"/>
                    <a:pt x="153052" y="14468"/>
                  </a:cubicBezTo>
                  <a:cubicBezTo>
                    <a:pt x="159717" y="18695"/>
                    <a:pt x="165407" y="24384"/>
                    <a:pt x="170446" y="29423"/>
                  </a:cubicBezTo>
                  <a:cubicBezTo>
                    <a:pt x="175811" y="34788"/>
                    <a:pt x="180525" y="40315"/>
                    <a:pt x="185727" y="46492"/>
                  </a:cubicBezTo>
                  <a:cubicBezTo>
                    <a:pt x="194180" y="56571"/>
                    <a:pt x="202633" y="68113"/>
                    <a:pt x="210761" y="80955"/>
                  </a:cubicBezTo>
                  <a:cubicBezTo>
                    <a:pt x="226692" y="105989"/>
                    <a:pt x="240022" y="132161"/>
                    <a:pt x="253189" y="158821"/>
                  </a:cubicBezTo>
                  <a:cubicBezTo>
                    <a:pt x="258391" y="169225"/>
                    <a:pt x="263106" y="180279"/>
                    <a:pt x="267657" y="190683"/>
                  </a:cubicBezTo>
                  <a:lnTo>
                    <a:pt x="268470" y="192634"/>
                  </a:lnTo>
                  <a:lnTo>
                    <a:pt x="271234" y="198974"/>
                  </a:lnTo>
                  <a:cubicBezTo>
                    <a:pt x="276761" y="211816"/>
                    <a:pt x="281962" y="225471"/>
                    <a:pt x="286839" y="239939"/>
                  </a:cubicBezTo>
                  <a:cubicBezTo>
                    <a:pt x="304721" y="293096"/>
                    <a:pt x="314149" y="347391"/>
                    <a:pt x="322602" y="412577"/>
                  </a:cubicBezTo>
                  <a:cubicBezTo>
                    <a:pt x="330730" y="474838"/>
                    <a:pt x="335607" y="536936"/>
                    <a:pt x="339184" y="589280"/>
                  </a:cubicBezTo>
                  <a:cubicBezTo>
                    <a:pt x="347149" y="706811"/>
                    <a:pt x="348450" y="824992"/>
                    <a:pt x="349100" y="936021"/>
                  </a:cubicBezTo>
                  <a:cubicBezTo>
                    <a:pt x="349100" y="968533"/>
                    <a:pt x="349587" y="999582"/>
                    <a:pt x="349913" y="1028517"/>
                  </a:cubicBezTo>
                  <a:lnTo>
                    <a:pt x="349913" y="1033719"/>
                  </a:lnTo>
                  <a:cubicBezTo>
                    <a:pt x="350075" y="1047374"/>
                    <a:pt x="350400" y="1061517"/>
                    <a:pt x="350725" y="1075335"/>
                  </a:cubicBezTo>
                  <a:lnTo>
                    <a:pt x="199870" y="1075335"/>
                  </a:lnTo>
                  <a:close/>
                </a:path>
              </a:pathLst>
            </a:custGeom>
            <a:solidFill>
              <a:srgbClr val="6CA44D"/>
            </a:solidFill>
            <a:ln w="1625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CB4B3727-BDCD-D5F1-B65B-2DF5CD6884DE}"/>
                </a:ext>
              </a:extLst>
            </p:cNvPr>
            <p:cNvSpPr/>
            <p:nvPr/>
          </p:nvSpPr>
          <p:spPr>
            <a:xfrm>
              <a:off x="718190" y="5852525"/>
              <a:ext cx="702226" cy="1207170"/>
            </a:xfrm>
            <a:custGeom>
              <a:avLst/>
              <a:gdLst>
                <a:gd name="connsiteX0" fmla="*/ 163 w 702226"/>
                <a:gd name="connsiteY0" fmla="*/ 1207008 h 1207170"/>
                <a:gd name="connsiteX1" fmla="*/ 6502 w 702226"/>
                <a:gd name="connsiteY1" fmla="*/ 1179048 h 1207170"/>
                <a:gd name="connsiteX2" fmla="*/ 7803 w 702226"/>
                <a:gd name="connsiteY2" fmla="*/ 1174008 h 1207170"/>
                <a:gd name="connsiteX3" fmla="*/ 29911 w 702226"/>
                <a:gd name="connsiteY3" fmla="*/ 1090127 h 1207170"/>
                <a:gd name="connsiteX4" fmla="*/ 78354 w 702226"/>
                <a:gd name="connsiteY4" fmla="*/ 918627 h 1207170"/>
                <a:gd name="connsiteX5" fmla="*/ 111516 w 702226"/>
                <a:gd name="connsiteY5" fmla="*/ 806948 h 1207170"/>
                <a:gd name="connsiteX6" fmla="*/ 115418 w 702226"/>
                <a:gd name="connsiteY6" fmla="*/ 794756 h 1207170"/>
                <a:gd name="connsiteX7" fmla="*/ 116393 w 702226"/>
                <a:gd name="connsiteY7" fmla="*/ 791830 h 1207170"/>
                <a:gd name="connsiteX8" fmla="*/ 116718 w 702226"/>
                <a:gd name="connsiteY8" fmla="*/ 790692 h 1207170"/>
                <a:gd name="connsiteX9" fmla="*/ 119807 w 702226"/>
                <a:gd name="connsiteY9" fmla="*/ 781101 h 1207170"/>
                <a:gd name="connsiteX10" fmla="*/ 121920 w 702226"/>
                <a:gd name="connsiteY10" fmla="*/ 774761 h 1207170"/>
                <a:gd name="connsiteX11" fmla="*/ 122245 w 702226"/>
                <a:gd name="connsiteY11" fmla="*/ 774273 h 1207170"/>
                <a:gd name="connsiteX12" fmla="*/ 122245 w 702226"/>
                <a:gd name="connsiteY12" fmla="*/ 774273 h 1207170"/>
                <a:gd name="connsiteX13" fmla="*/ 179954 w 702226"/>
                <a:gd name="connsiteY13" fmla="*/ 611713 h 1207170"/>
                <a:gd name="connsiteX14" fmla="*/ 247579 w 702226"/>
                <a:gd name="connsiteY14" fmla="*/ 452079 h 1207170"/>
                <a:gd name="connsiteX15" fmla="*/ 333736 w 702226"/>
                <a:gd name="connsiteY15" fmla="*/ 297322 h 1207170"/>
                <a:gd name="connsiteX16" fmla="*/ 439887 w 702226"/>
                <a:gd name="connsiteY16" fmla="*/ 155082 h 1207170"/>
                <a:gd name="connsiteX17" fmla="*/ 558394 w 702226"/>
                <a:gd name="connsiteY17" fmla="*/ 34625 h 1207170"/>
                <a:gd name="connsiteX18" fmla="*/ 592369 w 702226"/>
                <a:gd name="connsiteY18" fmla="*/ 11217 h 1207170"/>
                <a:gd name="connsiteX19" fmla="*/ 627319 w 702226"/>
                <a:gd name="connsiteY19" fmla="*/ 0 h 1207170"/>
                <a:gd name="connsiteX20" fmla="*/ 633984 w 702226"/>
                <a:gd name="connsiteY20" fmla="*/ 488 h 1207170"/>
                <a:gd name="connsiteX21" fmla="*/ 674136 w 702226"/>
                <a:gd name="connsiteY21" fmla="*/ 22758 h 1207170"/>
                <a:gd name="connsiteX22" fmla="*/ 702097 w 702226"/>
                <a:gd name="connsiteY22" fmla="*/ 114605 h 1207170"/>
                <a:gd name="connsiteX23" fmla="*/ 700634 w 702226"/>
                <a:gd name="connsiteY23" fmla="*/ 162235 h 1207170"/>
                <a:gd name="connsiteX24" fmla="*/ 695594 w 702226"/>
                <a:gd name="connsiteY24" fmla="*/ 202712 h 1207170"/>
                <a:gd name="connsiteX25" fmla="*/ 694456 w 702226"/>
                <a:gd name="connsiteY25" fmla="*/ 208890 h 1207170"/>
                <a:gd name="connsiteX26" fmla="*/ 686979 w 702226"/>
                <a:gd name="connsiteY26" fmla="*/ 246766 h 1207170"/>
                <a:gd name="connsiteX27" fmla="*/ 662107 w 702226"/>
                <a:gd name="connsiteY27" fmla="*/ 330810 h 1207170"/>
                <a:gd name="connsiteX28" fmla="*/ 628945 w 702226"/>
                <a:gd name="connsiteY28" fmla="*/ 411927 h 1207170"/>
                <a:gd name="connsiteX29" fmla="*/ 587817 w 702226"/>
                <a:gd name="connsiteY29" fmla="*/ 495158 h 1207170"/>
                <a:gd name="connsiteX30" fmla="*/ 501010 w 702226"/>
                <a:gd name="connsiteY30" fmla="*/ 644225 h 1207170"/>
                <a:gd name="connsiteX31" fmla="*/ 401361 w 702226"/>
                <a:gd name="connsiteY31" fmla="*/ 789879 h 1207170"/>
                <a:gd name="connsiteX32" fmla="*/ 304312 w 702226"/>
                <a:gd name="connsiteY32" fmla="*/ 928055 h 1207170"/>
                <a:gd name="connsiteX33" fmla="*/ 212628 w 702226"/>
                <a:gd name="connsiteY33" fmla="*/ 1065743 h 1207170"/>
                <a:gd name="connsiteX34" fmla="*/ 184180 w 702226"/>
                <a:gd name="connsiteY34" fmla="*/ 1109798 h 1207170"/>
                <a:gd name="connsiteX35" fmla="*/ 183693 w 702226"/>
                <a:gd name="connsiteY35" fmla="*/ 1110610 h 1207170"/>
                <a:gd name="connsiteX36" fmla="*/ 183693 w 702226"/>
                <a:gd name="connsiteY36" fmla="*/ 1110610 h 1207170"/>
                <a:gd name="connsiteX37" fmla="*/ 151506 w 702226"/>
                <a:gd name="connsiteY37" fmla="*/ 1160353 h 1207170"/>
                <a:gd name="connsiteX38" fmla="*/ 150043 w 702226"/>
                <a:gd name="connsiteY38" fmla="*/ 1162467 h 1207170"/>
                <a:gd name="connsiteX39" fmla="*/ 121595 w 702226"/>
                <a:gd name="connsiteY39" fmla="*/ 1206520 h 1207170"/>
                <a:gd name="connsiteX40" fmla="*/ 121107 w 702226"/>
                <a:gd name="connsiteY40" fmla="*/ 1207171 h 1207170"/>
                <a:gd name="connsiteX41" fmla="*/ 0 w 702226"/>
                <a:gd name="connsiteY41" fmla="*/ 1207171 h 120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02226" h="1207170">
                  <a:moveTo>
                    <a:pt x="163" y="1207008"/>
                  </a:moveTo>
                  <a:cubicBezTo>
                    <a:pt x="1951" y="1197580"/>
                    <a:pt x="4227" y="1188151"/>
                    <a:pt x="6502" y="1179048"/>
                  </a:cubicBezTo>
                  <a:lnTo>
                    <a:pt x="7803" y="1174008"/>
                  </a:lnTo>
                  <a:cubicBezTo>
                    <a:pt x="15281" y="1143122"/>
                    <a:pt x="23571" y="1112886"/>
                    <a:pt x="29911" y="1090127"/>
                  </a:cubicBezTo>
                  <a:cubicBezTo>
                    <a:pt x="46980" y="1029167"/>
                    <a:pt x="63886" y="969183"/>
                    <a:pt x="78354" y="918627"/>
                  </a:cubicBezTo>
                  <a:cubicBezTo>
                    <a:pt x="90546" y="875711"/>
                    <a:pt x="101112" y="840273"/>
                    <a:pt x="111516" y="806948"/>
                  </a:cubicBezTo>
                  <a:cubicBezTo>
                    <a:pt x="112817" y="802884"/>
                    <a:pt x="114117" y="798820"/>
                    <a:pt x="115418" y="794756"/>
                  </a:cubicBezTo>
                  <a:cubicBezTo>
                    <a:pt x="115743" y="793781"/>
                    <a:pt x="116068" y="792805"/>
                    <a:pt x="116393" y="791830"/>
                  </a:cubicBezTo>
                  <a:cubicBezTo>
                    <a:pt x="116393" y="791505"/>
                    <a:pt x="116555" y="791017"/>
                    <a:pt x="116718" y="790692"/>
                  </a:cubicBezTo>
                  <a:lnTo>
                    <a:pt x="119807" y="781101"/>
                  </a:lnTo>
                  <a:lnTo>
                    <a:pt x="121920" y="774761"/>
                  </a:lnTo>
                  <a:lnTo>
                    <a:pt x="122245" y="774273"/>
                  </a:lnTo>
                  <a:lnTo>
                    <a:pt x="122245" y="774273"/>
                  </a:lnTo>
                  <a:cubicBezTo>
                    <a:pt x="140614" y="716890"/>
                    <a:pt x="161747" y="659831"/>
                    <a:pt x="179954" y="611713"/>
                  </a:cubicBezTo>
                  <a:cubicBezTo>
                    <a:pt x="199461" y="559694"/>
                    <a:pt x="222219" y="506049"/>
                    <a:pt x="247579" y="452079"/>
                  </a:cubicBezTo>
                  <a:cubicBezTo>
                    <a:pt x="270012" y="404287"/>
                    <a:pt x="298135" y="353731"/>
                    <a:pt x="333736" y="297322"/>
                  </a:cubicBezTo>
                  <a:cubicBezTo>
                    <a:pt x="362509" y="251806"/>
                    <a:pt x="397297" y="205151"/>
                    <a:pt x="439887" y="155082"/>
                  </a:cubicBezTo>
                  <a:cubicBezTo>
                    <a:pt x="473375" y="115743"/>
                    <a:pt x="512714" y="70876"/>
                    <a:pt x="558394" y="34625"/>
                  </a:cubicBezTo>
                  <a:cubicBezTo>
                    <a:pt x="569285" y="26010"/>
                    <a:pt x="580827" y="18044"/>
                    <a:pt x="592369" y="11217"/>
                  </a:cubicBezTo>
                  <a:cubicBezTo>
                    <a:pt x="604886" y="3739"/>
                    <a:pt x="616590" y="0"/>
                    <a:pt x="627319" y="0"/>
                  </a:cubicBezTo>
                  <a:cubicBezTo>
                    <a:pt x="629595" y="0"/>
                    <a:pt x="631871" y="163"/>
                    <a:pt x="633984" y="488"/>
                  </a:cubicBezTo>
                  <a:cubicBezTo>
                    <a:pt x="650403" y="3089"/>
                    <a:pt x="664220" y="10729"/>
                    <a:pt x="674136" y="22758"/>
                  </a:cubicBezTo>
                  <a:cubicBezTo>
                    <a:pt x="697382" y="51044"/>
                    <a:pt x="701284" y="88595"/>
                    <a:pt x="702097" y="114605"/>
                  </a:cubicBezTo>
                  <a:cubicBezTo>
                    <a:pt x="702584" y="130861"/>
                    <a:pt x="701609" y="147117"/>
                    <a:pt x="700634" y="162235"/>
                  </a:cubicBezTo>
                  <a:cubicBezTo>
                    <a:pt x="699658" y="175240"/>
                    <a:pt x="698033" y="188895"/>
                    <a:pt x="695594" y="202712"/>
                  </a:cubicBezTo>
                  <a:lnTo>
                    <a:pt x="694456" y="208890"/>
                  </a:lnTo>
                  <a:cubicBezTo>
                    <a:pt x="692343" y="221244"/>
                    <a:pt x="690067" y="234086"/>
                    <a:pt x="686979" y="246766"/>
                  </a:cubicBezTo>
                  <a:cubicBezTo>
                    <a:pt x="679176" y="279278"/>
                    <a:pt x="671210" y="305938"/>
                    <a:pt x="662107" y="330810"/>
                  </a:cubicBezTo>
                  <a:cubicBezTo>
                    <a:pt x="651053" y="360883"/>
                    <a:pt x="640161" y="387543"/>
                    <a:pt x="628945" y="411927"/>
                  </a:cubicBezTo>
                  <a:cubicBezTo>
                    <a:pt x="617240" y="437449"/>
                    <a:pt x="604073" y="463946"/>
                    <a:pt x="587817" y="495158"/>
                  </a:cubicBezTo>
                  <a:cubicBezTo>
                    <a:pt x="564733" y="539212"/>
                    <a:pt x="537261" y="586679"/>
                    <a:pt x="501010" y="644225"/>
                  </a:cubicBezTo>
                  <a:cubicBezTo>
                    <a:pt x="468986" y="695269"/>
                    <a:pt x="433060" y="745500"/>
                    <a:pt x="401361" y="789879"/>
                  </a:cubicBezTo>
                  <a:cubicBezTo>
                    <a:pt x="364785" y="840923"/>
                    <a:pt x="334549" y="883676"/>
                    <a:pt x="304312" y="928055"/>
                  </a:cubicBezTo>
                  <a:cubicBezTo>
                    <a:pt x="274401" y="972271"/>
                    <a:pt x="243515" y="1018438"/>
                    <a:pt x="212628" y="1065743"/>
                  </a:cubicBezTo>
                  <a:cubicBezTo>
                    <a:pt x="203037" y="1080374"/>
                    <a:pt x="193609" y="1095004"/>
                    <a:pt x="184180" y="1109798"/>
                  </a:cubicBezTo>
                  <a:lnTo>
                    <a:pt x="183693" y="1110610"/>
                  </a:lnTo>
                  <a:lnTo>
                    <a:pt x="183693" y="1110610"/>
                  </a:lnTo>
                  <a:cubicBezTo>
                    <a:pt x="172964" y="1127354"/>
                    <a:pt x="162235" y="1143772"/>
                    <a:pt x="151506" y="1160353"/>
                  </a:cubicBezTo>
                  <a:lnTo>
                    <a:pt x="150043" y="1162467"/>
                  </a:lnTo>
                  <a:cubicBezTo>
                    <a:pt x="140452" y="1177097"/>
                    <a:pt x="131023" y="1191727"/>
                    <a:pt x="121595" y="1206520"/>
                  </a:cubicBezTo>
                  <a:lnTo>
                    <a:pt x="121107" y="1207171"/>
                  </a:lnTo>
                  <a:lnTo>
                    <a:pt x="0" y="1207171"/>
                  </a:lnTo>
                  <a:close/>
                </a:path>
              </a:pathLst>
            </a:custGeom>
            <a:solidFill>
              <a:srgbClr val="6CA44D"/>
            </a:solidFill>
            <a:ln w="1625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CC302509-B9A3-AAAC-F772-AED850870A0D}"/>
                </a:ext>
              </a:extLst>
            </p:cNvPr>
            <p:cNvSpPr/>
            <p:nvPr/>
          </p:nvSpPr>
          <p:spPr>
            <a:xfrm>
              <a:off x="8129471" y="4926584"/>
              <a:ext cx="1065247" cy="2132949"/>
            </a:xfrm>
            <a:custGeom>
              <a:avLst/>
              <a:gdLst>
                <a:gd name="connsiteX0" fmla="*/ 1001361 w 1065247"/>
                <a:gd name="connsiteY0" fmla="*/ 2132950 h 2132949"/>
                <a:gd name="connsiteX1" fmla="*/ 976489 w 1065247"/>
                <a:gd name="connsiteY1" fmla="*/ 2060611 h 2132949"/>
                <a:gd name="connsiteX2" fmla="*/ 973239 w 1065247"/>
                <a:gd name="connsiteY2" fmla="*/ 2051345 h 2132949"/>
                <a:gd name="connsiteX3" fmla="*/ 956820 w 1065247"/>
                <a:gd name="connsiteY3" fmla="*/ 2004852 h 2132949"/>
                <a:gd name="connsiteX4" fmla="*/ 942189 w 1065247"/>
                <a:gd name="connsiteY4" fmla="*/ 1997375 h 2132949"/>
                <a:gd name="connsiteX5" fmla="*/ 935687 w 1065247"/>
                <a:gd name="connsiteY5" fmla="*/ 1993961 h 2132949"/>
                <a:gd name="connsiteX6" fmla="*/ 911628 w 1065247"/>
                <a:gd name="connsiteY6" fmla="*/ 1981444 h 2132949"/>
                <a:gd name="connsiteX7" fmla="*/ 902687 w 1065247"/>
                <a:gd name="connsiteY7" fmla="*/ 1976730 h 2132949"/>
                <a:gd name="connsiteX8" fmla="*/ 848067 w 1065247"/>
                <a:gd name="connsiteY8" fmla="*/ 1948932 h 2132949"/>
                <a:gd name="connsiteX9" fmla="*/ 833925 w 1065247"/>
                <a:gd name="connsiteY9" fmla="*/ 1941779 h 2132949"/>
                <a:gd name="connsiteX10" fmla="*/ 763698 w 1065247"/>
                <a:gd name="connsiteY10" fmla="*/ 1904878 h 2132949"/>
                <a:gd name="connsiteX11" fmla="*/ 688433 w 1065247"/>
                <a:gd name="connsiteY11" fmla="*/ 1861637 h 2132949"/>
                <a:gd name="connsiteX12" fmla="*/ 600976 w 1065247"/>
                <a:gd name="connsiteY12" fmla="*/ 1798401 h 2132949"/>
                <a:gd name="connsiteX13" fmla="*/ 601626 w 1065247"/>
                <a:gd name="connsiteY13" fmla="*/ 1798726 h 2132949"/>
                <a:gd name="connsiteX14" fmla="*/ 586833 w 1065247"/>
                <a:gd name="connsiteY14" fmla="*/ 1786372 h 2132949"/>
                <a:gd name="connsiteX15" fmla="*/ 536764 w 1065247"/>
                <a:gd name="connsiteY15" fmla="*/ 1740367 h 2132949"/>
                <a:gd name="connsiteX16" fmla="*/ 475480 w 1065247"/>
                <a:gd name="connsiteY16" fmla="*/ 1669654 h 2132949"/>
                <a:gd name="connsiteX17" fmla="*/ 447032 w 1065247"/>
                <a:gd name="connsiteY17" fmla="*/ 1622674 h 2132949"/>
                <a:gd name="connsiteX18" fmla="*/ 439066 w 1065247"/>
                <a:gd name="connsiteY18" fmla="*/ 1595852 h 2132949"/>
                <a:gd name="connsiteX19" fmla="*/ 437440 w 1065247"/>
                <a:gd name="connsiteY19" fmla="*/ 1570980 h 2132949"/>
                <a:gd name="connsiteX20" fmla="*/ 457923 w 1065247"/>
                <a:gd name="connsiteY20" fmla="*/ 1530502 h 2132949"/>
                <a:gd name="connsiteX21" fmla="*/ 492386 w 1065247"/>
                <a:gd name="connsiteY21" fmla="*/ 1518636 h 2132949"/>
                <a:gd name="connsiteX22" fmla="*/ 525710 w 1065247"/>
                <a:gd name="connsiteY22" fmla="*/ 1525463 h 2132949"/>
                <a:gd name="connsiteX23" fmla="*/ 564562 w 1065247"/>
                <a:gd name="connsiteY23" fmla="*/ 1543020 h 2132949"/>
                <a:gd name="connsiteX24" fmla="*/ 640152 w 1065247"/>
                <a:gd name="connsiteY24" fmla="*/ 1586423 h 2132949"/>
                <a:gd name="connsiteX25" fmla="*/ 713304 w 1065247"/>
                <a:gd name="connsiteY25" fmla="*/ 1637467 h 2132949"/>
                <a:gd name="connsiteX26" fmla="*/ 781417 w 1065247"/>
                <a:gd name="connsiteY26" fmla="*/ 1690461 h 2132949"/>
                <a:gd name="connsiteX27" fmla="*/ 844490 w 1065247"/>
                <a:gd name="connsiteY27" fmla="*/ 1748820 h 2132949"/>
                <a:gd name="connsiteX28" fmla="*/ 877490 w 1065247"/>
                <a:gd name="connsiteY28" fmla="*/ 1785722 h 2132949"/>
                <a:gd name="connsiteX29" fmla="*/ 869200 w 1065247"/>
                <a:gd name="connsiteY29" fmla="*/ 1763939 h 2132949"/>
                <a:gd name="connsiteX30" fmla="*/ 866761 w 1065247"/>
                <a:gd name="connsiteY30" fmla="*/ 1757111 h 2132949"/>
                <a:gd name="connsiteX31" fmla="*/ 826121 w 1065247"/>
                <a:gd name="connsiteY31" fmla="*/ 1649984 h 2132949"/>
                <a:gd name="connsiteX32" fmla="*/ 774103 w 1065247"/>
                <a:gd name="connsiteY32" fmla="*/ 1518310 h 2132949"/>
                <a:gd name="connsiteX33" fmla="*/ 772639 w 1065247"/>
                <a:gd name="connsiteY33" fmla="*/ 1514897 h 2132949"/>
                <a:gd name="connsiteX34" fmla="*/ 763698 w 1065247"/>
                <a:gd name="connsiteY34" fmla="*/ 1492463 h 2132949"/>
                <a:gd name="connsiteX35" fmla="*/ 697048 w 1065247"/>
                <a:gd name="connsiteY35" fmla="*/ 1331854 h 2132949"/>
                <a:gd name="connsiteX36" fmla="*/ 647630 w 1065247"/>
                <a:gd name="connsiteY36" fmla="*/ 1225377 h 2132949"/>
                <a:gd name="connsiteX37" fmla="*/ 647630 w 1065247"/>
                <a:gd name="connsiteY37" fmla="*/ 1224890 h 2132949"/>
                <a:gd name="connsiteX38" fmla="*/ 644867 w 1065247"/>
                <a:gd name="connsiteY38" fmla="*/ 1219688 h 2132949"/>
                <a:gd name="connsiteX39" fmla="*/ 626335 w 1065247"/>
                <a:gd name="connsiteY39" fmla="*/ 1181161 h 2132949"/>
                <a:gd name="connsiteX40" fmla="*/ 566350 w 1065247"/>
                <a:gd name="connsiteY40" fmla="*/ 1050463 h 2132949"/>
                <a:gd name="connsiteX41" fmla="*/ 565538 w 1065247"/>
                <a:gd name="connsiteY41" fmla="*/ 1048675 h 2132949"/>
                <a:gd name="connsiteX42" fmla="*/ 554321 w 1065247"/>
                <a:gd name="connsiteY42" fmla="*/ 1023640 h 2132949"/>
                <a:gd name="connsiteX43" fmla="*/ 492060 w 1065247"/>
                <a:gd name="connsiteY43" fmla="*/ 890341 h 2132949"/>
                <a:gd name="connsiteX44" fmla="*/ 426549 w 1065247"/>
                <a:gd name="connsiteY44" fmla="*/ 761106 h 2132949"/>
                <a:gd name="connsiteX45" fmla="*/ 410456 w 1065247"/>
                <a:gd name="connsiteY45" fmla="*/ 730870 h 2132949"/>
                <a:gd name="connsiteX46" fmla="*/ 391273 w 1065247"/>
                <a:gd name="connsiteY46" fmla="*/ 723717 h 2132949"/>
                <a:gd name="connsiteX47" fmla="*/ 390298 w 1065247"/>
                <a:gd name="connsiteY47" fmla="*/ 723392 h 2132949"/>
                <a:gd name="connsiteX48" fmla="*/ 382495 w 1065247"/>
                <a:gd name="connsiteY48" fmla="*/ 720303 h 2132949"/>
                <a:gd name="connsiteX49" fmla="*/ 369328 w 1065247"/>
                <a:gd name="connsiteY49" fmla="*/ 715264 h 2132949"/>
                <a:gd name="connsiteX50" fmla="*/ 361688 w 1065247"/>
                <a:gd name="connsiteY50" fmla="*/ 712338 h 2132949"/>
                <a:gd name="connsiteX51" fmla="*/ 347220 w 1065247"/>
                <a:gd name="connsiteY51" fmla="*/ 706811 h 2132949"/>
                <a:gd name="connsiteX52" fmla="*/ 309343 w 1065247"/>
                <a:gd name="connsiteY52" fmla="*/ 692343 h 2132949"/>
                <a:gd name="connsiteX53" fmla="*/ 302679 w 1065247"/>
                <a:gd name="connsiteY53" fmla="*/ 689905 h 2132949"/>
                <a:gd name="connsiteX54" fmla="*/ 271466 w 1065247"/>
                <a:gd name="connsiteY54" fmla="*/ 678200 h 2132949"/>
                <a:gd name="connsiteX55" fmla="*/ 191812 w 1065247"/>
                <a:gd name="connsiteY55" fmla="*/ 644063 h 2132949"/>
                <a:gd name="connsiteX56" fmla="*/ 118010 w 1065247"/>
                <a:gd name="connsiteY56" fmla="*/ 593994 h 2132949"/>
                <a:gd name="connsiteX57" fmla="*/ 72981 w 1065247"/>
                <a:gd name="connsiteY57" fmla="*/ 526532 h 2132949"/>
                <a:gd name="connsiteX58" fmla="*/ 77207 w 1065247"/>
                <a:gd name="connsiteY58" fmla="*/ 485892 h 2132949"/>
                <a:gd name="connsiteX59" fmla="*/ 106306 w 1065247"/>
                <a:gd name="connsiteY59" fmla="*/ 458257 h 2132949"/>
                <a:gd name="connsiteX60" fmla="*/ 141581 w 1065247"/>
                <a:gd name="connsiteY60" fmla="*/ 450616 h 2132949"/>
                <a:gd name="connsiteX61" fmla="*/ 142556 w 1065247"/>
                <a:gd name="connsiteY61" fmla="*/ 450616 h 2132949"/>
                <a:gd name="connsiteX62" fmla="*/ 167591 w 1065247"/>
                <a:gd name="connsiteY62" fmla="*/ 453868 h 2132949"/>
                <a:gd name="connsiteX63" fmla="*/ 208393 w 1065247"/>
                <a:gd name="connsiteY63" fmla="*/ 465897 h 2132949"/>
                <a:gd name="connsiteX64" fmla="*/ 261550 w 1065247"/>
                <a:gd name="connsiteY64" fmla="*/ 487030 h 2132949"/>
                <a:gd name="connsiteX65" fmla="*/ 258299 w 1065247"/>
                <a:gd name="connsiteY65" fmla="*/ 482478 h 2132949"/>
                <a:gd name="connsiteX66" fmla="*/ 255049 w 1065247"/>
                <a:gd name="connsiteY66" fmla="*/ 477601 h 2132949"/>
                <a:gd name="connsiteX67" fmla="*/ 244969 w 1065247"/>
                <a:gd name="connsiteY67" fmla="*/ 462971 h 2132949"/>
                <a:gd name="connsiteX68" fmla="*/ 158000 w 1065247"/>
                <a:gd name="connsiteY68" fmla="*/ 356657 h 2132949"/>
                <a:gd name="connsiteX69" fmla="*/ 112483 w 1065247"/>
                <a:gd name="connsiteY69" fmla="*/ 308864 h 2132949"/>
                <a:gd name="connsiteX70" fmla="*/ 66316 w 1065247"/>
                <a:gd name="connsiteY70" fmla="*/ 260421 h 2132949"/>
                <a:gd name="connsiteX71" fmla="*/ 57538 w 1065247"/>
                <a:gd name="connsiteY71" fmla="*/ 251155 h 2132949"/>
                <a:gd name="connsiteX72" fmla="*/ 54612 w 1065247"/>
                <a:gd name="connsiteY72" fmla="*/ 248067 h 2132949"/>
                <a:gd name="connsiteX73" fmla="*/ 18361 w 1065247"/>
                <a:gd name="connsiteY73" fmla="*/ 208239 h 2132949"/>
                <a:gd name="connsiteX74" fmla="*/ 5844 w 1065247"/>
                <a:gd name="connsiteY74" fmla="*/ 191983 h 2132949"/>
                <a:gd name="connsiteX75" fmla="*/ 967 w 1065247"/>
                <a:gd name="connsiteY75" fmla="*/ 164673 h 2132949"/>
                <a:gd name="connsiteX76" fmla="*/ 14622 w 1065247"/>
                <a:gd name="connsiteY76" fmla="*/ 145816 h 2132949"/>
                <a:gd name="connsiteX77" fmla="*/ 29577 w 1065247"/>
                <a:gd name="connsiteY77" fmla="*/ 141427 h 2132949"/>
                <a:gd name="connsiteX78" fmla="*/ 37055 w 1065247"/>
                <a:gd name="connsiteY78" fmla="*/ 142403 h 2132949"/>
                <a:gd name="connsiteX79" fmla="*/ 40794 w 1065247"/>
                <a:gd name="connsiteY79" fmla="*/ 143540 h 2132949"/>
                <a:gd name="connsiteX80" fmla="*/ 43883 w 1065247"/>
                <a:gd name="connsiteY80" fmla="*/ 145166 h 2132949"/>
                <a:gd name="connsiteX81" fmla="*/ 57050 w 1065247"/>
                <a:gd name="connsiteY81" fmla="*/ 160122 h 2132949"/>
                <a:gd name="connsiteX82" fmla="*/ 64853 w 1065247"/>
                <a:gd name="connsiteY82" fmla="*/ 168900 h 2132949"/>
                <a:gd name="connsiteX83" fmla="*/ 147921 w 1065247"/>
                <a:gd name="connsiteY83" fmla="*/ 254732 h 2132949"/>
                <a:gd name="connsiteX84" fmla="*/ 181571 w 1065247"/>
                <a:gd name="connsiteY84" fmla="*/ 289194 h 2132949"/>
                <a:gd name="connsiteX85" fmla="*/ 240905 w 1065247"/>
                <a:gd name="connsiteY85" fmla="*/ 354381 h 2132949"/>
                <a:gd name="connsiteX86" fmla="*/ 297801 w 1065247"/>
                <a:gd name="connsiteY86" fmla="*/ 426395 h 2132949"/>
                <a:gd name="connsiteX87" fmla="*/ 393386 w 1065247"/>
                <a:gd name="connsiteY87" fmla="*/ 573187 h 2132949"/>
                <a:gd name="connsiteX88" fmla="*/ 437278 w 1065247"/>
                <a:gd name="connsiteY88" fmla="*/ 646013 h 2132949"/>
                <a:gd name="connsiteX89" fmla="*/ 481169 w 1065247"/>
                <a:gd name="connsiteY89" fmla="*/ 726806 h 2132949"/>
                <a:gd name="connsiteX90" fmla="*/ 558548 w 1065247"/>
                <a:gd name="connsiteY90" fmla="*/ 880913 h 2132949"/>
                <a:gd name="connsiteX91" fmla="*/ 616906 w 1065247"/>
                <a:gd name="connsiteY91" fmla="*/ 1007222 h 2132949"/>
                <a:gd name="connsiteX92" fmla="*/ 616906 w 1065247"/>
                <a:gd name="connsiteY92" fmla="*/ 1005921 h 2132949"/>
                <a:gd name="connsiteX93" fmla="*/ 617232 w 1065247"/>
                <a:gd name="connsiteY93" fmla="*/ 997956 h 2132949"/>
                <a:gd name="connsiteX94" fmla="*/ 619671 w 1065247"/>
                <a:gd name="connsiteY94" fmla="*/ 828406 h 2132949"/>
                <a:gd name="connsiteX95" fmla="*/ 614143 w 1065247"/>
                <a:gd name="connsiteY95" fmla="*/ 655117 h 2132949"/>
                <a:gd name="connsiteX96" fmla="*/ 609916 w 1065247"/>
                <a:gd name="connsiteY96" fmla="*/ 590580 h 2132949"/>
                <a:gd name="connsiteX97" fmla="*/ 594961 w 1065247"/>
                <a:gd name="connsiteY97" fmla="*/ 467197 h 2132949"/>
                <a:gd name="connsiteX98" fmla="*/ 570903 w 1065247"/>
                <a:gd name="connsiteY98" fmla="*/ 341213 h 2132949"/>
                <a:gd name="connsiteX99" fmla="*/ 533676 w 1065247"/>
                <a:gd name="connsiteY99" fmla="*/ 180604 h 2132949"/>
                <a:gd name="connsiteX100" fmla="*/ 528962 w 1065247"/>
                <a:gd name="connsiteY100" fmla="*/ 161422 h 2132949"/>
                <a:gd name="connsiteX101" fmla="*/ 514007 w 1065247"/>
                <a:gd name="connsiteY101" fmla="*/ 98999 h 2132949"/>
                <a:gd name="connsiteX102" fmla="*/ 512706 w 1065247"/>
                <a:gd name="connsiteY102" fmla="*/ 93472 h 2132949"/>
                <a:gd name="connsiteX103" fmla="*/ 503765 w 1065247"/>
                <a:gd name="connsiteY103" fmla="*/ 54295 h 2132949"/>
                <a:gd name="connsiteX104" fmla="*/ 503440 w 1065247"/>
                <a:gd name="connsiteY104" fmla="*/ 52669 h 2132949"/>
                <a:gd name="connsiteX105" fmla="*/ 500188 w 1065247"/>
                <a:gd name="connsiteY105" fmla="*/ 36088 h 2132949"/>
                <a:gd name="connsiteX106" fmla="*/ 517582 w 1065247"/>
                <a:gd name="connsiteY106" fmla="*/ 2601 h 2132949"/>
                <a:gd name="connsiteX107" fmla="*/ 529774 w 1065247"/>
                <a:gd name="connsiteY107" fmla="*/ 0 h 2132949"/>
                <a:gd name="connsiteX108" fmla="*/ 540666 w 1065247"/>
                <a:gd name="connsiteY108" fmla="*/ 2113 h 2132949"/>
                <a:gd name="connsiteX109" fmla="*/ 558385 w 1065247"/>
                <a:gd name="connsiteY109" fmla="*/ 21458 h 2132949"/>
                <a:gd name="connsiteX110" fmla="*/ 560010 w 1065247"/>
                <a:gd name="connsiteY110" fmla="*/ 28936 h 2132949"/>
                <a:gd name="connsiteX111" fmla="*/ 571390 w 1065247"/>
                <a:gd name="connsiteY111" fmla="*/ 75753 h 2132949"/>
                <a:gd name="connsiteX112" fmla="*/ 571715 w 1065247"/>
                <a:gd name="connsiteY112" fmla="*/ 76728 h 2132949"/>
                <a:gd name="connsiteX113" fmla="*/ 578380 w 1065247"/>
                <a:gd name="connsiteY113" fmla="*/ 103388 h 2132949"/>
                <a:gd name="connsiteX114" fmla="*/ 587159 w 1065247"/>
                <a:gd name="connsiteY114" fmla="*/ 139151 h 2132949"/>
                <a:gd name="connsiteX115" fmla="*/ 587808 w 1065247"/>
                <a:gd name="connsiteY115" fmla="*/ 141752 h 2132949"/>
                <a:gd name="connsiteX116" fmla="*/ 591384 w 1065247"/>
                <a:gd name="connsiteY116" fmla="*/ 156383 h 2132949"/>
                <a:gd name="connsiteX117" fmla="*/ 598375 w 1065247"/>
                <a:gd name="connsiteY117" fmla="*/ 185156 h 2132949"/>
                <a:gd name="connsiteX118" fmla="*/ 637552 w 1065247"/>
                <a:gd name="connsiteY118" fmla="*/ 354868 h 2132949"/>
                <a:gd name="connsiteX119" fmla="*/ 652344 w 1065247"/>
                <a:gd name="connsiteY119" fmla="*/ 432084 h 2132949"/>
                <a:gd name="connsiteX120" fmla="*/ 659497 w 1065247"/>
                <a:gd name="connsiteY120" fmla="*/ 408188 h 2132949"/>
                <a:gd name="connsiteX121" fmla="*/ 695749 w 1065247"/>
                <a:gd name="connsiteY121" fmla="*/ 310977 h 2132949"/>
                <a:gd name="connsiteX122" fmla="*/ 713792 w 1065247"/>
                <a:gd name="connsiteY122" fmla="*/ 272938 h 2132949"/>
                <a:gd name="connsiteX123" fmla="*/ 739152 w 1065247"/>
                <a:gd name="connsiteY123" fmla="*/ 236525 h 2132949"/>
                <a:gd name="connsiteX124" fmla="*/ 776053 w 1065247"/>
                <a:gd name="connsiteY124" fmla="*/ 218643 h 2132949"/>
                <a:gd name="connsiteX125" fmla="*/ 777841 w 1065247"/>
                <a:gd name="connsiteY125" fmla="*/ 218643 h 2132949"/>
                <a:gd name="connsiteX126" fmla="*/ 817506 w 1065247"/>
                <a:gd name="connsiteY126" fmla="*/ 242540 h 2132949"/>
                <a:gd name="connsiteX127" fmla="*/ 831323 w 1065247"/>
                <a:gd name="connsiteY127" fmla="*/ 282042 h 2132949"/>
                <a:gd name="connsiteX128" fmla="*/ 834737 w 1065247"/>
                <a:gd name="connsiteY128" fmla="*/ 303500 h 2132949"/>
                <a:gd name="connsiteX129" fmla="*/ 826772 w 1065247"/>
                <a:gd name="connsiteY129" fmla="*/ 391932 h 2132949"/>
                <a:gd name="connsiteX130" fmla="*/ 800762 w 1065247"/>
                <a:gd name="connsiteY130" fmla="*/ 470936 h 2132949"/>
                <a:gd name="connsiteX131" fmla="*/ 774264 w 1065247"/>
                <a:gd name="connsiteY131" fmla="*/ 521818 h 2132949"/>
                <a:gd name="connsiteX132" fmla="*/ 756383 w 1065247"/>
                <a:gd name="connsiteY132" fmla="*/ 552541 h 2132949"/>
                <a:gd name="connsiteX133" fmla="*/ 753944 w 1065247"/>
                <a:gd name="connsiteY133" fmla="*/ 556768 h 2132949"/>
                <a:gd name="connsiteX134" fmla="*/ 746793 w 1065247"/>
                <a:gd name="connsiteY134" fmla="*/ 568960 h 2132949"/>
                <a:gd name="connsiteX135" fmla="*/ 720620 w 1065247"/>
                <a:gd name="connsiteY135" fmla="*/ 615940 h 2132949"/>
                <a:gd name="connsiteX136" fmla="*/ 708753 w 1065247"/>
                <a:gd name="connsiteY136" fmla="*/ 639186 h 2132949"/>
                <a:gd name="connsiteX137" fmla="*/ 708265 w 1065247"/>
                <a:gd name="connsiteY137" fmla="*/ 640324 h 2132949"/>
                <a:gd name="connsiteX138" fmla="*/ 693310 w 1065247"/>
                <a:gd name="connsiteY138" fmla="*/ 669422 h 2132949"/>
                <a:gd name="connsiteX139" fmla="*/ 678680 w 1065247"/>
                <a:gd name="connsiteY139" fmla="*/ 682752 h 2132949"/>
                <a:gd name="connsiteX140" fmla="*/ 681606 w 1065247"/>
                <a:gd name="connsiteY140" fmla="*/ 771347 h 2132949"/>
                <a:gd name="connsiteX141" fmla="*/ 681606 w 1065247"/>
                <a:gd name="connsiteY141" fmla="*/ 944474 h 2132949"/>
                <a:gd name="connsiteX142" fmla="*/ 677216 w 1065247"/>
                <a:gd name="connsiteY142" fmla="*/ 1041359 h 2132949"/>
                <a:gd name="connsiteX143" fmla="*/ 673478 w 1065247"/>
                <a:gd name="connsiteY143" fmla="*/ 1087526 h 2132949"/>
                <a:gd name="connsiteX144" fmla="*/ 672990 w 1065247"/>
                <a:gd name="connsiteY144" fmla="*/ 1092728 h 2132949"/>
                <a:gd name="connsiteX145" fmla="*/ 672990 w 1065247"/>
                <a:gd name="connsiteY145" fmla="*/ 1093704 h 2132949"/>
                <a:gd name="connsiteX146" fmla="*/ 669738 w 1065247"/>
                <a:gd name="connsiteY146" fmla="*/ 1122802 h 2132949"/>
                <a:gd name="connsiteX147" fmla="*/ 704201 w 1065247"/>
                <a:gd name="connsiteY147" fmla="*/ 1195629 h 2132949"/>
                <a:gd name="connsiteX148" fmla="*/ 741428 w 1065247"/>
                <a:gd name="connsiteY148" fmla="*/ 1274145 h 2132949"/>
                <a:gd name="connsiteX149" fmla="*/ 774264 w 1065247"/>
                <a:gd name="connsiteY149" fmla="*/ 1350223 h 2132949"/>
                <a:gd name="connsiteX150" fmla="*/ 877816 w 1065247"/>
                <a:gd name="connsiteY150" fmla="*/ 1609994 h 2132949"/>
                <a:gd name="connsiteX151" fmla="*/ 877328 w 1065247"/>
                <a:gd name="connsiteY151" fmla="*/ 1601704 h 2132949"/>
                <a:gd name="connsiteX152" fmla="*/ 875703 w 1065247"/>
                <a:gd name="connsiteY152" fmla="*/ 1557812 h 2132949"/>
                <a:gd name="connsiteX153" fmla="*/ 873914 w 1065247"/>
                <a:gd name="connsiteY153" fmla="*/ 1470355 h 2132949"/>
                <a:gd name="connsiteX154" fmla="*/ 875052 w 1065247"/>
                <a:gd name="connsiteY154" fmla="*/ 1381760 h 2132949"/>
                <a:gd name="connsiteX155" fmla="*/ 883342 w 1065247"/>
                <a:gd name="connsiteY155" fmla="*/ 1297391 h 2132949"/>
                <a:gd name="connsiteX156" fmla="*/ 891308 w 1065247"/>
                <a:gd name="connsiteY156" fmla="*/ 1253988 h 2132949"/>
                <a:gd name="connsiteX157" fmla="*/ 905938 w 1065247"/>
                <a:gd name="connsiteY157" fmla="*/ 1207171 h 2132949"/>
                <a:gd name="connsiteX158" fmla="*/ 934874 w 1065247"/>
                <a:gd name="connsiteY158" fmla="*/ 1175471 h 2132949"/>
                <a:gd name="connsiteX159" fmla="*/ 956169 w 1065247"/>
                <a:gd name="connsiteY159" fmla="*/ 1169944 h 2132949"/>
                <a:gd name="connsiteX160" fmla="*/ 957470 w 1065247"/>
                <a:gd name="connsiteY160" fmla="*/ 1169944 h 2132949"/>
                <a:gd name="connsiteX161" fmla="*/ 982016 w 1065247"/>
                <a:gd name="connsiteY161" fmla="*/ 1179048 h 2132949"/>
                <a:gd name="connsiteX162" fmla="*/ 1007701 w 1065247"/>
                <a:gd name="connsiteY162" fmla="*/ 1218712 h 2132949"/>
                <a:gd name="connsiteX163" fmla="*/ 1015666 w 1065247"/>
                <a:gd name="connsiteY163" fmla="*/ 1242934 h 2132949"/>
                <a:gd name="connsiteX164" fmla="*/ 1029972 w 1065247"/>
                <a:gd name="connsiteY164" fmla="*/ 1331041 h 2132949"/>
                <a:gd name="connsiteX165" fmla="*/ 1029809 w 1065247"/>
                <a:gd name="connsiteY165" fmla="*/ 1440932 h 2132949"/>
                <a:gd name="connsiteX166" fmla="*/ 1014528 w 1065247"/>
                <a:gd name="connsiteY166" fmla="*/ 1547571 h 2132949"/>
                <a:gd name="connsiteX167" fmla="*/ 1014528 w 1065247"/>
                <a:gd name="connsiteY167" fmla="*/ 1546596 h 2132949"/>
                <a:gd name="connsiteX168" fmla="*/ 1012090 w 1065247"/>
                <a:gd name="connsiteY168" fmla="*/ 1560413 h 2132949"/>
                <a:gd name="connsiteX169" fmla="*/ 998922 w 1065247"/>
                <a:gd name="connsiteY169" fmla="*/ 1625925 h 2132949"/>
                <a:gd name="connsiteX170" fmla="*/ 998272 w 1065247"/>
                <a:gd name="connsiteY170" fmla="*/ 1629339 h 2132949"/>
                <a:gd name="connsiteX171" fmla="*/ 997460 w 1065247"/>
                <a:gd name="connsiteY171" fmla="*/ 1633078 h 2132949"/>
                <a:gd name="connsiteX172" fmla="*/ 982016 w 1065247"/>
                <a:gd name="connsiteY172" fmla="*/ 1710131 h 2132949"/>
                <a:gd name="connsiteX173" fmla="*/ 973563 w 1065247"/>
                <a:gd name="connsiteY173" fmla="*/ 1762963 h 2132949"/>
                <a:gd name="connsiteX174" fmla="*/ 973563 w 1065247"/>
                <a:gd name="connsiteY174" fmla="*/ 1763613 h 2132949"/>
                <a:gd name="connsiteX175" fmla="*/ 962834 w 1065247"/>
                <a:gd name="connsiteY175" fmla="*/ 1827662 h 2132949"/>
                <a:gd name="connsiteX176" fmla="*/ 961047 w 1065247"/>
                <a:gd name="connsiteY176" fmla="*/ 1833352 h 2132949"/>
                <a:gd name="connsiteX177" fmla="*/ 961696 w 1065247"/>
                <a:gd name="connsiteY177" fmla="*/ 1835140 h 2132949"/>
                <a:gd name="connsiteX178" fmla="*/ 962509 w 1065247"/>
                <a:gd name="connsiteY178" fmla="*/ 1837253 h 2132949"/>
                <a:gd name="connsiteX179" fmla="*/ 962509 w 1065247"/>
                <a:gd name="connsiteY179" fmla="*/ 1837903 h 2132949"/>
                <a:gd name="connsiteX180" fmla="*/ 965111 w 1065247"/>
                <a:gd name="connsiteY180" fmla="*/ 1844406 h 2132949"/>
                <a:gd name="connsiteX181" fmla="*/ 967386 w 1065247"/>
                <a:gd name="connsiteY181" fmla="*/ 1850908 h 2132949"/>
                <a:gd name="connsiteX182" fmla="*/ 967061 w 1065247"/>
                <a:gd name="connsiteY182" fmla="*/ 1850258 h 2132949"/>
                <a:gd name="connsiteX183" fmla="*/ 968199 w 1065247"/>
                <a:gd name="connsiteY183" fmla="*/ 1853021 h 2132949"/>
                <a:gd name="connsiteX184" fmla="*/ 970313 w 1065247"/>
                <a:gd name="connsiteY184" fmla="*/ 1859036 h 2132949"/>
                <a:gd name="connsiteX185" fmla="*/ 970637 w 1065247"/>
                <a:gd name="connsiteY185" fmla="*/ 1860012 h 2132949"/>
                <a:gd name="connsiteX186" fmla="*/ 971450 w 1065247"/>
                <a:gd name="connsiteY186" fmla="*/ 1862125 h 2132949"/>
                <a:gd name="connsiteX187" fmla="*/ 971775 w 1065247"/>
                <a:gd name="connsiteY187" fmla="*/ 1862775 h 2132949"/>
                <a:gd name="connsiteX188" fmla="*/ 1029159 w 1065247"/>
                <a:gd name="connsiteY188" fmla="*/ 2022246 h 2132949"/>
                <a:gd name="connsiteX189" fmla="*/ 1030947 w 1065247"/>
                <a:gd name="connsiteY189" fmla="*/ 2027123 h 2132949"/>
                <a:gd name="connsiteX190" fmla="*/ 1055494 w 1065247"/>
                <a:gd name="connsiteY190" fmla="*/ 2099300 h 2132949"/>
                <a:gd name="connsiteX191" fmla="*/ 1065247 w 1065247"/>
                <a:gd name="connsiteY191" fmla="*/ 2132462 h 2132949"/>
                <a:gd name="connsiteX192" fmla="*/ 1002011 w 1065247"/>
                <a:gd name="connsiteY192" fmla="*/ 2132462 h 213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065247" h="2132949">
                  <a:moveTo>
                    <a:pt x="1001361" y="2132950"/>
                  </a:moveTo>
                  <a:cubicBezTo>
                    <a:pt x="993233" y="2108728"/>
                    <a:pt x="984780" y="2084344"/>
                    <a:pt x="976489" y="2060611"/>
                  </a:cubicBezTo>
                  <a:lnTo>
                    <a:pt x="973239" y="2051345"/>
                  </a:lnTo>
                  <a:cubicBezTo>
                    <a:pt x="967874" y="2035739"/>
                    <a:pt x="962346" y="2020296"/>
                    <a:pt x="956820" y="2004852"/>
                  </a:cubicBezTo>
                  <a:cubicBezTo>
                    <a:pt x="951943" y="2002577"/>
                    <a:pt x="947066" y="1999976"/>
                    <a:pt x="942189" y="1997375"/>
                  </a:cubicBezTo>
                  <a:lnTo>
                    <a:pt x="935687" y="1993961"/>
                  </a:lnTo>
                  <a:cubicBezTo>
                    <a:pt x="927721" y="1989897"/>
                    <a:pt x="919593" y="1985670"/>
                    <a:pt x="911628" y="1981444"/>
                  </a:cubicBezTo>
                  <a:lnTo>
                    <a:pt x="902687" y="1976730"/>
                  </a:lnTo>
                  <a:cubicBezTo>
                    <a:pt x="884480" y="1967301"/>
                    <a:pt x="866274" y="1958035"/>
                    <a:pt x="848067" y="1948932"/>
                  </a:cubicBezTo>
                  <a:lnTo>
                    <a:pt x="833925" y="1941779"/>
                  </a:lnTo>
                  <a:cubicBezTo>
                    <a:pt x="808728" y="1929100"/>
                    <a:pt x="784181" y="1915932"/>
                    <a:pt x="763698" y="1904878"/>
                  </a:cubicBezTo>
                  <a:cubicBezTo>
                    <a:pt x="739314" y="1891711"/>
                    <a:pt x="713304" y="1877568"/>
                    <a:pt x="688433" y="1861637"/>
                  </a:cubicBezTo>
                  <a:cubicBezTo>
                    <a:pt x="656084" y="1840992"/>
                    <a:pt x="627473" y="1820184"/>
                    <a:pt x="600976" y="1798401"/>
                  </a:cubicBezTo>
                  <a:lnTo>
                    <a:pt x="601626" y="1798726"/>
                  </a:lnTo>
                  <a:cubicBezTo>
                    <a:pt x="596586" y="1794662"/>
                    <a:pt x="591710" y="1790598"/>
                    <a:pt x="586833" y="1786372"/>
                  </a:cubicBezTo>
                  <a:cubicBezTo>
                    <a:pt x="566676" y="1769140"/>
                    <a:pt x="550744" y="1754673"/>
                    <a:pt x="536764" y="1740367"/>
                  </a:cubicBezTo>
                  <a:cubicBezTo>
                    <a:pt x="515469" y="1718747"/>
                    <a:pt x="493361" y="1695501"/>
                    <a:pt x="475480" y="1669654"/>
                  </a:cubicBezTo>
                  <a:cubicBezTo>
                    <a:pt x="464425" y="1653560"/>
                    <a:pt x="454672" y="1638930"/>
                    <a:pt x="447032" y="1622674"/>
                  </a:cubicBezTo>
                  <a:cubicBezTo>
                    <a:pt x="443130" y="1614546"/>
                    <a:pt x="441179" y="1605768"/>
                    <a:pt x="439066" y="1595852"/>
                  </a:cubicBezTo>
                  <a:cubicBezTo>
                    <a:pt x="437115" y="1586911"/>
                    <a:pt x="436628" y="1578458"/>
                    <a:pt x="437440" y="1570980"/>
                  </a:cubicBezTo>
                  <a:cubicBezTo>
                    <a:pt x="439228" y="1555212"/>
                    <a:pt x="447194" y="1539768"/>
                    <a:pt x="457923" y="1530502"/>
                  </a:cubicBezTo>
                  <a:cubicBezTo>
                    <a:pt x="467189" y="1522700"/>
                    <a:pt x="478730" y="1518636"/>
                    <a:pt x="492386" y="1518636"/>
                  </a:cubicBezTo>
                  <a:cubicBezTo>
                    <a:pt x="502627" y="1518636"/>
                    <a:pt x="514168" y="1520911"/>
                    <a:pt x="525710" y="1525463"/>
                  </a:cubicBezTo>
                  <a:cubicBezTo>
                    <a:pt x="537577" y="1530015"/>
                    <a:pt x="549932" y="1535542"/>
                    <a:pt x="564562" y="1543020"/>
                  </a:cubicBezTo>
                  <a:cubicBezTo>
                    <a:pt x="588134" y="1555049"/>
                    <a:pt x="613005" y="1569192"/>
                    <a:pt x="640152" y="1586423"/>
                  </a:cubicBezTo>
                  <a:cubicBezTo>
                    <a:pt x="665350" y="1602354"/>
                    <a:pt x="690221" y="1620398"/>
                    <a:pt x="713304" y="1637467"/>
                  </a:cubicBezTo>
                  <a:cubicBezTo>
                    <a:pt x="733950" y="1652748"/>
                    <a:pt x="758008" y="1670954"/>
                    <a:pt x="781417" y="1690461"/>
                  </a:cubicBezTo>
                  <a:cubicBezTo>
                    <a:pt x="802225" y="1707855"/>
                    <a:pt x="824333" y="1727037"/>
                    <a:pt x="844490" y="1748820"/>
                  </a:cubicBezTo>
                  <a:cubicBezTo>
                    <a:pt x="856032" y="1761338"/>
                    <a:pt x="867249" y="1773855"/>
                    <a:pt x="877490" y="1785722"/>
                  </a:cubicBezTo>
                  <a:cubicBezTo>
                    <a:pt x="874727" y="1778569"/>
                    <a:pt x="871963" y="1771254"/>
                    <a:pt x="869200" y="1763939"/>
                  </a:cubicBezTo>
                  <a:lnTo>
                    <a:pt x="866761" y="1757111"/>
                  </a:lnTo>
                  <a:cubicBezTo>
                    <a:pt x="853269" y="1721348"/>
                    <a:pt x="839614" y="1685260"/>
                    <a:pt x="826121" y="1649984"/>
                  </a:cubicBezTo>
                  <a:cubicBezTo>
                    <a:pt x="809215" y="1605930"/>
                    <a:pt x="791334" y="1561389"/>
                    <a:pt x="774103" y="1518310"/>
                  </a:cubicBezTo>
                  <a:lnTo>
                    <a:pt x="772639" y="1514897"/>
                  </a:lnTo>
                  <a:lnTo>
                    <a:pt x="763698" y="1492463"/>
                  </a:lnTo>
                  <a:cubicBezTo>
                    <a:pt x="740615" y="1434917"/>
                    <a:pt x="718832" y="1382410"/>
                    <a:pt x="697048" y="1331854"/>
                  </a:cubicBezTo>
                  <a:cubicBezTo>
                    <a:pt x="681606" y="1295928"/>
                    <a:pt x="664375" y="1260003"/>
                    <a:pt x="647630" y="1225377"/>
                  </a:cubicBezTo>
                  <a:lnTo>
                    <a:pt x="647630" y="1224890"/>
                  </a:lnTo>
                  <a:lnTo>
                    <a:pt x="644867" y="1219688"/>
                  </a:lnTo>
                  <a:cubicBezTo>
                    <a:pt x="638690" y="1206845"/>
                    <a:pt x="632512" y="1194003"/>
                    <a:pt x="626335" y="1181161"/>
                  </a:cubicBezTo>
                  <a:cubicBezTo>
                    <a:pt x="605852" y="1137920"/>
                    <a:pt x="585858" y="1093541"/>
                    <a:pt x="566350" y="1050463"/>
                  </a:cubicBezTo>
                  <a:lnTo>
                    <a:pt x="565538" y="1048675"/>
                  </a:lnTo>
                  <a:lnTo>
                    <a:pt x="554321" y="1023640"/>
                  </a:lnTo>
                  <a:cubicBezTo>
                    <a:pt x="531888" y="974060"/>
                    <a:pt x="512706" y="932444"/>
                    <a:pt x="492060" y="890341"/>
                  </a:cubicBezTo>
                  <a:cubicBezTo>
                    <a:pt x="473691" y="852790"/>
                    <a:pt x="453371" y="812963"/>
                    <a:pt x="426549" y="761106"/>
                  </a:cubicBezTo>
                  <a:cubicBezTo>
                    <a:pt x="421184" y="751027"/>
                    <a:pt x="415820" y="740948"/>
                    <a:pt x="410456" y="730870"/>
                  </a:cubicBezTo>
                  <a:cubicBezTo>
                    <a:pt x="403953" y="728919"/>
                    <a:pt x="397450" y="726318"/>
                    <a:pt x="391273" y="723717"/>
                  </a:cubicBezTo>
                  <a:lnTo>
                    <a:pt x="390298" y="723392"/>
                  </a:lnTo>
                  <a:cubicBezTo>
                    <a:pt x="387697" y="722254"/>
                    <a:pt x="385097" y="721279"/>
                    <a:pt x="382495" y="720303"/>
                  </a:cubicBezTo>
                  <a:cubicBezTo>
                    <a:pt x="378106" y="718678"/>
                    <a:pt x="373717" y="716890"/>
                    <a:pt x="369328" y="715264"/>
                  </a:cubicBezTo>
                  <a:lnTo>
                    <a:pt x="361688" y="712338"/>
                  </a:lnTo>
                  <a:lnTo>
                    <a:pt x="347220" y="706811"/>
                  </a:lnTo>
                  <a:cubicBezTo>
                    <a:pt x="334540" y="701934"/>
                    <a:pt x="322023" y="697220"/>
                    <a:pt x="309343" y="692343"/>
                  </a:cubicBezTo>
                  <a:lnTo>
                    <a:pt x="302679" y="689905"/>
                  </a:lnTo>
                  <a:cubicBezTo>
                    <a:pt x="292274" y="686003"/>
                    <a:pt x="281870" y="682102"/>
                    <a:pt x="271466" y="678200"/>
                  </a:cubicBezTo>
                  <a:cubicBezTo>
                    <a:pt x="247082" y="668934"/>
                    <a:pt x="218797" y="657880"/>
                    <a:pt x="191812" y="644063"/>
                  </a:cubicBezTo>
                  <a:cubicBezTo>
                    <a:pt x="164340" y="629920"/>
                    <a:pt x="139468" y="613176"/>
                    <a:pt x="118010" y="593994"/>
                  </a:cubicBezTo>
                  <a:cubicBezTo>
                    <a:pt x="101429" y="579201"/>
                    <a:pt x="78833" y="556118"/>
                    <a:pt x="72981" y="526532"/>
                  </a:cubicBezTo>
                  <a:cubicBezTo>
                    <a:pt x="70217" y="512227"/>
                    <a:pt x="71680" y="497434"/>
                    <a:pt x="77207" y="485892"/>
                  </a:cubicBezTo>
                  <a:cubicBezTo>
                    <a:pt x="82734" y="474350"/>
                    <a:pt x="93301" y="464271"/>
                    <a:pt x="106306" y="458257"/>
                  </a:cubicBezTo>
                  <a:cubicBezTo>
                    <a:pt x="117197" y="453217"/>
                    <a:pt x="129064" y="450616"/>
                    <a:pt x="141581" y="450616"/>
                  </a:cubicBezTo>
                  <a:lnTo>
                    <a:pt x="142556" y="450616"/>
                  </a:lnTo>
                  <a:cubicBezTo>
                    <a:pt x="149872" y="450616"/>
                    <a:pt x="157837" y="451754"/>
                    <a:pt x="167591" y="453868"/>
                  </a:cubicBezTo>
                  <a:cubicBezTo>
                    <a:pt x="182059" y="456956"/>
                    <a:pt x="196201" y="461670"/>
                    <a:pt x="208393" y="465897"/>
                  </a:cubicBezTo>
                  <a:cubicBezTo>
                    <a:pt x="224487" y="471424"/>
                    <a:pt x="243506" y="478252"/>
                    <a:pt x="261550" y="487030"/>
                  </a:cubicBezTo>
                  <a:lnTo>
                    <a:pt x="258299" y="482478"/>
                  </a:lnTo>
                  <a:lnTo>
                    <a:pt x="255049" y="477601"/>
                  </a:lnTo>
                  <a:cubicBezTo>
                    <a:pt x="251634" y="472724"/>
                    <a:pt x="248383" y="467848"/>
                    <a:pt x="244969" y="462971"/>
                  </a:cubicBezTo>
                  <a:cubicBezTo>
                    <a:pt x="220585" y="429484"/>
                    <a:pt x="192137" y="394696"/>
                    <a:pt x="158000" y="356657"/>
                  </a:cubicBezTo>
                  <a:cubicBezTo>
                    <a:pt x="143369" y="341051"/>
                    <a:pt x="128089" y="325120"/>
                    <a:pt x="112483" y="308864"/>
                  </a:cubicBezTo>
                  <a:cubicBezTo>
                    <a:pt x="96715" y="292445"/>
                    <a:pt x="81271" y="276352"/>
                    <a:pt x="66316" y="260421"/>
                  </a:cubicBezTo>
                  <a:cubicBezTo>
                    <a:pt x="63390" y="257332"/>
                    <a:pt x="60464" y="254244"/>
                    <a:pt x="57538" y="251155"/>
                  </a:cubicBezTo>
                  <a:lnTo>
                    <a:pt x="54612" y="248067"/>
                  </a:lnTo>
                  <a:cubicBezTo>
                    <a:pt x="43070" y="235875"/>
                    <a:pt x="30065" y="222220"/>
                    <a:pt x="18361" y="208239"/>
                  </a:cubicBezTo>
                  <a:cubicBezTo>
                    <a:pt x="13646" y="202550"/>
                    <a:pt x="9582" y="197348"/>
                    <a:pt x="5844" y="191983"/>
                  </a:cubicBezTo>
                  <a:cubicBezTo>
                    <a:pt x="479" y="184180"/>
                    <a:pt x="-1309" y="173939"/>
                    <a:pt x="967" y="164673"/>
                  </a:cubicBezTo>
                  <a:cubicBezTo>
                    <a:pt x="2917" y="156870"/>
                    <a:pt x="7632" y="150205"/>
                    <a:pt x="14622" y="145816"/>
                  </a:cubicBezTo>
                  <a:cubicBezTo>
                    <a:pt x="19011" y="143053"/>
                    <a:pt x="24375" y="141590"/>
                    <a:pt x="29577" y="141427"/>
                  </a:cubicBezTo>
                  <a:cubicBezTo>
                    <a:pt x="32341" y="141427"/>
                    <a:pt x="34779" y="141752"/>
                    <a:pt x="37055" y="142403"/>
                  </a:cubicBezTo>
                  <a:cubicBezTo>
                    <a:pt x="40794" y="143378"/>
                    <a:pt x="40794" y="143378"/>
                    <a:pt x="40794" y="143540"/>
                  </a:cubicBezTo>
                  <a:cubicBezTo>
                    <a:pt x="40794" y="144028"/>
                    <a:pt x="42257" y="144516"/>
                    <a:pt x="43883" y="145166"/>
                  </a:cubicBezTo>
                  <a:cubicBezTo>
                    <a:pt x="51523" y="147767"/>
                    <a:pt x="55424" y="155570"/>
                    <a:pt x="57050" y="160122"/>
                  </a:cubicBezTo>
                  <a:cubicBezTo>
                    <a:pt x="59651" y="163048"/>
                    <a:pt x="62252" y="165974"/>
                    <a:pt x="64853" y="168900"/>
                  </a:cubicBezTo>
                  <a:cubicBezTo>
                    <a:pt x="92651" y="198486"/>
                    <a:pt x="122074" y="228397"/>
                    <a:pt x="147921" y="254732"/>
                  </a:cubicBezTo>
                  <a:cubicBezTo>
                    <a:pt x="159138" y="266273"/>
                    <a:pt x="170354" y="277652"/>
                    <a:pt x="181571" y="289194"/>
                  </a:cubicBezTo>
                  <a:cubicBezTo>
                    <a:pt x="203679" y="311790"/>
                    <a:pt x="223024" y="333248"/>
                    <a:pt x="240905" y="354381"/>
                  </a:cubicBezTo>
                  <a:cubicBezTo>
                    <a:pt x="259925" y="376814"/>
                    <a:pt x="279920" y="400873"/>
                    <a:pt x="297801" y="426395"/>
                  </a:cubicBezTo>
                  <a:cubicBezTo>
                    <a:pt x="332426" y="475976"/>
                    <a:pt x="364126" y="526207"/>
                    <a:pt x="393386" y="573187"/>
                  </a:cubicBezTo>
                  <a:cubicBezTo>
                    <a:pt x="408017" y="596595"/>
                    <a:pt x="422972" y="620817"/>
                    <a:pt x="437278" y="646013"/>
                  </a:cubicBezTo>
                  <a:cubicBezTo>
                    <a:pt x="451258" y="670235"/>
                    <a:pt x="465563" y="696732"/>
                    <a:pt x="481169" y="726806"/>
                  </a:cubicBezTo>
                  <a:cubicBezTo>
                    <a:pt x="508316" y="778988"/>
                    <a:pt x="534488" y="830844"/>
                    <a:pt x="558548" y="880913"/>
                  </a:cubicBezTo>
                  <a:cubicBezTo>
                    <a:pt x="579355" y="924154"/>
                    <a:pt x="599675" y="969020"/>
                    <a:pt x="616906" y="1007222"/>
                  </a:cubicBezTo>
                  <a:cubicBezTo>
                    <a:pt x="616906" y="1006734"/>
                    <a:pt x="616906" y="1006409"/>
                    <a:pt x="616906" y="1005921"/>
                  </a:cubicBezTo>
                  <a:cubicBezTo>
                    <a:pt x="616906" y="1003320"/>
                    <a:pt x="617232" y="1000719"/>
                    <a:pt x="617232" y="997956"/>
                  </a:cubicBezTo>
                  <a:cubicBezTo>
                    <a:pt x="619671" y="948375"/>
                    <a:pt x="620483" y="896193"/>
                    <a:pt x="619671" y="828406"/>
                  </a:cubicBezTo>
                  <a:cubicBezTo>
                    <a:pt x="619020" y="769071"/>
                    <a:pt x="617232" y="710712"/>
                    <a:pt x="614143" y="655117"/>
                  </a:cubicBezTo>
                  <a:cubicBezTo>
                    <a:pt x="613005" y="634309"/>
                    <a:pt x="611704" y="613176"/>
                    <a:pt x="609916" y="590580"/>
                  </a:cubicBezTo>
                  <a:cubicBezTo>
                    <a:pt x="605852" y="544576"/>
                    <a:pt x="600976" y="504261"/>
                    <a:pt x="594961" y="467197"/>
                  </a:cubicBezTo>
                  <a:cubicBezTo>
                    <a:pt x="588621" y="428346"/>
                    <a:pt x="580818" y="387055"/>
                    <a:pt x="570903" y="341213"/>
                  </a:cubicBezTo>
                  <a:cubicBezTo>
                    <a:pt x="560010" y="292120"/>
                    <a:pt x="547981" y="239613"/>
                    <a:pt x="533676" y="180604"/>
                  </a:cubicBezTo>
                  <a:lnTo>
                    <a:pt x="528962" y="161422"/>
                  </a:lnTo>
                  <a:cubicBezTo>
                    <a:pt x="523922" y="140614"/>
                    <a:pt x="518883" y="119807"/>
                    <a:pt x="514007" y="98999"/>
                  </a:cubicBezTo>
                  <a:lnTo>
                    <a:pt x="512706" y="93472"/>
                  </a:lnTo>
                  <a:cubicBezTo>
                    <a:pt x="509617" y="80467"/>
                    <a:pt x="506691" y="67462"/>
                    <a:pt x="503765" y="54295"/>
                  </a:cubicBezTo>
                  <a:lnTo>
                    <a:pt x="503440" y="52669"/>
                  </a:lnTo>
                  <a:cubicBezTo>
                    <a:pt x="502139" y="47142"/>
                    <a:pt x="501001" y="41615"/>
                    <a:pt x="500188" y="36088"/>
                  </a:cubicBezTo>
                  <a:cubicBezTo>
                    <a:pt x="497912" y="21783"/>
                    <a:pt x="505065" y="8128"/>
                    <a:pt x="517582" y="2601"/>
                  </a:cubicBezTo>
                  <a:cubicBezTo>
                    <a:pt x="521484" y="975"/>
                    <a:pt x="525548" y="0"/>
                    <a:pt x="529774" y="0"/>
                  </a:cubicBezTo>
                  <a:cubicBezTo>
                    <a:pt x="533513" y="0"/>
                    <a:pt x="537253" y="650"/>
                    <a:pt x="540666" y="2113"/>
                  </a:cubicBezTo>
                  <a:cubicBezTo>
                    <a:pt x="548956" y="5364"/>
                    <a:pt x="555134" y="12029"/>
                    <a:pt x="558385" y="21458"/>
                  </a:cubicBezTo>
                  <a:cubicBezTo>
                    <a:pt x="559198" y="23571"/>
                    <a:pt x="559686" y="26010"/>
                    <a:pt x="560010" y="28936"/>
                  </a:cubicBezTo>
                  <a:cubicBezTo>
                    <a:pt x="563587" y="44541"/>
                    <a:pt x="567488" y="60472"/>
                    <a:pt x="571390" y="75753"/>
                  </a:cubicBezTo>
                  <a:lnTo>
                    <a:pt x="571715" y="76728"/>
                  </a:lnTo>
                  <a:cubicBezTo>
                    <a:pt x="573991" y="85669"/>
                    <a:pt x="576266" y="94610"/>
                    <a:pt x="578380" y="103388"/>
                  </a:cubicBezTo>
                  <a:cubicBezTo>
                    <a:pt x="581306" y="115418"/>
                    <a:pt x="584233" y="127284"/>
                    <a:pt x="587159" y="139151"/>
                  </a:cubicBezTo>
                  <a:lnTo>
                    <a:pt x="587808" y="141752"/>
                  </a:lnTo>
                  <a:lnTo>
                    <a:pt x="591384" y="156383"/>
                  </a:lnTo>
                  <a:lnTo>
                    <a:pt x="598375" y="185156"/>
                  </a:lnTo>
                  <a:cubicBezTo>
                    <a:pt x="612355" y="242377"/>
                    <a:pt x="625685" y="298460"/>
                    <a:pt x="637552" y="354868"/>
                  </a:cubicBezTo>
                  <a:cubicBezTo>
                    <a:pt x="642917" y="380553"/>
                    <a:pt x="647956" y="406563"/>
                    <a:pt x="652344" y="432084"/>
                  </a:cubicBezTo>
                  <a:cubicBezTo>
                    <a:pt x="654620" y="424119"/>
                    <a:pt x="656896" y="416154"/>
                    <a:pt x="659497" y="408188"/>
                  </a:cubicBezTo>
                  <a:cubicBezTo>
                    <a:pt x="669088" y="377627"/>
                    <a:pt x="680955" y="345928"/>
                    <a:pt x="695749" y="310977"/>
                  </a:cubicBezTo>
                  <a:cubicBezTo>
                    <a:pt x="701763" y="296835"/>
                    <a:pt x="707615" y="284317"/>
                    <a:pt x="713792" y="272938"/>
                  </a:cubicBezTo>
                  <a:cubicBezTo>
                    <a:pt x="719644" y="262047"/>
                    <a:pt x="727935" y="248229"/>
                    <a:pt x="739152" y="236525"/>
                  </a:cubicBezTo>
                  <a:cubicBezTo>
                    <a:pt x="750531" y="224658"/>
                    <a:pt x="762886" y="218643"/>
                    <a:pt x="776053" y="218643"/>
                  </a:cubicBezTo>
                  <a:cubicBezTo>
                    <a:pt x="776703" y="218643"/>
                    <a:pt x="777191" y="218643"/>
                    <a:pt x="777841" y="218643"/>
                  </a:cubicBezTo>
                  <a:cubicBezTo>
                    <a:pt x="793447" y="219293"/>
                    <a:pt x="808240" y="228234"/>
                    <a:pt x="817506" y="242540"/>
                  </a:cubicBezTo>
                  <a:cubicBezTo>
                    <a:pt x="825471" y="254732"/>
                    <a:pt x="828560" y="269199"/>
                    <a:pt x="831323" y="282042"/>
                  </a:cubicBezTo>
                  <a:cubicBezTo>
                    <a:pt x="832786" y="289032"/>
                    <a:pt x="833762" y="295859"/>
                    <a:pt x="834737" y="303500"/>
                  </a:cubicBezTo>
                  <a:cubicBezTo>
                    <a:pt x="838638" y="334223"/>
                    <a:pt x="832461" y="366898"/>
                    <a:pt x="826772" y="391932"/>
                  </a:cubicBezTo>
                  <a:cubicBezTo>
                    <a:pt x="820757" y="417617"/>
                    <a:pt x="811978" y="444276"/>
                    <a:pt x="800762" y="470936"/>
                  </a:cubicBezTo>
                  <a:cubicBezTo>
                    <a:pt x="793122" y="489143"/>
                    <a:pt x="783043" y="506537"/>
                    <a:pt x="774264" y="521818"/>
                  </a:cubicBezTo>
                  <a:cubicBezTo>
                    <a:pt x="768412" y="532059"/>
                    <a:pt x="762398" y="542300"/>
                    <a:pt x="756383" y="552541"/>
                  </a:cubicBezTo>
                  <a:lnTo>
                    <a:pt x="753944" y="556768"/>
                  </a:lnTo>
                  <a:lnTo>
                    <a:pt x="746793" y="568960"/>
                  </a:lnTo>
                  <a:cubicBezTo>
                    <a:pt x="737364" y="585053"/>
                    <a:pt x="728748" y="600497"/>
                    <a:pt x="720620" y="615940"/>
                  </a:cubicBezTo>
                  <a:cubicBezTo>
                    <a:pt x="716556" y="623580"/>
                    <a:pt x="712654" y="631383"/>
                    <a:pt x="708753" y="639186"/>
                  </a:cubicBezTo>
                  <a:lnTo>
                    <a:pt x="708265" y="640324"/>
                  </a:lnTo>
                  <a:cubicBezTo>
                    <a:pt x="703388" y="649915"/>
                    <a:pt x="698349" y="659831"/>
                    <a:pt x="693310" y="669422"/>
                  </a:cubicBezTo>
                  <a:cubicBezTo>
                    <a:pt x="690221" y="675274"/>
                    <a:pt x="685019" y="679988"/>
                    <a:pt x="678680" y="682752"/>
                  </a:cubicBezTo>
                  <a:cubicBezTo>
                    <a:pt x="679980" y="708924"/>
                    <a:pt x="680792" y="737860"/>
                    <a:pt x="681606" y="771347"/>
                  </a:cubicBezTo>
                  <a:cubicBezTo>
                    <a:pt x="682744" y="824017"/>
                    <a:pt x="682744" y="880588"/>
                    <a:pt x="681606" y="944474"/>
                  </a:cubicBezTo>
                  <a:cubicBezTo>
                    <a:pt x="680955" y="975035"/>
                    <a:pt x="679493" y="1006734"/>
                    <a:pt x="677216" y="1041359"/>
                  </a:cubicBezTo>
                  <a:cubicBezTo>
                    <a:pt x="676078" y="1058103"/>
                    <a:pt x="674940" y="1073221"/>
                    <a:pt x="673478" y="1087526"/>
                  </a:cubicBezTo>
                  <a:lnTo>
                    <a:pt x="672990" y="1092728"/>
                  </a:lnTo>
                  <a:lnTo>
                    <a:pt x="672990" y="1093704"/>
                  </a:lnTo>
                  <a:cubicBezTo>
                    <a:pt x="672014" y="1103295"/>
                    <a:pt x="671039" y="1113211"/>
                    <a:pt x="669738" y="1122802"/>
                  </a:cubicBezTo>
                  <a:cubicBezTo>
                    <a:pt x="681769" y="1148812"/>
                    <a:pt x="692984" y="1172708"/>
                    <a:pt x="704201" y="1195629"/>
                  </a:cubicBezTo>
                  <a:cubicBezTo>
                    <a:pt x="717044" y="1222126"/>
                    <a:pt x="729560" y="1248136"/>
                    <a:pt x="741428" y="1274145"/>
                  </a:cubicBezTo>
                  <a:cubicBezTo>
                    <a:pt x="753294" y="1300155"/>
                    <a:pt x="764674" y="1327140"/>
                    <a:pt x="774264" y="1350223"/>
                  </a:cubicBezTo>
                  <a:cubicBezTo>
                    <a:pt x="808728" y="1432804"/>
                    <a:pt x="842540" y="1517823"/>
                    <a:pt x="877816" y="1609994"/>
                  </a:cubicBezTo>
                  <a:cubicBezTo>
                    <a:pt x="877653" y="1607231"/>
                    <a:pt x="877490" y="1604467"/>
                    <a:pt x="877328" y="1601704"/>
                  </a:cubicBezTo>
                  <a:cubicBezTo>
                    <a:pt x="876678" y="1587073"/>
                    <a:pt x="876190" y="1572443"/>
                    <a:pt x="875703" y="1557812"/>
                  </a:cubicBezTo>
                  <a:cubicBezTo>
                    <a:pt x="874889" y="1531640"/>
                    <a:pt x="874402" y="1503843"/>
                    <a:pt x="873914" y="1470355"/>
                  </a:cubicBezTo>
                  <a:cubicBezTo>
                    <a:pt x="873589" y="1441907"/>
                    <a:pt x="873264" y="1411671"/>
                    <a:pt x="875052" y="1381760"/>
                  </a:cubicBezTo>
                  <a:cubicBezTo>
                    <a:pt x="876515" y="1355425"/>
                    <a:pt x="879278" y="1327790"/>
                    <a:pt x="883342" y="1297391"/>
                  </a:cubicBezTo>
                  <a:cubicBezTo>
                    <a:pt x="885293" y="1282761"/>
                    <a:pt x="888382" y="1267968"/>
                    <a:pt x="891308" y="1253988"/>
                  </a:cubicBezTo>
                  <a:cubicBezTo>
                    <a:pt x="894234" y="1239683"/>
                    <a:pt x="898298" y="1222776"/>
                    <a:pt x="905938" y="1207171"/>
                  </a:cubicBezTo>
                  <a:cubicBezTo>
                    <a:pt x="912766" y="1193190"/>
                    <a:pt x="922844" y="1182136"/>
                    <a:pt x="934874" y="1175471"/>
                  </a:cubicBezTo>
                  <a:cubicBezTo>
                    <a:pt x="941539" y="1171732"/>
                    <a:pt x="948529" y="1169944"/>
                    <a:pt x="956169" y="1169944"/>
                  </a:cubicBezTo>
                  <a:lnTo>
                    <a:pt x="957470" y="1169944"/>
                  </a:lnTo>
                  <a:cubicBezTo>
                    <a:pt x="966086" y="1170269"/>
                    <a:pt x="974377" y="1173196"/>
                    <a:pt x="982016" y="1179048"/>
                  </a:cubicBezTo>
                  <a:cubicBezTo>
                    <a:pt x="994534" y="1188476"/>
                    <a:pt x="1002011" y="1204407"/>
                    <a:pt x="1007701" y="1218712"/>
                  </a:cubicBezTo>
                  <a:cubicBezTo>
                    <a:pt x="1011277" y="1227816"/>
                    <a:pt x="1013879" y="1235619"/>
                    <a:pt x="1015666" y="1242934"/>
                  </a:cubicBezTo>
                  <a:cubicBezTo>
                    <a:pt x="1022819" y="1273170"/>
                    <a:pt x="1027533" y="1302756"/>
                    <a:pt x="1029972" y="1331041"/>
                  </a:cubicBezTo>
                  <a:cubicBezTo>
                    <a:pt x="1032735" y="1364366"/>
                    <a:pt x="1032572" y="1399316"/>
                    <a:pt x="1029809" y="1440932"/>
                  </a:cubicBezTo>
                  <a:cubicBezTo>
                    <a:pt x="1027370" y="1476695"/>
                    <a:pt x="1021193" y="1511808"/>
                    <a:pt x="1014528" y="1547571"/>
                  </a:cubicBezTo>
                  <a:lnTo>
                    <a:pt x="1014528" y="1546596"/>
                  </a:lnTo>
                  <a:cubicBezTo>
                    <a:pt x="1013716" y="1551148"/>
                    <a:pt x="1012903" y="1555862"/>
                    <a:pt x="1012090" y="1560413"/>
                  </a:cubicBezTo>
                  <a:cubicBezTo>
                    <a:pt x="1007864" y="1582359"/>
                    <a:pt x="1003312" y="1604467"/>
                    <a:pt x="998922" y="1625925"/>
                  </a:cubicBezTo>
                  <a:lnTo>
                    <a:pt x="998272" y="1629339"/>
                  </a:lnTo>
                  <a:lnTo>
                    <a:pt x="997460" y="1633078"/>
                  </a:lnTo>
                  <a:cubicBezTo>
                    <a:pt x="992258" y="1658275"/>
                    <a:pt x="986893" y="1684447"/>
                    <a:pt x="982016" y="1710131"/>
                  </a:cubicBezTo>
                  <a:cubicBezTo>
                    <a:pt x="978765" y="1727688"/>
                    <a:pt x="976165" y="1745569"/>
                    <a:pt x="973563" y="1762963"/>
                  </a:cubicBezTo>
                  <a:lnTo>
                    <a:pt x="973563" y="1763613"/>
                  </a:lnTo>
                  <a:cubicBezTo>
                    <a:pt x="970313" y="1784746"/>
                    <a:pt x="966898" y="1806529"/>
                    <a:pt x="962834" y="1827662"/>
                  </a:cubicBezTo>
                  <a:cubicBezTo>
                    <a:pt x="962509" y="1829613"/>
                    <a:pt x="961859" y="1831564"/>
                    <a:pt x="961047" y="1833352"/>
                  </a:cubicBezTo>
                  <a:cubicBezTo>
                    <a:pt x="961208" y="1833839"/>
                    <a:pt x="961534" y="1834490"/>
                    <a:pt x="961696" y="1835140"/>
                  </a:cubicBezTo>
                  <a:cubicBezTo>
                    <a:pt x="962022" y="1835790"/>
                    <a:pt x="962185" y="1836603"/>
                    <a:pt x="962509" y="1837253"/>
                  </a:cubicBezTo>
                  <a:lnTo>
                    <a:pt x="962509" y="1837903"/>
                  </a:lnTo>
                  <a:lnTo>
                    <a:pt x="965111" y="1844406"/>
                  </a:lnTo>
                  <a:lnTo>
                    <a:pt x="967386" y="1850908"/>
                  </a:lnTo>
                  <a:lnTo>
                    <a:pt x="967061" y="1850258"/>
                  </a:lnTo>
                  <a:lnTo>
                    <a:pt x="968199" y="1853021"/>
                  </a:lnTo>
                  <a:lnTo>
                    <a:pt x="970313" y="1859036"/>
                  </a:lnTo>
                  <a:lnTo>
                    <a:pt x="970637" y="1860012"/>
                  </a:lnTo>
                  <a:lnTo>
                    <a:pt x="971450" y="1862125"/>
                  </a:lnTo>
                  <a:cubicBezTo>
                    <a:pt x="971450" y="1862125"/>
                    <a:pt x="971450" y="1862125"/>
                    <a:pt x="971775" y="1862775"/>
                  </a:cubicBezTo>
                  <a:cubicBezTo>
                    <a:pt x="992421" y="1919508"/>
                    <a:pt x="1010953" y="1970552"/>
                    <a:pt x="1029159" y="2022246"/>
                  </a:cubicBezTo>
                  <a:lnTo>
                    <a:pt x="1030947" y="2027123"/>
                  </a:lnTo>
                  <a:cubicBezTo>
                    <a:pt x="1039238" y="2050694"/>
                    <a:pt x="1047853" y="2075078"/>
                    <a:pt x="1055494" y="2099300"/>
                  </a:cubicBezTo>
                  <a:cubicBezTo>
                    <a:pt x="1058583" y="2108728"/>
                    <a:pt x="1061509" y="2118970"/>
                    <a:pt x="1065247" y="2132462"/>
                  </a:cubicBezTo>
                  <a:lnTo>
                    <a:pt x="1002011" y="2132462"/>
                  </a:lnTo>
                  <a:close/>
                </a:path>
              </a:pathLst>
            </a:custGeom>
            <a:solidFill>
              <a:srgbClr val="6CA44D"/>
            </a:solidFill>
            <a:ln w="1625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F894BE11-BD50-6C9A-330A-8E33E2B6F374}"/>
                </a:ext>
              </a:extLst>
            </p:cNvPr>
            <p:cNvSpPr/>
            <p:nvPr/>
          </p:nvSpPr>
          <p:spPr>
            <a:xfrm>
              <a:off x="1893661" y="5343713"/>
              <a:ext cx="698182" cy="1715983"/>
            </a:xfrm>
            <a:custGeom>
              <a:avLst/>
              <a:gdLst>
                <a:gd name="connsiteX0" fmla="*/ 0 w 698182"/>
                <a:gd name="connsiteY0" fmla="*/ 1715821 h 1715983"/>
                <a:gd name="connsiteX1" fmla="*/ 1788 w 698182"/>
                <a:gd name="connsiteY1" fmla="*/ 1702653 h 1715983"/>
                <a:gd name="connsiteX2" fmla="*/ 15443 w 698182"/>
                <a:gd name="connsiteY2" fmla="*/ 1618772 h 1715983"/>
                <a:gd name="connsiteX3" fmla="*/ 46167 w 698182"/>
                <a:gd name="connsiteY3" fmla="*/ 1451336 h 1715983"/>
                <a:gd name="connsiteX4" fmla="*/ 87945 w 698182"/>
                <a:gd name="connsiteY4" fmla="*/ 1280973 h 1715983"/>
                <a:gd name="connsiteX5" fmla="*/ 129886 w 698182"/>
                <a:gd name="connsiteY5" fmla="*/ 1117437 h 1715983"/>
                <a:gd name="connsiteX6" fmla="*/ 232136 w 698182"/>
                <a:gd name="connsiteY6" fmla="*/ 787928 h 1715983"/>
                <a:gd name="connsiteX7" fmla="*/ 291470 w 698182"/>
                <a:gd name="connsiteY7" fmla="*/ 624718 h 1715983"/>
                <a:gd name="connsiteX8" fmla="*/ 351942 w 698182"/>
                <a:gd name="connsiteY8" fmla="*/ 460207 h 1715983"/>
                <a:gd name="connsiteX9" fmla="*/ 420705 w 698182"/>
                <a:gd name="connsiteY9" fmla="*/ 306588 h 1715983"/>
                <a:gd name="connsiteX10" fmla="*/ 500360 w 698182"/>
                <a:gd name="connsiteY10" fmla="*/ 150368 h 1715983"/>
                <a:gd name="connsiteX11" fmla="*/ 547502 w 698182"/>
                <a:gd name="connsiteY11" fmla="*/ 69738 h 1715983"/>
                <a:gd name="connsiteX12" fmla="*/ 572536 w 698182"/>
                <a:gd name="connsiteY12" fmla="*/ 31537 h 1715983"/>
                <a:gd name="connsiteX13" fmla="*/ 585216 w 698182"/>
                <a:gd name="connsiteY13" fmla="*/ 14305 h 1715983"/>
                <a:gd name="connsiteX14" fmla="*/ 606674 w 698182"/>
                <a:gd name="connsiteY14" fmla="*/ 325 h 1715983"/>
                <a:gd name="connsiteX15" fmla="*/ 637073 w 698182"/>
                <a:gd name="connsiteY15" fmla="*/ 17069 h 1715983"/>
                <a:gd name="connsiteX16" fmla="*/ 633009 w 698182"/>
                <a:gd name="connsiteY16" fmla="*/ 48443 h 1715983"/>
                <a:gd name="connsiteX17" fmla="*/ 617403 w 698182"/>
                <a:gd name="connsiteY17" fmla="*/ 72827 h 1715983"/>
                <a:gd name="connsiteX18" fmla="*/ 541650 w 698182"/>
                <a:gd name="connsiteY18" fmla="*/ 205313 h 1715983"/>
                <a:gd name="connsiteX19" fmla="*/ 470936 w 698182"/>
                <a:gd name="connsiteY19" fmla="*/ 348203 h 1715983"/>
                <a:gd name="connsiteX20" fmla="*/ 405262 w 698182"/>
                <a:gd name="connsiteY20" fmla="*/ 498897 h 1715983"/>
                <a:gd name="connsiteX21" fmla="*/ 344790 w 698182"/>
                <a:gd name="connsiteY21" fmla="*/ 664220 h 1715983"/>
                <a:gd name="connsiteX22" fmla="*/ 297160 w 698182"/>
                <a:gd name="connsiteY22" fmla="*/ 793943 h 1715983"/>
                <a:gd name="connsiteX23" fmla="*/ 255707 w 698182"/>
                <a:gd name="connsiteY23" fmla="*/ 916188 h 1715983"/>
                <a:gd name="connsiteX24" fmla="*/ 205313 w 698182"/>
                <a:gd name="connsiteY24" fmla="*/ 1080536 h 1715983"/>
                <a:gd name="connsiteX25" fmla="*/ 160284 w 698182"/>
                <a:gd name="connsiteY25" fmla="*/ 1248136 h 1715983"/>
                <a:gd name="connsiteX26" fmla="*/ 131186 w 698182"/>
                <a:gd name="connsiteY26" fmla="*/ 1363391 h 1715983"/>
                <a:gd name="connsiteX27" fmla="*/ 160934 w 698182"/>
                <a:gd name="connsiteY27" fmla="*/ 1293490 h 1715983"/>
                <a:gd name="connsiteX28" fmla="*/ 197510 w 698182"/>
                <a:gd name="connsiteY28" fmla="*/ 1218225 h 1715983"/>
                <a:gd name="connsiteX29" fmla="*/ 239288 w 698182"/>
                <a:gd name="connsiteY29" fmla="*/ 1140196 h 1715983"/>
                <a:gd name="connsiteX30" fmla="*/ 336337 w 698182"/>
                <a:gd name="connsiteY30" fmla="*/ 993567 h 1715983"/>
                <a:gd name="connsiteX31" fmla="*/ 390957 w 698182"/>
                <a:gd name="connsiteY31" fmla="*/ 926267 h 1715983"/>
                <a:gd name="connsiteX32" fmla="*/ 448178 w 698182"/>
                <a:gd name="connsiteY32" fmla="*/ 862218 h 1715983"/>
                <a:gd name="connsiteX33" fmla="*/ 513202 w 698182"/>
                <a:gd name="connsiteY33" fmla="*/ 802071 h 1715983"/>
                <a:gd name="connsiteX34" fmla="*/ 575950 w 698182"/>
                <a:gd name="connsiteY34" fmla="*/ 750214 h 1715983"/>
                <a:gd name="connsiteX35" fmla="*/ 608950 w 698182"/>
                <a:gd name="connsiteY35" fmla="*/ 726155 h 1715983"/>
                <a:gd name="connsiteX36" fmla="*/ 641949 w 698182"/>
                <a:gd name="connsiteY36" fmla="*/ 714126 h 1715983"/>
                <a:gd name="connsiteX37" fmla="*/ 662432 w 698182"/>
                <a:gd name="connsiteY37" fmla="*/ 716239 h 1715983"/>
                <a:gd name="connsiteX38" fmla="*/ 681939 w 698182"/>
                <a:gd name="connsiteY38" fmla="*/ 730219 h 1715983"/>
                <a:gd name="connsiteX39" fmla="*/ 692668 w 698182"/>
                <a:gd name="connsiteY39" fmla="*/ 750539 h 1715983"/>
                <a:gd name="connsiteX40" fmla="*/ 697057 w 698182"/>
                <a:gd name="connsiteY40" fmla="*/ 771022 h 1715983"/>
                <a:gd name="connsiteX41" fmla="*/ 697220 w 698182"/>
                <a:gd name="connsiteY41" fmla="*/ 810036 h 1715983"/>
                <a:gd name="connsiteX42" fmla="*/ 691693 w 698182"/>
                <a:gd name="connsiteY42" fmla="*/ 852139 h 1715983"/>
                <a:gd name="connsiteX43" fmla="*/ 672673 w 698182"/>
                <a:gd name="connsiteY43" fmla="*/ 935695 h 1715983"/>
                <a:gd name="connsiteX44" fmla="*/ 647151 w 698182"/>
                <a:gd name="connsiteY44" fmla="*/ 1019089 h 1715983"/>
                <a:gd name="connsiteX45" fmla="*/ 615940 w 698182"/>
                <a:gd name="connsiteY45" fmla="*/ 1103620 h 1715983"/>
                <a:gd name="connsiteX46" fmla="*/ 581802 w 698182"/>
                <a:gd name="connsiteY46" fmla="*/ 1181323 h 1715983"/>
                <a:gd name="connsiteX47" fmla="*/ 502148 w 698182"/>
                <a:gd name="connsiteY47" fmla="*/ 1335918 h 1715983"/>
                <a:gd name="connsiteX48" fmla="*/ 454355 w 698182"/>
                <a:gd name="connsiteY48" fmla="*/ 1411346 h 1715983"/>
                <a:gd name="connsiteX49" fmla="*/ 405262 w 698182"/>
                <a:gd name="connsiteY49" fmla="*/ 1478646 h 1715983"/>
                <a:gd name="connsiteX50" fmla="*/ 352593 w 698182"/>
                <a:gd name="connsiteY50" fmla="*/ 1547083 h 1715983"/>
                <a:gd name="connsiteX51" fmla="*/ 297647 w 698182"/>
                <a:gd name="connsiteY51" fmla="*/ 1615684 h 1715983"/>
                <a:gd name="connsiteX52" fmla="*/ 240426 w 698182"/>
                <a:gd name="connsiteY52" fmla="*/ 1677131 h 1715983"/>
                <a:gd name="connsiteX53" fmla="*/ 202062 w 698182"/>
                <a:gd name="connsiteY53" fmla="*/ 1715983 h 1715983"/>
                <a:gd name="connsiteX54" fmla="*/ 488 w 698182"/>
                <a:gd name="connsiteY54" fmla="*/ 1715983 h 171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98182" h="1715983">
                  <a:moveTo>
                    <a:pt x="0" y="1715821"/>
                  </a:moveTo>
                  <a:cubicBezTo>
                    <a:pt x="650" y="1711432"/>
                    <a:pt x="1138" y="1707043"/>
                    <a:pt x="1788" y="1702653"/>
                  </a:cubicBezTo>
                  <a:cubicBezTo>
                    <a:pt x="6015" y="1674531"/>
                    <a:pt x="10729" y="1646733"/>
                    <a:pt x="15443" y="1618772"/>
                  </a:cubicBezTo>
                  <a:cubicBezTo>
                    <a:pt x="24872" y="1562852"/>
                    <a:pt x="34138" y="1506769"/>
                    <a:pt x="46167" y="1451336"/>
                  </a:cubicBezTo>
                  <a:cubicBezTo>
                    <a:pt x="58684" y="1394277"/>
                    <a:pt x="73802" y="1337706"/>
                    <a:pt x="87945" y="1280973"/>
                  </a:cubicBezTo>
                  <a:cubicBezTo>
                    <a:pt x="101763" y="1226353"/>
                    <a:pt x="114930" y="1171570"/>
                    <a:pt x="129886" y="1117437"/>
                  </a:cubicBezTo>
                  <a:cubicBezTo>
                    <a:pt x="160447" y="1006571"/>
                    <a:pt x="194259" y="896518"/>
                    <a:pt x="232136" y="787928"/>
                  </a:cubicBezTo>
                  <a:cubicBezTo>
                    <a:pt x="251155" y="733308"/>
                    <a:pt x="271800" y="679176"/>
                    <a:pt x="291470" y="624718"/>
                  </a:cubicBezTo>
                  <a:cubicBezTo>
                    <a:pt x="311302" y="569773"/>
                    <a:pt x="330485" y="514665"/>
                    <a:pt x="351942" y="460207"/>
                  </a:cubicBezTo>
                  <a:cubicBezTo>
                    <a:pt x="372425" y="408026"/>
                    <a:pt x="395996" y="356982"/>
                    <a:pt x="420705" y="306588"/>
                  </a:cubicBezTo>
                  <a:cubicBezTo>
                    <a:pt x="446390" y="254081"/>
                    <a:pt x="472887" y="202062"/>
                    <a:pt x="500360" y="150368"/>
                  </a:cubicBezTo>
                  <a:cubicBezTo>
                    <a:pt x="514990" y="122733"/>
                    <a:pt x="530921" y="96073"/>
                    <a:pt x="547502" y="69738"/>
                  </a:cubicBezTo>
                  <a:cubicBezTo>
                    <a:pt x="555630" y="56896"/>
                    <a:pt x="563758" y="43891"/>
                    <a:pt x="572536" y="31537"/>
                  </a:cubicBezTo>
                  <a:cubicBezTo>
                    <a:pt x="576600" y="25684"/>
                    <a:pt x="580827" y="19832"/>
                    <a:pt x="585216" y="14305"/>
                  </a:cubicBezTo>
                  <a:cubicBezTo>
                    <a:pt x="590906" y="7315"/>
                    <a:pt x="597245" y="1788"/>
                    <a:pt x="606674" y="325"/>
                  </a:cubicBezTo>
                  <a:cubicBezTo>
                    <a:pt x="619029" y="-1626"/>
                    <a:pt x="632196" y="5364"/>
                    <a:pt x="637073" y="17069"/>
                  </a:cubicBezTo>
                  <a:cubicBezTo>
                    <a:pt x="641624" y="28123"/>
                    <a:pt x="638861" y="38689"/>
                    <a:pt x="633009" y="48443"/>
                  </a:cubicBezTo>
                  <a:cubicBezTo>
                    <a:pt x="627969" y="56733"/>
                    <a:pt x="622605" y="64699"/>
                    <a:pt x="617403" y="72827"/>
                  </a:cubicBezTo>
                  <a:cubicBezTo>
                    <a:pt x="590255" y="115905"/>
                    <a:pt x="564733" y="159796"/>
                    <a:pt x="541650" y="205313"/>
                  </a:cubicBezTo>
                  <a:cubicBezTo>
                    <a:pt x="517591" y="252781"/>
                    <a:pt x="493857" y="300248"/>
                    <a:pt x="470936" y="348203"/>
                  </a:cubicBezTo>
                  <a:cubicBezTo>
                    <a:pt x="447690" y="397784"/>
                    <a:pt x="424932" y="447690"/>
                    <a:pt x="405262" y="498897"/>
                  </a:cubicBezTo>
                  <a:cubicBezTo>
                    <a:pt x="384292" y="553679"/>
                    <a:pt x="364947" y="609112"/>
                    <a:pt x="344790" y="664220"/>
                  </a:cubicBezTo>
                  <a:cubicBezTo>
                    <a:pt x="329021" y="707461"/>
                    <a:pt x="312603" y="750539"/>
                    <a:pt x="297160" y="793943"/>
                  </a:cubicBezTo>
                  <a:cubicBezTo>
                    <a:pt x="282692" y="834420"/>
                    <a:pt x="269037" y="875223"/>
                    <a:pt x="255707" y="916188"/>
                  </a:cubicBezTo>
                  <a:cubicBezTo>
                    <a:pt x="238150" y="970808"/>
                    <a:pt x="221569" y="1025591"/>
                    <a:pt x="205313" y="1080536"/>
                  </a:cubicBezTo>
                  <a:cubicBezTo>
                    <a:pt x="188895" y="1136132"/>
                    <a:pt x="174427" y="1192052"/>
                    <a:pt x="160284" y="1248136"/>
                  </a:cubicBezTo>
                  <a:cubicBezTo>
                    <a:pt x="150531" y="1286500"/>
                    <a:pt x="140777" y="1325027"/>
                    <a:pt x="131186" y="1363391"/>
                  </a:cubicBezTo>
                  <a:cubicBezTo>
                    <a:pt x="140614" y="1339982"/>
                    <a:pt x="150531" y="1316736"/>
                    <a:pt x="160934" y="1293490"/>
                  </a:cubicBezTo>
                  <a:cubicBezTo>
                    <a:pt x="172314" y="1267968"/>
                    <a:pt x="184668" y="1242934"/>
                    <a:pt x="197510" y="1218225"/>
                  </a:cubicBezTo>
                  <a:cubicBezTo>
                    <a:pt x="211165" y="1192052"/>
                    <a:pt x="224658" y="1165880"/>
                    <a:pt x="239288" y="1140196"/>
                  </a:cubicBezTo>
                  <a:cubicBezTo>
                    <a:pt x="268224" y="1089152"/>
                    <a:pt x="300248" y="1039896"/>
                    <a:pt x="336337" y="993567"/>
                  </a:cubicBezTo>
                  <a:cubicBezTo>
                    <a:pt x="354056" y="970808"/>
                    <a:pt x="372262" y="948212"/>
                    <a:pt x="390957" y="926267"/>
                  </a:cubicBezTo>
                  <a:cubicBezTo>
                    <a:pt x="409489" y="904484"/>
                    <a:pt x="428183" y="882863"/>
                    <a:pt x="448178" y="862218"/>
                  </a:cubicBezTo>
                  <a:cubicBezTo>
                    <a:pt x="468823" y="841085"/>
                    <a:pt x="490931" y="821416"/>
                    <a:pt x="513202" y="802071"/>
                  </a:cubicBezTo>
                  <a:cubicBezTo>
                    <a:pt x="533685" y="784189"/>
                    <a:pt x="554492" y="766795"/>
                    <a:pt x="575950" y="750214"/>
                  </a:cubicBezTo>
                  <a:cubicBezTo>
                    <a:pt x="586679" y="741924"/>
                    <a:pt x="597571" y="733471"/>
                    <a:pt x="608950" y="726155"/>
                  </a:cubicBezTo>
                  <a:cubicBezTo>
                    <a:pt x="619029" y="719653"/>
                    <a:pt x="629920" y="715427"/>
                    <a:pt x="641949" y="714126"/>
                  </a:cubicBezTo>
                  <a:cubicBezTo>
                    <a:pt x="648777" y="713313"/>
                    <a:pt x="655930" y="713638"/>
                    <a:pt x="662432" y="716239"/>
                  </a:cubicBezTo>
                  <a:cubicBezTo>
                    <a:pt x="669585" y="719003"/>
                    <a:pt x="677225" y="724042"/>
                    <a:pt x="681939" y="730219"/>
                  </a:cubicBezTo>
                  <a:cubicBezTo>
                    <a:pt x="686653" y="736559"/>
                    <a:pt x="690230" y="743062"/>
                    <a:pt x="692668" y="750539"/>
                  </a:cubicBezTo>
                  <a:cubicBezTo>
                    <a:pt x="694781" y="757204"/>
                    <a:pt x="696082" y="764032"/>
                    <a:pt x="697057" y="771022"/>
                  </a:cubicBezTo>
                  <a:cubicBezTo>
                    <a:pt x="698845" y="783864"/>
                    <a:pt x="698195" y="797194"/>
                    <a:pt x="697220" y="810036"/>
                  </a:cubicBezTo>
                  <a:cubicBezTo>
                    <a:pt x="696082" y="824179"/>
                    <a:pt x="694294" y="838159"/>
                    <a:pt x="691693" y="852139"/>
                  </a:cubicBezTo>
                  <a:cubicBezTo>
                    <a:pt x="686166" y="880262"/>
                    <a:pt x="680151" y="908060"/>
                    <a:pt x="672673" y="935695"/>
                  </a:cubicBezTo>
                  <a:cubicBezTo>
                    <a:pt x="665033" y="963818"/>
                    <a:pt x="656417" y="991453"/>
                    <a:pt x="647151" y="1019089"/>
                  </a:cubicBezTo>
                  <a:cubicBezTo>
                    <a:pt x="637560" y="1047537"/>
                    <a:pt x="627157" y="1075659"/>
                    <a:pt x="615940" y="1103620"/>
                  </a:cubicBezTo>
                  <a:cubicBezTo>
                    <a:pt x="605373" y="1129955"/>
                    <a:pt x="593669" y="1155639"/>
                    <a:pt x="581802" y="1181323"/>
                  </a:cubicBezTo>
                  <a:cubicBezTo>
                    <a:pt x="557581" y="1233993"/>
                    <a:pt x="531409" y="1285687"/>
                    <a:pt x="502148" y="1335918"/>
                  </a:cubicBezTo>
                  <a:cubicBezTo>
                    <a:pt x="487192" y="1361603"/>
                    <a:pt x="471261" y="1386799"/>
                    <a:pt x="454355" y="1411346"/>
                  </a:cubicBezTo>
                  <a:cubicBezTo>
                    <a:pt x="438587" y="1434267"/>
                    <a:pt x="422006" y="1456538"/>
                    <a:pt x="405262" y="1478646"/>
                  </a:cubicBezTo>
                  <a:cubicBezTo>
                    <a:pt x="387868" y="1501567"/>
                    <a:pt x="370149" y="1524325"/>
                    <a:pt x="352593" y="1547083"/>
                  </a:cubicBezTo>
                  <a:cubicBezTo>
                    <a:pt x="334549" y="1570167"/>
                    <a:pt x="316504" y="1593251"/>
                    <a:pt x="297647" y="1615684"/>
                  </a:cubicBezTo>
                  <a:cubicBezTo>
                    <a:pt x="279603" y="1637142"/>
                    <a:pt x="259933" y="1657137"/>
                    <a:pt x="240426" y="1677131"/>
                  </a:cubicBezTo>
                  <a:cubicBezTo>
                    <a:pt x="227747" y="1690136"/>
                    <a:pt x="214904" y="1703141"/>
                    <a:pt x="202062" y="1715983"/>
                  </a:cubicBezTo>
                  <a:lnTo>
                    <a:pt x="488" y="1715983"/>
                  </a:lnTo>
                  <a:close/>
                </a:path>
              </a:pathLst>
            </a:custGeom>
            <a:solidFill>
              <a:srgbClr val="4E965E"/>
            </a:solidFill>
            <a:ln w="1625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CC833633-D1AE-3D13-ABF2-F139C7E6043C}"/>
                </a:ext>
              </a:extLst>
            </p:cNvPr>
            <p:cNvSpPr/>
            <p:nvPr/>
          </p:nvSpPr>
          <p:spPr>
            <a:xfrm>
              <a:off x="1532101" y="5932461"/>
              <a:ext cx="346654" cy="1127071"/>
            </a:xfrm>
            <a:custGeom>
              <a:avLst/>
              <a:gdLst>
                <a:gd name="connsiteX0" fmla="*/ 210542 w 346654"/>
                <a:gd name="connsiteY0" fmla="*/ 1127072 h 1127071"/>
                <a:gd name="connsiteX1" fmla="*/ 167788 w 346654"/>
                <a:gd name="connsiteY1" fmla="*/ 1006940 h 1127071"/>
                <a:gd name="connsiteX2" fmla="*/ 114631 w 346654"/>
                <a:gd name="connsiteY2" fmla="*/ 851533 h 1127071"/>
                <a:gd name="connsiteX3" fmla="*/ 58873 w 346654"/>
                <a:gd name="connsiteY3" fmla="*/ 689623 h 1127071"/>
                <a:gd name="connsiteX4" fmla="*/ 37740 w 346654"/>
                <a:gd name="connsiteY4" fmla="*/ 609156 h 1127071"/>
                <a:gd name="connsiteX5" fmla="*/ 19534 w 346654"/>
                <a:gd name="connsiteY5" fmla="*/ 523649 h 1127071"/>
                <a:gd name="connsiteX6" fmla="*/ 1327 w 346654"/>
                <a:gd name="connsiteY6" fmla="*/ 351823 h 1127071"/>
                <a:gd name="connsiteX7" fmla="*/ 5391 w 346654"/>
                <a:gd name="connsiteY7" fmla="*/ 177721 h 1127071"/>
                <a:gd name="connsiteX8" fmla="*/ 9780 w 346654"/>
                <a:gd name="connsiteY8" fmla="*/ 137732 h 1127071"/>
                <a:gd name="connsiteX9" fmla="*/ 18558 w 346654"/>
                <a:gd name="connsiteY9" fmla="*/ 92702 h 1127071"/>
                <a:gd name="connsiteX10" fmla="*/ 46194 w 346654"/>
                <a:gd name="connsiteY10" fmla="*/ 33693 h 1127071"/>
                <a:gd name="connsiteX11" fmla="*/ 82607 w 346654"/>
                <a:gd name="connsiteY11" fmla="*/ 3132 h 1127071"/>
                <a:gd name="connsiteX12" fmla="*/ 107154 w 346654"/>
                <a:gd name="connsiteY12" fmla="*/ 368 h 1127071"/>
                <a:gd name="connsiteX13" fmla="*/ 124548 w 346654"/>
                <a:gd name="connsiteY13" fmla="*/ 5570 h 1127071"/>
                <a:gd name="connsiteX14" fmla="*/ 147306 w 346654"/>
                <a:gd name="connsiteY14" fmla="*/ 20363 h 1127071"/>
                <a:gd name="connsiteX15" fmla="*/ 163562 w 346654"/>
                <a:gd name="connsiteY15" fmla="*/ 34994 h 1127071"/>
                <a:gd name="connsiteX16" fmla="*/ 189572 w 346654"/>
                <a:gd name="connsiteY16" fmla="*/ 63442 h 1127071"/>
                <a:gd name="connsiteX17" fmla="*/ 237527 w 346654"/>
                <a:gd name="connsiteY17" fmla="*/ 131229 h 1127071"/>
                <a:gd name="connsiteX18" fmla="*/ 273290 w 346654"/>
                <a:gd name="connsiteY18" fmla="*/ 206820 h 1127071"/>
                <a:gd name="connsiteX19" fmla="*/ 295561 w 346654"/>
                <a:gd name="connsiteY19" fmla="*/ 283060 h 1127071"/>
                <a:gd name="connsiteX20" fmla="*/ 315393 w 346654"/>
                <a:gd name="connsiteY20" fmla="*/ 364665 h 1127071"/>
                <a:gd name="connsiteX21" fmla="*/ 330836 w 346654"/>
                <a:gd name="connsiteY21" fmla="*/ 447896 h 1127071"/>
                <a:gd name="connsiteX22" fmla="*/ 344979 w 346654"/>
                <a:gd name="connsiteY22" fmla="*/ 617934 h 1127071"/>
                <a:gd name="connsiteX23" fmla="*/ 345141 w 346654"/>
                <a:gd name="connsiteY23" fmla="*/ 790735 h 1127071"/>
                <a:gd name="connsiteX24" fmla="*/ 340265 w 346654"/>
                <a:gd name="connsiteY24" fmla="*/ 882094 h 1127071"/>
                <a:gd name="connsiteX25" fmla="*/ 332299 w 346654"/>
                <a:gd name="connsiteY25" fmla="*/ 968251 h 1127071"/>
                <a:gd name="connsiteX26" fmla="*/ 321895 w 346654"/>
                <a:gd name="connsiteY26" fmla="*/ 1052457 h 1127071"/>
                <a:gd name="connsiteX27" fmla="*/ 311492 w 346654"/>
                <a:gd name="connsiteY27" fmla="*/ 1126909 h 1127071"/>
                <a:gd name="connsiteX28" fmla="*/ 210217 w 346654"/>
                <a:gd name="connsiteY28" fmla="*/ 1126909 h 112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6654" h="1127071">
                  <a:moveTo>
                    <a:pt x="210542" y="1127072"/>
                  </a:moveTo>
                  <a:cubicBezTo>
                    <a:pt x="196399" y="1086919"/>
                    <a:pt x="182094" y="1046930"/>
                    <a:pt x="167788" y="1006940"/>
                  </a:cubicBezTo>
                  <a:cubicBezTo>
                    <a:pt x="149257" y="955408"/>
                    <a:pt x="132676" y="903227"/>
                    <a:pt x="114631" y="851533"/>
                  </a:cubicBezTo>
                  <a:cubicBezTo>
                    <a:pt x="95774" y="797725"/>
                    <a:pt x="75780" y="744243"/>
                    <a:pt x="58873" y="689623"/>
                  </a:cubicBezTo>
                  <a:cubicBezTo>
                    <a:pt x="50745" y="663126"/>
                    <a:pt x="44243" y="636141"/>
                    <a:pt x="37740" y="609156"/>
                  </a:cubicBezTo>
                  <a:cubicBezTo>
                    <a:pt x="30913" y="580870"/>
                    <a:pt x="24736" y="552422"/>
                    <a:pt x="19534" y="523649"/>
                  </a:cubicBezTo>
                  <a:cubicBezTo>
                    <a:pt x="9292" y="466916"/>
                    <a:pt x="4578" y="409369"/>
                    <a:pt x="1327" y="351823"/>
                  </a:cubicBezTo>
                  <a:cubicBezTo>
                    <a:pt x="-1924" y="293789"/>
                    <a:pt x="1327" y="235755"/>
                    <a:pt x="5391" y="177721"/>
                  </a:cubicBezTo>
                  <a:cubicBezTo>
                    <a:pt x="6366" y="164391"/>
                    <a:pt x="7829" y="150899"/>
                    <a:pt x="9780" y="137732"/>
                  </a:cubicBezTo>
                  <a:cubicBezTo>
                    <a:pt x="12056" y="122776"/>
                    <a:pt x="14169" y="107170"/>
                    <a:pt x="18558" y="92702"/>
                  </a:cubicBezTo>
                  <a:cubicBezTo>
                    <a:pt x="25061" y="71895"/>
                    <a:pt x="33351" y="51412"/>
                    <a:pt x="46194" y="33693"/>
                  </a:cubicBezTo>
                  <a:cubicBezTo>
                    <a:pt x="55622" y="20688"/>
                    <a:pt x="67164" y="8496"/>
                    <a:pt x="82607" y="3132"/>
                  </a:cubicBezTo>
                  <a:cubicBezTo>
                    <a:pt x="90735" y="368"/>
                    <a:pt x="98538" y="-607"/>
                    <a:pt x="107154" y="368"/>
                  </a:cubicBezTo>
                  <a:cubicBezTo>
                    <a:pt x="113168" y="1019"/>
                    <a:pt x="119020" y="3457"/>
                    <a:pt x="124548" y="5570"/>
                  </a:cubicBezTo>
                  <a:cubicBezTo>
                    <a:pt x="133001" y="8984"/>
                    <a:pt x="140316" y="14511"/>
                    <a:pt x="147306" y="20363"/>
                  </a:cubicBezTo>
                  <a:cubicBezTo>
                    <a:pt x="152996" y="25078"/>
                    <a:pt x="158360" y="29792"/>
                    <a:pt x="163562" y="34994"/>
                  </a:cubicBezTo>
                  <a:cubicBezTo>
                    <a:pt x="172828" y="43934"/>
                    <a:pt x="181281" y="53688"/>
                    <a:pt x="189572" y="63442"/>
                  </a:cubicBezTo>
                  <a:cubicBezTo>
                    <a:pt x="207291" y="84737"/>
                    <a:pt x="223059" y="107658"/>
                    <a:pt x="237527" y="131229"/>
                  </a:cubicBezTo>
                  <a:cubicBezTo>
                    <a:pt x="252320" y="154963"/>
                    <a:pt x="264024" y="180485"/>
                    <a:pt x="273290" y="206820"/>
                  </a:cubicBezTo>
                  <a:cubicBezTo>
                    <a:pt x="282068" y="231854"/>
                    <a:pt x="288896" y="257376"/>
                    <a:pt x="295561" y="283060"/>
                  </a:cubicBezTo>
                  <a:cubicBezTo>
                    <a:pt x="302551" y="310208"/>
                    <a:pt x="309378" y="337355"/>
                    <a:pt x="315393" y="364665"/>
                  </a:cubicBezTo>
                  <a:cubicBezTo>
                    <a:pt x="321570" y="392138"/>
                    <a:pt x="326447" y="419936"/>
                    <a:pt x="330836" y="447896"/>
                  </a:cubicBezTo>
                  <a:cubicBezTo>
                    <a:pt x="339614" y="504142"/>
                    <a:pt x="342866" y="561038"/>
                    <a:pt x="344979" y="617934"/>
                  </a:cubicBezTo>
                  <a:cubicBezTo>
                    <a:pt x="346930" y="675480"/>
                    <a:pt x="347417" y="733189"/>
                    <a:pt x="345141" y="790735"/>
                  </a:cubicBezTo>
                  <a:cubicBezTo>
                    <a:pt x="344004" y="821296"/>
                    <a:pt x="342540" y="851695"/>
                    <a:pt x="340265" y="882094"/>
                  </a:cubicBezTo>
                  <a:cubicBezTo>
                    <a:pt x="338151" y="910867"/>
                    <a:pt x="335388" y="939640"/>
                    <a:pt x="332299" y="968251"/>
                  </a:cubicBezTo>
                  <a:cubicBezTo>
                    <a:pt x="329373" y="996374"/>
                    <a:pt x="325797" y="1024496"/>
                    <a:pt x="321895" y="1052457"/>
                  </a:cubicBezTo>
                  <a:cubicBezTo>
                    <a:pt x="318482" y="1077328"/>
                    <a:pt x="314418" y="1102038"/>
                    <a:pt x="311492" y="1126909"/>
                  </a:cubicBezTo>
                  <a:lnTo>
                    <a:pt x="210217" y="1126909"/>
                  </a:lnTo>
                  <a:close/>
                </a:path>
              </a:pathLst>
            </a:custGeom>
            <a:solidFill>
              <a:srgbClr val="4E965E"/>
            </a:solidFill>
            <a:ln w="1625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B586C978-140E-3C90-E287-FFAC70F25430}"/>
                </a:ext>
              </a:extLst>
            </p:cNvPr>
            <p:cNvSpPr/>
            <p:nvPr/>
          </p:nvSpPr>
          <p:spPr>
            <a:xfrm>
              <a:off x="2459748" y="5056774"/>
              <a:ext cx="316478" cy="370169"/>
            </a:xfrm>
            <a:custGeom>
              <a:avLst/>
              <a:gdLst>
                <a:gd name="connsiteX0" fmla="*/ 75537 w 316478"/>
                <a:gd name="connsiteY0" fmla="*/ 367894 h 370169"/>
                <a:gd name="connsiteX1" fmla="*/ 51966 w 316478"/>
                <a:gd name="connsiteY1" fmla="*/ 359441 h 370169"/>
                <a:gd name="connsiteX2" fmla="*/ 31809 w 316478"/>
                <a:gd name="connsiteY2" fmla="*/ 345948 h 370169"/>
                <a:gd name="connsiteX3" fmla="*/ 6612 w 316478"/>
                <a:gd name="connsiteY3" fmla="*/ 304170 h 370169"/>
                <a:gd name="connsiteX4" fmla="*/ 2060 w 316478"/>
                <a:gd name="connsiteY4" fmla="*/ 224191 h 370169"/>
                <a:gd name="connsiteX5" fmla="*/ 17829 w 316478"/>
                <a:gd name="connsiteY5" fmla="*/ 148926 h 370169"/>
                <a:gd name="connsiteX6" fmla="*/ 28232 w 316478"/>
                <a:gd name="connsiteY6" fmla="*/ 114300 h 370169"/>
                <a:gd name="connsiteX7" fmla="*/ 33759 w 316478"/>
                <a:gd name="connsiteY7" fmla="*/ 100970 h 370169"/>
                <a:gd name="connsiteX8" fmla="*/ 42863 w 316478"/>
                <a:gd name="connsiteY8" fmla="*/ 65695 h 370169"/>
                <a:gd name="connsiteX9" fmla="*/ 70498 w 316478"/>
                <a:gd name="connsiteY9" fmla="*/ 11887 h 370169"/>
                <a:gd name="connsiteX10" fmla="*/ 110163 w 316478"/>
                <a:gd name="connsiteY10" fmla="*/ 1321 h 370169"/>
                <a:gd name="connsiteX11" fmla="*/ 128369 w 316478"/>
                <a:gd name="connsiteY11" fmla="*/ 11075 h 370169"/>
                <a:gd name="connsiteX12" fmla="*/ 140724 w 316478"/>
                <a:gd name="connsiteY12" fmla="*/ 31557 h 370169"/>
                <a:gd name="connsiteX13" fmla="*/ 143650 w 316478"/>
                <a:gd name="connsiteY13" fmla="*/ 55941 h 370169"/>
                <a:gd name="connsiteX14" fmla="*/ 142675 w 316478"/>
                <a:gd name="connsiteY14" fmla="*/ 77399 h 370169"/>
                <a:gd name="connsiteX15" fmla="*/ 139098 w 316478"/>
                <a:gd name="connsiteY15" fmla="*/ 105359 h 370169"/>
                <a:gd name="connsiteX16" fmla="*/ 151290 w 316478"/>
                <a:gd name="connsiteY16" fmla="*/ 86665 h 370169"/>
                <a:gd name="connsiteX17" fmla="*/ 163970 w 316478"/>
                <a:gd name="connsiteY17" fmla="*/ 70572 h 370169"/>
                <a:gd name="connsiteX18" fmla="*/ 191768 w 316478"/>
                <a:gd name="connsiteY18" fmla="*/ 46025 h 370169"/>
                <a:gd name="connsiteX19" fmla="*/ 213551 w 316478"/>
                <a:gd name="connsiteY19" fmla="*/ 41636 h 370169"/>
                <a:gd name="connsiteX20" fmla="*/ 231920 w 316478"/>
                <a:gd name="connsiteY20" fmla="*/ 48463 h 370169"/>
                <a:gd name="connsiteX21" fmla="*/ 244762 w 316478"/>
                <a:gd name="connsiteY21" fmla="*/ 63744 h 370169"/>
                <a:gd name="connsiteX22" fmla="*/ 247851 w 316478"/>
                <a:gd name="connsiteY22" fmla="*/ 86990 h 370169"/>
                <a:gd name="connsiteX23" fmla="*/ 235334 w 316478"/>
                <a:gd name="connsiteY23" fmla="*/ 125679 h 370169"/>
                <a:gd name="connsiteX24" fmla="*/ 227856 w 316478"/>
                <a:gd name="connsiteY24" fmla="*/ 141610 h 370169"/>
                <a:gd name="connsiteX25" fmla="*/ 258742 w 316478"/>
                <a:gd name="connsiteY25" fmla="*/ 133645 h 370169"/>
                <a:gd name="connsiteX26" fmla="*/ 277599 w 316478"/>
                <a:gd name="connsiteY26" fmla="*/ 134783 h 370169"/>
                <a:gd name="connsiteX27" fmla="*/ 301821 w 316478"/>
                <a:gd name="connsiteY27" fmla="*/ 143236 h 370169"/>
                <a:gd name="connsiteX28" fmla="*/ 315964 w 316478"/>
                <a:gd name="connsiteY28" fmla="*/ 178186 h 370169"/>
                <a:gd name="connsiteX29" fmla="*/ 311574 w 316478"/>
                <a:gd name="connsiteY29" fmla="*/ 194930 h 370169"/>
                <a:gd name="connsiteX30" fmla="*/ 296619 w 316478"/>
                <a:gd name="connsiteY30" fmla="*/ 222240 h 370169"/>
                <a:gd name="connsiteX31" fmla="*/ 274998 w 316478"/>
                <a:gd name="connsiteY31" fmla="*/ 248900 h 370169"/>
                <a:gd name="connsiteX32" fmla="*/ 221191 w 316478"/>
                <a:gd name="connsiteY32" fmla="*/ 302057 h 370169"/>
                <a:gd name="connsiteX33" fmla="*/ 161857 w 316478"/>
                <a:gd name="connsiteY33" fmla="*/ 347574 h 370169"/>
                <a:gd name="connsiteX34" fmla="*/ 121054 w 316478"/>
                <a:gd name="connsiteY34" fmla="*/ 366106 h 370169"/>
                <a:gd name="connsiteX35" fmla="*/ 94719 w 316478"/>
                <a:gd name="connsiteY35" fmla="*/ 370170 h 370169"/>
                <a:gd name="connsiteX36" fmla="*/ 75375 w 316478"/>
                <a:gd name="connsiteY36" fmla="*/ 368219 h 37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6478" h="370169">
                  <a:moveTo>
                    <a:pt x="75537" y="367894"/>
                  </a:moveTo>
                  <a:cubicBezTo>
                    <a:pt x="67247" y="366106"/>
                    <a:pt x="59444" y="363505"/>
                    <a:pt x="51966" y="359441"/>
                  </a:cubicBezTo>
                  <a:cubicBezTo>
                    <a:pt x="44976" y="355702"/>
                    <a:pt x="37661" y="351313"/>
                    <a:pt x="31809" y="345948"/>
                  </a:cubicBezTo>
                  <a:cubicBezTo>
                    <a:pt x="19779" y="334732"/>
                    <a:pt x="11001" y="319939"/>
                    <a:pt x="6612" y="304170"/>
                  </a:cubicBezTo>
                  <a:cubicBezTo>
                    <a:pt x="-703" y="278161"/>
                    <a:pt x="-1516" y="250851"/>
                    <a:pt x="2060" y="224191"/>
                  </a:cubicBezTo>
                  <a:cubicBezTo>
                    <a:pt x="5474" y="198831"/>
                    <a:pt x="11164" y="173635"/>
                    <a:pt x="17829" y="148926"/>
                  </a:cubicBezTo>
                  <a:cubicBezTo>
                    <a:pt x="20917" y="137221"/>
                    <a:pt x="24168" y="125679"/>
                    <a:pt x="28232" y="114300"/>
                  </a:cubicBezTo>
                  <a:cubicBezTo>
                    <a:pt x="29858" y="109911"/>
                    <a:pt x="31484" y="105197"/>
                    <a:pt x="33759" y="100970"/>
                  </a:cubicBezTo>
                  <a:cubicBezTo>
                    <a:pt x="36198" y="89103"/>
                    <a:pt x="39612" y="77399"/>
                    <a:pt x="42863" y="65695"/>
                  </a:cubicBezTo>
                  <a:cubicBezTo>
                    <a:pt x="48552" y="46188"/>
                    <a:pt x="55868" y="26518"/>
                    <a:pt x="70498" y="11887"/>
                  </a:cubicBezTo>
                  <a:cubicBezTo>
                    <a:pt x="81064" y="1484"/>
                    <a:pt x="96020" y="-2255"/>
                    <a:pt x="110163" y="1321"/>
                  </a:cubicBezTo>
                  <a:cubicBezTo>
                    <a:pt x="116665" y="2947"/>
                    <a:pt x="123655" y="6198"/>
                    <a:pt x="128369" y="11075"/>
                  </a:cubicBezTo>
                  <a:cubicBezTo>
                    <a:pt x="134384" y="17252"/>
                    <a:pt x="137960" y="23429"/>
                    <a:pt x="140724" y="31557"/>
                  </a:cubicBezTo>
                  <a:cubicBezTo>
                    <a:pt x="143162" y="39198"/>
                    <a:pt x="143650" y="47976"/>
                    <a:pt x="143650" y="55941"/>
                  </a:cubicBezTo>
                  <a:cubicBezTo>
                    <a:pt x="143650" y="63094"/>
                    <a:pt x="143325" y="70246"/>
                    <a:pt x="142675" y="77399"/>
                  </a:cubicBezTo>
                  <a:cubicBezTo>
                    <a:pt x="141862" y="86828"/>
                    <a:pt x="140561" y="96094"/>
                    <a:pt x="139098" y="105359"/>
                  </a:cubicBezTo>
                  <a:cubicBezTo>
                    <a:pt x="143000" y="99020"/>
                    <a:pt x="147064" y="92680"/>
                    <a:pt x="151290" y="86665"/>
                  </a:cubicBezTo>
                  <a:cubicBezTo>
                    <a:pt x="155192" y="81138"/>
                    <a:pt x="159581" y="75774"/>
                    <a:pt x="163970" y="70572"/>
                  </a:cubicBezTo>
                  <a:cubicBezTo>
                    <a:pt x="171935" y="60981"/>
                    <a:pt x="180063" y="51552"/>
                    <a:pt x="191768" y="46025"/>
                  </a:cubicBezTo>
                  <a:cubicBezTo>
                    <a:pt x="198433" y="42936"/>
                    <a:pt x="206236" y="40498"/>
                    <a:pt x="213551" y="41636"/>
                  </a:cubicBezTo>
                  <a:cubicBezTo>
                    <a:pt x="219891" y="42611"/>
                    <a:pt x="226881" y="44237"/>
                    <a:pt x="231920" y="48463"/>
                  </a:cubicBezTo>
                  <a:cubicBezTo>
                    <a:pt x="237122" y="52690"/>
                    <a:pt x="242161" y="57404"/>
                    <a:pt x="244762" y="63744"/>
                  </a:cubicBezTo>
                  <a:cubicBezTo>
                    <a:pt x="247851" y="71384"/>
                    <a:pt x="248989" y="78700"/>
                    <a:pt x="247851" y="86990"/>
                  </a:cubicBezTo>
                  <a:cubicBezTo>
                    <a:pt x="246063" y="100320"/>
                    <a:pt x="240698" y="113325"/>
                    <a:pt x="235334" y="125679"/>
                  </a:cubicBezTo>
                  <a:cubicBezTo>
                    <a:pt x="232895" y="131044"/>
                    <a:pt x="230457" y="136408"/>
                    <a:pt x="227856" y="141610"/>
                  </a:cubicBezTo>
                  <a:cubicBezTo>
                    <a:pt x="237610" y="136896"/>
                    <a:pt x="247688" y="134133"/>
                    <a:pt x="258742" y="133645"/>
                  </a:cubicBezTo>
                  <a:cubicBezTo>
                    <a:pt x="265082" y="133320"/>
                    <a:pt x="271422" y="133645"/>
                    <a:pt x="277599" y="134783"/>
                  </a:cubicBezTo>
                  <a:cubicBezTo>
                    <a:pt x="286053" y="136408"/>
                    <a:pt x="294668" y="138034"/>
                    <a:pt x="301821" y="143236"/>
                  </a:cubicBezTo>
                  <a:cubicBezTo>
                    <a:pt x="312875" y="151201"/>
                    <a:pt x="318239" y="164856"/>
                    <a:pt x="315964" y="178186"/>
                  </a:cubicBezTo>
                  <a:cubicBezTo>
                    <a:pt x="314988" y="183876"/>
                    <a:pt x="313688" y="189403"/>
                    <a:pt x="311574" y="194930"/>
                  </a:cubicBezTo>
                  <a:cubicBezTo>
                    <a:pt x="307998" y="204684"/>
                    <a:pt x="302309" y="213787"/>
                    <a:pt x="296619" y="222240"/>
                  </a:cubicBezTo>
                  <a:cubicBezTo>
                    <a:pt x="290279" y="231669"/>
                    <a:pt x="282801" y="240447"/>
                    <a:pt x="274998" y="248900"/>
                  </a:cubicBezTo>
                  <a:cubicBezTo>
                    <a:pt x="257930" y="267432"/>
                    <a:pt x="239723" y="284988"/>
                    <a:pt x="221191" y="302057"/>
                  </a:cubicBezTo>
                  <a:cubicBezTo>
                    <a:pt x="202984" y="318963"/>
                    <a:pt x="183640" y="335382"/>
                    <a:pt x="161857" y="347574"/>
                  </a:cubicBezTo>
                  <a:cubicBezTo>
                    <a:pt x="148689" y="354889"/>
                    <a:pt x="135359" y="361391"/>
                    <a:pt x="121054" y="366106"/>
                  </a:cubicBezTo>
                  <a:cubicBezTo>
                    <a:pt x="112764" y="368869"/>
                    <a:pt x="103660" y="370170"/>
                    <a:pt x="94719" y="370170"/>
                  </a:cubicBezTo>
                  <a:cubicBezTo>
                    <a:pt x="88217" y="370170"/>
                    <a:pt x="81552" y="369519"/>
                    <a:pt x="75375" y="368219"/>
                  </a:cubicBezTo>
                  <a:close/>
                </a:path>
              </a:pathLst>
            </a:custGeom>
            <a:solidFill>
              <a:srgbClr val="4E965E"/>
            </a:solidFill>
            <a:ln w="1625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D81D9AB7-CE68-D648-748D-AB4E2CCCAA21}"/>
                </a:ext>
              </a:extLst>
            </p:cNvPr>
            <p:cNvSpPr/>
            <p:nvPr/>
          </p:nvSpPr>
          <p:spPr>
            <a:xfrm>
              <a:off x="7652694" y="6288272"/>
              <a:ext cx="509767" cy="771424"/>
            </a:xfrm>
            <a:custGeom>
              <a:avLst/>
              <a:gdLst>
                <a:gd name="connsiteX0" fmla="*/ 442468 w 509767"/>
                <a:gd name="connsiteY0" fmla="*/ 771261 h 771424"/>
                <a:gd name="connsiteX1" fmla="*/ 416296 w 509767"/>
                <a:gd name="connsiteY1" fmla="*/ 713228 h 771424"/>
                <a:gd name="connsiteX2" fmla="*/ 341518 w 509767"/>
                <a:gd name="connsiteY2" fmla="*/ 559446 h 771424"/>
                <a:gd name="connsiteX3" fmla="*/ 336641 w 509767"/>
                <a:gd name="connsiteY3" fmla="*/ 550180 h 771424"/>
                <a:gd name="connsiteX4" fmla="*/ 337454 w 509767"/>
                <a:gd name="connsiteY4" fmla="*/ 551805 h 771424"/>
                <a:gd name="connsiteX5" fmla="*/ 192451 w 509767"/>
                <a:gd name="connsiteY5" fmla="*/ 306990 h 771424"/>
                <a:gd name="connsiteX6" fmla="*/ 113772 w 509767"/>
                <a:gd name="connsiteY6" fmla="*/ 201164 h 771424"/>
                <a:gd name="connsiteX7" fmla="*/ 36068 w 509767"/>
                <a:gd name="connsiteY7" fmla="*/ 89160 h 771424"/>
                <a:gd name="connsiteX8" fmla="*/ 12822 w 509767"/>
                <a:gd name="connsiteY8" fmla="*/ 57623 h 771424"/>
                <a:gd name="connsiteX9" fmla="*/ 2743 w 509767"/>
                <a:gd name="connsiteY9" fmla="*/ 42017 h 771424"/>
                <a:gd name="connsiteX10" fmla="*/ 305 w 509767"/>
                <a:gd name="connsiteY10" fmla="*/ 24786 h 771424"/>
                <a:gd name="connsiteX11" fmla="*/ 305 w 509767"/>
                <a:gd name="connsiteY11" fmla="*/ 25274 h 771424"/>
                <a:gd name="connsiteX12" fmla="*/ 305 w 509767"/>
                <a:gd name="connsiteY12" fmla="*/ 25274 h 771424"/>
                <a:gd name="connsiteX13" fmla="*/ 1443 w 509767"/>
                <a:gd name="connsiteY13" fmla="*/ 20072 h 771424"/>
                <a:gd name="connsiteX14" fmla="*/ 3556 w 509767"/>
                <a:gd name="connsiteY14" fmla="*/ 14870 h 771424"/>
                <a:gd name="connsiteX15" fmla="*/ 3556 w 509767"/>
                <a:gd name="connsiteY15" fmla="*/ 15357 h 771424"/>
                <a:gd name="connsiteX16" fmla="*/ 20787 w 509767"/>
                <a:gd name="connsiteY16" fmla="*/ 1052 h 771424"/>
                <a:gd name="connsiteX17" fmla="*/ 49235 w 509767"/>
                <a:gd name="connsiteY17" fmla="*/ 8367 h 771424"/>
                <a:gd name="connsiteX18" fmla="*/ 65004 w 509767"/>
                <a:gd name="connsiteY18" fmla="*/ 27875 h 771424"/>
                <a:gd name="connsiteX19" fmla="*/ 93614 w 509767"/>
                <a:gd name="connsiteY19" fmla="*/ 66401 h 771424"/>
                <a:gd name="connsiteX20" fmla="*/ 148072 w 509767"/>
                <a:gd name="connsiteY20" fmla="*/ 144755 h 771424"/>
                <a:gd name="connsiteX21" fmla="*/ 251135 w 509767"/>
                <a:gd name="connsiteY21" fmla="*/ 284557 h 771424"/>
                <a:gd name="connsiteX22" fmla="*/ 297302 w 509767"/>
                <a:gd name="connsiteY22" fmla="*/ 355921 h 771424"/>
                <a:gd name="connsiteX23" fmla="*/ 338917 w 509767"/>
                <a:gd name="connsiteY23" fmla="*/ 426959 h 771424"/>
                <a:gd name="connsiteX24" fmla="*/ 491073 w 509767"/>
                <a:gd name="connsiteY24" fmla="*/ 730134 h 771424"/>
                <a:gd name="connsiteX25" fmla="*/ 509768 w 509767"/>
                <a:gd name="connsiteY25" fmla="*/ 771424 h 771424"/>
                <a:gd name="connsiteX26" fmla="*/ 442305 w 509767"/>
                <a:gd name="connsiteY26" fmla="*/ 771424 h 77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9767" h="771424">
                  <a:moveTo>
                    <a:pt x="442468" y="771261"/>
                  </a:moveTo>
                  <a:cubicBezTo>
                    <a:pt x="433852" y="751917"/>
                    <a:pt x="425237" y="732572"/>
                    <a:pt x="416296" y="713228"/>
                  </a:cubicBezTo>
                  <a:cubicBezTo>
                    <a:pt x="392399" y="661371"/>
                    <a:pt x="367690" y="610164"/>
                    <a:pt x="341518" y="559446"/>
                  </a:cubicBezTo>
                  <a:cubicBezTo>
                    <a:pt x="339893" y="556357"/>
                    <a:pt x="338267" y="553268"/>
                    <a:pt x="336641" y="550180"/>
                  </a:cubicBezTo>
                  <a:lnTo>
                    <a:pt x="337454" y="551805"/>
                  </a:lnTo>
                  <a:cubicBezTo>
                    <a:pt x="293238" y="467924"/>
                    <a:pt x="246908" y="384856"/>
                    <a:pt x="192451" y="306990"/>
                  </a:cubicBezTo>
                  <a:cubicBezTo>
                    <a:pt x="166766" y="271389"/>
                    <a:pt x="139456" y="236927"/>
                    <a:pt x="113772" y="201164"/>
                  </a:cubicBezTo>
                  <a:cubicBezTo>
                    <a:pt x="87112" y="164262"/>
                    <a:pt x="62240" y="126386"/>
                    <a:pt x="36068" y="89160"/>
                  </a:cubicBezTo>
                  <a:cubicBezTo>
                    <a:pt x="28428" y="78593"/>
                    <a:pt x="20625" y="68189"/>
                    <a:pt x="12822" y="57623"/>
                  </a:cubicBezTo>
                  <a:cubicBezTo>
                    <a:pt x="9245" y="52746"/>
                    <a:pt x="5019" y="47707"/>
                    <a:pt x="2743" y="42017"/>
                  </a:cubicBezTo>
                  <a:cubicBezTo>
                    <a:pt x="305" y="36328"/>
                    <a:pt x="-508" y="30476"/>
                    <a:pt x="305" y="24786"/>
                  </a:cubicBezTo>
                  <a:lnTo>
                    <a:pt x="305" y="25274"/>
                  </a:lnTo>
                  <a:lnTo>
                    <a:pt x="305" y="25274"/>
                  </a:lnTo>
                  <a:cubicBezTo>
                    <a:pt x="630" y="23485"/>
                    <a:pt x="955" y="21697"/>
                    <a:pt x="1443" y="20072"/>
                  </a:cubicBezTo>
                  <a:cubicBezTo>
                    <a:pt x="1930" y="18284"/>
                    <a:pt x="2743" y="16495"/>
                    <a:pt x="3556" y="14870"/>
                  </a:cubicBezTo>
                  <a:lnTo>
                    <a:pt x="3556" y="15357"/>
                  </a:lnTo>
                  <a:cubicBezTo>
                    <a:pt x="6970" y="8530"/>
                    <a:pt x="12984" y="3328"/>
                    <a:pt x="20787" y="1052"/>
                  </a:cubicBezTo>
                  <a:cubicBezTo>
                    <a:pt x="30541" y="-1711"/>
                    <a:pt x="42245" y="1052"/>
                    <a:pt x="49235" y="8367"/>
                  </a:cubicBezTo>
                  <a:cubicBezTo>
                    <a:pt x="55413" y="14057"/>
                    <a:pt x="60127" y="21535"/>
                    <a:pt x="65004" y="27875"/>
                  </a:cubicBezTo>
                  <a:cubicBezTo>
                    <a:pt x="74757" y="40554"/>
                    <a:pt x="84348" y="53396"/>
                    <a:pt x="93614" y="66401"/>
                  </a:cubicBezTo>
                  <a:cubicBezTo>
                    <a:pt x="111983" y="92411"/>
                    <a:pt x="129865" y="118746"/>
                    <a:pt x="148072" y="144755"/>
                  </a:cubicBezTo>
                  <a:cubicBezTo>
                    <a:pt x="181722" y="191898"/>
                    <a:pt x="217810" y="237252"/>
                    <a:pt x="251135" y="284557"/>
                  </a:cubicBezTo>
                  <a:cubicBezTo>
                    <a:pt x="267391" y="307640"/>
                    <a:pt x="282509" y="331862"/>
                    <a:pt x="297302" y="355921"/>
                  </a:cubicBezTo>
                  <a:cubicBezTo>
                    <a:pt x="311770" y="379329"/>
                    <a:pt x="325425" y="403063"/>
                    <a:pt x="338917" y="426959"/>
                  </a:cubicBezTo>
                  <a:cubicBezTo>
                    <a:pt x="394675" y="525471"/>
                    <a:pt x="444744" y="626908"/>
                    <a:pt x="491073" y="730134"/>
                  </a:cubicBezTo>
                  <a:cubicBezTo>
                    <a:pt x="497251" y="743951"/>
                    <a:pt x="503428" y="757606"/>
                    <a:pt x="509768" y="771424"/>
                  </a:cubicBezTo>
                  <a:lnTo>
                    <a:pt x="442305" y="771424"/>
                  </a:lnTo>
                  <a:close/>
                </a:path>
              </a:pathLst>
            </a:custGeom>
            <a:solidFill>
              <a:srgbClr val="4E965E"/>
            </a:solidFill>
            <a:ln w="1625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BE3FB965-DF63-EE66-7096-0718FD3598CB}"/>
                </a:ext>
              </a:extLst>
            </p:cNvPr>
            <p:cNvSpPr/>
            <p:nvPr/>
          </p:nvSpPr>
          <p:spPr>
            <a:xfrm>
              <a:off x="7360376" y="5952732"/>
              <a:ext cx="388404" cy="391212"/>
            </a:xfrm>
            <a:custGeom>
              <a:avLst/>
              <a:gdLst>
                <a:gd name="connsiteX0" fmla="*/ 190373 w 388404"/>
                <a:gd name="connsiteY0" fmla="*/ 388937 h 391212"/>
                <a:gd name="connsiteX1" fmla="*/ 150546 w 388404"/>
                <a:gd name="connsiteY1" fmla="*/ 380809 h 391212"/>
                <a:gd name="connsiteX2" fmla="*/ 107630 w 388404"/>
                <a:gd name="connsiteY2" fmla="*/ 367479 h 391212"/>
                <a:gd name="connsiteX3" fmla="*/ 69754 w 388404"/>
                <a:gd name="connsiteY3" fmla="*/ 346671 h 391212"/>
                <a:gd name="connsiteX4" fmla="*/ 42118 w 388404"/>
                <a:gd name="connsiteY4" fmla="*/ 325376 h 391212"/>
                <a:gd name="connsiteX5" fmla="*/ 26025 w 388404"/>
                <a:gd name="connsiteY5" fmla="*/ 307819 h 391212"/>
                <a:gd name="connsiteX6" fmla="*/ 2779 w 388404"/>
                <a:gd name="connsiteY6" fmla="*/ 261977 h 391212"/>
                <a:gd name="connsiteX7" fmla="*/ 15 w 388404"/>
                <a:gd name="connsiteY7" fmla="*/ 239544 h 391212"/>
                <a:gd name="connsiteX8" fmla="*/ 8306 w 388404"/>
                <a:gd name="connsiteY8" fmla="*/ 213372 h 391212"/>
                <a:gd name="connsiteX9" fmla="*/ 16271 w 388404"/>
                <a:gd name="connsiteY9" fmla="*/ 204431 h 391212"/>
                <a:gd name="connsiteX10" fmla="*/ 25375 w 388404"/>
                <a:gd name="connsiteY10" fmla="*/ 197604 h 391212"/>
                <a:gd name="connsiteX11" fmla="*/ 48296 w 388404"/>
                <a:gd name="connsiteY11" fmla="*/ 188663 h 391212"/>
                <a:gd name="connsiteX12" fmla="*/ 79832 w 388404"/>
                <a:gd name="connsiteY12" fmla="*/ 191752 h 391212"/>
                <a:gd name="connsiteX13" fmla="*/ 140792 w 388404"/>
                <a:gd name="connsiteY13" fmla="*/ 218899 h 391212"/>
                <a:gd name="connsiteX14" fmla="*/ 129576 w 388404"/>
                <a:gd name="connsiteY14" fmla="*/ 197604 h 391212"/>
                <a:gd name="connsiteX15" fmla="*/ 111206 w 388404"/>
                <a:gd name="connsiteY15" fmla="*/ 155663 h 391212"/>
                <a:gd name="connsiteX16" fmla="*/ 99990 w 388404"/>
                <a:gd name="connsiteY16" fmla="*/ 118437 h 391212"/>
                <a:gd name="connsiteX17" fmla="*/ 99340 w 388404"/>
                <a:gd name="connsiteY17" fmla="*/ 73733 h 391212"/>
                <a:gd name="connsiteX18" fmla="*/ 117221 w 388404"/>
                <a:gd name="connsiteY18" fmla="*/ 36507 h 391212"/>
                <a:gd name="connsiteX19" fmla="*/ 161437 w 388404"/>
                <a:gd name="connsiteY19" fmla="*/ 35369 h 391212"/>
                <a:gd name="connsiteX20" fmla="*/ 189398 w 388404"/>
                <a:gd name="connsiteY20" fmla="*/ 63979 h 391212"/>
                <a:gd name="connsiteX21" fmla="*/ 231176 w 388404"/>
                <a:gd name="connsiteY21" fmla="*/ 135343 h 391212"/>
                <a:gd name="connsiteX22" fmla="*/ 250845 w 388404"/>
                <a:gd name="connsiteY22" fmla="*/ 174845 h 391212"/>
                <a:gd name="connsiteX23" fmla="*/ 245156 w 388404"/>
                <a:gd name="connsiteY23" fmla="*/ 117462 h 391212"/>
                <a:gd name="connsiteX24" fmla="*/ 248244 w 388404"/>
                <a:gd name="connsiteY24" fmla="*/ 48374 h 391212"/>
                <a:gd name="connsiteX25" fmla="*/ 267589 w 388404"/>
                <a:gd name="connsiteY25" fmla="*/ 14073 h 391212"/>
                <a:gd name="connsiteX26" fmla="*/ 312943 w 388404"/>
                <a:gd name="connsiteY26" fmla="*/ 2694 h 391212"/>
                <a:gd name="connsiteX27" fmla="*/ 349844 w 388404"/>
                <a:gd name="connsiteY27" fmla="*/ 41221 h 391212"/>
                <a:gd name="connsiteX28" fmla="*/ 367238 w 388404"/>
                <a:gd name="connsiteY28" fmla="*/ 77797 h 391212"/>
                <a:gd name="connsiteX29" fmla="*/ 386908 w 388404"/>
                <a:gd name="connsiteY29" fmla="*/ 158914 h 391212"/>
                <a:gd name="connsiteX30" fmla="*/ 388046 w 388404"/>
                <a:gd name="connsiteY30" fmla="*/ 204756 h 391212"/>
                <a:gd name="connsiteX31" fmla="*/ 382356 w 388404"/>
                <a:gd name="connsiteY31" fmla="*/ 247672 h 391212"/>
                <a:gd name="connsiteX32" fmla="*/ 369677 w 388404"/>
                <a:gd name="connsiteY32" fmla="*/ 290751 h 391212"/>
                <a:gd name="connsiteX33" fmla="*/ 340904 w 388404"/>
                <a:gd name="connsiteY33" fmla="*/ 342445 h 391212"/>
                <a:gd name="connsiteX34" fmla="*/ 337815 w 388404"/>
                <a:gd name="connsiteY34" fmla="*/ 350573 h 391212"/>
                <a:gd name="connsiteX35" fmla="*/ 327086 w 388404"/>
                <a:gd name="connsiteY35" fmla="*/ 362277 h 391212"/>
                <a:gd name="connsiteX36" fmla="*/ 313106 w 388404"/>
                <a:gd name="connsiteY36" fmla="*/ 372193 h 391212"/>
                <a:gd name="connsiteX37" fmla="*/ 307741 w 388404"/>
                <a:gd name="connsiteY37" fmla="*/ 376095 h 391212"/>
                <a:gd name="connsiteX38" fmla="*/ 271491 w 388404"/>
                <a:gd name="connsiteY38" fmla="*/ 387149 h 391212"/>
                <a:gd name="connsiteX39" fmla="*/ 226949 w 388404"/>
                <a:gd name="connsiteY39" fmla="*/ 391213 h 391212"/>
                <a:gd name="connsiteX40" fmla="*/ 190211 w 388404"/>
                <a:gd name="connsiteY40" fmla="*/ 388612 h 3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8404" h="391212">
                  <a:moveTo>
                    <a:pt x="190373" y="388937"/>
                  </a:moveTo>
                  <a:cubicBezTo>
                    <a:pt x="177044" y="387149"/>
                    <a:pt x="163713" y="384060"/>
                    <a:pt x="150546" y="380809"/>
                  </a:cubicBezTo>
                  <a:cubicBezTo>
                    <a:pt x="136078" y="377232"/>
                    <a:pt x="121448" y="373494"/>
                    <a:pt x="107630" y="367479"/>
                  </a:cubicBezTo>
                  <a:cubicBezTo>
                    <a:pt x="94300" y="361627"/>
                    <a:pt x="81783" y="354637"/>
                    <a:pt x="69754" y="346671"/>
                  </a:cubicBezTo>
                  <a:cubicBezTo>
                    <a:pt x="60000" y="340169"/>
                    <a:pt x="50734" y="333504"/>
                    <a:pt x="42118" y="325376"/>
                  </a:cubicBezTo>
                  <a:cubicBezTo>
                    <a:pt x="36429" y="320011"/>
                    <a:pt x="31227" y="313834"/>
                    <a:pt x="26025" y="307819"/>
                  </a:cubicBezTo>
                  <a:cubicBezTo>
                    <a:pt x="14808" y="294977"/>
                    <a:pt x="6680" y="278559"/>
                    <a:pt x="2779" y="261977"/>
                  </a:cubicBezTo>
                  <a:cubicBezTo>
                    <a:pt x="991" y="254662"/>
                    <a:pt x="-147" y="247022"/>
                    <a:pt x="15" y="239544"/>
                  </a:cubicBezTo>
                  <a:cubicBezTo>
                    <a:pt x="340" y="230603"/>
                    <a:pt x="2616" y="220525"/>
                    <a:pt x="8306" y="213372"/>
                  </a:cubicBezTo>
                  <a:cubicBezTo>
                    <a:pt x="10744" y="210121"/>
                    <a:pt x="13183" y="207032"/>
                    <a:pt x="16271" y="204431"/>
                  </a:cubicBezTo>
                  <a:cubicBezTo>
                    <a:pt x="19197" y="201993"/>
                    <a:pt x="22286" y="199880"/>
                    <a:pt x="25375" y="197604"/>
                  </a:cubicBezTo>
                  <a:cubicBezTo>
                    <a:pt x="32040" y="193052"/>
                    <a:pt x="40330" y="189801"/>
                    <a:pt x="48296" y="188663"/>
                  </a:cubicBezTo>
                  <a:cubicBezTo>
                    <a:pt x="58700" y="187200"/>
                    <a:pt x="69916" y="188663"/>
                    <a:pt x="79832" y="191752"/>
                  </a:cubicBezTo>
                  <a:cubicBezTo>
                    <a:pt x="101128" y="198091"/>
                    <a:pt x="121123" y="208495"/>
                    <a:pt x="140792" y="218899"/>
                  </a:cubicBezTo>
                  <a:cubicBezTo>
                    <a:pt x="136891" y="211909"/>
                    <a:pt x="133152" y="204756"/>
                    <a:pt x="129576" y="197604"/>
                  </a:cubicBezTo>
                  <a:cubicBezTo>
                    <a:pt x="122911" y="183786"/>
                    <a:pt x="116733" y="169968"/>
                    <a:pt x="111206" y="155663"/>
                  </a:cubicBezTo>
                  <a:cubicBezTo>
                    <a:pt x="106492" y="143471"/>
                    <a:pt x="102753" y="131279"/>
                    <a:pt x="99990" y="118437"/>
                  </a:cubicBezTo>
                  <a:cubicBezTo>
                    <a:pt x="96739" y="103644"/>
                    <a:pt x="96739" y="88688"/>
                    <a:pt x="99340" y="73733"/>
                  </a:cubicBezTo>
                  <a:cubicBezTo>
                    <a:pt x="101778" y="60078"/>
                    <a:pt x="106004" y="45610"/>
                    <a:pt x="117221" y="36507"/>
                  </a:cubicBezTo>
                  <a:cubicBezTo>
                    <a:pt x="130063" y="26103"/>
                    <a:pt x="148108" y="26428"/>
                    <a:pt x="161437" y="35369"/>
                  </a:cubicBezTo>
                  <a:cubicBezTo>
                    <a:pt x="172492" y="42847"/>
                    <a:pt x="181432" y="53413"/>
                    <a:pt x="189398" y="63979"/>
                  </a:cubicBezTo>
                  <a:cubicBezTo>
                    <a:pt x="205979" y="85925"/>
                    <a:pt x="218659" y="110959"/>
                    <a:pt x="231176" y="135343"/>
                  </a:cubicBezTo>
                  <a:cubicBezTo>
                    <a:pt x="237841" y="148348"/>
                    <a:pt x="244343" y="161515"/>
                    <a:pt x="250845" y="174845"/>
                  </a:cubicBezTo>
                  <a:cubicBezTo>
                    <a:pt x="248570" y="155826"/>
                    <a:pt x="246619" y="136644"/>
                    <a:pt x="245156" y="117462"/>
                  </a:cubicBezTo>
                  <a:cubicBezTo>
                    <a:pt x="243368" y="94216"/>
                    <a:pt x="242717" y="71295"/>
                    <a:pt x="248244" y="48374"/>
                  </a:cubicBezTo>
                  <a:cubicBezTo>
                    <a:pt x="251496" y="35369"/>
                    <a:pt x="258973" y="24152"/>
                    <a:pt x="267589" y="14073"/>
                  </a:cubicBezTo>
                  <a:cubicBezTo>
                    <a:pt x="278644" y="1231"/>
                    <a:pt x="297338" y="-3483"/>
                    <a:pt x="312943" y="2694"/>
                  </a:cubicBezTo>
                  <a:cubicBezTo>
                    <a:pt x="329850" y="9359"/>
                    <a:pt x="341067" y="26103"/>
                    <a:pt x="349844" y="41221"/>
                  </a:cubicBezTo>
                  <a:cubicBezTo>
                    <a:pt x="356672" y="52925"/>
                    <a:pt x="362199" y="65280"/>
                    <a:pt x="367238" y="77797"/>
                  </a:cubicBezTo>
                  <a:cubicBezTo>
                    <a:pt x="377480" y="103807"/>
                    <a:pt x="384470" y="131117"/>
                    <a:pt x="386908" y="158914"/>
                  </a:cubicBezTo>
                  <a:cubicBezTo>
                    <a:pt x="388209" y="174195"/>
                    <a:pt x="388859" y="189313"/>
                    <a:pt x="388046" y="204756"/>
                  </a:cubicBezTo>
                  <a:cubicBezTo>
                    <a:pt x="387233" y="219062"/>
                    <a:pt x="385120" y="233529"/>
                    <a:pt x="382356" y="247672"/>
                  </a:cubicBezTo>
                  <a:cubicBezTo>
                    <a:pt x="379593" y="262303"/>
                    <a:pt x="374879" y="276770"/>
                    <a:pt x="369677" y="290751"/>
                  </a:cubicBezTo>
                  <a:cubicBezTo>
                    <a:pt x="362687" y="309445"/>
                    <a:pt x="353746" y="327164"/>
                    <a:pt x="340904" y="342445"/>
                  </a:cubicBezTo>
                  <a:cubicBezTo>
                    <a:pt x="340091" y="345208"/>
                    <a:pt x="339116" y="347972"/>
                    <a:pt x="337815" y="350573"/>
                  </a:cubicBezTo>
                  <a:cubicBezTo>
                    <a:pt x="335214" y="355124"/>
                    <a:pt x="331476" y="359188"/>
                    <a:pt x="327086" y="362277"/>
                  </a:cubicBezTo>
                  <a:cubicBezTo>
                    <a:pt x="323348" y="366829"/>
                    <a:pt x="318633" y="370242"/>
                    <a:pt x="313106" y="372193"/>
                  </a:cubicBezTo>
                  <a:cubicBezTo>
                    <a:pt x="311480" y="373656"/>
                    <a:pt x="309692" y="374957"/>
                    <a:pt x="307741" y="376095"/>
                  </a:cubicBezTo>
                  <a:cubicBezTo>
                    <a:pt x="297012" y="382272"/>
                    <a:pt x="283520" y="384873"/>
                    <a:pt x="271491" y="387149"/>
                  </a:cubicBezTo>
                  <a:cubicBezTo>
                    <a:pt x="256698" y="389912"/>
                    <a:pt x="241905" y="391213"/>
                    <a:pt x="226949" y="391213"/>
                  </a:cubicBezTo>
                  <a:cubicBezTo>
                    <a:pt x="214595" y="391213"/>
                    <a:pt x="202403" y="390237"/>
                    <a:pt x="190211" y="388612"/>
                  </a:cubicBezTo>
                  <a:close/>
                </a:path>
              </a:pathLst>
            </a:custGeom>
            <a:solidFill>
              <a:srgbClr val="4E965E"/>
            </a:solidFill>
            <a:ln w="1625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A5CE2535-EAC7-7627-57AD-4EBA2D900FAA}"/>
                </a:ext>
              </a:extLst>
            </p:cNvPr>
            <p:cNvSpPr/>
            <p:nvPr/>
          </p:nvSpPr>
          <p:spPr>
            <a:xfrm>
              <a:off x="7133106" y="6508090"/>
              <a:ext cx="770234" cy="551442"/>
            </a:xfrm>
            <a:custGeom>
              <a:avLst/>
              <a:gdLst>
                <a:gd name="connsiteX0" fmla="*/ 396022 w 770234"/>
                <a:gd name="connsiteY0" fmla="*/ 551443 h 551442"/>
                <a:gd name="connsiteX1" fmla="*/ 389357 w 770234"/>
                <a:gd name="connsiteY1" fmla="*/ 547217 h 551442"/>
                <a:gd name="connsiteX2" fmla="*/ 389845 w 770234"/>
                <a:gd name="connsiteY2" fmla="*/ 547542 h 551442"/>
                <a:gd name="connsiteX3" fmla="*/ 316855 w 770234"/>
                <a:gd name="connsiteY3" fmla="*/ 498286 h 551442"/>
                <a:gd name="connsiteX4" fmla="*/ 248580 w 770234"/>
                <a:gd name="connsiteY4" fmla="*/ 443341 h 551442"/>
                <a:gd name="connsiteX5" fmla="*/ 121296 w 770234"/>
                <a:gd name="connsiteY5" fmla="*/ 318007 h 551442"/>
                <a:gd name="connsiteX6" fmla="*/ 67976 w 770234"/>
                <a:gd name="connsiteY6" fmla="*/ 249244 h 551442"/>
                <a:gd name="connsiteX7" fmla="*/ 23760 w 770234"/>
                <a:gd name="connsiteY7" fmla="*/ 170240 h 551442"/>
                <a:gd name="connsiteX8" fmla="*/ 2139 w 770234"/>
                <a:gd name="connsiteY8" fmla="*/ 106516 h 551442"/>
                <a:gd name="connsiteX9" fmla="*/ 4903 w 770234"/>
                <a:gd name="connsiteY9" fmla="*/ 56773 h 551442"/>
                <a:gd name="connsiteX10" fmla="*/ 33351 w 770234"/>
                <a:gd name="connsiteY10" fmla="*/ 15970 h 551442"/>
                <a:gd name="connsiteX11" fmla="*/ 105527 w 770234"/>
                <a:gd name="connsiteY11" fmla="*/ 690 h 551442"/>
                <a:gd name="connsiteX12" fmla="*/ 146005 w 770234"/>
                <a:gd name="connsiteY12" fmla="*/ 6542 h 551442"/>
                <a:gd name="connsiteX13" fmla="*/ 303200 w 770234"/>
                <a:gd name="connsiteY13" fmla="*/ 65226 h 551442"/>
                <a:gd name="connsiteX14" fmla="*/ 377002 w 770234"/>
                <a:gd name="connsiteY14" fmla="*/ 108467 h 551442"/>
                <a:gd name="connsiteX15" fmla="*/ 414391 w 770234"/>
                <a:gd name="connsiteY15" fmla="*/ 132689 h 551442"/>
                <a:gd name="connsiteX16" fmla="*/ 450480 w 770234"/>
                <a:gd name="connsiteY16" fmla="*/ 159673 h 551442"/>
                <a:gd name="connsiteX17" fmla="*/ 484942 w 770234"/>
                <a:gd name="connsiteY17" fmla="*/ 189097 h 551442"/>
                <a:gd name="connsiteX18" fmla="*/ 515666 w 770234"/>
                <a:gd name="connsiteY18" fmla="*/ 217870 h 551442"/>
                <a:gd name="connsiteX19" fmla="*/ 575488 w 770234"/>
                <a:gd name="connsiteY19" fmla="*/ 283869 h 551442"/>
                <a:gd name="connsiteX20" fmla="*/ 683428 w 770234"/>
                <a:gd name="connsiteY20" fmla="*/ 426760 h 551442"/>
                <a:gd name="connsiteX21" fmla="*/ 758368 w 770234"/>
                <a:gd name="connsiteY21" fmla="*/ 536162 h 551442"/>
                <a:gd name="connsiteX22" fmla="*/ 756092 w 770234"/>
                <a:gd name="connsiteY22" fmla="*/ 532911 h 551442"/>
                <a:gd name="connsiteX23" fmla="*/ 769747 w 770234"/>
                <a:gd name="connsiteY23" fmla="*/ 550630 h 551442"/>
                <a:gd name="connsiteX24" fmla="*/ 770235 w 770234"/>
                <a:gd name="connsiteY24" fmla="*/ 551118 h 551442"/>
                <a:gd name="connsiteX25" fmla="*/ 395534 w 770234"/>
                <a:gd name="connsiteY25" fmla="*/ 551118 h 55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0234" h="551442">
                  <a:moveTo>
                    <a:pt x="396022" y="551443"/>
                  </a:moveTo>
                  <a:lnTo>
                    <a:pt x="389357" y="547217"/>
                  </a:lnTo>
                  <a:lnTo>
                    <a:pt x="389845" y="547542"/>
                  </a:lnTo>
                  <a:cubicBezTo>
                    <a:pt x="365136" y="531773"/>
                    <a:pt x="340589" y="515680"/>
                    <a:pt x="316855" y="498286"/>
                  </a:cubicBezTo>
                  <a:cubicBezTo>
                    <a:pt x="293284" y="480892"/>
                    <a:pt x="270688" y="462360"/>
                    <a:pt x="248580" y="443341"/>
                  </a:cubicBezTo>
                  <a:cubicBezTo>
                    <a:pt x="203551" y="404326"/>
                    <a:pt x="160473" y="363036"/>
                    <a:pt x="121296" y="318007"/>
                  </a:cubicBezTo>
                  <a:cubicBezTo>
                    <a:pt x="102276" y="296061"/>
                    <a:pt x="84394" y="273140"/>
                    <a:pt x="67976" y="249244"/>
                  </a:cubicBezTo>
                  <a:cubicBezTo>
                    <a:pt x="50907" y="224372"/>
                    <a:pt x="35139" y="198200"/>
                    <a:pt x="23760" y="170240"/>
                  </a:cubicBezTo>
                  <a:cubicBezTo>
                    <a:pt x="15306" y="149595"/>
                    <a:pt x="6041" y="128462"/>
                    <a:pt x="2139" y="106516"/>
                  </a:cubicBezTo>
                  <a:cubicBezTo>
                    <a:pt x="-787" y="90423"/>
                    <a:pt x="-1437" y="72216"/>
                    <a:pt x="4903" y="56773"/>
                  </a:cubicBezTo>
                  <a:cubicBezTo>
                    <a:pt x="11080" y="41492"/>
                    <a:pt x="20021" y="26049"/>
                    <a:pt x="33351" y="15970"/>
                  </a:cubicBezTo>
                  <a:cubicBezTo>
                    <a:pt x="53671" y="690"/>
                    <a:pt x="80981" y="-1423"/>
                    <a:pt x="105527" y="690"/>
                  </a:cubicBezTo>
                  <a:cubicBezTo>
                    <a:pt x="119020" y="1990"/>
                    <a:pt x="132675" y="3941"/>
                    <a:pt x="146005" y="6542"/>
                  </a:cubicBezTo>
                  <a:cubicBezTo>
                    <a:pt x="201275" y="17108"/>
                    <a:pt x="254107" y="37916"/>
                    <a:pt x="303200" y="65226"/>
                  </a:cubicBezTo>
                  <a:cubicBezTo>
                    <a:pt x="328072" y="79044"/>
                    <a:pt x="352781" y="93349"/>
                    <a:pt x="377002" y="108467"/>
                  </a:cubicBezTo>
                  <a:cubicBezTo>
                    <a:pt x="389682" y="116270"/>
                    <a:pt x="402362" y="124235"/>
                    <a:pt x="414391" y="132689"/>
                  </a:cubicBezTo>
                  <a:cubicBezTo>
                    <a:pt x="426746" y="141304"/>
                    <a:pt x="438613" y="150408"/>
                    <a:pt x="450480" y="159673"/>
                  </a:cubicBezTo>
                  <a:cubicBezTo>
                    <a:pt x="462346" y="168939"/>
                    <a:pt x="473726" y="179018"/>
                    <a:pt x="484942" y="189097"/>
                  </a:cubicBezTo>
                  <a:cubicBezTo>
                    <a:pt x="495509" y="198363"/>
                    <a:pt x="505913" y="207791"/>
                    <a:pt x="515666" y="217870"/>
                  </a:cubicBezTo>
                  <a:cubicBezTo>
                    <a:pt x="536474" y="239165"/>
                    <a:pt x="556469" y="260948"/>
                    <a:pt x="575488" y="283869"/>
                  </a:cubicBezTo>
                  <a:cubicBezTo>
                    <a:pt x="613690" y="329874"/>
                    <a:pt x="649290" y="377666"/>
                    <a:pt x="683428" y="426760"/>
                  </a:cubicBezTo>
                  <a:cubicBezTo>
                    <a:pt x="708625" y="463010"/>
                    <a:pt x="732846" y="500074"/>
                    <a:pt x="758368" y="536162"/>
                  </a:cubicBezTo>
                  <a:cubicBezTo>
                    <a:pt x="757555" y="535025"/>
                    <a:pt x="756905" y="534049"/>
                    <a:pt x="756092" y="532911"/>
                  </a:cubicBezTo>
                  <a:cubicBezTo>
                    <a:pt x="760481" y="538926"/>
                    <a:pt x="764871" y="545103"/>
                    <a:pt x="769747" y="550630"/>
                  </a:cubicBezTo>
                  <a:lnTo>
                    <a:pt x="770235" y="551118"/>
                  </a:lnTo>
                  <a:lnTo>
                    <a:pt x="395534" y="551118"/>
                  </a:lnTo>
                  <a:close/>
                </a:path>
              </a:pathLst>
            </a:custGeom>
            <a:solidFill>
              <a:srgbClr val="4E965E"/>
            </a:solidFill>
            <a:ln w="1625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A3CD4CF-48D7-E4FC-F892-6D224DEF3790}"/>
                </a:ext>
              </a:extLst>
            </p:cNvPr>
            <p:cNvSpPr/>
            <p:nvPr/>
          </p:nvSpPr>
          <p:spPr>
            <a:xfrm>
              <a:off x="8052070" y="6033879"/>
              <a:ext cx="288027" cy="1025979"/>
            </a:xfrm>
            <a:custGeom>
              <a:avLst/>
              <a:gdLst>
                <a:gd name="connsiteX0" fmla="*/ 142091 w 288027"/>
                <a:gd name="connsiteY0" fmla="*/ 1025654 h 1025979"/>
                <a:gd name="connsiteX1" fmla="*/ 138677 w 288027"/>
                <a:gd name="connsiteY1" fmla="*/ 1015251 h 1025979"/>
                <a:gd name="connsiteX2" fmla="*/ 113643 w 288027"/>
                <a:gd name="connsiteY2" fmla="*/ 933645 h 1025979"/>
                <a:gd name="connsiteX3" fmla="*/ 68777 w 288027"/>
                <a:gd name="connsiteY3" fmla="*/ 764258 h 1025979"/>
                <a:gd name="connsiteX4" fmla="*/ 30250 w 288027"/>
                <a:gd name="connsiteY4" fmla="*/ 585767 h 1025979"/>
                <a:gd name="connsiteX5" fmla="*/ 8304 w 288027"/>
                <a:gd name="connsiteY5" fmla="*/ 411178 h 1025979"/>
                <a:gd name="connsiteX6" fmla="*/ 2615 w 288027"/>
                <a:gd name="connsiteY6" fmla="*/ 321607 h 1025979"/>
                <a:gd name="connsiteX7" fmla="*/ 14 w 288027"/>
                <a:gd name="connsiteY7" fmla="*/ 231874 h 1025979"/>
                <a:gd name="connsiteX8" fmla="*/ 2940 w 288027"/>
                <a:gd name="connsiteY8" fmla="*/ 148318 h 1025979"/>
                <a:gd name="connsiteX9" fmla="*/ 12856 w 288027"/>
                <a:gd name="connsiteY9" fmla="*/ 63137 h 1025979"/>
                <a:gd name="connsiteX10" fmla="*/ 43905 w 288027"/>
                <a:gd name="connsiteY10" fmla="*/ 8517 h 1025979"/>
                <a:gd name="connsiteX11" fmla="*/ 81294 w 288027"/>
                <a:gd name="connsiteY11" fmla="*/ 63 h 1025979"/>
                <a:gd name="connsiteX12" fmla="*/ 123397 w 288027"/>
                <a:gd name="connsiteY12" fmla="*/ 16970 h 1025979"/>
                <a:gd name="connsiteX13" fmla="*/ 150382 w 288027"/>
                <a:gd name="connsiteY13" fmla="*/ 48994 h 1025979"/>
                <a:gd name="connsiteX14" fmla="*/ 163712 w 288027"/>
                <a:gd name="connsiteY14" fmla="*/ 70127 h 1025979"/>
                <a:gd name="connsiteX15" fmla="*/ 184357 w 288027"/>
                <a:gd name="connsiteY15" fmla="*/ 111254 h 1025979"/>
                <a:gd name="connsiteX16" fmla="*/ 200938 w 288027"/>
                <a:gd name="connsiteY16" fmla="*/ 153845 h 1025979"/>
                <a:gd name="connsiteX17" fmla="*/ 214430 w 288027"/>
                <a:gd name="connsiteY17" fmla="*/ 194160 h 1025979"/>
                <a:gd name="connsiteX18" fmla="*/ 237026 w 288027"/>
                <a:gd name="connsiteY18" fmla="*/ 281455 h 1025979"/>
                <a:gd name="connsiteX19" fmla="*/ 252144 w 288027"/>
                <a:gd name="connsiteY19" fmla="*/ 361759 h 1025979"/>
                <a:gd name="connsiteX20" fmla="*/ 263524 w 288027"/>
                <a:gd name="connsiteY20" fmla="*/ 438325 h 1025979"/>
                <a:gd name="connsiteX21" fmla="*/ 280430 w 288027"/>
                <a:gd name="connsiteY21" fmla="*/ 595521 h 1025979"/>
                <a:gd name="connsiteX22" fmla="*/ 280430 w 288027"/>
                <a:gd name="connsiteY22" fmla="*/ 595521 h 1025979"/>
                <a:gd name="connsiteX23" fmla="*/ 280430 w 288027"/>
                <a:gd name="connsiteY23" fmla="*/ 596496 h 1025979"/>
                <a:gd name="connsiteX24" fmla="*/ 280593 w 288027"/>
                <a:gd name="connsiteY24" fmla="*/ 599097 h 1025979"/>
                <a:gd name="connsiteX25" fmla="*/ 280593 w 288027"/>
                <a:gd name="connsiteY25" fmla="*/ 599097 h 1025979"/>
                <a:gd name="connsiteX26" fmla="*/ 287907 w 288027"/>
                <a:gd name="connsiteY26" fmla="*/ 770761 h 1025979"/>
                <a:gd name="connsiteX27" fmla="*/ 284494 w 288027"/>
                <a:gd name="connsiteY27" fmla="*/ 939661 h 1025979"/>
                <a:gd name="connsiteX28" fmla="*/ 281893 w 288027"/>
                <a:gd name="connsiteY28" fmla="*/ 994605 h 1025979"/>
                <a:gd name="connsiteX29" fmla="*/ 280105 w 288027"/>
                <a:gd name="connsiteY29" fmla="*/ 1025980 h 1025979"/>
                <a:gd name="connsiteX30" fmla="*/ 141766 w 288027"/>
                <a:gd name="connsiteY30" fmla="*/ 1025980 h 102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8027" h="1025979">
                  <a:moveTo>
                    <a:pt x="142091" y="1025654"/>
                  </a:moveTo>
                  <a:lnTo>
                    <a:pt x="138677" y="1015251"/>
                  </a:lnTo>
                  <a:cubicBezTo>
                    <a:pt x="130062" y="988103"/>
                    <a:pt x="121609" y="960956"/>
                    <a:pt x="113643" y="933645"/>
                  </a:cubicBezTo>
                  <a:cubicBezTo>
                    <a:pt x="97550" y="877563"/>
                    <a:pt x="82757" y="820991"/>
                    <a:pt x="68777" y="764258"/>
                  </a:cubicBezTo>
                  <a:cubicBezTo>
                    <a:pt x="54146" y="705086"/>
                    <a:pt x="40816" y="645752"/>
                    <a:pt x="30250" y="585767"/>
                  </a:cubicBezTo>
                  <a:cubicBezTo>
                    <a:pt x="20171" y="528059"/>
                    <a:pt x="13506" y="469537"/>
                    <a:pt x="8304" y="411178"/>
                  </a:cubicBezTo>
                  <a:cubicBezTo>
                    <a:pt x="5703" y="381429"/>
                    <a:pt x="4078" y="351518"/>
                    <a:pt x="2615" y="321607"/>
                  </a:cubicBezTo>
                  <a:cubicBezTo>
                    <a:pt x="1152" y="291696"/>
                    <a:pt x="339" y="261785"/>
                    <a:pt x="14" y="231874"/>
                  </a:cubicBezTo>
                  <a:cubicBezTo>
                    <a:pt x="-149" y="204077"/>
                    <a:pt x="1152" y="176116"/>
                    <a:pt x="2940" y="148318"/>
                  </a:cubicBezTo>
                  <a:cubicBezTo>
                    <a:pt x="4891" y="119870"/>
                    <a:pt x="6516" y="90934"/>
                    <a:pt x="12856" y="63137"/>
                  </a:cubicBezTo>
                  <a:cubicBezTo>
                    <a:pt x="17570" y="42492"/>
                    <a:pt x="24723" y="20221"/>
                    <a:pt x="43905" y="8517"/>
                  </a:cubicBezTo>
                  <a:cubicBezTo>
                    <a:pt x="54797" y="1852"/>
                    <a:pt x="68777" y="-424"/>
                    <a:pt x="81294" y="63"/>
                  </a:cubicBezTo>
                  <a:cubicBezTo>
                    <a:pt x="97062" y="714"/>
                    <a:pt x="111205" y="7053"/>
                    <a:pt x="123397" y="16970"/>
                  </a:cubicBezTo>
                  <a:cubicBezTo>
                    <a:pt x="134288" y="25748"/>
                    <a:pt x="142741" y="37453"/>
                    <a:pt x="150382" y="48994"/>
                  </a:cubicBezTo>
                  <a:cubicBezTo>
                    <a:pt x="154933" y="55984"/>
                    <a:pt x="159485" y="62974"/>
                    <a:pt x="163712" y="70127"/>
                  </a:cubicBezTo>
                  <a:cubicBezTo>
                    <a:pt x="171515" y="83457"/>
                    <a:pt x="178017" y="97275"/>
                    <a:pt x="184357" y="111254"/>
                  </a:cubicBezTo>
                  <a:cubicBezTo>
                    <a:pt x="190534" y="125072"/>
                    <a:pt x="195899" y="139540"/>
                    <a:pt x="200938" y="153845"/>
                  </a:cubicBezTo>
                  <a:cubicBezTo>
                    <a:pt x="205815" y="167175"/>
                    <a:pt x="210529" y="180505"/>
                    <a:pt x="214430" y="194160"/>
                  </a:cubicBezTo>
                  <a:cubicBezTo>
                    <a:pt x="222721" y="223096"/>
                    <a:pt x="230199" y="252194"/>
                    <a:pt x="237026" y="281455"/>
                  </a:cubicBezTo>
                  <a:cubicBezTo>
                    <a:pt x="243204" y="307952"/>
                    <a:pt x="247593" y="334937"/>
                    <a:pt x="252144" y="361759"/>
                  </a:cubicBezTo>
                  <a:cubicBezTo>
                    <a:pt x="256533" y="387119"/>
                    <a:pt x="259947" y="412804"/>
                    <a:pt x="263524" y="438325"/>
                  </a:cubicBezTo>
                  <a:cubicBezTo>
                    <a:pt x="270839" y="490669"/>
                    <a:pt x="276203" y="543014"/>
                    <a:pt x="280430" y="595521"/>
                  </a:cubicBezTo>
                  <a:lnTo>
                    <a:pt x="280430" y="595521"/>
                  </a:lnTo>
                  <a:cubicBezTo>
                    <a:pt x="280430" y="595521"/>
                    <a:pt x="280430" y="596171"/>
                    <a:pt x="280430" y="596496"/>
                  </a:cubicBezTo>
                  <a:cubicBezTo>
                    <a:pt x="280430" y="597309"/>
                    <a:pt x="280430" y="598122"/>
                    <a:pt x="280593" y="599097"/>
                  </a:cubicBezTo>
                  <a:lnTo>
                    <a:pt x="280593" y="599097"/>
                  </a:lnTo>
                  <a:cubicBezTo>
                    <a:pt x="285144" y="656156"/>
                    <a:pt x="287257" y="713377"/>
                    <a:pt x="287907" y="770761"/>
                  </a:cubicBezTo>
                  <a:cubicBezTo>
                    <a:pt x="288558" y="827006"/>
                    <a:pt x="286445" y="883414"/>
                    <a:pt x="284494" y="939661"/>
                  </a:cubicBezTo>
                  <a:cubicBezTo>
                    <a:pt x="283843" y="958029"/>
                    <a:pt x="283031" y="976237"/>
                    <a:pt x="281893" y="994605"/>
                  </a:cubicBezTo>
                  <a:cubicBezTo>
                    <a:pt x="281243" y="1005010"/>
                    <a:pt x="280755" y="1015576"/>
                    <a:pt x="280105" y="1025980"/>
                  </a:cubicBezTo>
                  <a:lnTo>
                    <a:pt x="141766" y="1025980"/>
                  </a:lnTo>
                  <a:close/>
                </a:path>
              </a:pathLst>
            </a:custGeom>
            <a:solidFill>
              <a:srgbClr val="4E965E"/>
            </a:solidFill>
            <a:ln w="1625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507B0E0C-EDEB-008A-4C59-E9AD83876358}"/>
                </a:ext>
              </a:extLst>
            </p:cNvPr>
            <p:cNvSpPr/>
            <p:nvPr/>
          </p:nvSpPr>
          <p:spPr>
            <a:xfrm>
              <a:off x="9213615" y="5431495"/>
              <a:ext cx="957721" cy="1628038"/>
            </a:xfrm>
            <a:custGeom>
              <a:avLst/>
              <a:gdLst>
                <a:gd name="connsiteX0" fmla="*/ 409937 w 957721"/>
                <a:gd name="connsiteY0" fmla="*/ 1628038 h 1628038"/>
                <a:gd name="connsiteX1" fmla="*/ 388153 w 957721"/>
                <a:gd name="connsiteY1" fmla="*/ 1615521 h 1628038"/>
                <a:gd name="connsiteX2" fmla="*/ 314840 w 957721"/>
                <a:gd name="connsiteY2" fmla="*/ 1572118 h 1628038"/>
                <a:gd name="connsiteX3" fmla="*/ 248189 w 957721"/>
                <a:gd name="connsiteY3" fmla="*/ 1522374 h 1628038"/>
                <a:gd name="connsiteX4" fmla="*/ 190806 w 957721"/>
                <a:gd name="connsiteY4" fmla="*/ 1456863 h 1628038"/>
                <a:gd name="connsiteX5" fmla="*/ 163496 w 957721"/>
                <a:gd name="connsiteY5" fmla="*/ 1403543 h 1628038"/>
                <a:gd name="connsiteX6" fmla="*/ 154880 w 957721"/>
                <a:gd name="connsiteY6" fmla="*/ 1356401 h 1628038"/>
                <a:gd name="connsiteX7" fmla="*/ 160569 w 957721"/>
                <a:gd name="connsiteY7" fmla="*/ 1310884 h 1628038"/>
                <a:gd name="connsiteX8" fmla="*/ 181703 w 957721"/>
                <a:gd name="connsiteY8" fmla="*/ 1275446 h 1628038"/>
                <a:gd name="connsiteX9" fmla="*/ 215677 w 957721"/>
                <a:gd name="connsiteY9" fmla="*/ 1253825 h 1628038"/>
                <a:gd name="connsiteX10" fmla="*/ 238111 w 957721"/>
                <a:gd name="connsiteY10" fmla="*/ 1248298 h 1628038"/>
                <a:gd name="connsiteX11" fmla="*/ 244614 w 957721"/>
                <a:gd name="connsiteY11" fmla="*/ 1247973 h 1628038"/>
                <a:gd name="connsiteX12" fmla="*/ 255505 w 957721"/>
                <a:gd name="connsiteY12" fmla="*/ 1248461 h 1628038"/>
                <a:gd name="connsiteX13" fmla="*/ 274361 w 957721"/>
                <a:gd name="connsiteY13" fmla="*/ 1251549 h 1628038"/>
                <a:gd name="connsiteX14" fmla="*/ 279401 w 957721"/>
                <a:gd name="connsiteY14" fmla="*/ 1252525 h 1628038"/>
                <a:gd name="connsiteX15" fmla="*/ 309312 w 957721"/>
                <a:gd name="connsiteY15" fmla="*/ 1259515 h 1628038"/>
                <a:gd name="connsiteX16" fmla="*/ 289642 w 957721"/>
                <a:gd name="connsiteY16" fmla="*/ 1244072 h 1628038"/>
                <a:gd name="connsiteX17" fmla="*/ 285254 w 957721"/>
                <a:gd name="connsiteY17" fmla="*/ 1240658 h 1628038"/>
                <a:gd name="connsiteX18" fmla="*/ 272249 w 957721"/>
                <a:gd name="connsiteY18" fmla="*/ 1230417 h 1628038"/>
                <a:gd name="connsiteX19" fmla="*/ 215840 w 957721"/>
                <a:gd name="connsiteY19" fmla="*/ 1183762 h 1628038"/>
                <a:gd name="connsiteX20" fmla="*/ 157156 w 957721"/>
                <a:gd name="connsiteY20" fmla="*/ 1119876 h 1628038"/>
                <a:gd name="connsiteX21" fmla="*/ 120580 w 957721"/>
                <a:gd name="connsiteY21" fmla="*/ 1042660 h 1628038"/>
                <a:gd name="connsiteX22" fmla="*/ 115865 w 957721"/>
                <a:gd name="connsiteY22" fmla="*/ 1009498 h 1628038"/>
                <a:gd name="connsiteX23" fmla="*/ 123669 w 957721"/>
                <a:gd name="connsiteY23" fmla="*/ 974385 h 1628038"/>
                <a:gd name="connsiteX24" fmla="*/ 173899 w 957721"/>
                <a:gd name="connsiteY24" fmla="*/ 926267 h 1628038"/>
                <a:gd name="connsiteX25" fmla="*/ 201048 w 957721"/>
                <a:gd name="connsiteY25" fmla="*/ 917976 h 1628038"/>
                <a:gd name="connsiteX26" fmla="*/ 218116 w 957721"/>
                <a:gd name="connsiteY26" fmla="*/ 916351 h 1628038"/>
                <a:gd name="connsiteX27" fmla="*/ 232584 w 957721"/>
                <a:gd name="connsiteY27" fmla="*/ 917001 h 1628038"/>
                <a:gd name="connsiteX28" fmla="*/ 263307 w 957721"/>
                <a:gd name="connsiteY28" fmla="*/ 922853 h 1628038"/>
                <a:gd name="connsiteX29" fmla="*/ 262657 w 957721"/>
                <a:gd name="connsiteY29" fmla="*/ 922528 h 1628038"/>
                <a:gd name="connsiteX30" fmla="*/ 262008 w 957721"/>
                <a:gd name="connsiteY30" fmla="*/ 922040 h 1628038"/>
                <a:gd name="connsiteX31" fmla="*/ 258593 w 957721"/>
                <a:gd name="connsiteY31" fmla="*/ 919114 h 1628038"/>
                <a:gd name="connsiteX32" fmla="*/ 195357 w 957721"/>
                <a:gd name="connsiteY32" fmla="*/ 865307 h 1628038"/>
                <a:gd name="connsiteX33" fmla="*/ 134073 w 957721"/>
                <a:gd name="connsiteY33" fmla="*/ 804022 h 1628038"/>
                <a:gd name="connsiteX34" fmla="*/ 81078 w 957721"/>
                <a:gd name="connsiteY34" fmla="*/ 737697 h 1628038"/>
                <a:gd name="connsiteX35" fmla="*/ 59620 w 957721"/>
                <a:gd name="connsiteY35" fmla="*/ 699333 h 1628038"/>
                <a:gd name="connsiteX36" fmla="*/ 42876 w 957721"/>
                <a:gd name="connsiteY36" fmla="*/ 660319 h 1628038"/>
                <a:gd name="connsiteX37" fmla="*/ 33123 w 957721"/>
                <a:gd name="connsiteY37" fmla="*/ 618541 h 1628038"/>
                <a:gd name="connsiteX38" fmla="*/ 33935 w 957721"/>
                <a:gd name="connsiteY38" fmla="*/ 598546 h 1628038"/>
                <a:gd name="connsiteX39" fmla="*/ 38975 w 957721"/>
                <a:gd name="connsiteY39" fmla="*/ 579852 h 1628038"/>
                <a:gd name="connsiteX40" fmla="*/ 54905 w 957721"/>
                <a:gd name="connsiteY40" fmla="*/ 549290 h 1628038"/>
                <a:gd name="connsiteX41" fmla="*/ 100260 w 957721"/>
                <a:gd name="connsiteY41" fmla="*/ 525557 h 1628038"/>
                <a:gd name="connsiteX42" fmla="*/ 110664 w 957721"/>
                <a:gd name="connsiteY42" fmla="*/ 524906 h 1628038"/>
                <a:gd name="connsiteX43" fmla="*/ 150816 w 957721"/>
                <a:gd name="connsiteY43" fmla="*/ 531409 h 1628038"/>
                <a:gd name="connsiteX44" fmla="*/ 189993 w 957721"/>
                <a:gd name="connsiteY44" fmla="*/ 545389 h 1628038"/>
                <a:gd name="connsiteX45" fmla="*/ 191619 w 957721"/>
                <a:gd name="connsiteY45" fmla="*/ 546039 h 1628038"/>
                <a:gd name="connsiteX46" fmla="*/ 192269 w 957721"/>
                <a:gd name="connsiteY46" fmla="*/ 546364 h 1628038"/>
                <a:gd name="connsiteX47" fmla="*/ 192920 w 957721"/>
                <a:gd name="connsiteY47" fmla="*/ 546689 h 1628038"/>
                <a:gd name="connsiteX48" fmla="*/ 190481 w 957721"/>
                <a:gd name="connsiteY48" fmla="*/ 543438 h 1628038"/>
                <a:gd name="connsiteX49" fmla="*/ 188205 w 957721"/>
                <a:gd name="connsiteY49" fmla="*/ 540024 h 1628038"/>
                <a:gd name="connsiteX50" fmla="*/ 141225 w 957721"/>
                <a:gd name="connsiteY50" fmla="*/ 471587 h 1628038"/>
                <a:gd name="connsiteX51" fmla="*/ 97171 w 957721"/>
                <a:gd name="connsiteY51" fmla="*/ 400710 h 1628038"/>
                <a:gd name="connsiteX52" fmla="*/ 30197 w 957721"/>
                <a:gd name="connsiteY52" fmla="*/ 268549 h 1628038"/>
                <a:gd name="connsiteX53" fmla="*/ 285 w 957721"/>
                <a:gd name="connsiteY53" fmla="*/ 120132 h 1628038"/>
                <a:gd name="connsiteX54" fmla="*/ 285 w 957721"/>
                <a:gd name="connsiteY54" fmla="*/ 119482 h 1628038"/>
                <a:gd name="connsiteX55" fmla="*/ 285 w 957721"/>
                <a:gd name="connsiteY55" fmla="*/ 117043 h 1628038"/>
                <a:gd name="connsiteX56" fmla="*/ 285 w 957721"/>
                <a:gd name="connsiteY56" fmla="*/ 115580 h 1628038"/>
                <a:gd name="connsiteX57" fmla="*/ 6137 w 957721"/>
                <a:gd name="connsiteY57" fmla="*/ 76728 h 1628038"/>
                <a:gd name="connsiteX58" fmla="*/ 27758 w 957721"/>
                <a:gd name="connsiteY58" fmla="*/ 25034 h 1628038"/>
                <a:gd name="connsiteX59" fmla="*/ 46127 w 957721"/>
                <a:gd name="connsiteY59" fmla="*/ 7965 h 1628038"/>
                <a:gd name="connsiteX60" fmla="*/ 67748 w 957721"/>
                <a:gd name="connsiteY60" fmla="*/ 975 h 1628038"/>
                <a:gd name="connsiteX61" fmla="*/ 77990 w 957721"/>
                <a:gd name="connsiteY61" fmla="*/ 0 h 1628038"/>
                <a:gd name="connsiteX62" fmla="*/ 112939 w 957721"/>
                <a:gd name="connsiteY62" fmla="*/ 8778 h 1628038"/>
                <a:gd name="connsiteX63" fmla="*/ 146915 w 957721"/>
                <a:gd name="connsiteY63" fmla="*/ 31537 h 1628038"/>
                <a:gd name="connsiteX64" fmla="*/ 177963 w 957721"/>
                <a:gd name="connsiteY64" fmla="*/ 60797 h 1628038"/>
                <a:gd name="connsiteX65" fmla="*/ 206411 w 957721"/>
                <a:gd name="connsiteY65" fmla="*/ 91196 h 1628038"/>
                <a:gd name="connsiteX66" fmla="*/ 258431 w 957721"/>
                <a:gd name="connsiteY66" fmla="*/ 158008 h 1628038"/>
                <a:gd name="connsiteX67" fmla="*/ 305411 w 957721"/>
                <a:gd name="connsiteY67" fmla="*/ 244815 h 1628038"/>
                <a:gd name="connsiteX68" fmla="*/ 315977 w 957721"/>
                <a:gd name="connsiteY68" fmla="*/ 271800 h 1628038"/>
                <a:gd name="connsiteX69" fmla="*/ 325568 w 957721"/>
                <a:gd name="connsiteY69" fmla="*/ 262209 h 1628038"/>
                <a:gd name="connsiteX70" fmla="*/ 361981 w 957721"/>
                <a:gd name="connsiteY70" fmla="*/ 247579 h 1628038"/>
                <a:gd name="connsiteX71" fmla="*/ 368484 w 957721"/>
                <a:gd name="connsiteY71" fmla="*/ 248067 h 1628038"/>
                <a:gd name="connsiteX72" fmla="*/ 397419 w 957721"/>
                <a:gd name="connsiteY72" fmla="*/ 259121 h 1628038"/>
                <a:gd name="connsiteX73" fmla="*/ 427818 w 957721"/>
                <a:gd name="connsiteY73" fmla="*/ 293421 h 1628038"/>
                <a:gd name="connsiteX74" fmla="*/ 444074 w 957721"/>
                <a:gd name="connsiteY74" fmla="*/ 328696 h 1628038"/>
                <a:gd name="connsiteX75" fmla="*/ 457892 w 957721"/>
                <a:gd name="connsiteY75" fmla="*/ 367061 h 1628038"/>
                <a:gd name="connsiteX76" fmla="*/ 482601 w 957721"/>
                <a:gd name="connsiteY76" fmla="*/ 445089 h 1628038"/>
                <a:gd name="connsiteX77" fmla="*/ 499995 w 957721"/>
                <a:gd name="connsiteY77" fmla="*/ 505237 h 1628038"/>
                <a:gd name="connsiteX78" fmla="*/ 506335 w 957721"/>
                <a:gd name="connsiteY78" fmla="*/ 496458 h 1628038"/>
                <a:gd name="connsiteX79" fmla="*/ 506985 w 957721"/>
                <a:gd name="connsiteY79" fmla="*/ 495645 h 1628038"/>
                <a:gd name="connsiteX80" fmla="*/ 514788 w 957721"/>
                <a:gd name="connsiteY80" fmla="*/ 487680 h 1628038"/>
                <a:gd name="connsiteX81" fmla="*/ 529743 w 957721"/>
                <a:gd name="connsiteY81" fmla="*/ 479064 h 1628038"/>
                <a:gd name="connsiteX82" fmla="*/ 551201 w 957721"/>
                <a:gd name="connsiteY82" fmla="*/ 473700 h 1628038"/>
                <a:gd name="connsiteX83" fmla="*/ 553965 w 957721"/>
                <a:gd name="connsiteY83" fmla="*/ 473700 h 1628038"/>
                <a:gd name="connsiteX84" fmla="*/ 623865 w 957721"/>
                <a:gd name="connsiteY84" fmla="*/ 538724 h 1628038"/>
                <a:gd name="connsiteX85" fmla="*/ 651501 w 957721"/>
                <a:gd name="connsiteY85" fmla="*/ 615615 h 1628038"/>
                <a:gd name="connsiteX86" fmla="*/ 678323 w 957721"/>
                <a:gd name="connsiteY86" fmla="*/ 784027 h 1628038"/>
                <a:gd name="connsiteX87" fmla="*/ 679136 w 957721"/>
                <a:gd name="connsiteY87" fmla="*/ 795731 h 1628038"/>
                <a:gd name="connsiteX88" fmla="*/ 707584 w 957721"/>
                <a:gd name="connsiteY88" fmla="*/ 768746 h 1628038"/>
                <a:gd name="connsiteX89" fmla="*/ 726603 w 957721"/>
                <a:gd name="connsiteY89" fmla="*/ 759805 h 1628038"/>
                <a:gd name="connsiteX90" fmla="*/ 740422 w 957721"/>
                <a:gd name="connsiteY90" fmla="*/ 757205 h 1628038"/>
                <a:gd name="connsiteX91" fmla="*/ 743347 w 957721"/>
                <a:gd name="connsiteY91" fmla="*/ 757205 h 1628038"/>
                <a:gd name="connsiteX92" fmla="*/ 752776 w 957721"/>
                <a:gd name="connsiteY92" fmla="*/ 758180 h 1628038"/>
                <a:gd name="connsiteX93" fmla="*/ 772934 w 957721"/>
                <a:gd name="connsiteY93" fmla="*/ 767446 h 1628038"/>
                <a:gd name="connsiteX94" fmla="*/ 789190 w 957721"/>
                <a:gd name="connsiteY94" fmla="*/ 787278 h 1628038"/>
                <a:gd name="connsiteX95" fmla="*/ 802357 w 957721"/>
                <a:gd name="connsiteY95" fmla="*/ 829706 h 1628038"/>
                <a:gd name="connsiteX96" fmla="*/ 813736 w 957721"/>
                <a:gd name="connsiteY96" fmla="*/ 917164 h 1628038"/>
                <a:gd name="connsiteX97" fmla="*/ 813736 w 957721"/>
                <a:gd name="connsiteY97" fmla="*/ 919602 h 1628038"/>
                <a:gd name="connsiteX98" fmla="*/ 814386 w 957721"/>
                <a:gd name="connsiteY98" fmla="*/ 926267 h 1628038"/>
                <a:gd name="connsiteX99" fmla="*/ 814386 w 957721"/>
                <a:gd name="connsiteY99" fmla="*/ 927080 h 1628038"/>
                <a:gd name="connsiteX100" fmla="*/ 814712 w 957721"/>
                <a:gd name="connsiteY100" fmla="*/ 928868 h 1628038"/>
                <a:gd name="connsiteX101" fmla="*/ 814386 w 957721"/>
                <a:gd name="connsiteY101" fmla="*/ 927080 h 1628038"/>
                <a:gd name="connsiteX102" fmla="*/ 814873 w 957721"/>
                <a:gd name="connsiteY102" fmla="*/ 929356 h 1628038"/>
                <a:gd name="connsiteX103" fmla="*/ 815199 w 957721"/>
                <a:gd name="connsiteY103" fmla="*/ 933257 h 1628038"/>
                <a:gd name="connsiteX104" fmla="*/ 819100 w 957721"/>
                <a:gd name="connsiteY104" fmla="*/ 1015675 h 1628038"/>
                <a:gd name="connsiteX105" fmla="*/ 814873 w 957721"/>
                <a:gd name="connsiteY105" fmla="*/ 1142959 h 1628038"/>
                <a:gd name="connsiteX106" fmla="*/ 822351 w 957721"/>
                <a:gd name="connsiteY106" fmla="*/ 1130767 h 1628038"/>
                <a:gd name="connsiteX107" fmla="*/ 852587 w 957721"/>
                <a:gd name="connsiteY107" fmla="*/ 1094679 h 1628038"/>
                <a:gd name="connsiteX108" fmla="*/ 888025 w 957721"/>
                <a:gd name="connsiteY108" fmla="*/ 1074684 h 1628038"/>
                <a:gd name="connsiteX109" fmla="*/ 900380 w 957721"/>
                <a:gd name="connsiteY109" fmla="*/ 1073059 h 1628038"/>
                <a:gd name="connsiteX110" fmla="*/ 933705 w 957721"/>
                <a:gd name="connsiteY110" fmla="*/ 1086551 h 1628038"/>
                <a:gd name="connsiteX111" fmla="*/ 953212 w 957721"/>
                <a:gd name="connsiteY111" fmla="*/ 1133206 h 1628038"/>
                <a:gd name="connsiteX112" fmla="*/ 956952 w 957721"/>
                <a:gd name="connsiteY112" fmla="*/ 1173846 h 1628038"/>
                <a:gd name="connsiteX113" fmla="*/ 955814 w 957721"/>
                <a:gd name="connsiteY113" fmla="*/ 1254963 h 1628038"/>
                <a:gd name="connsiteX114" fmla="*/ 924601 w 957721"/>
                <a:gd name="connsiteY114" fmla="*/ 1425651 h 1628038"/>
                <a:gd name="connsiteX115" fmla="*/ 874371 w 957721"/>
                <a:gd name="connsiteY115" fmla="*/ 1570492 h 1628038"/>
                <a:gd name="connsiteX116" fmla="*/ 849499 w 957721"/>
                <a:gd name="connsiteY116" fmla="*/ 1627226 h 1628038"/>
                <a:gd name="connsiteX117" fmla="*/ 409774 w 957721"/>
                <a:gd name="connsiteY117" fmla="*/ 1627226 h 162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957721" h="1628038">
                  <a:moveTo>
                    <a:pt x="409937" y="1628038"/>
                  </a:moveTo>
                  <a:cubicBezTo>
                    <a:pt x="402621" y="1623812"/>
                    <a:pt x="395306" y="1619748"/>
                    <a:pt x="388153" y="1615521"/>
                  </a:cubicBezTo>
                  <a:cubicBezTo>
                    <a:pt x="364420" y="1602191"/>
                    <a:pt x="339061" y="1587724"/>
                    <a:pt x="314840" y="1572118"/>
                  </a:cubicBezTo>
                  <a:cubicBezTo>
                    <a:pt x="294031" y="1558788"/>
                    <a:pt x="272899" y="1542857"/>
                    <a:pt x="248189" y="1522374"/>
                  </a:cubicBezTo>
                  <a:cubicBezTo>
                    <a:pt x="225106" y="1503030"/>
                    <a:pt x="205761" y="1481084"/>
                    <a:pt x="190806" y="1456863"/>
                  </a:cubicBezTo>
                  <a:cubicBezTo>
                    <a:pt x="181052" y="1441257"/>
                    <a:pt x="170161" y="1423050"/>
                    <a:pt x="163496" y="1403543"/>
                  </a:cubicBezTo>
                  <a:cubicBezTo>
                    <a:pt x="158131" y="1387775"/>
                    <a:pt x="155206" y="1371844"/>
                    <a:pt x="154880" y="1356401"/>
                  </a:cubicBezTo>
                  <a:cubicBezTo>
                    <a:pt x="154555" y="1337706"/>
                    <a:pt x="156344" y="1323726"/>
                    <a:pt x="160569" y="1310884"/>
                  </a:cubicBezTo>
                  <a:cubicBezTo>
                    <a:pt x="165121" y="1297066"/>
                    <a:pt x="172274" y="1285037"/>
                    <a:pt x="181703" y="1275446"/>
                  </a:cubicBezTo>
                  <a:cubicBezTo>
                    <a:pt x="190806" y="1266342"/>
                    <a:pt x="202510" y="1258865"/>
                    <a:pt x="215677" y="1253825"/>
                  </a:cubicBezTo>
                  <a:cubicBezTo>
                    <a:pt x="222993" y="1251062"/>
                    <a:pt x="230308" y="1249274"/>
                    <a:pt x="238111" y="1248298"/>
                  </a:cubicBezTo>
                  <a:cubicBezTo>
                    <a:pt x="240224" y="1248136"/>
                    <a:pt x="242337" y="1247973"/>
                    <a:pt x="244614" y="1247973"/>
                  </a:cubicBezTo>
                  <a:cubicBezTo>
                    <a:pt x="248189" y="1247973"/>
                    <a:pt x="251929" y="1248298"/>
                    <a:pt x="255505" y="1248461"/>
                  </a:cubicBezTo>
                  <a:cubicBezTo>
                    <a:pt x="262332" y="1248949"/>
                    <a:pt x="268509" y="1250249"/>
                    <a:pt x="274361" y="1251549"/>
                  </a:cubicBezTo>
                  <a:lnTo>
                    <a:pt x="279401" y="1252525"/>
                  </a:lnTo>
                  <a:cubicBezTo>
                    <a:pt x="288667" y="1254313"/>
                    <a:pt x="298421" y="1256589"/>
                    <a:pt x="309312" y="1259515"/>
                  </a:cubicBezTo>
                  <a:cubicBezTo>
                    <a:pt x="302648" y="1254476"/>
                    <a:pt x="296145" y="1249274"/>
                    <a:pt x="289642" y="1244072"/>
                  </a:cubicBezTo>
                  <a:lnTo>
                    <a:pt x="285254" y="1240658"/>
                  </a:lnTo>
                  <a:cubicBezTo>
                    <a:pt x="281027" y="1237244"/>
                    <a:pt x="276637" y="1233830"/>
                    <a:pt x="272249" y="1230417"/>
                  </a:cubicBezTo>
                  <a:cubicBezTo>
                    <a:pt x="253229" y="1215461"/>
                    <a:pt x="233884" y="1200018"/>
                    <a:pt x="215840" y="1183762"/>
                  </a:cubicBezTo>
                  <a:cubicBezTo>
                    <a:pt x="196170" y="1165880"/>
                    <a:pt x="173899" y="1144748"/>
                    <a:pt x="157156" y="1119876"/>
                  </a:cubicBezTo>
                  <a:cubicBezTo>
                    <a:pt x="139274" y="1093379"/>
                    <a:pt x="127407" y="1068182"/>
                    <a:pt x="120580" y="1042660"/>
                  </a:cubicBezTo>
                  <a:cubicBezTo>
                    <a:pt x="117329" y="1030305"/>
                    <a:pt x="115865" y="1019739"/>
                    <a:pt x="115865" y="1009498"/>
                  </a:cubicBezTo>
                  <a:cubicBezTo>
                    <a:pt x="116028" y="998444"/>
                    <a:pt x="118792" y="986252"/>
                    <a:pt x="123669" y="974385"/>
                  </a:cubicBezTo>
                  <a:cubicBezTo>
                    <a:pt x="131634" y="955040"/>
                    <a:pt x="149515" y="937971"/>
                    <a:pt x="173899" y="926267"/>
                  </a:cubicBezTo>
                  <a:cubicBezTo>
                    <a:pt x="182678" y="922040"/>
                    <a:pt x="192431" y="919927"/>
                    <a:pt x="201048" y="917976"/>
                  </a:cubicBezTo>
                  <a:cubicBezTo>
                    <a:pt x="206087" y="916838"/>
                    <a:pt x="211776" y="916351"/>
                    <a:pt x="218116" y="916351"/>
                  </a:cubicBezTo>
                  <a:cubicBezTo>
                    <a:pt x="222993" y="916351"/>
                    <a:pt x="227869" y="916676"/>
                    <a:pt x="232584" y="917001"/>
                  </a:cubicBezTo>
                  <a:cubicBezTo>
                    <a:pt x="242987" y="917814"/>
                    <a:pt x="253391" y="920415"/>
                    <a:pt x="263307" y="922853"/>
                  </a:cubicBezTo>
                  <a:lnTo>
                    <a:pt x="262657" y="922528"/>
                  </a:lnTo>
                  <a:lnTo>
                    <a:pt x="262008" y="922040"/>
                  </a:lnTo>
                  <a:lnTo>
                    <a:pt x="258593" y="919114"/>
                  </a:lnTo>
                  <a:cubicBezTo>
                    <a:pt x="238273" y="902208"/>
                    <a:pt x="216490" y="883839"/>
                    <a:pt x="195357" y="865307"/>
                  </a:cubicBezTo>
                  <a:cubicBezTo>
                    <a:pt x="176175" y="848401"/>
                    <a:pt x="156668" y="828893"/>
                    <a:pt x="134073" y="804022"/>
                  </a:cubicBezTo>
                  <a:cubicBezTo>
                    <a:pt x="112777" y="780613"/>
                    <a:pt x="95384" y="758993"/>
                    <a:pt x="81078" y="737697"/>
                  </a:cubicBezTo>
                  <a:cubicBezTo>
                    <a:pt x="73113" y="725830"/>
                    <a:pt x="66610" y="713313"/>
                    <a:pt x="59620" y="699333"/>
                  </a:cubicBezTo>
                  <a:cubicBezTo>
                    <a:pt x="53606" y="687466"/>
                    <a:pt x="48241" y="674624"/>
                    <a:pt x="42876" y="660319"/>
                  </a:cubicBezTo>
                  <a:cubicBezTo>
                    <a:pt x="38812" y="649265"/>
                    <a:pt x="34098" y="634472"/>
                    <a:pt x="33123" y="618541"/>
                  </a:cubicBezTo>
                  <a:cubicBezTo>
                    <a:pt x="32635" y="611226"/>
                    <a:pt x="33123" y="604723"/>
                    <a:pt x="33935" y="598546"/>
                  </a:cubicBezTo>
                  <a:cubicBezTo>
                    <a:pt x="34911" y="592206"/>
                    <a:pt x="36861" y="586029"/>
                    <a:pt x="38975" y="579852"/>
                  </a:cubicBezTo>
                  <a:cubicBezTo>
                    <a:pt x="42713" y="568797"/>
                    <a:pt x="48078" y="558556"/>
                    <a:pt x="54905" y="549290"/>
                  </a:cubicBezTo>
                  <a:cubicBezTo>
                    <a:pt x="64822" y="536448"/>
                    <a:pt x="80915" y="527995"/>
                    <a:pt x="100260" y="525557"/>
                  </a:cubicBezTo>
                  <a:cubicBezTo>
                    <a:pt x="103512" y="525231"/>
                    <a:pt x="106925" y="524906"/>
                    <a:pt x="110664" y="524906"/>
                  </a:cubicBezTo>
                  <a:cubicBezTo>
                    <a:pt x="122368" y="524906"/>
                    <a:pt x="135373" y="527020"/>
                    <a:pt x="150816" y="531409"/>
                  </a:cubicBezTo>
                  <a:cubicBezTo>
                    <a:pt x="164146" y="535148"/>
                    <a:pt x="177313" y="540349"/>
                    <a:pt x="189993" y="545389"/>
                  </a:cubicBezTo>
                  <a:lnTo>
                    <a:pt x="191619" y="546039"/>
                  </a:lnTo>
                  <a:lnTo>
                    <a:pt x="192269" y="546364"/>
                  </a:lnTo>
                  <a:lnTo>
                    <a:pt x="192920" y="546689"/>
                  </a:lnTo>
                  <a:lnTo>
                    <a:pt x="190481" y="543438"/>
                  </a:lnTo>
                  <a:lnTo>
                    <a:pt x="188205" y="540024"/>
                  </a:lnTo>
                  <a:cubicBezTo>
                    <a:pt x="173412" y="519054"/>
                    <a:pt x="156668" y="495320"/>
                    <a:pt x="141225" y="471587"/>
                  </a:cubicBezTo>
                  <a:cubicBezTo>
                    <a:pt x="127570" y="450616"/>
                    <a:pt x="113590" y="428021"/>
                    <a:pt x="97171" y="400710"/>
                  </a:cubicBezTo>
                  <a:cubicBezTo>
                    <a:pt x="68398" y="352755"/>
                    <a:pt x="46453" y="309514"/>
                    <a:pt x="30197" y="268549"/>
                  </a:cubicBezTo>
                  <a:cubicBezTo>
                    <a:pt x="7763" y="212141"/>
                    <a:pt x="-1828" y="164998"/>
                    <a:pt x="285" y="120132"/>
                  </a:cubicBezTo>
                  <a:lnTo>
                    <a:pt x="285" y="119482"/>
                  </a:lnTo>
                  <a:cubicBezTo>
                    <a:pt x="285" y="119482"/>
                    <a:pt x="285" y="117856"/>
                    <a:pt x="285" y="117043"/>
                  </a:cubicBezTo>
                  <a:lnTo>
                    <a:pt x="285" y="115580"/>
                  </a:lnTo>
                  <a:cubicBezTo>
                    <a:pt x="1261" y="102250"/>
                    <a:pt x="3211" y="89245"/>
                    <a:pt x="6137" y="76728"/>
                  </a:cubicBezTo>
                  <a:cubicBezTo>
                    <a:pt x="11177" y="55270"/>
                    <a:pt x="18168" y="38364"/>
                    <a:pt x="27758" y="25034"/>
                  </a:cubicBezTo>
                  <a:cubicBezTo>
                    <a:pt x="32635" y="18207"/>
                    <a:pt x="38812" y="12517"/>
                    <a:pt x="46127" y="7965"/>
                  </a:cubicBezTo>
                  <a:cubicBezTo>
                    <a:pt x="52467" y="4064"/>
                    <a:pt x="60270" y="2276"/>
                    <a:pt x="67748" y="975"/>
                  </a:cubicBezTo>
                  <a:cubicBezTo>
                    <a:pt x="71161" y="325"/>
                    <a:pt x="74575" y="0"/>
                    <a:pt x="77990" y="0"/>
                  </a:cubicBezTo>
                  <a:cubicBezTo>
                    <a:pt x="88881" y="0"/>
                    <a:pt x="100585" y="2926"/>
                    <a:pt x="112939" y="8778"/>
                  </a:cubicBezTo>
                  <a:cubicBezTo>
                    <a:pt x="125945" y="14956"/>
                    <a:pt x="137486" y="23734"/>
                    <a:pt x="146915" y="31537"/>
                  </a:cubicBezTo>
                  <a:cubicBezTo>
                    <a:pt x="157481" y="40315"/>
                    <a:pt x="167235" y="50069"/>
                    <a:pt x="177963" y="60797"/>
                  </a:cubicBezTo>
                  <a:cubicBezTo>
                    <a:pt x="187392" y="70389"/>
                    <a:pt x="196658" y="80305"/>
                    <a:pt x="206411" y="91196"/>
                  </a:cubicBezTo>
                  <a:cubicBezTo>
                    <a:pt x="225106" y="112166"/>
                    <a:pt x="242663" y="134762"/>
                    <a:pt x="258431" y="158008"/>
                  </a:cubicBezTo>
                  <a:cubicBezTo>
                    <a:pt x="277775" y="186781"/>
                    <a:pt x="293706" y="215880"/>
                    <a:pt x="305411" y="244815"/>
                  </a:cubicBezTo>
                  <a:cubicBezTo>
                    <a:pt x="309800" y="255544"/>
                    <a:pt x="313213" y="264160"/>
                    <a:pt x="315977" y="271800"/>
                  </a:cubicBezTo>
                  <a:cubicBezTo>
                    <a:pt x="319228" y="268224"/>
                    <a:pt x="322642" y="264973"/>
                    <a:pt x="325568" y="262209"/>
                  </a:cubicBezTo>
                  <a:cubicBezTo>
                    <a:pt x="335321" y="253269"/>
                    <a:pt x="349302" y="247579"/>
                    <a:pt x="361981" y="247579"/>
                  </a:cubicBezTo>
                  <a:cubicBezTo>
                    <a:pt x="364257" y="247579"/>
                    <a:pt x="366371" y="247741"/>
                    <a:pt x="368484" y="248067"/>
                  </a:cubicBezTo>
                  <a:cubicBezTo>
                    <a:pt x="379213" y="249855"/>
                    <a:pt x="388641" y="253431"/>
                    <a:pt x="397419" y="259121"/>
                  </a:cubicBezTo>
                  <a:cubicBezTo>
                    <a:pt x="408312" y="266111"/>
                    <a:pt x="417902" y="277165"/>
                    <a:pt x="427818" y="293421"/>
                  </a:cubicBezTo>
                  <a:cubicBezTo>
                    <a:pt x="434646" y="304800"/>
                    <a:pt x="439686" y="317480"/>
                    <a:pt x="444074" y="328696"/>
                  </a:cubicBezTo>
                  <a:cubicBezTo>
                    <a:pt x="449276" y="341864"/>
                    <a:pt x="453665" y="354869"/>
                    <a:pt x="457892" y="367061"/>
                  </a:cubicBezTo>
                  <a:cubicBezTo>
                    <a:pt x="466507" y="392745"/>
                    <a:pt x="474473" y="418592"/>
                    <a:pt x="482601" y="445089"/>
                  </a:cubicBezTo>
                  <a:cubicBezTo>
                    <a:pt x="489429" y="467360"/>
                    <a:pt x="495118" y="486054"/>
                    <a:pt x="499995" y="505237"/>
                  </a:cubicBezTo>
                  <a:cubicBezTo>
                    <a:pt x="501621" y="502310"/>
                    <a:pt x="503734" y="499547"/>
                    <a:pt x="506335" y="496458"/>
                  </a:cubicBezTo>
                  <a:lnTo>
                    <a:pt x="506985" y="495645"/>
                  </a:lnTo>
                  <a:cubicBezTo>
                    <a:pt x="509098" y="493045"/>
                    <a:pt x="511862" y="489793"/>
                    <a:pt x="514788" y="487680"/>
                  </a:cubicBezTo>
                  <a:cubicBezTo>
                    <a:pt x="519990" y="483941"/>
                    <a:pt x="524704" y="481178"/>
                    <a:pt x="529743" y="479064"/>
                  </a:cubicBezTo>
                  <a:cubicBezTo>
                    <a:pt x="537222" y="475976"/>
                    <a:pt x="544374" y="474188"/>
                    <a:pt x="551201" y="473700"/>
                  </a:cubicBezTo>
                  <a:cubicBezTo>
                    <a:pt x="552177" y="473700"/>
                    <a:pt x="553152" y="473700"/>
                    <a:pt x="553965" y="473700"/>
                  </a:cubicBezTo>
                  <a:cubicBezTo>
                    <a:pt x="589891" y="473700"/>
                    <a:pt x="611023" y="510926"/>
                    <a:pt x="623865" y="538724"/>
                  </a:cubicBezTo>
                  <a:cubicBezTo>
                    <a:pt x="635407" y="563596"/>
                    <a:pt x="644673" y="589443"/>
                    <a:pt x="651501" y="615615"/>
                  </a:cubicBezTo>
                  <a:cubicBezTo>
                    <a:pt x="664668" y="665358"/>
                    <a:pt x="673447" y="720466"/>
                    <a:pt x="678323" y="784027"/>
                  </a:cubicBezTo>
                  <a:cubicBezTo>
                    <a:pt x="678649" y="787928"/>
                    <a:pt x="678973" y="791830"/>
                    <a:pt x="679136" y="795731"/>
                  </a:cubicBezTo>
                  <a:cubicBezTo>
                    <a:pt x="687264" y="785327"/>
                    <a:pt x="696856" y="776387"/>
                    <a:pt x="707584" y="768746"/>
                  </a:cubicBezTo>
                  <a:cubicBezTo>
                    <a:pt x="713273" y="764682"/>
                    <a:pt x="720102" y="762244"/>
                    <a:pt x="726603" y="759805"/>
                  </a:cubicBezTo>
                  <a:cubicBezTo>
                    <a:pt x="730993" y="758180"/>
                    <a:pt x="736032" y="757367"/>
                    <a:pt x="740422" y="757205"/>
                  </a:cubicBezTo>
                  <a:lnTo>
                    <a:pt x="743347" y="757205"/>
                  </a:lnTo>
                  <a:cubicBezTo>
                    <a:pt x="746111" y="757205"/>
                    <a:pt x="749525" y="757205"/>
                    <a:pt x="752776" y="758180"/>
                  </a:cubicBezTo>
                  <a:cubicBezTo>
                    <a:pt x="759929" y="759968"/>
                    <a:pt x="766431" y="762894"/>
                    <a:pt x="772934" y="767446"/>
                  </a:cubicBezTo>
                  <a:cubicBezTo>
                    <a:pt x="778948" y="771672"/>
                    <a:pt x="784475" y="778337"/>
                    <a:pt x="789190" y="787278"/>
                  </a:cubicBezTo>
                  <a:cubicBezTo>
                    <a:pt x="796342" y="800771"/>
                    <a:pt x="799755" y="816214"/>
                    <a:pt x="802357" y="829706"/>
                  </a:cubicBezTo>
                  <a:cubicBezTo>
                    <a:pt x="807721" y="857179"/>
                    <a:pt x="810648" y="884489"/>
                    <a:pt x="813736" y="917164"/>
                  </a:cubicBezTo>
                  <a:lnTo>
                    <a:pt x="813736" y="919602"/>
                  </a:lnTo>
                  <a:cubicBezTo>
                    <a:pt x="814223" y="921878"/>
                    <a:pt x="814386" y="923991"/>
                    <a:pt x="814386" y="926267"/>
                  </a:cubicBezTo>
                  <a:lnTo>
                    <a:pt x="814386" y="927080"/>
                  </a:lnTo>
                  <a:cubicBezTo>
                    <a:pt x="814386" y="927080"/>
                    <a:pt x="814549" y="928218"/>
                    <a:pt x="814712" y="928868"/>
                  </a:cubicBezTo>
                  <a:lnTo>
                    <a:pt x="814386" y="927080"/>
                  </a:lnTo>
                  <a:lnTo>
                    <a:pt x="814873" y="929356"/>
                  </a:lnTo>
                  <a:cubicBezTo>
                    <a:pt x="815036" y="930656"/>
                    <a:pt x="815199" y="931957"/>
                    <a:pt x="815199" y="933257"/>
                  </a:cubicBezTo>
                  <a:cubicBezTo>
                    <a:pt x="817475" y="963168"/>
                    <a:pt x="818776" y="990153"/>
                    <a:pt x="819100" y="1015675"/>
                  </a:cubicBezTo>
                  <a:cubicBezTo>
                    <a:pt x="819588" y="1058916"/>
                    <a:pt x="818287" y="1101669"/>
                    <a:pt x="814873" y="1142959"/>
                  </a:cubicBezTo>
                  <a:cubicBezTo>
                    <a:pt x="816987" y="1139058"/>
                    <a:pt x="819425" y="1134994"/>
                    <a:pt x="822351" y="1130767"/>
                  </a:cubicBezTo>
                  <a:cubicBezTo>
                    <a:pt x="832105" y="1116300"/>
                    <a:pt x="841859" y="1104433"/>
                    <a:pt x="852587" y="1094679"/>
                  </a:cubicBezTo>
                  <a:cubicBezTo>
                    <a:pt x="863317" y="1084763"/>
                    <a:pt x="875183" y="1078098"/>
                    <a:pt x="888025" y="1074684"/>
                  </a:cubicBezTo>
                  <a:cubicBezTo>
                    <a:pt x="892089" y="1073546"/>
                    <a:pt x="896153" y="1073059"/>
                    <a:pt x="900380" y="1073059"/>
                  </a:cubicBezTo>
                  <a:cubicBezTo>
                    <a:pt x="912897" y="1073059"/>
                    <a:pt x="924764" y="1077773"/>
                    <a:pt x="933705" y="1086551"/>
                  </a:cubicBezTo>
                  <a:cubicBezTo>
                    <a:pt x="946059" y="1098418"/>
                    <a:pt x="950611" y="1117763"/>
                    <a:pt x="953212" y="1133206"/>
                  </a:cubicBezTo>
                  <a:cubicBezTo>
                    <a:pt x="955488" y="1146861"/>
                    <a:pt x="956463" y="1160841"/>
                    <a:pt x="956952" y="1173846"/>
                  </a:cubicBezTo>
                  <a:cubicBezTo>
                    <a:pt x="958251" y="1204570"/>
                    <a:pt x="957927" y="1231067"/>
                    <a:pt x="955814" y="1254963"/>
                  </a:cubicBezTo>
                  <a:cubicBezTo>
                    <a:pt x="951261" y="1306657"/>
                    <a:pt x="941345" y="1360952"/>
                    <a:pt x="924601" y="1425651"/>
                  </a:cubicBezTo>
                  <a:cubicBezTo>
                    <a:pt x="913547" y="1468730"/>
                    <a:pt x="897454" y="1514734"/>
                    <a:pt x="874371" y="1570492"/>
                  </a:cubicBezTo>
                  <a:cubicBezTo>
                    <a:pt x="865267" y="1592600"/>
                    <a:pt x="857302" y="1610645"/>
                    <a:pt x="849499" y="1627226"/>
                  </a:cubicBezTo>
                  <a:lnTo>
                    <a:pt x="409774" y="1627226"/>
                  </a:lnTo>
                  <a:close/>
                </a:path>
              </a:pathLst>
            </a:custGeom>
            <a:solidFill>
              <a:srgbClr val="78A652"/>
            </a:solidFill>
            <a:ln w="1625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08AF3646-807B-1757-953A-460086C6D5CB}"/>
                </a:ext>
              </a:extLst>
            </p:cNvPr>
            <p:cNvSpPr/>
            <p:nvPr/>
          </p:nvSpPr>
          <p:spPr>
            <a:xfrm>
              <a:off x="11669573" y="5646724"/>
              <a:ext cx="488289" cy="1412809"/>
            </a:xfrm>
            <a:custGeom>
              <a:avLst/>
              <a:gdLst>
                <a:gd name="connsiteX0" fmla="*/ 105135 w 488289"/>
                <a:gd name="connsiteY0" fmla="*/ 1412809 h 1412809"/>
                <a:gd name="connsiteX1" fmla="*/ 81564 w 488289"/>
                <a:gd name="connsiteY1" fmla="*/ 1337382 h 1412809"/>
                <a:gd name="connsiteX2" fmla="*/ 41411 w 488289"/>
                <a:gd name="connsiteY2" fmla="*/ 1167832 h 1412809"/>
                <a:gd name="connsiteX3" fmla="*/ 14589 w 488289"/>
                <a:gd name="connsiteY3" fmla="*/ 995192 h 1412809"/>
                <a:gd name="connsiteX4" fmla="*/ 2072 w 488289"/>
                <a:gd name="connsiteY4" fmla="*/ 822716 h 1412809"/>
                <a:gd name="connsiteX5" fmla="*/ 12638 w 488289"/>
                <a:gd name="connsiteY5" fmla="*/ 474025 h 1412809"/>
                <a:gd name="connsiteX6" fmla="*/ 99445 w 488289"/>
                <a:gd name="connsiteY6" fmla="*/ 143378 h 1412809"/>
                <a:gd name="connsiteX7" fmla="*/ 127569 w 488289"/>
                <a:gd name="connsiteY7" fmla="*/ 70714 h 1412809"/>
                <a:gd name="connsiteX8" fmla="*/ 141223 w 488289"/>
                <a:gd name="connsiteY8" fmla="*/ 36739 h 1412809"/>
                <a:gd name="connsiteX9" fmla="*/ 145938 w 488289"/>
                <a:gd name="connsiteY9" fmla="*/ 25197 h 1412809"/>
                <a:gd name="connsiteX10" fmla="*/ 169996 w 488289"/>
                <a:gd name="connsiteY10" fmla="*/ 1301 h 1412809"/>
                <a:gd name="connsiteX11" fmla="*/ 179587 w 488289"/>
                <a:gd name="connsiteY11" fmla="*/ 0 h 1412809"/>
                <a:gd name="connsiteX12" fmla="*/ 189504 w 488289"/>
                <a:gd name="connsiteY12" fmla="*/ 1463 h 1412809"/>
                <a:gd name="connsiteX13" fmla="*/ 208360 w 488289"/>
                <a:gd name="connsiteY13" fmla="*/ 13330 h 1412809"/>
                <a:gd name="connsiteX14" fmla="*/ 226404 w 488289"/>
                <a:gd name="connsiteY14" fmla="*/ 39177 h 1412809"/>
                <a:gd name="connsiteX15" fmla="*/ 246400 w 488289"/>
                <a:gd name="connsiteY15" fmla="*/ 77866 h 1412809"/>
                <a:gd name="connsiteX16" fmla="*/ 278912 w 488289"/>
                <a:gd name="connsiteY16" fmla="*/ 159797 h 1412809"/>
                <a:gd name="connsiteX17" fmla="*/ 327354 w 488289"/>
                <a:gd name="connsiteY17" fmla="*/ 323332 h 1412809"/>
                <a:gd name="connsiteX18" fmla="*/ 327680 w 488289"/>
                <a:gd name="connsiteY18" fmla="*/ 324307 h 1412809"/>
                <a:gd name="connsiteX19" fmla="*/ 349138 w 488289"/>
                <a:gd name="connsiteY19" fmla="*/ 406075 h 1412809"/>
                <a:gd name="connsiteX20" fmla="*/ 362142 w 488289"/>
                <a:gd name="connsiteY20" fmla="*/ 452730 h 1412809"/>
                <a:gd name="connsiteX21" fmla="*/ 372221 w 488289"/>
                <a:gd name="connsiteY21" fmla="*/ 488981 h 1412809"/>
                <a:gd name="connsiteX22" fmla="*/ 416274 w 488289"/>
                <a:gd name="connsiteY22" fmla="*/ 665521 h 1412809"/>
                <a:gd name="connsiteX23" fmla="*/ 447324 w 488289"/>
                <a:gd name="connsiteY23" fmla="*/ 831982 h 1412809"/>
                <a:gd name="connsiteX24" fmla="*/ 467318 w 488289"/>
                <a:gd name="connsiteY24" fmla="*/ 979912 h 1412809"/>
                <a:gd name="connsiteX25" fmla="*/ 482599 w 488289"/>
                <a:gd name="connsiteY25" fmla="*/ 1131905 h 1412809"/>
                <a:gd name="connsiteX26" fmla="*/ 488289 w 488289"/>
                <a:gd name="connsiteY26" fmla="*/ 1302106 h 1412809"/>
                <a:gd name="connsiteX27" fmla="*/ 486988 w 488289"/>
                <a:gd name="connsiteY27" fmla="*/ 1386474 h 1412809"/>
                <a:gd name="connsiteX28" fmla="*/ 485038 w 488289"/>
                <a:gd name="connsiteY28" fmla="*/ 1412484 h 1412809"/>
                <a:gd name="connsiteX29" fmla="*/ 105135 w 488289"/>
                <a:gd name="connsiteY29" fmla="*/ 1412484 h 141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8289" h="1412809">
                  <a:moveTo>
                    <a:pt x="105135" y="1412809"/>
                  </a:moveTo>
                  <a:cubicBezTo>
                    <a:pt x="97820" y="1390863"/>
                    <a:pt x="90504" y="1367617"/>
                    <a:pt x="81564" y="1337382"/>
                  </a:cubicBezTo>
                  <a:cubicBezTo>
                    <a:pt x="66446" y="1286988"/>
                    <a:pt x="53278" y="1231555"/>
                    <a:pt x="41411" y="1167832"/>
                  </a:cubicBezTo>
                  <a:cubicBezTo>
                    <a:pt x="30682" y="1110773"/>
                    <a:pt x="21742" y="1052739"/>
                    <a:pt x="14589" y="995192"/>
                  </a:cubicBezTo>
                  <a:cubicBezTo>
                    <a:pt x="8412" y="945287"/>
                    <a:pt x="4510" y="890341"/>
                    <a:pt x="2072" y="822716"/>
                  </a:cubicBezTo>
                  <a:cubicBezTo>
                    <a:pt x="-2642" y="685841"/>
                    <a:pt x="609" y="574975"/>
                    <a:pt x="12638" y="474025"/>
                  </a:cubicBezTo>
                  <a:cubicBezTo>
                    <a:pt x="24342" y="375351"/>
                    <a:pt x="51978" y="270337"/>
                    <a:pt x="99445" y="143378"/>
                  </a:cubicBezTo>
                  <a:cubicBezTo>
                    <a:pt x="108061" y="120295"/>
                    <a:pt x="117490" y="95585"/>
                    <a:pt x="127569" y="70714"/>
                  </a:cubicBezTo>
                  <a:cubicBezTo>
                    <a:pt x="132120" y="59497"/>
                    <a:pt x="136672" y="48118"/>
                    <a:pt x="141223" y="36739"/>
                  </a:cubicBezTo>
                  <a:cubicBezTo>
                    <a:pt x="142686" y="32837"/>
                    <a:pt x="144312" y="29098"/>
                    <a:pt x="145938" y="25197"/>
                  </a:cubicBezTo>
                  <a:cubicBezTo>
                    <a:pt x="151627" y="12192"/>
                    <a:pt x="159430" y="4389"/>
                    <a:pt x="169996" y="1301"/>
                  </a:cubicBezTo>
                  <a:cubicBezTo>
                    <a:pt x="173085" y="325"/>
                    <a:pt x="176337" y="0"/>
                    <a:pt x="179587" y="0"/>
                  </a:cubicBezTo>
                  <a:cubicBezTo>
                    <a:pt x="182838" y="0"/>
                    <a:pt x="186252" y="488"/>
                    <a:pt x="189504" y="1463"/>
                  </a:cubicBezTo>
                  <a:cubicBezTo>
                    <a:pt x="196006" y="3251"/>
                    <a:pt x="201859" y="6828"/>
                    <a:pt x="208360" y="13330"/>
                  </a:cubicBezTo>
                  <a:cubicBezTo>
                    <a:pt x="215513" y="20320"/>
                    <a:pt x="220878" y="29261"/>
                    <a:pt x="226404" y="39177"/>
                  </a:cubicBezTo>
                  <a:cubicBezTo>
                    <a:pt x="233882" y="52507"/>
                    <a:pt x="240385" y="65187"/>
                    <a:pt x="246400" y="77866"/>
                  </a:cubicBezTo>
                  <a:cubicBezTo>
                    <a:pt x="259892" y="106965"/>
                    <a:pt x="270947" y="136876"/>
                    <a:pt x="278912" y="159797"/>
                  </a:cubicBezTo>
                  <a:cubicBezTo>
                    <a:pt x="299719" y="218643"/>
                    <a:pt x="315651" y="277978"/>
                    <a:pt x="327354" y="323332"/>
                  </a:cubicBezTo>
                  <a:lnTo>
                    <a:pt x="327680" y="324307"/>
                  </a:lnTo>
                  <a:cubicBezTo>
                    <a:pt x="334507" y="351130"/>
                    <a:pt x="341660" y="378927"/>
                    <a:pt x="349138" y="406075"/>
                  </a:cubicBezTo>
                  <a:cubicBezTo>
                    <a:pt x="353364" y="421681"/>
                    <a:pt x="357753" y="437287"/>
                    <a:pt x="362142" y="452730"/>
                  </a:cubicBezTo>
                  <a:cubicBezTo>
                    <a:pt x="365556" y="464759"/>
                    <a:pt x="368970" y="476951"/>
                    <a:pt x="372221" y="488981"/>
                  </a:cubicBezTo>
                  <a:cubicBezTo>
                    <a:pt x="390753" y="555793"/>
                    <a:pt x="404733" y="611876"/>
                    <a:pt x="416274" y="665521"/>
                  </a:cubicBezTo>
                  <a:cubicBezTo>
                    <a:pt x="426841" y="714614"/>
                    <a:pt x="436757" y="767446"/>
                    <a:pt x="447324" y="831982"/>
                  </a:cubicBezTo>
                  <a:cubicBezTo>
                    <a:pt x="454964" y="878312"/>
                    <a:pt x="461466" y="926755"/>
                    <a:pt x="467318" y="979912"/>
                  </a:cubicBezTo>
                  <a:cubicBezTo>
                    <a:pt x="472195" y="1024128"/>
                    <a:pt x="478211" y="1079073"/>
                    <a:pt x="482599" y="1131905"/>
                  </a:cubicBezTo>
                  <a:cubicBezTo>
                    <a:pt x="486500" y="1181161"/>
                    <a:pt x="488289" y="1233668"/>
                    <a:pt x="488289" y="1302106"/>
                  </a:cubicBezTo>
                  <a:cubicBezTo>
                    <a:pt x="488289" y="1328278"/>
                    <a:pt x="488289" y="1357864"/>
                    <a:pt x="486988" y="1386474"/>
                  </a:cubicBezTo>
                  <a:cubicBezTo>
                    <a:pt x="486663" y="1394765"/>
                    <a:pt x="486013" y="1403218"/>
                    <a:pt x="485038" y="1412484"/>
                  </a:cubicBezTo>
                  <a:lnTo>
                    <a:pt x="105135" y="1412484"/>
                  </a:lnTo>
                  <a:close/>
                </a:path>
              </a:pathLst>
            </a:custGeom>
            <a:solidFill>
              <a:srgbClr val="78A652"/>
            </a:solidFill>
            <a:ln w="1625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047504CB-4113-ABB0-4DB6-46CDA1CAE423}"/>
                </a:ext>
              </a:extLst>
            </p:cNvPr>
            <p:cNvSpPr/>
            <p:nvPr/>
          </p:nvSpPr>
          <p:spPr>
            <a:xfrm>
              <a:off x="11196930" y="6399702"/>
              <a:ext cx="491621" cy="659830"/>
            </a:xfrm>
            <a:custGeom>
              <a:avLst/>
              <a:gdLst>
                <a:gd name="connsiteX0" fmla="*/ 207954 w 491621"/>
                <a:gd name="connsiteY0" fmla="*/ 659831 h 659830"/>
                <a:gd name="connsiteX1" fmla="*/ 180481 w 491621"/>
                <a:gd name="connsiteY1" fmla="*/ 619516 h 659830"/>
                <a:gd name="connsiteX2" fmla="*/ 138215 w 491621"/>
                <a:gd name="connsiteY2" fmla="*/ 545064 h 659830"/>
                <a:gd name="connsiteX3" fmla="*/ 100501 w 491621"/>
                <a:gd name="connsiteY3" fmla="*/ 468661 h 659830"/>
                <a:gd name="connsiteX4" fmla="*/ 38566 w 491621"/>
                <a:gd name="connsiteY4" fmla="*/ 310002 h 659830"/>
                <a:gd name="connsiteX5" fmla="*/ 8492 w 491621"/>
                <a:gd name="connsiteY5" fmla="*/ 138664 h 659830"/>
                <a:gd name="connsiteX6" fmla="*/ 1014 w 491621"/>
                <a:gd name="connsiteY6" fmla="*/ 59009 h 659830"/>
                <a:gd name="connsiteX7" fmla="*/ 690 w 491621"/>
                <a:gd name="connsiteY7" fmla="*/ 53157 h 659830"/>
                <a:gd name="connsiteX8" fmla="*/ 202 w 491621"/>
                <a:gd name="connsiteY8" fmla="*/ 32024 h 659830"/>
                <a:gd name="connsiteX9" fmla="*/ 21010 w 491621"/>
                <a:gd name="connsiteY9" fmla="*/ 3414 h 659830"/>
                <a:gd name="connsiteX10" fmla="*/ 36615 w 491621"/>
                <a:gd name="connsiteY10" fmla="*/ 0 h 659830"/>
                <a:gd name="connsiteX11" fmla="*/ 40355 w 491621"/>
                <a:gd name="connsiteY11" fmla="*/ 163 h 659830"/>
                <a:gd name="connsiteX12" fmla="*/ 61974 w 491621"/>
                <a:gd name="connsiteY12" fmla="*/ 6828 h 659830"/>
                <a:gd name="connsiteX13" fmla="*/ 104241 w 491621"/>
                <a:gd name="connsiteY13" fmla="*/ 39014 h 659830"/>
                <a:gd name="connsiteX14" fmla="*/ 134639 w 491621"/>
                <a:gd name="connsiteY14" fmla="*/ 69088 h 659830"/>
                <a:gd name="connsiteX15" fmla="*/ 194949 w 491621"/>
                <a:gd name="connsiteY15" fmla="*/ 134925 h 659830"/>
                <a:gd name="connsiteX16" fmla="*/ 296549 w 491621"/>
                <a:gd name="connsiteY16" fmla="*/ 271313 h 659830"/>
                <a:gd name="connsiteX17" fmla="*/ 341903 w 491621"/>
                <a:gd name="connsiteY17" fmla="*/ 346903 h 659830"/>
                <a:gd name="connsiteX18" fmla="*/ 351494 w 491621"/>
                <a:gd name="connsiteY18" fmla="*/ 363159 h 659830"/>
                <a:gd name="connsiteX19" fmla="*/ 382869 w 491621"/>
                <a:gd name="connsiteY19" fmla="*/ 416966 h 659830"/>
                <a:gd name="connsiteX20" fmla="*/ 422695 w 491621"/>
                <a:gd name="connsiteY20" fmla="*/ 491581 h 659830"/>
                <a:gd name="connsiteX21" fmla="*/ 455045 w 491621"/>
                <a:gd name="connsiteY21" fmla="*/ 567009 h 659830"/>
                <a:gd name="connsiteX22" fmla="*/ 478291 w 491621"/>
                <a:gd name="connsiteY22" fmla="*/ 625531 h 659830"/>
                <a:gd name="connsiteX23" fmla="*/ 485281 w 491621"/>
                <a:gd name="connsiteY23" fmla="*/ 643250 h 659830"/>
                <a:gd name="connsiteX24" fmla="*/ 488207 w 491621"/>
                <a:gd name="connsiteY24" fmla="*/ 650565 h 659830"/>
                <a:gd name="connsiteX25" fmla="*/ 491621 w 491621"/>
                <a:gd name="connsiteY25" fmla="*/ 659181 h 659830"/>
                <a:gd name="connsiteX26" fmla="*/ 208117 w 491621"/>
                <a:gd name="connsiteY26" fmla="*/ 659181 h 65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1621" h="659830">
                  <a:moveTo>
                    <a:pt x="207954" y="659831"/>
                  </a:moveTo>
                  <a:cubicBezTo>
                    <a:pt x="197550" y="645201"/>
                    <a:pt x="188609" y="632033"/>
                    <a:pt x="180481" y="619516"/>
                  </a:cubicBezTo>
                  <a:cubicBezTo>
                    <a:pt x="163250" y="593344"/>
                    <a:pt x="148782" y="565871"/>
                    <a:pt x="138215" y="545064"/>
                  </a:cubicBezTo>
                  <a:cubicBezTo>
                    <a:pt x="126837" y="522793"/>
                    <a:pt x="113344" y="496296"/>
                    <a:pt x="100501" y="468661"/>
                  </a:cubicBezTo>
                  <a:cubicBezTo>
                    <a:pt x="73516" y="410952"/>
                    <a:pt x="52547" y="361859"/>
                    <a:pt x="38566" y="310002"/>
                  </a:cubicBezTo>
                  <a:cubicBezTo>
                    <a:pt x="23123" y="252293"/>
                    <a:pt x="15320" y="193772"/>
                    <a:pt x="8492" y="138664"/>
                  </a:cubicBezTo>
                  <a:cubicBezTo>
                    <a:pt x="4591" y="106965"/>
                    <a:pt x="2315" y="82418"/>
                    <a:pt x="1014" y="59009"/>
                  </a:cubicBezTo>
                  <a:cubicBezTo>
                    <a:pt x="1014" y="57059"/>
                    <a:pt x="853" y="55108"/>
                    <a:pt x="690" y="53157"/>
                  </a:cubicBezTo>
                  <a:cubicBezTo>
                    <a:pt x="202" y="46167"/>
                    <a:pt x="-285" y="39014"/>
                    <a:pt x="202" y="32024"/>
                  </a:cubicBezTo>
                  <a:cubicBezTo>
                    <a:pt x="1014" y="19832"/>
                    <a:pt x="9631" y="8128"/>
                    <a:pt x="21010" y="3414"/>
                  </a:cubicBezTo>
                  <a:cubicBezTo>
                    <a:pt x="26699" y="1138"/>
                    <a:pt x="31738" y="0"/>
                    <a:pt x="36615" y="0"/>
                  </a:cubicBezTo>
                  <a:cubicBezTo>
                    <a:pt x="37916" y="0"/>
                    <a:pt x="39054" y="0"/>
                    <a:pt x="40355" y="163"/>
                  </a:cubicBezTo>
                  <a:cubicBezTo>
                    <a:pt x="48483" y="1138"/>
                    <a:pt x="55960" y="3414"/>
                    <a:pt x="61974" y="6828"/>
                  </a:cubicBezTo>
                  <a:cubicBezTo>
                    <a:pt x="77580" y="15443"/>
                    <a:pt x="91560" y="27473"/>
                    <a:pt x="104241" y="39014"/>
                  </a:cubicBezTo>
                  <a:cubicBezTo>
                    <a:pt x="114969" y="48931"/>
                    <a:pt x="125210" y="59334"/>
                    <a:pt x="134639" y="69088"/>
                  </a:cubicBezTo>
                  <a:cubicBezTo>
                    <a:pt x="153821" y="89083"/>
                    <a:pt x="173653" y="110703"/>
                    <a:pt x="194949" y="134925"/>
                  </a:cubicBezTo>
                  <a:cubicBezTo>
                    <a:pt x="233476" y="178816"/>
                    <a:pt x="267613" y="224821"/>
                    <a:pt x="296549" y="271313"/>
                  </a:cubicBezTo>
                  <a:cubicBezTo>
                    <a:pt x="311505" y="295372"/>
                    <a:pt x="325810" y="319756"/>
                    <a:pt x="341903" y="346903"/>
                  </a:cubicBezTo>
                  <a:lnTo>
                    <a:pt x="351494" y="363159"/>
                  </a:lnTo>
                  <a:cubicBezTo>
                    <a:pt x="361898" y="380716"/>
                    <a:pt x="372627" y="398922"/>
                    <a:pt x="382869" y="416966"/>
                  </a:cubicBezTo>
                  <a:cubicBezTo>
                    <a:pt x="397011" y="441676"/>
                    <a:pt x="410666" y="466060"/>
                    <a:pt x="422695" y="491581"/>
                  </a:cubicBezTo>
                  <a:cubicBezTo>
                    <a:pt x="434074" y="515640"/>
                    <a:pt x="444153" y="539862"/>
                    <a:pt x="455045" y="567009"/>
                  </a:cubicBezTo>
                  <a:cubicBezTo>
                    <a:pt x="463011" y="586517"/>
                    <a:pt x="470650" y="606349"/>
                    <a:pt x="478291" y="625531"/>
                  </a:cubicBezTo>
                  <a:lnTo>
                    <a:pt x="485281" y="643250"/>
                  </a:lnTo>
                  <a:lnTo>
                    <a:pt x="488207" y="650565"/>
                  </a:lnTo>
                  <a:lnTo>
                    <a:pt x="491621" y="659181"/>
                  </a:lnTo>
                  <a:lnTo>
                    <a:pt x="208117" y="659181"/>
                  </a:lnTo>
                  <a:close/>
                </a:path>
              </a:pathLst>
            </a:custGeom>
            <a:solidFill>
              <a:srgbClr val="78A652"/>
            </a:solidFill>
            <a:ln w="1625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D53871B6-1E8B-0EFC-11E5-5791A6027D9B}"/>
                </a:ext>
              </a:extLst>
            </p:cNvPr>
            <p:cNvSpPr/>
            <p:nvPr/>
          </p:nvSpPr>
          <p:spPr>
            <a:xfrm>
              <a:off x="1482741" y="3671295"/>
              <a:ext cx="1090119" cy="1045748"/>
            </a:xfrm>
            <a:custGeom>
              <a:avLst/>
              <a:gdLst>
                <a:gd name="connsiteX0" fmla="*/ 528126 w 1090119"/>
                <a:gd name="connsiteY0" fmla="*/ 1028029 h 1045748"/>
                <a:gd name="connsiteX1" fmla="*/ 488623 w 1090119"/>
                <a:gd name="connsiteY1" fmla="*/ 972109 h 1045748"/>
                <a:gd name="connsiteX2" fmla="*/ 471880 w 1090119"/>
                <a:gd name="connsiteY2" fmla="*/ 921390 h 1045748"/>
                <a:gd name="connsiteX3" fmla="*/ 462451 w 1090119"/>
                <a:gd name="connsiteY3" fmla="*/ 874410 h 1045748"/>
                <a:gd name="connsiteX4" fmla="*/ 459850 w 1090119"/>
                <a:gd name="connsiteY4" fmla="*/ 848726 h 1045748"/>
                <a:gd name="connsiteX5" fmla="*/ 455136 w 1090119"/>
                <a:gd name="connsiteY5" fmla="*/ 855553 h 1045748"/>
                <a:gd name="connsiteX6" fmla="*/ 434166 w 1090119"/>
                <a:gd name="connsiteY6" fmla="*/ 883188 h 1045748"/>
                <a:gd name="connsiteX7" fmla="*/ 401654 w 1090119"/>
                <a:gd name="connsiteY7" fmla="*/ 916676 h 1045748"/>
                <a:gd name="connsiteX8" fmla="*/ 358088 w 1090119"/>
                <a:gd name="connsiteY8" fmla="*/ 946424 h 1045748"/>
                <a:gd name="connsiteX9" fmla="*/ 319236 w 1090119"/>
                <a:gd name="connsiteY9" fmla="*/ 957153 h 1045748"/>
                <a:gd name="connsiteX10" fmla="*/ 305743 w 1090119"/>
                <a:gd name="connsiteY10" fmla="*/ 955528 h 1045748"/>
                <a:gd name="connsiteX11" fmla="*/ 285749 w 1090119"/>
                <a:gd name="connsiteY11" fmla="*/ 948538 h 1045748"/>
                <a:gd name="connsiteX12" fmla="*/ 268517 w 1090119"/>
                <a:gd name="connsiteY12" fmla="*/ 936508 h 1045748"/>
                <a:gd name="connsiteX13" fmla="*/ 251286 w 1090119"/>
                <a:gd name="connsiteY13" fmla="*/ 898794 h 1045748"/>
                <a:gd name="connsiteX14" fmla="*/ 256325 w 1090119"/>
                <a:gd name="connsiteY14" fmla="*/ 836371 h 1045748"/>
                <a:gd name="connsiteX15" fmla="*/ 289162 w 1090119"/>
                <a:gd name="connsiteY15" fmla="*/ 768909 h 1045748"/>
                <a:gd name="connsiteX16" fmla="*/ 289162 w 1090119"/>
                <a:gd name="connsiteY16" fmla="*/ 768909 h 1045748"/>
                <a:gd name="connsiteX17" fmla="*/ 289650 w 1090119"/>
                <a:gd name="connsiteY17" fmla="*/ 768096 h 1045748"/>
                <a:gd name="connsiteX18" fmla="*/ 289975 w 1090119"/>
                <a:gd name="connsiteY18" fmla="*/ 767608 h 1045748"/>
                <a:gd name="connsiteX19" fmla="*/ 290625 w 1090119"/>
                <a:gd name="connsiteY19" fmla="*/ 766633 h 1045748"/>
                <a:gd name="connsiteX20" fmla="*/ 313384 w 1090119"/>
                <a:gd name="connsiteY20" fmla="*/ 732983 h 1045748"/>
                <a:gd name="connsiteX21" fmla="*/ 314034 w 1090119"/>
                <a:gd name="connsiteY21" fmla="*/ 732170 h 1045748"/>
                <a:gd name="connsiteX22" fmla="*/ 298428 w 1090119"/>
                <a:gd name="connsiteY22" fmla="*/ 737535 h 1045748"/>
                <a:gd name="connsiteX23" fmla="*/ 241532 w 1090119"/>
                <a:gd name="connsiteY23" fmla="*/ 754604 h 1045748"/>
                <a:gd name="connsiteX24" fmla="*/ 151311 w 1090119"/>
                <a:gd name="connsiteY24" fmla="*/ 773948 h 1045748"/>
                <a:gd name="connsiteX25" fmla="*/ 129854 w 1090119"/>
                <a:gd name="connsiteY25" fmla="*/ 775899 h 1045748"/>
                <a:gd name="connsiteX26" fmla="*/ 127578 w 1090119"/>
                <a:gd name="connsiteY26" fmla="*/ 775899 h 1045748"/>
                <a:gd name="connsiteX27" fmla="*/ 113272 w 1090119"/>
                <a:gd name="connsiteY27" fmla="*/ 776549 h 1045748"/>
                <a:gd name="connsiteX28" fmla="*/ 75884 w 1090119"/>
                <a:gd name="connsiteY28" fmla="*/ 772810 h 1045748"/>
                <a:gd name="connsiteX29" fmla="*/ 32318 w 1090119"/>
                <a:gd name="connsiteY29" fmla="*/ 754929 h 1045748"/>
                <a:gd name="connsiteX30" fmla="*/ 2894 w 1090119"/>
                <a:gd name="connsiteY30" fmla="*/ 718840 h 1045748"/>
                <a:gd name="connsiteX31" fmla="*/ 24677 w 1090119"/>
                <a:gd name="connsiteY31" fmla="*/ 643412 h 1045748"/>
                <a:gd name="connsiteX32" fmla="*/ 57189 w 1090119"/>
                <a:gd name="connsiteY32" fmla="*/ 613339 h 1045748"/>
                <a:gd name="connsiteX33" fmla="*/ 138307 w 1090119"/>
                <a:gd name="connsiteY33" fmla="*/ 573674 h 1045748"/>
                <a:gd name="connsiteX34" fmla="*/ 180572 w 1090119"/>
                <a:gd name="connsiteY34" fmla="*/ 563433 h 1045748"/>
                <a:gd name="connsiteX35" fmla="*/ 225601 w 1090119"/>
                <a:gd name="connsiteY35" fmla="*/ 557581 h 1045748"/>
                <a:gd name="connsiteX36" fmla="*/ 227390 w 1090119"/>
                <a:gd name="connsiteY36" fmla="*/ 557581 h 1045748"/>
                <a:gd name="connsiteX37" fmla="*/ 222513 w 1090119"/>
                <a:gd name="connsiteY37" fmla="*/ 555142 h 1045748"/>
                <a:gd name="connsiteX38" fmla="*/ 201705 w 1090119"/>
                <a:gd name="connsiteY38" fmla="*/ 545226 h 1045748"/>
                <a:gd name="connsiteX39" fmla="*/ 128553 w 1090119"/>
                <a:gd name="connsiteY39" fmla="*/ 504424 h 1045748"/>
                <a:gd name="connsiteX40" fmla="*/ 90514 w 1090119"/>
                <a:gd name="connsiteY40" fmla="*/ 478902 h 1045748"/>
                <a:gd name="connsiteX41" fmla="*/ 57189 w 1090119"/>
                <a:gd name="connsiteY41" fmla="*/ 451104 h 1045748"/>
                <a:gd name="connsiteX42" fmla="*/ 31505 w 1090119"/>
                <a:gd name="connsiteY42" fmla="*/ 419405 h 1045748"/>
                <a:gd name="connsiteX43" fmla="*/ 24027 w 1090119"/>
                <a:gd name="connsiteY43" fmla="*/ 399085 h 1045748"/>
                <a:gd name="connsiteX44" fmla="*/ 23214 w 1090119"/>
                <a:gd name="connsiteY44" fmla="*/ 377789 h 1045748"/>
                <a:gd name="connsiteX45" fmla="*/ 38657 w 1090119"/>
                <a:gd name="connsiteY45" fmla="*/ 339263 h 1045748"/>
                <a:gd name="connsiteX46" fmla="*/ 73120 w 1090119"/>
                <a:gd name="connsiteY46" fmla="*/ 318455 h 1045748"/>
                <a:gd name="connsiteX47" fmla="*/ 110509 w 1090119"/>
                <a:gd name="connsiteY47" fmla="*/ 313253 h 1045748"/>
                <a:gd name="connsiteX48" fmla="*/ 115386 w 1090119"/>
                <a:gd name="connsiteY48" fmla="*/ 313253 h 1045748"/>
                <a:gd name="connsiteX49" fmla="*/ 159277 w 1090119"/>
                <a:gd name="connsiteY49" fmla="*/ 317155 h 1045748"/>
                <a:gd name="connsiteX50" fmla="*/ 243158 w 1090119"/>
                <a:gd name="connsiteY50" fmla="*/ 337962 h 1045748"/>
                <a:gd name="connsiteX51" fmla="*/ 289813 w 1090119"/>
                <a:gd name="connsiteY51" fmla="*/ 358607 h 1045748"/>
                <a:gd name="connsiteX52" fmla="*/ 283635 w 1090119"/>
                <a:gd name="connsiteY52" fmla="*/ 349179 h 1045748"/>
                <a:gd name="connsiteX53" fmla="*/ 254049 w 1090119"/>
                <a:gd name="connsiteY53" fmla="*/ 297160 h 1045748"/>
                <a:gd name="connsiteX54" fmla="*/ 220399 w 1090119"/>
                <a:gd name="connsiteY54" fmla="*/ 217830 h 1045748"/>
                <a:gd name="connsiteX55" fmla="*/ 211946 w 1090119"/>
                <a:gd name="connsiteY55" fmla="*/ 167924 h 1045748"/>
                <a:gd name="connsiteX56" fmla="*/ 219587 w 1090119"/>
                <a:gd name="connsiteY56" fmla="*/ 119807 h 1045748"/>
                <a:gd name="connsiteX57" fmla="*/ 251774 w 1090119"/>
                <a:gd name="connsiteY57" fmla="*/ 86644 h 1045748"/>
                <a:gd name="connsiteX58" fmla="*/ 282010 w 1090119"/>
                <a:gd name="connsiteY58" fmla="*/ 80142 h 1045748"/>
                <a:gd name="connsiteX59" fmla="*/ 291276 w 1090119"/>
                <a:gd name="connsiteY59" fmla="*/ 80467 h 1045748"/>
                <a:gd name="connsiteX60" fmla="*/ 329152 w 1090119"/>
                <a:gd name="connsiteY60" fmla="*/ 88920 h 1045748"/>
                <a:gd name="connsiteX61" fmla="*/ 361989 w 1090119"/>
                <a:gd name="connsiteY61" fmla="*/ 108753 h 1045748"/>
                <a:gd name="connsiteX62" fmla="*/ 381009 w 1090119"/>
                <a:gd name="connsiteY62" fmla="*/ 124196 h 1045748"/>
                <a:gd name="connsiteX63" fmla="*/ 412871 w 1090119"/>
                <a:gd name="connsiteY63" fmla="*/ 156383 h 1045748"/>
                <a:gd name="connsiteX64" fmla="*/ 439368 w 1090119"/>
                <a:gd name="connsiteY64" fmla="*/ 193609 h 1045748"/>
                <a:gd name="connsiteX65" fmla="*/ 478057 w 1090119"/>
                <a:gd name="connsiteY65" fmla="*/ 271150 h 1045748"/>
                <a:gd name="connsiteX66" fmla="*/ 498215 w 1090119"/>
                <a:gd name="connsiteY66" fmla="*/ 323007 h 1045748"/>
                <a:gd name="connsiteX67" fmla="*/ 499190 w 1090119"/>
                <a:gd name="connsiteY67" fmla="*/ 314066 h 1045748"/>
                <a:gd name="connsiteX68" fmla="*/ 504554 w 1090119"/>
                <a:gd name="connsiteY68" fmla="*/ 272938 h 1045748"/>
                <a:gd name="connsiteX69" fmla="*/ 511707 w 1090119"/>
                <a:gd name="connsiteY69" fmla="*/ 229372 h 1045748"/>
                <a:gd name="connsiteX70" fmla="*/ 521461 w 1090119"/>
                <a:gd name="connsiteY70" fmla="*/ 187269 h 1045748"/>
                <a:gd name="connsiteX71" fmla="*/ 534465 w 1090119"/>
                <a:gd name="connsiteY71" fmla="*/ 145654 h 1045748"/>
                <a:gd name="connsiteX72" fmla="*/ 553647 w 1090119"/>
                <a:gd name="connsiteY72" fmla="*/ 96073 h 1045748"/>
                <a:gd name="connsiteX73" fmla="*/ 580470 w 1090119"/>
                <a:gd name="connsiteY73" fmla="*/ 50068 h 1045748"/>
                <a:gd name="connsiteX74" fmla="*/ 608755 w 1090119"/>
                <a:gd name="connsiteY74" fmla="*/ 21946 h 1045748"/>
                <a:gd name="connsiteX75" fmla="*/ 653134 w 1090119"/>
                <a:gd name="connsiteY75" fmla="*/ 1138 h 1045748"/>
                <a:gd name="connsiteX76" fmla="*/ 668415 w 1090119"/>
                <a:gd name="connsiteY76" fmla="*/ 0 h 1045748"/>
                <a:gd name="connsiteX77" fmla="*/ 675405 w 1090119"/>
                <a:gd name="connsiteY77" fmla="*/ 163 h 1045748"/>
                <a:gd name="connsiteX78" fmla="*/ 700277 w 1090119"/>
                <a:gd name="connsiteY78" fmla="*/ 6177 h 1045748"/>
                <a:gd name="connsiteX79" fmla="*/ 725473 w 1090119"/>
                <a:gd name="connsiteY79" fmla="*/ 30886 h 1045748"/>
                <a:gd name="connsiteX80" fmla="*/ 738153 w 1090119"/>
                <a:gd name="connsiteY80" fmla="*/ 61285 h 1045748"/>
                <a:gd name="connsiteX81" fmla="*/ 740592 w 1090119"/>
                <a:gd name="connsiteY81" fmla="*/ 89896 h 1045748"/>
                <a:gd name="connsiteX82" fmla="*/ 739291 w 1090119"/>
                <a:gd name="connsiteY82" fmla="*/ 112166 h 1045748"/>
                <a:gd name="connsiteX83" fmla="*/ 724173 w 1090119"/>
                <a:gd name="connsiteY83" fmla="*/ 195722 h 1045748"/>
                <a:gd name="connsiteX84" fmla="*/ 712306 w 1090119"/>
                <a:gd name="connsiteY84" fmla="*/ 239126 h 1045748"/>
                <a:gd name="connsiteX85" fmla="*/ 699789 w 1090119"/>
                <a:gd name="connsiteY85" fmla="*/ 276840 h 1045748"/>
                <a:gd name="connsiteX86" fmla="*/ 698651 w 1090119"/>
                <a:gd name="connsiteY86" fmla="*/ 280253 h 1045748"/>
                <a:gd name="connsiteX87" fmla="*/ 690848 w 1090119"/>
                <a:gd name="connsiteY87" fmla="*/ 301224 h 1045748"/>
                <a:gd name="connsiteX88" fmla="*/ 697513 w 1090119"/>
                <a:gd name="connsiteY88" fmla="*/ 294721 h 1045748"/>
                <a:gd name="connsiteX89" fmla="*/ 735552 w 1090119"/>
                <a:gd name="connsiteY89" fmla="*/ 261722 h 1045748"/>
                <a:gd name="connsiteX90" fmla="*/ 773429 w 1090119"/>
                <a:gd name="connsiteY90" fmla="*/ 235062 h 1045748"/>
                <a:gd name="connsiteX91" fmla="*/ 791310 w 1090119"/>
                <a:gd name="connsiteY91" fmla="*/ 224820 h 1045748"/>
                <a:gd name="connsiteX92" fmla="*/ 812606 w 1090119"/>
                <a:gd name="connsiteY92" fmla="*/ 214417 h 1045748"/>
                <a:gd name="connsiteX93" fmla="*/ 856497 w 1090119"/>
                <a:gd name="connsiteY93" fmla="*/ 199786 h 1045748"/>
                <a:gd name="connsiteX94" fmla="*/ 893235 w 1090119"/>
                <a:gd name="connsiteY94" fmla="*/ 194422 h 1045748"/>
                <a:gd name="connsiteX95" fmla="*/ 944279 w 1090119"/>
                <a:gd name="connsiteY95" fmla="*/ 214254 h 1045748"/>
                <a:gd name="connsiteX96" fmla="*/ 959885 w 1090119"/>
                <a:gd name="connsiteY96" fmla="*/ 255057 h 1045748"/>
                <a:gd name="connsiteX97" fmla="*/ 952895 w 1090119"/>
                <a:gd name="connsiteY97" fmla="*/ 278303 h 1045748"/>
                <a:gd name="connsiteX98" fmla="*/ 947043 w 1090119"/>
                <a:gd name="connsiteY98" fmla="*/ 288707 h 1045748"/>
                <a:gd name="connsiteX99" fmla="*/ 920220 w 1090119"/>
                <a:gd name="connsiteY99" fmla="*/ 323494 h 1045748"/>
                <a:gd name="connsiteX100" fmla="*/ 857635 w 1090119"/>
                <a:gd name="connsiteY100" fmla="*/ 383804 h 1045748"/>
                <a:gd name="connsiteX101" fmla="*/ 788547 w 1090119"/>
                <a:gd name="connsiteY101" fmla="*/ 438912 h 1045748"/>
                <a:gd name="connsiteX102" fmla="*/ 761237 w 1090119"/>
                <a:gd name="connsiteY102" fmla="*/ 458907 h 1045748"/>
                <a:gd name="connsiteX103" fmla="*/ 766276 w 1090119"/>
                <a:gd name="connsiteY103" fmla="*/ 458094 h 1045748"/>
                <a:gd name="connsiteX104" fmla="*/ 791798 w 1090119"/>
                <a:gd name="connsiteY104" fmla="*/ 454518 h 1045748"/>
                <a:gd name="connsiteX105" fmla="*/ 879580 w 1090119"/>
                <a:gd name="connsiteY105" fmla="*/ 446552 h 1045748"/>
                <a:gd name="connsiteX106" fmla="*/ 883644 w 1090119"/>
                <a:gd name="connsiteY106" fmla="*/ 446552 h 1045748"/>
                <a:gd name="connsiteX107" fmla="*/ 909979 w 1090119"/>
                <a:gd name="connsiteY107" fmla="*/ 445740 h 1045748"/>
                <a:gd name="connsiteX108" fmla="*/ 922659 w 1090119"/>
                <a:gd name="connsiteY108" fmla="*/ 445902 h 1045748"/>
                <a:gd name="connsiteX109" fmla="*/ 967038 w 1090119"/>
                <a:gd name="connsiteY109" fmla="*/ 450291 h 1045748"/>
                <a:gd name="connsiteX110" fmla="*/ 1027022 w 1090119"/>
                <a:gd name="connsiteY110" fmla="*/ 468660 h 1045748"/>
                <a:gd name="connsiteX111" fmla="*/ 1027835 w 1090119"/>
                <a:gd name="connsiteY111" fmla="*/ 468986 h 1045748"/>
                <a:gd name="connsiteX112" fmla="*/ 1065712 w 1090119"/>
                <a:gd name="connsiteY112" fmla="*/ 490118 h 1045748"/>
                <a:gd name="connsiteX113" fmla="*/ 1089933 w 1090119"/>
                <a:gd name="connsiteY113" fmla="*/ 534822 h 1045748"/>
                <a:gd name="connsiteX114" fmla="*/ 1077741 w 1090119"/>
                <a:gd name="connsiteY114" fmla="*/ 576438 h 1045748"/>
                <a:gd name="connsiteX115" fmla="*/ 1051406 w 1090119"/>
                <a:gd name="connsiteY115" fmla="*/ 600334 h 1045748"/>
                <a:gd name="connsiteX116" fmla="*/ 1025722 w 1090119"/>
                <a:gd name="connsiteY116" fmla="*/ 611388 h 1045748"/>
                <a:gd name="connsiteX117" fmla="*/ 1024096 w 1090119"/>
                <a:gd name="connsiteY117" fmla="*/ 611876 h 1045748"/>
                <a:gd name="connsiteX118" fmla="*/ 1003614 w 1090119"/>
                <a:gd name="connsiteY118" fmla="*/ 618378 h 1045748"/>
                <a:gd name="connsiteX119" fmla="*/ 962811 w 1090119"/>
                <a:gd name="connsiteY119" fmla="*/ 628620 h 1045748"/>
                <a:gd name="connsiteX120" fmla="*/ 958422 w 1090119"/>
                <a:gd name="connsiteY120" fmla="*/ 629432 h 1045748"/>
                <a:gd name="connsiteX121" fmla="*/ 921846 w 1090119"/>
                <a:gd name="connsiteY121" fmla="*/ 635772 h 1045748"/>
                <a:gd name="connsiteX122" fmla="*/ 832763 w 1090119"/>
                <a:gd name="connsiteY122" fmla="*/ 640486 h 1045748"/>
                <a:gd name="connsiteX123" fmla="*/ 831463 w 1090119"/>
                <a:gd name="connsiteY123" fmla="*/ 640486 h 1045748"/>
                <a:gd name="connsiteX124" fmla="*/ 741242 w 1090119"/>
                <a:gd name="connsiteY124" fmla="*/ 637235 h 1045748"/>
                <a:gd name="connsiteX125" fmla="*/ 719784 w 1090119"/>
                <a:gd name="connsiteY125" fmla="*/ 634959 h 1045748"/>
                <a:gd name="connsiteX126" fmla="*/ 723848 w 1090119"/>
                <a:gd name="connsiteY126" fmla="*/ 637723 h 1045748"/>
                <a:gd name="connsiteX127" fmla="*/ 741892 w 1090119"/>
                <a:gd name="connsiteY127" fmla="*/ 649915 h 1045748"/>
                <a:gd name="connsiteX128" fmla="*/ 746444 w 1090119"/>
                <a:gd name="connsiteY128" fmla="*/ 653004 h 1045748"/>
                <a:gd name="connsiteX129" fmla="*/ 779606 w 1090119"/>
                <a:gd name="connsiteY129" fmla="*/ 676737 h 1045748"/>
                <a:gd name="connsiteX130" fmla="*/ 811955 w 1090119"/>
                <a:gd name="connsiteY130" fmla="*/ 704210 h 1045748"/>
                <a:gd name="connsiteX131" fmla="*/ 872753 w 1090119"/>
                <a:gd name="connsiteY131" fmla="*/ 767283 h 1045748"/>
                <a:gd name="connsiteX132" fmla="*/ 894861 w 1090119"/>
                <a:gd name="connsiteY132" fmla="*/ 806948 h 1045748"/>
                <a:gd name="connsiteX133" fmla="*/ 900713 w 1090119"/>
                <a:gd name="connsiteY133" fmla="*/ 862381 h 1045748"/>
                <a:gd name="connsiteX134" fmla="*/ 880231 w 1090119"/>
                <a:gd name="connsiteY134" fmla="*/ 897656 h 1045748"/>
                <a:gd name="connsiteX135" fmla="*/ 834876 w 1090119"/>
                <a:gd name="connsiteY135" fmla="*/ 913750 h 1045748"/>
                <a:gd name="connsiteX136" fmla="*/ 830162 w 1090119"/>
                <a:gd name="connsiteY136" fmla="*/ 913750 h 1045748"/>
                <a:gd name="connsiteX137" fmla="*/ 777655 w 1090119"/>
                <a:gd name="connsiteY137" fmla="*/ 899444 h 1045748"/>
                <a:gd name="connsiteX138" fmla="*/ 738478 w 1090119"/>
                <a:gd name="connsiteY138" fmla="*/ 876524 h 1045748"/>
                <a:gd name="connsiteX139" fmla="*/ 672316 w 1090119"/>
                <a:gd name="connsiteY139" fmla="*/ 817839 h 1045748"/>
                <a:gd name="connsiteX140" fmla="*/ 661750 w 1090119"/>
                <a:gd name="connsiteY140" fmla="*/ 806785 h 1045748"/>
                <a:gd name="connsiteX141" fmla="*/ 662888 w 1090119"/>
                <a:gd name="connsiteY141" fmla="*/ 811825 h 1045748"/>
                <a:gd name="connsiteX142" fmla="*/ 667765 w 1090119"/>
                <a:gd name="connsiteY142" fmla="*/ 834420 h 1045748"/>
                <a:gd name="connsiteX143" fmla="*/ 672479 w 1090119"/>
                <a:gd name="connsiteY143" fmla="*/ 877499 h 1045748"/>
                <a:gd name="connsiteX144" fmla="*/ 670528 w 1090119"/>
                <a:gd name="connsiteY144" fmla="*/ 921878 h 1045748"/>
                <a:gd name="connsiteX145" fmla="*/ 666952 w 1090119"/>
                <a:gd name="connsiteY145" fmla="*/ 942848 h 1045748"/>
                <a:gd name="connsiteX146" fmla="*/ 655898 w 1090119"/>
                <a:gd name="connsiteY146" fmla="*/ 979099 h 1045748"/>
                <a:gd name="connsiteX147" fmla="*/ 605179 w 1090119"/>
                <a:gd name="connsiteY147" fmla="*/ 1040059 h 1045748"/>
                <a:gd name="connsiteX148" fmla="*/ 577544 w 1090119"/>
                <a:gd name="connsiteY148" fmla="*/ 1045748 h 1045748"/>
                <a:gd name="connsiteX149" fmla="*/ 527150 w 1090119"/>
                <a:gd name="connsiteY149" fmla="*/ 1026566 h 104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090119" h="1045748">
                  <a:moveTo>
                    <a:pt x="528126" y="1028029"/>
                  </a:moveTo>
                  <a:cubicBezTo>
                    <a:pt x="513495" y="1014862"/>
                    <a:pt x="500978" y="997143"/>
                    <a:pt x="488623" y="972109"/>
                  </a:cubicBezTo>
                  <a:cubicBezTo>
                    <a:pt x="480495" y="955690"/>
                    <a:pt x="475781" y="937321"/>
                    <a:pt x="471880" y="921390"/>
                  </a:cubicBezTo>
                  <a:cubicBezTo>
                    <a:pt x="468791" y="908710"/>
                    <a:pt x="464890" y="891967"/>
                    <a:pt x="462451" y="874410"/>
                  </a:cubicBezTo>
                  <a:cubicBezTo>
                    <a:pt x="461151" y="865307"/>
                    <a:pt x="460501" y="856366"/>
                    <a:pt x="459850" y="848726"/>
                  </a:cubicBezTo>
                  <a:cubicBezTo>
                    <a:pt x="458225" y="851002"/>
                    <a:pt x="456599" y="853277"/>
                    <a:pt x="455136" y="855553"/>
                  </a:cubicBezTo>
                  <a:cubicBezTo>
                    <a:pt x="447983" y="865632"/>
                    <a:pt x="440668" y="875060"/>
                    <a:pt x="434166" y="883188"/>
                  </a:cubicBezTo>
                  <a:cubicBezTo>
                    <a:pt x="425550" y="893917"/>
                    <a:pt x="414821" y="904972"/>
                    <a:pt x="401654" y="916676"/>
                  </a:cubicBezTo>
                  <a:cubicBezTo>
                    <a:pt x="389299" y="927730"/>
                    <a:pt x="374669" y="937646"/>
                    <a:pt x="358088" y="946424"/>
                  </a:cubicBezTo>
                  <a:cubicBezTo>
                    <a:pt x="344758" y="953414"/>
                    <a:pt x="331265" y="957153"/>
                    <a:pt x="319236" y="957153"/>
                  </a:cubicBezTo>
                  <a:cubicBezTo>
                    <a:pt x="314522" y="957153"/>
                    <a:pt x="310133" y="956666"/>
                    <a:pt x="305743" y="955528"/>
                  </a:cubicBezTo>
                  <a:cubicBezTo>
                    <a:pt x="297778" y="953577"/>
                    <a:pt x="291438" y="951301"/>
                    <a:pt x="285749" y="948538"/>
                  </a:cubicBezTo>
                  <a:cubicBezTo>
                    <a:pt x="279409" y="945286"/>
                    <a:pt x="273882" y="941548"/>
                    <a:pt x="268517" y="936508"/>
                  </a:cubicBezTo>
                  <a:cubicBezTo>
                    <a:pt x="258926" y="927567"/>
                    <a:pt x="254537" y="913100"/>
                    <a:pt x="251286" y="898794"/>
                  </a:cubicBezTo>
                  <a:cubicBezTo>
                    <a:pt x="246409" y="877174"/>
                    <a:pt x="250798" y="856041"/>
                    <a:pt x="256325" y="836371"/>
                  </a:cubicBezTo>
                  <a:cubicBezTo>
                    <a:pt x="263153" y="811825"/>
                    <a:pt x="276158" y="789391"/>
                    <a:pt x="289162" y="768909"/>
                  </a:cubicBezTo>
                  <a:lnTo>
                    <a:pt x="289162" y="768909"/>
                  </a:lnTo>
                  <a:lnTo>
                    <a:pt x="289650" y="768096"/>
                  </a:lnTo>
                  <a:lnTo>
                    <a:pt x="289975" y="767608"/>
                  </a:lnTo>
                  <a:lnTo>
                    <a:pt x="290625" y="766633"/>
                  </a:lnTo>
                  <a:cubicBezTo>
                    <a:pt x="298103" y="754929"/>
                    <a:pt x="305743" y="743712"/>
                    <a:pt x="313384" y="732983"/>
                  </a:cubicBezTo>
                  <a:lnTo>
                    <a:pt x="314034" y="732170"/>
                  </a:lnTo>
                  <a:cubicBezTo>
                    <a:pt x="308832" y="733958"/>
                    <a:pt x="303630" y="735747"/>
                    <a:pt x="298428" y="737535"/>
                  </a:cubicBezTo>
                  <a:cubicBezTo>
                    <a:pt x="279246" y="743875"/>
                    <a:pt x="260064" y="749564"/>
                    <a:pt x="241532" y="754604"/>
                  </a:cubicBezTo>
                  <a:cubicBezTo>
                    <a:pt x="205607" y="764195"/>
                    <a:pt x="177809" y="770209"/>
                    <a:pt x="151311" y="773948"/>
                  </a:cubicBezTo>
                  <a:cubicBezTo>
                    <a:pt x="144159" y="774924"/>
                    <a:pt x="136844" y="775411"/>
                    <a:pt x="129854" y="775899"/>
                  </a:cubicBezTo>
                  <a:lnTo>
                    <a:pt x="127578" y="775899"/>
                  </a:lnTo>
                  <a:cubicBezTo>
                    <a:pt x="122701" y="776387"/>
                    <a:pt x="117824" y="776549"/>
                    <a:pt x="113272" y="776549"/>
                  </a:cubicBezTo>
                  <a:cubicBezTo>
                    <a:pt x="100755" y="776549"/>
                    <a:pt x="88238" y="775249"/>
                    <a:pt x="75884" y="772810"/>
                  </a:cubicBezTo>
                  <a:cubicBezTo>
                    <a:pt x="60115" y="769722"/>
                    <a:pt x="45485" y="763707"/>
                    <a:pt x="32318" y="754929"/>
                  </a:cubicBezTo>
                  <a:cubicBezTo>
                    <a:pt x="17525" y="745012"/>
                    <a:pt x="7608" y="732983"/>
                    <a:pt x="2894" y="718840"/>
                  </a:cubicBezTo>
                  <a:cubicBezTo>
                    <a:pt x="-6534" y="690880"/>
                    <a:pt x="8746" y="660806"/>
                    <a:pt x="24677" y="643412"/>
                  </a:cubicBezTo>
                  <a:cubicBezTo>
                    <a:pt x="34919" y="632358"/>
                    <a:pt x="45810" y="622280"/>
                    <a:pt x="57189" y="613339"/>
                  </a:cubicBezTo>
                  <a:cubicBezTo>
                    <a:pt x="79948" y="595457"/>
                    <a:pt x="107908" y="581802"/>
                    <a:pt x="138307" y="573674"/>
                  </a:cubicBezTo>
                  <a:cubicBezTo>
                    <a:pt x="151149" y="570260"/>
                    <a:pt x="165942" y="566359"/>
                    <a:pt x="180572" y="563433"/>
                  </a:cubicBezTo>
                  <a:cubicBezTo>
                    <a:pt x="194390" y="560669"/>
                    <a:pt x="209183" y="558719"/>
                    <a:pt x="225601" y="557581"/>
                  </a:cubicBezTo>
                  <a:lnTo>
                    <a:pt x="227390" y="557581"/>
                  </a:lnTo>
                  <a:cubicBezTo>
                    <a:pt x="225764" y="556768"/>
                    <a:pt x="224138" y="555955"/>
                    <a:pt x="222513" y="555142"/>
                  </a:cubicBezTo>
                  <a:cubicBezTo>
                    <a:pt x="216010" y="552216"/>
                    <a:pt x="209183" y="548965"/>
                    <a:pt x="201705" y="545226"/>
                  </a:cubicBezTo>
                  <a:cubicBezTo>
                    <a:pt x="174558" y="531896"/>
                    <a:pt x="150661" y="518566"/>
                    <a:pt x="128553" y="504424"/>
                  </a:cubicBezTo>
                  <a:cubicBezTo>
                    <a:pt x="114573" y="495483"/>
                    <a:pt x="102056" y="487192"/>
                    <a:pt x="90514" y="478902"/>
                  </a:cubicBezTo>
                  <a:cubicBezTo>
                    <a:pt x="80273" y="471749"/>
                    <a:pt x="70031" y="463133"/>
                    <a:pt x="57189" y="451104"/>
                  </a:cubicBezTo>
                  <a:cubicBezTo>
                    <a:pt x="45485" y="440050"/>
                    <a:pt x="37194" y="429971"/>
                    <a:pt x="31505" y="419405"/>
                  </a:cubicBezTo>
                  <a:cubicBezTo>
                    <a:pt x="27603" y="412252"/>
                    <a:pt x="25165" y="405587"/>
                    <a:pt x="24027" y="399085"/>
                  </a:cubicBezTo>
                  <a:cubicBezTo>
                    <a:pt x="22727" y="391282"/>
                    <a:pt x="22889" y="383642"/>
                    <a:pt x="23214" y="377789"/>
                  </a:cubicBezTo>
                  <a:cubicBezTo>
                    <a:pt x="24027" y="364460"/>
                    <a:pt x="29229" y="351455"/>
                    <a:pt x="38657" y="339263"/>
                  </a:cubicBezTo>
                  <a:cubicBezTo>
                    <a:pt x="46948" y="328696"/>
                    <a:pt x="58490" y="323169"/>
                    <a:pt x="73120" y="318455"/>
                  </a:cubicBezTo>
                  <a:cubicBezTo>
                    <a:pt x="83687" y="315041"/>
                    <a:pt x="96366" y="313253"/>
                    <a:pt x="110509" y="313253"/>
                  </a:cubicBezTo>
                  <a:cubicBezTo>
                    <a:pt x="112135" y="313253"/>
                    <a:pt x="113760" y="313253"/>
                    <a:pt x="115386" y="313253"/>
                  </a:cubicBezTo>
                  <a:cubicBezTo>
                    <a:pt x="131317" y="313741"/>
                    <a:pt x="145784" y="315041"/>
                    <a:pt x="159277" y="317155"/>
                  </a:cubicBezTo>
                  <a:cubicBezTo>
                    <a:pt x="182848" y="321056"/>
                    <a:pt x="213572" y="326908"/>
                    <a:pt x="243158" y="337962"/>
                  </a:cubicBezTo>
                  <a:cubicBezTo>
                    <a:pt x="259251" y="343977"/>
                    <a:pt x="275020" y="350967"/>
                    <a:pt x="289813" y="358607"/>
                  </a:cubicBezTo>
                  <a:cubicBezTo>
                    <a:pt x="287699" y="355519"/>
                    <a:pt x="285749" y="352430"/>
                    <a:pt x="283635" y="349179"/>
                  </a:cubicBezTo>
                  <a:cubicBezTo>
                    <a:pt x="274044" y="334061"/>
                    <a:pt x="264453" y="317155"/>
                    <a:pt x="254049" y="297160"/>
                  </a:cubicBezTo>
                  <a:cubicBezTo>
                    <a:pt x="241695" y="273426"/>
                    <a:pt x="227715" y="246278"/>
                    <a:pt x="220399" y="217830"/>
                  </a:cubicBezTo>
                  <a:cubicBezTo>
                    <a:pt x="215848" y="199786"/>
                    <a:pt x="213084" y="183368"/>
                    <a:pt x="211946" y="167924"/>
                  </a:cubicBezTo>
                  <a:cubicBezTo>
                    <a:pt x="210646" y="149393"/>
                    <a:pt x="213084" y="133624"/>
                    <a:pt x="219587" y="119807"/>
                  </a:cubicBezTo>
                  <a:cubicBezTo>
                    <a:pt x="226252" y="105501"/>
                    <a:pt x="237631" y="93797"/>
                    <a:pt x="251774" y="86644"/>
                  </a:cubicBezTo>
                  <a:cubicBezTo>
                    <a:pt x="260389" y="82255"/>
                    <a:pt x="270305" y="80142"/>
                    <a:pt x="282010" y="80142"/>
                  </a:cubicBezTo>
                  <a:cubicBezTo>
                    <a:pt x="284936" y="80142"/>
                    <a:pt x="288024" y="80142"/>
                    <a:pt x="291276" y="80467"/>
                  </a:cubicBezTo>
                  <a:cubicBezTo>
                    <a:pt x="304606" y="81605"/>
                    <a:pt x="317610" y="84531"/>
                    <a:pt x="329152" y="88920"/>
                  </a:cubicBezTo>
                  <a:cubicBezTo>
                    <a:pt x="341507" y="93797"/>
                    <a:pt x="352236" y="101275"/>
                    <a:pt x="361989" y="108753"/>
                  </a:cubicBezTo>
                  <a:cubicBezTo>
                    <a:pt x="369142" y="114117"/>
                    <a:pt x="375319" y="119319"/>
                    <a:pt x="381009" y="124196"/>
                  </a:cubicBezTo>
                  <a:cubicBezTo>
                    <a:pt x="394176" y="135738"/>
                    <a:pt x="404255" y="145979"/>
                    <a:pt x="412871" y="156383"/>
                  </a:cubicBezTo>
                  <a:cubicBezTo>
                    <a:pt x="421486" y="166949"/>
                    <a:pt x="430264" y="179141"/>
                    <a:pt x="439368" y="193609"/>
                  </a:cubicBezTo>
                  <a:cubicBezTo>
                    <a:pt x="453185" y="215555"/>
                    <a:pt x="465540" y="240264"/>
                    <a:pt x="478057" y="271150"/>
                  </a:cubicBezTo>
                  <a:cubicBezTo>
                    <a:pt x="484722" y="287406"/>
                    <a:pt x="491224" y="304312"/>
                    <a:pt x="498215" y="323007"/>
                  </a:cubicBezTo>
                  <a:cubicBezTo>
                    <a:pt x="498540" y="320081"/>
                    <a:pt x="498865" y="316992"/>
                    <a:pt x="499190" y="314066"/>
                  </a:cubicBezTo>
                  <a:cubicBezTo>
                    <a:pt x="500653" y="300736"/>
                    <a:pt x="502441" y="286918"/>
                    <a:pt x="504554" y="272938"/>
                  </a:cubicBezTo>
                  <a:cubicBezTo>
                    <a:pt x="506505" y="259121"/>
                    <a:pt x="508943" y="244978"/>
                    <a:pt x="511707" y="229372"/>
                  </a:cubicBezTo>
                  <a:cubicBezTo>
                    <a:pt x="514308" y="214904"/>
                    <a:pt x="518209" y="200111"/>
                    <a:pt x="521461" y="187269"/>
                  </a:cubicBezTo>
                  <a:cubicBezTo>
                    <a:pt x="524549" y="175240"/>
                    <a:pt x="528776" y="162072"/>
                    <a:pt x="534465" y="145654"/>
                  </a:cubicBezTo>
                  <a:cubicBezTo>
                    <a:pt x="540480" y="128748"/>
                    <a:pt x="546495" y="112166"/>
                    <a:pt x="553647" y="96073"/>
                  </a:cubicBezTo>
                  <a:cubicBezTo>
                    <a:pt x="561450" y="78842"/>
                    <a:pt x="570554" y="63398"/>
                    <a:pt x="580470" y="50068"/>
                  </a:cubicBezTo>
                  <a:cubicBezTo>
                    <a:pt x="587460" y="40803"/>
                    <a:pt x="596238" y="32187"/>
                    <a:pt x="608755" y="21946"/>
                  </a:cubicBezTo>
                  <a:cubicBezTo>
                    <a:pt x="622248" y="10892"/>
                    <a:pt x="638016" y="3576"/>
                    <a:pt x="653134" y="1138"/>
                  </a:cubicBezTo>
                  <a:cubicBezTo>
                    <a:pt x="658011" y="325"/>
                    <a:pt x="663050" y="0"/>
                    <a:pt x="668415" y="0"/>
                  </a:cubicBezTo>
                  <a:cubicBezTo>
                    <a:pt x="670691" y="0"/>
                    <a:pt x="673129" y="0"/>
                    <a:pt x="675405" y="163"/>
                  </a:cubicBezTo>
                  <a:cubicBezTo>
                    <a:pt x="685646" y="813"/>
                    <a:pt x="693449" y="2601"/>
                    <a:pt x="700277" y="6177"/>
                  </a:cubicBezTo>
                  <a:cubicBezTo>
                    <a:pt x="711168" y="11867"/>
                    <a:pt x="719784" y="20320"/>
                    <a:pt x="725473" y="30886"/>
                  </a:cubicBezTo>
                  <a:cubicBezTo>
                    <a:pt x="730513" y="39990"/>
                    <a:pt x="735552" y="50068"/>
                    <a:pt x="738153" y="61285"/>
                  </a:cubicBezTo>
                  <a:cubicBezTo>
                    <a:pt x="740429" y="70388"/>
                    <a:pt x="740592" y="79980"/>
                    <a:pt x="740592" y="89896"/>
                  </a:cubicBezTo>
                  <a:cubicBezTo>
                    <a:pt x="740592" y="97861"/>
                    <a:pt x="739941" y="105989"/>
                    <a:pt x="739291" y="112166"/>
                  </a:cubicBezTo>
                  <a:cubicBezTo>
                    <a:pt x="736528" y="139151"/>
                    <a:pt x="731488" y="167274"/>
                    <a:pt x="724173" y="195722"/>
                  </a:cubicBezTo>
                  <a:cubicBezTo>
                    <a:pt x="719784" y="212628"/>
                    <a:pt x="716045" y="226446"/>
                    <a:pt x="712306" y="239126"/>
                  </a:cubicBezTo>
                  <a:cubicBezTo>
                    <a:pt x="708567" y="251805"/>
                    <a:pt x="704178" y="264485"/>
                    <a:pt x="699789" y="276840"/>
                  </a:cubicBezTo>
                  <a:lnTo>
                    <a:pt x="698651" y="280253"/>
                  </a:lnTo>
                  <a:cubicBezTo>
                    <a:pt x="696213" y="287244"/>
                    <a:pt x="693612" y="294396"/>
                    <a:pt x="690848" y="301224"/>
                  </a:cubicBezTo>
                  <a:cubicBezTo>
                    <a:pt x="693124" y="299110"/>
                    <a:pt x="695237" y="296835"/>
                    <a:pt x="697513" y="294721"/>
                  </a:cubicBezTo>
                  <a:cubicBezTo>
                    <a:pt x="708242" y="284317"/>
                    <a:pt x="721247" y="272288"/>
                    <a:pt x="735552" y="261722"/>
                  </a:cubicBezTo>
                  <a:cubicBezTo>
                    <a:pt x="748882" y="251643"/>
                    <a:pt x="761237" y="243027"/>
                    <a:pt x="773429" y="235062"/>
                  </a:cubicBezTo>
                  <a:cubicBezTo>
                    <a:pt x="779118" y="231323"/>
                    <a:pt x="784808" y="228234"/>
                    <a:pt x="791310" y="224820"/>
                  </a:cubicBezTo>
                  <a:cubicBezTo>
                    <a:pt x="798788" y="220919"/>
                    <a:pt x="805453" y="217343"/>
                    <a:pt x="812606" y="214417"/>
                  </a:cubicBezTo>
                  <a:cubicBezTo>
                    <a:pt x="825936" y="209052"/>
                    <a:pt x="840241" y="204338"/>
                    <a:pt x="856497" y="199786"/>
                  </a:cubicBezTo>
                  <a:cubicBezTo>
                    <a:pt x="869176" y="196210"/>
                    <a:pt x="881856" y="194422"/>
                    <a:pt x="893235" y="194422"/>
                  </a:cubicBezTo>
                  <a:cubicBezTo>
                    <a:pt x="915506" y="194422"/>
                    <a:pt x="932575" y="201087"/>
                    <a:pt x="944279" y="214254"/>
                  </a:cubicBezTo>
                  <a:cubicBezTo>
                    <a:pt x="952407" y="223520"/>
                    <a:pt x="961836" y="238150"/>
                    <a:pt x="959885" y="255057"/>
                  </a:cubicBezTo>
                  <a:cubicBezTo>
                    <a:pt x="958910" y="263672"/>
                    <a:pt x="956634" y="271150"/>
                    <a:pt x="952895" y="278303"/>
                  </a:cubicBezTo>
                  <a:cubicBezTo>
                    <a:pt x="951107" y="281879"/>
                    <a:pt x="949156" y="285293"/>
                    <a:pt x="947043" y="288707"/>
                  </a:cubicBezTo>
                  <a:cubicBezTo>
                    <a:pt x="940540" y="299761"/>
                    <a:pt x="931925" y="310815"/>
                    <a:pt x="920220" y="323494"/>
                  </a:cubicBezTo>
                  <a:cubicBezTo>
                    <a:pt x="900063" y="345277"/>
                    <a:pt x="878280" y="365272"/>
                    <a:pt x="857635" y="383804"/>
                  </a:cubicBezTo>
                  <a:cubicBezTo>
                    <a:pt x="835201" y="403962"/>
                    <a:pt x="810330" y="422493"/>
                    <a:pt x="788547" y="438912"/>
                  </a:cubicBezTo>
                  <a:cubicBezTo>
                    <a:pt x="779443" y="445740"/>
                    <a:pt x="770340" y="452242"/>
                    <a:pt x="761237" y="458907"/>
                  </a:cubicBezTo>
                  <a:cubicBezTo>
                    <a:pt x="762862" y="458744"/>
                    <a:pt x="764650" y="458419"/>
                    <a:pt x="766276" y="458094"/>
                  </a:cubicBezTo>
                  <a:cubicBezTo>
                    <a:pt x="774729" y="456794"/>
                    <a:pt x="783182" y="455656"/>
                    <a:pt x="791798" y="454518"/>
                  </a:cubicBezTo>
                  <a:cubicBezTo>
                    <a:pt x="815857" y="451267"/>
                    <a:pt x="847556" y="447528"/>
                    <a:pt x="879580" y="446552"/>
                  </a:cubicBezTo>
                  <a:lnTo>
                    <a:pt x="883644" y="446552"/>
                  </a:lnTo>
                  <a:cubicBezTo>
                    <a:pt x="892260" y="446065"/>
                    <a:pt x="901201" y="445740"/>
                    <a:pt x="909979" y="445740"/>
                  </a:cubicBezTo>
                  <a:cubicBezTo>
                    <a:pt x="914206" y="445740"/>
                    <a:pt x="918432" y="445740"/>
                    <a:pt x="922659" y="445902"/>
                  </a:cubicBezTo>
                  <a:cubicBezTo>
                    <a:pt x="936964" y="446552"/>
                    <a:pt x="951432" y="447853"/>
                    <a:pt x="967038" y="450291"/>
                  </a:cubicBezTo>
                  <a:cubicBezTo>
                    <a:pt x="987683" y="453380"/>
                    <a:pt x="1007678" y="461183"/>
                    <a:pt x="1027022" y="468660"/>
                  </a:cubicBezTo>
                  <a:lnTo>
                    <a:pt x="1027835" y="468986"/>
                  </a:lnTo>
                  <a:cubicBezTo>
                    <a:pt x="1043603" y="475163"/>
                    <a:pt x="1055958" y="481990"/>
                    <a:pt x="1065712" y="490118"/>
                  </a:cubicBezTo>
                  <a:cubicBezTo>
                    <a:pt x="1079692" y="501823"/>
                    <a:pt x="1088795" y="518404"/>
                    <a:pt x="1089933" y="534822"/>
                  </a:cubicBezTo>
                  <a:cubicBezTo>
                    <a:pt x="1091071" y="550103"/>
                    <a:pt x="1087007" y="564083"/>
                    <a:pt x="1077741" y="576438"/>
                  </a:cubicBezTo>
                  <a:cubicBezTo>
                    <a:pt x="1070751" y="585704"/>
                    <a:pt x="1061810" y="593994"/>
                    <a:pt x="1051406" y="600334"/>
                  </a:cubicBezTo>
                  <a:cubicBezTo>
                    <a:pt x="1043603" y="605211"/>
                    <a:pt x="1034500" y="608462"/>
                    <a:pt x="1025722" y="611388"/>
                  </a:cubicBezTo>
                  <a:lnTo>
                    <a:pt x="1024096" y="611876"/>
                  </a:lnTo>
                  <a:cubicBezTo>
                    <a:pt x="1018244" y="613827"/>
                    <a:pt x="1011742" y="615940"/>
                    <a:pt x="1003614" y="618378"/>
                  </a:cubicBezTo>
                  <a:cubicBezTo>
                    <a:pt x="990771" y="622280"/>
                    <a:pt x="977116" y="625693"/>
                    <a:pt x="962811" y="628620"/>
                  </a:cubicBezTo>
                  <a:lnTo>
                    <a:pt x="958422" y="629432"/>
                  </a:lnTo>
                  <a:cubicBezTo>
                    <a:pt x="946555" y="631871"/>
                    <a:pt x="934200" y="634472"/>
                    <a:pt x="921846" y="635772"/>
                  </a:cubicBezTo>
                  <a:cubicBezTo>
                    <a:pt x="893886" y="639023"/>
                    <a:pt x="864625" y="640486"/>
                    <a:pt x="832763" y="640486"/>
                  </a:cubicBezTo>
                  <a:lnTo>
                    <a:pt x="831463" y="640486"/>
                  </a:lnTo>
                  <a:cubicBezTo>
                    <a:pt x="804803" y="640486"/>
                    <a:pt x="773104" y="639999"/>
                    <a:pt x="741242" y="637235"/>
                  </a:cubicBezTo>
                  <a:cubicBezTo>
                    <a:pt x="734089" y="636585"/>
                    <a:pt x="726936" y="635772"/>
                    <a:pt x="719784" y="634959"/>
                  </a:cubicBezTo>
                  <a:cubicBezTo>
                    <a:pt x="721084" y="635935"/>
                    <a:pt x="722547" y="636748"/>
                    <a:pt x="723848" y="637723"/>
                  </a:cubicBezTo>
                  <a:cubicBezTo>
                    <a:pt x="729863" y="641787"/>
                    <a:pt x="735877" y="645851"/>
                    <a:pt x="741892" y="649915"/>
                  </a:cubicBezTo>
                  <a:lnTo>
                    <a:pt x="746444" y="653004"/>
                  </a:lnTo>
                  <a:cubicBezTo>
                    <a:pt x="758636" y="661294"/>
                    <a:pt x="769527" y="669097"/>
                    <a:pt x="779606" y="676737"/>
                  </a:cubicBezTo>
                  <a:cubicBezTo>
                    <a:pt x="790497" y="685028"/>
                    <a:pt x="800739" y="694131"/>
                    <a:pt x="811955" y="704210"/>
                  </a:cubicBezTo>
                  <a:cubicBezTo>
                    <a:pt x="829674" y="720303"/>
                    <a:pt x="852595" y="742086"/>
                    <a:pt x="872753" y="767283"/>
                  </a:cubicBezTo>
                  <a:cubicBezTo>
                    <a:pt x="882669" y="779638"/>
                    <a:pt x="890147" y="792968"/>
                    <a:pt x="894861" y="806948"/>
                  </a:cubicBezTo>
                  <a:cubicBezTo>
                    <a:pt x="902501" y="829381"/>
                    <a:pt x="904452" y="847588"/>
                    <a:pt x="900713" y="862381"/>
                  </a:cubicBezTo>
                  <a:cubicBezTo>
                    <a:pt x="897950" y="873110"/>
                    <a:pt x="892260" y="888065"/>
                    <a:pt x="880231" y="897656"/>
                  </a:cubicBezTo>
                  <a:cubicBezTo>
                    <a:pt x="868201" y="907247"/>
                    <a:pt x="852920" y="912612"/>
                    <a:pt x="834876" y="913750"/>
                  </a:cubicBezTo>
                  <a:cubicBezTo>
                    <a:pt x="833251" y="913750"/>
                    <a:pt x="831788" y="913750"/>
                    <a:pt x="830162" y="913750"/>
                  </a:cubicBezTo>
                  <a:cubicBezTo>
                    <a:pt x="811468" y="913750"/>
                    <a:pt x="793911" y="906922"/>
                    <a:pt x="777655" y="899444"/>
                  </a:cubicBezTo>
                  <a:cubicBezTo>
                    <a:pt x="765626" y="893917"/>
                    <a:pt x="753271" y="886602"/>
                    <a:pt x="738478" y="876524"/>
                  </a:cubicBezTo>
                  <a:cubicBezTo>
                    <a:pt x="713119" y="858967"/>
                    <a:pt x="691011" y="837021"/>
                    <a:pt x="672316" y="817839"/>
                  </a:cubicBezTo>
                  <a:cubicBezTo>
                    <a:pt x="668740" y="814100"/>
                    <a:pt x="665164" y="810524"/>
                    <a:pt x="661750" y="806785"/>
                  </a:cubicBezTo>
                  <a:cubicBezTo>
                    <a:pt x="662075" y="808411"/>
                    <a:pt x="662563" y="810199"/>
                    <a:pt x="662888" y="811825"/>
                  </a:cubicBezTo>
                  <a:cubicBezTo>
                    <a:pt x="664513" y="818490"/>
                    <a:pt x="666139" y="825805"/>
                    <a:pt x="667765" y="834420"/>
                  </a:cubicBezTo>
                  <a:cubicBezTo>
                    <a:pt x="670691" y="848563"/>
                    <a:pt x="671666" y="863519"/>
                    <a:pt x="672479" y="877499"/>
                  </a:cubicBezTo>
                  <a:cubicBezTo>
                    <a:pt x="673292" y="893430"/>
                    <a:pt x="672641" y="907898"/>
                    <a:pt x="670528" y="921878"/>
                  </a:cubicBezTo>
                  <a:cubicBezTo>
                    <a:pt x="669390" y="929518"/>
                    <a:pt x="668252" y="936346"/>
                    <a:pt x="666952" y="942848"/>
                  </a:cubicBezTo>
                  <a:cubicBezTo>
                    <a:pt x="664513" y="954390"/>
                    <a:pt x="661100" y="965932"/>
                    <a:pt x="655898" y="979099"/>
                  </a:cubicBezTo>
                  <a:cubicBezTo>
                    <a:pt x="643868" y="1009985"/>
                    <a:pt x="626800" y="1030630"/>
                    <a:pt x="605179" y="1040059"/>
                  </a:cubicBezTo>
                  <a:cubicBezTo>
                    <a:pt x="596563" y="1043798"/>
                    <a:pt x="587297" y="1045748"/>
                    <a:pt x="577544" y="1045748"/>
                  </a:cubicBezTo>
                  <a:cubicBezTo>
                    <a:pt x="559012" y="1045748"/>
                    <a:pt x="540643" y="1038758"/>
                    <a:pt x="527150" y="1026566"/>
                  </a:cubicBezTo>
                  <a:close/>
                </a:path>
              </a:pathLst>
            </a:custGeom>
            <a:solidFill>
              <a:srgbClr val="FBABB1"/>
            </a:solidFill>
            <a:ln w="1625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73D39FC9-C03D-2EDE-F5C8-3B0F1AFD4599}"/>
                </a:ext>
              </a:extLst>
            </p:cNvPr>
            <p:cNvSpPr/>
            <p:nvPr/>
          </p:nvSpPr>
          <p:spPr>
            <a:xfrm>
              <a:off x="8304739" y="4552649"/>
              <a:ext cx="573343" cy="587863"/>
            </a:xfrm>
            <a:custGeom>
              <a:avLst/>
              <a:gdLst>
                <a:gd name="connsiteX0" fmla="*/ 148055 w 573343"/>
                <a:gd name="connsiteY0" fmla="*/ 584775 h 587863"/>
                <a:gd name="connsiteX1" fmla="*/ 137164 w 573343"/>
                <a:gd name="connsiteY1" fmla="*/ 579085 h 587863"/>
                <a:gd name="connsiteX2" fmla="*/ 126435 w 573343"/>
                <a:gd name="connsiteY2" fmla="*/ 568844 h 587863"/>
                <a:gd name="connsiteX3" fmla="*/ 114081 w 573343"/>
                <a:gd name="connsiteY3" fmla="*/ 528530 h 587863"/>
                <a:gd name="connsiteX4" fmla="*/ 122533 w 573343"/>
                <a:gd name="connsiteY4" fmla="*/ 476835 h 587863"/>
                <a:gd name="connsiteX5" fmla="*/ 140415 w 573343"/>
                <a:gd name="connsiteY5" fmla="*/ 433920 h 587863"/>
                <a:gd name="connsiteX6" fmla="*/ 164311 w 573343"/>
                <a:gd name="connsiteY6" fmla="*/ 394418 h 587863"/>
                <a:gd name="connsiteX7" fmla="*/ 170814 w 573343"/>
                <a:gd name="connsiteY7" fmla="*/ 384989 h 587863"/>
                <a:gd name="connsiteX8" fmla="*/ 150819 w 573343"/>
                <a:gd name="connsiteY8" fmla="*/ 386614 h 587863"/>
                <a:gd name="connsiteX9" fmla="*/ 106277 w 573343"/>
                <a:gd name="connsiteY9" fmla="*/ 385802 h 587863"/>
                <a:gd name="connsiteX10" fmla="*/ 89209 w 573343"/>
                <a:gd name="connsiteY10" fmla="*/ 383526 h 587863"/>
                <a:gd name="connsiteX11" fmla="*/ 46781 w 573343"/>
                <a:gd name="connsiteY11" fmla="*/ 373122 h 587863"/>
                <a:gd name="connsiteX12" fmla="*/ 18982 w 573343"/>
                <a:gd name="connsiteY12" fmla="*/ 355241 h 587863"/>
                <a:gd name="connsiteX13" fmla="*/ 289 w 573343"/>
                <a:gd name="connsiteY13" fmla="*/ 311512 h 587863"/>
                <a:gd name="connsiteX14" fmla="*/ 8579 w 573343"/>
                <a:gd name="connsiteY14" fmla="*/ 289403 h 587863"/>
                <a:gd name="connsiteX15" fmla="*/ 27599 w 573343"/>
                <a:gd name="connsiteY15" fmla="*/ 273635 h 587863"/>
                <a:gd name="connsiteX16" fmla="*/ 48244 w 573343"/>
                <a:gd name="connsiteY16" fmla="*/ 264857 h 587863"/>
                <a:gd name="connsiteX17" fmla="*/ 93110 w 573343"/>
                <a:gd name="connsiteY17" fmla="*/ 253478 h 587863"/>
                <a:gd name="connsiteX18" fmla="*/ 135539 w 573343"/>
                <a:gd name="connsiteY18" fmla="*/ 251202 h 587863"/>
                <a:gd name="connsiteX19" fmla="*/ 156020 w 573343"/>
                <a:gd name="connsiteY19" fmla="*/ 252502 h 587863"/>
                <a:gd name="connsiteX20" fmla="*/ 106277 w 573343"/>
                <a:gd name="connsiteY20" fmla="*/ 193005 h 587863"/>
                <a:gd name="connsiteX21" fmla="*/ 96524 w 573343"/>
                <a:gd name="connsiteY21" fmla="*/ 175449 h 587863"/>
                <a:gd name="connsiteX22" fmla="*/ 88721 w 573343"/>
                <a:gd name="connsiteY22" fmla="*/ 152365 h 587863"/>
                <a:gd name="connsiteX23" fmla="*/ 90184 w 573343"/>
                <a:gd name="connsiteY23" fmla="*/ 130420 h 587863"/>
                <a:gd name="connsiteX24" fmla="*/ 104489 w 573343"/>
                <a:gd name="connsiteY24" fmla="*/ 106849 h 587863"/>
                <a:gd name="connsiteX25" fmla="*/ 182356 w 573343"/>
                <a:gd name="connsiteY25" fmla="*/ 106198 h 587863"/>
                <a:gd name="connsiteX26" fmla="*/ 244941 w 573343"/>
                <a:gd name="connsiteY26" fmla="*/ 166508 h 587863"/>
                <a:gd name="connsiteX27" fmla="*/ 244941 w 573343"/>
                <a:gd name="connsiteY27" fmla="*/ 141962 h 587863"/>
                <a:gd name="connsiteX28" fmla="*/ 253882 w 573343"/>
                <a:gd name="connsiteY28" fmla="*/ 79701 h 587863"/>
                <a:gd name="connsiteX29" fmla="*/ 274853 w 573343"/>
                <a:gd name="connsiteY29" fmla="*/ 36135 h 587863"/>
                <a:gd name="connsiteX30" fmla="*/ 291596 w 573343"/>
                <a:gd name="connsiteY30" fmla="*/ 17278 h 587863"/>
                <a:gd name="connsiteX31" fmla="*/ 312404 w 573343"/>
                <a:gd name="connsiteY31" fmla="*/ 4761 h 587863"/>
                <a:gd name="connsiteX32" fmla="*/ 356620 w 573343"/>
                <a:gd name="connsiteY32" fmla="*/ 5737 h 587863"/>
                <a:gd name="connsiteX33" fmla="*/ 374339 w 573343"/>
                <a:gd name="connsiteY33" fmla="*/ 20367 h 587863"/>
                <a:gd name="connsiteX34" fmla="*/ 384418 w 573343"/>
                <a:gd name="connsiteY34" fmla="*/ 41174 h 587863"/>
                <a:gd name="connsiteX35" fmla="*/ 388806 w 573343"/>
                <a:gd name="connsiteY35" fmla="*/ 92381 h 587863"/>
                <a:gd name="connsiteX36" fmla="*/ 380678 w 573343"/>
                <a:gd name="connsiteY36" fmla="*/ 175611 h 587863"/>
                <a:gd name="connsiteX37" fmla="*/ 437900 w 573343"/>
                <a:gd name="connsiteY37" fmla="*/ 139686 h 587863"/>
                <a:gd name="connsiteX38" fmla="*/ 484555 w 573343"/>
                <a:gd name="connsiteY38" fmla="*/ 120991 h 587863"/>
                <a:gd name="connsiteX39" fmla="*/ 509264 w 573343"/>
                <a:gd name="connsiteY39" fmla="*/ 116927 h 587863"/>
                <a:gd name="connsiteX40" fmla="*/ 533160 w 573343"/>
                <a:gd name="connsiteY40" fmla="*/ 119203 h 587863"/>
                <a:gd name="connsiteX41" fmla="*/ 564372 w 573343"/>
                <a:gd name="connsiteY41" fmla="*/ 148952 h 587863"/>
                <a:gd name="connsiteX42" fmla="*/ 557544 w 573343"/>
                <a:gd name="connsiteY42" fmla="*/ 188291 h 587863"/>
                <a:gd name="connsiteX43" fmla="*/ 537875 w 573343"/>
                <a:gd name="connsiteY43" fmla="*/ 208611 h 587863"/>
                <a:gd name="connsiteX44" fmla="*/ 506501 w 573343"/>
                <a:gd name="connsiteY44" fmla="*/ 233321 h 587863"/>
                <a:gd name="connsiteX45" fmla="*/ 432861 w 573343"/>
                <a:gd name="connsiteY45" fmla="*/ 278675 h 587863"/>
                <a:gd name="connsiteX46" fmla="*/ 431397 w 573343"/>
                <a:gd name="connsiteY46" fmla="*/ 279488 h 587863"/>
                <a:gd name="connsiteX47" fmla="*/ 443102 w 573343"/>
                <a:gd name="connsiteY47" fmla="*/ 282251 h 587863"/>
                <a:gd name="connsiteX48" fmla="*/ 526658 w 573343"/>
                <a:gd name="connsiteY48" fmla="*/ 304522 h 587863"/>
                <a:gd name="connsiteX49" fmla="*/ 572662 w 573343"/>
                <a:gd name="connsiteY49" fmla="*/ 351014 h 587863"/>
                <a:gd name="connsiteX50" fmla="*/ 564047 w 573343"/>
                <a:gd name="connsiteY50" fmla="*/ 384176 h 587863"/>
                <a:gd name="connsiteX51" fmla="*/ 545677 w 573343"/>
                <a:gd name="connsiteY51" fmla="*/ 400269 h 587863"/>
                <a:gd name="connsiteX52" fmla="*/ 481140 w 573343"/>
                <a:gd name="connsiteY52" fmla="*/ 423678 h 587863"/>
                <a:gd name="connsiteX53" fmla="*/ 453669 w 573343"/>
                <a:gd name="connsiteY53" fmla="*/ 422866 h 587863"/>
                <a:gd name="connsiteX54" fmla="*/ 433023 w 573343"/>
                <a:gd name="connsiteY54" fmla="*/ 417826 h 587863"/>
                <a:gd name="connsiteX55" fmla="*/ 425221 w 573343"/>
                <a:gd name="connsiteY55" fmla="*/ 415225 h 587863"/>
                <a:gd name="connsiteX56" fmla="*/ 427171 w 573343"/>
                <a:gd name="connsiteY56" fmla="*/ 422052 h 587863"/>
                <a:gd name="connsiteX57" fmla="*/ 433349 w 573343"/>
                <a:gd name="connsiteY57" fmla="*/ 465619 h 587863"/>
                <a:gd name="connsiteX58" fmla="*/ 428797 w 573343"/>
                <a:gd name="connsiteY58" fmla="*/ 497481 h 587863"/>
                <a:gd name="connsiteX59" fmla="*/ 409615 w 573343"/>
                <a:gd name="connsiteY59" fmla="*/ 531293 h 587863"/>
                <a:gd name="connsiteX60" fmla="*/ 368325 w 573343"/>
                <a:gd name="connsiteY60" fmla="*/ 540396 h 587863"/>
                <a:gd name="connsiteX61" fmla="*/ 331423 w 573343"/>
                <a:gd name="connsiteY61" fmla="*/ 508697 h 587863"/>
                <a:gd name="connsiteX62" fmla="*/ 301675 w 573343"/>
                <a:gd name="connsiteY62" fmla="*/ 446436 h 587863"/>
                <a:gd name="connsiteX63" fmla="*/ 292084 w 573343"/>
                <a:gd name="connsiteY63" fmla="*/ 468545 h 587863"/>
                <a:gd name="connsiteX64" fmla="*/ 270138 w 573343"/>
                <a:gd name="connsiteY64" fmla="*/ 509997 h 587863"/>
                <a:gd name="connsiteX65" fmla="*/ 255833 w 573343"/>
                <a:gd name="connsiteY65" fmla="*/ 531780 h 587863"/>
                <a:gd name="connsiteX66" fmla="*/ 239577 w 573343"/>
                <a:gd name="connsiteY66" fmla="*/ 553563 h 587863"/>
                <a:gd name="connsiteX67" fmla="*/ 218769 w 573343"/>
                <a:gd name="connsiteY67" fmla="*/ 572096 h 587863"/>
                <a:gd name="connsiteX68" fmla="*/ 193085 w 573343"/>
                <a:gd name="connsiteY68" fmla="*/ 583800 h 587863"/>
                <a:gd name="connsiteX69" fmla="*/ 170977 w 573343"/>
                <a:gd name="connsiteY69" fmla="*/ 587864 h 587863"/>
                <a:gd name="connsiteX70" fmla="*/ 167400 w 573343"/>
                <a:gd name="connsiteY70" fmla="*/ 587864 h 587863"/>
                <a:gd name="connsiteX71" fmla="*/ 148055 w 573343"/>
                <a:gd name="connsiteY71" fmla="*/ 584450 h 58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73343" h="587863">
                  <a:moveTo>
                    <a:pt x="148055" y="584775"/>
                  </a:moveTo>
                  <a:cubicBezTo>
                    <a:pt x="144479" y="583149"/>
                    <a:pt x="140415" y="581687"/>
                    <a:pt x="137164" y="579085"/>
                  </a:cubicBezTo>
                  <a:cubicBezTo>
                    <a:pt x="133263" y="575997"/>
                    <a:pt x="129849" y="572746"/>
                    <a:pt x="126435" y="568844"/>
                  </a:cubicBezTo>
                  <a:cubicBezTo>
                    <a:pt x="117007" y="557953"/>
                    <a:pt x="115056" y="542185"/>
                    <a:pt x="114081" y="528530"/>
                  </a:cubicBezTo>
                  <a:cubicBezTo>
                    <a:pt x="112780" y="511136"/>
                    <a:pt x="116518" y="493091"/>
                    <a:pt x="122533" y="476835"/>
                  </a:cubicBezTo>
                  <a:cubicBezTo>
                    <a:pt x="127898" y="462205"/>
                    <a:pt x="133750" y="447899"/>
                    <a:pt x="140415" y="433920"/>
                  </a:cubicBezTo>
                  <a:cubicBezTo>
                    <a:pt x="147080" y="419939"/>
                    <a:pt x="155696" y="407097"/>
                    <a:pt x="164311" y="394418"/>
                  </a:cubicBezTo>
                  <a:cubicBezTo>
                    <a:pt x="166425" y="391329"/>
                    <a:pt x="168538" y="388077"/>
                    <a:pt x="170814" y="384989"/>
                  </a:cubicBezTo>
                  <a:cubicBezTo>
                    <a:pt x="164148" y="385639"/>
                    <a:pt x="157484" y="386127"/>
                    <a:pt x="150819" y="386614"/>
                  </a:cubicBezTo>
                  <a:cubicBezTo>
                    <a:pt x="136026" y="387590"/>
                    <a:pt x="121071" y="386939"/>
                    <a:pt x="106277" y="385802"/>
                  </a:cubicBezTo>
                  <a:cubicBezTo>
                    <a:pt x="100588" y="385314"/>
                    <a:pt x="94899" y="384501"/>
                    <a:pt x="89209" y="383526"/>
                  </a:cubicBezTo>
                  <a:cubicBezTo>
                    <a:pt x="74740" y="380925"/>
                    <a:pt x="60598" y="378162"/>
                    <a:pt x="46781" y="373122"/>
                  </a:cubicBezTo>
                  <a:cubicBezTo>
                    <a:pt x="36377" y="369220"/>
                    <a:pt x="27436" y="362230"/>
                    <a:pt x="18982" y="355241"/>
                  </a:cubicBezTo>
                  <a:cubicBezTo>
                    <a:pt x="6466" y="344674"/>
                    <a:pt x="-1662" y="328093"/>
                    <a:pt x="289" y="311512"/>
                  </a:cubicBezTo>
                  <a:cubicBezTo>
                    <a:pt x="1264" y="303709"/>
                    <a:pt x="4027" y="295581"/>
                    <a:pt x="8579" y="289403"/>
                  </a:cubicBezTo>
                  <a:cubicBezTo>
                    <a:pt x="13618" y="282576"/>
                    <a:pt x="20283" y="277537"/>
                    <a:pt x="27599" y="273635"/>
                  </a:cubicBezTo>
                  <a:cubicBezTo>
                    <a:pt x="34263" y="270221"/>
                    <a:pt x="41253" y="267458"/>
                    <a:pt x="48244" y="264857"/>
                  </a:cubicBezTo>
                  <a:cubicBezTo>
                    <a:pt x="62711" y="259492"/>
                    <a:pt x="77992" y="256079"/>
                    <a:pt x="93110" y="253478"/>
                  </a:cubicBezTo>
                  <a:cubicBezTo>
                    <a:pt x="107091" y="251040"/>
                    <a:pt x="121396" y="251202"/>
                    <a:pt x="135539" y="251202"/>
                  </a:cubicBezTo>
                  <a:cubicBezTo>
                    <a:pt x="142366" y="251202"/>
                    <a:pt x="149193" y="251852"/>
                    <a:pt x="156020" y="252502"/>
                  </a:cubicBezTo>
                  <a:cubicBezTo>
                    <a:pt x="137164" y="234621"/>
                    <a:pt x="120258" y="214788"/>
                    <a:pt x="106277" y="193005"/>
                  </a:cubicBezTo>
                  <a:cubicBezTo>
                    <a:pt x="102701" y="187478"/>
                    <a:pt x="99613" y="181464"/>
                    <a:pt x="96524" y="175449"/>
                  </a:cubicBezTo>
                  <a:cubicBezTo>
                    <a:pt x="92948" y="168459"/>
                    <a:pt x="89534" y="160169"/>
                    <a:pt x="88721" y="152365"/>
                  </a:cubicBezTo>
                  <a:cubicBezTo>
                    <a:pt x="87909" y="144725"/>
                    <a:pt x="88070" y="137898"/>
                    <a:pt x="90184" y="130420"/>
                  </a:cubicBezTo>
                  <a:cubicBezTo>
                    <a:pt x="92785" y="121479"/>
                    <a:pt x="97825" y="113351"/>
                    <a:pt x="104489" y="106849"/>
                  </a:cubicBezTo>
                  <a:cubicBezTo>
                    <a:pt x="125135" y="86691"/>
                    <a:pt x="159435" y="93682"/>
                    <a:pt x="182356" y="106198"/>
                  </a:cubicBezTo>
                  <a:cubicBezTo>
                    <a:pt x="208040" y="120341"/>
                    <a:pt x="227873" y="142774"/>
                    <a:pt x="244941" y="166508"/>
                  </a:cubicBezTo>
                  <a:cubicBezTo>
                    <a:pt x="244779" y="158380"/>
                    <a:pt x="244779" y="150090"/>
                    <a:pt x="244941" y="141962"/>
                  </a:cubicBezTo>
                  <a:cubicBezTo>
                    <a:pt x="245754" y="121154"/>
                    <a:pt x="248193" y="99859"/>
                    <a:pt x="253882" y="79701"/>
                  </a:cubicBezTo>
                  <a:cubicBezTo>
                    <a:pt x="258271" y="64420"/>
                    <a:pt x="265587" y="49140"/>
                    <a:pt x="274853" y="36135"/>
                  </a:cubicBezTo>
                  <a:cubicBezTo>
                    <a:pt x="279729" y="29145"/>
                    <a:pt x="285256" y="22968"/>
                    <a:pt x="291596" y="17278"/>
                  </a:cubicBezTo>
                  <a:cubicBezTo>
                    <a:pt x="297611" y="11914"/>
                    <a:pt x="305089" y="8175"/>
                    <a:pt x="312404" y="4761"/>
                  </a:cubicBezTo>
                  <a:cubicBezTo>
                    <a:pt x="326059" y="-1741"/>
                    <a:pt x="343453" y="-1741"/>
                    <a:pt x="356620" y="5737"/>
                  </a:cubicBezTo>
                  <a:cubicBezTo>
                    <a:pt x="363610" y="9638"/>
                    <a:pt x="369137" y="14189"/>
                    <a:pt x="374339" y="20367"/>
                  </a:cubicBezTo>
                  <a:cubicBezTo>
                    <a:pt x="379216" y="26219"/>
                    <a:pt x="381979" y="34022"/>
                    <a:pt x="384418" y="41174"/>
                  </a:cubicBezTo>
                  <a:cubicBezTo>
                    <a:pt x="390107" y="57430"/>
                    <a:pt x="389620" y="75312"/>
                    <a:pt x="388806" y="92381"/>
                  </a:cubicBezTo>
                  <a:cubicBezTo>
                    <a:pt x="387668" y="120179"/>
                    <a:pt x="385231" y="148139"/>
                    <a:pt x="380678" y="175611"/>
                  </a:cubicBezTo>
                  <a:cubicBezTo>
                    <a:pt x="398723" y="162119"/>
                    <a:pt x="417905" y="149927"/>
                    <a:pt x="437900" y="139686"/>
                  </a:cubicBezTo>
                  <a:cubicBezTo>
                    <a:pt x="452855" y="132045"/>
                    <a:pt x="468136" y="125380"/>
                    <a:pt x="484555" y="120991"/>
                  </a:cubicBezTo>
                  <a:cubicBezTo>
                    <a:pt x="492683" y="118878"/>
                    <a:pt x="500973" y="117578"/>
                    <a:pt x="509264" y="116927"/>
                  </a:cubicBezTo>
                  <a:cubicBezTo>
                    <a:pt x="517392" y="116277"/>
                    <a:pt x="525357" y="116603"/>
                    <a:pt x="533160" y="119203"/>
                  </a:cubicBezTo>
                  <a:cubicBezTo>
                    <a:pt x="547465" y="123917"/>
                    <a:pt x="560145" y="133996"/>
                    <a:pt x="564372" y="148952"/>
                  </a:cubicBezTo>
                  <a:cubicBezTo>
                    <a:pt x="567948" y="161469"/>
                    <a:pt x="565509" y="177888"/>
                    <a:pt x="557544" y="188291"/>
                  </a:cubicBezTo>
                  <a:cubicBezTo>
                    <a:pt x="551692" y="195769"/>
                    <a:pt x="544865" y="202272"/>
                    <a:pt x="537875" y="208611"/>
                  </a:cubicBezTo>
                  <a:cubicBezTo>
                    <a:pt x="528121" y="217552"/>
                    <a:pt x="517392" y="225843"/>
                    <a:pt x="506501" y="233321"/>
                  </a:cubicBezTo>
                  <a:cubicBezTo>
                    <a:pt x="482929" y="249901"/>
                    <a:pt x="458220" y="265019"/>
                    <a:pt x="432861" y="278675"/>
                  </a:cubicBezTo>
                  <a:lnTo>
                    <a:pt x="431397" y="279488"/>
                  </a:lnTo>
                  <a:cubicBezTo>
                    <a:pt x="435299" y="280463"/>
                    <a:pt x="439201" y="281275"/>
                    <a:pt x="443102" y="282251"/>
                  </a:cubicBezTo>
                  <a:cubicBezTo>
                    <a:pt x="471225" y="288754"/>
                    <a:pt x="499998" y="293305"/>
                    <a:pt x="526658" y="304522"/>
                  </a:cubicBezTo>
                  <a:cubicBezTo>
                    <a:pt x="546653" y="312975"/>
                    <a:pt x="567948" y="328418"/>
                    <a:pt x="572662" y="351014"/>
                  </a:cubicBezTo>
                  <a:cubicBezTo>
                    <a:pt x="575101" y="362881"/>
                    <a:pt x="570711" y="374422"/>
                    <a:pt x="564047" y="384176"/>
                  </a:cubicBezTo>
                  <a:cubicBezTo>
                    <a:pt x="559494" y="390841"/>
                    <a:pt x="552180" y="395718"/>
                    <a:pt x="545677" y="400269"/>
                  </a:cubicBezTo>
                  <a:cubicBezTo>
                    <a:pt x="526821" y="413275"/>
                    <a:pt x="504225" y="422378"/>
                    <a:pt x="481140" y="423678"/>
                  </a:cubicBezTo>
                  <a:cubicBezTo>
                    <a:pt x="471875" y="424166"/>
                    <a:pt x="462772" y="424329"/>
                    <a:pt x="453669" y="422866"/>
                  </a:cubicBezTo>
                  <a:cubicBezTo>
                    <a:pt x="446678" y="421728"/>
                    <a:pt x="439851" y="419777"/>
                    <a:pt x="433023" y="417826"/>
                  </a:cubicBezTo>
                  <a:cubicBezTo>
                    <a:pt x="430422" y="417013"/>
                    <a:pt x="427821" y="416201"/>
                    <a:pt x="425221" y="415225"/>
                  </a:cubicBezTo>
                  <a:cubicBezTo>
                    <a:pt x="425871" y="417501"/>
                    <a:pt x="426521" y="419777"/>
                    <a:pt x="427171" y="422052"/>
                  </a:cubicBezTo>
                  <a:cubicBezTo>
                    <a:pt x="431073" y="436358"/>
                    <a:pt x="433510" y="450663"/>
                    <a:pt x="433349" y="465619"/>
                  </a:cubicBezTo>
                  <a:cubicBezTo>
                    <a:pt x="433349" y="476347"/>
                    <a:pt x="431723" y="487076"/>
                    <a:pt x="428797" y="497481"/>
                  </a:cubicBezTo>
                  <a:cubicBezTo>
                    <a:pt x="425058" y="509997"/>
                    <a:pt x="420019" y="522840"/>
                    <a:pt x="409615" y="531293"/>
                  </a:cubicBezTo>
                  <a:cubicBezTo>
                    <a:pt x="398398" y="540396"/>
                    <a:pt x="382305" y="543972"/>
                    <a:pt x="368325" y="540396"/>
                  </a:cubicBezTo>
                  <a:cubicBezTo>
                    <a:pt x="352393" y="536332"/>
                    <a:pt x="339551" y="522189"/>
                    <a:pt x="331423" y="508697"/>
                  </a:cubicBezTo>
                  <a:cubicBezTo>
                    <a:pt x="319394" y="488865"/>
                    <a:pt x="309315" y="468219"/>
                    <a:pt x="301675" y="446436"/>
                  </a:cubicBezTo>
                  <a:cubicBezTo>
                    <a:pt x="298749" y="453915"/>
                    <a:pt x="295497" y="461392"/>
                    <a:pt x="292084" y="468545"/>
                  </a:cubicBezTo>
                  <a:cubicBezTo>
                    <a:pt x="285419" y="482850"/>
                    <a:pt x="278266" y="496505"/>
                    <a:pt x="270138" y="509997"/>
                  </a:cubicBezTo>
                  <a:cubicBezTo>
                    <a:pt x="265748" y="517475"/>
                    <a:pt x="260709" y="524628"/>
                    <a:pt x="255833" y="531780"/>
                  </a:cubicBezTo>
                  <a:cubicBezTo>
                    <a:pt x="250793" y="539259"/>
                    <a:pt x="245428" y="546736"/>
                    <a:pt x="239577" y="553563"/>
                  </a:cubicBezTo>
                  <a:cubicBezTo>
                    <a:pt x="233399" y="560879"/>
                    <a:pt x="226572" y="566569"/>
                    <a:pt x="218769" y="572096"/>
                  </a:cubicBezTo>
                  <a:cubicBezTo>
                    <a:pt x="211129" y="577460"/>
                    <a:pt x="201862" y="580711"/>
                    <a:pt x="193085" y="583800"/>
                  </a:cubicBezTo>
                  <a:cubicBezTo>
                    <a:pt x="186095" y="586238"/>
                    <a:pt x="178292" y="587539"/>
                    <a:pt x="170977" y="587864"/>
                  </a:cubicBezTo>
                  <a:cubicBezTo>
                    <a:pt x="169839" y="587864"/>
                    <a:pt x="168538" y="587864"/>
                    <a:pt x="167400" y="587864"/>
                  </a:cubicBezTo>
                  <a:cubicBezTo>
                    <a:pt x="160898" y="587864"/>
                    <a:pt x="153908" y="587213"/>
                    <a:pt x="148055" y="584450"/>
                  </a:cubicBezTo>
                  <a:close/>
                </a:path>
              </a:pathLst>
            </a:custGeom>
            <a:solidFill>
              <a:srgbClr val="FBABB1"/>
            </a:solidFill>
            <a:ln w="16256"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115DCB39-8485-AAA8-6F65-CEF347E262D4}"/>
                </a:ext>
              </a:extLst>
            </p:cNvPr>
            <p:cNvSpPr/>
            <p:nvPr/>
          </p:nvSpPr>
          <p:spPr>
            <a:xfrm>
              <a:off x="542759" y="4460569"/>
              <a:ext cx="1160296" cy="995472"/>
            </a:xfrm>
            <a:custGeom>
              <a:avLst/>
              <a:gdLst>
                <a:gd name="connsiteX0" fmla="*/ 575165 w 1160296"/>
                <a:gd name="connsiteY0" fmla="*/ 992059 h 995472"/>
                <a:gd name="connsiteX1" fmla="*/ 545417 w 1160296"/>
                <a:gd name="connsiteY1" fmla="*/ 981818 h 995472"/>
                <a:gd name="connsiteX2" fmla="*/ 512417 w 1160296"/>
                <a:gd name="connsiteY2" fmla="*/ 970113 h 995472"/>
                <a:gd name="connsiteX3" fmla="*/ 475353 w 1160296"/>
                <a:gd name="connsiteY3" fmla="*/ 950118 h 995472"/>
                <a:gd name="connsiteX4" fmla="*/ 427561 w 1160296"/>
                <a:gd name="connsiteY4" fmla="*/ 935325 h 995472"/>
                <a:gd name="connsiteX5" fmla="*/ 430162 w 1160296"/>
                <a:gd name="connsiteY5" fmla="*/ 935651 h 995472"/>
                <a:gd name="connsiteX6" fmla="*/ 427561 w 1160296"/>
                <a:gd name="connsiteY6" fmla="*/ 935325 h 995472"/>
                <a:gd name="connsiteX7" fmla="*/ 427236 w 1160296"/>
                <a:gd name="connsiteY7" fmla="*/ 935325 h 995472"/>
                <a:gd name="connsiteX8" fmla="*/ 423172 w 1160296"/>
                <a:gd name="connsiteY8" fmla="*/ 934675 h 995472"/>
                <a:gd name="connsiteX9" fmla="*/ 426423 w 1160296"/>
                <a:gd name="connsiteY9" fmla="*/ 935163 h 995472"/>
                <a:gd name="connsiteX10" fmla="*/ 323522 w 1160296"/>
                <a:gd name="connsiteY10" fmla="*/ 931099 h 995472"/>
                <a:gd name="connsiteX11" fmla="*/ 297350 w 1160296"/>
                <a:gd name="connsiteY11" fmla="*/ 933050 h 995472"/>
                <a:gd name="connsiteX12" fmla="*/ 258661 w 1160296"/>
                <a:gd name="connsiteY12" fmla="*/ 939389 h 995472"/>
                <a:gd name="connsiteX13" fmla="*/ 237040 w 1160296"/>
                <a:gd name="connsiteY13" fmla="*/ 949956 h 995472"/>
                <a:gd name="connsiteX14" fmla="*/ 193149 w 1160296"/>
                <a:gd name="connsiteY14" fmla="*/ 889158 h 995472"/>
                <a:gd name="connsiteX15" fmla="*/ 151209 w 1160296"/>
                <a:gd name="connsiteY15" fmla="*/ 817957 h 995472"/>
                <a:gd name="connsiteX16" fmla="*/ 111707 w 1160296"/>
                <a:gd name="connsiteY16" fmla="*/ 745618 h 995472"/>
                <a:gd name="connsiteX17" fmla="*/ 70904 w 1160296"/>
                <a:gd name="connsiteY17" fmla="*/ 665801 h 995472"/>
                <a:gd name="connsiteX18" fmla="*/ 34816 w 1160296"/>
                <a:gd name="connsiteY18" fmla="*/ 585984 h 995472"/>
                <a:gd name="connsiteX19" fmla="*/ 18397 w 1160296"/>
                <a:gd name="connsiteY19" fmla="*/ 542743 h 995472"/>
                <a:gd name="connsiteX20" fmla="*/ 1491 w 1160296"/>
                <a:gd name="connsiteY20" fmla="*/ 480157 h 995472"/>
                <a:gd name="connsiteX21" fmla="*/ 31077 w 1160296"/>
                <a:gd name="connsiteY21" fmla="*/ 382784 h 995472"/>
                <a:gd name="connsiteX22" fmla="*/ 71554 w 1160296"/>
                <a:gd name="connsiteY22" fmla="*/ 367503 h 995472"/>
                <a:gd name="connsiteX23" fmla="*/ 94800 w 1160296"/>
                <a:gd name="connsiteY23" fmla="*/ 374981 h 995472"/>
                <a:gd name="connsiteX24" fmla="*/ 119672 w 1160296"/>
                <a:gd name="connsiteY24" fmla="*/ 394163 h 995472"/>
                <a:gd name="connsiteX25" fmla="*/ 133815 w 1160296"/>
                <a:gd name="connsiteY25" fmla="*/ 414321 h 995472"/>
                <a:gd name="connsiteX26" fmla="*/ 144544 w 1160296"/>
                <a:gd name="connsiteY26" fmla="*/ 434966 h 995472"/>
                <a:gd name="connsiteX27" fmla="*/ 159662 w 1160296"/>
                <a:gd name="connsiteY27" fmla="*/ 472355 h 995472"/>
                <a:gd name="connsiteX28" fmla="*/ 188272 w 1160296"/>
                <a:gd name="connsiteY28" fmla="*/ 553797 h 995472"/>
                <a:gd name="connsiteX29" fmla="*/ 178194 w 1160296"/>
                <a:gd name="connsiteY29" fmla="*/ 413833 h 995472"/>
                <a:gd name="connsiteX30" fmla="*/ 176243 w 1160296"/>
                <a:gd name="connsiteY30" fmla="*/ 327839 h 995472"/>
                <a:gd name="connsiteX31" fmla="*/ 180144 w 1160296"/>
                <a:gd name="connsiteY31" fmla="*/ 237943 h 995472"/>
                <a:gd name="connsiteX32" fmla="*/ 194125 w 1160296"/>
                <a:gd name="connsiteY32" fmla="*/ 153412 h 995472"/>
                <a:gd name="connsiteX33" fmla="*/ 223385 w 1160296"/>
                <a:gd name="connsiteY33" fmla="*/ 72945 h 995472"/>
                <a:gd name="connsiteX34" fmla="*/ 234114 w 1160296"/>
                <a:gd name="connsiteY34" fmla="*/ 56038 h 995472"/>
                <a:gd name="connsiteX35" fmla="*/ 252159 w 1160296"/>
                <a:gd name="connsiteY35" fmla="*/ 39782 h 995472"/>
                <a:gd name="connsiteX36" fmla="*/ 279469 w 1160296"/>
                <a:gd name="connsiteY36" fmla="*/ 32467 h 995472"/>
                <a:gd name="connsiteX37" fmla="*/ 318483 w 1160296"/>
                <a:gd name="connsiteY37" fmla="*/ 47585 h 995472"/>
                <a:gd name="connsiteX38" fmla="*/ 335389 w 1160296"/>
                <a:gd name="connsiteY38" fmla="*/ 63679 h 995472"/>
                <a:gd name="connsiteX39" fmla="*/ 351483 w 1160296"/>
                <a:gd name="connsiteY39" fmla="*/ 89688 h 995472"/>
                <a:gd name="connsiteX40" fmla="*/ 361724 w 1160296"/>
                <a:gd name="connsiteY40" fmla="*/ 111146 h 995472"/>
                <a:gd name="connsiteX41" fmla="*/ 371315 w 1160296"/>
                <a:gd name="connsiteY41" fmla="*/ 136343 h 995472"/>
                <a:gd name="connsiteX42" fmla="*/ 381719 w 1160296"/>
                <a:gd name="connsiteY42" fmla="*/ 179096 h 995472"/>
                <a:gd name="connsiteX43" fmla="*/ 387896 w 1160296"/>
                <a:gd name="connsiteY43" fmla="*/ 224451 h 995472"/>
                <a:gd name="connsiteX44" fmla="*/ 391635 w 1160296"/>
                <a:gd name="connsiteY44" fmla="*/ 264928 h 995472"/>
                <a:gd name="connsiteX45" fmla="*/ 396674 w 1160296"/>
                <a:gd name="connsiteY45" fmla="*/ 356449 h 995472"/>
                <a:gd name="connsiteX46" fmla="*/ 396187 w 1160296"/>
                <a:gd name="connsiteY46" fmla="*/ 528438 h 995472"/>
                <a:gd name="connsiteX47" fmla="*/ 395049 w 1160296"/>
                <a:gd name="connsiteY47" fmla="*/ 547295 h 995472"/>
                <a:gd name="connsiteX48" fmla="*/ 402527 w 1160296"/>
                <a:gd name="connsiteY48" fmla="*/ 508443 h 995472"/>
                <a:gd name="connsiteX49" fmla="*/ 419758 w 1160296"/>
                <a:gd name="connsiteY49" fmla="*/ 425537 h 995472"/>
                <a:gd name="connsiteX50" fmla="*/ 441704 w 1160296"/>
                <a:gd name="connsiteY50" fmla="*/ 338405 h 995472"/>
                <a:gd name="connsiteX51" fmla="*/ 466250 w 1160296"/>
                <a:gd name="connsiteY51" fmla="*/ 256637 h 995472"/>
                <a:gd name="connsiteX52" fmla="*/ 482831 w 1160296"/>
                <a:gd name="connsiteY52" fmla="*/ 213396 h 995472"/>
                <a:gd name="connsiteX53" fmla="*/ 503639 w 1160296"/>
                <a:gd name="connsiteY53" fmla="*/ 169993 h 995472"/>
                <a:gd name="connsiteX54" fmla="*/ 525585 w 1160296"/>
                <a:gd name="connsiteY54" fmla="*/ 132767 h 995472"/>
                <a:gd name="connsiteX55" fmla="*/ 549969 w 1160296"/>
                <a:gd name="connsiteY55" fmla="*/ 95540 h 995472"/>
                <a:gd name="connsiteX56" fmla="*/ 575653 w 1160296"/>
                <a:gd name="connsiteY56" fmla="*/ 62216 h 995472"/>
                <a:gd name="connsiteX57" fmla="*/ 604751 w 1160296"/>
                <a:gd name="connsiteY57" fmla="*/ 29704 h 995472"/>
                <a:gd name="connsiteX58" fmla="*/ 656770 w 1160296"/>
                <a:gd name="connsiteY58" fmla="*/ 118 h 995472"/>
                <a:gd name="connsiteX59" fmla="*/ 695297 w 1160296"/>
                <a:gd name="connsiteY59" fmla="*/ 9871 h 995472"/>
                <a:gd name="connsiteX60" fmla="*/ 722119 w 1160296"/>
                <a:gd name="connsiteY60" fmla="*/ 46122 h 995472"/>
                <a:gd name="connsiteX61" fmla="*/ 733986 w 1160296"/>
                <a:gd name="connsiteY61" fmla="*/ 81398 h 995472"/>
                <a:gd name="connsiteX62" fmla="*/ 737725 w 1160296"/>
                <a:gd name="connsiteY62" fmla="*/ 122363 h 995472"/>
                <a:gd name="connsiteX63" fmla="*/ 737725 w 1160296"/>
                <a:gd name="connsiteY63" fmla="*/ 165766 h 995472"/>
                <a:gd name="connsiteX64" fmla="*/ 728297 w 1160296"/>
                <a:gd name="connsiteY64" fmla="*/ 251273 h 995472"/>
                <a:gd name="connsiteX65" fmla="*/ 718706 w 1160296"/>
                <a:gd name="connsiteY65" fmla="*/ 296627 h 995472"/>
                <a:gd name="connsiteX66" fmla="*/ 707814 w 1160296"/>
                <a:gd name="connsiteY66" fmla="*/ 336779 h 995472"/>
                <a:gd name="connsiteX67" fmla="*/ 647830 w 1160296"/>
                <a:gd name="connsiteY67" fmla="*/ 500477 h 995472"/>
                <a:gd name="connsiteX68" fmla="*/ 645066 w 1160296"/>
                <a:gd name="connsiteY68" fmla="*/ 506655 h 995472"/>
                <a:gd name="connsiteX69" fmla="*/ 650756 w 1160296"/>
                <a:gd name="connsiteY69" fmla="*/ 496576 h 995472"/>
                <a:gd name="connsiteX70" fmla="*/ 674489 w 1160296"/>
                <a:gd name="connsiteY70" fmla="*/ 458212 h 995472"/>
                <a:gd name="connsiteX71" fmla="*/ 701962 w 1160296"/>
                <a:gd name="connsiteY71" fmla="*/ 422936 h 995472"/>
                <a:gd name="connsiteX72" fmla="*/ 716918 w 1160296"/>
                <a:gd name="connsiteY72" fmla="*/ 406843 h 995472"/>
                <a:gd name="connsiteX73" fmla="*/ 733499 w 1160296"/>
                <a:gd name="connsiteY73" fmla="*/ 390749 h 995472"/>
                <a:gd name="connsiteX74" fmla="*/ 767474 w 1160296"/>
                <a:gd name="connsiteY74" fmla="*/ 360188 h 995472"/>
                <a:gd name="connsiteX75" fmla="*/ 836562 w 1160296"/>
                <a:gd name="connsiteY75" fmla="*/ 307031 h 995472"/>
                <a:gd name="connsiteX76" fmla="*/ 872487 w 1160296"/>
                <a:gd name="connsiteY76" fmla="*/ 283297 h 995472"/>
                <a:gd name="connsiteX77" fmla="*/ 919955 w 1160296"/>
                <a:gd name="connsiteY77" fmla="*/ 258751 h 995472"/>
                <a:gd name="connsiteX78" fmla="*/ 956043 w 1160296"/>
                <a:gd name="connsiteY78" fmla="*/ 254524 h 995472"/>
                <a:gd name="connsiteX79" fmla="*/ 977339 w 1160296"/>
                <a:gd name="connsiteY79" fmla="*/ 265091 h 995472"/>
                <a:gd name="connsiteX80" fmla="*/ 990181 w 1160296"/>
                <a:gd name="connsiteY80" fmla="*/ 285411 h 995472"/>
                <a:gd name="connsiteX81" fmla="*/ 987092 w 1160296"/>
                <a:gd name="connsiteY81" fmla="*/ 368316 h 995472"/>
                <a:gd name="connsiteX82" fmla="*/ 961570 w 1160296"/>
                <a:gd name="connsiteY82" fmla="*/ 434803 h 995472"/>
                <a:gd name="connsiteX83" fmla="*/ 939787 w 1160296"/>
                <a:gd name="connsiteY83" fmla="*/ 473655 h 995472"/>
                <a:gd name="connsiteX84" fmla="*/ 867773 w 1160296"/>
                <a:gd name="connsiteY84" fmla="*/ 569240 h 995472"/>
                <a:gd name="connsiteX85" fmla="*/ 923369 w 1160296"/>
                <a:gd name="connsiteY85" fmla="*/ 538842 h 995472"/>
                <a:gd name="connsiteX86" fmla="*/ 1001560 w 1160296"/>
                <a:gd name="connsiteY86" fmla="*/ 502591 h 995472"/>
                <a:gd name="connsiteX87" fmla="*/ 1083328 w 1160296"/>
                <a:gd name="connsiteY87" fmla="*/ 472192 h 995472"/>
                <a:gd name="connsiteX88" fmla="*/ 1103810 w 1160296"/>
                <a:gd name="connsiteY88" fmla="*/ 467315 h 995472"/>
                <a:gd name="connsiteX89" fmla="*/ 1124293 w 1160296"/>
                <a:gd name="connsiteY89" fmla="*/ 466015 h 995472"/>
                <a:gd name="connsiteX90" fmla="*/ 1148189 w 1160296"/>
                <a:gd name="connsiteY90" fmla="*/ 478532 h 995472"/>
                <a:gd name="connsiteX91" fmla="*/ 1160056 w 1160296"/>
                <a:gd name="connsiteY91" fmla="*/ 520960 h 995472"/>
                <a:gd name="connsiteX92" fmla="*/ 1149652 w 1160296"/>
                <a:gd name="connsiteY92" fmla="*/ 560462 h 995472"/>
                <a:gd name="connsiteX93" fmla="*/ 1119416 w 1160296"/>
                <a:gd name="connsiteY93" fmla="*/ 613457 h 995472"/>
                <a:gd name="connsiteX94" fmla="*/ 1092431 w 1160296"/>
                <a:gd name="connsiteY94" fmla="*/ 649057 h 995472"/>
                <a:gd name="connsiteX95" fmla="*/ 1033422 w 1160296"/>
                <a:gd name="connsiteY95" fmla="*/ 710505 h 995472"/>
                <a:gd name="connsiteX96" fmla="*/ 966285 w 1160296"/>
                <a:gd name="connsiteY96" fmla="*/ 769027 h 995472"/>
                <a:gd name="connsiteX97" fmla="*/ 894758 w 1160296"/>
                <a:gd name="connsiteY97" fmla="*/ 822346 h 995472"/>
                <a:gd name="connsiteX98" fmla="*/ 824695 w 1160296"/>
                <a:gd name="connsiteY98" fmla="*/ 867538 h 995472"/>
                <a:gd name="connsiteX99" fmla="*/ 752356 w 1160296"/>
                <a:gd name="connsiteY99" fmla="*/ 910291 h 995472"/>
                <a:gd name="connsiteX100" fmla="*/ 648967 w 1160296"/>
                <a:gd name="connsiteY100" fmla="*/ 963123 h 995472"/>
                <a:gd name="connsiteX101" fmla="*/ 606052 w 1160296"/>
                <a:gd name="connsiteY101" fmla="*/ 985069 h 995472"/>
                <a:gd name="connsiteX102" fmla="*/ 584594 w 1160296"/>
                <a:gd name="connsiteY102" fmla="*/ 995473 h 995472"/>
                <a:gd name="connsiteX103" fmla="*/ 575003 w 1160296"/>
                <a:gd name="connsiteY103" fmla="*/ 992221 h 9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160296" h="995472">
                  <a:moveTo>
                    <a:pt x="575165" y="992059"/>
                  </a:moveTo>
                  <a:cubicBezTo>
                    <a:pt x="565087" y="988808"/>
                    <a:pt x="555170" y="985394"/>
                    <a:pt x="545417" y="981818"/>
                  </a:cubicBezTo>
                  <a:cubicBezTo>
                    <a:pt x="534525" y="977754"/>
                    <a:pt x="523309" y="974177"/>
                    <a:pt x="512417" y="970113"/>
                  </a:cubicBezTo>
                  <a:cubicBezTo>
                    <a:pt x="499575" y="964424"/>
                    <a:pt x="487708" y="956783"/>
                    <a:pt x="475353" y="950118"/>
                  </a:cubicBezTo>
                  <a:cubicBezTo>
                    <a:pt x="460560" y="942153"/>
                    <a:pt x="444142" y="937601"/>
                    <a:pt x="427561" y="935325"/>
                  </a:cubicBezTo>
                  <a:lnTo>
                    <a:pt x="430162" y="935651"/>
                  </a:lnTo>
                  <a:cubicBezTo>
                    <a:pt x="429349" y="935651"/>
                    <a:pt x="428374" y="935488"/>
                    <a:pt x="427561" y="935325"/>
                  </a:cubicBezTo>
                  <a:lnTo>
                    <a:pt x="427236" y="935325"/>
                  </a:lnTo>
                  <a:cubicBezTo>
                    <a:pt x="425935" y="935163"/>
                    <a:pt x="424472" y="934838"/>
                    <a:pt x="423172" y="934675"/>
                  </a:cubicBezTo>
                  <a:cubicBezTo>
                    <a:pt x="424310" y="934675"/>
                    <a:pt x="425285" y="935000"/>
                    <a:pt x="426423" y="935163"/>
                  </a:cubicBezTo>
                  <a:cubicBezTo>
                    <a:pt x="392448" y="930611"/>
                    <a:pt x="357660" y="929148"/>
                    <a:pt x="323522" y="931099"/>
                  </a:cubicBezTo>
                  <a:cubicBezTo>
                    <a:pt x="314744" y="931587"/>
                    <a:pt x="306128" y="932237"/>
                    <a:pt x="297350" y="933050"/>
                  </a:cubicBezTo>
                  <a:cubicBezTo>
                    <a:pt x="284508" y="934187"/>
                    <a:pt x="271178" y="935651"/>
                    <a:pt x="258661" y="939389"/>
                  </a:cubicBezTo>
                  <a:cubicBezTo>
                    <a:pt x="250858" y="941665"/>
                    <a:pt x="243218" y="945079"/>
                    <a:pt x="237040" y="949956"/>
                  </a:cubicBezTo>
                  <a:cubicBezTo>
                    <a:pt x="220134" y="931424"/>
                    <a:pt x="206479" y="910454"/>
                    <a:pt x="193149" y="889158"/>
                  </a:cubicBezTo>
                  <a:cubicBezTo>
                    <a:pt x="178519" y="865750"/>
                    <a:pt x="164701" y="841853"/>
                    <a:pt x="151209" y="817957"/>
                  </a:cubicBezTo>
                  <a:cubicBezTo>
                    <a:pt x="137716" y="794061"/>
                    <a:pt x="124549" y="769839"/>
                    <a:pt x="111707" y="745618"/>
                  </a:cubicBezTo>
                  <a:cubicBezTo>
                    <a:pt x="97727" y="719283"/>
                    <a:pt x="83746" y="692786"/>
                    <a:pt x="70904" y="665801"/>
                  </a:cubicBezTo>
                  <a:cubicBezTo>
                    <a:pt x="58387" y="639466"/>
                    <a:pt x="45870" y="612969"/>
                    <a:pt x="34816" y="585984"/>
                  </a:cubicBezTo>
                  <a:cubicBezTo>
                    <a:pt x="28964" y="571679"/>
                    <a:pt x="23274" y="557373"/>
                    <a:pt x="18397" y="542743"/>
                  </a:cubicBezTo>
                  <a:cubicBezTo>
                    <a:pt x="11407" y="522260"/>
                    <a:pt x="4742" y="501615"/>
                    <a:pt x="1491" y="480157"/>
                  </a:cubicBezTo>
                  <a:cubicBezTo>
                    <a:pt x="-3873" y="445370"/>
                    <a:pt x="5067" y="407331"/>
                    <a:pt x="31077" y="382784"/>
                  </a:cubicBezTo>
                  <a:cubicBezTo>
                    <a:pt x="41968" y="372543"/>
                    <a:pt x="56274" y="365715"/>
                    <a:pt x="71554" y="367503"/>
                  </a:cubicBezTo>
                  <a:cubicBezTo>
                    <a:pt x="79520" y="368479"/>
                    <a:pt x="87810" y="371080"/>
                    <a:pt x="94800" y="374981"/>
                  </a:cubicBezTo>
                  <a:cubicBezTo>
                    <a:pt x="103904" y="380020"/>
                    <a:pt x="113007" y="385873"/>
                    <a:pt x="119672" y="394163"/>
                  </a:cubicBezTo>
                  <a:cubicBezTo>
                    <a:pt x="124712" y="400666"/>
                    <a:pt x="129426" y="407331"/>
                    <a:pt x="133815" y="414321"/>
                  </a:cubicBezTo>
                  <a:cubicBezTo>
                    <a:pt x="137879" y="420823"/>
                    <a:pt x="141293" y="427976"/>
                    <a:pt x="144544" y="434966"/>
                  </a:cubicBezTo>
                  <a:cubicBezTo>
                    <a:pt x="150396" y="446995"/>
                    <a:pt x="154948" y="459675"/>
                    <a:pt x="159662" y="472355"/>
                  </a:cubicBezTo>
                  <a:cubicBezTo>
                    <a:pt x="169741" y="499339"/>
                    <a:pt x="179169" y="526487"/>
                    <a:pt x="188272" y="553797"/>
                  </a:cubicBezTo>
                  <a:cubicBezTo>
                    <a:pt x="183558" y="507305"/>
                    <a:pt x="180307" y="460488"/>
                    <a:pt x="178194" y="413833"/>
                  </a:cubicBezTo>
                  <a:cubicBezTo>
                    <a:pt x="176893" y="385222"/>
                    <a:pt x="175755" y="356449"/>
                    <a:pt x="176243" y="327839"/>
                  </a:cubicBezTo>
                  <a:cubicBezTo>
                    <a:pt x="176731" y="297928"/>
                    <a:pt x="177869" y="267854"/>
                    <a:pt x="180144" y="237943"/>
                  </a:cubicBezTo>
                  <a:cubicBezTo>
                    <a:pt x="182258" y="209495"/>
                    <a:pt x="187785" y="181210"/>
                    <a:pt x="194125" y="153412"/>
                  </a:cubicBezTo>
                  <a:cubicBezTo>
                    <a:pt x="200464" y="125614"/>
                    <a:pt x="209893" y="98141"/>
                    <a:pt x="223385" y="72945"/>
                  </a:cubicBezTo>
                  <a:cubicBezTo>
                    <a:pt x="226474" y="67092"/>
                    <a:pt x="230376" y="61565"/>
                    <a:pt x="234114" y="56038"/>
                  </a:cubicBezTo>
                  <a:cubicBezTo>
                    <a:pt x="238991" y="49211"/>
                    <a:pt x="244843" y="44009"/>
                    <a:pt x="252159" y="39782"/>
                  </a:cubicBezTo>
                  <a:cubicBezTo>
                    <a:pt x="260124" y="35231"/>
                    <a:pt x="270365" y="32467"/>
                    <a:pt x="279469" y="32467"/>
                  </a:cubicBezTo>
                  <a:cubicBezTo>
                    <a:pt x="293936" y="32305"/>
                    <a:pt x="307266" y="39132"/>
                    <a:pt x="318483" y="47585"/>
                  </a:cubicBezTo>
                  <a:cubicBezTo>
                    <a:pt x="324823" y="52299"/>
                    <a:pt x="330187" y="57827"/>
                    <a:pt x="335389" y="63679"/>
                  </a:cubicBezTo>
                  <a:cubicBezTo>
                    <a:pt x="341892" y="71319"/>
                    <a:pt x="346768" y="80910"/>
                    <a:pt x="351483" y="89688"/>
                  </a:cubicBezTo>
                  <a:cubicBezTo>
                    <a:pt x="355059" y="96678"/>
                    <a:pt x="358635" y="103831"/>
                    <a:pt x="361724" y="111146"/>
                  </a:cubicBezTo>
                  <a:cubicBezTo>
                    <a:pt x="365300" y="119437"/>
                    <a:pt x="368389" y="127890"/>
                    <a:pt x="371315" y="136343"/>
                  </a:cubicBezTo>
                  <a:cubicBezTo>
                    <a:pt x="376192" y="150161"/>
                    <a:pt x="378630" y="164954"/>
                    <a:pt x="381719" y="179096"/>
                  </a:cubicBezTo>
                  <a:cubicBezTo>
                    <a:pt x="384970" y="194052"/>
                    <a:pt x="386271" y="209332"/>
                    <a:pt x="387896" y="224451"/>
                  </a:cubicBezTo>
                  <a:cubicBezTo>
                    <a:pt x="389359" y="237943"/>
                    <a:pt x="390497" y="251435"/>
                    <a:pt x="391635" y="264928"/>
                  </a:cubicBezTo>
                  <a:cubicBezTo>
                    <a:pt x="393911" y="295489"/>
                    <a:pt x="395536" y="325888"/>
                    <a:pt x="396674" y="356449"/>
                  </a:cubicBezTo>
                  <a:cubicBezTo>
                    <a:pt x="398625" y="413670"/>
                    <a:pt x="399275" y="471217"/>
                    <a:pt x="396187" y="528438"/>
                  </a:cubicBezTo>
                  <a:cubicBezTo>
                    <a:pt x="395862" y="534778"/>
                    <a:pt x="395536" y="540955"/>
                    <a:pt x="395049" y="547295"/>
                  </a:cubicBezTo>
                  <a:cubicBezTo>
                    <a:pt x="397487" y="534290"/>
                    <a:pt x="399926" y="521448"/>
                    <a:pt x="402527" y="508443"/>
                  </a:cubicBezTo>
                  <a:cubicBezTo>
                    <a:pt x="407891" y="480808"/>
                    <a:pt x="413418" y="453010"/>
                    <a:pt x="419758" y="425537"/>
                  </a:cubicBezTo>
                  <a:cubicBezTo>
                    <a:pt x="426423" y="396276"/>
                    <a:pt x="433901" y="367341"/>
                    <a:pt x="441704" y="338405"/>
                  </a:cubicBezTo>
                  <a:cubicBezTo>
                    <a:pt x="449019" y="310932"/>
                    <a:pt x="456496" y="283460"/>
                    <a:pt x="466250" y="256637"/>
                  </a:cubicBezTo>
                  <a:cubicBezTo>
                    <a:pt x="471615" y="242170"/>
                    <a:pt x="477142" y="227702"/>
                    <a:pt x="482831" y="213396"/>
                  </a:cubicBezTo>
                  <a:cubicBezTo>
                    <a:pt x="488846" y="198603"/>
                    <a:pt x="496324" y="184298"/>
                    <a:pt x="503639" y="169993"/>
                  </a:cubicBezTo>
                  <a:cubicBezTo>
                    <a:pt x="510141" y="157151"/>
                    <a:pt x="518107" y="144959"/>
                    <a:pt x="525585" y="132767"/>
                  </a:cubicBezTo>
                  <a:cubicBezTo>
                    <a:pt x="533387" y="120250"/>
                    <a:pt x="541678" y="107895"/>
                    <a:pt x="549969" y="95540"/>
                  </a:cubicBezTo>
                  <a:cubicBezTo>
                    <a:pt x="557771" y="83836"/>
                    <a:pt x="566712" y="72945"/>
                    <a:pt x="575653" y="62216"/>
                  </a:cubicBezTo>
                  <a:cubicBezTo>
                    <a:pt x="584919" y="50999"/>
                    <a:pt x="594022" y="39620"/>
                    <a:pt x="604751" y="29704"/>
                  </a:cubicBezTo>
                  <a:cubicBezTo>
                    <a:pt x="619219" y="16374"/>
                    <a:pt x="636125" y="1418"/>
                    <a:pt x="656770" y="118"/>
                  </a:cubicBezTo>
                  <a:cubicBezTo>
                    <a:pt x="669938" y="-695"/>
                    <a:pt x="684243" y="2719"/>
                    <a:pt x="695297" y="9871"/>
                  </a:cubicBezTo>
                  <a:cubicBezTo>
                    <a:pt x="708627" y="18162"/>
                    <a:pt x="716105" y="32142"/>
                    <a:pt x="722119" y="46122"/>
                  </a:cubicBezTo>
                  <a:cubicBezTo>
                    <a:pt x="726996" y="57664"/>
                    <a:pt x="731548" y="69206"/>
                    <a:pt x="733986" y="81398"/>
                  </a:cubicBezTo>
                  <a:cubicBezTo>
                    <a:pt x="736587" y="94890"/>
                    <a:pt x="737238" y="108708"/>
                    <a:pt x="737725" y="122363"/>
                  </a:cubicBezTo>
                  <a:cubicBezTo>
                    <a:pt x="738213" y="136831"/>
                    <a:pt x="738213" y="151299"/>
                    <a:pt x="737725" y="165766"/>
                  </a:cubicBezTo>
                  <a:cubicBezTo>
                    <a:pt x="737075" y="194539"/>
                    <a:pt x="733499" y="222987"/>
                    <a:pt x="728297" y="251273"/>
                  </a:cubicBezTo>
                  <a:cubicBezTo>
                    <a:pt x="725533" y="266554"/>
                    <a:pt x="722282" y="281509"/>
                    <a:pt x="718706" y="296627"/>
                  </a:cubicBezTo>
                  <a:cubicBezTo>
                    <a:pt x="715455" y="310120"/>
                    <a:pt x="711553" y="323450"/>
                    <a:pt x="707814" y="336779"/>
                  </a:cubicBezTo>
                  <a:cubicBezTo>
                    <a:pt x="692371" y="392863"/>
                    <a:pt x="670913" y="447158"/>
                    <a:pt x="647830" y="500477"/>
                  </a:cubicBezTo>
                  <a:cubicBezTo>
                    <a:pt x="647017" y="502591"/>
                    <a:pt x="646041" y="504541"/>
                    <a:pt x="645066" y="506655"/>
                  </a:cubicBezTo>
                  <a:cubicBezTo>
                    <a:pt x="647017" y="503241"/>
                    <a:pt x="648805" y="499990"/>
                    <a:pt x="650756" y="496576"/>
                  </a:cubicBezTo>
                  <a:cubicBezTo>
                    <a:pt x="658233" y="483571"/>
                    <a:pt x="665711" y="470404"/>
                    <a:pt x="674489" y="458212"/>
                  </a:cubicBezTo>
                  <a:cubicBezTo>
                    <a:pt x="683105" y="446182"/>
                    <a:pt x="691883" y="433828"/>
                    <a:pt x="701962" y="422936"/>
                  </a:cubicBezTo>
                  <a:cubicBezTo>
                    <a:pt x="707001" y="417572"/>
                    <a:pt x="711716" y="411882"/>
                    <a:pt x="716918" y="406843"/>
                  </a:cubicBezTo>
                  <a:cubicBezTo>
                    <a:pt x="722445" y="401478"/>
                    <a:pt x="727972" y="396114"/>
                    <a:pt x="733499" y="390749"/>
                  </a:cubicBezTo>
                  <a:cubicBezTo>
                    <a:pt x="744390" y="380183"/>
                    <a:pt x="756095" y="370267"/>
                    <a:pt x="767474" y="360188"/>
                  </a:cubicBezTo>
                  <a:cubicBezTo>
                    <a:pt x="789419" y="341006"/>
                    <a:pt x="812503" y="323450"/>
                    <a:pt x="836562" y="307031"/>
                  </a:cubicBezTo>
                  <a:cubicBezTo>
                    <a:pt x="848429" y="298903"/>
                    <a:pt x="860295" y="290938"/>
                    <a:pt x="872487" y="283297"/>
                  </a:cubicBezTo>
                  <a:cubicBezTo>
                    <a:pt x="887606" y="273706"/>
                    <a:pt x="903049" y="264765"/>
                    <a:pt x="919955" y="258751"/>
                  </a:cubicBezTo>
                  <a:cubicBezTo>
                    <a:pt x="931172" y="254849"/>
                    <a:pt x="944177" y="252086"/>
                    <a:pt x="956043" y="254524"/>
                  </a:cubicBezTo>
                  <a:cubicBezTo>
                    <a:pt x="963846" y="256150"/>
                    <a:pt x="971487" y="259401"/>
                    <a:pt x="977339" y="265091"/>
                  </a:cubicBezTo>
                  <a:cubicBezTo>
                    <a:pt x="983191" y="270618"/>
                    <a:pt x="987255" y="277933"/>
                    <a:pt x="990181" y="285411"/>
                  </a:cubicBezTo>
                  <a:cubicBezTo>
                    <a:pt x="1000747" y="312233"/>
                    <a:pt x="992945" y="341331"/>
                    <a:pt x="987092" y="368316"/>
                  </a:cubicBezTo>
                  <a:cubicBezTo>
                    <a:pt x="982053" y="391725"/>
                    <a:pt x="972299" y="413508"/>
                    <a:pt x="961570" y="434803"/>
                  </a:cubicBezTo>
                  <a:cubicBezTo>
                    <a:pt x="954905" y="448133"/>
                    <a:pt x="947590" y="460975"/>
                    <a:pt x="939787" y="473655"/>
                  </a:cubicBezTo>
                  <a:cubicBezTo>
                    <a:pt x="919142" y="507793"/>
                    <a:pt x="894271" y="539329"/>
                    <a:pt x="867773" y="569240"/>
                  </a:cubicBezTo>
                  <a:cubicBezTo>
                    <a:pt x="885980" y="558511"/>
                    <a:pt x="904674" y="548595"/>
                    <a:pt x="923369" y="538842"/>
                  </a:cubicBezTo>
                  <a:cubicBezTo>
                    <a:pt x="948891" y="525512"/>
                    <a:pt x="975063" y="513645"/>
                    <a:pt x="1001560" y="502591"/>
                  </a:cubicBezTo>
                  <a:cubicBezTo>
                    <a:pt x="1028383" y="491374"/>
                    <a:pt x="1055530" y="480808"/>
                    <a:pt x="1083328" y="472192"/>
                  </a:cubicBezTo>
                  <a:cubicBezTo>
                    <a:pt x="1089993" y="470079"/>
                    <a:pt x="1096983" y="468616"/>
                    <a:pt x="1103810" y="467315"/>
                  </a:cubicBezTo>
                  <a:cubicBezTo>
                    <a:pt x="1110475" y="466015"/>
                    <a:pt x="1117465" y="465039"/>
                    <a:pt x="1124293" y="466015"/>
                  </a:cubicBezTo>
                  <a:cubicBezTo>
                    <a:pt x="1133721" y="467153"/>
                    <a:pt x="1141687" y="472029"/>
                    <a:pt x="1148189" y="478532"/>
                  </a:cubicBezTo>
                  <a:cubicBezTo>
                    <a:pt x="1159406" y="489586"/>
                    <a:pt x="1161032" y="506167"/>
                    <a:pt x="1160056" y="520960"/>
                  </a:cubicBezTo>
                  <a:cubicBezTo>
                    <a:pt x="1159081" y="534778"/>
                    <a:pt x="1154854" y="547620"/>
                    <a:pt x="1149652" y="560462"/>
                  </a:cubicBezTo>
                  <a:cubicBezTo>
                    <a:pt x="1142012" y="579482"/>
                    <a:pt x="1131121" y="596550"/>
                    <a:pt x="1119416" y="613457"/>
                  </a:cubicBezTo>
                  <a:cubicBezTo>
                    <a:pt x="1110963" y="625649"/>
                    <a:pt x="1102022" y="637678"/>
                    <a:pt x="1092431" y="649057"/>
                  </a:cubicBezTo>
                  <a:cubicBezTo>
                    <a:pt x="1074225" y="670840"/>
                    <a:pt x="1054230" y="690998"/>
                    <a:pt x="1033422" y="710505"/>
                  </a:cubicBezTo>
                  <a:cubicBezTo>
                    <a:pt x="1011639" y="730825"/>
                    <a:pt x="989693" y="750495"/>
                    <a:pt x="966285" y="769027"/>
                  </a:cubicBezTo>
                  <a:cubicBezTo>
                    <a:pt x="943039" y="787558"/>
                    <a:pt x="919305" y="805603"/>
                    <a:pt x="894758" y="822346"/>
                  </a:cubicBezTo>
                  <a:cubicBezTo>
                    <a:pt x="871675" y="837952"/>
                    <a:pt x="848266" y="852745"/>
                    <a:pt x="824695" y="867538"/>
                  </a:cubicBezTo>
                  <a:cubicBezTo>
                    <a:pt x="800961" y="882493"/>
                    <a:pt x="776902" y="896799"/>
                    <a:pt x="752356" y="910291"/>
                  </a:cubicBezTo>
                  <a:cubicBezTo>
                    <a:pt x="718381" y="929148"/>
                    <a:pt x="683268" y="945242"/>
                    <a:pt x="648967" y="963123"/>
                  </a:cubicBezTo>
                  <a:cubicBezTo>
                    <a:pt x="634662" y="970601"/>
                    <a:pt x="620519" y="977916"/>
                    <a:pt x="606052" y="985069"/>
                  </a:cubicBezTo>
                  <a:cubicBezTo>
                    <a:pt x="598899" y="988645"/>
                    <a:pt x="591746" y="992059"/>
                    <a:pt x="584594" y="995473"/>
                  </a:cubicBezTo>
                  <a:cubicBezTo>
                    <a:pt x="581505" y="994335"/>
                    <a:pt x="578254" y="993197"/>
                    <a:pt x="575003" y="992221"/>
                  </a:cubicBezTo>
                  <a:close/>
                </a:path>
              </a:pathLst>
            </a:custGeom>
            <a:solidFill>
              <a:srgbClr val="FBA476"/>
            </a:solidFill>
            <a:ln w="16256"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7DAF1D83-255B-ED78-FADA-70A424E7C739}"/>
                </a:ext>
              </a:extLst>
            </p:cNvPr>
            <p:cNvSpPr/>
            <p:nvPr/>
          </p:nvSpPr>
          <p:spPr>
            <a:xfrm>
              <a:off x="9279159" y="3760216"/>
              <a:ext cx="800698" cy="815238"/>
            </a:xfrm>
            <a:custGeom>
              <a:avLst/>
              <a:gdLst>
                <a:gd name="connsiteX0" fmla="*/ 309117 w 800698"/>
                <a:gd name="connsiteY0" fmla="*/ 814263 h 815238"/>
                <a:gd name="connsiteX1" fmla="*/ 221497 w 800698"/>
                <a:gd name="connsiteY1" fmla="*/ 800120 h 815238"/>
                <a:gd name="connsiteX2" fmla="*/ 184921 w 800698"/>
                <a:gd name="connsiteY2" fmla="*/ 786465 h 815238"/>
                <a:gd name="connsiteX3" fmla="*/ 180207 w 800698"/>
                <a:gd name="connsiteY3" fmla="*/ 784352 h 815238"/>
                <a:gd name="connsiteX4" fmla="*/ 142168 w 800698"/>
                <a:gd name="connsiteY4" fmla="*/ 764032 h 815238"/>
                <a:gd name="connsiteX5" fmla="*/ 136479 w 800698"/>
                <a:gd name="connsiteY5" fmla="*/ 760456 h 815238"/>
                <a:gd name="connsiteX6" fmla="*/ 104291 w 800698"/>
                <a:gd name="connsiteY6" fmla="*/ 738673 h 815238"/>
                <a:gd name="connsiteX7" fmla="*/ 72104 w 800698"/>
                <a:gd name="connsiteY7" fmla="*/ 709087 h 815238"/>
                <a:gd name="connsiteX8" fmla="*/ 43656 w 800698"/>
                <a:gd name="connsiteY8" fmla="*/ 674299 h 815238"/>
                <a:gd name="connsiteX9" fmla="*/ 21549 w 800698"/>
                <a:gd name="connsiteY9" fmla="*/ 635447 h 815238"/>
                <a:gd name="connsiteX10" fmla="*/ 6105 w 800698"/>
                <a:gd name="connsiteY10" fmla="*/ 594157 h 815238"/>
                <a:gd name="connsiteX11" fmla="*/ 1553 w 800698"/>
                <a:gd name="connsiteY11" fmla="*/ 570098 h 815238"/>
                <a:gd name="connsiteX12" fmla="*/ 1553 w 800698"/>
                <a:gd name="connsiteY12" fmla="*/ 569123 h 815238"/>
                <a:gd name="connsiteX13" fmla="*/ 1066 w 800698"/>
                <a:gd name="connsiteY13" fmla="*/ 565546 h 815238"/>
                <a:gd name="connsiteX14" fmla="*/ 416 w 800698"/>
                <a:gd name="connsiteY14" fmla="*/ 559369 h 815238"/>
                <a:gd name="connsiteX15" fmla="*/ 1878 w 800698"/>
                <a:gd name="connsiteY15" fmla="*/ 530758 h 815238"/>
                <a:gd name="connsiteX16" fmla="*/ 9519 w 800698"/>
                <a:gd name="connsiteY16" fmla="*/ 508000 h 815238"/>
                <a:gd name="connsiteX17" fmla="*/ 10495 w 800698"/>
                <a:gd name="connsiteY17" fmla="*/ 506049 h 815238"/>
                <a:gd name="connsiteX18" fmla="*/ 13258 w 800698"/>
                <a:gd name="connsiteY18" fmla="*/ 501172 h 815238"/>
                <a:gd name="connsiteX19" fmla="*/ 14070 w 800698"/>
                <a:gd name="connsiteY19" fmla="*/ 499872 h 815238"/>
                <a:gd name="connsiteX20" fmla="*/ 24312 w 800698"/>
                <a:gd name="connsiteY20" fmla="*/ 486867 h 815238"/>
                <a:gd name="connsiteX21" fmla="*/ 25775 w 800698"/>
                <a:gd name="connsiteY21" fmla="*/ 485729 h 815238"/>
                <a:gd name="connsiteX22" fmla="*/ 26425 w 800698"/>
                <a:gd name="connsiteY22" fmla="*/ 485242 h 815238"/>
                <a:gd name="connsiteX23" fmla="*/ 34228 w 800698"/>
                <a:gd name="connsiteY23" fmla="*/ 479877 h 815238"/>
                <a:gd name="connsiteX24" fmla="*/ 47558 w 800698"/>
                <a:gd name="connsiteY24" fmla="*/ 475488 h 815238"/>
                <a:gd name="connsiteX25" fmla="*/ 58125 w 800698"/>
                <a:gd name="connsiteY25" fmla="*/ 474513 h 815238"/>
                <a:gd name="connsiteX26" fmla="*/ 58774 w 800698"/>
                <a:gd name="connsiteY26" fmla="*/ 474513 h 815238"/>
                <a:gd name="connsiteX27" fmla="*/ 58125 w 800698"/>
                <a:gd name="connsiteY27" fmla="*/ 473375 h 815238"/>
                <a:gd name="connsiteX28" fmla="*/ 25287 w 800698"/>
                <a:gd name="connsiteY28" fmla="*/ 387868 h 815238"/>
                <a:gd name="connsiteX29" fmla="*/ 20898 w 800698"/>
                <a:gd name="connsiteY29" fmla="*/ 300411 h 815238"/>
                <a:gd name="connsiteX30" fmla="*/ 36017 w 800698"/>
                <a:gd name="connsiteY30" fmla="*/ 257170 h 815238"/>
                <a:gd name="connsiteX31" fmla="*/ 74381 w 800698"/>
                <a:gd name="connsiteY31" fmla="*/ 233924 h 815238"/>
                <a:gd name="connsiteX32" fmla="*/ 77144 w 800698"/>
                <a:gd name="connsiteY32" fmla="*/ 233924 h 815238"/>
                <a:gd name="connsiteX33" fmla="*/ 108680 w 800698"/>
                <a:gd name="connsiteY33" fmla="*/ 246441 h 815238"/>
                <a:gd name="connsiteX34" fmla="*/ 121685 w 800698"/>
                <a:gd name="connsiteY34" fmla="*/ 259121 h 815238"/>
                <a:gd name="connsiteX35" fmla="*/ 122173 w 800698"/>
                <a:gd name="connsiteY35" fmla="*/ 259608 h 815238"/>
                <a:gd name="connsiteX36" fmla="*/ 123473 w 800698"/>
                <a:gd name="connsiteY36" fmla="*/ 260909 h 815238"/>
                <a:gd name="connsiteX37" fmla="*/ 174354 w 800698"/>
                <a:gd name="connsiteY37" fmla="*/ 321544 h 815238"/>
                <a:gd name="connsiteX38" fmla="*/ 207517 w 800698"/>
                <a:gd name="connsiteY38" fmla="*/ 366085 h 815238"/>
                <a:gd name="connsiteX39" fmla="*/ 208167 w 800698"/>
                <a:gd name="connsiteY39" fmla="*/ 366898 h 815238"/>
                <a:gd name="connsiteX40" fmla="*/ 221823 w 800698"/>
                <a:gd name="connsiteY40" fmla="*/ 385430 h 815238"/>
                <a:gd name="connsiteX41" fmla="*/ 238403 w 800698"/>
                <a:gd name="connsiteY41" fmla="*/ 407213 h 815238"/>
                <a:gd name="connsiteX42" fmla="*/ 238891 w 800698"/>
                <a:gd name="connsiteY42" fmla="*/ 407863 h 815238"/>
                <a:gd name="connsiteX43" fmla="*/ 266527 w 800698"/>
                <a:gd name="connsiteY43" fmla="*/ 441025 h 815238"/>
                <a:gd name="connsiteX44" fmla="*/ 299851 w 800698"/>
                <a:gd name="connsiteY44" fmla="*/ 475163 h 815238"/>
                <a:gd name="connsiteX45" fmla="*/ 357073 w 800698"/>
                <a:gd name="connsiteY45" fmla="*/ 525394 h 815238"/>
                <a:gd name="connsiteX46" fmla="*/ 356747 w 800698"/>
                <a:gd name="connsiteY46" fmla="*/ 525069 h 815238"/>
                <a:gd name="connsiteX47" fmla="*/ 353984 w 800698"/>
                <a:gd name="connsiteY47" fmla="*/ 522305 h 815238"/>
                <a:gd name="connsiteX48" fmla="*/ 339190 w 800698"/>
                <a:gd name="connsiteY48" fmla="*/ 507512 h 815238"/>
                <a:gd name="connsiteX49" fmla="*/ 287822 w 800698"/>
                <a:gd name="connsiteY49" fmla="*/ 450616 h 815238"/>
                <a:gd name="connsiteX50" fmla="*/ 286033 w 800698"/>
                <a:gd name="connsiteY50" fmla="*/ 448666 h 815238"/>
                <a:gd name="connsiteX51" fmla="*/ 279857 w 800698"/>
                <a:gd name="connsiteY51" fmla="*/ 441513 h 815238"/>
                <a:gd name="connsiteX52" fmla="*/ 279206 w 800698"/>
                <a:gd name="connsiteY52" fmla="*/ 440863 h 815238"/>
                <a:gd name="connsiteX53" fmla="*/ 178418 w 800698"/>
                <a:gd name="connsiteY53" fmla="*/ 320893 h 815238"/>
                <a:gd name="connsiteX54" fmla="*/ 126724 w 800698"/>
                <a:gd name="connsiteY54" fmla="*/ 246929 h 815238"/>
                <a:gd name="connsiteX55" fmla="*/ 106404 w 800698"/>
                <a:gd name="connsiteY55" fmla="*/ 206614 h 815238"/>
                <a:gd name="connsiteX56" fmla="*/ 96977 w 800698"/>
                <a:gd name="connsiteY56" fmla="*/ 172314 h 815238"/>
                <a:gd name="connsiteX57" fmla="*/ 96977 w 800698"/>
                <a:gd name="connsiteY57" fmla="*/ 154595 h 815238"/>
                <a:gd name="connsiteX58" fmla="*/ 106242 w 800698"/>
                <a:gd name="connsiteY58" fmla="*/ 129398 h 815238"/>
                <a:gd name="connsiteX59" fmla="*/ 124448 w 800698"/>
                <a:gd name="connsiteY59" fmla="*/ 116718 h 815238"/>
                <a:gd name="connsiteX60" fmla="*/ 140380 w 800698"/>
                <a:gd name="connsiteY60" fmla="*/ 114442 h 815238"/>
                <a:gd name="connsiteX61" fmla="*/ 165739 w 800698"/>
                <a:gd name="connsiteY61" fmla="*/ 117043 h 815238"/>
                <a:gd name="connsiteX62" fmla="*/ 204916 w 800698"/>
                <a:gd name="connsiteY62" fmla="*/ 125984 h 815238"/>
                <a:gd name="connsiteX63" fmla="*/ 281156 w 800698"/>
                <a:gd name="connsiteY63" fmla="*/ 153782 h 815238"/>
                <a:gd name="connsiteX64" fmla="*/ 322772 w 800698"/>
                <a:gd name="connsiteY64" fmla="*/ 174589 h 815238"/>
                <a:gd name="connsiteX65" fmla="*/ 358698 w 800698"/>
                <a:gd name="connsiteY65" fmla="*/ 197673 h 815238"/>
                <a:gd name="connsiteX66" fmla="*/ 394624 w 800698"/>
                <a:gd name="connsiteY66" fmla="*/ 224170 h 815238"/>
                <a:gd name="connsiteX67" fmla="*/ 422421 w 800698"/>
                <a:gd name="connsiteY67" fmla="*/ 249530 h 815238"/>
                <a:gd name="connsiteX68" fmla="*/ 424372 w 800698"/>
                <a:gd name="connsiteY68" fmla="*/ 251480 h 815238"/>
                <a:gd name="connsiteX69" fmla="*/ 455096 w 800698"/>
                <a:gd name="connsiteY69" fmla="*/ 282854 h 815238"/>
                <a:gd name="connsiteX70" fmla="*/ 484032 w 800698"/>
                <a:gd name="connsiteY70" fmla="*/ 317805 h 815238"/>
                <a:gd name="connsiteX71" fmla="*/ 531336 w 800698"/>
                <a:gd name="connsiteY71" fmla="*/ 385430 h 815238"/>
                <a:gd name="connsiteX72" fmla="*/ 532312 w 800698"/>
                <a:gd name="connsiteY72" fmla="*/ 386893 h 815238"/>
                <a:gd name="connsiteX73" fmla="*/ 532962 w 800698"/>
                <a:gd name="connsiteY73" fmla="*/ 388031 h 815238"/>
                <a:gd name="connsiteX74" fmla="*/ 532962 w 800698"/>
                <a:gd name="connsiteY74" fmla="*/ 387380 h 815238"/>
                <a:gd name="connsiteX75" fmla="*/ 532312 w 800698"/>
                <a:gd name="connsiteY75" fmla="*/ 386568 h 815238"/>
                <a:gd name="connsiteX76" fmla="*/ 531662 w 800698"/>
                <a:gd name="connsiteY76" fmla="*/ 384942 h 815238"/>
                <a:gd name="connsiteX77" fmla="*/ 526460 w 800698"/>
                <a:gd name="connsiteY77" fmla="*/ 371937 h 815238"/>
                <a:gd name="connsiteX78" fmla="*/ 503377 w 800698"/>
                <a:gd name="connsiteY78" fmla="*/ 328534 h 815238"/>
                <a:gd name="connsiteX79" fmla="*/ 468913 w 800698"/>
                <a:gd name="connsiteY79" fmla="*/ 279116 h 815238"/>
                <a:gd name="connsiteX80" fmla="*/ 413480 w 800698"/>
                <a:gd name="connsiteY80" fmla="*/ 217668 h 815238"/>
                <a:gd name="connsiteX81" fmla="*/ 391860 w 800698"/>
                <a:gd name="connsiteY81" fmla="*/ 198811 h 815238"/>
                <a:gd name="connsiteX82" fmla="*/ 327974 w 800698"/>
                <a:gd name="connsiteY82" fmla="*/ 157358 h 815238"/>
                <a:gd name="connsiteX83" fmla="*/ 262787 w 800698"/>
                <a:gd name="connsiteY83" fmla="*/ 103063 h 815238"/>
                <a:gd name="connsiteX84" fmla="*/ 256610 w 800698"/>
                <a:gd name="connsiteY84" fmla="*/ 92659 h 815238"/>
                <a:gd name="connsiteX85" fmla="*/ 250595 w 800698"/>
                <a:gd name="connsiteY85" fmla="*/ 71201 h 815238"/>
                <a:gd name="connsiteX86" fmla="*/ 254172 w 800698"/>
                <a:gd name="connsiteY86" fmla="*/ 47955 h 815238"/>
                <a:gd name="connsiteX87" fmla="*/ 268477 w 800698"/>
                <a:gd name="connsiteY87" fmla="*/ 24547 h 815238"/>
                <a:gd name="connsiteX88" fmla="*/ 300826 w 800698"/>
                <a:gd name="connsiteY88" fmla="*/ 6502 h 815238"/>
                <a:gd name="connsiteX89" fmla="*/ 338865 w 800698"/>
                <a:gd name="connsiteY89" fmla="*/ 0 h 815238"/>
                <a:gd name="connsiteX90" fmla="*/ 348294 w 800698"/>
                <a:gd name="connsiteY90" fmla="*/ 325 h 815238"/>
                <a:gd name="connsiteX91" fmla="*/ 373490 w 800698"/>
                <a:gd name="connsiteY91" fmla="*/ 4227 h 815238"/>
                <a:gd name="connsiteX92" fmla="*/ 396412 w 800698"/>
                <a:gd name="connsiteY92" fmla="*/ 9916 h 815238"/>
                <a:gd name="connsiteX93" fmla="*/ 436401 w 800698"/>
                <a:gd name="connsiteY93" fmla="*/ 25359 h 815238"/>
                <a:gd name="connsiteX94" fmla="*/ 512642 w 800698"/>
                <a:gd name="connsiteY94" fmla="*/ 69738 h 815238"/>
                <a:gd name="connsiteX95" fmla="*/ 546129 w 800698"/>
                <a:gd name="connsiteY95" fmla="*/ 100462 h 815238"/>
                <a:gd name="connsiteX96" fmla="*/ 574415 w 800698"/>
                <a:gd name="connsiteY96" fmla="*/ 133787 h 815238"/>
                <a:gd name="connsiteX97" fmla="*/ 619769 w 800698"/>
                <a:gd name="connsiteY97" fmla="*/ 205476 h 815238"/>
                <a:gd name="connsiteX98" fmla="*/ 625297 w 800698"/>
                <a:gd name="connsiteY98" fmla="*/ 217180 h 815238"/>
                <a:gd name="connsiteX99" fmla="*/ 625297 w 800698"/>
                <a:gd name="connsiteY99" fmla="*/ 216692 h 815238"/>
                <a:gd name="connsiteX100" fmla="*/ 625297 w 800698"/>
                <a:gd name="connsiteY100" fmla="*/ 216692 h 815238"/>
                <a:gd name="connsiteX101" fmla="*/ 624971 w 800698"/>
                <a:gd name="connsiteY101" fmla="*/ 215555 h 815238"/>
                <a:gd name="connsiteX102" fmla="*/ 624483 w 800698"/>
                <a:gd name="connsiteY102" fmla="*/ 213441 h 815238"/>
                <a:gd name="connsiteX103" fmla="*/ 622208 w 800698"/>
                <a:gd name="connsiteY103" fmla="*/ 203363 h 815238"/>
                <a:gd name="connsiteX104" fmla="*/ 615868 w 800698"/>
                <a:gd name="connsiteY104" fmla="*/ 175077 h 815238"/>
                <a:gd name="connsiteX105" fmla="*/ 614893 w 800698"/>
                <a:gd name="connsiteY105" fmla="*/ 124358 h 815238"/>
                <a:gd name="connsiteX106" fmla="*/ 640252 w 800698"/>
                <a:gd name="connsiteY106" fmla="*/ 88433 h 815238"/>
                <a:gd name="connsiteX107" fmla="*/ 665448 w 800698"/>
                <a:gd name="connsiteY107" fmla="*/ 82906 h 815238"/>
                <a:gd name="connsiteX108" fmla="*/ 683492 w 800698"/>
                <a:gd name="connsiteY108" fmla="*/ 84694 h 815238"/>
                <a:gd name="connsiteX109" fmla="*/ 742990 w 800698"/>
                <a:gd name="connsiteY109" fmla="*/ 123383 h 815238"/>
                <a:gd name="connsiteX110" fmla="*/ 773713 w 800698"/>
                <a:gd name="connsiteY110" fmla="*/ 174427 h 815238"/>
                <a:gd name="connsiteX111" fmla="*/ 774688 w 800698"/>
                <a:gd name="connsiteY111" fmla="*/ 176703 h 815238"/>
                <a:gd name="connsiteX112" fmla="*/ 790294 w 800698"/>
                <a:gd name="connsiteY112" fmla="*/ 218318 h 815238"/>
                <a:gd name="connsiteX113" fmla="*/ 798260 w 800698"/>
                <a:gd name="connsiteY113" fmla="*/ 259121 h 815238"/>
                <a:gd name="connsiteX114" fmla="*/ 800699 w 800698"/>
                <a:gd name="connsiteY114" fmla="*/ 301224 h 815238"/>
                <a:gd name="connsiteX115" fmla="*/ 799072 w 800698"/>
                <a:gd name="connsiteY115" fmla="*/ 346253 h 815238"/>
                <a:gd name="connsiteX116" fmla="*/ 793709 w 800698"/>
                <a:gd name="connsiteY116" fmla="*/ 389981 h 815238"/>
                <a:gd name="connsiteX117" fmla="*/ 784768 w 800698"/>
                <a:gd name="connsiteY117" fmla="*/ 430784 h 815238"/>
                <a:gd name="connsiteX118" fmla="*/ 771925 w 800698"/>
                <a:gd name="connsiteY118" fmla="*/ 475163 h 815238"/>
                <a:gd name="connsiteX119" fmla="*/ 736000 w 800698"/>
                <a:gd name="connsiteY119" fmla="*/ 552216 h 815238"/>
                <a:gd name="connsiteX120" fmla="*/ 705600 w 800698"/>
                <a:gd name="connsiteY120" fmla="*/ 594644 h 815238"/>
                <a:gd name="connsiteX121" fmla="*/ 685280 w 800698"/>
                <a:gd name="connsiteY121" fmla="*/ 616428 h 815238"/>
                <a:gd name="connsiteX122" fmla="*/ 655370 w 800698"/>
                <a:gd name="connsiteY122" fmla="*/ 646989 h 815238"/>
                <a:gd name="connsiteX123" fmla="*/ 624483 w 800698"/>
                <a:gd name="connsiteY123" fmla="*/ 671860 h 815238"/>
                <a:gd name="connsiteX124" fmla="*/ 618631 w 800698"/>
                <a:gd name="connsiteY124" fmla="*/ 675762 h 815238"/>
                <a:gd name="connsiteX125" fmla="*/ 602212 w 800698"/>
                <a:gd name="connsiteY125" fmla="*/ 687466 h 815238"/>
                <a:gd name="connsiteX126" fmla="*/ 589371 w 800698"/>
                <a:gd name="connsiteY126" fmla="*/ 697220 h 815238"/>
                <a:gd name="connsiteX127" fmla="*/ 572465 w 800698"/>
                <a:gd name="connsiteY127" fmla="*/ 707949 h 815238"/>
                <a:gd name="connsiteX128" fmla="*/ 558972 w 800698"/>
                <a:gd name="connsiteY128" fmla="*/ 715589 h 815238"/>
                <a:gd name="connsiteX129" fmla="*/ 557346 w 800698"/>
                <a:gd name="connsiteY129" fmla="*/ 720791 h 815238"/>
                <a:gd name="connsiteX130" fmla="*/ 545154 w 800698"/>
                <a:gd name="connsiteY130" fmla="*/ 730545 h 815238"/>
                <a:gd name="connsiteX131" fmla="*/ 492484 w 800698"/>
                <a:gd name="connsiteY131" fmla="*/ 765658 h 815238"/>
                <a:gd name="connsiteX132" fmla="*/ 479317 w 800698"/>
                <a:gd name="connsiteY132" fmla="*/ 773460 h 815238"/>
                <a:gd name="connsiteX133" fmla="*/ 466962 w 800698"/>
                <a:gd name="connsiteY133" fmla="*/ 784352 h 815238"/>
                <a:gd name="connsiteX134" fmla="*/ 466638 w 800698"/>
                <a:gd name="connsiteY134" fmla="*/ 785002 h 815238"/>
                <a:gd name="connsiteX135" fmla="*/ 459648 w 800698"/>
                <a:gd name="connsiteY135" fmla="*/ 789229 h 815238"/>
                <a:gd name="connsiteX136" fmla="*/ 445180 w 800698"/>
                <a:gd name="connsiteY136" fmla="*/ 797844 h 815238"/>
                <a:gd name="connsiteX137" fmla="*/ 442741 w 800698"/>
                <a:gd name="connsiteY137" fmla="*/ 798657 h 815238"/>
                <a:gd name="connsiteX138" fmla="*/ 398362 w 800698"/>
                <a:gd name="connsiteY138" fmla="*/ 808573 h 815238"/>
                <a:gd name="connsiteX139" fmla="*/ 354959 w 800698"/>
                <a:gd name="connsiteY139" fmla="*/ 813613 h 815238"/>
                <a:gd name="connsiteX140" fmla="*/ 321472 w 800698"/>
                <a:gd name="connsiteY140" fmla="*/ 815238 h 815238"/>
                <a:gd name="connsiteX141" fmla="*/ 309442 w 800698"/>
                <a:gd name="connsiteY141" fmla="*/ 814913 h 81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800698" h="815238">
                  <a:moveTo>
                    <a:pt x="309117" y="814263"/>
                  </a:moveTo>
                  <a:cubicBezTo>
                    <a:pt x="280344" y="812800"/>
                    <a:pt x="250920" y="808086"/>
                    <a:pt x="221497" y="800120"/>
                  </a:cubicBezTo>
                  <a:cubicBezTo>
                    <a:pt x="208980" y="796707"/>
                    <a:pt x="196788" y="791505"/>
                    <a:pt x="184921" y="786465"/>
                  </a:cubicBezTo>
                  <a:lnTo>
                    <a:pt x="180207" y="784352"/>
                  </a:lnTo>
                  <a:cubicBezTo>
                    <a:pt x="168177" y="779313"/>
                    <a:pt x="155823" y="772648"/>
                    <a:pt x="142168" y="764032"/>
                  </a:cubicBezTo>
                  <a:lnTo>
                    <a:pt x="136479" y="760456"/>
                  </a:lnTo>
                  <a:cubicBezTo>
                    <a:pt x="126237" y="754116"/>
                    <a:pt x="114695" y="746963"/>
                    <a:pt x="104291" y="738673"/>
                  </a:cubicBezTo>
                  <a:cubicBezTo>
                    <a:pt x="93725" y="730220"/>
                    <a:pt x="83321" y="720466"/>
                    <a:pt x="72104" y="709087"/>
                  </a:cubicBezTo>
                  <a:cubicBezTo>
                    <a:pt x="61538" y="698195"/>
                    <a:pt x="52597" y="686491"/>
                    <a:pt x="43656" y="674299"/>
                  </a:cubicBezTo>
                  <a:cubicBezTo>
                    <a:pt x="34390" y="661782"/>
                    <a:pt x="27400" y="647802"/>
                    <a:pt x="21549" y="635447"/>
                  </a:cubicBezTo>
                  <a:cubicBezTo>
                    <a:pt x="13908" y="619679"/>
                    <a:pt x="9031" y="606511"/>
                    <a:pt x="6105" y="594157"/>
                  </a:cubicBezTo>
                  <a:cubicBezTo>
                    <a:pt x="4317" y="586679"/>
                    <a:pt x="2528" y="578551"/>
                    <a:pt x="1553" y="570098"/>
                  </a:cubicBezTo>
                  <a:lnTo>
                    <a:pt x="1553" y="569123"/>
                  </a:lnTo>
                  <a:lnTo>
                    <a:pt x="1066" y="565546"/>
                  </a:lnTo>
                  <a:lnTo>
                    <a:pt x="416" y="559369"/>
                  </a:lnTo>
                  <a:cubicBezTo>
                    <a:pt x="-398" y="551078"/>
                    <a:pt x="-72" y="541975"/>
                    <a:pt x="1878" y="530758"/>
                  </a:cubicBezTo>
                  <a:cubicBezTo>
                    <a:pt x="3179" y="522793"/>
                    <a:pt x="5942" y="514990"/>
                    <a:pt x="9519" y="508000"/>
                  </a:cubicBezTo>
                  <a:lnTo>
                    <a:pt x="10495" y="506049"/>
                  </a:lnTo>
                  <a:cubicBezTo>
                    <a:pt x="11307" y="504424"/>
                    <a:pt x="12282" y="502636"/>
                    <a:pt x="13258" y="501172"/>
                  </a:cubicBezTo>
                  <a:lnTo>
                    <a:pt x="14070" y="499872"/>
                  </a:lnTo>
                  <a:cubicBezTo>
                    <a:pt x="16996" y="495320"/>
                    <a:pt x="20085" y="490118"/>
                    <a:pt x="24312" y="486867"/>
                  </a:cubicBezTo>
                  <a:lnTo>
                    <a:pt x="25775" y="485729"/>
                  </a:lnTo>
                  <a:lnTo>
                    <a:pt x="26425" y="485242"/>
                  </a:lnTo>
                  <a:cubicBezTo>
                    <a:pt x="28864" y="483291"/>
                    <a:pt x="31302" y="481015"/>
                    <a:pt x="34228" y="479877"/>
                  </a:cubicBezTo>
                  <a:cubicBezTo>
                    <a:pt x="38454" y="478089"/>
                    <a:pt x="42844" y="476301"/>
                    <a:pt x="47558" y="475488"/>
                  </a:cubicBezTo>
                  <a:cubicBezTo>
                    <a:pt x="50972" y="474838"/>
                    <a:pt x="54548" y="474513"/>
                    <a:pt x="58125" y="474513"/>
                  </a:cubicBezTo>
                  <a:lnTo>
                    <a:pt x="58774" y="474513"/>
                  </a:lnTo>
                  <a:cubicBezTo>
                    <a:pt x="58774" y="474513"/>
                    <a:pt x="58287" y="473700"/>
                    <a:pt x="58125" y="473375"/>
                  </a:cubicBezTo>
                  <a:cubicBezTo>
                    <a:pt x="46745" y="450454"/>
                    <a:pt x="32765" y="420218"/>
                    <a:pt x="25287" y="387868"/>
                  </a:cubicBezTo>
                  <a:cubicBezTo>
                    <a:pt x="17972" y="356494"/>
                    <a:pt x="16509" y="327071"/>
                    <a:pt x="20898" y="300411"/>
                  </a:cubicBezTo>
                  <a:cubicBezTo>
                    <a:pt x="23825" y="282692"/>
                    <a:pt x="28538" y="268874"/>
                    <a:pt x="36017" y="257170"/>
                  </a:cubicBezTo>
                  <a:cubicBezTo>
                    <a:pt x="44794" y="243352"/>
                    <a:pt x="58774" y="234899"/>
                    <a:pt x="74381" y="233924"/>
                  </a:cubicBezTo>
                  <a:cubicBezTo>
                    <a:pt x="75356" y="233924"/>
                    <a:pt x="76168" y="233924"/>
                    <a:pt x="77144" y="233924"/>
                  </a:cubicBezTo>
                  <a:cubicBezTo>
                    <a:pt x="87872" y="233924"/>
                    <a:pt x="98765" y="238313"/>
                    <a:pt x="108680" y="246441"/>
                  </a:cubicBezTo>
                  <a:cubicBezTo>
                    <a:pt x="113233" y="250342"/>
                    <a:pt x="117621" y="254732"/>
                    <a:pt x="121685" y="259121"/>
                  </a:cubicBezTo>
                  <a:lnTo>
                    <a:pt x="122173" y="259608"/>
                  </a:lnTo>
                  <a:lnTo>
                    <a:pt x="123473" y="260909"/>
                  </a:lnTo>
                  <a:cubicBezTo>
                    <a:pt x="142493" y="280579"/>
                    <a:pt x="159725" y="302524"/>
                    <a:pt x="174354" y="321544"/>
                  </a:cubicBezTo>
                  <a:cubicBezTo>
                    <a:pt x="185571" y="336174"/>
                    <a:pt x="196788" y="351292"/>
                    <a:pt x="207517" y="366085"/>
                  </a:cubicBezTo>
                  <a:lnTo>
                    <a:pt x="208167" y="366898"/>
                  </a:lnTo>
                  <a:cubicBezTo>
                    <a:pt x="212719" y="373075"/>
                    <a:pt x="217270" y="379252"/>
                    <a:pt x="221823" y="385430"/>
                  </a:cubicBezTo>
                  <a:cubicBezTo>
                    <a:pt x="226536" y="391932"/>
                    <a:pt x="231901" y="398760"/>
                    <a:pt x="238403" y="407213"/>
                  </a:cubicBezTo>
                  <a:lnTo>
                    <a:pt x="238891" y="407863"/>
                  </a:lnTo>
                  <a:cubicBezTo>
                    <a:pt x="247669" y="418917"/>
                    <a:pt x="256935" y="430459"/>
                    <a:pt x="266527" y="441025"/>
                  </a:cubicBezTo>
                  <a:cubicBezTo>
                    <a:pt x="278068" y="453542"/>
                    <a:pt x="289935" y="465409"/>
                    <a:pt x="299851" y="475163"/>
                  </a:cubicBezTo>
                  <a:cubicBezTo>
                    <a:pt x="318870" y="493207"/>
                    <a:pt x="338052" y="510113"/>
                    <a:pt x="357073" y="525394"/>
                  </a:cubicBezTo>
                  <a:cubicBezTo>
                    <a:pt x="357073" y="525394"/>
                    <a:pt x="356910" y="525231"/>
                    <a:pt x="356747" y="525069"/>
                  </a:cubicBezTo>
                  <a:cubicBezTo>
                    <a:pt x="355772" y="524256"/>
                    <a:pt x="354797" y="523281"/>
                    <a:pt x="353984" y="522305"/>
                  </a:cubicBezTo>
                  <a:cubicBezTo>
                    <a:pt x="348945" y="517428"/>
                    <a:pt x="344067" y="512552"/>
                    <a:pt x="339190" y="507512"/>
                  </a:cubicBezTo>
                  <a:cubicBezTo>
                    <a:pt x="321309" y="489306"/>
                    <a:pt x="304241" y="469636"/>
                    <a:pt x="287822" y="450616"/>
                  </a:cubicBezTo>
                  <a:lnTo>
                    <a:pt x="286033" y="448666"/>
                  </a:lnTo>
                  <a:lnTo>
                    <a:pt x="279857" y="441513"/>
                  </a:lnTo>
                  <a:lnTo>
                    <a:pt x="279206" y="440863"/>
                  </a:lnTo>
                  <a:cubicBezTo>
                    <a:pt x="245718" y="402011"/>
                    <a:pt x="210930" y="361696"/>
                    <a:pt x="178418" y="320893"/>
                  </a:cubicBezTo>
                  <a:cubicBezTo>
                    <a:pt x="156310" y="293096"/>
                    <a:pt x="139892" y="269687"/>
                    <a:pt x="126724" y="246929"/>
                  </a:cubicBezTo>
                  <a:cubicBezTo>
                    <a:pt x="117784" y="231648"/>
                    <a:pt x="111444" y="218806"/>
                    <a:pt x="106404" y="206614"/>
                  </a:cubicBezTo>
                  <a:cubicBezTo>
                    <a:pt x="101041" y="193609"/>
                    <a:pt x="98114" y="183043"/>
                    <a:pt x="96977" y="172314"/>
                  </a:cubicBezTo>
                  <a:cubicBezTo>
                    <a:pt x="96326" y="166136"/>
                    <a:pt x="96651" y="159959"/>
                    <a:pt x="96977" y="154595"/>
                  </a:cubicBezTo>
                  <a:cubicBezTo>
                    <a:pt x="97464" y="148255"/>
                    <a:pt x="99414" y="136713"/>
                    <a:pt x="106242" y="129398"/>
                  </a:cubicBezTo>
                  <a:cubicBezTo>
                    <a:pt x="110957" y="124358"/>
                    <a:pt x="116483" y="119319"/>
                    <a:pt x="124448" y="116718"/>
                  </a:cubicBezTo>
                  <a:cubicBezTo>
                    <a:pt x="128838" y="115092"/>
                    <a:pt x="133877" y="114442"/>
                    <a:pt x="140380" y="114442"/>
                  </a:cubicBezTo>
                  <a:cubicBezTo>
                    <a:pt x="149320" y="114442"/>
                    <a:pt x="157774" y="115743"/>
                    <a:pt x="165739" y="117043"/>
                  </a:cubicBezTo>
                  <a:cubicBezTo>
                    <a:pt x="179394" y="119319"/>
                    <a:pt x="193212" y="122895"/>
                    <a:pt x="204916" y="125984"/>
                  </a:cubicBezTo>
                  <a:cubicBezTo>
                    <a:pt x="228487" y="131999"/>
                    <a:pt x="253359" y="141102"/>
                    <a:pt x="281156" y="153782"/>
                  </a:cubicBezTo>
                  <a:cubicBezTo>
                    <a:pt x="297575" y="161097"/>
                    <a:pt x="310742" y="167762"/>
                    <a:pt x="322772" y="174589"/>
                  </a:cubicBezTo>
                  <a:cubicBezTo>
                    <a:pt x="335452" y="181742"/>
                    <a:pt x="347644" y="189870"/>
                    <a:pt x="358698" y="197673"/>
                  </a:cubicBezTo>
                  <a:cubicBezTo>
                    <a:pt x="372840" y="207427"/>
                    <a:pt x="384220" y="215880"/>
                    <a:pt x="394624" y="224170"/>
                  </a:cubicBezTo>
                  <a:cubicBezTo>
                    <a:pt x="404377" y="231973"/>
                    <a:pt x="413480" y="240914"/>
                    <a:pt x="422421" y="249530"/>
                  </a:cubicBezTo>
                  <a:lnTo>
                    <a:pt x="424372" y="251480"/>
                  </a:lnTo>
                  <a:cubicBezTo>
                    <a:pt x="434126" y="260909"/>
                    <a:pt x="445180" y="271638"/>
                    <a:pt x="455096" y="282854"/>
                  </a:cubicBezTo>
                  <a:cubicBezTo>
                    <a:pt x="464687" y="293908"/>
                    <a:pt x="474115" y="305288"/>
                    <a:pt x="484032" y="317805"/>
                  </a:cubicBezTo>
                  <a:cubicBezTo>
                    <a:pt x="500288" y="338450"/>
                    <a:pt x="515730" y="360558"/>
                    <a:pt x="531336" y="385430"/>
                  </a:cubicBezTo>
                  <a:lnTo>
                    <a:pt x="532312" y="386893"/>
                  </a:lnTo>
                  <a:lnTo>
                    <a:pt x="532962" y="388031"/>
                  </a:lnTo>
                  <a:lnTo>
                    <a:pt x="532962" y="387380"/>
                  </a:lnTo>
                  <a:lnTo>
                    <a:pt x="532312" y="386568"/>
                  </a:lnTo>
                  <a:lnTo>
                    <a:pt x="531662" y="384942"/>
                  </a:lnTo>
                  <a:cubicBezTo>
                    <a:pt x="530036" y="380553"/>
                    <a:pt x="528248" y="376326"/>
                    <a:pt x="526460" y="371937"/>
                  </a:cubicBezTo>
                  <a:cubicBezTo>
                    <a:pt x="519957" y="358282"/>
                    <a:pt x="512317" y="343977"/>
                    <a:pt x="503377" y="328534"/>
                  </a:cubicBezTo>
                  <a:cubicBezTo>
                    <a:pt x="493948" y="313253"/>
                    <a:pt x="483057" y="297485"/>
                    <a:pt x="468913" y="279116"/>
                  </a:cubicBezTo>
                  <a:cubicBezTo>
                    <a:pt x="450545" y="256357"/>
                    <a:pt x="432500" y="236200"/>
                    <a:pt x="413480" y="217668"/>
                  </a:cubicBezTo>
                  <a:cubicBezTo>
                    <a:pt x="405678" y="210190"/>
                    <a:pt x="398850" y="204175"/>
                    <a:pt x="391860" y="198811"/>
                  </a:cubicBezTo>
                  <a:cubicBezTo>
                    <a:pt x="371053" y="184018"/>
                    <a:pt x="349757" y="170688"/>
                    <a:pt x="327974" y="157358"/>
                  </a:cubicBezTo>
                  <a:cubicBezTo>
                    <a:pt x="304728" y="143053"/>
                    <a:pt x="278719" y="126959"/>
                    <a:pt x="262787" y="103063"/>
                  </a:cubicBezTo>
                  <a:cubicBezTo>
                    <a:pt x="260836" y="100137"/>
                    <a:pt x="259048" y="97048"/>
                    <a:pt x="256610" y="92659"/>
                  </a:cubicBezTo>
                  <a:cubicBezTo>
                    <a:pt x="253197" y="86482"/>
                    <a:pt x="251246" y="79654"/>
                    <a:pt x="250595" y="71201"/>
                  </a:cubicBezTo>
                  <a:cubicBezTo>
                    <a:pt x="249945" y="63073"/>
                    <a:pt x="252221" y="54620"/>
                    <a:pt x="254172" y="47955"/>
                  </a:cubicBezTo>
                  <a:cubicBezTo>
                    <a:pt x="256448" y="39340"/>
                    <a:pt x="261974" y="30399"/>
                    <a:pt x="268477" y="24547"/>
                  </a:cubicBezTo>
                  <a:cubicBezTo>
                    <a:pt x="277581" y="16419"/>
                    <a:pt x="287985" y="11379"/>
                    <a:pt x="300826" y="6502"/>
                  </a:cubicBezTo>
                  <a:cubicBezTo>
                    <a:pt x="311880" y="2113"/>
                    <a:pt x="324722" y="0"/>
                    <a:pt x="338865" y="0"/>
                  </a:cubicBezTo>
                  <a:cubicBezTo>
                    <a:pt x="342116" y="0"/>
                    <a:pt x="345205" y="0"/>
                    <a:pt x="348294" y="325"/>
                  </a:cubicBezTo>
                  <a:cubicBezTo>
                    <a:pt x="356910" y="975"/>
                    <a:pt x="365525" y="2601"/>
                    <a:pt x="373490" y="4227"/>
                  </a:cubicBezTo>
                  <a:cubicBezTo>
                    <a:pt x="380643" y="5690"/>
                    <a:pt x="388771" y="7478"/>
                    <a:pt x="396412" y="9916"/>
                  </a:cubicBezTo>
                  <a:cubicBezTo>
                    <a:pt x="412668" y="15281"/>
                    <a:pt x="425023" y="19995"/>
                    <a:pt x="436401" y="25359"/>
                  </a:cubicBezTo>
                  <a:cubicBezTo>
                    <a:pt x="463712" y="38039"/>
                    <a:pt x="490047" y="51044"/>
                    <a:pt x="512642" y="69738"/>
                  </a:cubicBezTo>
                  <a:cubicBezTo>
                    <a:pt x="525485" y="80467"/>
                    <a:pt x="536376" y="90546"/>
                    <a:pt x="546129" y="100462"/>
                  </a:cubicBezTo>
                  <a:cubicBezTo>
                    <a:pt x="555071" y="109728"/>
                    <a:pt x="564174" y="120294"/>
                    <a:pt x="574415" y="133787"/>
                  </a:cubicBezTo>
                  <a:cubicBezTo>
                    <a:pt x="591647" y="156383"/>
                    <a:pt x="606927" y="180442"/>
                    <a:pt x="619769" y="205476"/>
                  </a:cubicBezTo>
                  <a:cubicBezTo>
                    <a:pt x="621883" y="209377"/>
                    <a:pt x="623670" y="213279"/>
                    <a:pt x="625297" y="217180"/>
                  </a:cubicBezTo>
                  <a:lnTo>
                    <a:pt x="625297" y="216692"/>
                  </a:lnTo>
                  <a:lnTo>
                    <a:pt x="625297" y="216692"/>
                  </a:lnTo>
                  <a:lnTo>
                    <a:pt x="624971" y="215555"/>
                  </a:lnTo>
                  <a:lnTo>
                    <a:pt x="624483" y="213441"/>
                  </a:lnTo>
                  <a:lnTo>
                    <a:pt x="622208" y="203363"/>
                  </a:lnTo>
                  <a:cubicBezTo>
                    <a:pt x="620095" y="194097"/>
                    <a:pt x="617819" y="184506"/>
                    <a:pt x="615868" y="175077"/>
                  </a:cubicBezTo>
                  <a:cubicBezTo>
                    <a:pt x="611641" y="154757"/>
                    <a:pt x="611316" y="139151"/>
                    <a:pt x="614893" y="124358"/>
                  </a:cubicBezTo>
                  <a:cubicBezTo>
                    <a:pt x="618957" y="107615"/>
                    <a:pt x="628060" y="94610"/>
                    <a:pt x="640252" y="88433"/>
                  </a:cubicBezTo>
                  <a:cubicBezTo>
                    <a:pt x="647729" y="84694"/>
                    <a:pt x="655857" y="82906"/>
                    <a:pt x="665448" y="82906"/>
                  </a:cubicBezTo>
                  <a:cubicBezTo>
                    <a:pt x="670976" y="82906"/>
                    <a:pt x="676828" y="83556"/>
                    <a:pt x="683492" y="84694"/>
                  </a:cubicBezTo>
                  <a:cubicBezTo>
                    <a:pt x="708202" y="89245"/>
                    <a:pt x="728359" y="107777"/>
                    <a:pt x="742990" y="123383"/>
                  </a:cubicBezTo>
                  <a:cubicBezTo>
                    <a:pt x="756482" y="137851"/>
                    <a:pt x="765261" y="156383"/>
                    <a:pt x="773713" y="174427"/>
                  </a:cubicBezTo>
                  <a:lnTo>
                    <a:pt x="774688" y="176703"/>
                  </a:lnTo>
                  <a:cubicBezTo>
                    <a:pt x="781841" y="191983"/>
                    <a:pt x="787043" y="205638"/>
                    <a:pt x="790294" y="218318"/>
                  </a:cubicBezTo>
                  <a:cubicBezTo>
                    <a:pt x="794521" y="234086"/>
                    <a:pt x="796960" y="247091"/>
                    <a:pt x="798260" y="259121"/>
                  </a:cubicBezTo>
                  <a:cubicBezTo>
                    <a:pt x="799723" y="272613"/>
                    <a:pt x="800536" y="286756"/>
                    <a:pt x="800699" y="301224"/>
                  </a:cubicBezTo>
                  <a:cubicBezTo>
                    <a:pt x="800699" y="315529"/>
                    <a:pt x="800699" y="330810"/>
                    <a:pt x="799072" y="346253"/>
                  </a:cubicBezTo>
                  <a:cubicBezTo>
                    <a:pt x="797610" y="359583"/>
                    <a:pt x="795985" y="373888"/>
                    <a:pt x="793709" y="389981"/>
                  </a:cubicBezTo>
                  <a:cubicBezTo>
                    <a:pt x="791758" y="404287"/>
                    <a:pt x="788018" y="418267"/>
                    <a:pt x="784768" y="430784"/>
                  </a:cubicBezTo>
                  <a:cubicBezTo>
                    <a:pt x="781028" y="445252"/>
                    <a:pt x="777127" y="460370"/>
                    <a:pt x="771925" y="475163"/>
                  </a:cubicBezTo>
                  <a:cubicBezTo>
                    <a:pt x="762822" y="500847"/>
                    <a:pt x="750792" y="526694"/>
                    <a:pt x="736000" y="552216"/>
                  </a:cubicBezTo>
                  <a:cubicBezTo>
                    <a:pt x="727221" y="567497"/>
                    <a:pt x="716167" y="581477"/>
                    <a:pt x="705600" y="594644"/>
                  </a:cubicBezTo>
                  <a:cubicBezTo>
                    <a:pt x="699424" y="602285"/>
                    <a:pt x="692596" y="609600"/>
                    <a:pt x="685280" y="616428"/>
                  </a:cubicBezTo>
                  <a:cubicBezTo>
                    <a:pt x="676991" y="626019"/>
                    <a:pt x="666749" y="637235"/>
                    <a:pt x="655370" y="646989"/>
                  </a:cubicBezTo>
                  <a:cubicBezTo>
                    <a:pt x="644966" y="655767"/>
                    <a:pt x="634075" y="664383"/>
                    <a:pt x="624483" y="671860"/>
                  </a:cubicBezTo>
                  <a:cubicBezTo>
                    <a:pt x="622532" y="673161"/>
                    <a:pt x="620582" y="674461"/>
                    <a:pt x="618631" y="675762"/>
                  </a:cubicBezTo>
                  <a:cubicBezTo>
                    <a:pt x="613105" y="679501"/>
                    <a:pt x="607577" y="683402"/>
                    <a:pt x="602212" y="687466"/>
                  </a:cubicBezTo>
                  <a:cubicBezTo>
                    <a:pt x="597986" y="690717"/>
                    <a:pt x="593597" y="693969"/>
                    <a:pt x="589371" y="697220"/>
                  </a:cubicBezTo>
                  <a:cubicBezTo>
                    <a:pt x="584006" y="700796"/>
                    <a:pt x="578317" y="704372"/>
                    <a:pt x="572465" y="707949"/>
                  </a:cubicBezTo>
                  <a:cubicBezTo>
                    <a:pt x="566937" y="711363"/>
                    <a:pt x="562873" y="713638"/>
                    <a:pt x="558972" y="715589"/>
                  </a:cubicBezTo>
                  <a:cubicBezTo>
                    <a:pt x="558646" y="717377"/>
                    <a:pt x="557997" y="719165"/>
                    <a:pt x="557346" y="720791"/>
                  </a:cubicBezTo>
                  <a:cubicBezTo>
                    <a:pt x="553282" y="724042"/>
                    <a:pt x="549218" y="727293"/>
                    <a:pt x="545154" y="730545"/>
                  </a:cubicBezTo>
                  <a:cubicBezTo>
                    <a:pt x="528085" y="742899"/>
                    <a:pt x="510528" y="754604"/>
                    <a:pt x="492484" y="765658"/>
                  </a:cubicBezTo>
                  <a:cubicBezTo>
                    <a:pt x="488096" y="768259"/>
                    <a:pt x="483706" y="770860"/>
                    <a:pt x="479317" y="773460"/>
                  </a:cubicBezTo>
                  <a:cubicBezTo>
                    <a:pt x="474603" y="776224"/>
                    <a:pt x="470051" y="779638"/>
                    <a:pt x="466962" y="784352"/>
                  </a:cubicBezTo>
                  <a:lnTo>
                    <a:pt x="466638" y="785002"/>
                  </a:lnTo>
                  <a:cubicBezTo>
                    <a:pt x="464362" y="786465"/>
                    <a:pt x="461923" y="787766"/>
                    <a:pt x="459648" y="789229"/>
                  </a:cubicBezTo>
                  <a:cubicBezTo>
                    <a:pt x="454770" y="792155"/>
                    <a:pt x="450056" y="794918"/>
                    <a:pt x="445180" y="797844"/>
                  </a:cubicBezTo>
                  <a:cubicBezTo>
                    <a:pt x="444367" y="798170"/>
                    <a:pt x="443554" y="798332"/>
                    <a:pt x="442741" y="798657"/>
                  </a:cubicBezTo>
                  <a:cubicBezTo>
                    <a:pt x="427623" y="803534"/>
                    <a:pt x="411855" y="806298"/>
                    <a:pt x="398362" y="808573"/>
                  </a:cubicBezTo>
                  <a:cubicBezTo>
                    <a:pt x="386008" y="810524"/>
                    <a:pt x="372515" y="812150"/>
                    <a:pt x="354959" y="813613"/>
                  </a:cubicBezTo>
                  <a:cubicBezTo>
                    <a:pt x="341954" y="814751"/>
                    <a:pt x="331225" y="815238"/>
                    <a:pt x="321472" y="815238"/>
                  </a:cubicBezTo>
                  <a:cubicBezTo>
                    <a:pt x="317408" y="815238"/>
                    <a:pt x="313506" y="815238"/>
                    <a:pt x="309442" y="814913"/>
                  </a:cubicBezTo>
                  <a:close/>
                </a:path>
              </a:pathLst>
            </a:custGeom>
            <a:solidFill>
              <a:srgbClr val="FBA476"/>
            </a:solidFill>
            <a:ln w="1625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BDB32CBB-F0EA-9FF6-326E-8EB563CEF2EF}"/>
                </a:ext>
              </a:extLst>
            </p:cNvPr>
            <p:cNvSpPr/>
            <p:nvPr/>
          </p:nvSpPr>
          <p:spPr>
            <a:xfrm>
              <a:off x="7544115" y="4537529"/>
              <a:ext cx="816555" cy="903068"/>
            </a:xfrm>
            <a:custGeom>
              <a:avLst/>
              <a:gdLst>
                <a:gd name="connsiteX0" fmla="*/ 219587 w 816555"/>
                <a:gd name="connsiteY0" fmla="*/ 880148 h 903068"/>
                <a:gd name="connsiteX1" fmla="*/ 204957 w 816555"/>
                <a:gd name="connsiteY1" fmla="*/ 838370 h 903068"/>
                <a:gd name="connsiteX2" fmla="*/ 206420 w 816555"/>
                <a:gd name="connsiteY2" fmla="*/ 799356 h 903068"/>
                <a:gd name="connsiteX3" fmla="*/ 227715 w 816555"/>
                <a:gd name="connsiteY3" fmla="*/ 714337 h 903068"/>
                <a:gd name="connsiteX4" fmla="*/ 268680 w 816555"/>
                <a:gd name="connsiteY4" fmla="*/ 633545 h 903068"/>
                <a:gd name="connsiteX5" fmla="*/ 292251 w 816555"/>
                <a:gd name="connsiteY5" fmla="*/ 599407 h 903068"/>
                <a:gd name="connsiteX6" fmla="*/ 296478 w 816555"/>
                <a:gd name="connsiteY6" fmla="*/ 594042 h 903068"/>
                <a:gd name="connsiteX7" fmla="*/ 262503 w 816555"/>
                <a:gd name="connsiteY7" fmla="*/ 603471 h 903068"/>
                <a:gd name="connsiteX8" fmla="*/ 264779 w 816555"/>
                <a:gd name="connsiteY8" fmla="*/ 602983 h 903068"/>
                <a:gd name="connsiteX9" fmla="*/ 220725 w 816555"/>
                <a:gd name="connsiteY9" fmla="*/ 611274 h 903068"/>
                <a:gd name="connsiteX10" fmla="*/ 170494 w 816555"/>
                <a:gd name="connsiteY10" fmla="*/ 615988 h 903068"/>
                <a:gd name="connsiteX11" fmla="*/ 112623 w 816555"/>
                <a:gd name="connsiteY11" fmla="*/ 616476 h 903068"/>
                <a:gd name="connsiteX12" fmla="*/ 58653 w 816555"/>
                <a:gd name="connsiteY12" fmla="*/ 607372 h 903068"/>
                <a:gd name="connsiteX13" fmla="*/ 14436 w 816555"/>
                <a:gd name="connsiteY13" fmla="*/ 577949 h 903068"/>
                <a:gd name="connsiteX14" fmla="*/ 4683 w 816555"/>
                <a:gd name="connsiteY14" fmla="*/ 560393 h 903068"/>
                <a:gd name="connsiteX15" fmla="*/ 131 w 816555"/>
                <a:gd name="connsiteY15" fmla="*/ 539747 h 903068"/>
                <a:gd name="connsiteX16" fmla="*/ 16387 w 816555"/>
                <a:gd name="connsiteY16" fmla="*/ 496506 h 903068"/>
                <a:gd name="connsiteX17" fmla="*/ 68081 w 816555"/>
                <a:gd name="connsiteY17" fmla="*/ 469847 h 903068"/>
                <a:gd name="connsiteX18" fmla="*/ 111322 w 816555"/>
                <a:gd name="connsiteY18" fmla="*/ 459118 h 903068"/>
                <a:gd name="connsiteX19" fmla="*/ 154075 w 816555"/>
                <a:gd name="connsiteY19" fmla="*/ 450827 h 903068"/>
                <a:gd name="connsiteX20" fmla="*/ 247385 w 816555"/>
                <a:gd name="connsiteY20" fmla="*/ 443024 h 903068"/>
                <a:gd name="connsiteX21" fmla="*/ 284123 w 816555"/>
                <a:gd name="connsiteY21" fmla="*/ 440748 h 903068"/>
                <a:gd name="connsiteX22" fmla="*/ 242508 w 816555"/>
                <a:gd name="connsiteY22" fmla="*/ 420428 h 903068"/>
                <a:gd name="connsiteX23" fmla="*/ 166105 w 816555"/>
                <a:gd name="connsiteY23" fmla="*/ 381089 h 903068"/>
                <a:gd name="connsiteX24" fmla="*/ 144485 w 816555"/>
                <a:gd name="connsiteY24" fmla="*/ 368897 h 903068"/>
                <a:gd name="connsiteX25" fmla="*/ 124489 w 816555"/>
                <a:gd name="connsiteY25" fmla="*/ 356217 h 903068"/>
                <a:gd name="connsiteX26" fmla="*/ 95229 w 816555"/>
                <a:gd name="connsiteY26" fmla="*/ 335735 h 903068"/>
                <a:gd name="connsiteX27" fmla="*/ 52638 w 816555"/>
                <a:gd name="connsiteY27" fmla="*/ 293957 h 903068"/>
                <a:gd name="connsiteX28" fmla="*/ 34919 w 816555"/>
                <a:gd name="connsiteY28" fmla="*/ 245676 h 903068"/>
                <a:gd name="connsiteX29" fmla="*/ 50525 w 816555"/>
                <a:gd name="connsiteY29" fmla="*/ 200485 h 903068"/>
                <a:gd name="connsiteX30" fmla="*/ 87913 w 816555"/>
                <a:gd name="connsiteY30" fmla="*/ 184879 h 903068"/>
                <a:gd name="connsiteX31" fmla="*/ 120588 w 816555"/>
                <a:gd name="connsiteY31" fmla="*/ 192032 h 903068"/>
                <a:gd name="connsiteX32" fmla="*/ 160253 w 816555"/>
                <a:gd name="connsiteY32" fmla="*/ 209588 h 903068"/>
                <a:gd name="connsiteX33" fmla="*/ 198617 w 816555"/>
                <a:gd name="connsiteY33" fmla="*/ 230071 h 903068"/>
                <a:gd name="connsiteX34" fmla="*/ 274857 w 816555"/>
                <a:gd name="connsiteY34" fmla="*/ 277050 h 903068"/>
                <a:gd name="connsiteX35" fmla="*/ 308345 w 816555"/>
                <a:gd name="connsiteY35" fmla="*/ 300134 h 903068"/>
                <a:gd name="connsiteX36" fmla="*/ 307857 w 816555"/>
                <a:gd name="connsiteY36" fmla="*/ 299321 h 903068"/>
                <a:gd name="connsiteX37" fmla="*/ 269330 w 816555"/>
                <a:gd name="connsiteY37" fmla="*/ 221292 h 903068"/>
                <a:gd name="connsiteX38" fmla="*/ 251936 w 816555"/>
                <a:gd name="connsiteY38" fmla="*/ 177564 h 903068"/>
                <a:gd name="connsiteX39" fmla="*/ 239907 w 816555"/>
                <a:gd name="connsiteY39" fmla="*/ 136111 h 903068"/>
                <a:gd name="connsiteX40" fmla="*/ 234868 w 816555"/>
                <a:gd name="connsiteY40" fmla="*/ 93520 h 903068"/>
                <a:gd name="connsiteX41" fmla="*/ 238932 w 816555"/>
                <a:gd name="connsiteY41" fmla="*/ 49629 h 903068"/>
                <a:gd name="connsiteX42" fmla="*/ 266729 w 816555"/>
                <a:gd name="connsiteY42" fmla="*/ 9152 h 903068"/>
                <a:gd name="connsiteX43" fmla="*/ 288025 w 816555"/>
                <a:gd name="connsiteY43" fmla="*/ 861 h 903068"/>
                <a:gd name="connsiteX44" fmla="*/ 314197 w 816555"/>
                <a:gd name="connsiteY44" fmla="*/ 1674 h 903068"/>
                <a:gd name="connsiteX45" fmla="*/ 334030 w 816555"/>
                <a:gd name="connsiteY45" fmla="*/ 11590 h 903068"/>
                <a:gd name="connsiteX46" fmla="*/ 347685 w 816555"/>
                <a:gd name="connsiteY46" fmla="*/ 23619 h 903068"/>
                <a:gd name="connsiteX47" fmla="*/ 363453 w 816555"/>
                <a:gd name="connsiteY47" fmla="*/ 41664 h 903068"/>
                <a:gd name="connsiteX48" fmla="*/ 387837 w 816555"/>
                <a:gd name="connsiteY48" fmla="*/ 81653 h 903068"/>
                <a:gd name="connsiteX49" fmla="*/ 405068 w 816555"/>
                <a:gd name="connsiteY49" fmla="*/ 120830 h 903068"/>
                <a:gd name="connsiteX50" fmla="*/ 420512 w 816555"/>
                <a:gd name="connsiteY50" fmla="*/ 165047 h 903068"/>
                <a:gd name="connsiteX51" fmla="*/ 431890 w 816555"/>
                <a:gd name="connsiteY51" fmla="*/ 206174 h 903068"/>
                <a:gd name="connsiteX52" fmla="*/ 434816 w 816555"/>
                <a:gd name="connsiteY52" fmla="*/ 192844 h 903068"/>
                <a:gd name="connsiteX53" fmla="*/ 447334 w 816555"/>
                <a:gd name="connsiteY53" fmla="*/ 148303 h 903068"/>
                <a:gd name="connsiteX54" fmla="*/ 463590 w 816555"/>
                <a:gd name="connsiteY54" fmla="*/ 105062 h 903068"/>
                <a:gd name="connsiteX55" fmla="*/ 486023 w 816555"/>
                <a:gd name="connsiteY55" fmla="*/ 63934 h 903068"/>
                <a:gd name="connsiteX56" fmla="*/ 525362 w 816555"/>
                <a:gd name="connsiteY56" fmla="*/ 29634 h 903068"/>
                <a:gd name="connsiteX57" fmla="*/ 546821 w 816555"/>
                <a:gd name="connsiteY57" fmla="*/ 21506 h 903068"/>
                <a:gd name="connsiteX58" fmla="*/ 570554 w 816555"/>
                <a:gd name="connsiteY58" fmla="*/ 25082 h 903068"/>
                <a:gd name="connsiteX59" fmla="*/ 587785 w 816555"/>
                <a:gd name="connsiteY59" fmla="*/ 40201 h 903068"/>
                <a:gd name="connsiteX60" fmla="*/ 597214 w 816555"/>
                <a:gd name="connsiteY60" fmla="*/ 67348 h 903068"/>
                <a:gd name="connsiteX61" fmla="*/ 596401 w 816555"/>
                <a:gd name="connsiteY61" fmla="*/ 97097 h 903068"/>
                <a:gd name="connsiteX62" fmla="*/ 593475 w 816555"/>
                <a:gd name="connsiteY62" fmla="*/ 118554 h 903068"/>
                <a:gd name="connsiteX63" fmla="*/ 577707 w 816555"/>
                <a:gd name="connsiteY63" fmla="*/ 206174 h 903068"/>
                <a:gd name="connsiteX64" fmla="*/ 563727 w 816555"/>
                <a:gd name="connsiteY64" fmla="*/ 262745 h 903068"/>
                <a:gd name="connsiteX65" fmla="*/ 543407 w 816555"/>
                <a:gd name="connsiteY65" fmla="*/ 323868 h 903068"/>
                <a:gd name="connsiteX66" fmla="*/ 526176 w 816555"/>
                <a:gd name="connsiteY66" fmla="*/ 368409 h 903068"/>
                <a:gd name="connsiteX67" fmla="*/ 679957 w 816555"/>
                <a:gd name="connsiteY67" fmla="*/ 299321 h 903068"/>
                <a:gd name="connsiteX68" fmla="*/ 723523 w 816555"/>
                <a:gd name="connsiteY68" fmla="*/ 285341 h 903068"/>
                <a:gd name="connsiteX69" fmla="*/ 778956 w 816555"/>
                <a:gd name="connsiteY69" fmla="*/ 280627 h 903068"/>
                <a:gd name="connsiteX70" fmla="*/ 799764 w 816555"/>
                <a:gd name="connsiteY70" fmla="*/ 289242 h 903068"/>
                <a:gd name="connsiteX71" fmla="*/ 812932 w 816555"/>
                <a:gd name="connsiteY71" fmla="*/ 305336 h 903068"/>
                <a:gd name="connsiteX72" fmla="*/ 816345 w 816555"/>
                <a:gd name="connsiteY72" fmla="*/ 325331 h 903068"/>
                <a:gd name="connsiteX73" fmla="*/ 810980 w 816555"/>
                <a:gd name="connsiteY73" fmla="*/ 341099 h 903068"/>
                <a:gd name="connsiteX74" fmla="*/ 792124 w 816555"/>
                <a:gd name="connsiteY74" fmla="*/ 368734 h 903068"/>
                <a:gd name="connsiteX75" fmla="*/ 762537 w 816555"/>
                <a:gd name="connsiteY75" fmla="*/ 394906 h 903068"/>
                <a:gd name="connsiteX76" fmla="*/ 725637 w 816555"/>
                <a:gd name="connsiteY76" fmla="*/ 417827 h 903068"/>
                <a:gd name="connsiteX77" fmla="*/ 645820 w 816555"/>
                <a:gd name="connsiteY77" fmla="*/ 447413 h 903068"/>
                <a:gd name="connsiteX78" fmla="*/ 563239 w 816555"/>
                <a:gd name="connsiteY78" fmla="*/ 469034 h 903068"/>
                <a:gd name="connsiteX79" fmla="*/ 554624 w 816555"/>
                <a:gd name="connsiteY79" fmla="*/ 470822 h 903068"/>
                <a:gd name="connsiteX80" fmla="*/ 568441 w 816555"/>
                <a:gd name="connsiteY80" fmla="*/ 478787 h 903068"/>
                <a:gd name="connsiteX81" fmla="*/ 641756 w 816555"/>
                <a:gd name="connsiteY81" fmla="*/ 524792 h 903068"/>
                <a:gd name="connsiteX82" fmla="*/ 708730 w 816555"/>
                <a:gd name="connsiteY82" fmla="*/ 584289 h 903068"/>
                <a:gd name="connsiteX83" fmla="*/ 729376 w 816555"/>
                <a:gd name="connsiteY83" fmla="*/ 618426 h 903068"/>
                <a:gd name="connsiteX84" fmla="*/ 738153 w 816555"/>
                <a:gd name="connsiteY84" fmla="*/ 657116 h 903068"/>
                <a:gd name="connsiteX85" fmla="*/ 725474 w 816555"/>
                <a:gd name="connsiteY85" fmla="*/ 701332 h 903068"/>
                <a:gd name="connsiteX86" fmla="*/ 707267 w 816555"/>
                <a:gd name="connsiteY86" fmla="*/ 715150 h 903068"/>
                <a:gd name="connsiteX87" fmla="*/ 695888 w 816555"/>
                <a:gd name="connsiteY87" fmla="*/ 719376 h 903068"/>
                <a:gd name="connsiteX88" fmla="*/ 679957 w 816555"/>
                <a:gd name="connsiteY88" fmla="*/ 720189 h 903068"/>
                <a:gd name="connsiteX89" fmla="*/ 657036 w 816555"/>
                <a:gd name="connsiteY89" fmla="*/ 712061 h 903068"/>
                <a:gd name="connsiteX90" fmla="*/ 642731 w 816555"/>
                <a:gd name="connsiteY90" fmla="*/ 703120 h 903068"/>
                <a:gd name="connsiteX91" fmla="*/ 625662 w 816555"/>
                <a:gd name="connsiteY91" fmla="*/ 691253 h 903068"/>
                <a:gd name="connsiteX92" fmla="*/ 593475 w 816555"/>
                <a:gd name="connsiteY92" fmla="*/ 666544 h 903068"/>
                <a:gd name="connsiteX93" fmla="*/ 551047 w 816555"/>
                <a:gd name="connsiteY93" fmla="*/ 628668 h 903068"/>
                <a:gd name="connsiteX94" fmla="*/ 507806 w 816555"/>
                <a:gd name="connsiteY94" fmla="*/ 584289 h 903068"/>
                <a:gd name="connsiteX95" fmla="*/ 475294 w 816555"/>
                <a:gd name="connsiteY95" fmla="*/ 547550 h 903068"/>
                <a:gd name="connsiteX96" fmla="*/ 472856 w 816555"/>
                <a:gd name="connsiteY96" fmla="*/ 558442 h 903068"/>
                <a:gd name="connsiteX97" fmla="*/ 467654 w 816555"/>
                <a:gd name="connsiteY97" fmla="*/ 580062 h 903068"/>
                <a:gd name="connsiteX98" fmla="*/ 441969 w 816555"/>
                <a:gd name="connsiteY98" fmla="*/ 664106 h 903068"/>
                <a:gd name="connsiteX99" fmla="*/ 408807 w 816555"/>
                <a:gd name="connsiteY99" fmla="*/ 743598 h 903068"/>
                <a:gd name="connsiteX100" fmla="*/ 383448 w 816555"/>
                <a:gd name="connsiteY100" fmla="*/ 795779 h 903068"/>
                <a:gd name="connsiteX101" fmla="*/ 353049 w 816555"/>
                <a:gd name="connsiteY101" fmla="*/ 840809 h 903068"/>
                <a:gd name="connsiteX102" fmla="*/ 309808 w 816555"/>
                <a:gd name="connsiteY102" fmla="*/ 885025 h 903068"/>
                <a:gd name="connsiteX103" fmla="*/ 261690 w 816555"/>
                <a:gd name="connsiteY103" fmla="*/ 903069 h 903068"/>
                <a:gd name="connsiteX104" fmla="*/ 261690 w 816555"/>
                <a:gd name="connsiteY104" fmla="*/ 903069 h 903068"/>
                <a:gd name="connsiteX105" fmla="*/ 219750 w 816555"/>
                <a:gd name="connsiteY105" fmla="*/ 880148 h 90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16555" h="903068">
                  <a:moveTo>
                    <a:pt x="219587" y="880148"/>
                  </a:moveTo>
                  <a:cubicBezTo>
                    <a:pt x="211296" y="867631"/>
                    <a:pt x="206420" y="853488"/>
                    <a:pt x="204957" y="838370"/>
                  </a:cubicBezTo>
                  <a:cubicBezTo>
                    <a:pt x="203656" y="825365"/>
                    <a:pt x="204957" y="812198"/>
                    <a:pt x="206420" y="799356"/>
                  </a:cubicBezTo>
                  <a:cubicBezTo>
                    <a:pt x="209346" y="769932"/>
                    <a:pt x="217961" y="741972"/>
                    <a:pt x="227715" y="714337"/>
                  </a:cubicBezTo>
                  <a:cubicBezTo>
                    <a:pt x="237794" y="685889"/>
                    <a:pt x="253562" y="659554"/>
                    <a:pt x="268680" y="633545"/>
                  </a:cubicBezTo>
                  <a:cubicBezTo>
                    <a:pt x="275671" y="621678"/>
                    <a:pt x="283799" y="610298"/>
                    <a:pt x="292251" y="599407"/>
                  </a:cubicBezTo>
                  <a:cubicBezTo>
                    <a:pt x="293714" y="597619"/>
                    <a:pt x="295177" y="595831"/>
                    <a:pt x="296478" y="594042"/>
                  </a:cubicBezTo>
                  <a:cubicBezTo>
                    <a:pt x="285262" y="597781"/>
                    <a:pt x="274045" y="601033"/>
                    <a:pt x="262503" y="603471"/>
                  </a:cubicBezTo>
                  <a:cubicBezTo>
                    <a:pt x="263316" y="603471"/>
                    <a:pt x="264128" y="603146"/>
                    <a:pt x="264779" y="602983"/>
                  </a:cubicBezTo>
                  <a:cubicBezTo>
                    <a:pt x="250149" y="606234"/>
                    <a:pt x="235518" y="609648"/>
                    <a:pt x="220725" y="611274"/>
                  </a:cubicBezTo>
                  <a:cubicBezTo>
                    <a:pt x="203982" y="613225"/>
                    <a:pt x="187238" y="614688"/>
                    <a:pt x="170494" y="615988"/>
                  </a:cubicBezTo>
                  <a:cubicBezTo>
                    <a:pt x="151312" y="617451"/>
                    <a:pt x="131805" y="617614"/>
                    <a:pt x="112623" y="616476"/>
                  </a:cubicBezTo>
                  <a:cubicBezTo>
                    <a:pt x="94416" y="615338"/>
                    <a:pt x="75884" y="613225"/>
                    <a:pt x="58653" y="607372"/>
                  </a:cubicBezTo>
                  <a:cubicBezTo>
                    <a:pt x="41422" y="601520"/>
                    <a:pt x="26304" y="591604"/>
                    <a:pt x="14436" y="577949"/>
                  </a:cubicBezTo>
                  <a:cubicBezTo>
                    <a:pt x="10210" y="573072"/>
                    <a:pt x="7121" y="566407"/>
                    <a:pt x="4683" y="560393"/>
                  </a:cubicBezTo>
                  <a:cubicBezTo>
                    <a:pt x="2082" y="553728"/>
                    <a:pt x="619" y="546900"/>
                    <a:pt x="131" y="539747"/>
                  </a:cubicBezTo>
                  <a:cubicBezTo>
                    <a:pt x="-1007" y="523817"/>
                    <a:pt x="5333" y="508048"/>
                    <a:pt x="16387" y="496506"/>
                  </a:cubicBezTo>
                  <a:cubicBezTo>
                    <a:pt x="29880" y="482526"/>
                    <a:pt x="49874" y="475861"/>
                    <a:pt x="68081" y="469847"/>
                  </a:cubicBezTo>
                  <a:cubicBezTo>
                    <a:pt x="82224" y="465295"/>
                    <a:pt x="96855" y="462206"/>
                    <a:pt x="111322" y="459118"/>
                  </a:cubicBezTo>
                  <a:cubicBezTo>
                    <a:pt x="125627" y="456029"/>
                    <a:pt x="139770" y="453266"/>
                    <a:pt x="154075" y="450827"/>
                  </a:cubicBezTo>
                  <a:cubicBezTo>
                    <a:pt x="184800" y="445463"/>
                    <a:pt x="216174" y="444812"/>
                    <a:pt x="247385" y="443024"/>
                  </a:cubicBezTo>
                  <a:cubicBezTo>
                    <a:pt x="259577" y="442374"/>
                    <a:pt x="271931" y="441561"/>
                    <a:pt x="284123" y="440748"/>
                  </a:cubicBezTo>
                  <a:cubicBezTo>
                    <a:pt x="270306" y="433921"/>
                    <a:pt x="256488" y="427093"/>
                    <a:pt x="242508" y="420428"/>
                  </a:cubicBezTo>
                  <a:cubicBezTo>
                    <a:pt x="216824" y="407911"/>
                    <a:pt x="190976" y="395069"/>
                    <a:pt x="166105" y="381089"/>
                  </a:cubicBezTo>
                  <a:cubicBezTo>
                    <a:pt x="158952" y="377025"/>
                    <a:pt x="151637" y="372961"/>
                    <a:pt x="144485" y="368897"/>
                  </a:cubicBezTo>
                  <a:cubicBezTo>
                    <a:pt x="137657" y="364995"/>
                    <a:pt x="131154" y="360444"/>
                    <a:pt x="124489" y="356217"/>
                  </a:cubicBezTo>
                  <a:cubicBezTo>
                    <a:pt x="114411" y="349877"/>
                    <a:pt x="104657" y="343050"/>
                    <a:pt x="95229" y="335735"/>
                  </a:cubicBezTo>
                  <a:cubicBezTo>
                    <a:pt x="79460" y="323543"/>
                    <a:pt x="64343" y="310050"/>
                    <a:pt x="52638" y="293957"/>
                  </a:cubicBezTo>
                  <a:cubicBezTo>
                    <a:pt x="42722" y="280302"/>
                    <a:pt x="35569" y="262745"/>
                    <a:pt x="34919" y="245676"/>
                  </a:cubicBezTo>
                  <a:cubicBezTo>
                    <a:pt x="34269" y="229583"/>
                    <a:pt x="39308" y="212352"/>
                    <a:pt x="50525" y="200485"/>
                  </a:cubicBezTo>
                  <a:cubicBezTo>
                    <a:pt x="60441" y="190081"/>
                    <a:pt x="73771" y="185529"/>
                    <a:pt x="87913" y="184879"/>
                  </a:cubicBezTo>
                  <a:cubicBezTo>
                    <a:pt x="99130" y="184391"/>
                    <a:pt x="110184" y="188455"/>
                    <a:pt x="120588" y="192032"/>
                  </a:cubicBezTo>
                  <a:cubicBezTo>
                    <a:pt x="134406" y="196583"/>
                    <a:pt x="147410" y="203248"/>
                    <a:pt x="160253" y="209588"/>
                  </a:cubicBezTo>
                  <a:cubicBezTo>
                    <a:pt x="173257" y="216090"/>
                    <a:pt x="185937" y="222918"/>
                    <a:pt x="198617" y="230071"/>
                  </a:cubicBezTo>
                  <a:cubicBezTo>
                    <a:pt x="224626" y="244864"/>
                    <a:pt x="249824" y="260632"/>
                    <a:pt x="274857" y="277050"/>
                  </a:cubicBezTo>
                  <a:cubicBezTo>
                    <a:pt x="286074" y="284528"/>
                    <a:pt x="297291" y="292169"/>
                    <a:pt x="308345" y="300134"/>
                  </a:cubicBezTo>
                  <a:lnTo>
                    <a:pt x="307857" y="299321"/>
                  </a:lnTo>
                  <a:cubicBezTo>
                    <a:pt x="294690" y="273637"/>
                    <a:pt x="281035" y="247790"/>
                    <a:pt x="269330" y="221292"/>
                  </a:cubicBezTo>
                  <a:cubicBezTo>
                    <a:pt x="262991" y="206825"/>
                    <a:pt x="257138" y="192519"/>
                    <a:pt x="251936" y="177564"/>
                  </a:cubicBezTo>
                  <a:cubicBezTo>
                    <a:pt x="247223" y="163909"/>
                    <a:pt x="243483" y="150091"/>
                    <a:pt x="239907" y="136111"/>
                  </a:cubicBezTo>
                  <a:cubicBezTo>
                    <a:pt x="236331" y="122293"/>
                    <a:pt x="234868" y="107826"/>
                    <a:pt x="234868" y="93520"/>
                  </a:cubicBezTo>
                  <a:cubicBezTo>
                    <a:pt x="234868" y="78727"/>
                    <a:pt x="235843" y="64259"/>
                    <a:pt x="238932" y="49629"/>
                  </a:cubicBezTo>
                  <a:cubicBezTo>
                    <a:pt x="242183" y="34023"/>
                    <a:pt x="252912" y="17442"/>
                    <a:pt x="266729" y="9152"/>
                  </a:cubicBezTo>
                  <a:cubicBezTo>
                    <a:pt x="273394" y="5250"/>
                    <a:pt x="280222" y="2162"/>
                    <a:pt x="288025" y="861"/>
                  </a:cubicBezTo>
                  <a:cubicBezTo>
                    <a:pt x="296966" y="-602"/>
                    <a:pt x="305256" y="-114"/>
                    <a:pt x="314197" y="1674"/>
                  </a:cubicBezTo>
                  <a:cubicBezTo>
                    <a:pt x="321350" y="3137"/>
                    <a:pt x="328015" y="7526"/>
                    <a:pt x="334030" y="11590"/>
                  </a:cubicBezTo>
                  <a:cubicBezTo>
                    <a:pt x="339069" y="14841"/>
                    <a:pt x="343458" y="19393"/>
                    <a:pt x="347685" y="23619"/>
                  </a:cubicBezTo>
                  <a:cubicBezTo>
                    <a:pt x="353211" y="29309"/>
                    <a:pt x="358576" y="35161"/>
                    <a:pt x="363453" y="41664"/>
                  </a:cubicBezTo>
                  <a:cubicBezTo>
                    <a:pt x="373044" y="54181"/>
                    <a:pt x="380684" y="67673"/>
                    <a:pt x="387837" y="81653"/>
                  </a:cubicBezTo>
                  <a:cubicBezTo>
                    <a:pt x="394339" y="94333"/>
                    <a:pt x="399704" y="107663"/>
                    <a:pt x="405068" y="120830"/>
                  </a:cubicBezTo>
                  <a:cubicBezTo>
                    <a:pt x="410920" y="135298"/>
                    <a:pt x="415960" y="150091"/>
                    <a:pt x="420512" y="165047"/>
                  </a:cubicBezTo>
                  <a:cubicBezTo>
                    <a:pt x="424738" y="178702"/>
                    <a:pt x="428477" y="192357"/>
                    <a:pt x="431890" y="206174"/>
                  </a:cubicBezTo>
                  <a:cubicBezTo>
                    <a:pt x="432866" y="201785"/>
                    <a:pt x="433841" y="197234"/>
                    <a:pt x="434816" y="192844"/>
                  </a:cubicBezTo>
                  <a:cubicBezTo>
                    <a:pt x="438231" y="177889"/>
                    <a:pt x="442782" y="163096"/>
                    <a:pt x="447334" y="148303"/>
                  </a:cubicBezTo>
                  <a:cubicBezTo>
                    <a:pt x="451723" y="133510"/>
                    <a:pt x="457737" y="119367"/>
                    <a:pt x="463590" y="105062"/>
                  </a:cubicBezTo>
                  <a:cubicBezTo>
                    <a:pt x="469605" y="90594"/>
                    <a:pt x="476920" y="76614"/>
                    <a:pt x="486023" y="63934"/>
                  </a:cubicBezTo>
                  <a:cubicBezTo>
                    <a:pt x="496264" y="49629"/>
                    <a:pt x="510407" y="38412"/>
                    <a:pt x="525362" y="29634"/>
                  </a:cubicBezTo>
                  <a:cubicBezTo>
                    <a:pt x="531865" y="25733"/>
                    <a:pt x="539343" y="22644"/>
                    <a:pt x="546821" y="21506"/>
                  </a:cubicBezTo>
                  <a:cubicBezTo>
                    <a:pt x="554949" y="20368"/>
                    <a:pt x="563077" y="21831"/>
                    <a:pt x="570554" y="25082"/>
                  </a:cubicBezTo>
                  <a:cubicBezTo>
                    <a:pt x="577707" y="28334"/>
                    <a:pt x="583721" y="33536"/>
                    <a:pt x="587785" y="40201"/>
                  </a:cubicBezTo>
                  <a:cubicBezTo>
                    <a:pt x="592825" y="48491"/>
                    <a:pt x="595264" y="57920"/>
                    <a:pt x="597214" y="67348"/>
                  </a:cubicBezTo>
                  <a:cubicBezTo>
                    <a:pt x="599165" y="76939"/>
                    <a:pt x="597376" y="87343"/>
                    <a:pt x="596401" y="97097"/>
                  </a:cubicBezTo>
                  <a:cubicBezTo>
                    <a:pt x="595589" y="104249"/>
                    <a:pt x="594450" y="111402"/>
                    <a:pt x="593475" y="118554"/>
                  </a:cubicBezTo>
                  <a:cubicBezTo>
                    <a:pt x="589248" y="147978"/>
                    <a:pt x="584047" y="177076"/>
                    <a:pt x="577707" y="206174"/>
                  </a:cubicBezTo>
                  <a:cubicBezTo>
                    <a:pt x="573480" y="225194"/>
                    <a:pt x="569254" y="244213"/>
                    <a:pt x="563727" y="262745"/>
                  </a:cubicBezTo>
                  <a:cubicBezTo>
                    <a:pt x="557550" y="283390"/>
                    <a:pt x="550722" y="303710"/>
                    <a:pt x="543407" y="323868"/>
                  </a:cubicBezTo>
                  <a:cubicBezTo>
                    <a:pt x="538042" y="338823"/>
                    <a:pt x="532190" y="353616"/>
                    <a:pt x="526176" y="368409"/>
                  </a:cubicBezTo>
                  <a:cubicBezTo>
                    <a:pt x="575269" y="341099"/>
                    <a:pt x="627450" y="319154"/>
                    <a:pt x="679957" y="299321"/>
                  </a:cubicBezTo>
                  <a:cubicBezTo>
                    <a:pt x="694263" y="293957"/>
                    <a:pt x="708893" y="289568"/>
                    <a:pt x="723523" y="285341"/>
                  </a:cubicBezTo>
                  <a:cubicBezTo>
                    <a:pt x="741080" y="280464"/>
                    <a:pt x="760912" y="277050"/>
                    <a:pt x="778956" y="280627"/>
                  </a:cubicBezTo>
                  <a:cubicBezTo>
                    <a:pt x="786759" y="282090"/>
                    <a:pt x="793262" y="284853"/>
                    <a:pt x="799764" y="289242"/>
                  </a:cubicBezTo>
                  <a:cubicBezTo>
                    <a:pt x="805128" y="292981"/>
                    <a:pt x="810493" y="299159"/>
                    <a:pt x="812932" y="305336"/>
                  </a:cubicBezTo>
                  <a:cubicBezTo>
                    <a:pt x="815532" y="311676"/>
                    <a:pt x="817157" y="318341"/>
                    <a:pt x="816345" y="325331"/>
                  </a:cubicBezTo>
                  <a:cubicBezTo>
                    <a:pt x="815695" y="331020"/>
                    <a:pt x="813419" y="336060"/>
                    <a:pt x="810980" y="341099"/>
                  </a:cubicBezTo>
                  <a:cubicBezTo>
                    <a:pt x="806103" y="351015"/>
                    <a:pt x="799276" y="360281"/>
                    <a:pt x="792124" y="368734"/>
                  </a:cubicBezTo>
                  <a:cubicBezTo>
                    <a:pt x="783508" y="378650"/>
                    <a:pt x="773104" y="387104"/>
                    <a:pt x="762537" y="394906"/>
                  </a:cubicBezTo>
                  <a:cubicBezTo>
                    <a:pt x="750833" y="403522"/>
                    <a:pt x="738804" y="411813"/>
                    <a:pt x="725637" y="417827"/>
                  </a:cubicBezTo>
                  <a:cubicBezTo>
                    <a:pt x="699952" y="429694"/>
                    <a:pt x="672805" y="438960"/>
                    <a:pt x="645820" y="447413"/>
                  </a:cubicBezTo>
                  <a:cubicBezTo>
                    <a:pt x="618672" y="456029"/>
                    <a:pt x="591037" y="463182"/>
                    <a:pt x="563239" y="469034"/>
                  </a:cubicBezTo>
                  <a:cubicBezTo>
                    <a:pt x="560313" y="469684"/>
                    <a:pt x="557550" y="470334"/>
                    <a:pt x="554624" y="470822"/>
                  </a:cubicBezTo>
                  <a:cubicBezTo>
                    <a:pt x="559175" y="473423"/>
                    <a:pt x="563889" y="476024"/>
                    <a:pt x="568441" y="478787"/>
                  </a:cubicBezTo>
                  <a:cubicBezTo>
                    <a:pt x="593312" y="493580"/>
                    <a:pt x="617859" y="508861"/>
                    <a:pt x="641756" y="524792"/>
                  </a:cubicBezTo>
                  <a:cubicBezTo>
                    <a:pt x="666464" y="541210"/>
                    <a:pt x="690848" y="560393"/>
                    <a:pt x="708730" y="584289"/>
                  </a:cubicBezTo>
                  <a:cubicBezTo>
                    <a:pt x="716696" y="595018"/>
                    <a:pt x="724174" y="605909"/>
                    <a:pt x="729376" y="618426"/>
                  </a:cubicBezTo>
                  <a:cubicBezTo>
                    <a:pt x="734577" y="630781"/>
                    <a:pt x="737341" y="643786"/>
                    <a:pt x="738153" y="657116"/>
                  </a:cubicBezTo>
                  <a:cubicBezTo>
                    <a:pt x="739129" y="672396"/>
                    <a:pt x="735552" y="689465"/>
                    <a:pt x="725474" y="701332"/>
                  </a:cubicBezTo>
                  <a:cubicBezTo>
                    <a:pt x="720434" y="707347"/>
                    <a:pt x="714257" y="711573"/>
                    <a:pt x="707267" y="715150"/>
                  </a:cubicBezTo>
                  <a:cubicBezTo>
                    <a:pt x="703528" y="717100"/>
                    <a:pt x="699952" y="718401"/>
                    <a:pt x="695888" y="719376"/>
                  </a:cubicBezTo>
                  <a:cubicBezTo>
                    <a:pt x="690524" y="720839"/>
                    <a:pt x="685484" y="720514"/>
                    <a:pt x="679957" y="720189"/>
                  </a:cubicBezTo>
                  <a:cubicBezTo>
                    <a:pt x="671992" y="719701"/>
                    <a:pt x="664189" y="715475"/>
                    <a:pt x="657036" y="712061"/>
                  </a:cubicBezTo>
                  <a:cubicBezTo>
                    <a:pt x="651997" y="709623"/>
                    <a:pt x="647282" y="706209"/>
                    <a:pt x="642731" y="703120"/>
                  </a:cubicBezTo>
                  <a:cubicBezTo>
                    <a:pt x="636879" y="699219"/>
                    <a:pt x="631189" y="695317"/>
                    <a:pt x="625662" y="691253"/>
                  </a:cubicBezTo>
                  <a:cubicBezTo>
                    <a:pt x="614608" y="683288"/>
                    <a:pt x="604041" y="674997"/>
                    <a:pt x="593475" y="666544"/>
                  </a:cubicBezTo>
                  <a:cubicBezTo>
                    <a:pt x="578682" y="654677"/>
                    <a:pt x="564540" y="641998"/>
                    <a:pt x="551047" y="628668"/>
                  </a:cubicBezTo>
                  <a:cubicBezTo>
                    <a:pt x="536416" y="614200"/>
                    <a:pt x="521786" y="599570"/>
                    <a:pt x="507806" y="584289"/>
                  </a:cubicBezTo>
                  <a:cubicBezTo>
                    <a:pt x="496752" y="572259"/>
                    <a:pt x="486023" y="559905"/>
                    <a:pt x="475294" y="547550"/>
                  </a:cubicBezTo>
                  <a:cubicBezTo>
                    <a:pt x="474481" y="551127"/>
                    <a:pt x="473669" y="554866"/>
                    <a:pt x="472856" y="558442"/>
                  </a:cubicBezTo>
                  <a:cubicBezTo>
                    <a:pt x="471230" y="565757"/>
                    <a:pt x="469442" y="572910"/>
                    <a:pt x="467654" y="580062"/>
                  </a:cubicBezTo>
                  <a:cubicBezTo>
                    <a:pt x="460501" y="608510"/>
                    <a:pt x="451886" y="636471"/>
                    <a:pt x="441969" y="664106"/>
                  </a:cubicBezTo>
                  <a:cubicBezTo>
                    <a:pt x="432378" y="691253"/>
                    <a:pt x="420512" y="717426"/>
                    <a:pt x="408807" y="743598"/>
                  </a:cubicBezTo>
                  <a:cubicBezTo>
                    <a:pt x="400841" y="761154"/>
                    <a:pt x="392551" y="778711"/>
                    <a:pt x="383448" y="795779"/>
                  </a:cubicBezTo>
                  <a:cubicBezTo>
                    <a:pt x="374832" y="811873"/>
                    <a:pt x="364265" y="826666"/>
                    <a:pt x="353049" y="840809"/>
                  </a:cubicBezTo>
                  <a:cubicBezTo>
                    <a:pt x="340207" y="856902"/>
                    <a:pt x="325902" y="872183"/>
                    <a:pt x="309808" y="885025"/>
                  </a:cubicBezTo>
                  <a:cubicBezTo>
                    <a:pt x="295991" y="896079"/>
                    <a:pt x="279572" y="903069"/>
                    <a:pt x="261690" y="903069"/>
                  </a:cubicBezTo>
                  <a:lnTo>
                    <a:pt x="261690" y="903069"/>
                  </a:lnTo>
                  <a:cubicBezTo>
                    <a:pt x="245272" y="903069"/>
                    <a:pt x="228853" y="893803"/>
                    <a:pt x="219750" y="880148"/>
                  </a:cubicBezTo>
                  <a:close/>
                </a:path>
              </a:pathLst>
            </a:custGeom>
            <a:solidFill>
              <a:srgbClr val="8CD0D3"/>
            </a:solidFill>
            <a:ln w="1625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C674D077-E406-0AD4-BA76-AB3A61D12786}"/>
                </a:ext>
              </a:extLst>
            </p:cNvPr>
            <p:cNvSpPr/>
            <p:nvPr/>
          </p:nvSpPr>
          <p:spPr>
            <a:xfrm>
              <a:off x="7965282" y="4977343"/>
              <a:ext cx="315198" cy="309149"/>
            </a:xfrm>
            <a:custGeom>
              <a:avLst/>
              <a:gdLst>
                <a:gd name="connsiteX0" fmla="*/ 232781 w 315198"/>
                <a:gd name="connsiteY0" fmla="*/ 309149 h 309149"/>
                <a:gd name="connsiteX1" fmla="*/ 183037 w 315198"/>
                <a:gd name="connsiteY1" fmla="*/ 293055 h 309149"/>
                <a:gd name="connsiteX2" fmla="*/ 121915 w 315198"/>
                <a:gd name="connsiteY2" fmla="*/ 232421 h 309149"/>
                <a:gd name="connsiteX3" fmla="*/ 69245 w 315198"/>
                <a:gd name="connsiteY3" fmla="*/ 164633 h 309149"/>
                <a:gd name="connsiteX4" fmla="*/ 21940 w 315198"/>
                <a:gd name="connsiteY4" fmla="*/ 96033 h 309149"/>
                <a:gd name="connsiteX5" fmla="*/ 645 w 315198"/>
                <a:gd name="connsiteY5" fmla="*/ 42388 h 309149"/>
                <a:gd name="connsiteX6" fmla="*/ 2921 w 315198"/>
                <a:gd name="connsiteY6" fmla="*/ 19955 h 309149"/>
                <a:gd name="connsiteX7" fmla="*/ 19177 w 315198"/>
                <a:gd name="connsiteY7" fmla="*/ 2561 h 309149"/>
                <a:gd name="connsiteX8" fmla="*/ 50064 w 315198"/>
                <a:gd name="connsiteY8" fmla="*/ 6300 h 309149"/>
                <a:gd name="connsiteX9" fmla="*/ 63394 w 315198"/>
                <a:gd name="connsiteY9" fmla="*/ 38161 h 309149"/>
                <a:gd name="connsiteX10" fmla="*/ 74610 w 315198"/>
                <a:gd name="connsiteY10" fmla="*/ 61570 h 309149"/>
                <a:gd name="connsiteX11" fmla="*/ 83551 w 315198"/>
                <a:gd name="connsiteY11" fmla="*/ 76200 h 309149"/>
                <a:gd name="connsiteX12" fmla="*/ 84201 w 315198"/>
                <a:gd name="connsiteY12" fmla="*/ 74250 h 309149"/>
                <a:gd name="connsiteX13" fmla="*/ 123053 w 315198"/>
                <a:gd name="connsiteY13" fmla="*/ 57343 h 309149"/>
                <a:gd name="connsiteX14" fmla="*/ 182875 w 315198"/>
                <a:gd name="connsiteY14" fmla="*/ 83353 h 309149"/>
                <a:gd name="connsiteX15" fmla="*/ 240584 w 315198"/>
                <a:gd name="connsiteY15" fmla="*/ 111964 h 309149"/>
                <a:gd name="connsiteX16" fmla="*/ 269194 w 315198"/>
                <a:gd name="connsiteY16" fmla="*/ 132121 h 309149"/>
                <a:gd name="connsiteX17" fmla="*/ 294391 w 315198"/>
                <a:gd name="connsiteY17" fmla="*/ 158943 h 309149"/>
                <a:gd name="connsiteX18" fmla="*/ 307559 w 315198"/>
                <a:gd name="connsiteY18" fmla="*/ 182677 h 309149"/>
                <a:gd name="connsiteX19" fmla="*/ 315199 w 315198"/>
                <a:gd name="connsiteY19" fmla="*/ 215189 h 309149"/>
                <a:gd name="connsiteX20" fmla="*/ 312110 w 315198"/>
                <a:gd name="connsiteY20" fmla="*/ 249164 h 309149"/>
                <a:gd name="connsiteX21" fmla="*/ 297805 w 315198"/>
                <a:gd name="connsiteY21" fmla="*/ 276799 h 309149"/>
                <a:gd name="connsiteX22" fmla="*/ 295204 w 315198"/>
                <a:gd name="connsiteY22" fmla="*/ 279888 h 309149"/>
                <a:gd name="connsiteX23" fmla="*/ 234569 w 315198"/>
                <a:gd name="connsiteY23" fmla="*/ 308824 h 309149"/>
                <a:gd name="connsiteX24" fmla="*/ 232781 w 315198"/>
                <a:gd name="connsiteY24" fmla="*/ 308824 h 309149"/>
                <a:gd name="connsiteX25" fmla="*/ 232781 w 315198"/>
                <a:gd name="connsiteY25" fmla="*/ 308824 h 309149"/>
                <a:gd name="connsiteX26" fmla="*/ 234731 w 315198"/>
                <a:gd name="connsiteY26" fmla="*/ 246401 h 309149"/>
                <a:gd name="connsiteX27" fmla="*/ 235869 w 315198"/>
                <a:gd name="connsiteY27" fmla="*/ 246076 h 309149"/>
                <a:gd name="connsiteX28" fmla="*/ 237170 w 315198"/>
                <a:gd name="connsiteY28" fmla="*/ 245425 h 309149"/>
                <a:gd name="connsiteX29" fmla="*/ 243673 w 315198"/>
                <a:gd name="connsiteY29" fmla="*/ 241524 h 309149"/>
                <a:gd name="connsiteX30" fmla="*/ 243835 w 315198"/>
                <a:gd name="connsiteY30" fmla="*/ 241524 h 309149"/>
                <a:gd name="connsiteX31" fmla="*/ 246274 w 315198"/>
                <a:gd name="connsiteY31" fmla="*/ 238760 h 309149"/>
                <a:gd name="connsiteX32" fmla="*/ 247737 w 315198"/>
                <a:gd name="connsiteY32" fmla="*/ 236810 h 309149"/>
                <a:gd name="connsiteX33" fmla="*/ 249200 w 315198"/>
                <a:gd name="connsiteY33" fmla="*/ 234209 h 309149"/>
                <a:gd name="connsiteX34" fmla="*/ 249524 w 315198"/>
                <a:gd name="connsiteY34" fmla="*/ 233233 h 309149"/>
                <a:gd name="connsiteX35" fmla="*/ 249849 w 315198"/>
                <a:gd name="connsiteY35" fmla="*/ 231770 h 309149"/>
                <a:gd name="connsiteX36" fmla="*/ 250175 w 315198"/>
                <a:gd name="connsiteY36" fmla="*/ 229332 h 309149"/>
                <a:gd name="connsiteX37" fmla="*/ 250175 w 315198"/>
                <a:gd name="connsiteY37" fmla="*/ 217628 h 309149"/>
                <a:gd name="connsiteX38" fmla="*/ 249849 w 315198"/>
                <a:gd name="connsiteY38" fmla="*/ 215677 h 309149"/>
                <a:gd name="connsiteX39" fmla="*/ 249200 w 315198"/>
                <a:gd name="connsiteY39" fmla="*/ 213401 h 309149"/>
                <a:gd name="connsiteX40" fmla="*/ 245623 w 315198"/>
                <a:gd name="connsiteY40" fmla="*/ 205110 h 309149"/>
                <a:gd name="connsiteX41" fmla="*/ 243510 w 315198"/>
                <a:gd name="connsiteY41" fmla="*/ 201534 h 309149"/>
                <a:gd name="connsiteX42" fmla="*/ 237657 w 315198"/>
                <a:gd name="connsiteY42" fmla="*/ 194219 h 309149"/>
                <a:gd name="connsiteX43" fmla="*/ 223677 w 315198"/>
                <a:gd name="connsiteY43" fmla="*/ 181052 h 309149"/>
                <a:gd name="connsiteX44" fmla="*/ 214574 w 315198"/>
                <a:gd name="connsiteY44" fmla="*/ 174387 h 309149"/>
                <a:gd name="connsiteX45" fmla="*/ 165319 w 315198"/>
                <a:gd name="connsiteY45" fmla="*/ 145939 h 309149"/>
                <a:gd name="connsiteX46" fmla="*/ 114274 w 315198"/>
                <a:gd name="connsiteY46" fmla="*/ 118954 h 309149"/>
                <a:gd name="connsiteX47" fmla="*/ 145811 w 315198"/>
                <a:gd name="connsiteY47" fmla="*/ 159106 h 309149"/>
                <a:gd name="connsiteX48" fmla="*/ 195880 w 315198"/>
                <a:gd name="connsiteY48" fmla="*/ 221692 h 309149"/>
                <a:gd name="connsiteX49" fmla="*/ 208722 w 315198"/>
                <a:gd name="connsiteY49" fmla="*/ 234046 h 309149"/>
                <a:gd name="connsiteX50" fmla="*/ 214249 w 315198"/>
                <a:gd name="connsiteY50" fmla="*/ 238110 h 309149"/>
                <a:gd name="connsiteX51" fmla="*/ 224002 w 315198"/>
                <a:gd name="connsiteY51" fmla="*/ 243475 h 309149"/>
                <a:gd name="connsiteX52" fmla="*/ 225954 w 315198"/>
                <a:gd name="connsiteY52" fmla="*/ 244287 h 309149"/>
                <a:gd name="connsiteX53" fmla="*/ 231805 w 315198"/>
                <a:gd name="connsiteY53" fmla="*/ 245750 h 309149"/>
                <a:gd name="connsiteX54" fmla="*/ 234569 w 315198"/>
                <a:gd name="connsiteY54" fmla="*/ 246076 h 309149"/>
                <a:gd name="connsiteX55" fmla="*/ 234731 w 315198"/>
                <a:gd name="connsiteY55" fmla="*/ 246076 h 30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198" h="309149">
                  <a:moveTo>
                    <a:pt x="232781" y="309149"/>
                  </a:moveTo>
                  <a:cubicBezTo>
                    <a:pt x="214899" y="308661"/>
                    <a:pt x="198155" y="302321"/>
                    <a:pt x="183037" y="293055"/>
                  </a:cubicBezTo>
                  <a:cubicBezTo>
                    <a:pt x="158491" y="277937"/>
                    <a:pt x="139634" y="254854"/>
                    <a:pt x="121915" y="232421"/>
                  </a:cubicBezTo>
                  <a:cubicBezTo>
                    <a:pt x="104196" y="209987"/>
                    <a:pt x="86964" y="187066"/>
                    <a:pt x="69245" y="164633"/>
                  </a:cubicBezTo>
                  <a:cubicBezTo>
                    <a:pt x="52177" y="142687"/>
                    <a:pt x="35433" y="120417"/>
                    <a:pt x="21940" y="96033"/>
                  </a:cubicBezTo>
                  <a:cubicBezTo>
                    <a:pt x="12674" y="79452"/>
                    <a:pt x="4546" y="61082"/>
                    <a:pt x="645" y="42388"/>
                  </a:cubicBezTo>
                  <a:cubicBezTo>
                    <a:pt x="-818" y="35398"/>
                    <a:pt x="320" y="26620"/>
                    <a:pt x="2921" y="19955"/>
                  </a:cubicBezTo>
                  <a:cubicBezTo>
                    <a:pt x="5847" y="12477"/>
                    <a:pt x="11862" y="5974"/>
                    <a:pt x="19177" y="2561"/>
                  </a:cubicBezTo>
                  <a:cubicBezTo>
                    <a:pt x="29906" y="-2154"/>
                    <a:pt x="40960" y="-40"/>
                    <a:pt x="50064" y="6300"/>
                  </a:cubicBezTo>
                  <a:cubicBezTo>
                    <a:pt x="61280" y="11989"/>
                    <a:pt x="66320" y="26132"/>
                    <a:pt x="63394" y="38161"/>
                  </a:cubicBezTo>
                  <a:cubicBezTo>
                    <a:pt x="66807" y="46127"/>
                    <a:pt x="70546" y="53930"/>
                    <a:pt x="74610" y="61570"/>
                  </a:cubicBezTo>
                  <a:cubicBezTo>
                    <a:pt x="77536" y="66609"/>
                    <a:pt x="80462" y="71486"/>
                    <a:pt x="83551" y="76200"/>
                  </a:cubicBezTo>
                  <a:cubicBezTo>
                    <a:pt x="83714" y="75550"/>
                    <a:pt x="84039" y="74900"/>
                    <a:pt x="84201" y="74250"/>
                  </a:cubicBezTo>
                  <a:cubicBezTo>
                    <a:pt x="90053" y="59619"/>
                    <a:pt x="108098" y="50841"/>
                    <a:pt x="123053" y="57343"/>
                  </a:cubicBezTo>
                  <a:cubicBezTo>
                    <a:pt x="142885" y="66122"/>
                    <a:pt x="162880" y="74737"/>
                    <a:pt x="182875" y="83353"/>
                  </a:cubicBezTo>
                  <a:cubicBezTo>
                    <a:pt x="202707" y="91806"/>
                    <a:pt x="222215" y="101072"/>
                    <a:pt x="240584" y="111964"/>
                  </a:cubicBezTo>
                  <a:cubicBezTo>
                    <a:pt x="250663" y="117978"/>
                    <a:pt x="260253" y="124481"/>
                    <a:pt x="269194" y="132121"/>
                  </a:cubicBezTo>
                  <a:cubicBezTo>
                    <a:pt x="278460" y="140086"/>
                    <a:pt x="286914" y="149190"/>
                    <a:pt x="294391" y="158943"/>
                  </a:cubicBezTo>
                  <a:cubicBezTo>
                    <a:pt x="299918" y="166259"/>
                    <a:pt x="304145" y="174224"/>
                    <a:pt x="307559" y="182677"/>
                  </a:cubicBezTo>
                  <a:cubicBezTo>
                    <a:pt x="311785" y="193081"/>
                    <a:pt x="315036" y="203810"/>
                    <a:pt x="315199" y="215189"/>
                  </a:cubicBezTo>
                  <a:cubicBezTo>
                    <a:pt x="315199" y="226731"/>
                    <a:pt x="315036" y="238110"/>
                    <a:pt x="312110" y="249164"/>
                  </a:cubicBezTo>
                  <a:cubicBezTo>
                    <a:pt x="309672" y="258918"/>
                    <a:pt x="304307" y="268997"/>
                    <a:pt x="297805" y="276799"/>
                  </a:cubicBezTo>
                  <a:lnTo>
                    <a:pt x="295204" y="279888"/>
                  </a:lnTo>
                  <a:cubicBezTo>
                    <a:pt x="280573" y="297445"/>
                    <a:pt x="257328" y="308824"/>
                    <a:pt x="234569" y="308824"/>
                  </a:cubicBezTo>
                  <a:cubicBezTo>
                    <a:pt x="233919" y="308824"/>
                    <a:pt x="233431" y="308824"/>
                    <a:pt x="232781" y="308824"/>
                  </a:cubicBezTo>
                  <a:lnTo>
                    <a:pt x="232781" y="308824"/>
                  </a:lnTo>
                  <a:close/>
                  <a:moveTo>
                    <a:pt x="234731" y="246401"/>
                  </a:moveTo>
                  <a:lnTo>
                    <a:pt x="235869" y="246076"/>
                  </a:lnTo>
                  <a:cubicBezTo>
                    <a:pt x="235869" y="246076"/>
                    <a:pt x="236682" y="245750"/>
                    <a:pt x="237170" y="245425"/>
                  </a:cubicBezTo>
                  <a:cubicBezTo>
                    <a:pt x="239446" y="244125"/>
                    <a:pt x="241559" y="242824"/>
                    <a:pt x="243673" y="241524"/>
                  </a:cubicBezTo>
                  <a:lnTo>
                    <a:pt x="243835" y="241524"/>
                  </a:lnTo>
                  <a:cubicBezTo>
                    <a:pt x="244648" y="240549"/>
                    <a:pt x="245460" y="239736"/>
                    <a:pt x="246274" y="238760"/>
                  </a:cubicBezTo>
                  <a:cubicBezTo>
                    <a:pt x="246761" y="238110"/>
                    <a:pt x="247249" y="237460"/>
                    <a:pt x="247737" y="236810"/>
                  </a:cubicBezTo>
                  <a:cubicBezTo>
                    <a:pt x="248224" y="235997"/>
                    <a:pt x="248712" y="235021"/>
                    <a:pt x="249200" y="234209"/>
                  </a:cubicBezTo>
                  <a:cubicBezTo>
                    <a:pt x="249200" y="233884"/>
                    <a:pt x="249524" y="233558"/>
                    <a:pt x="249524" y="233233"/>
                  </a:cubicBezTo>
                  <a:lnTo>
                    <a:pt x="249849" y="231770"/>
                  </a:lnTo>
                  <a:lnTo>
                    <a:pt x="250175" y="229332"/>
                  </a:lnTo>
                  <a:cubicBezTo>
                    <a:pt x="250175" y="225430"/>
                    <a:pt x="250175" y="221529"/>
                    <a:pt x="250175" y="217628"/>
                  </a:cubicBezTo>
                  <a:cubicBezTo>
                    <a:pt x="250175" y="216977"/>
                    <a:pt x="250012" y="216327"/>
                    <a:pt x="249849" y="215677"/>
                  </a:cubicBezTo>
                  <a:cubicBezTo>
                    <a:pt x="249687" y="214864"/>
                    <a:pt x="249362" y="214051"/>
                    <a:pt x="249200" y="213401"/>
                  </a:cubicBezTo>
                  <a:cubicBezTo>
                    <a:pt x="248061" y="210637"/>
                    <a:pt x="246923" y="207874"/>
                    <a:pt x="245623" y="205110"/>
                  </a:cubicBezTo>
                  <a:cubicBezTo>
                    <a:pt x="244973" y="203973"/>
                    <a:pt x="244160" y="202672"/>
                    <a:pt x="243510" y="201534"/>
                  </a:cubicBezTo>
                  <a:cubicBezTo>
                    <a:pt x="241559" y="199096"/>
                    <a:pt x="239609" y="196657"/>
                    <a:pt x="237657" y="194219"/>
                  </a:cubicBezTo>
                  <a:cubicBezTo>
                    <a:pt x="233106" y="189667"/>
                    <a:pt x="228554" y="185278"/>
                    <a:pt x="223677" y="181052"/>
                  </a:cubicBezTo>
                  <a:cubicBezTo>
                    <a:pt x="220589" y="178776"/>
                    <a:pt x="217663" y="176662"/>
                    <a:pt x="214574" y="174387"/>
                  </a:cubicBezTo>
                  <a:cubicBezTo>
                    <a:pt x="198481" y="164470"/>
                    <a:pt x="181899" y="155367"/>
                    <a:pt x="165319" y="145939"/>
                  </a:cubicBezTo>
                  <a:cubicBezTo>
                    <a:pt x="148575" y="136510"/>
                    <a:pt x="131668" y="127244"/>
                    <a:pt x="114274" y="118954"/>
                  </a:cubicBezTo>
                  <a:cubicBezTo>
                    <a:pt x="124679" y="132446"/>
                    <a:pt x="135245" y="145613"/>
                    <a:pt x="145811" y="159106"/>
                  </a:cubicBezTo>
                  <a:cubicBezTo>
                    <a:pt x="162230" y="180239"/>
                    <a:pt x="178161" y="201697"/>
                    <a:pt x="195880" y="221692"/>
                  </a:cubicBezTo>
                  <a:cubicBezTo>
                    <a:pt x="200106" y="225918"/>
                    <a:pt x="204333" y="230145"/>
                    <a:pt x="208722" y="234046"/>
                  </a:cubicBezTo>
                  <a:cubicBezTo>
                    <a:pt x="210510" y="235509"/>
                    <a:pt x="212461" y="236810"/>
                    <a:pt x="214249" y="238110"/>
                  </a:cubicBezTo>
                  <a:cubicBezTo>
                    <a:pt x="217500" y="240061"/>
                    <a:pt x="220752" y="241849"/>
                    <a:pt x="224002" y="243475"/>
                  </a:cubicBezTo>
                  <a:cubicBezTo>
                    <a:pt x="224653" y="243800"/>
                    <a:pt x="225303" y="243962"/>
                    <a:pt x="225954" y="244287"/>
                  </a:cubicBezTo>
                  <a:cubicBezTo>
                    <a:pt x="227904" y="244775"/>
                    <a:pt x="229855" y="245425"/>
                    <a:pt x="231805" y="245750"/>
                  </a:cubicBezTo>
                  <a:cubicBezTo>
                    <a:pt x="232781" y="245750"/>
                    <a:pt x="233593" y="246076"/>
                    <a:pt x="234569" y="246076"/>
                  </a:cubicBezTo>
                  <a:lnTo>
                    <a:pt x="234731" y="246076"/>
                  </a:lnTo>
                  <a:close/>
                </a:path>
              </a:pathLst>
            </a:custGeom>
            <a:solidFill>
              <a:srgbClr val="8CD0D3"/>
            </a:solidFill>
            <a:ln w="1625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0DC1A154-B80D-7F57-6B84-C0C94CAE1138}"/>
                </a:ext>
              </a:extLst>
            </p:cNvPr>
            <p:cNvSpPr/>
            <p:nvPr/>
          </p:nvSpPr>
          <p:spPr>
            <a:xfrm>
              <a:off x="10723255" y="4059001"/>
              <a:ext cx="826053" cy="888227"/>
            </a:xfrm>
            <a:custGeom>
              <a:avLst/>
              <a:gdLst>
                <a:gd name="connsiteX0" fmla="*/ 308554 w 826053"/>
                <a:gd name="connsiteY0" fmla="*/ 887415 h 888227"/>
                <a:gd name="connsiteX1" fmla="*/ 269215 w 826053"/>
                <a:gd name="connsiteY1" fmla="*/ 867908 h 888227"/>
                <a:gd name="connsiteX2" fmla="*/ 251658 w 826053"/>
                <a:gd name="connsiteY2" fmla="*/ 831982 h 888227"/>
                <a:gd name="connsiteX3" fmla="*/ 244180 w 826053"/>
                <a:gd name="connsiteY3" fmla="*/ 791017 h 888227"/>
                <a:gd name="connsiteX4" fmla="*/ 241579 w 826053"/>
                <a:gd name="connsiteY4" fmla="*/ 745012 h 888227"/>
                <a:gd name="connsiteX5" fmla="*/ 245318 w 826053"/>
                <a:gd name="connsiteY5" fmla="*/ 702747 h 888227"/>
                <a:gd name="connsiteX6" fmla="*/ 245643 w 826053"/>
                <a:gd name="connsiteY6" fmla="*/ 700146 h 888227"/>
                <a:gd name="connsiteX7" fmla="*/ 251008 w 826053"/>
                <a:gd name="connsiteY7" fmla="*/ 669259 h 888227"/>
                <a:gd name="connsiteX8" fmla="*/ 248569 w 826053"/>
                <a:gd name="connsiteY8" fmla="*/ 671048 h 888227"/>
                <a:gd name="connsiteX9" fmla="*/ 238002 w 826053"/>
                <a:gd name="connsiteY9" fmla="*/ 678851 h 888227"/>
                <a:gd name="connsiteX10" fmla="*/ 199151 w 826053"/>
                <a:gd name="connsiteY10" fmla="*/ 703560 h 888227"/>
                <a:gd name="connsiteX11" fmla="*/ 133965 w 826053"/>
                <a:gd name="connsiteY11" fmla="*/ 731520 h 888227"/>
                <a:gd name="connsiteX12" fmla="*/ 106329 w 826053"/>
                <a:gd name="connsiteY12" fmla="*/ 735747 h 888227"/>
                <a:gd name="connsiteX13" fmla="*/ 103078 w 826053"/>
                <a:gd name="connsiteY13" fmla="*/ 735747 h 888227"/>
                <a:gd name="connsiteX14" fmla="*/ 80482 w 826053"/>
                <a:gd name="connsiteY14" fmla="*/ 732495 h 888227"/>
                <a:gd name="connsiteX15" fmla="*/ 34641 w 826053"/>
                <a:gd name="connsiteY15" fmla="*/ 703885 h 888227"/>
                <a:gd name="connsiteX16" fmla="*/ 15296 w 826053"/>
                <a:gd name="connsiteY16" fmla="*/ 660806 h 888227"/>
                <a:gd name="connsiteX17" fmla="*/ 22610 w 826053"/>
                <a:gd name="connsiteY17" fmla="*/ 622767 h 888227"/>
                <a:gd name="connsiteX18" fmla="*/ 72354 w 826053"/>
                <a:gd name="connsiteY18" fmla="*/ 548152 h 888227"/>
                <a:gd name="connsiteX19" fmla="*/ 105354 w 826053"/>
                <a:gd name="connsiteY19" fmla="*/ 517428 h 888227"/>
                <a:gd name="connsiteX20" fmla="*/ 143068 w 826053"/>
                <a:gd name="connsiteY20" fmla="*/ 493695 h 888227"/>
                <a:gd name="connsiteX21" fmla="*/ 161924 w 826053"/>
                <a:gd name="connsiteY21" fmla="*/ 484916 h 888227"/>
                <a:gd name="connsiteX22" fmla="*/ 156398 w 826053"/>
                <a:gd name="connsiteY22" fmla="*/ 483291 h 888227"/>
                <a:gd name="connsiteX23" fmla="*/ 124049 w 826053"/>
                <a:gd name="connsiteY23" fmla="*/ 471099 h 888227"/>
                <a:gd name="connsiteX24" fmla="*/ 82432 w 826053"/>
                <a:gd name="connsiteY24" fmla="*/ 448503 h 888227"/>
                <a:gd name="connsiteX25" fmla="*/ 47970 w 826053"/>
                <a:gd name="connsiteY25" fmla="*/ 421355 h 888227"/>
                <a:gd name="connsiteX26" fmla="*/ 33827 w 826053"/>
                <a:gd name="connsiteY26" fmla="*/ 406888 h 888227"/>
                <a:gd name="connsiteX27" fmla="*/ 31389 w 826053"/>
                <a:gd name="connsiteY27" fmla="*/ 404124 h 888227"/>
                <a:gd name="connsiteX28" fmla="*/ 4241 w 826053"/>
                <a:gd name="connsiteY28" fmla="*/ 355681 h 888227"/>
                <a:gd name="connsiteX29" fmla="*/ 2453 w 826053"/>
                <a:gd name="connsiteY29" fmla="*/ 308539 h 888227"/>
                <a:gd name="connsiteX30" fmla="*/ 20335 w 826053"/>
                <a:gd name="connsiteY30" fmla="*/ 277652 h 888227"/>
                <a:gd name="connsiteX31" fmla="*/ 47970 w 826053"/>
                <a:gd name="connsiteY31" fmla="*/ 255707 h 888227"/>
                <a:gd name="connsiteX32" fmla="*/ 84546 w 826053"/>
                <a:gd name="connsiteY32" fmla="*/ 248067 h 888227"/>
                <a:gd name="connsiteX33" fmla="*/ 88772 w 826053"/>
                <a:gd name="connsiteY33" fmla="*/ 248067 h 888227"/>
                <a:gd name="connsiteX34" fmla="*/ 130388 w 826053"/>
                <a:gd name="connsiteY34" fmla="*/ 254244 h 888227"/>
                <a:gd name="connsiteX35" fmla="*/ 166639 w 826053"/>
                <a:gd name="connsiteY35" fmla="*/ 265786 h 888227"/>
                <a:gd name="connsiteX36" fmla="*/ 228086 w 826053"/>
                <a:gd name="connsiteY36" fmla="*/ 298298 h 888227"/>
                <a:gd name="connsiteX37" fmla="*/ 227274 w 826053"/>
                <a:gd name="connsiteY37" fmla="*/ 296022 h 888227"/>
                <a:gd name="connsiteX38" fmla="*/ 223210 w 826053"/>
                <a:gd name="connsiteY38" fmla="*/ 282529 h 888227"/>
                <a:gd name="connsiteX39" fmla="*/ 208255 w 826053"/>
                <a:gd name="connsiteY39" fmla="*/ 194909 h 888227"/>
                <a:gd name="connsiteX40" fmla="*/ 210530 w 826053"/>
                <a:gd name="connsiteY40" fmla="*/ 107452 h 888227"/>
                <a:gd name="connsiteX41" fmla="*/ 229713 w 826053"/>
                <a:gd name="connsiteY41" fmla="*/ 50231 h 888227"/>
                <a:gd name="connsiteX42" fmla="*/ 257835 w 826053"/>
                <a:gd name="connsiteY42" fmla="*/ 14305 h 888227"/>
                <a:gd name="connsiteX43" fmla="*/ 297337 w 826053"/>
                <a:gd name="connsiteY43" fmla="*/ 0 h 888227"/>
                <a:gd name="connsiteX44" fmla="*/ 303189 w 826053"/>
                <a:gd name="connsiteY44" fmla="*/ 325 h 888227"/>
                <a:gd name="connsiteX45" fmla="*/ 339765 w 826053"/>
                <a:gd name="connsiteY45" fmla="*/ 14305 h 888227"/>
                <a:gd name="connsiteX46" fmla="*/ 361873 w 826053"/>
                <a:gd name="connsiteY46" fmla="*/ 35763 h 888227"/>
                <a:gd name="connsiteX47" fmla="*/ 385282 w 826053"/>
                <a:gd name="connsiteY47" fmla="*/ 69901 h 888227"/>
                <a:gd name="connsiteX48" fmla="*/ 417956 w 826053"/>
                <a:gd name="connsiteY48" fmla="*/ 148580 h 888227"/>
                <a:gd name="connsiteX49" fmla="*/ 424459 w 826053"/>
                <a:gd name="connsiteY49" fmla="*/ 255869 h 888227"/>
                <a:gd name="connsiteX50" fmla="*/ 426735 w 826053"/>
                <a:gd name="connsiteY50" fmla="*/ 252293 h 888227"/>
                <a:gd name="connsiteX51" fmla="*/ 428523 w 826053"/>
                <a:gd name="connsiteY51" fmla="*/ 249367 h 888227"/>
                <a:gd name="connsiteX52" fmla="*/ 429661 w 826053"/>
                <a:gd name="connsiteY52" fmla="*/ 247416 h 888227"/>
                <a:gd name="connsiteX53" fmla="*/ 430799 w 826053"/>
                <a:gd name="connsiteY53" fmla="*/ 245628 h 888227"/>
                <a:gd name="connsiteX54" fmla="*/ 431286 w 826053"/>
                <a:gd name="connsiteY54" fmla="*/ 244815 h 888227"/>
                <a:gd name="connsiteX55" fmla="*/ 431936 w 826053"/>
                <a:gd name="connsiteY55" fmla="*/ 243840 h 888227"/>
                <a:gd name="connsiteX56" fmla="*/ 432425 w 826053"/>
                <a:gd name="connsiteY56" fmla="*/ 243027 h 888227"/>
                <a:gd name="connsiteX57" fmla="*/ 432913 w 826053"/>
                <a:gd name="connsiteY57" fmla="*/ 242214 h 888227"/>
                <a:gd name="connsiteX58" fmla="*/ 457297 w 826053"/>
                <a:gd name="connsiteY58" fmla="*/ 205801 h 888227"/>
                <a:gd name="connsiteX59" fmla="*/ 484118 w 826053"/>
                <a:gd name="connsiteY59" fmla="*/ 172801 h 888227"/>
                <a:gd name="connsiteX60" fmla="*/ 546217 w 826053"/>
                <a:gd name="connsiteY60" fmla="*/ 112817 h 888227"/>
                <a:gd name="connsiteX61" fmla="*/ 586368 w 826053"/>
                <a:gd name="connsiteY61" fmla="*/ 87295 h 888227"/>
                <a:gd name="connsiteX62" fmla="*/ 632699 w 826053"/>
                <a:gd name="connsiteY62" fmla="*/ 71689 h 888227"/>
                <a:gd name="connsiteX63" fmla="*/ 633999 w 826053"/>
                <a:gd name="connsiteY63" fmla="*/ 71689 h 888227"/>
                <a:gd name="connsiteX64" fmla="*/ 649117 w 826053"/>
                <a:gd name="connsiteY64" fmla="*/ 69901 h 888227"/>
                <a:gd name="connsiteX65" fmla="*/ 655619 w 826053"/>
                <a:gd name="connsiteY65" fmla="*/ 69738 h 888227"/>
                <a:gd name="connsiteX66" fmla="*/ 676914 w 826053"/>
                <a:gd name="connsiteY66" fmla="*/ 72014 h 888227"/>
                <a:gd name="connsiteX67" fmla="*/ 716255 w 826053"/>
                <a:gd name="connsiteY67" fmla="*/ 100950 h 888227"/>
                <a:gd name="connsiteX68" fmla="*/ 726983 w 826053"/>
                <a:gd name="connsiteY68" fmla="*/ 125496 h 888227"/>
                <a:gd name="connsiteX69" fmla="*/ 727471 w 826053"/>
                <a:gd name="connsiteY69" fmla="*/ 148255 h 888227"/>
                <a:gd name="connsiteX70" fmla="*/ 714466 w 826053"/>
                <a:gd name="connsiteY70" fmla="*/ 190520 h 888227"/>
                <a:gd name="connsiteX71" fmla="*/ 665373 w 826053"/>
                <a:gd name="connsiteY71" fmla="*/ 259608 h 888227"/>
                <a:gd name="connsiteX72" fmla="*/ 604900 w 826053"/>
                <a:gd name="connsiteY72" fmla="*/ 316829 h 888227"/>
                <a:gd name="connsiteX73" fmla="*/ 571576 w 826053"/>
                <a:gd name="connsiteY73" fmla="*/ 343164 h 888227"/>
                <a:gd name="connsiteX74" fmla="*/ 573852 w 826053"/>
                <a:gd name="connsiteY74" fmla="*/ 343164 h 888227"/>
                <a:gd name="connsiteX75" fmla="*/ 583768 w 826053"/>
                <a:gd name="connsiteY75" fmla="*/ 343002 h 888227"/>
                <a:gd name="connsiteX76" fmla="*/ 632210 w 826053"/>
                <a:gd name="connsiteY76" fmla="*/ 344790 h 888227"/>
                <a:gd name="connsiteX77" fmla="*/ 715441 w 826053"/>
                <a:gd name="connsiteY77" fmla="*/ 355356 h 888227"/>
                <a:gd name="connsiteX78" fmla="*/ 757056 w 826053"/>
                <a:gd name="connsiteY78" fmla="*/ 366735 h 888227"/>
                <a:gd name="connsiteX79" fmla="*/ 774613 w 826053"/>
                <a:gd name="connsiteY79" fmla="*/ 372913 h 888227"/>
                <a:gd name="connsiteX80" fmla="*/ 808913 w 826053"/>
                <a:gd name="connsiteY80" fmla="*/ 395834 h 888227"/>
                <a:gd name="connsiteX81" fmla="*/ 823057 w 826053"/>
                <a:gd name="connsiteY81" fmla="*/ 417779 h 888227"/>
                <a:gd name="connsiteX82" fmla="*/ 825820 w 826053"/>
                <a:gd name="connsiteY82" fmla="*/ 441838 h 888227"/>
                <a:gd name="connsiteX83" fmla="*/ 818505 w 826053"/>
                <a:gd name="connsiteY83" fmla="*/ 463133 h 888227"/>
                <a:gd name="connsiteX84" fmla="*/ 806150 w 826053"/>
                <a:gd name="connsiteY84" fmla="*/ 479064 h 888227"/>
                <a:gd name="connsiteX85" fmla="*/ 775914 w 826053"/>
                <a:gd name="connsiteY85" fmla="*/ 503611 h 888227"/>
                <a:gd name="connsiteX86" fmla="*/ 694797 w 826053"/>
                <a:gd name="connsiteY86" fmla="*/ 533359 h 888227"/>
                <a:gd name="connsiteX87" fmla="*/ 659846 w 826053"/>
                <a:gd name="connsiteY87" fmla="*/ 535310 h 888227"/>
                <a:gd name="connsiteX88" fmla="*/ 652530 w 826053"/>
                <a:gd name="connsiteY88" fmla="*/ 535310 h 888227"/>
                <a:gd name="connsiteX89" fmla="*/ 647817 w 826053"/>
                <a:gd name="connsiteY89" fmla="*/ 535310 h 888227"/>
                <a:gd name="connsiteX90" fmla="*/ 656270 w 826053"/>
                <a:gd name="connsiteY90" fmla="*/ 542300 h 888227"/>
                <a:gd name="connsiteX91" fmla="*/ 685531 w 826053"/>
                <a:gd name="connsiteY91" fmla="*/ 574162 h 888227"/>
                <a:gd name="connsiteX92" fmla="*/ 709589 w 826053"/>
                <a:gd name="connsiteY92" fmla="*/ 658531 h 888227"/>
                <a:gd name="connsiteX93" fmla="*/ 704713 w 826053"/>
                <a:gd name="connsiteY93" fmla="*/ 679176 h 888227"/>
                <a:gd name="connsiteX94" fmla="*/ 692358 w 826053"/>
                <a:gd name="connsiteY94" fmla="*/ 701446 h 888227"/>
                <a:gd name="connsiteX95" fmla="*/ 665048 w 826053"/>
                <a:gd name="connsiteY95" fmla="*/ 726806 h 888227"/>
                <a:gd name="connsiteX96" fmla="*/ 654319 w 826053"/>
                <a:gd name="connsiteY96" fmla="*/ 731845 h 888227"/>
                <a:gd name="connsiteX97" fmla="*/ 641152 w 826053"/>
                <a:gd name="connsiteY97" fmla="*/ 735421 h 888227"/>
                <a:gd name="connsiteX98" fmla="*/ 630911 w 826053"/>
                <a:gd name="connsiteY98" fmla="*/ 736072 h 888227"/>
                <a:gd name="connsiteX99" fmla="*/ 627985 w 826053"/>
                <a:gd name="connsiteY99" fmla="*/ 736072 h 888227"/>
                <a:gd name="connsiteX100" fmla="*/ 614492 w 826053"/>
                <a:gd name="connsiteY100" fmla="*/ 734121 h 888227"/>
                <a:gd name="connsiteX101" fmla="*/ 589945 w 826053"/>
                <a:gd name="connsiteY101" fmla="*/ 725180 h 888227"/>
                <a:gd name="connsiteX102" fmla="*/ 552881 w 826053"/>
                <a:gd name="connsiteY102" fmla="*/ 701771 h 888227"/>
                <a:gd name="connsiteX103" fmla="*/ 490133 w 826053"/>
                <a:gd name="connsiteY103" fmla="*/ 640974 h 888227"/>
                <a:gd name="connsiteX104" fmla="*/ 467213 w 826053"/>
                <a:gd name="connsiteY104" fmla="*/ 615127 h 888227"/>
                <a:gd name="connsiteX105" fmla="*/ 467213 w 826053"/>
                <a:gd name="connsiteY105" fmla="*/ 615940 h 888227"/>
                <a:gd name="connsiteX106" fmla="*/ 466724 w 826053"/>
                <a:gd name="connsiteY106" fmla="*/ 620817 h 888227"/>
                <a:gd name="connsiteX107" fmla="*/ 452582 w 826053"/>
                <a:gd name="connsiteY107" fmla="*/ 704372 h 888227"/>
                <a:gd name="connsiteX108" fmla="*/ 426897 w 826053"/>
                <a:gd name="connsiteY108" fmla="*/ 785815 h 888227"/>
                <a:gd name="connsiteX109" fmla="*/ 417469 w 826053"/>
                <a:gd name="connsiteY109" fmla="*/ 806298 h 888227"/>
                <a:gd name="connsiteX110" fmla="*/ 394873 w 826053"/>
                <a:gd name="connsiteY110" fmla="*/ 844987 h 888227"/>
                <a:gd name="connsiteX111" fmla="*/ 357809 w 826053"/>
                <a:gd name="connsiteY111" fmla="*/ 877336 h 888227"/>
                <a:gd name="connsiteX112" fmla="*/ 316845 w 826053"/>
                <a:gd name="connsiteY112" fmla="*/ 888228 h 888227"/>
                <a:gd name="connsiteX113" fmla="*/ 308554 w 826053"/>
                <a:gd name="connsiteY113" fmla="*/ 887740 h 888227"/>
                <a:gd name="connsiteX114" fmla="*/ 308554 w 826053"/>
                <a:gd name="connsiteY114" fmla="*/ 887740 h 888227"/>
                <a:gd name="connsiteX115" fmla="*/ 457621 w 826053"/>
                <a:gd name="connsiteY115" fmla="*/ 431922 h 888227"/>
                <a:gd name="connsiteX116" fmla="*/ 457621 w 826053"/>
                <a:gd name="connsiteY116" fmla="*/ 431922 h 888227"/>
                <a:gd name="connsiteX117" fmla="*/ 460547 w 826053"/>
                <a:gd name="connsiteY117" fmla="*/ 430784 h 888227"/>
                <a:gd name="connsiteX118" fmla="*/ 457458 w 826053"/>
                <a:gd name="connsiteY118" fmla="*/ 431922 h 88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26053" h="888227">
                  <a:moveTo>
                    <a:pt x="308554" y="887415"/>
                  </a:moveTo>
                  <a:cubicBezTo>
                    <a:pt x="292135" y="885302"/>
                    <a:pt x="278481" y="878637"/>
                    <a:pt x="269215" y="867908"/>
                  </a:cubicBezTo>
                  <a:cubicBezTo>
                    <a:pt x="261248" y="858642"/>
                    <a:pt x="255885" y="847588"/>
                    <a:pt x="251658" y="831982"/>
                  </a:cubicBezTo>
                  <a:cubicBezTo>
                    <a:pt x="247757" y="817514"/>
                    <a:pt x="245643" y="802559"/>
                    <a:pt x="244180" y="791017"/>
                  </a:cubicBezTo>
                  <a:cubicBezTo>
                    <a:pt x="242229" y="774598"/>
                    <a:pt x="241417" y="759643"/>
                    <a:pt x="241579" y="745012"/>
                  </a:cubicBezTo>
                  <a:cubicBezTo>
                    <a:pt x="241742" y="730870"/>
                    <a:pt x="243530" y="716564"/>
                    <a:pt x="245318" y="702747"/>
                  </a:cubicBezTo>
                  <a:lnTo>
                    <a:pt x="245643" y="700146"/>
                  </a:lnTo>
                  <a:cubicBezTo>
                    <a:pt x="246781" y="690717"/>
                    <a:pt x="248569" y="680476"/>
                    <a:pt x="251008" y="669259"/>
                  </a:cubicBezTo>
                  <a:cubicBezTo>
                    <a:pt x="250194" y="669910"/>
                    <a:pt x="249382" y="670560"/>
                    <a:pt x="248569" y="671048"/>
                  </a:cubicBezTo>
                  <a:cubicBezTo>
                    <a:pt x="244831" y="673974"/>
                    <a:pt x="241417" y="676575"/>
                    <a:pt x="238002" y="678851"/>
                  </a:cubicBezTo>
                  <a:cubicBezTo>
                    <a:pt x="222884" y="689417"/>
                    <a:pt x="211018" y="697057"/>
                    <a:pt x="199151" y="703560"/>
                  </a:cubicBezTo>
                  <a:cubicBezTo>
                    <a:pt x="174605" y="717215"/>
                    <a:pt x="153796" y="726155"/>
                    <a:pt x="133965" y="731520"/>
                  </a:cubicBezTo>
                  <a:cubicBezTo>
                    <a:pt x="125674" y="733796"/>
                    <a:pt x="116571" y="735259"/>
                    <a:pt x="106329" y="735747"/>
                  </a:cubicBezTo>
                  <a:cubicBezTo>
                    <a:pt x="105191" y="735747"/>
                    <a:pt x="104216" y="735747"/>
                    <a:pt x="103078" y="735747"/>
                  </a:cubicBezTo>
                  <a:cubicBezTo>
                    <a:pt x="94950" y="735747"/>
                    <a:pt x="87147" y="734121"/>
                    <a:pt x="80482" y="732495"/>
                  </a:cubicBezTo>
                  <a:cubicBezTo>
                    <a:pt x="63089" y="728269"/>
                    <a:pt x="46019" y="717540"/>
                    <a:pt x="34641" y="703885"/>
                  </a:cubicBezTo>
                  <a:cubicBezTo>
                    <a:pt x="22286" y="688929"/>
                    <a:pt x="16271" y="675274"/>
                    <a:pt x="15296" y="660806"/>
                  </a:cubicBezTo>
                  <a:cubicBezTo>
                    <a:pt x="14482" y="646826"/>
                    <a:pt x="18546" y="633821"/>
                    <a:pt x="22610" y="622767"/>
                  </a:cubicBezTo>
                  <a:cubicBezTo>
                    <a:pt x="31552" y="598058"/>
                    <a:pt x="48132" y="572861"/>
                    <a:pt x="72354" y="548152"/>
                  </a:cubicBezTo>
                  <a:cubicBezTo>
                    <a:pt x="82921" y="537261"/>
                    <a:pt x="93487" y="526532"/>
                    <a:pt x="105354" y="517428"/>
                  </a:cubicBezTo>
                  <a:cubicBezTo>
                    <a:pt x="117709" y="508000"/>
                    <a:pt x="130063" y="500197"/>
                    <a:pt x="143068" y="493695"/>
                  </a:cubicBezTo>
                  <a:cubicBezTo>
                    <a:pt x="149245" y="490606"/>
                    <a:pt x="155423" y="487680"/>
                    <a:pt x="161924" y="484916"/>
                  </a:cubicBezTo>
                  <a:cubicBezTo>
                    <a:pt x="160137" y="484429"/>
                    <a:pt x="158186" y="483779"/>
                    <a:pt x="156398" y="483291"/>
                  </a:cubicBezTo>
                  <a:cubicBezTo>
                    <a:pt x="145181" y="479877"/>
                    <a:pt x="134452" y="475651"/>
                    <a:pt x="124049" y="471099"/>
                  </a:cubicBezTo>
                  <a:cubicBezTo>
                    <a:pt x="111043" y="465247"/>
                    <a:pt x="96088" y="457931"/>
                    <a:pt x="82432" y="448503"/>
                  </a:cubicBezTo>
                  <a:cubicBezTo>
                    <a:pt x="70079" y="440050"/>
                    <a:pt x="58537" y="430459"/>
                    <a:pt x="47970" y="421355"/>
                  </a:cubicBezTo>
                  <a:cubicBezTo>
                    <a:pt x="42769" y="416966"/>
                    <a:pt x="38217" y="411927"/>
                    <a:pt x="33827" y="406888"/>
                  </a:cubicBezTo>
                  <a:lnTo>
                    <a:pt x="31389" y="404124"/>
                  </a:lnTo>
                  <a:cubicBezTo>
                    <a:pt x="20173" y="391770"/>
                    <a:pt x="11394" y="376001"/>
                    <a:pt x="4241" y="355681"/>
                  </a:cubicBezTo>
                  <a:cubicBezTo>
                    <a:pt x="-798" y="341376"/>
                    <a:pt x="-1285" y="325120"/>
                    <a:pt x="2453" y="308539"/>
                  </a:cubicBezTo>
                  <a:cubicBezTo>
                    <a:pt x="4729" y="298460"/>
                    <a:pt x="10907" y="288056"/>
                    <a:pt x="20335" y="277652"/>
                  </a:cubicBezTo>
                  <a:cubicBezTo>
                    <a:pt x="28788" y="268549"/>
                    <a:pt x="37078" y="260096"/>
                    <a:pt x="47970" y="255707"/>
                  </a:cubicBezTo>
                  <a:cubicBezTo>
                    <a:pt x="59349" y="250993"/>
                    <a:pt x="71378" y="248554"/>
                    <a:pt x="84546" y="248067"/>
                  </a:cubicBezTo>
                  <a:cubicBezTo>
                    <a:pt x="86009" y="248067"/>
                    <a:pt x="87310" y="248067"/>
                    <a:pt x="88772" y="248067"/>
                  </a:cubicBezTo>
                  <a:cubicBezTo>
                    <a:pt x="102752" y="248067"/>
                    <a:pt x="116408" y="250993"/>
                    <a:pt x="130388" y="254244"/>
                  </a:cubicBezTo>
                  <a:cubicBezTo>
                    <a:pt x="141117" y="256682"/>
                    <a:pt x="152334" y="260259"/>
                    <a:pt x="166639" y="265786"/>
                  </a:cubicBezTo>
                  <a:cubicBezTo>
                    <a:pt x="185821" y="273101"/>
                    <a:pt x="205979" y="283830"/>
                    <a:pt x="228086" y="298298"/>
                  </a:cubicBezTo>
                  <a:cubicBezTo>
                    <a:pt x="227761" y="297485"/>
                    <a:pt x="227599" y="296835"/>
                    <a:pt x="227274" y="296022"/>
                  </a:cubicBezTo>
                  <a:cubicBezTo>
                    <a:pt x="225810" y="291633"/>
                    <a:pt x="224348" y="287081"/>
                    <a:pt x="223210" y="282529"/>
                  </a:cubicBezTo>
                  <a:cubicBezTo>
                    <a:pt x="215569" y="255057"/>
                    <a:pt x="210530" y="225471"/>
                    <a:pt x="208255" y="194909"/>
                  </a:cubicBezTo>
                  <a:cubicBezTo>
                    <a:pt x="206141" y="165974"/>
                    <a:pt x="206791" y="136550"/>
                    <a:pt x="210530" y="107452"/>
                  </a:cubicBezTo>
                  <a:cubicBezTo>
                    <a:pt x="212969" y="88758"/>
                    <a:pt x="219471" y="68925"/>
                    <a:pt x="229713" y="50231"/>
                  </a:cubicBezTo>
                  <a:cubicBezTo>
                    <a:pt x="238002" y="34788"/>
                    <a:pt x="247106" y="23409"/>
                    <a:pt x="257835" y="14305"/>
                  </a:cubicBezTo>
                  <a:cubicBezTo>
                    <a:pt x="268564" y="5364"/>
                    <a:pt x="283357" y="0"/>
                    <a:pt x="297337" y="0"/>
                  </a:cubicBezTo>
                  <a:cubicBezTo>
                    <a:pt x="299288" y="0"/>
                    <a:pt x="301238" y="0"/>
                    <a:pt x="303189" y="325"/>
                  </a:cubicBezTo>
                  <a:cubicBezTo>
                    <a:pt x="315707" y="1788"/>
                    <a:pt x="328711" y="6665"/>
                    <a:pt x="339765" y="14305"/>
                  </a:cubicBezTo>
                  <a:cubicBezTo>
                    <a:pt x="347406" y="19507"/>
                    <a:pt x="354559" y="26660"/>
                    <a:pt x="361873" y="35763"/>
                  </a:cubicBezTo>
                  <a:cubicBezTo>
                    <a:pt x="370652" y="46817"/>
                    <a:pt x="378454" y="58196"/>
                    <a:pt x="385282" y="69901"/>
                  </a:cubicBezTo>
                  <a:cubicBezTo>
                    <a:pt x="399750" y="95098"/>
                    <a:pt x="410804" y="121595"/>
                    <a:pt x="417956" y="148580"/>
                  </a:cubicBezTo>
                  <a:cubicBezTo>
                    <a:pt x="427711" y="185156"/>
                    <a:pt x="426735" y="223357"/>
                    <a:pt x="424459" y="255869"/>
                  </a:cubicBezTo>
                  <a:cubicBezTo>
                    <a:pt x="425272" y="254569"/>
                    <a:pt x="425922" y="253431"/>
                    <a:pt x="426735" y="252293"/>
                  </a:cubicBezTo>
                  <a:lnTo>
                    <a:pt x="428523" y="249367"/>
                  </a:lnTo>
                  <a:lnTo>
                    <a:pt x="429661" y="247416"/>
                  </a:lnTo>
                  <a:lnTo>
                    <a:pt x="430799" y="245628"/>
                  </a:lnTo>
                  <a:lnTo>
                    <a:pt x="431286" y="244815"/>
                  </a:lnTo>
                  <a:lnTo>
                    <a:pt x="431936" y="243840"/>
                  </a:lnTo>
                  <a:lnTo>
                    <a:pt x="432425" y="243027"/>
                  </a:lnTo>
                  <a:lnTo>
                    <a:pt x="432913" y="242214"/>
                  </a:lnTo>
                  <a:cubicBezTo>
                    <a:pt x="442016" y="227909"/>
                    <a:pt x="449819" y="216205"/>
                    <a:pt x="457297" y="205801"/>
                  </a:cubicBezTo>
                  <a:cubicBezTo>
                    <a:pt x="465586" y="194097"/>
                    <a:pt x="475178" y="183043"/>
                    <a:pt x="484118" y="172801"/>
                  </a:cubicBezTo>
                  <a:cubicBezTo>
                    <a:pt x="502488" y="151994"/>
                    <a:pt x="522808" y="130211"/>
                    <a:pt x="546217" y="112817"/>
                  </a:cubicBezTo>
                  <a:cubicBezTo>
                    <a:pt x="559709" y="102738"/>
                    <a:pt x="573364" y="94285"/>
                    <a:pt x="586368" y="87295"/>
                  </a:cubicBezTo>
                  <a:cubicBezTo>
                    <a:pt x="602300" y="79004"/>
                    <a:pt x="617743" y="73802"/>
                    <a:pt x="632699" y="71689"/>
                  </a:cubicBezTo>
                  <a:lnTo>
                    <a:pt x="633999" y="71689"/>
                  </a:lnTo>
                  <a:cubicBezTo>
                    <a:pt x="638876" y="70876"/>
                    <a:pt x="644078" y="70063"/>
                    <a:pt x="649117" y="69901"/>
                  </a:cubicBezTo>
                  <a:cubicBezTo>
                    <a:pt x="651231" y="69901"/>
                    <a:pt x="653506" y="69738"/>
                    <a:pt x="655619" y="69738"/>
                  </a:cubicBezTo>
                  <a:cubicBezTo>
                    <a:pt x="662935" y="69738"/>
                    <a:pt x="669924" y="70551"/>
                    <a:pt x="676914" y="72014"/>
                  </a:cubicBezTo>
                  <a:cubicBezTo>
                    <a:pt x="691708" y="75265"/>
                    <a:pt x="706176" y="85832"/>
                    <a:pt x="716255" y="100950"/>
                  </a:cubicBezTo>
                  <a:cubicBezTo>
                    <a:pt x="720480" y="107290"/>
                    <a:pt x="725521" y="115743"/>
                    <a:pt x="726983" y="125496"/>
                  </a:cubicBezTo>
                  <a:cubicBezTo>
                    <a:pt x="728121" y="132811"/>
                    <a:pt x="728284" y="140289"/>
                    <a:pt x="727471" y="148255"/>
                  </a:cubicBezTo>
                  <a:cubicBezTo>
                    <a:pt x="726008" y="161747"/>
                    <a:pt x="721457" y="176378"/>
                    <a:pt x="714466" y="190520"/>
                  </a:cubicBezTo>
                  <a:cubicBezTo>
                    <a:pt x="703737" y="212141"/>
                    <a:pt x="688131" y="234086"/>
                    <a:pt x="665373" y="259608"/>
                  </a:cubicBezTo>
                  <a:cubicBezTo>
                    <a:pt x="649442" y="277327"/>
                    <a:pt x="630911" y="295046"/>
                    <a:pt x="604900" y="316829"/>
                  </a:cubicBezTo>
                  <a:cubicBezTo>
                    <a:pt x="595473" y="324795"/>
                    <a:pt x="584743" y="333085"/>
                    <a:pt x="571576" y="343164"/>
                  </a:cubicBezTo>
                  <a:cubicBezTo>
                    <a:pt x="572388" y="343164"/>
                    <a:pt x="573039" y="343164"/>
                    <a:pt x="573852" y="343164"/>
                  </a:cubicBezTo>
                  <a:cubicBezTo>
                    <a:pt x="577103" y="343164"/>
                    <a:pt x="580516" y="343002"/>
                    <a:pt x="583768" y="343002"/>
                  </a:cubicBezTo>
                  <a:cubicBezTo>
                    <a:pt x="598236" y="343002"/>
                    <a:pt x="613517" y="343652"/>
                    <a:pt x="632210" y="344790"/>
                  </a:cubicBezTo>
                  <a:cubicBezTo>
                    <a:pt x="664885" y="347066"/>
                    <a:pt x="691383" y="350479"/>
                    <a:pt x="715441" y="355356"/>
                  </a:cubicBezTo>
                  <a:cubicBezTo>
                    <a:pt x="728284" y="357957"/>
                    <a:pt x="741451" y="361696"/>
                    <a:pt x="757056" y="366735"/>
                  </a:cubicBezTo>
                  <a:cubicBezTo>
                    <a:pt x="762584" y="368523"/>
                    <a:pt x="768273" y="370474"/>
                    <a:pt x="774613" y="372913"/>
                  </a:cubicBezTo>
                  <a:cubicBezTo>
                    <a:pt x="787780" y="377789"/>
                    <a:pt x="799648" y="385755"/>
                    <a:pt x="808913" y="395834"/>
                  </a:cubicBezTo>
                  <a:cubicBezTo>
                    <a:pt x="815579" y="402986"/>
                    <a:pt x="820130" y="410139"/>
                    <a:pt x="823057" y="417779"/>
                  </a:cubicBezTo>
                  <a:cubicBezTo>
                    <a:pt x="826307" y="426395"/>
                    <a:pt x="826307" y="434360"/>
                    <a:pt x="825820" y="441838"/>
                  </a:cubicBezTo>
                  <a:cubicBezTo>
                    <a:pt x="825332" y="449316"/>
                    <a:pt x="821919" y="456794"/>
                    <a:pt x="818505" y="463133"/>
                  </a:cubicBezTo>
                  <a:cubicBezTo>
                    <a:pt x="815416" y="469148"/>
                    <a:pt x="810539" y="474513"/>
                    <a:pt x="806150" y="479064"/>
                  </a:cubicBezTo>
                  <a:cubicBezTo>
                    <a:pt x="797696" y="488005"/>
                    <a:pt x="787456" y="496296"/>
                    <a:pt x="775914" y="503611"/>
                  </a:cubicBezTo>
                  <a:cubicBezTo>
                    <a:pt x="752017" y="518891"/>
                    <a:pt x="724057" y="529133"/>
                    <a:pt x="694797" y="533359"/>
                  </a:cubicBezTo>
                  <a:cubicBezTo>
                    <a:pt x="682605" y="535147"/>
                    <a:pt x="670250" y="535310"/>
                    <a:pt x="659846" y="535310"/>
                  </a:cubicBezTo>
                  <a:cubicBezTo>
                    <a:pt x="657408" y="535310"/>
                    <a:pt x="654969" y="535310"/>
                    <a:pt x="652530" y="535310"/>
                  </a:cubicBezTo>
                  <a:cubicBezTo>
                    <a:pt x="650905" y="535310"/>
                    <a:pt x="649442" y="535310"/>
                    <a:pt x="647817" y="535310"/>
                  </a:cubicBezTo>
                  <a:cubicBezTo>
                    <a:pt x="650580" y="537586"/>
                    <a:pt x="653506" y="540024"/>
                    <a:pt x="656270" y="542300"/>
                  </a:cubicBezTo>
                  <a:cubicBezTo>
                    <a:pt x="668137" y="552704"/>
                    <a:pt x="677728" y="563108"/>
                    <a:pt x="685531" y="574162"/>
                  </a:cubicBezTo>
                  <a:cubicBezTo>
                    <a:pt x="703412" y="599196"/>
                    <a:pt x="712191" y="629920"/>
                    <a:pt x="709589" y="658531"/>
                  </a:cubicBezTo>
                  <a:cubicBezTo>
                    <a:pt x="708939" y="665521"/>
                    <a:pt x="707313" y="672511"/>
                    <a:pt x="704713" y="679176"/>
                  </a:cubicBezTo>
                  <a:cubicBezTo>
                    <a:pt x="701787" y="687141"/>
                    <a:pt x="697397" y="694619"/>
                    <a:pt x="692358" y="701446"/>
                  </a:cubicBezTo>
                  <a:cubicBezTo>
                    <a:pt x="685042" y="711037"/>
                    <a:pt x="675776" y="719653"/>
                    <a:pt x="665048" y="726806"/>
                  </a:cubicBezTo>
                  <a:cubicBezTo>
                    <a:pt x="661796" y="728919"/>
                    <a:pt x="658221" y="730382"/>
                    <a:pt x="654319" y="731845"/>
                  </a:cubicBezTo>
                  <a:cubicBezTo>
                    <a:pt x="650580" y="733308"/>
                    <a:pt x="645540" y="735096"/>
                    <a:pt x="641152" y="735421"/>
                  </a:cubicBezTo>
                  <a:cubicBezTo>
                    <a:pt x="637738" y="735747"/>
                    <a:pt x="634324" y="736072"/>
                    <a:pt x="630911" y="736072"/>
                  </a:cubicBezTo>
                  <a:cubicBezTo>
                    <a:pt x="629935" y="736072"/>
                    <a:pt x="628960" y="736072"/>
                    <a:pt x="627985" y="736072"/>
                  </a:cubicBezTo>
                  <a:cubicBezTo>
                    <a:pt x="623107" y="735747"/>
                    <a:pt x="618556" y="734934"/>
                    <a:pt x="614492" y="734121"/>
                  </a:cubicBezTo>
                  <a:cubicBezTo>
                    <a:pt x="606039" y="732495"/>
                    <a:pt x="597098" y="728431"/>
                    <a:pt x="589945" y="725180"/>
                  </a:cubicBezTo>
                  <a:cubicBezTo>
                    <a:pt x="577428" y="719491"/>
                    <a:pt x="565236" y="711688"/>
                    <a:pt x="552881" y="701771"/>
                  </a:cubicBezTo>
                  <a:cubicBezTo>
                    <a:pt x="530286" y="683402"/>
                    <a:pt x="510290" y="662432"/>
                    <a:pt x="490133" y="640974"/>
                  </a:cubicBezTo>
                  <a:cubicBezTo>
                    <a:pt x="482656" y="633009"/>
                    <a:pt x="475178" y="624555"/>
                    <a:pt x="467213" y="615127"/>
                  </a:cubicBezTo>
                  <a:lnTo>
                    <a:pt x="467213" y="615940"/>
                  </a:lnTo>
                  <a:cubicBezTo>
                    <a:pt x="467213" y="617565"/>
                    <a:pt x="466887" y="619191"/>
                    <a:pt x="466724" y="620817"/>
                  </a:cubicBezTo>
                  <a:cubicBezTo>
                    <a:pt x="464448" y="646339"/>
                    <a:pt x="459734" y="673649"/>
                    <a:pt x="452582" y="704372"/>
                  </a:cubicBezTo>
                  <a:cubicBezTo>
                    <a:pt x="445755" y="733471"/>
                    <a:pt x="437138" y="760781"/>
                    <a:pt x="426897" y="785815"/>
                  </a:cubicBezTo>
                  <a:cubicBezTo>
                    <a:pt x="423971" y="792968"/>
                    <a:pt x="420721" y="799795"/>
                    <a:pt x="417469" y="806298"/>
                  </a:cubicBezTo>
                  <a:cubicBezTo>
                    <a:pt x="410154" y="821253"/>
                    <a:pt x="403488" y="833608"/>
                    <a:pt x="394873" y="844987"/>
                  </a:cubicBezTo>
                  <a:cubicBezTo>
                    <a:pt x="384795" y="858479"/>
                    <a:pt x="372277" y="869371"/>
                    <a:pt x="357809" y="877336"/>
                  </a:cubicBezTo>
                  <a:cubicBezTo>
                    <a:pt x="344804" y="884326"/>
                    <a:pt x="330336" y="888228"/>
                    <a:pt x="316845" y="888228"/>
                  </a:cubicBezTo>
                  <a:cubicBezTo>
                    <a:pt x="314080" y="888228"/>
                    <a:pt x="311317" y="888065"/>
                    <a:pt x="308554" y="887740"/>
                  </a:cubicBezTo>
                  <a:lnTo>
                    <a:pt x="308554" y="887740"/>
                  </a:lnTo>
                  <a:close/>
                  <a:moveTo>
                    <a:pt x="457621" y="431922"/>
                  </a:moveTo>
                  <a:lnTo>
                    <a:pt x="457621" y="431922"/>
                  </a:lnTo>
                  <a:cubicBezTo>
                    <a:pt x="458596" y="431597"/>
                    <a:pt x="459572" y="431109"/>
                    <a:pt x="460547" y="430784"/>
                  </a:cubicBezTo>
                  <a:lnTo>
                    <a:pt x="457458" y="431922"/>
                  </a:lnTo>
                  <a:close/>
                </a:path>
              </a:pathLst>
            </a:custGeom>
            <a:solidFill>
              <a:srgbClr val="FDD47F"/>
            </a:solidFill>
            <a:ln w="1625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5EEA14-9A73-4FF2-BF5C-0C2737CD1265}"/>
                </a:ext>
              </a:extLst>
            </p:cNvPr>
            <p:cNvSpPr/>
            <p:nvPr/>
          </p:nvSpPr>
          <p:spPr>
            <a:xfrm>
              <a:off x="645543" y="3851711"/>
              <a:ext cx="9376463" cy="1572794"/>
            </a:xfrm>
            <a:custGeom>
              <a:avLst/>
              <a:gdLst>
                <a:gd name="connsiteX0" fmla="*/ 163517 w 9376463"/>
                <a:gd name="connsiteY0" fmla="*/ 1496391 h 1572794"/>
                <a:gd name="connsiteX1" fmla="*/ 99469 w 9376463"/>
                <a:gd name="connsiteY1" fmla="*/ 1388451 h 1572794"/>
                <a:gd name="connsiteX2" fmla="*/ 24203 w 9376463"/>
                <a:gd name="connsiteY2" fmla="*/ 1245561 h 1572794"/>
                <a:gd name="connsiteX3" fmla="*/ 12337 w 9376463"/>
                <a:gd name="connsiteY3" fmla="*/ 1222965 h 1572794"/>
                <a:gd name="connsiteX4" fmla="*/ 7460 w 9376463"/>
                <a:gd name="connsiteY4" fmla="*/ 1213536 h 1572794"/>
                <a:gd name="connsiteX5" fmla="*/ 2095 w 9376463"/>
                <a:gd name="connsiteY5" fmla="*/ 1203295 h 1572794"/>
                <a:gd name="connsiteX6" fmla="*/ 632 w 9376463"/>
                <a:gd name="connsiteY6" fmla="*/ 1187039 h 1572794"/>
                <a:gd name="connsiteX7" fmla="*/ 11686 w 9376463"/>
                <a:gd name="connsiteY7" fmla="*/ 1171921 h 1572794"/>
                <a:gd name="connsiteX8" fmla="*/ 44036 w 9376463"/>
                <a:gd name="connsiteY8" fmla="*/ 1177448 h 1572794"/>
                <a:gd name="connsiteX9" fmla="*/ 56228 w 9376463"/>
                <a:gd name="connsiteY9" fmla="*/ 1198419 h 1572794"/>
                <a:gd name="connsiteX10" fmla="*/ 70858 w 9376463"/>
                <a:gd name="connsiteY10" fmla="*/ 1226053 h 1572794"/>
                <a:gd name="connsiteX11" fmla="*/ 112148 w 9376463"/>
                <a:gd name="connsiteY11" fmla="*/ 1305870 h 1572794"/>
                <a:gd name="connsiteX12" fmla="*/ 163517 w 9376463"/>
                <a:gd name="connsiteY12" fmla="*/ 1399830 h 1572794"/>
                <a:gd name="connsiteX13" fmla="*/ 189689 w 9376463"/>
                <a:gd name="connsiteY13" fmla="*/ 1443722 h 1572794"/>
                <a:gd name="connsiteX14" fmla="*/ 203670 w 9376463"/>
                <a:gd name="connsiteY14" fmla="*/ 1464529 h 1572794"/>
                <a:gd name="connsiteX15" fmla="*/ 196029 w 9376463"/>
                <a:gd name="connsiteY15" fmla="*/ 1418362 h 1572794"/>
                <a:gd name="connsiteX16" fmla="*/ 185463 w 9376463"/>
                <a:gd name="connsiteY16" fmla="*/ 1345210 h 1572794"/>
                <a:gd name="connsiteX17" fmla="*/ 177172 w 9376463"/>
                <a:gd name="connsiteY17" fmla="*/ 1270432 h 1572794"/>
                <a:gd name="connsiteX18" fmla="*/ 171158 w 9376463"/>
                <a:gd name="connsiteY18" fmla="*/ 1190941 h 1572794"/>
                <a:gd name="connsiteX19" fmla="*/ 168394 w 9376463"/>
                <a:gd name="connsiteY19" fmla="*/ 1121040 h 1572794"/>
                <a:gd name="connsiteX20" fmla="*/ 168394 w 9376463"/>
                <a:gd name="connsiteY20" fmla="*/ 1085114 h 1572794"/>
                <a:gd name="connsiteX21" fmla="*/ 170182 w 9376463"/>
                <a:gd name="connsiteY21" fmla="*/ 1059429 h 1572794"/>
                <a:gd name="connsiteX22" fmla="*/ 197817 w 9376463"/>
                <a:gd name="connsiteY22" fmla="*/ 1037646 h 1572794"/>
                <a:gd name="connsiteX23" fmla="*/ 219601 w 9376463"/>
                <a:gd name="connsiteY23" fmla="*/ 1065282 h 1572794"/>
                <a:gd name="connsiteX24" fmla="*/ 219275 w 9376463"/>
                <a:gd name="connsiteY24" fmla="*/ 1069346 h 1572794"/>
                <a:gd name="connsiteX25" fmla="*/ 220088 w 9376463"/>
                <a:gd name="connsiteY25" fmla="*/ 1144936 h 1572794"/>
                <a:gd name="connsiteX26" fmla="*/ 224640 w 9376463"/>
                <a:gd name="connsiteY26" fmla="*/ 1227191 h 1572794"/>
                <a:gd name="connsiteX27" fmla="*/ 238295 w 9376463"/>
                <a:gd name="connsiteY27" fmla="*/ 1354314 h 1572794"/>
                <a:gd name="connsiteX28" fmla="*/ 247886 w 9376463"/>
                <a:gd name="connsiteY28" fmla="*/ 1417224 h 1572794"/>
                <a:gd name="connsiteX29" fmla="*/ 252600 w 9376463"/>
                <a:gd name="connsiteY29" fmla="*/ 1444534 h 1572794"/>
                <a:gd name="connsiteX30" fmla="*/ 259590 w 9376463"/>
                <a:gd name="connsiteY30" fmla="*/ 1478835 h 1572794"/>
                <a:gd name="connsiteX31" fmla="*/ 258290 w 9376463"/>
                <a:gd name="connsiteY31" fmla="*/ 1491677 h 1572794"/>
                <a:gd name="connsiteX32" fmla="*/ 292427 w 9376463"/>
                <a:gd name="connsiteY32" fmla="*/ 1494765 h 1572794"/>
                <a:gd name="connsiteX33" fmla="*/ 293240 w 9376463"/>
                <a:gd name="connsiteY33" fmla="*/ 1489076 h 1572794"/>
                <a:gd name="connsiteX34" fmla="*/ 299417 w 9376463"/>
                <a:gd name="connsiteY34" fmla="*/ 1452662 h 1572794"/>
                <a:gd name="connsiteX35" fmla="*/ 315348 w 9376463"/>
                <a:gd name="connsiteY35" fmla="*/ 1371708 h 1572794"/>
                <a:gd name="connsiteX36" fmla="*/ 351112 w 9376463"/>
                <a:gd name="connsiteY36" fmla="*/ 1216950 h 1572794"/>
                <a:gd name="connsiteX37" fmla="*/ 402806 w 9376463"/>
                <a:gd name="connsiteY37" fmla="*/ 1054065 h 1572794"/>
                <a:gd name="connsiteX38" fmla="*/ 435318 w 9376463"/>
                <a:gd name="connsiteY38" fmla="*/ 1039923 h 1572794"/>
                <a:gd name="connsiteX39" fmla="*/ 449460 w 9376463"/>
                <a:gd name="connsiteY39" fmla="*/ 1072435 h 1572794"/>
                <a:gd name="connsiteX40" fmla="*/ 422150 w 9376463"/>
                <a:gd name="connsiteY40" fmla="*/ 1152739 h 1572794"/>
                <a:gd name="connsiteX41" fmla="*/ 383949 w 9376463"/>
                <a:gd name="connsiteY41" fmla="*/ 1292053 h 1572794"/>
                <a:gd name="connsiteX42" fmla="*/ 368180 w 9376463"/>
                <a:gd name="connsiteY42" fmla="*/ 1363904 h 1572794"/>
                <a:gd name="connsiteX43" fmla="*/ 353387 w 9376463"/>
                <a:gd name="connsiteY43" fmla="*/ 1436569 h 1572794"/>
                <a:gd name="connsiteX44" fmla="*/ 354038 w 9376463"/>
                <a:gd name="connsiteY44" fmla="*/ 1433317 h 1572794"/>
                <a:gd name="connsiteX45" fmla="*/ 346885 w 9376463"/>
                <a:gd name="connsiteY45" fmla="*/ 1473957 h 1572794"/>
                <a:gd name="connsiteX46" fmla="*/ 342658 w 9376463"/>
                <a:gd name="connsiteY46" fmla="*/ 1500780 h 1572794"/>
                <a:gd name="connsiteX47" fmla="*/ 355338 w 9376463"/>
                <a:gd name="connsiteY47" fmla="*/ 1502405 h 1572794"/>
                <a:gd name="connsiteX48" fmla="*/ 361841 w 9376463"/>
                <a:gd name="connsiteY48" fmla="*/ 1488101 h 1572794"/>
                <a:gd name="connsiteX49" fmla="*/ 378747 w 9376463"/>
                <a:gd name="connsiteY49" fmla="*/ 1455263 h 1572794"/>
                <a:gd name="connsiteX50" fmla="*/ 417111 w 9376463"/>
                <a:gd name="connsiteY50" fmla="*/ 1387150 h 1572794"/>
                <a:gd name="connsiteX51" fmla="*/ 507819 w 9376463"/>
                <a:gd name="connsiteY51" fmla="*/ 1252063 h 1572794"/>
                <a:gd name="connsiteX52" fmla="*/ 597878 w 9376463"/>
                <a:gd name="connsiteY52" fmla="*/ 1147862 h 1572794"/>
                <a:gd name="connsiteX53" fmla="*/ 633316 w 9376463"/>
                <a:gd name="connsiteY53" fmla="*/ 1147050 h 1572794"/>
                <a:gd name="connsiteX54" fmla="*/ 634129 w 9376463"/>
                <a:gd name="connsiteY54" fmla="*/ 1182487 h 1572794"/>
                <a:gd name="connsiteX55" fmla="*/ 570242 w 9376463"/>
                <a:gd name="connsiteY55" fmla="*/ 1253364 h 1572794"/>
                <a:gd name="connsiteX56" fmla="*/ 480022 w 9376463"/>
                <a:gd name="connsiteY56" fmla="*/ 1380323 h 1572794"/>
                <a:gd name="connsiteX57" fmla="*/ 439707 w 9376463"/>
                <a:gd name="connsiteY57" fmla="*/ 1448436 h 1572794"/>
                <a:gd name="connsiteX58" fmla="*/ 406545 w 9376463"/>
                <a:gd name="connsiteY58" fmla="*/ 1511184 h 1572794"/>
                <a:gd name="connsiteX59" fmla="*/ 421337 w 9376463"/>
                <a:gd name="connsiteY59" fmla="*/ 1515248 h 1572794"/>
                <a:gd name="connsiteX60" fmla="*/ 428328 w 9376463"/>
                <a:gd name="connsiteY60" fmla="*/ 1508583 h 1572794"/>
                <a:gd name="connsiteX61" fmla="*/ 427190 w 9376463"/>
                <a:gd name="connsiteY61" fmla="*/ 1509558 h 1572794"/>
                <a:gd name="connsiteX62" fmla="*/ 550898 w 9376463"/>
                <a:gd name="connsiteY62" fmla="*/ 1409584 h 1572794"/>
                <a:gd name="connsiteX63" fmla="*/ 608769 w 9376463"/>
                <a:gd name="connsiteY63" fmla="*/ 1364555 h 1572794"/>
                <a:gd name="connsiteX64" fmla="*/ 665990 w 9376463"/>
                <a:gd name="connsiteY64" fmla="*/ 1318225 h 1572794"/>
                <a:gd name="connsiteX65" fmla="*/ 700941 w 9376463"/>
                <a:gd name="connsiteY65" fmla="*/ 1321802 h 1572794"/>
                <a:gd name="connsiteX66" fmla="*/ 697364 w 9376463"/>
                <a:gd name="connsiteY66" fmla="*/ 1356752 h 1572794"/>
                <a:gd name="connsiteX67" fmla="*/ 641769 w 9376463"/>
                <a:gd name="connsiteY67" fmla="*/ 1402106 h 1572794"/>
                <a:gd name="connsiteX68" fmla="*/ 582434 w 9376463"/>
                <a:gd name="connsiteY68" fmla="*/ 1448273 h 1572794"/>
                <a:gd name="connsiteX69" fmla="*/ 517573 w 9376463"/>
                <a:gd name="connsiteY69" fmla="*/ 1499155 h 1572794"/>
                <a:gd name="connsiteX70" fmla="*/ 461165 w 9376463"/>
                <a:gd name="connsiteY70" fmla="*/ 1546622 h 1572794"/>
                <a:gd name="connsiteX71" fmla="*/ 453037 w 9376463"/>
                <a:gd name="connsiteY71" fmla="*/ 1554912 h 1572794"/>
                <a:gd name="connsiteX72" fmla="*/ 429465 w 9376463"/>
                <a:gd name="connsiteY72" fmla="*/ 1572794 h 1572794"/>
                <a:gd name="connsiteX73" fmla="*/ 411259 w 9376463"/>
                <a:gd name="connsiteY73" fmla="*/ 1564991 h 1572794"/>
                <a:gd name="connsiteX74" fmla="*/ 409145 w 9376463"/>
                <a:gd name="connsiteY74" fmla="*/ 1564503 h 1572794"/>
                <a:gd name="connsiteX75" fmla="*/ 381185 w 9376463"/>
                <a:gd name="connsiteY75" fmla="*/ 1557351 h 1572794"/>
                <a:gd name="connsiteX76" fmla="*/ 307383 w 9376463"/>
                <a:gd name="connsiteY76" fmla="*/ 1547272 h 1572794"/>
                <a:gd name="connsiteX77" fmla="*/ 230492 w 9376463"/>
                <a:gd name="connsiteY77" fmla="*/ 1540607 h 1572794"/>
                <a:gd name="connsiteX78" fmla="*/ 203345 w 9376463"/>
                <a:gd name="connsiteY78" fmla="*/ 1539632 h 1572794"/>
                <a:gd name="connsiteX79" fmla="*/ 191315 w 9376463"/>
                <a:gd name="connsiteY79" fmla="*/ 1539632 h 1572794"/>
                <a:gd name="connsiteX80" fmla="*/ 187901 w 9376463"/>
                <a:gd name="connsiteY80" fmla="*/ 1539632 h 1572794"/>
                <a:gd name="connsiteX81" fmla="*/ 178148 w 9376463"/>
                <a:gd name="connsiteY81" fmla="*/ 1539307 h 1572794"/>
                <a:gd name="connsiteX82" fmla="*/ 177497 w 9376463"/>
                <a:gd name="connsiteY82" fmla="*/ 1539307 h 1572794"/>
                <a:gd name="connsiteX83" fmla="*/ 162705 w 9376463"/>
                <a:gd name="connsiteY83" fmla="*/ 1531504 h 1572794"/>
                <a:gd name="connsiteX84" fmla="*/ 162379 w 9376463"/>
                <a:gd name="connsiteY84" fmla="*/ 1531179 h 1572794"/>
                <a:gd name="connsiteX85" fmla="*/ 162379 w 9376463"/>
                <a:gd name="connsiteY85" fmla="*/ 1531179 h 1572794"/>
                <a:gd name="connsiteX86" fmla="*/ 159453 w 9376463"/>
                <a:gd name="connsiteY86" fmla="*/ 1527440 h 1572794"/>
                <a:gd name="connsiteX87" fmla="*/ 155714 w 9376463"/>
                <a:gd name="connsiteY87" fmla="*/ 1514760 h 1572794"/>
                <a:gd name="connsiteX88" fmla="*/ 157503 w 9376463"/>
                <a:gd name="connsiteY88" fmla="*/ 1504844 h 1572794"/>
                <a:gd name="connsiteX89" fmla="*/ 158803 w 9376463"/>
                <a:gd name="connsiteY89" fmla="*/ 1502080 h 1572794"/>
                <a:gd name="connsiteX90" fmla="*/ 158803 w 9376463"/>
                <a:gd name="connsiteY90" fmla="*/ 1502080 h 1572794"/>
                <a:gd name="connsiteX91" fmla="*/ 158803 w 9376463"/>
                <a:gd name="connsiteY91" fmla="*/ 1501756 h 1572794"/>
                <a:gd name="connsiteX92" fmla="*/ 158966 w 9376463"/>
                <a:gd name="connsiteY92" fmla="*/ 1501756 h 1572794"/>
                <a:gd name="connsiteX93" fmla="*/ 158966 w 9376463"/>
                <a:gd name="connsiteY93" fmla="*/ 1501430 h 1572794"/>
                <a:gd name="connsiteX94" fmla="*/ 163030 w 9376463"/>
                <a:gd name="connsiteY94" fmla="*/ 1496391 h 1572794"/>
                <a:gd name="connsiteX95" fmla="*/ 163030 w 9376463"/>
                <a:gd name="connsiteY95" fmla="*/ 1496391 h 1572794"/>
                <a:gd name="connsiteX96" fmla="*/ 8997516 w 9376463"/>
                <a:gd name="connsiteY96" fmla="*/ 655956 h 1572794"/>
                <a:gd name="connsiteX97" fmla="*/ 8921438 w 9376463"/>
                <a:gd name="connsiteY97" fmla="*/ 646853 h 1572794"/>
                <a:gd name="connsiteX98" fmla="*/ 8828616 w 9376463"/>
                <a:gd name="connsiteY98" fmla="*/ 611740 h 1572794"/>
                <a:gd name="connsiteX99" fmla="*/ 8787650 w 9376463"/>
                <a:gd name="connsiteY99" fmla="*/ 586542 h 1572794"/>
                <a:gd name="connsiteX100" fmla="*/ 8767006 w 9376463"/>
                <a:gd name="connsiteY100" fmla="*/ 569474 h 1572794"/>
                <a:gd name="connsiteX101" fmla="*/ 8750424 w 9376463"/>
                <a:gd name="connsiteY101" fmla="*/ 543789 h 1572794"/>
                <a:gd name="connsiteX102" fmla="*/ 8754976 w 9376463"/>
                <a:gd name="connsiteY102" fmla="*/ 525420 h 1572794"/>
                <a:gd name="connsiteX103" fmla="*/ 8771394 w 9376463"/>
                <a:gd name="connsiteY103" fmla="*/ 515504 h 1572794"/>
                <a:gd name="connsiteX104" fmla="*/ 8797567 w 9376463"/>
                <a:gd name="connsiteY104" fmla="*/ 529321 h 1572794"/>
                <a:gd name="connsiteX105" fmla="*/ 8808133 w 9376463"/>
                <a:gd name="connsiteY105" fmla="*/ 538912 h 1572794"/>
                <a:gd name="connsiteX106" fmla="*/ 8826015 w 9376463"/>
                <a:gd name="connsiteY106" fmla="*/ 551917 h 1572794"/>
                <a:gd name="connsiteX107" fmla="*/ 8871694 w 9376463"/>
                <a:gd name="connsiteY107" fmla="*/ 576951 h 1572794"/>
                <a:gd name="connsiteX108" fmla="*/ 8903068 w 9376463"/>
                <a:gd name="connsiteY108" fmla="*/ 589794 h 1572794"/>
                <a:gd name="connsiteX109" fmla="*/ 8939644 w 9376463"/>
                <a:gd name="connsiteY109" fmla="*/ 599060 h 1572794"/>
                <a:gd name="connsiteX110" fmla="*/ 9008244 w 9376463"/>
                <a:gd name="connsiteY110" fmla="*/ 606213 h 1572794"/>
                <a:gd name="connsiteX111" fmla="*/ 9054086 w 9376463"/>
                <a:gd name="connsiteY111" fmla="*/ 606375 h 1572794"/>
                <a:gd name="connsiteX112" fmla="*/ 9098465 w 9376463"/>
                <a:gd name="connsiteY112" fmla="*/ 599385 h 1572794"/>
                <a:gd name="connsiteX113" fmla="*/ 9094401 w 9376463"/>
                <a:gd name="connsiteY113" fmla="*/ 599385 h 1572794"/>
                <a:gd name="connsiteX114" fmla="*/ 9061564 w 9376463"/>
                <a:gd name="connsiteY114" fmla="*/ 597109 h 1572794"/>
                <a:gd name="connsiteX115" fmla="*/ 9018323 w 9376463"/>
                <a:gd name="connsiteY115" fmla="*/ 584755 h 1572794"/>
                <a:gd name="connsiteX116" fmla="*/ 8947772 w 9376463"/>
                <a:gd name="connsiteY116" fmla="*/ 550454 h 1572794"/>
                <a:gd name="connsiteX117" fmla="*/ 8905019 w 9376463"/>
                <a:gd name="connsiteY117" fmla="*/ 521356 h 1572794"/>
                <a:gd name="connsiteX118" fmla="*/ 8862915 w 9376463"/>
                <a:gd name="connsiteY118" fmla="*/ 488194 h 1572794"/>
                <a:gd name="connsiteX119" fmla="*/ 8824714 w 9376463"/>
                <a:gd name="connsiteY119" fmla="*/ 451618 h 1572794"/>
                <a:gd name="connsiteX120" fmla="*/ 8808621 w 9376463"/>
                <a:gd name="connsiteY120" fmla="*/ 430973 h 1572794"/>
                <a:gd name="connsiteX121" fmla="*/ 8801631 w 9376463"/>
                <a:gd name="connsiteY121" fmla="*/ 417155 h 1572794"/>
                <a:gd name="connsiteX122" fmla="*/ 8800817 w 9376463"/>
                <a:gd name="connsiteY122" fmla="*/ 405938 h 1572794"/>
                <a:gd name="connsiteX123" fmla="*/ 8825201 w 9376463"/>
                <a:gd name="connsiteY123" fmla="*/ 383993 h 1572794"/>
                <a:gd name="connsiteX124" fmla="*/ 8849098 w 9376463"/>
                <a:gd name="connsiteY124" fmla="*/ 401061 h 1572794"/>
                <a:gd name="connsiteX125" fmla="*/ 8851699 w 9376463"/>
                <a:gd name="connsiteY125" fmla="*/ 405125 h 1572794"/>
                <a:gd name="connsiteX126" fmla="*/ 8867142 w 9376463"/>
                <a:gd name="connsiteY126" fmla="*/ 423820 h 1572794"/>
                <a:gd name="connsiteX127" fmla="*/ 8894452 w 9376463"/>
                <a:gd name="connsiteY127" fmla="*/ 449342 h 1572794"/>
                <a:gd name="connsiteX128" fmla="*/ 8964191 w 9376463"/>
                <a:gd name="connsiteY128" fmla="*/ 502012 h 1572794"/>
                <a:gd name="connsiteX129" fmla="*/ 9006456 w 9376463"/>
                <a:gd name="connsiteY129" fmla="*/ 525745 h 1572794"/>
                <a:gd name="connsiteX130" fmla="*/ 9051973 w 9376463"/>
                <a:gd name="connsiteY130" fmla="*/ 543627 h 1572794"/>
                <a:gd name="connsiteX131" fmla="*/ 9068554 w 9376463"/>
                <a:gd name="connsiteY131" fmla="*/ 547691 h 1572794"/>
                <a:gd name="connsiteX132" fmla="*/ 9079283 w 9376463"/>
                <a:gd name="connsiteY132" fmla="*/ 548829 h 1572794"/>
                <a:gd name="connsiteX133" fmla="*/ 9134554 w 9376463"/>
                <a:gd name="connsiteY133" fmla="*/ 547040 h 1572794"/>
                <a:gd name="connsiteX134" fmla="*/ 9184134 w 9376463"/>
                <a:gd name="connsiteY134" fmla="*/ 544277 h 1572794"/>
                <a:gd name="connsiteX135" fmla="*/ 9204780 w 9376463"/>
                <a:gd name="connsiteY135" fmla="*/ 541351 h 1572794"/>
                <a:gd name="connsiteX136" fmla="*/ 9218272 w 9376463"/>
                <a:gd name="connsiteY136" fmla="*/ 537449 h 1572794"/>
                <a:gd name="connsiteX137" fmla="*/ 9215996 w 9376463"/>
                <a:gd name="connsiteY137" fmla="*/ 536149 h 1572794"/>
                <a:gd name="connsiteX138" fmla="*/ 9160400 w 9376463"/>
                <a:gd name="connsiteY138" fmla="*/ 496322 h 1572794"/>
                <a:gd name="connsiteX139" fmla="*/ 9047096 w 9376463"/>
                <a:gd name="connsiteY139" fmla="*/ 394722 h 1572794"/>
                <a:gd name="connsiteX140" fmla="*/ 9000929 w 9376463"/>
                <a:gd name="connsiteY140" fmla="*/ 347417 h 1572794"/>
                <a:gd name="connsiteX141" fmla="*/ 8978008 w 9376463"/>
                <a:gd name="connsiteY141" fmla="*/ 323196 h 1572794"/>
                <a:gd name="connsiteX142" fmla="*/ 8959802 w 9376463"/>
                <a:gd name="connsiteY142" fmla="*/ 299949 h 1572794"/>
                <a:gd name="connsiteX143" fmla="*/ 8957525 w 9376463"/>
                <a:gd name="connsiteY143" fmla="*/ 282068 h 1572794"/>
                <a:gd name="connsiteX144" fmla="*/ 8968579 w 9376463"/>
                <a:gd name="connsiteY144" fmla="*/ 266949 h 1572794"/>
                <a:gd name="connsiteX145" fmla="*/ 9002718 w 9376463"/>
                <a:gd name="connsiteY145" fmla="*/ 275077 h 1572794"/>
                <a:gd name="connsiteX146" fmla="*/ 9003856 w 9376463"/>
                <a:gd name="connsiteY146" fmla="*/ 276866 h 1572794"/>
                <a:gd name="connsiteX147" fmla="*/ 9013446 w 9376463"/>
                <a:gd name="connsiteY147" fmla="*/ 287920 h 1572794"/>
                <a:gd name="connsiteX148" fmla="*/ 9088712 w 9376463"/>
                <a:gd name="connsiteY148" fmla="*/ 364973 h 1572794"/>
                <a:gd name="connsiteX149" fmla="*/ 9128376 w 9376463"/>
                <a:gd name="connsiteY149" fmla="*/ 402850 h 1572794"/>
                <a:gd name="connsiteX150" fmla="*/ 9168041 w 9376463"/>
                <a:gd name="connsiteY150" fmla="*/ 437475 h 1572794"/>
                <a:gd name="connsiteX151" fmla="*/ 9234528 w 9376463"/>
                <a:gd name="connsiteY151" fmla="*/ 487218 h 1572794"/>
                <a:gd name="connsiteX152" fmla="*/ 9257449 w 9376463"/>
                <a:gd name="connsiteY152" fmla="*/ 499898 h 1572794"/>
                <a:gd name="connsiteX153" fmla="*/ 9260863 w 9376463"/>
                <a:gd name="connsiteY153" fmla="*/ 501361 h 1572794"/>
                <a:gd name="connsiteX154" fmla="*/ 9262488 w 9376463"/>
                <a:gd name="connsiteY154" fmla="*/ 467386 h 1572794"/>
                <a:gd name="connsiteX155" fmla="*/ 9262488 w 9376463"/>
                <a:gd name="connsiteY155" fmla="*/ 470800 h 1572794"/>
                <a:gd name="connsiteX156" fmla="*/ 9262163 w 9376463"/>
                <a:gd name="connsiteY156" fmla="*/ 445603 h 1572794"/>
                <a:gd name="connsiteX157" fmla="*/ 9253385 w 9376463"/>
                <a:gd name="connsiteY157" fmla="*/ 388544 h 1572794"/>
                <a:gd name="connsiteX158" fmla="*/ 9226888 w 9376463"/>
                <a:gd name="connsiteY158" fmla="*/ 299461 h 1572794"/>
                <a:gd name="connsiteX159" fmla="*/ 9215345 w 9376463"/>
                <a:gd name="connsiteY159" fmla="*/ 271176 h 1572794"/>
                <a:gd name="connsiteX160" fmla="*/ 9201854 w 9376463"/>
                <a:gd name="connsiteY160" fmla="*/ 243866 h 1572794"/>
                <a:gd name="connsiteX161" fmla="*/ 9163327 w 9376463"/>
                <a:gd name="connsiteY161" fmla="*/ 179493 h 1572794"/>
                <a:gd name="connsiteX162" fmla="*/ 9143982 w 9376463"/>
                <a:gd name="connsiteY162" fmla="*/ 148443 h 1572794"/>
                <a:gd name="connsiteX163" fmla="*/ 9130652 w 9376463"/>
                <a:gd name="connsiteY163" fmla="*/ 111542 h 1572794"/>
                <a:gd name="connsiteX164" fmla="*/ 9155036 w 9376463"/>
                <a:gd name="connsiteY164" fmla="*/ 89597 h 1572794"/>
                <a:gd name="connsiteX165" fmla="*/ 9179583 w 9376463"/>
                <a:gd name="connsiteY165" fmla="*/ 108453 h 1572794"/>
                <a:gd name="connsiteX166" fmla="*/ 9181371 w 9376463"/>
                <a:gd name="connsiteY166" fmla="*/ 112355 h 1572794"/>
                <a:gd name="connsiteX167" fmla="*/ 9222661 w 9376463"/>
                <a:gd name="connsiteY167" fmla="*/ 178517 h 1572794"/>
                <a:gd name="connsiteX168" fmla="*/ 9261025 w 9376463"/>
                <a:gd name="connsiteY168" fmla="*/ 248743 h 1572794"/>
                <a:gd name="connsiteX169" fmla="*/ 9275981 w 9376463"/>
                <a:gd name="connsiteY169" fmla="*/ 285644 h 1572794"/>
                <a:gd name="connsiteX170" fmla="*/ 9288986 w 9376463"/>
                <a:gd name="connsiteY170" fmla="*/ 323845 h 1572794"/>
                <a:gd name="connsiteX171" fmla="*/ 9308005 w 9376463"/>
                <a:gd name="connsiteY171" fmla="*/ 401549 h 1572794"/>
                <a:gd name="connsiteX172" fmla="*/ 9311906 w 9376463"/>
                <a:gd name="connsiteY172" fmla="*/ 426421 h 1572794"/>
                <a:gd name="connsiteX173" fmla="*/ 9314508 w 9376463"/>
                <a:gd name="connsiteY173" fmla="*/ 418943 h 1572794"/>
                <a:gd name="connsiteX174" fmla="*/ 9319547 w 9376463"/>
                <a:gd name="connsiteY174" fmla="*/ 398623 h 1572794"/>
                <a:gd name="connsiteX175" fmla="*/ 9325724 w 9376463"/>
                <a:gd name="connsiteY175" fmla="*/ 343190 h 1572794"/>
                <a:gd name="connsiteX176" fmla="*/ 9322798 w 9376463"/>
                <a:gd name="connsiteY176" fmla="*/ 270688 h 1572794"/>
                <a:gd name="connsiteX177" fmla="*/ 9322798 w 9376463"/>
                <a:gd name="connsiteY177" fmla="*/ 272639 h 1572794"/>
                <a:gd name="connsiteX178" fmla="*/ 9318409 w 9376463"/>
                <a:gd name="connsiteY178" fmla="*/ 231349 h 1572794"/>
                <a:gd name="connsiteX179" fmla="*/ 9314670 w 9376463"/>
                <a:gd name="connsiteY179" fmla="*/ 194448 h 1572794"/>
                <a:gd name="connsiteX180" fmla="*/ 9339216 w 9376463"/>
                <a:gd name="connsiteY180" fmla="*/ 169251 h 1572794"/>
                <a:gd name="connsiteX181" fmla="*/ 9364414 w 9376463"/>
                <a:gd name="connsiteY181" fmla="*/ 193797 h 1572794"/>
                <a:gd name="connsiteX182" fmla="*/ 9364576 w 9376463"/>
                <a:gd name="connsiteY182" fmla="*/ 198512 h 1572794"/>
                <a:gd name="connsiteX183" fmla="*/ 9369453 w 9376463"/>
                <a:gd name="connsiteY183" fmla="*/ 234763 h 1572794"/>
                <a:gd name="connsiteX184" fmla="*/ 9373354 w 9376463"/>
                <a:gd name="connsiteY184" fmla="*/ 274428 h 1572794"/>
                <a:gd name="connsiteX185" fmla="*/ 9376117 w 9376463"/>
                <a:gd name="connsiteY185" fmla="*/ 314905 h 1572794"/>
                <a:gd name="connsiteX186" fmla="*/ 9375630 w 9376463"/>
                <a:gd name="connsiteY186" fmla="*/ 355057 h 1572794"/>
                <a:gd name="connsiteX187" fmla="*/ 9365064 w 9376463"/>
                <a:gd name="connsiteY187" fmla="*/ 428046 h 1572794"/>
                <a:gd name="connsiteX188" fmla="*/ 9337428 w 9376463"/>
                <a:gd name="connsiteY188" fmla="*/ 496647 h 1572794"/>
                <a:gd name="connsiteX189" fmla="*/ 9322147 w 9376463"/>
                <a:gd name="connsiteY189" fmla="*/ 523632 h 1572794"/>
                <a:gd name="connsiteX190" fmla="*/ 9300852 w 9376463"/>
                <a:gd name="connsiteY190" fmla="*/ 534361 h 1572794"/>
                <a:gd name="connsiteX191" fmla="*/ 9294188 w 9376463"/>
                <a:gd name="connsiteY191" fmla="*/ 533548 h 1572794"/>
                <a:gd name="connsiteX192" fmla="*/ 9293375 w 9376463"/>
                <a:gd name="connsiteY192" fmla="*/ 539237 h 1572794"/>
                <a:gd name="connsiteX193" fmla="*/ 9269966 w 9376463"/>
                <a:gd name="connsiteY193" fmla="*/ 558745 h 1572794"/>
                <a:gd name="connsiteX194" fmla="*/ 9255336 w 9376463"/>
                <a:gd name="connsiteY194" fmla="*/ 576951 h 1572794"/>
                <a:gd name="connsiteX195" fmla="*/ 9229813 w 9376463"/>
                <a:gd name="connsiteY195" fmla="*/ 586868 h 1572794"/>
                <a:gd name="connsiteX196" fmla="*/ 9217784 w 9376463"/>
                <a:gd name="connsiteY196" fmla="*/ 609301 h 1572794"/>
                <a:gd name="connsiteX197" fmla="*/ 9183322 w 9376463"/>
                <a:gd name="connsiteY197" fmla="*/ 626695 h 1572794"/>
                <a:gd name="connsiteX198" fmla="*/ 9150810 w 9376463"/>
                <a:gd name="connsiteY198" fmla="*/ 639374 h 1572794"/>
                <a:gd name="connsiteX199" fmla="*/ 9113745 w 9376463"/>
                <a:gd name="connsiteY199" fmla="*/ 647665 h 1572794"/>
                <a:gd name="connsiteX200" fmla="*/ 9075544 w 9376463"/>
                <a:gd name="connsiteY200" fmla="*/ 654655 h 1572794"/>
                <a:gd name="connsiteX201" fmla="*/ 9034092 w 9376463"/>
                <a:gd name="connsiteY201" fmla="*/ 657744 h 1572794"/>
                <a:gd name="connsiteX202" fmla="*/ 8996052 w 9376463"/>
                <a:gd name="connsiteY202" fmla="*/ 656444 h 1572794"/>
                <a:gd name="connsiteX203" fmla="*/ 8996052 w 9376463"/>
                <a:gd name="connsiteY203" fmla="*/ 656444 h 1572794"/>
                <a:gd name="connsiteX204" fmla="*/ 8753187 w 9376463"/>
                <a:gd name="connsiteY204" fmla="*/ 350505 h 1572794"/>
                <a:gd name="connsiteX205" fmla="*/ 8774808 w 9376463"/>
                <a:gd name="connsiteY205" fmla="*/ 362373 h 1572794"/>
                <a:gd name="connsiteX206" fmla="*/ 8787976 w 9376463"/>
                <a:gd name="connsiteY206" fmla="*/ 358796 h 1572794"/>
                <a:gd name="connsiteX207" fmla="*/ 8796266 w 9376463"/>
                <a:gd name="connsiteY207" fmla="*/ 324171 h 1572794"/>
                <a:gd name="connsiteX208" fmla="*/ 8781148 w 9376463"/>
                <a:gd name="connsiteY208" fmla="*/ 296535 h 1572794"/>
                <a:gd name="connsiteX209" fmla="*/ 8781148 w 9376463"/>
                <a:gd name="connsiteY209" fmla="*/ 297023 h 1572794"/>
                <a:gd name="connsiteX210" fmla="*/ 8779685 w 9376463"/>
                <a:gd name="connsiteY210" fmla="*/ 293934 h 1572794"/>
                <a:gd name="connsiteX211" fmla="*/ 8779685 w 9376463"/>
                <a:gd name="connsiteY211" fmla="*/ 293934 h 1572794"/>
                <a:gd name="connsiteX212" fmla="*/ 8773507 w 9376463"/>
                <a:gd name="connsiteY212" fmla="*/ 280605 h 1572794"/>
                <a:gd name="connsiteX213" fmla="*/ 8773020 w 9376463"/>
                <a:gd name="connsiteY213" fmla="*/ 279304 h 1572794"/>
                <a:gd name="connsiteX214" fmla="*/ 8748148 w 9376463"/>
                <a:gd name="connsiteY214" fmla="*/ 258984 h 1572794"/>
                <a:gd name="connsiteX215" fmla="*/ 8723764 w 9376463"/>
                <a:gd name="connsiteY215" fmla="*/ 280930 h 1572794"/>
                <a:gd name="connsiteX216" fmla="*/ 8727991 w 9376463"/>
                <a:gd name="connsiteY216" fmla="*/ 302876 h 1572794"/>
                <a:gd name="connsiteX217" fmla="*/ 8735469 w 9376463"/>
                <a:gd name="connsiteY217" fmla="*/ 318644 h 1572794"/>
                <a:gd name="connsiteX218" fmla="*/ 8753187 w 9376463"/>
                <a:gd name="connsiteY218" fmla="*/ 350668 h 1572794"/>
                <a:gd name="connsiteX219" fmla="*/ 8753187 w 9376463"/>
                <a:gd name="connsiteY219" fmla="*/ 350668 h 1572794"/>
                <a:gd name="connsiteX220" fmla="*/ 8885024 w 9376463"/>
                <a:gd name="connsiteY220" fmla="*/ 222571 h 1572794"/>
                <a:gd name="connsiteX221" fmla="*/ 8902256 w 9376463"/>
                <a:gd name="connsiteY221" fmla="*/ 229398 h 1572794"/>
                <a:gd name="connsiteX222" fmla="*/ 8920624 w 9376463"/>
                <a:gd name="connsiteY222" fmla="*/ 221595 h 1572794"/>
                <a:gd name="connsiteX223" fmla="*/ 8919811 w 9376463"/>
                <a:gd name="connsiteY223" fmla="*/ 185995 h 1572794"/>
                <a:gd name="connsiteX224" fmla="*/ 8895265 w 9376463"/>
                <a:gd name="connsiteY224" fmla="*/ 160960 h 1572794"/>
                <a:gd name="connsiteX225" fmla="*/ 8874458 w 9376463"/>
                <a:gd name="connsiteY225" fmla="*/ 140153 h 1572794"/>
                <a:gd name="connsiteX226" fmla="*/ 8857713 w 9376463"/>
                <a:gd name="connsiteY226" fmla="*/ 130725 h 1572794"/>
                <a:gd name="connsiteX227" fmla="*/ 8836581 w 9376463"/>
                <a:gd name="connsiteY227" fmla="*/ 138365 h 1572794"/>
                <a:gd name="connsiteX228" fmla="*/ 8829916 w 9376463"/>
                <a:gd name="connsiteY228" fmla="*/ 159335 h 1572794"/>
                <a:gd name="connsiteX229" fmla="*/ 8845034 w 9376463"/>
                <a:gd name="connsiteY229" fmla="*/ 182743 h 1572794"/>
                <a:gd name="connsiteX230" fmla="*/ 8858527 w 9376463"/>
                <a:gd name="connsiteY230" fmla="*/ 196398 h 1572794"/>
                <a:gd name="connsiteX231" fmla="*/ 8885024 w 9376463"/>
                <a:gd name="connsiteY231" fmla="*/ 222571 h 1572794"/>
                <a:gd name="connsiteX232" fmla="*/ 8885024 w 9376463"/>
                <a:gd name="connsiteY232" fmla="*/ 222571 h 1572794"/>
                <a:gd name="connsiteX233" fmla="*/ 9057338 w 9376463"/>
                <a:gd name="connsiteY233" fmla="*/ 47819 h 1572794"/>
                <a:gd name="connsiteX234" fmla="*/ 9047584 w 9376463"/>
                <a:gd name="connsiteY234" fmla="*/ 31888 h 1572794"/>
                <a:gd name="connsiteX235" fmla="*/ 9055874 w 9376463"/>
                <a:gd name="connsiteY235" fmla="*/ 5553 h 1572794"/>
                <a:gd name="connsiteX236" fmla="*/ 9086273 w 9376463"/>
                <a:gd name="connsiteY236" fmla="*/ 4741 h 1572794"/>
                <a:gd name="connsiteX237" fmla="*/ 9096840 w 9376463"/>
                <a:gd name="connsiteY237" fmla="*/ 15632 h 1572794"/>
                <a:gd name="connsiteX238" fmla="*/ 9093101 w 9376463"/>
                <a:gd name="connsiteY238" fmla="*/ 51557 h 1572794"/>
                <a:gd name="connsiteX239" fmla="*/ 9076845 w 9376463"/>
                <a:gd name="connsiteY239" fmla="*/ 57085 h 1572794"/>
                <a:gd name="connsiteX240" fmla="*/ 9057175 w 9376463"/>
                <a:gd name="connsiteY240" fmla="*/ 47819 h 1572794"/>
                <a:gd name="connsiteX241" fmla="*/ 9057175 w 9376463"/>
                <a:gd name="connsiteY241" fmla="*/ 47819 h 1572794"/>
                <a:gd name="connsiteX242" fmla="*/ 777669 w 9376463"/>
                <a:gd name="connsiteY242" fmla="*/ 1283763 h 1572794"/>
                <a:gd name="connsiteX243" fmla="*/ 772305 w 9376463"/>
                <a:gd name="connsiteY243" fmla="*/ 1248812 h 1572794"/>
                <a:gd name="connsiteX244" fmla="*/ 784334 w 9376463"/>
                <a:gd name="connsiteY244" fmla="*/ 1239059 h 1572794"/>
                <a:gd name="connsiteX245" fmla="*/ 817009 w 9376463"/>
                <a:gd name="connsiteY245" fmla="*/ 1244586 h 1572794"/>
                <a:gd name="connsiteX246" fmla="*/ 813270 w 9376463"/>
                <a:gd name="connsiteY246" fmla="*/ 1279861 h 1572794"/>
                <a:gd name="connsiteX247" fmla="*/ 806605 w 9376463"/>
                <a:gd name="connsiteY247" fmla="*/ 1284575 h 1572794"/>
                <a:gd name="connsiteX248" fmla="*/ 792299 w 9376463"/>
                <a:gd name="connsiteY248" fmla="*/ 1288477 h 1572794"/>
                <a:gd name="connsiteX249" fmla="*/ 777669 w 9376463"/>
                <a:gd name="connsiteY249" fmla="*/ 1283600 h 1572794"/>
                <a:gd name="connsiteX250" fmla="*/ 777669 w 9376463"/>
                <a:gd name="connsiteY250" fmla="*/ 1283600 h 1572794"/>
                <a:gd name="connsiteX251" fmla="*/ 671517 w 9376463"/>
                <a:gd name="connsiteY251" fmla="*/ 1097469 h 1572794"/>
                <a:gd name="connsiteX252" fmla="*/ 688749 w 9376463"/>
                <a:gd name="connsiteY252" fmla="*/ 1104296 h 1572794"/>
                <a:gd name="connsiteX253" fmla="*/ 689074 w 9376463"/>
                <a:gd name="connsiteY253" fmla="*/ 1104296 h 1572794"/>
                <a:gd name="connsiteX254" fmla="*/ 706793 w 9376463"/>
                <a:gd name="connsiteY254" fmla="*/ 1096493 h 1572794"/>
                <a:gd name="connsiteX255" fmla="*/ 706793 w 9376463"/>
                <a:gd name="connsiteY255" fmla="*/ 1096493 h 1572794"/>
                <a:gd name="connsiteX256" fmla="*/ 704680 w 9376463"/>
                <a:gd name="connsiteY256" fmla="*/ 1098444 h 1572794"/>
                <a:gd name="connsiteX257" fmla="*/ 717522 w 9376463"/>
                <a:gd name="connsiteY257" fmla="*/ 1087065 h 1572794"/>
                <a:gd name="connsiteX258" fmla="*/ 721261 w 9376463"/>
                <a:gd name="connsiteY258" fmla="*/ 1051301 h 1572794"/>
                <a:gd name="connsiteX259" fmla="*/ 685497 w 9376463"/>
                <a:gd name="connsiteY259" fmla="*/ 1047563 h 1572794"/>
                <a:gd name="connsiteX260" fmla="*/ 670705 w 9376463"/>
                <a:gd name="connsiteY260" fmla="*/ 1062030 h 1572794"/>
                <a:gd name="connsiteX261" fmla="*/ 663877 w 9376463"/>
                <a:gd name="connsiteY261" fmla="*/ 1079587 h 1572794"/>
                <a:gd name="connsiteX262" fmla="*/ 671680 w 9376463"/>
                <a:gd name="connsiteY262" fmla="*/ 1097306 h 1572794"/>
                <a:gd name="connsiteX263" fmla="*/ 671680 w 9376463"/>
                <a:gd name="connsiteY263" fmla="*/ 1097306 h 1572794"/>
                <a:gd name="connsiteX264" fmla="*/ 452224 w 9376463"/>
                <a:gd name="connsiteY264" fmla="*/ 980101 h 1572794"/>
                <a:gd name="connsiteX265" fmla="*/ 430441 w 9376463"/>
                <a:gd name="connsiteY265" fmla="*/ 952302 h 1572794"/>
                <a:gd name="connsiteX266" fmla="*/ 439707 w 9376463"/>
                <a:gd name="connsiteY266" fmla="*/ 922717 h 1572794"/>
                <a:gd name="connsiteX267" fmla="*/ 472706 w 9376463"/>
                <a:gd name="connsiteY267" fmla="*/ 908412 h 1572794"/>
                <a:gd name="connsiteX268" fmla="*/ 487012 w 9376463"/>
                <a:gd name="connsiteY268" fmla="*/ 941411 h 1572794"/>
                <a:gd name="connsiteX269" fmla="*/ 479534 w 9376463"/>
                <a:gd name="connsiteY269" fmla="*/ 961081 h 1572794"/>
                <a:gd name="connsiteX270" fmla="*/ 479534 w 9376463"/>
                <a:gd name="connsiteY270" fmla="*/ 961406 h 1572794"/>
                <a:gd name="connsiteX271" fmla="*/ 455150 w 9376463"/>
                <a:gd name="connsiteY271" fmla="*/ 980263 h 1572794"/>
                <a:gd name="connsiteX272" fmla="*/ 452224 w 9376463"/>
                <a:gd name="connsiteY272" fmla="*/ 980101 h 1572794"/>
                <a:gd name="connsiteX273" fmla="*/ 452224 w 9376463"/>
                <a:gd name="connsiteY273" fmla="*/ 980101 h 1572794"/>
                <a:gd name="connsiteX274" fmla="*/ 153601 w 9376463"/>
                <a:gd name="connsiteY274" fmla="*/ 990341 h 1572794"/>
                <a:gd name="connsiteX275" fmla="*/ 151000 w 9376463"/>
                <a:gd name="connsiteY275" fmla="*/ 963682 h 1572794"/>
                <a:gd name="connsiteX276" fmla="*/ 176360 w 9376463"/>
                <a:gd name="connsiteY276" fmla="*/ 937672 h 1572794"/>
                <a:gd name="connsiteX277" fmla="*/ 202369 w 9376463"/>
                <a:gd name="connsiteY277" fmla="*/ 963031 h 1572794"/>
                <a:gd name="connsiteX278" fmla="*/ 200093 w 9376463"/>
                <a:gd name="connsiteY278" fmla="*/ 989366 h 1572794"/>
                <a:gd name="connsiteX279" fmla="*/ 176847 w 9376463"/>
                <a:gd name="connsiteY279" fmla="*/ 1005297 h 1572794"/>
                <a:gd name="connsiteX280" fmla="*/ 176522 w 9376463"/>
                <a:gd name="connsiteY280" fmla="*/ 1005297 h 1572794"/>
                <a:gd name="connsiteX281" fmla="*/ 153439 w 9376463"/>
                <a:gd name="connsiteY281" fmla="*/ 990341 h 157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9376463" h="1572794">
                  <a:moveTo>
                    <a:pt x="163517" y="1496391"/>
                  </a:moveTo>
                  <a:cubicBezTo>
                    <a:pt x="139946" y="1461765"/>
                    <a:pt x="119626" y="1425189"/>
                    <a:pt x="99469" y="1388451"/>
                  </a:cubicBezTo>
                  <a:cubicBezTo>
                    <a:pt x="73459" y="1341309"/>
                    <a:pt x="48913" y="1293354"/>
                    <a:pt x="24203" y="1245561"/>
                  </a:cubicBezTo>
                  <a:cubicBezTo>
                    <a:pt x="20302" y="1238083"/>
                    <a:pt x="16401" y="1230443"/>
                    <a:pt x="12337" y="1222965"/>
                  </a:cubicBezTo>
                  <a:cubicBezTo>
                    <a:pt x="10711" y="1219877"/>
                    <a:pt x="9085" y="1216788"/>
                    <a:pt x="7460" y="1213536"/>
                  </a:cubicBezTo>
                  <a:cubicBezTo>
                    <a:pt x="5672" y="1210285"/>
                    <a:pt x="3396" y="1206709"/>
                    <a:pt x="2095" y="1203295"/>
                  </a:cubicBezTo>
                  <a:cubicBezTo>
                    <a:pt x="145" y="1197931"/>
                    <a:pt x="-668" y="1192729"/>
                    <a:pt x="632" y="1187039"/>
                  </a:cubicBezTo>
                  <a:cubicBezTo>
                    <a:pt x="2258" y="1180700"/>
                    <a:pt x="6322" y="1175335"/>
                    <a:pt x="11686" y="1171921"/>
                  </a:cubicBezTo>
                  <a:cubicBezTo>
                    <a:pt x="21765" y="1165744"/>
                    <a:pt x="36883" y="1167532"/>
                    <a:pt x="44036" y="1177448"/>
                  </a:cubicBezTo>
                  <a:cubicBezTo>
                    <a:pt x="48750" y="1183950"/>
                    <a:pt x="52489" y="1191266"/>
                    <a:pt x="56228" y="1198419"/>
                  </a:cubicBezTo>
                  <a:cubicBezTo>
                    <a:pt x="61105" y="1207685"/>
                    <a:pt x="65981" y="1216788"/>
                    <a:pt x="70858" y="1226053"/>
                  </a:cubicBezTo>
                  <a:cubicBezTo>
                    <a:pt x="84838" y="1252551"/>
                    <a:pt x="98331" y="1279373"/>
                    <a:pt x="112148" y="1305870"/>
                  </a:cubicBezTo>
                  <a:cubicBezTo>
                    <a:pt x="128729" y="1337407"/>
                    <a:pt x="145798" y="1368781"/>
                    <a:pt x="163517" y="1399830"/>
                  </a:cubicBezTo>
                  <a:cubicBezTo>
                    <a:pt x="171970" y="1414623"/>
                    <a:pt x="180424" y="1429416"/>
                    <a:pt x="189689" y="1443722"/>
                  </a:cubicBezTo>
                  <a:cubicBezTo>
                    <a:pt x="194241" y="1450711"/>
                    <a:pt x="198955" y="1457701"/>
                    <a:pt x="203670" y="1464529"/>
                  </a:cubicBezTo>
                  <a:cubicBezTo>
                    <a:pt x="200744" y="1449248"/>
                    <a:pt x="198468" y="1433805"/>
                    <a:pt x="196029" y="1418362"/>
                  </a:cubicBezTo>
                  <a:cubicBezTo>
                    <a:pt x="192290" y="1393978"/>
                    <a:pt x="188714" y="1369594"/>
                    <a:pt x="185463" y="1345210"/>
                  </a:cubicBezTo>
                  <a:cubicBezTo>
                    <a:pt x="182049" y="1320339"/>
                    <a:pt x="179448" y="1295467"/>
                    <a:pt x="177172" y="1270432"/>
                  </a:cubicBezTo>
                  <a:cubicBezTo>
                    <a:pt x="174734" y="1243935"/>
                    <a:pt x="172621" y="1217438"/>
                    <a:pt x="171158" y="1190941"/>
                  </a:cubicBezTo>
                  <a:cubicBezTo>
                    <a:pt x="170020" y="1167694"/>
                    <a:pt x="168882" y="1144286"/>
                    <a:pt x="168394" y="1121040"/>
                  </a:cubicBezTo>
                  <a:cubicBezTo>
                    <a:pt x="168232" y="1109011"/>
                    <a:pt x="168394" y="1096981"/>
                    <a:pt x="168394" y="1085114"/>
                  </a:cubicBezTo>
                  <a:cubicBezTo>
                    <a:pt x="168394" y="1076499"/>
                    <a:pt x="168882" y="1067883"/>
                    <a:pt x="170182" y="1059429"/>
                  </a:cubicBezTo>
                  <a:cubicBezTo>
                    <a:pt x="172133" y="1046100"/>
                    <a:pt x="184000" y="1036021"/>
                    <a:pt x="197817" y="1037646"/>
                  </a:cubicBezTo>
                  <a:cubicBezTo>
                    <a:pt x="211310" y="1039272"/>
                    <a:pt x="221064" y="1051789"/>
                    <a:pt x="219601" y="1065282"/>
                  </a:cubicBezTo>
                  <a:cubicBezTo>
                    <a:pt x="219601" y="1066582"/>
                    <a:pt x="219438" y="1068045"/>
                    <a:pt x="219275" y="1069346"/>
                  </a:cubicBezTo>
                  <a:cubicBezTo>
                    <a:pt x="218137" y="1094542"/>
                    <a:pt x="218950" y="1119902"/>
                    <a:pt x="220088" y="1144936"/>
                  </a:cubicBezTo>
                  <a:cubicBezTo>
                    <a:pt x="221226" y="1172409"/>
                    <a:pt x="222689" y="1199882"/>
                    <a:pt x="224640" y="1227191"/>
                  </a:cubicBezTo>
                  <a:cubicBezTo>
                    <a:pt x="228054" y="1269782"/>
                    <a:pt x="232280" y="1312048"/>
                    <a:pt x="238295" y="1354314"/>
                  </a:cubicBezTo>
                  <a:cubicBezTo>
                    <a:pt x="241221" y="1375284"/>
                    <a:pt x="244472" y="1396254"/>
                    <a:pt x="247886" y="1417224"/>
                  </a:cubicBezTo>
                  <a:cubicBezTo>
                    <a:pt x="249349" y="1426327"/>
                    <a:pt x="250975" y="1435431"/>
                    <a:pt x="252600" y="1444534"/>
                  </a:cubicBezTo>
                  <a:cubicBezTo>
                    <a:pt x="254713" y="1455914"/>
                    <a:pt x="257314" y="1467293"/>
                    <a:pt x="259590" y="1478835"/>
                  </a:cubicBezTo>
                  <a:cubicBezTo>
                    <a:pt x="260403" y="1483223"/>
                    <a:pt x="259915" y="1487613"/>
                    <a:pt x="258290" y="1491677"/>
                  </a:cubicBezTo>
                  <a:cubicBezTo>
                    <a:pt x="269669" y="1492490"/>
                    <a:pt x="281048" y="1493465"/>
                    <a:pt x="292427" y="1494765"/>
                  </a:cubicBezTo>
                  <a:cubicBezTo>
                    <a:pt x="292753" y="1492814"/>
                    <a:pt x="292915" y="1490864"/>
                    <a:pt x="293240" y="1489076"/>
                  </a:cubicBezTo>
                  <a:cubicBezTo>
                    <a:pt x="295028" y="1476884"/>
                    <a:pt x="297142" y="1464692"/>
                    <a:pt x="299417" y="1452662"/>
                  </a:cubicBezTo>
                  <a:cubicBezTo>
                    <a:pt x="304294" y="1425515"/>
                    <a:pt x="309496" y="1398530"/>
                    <a:pt x="315348" y="1371708"/>
                  </a:cubicBezTo>
                  <a:cubicBezTo>
                    <a:pt x="326402" y="1319851"/>
                    <a:pt x="337294" y="1267994"/>
                    <a:pt x="351112" y="1216950"/>
                  </a:cubicBezTo>
                  <a:cubicBezTo>
                    <a:pt x="366067" y="1161843"/>
                    <a:pt x="383461" y="1107710"/>
                    <a:pt x="402806" y="1054065"/>
                  </a:cubicBezTo>
                  <a:cubicBezTo>
                    <a:pt x="407520" y="1041223"/>
                    <a:pt x="422963" y="1035045"/>
                    <a:pt x="435318" y="1039923"/>
                  </a:cubicBezTo>
                  <a:cubicBezTo>
                    <a:pt x="448322" y="1045125"/>
                    <a:pt x="454012" y="1059592"/>
                    <a:pt x="449460" y="1072435"/>
                  </a:cubicBezTo>
                  <a:cubicBezTo>
                    <a:pt x="439869" y="1099094"/>
                    <a:pt x="431091" y="1125917"/>
                    <a:pt x="422150" y="1152739"/>
                  </a:cubicBezTo>
                  <a:cubicBezTo>
                    <a:pt x="407520" y="1198581"/>
                    <a:pt x="394840" y="1245236"/>
                    <a:pt x="383949" y="1292053"/>
                  </a:cubicBezTo>
                  <a:cubicBezTo>
                    <a:pt x="378422" y="1315949"/>
                    <a:pt x="373382" y="1340008"/>
                    <a:pt x="368180" y="1363904"/>
                  </a:cubicBezTo>
                  <a:cubicBezTo>
                    <a:pt x="362978" y="1388126"/>
                    <a:pt x="357939" y="1412348"/>
                    <a:pt x="353387" y="1436569"/>
                  </a:cubicBezTo>
                  <a:cubicBezTo>
                    <a:pt x="353550" y="1435431"/>
                    <a:pt x="353713" y="1434455"/>
                    <a:pt x="354038" y="1433317"/>
                  </a:cubicBezTo>
                  <a:cubicBezTo>
                    <a:pt x="351599" y="1446810"/>
                    <a:pt x="349161" y="1460302"/>
                    <a:pt x="346885" y="1473957"/>
                  </a:cubicBezTo>
                  <a:cubicBezTo>
                    <a:pt x="345422" y="1482899"/>
                    <a:pt x="343796" y="1491839"/>
                    <a:pt x="342658" y="1500780"/>
                  </a:cubicBezTo>
                  <a:cubicBezTo>
                    <a:pt x="346885" y="1501268"/>
                    <a:pt x="351112" y="1501918"/>
                    <a:pt x="355338" y="1502405"/>
                  </a:cubicBezTo>
                  <a:cubicBezTo>
                    <a:pt x="357289" y="1497529"/>
                    <a:pt x="359565" y="1492814"/>
                    <a:pt x="361841" y="1488101"/>
                  </a:cubicBezTo>
                  <a:cubicBezTo>
                    <a:pt x="367042" y="1477046"/>
                    <a:pt x="372895" y="1465992"/>
                    <a:pt x="378747" y="1455263"/>
                  </a:cubicBezTo>
                  <a:cubicBezTo>
                    <a:pt x="391101" y="1432342"/>
                    <a:pt x="403781" y="1409421"/>
                    <a:pt x="417111" y="1387150"/>
                  </a:cubicBezTo>
                  <a:cubicBezTo>
                    <a:pt x="445071" y="1340659"/>
                    <a:pt x="475145" y="1295467"/>
                    <a:pt x="507819" y="1252063"/>
                  </a:cubicBezTo>
                  <a:cubicBezTo>
                    <a:pt x="535455" y="1215325"/>
                    <a:pt x="566178" y="1181187"/>
                    <a:pt x="597878" y="1147862"/>
                  </a:cubicBezTo>
                  <a:cubicBezTo>
                    <a:pt x="607306" y="1137946"/>
                    <a:pt x="623400" y="1137621"/>
                    <a:pt x="633316" y="1147050"/>
                  </a:cubicBezTo>
                  <a:cubicBezTo>
                    <a:pt x="643394" y="1156478"/>
                    <a:pt x="643394" y="1172572"/>
                    <a:pt x="634129" y="1182487"/>
                  </a:cubicBezTo>
                  <a:cubicBezTo>
                    <a:pt x="612508" y="1205896"/>
                    <a:pt x="591050" y="1229305"/>
                    <a:pt x="570242" y="1253364"/>
                  </a:cubicBezTo>
                  <a:cubicBezTo>
                    <a:pt x="537405" y="1293678"/>
                    <a:pt x="507982" y="1336432"/>
                    <a:pt x="480022" y="1380323"/>
                  </a:cubicBezTo>
                  <a:cubicBezTo>
                    <a:pt x="466204" y="1402757"/>
                    <a:pt x="452549" y="1425352"/>
                    <a:pt x="439707" y="1448436"/>
                  </a:cubicBezTo>
                  <a:cubicBezTo>
                    <a:pt x="428165" y="1469081"/>
                    <a:pt x="416948" y="1489888"/>
                    <a:pt x="406545" y="1511184"/>
                  </a:cubicBezTo>
                  <a:cubicBezTo>
                    <a:pt x="411584" y="1512485"/>
                    <a:pt x="416461" y="1513785"/>
                    <a:pt x="421337" y="1515248"/>
                  </a:cubicBezTo>
                  <a:cubicBezTo>
                    <a:pt x="423776" y="1512972"/>
                    <a:pt x="426052" y="1510696"/>
                    <a:pt x="428328" y="1508583"/>
                  </a:cubicBezTo>
                  <a:lnTo>
                    <a:pt x="427190" y="1509558"/>
                  </a:lnTo>
                  <a:cubicBezTo>
                    <a:pt x="466204" y="1473632"/>
                    <a:pt x="508957" y="1441933"/>
                    <a:pt x="550898" y="1409584"/>
                  </a:cubicBezTo>
                  <a:cubicBezTo>
                    <a:pt x="570242" y="1394629"/>
                    <a:pt x="589587" y="1379836"/>
                    <a:pt x="608769" y="1364555"/>
                  </a:cubicBezTo>
                  <a:cubicBezTo>
                    <a:pt x="627951" y="1349274"/>
                    <a:pt x="646483" y="1333181"/>
                    <a:pt x="665990" y="1318225"/>
                  </a:cubicBezTo>
                  <a:cubicBezTo>
                    <a:pt x="676719" y="1309934"/>
                    <a:pt x="692325" y="1311072"/>
                    <a:pt x="700941" y="1321802"/>
                  </a:cubicBezTo>
                  <a:cubicBezTo>
                    <a:pt x="709394" y="1332205"/>
                    <a:pt x="707931" y="1348461"/>
                    <a:pt x="697364" y="1356752"/>
                  </a:cubicBezTo>
                  <a:cubicBezTo>
                    <a:pt x="678507" y="1371545"/>
                    <a:pt x="660463" y="1387313"/>
                    <a:pt x="641769" y="1402106"/>
                  </a:cubicBezTo>
                  <a:cubicBezTo>
                    <a:pt x="622099" y="1417549"/>
                    <a:pt x="602267" y="1432830"/>
                    <a:pt x="582434" y="1448273"/>
                  </a:cubicBezTo>
                  <a:cubicBezTo>
                    <a:pt x="560814" y="1465180"/>
                    <a:pt x="539193" y="1482085"/>
                    <a:pt x="517573" y="1499155"/>
                  </a:cubicBezTo>
                  <a:cubicBezTo>
                    <a:pt x="498228" y="1514435"/>
                    <a:pt x="479371" y="1530041"/>
                    <a:pt x="461165" y="1546622"/>
                  </a:cubicBezTo>
                  <a:cubicBezTo>
                    <a:pt x="458401" y="1549386"/>
                    <a:pt x="455638" y="1551987"/>
                    <a:pt x="453037" y="1554912"/>
                  </a:cubicBezTo>
                  <a:cubicBezTo>
                    <a:pt x="449948" y="1564829"/>
                    <a:pt x="440357" y="1572794"/>
                    <a:pt x="429465" y="1572794"/>
                  </a:cubicBezTo>
                  <a:cubicBezTo>
                    <a:pt x="422313" y="1572794"/>
                    <a:pt x="415810" y="1569868"/>
                    <a:pt x="411259" y="1564991"/>
                  </a:cubicBezTo>
                  <a:cubicBezTo>
                    <a:pt x="410609" y="1564991"/>
                    <a:pt x="409958" y="1564666"/>
                    <a:pt x="409145" y="1564503"/>
                  </a:cubicBezTo>
                  <a:cubicBezTo>
                    <a:pt x="400042" y="1561578"/>
                    <a:pt x="390614" y="1559301"/>
                    <a:pt x="381185" y="1557351"/>
                  </a:cubicBezTo>
                  <a:cubicBezTo>
                    <a:pt x="356801" y="1552962"/>
                    <a:pt x="331929" y="1550198"/>
                    <a:pt x="307383" y="1547272"/>
                  </a:cubicBezTo>
                  <a:cubicBezTo>
                    <a:pt x="281861" y="1544183"/>
                    <a:pt x="256177" y="1542070"/>
                    <a:pt x="230492" y="1540607"/>
                  </a:cubicBezTo>
                  <a:cubicBezTo>
                    <a:pt x="221389" y="1540119"/>
                    <a:pt x="212448" y="1539795"/>
                    <a:pt x="203345" y="1539632"/>
                  </a:cubicBezTo>
                  <a:cubicBezTo>
                    <a:pt x="199281" y="1539632"/>
                    <a:pt x="195379" y="1539632"/>
                    <a:pt x="191315" y="1539632"/>
                  </a:cubicBezTo>
                  <a:cubicBezTo>
                    <a:pt x="190177" y="1539632"/>
                    <a:pt x="189039" y="1539632"/>
                    <a:pt x="187901" y="1539632"/>
                  </a:cubicBezTo>
                  <a:cubicBezTo>
                    <a:pt x="184650" y="1539632"/>
                    <a:pt x="181236" y="1539632"/>
                    <a:pt x="178148" y="1539307"/>
                  </a:cubicBezTo>
                  <a:lnTo>
                    <a:pt x="177497" y="1539307"/>
                  </a:lnTo>
                  <a:cubicBezTo>
                    <a:pt x="171970" y="1538332"/>
                    <a:pt x="166606" y="1535731"/>
                    <a:pt x="162705" y="1531504"/>
                  </a:cubicBezTo>
                  <a:lnTo>
                    <a:pt x="162379" y="1531179"/>
                  </a:lnTo>
                  <a:lnTo>
                    <a:pt x="162379" y="1531179"/>
                  </a:lnTo>
                  <a:cubicBezTo>
                    <a:pt x="161404" y="1530041"/>
                    <a:pt x="160429" y="1528741"/>
                    <a:pt x="159453" y="1527440"/>
                  </a:cubicBezTo>
                  <a:cubicBezTo>
                    <a:pt x="157015" y="1523539"/>
                    <a:pt x="155877" y="1519149"/>
                    <a:pt x="155714" y="1514760"/>
                  </a:cubicBezTo>
                  <a:cubicBezTo>
                    <a:pt x="155714" y="1511347"/>
                    <a:pt x="156202" y="1508095"/>
                    <a:pt x="157503" y="1504844"/>
                  </a:cubicBezTo>
                  <a:cubicBezTo>
                    <a:pt x="157828" y="1503869"/>
                    <a:pt x="158315" y="1502893"/>
                    <a:pt x="158803" y="1502080"/>
                  </a:cubicBezTo>
                  <a:lnTo>
                    <a:pt x="158803" y="1502080"/>
                  </a:lnTo>
                  <a:lnTo>
                    <a:pt x="158803" y="1501756"/>
                  </a:lnTo>
                  <a:lnTo>
                    <a:pt x="158966" y="1501756"/>
                  </a:lnTo>
                  <a:lnTo>
                    <a:pt x="158966" y="1501430"/>
                  </a:lnTo>
                  <a:cubicBezTo>
                    <a:pt x="160104" y="1499479"/>
                    <a:pt x="161404" y="1497854"/>
                    <a:pt x="163030" y="1496391"/>
                  </a:cubicBezTo>
                  <a:lnTo>
                    <a:pt x="163030" y="1496391"/>
                  </a:lnTo>
                  <a:close/>
                  <a:moveTo>
                    <a:pt x="8997516" y="655956"/>
                  </a:moveTo>
                  <a:cubicBezTo>
                    <a:pt x="8971831" y="654493"/>
                    <a:pt x="8946634" y="651566"/>
                    <a:pt x="8921438" y="646853"/>
                  </a:cubicBezTo>
                  <a:cubicBezTo>
                    <a:pt x="8888600" y="640675"/>
                    <a:pt x="8858202" y="626695"/>
                    <a:pt x="8828616" y="611740"/>
                  </a:cubicBezTo>
                  <a:cubicBezTo>
                    <a:pt x="8814310" y="604424"/>
                    <a:pt x="8800493" y="595971"/>
                    <a:pt x="8787650" y="586542"/>
                  </a:cubicBezTo>
                  <a:cubicBezTo>
                    <a:pt x="8780497" y="581178"/>
                    <a:pt x="8773670" y="575488"/>
                    <a:pt x="8767006" y="569474"/>
                  </a:cubicBezTo>
                  <a:cubicBezTo>
                    <a:pt x="8759853" y="562809"/>
                    <a:pt x="8751400" y="554030"/>
                    <a:pt x="8750424" y="543789"/>
                  </a:cubicBezTo>
                  <a:cubicBezTo>
                    <a:pt x="8749774" y="537125"/>
                    <a:pt x="8750912" y="530947"/>
                    <a:pt x="8754976" y="525420"/>
                  </a:cubicBezTo>
                  <a:cubicBezTo>
                    <a:pt x="8758878" y="520055"/>
                    <a:pt x="8764892" y="516479"/>
                    <a:pt x="8771394" y="515504"/>
                  </a:cubicBezTo>
                  <a:cubicBezTo>
                    <a:pt x="8781798" y="514041"/>
                    <a:pt x="8793015" y="519893"/>
                    <a:pt x="8797567" y="529321"/>
                  </a:cubicBezTo>
                  <a:cubicBezTo>
                    <a:pt x="8800980" y="532573"/>
                    <a:pt x="8804557" y="535824"/>
                    <a:pt x="8808133" y="538912"/>
                  </a:cubicBezTo>
                  <a:cubicBezTo>
                    <a:pt x="8813985" y="543464"/>
                    <a:pt x="8820000" y="547691"/>
                    <a:pt x="8826015" y="551917"/>
                  </a:cubicBezTo>
                  <a:cubicBezTo>
                    <a:pt x="8840808" y="561183"/>
                    <a:pt x="8856088" y="569149"/>
                    <a:pt x="8871694" y="576951"/>
                  </a:cubicBezTo>
                  <a:cubicBezTo>
                    <a:pt x="8881936" y="581666"/>
                    <a:pt x="8892339" y="585893"/>
                    <a:pt x="8903068" y="589794"/>
                  </a:cubicBezTo>
                  <a:cubicBezTo>
                    <a:pt x="8915098" y="593533"/>
                    <a:pt x="8927127" y="596621"/>
                    <a:pt x="8939644" y="599060"/>
                  </a:cubicBezTo>
                  <a:cubicBezTo>
                    <a:pt x="8962402" y="602636"/>
                    <a:pt x="8985161" y="604912"/>
                    <a:pt x="9008244" y="606213"/>
                  </a:cubicBezTo>
                  <a:cubicBezTo>
                    <a:pt x="9023525" y="606862"/>
                    <a:pt x="9038805" y="607188"/>
                    <a:pt x="9054086" y="606375"/>
                  </a:cubicBezTo>
                  <a:cubicBezTo>
                    <a:pt x="9068880" y="604912"/>
                    <a:pt x="9083672" y="602311"/>
                    <a:pt x="9098465" y="599385"/>
                  </a:cubicBezTo>
                  <a:cubicBezTo>
                    <a:pt x="9097165" y="599385"/>
                    <a:pt x="9095701" y="599385"/>
                    <a:pt x="9094401" y="599385"/>
                  </a:cubicBezTo>
                  <a:cubicBezTo>
                    <a:pt x="9083347" y="599385"/>
                    <a:pt x="9072293" y="598734"/>
                    <a:pt x="9061564" y="597109"/>
                  </a:cubicBezTo>
                  <a:cubicBezTo>
                    <a:pt x="9046771" y="594833"/>
                    <a:pt x="9032465" y="589794"/>
                    <a:pt x="9018323" y="584755"/>
                  </a:cubicBezTo>
                  <a:cubicBezTo>
                    <a:pt x="8993614" y="575976"/>
                    <a:pt x="8970368" y="563621"/>
                    <a:pt x="8947772" y="550454"/>
                  </a:cubicBezTo>
                  <a:cubicBezTo>
                    <a:pt x="8932816" y="541676"/>
                    <a:pt x="8918836" y="531760"/>
                    <a:pt x="8905019" y="521356"/>
                  </a:cubicBezTo>
                  <a:cubicBezTo>
                    <a:pt x="8890714" y="510627"/>
                    <a:pt x="8876734" y="499573"/>
                    <a:pt x="8862915" y="488194"/>
                  </a:cubicBezTo>
                  <a:cubicBezTo>
                    <a:pt x="8849261" y="476977"/>
                    <a:pt x="8836256" y="464948"/>
                    <a:pt x="8824714" y="451618"/>
                  </a:cubicBezTo>
                  <a:cubicBezTo>
                    <a:pt x="8819024" y="444953"/>
                    <a:pt x="8813498" y="438288"/>
                    <a:pt x="8808621" y="430973"/>
                  </a:cubicBezTo>
                  <a:cubicBezTo>
                    <a:pt x="8805695" y="426746"/>
                    <a:pt x="8803093" y="422194"/>
                    <a:pt x="8801631" y="417155"/>
                  </a:cubicBezTo>
                  <a:cubicBezTo>
                    <a:pt x="8800493" y="413416"/>
                    <a:pt x="8800493" y="409677"/>
                    <a:pt x="8800817" y="405938"/>
                  </a:cubicBezTo>
                  <a:cubicBezTo>
                    <a:pt x="8801793" y="393584"/>
                    <a:pt x="8813335" y="384156"/>
                    <a:pt x="8825201" y="383993"/>
                  </a:cubicBezTo>
                  <a:cubicBezTo>
                    <a:pt x="8836256" y="383993"/>
                    <a:pt x="8845521" y="390983"/>
                    <a:pt x="8849098" y="401061"/>
                  </a:cubicBezTo>
                  <a:cubicBezTo>
                    <a:pt x="8849911" y="402362"/>
                    <a:pt x="8850723" y="403662"/>
                    <a:pt x="8851699" y="405125"/>
                  </a:cubicBezTo>
                  <a:cubicBezTo>
                    <a:pt x="8856414" y="411628"/>
                    <a:pt x="8861777" y="417805"/>
                    <a:pt x="8867142" y="423820"/>
                  </a:cubicBezTo>
                  <a:cubicBezTo>
                    <a:pt x="8875758" y="432761"/>
                    <a:pt x="8885024" y="441052"/>
                    <a:pt x="8894452" y="449342"/>
                  </a:cubicBezTo>
                  <a:cubicBezTo>
                    <a:pt x="8916885" y="467874"/>
                    <a:pt x="8939969" y="485756"/>
                    <a:pt x="8964191" y="502012"/>
                  </a:cubicBezTo>
                  <a:cubicBezTo>
                    <a:pt x="8978008" y="510464"/>
                    <a:pt x="8991988" y="518430"/>
                    <a:pt x="9006456" y="525745"/>
                  </a:cubicBezTo>
                  <a:cubicBezTo>
                    <a:pt x="9021411" y="532573"/>
                    <a:pt x="9036529" y="538425"/>
                    <a:pt x="9051973" y="543627"/>
                  </a:cubicBezTo>
                  <a:cubicBezTo>
                    <a:pt x="9057500" y="545090"/>
                    <a:pt x="9063027" y="546390"/>
                    <a:pt x="9068554" y="547691"/>
                  </a:cubicBezTo>
                  <a:cubicBezTo>
                    <a:pt x="9072130" y="548179"/>
                    <a:pt x="9075707" y="548666"/>
                    <a:pt x="9079283" y="548829"/>
                  </a:cubicBezTo>
                  <a:cubicBezTo>
                    <a:pt x="9097815" y="549479"/>
                    <a:pt x="9116184" y="548341"/>
                    <a:pt x="9134554" y="547040"/>
                  </a:cubicBezTo>
                  <a:cubicBezTo>
                    <a:pt x="9150972" y="545902"/>
                    <a:pt x="9167553" y="545253"/>
                    <a:pt x="9184134" y="544277"/>
                  </a:cubicBezTo>
                  <a:cubicBezTo>
                    <a:pt x="9191124" y="543627"/>
                    <a:pt x="9197952" y="542652"/>
                    <a:pt x="9204780" y="541351"/>
                  </a:cubicBezTo>
                  <a:cubicBezTo>
                    <a:pt x="9209331" y="540213"/>
                    <a:pt x="9213720" y="538912"/>
                    <a:pt x="9218272" y="537449"/>
                  </a:cubicBezTo>
                  <a:cubicBezTo>
                    <a:pt x="9217459" y="536962"/>
                    <a:pt x="9216809" y="536637"/>
                    <a:pt x="9215996" y="536149"/>
                  </a:cubicBezTo>
                  <a:cubicBezTo>
                    <a:pt x="9196489" y="524445"/>
                    <a:pt x="9178282" y="510302"/>
                    <a:pt x="9160400" y="496322"/>
                  </a:cubicBezTo>
                  <a:cubicBezTo>
                    <a:pt x="9120248" y="465110"/>
                    <a:pt x="9083022" y="430485"/>
                    <a:pt x="9047096" y="394722"/>
                  </a:cubicBezTo>
                  <a:cubicBezTo>
                    <a:pt x="9031490" y="379116"/>
                    <a:pt x="9016048" y="363348"/>
                    <a:pt x="9000929" y="347417"/>
                  </a:cubicBezTo>
                  <a:cubicBezTo>
                    <a:pt x="8993289" y="339452"/>
                    <a:pt x="8985648" y="331324"/>
                    <a:pt x="8978008" y="323196"/>
                  </a:cubicBezTo>
                  <a:cubicBezTo>
                    <a:pt x="8971181" y="315880"/>
                    <a:pt x="8964515" y="308727"/>
                    <a:pt x="8959802" y="299949"/>
                  </a:cubicBezTo>
                  <a:cubicBezTo>
                    <a:pt x="8957038" y="294260"/>
                    <a:pt x="8955900" y="288407"/>
                    <a:pt x="8957525" y="282068"/>
                  </a:cubicBezTo>
                  <a:cubicBezTo>
                    <a:pt x="8959152" y="275890"/>
                    <a:pt x="8963053" y="270364"/>
                    <a:pt x="8968579" y="266949"/>
                  </a:cubicBezTo>
                  <a:cubicBezTo>
                    <a:pt x="8979959" y="259959"/>
                    <a:pt x="8995728" y="263536"/>
                    <a:pt x="9002718" y="275077"/>
                  </a:cubicBezTo>
                  <a:cubicBezTo>
                    <a:pt x="9003042" y="275728"/>
                    <a:pt x="9003530" y="276378"/>
                    <a:pt x="9003856" y="276866"/>
                  </a:cubicBezTo>
                  <a:cubicBezTo>
                    <a:pt x="9006944" y="280767"/>
                    <a:pt x="9010195" y="284343"/>
                    <a:pt x="9013446" y="287920"/>
                  </a:cubicBezTo>
                  <a:cubicBezTo>
                    <a:pt x="9037993" y="314092"/>
                    <a:pt x="9063189" y="339776"/>
                    <a:pt x="9088712" y="364973"/>
                  </a:cubicBezTo>
                  <a:cubicBezTo>
                    <a:pt x="9101716" y="377815"/>
                    <a:pt x="9114883" y="390658"/>
                    <a:pt x="9128376" y="402850"/>
                  </a:cubicBezTo>
                  <a:cubicBezTo>
                    <a:pt x="9141381" y="414554"/>
                    <a:pt x="9154711" y="426096"/>
                    <a:pt x="9168041" y="437475"/>
                  </a:cubicBezTo>
                  <a:cubicBezTo>
                    <a:pt x="9189336" y="455031"/>
                    <a:pt x="9211281" y="472101"/>
                    <a:pt x="9234528" y="487218"/>
                  </a:cubicBezTo>
                  <a:cubicBezTo>
                    <a:pt x="9242005" y="491770"/>
                    <a:pt x="9249646" y="495997"/>
                    <a:pt x="9257449" y="499898"/>
                  </a:cubicBezTo>
                  <a:cubicBezTo>
                    <a:pt x="9258587" y="500386"/>
                    <a:pt x="9259725" y="500873"/>
                    <a:pt x="9260863" y="501361"/>
                  </a:cubicBezTo>
                  <a:cubicBezTo>
                    <a:pt x="9261025" y="489982"/>
                    <a:pt x="9261838" y="478765"/>
                    <a:pt x="9262488" y="467386"/>
                  </a:cubicBezTo>
                  <a:lnTo>
                    <a:pt x="9262488" y="470800"/>
                  </a:lnTo>
                  <a:cubicBezTo>
                    <a:pt x="9262651" y="462347"/>
                    <a:pt x="9262814" y="454056"/>
                    <a:pt x="9262163" y="445603"/>
                  </a:cubicBezTo>
                  <a:cubicBezTo>
                    <a:pt x="9260375" y="426421"/>
                    <a:pt x="9257286" y="407401"/>
                    <a:pt x="9253385" y="388544"/>
                  </a:cubicBezTo>
                  <a:cubicBezTo>
                    <a:pt x="9246558" y="358146"/>
                    <a:pt x="9237129" y="328722"/>
                    <a:pt x="9226888" y="299461"/>
                  </a:cubicBezTo>
                  <a:cubicBezTo>
                    <a:pt x="9223312" y="289870"/>
                    <a:pt x="9219572" y="280442"/>
                    <a:pt x="9215345" y="271176"/>
                  </a:cubicBezTo>
                  <a:cubicBezTo>
                    <a:pt x="9211281" y="261910"/>
                    <a:pt x="9206568" y="252969"/>
                    <a:pt x="9201854" y="243866"/>
                  </a:cubicBezTo>
                  <a:cubicBezTo>
                    <a:pt x="9189824" y="221920"/>
                    <a:pt x="9176819" y="200462"/>
                    <a:pt x="9163327" y="179493"/>
                  </a:cubicBezTo>
                  <a:cubicBezTo>
                    <a:pt x="9156824" y="169251"/>
                    <a:pt x="9149997" y="159010"/>
                    <a:pt x="9143982" y="148443"/>
                  </a:cubicBezTo>
                  <a:cubicBezTo>
                    <a:pt x="9137642" y="137389"/>
                    <a:pt x="9129352" y="124872"/>
                    <a:pt x="9130652" y="111542"/>
                  </a:cubicBezTo>
                  <a:cubicBezTo>
                    <a:pt x="9131952" y="99188"/>
                    <a:pt x="9142844" y="89759"/>
                    <a:pt x="9155036" y="89597"/>
                  </a:cubicBezTo>
                  <a:cubicBezTo>
                    <a:pt x="9166090" y="89597"/>
                    <a:pt x="9177144" y="97399"/>
                    <a:pt x="9179583" y="108453"/>
                  </a:cubicBezTo>
                  <a:cubicBezTo>
                    <a:pt x="9180233" y="109754"/>
                    <a:pt x="9180720" y="111054"/>
                    <a:pt x="9181371" y="112355"/>
                  </a:cubicBezTo>
                  <a:cubicBezTo>
                    <a:pt x="9194050" y="134951"/>
                    <a:pt x="9209006" y="156409"/>
                    <a:pt x="9222661" y="178517"/>
                  </a:cubicBezTo>
                  <a:cubicBezTo>
                    <a:pt x="9236641" y="201275"/>
                    <a:pt x="9249484" y="224684"/>
                    <a:pt x="9261025" y="248743"/>
                  </a:cubicBezTo>
                  <a:cubicBezTo>
                    <a:pt x="9266715" y="260773"/>
                    <a:pt x="9271429" y="273289"/>
                    <a:pt x="9275981" y="285644"/>
                  </a:cubicBezTo>
                  <a:cubicBezTo>
                    <a:pt x="9280532" y="298324"/>
                    <a:pt x="9284922" y="311004"/>
                    <a:pt x="9288986" y="323845"/>
                  </a:cubicBezTo>
                  <a:cubicBezTo>
                    <a:pt x="9297276" y="349042"/>
                    <a:pt x="9303454" y="375377"/>
                    <a:pt x="9308005" y="401549"/>
                  </a:cubicBezTo>
                  <a:cubicBezTo>
                    <a:pt x="9309468" y="409840"/>
                    <a:pt x="9310768" y="418130"/>
                    <a:pt x="9311906" y="426421"/>
                  </a:cubicBezTo>
                  <a:cubicBezTo>
                    <a:pt x="9312720" y="423982"/>
                    <a:pt x="9313695" y="421381"/>
                    <a:pt x="9314508" y="418943"/>
                  </a:cubicBezTo>
                  <a:cubicBezTo>
                    <a:pt x="9316458" y="412278"/>
                    <a:pt x="9318246" y="405451"/>
                    <a:pt x="9319547" y="398623"/>
                  </a:cubicBezTo>
                  <a:cubicBezTo>
                    <a:pt x="9322798" y="380254"/>
                    <a:pt x="9324586" y="361722"/>
                    <a:pt x="9325724" y="343190"/>
                  </a:cubicBezTo>
                  <a:cubicBezTo>
                    <a:pt x="9326374" y="318969"/>
                    <a:pt x="9324424" y="294748"/>
                    <a:pt x="9322798" y="270688"/>
                  </a:cubicBezTo>
                  <a:cubicBezTo>
                    <a:pt x="9322798" y="271339"/>
                    <a:pt x="9322798" y="271989"/>
                    <a:pt x="9322798" y="272639"/>
                  </a:cubicBezTo>
                  <a:cubicBezTo>
                    <a:pt x="9321660" y="258821"/>
                    <a:pt x="9320360" y="245166"/>
                    <a:pt x="9318409" y="231349"/>
                  </a:cubicBezTo>
                  <a:cubicBezTo>
                    <a:pt x="9316784" y="219157"/>
                    <a:pt x="9314345" y="206802"/>
                    <a:pt x="9314670" y="194448"/>
                  </a:cubicBezTo>
                  <a:cubicBezTo>
                    <a:pt x="9314995" y="180955"/>
                    <a:pt x="9325236" y="169413"/>
                    <a:pt x="9339216" y="169251"/>
                  </a:cubicBezTo>
                  <a:cubicBezTo>
                    <a:pt x="9352872" y="169088"/>
                    <a:pt x="9363925" y="180305"/>
                    <a:pt x="9364414" y="193797"/>
                  </a:cubicBezTo>
                  <a:cubicBezTo>
                    <a:pt x="9364414" y="195261"/>
                    <a:pt x="9364414" y="196886"/>
                    <a:pt x="9364576" y="198512"/>
                  </a:cubicBezTo>
                  <a:cubicBezTo>
                    <a:pt x="9365876" y="210704"/>
                    <a:pt x="9367827" y="222733"/>
                    <a:pt x="9369453" y="234763"/>
                  </a:cubicBezTo>
                  <a:cubicBezTo>
                    <a:pt x="9371241" y="247930"/>
                    <a:pt x="9372379" y="261097"/>
                    <a:pt x="9373354" y="274428"/>
                  </a:cubicBezTo>
                  <a:cubicBezTo>
                    <a:pt x="9374492" y="287920"/>
                    <a:pt x="9375305" y="301413"/>
                    <a:pt x="9376117" y="314905"/>
                  </a:cubicBezTo>
                  <a:cubicBezTo>
                    <a:pt x="9376768" y="328397"/>
                    <a:pt x="9376443" y="341565"/>
                    <a:pt x="9375630" y="355057"/>
                  </a:cubicBezTo>
                  <a:cubicBezTo>
                    <a:pt x="9374330" y="379441"/>
                    <a:pt x="9371241" y="404313"/>
                    <a:pt x="9365064" y="428046"/>
                  </a:cubicBezTo>
                  <a:cubicBezTo>
                    <a:pt x="9358723" y="451943"/>
                    <a:pt x="9348158" y="474539"/>
                    <a:pt x="9337428" y="496647"/>
                  </a:cubicBezTo>
                  <a:cubicBezTo>
                    <a:pt x="9332877" y="505913"/>
                    <a:pt x="9328000" y="515016"/>
                    <a:pt x="9322147" y="523632"/>
                  </a:cubicBezTo>
                  <a:cubicBezTo>
                    <a:pt x="9317434" y="530622"/>
                    <a:pt x="9309143" y="534361"/>
                    <a:pt x="9300852" y="534361"/>
                  </a:cubicBezTo>
                  <a:cubicBezTo>
                    <a:pt x="9298576" y="534361"/>
                    <a:pt x="9296464" y="534036"/>
                    <a:pt x="9294188" y="533548"/>
                  </a:cubicBezTo>
                  <a:cubicBezTo>
                    <a:pt x="9294188" y="535499"/>
                    <a:pt x="9293862" y="537287"/>
                    <a:pt x="9293375" y="539237"/>
                  </a:cubicBezTo>
                  <a:cubicBezTo>
                    <a:pt x="9290773" y="549641"/>
                    <a:pt x="9280695" y="558094"/>
                    <a:pt x="9269966" y="558745"/>
                  </a:cubicBezTo>
                  <a:cubicBezTo>
                    <a:pt x="9268340" y="566548"/>
                    <a:pt x="9262976" y="573375"/>
                    <a:pt x="9255336" y="576951"/>
                  </a:cubicBezTo>
                  <a:cubicBezTo>
                    <a:pt x="9247045" y="580853"/>
                    <a:pt x="9238430" y="584104"/>
                    <a:pt x="9229813" y="586868"/>
                  </a:cubicBezTo>
                  <a:cubicBezTo>
                    <a:pt x="9230139" y="595808"/>
                    <a:pt x="9225912" y="604749"/>
                    <a:pt x="9217784" y="609301"/>
                  </a:cubicBezTo>
                  <a:cubicBezTo>
                    <a:pt x="9206568" y="615641"/>
                    <a:pt x="9195025" y="621331"/>
                    <a:pt x="9183322" y="626695"/>
                  </a:cubicBezTo>
                  <a:cubicBezTo>
                    <a:pt x="9172755" y="631572"/>
                    <a:pt x="9162026" y="636124"/>
                    <a:pt x="9150810" y="639374"/>
                  </a:cubicBezTo>
                  <a:cubicBezTo>
                    <a:pt x="9138618" y="642951"/>
                    <a:pt x="9126263" y="645389"/>
                    <a:pt x="9113745" y="647665"/>
                  </a:cubicBezTo>
                  <a:cubicBezTo>
                    <a:pt x="9101066" y="650103"/>
                    <a:pt x="9088386" y="652542"/>
                    <a:pt x="9075544" y="654655"/>
                  </a:cubicBezTo>
                  <a:cubicBezTo>
                    <a:pt x="9061889" y="656931"/>
                    <a:pt x="9047909" y="657744"/>
                    <a:pt x="9034092" y="657744"/>
                  </a:cubicBezTo>
                  <a:cubicBezTo>
                    <a:pt x="9021411" y="657744"/>
                    <a:pt x="9008732" y="657093"/>
                    <a:pt x="8996052" y="656444"/>
                  </a:cubicBezTo>
                  <a:lnTo>
                    <a:pt x="8996052" y="656444"/>
                  </a:lnTo>
                  <a:close/>
                  <a:moveTo>
                    <a:pt x="8753187" y="350505"/>
                  </a:moveTo>
                  <a:cubicBezTo>
                    <a:pt x="8757740" y="358309"/>
                    <a:pt x="8766192" y="362373"/>
                    <a:pt x="8774808" y="362373"/>
                  </a:cubicBezTo>
                  <a:cubicBezTo>
                    <a:pt x="8779360" y="362373"/>
                    <a:pt x="8783912" y="361234"/>
                    <a:pt x="8787976" y="358796"/>
                  </a:cubicBezTo>
                  <a:cubicBezTo>
                    <a:pt x="8799842" y="351481"/>
                    <a:pt x="8803093" y="336037"/>
                    <a:pt x="8796266" y="324171"/>
                  </a:cubicBezTo>
                  <a:cubicBezTo>
                    <a:pt x="8791064" y="315068"/>
                    <a:pt x="8786025" y="305964"/>
                    <a:pt x="8781148" y="296535"/>
                  </a:cubicBezTo>
                  <a:lnTo>
                    <a:pt x="8781148" y="297023"/>
                  </a:lnTo>
                  <a:cubicBezTo>
                    <a:pt x="8780823" y="296048"/>
                    <a:pt x="8780336" y="294910"/>
                    <a:pt x="8779685" y="293934"/>
                  </a:cubicBezTo>
                  <a:lnTo>
                    <a:pt x="8779685" y="293934"/>
                  </a:lnTo>
                  <a:cubicBezTo>
                    <a:pt x="8777409" y="289545"/>
                    <a:pt x="8775296" y="285157"/>
                    <a:pt x="8773507" y="280605"/>
                  </a:cubicBezTo>
                  <a:lnTo>
                    <a:pt x="8773020" y="279304"/>
                  </a:lnTo>
                  <a:cubicBezTo>
                    <a:pt x="8771070" y="267600"/>
                    <a:pt x="8760016" y="258821"/>
                    <a:pt x="8748148" y="258984"/>
                  </a:cubicBezTo>
                  <a:cubicBezTo>
                    <a:pt x="8735793" y="259147"/>
                    <a:pt x="8725228" y="268738"/>
                    <a:pt x="8723764" y="280930"/>
                  </a:cubicBezTo>
                  <a:cubicBezTo>
                    <a:pt x="8722789" y="288733"/>
                    <a:pt x="8725390" y="295723"/>
                    <a:pt x="8727991" y="302876"/>
                  </a:cubicBezTo>
                  <a:cubicBezTo>
                    <a:pt x="8730104" y="308240"/>
                    <a:pt x="8732867" y="313442"/>
                    <a:pt x="8735469" y="318644"/>
                  </a:cubicBezTo>
                  <a:cubicBezTo>
                    <a:pt x="8741158" y="329535"/>
                    <a:pt x="8747010" y="340101"/>
                    <a:pt x="8753187" y="350668"/>
                  </a:cubicBezTo>
                  <a:lnTo>
                    <a:pt x="8753187" y="350668"/>
                  </a:lnTo>
                  <a:close/>
                  <a:moveTo>
                    <a:pt x="8885024" y="222571"/>
                  </a:moveTo>
                  <a:cubicBezTo>
                    <a:pt x="8889738" y="227122"/>
                    <a:pt x="8895916" y="229398"/>
                    <a:pt x="8902256" y="229398"/>
                  </a:cubicBezTo>
                  <a:cubicBezTo>
                    <a:pt x="8909083" y="229398"/>
                    <a:pt x="8915910" y="226797"/>
                    <a:pt x="8920624" y="221595"/>
                  </a:cubicBezTo>
                  <a:cubicBezTo>
                    <a:pt x="8930378" y="211354"/>
                    <a:pt x="8929403" y="195749"/>
                    <a:pt x="8919811" y="185995"/>
                  </a:cubicBezTo>
                  <a:cubicBezTo>
                    <a:pt x="8911521" y="177704"/>
                    <a:pt x="8903555" y="169251"/>
                    <a:pt x="8895265" y="160960"/>
                  </a:cubicBezTo>
                  <a:cubicBezTo>
                    <a:pt x="8888437" y="153970"/>
                    <a:pt x="8881285" y="147143"/>
                    <a:pt x="8874458" y="140153"/>
                  </a:cubicBezTo>
                  <a:cubicBezTo>
                    <a:pt x="8870556" y="134951"/>
                    <a:pt x="8864704" y="131374"/>
                    <a:pt x="8857713" y="130725"/>
                  </a:cubicBezTo>
                  <a:cubicBezTo>
                    <a:pt x="8849911" y="130074"/>
                    <a:pt x="8842108" y="132512"/>
                    <a:pt x="8836581" y="138365"/>
                  </a:cubicBezTo>
                  <a:cubicBezTo>
                    <a:pt x="8831054" y="144217"/>
                    <a:pt x="8829265" y="151532"/>
                    <a:pt x="8829916" y="159335"/>
                  </a:cubicBezTo>
                  <a:cubicBezTo>
                    <a:pt x="8830729" y="168926"/>
                    <a:pt x="8838857" y="176241"/>
                    <a:pt x="8845034" y="182743"/>
                  </a:cubicBezTo>
                  <a:cubicBezTo>
                    <a:pt x="8849424" y="187295"/>
                    <a:pt x="8853975" y="191847"/>
                    <a:pt x="8858527" y="196398"/>
                  </a:cubicBezTo>
                  <a:cubicBezTo>
                    <a:pt x="8867305" y="205177"/>
                    <a:pt x="8876245" y="213792"/>
                    <a:pt x="8885024" y="222571"/>
                  </a:cubicBezTo>
                  <a:lnTo>
                    <a:pt x="8885024" y="222571"/>
                  </a:lnTo>
                  <a:close/>
                  <a:moveTo>
                    <a:pt x="9057338" y="47819"/>
                  </a:moveTo>
                  <a:cubicBezTo>
                    <a:pt x="9053599" y="42779"/>
                    <a:pt x="9049372" y="37902"/>
                    <a:pt x="9047584" y="31888"/>
                  </a:cubicBezTo>
                  <a:cubicBezTo>
                    <a:pt x="9044820" y="22459"/>
                    <a:pt x="9048072" y="11893"/>
                    <a:pt x="9055874" y="5553"/>
                  </a:cubicBezTo>
                  <a:cubicBezTo>
                    <a:pt x="9064165" y="-1112"/>
                    <a:pt x="9077820" y="-2250"/>
                    <a:pt x="9086273" y="4741"/>
                  </a:cubicBezTo>
                  <a:cubicBezTo>
                    <a:pt x="9090175" y="7991"/>
                    <a:pt x="9093588" y="11568"/>
                    <a:pt x="9096840" y="15632"/>
                  </a:cubicBezTo>
                  <a:cubicBezTo>
                    <a:pt x="9105456" y="26523"/>
                    <a:pt x="9103992" y="42617"/>
                    <a:pt x="9093101" y="51557"/>
                  </a:cubicBezTo>
                  <a:cubicBezTo>
                    <a:pt x="9088549" y="55296"/>
                    <a:pt x="9082697" y="57085"/>
                    <a:pt x="9076845" y="57085"/>
                  </a:cubicBezTo>
                  <a:cubicBezTo>
                    <a:pt x="9069367" y="57085"/>
                    <a:pt x="9061889" y="53996"/>
                    <a:pt x="9057175" y="47819"/>
                  </a:cubicBezTo>
                  <a:lnTo>
                    <a:pt x="9057175" y="47819"/>
                  </a:lnTo>
                  <a:close/>
                  <a:moveTo>
                    <a:pt x="777669" y="1283763"/>
                  </a:moveTo>
                  <a:cubicBezTo>
                    <a:pt x="766777" y="1275635"/>
                    <a:pt x="764177" y="1259866"/>
                    <a:pt x="772305" y="1248812"/>
                  </a:cubicBezTo>
                  <a:cubicBezTo>
                    <a:pt x="775556" y="1244423"/>
                    <a:pt x="779945" y="1242147"/>
                    <a:pt x="784334" y="1239059"/>
                  </a:cubicBezTo>
                  <a:cubicBezTo>
                    <a:pt x="794575" y="1232069"/>
                    <a:pt x="809368" y="1235319"/>
                    <a:pt x="817009" y="1244586"/>
                  </a:cubicBezTo>
                  <a:cubicBezTo>
                    <a:pt x="825299" y="1254827"/>
                    <a:pt x="824486" y="1271895"/>
                    <a:pt x="813270" y="1279861"/>
                  </a:cubicBezTo>
                  <a:cubicBezTo>
                    <a:pt x="810994" y="1281486"/>
                    <a:pt x="808881" y="1283112"/>
                    <a:pt x="806605" y="1284575"/>
                  </a:cubicBezTo>
                  <a:cubicBezTo>
                    <a:pt x="802216" y="1287176"/>
                    <a:pt x="797176" y="1288477"/>
                    <a:pt x="792299" y="1288477"/>
                  </a:cubicBezTo>
                  <a:cubicBezTo>
                    <a:pt x="787423" y="1288477"/>
                    <a:pt x="782058" y="1287013"/>
                    <a:pt x="777669" y="1283600"/>
                  </a:cubicBezTo>
                  <a:lnTo>
                    <a:pt x="777669" y="1283600"/>
                  </a:lnTo>
                  <a:close/>
                  <a:moveTo>
                    <a:pt x="671517" y="1097469"/>
                  </a:moveTo>
                  <a:cubicBezTo>
                    <a:pt x="676069" y="1101858"/>
                    <a:pt x="682409" y="1104296"/>
                    <a:pt x="688749" y="1104296"/>
                  </a:cubicBezTo>
                  <a:lnTo>
                    <a:pt x="689074" y="1104296"/>
                  </a:lnTo>
                  <a:cubicBezTo>
                    <a:pt x="696064" y="1104296"/>
                    <a:pt x="701916" y="1101207"/>
                    <a:pt x="706793" y="1096493"/>
                  </a:cubicBezTo>
                  <a:lnTo>
                    <a:pt x="706793" y="1096493"/>
                  </a:lnTo>
                  <a:cubicBezTo>
                    <a:pt x="706793" y="1096493"/>
                    <a:pt x="705330" y="1097794"/>
                    <a:pt x="704680" y="1098444"/>
                  </a:cubicBezTo>
                  <a:cubicBezTo>
                    <a:pt x="708906" y="1094705"/>
                    <a:pt x="713295" y="1090966"/>
                    <a:pt x="717522" y="1087065"/>
                  </a:cubicBezTo>
                  <a:cubicBezTo>
                    <a:pt x="727763" y="1077799"/>
                    <a:pt x="730364" y="1062356"/>
                    <a:pt x="721261" y="1051301"/>
                  </a:cubicBezTo>
                  <a:cubicBezTo>
                    <a:pt x="712808" y="1040735"/>
                    <a:pt x="696064" y="1038460"/>
                    <a:pt x="685497" y="1047563"/>
                  </a:cubicBezTo>
                  <a:cubicBezTo>
                    <a:pt x="680296" y="1052115"/>
                    <a:pt x="675094" y="1056666"/>
                    <a:pt x="670705" y="1062030"/>
                  </a:cubicBezTo>
                  <a:cubicBezTo>
                    <a:pt x="666478" y="1067070"/>
                    <a:pt x="663714" y="1072922"/>
                    <a:pt x="663877" y="1079587"/>
                  </a:cubicBezTo>
                  <a:cubicBezTo>
                    <a:pt x="663877" y="1086252"/>
                    <a:pt x="666803" y="1092755"/>
                    <a:pt x="671680" y="1097306"/>
                  </a:cubicBezTo>
                  <a:lnTo>
                    <a:pt x="671680" y="1097306"/>
                  </a:lnTo>
                  <a:close/>
                  <a:moveTo>
                    <a:pt x="452224" y="980101"/>
                  </a:moveTo>
                  <a:cubicBezTo>
                    <a:pt x="439382" y="978637"/>
                    <a:pt x="427840" y="965795"/>
                    <a:pt x="430441" y="952302"/>
                  </a:cubicBezTo>
                  <a:cubicBezTo>
                    <a:pt x="432392" y="942061"/>
                    <a:pt x="435480" y="932145"/>
                    <a:pt x="439707" y="922717"/>
                  </a:cubicBezTo>
                  <a:cubicBezTo>
                    <a:pt x="445234" y="910037"/>
                    <a:pt x="459377" y="903047"/>
                    <a:pt x="472706" y="908412"/>
                  </a:cubicBezTo>
                  <a:cubicBezTo>
                    <a:pt x="485386" y="913451"/>
                    <a:pt x="492376" y="928569"/>
                    <a:pt x="487012" y="941411"/>
                  </a:cubicBezTo>
                  <a:cubicBezTo>
                    <a:pt x="484248" y="947913"/>
                    <a:pt x="481810" y="954416"/>
                    <a:pt x="479534" y="961081"/>
                  </a:cubicBezTo>
                  <a:lnTo>
                    <a:pt x="479534" y="961406"/>
                  </a:lnTo>
                  <a:cubicBezTo>
                    <a:pt x="476445" y="972460"/>
                    <a:pt x="466529" y="980263"/>
                    <a:pt x="455150" y="980263"/>
                  </a:cubicBezTo>
                  <a:cubicBezTo>
                    <a:pt x="454175" y="980263"/>
                    <a:pt x="453199" y="980263"/>
                    <a:pt x="452224" y="980101"/>
                  </a:cubicBezTo>
                  <a:lnTo>
                    <a:pt x="452224" y="980101"/>
                  </a:lnTo>
                  <a:close/>
                  <a:moveTo>
                    <a:pt x="153601" y="990341"/>
                  </a:moveTo>
                  <a:cubicBezTo>
                    <a:pt x="150350" y="982051"/>
                    <a:pt x="150838" y="972460"/>
                    <a:pt x="151000" y="963682"/>
                  </a:cubicBezTo>
                  <a:cubicBezTo>
                    <a:pt x="151000" y="949701"/>
                    <a:pt x="162217" y="937835"/>
                    <a:pt x="176360" y="937672"/>
                  </a:cubicBezTo>
                  <a:cubicBezTo>
                    <a:pt x="190340" y="937509"/>
                    <a:pt x="202369" y="949052"/>
                    <a:pt x="202369" y="963031"/>
                  </a:cubicBezTo>
                  <a:cubicBezTo>
                    <a:pt x="202369" y="971485"/>
                    <a:pt x="203345" y="981401"/>
                    <a:pt x="200093" y="989366"/>
                  </a:cubicBezTo>
                  <a:cubicBezTo>
                    <a:pt x="196354" y="998795"/>
                    <a:pt x="187089" y="1005297"/>
                    <a:pt x="176847" y="1005297"/>
                  </a:cubicBezTo>
                  <a:lnTo>
                    <a:pt x="176522" y="1005297"/>
                  </a:lnTo>
                  <a:cubicBezTo>
                    <a:pt x="166931" y="1005297"/>
                    <a:pt x="157015" y="999445"/>
                    <a:pt x="153439" y="990341"/>
                  </a:cubicBezTo>
                  <a:close/>
                </a:path>
              </a:pathLst>
            </a:custGeom>
            <a:solidFill>
              <a:srgbClr val="FFC9AD"/>
            </a:solidFill>
            <a:ln w="1625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55BD9204-6499-42DB-B041-9BF8FBBED9D6}"/>
                </a:ext>
              </a:extLst>
            </p:cNvPr>
            <p:cNvSpPr/>
            <p:nvPr/>
          </p:nvSpPr>
          <p:spPr>
            <a:xfrm>
              <a:off x="1714051" y="3904304"/>
              <a:ext cx="414496" cy="333025"/>
            </a:xfrm>
            <a:custGeom>
              <a:avLst/>
              <a:gdLst>
                <a:gd name="connsiteX0" fmla="*/ 312909 w 414496"/>
                <a:gd name="connsiteY0" fmla="*/ 332050 h 333025"/>
                <a:gd name="connsiteX1" fmla="*/ 298441 w 414496"/>
                <a:gd name="connsiteY1" fmla="*/ 324572 h 333025"/>
                <a:gd name="connsiteX2" fmla="*/ 294052 w 414496"/>
                <a:gd name="connsiteY2" fmla="*/ 320833 h 333025"/>
                <a:gd name="connsiteX3" fmla="*/ 280234 w 414496"/>
                <a:gd name="connsiteY3" fmla="*/ 327499 h 333025"/>
                <a:gd name="connsiteX4" fmla="*/ 256338 w 414496"/>
                <a:gd name="connsiteY4" fmla="*/ 320508 h 333025"/>
                <a:gd name="connsiteX5" fmla="*/ 219762 w 414496"/>
                <a:gd name="connsiteY5" fmla="*/ 314331 h 333025"/>
                <a:gd name="connsiteX6" fmla="*/ 109871 w 414496"/>
                <a:gd name="connsiteY6" fmla="*/ 288321 h 333025"/>
                <a:gd name="connsiteX7" fmla="*/ 110522 w 414496"/>
                <a:gd name="connsiteY7" fmla="*/ 288321 h 333025"/>
                <a:gd name="connsiteX8" fmla="*/ 71345 w 414496"/>
                <a:gd name="connsiteY8" fmla="*/ 274504 h 333025"/>
                <a:gd name="connsiteX9" fmla="*/ 15099 w 414496"/>
                <a:gd name="connsiteY9" fmla="*/ 240366 h 333025"/>
                <a:gd name="connsiteX10" fmla="*/ 794 w 414496"/>
                <a:gd name="connsiteY10" fmla="*/ 204116 h 333025"/>
                <a:gd name="connsiteX11" fmla="*/ 11035 w 414496"/>
                <a:gd name="connsiteY11" fmla="*/ 186721 h 333025"/>
                <a:gd name="connsiteX12" fmla="*/ 19813 w 414496"/>
                <a:gd name="connsiteY12" fmla="*/ 181032 h 333025"/>
                <a:gd name="connsiteX13" fmla="*/ 34281 w 414496"/>
                <a:gd name="connsiteY13" fmla="*/ 177780 h 333025"/>
                <a:gd name="connsiteX14" fmla="*/ 78497 w 414496"/>
                <a:gd name="connsiteY14" fmla="*/ 182657 h 333025"/>
                <a:gd name="connsiteX15" fmla="*/ 120275 w 414496"/>
                <a:gd name="connsiteY15" fmla="*/ 193874 h 333025"/>
                <a:gd name="connsiteX16" fmla="*/ 158802 w 414496"/>
                <a:gd name="connsiteY16" fmla="*/ 208829 h 333025"/>
                <a:gd name="connsiteX17" fmla="*/ 177009 w 414496"/>
                <a:gd name="connsiteY17" fmla="*/ 217120 h 333025"/>
                <a:gd name="connsiteX18" fmla="*/ 164654 w 414496"/>
                <a:gd name="connsiteY18" fmla="*/ 198588 h 333025"/>
                <a:gd name="connsiteX19" fmla="*/ 124177 w 414496"/>
                <a:gd name="connsiteY19" fmla="*/ 125111 h 333025"/>
                <a:gd name="connsiteX20" fmla="*/ 113610 w 414496"/>
                <a:gd name="connsiteY20" fmla="*/ 88860 h 333025"/>
                <a:gd name="connsiteX21" fmla="*/ 131979 w 414496"/>
                <a:gd name="connsiteY21" fmla="*/ 53260 h 333025"/>
                <a:gd name="connsiteX22" fmla="*/ 167743 w 414496"/>
                <a:gd name="connsiteY22" fmla="*/ 59437 h 333025"/>
                <a:gd name="connsiteX23" fmla="*/ 184324 w 414496"/>
                <a:gd name="connsiteY23" fmla="*/ 77969 h 333025"/>
                <a:gd name="connsiteX24" fmla="*/ 252436 w 414496"/>
                <a:gd name="connsiteY24" fmla="*/ 168515 h 333025"/>
                <a:gd name="connsiteX25" fmla="*/ 305431 w 414496"/>
                <a:gd name="connsiteY25" fmla="*/ 248657 h 333025"/>
                <a:gd name="connsiteX26" fmla="*/ 305268 w 414496"/>
                <a:gd name="connsiteY26" fmla="*/ 238903 h 333025"/>
                <a:gd name="connsiteX27" fmla="*/ 305756 w 414496"/>
                <a:gd name="connsiteY27" fmla="*/ 216145 h 333025"/>
                <a:gd name="connsiteX28" fmla="*/ 315997 w 414496"/>
                <a:gd name="connsiteY28" fmla="*/ 129663 h 333025"/>
                <a:gd name="connsiteX29" fmla="*/ 331115 w 414496"/>
                <a:gd name="connsiteY29" fmla="*/ 46432 h 333025"/>
                <a:gd name="connsiteX30" fmla="*/ 335992 w 414496"/>
                <a:gd name="connsiteY30" fmla="*/ 29201 h 333025"/>
                <a:gd name="connsiteX31" fmla="*/ 345421 w 414496"/>
                <a:gd name="connsiteY31" fmla="*/ 10669 h 333025"/>
                <a:gd name="connsiteX32" fmla="*/ 364440 w 414496"/>
                <a:gd name="connsiteY32" fmla="*/ 265 h 333025"/>
                <a:gd name="connsiteX33" fmla="*/ 381672 w 414496"/>
                <a:gd name="connsiteY33" fmla="*/ 1891 h 333025"/>
                <a:gd name="connsiteX34" fmla="*/ 396139 w 414496"/>
                <a:gd name="connsiteY34" fmla="*/ 11644 h 333025"/>
                <a:gd name="connsiteX35" fmla="*/ 406381 w 414496"/>
                <a:gd name="connsiteY35" fmla="*/ 29688 h 333025"/>
                <a:gd name="connsiteX36" fmla="*/ 413046 w 414496"/>
                <a:gd name="connsiteY36" fmla="*/ 56186 h 333025"/>
                <a:gd name="connsiteX37" fmla="*/ 413858 w 414496"/>
                <a:gd name="connsiteY37" fmla="*/ 94388 h 333025"/>
                <a:gd name="connsiteX38" fmla="*/ 411583 w 414496"/>
                <a:gd name="connsiteY38" fmla="*/ 121047 h 333025"/>
                <a:gd name="connsiteX39" fmla="*/ 400691 w 414496"/>
                <a:gd name="connsiteY39" fmla="*/ 176805 h 333025"/>
                <a:gd name="connsiteX40" fmla="*/ 388824 w 414496"/>
                <a:gd name="connsiteY40" fmla="*/ 225736 h 333025"/>
                <a:gd name="connsiteX41" fmla="*/ 382322 w 414496"/>
                <a:gd name="connsiteY41" fmla="*/ 248982 h 333025"/>
                <a:gd name="connsiteX42" fmla="*/ 372081 w 414496"/>
                <a:gd name="connsiteY42" fmla="*/ 271415 h 333025"/>
                <a:gd name="connsiteX43" fmla="*/ 358263 w 414496"/>
                <a:gd name="connsiteY43" fmla="*/ 281819 h 333025"/>
                <a:gd name="connsiteX44" fmla="*/ 352411 w 414496"/>
                <a:gd name="connsiteY44" fmla="*/ 306203 h 333025"/>
                <a:gd name="connsiteX45" fmla="*/ 342495 w 414496"/>
                <a:gd name="connsiteY45" fmla="*/ 323109 h 333025"/>
                <a:gd name="connsiteX46" fmla="*/ 319899 w 414496"/>
                <a:gd name="connsiteY46" fmla="*/ 333025 h 333025"/>
                <a:gd name="connsiteX47" fmla="*/ 312746 w 414496"/>
                <a:gd name="connsiteY47" fmla="*/ 331887 h 33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4496" h="333025">
                  <a:moveTo>
                    <a:pt x="312909" y="332050"/>
                  </a:moveTo>
                  <a:cubicBezTo>
                    <a:pt x="307382" y="330262"/>
                    <a:pt x="302993" y="328148"/>
                    <a:pt x="298441" y="324572"/>
                  </a:cubicBezTo>
                  <a:cubicBezTo>
                    <a:pt x="296978" y="323435"/>
                    <a:pt x="295515" y="322134"/>
                    <a:pt x="294052" y="320833"/>
                  </a:cubicBezTo>
                  <a:cubicBezTo>
                    <a:pt x="290313" y="324410"/>
                    <a:pt x="285761" y="326848"/>
                    <a:pt x="280234" y="327499"/>
                  </a:cubicBezTo>
                  <a:cubicBezTo>
                    <a:pt x="270968" y="328636"/>
                    <a:pt x="263165" y="325873"/>
                    <a:pt x="256338" y="320508"/>
                  </a:cubicBezTo>
                  <a:cubicBezTo>
                    <a:pt x="244146" y="318720"/>
                    <a:pt x="231954" y="316444"/>
                    <a:pt x="219762" y="314331"/>
                  </a:cubicBezTo>
                  <a:cubicBezTo>
                    <a:pt x="182536" y="307828"/>
                    <a:pt x="145797" y="299863"/>
                    <a:pt x="109871" y="288321"/>
                  </a:cubicBezTo>
                  <a:lnTo>
                    <a:pt x="110522" y="288321"/>
                  </a:lnTo>
                  <a:cubicBezTo>
                    <a:pt x="97354" y="284257"/>
                    <a:pt x="84024" y="280031"/>
                    <a:pt x="71345" y="274504"/>
                  </a:cubicBezTo>
                  <a:cubicBezTo>
                    <a:pt x="51187" y="265400"/>
                    <a:pt x="31355" y="255972"/>
                    <a:pt x="15099" y="240366"/>
                  </a:cubicBezTo>
                  <a:cubicBezTo>
                    <a:pt x="5508" y="231100"/>
                    <a:pt x="-2620" y="217933"/>
                    <a:pt x="794" y="204116"/>
                  </a:cubicBezTo>
                  <a:cubicBezTo>
                    <a:pt x="2419" y="197775"/>
                    <a:pt x="5508" y="190623"/>
                    <a:pt x="11035" y="186721"/>
                  </a:cubicBezTo>
                  <a:cubicBezTo>
                    <a:pt x="13961" y="184771"/>
                    <a:pt x="16562" y="182495"/>
                    <a:pt x="19813" y="181032"/>
                  </a:cubicBezTo>
                  <a:cubicBezTo>
                    <a:pt x="24202" y="179081"/>
                    <a:pt x="29404" y="178106"/>
                    <a:pt x="34281" y="177780"/>
                  </a:cubicBezTo>
                  <a:cubicBezTo>
                    <a:pt x="49236" y="176968"/>
                    <a:pt x="63867" y="179732"/>
                    <a:pt x="78497" y="182657"/>
                  </a:cubicBezTo>
                  <a:cubicBezTo>
                    <a:pt x="92803" y="185583"/>
                    <a:pt x="106620" y="189323"/>
                    <a:pt x="120275" y="193874"/>
                  </a:cubicBezTo>
                  <a:cubicBezTo>
                    <a:pt x="133280" y="198263"/>
                    <a:pt x="146122" y="203465"/>
                    <a:pt x="158802" y="208829"/>
                  </a:cubicBezTo>
                  <a:cubicBezTo>
                    <a:pt x="164979" y="211430"/>
                    <a:pt x="170994" y="214194"/>
                    <a:pt x="177009" y="217120"/>
                  </a:cubicBezTo>
                  <a:cubicBezTo>
                    <a:pt x="172782" y="210943"/>
                    <a:pt x="168718" y="204765"/>
                    <a:pt x="164654" y="198588"/>
                  </a:cubicBezTo>
                  <a:cubicBezTo>
                    <a:pt x="149536" y="175180"/>
                    <a:pt x="134906" y="150796"/>
                    <a:pt x="124177" y="125111"/>
                  </a:cubicBezTo>
                  <a:cubicBezTo>
                    <a:pt x="119300" y="113407"/>
                    <a:pt x="114423" y="101540"/>
                    <a:pt x="113610" y="88860"/>
                  </a:cubicBezTo>
                  <a:cubicBezTo>
                    <a:pt x="112635" y="74717"/>
                    <a:pt x="118324" y="59274"/>
                    <a:pt x="131979" y="53260"/>
                  </a:cubicBezTo>
                  <a:cubicBezTo>
                    <a:pt x="144171" y="47895"/>
                    <a:pt x="158152" y="50496"/>
                    <a:pt x="167743" y="59437"/>
                  </a:cubicBezTo>
                  <a:cubicBezTo>
                    <a:pt x="173757" y="65126"/>
                    <a:pt x="179122" y="71629"/>
                    <a:pt x="184324" y="77969"/>
                  </a:cubicBezTo>
                  <a:cubicBezTo>
                    <a:pt x="208058" y="107392"/>
                    <a:pt x="230491" y="137791"/>
                    <a:pt x="252436" y="168515"/>
                  </a:cubicBezTo>
                  <a:cubicBezTo>
                    <a:pt x="270968" y="194687"/>
                    <a:pt x="287875" y="221835"/>
                    <a:pt x="305431" y="248657"/>
                  </a:cubicBezTo>
                  <a:cubicBezTo>
                    <a:pt x="305268" y="245405"/>
                    <a:pt x="305268" y="242155"/>
                    <a:pt x="305268" y="238903"/>
                  </a:cubicBezTo>
                  <a:cubicBezTo>
                    <a:pt x="305268" y="231263"/>
                    <a:pt x="305431" y="223785"/>
                    <a:pt x="305756" y="216145"/>
                  </a:cubicBezTo>
                  <a:cubicBezTo>
                    <a:pt x="307057" y="187046"/>
                    <a:pt x="311446" y="158273"/>
                    <a:pt x="315997" y="129663"/>
                  </a:cubicBezTo>
                  <a:cubicBezTo>
                    <a:pt x="320387" y="101865"/>
                    <a:pt x="324938" y="73905"/>
                    <a:pt x="331115" y="46432"/>
                  </a:cubicBezTo>
                  <a:cubicBezTo>
                    <a:pt x="332416" y="40580"/>
                    <a:pt x="334204" y="34890"/>
                    <a:pt x="335992" y="29201"/>
                  </a:cubicBezTo>
                  <a:cubicBezTo>
                    <a:pt x="337943" y="22698"/>
                    <a:pt x="340544" y="15708"/>
                    <a:pt x="345421" y="10669"/>
                  </a:cubicBezTo>
                  <a:cubicBezTo>
                    <a:pt x="350460" y="5467"/>
                    <a:pt x="356963" y="916"/>
                    <a:pt x="364440" y="265"/>
                  </a:cubicBezTo>
                  <a:cubicBezTo>
                    <a:pt x="370455" y="-223"/>
                    <a:pt x="375982" y="-223"/>
                    <a:pt x="381672" y="1891"/>
                  </a:cubicBezTo>
                  <a:cubicBezTo>
                    <a:pt x="387361" y="4004"/>
                    <a:pt x="392075" y="7092"/>
                    <a:pt x="396139" y="11644"/>
                  </a:cubicBezTo>
                  <a:cubicBezTo>
                    <a:pt x="400854" y="16846"/>
                    <a:pt x="403942" y="23186"/>
                    <a:pt x="406381" y="29688"/>
                  </a:cubicBezTo>
                  <a:cubicBezTo>
                    <a:pt x="409794" y="38304"/>
                    <a:pt x="411745" y="47082"/>
                    <a:pt x="413046" y="56186"/>
                  </a:cubicBezTo>
                  <a:cubicBezTo>
                    <a:pt x="414996" y="68703"/>
                    <a:pt x="414671" y="81870"/>
                    <a:pt x="413858" y="94388"/>
                  </a:cubicBezTo>
                  <a:cubicBezTo>
                    <a:pt x="413371" y="103328"/>
                    <a:pt x="412883" y="112269"/>
                    <a:pt x="411583" y="121047"/>
                  </a:cubicBezTo>
                  <a:cubicBezTo>
                    <a:pt x="408819" y="139904"/>
                    <a:pt x="404918" y="158436"/>
                    <a:pt x="400691" y="176805"/>
                  </a:cubicBezTo>
                  <a:cubicBezTo>
                    <a:pt x="396952" y="193224"/>
                    <a:pt x="393051" y="209480"/>
                    <a:pt x="388824" y="225736"/>
                  </a:cubicBezTo>
                  <a:cubicBezTo>
                    <a:pt x="386874" y="233539"/>
                    <a:pt x="384760" y="241341"/>
                    <a:pt x="382322" y="248982"/>
                  </a:cubicBezTo>
                  <a:cubicBezTo>
                    <a:pt x="379883" y="256948"/>
                    <a:pt x="377282" y="264588"/>
                    <a:pt x="372081" y="271415"/>
                  </a:cubicBezTo>
                  <a:cubicBezTo>
                    <a:pt x="368504" y="276129"/>
                    <a:pt x="363627" y="279868"/>
                    <a:pt x="358263" y="281819"/>
                  </a:cubicBezTo>
                  <a:cubicBezTo>
                    <a:pt x="356800" y="290109"/>
                    <a:pt x="355012" y="298237"/>
                    <a:pt x="352411" y="306203"/>
                  </a:cubicBezTo>
                  <a:cubicBezTo>
                    <a:pt x="350298" y="312543"/>
                    <a:pt x="347046" y="318395"/>
                    <a:pt x="342495" y="323109"/>
                  </a:cubicBezTo>
                  <a:cubicBezTo>
                    <a:pt x="336968" y="328961"/>
                    <a:pt x="328189" y="333025"/>
                    <a:pt x="319899" y="333025"/>
                  </a:cubicBezTo>
                  <a:cubicBezTo>
                    <a:pt x="317460" y="333025"/>
                    <a:pt x="315022" y="332700"/>
                    <a:pt x="312746" y="331887"/>
                  </a:cubicBezTo>
                  <a:close/>
                </a:path>
              </a:pathLst>
            </a:custGeom>
            <a:solidFill>
              <a:srgbClr val="FD8C95"/>
            </a:solidFill>
            <a:ln w="1625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B8EEE8A1-361E-0142-95C3-88A00E0D5296}"/>
                </a:ext>
              </a:extLst>
            </p:cNvPr>
            <p:cNvSpPr/>
            <p:nvPr/>
          </p:nvSpPr>
          <p:spPr>
            <a:xfrm>
              <a:off x="1762545" y="4009908"/>
              <a:ext cx="546192" cy="491743"/>
            </a:xfrm>
            <a:custGeom>
              <a:avLst/>
              <a:gdLst>
                <a:gd name="connsiteX0" fmla="*/ 276933 w 546192"/>
                <a:gd name="connsiteY0" fmla="*/ 491256 h 491743"/>
                <a:gd name="connsiteX1" fmla="*/ 256775 w 546192"/>
                <a:gd name="connsiteY1" fmla="*/ 480365 h 491743"/>
                <a:gd name="connsiteX2" fmla="*/ 249460 w 546192"/>
                <a:gd name="connsiteY2" fmla="*/ 468498 h 491743"/>
                <a:gd name="connsiteX3" fmla="*/ 244908 w 546192"/>
                <a:gd name="connsiteY3" fmla="*/ 453055 h 491743"/>
                <a:gd name="connsiteX4" fmla="*/ 242145 w 546192"/>
                <a:gd name="connsiteY4" fmla="*/ 438912 h 491743"/>
                <a:gd name="connsiteX5" fmla="*/ 237756 w 546192"/>
                <a:gd name="connsiteY5" fmla="*/ 408513 h 491743"/>
                <a:gd name="connsiteX6" fmla="*/ 233367 w 546192"/>
                <a:gd name="connsiteY6" fmla="*/ 343815 h 491743"/>
                <a:gd name="connsiteX7" fmla="*/ 233367 w 546192"/>
                <a:gd name="connsiteY7" fmla="*/ 343489 h 491743"/>
                <a:gd name="connsiteX8" fmla="*/ 204106 w 546192"/>
                <a:gd name="connsiteY8" fmla="*/ 393883 h 491743"/>
                <a:gd name="connsiteX9" fmla="*/ 192564 w 546192"/>
                <a:gd name="connsiteY9" fmla="*/ 411602 h 491743"/>
                <a:gd name="connsiteX10" fmla="*/ 179234 w 546192"/>
                <a:gd name="connsiteY10" fmla="*/ 428833 h 491743"/>
                <a:gd name="connsiteX11" fmla="*/ 162653 w 546192"/>
                <a:gd name="connsiteY11" fmla="*/ 445415 h 491743"/>
                <a:gd name="connsiteX12" fmla="*/ 146072 w 546192"/>
                <a:gd name="connsiteY12" fmla="*/ 456631 h 491743"/>
                <a:gd name="connsiteX13" fmla="*/ 134855 w 546192"/>
                <a:gd name="connsiteY13" fmla="*/ 460695 h 491743"/>
                <a:gd name="connsiteX14" fmla="*/ 124614 w 546192"/>
                <a:gd name="connsiteY14" fmla="*/ 461508 h 491743"/>
                <a:gd name="connsiteX15" fmla="*/ 103156 w 546192"/>
                <a:gd name="connsiteY15" fmla="*/ 453380 h 491743"/>
                <a:gd name="connsiteX16" fmla="*/ 93565 w 546192"/>
                <a:gd name="connsiteY16" fmla="*/ 439888 h 491743"/>
                <a:gd name="connsiteX17" fmla="*/ 90151 w 546192"/>
                <a:gd name="connsiteY17" fmla="*/ 420868 h 491743"/>
                <a:gd name="connsiteX18" fmla="*/ 98604 w 546192"/>
                <a:gd name="connsiteY18" fmla="*/ 393720 h 491743"/>
                <a:gd name="connsiteX19" fmla="*/ 115673 w 546192"/>
                <a:gd name="connsiteY19" fmla="*/ 364460 h 491743"/>
                <a:gd name="connsiteX20" fmla="*/ 154037 w 546192"/>
                <a:gd name="connsiteY20" fmla="*/ 305125 h 491743"/>
                <a:gd name="connsiteX21" fmla="*/ 157776 w 546192"/>
                <a:gd name="connsiteY21" fmla="*/ 299760 h 491743"/>
                <a:gd name="connsiteX22" fmla="*/ 117786 w 546192"/>
                <a:gd name="connsiteY22" fmla="*/ 312278 h 491743"/>
                <a:gd name="connsiteX23" fmla="*/ 96328 w 546192"/>
                <a:gd name="connsiteY23" fmla="*/ 316992 h 491743"/>
                <a:gd name="connsiteX24" fmla="*/ 64954 w 546192"/>
                <a:gd name="connsiteY24" fmla="*/ 321056 h 491743"/>
                <a:gd name="connsiteX25" fmla="*/ 39920 w 546192"/>
                <a:gd name="connsiteY25" fmla="*/ 320243 h 491743"/>
                <a:gd name="connsiteX26" fmla="*/ 20250 w 546192"/>
                <a:gd name="connsiteY26" fmla="*/ 313253 h 491743"/>
                <a:gd name="connsiteX27" fmla="*/ 4320 w 546192"/>
                <a:gd name="connsiteY27" fmla="*/ 297810 h 491743"/>
                <a:gd name="connsiteX28" fmla="*/ 743 w 546192"/>
                <a:gd name="connsiteY28" fmla="*/ 274239 h 491743"/>
                <a:gd name="connsiteX29" fmla="*/ 31955 w 546192"/>
                <a:gd name="connsiteY29" fmla="*/ 239614 h 491743"/>
                <a:gd name="connsiteX30" fmla="*/ 61541 w 546192"/>
                <a:gd name="connsiteY30" fmla="*/ 225633 h 491743"/>
                <a:gd name="connsiteX31" fmla="*/ 121363 w 546192"/>
                <a:gd name="connsiteY31" fmla="*/ 203525 h 491743"/>
                <a:gd name="connsiteX32" fmla="*/ 184924 w 546192"/>
                <a:gd name="connsiteY32" fmla="*/ 185156 h 491743"/>
                <a:gd name="connsiteX33" fmla="*/ 214184 w 546192"/>
                <a:gd name="connsiteY33" fmla="*/ 179466 h 491743"/>
                <a:gd name="connsiteX34" fmla="*/ 241495 w 546192"/>
                <a:gd name="connsiteY34" fmla="*/ 180929 h 491743"/>
                <a:gd name="connsiteX35" fmla="*/ 240519 w 546192"/>
                <a:gd name="connsiteY35" fmla="*/ 180604 h 491743"/>
                <a:gd name="connsiteX36" fmla="*/ 244421 w 546192"/>
                <a:gd name="connsiteY36" fmla="*/ 182230 h 491743"/>
                <a:gd name="connsiteX37" fmla="*/ 244421 w 546192"/>
                <a:gd name="connsiteY37" fmla="*/ 182230 h 491743"/>
                <a:gd name="connsiteX38" fmla="*/ 247347 w 546192"/>
                <a:gd name="connsiteY38" fmla="*/ 183693 h 491743"/>
                <a:gd name="connsiteX39" fmla="*/ 245559 w 546192"/>
                <a:gd name="connsiteY39" fmla="*/ 182555 h 491743"/>
                <a:gd name="connsiteX40" fmla="*/ 244583 w 546192"/>
                <a:gd name="connsiteY40" fmla="*/ 182067 h 491743"/>
                <a:gd name="connsiteX41" fmla="*/ 255637 w 546192"/>
                <a:gd name="connsiteY41" fmla="*/ 177516 h 491743"/>
                <a:gd name="connsiteX42" fmla="*/ 260677 w 546192"/>
                <a:gd name="connsiteY42" fmla="*/ 169875 h 491743"/>
                <a:gd name="connsiteX43" fmla="*/ 286199 w 546192"/>
                <a:gd name="connsiteY43" fmla="*/ 162560 h 491743"/>
                <a:gd name="connsiteX44" fmla="*/ 289450 w 546192"/>
                <a:gd name="connsiteY44" fmla="*/ 163536 h 491743"/>
                <a:gd name="connsiteX45" fmla="*/ 292213 w 546192"/>
                <a:gd name="connsiteY45" fmla="*/ 155733 h 491743"/>
                <a:gd name="connsiteX46" fmla="*/ 324563 w 546192"/>
                <a:gd name="connsiteY46" fmla="*/ 109566 h 491743"/>
                <a:gd name="connsiteX47" fmla="*/ 361464 w 546192"/>
                <a:gd name="connsiteY47" fmla="*/ 69250 h 491743"/>
                <a:gd name="connsiteX48" fmla="*/ 402754 w 546192"/>
                <a:gd name="connsiteY48" fmla="*/ 31374 h 491743"/>
                <a:gd name="connsiteX49" fmla="*/ 426488 w 546192"/>
                <a:gd name="connsiteY49" fmla="*/ 13817 h 491743"/>
                <a:gd name="connsiteX50" fmla="*/ 470867 w 546192"/>
                <a:gd name="connsiteY50" fmla="*/ 2276 h 491743"/>
                <a:gd name="connsiteX51" fmla="*/ 487448 w 546192"/>
                <a:gd name="connsiteY51" fmla="*/ 26335 h 491743"/>
                <a:gd name="connsiteX52" fmla="*/ 472005 w 546192"/>
                <a:gd name="connsiteY52" fmla="*/ 61122 h 491743"/>
                <a:gd name="connsiteX53" fmla="*/ 454448 w 546192"/>
                <a:gd name="connsiteY53" fmla="*/ 83556 h 491743"/>
                <a:gd name="connsiteX54" fmla="*/ 414296 w 546192"/>
                <a:gd name="connsiteY54" fmla="*/ 129723 h 491743"/>
                <a:gd name="connsiteX55" fmla="*/ 383084 w 546192"/>
                <a:gd name="connsiteY55" fmla="*/ 163536 h 491743"/>
                <a:gd name="connsiteX56" fmla="*/ 431852 w 546192"/>
                <a:gd name="connsiteY56" fmla="*/ 164185 h 491743"/>
                <a:gd name="connsiteX57" fmla="*/ 473305 w 546192"/>
                <a:gd name="connsiteY57" fmla="*/ 168249 h 491743"/>
                <a:gd name="connsiteX58" fmla="*/ 512482 w 546192"/>
                <a:gd name="connsiteY58" fmla="*/ 175890 h 491743"/>
                <a:gd name="connsiteX59" fmla="*/ 539142 w 546192"/>
                <a:gd name="connsiteY59" fmla="*/ 190195 h 491743"/>
                <a:gd name="connsiteX60" fmla="*/ 540930 w 546192"/>
                <a:gd name="connsiteY60" fmla="*/ 226121 h 491743"/>
                <a:gd name="connsiteX61" fmla="*/ 497527 w 546192"/>
                <a:gd name="connsiteY61" fmla="*/ 242864 h 491743"/>
                <a:gd name="connsiteX62" fmla="*/ 408606 w 546192"/>
                <a:gd name="connsiteY62" fmla="*/ 239451 h 491743"/>
                <a:gd name="connsiteX63" fmla="*/ 366016 w 546192"/>
                <a:gd name="connsiteY63" fmla="*/ 234087 h 491743"/>
                <a:gd name="connsiteX64" fmla="*/ 407468 w 546192"/>
                <a:gd name="connsiteY64" fmla="*/ 298135 h 491743"/>
                <a:gd name="connsiteX65" fmla="*/ 429739 w 546192"/>
                <a:gd name="connsiteY65" fmla="*/ 334711 h 491743"/>
                <a:gd name="connsiteX66" fmla="*/ 439330 w 546192"/>
                <a:gd name="connsiteY66" fmla="*/ 351455 h 491743"/>
                <a:gd name="connsiteX67" fmla="*/ 444532 w 546192"/>
                <a:gd name="connsiteY67" fmla="*/ 361371 h 491743"/>
                <a:gd name="connsiteX68" fmla="*/ 451522 w 546192"/>
                <a:gd name="connsiteY68" fmla="*/ 380878 h 491743"/>
                <a:gd name="connsiteX69" fmla="*/ 450059 w 546192"/>
                <a:gd name="connsiteY69" fmla="*/ 399897 h 491743"/>
                <a:gd name="connsiteX70" fmla="*/ 438355 w 546192"/>
                <a:gd name="connsiteY70" fmla="*/ 414203 h 491743"/>
                <a:gd name="connsiteX71" fmla="*/ 401616 w 546192"/>
                <a:gd name="connsiteY71" fmla="*/ 412577 h 491743"/>
                <a:gd name="connsiteX72" fmla="*/ 368454 w 546192"/>
                <a:gd name="connsiteY72" fmla="*/ 385755 h 491743"/>
                <a:gd name="connsiteX73" fmla="*/ 339518 w 546192"/>
                <a:gd name="connsiteY73" fmla="*/ 349829 h 491743"/>
                <a:gd name="connsiteX74" fmla="*/ 325701 w 546192"/>
                <a:gd name="connsiteY74" fmla="*/ 329184 h 491743"/>
                <a:gd name="connsiteX75" fmla="*/ 327001 w 546192"/>
                <a:gd name="connsiteY75" fmla="*/ 363809 h 491743"/>
                <a:gd name="connsiteX76" fmla="*/ 325213 w 546192"/>
                <a:gd name="connsiteY76" fmla="*/ 407376 h 491743"/>
                <a:gd name="connsiteX77" fmla="*/ 318385 w 546192"/>
                <a:gd name="connsiteY77" fmla="*/ 454030 h 491743"/>
                <a:gd name="connsiteX78" fmla="*/ 297090 w 546192"/>
                <a:gd name="connsiteY78" fmla="*/ 487518 h 491743"/>
                <a:gd name="connsiteX79" fmla="*/ 281159 w 546192"/>
                <a:gd name="connsiteY79" fmla="*/ 491744 h 491743"/>
                <a:gd name="connsiteX80" fmla="*/ 277420 w 546192"/>
                <a:gd name="connsiteY80" fmla="*/ 491582 h 49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46192" h="491743">
                  <a:moveTo>
                    <a:pt x="276933" y="491256"/>
                  </a:moveTo>
                  <a:cubicBezTo>
                    <a:pt x="269780" y="490444"/>
                    <a:pt x="261164" y="486217"/>
                    <a:pt x="256775" y="480365"/>
                  </a:cubicBezTo>
                  <a:cubicBezTo>
                    <a:pt x="253849" y="476464"/>
                    <a:pt x="251411" y="472887"/>
                    <a:pt x="249460" y="468498"/>
                  </a:cubicBezTo>
                  <a:cubicBezTo>
                    <a:pt x="247347" y="463621"/>
                    <a:pt x="246046" y="458256"/>
                    <a:pt x="244908" y="453055"/>
                  </a:cubicBezTo>
                  <a:cubicBezTo>
                    <a:pt x="243933" y="448341"/>
                    <a:pt x="242958" y="443626"/>
                    <a:pt x="242145" y="438912"/>
                  </a:cubicBezTo>
                  <a:cubicBezTo>
                    <a:pt x="240357" y="428833"/>
                    <a:pt x="239056" y="418755"/>
                    <a:pt x="237756" y="408513"/>
                  </a:cubicBezTo>
                  <a:cubicBezTo>
                    <a:pt x="234992" y="387056"/>
                    <a:pt x="233692" y="365435"/>
                    <a:pt x="233367" y="343815"/>
                  </a:cubicBezTo>
                  <a:lnTo>
                    <a:pt x="233367" y="343489"/>
                  </a:lnTo>
                  <a:cubicBezTo>
                    <a:pt x="224101" y="360558"/>
                    <a:pt x="214510" y="377627"/>
                    <a:pt x="204106" y="393883"/>
                  </a:cubicBezTo>
                  <a:cubicBezTo>
                    <a:pt x="200367" y="399735"/>
                    <a:pt x="196628" y="405750"/>
                    <a:pt x="192564" y="411602"/>
                  </a:cubicBezTo>
                  <a:cubicBezTo>
                    <a:pt x="188337" y="417616"/>
                    <a:pt x="183948" y="423144"/>
                    <a:pt x="179234" y="428833"/>
                  </a:cubicBezTo>
                  <a:cubicBezTo>
                    <a:pt x="174195" y="434848"/>
                    <a:pt x="168668" y="440375"/>
                    <a:pt x="162653" y="445415"/>
                  </a:cubicBezTo>
                  <a:cubicBezTo>
                    <a:pt x="157776" y="449641"/>
                    <a:pt x="152087" y="453868"/>
                    <a:pt x="146072" y="456631"/>
                  </a:cubicBezTo>
                  <a:cubicBezTo>
                    <a:pt x="142333" y="458419"/>
                    <a:pt x="138919" y="459882"/>
                    <a:pt x="134855" y="460695"/>
                  </a:cubicBezTo>
                  <a:cubicBezTo>
                    <a:pt x="131279" y="461345"/>
                    <a:pt x="128190" y="461671"/>
                    <a:pt x="124614" y="461508"/>
                  </a:cubicBezTo>
                  <a:cubicBezTo>
                    <a:pt x="116648" y="461183"/>
                    <a:pt x="109171" y="458582"/>
                    <a:pt x="103156" y="453380"/>
                  </a:cubicBezTo>
                  <a:cubicBezTo>
                    <a:pt x="98767" y="449479"/>
                    <a:pt x="96003" y="445415"/>
                    <a:pt x="93565" y="439888"/>
                  </a:cubicBezTo>
                  <a:cubicBezTo>
                    <a:pt x="90801" y="433872"/>
                    <a:pt x="90314" y="427370"/>
                    <a:pt x="90151" y="420868"/>
                  </a:cubicBezTo>
                  <a:cubicBezTo>
                    <a:pt x="89826" y="411277"/>
                    <a:pt x="94378" y="402011"/>
                    <a:pt x="98604" y="393720"/>
                  </a:cubicBezTo>
                  <a:cubicBezTo>
                    <a:pt x="103806" y="383641"/>
                    <a:pt x="109821" y="374051"/>
                    <a:pt x="115673" y="364460"/>
                  </a:cubicBezTo>
                  <a:cubicBezTo>
                    <a:pt x="128028" y="344302"/>
                    <a:pt x="140707" y="324470"/>
                    <a:pt x="154037" y="305125"/>
                  </a:cubicBezTo>
                  <a:cubicBezTo>
                    <a:pt x="155338" y="303337"/>
                    <a:pt x="156638" y="301549"/>
                    <a:pt x="157776" y="299760"/>
                  </a:cubicBezTo>
                  <a:cubicBezTo>
                    <a:pt x="144609" y="304475"/>
                    <a:pt x="131116" y="308539"/>
                    <a:pt x="117786" y="312278"/>
                  </a:cubicBezTo>
                  <a:cubicBezTo>
                    <a:pt x="110796" y="314229"/>
                    <a:pt x="103481" y="315529"/>
                    <a:pt x="96328" y="316992"/>
                  </a:cubicBezTo>
                  <a:cubicBezTo>
                    <a:pt x="86087" y="319105"/>
                    <a:pt x="75196" y="320406"/>
                    <a:pt x="64954" y="321056"/>
                  </a:cubicBezTo>
                  <a:cubicBezTo>
                    <a:pt x="56501" y="321544"/>
                    <a:pt x="48211" y="321706"/>
                    <a:pt x="39920" y="320243"/>
                  </a:cubicBezTo>
                  <a:cubicBezTo>
                    <a:pt x="32930" y="318943"/>
                    <a:pt x="26428" y="316504"/>
                    <a:pt x="20250" y="313253"/>
                  </a:cubicBezTo>
                  <a:cubicBezTo>
                    <a:pt x="13748" y="310002"/>
                    <a:pt x="8221" y="303987"/>
                    <a:pt x="4320" y="297810"/>
                  </a:cubicBezTo>
                  <a:cubicBezTo>
                    <a:pt x="93" y="290820"/>
                    <a:pt x="-882" y="282041"/>
                    <a:pt x="743" y="274239"/>
                  </a:cubicBezTo>
                  <a:cubicBezTo>
                    <a:pt x="3994" y="257983"/>
                    <a:pt x="18137" y="246928"/>
                    <a:pt x="31955" y="239614"/>
                  </a:cubicBezTo>
                  <a:cubicBezTo>
                    <a:pt x="41546" y="234412"/>
                    <a:pt x="51462" y="229697"/>
                    <a:pt x="61541" y="225633"/>
                  </a:cubicBezTo>
                  <a:cubicBezTo>
                    <a:pt x="81210" y="217505"/>
                    <a:pt x="101205" y="210190"/>
                    <a:pt x="121363" y="203525"/>
                  </a:cubicBezTo>
                  <a:cubicBezTo>
                    <a:pt x="142333" y="196697"/>
                    <a:pt x="163466" y="190358"/>
                    <a:pt x="184924" y="185156"/>
                  </a:cubicBezTo>
                  <a:cubicBezTo>
                    <a:pt x="194515" y="182880"/>
                    <a:pt x="204431" y="180929"/>
                    <a:pt x="214184" y="179466"/>
                  </a:cubicBezTo>
                  <a:cubicBezTo>
                    <a:pt x="223613" y="178003"/>
                    <a:pt x="232879" y="177678"/>
                    <a:pt x="241495" y="180929"/>
                  </a:cubicBezTo>
                  <a:lnTo>
                    <a:pt x="240519" y="180604"/>
                  </a:lnTo>
                  <a:cubicBezTo>
                    <a:pt x="241820" y="181092"/>
                    <a:pt x="243120" y="181580"/>
                    <a:pt x="244421" y="182230"/>
                  </a:cubicBezTo>
                  <a:lnTo>
                    <a:pt x="244421" y="182230"/>
                  </a:lnTo>
                  <a:cubicBezTo>
                    <a:pt x="245396" y="182718"/>
                    <a:pt x="246371" y="183205"/>
                    <a:pt x="247347" y="183693"/>
                  </a:cubicBezTo>
                  <a:lnTo>
                    <a:pt x="245559" y="182555"/>
                  </a:lnTo>
                  <a:lnTo>
                    <a:pt x="244583" y="182067"/>
                  </a:lnTo>
                  <a:cubicBezTo>
                    <a:pt x="247997" y="179792"/>
                    <a:pt x="251573" y="178328"/>
                    <a:pt x="255637" y="177516"/>
                  </a:cubicBezTo>
                  <a:cubicBezTo>
                    <a:pt x="256938" y="174752"/>
                    <a:pt x="258563" y="172151"/>
                    <a:pt x="260677" y="169875"/>
                  </a:cubicBezTo>
                  <a:cubicBezTo>
                    <a:pt x="267179" y="162885"/>
                    <a:pt x="276933" y="160447"/>
                    <a:pt x="286199" y="162560"/>
                  </a:cubicBezTo>
                  <a:cubicBezTo>
                    <a:pt x="287336" y="162885"/>
                    <a:pt x="288474" y="163210"/>
                    <a:pt x="289450" y="163536"/>
                  </a:cubicBezTo>
                  <a:cubicBezTo>
                    <a:pt x="289937" y="160935"/>
                    <a:pt x="290913" y="158334"/>
                    <a:pt x="292213" y="155733"/>
                  </a:cubicBezTo>
                  <a:cubicBezTo>
                    <a:pt x="300504" y="138664"/>
                    <a:pt x="312533" y="123871"/>
                    <a:pt x="324563" y="109566"/>
                  </a:cubicBezTo>
                  <a:cubicBezTo>
                    <a:pt x="336267" y="95585"/>
                    <a:pt x="348784" y="82256"/>
                    <a:pt x="361464" y="69250"/>
                  </a:cubicBezTo>
                  <a:cubicBezTo>
                    <a:pt x="374631" y="55920"/>
                    <a:pt x="388124" y="42916"/>
                    <a:pt x="402754" y="31374"/>
                  </a:cubicBezTo>
                  <a:cubicBezTo>
                    <a:pt x="410557" y="25197"/>
                    <a:pt x="418360" y="19182"/>
                    <a:pt x="426488" y="13817"/>
                  </a:cubicBezTo>
                  <a:cubicBezTo>
                    <a:pt x="439168" y="5365"/>
                    <a:pt x="455424" y="-4552"/>
                    <a:pt x="470867" y="2276"/>
                  </a:cubicBezTo>
                  <a:cubicBezTo>
                    <a:pt x="480945" y="6828"/>
                    <a:pt x="486798" y="15280"/>
                    <a:pt x="487448" y="26335"/>
                  </a:cubicBezTo>
                  <a:cubicBezTo>
                    <a:pt x="488423" y="39827"/>
                    <a:pt x="479808" y="50881"/>
                    <a:pt x="472005" y="61122"/>
                  </a:cubicBezTo>
                  <a:cubicBezTo>
                    <a:pt x="466315" y="68763"/>
                    <a:pt x="460463" y="76240"/>
                    <a:pt x="454448" y="83556"/>
                  </a:cubicBezTo>
                  <a:cubicBezTo>
                    <a:pt x="441606" y="99324"/>
                    <a:pt x="427951" y="114605"/>
                    <a:pt x="414296" y="129723"/>
                  </a:cubicBezTo>
                  <a:cubicBezTo>
                    <a:pt x="404055" y="141102"/>
                    <a:pt x="393651" y="152319"/>
                    <a:pt x="383084" y="163536"/>
                  </a:cubicBezTo>
                  <a:cubicBezTo>
                    <a:pt x="399340" y="163048"/>
                    <a:pt x="415596" y="163373"/>
                    <a:pt x="431852" y="164185"/>
                  </a:cubicBezTo>
                  <a:cubicBezTo>
                    <a:pt x="445670" y="164836"/>
                    <a:pt x="459650" y="166136"/>
                    <a:pt x="473305" y="168249"/>
                  </a:cubicBezTo>
                  <a:cubicBezTo>
                    <a:pt x="486310" y="170363"/>
                    <a:pt x="499640" y="172313"/>
                    <a:pt x="512482" y="175890"/>
                  </a:cubicBezTo>
                  <a:cubicBezTo>
                    <a:pt x="522236" y="178654"/>
                    <a:pt x="532477" y="182067"/>
                    <a:pt x="539142" y="190195"/>
                  </a:cubicBezTo>
                  <a:cubicBezTo>
                    <a:pt x="547433" y="200599"/>
                    <a:pt x="548896" y="215067"/>
                    <a:pt x="540930" y="226121"/>
                  </a:cubicBezTo>
                  <a:cubicBezTo>
                    <a:pt x="531177" y="239614"/>
                    <a:pt x="512970" y="241889"/>
                    <a:pt x="497527" y="242864"/>
                  </a:cubicBezTo>
                  <a:cubicBezTo>
                    <a:pt x="467778" y="244816"/>
                    <a:pt x="438192" y="242702"/>
                    <a:pt x="408606" y="239451"/>
                  </a:cubicBezTo>
                  <a:cubicBezTo>
                    <a:pt x="394301" y="237825"/>
                    <a:pt x="380158" y="236037"/>
                    <a:pt x="366016" y="234087"/>
                  </a:cubicBezTo>
                  <a:cubicBezTo>
                    <a:pt x="380971" y="254732"/>
                    <a:pt x="394138" y="276515"/>
                    <a:pt x="407468" y="298135"/>
                  </a:cubicBezTo>
                  <a:cubicBezTo>
                    <a:pt x="414946" y="310327"/>
                    <a:pt x="422424" y="322519"/>
                    <a:pt x="429739" y="334711"/>
                  </a:cubicBezTo>
                  <a:cubicBezTo>
                    <a:pt x="432990" y="340238"/>
                    <a:pt x="436241" y="345928"/>
                    <a:pt x="439330" y="351455"/>
                  </a:cubicBezTo>
                  <a:cubicBezTo>
                    <a:pt x="441118" y="354706"/>
                    <a:pt x="442744" y="357957"/>
                    <a:pt x="444532" y="361371"/>
                  </a:cubicBezTo>
                  <a:cubicBezTo>
                    <a:pt x="447621" y="367385"/>
                    <a:pt x="450709" y="374051"/>
                    <a:pt x="451522" y="380878"/>
                  </a:cubicBezTo>
                  <a:cubicBezTo>
                    <a:pt x="452335" y="387381"/>
                    <a:pt x="452497" y="393720"/>
                    <a:pt x="450059" y="399897"/>
                  </a:cubicBezTo>
                  <a:cubicBezTo>
                    <a:pt x="447783" y="405587"/>
                    <a:pt x="443557" y="410952"/>
                    <a:pt x="438355" y="414203"/>
                  </a:cubicBezTo>
                  <a:cubicBezTo>
                    <a:pt x="427301" y="421031"/>
                    <a:pt x="412345" y="418917"/>
                    <a:pt x="401616" y="412577"/>
                  </a:cubicBezTo>
                  <a:cubicBezTo>
                    <a:pt x="389424" y="405424"/>
                    <a:pt x="378208" y="395996"/>
                    <a:pt x="368454" y="385755"/>
                  </a:cubicBezTo>
                  <a:cubicBezTo>
                    <a:pt x="357888" y="374538"/>
                    <a:pt x="348459" y="362346"/>
                    <a:pt x="339518" y="349829"/>
                  </a:cubicBezTo>
                  <a:cubicBezTo>
                    <a:pt x="334641" y="343001"/>
                    <a:pt x="330090" y="336174"/>
                    <a:pt x="325701" y="329184"/>
                  </a:cubicBezTo>
                  <a:cubicBezTo>
                    <a:pt x="326351" y="340726"/>
                    <a:pt x="326839" y="352268"/>
                    <a:pt x="327001" y="363809"/>
                  </a:cubicBezTo>
                  <a:cubicBezTo>
                    <a:pt x="327164" y="378277"/>
                    <a:pt x="326351" y="392908"/>
                    <a:pt x="325213" y="407376"/>
                  </a:cubicBezTo>
                  <a:cubicBezTo>
                    <a:pt x="324075" y="422981"/>
                    <a:pt x="321962" y="438750"/>
                    <a:pt x="318385" y="454030"/>
                  </a:cubicBezTo>
                  <a:cubicBezTo>
                    <a:pt x="315297" y="467035"/>
                    <a:pt x="308794" y="480365"/>
                    <a:pt x="297090" y="487518"/>
                  </a:cubicBezTo>
                  <a:cubicBezTo>
                    <a:pt x="292538" y="490281"/>
                    <a:pt x="286686" y="491744"/>
                    <a:pt x="281159" y="491744"/>
                  </a:cubicBezTo>
                  <a:cubicBezTo>
                    <a:pt x="279859" y="491744"/>
                    <a:pt x="278721" y="491744"/>
                    <a:pt x="277420" y="491582"/>
                  </a:cubicBezTo>
                  <a:close/>
                </a:path>
              </a:pathLst>
            </a:custGeom>
            <a:solidFill>
              <a:srgbClr val="FD8C95"/>
            </a:solidFill>
            <a:ln w="1625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2FD2D4B8-B2CA-A63B-AF2C-C5653D818B48}"/>
                </a:ext>
              </a:extLst>
            </p:cNvPr>
            <p:cNvSpPr/>
            <p:nvPr/>
          </p:nvSpPr>
          <p:spPr>
            <a:xfrm>
              <a:off x="8458823" y="4668828"/>
              <a:ext cx="322344" cy="343424"/>
            </a:xfrm>
            <a:custGeom>
              <a:avLst/>
              <a:gdLst>
                <a:gd name="connsiteX0" fmla="*/ 200422 w 322344"/>
                <a:gd name="connsiteY0" fmla="*/ 343100 h 343424"/>
                <a:gd name="connsiteX1" fmla="*/ 186768 w 322344"/>
                <a:gd name="connsiteY1" fmla="*/ 335297 h 343424"/>
                <a:gd name="connsiteX2" fmla="*/ 175225 w 322344"/>
                <a:gd name="connsiteY2" fmla="*/ 320992 h 343424"/>
                <a:gd name="connsiteX3" fmla="*/ 156693 w 322344"/>
                <a:gd name="connsiteY3" fmla="*/ 290593 h 343424"/>
                <a:gd name="connsiteX4" fmla="*/ 140275 w 322344"/>
                <a:gd name="connsiteY4" fmla="*/ 256781 h 343424"/>
                <a:gd name="connsiteX5" fmla="*/ 136048 w 322344"/>
                <a:gd name="connsiteY5" fmla="*/ 264421 h 343424"/>
                <a:gd name="connsiteX6" fmla="*/ 116216 w 322344"/>
                <a:gd name="connsiteY6" fmla="*/ 297908 h 343424"/>
                <a:gd name="connsiteX7" fmla="*/ 104187 w 322344"/>
                <a:gd name="connsiteY7" fmla="*/ 316115 h 343424"/>
                <a:gd name="connsiteX8" fmla="*/ 75739 w 322344"/>
                <a:gd name="connsiteY8" fmla="*/ 340499 h 343424"/>
                <a:gd name="connsiteX9" fmla="*/ 57044 w 322344"/>
                <a:gd name="connsiteY9" fmla="*/ 339849 h 343424"/>
                <a:gd name="connsiteX10" fmla="*/ 44039 w 322344"/>
                <a:gd name="connsiteY10" fmla="*/ 330095 h 343424"/>
                <a:gd name="connsiteX11" fmla="*/ 37537 w 322344"/>
                <a:gd name="connsiteY11" fmla="*/ 312051 h 343424"/>
                <a:gd name="connsiteX12" fmla="*/ 41601 w 322344"/>
                <a:gd name="connsiteY12" fmla="*/ 292544 h 343424"/>
                <a:gd name="connsiteX13" fmla="*/ 60133 w 322344"/>
                <a:gd name="connsiteY13" fmla="*/ 258081 h 343424"/>
                <a:gd name="connsiteX14" fmla="*/ 81591 w 322344"/>
                <a:gd name="connsiteY14" fmla="*/ 225569 h 343424"/>
                <a:gd name="connsiteX15" fmla="*/ 56231 w 322344"/>
                <a:gd name="connsiteY15" fmla="*/ 229145 h 343424"/>
                <a:gd name="connsiteX16" fmla="*/ 8439 w 322344"/>
                <a:gd name="connsiteY16" fmla="*/ 221830 h 343424"/>
                <a:gd name="connsiteX17" fmla="*/ 1936 w 322344"/>
                <a:gd name="connsiteY17" fmla="*/ 192244 h 343424"/>
                <a:gd name="connsiteX18" fmla="*/ 14616 w 322344"/>
                <a:gd name="connsiteY18" fmla="*/ 177451 h 343424"/>
                <a:gd name="connsiteX19" fmla="*/ 29897 w 322344"/>
                <a:gd name="connsiteY19" fmla="*/ 171924 h 343424"/>
                <a:gd name="connsiteX20" fmla="*/ 58182 w 322344"/>
                <a:gd name="connsiteY20" fmla="*/ 169323 h 343424"/>
                <a:gd name="connsiteX21" fmla="*/ 60458 w 322344"/>
                <a:gd name="connsiteY21" fmla="*/ 169323 h 343424"/>
                <a:gd name="connsiteX22" fmla="*/ 37212 w 322344"/>
                <a:gd name="connsiteY22" fmla="*/ 139250 h 343424"/>
                <a:gd name="connsiteX23" fmla="*/ 25833 w 322344"/>
                <a:gd name="connsiteY23" fmla="*/ 86418 h 343424"/>
                <a:gd name="connsiteX24" fmla="*/ 58507 w 322344"/>
                <a:gd name="connsiteY24" fmla="*/ 73576 h 343424"/>
                <a:gd name="connsiteX25" fmla="*/ 81428 w 322344"/>
                <a:gd name="connsiteY25" fmla="*/ 86093 h 343424"/>
                <a:gd name="connsiteX26" fmla="*/ 111177 w 322344"/>
                <a:gd name="connsiteY26" fmla="*/ 109664 h 343424"/>
                <a:gd name="connsiteX27" fmla="*/ 119305 w 322344"/>
                <a:gd name="connsiteY27" fmla="*/ 116654 h 343424"/>
                <a:gd name="connsiteX28" fmla="*/ 119955 w 322344"/>
                <a:gd name="connsiteY28" fmla="*/ 113240 h 343424"/>
                <a:gd name="connsiteX29" fmla="*/ 135886 w 322344"/>
                <a:gd name="connsiteY29" fmla="*/ 33911 h 343424"/>
                <a:gd name="connsiteX30" fmla="*/ 150679 w 322344"/>
                <a:gd name="connsiteY30" fmla="*/ 7251 h 343424"/>
                <a:gd name="connsiteX31" fmla="*/ 165797 w 322344"/>
                <a:gd name="connsiteY31" fmla="*/ 261 h 343424"/>
                <a:gd name="connsiteX32" fmla="*/ 186117 w 322344"/>
                <a:gd name="connsiteY32" fmla="*/ 5138 h 343424"/>
                <a:gd name="connsiteX33" fmla="*/ 202373 w 322344"/>
                <a:gd name="connsiteY33" fmla="*/ 40251 h 343424"/>
                <a:gd name="connsiteX34" fmla="*/ 202861 w 322344"/>
                <a:gd name="connsiteY34" fmla="*/ 64635 h 343424"/>
                <a:gd name="connsiteX35" fmla="*/ 194896 w 322344"/>
                <a:gd name="connsiteY35" fmla="*/ 137624 h 343424"/>
                <a:gd name="connsiteX36" fmla="*/ 212127 w 322344"/>
                <a:gd name="connsiteY36" fmla="*/ 121856 h 343424"/>
                <a:gd name="connsiteX37" fmla="*/ 227895 w 322344"/>
                <a:gd name="connsiteY37" fmla="*/ 106250 h 343424"/>
                <a:gd name="connsiteX38" fmla="*/ 229358 w 322344"/>
                <a:gd name="connsiteY38" fmla="*/ 104462 h 343424"/>
                <a:gd name="connsiteX39" fmla="*/ 243175 w 322344"/>
                <a:gd name="connsiteY39" fmla="*/ 89669 h 343424"/>
                <a:gd name="connsiteX40" fmla="*/ 254392 w 322344"/>
                <a:gd name="connsiteY40" fmla="*/ 87231 h 343424"/>
                <a:gd name="connsiteX41" fmla="*/ 280727 w 322344"/>
                <a:gd name="connsiteY41" fmla="*/ 109826 h 343424"/>
                <a:gd name="connsiteX42" fmla="*/ 274875 w 322344"/>
                <a:gd name="connsiteY42" fmla="*/ 131609 h 343424"/>
                <a:gd name="connsiteX43" fmla="*/ 266747 w 322344"/>
                <a:gd name="connsiteY43" fmla="*/ 141200 h 343424"/>
                <a:gd name="connsiteX44" fmla="*/ 244801 w 322344"/>
                <a:gd name="connsiteY44" fmla="*/ 161846 h 343424"/>
                <a:gd name="connsiteX45" fmla="*/ 247239 w 322344"/>
                <a:gd name="connsiteY45" fmla="*/ 159570 h 343424"/>
                <a:gd name="connsiteX46" fmla="*/ 223018 w 322344"/>
                <a:gd name="connsiteY46" fmla="*/ 182166 h 343424"/>
                <a:gd name="connsiteX47" fmla="*/ 226107 w 322344"/>
                <a:gd name="connsiteY47" fmla="*/ 182816 h 343424"/>
                <a:gd name="connsiteX48" fmla="*/ 260569 w 322344"/>
                <a:gd name="connsiteY48" fmla="*/ 190456 h 343424"/>
                <a:gd name="connsiteX49" fmla="*/ 281052 w 322344"/>
                <a:gd name="connsiteY49" fmla="*/ 196633 h 343424"/>
                <a:gd name="connsiteX50" fmla="*/ 302835 w 322344"/>
                <a:gd name="connsiteY50" fmla="*/ 204924 h 343424"/>
                <a:gd name="connsiteX51" fmla="*/ 322342 w 322344"/>
                <a:gd name="connsiteY51" fmla="*/ 232559 h 343424"/>
                <a:gd name="connsiteX52" fmla="*/ 301535 w 322344"/>
                <a:gd name="connsiteY52" fmla="*/ 260032 h 343424"/>
                <a:gd name="connsiteX53" fmla="*/ 264796 w 322344"/>
                <a:gd name="connsiteY53" fmla="*/ 257919 h 343424"/>
                <a:gd name="connsiteX54" fmla="*/ 228383 w 322344"/>
                <a:gd name="connsiteY54" fmla="*/ 249303 h 343424"/>
                <a:gd name="connsiteX55" fmla="*/ 216191 w 322344"/>
                <a:gd name="connsiteY55" fmla="*/ 245889 h 343424"/>
                <a:gd name="connsiteX56" fmla="*/ 217491 w 322344"/>
                <a:gd name="connsiteY56" fmla="*/ 248490 h 343424"/>
                <a:gd name="connsiteX57" fmla="*/ 231959 w 322344"/>
                <a:gd name="connsiteY57" fmla="*/ 287504 h 343424"/>
                <a:gd name="connsiteX58" fmla="*/ 235373 w 322344"/>
                <a:gd name="connsiteY58" fmla="*/ 307987 h 343424"/>
                <a:gd name="connsiteX59" fmla="*/ 233422 w 322344"/>
                <a:gd name="connsiteY59" fmla="*/ 325544 h 343424"/>
                <a:gd name="connsiteX60" fmla="*/ 218791 w 322344"/>
                <a:gd name="connsiteY60" fmla="*/ 340987 h 343424"/>
                <a:gd name="connsiteX61" fmla="*/ 207412 w 322344"/>
                <a:gd name="connsiteY61" fmla="*/ 343425 h 343424"/>
                <a:gd name="connsiteX62" fmla="*/ 200747 w 322344"/>
                <a:gd name="connsiteY62" fmla="*/ 342612 h 34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2344" h="343424">
                  <a:moveTo>
                    <a:pt x="200422" y="343100"/>
                  </a:moveTo>
                  <a:cubicBezTo>
                    <a:pt x="195057" y="341800"/>
                    <a:pt x="190993" y="338873"/>
                    <a:pt x="186768" y="335297"/>
                  </a:cubicBezTo>
                  <a:cubicBezTo>
                    <a:pt x="182215" y="331558"/>
                    <a:pt x="178640" y="325869"/>
                    <a:pt x="175225" y="320992"/>
                  </a:cubicBezTo>
                  <a:cubicBezTo>
                    <a:pt x="168398" y="311238"/>
                    <a:pt x="162384" y="301160"/>
                    <a:pt x="156693" y="290593"/>
                  </a:cubicBezTo>
                  <a:cubicBezTo>
                    <a:pt x="150841" y="279539"/>
                    <a:pt x="145314" y="268160"/>
                    <a:pt x="140275" y="256781"/>
                  </a:cubicBezTo>
                  <a:cubicBezTo>
                    <a:pt x="138975" y="259382"/>
                    <a:pt x="137511" y="261983"/>
                    <a:pt x="136048" y="264421"/>
                  </a:cubicBezTo>
                  <a:cubicBezTo>
                    <a:pt x="129709" y="275800"/>
                    <a:pt x="123043" y="287017"/>
                    <a:pt x="116216" y="297908"/>
                  </a:cubicBezTo>
                  <a:cubicBezTo>
                    <a:pt x="112315" y="304086"/>
                    <a:pt x="108413" y="310263"/>
                    <a:pt x="104187" y="316115"/>
                  </a:cubicBezTo>
                  <a:cubicBezTo>
                    <a:pt x="96871" y="326031"/>
                    <a:pt x="88256" y="336923"/>
                    <a:pt x="75739" y="340499"/>
                  </a:cubicBezTo>
                  <a:cubicBezTo>
                    <a:pt x="69724" y="342287"/>
                    <a:pt x="63059" y="342287"/>
                    <a:pt x="57044" y="339849"/>
                  </a:cubicBezTo>
                  <a:cubicBezTo>
                    <a:pt x="51680" y="337736"/>
                    <a:pt x="47778" y="334322"/>
                    <a:pt x="44039" y="330095"/>
                  </a:cubicBezTo>
                  <a:cubicBezTo>
                    <a:pt x="39975" y="325544"/>
                    <a:pt x="37537" y="318066"/>
                    <a:pt x="37537" y="312051"/>
                  </a:cubicBezTo>
                  <a:cubicBezTo>
                    <a:pt x="37537" y="305224"/>
                    <a:pt x="38837" y="298884"/>
                    <a:pt x="41601" y="292544"/>
                  </a:cubicBezTo>
                  <a:cubicBezTo>
                    <a:pt x="46803" y="280514"/>
                    <a:pt x="53143" y="269135"/>
                    <a:pt x="60133" y="258081"/>
                  </a:cubicBezTo>
                  <a:cubicBezTo>
                    <a:pt x="66960" y="247027"/>
                    <a:pt x="74113" y="236298"/>
                    <a:pt x="81591" y="225569"/>
                  </a:cubicBezTo>
                  <a:cubicBezTo>
                    <a:pt x="73137" y="226870"/>
                    <a:pt x="64685" y="228008"/>
                    <a:pt x="56231" y="229145"/>
                  </a:cubicBezTo>
                  <a:cubicBezTo>
                    <a:pt x="40301" y="231259"/>
                    <a:pt x="21119" y="234022"/>
                    <a:pt x="8439" y="221830"/>
                  </a:cubicBezTo>
                  <a:cubicBezTo>
                    <a:pt x="636" y="214352"/>
                    <a:pt x="-2290" y="202486"/>
                    <a:pt x="1936" y="192244"/>
                  </a:cubicBezTo>
                  <a:cubicBezTo>
                    <a:pt x="4537" y="185904"/>
                    <a:pt x="8601" y="180865"/>
                    <a:pt x="14616" y="177451"/>
                  </a:cubicBezTo>
                  <a:cubicBezTo>
                    <a:pt x="19330" y="174688"/>
                    <a:pt x="24532" y="173225"/>
                    <a:pt x="29897" y="171924"/>
                  </a:cubicBezTo>
                  <a:cubicBezTo>
                    <a:pt x="39325" y="169811"/>
                    <a:pt x="48592" y="169161"/>
                    <a:pt x="58182" y="169323"/>
                  </a:cubicBezTo>
                  <a:cubicBezTo>
                    <a:pt x="58995" y="169323"/>
                    <a:pt x="59645" y="169323"/>
                    <a:pt x="60458" y="169323"/>
                  </a:cubicBezTo>
                  <a:cubicBezTo>
                    <a:pt x="52167" y="159732"/>
                    <a:pt x="44202" y="149816"/>
                    <a:pt x="37212" y="139250"/>
                  </a:cubicBezTo>
                  <a:cubicBezTo>
                    <a:pt x="26971" y="124294"/>
                    <a:pt x="15917" y="104299"/>
                    <a:pt x="25833" y="86418"/>
                  </a:cubicBezTo>
                  <a:cubicBezTo>
                    <a:pt x="32173" y="75039"/>
                    <a:pt x="46315" y="69674"/>
                    <a:pt x="58507" y="73576"/>
                  </a:cubicBezTo>
                  <a:cubicBezTo>
                    <a:pt x="66960" y="76176"/>
                    <a:pt x="74275" y="80891"/>
                    <a:pt x="81428" y="86093"/>
                  </a:cubicBezTo>
                  <a:cubicBezTo>
                    <a:pt x="91669" y="93570"/>
                    <a:pt x="101585" y="101536"/>
                    <a:pt x="111177" y="109664"/>
                  </a:cubicBezTo>
                  <a:cubicBezTo>
                    <a:pt x="113940" y="111940"/>
                    <a:pt x="116704" y="114378"/>
                    <a:pt x="119305" y="116654"/>
                  </a:cubicBezTo>
                  <a:cubicBezTo>
                    <a:pt x="119467" y="115516"/>
                    <a:pt x="119630" y="114378"/>
                    <a:pt x="119955" y="113240"/>
                  </a:cubicBezTo>
                  <a:cubicBezTo>
                    <a:pt x="124507" y="86743"/>
                    <a:pt x="129383" y="60083"/>
                    <a:pt x="135886" y="33911"/>
                  </a:cubicBezTo>
                  <a:cubicBezTo>
                    <a:pt x="138324" y="24157"/>
                    <a:pt x="142225" y="13428"/>
                    <a:pt x="150679" y="7251"/>
                  </a:cubicBezTo>
                  <a:cubicBezTo>
                    <a:pt x="155231" y="3837"/>
                    <a:pt x="159945" y="1074"/>
                    <a:pt x="165797" y="261"/>
                  </a:cubicBezTo>
                  <a:cubicBezTo>
                    <a:pt x="172787" y="-714"/>
                    <a:pt x="180427" y="1074"/>
                    <a:pt x="186117" y="5138"/>
                  </a:cubicBezTo>
                  <a:cubicBezTo>
                    <a:pt x="197171" y="13266"/>
                    <a:pt x="200747" y="27246"/>
                    <a:pt x="202373" y="40251"/>
                  </a:cubicBezTo>
                  <a:cubicBezTo>
                    <a:pt x="203348" y="48379"/>
                    <a:pt x="203024" y="56507"/>
                    <a:pt x="202861" y="64635"/>
                  </a:cubicBezTo>
                  <a:cubicBezTo>
                    <a:pt x="202048" y="89019"/>
                    <a:pt x="199284" y="113565"/>
                    <a:pt x="194896" y="137624"/>
                  </a:cubicBezTo>
                  <a:cubicBezTo>
                    <a:pt x="200585" y="132422"/>
                    <a:pt x="206437" y="127058"/>
                    <a:pt x="212127" y="121856"/>
                  </a:cubicBezTo>
                  <a:cubicBezTo>
                    <a:pt x="217491" y="116816"/>
                    <a:pt x="222855" y="111777"/>
                    <a:pt x="227895" y="106250"/>
                  </a:cubicBezTo>
                  <a:cubicBezTo>
                    <a:pt x="228383" y="105600"/>
                    <a:pt x="228870" y="105112"/>
                    <a:pt x="229358" y="104462"/>
                  </a:cubicBezTo>
                  <a:cubicBezTo>
                    <a:pt x="231796" y="97960"/>
                    <a:pt x="236673" y="92595"/>
                    <a:pt x="243175" y="89669"/>
                  </a:cubicBezTo>
                  <a:cubicBezTo>
                    <a:pt x="246752" y="88043"/>
                    <a:pt x="250491" y="87231"/>
                    <a:pt x="254392" y="87231"/>
                  </a:cubicBezTo>
                  <a:cubicBezTo>
                    <a:pt x="266909" y="87231"/>
                    <a:pt x="279589" y="96659"/>
                    <a:pt x="280727" y="109826"/>
                  </a:cubicBezTo>
                  <a:cubicBezTo>
                    <a:pt x="281377" y="117792"/>
                    <a:pt x="279751" y="125107"/>
                    <a:pt x="274875" y="131609"/>
                  </a:cubicBezTo>
                  <a:cubicBezTo>
                    <a:pt x="272436" y="135023"/>
                    <a:pt x="269673" y="138112"/>
                    <a:pt x="266747" y="141200"/>
                  </a:cubicBezTo>
                  <a:cubicBezTo>
                    <a:pt x="260081" y="148678"/>
                    <a:pt x="252116" y="155018"/>
                    <a:pt x="244801" y="161846"/>
                  </a:cubicBezTo>
                  <a:cubicBezTo>
                    <a:pt x="245614" y="161033"/>
                    <a:pt x="246427" y="160383"/>
                    <a:pt x="247239" y="159570"/>
                  </a:cubicBezTo>
                  <a:cubicBezTo>
                    <a:pt x="239274" y="167048"/>
                    <a:pt x="230983" y="174525"/>
                    <a:pt x="223018" y="182166"/>
                  </a:cubicBezTo>
                  <a:cubicBezTo>
                    <a:pt x="223993" y="182328"/>
                    <a:pt x="225131" y="182653"/>
                    <a:pt x="226107" y="182816"/>
                  </a:cubicBezTo>
                  <a:cubicBezTo>
                    <a:pt x="237648" y="185092"/>
                    <a:pt x="249190" y="187530"/>
                    <a:pt x="260569" y="190456"/>
                  </a:cubicBezTo>
                  <a:cubicBezTo>
                    <a:pt x="267559" y="192244"/>
                    <a:pt x="274387" y="194358"/>
                    <a:pt x="281052" y="196633"/>
                  </a:cubicBezTo>
                  <a:cubicBezTo>
                    <a:pt x="288368" y="199072"/>
                    <a:pt x="296170" y="201185"/>
                    <a:pt x="302835" y="204924"/>
                  </a:cubicBezTo>
                  <a:cubicBezTo>
                    <a:pt x="313401" y="210776"/>
                    <a:pt x="322179" y="219717"/>
                    <a:pt x="322342" y="232559"/>
                  </a:cubicBezTo>
                  <a:cubicBezTo>
                    <a:pt x="322505" y="245401"/>
                    <a:pt x="313564" y="256293"/>
                    <a:pt x="301535" y="260032"/>
                  </a:cubicBezTo>
                  <a:cubicBezTo>
                    <a:pt x="289667" y="263608"/>
                    <a:pt x="276663" y="260194"/>
                    <a:pt x="264796" y="257919"/>
                  </a:cubicBezTo>
                  <a:cubicBezTo>
                    <a:pt x="252604" y="255480"/>
                    <a:pt x="240575" y="252392"/>
                    <a:pt x="228383" y="249303"/>
                  </a:cubicBezTo>
                  <a:cubicBezTo>
                    <a:pt x="224319" y="248165"/>
                    <a:pt x="220255" y="247027"/>
                    <a:pt x="216191" y="245889"/>
                  </a:cubicBezTo>
                  <a:cubicBezTo>
                    <a:pt x="216678" y="246702"/>
                    <a:pt x="217003" y="247677"/>
                    <a:pt x="217491" y="248490"/>
                  </a:cubicBezTo>
                  <a:cubicBezTo>
                    <a:pt x="223181" y="261007"/>
                    <a:pt x="228870" y="274012"/>
                    <a:pt x="231959" y="287504"/>
                  </a:cubicBezTo>
                  <a:cubicBezTo>
                    <a:pt x="233584" y="294332"/>
                    <a:pt x="234722" y="300997"/>
                    <a:pt x="235373" y="307987"/>
                  </a:cubicBezTo>
                  <a:cubicBezTo>
                    <a:pt x="235860" y="313839"/>
                    <a:pt x="235536" y="320016"/>
                    <a:pt x="233422" y="325544"/>
                  </a:cubicBezTo>
                  <a:cubicBezTo>
                    <a:pt x="230821" y="332371"/>
                    <a:pt x="225456" y="338061"/>
                    <a:pt x="218791" y="340987"/>
                  </a:cubicBezTo>
                  <a:cubicBezTo>
                    <a:pt x="215216" y="342612"/>
                    <a:pt x="211313" y="343425"/>
                    <a:pt x="207412" y="343425"/>
                  </a:cubicBezTo>
                  <a:cubicBezTo>
                    <a:pt x="205136" y="343425"/>
                    <a:pt x="202861" y="343100"/>
                    <a:pt x="200747" y="342612"/>
                  </a:cubicBezTo>
                  <a:close/>
                </a:path>
              </a:pathLst>
            </a:custGeom>
            <a:solidFill>
              <a:srgbClr val="FD8C95"/>
            </a:solidFill>
            <a:ln w="1625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D51C1C3-0153-2AFA-A26B-A4BFD84B3FC5}"/>
                </a:ext>
              </a:extLst>
            </p:cNvPr>
            <p:cNvSpPr/>
            <p:nvPr/>
          </p:nvSpPr>
          <p:spPr>
            <a:xfrm>
              <a:off x="7792225" y="4713058"/>
              <a:ext cx="264693" cy="278061"/>
            </a:xfrm>
            <a:custGeom>
              <a:avLst/>
              <a:gdLst>
                <a:gd name="connsiteX0" fmla="*/ 148994 w 264693"/>
                <a:gd name="connsiteY0" fmla="*/ 277411 h 278061"/>
                <a:gd name="connsiteX1" fmla="*/ 84457 w 264693"/>
                <a:gd name="connsiteY1" fmla="*/ 256441 h 278061"/>
                <a:gd name="connsiteX2" fmla="*/ 47231 w 264693"/>
                <a:gd name="connsiteY2" fmla="*/ 235796 h 278061"/>
                <a:gd name="connsiteX3" fmla="*/ 32113 w 264693"/>
                <a:gd name="connsiteY3" fmla="*/ 224417 h 278061"/>
                <a:gd name="connsiteX4" fmla="*/ 20896 w 264693"/>
                <a:gd name="connsiteY4" fmla="*/ 215151 h 278061"/>
                <a:gd name="connsiteX5" fmla="*/ 6103 w 264693"/>
                <a:gd name="connsiteY5" fmla="*/ 198082 h 278061"/>
                <a:gd name="connsiteX6" fmla="*/ 5291 w 264693"/>
                <a:gd name="connsiteY6" fmla="*/ 161181 h 278061"/>
                <a:gd name="connsiteX7" fmla="*/ 39428 w 264693"/>
                <a:gd name="connsiteY7" fmla="*/ 148989 h 278061"/>
                <a:gd name="connsiteX8" fmla="*/ 77792 w 264693"/>
                <a:gd name="connsiteY8" fmla="*/ 165733 h 278061"/>
                <a:gd name="connsiteX9" fmla="*/ 126073 w 264693"/>
                <a:gd name="connsiteY9" fmla="*/ 192230 h 278061"/>
                <a:gd name="connsiteX10" fmla="*/ 98112 w 264693"/>
                <a:gd name="connsiteY10" fmla="*/ 123305 h 278061"/>
                <a:gd name="connsiteX11" fmla="*/ 76004 w 264693"/>
                <a:gd name="connsiteY11" fmla="*/ 45926 h 278061"/>
                <a:gd name="connsiteX12" fmla="*/ 75029 w 264693"/>
                <a:gd name="connsiteY12" fmla="*/ 29345 h 278061"/>
                <a:gd name="connsiteX13" fmla="*/ 81694 w 264693"/>
                <a:gd name="connsiteY13" fmla="*/ 12439 h 278061"/>
                <a:gd name="connsiteX14" fmla="*/ 97137 w 264693"/>
                <a:gd name="connsiteY14" fmla="*/ 1710 h 278061"/>
                <a:gd name="connsiteX15" fmla="*/ 116319 w 264693"/>
                <a:gd name="connsiteY15" fmla="*/ 1222 h 278061"/>
                <a:gd name="connsiteX16" fmla="*/ 143467 w 264693"/>
                <a:gd name="connsiteY16" fmla="*/ 27394 h 278061"/>
                <a:gd name="connsiteX17" fmla="*/ 155333 w 264693"/>
                <a:gd name="connsiteY17" fmla="*/ 56329 h 278061"/>
                <a:gd name="connsiteX18" fmla="*/ 178254 w 264693"/>
                <a:gd name="connsiteY18" fmla="*/ 136146 h 278061"/>
                <a:gd name="connsiteX19" fmla="*/ 197924 w 264693"/>
                <a:gd name="connsiteY19" fmla="*/ 83640 h 278061"/>
                <a:gd name="connsiteX20" fmla="*/ 204589 w 264693"/>
                <a:gd name="connsiteY20" fmla="*/ 68197 h 278061"/>
                <a:gd name="connsiteX21" fmla="*/ 219057 w 264693"/>
                <a:gd name="connsiteY21" fmla="*/ 46251 h 278061"/>
                <a:gd name="connsiteX22" fmla="*/ 252219 w 264693"/>
                <a:gd name="connsiteY22" fmla="*/ 45926 h 278061"/>
                <a:gd name="connsiteX23" fmla="*/ 264411 w 264693"/>
                <a:gd name="connsiteY23" fmla="*/ 81689 h 278061"/>
                <a:gd name="connsiteX24" fmla="*/ 257421 w 264693"/>
                <a:gd name="connsiteY24" fmla="*/ 122329 h 278061"/>
                <a:gd name="connsiteX25" fmla="*/ 245554 w 264693"/>
                <a:gd name="connsiteY25" fmla="*/ 163294 h 278061"/>
                <a:gd name="connsiteX26" fmla="*/ 218244 w 264693"/>
                <a:gd name="connsiteY26" fmla="*/ 229294 h 278061"/>
                <a:gd name="connsiteX27" fmla="*/ 183456 w 264693"/>
                <a:gd name="connsiteY27" fmla="*/ 267495 h 278061"/>
                <a:gd name="connsiteX28" fmla="*/ 171102 w 264693"/>
                <a:gd name="connsiteY28" fmla="*/ 269283 h 278061"/>
                <a:gd name="connsiteX29" fmla="*/ 152570 w 264693"/>
                <a:gd name="connsiteY29" fmla="*/ 278062 h 278061"/>
                <a:gd name="connsiteX30" fmla="*/ 148994 w 264693"/>
                <a:gd name="connsiteY30" fmla="*/ 277737 h 278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64693" h="278061">
                  <a:moveTo>
                    <a:pt x="148994" y="277411"/>
                  </a:moveTo>
                  <a:cubicBezTo>
                    <a:pt x="126723" y="273835"/>
                    <a:pt x="104777" y="265870"/>
                    <a:pt x="84457" y="256441"/>
                  </a:cubicBezTo>
                  <a:cubicBezTo>
                    <a:pt x="71452" y="250426"/>
                    <a:pt x="59260" y="243599"/>
                    <a:pt x="47231" y="235796"/>
                  </a:cubicBezTo>
                  <a:cubicBezTo>
                    <a:pt x="42029" y="232382"/>
                    <a:pt x="36990" y="228318"/>
                    <a:pt x="32113" y="224417"/>
                  </a:cubicBezTo>
                  <a:cubicBezTo>
                    <a:pt x="28374" y="221328"/>
                    <a:pt x="24635" y="218240"/>
                    <a:pt x="20896" y="215151"/>
                  </a:cubicBezTo>
                  <a:cubicBezTo>
                    <a:pt x="15207" y="210112"/>
                    <a:pt x="10330" y="204259"/>
                    <a:pt x="6103" y="198082"/>
                  </a:cubicBezTo>
                  <a:cubicBezTo>
                    <a:pt x="-1212" y="187516"/>
                    <a:pt x="-2512" y="171910"/>
                    <a:pt x="5291" y="161181"/>
                  </a:cubicBezTo>
                  <a:cubicBezTo>
                    <a:pt x="13256" y="150289"/>
                    <a:pt x="26261" y="145900"/>
                    <a:pt x="39428" y="148989"/>
                  </a:cubicBezTo>
                  <a:cubicBezTo>
                    <a:pt x="52921" y="152240"/>
                    <a:pt x="65600" y="159230"/>
                    <a:pt x="77792" y="165733"/>
                  </a:cubicBezTo>
                  <a:cubicBezTo>
                    <a:pt x="94048" y="174348"/>
                    <a:pt x="110142" y="183127"/>
                    <a:pt x="126073" y="192230"/>
                  </a:cubicBezTo>
                  <a:cubicBezTo>
                    <a:pt x="115019" y="170121"/>
                    <a:pt x="106078" y="146713"/>
                    <a:pt x="98112" y="123305"/>
                  </a:cubicBezTo>
                  <a:cubicBezTo>
                    <a:pt x="89334" y="97945"/>
                    <a:pt x="80718" y="72261"/>
                    <a:pt x="76004" y="45926"/>
                  </a:cubicBezTo>
                  <a:cubicBezTo>
                    <a:pt x="75029" y="40399"/>
                    <a:pt x="74379" y="34872"/>
                    <a:pt x="75029" y="29345"/>
                  </a:cubicBezTo>
                  <a:cubicBezTo>
                    <a:pt x="75842" y="22842"/>
                    <a:pt x="78117" y="17803"/>
                    <a:pt x="81694" y="12439"/>
                  </a:cubicBezTo>
                  <a:cubicBezTo>
                    <a:pt x="85107" y="7237"/>
                    <a:pt x="91285" y="3660"/>
                    <a:pt x="97137" y="1710"/>
                  </a:cubicBezTo>
                  <a:cubicBezTo>
                    <a:pt x="103477" y="-567"/>
                    <a:pt x="109979" y="-404"/>
                    <a:pt x="116319" y="1222"/>
                  </a:cubicBezTo>
                  <a:cubicBezTo>
                    <a:pt x="128999" y="4473"/>
                    <a:pt x="137777" y="16340"/>
                    <a:pt x="143467" y="27394"/>
                  </a:cubicBezTo>
                  <a:cubicBezTo>
                    <a:pt x="148181" y="36660"/>
                    <a:pt x="151920" y="46414"/>
                    <a:pt x="155333" y="56329"/>
                  </a:cubicBezTo>
                  <a:cubicBezTo>
                    <a:pt x="164112" y="82665"/>
                    <a:pt x="171915" y="109161"/>
                    <a:pt x="178254" y="136146"/>
                  </a:cubicBezTo>
                  <a:cubicBezTo>
                    <a:pt x="184269" y="118428"/>
                    <a:pt x="190771" y="101033"/>
                    <a:pt x="197924" y="83640"/>
                  </a:cubicBezTo>
                  <a:cubicBezTo>
                    <a:pt x="200037" y="78438"/>
                    <a:pt x="202313" y="73236"/>
                    <a:pt x="204589" y="68197"/>
                  </a:cubicBezTo>
                  <a:cubicBezTo>
                    <a:pt x="208328" y="59906"/>
                    <a:pt x="212067" y="52103"/>
                    <a:pt x="219057" y="46251"/>
                  </a:cubicBezTo>
                  <a:cubicBezTo>
                    <a:pt x="228323" y="38286"/>
                    <a:pt x="242628" y="38936"/>
                    <a:pt x="252219" y="45926"/>
                  </a:cubicBezTo>
                  <a:cubicBezTo>
                    <a:pt x="263598" y="54217"/>
                    <a:pt x="265549" y="68684"/>
                    <a:pt x="264411" y="81689"/>
                  </a:cubicBezTo>
                  <a:cubicBezTo>
                    <a:pt x="263273" y="95344"/>
                    <a:pt x="260347" y="108999"/>
                    <a:pt x="257421" y="122329"/>
                  </a:cubicBezTo>
                  <a:cubicBezTo>
                    <a:pt x="254495" y="136146"/>
                    <a:pt x="250268" y="149801"/>
                    <a:pt x="245554" y="163294"/>
                  </a:cubicBezTo>
                  <a:cubicBezTo>
                    <a:pt x="237751" y="185728"/>
                    <a:pt x="228973" y="207998"/>
                    <a:pt x="218244" y="229294"/>
                  </a:cubicBezTo>
                  <a:cubicBezTo>
                    <a:pt x="210604" y="244412"/>
                    <a:pt x="200525" y="262293"/>
                    <a:pt x="183456" y="267495"/>
                  </a:cubicBezTo>
                  <a:cubicBezTo>
                    <a:pt x="179392" y="268796"/>
                    <a:pt x="175166" y="269283"/>
                    <a:pt x="171102" y="269283"/>
                  </a:cubicBezTo>
                  <a:cubicBezTo>
                    <a:pt x="166387" y="274485"/>
                    <a:pt x="159723" y="278062"/>
                    <a:pt x="152570" y="278062"/>
                  </a:cubicBezTo>
                  <a:cubicBezTo>
                    <a:pt x="151432" y="278062"/>
                    <a:pt x="150294" y="278062"/>
                    <a:pt x="148994" y="277737"/>
                  </a:cubicBezTo>
                  <a:close/>
                </a:path>
              </a:pathLst>
            </a:custGeom>
            <a:solidFill>
              <a:srgbClr val="6EB9BC"/>
            </a:solidFill>
            <a:ln w="1625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691EDA2-6623-B00F-4DB8-7A14449DFA40}"/>
                </a:ext>
              </a:extLst>
            </p:cNvPr>
            <p:cNvSpPr/>
            <p:nvPr/>
          </p:nvSpPr>
          <p:spPr>
            <a:xfrm>
              <a:off x="7771301" y="4902200"/>
              <a:ext cx="400268" cy="292770"/>
            </a:xfrm>
            <a:custGeom>
              <a:avLst/>
              <a:gdLst>
                <a:gd name="connsiteX0" fmla="*/ 115623 w 400268"/>
                <a:gd name="connsiteY0" fmla="*/ 290982 h 292770"/>
                <a:gd name="connsiteX1" fmla="*/ 100342 w 400268"/>
                <a:gd name="connsiteY1" fmla="*/ 276515 h 292770"/>
                <a:gd name="connsiteX2" fmla="*/ 100017 w 400268"/>
                <a:gd name="connsiteY2" fmla="*/ 246766 h 292770"/>
                <a:gd name="connsiteX3" fmla="*/ 104731 w 400268"/>
                <a:gd name="connsiteY3" fmla="*/ 228884 h 292770"/>
                <a:gd name="connsiteX4" fmla="*/ 112696 w 400268"/>
                <a:gd name="connsiteY4" fmla="*/ 202387 h 292770"/>
                <a:gd name="connsiteX5" fmla="*/ 126026 w 400268"/>
                <a:gd name="connsiteY5" fmla="*/ 163535 h 292770"/>
                <a:gd name="connsiteX6" fmla="*/ 125376 w 400268"/>
                <a:gd name="connsiteY6" fmla="*/ 163860 h 292770"/>
                <a:gd name="connsiteX7" fmla="*/ 86849 w 400268"/>
                <a:gd name="connsiteY7" fmla="*/ 184668 h 292770"/>
                <a:gd name="connsiteX8" fmla="*/ 43934 w 400268"/>
                <a:gd name="connsiteY8" fmla="*/ 196698 h 292770"/>
                <a:gd name="connsiteX9" fmla="*/ 24263 w 400268"/>
                <a:gd name="connsiteY9" fmla="*/ 194259 h 292770"/>
                <a:gd name="connsiteX10" fmla="*/ 4757 w 400268"/>
                <a:gd name="connsiteY10" fmla="*/ 178979 h 292770"/>
                <a:gd name="connsiteX11" fmla="*/ 6545 w 400268"/>
                <a:gd name="connsiteY11" fmla="*/ 141752 h 292770"/>
                <a:gd name="connsiteX12" fmla="*/ 23939 w 400268"/>
                <a:gd name="connsiteY12" fmla="*/ 124033 h 292770"/>
                <a:gd name="connsiteX13" fmla="*/ 58076 w 400268"/>
                <a:gd name="connsiteY13" fmla="*/ 102575 h 292770"/>
                <a:gd name="connsiteX14" fmla="*/ 134967 w 400268"/>
                <a:gd name="connsiteY14" fmla="*/ 62748 h 292770"/>
                <a:gd name="connsiteX15" fmla="*/ 171218 w 400268"/>
                <a:gd name="connsiteY15" fmla="*/ 49093 h 292770"/>
                <a:gd name="connsiteX16" fmla="*/ 178533 w 400268"/>
                <a:gd name="connsiteY16" fmla="*/ 47793 h 292770"/>
                <a:gd name="connsiteX17" fmla="*/ 185361 w 400268"/>
                <a:gd name="connsiteY17" fmla="*/ 43241 h 292770"/>
                <a:gd name="connsiteX18" fmla="*/ 198203 w 400268"/>
                <a:gd name="connsiteY18" fmla="*/ 40803 h 292770"/>
                <a:gd name="connsiteX19" fmla="*/ 212346 w 400268"/>
                <a:gd name="connsiteY19" fmla="*/ 40803 h 292770"/>
                <a:gd name="connsiteX20" fmla="*/ 213159 w 400268"/>
                <a:gd name="connsiteY20" fmla="*/ 40803 h 292770"/>
                <a:gd name="connsiteX21" fmla="*/ 239331 w 400268"/>
                <a:gd name="connsiteY21" fmla="*/ 30561 h 292770"/>
                <a:gd name="connsiteX22" fmla="*/ 280783 w 400268"/>
                <a:gd name="connsiteY22" fmla="*/ 16419 h 292770"/>
                <a:gd name="connsiteX23" fmla="*/ 322236 w 400268"/>
                <a:gd name="connsiteY23" fmla="*/ 6015 h 292770"/>
                <a:gd name="connsiteX24" fmla="*/ 366615 w 400268"/>
                <a:gd name="connsiteY24" fmla="*/ 0 h 292770"/>
                <a:gd name="connsiteX25" fmla="*/ 394413 w 400268"/>
                <a:gd name="connsiteY25" fmla="*/ 12355 h 292770"/>
                <a:gd name="connsiteX26" fmla="*/ 392787 w 400268"/>
                <a:gd name="connsiteY26" fmla="*/ 48118 h 292770"/>
                <a:gd name="connsiteX27" fmla="*/ 370191 w 400268"/>
                <a:gd name="connsiteY27" fmla="*/ 61610 h 292770"/>
                <a:gd name="connsiteX28" fmla="*/ 297365 w 400268"/>
                <a:gd name="connsiteY28" fmla="*/ 82255 h 292770"/>
                <a:gd name="connsiteX29" fmla="*/ 275744 w 400268"/>
                <a:gd name="connsiteY29" fmla="*/ 87132 h 292770"/>
                <a:gd name="connsiteX30" fmla="*/ 315734 w 400268"/>
                <a:gd name="connsiteY30" fmla="*/ 120294 h 292770"/>
                <a:gd name="connsiteX31" fmla="*/ 370191 w 400268"/>
                <a:gd name="connsiteY31" fmla="*/ 182717 h 292770"/>
                <a:gd name="connsiteX32" fmla="*/ 380758 w 400268"/>
                <a:gd name="connsiteY32" fmla="*/ 210678 h 292770"/>
                <a:gd name="connsiteX33" fmla="*/ 357512 w 400268"/>
                <a:gd name="connsiteY33" fmla="*/ 238476 h 292770"/>
                <a:gd name="connsiteX34" fmla="*/ 330689 w 400268"/>
                <a:gd name="connsiteY34" fmla="*/ 230022 h 292770"/>
                <a:gd name="connsiteX35" fmla="*/ 315084 w 400268"/>
                <a:gd name="connsiteY35" fmla="*/ 218968 h 292770"/>
                <a:gd name="connsiteX36" fmla="*/ 280946 w 400268"/>
                <a:gd name="connsiteY36" fmla="*/ 194259 h 292770"/>
                <a:gd name="connsiteX37" fmla="*/ 242582 w 400268"/>
                <a:gd name="connsiteY37" fmla="*/ 161422 h 292770"/>
                <a:gd name="connsiteX38" fmla="*/ 220311 w 400268"/>
                <a:gd name="connsiteY38" fmla="*/ 137688 h 292770"/>
                <a:gd name="connsiteX39" fmla="*/ 200804 w 400268"/>
                <a:gd name="connsiteY39" fmla="*/ 192471 h 292770"/>
                <a:gd name="connsiteX40" fmla="*/ 183085 w 400268"/>
                <a:gd name="connsiteY40" fmla="*/ 230348 h 292770"/>
                <a:gd name="connsiteX41" fmla="*/ 161302 w 400268"/>
                <a:gd name="connsiteY41" fmla="*/ 267249 h 292770"/>
                <a:gd name="connsiteX42" fmla="*/ 134805 w 400268"/>
                <a:gd name="connsiteY42" fmla="*/ 291145 h 292770"/>
                <a:gd name="connsiteX43" fmla="*/ 125214 w 400268"/>
                <a:gd name="connsiteY43" fmla="*/ 292771 h 292770"/>
                <a:gd name="connsiteX44" fmla="*/ 115948 w 400268"/>
                <a:gd name="connsiteY44" fmla="*/ 290982 h 29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0268" h="292770">
                  <a:moveTo>
                    <a:pt x="115623" y="290982"/>
                  </a:moveTo>
                  <a:cubicBezTo>
                    <a:pt x="109120" y="288381"/>
                    <a:pt x="103268" y="283017"/>
                    <a:pt x="100342" y="276515"/>
                  </a:cubicBezTo>
                  <a:cubicBezTo>
                    <a:pt x="96115" y="266924"/>
                    <a:pt x="97741" y="256682"/>
                    <a:pt x="100017" y="246766"/>
                  </a:cubicBezTo>
                  <a:cubicBezTo>
                    <a:pt x="101317" y="240751"/>
                    <a:pt x="103105" y="234737"/>
                    <a:pt x="104731" y="228884"/>
                  </a:cubicBezTo>
                  <a:cubicBezTo>
                    <a:pt x="107332" y="219944"/>
                    <a:pt x="109933" y="211165"/>
                    <a:pt x="112696" y="202387"/>
                  </a:cubicBezTo>
                  <a:cubicBezTo>
                    <a:pt x="116923" y="189382"/>
                    <a:pt x="121312" y="176378"/>
                    <a:pt x="126026" y="163535"/>
                  </a:cubicBezTo>
                  <a:lnTo>
                    <a:pt x="125376" y="163860"/>
                  </a:lnTo>
                  <a:cubicBezTo>
                    <a:pt x="112859" y="171338"/>
                    <a:pt x="100017" y="178328"/>
                    <a:pt x="86849" y="184668"/>
                  </a:cubicBezTo>
                  <a:cubicBezTo>
                    <a:pt x="73682" y="191008"/>
                    <a:pt x="58727" y="196210"/>
                    <a:pt x="43934" y="196698"/>
                  </a:cubicBezTo>
                  <a:cubicBezTo>
                    <a:pt x="37431" y="196860"/>
                    <a:pt x="30441" y="196698"/>
                    <a:pt x="24263" y="194259"/>
                  </a:cubicBezTo>
                  <a:cubicBezTo>
                    <a:pt x="16623" y="191171"/>
                    <a:pt x="9146" y="186131"/>
                    <a:pt x="4757" y="178979"/>
                  </a:cubicBezTo>
                  <a:cubicBezTo>
                    <a:pt x="-2233" y="167599"/>
                    <a:pt x="-1421" y="152481"/>
                    <a:pt x="6545" y="141752"/>
                  </a:cubicBezTo>
                  <a:cubicBezTo>
                    <a:pt x="11422" y="135250"/>
                    <a:pt x="17436" y="128910"/>
                    <a:pt x="23939" y="124033"/>
                  </a:cubicBezTo>
                  <a:cubicBezTo>
                    <a:pt x="34668" y="116068"/>
                    <a:pt x="46372" y="109240"/>
                    <a:pt x="58076" y="102575"/>
                  </a:cubicBezTo>
                  <a:cubicBezTo>
                    <a:pt x="83111" y="88108"/>
                    <a:pt x="108470" y="74452"/>
                    <a:pt x="134967" y="62748"/>
                  </a:cubicBezTo>
                  <a:cubicBezTo>
                    <a:pt x="146671" y="57546"/>
                    <a:pt x="158701" y="52182"/>
                    <a:pt x="171218" y="49093"/>
                  </a:cubicBezTo>
                  <a:cubicBezTo>
                    <a:pt x="173656" y="48443"/>
                    <a:pt x="176095" y="47955"/>
                    <a:pt x="178533" y="47793"/>
                  </a:cubicBezTo>
                  <a:cubicBezTo>
                    <a:pt x="180647" y="46004"/>
                    <a:pt x="182760" y="44379"/>
                    <a:pt x="185361" y="43241"/>
                  </a:cubicBezTo>
                  <a:cubicBezTo>
                    <a:pt x="189587" y="41453"/>
                    <a:pt x="193651" y="40965"/>
                    <a:pt x="198203" y="40803"/>
                  </a:cubicBezTo>
                  <a:cubicBezTo>
                    <a:pt x="202917" y="40477"/>
                    <a:pt x="207631" y="40803"/>
                    <a:pt x="212346" y="40803"/>
                  </a:cubicBezTo>
                  <a:lnTo>
                    <a:pt x="213159" y="40803"/>
                  </a:lnTo>
                  <a:cubicBezTo>
                    <a:pt x="221774" y="37389"/>
                    <a:pt x="230552" y="33812"/>
                    <a:pt x="239331" y="30561"/>
                  </a:cubicBezTo>
                  <a:cubicBezTo>
                    <a:pt x="252986" y="25522"/>
                    <a:pt x="266803" y="20645"/>
                    <a:pt x="280783" y="16419"/>
                  </a:cubicBezTo>
                  <a:cubicBezTo>
                    <a:pt x="294276" y="12192"/>
                    <a:pt x="308256" y="8941"/>
                    <a:pt x="322236" y="6015"/>
                  </a:cubicBezTo>
                  <a:cubicBezTo>
                    <a:pt x="336867" y="2926"/>
                    <a:pt x="351660" y="0"/>
                    <a:pt x="366615" y="0"/>
                  </a:cubicBezTo>
                  <a:cubicBezTo>
                    <a:pt x="377019" y="0"/>
                    <a:pt x="387748" y="3901"/>
                    <a:pt x="394413" y="12355"/>
                  </a:cubicBezTo>
                  <a:cubicBezTo>
                    <a:pt x="402703" y="22921"/>
                    <a:pt x="402216" y="38364"/>
                    <a:pt x="392787" y="48118"/>
                  </a:cubicBezTo>
                  <a:cubicBezTo>
                    <a:pt x="386610" y="54458"/>
                    <a:pt x="378319" y="58359"/>
                    <a:pt x="370191" y="61610"/>
                  </a:cubicBezTo>
                  <a:cubicBezTo>
                    <a:pt x="346783" y="70876"/>
                    <a:pt x="321749" y="76403"/>
                    <a:pt x="297365" y="82255"/>
                  </a:cubicBezTo>
                  <a:cubicBezTo>
                    <a:pt x="290212" y="84044"/>
                    <a:pt x="282897" y="85669"/>
                    <a:pt x="275744" y="87132"/>
                  </a:cubicBezTo>
                  <a:cubicBezTo>
                    <a:pt x="289399" y="97699"/>
                    <a:pt x="302729" y="108915"/>
                    <a:pt x="315734" y="120294"/>
                  </a:cubicBezTo>
                  <a:cubicBezTo>
                    <a:pt x="336704" y="138664"/>
                    <a:pt x="355236" y="159309"/>
                    <a:pt x="370191" y="182717"/>
                  </a:cubicBezTo>
                  <a:cubicBezTo>
                    <a:pt x="375556" y="191008"/>
                    <a:pt x="380758" y="200599"/>
                    <a:pt x="380758" y="210678"/>
                  </a:cubicBezTo>
                  <a:cubicBezTo>
                    <a:pt x="380920" y="224170"/>
                    <a:pt x="371167" y="236525"/>
                    <a:pt x="357512" y="238476"/>
                  </a:cubicBezTo>
                  <a:cubicBezTo>
                    <a:pt x="347433" y="239939"/>
                    <a:pt x="338492" y="235712"/>
                    <a:pt x="330689" y="230022"/>
                  </a:cubicBezTo>
                  <a:cubicBezTo>
                    <a:pt x="325487" y="226284"/>
                    <a:pt x="320286" y="222707"/>
                    <a:pt x="315084" y="218968"/>
                  </a:cubicBezTo>
                  <a:cubicBezTo>
                    <a:pt x="303542" y="211003"/>
                    <a:pt x="291838" y="203037"/>
                    <a:pt x="280946" y="194259"/>
                  </a:cubicBezTo>
                  <a:cubicBezTo>
                    <a:pt x="267779" y="183693"/>
                    <a:pt x="254936" y="172964"/>
                    <a:pt x="242582" y="161422"/>
                  </a:cubicBezTo>
                  <a:cubicBezTo>
                    <a:pt x="234779" y="154107"/>
                    <a:pt x="227301" y="145979"/>
                    <a:pt x="220311" y="137688"/>
                  </a:cubicBezTo>
                  <a:cubicBezTo>
                    <a:pt x="214459" y="156220"/>
                    <a:pt x="207957" y="174427"/>
                    <a:pt x="200804" y="192471"/>
                  </a:cubicBezTo>
                  <a:cubicBezTo>
                    <a:pt x="195602" y="205476"/>
                    <a:pt x="189425" y="217993"/>
                    <a:pt x="183085" y="230348"/>
                  </a:cubicBezTo>
                  <a:cubicBezTo>
                    <a:pt x="176583" y="243027"/>
                    <a:pt x="169267" y="255382"/>
                    <a:pt x="161302" y="267249"/>
                  </a:cubicBezTo>
                  <a:cubicBezTo>
                    <a:pt x="154637" y="277002"/>
                    <a:pt x="146346" y="287244"/>
                    <a:pt x="134805" y="291145"/>
                  </a:cubicBezTo>
                  <a:cubicBezTo>
                    <a:pt x="131553" y="292283"/>
                    <a:pt x="128302" y="292771"/>
                    <a:pt x="125214" y="292771"/>
                  </a:cubicBezTo>
                  <a:cubicBezTo>
                    <a:pt x="122125" y="292771"/>
                    <a:pt x="119036" y="292283"/>
                    <a:pt x="115948" y="290982"/>
                  </a:cubicBezTo>
                  <a:close/>
                </a:path>
              </a:pathLst>
            </a:custGeom>
            <a:solidFill>
              <a:srgbClr val="6EB9BC"/>
            </a:solidFill>
            <a:ln w="1625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FE72CCD8-56ED-60CD-11D7-5D34E2719C10}"/>
                </a:ext>
              </a:extLst>
            </p:cNvPr>
            <p:cNvSpPr/>
            <p:nvPr/>
          </p:nvSpPr>
          <p:spPr>
            <a:xfrm>
              <a:off x="1949512" y="4117216"/>
              <a:ext cx="6708927" cy="2093916"/>
            </a:xfrm>
            <a:custGeom>
              <a:avLst/>
              <a:gdLst>
                <a:gd name="connsiteX0" fmla="*/ 23641 w 6708927"/>
                <a:gd name="connsiteY0" fmla="*/ 32493 h 2093916"/>
                <a:gd name="connsiteX1" fmla="*/ 28518 w 6708927"/>
                <a:gd name="connsiteY1" fmla="*/ 26315 h 2093916"/>
                <a:gd name="connsiteX2" fmla="*/ 48513 w 6708927"/>
                <a:gd name="connsiteY2" fmla="*/ 10547 h 2093916"/>
                <a:gd name="connsiteX3" fmla="*/ 72897 w 6708927"/>
                <a:gd name="connsiteY3" fmla="*/ 1607 h 2093916"/>
                <a:gd name="connsiteX4" fmla="*/ 98906 w 6708927"/>
                <a:gd name="connsiteY4" fmla="*/ 469 h 2093916"/>
                <a:gd name="connsiteX5" fmla="*/ 128655 w 6708927"/>
                <a:gd name="connsiteY5" fmla="*/ 8434 h 2093916"/>
                <a:gd name="connsiteX6" fmla="*/ 151901 w 6708927"/>
                <a:gd name="connsiteY6" fmla="*/ 20464 h 2093916"/>
                <a:gd name="connsiteX7" fmla="*/ 169620 w 6708927"/>
                <a:gd name="connsiteY7" fmla="*/ 36232 h 2093916"/>
                <a:gd name="connsiteX8" fmla="*/ 181324 w 6708927"/>
                <a:gd name="connsiteY8" fmla="*/ 55902 h 2093916"/>
                <a:gd name="connsiteX9" fmla="*/ 184088 w 6708927"/>
                <a:gd name="connsiteY9" fmla="*/ 62404 h 2093916"/>
                <a:gd name="connsiteX10" fmla="*/ 188964 w 6708927"/>
                <a:gd name="connsiteY10" fmla="*/ 83537 h 2093916"/>
                <a:gd name="connsiteX11" fmla="*/ 190427 w 6708927"/>
                <a:gd name="connsiteY11" fmla="*/ 88089 h 2093916"/>
                <a:gd name="connsiteX12" fmla="*/ 186038 w 6708927"/>
                <a:gd name="connsiteY12" fmla="*/ 125803 h 2093916"/>
                <a:gd name="connsiteX13" fmla="*/ 179211 w 6708927"/>
                <a:gd name="connsiteY13" fmla="*/ 134743 h 2093916"/>
                <a:gd name="connsiteX14" fmla="*/ 164255 w 6708927"/>
                <a:gd name="connsiteY14" fmla="*/ 154251 h 2093916"/>
                <a:gd name="connsiteX15" fmla="*/ 134344 w 6708927"/>
                <a:gd name="connsiteY15" fmla="*/ 174571 h 2093916"/>
                <a:gd name="connsiteX16" fmla="*/ 109147 w 6708927"/>
                <a:gd name="connsiteY16" fmla="*/ 178797 h 2093916"/>
                <a:gd name="connsiteX17" fmla="*/ 108335 w 6708927"/>
                <a:gd name="connsiteY17" fmla="*/ 178797 h 2093916"/>
                <a:gd name="connsiteX18" fmla="*/ 86714 w 6708927"/>
                <a:gd name="connsiteY18" fmla="*/ 175546 h 2093916"/>
                <a:gd name="connsiteX19" fmla="*/ 43473 w 6708927"/>
                <a:gd name="connsiteY19" fmla="*/ 154901 h 2093916"/>
                <a:gd name="connsiteX20" fmla="*/ 1858 w 6708927"/>
                <a:gd name="connsiteY20" fmla="*/ 100768 h 2093916"/>
                <a:gd name="connsiteX21" fmla="*/ 23316 w 6708927"/>
                <a:gd name="connsiteY21" fmla="*/ 32331 h 2093916"/>
                <a:gd name="connsiteX22" fmla="*/ 23316 w 6708927"/>
                <a:gd name="connsiteY22" fmla="*/ 32331 h 2093916"/>
                <a:gd name="connsiteX23" fmla="*/ 5350244 w 6708927"/>
                <a:gd name="connsiteY23" fmla="*/ 2093916 h 2093916"/>
                <a:gd name="connsiteX24" fmla="*/ 5338052 w 6708927"/>
                <a:gd name="connsiteY24" fmla="*/ 2090990 h 2093916"/>
                <a:gd name="connsiteX25" fmla="*/ 5306678 w 6708927"/>
                <a:gd name="connsiteY25" fmla="*/ 2081887 h 2093916"/>
                <a:gd name="connsiteX26" fmla="*/ 5276117 w 6708927"/>
                <a:gd name="connsiteY26" fmla="*/ 2070995 h 2093916"/>
                <a:gd name="connsiteX27" fmla="*/ 5216132 w 6708927"/>
                <a:gd name="connsiteY27" fmla="*/ 2050025 h 2093916"/>
                <a:gd name="connsiteX28" fmla="*/ 5155335 w 6708927"/>
                <a:gd name="connsiteY28" fmla="*/ 2032956 h 2093916"/>
                <a:gd name="connsiteX29" fmla="*/ 5126399 w 6708927"/>
                <a:gd name="connsiteY29" fmla="*/ 2023528 h 2093916"/>
                <a:gd name="connsiteX30" fmla="*/ 5099089 w 6708927"/>
                <a:gd name="connsiteY30" fmla="*/ 2011661 h 2093916"/>
                <a:gd name="connsiteX31" fmla="*/ 5094375 w 6708927"/>
                <a:gd name="connsiteY31" fmla="*/ 1998331 h 2093916"/>
                <a:gd name="connsiteX32" fmla="*/ 5107705 w 6708927"/>
                <a:gd name="connsiteY32" fmla="*/ 1993617 h 2093916"/>
                <a:gd name="connsiteX33" fmla="*/ 5126724 w 6708927"/>
                <a:gd name="connsiteY33" fmla="*/ 2001907 h 2093916"/>
                <a:gd name="connsiteX34" fmla="*/ 5188985 w 6708927"/>
                <a:gd name="connsiteY34" fmla="*/ 2021252 h 2093916"/>
                <a:gd name="connsiteX35" fmla="*/ 5248970 w 6708927"/>
                <a:gd name="connsiteY35" fmla="*/ 2039459 h 2093916"/>
                <a:gd name="connsiteX36" fmla="*/ 5296762 w 6708927"/>
                <a:gd name="connsiteY36" fmla="*/ 2057015 h 2093916"/>
                <a:gd name="connsiteX37" fmla="*/ 5343254 w 6708927"/>
                <a:gd name="connsiteY37" fmla="*/ 2071321 h 2093916"/>
                <a:gd name="connsiteX38" fmla="*/ 5353821 w 6708927"/>
                <a:gd name="connsiteY38" fmla="*/ 2073759 h 2093916"/>
                <a:gd name="connsiteX39" fmla="*/ 5361949 w 6708927"/>
                <a:gd name="connsiteY39" fmla="*/ 2085463 h 2093916"/>
                <a:gd name="connsiteX40" fmla="*/ 5352196 w 6708927"/>
                <a:gd name="connsiteY40" fmla="*/ 2093754 h 2093916"/>
                <a:gd name="connsiteX41" fmla="*/ 5350244 w 6708927"/>
                <a:gd name="connsiteY41" fmla="*/ 2093591 h 2093916"/>
                <a:gd name="connsiteX42" fmla="*/ 5350244 w 6708927"/>
                <a:gd name="connsiteY42" fmla="*/ 2093591 h 2093916"/>
                <a:gd name="connsiteX43" fmla="*/ 5399500 w 6708927"/>
                <a:gd name="connsiteY43" fmla="*/ 1996380 h 2093916"/>
                <a:gd name="connsiteX44" fmla="*/ 5403727 w 6708927"/>
                <a:gd name="connsiteY44" fmla="*/ 1997356 h 2093916"/>
                <a:gd name="connsiteX45" fmla="*/ 5413156 w 6708927"/>
                <a:gd name="connsiteY45" fmla="*/ 1991504 h 2093916"/>
                <a:gd name="connsiteX46" fmla="*/ 5408278 w 6708927"/>
                <a:gd name="connsiteY46" fmla="*/ 1977849 h 2093916"/>
                <a:gd name="connsiteX47" fmla="*/ 5379505 w 6708927"/>
                <a:gd name="connsiteY47" fmla="*/ 1962893 h 2093916"/>
                <a:gd name="connsiteX48" fmla="*/ 5379505 w 6708927"/>
                <a:gd name="connsiteY48" fmla="*/ 1962893 h 2093916"/>
                <a:gd name="connsiteX49" fmla="*/ 5378692 w 6708927"/>
                <a:gd name="connsiteY49" fmla="*/ 1962405 h 2093916"/>
                <a:gd name="connsiteX50" fmla="*/ 5379180 w 6708927"/>
                <a:gd name="connsiteY50" fmla="*/ 1962731 h 2093916"/>
                <a:gd name="connsiteX51" fmla="*/ 5341629 w 6708927"/>
                <a:gd name="connsiteY51" fmla="*/ 1940785 h 2093916"/>
                <a:gd name="connsiteX52" fmla="*/ 5321959 w 6708927"/>
                <a:gd name="connsiteY52" fmla="*/ 1928105 h 2093916"/>
                <a:gd name="connsiteX53" fmla="*/ 5304890 w 6708927"/>
                <a:gd name="connsiteY53" fmla="*/ 1916076 h 2093916"/>
                <a:gd name="connsiteX54" fmla="*/ 5305540 w 6708927"/>
                <a:gd name="connsiteY54" fmla="*/ 1916563 h 2093916"/>
                <a:gd name="connsiteX55" fmla="*/ 5267989 w 6708927"/>
                <a:gd name="connsiteY55" fmla="*/ 1889741 h 2093916"/>
                <a:gd name="connsiteX56" fmla="*/ 5230600 w 6708927"/>
                <a:gd name="connsiteY56" fmla="*/ 1866983 h 2093916"/>
                <a:gd name="connsiteX57" fmla="*/ 5231088 w 6708927"/>
                <a:gd name="connsiteY57" fmla="*/ 1867308 h 2093916"/>
                <a:gd name="connsiteX58" fmla="*/ 5228324 w 6708927"/>
                <a:gd name="connsiteY58" fmla="*/ 1865682 h 2093916"/>
                <a:gd name="connsiteX59" fmla="*/ 5229462 w 6708927"/>
                <a:gd name="connsiteY59" fmla="*/ 1866332 h 2093916"/>
                <a:gd name="connsiteX60" fmla="*/ 5223123 w 6708927"/>
                <a:gd name="connsiteY60" fmla="*/ 1862756 h 2093916"/>
                <a:gd name="connsiteX61" fmla="*/ 5223123 w 6708927"/>
                <a:gd name="connsiteY61" fmla="*/ 1862756 h 2093916"/>
                <a:gd name="connsiteX62" fmla="*/ 5216945 w 6708927"/>
                <a:gd name="connsiteY62" fmla="*/ 1859342 h 2093916"/>
                <a:gd name="connsiteX63" fmla="*/ 5206704 w 6708927"/>
                <a:gd name="connsiteY63" fmla="*/ 1857392 h 2093916"/>
                <a:gd name="connsiteX64" fmla="*/ 5200364 w 6708927"/>
                <a:gd name="connsiteY64" fmla="*/ 1868933 h 2093916"/>
                <a:gd name="connsiteX65" fmla="*/ 5207842 w 6708927"/>
                <a:gd name="connsiteY65" fmla="*/ 1877387 h 2093916"/>
                <a:gd name="connsiteX66" fmla="*/ 5217596 w 6708927"/>
                <a:gd name="connsiteY66" fmla="*/ 1882914 h 2093916"/>
                <a:gd name="connsiteX67" fmla="*/ 5217270 w 6708927"/>
                <a:gd name="connsiteY67" fmla="*/ 1882914 h 2093916"/>
                <a:gd name="connsiteX68" fmla="*/ 5216945 w 6708927"/>
                <a:gd name="connsiteY68" fmla="*/ 1882588 h 2093916"/>
                <a:gd name="connsiteX69" fmla="*/ 5216458 w 6708927"/>
                <a:gd name="connsiteY69" fmla="*/ 1882588 h 2093916"/>
                <a:gd name="connsiteX70" fmla="*/ 5217596 w 6708927"/>
                <a:gd name="connsiteY70" fmla="*/ 1883076 h 2093916"/>
                <a:gd name="connsiteX71" fmla="*/ 5222310 w 6708927"/>
                <a:gd name="connsiteY71" fmla="*/ 1885677 h 2093916"/>
                <a:gd name="connsiteX72" fmla="*/ 5222148 w 6708927"/>
                <a:gd name="connsiteY72" fmla="*/ 1885677 h 2093916"/>
                <a:gd name="connsiteX73" fmla="*/ 5251408 w 6708927"/>
                <a:gd name="connsiteY73" fmla="*/ 1903071 h 2093916"/>
                <a:gd name="connsiteX74" fmla="*/ 5280019 w 6708927"/>
                <a:gd name="connsiteY74" fmla="*/ 1922741 h 2093916"/>
                <a:gd name="connsiteX75" fmla="*/ 5279531 w 6708927"/>
                <a:gd name="connsiteY75" fmla="*/ 1922416 h 2093916"/>
                <a:gd name="connsiteX76" fmla="*/ 5280344 w 6708927"/>
                <a:gd name="connsiteY76" fmla="*/ 1923066 h 2093916"/>
                <a:gd name="connsiteX77" fmla="*/ 5280344 w 6708927"/>
                <a:gd name="connsiteY77" fmla="*/ 1923066 h 2093916"/>
                <a:gd name="connsiteX78" fmla="*/ 5323748 w 6708927"/>
                <a:gd name="connsiteY78" fmla="*/ 1953465 h 2093916"/>
                <a:gd name="connsiteX79" fmla="*/ 5371215 w 6708927"/>
                <a:gd name="connsiteY79" fmla="*/ 1981587 h 2093916"/>
                <a:gd name="connsiteX80" fmla="*/ 5370077 w 6708927"/>
                <a:gd name="connsiteY80" fmla="*/ 1980937 h 2093916"/>
                <a:gd name="connsiteX81" fmla="*/ 5374954 w 6708927"/>
                <a:gd name="connsiteY81" fmla="*/ 1983701 h 2093916"/>
                <a:gd name="connsiteX82" fmla="*/ 5374303 w 6708927"/>
                <a:gd name="connsiteY82" fmla="*/ 1983376 h 2093916"/>
                <a:gd name="connsiteX83" fmla="*/ 5399663 w 6708927"/>
                <a:gd name="connsiteY83" fmla="*/ 1996543 h 2093916"/>
                <a:gd name="connsiteX84" fmla="*/ 5399663 w 6708927"/>
                <a:gd name="connsiteY84" fmla="*/ 1996543 h 2093916"/>
                <a:gd name="connsiteX85" fmla="*/ 5142168 w 6708927"/>
                <a:gd name="connsiteY85" fmla="*/ 1832032 h 2093916"/>
                <a:gd name="connsiteX86" fmla="*/ 5122335 w 6708927"/>
                <a:gd name="connsiteY86" fmla="*/ 1813338 h 2093916"/>
                <a:gd name="connsiteX87" fmla="*/ 5122823 w 6708927"/>
                <a:gd name="connsiteY87" fmla="*/ 1813826 h 2093916"/>
                <a:gd name="connsiteX88" fmla="*/ 5117133 w 6708927"/>
                <a:gd name="connsiteY88" fmla="*/ 1808461 h 2093916"/>
                <a:gd name="connsiteX89" fmla="*/ 5113395 w 6708927"/>
                <a:gd name="connsiteY89" fmla="*/ 1805210 h 2093916"/>
                <a:gd name="connsiteX90" fmla="*/ 5111281 w 6708927"/>
                <a:gd name="connsiteY90" fmla="*/ 1795294 h 2093916"/>
                <a:gd name="connsiteX91" fmla="*/ 5120060 w 6708927"/>
                <a:gd name="connsiteY91" fmla="*/ 1788304 h 2093916"/>
                <a:gd name="connsiteX92" fmla="*/ 5131114 w 6708927"/>
                <a:gd name="connsiteY92" fmla="*/ 1793343 h 2093916"/>
                <a:gd name="connsiteX93" fmla="*/ 5139079 w 6708927"/>
                <a:gd name="connsiteY93" fmla="*/ 1800821 h 2093916"/>
                <a:gd name="connsiteX94" fmla="*/ 5156310 w 6708927"/>
                <a:gd name="connsiteY94" fmla="*/ 1817402 h 2093916"/>
                <a:gd name="connsiteX95" fmla="*/ 5156636 w 6708927"/>
                <a:gd name="connsiteY95" fmla="*/ 1830732 h 2093916"/>
                <a:gd name="connsiteX96" fmla="*/ 5148670 w 6708927"/>
                <a:gd name="connsiteY96" fmla="*/ 1834308 h 2093916"/>
                <a:gd name="connsiteX97" fmla="*/ 5142493 w 6708927"/>
                <a:gd name="connsiteY97" fmla="*/ 1832032 h 2093916"/>
                <a:gd name="connsiteX98" fmla="*/ 5142493 w 6708927"/>
                <a:gd name="connsiteY98" fmla="*/ 1832032 h 2093916"/>
                <a:gd name="connsiteX99" fmla="*/ 5442904 w 6708927"/>
                <a:gd name="connsiteY99" fmla="*/ 1933307 h 2093916"/>
                <a:gd name="connsiteX100" fmla="*/ 5435914 w 6708927"/>
                <a:gd name="connsiteY100" fmla="*/ 1930056 h 2093916"/>
                <a:gd name="connsiteX101" fmla="*/ 5412342 w 6708927"/>
                <a:gd name="connsiteY101" fmla="*/ 1905835 h 2093916"/>
                <a:gd name="connsiteX102" fmla="*/ 5391535 w 6708927"/>
                <a:gd name="connsiteY102" fmla="*/ 1881125 h 2093916"/>
                <a:gd name="connsiteX103" fmla="*/ 5351708 w 6708927"/>
                <a:gd name="connsiteY103" fmla="*/ 1829756 h 2093916"/>
                <a:gd name="connsiteX104" fmla="*/ 5319358 w 6708927"/>
                <a:gd name="connsiteY104" fmla="*/ 1788954 h 2093916"/>
                <a:gd name="connsiteX105" fmla="*/ 5320171 w 6708927"/>
                <a:gd name="connsiteY105" fmla="*/ 1789929 h 2093916"/>
                <a:gd name="connsiteX106" fmla="*/ 5313506 w 6708927"/>
                <a:gd name="connsiteY106" fmla="*/ 1781801 h 2093916"/>
                <a:gd name="connsiteX107" fmla="*/ 5314319 w 6708927"/>
                <a:gd name="connsiteY107" fmla="*/ 1782777 h 2093916"/>
                <a:gd name="connsiteX108" fmla="*/ 5286684 w 6708927"/>
                <a:gd name="connsiteY108" fmla="*/ 1749939 h 2093916"/>
                <a:gd name="connsiteX109" fmla="*/ 5272053 w 6708927"/>
                <a:gd name="connsiteY109" fmla="*/ 1733521 h 2093916"/>
                <a:gd name="connsiteX110" fmla="*/ 5265388 w 6708927"/>
                <a:gd name="connsiteY110" fmla="*/ 1726368 h 2093916"/>
                <a:gd name="connsiteX111" fmla="*/ 5262462 w 6708927"/>
                <a:gd name="connsiteY111" fmla="*/ 1720028 h 2093916"/>
                <a:gd name="connsiteX112" fmla="*/ 5265713 w 6708927"/>
                <a:gd name="connsiteY112" fmla="*/ 1711900 h 2093916"/>
                <a:gd name="connsiteX113" fmla="*/ 5276767 w 6708927"/>
                <a:gd name="connsiteY113" fmla="*/ 1710275 h 2093916"/>
                <a:gd name="connsiteX114" fmla="*/ 5282620 w 6708927"/>
                <a:gd name="connsiteY114" fmla="*/ 1715477 h 2093916"/>
                <a:gd name="connsiteX115" fmla="*/ 5289447 w 6708927"/>
                <a:gd name="connsiteY115" fmla="*/ 1722792 h 2093916"/>
                <a:gd name="connsiteX116" fmla="*/ 5303752 w 6708927"/>
                <a:gd name="connsiteY116" fmla="*/ 1738885 h 2093916"/>
                <a:gd name="connsiteX117" fmla="*/ 5330250 w 6708927"/>
                <a:gd name="connsiteY117" fmla="*/ 1770422 h 2093916"/>
                <a:gd name="connsiteX118" fmla="*/ 5329437 w 6708927"/>
                <a:gd name="connsiteY118" fmla="*/ 1769447 h 2093916"/>
                <a:gd name="connsiteX119" fmla="*/ 5369264 w 6708927"/>
                <a:gd name="connsiteY119" fmla="*/ 1819353 h 2093916"/>
                <a:gd name="connsiteX120" fmla="*/ 5408604 w 6708927"/>
                <a:gd name="connsiteY120" fmla="*/ 1870071 h 2093916"/>
                <a:gd name="connsiteX121" fmla="*/ 5408604 w 6708927"/>
                <a:gd name="connsiteY121" fmla="*/ 1870071 h 2093916"/>
                <a:gd name="connsiteX122" fmla="*/ 5410392 w 6708927"/>
                <a:gd name="connsiteY122" fmla="*/ 1872185 h 2093916"/>
                <a:gd name="connsiteX123" fmla="*/ 5409579 w 6708927"/>
                <a:gd name="connsiteY123" fmla="*/ 1871209 h 2093916"/>
                <a:gd name="connsiteX124" fmla="*/ 5413318 w 6708927"/>
                <a:gd name="connsiteY124" fmla="*/ 1875923 h 2093916"/>
                <a:gd name="connsiteX125" fmla="*/ 5450869 w 6708927"/>
                <a:gd name="connsiteY125" fmla="*/ 1916726 h 2093916"/>
                <a:gd name="connsiteX126" fmla="*/ 5450219 w 6708927"/>
                <a:gd name="connsiteY126" fmla="*/ 1931194 h 2093916"/>
                <a:gd name="connsiteX127" fmla="*/ 5443229 w 6708927"/>
                <a:gd name="connsiteY127" fmla="*/ 1933957 h 2093916"/>
                <a:gd name="connsiteX128" fmla="*/ 5442741 w 6708927"/>
                <a:gd name="connsiteY128" fmla="*/ 1933957 h 2093916"/>
                <a:gd name="connsiteX129" fmla="*/ 5198739 w 6708927"/>
                <a:gd name="connsiteY129" fmla="*/ 1655655 h 2093916"/>
                <a:gd name="connsiteX130" fmla="*/ 5194675 w 6708927"/>
                <a:gd name="connsiteY130" fmla="*/ 1652566 h 2093916"/>
                <a:gd name="connsiteX131" fmla="*/ 5189960 w 6708927"/>
                <a:gd name="connsiteY131" fmla="*/ 1649640 h 2093916"/>
                <a:gd name="connsiteX132" fmla="*/ 5189960 w 6708927"/>
                <a:gd name="connsiteY132" fmla="*/ 1649640 h 2093916"/>
                <a:gd name="connsiteX133" fmla="*/ 5187847 w 6708927"/>
                <a:gd name="connsiteY133" fmla="*/ 1648014 h 2093916"/>
                <a:gd name="connsiteX134" fmla="*/ 5185246 w 6708927"/>
                <a:gd name="connsiteY134" fmla="*/ 1640699 h 2093916"/>
                <a:gd name="connsiteX135" fmla="*/ 5193700 w 6708927"/>
                <a:gd name="connsiteY135" fmla="*/ 1631433 h 2093916"/>
                <a:gd name="connsiteX136" fmla="*/ 5193049 w 6708927"/>
                <a:gd name="connsiteY136" fmla="*/ 1631433 h 2093916"/>
                <a:gd name="connsiteX137" fmla="*/ 5195162 w 6708927"/>
                <a:gd name="connsiteY137" fmla="*/ 1631271 h 2093916"/>
                <a:gd name="connsiteX138" fmla="*/ 5195487 w 6708927"/>
                <a:gd name="connsiteY138" fmla="*/ 1631271 h 2093916"/>
                <a:gd name="connsiteX139" fmla="*/ 5202803 w 6708927"/>
                <a:gd name="connsiteY139" fmla="*/ 1633709 h 2093916"/>
                <a:gd name="connsiteX140" fmla="*/ 5211743 w 6708927"/>
                <a:gd name="connsiteY140" fmla="*/ 1639886 h 2093916"/>
                <a:gd name="connsiteX141" fmla="*/ 5213044 w 6708927"/>
                <a:gd name="connsiteY141" fmla="*/ 1654517 h 2093916"/>
                <a:gd name="connsiteX142" fmla="*/ 5205241 w 6708927"/>
                <a:gd name="connsiteY142" fmla="*/ 1658093 h 2093916"/>
                <a:gd name="connsiteX143" fmla="*/ 5198576 w 6708927"/>
                <a:gd name="connsiteY143" fmla="*/ 1655655 h 2093916"/>
                <a:gd name="connsiteX144" fmla="*/ 5198576 w 6708927"/>
                <a:gd name="connsiteY144" fmla="*/ 1655655 h 2093916"/>
                <a:gd name="connsiteX145" fmla="*/ 5374954 w 6708927"/>
                <a:gd name="connsiteY145" fmla="*/ 1513902 h 2093916"/>
                <a:gd name="connsiteX146" fmla="*/ 5372678 w 6708927"/>
                <a:gd name="connsiteY146" fmla="*/ 1506262 h 2093916"/>
                <a:gd name="connsiteX147" fmla="*/ 5371377 w 6708927"/>
                <a:gd name="connsiteY147" fmla="*/ 1499272 h 2093916"/>
                <a:gd name="connsiteX148" fmla="*/ 5379180 w 6708927"/>
                <a:gd name="connsiteY148" fmla="*/ 1490006 h 2093916"/>
                <a:gd name="connsiteX149" fmla="*/ 5390234 w 6708927"/>
                <a:gd name="connsiteY149" fmla="*/ 1495208 h 2093916"/>
                <a:gd name="connsiteX150" fmla="*/ 5394136 w 6708927"/>
                <a:gd name="connsiteY150" fmla="*/ 1506912 h 2093916"/>
                <a:gd name="connsiteX151" fmla="*/ 5388121 w 6708927"/>
                <a:gd name="connsiteY151" fmla="*/ 1520080 h 2093916"/>
                <a:gd name="connsiteX152" fmla="*/ 5384708 w 6708927"/>
                <a:gd name="connsiteY152" fmla="*/ 1520730 h 2093916"/>
                <a:gd name="connsiteX153" fmla="*/ 5374954 w 6708927"/>
                <a:gd name="connsiteY153" fmla="*/ 1514065 h 2093916"/>
                <a:gd name="connsiteX154" fmla="*/ 5374954 w 6708927"/>
                <a:gd name="connsiteY154" fmla="*/ 1514065 h 2093916"/>
                <a:gd name="connsiteX155" fmla="*/ 5495248 w 6708927"/>
                <a:gd name="connsiteY155" fmla="*/ 1833170 h 2093916"/>
                <a:gd name="connsiteX156" fmla="*/ 5504839 w 6708927"/>
                <a:gd name="connsiteY156" fmla="*/ 1839835 h 2093916"/>
                <a:gd name="connsiteX157" fmla="*/ 5508253 w 6708927"/>
                <a:gd name="connsiteY157" fmla="*/ 1839185 h 2093916"/>
                <a:gd name="connsiteX158" fmla="*/ 5514268 w 6708927"/>
                <a:gd name="connsiteY158" fmla="*/ 1826180 h 2093916"/>
                <a:gd name="connsiteX159" fmla="*/ 5498662 w 6708927"/>
                <a:gd name="connsiteY159" fmla="*/ 1784890 h 2093916"/>
                <a:gd name="connsiteX160" fmla="*/ 5483869 w 6708927"/>
                <a:gd name="connsiteY160" fmla="*/ 1745713 h 2093916"/>
                <a:gd name="connsiteX161" fmla="*/ 5439165 w 6708927"/>
                <a:gd name="connsiteY161" fmla="*/ 1625419 h 2093916"/>
                <a:gd name="connsiteX162" fmla="*/ 5437377 w 6708927"/>
                <a:gd name="connsiteY162" fmla="*/ 1618103 h 2093916"/>
                <a:gd name="connsiteX163" fmla="*/ 5425510 w 6708927"/>
                <a:gd name="connsiteY163" fmla="*/ 1610463 h 2093916"/>
                <a:gd name="connsiteX164" fmla="*/ 5417869 w 6708927"/>
                <a:gd name="connsiteY164" fmla="*/ 1622330 h 2093916"/>
                <a:gd name="connsiteX165" fmla="*/ 5424209 w 6708927"/>
                <a:gd name="connsiteY165" fmla="*/ 1645251 h 2093916"/>
                <a:gd name="connsiteX166" fmla="*/ 5432175 w 6708927"/>
                <a:gd name="connsiteY166" fmla="*/ 1668334 h 2093916"/>
                <a:gd name="connsiteX167" fmla="*/ 5448918 w 6708927"/>
                <a:gd name="connsiteY167" fmla="*/ 1711738 h 2093916"/>
                <a:gd name="connsiteX168" fmla="*/ 5471839 w 6708927"/>
                <a:gd name="connsiteY168" fmla="*/ 1771885 h 2093916"/>
                <a:gd name="connsiteX169" fmla="*/ 5483219 w 6708927"/>
                <a:gd name="connsiteY169" fmla="*/ 1801959 h 2093916"/>
                <a:gd name="connsiteX170" fmla="*/ 5495248 w 6708927"/>
                <a:gd name="connsiteY170" fmla="*/ 1833333 h 2093916"/>
                <a:gd name="connsiteX171" fmla="*/ 5495248 w 6708927"/>
                <a:gd name="connsiteY171" fmla="*/ 1833333 h 2093916"/>
                <a:gd name="connsiteX172" fmla="*/ 5606927 w 6708927"/>
                <a:gd name="connsiteY172" fmla="*/ 1507725 h 2093916"/>
                <a:gd name="connsiteX173" fmla="*/ 5606276 w 6708927"/>
                <a:gd name="connsiteY173" fmla="*/ 1487730 h 2093916"/>
                <a:gd name="connsiteX174" fmla="*/ 5606276 w 6708927"/>
                <a:gd name="connsiteY174" fmla="*/ 1487405 h 2093916"/>
                <a:gd name="connsiteX175" fmla="*/ 5616843 w 6708927"/>
                <a:gd name="connsiteY175" fmla="*/ 1477977 h 2093916"/>
                <a:gd name="connsiteX176" fmla="*/ 5626271 w 6708927"/>
                <a:gd name="connsiteY176" fmla="*/ 1488380 h 2093916"/>
                <a:gd name="connsiteX177" fmla="*/ 5626271 w 6708927"/>
                <a:gd name="connsiteY177" fmla="*/ 1490819 h 2093916"/>
                <a:gd name="connsiteX178" fmla="*/ 5627572 w 6708927"/>
                <a:gd name="connsiteY178" fmla="*/ 1505774 h 2093916"/>
                <a:gd name="connsiteX179" fmla="*/ 5618143 w 6708927"/>
                <a:gd name="connsiteY179" fmla="*/ 1516828 h 2093916"/>
                <a:gd name="connsiteX180" fmla="*/ 5617331 w 6708927"/>
                <a:gd name="connsiteY180" fmla="*/ 1516828 h 2093916"/>
                <a:gd name="connsiteX181" fmla="*/ 5607089 w 6708927"/>
                <a:gd name="connsiteY181" fmla="*/ 1507400 h 2093916"/>
                <a:gd name="connsiteX182" fmla="*/ 5607089 w 6708927"/>
                <a:gd name="connsiteY182" fmla="*/ 1507400 h 2093916"/>
                <a:gd name="connsiteX183" fmla="*/ 5650168 w 6708927"/>
                <a:gd name="connsiteY183" fmla="*/ 1820003 h 2093916"/>
                <a:gd name="connsiteX184" fmla="*/ 5644478 w 6708927"/>
                <a:gd name="connsiteY184" fmla="*/ 1788141 h 2093916"/>
                <a:gd name="connsiteX185" fmla="*/ 5644478 w 6708927"/>
                <a:gd name="connsiteY185" fmla="*/ 1788141 h 2093916"/>
                <a:gd name="connsiteX186" fmla="*/ 5644478 w 6708927"/>
                <a:gd name="connsiteY186" fmla="*/ 1787328 h 2093916"/>
                <a:gd name="connsiteX187" fmla="*/ 5644478 w 6708927"/>
                <a:gd name="connsiteY187" fmla="*/ 1787328 h 2093916"/>
                <a:gd name="connsiteX188" fmla="*/ 5644478 w 6708927"/>
                <a:gd name="connsiteY188" fmla="*/ 1787003 h 2093916"/>
                <a:gd name="connsiteX189" fmla="*/ 5644316 w 6708927"/>
                <a:gd name="connsiteY189" fmla="*/ 1786190 h 2093916"/>
                <a:gd name="connsiteX190" fmla="*/ 5643665 w 6708927"/>
                <a:gd name="connsiteY190" fmla="*/ 1782289 h 2093916"/>
                <a:gd name="connsiteX191" fmla="*/ 5643503 w 6708927"/>
                <a:gd name="connsiteY191" fmla="*/ 1780826 h 2093916"/>
                <a:gd name="connsiteX192" fmla="*/ 5643503 w 6708927"/>
                <a:gd name="connsiteY192" fmla="*/ 1780826 h 2093916"/>
                <a:gd name="connsiteX193" fmla="*/ 5643503 w 6708927"/>
                <a:gd name="connsiteY193" fmla="*/ 1780826 h 2093916"/>
                <a:gd name="connsiteX194" fmla="*/ 5643178 w 6708927"/>
                <a:gd name="connsiteY194" fmla="*/ 1779038 h 2093916"/>
                <a:gd name="connsiteX195" fmla="*/ 5643178 w 6708927"/>
                <a:gd name="connsiteY195" fmla="*/ 1778387 h 2093916"/>
                <a:gd name="connsiteX196" fmla="*/ 5643178 w 6708927"/>
                <a:gd name="connsiteY196" fmla="*/ 1778387 h 2093916"/>
                <a:gd name="connsiteX197" fmla="*/ 5642365 w 6708927"/>
                <a:gd name="connsiteY197" fmla="*/ 1773023 h 2093916"/>
                <a:gd name="connsiteX198" fmla="*/ 5642365 w 6708927"/>
                <a:gd name="connsiteY198" fmla="*/ 1773023 h 2093916"/>
                <a:gd name="connsiteX199" fmla="*/ 5621232 w 6708927"/>
                <a:gd name="connsiteY199" fmla="*/ 1643788 h 2093916"/>
                <a:gd name="connsiteX200" fmla="*/ 5617005 w 6708927"/>
                <a:gd name="connsiteY200" fmla="*/ 1617453 h 2093916"/>
                <a:gd name="connsiteX201" fmla="*/ 5613917 w 6708927"/>
                <a:gd name="connsiteY201" fmla="*/ 1591606 h 2093916"/>
                <a:gd name="connsiteX202" fmla="*/ 5623020 w 6708927"/>
                <a:gd name="connsiteY202" fmla="*/ 1580877 h 2093916"/>
                <a:gd name="connsiteX203" fmla="*/ 5633749 w 6708927"/>
                <a:gd name="connsiteY203" fmla="*/ 1589980 h 2093916"/>
                <a:gd name="connsiteX204" fmla="*/ 5635537 w 6708927"/>
                <a:gd name="connsiteY204" fmla="*/ 1606236 h 2093916"/>
                <a:gd name="connsiteX205" fmla="*/ 5640902 w 6708927"/>
                <a:gd name="connsiteY205" fmla="*/ 1638911 h 2093916"/>
                <a:gd name="connsiteX206" fmla="*/ 5646429 w 6708927"/>
                <a:gd name="connsiteY206" fmla="*/ 1671748 h 2093916"/>
                <a:gd name="connsiteX207" fmla="*/ 5657158 w 6708927"/>
                <a:gd name="connsiteY207" fmla="*/ 1735797 h 2093916"/>
                <a:gd name="connsiteX208" fmla="*/ 5663823 w 6708927"/>
                <a:gd name="connsiteY208" fmla="*/ 1778387 h 2093916"/>
                <a:gd name="connsiteX209" fmla="*/ 5663823 w 6708927"/>
                <a:gd name="connsiteY209" fmla="*/ 1778387 h 2093916"/>
                <a:gd name="connsiteX210" fmla="*/ 5663823 w 6708927"/>
                <a:gd name="connsiteY210" fmla="*/ 1778875 h 2093916"/>
                <a:gd name="connsiteX211" fmla="*/ 5663823 w 6708927"/>
                <a:gd name="connsiteY211" fmla="*/ 1778875 h 2093916"/>
                <a:gd name="connsiteX212" fmla="*/ 5663823 w 6708927"/>
                <a:gd name="connsiteY212" fmla="*/ 1779200 h 2093916"/>
                <a:gd name="connsiteX213" fmla="*/ 5663985 w 6708927"/>
                <a:gd name="connsiteY213" fmla="*/ 1780176 h 2093916"/>
                <a:gd name="connsiteX214" fmla="*/ 5663985 w 6708927"/>
                <a:gd name="connsiteY214" fmla="*/ 1780501 h 2093916"/>
                <a:gd name="connsiteX215" fmla="*/ 5664473 w 6708927"/>
                <a:gd name="connsiteY215" fmla="*/ 1784077 h 2093916"/>
                <a:gd name="connsiteX216" fmla="*/ 5664473 w 6708927"/>
                <a:gd name="connsiteY216" fmla="*/ 1785052 h 2093916"/>
                <a:gd name="connsiteX217" fmla="*/ 5665773 w 6708927"/>
                <a:gd name="connsiteY217" fmla="*/ 1792368 h 2093916"/>
                <a:gd name="connsiteX218" fmla="*/ 5665773 w 6708927"/>
                <a:gd name="connsiteY218" fmla="*/ 1793018 h 2093916"/>
                <a:gd name="connsiteX219" fmla="*/ 5665773 w 6708927"/>
                <a:gd name="connsiteY219" fmla="*/ 1793018 h 2093916"/>
                <a:gd name="connsiteX220" fmla="*/ 5669512 w 6708927"/>
                <a:gd name="connsiteY220" fmla="*/ 1815614 h 2093916"/>
                <a:gd name="connsiteX221" fmla="*/ 5661872 w 6708927"/>
                <a:gd name="connsiteY221" fmla="*/ 1827643 h 2093916"/>
                <a:gd name="connsiteX222" fmla="*/ 5659759 w 6708927"/>
                <a:gd name="connsiteY222" fmla="*/ 1827806 h 2093916"/>
                <a:gd name="connsiteX223" fmla="*/ 5649843 w 6708927"/>
                <a:gd name="connsiteY223" fmla="*/ 1820003 h 2093916"/>
                <a:gd name="connsiteX224" fmla="*/ 5649843 w 6708927"/>
                <a:gd name="connsiteY224" fmla="*/ 1820003 h 2093916"/>
                <a:gd name="connsiteX225" fmla="*/ 1577064 w 6708927"/>
                <a:gd name="connsiteY225" fmla="*/ 1562508 h 2093916"/>
                <a:gd name="connsiteX226" fmla="*/ 1569099 w 6708927"/>
                <a:gd name="connsiteY226" fmla="*/ 1557794 h 2093916"/>
                <a:gd name="connsiteX227" fmla="*/ 1569424 w 6708927"/>
                <a:gd name="connsiteY227" fmla="*/ 1558281 h 2093916"/>
                <a:gd name="connsiteX228" fmla="*/ 1568611 w 6708927"/>
                <a:gd name="connsiteY228" fmla="*/ 1548203 h 2093916"/>
                <a:gd name="connsiteX229" fmla="*/ 1573976 w 6708927"/>
                <a:gd name="connsiteY229" fmla="*/ 1542513 h 2093916"/>
                <a:gd name="connsiteX230" fmla="*/ 1584379 w 6708927"/>
                <a:gd name="connsiteY230" fmla="*/ 1534873 h 2093916"/>
                <a:gd name="connsiteX231" fmla="*/ 1605837 w 6708927"/>
                <a:gd name="connsiteY231" fmla="*/ 1519429 h 2093916"/>
                <a:gd name="connsiteX232" fmla="*/ 1649891 w 6708927"/>
                <a:gd name="connsiteY232" fmla="*/ 1489031 h 2093916"/>
                <a:gd name="connsiteX233" fmla="*/ 1663871 w 6708927"/>
                <a:gd name="connsiteY233" fmla="*/ 1491469 h 2093916"/>
                <a:gd name="connsiteX234" fmla="*/ 1661433 w 6708927"/>
                <a:gd name="connsiteY234" fmla="*/ 1505449 h 2093916"/>
                <a:gd name="connsiteX235" fmla="*/ 1620793 w 6708927"/>
                <a:gd name="connsiteY235" fmla="*/ 1533735 h 2093916"/>
                <a:gd name="connsiteX236" fmla="*/ 1602098 w 6708927"/>
                <a:gd name="connsiteY236" fmla="*/ 1547227 h 2093916"/>
                <a:gd name="connsiteX237" fmla="*/ 1584542 w 6708927"/>
                <a:gd name="connsiteY237" fmla="*/ 1559907 h 2093916"/>
                <a:gd name="connsiteX238" fmla="*/ 1582591 w 6708927"/>
                <a:gd name="connsiteY238" fmla="*/ 1561370 h 2093916"/>
                <a:gd name="connsiteX239" fmla="*/ 1582591 w 6708927"/>
                <a:gd name="connsiteY239" fmla="*/ 1561370 h 2093916"/>
                <a:gd name="connsiteX240" fmla="*/ 1577877 w 6708927"/>
                <a:gd name="connsiteY240" fmla="*/ 1562508 h 2093916"/>
                <a:gd name="connsiteX241" fmla="*/ 1577389 w 6708927"/>
                <a:gd name="connsiteY241" fmla="*/ 1562508 h 2093916"/>
                <a:gd name="connsiteX242" fmla="*/ 1538050 w 6708927"/>
                <a:gd name="connsiteY242" fmla="*/ 1521380 h 2093916"/>
                <a:gd name="connsiteX243" fmla="*/ 1546828 w 6708927"/>
                <a:gd name="connsiteY243" fmla="*/ 1526582 h 2093916"/>
                <a:gd name="connsiteX244" fmla="*/ 1553656 w 6708927"/>
                <a:gd name="connsiteY244" fmla="*/ 1523981 h 2093916"/>
                <a:gd name="connsiteX245" fmla="*/ 1555606 w 6708927"/>
                <a:gd name="connsiteY245" fmla="*/ 1521380 h 2093916"/>
                <a:gd name="connsiteX246" fmla="*/ 1555606 w 6708927"/>
                <a:gd name="connsiteY246" fmla="*/ 1521705 h 2093916"/>
                <a:gd name="connsiteX247" fmla="*/ 1564710 w 6708927"/>
                <a:gd name="connsiteY247" fmla="*/ 1507725 h 2093916"/>
                <a:gd name="connsiteX248" fmla="*/ 1621118 w 6708927"/>
                <a:gd name="connsiteY248" fmla="*/ 1437011 h 2093916"/>
                <a:gd name="connsiteX249" fmla="*/ 1619818 w 6708927"/>
                <a:gd name="connsiteY249" fmla="*/ 1423031 h 2093916"/>
                <a:gd name="connsiteX250" fmla="*/ 1605837 w 6708927"/>
                <a:gd name="connsiteY250" fmla="*/ 1424332 h 2093916"/>
                <a:gd name="connsiteX251" fmla="*/ 1567636 w 6708927"/>
                <a:gd name="connsiteY251" fmla="*/ 1470987 h 2093916"/>
                <a:gd name="connsiteX252" fmla="*/ 1549592 w 6708927"/>
                <a:gd name="connsiteY252" fmla="*/ 1494233 h 2093916"/>
                <a:gd name="connsiteX253" fmla="*/ 1541789 w 6708927"/>
                <a:gd name="connsiteY253" fmla="*/ 1505612 h 2093916"/>
                <a:gd name="connsiteX254" fmla="*/ 1538212 w 6708927"/>
                <a:gd name="connsiteY254" fmla="*/ 1511627 h 2093916"/>
                <a:gd name="connsiteX255" fmla="*/ 1538050 w 6708927"/>
                <a:gd name="connsiteY255" fmla="*/ 1521543 h 2093916"/>
                <a:gd name="connsiteX256" fmla="*/ 1538050 w 6708927"/>
                <a:gd name="connsiteY256" fmla="*/ 1521543 h 2093916"/>
                <a:gd name="connsiteX257" fmla="*/ 1493996 w 6708927"/>
                <a:gd name="connsiteY257" fmla="*/ 1507400 h 2093916"/>
                <a:gd name="connsiteX258" fmla="*/ 1484405 w 6708927"/>
                <a:gd name="connsiteY258" fmla="*/ 1496834 h 2093916"/>
                <a:gd name="connsiteX259" fmla="*/ 1485543 w 6708927"/>
                <a:gd name="connsiteY259" fmla="*/ 1489681 h 2093916"/>
                <a:gd name="connsiteX260" fmla="*/ 1487169 w 6708927"/>
                <a:gd name="connsiteY260" fmla="*/ 1482366 h 2093916"/>
                <a:gd name="connsiteX261" fmla="*/ 1491070 w 6708927"/>
                <a:gd name="connsiteY261" fmla="*/ 1465459 h 2093916"/>
                <a:gd name="connsiteX262" fmla="*/ 1498223 w 6708927"/>
                <a:gd name="connsiteY262" fmla="*/ 1434898 h 2093916"/>
                <a:gd name="connsiteX263" fmla="*/ 1513666 w 6708927"/>
                <a:gd name="connsiteY263" fmla="*/ 1372475 h 2093916"/>
                <a:gd name="connsiteX264" fmla="*/ 1525208 w 6708927"/>
                <a:gd name="connsiteY264" fmla="*/ 1365648 h 2093916"/>
                <a:gd name="connsiteX265" fmla="*/ 1533336 w 6708927"/>
                <a:gd name="connsiteY265" fmla="*/ 1377515 h 2093916"/>
                <a:gd name="connsiteX266" fmla="*/ 1518868 w 6708927"/>
                <a:gd name="connsiteY266" fmla="*/ 1437987 h 2093916"/>
                <a:gd name="connsiteX267" fmla="*/ 1511553 w 6708927"/>
                <a:gd name="connsiteY267" fmla="*/ 1468711 h 2093916"/>
                <a:gd name="connsiteX268" fmla="*/ 1507651 w 6708927"/>
                <a:gd name="connsiteY268" fmla="*/ 1485292 h 2093916"/>
                <a:gd name="connsiteX269" fmla="*/ 1504725 w 6708927"/>
                <a:gd name="connsiteY269" fmla="*/ 1499435 h 2093916"/>
                <a:gd name="connsiteX270" fmla="*/ 1494809 w 6708927"/>
                <a:gd name="connsiteY270" fmla="*/ 1507725 h 2093916"/>
                <a:gd name="connsiteX271" fmla="*/ 1494321 w 6708927"/>
                <a:gd name="connsiteY271" fmla="*/ 1507725 h 2093916"/>
                <a:gd name="connsiteX272" fmla="*/ 1151645 w 6708927"/>
                <a:gd name="connsiteY272" fmla="*/ 1481715 h 2093916"/>
                <a:gd name="connsiteX273" fmla="*/ 1144980 w 6708927"/>
                <a:gd name="connsiteY273" fmla="*/ 1468711 h 2093916"/>
                <a:gd name="connsiteX274" fmla="*/ 1155221 w 6708927"/>
                <a:gd name="connsiteY274" fmla="*/ 1438637 h 2093916"/>
                <a:gd name="connsiteX275" fmla="*/ 1159773 w 6708927"/>
                <a:gd name="connsiteY275" fmla="*/ 1425145 h 2093916"/>
                <a:gd name="connsiteX276" fmla="*/ 1171314 w 6708927"/>
                <a:gd name="connsiteY276" fmla="*/ 1410839 h 2093916"/>
                <a:gd name="connsiteX277" fmla="*/ 1181393 w 6708927"/>
                <a:gd name="connsiteY277" fmla="*/ 1417342 h 2093916"/>
                <a:gd name="connsiteX278" fmla="*/ 1180906 w 6708927"/>
                <a:gd name="connsiteY278" fmla="*/ 1425795 h 2093916"/>
                <a:gd name="connsiteX279" fmla="*/ 1178792 w 6708927"/>
                <a:gd name="connsiteY279" fmla="*/ 1432460 h 2093916"/>
                <a:gd name="connsiteX280" fmla="*/ 1174566 w 6708927"/>
                <a:gd name="connsiteY280" fmla="*/ 1445790 h 2093916"/>
                <a:gd name="connsiteX281" fmla="*/ 1164650 w 6708927"/>
                <a:gd name="connsiteY281" fmla="*/ 1475051 h 2093916"/>
                <a:gd name="connsiteX282" fmla="*/ 1154733 w 6708927"/>
                <a:gd name="connsiteY282" fmla="*/ 1482203 h 2093916"/>
                <a:gd name="connsiteX283" fmla="*/ 1151645 w 6708927"/>
                <a:gd name="connsiteY283" fmla="*/ 1481715 h 2093916"/>
                <a:gd name="connsiteX284" fmla="*/ 1151645 w 6708927"/>
                <a:gd name="connsiteY284" fmla="*/ 1481715 h 2093916"/>
                <a:gd name="connsiteX285" fmla="*/ 1085320 w 6708927"/>
                <a:gd name="connsiteY285" fmla="*/ 1485129 h 2093916"/>
                <a:gd name="connsiteX286" fmla="*/ 1083532 w 6708927"/>
                <a:gd name="connsiteY286" fmla="*/ 1448553 h 2093916"/>
                <a:gd name="connsiteX287" fmla="*/ 1083044 w 6708927"/>
                <a:gd name="connsiteY287" fmla="*/ 1430347 h 2093916"/>
                <a:gd name="connsiteX288" fmla="*/ 1083044 w 6708927"/>
                <a:gd name="connsiteY288" fmla="*/ 1420268 h 2093916"/>
                <a:gd name="connsiteX289" fmla="*/ 1087759 w 6708927"/>
                <a:gd name="connsiteY289" fmla="*/ 1408401 h 2093916"/>
                <a:gd name="connsiteX290" fmla="*/ 1102552 w 6708927"/>
                <a:gd name="connsiteY290" fmla="*/ 1411977 h 2093916"/>
                <a:gd name="connsiteX291" fmla="*/ 1103527 w 6708927"/>
                <a:gd name="connsiteY291" fmla="*/ 1418805 h 2093916"/>
                <a:gd name="connsiteX292" fmla="*/ 1103527 w 6708927"/>
                <a:gd name="connsiteY292" fmla="*/ 1420755 h 2093916"/>
                <a:gd name="connsiteX293" fmla="*/ 1105965 w 6708927"/>
                <a:gd name="connsiteY293" fmla="*/ 1483341 h 2093916"/>
                <a:gd name="connsiteX294" fmla="*/ 1096537 w 6708927"/>
                <a:gd name="connsiteY294" fmla="*/ 1494395 h 2093916"/>
                <a:gd name="connsiteX295" fmla="*/ 1095724 w 6708927"/>
                <a:gd name="connsiteY295" fmla="*/ 1494395 h 2093916"/>
                <a:gd name="connsiteX296" fmla="*/ 1085483 w 6708927"/>
                <a:gd name="connsiteY296" fmla="*/ 1484967 h 2093916"/>
                <a:gd name="connsiteX297" fmla="*/ 1085483 w 6708927"/>
                <a:gd name="connsiteY297" fmla="*/ 1484967 h 2093916"/>
                <a:gd name="connsiteX298" fmla="*/ 1039803 w 6708927"/>
                <a:gd name="connsiteY298" fmla="*/ 1504799 h 2093916"/>
                <a:gd name="connsiteX299" fmla="*/ 1018671 w 6708927"/>
                <a:gd name="connsiteY299" fmla="*/ 1468873 h 2093916"/>
                <a:gd name="connsiteX300" fmla="*/ 1007942 w 6708927"/>
                <a:gd name="connsiteY300" fmla="*/ 1450829 h 2093916"/>
                <a:gd name="connsiteX301" fmla="*/ 1005341 w 6708927"/>
                <a:gd name="connsiteY301" fmla="*/ 1445627 h 2093916"/>
                <a:gd name="connsiteX302" fmla="*/ 1006316 w 6708927"/>
                <a:gd name="connsiteY302" fmla="*/ 1436199 h 2093916"/>
                <a:gd name="connsiteX303" fmla="*/ 1021434 w 6708927"/>
                <a:gd name="connsiteY303" fmla="*/ 1433923 h 2093916"/>
                <a:gd name="connsiteX304" fmla="*/ 1021109 w 6708927"/>
                <a:gd name="connsiteY304" fmla="*/ 1433923 h 2093916"/>
                <a:gd name="connsiteX305" fmla="*/ 1024685 w 6708927"/>
                <a:gd name="connsiteY305" fmla="*/ 1439125 h 2093916"/>
                <a:gd name="connsiteX306" fmla="*/ 1032326 w 6708927"/>
                <a:gd name="connsiteY306" fmla="*/ 1451804 h 2093916"/>
                <a:gd name="connsiteX307" fmla="*/ 1041104 w 6708927"/>
                <a:gd name="connsiteY307" fmla="*/ 1466110 h 2093916"/>
                <a:gd name="connsiteX308" fmla="*/ 1058173 w 6708927"/>
                <a:gd name="connsiteY308" fmla="*/ 1495371 h 2093916"/>
                <a:gd name="connsiteX309" fmla="*/ 1053946 w 6708927"/>
                <a:gd name="connsiteY309" fmla="*/ 1509351 h 2093916"/>
                <a:gd name="connsiteX310" fmla="*/ 1049232 w 6708927"/>
                <a:gd name="connsiteY310" fmla="*/ 1510489 h 2093916"/>
                <a:gd name="connsiteX311" fmla="*/ 1039966 w 6708927"/>
                <a:gd name="connsiteY311" fmla="*/ 1504962 h 2093916"/>
                <a:gd name="connsiteX312" fmla="*/ 1039966 w 6708927"/>
                <a:gd name="connsiteY312" fmla="*/ 1504962 h 2093916"/>
                <a:gd name="connsiteX313" fmla="*/ 6017716 w 6708927"/>
                <a:gd name="connsiteY313" fmla="*/ 913893 h 2093916"/>
                <a:gd name="connsiteX314" fmla="*/ 6002273 w 6708927"/>
                <a:gd name="connsiteY314" fmla="*/ 910480 h 2093916"/>
                <a:gd name="connsiteX315" fmla="*/ 5993494 w 6708927"/>
                <a:gd name="connsiteY315" fmla="*/ 905928 h 2093916"/>
                <a:gd name="connsiteX316" fmla="*/ 5982440 w 6708927"/>
                <a:gd name="connsiteY316" fmla="*/ 899588 h 2093916"/>
                <a:gd name="connsiteX317" fmla="*/ 5960820 w 6708927"/>
                <a:gd name="connsiteY317" fmla="*/ 873091 h 2093916"/>
                <a:gd name="connsiteX318" fmla="*/ 5982116 w 6708927"/>
                <a:gd name="connsiteY318" fmla="*/ 830500 h 2093916"/>
                <a:gd name="connsiteX319" fmla="*/ 5988618 w 6708927"/>
                <a:gd name="connsiteY319" fmla="*/ 827899 h 2093916"/>
                <a:gd name="connsiteX320" fmla="*/ 5992519 w 6708927"/>
                <a:gd name="connsiteY320" fmla="*/ 822860 h 2093916"/>
                <a:gd name="connsiteX321" fmla="*/ 6001135 w 6708927"/>
                <a:gd name="connsiteY321" fmla="*/ 815219 h 2093916"/>
                <a:gd name="connsiteX322" fmla="*/ 6011864 w 6708927"/>
                <a:gd name="connsiteY322" fmla="*/ 809205 h 2093916"/>
                <a:gd name="connsiteX323" fmla="*/ 6038524 w 6708927"/>
                <a:gd name="connsiteY323" fmla="*/ 806279 h 2093916"/>
                <a:gd name="connsiteX324" fmla="*/ 6070710 w 6708927"/>
                <a:gd name="connsiteY324" fmla="*/ 823998 h 2093916"/>
                <a:gd name="connsiteX325" fmla="*/ 6078026 w 6708927"/>
                <a:gd name="connsiteY325" fmla="*/ 832776 h 2093916"/>
                <a:gd name="connsiteX326" fmla="*/ 6084528 w 6708927"/>
                <a:gd name="connsiteY326" fmla="*/ 843505 h 2093916"/>
                <a:gd name="connsiteX327" fmla="*/ 6090055 w 6708927"/>
                <a:gd name="connsiteY327" fmla="*/ 870652 h 2093916"/>
                <a:gd name="connsiteX328" fmla="*/ 6082415 w 6708927"/>
                <a:gd name="connsiteY328" fmla="*/ 891135 h 2093916"/>
                <a:gd name="connsiteX329" fmla="*/ 6074449 w 6708927"/>
                <a:gd name="connsiteY329" fmla="*/ 900401 h 2093916"/>
                <a:gd name="connsiteX330" fmla="*/ 6065346 w 6708927"/>
                <a:gd name="connsiteY330" fmla="*/ 907391 h 2093916"/>
                <a:gd name="connsiteX331" fmla="*/ 6041775 w 6708927"/>
                <a:gd name="connsiteY331" fmla="*/ 915356 h 2093916"/>
                <a:gd name="connsiteX332" fmla="*/ 6033809 w 6708927"/>
                <a:gd name="connsiteY332" fmla="*/ 916007 h 2093916"/>
                <a:gd name="connsiteX333" fmla="*/ 6017716 w 6708927"/>
                <a:gd name="connsiteY333" fmla="*/ 913731 h 2093916"/>
                <a:gd name="connsiteX334" fmla="*/ 6017716 w 6708927"/>
                <a:gd name="connsiteY334" fmla="*/ 913731 h 2093916"/>
                <a:gd name="connsiteX335" fmla="*/ 6646010 w 6708927"/>
                <a:gd name="connsiteY335" fmla="*/ 788235 h 2093916"/>
                <a:gd name="connsiteX336" fmla="*/ 6645360 w 6708927"/>
                <a:gd name="connsiteY336" fmla="*/ 788235 h 2093916"/>
                <a:gd name="connsiteX337" fmla="*/ 6634306 w 6708927"/>
                <a:gd name="connsiteY337" fmla="*/ 786121 h 2093916"/>
                <a:gd name="connsiteX338" fmla="*/ 6610735 w 6708927"/>
                <a:gd name="connsiteY338" fmla="*/ 766126 h 2093916"/>
                <a:gd name="connsiteX339" fmla="*/ 6607484 w 6708927"/>
                <a:gd name="connsiteY339" fmla="*/ 751333 h 2093916"/>
                <a:gd name="connsiteX340" fmla="*/ 6623252 w 6708927"/>
                <a:gd name="connsiteY340" fmla="*/ 704841 h 2093916"/>
                <a:gd name="connsiteX341" fmla="*/ 6659341 w 6708927"/>
                <a:gd name="connsiteY341" fmla="*/ 693137 h 2093916"/>
                <a:gd name="connsiteX342" fmla="*/ 6679335 w 6708927"/>
                <a:gd name="connsiteY342" fmla="*/ 698664 h 2093916"/>
                <a:gd name="connsiteX343" fmla="*/ 6697216 w 6708927"/>
                <a:gd name="connsiteY343" fmla="*/ 714270 h 2093916"/>
                <a:gd name="connsiteX344" fmla="*/ 6707783 w 6708927"/>
                <a:gd name="connsiteY344" fmla="*/ 740117 h 2093916"/>
                <a:gd name="connsiteX345" fmla="*/ 6708596 w 6708927"/>
                <a:gd name="connsiteY345" fmla="*/ 754747 h 2093916"/>
                <a:gd name="connsiteX346" fmla="*/ 6701606 w 6708927"/>
                <a:gd name="connsiteY346" fmla="*/ 773279 h 2093916"/>
                <a:gd name="connsiteX347" fmla="*/ 6695104 w 6708927"/>
                <a:gd name="connsiteY347" fmla="*/ 780757 h 2093916"/>
                <a:gd name="connsiteX348" fmla="*/ 6683887 w 6708927"/>
                <a:gd name="connsiteY348" fmla="*/ 787909 h 2093916"/>
                <a:gd name="connsiteX349" fmla="*/ 6666493 w 6708927"/>
                <a:gd name="connsiteY349" fmla="*/ 791648 h 2093916"/>
                <a:gd name="connsiteX350" fmla="*/ 6645685 w 6708927"/>
                <a:gd name="connsiteY350" fmla="*/ 788072 h 209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6708927" h="2093916">
                  <a:moveTo>
                    <a:pt x="23641" y="32493"/>
                  </a:moveTo>
                  <a:cubicBezTo>
                    <a:pt x="25266" y="30379"/>
                    <a:pt x="26892" y="28267"/>
                    <a:pt x="28518" y="26315"/>
                  </a:cubicBezTo>
                  <a:cubicBezTo>
                    <a:pt x="33882" y="19813"/>
                    <a:pt x="41360" y="14774"/>
                    <a:pt x="48513" y="10547"/>
                  </a:cubicBezTo>
                  <a:cubicBezTo>
                    <a:pt x="55990" y="6158"/>
                    <a:pt x="64443" y="3232"/>
                    <a:pt x="72897" y="1607"/>
                  </a:cubicBezTo>
                  <a:cubicBezTo>
                    <a:pt x="81675" y="-181"/>
                    <a:pt x="89965" y="-344"/>
                    <a:pt x="98906" y="469"/>
                  </a:cubicBezTo>
                  <a:cubicBezTo>
                    <a:pt x="108985" y="1282"/>
                    <a:pt x="119226" y="5020"/>
                    <a:pt x="128655" y="8434"/>
                  </a:cubicBezTo>
                  <a:cubicBezTo>
                    <a:pt x="136783" y="11360"/>
                    <a:pt x="144748" y="15424"/>
                    <a:pt x="151901" y="20464"/>
                  </a:cubicBezTo>
                  <a:cubicBezTo>
                    <a:pt x="158241" y="24853"/>
                    <a:pt x="164906" y="30055"/>
                    <a:pt x="169620" y="36232"/>
                  </a:cubicBezTo>
                  <a:cubicBezTo>
                    <a:pt x="174334" y="42409"/>
                    <a:pt x="178235" y="48749"/>
                    <a:pt x="181324" y="55902"/>
                  </a:cubicBezTo>
                  <a:cubicBezTo>
                    <a:pt x="182299" y="58015"/>
                    <a:pt x="183275" y="60291"/>
                    <a:pt x="184088" y="62404"/>
                  </a:cubicBezTo>
                  <a:cubicBezTo>
                    <a:pt x="186851" y="69232"/>
                    <a:pt x="188152" y="76384"/>
                    <a:pt x="188964" y="83537"/>
                  </a:cubicBezTo>
                  <a:cubicBezTo>
                    <a:pt x="189452" y="85000"/>
                    <a:pt x="190102" y="86626"/>
                    <a:pt x="190427" y="88089"/>
                  </a:cubicBezTo>
                  <a:cubicBezTo>
                    <a:pt x="194166" y="100768"/>
                    <a:pt x="192053" y="114261"/>
                    <a:pt x="186038" y="125803"/>
                  </a:cubicBezTo>
                  <a:cubicBezTo>
                    <a:pt x="184250" y="129216"/>
                    <a:pt x="181812" y="131979"/>
                    <a:pt x="179211" y="134743"/>
                  </a:cubicBezTo>
                  <a:cubicBezTo>
                    <a:pt x="174984" y="141896"/>
                    <a:pt x="169620" y="148235"/>
                    <a:pt x="164255" y="154251"/>
                  </a:cubicBezTo>
                  <a:cubicBezTo>
                    <a:pt x="156290" y="163191"/>
                    <a:pt x="145723" y="170507"/>
                    <a:pt x="134344" y="174571"/>
                  </a:cubicBezTo>
                  <a:cubicBezTo>
                    <a:pt x="126054" y="177497"/>
                    <a:pt x="117926" y="178797"/>
                    <a:pt x="109147" y="178797"/>
                  </a:cubicBezTo>
                  <a:lnTo>
                    <a:pt x="108335" y="178797"/>
                  </a:lnTo>
                  <a:cubicBezTo>
                    <a:pt x="101019" y="178797"/>
                    <a:pt x="93867" y="177171"/>
                    <a:pt x="86714" y="175546"/>
                  </a:cubicBezTo>
                  <a:cubicBezTo>
                    <a:pt x="70946" y="171807"/>
                    <a:pt x="55990" y="164817"/>
                    <a:pt x="43473" y="154901"/>
                  </a:cubicBezTo>
                  <a:cubicBezTo>
                    <a:pt x="23478" y="142709"/>
                    <a:pt x="7547" y="123851"/>
                    <a:pt x="1858" y="100768"/>
                  </a:cubicBezTo>
                  <a:cubicBezTo>
                    <a:pt x="-4319" y="75897"/>
                    <a:pt x="5434" y="49887"/>
                    <a:pt x="23316" y="32331"/>
                  </a:cubicBezTo>
                  <a:lnTo>
                    <a:pt x="23316" y="32331"/>
                  </a:lnTo>
                  <a:close/>
                  <a:moveTo>
                    <a:pt x="5350244" y="2093916"/>
                  </a:moveTo>
                  <a:cubicBezTo>
                    <a:pt x="5346180" y="2092941"/>
                    <a:pt x="5342116" y="2091966"/>
                    <a:pt x="5338052" y="2090990"/>
                  </a:cubicBezTo>
                  <a:cubicBezTo>
                    <a:pt x="5327486" y="2088389"/>
                    <a:pt x="5317082" y="2085301"/>
                    <a:pt x="5306678" y="2081887"/>
                  </a:cubicBezTo>
                  <a:cubicBezTo>
                    <a:pt x="5296437" y="2078636"/>
                    <a:pt x="5286196" y="2074897"/>
                    <a:pt x="5276117" y="2070995"/>
                  </a:cubicBezTo>
                  <a:cubicBezTo>
                    <a:pt x="5256285" y="2063518"/>
                    <a:pt x="5236452" y="2056040"/>
                    <a:pt x="5216132" y="2050025"/>
                  </a:cubicBezTo>
                  <a:cubicBezTo>
                    <a:pt x="5195975" y="2044011"/>
                    <a:pt x="5175655" y="2038809"/>
                    <a:pt x="5155335" y="2032956"/>
                  </a:cubicBezTo>
                  <a:cubicBezTo>
                    <a:pt x="5145581" y="2030193"/>
                    <a:pt x="5135828" y="2027104"/>
                    <a:pt x="5126399" y="2023528"/>
                  </a:cubicBezTo>
                  <a:cubicBezTo>
                    <a:pt x="5117133" y="2020114"/>
                    <a:pt x="5108030" y="2016050"/>
                    <a:pt x="5099089" y="2011661"/>
                  </a:cubicBezTo>
                  <a:cubicBezTo>
                    <a:pt x="5094212" y="2009223"/>
                    <a:pt x="5091937" y="2003371"/>
                    <a:pt x="5094375" y="1998331"/>
                  </a:cubicBezTo>
                  <a:cubicBezTo>
                    <a:pt x="5096651" y="1993454"/>
                    <a:pt x="5102828" y="1991179"/>
                    <a:pt x="5107705" y="1993617"/>
                  </a:cubicBezTo>
                  <a:cubicBezTo>
                    <a:pt x="5114045" y="1996543"/>
                    <a:pt x="5120385" y="1999307"/>
                    <a:pt x="5126724" y="2001907"/>
                  </a:cubicBezTo>
                  <a:cubicBezTo>
                    <a:pt x="5147044" y="2009710"/>
                    <a:pt x="5168015" y="2015563"/>
                    <a:pt x="5188985" y="2021252"/>
                  </a:cubicBezTo>
                  <a:cubicBezTo>
                    <a:pt x="5209142" y="2026779"/>
                    <a:pt x="5229300" y="2032469"/>
                    <a:pt x="5248970" y="2039459"/>
                  </a:cubicBezTo>
                  <a:cubicBezTo>
                    <a:pt x="5264900" y="2045148"/>
                    <a:pt x="5280831" y="2051488"/>
                    <a:pt x="5296762" y="2057015"/>
                  </a:cubicBezTo>
                  <a:cubicBezTo>
                    <a:pt x="5312043" y="2062380"/>
                    <a:pt x="5327486" y="2067257"/>
                    <a:pt x="5343254" y="2071321"/>
                  </a:cubicBezTo>
                  <a:cubicBezTo>
                    <a:pt x="5346831" y="2072133"/>
                    <a:pt x="5350407" y="2073109"/>
                    <a:pt x="5353821" y="2073759"/>
                  </a:cubicBezTo>
                  <a:cubicBezTo>
                    <a:pt x="5359185" y="2074897"/>
                    <a:pt x="5362924" y="2079936"/>
                    <a:pt x="5361949" y="2085463"/>
                  </a:cubicBezTo>
                  <a:cubicBezTo>
                    <a:pt x="5361136" y="2090015"/>
                    <a:pt x="5356747" y="2093754"/>
                    <a:pt x="5352196" y="2093754"/>
                  </a:cubicBezTo>
                  <a:cubicBezTo>
                    <a:pt x="5351545" y="2093754"/>
                    <a:pt x="5350895" y="2093754"/>
                    <a:pt x="5350244" y="2093591"/>
                  </a:cubicBezTo>
                  <a:lnTo>
                    <a:pt x="5350244" y="2093591"/>
                  </a:lnTo>
                  <a:close/>
                  <a:moveTo>
                    <a:pt x="5399500" y="1996380"/>
                  </a:moveTo>
                  <a:cubicBezTo>
                    <a:pt x="5400801" y="1997031"/>
                    <a:pt x="5402264" y="1997356"/>
                    <a:pt x="5403727" y="1997356"/>
                  </a:cubicBezTo>
                  <a:cubicBezTo>
                    <a:pt x="5407628" y="1997356"/>
                    <a:pt x="5411367" y="1995080"/>
                    <a:pt x="5413156" y="1991504"/>
                  </a:cubicBezTo>
                  <a:cubicBezTo>
                    <a:pt x="5415594" y="1986464"/>
                    <a:pt x="5413156" y="1980287"/>
                    <a:pt x="5408278" y="1977849"/>
                  </a:cubicBezTo>
                  <a:cubicBezTo>
                    <a:pt x="5398525" y="1973134"/>
                    <a:pt x="5388934" y="1968095"/>
                    <a:pt x="5379505" y="1962893"/>
                  </a:cubicBezTo>
                  <a:lnTo>
                    <a:pt x="5379505" y="1962893"/>
                  </a:lnTo>
                  <a:lnTo>
                    <a:pt x="5378692" y="1962405"/>
                  </a:lnTo>
                  <a:lnTo>
                    <a:pt x="5379180" y="1962731"/>
                  </a:lnTo>
                  <a:cubicBezTo>
                    <a:pt x="5366500" y="1955578"/>
                    <a:pt x="5353983" y="1948425"/>
                    <a:pt x="5341629" y="1940785"/>
                  </a:cubicBezTo>
                  <a:cubicBezTo>
                    <a:pt x="5334964" y="1936721"/>
                    <a:pt x="5328461" y="1932494"/>
                    <a:pt x="5321959" y="1928105"/>
                  </a:cubicBezTo>
                  <a:cubicBezTo>
                    <a:pt x="5316107" y="1924204"/>
                    <a:pt x="5310580" y="1920140"/>
                    <a:pt x="5304890" y="1916076"/>
                  </a:cubicBezTo>
                  <a:cubicBezTo>
                    <a:pt x="5305053" y="1916076"/>
                    <a:pt x="5305378" y="1916401"/>
                    <a:pt x="5305540" y="1916563"/>
                  </a:cubicBezTo>
                  <a:cubicBezTo>
                    <a:pt x="5293023" y="1907460"/>
                    <a:pt x="5280669" y="1898357"/>
                    <a:pt x="5267989" y="1889741"/>
                  </a:cubicBezTo>
                  <a:cubicBezTo>
                    <a:pt x="5255960" y="1881613"/>
                    <a:pt x="5243443" y="1874135"/>
                    <a:pt x="5230600" y="1866983"/>
                  </a:cubicBezTo>
                  <a:lnTo>
                    <a:pt x="5231088" y="1867308"/>
                  </a:lnTo>
                  <a:cubicBezTo>
                    <a:pt x="5230113" y="1866820"/>
                    <a:pt x="5229137" y="1866332"/>
                    <a:pt x="5228324" y="1865682"/>
                  </a:cubicBezTo>
                  <a:lnTo>
                    <a:pt x="5229462" y="1866332"/>
                  </a:lnTo>
                  <a:cubicBezTo>
                    <a:pt x="5227349" y="1865195"/>
                    <a:pt x="5225236" y="1864057"/>
                    <a:pt x="5223123" y="1862756"/>
                  </a:cubicBezTo>
                  <a:lnTo>
                    <a:pt x="5223123" y="1862756"/>
                  </a:lnTo>
                  <a:cubicBezTo>
                    <a:pt x="5221009" y="1861618"/>
                    <a:pt x="5219059" y="1860480"/>
                    <a:pt x="5216945" y="1859342"/>
                  </a:cubicBezTo>
                  <a:cubicBezTo>
                    <a:pt x="5214182" y="1856904"/>
                    <a:pt x="5210118" y="1856091"/>
                    <a:pt x="5206704" y="1857392"/>
                  </a:cubicBezTo>
                  <a:cubicBezTo>
                    <a:pt x="5202152" y="1859017"/>
                    <a:pt x="5199389" y="1864057"/>
                    <a:pt x="5200364" y="1868933"/>
                  </a:cubicBezTo>
                  <a:cubicBezTo>
                    <a:pt x="5201340" y="1872997"/>
                    <a:pt x="5204428" y="1875273"/>
                    <a:pt x="5207842" y="1877387"/>
                  </a:cubicBezTo>
                  <a:cubicBezTo>
                    <a:pt x="5211093" y="1879337"/>
                    <a:pt x="5214344" y="1881125"/>
                    <a:pt x="5217596" y="1882914"/>
                  </a:cubicBezTo>
                  <a:lnTo>
                    <a:pt x="5217270" y="1882914"/>
                  </a:lnTo>
                  <a:lnTo>
                    <a:pt x="5216945" y="1882588"/>
                  </a:lnTo>
                  <a:lnTo>
                    <a:pt x="5216458" y="1882588"/>
                  </a:lnTo>
                  <a:cubicBezTo>
                    <a:pt x="5216458" y="1882588"/>
                    <a:pt x="5217270" y="1882751"/>
                    <a:pt x="5217596" y="1883076"/>
                  </a:cubicBezTo>
                  <a:cubicBezTo>
                    <a:pt x="5219221" y="1883889"/>
                    <a:pt x="5220684" y="1884864"/>
                    <a:pt x="5222310" y="1885677"/>
                  </a:cubicBezTo>
                  <a:lnTo>
                    <a:pt x="5222148" y="1885677"/>
                  </a:lnTo>
                  <a:cubicBezTo>
                    <a:pt x="5232063" y="1891204"/>
                    <a:pt x="5241817" y="1896894"/>
                    <a:pt x="5251408" y="1903071"/>
                  </a:cubicBezTo>
                  <a:cubicBezTo>
                    <a:pt x="5261162" y="1909411"/>
                    <a:pt x="5270590" y="1915913"/>
                    <a:pt x="5280019" y="1922741"/>
                  </a:cubicBezTo>
                  <a:lnTo>
                    <a:pt x="5279531" y="1922416"/>
                  </a:lnTo>
                  <a:lnTo>
                    <a:pt x="5280344" y="1923066"/>
                  </a:lnTo>
                  <a:lnTo>
                    <a:pt x="5280344" y="1923066"/>
                  </a:lnTo>
                  <a:cubicBezTo>
                    <a:pt x="5294486" y="1933632"/>
                    <a:pt x="5308792" y="1944036"/>
                    <a:pt x="5323748" y="1953465"/>
                  </a:cubicBezTo>
                  <a:cubicBezTo>
                    <a:pt x="5339353" y="1963218"/>
                    <a:pt x="5355121" y="1972809"/>
                    <a:pt x="5371215" y="1981587"/>
                  </a:cubicBezTo>
                  <a:cubicBezTo>
                    <a:pt x="5370890" y="1981425"/>
                    <a:pt x="5370402" y="1981262"/>
                    <a:pt x="5370077" y="1980937"/>
                  </a:cubicBezTo>
                  <a:cubicBezTo>
                    <a:pt x="5371702" y="1981750"/>
                    <a:pt x="5373328" y="1982725"/>
                    <a:pt x="5374954" y="1983701"/>
                  </a:cubicBezTo>
                  <a:cubicBezTo>
                    <a:pt x="5374791" y="1983701"/>
                    <a:pt x="5374466" y="1983538"/>
                    <a:pt x="5374303" y="1983376"/>
                  </a:cubicBezTo>
                  <a:cubicBezTo>
                    <a:pt x="5382594" y="1987927"/>
                    <a:pt x="5391047" y="1992479"/>
                    <a:pt x="5399663" y="1996543"/>
                  </a:cubicBezTo>
                  <a:lnTo>
                    <a:pt x="5399663" y="1996543"/>
                  </a:lnTo>
                  <a:close/>
                  <a:moveTo>
                    <a:pt x="5142168" y="1832032"/>
                  </a:moveTo>
                  <a:cubicBezTo>
                    <a:pt x="5135503" y="1825855"/>
                    <a:pt x="5128838" y="1819678"/>
                    <a:pt x="5122335" y="1813338"/>
                  </a:cubicBezTo>
                  <a:lnTo>
                    <a:pt x="5122823" y="1813826"/>
                  </a:lnTo>
                  <a:cubicBezTo>
                    <a:pt x="5120872" y="1812037"/>
                    <a:pt x="5119084" y="1810249"/>
                    <a:pt x="5117133" y="1808461"/>
                  </a:cubicBezTo>
                  <a:cubicBezTo>
                    <a:pt x="5115996" y="1807323"/>
                    <a:pt x="5114370" y="1806348"/>
                    <a:pt x="5113395" y="1805210"/>
                  </a:cubicBezTo>
                  <a:cubicBezTo>
                    <a:pt x="5111119" y="1802446"/>
                    <a:pt x="5110143" y="1798870"/>
                    <a:pt x="5111281" y="1795294"/>
                  </a:cubicBezTo>
                  <a:cubicBezTo>
                    <a:pt x="5112582" y="1791392"/>
                    <a:pt x="5115996" y="1788954"/>
                    <a:pt x="5120060" y="1788304"/>
                  </a:cubicBezTo>
                  <a:cubicBezTo>
                    <a:pt x="5124449" y="1787653"/>
                    <a:pt x="5128025" y="1790579"/>
                    <a:pt x="5131114" y="1793343"/>
                  </a:cubicBezTo>
                  <a:cubicBezTo>
                    <a:pt x="5133877" y="1795781"/>
                    <a:pt x="5136478" y="1798382"/>
                    <a:pt x="5139079" y="1800821"/>
                  </a:cubicBezTo>
                  <a:cubicBezTo>
                    <a:pt x="5144769" y="1806348"/>
                    <a:pt x="5150458" y="1811875"/>
                    <a:pt x="5156310" y="1817402"/>
                  </a:cubicBezTo>
                  <a:cubicBezTo>
                    <a:pt x="5159887" y="1820816"/>
                    <a:pt x="5159724" y="1826993"/>
                    <a:pt x="5156636" y="1830732"/>
                  </a:cubicBezTo>
                  <a:cubicBezTo>
                    <a:pt x="5154685" y="1833008"/>
                    <a:pt x="5151596" y="1834308"/>
                    <a:pt x="5148670" y="1834308"/>
                  </a:cubicBezTo>
                  <a:cubicBezTo>
                    <a:pt x="5146394" y="1834308"/>
                    <a:pt x="5144118" y="1833495"/>
                    <a:pt x="5142493" y="1832032"/>
                  </a:cubicBezTo>
                  <a:lnTo>
                    <a:pt x="5142493" y="1832032"/>
                  </a:lnTo>
                  <a:close/>
                  <a:moveTo>
                    <a:pt x="5442904" y="1933307"/>
                  </a:moveTo>
                  <a:cubicBezTo>
                    <a:pt x="5440140" y="1933307"/>
                    <a:pt x="5437864" y="1931844"/>
                    <a:pt x="5435914" y="1930056"/>
                  </a:cubicBezTo>
                  <a:cubicBezTo>
                    <a:pt x="5427786" y="1922253"/>
                    <a:pt x="5419820" y="1914125"/>
                    <a:pt x="5412342" y="1905835"/>
                  </a:cubicBezTo>
                  <a:cubicBezTo>
                    <a:pt x="5405028" y="1897869"/>
                    <a:pt x="5398362" y="1889416"/>
                    <a:pt x="5391535" y="1881125"/>
                  </a:cubicBezTo>
                  <a:cubicBezTo>
                    <a:pt x="5378042" y="1864219"/>
                    <a:pt x="5365037" y="1846825"/>
                    <a:pt x="5351708" y="1829756"/>
                  </a:cubicBezTo>
                  <a:cubicBezTo>
                    <a:pt x="5340979" y="1816101"/>
                    <a:pt x="5330250" y="1802446"/>
                    <a:pt x="5319358" y="1788954"/>
                  </a:cubicBezTo>
                  <a:cubicBezTo>
                    <a:pt x="5319684" y="1789279"/>
                    <a:pt x="5319846" y="1789604"/>
                    <a:pt x="5320171" y="1789929"/>
                  </a:cubicBezTo>
                  <a:cubicBezTo>
                    <a:pt x="5317895" y="1787166"/>
                    <a:pt x="5315782" y="1784565"/>
                    <a:pt x="5313506" y="1781801"/>
                  </a:cubicBezTo>
                  <a:cubicBezTo>
                    <a:pt x="5313831" y="1782126"/>
                    <a:pt x="5313994" y="1782451"/>
                    <a:pt x="5314319" y="1782777"/>
                  </a:cubicBezTo>
                  <a:cubicBezTo>
                    <a:pt x="5305215" y="1771723"/>
                    <a:pt x="5296112" y="1760668"/>
                    <a:pt x="5286684" y="1749939"/>
                  </a:cubicBezTo>
                  <a:cubicBezTo>
                    <a:pt x="5281807" y="1744412"/>
                    <a:pt x="5276930" y="1738885"/>
                    <a:pt x="5272053" y="1733521"/>
                  </a:cubicBezTo>
                  <a:cubicBezTo>
                    <a:pt x="5269777" y="1731083"/>
                    <a:pt x="5267339" y="1728807"/>
                    <a:pt x="5265388" y="1726368"/>
                  </a:cubicBezTo>
                  <a:cubicBezTo>
                    <a:pt x="5263925" y="1724580"/>
                    <a:pt x="5262788" y="1722467"/>
                    <a:pt x="5262462" y="1720028"/>
                  </a:cubicBezTo>
                  <a:cubicBezTo>
                    <a:pt x="5262137" y="1717102"/>
                    <a:pt x="5263275" y="1713851"/>
                    <a:pt x="5265713" y="1711900"/>
                  </a:cubicBezTo>
                  <a:cubicBezTo>
                    <a:pt x="5268802" y="1709137"/>
                    <a:pt x="5272866" y="1708487"/>
                    <a:pt x="5276767" y="1710275"/>
                  </a:cubicBezTo>
                  <a:cubicBezTo>
                    <a:pt x="5279044" y="1711250"/>
                    <a:pt x="5280994" y="1713526"/>
                    <a:pt x="5282620" y="1715477"/>
                  </a:cubicBezTo>
                  <a:cubicBezTo>
                    <a:pt x="5284895" y="1717915"/>
                    <a:pt x="5287172" y="1720191"/>
                    <a:pt x="5289447" y="1722792"/>
                  </a:cubicBezTo>
                  <a:cubicBezTo>
                    <a:pt x="5294324" y="1728156"/>
                    <a:pt x="5299038" y="1733521"/>
                    <a:pt x="5303752" y="1738885"/>
                  </a:cubicBezTo>
                  <a:cubicBezTo>
                    <a:pt x="5312856" y="1749289"/>
                    <a:pt x="5321634" y="1759856"/>
                    <a:pt x="5330250" y="1770422"/>
                  </a:cubicBezTo>
                  <a:lnTo>
                    <a:pt x="5329437" y="1769447"/>
                  </a:lnTo>
                  <a:cubicBezTo>
                    <a:pt x="5342929" y="1785865"/>
                    <a:pt x="5356260" y="1802609"/>
                    <a:pt x="5369264" y="1819353"/>
                  </a:cubicBezTo>
                  <a:cubicBezTo>
                    <a:pt x="5382269" y="1836259"/>
                    <a:pt x="5395111" y="1853328"/>
                    <a:pt x="5408604" y="1870071"/>
                  </a:cubicBezTo>
                  <a:lnTo>
                    <a:pt x="5408604" y="1870071"/>
                  </a:lnTo>
                  <a:cubicBezTo>
                    <a:pt x="5408604" y="1870071"/>
                    <a:pt x="5409904" y="1871372"/>
                    <a:pt x="5410392" y="1872185"/>
                  </a:cubicBezTo>
                  <a:lnTo>
                    <a:pt x="5409579" y="1871209"/>
                  </a:lnTo>
                  <a:cubicBezTo>
                    <a:pt x="5410879" y="1872835"/>
                    <a:pt x="5412180" y="1874298"/>
                    <a:pt x="5413318" y="1875923"/>
                  </a:cubicBezTo>
                  <a:cubicBezTo>
                    <a:pt x="5425185" y="1890229"/>
                    <a:pt x="5437702" y="1903721"/>
                    <a:pt x="5450869" y="1916726"/>
                  </a:cubicBezTo>
                  <a:cubicBezTo>
                    <a:pt x="5454771" y="1920627"/>
                    <a:pt x="5454283" y="1927455"/>
                    <a:pt x="5450219" y="1931194"/>
                  </a:cubicBezTo>
                  <a:cubicBezTo>
                    <a:pt x="5448268" y="1932982"/>
                    <a:pt x="5445830" y="1933957"/>
                    <a:pt x="5443229" y="1933957"/>
                  </a:cubicBezTo>
                  <a:lnTo>
                    <a:pt x="5442741" y="1933957"/>
                  </a:lnTo>
                  <a:close/>
                  <a:moveTo>
                    <a:pt x="5198739" y="1655655"/>
                  </a:moveTo>
                  <a:cubicBezTo>
                    <a:pt x="5197438" y="1654517"/>
                    <a:pt x="5195975" y="1653541"/>
                    <a:pt x="5194675" y="1652566"/>
                  </a:cubicBezTo>
                  <a:cubicBezTo>
                    <a:pt x="5193049" y="1651591"/>
                    <a:pt x="5191423" y="1650778"/>
                    <a:pt x="5189960" y="1649640"/>
                  </a:cubicBezTo>
                  <a:lnTo>
                    <a:pt x="5189960" y="1649640"/>
                  </a:lnTo>
                  <a:cubicBezTo>
                    <a:pt x="5189960" y="1649640"/>
                    <a:pt x="5188497" y="1648665"/>
                    <a:pt x="5187847" y="1648014"/>
                  </a:cubicBezTo>
                  <a:cubicBezTo>
                    <a:pt x="5186059" y="1646064"/>
                    <a:pt x="5185084" y="1643463"/>
                    <a:pt x="5185246" y="1640699"/>
                  </a:cubicBezTo>
                  <a:cubicBezTo>
                    <a:pt x="5185409" y="1635822"/>
                    <a:pt x="5189148" y="1632246"/>
                    <a:pt x="5193700" y="1631433"/>
                  </a:cubicBezTo>
                  <a:lnTo>
                    <a:pt x="5193049" y="1631433"/>
                  </a:lnTo>
                  <a:cubicBezTo>
                    <a:pt x="5193049" y="1631433"/>
                    <a:pt x="5194512" y="1631271"/>
                    <a:pt x="5195162" y="1631271"/>
                  </a:cubicBezTo>
                  <a:lnTo>
                    <a:pt x="5195487" y="1631271"/>
                  </a:lnTo>
                  <a:cubicBezTo>
                    <a:pt x="5198088" y="1631271"/>
                    <a:pt x="5200527" y="1632409"/>
                    <a:pt x="5202803" y="1633709"/>
                  </a:cubicBezTo>
                  <a:cubicBezTo>
                    <a:pt x="5206054" y="1635497"/>
                    <a:pt x="5208817" y="1637611"/>
                    <a:pt x="5211743" y="1639886"/>
                  </a:cubicBezTo>
                  <a:cubicBezTo>
                    <a:pt x="5216132" y="1643463"/>
                    <a:pt x="5216620" y="1650128"/>
                    <a:pt x="5213044" y="1654517"/>
                  </a:cubicBezTo>
                  <a:cubicBezTo>
                    <a:pt x="5211093" y="1656955"/>
                    <a:pt x="5208167" y="1658093"/>
                    <a:pt x="5205241" y="1658093"/>
                  </a:cubicBezTo>
                  <a:cubicBezTo>
                    <a:pt x="5202803" y="1658093"/>
                    <a:pt x="5200527" y="1657280"/>
                    <a:pt x="5198576" y="1655655"/>
                  </a:cubicBezTo>
                  <a:lnTo>
                    <a:pt x="5198576" y="1655655"/>
                  </a:lnTo>
                  <a:close/>
                  <a:moveTo>
                    <a:pt x="5374954" y="1513902"/>
                  </a:moveTo>
                  <a:cubicBezTo>
                    <a:pt x="5374141" y="1511301"/>
                    <a:pt x="5373328" y="1508863"/>
                    <a:pt x="5372678" y="1506262"/>
                  </a:cubicBezTo>
                  <a:cubicBezTo>
                    <a:pt x="5372028" y="1503986"/>
                    <a:pt x="5371052" y="1501548"/>
                    <a:pt x="5371377" y="1499272"/>
                  </a:cubicBezTo>
                  <a:cubicBezTo>
                    <a:pt x="5371865" y="1494883"/>
                    <a:pt x="5374791" y="1490981"/>
                    <a:pt x="5379180" y="1490006"/>
                  </a:cubicBezTo>
                  <a:cubicBezTo>
                    <a:pt x="5383407" y="1489031"/>
                    <a:pt x="5388284" y="1491144"/>
                    <a:pt x="5390234" y="1495208"/>
                  </a:cubicBezTo>
                  <a:cubicBezTo>
                    <a:pt x="5392022" y="1498947"/>
                    <a:pt x="5392998" y="1503011"/>
                    <a:pt x="5394136" y="1506912"/>
                  </a:cubicBezTo>
                  <a:cubicBezTo>
                    <a:pt x="5395761" y="1512277"/>
                    <a:pt x="5393485" y="1517966"/>
                    <a:pt x="5388121" y="1520080"/>
                  </a:cubicBezTo>
                  <a:cubicBezTo>
                    <a:pt x="5386983" y="1520405"/>
                    <a:pt x="5385845" y="1520730"/>
                    <a:pt x="5384708" y="1520730"/>
                  </a:cubicBezTo>
                  <a:cubicBezTo>
                    <a:pt x="5380481" y="1520730"/>
                    <a:pt x="5376254" y="1518291"/>
                    <a:pt x="5374954" y="1514065"/>
                  </a:cubicBezTo>
                  <a:lnTo>
                    <a:pt x="5374954" y="1514065"/>
                  </a:lnTo>
                  <a:close/>
                  <a:moveTo>
                    <a:pt x="5495248" y="1833170"/>
                  </a:moveTo>
                  <a:cubicBezTo>
                    <a:pt x="5496874" y="1837234"/>
                    <a:pt x="5500775" y="1839835"/>
                    <a:pt x="5504839" y="1839835"/>
                  </a:cubicBezTo>
                  <a:cubicBezTo>
                    <a:pt x="5505977" y="1839835"/>
                    <a:pt x="5507115" y="1839673"/>
                    <a:pt x="5508253" y="1839185"/>
                  </a:cubicBezTo>
                  <a:cubicBezTo>
                    <a:pt x="5513455" y="1837234"/>
                    <a:pt x="5516218" y="1831219"/>
                    <a:pt x="5514268" y="1826180"/>
                  </a:cubicBezTo>
                  <a:cubicBezTo>
                    <a:pt x="5508903" y="1812525"/>
                    <a:pt x="5503864" y="1798707"/>
                    <a:pt x="5498662" y="1784890"/>
                  </a:cubicBezTo>
                  <a:cubicBezTo>
                    <a:pt x="5493785" y="1771885"/>
                    <a:pt x="5488746" y="1758718"/>
                    <a:pt x="5483869" y="1745713"/>
                  </a:cubicBezTo>
                  <a:cubicBezTo>
                    <a:pt x="5468913" y="1705723"/>
                    <a:pt x="5451844" y="1666384"/>
                    <a:pt x="5439165" y="1625419"/>
                  </a:cubicBezTo>
                  <a:cubicBezTo>
                    <a:pt x="5438515" y="1622980"/>
                    <a:pt x="5437864" y="1620542"/>
                    <a:pt x="5437377" y="1618103"/>
                  </a:cubicBezTo>
                  <a:cubicBezTo>
                    <a:pt x="5436401" y="1612739"/>
                    <a:pt x="5430712" y="1609325"/>
                    <a:pt x="5425510" y="1610463"/>
                  </a:cubicBezTo>
                  <a:cubicBezTo>
                    <a:pt x="5419983" y="1611601"/>
                    <a:pt x="5417057" y="1616965"/>
                    <a:pt x="5417869" y="1622330"/>
                  </a:cubicBezTo>
                  <a:cubicBezTo>
                    <a:pt x="5419170" y="1630133"/>
                    <a:pt x="5421771" y="1637611"/>
                    <a:pt x="5424209" y="1645251"/>
                  </a:cubicBezTo>
                  <a:cubicBezTo>
                    <a:pt x="5426648" y="1653054"/>
                    <a:pt x="5429412" y="1660694"/>
                    <a:pt x="5432175" y="1668334"/>
                  </a:cubicBezTo>
                  <a:cubicBezTo>
                    <a:pt x="5437377" y="1682965"/>
                    <a:pt x="5443229" y="1697433"/>
                    <a:pt x="5448918" y="1711738"/>
                  </a:cubicBezTo>
                  <a:cubicBezTo>
                    <a:pt x="5456884" y="1731733"/>
                    <a:pt x="5464362" y="1751728"/>
                    <a:pt x="5471839" y="1771885"/>
                  </a:cubicBezTo>
                  <a:cubicBezTo>
                    <a:pt x="5475578" y="1781964"/>
                    <a:pt x="5479317" y="1791880"/>
                    <a:pt x="5483219" y="1801959"/>
                  </a:cubicBezTo>
                  <a:cubicBezTo>
                    <a:pt x="5487120" y="1812363"/>
                    <a:pt x="5490859" y="1822929"/>
                    <a:pt x="5495248" y="1833333"/>
                  </a:cubicBezTo>
                  <a:lnTo>
                    <a:pt x="5495248" y="1833333"/>
                  </a:lnTo>
                  <a:close/>
                  <a:moveTo>
                    <a:pt x="5606927" y="1507725"/>
                  </a:moveTo>
                  <a:cubicBezTo>
                    <a:pt x="5606114" y="1501060"/>
                    <a:pt x="5605626" y="1494395"/>
                    <a:pt x="5606276" y="1487730"/>
                  </a:cubicBezTo>
                  <a:lnTo>
                    <a:pt x="5606276" y="1487405"/>
                  </a:lnTo>
                  <a:cubicBezTo>
                    <a:pt x="5606927" y="1482041"/>
                    <a:pt x="5611153" y="1477651"/>
                    <a:pt x="5616843" y="1477977"/>
                  </a:cubicBezTo>
                  <a:cubicBezTo>
                    <a:pt x="5622370" y="1478302"/>
                    <a:pt x="5626271" y="1483016"/>
                    <a:pt x="5626271" y="1488380"/>
                  </a:cubicBezTo>
                  <a:cubicBezTo>
                    <a:pt x="5626271" y="1489193"/>
                    <a:pt x="5626271" y="1490006"/>
                    <a:pt x="5626271" y="1490819"/>
                  </a:cubicBezTo>
                  <a:cubicBezTo>
                    <a:pt x="5626271" y="1495858"/>
                    <a:pt x="5626922" y="1500898"/>
                    <a:pt x="5627572" y="1505774"/>
                  </a:cubicBezTo>
                  <a:cubicBezTo>
                    <a:pt x="5628222" y="1511301"/>
                    <a:pt x="5623670" y="1516341"/>
                    <a:pt x="5618143" y="1516828"/>
                  </a:cubicBezTo>
                  <a:cubicBezTo>
                    <a:pt x="5617818" y="1516828"/>
                    <a:pt x="5617656" y="1516828"/>
                    <a:pt x="5617331" y="1516828"/>
                  </a:cubicBezTo>
                  <a:cubicBezTo>
                    <a:pt x="5611966" y="1516828"/>
                    <a:pt x="5607740" y="1512602"/>
                    <a:pt x="5607089" y="1507400"/>
                  </a:cubicBezTo>
                  <a:lnTo>
                    <a:pt x="5607089" y="1507400"/>
                  </a:lnTo>
                  <a:close/>
                  <a:moveTo>
                    <a:pt x="5650168" y="1820003"/>
                  </a:moveTo>
                  <a:cubicBezTo>
                    <a:pt x="5648054" y="1809436"/>
                    <a:pt x="5646104" y="1798707"/>
                    <a:pt x="5644478" y="1788141"/>
                  </a:cubicBezTo>
                  <a:lnTo>
                    <a:pt x="5644478" y="1788141"/>
                  </a:lnTo>
                  <a:lnTo>
                    <a:pt x="5644478" y="1787328"/>
                  </a:lnTo>
                  <a:lnTo>
                    <a:pt x="5644478" y="1787328"/>
                  </a:lnTo>
                  <a:lnTo>
                    <a:pt x="5644478" y="1787003"/>
                  </a:lnTo>
                  <a:cubicBezTo>
                    <a:pt x="5644478" y="1787003"/>
                    <a:pt x="5644478" y="1786353"/>
                    <a:pt x="5644316" y="1786190"/>
                  </a:cubicBezTo>
                  <a:cubicBezTo>
                    <a:pt x="5644153" y="1784890"/>
                    <a:pt x="5643828" y="1783589"/>
                    <a:pt x="5643665" y="1782289"/>
                  </a:cubicBezTo>
                  <a:cubicBezTo>
                    <a:pt x="5643665" y="1781801"/>
                    <a:pt x="5643665" y="1781314"/>
                    <a:pt x="5643503" y="1780826"/>
                  </a:cubicBezTo>
                  <a:lnTo>
                    <a:pt x="5643503" y="1780826"/>
                  </a:lnTo>
                  <a:lnTo>
                    <a:pt x="5643503" y="1780826"/>
                  </a:lnTo>
                  <a:cubicBezTo>
                    <a:pt x="5643503" y="1780826"/>
                    <a:pt x="5643340" y="1779525"/>
                    <a:pt x="5643178" y="1779038"/>
                  </a:cubicBezTo>
                  <a:lnTo>
                    <a:pt x="5643178" y="1778387"/>
                  </a:lnTo>
                  <a:lnTo>
                    <a:pt x="5643178" y="1778387"/>
                  </a:lnTo>
                  <a:cubicBezTo>
                    <a:pt x="5642852" y="1776762"/>
                    <a:pt x="5642690" y="1774811"/>
                    <a:pt x="5642365" y="1773023"/>
                  </a:cubicBezTo>
                  <a:lnTo>
                    <a:pt x="5642365" y="1773023"/>
                  </a:lnTo>
                  <a:cubicBezTo>
                    <a:pt x="5635862" y="1729945"/>
                    <a:pt x="5628548" y="1686866"/>
                    <a:pt x="5621232" y="1643788"/>
                  </a:cubicBezTo>
                  <a:cubicBezTo>
                    <a:pt x="5619769" y="1635010"/>
                    <a:pt x="5618306" y="1626231"/>
                    <a:pt x="5617005" y="1617453"/>
                  </a:cubicBezTo>
                  <a:cubicBezTo>
                    <a:pt x="5615705" y="1608837"/>
                    <a:pt x="5614242" y="1600384"/>
                    <a:pt x="5613917" y="1591606"/>
                  </a:cubicBezTo>
                  <a:cubicBezTo>
                    <a:pt x="5613754" y="1586242"/>
                    <a:pt x="5617493" y="1581365"/>
                    <a:pt x="5623020" y="1580877"/>
                  </a:cubicBezTo>
                  <a:cubicBezTo>
                    <a:pt x="5628222" y="1580389"/>
                    <a:pt x="5633424" y="1584616"/>
                    <a:pt x="5633749" y="1589980"/>
                  </a:cubicBezTo>
                  <a:cubicBezTo>
                    <a:pt x="5634074" y="1595345"/>
                    <a:pt x="5634887" y="1600872"/>
                    <a:pt x="5635537" y="1606236"/>
                  </a:cubicBezTo>
                  <a:cubicBezTo>
                    <a:pt x="5637325" y="1617128"/>
                    <a:pt x="5639114" y="1628019"/>
                    <a:pt x="5640902" y="1638911"/>
                  </a:cubicBezTo>
                  <a:cubicBezTo>
                    <a:pt x="5642690" y="1649803"/>
                    <a:pt x="5644641" y="1660694"/>
                    <a:pt x="5646429" y="1671748"/>
                  </a:cubicBezTo>
                  <a:cubicBezTo>
                    <a:pt x="5650168" y="1693043"/>
                    <a:pt x="5653744" y="1714339"/>
                    <a:pt x="5657158" y="1735797"/>
                  </a:cubicBezTo>
                  <a:cubicBezTo>
                    <a:pt x="5659434" y="1749939"/>
                    <a:pt x="5661709" y="1764245"/>
                    <a:pt x="5663823" y="1778387"/>
                  </a:cubicBezTo>
                  <a:lnTo>
                    <a:pt x="5663823" y="1778387"/>
                  </a:lnTo>
                  <a:lnTo>
                    <a:pt x="5663823" y="1778875"/>
                  </a:lnTo>
                  <a:lnTo>
                    <a:pt x="5663823" y="1778875"/>
                  </a:lnTo>
                  <a:lnTo>
                    <a:pt x="5663823" y="1779200"/>
                  </a:lnTo>
                  <a:cubicBezTo>
                    <a:pt x="5663823" y="1779200"/>
                    <a:pt x="5663823" y="1779851"/>
                    <a:pt x="5663985" y="1780176"/>
                  </a:cubicBezTo>
                  <a:lnTo>
                    <a:pt x="5663985" y="1780501"/>
                  </a:lnTo>
                  <a:cubicBezTo>
                    <a:pt x="5664148" y="1781639"/>
                    <a:pt x="5664473" y="1782939"/>
                    <a:pt x="5664473" y="1784077"/>
                  </a:cubicBezTo>
                  <a:lnTo>
                    <a:pt x="5664473" y="1785052"/>
                  </a:lnTo>
                  <a:cubicBezTo>
                    <a:pt x="5664961" y="1787491"/>
                    <a:pt x="5665448" y="1789929"/>
                    <a:pt x="5665773" y="1792368"/>
                  </a:cubicBezTo>
                  <a:lnTo>
                    <a:pt x="5665773" y="1793018"/>
                  </a:lnTo>
                  <a:lnTo>
                    <a:pt x="5665773" y="1793018"/>
                  </a:lnTo>
                  <a:cubicBezTo>
                    <a:pt x="5666911" y="1800658"/>
                    <a:pt x="5668212" y="1808136"/>
                    <a:pt x="5669512" y="1815614"/>
                  </a:cubicBezTo>
                  <a:cubicBezTo>
                    <a:pt x="5670488" y="1820978"/>
                    <a:pt x="5667399" y="1826343"/>
                    <a:pt x="5661872" y="1827643"/>
                  </a:cubicBezTo>
                  <a:cubicBezTo>
                    <a:pt x="5661222" y="1827643"/>
                    <a:pt x="5660409" y="1827806"/>
                    <a:pt x="5659759" y="1827806"/>
                  </a:cubicBezTo>
                  <a:cubicBezTo>
                    <a:pt x="5655207" y="1827806"/>
                    <a:pt x="5650818" y="1824555"/>
                    <a:pt x="5649843" y="1820003"/>
                  </a:cubicBezTo>
                  <a:lnTo>
                    <a:pt x="5649843" y="1820003"/>
                  </a:lnTo>
                  <a:close/>
                  <a:moveTo>
                    <a:pt x="1577064" y="1562508"/>
                  </a:moveTo>
                  <a:cubicBezTo>
                    <a:pt x="1573650" y="1562345"/>
                    <a:pt x="1570887" y="1560395"/>
                    <a:pt x="1569099" y="1557794"/>
                  </a:cubicBezTo>
                  <a:lnTo>
                    <a:pt x="1569424" y="1558281"/>
                  </a:lnTo>
                  <a:cubicBezTo>
                    <a:pt x="1567311" y="1555518"/>
                    <a:pt x="1566986" y="1551291"/>
                    <a:pt x="1568611" y="1548203"/>
                  </a:cubicBezTo>
                  <a:cubicBezTo>
                    <a:pt x="1569749" y="1545764"/>
                    <a:pt x="1571862" y="1544139"/>
                    <a:pt x="1573976" y="1542513"/>
                  </a:cubicBezTo>
                  <a:cubicBezTo>
                    <a:pt x="1577389" y="1539912"/>
                    <a:pt x="1580966" y="1537311"/>
                    <a:pt x="1584379" y="1534873"/>
                  </a:cubicBezTo>
                  <a:cubicBezTo>
                    <a:pt x="1591532" y="1529671"/>
                    <a:pt x="1598685" y="1524631"/>
                    <a:pt x="1605837" y="1519429"/>
                  </a:cubicBezTo>
                  <a:cubicBezTo>
                    <a:pt x="1620305" y="1509188"/>
                    <a:pt x="1635098" y="1499109"/>
                    <a:pt x="1649891" y="1489031"/>
                  </a:cubicBezTo>
                  <a:cubicBezTo>
                    <a:pt x="1654443" y="1485942"/>
                    <a:pt x="1660620" y="1486917"/>
                    <a:pt x="1663871" y="1491469"/>
                  </a:cubicBezTo>
                  <a:cubicBezTo>
                    <a:pt x="1666960" y="1495858"/>
                    <a:pt x="1665985" y="1502361"/>
                    <a:pt x="1661433" y="1505449"/>
                  </a:cubicBezTo>
                  <a:cubicBezTo>
                    <a:pt x="1647778" y="1514715"/>
                    <a:pt x="1634285" y="1524144"/>
                    <a:pt x="1620793" y="1533735"/>
                  </a:cubicBezTo>
                  <a:cubicBezTo>
                    <a:pt x="1614453" y="1538124"/>
                    <a:pt x="1608276" y="1542675"/>
                    <a:pt x="1602098" y="1547227"/>
                  </a:cubicBezTo>
                  <a:cubicBezTo>
                    <a:pt x="1596246" y="1551454"/>
                    <a:pt x="1590232" y="1555518"/>
                    <a:pt x="1584542" y="1559907"/>
                  </a:cubicBezTo>
                  <a:cubicBezTo>
                    <a:pt x="1583892" y="1560395"/>
                    <a:pt x="1583242" y="1560882"/>
                    <a:pt x="1582591" y="1561370"/>
                  </a:cubicBezTo>
                  <a:lnTo>
                    <a:pt x="1582591" y="1561370"/>
                  </a:lnTo>
                  <a:cubicBezTo>
                    <a:pt x="1581128" y="1562020"/>
                    <a:pt x="1579503" y="1562508"/>
                    <a:pt x="1577877" y="1562508"/>
                  </a:cubicBezTo>
                  <a:lnTo>
                    <a:pt x="1577389" y="1562508"/>
                  </a:lnTo>
                  <a:close/>
                  <a:moveTo>
                    <a:pt x="1538050" y="1521380"/>
                  </a:moveTo>
                  <a:cubicBezTo>
                    <a:pt x="1539675" y="1524794"/>
                    <a:pt x="1543252" y="1526582"/>
                    <a:pt x="1546828" y="1526582"/>
                  </a:cubicBezTo>
                  <a:cubicBezTo>
                    <a:pt x="1549266" y="1526582"/>
                    <a:pt x="1551867" y="1525769"/>
                    <a:pt x="1553656" y="1523981"/>
                  </a:cubicBezTo>
                  <a:cubicBezTo>
                    <a:pt x="1554468" y="1523168"/>
                    <a:pt x="1555119" y="1522355"/>
                    <a:pt x="1555606" y="1521380"/>
                  </a:cubicBezTo>
                  <a:lnTo>
                    <a:pt x="1555606" y="1521705"/>
                  </a:lnTo>
                  <a:cubicBezTo>
                    <a:pt x="1558207" y="1516828"/>
                    <a:pt x="1561458" y="1512277"/>
                    <a:pt x="1564710" y="1507725"/>
                  </a:cubicBezTo>
                  <a:cubicBezTo>
                    <a:pt x="1582754" y="1483666"/>
                    <a:pt x="1601773" y="1460095"/>
                    <a:pt x="1621118" y="1437011"/>
                  </a:cubicBezTo>
                  <a:cubicBezTo>
                    <a:pt x="1624532" y="1432785"/>
                    <a:pt x="1624044" y="1426445"/>
                    <a:pt x="1619818" y="1423031"/>
                  </a:cubicBezTo>
                  <a:cubicBezTo>
                    <a:pt x="1615591" y="1419618"/>
                    <a:pt x="1609251" y="1420105"/>
                    <a:pt x="1605837" y="1424332"/>
                  </a:cubicBezTo>
                  <a:cubicBezTo>
                    <a:pt x="1592995" y="1439775"/>
                    <a:pt x="1580153" y="1455381"/>
                    <a:pt x="1567636" y="1470987"/>
                  </a:cubicBezTo>
                  <a:cubicBezTo>
                    <a:pt x="1561458" y="1478627"/>
                    <a:pt x="1555444" y="1486430"/>
                    <a:pt x="1549592" y="1494233"/>
                  </a:cubicBezTo>
                  <a:cubicBezTo>
                    <a:pt x="1546828" y="1497971"/>
                    <a:pt x="1544227" y="1501710"/>
                    <a:pt x="1541789" y="1505612"/>
                  </a:cubicBezTo>
                  <a:cubicBezTo>
                    <a:pt x="1540488" y="1507563"/>
                    <a:pt x="1539188" y="1509513"/>
                    <a:pt x="1538212" y="1511627"/>
                  </a:cubicBezTo>
                  <a:cubicBezTo>
                    <a:pt x="1536587" y="1514878"/>
                    <a:pt x="1536424" y="1518291"/>
                    <a:pt x="1538050" y="1521543"/>
                  </a:cubicBezTo>
                  <a:lnTo>
                    <a:pt x="1538050" y="1521543"/>
                  </a:lnTo>
                  <a:close/>
                  <a:moveTo>
                    <a:pt x="1493996" y="1507400"/>
                  </a:moveTo>
                  <a:cubicBezTo>
                    <a:pt x="1488306" y="1507075"/>
                    <a:pt x="1484405" y="1502198"/>
                    <a:pt x="1484405" y="1496834"/>
                  </a:cubicBezTo>
                  <a:cubicBezTo>
                    <a:pt x="1484405" y="1494395"/>
                    <a:pt x="1485055" y="1491957"/>
                    <a:pt x="1485543" y="1489681"/>
                  </a:cubicBezTo>
                  <a:cubicBezTo>
                    <a:pt x="1486031" y="1487243"/>
                    <a:pt x="1486518" y="1484804"/>
                    <a:pt x="1487169" y="1482366"/>
                  </a:cubicBezTo>
                  <a:cubicBezTo>
                    <a:pt x="1488469" y="1476676"/>
                    <a:pt x="1489770" y="1470987"/>
                    <a:pt x="1491070" y="1465459"/>
                  </a:cubicBezTo>
                  <a:cubicBezTo>
                    <a:pt x="1493346" y="1455218"/>
                    <a:pt x="1495784" y="1445139"/>
                    <a:pt x="1498223" y="1434898"/>
                  </a:cubicBezTo>
                  <a:cubicBezTo>
                    <a:pt x="1503099" y="1414091"/>
                    <a:pt x="1508464" y="1393283"/>
                    <a:pt x="1513666" y="1372475"/>
                  </a:cubicBezTo>
                  <a:cubicBezTo>
                    <a:pt x="1514966" y="1367598"/>
                    <a:pt x="1520493" y="1364672"/>
                    <a:pt x="1525208" y="1365648"/>
                  </a:cubicBezTo>
                  <a:cubicBezTo>
                    <a:pt x="1530410" y="1366623"/>
                    <a:pt x="1534636" y="1372150"/>
                    <a:pt x="1533336" y="1377515"/>
                  </a:cubicBezTo>
                  <a:cubicBezTo>
                    <a:pt x="1528296" y="1397672"/>
                    <a:pt x="1523582" y="1417829"/>
                    <a:pt x="1518868" y="1437987"/>
                  </a:cubicBezTo>
                  <a:cubicBezTo>
                    <a:pt x="1516429" y="1448228"/>
                    <a:pt x="1513991" y="1458469"/>
                    <a:pt x="1511553" y="1468711"/>
                  </a:cubicBezTo>
                  <a:cubicBezTo>
                    <a:pt x="1510252" y="1474238"/>
                    <a:pt x="1508952" y="1479765"/>
                    <a:pt x="1507651" y="1485292"/>
                  </a:cubicBezTo>
                  <a:cubicBezTo>
                    <a:pt x="1506513" y="1490006"/>
                    <a:pt x="1505700" y="1494720"/>
                    <a:pt x="1504725" y="1499435"/>
                  </a:cubicBezTo>
                  <a:cubicBezTo>
                    <a:pt x="1503750" y="1504149"/>
                    <a:pt x="1499686" y="1507725"/>
                    <a:pt x="1494809" y="1507725"/>
                  </a:cubicBezTo>
                  <a:lnTo>
                    <a:pt x="1494321" y="1507725"/>
                  </a:lnTo>
                  <a:close/>
                  <a:moveTo>
                    <a:pt x="1151645" y="1481715"/>
                  </a:moveTo>
                  <a:cubicBezTo>
                    <a:pt x="1146280" y="1479927"/>
                    <a:pt x="1143192" y="1474075"/>
                    <a:pt x="1144980" y="1468711"/>
                  </a:cubicBezTo>
                  <a:cubicBezTo>
                    <a:pt x="1148394" y="1458632"/>
                    <a:pt x="1151807" y="1448716"/>
                    <a:pt x="1155221" y="1438637"/>
                  </a:cubicBezTo>
                  <a:cubicBezTo>
                    <a:pt x="1156684" y="1434085"/>
                    <a:pt x="1158147" y="1429696"/>
                    <a:pt x="1159773" y="1425145"/>
                  </a:cubicBezTo>
                  <a:cubicBezTo>
                    <a:pt x="1161723" y="1419130"/>
                    <a:pt x="1163674" y="1411327"/>
                    <a:pt x="1171314" y="1410839"/>
                  </a:cubicBezTo>
                  <a:cubicBezTo>
                    <a:pt x="1175541" y="1410514"/>
                    <a:pt x="1180093" y="1413115"/>
                    <a:pt x="1181393" y="1417342"/>
                  </a:cubicBezTo>
                  <a:cubicBezTo>
                    <a:pt x="1182369" y="1420430"/>
                    <a:pt x="1181881" y="1422869"/>
                    <a:pt x="1180906" y="1425795"/>
                  </a:cubicBezTo>
                  <a:cubicBezTo>
                    <a:pt x="1180255" y="1428071"/>
                    <a:pt x="1179442" y="1430347"/>
                    <a:pt x="1178792" y="1432460"/>
                  </a:cubicBezTo>
                  <a:cubicBezTo>
                    <a:pt x="1177329" y="1436849"/>
                    <a:pt x="1176029" y="1441401"/>
                    <a:pt x="1174566" y="1445790"/>
                  </a:cubicBezTo>
                  <a:cubicBezTo>
                    <a:pt x="1171314" y="1455543"/>
                    <a:pt x="1168063" y="1465297"/>
                    <a:pt x="1164650" y="1475051"/>
                  </a:cubicBezTo>
                  <a:cubicBezTo>
                    <a:pt x="1163186" y="1479277"/>
                    <a:pt x="1159122" y="1482203"/>
                    <a:pt x="1154733" y="1482203"/>
                  </a:cubicBezTo>
                  <a:cubicBezTo>
                    <a:pt x="1153758" y="1482203"/>
                    <a:pt x="1152620" y="1482203"/>
                    <a:pt x="1151645" y="1481715"/>
                  </a:cubicBezTo>
                  <a:lnTo>
                    <a:pt x="1151645" y="1481715"/>
                  </a:lnTo>
                  <a:close/>
                  <a:moveTo>
                    <a:pt x="1085320" y="1485129"/>
                  </a:moveTo>
                  <a:cubicBezTo>
                    <a:pt x="1084345" y="1472937"/>
                    <a:pt x="1084020" y="1460745"/>
                    <a:pt x="1083532" y="1448553"/>
                  </a:cubicBezTo>
                  <a:cubicBezTo>
                    <a:pt x="1083370" y="1442539"/>
                    <a:pt x="1083207" y="1436524"/>
                    <a:pt x="1083044" y="1430347"/>
                  </a:cubicBezTo>
                  <a:cubicBezTo>
                    <a:pt x="1083044" y="1426933"/>
                    <a:pt x="1083044" y="1423682"/>
                    <a:pt x="1083044" y="1420268"/>
                  </a:cubicBezTo>
                  <a:cubicBezTo>
                    <a:pt x="1083044" y="1415879"/>
                    <a:pt x="1083695" y="1411164"/>
                    <a:pt x="1087759" y="1408401"/>
                  </a:cubicBezTo>
                  <a:cubicBezTo>
                    <a:pt x="1092635" y="1404987"/>
                    <a:pt x="1099788" y="1406613"/>
                    <a:pt x="1102552" y="1411977"/>
                  </a:cubicBezTo>
                  <a:cubicBezTo>
                    <a:pt x="1103690" y="1414253"/>
                    <a:pt x="1104015" y="1416529"/>
                    <a:pt x="1103527" y="1418805"/>
                  </a:cubicBezTo>
                  <a:cubicBezTo>
                    <a:pt x="1103527" y="1419455"/>
                    <a:pt x="1103527" y="1420105"/>
                    <a:pt x="1103527" y="1420755"/>
                  </a:cubicBezTo>
                  <a:cubicBezTo>
                    <a:pt x="1104015" y="1441563"/>
                    <a:pt x="1105153" y="1462533"/>
                    <a:pt x="1105965" y="1483341"/>
                  </a:cubicBezTo>
                  <a:cubicBezTo>
                    <a:pt x="1106128" y="1488868"/>
                    <a:pt x="1102389" y="1493907"/>
                    <a:pt x="1096537" y="1494395"/>
                  </a:cubicBezTo>
                  <a:cubicBezTo>
                    <a:pt x="1096212" y="1494395"/>
                    <a:pt x="1096049" y="1494395"/>
                    <a:pt x="1095724" y="1494395"/>
                  </a:cubicBezTo>
                  <a:cubicBezTo>
                    <a:pt x="1090522" y="1494395"/>
                    <a:pt x="1085808" y="1490331"/>
                    <a:pt x="1085483" y="1484967"/>
                  </a:cubicBezTo>
                  <a:lnTo>
                    <a:pt x="1085483" y="1484967"/>
                  </a:lnTo>
                  <a:close/>
                  <a:moveTo>
                    <a:pt x="1039803" y="1504799"/>
                  </a:moveTo>
                  <a:cubicBezTo>
                    <a:pt x="1032976" y="1492770"/>
                    <a:pt x="1025986" y="1480740"/>
                    <a:pt x="1018671" y="1468873"/>
                  </a:cubicBezTo>
                  <a:cubicBezTo>
                    <a:pt x="1015094" y="1462859"/>
                    <a:pt x="1011355" y="1457006"/>
                    <a:pt x="1007942" y="1450829"/>
                  </a:cubicBezTo>
                  <a:cubicBezTo>
                    <a:pt x="1006966" y="1449203"/>
                    <a:pt x="1006154" y="1447415"/>
                    <a:pt x="1005341" y="1445627"/>
                  </a:cubicBezTo>
                  <a:cubicBezTo>
                    <a:pt x="1004040" y="1442701"/>
                    <a:pt x="1004528" y="1438800"/>
                    <a:pt x="1006316" y="1436199"/>
                  </a:cubicBezTo>
                  <a:cubicBezTo>
                    <a:pt x="1009405" y="1431322"/>
                    <a:pt x="1017045" y="1429696"/>
                    <a:pt x="1021434" y="1433923"/>
                  </a:cubicBezTo>
                  <a:lnTo>
                    <a:pt x="1021109" y="1433923"/>
                  </a:lnTo>
                  <a:cubicBezTo>
                    <a:pt x="1022897" y="1435061"/>
                    <a:pt x="1024198" y="1436849"/>
                    <a:pt x="1024685" y="1439125"/>
                  </a:cubicBezTo>
                  <a:cubicBezTo>
                    <a:pt x="1026961" y="1443514"/>
                    <a:pt x="1029725" y="1447578"/>
                    <a:pt x="1032326" y="1451804"/>
                  </a:cubicBezTo>
                  <a:cubicBezTo>
                    <a:pt x="1035252" y="1456519"/>
                    <a:pt x="1038178" y="1461395"/>
                    <a:pt x="1041104" y="1466110"/>
                  </a:cubicBezTo>
                  <a:cubicBezTo>
                    <a:pt x="1046956" y="1475701"/>
                    <a:pt x="1052808" y="1485454"/>
                    <a:pt x="1058173" y="1495371"/>
                  </a:cubicBezTo>
                  <a:cubicBezTo>
                    <a:pt x="1060774" y="1500247"/>
                    <a:pt x="1058823" y="1506750"/>
                    <a:pt x="1053946" y="1509351"/>
                  </a:cubicBezTo>
                  <a:cubicBezTo>
                    <a:pt x="1052483" y="1510163"/>
                    <a:pt x="1050858" y="1510489"/>
                    <a:pt x="1049232" y="1510489"/>
                  </a:cubicBezTo>
                  <a:cubicBezTo>
                    <a:pt x="1045493" y="1510489"/>
                    <a:pt x="1041917" y="1508375"/>
                    <a:pt x="1039966" y="1504962"/>
                  </a:cubicBezTo>
                  <a:lnTo>
                    <a:pt x="1039966" y="1504962"/>
                  </a:lnTo>
                  <a:close/>
                  <a:moveTo>
                    <a:pt x="6017716" y="913893"/>
                  </a:moveTo>
                  <a:cubicBezTo>
                    <a:pt x="6012514" y="913568"/>
                    <a:pt x="6007312" y="912430"/>
                    <a:pt x="6002273" y="910480"/>
                  </a:cubicBezTo>
                  <a:cubicBezTo>
                    <a:pt x="5999184" y="909179"/>
                    <a:pt x="5996258" y="907716"/>
                    <a:pt x="5993494" y="905928"/>
                  </a:cubicBezTo>
                  <a:cubicBezTo>
                    <a:pt x="5989593" y="904302"/>
                    <a:pt x="5985854" y="902189"/>
                    <a:pt x="5982440" y="899588"/>
                  </a:cubicBezTo>
                  <a:cubicBezTo>
                    <a:pt x="5971386" y="895199"/>
                    <a:pt x="5962933" y="884633"/>
                    <a:pt x="5960820" y="873091"/>
                  </a:cubicBezTo>
                  <a:cubicBezTo>
                    <a:pt x="5957732" y="855697"/>
                    <a:pt x="5967322" y="839278"/>
                    <a:pt x="5982116" y="830500"/>
                  </a:cubicBezTo>
                  <a:cubicBezTo>
                    <a:pt x="5984228" y="829362"/>
                    <a:pt x="5986342" y="828387"/>
                    <a:pt x="5988618" y="827899"/>
                  </a:cubicBezTo>
                  <a:cubicBezTo>
                    <a:pt x="5989756" y="826111"/>
                    <a:pt x="5991056" y="824323"/>
                    <a:pt x="5992519" y="822860"/>
                  </a:cubicBezTo>
                  <a:cubicBezTo>
                    <a:pt x="5995283" y="819934"/>
                    <a:pt x="5997884" y="817495"/>
                    <a:pt x="6001135" y="815219"/>
                  </a:cubicBezTo>
                  <a:cubicBezTo>
                    <a:pt x="6004711" y="812781"/>
                    <a:pt x="6007962" y="810993"/>
                    <a:pt x="6011864" y="809205"/>
                  </a:cubicBezTo>
                  <a:cubicBezTo>
                    <a:pt x="6020154" y="805466"/>
                    <a:pt x="6029745" y="805141"/>
                    <a:pt x="6038524" y="806279"/>
                  </a:cubicBezTo>
                  <a:cubicBezTo>
                    <a:pt x="6051204" y="807904"/>
                    <a:pt x="6061770" y="815707"/>
                    <a:pt x="6070710" y="823998"/>
                  </a:cubicBezTo>
                  <a:cubicBezTo>
                    <a:pt x="6073474" y="826599"/>
                    <a:pt x="6075912" y="829687"/>
                    <a:pt x="6078026" y="832776"/>
                  </a:cubicBezTo>
                  <a:cubicBezTo>
                    <a:pt x="6080464" y="836190"/>
                    <a:pt x="6082902" y="839603"/>
                    <a:pt x="6084528" y="843505"/>
                  </a:cubicBezTo>
                  <a:cubicBezTo>
                    <a:pt x="6088429" y="851958"/>
                    <a:pt x="6091193" y="861224"/>
                    <a:pt x="6090055" y="870652"/>
                  </a:cubicBezTo>
                  <a:cubicBezTo>
                    <a:pt x="6089242" y="877805"/>
                    <a:pt x="6086641" y="885283"/>
                    <a:pt x="6082415" y="891135"/>
                  </a:cubicBezTo>
                  <a:cubicBezTo>
                    <a:pt x="6079976" y="894549"/>
                    <a:pt x="6077538" y="897475"/>
                    <a:pt x="6074449" y="900401"/>
                  </a:cubicBezTo>
                  <a:cubicBezTo>
                    <a:pt x="6071686" y="903164"/>
                    <a:pt x="6068435" y="905115"/>
                    <a:pt x="6065346" y="907391"/>
                  </a:cubicBezTo>
                  <a:cubicBezTo>
                    <a:pt x="6058518" y="912105"/>
                    <a:pt x="6049740" y="914056"/>
                    <a:pt x="6041775" y="915356"/>
                  </a:cubicBezTo>
                  <a:cubicBezTo>
                    <a:pt x="6039174" y="915844"/>
                    <a:pt x="6036573" y="916007"/>
                    <a:pt x="6033809" y="916007"/>
                  </a:cubicBezTo>
                  <a:cubicBezTo>
                    <a:pt x="6028445" y="916007"/>
                    <a:pt x="6022918" y="915194"/>
                    <a:pt x="6017716" y="913731"/>
                  </a:cubicBezTo>
                  <a:lnTo>
                    <a:pt x="6017716" y="913731"/>
                  </a:lnTo>
                  <a:close/>
                  <a:moveTo>
                    <a:pt x="6646010" y="788235"/>
                  </a:moveTo>
                  <a:lnTo>
                    <a:pt x="6645360" y="788235"/>
                  </a:lnTo>
                  <a:cubicBezTo>
                    <a:pt x="6641621" y="787909"/>
                    <a:pt x="6637882" y="787259"/>
                    <a:pt x="6634306" y="786121"/>
                  </a:cubicBezTo>
                  <a:cubicBezTo>
                    <a:pt x="6624064" y="782870"/>
                    <a:pt x="6615286" y="776205"/>
                    <a:pt x="6610735" y="766126"/>
                  </a:cubicBezTo>
                  <a:cubicBezTo>
                    <a:pt x="6608622" y="761412"/>
                    <a:pt x="6607647" y="756373"/>
                    <a:pt x="6607484" y="751333"/>
                  </a:cubicBezTo>
                  <a:cubicBezTo>
                    <a:pt x="6603744" y="734915"/>
                    <a:pt x="6610247" y="716708"/>
                    <a:pt x="6623252" y="704841"/>
                  </a:cubicBezTo>
                  <a:cubicBezTo>
                    <a:pt x="6633006" y="696063"/>
                    <a:pt x="6646173" y="691674"/>
                    <a:pt x="6659341" y="693137"/>
                  </a:cubicBezTo>
                  <a:cubicBezTo>
                    <a:pt x="6666330" y="693950"/>
                    <a:pt x="6673158" y="695250"/>
                    <a:pt x="6679335" y="698664"/>
                  </a:cubicBezTo>
                  <a:cubicBezTo>
                    <a:pt x="6686325" y="702565"/>
                    <a:pt x="6692340" y="707930"/>
                    <a:pt x="6697216" y="714270"/>
                  </a:cubicBezTo>
                  <a:cubicBezTo>
                    <a:pt x="6702906" y="721910"/>
                    <a:pt x="6706970" y="730851"/>
                    <a:pt x="6707783" y="740117"/>
                  </a:cubicBezTo>
                  <a:cubicBezTo>
                    <a:pt x="6708921" y="744994"/>
                    <a:pt x="6709247" y="749870"/>
                    <a:pt x="6708596" y="754747"/>
                  </a:cubicBezTo>
                  <a:cubicBezTo>
                    <a:pt x="6707783" y="761087"/>
                    <a:pt x="6705507" y="767915"/>
                    <a:pt x="6701606" y="773279"/>
                  </a:cubicBezTo>
                  <a:cubicBezTo>
                    <a:pt x="6699655" y="776043"/>
                    <a:pt x="6697704" y="778481"/>
                    <a:pt x="6695104" y="780757"/>
                  </a:cubicBezTo>
                  <a:cubicBezTo>
                    <a:pt x="6691690" y="783683"/>
                    <a:pt x="6688113" y="785796"/>
                    <a:pt x="6683887" y="787909"/>
                  </a:cubicBezTo>
                  <a:cubicBezTo>
                    <a:pt x="6678522" y="790673"/>
                    <a:pt x="6672508" y="791648"/>
                    <a:pt x="6666493" y="791648"/>
                  </a:cubicBezTo>
                  <a:cubicBezTo>
                    <a:pt x="6659341" y="791648"/>
                    <a:pt x="6652025" y="790185"/>
                    <a:pt x="6645685" y="788072"/>
                  </a:cubicBezTo>
                  <a:close/>
                </a:path>
              </a:pathLst>
            </a:custGeom>
            <a:solidFill>
              <a:srgbClr val="FDD47F"/>
            </a:solidFill>
            <a:ln w="1625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C1774CCE-AC44-26A6-402E-27EBEE9B2F23}"/>
                </a:ext>
              </a:extLst>
            </p:cNvPr>
            <p:cNvSpPr/>
            <p:nvPr/>
          </p:nvSpPr>
          <p:spPr>
            <a:xfrm>
              <a:off x="10884722" y="4308205"/>
              <a:ext cx="492852" cy="465084"/>
            </a:xfrm>
            <a:custGeom>
              <a:avLst/>
              <a:gdLst>
                <a:gd name="connsiteX0" fmla="*/ 225116 w 492852"/>
                <a:gd name="connsiteY0" fmla="*/ 463946 h 465084"/>
                <a:gd name="connsiteX1" fmla="*/ 218775 w 492852"/>
                <a:gd name="connsiteY1" fmla="*/ 458907 h 465084"/>
                <a:gd name="connsiteX2" fmla="*/ 217800 w 492852"/>
                <a:gd name="connsiteY2" fmla="*/ 451429 h 465084"/>
                <a:gd name="connsiteX3" fmla="*/ 226903 w 492852"/>
                <a:gd name="connsiteY3" fmla="*/ 416479 h 465084"/>
                <a:gd name="connsiteX4" fmla="*/ 227879 w 492852"/>
                <a:gd name="connsiteY4" fmla="*/ 412252 h 465084"/>
                <a:gd name="connsiteX5" fmla="*/ 227879 w 492852"/>
                <a:gd name="connsiteY5" fmla="*/ 411114 h 465084"/>
                <a:gd name="connsiteX6" fmla="*/ 228204 w 492852"/>
                <a:gd name="connsiteY6" fmla="*/ 410302 h 465084"/>
                <a:gd name="connsiteX7" fmla="*/ 228530 w 492852"/>
                <a:gd name="connsiteY7" fmla="*/ 408838 h 465084"/>
                <a:gd name="connsiteX8" fmla="*/ 228854 w 492852"/>
                <a:gd name="connsiteY8" fmla="*/ 407213 h 465084"/>
                <a:gd name="connsiteX9" fmla="*/ 234056 w 492852"/>
                <a:gd name="connsiteY9" fmla="*/ 383642 h 465084"/>
                <a:gd name="connsiteX10" fmla="*/ 235194 w 492852"/>
                <a:gd name="connsiteY10" fmla="*/ 377627 h 465084"/>
                <a:gd name="connsiteX11" fmla="*/ 236332 w 492852"/>
                <a:gd name="connsiteY11" fmla="*/ 371125 h 465084"/>
                <a:gd name="connsiteX12" fmla="*/ 244623 w 492852"/>
                <a:gd name="connsiteY12" fmla="*/ 296997 h 465084"/>
                <a:gd name="connsiteX13" fmla="*/ 245436 w 492852"/>
                <a:gd name="connsiteY13" fmla="*/ 265623 h 465084"/>
                <a:gd name="connsiteX14" fmla="*/ 244948 w 492852"/>
                <a:gd name="connsiteY14" fmla="*/ 266111 h 465084"/>
                <a:gd name="connsiteX15" fmla="*/ 242672 w 492852"/>
                <a:gd name="connsiteY15" fmla="*/ 267899 h 465084"/>
                <a:gd name="connsiteX16" fmla="*/ 238608 w 492852"/>
                <a:gd name="connsiteY16" fmla="*/ 285943 h 465084"/>
                <a:gd name="connsiteX17" fmla="*/ 222027 w 492852"/>
                <a:gd name="connsiteY17" fmla="*/ 343814 h 465084"/>
                <a:gd name="connsiteX18" fmla="*/ 221540 w 492852"/>
                <a:gd name="connsiteY18" fmla="*/ 345115 h 465084"/>
                <a:gd name="connsiteX19" fmla="*/ 220564 w 492852"/>
                <a:gd name="connsiteY19" fmla="*/ 348366 h 465084"/>
                <a:gd name="connsiteX20" fmla="*/ 209185 w 492852"/>
                <a:gd name="connsiteY20" fmla="*/ 384617 h 465084"/>
                <a:gd name="connsiteX21" fmla="*/ 208372 w 492852"/>
                <a:gd name="connsiteY21" fmla="*/ 387055 h 465084"/>
                <a:gd name="connsiteX22" fmla="*/ 208047 w 492852"/>
                <a:gd name="connsiteY22" fmla="*/ 388193 h 465084"/>
                <a:gd name="connsiteX23" fmla="*/ 207722 w 492852"/>
                <a:gd name="connsiteY23" fmla="*/ 389006 h 465084"/>
                <a:gd name="connsiteX24" fmla="*/ 203170 w 492852"/>
                <a:gd name="connsiteY24" fmla="*/ 402824 h 465084"/>
                <a:gd name="connsiteX25" fmla="*/ 193416 w 492852"/>
                <a:gd name="connsiteY25" fmla="*/ 409326 h 465084"/>
                <a:gd name="connsiteX26" fmla="*/ 189678 w 492852"/>
                <a:gd name="connsiteY26" fmla="*/ 408513 h 465084"/>
                <a:gd name="connsiteX27" fmla="*/ 183826 w 492852"/>
                <a:gd name="connsiteY27" fmla="*/ 395021 h 465084"/>
                <a:gd name="connsiteX28" fmla="*/ 185614 w 492852"/>
                <a:gd name="connsiteY28" fmla="*/ 389819 h 465084"/>
                <a:gd name="connsiteX29" fmla="*/ 187890 w 492852"/>
                <a:gd name="connsiteY29" fmla="*/ 382829 h 465084"/>
                <a:gd name="connsiteX30" fmla="*/ 187890 w 492852"/>
                <a:gd name="connsiteY30" fmla="*/ 382179 h 465084"/>
                <a:gd name="connsiteX31" fmla="*/ 206422 w 492852"/>
                <a:gd name="connsiteY31" fmla="*/ 322357 h 465084"/>
                <a:gd name="connsiteX32" fmla="*/ 219589 w 492852"/>
                <a:gd name="connsiteY32" fmla="*/ 274401 h 465084"/>
                <a:gd name="connsiteX33" fmla="*/ 219589 w 492852"/>
                <a:gd name="connsiteY33" fmla="*/ 274401 h 465084"/>
                <a:gd name="connsiteX34" fmla="*/ 219101 w 492852"/>
                <a:gd name="connsiteY34" fmla="*/ 274564 h 465084"/>
                <a:gd name="connsiteX35" fmla="*/ 207072 w 492852"/>
                <a:gd name="connsiteY35" fmla="*/ 273101 h 465084"/>
                <a:gd name="connsiteX36" fmla="*/ 197643 w 492852"/>
                <a:gd name="connsiteY36" fmla="*/ 269525 h 465084"/>
                <a:gd name="connsiteX37" fmla="*/ 194554 w 492852"/>
                <a:gd name="connsiteY37" fmla="*/ 267736 h 465084"/>
                <a:gd name="connsiteX38" fmla="*/ 153264 w 492852"/>
                <a:gd name="connsiteY38" fmla="*/ 294559 h 465084"/>
                <a:gd name="connsiteX39" fmla="*/ 96855 w 492852"/>
                <a:gd name="connsiteY39" fmla="*/ 332760 h 465084"/>
                <a:gd name="connsiteX40" fmla="*/ 95230 w 492852"/>
                <a:gd name="connsiteY40" fmla="*/ 333898 h 465084"/>
                <a:gd name="connsiteX41" fmla="*/ 93605 w 492852"/>
                <a:gd name="connsiteY41" fmla="*/ 335036 h 465084"/>
                <a:gd name="connsiteX42" fmla="*/ 88566 w 492852"/>
                <a:gd name="connsiteY42" fmla="*/ 338775 h 465084"/>
                <a:gd name="connsiteX43" fmla="*/ 45650 w 492852"/>
                <a:gd name="connsiteY43" fmla="*/ 371287 h 465084"/>
                <a:gd name="connsiteX44" fmla="*/ 39310 w 492852"/>
                <a:gd name="connsiteY44" fmla="*/ 373563 h 465084"/>
                <a:gd name="connsiteX45" fmla="*/ 32157 w 492852"/>
                <a:gd name="connsiteY45" fmla="*/ 370799 h 465084"/>
                <a:gd name="connsiteX46" fmla="*/ 28906 w 492852"/>
                <a:gd name="connsiteY46" fmla="*/ 363322 h 465084"/>
                <a:gd name="connsiteX47" fmla="*/ 31670 w 492852"/>
                <a:gd name="connsiteY47" fmla="*/ 356332 h 465084"/>
                <a:gd name="connsiteX48" fmla="*/ 52802 w 492852"/>
                <a:gd name="connsiteY48" fmla="*/ 339100 h 465084"/>
                <a:gd name="connsiteX49" fmla="*/ 54102 w 492852"/>
                <a:gd name="connsiteY49" fmla="*/ 338125 h 465084"/>
                <a:gd name="connsiteX50" fmla="*/ 57029 w 492852"/>
                <a:gd name="connsiteY50" fmla="*/ 335849 h 465084"/>
                <a:gd name="connsiteX51" fmla="*/ 58166 w 492852"/>
                <a:gd name="connsiteY51" fmla="*/ 335036 h 465084"/>
                <a:gd name="connsiteX52" fmla="*/ 82063 w 492852"/>
                <a:gd name="connsiteY52" fmla="*/ 317805 h 465084"/>
                <a:gd name="connsiteX53" fmla="*/ 90191 w 492852"/>
                <a:gd name="connsiteY53" fmla="*/ 312115 h 465084"/>
                <a:gd name="connsiteX54" fmla="*/ 90841 w 492852"/>
                <a:gd name="connsiteY54" fmla="*/ 311628 h 465084"/>
                <a:gd name="connsiteX55" fmla="*/ 109210 w 492852"/>
                <a:gd name="connsiteY55" fmla="*/ 298948 h 465084"/>
                <a:gd name="connsiteX56" fmla="*/ 137495 w 492852"/>
                <a:gd name="connsiteY56" fmla="*/ 280091 h 465084"/>
                <a:gd name="connsiteX57" fmla="*/ 181550 w 492852"/>
                <a:gd name="connsiteY57" fmla="*/ 252131 h 465084"/>
                <a:gd name="connsiteX58" fmla="*/ 181550 w 492852"/>
                <a:gd name="connsiteY58" fmla="*/ 252131 h 465084"/>
                <a:gd name="connsiteX59" fmla="*/ 180574 w 492852"/>
                <a:gd name="connsiteY59" fmla="*/ 250180 h 465084"/>
                <a:gd name="connsiteX60" fmla="*/ 174071 w 492852"/>
                <a:gd name="connsiteY60" fmla="*/ 253106 h 465084"/>
                <a:gd name="connsiteX61" fmla="*/ 156190 w 492852"/>
                <a:gd name="connsiteY61" fmla="*/ 261071 h 465084"/>
                <a:gd name="connsiteX62" fmla="*/ 105309 w 492852"/>
                <a:gd name="connsiteY62" fmla="*/ 285293 h 465084"/>
                <a:gd name="connsiteX63" fmla="*/ 104659 w 492852"/>
                <a:gd name="connsiteY63" fmla="*/ 285618 h 465084"/>
                <a:gd name="connsiteX64" fmla="*/ 100107 w 492852"/>
                <a:gd name="connsiteY64" fmla="*/ 288056 h 465084"/>
                <a:gd name="connsiteX65" fmla="*/ 93930 w 492852"/>
                <a:gd name="connsiteY65" fmla="*/ 291308 h 465084"/>
                <a:gd name="connsiteX66" fmla="*/ 93442 w 492852"/>
                <a:gd name="connsiteY66" fmla="*/ 291308 h 465084"/>
                <a:gd name="connsiteX67" fmla="*/ 88727 w 492852"/>
                <a:gd name="connsiteY67" fmla="*/ 294071 h 465084"/>
                <a:gd name="connsiteX68" fmla="*/ 68407 w 492852"/>
                <a:gd name="connsiteY68" fmla="*/ 304963 h 465084"/>
                <a:gd name="connsiteX69" fmla="*/ 54753 w 492852"/>
                <a:gd name="connsiteY69" fmla="*/ 312603 h 465084"/>
                <a:gd name="connsiteX70" fmla="*/ 53940 w 492852"/>
                <a:gd name="connsiteY70" fmla="*/ 313091 h 465084"/>
                <a:gd name="connsiteX71" fmla="*/ 53127 w 492852"/>
                <a:gd name="connsiteY71" fmla="*/ 313578 h 465084"/>
                <a:gd name="connsiteX72" fmla="*/ 44512 w 492852"/>
                <a:gd name="connsiteY72" fmla="*/ 318780 h 465084"/>
                <a:gd name="connsiteX73" fmla="*/ 39310 w 492852"/>
                <a:gd name="connsiteY73" fmla="*/ 320406 h 465084"/>
                <a:gd name="connsiteX74" fmla="*/ 31182 w 492852"/>
                <a:gd name="connsiteY74" fmla="*/ 316504 h 465084"/>
                <a:gd name="connsiteX75" fmla="*/ 28906 w 492852"/>
                <a:gd name="connsiteY75" fmla="*/ 308702 h 465084"/>
                <a:gd name="connsiteX76" fmla="*/ 32645 w 492852"/>
                <a:gd name="connsiteY76" fmla="*/ 302037 h 465084"/>
                <a:gd name="connsiteX77" fmla="*/ 44023 w 492852"/>
                <a:gd name="connsiteY77" fmla="*/ 294884 h 465084"/>
                <a:gd name="connsiteX78" fmla="*/ 58329 w 492852"/>
                <a:gd name="connsiteY78" fmla="*/ 286756 h 465084"/>
                <a:gd name="connsiteX79" fmla="*/ 84502 w 492852"/>
                <a:gd name="connsiteY79" fmla="*/ 272613 h 465084"/>
                <a:gd name="connsiteX80" fmla="*/ 85964 w 492852"/>
                <a:gd name="connsiteY80" fmla="*/ 271963 h 465084"/>
                <a:gd name="connsiteX81" fmla="*/ 87265 w 492852"/>
                <a:gd name="connsiteY81" fmla="*/ 271313 h 465084"/>
                <a:gd name="connsiteX82" fmla="*/ 87265 w 492852"/>
                <a:gd name="connsiteY82" fmla="*/ 271313 h 465084"/>
                <a:gd name="connsiteX83" fmla="*/ 87265 w 492852"/>
                <a:gd name="connsiteY83" fmla="*/ 271638 h 465084"/>
                <a:gd name="connsiteX84" fmla="*/ 87102 w 492852"/>
                <a:gd name="connsiteY84" fmla="*/ 271638 h 465084"/>
                <a:gd name="connsiteX85" fmla="*/ 89866 w 492852"/>
                <a:gd name="connsiteY85" fmla="*/ 270012 h 465084"/>
                <a:gd name="connsiteX86" fmla="*/ 92304 w 492852"/>
                <a:gd name="connsiteY86" fmla="*/ 268549 h 465084"/>
                <a:gd name="connsiteX87" fmla="*/ 93117 w 492852"/>
                <a:gd name="connsiteY87" fmla="*/ 268062 h 465084"/>
                <a:gd name="connsiteX88" fmla="*/ 95393 w 492852"/>
                <a:gd name="connsiteY88" fmla="*/ 266924 h 465084"/>
                <a:gd name="connsiteX89" fmla="*/ 95393 w 492852"/>
                <a:gd name="connsiteY89" fmla="*/ 266924 h 465084"/>
                <a:gd name="connsiteX90" fmla="*/ 95393 w 492852"/>
                <a:gd name="connsiteY90" fmla="*/ 267249 h 465084"/>
                <a:gd name="connsiteX91" fmla="*/ 95068 w 492852"/>
                <a:gd name="connsiteY91" fmla="*/ 267249 h 465084"/>
                <a:gd name="connsiteX92" fmla="*/ 97018 w 492852"/>
                <a:gd name="connsiteY92" fmla="*/ 266436 h 465084"/>
                <a:gd name="connsiteX93" fmla="*/ 104171 w 492852"/>
                <a:gd name="connsiteY93" fmla="*/ 262697 h 465084"/>
                <a:gd name="connsiteX94" fmla="*/ 145949 w 492852"/>
                <a:gd name="connsiteY94" fmla="*/ 242865 h 465084"/>
                <a:gd name="connsiteX95" fmla="*/ 175210 w 492852"/>
                <a:gd name="connsiteY95" fmla="*/ 230348 h 465084"/>
                <a:gd name="connsiteX96" fmla="*/ 174397 w 492852"/>
                <a:gd name="connsiteY96" fmla="*/ 226284 h 465084"/>
                <a:gd name="connsiteX97" fmla="*/ 171796 w 492852"/>
                <a:gd name="connsiteY97" fmla="*/ 225633 h 465084"/>
                <a:gd name="connsiteX98" fmla="*/ 170170 w 492852"/>
                <a:gd name="connsiteY98" fmla="*/ 225146 h 465084"/>
                <a:gd name="connsiteX99" fmla="*/ 169032 w 492852"/>
                <a:gd name="connsiteY99" fmla="*/ 224821 h 465084"/>
                <a:gd name="connsiteX100" fmla="*/ 168220 w 492852"/>
                <a:gd name="connsiteY100" fmla="*/ 224495 h 465084"/>
                <a:gd name="connsiteX101" fmla="*/ 166757 w 492852"/>
                <a:gd name="connsiteY101" fmla="*/ 224170 h 465084"/>
                <a:gd name="connsiteX102" fmla="*/ 162693 w 492852"/>
                <a:gd name="connsiteY102" fmla="*/ 222870 h 465084"/>
                <a:gd name="connsiteX103" fmla="*/ 163343 w 492852"/>
                <a:gd name="connsiteY103" fmla="*/ 222870 h 465084"/>
                <a:gd name="connsiteX104" fmla="*/ 162042 w 492852"/>
                <a:gd name="connsiteY104" fmla="*/ 222382 h 465084"/>
                <a:gd name="connsiteX105" fmla="*/ 151314 w 492852"/>
                <a:gd name="connsiteY105" fmla="*/ 218968 h 465084"/>
                <a:gd name="connsiteX106" fmla="*/ 102870 w 492852"/>
                <a:gd name="connsiteY106" fmla="*/ 203038 h 465084"/>
                <a:gd name="connsiteX107" fmla="*/ 89378 w 492852"/>
                <a:gd name="connsiteY107" fmla="*/ 198486 h 465084"/>
                <a:gd name="connsiteX108" fmla="*/ 86777 w 492852"/>
                <a:gd name="connsiteY108" fmla="*/ 197673 h 465084"/>
                <a:gd name="connsiteX109" fmla="*/ 40285 w 492852"/>
                <a:gd name="connsiteY109" fmla="*/ 181580 h 465084"/>
                <a:gd name="connsiteX110" fmla="*/ 25980 w 492852"/>
                <a:gd name="connsiteY110" fmla="*/ 176378 h 465084"/>
                <a:gd name="connsiteX111" fmla="*/ 21428 w 492852"/>
                <a:gd name="connsiteY111" fmla="*/ 174752 h 465084"/>
                <a:gd name="connsiteX112" fmla="*/ 16876 w 492852"/>
                <a:gd name="connsiteY112" fmla="*/ 172964 h 465084"/>
                <a:gd name="connsiteX113" fmla="*/ 16226 w 492852"/>
                <a:gd name="connsiteY113" fmla="*/ 172964 h 465084"/>
                <a:gd name="connsiteX114" fmla="*/ 14763 w 492852"/>
                <a:gd name="connsiteY114" fmla="*/ 172151 h 465084"/>
                <a:gd name="connsiteX115" fmla="*/ 7773 w 492852"/>
                <a:gd name="connsiteY115" fmla="*/ 169550 h 465084"/>
                <a:gd name="connsiteX116" fmla="*/ 295 w 492852"/>
                <a:gd name="connsiteY116" fmla="*/ 157033 h 465084"/>
                <a:gd name="connsiteX117" fmla="*/ 10212 w 492852"/>
                <a:gd name="connsiteY117" fmla="*/ 149230 h 465084"/>
                <a:gd name="connsiteX118" fmla="*/ 12812 w 492852"/>
                <a:gd name="connsiteY118" fmla="*/ 149718 h 465084"/>
                <a:gd name="connsiteX119" fmla="*/ 31994 w 492852"/>
                <a:gd name="connsiteY119" fmla="*/ 156383 h 465084"/>
                <a:gd name="connsiteX120" fmla="*/ 39959 w 492852"/>
                <a:gd name="connsiteY120" fmla="*/ 159309 h 465084"/>
                <a:gd name="connsiteX121" fmla="*/ 71984 w 492852"/>
                <a:gd name="connsiteY121" fmla="*/ 170688 h 465084"/>
                <a:gd name="connsiteX122" fmla="*/ 115876 w 492852"/>
                <a:gd name="connsiteY122" fmla="*/ 185644 h 465084"/>
                <a:gd name="connsiteX123" fmla="*/ 118476 w 492852"/>
                <a:gd name="connsiteY123" fmla="*/ 186456 h 465084"/>
                <a:gd name="connsiteX124" fmla="*/ 134570 w 492852"/>
                <a:gd name="connsiteY124" fmla="*/ 191821 h 465084"/>
                <a:gd name="connsiteX125" fmla="*/ 170821 w 492852"/>
                <a:gd name="connsiteY125" fmla="*/ 203850 h 465084"/>
                <a:gd name="connsiteX126" fmla="*/ 171634 w 492852"/>
                <a:gd name="connsiteY126" fmla="*/ 204175 h 465084"/>
                <a:gd name="connsiteX127" fmla="*/ 175047 w 492852"/>
                <a:gd name="connsiteY127" fmla="*/ 205313 h 465084"/>
                <a:gd name="connsiteX128" fmla="*/ 175047 w 492852"/>
                <a:gd name="connsiteY128" fmla="*/ 204988 h 465084"/>
                <a:gd name="connsiteX129" fmla="*/ 175047 w 492852"/>
                <a:gd name="connsiteY129" fmla="*/ 203363 h 465084"/>
                <a:gd name="connsiteX130" fmla="*/ 177323 w 492852"/>
                <a:gd name="connsiteY130" fmla="*/ 195722 h 465084"/>
                <a:gd name="connsiteX131" fmla="*/ 177323 w 492852"/>
                <a:gd name="connsiteY131" fmla="*/ 195722 h 465084"/>
                <a:gd name="connsiteX132" fmla="*/ 157815 w 492852"/>
                <a:gd name="connsiteY132" fmla="*/ 185806 h 465084"/>
                <a:gd name="connsiteX133" fmla="*/ 101245 w 492852"/>
                <a:gd name="connsiteY133" fmla="*/ 152969 h 465084"/>
                <a:gd name="connsiteX134" fmla="*/ 94742 w 492852"/>
                <a:gd name="connsiteY134" fmla="*/ 148905 h 465084"/>
                <a:gd name="connsiteX135" fmla="*/ 90841 w 492852"/>
                <a:gd name="connsiteY135" fmla="*/ 146467 h 465084"/>
                <a:gd name="connsiteX136" fmla="*/ 88403 w 492852"/>
                <a:gd name="connsiteY136" fmla="*/ 144841 h 465084"/>
                <a:gd name="connsiteX137" fmla="*/ 87752 w 492852"/>
                <a:gd name="connsiteY137" fmla="*/ 144353 h 465084"/>
                <a:gd name="connsiteX138" fmla="*/ 79461 w 492852"/>
                <a:gd name="connsiteY138" fmla="*/ 139314 h 465084"/>
                <a:gd name="connsiteX139" fmla="*/ 73935 w 492852"/>
                <a:gd name="connsiteY139" fmla="*/ 135900 h 465084"/>
                <a:gd name="connsiteX140" fmla="*/ 72960 w 492852"/>
                <a:gd name="connsiteY140" fmla="*/ 124521 h 465084"/>
                <a:gd name="connsiteX141" fmla="*/ 82226 w 492852"/>
                <a:gd name="connsiteY141" fmla="*/ 119157 h 465084"/>
                <a:gd name="connsiteX142" fmla="*/ 85477 w 492852"/>
                <a:gd name="connsiteY142" fmla="*/ 119644 h 465084"/>
                <a:gd name="connsiteX143" fmla="*/ 92467 w 492852"/>
                <a:gd name="connsiteY143" fmla="*/ 123058 h 465084"/>
                <a:gd name="connsiteX144" fmla="*/ 94255 w 492852"/>
                <a:gd name="connsiteY144" fmla="*/ 124033 h 465084"/>
                <a:gd name="connsiteX145" fmla="*/ 99457 w 492852"/>
                <a:gd name="connsiteY145" fmla="*/ 127285 h 465084"/>
                <a:gd name="connsiteX146" fmla="*/ 100919 w 492852"/>
                <a:gd name="connsiteY146" fmla="*/ 128260 h 465084"/>
                <a:gd name="connsiteX147" fmla="*/ 130018 w 492852"/>
                <a:gd name="connsiteY147" fmla="*/ 146142 h 465084"/>
                <a:gd name="connsiteX148" fmla="*/ 185125 w 492852"/>
                <a:gd name="connsiteY148" fmla="*/ 176540 h 465084"/>
                <a:gd name="connsiteX149" fmla="*/ 186102 w 492852"/>
                <a:gd name="connsiteY149" fmla="*/ 177028 h 465084"/>
                <a:gd name="connsiteX150" fmla="*/ 187077 w 492852"/>
                <a:gd name="connsiteY150" fmla="*/ 177516 h 465084"/>
                <a:gd name="connsiteX151" fmla="*/ 193904 w 492852"/>
                <a:gd name="connsiteY151" fmla="*/ 170200 h 465084"/>
                <a:gd name="connsiteX152" fmla="*/ 198131 w 492852"/>
                <a:gd name="connsiteY152" fmla="*/ 163048 h 465084"/>
                <a:gd name="connsiteX153" fmla="*/ 197806 w 492852"/>
                <a:gd name="connsiteY153" fmla="*/ 162235 h 465084"/>
                <a:gd name="connsiteX154" fmla="*/ 186426 w 492852"/>
                <a:gd name="connsiteY154" fmla="*/ 130048 h 465084"/>
                <a:gd name="connsiteX155" fmla="*/ 185451 w 492852"/>
                <a:gd name="connsiteY155" fmla="*/ 127285 h 465084"/>
                <a:gd name="connsiteX156" fmla="*/ 184638 w 492852"/>
                <a:gd name="connsiteY156" fmla="*/ 125171 h 465084"/>
                <a:gd name="connsiteX157" fmla="*/ 184150 w 492852"/>
                <a:gd name="connsiteY157" fmla="*/ 123871 h 465084"/>
                <a:gd name="connsiteX158" fmla="*/ 183663 w 492852"/>
                <a:gd name="connsiteY158" fmla="*/ 122408 h 465084"/>
                <a:gd name="connsiteX159" fmla="*/ 183338 w 492852"/>
                <a:gd name="connsiteY159" fmla="*/ 121270 h 465084"/>
                <a:gd name="connsiteX160" fmla="*/ 182525 w 492852"/>
                <a:gd name="connsiteY160" fmla="*/ 118831 h 465084"/>
                <a:gd name="connsiteX161" fmla="*/ 181875 w 492852"/>
                <a:gd name="connsiteY161" fmla="*/ 117043 h 465084"/>
                <a:gd name="connsiteX162" fmla="*/ 179599 w 492852"/>
                <a:gd name="connsiteY162" fmla="*/ 110216 h 465084"/>
                <a:gd name="connsiteX163" fmla="*/ 176997 w 492852"/>
                <a:gd name="connsiteY163" fmla="*/ 103226 h 465084"/>
                <a:gd name="connsiteX164" fmla="*/ 176185 w 492852"/>
                <a:gd name="connsiteY164" fmla="*/ 100950 h 465084"/>
                <a:gd name="connsiteX165" fmla="*/ 162530 w 492852"/>
                <a:gd name="connsiteY165" fmla="*/ 65187 h 465084"/>
                <a:gd name="connsiteX166" fmla="*/ 152613 w 492852"/>
                <a:gd name="connsiteY166" fmla="*/ 39665 h 465084"/>
                <a:gd name="connsiteX167" fmla="*/ 149850 w 492852"/>
                <a:gd name="connsiteY167" fmla="*/ 32512 h 465084"/>
                <a:gd name="connsiteX168" fmla="*/ 147900 w 492852"/>
                <a:gd name="connsiteY168" fmla="*/ 27635 h 465084"/>
                <a:gd name="connsiteX169" fmla="*/ 146762 w 492852"/>
                <a:gd name="connsiteY169" fmla="*/ 24709 h 465084"/>
                <a:gd name="connsiteX170" fmla="*/ 143186 w 492852"/>
                <a:gd name="connsiteY170" fmla="*/ 15931 h 465084"/>
                <a:gd name="connsiteX171" fmla="*/ 141235 w 492852"/>
                <a:gd name="connsiteY171" fmla="*/ 10404 h 465084"/>
                <a:gd name="connsiteX172" fmla="*/ 144324 w 492852"/>
                <a:gd name="connsiteY172" fmla="*/ 3089 h 465084"/>
                <a:gd name="connsiteX173" fmla="*/ 151314 w 492852"/>
                <a:gd name="connsiteY173" fmla="*/ 0 h 465084"/>
                <a:gd name="connsiteX174" fmla="*/ 157654 w 492852"/>
                <a:gd name="connsiteY174" fmla="*/ 2113 h 465084"/>
                <a:gd name="connsiteX175" fmla="*/ 162855 w 492852"/>
                <a:gd name="connsiteY175" fmla="*/ 9754 h 465084"/>
                <a:gd name="connsiteX176" fmla="*/ 167894 w 492852"/>
                <a:gd name="connsiteY176" fmla="*/ 22108 h 465084"/>
                <a:gd name="connsiteX177" fmla="*/ 168382 w 492852"/>
                <a:gd name="connsiteY177" fmla="*/ 23409 h 465084"/>
                <a:gd name="connsiteX178" fmla="*/ 168708 w 492852"/>
                <a:gd name="connsiteY178" fmla="*/ 24547 h 465084"/>
                <a:gd name="connsiteX179" fmla="*/ 169195 w 492852"/>
                <a:gd name="connsiteY179" fmla="*/ 25685 h 465084"/>
                <a:gd name="connsiteX180" fmla="*/ 173584 w 492852"/>
                <a:gd name="connsiteY180" fmla="*/ 36901 h 465084"/>
                <a:gd name="connsiteX181" fmla="*/ 176673 w 492852"/>
                <a:gd name="connsiteY181" fmla="*/ 44867 h 465084"/>
                <a:gd name="connsiteX182" fmla="*/ 181061 w 492852"/>
                <a:gd name="connsiteY182" fmla="*/ 56083 h 465084"/>
                <a:gd name="connsiteX183" fmla="*/ 204633 w 492852"/>
                <a:gd name="connsiteY183" fmla="*/ 118831 h 465084"/>
                <a:gd name="connsiteX184" fmla="*/ 215037 w 492852"/>
                <a:gd name="connsiteY184" fmla="*/ 148905 h 465084"/>
                <a:gd name="connsiteX185" fmla="*/ 215037 w 492852"/>
                <a:gd name="connsiteY185" fmla="*/ 148905 h 465084"/>
                <a:gd name="connsiteX186" fmla="*/ 217963 w 492852"/>
                <a:gd name="connsiteY186" fmla="*/ 147117 h 465084"/>
                <a:gd name="connsiteX187" fmla="*/ 214387 w 492852"/>
                <a:gd name="connsiteY187" fmla="*/ 126634 h 465084"/>
                <a:gd name="connsiteX188" fmla="*/ 210810 w 492852"/>
                <a:gd name="connsiteY188" fmla="*/ 105502 h 465084"/>
                <a:gd name="connsiteX189" fmla="*/ 207072 w 492852"/>
                <a:gd name="connsiteY189" fmla="*/ 84206 h 465084"/>
                <a:gd name="connsiteX190" fmla="*/ 206746 w 492852"/>
                <a:gd name="connsiteY190" fmla="*/ 82581 h 465084"/>
                <a:gd name="connsiteX191" fmla="*/ 206422 w 492852"/>
                <a:gd name="connsiteY191" fmla="*/ 80305 h 465084"/>
                <a:gd name="connsiteX192" fmla="*/ 199756 w 492852"/>
                <a:gd name="connsiteY192" fmla="*/ 39665 h 465084"/>
                <a:gd name="connsiteX193" fmla="*/ 199431 w 492852"/>
                <a:gd name="connsiteY193" fmla="*/ 37714 h 465084"/>
                <a:gd name="connsiteX194" fmla="*/ 197480 w 492852"/>
                <a:gd name="connsiteY194" fmla="*/ 15118 h 465084"/>
                <a:gd name="connsiteX195" fmla="*/ 207559 w 492852"/>
                <a:gd name="connsiteY195" fmla="*/ 4714 h 465084"/>
                <a:gd name="connsiteX196" fmla="*/ 215037 w 492852"/>
                <a:gd name="connsiteY196" fmla="*/ 7803 h 465084"/>
                <a:gd name="connsiteX197" fmla="*/ 217963 w 492852"/>
                <a:gd name="connsiteY197" fmla="*/ 14793 h 465084"/>
                <a:gd name="connsiteX198" fmla="*/ 218288 w 492852"/>
                <a:gd name="connsiteY198" fmla="*/ 22596 h 465084"/>
                <a:gd name="connsiteX199" fmla="*/ 226254 w 492852"/>
                <a:gd name="connsiteY199" fmla="*/ 72502 h 465084"/>
                <a:gd name="connsiteX200" fmla="*/ 227066 w 492852"/>
                <a:gd name="connsiteY200" fmla="*/ 77379 h 465084"/>
                <a:gd name="connsiteX201" fmla="*/ 227066 w 492852"/>
                <a:gd name="connsiteY201" fmla="*/ 78679 h 465084"/>
                <a:gd name="connsiteX202" fmla="*/ 228692 w 492852"/>
                <a:gd name="connsiteY202" fmla="*/ 86970 h 465084"/>
                <a:gd name="connsiteX203" fmla="*/ 237957 w 492852"/>
                <a:gd name="connsiteY203" fmla="*/ 142890 h 465084"/>
                <a:gd name="connsiteX204" fmla="*/ 237957 w 492852"/>
                <a:gd name="connsiteY204" fmla="*/ 142890 h 465084"/>
                <a:gd name="connsiteX205" fmla="*/ 238608 w 492852"/>
                <a:gd name="connsiteY205" fmla="*/ 142728 h 465084"/>
                <a:gd name="connsiteX206" fmla="*/ 244623 w 492852"/>
                <a:gd name="connsiteY206" fmla="*/ 143053 h 465084"/>
                <a:gd name="connsiteX207" fmla="*/ 254864 w 492852"/>
                <a:gd name="connsiteY207" fmla="*/ 144516 h 465084"/>
                <a:gd name="connsiteX208" fmla="*/ 265430 w 492852"/>
                <a:gd name="connsiteY208" fmla="*/ 127772 h 465084"/>
                <a:gd name="connsiteX209" fmla="*/ 265430 w 492852"/>
                <a:gd name="connsiteY209" fmla="*/ 127772 h 465084"/>
                <a:gd name="connsiteX210" fmla="*/ 265430 w 492852"/>
                <a:gd name="connsiteY210" fmla="*/ 128260 h 465084"/>
                <a:gd name="connsiteX211" fmla="*/ 266081 w 492852"/>
                <a:gd name="connsiteY211" fmla="*/ 126959 h 465084"/>
                <a:gd name="connsiteX212" fmla="*/ 269332 w 492852"/>
                <a:gd name="connsiteY212" fmla="*/ 121758 h 465084"/>
                <a:gd name="connsiteX213" fmla="*/ 293066 w 492852"/>
                <a:gd name="connsiteY213" fmla="*/ 88108 h 465084"/>
                <a:gd name="connsiteX214" fmla="*/ 323301 w 492852"/>
                <a:gd name="connsiteY214" fmla="*/ 49906 h 465084"/>
                <a:gd name="connsiteX215" fmla="*/ 325253 w 492852"/>
                <a:gd name="connsiteY215" fmla="*/ 47468 h 465084"/>
                <a:gd name="connsiteX216" fmla="*/ 349474 w 492852"/>
                <a:gd name="connsiteY216" fmla="*/ 19345 h 465084"/>
                <a:gd name="connsiteX217" fmla="*/ 356790 w 492852"/>
                <a:gd name="connsiteY217" fmla="*/ 16256 h 465084"/>
                <a:gd name="connsiteX218" fmla="*/ 363941 w 492852"/>
                <a:gd name="connsiteY218" fmla="*/ 19020 h 465084"/>
                <a:gd name="connsiteX219" fmla="*/ 364267 w 492852"/>
                <a:gd name="connsiteY219" fmla="*/ 33487 h 465084"/>
                <a:gd name="connsiteX220" fmla="*/ 349962 w 492852"/>
                <a:gd name="connsiteY220" fmla="*/ 50069 h 465084"/>
                <a:gd name="connsiteX221" fmla="*/ 348824 w 492852"/>
                <a:gd name="connsiteY221" fmla="*/ 51369 h 465084"/>
                <a:gd name="connsiteX222" fmla="*/ 346873 w 492852"/>
                <a:gd name="connsiteY222" fmla="*/ 53807 h 465084"/>
                <a:gd name="connsiteX223" fmla="*/ 345735 w 492852"/>
                <a:gd name="connsiteY223" fmla="*/ 55270 h 465084"/>
                <a:gd name="connsiteX224" fmla="*/ 345248 w 492852"/>
                <a:gd name="connsiteY224" fmla="*/ 55921 h 465084"/>
                <a:gd name="connsiteX225" fmla="*/ 344922 w 492852"/>
                <a:gd name="connsiteY225" fmla="*/ 56408 h 465084"/>
                <a:gd name="connsiteX226" fmla="*/ 343134 w 492852"/>
                <a:gd name="connsiteY226" fmla="*/ 58522 h 465084"/>
                <a:gd name="connsiteX227" fmla="*/ 312736 w 492852"/>
                <a:gd name="connsiteY227" fmla="*/ 96886 h 465084"/>
                <a:gd name="connsiteX228" fmla="*/ 309484 w 492852"/>
                <a:gd name="connsiteY228" fmla="*/ 101112 h 465084"/>
                <a:gd name="connsiteX229" fmla="*/ 309159 w 492852"/>
                <a:gd name="connsiteY229" fmla="*/ 101600 h 465084"/>
                <a:gd name="connsiteX230" fmla="*/ 297292 w 492852"/>
                <a:gd name="connsiteY230" fmla="*/ 117694 h 465084"/>
                <a:gd name="connsiteX231" fmla="*/ 282174 w 492852"/>
                <a:gd name="connsiteY231" fmla="*/ 139964 h 465084"/>
                <a:gd name="connsiteX232" fmla="*/ 274533 w 492852"/>
                <a:gd name="connsiteY232" fmla="*/ 151669 h 465084"/>
                <a:gd name="connsiteX233" fmla="*/ 274533 w 492852"/>
                <a:gd name="connsiteY233" fmla="*/ 151669 h 465084"/>
                <a:gd name="connsiteX234" fmla="*/ 276322 w 492852"/>
                <a:gd name="connsiteY234" fmla="*/ 152644 h 465084"/>
                <a:gd name="connsiteX235" fmla="*/ 279574 w 492852"/>
                <a:gd name="connsiteY235" fmla="*/ 154920 h 465084"/>
                <a:gd name="connsiteX236" fmla="*/ 279574 w 492852"/>
                <a:gd name="connsiteY236" fmla="*/ 154920 h 465084"/>
                <a:gd name="connsiteX237" fmla="*/ 279898 w 492852"/>
                <a:gd name="connsiteY237" fmla="*/ 154270 h 465084"/>
                <a:gd name="connsiteX238" fmla="*/ 294041 w 492852"/>
                <a:gd name="connsiteY238" fmla="*/ 140289 h 465084"/>
                <a:gd name="connsiteX239" fmla="*/ 301031 w 492852"/>
                <a:gd name="connsiteY239" fmla="*/ 133462 h 465084"/>
                <a:gd name="connsiteX240" fmla="*/ 303958 w 492852"/>
                <a:gd name="connsiteY240" fmla="*/ 130536 h 465084"/>
                <a:gd name="connsiteX241" fmla="*/ 326878 w 492852"/>
                <a:gd name="connsiteY241" fmla="*/ 107940 h 465084"/>
                <a:gd name="connsiteX242" fmla="*/ 330942 w 492852"/>
                <a:gd name="connsiteY242" fmla="*/ 103876 h 465084"/>
                <a:gd name="connsiteX243" fmla="*/ 343134 w 492852"/>
                <a:gd name="connsiteY243" fmla="*/ 91684 h 465084"/>
                <a:gd name="connsiteX244" fmla="*/ 350612 w 492852"/>
                <a:gd name="connsiteY244" fmla="*/ 88595 h 465084"/>
                <a:gd name="connsiteX245" fmla="*/ 357602 w 492852"/>
                <a:gd name="connsiteY245" fmla="*/ 91359 h 465084"/>
                <a:gd name="connsiteX246" fmla="*/ 360691 w 492852"/>
                <a:gd name="connsiteY246" fmla="*/ 98837 h 465084"/>
                <a:gd name="connsiteX247" fmla="*/ 357927 w 492852"/>
                <a:gd name="connsiteY247" fmla="*/ 105989 h 465084"/>
                <a:gd name="connsiteX248" fmla="*/ 311598 w 492852"/>
                <a:gd name="connsiteY248" fmla="*/ 151831 h 465084"/>
                <a:gd name="connsiteX249" fmla="*/ 305583 w 492852"/>
                <a:gd name="connsiteY249" fmla="*/ 157683 h 465084"/>
                <a:gd name="connsiteX250" fmla="*/ 293716 w 492852"/>
                <a:gd name="connsiteY250" fmla="*/ 169225 h 465084"/>
                <a:gd name="connsiteX251" fmla="*/ 303144 w 492852"/>
                <a:gd name="connsiteY251" fmla="*/ 188570 h 465084"/>
                <a:gd name="connsiteX252" fmla="*/ 311598 w 492852"/>
                <a:gd name="connsiteY252" fmla="*/ 186294 h 465084"/>
                <a:gd name="connsiteX253" fmla="*/ 343621 w 492852"/>
                <a:gd name="connsiteY253" fmla="*/ 179466 h 465084"/>
                <a:gd name="connsiteX254" fmla="*/ 374834 w 492852"/>
                <a:gd name="connsiteY254" fmla="*/ 174590 h 465084"/>
                <a:gd name="connsiteX255" fmla="*/ 482448 w 492852"/>
                <a:gd name="connsiteY255" fmla="*/ 165811 h 465084"/>
                <a:gd name="connsiteX256" fmla="*/ 492852 w 492852"/>
                <a:gd name="connsiteY256" fmla="*/ 175890 h 465084"/>
                <a:gd name="connsiteX257" fmla="*/ 482774 w 492852"/>
                <a:gd name="connsiteY257" fmla="*/ 186294 h 465084"/>
                <a:gd name="connsiteX258" fmla="*/ 436769 w 492852"/>
                <a:gd name="connsiteY258" fmla="*/ 189057 h 465084"/>
                <a:gd name="connsiteX259" fmla="*/ 435306 w 492852"/>
                <a:gd name="connsiteY259" fmla="*/ 189057 h 465084"/>
                <a:gd name="connsiteX260" fmla="*/ 388488 w 492852"/>
                <a:gd name="connsiteY260" fmla="*/ 193934 h 465084"/>
                <a:gd name="connsiteX261" fmla="*/ 361178 w 492852"/>
                <a:gd name="connsiteY261" fmla="*/ 197673 h 465084"/>
                <a:gd name="connsiteX262" fmla="*/ 337770 w 492852"/>
                <a:gd name="connsiteY262" fmla="*/ 201900 h 465084"/>
                <a:gd name="connsiteX263" fmla="*/ 318913 w 492852"/>
                <a:gd name="connsiteY263" fmla="*/ 206126 h 465084"/>
                <a:gd name="connsiteX264" fmla="*/ 319726 w 492852"/>
                <a:gd name="connsiteY264" fmla="*/ 206126 h 465084"/>
                <a:gd name="connsiteX265" fmla="*/ 320864 w 492852"/>
                <a:gd name="connsiteY265" fmla="*/ 206126 h 465084"/>
                <a:gd name="connsiteX266" fmla="*/ 332568 w 492852"/>
                <a:gd name="connsiteY266" fmla="*/ 207264 h 465084"/>
                <a:gd name="connsiteX267" fmla="*/ 344435 w 492852"/>
                <a:gd name="connsiteY267" fmla="*/ 208565 h 465084"/>
                <a:gd name="connsiteX268" fmla="*/ 348011 w 492852"/>
                <a:gd name="connsiteY268" fmla="*/ 208890 h 465084"/>
                <a:gd name="connsiteX269" fmla="*/ 351588 w 492852"/>
                <a:gd name="connsiteY269" fmla="*/ 209215 h 465084"/>
                <a:gd name="connsiteX270" fmla="*/ 412060 w 492852"/>
                <a:gd name="connsiteY270" fmla="*/ 216042 h 465084"/>
                <a:gd name="connsiteX271" fmla="*/ 414986 w 492852"/>
                <a:gd name="connsiteY271" fmla="*/ 216367 h 465084"/>
                <a:gd name="connsiteX272" fmla="*/ 466680 w 492852"/>
                <a:gd name="connsiteY272" fmla="*/ 223195 h 465084"/>
                <a:gd name="connsiteX273" fmla="*/ 475621 w 492852"/>
                <a:gd name="connsiteY273" fmla="*/ 234574 h 465084"/>
                <a:gd name="connsiteX274" fmla="*/ 465541 w 492852"/>
                <a:gd name="connsiteY274" fmla="*/ 243678 h 465084"/>
                <a:gd name="connsiteX275" fmla="*/ 464242 w 492852"/>
                <a:gd name="connsiteY275" fmla="*/ 243678 h 465084"/>
                <a:gd name="connsiteX276" fmla="*/ 398567 w 492852"/>
                <a:gd name="connsiteY276" fmla="*/ 235387 h 465084"/>
                <a:gd name="connsiteX277" fmla="*/ 372069 w 492852"/>
                <a:gd name="connsiteY277" fmla="*/ 232623 h 465084"/>
                <a:gd name="connsiteX278" fmla="*/ 370607 w 492852"/>
                <a:gd name="connsiteY278" fmla="*/ 232623 h 465084"/>
                <a:gd name="connsiteX279" fmla="*/ 369306 w 492852"/>
                <a:gd name="connsiteY279" fmla="*/ 232298 h 465084"/>
                <a:gd name="connsiteX280" fmla="*/ 361991 w 492852"/>
                <a:gd name="connsiteY280" fmla="*/ 231486 h 465084"/>
                <a:gd name="connsiteX281" fmla="*/ 354351 w 492852"/>
                <a:gd name="connsiteY281" fmla="*/ 230673 h 465084"/>
                <a:gd name="connsiteX282" fmla="*/ 332080 w 492852"/>
                <a:gd name="connsiteY282" fmla="*/ 228234 h 465084"/>
                <a:gd name="connsiteX283" fmla="*/ 330130 w 492852"/>
                <a:gd name="connsiteY283" fmla="*/ 228234 h 465084"/>
                <a:gd name="connsiteX284" fmla="*/ 328829 w 492852"/>
                <a:gd name="connsiteY284" fmla="*/ 227909 h 465084"/>
                <a:gd name="connsiteX285" fmla="*/ 327691 w 492852"/>
                <a:gd name="connsiteY285" fmla="*/ 227909 h 465084"/>
                <a:gd name="connsiteX286" fmla="*/ 324440 w 492852"/>
                <a:gd name="connsiteY286" fmla="*/ 227422 h 465084"/>
                <a:gd name="connsiteX287" fmla="*/ 301356 w 492852"/>
                <a:gd name="connsiteY287" fmla="*/ 224658 h 465084"/>
                <a:gd name="connsiteX288" fmla="*/ 300218 w 492852"/>
                <a:gd name="connsiteY288" fmla="*/ 224658 h 465084"/>
                <a:gd name="connsiteX289" fmla="*/ 299080 w 492852"/>
                <a:gd name="connsiteY289" fmla="*/ 224333 h 465084"/>
                <a:gd name="connsiteX290" fmla="*/ 297942 w 492852"/>
                <a:gd name="connsiteY290" fmla="*/ 226446 h 465084"/>
                <a:gd name="connsiteX291" fmla="*/ 317450 w 492852"/>
                <a:gd name="connsiteY291" fmla="*/ 243515 h 465084"/>
                <a:gd name="connsiteX292" fmla="*/ 320538 w 492852"/>
                <a:gd name="connsiteY292" fmla="*/ 246278 h 465084"/>
                <a:gd name="connsiteX293" fmla="*/ 342159 w 492852"/>
                <a:gd name="connsiteY293" fmla="*/ 266598 h 465084"/>
                <a:gd name="connsiteX294" fmla="*/ 366218 w 492852"/>
                <a:gd name="connsiteY294" fmla="*/ 290982 h 465084"/>
                <a:gd name="connsiteX295" fmla="*/ 392065 w 492852"/>
                <a:gd name="connsiteY295" fmla="*/ 318618 h 465084"/>
                <a:gd name="connsiteX296" fmla="*/ 391902 w 492852"/>
                <a:gd name="connsiteY296" fmla="*/ 318618 h 465084"/>
                <a:gd name="connsiteX297" fmla="*/ 392228 w 492852"/>
                <a:gd name="connsiteY297" fmla="*/ 319105 h 465084"/>
                <a:gd name="connsiteX298" fmla="*/ 392878 w 492852"/>
                <a:gd name="connsiteY298" fmla="*/ 319430 h 465084"/>
                <a:gd name="connsiteX299" fmla="*/ 393853 w 492852"/>
                <a:gd name="connsiteY299" fmla="*/ 320406 h 465084"/>
                <a:gd name="connsiteX300" fmla="*/ 393853 w 492852"/>
                <a:gd name="connsiteY300" fmla="*/ 321056 h 465084"/>
                <a:gd name="connsiteX301" fmla="*/ 395316 w 492852"/>
                <a:gd name="connsiteY301" fmla="*/ 322194 h 465084"/>
                <a:gd name="connsiteX302" fmla="*/ 396779 w 492852"/>
                <a:gd name="connsiteY302" fmla="*/ 323820 h 465084"/>
                <a:gd name="connsiteX303" fmla="*/ 401656 w 492852"/>
                <a:gd name="connsiteY303" fmla="*/ 329184 h 465084"/>
                <a:gd name="connsiteX304" fmla="*/ 401168 w 492852"/>
                <a:gd name="connsiteY304" fmla="*/ 329184 h 465084"/>
                <a:gd name="connsiteX305" fmla="*/ 402306 w 492852"/>
                <a:gd name="connsiteY305" fmla="*/ 330322 h 465084"/>
                <a:gd name="connsiteX306" fmla="*/ 403932 w 492852"/>
                <a:gd name="connsiteY306" fmla="*/ 331948 h 465084"/>
                <a:gd name="connsiteX307" fmla="*/ 418887 w 492852"/>
                <a:gd name="connsiteY307" fmla="*/ 348041 h 465084"/>
                <a:gd name="connsiteX308" fmla="*/ 421163 w 492852"/>
                <a:gd name="connsiteY308" fmla="*/ 355031 h 465084"/>
                <a:gd name="connsiteX309" fmla="*/ 417424 w 492852"/>
                <a:gd name="connsiteY309" fmla="*/ 362346 h 465084"/>
                <a:gd name="connsiteX310" fmla="*/ 411247 w 492852"/>
                <a:gd name="connsiteY310" fmla="*/ 364622 h 465084"/>
                <a:gd name="connsiteX311" fmla="*/ 403119 w 492852"/>
                <a:gd name="connsiteY311" fmla="*/ 360883 h 465084"/>
                <a:gd name="connsiteX312" fmla="*/ 400193 w 492852"/>
                <a:gd name="connsiteY312" fmla="*/ 357795 h 465084"/>
                <a:gd name="connsiteX313" fmla="*/ 397267 w 492852"/>
                <a:gd name="connsiteY313" fmla="*/ 354706 h 465084"/>
                <a:gd name="connsiteX314" fmla="*/ 397917 w 492852"/>
                <a:gd name="connsiteY314" fmla="*/ 354706 h 465084"/>
                <a:gd name="connsiteX315" fmla="*/ 396779 w 492852"/>
                <a:gd name="connsiteY315" fmla="*/ 353731 h 465084"/>
                <a:gd name="connsiteX316" fmla="*/ 394828 w 492852"/>
                <a:gd name="connsiteY316" fmla="*/ 351942 h 465084"/>
                <a:gd name="connsiteX317" fmla="*/ 349637 w 492852"/>
                <a:gd name="connsiteY317" fmla="*/ 304150 h 465084"/>
                <a:gd name="connsiteX318" fmla="*/ 325578 w 492852"/>
                <a:gd name="connsiteY318" fmla="*/ 279928 h 465084"/>
                <a:gd name="connsiteX319" fmla="*/ 308834 w 492852"/>
                <a:gd name="connsiteY319" fmla="*/ 264160 h 465084"/>
                <a:gd name="connsiteX320" fmla="*/ 307696 w 492852"/>
                <a:gd name="connsiteY320" fmla="*/ 263022 h 465084"/>
                <a:gd name="connsiteX321" fmla="*/ 306558 w 492852"/>
                <a:gd name="connsiteY321" fmla="*/ 262047 h 465084"/>
                <a:gd name="connsiteX322" fmla="*/ 301194 w 492852"/>
                <a:gd name="connsiteY322" fmla="*/ 257170 h 465084"/>
                <a:gd name="connsiteX323" fmla="*/ 283475 w 492852"/>
                <a:gd name="connsiteY323" fmla="*/ 241402 h 465084"/>
                <a:gd name="connsiteX324" fmla="*/ 283475 w 492852"/>
                <a:gd name="connsiteY324" fmla="*/ 241402 h 465084"/>
                <a:gd name="connsiteX325" fmla="*/ 282500 w 492852"/>
                <a:gd name="connsiteY325" fmla="*/ 242540 h 465084"/>
                <a:gd name="connsiteX326" fmla="*/ 277622 w 492852"/>
                <a:gd name="connsiteY326" fmla="*/ 246278 h 465084"/>
                <a:gd name="connsiteX327" fmla="*/ 289814 w 492852"/>
                <a:gd name="connsiteY327" fmla="*/ 263185 h 465084"/>
                <a:gd name="connsiteX328" fmla="*/ 318425 w 492852"/>
                <a:gd name="connsiteY328" fmla="*/ 306426 h 465084"/>
                <a:gd name="connsiteX329" fmla="*/ 319076 w 492852"/>
                <a:gd name="connsiteY329" fmla="*/ 307401 h 465084"/>
                <a:gd name="connsiteX330" fmla="*/ 319400 w 492852"/>
                <a:gd name="connsiteY330" fmla="*/ 307889 h 465084"/>
                <a:gd name="connsiteX331" fmla="*/ 320701 w 492852"/>
                <a:gd name="connsiteY331" fmla="*/ 315529 h 465084"/>
                <a:gd name="connsiteX332" fmla="*/ 315987 w 492852"/>
                <a:gd name="connsiteY332" fmla="*/ 322031 h 465084"/>
                <a:gd name="connsiteX333" fmla="*/ 310785 w 492852"/>
                <a:gd name="connsiteY333" fmla="*/ 323494 h 465084"/>
                <a:gd name="connsiteX334" fmla="*/ 302006 w 492852"/>
                <a:gd name="connsiteY334" fmla="*/ 318618 h 465084"/>
                <a:gd name="connsiteX335" fmla="*/ 267869 w 492852"/>
                <a:gd name="connsiteY335" fmla="*/ 268224 h 465084"/>
                <a:gd name="connsiteX336" fmla="*/ 263155 w 492852"/>
                <a:gd name="connsiteY336" fmla="*/ 261722 h 465084"/>
                <a:gd name="connsiteX337" fmla="*/ 263155 w 492852"/>
                <a:gd name="connsiteY337" fmla="*/ 262860 h 465084"/>
                <a:gd name="connsiteX338" fmla="*/ 263480 w 492852"/>
                <a:gd name="connsiteY338" fmla="*/ 264485 h 465084"/>
                <a:gd name="connsiteX339" fmla="*/ 263480 w 492852"/>
                <a:gd name="connsiteY339" fmla="*/ 268712 h 465084"/>
                <a:gd name="connsiteX340" fmla="*/ 262992 w 492852"/>
                <a:gd name="connsiteY340" fmla="*/ 300086 h 465084"/>
                <a:gd name="connsiteX341" fmla="*/ 262992 w 492852"/>
                <a:gd name="connsiteY341" fmla="*/ 301061 h 465084"/>
                <a:gd name="connsiteX342" fmla="*/ 260554 w 492852"/>
                <a:gd name="connsiteY342" fmla="*/ 332110 h 465084"/>
                <a:gd name="connsiteX343" fmla="*/ 257628 w 492852"/>
                <a:gd name="connsiteY343" fmla="*/ 355194 h 465084"/>
                <a:gd name="connsiteX344" fmla="*/ 257302 w 492852"/>
                <a:gd name="connsiteY344" fmla="*/ 358120 h 465084"/>
                <a:gd name="connsiteX345" fmla="*/ 257302 w 492852"/>
                <a:gd name="connsiteY345" fmla="*/ 359583 h 465084"/>
                <a:gd name="connsiteX346" fmla="*/ 254376 w 492852"/>
                <a:gd name="connsiteY346" fmla="*/ 376814 h 465084"/>
                <a:gd name="connsiteX347" fmla="*/ 235194 w 492852"/>
                <a:gd name="connsiteY347" fmla="*/ 457281 h 465084"/>
                <a:gd name="connsiteX348" fmla="*/ 225278 w 492852"/>
                <a:gd name="connsiteY348" fmla="*/ 465084 h 465084"/>
                <a:gd name="connsiteX349" fmla="*/ 222678 w 492852"/>
                <a:gd name="connsiteY349" fmla="*/ 464597 h 46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492852" h="465084">
                  <a:moveTo>
                    <a:pt x="225116" y="463946"/>
                  </a:moveTo>
                  <a:cubicBezTo>
                    <a:pt x="222515" y="463296"/>
                    <a:pt x="220076" y="461508"/>
                    <a:pt x="218775" y="458907"/>
                  </a:cubicBezTo>
                  <a:cubicBezTo>
                    <a:pt x="217476" y="456631"/>
                    <a:pt x="217150" y="453868"/>
                    <a:pt x="217800" y="451429"/>
                  </a:cubicBezTo>
                  <a:cubicBezTo>
                    <a:pt x="221377" y="439400"/>
                    <a:pt x="224303" y="427045"/>
                    <a:pt x="226903" y="416479"/>
                  </a:cubicBezTo>
                  <a:lnTo>
                    <a:pt x="227879" y="412252"/>
                  </a:lnTo>
                  <a:lnTo>
                    <a:pt x="227879" y="411114"/>
                  </a:lnTo>
                  <a:lnTo>
                    <a:pt x="228204" y="410302"/>
                  </a:lnTo>
                  <a:lnTo>
                    <a:pt x="228530" y="408838"/>
                  </a:lnTo>
                  <a:lnTo>
                    <a:pt x="228854" y="407213"/>
                  </a:lnTo>
                  <a:cubicBezTo>
                    <a:pt x="230643" y="399410"/>
                    <a:pt x="232431" y="391445"/>
                    <a:pt x="234056" y="383642"/>
                  </a:cubicBezTo>
                  <a:lnTo>
                    <a:pt x="235194" y="377627"/>
                  </a:lnTo>
                  <a:lnTo>
                    <a:pt x="236332" y="371125"/>
                  </a:lnTo>
                  <a:cubicBezTo>
                    <a:pt x="240234" y="348691"/>
                    <a:pt x="242835" y="325120"/>
                    <a:pt x="244623" y="296997"/>
                  </a:cubicBezTo>
                  <a:cubicBezTo>
                    <a:pt x="245110" y="287731"/>
                    <a:pt x="245273" y="277165"/>
                    <a:pt x="245436" y="265623"/>
                  </a:cubicBezTo>
                  <a:cubicBezTo>
                    <a:pt x="245273" y="265786"/>
                    <a:pt x="245110" y="265948"/>
                    <a:pt x="244948" y="266111"/>
                  </a:cubicBezTo>
                  <a:cubicBezTo>
                    <a:pt x="244135" y="266924"/>
                    <a:pt x="243322" y="267574"/>
                    <a:pt x="242672" y="267899"/>
                  </a:cubicBezTo>
                  <a:cubicBezTo>
                    <a:pt x="241534" y="273914"/>
                    <a:pt x="240071" y="279928"/>
                    <a:pt x="238608" y="285943"/>
                  </a:cubicBezTo>
                  <a:cubicBezTo>
                    <a:pt x="233732" y="305613"/>
                    <a:pt x="227879" y="325120"/>
                    <a:pt x="222027" y="343814"/>
                  </a:cubicBezTo>
                  <a:lnTo>
                    <a:pt x="221540" y="345115"/>
                  </a:lnTo>
                  <a:lnTo>
                    <a:pt x="220564" y="348366"/>
                  </a:lnTo>
                  <a:cubicBezTo>
                    <a:pt x="216825" y="360396"/>
                    <a:pt x="213086" y="372588"/>
                    <a:pt x="209185" y="384617"/>
                  </a:cubicBezTo>
                  <a:cubicBezTo>
                    <a:pt x="209022" y="385430"/>
                    <a:pt x="208697" y="386243"/>
                    <a:pt x="208372" y="387055"/>
                  </a:cubicBezTo>
                  <a:lnTo>
                    <a:pt x="208047" y="388193"/>
                  </a:lnTo>
                  <a:lnTo>
                    <a:pt x="207722" y="389006"/>
                  </a:lnTo>
                  <a:cubicBezTo>
                    <a:pt x="206259" y="393558"/>
                    <a:pt x="204796" y="398272"/>
                    <a:pt x="203170" y="402824"/>
                  </a:cubicBezTo>
                  <a:cubicBezTo>
                    <a:pt x="201870" y="406725"/>
                    <a:pt x="197806" y="409326"/>
                    <a:pt x="193416" y="409326"/>
                  </a:cubicBezTo>
                  <a:cubicBezTo>
                    <a:pt x="192116" y="409326"/>
                    <a:pt x="190978" y="409001"/>
                    <a:pt x="189678" y="408513"/>
                  </a:cubicBezTo>
                  <a:cubicBezTo>
                    <a:pt x="184313" y="406563"/>
                    <a:pt x="181875" y="400710"/>
                    <a:pt x="183826" y="395021"/>
                  </a:cubicBezTo>
                  <a:lnTo>
                    <a:pt x="185614" y="389819"/>
                  </a:lnTo>
                  <a:lnTo>
                    <a:pt x="187890" y="382829"/>
                  </a:lnTo>
                  <a:lnTo>
                    <a:pt x="187890" y="382179"/>
                  </a:lnTo>
                  <a:cubicBezTo>
                    <a:pt x="195042" y="360396"/>
                    <a:pt x="200732" y="341864"/>
                    <a:pt x="206422" y="322357"/>
                  </a:cubicBezTo>
                  <a:cubicBezTo>
                    <a:pt x="211623" y="304312"/>
                    <a:pt x="215850" y="289032"/>
                    <a:pt x="219589" y="274401"/>
                  </a:cubicBezTo>
                  <a:lnTo>
                    <a:pt x="219589" y="274401"/>
                  </a:lnTo>
                  <a:cubicBezTo>
                    <a:pt x="219589" y="274401"/>
                    <a:pt x="219264" y="274564"/>
                    <a:pt x="219101" y="274564"/>
                  </a:cubicBezTo>
                  <a:cubicBezTo>
                    <a:pt x="215200" y="274564"/>
                    <a:pt x="211298" y="274076"/>
                    <a:pt x="207072" y="273101"/>
                  </a:cubicBezTo>
                  <a:cubicBezTo>
                    <a:pt x="203170" y="272126"/>
                    <a:pt x="200082" y="270988"/>
                    <a:pt x="197643" y="269525"/>
                  </a:cubicBezTo>
                  <a:cubicBezTo>
                    <a:pt x="196505" y="268874"/>
                    <a:pt x="195530" y="268387"/>
                    <a:pt x="194554" y="267736"/>
                  </a:cubicBezTo>
                  <a:cubicBezTo>
                    <a:pt x="180412" y="276677"/>
                    <a:pt x="166594" y="285781"/>
                    <a:pt x="153264" y="294559"/>
                  </a:cubicBezTo>
                  <a:cubicBezTo>
                    <a:pt x="136683" y="305450"/>
                    <a:pt x="117175" y="318618"/>
                    <a:pt x="96855" y="332760"/>
                  </a:cubicBezTo>
                  <a:lnTo>
                    <a:pt x="95230" y="333898"/>
                  </a:lnTo>
                  <a:lnTo>
                    <a:pt x="93605" y="335036"/>
                  </a:lnTo>
                  <a:lnTo>
                    <a:pt x="88566" y="338775"/>
                  </a:lnTo>
                  <a:cubicBezTo>
                    <a:pt x="74910" y="348366"/>
                    <a:pt x="59630" y="359420"/>
                    <a:pt x="45650" y="371287"/>
                  </a:cubicBezTo>
                  <a:cubicBezTo>
                    <a:pt x="43862" y="372750"/>
                    <a:pt x="41586" y="373563"/>
                    <a:pt x="39310" y="373563"/>
                  </a:cubicBezTo>
                  <a:cubicBezTo>
                    <a:pt x="36709" y="373563"/>
                    <a:pt x="34108" y="372588"/>
                    <a:pt x="32157" y="370799"/>
                  </a:cubicBezTo>
                  <a:cubicBezTo>
                    <a:pt x="30206" y="368849"/>
                    <a:pt x="29068" y="366248"/>
                    <a:pt x="28906" y="363322"/>
                  </a:cubicBezTo>
                  <a:cubicBezTo>
                    <a:pt x="28906" y="360558"/>
                    <a:pt x="29881" y="358120"/>
                    <a:pt x="31670" y="356332"/>
                  </a:cubicBezTo>
                  <a:cubicBezTo>
                    <a:pt x="38334" y="349829"/>
                    <a:pt x="45974" y="344140"/>
                    <a:pt x="52802" y="339100"/>
                  </a:cubicBezTo>
                  <a:lnTo>
                    <a:pt x="54102" y="338125"/>
                  </a:lnTo>
                  <a:lnTo>
                    <a:pt x="57029" y="335849"/>
                  </a:lnTo>
                  <a:lnTo>
                    <a:pt x="58166" y="335036"/>
                  </a:lnTo>
                  <a:cubicBezTo>
                    <a:pt x="65482" y="329672"/>
                    <a:pt x="73772" y="323494"/>
                    <a:pt x="82063" y="317805"/>
                  </a:cubicBezTo>
                  <a:lnTo>
                    <a:pt x="90191" y="312115"/>
                  </a:lnTo>
                  <a:lnTo>
                    <a:pt x="90841" y="311628"/>
                  </a:lnTo>
                  <a:cubicBezTo>
                    <a:pt x="96531" y="307564"/>
                    <a:pt x="102870" y="303012"/>
                    <a:pt x="109210" y="298948"/>
                  </a:cubicBezTo>
                  <a:cubicBezTo>
                    <a:pt x="118639" y="292608"/>
                    <a:pt x="128068" y="286268"/>
                    <a:pt x="137495" y="280091"/>
                  </a:cubicBezTo>
                  <a:cubicBezTo>
                    <a:pt x="152126" y="270500"/>
                    <a:pt x="166919" y="261071"/>
                    <a:pt x="181550" y="252131"/>
                  </a:cubicBezTo>
                  <a:lnTo>
                    <a:pt x="181550" y="252131"/>
                  </a:lnTo>
                  <a:cubicBezTo>
                    <a:pt x="181550" y="252131"/>
                    <a:pt x="180900" y="250830"/>
                    <a:pt x="180574" y="250180"/>
                  </a:cubicBezTo>
                  <a:lnTo>
                    <a:pt x="174071" y="253106"/>
                  </a:lnTo>
                  <a:cubicBezTo>
                    <a:pt x="168220" y="255707"/>
                    <a:pt x="162205" y="258308"/>
                    <a:pt x="156190" y="261071"/>
                  </a:cubicBezTo>
                  <a:cubicBezTo>
                    <a:pt x="136196" y="270012"/>
                    <a:pt x="120101" y="277653"/>
                    <a:pt x="105309" y="285293"/>
                  </a:cubicBezTo>
                  <a:lnTo>
                    <a:pt x="104659" y="285618"/>
                  </a:lnTo>
                  <a:lnTo>
                    <a:pt x="100107" y="288056"/>
                  </a:lnTo>
                  <a:lnTo>
                    <a:pt x="93930" y="291308"/>
                  </a:lnTo>
                  <a:lnTo>
                    <a:pt x="93442" y="291308"/>
                  </a:lnTo>
                  <a:lnTo>
                    <a:pt x="88727" y="294071"/>
                  </a:lnTo>
                  <a:cubicBezTo>
                    <a:pt x="81900" y="297647"/>
                    <a:pt x="75236" y="301386"/>
                    <a:pt x="68407" y="304963"/>
                  </a:cubicBezTo>
                  <a:cubicBezTo>
                    <a:pt x="63856" y="307564"/>
                    <a:pt x="59304" y="310002"/>
                    <a:pt x="54753" y="312603"/>
                  </a:cubicBezTo>
                  <a:lnTo>
                    <a:pt x="53940" y="313091"/>
                  </a:lnTo>
                  <a:lnTo>
                    <a:pt x="53127" y="313578"/>
                  </a:lnTo>
                  <a:cubicBezTo>
                    <a:pt x="50201" y="315366"/>
                    <a:pt x="47275" y="316992"/>
                    <a:pt x="44512" y="318780"/>
                  </a:cubicBezTo>
                  <a:cubicBezTo>
                    <a:pt x="43048" y="319756"/>
                    <a:pt x="41260" y="320406"/>
                    <a:pt x="39310" y="320406"/>
                  </a:cubicBezTo>
                  <a:cubicBezTo>
                    <a:pt x="36221" y="320406"/>
                    <a:pt x="33132" y="318943"/>
                    <a:pt x="31182" y="316504"/>
                  </a:cubicBezTo>
                  <a:cubicBezTo>
                    <a:pt x="29394" y="314391"/>
                    <a:pt x="28743" y="311465"/>
                    <a:pt x="28906" y="308702"/>
                  </a:cubicBezTo>
                  <a:cubicBezTo>
                    <a:pt x="29231" y="305938"/>
                    <a:pt x="30532" y="303500"/>
                    <a:pt x="32645" y="302037"/>
                  </a:cubicBezTo>
                  <a:cubicBezTo>
                    <a:pt x="36058" y="299598"/>
                    <a:pt x="39472" y="297485"/>
                    <a:pt x="44023" y="294884"/>
                  </a:cubicBezTo>
                  <a:cubicBezTo>
                    <a:pt x="48738" y="292120"/>
                    <a:pt x="53615" y="289519"/>
                    <a:pt x="58329" y="286756"/>
                  </a:cubicBezTo>
                  <a:cubicBezTo>
                    <a:pt x="68896" y="280904"/>
                    <a:pt x="77186" y="276352"/>
                    <a:pt x="84502" y="272613"/>
                  </a:cubicBezTo>
                  <a:lnTo>
                    <a:pt x="85964" y="271963"/>
                  </a:lnTo>
                  <a:lnTo>
                    <a:pt x="87265" y="271313"/>
                  </a:lnTo>
                  <a:lnTo>
                    <a:pt x="87265" y="271313"/>
                  </a:lnTo>
                  <a:lnTo>
                    <a:pt x="87265" y="271638"/>
                  </a:lnTo>
                  <a:lnTo>
                    <a:pt x="87102" y="271638"/>
                  </a:lnTo>
                  <a:lnTo>
                    <a:pt x="89866" y="270012"/>
                  </a:lnTo>
                  <a:lnTo>
                    <a:pt x="92304" y="268549"/>
                  </a:lnTo>
                  <a:lnTo>
                    <a:pt x="93117" y="268062"/>
                  </a:lnTo>
                  <a:lnTo>
                    <a:pt x="95393" y="266924"/>
                  </a:lnTo>
                  <a:lnTo>
                    <a:pt x="95393" y="266924"/>
                  </a:lnTo>
                  <a:lnTo>
                    <a:pt x="95393" y="267249"/>
                  </a:lnTo>
                  <a:lnTo>
                    <a:pt x="95068" y="267249"/>
                  </a:lnTo>
                  <a:lnTo>
                    <a:pt x="97018" y="266436"/>
                  </a:lnTo>
                  <a:cubicBezTo>
                    <a:pt x="99294" y="265135"/>
                    <a:pt x="101733" y="263835"/>
                    <a:pt x="104171" y="262697"/>
                  </a:cubicBezTo>
                  <a:cubicBezTo>
                    <a:pt x="115876" y="256682"/>
                    <a:pt x="129530" y="250180"/>
                    <a:pt x="145949" y="242865"/>
                  </a:cubicBezTo>
                  <a:cubicBezTo>
                    <a:pt x="157654" y="237663"/>
                    <a:pt x="167082" y="233599"/>
                    <a:pt x="175210" y="230348"/>
                  </a:cubicBezTo>
                  <a:cubicBezTo>
                    <a:pt x="174885" y="229210"/>
                    <a:pt x="174560" y="227747"/>
                    <a:pt x="174397" y="226284"/>
                  </a:cubicBezTo>
                  <a:lnTo>
                    <a:pt x="171796" y="225633"/>
                  </a:lnTo>
                  <a:lnTo>
                    <a:pt x="170170" y="225146"/>
                  </a:lnTo>
                  <a:lnTo>
                    <a:pt x="169032" y="224821"/>
                  </a:lnTo>
                  <a:lnTo>
                    <a:pt x="168220" y="224495"/>
                  </a:lnTo>
                  <a:lnTo>
                    <a:pt x="166757" y="224170"/>
                  </a:lnTo>
                  <a:lnTo>
                    <a:pt x="162693" y="222870"/>
                  </a:lnTo>
                  <a:lnTo>
                    <a:pt x="163343" y="222870"/>
                  </a:lnTo>
                  <a:lnTo>
                    <a:pt x="162042" y="222382"/>
                  </a:lnTo>
                  <a:cubicBezTo>
                    <a:pt x="158466" y="221244"/>
                    <a:pt x="154890" y="220106"/>
                    <a:pt x="151314" y="218968"/>
                  </a:cubicBezTo>
                  <a:cubicBezTo>
                    <a:pt x="138146" y="214904"/>
                    <a:pt x="122703" y="209702"/>
                    <a:pt x="102870" y="203038"/>
                  </a:cubicBezTo>
                  <a:lnTo>
                    <a:pt x="89378" y="198486"/>
                  </a:lnTo>
                  <a:lnTo>
                    <a:pt x="86777" y="197673"/>
                  </a:lnTo>
                  <a:cubicBezTo>
                    <a:pt x="73285" y="193121"/>
                    <a:pt x="56378" y="187432"/>
                    <a:pt x="40285" y="181580"/>
                  </a:cubicBezTo>
                  <a:cubicBezTo>
                    <a:pt x="35571" y="179954"/>
                    <a:pt x="30856" y="178166"/>
                    <a:pt x="25980" y="176378"/>
                  </a:cubicBezTo>
                  <a:lnTo>
                    <a:pt x="21428" y="174752"/>
                  </a:lnTo>
                  <a:lnTo>
                    <a:pt x="16876" y="172964"/>
                  </a:lnTo>
                  <a:lnTo>
                    <a:pt x="16226" y="172964"/>
                  </a:lnTo>
                  <a:lnTo>
                    <a:pt x="14763" y="172151"/>
                  </a:lnTo>
                  <a:cubicBezTo>
                    <a:pt x="12325" y="171176"/>
                    <a:pt x="10049" y="170363"/>
                    <a:pt x="7773" y="169550"/>
                  </a:cubicBezTo>
                  <a:cubicBezTo>
                    <a:pt x="2084" y="167762"/>
                    <a:pt x="-1005" y="162560"/>
                    <a:pt x="295" y="157033"/>
                  </a:cubicBezTo>
                  <a:cubicBezTo>
                    <a:pt x="1433" y="152644"/>
                    <a:pt x="5660" y="149230"/>
                    <a:pt x="10212" y="149230"/>
                  </a:cubicBezTo>
                  <a:cubicBezTo>
                    <a:pt x="11024" y="149230"/>
                    <a:pt x="12000" y="149393"/>
                    <a:pt x="12812" y="149718"/>
                  </a:cubicBezTo>
                  <a:cubicBezTo>
                    <a:pt x="19639" y="151669"/>
                    <a:pt x="26792" y="154432"/>
                    <a:pt x="31994" y="156383"/>
                  </a:cubicBezTo>
                  <a:cubicBezTo>
                    <a:pt x="34920" y="157521"/>
                    <a:pt x="37522" y="158496"/>
                    <a:pt x="39959" y="159309"/>
                  </a:cubicBezTo>
                  <a:cubicBezTo>
                    <a:pt x="50689" y="163210"/>
                    <a:pt x="61418" y="166949"/>
                    <a:pt x="71984" y="170688"/>
                  </a:cubicBezTo>
                  <a:cubicBezTo>
                    <a:pt x="86614" y="175727"/>
                    <a:pt x="101245" y="180604"/>
                    <a:pt x="115876" y="185644"/>
                  </a:cubicBezTo>
                  <a:lnTo>
                    <a:pt x="118476" y="186456"/>
                  </a:lnTo>
                  <a:lnTo>
                    <a:pt x="134570" y="191821"/>
                  </a:lnTo>
                  <a:cubicBezTo>
                    <a:pt x="146599" y="195885"/>
                    <a:pt x="158791" y="199949"/>
                    <a:pt x="170821" y="203850"/>
                  </a:cubicBezTo>
                  <a:lnTo>
                    <a:pt x="171634" y="204175"/>
                  </a:lnTo>
                  <a:cubicBezTo>
                    <a:pt x="172772" y="204501"/>
                    <a:pt x="173910" y="204988"/>
                    <a:pt x="175047" y="205313"/>
                  </a:cubicBezTo>
                  <a:lnTo>
                    <a:pt x="175047" y="204988"/>
                  </a:lnTo>
                  <a:cubicBezTo>
                    <a:pt x="175047" y="204988"/>
                    <a:pt x="175047" y="203850"/>
                    <a:pt x="175047" y="203363"/>
                  </a:cubicBezTo>
                  <a:cubicBezTo>
                    <a:pt x="175698" y="200111"/>
                    <a:pt x="176510" y="197836"/>
                    <a:pt x="177323" y="195722"/>
                  </a:cubicBezTo>
                  <a:lnTo>
                    <a:pt x="177323" y="195722"/>
                  </a:lnTo>
                  <a:cubicBezTo>
                    <a:pt x="171146" y="192796"/>
                    <a:pt x="164968" y="189545"/>
                    <a:pt x="157815" y="185806"/>
                  </a:cubicBezTo>
                  <a:cubicBezTo>
                    <a:pt x="140421" y="176540"/>
                    <a:pt x="121890" y="165811"/>
                    <a:pt x="101245" y="152969"/>
                  </a:cubicBezTo>
                  <a:lnTo>
                    <a:pt x="94742" y="148905"/>
                  </a:lnTo>
                  <a:lnTo>
                    <a:pt x="90841" y="146467"/>
                  </a:lnTo>
                  <a:lnTo>
                    <a:pt x="88403" y="144841"/>
                  </a:lnTo>
                  <a:lnTo>
                    <a:pt x="87752" y="144353"/>
                  </a:lnTo>
                  <a:cubicBezTo>
                    <a:pt x="85477" y="142890"/>
                    <a:pt x="82388" y="140940"/>
                    <a:pt x="79461" y="139314"/>
                  </a:cubicBezTo>
                  <a:cubicBezTo>
                    <a:pt x="77511" y="138826"/>
                    <a:pt x="75397" y="137526"/>
                    <a:pt x="73935" y="135900"/>
                  </a:cubicBezTo>
                  <a:cubicBezTo>
                    <a:pt x="71333" y="132974"/>
                    <a:pt x="70846" y="128097"/>
                    <a:pt x="72960" y="124521"/>
                  </a:cubicBezTo>
                  <a:cubicBezTo>
                    <a:pt x="74748" y="121107"/>
                    <a:pt x="78162" y="119157"/>
                    <a:pt x="82226" y="119157"/>
                  </a:cubicBezTo>
                  <a:cubicBezTo>
                    <a:pt x="83364" y="119157"/>
                    <a:pt x="84502" y="119319"/>
                    <a:pt x="85477" y="119644"/>
                  </a:cubicBezTo>
                  <a:cubicBezTo>
                    <a:pt x="88078" y="120294"/>
                    <a:pt x="90354" y="121758"/>
                    <a:pt x="92467" y="123058"/>
                  </a:cubicBezTo>
                  <a:lnTo>
                    <a:pt x="94255" y="124033"/>
                  </a:lnTo>
                  <a:cubicBezTo>
                    <a:pt x="96043" y="125009"/>
                    <a:pt x="97831" y="126147"/>
                    <a:pt x="99457" y="127285"/>
                  </a:cubicBezTo>
                  <a:lnTo>
                    <a:pt x="100919" y="128260"/>
                  </a:lnTo>
                  <a:cubicBezTo>
                    <a:pt x="110348" y="134112"/>
                    <a:pt x="119940" y="139964"/>
                    <a:pt x="130018" y="146142"/>
                  </a:cubicBezTo>
                  <a:cubicBezTo>
                    <a:pt x="146762" y="156058"/>
                    <a:pt x="164805" y="165974"/>
                    <a:pt x="185125" y="176540"/>
                  </a:cubicBezTo>
                  <a:lnTo>
                    <a:pt x="186102" y="177028"/>
                  </a:lnTo>
                  <a:lnTo>
                    <a:pt x="187077" y="177516"/>
                  </a:lnTo>
                  <a:cubicBezTo>
                    <a:pt x="188702" y="175077"/>
                    <a:pt x="190978" y="172639"/>
                    <a:pt x="193904" y="170200"/>
                  </a:cubicBezTo>
                  <a:cubicBezTo>
                    <a:pt x="195367" y="167437"/>
                    <a:pt x="196668" y="165161"/>
                    <a:pt x="198131" y="163048"/>
                  </a:cubicBezTo>
                  <a:cubicBezTo>
                    <a:pt x="197968" y="162723"/>
                    <a:pt x="197806" y="162398"/>
                    <a:pt x="197806" y="162235"/>
                  </a:cubicBezTo>
                  <a:cubicBezTo>
                    <a:pt x="194067" y="151343"/>
                    <a:pt x="190166" y="140614"/>
                    <a:pt x="186426" y="130048"/>
                  </a:cubicBezTo>
                  <a:lnTo>
                    <a:pt x="185451" y="127285"/>
                  </a:lnTo>
                  <a:lnTo>
                    <a:pt x="184638" y="125171"/>
                  </a:lnTo>
                  <a:lnTo>
                    <a:pt x="184150" y="123871"/>
                  </a:lnTo>
                  <a:lnTo>
                    <a:pt x="183663" y="122408"/>
                  </a:lnTo>
                  <a:lnTo>
                    <a:pt x="183338" y="121270"/>
                  </a:lnTo>
                  <a:lnTo>
                    <a:pt x="182525" y="118831"/>
                  </a:lnTo>
                  <a:lnTo>
                    <a:pt x="181875" y="117043"/>
                  </a:lnTo>
                  <a:lnTo>
                    <a:pt x="179599" y="110216"/>
                  </a:lnTo>
                  <a:lnTo>
                    <a:pt x="176997" y="103226"/>
                  </a:lnTo>
                  <a:lnTo>
                    <a:pt x="176185" y="100950"/>
                  </a:lnTo>
                  <a:cubicBezTo>
                    <a:pt x="171471" y="88433"/>
                    <a:pt x="167082" y="76891"/>
                    <a:pt x="162530" y="65187"/>
                  </a:cubicBezTo>
                  <a:cubicBezTo>
                    <a:pt x="159116" y="56734"/>
                    <a:pt x="155865" y="48118"/>
                    <a:pt x="152613" y="39665"/>
                  </a:cubicBezTo>
                  <a:lnTo>
                    <a:pt x="149850" y="32512"/>
                  </a:lnTo>
                  <a:lnTo>
                    <a:pt x="147900" y="27635"/>
                  </a:lnTo>
                  <a:lnTo>
                    <a:pt x="146762" y="24709"/>
                  </a:lnTo>
                  <a:cubicBezTo>
                    <a:pt x="145623" y="21783"/>
                    <a:pt x="144485" y="18694"/>
                    <a:pt x="143186" y="15931"/>
                  </a:cubicBezTo>
                  <a:cubicBezTo>
                    <a:pt x="142048" y="14305"/>
                    <a:pt x="141398" y="12355"/>
                    <a:pt x="141235" y="10404"/>
                  </a:cubicBezTo>
                  <a:cubicBezTo>
                    <a:pt x="141235" y="7803"/>
                    <a:pt x="142373" y="5039"/>
                    <a:pt x="144324" y="3089"/>
                  </a:cubicBezTo>
                  <a:cubicBezTo>
                    <a:pt x="146274" y="1138"/>
                    <a:pt x="148712" y="0"/>
                    <a:pt x="151314" y="0"/>
                  </a:cubicBezTo>
                  <a:cubicBezTo>
                    <a:pt x="153590" y="0"/>
                    <a:pt x="155702" y="650"/>
                    <a:pt x="157654" y="2113"/>
                  </a:cubicBezTo>
                  <a:cubicBezTo>
                    <a:pt x="160417" y="3902"/>
                    <a:pt x="161718" y="7153"/>
                    <a:pt x="162855" y="9754"/>
                  </a:cubicBezTo>
                  <a:cubicBezTo>
                    <a:pt x="164644" y="13980"/>
                    <a:pt x="166269" y="18044"/>
                    <a:pt x="167894" y="22108"/>
                  </a:cubicBezTo>
                  <a:lnTo>
                    <a:pt x="168382" y="23409"/>
                  </a:lnTo>
                  <a:lnTo>
                    <a:pt x="168708" y="24547"/>
                  </a:lnTo>
                  <a:lnTo>
                    <a:pt x="169195" y="25685"/>
                  </a:lnTo>
                  <a:lnTo>
                    <a:pt x="173584" y="36901"/>
                  </a:lnTo>
                  <a:lnTo>
                    <a:pt x="176673" y="44867"/>
                  </a:lnTo>
                  <a:lnTo>
                    <a:pt x="181061" y="56083"/>
                  </a:lnTo>
                  <a:cubicBezTo>
                    <a:pt x="188052" y="73477"/>
                    <a:pt x="195205" y="92822"/>
                    <a:pt x="204633" y="118831"/>
                  </a:cubicBezTo>
                  <a:cubicBezTo>
                    <a:pt x="208697" y="129723"/>
                    <a:pt x="211948" y="139477"/>
                    <a:pt x="215037" y="148905"/>
                  </a:cubicBezTo>
                  <a:lnTo>
                    <a:pt x="215037" y="148905"/>
                  </a:lnTo>
                  <a:cubicBezTo>
                    <a:pt x="215037" y="148905"/>
                    <a:pt x="216662" y="147767"/>
                    <a:pt x="217963" y="147117"/>
                  </a:cubicBezTo>
                  <a:lnTo>
                    <a:pt x="214387" y="126634"/>
                  </a:lnTo>
                  <a:lnTo>
                    <a:pt x="210810" y="105502"/>
                  </a:lnTo>
                  <a:cubicBezTo>
                    <a:pt x="209672" y="98349"/>
                    <a:pt x="208372" y="91359"/>
                    <a:pt x="207072" y="84206"/>
                  </a:cubicBezTo>
                  <a:lnTo>
                    <a:pt x="206746" y="82581"/>
                  </a:lnTo>
                  <a:lnTo>
                    <a:pt x="206422" y="80305"/>
                  </a:lnTo>
                  <a:cubicBezTo>
                    <a:pt x="204146" y="66650"/>
                    <a:pt x="201707" y="52995"/>
                    <a:pt x="199756" y="39665"/>
                  </a:cubicBezTo>
                  <a:lnTo>
                    <a:pt x="199431" y="37714"/>
                  </a:lnTo>
                  <a:cubicBezTo>
                    <a:pt x="198294" y="29911"/>
                    <a:pt x="197317" y="22433"/>
                    <a:pt x="197480" y="15118"/>
                  </a:cubicBezTo>
                  <a:cubicBezTo>
                    <a:pt x="197643" y="9266"/>
                    <a:pt x="202032" y="4714"/>
                    <a:pt x="207559" y="4714"/>
                  </a:cubicBezTo>
                  <a:cubicBezTo>
                    <a:pt x="210323" y="4714"/>
                    <a:pt x="212924" y="5852"/>
                    <a:pt x="215037" y="7803"/>
                  </a:cubicBezTo>
                  <a:cubicBezTo>
                    <a:pt x="216988" y="9754"/>
                    <a:pt x="217963" y="12355"/>
                    <a:pt x="217963" y="14793"/>
                  </a:cubicBezTo>
                  <a:cubicBezTo>
                    <a:pt x="217963" y="17394"/>
                    <a:pt x="217963" y="19995"/>
                    <a:pt x="218288" y="22596"/>
                  </a:cubicBezTo>
                  <a:cubicBezTo>
                    <a:pt x="220239" y="39827"/>
                    <a:pt x="223490" y="57059"/>
                    <a:pt x="226254" y="72502"/>
                  </a:cubicBezTo>
                  <a:lnTo>
                    <a:pt x="227066" y="77379"/>
                  </a:lnTo>
                  <a:lnTo>
                    <a:pt x="227066" y="78679"/>
                  </a:lnTo>
                  <a:cubicBezTo>
                    <a:pt x="227717" y="81443"/>
                    <a:pt x="228204" y="84206"/>
                    <a:pt x="228692" y="86970"/>
                  </a:cubicBezTo>
                  <a:cubicBezTo>
                    <a:pt x="231781" y="105176"/>
                    <a:pt x="235031" y="124033"/>
                    <a:pt x="237957" y="142890"/>
                  </a:cubicBezTo>
                  <a:lnTo>
                    <a:pt x="237957" y="142890"/>
                  </a:lnTo>
                  <a:cubicBezTo>
                    <a:pt x="237957" y="142890"/>
                    <a:pt x="238446" y="142728"/>
                    <a:pt x="238608" y="142728"/>
                  </a:cubicBezTo>
                  <a:cubicBezTo>
                    <a:pt x="240559" y="142728"/>
                    <a:pt x="242672" y="142728"/>
                    <a:pt x="244623" y="143053"/>
                  </a:cubicBezTo>
                  <a:cubicBezTo>
                    <a:pt x="248199" y="143378"/>
                    <a:pt x="251613" y="144028"/>
                    <a:pt x="254864" y="144516"/>
                  </a:cubicBezTo>
                  <a:cubicBezTo>
                    <a:pt x="258116" y="138989"/>
                    <a:pt x="261854" y="133299"/>
                    <a:pt x="265430" y="127772"/>
                  </a:cubicBezTo>
                  <a:lnTo>
                    <a:pt x="265430" y="127772"/>
                  </a:lnTo>
                  <a:lnTo>
                    <a:pt x="265430" y="128260"/>
                  </a:lnTo>
                  <a:lnTo>
                    <a:pt x="266081" y="126959"/>
                  </a:lnTo>
                  <a:cubicBezTo>
                    <a:pt x="267056" y="125334"/>
                    <a:pt x="268194" y="123546"/>
                    <a:pt x="269332" y="121758"/>
                  </a:cubicBezTo>
                  <a:cubicBezTo>
                    <a:pt x="275510" y="112004"/>
                    <a:pt x="283150" y="101275"/>
                    <a:pt x="293066" y="88108"/>
                  </a:cubicBezTo>
                  <a:cubicBezTo>
                    <a:pt x="303795" y="73965"/>
                    <a:pt x="313548" y="61448"/>
                    <a:pt x="323301" y="49906"/>
                  </a:cubicBezTo>
                  <a:lnTo>
                    <a:pt x="325253" y="47468"/>
                  </a:lnTo>
                  <a:cubicBezTo>
                    <a:pt x="333218" y="37877"/>
                    <a:pt x="341184" y="28773"/>
                    <a:pt x="349474" y="19345"/>
                  </a:cubicBezTo>
                  <a:cubicBezTo>
                    <a:pt x="351262" y="17394"/>
                    <a:pt x="354026" y="16256"/>
                    <a:pt x="356790" y="16256"/>
                  </a:cubicBezTo>
                  <a:cubicBezTo>
                    <a:pt x="359390" y="16256"/>
                    <a:pt x="361991" y="17231"/>
                    <a:pt x="363941" y="19020"/>
                  </a:cubicBezTo>
                  <a:cubicBezTo>
                    <a:pt x="367844" y="22758"/>
                    <a:pt x="368168" y="29098"/>
                    <a:pt x="364267" y="33487"/>
                  </a:cubicBezTo>
                  <a:cubicBezTo>
                    <a:pt x="359390" y="39014"/>
                    <a:pt x="354676" y="44542"/>
                    <a:pt x="349962" y="50069"/>
                  </a:cubicBezTo>
                  <a:lnTo>
                    <a:pt x="348824" y="51369"/>
                  </a:lnTo>
                  <a:lnTo>
                    <a:pt x="346873" y="53807"/>
                  </a:lnTo>
                  <a:lnTo>
                    <a:pt x="345735" y="55270"/>
                  </a:lnTo>
                  <a:lnTo>
                    <a:pt x="345248" y="55921"/>
                  </a:lnTo>
                  <a:lnTo>
                    <a:pt x="344922" y="56408"/>
                  </a:lnTo>
                  <a:lnTo>
                    <a:pt x="343134" y="58522"/>
                  </a:lnTo>
                  <a:cubicBezTo>
                    <a:pt x="332080" y="71852"/>
                    <a:pt x="322002" y="84369"/>
                    <a:pt x="312736" y="96886"/>
                  </a:cubicBezTo>
                  <a:lnTo>
                    <a:pt x="309484" y="101112"/>
                  </a:lnTo>
                  <a:lnTo>
                    <a:pt x="309159" y="101600"/>
                  </a:lnTo>
                  <a:cubicBezTo>
                    <a:pt x="305258" y="106802"/>
                    <a:pt x="301031" y="112329"/>
                    <a:pt x="297292" y="117694"/>
                  </a:cubicBezTo>
                  <a:cubicBezTo>
                    <a:pt x="292253" y="125009"/>
                    <a:pt x="287214" y="132486"/>
                    <a:pt x="282174" y="139964"/>
                  </a:cubicBezTo>
                  <a:cubicBezTo>
                    <a:pt x="279736" y="143866"/>
                    <a:pt x="277135" y="147767"/>
                    <a:pt x="274533" y="151669"/>
                  </a:cubicBezTo>
                  <a:lnTo>
                    <a:pt x="274533" y="151669"/>
                  </a:lnTo>
                  <a:cubicBezTo>
                    <a:pt x="274533" y="151669"/>
                    <a:pt x="275510" y="151994"/>
                    <a:pt x="276322" y="152644"/>
                  </a:cubicBezTo>
                  <a:cubicBezTo>
                    <a:pt x="277460" y="153294"/>
                    <a:pt x="278597" y="154107"/>
                    <a:pt x="279574" y="154920"/>
                  </a:cubicBezTo>
                  <a:lnTo>
                    <a:pt x="279574" y="154920"/>
                  </a:lnTo>
                  <a:lnTo>
                    <a:pt x="279898" y="154270"/>
                  </a:lnTo>
                  <a:cubicBezTo>
                    <a:pt x="284613" y="149555"/>
                    <a:pt x="289327" y="145004"/>
                    <a:pt x="294041" y="140289"/>
                  </a:cubicBezTo>
                  <a:lnTo>
                    <a:pt x="301031" y="133462"/>
                  </a:lnTo>
                  <a:lnTo>
                    <a:pt x="303958" y="130536"/>
                  </a:lnTo>
                  <a:cubicBezTo>
                    <a:pt x="311923" y="122733"/>
                    <a:pt x="319400" y="115418"/>
                    <a:pt x="326878" y="107940"/>
                  </a:cubicBezTo>
                  <a:lnTo>
                    <a:pt x="330942" y="103876"/>
                  </a:lnTo>
                  <a:cubicBezTo>
                    <a:pt x="335006" y="99812"/>
                    <a:pt x="339070" y="95748"/>
                    <a:pt x="343134" y="91684"/>
                  </a:cubicBezTo>
                  <a:cubicBezTo>
                    <a:pt x="345085" y="89733"/>
                    <a:pt x="347848" y="88595"/>
                    <a:pt x="350612" y="88595"/>
                  </a:cubicBezTo>
                  <a:cubicBezTo>
                    <a:pt x="353213" y="88595"/>
                    <a:pt x="355652" y="89571"/>
                    <a:pt x="357602" y="91359"/>
                  </a:cubicBezTo>
                  <a:cubicBezTo>
                    <a:pt x="359553" y="93310"/>
                    <a:pt x="360691" y="95910"/>
                    <a:pt x="360691" y="98837"/>
                  </a:cubicBezTo>
                  <a:cubicBezTo>
                    <a:pt x="360691" y="101600"/>
                    <a:pt x="359716" y="104038"/>
                    <a:pt x="357927" y="105989"/>
                  </a:cubicBezTo>
                  <a:cubicBezTo>
                    <a:pt x="342484" y="121432"/>
                    <a:pt x="327041" y="136713"/>
                    <a:pt x="311598" y="151831"/>
                  </a:cubicBezTo>
                  <a:lnTo>
                    <a:pt x="305583" y="157683"/>
                  </a:lnTo>
                  <a:lnTo>
                    <a:pt x="293716" y="169225"/>
                  </a:lnTo>
                  <a:cubicBezTo>
                    <a:pt x="298105" y="174264"/>
                    <a:pt x="301194" y="180767"/>
                    <a:pt x="303144" y="188570"/>
                  </a:cubicBezTo>
                  <a:lnTo>
                    <a:pt x="311598" y="186294"/>
                  </a:lnTo>
                  <a:cubicBezTo>
                    <a:pt x="322814" y="183693"/>
                    <a:pt x="333218" y="181417"/>
                    <a:pt x="343621" y="179466"/>
                  </a:cubicBezTo>
                  <a:cubicBezTo>
                    <a:pt x="353213" y="177678"/>
                    <a:pt x="363780" y="176053"/>
                    <a:pt x="374834" y="174590"/>
                  </a:cubicBezTo>
                  <a:cubicBezTo>
                    <a:pt x="412060" y="170038"/>
                    <a:pt x="448310" y="167112"/>
                    <a:pt x="482448" y="165811"/>
                  </a:cubicBezTo>
                  <a:cubicBezTo>
                    <a:pt x="488138" y="165811"/>
                    <a:pt x="492690" y="170363"/>
                    <a:pt x="492852" y="175890"/>
                  </a:cubicBezTo>
                  <a:cubicBezTo>
                    <a:pt x="492852" y="181417"/>
                    <a:pt x="488463" y="185969"/>
                    <a:pt x="482774" y="186294"/>
                  </a:cubicBezTo>
                  <a:cubicBezTo>
                    <a:pt x="468468" y="186782"/>
                    <a:pt x="453838" y="187757"/>
                    <a:pt x="436769" y="189057"/>
                  </a:cubicBezTo>
                  <a:lnTo>
                    <a:pt x="435306" y="189057"/>
                  </a:lnTo>
                  <a:cubicBezTo>
                    <a:pt x="420188" y="190358"/>
                    <a:pt x="404094" y="191821"/>
                    <a:pt x="388488" y="193934"/>
                  </a:cubicBezTo>
                  <a:cubicBezTo>
                    <a:pt x="379385" y="195072"/>
                    <a:pt x="370282" y="196373"/>
                    <a:pt x="361178" y="197673"/>
                  </a:cubicBezTo>
                  <a:cubicBezTo>
                    <a:pt x="353213" y="198811"/>
                    <a:pt x="344435" y="200599"/>
                    <a:pt x="337770" y="201900"/>
                  </a:cubicBezTo>
                  <a:cubicBezTo>
                    <a:pt x="331268" y="203363"/>
                    <a:pt x="325090" y="204663"/>
                    <a:pt x="318913" y="206126"/>
                  </a:cubicBezTo>
                  <a:lnTo>
                    <a:pt x="319726" y="206126"/>
                  </a:lnTo>
                  <a:cubicBezTo>
                    <a:pt x="319726" y="206126"/>
                    <a:pt x="320538" y="206126"/>
                    <a:pt x="320864" y="206126"/>
                  </a:cubicBezTo>
                  <a:cubicBezTo>
                    <a:pt x="324928" y="206451"/>
                    <a:pt x="328829" y="206776"/>
                    <a:pt x="332568" y="207264"/>
                  </a:cubicBezTo>
                  <a:lnTo>
                    <a:pt x="344435" y="208565"/>
                  </a:lnTo>
                  <a:lnTo>
                    <a:pt x="348011" y="208890"/>
                  </a:lnTo>
                  <a:lnTo>
                    <a:pt x="351588" y="209215"/>
                  </a:lnTo>
                  <a:cubicBezTo>
                    <a:pt x="369306" y="211166"/>
                    <a:pt x="391252" y="213441"/>
                    <a:pt x="412060" y="216042"/>
                  </a:cubicBezTo>
                  <a:lnTo>
                    <a:pt x="414986" y="216367"/>
                  </a:lnTo>
                  <a:cubicBezTo>
                    <a:pt x="437582" y="219131"/>
                    <a:pt x="451887" y="221082"/>
                    <a:pt x="466680" y="223195"/>
                  </a:cubicBezTo>
                  <a:cubicBezTo>
                    <a:pt x="472370" y="224170"/>
                    <a:pt x="476271" y="229047"/>
                    <a:pt x="475621" y="234574"/>
                  </a:cubicBezTo>
                  <a:cubicBezTo>
                    <a:pt x="474970" y="239614"/>
                    <a:pt x="470419" y="243678"/>
                    <a:pt x="465541" y="243678"/>
                  </a:cubicBezTo>
                  <a:cubicBezTo>
                    <a:pt x="465054" y="243678"/>
                    <a:pt x="464729" y="243678"/>
                    <a:pt x="464242" y="243678"/>
                  </a:cubicBezTo>
                  <a:cubicBezTo>
                    <a:pt x="442134" y="240426"/>
                    <a:pt x="420025" y="237663"/>
                    <a:pt x="398567" y="235387"/>
                  </a:cubicBezTo>
                  <a:cubicBezTo>
                    <a:pt x="389789" y="234412"/>
                    <a:pt x="381011" y="233436"/>
                    <a:pt x="372069" y="232623"/>
                  </a:cubicBezTo>
                  <a:lnTo>
                    <a:pt x="370607" y="232623"/>
                  </a:lnTo>
                  <a:lnTo>
                    <a:pt x="369306" y="232298"/>
                  </a:lnTo>
                  <a:lnTo>
                    <a:pt x="361991" y="231486"/>
                  </a:lnTo>
                  <a:lnTo>
                    <a:pt x="354351" y="230673"/>
                  </a:lnTo>
                  <a:cubicBezTo>
                    <a:pt x="346873" y="229860"/>
                    <a:pt x="339396" y="229047"/>
                    <a:pt x="332080" y="228234"/>
                  </a:cubicBezTo>
                  <a:lnTo>
                    <a:pt x="330130" y="228234"/>
                  </a:lnTo>
                  <a:lnTo>
                    <a:pt x="328829" y="227909"/>
                  </a:lnTo>
                  <a:lnTo>
                    <a:pt x="327691" y="227909"/>
                  </a:lnTo>
                  <a:lnTo>
                    <a:pt x="324440" y="227422"/>
                  </a:lnTo>
                  <a:cubicBezTo>
                    <a:pt x="316800" y="226609"/>
                    <a:pt x="308997" y="225633"/>
                    <a:pt x="301356" y="224658"/>
                  </a:cubicBezTo>
                  <a:lnTo>
                    <a:pt x="300218" y="224658"/>
                  </a:lnTo>
                  <a:lnTo>
                    <a:pt x="299080" y="224333"/>
                  </a:lnTo>
                  <a:cubicBezTo>
                    <a:pt x="299080" y="224333"/>
                    <a:pt x="298430" y="225796"/>
                    <a:pt x="297942" y="226446"/>
                  </a:cubicBezTo>
                  <a:cubicBezTo>
                    <a:pt x="303958" y="231486"/>
                    <a:pt x="310134" y="236850"/>
                    <a:pt x="317450" y="243515"/>
                  </a:cubicBezTo>
                  <a:lnTo>
                    <a:pt x="320538" y="246278"/>
                  </a:lnTo>
                  <a:cubicBezTo>
                    <a:pt x="328016" y="253106"/>
                    <a:pt x="335169" y="259771"/>
                    <a:pt x="342159" y="266598"/>
                  </a:cubicBezTo>
                  <a:cubicBezTo>
                    <a:pt x="349799" y="274076"/>
                    <a:pt x="357114" y="281554"/>
                    <a:pt x="366218" y="290982"/>
                  </a:cubicBezTo>
                  <a:cubicBezTo>
                    <a:pt x="374834" y="300086"/>
                    <a:pt x="383449" y="309352"/>
                    <a:pt x="392065" y="318618"/>
                  </a:cubicBezTo>
                  <a:lnTo>
                    <a:pt x="391902" y="318618"/>
                  </a:lnTo>
                  <a:lnTo>
                    <a:pt x="392228" y="319105"/>
                  </a:lnTo>
                  <a:lnTo>
                    <a:pt x="392878" y="319430"/>
                  </a:lnTo>
                  <a:lnTo>
                    <a:pt x="393853" y="320406"/>
                  </a:lnTo>
                  <a:lnTo>
                    <a:pt x="393853" y="321056"/>
                  </a:lnTo>
                  <a:lnTo>
                    <a:pt x="395316" y="322194"/>
                  </a:lnTo>
                  <a:lnTo>
                    <a:pt x="396779" y="323820"/>
                  </a:lnTo>
                  <a:cubicBezTo>
                    <a:pt x="398242" y="325445"/>
                    <a:pt x="400030" y="327233"/>
                    <a:pt x="401656" y="329184"/>
                  </a:cubicBezTo>
                  <a:lnTo>
                    <a:pt x="401168" y="329184"/>
                  </a:lnTo>
                  <a:lnTo>
                    <a:pt x="402306" y="330322"/>
                  </a:lnTo>
                  <a:lnTo>
                    <a:pt x="403932" y="331948"/>
                  </a:lnTo>
                  <a:cubicBezTo>
                    <a:pt x="409459" y="337637"/>
                    <a:pt x="414661" y="343489"/>
                    <a:pt x="418887" y="348041"/>
                  </a:cubicBezTo>
                  <a:cubicBezTo>
                    <a:pt x="420513" y="349992"/>
                    <a:pt x="421326" y="352430"/>
                    <a:pt x="421163" y="355031"/>
                  </a:cubicBezTo>
                  <a:cubicBezTo>
                    <a:pt x="421000" y="357957"/>
                    <a:pt x="419538" y="360721"/>
                    <a:pt x="417424" y="362346"/>
                  </a:cubicBezTo>
                  <a:cubicBezTo>
                    <a:pt x="415474" y="363809"/>
                    <a:pt x="413360" y="364622"/>
                    <a:pt x="411247" y="364622"/>
                  </a:cubicBezTo>
                  <a:cubicBezTo>
                    <a:pt x="408321" y="364622"/>
                    <a:pt x="405395" y="363322"/>
                    <a:pt x="403119" y="360883"/>
                  </a:cubicBezTo>
                  <a:lnTo>
                    <a:pt x="400193" y="357795"/>
                  </a:lnTo>
                  <a:lnTo>
                    <a:pt x="397267" y="354706"/>
                  </a:lnTo>
                  <a:lnTo>
                    <a:pt x="397917" y="354706"/>
                  </a:lnTo>
                  <a:lnTo>
                    <a:pt x="396779" y="353731"/>
                  </a:lnTo>
                  <a:lnTo>
                    <a:pt x="394828" y="351942"/>
                  </a:lnTo>
                  <a:cubicBezTo>
                    <a:pt x="381824" y="337962"/>
                    <a:pt x="368331" y="323657"/>
                    <a:pt x="349637" y="304150"/>
                  </a:cubicBezTo>
                  <a:cubicBezTo>
                    <a:pt x="341671" y="295859"/>
                    <a:pt x="333543" y="287731"/>
                    <a:pt x="325578" y="279928"/>
                  </a:cubicBezTo>
                  <a:cubicBezTo>
                    <a:pt x="320051" y="274564"/>
                    <a:pt x="314524" y="269362"/>
                    <a:pt x="308834" y="264160"/>
                  </a:cubicBezTo>
                  <a:lnTo>
                    <a:pt x="307696" y="263022"/>
                  </a:lnTo>
                  <a:lnTo>
                    <a:pt x="306558" y="262047"/>
                  </a:lnTo>
                  <a:lnTo>
                    <a:pt x="301194" y="257170"/>
                  </a:lnTo>
                  <a:cubicBezTo>
                    <a:pt x="295342" y="251806"/>
                    <a:pt x="289490" y="246604"/>
                    <a:pt x="283475" y="241402"/>
                  </a:cubicBezTo>
                  <a:lnTo>
                    <a:pt x="283475" y="241402"/>
                  </a:lnTo>
                  <a:lnTo>
                    <a:pt x="282500" y="242540"/>
                  </a:lnTo>
                  <a:cubicBezTo>
                    <a:pt x="280874" y="243840"/>
                    <a:pt x="279248" y="245141"/>
                    <a:pt x="277622" y="246278"/>
                  </a:cubicBezTo>
                  <a:cubicBezTo>
                    <a:pt x="281849" y="251806"/>
                    <a:pt x="286076" y="257658"/>
                    <a:pt x="289814" y="263185"/>
                  </a:cubicBezTo>
                  <a:cubicBezTo>
                    <a:pt x="300218" y="277815"/>
                    <a:pt x="310297" y="293583"/>
                    <a:pt x="318425" y="306426"/>
                  </a:cubicBezTo>
                  <a:lnTo>
                    <a:pt x="319076" y="307401"/>
                  </a:lnTo>
                  <a:lnTo>
                    <a:pt x="319400" y="307889"/>
                  </a:lnTo>
                  <a:cubicBezTo>
                    <a:pt x="320864" y="310165"/>
                    <a:pt x="321189" y="312766"/>
                    <a:pt x="320701" y="315529"/>
                  </a:cubicBezTo>
                  <a:cubicBezTo>
                    <a:pt x="320051" y="318293"/>
                    <a:pt x="318262" y="320568"/>
                    <a:pt x="315987" y="322031"/>
                  </a:cubicBezTo>
                  <a:cubicBezTo>
                    <a:pt x="314361" y="323007"/>
                    <a:pt x="312573" y="323494"/>
                    <a:pt x="310785" y="323494"/>
                  </a:cubicBezTo>
                  <a:cubicBezTo>
                    <a:pt x="307208" y="323494"/>
                    <a:pt x="303958" y="321706"/>
                    <a:pt x="302006" y="318618"/>
                  </a:cubicBezTo>
                  <a:cubicBezTo>
                    <a:pt x="291603" y="302687"/>
                    <a:pt x="280224" y="285618"/>
                    <a:pt x="267869" y="268224"/>
                  </a:cubicBezTo>
                  <a:lnTo>
                    <a:pt x="263155" y="261722"/>
                  </a:lnTo>
                  <a:lnTo>
                    <a:pt x="263155" y="262860"/>
                  </a:lnTo>
                  <a:lnTo>
                    <a:pt x="263480" y="264485"/>
                  </a:lnTo>
                  <a:lnTo>
                    <a:pt x="263480" y="268712"/>
                  </a:lnTo>
                  <a:cubicBezTo>
                    <a:pt x="263642" y="280416"/>
                    <a:pt x="263480" y="290332"/>
                    <a:pt x="262992" y="300086"/>
                  </a:cubicBezTo>
                  <a:lnTo>
                    <a:pt x="262992" y="301061"/>
                  </a:lnTo>
                  <a:cubicBezTo>
                    <a:pt x="262341" y="310002"/>
                    <a:pt x="261854" y="321219"/>
                    <a:pt x="260554" y="332110"/>
                  </a:cubicBezTo>
                  <a:cubicBezTo>
                    <a:pt x="259741" y="339913"/>
                    <a:pt x="258766" y="347553"/>
                    <a:pt x="257628" y="355194"/>
                  </a:cubicBezTo>
                  <a:lnTo>
                    <a:pt x="257302" y="358120"/>
                  </a:lnTo>
                  <a:lnTo>
                    <a:pt x="257302" y="359583"/>
                  </a:lnTo>
                  <a:cubicBezTo>
                    <a:pt x="256327" y="364622"/>
                    <a:pt x="255514" y="370962"/>
                    <a:pt x="254376" y="376814"/>
                  </a:cubicBezTo>
                  <a:cubicBezTo>
                    <a:pt x="249012" y="406725"/>
                    <a:pt x="242672" y="433060"/>
                    <a:pt x="235194" y="457281"/>
                  </a:cubicBezTo>
                  <a:cubicBezTo>
                    <a:pt x="233893" y="461996"/>
                    <a:pt x="229829" y="465084"/>
                    <a:pt x="225278" y="465084"/>
                  </a:cubicBezTo>
                  <a:cubicBezTo>
                    <a:pt x="224303" y="465084"/>
                    <a:pt x="223490" y="465084"/>
                    <a:pt x="222678" y="464597"/>
                  </a:cubicBezTo>
                  <a:close/>
                </a:path>
              </a:pathLst>
            </a:custGeom>
            <a:solidFill>
              <a:srgbClr val="FEA964"/>
            </a:solidFill>
            <a:ln w="1625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4091484-F651-8F2A-259F-BE783B097CFB}"/>
                </a:ext>
              </a:extLst>
            </p:cNvPr>
            <p:cNvSpPr/>
            <p:nvPr/>
          </p:nvSpPr>
          <p:spPr>
            <a:xfrm>
              <a:off x="748271" y="3711964"/>
              <a:ext cx="331254" cy="364593"/>
            </a:xfrm>
            <a:custGeom>
              <a:avLst/>
              <a:gdLst>
                <a:gd name="connsiteX0" fmla="*/ 9746 w 331254"/>
                <a:gd name="connsiteY0" fmla="*/ 237960 h 364593"/>
                <a:gd name="connsiteX1" fmla="*/ 5357 w 331254"/>
                <a:gd name="connsiteY1" fmla="*/ 234708 h 364593"/>
                <a:gd name="connsiteX2" fmla="*/ 2593 w 331254"/>
                <a:gd name="connsiteY2" fmla="*/ 226905 h 364593"/>
                <a:gd name="connsiteX3" fmla="*/ 1293 w 331254"/>
                <a:gd name="connsiteY3" fmla="*/ 210324 h 364593"/>
                <a:gd name="connsiteX4" fmla="*/ 317 w 331254"/>
                <a:gd name="connsiteY4" fmla="*/ 176349 h 364593"/>
                <a:gd name="connsiteX5" fmla="*/ 1618 w 331254"/>
                <a:gd name="connsiteY5" fmla="*/ 112625 h 364593"/>
                <a:gd name="connsiteX6" fmla="*/ 10884 w 331254"/>
                <a:gd name="connsiteY6" fmla="*/ 46952 h 364593"/>
                <a:gd name="connsiteX7" fmla="*/ 15273 w 331254"/>
                <a:gd name="connsiteY7" fmla="*/ 34597 h 364593"/>
                <a:gd name="connsiteX8" fmla="*/ 28928 w 331254"/>
                <a:gd name="connsiteY8" fmla="*/ 26144 h 364593"/>
                <a:gd name="connsiteX9" fmla="*/ 53637 w 331254"/>
                <a:gd name="connsiteY9" fmla="*/ 46952 h 364593"/>
                <a:gd name="connsiteX10" fmla="*/ 63391 w 331254"/>
                <a:gd name="connsiteY10" fmla="*/ 78488 h 364593"/>
                <a:gd name="connsiteX11" fmla="*/ 65341 w 331254"/>
                <a:gd name="connsiteY11" fmla="*/ 94582 h 364593"/>
                <a:gd name="connsiteX12" fmla="*/ 66642 w 331254"/>
                <a:gd name="connsiteY12" fmla="*/ 111000 h 364593"/>
                <a:gd name="connsiteX13" fmla="*/ 65991 w 331254"/>
                <a:gd name="connsiteY13" fmla="*/ 144162 h 364593"/>
                <a:gd name="connsiteX14" fmla="*/ 65016 w 331254"/>
                <a:gd name="connsiteY14" fmla="*/ 160744 h 364593"/>
                <a:gd name="connsiteX15" fmla="*/ 75420 w 331254"/>
                <a:gd name="connsiteY15" fmla="*/ 138798 h 364593"/>
                <a:gd name="connsiteX16" fmla="*/ 106306 w 331254"/>
                <a:gd name="connsiteY16" fmla="*/ 76863 h 364593"/>
                <a:gd name="connsiteX17" fmla="*/ 139469 w 331254"/>
                <a:gd name="connsiteY17" fmla="*/ 19967 h 364593"/>
                <a:gd name="connsiteX18" fmla="*/ 145158 w 331254"/>
                <a:gd name="connsiteY18" fmla="*/ 12163 h 364593"/>
                <a:gd name="connsiteX19" fmla="*/ 156700 w 331254"/>
                <a:gd name="connsiteY19" fmla="*/ 3223 h 364593"/>
                <a:gd name="connsiteX20" fmla="*/ 172143 w 331254"/>
                <a:gd name="connsiteY20" fmla="*/ 784 h 364593"/>
                <a:gd name="connsiteX21" fmla="*/ 179783 w 331254"/>
                <a:gd name="connsiteY21" fmla="*/ 5011 h 364593"/>
                <a:gd name="connsiteX22" fmla="*/ 186936 w 331254"/>
                <a:gd name="connsiteY22" fmla="*/ 12488 h 364593"/>
                <a:gd name="connsiteX23" fmla="*/ 195389 w 331254"/>
                <a:gd name="connsiteY23" fmla="*/ 35735 h 364593"/>
                <a:gd name="connsiteX24" fmla="*/ 196039 w 331254"/>
                <a:gd name="connsiteY24" fmla="*/ 51341 h 364593"/>
                <a:gd name="connsiteX25" fmla="*/ 195714 w 331254"/>
                <a:gd name="connsiteY25" fmla="*/ 60607 h 364593"/>
                <a:gd name="connsiteX26" fmla="*/ 193926 w 331254"/>
                <a:gd name="connsiteY26" fmla="*/ 76700 h 364593"/>
                <a:gd name="connsiteX27" fmla="*/ 190512 w 331254"/>
                <a:gd name="connsiteY27" fmla="*/ 94256 h 364593"/>
                <a:gd name="connsiteX28" fmla="*/ 185798 w 331254"/>
                <a:gd name="connsiteY28" fmla="*/ 110675 h 364593"/>
                <a:gd name="connsiteX29" fmla="*/ 180759 w 331254"/>
                <a:gd name="connsiteY29" fmla="*/ 125468 h 364593"/>
                <a:gd name="connsiteX30" fmla="*/ 167917 w 331254"/>
                <a:gd name="connsiteY30" fmla="*/ 156680 h 364593"/>
                <a:gd name="connsiteX31" fmla="*/ 152311 w 331254"/>
                <a:gd name="connsiteY31" fmla="*/ 185777 h 364593"/>
                <a:gd name="connsiteX32" fmla="*/ 114597 w 331254"/>
                <a:gd name="connsiteY32" fmla="*/ 240235 h 364593"/>
                <a:gd name="connsiteX33" fmla="*/ 130690 w 331254"/>
                <a:gd name="connsiteY33" fmla="*/ 226580 h 364593"/>
                <a:gd name="connsiteX34" fmla="*/ 186611 w 331254"/>
                <a:gd name="connsiteY34" fmla="*/ 183990 h 364593"/>
                <a:gd name="connsiteX35" fmla="*/ 245620 w 331254"/>
                <a:gd name="connsiteY35" fmla="*/ 146600 h 364593"/>
                <a:gd name="connsiteX36" fmla="*/ 277645 w 331254"/>
                <a:gd name="connsiteY36" fmla="*/ 130019 h 364593"/>
                <a:gd name="connsiteX37" fmla="*/ 293250 w 331254"/>
                <a:gd name="connsiteY37" fmla="*/ 123842 h 364593"/>
                <a:gd name="connsiteX38" fmla="*/ 301866 w 331254"/>
                <a:gd name="connsiteY38" fmla="*/ 121729 h 364593"/>
                <a:gd name="connsiteX39" fmla="*/ 316334 w 331254"/>
                <a:gd name="connsiteY39" fmla="*/ 121241 h 364593"/>
                <a:gd name="connsiteX40" fmla="*/ 327713 w 331254"/>
                <a:gd name="connsiteY40" fmla="*/ 130344 h 364593"/>
                <a:gd name="connsiteX41" fmla="*/ 330639 w 331254"/>
                <a:gd name="connsiteY41" fmla="*/ 137497 h 364593"/>
                <a:gd name="connsiteX42" fmla="*/ 330639 w 331254"/>
                <a:gd name="connsiteY42" fmla="*/ 148064 h 364593"/>
                <a:gd name="connsiteX43" fmla="*/ 319748 w 331254"/>
                <a:gd name="connsiteY43" fmla="*/ 173911 h 364593"/>
                <a:gd name="connsiteX44" fmla="*/ 309994 w 331254"/>
                <a:gd name="connsiteY44" fmla="*/ 188866 h 364593"/>
                <a:gd name="connsiteX45" fmla="*/ 304630 w 331254"/>
                <a:gd name="connsiteY45" fmla="*/ 195531 h 364593"/>
                <a:gd name="connsiteX46" fmla="*/ 299103 w 331254"/>
                <a:gd name="connsiteY46" fmla="*/ 201871 h 364593"/>
                <a:gd name="connsiteX47" fmla="*/ 285773 w 331254"/>
                <a:gd name="connsiteY47" fmla="*/ 215363 h 364593"/>
                <a:gd name="connsiteX48" fmla="*/ 273418 w 331254"/>
                <a:gd name="connsiteY48" fmla="*/ 226255 h 364593"/>
                <a:gd name="connsiteX49" fmla="*/ 244807 w 331254"/>
                <a:gd name="connsiteY49" fmla="*/ 246413 h 364593"/>
                <a:gd name="connsiteX50" fmla="*/ 218473 w 331254"/>
                <a:gd name="connsiteY50" fmla="*/ 263156 h 364593"/>
                <a:gd name="connsiteX51" fmla="*/ 190512 w 331254"/>
                <a:gd name="connsiteY51" fmla="*/ 278112 h 364593"/>
                <a:gd name="connsiteX52" fmla="*/ 163202 w 331254"/>
                <a:gd name="connsiteY52" fmla="*/ 290304 h 364593"/>
                <a:gd name="connsiteX53" fmla="*/ 154262 w 331254"/>
                <a:gd name="connsiteY53" fmla="*/ 293880 h 364593"/>
                <a:gd name="connsiteX54" fmla="*/ 166291 w 331254"/>
                <a:gd name="connsiteY54" fmla="*/ 291604 h 364593"/>
                <a:gd name="connsiteX55" fmla="*/ 201079 w 331254"/>
                <a:gd name="connsiteY55" fmla="*/ 284939 h 364593"/>
                <a:gd name="connsiteX56" fmla="*/ 270004 w 331254"/>
                <a:gd name="connsiteY56" fmla="*/ 274210 h 364593"/>
                <a:gd name="connsiteX57" fmla="*/ 287073 w 331254"/>
                <a:gd name="connsiteY57" fmla="*/ 273072 h 364593"/>
                <a:gd name="connsiteX58" fmla="*/ 297477 w 331254"/>
                <a:gd name="connsiteY58" fmla="*/ 273722 h 364593"/>
                <a:gd name="connsiteX59" fmla="*/ 311782 w 331254"/>
                <a:gd name="connsiteY59" fmla="*/ 280225 h 364593"/>
                <a:gd name="connsiteX60" fmla="*/ 318935 w 331254"/>
                <a:gd name="connsiteY60" fmla="*/ 292580 h 364593"/>
                <a:gd name="connsiteX61" fmla="*/ 319585 w 331254"/>
                <a:gd name="connsiteY61" fmla="*/ 299895 h 364593"/>
                <a:gd name="connsiteX62" fmla="*/ 316659 w 331254"/>
                <a:gd name="connsiteY62" fmla="*/ 309974 h 364593"/>
                <a:gd name="connsiteX63" fmla="*/ 306905 w 331254"/>
                <a:gd name="connsiteY63" fmla="*/ 324441 h 364593"/>
                <a:gd name="connsiteX64" fmla="*/ 300403 w 331254"/>
                <a:gd name="connsiteY64" fmla="*/ 331106 h 364593"/>
                <a:gd name="connsiteX65" fmla="*/ 286098 w 331254"/>
                <a:gd name="connsiteY65" fmla="*/ 342160 h 364593"/>
                <a:gd name="connsiteX66" fmla="*/ 271142 w 331254"/>
                <a:gd name="connsiteY66" fmla="*/ 350614 h 364593"/>
                <a:gd name="connsiteX67" fmla="*/ 255211 w 331254"/>
                <a:gd name="connsiteY67" fmla="*/ 357116 h 364593"/>
                <a:gd name="connsiteX68" fmla="*/ 237492 w 331254"/>
                <a:gd name="connsiteY68" fmla="*/ 361505 h 364593"/>
                <a:gd name="connsiteX69" fmla="*/ 203192 w 331254"/>
                <a:gd name="connsiteY69" fmla="*/ 364593 h 364593"/>
                <a:gd name="connsiteX70" fmla="*/ 198153 w 331254"/>
                <a:gd name="connsiteY70" fmla="*/ 364593 h 364593"/>
                <a:gd name="connsiteX71" fmla="*/ 178158 w 331254"/>
                <a:gd name="connsiteY71" fmla="*/ 363456 h 364593"/>
                <a:gd name="connsiteX72" fmla="*/ 157838 w 331254"/>
                <a:gd name="connsiteY72" fmla="*/ 361343 h 364593"/>
                <a:gd name="connsiteX73" fmla="*/ 147922 w 331254"/>
                <a:gd name="connsiteY73" fmla="*/ 350288 h 364593"/>
                <a:gd name="connsiteX74" fmla="*/ 158976 w 331254"/>
                <a:gd name="connsiteY74" fmla="*/ 338909 h 364593"/>
                <a:gd name="connsiteX75" fmla="*/ 191975 w 331254"/>
                <a:gd name="connsiteY75" fmla="*/ 340697 h 364593"/>
                <a:gd name="connsiteX76" fmla="*/ 193926 w 331254"/>
                <a:gd name="connsiteY76" fmla="*/ 340697 h 364593"/>
                <a:gd name="connsiteX77" fmla="*/ 224325 w 331254"/>
                <a:gd name="connsiteY77" fmla="*/ 340209 h 364593"/>
                <a:gd name="connsiteX78" fmla="*/ 222862 w 331254"/>
                <a:gd name="connsiteY78" fmla="*/ 340209 h 364593"/>
                <a:gd name="connsiteX79" fmla="*/ 241394 w 331254"/>
                <a:gd name="connsiteY79" fmla="*/ 337446 h 364593"/>
                <a:gd name="connsiteX80" fmla="*/ 250822 w 331254"/>
                <a:gd name="connsiteY80" fmla="*/ 334682 h 364593"/>
                <a:gd name="connsiteX81" fmla="*/ 267566 w 331254"/>
                <a:gd name="connsiteY81" fmla="*/ 327530 h 364593"/>
                <a:gd name="connsiteX82" fmla="*/ 278457 w 331254"/>
                <a:gd name="connsiteY82" fmla="*/ 320703 h 364593"/>
                <a:gd name="connsiteX83" fmla="*/ 285447 w 331254"/>
                <a:gd name="connsiteY83" fmla="*/ 315176 h 364593"/>
                <a:gd name="connsiteX84" fmla="*/ 293738 w 331254"/>
                <a:gd name="connsiteY84" fmla="*/ 306560 h 364593"/>
                <a:gd name="connsiteX85" fmla="*/ 295201 w 331254"/>
                <a:gd name="connsiteY85" fmla="*/ 304609 h 364593"/>
                <a:gd name="connsiteX86" fmla="*/ 297314 w 331254"/>
                <a:gd name="connsiteY86" fmla="*/ 300708 h 364593"/>
                <a:gd name="connsiteX87" fmla="*/ 298452 w 331254"/>
                <a:gd name="connsiteY87" fmla="*/ 297944 h 364593"/>
                <a:gd name="connsiteX88" fmla="*/ 298452 w 331254"/>
                <a:gd name="connsiteY88" fmla="*/ 297294 h 364593"/>
                <a:gd name="connsiteX89" fmla="*/ 298615 w 331254"/>
                <a:gd name="connsiteY89" fmla="*/ 297294 h 364593"/>
                <a:gd name="connsiteX90" fmla="*/ 298290 w 331254"/>
                <a:gd name="connsiteY90" fmla="*/ 295181 h 364593"/>
                <a:gd name="connsiteX91" fmla="*/ 295526 w 331254"/>
                <a:gd name="connsiteY91" fmla="*/ 293555 h 364593"/>
                <a:gd name="connsiteX92" fmla="*/ 294876 w 331254"/>
                <a:gd name="connsiteY92" fmla="*/ 293230 h 364593"/>
                <a:gd name="connsiteX93" fmla="*/ 294063 w 331254"/>
                <a:gd name="connsiteY93" fmla="*/ 293230 h 364593"/>
                <a:gd name="connsiteX94" fmla="*/ 291950 w 331254"/>
                <a:gd name="connsiteY94" fmla="*/ 292742 h 364593"/>
                <a:gd name="connsiteX95" fmla="*/ 274068 w 331254"/>
                <a:gd name="connsiteY95" fmla="*/ 293230 h 364593"/>
                <a:gd name="connsiteX96" fmla="*/ 275369 w 331254"/>
                <a:gd name="connsiteY96" fmla="*/ 293230 h 364593"/>
                <a:gd name="connsiteX97" fmla="*/ 207094 w 331254"/>
                <a:gd name="connsiteY97" fmla="*/ 303633 h 364593"/>
                <a:gd name="connsiteX98" fmla="*/ 138168 w 331254"/>
                <a:gd name="connsiteY98" fmla="*/ 315988 h 364593"/>
                <a:gd name="connsiteX99" fmla="*/ 123538 w 331254"/>
                <a:gd name="connsiteY99" fmla="*/ 315825 h 364593"/>
                <a:gd name="connsiteX100" fmla="*/ 116223 w 331254"/>
                <a:gd name="connsiteY100" fmla="*/ 308836 h 364593"/>
                <a:gd name="connsiteX101" fmla="*/ 116223 w 331254"/>
                <a:gd name="connsiteY101" fmla="*/ 308836 h 364593"/>
                <a:gd name="connsiteX102" fmla="*/ 121587 w 331254"/>
                <a:gd name="connsiteY102" fmla="*/ 296806 h 364593"/>
                <a:gd name="connsiteX103" fmla="*/ 120449 w 331254"/>
                <a:gd name="connsiteY103" fmla="*/ 294856 h 364593"/>
                <a:gd name="connsiteX104" fmla="*/ 124676 w 331254"/>
                <a:gd name="connsiteY104" fmla="*/ 281200 h 364593"/>
                <a:gd name="connsiteX105" fmla="*/ 161252 w 331254"/>
                <a:gd name="connsiteY105" fmla="*/ 265432 h 364593"/>
                <a:gd name="connsiteX106" fmla="*/ 198153 w 331254"/>
                <a:gd name="connsiteY106" fmla="*/ 248363 h 364593"/>
                <a:gd name="connsiteX107" fmla="*/ 254073 w 331254"/>
                <a:gd name="connsiteY107" fmla="*/ 212925 h 364593"/>
                <a:gd name="connsiteX108" fmla="*/ 264965 w 331254"/>
                <a:gd name="connsiteY108" fmla="*/ 204472 h 364593"/>
                <a:gd name="connsiteX109" fmla="*/ 274556 w 331254"/>
                <a:gd name="connsiteY109" fmla="*/ 195856 h 364593"/>
                <a:gd name="connsiteX110" fmla="*/ 289186 w 331254"/>
                <a:gd name="connsiteY110" fmla="*/ 180576 h 364593"/>
                <a:gd name="connsiteX111" fmla="*/ 294063 w 331254"/>
                <a:gd name="connsiteY111" fmla="*/ 174399 h 364593"/>
                <a:gd name="connsiteX112" fmla="*/ 299590 w 331254"/>
                <a:gd name="connsiteY112" fmla="*/ 166271 h 364593"/>
                <a:gd name="connsiteX113" fmla="*/ 307393 w 331254"/>
                <a:gd name="connsiteY113" fmla="*/ 152290 h 364593"/>
                <a:gd name="connsiteX114" fmla="*/ 309506 w 331254"/>
                <a:gd name="connsiteY114" fmla="*/ 146926 h 364593"/>
                <a:gd name="connsiteX115" fmla="*/ 310157 w 331254"/>
                <a:gd name="connsiteY115" fmla="*/ 144000 h 364593"/>
                <a:gd name="connsiteX116" fmla="*/ 310157 w 331254"/>
                <a:gd name="connsiteY116" fmla="*/ 144650 h 364593"/>
                <a:gd name="connsiteX117" fmla="*/ 310157 w 331254"/>
                <a:gd name="connsiteY117" fmla="*/ 143512 h 364593"/>
                <a:gd name="connsiteX118" fmla="*/ 310157 w 331254"/>
                <a:gd name="connsiteY118" fmla="*/ 143512 h 364593"/>
                <a:gd name="connsiteX119" fmla="*/ 310319 w 331254"/>
                <a:gd name="connsiteY119" fmla="*/ 141887 h 364593"/>
                <a:gd name="connsiteX120" fmla="*/ 310319 w 331254"/>
                <a:gd name="connsiteY120" fmla="*/ 141073 h 364593"/>
                <a:gd name="connsiteX121" fmla="*/ 310319 w 331254"/>
                <a:gd name="connsiteY121" fmla="*/ 141073 h 364593"/>
                <a:gd name="connsiteX122" fmla="*/ 309831 w 331254"/>
                <a:gd name="connsiteY122" fmla="*/ 139936 h 364593"/>
                <a:gd name="connsiteX123" fmla="*/ 308856 w 331254"/>
                <a:gd name="connsiteY123" fmla="*/ 139936 h 364593"/>
                <a:gd name="connsiteX124" fmla="*/ 303979 w 331254"/>
                <a:gd name="connsiteY124" fmla="*/ 140749 h 364593"/>
                <a:gd name="connsiteX125" fmla="*/ 294388 w 331254"/>
                <a:gd name="connsiteY125" fmla="*/ 143350 h 364593"/>
                <a:gd name="connsiteX126" fmla="*/ 273906 w 331254"/>
                <a:gd name="connsiteY126" fmla="*/ 152941 h 364593"/>
                <a:gd name="connsiteX127" fmla="*/ 234891 w 331254"/>
                <a:gd name="connsiteY127" fmla="*/ 174886 h 364593"/>
                <a:gd name="connsiteX128" fmla="*/ 197015 w 331254"/>
                <a:gd name="connsiteY128" fmla="*/ 200083 h 364593"/>
                <a:gd name="connsiteX129" fmla="*/ 197340 w 331254"/>
                <a:gd name="connsiteY129" fmla="*/ 200083 h 364593"/>
                <a:gd name="connsiteX130" fmla="*/ 196690 w 331254"/>
                <a:gd name="connsiteY130" fmla="*/ 200408 h 364593"/>
                <a:gd name="connsiteX131" fmla="*/ 196202 w 331254"/>
                <a:gd name="connsiteY131" fmla="*/ 200733 h 364593"/>
                <a:gd name="connsiteX132" fmla="*/ 196365 w 331254"/>
                <a:gd name="connsiteY132" fmla="*/ 200733 h 364593"/>
                <a:gd name="connsiteX133" fmla="*/ 150523 w 331254"/>
                <a:gd name="connsiteY133" fmla="*/ 235359 h 364593"/>
                <a:gd name="connsiteX134" fmla="*/ 104356 w 331254"/>
                <a:gd name="connsiteY134" fmla="*/ 275348 h 364593"/>
                <a:gd name="connsiteX135" fmla="*/ 105331 w 331254"/>
                <a:gd name="connsiteY135" fmla="*/ 274536 h 364593"/>
                <a:gd name="connsiteX136" fmla="*/ 96715 w 331254"/>
                <a:gd name="connsiteY136" fmla="*/ 282664 h 364593"/>
                <a:gd name="connsiteX137" fmla="*/ 94114 w 331254"/>
                <a:gd name="connsiteY137" fmla="*/ 285752 h 364593"/>
                <a:gd name="connsiteX138" fmla="*/ 92326 w 331254"/>
                <a:gd name="connsiteY138" fmla="*/ 287053 h 364593"/>
                <a:gd name="connsiteX139" fmla="*/ 78509 w 331254"/>
                <a:gd name="connsiteY139" fmla="*/ 283801 h 364593"/>
                <a:gd name="connsiteX140" fmla="*/ 78509 w 331254"/>
                <a:gd name="connsiteY140" fmla="*/ 283801 h 364593"/>
                <a:gd name="connsiteX141" fmla="*/ 78346 w 331254"/>
                <a:gd name="connsiteY141" fmla="*/ 273560 h 364593"/>
                <a:gd name="connsiteX142" fmla="*/ 80134 w 331254"/>
                <a:gd name="connsiteY142" fmla="*/ 271121 h 364593"/>
                <a:gd name="connsiteX143" fmla="*/ 77858 w 331254"/>
                <a:gd name="connsiteY143" fmla="*/ 269821 h 364593"/>
                <a:gd name="connsiteX144" fmla="*/ 75583 w 331254"/>
                <a:gd name="connsiteY144" fmla="*/ 255191 h 364593"/>
                <a:gd name="connsiteX145" fmla="*/ 102567 w 331254"/>
                <a:gd name="connsiteY145" fmla="*/ 219590 h 364593"/>
                <a:gd name="connsiteX146" fmla="*/ 128252 w 331254"/>
                <a:gd name="connsiteY146" fmla="*/ 183990 h 364593"/>
                <a:gd name="connsiteX147" fmla="*/ 149710 w 331254"/>
                <a:gd name="connsiteY147" fmla="*/ 145788 h 364593"/>
                <a:gd name="connsiteX148" fmla="*/ 157675 w 331254"/>
                <a:gd name="connsiteY148" fmla="*/ 126931 h 364593"/>
                <a:gd name="connsiteX149" fmla="*/ 164828 w 331254"/>
                <a:gd name="connsiteY149" fmla="*/ 106936 h 364593"/>
                <a:gd name="connsiteX150" fmla="*/ 168567 w 331254"/>
                <a:gd name="connsiteY150" fmla="*/ 94744 h 364593"/>
                <a:gd name="connsiteX151" fmla="*/ 172143 w 331254"/>
                <a:gd name="connsiteY151" fmla="*/ 80113 h 364593"/>
                <a:gd name="connsiteX152" fmla="*/ 174094 w 331254"/>
                <a:gd name="connsiteY152" fmla="*/ 67921 h 364593"/>
                <a:gd name="connsiteX153" fmla="*/ 175232 w 331254"/>
                <a:gd name="connsiteY153" fmla="*/ 55242 h 364593"/>
                <a:gd name="connsiteX154" fmla="*/ 175232 w 331254"/>
                <a:gd name="connsiteY154" fmla="*/ 40774 h 364593"/>
                <a:gd name="connsiteX155" fmla="*/ 174419 w 331254"/>
                <a:gd name="connsiteY155" fmla="*/ 35572 h 364593"/>
                <a:gd name="connsiteX156" fmla="*/ 172631 w 331254"/>
                <a:gd name="connsiteY156" fmla="*/ 29558 h 364593"/>
                <a:gd name="connsiteX157" fmla="*/ 170192 w 331254"/>
                <a:gd name="connsiteY157" fmla="*/ 24031 h 364593"/>
                <a:gd name="connsiteX158" fmla="*/ 169380 w 331254"/>
                <a:gd name="connsiteY158" fmla="*/ 22730 h 364593"/>
                <a:gd name="connsiteX159" fmla="*/ 168892 w 331254"/>
                <a:gd name="connsiteY159" fmla="*/ 22080 h 364593"/>
                <a:gd name="connsiteX160" fmla="*/ 168079 w 331254"/>
                <a:gd name="connsiteY160" fmla="*/ 21267 h 364593"/>
                <a:gd name="connsiteX161" fmla="*/ 166291 w 331254"/>
                <a:gd name="connsiteY161" fmla="*/ 19967 h 364593"/>
                <a:gd name="connsiteX162" fmla="*/ 162715 w 331254"/>
                <a:gd name="connsiteY162" fmla="*/ 22080 h 364593"/>
                <a:gd name="connsiteX163" fmla="*/ 160764 w 331254"/>
                <a:gd name="connsiteY163" fmla="*/ 23705 h 364593"/>
                <a:gd name="connsiteX164" fmla="*/ 159789 w 331254"/>
                <a:gd name="connsiteY164" fmla="*/ 24680 h 364593"/>
                <a:gd name="connsiteX165" fmla="*/ 149710 w 331254"/>
                <a:gd name="connsiteY165" fmla="*/ 39636 h 364593"/>
                <a:gd name="connsiteX166" fmla="*/ 150360 w 331254"/>
                <a:gd name="connsiteY166" fmla="*/ 38498 h 364593"/>
                <a:gd name="connsiteX167" fmla="*/ 134267 w 331254"/>
                <a:gd name="connsiteY167" fmla="*/ 66296 h 364593"/>
                <a:gd name="connsiteX168" fmla="*/ 118823 w 331254"/>
                <a:gd name="connsiteY168" fmla="*/ 95232 h 364593"/>
                <a:gd name="connsiteX169" fmla="*/ 88587 w 331254"/>
                <a:gd name="connsiteY169" fmla="*/ 157167 h 364593"/>
                <a:gd name="connsiteX170" fmla="*/ 84848 w 331254"/>
                <a:gd name="connsiteY170" fmla="*/ 165133 h 364593"/>
                <a:gd name="connsiteX171" fmla="*/ 85499 w 331254"/>
                <a:gd name="connsiteY171" fmla="*/ 163994 h 364593"/>
                <a:gd name="connsiteX172" fmla="*/ 54450 w 331254"/>
                <a:gd name="connsiteY172" fmla="*/ 237309 h 364593"/>
                <a:gd name="connsiteX173" fmla="*/ 52011 w 331254"/>
                <a:gd name="connsiteY173" fmla="*/ 246088 h 364593"/>
                <a:gd name="connsiteX174" fmla="*/ 49898 w 331254"/>
                <a:gd name="connsiteY174" fmla="*/ 256328 h 364593"/>
                <a:gd name="connsiteX175" fmla="*/ 42420 w 331254"/>
                <a:gd name="connsiteY175" fmla="*/ 259580 h 364593"/>
                <a:gd name="connsiteX176" fmla="*/ 32179 w 331254"/>
                <a:gd name="connsiteY176" fmla="*/ 252102 h 364593"/>
                <a:gd name="connsiteX177" fmla="*/ 35105 w 331254"/>
                <a:gd name="connsiteY177" fmla="*/ 231457 h 364593"/>
                <a:gd name="connsiteX178" fmla="*/ 36080 w 331254"/>
                <a:gd name="connsiteY178" fmla="*/ 228531 h 364593"/>
                <a:gd name="connsiteX179" fmla="*/ 35593 w 331254"/>
                <a:gd name="connsiteY179" fmla="*/ 222353 h 364593"/>
                <a:gd name="connsiteX180" fmla="*/ 37543 w 331254"/>
                <a:gd name="connsiteY180" fmla="*/ 212438 h 364593"/>
                <a:gd name="connsiteX181" fmla="*/ 37543 w 331254"/>
                <a:gd name="connsiteY181" fmla="*/ 213413 h 364593"/>
                <a:gd name="connsiteX182" fmla="*/ 38031 w 331254"/>
                <a:gd name="connsiteY182" fmla="*/ 210161 h 364593"/>
                <a:gd name="connsiteX183" fmla="*/ 37869 w 331254"/>
                <a:gd name="connsiteY183" fmla="*/ 211462 h 364593"/>
                <a:gd name="connsiteX184" fmla="*/ 37869 w 331254"/>
                <a:gd name="connsiteY184" fmla="*/ 210161 h 364593"/>
                <a:gd name="connsiteX185" fmla="*/ 38031 w 331254"/>
                <a:gd name="connsiteY185" fmla="*/ 210161 h 364593"/>
                <a:gd name="connsiteX186" fmla="*/ 46322 w 331254"/>
                <a:gd name="connsiteY186" fmla="*/ 132945 h 364593"/>
                <a:gd name="connsiteX187" fmla="*/ 46322 w 331254"/>
                <a:gd name="connsiteY187" fmla="*/ 134246 h 364593"/>
                <a:gd name="connsiteX188" fmla="*/ 46647 w 331254"/>
                <a:gd name="connsiteY188" fmla="*/ 118152 h 364593"/>
                <a:gd name="connsiteX189" fmla="*/ 45997 w 331254"/>
                <a:gd name="connsiteY189" fmla="*/ 103197 h 364593"/>
                <a:gd name="connsiteX190" fmla="*/ 45997 w 331254"/>
                <a:gd name="connsiteY190" fmla="*/ 104497 h 364593"/>
                <a:gd name="connsiteX191" fmla="*/ 44696 w 331254"/>
                <a:gd name="connsiteY191" fmla="*/ 88729 h 364593"/>
                <a:gd name="connsiteX192" fmla="*/ 42258 w 331254"/>
                <a:gd name="connsiteY192" fmla="*/ 73774 h 364593"/>
                <a:gd name="connsiteX193" fmla="*/ 39007 w 331254"/>
                <a:gd name="connsiteY193" fmla="*/ 62557 h 364593"/>
                <a:gd name="connsiteX194" fmla="*/ 34455 w 331254"/>
                <a:gd name="connsiteY194" fmla="*/ 52316 h 364593"/>
                <a:gd name="connsiteX195" fmla="*/ 31529 w 331254"/>
                <a:gd name="connsiteY195" fmla="*/ 47439 h 364593"/>
                <a:gd name="connsiteX196" fmla="*/ 27302 w 331254"/>
                <a:gd name="connsiteY196" fmla="*/ 65971 h 364593"/>
                <a:gd name="connsiteX197" fmla="*/ 27627 w 331254"/>
                <a:gd name="connsiteY197" fmla="*/ 64671 h 364593"/>
                <a:gd name="connsiteX198" fmla="*/ 20962 w 331254"/>
                <a:gd name="connsiteY198" fmla="*/ 126118 h 364593"/>
                <a:gd name="connsiteX199" fmla="*/ 20312 w 331254"/>
                <a:gd name="connsiteY199" fmla="*/ 149201 h 364593"/>
                <a:gd name="connsiteX200" fmla="*/ 20637 w 331254"/>
                <a:gd name="connsiteY200" fmla="*/ 171960 h 364593"/>
                <a:gd name="connsiteX201" fmla="*/ 22263 w 331254"/>
                <a:gd name="connsiteY201" fmla="*/ 217802 h 364593"/>
                <a:gd name="connsiteX202" fmla="*/ 22913 w 331254"/>
                <a:gd name="connsiteY202" fmla="*/ 223491 h 364593"/>
                <a:gd name="connsiteX203" fmla="*/ 21125 w 331254"/>
                <a:gd name="connsiteY203" fmla="*/ 235033 h 364593"/>
                <a:gd name="connsiteX204" fmla="*/ 13647 w 331254"/>
                <a:gd name="connsiteY204" fmla="*/ 238122 h 364593"/>
                <a:gd name="connsiteX205" fmla="*/ 9908 w 331254"/>
                <a:gd name="connsiteY205" fmla="*/ 237472 h 3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331254" h="364593">
                  <a:moveTo>
                    <a:pt x="9746" y="237960"/>
                  </a:moveTo>
                  <a:cubicBezTo>
                    <a:pt x="7958" y="237309"/>
                    <a:pt x="6495" y="236008"/>
                    <a:pt x="5357" y="234708"/>
                  </a:cubicBezTo>
                  <a:cubicBezTo>
                    <a:pt x="3568" y="232595"/>
                    <a:pt x="2918" y="229669"/>
                    <a:pt x="2593" y="226905"/>
                  </a:cubicBezTo>
                  <a:cubicBezTo>
                    <a:pt x="1780" y="221378"/>
                    <a:pt x="1618" y="215851"/>
                    <a:pt x="1293" y="210324"/>
                  </a:cubicBezTo>
                  <a:cubicBezTo>
                    <a:pt x="642" y="198945"/>
                    <a:pt x="480" y="187728"/>
                    <a:pt x="317" y="176349"/>
                  </a:cubicBezTo>
                  <a:cubicBezTo>
                    <a:pt x="-170" y="155054"/>
                    <a:pt x="-333" y="133759"/>
                    <a:pt x="1618" y="112625"/>
                  </a:cubicBezTo>
                  <a:cubicBezTo>
                    <a:pt x="3731" y="90680"/>
                    <a:pt x="5682" y="68572"/>
                    <a:pt x="10884" y="46952"/>
                  </a:cubicBezTo>
                  <a:cubicBezTo>
                    <a:pt x="11859" y="42725"/>
                    <a:pt x="13159" y="38498"/>
                    <a:pt x="15273" y="34597"/>
                  </a:cubicBezTo>
                  <a:cubicBezTo>
                    <a:pt x="18036" y="29720"/>
                    <a:pt x="23563" y="26632"/>
                    <a:pt x="28928" y="26144"/>
                  </a:cubicBezTo>
                  <a:cubicBezTo>
                    <a:pt x="41445" y="25006"/>
                    <a:pt x="48923" y="37360"/>
                    <a:pt x="53637" y="46952"/>
                  </a:cubicBezTo>
                  <a:cubicBezTo>
                    <a:pt x="58514" y="56867"/>
                    <a:pt x="61765" y="67597"/>
                    <a:pt x="63391" y="78488"/>
                  </a:cubicBezTo>
                  <a:cubicBezTo>
                    <a:pt x="64203" y="83853"/>
                    <a:pt x="64854" y="89217"/>
                    <a:pt x="65341" y="94582"/>
                  </a:cubicBezTo>
                  <a:cubicBezTo>
                    <a:pt x="65829" y="99946"/>
                    <a:pt x="66479" y="105473"/>
                    <a:pt x="66642" y="111000"/>
                  </a:cubicBezTo>
                  <a:cubicBezTo>
                    <a:pt x="66967" y="122054"/>
                    <a:pt x="66642" y="133108"/>
                    <a:pt x="65991" y="144162"/>
                  </a:cubicBezTo>
                  <a:cubicBezTo>
                    <a:pt x="65666" y="149689"/>
                    <a:pt x="65341" y="155216"/>
                    <a:pt x="65016" y="160744"/>
                  </a:cubicBezTo>
                  <a:cubicBezTo>
                    <a:pt x="68430" y="153428"/>
                    <a:pt x="71844" y="146113"/>
                    <a:pt x="75420" y="138798"/>
                  </a:cubicBezTo>
                  <a:cubicBezTo>
                    <a:pt x="85336" y="117990"/>
                    <a:pt x="95415" y="97183"/>
                    <a:pt x="106306" y="76863"/>
                  </a:cubicBezTo>
                  <a:cubicBezTo>
                    <a:pt x="116548" y="57518"/>
                    <a:pt x="127114" y="38173"/>
                    <a:pt x="139469" y="19967"/>
                  </a:cubicBezTo>
                  <a:cubicBezTo>
                    <a:pt x="141257" y="17366"/>
                    <a:pt x="143045" y="14602"/>
                    <a:pt x="145158" y="12163"/>
                  </a:cubicBezTo>
                  <a:cubicBezTo>
                    <a:pt x="148409" y="8424"/>
                    <a:pt x="152473" y="5661"/>
                    <a:pt x="156700" y="3223"/>
                  </a:cubicBezTo>
                  <a:cubicBezTo>
                    <a:pt x="161414" y="459"/>
                    <a:pt x="166779" y="-1004"/>
                    <a:pt x="172143" y="784"/>
                  </a:cubicBezTo>
                  <a:cubicBezTo>
                    <a:pt x="174907" y="1760"/>
                    <a:pt x="177345" y="3223"/>
                    <a:pt x="179783" y="5011"/>
                  </a:cubicBezTo>
                  <a:cubicBezTo>
                    <a:pt x="182547" y="6961"/>
                    <a:pt x="185148" y="9562"/>
                    <a:pt x="186936" y="12488"/>
                  </a:cubicBezTo>
                  <a:cubicBezTo>
                    <a:pt x="191325" y="19479"/>
                    <a:pt x="193926" y="27607"/>
                    <a:pt x="195389" y="35735"/>
                  </a:cubicBezTo>
                  <a:cubicBezTo>
                    <a:pt x="196202" y="40936"/>
                    <a:pt x="196202" y="46138"/>
                    <a:pt x="196039" y="51341"/>
                  </a:cubicBezTo>
                  <a:cubicBezTo>
                    <a:pt x="196039" y="54429"/>
                    <a:pt x="195877" y="57518"/>
                    <a:pt x="195714" y="60607"/>
                  </a:cubicBezTo>
                  <a:cubicBezTo>
                    <a:pt x="195389" y="65971"/>
                    <a:pt x="194902" y="71336"/>
                    <a:pt x="193926" y="76700"/>
                  </a:cubicBezTo>
                  <a:cubicBezTo>
                    <a:pt x="192951" y="82552"/>
                    <a:pt x="191813" y="88404"/>
                    <a:pt x="190512" y="94256"/>
                  </a:cubicBezTo>
                  <a:cubicBezTo>
                    <a:pt x="189375" y="99784"/>
                    <a:pt x="187424" y="105311"/>
                    <a:pt x="185798" y="110675"/>
                  </a:cubicBezTo>
                  <a:cubicBezTo>
                    <a:pt x="184173" y="115714"/>
                    <a:pt x="182547" y="120591"/>
                    <a:pt x="180759" y="125468"/>
                  </a:cubicBezTo>
                  <a:cubicBezTo>
                    <a:pt x="177020" y="136034"/>
                    <a:pt x="172956" y="146763"/>
                    <a:pt x="167917" y="156680"/>
                  </a:cubicBezTo>
                  <a:cubicBezTo>
                    <a:pt x="163040" y="166433"/>
                    <a:pt x="157838" y="176186"/>
                    <a:pt x="152311" y="185777"/>
                  </a:cubicBezTo>
                  <a:cubicBezTo>
                    <a:pt x="141094" y="204960"/>
                    <a:pt x="127927" y="222679"/>
                    <a:pt x="114597" y="240235"/>
                  </a:cubicBezTo>
                  <a:cubicBezTo>
                    <a:pt x="119961" y="235683"/>
                    <a:pt x="125326" y="231132"/>
                    <a:pt x="130690" y="226580"/>
                  </a:cubicBezTo>
                  <a:cubicBezTo>
                    <a:pt x="148735" y="211624"/>
                    <a:pt x="167266" y="197320"/>
                    <a:pt x="186611" y="183990"/>
                  </a:cubicBezTo>
                  <a:cubicBezTo>
                    <a:pt x="205793" y="170659"/>
                    <a:pt x="225138" y="157817"/>
                    <a:pt x="245620" y="146600"/>
                  </a:cubicBezTo>
                  <a:cubicBezTo>
                    <a:pt x="256187" y="140911"/>
                    <a:pt x="266753" y="135222"/>
                    <a:pt x="277645" y="130019"/>
                  </a:cubicBezTo>
                  <a:cubicBezTo>
                    <a:pt x="282684" y="127581"/>
                    <a:pt x="287886" y="125305"/>
                    <a:pt x="293250" y="123842"/>
                  </a:cubicBezTo>
                  <a:cubicBezTo>
                    <a:pt x="296176" y="123030"/>
                    <a:pt x="298940" y="122216"/>
                    <a:pt x="301866" y="121729"/>
                  </a:cubicBezTo>
                  <a:cubicBezTo>
                    <a:pt x="306580" y="120916"/>
                    <a:pt x="311620" y="120104"/>
                    <a:pt x="316334" y="121241"/>
                  </a:cubicBezTo>
                  <a:cubicBezTo>
                    <a:pt x="321536" y="122542"/>
                    <a:pt x="325275" y="125793"/>
                    <a:pt x="327713" y="130344"/>
                  </a:cubicBezTo>
                  <a:cubicBezTo>
                    <a:pt x="329014" y="132621"/>
                    <a:pt x="329989" y="135059"/>
                    <a:pt x="330639" y="137497"/>
                  </a:cubicBezTo>
                  <a:cubicBezTo>
                    <a:pt x="331615" y="140911"/>
                    <a:pt x="331289" y="144650"/>
                    <a:pt x="330639" y="148064"/>
                  </a:cubicBezTo>
                  <a:cubicBezTo>
                    <a:pt x="329014" y="157329"/>
                    <a:pt x="324624" y="165945"/>
                    <a:pt x="319748" y="173911"/>
                  </a:cubicBezTo>
                  <a:cubicBezTo>
                    <a:pt x="316659" y="179112"/>
                    <a:pt x="313408" y="183990"/>
                    <a:pt x="309994" y="188866"/>
                  </a:cubicBezTo>
                  <a:cubicBezTo>
                    <a:pt x="308368" y="191142"/>
                    <a:pt x="306418" y="193418"/>
                    <a:pt x="304630" y="195531"/>
                  </a:cubicBezTo>
                  <a:cubicBezTo>
                    <a:pt x="302841" y="197645"/>
                    <a:pt x="300891" y="199758"/>
                    <a:pt x="299103" y="201871"/>
                  </a:cubicBezTo>
                  <a:cubicBezTo>
                    <a:pt x="294713" y="206585"/>
                    <a:pt x="290324" y="210975"/>
                    <a:pt x="285773" y="215363"/>
                  </a:cubicBezTo>
                  <a:cubicBezTo>
                    <a:pt x="281871" y="219103"/>
                    <a:pt x="277807" y="222841"/>
                    <a:pt x="273418" y="226255"/>
                  </a:cubicBezTo>
                  <a:cubicBezTo>
                    <a:pt x="264152" y="233245"/>
                    <a:pt x="254561" y="239910"/>
                    <a:pt x="244807" y="246413"/>
                  </a:cubicBezTo>
                  <a:cubicBezTo>
                    <a:pt x="236192" y="252264"/>
                    <a:pt x="227414" y="257792"/>
                    <a:pt x="218473" y="263156"/>
                  </a:cubicBezTo>
                  <a:cubicBezTo>
                    <a:pt x="209532" y="268520"/>
                    <a:pt x="199941" y="273398"/>
                    <a:pt x="190512" y="278112"/>
                  </a:cubicBezTo>
                  <a:cubicBezTo>
                    <a:pt x="181572" y="282501"/>
                    <a:pt x="172468" y="286565"/>
                    <a:pt x="163202" y="290304"/>
                  </a:cubicBezTo>
                  <a:cubicBezTo>
                    <a:pt x="160276" y="291441"/>
                    <a:pt x="157188" y="292742"/>
                    <a:pt x="154262" y="293880"/>
                  </a:cubicBezTo>
                  <a:cubicBezTo>
                    <a:pt x="158326" y="293230"/>
                    <a:pt x="162227" y="292417"/>
                    <a:pt x="166291" y="291604"/>
                  </a:cubicBezTo>
                  <a:cubicBezTo>
                    <a:pt x="177833" y="289328"/>
                    <a:pt x="189537" y="287053"/>
                    <a:pt x="201079" y="284939"/>
                  </a:cubicBezTo>
                  <a:cubicBezTo>
                    <a:pt x="223837" y="280712"/>
                    <a:pt x="246921" y="276648"/>
                    <a:pt x="270004" y="274210"/>
                  </a:cubicBezTo>
                  <a:cubicBezTo>
                    <a:pt x="275694" y="273560"/>
                    <a:pt x="281383" y="272910"/>
                    <a:pt x="287073" y="273072"/>
                  </a:cubicBezTo>
                  <a:cubicBezTo>
                    <a:pt x="290487" y="273072"/>
                    <a:pt x="294063" y="273072"/>
                    <a:pt x="297477" y="273722"/>
                  </a:cubicBezTo>
                  <a:cubicBezTo>
                    <a:pt x="302679" y="274536"/>
                    <a:pt x="307718" y="276974"/>
                    <a:pt x="311782" y="280225"/>
                  </a:cubicBezTo>
                  <a:cubicBezTo>
                    <a:pt x="315684" y="283476"/>
                    <a:pt x="318122" y="287703"/>
                    <a:pt x="318935" y="292580"/>
                  </a:cubicBezTo>
                  <a:cubicBezTo>
                    <a:pt x="319423" y="295018"/>
                    <a:pt x="319748" y="297456"/>
                    <a:pt x="319585" y="299895"/>
                  </a:cubicBezTo>
                  <a:cubicBezTo>
                    <a:pt x="319260" y="303471"/>
                    <a:pt x="318122" y="306722"/>
                    <a:pt x="316659" y="309974"/>
                  </a:cubicBezTo>
                  <a:cubicBezTo>
                    <a:pt x="314221" y="315338"/>
                    <a:pt x="310969" y="320215"/>
                    <a:pt x="306905" y="324441"/>
                  </a:cubicBezTo>
                  <a:cubicBezTo>
                    <a:pt x="304792" y="326717"/>
                    <a:pt x="302679" y="328993"/>
                    <a:pt x="300403" y="331106"/>
                  </a:cubicBezTo>
                  <a:cubicBezTo>
                    <a:pt x="296176" y="335333"/>
                    <a:pt x="291137" y="338909"/>
                    <a:pt x="286098" y="342160"/>
                  </a:cubicBezTo>
                  <a:cubicBezTo>
                    <a:pt x="281221" y="345249"/>
                    <a:pt x="276344" y="348175"/>
                    <a:pt x="271142" y="350614"/>
                  </a:cubicBezTo>
                  <a:cubicBezTo>
                    <a:pt x="265940" y="353052"/>
                    <a:pt x="260576" y="355165"/>
                    <a:pt x="255211" y="357116"/>
                  </a:cubicBezTo>
                  <a:cubicBezTo>
                    <a:pt x="249522" y="359229"/>
                    <a:pt x="243344" y="360205"/>
                    <a:pt x="237492" y="361505"/>
                  </a:cubicBezTo>
                  <a:cubicBezTo>
                    <a:pt x="226276" y="363781"/>
                    <a:pt x="214571" y="364593"/>
                    <a:pt x="203192" y="364593"/>
                  </a:cubicBezTo>
                  <a:cubicBezTo>
                    <a:pt x="201567" y="364593"/>
                    <a:pt x="199778" y="364593"/>
                    <a:pt x="198153" y="364593"/>
                  </a:cubicBezTo>
                  <a:cubicBezTo>
                    <a:pt x="191488" y="364431"/>
                    <a:pt x="184823" y="363944"/>
                    <a:pt x="178158" y="363456"/>
                  </a:cubicBezTo>
                  <a:cubicBezTo>
                    <a:pt x="171330" y="362968"/>
                    <a:pt x="164665" y="362480"/>
                    <a:pt x="157838" y="361343"/>
                  </a:cubicBezTo>
                  <a:cubicBezTo>
                    <a:pt x="152311" y="360367"/>
                    <a:pt x="148084" y="356141"/>
                    <a:pt x="147922" y="350288"/>
                  </a:cubicBezTo>
                  <a:cubicBezTo>
                    <a:pt x="147922" y="344273"/>
                    <a:pt x="152961" y="338909"/>
                    <a:pt x="158976" y="338909"/>
                  </a:cubicBezTo>
                  <a:cubicBezTo>
                    <a:pt x="170030" y="338909"/>
                    <a:pt x="181084" y="340047"/>
                    <a:pt x="191975" y="340697"/>
                  </a:cubicBezTo>
                  <a:lnTo>
                    <a:pt x="193926" y="340697"/>
                  </a:lnTo>
                  <a:cubicBezTo>
                    <a:pt x="204005" y="341348"/>
                    <a:pt x="214246" y="340860"/>
                    <a:pt x="224325" y="340209"/>
                  </a:cubicBezTo>
                  <a:cubicBezTo>
                    <a:pt x="223837" y="340209"/>
                    <a:pt x="223350" y="340209"/>
                    <a:pt x="222862" y="340209"/>
                  </a:cubicBezTo>
                  <a:cubicBezTo>
                    <a:pt x="229039" y="339560"/>
                    <a:pt x="235216" y="338584"/>
                    <a:pt x="241394" y="337446"/>
                  </a:cubicBezTo>
                  <a:cubicBezTo>
                    <a:pt x="244645" y="336633"/>
                    <a:pt x="247734" y="335821"/>
                    <a:pt x="250822" y="334682"/>
                  </a:cubicBezTo>
                  <a:cubicBezTo>
                    <a:pt x="256512" y="332569"/>
                    <a:pt x="262201" y="330294"/>
                    <a:pt x="267566" y="327530"/>
                  </a:cubicBezTo>
                  <a:cubicBezTo>
                    <a:pt x="271305" y="325416"/>
                    <a:pt x="274881" y="323141"/>
                    <a:pt x="278457" y="320703"/>
                  </a:cubicBezTo>
                  <a:cubicBezTo>
                    <a:pt x="280896" y="318914"/>
                    <a:pt x="283172" y="317126"/>
                    <a:pt x="285447" y="315176"/>
                  </a:cubicBezTo>
                  <a:cubicBezTo>
                    <a:pt x="288374" y="312412"/>
                    <a:pt x="291137" y="309648"/>
                    <a:pt x="293738" y="306560"/>
                  </a:cubicBezTo>
                  <a:cubicBezTo>
                    <a:pt x="294226" y="305910"/>
                    <a:pt x="294713" y="305259"/>
                    <a:pt x="295201" y="304609"/>
                  </a:cubicBezTo>
                  <a:cubicBezTo>
                    <a:pt x="296014" y="303309"/>
                    <a:pt x="296664" y="302008"/>
                    <a:pt x="297314" y="300708"/>
                  </a:cubicBezTo>
                  <a:cubicBezTo>
                    <a:pt x="297802" y="299732"/>
                    <a:pt x="298127" y="298920"/>
                    <a:pt x="298452" y="297944"/>
                  </a:cubicBezTo>
                  <a:lnTo>
                    <a:pt x="298452" y="297294"/>
                  </a:lnTo>
                  <a:lnTo>
                    <a:pt x="298615" y="297294"/>
                  </a:lnTo>
                  <a:cubicBezTo>
                    <a:pt x="298615" y="297294"/>
                    <a:pt x="298452" y="295831"/>
                    <a:pt x="298290" y="295181"/>
                  </a:cubicBezTo>
                  <a:cubicBezTo>
                    <a:pt x="297314" y="294693"/>
                    <a:pt x="296502" y="294042"/>
                    <a:pt x="295526" y="293555"/>
                  </a:cubicBezTo>
                  <a:lnTo>
                    <a:pt x="294876" y="293230"/>
                  </a:lnTo>
                  <a:lnTo>
                    <a:pt x="294063" y="293230"/>
                  </a:lnTo>
                  <a:cubicBezTo>
                    <a:pt x="294063" y="293230"/>
                    <a:pt x="292763" y="292904"/>
                    <a:pt x="291950" y="292742"/>
                  </a:cubicBezTo>
                  <a:cubicBezTo>
                    <a:pt x="285935" y="292580"/>
                    <a:pt x="280083" y="292742"/>
                    <a:pt x="274068" y="293230"/>
                  </a:cubicBezTo>
                  <a:lnTo>
                    <a:pt x="275369" y="293230"/>
                  </a:lnTo>
                  <a:cubicBezTo>
                    <a:pt x="252448" y="295181"/>
                    <a:pt x="229689" y="299245"/>
                    <a:pt x="207094" y="303633"/>
                  </a:cubicBezTo>
                  <a:cubicBezTo>
                    <a:pt x="184173" y="308023"/>
                    <a:pt x="161414" y="313224"/>
                    <a:pt x="138168" y="315988"/>
                  </a:cubicBezTo>
                  <a:cubicBezTo>
                    <a:pt x="133454" y="316639"/>
                    <a:pt x="128252" y="317126"/>
                    <a:pt x="123538" y="315825"/>
                  </a:cubicBezTo>
                  <a:cubicBezTo>
                    <a:pt x="120124" y="314850"/>
                    <a:pt x="117035" y="312249"/>
                    <a:pt x="116223" y="308836"/>
                  </a:cubicBezTo>
                  <a:lnTo>
                    <a:pt x="116223" y="308836"/>
                  </a:lnTo>
                  <a:cubicBezTo>
                    <a:pt x="115085" y="303633"/>
                    <a:pt x="117198" y="298920"/>
                    <a:pt x="121587" y="296806"/>
                  </a:cubicBezTo>
                  <a:cubicBezTo>
                    <a:pt x="121099" y="296156"/>
                    <a:pt x="120774" y="295505"/>
                    <a:pt x="120449" y="294856"/>
                  </a:cubicBezTo>
                  <a:cubicBezTo>
                    <a:pt x="118336" y="290141"/>
                    <a:pt x="119961" y="283801"/>
                    <a:pt x="124676" y="281200"/>
                  </a:cubicBezTo>
                  <a:cubicBezTo>
                    <a:pt x="136217" y="274698"/>
                    <a:pt x="148897" y="270309"/>
                    <a:pt x="161252" y="265432"/>
                  </a:cubicBezTo>
                  <a:cubicBezTo>
                    <a:pt x="173931" y="260392"/>
                    <a:pt x="185961" y="254703"/>
                    <a:pt x="198153" y="248363"/>
                  </a:cubicBezTo>
                  <a:cubicBezTo>
                    <a:pt x="217497" y="237797"/>
                    <a:pt x="235867" y="225442"/>
                    <a:pt x="254073" y="212925"/>
                  </a:cubicBezTo>
                  <a:cubicBezTo>
                    <a:pt x="257812" y="210161"/>
                    <a:pt x="261389" y="207398"/>
                    <a:pt x="264965" y="204472"/>
                  </a:cubicBezTo>
                  <a:cubicBezTo>
                    <a:pt x="268216" y="201709"/>
                    <a:pt x="271467" y="198783"/>
                    <a:pt x="274556" y="195856"/>
                  </a:cubicBezTo>
                  <a:cubicBezTo>
                    <a:pt x="279595" y="190979"/>
                    <a:pt x="284472" y="185777"/>
                    <a:pt x="289186" y="180576"/>
                  </a:cubicBezTo>
                  <a:cubicBezTo>
                    <a:pt x="290812" y="178625"/>
                    <a:pt x="292600" y="176512"/>
                    <a:pt x="294063" y="174399"/>
                  </a:cubicBezTo>
                  <a:cubicBezTo>
                    <a:pt x="296014" y="171635"/>
                    <a:pt x="297802" y="169034"/>
                    <a:pt x="299590" y="166271"/>
                  </a:cubicBezTo>
                  <a:cubicBezTo>
                    <a:pt x="302354" y="161719"/>
                    <a:pt x="305117" y="157005"/>
                    <a:pt x="307393" y="152290"/>
                  </a:cubicBezTo>
                  <a:cubicBezTo>
                    <a:pt x="308206" y="150502"/>
                    <a:pt x="308856" y="148714"/>
                    <a:pt x="309506" y="146926"/>
                  </a:cubicBezTo>
                  <a:cubicBezTo>
                    <a:pt x="309831" y="145951"/>
                    <a:pt x="309994" y="144975"/>
                    <a:pt x="310157" y="144000"/>
                  </a:cubicBezTo>
                  <a:lnTo>
                    <a:pt x="310157" y="144650"/>
                  </a:lnTo>
                  <a:cubicBezTo>
                    <a:pt x="310157" y="144650"/>
                    <a:pt x="310157" y="143837"/>
                    <a:pt x="310157" y="143512"/>
                  </a:cubicBezTo>
                  <a:lnTo>
                    <a:pt x="310157" y="143512"/>
                  </a:lnTo>
                  <a:cubicBezTo>
                    <a:pt x="310157" y="143512"/>
                    <a:pt x="310157" y="142374"/>
                    <a:pt x="310319" y="141887"/>
                  </a:cubicBezTo>
                  <a:lnTo>
                    <a:pt x="310319" y="141073"/>
                  </a:lnTo>
                  <a:lnTo>
                    <a:pt x="310319" y="141073"/>
                  </a:lnTo>
                  <a:cubicBezTo>
                    <a:pt x="310319" y="141073"/>
                    <a:pt x="309994" y="140261"/>
                    <a:pt x="309831" y="139936"/>
                  </a:cubicBezTo>
                  <a:lnTo>
                    <a:pt x="308856" y="139936"/>
                  </a:lnTo>
                  <a:cubicBezTo>
                    <a:pt x="307231" y="140098"/>
                    <a:pt x="305605" y="140424"/>
                    <a:pt x="303979" y="140749"/>
                  </a:cubicBezTo>
                  <a:cubicBezTo>
                    <a:pt x="300728" y="141561"/>
                    <a:pt x="297639" y="142374"/>
                    <a:pt x="294388" y="143350"/>
                  </a:cubicBezTo>
                  <a:cubicBezTo>
                    <a:pt x="287398" y="146275"/>
                    <a:pt x="280571" y="149527"/>
                    <a:pt x="273906" y="152941"/>
                  </a:cubicBezTo>
                  <a:cubicBezTo>
                    <a:pt x="260738" y="159930"/>
                    <a:pt x="247571" y="167083"/>
                    <a:pt x="234891" y="174886"/>
                  </a:cubicBezTo>
                  <a:cubicBezTo>
                    <a:pt x="221887" y="182851"/>
                    <a:pt x="209369" y="191467"/>
                    <a:pt x="197015" y="200083"/>
                  </a:cubicBezTo>
                  <a:lnTo>
                    <a:pt x="197340" y="200083"/>
                  </a:lnTo>
                  <a:lnTo>
                    <a:pt x="196690" y="200408"/>
                  </a:lnTo>
                  <a:lnTo>
                    <a:pt x="196202" y="200733"/>
                  </a:lnTo>
                  <a:lnTo>
                    <a:pt x="196365" y="200733"/>
                  </a:lnTo>
                  <a:cubicBezTo>
                    <a:pt x="180759" y="211787"/>
                    <a:pt x="165316" y="223167"/>
                    <a:pt x="150523" y="235359"/>
                  </a:cubicBezTo>
                  <a:cubicBezTo>
                    <a:pt x="134754" y="248363"/>
                    <a:pt x="119311" y="261530"/>
                    <a:pt x="104356" y="275348"/>
                  </a:cubicBezTo>
                  <a:cubicBezTo>
                    <a:pt x="104681" y="275023"/>
                    <a:pt x="105006" y="274698"/>
                    <a:pt x="105331" y="274536"/>
                  </a:cubicBezTo>
                  <a:cubicBezTo>
                    <a:pt x="102405" y="277136"/>
                    <a:pt x="99479" y="279900"/>
                    <a:pt x="96715" y="282664"/>
                  </a:cubicBezTo>
                  <a:cubicBezTo>
                    <a:pt x="96065" y="283801"/>
                    <a:pt x="95252" y="284939"/>
                    <a:pt x="94114" y="285752"/>
                  </a:cubicBezTo>
                  <a:cubicBezTo>
                    <a:pt x="93464" y="286240"/>
                    <a:pt x="92976" y="286565"/>
                    <a:pt x="92326" y="287053"/>
                  </a:cubicBezTo>
                  <a:cubicBezTo>
                    <a:pt x="87612" y="290141"/>
                    <a:pt x="81435" y="288191"/>
                    <a:pt x="78509" y="283801"/>
                  </a:cubicBezTo>
                  <a:lnTo>
                    <a:pt x="78509" y="283801"/>
                  </a:lnTo>
                  <a:cubicBezTo>
                    <a:pt x="76558" y="280875"/>
                    <a:pt x="76395" y="276486"/>
                    <a:pt x="78346" y="273560"/>
                  </a:cubicBezTo>
                  <a:cubicBezTo>
                    <a:pt x="78834" y="272747"/>
                    <a:pt x="79484" y="271935"/>
                    <a:pt x="80134" y="271121"/>
                  </a:cubicBezTo>
                  <a:cubicBezTo>
                    <a:pt x="79321" y="270797"/>
                    <a:pt x="78671" y="270472"/>
                    <a:pt x="77858" y="269821"/>
                  </a:cubicBezTo>
                  <a:cubicBezTo>
                    <a:pt x="73144" y="266408"/>
                    <a:pt x="72331" y="259905"/>
                    <a:pt x="75583" y="255191"/>
                  </a:cubicBezTo>
                  <a:cubicBezTo>
                    <a:pt x="84036" y="242999"/>
                    <a:pt x="93302" y="231295"/>
                    <a:pt x="102567" y="219590"/>
                  </a:cubicBezTo>
                  <a:cubicBezTo>
                    <a:pt x="111671" y="208048"/>
                    <a:pt x="120287" y="196182"/>
                    <a:pt x="128252" y="183990"/>
                  </a:cubicBezTo>
                  <a:cubicBezTo>
                    <a:pt x="135892" y="171635"/>
                    <a:pt x="143045" y="158792"/>
                    <a:pt x="149710" y="145788"/>
                  </a:cubicBezTo>
                  <a:cubicBezTo>
                    <a:pt x="152473" y="139610"/>
                    <a:pt x="155237" y="133271"/>
                    <a:pt x="157675" y="126931"/>
                  </a:cubicBezTo>
                  <a:cubicBezTo>
                    <a:pt x="160276" y="120266"/>
                    <a:pt x="162552" y="113601"/>
                    <a:pt x="164828" y="106936"/>
                  </a:cubicBezTo>
                  <a:cubicBezTo>
                    <a:pt x="166128" y="102872"/>
                    <a:pt x="167429" y="98808"/>
                    <a:pt x="168567" y="94744"/>
                  </a:cubicBezTo>
                  <a:cubicBezTo>
                    <a:pt x="169867" y="89867"/>
                    <a:pt x="171005" y="84991"/>
                    <a:pt x="172143" y="80113"/>
                  </a:cubicBezTo>
                  <a:cubicBezTo>
                    <a:pt x="172793" y="76049"/>
                    <a:pt x="173606" y="71985"/>
                    <a:pt x="174094" y="67921"/>
                  </a:cubicBezTo>
                  <a:cubicBezTo>
                    <a:pt x="174582" y="63695"/>
                    <a:pt x="174907" y="59469"/>
                    <a:pt x="175232" y="55242"/>
                  </a:cubicBezTo>
                  <a:cubicBezTo>
                    <a:pt x="175232" y="50365"/>
                    <a:pt x="175557" y="45651"/>
                    <a:pt x="175232" y="40774"/>
                  </a:cubicBezTo>
                  <a:cubicBezTo>
                    <a:pt x="175069" y="38986"/>
                    <a:pt x="174744" y="37360"/>
                    <a:pt x="174419" y="35572"/>
                  </a:cubicBezTo>
                  <a:cubicBezTo>
                    <a:pt x="173931" y="33622"/>
                    <a:pt x="173281" y="31508"/>
                    <a:pt x="172631" y="29558"/>
                  </a:cubicBezTo>
                  <a:cubicBezTo>
                    <a:pt x="171818" y="27607"/>
                    <a:pt x="171168" y="25818"/>
                    <a:pt x="170192" y="24031"/>
                  </a:cubicBezTo>
                  <a:cubicBezTo>
                    <a:pt x="169867" y="23543"/>
                    <a:pt x="169705" y="23217"/>
                    <a:pt x="169380" y="22730"/>
                  </a:cubicBezTo>
                  <a:lnTo>
                    <a:pt x="168892" y="22080"/>
                  </a:lnTo>
                  <a:cubicBezTo>
                    <a:pt x="168892" y="22080"/>
                    <a:pt x="168404" y="21592"/>
                    <a:pt x="168079" y="21267"/>
                  </a:cubicBezTo>
                  <a:cubicBezTo>
                    <a:pt x="167429" y="20779"/>
                    <a:pt x="166941" y="20291"/>
                    <a:pt x="166291" y="19967"/>
                  </a:cubicBezTo>
                  <a:cubicBezTo>
                    <a:pt x="165153" y="20616"/>
                    <a:pt x="163853" y="21430"/>
                    <a:pt x="162715" y="22080"/>
                  </a:cubicBezTo>
                  <a:cubicBezTo>
                    <a:pt x="162064" y="22568"/>
                    <a:pt x="161414" y="23217"/>
                    <a:pt x="160764" y="23705"/>
                  </a:cubicBezTo>
                  <a:cubicBezTo>
                    <a:pt x="160439" y="24031"/>
                    <a:pt x="160114" y="24355"/>
                    <a:pt x="159789" y="24680"/>
                  </a:cubicBezTo>
                  <a:cubicBezTo>
                    <a:pt x="156050" y="29395"/>
                    <a:pt x="152961" y="34597"/>
                    <a:pt x="149710" y="39636"/>
                  </a:cubicBezTo>
                  <a:lnTo>
                    <a:pt x="150360" y="38498"/>
                  </a:lnTo>
                  <a:cubicBezTo>
                    <a:pt x="144671" y="47601"/>
                    <a:pt x="139469" y="56867"/>
                    <a:pt x="134267" y="66296"/>
                  </a:cubicBezTo>
                  <a:cubicBezTo>
                    <a:pt x="129065" y="75887"/>
                    <a:pt x="123700" y="85478"/>
                    <a:pt x="118823" y="95232"/>
                  </a:cubicBezTo>
                  <a:cubicBezTo>
                    <a:pt x="108420" y="115714"/>
                    <a:pt x="98341" y="136360"/>
                    <a:pt x="88587" y="157167"/>
                  </a:cubicBezTo>
                  <a:cubicBezTo>
                    <a:pt x="87287" y="159768"/>
                    <a:pt x="86149" y="162369"/>
                    <a:pt x="84848" y="165133"/>
                  </a:cubicBezTo>
                  <a:cubicBezTo>
                    <a:pt x="85011" y="164808"/>
                    <a:pt x="85174" y="164320"/>
                    <a:pt x="85499" y="163994"/>
                  </a:cubicBezTo>
                  <a:cubicBezTo>
                    <a:pt x="74282" y="188054"/>
                    <a:pt x="63553" y="212275"/>
                    <a:pt x="54450" y="237309"/>
                  </a:cubicBezTo>
                  <a:cubicBezTo>
                    <a:pt x="53474" y="240235"/>
                    <a:pt x="52662" y="243161"/>
                    <a:pt x="52011" y="246088"/>
                  </a:cubicBezTo>
                  <a:cubicBezTo>
                    <a:pt x="53312" y="249501"/>
                    <a:pt x="52662" y="253402"/>
                    <a:pt x="49898" y="256328"/>
                  </a:cubicBezTo>
                  <a:cubicBezTo>
                    <a:pt x="48110" y="258280"/>
                    <a:pt x="45021" y="259580"/>
                    <a:pt x="42420" y="259580"/>
                  </a:cubicBezTo>
                  <a:cubicBezTo>
                    <a:pt x="37706" y="259417"/>
                    <a:pt x="33642" y="256654"/>
                    <a:pt x="32179" y="252102"/>
                  </a:cubicBezTo>
                  <a:cubicBezTo>
                    <a:pt x="30066" y="245437"/>
                    <a:pt x="32992" y="237960"/>
                    <a:pt x="35105" y="231457"/>
                  </a:cubicBezTo>
                  <a:cubicBezTo>
                    <a:pt x="35430" y="230481"/>
                    <a:pt x="35755" y="229506"/>
                    <a:pt x="36080" y="228531"/>
                  </a:cubicBezTo>
                  <a:cubicBezTo>
                    <a:pt x="35430" y="226580"/>
                    <a:pt x="35268" y="224467"/>
                    <a:pt x="35593" y="222353"/>
                  </a:cubicBezTo>
                  <a:cubicBezTo>
                    <a:pt x="36243" y="219103"/>
                    <a:pt x="36893" y="215851"/>
                    <a:pt x="37543" y="212438"/>
                  </a:cubicBezTo>
                  <a:lnTo>
                    <a:pt x="37543" y="213413"/>
                  </a:lnTo>
                  <a:cubicBezTo>
                    <a:pt x="37543" y="212275"/>
                    <a:pt x="37706" y="211299"/>
                    <a:pt x="38031" y="210161"/>
                  </a:cubicBezTo>
                  <a:cubicBezTo>
                    <a:pt x="38031" y="210649"/>
                    <a:pt x="38031" y="210975"/>
                    <a:pt x="37869" y="211462"/>
                  </a:cubicBezTo>
                  <a:lnTo>
                    <a:pt x="37869" y="210161"/>
                  </a:lnTo>
                  <a:lnTo>
                    <a:pt x="38031" y="210161"/>
                  </a:lnTo>
                  <a:cubicBezTo>
                    <a:pt x="42583" y="184802"/>
                    <a:pt x="44859" y="158792"/>
                    <a:pt x="46322" y="132945"/>
                  </a:cubicBezTo>
                  <a:cubicBezTo>
                    <a:pt x="46322" y="133433"/>
                    <a:pt x="46322" y="133759"/>
                    <a:pt x="46322" y="134246"/>
                  </a:cubicBezTo>
                  <a:cubicBezTo>
                    <a:pt x="46484" y="128881"/>
                    <a:pt x="46647" y="123517"/>
                    <a:pt x="46647" y="118152"/>
                  </a:cubicBezTo>
                  <a:cubicBezTo>
                    <a:pt x="46647" y="113113"/>
                    <a:pt x="46322" y="108074"/>
                    <a:pt x="45997" y="103197"/>
                  </a:cubicBezTo>
                  <a:lnTo>
                    <a:pt x="45997" y="104497"/>
                  </a:lnTo>
                  <a:cubicBezTo>
                    <a:pt x="45671" y="99296"/>
                    <a:pt x="45184" y="93931"/>
                    <a:pt x="44696" y="88729"/>
                  </a:cubicBezTo>
                  <a:cubicBezTo>
                    <a:pt x="44208" y="83690"/>
                    <a:pt x="43233" y="78813"/>
                    <a:pt x="42258" y="73774"/>
                  </a:cubicBezTo>
                  <a:cubicBezTo>
                    <a:pt x="41282" y="70035"/>
                    <a:pt x="40144" y="66296"/>
                    <a:pt x="39007" y="62557"/>
                  </a:cubicBezTo>
                  <a:cubicBezTo>
                    <a:pt x="37543" y="58981"/>
                    <a:pt x="36080" y="55729"/>
                    <a:pt x="34455" y="52316"/>
                  </a:cubicBezTo>
                  <a:cubicBezTo>
                    <a:pt x="33479" y="50690"/>
                    <a:pt x="32504" y="49064"/>
                    <a:pt x="31529" y="47439"/>
                  </a:cubicBezTo>
                  <a:cubicBezTo>
                    <a:pt x="29741" y="53616"/>
                    <a:pt x="28440" y="59793"/>
                    <a:pt x="27302" y="65971"/>
                  </a:cubicBezTo>
                  <a:lnTo>
                    <a:pt x="27627" y="64671"/>
                  </a:lnTo>
                  <a:cubicBezTo>
                    <a:pt x="24376" y="84991"/>
                    <a:pt x="22425" y="105635"/>
                    <a:pt x="20962" y="126118"/>
                  </a:cubicBezTo>
                  <a:cubicBezTo>
                    <a:pt x="20637" y="133759"/>
                    <a:pt x="20475" y="141399"/>
                    <a:pt x="20312" y="149201"/>
                  </a:cubicBezTo>
                  <a:cubicBezTo>
                    <a:pt x="20312" y="156842"/>
                    <a:pt x="20475" y="164320"/>
                    <a:pt x="20637" y="171960"/>
                  </a:cubicBezTo>
                  <a:cubicBezTo>
                    <a:pt x="20962" y="187240"/>
                    <a:pt x="21450" y="202521"/>
                    <a:pt x="22263" y="217802"/>
                  </a:cubicBezTo>
                  <a:cubicBezTo>
                    <a:pt x="22425" y="219752"/>
                    <a:pt x="22588" y="221541"/>
                    <a:pt x="22913" y="223491"/>
                  </a:cubicBezTo>
                  <a:cubicBezTo>
                    <a:pt x="24864" y="227068"/>
                    <a:pt x="23888" y="231944"/>
                    <a:pt x="21125" y="235033"/>
                  </a:cubicBezTo>
                  <a:cubicBezTo>
                    <a:pt x="19174" y="237146"/>
                    <a:pt x="16411" y="238122"/>
                    <a:pt x="13647" y="238122"/>
                  </a:cubicBezTo>
                  <a:cubicBezTo>
                    <a:pt x="12347" y="238122"/>
                    <a:pt x="11046" y="237960"/>
                    <a:pt x="9908" y="237472"/>
                  </a:cubicBezTo>
                  <a:close/>
                </a:path>
              </a:pathLst>
            </a:custGeom>
            <a:solidFill>
              <a:srgbClr val="FEA964"/>
            </a:solidFill>
            <a:ln w="1625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13B80611-5F79-6F52-5057-EFD7447DCCA3}"/>
                </a:ext>
              </a:extLst>
            </p:cNvPr>
            <p:cNvSpPr/>
            <p:nvPr/>
          </p:nvSpPr>
          <p:spPr>
            <a:xfrm>
              <a:off x="316171" y="4708831"/>
              <a:ext cx="10639155" cy="2351027"/>
            </a:xfrm>
            <a:custGeom>
              <a:avLst/>
              <a:gdLst>
                <a:gd name="connsiteX0" fmla="*/ 249862 w 10639155"/>
                <a:gd name="connsiteY0" fmla="*/ 2350702 h 2351027"/>
                <a:gd name="connsiteX1" fmla="*/ 243847 w 10639155"/>
                <a:gd name="connsiteY1" fmla="*/ 2313638 h 2351027"/>
                <a:gd name="connsiteX2" fmla="*/ 233118 w 10639155"/>
                <a:gd name="connsiteY2" fmla="*/ 2243575 h 2351027"/>
                <a:gd name="connsiteX3" fmla="*/ 230517 w 10639155"/>
                <a:gd name="connsiteY3" fmla="*/ 2226181 h 2351027"/>
                <a:gd name="connsiteX4" fmla="*/ 217513 w 10639155"/>
                <a:gd name="connsiteY4" fmla="*/ 2214639 h 2351027"/>
                <a:gd name="connsiteX5" fmla="*/ 203045 w 10639155"/>
                <a:gd name="connsiteY5" fmla="*/ 2201635 h 2351027"/>
                <a:gd name="connsiteX6" fmla="*/ 171996 w 10639155"/>
                <a:gd name="connsiteY6" fmla="*/ 2174487 h 2351027"/>
                <a:gd name="connsiteX7" fmla="*/ 142085 w 10639155"/>
                <a:gd name="connsiteY7" fmla="*/ 2147828 h 2351027"/>
                <a:gd name="connsiteX8" fmla="*/ 138021 w 10639155"/>
                <a:gd name="connsiteY8" fmla="*/ 2143276 h 2351027"/>
                <a:gd name="connsiteX9" fmla="*/ 135907 w 10639155"/>
                <a:gd name="connsiteY9" fmla="*/ 2140187 h 2351027"/>
                <a:gd name="connsiteX10" fmla="*/ 134607 w 10639155"/>
                <a:gd name="connsiteY10" fmla="*/ 2136936 h 2351027"/>
                <a:gd name="connsiteX11" fmla="*/ 139809 w 10639155"/>
                <a:gd name="connsiteY11" fmla="*/ 2129783 h 2351027"/>
                <a:gd name="connsiteX12" fmla="*/ 146474 w 10639155"/>
                <a:gd name="connsiteY12" fmla="*/ 2133684 h 2351027"/>
                <a:gd name="connsiteX13" fmla="*/ 146799 w 10639155"/>
                <a:gd name="connsiteY13" fmla="*/ 2134173 h 2351027"/>
                <a:gd name="connsiteX14" fmla="*/ 148750 w 10639155"/>
                <a:gd name="connsiteY14" fmla="*/ 2136448 h 2351027"/>
                <a:gd name="connsiteX15" fmla="*/ 148099 w 10639155"/>
                <a:gd name="connsiteY15" fmla="*/ 2135798 h 2351027"/>
                <a:gd name="connsiteX16" fmla="*/ 179148 w 10639155"/>
                <a:gd name="connsiteY16" fmla="*/ 2163921 h 2351027"/>
                <a:gd name="connsiteX17" fmla="*/ 209710 w 10639155"/>
                <a:gd name="connsiteY17" fmla="*/ 2190580 h 2351027"/>
                <a:gd name="connsiteX18" fmla="*/ 223690 w 10639155"/>
                <a:gd name="connsiteY18" fmla="*/ 2202935 h 2351027"/>
                <a:gd name="connsiteX19" fmla="*/ 227754 w 10639155"/>
                <a:gd name="connsiteY19" fmla="*/ 2206511 h 2351027"/>
                <a:gd name="connsiteX20" fmla="*/ 223040 w 10639155"/>
                <a:gd name="connsiteY20" fmla="*/ 2175138 h 2351027"/>
                <a:gd name="connsiteX21" fmla="*/ 213611 w 10639155"/>
                <a:gd name="connsiteY21" fmla="*/ 2107188 h 2351027"/>
                <a:gd name="connsiteX22" fmla="*/ 201582 w 10639155"/>
                <a:gd name="connsiteY22" fmla="*/ 2024932 h 2351027"/>
                <a:gd name="connsiteX23" fmla="*/ 199306 w 10639155"/>
                <a:gd name="connsiteY23" fmla="*/ 2023794 h 2351027"/>
                <a:gd name="connsiteX24" fmla="*/ 191665 w 10639155"/>
                <a:gd name="connsiteY24" fmla="*/ 2017942 h 2351027"/>
                <a:gd name="connsiteX25" fmla="*/ 162080 w 10639155"/>
                <a:gd name="connsiteY25" fmla="*/ 1994208 h 2351027"/>
                <a:gd name="connsiteX26" fmla="*/ 129405 w 10639155"/>
                <a:gd name="connsiteY26" fmla="*/ 1968198 h 2351027"/>
                <a:gd name="connsiteX27" fmla="*/ 96893 w 10639155"/>
                <a:gd name="connsiteY27" fmla="*/ 1942839 h 2351027"/>
                <a:gd name="connsiteX28" fmla="*/ 65519 w 10639155"/>
                <a:gd name="connsiteY28" fmla="*/ 1918618 h 2351027"/>
                <a:gd name="connsiteX29" fmla="*/ 62593 w 10639155"/>
                <a:gd name="connsiteY29" fmla="*/ 1912278 h 2351027"/>
                <a:gd name="connsiteX30" fmla="*/ 72509 w 10639155"/>
                <a:gd name="connsiteY30" fmla="*/ 1908051 h 2351027"/>
                <a:gd name="connsiteX31" fmla="*/ 73322 w 10639155"/>
                <a:gd name="connsiteY31" fmla="*/ 1908701 h 2351027"/>
                <a:gd name="connsiteX32" fmla="*/ 73322 w 10639155"/>
                <a:gd name="connsiteY32" fmla="*/ 1908701 h 2351027"/>
                <a:gd name="connsiteX33" fmla="*/ 73972 w 10639155"/>
                <a:gd name="connsiteY33" fmla="*/ 1909189 h 2351027"/>
                <a:gd name="connsiteX34" fmla="*/ 73972 w 10639155"/>
                <a:gd name="connsiteY34" fmla="*/ 1909189 h 2351027"/>
                <a:gd name="connsiteX35" fmla="*/ 74297 w 10639155"/>
                <a:gd name="connsiteY35" fmla="*/ 1909514 h 2351027"/>
                <a:gd name="connsiteX36" fmla="*/ 74297 w 10639155"/>
                <a:gd name="connsiteY36" fmla="*/ 1909514 h 2351027"/>
                <a:gd name="connsiteX37" fmla="*/ 105021 w 10639155"/>
                <a:gd name="connsiteY37" fmla="*/ 1932760 h 2351027"/>
                <a:gd name="connsiteX38" fmla="*/ 137696 w 10639155"/>
                <a:gd name="connsiteY38" fmla="*/ 1958120 h 2351027"/>
                <a:gd name="connsiteX39" fmla="*/ 170370 w 10639155"/>
                <a:gd name="connsiteY39" fmla="*/ 1984129 h 2351027"/>
                <a:gd name="connsiteX40" fmla="*/ 199631 w 10639155"/>
                <a:gd name="connsiteY40" fmla="*/ 2007375 h 2351027"/>
                <a:gd name="connsiteX41" fmla="*/ 194104 w 10639155"/>
                <a:gd name="connsiteY41" fmla="*/ 1970474 h 2351027"/>
                <a:gd name="connsiteX42" fmla="*/ 172971 w 10639155"/>
                <a:gd name="connsiteY42" fmla="*/ 1829697 h 2351027"/>
                <a:gd name="connsiteX43" fmla="*/ 166469 w 10639155"/>
                <a:gd name="connsiteY43" fmla="*/ 1790033 h 2351027"/>
                <a:gd name="connsiteX44" fmla="*/ 165331 w 10639155"/>
                <a:gd name="connsiteY44" fmla="*/ 1789545 h 2351027"/>
                <a:gd name="connsiteX45" fmla="*/ 166144 w 10639155"/>
                <a:gd name="connsiteY45" fmla="*/ 1789870 h 2351027"/>
                <a:gd name="connsiteX46" fmla="*/ 132981 w 10639155"/>
                <a:gd name="connsiteY46" fmla="*/ 1770525 h 2351027"/>
                <a:gd name="connsiteX47" fmla="*/ 101770 w 10639155"/>
                <a:gd name="connsiteY47" fmla="*/ 1747279 h 2351027"/>
                <a:gd name="connsiteX48" fmla="*/ 49913 w 10639155"/>
                <a:gd name="connsiteY48" fmla="*/ 1712004 h 2351027"/>
                <a:gd name="connsiteX49" fmla="*/ 49913 w 10639155"/>
                <a:gd name="connsiteY49" fmla="*/ 1712004 h 2351027"/>
                <a:gd name="connsiteX50" fmla="*/ 35770 w 10639155"/>
                <a:gd name="connsiteY50" fmla="*/ 1703226 h 2351027"/>
                <a:gd name="connsiteX51" fmla="*/ 27805 w 10639155"/>
                <a:gd name="connsiteY51" fmla="*/ 1698349 h 2351027"/>
                <a:gd name="connsiteX52" fmla="*/ 24879 w 10639155"/>
                <a:gd name="connsiteY52" fmla="*/ 1696561 h 2351027"/>
                <a:gd name="connsiteX53" fmla="*/ 21303 w 10639155"/>
                <a:gd name="connsiteY53" fmla="*/ 1694122 h 2351027"/>
                <a:gd name="connsiteX54" fmla="*/ 19514 w 10639155"/>
                <a:gd name="connsiteY54" fmla="*/ 1688108 h 2351027"/>
                <a:gd name="connsiteX55" fmla="*/ 25529 w 10639155"/>
                <a:gd name="connsiteY55" fmla="*/ 1683393 h 2351027"/>
                <a:gd name="connsiteX56" fmla="*/ 30243 w 10639155"/>
                <a:gd name="connsiteY56" fmla="*/ 1685019 h 2351027"/>
                <a:gd name="connsiteX57" fmla="*/ 34307 w 10639155"/>
                <a:gd name="connsiteY57" fmla="*/ 1687457 h 2351027"/>
                <a:gd name="connsiteX58" fmla="*/ 43898 w 10639155"/>
                <a:gd name="connsiteY58" fmla="*/ 1693309 h 2351027"/>
                <a:gd name="connsiteX59" fmla="*/ 61455 w 10639155"/>
                <a:gd name="connsiteY59" fmla="*/ 1704364 h 2351027"/>
                <a:gd name="connsiteX60" fmla="*/ 94942 w 10639155"/>
                <a:gd name="connsiteY60" fmla="*/ 1726797 h 2351027"/>
                <a:gd name="connsiteX61" fmla="*/ 122090 w 10639155"/>
                <a:gd name="connsiteY61" fmla="*/ 1746629 h 2351027"/>
                <a:gd name="connsiteX62" fmla="*/ 147774 w 10639155"/>
                <a:gd name="connsiteY62" fmla="*/ 1765161 h 2351027"/>
                <a:gd name="connsiteX63" fmla="*/ 148912 w 10639155"/>
                <a:gd name="connsiteY63" fmla="*/ 1765974 h 2351027"/>
                <a:gd name="connsiteX64" fmla="*/ 148262 w 10639155"/>
                <a:gd name="connsiteY64" fmla="*/ 1765486 h 2351027"/>
                <a:gd name="connsiteX65" fmla="*/ 149237 w 10639155"/>
                <a:gd name="connsiteY65" fmla="*/ 1766136 h 2351027"/>
                <a:gd name="connsiteX66" fmla="*/ 149237 w 10639155"/>
                <a:gd name="connsiteY66" fmla="*/ 1766136 h 2351027"/>
                <a:gd name="connsiteX67" fmla="*/ 164193 w 10639155"/>
                <a:gd name="connsiteY67" fmla="*/ 1774589 h 2351027"/>
                <a:gd name="connsiteX68" fmla="*/ 149725 w 10639155"/>
                <a:gd name="connsiteY68" fmla="*/ 1692334 h 2351027"/>
                <a:gd name="connsiteX69" fmla="*/ 130380 w 10639155"/>
                <a:gd name="connsiteY69" fmla="*/ 1592685 h 2351027"/>
                <a:gd name="connsiteX70" fmla="*/ 129893 w 10639155"/>
                <a:gd name="connsiteY70" fmla="*/ 1592685 h 2351027"/>
                <a:gd name="connsiteX71" fmla="*/ 119326 w 10639155"/>
                <a:gd name="connsiteY71" fmla="*/ 1585207 h 2351027"/>
                <a:gd name="connsiteX72" fmla="*/ 112499 w 10639155"/>
                <a:gd name="connsiteY72" fmla="*/ 1578380 h 2351027"/>
                <a:gd name="connsiteX73" fmla="*/ 85189 w 10639155"/>
                <a:gd name="connsiteY73" fmla="*/ 1550419 h 2351027"/>
                <a:gd name="connsiteX74" fmla="*/ 55765 w 10639155"/>
                <a:gd name="connsiteY74" fmla="*/ 1520996 h 2351027"/>
                <a:gd name="connsiteX75" fmla="*/ 25854 w 10639155"/>
                <a:gd name="connsiteY75" fmla="*/ 1492710 h 2351027"/>
                <a:gd name="connsiteX76" fmla="*/ 12362 w 10639155"/>
                <a:gd name="connsiteY76" fmla="*/ 1480193 h 2351027"/>
                <a:gd name="connsiteX77" fmla="*/ 5372 w 10639155"/>
                <a:gd name="connsiteY77" fmla="*/ 1473366 h 2351027"/>
                <a:gd name="connsiteX78" fmla="*/ 1958 w 10639155"/>
                <a:gd name="connsiteY78" fmla="*/ 1469139 h 2351027"/>
                <a:gd name="connsiteX79" fmla="*/ 7 w 10639155"/>
                <a:gd name="connsiteY79" fmla="*/ 1463287 h 2351027"/>
                <a:gd name="connsiteX80" fmla="*/ 5372 w 10639155"/>
                <a:gd name="connsiteY80" fmla="*/ 1457110 h 2351027"/>
                <a:gd name="connsiteX81" fmla="*/ 12362 w 10639155"/>
                <a:gd name="connsiteY81" fmla="*/ 1461824 h 2351027"/>
                <a:gd name="connsiteX82" fmla="*/ 12362 w 10639155"/>
                <a:gd name="connsiteY82" fmla="*/ 1461824 h 2351027"/>
                <a:gd name="connsiteX83" fmla="*/ 13825 w 10639155"/>
                <a:gd name="connsiteY83" fmla="*/ 1463775 h 2351027"/>
                <a:gd name="connsiteX84" fmla="*/ 13825 w 10639155"/>
                <a:gd name="connsiteY84" fmla="*/ 1463775 h 2351027"/>
                <a:gd name="connsiteX85" fmla="*/ 14313 w 10639155"/>
                <a:gd name="connsiteY85" fmla="*/ 1464262 h 2351027"/>
                <a:gd name="connsiteX86" fmla="*/ 29105 w 10639155"/>
                <a:gd name="connsiteY86" fmla="*/ 1478405 h 2351027"/>
                <a:gd name="connsiteX87" fmla="*/ 44549 w 10639155"/>
                <a:gd name="connsiteY87" fmla="*/ 1492710 h 2351027"/>
                <a:gd name="connsiteX88" fmla="*/ 73484 w 10639155"/>
                <a:gd name="connsiteY88" fmla="*/ 1520509 h 2351027"/>
                <a:gd name="connsiteX89" fmla="*/ 102420 w 10639155"/>
                <a:gd name="connsiteY89" fmla="*/ 1549769 h 2351027"/>
                <a:gd name="connsiteX90" fmla="*/ 116238 w 10639155"/>
                <a:gd name="connsiteY90" fmla="*/ 1563749 h 2351027"/>
                <a:gd name="connsiteX91" fmla="*/ 126316 w 10639155"/>
                <a:gd name="connsiteY91" fmla="*/ 1574153 h 2351027"/>
                <a:gd name="connsiteX92" fmla="*/ 120139 w 10639155"/>
                <a:gd name="connsiteY92" fmla="*/ 1548306 h 2351027"/>
                <a:gd name="connsiteX93" fmla="*/ 111036 w 10639155"/>
                <a:gd name="connsiteY93" fmla="*/ 1513843 h 2351027"/>
                <a:gd name="connsiteX94" fmla="*/ 91854 w 10639155"/>
                <a:gd name="connsiteY94" fmla="*/ 1445243 h 2351027"/>
                <a:gd name="connsiteX95" fmla="*/ 67632 w 10639155"/>
                <a:gd name="connsiteY95" fmla="*/ 1349658 h 2351027"/>
                <a:gd name="connsiteX96" fmla="*/ 67632 w 10639155"/>
                <a:gd name="connsiteY96" fmla="*/ 1350470 h 2351027"/>
                <a:gd name="connsiteX97" fmla="*/ 65031 w 10639155"/>
                <a:gd name="connsiteY97" fmla="*/ 1337629 h 2351027"/>
                <a:gd name="connsiteX98" fmla="*/ 65031 w 10639155"/>
                <a:gd name="connsiteY98" fmla="*/ 1338441 h 2351027"/>
                <a:gd name="connsiteX99" fmla="*/ 61292 w 10639155"/>
                <a:gd name="connsiteY99" fmla="*/ 1318284 h 2351027"/>
                <a:gd name="connsiteX100" fmla="*/ 59992 w 10639155"/>
                <a:gd name="connsiteY100" fmla="*/ 1309018 h 2351027"/>
                <a:gd name="connsiteX101" fmla="*/ 62430 w 10639155"/>
                <a:gd name="connsiteY101" fmla="*/ 1298289 h 2351027"/>
                <a:gd name="connsiteX102" fmla="*/ 69420 w 10639155"/>
                <a:gd name="connsiteY102" fmla="*/ 1297638 h 2351027"/>
                <a:gd name="connsiteX103" fmla="*/ 72672 w 10639155"/>
                <a:gd name="connsiteY103" fmla="*/ 1303816 h 2351027"/>
                <a:gd name="connsiteX104" fmla="*/ 72672 w 10639155"/>
                <a:gd name="connsiteY104" fmla="*/ 1304303 h 2351027"/>
                <a:gd name="connsiteX105" fmla="*/ 72672 w 10639155"/>
                <a:gd name="connsiteY105" fmla="*/ 1304628 h 2351027"/>
                <a:gd name="connsiteX106" fmla="*/ 72672 w 10639155"/>
                <a:gd name="connsiteY106" fmla="*/ 1304628 h 2351027"/>
                <a:gd name="connsiteX107" fmla="*/ 72672 w 10639155"/>
                <a:gd name="connsiteY107" fmla="*/ 1306254 h 2351027"/>
                <a:gd name="connsiteX108" fmla="*/ 77873 w 10639155"/>
                <a:gd name="connsiteY108" fmla="*/ 1335352 h 2351027"/>
                <a:gd name="connsiteX109" fmla="*/ 77711 w 10639155"/>
                <a:gd name="connsiteY109" fmla="*/ 1334540 h 2351027"/>
                <a:gd name="connsiteX110" fmla="*/ 94292 w 10639155"/>
                <a:gd name="connsiteY110" fmla="*/ 1403953 h 2351027"/>
                <a:gd name="connsiteX111" fmla="*/ 112986 w 10639155"/>
                <a:gd name="connsiteY111" fmla="*/ 1472390 h 2351027"/>
                <a:gd name="connsiteX112" fmla="*/ 131518 w 10639155"/>
                <a:gd name="connsiteY112" fmla="*/ 1540666 h 2351027"/>
                <a:gd name="connsiteX113" fmla="*/ 137370 w 10639155"/>
                <a:gd name="connsiteY113" fmla="*/ 1564724 h 2351027"/>
                <a:gd name="connsiteX114" fmla="*/ 139159 w 10639155"/>
                <a:gd name="connsiteY114" fmla="*/ 1559523 h 2351027"/>
                <a:gd name="connsiteX115" fmla="*/ 149888 w 10639155"/>
                <a:gd name="connsiteY115" fmla="*/ 1520833 h 2351027"/>
                <a:gd name="connsiteX116" fmla="*/ 160129 w 10639155"/>
                <a:gd name="connsiteY116" fmla="*/ 1480681 h 2351027"/>
                <a:gd name="connsiteX117" fmla="*/ 168419 w 10639155"/>
                <a:gd name="connsiteY117" fmla="*/ 1445243 h 2351027"/>
                <a:gd name="connsiteX118" fmla="*/ 176385 w 10639155"/>
                <a:gd name="connsiteY118" fmla="*/ 1409642 h 2351027"/>
                <a:gd name="connsiteX119" fmla="*/ 184025 w 10639155"/>
                <a:gd name="connsiteY119" fmla="*/ 1405091 h 2351027"/>
                <a:gd name="connsiteX120" fmla="*/ 188577 w 10639155"/>
                <a:gd name="connsiteY120" fmla="*/ 1412731 h 2351027"/>
                <a:gd name="connsiteX121" fmla="*/ 170533 w 10639155"/>
                <a:gd name="connsiteY121" fmla="*/ 1492223 h 2351027"/>
                <a:gd name="connsiteX122" fmla="*/ 160291 w 10639155"/>
                <a:gd name="connsiteY122" fmla="*/ 1531725 h 2351027"/>
                <a:gd name="connsiteX123" fmla="*/ 148425 w 10639155"/>
                <a:gd name="connsiteY123" fmla="*/ 1572040 h 2351027"/>
                <a:gd name="connsiteX124" fmla="*/ 144198 w 10639155"/>
                <a:gd name="connsiteY124" fmla="*/ 1581956 h 2351027"/>
                <a:gd name="connsiteX125" fmla="*/ 141922 w 10639155"/>
                <a:gd name="connsiteY125" fmla="*/ 1586182 h 2351027"/>
                <a:gd name="connsiteX126" fmla="*/ 146636 w 10639155"/>
                <a:gd name="connsiteY126" fmla="*/ 1609103 h 2351027"/>
                <a:gd name="connsiteX127" fmla="*/ 172158 w 10639155"/>
                <a:gd name="connsiteY127" fmla="*/ 1746467 h 2351027"/>
                <a:gd name="connsiteX128" fmla="*/ 177685 w 10639155"/>
                <a:gd name="connsiteY128" fmla="*/ 1778816 h 2351027"/>
                <a:gd name="connsiteX129" fmla="*/ 180124 w 10639155"/>
                <a:gd name="connsiteY129" fmla="*/ 1774427 h 2351027"/>
                <a:gd name="connsiteX130" fmla="*/ 185001 w 10639155"/>
                <a:gd name="connsiteY130" fmla="*/ 1761747 h 2351027"/>
                <a:gd name="connsiteX131" fmla="*/ 206458 w 10639155"/>
                <a:gd name="connsiteY131" fmla="*/ 1691359 h 2351027"/>
                <a:gd name="connsiteX132" fmla="*/ 206458 w 10639155"/>
                <a:gd name="connsiteY132" fmla="*/ 1691684 h 2351027"/>
                <a:gd name="connsiteX133" fmla="*/ 206784 w 10639155"/>
                <a:gd name="connsiteY133" fmla="*/ 1690546 h 2351027"/>
                <a:gd name="connsiteX134" fmla="*/ 207596 w 10639155"/>
                <a:gd name="connsiteY134" fmla="*/ 1687782 h 2351027"/>
                <a:gd name="connsiteX135" fmla="*/ 207596 w 10639155"/>
                <a:gd name="connsiteY135" fmla="*/ 1687620 h 2351027"/>
                <a:gd name="connsiteX136" fmla="*/ 207596 w 10639155"/>
                <a:gd name="connsiteY136" fmla="*/ 1687620 h 2351027"/>
                <a:gd name="connsiteX137" fmla="*/ 208084 w 10639155"/>
                <a:gd name="connsiteY137" fmla="*/ 1685994 h 2351027"/>
                <a:gd name="connsiteX138" fmla="*/ 208084 w 10639155"/>
                <a:gd name="connsiteY138" fmla="*/ 1685994 h 2351027"/>
                <a:gd name="connsiteX139" fmla="*/ 208409 w 10639155"/>
                <a:gd name="connsiteY139" fmla="*/ 1684856 h 2351027"/>
                <a:gd name="connsiteX140" fmla="*/ 208409 w 10639155"/>
                <a:gd name="connsiteY140" fmla="*/ 1685344 h 2351027"/>
                <a:gd name="connsiteX141" fmla="*/ 208084 w 10639155"/>
                <a:gd name="connsiteY141" fmla="*/ 1685669 h 2351027"/>
                <a:gd name="connsiteX142" fmla="*/ 221414 w 10639155"/>
                <a:gd name="connsiteY142" fmla="*/ 1646655 h 2351027"/>
                <a:gd name="connsiteX143" fmla="*/ 228567 w 10639155"/>
                <a:gd name="connsiteY143" fmla="*/ 1627473 h 2351027"/>
                <a:gd name="connsiteX144" fmla="*/ 236369 w 10639155"/>
                <a:gd name="connsiteY144" fmla="*/ 1608616 h 2351027"/>
                <a:gd name="connsiteX145" fmla="*/ 245310 w 10639155"/>
                <a:gd name="connsiteY145" fmla="*/ 1588133 h 2351027"/>
                <a:gd name="connsiteX146" fmla="*/ 253601 w 10639155"/>
                <a:gd name="connsiteY146" fmla="*/ 1584557 h 2351027"/>
                <a:gd name="connsiteX147" fmla="*/ 257177 w 10639155"/>
                <a:gd name="connsiteY147" fmla="*/ 1592847 h 2351027"/>
                <a:gd name="connsiteX148" fmla="*/ 240759 w 10639155"/>
                <a:gd name="connsiteY148" fmla="*/ 1631537 h 2351027"/>
                <a:gd name="connsiteX149" fmla="*/ 226941 w 10639155"/>
                <a:gd name="connsiteY149" fmla="*/ 1669413 h 2351027"/>
                <a:gd name="connsiteX150" fmla="*/ 218163 w 10639155"/>
                <a:gd name="connsiteY150" fmla="*/ 1695748 h 2351027"/>
                <a:gd name="connsiteX151" fmla="*/ 205971 w 10639155"/>
                <a:gd name="connsiteY151" fmla="*/ 1735250 h 2351027"/>
                <a:gd name="connsiteX152" fmla="*/ 200119 w 10639155"/>
                <a:gd name="connsiteY152" fmla="*/ 1754757 h 2351027"/>
                <a:gd name="connsiteX153" fmla="*/ 193941 w 10639155"/>
                <a:gd name="connsiteY153" fmla="*/ 1773614 h 2351027"/>
                <a:gd name="connsiteX154" fmla="*/ 191015 w 10639155"/>
                <a:gd name="connsiteY154" fmla="*/ 1780279 h 2351027"/>
                <a:gd name="connsiteX155" fmla="*/ 186301 w 10639155"/>
                <a:gd name="connsiteY155" fmla="*/ 1788407 h 2351027"/>
                <a:gd name="connsiteX156" fmla="*/ 180449 w 10639155"/>
                <a:gd name="connsiteY156" fmla="*/ 1793934 h 2351027"/>
                <a:gd name="connsiteX157" fmla="*/ 179961 w 10639155"/>
                <a:gd name="connsiteY157" fmla="*/ 1793934 h 2351027"/>
                <a:gd name="connsiteX158" fmla="*/ 183863 w 10639155"/>
                <a:gd name="connsiteY158" fmla="*/ 1817343 h 2351027"/>
                <a:gd name="connsiteX159" fmla="*/ 194266 w 10639155"/>
                <a:gd name="connsiteY159" fmla="*/ 1885618 h 2351027"/>
                <a:gd name="connsiteX160" fmla="*/ 212473 w 10639155"/>
                <a:gd name="connsiteY160" fmla="*/ 2007375 h 2351027"/>
                <a:gd name="connsiteX161" fmla="*/ 214424 w 10639155"/>
                <a:gd name="connsiteY161" fmla="*/ 2004449 h 2351027"/>
                <a:gd name="connsiteX162" fmla="*/ 233931 w 10639155"/>
                <a:gd name="connsiteY162" fmla="*/ 1969011 h 2351027"/>
                <a:gd name="connsiteX163" fmla="*/ 251813 w 10639155"/>
                <a:gd name="connsiteY163" fmla="*/ 1932435 h 2351027"/>
                <a:gd name="connsiteX164" fmla="*/ 277010 w 10639155"/>
                <a:gd name="connsiteY164" fmla="*/ 1880904 h 2351027"/>
                <a:gd name="connsiteX165" fmla="*/ 276684 w 10639155"/>
                <a:gd name="connsiteY165" fmla="*/ 1881554 h 2351027"/>
                <a:gd name="connsiteX166" fmla="*/ 284162 w 10639155"/>
                <a:gd name="connsiteY166" fmla="*/ 1865298 h 2351027"/>
                <a:gd name="connsiteX167" fmla="*/ 292290 w 10639155"/>
                <a:gd name="connsiteY167" fmla="*/ 1861722 h 2351027"/>
                <a:gd name="connsiteX168" fmla="*/ 295866 w 10639155"/>
                <a:gd name="connsiteY168" fmla="*/ 1869850 h 2351027"/>
                <a:gd name="connsiteX169" fmla="*/ 288064 w 10639155"/>
                <a:gd name="connsiteY169" fmla="*/ 1887081 h 2351027"/>
                <a:gd name="connsiteX170" fmla="*/ 288389 w 10639155"/>
                <a:gd name="connsiteY170" fmla="*/ 1886269 h 2351027"/>
                <a:gd name="connsiteX171" fmla="*/ 270345 w 10639155"/>
                <a:gd name="connsiteY171" fmla="*/ 1923494 h 2351027"/>
                <a:gd name="connsiteX172" fmla="*/ 251975 w 10639155"/>
                <a:gd name="connsiteY172" fmla="*/ 1961371 h 2351027"/>
                <a:gd name="connsiteX173" fmla="*/ 233443 w 10639155"/>
                <a:gd name="connsiteY173" fmla="*/ 1997459 h 2351027"/>
                <a:gd name="connsiteX174" fmla="*/ 228567 w 10639155"/>
                <a:gd name="connsiteY174" fmla="*/ 2005912 h 2351027"/>
                <a:gd name="connsiteX175" fmla="*/ 218488 w 10639155"/>
                <a:gd name="connsiteY175" fmla="*/ 2019892 h 2351027"/>
                <a:gd name="connsiteX176" fmla="*/ 214912 w 10639155"/>
                <a:gd name="connsiteY176" fmla="*/ 2022981 h 2351027"/>
                <a:gd name="connsiteX177" fmla="*/ 215399 w 10639155"/>
                <a:gd name="connsiteY177" fmla="*/ 2026232 h 2351027"/>
                <a:gd name="connsiteX178" fmla="*/ 225478 w 10639155"/>
                <a:gd name="connsiteY178" fmla="*/ 2094020 h 2351027"/>
                <a:gd name="connsiteX179" fmla="*/ 234906 w 10639155"/>
                <a:gd name="connsiteY179" fmla="*/ 2162458 h 2351027"/>
                <a:gd name="connsiteX180" fmla="*/ 243197 w 10639155"/>
                <a:gd name="connsiteY180" fmla="*/ 2218216 h 2351027"/>
                <a:gd name="connsiteX181" fmla="*/ 244660 w 10639155"/>
                <a:gd name="connsiteY181" fmla="*/ 2217240 h 2351027"/>
                <a:gd name="connsiteX182" fmla="*/ 245473 w 10639155"/>
                <a:gd name="connsiteY182" fmla="*/ 2216590 h 2351027"/>
                <a:gd name="connsiteX183" fmla="*/ 247749 w 10639155"/>
                <a:gd name="connsiteY183" fmla="*/ 2213989 h 2351027"/>
                <a:gd name="connsiteX184" fmla="*/ 252625 w 10639155"/>
                <a:gd name="connsiteY184" fmla="*/ 2207325 h 2351027"/>
                <a:gd name="connsiteX185" fmla="*/ 252138 w 10639155"/>
                <a:gd name="connsiteY185" fmla="*/ 2207974 h 2351027"/>
                <a:gd name="connsiteX186" fmla="*/ 268556 w 10639155"/>
                <a:gd name="connsiteY186" fmla="*/ 2177413 h 2351027"/>
                <a:gd name="connsiteX187" fmla="*/ 283837 w 10639155"/>
                <a:gd name="connsiteY187" fmla="*/ 2145551 h 2351027"/>
                <a:gd name="connsiteX188" fmla="*/ 283837 w 10639155"/>
                <a:gd name="connsiteY188" fmla="*/ 2145876 h 2351027"/>
                <a:gd name="connsiteX189" fmla="*/ 284975 w 10639155"/>
                <a:gd name="connsiteY189" fmla="*/ 2143113 h 2351027"/>
                <a:gd name="connsiteX190" fmla="*/ 285625 w 10639155"/>
                <a:gd name="connsiteY190" fmla="*/ 2141650 h 2351027"/>
                <a:gd name="connsiteX191" fmla="*/ 285625 w 10639155"/>
                <a:gd name="connsiteY191" fmla="*/ 2141325 h 2351027"/>
                <a:gd name="connsiteX192" fmla="*/ 296354 w 10639155"/>
                <a:gd name="connsiteY192" fmla="*/ 2118404 h 2351027"/>
                <a:gd name="connsiteX193" fmla="*/ 304645 w 10639155"/>
                <a:gd name="connsiteY193" fmla="*/ 2114828 h 2351027"/>
                <a:gd name="connsiteX194" fmla="*/ 308221 w 10639155"/>
                <a:gd name="connsiteY194" fmla="*/ 2123118 h 2351027"/>
                <a:gd name="connsiteX195" fmla="*/ 290177 w 10639155"/>
                <a:gd name="connsiteY195" fmla="*/ 2161807 h 2351027"/>
                <a:gd name="connsiteX196" fmla="*/ 271808 w 10639155"/>
                <a:gd name="connsiteY196" fmla="*/ 2199197 h 2351027"/>
                <a:gd name="connsiteX197" fmla="*/ 261404 w 10639155"/>
                <a:gd name="connsiteY197" fmla="*/ 2217078 h 2351027"/>
                <a:gd name="connsiteX198" fmla="*/ 258640 w 10639155"/>
                <a:gd name="connsiteY198" fmla="*/ 2220817 h 2351027"/>
                <a:gd name="connsiteX199" fmla="*/ 255226 w 10639155"/>
                <a:gd name="connsiteY199" fmla="*/ 2224881 h 2351027"/>
                <a:gd name="connsiteX200" fmla="*/ 250025 w 10639155"/>
                <a:gd name="connsiteY200" fmla="*/ 2229108 h 2351027"/>
                <a:gd name="connsiteX201" fmla="*/ 245148 w 10639155"/>
                <a:gd name="connsiteY201" fmla="*/ 2231058 h 2351027"/>
                <a:gd name="connsiteX202" fmla="*/ 245148 w 10639155"/>
                <a:gd name="connsiteY202" fmla="*/ 2232521 h 2351027"/>
                <a:gd name="connsiteX203" fmla="*/ 255552 w 10639155"/>
                <a:gd name="connsiteY203" fmla="*/ 2300146 h 2351027"/>
                <a:gd name="connsiteX204" fmla="*/ 262054 w 10639155"/>
                <a:gd name="connsiteY204" fmla="*/ 2339973 h 2351027"/>
                <a:gd name="connsiteX205" fmla="*/ 263680 w 10639155"/>
                <a:gd name="connsiteY205" fmla="*/ 2351028 h 2351027"/>
                <a:gd name="connsiteX206" fmla="*/ 250350 w 10639155"/>
                <a:gd name="connsiteY206" fmla="*/ 2351028 h 2351027"/>
                <a:gd name="connsiteX207" fmla="*/ 10478462 w 10639155"/>
                <a:gd name="connsiteY207" fmla="*/ 1594961 h 2351027"/>
                <a:gd name="connsiteX208" fmla="*/ 10483501 w 10639155"/>
                <a:gd name="connsiteY208" fmla="*/ 1589271 h 2351027"/>
                <a:gd name="connsiteX209" fmla="*/ 10497319 w 10639155"/>
                <a:gd name="connsiteY209" fmla="*/ 1574641 h 2351027"/>
                <a:gd name="connsiteX210" fmla="*/ 10526905 w 10639155"/>
                <a:gd name="connsiteY210" fmla="*/ 1544242 h 2351027"/>
                <a:gd name="connsiteX211" fmla="*/ 10569008 w 10639155"/>
                <a:gd name="connsiteY211" fmla="*/ 1499700 h 2351027"/>
                <a:gd name="connsiteX212" fmla="*/ 10577949 w 10639155"/>
                <a:gd name="connsiteY212" fmla="*/ 1499538 h 2351027"/>
                <a:gd name="connsiteX213" fmla="*/ 10578111 w 10639155"/>
                <a:gd name="connsiteY213" fmla="*/ 1508479 h 2351027"/>
                <a:gd name="connsiteX214" fmla="*/ 10520728 w 10639155"/>
                <a:gd name="connsiteY214" fmla="*/ 1568626 h 2351027"/>
                <a:gd name="connsiteX215" fmla="*/ 10502033 w 10639155"/>
                <a:gd name="connsiteY215" fmla="*/ 1587971 h 2351027"/>
                <a:gd name="connsiteX216" fmla="*/ 10484315 w 10639155"/>
                <a:gd name="connsiteY216" fmla="*/ 1607478 h 2351027"/>
                <a:gd name="connsiteX217" fmla="*/ 10484802 w 10639155"/>
                <a:gd name="connsiteY217" fmla="*/ 1606828 h 2351027"/>
                <a:gd name="connsiteX218" fmla="*/ 10483664 w 10639155"/>
                <a:gd name="connsiteY218" fmla="*/ 1608291 h 2351027"/>
                <a:gd name="connsiteX219" fmla="*/ 10483664 w 10639155"/>
                <a:gd name="connsiteY219" fmla="*/ 1608291 h 2351027"/>
                <a:gd name="connsiteX220" fmla="*/ 10478137 w 10639155"/>
                <a:gd name="connsiteY220" fmla="*/ 1611542 h 2351027"/>
                <a:gd name="connsiteX221" fmla="*/ 10478137 w 10639155"/>
                <a:gd name="connsiteY221" fmla="*/ 1611542 h 2351027"/>
                <a:gd name="connsiteX222" fmla="*/ 10477649 w 10639155"/>
                <a:gd name="connsiteY222" fmla="*/ 1654458 h 2351027"/>
                <a:gd name="connsiteX223" fmla="*/ 10477975 w 10639155"/>
                <a:gd name="connsiteY223" fmla="*/ 1741752 h 2351027"/>
                <a:gd name="connsiteX224" fmla="*/ 10471472 w 10639155"/>
                <a:gd name="connsiteY224" fmla="*/ 1748417 h 2351027"/>
                <a:gd name="connsiteX225" fmla="*/ 10471472 w 10639155"/>
                <a:gd name="connsiteY225" fmla="*/ 1748417 h 2351027"/>
                <a:gd name="connsiteX226" fmla="*/ 10464970 w 10639155"/>
                <a:gd name="connsiteY226" fmla="*/ 1741915 h 2351027"/>
                <a:gd name="connsiteX227" fmla="*/ 10464482 w 10639155"/>
                <a:gd name="connsiteY227" fmla="*/ 1629748 h 2351027"/>
                <a:gd name="connsiteX228" fmla="*/ 10465132 w 10639155"/>
                <a:gd name="connsiteY228" fmla="*/ 1586345 h 2351027"/>
                <a:gd name="connsiteX229" fmla="*/ 10466433 w 10639155"/>
                <a:gd name="connsiteY229" fmla="*/ 1542616 h 2351027"/>
                <a:gd name="connsiteX230" fmla="*/ 10466433 w 10639155"/>
                <a:gd name="connsiteY230" fmla="*/ 1542616 h 2351027"/>
                <a:gd name="connsiteX231" fmla="*/ 10470334 w 10639155"/>
                <a:gd name="connsiteY231" fmla="*/ 1487346 h 2351027"/>
                <a:gd name="connsiteX232" fmla="*/ 10474236 w 10639155"/>
                <a:gd name="connsiteY232" fmla="*/ 1448494 h 2351027"/>
                <a:gd name="connsiteX233" fmla="*/ 10473748 w 10639155"/>
                <a:gd name="connsiteY233" fmla="*/ 1448494 h 2351027"/>
                <a:gd name="connsiteX234" fmla="*/ 10471147 w 10639155"/>
                <a:gd name="connsiteY234" fmla="*/ 1446381 h 2351027"/>
                <a:gd name="connsiteX235" fmla="*/ 10467571 w 10639155"/>
                <a:gd name="connsiteY235" fmla="*/ 1439066 h 2351027"/>
                <a:gd name="connsiteX236" fmla="*/ 10465945 w 10639155"/>
                <a:gd name="connsiteY236" fmla="*/ 1434189 h 2351027"/>
                <a:gd name="connsiteX237" fmla="*/ 10458955 w 10639155"/>
                <a:gd name="connsiteY237" fmla="*/ 1413544 h 2351027"/>
                <a:gd name="connsiteX238" fmla="*/ 10458955 w 10639155"/>
                <a:gd name="connsiteY238" fmla="*/ 1413544 h 2351027"/>
                <a:gd name="connsiteX239" fmla="*/ 10458305 w 10639155"/>
                <a:gd name="connsiteY239" fmla="*/ 1411756 h 2351027"/>
                <a:gd name="connsiteX240" fmla="*/ 10458305 w 10639155"/>
                <a:gd name="connsiteY240" fmla="*/ 1411756 h 2351027"/>
                <a:gd name="connsiteX241" fmla="*/ 10443675 w 10639155"/>
                <a:gd name="connsiteY241" fmla="*/ 1374854 h 2351027"/>
                <a:gd name="connsiteX242" fmla="*/ 10427581 w 10639155"/>
                <a:gd name="connsiteY242" fmla="*/ 1338441 h 2351027"/>
                <a:gd name="connsiteX243" fmla="*/ 10420266 w 10639155"/>
                <a:gd name="connsiteY243" fmla="*/ 1322835 h 2351027"/>
                <a:gd name="connsiteX244" fmla="*/ 10414413 w 10639155"/>
                <a:gd name="connsiteY244" fmla="*/ 1308530 h 2351027"/>
                <a:gd name="connsiteX245" fmla="*/ 10418640 w 10639155"/>
                <a:gd name="connsiteY245" fmla="*/ 1300727 h 2351027"/>
                <a:gd name="connsiteX246" fmla="*/ 10426443 w 10639155"/>
                <a:gd name="connsiteY246" fmla="*/ 1304954 h 2351027"/>
                <a:gd name="connsiteX247" fmla="*/ 10426931 w 10639155"/>
                <a:gd name="connsiteY247" fmla="*/ 1306254 h 2351027"/>
                <a:gd name="connsiteX248" fmla="*/ 10435384 w 10639155"/>
                <a:gd name="connsiteY248" fmla="*/ 1324948 h 2351027"/>
                <a:gd name="connsiteX249" fmla="*/ 10443837 w 10639155"/>
                <a:gd name="connsiteY249" fmla="*/ 1343155 h 2351027"/>
                <a:gd name="connsiteX250" fmla="*/ 10459768 w 10639155"/>
                <a:gd name="connsiteY250" fmla="*/ 1379894 h 2351027"/>
                <a:gd name="connsiteX251" fmla="*/ 10470985 w 10639155"/>
                <a:gd name="connsiteY251" fmla="*/ 1408667 h 2351027"/>
                <a:gd name="connsiteX252" fmla="*/ 10470985 w 10639155"/>
                <a:gd name="connsiteY252" fmla="*/ 1408667 h 2351027"/>
                <a:gd name="connsiteX253" fmla="*/ 10476024 w 10639155"/>
                <a:gd name="connsiteY253" fmla="*/ 1422973 h 2351027"/>
                <a:gd name="connsiteX254" fmla="*/ 10476999 w 10639155"/>
                <a:gd name="connsiteY254" fmla="*/ 1425736 h 2351027"/>
                <a:gd name="connsiteX255" fmla="*/ 10483014 w 10639155"/>
                <a:gd name="connsiteY255" fmla="*/ 1375342 h 2351027"/>
                <a:gd name="connsiteX256" fmla="*/ 10489354 w 10639155"/>
                <a:gd name="connsiteY256" fmla="*/ 1322022 h 2351027"/>
                <a:gd name="connsiteX257" fmla="*/ 10496507 w 10639155"/>
                <a:gd name="connsiteY257" fmla="*/ 1265614 h 2351027"/>
                <a:gd name="connsiteX258" fmla="*/ 10501383 w 10639155"/>
                <a:gd name="connsiteY258" fmla="*/ 1230501 h 2351027"/>
                <a:gd name="connsiteX259" fmla="*/ 10494718 w 10639155"/>
                <a:gd name="connsiteY259" fmla="*/ 1221235 h 2351027"/>
                <a:gd name="connsiteX260" fmla="*/ 10490979 w 10639155"/>
                <a:gd name="connsiteY260" fmla="*/ 1212782 h 2351027"/>
                <a:gd name="connsiteX261" fmla="*/ 10467245 w 10639155"/>
                <a:gd name="connsiteY261" fmla="*/ 1162226 h 2351027"/>
                <a:gd name="connsiteX262" fmla="*/ 10467245 w 10639155"/>
                <a:gd name="connsiteY262" fmla="*/ 1162226 h 2351027"/>
                <a:gd name="connsiteX263" fmla="*/ 10466921 w 10639155"/>
                <a:gd name="connsiteY263" fmla="*/ 1161576 h 2351027"/>
                <a:gd name="connsiteX264" fmla="*/ 10466921 w 10639155"/>
                <a:gd name="connsiteY264" fmla="*/ 1162063 h 2351027"/>
                <a:gd name="connsiteX265" fmla="*/ 10464807 w 10639155"/>
                <a:gd name="connsiteY265" fmla="*/ 1157512 h 2351027"/>
                <a:gd name="connsiteX266" fmla="*/ 10464807 w 10639155"/>
                <a:gd name="connsiteY266" fmla="*/ 1157187 h 2351027"/>
                <a:gd name="connsiteX267" fmla="*/ 10464807 w 10639155"/>
                <a:gd name="connsiteY267" fmla="*/ 1157187 h 2351027"/>
                <a:gd name="connsiteX268" fmla="*/ 10464807 w 10639155"/>
                <a:gd name="connsiteY268" fmla="*/ 1157512 h 2351027"/>
                <a:gd name="connsiteX269" fmla="*/ 10463507 w 10639155"/>
                <a:gd name="connsiteY269" fmla="*/ 1154911 h 2351027"/>
                <a:gd name="connsiteX270" fmla="*/ 10463507 w 10639155"/>
                <a:gd name="connsiteY270" fmla="*/ 1155236 h 2351027"/>
                <a:gd name="connsiteX271" fmla="*/ 10462531 w 10639155"/>
                <a:gd name="connsiteY271" fmla="*/ 1152960 h 2351027"/>
                <a:gd name="connsiteX272" fmla="*/ 10462531 w 10639155"/>
                <a:gd name="connsiteY272" fmla="*/ 1152960 h 2351027"/>
                <a:gd name="connsiteX273" fmla="*/ 10461719 w 10639155"/>
                <a:gd name="connsiteY273" fmla="*/ 1151660 h 2351027"/>
                <a:gd name="connsiteX274" fmla="*/ 10462044 w 10639155"/>
                <a:gd name="connsiteY274" fmla="*/ 1152147 h 2351027"/>
                <a:gd name="connsiteX275" fmla="*/ 10459117 w 10639155"/>
                <a:gd name="connsiteY275" fmla="*/ 1146783 h 2351027"/>
                <a:gd name="connsiteX276" fmla="*/ 10459117 w 10639155"/>
                <a:gd name="connsiteY276" fmla="*/ 1147270 h 2351027"/>
                <a:gd name="connsiteX277" fmla="*/ 10449039 w 10639155"/>
                <a:gd name="connsiteY277" fmla="*/ 1128251 h 2351027"/>
                <a:gd name="connsiteX278" fmla="*/ 10443675 w 10639155"/>
                <a:gd name="connsiteY278" fmla="*/ 1118660 h 2351027"/>
                <a:gd name="connsiteX279" fmla="*/ 10440586 w 10639155"/>
                <a:gd name="connsiteY279" fmla="*/ 1113295 h 2351027"/>
                <a:gd name="connsiteX280" fmla="*/ 10438147 w 10639155"/>
                <a:gd name="connsiteY280" fmla="*/ 1107768 h 2351027"/>
                <a:gd name="connsiteX281" fmla="*/ 10442699 w 10639155"/>
                <a:gd name="connsiteY281" fmla="*/ 1100778 h 2351027"/>
                <a:gd name="connsiteX282" fmla="*/ 10450177 w 10639155"/>
                <a:gd name="connsiteY282" fmla="*/ 1104192 h 2351027"/>
                <a:gd name="connsiteX283" fmla="*/ 10450177 w 10639155"/>
                <a:gd name="connsiteY283" fmla="*/ 1104517 h 2351027"/>
                <a:gd name="connsiteX284" fmla="*/ 10470659 w 10639155"/>
                <a:gd name="connsiteY284" fmla="*/ 1141256 h 2351027"/>
                <a:gd name="connsiteX285" fmla="*/ 10470659 w 10639155"/>
                <a:gd name="connsiteY285" fmla="*/ 1140768 h 2351027"/>
                <a:gd name="connsiteX286" fmla="*/ 10473423 w 10639155"/>
                <a:gd name="connsiteY286" fmla="*/ 1146621 h 2351027"/>
                <a:gd name="connsiteX287" fmla="*/ 10473098 w 10639155"/>
                <a:gd name="connsiteY287" fmla="*/ 1146132 h 2351027"/>
                <a:gd name="connsiteX288" fmla="*/ 10474073 w 10639155"/>
                <a:gd name="connsiteY288" fmla="*/ 1148083 h 2351027"/>
                <a:gd name="connsiteX289" fmla="*/ 10474073 w 10639155"/>
                <a:gd name="connsiteY289" fmla="*/ 1148083 h 2351027"/>
                <a:gd name="connsiteX290" fmla="*/ 10474398 w 10639155"/>
                <a:gd name="connsiteY290" fmla="*/ 1148571 h 2351027"/>
                <a:gd name="connsiteX291" fmla="*/ 10474398 w 10639155"/>
                <a:gd name="connsiteY291" fmla="*/ 1148571 h 2351027"/>
                <a:gd name="connsiteX292" fmla="*/ 10475373 w 10639155"/>
                <a:gd name="connsiteY292" fmla="*/ 1150522 h 2351027"/>
                <a:gd name="connsiteX293" fmla="*/ 10475373 w 10639155"/>
                <a:gd name="connsiteY293" fmla="*/ 1150196 h 2351027"/>
                <a:gd name="connsiteX294" fmla="*/ 10476024 w 10639155"/>
                <a:gd name="connsiteY294" fmla="*/ 1151497 h 2351027"/>
                <a:gd name="connsiteX295" fmla="*/ 10475699 w 10639155"/>
                <a:gd name="connsiteY295" fmla="*/ 1150685 h 2351027"/>
                <a:gd name="connsiteX296" fmla="*/ 10478137 w 10639155"/>
                <a:gd name="connsiteY296" fmla="*/ 1155398 h 2351027"/>
                <a:gd name="connsiteX297" fmla="*/ 10478137 w 10639155"/>
                <a:gd name="connsiteY297" fmla="*/ 1155398 h 2351027"/>
                <a:gd name="connsiteX298" fmla="*/ 10494068 w 10639155"/>
                <a:gd name="connsiteY298" fmla="*/ 1187910 h 2351027"/>
                <a:gd name="connsiteX299" fmla="*/ 10501058 w 10639155"/>
                <a:gd name="connsiteY299" fmla="*/ 1203354 h 2351027"/>
                <a:gd name="connsiteX300" fmla="*/ 10504309 w 10639155"/>
                <a:gd name="connsiteY300" fmla="*/ 1210831 h 2351027"/>
                <a:gd name="connsiteX301" fmla="*/ 10504635 w 10639155"/>
                <a:gd name="connsiteY301" fmla="*/ 1208881 h 2351027"/>
                <a:gd name="connsiteX302" fmla="*/ 10513900 w 10639155"/>
                <a:gd name="connsiteY302" fmla="*/ 1153285 h 2351027"/>
                <a:gd name="connsiteX303" fmla="*/ 10524467 w 10639155"/>
                <a:gd name="connsiteY303" fmla="*/ 1098502 h 2351027"/>
                <a:gd name="connsiteX304" fmla="*/ 10530969 w 10639155"/>
                <a:gd name="connsiteY304" fmla="*/ 1071192 h 2351027"/>
                <a:gd name="connsiteX305" fmla="*/ 10536659 w 10639155"/>
                <a:gd name="connsiteY305" fmla="*/ 1050710 h 2351027"/>
                <a:gd name="connsiteX306" fmla="*/ 10535846 w 10639155"/>
                <a:gd name="connsiteY306" fmla="*/ 1049734 h 2351027"/>
                <a:gd name="connsiteX307" fmla="*/ 10531945 w 10639155"/>
                <a:gd name="connsiteY307" fmla="*/ 1039818 h 2351027"/>
                <a:gd name="connsiteX308" fmla="*/ 10522028 w 10639155"/>
                <a:gd name="connsiteY308" fmla="*/ 1002267 h 2351027"/>
                <a:gd name="connsiteX309" fmla="*/ 10512275 w 10639155"/>
                <a:gd name="connsiteY309" fmla="*/ 966991 h 2351027"/>
                <a:gd name="connsiteX310" fmla="*/ 10501221 w 10639155"/>
                <a:gd name="connsiteY310" fmla="*/ 930578 h 2351027"/>
                <a:gd name="connsiteX311" fmla="*/ 10499757 w 10639155"/>
                <a:gd name="connsiteY311" fmla="*/ 927002 h 2351027"/>
                <a:gd name="connsiteX312" fmla="*/ 10500083 w 10639155"/>
                <a:gd name="connsiteY312" fmla="*/ 927652 h 2351027"/>
                <a:gd name="connsiteX313" fmla="*/ 10500083 w 10639155"/>
                <a:gd name="connsiteY313" fmla="*/ 927652 h 2351027"/>
                <a:gd name="connsiteX314" fmla="*/ 10499270 w 10639155"/>
                <a:gd name="connsiteY314" fmla="*/ 922775 h 2351027"/>
                <a:gd name="connsiteX315" fmla="*/ 10502033 w 10639155"/>
                <a:gd name="connsiteY315" fmla="*/ 919036 h 2351027"/>
                <a:gd name="connsiteX316" fmla="*/ 10510487 w 10639155"/>
                <a:gd name="connsiteY316" fmla="*/ 920987 h 2351027"/>
                <a:gd name="connsiteX317" fmla="*/ 10512600 w 10639155"/>
                <a:gd name="connsiteY317" fmla="*/ 925376 h 2351027"/>
                <a:gd name="connsiteX318" fmla="*/ 10514388 w 10639155"/>
                <a:gd name="connsiteY318" fmla="*/ 930253 h 2351027"/>
                <a:gd name="connsiteX319" fmla="*/ 10517477 w 10639155"/>
                <a:gd name="connsiteY319" fmla="*/ 939844 h 2351027"/>
                <a:gd name="connsiteX320" fmla="*/ 10523329 w 10639155"/>
                <a:gd name="connsiteY320" fmla="*/ 959351 h 2351027"/>
                <a:gd name="connsiteX321" fmla="*/ 10534220 w 10639155"/>
                <a:gd name="connsiteY321" fmla="*/ 998203 h 2351027"/>
                <a:gd name="connsiteX322" fmla="*/ 10540235 w 10639155"/>
                <a:gd name="connsiteY322" fmla="*/ 1020474 h 2351027"/>
                <a:gd name="connsiteX323" fmla="*/ 10542999 w 10639155"/>
                <a:gd name="connsiteY323" fmla="*/ 1030877 h 2351027"/>
                <a:gd name="connsiteX324" fmla="*/ 10556816 w 10639155"/>
                <a:gd name="connsiteY324" fmla="*/ 989262 h 2351027"/>
                <a:gd name="connsiteX325" fmla="*/ 10575511 w 10639155"/>
                <a:gd name="connsiteY325" fmla="*/ 935780 h 2351027"/>
                <a:gd name="connsiteX326" fmla="*/ 10584939 w 10639155"/>
                <a:gd name="connsiteY326" fmla="*/ 909283 h 2351027"/>
                <a:gd name="connsiteX327" fmla="*/ 10594367 w 10639155"/>
                <a:gd name="connsiteY327" fmla="*/ 883923 h 2351027"/>
                <a:gd name="connsiteX328" fmla="*/ 10600545 w 10639155"/>
                <a:gd name="connsiteY328" fmla="*/ 875145 h 2351027"/>
                <a:gd name="connsiteX329" fmla="*/ 10609161 w 10639155"/>
                <a:gd name="connsiteY329" fmla="*/ 879859 h 2351027"/>
                <a:gd name="connsiteX330" fmla="*/ 10607535 w 10639155"/>
                <a:gd name="connsiteY330" fmla="*/ 885874 h 2351027"/>
                <a:gd name="connsiteX331" fmla="*/ 10603146 w 10639155"/>
                <a:gd name="connsiteY331" fmla="*/ 896765 h 2351027"/>
                <a:gd name="connsiteX332" fmla="*/ 10598269 w 10639155"/>
                <a:gd name="connsiteY332" fmla="*/ 910095 h 2351027"/>
                <a:gd name="connsiteX333" fmla="*/ 10589328 w 10639155"/>
                <a:gd name="connsiteY333" fmla="*/ 935617 h 2351027"/>
                <a:gd name="connsiteX334" fmla="*/ 10571284 w 10639155"/>
                <a:gd name="connsiteY334" fmla="*/ 987799 h 2351027"/>
                <a:gd name="connsiteX335" fmla="*/ 10560880 w 10639155"/>
                <a:gd name="connsiteY335" fmla="*/ 1019011 h 2351027"/>
                <a:gd name="connsiteX336" fmla="*/ 10561205 w 10639155"/>
                <a:gd name="connsiteY336" fmla="*/ 1018198 h 2351027"/>
                <a:gd name="connsiteX337" fmla="*/ 10557954 w 10639155"/>
                <a:gd name="connsiteY337" fmla="*/ 1028114 h 2351027"/>
                <a:gd name="connsiteX338" fmla="*/ 10557304 w 10639155"/>
                <a:gd name="connsiteY338" fmla="*/ 1030065 h 2351027"/>
                <a:gd name="connsiteX339" fmla="*/ 10558442 w 10639155"/>
                <a:gd name="connsiteY339" fmla="*/ 1029252 h 2351027"/>
                <a:gd name="connsiteX340" fmla="*/ 10575511 w 10639155"/>
                <a:gd name="connsiteY340" fmla="*/ 1018035 h 2351027"/>
                <a:gd name="connsiteX341" fmla="*/ 10609485 w 10639155"/>
                <a:gd name="connsiteY341" fmla="*/ 996252 h 2351027"/>
                <a:gd name="connsiteX342" fmla="*/ 10629643 w 10639155"/>
                <a:gd name="connsiteY342" fmla="*/ 984060 h 2351027"/>
                <a:gd name="connsiteX343" fmla="*/ 10638259 w 10639155"/>
                <a:gd name="connsiteY343" fmla="*/ 986173 h 2351027"/>
                <a:gd name="connsiteX344" fmla="*/ 10636145 w 10639155"/>
                <a:gd name="connsiteY344" fmla="*/ 994789 h 2351027"/>
                <a:gd name="connsiteX345" fmla="*/ 10601683 w 10639155"/>
                <a:gd name="connsiteY345" fmla="*/ 1016247 h 2351027"/>
                <a:gd name="connsiteX346" fmla="*/ 10567708 w 10639155"/>
                <a:gd name="connsiteY346" fmla="*/ 1038518 h 2351027"/>
                <a:gd name="connsiteX347" fmla="*/ 10559417 w 10639155"/>
                <a:gd name="connsiteY347" fmla="*/ 1044207 h 2351027"/>
                <a:gd name="connsiteX348" fmla="*/ 10551452 w 10639155"/>
                <a:gd name="connsiteY348" fmla="*/ 1049734 h 2351027"/>
                <a:gd name="connsiteX349" fmla="*/ 10551127 w 10639155"/>
                <a:gd name="connsiteY349" fmla="*/ 1049734 h 2351027"/>
                <a:gd name="connsiteX350" fmla="*/ 10549663 w 10639155"/>
                <a:gd name="connsiteY350" fmla="*/ 1054936 h 2351027"/>
                <a:gd name="connsiteX351" fmla="*/ 10542836 w 10639155"/>
                <a:gd name="connsiteY351" fmla="*/ 1080458 h 2351027"/>
                <a:gd name="connsiteX352" fmla="*/ 10536659 w 10639155"/>
                <a:gd name="connsiteY352" fmla="*/ 1106956 h 2351027"/>
                <a:gd name="connsiteX353" fmla="*/ 10530644 w 10639155"/>
                <a:gd name="connsiteY353" fmla="*/ 1137842 h 2351027"/>
                <a:gd name="connsiteX354" fmla="*/ 10530644 w 10639155"/>
                <a:gd name="connsiteY354" fmla="*/ 1137842 h 2351027"/>
                <a:gd name="connsiteX355" fmla="*/ 10530644 w 10639155"/>
                <a:gd name="connsiteY355" fmla="*/ 1138004 h 2351027"/>
                <a:gd name="connsiteX356" fmla="*/ 10530644 w 10639155"/>
                <a:gd name="connsiteY356" fmla="*/ 1138004 h 2351027"/>
                <a:gd name="connsiteX357" fmla="*/ 10521215 w 10639155"/>
                <a:gd name="connsiteY357" fmla="*/ 1193763 h 2351027"/>
                <a:gd name="connsiteX358" fmla="*/ 10518289 w 10639155"/>
                <a:gd name="connsiteY358" fmla="*/ 1211807 h 2351027"/>
                <a:gd name="connsiteX359" fmla="*/ 10529994 w 10639155"/>
                <a:gd name="connsiteY359" fmla="*/ 1204166 h 2351027"/>
                <a:gd name="connsiteX360" fmla="*/ 10552265 w 10639155"/>
                <a:gd name="connsiteY360" fmla="*/ 1188723 h 2351027"/>
                <a:gd name="connsiteX361" fmla="*/ 10551939 w 10639155"/>
                <a:gd name="connsiteY361" fmla="*/ 1188723 h 2351027"/>
                <a:gd name="connsiteX362" fmla="*/ 10557629 w 10639155"/>
                <a:gd name="connsiteY362" fmla="*/ 1184984 h 2351027"/>
                <a:gd name="connsiteX363" fmla="*/ 10557954 w 10639155"/>
                <a:gd name="connsiteY363" fmla="*/ 1184984 h 2351027"/>
                <a:gd name="connsiteX364" fmla="*/ 10557954 w 10639155"/>
                <a:gd name="connsiteY364" fmla="*/ 1184659 h 2351027"/>
                <a:gd name="connsiteX365" fmla="*/ 10558279 w 10639155"/>
                <a:gd name="connsiteY365" fmla="*/ 1184659 h 2351027"/>
                <a:gd name="connsiteX366" fmla="*/ 10561855 w 10639155"/>
                <a:gd name="connsiteY366" fmla="*/ 1182058 h 2351027"/>
                <a:gd name="connsiteX367" fmla="*/ 10561205 w 10639155"/>
                <a:gd name="connsiteY367" fmla="*/ 1182546 h 2351027"/>
                <a:gd name="connsiteX368" fmla="*/ 10562506 w 10639155"/>
                <a:gd name="connsiteY368" fmla="*/ 1181571 h 2351027"/>
                <a:gd name="connsiteX369" fmla="*/ 10562831 w 10639155"/>
                <a:gd name="connsiteY369" fmla="*/ 1181571 h 2351027"/>
                <a:gd name="connsiteX370" fmla="*/ 10563156 w 10639155"/>
                <a:gd name="connsiteY370" fmla="*/ 1181083 h 2351027"/>
                <a:gd name="connsiteX371" fmla="*/ 10563319 w 10639155"/>
                <a:gd name="connsiteY371" fmla="*/ 1181083 h 2351027"/>
                <a:gd name="connsiteX372" fmla="*/ 10567708 w 10639155"/>
                <a:gd name="connsiteY372" fmla="*/ 1177832 h 2351027"/>
                <a:gd name="connsiteX373" fmla="*/ 10567057 w 10639155"/>
                <a:gd name="connsiteY373" fmla="*/ 1178319 h 2351027"/>
                <a:gd name="connsiteX374" fmla="*/ 10589003 w 10639155"/>
                <a:gd name="connsiteY374" fmla="*/ 1162388 h 2351027"/>
                <a:gd name="connsiteX375" fmla="*/ 10611111 w 10639155"/>
                <a:gd name="connsiteY375" fmla="*/ 1145157 h 2351027"/>
                <a:gd name="connsiteX376" fmla="*/ 10619889 w 10639155"/>
                <a:gd name="connsiteY376" fmla="*/ 1146132 h 2351027"/>
                <a:gd name="connsiteX377" fmla="*/ 10618914 w 10639155"/>
                <a:gd name="connsiteY377" fmla="*/ 1154911 h 2351027"/>
                <a:gd name="connsiteX378" fmla="*/ 10574210 w 10639155"/>
                <a:gd name="connsiteY378" fmla="*/ 1189048 h 2351027"/>
                <a:gd name="connsiteX379" fmla="*/ 10574860 w 10639155"/>
                <a:gd name="connsiteY379" fmla="*/ 1188561 h 2351027"/>
                <a:gd name="connsiteX380" fmla="*/ 10571121 w 10639155"/>
                <a:gd name="connsiteY380" fmla="*/ 1191162 h 2351027"/>
                <a:gd name="connsiteX381" fmla="*/ 10571609 w 10639155"/>
                <a:gd name="connsiteY381" fmla="*/ 1190836 h 2351027"/>
                <a:gd name="connsiteX382" fmla="*/ 10569821 w 10639155"/>
                <a:gd name="connsiteY382" fmla="*/ 1192137 h 2351027"/>
                <a:gd name="connsiteX383" fmla="*/ 10570471 w 10639155"/>
                <a:gd name="connsiteY383" fmla="*/ 1191649 h 2351027"/>
                <a:gd name="connsiteX384" fmla="*/ 10567870 w 10639155"/>
                <a:gd name="connsiteY384" fmla="*/ 1193437 h 2351027"/>
                <a:gd name="connsiteX385" fmla="*/ 10568195 w 10639155"/>
                <a:gd name="connsiteY385" fmla="*/ 1193437 h 2351027"/>
                <a:gd name="connsiteX386" fmla="*/ 10564944 w 10639155"/>
                <a:gd name="connsiteY386" fmla="*/ 1195551 h 2351027"/>
                <a:gd name="connsiteX387" fmla="*/ 10564944 w 10639155"/>
                <a:gd name="connsiteY387" fmla="*/ 1195551 h 2351027"/>
                <a:gd name="connsiteX388" fmla="*/ 10565269 w 10639155"/>
                <a:gd name="connsiteY388" fmla="*/ 1195226 h 2351027"/>
                <a:gd name="connsiteX389" fmla="*/ 10559255 w 10639155"/>
                <a:gd name="connsiteY389" fmla="*/ 1199453 h 2351027"/>
                <a:gd name="connsiteX390" fmla="*/ 10559417 w 10639155"/>
                <a:gd name="connsiteY390" fmla="*/ 1199453 h 2351027"/>
                <a:gd name="connsiteX391" fmla="*/ 10526255 w 10639155"/>
                <a:gd name="connsiteY391" fmla="*/ 1221885 h 2351027"/>
                <a:gd name="connsiteX392" fmla="*/ 10517477 w 10639155"/>
                <a:gd name="connsiteY392" fmla="*/ 1227250 h 2351027"/>
                <a:gd name="connsiteX393" fmla="*/ 10515689 w 10639155"/>
                <a:gd name="connsiteY393" fmla="*/ 1228225 h 2351027"/>
                <a:gd name="connsiteX394" fmla="*/ 10512763 w 10639155"/>
                <a:gd name="connsiteY394" fmla="*/ 1248058 h 2351027"/>
                <a:gd name="connsiteX395" fmla="*/ 10498457 w 10639155"/>
                <a:gd name="connsiteY395" fmla="*/ 1361524 h 2351027"/>
                <a:gd name="connsiteX396" fmla="*/ 10491142 w 10639155"/>
                <a:gd name="connsiteY396" fmla="*/ 1422322 h 2351027"/>
                <a:gd name="connsiteX397" fmla="*/ 10515363 w 10639155"/>
                <a:gd name="connsiteY397" fmla="*/ 1398589 h 2351027"/>
                <a:gd name="connsiteX398" fmla="*/ 10543486 w 10639155"/>
                <a:gd name="connsiteY398" fmla="*/ 1369490 h 2351027"/>
                <a:gd name="connsiteX399" fmla="*/ 10569659 w 10639155"/>
                <a:gd name="connsiteY399" fmla="*/ 1340717 h 2351027"/>
                <a:gd name="connsiteX400" fmla="*/ 10595993 w 10639155"/>
                <a:gd name="connsiteY400" fmla="*/ 1310156 h 2351027"/>
                <a:gd name="connsiteX401" fmla="*/ 10605097 w 10639155"/>
                <a:gd name="connsiteY401" fmla="*/ 1309993 h 2351027"/>
                <a:gd name="connsiteX402" fmla="*/ 10605259 w 10639155"/>
                <a:gd name="connsiteY402" fmla="*/ 1319096 h 2351027"/>
                <a:gd name="connsiteX403" fmla="*/ 10550476 w 10639155"/>
                <a:gd name="connsiteY403" fmla="*/ 1380707 h 2351027"/>
                <a:gd name="connsiteX404" fmla="*/ 10521703 w 10639155"/>
                <a:gd name="connsiteY404" fmla="*/ 1410130 h 2351027"/>
                <a:gd name="connsiteX405" fmla="*/ 10491142 w 10639155"/>
                <a:gd name="connsiteY405" fmla="*/ 1439553 h 2351027"/>
                <a:gd name="connsiteX406" fmla="*/ 10488866 w 10639155"/>
                <a:gd name="connsiteY406" fmla="*/ 1441667 h 2351027"/>
                <a:gd name="connsiteX407" fmla="*/ 10485777 w 10639155"/>
                <a:gd name="connsiteY407" fmla="*/ 1470765 h 2351027"/>
                <a:gd name="connsiteX408" fmla="*/ 10480413 w 10639155"/>
                <a:gd name="connsiteY408" fmla="*/ 1542291 h 2351027"/>
                <a:gd name="connsiteX409" fmla="*/ 10478787 w 10639155"/>
                <a:gd name="connsiteY409" fmla="*/ 1593823 h 2351027"/>
                <a:gd name="connsiteX410" fmla="*/ 10478787 w 10639155"/>
                <a:gd name="connsiteY410" fmla="*/ 1593823 h 2351027"/>
                <a:gd name="connsiteX411" fmla="*/ 10080841 w 10639155"/>
                <a:gd name="connsiteY411" fmla="*/ 1259274 h 2351027"/>
                <a:gd name="connsiteX412" fmla="*/ 10073851 w 10639155"/>
                <a:gd name="connsiteY412" fmla="*/ 1258949 h 2351027"/>
                <a:gd name="connsiteX413" fmla="*/ 10069787 w 10639155"/>
                <a:gd name="connsiteY413" fmla="*/ 1258136 h 2351027"/>
                <a:gd name="connsiteX414" fmla="*/ 10069624 w 10639155"/>
                <a:gd name="connsiteY414" fmla="*/ 1258136 h 2351027"/>
                <a:gd name="connsiteX415" fmla="*/ 10067998 w 10639155"/>
                <a:gd name="connsiteY415" fmla="*/ 1256998 h 2351027"/>
                <a:gd name="connsiteX416" fmla="*/ 10067836 w 10639155"/>
                <a:gd name="connsiteY416" fmla="*/ 1256998 h 2351027"/>
                <a:gd name="connsiteX417" fmla="*/ 10065885 w 10639155"/>
                <a:gd name="connsiteY417" fmla="*/ 1252447 h 2351027"/>
                <a:gd name="connsiteX418" fmla="*/ 10072062 w 10639155"/>
                <a:gd name="connsiteY418" fmla="*/ 1246107 h 2351027"/>
                <a:gd name="connsiteX419" fmla="*/ 10071737 w 10639155"/>
                <a:gd name="connsiteY419" fmla="*/ 1246107 h 2351027"/>
                <a:gd name="connsiteX420" fmla="*/ 10073688 w 10639155"/>
                <a:gd name="connsiteY420" fmla="*/ 1246107 h 2351027"/>
                <a:gd name="connsiteX421" fmla="*/ 10077264 w 10639155"/>
                <a:gd name="connsiteY421" fmla="*/ 1246432 h 2351027"/>
                <a:gd name="connsiteX422" fmla="*/ 10077589 w 10639155"/>
                <a:gd name="connsiteY422" fmla="*/ 1246432 h 2351027"/>
                <a:gd name="connsiteX423" fmla="*/ 10158869 w 10639155"/>
                <a:gd name="connsiteY423" fmla="*/ 1244806 h 2351027"/>
                <a:gd name="connsiteX424" fmla="*/ 10160820 w 10639155"/>
                <a:gd name="connsiteY424" fmla="*/ 1244806 h 2351027"/>
                <a:gd name="connsiteX425" fmla="*/ 10161958 w 10639155"/>
                <a:gd name="connsiteY425" fmla="*/ 1244806 h 2351027"/>
                <a:gd name="connsiteX426" fmla="*/ 10164884 w 10639155"/>
                <a:gd name="connsiteY426" fmla="*/ 1244481 h 2351027"/>
                <a:gd name="connsiteX427" fmla="*/ 10164071 w 10639155"/>
                <a:gd name="connsiteY427" fmla="*/ 1244481 h 2351027"/>
                <a:gd name="connsiteX428" fmla="*/ 10166835 w 10639155"/>
                <a:gd name="connsiteY428" fmla="*/ 1244319 h 2351027"/>
                <a:gd name="connsiteX429" fmla="*/ 10166022 w 10639155"/>
                <a:gd name="connsiteY429" fmla="*/ 1244319 h 2351027"/>
                <a:gd name="connsiteX430" fmla="*/ 10217879 w 10639155"/>
                <a:gd name="connsiteY430" fmla="*/ 1236678 h 2351027"/>
                <a:gd name="connsiteX431" fmla="*/ 10217066 w 10639155"/>
                <a:gd name="connsiteY431" fmla="*/ 1236678 h 2351027"/>
                <a:gd name="connsiteX432" fmla="*/ 10222593 w 10639155"/>
                <a:gd name="connsiteY432" fmla="*/ 1235540 h 2351027"/>
                <a:gd name="connsiteX433" fmla="*/ 10203248 w 10639155"/>
                <a:gd name="connsiteY433" fmla="*/ 1212945 h 2351027"/>
                <a:gd name="connsiteX434" fmla="*/ 10180165 w 10639155"/>
                <a:gd name="connsiteY434" fmla="*/ 1187098 h 2351027"/>
                <a:gd name="connsiteX435" fmla="*/ 10180815 w 10639155"/>
                <a:gd name="connsiteY435" fmla="*/ 1187748 h 2351027"/>
                <a:gd name="connsiteX436" fmla="*/ 10174475 w 10639155"/>
                <a:gd name="connsiteY436" fmla="*/ 1180920 h 2351027"/>
                <a:gd name="connsiteX437" fmla="*/ 10174637 w 10639155"/>
                <a:gd name="connsiteY437" fmla="*/ 1180920 h 2351027"/>
                <a:gd name="connsiteX438" fmla="*/ 10173825 w 10639155"/>
                <a:gd name="connsiteY438" fmla="*/ 1180270 h 2351027"/>
                <a:gd name="connsiteX439" fmla="*/ 10174313 w 10639155"/>
                <a:gd name="connsiteY439" fmla="*/ 1180758 h 2351027"/>
                <a:gd name="connsiteX440" fmla="*/ 10174313 w 10639155"/>
                <a:gd name="connsiteY440" fmla="*/ 1180758 h 2351027"/>
                <a:gd name="connsiteX441" fmla="*/ 10166997 w 10639155"/>
                <a:gd name="connsiteY441" fmla="*/ 1172955 h 2351027"/>
                <a:gd name="connsiteX442" fmla="*/ 10167647 w 10639155"/>
                <a:gd name="connsiteY442" fmla="*/ 1173605 h 2351027"/>
                <a:gd name="connsiteX443" fmla="*/ 10159845 w 10639155"/>
                <a:gd name="connsiteY443" fmla="*/ 1165315 h 2351027"/>
                <a:gd name="connsiteX444" fmla="*/ 10160495 w 10639155"/>
                <a:gd name="connsiteY444" fmla="*/ 1165965 h 2351027"/>
                <a:gd name="connsiteX445" fmla="*/ 10107825 w 10639155"/>
                <a:gd name="connsiteY445" fmla="*/ 1111995 h 2351027"/>
                <a:gd name="connsiteX446" fmla="*/ 10105387 w 10639155"/>
                <a:gd name="connsiteY446" fmla="*/ 1112645 h 2351027"/>
                <a:gd name="connsiteX447" fmla="*/ 10090431 w 10639155"/>
                <a:gd name="connsiteY447" fmla="*/ 1116221 h 2351027"/>
                <a:gd name="connsiteX448" fmla="*/ 10090431 w 10639155"/>
                <a:gd name="connsiteY448" fmla="*/ 1116221 h 2351027"/>
                <a:gd name="connsiteX449" fmla="*/ 10051255 w 10639155"/>
                <a:gd name="connsiteY449" fmla="*/ 1122561 h 2351027"/>
                <a:gd name="connsiteX450" fmla="*/ 10011265 w 10639155"/>
                <a:gd name="connsiteY450" fmla="*/ 1126788 h 2351027"/>
                <a:gd name="connsiteX451" fmla="*/ 9974689 w 10639155"/>
                <a:gd name="connsiteY451" fmla="*/ 1130527 h 2351027"/>
                <a:gd name="connsiteX452" fmla="*/ 9957295 w 10639155"/>
                <a:gd name="connsiteY452" fmla="*/ 1131827 h 2351027"/>
                <a:gd name="connsiteX453" fmla="*/ 9952093 w 10639155"/>
                <a:gd name="connsiteY453" fmla="*/ 1131827 h 2351027"/>
                <a:gd name="connsiteX454" fmla="*/ 9948191 w 10639155"/>
                <a:gd name="connsiteY454" fmla="*/ 1131827 h 2351027"/>
                <a:gd name="connsiteX455" fmla="*/ 9940226 w 10639155"/>
                <a:gd name="connsiteY455" fmla="*/ 1127763 h 2351027"/>
                <a:gd name="connsiteX456" fmla="*/ 9942665 w 10639155"/>
                <a:gd name="connsiteY456" fmla="*/ 1119960 h 2351027"/>
                <a:gd name="connsiteX457" fmla="*/ 9946729 w 10639155"/>
                <a:gd name="connsiteY457" fmla="*/ 1119148 h 2351027"/>
                <a:gd name="connsiteX458" fmla="*/ 9946729 w 10639155"/>
                <a:gd name="connsiteY458" fmla="*/ 1119148 h 2351027"/>
                <a:gd name="connsiteX459" fmla="*/ 9948354 w 10639155"/>
                <a:gd name="connsiteY459" fmla="*/ 1119148 h 2351027"/>
                <a:gd name="connsiteX460" fmla="*/ 9967699 w 10639155"/>
                <a:gd name="connsiteY460" fmla="*/ 1118497 h 2351027"/>
                <a:gd name="connsiteX461" fmla="*/ 9967211 w 10639155"/>
                <a:gd name="connsiteY461" fmla="*/ 1118497 h 2351027"/>
                <a:gd name="connsiteX462" fmla="*/ 10008176 w 10639155"/>
                <a:gd name="connsiteY462" fmla="*/ 1114433 h 2351027"/>
                <a:gd name="connsiteX463" fmla="*/ 10047191 w 10639155"/>
                <a:gd name="connsiteY463" fmla="*/ 1110369 h 2351027"/>
                <a:gd name="connsiteX464" fmla="*/ 10083767 w 10639155"/>
                <a:gd name="connsiteY464" fmla="*/ 1104680 h 2351027"/>
                <a:gd name="connsiteX465" fmla="*/ 10083767 w 10639155"/>
                <a:gd name="connsiteY465" fmla="*/ 1104680 h 2351027"/>
                <a:gd name="connsiteX466" fmla="*/ 10086693 w 10639155"/>
                <a:gd name="connsiteY466" fmla="*/ 1104029 h 2351027"/>
                <a:gd name="connsiteX467" fmla="*/ 10097421 w 10639155"/>
                <a:gd name="connsiteY467" fmla="*/ 1101428 h 2351027"/>
                <a:gd name="connsiteX468" fmla="*/ 10040038 w 10639155"/>
                <a:gd name="connsiteY468" fmla="*/ 1047296 h 2351027"/>
                <a:gd name="connsiteX469" fmla="*/ 9975014 w 10639155"/>
                <a:gd name="connsiteY469" fmla="*/ 990888 h 2351027"/>
                <a:gd name="connsiteX470" fmla="*/ 9974689 w 10639155"/>
                <a:gd name="connsiteY470" fmla="*/ 990563 h 2351027"/>
                <a:gd name="connsiteX471" fmla="*/ 9961847 w 10639155"/>
                <a:gd name="connsiteY471" fmla="*/ 991375 h 2351027"/>
                <a:gd name="connsiteX472" fmla="*/ 9945428 w 10639155"/>
                <a:gd name="connsiteY472" fmla="*/ 990725 h 2351027"/>
                <a:gd name="connsiteX473" fmla="*/ 9945428 w 10639155"/>
                <a:gd name="connsiteY473" fmla="*/ 990725 h 2351027"/>
                <a:gd name="connsiteX474" fmla="*/ 9905113 w 10639155"/>
                <a:gd name="connsiteY474" fmla="*/ 987799 h 2351027"/>
                <a:gd name="connsiteX475" fmla="*/ 9863010 w 10639155"/>
                <a:gd name="connsiteY475" fmla="*/ 984548 h 2351027"/>
                <a:gd name="connsiteX476" fmla="*/ 9860572 w 10639155"/>
                <a:gd name="connsiteY476" fmla="*/ 984548 h 2351027"/>
                <a:gd name="connsiteX477" fmla="*/ 9856833 w 10639155"/>
                <a:gd name="connsiteY477" fmla="*/ 984223 h 2351027"/>
                <a:gd name="connsiteX478" fmla="*/ 9855532 w 10639155"/>
                <a:gd name="connsiteY478" fmla="*/ 984223 h 2351027"/>
                <a:gd name="connsiteX479" fmla="*/ 9856345 w 10639155"/>
                <a:gd name="connsiteY479" fmla="*/ 984223 h 2351027"/>
                <a:gd name="connsiteX480" fmla="*/ 9833424 w 10639155"/>
                <a:gd name="connsiteY480" fmla="*/ 984223 h 2351027"/>
                <a:gd name="connsiteX481" fmla="*/ 9832449 w 10639155"/>
                <a:gd name="connsiteY481" fmla="*/ 984223 h 2351027"/>
                <a:gd name="connsiteX482" fmla="*/ 9824646 w 10639155"/>
                <a:gd name="connsiteY482" fmla="*/ 984223 h 2351027"/>
                <a:gd name="connsiteX483" fmla="*/ 9822207 w 10639155"/>
                <a:gd name="connsiteY483" fmla="*/ 981297 h 2351027"/>
                <a:gd name="connsiteX484" fmla="*/ 9822858 w 10639155"/>
                <a:gd name="connsiteY484" fmla="*/ 974957 h 2351027"/>
                <a:gd name="connsiteX485" fmla="*/ 9833261 w 10639155"/>
                <a:gd name="connsiteY485" fmla="*/ 971218 h 2351027"/>
                <a:gd name="connsiteX486" fmla="*/ 9840739 w 10639155"/>
                <a:gd name="connsiteY486" fmla="*/ 970730 h 2351027"/>
                <a:gd name="connsiteX487" fmla="*/ 9856345 w 10639155"/>
                <a:gd name="connsiteY487" fmla="*/ 970893 h 2351027"/>
                <a:gd name="connsiteX488" fmla="*/ 9857645 w 10639155"/>
                <a:gd name="connsiteY488" fmla="*/ 970893 h 2351027"/>
                <a:gd name="connsiteX489" fmla="*/ 9858621 w 10639155"/>
                <a:gd name="connsiteY489" fmla="*/ 970893 h 2351027"/>
                <a:gd name="connsiteX490" fmla="*/ 9860897 w 10639155"/>
                <a:gd name="connsiteY490" fmla="*/ 971055 h 2351027"/>
                <a:gd name="connsiteX491" fmla="*/ 9862197 w 10639155"/>
                <a:gd name="connsiteY491" fmla="*/ 971055 h 2351027"/>
                <a:gd name="connsiteX492" fmla="*/ 9902675 w 10639155"/>
                <a:gd name="connsiteY492" fmla="*/ 974307 h 2351027"/>
                <a:gd name="connsiteX493" fmla="*/ 9943640 w 10639155"/>
                <a:gd name="connsiteY493" fmla="*/ 977395 h 2351027"/>
                <a:gd name="connsiteX494" fmla="*/ 9944940 w 10639155"/>
                <a:gd name="connsiteY494" fmla="*/ 977395 h 2351027"/>
                <a:gd name="connsiteX495" fmla="*/ 9946891 w 10639155"/>
                <a:gd name="connsiteY495" fmla="*/ 977558 h 2351027"/>
                <a:gd name="connsiteX496" fmla="*/ 9949004 w 10639155"/>
                <a:gd name="connsiteY496" fmla="*/ 977558 h 2351027"/>
                <a:gd name="connsiteX497" fmla="*/ 9960221 w 10639155"/>
                <a:gd name="connsiteY497" fmla="*/ 978045 h 2351027"/>
                <a:gd name="connsiteX498" fmla="*/ 9941039 w 10639155"/>
                <a:gd name="connsiteY498" fmla="*/ 961627 h 2351027"/>
                <a:gd name="connsiteX499" fmla="*/ 9930797 w 10639155"/>
                <a:gd name="connsiteY499" fmla="*/ 953011 h 2351027"/>
                <a:gd name="connsiteX500" fmla="*/ 9930797 w 10639155"/>
                <a:gd name="connsiteY500" fmla="*/ 953011 h 2351027"/>
                <a:gd name="connsiteX501" fmla="*/ 9863498 w 10639155"/>
                <a:gd name="connsiteY501" fmla="*/ 900992 h 2351027"/>
                <a:gd name="connsiteX502" fmla="*/ 9839276 w 10639155"/>
                <a:gd name="connsiteY502" fmla="*/ 884411 h 2351027"/>
                <a:gd name="connsiteX503" fmla="*/ 9827247 w 10639155"/>
                <a:gd name="connsiteY503" fmla="*/ 876283 h 2351027"/>
                <a:gd name="connsiteX504" fmla="*/ 9820582 w 10639155"/>
                <a:gd name="connsiteY504" fmla="*/ 871731 h 2351027"/>
                <a:gd name="connsiteX505" fmla="*/ 9816843 w 10639155"/>
                <a:gd name="connsiteY505" fmla="*/ 868155 h 2351027"/>
                <a:gd name="connsiteX506" fmla="*/ 9816355 w 10639155"/>
                <a:gd name="connsiteY506" fmla="*/ 862465 h 2351027"/>
                <a:gd name="connsiteX507" fmla="*/ 9826434 w 10639155"/>
                <a:gd name="connsiteY507" fmla="*/ 860027 h 2351027"/>
                <a:gd name="connsiteX508" fmla="*/ 9835212 w 10639155"/>
                <a:gd name="connsiteY508" fmla="*/ 866042 h 2351027"/>
                <a:gd name="connsiteX509" fmla="*/ 9844641 w 10639155"/>
                <a:gd name="connsiteY509" fmla="*/ 872219 h 2351027"/>
                <a:gd name="connsiteX510" fmla="*/ 9861709 w 10639155"/>
                <a:gd name="connsiteY510" fmla="*/ 883598 h 2351027"/>
                <a:gd name="connsiteX511" fmla="*/ 9894872 w 10639155"/>
                <a:gd name="connsiteY511" fmla="*/ 907494 h 2351027"/>
                <a:gd name="connsiteX512" fmla="*/ 9917793 w 10639155"/>
                <a:gd name="connsiteY512" fmla="*/ 925376 h 2351027"/>
                <a:gd name="connsiteX513" fmla="*/ 9939251 w 10639155"/>
                <a:gd name="connsiteY513" fmla="*/ 942770 h 2351027"/>
                <a:gd name="connsiteX514" fmla="*/ 9939413 w 10639155"/>
                <a:gd name="connsiteY514" fmla="*/ 942770 h 2351027"/>
                <a:gd name="connsiteX515" fmla="*/ 9939413 w 10639155"/>
                <a:gd name="connsiteY515" fmla="*/ 943095 h 2351027"/>
                <a:gd name="connsiteX516" fmla="*/ 9949817 w 10639155"/>
                <a:gd name="connsiteY516" fmla="*/ 951711 h 2351027"/>
                <a:gd name="connsiteX517" fmla="*/ 9949817 w 10639155"/>
                <a:gd name="connsiteY517" fmla="*/ 951711 h 2351027"/>
                <a:gd name="connsiteX518" fmla="*/ 9978265 w 10639155"/>
                <a:gd name="connsiteY518" fmla="*/ 976257 h 2351027"/>
                <a:gd name="connsiteX519" fmla="*/ 9978753 w 10639155"/>
                <a:gd name="connsiteY519" fmla="*/ 976257 h 2351027"/>
                <a:gd name="connsiteX520" fmla="*/ 9979565 w 10639155"/>
                <a:gd name="connsiteY520" fmla="*/ 975770 h 2351027"/>
                <a:gd name="connsiteX521" fmla="*/ 9979078 w 10639155"/>
                <a:gd name="connsiteY521" fmla="*/ 974307 h 2351027"/>
                <a:gd name="connsiteX522" fmla="*/ 9979403 w 10639155"/>
                <a:gd name="connsiteY522" fmla="*/ 975119 h 2351027"/>
                <a:gd name="connsiteX523" fmla="*/ 9971763 w 10639155"/>
                <a:gd name="connsiteY523" fmla="*/ 957400 h 2351027"/>
                <a:gd name="connsiteX524" fmla="*/ 9963797 w 10639155"/>
                <a:gd name="connsiteY524" fmla="*/ 938543 h 2351027"/>
                <a:gd name="connsiteX525" fmla="*/ 9949167 w 10639155"/>
                <a:gd name="connsiteY525" fmla="*/ 897903 h 2351027"/>
                <a:gd name="connsiteX526" fmla="*/ 9931285 w 10639155"/>
                <a:gd name="connsiteY526" fmla="*/ 841332 h 2351027"/>
                <a:gd name="connsiteX527" fmla="*/ 9935675 w 10639155"/>
                <a:gd name="connsiteY527" fmla="*/ 833367 h 2351027"/>
                <a:gd name="connsiteX528" fmla="*/ 9943640 w 10639155"/>
                <a:gd name="connsiteY528" fmla="*/ 837756 h 2351027"/>
                <a:gd name="connsiteX529" fmla="*/ 9956807 w 10639155"/>
                <a:gd name="connsiteY529" fmla="*/ 879209 h 2351027"/>
                <a:gd name="connsiteX530" fmla="*/ 9970137 w 10639155"/>
                <a:gd name="connsiteY530" fmla="*/ 918548 h 2351027"/>
                <a:gd name="connsiteX531" fmla="*/ 9970137 w 10639155"/>
                <a:gd name="connsiteY531" fmla="*/ 918548 h 2351027"/>
                <a:gd name="connsiteX532" fmla="*/ 9986068 w 10639155"/>
                <a:gd name="connsiteY532" fmla="*/ 957238 h 2351027"/>
                <a:gd name="connsiteX533" fmla="*/ 9989807 w 10639155"/>
                <a:gd name="connsiteY533" fmla="*/ 965691 h 2351027"/>
                <a:gd name="connsiteX534" fmla="*/ 9993058 w 10639155"/>
                <a:gd name="connsiteY534" fmla="*/ 976420 h 2351027"/>
                <a:gd name="connsiteX535" fmla="*/ 9988994 w 10639155"/>
                <a:gd name="connsiteY535" fmla="*/ 985523 h 2351027"/>
                <a:gd name="connsiteX536" fmla="*/ 10013703 w 10639155"/>
                <a:gd name="connsiteY536" fmla="*/ 1006656 h 2351027"/>
                <a:gd name="connsiteX537" fmla="*/ 10076126 w 10639155"/>
                <a:gd name="connsiteY537" fmla="*/ 1062252 h 2351027"/>
                <a:gd name="connsiteX538" fmla="*/ 10106687 w 10639155"/>
                <a:gd name="connsiteY538" fmla="*/ 1091675 h 2351027"/>
                <a:gd name="connsiteX539" fmla="*/ 10111402 w 10639155"/>
                <a:gd name="connsiteY539" fmla="*/ 1096389 h 2351027"/>
                <a:gd name="connsiteX540" fmla="*/ 10111402 w 10639155"/>
                <a:gd name="connsiteY540" fmla="*/ 1095414 h 2351027"/>
                <a:gd name="connsiteX541" fmla="*/ 10108963 w 10639155"/>
                <a:gd name="connsiteY541" fmla="*/ 1079808 h 2351027"/>
                <a:gd name="connsiteX542" fmla="*/ 10099210 w 10639155"/>
                <a:gd name="connsiteY542" fmla="*/ 1040956 h 2351027"/>
                <a:gd name="connsiteX543" fmla="*/ 10088643 w 10639155"/>
                <a:gd name="connsiteY543" fmla="*/ 999178 h 2351027"/>
                <a:gd name="connsiteX544" fmla="*/ 10079540 w 10639155"/>
                <a:gd name="connsiteY544" fmla="*/ 959676 h 2351027"/>
                <a:gd name="connsiteX545" fmla="*/ 10079540 w 10639155"/>
                <a:gd name="connsiteY545" fmla="*/ 960001 h 2351027"/>
                <a:gd name="connsiteX546" fmla="*/ 10078890 w 10639155"/>
                <a:gd name="connsiteY546" fmla="*/ 956588 h 2351027"/>
                <a:gd name="connsiteX547" fmla="*/ 10078890 w 10639155"/>
                <a:gd name="connsiteY547" fmla="*/ 957400 h 2351027"/>
                <a:gd name="connsiteX548" fmla="*/ 10078565 w 10639155"/>
                <a:gd name="connsiteY548" fmla="*/ 955450 h 2351027"/>
                <a:gd name="connsiteX549" fmla="*/ 10078727 w 10639155"/>
                <a:gd name="connsiteY549" fmla="*/ 956262 h 2351027"/>
                <a:gd name="connsiteX550" fmla="*/ 10071737 w 10639155"/>
                <a:gd name="connsiteY550" fmla="*/ 922287 h 2351027"/>
                <a:gd name="connsiteX551" fmla="*/ 10077101 w 10639155"/>
                <a:gd name="connsiteY551" fmla="*/ 915135 h 2351027"/>
                <a:gd name="connsiteX552" fmla="*/ 10084254 w 10639155"/>
                <a:gd name="connsiteY552" fmla="*/ 920499 h 2351027"/>
                <a:gd name="connsiteX553" fmla="*/ 10090757 w 10639155"/>
                <a:gd name="connsiteY553" fmla="*/ 951223 h 2351027"/>
                <a:gd name="connsiteX554" fmla="*/ 10090757 w 10639155"/>
                <a:gd name="connsiteY554" fmla="*/ 951060 h 2351027"/>
                <a:gd name="connsiteX555" fmla="*/ 10090757 w 10639155"/>
                <a:gd name="connsiteY555" fmla="*/ 951060 h 2351027"/>
                <a:gd name="connsiteX556" fmla="*/ 10090757 w 10639155"/>
                <a:gd name="connsiteY556" fmla="*/ 951060 h 2351027"/>
                <a:gd name="connsiteX557" fmla="*/ 10092220 w 10639155"/>
                <a:gd name="connsiteY557" fmla="*/ 957725 h 2351027"/>
                <a:gd name="connsiteX558" fmla="*/ 10092220 w 10639155"/>
                <a:gd name="connsiteY558" fmla="*/ 957400 h 2351027"/>
                <a:gd name="connsiteX559" fmla="*/ 10111889 w 10639155"/>
                <a:gd name="connsiteY559" fmla="*/ 1038355 h 2351027"/>
                <a:gd name="connsiteX560" fmla="*/ 10116929 w 10639155"/>
                <a:gd name="connsiteY560" fmla="*/ 1057700 h 2351027"/>
                <a:gd name="connsiteX561" fmla="*/ 10121805 w 10639155"/>
                <a:gd name="connsiteY561" fmla="*/ 1078182 h 2351027"/>
                <a:gd name="connsiteX562" fmla="*/ 10123594 w 10639155"/>
                <a:gd name="connsiteY562" fmla="*/ 1087773 h 2351027"/>
                <a:gd name="connsiteX563" fmla="*/ 10124244 w 10639155"/>
                <a:gd name="connsiteY563" fmla="*/ 1092975 h 2351027"/>
                <a:gd name="connsiteX564" fmla="*/ 10124244 w 10639155"/>
                <a:gd name="connsiteY564" fmla="*/ 1102404 h 2351027"/>
                <a:gd name="connsiteX565" fmla="*/ 10122293 w 10639155"/>
                <a:gd name="connsiteY565" fmla="*/ 1106468 h 2351027"/>
                <a:gd name="connsiteX566" fmla="*/ 10121968 w 10639155"/>
                <a:gd name="connsiteY566" fmla="*/ 1106793 h 2351027"/>
                <a:gd name="connsiteX567" fmla="*/ 10122293 w 10639155"/>
                <a:gd name="connsiteY567" fmla="*/ 1107118 h 2351027"/>
                <a:gd name="connsiteX568" fmla="*/ 10137899 w 10639155"/>
                <a:gd name="connsiteY568" fmla="*/ 1122886 h 2351027"/>
                <a:gd name="connsiteX569" fmla="*/ 10154968 w 10639155"/>
                <a:gd name="connsiteY569" fmla="*/ 1140443 h 2351027"/>
                <a:gd name="connsiteX570" fmla="*/ 10170736 w 10639155"/>
                <a:gd name="connsiteY570" fmla="*/ 1156861 h 2351027"/>
                <a:gd name="connsiteX571" fmla="*/ 10170411 w 10639155"/>
                <a:gd name="connsiteY571" fmla="*/ 1156374 h 2351027"/>
                <a:gd name="connsiteX572" fmla="*/ 10177889 w 10639155"/>
                <a:gd name="connsiteY572" fmla="*/ 1164339 h 2351027"/>
                <a:gd name="connsiteX573" fmla="*/ 10184879 w 10639155"/>
                <a:gd name="connsiteY573" fmla="*/ 1171817 h 2351027"/>
                <a:gd name="connsiteX574" fmla="*/ 10184229 w 10639155"/>
                <a:gd name="connsiteY574" fmla="*/ 1171167 h 2351027"/>
                <a:gd name="connsiteX575" fmla="*/ 10190731 w 10639155"/>
                <a:gd name="connsiteY575" fmla="*/ 1178319 h 2351027"/>
                <a:gd name="connsiteX576" fmla="*/ 10190081 w 10639155"/>
                <a:gd name="connsiteY576" fmla="*/ 1177669 h 2351027"/>
                <a:gd name="connsiteX577" fmla="*/ 10233972 w 10639155"/>
                <a:gd name="connsiteY577" fmla="*/ 1227901 h 2351027"/>
                <a:gd name="connsiteX578" fmla="*/ 10230883 w 10639155"/>
                <a:gd name="connsiteY578" fmla="*/ 1210506 h 2351027"/>
                <a:gd name="connsiteX579" fmla="*/ 10226494 w 10639155"/>
                <a:gd name="connsiteY579" fmla="*/ 1189211 h 2351027"/>
                <a:gd name="connsiteX580" fmla="*/ 10224869 w 10639155"/>
                <a:gd name="connsiteY580" fmla="*/ 1181896 h 2351027"/>
                <a:gd name="connsiteX581" fmla="*/ 10224869 w 10639155"/>
                <a:gd name="connsiteY581" fmla="*/ 1182546 h 2351027"/>
                <a:gd name="connsiteX582" fmla="*/ 10224543 w 10639155"/>
                <a:gd name="connsiteY582" fmla="*/ 1180758 h 2351027"/>
                <a:gd name="connsiteX583" fmla="*/ 10223405 w 10639155"/>
                <a:gd name="connsiteY583" fmla="*/ 1175393 h 2351027"/>
                <a:gd name="connsiteX584" fmla="*/ 10223405 w 10639155"/>
                <a:gd name="connsiteY584" fmla="*/ 1174418 h 2351027"/>
                <a:gd name="connsiteX585" fmla="*/ 10222918 w 10639155"/>
                <a:gd name="connsiteY585" fmla="*/ 1173605 h 2351027"/>
                <a:gd name="connsiteX586" fmla="*/ 10222918 w 10639155"/>
                <a:gd name="connsiteY586" fmla="*/ 1174418 h 2351027"/>
                <a:gd name="connsiteX587" fmla="*/ 10221130 w 10639155"/>
                <a:gd name="connsiteY587" fmla="*/ 1165315 h 2351027"/>
                <a:gd name="connsiteX588" fmla="*/ 10220805 w 10639155"/>
                <a:gd name="connsiteY588" fmla="*/ 1164177 h 2351027"/>
                <a:gd name="connsiteX589" fmla="*/ 10220805 w 10639155"/>
                <a:gd name="connsiteY589" fmla="*/ 1164989 h 2351027"/>
                <a:gd name="connsiteX590" fmla="*/ 10220155 w 10639155"/>
                <a:gd name="connsiteY590" fmla="*/ 1161251 h 2351027"/>
                <a:gd name="connsiteX591" fmla="*/ 10220155 w 10639155"/>
                <a:gd name="connsiteY591" fmla="*/ 1161738 h 2351027"/>
                <a:gd name="connsiteX592" fmla="*/ 10219017 w 10639155"/>
                <a:gd name="connsiteY592" fmla="*/ 1156374 h 2351027"/>
                <a:gd name="connsiteX593" fmla="*/ 10219017 w 10639155"/>
                <a:gd name="connsiteY593" fmla="*/ 1156374 h 2351027"/>
                <a:gd name="connsiteX594" fmla="*/ 10219017 w 10639155"/>
                <a:gd name="connsiteY594" fmla="*/ 1155886 h 2351027"/>
                <a:gd name="connsiteX595" fmla="*/ 10218041 w 10639155"/>
                <a:gd name="connsiteY595" fmla="*/ 1151660 h 2351027"/>
                <a:gd name="connsiteX596" fmla="*/ 10218204 w 10639155"/>
                <a:gd name="connsiteY596" fmla="*/ 1152472 h 2351027"/>
                <a:gd name="connsiteX597" fmla="*/ 10217716 w 10639155"/>
                <a:gd name="connsiteY597" fmla="*/ 1150522 h 2351027"/>
                <a:gd name="connsiteX598" fmla="*/ 10217716 w 10639155"/>
                <a:gd name="connsiteY598" fmla="*/ 1150847 h 2351027"/>
                <a:gd name="connsiteX599" fmla="*/ 10217228 w 10639155"/>
                <a:gd name="connsiteY599" fmla="*/ 1148246 h 2351027"/>
                <a:gd name="connsiteX600" fmla="*/ 10217391 w 10639155"/>
                <a:gd name="connsiteY600" fmla="*/ 1149059 h 2351027"/>
                <a:gd name="connsiteX601" fmla="*/ 10217391 w 10639155"/>
                <a:gd name="connsiteY601" fmla="*/ 1148408 h 2351027"/>
                <a:gd name="connsiteX602" fmla="*/ 10215603 w 10639155"/>
                <a:gd name="connsiteY602" fmla="*/ 1140605 h 2351027"/>
                <a:gd name="connsiteX603" fmla="*/ 10215603 w 10639155"/>
                <a:gd name="connsiteY603" fmla="*/ 1141093 h 2351027"/>
                <a:gd name="connsiteX604" fmla="*/ 10214140 w 10639155"/>
                <a:gd name="connsiteY604" fmla="*/ 1133778 h 2351027"/>
                <a:gd name="connsiteX605" fmla="*/ 10214140 w 10639155"/>
                <a:gd name="connsiteY605" fmla="*/ 1134591 h 2351027"/>
                <a:gd name="connsiteX606" fmla="*/ 10208450 w 10639155"/>
                <a:gd name="connsiteY606" fmla="*/ 1106305 h 2351027"/>
                <a:gd name="connsiteX607" fmla="*/ 10213815 w 10639155"/>
                <a:gd name="connsiteY607" fmla="*/ 1099153 h 2351027"/>
                <a:gd name="connsiteX608" fmla="*/ 10218529 w 10639155"/>
                <a:gd name="connsiteY608" fmla="*/ 1100291 h 2351027"/>
                <a:gd name="connsiteX609" fmla="*/ 10220967 w 10639155"/>
                <a:gd name="connsiteY609" fmla="*/ 1104517 h 2351027"/>
                <a:gd name="connsiteX610" fmla="*/ 10224056 w 10639155"/>
                <a:gd name="connsiteY610" fmla="*/ 1118822 h 2351027"/>
                <a:gd name="connsiteX611" fmla="*/ 10224056 w 10639155"/>
                <a:gd name="connsiteY611" fmla="*/ 1118822 h 2351027"/>
                <a:gd name="connsiteX612" fmla="*/ 10226657 w 10639155"/>
                <a:gd name="connsiteY612" fmla="*/ 1130852 h 2351027"/>
                <a:gd name="connsiteX613" fmla="*/ 10226657 w 10639155"/>
                <a:gd name="connsiteY613" fmla="*/ 1131177 h 2351027"/>
                <a:gd name="connsiteX614" fmla="*/ 10226657 w 10639155"/>
                <a:gd name="connsiteY614" fmla="*/ 1131177 h 2351027"/>
                <a:gd name="connsiteX615" fmla="*/ 10226657 w 10639155"/>
                <a:gd name="connsiteY615" fmla="*/ 1131340 h 2351027"/>
                <a:gd name="connsiteX616" fmla="*/ 10226657 w 10639155"/>
                <a:gd name="connsiteY616" fmla="*/ 1131340 h 2351027"/>
                <a:gd name="connsiteX617" fmla="*/ 10228283 w 10639155"/>
                <a:gd name="connsiteY617" fmla="*/ 1138655 h 2351027"/>
                <a:gd name="connsiteX618" fmla="*/ 10228283 w 10639155"/>
                <a:gd name="connsiteY618" fmla="*/ 1138655 h 2351027"/>
                <a:gd name="connsiteX619" fmla="*/ 10229908 w 10639155"/>
                <a:gd name="connsiteY619" fmla="*/ 1145807 h 2351027"/>
                <a:gd name="connsiteX620" fmla="*/ 10229908 w 10639155"/>
                <a:gd name="connsiteY620" fmla="*/ 1144995 h 2351027"/>
                <a:gd name="connsiteX621" fmla="*/ 10229908 w 10639155"/>
                <a:gd name="connsiteY621" fmla="*/ 1145970 h 2351027"/>
                <a:gd name="connsiteX622" fmla="*/ 10229908 w 10639155"/>
                <a:gd name="connsiteY622" fmla="*/ 1145970 h 2351027"/>
                <a:gd name="connsiteX623" fmla="*/ 10230396 w 10639155"/>
                <a:gd name="connsiteY623" fmla="*/ 1148083 h 2351027"/>
                <a:gd name="connsiteX624" fmla="*/ 10230396 w 10639155"/>
                <a:gd name="connsiteY624" fmla="*/ 1148083 h 2351027"/>
                <a:gd name="connsiteX625" fmla="*/ 10230396 w 10639155"/>
                <a:gd name="connsiteY625" fmla="*/ 1148571 h 2351027"/>
                <a:gd name="connsiteX626" fmla="*/ 10230396 w 10639155"/>
                <a:gd name="connsiteY626" fmla="*/ 1148571 h 2351027"/>
                <a:gd name="connsiteX627" fmla="*/ 10231046 w 10639155"/>
                <a:gd name="connsiteY627" fmla="*/ 1151009 h 2351027"/>
                <a:gd name="connsiteX628" fmla="*/ 10231046 w 10639155"/>
                <a:gd name="connsiteY628" fmla="*/ 1151009 h 2351027"/>
                <a:gd name="connsiteX629" fmla="*/ 10231371 w 10639155"/>
                <a:gd name="connsiteY629" fmla="*/ 1151985 h 2351027"/>
                <a:gd name="connsiteX630" fmla="*/ 10231371 w 10639155"/>
                <a:gd name="connsiteY630" fmla="*/ 1151985 h 2351027"/>
                <a:gd name="connsiteX631" fmla="*/ 10231696 w 10639155"/>
                <a:gd name="connsiteY631" fmla="*/ 1153448 h 2351027"/>
                <a:gd name="connsiteX632" fmla="*/ 10231696 w 10639155"/>
                <a:gd name="connsiteY632" fmla="*/ 1154098 h 2351027"/>
                <a:gd name="connsiteX633" fmla="*/ 10231859 w 10639155"/>
                <a:gd name="connsiteY633" fmla="*/ 1154098 h 2351027"/>
                <a:gd name="connsiteX634" fmla="*/ 10231859 w 10639155"/>
                <a:gd name="connsiteY634" fmla="*/ 1155073 h 2351027"/>
                <a:gd name="connsiteX635" fmla="*/ 10233647 w 10639155"/>
                <a:gd name="connsiteY635" fmla="*/ 1162388 h 2351027"/>
                <a:gd name="connsiteX636" fmla="*/ 10233647 w 10639155"/>
                <a:gd name="connsiteY636" fmla="*/ 1162388 h 2351027"/>
                <a:gd name="connsiteX637" fmla="*/ 10233647 w 10639155"/>
                <a:gd name="connsiteY637" fmla="*/ 1162388 h 2351027"/>
                <a:gd name="connsiteX638" fmla="*/ 10235597 w 10639155"/>
                <a:gd name="connsiteY638" fmla="*/ 1171654 h 2351027"/>
                <a:gd name="connsiteX639" fmla="*/ 10235597 w 10639155"/>
                <a:gd name="connsiteY639" fmla="*/ 1171654 h 2351027"/>
                <a:gd name="connsiteX640" fmla="*/ 10235923 w 10639155"/>
                <a:gd name="connsiteY640" fmla="*/ 1172792 h 2351027"/>
                <a:gd name="connsiteX641" fmla="*/ 10235923 w 10639155"/>
                <a:gd name="connsiteY641" fmla="*/ 1171980 h 2351027"/>
                <a:gd name="connsiteX642" fmla="*/ 10236248 w 10639155"/>
                <a:gd name="connsiteY642" fmla="*/ 1174255 h 2351027"/>
                <a:gd name="connsiteX643" fmla="*/ 10236248 w 10639155"/>
                <a:gd name="connsiteY643" fmla="*/ 1173930 h 2351027"/>
                <a:gd name="connsiteX644" fmla="*/ 10236735 w 10639155"/>
                <a:gd name="connsiteY644" fmla="*/ 1176694 h 2351027"/>
                <a:gd name="connsiteX645" fmla="*/ 10236735 w 10639155"/>
                <a:gd name="connsiteY645" fmla="*/ 1176206 h 2351027"/>
                <a:gd name="connsiteX646" fmla="*/ 10237061 w 10639155"/>
                <a:gd name="connsiteY646" fmla="*/ 1178482 h 2351027"/>
                <a:gd name="connsiteX647" fmla="*/ 10237061 w 10639155"/>
                <a:gd name="connsiteY647" fmla="*/ 1178644 h 2351027"/>
                <a:gd name="connsiteX648" fmla="*/ 10237386 w 10639155"/>
                <a:gd name="connsiteY648" fmla="*/ 1180108 h 2351027"/>
                <a:gd name="connsiteX649" fmla="*/ 10237386 w 10639155"/>
                <a:gd name="connsiteY649" fmla="*/ 1179295 h 2351027"/>
                <a:gd name="connsiteX650" fmla="*/ 10239011 w 10639155"/>
                <a:gd name="connsiteY650" fmla="*/ 1187423 h 2351027"/>
                <a:gd name="connsiteX651" fmla="*/ 10239011 w 10639155"/>
                <a:gd name="connsiteY651" fmla="*/ 1186772 h 2351027"/>
                <a:gd name="connsiteX652" fmla="*/ 10243075 w 10639155"/>
                <a:gd name="connsiteY652" fmla="*/ 1206930 h 2351027"/>
                <a:gd name="connsiteX653" fmla="*/ 10246652 w 10639155"/>
                <a:gd name="connsiteY653" fmla="*/ 1227087 h 2351027"/>
                <a:gd name="connsiteX654" fmla="*/ 10246977 w 10639155"/>
                <a:gd name="connsiteY654" fmla="*/ 1235866 h 2351027"/>
                <a:gd name="connsiteX655" fmla="*/ 10245189 w 10639155"/>
                <a:gd name="connsiteY655" fmla="*/ 1240417 h 2351027"/>
                <a:gd name="connsiteX656" fmla="*/ 10244376 w 10639155"/>
                <a:gd name="connsiteY656" fmla="*/ 1241393 h 2351027"/>
                <a:gd name="connsiteX657" fmla="*/ 10245026 w 10639155"/>
                <a:gd name="connsiteY657" fmla="*/ 1242205 h 2351027"/>
                <a:gd name="connsiteX658" fmla="*/ 10257218 w 10639155"/>
                <a:gd name="connsiteY658" fmla="*/ 1257974 h 2351027"/>
                <a:gd name="connsiteX659" fmla="*/ 10269898 w 10639155"/>
                <a:gd name="connsiteY659" fmla="*/ 1275368 h 2351027"/>
                <a:gd name="connsiteX660" fmla="*/ 10291518 w 10639155"/>
                <a:gd name="connsiteY660" fmla="*/ 1310968 h 2351027"/>
                <a:gd name="connsiteX661" fmla="*/ 10311513 w 10639155"/>
                <a:gd name="connsiteY661" fmla="*/ 1347544 h 2351027"/>
                <a:gd name="connsiteX662" fmla="*/ 10329720 w 10639155"/>
                <a:gd name="connsiteY662" fmla="*/ 1384608 h 2351027"/>
                <a:gd name="connsiteX663" fmla="*/ 10332971 w 10639155"/>
                <a:gd name="connsiteY663" fmla="*/ 1392573 h 2351027"/>
                <a:gd name="connsiteX664" fmla="*/ 10329720 w 10639155"/>
                <a:gd name="connsiteY664" fmla="*/ 1401189 h 2351027"/>
                <a:gd name="connsiteX665" fmla="*/ 10327119 w 10639155"/>
                <a:gd name="connsiteY665" fmla="*/ 1401677 h 2351027"/>
                <a:gd name="connsiteX666" fmla="*/ 10321104 w 10639155"/>
                <a:gd name="connsiteY666" fmla="*/ 1397775 h 2351027"/>
                <a:gd name="connsiteX667" fmla="*/ 10297858 w 10639155"/>
                <a:gd name="connsiteY667" fmla="*/ 1349821 h 2351027"/>
                <a:gd name="connsiteX668" fmla="*/ 10298346 w 10639155"/>
                <a:gd name="connsiteY668" fmla="*/ 1350633 h 2351027"/>
                <a:gd name="connsiteX669" fmla="*/ 10278026 w 10639155"/>
                <a:gd name="connsiteY669" fmla="*/ 1313732 h 2351027"/>
                <a:gd name="connsiteX670" fmla="*/ 10267297 w 10639155"/>
                <a:gd name="connsiteY670" fmla="*/ 1295200 h 2351027"/>
                <a:gd name="connsiteX671" fmla="*/ 10255430 w 10639155"/>
                <a:gd name="connsiteY671" fmla="*/ 1277318 h 2351027"/>
                <a:gd name="connsiteX672" fmla="*/ 10255430 w 10639155"/>
                <a:gd name="connsiteY672" fmla="*/ 1277318 h 2351027"/>
                <a:gd name="connsiteX673" fmla="*/ 10255917 w 10639155"/>
                <a:gd name="connsiteY673" fmla="*/ 1277969 h 2351027"/>
                <a:gd name="connsiteX674" fmla="*/ 10231696 w 10639155"/>
                <a:gd name="connsiteY674" fmla="*/ 1246107 h 2351027"/>
                <a:gd name="connsiteX675" fmla="*/ 10213002 w 10639155"/>
                <a:gd name="connsiteY675" fmla="*/ 1250333 h 2351027"/>
                <a:gd name="connsiteX676" fmla="*/ 10166509 w 10639155"/>
                <a:gd name="connsiteY676" fmla="*/ 1256673 h 2351027"/>
                <a:gd name="connsiteX677" fmla="*/ 10164234 w 10639155"/>
                <a:gd name="connsiteY677" fmla="*/ 1256673 h 2351027"/>
                <a:gd name="connsiteX678" fmla="*/ 10162771 w 10639155"/>
                <a:gd name="connsiteY678" fmla="*/ 1256998 h 2351027"/>
                <a:gd name="connsiteX679" fmla="*/ 10104087 w 10639155"/>
                <a:gd name="connsiteY679" fmla="*/ 1259274 h 2351027"/>
                <a:gd name="connsiteX680" fmla="*/ 10081328 w 10639155"/>
                <a:gd name="connsiteY680" fmla="*/ 1258949 h 2351027"/>
                <a:gd name="connsiteX681" fmla="*/ 10081328 w 10639155"/>
                <a:gd name="connsiteY681" fmla="*/ 1258949 h 2351027"/>
                <a:gd name="connsiteX682" fmla="*/ 10127983 w 10639155"/>
                <a:gd name="connsiteY682" fmla="*/ 353815 h 2351027"/>
                <a:gd name="connsiteX683" fmla="*/ 10125707 w 10639155"/>
                <a:gd name="connsiteY683" fmla="*/ 350726 h 2351027"/>
                <a:gd name="connsiteX684" fmla="*/ 10120668 w 10639155"/>
                <a:gd name="connsiteY684" fmla="*/ 342436 h 2351027"/>
                <a:gd name="connsiteX685" fmla="*/ 10115953 w 10639155"/>
                <a:gd name="connsiteY685" fmla="*/ 333983 h 2351027"/>
                <a:gd name="connsiteX686" fmla="*/ 10096284 w 10639155"/>
                <a:gd name="connsiteY686" fmla="*/ 299032 h 2351027"/>
                <a:gd name="connsiteX687" fmla="*/ 10081003 w 10639155"/>
                <a:gd name="connsiteY687" fmla="*/ 272210 h 2351027"/>
                <a:gd name="connsiteX688" fmla="*/ 10073037 w 10639155"/>
                <a:gd name="connsiteY688" fmla="*/ 257905 h 2351027"/>
                <a:gd name="connsiteX689" fmla="*/ 10069624 w 10639155"/>
                <a:gd name="connsiteY689" fmla="*/ 251240 h 2351027"/>
                <a:gd name="connsiteX690" fmla="*/ 10067348 w 10639155"/>
                <a:gd name="connsiteY690" fmla="*/ 243762 h 2351027"/>
                <a:gd name="connsiteX691" fmla="*/ 10067348 w 10639155"/>
                <a:gd name="connsiteY691" fmla="*/ 243762 h 2351027"/>
                <a:gd name="connsiteX692" fmla="*/ 10067348 w 10639155"/>
                <a:gd name="connsiteY692" fmla="*/ 243112 h 2351027"/>
                <a:gd name="connsiteX693" fmla="*/ 10067348 w 10639155"/>
                <a:gd name="connsiteY693" fmla="*/ 243112 h 2351027"/>
                <a:gd name="connsiteX694" fmla="*/ 10073525 w 10639155"/>
                <a:gd name="connsiteY694" fmla="*/ 237422 h 2351027"/>
                <a:gd name="connsiteX695" fmla="*/ 10079703 w 10639155"/>
                <a:gd name="connsiteY695" fmla="*/ 242624 h 2351027"/>
                <a:gd name="connsiteX696" fmla="*/ 10082629 w 10639155"/>
                <a:gd name="connsiteY696" fmla="*/ 248639 h 2351027"/>
                <a:gd name="connsiteX697" fmla="*/ 10082303 w 10639155"/>
                <a:gd name="connsiteY697" fmla="*/ 247826 h 2351027"/>
                <a:gd name="connsiteX698" fmla="*/ 10101973 w 10639155"/>
                <a:gd name="connsiteY698" fmla="*/ 282614 h 2351027"/>
                <a:gd name="connsiteX699" fmla="*/ 10122293 w 10639155"/>
                <a:gd name="connsiteY699" fmla="*/ 318540 h 2351027"/>
                <a:gd name="connsiteX700" fmla="*/ 10128145 w 10639155"/>
                <a:gd name="connsiteY700" fmla="*/ 329106 h 2351027"/>
                <a:gd name="connsiteX701" fmla="*/ 10127983 w 10639155"/>
                <a:gd name="connsiteY701" fmla="*/ 295456 h 2351027"/>
                <a:gd name="connsiteX702" fmla="*/ 10126520 w 10639155"/>
                <a:gd name="connsiteY702" fmla="*/ 212225 h 2351027"/>
                <a:gd name="connsiteX703" fmla="*/ 10125869 w 10639155"/>
                <a:gd name="connsiteY703" fmla="*/ 191418 h 2351027"/>
                <a:gd name="connsiteX704" fmla="*/ 10119367 w 10639155"/>
                <a:gd name="connsiteY704" fmla="*/ 182639 h 2351027"/>
                <a:gd name="connsiteX705" fmla="*/ 10110264 w 10639155"/>
                <a:gd name="connsiteY705" fmla="*/ 166058 h 2351027"/>
                <a:gd name="connsiteX706" fmla="*/ 10092382 w 10639155"/>
                <a:gd name="connsiteY706" fmla="*/ 134522 h 2351027"/>
                <a:gd name="connsiteX707" fmla="*/ 10073851 w 10639155"/>
                <a:gd name="connsiteY707" fmla="*/ 101359 h 2351027"/>
                <a:gd name="connsiteX708" fmla="*/ 10074175 w 10639155"/>
                <a:gd name="connsiteY708" fmla="*/ 102172 h 2351027"/>
                <a:gd name="connsiteX709" fmla="*/ 10071249 w 10639155"/>
                <a:gd name="connsiteY709" fmla="*/ 96483 h 2351027"/>
                <a:gd name="connsiteX710" fmla="*/ 10069299 w 10639155"/>
                <a:gd name="connsiteY710" fmla="*/ 86892 h 2351027"/>
                <a:gd name="connsiteX711" fmla="*/ 10076126 w 10639155"/>
                <a:gd name="connsiteY711" fmla="*/ 81364 h 2351027"/>
                <a:gd name="connsiteX712" fmla="*/ 10079377 w 10639155"/>
                <a:gd name="connsiteY712" fmla="*/ 81690 h 2351027"/>
                <a:gd name="connsiteX713" fmla="*/ 10084092 w 10639155"/>
                <a:gd name="connsiteY713" fmla="*/ 87704 h 2351027"/>
                <a:gd name="connsiteX714" fmla="*/ 10083116 w 10639155"/>
                <a:gd name="connsiteY714" fmla="*/ 91118 h 2351027"/>
                <a:gd name="connsiteX715" fmla="*/ 10084905 w 10639155"/>
                <a:gd name="connsiteY715" fmla="*/ 94694 h 2351027"/>
                <a:gd name="connsiteX716" fmla="*/ 10104249 w 10639155"/>
                <a:gd name="connsiteY716" fmla="*/ 129157 h 2351027"/>
                <a:gd name="connsiteX717" fmla="*/ 10123919 w 10639155"/>
                <a:gd name="connsiteY717" fmla="*/ 163945 h 2351027"/>
                <a:gd name="connsiteX718" fmla="*/ 10124894 w 10639155"/>
                <a:gd name="connsiteY718" fmla="*/ 165896 h 2351027"/>
                <a:gd name="connsiteX719" fmla="*/ 10123106 w 10639155"/>
                <a:gd name="connsiteY719" fmla="*/ 126881 h 2351027"/>
                <a:gd name="connsiteX720" fmla="*/ 10117741 w 10639155"/>
                <a:gd name="connsiteY720" fmla="*/ 43325 h 2351027"/>
                <a:gd name="connsiteX721" fmla="*/ 10116441 w 10639155"/>
                <a:gd name="connsiteY721" fmla="*/ 21705 h 2351027"/>
                <a:gd name="connsiteX722" fmla="*/ 10116279 w 10639155"/>
                <a:gd name="connsiteY722" fmla="*/ 9676 h 2351027"/>
                <a:gd name="connsiteX723" fmla="*/ 10116766 w 10639155"/>
                <a:gd name="connsiteY723" fmla="*/ 3986 h 2351027"/>
                <a:gd name="connsiteX724" fmla="*/ 10125545 w 10639155"/>
                <a:gd name="connsiteY724" fmla="*/ 735 h 2351027"/>
                <a:gd name="connsiteX725" fmla="*/ 10128308 w 10639155"/>
                <a:gd name="connsiteY725" fmla="*/ 3661 h 2351027"/>
                <a:gd name="connsiteX726" fmla="*/ 10128958 w 10639155"/>
                <a:gd name="connsiteY726" fmla="*/ 7075 h 2351027"/>
                <a:gd name="connsiteX727" fmla="*/ 10128958 w 10639155"/>
                <a:gd name="connsiteY727" fmla="*/ 11951 h 2351027"/>
                <a:gd name="connsiteX728" fmla="*/ 10129283 w 10639155"/>
                <a:gd name="connsiteY728" fmla="*/ 22193 h 2351027"/>
                <a:gd name="connsiteX729" fmla="*/ 10130421 w 10639155"/>
                <a:gd name="connsiteY729" fmla="*/ 42025 h 2351027"/>
                <a:gd name="connsiteX730" fmla="*/ 10133347 w 10639155"/>
                <a:gd name="connsiteY730" fmla="*/ 85103 h 2351027"/>
                <a:gd name="connsiteX731" fmla="*/ 10137899 w 10639155"/>
                <a:gd name="connsiteY731" fmla="*/ 167196 h 2351027"/>
                <a:gd name="connsiteX732" fmla="*/ 10142451 w 10639155"/>
                <a:gd name="connsiteY732" fmla="*/ 160369 h 2351027"/>
                <a:gd name="connsiteX733" fmla="*/ 10154155 w 10639155"/>
                <a:gd name="connsiteY733" fmla="*/ 142487 h 2351027"/>
                <a:gd name="connsiteX734" fmla="*/ 10156431 w 10639155"/>
                <a:gd name="connsiteY734" fmla="*/ 139073 h 2351027"/>
                <a:gd name="connsiteX735" fmla="*/ 10155943 w 10639155"/>
                <a:gd name="connsiteY735" fmla="*/ 139724 h 2351027"/>
                <a:gd name="connsiteX736" fmla="*/ 10175451 w 10639155"/>
                <a:gd name="connsiteY736" fmla="*/ 109812 h 2351027"/>
                <a:gd name="connsiteX737" fmla="*/ 10183579 w 10639155"/>
                <a:gd name="connsiteY737" fmla="*/ 108024 h 2351027"/>
                <a:gd name="connsiteX738" fmla="*/ 10186017 w 10639155"/>
                <a:gd name="connsiteY738" fmla="*/ 116640 h 2351027"/>
                <a:gd name="connsiteX739" fmla="*/ 10181953 w 10639155"/>
                <a:gd name="connsiteY739" fmla="*/ 122980 h 2351027"/>
                <a:gd name="connsiteX740" fmla="*/ 10181953 w 10639155"/>
                <a:gd name="connsiteY740" fmla="*/ 122655 h 2351027"/>
                <a:gd name="connsiteX741" fmla="*/ 10180165 w 10639155"/>
                <a:gd name="connsiteY741" fmla="*/ 125906 h 2351027"/>
                <a:gd name="connsiteX742" fmla="*/ 10179352 w 10639155"/>
                <a:gd name="connsiteY742" fmla="*/ 127206 h 2351027"/>
                <a:gd name="connsiteX743" fmla="*/ 10166835 w 10639155"/>
                <a:gd name="connsiteY743" fmla="*/ 146714 h 2351027"/>
                <a:gd name="connsiteX744" fmla="*/ 10167323 w 10639155"/>
                <a:gd name="connsiteY744" fmla="*/ 146063 h 2351027"/>
                <a:gd name="connsiteX745" fmla="*/ 10164884 w 10639155"/>
                <a:gd name="connsiteY745" fmla="*/ 149965 h 2351027"/>
                <a:gd name="connsiteX746" fmla="*/ 10142939 w 10639155"/>
                <a:gd name="connsiteY746" fmla="*/ 182802 h 2351027"/>
                <a:gd name="connsiteX747" fmla="*/ 10138875 w 10639155"/>
                <a:gd name="connsiteY747" fmla="*/ 188166 h 2351027"/>
                <a:gd name="connsiteX748" fmla="*/ 10138875 w 10639155"/>
                <a:gd name="connsiteY748" fmla="*/ 188492 h 2351027"/>
                <a:gd name="connsiteX749" fmla="*/ 10140337 w 10639155"/>
                <a:gd name="connsiteY749" fmla="*/ 253028 h 2351027"/>
                <a:gd name="connsiteX750" fmla="*/ 10140825 w 10639155"/>
                <a:gd name="connsiteY750" fmla="*/ 294481 h 2351027"/>
                <a:gd name="connsiteX751" fmla="*/ 10141150 w 10639155"/>
                <a:gd name="connsiteY751" fmla="*/ 337071 h 2351027"/>
                <a:gd name="connsiteX752" fmla="*/ 10147003 w 10639155"/>
                <a:gd name="connsiteY752" fmla="*/ 330406 h 2351027"/>
                <a:gd name="connsiteX753" fmla="*/ 10160332 w 10639155"/>
                <a:gd name="connsiteY753" fmla="*/ 315613 h 2351027"/>
                <a:gd name="connsiteX754" fmla="*/ 10188455 w 10639155"/>
                <a:gd name="connsiteY754" fmla="*/ 286353 h 2351027"/>
                <a:gd name="connsiteX755" fmla="*/ 10190731 w 10639155"/>
                <a:gd name="connsiteY755" fmla="*/ 284239 h 2351027"/>
                <a:gd name="connsiteX756" fmla="*/ 10190893 w 10639155"/>
                <a:gd name="connsiteY756" fmla="*/ 284239 h 2351027"/>
                <a:gd name="connsiteX757" fmla="*/ 10191219 w 10639155"/>
                <a:gd name="connsiteY757" fmla="*/ 283752 h 2351027"/>
                <a:gd name="connsiteX758" fmla="*/ 10191219 w 10639155"/>
                <a:gd name="connsiteY758" fmla="*/ 283752 h 2351027"/>
                <a:gd name="connsiteX759" fmla="*/ 10194470 w 10639155"/>
                <a:gd name="connsiteY759" fmla="*/ 280826 h 2351027"/>
                <a:gd name="connsiteX760" fmla="*/ 10202761 w 10639155"/>
                <a:gd name="connsiteY760" fmla="*/ 281151 h 2351027"/>
                <a:gd name="connsiteX761" fmla="*/ 10202923 w 10639155"/>
                <a:gd name="connsiteY761" fmla="*/ 290092 h 2351027"/>
                <a:gd name="connsiteX762" fmla="*/ 10174475 w 10639155"/>
                <a:gd name="connsiteY762" fmla="*/ 319027 h 2351027"/>
                <a:gd name="connsiteX763" fmla="*/ 10160820 w 10639155"/>
                <a:gd name="connsiteY763" fmla="*/ 334145 h 2351027"/>
                <a:gd name="connsiteX764" fmla="*/ 10147490 w 10639155"/>
                <a:gd name="connsiteY764" fmla="*/ 349263 h 2351027"/>
                <a:gd name="connsiteX765" fmla="*/ 10144564 w 10639155"/>
                <a:gd name="connsiteY765" fmla="*/ 352515 h 2351027"/>
                <a:gd name="connsiteX766" fmla="*/ 10141150 w 10639155"/>
                <a:gd name="connsiteY766" fmla="*/ 355603 h 2351027"/>
                <a:gd name="connsiteX767" fmla="*/ 10140825 w 10639155"/>
                <a:gd name="connsiteY767" fmla="*/ 420627 h 2351027"/>
                <a:gd name="connsiteX768" fmla="*/ 10140012 w 10639155"/>
                <a:gd name="connsiteY768" fmla="*/ 504671 h 2351027"/>
                <a:gd name="connsiteX769" fmla="*/ 10139525 w 10639155"/>
                <a:gd name="connsiteY769" fmla="*/ 548237 h 2351027"/>
                <a:gd name="connsiteX770" fmla="*/ 10133022 w 10639155"/>
                <a:gd name="connsiteY770" fmla="*/ 554902 h 2351027"/>
                <a:gd name="connsiteX771" fmla="*/ 10133022 w 10639155"/>
                <a:gd name="connsiteY771" fmla="*/ 554902 h 2351027"/>
                <a:gd name="connsiteX772" fmla="*/ 10126520 w 10639155"/>
                <a:gd name="connsiteY772" fmla="*/ 548399 h 2351027"/>
                <a:gd name="connsiteX773" fmla="*/ 10127170 w 10639155"/>
                <a:gd name="connsiteY773" fmla="*/ 464681 h 2351027"/>
                <a:gd name="connsiteX774" fmla="*/ 10128145 w 10639155"/>
                <a:gd name="connsiteY774" fmla="*/ 379662 h 2351027"/>
                <a:gd name="connsiteX775" fmla="*/ 10128145 w 10639155"/>
                <a:gd name="connsiteY775" fmla="*/ 354140 h 2351027"/>
                <a:gd name="connsiteX776" fmla="*/ 10128145 w 10639155"/>
                <a:gd name="connsiteY776" fmla="*/ 354140 h 2351027"/>
                <a:gd name="connsiteX777" fmla="*/ 475658 w 10639155"/>
                <a:gd name="connsiteY777" fmla="*/ 2235447 h 2351027"/>
                <a:gd name="connsiteX778" fmla="*/ 471594 w 10639155"/>
                <a:gd name="connsiteY778" fmla="*/ 2228945 h 2351027"/>
                <a:gd name="connsiteX779" fmla="*/ 468668 w 10639155"/>
                <a:gd name="connsiteY779" fmla="*/ 2218541 h 2351027"/>
                <a:gd name="connsiteX780" fmla="*/ 463303 w 10639155"/>
                <a:gd name="connsiteY780" fmla="*/ 2199197 h 2351027"/>
                <a:gd name="connsiteX781" fmla="*/ 457939 w 10639155"/>
                <a:gd name="connsiteY781" fmla="*/ 2181315 h 2351027"/>
                <a:gd name="connsiteX782" fmla="*/ 455338 w 10639155"/>
                <a:gd name="connsiteY782" fmla="*/ 2173024 h 2351027"/>
                <a:gd name="connsiteX783" fmla="*/ 454037 w 10639155"/>
                <a:gd name="connsiteY783" fmla="*/ 2162295 h 2351027"/>
                <a:gd name="connsiteX784" fmla="*/ 464929 w 10639155"/>
                <a:gd name="connsiteY784" fmla="*/ 2161970 h 2351027"/>
                <a:gd name="connsiteX785" fmla="*/ 466392 w 10639155"/>
                <a:gd name="connsiteY785" fmla="*/ 2165709 h 2351027"/>
                <a:gd name="connsiteX786" fmla="*/ 467692 w 10639155"/>
                <a:gd name="connsiteY786" fmla="*/ 2169448 h 2351027"/>
                <a:gd name="connsiteX787" fmla="*/ 470293 w 10639155"/>
                <a:gd name="connsiteY787" fmla="*/ 2177251 h 2351027"/>
                <a:gd name="connsiteX788" fmla="*/ 475008 w 10639155"/>
                <a:gd name="connsiteY788" fmla="*/ 2192856 h 2351027"/>
                <a:gd name="connsiteX789" fmla="*/ 479397 w 10639155"/>
                <a:gd name="connsiteY789" fmla="*/ 2208300 h 2351027"/>
                <a:gd name="connsiteX790" fmla="*/ 482160 w 10639155"/>
                <a:gd name="connsiteY790" fmla="*/ 2218866 h 2351027"/>
                <a:gd name="connsiteX791" fmla="*/ 533692 w 10639155"/>
                <a:gd name="connsiteY791" fmla="*/ 2082316 h 2351027"/>
                <a:gd name="connsiteX792" fmla="*/ 543120 w 10639155"/>
                <a:gd name="connsiteY792" fmla="*/ 2057444 h 2351027"/>
                <a:gd name="connsiteX793" fmla="*/ 542307 w 10639155"/>
                <a:gd name="connsiteY793" fmla="*/ 2054030 h 2351027"/>
                <a:gd name="connsiteX794" fmla="*/ 538731 w 10639155"/>
                <a:gd name="connsiteY794" fmla="*/ 2034198 h 2351027"/>
                <a:gd name="connsiteX795" fmla="*/ 533692 w 10639155"/>
                <a:gd name="connsiteY795" fmla="*/ 2000385 h 2351027"/>
                <a:gd name="connsiteX796" fmla="*/ 531578 w 10639155"/>
                <a:gd name="connsiteY796" fmla="*/ 1982341 h 2351027"/>
                <a:gd name="connsiteX797" fmla="*/ 530928 w 10639155"/>
                <a:gd name="connsiteY797" fmla="*/ 1973400 h 2351027"/>
                <a:gd name="connsiteX798" fmla="*/ 530928 w 10639155"/>
                <a:gd name="connsiteY798" fmla="*/ 1968524 h 2351027"/>
                <a:gd name="connsiteX799" fmla="*/ 533042 w 10639155"/>
                <a:gd name="connsiteY799" fmla="*/ 1963809 h 2351027"/>
                <a:gd name="connsiteX800" fmla="*/ 534505 w 10639155"/>
                <a:gd name="connsiteY800" fmla="*/ 1962509 h 2351027"/>
                <a:gd name="connsiteX801" fmla="*/ 543120 w 10639155"/>
                <a:gd name="connsiteY801" fmla="*/ 1964460 h 2351027"/>
                <a:gd name="connsiteX802" fmla="*/ 543608 w 10639155"/>
                <a:gd name="connsiteY802" fmla="*/ 1965272 h 2351027"/>
                <a:gd name="connsiteX803" fmla="*/ 543608 w 10639155"/>
                <a:gd name="connsiteY803" fmla="*/ 1965272 h 2351027"/>
                <a:gd name="connsiteX804" fmla="*/ 543933 w 10639155"/>
                <a:gd name="connsiteY804" fmla="*/ 1966410 h 2351027"/>
                <a:gd name="connsiteX805" fmla="*/ 543933 w 10639155"/>
                <a:gd name="connsiteY805" fmla="*/ 1966410 h 2351027"/>
                <a:gd name="connsiteX806" fmla="*/ 543933 w 10639155"/>
                <a:gd name="connsiteY806" fmla="*/ 1966898 h 2351027"/>
                <a:gd name="connsiteX807" fmla="*/ 543933 w 10639155"/>
                <a:gd name="connsiteY807" fmla="*/ 1969336 h 2351027"/>
                <a:gd name="connsiteX808" fmla="*/ 543770 w 10639155"/>
                <a:gd name="connsiteY808" fmla="*/ 1969987 h 2351027"/>
                <a:gd name="connsiteX809" fmla="*/ 544096 w 10639155"/>
                <a:gd name="connsiteY809" fmla="*/ 1976326 h 2351027"/>
                <a:gd name="connsiteX810" fmla="*/ 544096 w 10639155"/>
                <a:gd name="connsiteY810" fmla="*/ 1976326 h 2351027"/>
                <a:gd name="connsiteX811" fmla="*/ 548972 w 10639155"/>
                <a:gd name="connsiteY811" fmla="*/ 2015178 h 2351027"/>
                <a:gd name="connsiteX812" fmla="*/ 551898 w 10639155"/>
                <a:gd name="connsiteY812" fmla="*/ 2034360 h 2351027"/>
                <a:gd name="connsiteX813" fmla="*/ 560514 w 10639155"/>
                <a:gd name="connsiteY813" fmla="*/ 2012415 h 2351027"/>
                <a:gd name="connsiteX814" fmla="*/ 575795 w 10639155"/>
                <a:gd name="connsiteY814" fmla="*/ 1974376 h 2351027"/>
                <a:gd name="connsiteX815" fmla="*/ 591075 w 10639155"/>
                <a:gd name="connsiteY815" fmla="*/ 1939425 h 2351027"/>
                <a:gd name="connsiteX816" fmla="*/ 624238 w 10639155"/>
                <a:gd name="connsiteY816" fmla="*/ 1869362 h 2351027"/>
                <a:gd name="connsiteX817" fmla="*/ 644395 w 10639155"/>
                <a:gd name="connsiteY817" fmla="*/ 1830510 h 2351027"/>
                <a:gd name="connsiteX818" fmla="*/ 643745 w 10639155"/>
                <a:gd name="connsiteY818" fmla="*/ 1830185 h 2351027"/>
                <a:gd name="connsiteX819" fmla="*/ 635942 w 10639155"/>
                <a:gd name="connsiteY819" fmla="*/ 1817830 h 2351027"/>
                <a:gd name="connsiteX820" fmla="*/ 632366 w 10639155"/>
                <a:gd name="connsiteY820" fmla="*/ 1799299 h 2351027"/>
                <a:gd name="connsiteX821" fmla="*/ 627814 w 10639155"/>
                <a:gd name="connsiteY821" fmla="*/ 1759309 h 2351027"/>
                <a:gd name="connsiteX822" fmla="*/ 625538 w 10639155"/>
                <a:gd name="connsiteY822" fmla="*/ 1738989 h 2351027"/>
                <a:gd name="connsiteX823" fmla="*/ 623750 w 10639155"/>
                <a:gd name="connsiteY823" fmla="*/ 1719156 h 2351027"/>
                <a:gd name="connsiteX824" fmla="*/ 625538 w 10639155"/>
                <a:gd name="connsiteY824" fmla="*/ 1709240 h 2351027"/>
                <a:gd name="connsiteX825" fmla="*/ 635129 w 10639155"/>
                <a:gd name="connsiteY825" fmla="*/ 1709565 h 2351027"/>
                <a:gd name="connsiteX826" fmla="*/ 636430 w 10639155"/>
                <a:gd name="connsiteY826" fmla="*/ 1714442 h 2351027"/>
                <a:gd name="connsiteX827" fmla="*/ 636430 w 10639155"/>
                <a:gd name="connsiteY827" fmla="*/ 1714442 h 2351027"/>
                <a:gd name="connsiteX828" fmla="*/ 636755 w 10639155"/>
                <a:gd name="connsiteY828" fmla="*/ 1719319 h 2351027"/>
                <a:gd name="connsiteX829" fmla="*/ 636755 w 10639155"/>
                <a:gd name="connsiteY829" fmla="*/ 1719319 h 2351027"/>
                <a:gd name="connsiteX830" fmla="*/ 640981 w 10639155"/>
                <a:gd name="connsiteY830" fmla="*/ 1758659 h 2351027"/>
                <a:gd name="connsiteX831" fmla="*/ 645370 w 10639155"/>
                <a:gd name="connsiteY831" fmla="*/ 1797836 h 2351027"/>
                <a:gd name="connsiteX832" fmla="*/ 647321 w 10639155"/>
                <a:gd name="connsiteY832" fmla="*/ 1809865 h 2351027"/>
                <a:gd name="connsiteX833" fmla="*/ 649272 w 10639155"/>
                <a:gd name="connsiteY833" fmla="*/ 1817018 h 2351027"/>
                <a:gd name="connsiteX834" fmla="*/ 650085 w 10639155"/>
                <a:gd name="connsiteY834" fmla="*/ 1818806 h 2351027"/>
                <a:gd name="connsiteX835" fmla="*/ 650085 w 10639155"/>
                <a:gd name="connsiteY835" fmla="*/ 1818806 h 2351027"/>
                <a:gd name="connsiteX836" fmla="*/ 650410 w 10639155"/>
                <a:gd name="connsiteY836" fmla="*/ 1819131 h 2351027"/>
                <a:gd name="connsiteX837" fmla="*/ 650572 w 10639155"/>
                <a:gd name="connsiteY837" fmla="*/ 1819131 h 2351027"/>
                <a:gd name="connsiteX838" fmla="*/ 660326 w 10639155"/>
                <a:gd name="connsiteY838" fmla="*/ 1801574 h 2351027"/>
                <a:gd name="connsiteX839" fmla="*/ 698528 w 10639155"/>
                <a:gd name="connsiteY839" fmla="*/ 1734437 h 2351027"/>
                <a:gd name="connsiteX840" fmla="*/ 738355 w 10639155"/>
                <a:gd name="connsiteY840" fmla="*/ 1664374 h 2351027"/>
                <a:gd name="connsiteX841" fmla="*/ 749734 w 10639155"/>
                <a:gd name="connsiteY841" fmla="*/ 1644379 h 2351027"/>
                <a:gd name="connsiteX842" fmla="*/ 748759 w 10639155"/>
                <a:gd name="connsiteY842" fmla="*/ 1643404 h 2351027"/>
                <a:gd name="connsiteX843" fmla="*/ 746808 w 10639155"/>
                <a:gd name="connsiteY843" fmla="*/ 1639014 h 2351027"/>
                <a:gd name="connsiteX844" fmla="*/ 744695 w 10639155"/>
                <a:gd name="connsiteY844" fmla="*/ 1630074 h 2351027"/>
                <a:gd name="connsiteX845" fmla="*/ 742744 w 10639155"/>
                <a:gd name="connsiteY845" fmla="*/ 1620483 h 2351027"/>
                <a:gd name="connsiteX846" fmla="*/ 739168 w 10639155"/>
                <a:gd name="connsiteY846" fmla="*/ 1601463 h 2351027"/>
                <a:gd name="connsiteX847" fmla="*/ 729251 w 10639155"/>
                <a:gd name="connsiteY847" fmla="*/ 1551720 h 2351027"/>
                <a:gd name="connsiteX848" fmla="*/ 727463 w 10639155"/>
                <a:gd name="connsiteY848" fmla="*/ 1543592 h 2351027"/>
                <a:gd name="connsiteX849" fmla="*/ 722424 w 10639155"/>
                <a:gd name="connsiteY849" fmla="*/ 1522784 h 2351027"/>
                <a:gd name="connsiteX850" fmla="*/ 716734 w 10639155"/>
                <a:gd name="connsiteY850" fmla="*/ 1503439 h 2351027"/>
                <a:gd name="connsiteX851" fmla="*/ 720148 w 10639155"/>
                <a:gd name="connsiteY851" fmla="*/ 1495962 h 2351027"/>
                <a:gd name="connsiteX852" fmla="*/ 727951 w 10639155"/>
                <a:gd name="connsiteY852" fmla="*/ 1498400 h 2351027"/>
                <a:gd name="connsiteX853" fmla="*/ 729739 w 10639155"/>
                <a:gd name="connsiteY853" fmla="*/ 1503114 h 2351027"/>
                <a:gd name="connsiteX854" fmla="*/ 731527 w 10639155"/>
                <a:gd name="connsiteY854" fmla="*/ 1508479 h 2351027"/>
                <a:gd name="connsiteX855" fmla="*/ 733966 w 10639155"/>
                <a:gd name="connsiteY855" fmla="*/ 1517094 h 2351027"/>
                <a:gd name="connsiteX856" fmla="*/ 739330 w 10639155"/>
                <a:gd name="connsiteY856" fmla="*/ 1538715 h 2351027"/>
                <a:gd name="connsiteX857" fmla="*/ 747621 w 10639155"/>
                <a:gd name="connsiteY857" fmla="*/ 1578054 h 2351027"/>
                <a:gd name="connsiteX858" fmla="*/ 752497 w 10639155"/>
                <a:gd name="connsiteY858" fmla="*/ 1603576 h 2351027"/>
                <a:gd name="connsiteX859" fmla="*/ 757212 w 10639155"/>
                <a:gd name="connsiteY859" fmla="*/ 1627473 h 2351027"/>
                <a:gd name="connsiteX860" fmla="*/ 757049 w 10639155"/>
                <a:gd name="connsiteY860" fmla="*/ 1626660 h 2351027"/>
                <a:gd name="connsiteX861" fmla="*/ 757862 w 10639155"/>
                <a:gd name="connsiteY861" fmla="*/ 1630237 h 2351027"/>
                <a:gd name="connsiteX862" fmla="*/ 776069 w 10639155"/>
                <a:gd name="connsiteY862" fmla="*/ 1598862 h 2351027"/>
                <a:gd name="connsiteX863" fmla="*/ 816546 w 10639155"/>
                <a:gd name="connsiteY863" fmla="*/ 1533188 h 2351027"/>
                <a:gd name="connsiteX864" fmla="*/ 853935 w 10639155"/>
                <a:gd name="connsiteY864" fmla="*/ 1476129 h 2351027"/>
                <a:gd name="connsiteX865" fmla="*/ 851497 w 10639155"/>
                <a:gd name="connsiteY865" fmla="*/ 1471903 h 2351027"/>
                <a:gd name="connsiteX866" fmla="*/ 851497 w 10639155"/>
                <a:gd name="connsiteY866" fmla="*/ 1468489 h 2351027"/>
                <a:gd name="connsiteX867" fmla="*/ 852960 w 10639155"/>
                <a:gd name="connsiteY867" fmla="*/ 1458085 h 2351027"/>
                <a:gd name="connsiteX868" fmla="*/ 855073 w 10639155"/>
                <a:gd name="connsiteY868" fmla="*/ 1437440 h 2351027"/>
                <a:gd name="connsiteX869" fmla="*/ 858487 w 10639155"/>
                <a:gd name="connsiteY869" fmla="*/ 1397125 h 2351027"/>
                <a:gd name="connsiteX870" fmla="*/ 861250 w 10639155"/>
                <a:gd name="connsiteY870" fmla="*/ 1353885 h 2351027"/>
                <a:gd name="connsiteX871" fmla="*/ 861250 w 10639155"/>
                <a:gd name="connsiteY871" fmla="*/ 1353885 h 2351027"/>
                <a:gd name="connsiteX872" fmla="*/ 862063 w 10639155"/>
                <a:gd name="connsiteY872" fmla="*/ 1339416 h 2351027"/>
                <a:gd name="connsiteX873" fmla="*/ 868403 w 10639155"/>
                <a:gd name="connsiteY873" fmla="*/ 1333727 h 2351027"/>
                <a:gd name="connsiteX874" fmla="*/ 874905 w 10639155"/>
                <a:gd name="connsiteY874" fmla="*/ 1340067 h 2351027"/>
                <a:gd name="connsiteX875" fmla="*/ 869541 w 10639155"/>
                <a:gd name="connsiteY875" fmla="*/ 1422973 h 2351027"/>
                <a:gd name="connsiteX876" fmla="*/ 867265 w 10639155"/>
                <a:gd name="connsiteY876" fmla="*/ 1448332 h 2351027"/>
                <a:gd name="connsiteX877" fmla="*/ 866127 w 10639155"/>
                <a:gd name="connsiteY877" fmla="*/ 1458410 h 2351027"/>
                <a:gd name="connsiteX878" fmla="*/ 905792 w 10639155"/>
                <a:gd name="connsiteY878" fmla="*/ 1401352 h 2351027"/>
                <a:gd name="connsiteX879" fmla="*/ 950821 w 10639155"/>
                <a:gd name="connsiteY879" fmla="*/ 1333565 h 2351027"/>
                <a:gd name="connsiteX880" fmla="*/ 990160 w 10639155"/>
                <a:gd name="connsiteY880" fmla="*/ 1268052 h 2351027"/>
                <a:gd name="connsiteX881" fmla="*/ 1009505 w 10639155"/>
                <a:gd name="connsiteY881" fmla="*/ 1232289 h 2351027"/>
                <a:gd name="connsiteX882" fmla="*/ 1026574 w 10639155"/>
                <a:gd name="connsiteY882" fmla="*/ 1198964 h 2351027"/>
                <a:gd name="connsiteX883" fmla="*/ 1033401 w 10639155"/>
                <a:gd name="connsiteY883" fmla="*/ 1186610 h 2351027"/>
                <a:gd name="connsiteX884" fmla="*/ 1039741 w 10639155"/>
                <a:gd name="connsiteY884" fmla="*/ 1177019 h 2351027"/>
                <a:gd name="connsiteX885" fmla="*/ 1048519 w 10639155"/>
                <a:gd name="connsiteY885" fmla="*/ 1175718 h 2351027"/>
                <a:gd name="connsiteX886" fmla="*/ 1049820 w 10639155"/>
                <a:gd name="connsiteY886" fmla="*/ 1184497 h 2351027"/>
                <a:gd name="connsiteX887" fmla="*/ 1048194 w 10639155"/>
                <a:gd name="connsiteY887" fmla="*/ 1187098 h 2351027"/>
                <a:gd name="connsiteX888" fmla="*/ 1048194 w 10639155"/>
                <a:gd name="connsiteY888" fmla="*/ 1187098 h 2351027"/>
                <a:gd name="connsiteX889" fmla="*/ 1031450 w 10639155"/>
                <a:gd name="connsiteY889" fmla="*/ 1218309 h 2351027"/>
                <a:gd name="connsiteX890" fmla="*/ 1013731 w 10639155"/>
                <a:gd name="connsiteY890" fmla="*/ 1252609 h 2351027"/>
                <a:gd name="connsiteX891" fmla="*/ 974554 w 10639155"/>
                <a:gd name="connsiteY891" fmla="*/ 1320397 h 2351027"/>
                <a:gd name="connsiteX892" fmla="*/ 933427 w 10639155"/>
                <a:gd name="connsiteY892" fmla="*/ 1384283 h 2351027"/>
                <a:gd name="connsiteX893" fmla="*/ 889373 w 10639155"/>
                <a:gd name="connsiteY893" fmla="*/ 1448006 h 2351027"/>
                <a:gd name="connsiteX894" fmla="*/ 882383 w 10639155"/>
                <a:gd name="connsiteY894" fmla="*/ 1458085 h 2351027"/>
                <a:gd name="connsiteX895" fmla="*/ 899614 w 10639155"/>
                <a:gd name="connsiteY895" fmla="*/ 1450445 h 2351027"/>
                <a:gd name="connsiteX896" fmla="*/ 938304 w 10639155"/>
                <a:gd name="connsiteY896" fmla="*/ 1434026 h 2351027"/>
                <a:gd name="connsiteX897" fmla="*/ 1012593 w 10639155"/>
                <a:gd name="connsiteY897" fmla="*/ 1402490 h 2351027"/>
                <a:gd name="connsiteX898" fmla="*/ 1030475 w 10639155"/>
                <a:gd name="connsiteY898" fmla="*/ 1395012 h 2351027"/>
                <a:gd name="connsiteX899" fmla="*/ 1038928 w 10639155"/>
                <a:gd name="connsiteY899" fmla="*/ 1398263 h 2351027"/>
                <a:gd name="connsiteX900" fmla="*/ 1035677 w 10639155"/>
                <a:gd name="connsiteY900" fmla="*/ 1406717 h 2351027"/>
                <a:gd name="connsiteX901" fmla="*/ 997150 w 10639155"/>
                <a:gd name="connsiteY901" fmla="*/ 1422973 h 2351027"/>
                <a:gd name="connsiteX902" fmla="*/ 958949 w 10639155"/>
                <a:gd name="connsiteY902" fmla="*/ 1439391 h 2351027"/>
                <a:gd name="connsiteX903" fmla="*/ 919934 w 10639155"/>
                <a:gd name="connsiteY903" fmla="*/ 1455972 h 2351027"/>
                <a:gd name="connsiteX904" fmla="*/ 883196 w 10639155"/>
                <a:gd name="connsiteY904" fmla="*/ 1472065 h 2351027"/>
                <a:gd name="connsiteX905" fmla="*/ 883196 w 10639155"/>
                <a:gd name="connsiteY905" fmla="*/ 1472065 h 2351027"/>
                <a:gd name="connsiteX906" fmla="*/ 878969 w 10639155"/>
                <a:gd name="connsiteY906" fmla="*/ 1474666 h 2351027"/>
                <a:gd name="connsiteX907" fmla="*/ 878807 w 10639155"/>
                <a:gd name="connsiteY907" fmla="*/ 1474666 h 2351027"/>
                <a:gd name="connsiteX908" fmla="*/ 878807 w 10639155"/>
                <a:gd name="connsiteY908" fmla="*/ 1475316 h 2351027"/>
                <a:gd name="connsiteX909" fmla="*/ 872629 w 10639155"/>
                <a:gd name="connsiteY909" fmla="*/ 1480844 h 2351027"/>
                <a:gd name="connsiteX910" fmla="*/ 872629 w 10639155"/>
                <a:gd name="connsiteY910" fmla="*/ 1480844 h 2351027"/>
                <a:gd name="connsiteX911" fmla="*/ 868240 w 10639155"/>
                <a:gd name="connsiteY911" fmla="*/ 1479055 h 2351027"/>
                <a:gd name="connsiteX912" fmla="*/ 824512 w 10639155"/>
                <a:gd name="connsiteY912" fmla="*/ 1545542 h 2351027"/>
                <a:gd name="connsiteX913" fmla="*/ 824837 w 10639155"/>
                <a:gd name="connsiteY913" fmla="*/ 1545055 h 2351027"/>
                <a:gd name="connsiteX914" fmla="*/ 785660 w 10639155"/>
                <a:gd name="connsiteY914" fmla="*/ 1609266 h 2351027"/>
                <a:gd name="connsiteX915" fmla="*/ 773143 w 10639155"/>
                <a:gd name="connsiteY915" fmla="*/ 1631049 h 2351027"/>
                <a:gd name="connsiteX916" fmla="*/ 783221 w 10639155"/>
                <a:gd name="connsiteY916" fmla="*/ 1628123 h 2351027"/>
                <a:gd name="connsiteX917" fmla="*/ 801591 w 10639155"/>
                <a:gd name="connsiteY917" fmla="*/ 1622271 h 2351027"/>
                <a:gd name="connsiteX918" fmla="*/ 842231 w 10639155"/>
                <a:gd name="connsiteY918" fmla="*/ 1608291 h 2351027"/>
                <a:gd name="connsiteX919" fmla="*/ 869541 w 10639155"/>
                <a:gd name="connsiteY919" fmla="*/ 1598537 h 2351027"/>
                <a:gd name="connsiteX920" fmla="*/ 869378 w 10639155"/>
                <a:gd name="connsiteY920" fmla="*/ 1598537 h 2351027"/>
                <a:gd name="connsiteX921" fmla="*/ 875230 w 10639155"/>
                <a:gd name="connsiteY921" fmla="*/ 1596586 h 2351027"/>
                <a:gd name="connsiteX922" fmla="*/ 875881 w 10639155"/>
                <a:gd name="connsiteY922" fmla="*/ 1596586 h 2351027"/>
                <a:gd name="connsiteX923" fmla="*/ 882383 w 10639155"/>
                <a:gd name="connsiteY923" fmla="*/ 1593985 h 2351027"/>
                <a:gd name="connsiteX924" fmla="*/ 882383 w 10639155"/>
                <a:gd name="connsiteY924" fmla="*/ 1593985 h 2351027"/>
                <a:gd name="connsiteX925" fmla="*/ 887910 w 10639155"/>
                <a:gd name="connsiteY925" fmla="*/ 1592035 h 2351027"/>
                <a:gd name="connsiteX926" fmla="*/ 888235 w 10639155"/>
                <a:gd name="connsiteY926" fmla="*/ 1592035 h 2351027"/>
                <a:gd name="connsiteX927" fmla="*/ 890999 w 10639155"/>
                <a:gd name="connsiteY927" fmla="*/ 1590897 h 2351027"/>
                <a:gd name="connsiteX928" fmla="*/ 890999 w 10639155"/>
                <a:gd name="connsiteY928" fmla="*/ 1590897 h 2351027"/>
                <a:gd name="connsiteX929" fmla="*/ 898151 w 10639155"/>
                <a:gd name="connsiteY929" fmla="*/ 1588296 h 2351027"/>
                <a:gd name="connsiteX930" fmla="*/ 897826 w 10639155"/>
                <a:gd name="connsiteY930" fmla="*/ 1588296 h 2351027"/>
                <a:gd name="connsiteX931" fmla="*/ 902703 w 10639155"/>
                <a:gd name="connsiteY931" fmla="*/ 1586670 h 2351027"/>
                <a:gd name="connsiteX932" fmla="*/ 902053 w 10639155"/>
                <a:gd name="connsiteY932" fmla="*/ 1586670 h 2351027"/>
                <a:gd name="connsiteX933" fmla="*/ 920422 w 10639155"/>
                <a:gd name="connsiteY933" fmla="*/ 1579843 h 2351027"/>
                <a:gd name="connsiteX934" fmla="*/ 928875 w 10639155"/>
                <a:gd name="connsiteY934" fmla="*/ 1583094 h 2351027"/>
                <a:gd name="connsiteX935" fmla="*/ 925624 w 10639155"/>
                <a:gd name="connsiteY935" fmla="*/ 1591547 h 2351027"/>
                <a:gd name="connsiteX936" fmla="*/ 910506 w 10639155"/>
                <a:gd name="connsiteY936" fmla="*/ 1597236 h 2351027"/>
                <a:gd name="connsiteX937" fmla="*/ 910506 w 10639155"/>
                <a:gd name="connsiteY937" fmla="*/ 1597236 h 2351027"/>
                <a:gd name="connsiteX938" fmla="*/ 906929 w 10639155"/>
                <a:gd name="connsiteY938" fmla="*/ 1598537 h 2351027"/>
                <a:gd name="connsiteX939" fmla="*/ 906929 w 10639155"/>
                <a:gd name="connsiteY939" fmla="*/ 1598537 h 2351027"/>
                <a:gd name="connsiteX940" fmla="*/ 906279 w 10639155"/>
                <a:gd name="connsiteY940" fmla="*/ 1598862 h 2351027"/>
                <a:gd name="connsiteX941" fmla="*/ 906279 w 10639155"/>
                <a:gd name="connsiteY941" fmla="*/ 1598862 h 2351027"/>
                <a:gd name="connsiteX942" fmla="*/ 905304 w 10639155"/>
                <a:gd name="connsiteY942" fmla="*/ 1599187 h 2351027"/>
                <a:gd name="connsiteX943" fmla="*/ 905466 w 10639155"/>
                <a:gd name="connsiteY943" fmla="*/ 1599187 h 2351027"/>
                <a:gd name="connsiteX944" fmla="*/ 903353 w 10639155"/>
                <a:gd name="connsiteY944" fmla="*/ 1599837 h 2351027"/>
                <a:gd name="connsiteX945" fmla="*/ 903353 w 10639155"/>
                <a:gd name="connsiteY945" fmla="*/ 1599837 h 2351027"/>
                <a:gd name="connsiteX946" fmla="*/ 902053 w 10639155"/>
                <a:gd name="connsiteY946" fmla="*/ 1600325 h 2351027"/>
                <a:gd name="connsiteX947" fmla="*/ 902378 w 10639155"/>
                <a:gd name="connsiteY947" fmla="*/ 1600325 h 2351027"/>
                <a:gd name="connsiteX948" fmla="*/ 879294 w 10639155"/>
                <a:gd name="connsiteY948" fmla="*/ 1608453 h 2351027"/>
                <a:gd name="connsiteX949" fmla="*/ 879457 w 10639155"/>
                <a:gd name="connsiteY949" fmla="*/ 1608453 h 2351027"/>
                <a:gd name="connsiteX950" fmla="*/ 873767 w 10639155"/>
                <a:gd name="connsiteY950" fmla="*/ 1610404 h 2351027"/>
                <a:gd name="connsiteX951" fmla="*/ 873442 w 10639155"/>
                <a:gd name="connsiteY951" fmla="*/ 1610404 h 2351027"/>
                <a:gd name="connsiteX952" fmla="*/ 873117 w 10639155"/>
                <a:gd name="connsiteY952" fmla="*/ 1610729 h 2351027"/>
                <a:gd name="connsiteX953" fmla="*/ 873117 w 10639155"/>
                <a:gd name="connsiteY953" fmla="*/ 1610729 h 2351027"/>
                <a:gd name="connsiteX954" fmla="*/ 834265 w 10639155"/>
                <a:gd name="connsiteY954" fmla="*/ 1624384 h 2351027"/>
                <a:gd name="connsiteX955" fmla="*/ 795413 w 10639155"/>
                <a:gd name="connsiteY955" fmla="*/ 1637551 h 2351027"/>
                <a:gd name="connsiteX956" fmla="*/ 775418 w 10639155"/>
                <a:gd name="connsiteY956" fmla="*/ 1643566 h 2351027"/>
                <a:gd name="connsiteX957" fmla="*/ 764364 w 10639155"/>
                <a:gd name="connsiteY957" fmla="*/ 1646330 h 2351027"/>
                <a:gd name="connsiteX958" fmla="*/ 764202 w 10639155"/>
                <a:gd name="connsiteY958" fmla="*/ 1646330 h 2351027"/>
                <a:gd name="connsiteX959" fmla="*/ 745345 w 10639155"/>
                <a:gd name="connsiteY959" fmla="*/ 1679329 h 2351027"/>
                <a:gd name="connsiteX960" fmla="*/ 705680 w 10639155"/>
                <a:gd name="connsiteY960" fmla="*/ 1748742 h 2351027"/>
                <a:gd name="connsiteX961" fmla="*/ 666991 w 10639155"/>
                <a:gd name="connsiteY961" fmla="*/ 1817181 h 2351027"/>
                <a:gd name="connsiteX962" fmla="*/ 666341 w 10639155"/>
                <a:gd name="connsiteY962" fmla="*/ 1818156 h 2351027"/>
                <a:gd name="connsiteX963" fmla="*/ 673818 w 10639155"/>
                <a:gd name="connsiteY963" fmla="*/ 1816367 h 2351027"/>
                <a:gd name="connsiteX964" fmla="*/ 684710 w 10639155"/>
                <a:gd name="connsiteY964" fmla="*/ 1813279 h 2351027"/>
                <a:gd name="connsiteX965" fmla="*/ 703404 w 10639155"/>
                <a:gd name="connsiteY965" fmla="*/ 1807101 h 2351027"/>
                <a:gd name="connsiteX966" fmla="*/ 703404 w 10639155"/>
                <a:gd name="connsiteY966" fmla="*/ 1807101 h 2351027"/>
                <a:gd name="connsiteX967" fmla="*/ 706818 w 10639155"/>
                <a:gd name="connsiteY967" fmla="*/ 1805801 h 2351027"/>
                <a:gd name="connsiteX968" fmla="*/ 706493 w 10639155"/>
                <a:gd name="connsiteY968" fmla="*/ 1805801 h 2351027"/>
                <a:gd name="connsiteX969" fmla="*/ 710557 w 10639155"/>
                <a:gd name="connsiteY969" fmla="*/ 1804338 h 2351027"/>
                <a:gd name="connsiteX970" fmla="*/ 710557 w 10639155"/>
                <a:gd name="connsiteY970" fmla="*/ 1804338 h 2351027"/>
                <a:gd name="connsiteX971" fmla="*/ 713808 w 10639155"/>
                <a:gd name="connsiteY971" fmla="*/ 1803200 h 2351027"/>
                <a:gd name="connsiteX972" fmla="*/ 713646 w 10639155"/>
                <a:gd name="connsiteY972" fmla="*/ 1803200 h 2351027"/>
                <a:gd name="connsiteX973" fmla="*/ 724050 w 10639155"/>
                <a:gd name="connsiteY973" fmla="*/ 1799299 h 2351027"/>
                <a:gd name="connsiteX974" fmla="*/ 723237 w 10639155"/>
                <a:gd name="connsiteY974" fmla="*/ 1799624 h 2351027"/>
                <a:gd name="connsiteX975" fmla="*/ 800290 w 10639155"/>
                <a:gd name="connsiteY975" fmla="*/ 1769388 h 2351027"/>
                <a:gd name="connsiteX976" fmla="*/ 823374 w 10639155"/>
                <a:gd name="connsiteY976" fmla="*/ 1760122 h 2351027"/>
                <a:gd name="connsiteX977" fmla="*/ 849871 w 10639155"/>
                <a:gd name="connsiteY977" fmla="*/ 1748093 h 2351027"/>
                <a:gd name="connsiteX978" fmla="*/ 858324 w 10639155"/>
                <a:gd name="connsiteY978" fmla="*/ 1751343 h 2351027"/>
                <a:gd name="connsiteX979" fmla="*/ 855073 w 10639155"/>
                <a:gd name="connsiteY979" fmla="*/ 1759796 h 2351027"/>
                <a:gd name="connsiteX980" fmla="*/ 833777 w 10639155"/>
                <a:gd name="connsiteY980" fmla="*/ 1769550 h 2351027"/>
                <a:gd name="connsiteX981" fmla="*/ 815571 w 10639155"/>
                <a:gd name="connsiteY981" fmla="*/ 1777028 h 2351027"/>
                <a:gd name="connsiteX982" fmla="*/ 778019 w 10639155"/>
                <a:gd name="connsiteY982" fmla="*/ 1791658 h 2351027"/>
                <a:gd name="connsiteX983" fmla="*/ 727463 w 10639155"/>
                <a:gd name="connsiteY983" fmla="*/ 1811328 h 2351027"/>
                <a:gd name="connsiteX984" fmla="*/ 728276 w 10639155"/>
                <a:gd name="connsiteY984" fmla="*/ 1811003 h 2351027"/>
                <a:gd name="connsiteX985" fmla="*/ 717222 w 10639155"/>
                <a:gd name="connsiteY985" fmla="*/ 1815229 h 2351027"/>
                <a:gd name="connsiteX986" fmla="*/ 717385 w 10639155"/>
                <a:gd name="connsiteY986" fmla="*/ 1815229 h 2351027"/>
                <a:gd name="connsiteX987" fmla="*/ 712670 w 10639155"/>
                <a:gd name="connsiteY987" fmla="*/ 1816855 h 2351027"/>
                <a:gd name="connsiteX988" fmla="*/ 713158 w 10639155"/>
                <a:gd name="connsiteY988" fmla="*/ 1816855 h 2351027"/>
                <a:gd name="connsiteX989" fmla="*/ 710720 w 10639155"/>
                <a:gd name="connsiteY989" fmla="*/ 1817505 h 2351027"/>
                <a:gd name="connsiteX990" fmla="*/ 710882 w 10639155"/>
                <a:gd name="connsiteY990" fmla="*/ 1817505 h 2351027"/>
                <a:gd name="connsiteX991" fmla="*/ 707631 w 10639155"/>
                <a:gd name="connsiteY991" fmla="*/ 1818643 h 2351027"/>
                <a:gd name="connsiteX992" fmla="*/ 707794 w 10639155"/>
                <a:gd name="connsiteY992" fmla="*/ 1818643 h 2351027"/>
                <a:gd name="connsiteX993" fmla="*/ 668129 w 10639155"/>
                <a:gd name="connsiteY993" fmla="*/ 1830348 h 2351027"/>
                <a:gd name="connsiteX994" fmla="*/ 658213 w 10639155"/>
                <a:gd name="connsiteY994" fmla="*/ 1831811 h 2351027"/>
                <a:gd name="connsiteX995" fmla="*/ 641306 w 10639155"/>
                <a:gd name="connsiteY995" fmla="*/ 1863835 h 2351027"/>
                <a:gd name="connsiteX996" fmla="*/ 616597 w 10639155"/>
                <a:gd name="connsiteY996" fmla="*/ 1914391 h 2351027"/>
                <a:gd name="connsiteX997" fmla="*/ 616597 w 10639155"/>
                <a:gd name="connsiteY997" fmla="*/ 1914391 h 2351027"/>
                <a:gd name="connsiteX998" fmla="*/ 616272 w 10639155"/>
                <a:gd name="connsiteY998" fmla="*/ 1915041 h 2351027"/>
                <a:gd name="connsiteX999" fmla="*/ 616272 w 10639155"/>
                <a:gd name="connsiteY999" fmla="*/ 1915041 h 2351027"/>
                <a:gd name="connsiteX1000" fmla="*/ 585386 w 10639155"/>
                <a:gd name="connsiteY1000" fmla="*/ 1984292 h 2351027"/>
                <a:gd name="connsiteX1001" fmla="*/ 558401 w 10639155"/>
                <a:gd name="connsiteY1001" fmla="*/ 2052730 h 2351027"/>
                <a:gd name="connsiteX1002" fmla="*/ 567017 w 10639155"/>
                <a:gd name="connsiteY1002" fmla="*/ 2048340 h 2351027"/>
                <a:gd name="connsiteX1003" fmla="*/ 604568 w 10639155"/>
                <a:gd name="connsiteY1003" fmla="*/ 2028346 h 2351027"/>
                <a:gd name="connsiteX1004" fmla="*/ 641469 w 10639155"/>
                <a:gd name="connsiteY1004" fmla="*/ 2009814 h 2351027"/>
                <a:gd name="connsiteX1005" fmla="*/ 679346 w 10639155"/>
                <a:gd name="connsiteY1005" fmla="*/ 1991444 h 2351027"/>
                <a:gd name="connsiteX1006" fmla="*/ 717872 w 10639155"/>
                <a:gd name="connsiteY1006" fmla="*/ 1972913 h 2351027"/>
                <a:gd name="connsiteX1007" fmla="*/ 731040 w 10639155"/>
                <a:gd name="connsiteY1007" fmla="*/ 1966248 h 2351027"/>
                <a:gd name="connsiteX1008" fmla="*/ 739493 w 10639155"/>
                <a:gd name="connsiteY1008" fmla="*/ 1969499 h 2351027"/>
                <a:gd name="connsiteX1009" fmla="*/ 736241 w 10639155"/>
                <a:gd name="connsiteY1009" fmla="*/ 1977952 h 2351027"/>
                <a:gd name="connsiteX1010" fmla="*/ 697715 w 10639155"/>
                <a:gd name="connsiteY1010" fmla="*/ 1996809 h 2351027"/>
                <a:gd name="connsiteX1011" fmla="*/ 658538 w 10639155"/>
                <a:gd name="connsiteY1011" fmla="*/ 2015666 h 2351027"/>
                <a:gd name="connsiteX1012" fmla="*/ 608957 w 10639155"/>
                <a:gd name="connsiteY1012" fmla="*/ 2040375 h 2351027"/>
                <a:gd name="connsiteX1013" fmla="*/ 608957 w 10639155"/>
                <a:gd name="connsiteY1013" fmla="*/ 2040375 h 2351027"/>
                <a:gd name="connsiteX1014" fmla="*/ 604893 w 10639155"/>
                <a:gd name="connsiteY1014" fmla="*/ 2042488 h 2351027"/>
                <a:gd name="connsiteX1015" fmla="*/ 605218 w 10639155"/>
                <a:gd name="connsiteY1015" fmla="*/ 2042488 h 2351027"/>
                <a:gd name="connsiteX1016" fmla="*/ 602617 w 10639155"/>
                <a:gd name="connsiteY1016" fmla="*/ 2043789 h 2351027"/>
                <a:gd name="connsiteX1017" fmla="*/ 602942 w 10639155"/>
                <a:gd name="connsiteY1017" fmla="*/ 2043789 h 2351027"/>
                <a:gd name="connsiteX1018" fmla="*/ 601967 w 10639155"/>
                <a:gd name="connsiteY1018" fmla="*/ 2044114 h 2351027"/>
                <a:gd name="connsiteX1019" fmla="*/ 602292 w 10639155"/>
                <a:gd name="connsiteY1019" fmla="*/ 2044114 h 2351027"/>
                <a:gd name="connsiteX1020" fmla="*/ 600341 w 10639155"/>
                <a:gd name="connsiteY1020" fmla="*/ 2044927 h 2351027"/>
                <a:gd name="connsiteX1021" fmla="*/ 601154 w 10639155"/>
                <a:gd name="connsiteY1021" fmla="*/ 2044602 h 2351027"/>
                <a:gd name="connsiteX1022" fmla="*/ 599854 w 10639155"/>
                <a:gd name="connsiteY1022" fmla="*/ 2045252 h 2351027"/>
                <a:gd name="connsiteX1023" fmla="*/ 581647 w 10639155"/>
                <a:gd name="connsiteY1023" fmla="*/ 2055005 h 2351027"/>
                <a:gd name="connsiteX1024" fmla="*/ 562953 w 10639155"/>
                <a:gd name="connsiteY1024" fmla="*/ 2064759 h 2351027"/>
                <a:gd name="connsiteX1025" fmla="*/ 554825 w 10639155"/>
                <a:gd name="connsiteY1025" fmla="*/ 2067848 h 2351027"/>
                <a:gd name="connsiteX1026" fmla="*/ 552711 w 10639155"/>
                <a:gd name="connsiteY1026" fmla="*/ 2068010 h 2351027"/>
                <a:gd name="connsiteX1027" fmla="*/ 552711 w 10639155"/>
                <a:gd name="connsiteY1027" fmla="*/ 2068010 h 2351027"/>
                <a:gd name="connsiteX1028" fmla="*/ 529465 w 10639155"/>
                <a:gd name="connsiteY1028" fmla="*/ 2129946 h 2351027"/>
                <a:gd name="connsiteX1029" fmla="*/ 502155 w 10639155"/>
                <a:gd name="connsiteY1029" fmla="*/ 2201635 h 2351027"/>
                <a:gd name="connsiteX1030" fmla="*/ 494027 w 10639155"/>
                <a:gd name="connsiteY1030" fmla="*/ 2222767 h 2351027"/>
                <a:gd name="connsiteX1031" fmla="*/ 497116 w 10639155"/>
                <a:gd name="connsiteY1031" fmla="*/ 2221629 h 2351027"/>
                <a:gd name="connsiteX1032" fmla="*/ 497116 w 10639155"/>
                <a:gd name="connsiteY1032" fmla="*/ 2221629 h 2351027"/>
                <a:gd name="connsiteX1033" fmla="*/ 533692 w 10639155"/>
                <a:gd name="connsiteY1033" fmla="*/ 2204398 h 2351027"/>
                <a:gd name="connsiteX1034" fmla="*/ 532879 w 10639155"/>
                <a:gd name="connsiteY1034" fmla="*/ 2204724 h 2351027"/>
                <a:gd name="connsiteX1035" fmla="*/ 564903 w 10639155"/>
                <a:gd name="connsiteY1035" fmla="*/ 2187492 h 2351027"/>
                <a:gd name="connsiteX1036" fmla="*/ 600504 w 10639155"/>
                <a:gd name="connsiteY1036" fmla="*/ 2168310 h 2351027"/>
                <a:gd name="connsiteX1037" fmla="*/ 605381 w 10639155"/>
                <a:gd name="connsiteY1037" fmla="*/ 2167497 h 2351027"/>
                <a:gd name="connsiteX1038" fmla="*/ 609282 w 10639155"/>
                <a:gd name="connsiteY1038" fmla="*/ 2170423 h 2351027"/>
                <a:gd name="connsiteX1039" fmla="*/ 607169 w 10639155"/>
                <a:gd name="connsiteY1039" fmla="*/ 2179202 h 2351027"/>
                <a:gd name="connsiteX1040" fmla="*/ 531578 w 10639155"/>
                <a:gd name="connsiteY1040" fmla="*/ 2219679 h 2351027"/>
                <a:gd name="connsiteX1041" fmla="*/ 514347 w 10639155"/>
                <a:gd name="connsiteY1041" fmla="*/ 2227970 h 2351027"/>
                <a:gd name="connsiteX1042" fmla="*/ 503781 w 10639155"/>
                <a:gd name="connsiteY1042" fmla="*/ 2232521 h 2351027"/>
                <a:gd name="connsiteX1043" fmla="*/ 490938 w 10639155"/>
                <a:gd name="connsiteY1043" fmla="*/ 2236748 h 2351027"/>
                <a:gd name="connsiteX1044" fmla="*/ 488500 w 10639155"/>
                <a:gd name="connsiteY1044" fmla="*/ 2237236 h 2351027"/>
                <a:gd name="connsiteX1045" fmla="*/ 474845 w 10639155"/>
                <a:gd name="connsiteY1045" fmla="*/ 2272511 h 2351027"/>
                <a:gd name="connsiteX1046" fmla="*/ 447535 w 10639155"/>
                <a:gd name="connsiteY1046" fmla="*/ 2342737 h 2351027"/>
                <a:gd name="connsiteX1047" fmla="*/ 445097 w 10639155"/>
                <a:gd name="connsiteY1047" fmla="*/ 2349402 h 2351027"/>
                <a:gd name="connsiteX1048" fmla="*/ 431116 w 10639155"/>
                <a:gd name="connsiteY1048" fmla="*/ 2349402 h 2351027"/>
                <a:gd name="connsiteX1049" fmla="*/ 450786 w 10639155"/>
                <a:gd name="connsiteY1049" fmla="*/ 2297870 h 2351027"/>
                <a:gd name="connsiteX1050" fmla="*/ 475820 w 10639155"/>
                <a:gd name="connsiteY1050" fmla="*/ 2234147 h 235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Lst>
              <a:rect l="l" t="t" r="r" b="b"/>
              <a:pathLst>
                <a:path w="10639155" h="2351027">
                  <a:moveTo>
                    <a:pt x="249862" y="2350702"/>
                  </a:moveTo>
                  <a:cubicBezTo>
                    <a:pt x="247911" y="2338348"/>
                    <a:pt x="245961" y="2325993"/>
                    <a:pt x="243847" y="2313638"/>
                  </a:cubicBezTo>
                  <a:cubicBezTo>
                    <a:pt x="240108" y="2290392"/>
                    <a:pt x="236532" y="2266984"/>
                    <a:pt x="233118" y="2243575"/>
                  </a:cubicBezTo>
                  <a:cubicBezTo>
                    <a:pt x="232305" y="2237723"/>
                    <a:pt x="231493" y="2231871"/>
                    <a:pt x="230517" y="2226181"/>
                  </a:cubicBezTo>
                  <a:cubicBezTo>
                    <a:pt x="225966" y="2222767"/>
                    <a:pt x="221739" y="2218541"/>
                    <a:pt x="217513" y="2214639"/>
                  </a:cubicBezTo>
                  <a:cubicBezTo>
                    <a:pt x="212798" y="2210251"/>
                    <a:pt x="207921" y="2205861"/>
                    <a:pt x="203045" y="2201635"/>
                  </a:cubicBezTo>
                  <a:cubicBezTo>
                    <a:pt x="192641" y="2192532"/>
                    <a:pt x="182400" y="2183428"/>
                    <a:pt x="171996" y="2174487"/>
                  </a:cubicBezTo>
                  <a:cubicBezTo>
                    <a:pt x="161917" y="2165709"/>
                    <a:pt x="151351" y="2157419"/>
                    <a:pt x="142085" y="2147828"/>
                  </a:cubicBezTo>
                  <a:cubicBezTo>
                    <a:pt x="140622" y="2146365"/>
                    <a:pt x="139321" y="2144901"/>
                    <a:pt x="138021" y="2143276"/>
                  </a:cubicBezTo>
                  <a:cubicBezTo>
                    <a:pt x="137208" y="2142301"/>
                    <a:pt x="136395" y="2141325"/>
                    <a:pt x="135907" y="2140187"/>
                  </a:cubicBezTo>
                  <a:cubicBezTo>
                    <a:pt x="135420" y="2139212"/>
                    <a:pt x="134769" y="2138074"/>
                    <a:pt x="134607" y="2136936"/>
                  </a:cubicBezTo>
                  <a:cubicBezTo>
                    <a:pt x="134282" y="2133522"/>
                    <a:pt x="136395" y="2130434"/>
                    <a:pt x="139809" y="2129783"/>
                  </a:cubicBezTo>
                  <a:cubicBezTo>
                    <a:pt x="142572" y="2129295"/>
                    <a:pt x="145498" y="2131084"/>
                    <a:pt x="146474" y="2133684"/>
                  </a:cubicBezTo>
                  <a:lnTo>
                    <a:pt x="146799" y="2134173"/>
                  </a:lnTo>
                  <a:cubicBezTo>
                    <a:pt x="146799" y="2134173"/>
                    <a:pt x="148099" y="2135636"/>
                    <a:pt x="148750" y="2136448"/>
                  </a:cubicBezTo>
                  <a:cubicBezTo>
                    <a:pt x="148587" y="2136285"/>
                    <a:pt x="148425" y="2136123"/>
                    <a:pt x="148099" y="2135798"/>
                  </a:cubicBezTo>
                  <a:cubicBezTo>
                    <a:pt x="157528" y="2146039"/>
                    <a:pt x="168582" y="2154818"/>
                    <a:pt x="179148" y="2163921"/>
                  </a:cubicBezTo>
                  <a:cubicBezTo>
                    <a:pt x="189390" y="2172699"/>
                    <a:pt x="199631" y="2181640"/>
                    <a:pt x="209710" y="2190580"/>
                  </a:cubicBezTo>
                  <a:cubicBezTo>
                    <a:pt x="214424" y="2194644"/>
                    <a:pt x="218976" y="2198871"/>
                    <a:pt x="223690" y="2202935"/>
                  </a:cubicBezTo>
                  <a:cubicBezTo>
                    <a:pt x="224990" y="2204073"/>
                    <a:pt x="226291" y="2205373"/>
                    <a:pt x="227754" y="2206511"/>
                  </a:cubicBezTo>
                  <a:cubicBezTo>
                    <a:pt x="226128" y="2196108"/>
                    <a:pt x="224665" y="2185704"/>
                    <a:pt x="223040" y="2175138"/>
                  </a:cubicBezTo>
                  <a:cubicBezTo>
                    <a:pt x="219626" y="2152541"/>
                    <a:pt x="216700" y="2129946"/>
                    <a:pt x="213611" y="2107188"/>
                  </a:cubicBezTo>
                  <a:cubicBezTo>
                    <a:pt x="209710" y="2079715"/>
                    <a:pt x="205646" y="2052404"/>
                    <a:pt x="201582" y="2024932"/>
                  </a:cubicBezTo>
                  <a:cubicBezTo>
                    <a:pt x="200769" y="2024607"/>
                    <a:pt x="200119" y="2024282"/>
                    <a:pt x="199306" y="2023794"/>
                  </a:cubicBezTo>
                  <a:cubicBezTo>
                    <a:pt x="196542" y="2022006"/>
                    <a:pt x="194104" y="2020055"/>
                    <a:pt x="191665" y="2017942"/>
                  </a:cubicBezTo>
                  <a:cubicBezTo>
                    <a:pt x="181749" y="2010139"/>
                    <a:pt x="171996" y="2002173"/>
                    <a:pt x="162080" y="1994208"/>
                  </a:cubicBezTo>
                  <a:cubicBezTo>
                    <a:pt x="151188" y="1985592"/>
                    <a:pt x="140297" y="1976814"/>
                    <a:pt x="129405" y="1968198"/>
                  </a:cubicBezTo>
                  <a:cubicBezTo>
                    <a:pt x="118676" y="1959583"/>
                    <a:pt x="107785" y="1951130"/>
                    <a:pt x="96893" y="1942839"/>
                  </a:cubicBezTo>
                  <a:cubicBezTo>
                    <a:pt x="86327" y="1934874"/>
                    <a:pt x="75598" y="1927233"/>
                    <a:pt x="65519" y="1918618"/>
                  </a:cubicBezTo>
                  <a:cubicBezTo>
                    <a:pt x="63568" y="1916992"/>
                    <a:pt x="62268" y="1914879"/>
                    <a:pt x="62593" y="1912278"/>
                  </a:cubicBezTo>
                  <a:cubicBezTo>
                    <a:pt x="63243" y="1907564"/>
                    <a:pt x="68608" y="1905288"/>
                    <a:pt x="72509" y="1908051"/>
                  </a:cubicBezTo>
                  <a:cubicBezTo>
                    <a:pt x="72834" y="1908214"/>
                    <a:pt x="72997" y="1908539"/>
                    <a:pt x="73322" y="1908701"/>
                  </a:cubicBezTo>
                  <a:lnTo>
                    <a:pt x="73322" y="1908701"/>
                  </a:lnTo>
                  <a:cubicBezTo>
                    <a:pt x="73322" y="1908701"/>
                    <a:pt x="73809" y="1909027"/>
                    <a:pt x="73972" y="1909189"/>
                  </a:cubicBezTo>
                  <a:lnTo>
                    <a:pt x="73972" y="1909189"/>
                  </a:lnTo>
                  <a:lnTo>
                    <a:pt x="74297" y="1909514"/>
                  </a:lnTo>
                  <a:lnTo>
                    <a:pt x="74297" y="1909514"/>
                  </a:lnTo>
                  <a:cubicBezTo>
                    <a:pt x="84213" y="1917480"/>
                    <a:pt x="94780" y="1924957"/>
                    <a:pt x="105021" y="1932760"/>
                  </a:cubicBezTo>
                  <a:cubicBezTo>
                    <a:pt x="115913" y="1941051"/>
                    <a:pt x="126804" y="1949667"/>
                    <a:pt x="137696" y="1958120"/>
                  </a:cubicBezTo>
                  <a:cubicBezTo>
                    <a:pt x="148587" y="1966735"/>
                    <a:pt x="159479" y="1975514"/>
                    <a:pt x="170370" y="1984129"/>
                  </a:cubicBezTo>
                  <a:cubicBezTo>
                    <a:pt x="180124" y="1991933"/>
                    <a:pt x="189715" y="1999735"/>
                    <a:pt x="199631" y="2007375"/>
                  </a:cubicBezTo>
                  <a:cubicBezTo>
                    <a:pt x="197843" y="1995021"/>
                    <a:pt x="195892" y="1982829"/>
                    <a:pt x="194104" y="1970474"/>
                  </a:cubicBezTo>
                  <a:cubicBezTo>
                    <a:pt x="187114" y="1923494"/>
                    <a:pt x="180449" y="1876677"/>
                    <a:pt x="172971" y="1829697"/>
                  </a:cubicBezTo>
                  <a:cubicBezTo>
                    <a:pt x="170858" y="1816530"/>
                    <a:pt x="168745" y="1803200"/>
                    <a:pt x="166469" y="1790033"/>
                  </a:cubicBezTo>
                  <a:lnTo>
                    <a:pt x="165331" y="1789545"/>
                  </a:lnTo>
                  <a:lnTo>
                    <a:pt x="166144" y="1789870"/>
                  </a:lnTo>
                  <a:cubicBezTo>
                    <a:pt x="154439" y="1784343"/>
                    <a:pt x="143548" y="1778003"/>
                    <a:pt x="132981" y="1770525"/>
                  </a:cubicBezTo>
                  <a:cubicBezTo>
                    <a:pt x="122415" y="1763048"/>
                    <a:pt x="112174" y="1755082"/>
                    <a:pt x="101770" y="1747279"/>
                  </a:cubicBezTo>
                  <a:cubicBezTo>
                    <a:pt x="85026" y="1734762"/>
                    <a:pt x="67470" y="1723220"/>
                    <a:pt x="49913" y="1712004"/>
                  </a:cubicBezTo>
                  <a:lnTo>
                    <a:pt x="49913" y="1712004"/>
                  </a:lnTo>
                  <a:cubicBezTo>
                    <a:pt x="45199" y="1709078"/>
                    <a:pt x="40485" y="1706152"/>
                    <a:pt x="35770" y="1703226"/>
                  </a:cubicBezTo>
                  <a:cubicBezTo>
                    <a:pt x="33169" y="1701600"/>
                    <a:pt x="30569" y="1699974"/>
                    <a:pt x="27805" y="1698349"/>
                  </a:cubicBezTo>
                  <a:cubicBezTo>
                    <a:pt x="26830" y="1697699"/>
                    <a:pt x="25854" y="1697211"/>
                    <a:pt x="24879" y="1696561"/>
                  </a:cubicBezTo>
                  <a:cubicBezTo>
                    <a:pt x="23741" y="1695910"/>
                    <a:pt x="22278" y="1695261"/>
                    <a:pt x="21303" y="1694122"/>
                  </a:cubicBezTo>
                  <a:cubicBezTo>
                    <a:pt x="19840" y="1692497"/>
                    <a:pt x="18864" y="1690221"/>
                    <a:pt x="19514" y="1688108"/>
                  </a:cubicBezTo>
                  <a:cubicBezTo>
                    <a:pt x="20327" y="1685344"/>
                    <a:pt x="22603" y="1683556"/>
                    <a:pt x="25529" y="1683393"/>
                  </a:cubicBezTo>
                  <a:cubicBezTo>
                    <a:pt x="27317" y="1683393"/>
                    <a:pt x="28780" y="1684206"/>
                    <a:pt x="30243" y="1685019"/>
                  </a:cubicBezTo>
                  <a:cubicBezTo>
                    <a:pt x="31544" y="1685832"/>
                    <a:pt x="33007" y="1686644"/>
                    <a:pt x="34307" y="1687457"/>
                  </a:cubicBezTo>
                  <a:cubicBezTo>
                    <a:pt x="37559" y="1689408"/>
                    <a:pt x="40647" y="1691359"/>
                    <a:pt x="43898" y="1693309"/>
                  </a:cubicBezTo>
                  <a:cubicBezTo>
                    <a:pt x="49751" y="1696886"/>
                    <a:pt x="55603" y="1700625"/>
                    <a:pt x="61455" y="1704364"/>
                  </a:cubicBezTo>
                  <a:cubicBezTo>
                    <a:pt x="72834" y="1711679"/>
                    <a:pt x="83888" y="1719156"/>
                    <a:pt x="94942" y="1726797"/>
                  </a:cubicBezTo>
                  <a:cubicBezTo>
                    <a:pt x="104208" y="1733137"/>
                    <a:pt x="113149" y="1739802"/>
                    <a:pt x="122090" y="1746629"/>
                  </a:cubicBezTo>
                  <a:cubicBezTo>
                    <a:pt x="130543" y="1752969"/>
                    <a:pt x="138833" y="1759309"/>
                    <a:pt x="147774" y="1765161"/>
                  </a:cubicBezTo>
                  <a:cubicBezTo>
                    <a:pt x="148099" y="1765486"/>
                    <a:pt x="148587" y="1765649"/>
                    <a:pt x="148912" y="1765974"/>
                  </a:cubicBezTo>
                  <a:lnTo>
                    <a:pt x="148262" y="1765486"/>
                  </a:lnTo>
                  <a:lnTo>
                    <a:pt x="149237" y="1766136"/>
                  </a:lnTo>
                  <a:lnTo>
                    <a:pt x="149237" y="1766136"/>
                  </a:lnTo>
                  <a:cubicBezTo>
                    <a:pt x="154114" y="1769225"/>
                    <a:pt x="158991" y="1771988"/>
                    <a:pt x="164193" y="1774589"/>
                  </a:cubicBezTo>
                  <a:cubicBezTo>
                    <a:pt x="159479" y="1747117"/>
                    <a:pt x="154764" y="1719807"/>
                    <a:pt x="149725" y="1692334"/>
                  </a:cubicBezTo>
                  <a:cubicBezTo>
                    <a:pt x="143548" y="1659009"/>
                    <a:pt x="137208" y="1625847"/>
                    <a:pt x="130380" y="1592685"/>
                  </a:cubicBezTo>
                  <a:lnTo>
                    <a:pt x="129893" y="1592685"/>
                  </a:lnTo>
                  <a:cubicBezTo>
                    <a:pt x="125666" y="1591709"/>
                    <a:pt x="122252" y="1588133"/>
                    <a:pt x="119326" y="1585207"/>
                  </a:cubicBezTo>
                  <a:cubicBezTo>
                    <a:pt x="117050" y="1582931"/>
                    <a:pt x="114775" y="1580655"/>
                    <a:pt x="112499" y="1578380"/>
                  </a:cubicBezTo>
                  <a:cubicBezTo>
                    <a:pt x="103395" y="1569114"/>
                    <a:pt x="94292" y="1559848"/>
                    <a:pt x="85189" y="1550419"/>
                  </a:cubicBezTo>
                  <a:cubicBezTo>
                    <a:pt x="75435" y="1540503"/>
                    <a:pt x="65681" y="1530749"/>
                    <a:pt x="55765" y="1520996"/>
                  </a:cubicBezTo>
                  <a:cubicBezTo>
                    <a:pt x="45849" y="1511405"/>
                    <a:pt x="35933" y="1502139"/>
                    <a:pt x="25854" y="1492710"/>
                  </a:cubicBezTo>
                  <a:cubicBezTo>
                    <a:pt x="21303" y="1488484"/>
                    <a:pt x="16913" y="1484420"/>
                    <a:pt x="12362" y="1480193"/>
                  </a:cubicBezTo>
                  <a:cubicBezTo>
                    <a:pt x="9923" y="1477917"/>
                    <a:pt x="7485" y="1475805"/>
                    <a:pt x="5372" y="1473366"/>
                  </a:cubicBezTo>
                  <a:cubicBezTo>
                    <a:pt x="4234" y="1472065"/>
                    <a:pt x="2933" y="1470765"/>
                    <a:pt x="1958" y="1469139"/>
                  </a:cubicBezTo>
                  <a:cubicBezTo>
                    <a:pt x="820" y="1467351"/>
                    <a:pt x="7" y="1465400"/>
                    <a:pt x="7" y="1463287"/>
                  </a:cubicBezTo>
                  <a:cubicBezTo>
                    <a:pt x="-155" y="1460198"/>
                    <a:pt x="2446" y="1457435"/>
                    <a:pt x="5372" y="1457110"/>
                  </a:cubicBezTo>
                  <a:cubicBezTo>
                    <a:pt x="8623" y="1456622"/>
                    <a:pt x="11549" y="1458735"/>
                    <a:pt x="12362" y="1461824"/>
                  </a:cubicBezTo>
                  <a:lnTo>
                    <a:pt x="12362" y="1461824"/>
                  </a:lnTo>
                  <a:cubicBezTo>
                    <a:pt x="12849" y="1462637"/>
                    <a:pt x="13337" y="1463287"/>
                    <a:pt x="13825" y="1463775"/>
                  </a:cubicBezTo>
                  <a:lnTo>
                    <a:pt x="13825" y="1463775"/>
                  </a:lnTo>
                  <a:lnTo>
                    <a:pt x="14313" y="1464262"/>
                  </a:lnTo>
                  <a:cubicBezTo>
                    <a:pt x="19027" y="1469139"/>
                    <a:pt x="24066" y="1473691"/>
                    <a:pt x="29105" y="1478405"/>
                  </a:cubicBezTo>
                  <a:cubicBezTo>
                    <a:pt x="34307" y="1483119"/>
                    <a:pt x="39509" y="1487997"/>
                    <a:pt x="44549" y="1492710"/>
                  </a:cubicBezTo>
                  <a:cubicBezTo>
                    <a:pt x="54302" y="1501814"/>
                    <a:pt x="64056" y="1511080"/>
                    <a:pt x="73484" y="1520509"/>
                  </a:cubicBezTo>
                  <a:cubicBezTo>
                    <a:pt x="83238" y="1530262"/>
                    <a:pt x="92829" y="1540015"/>
                    <a:pt x="102420" y="1549769"/>
                  </a:cubicBezTo>
                  <a:cubicBezTo>
                    <a:pt x="106972" y="1554483"/>
                    <a:pt x="111686" y="1559197"/>
                    <a:pt x="116238" y="1563749"/>
                  </a:cubicBezTo>
                  <a:cubicBezTo>
                    <a:pt x="119651" y="1567163"/>
                    <a:pt x="122903" y="1570739"/>
                    <a:pt x="126316" y="1574153"/>
                  </a:cubicBezTo>
                  <a:cubicBezTo>
                    <a:pt x="124366" y="1565537"/>
                    <a:pt x="122415" y="1556922"/>
                    <a:pt x="120139" y="1548306"/>
                  </a:cubicBezTo>
                  <a:cubicBezTo>
                    <a:pt x="117213" y="1536765"/>
                    <a:pt x="114287" y="1525385"/>
                    <a:pt x="111036" y="1513843"/>
                  </a:cubicBezTo>
                  <a:cubicBezTo>
                    <a:pt x="104696" y="1490922"/>
                    <a:pt x="98193" y="1468164"/>
                    <a:pt x="91854" y="1445243"/>
                  </a:cubicBezTo>
                  <a:cubicBezTo>
                    <a:pt x="83075" y="1413544"/>
                    <a:pt x="74622" y="1381682"/>
                    <a:pt x="67632" y="1349658"/>
                  </a:cubicBezTo>
                  <a:lnTo>
                    <a:pt x="67632" y="1350470"/>
                  </a:lnTo>
                  <a:cubicBezTo>
                    <a:pt x="66819" y="1346244"/>
                    <a:pt x="66007" y="1341855"/>
                    <a:pt x="65031" y="1337629"/>
                  </a:cubicBezTo>
                  <a:lnTo>
                    <a:pt x="65031" y="1338441"/>
                  </a:lnTo>
                  <a:cubicBezTo>
                    <a:pt x="63731" y="1331776"/>
                    <a:pt x="62430" y="1324948"/>
                    <a:pt x="61292" y="1318284"/>
                  </a:cubicBezTo>
                  <a:cubicBezTo>
                    <a:pt x="60805" y="1315195"/>
                    <a:pt x="60317" y="1312106"/>
                    <a:pt x="59992" y="1309018"/>
                  </a:cubicBezTo>
                  <a:cubicBezTo>
                    <a:pt x="59667" y="1305604"/>
                    <a:pt x="59179" y="1300564"/>
                    <a:pt x="62430" y="1298289"/>
                  </a:cubicBezTo>
                  <a:cubicBezTo>
                    <a:pt x="64381" y="1296826"/>
                    <a:pt x="67145" y="1296500"/>
                    <a:pt x="69420" y="1297638"/>
                  </a:cubicBezTo>
                  <a:cubicBezTo>
                    <a:pt x="71696" y="1298939"/>
                    <a:pt x="72834" y="1301377"/>
                    <a:pt x="72672" y="1303816"/>
                  </a:cubicBezTo>
                  <a:cubicBezTo>
                    <a:pt x="72672" y="1303978"/>
                    <a:pt x="72672" y="1304141"/>
                    <a:pt x="72672" y="1304303"/>
                  </a:cubicBezTo>
                  <a:lnTo>
                    <a:pt x="72672" y="1304628"/>
                  </a:lnTo>
                  <a:lnTo>
                    <a:pt x="72672" y="1304628"/>
                  </a:lnTo>
                  <a:cubicBezTo>
                    <a:pt x="72672" y="1304628"/>
                    <a:pt x="72672" y="1305604"/>
                    <a:pt x="72672" y="1306254"/>
                  </a:cubicBezTo>
                  <a:cubicBezTo>
                    <a:pt x="73647" y="1316008"/>
                    <a:pt x="75923" y="1325599"/>
                    <a:pt x="77873" y="1335352"/>
                  </a:cubicBezTo>
                  <a:cubicBezTo>
                    <a:pt x="77873" y="1335027"/>
                    <a:pt x="77873" y="1334865"/>
                    <a:pt x="77711" y="1334540"/>
                  </a:cubicBezTo>
                  <a:cubicBezTo>
                    <a:pt x="82750" y="1357786"/>
                    <a:pt x="88440" y="1380869"/>
                    <a:pt x="94292" y="1403953"/>
                  </a:cubicBezTo>
                  <a:cubicBezTo>
                    <a:pt x="100144" y="1426874"/>
                    <a:pt x="106647" y="1449632"/>
                    <a:pt x="112986" y="1472390"/>
                  </a:cubicBezTo>
                  <a:cubicBezTo>
                    <a:pt x="119326" y="1495149"/>
                    <a:pt x="125666" y="1517907"/>
                    <a:pt x="131518" y="1540666"/>
                  </a:cubicBezTo>
                  <a:cubicBezTo>
                    <a:pt x="133632" y="1548631"/>
                    <a:pt x="135582" y="1556759"/>
                    <a:pt x="137370" y="1564724"/>
                  </a:cubicBezTo>
                  <a:cubicBezTo>
                    <a:pt x="138021" y="1562936"/>
                    <a:pt x="138671" y="1561311"/>
                    <a:pt x="139159" y="1559523"/>
                  </a:cubicBezTo>
                  <a:cubicBezTo>
                    <a:pt x="143060" y="1546680"/>
                    <a:pt x="146474" y="1533838"/>
                    <a:pt x="149888" y="1520833"/>
                  </a:cubicBezTo>
                  <a:cubicBezTo>
                    <a:pt x="153301" y="1507503"/>
                    <a:pt x="156878" y="1494173"/>
                    <a:pt x="160129" y="1480681"/>
                  </a:cubicBezTo>
                  <a:cubicBezTo>
                    <a:pt x="163055" y="1468814"/>
                    <a:pt x="165656" y="1457110"/>
                    <a:pt x="168419" y="1445243"/>
                  </a:cubicBezTo>
                  <a:cubicBezTo>
                    <a:pt x="171020" y="1433376"/>
                    <a:pt x="173621" y="1421509"/>
                    <a:pt x="176385" y="1409642"/>
                  </a:cubicBezTo>
                  <a:cubicBezTo>
                    <a:pt x="177198" y="1406228"/>
                    <a:pt x="180774" y="1404278"/>
                    <a:pt x="184025" y="1405091"/>
                  </a:cubicBezTo>
                  <a:cubicBezTo>
                    <a:pt x="187439" y="1405903"/>
                    <a:pt x="189390" y="1409480"/>
                    <a:pt x="188577" y="1412731"/>
                  </a:cubicBezTo>
                  <a:cubicBezTo>
                    <a:pt x="183050" y="1439391"/>
                    <a:pt x="177198" y="1465888"/>
                    <a:pt x="170533" y="1492223"/>
                  </a:cubicBezTo>
                  <a:cubicBezTo>
                    <a:pt x="167119" y="1505390"/>
                    <a:pt x="163705" y="1518557"/>
                    <a:pt x="160291" y="1531725"/>
                  </a:cubicBezTo>
                  <a:cubicBezTo>
                    <a:pt x="156715" y="1545217"/>
                    <a:pt x="153301" y="1558872"/>
                    <a:pt x="148425" y="1572040"/>
                  </a:cubicBezTo>
                  <a:cubicBezTo>
                    <a:pt x="147124" y="1575453"/>
                    <a:pt x="145824" y="1578705"/>
                    <a:pt x="144198" y="1581956"/>
                  </a:cubicBezTo>
                  <a:cubicBezTo>
                    <a:pt x="143548" y="1583419"/>
                    <a:pt x="142735" y="1584719"/>
                    <a:pt x="141922" y="1586182"/>
                  </a:cubicBezTo>
                  <a:cubicBezTo>
                    <a:pt x="143548" y="1593823"/>
                    <a:pt x="145173" y="1601463"/>
                    <a:pt x="146636" y="1609103"/>
                  </a:cubicBezTo>
                  <a:cubicBezTo>
                    <a:pt x="155740" y="1654783"/>
                    <a:pt x="164193" y="1700462"/>
                    <a:pt x="172158" y="1746467"/>
                  </a:cubicBezTo>
                  <a:cubicBezTo>
                    <a:pt x="173946" y="1757196"/>
                    <a:pt x="175897" y="1768087"/>
                    <a:pt x="177685" y="1778816"/>
                  </a:cubicBezTo>
                  <a:cubicBezTo>
                    <a:pt x="178498" y="1777353"/>
                    <a:pt x="179311" y="1775890"/>
                    <a:pt x="180124" y="1774427"/>
                  </a:cubicBezTo>
                  <a:cubicBezTo>
                    <a:pt x="181912" y="1770200"/>
                    <a:pt x="183537" y="1766136"/>
                    <a:pt x="185001" y="1761747"/>
                  </a:cubicBezTo>
                  <a:cubicBezTo>
                    <a:pt x="192316" y="1738339"/>
                    <a:pt x="198981" y="1714767"/>
                    <a:pt x="206458" y="1691359"/>
                  </a:cubicBezTo>
                  <a:lnTo>
                    <a:pt x="206458" y="1691684"/>
                  </a:lnTo>
                  <a:lnTo>
                    <a:pt x="206784" y="1690546"/>
                  </a:lnTo>
                  <a:cubicBezTo>
                    <a:pt x="207109" y="1689571"/>
                    <a:pt x="207434" y="1688758"/>
                    <a:pt x="207596" y="1687782"/>
                  </a:cubicBezTo>
                  <a:lnTo>
                    <a:pt x="207596" y="1687620"/>
                  </a:lnTo>
                  <a:lnTo>
                    <a:pt x="207596" y="1687620"/>
                  </a:lnTo>
                  <a:lnTo>
                    <a:pt x="208084" y="1685994"/>
                  </a:lnTo>
                  <a:lnTo>
                    <a:pt x="208084" y="1685994"/>
                  </a:lnTo>
                  <a:cubicBezTo>
                    <a:pt x="208084" y="1685994"/>
                    <a:pt x="208409" y="1685181"/>
                    <a:pt x="208409" y="1684856"/>
                  </a:cubicBezTo>
                  <a:lnTo>
                    <a:pt x="208409" y="1685344"/>
                  </a:lnTo>
                  <a:lnTo>
                    <a:pt x="208084" y="1685669"/>
                  </a:lnTo>
                  <a:cubicBezTo>
                    <a:pt x="212311" y="1672664"/>
                    <a:pt x="216862" y="1659497"/>
                    <a:pt x="221414" y="1646655"/>
                  </a:cubicBezTo>
                  <a:cubicBezTo>
                    <a:pt x="223690" y="1640315"/>
                    <a:pt x="225966" y="1633812"/>
                    <a:pt x="228567" y="1627473"/>
                  </a:cubicBezTo>
                  <a:cubicBezTo>
                    <a:pt x="231168" y="1621133"/>
                    <a:pt x="233769" y="1614956"/>
                    <a:pt x="236369" y="1608616"/>
                  </a:cubicBezTo>
                  <a:cubicBezTo>
                    <a:pt x="239296" y="1601789"/>
                    <a:pt x="242222" y="1594798"/>
                    <a:pt x="245310" y="1588133"/>
                  </a:cubicBezTo>
                  <a:cubicBezTo>
                    <a:pt x="246773" y="1584882"/>
                    <a:pt x="250187" y="1583256"/>
                    <a:pt x="253601" y="1584557"/>
                  </a:cubicBezTo>
                  <a:cubicBezTo>
                    <a:pt x="256852" y="1585857"/>
                    <a:pt x="258640" y="1589597"/>
                    <a:pt x="257177" y="1592847"/>
                  </a:cubicBezTo>
                  <a:cubicBezTo>
                    <a:pt x="251650" y="1605690"/>
                    <a:pt x="246123" y="1618532"/>
                    <a:pt x="240759" y="1631537"/>
                  </a:cubicBezTo>
                  <a:cubicBezTo>
                    <a:pt x="235719" y="1644054"/>
                    <a:pt x="231168" y="1656733"/>
                    <a:pt x="226941" y="1669413"/>
                  </a:cubicBezTo>
                  <a:cubicBezTo>
                    <a:pt x="224015" y="1678191"/>
                    <a:pt x="221089" y="1686970"/>
                    <a:pt x="218163" y="1695748"/>
                  </a:cubicBezTo>
                  <a:cubicBezTo>
                    <a:pt x="213936" y="1708915"/>
                    <a:pt x="209872" y="1722083"/>
                    <a:pt x="205971" y="1735250"/>
                  </a:cubicBezTo>
                  <a:cubicBezTo>
                    <a:pt x="204020" y="1741752"/>
                    <a:pt x="202069" y="1748255"/>
                    <a:pt x="200119" y="1754757"/>
                  </a:cubicBezTo>
                  <a:cubicBezTo>
                    <a:pt x="198168" y="1761097"/>
                    <a:pt x="196380" y="1767599"/>
                    <a:pt x="193941" y="1773614"/>
                  </a:cubicBezTo>
                  <a:cubicBezTo>
                    <a:pt x="192966" y="1775890"/>
                    <a:pt x="191991" y="1778166"/>
                    <a:pt x="191015" y="1780279"/>
                  </a:cubicBezTo>
                  <a:cubicBezTo>
                    <a:pt x="189715" y="1783205"/>
                    <a:pt x="188089" y="1785806"/>
                    <a:pt x="186301" y="1788407"/>
                  </a:cubicBezTo>
                  <a:cubicBezTo>
                    <a:pt x="184675" y="1790520"/>
                    <a:pt x="183050" y="1792797"/>
                    <a:pt x="180449" y="1793934"/>
                  </a:cubicBezTo>
                  <a:lnTo>
                    <a:pt x="179961" y="1793934"/>
                  </a:lnTo>
                  <a:cubicBezTo>
                    <a:pt x="181262" y="1801900"/>
                    <a:pt x="182562" y="1809540"/>
                    <a:pt x="183863" y="1817343"/>
                  </a:cubicBezTo>
                  <a:cubicBezTo>
                    <a:pt x="187601" y="1840101"/>
                    <a:pt x="191015" y="1862860"/>
                    <a:pt x="194266" y="1885618"/>
                  </a:cubicBezTo>
                  <a:cubicBezTo>
                    <a:pt x="200281" y="1926258"/>
                    <a:pt x="206458" y="1966735"/>
                    <a:pt x="212473" y="2007375"/>
                  </a:cubicBezTo>
                  <a:cubicBezTo>
                    <a:pt x="213123" y="2006400"/>
                    <a:pt x="213774" y="2005425"/>
                    <a:pt x="214424" y="2004449"/>
                  </a:cubicBezTo>
                  <a:cubicBezTo>
                    <a:pt x="221577" y="1992908"/>
                    <a:pt x="227916" y="1981041"/>
                    <a:pt x="233931" y="1969011"/>
                  </a:cubicBezTo>
                  <a:cubicBezTo>
                    <a:pt x="240108" y="1956819"/>
                    <a:pt x="245961" y="1944627"/>
                    <a:pt x="251813" y="1932435"/>
                  </a:cubicBezTo>
                  <a:cubicBezTo>
                    <a:pt x="260103" y="1915204"/>
                    <a:pt x="268719" y="1898135"/>
                    <a:pt x="277010" y="1880904"/>
                  </a:cubicBezTo>
                  <a:cubicBezTo>
                    <a:pt x="277010" y="1881066"/>
                    <a:pt x="276847" y="1881391"/>
                    <a:pt x="276684" y="1881554"/>
                  </a:cubicBezTo>
                  <a:cubicBezTo>
                    <a:pt x="279285" y="1876189"/>
                    <a:pt x="281724" y="1870662"/>
                    <a:pt x="284162" y="1865298"/>
                  </a:cubicBezTo>
                  <a:cubicBezTo>
                    <a:pt x="285463" y="1862209"/>
                    <a:pt x="289039" y="1860421"/>
                    <a:pt x="292290" y="1861722"/>
                  </a:cubicBezTo>
                  <a:cubicBezTo>
                    <a:pt x="295379" y="1863022"/>
                    <a:pt x="297167" y="1866761"/>
                    <a:pt x="295866" y="1869850"/>
                  </a:cubicBezTo>
                  <a:cubicBezTo>
                    <a:pt x="293428" y="1875702"/>
                    <a:pt x="290827" y="1881391"/>
                    <a:pt x="288064" y="1887081"/>
                  </a:cubicBezTo>
                  <a:cubicBezTo>
                    <a:pt x="288064" y="1886756"/>
                    <a:pt x="288226" y="1886593"/>
                    <a:pt x="288389" y="1886269"/>
                  </a:cubicBezTo>
                  <a:cubicBezTo>
                    <a:pt x="282537" y="1898785"/>
                    <a:pt x="276359" y="1911140"/>
                    <a:pt x="270345" y="1923494"/>
                  </a:cubicBezTo>
                  <a:cubicBezTo>
                    <a:pt x="264167" y="1936174"/>
                    <a:pt x="258153" y="1948854"/>
                    <a:pt x="251975" y="1961371"/>
                  </a:cubicBezTo>
                  <a:cubicBezTo>
                    <a:pt x="245961" y="1973563"/>
                    <a:pt x="239946" y="1985592"/>
                    <a:pt x="233443" y="1997459"/>
                  </a:cubicBezTo>
                  <a:cubicBezTo>
                    <a:pt x="231818" y="2000385"/>
                    <a:pt x="230192" y="2003149"/>
                    <a:pt x="228567" y="2005912"/>
                  </a:cubicBezTo>
                  <a:cubicBezTo>
                    <a:pt x="225641" y="2010952"/>
                    <a:pt x="222552" y="2015991"/>
                    <a:pt x="218488" y="2019892"/>
                  </a:cubicBezTo>
                  <a:cubicBezTo>
                    <a:pt x="217350" y="2021030"/>
                    <a:pt x="216212" y="2022006"/>
                    <a:pt x="214912" y="2022981"/>
                  </a:cubicBezTo>
                  <a:lnTo>
                    <a:pt x="215399" y="2026232"/>
                  </a:lnTo>
                  <a:cubicBezTo>
                    <a:pt x="218813" y="2048829"/>
                    <a:pt x="222227" y="2071424"/>
                    <a:pt x="225478" y="2094020"/>
                  </a:cubicBezTo>
                  <a:cubicBezTo>
                    <a:pt x="228729" y="2116779"/>
                    <a:pt x="231655" y="2139700"/>
                    <a:pt x="234906" y="2162458"/>
                  </a:cubicBezTo>
                  <a:cubicBezTo>
                    <a:pt x="237670" y="2180989"/>
                    <a:pt x="240433" y="2199522"/>
                    <a:pt x="243197" y="2218216"/>
                  </a:cubicBezTo>
                  <a:cubicBezTo>
                    <a:pt x="243685" y="2217891"/>
                    <a:pt x="244172" y="2217565"/>
                    <a:pt x="244660" y="2217240"/>
                  </a:cubicBezTo>
                  <a:cubicBezTo>
                    <a:pt x="244985" y="2217078"/>
                    <a:pt x="245148" y="2216753"/>
                    <a:pt x="245473" y="2216590"/>
                  </a:cubicBezTo>
                  <a:cubicBezTo>
                    <a:pt x="246286" y="2215778"/>
                    <a:pt x="247098" y="2214964"/>
                    <a:pt x="247749" y="2213989"/>
                  </a:cubicBezTo>
                  <a:cubicBezTo>
                    <a:pt x="249537" y="2211876"/>
                    <a:pt x="251162" y="2209600"/>
                    <a:pt x="252625" y="2207325"/>
                  </a:cubicBezTo>
                  <a:cubicBezTo>
                    <a:pt x="252625" y="2207487"/>
                    <a:pt x="252300" y="2207812"/>
                    <a:pt x="252138" y="2207974"/>
                  </a:cubicBezTo>
                  <a:cubicBezTo>
                    <a:pt x="258315" y="2198221"/>
                    <a:pt x="263354" y="2187817"/>
                    <a:pt x="268556" y="2177413"/>
                  </a:cubicBezTo>
                  <a:cubicBezTo>
                    <a:pt x="273758" y="2166847"/>
                    <a:pt x="278798" y="2156280"/>
                    <a:pt x="283837" y="2145551"/>
                  </a:cubicBezTo>
                  <a:lnTo>
                    <a:pt x="283837" y="2145876"/>
                  </a:lnTo>
                  <a:cubicBezTo>
                    <a:pt x="284162" y="2144901"/>
                    <a:pt x="284650" y="2143926"/>
                    <a:pt x="284975" y="2143113"/>
                  </a:cubicBezTo>
                  <a:cubicBezTo>
                    <a:pt x="285138" y="2142626"/>
                    <a:pt x="285463" y="2142138"/>
                    <a:pt x="285625" y="2141650"/>
                  </a:cubicBezTo>
                  <a:lnTo>
                    <a:pt x="285625" y="2141325"/>
                  </a:lnTo>
                  <a:cubicBezTo>
                    <a:pt x="289364" y="2133684"/>
                    <a:pt x="292778" y="2126045"/>
                    <a:pt x="296354" y="2118404"/>
                  </a:cubicBezTo>
                  <a:cubicBezTo>
                    <a:pt x="297817" y="2115316"/>
                    <a:pt x="301231" y="2113527"/>
                    <a:pt x="304645" y="2114828"/>
                  </a:cubicBezTo>
                  <a:cubicBezTo>
                    <a:pt x="307733" y="2116128"/>
                    <a:pt x="309684" y="2119867"/>
                    <a:pt x="308221" y="2123118"/>
                  </a:cubicBezTo>
                  <a:cubicBezTo>
                    <a:pt x="302369" y="2136123"/>
                    <a:pt x="296354" y="2148965"/>
                    <a:pt x="290177" y="2161807"/>
                  </a:cubicBezTo>
                  <a:cubicBezTo>
                    <a:pt x="284162" y="2174324"/>
                    <a:pt x="278147" y="2186842"/>
                    <a:pt x="271808" y="2199197"/>
                  </a:cubicBezTo>
                  <a:cubicBezTo>
                    <a:pt x="268719" y="2205373"/>
                    <a:pt x="265305" y="2211226"/>
                    <a:pt x="261404" y="2217078"/>
                  </a:cubicBezTo>
                  <a:cubicBezTo>
                    <a:pt x="260591" y="2218379"/>
                    <a:pt x="259616" y="2219517"/>
                    <a:pt x="258640" y="2220817"/>
                  </a:cubicBezTo>
                  <a:cubicBezTo>
                    <a:pt x="257502" y="2222280"/>
                    <a:pt x="256364" y="2223581"/>
                    <a:pt x="255226" y="2224881"/>
                  </a:cubicBezTo>
                  <a:cubicBezTo>
                    <a:pt x="253601" y="2226507"/>
                    <a:pt x="251813" y="2227807"/>
                    <a:pt x="250025" y="2229108"/>
                  </a:cubicBezTo>
                  <a:cubicBezTo>
                    <a:pt x="248561" y="2230083"/>
                    <a:pt x="246773" y="2230733"/>
                    <a:pt x="245148" y="2231058"/>
                  </a:cubicBezTo>
                  <a:lnTo>
                    <a:pt x="245148" y="2232521"/>
                  </a:lnTo>
                  <a:cubicBezTo>
                    <a:pt x="248724" y="2255117"/>
                    <a:pt x="251975" y="2277550"/>
                    <a:pt x="255552" y="2300146"/>
                  </a:cubicBezTo>
                  <a:cubicBezTo>
                    <a:pt x="257665" y="2313476"/>
                    <a:pt x="259941" y="2326644"/>
                    <a:pt x="262054" y="2339973"/>
                  </a:cubicBezTo>
                  <a:cubicBezTo>
                    <a:pt x="262542" y="2343712"/>
                    <a:pt x="263192" y="2347288"/>
                    <a:pt x="263680" y="2351028"/>
                  </a:cubicBezTo>
                  <a:lnTo>
                    <a:pt x="250350" y="2351028"/>
                  </a:lnTo>
                  <a:close/>
                  <a:moveTo>
                    <a:pt x="10478462" y="1594961"/>
                  </a:moveTo>
                  <a:cubicBezTo>
                    <a:pt x="10480088" y="1593010"/>
                    <a:pt x="10481713" y="1591222"/>
                    <a:pt x="10483501" y="1589271"/>
                  </a:cubicBezTo>
                  <a:cubicBezTo>
                    <a:pt x="10488053" y="1584394"/>
                    <a:pt x="10492605" y="1579355"/>
                    <a:pt x="10497319" y="1574641"/>
                  </a:cubicBezTo>
                  <a:cubicBezTo>
                    <a:pt x="10507073" y="1564399"/>
                    <a:pt x="10516989" y="1554321"/>
                    <a:pt x="10526905" y="1544242"/>
                  </a:cubicBezTo>
                  <a:cubicBezTo>
                    <a:pt x="10541211" y="1529612"/>
                    <a:pt x="10555191" y="1514819"/>
                    <a:pt x="10569008" y="1499700"/>
                  </a:cubicBezTo>
                  <a:cubicBezTo>
                    <a:pt x="10571284" y="1497100"/>
                    <a:pt x="10575511" y="1497100"/>
                    <a:pt x="10577949" y="1499538"/>
                  </a:cubicBezTo>
                  <a:cubicBezTo>
                    <a:pt x="10580550" y="1501976"/>
                    <a:pt x="10580550" y="1506040"/>
                    <a:pt x="10578111" y="1508479"/>
                  </a:cubicBezTo>
                  <a:cubicBezTo>
                    <a:pt x="10559580" y="1528961"/>
                    <a:pt x="10540073" y="1548794"/>
                    <a:pt x="10520728" y="1568626"/>
                  </a:cubicBezTo>
                  <a:cubicBezTo>
                    <a:pt x="10514551" y="1574966"/>
                    <a:pt x="10508211" y="1581469"/>
                    <a:pt x="10502033" y="1587971"/>
                  </a:cubicBezTo>
                  <a:cubicBezTo>
                    <a:pt x="10496019" y="1594310"/>
                    <a:pt x="10490004" y="1600813"/>
                    <a:pt x="10484315" y="1607478"/>
                  </a:cubicBezTo>
                  <a:cubicBezTo>
                    <a:pt x="10484477" y="1607315"/>
                    <a:pt x="10484639" y="1607153"/>
                    <a:pt x="10484802" y="1606828"/>
                  </a:cubicBezTo>
                  <a:cubicBezTo>
                    <a:pt x="10484477" y="1607315"/>
                    <a:pt x="10483989" y="1607803"/>
                    <a:pt x="10483664" y="1608291"/>
                  </a:cubicBezTo>
                  <a:lnTo>
                    <a:pt x="10483664" y="1608291"/>
                  </a:lnTo>
                  <a:cubicBezTo>
                    <a:pt x="10482689" y="1610241"/>
                    <a:pt x="10480413" y="1611542"/>
                    <a:pt x="10478137" y="1611542"/>
                  </a:cubicBezTo>
                  <a:lnTo>
                    <a:pt x="10478137" y="1611542"/>
                  </a:lnTo>
                  <a:cubicBezTo>
                    <a:pt x="10477975" y="1625847"/>
                    <a:pt x="10477812" y="1640152"/>
                    <a:pt x="10477649" y="1654458"/>
                  </a:cubicBezTo>
                  <a:cubicBezTo>
                    <a:pt x="10477324" y="1683556"/>
                    <a:pt x="10477487" y="1712654"/>
                    <a:pt x="10477975" y="1741752"/>
                  </a:cubicBezTo>
                  <a:cubicBezTo>
                    <a:pt x="10477975" y="1745329"/>
                    <a:pt x="10475049" y="1748255"/>
                    <a:pt x="10471472" y="1748417"/>
                  </a:cubicBezTo>
                  <a:lnTo>
                    <a:pt x="10471472" y="1748417"/>
                  </a:lnTo>
                  <a:cubicBezTo>
                    <a:pt x="10467896" y="1748417"/>
                    <a:pt x="10465132" y="1745491"/>
                    <a:pt x="10464970" y="1741915"/>
                  </a:cubicBezTo>
                  <a:cubicBezTo>
                    <a:pt x="10463507" y="1704526"/>
                    <a:pt x="10464157" y="1667137"/>
                    <a:pt x="10464482" y="1629748"/>
                  </a:cubicBezTo>
                  <a:cubicBezTo>
                    <a:pt x="10464482" y="1615281"/>
                    <a:pt x="10464807" y="1600813"/>
                    <a:pt x="10465132" y="1586345"/>
                  </a:cubicBezTo>
                  <a:cubicBezTo>
                    <a:pt x="10465457" y="1571715"/>
                    <a:pt x="10465620" y="1557085"/>
                    <a:pt x="10466433" y="1542616"/>
                  </a:cubicBezTo>
                  <a:lnTo>
                    <a:pt x="10466433" y="1542616"/>
                  </a:lnTo>
                  <a:cubicBezTo>
                    <a:pt x="10467408" y="1524247"/>
                    <a:pt x="10468709" y="1505715"/>
                    <a:pt x="10470334" y="1487346"/>
                  </a:cubicBezTo>
                  <a:cubicBezTo>
                    <a:pt x="10471472" y="1474341"/>
                    <a:pt x="10472773" y="1461499"/>
                    <a:pt x="10474236" y="1448494"/>
                  </a:cubicBezTo>
                  <a:lnTo>
                    <a:pt x="10473748" y="1448494"/>
                  </a:lnTo>
                  <a:cubicBezTo>
                    <a:pt x="10472610" y="1447844"/>
                    <a:pt x="10471960" y="1447194"/>
                    <a:pt x="10471147" y="1446381"/>
                  </a:cubicBezTo>
                  <a:cubicBezTo>
                    <a:pt x="10469359" y="1444430"/>
                    <a:pt x="10468546" y="1441504"/>
                    <a:pt x="10467571" y="1439066"/>
                  </a:cubicBezTo>
                  <a:cubicBezTo>
                    <a:pt x="10467083" y="1437440"/>
                    <a:pt x="10466433" y="1435814"/>
                    <a:pt x="10465945" y="1434189"/>
                  </a:cubicBezTo>
                  <a:cubicBezTo>
                    <a:pt x="10463669" y="1427199"/>
                    <a:pt x="10461393" y="1420371"/>
                    <a:pt x="10458955" y="1413544"/>
                  </a:cubicBezTo>
                  <a:lnTo>
                    <a:pt x="10458955" y="1413544"/>
                  </a:lnTo>
                  <a:lnTo>
                    <a:pt x="10458305" y="1411756"/>
                  </a:lnTo>
                  <a:lnTo>
                    <a:pt x="10458305" y="1411756"/>
                  </a:lnTo>
                  <a:cubicBezTo>
                    <a:pt x="10453753" y="1399401"/>
                    <a:pt x="10448714" y="1387046"/>
                    <a:pt x="10443675" y="1374854"/>
                  </a:cubicBezTo>
                  <a:cubicBezTo>
                    <a:pt x="10438635" y="1362662"/>
                    <a:pt x="10433271" y="1350470"/>
                    <a:pt x="10427581" y="1338441"/>
                  </a:cubicBezTo>
                  <a:cubicBezTo>
                    <a:pt x="10425143" y="1333239"/>
                    <a:pt x="10422704" y="1328037"/>
                    <a:pt x="10420266" y="1322835"/>
                  </a:cubicBezTo>
                  <a:cubicBezTo>
                    <a:pt x="10418153" y="1318121"/>
                    <a:pt x="10415877" y="1313407"/>
                    <a:pt x="10414413" y="1308530"/>
                  </a:cubicBezTo>
                  <a:cubicBezTo>
                    <a:pt x="10413276" y="1305279"/>
                    <a:pt x="10415551" y="1301702"/>
                    <a:pt x="10418640" y="1300727"/>
                  </a:cubicBezTo>
                  <a:cubicBezTo>
                    <a:pt x="10422054" y="1299752"/>
                    <a:pt x="10425305" y="1301702"/>
                    <a:pt x="10426443" y="1304954"/>
                  </a:cubicBezTo>
                  <a:cubicBezTo>
                    <a:pt x="10426443" y="1305441"/>
                    <a:pt x="10426768" y="1305766"/>
                    <a:pt x="10426931" y="1306254"/>
                  </a:cubicBezTo>
                  <a:cubicBezTo>
                    <a:pt x="10429532" y="1312594"/>
                    <a:pt x="10432458" y="1318771"/>
                    <a:pt x="10435384" y="1324948"/>
                  </a:cubicBezTo>
                  <a:cubicBezTo>
                    <a:pt x="10438310" y="1330963"/>
                    <a:pt x="10441073" y="1337140"/>
                    <a:pt x="10443837" y="1343155"/>
                  </a:cubicBezTo>
                  <a:cubicBezTo>
                    <a:pt x="10449364" y="1355347"/>
                    <a:pt x="10454729" y="1367539"/>
                    <a:pt x="10459768" y="1379894"/>
                  </a:cubicBezTo>
                  <a:cubicBezTo>
                    <a:pt x="10463669" y="1389485"/>
                    <a:pt x="10467408" y="1399076"/>
                    <a:pt x="10470985" y="1408667"/>
                  </a:cubicBezTo>
                  <a:lnTo>
                    <a:pt x="10470985" y="1408667"/>
                  </a:lnTo>
                  <a:cubicBezTo>
                    <a:pt x="10472773" y="1413381"/>
                    <a:pt x="10474398" y="1418095"/>
                    <a:pt x="10476024" y="1422973"/>
                  </a:cubicBezTo>
                  <a:cubicBezTo>
                    <a:pt x="10476349" y="1423948"/>
                    <a:pt x="10476674" y="1424760"/>
                    <a:pt x="10476999" y="1425736"/>
                  </a:cubicBezTo>
                  <a:cubicBezTo>
                    <a:pt x="10478950" y="1408992"/>
                    <a:pt x="10481063" y="1392086"/>
                    <a:pt x="10483014" y="1375342"/>
                  </a:cubicBezTo>
                  <a:cubicBezTo>
                    <a:pt x="10485127" y="1357623"/>
                    <a:pt x="10487078" y="1339741"/>
                    <a:pt x="10489354" y="1322022"/>
                  </a:cubicBezTo>
                  <a:cubicBezTo>
                    <a:pt x="10491629" y="1303165"/>
                    <a:pt x="10493905" y="1284471"/>
                    <a:pt x="10496507" y="1265614"/>
                  </a:cubicBezTo>
                  <a:cubicBezTo>
                    <a:pt x="10498132" y="1253910"/>
                    <a:pt x="10499757" y="1242205"/>
                    <a:pt x="10501383" y="1230501"/>
                  </a:cubicBezTo>
                  <a:cubicBezTo>
                    <a:pt x="10497969" y="1228550"/>
                    <a:pt x="10496344" y="1224649"/>
                    <a:pt x="10494718" y="1221235"/>
                  </a:cubicBezTo>
                  <a:cubicBezTo>
                    <a:pt x="10493418" y="1218472"/>
                    <a:pt x="10492280" y="1215546"/>
                    <a:pt x="10490979" y="1212782"/>
                  </a:cubicBezTo>
                  <a:cubicBezTo>
                    <a:pt x="10483501" y="1195713"/>
                    <a:pt x="10475699" y="1178807"/>
                    <a:pt x="10467245" y="1162226"/>
                  </a:cubicBezTo>
                  <a:lnTo>
                    <a:pt x="10467245" y="1162226"/>
                  </a:lnTo>
                  <a:lnTo>
                    <a:pt x="10466921" y="1161576"/>
                  </a:lnTo>
                  <a:lnTo>
                    <a:pt x="10466921" y="1162063"/>
                  </a:lnTo>
                  <a:cubicBezTo>
                    <a:pt x="10466433" y="1160600"/>
                    <a:pt x="10465620" y="1159137"/>
                    <a:pt x="10464807" y="1157512"/>
                  </a:cubicBezTo>
                  <a:lnTo>
                    <a:pt x="10464807" y="1157187"/>
                  </a:lnTo>
                  <a:lnTo>
                    <a:pt x="10464807" y="1157187"/>
                  </a:lnTo>
                  <a:lnTo>
                    <a:pt x="10464807" y="1157512"/>
                  </a:lnTo>
                  <a:cubicBezTo>
                    <a:pt x="10464482" y="1156699"/>
                    <a:pt x="10463995" y="1155724"/>
                    <a:pt x="10463507" y="1154911"/>
                  </a:cubicBezTo>
                  <a:lnTo>
                    <a:pt x="10463507" y="1155236"/>
                  </a:lnTo>
                  <a:cubicBezTo>
                    <a:pt x="10463507" y="1155236"/>
                    <a:pt x="10463019" y="1153773"/>
                    <a:pt x="10462531" y="1152960"/>
                  </a:cubicBezTo>
                  <a:lnTo>
                    <a:pt x="10462531" y="1152960"/>
                  </a:lnTo>
                  <a:cubicBezTo>
                    <a:pt x="10462531" y="1152960"/>
                    <a:pt x="10462044" y="1152147"/>
                    <a:pt x="10461719" y="1151660"/>
                  </a:cubicBezTo>
                  <a:lnTo>
                    <a:pt x="10462044" y="1152147"/>
                  </a:lnTo>
                  <a:cubicBezTo>
                    <a:pt x="10461068" y="1150359"/>
                    <a:pt x="10460093" y="1148571"/>
                    <a:pt x="10459117" y="1146783"/>
                  </a:cubicBezTo>
                  <a:lnTo>
                    <a:pt x="10459117" y="1147270"/>
                  </a:lnTo>
                  <a:cubicBezTo>
                    <a:pt x="10456029" y="1140931"/>
                    <a:pt x="10452453" y="1134591"/>
                    <a:pt x="10449039" y="1128251"/>
                  </a:cubicBezTo>
                  <a:cubicBezTo>
                    <a:pt x="10447251" y="1125000"/>
                    <a:pt x="10445463" y="1121911"/>
                    <a:pt x="10443675" y="1118660"/>
                  </a:cubicBezTo>
                  <a:cubicBezTo>
                    <a:pt x="10442699" y="1116872"/>
                    <a:pt x="10441724" y="1115084"/>
                    <a:pt x="10440586" y="1113295"/>
                  </a:cubicBezTo>
                  <a:cubicBezTo>
                    <a:pt x="10439611" y="1111670"/>
                    <a:pt x="10438310" y="1109719"/>
                    <a:pt x="10438147" y="1107768"/>
                  </a:cubicBezTo>
                  <a:cubicBezTo>
                    <a:pt x="10437822" y="1104680"/>
                    <a:pt x="10439611" y="1101754"/>
                    <a:pt x="10442699" y="1100778"/>
                  </a:cubicBezTo>
                  <a:cubicBezTo>
                    <a:pt x="10445625" y="1099965"/>
                    <a:pt x="10449039" y="1101428"/>
                    <a:pt x="10450177" y="1104192"/>
                  </a:cubicBezTo>
                  <a:lnTo>
                    <a:pt x="10450177" y="1104517"/>
                  </a:lnTo>
                  <a:cubicBezTo>
                    <a:pt x="10457004" y="1116872"/>
                    <a:pt x="10464157" y="1128901"/>
                    <a:pt x="10470659" y="1141256"/>
                  </a:cubicBezTo>
                  <a:lnTo>
                    <a:pt x="10470659" y="1140768"/>
                  </a:lnTo>
                  <a:cubicBezTo>
                    <a:pt x="10471472" y="1142719"/>
                    <a:pt x="10472447" y="1144669"/>
                    <a:pt x="10473423" y="1146621"/>
                  </a:cubicBezTo>
                  <a:lnTo>
                    <a:pt x="10473098" y="1146132"/>
                  </a:lnTo>
                  <a:cubicBezTo>
                    <a:pt x="10473098" y="1146132"/>
                    <a:pt x="10473748" y="1147433"/>
                    <a:pt x="10474073" y="1148083"/>
                  </a:cubicBezTo>
                  <a:lnTo>
                    <a:pt x="10474073" y="1148083"/>
                  </a:lnTo>
                  <a:lnTo>
                    <a:pt x="10474398" y="1148571"/>
                  </a:lnTo>
                  <a:lnTo>
                    <a:pt x="10474398" y="1148571"/>
                  </a:lnTo>
                  <a:cubicBezTo>
                    <a:pt x="10474398" y="1148571"/>
                    <a:pt x="10475049" y="1149871"/>
                    <a:pt x="10475373" y="1150522"/>
                  </a:cubicBezTo>
                  <a:lnTo>
                    <a:pt x="10475373" y="1150196"/>
                  </a:lnTo>
                  <a:lnTo>
                    <a:pt x="10476024" y="1151497"/>
                  </a:lnTo>
                  <a:cubicBezTo>
                    <a:pt x="10476024" y="1151497"/>
                    <a:pt x="10475699" y="1151009"/>
                    <a:pt x="10475699" y="1150685"/>
                  </a:cubicBezTo>
                  <a:cubicBezTo>
                    <a:pt x="10476511" y="1152310"/>
                    <a:pt x="10477324" y="1153773"/>
                    <a:pt x="10478137" y="1155398"/>
                  </a:cubicBezTo>
                  <a:lnTo>
                    <a:pt x="10478137" y="1155398"/>
                  </a:lnTo>
                  <a:cubicBezTo>
                    <a:pt x="10483827" y="1165965"/>
                    <a:pt x="10489029" y="1177019"/>
                    <a:pt x="10494068" y="1187910"/>
                  </a:cubicBezTo>
                  <a:cubicBezTo>
                    <a:pt x="10496507" y="1192950"/>
                    <a:pt x="10498782" y="1198152"/>
                    <a:pt x="10501058" y="1203354"/>
                  </a:cubicBezTo>
                  <a:cubicBezTo>
                    <a:pt x="10502196" y="1205792"/>
                    <a:pt x="10503171" y="1208393"/>
                    <a:pt x="10504309" y="1210831"/>
                  </a:cubicBezTo>
                  <a:lnTo>
                    <a:pt x="10504635" y="1208881"/>
                  </a:lnTo>
                  <a:cubicBezTo>
                    <a:pt x="10507561" y="1190349"/>
                    <a:pt x="10510649" y="1171817"/>
                    <a:pt x="10513900" y="1153285"/>
                  </a:cubicBezTo>
                  <a:cubicBezTo>
                    <a:pt x="10517151" y="1134916"/>
                    <a:pt x="10520403" y="1116547"/>
                    <a:pt x="10524467" y="1098502"/>
                  </a:cubicBezTo>
                  <a:cubicBezTo>
                    <a:pt x="10526580" y="1089399"/>
                    <a:pt x="10528693" y="1080296"/>
                    <a:pt x="10530969" y="1071192"/>
                  </a:cubicBezTo>
                  <a:cubicBezTo>
                    <a:pt x="10532757" y="1064365"/>
                    <a:pt x="10534708" y="1057537"/>
                    <a:pt x="10536659" y="1050710"/>
                  </a:cubicBezTo>
                  <a:cubicBezTo>
                    <a:pt x="10536333" y="1050385"/>
                    <a:pt x="10536171" y="1050060"/>
                    <a:pt x="10535846" y="1049734"/>
                  </a:cubicBezTo>
                  <a:cubicBezTo>
                    <a:pt x="10533733" y="1046971"/>
                    <a:pt x="10532757" y="1043069"/>
                    <a:pt x="10531945" y="1039818"/>
                  </a:cubicBezTo>
                  <a:cubicBezTo>
                    <a:pt x="10528368" y="1027301"/>
                    <a:pt x="10525279" y="1014784"/>
                    <a:pt x="10522028" y="1002267"/>
                  </a:cubicBezTo>
                  <a:cubicBezTo>
                    <a:pt x="10518777" y="990400"/>
                    <a:pt x="10515689" y="978696"/>
                    <a:pt x="10512275" y="966991"/>
                  </a:cubicBezTo>
                  <a:cubicBezTo>
                    <a:pt x="10508861" y="954799"/>
                    <a:pt x="10505285" y="942607"/>
                    <a:pt x="10501221" y="930578"/>
                  </a:cubicBezTo>
                  <a:cubicBezTo>
                    <a:pt x="10500733" y="929440"/>
                    <a:pt x="10500245" y="928140"/>
                    <a:pt x="10499757" y="927002"/>
                  </a:cubicBezTo>
                  <a:lnTo>
                    <a:pt x="10500083" y="927652"/>
                  </a:lnTo>
                  <a:lnTo>
                    <a:pt x="10500083" y="927652"/>
                  </a:lnTo>
                  <a:cubicBezTo>
                    <a:pt x="10499270" y="926026"/>
                    <a:pt x="10498945" y="924401"/>
                    <a:pt x="10499270" y="922775"/>
                  </a:cubicBezTo>
                  <a:cubicBezTo>
                    <a:pt x="10499595" y="921149"/>
                    <a:pt x="10500733" y="919849"/>
                    <a:pt x="10502033" y="919036"/>
                  </a:cubicBezTo>
                  <a:cubicBezTo>
                    <a:pt x="10504959" y="917248"/>
                    <a:pt x="10508536" y="918386"/>
                    <a:pt x="10510487" y="920987"/>
                  </a:cubicBezTo>
                  <a:cubicBezTo>
                    <a:pt x="10511462" y="922287"/>
                    <a:pt x="10511949" y="923913"/>
                    <a:pt x="10512600" y="925376"/>
                  </a:cubicBezTo>
                  <a:cubicBezTo>
                    <a:pt x="10513250" y="927002"/>
                    <a:pt x="10513738" y="928627"/>
                    <a:pt x="10514388" y="930253"/>
                  </a:cubicBezTo>
                  <a:cubicBezTo>
                    <a:pt x="10515363" y="933504"/>
                    <a:pt x="10516501" y="936593"/>
                    <a:pt x="10517477" y="939844"/>
                  </a:cubicBezTo>
                  <a:cubicBezTo>
                    <a:pt x="10519427" y="946346"/>
                    <a:pt x="10521378" y="952849"/>
                    <a:pt x="10523329" y="959351"/>
                  </a:cubicBezTo>
                  <a:cubicBezTo>
                    <a:pt x="10527068" y="972193"/>
                    <a:pt x="10530644" y="985198"/>
                    <a:pt x="10534220" y="998203"/>
                  </a:cubicBezTo>
                  <a:cubicBezTo>
                    <a:pt x="10536171" y="1005681"/>
                    <a:pt x="10538122" y="1012996"/>
                    <a:pt x="10540235" y="1020474"/>
                  </a:cubicBezTo>
                  <a:cubicBezTo>
                    <a:pt x="10541211" y="1023887"/>
                    <a:pt x="10542023" y="1027464"/>
                    <a:pt x="10542999" y="1030877"/>
                  </a:cubicBezTo>
                  <a:cubicBezTo>
                    <a:pt x="10547388" y="1016897"/>
                    <a:pt x="10552102" y="1003080"/>
                    <a:pt x="10556816" y="989262"/>
                  </a:cubicBezTo>
                  <a:cubicBezTo>
                    <a:pt x="10562993" y="971380"/>
                    <a:pt x="10569171" y="953499"/>
                    <a:pt x="10575511" y="935780"/>
                  </a:cubicBezTo>
                  <a:cubicBezTo>
                    <a:pt x="10578599" y="926839"/>
                    <a:pt x="10581851" y="918061"/>
                    <a:pt x="10584939" y="909283"/>
                  </a:cubicBezTo>
                  <a:cubicBezTo>
                    <a:pt x="10588028" y="900829"/>
                    <a:pt x="10590954" y="892214"/>
                    <a:pt x="10594367" y="883923"/>
                  </a:cubicBezTo>
                  <a:cubicBezTo>
                    <a:pt x="10595668" y="880835"/>
                    <a:pt x="10597293" y="876608"/>
                    <a:pt x="10600545" y="875145"/>
                  </a:cubicBezTo>
                  <a:cubicBezTo>
                    <a:pt x="10604284" y="873357"/>
                    <a:pt x="10608673" y="875958"/>
                    <a:pt x="10609161" y="879859"/>
                  </a:cubicBezTo>
                  <a:cubicBezTo>
                    <a:pt x="10609485" y="882135"/>
                    <a:pt x="10608348" y="883923"/>
                    <a:pt x="10607535" y="885874"/>
                  </a:cubicBezTo>
                  <a:cubicBezTo>
                    <a:pt x="10605909" y="889450"/>
                    <a:pt x="10604609" y="893189"/>
                    <a:pt x="10603146" y="896765"/>
                  </a:cubicBezTo>
                  <a:cubicBezTo>
                    <a:pt x="10601520" y="901155"/>
                    <a:pt x="10599895" y="905706"/>
                    <a:pt x="10598269" y="910095"/>
                  </a:cubicBezTo>
                  <a:cubicBezTo>
                    <a:pt x="10595180" y="918548"/>
                    <a:pt x="10592254" y="927002"/>
                    <a:pt x="10589328" y="935617"/>
                  </a:cubicBezTo>
                  <a:cubicBezTo>
                    <a:pt x="10583313" y="953011"/>
                    <a:pt x="10577136" y="970405"/>
                    <a:pt x="10571284" y="987799"/>
                  </a:cubicBezTo>
                  <a:cubicBezTo>
                    <a:pt x="10567708" y="998203"/>
                    <a:pt x="10564294" y="1008607"/>
                    <a:pt x="10560880" y="1019011"/>
                  </a:cubicBezTo>
                  <a:cubicBezTo>
                    <a:pt x="10560880" y="1018685"/>
                    <a:pt x="10561043" y="1018523"/>
                    <a:pt x="10561205" y="1018198"/>
                  </a:cubicBezTo>
                  <a:cubicBezTo>
                    <a:pt x="10560067" y="1021449"/>
                    <a:pt x="10559092" y="1024863"/>
                    <a:pt x="10557954" y="1028114"/>
                  </a:cubicBezTo>
                  <a:lnTo>
                    <a:pt x="10557304" y="1030065"/>
                  </a:lnTo>
                  <a:lnTo>
                    <a:pt x="10558442" y="1029252"/>
                  </a:lnTo>
                  <a:cubicBezTo>
                    <a:pt x="10564131" y="1025513"/>
                    <a:pt x="10569659" y="1021612"/>
                    <a:pt x="10575511" y="1018035"/>
                  </a:cubicBezTo>
                  <a:cubicBezTo>
                    <a:pt x="10586890" y="1010720"/>
                    <a:pt x="10598107" y="1003405"/>
                    <a:pt x="10609485" y="996252"/>
                  </a:cubicBezTo>
                  <a:cubicBezTo>
                    <a:pt x="10616151" y="992026"/>
                    <a:pt x="10622815" y="987962"/>
                    <a:pt x="10629643" y="984060"/>
                  </a:cubicBezTo>
                  <a:cubicBezTo>
                    <a:pt x="10632569" y="982435"/>
                    <a:pt x="10636471" y="983085"/>
                    <a:pt x="10638259" y="986173"/>
                  </a:cubicBezTo>
                  <a:cubicBezTo>
                    <a:pt x="10640047" y="989100"/>
                    <a:pt x="10639071" y="993001"/>
                    <a:pt x="10636145" y="994789"/>
                  </a:cubicBezTo>
                  <a:cubicBezTo>
                    <a:pt x="10624441" y="1001779"/>
                    <a:pt x="10613062" y="1008932"/>
                    <a:pt x="10601683" y="1016247"/>
                  </a:cubicBezTo>
                  <a:cubicBezTo>
                    <a:pt x="10590303" y="1023562"/>
                    <a:pt x="10578924" y="1030877"/>
                    <a:pt x="10567708" y="1038518"/>
                  </a:cubicBezTo>
                  <a:cubicBezTo>
                    <a:pt x="10564944" y="1040468"/>
                    <a:pt x="10562181" y="1042257"/>
                    <a:pt x="10559417" y="1044207"/>
                  </a:cubicBezTo>
                  <a:cubicBezTo>
                    <a:pt x="10556653" y="1045996"/>
                    <a:pt x="10554053" y="1047946"/>
                    <a:pt x="10551452" y="1049734"/>
                  </a:cubicBezTo>
                  <a:lnTo>
                    <a:pt x="10551127" y="1049734"/>
                  </a:lnTo>
                  <a:cubicBezTo>
                    <a:pt x="10550639" y="1051523"/>
                    <a:pt x="10550151" y="1053149"/>
                    <a:pt x="10549663" y="1054936"/>
                  </a:cubicBezTo>
                  <a:cubicBezTo>
                    <a:pt x="10547225" y="1063389"/>
                    <a:pt x="10544949" y="1072005"/>
                    <a:pt x="10542836" y="1080458"/>
                  </a:cubicBezTo>
                  <a:cubicBezTo>
                    <a:pt x="10540723" y="1089236"/>
                    <a:pt x="10538609" y="1098015"/>
                    <a:pt x="10536659" y="1106956"/>
                  </a:cubicBezTo>
                  <a:cubicBezTo>
                    <a:pt x="10534545" y="1117197"/>
                    <a:pt x="10532595" y="1127438"/>
                    <a:pt x="10530644" y="1137842"/>
                  </a:cubicBezTo>
                  <a:lnTo>
                    <a:pt x="10530644" y="1137842"/>
                  </a:lnTo>
                  <a:lnTo>
                    <a:pt x="10530644" y="1138004"/>
                  </a:lnTo>
                  <a:lnTo>
                    <a:pt x="10530644" y="1138004"/>
                  </a:lnTo>
                  <a:cubicBezTo>
                    <a:pt x="10527393" y="1156699"/>
                    <a:pt x="10524141" y="1175231"/>
                    <a:pt x="10521215" y="1193763"/>
                  </a:cubicBezTo>
                  <a:cubicBezTo>
                    <a:pt x="10520240" y="1199777"/>
                    <a:pt x="10519265" y="1205792"/>
                    <a:pt x="10518289" y="1211807"/>
                  </a:cubicBezTo>
                  <a:cubicBezTo>
                    <a:pt x="10522191" y="1209368"/>
                    <a:pt x="10526092" y="1206767"/>
                    <a:pt x="10529994" y="1204166"/>
                  </a:cubicBezTo>
                  <a:cubicBezTo>
                    <a:pt x="10537471" y="1199127"/>
                    <a:pt x="10544949" y="1193925"/>
                    <a:pt x="10552265" y="1188723"/>
                  </a:cubicBezTo>
                  <a:lnTo>
                    <a:pt x="10551939" y="1188723"/>
                  </a:lnTo>
                  <a:cubicBezTo>
                    <a:pt x="10553890" y="1187585"/>
                    <a:pt x="10555678" y="1186285"/>
                    <a:pt x="10557629" y="1184984"/>
                  </a:cubicBezTo>
                  <a:lnTo>
                    <a:pt x="10557954" y="1184984"/>
                  </a:lnTo>
                  <a:lnTo>
                    <a:pt x="10557954" y="1184659"/>
                  </a:lnTo>
                  <a:lnTo>
                    <a:pt x="10558279" y="1184659"/>
                  </a:lnTo>
                  <a:cubicBezTo>
                    <a:pt x="10559417" y="1183684"/>
                    <a:pt x="10560555" y="1182871"/>
                    <a:pt x="10561855" y="1182058"/>
                  </a:cubicBezTo>
                  <a:lnTo>
                    <a:pt x="10561205" y="1182546"/>
                  </a:lnTo>
                  <a:lnTo>
                    <a:pt x="10562506" y="1181571"/>
                  </a:lnTo>
                  <a:lnTo>
                    <a:pt x="10562831" y="1181571"/>
                  </a:lnTo>
                  <a:lnTo>
                    <a:pt x="10563156" y="1181083"/>
                  </a:lnTo>
                  <a:lnTo>
                    <a:pt x="10563319" y="1181083"/>
                  </a:lnTo>
                  <a:cubicBezTo>
                    <a:pt x="10564781" y="1179782"/>
                    <a:pt x="10566245" y="1178807"/>
                    <a:pt x="10567708" y="1177832"/>
                  </a:cubicBezTo>
                  <a:cubicBezTo>
                    <a:pt x="10567545" y="1177832"/>
                    <a:pt x="10567220" y="1178157"/>
                    <a:pt x="10567057" y="1178319"/>
                  </a:cubicBezTo>
                  <a:cubicBezTo>
                    <a:pt x="10574373" y="1173117"/>
                    <a:pt x="10581688" y="1167753"/>
                    <a:pt x="10589003" y="1162388"/>
                  </a:cubicBezTo>
                  <a:cubicBezTo>
                    <a:pt x="10596481" y="1156861"/>
                    <a:pt x="10603959" y="1151172"/>
                    <a:pt x="10611111" y="1145157"/>
                  </a:cubicBezTo>
                  <a:cubicBezTo>
                    <a:pt x="10613712" y="1142881"/>
                    <a:pt x="10617776" y="1143532"/>
                    <a:pt x="10619889" y="1146132"/>
                  </a:cubicBezTo>
                  <a:cubicBezTo>
                    <a:pt x="10622165" y="1148896"/>
                    <a:pt x="10621515" y="1152635"/>
                    <a:pt x="10618914" y="1154911"/>
                  </a:cubicBezTo>
                  <a:cubicBezTo>
                    <a:pt x="10604771" y="1167265"/>
                    <a:pt x="10589491" y="1178157"/>
                    <a:pt x="10574210" y="1189048"/>
                  </a:cubicBezTo>
                  <a:cubicBezTo>
                    <a:pt x="10574373" y="1189048"/>
                    <a:pt x="10574698" y="1188723"/>
                    <a:pt x="10574860" y="1188561"/>
                  </a:cubicBezTo>
                  <a:cubicBezTo>
                    <a:pt x="10573560" y="1189373"/>
                    <a:pt x="10572422" y="1190349"/>
                    <a:pt x="10571121" y="1191162"/>
                  </a:cubicBezTo>
                  <a:lnTo>
                    <a:pt x="10571609" y="1190836"/>
                  </a:lnTo>
                  <a:cubicBezTo>
                    <a:pt x="10571609" y="1190836"/>
                    <a:pt x="10570471" y="1191649"/>
                    <a:pt x="10569821" y="1192137"/>
                  </a:cubicBezTo>
                  <a:cubicBezTo>
                    <a:pt x="10569983" y="1192137"/>
                    <a:pt x="10570309" y="1191812"/>
                    <a:pt x="10570471" y="1191649"/>
                  </a:cubicBezTo>
                  <a:cubicBezTo>
                    <a:pt x="10569659" y="1192300"/>
                    <a:pt x="10568683" y="1192950"/>
                    <a:pt x="10567870" y="1193437"/>
                  </a:cubicBezTo>
                  <a:lnTo>
                    <a:pt x="10568195" y="1193437"/>
                  </a:lnTo>
                  <a:cubicBezTo>
                    <a:pt x="10567057" y="1194088"/>
                    <a:pt x="10566082" y="1194738"/>
                    <a:pt x="10564944" y="1195551"/>
                  </a:cubicBezTo>
                  <a:lnTo>
                    <a:pt x="10564944" y="1195551"/>
                  </a:lnTo>
                  <a:lnTo>
                    <a:pt x="10565269" y="1195226"/>
                  </a:lnTo>
                  <a:cubicBezTo>
                    <a:pt x="10563319" y="1196689"/>
                    <a:pt x="10561205" y="1198152"/>
                    <a:pt x="10559255" y="1199453"/>
                  </a:cubicBezTo>
                  <a:lnTo>
                    <a:pt x="10559417" y="1199453"/>
                  </a:lnTo>
                  <a:cubicBezTo>
                    <a:pt x="10548525" y="1207092"/>
                    <a:pt x="10537471" y="1214733"/>
                    <a:pt x="10526255" y="1221885"/>
                  </a:cubicBezTo>
                  <a:cubicBezTo>
                    <a:pt x="10523329" y="1223674"/>
                    <a:pt x="10520403" y="1225462"/>
                    <a:pt x="10517477" y="1227250"/>
                  </a:cubicBezTo>
                  <a:cubicBezTo>
                    <a:pt x="10516827" y="1227575"/>
                    <a:pt x="10516339" y="1227901"/>
                    <a:pt x="10515689" y="1228225"/>
                  </a:cubicBezTo>
                  <a:cubicBezTo>
                    <a:pt x="10514713" y="1234890"/>
                    <a:pt x="10513738" y="1241393"/>
                    <a:pt x="10512763" y="1248058"/>
                  </a:cubicBezTo>
                  <a:cubicBezTo>
                    <a:pt x="10507398" y="1285772"/>
                    <a:pt x="10502846" y="1323648"/>
                    <a:pt x="10498457" y="1361524"/>
                  </a:cubicBezTo>
                  <a:cubicBezTo>
                    <a:pt x="10496019" y="1381844"/>
                    <a:pt x="10493580" y="1402164"/>
                    <a:pt x="10491142" y="1422322"/>
                  </a:cubicBezTo>
                  <a:cubicBezTo>
                    <a:pt x="10499433" y="1414519"/>
                    <a:pt x="10507398" y="1406717"/>
                    <a:pt x="10515363" y="1398589"/>
                  </a:cubicBezTo>
                  <a:cubicBezTo>
                    <a:pt x="10524955" y="1388997"/>
                    <a:pt x="10534383" y="1379406"/>
                    <a:pt x="10543486" y="1369490"/>
                  </a:cubicBezTo>
                  <a:cubicBezTo>
                    <a:pt x="10552265" y="1360061"/>
                    <a:pt x="10561043" y="1350470"/>
                    <a:pt x="10569659" y="1340717"/>
                  </a:cubicBezTo>
                  <a:cubicBezTo>
                    <a:pt x="10578437" y="1330638"/>
                    <a:pt x="10587215" y="1320397"/>
                    <a:pt x="10595993" y="1310156"/>
                  </a:cubicBezTo>
                  <a:cubicBezTo>
                    <a:pt x="10598269" y="1307555"/>
                    <a:pt x="10602658" y="1307555"/>
                    <a:pt x="10605097" y="1309993"/>
                  </a:cubicBezTo>
                  <a:cubicBezTo>
                    <a:pt x="10607697" y="1312594"/>
                    <a:pt x="10607535" y="1316495"/>
                    <a:pt x="10605259" y="1319096"/>
                  </a:cubicBezTo>
                  <a:cubicBezTo>
                    <a:pt x="10587540" y="1340067"/>
                    <a:pt x="10569333" y="1360874"/>
                    <a:pt x="10550476" y="1380707"/>
                  </a:cubicBezTo>
                  <a:cubicBezTo>
                    <a:pt x="10541048" y="1390623"/>
                    <a:pt x="10531457" y="1400376"/>
                    <a:pt x="10521703" y="1410130"/>
                  </a:cubicBezTo>
                  <a:cubicBezTo>
                    <a:pt x="10511625" y="1420046"/>
                    <a:pt x="10501708" y="1430125"/>
                    <a:pt x="10491142" y="1439553"/>
                  </a:cubicBezTo>
                  <a:cubicBezTo>
                    <a:pt x="10490329" y="1440204"/>
                    <a:pt x="10489679" y="1440854"/>
                    <a:pt x="10488866" y="1441667"/>
                  </a:cubicBezTo>
                  <a:cubicBezTo>
                    <a:pt x="10487728" y="1451421"/>
                    <a:pt x="10486753" y="1461011"/>
                    <a:pt x="10485777" y="1470765"/>
                  </a:cubicBezTo>
                  <a:cubicBezTo>
                    <a:pt x="10483501" y="1494499"/>
                    <a:pt x="10481713" y="1518395"/>
                    <a:pt x="10480413" y="1542291"/>
                  </a:cubicBezTo>
                  <a:cubicBezTo>
                    <a:pt x="10479600" y="1559360"/>
                    <a:pt x="10479113" y="1576591"/>
                    <a:pt x="10478787" y="1593823"/>
                  </a:cubicBezTo>
                  <a:lnTo>
                    <a:pt x="10478787" y="1593823"/>
                  </a:lnTo>
                  <a:close/>
                  <a:moveTo>
                    <a:pt x="10080841" y="1259274"/>
                  </a:moveTo>
                  <a:cubicBezTo>
                    <a:pt x="10078565" y="1259274"/>
                    <a:pt x="10076126" y="1259112"/>
                    <a:pt x="10073851" y="1258949"/>
                  </a:cubicBezTo>
                  <a:cubicBezTo>
                    <a:pt x="10072387" y="1258949"/>
                    <a:pt x="10071087" y="1258624"/>
                    <a:pt x="10069787" y="1258136"/>
                  </a:cubicBezTo>
                  <a:lnTo>
                    <a:pt x="10069624" y="1258136"/>
                  </a:lnTo>
                  <a:cubicBezTo>
                    <a:pt x="10069624" y="1258136"/>
                    <a:pt x="10068486" y="1257486"/>
                    <a:pt x="10067998" y="1256998"/>
                  </a:cubicBezTo>
                  <a:lnTo>
                    <a:pt x="10067836" y="1256998"/>
                  </a:lnTo>
                  <a:cubicBezTo>
                    <a:pt x="10066698" y="1255698"/>
                    <a:pt x="10065885" y="1254072"/>
                    <a:pt x="10065885" y="1252447"/>
                  </a:cubicBezTo>
                  <a:cubicBezTo>
                    <a:pt x="10065885" y="1249196"/>
                    <a:pt x="10068649" y="1246107"/>
                    <a:pt x="10072062" y="1246107"/>
                  </a:cubicBezTo>
                  <a:lnTo>
                    <a:pt x="10071737" y="1246107"/>
                  </a:lnTo>
                  <a:cubicBezTo>
                    <a:pt x="10071737" y="1246107"/>
                    <a:pt x="10073037" y="1246107"/>
                    <a:pt x="10073688" y="1246107"/>
                  </a:cubicBezTo>
                  <a:cubicBezTo>
                    <a:pt x="10074826" y="1246107"/>
                    <a:pt x="10075964" y="1246269"/>
                    <a:pt x="10077264" y="1246432"/>
                  </a:cubicBezTo>
                  <a:lnTo>
                    <a:pt x="10077589" y="1246432"/>
                  </a:lnTo>
                  <a:cubicBezTo>
                    <a:pt x="10104737" y="1247407"/>
                    <a:pt x="10131884" y="1246757"/>
                    <a:pt x="10158869" y="1244806"/>
                  </a:cubicBezTo>
                  <a:cubicBezTo>
                    <a:pt x="10159519" y="1244806"/>
                    <a:pt x="10160170" y="1244806"/>
                    <a:pt x="10160820" y="1244806"/>
                  </a:cubicBezTo>
                  <a:lnTo>
                    <a:pt x="10161958" y="1244806"/>
                  </a:lnTo>
                  <a:lnTo>
                    <a:pt x="10164884" y="1244481"/>
                  </a:lnTo>
                  <a:cubicBezTo>
                    <a:pt x="10164884" y="1244481"/>
                    <a:pt x="10164396" y="1244481"/>
                    <a:pt x="10164071" y="1244481"/>
                  </a:cubicBezTo>
                  <a:cubicBezTo>
                    <a:pt x="10165047" y="1244481"/>
                    <a:pt x="10165859" y="1244481"/>
                    <a:pt x="10166835" y="1244319"/>
                  </a:cubicBezTo>
                  <a:lnTo>
                    <a:pt x="10166022" y="1244319"/>
                  </a:lnTo>
                  <a:cubicBezTo>
                    <a:pt x="10183416" y="1243018"/>
                    <a:pt x="10200810" y="1240255"/>
                    <a:pt x="10217879" y="1236678"/>
                  </a:cubicBezTo>
                  <a:lnTo>
                    <a:pt x="10217066" y="1236678"/>
                  </a:lnTo>
                  <a:cubicBezTo>
                    <a:pt x="10218854" y="1236516"/>
                    <a:pt x="10220805" y="1236029"/>
                    <a:pt x="10222593" y="1235540"/>
                  </a:cubicBezTo>
                  <a:cubicBezTo>
                    <a:pt x="10216253" y="1227901"/>
                    <a:pt x="10209913" y="1220260"/>
                    <a:pt x="10203248" y="1212945"/>
                  </a:cubicBezTo>
                  <a:cubicBezTo>
                    <a:pt x="10195608" y="1204329"/>
                    <a:pt x="10187967" y="1195713"/>
                    <a:pt x="10180165" y="1187098"/>
                  </a:cubicBezTo>
                  <a:lnTo>
                    <a:pt x="10180815" y="1187748"/>
                  </a:lnTo>
                  <a:cubicBezTo>
                    <a:pt x="10178701" y="1185472"/>
                    <a:pt x="10176588" y="1183197"/>
                    <a:pt x="10174475" y="1180920"/>
                  </a:cubicBezTo>
                  <a:lnTo>
                    <a:pt x="10174637" y="1180920"/>
                  </a:lnTo>
                  <a:lnTo>
                    <a:pt x="10173825" y="1180270"/>
                  </a:lnTo>
                  <a:lnTo>
                    <a:pt x="10174313" y="1180758"/>
                  </a:lnTo>
                  <a:lnTo>
                    <a:pt x="10174313" y="1180758"/>
                  </a:lnTo>
                  <a:cubicBezTo>
                    <a:pt x="10171874" y="1178319"/>
                    <a:pt x="10169436" y="1175718"/>
                    <a:pt x="10166997" y="1172955"/>
                  </a:cubicBezTo>
                  <a:lnTo>
                    <a:pt x="10167647" y="1173605"/>
                  </a:lnTo>
                  <a:cubicBezTo>
                    <a:pt x="10165047" y="1170842"/>
                    <a:pt x="10162445" y="1168078"/>
                    <a:pt x="10159845" y="1165315"/>
                  </a:cubicBezTo>
                  <a:lnTo>
                    <a:pt x="10160495" y="1165965"/>
                  </a:lnTo>
                  <a:cubicBezTo>
                    <a:pt x="10143101" y="1147921"/>
                    <a:pt x="10125707" y="1129714"/>
                    <a:pt x="10107825" y="1111995"/>
                  </a:cubicBezTo>
                  <a:lnTo>
                    <a:pt x="10105387" y="1112645"/>
                  </a:lnTo>
                  <a:cubicBezTo>
                    <a:pt x="10100510" y="1113946"/>
                    <a:pt x="10095471" y="1115084"/>
                    <a:pt x="10090431" y="1116221"/>
                  </a:cubicBezTo>
                  <a:lnTo>
                    <a:pt x="10090431" y="1116221"/>
                  </a:lnTo>
                  <a:cubicBezTo>
                    <a:pt x="10077427" y="1118985"/>
                    <a:pt x="10064422" y="1121098"/>
                    <a:pt x="10051255" y="1122561"/>
                  </a:cubicBezTo>
                  <a:cubicBezTo>
                    <a:pt x="10037925" y="1124024"/>
                    <a:pt x="10024595" y="1125325"/>
                    <a:pt x="10011265" y="1126788"/>
                  </a:cubicBezTo>
                  <a:cubicBezTo>
                    <a:pt x="9999073" y="1128088"/>
                    <a:pt x="9986881" y="1129226"/>
                    <a:pt x="9974689" y="1130527"/>
                  </a:cubicBezTo>
                  <a:cubicBezTo>
                    <a:pt x="9968837" y="1131177"/>
                    <a:pt x="9963147" y="1131665"/>
                    <a:pt x="9957295" y="1131827"/>
                  </a:cubicBezTo>
                  <a:cubicBezTo>
                    <a:pt x="9955507" y="1131827"/>
                    <a:pt x="9953719" y="1131827"/>
                    <a:pt x="9952093" y="1131827"/>
                  </a:cubicBezTo>
                  <a:cubicBezTo>
                    <a:pt x="9950793" y="1131827"/>
                    <a:pt x="9949492" y="1131827"/>
                    <a:pt x="9948191" y="1131827"/>
                  </a:cubicBezTo>
                  <a:cubicBezTo>
                    <a:pt x="9945103" y="1131665"/>
                    <a:pt x="9941364" y="1131014"/>
                    <a:pt x="9940226" y="1127763"/>
                  </a:cubicBezTo>
                  <a:cubicBezTo>
                    <a:pt x="9939088" y="1124837"/>
                    <a:pt x="9939901" y="1121586"/>
                    <a:pt x="9942665" y="1119960"/>
                  </a:cubicBezTo>
                  <a:cubicBezTo>
                    <a:pt x="9943965" y="1119148"/>
                    <a:pt x="9945428" y="1118985"/>
                    <a:pt x="9946729" y="1119148"/>
                  </a:cubicBezTo>
                  <a:lnTo>
                    <a:pt x="9946729" y="1119148"/>
                  </a:lnTo>
                  <a:cubicBezTo>
                    <a:pt x="9946729" y="1119148"/>
                    <a:pt x="9947704" y="1119148"/>
                    <a:pt x="9948354" y="1119148"/>
                  </a:cubicBezTo>
                  <a:cubicBezTo>
                    <a:pt x="9954857" y="1119473"/>
                    <a:pt x="9961359" y="1118822"/>
                    <a:pt x="9967699" y="1118497"/>
                  </a:cubicBezTo>
                  <a:lnTo>
                    <a:pt x="9967211" y="1118497"/>
                  </a:lnTo>
                  <a:cubicBezTo>
                    <a:pt x="9980866" y="1117359"/>
                    <a:pt x="9994521" y="1115896"/>
                    <a:pt x="10008176" y="1114433"/>
                  </a:cubicBezTo>
                  <a:cubicBezTo>
                    <a:pt x="10021181" y="1113133"/>
                    <a:pt x="10034186" y="1111832"/>
                    <a:pt x="10047191" y="1110369"/>
                  </a:cubicBezTo>
                  <a:cubicBezTo>
                    <a:pt x="10059545" y="1108906"/>
                    <a:pt x="10071575" y="1107281"/>
                    <a:pt x="10083767" y="1104680"/>
                  </a:cubicBezTo>
                  <a:lnTo>
                    <a:pt x="10083767" y="1104680"/>
                  </a:lnTo>
                  <a:lnTo>
                    <a:pt x="10086693" y="1104029"/>
                  </a:lnTo>
                  <a:cubicBezTo>
                    <a:pt x="10090269" y="1103217"/>
                    <a:pt x="10093845" y="1102404"/>
                    <a:pt x="10097421" y="1101428"/>
                  </a:cubicBezTo>
                  <a:cubicBezTo>
                    <a:pt x="10078727" y="1083059"/>
                    <a:pt x="10059708" y="1064690"/>
                    <a:pt x="10040038" y="1047296"/>
                  </a:cubicBezTo>
                  <a:cubicBezTo>
                    <a:pt x="10018580" y="1028276"/>
                    <a:pt x="9996635" y="1009745"/>
                    <a:pt x="9975014" y="990888"/>
                  </a:cubicBezTo>
                  <a:lnTo>
                    <a:pt x="9974689" y="990563"/>
                  </a:lnTo>
                  <a:cubicBezTo>
                    <a:pt x="9970462" y="991050"/>
                    <a:pt x="9966073" y="991375"/>
                    <a:pt x="9961847" y="991375"/>
                  </a:cubicBezTo>
                  <a:cubicBezTo>
                    <a:pt x="9956319" y="991375"/>
                    <a:pt x="9950793" y="991050"/>
                    <a:pt x="9945428" y="990725"/>
                  </a:cubicBezTo>
                  <a:lnTo>
                    <a:pt x="9945428" y="990725"/>
                  </a:lnTo>
                  <a:cubicBezTo>
                    <a:pt x="9931935" y="990075"/>
                    <a:pt x="9918605" y="988774"/>
                    <a:pt x="9905113" y="987799"/>
                  </a:cubicBezTo>
                  <a:cubicBezTo>
                    <a:pt x="9891133" y="986661"/>
                    <a:pt x="9876990" y="985361"/>
                    <a:pt x="9863010" y="984548"/>
                  </a:cubicBezTo>
                  <a:lnTo>
                    <a:pt x="9860572" y="984548"/>
                  </a:lnTo>
                  <a:cubicBezTo>
                    <a:pt x="9859271" y="984385"/>
                    <a:pt x="9858133" y="984223"/>
                    <a:pt x="9856833" y="984223"/>
                  </a:cubicBezTo>
                  <a:lnTo>
                    <a:pt x="9855532" y="984223"/>
                  </a:lnTo>
                  <a:cubicBezTo>
                    <a:pt x="9855532" y="984223"/>
                    <a:pt x="9856020" y="984223"/>
                    <a:pt x="9856345" y="984223"/>
                  </a:cubicBezTo>
                  <a:cubicBezTo>
                    <a:pt x="9848705" y="983898"/>
                    <a:pt x="9841065" y="983898"/>
                    <a:pt x="9833424" y="984223"/>
                  </a:cubicBezTo>
                  <a:lnTo>
                    <a:pt x="9832449" y="984223"/>
                  </a:lnTo>
                  <a:cubicBezTo>
                    <a:pt x="9830173" y="986011"/>
                    <a:pt x="9826922" y="986011"/>
                    <a:pt x="9824646" y="984223"/>
                  </a:cubicBezTo>
                  <a:cubicBezTo>
                    <a:pt x="9823671" y="983410"/>
                    <a:pt x="9822695" y="982597"/>
                    <a:pt x="9822207" y="981297"/>
                  </a:cubicBezTo>
                  <a:cubicBezTo>
                    <a:pt x="9821232" y="979183"/>
                    <a:pt x="9821720" y="976745"/>
                    <a:pt x="9822858" y="974957"/>
                  </a:cubicBezTo>
                  <a:cubicBezTo>
                    <a:pt x="9825133" y="971706"/>
                    <a:pt x="9829685" y="971543"/>
                    <a:pt x="9833261" y="971218"/>
                  </a:cubicBezTo>
                  <a:cubicBezTo>
                    <a:pt x="9835700" y="971055"/>
                    <a:pt x="9838301" y="970893"/>
                    <a:pt x="9840739" y="970730"/>
                  </a:cubicBezTo>
                  <a:cubicBezTo>
                    <a:pt x="9845941" y="970730"/>
                    <a:pt x="9851143" y="970730"/>
                    <a:pt x="9856345" y="970893"/>
                  </a:cubicBezTo>
                  <a:cubicBezTo>
                    <a:pt x="9856833" y="970893"/>
                    <a:pt x="9857158" y="970893"/>
                    <a:pt x="9857645" y="970893"/>
                  </a:cubicBezTo>
                  <a:lnTo>
                    <a:pt x="9858621" y="970893"/>
                  </a:lnTo>
                  <a:cubicBezTo>
                    <a:pt x="9858621" y="970893"/>
                    <a:pt x="9860084" y="970893"/>
                    <a:pt x="9860897" y="971055"/>
                  </a:cubicBezTo>
                  <a:lnTo>
                    <a:pt x="9862197" y="971055"/>
                  </a:lnTo>
                  <a:cubicBezTo>
                    <a:pt x="9875690" y="971868"/>
                    <a:pt x="9889182" y="973169"/>
                    <a:pt x="9902675" y="974307"/>
                  </a:cubicBezTo>
                  <a:cubicBezTo>
                    <a:pt x="9916330" y="975444"/>
                    <a:pt x="9929985" y="976582"/>
                    <a:pt x="9943640" y="977395"/>
                  </a:cubicBezTo>
                  <a:lnTo>
                    <a:pt x="9944940" y="977395"/>
                  </a:lnTo>
                  <a:cubicBezTo>
                    <a:pt x="9944940" y="977395"/>
                    <a:pt x="9946241" y="977395"/>
                    <a:pt x="9946891" y="977558"/>
                  </a:cubicBezTo>
                  <a:lnTo>
                    <a:pt x="9949004" y="977558"/>
                  </a:lnTo>
                  <a:cubicBezTo>
                    <a:pt x="9952743" y="977883"/>
                    <a:pt x="9956482" y="978045"/>
                    <a:pt x="9960221" y="978045"/>
                  </a:cubicBezTo>
                  <a:cubicBezTo>
                    <a:pt x="9953881" y="972518"/>
                    <a:pt x="9947541" y="966991"/>
                    <a:pt x="9941039" y="961627"/>
                  </a:cubicBezTo>
                  <a:cubicBezTo>
                    <a:pt x="9937625" y="958701"/>
                    <a:pt x="9934211" y="955937"/>
                    <a:pt x="9930797" y="953011"/>
                  </a:cubicBezTo>
                  <a:lnTo>
                    <a:pt x="9930797" y="953011"/>
                  </a:lnTo>
                  <a:cubicBezTo>
                    <a:pt x="9908852" y="934967"/>
                    <a:pt x="9886744" y="917411"/>
                    <a:pt x="9863498" y="900992"/>
                  </a:cubicBezTo>
                  <a:cubicBezTo>
                    <a:pt x="9855532" y="895302"/>
                    <a:pt x="9847404" y="889775"/>
                    <a:pt x="9839276" y="884411"/>
                  </a:cubicBezTo>
                  <a:cubicBezTo>
                    <a:pt x="9835212" y="881647"/>
                    <a:pt x="9831148" y="879046"/>
                    <a:pt x="9827247" y="876283"/>
                  </a:cubicBezTo>
                  <a:cubicBezTo>
                    <a:pt x="9824971" y="874820"/>
                    <a:pt x="9822858" y="873357"/>
                    <a:pt x="9820582" y="871731"/>
                  </a:cubicBezTo>
                  <a:cubicBezTo>
                    <a:pt x="9819281" y="870756"/>
                    <a:pt x="9817656" y="869618"/>
                    <a:pt x="9816843" y="868155"/>
                  </a:cubicBezTo>
                  <a:cubicBezTo>
                    <a:pt x="9815705" y="866367"/>
                    <a:pt x="9815543" y="864253"/>
                    <a:pt x="9816355" y="862465"/>
                  </a:cubicBezTo>
                  <a:cubicBezTo>
                    <a:pt x="9817819" y="858401"/>
                    <a:pt x="9823183" y="857263"/>
                    <a:pt x="9826434" y="860027"/>
                  </a:cubicBezTo>
                  <a:cubicBezTo>
                    <a:pt x="9829197" y="862140"/>
                    <a:pt x="9832286" y="864091"/>
                    <a:pt x="9835212" y="866042"/>
                  </a:cubicBezTo>
                  <a:cubicBezTo>
                    <a:pt x="9838301" y="868155"/>
                    <a:pt x="9841552" y="870268"/>
                    <a:pt x="9844641" y="872219"/>
                  </a:cubicBezTo>
                  <a:cubicBezTo>
                    <a:pt x="9850331" y="875958"/>
                    <a:pt x="9856020" y="879697"/>
                    <a:pt x="9861709" y="883598"/>
                  </a:cubicBezTo>
                  <a:cubicBezTo>
                    <a:pt x="9872926" y="891238"/>
                    <a:pt x="9884143" y="899204"/>
                    <a:pt x="9894872" y="907494"/>
                  </a:cubicBezTo>
                  <a:cubicBezTo>
                    <a:pt x="9902512" y="913347"/>
                    <a:pt x="9910153" y="919361"/>
                    <a:pt x="9917793" y="925376"/>
                  </a:cubicBezTo>
                  <a:cubicBezTo>
                    <a:pt x="9925108" y="931066"/>
                    <a:pt x="9932261" y="936918"/>
                    <a:pt x="9939251" y="942770"/>
                  </a:cubicBezTo>
                  <a:lnTo>
                    <a:pt x="9939413" y="942770"/>
                  </a:lnTo>
                  <a:lnTo>
                    <a:pt x="9939413" y="943095"/>
                  </a:lnTo>
                  <a:cubicBezTo>
                    <a:pt x="9942989" y="946021"/>
                    <a:pt x="9946403" y="948785"/>
                    <a:pt x="9949817" y="951711"/>
                  </a:cubicBezTo>
                  <a:lnTo>
                    <a:pt x="9949817" y="951711"/>
                  </a:lnTo>
                  <a:cubicBezTo>
                    <a:pt x="9959408" y="959676"/>
                    <a:pt x="9968837" y="967967"/>
                    <a:pt x="9978265" y="976257"/>
                  </a:cubicBezTo>
                  <a:lnTo>
                    <a:pt x="9978753" y="976257"/>
                  </a:lnTo>
                  <a:cubicBezTo>
                    <a:pt x="9978753" y="976257"/>
                    <a:pt x="9979241" y="975932"/>
                    <a:pt x="9979565" y="975770"/>
                  </a:cubicBezTo>
                  <a:cubicBezTo>
                    <a:pt x="9979565" y="975282"/>
                    <a:pt x="9979241" y="974794"/>
                    <a:pt x="9979078" y="974307"/>
                  </a:cubicBezTo>
                  <a:lnTo>
                    <a:pt x="9979403" y="975119"/>
                  </a:lnTo>
                  <a:cubicBezTo>
                    <a:pt x="9977127" y="969105"/>
                    <a:pt x="9974364" y="963252"/>
                    <a:pt x="9971763" y="957400"/>
                  </a:cubicBezTo>
                  <a:cubicBezTo>
                    <a:pt x="9968999" y="951223"/>
                    <a:pt x="9966398" y="944883"/>
                    <a:pt x="9963797" y="938543"/>
                  </a:cubicBezTo>
                  <a:cubicBezTo>
                    <a:pt x="9958433" y="925213"/>
                    <a:pt x="9953719" y="911558"/>
                    <a:pt x="9949167" y="897903"/>
                  </a:cubicBezTo>
                  <a:cubicBezTo>
                    <a:pt x="9942827" y="879209"/>
                    <a:pt x="9937300" y="860189"/>
                    <a:pt x="9931285" y="841332"/>
                  </a:cubicBezTo>
                  <a:cubicBezTo>
                    <a:pt x="9930310" y="838081"/>
                    <a:pt x="9932423" y="834342"/>
                    <a:pt x="9935675" y="833367"/>
                  </a:cubicBezTo>
                  <a:cubicBezTo>
                    <a:pt x="9939088" y="832392"/>
                    <a:pt x="9942502" y="834505"/>
                    <a:pt x="9943640" y="837756"/>
                  </a:cubicBezTo>
                  <a:cubicBezTo>
                    <a:pt x="9948354" y="851411"/>
                    <a:pt x="9952255" y="865391"/>
                    <a:pt x="9956807" y="879209"/>
                  </a:cubicBezTo>
                  <a:cubicBezTo>
                    <a:pt x="9961034" y="892376"/>
                    <a:pt x="9965423" y="905381"/>
                    <a:pt x="9970137" y="918548"/>
                  </a:cubicBezTo>
                  <a:lnTo>
                    <a:pt x="9970137" y="918548"/>
                  </a:lnTo>
                  <a:cubicBezTo>
                    <a:pt x="9975014" y="931553"/>
                    <a:pt x="9980379" y="944396"/>
                    <a:pt x="9986068" y="957238"/>
                  </a:cubicBezTo>
                  <a:cubicBezTo>
                    <a:pt x="9987369" y="960001"/>
                    <a:pt x="9988507" y="962927"/>
                    <a:pt x="9989807" y="965691"/>
                  </a:cubicBezTo>
                  <a:cubicBezTo>
                    <a:pt x="9991270" y="969105"/>
                    <a:pt x="9992571" y="972681"/>
                    <a:pt x="9993058" y="976420"/>
                  </a:cubicBezTo>
                  <a:cubicBezTo>
                    <a:pt x="9993546" y="980484"/>
                    <a:pt x="9991757" y="983410"/>
                    <a:pt x="9988994" y="985523"/>
                  </a:cubicBezTo>
                  <a:cubicBezTo>
                    <a:pt x="9997122" y="992676"/>
                    <a:pt x="10005413" y="999666"/>
                    <a:pt x="10013703" y="1006656"/>
                  </a:cubicBezTo>
                  <a:cubicBezTo>
                    <a:pt x="10034836" y="1024863"/>
                    <a:pt x="10055806" y="1043069"/>
                    <a:pt x="10076126" y="1062252"/>
                  </a:cubicBezTo>
                  <a:cubicBezTo>
                    <a:pt x="10086367" y="1072005"/>
                    <a:pt x="10096609" y="1081759"/>
                    <a:pt x="10106687" y="1091675"/>
                  </a:cubicBezTo>
                  <a:lnTo>
                    <a:pt x="10111402" y="1096389"/>
                  </a:lnTo>
                  <a:lnTo>
                    <a:pt x="10111402" y="1095414"/>
                  </a:lnTo>
                  <a:cubicBezTo>
                    <a:pt x="10110914" y="1090049"/>
                    <a:pt x="10110101" y="1085010"/>
                    <a:pt x="10108963" y="1079808"/>
                  </a:cubicBezTo>
                  <a:cubicBezTo>
                    <a:pt x="10106037" y="1066803"/>
                    <a:pt x="10102623" y="1053961"/>
                    <a:pt x="10099210" y="1040956"/>
                  </a:cubicBezTo>
                  <a:cubicBezTo>
                    <a:pt x="10095633" y="1027139"/>
                    <a:pt x="10092057" y="1013158"/>
                    <a:pt x="10088643" y="999178"/>
                  </a:cubicBezTo>
                  <a:cubicBezTo>
                    <a:pt x="10085392" y="986011"/>
                    <a:pt x="10082303" y="972844"/>
                    <a:pt x="10079540" y="959676"/>
                  </a:cubicBezTo>
                  <a:lnTo>
                    <a:pt x="10079540" y="960001"/>
                  </a:lnTo>
                  <a:cubicBezTo>
                    <a:pt x="10079377" y="958863"/>
                    <a:pt x="10079052" y="957725"/>
                    <a:pt x="10078890" y="956588"/>
                  </a:cubicBezTo>
                  <a:lnTo>
                    <a:pt x="10078890" y="957400"/>
                  </a:lnTo>
                  <a:lnTo>
                    <a:pt x="10078565" y="955450"/>
                  </a:lnTo>
                  <a:cubicBezTo>
                    <a:pt x="10078565" y="955450"/>
                    <a:pt x="10078565" y="956100"/>
                    <a:pt x="10078727" y="956262"/>
                  </a:cubicBezTo>
                  <a:cubicBezTo>
                    <a:pt x="10076289" y="944883"/>
                    <a:pt x="10073851" y="933667"/>
                    <a:pt x="10071737" y="922287"/>
                  </a:cubicBezTo>
                  <a:cubicBezTo>
                    <a:pt x="10071087" y="918874"/>
                    <a:pt x="10073851" y="915622"/>
                    <a:pt x="10077101" y="915135"/>
                  </a:cubicBezTo>
                  <a:cubicBezTo>
                    <a:pt x="10080678" y="914647"/>
                    <a:pt x="10083604" y="917085"/>
                    <a:pt x="10084254" y="920499"/>
                  </a:cubicBezTo>
                  <a:cubicBezTo>
                    <a:pt x="10086367" y="930740"/>
                    <a:pt x="10088481" y="940982"/>
                    <a:pt x="10090757" y="951223"/>
                  </a:cubicBezTo>
                  <a:lnTo>
                    <a:pt x="10090757" y="951060"/>
                  </a:lnTo>
                  <a:lnTo>
                    <a:pt x="10090757" y="951060"/>
                  </a:lnTo>
                  <a:lnTo>
                    <a:pt x="10090757" y="951060"/>
                  </a:lnTo>
                  <a:cubicBezTo>
                    <a:pt x="10091244" y="953336"/>
                    <a:pt x="10091732" y="955450"/>
                    <a:pt x="10092220" y="957725"/>
                  </a:cubicBezTo>
                  <a:lnTo>
                    <a:pt x="10092220" y="957400"/>
                  </a:lnTo>
                  <a:cubicBezTo>
                    <a:pt x="10098072" y="984548"/>
                    <a:pt x="10104899" y="1011370"/>
                    <a:pt x="10111889" y="1038355"/>
                  </a:cubicBezTo>
                  <a:cubicBezTo>
                    <a:pt x="10113515" y="1044858"/>
                    <a:pt x="10115303" y="1051197"/>
                    <a:pt x="10116929" y="1057700"/>
                  </a:cubicBezTo>
                  <a:cubicBezTo>
                    <a:pt x="10118717" y="1064527"/>
                    <a:pt x="10120505" y="1071192"/>
                    <a:pt x="10121805" y="1078182"/>
                  </a:cubicBezTo>
                  <a:cubicBezTo>
                    <a:pt x="10122456" y="1081434"/>
                    <a:pt x="10123106" y="1084522"/>
                    <a:pt x="10123594" y="1087773"/>
                  </a:cubicBezTo>
                  <a:cubicBezTo>
                    <a:pt x="10123756" y="1089562"/>
                    <a:pt x="10124081" y="1091187"/>
                    <a:pt x="10124244" y="1092975"/>
                  </a:cubicBezTo>
                  <a:cubicBezTo>
                    <a:pt x="10124569" y="1096064"/>
                    <a:pt x="10124894" y="1099315"/>
                    <a:pt x="10124244" y="1102404"/>
                  </a:cubicBezTo>
                  <a:cubicBezTo>
                    <a:pt x="10123919" y="1103867"/>
                    <a:pt x="10123269" y="1105330"/>
                    <a:pt x="10122293" y="1106468"/>
                  </a:cubicBezTo>
                  <a:lnTo>
                    <a:pt x="10121968" y="1106793"/>
                  </a:lnTo>
                  <a:lnTo>
                    <a:pt x="10122293" y="1107118"/>
                  </a:lnTo>
                  <a:cubicBezTo>
                    <a:pt x="10127495" y="1112320"/>
                    <a:pt x="10132697" y="1117684"/>
                    <a:pt x="10137899" y="1122886"/>
                  </a:cubicBezTo>
                  <a:cubicBezTo>
                    <a:pt x="10143751" y="1128739"/>
                    <a:pt x="10149278" y="1134591"/>
                    <a:pt x="10154968" y="1140443"/>
                  </a:cubicBezTo>
                  <a:cubicBezTo>
                    <a:pt x="10160332" y="1145970"/>
                    <a:pt x="10165697" y="1151334"/>
                    <a:pt x="10170736" y="1156861"/>
                  </a:cubicBezTo>
                  <a:lnTo>
                    <a:pt x="10170411" y="1156374"/>
                  </a:lnTo>
                  <a:cubicBezTo>
                    <a:pt x="10172849" y="1158975"/>
                    <a:pt x="10175451" y="1161738"/>
                    <a:pt x="10177889" y="1164339"/>
                  </a:cubicBezTo>
                  <a:cubicBezTo>
                    <a:pt x="10180165" y="1166778"/>
                    <a:pt x="10182441" y="1169216"/>
                    <a:pt x="10184879" y="1171817"/>
                  </a:cubicBezTo>
                  <a:lnTo>
                    <a:pt x="10184229" y="1171167"/>
                  </a:lnTo>
                  <a:cubicBezTo>
                    <a:pt x="10186342" y="1173605"/>
                    <a:pt x="10188618" y="1175881"/>
                    <a:pt x="10190731" y="1178319"/>
                  </a:cubicBezTo>
                  <a:lnTo>
                    <a:pt x="10190081" y="1177669"/>
                  </a:lnTo>
                  <a:cubicBezTo>
                    <a:pt x="10205199" y="1193925"/>
                    <a:pt x="10219829" y="1210669"/>
                    <a:pt x="10233972" y="1227901"/>
                  </a:cubicBezTo>
                  <a:cubicBezTo>
                    <a:pt x="10233322" y="1222048"/>
                    <a:pt x="10232021" y="1216196"/>
                    <a:pt x="10230883" y="1210506"/>
                  </a:cubicBezTo>
                  <a:cubicBezTo>
                    <a:pt x="10229420" y="1203354"/>
                    <a:pt x="10227957" y="1196364"/>
                    <a:pt x="10226494" y="1189211"/>
                  </a:cubicBezTo>
                  <a:cubicBezTo>
                    <a:pt x="10226007" y="1186772"/>
                    <a:pt x="10225356" y="1184334"/>
                    <a:pt x="10224869" y="1181896"/>
                  </a:cubicBezTo>
                  <a:lnTo>
                    <a:pt x="10224869" y="1182546"/>
                  </a:lnTo>
                  <a:lnTo>
                    <a:pt x="10224543" y="1180758"/>
                  </a:lnTo>
                  <a:cubicBezTo>
                    <a:pt x="10224219" y="1178970"/>
                    <a:pt x="10223731" y="1177181"/>
                    <a:pt x="10223405" y="1175393"/>
                  </a:cubicBezTo>
                  <a:lnTo>
                    <a:pt x="10223405" y="1174418"/>
                  </a:lnTo>
                  <a:lnTo>
                    <a:pt x="10222918" y="1173605"/>
                  </a:lnTo>
                  <a:lnTo>
                    <a:pt x="10222918" y="1174418"/>
                  </a:lnTo>
                  <a:cubicBezTo>
                    <a:pt x="10222430" y="1171329"/>
                    <a:pt x="10221780" y="1168241"/>
                    <a:pt x="10221130" y="1165315"/>
                  </a:cubicBezTo>
                  <a:cubicBezTo>
                    <a:pt x="10221130" y="1164989"/>
                    <a:pt x="10220967" y="1164502"/>
                    <a:pt x="10220805" y="1164177"/>
                  </a:cubicBezTo>
                  <a:lnTo>
                    <a:pt x="10220805" y="1164989"/>
                  </a:lnTo>
                  <a:cubicBezTo>
                    <a:pt x="10220805" y="1163689"/>
                    <a:pt x="10220479" y="1162551"/>
                    <a:pt x="10220155" y="1161251"/>
                  </a:cubicBezTo>
                  <a:lnTo>
                    <a:pt x="10220155" y="1161738"/>
                  </a:lnTo>
                  <a:cubicBezTo>
                    <a:pt x="10219829" y="1159950"/>
                    <a:pt x="10219504" y="1158162"/>
                    <a:pt x="10219017" y="1156374"/>
                  </a:cubicBezTo>
                  <a:lnTo>
                    <a:pt x="10219017" y="1156374"/>
                  </a:lnTo>
                  <a:lnTo>
                    <a:pt x="10219017" y="1155886"/>
                  </a:lnTo>
                  <a:cubicBezTo>
                    <a:pt x="10218691" y="1154423"/>
                    <a:pt x="10218366" y="1153123"/>
                    <a:pt x="10218041" y="1151660"/>
                  </a:cubicBezTo>
                  <a:cubicBezTo>
                    <a:pt x="10218041" y="1151985"/>
                    <a:pt x="10218041" y="1152147"/>
                    <a:pt x="10218204" y="1152472"/>
                  </a:cubicBezTo>
                  <a:cubicBezTo>
                    <a:pt x="10218204" y="1151822"/>
                    <a:pt x="10217879" y="1151172"/>
                    <a:pt x="10217716" y="1150522"/>
                  </a:cubicBezTo>
                  <a:lnTo>
                    <a:pt x="10217716" y="1150847"/>
                  </a:lnTo>
                  <a:cubicBezTo>
                    <a:pt x="10217716" y="1150034"/>
                    <a:pt x="10217391" y="1149221"/>
                    <a:pt x="10217228" y="1148246"/>
                  </a:cubicBezTo>
                  <a:cubicBezTo>
                    <a:pt x="10217228" y="1148571"/>
                    <a:pt x="10217228" y="1148896"/>
                    <a:pt x="10217391" y="1149059"/>
                  </a:cubicBezTo>
                  <a:lnTo>
                    <a:pt x="10217391" y="1148408"/>
                  </a:lnTo>
                  <a:cubicBezTo>
                    <a:pt x="10216741" y="1145807"/>
                    <a:pt x="10216091" y="1143206"/>
                    <a:pt x="10215603" y="1140605"/>
                  </a:cubicBezTo>
                  <a:lnTo>
                    <a:pt x="10215603" y="1141093"/>
                  </a:lnTo>
                  <a:cubicBezTo>
                    <a:pt x="10215115" y="1138655"/>
                    <a:pt x="10214627" y="1136216"/>
                    <a:pt x="10214140" y="1133778"/>
                  </a:cubicBezTo>
                  <a:lnTo>
                    <a:pt x="10214140" y="1134591"/>
                  </a:lnTo>
                  <a:cubicBezTo>
                    <a:pt x="10212351" y="1125162"/>
                    <a:pt x="10210401" y="1115734"/>
                    <a:pt x="10208450" y="1106305"/>
                  </a:cubicBezTo>
                  <a:cubicBezTo>
                    <a:pt x="10207800" y="1102892"/>
                    <a:pt x="10210563" y="1099640"/>
                    <a:pt x="10213815" y="1099153"/>
                  </a:cubicBezTo>
                  <a:cubicBezTo>
                    <a:pt x="10215440" y="1098990"/>
                    <a:pt x="10217066" y="1099315"/>
                    <a:pt x="10218529" y="1100291"/>
                  </a:cubicBezTo>
                  <a:cubicBezTo>
                    <a:pt x="10219992" y="1101266"/>
                    <a:pt x="10220642" y="1102729"/>
                    <a:pt x="10220967" y="1104517"/>
                  </a:cubicBezTo>
                  <a:cubicBezTo>
                    <a:pt x="10221943" y="1109231"/>
                    <a:pt x="10223081" y="1114109"/>
                    <a:pt x="10224056" y="1118822"/>
                  </a:cubicBezTo>
                  <a:lnTo>
                    <a:pt x="10224056" y="1118822"/>
                  </a:lnTo>
                  <a:cubicBezTo>
                    <a:pt x="10224869" y="1122724"/>
                    <a:pt x="10225844" y="1126788"/>
                    <a:pt x="10226657" y="1130852"/>
                  </a:cubicBezTo>
                  <a:lnTo>
                    <a:pt x="10226657" y="1131177"/>
                  </a:lnTo>
                  <a:lnTo>
                    <a:pt x="10226657" y="1131177"/>
                  </a:lnTo>
                  <a:lnTo>
                    <a:pt x="10226657" y="1131340"/>
                  </a:lnTo>
                  <a:lnTo>
                    <a:pt x="10226657" y="1131340"/>
                  </a:lnTo>
                  <a:cubicBezTo>
                    <a:pt x="10227145" y="1133778"/>
                    <a:pt x="10227795" y="1136216"/>
                    <a:pt x="10228283" y="1138655"/>
                  </a:cubicBezTo>
                  <a:lnTo>
                    <a:pt x="10228283" y="1138655"/>
                  </a:lnTo>
                  <a:cubicBezTo>
                    <a:pt x="10228770" y="1140931"/>
                    <a:pt x="10229420" y="1143369"/>
                    <a:pt x="10229908" y="1145807"/>
                  </a:cubicBezTo>
                  <a:lnTo>
                    <a:pt x="10229908" y="1144995"/>
                  </a:lnTo>
                  <a:cubicBezTo>
                    <a:pt x="10229908" y="1144995"/>
                    <a:pt x="10229908" y="1145645"/>
                    <a:pt x="10229908" y="1145970"/>
                  </a:cubicBezTo>
                  <a:lnTo>
                    <a:pt x="10229908" y="1145970"/>
                  </a:lnTo>
                  <a:cubicBezTo>
                    <a:pt x="10229908" y="1146783"/>
                    <a:pt x="10230233" y="1147433"/>
                    <a:pt x="10230396" y="1148083"/>
                  </a:cubicBezTo>
                  <a:lnTo>
                    <a:pt x="10230396" y="1148083"/>
                  </a:lnTo>
                  <a:lnTo>
                    <a:pt x="10230396" y="1148571"/>
                  </a:lnTo>
                  <a:lnTo>
                    <a:pt x="10230396" y="1148571"/>
                  </a:lnTo>
                  <a:lnTo>
                    <a:pt x="10231046" y="1151009"/>
                  </a:lnTo>
                  <a:lnTo>
                    <a:pt x="10231046" y="1151009"/>
                  </a:lnTo>
                  <a:lnTo>
                    <a:pt x="10231371" y="1151985"/>
                  </a:lnTo>
                  <a:lnTo>
                    <a:pt x="10231371" y="1151985"/>
                  </a:lnTo>
                  <a:cubicBezTo>
                    <a:pt x="10231371" y="1151985"/>
                    <a:pt x="10231533" y="1152797"/>
                    <a:pt x="10231696" y="1153448"/>
                  </a:cubicBezTo>
                  <a:lnTo>
                    <a:pt x="10231696" y="1154098"/>
                  </a:lnTo>
                  <a:lnTo>
                    <a:pt x="10231859" y="1154098"/>
                  </a:lnTo>
                  <a:lnTo>
                    <a:pt x="10231859" y="1155073"/>
                  </a:lnTo>
                  <a:cubicBezTo>
                    <a:pt x="10232509" y="1157512"/>
                    <a:pt x="10233159" y="1159950"/>
                    <a:pt x="10233647" y="1162388"/>
                  </a:cubicBezTo>
                  <a:lnTo>
                    <a:pt x="10233647" y="1162388"/>
                  </a:lnTo>
                  <a:lnTo>
                    <a:pt x="10233647" y="1162388"/>
                  </a:lnTo>
                  <a:cubicBezTo>
                    <a:pt x="10234297" y="1165477"/>
                    <a:pt x="10234947" y="1168566"/>
                    <a:pt x="10235597" y="1171654"/>
                  </a:cubicBezTo>
                  <a:lnTo>
                    <a:pt x="10235597" y="1171654"/>
                  </a:lnTo>
                  <a:cubicBezTo>
                    <a:pt x="10235597" y="1171654"/>
                    <a:pt x="10235760" y="1172305"/>
                    <a:pt x="10235923" y="1172792"/>
                  </a:cubicBezTo>
                  <a:lnTo>
                    <a:pt x="10235923" y="1171980"/>
                  </a:lnTo>
                  <a:cubicBezTo>
                    <a:pt x="10235923" y="1171980"/>
                    <a:pt x="10235923" y="1173443"/>
                    <a:pt x="10236248" y="1174255"/>
                  </a:cubicBezTo>
                  <a:lnTo>
                    <a:pt x="10236248" y="1173930"/>
                  </a:lnTo>
                  <a:cubicBezTo>
                    <a:pt x="10236248" y="1174906"/>
                    <a:pt x="10236573" y="1175718"/>
                    <a:pt x="10236735" y="1176694"/>
                  </a:cubicBezTo>
                  <a:lnTo>
                    <a:pt x="10236735" y="1176206"/>
                  </a:lnTo>
                  <a:cubicBezTo>
                    <a:pt x="10236735" y="1176206"/>
                    <a:pt x="10236898" y="1177669"/>
                    <a:pt x="10237061" y="1178482"/>
                  </a:cubicBezTo>
                  <a:lnTo>
                    <a:pt x="10237061" y="1178644"/>
                  </a:lnTo>
                  <a:lnTo>
                    <a:pt x="10237386" y="1180108"/>
                  </a:lnTo>
                  <a:lnTo>
                    <a:pt x="10237386" y="1179295"/>
                  </a:lnTo>
                  <a:cubicBezTo>
                    <a:pt x="10237711" y="1182058"/>
                    <a:pt x="10238361" y="1184822"/>
                    <a:pt x="10239011" y="1187423"/>
                  </a:cubicBezTo>
                  <a:lnTo>
                    <a:pt x="10239011" y="1186772"/>
                  </a:lnTo>
                  <a:cubicBezTo>
                    <a:pt x="10240312" y="1193437"/>
                    <a:pt x="10241612" y="1200102"/>
                    <a:pt x="10243075" y="1206930"/>
                  </a:cubicBezTo>
                  <a:cubicBezTo>
                    <a:pt x="10244376" y="1213595"/>
                    <a:pt x="10245839" y="1220260"/>
                    <a:pt x="10246652" y="1227087"/>
                  </a:cubicBezTo>
                  <a:cubicBezTo>
                    <a:pt x="10246977" y="1230013"/>
                    <a:pt x="10247302" y="1232940"/>
                    <a:pt x="10246977" y="1235866"/>
                  </a:cubicBezTo>
                  <a:cubicBezTo>
                    <a:pt x="10246814" y="1237491"/>
                    <a:pt x="10246164" y="1239117"/>
                    <a:pt x="10245189" y="1240417"/>
                  </a:cubicBezTo>
                  <a:cubicBezTo>
                    <a:pt x="10245026" y="1240742"/>
                    <a:pt x="10244701" y="1241068"/>
                    <a:pt x="10244376" y="1241393"/>
                  </a:cubicBezTo>
                  <a:lnTo>
                    <a:pt x="10245026" y="1242205"/>
                  </a:lnTo>
                  <a:cubicBezTo>
                    <a:pt x="10249253" y="1247407"/>
                    <a:pt x="10253317" y="1252609"/>
                    <a:pt x="10257218" y="1257974"/>
                  </a:cubicBezTo>
                  <a:cubicBezTo>
                    <a:pt x="10261445" y="1263663"/>
                    <a:pt x="10265834" y="1269516"/>
                    <a:pt x="10269898" y="1275368"/>
                  </a:cubicBezTo>
                  <a:cubicBezTo>
                    <a:pt x="10277701" y="1286909"/>
                    <a:pt x="10284691" y="1298776"/>
                    <a:pt x="10291518" y="1310968"/>
                  </a:cubicBezTo>
                  <a:cubicBezTo>
                    <a:pt x="10298346" y="1323160"/>
                    <a:pt x="10305011" y="1335352"/>
                    <a:pt x="10311513" y="1347544"/>
                  </a:cubicBezTo>
                  <a:cubicBezTo>
                    <a:pt x="10318015" y="1359736"/>
                    <a:pt x="10324193" y="1372091"/>
                    <a:pt x="10329720" y="1384608"/>
                  </a:cubicBezTo>
                  <a:cubicBezTo>
                    <a:pt x="10330858" y="1387209"/>
                    <a:pt x="10331996" y="1389972"/>
                    <a:pt x="10332971" y="1392573"/>
                  </a:cubicBezTo>
                  <a:cubicBezTo>
                    <a:pt x="10334271" y="1395825"/>
                    <a:pt x="10332971" y="1399726"/>
                    <a:pt x="10329720" y="1401189"/>
                  </a:cubicBezTo>
                  <a:cubicBezTo>
                    <a:pt x="10328907" y="1401514"/>
                    <a:pt x="10327932" y="1401677"/>
                    <a:pt x="10327119" y="1401677"/>
                  </a:cubicBezTo>
                  <a:cubicBezTo>
                    <a:pt x="10324681" y="1401677"/>
                    <a:pt x="10322242" y="1400214"/>
                    <a:pt x="10321104" y="1397775"/>
                  </a:cubicBezTo>
                  <a:cubicBezTo>
                    <a:pt x="10313789" y="1381682"/>
                    <a:pt x="10305986" y="1365588"/>
                    <a:pt x="10297858" y="1349821"/>
                  </a:cubicBezTo>
                  <a:cubicBezTo>
                    <a:pt x="10297858" y="1350145"/>
                    <a:pt x="10298183" y="1350308"/>
                    <a:pt x="10298346" y="1350633"/>
                  </a:cubicBezTo>
                  <a:cubicBezTo>
                    <a:pt x="10291843" y="1338278"/>
                    <a:pt x="10285016" y="1325924"/>
                    <a:pt x="10278026" y="1313732"/>
                  </a:cubicBezTo>
                  <a:cubicBezTo>
                    <a:pt x="10274449" y="1307555"/>
                    <a:pt x="10270873" y="1301377"/>
                    <a:pt x="10267297" y="1295200"/>
                  </a:cubicBezTo>
                  <a:cubicBezTo>
                    <a:pt x="10263558" y="1289023"/>
                    <a:pt x="10259494" y="1283171"/>
                    <a:pt x="10255430" y="1277318"/>
                  </a:cubicBezTo>
                  <a:lnTo>
                    <a:pt x="10255430" y="1277318"/>
                  </a:lnTo>
                  <a:lnTo>
                    <a:pt x="10255917" y="1277969"/>
                  </a:lnTo>
                  <a:cubicBezTo>
                    <a:pt x="10248115" y="1267240"/>
                    <a:pt x="10239987" y="1256673"/>
                    <a:pt x="10231696" y="1246107"/>
                  </a:cubicBezTo>
                  <a:cubicBezTo>
                    <a:pt x="10225519" y="1247732"/>
                    <a:pt x="10219179" y="1249033"/>
                    <a:pt x="10213002" y="1250333"/>
                  </a:cubicBezTo>
                  <a:cubicBezTo>
                    <a:pt x="10197559" y="1253422"/>
                    <a:pt x="10182115" y="1255535"/>
                    <a:pt x="10166509" y="1256673"/>
                  </a:cubicBezTo>
                  <a:lnTo>
                    <a:pt x="10164234" y="1256673"/>
                  </a:lnTo>
                  <a:lnTo>
                    <a:pt x="10162771" y="1256998"/>
                  </a:lnTo>
                  <a:cubicBezTo>
                    <a:pt x="10143263" y="1258624"/>
                    <a:pt x="10123594" y="1259274"/>
                    <a:pt x="10104087" y="1259274"/>
                  </a:cubicBezTo>
                  <a:cubicBezTo>
                    <a:pt x="10096446" y="1259274"/>
                    <a:pt x="10088806" y="1259274"/>
                    <a:pt x="10081328" y="1258949"/>
                  </a:cubicBezTo>
                  <a:lnTo>
                    <a:pt x="10081328" y="1258949"/>
                  </a:lnTo>
                  <a:close/>
                  <a:moveTo>
                    <a:pt x="10127983" y="353815"/>
                  </a:moveTo>
                  <a:cubicBezTo>
                    <a:pt x="10127170" y="352840"/>
                    <a:pt x="10126357" y="351864"/>
                    <a:pt x="10125707" y="350726"/>
                  </a:cubicBezTo>
                  <a:cubicBezTo>
                    <a:pt x="10123919" y="348125"/>
                    <a:pt x="10122293" y="345199"/>
                    <a:pt x="10120668" y="342436"/>
                  </a:cubicBezTo>
                  <a:cubicBezTo>
                    <a:pt x="10119042" y="339672"/>
                    <a:pt x="10117579" y="336746"/>
                    <a:pt x="10115953" y="333983"/>
                  </a:cubicBezTo>
                  <a:cubicBezTo>
                    <a:pt x="10109451" y="322278"/>
                    <a:pt x="10102949" y="310737"/>
                    <a:pt x="10096284" y="299032"/>
                  </a:cubicBezTo>
                  <a:cubicBezTo>
                    <a:pt x="10091244" y="290092"/>
                    <a:pt x="10086043" y="281151"/>
                    <a:pt x="10081003" y="272210"/>
                  </a:cubicBezTo>
                  <a:cubicBezTo>
                    <a:pt x="10078239" y="267496"/>
                    <a:pt x="10075639" y="262781"/>
                    <a:pt x="10073037" y="257905"/>
                  </a:cubicBezTo>
                  <a:cubicBezTo>
                    <a:pt x="10071737" y="255629"/>
                    <a:pt x="10070599" y="253353"/>
                    <a:pt x="10069624" y="251240"/>
                  </a:cubicBezTo>
                  <a:cubicBezTo>
                    <a:pt x="10068486" y="248964"/>
                    <a:pt x="10067185" y="246363"/>
                    <a:pt x="10067348" y="243762"/>
                  </a:cubicBezTo>
                  <a:lnTo>
                    <a:pt x="10067348" y="243762"/>
                  </a:lnTo>
                  <a:cubicBezTo>
                    <a:pt x="10067348" y="243762"/>
                    <a:pt x="10067348" y="243274"/>
                    <a:pt x="10067348" y="243112"/>
                  </a:cubicBezTo>
                  <a:lnTo>
                    <a:pt x="10067348" y="243112"/>
                  </a:lnTo>
                  <a:cubicBezTo>
                    <a:pt x="10067836" y="239860"/>
                    <a:pt x="10070274" y="237585"/>
                    <a:pt x="10073525" y="237422"/>
                  </a:cubicBezTo>
                  <a:cubicBezTo>
                    <a:pt x="10076451" y="237422"/>
                    <a:pt x="10079377" y="239698"/>
                    <a:pt x="10079703" y="242624"/>
                  </a:cubicBezTo>
                  <a:cubicBezTo>
                    <a:pt x="10080515" y="244737"/>
                    <a:pt x="10081653" y="246688"/>
                    <a:pt x="10082629" y="248639"/>
                  </a:cubicBezTo>
                  <a:lnTo>
                    <a:pt x="10082303" y="247826"/>
                  </a:lnTo>
                  <a:cubicBezTo>
                    <a:pt x="10088643" y="259530"/>
                    <a:pt x="10095308" y="271072"/>
                    <a:pt x="10101973" y="282614"/>
                  </a:cubicBezTo>
                  <a:cubicBezTo>
                    <a:pt x="10108801" y="294643"/>
                    <a:pt x="10115628" y="306510"/>
                    <a:pt x="10122293" y="318540"/>
                  </a:cubicBezTo>
                  <a:cubicBezTo>
                    <a:pt x="10124244" y="322116"/>
                    <a:pt x="10126195" y="325692"/>
                    <a:pt x="10128145" y="329106"/>
                  </a:cubicBezTo>
                  <a:cubicBezTo>
                    <a:pt x="10128145" y="317889"/>
                    <a:pt x="10128145" y="306673"/>
                    <a:pt x="10127983" y="295456"/>
                  </a:cubicBezTo>
                  <a:cubicBezTo>
                    <a:pt x="10127658" y="267658"/>
                    <a:pt x="10127333" y="239860"/>
                    <a:pt x="10126520" y="212225"/>
                  </a:cubicBezTo>
                  <a:cubicBezTo>
                    <a:pt x="10126357" y="205235"/>
                    <a:pt x="10126032" y="198408"/>
                    <a:pt x="10125869" y="191418"/>
                  </a:cubicBezTo>
                  <a:cubicBezTo>
                    <a:pt x="10122943" y="189467"/>
                    <a:pt x="10121155" y="185728"/>
                    <a:pt x="10119367" y="182639"/>
                  </a:cubicBezTo>
                  <a:cubicBezTo>
                    <a:pt x="10116279" y="177112"/>
                    <a:pt x="10113190" y="171585"/>
                    <a:pt x="10110264" y="166058"/>
                  </a:cubicBezTo>
                  <a:cubicBezTo>
                    <a:pt x="10104412" y="155492"/>
                    <a:pt x="10098397" y="144925"/>
                    <a:pt x="10092382" y="134522"/>
                  </a:cubicBezTo>
                  <a:cubicBezTo>
                    <a:pt x="10086043" y="123468"/>
                    <a:pt x="10079703" y="112576"/>
                    <a:pt x="10073851" y="101359"/>
                  </a:cubicBezTo>
                  <a:cubicBezTo>
                    <a:pt x="10073851" y="101522"/>
                    <a:pt x="10074175" y="101847"/>
                    <a:pt x="10074175" y="102172"/>
                  </a:cubicBezTo>
                  <a:cubicBezTo>
                    <a:pt x="10073200" y="100384"/>
                    <a:pt x="10072225" y="98433"/>
                    <a:pt x="10071249" y="96483"/>
                  </a:cubicBezTo>
                  <a:cubicBezTo>
                    <a:pt x="10069949" y="93556"/>
                    <a:pt x="10068323" y="90143"/>
                    <a:pt x="10069299" y="86892"/>
                  </a:cubicBezTo>
                  <a:cubicBezTo>
                    <a:pt x="10070111" y="83803"/>
                    <a:pt x="10072875" y="81364"/>
                    <a:pt x="10076126" y="81364"/>
                  </a:cubicBezTo>
                  <a:cubicBezTo>
                    <a:pt x="10077264" y="81364"/>
                    <a:pt x="10078239" y="81364"/>
                    <a:pt x="10079377" y="81690"/>
                  </a:cubicBezTo>
                  <a:cubicBezTo>
                    <a:pt x="10082141" y="82340"/>
                    <a:pt x="10084092" y="84941"/>
                    <a:pt x="10084092" y="87704"/>
                  </a:cubicBezTo>
                  <a:cubicBezTo>
                    <a:pt x="10084092" y="89005"/>
                    <a:pt x="10083767" y="90143"/>
                    <a:pt x="10083116" y="91118"/>
                  </a:cubicBezTo>
                  <a:cubicBezTo>
                    <a:pt x="10083767" y="92256"/>
                    <a:pt x="10084254" y="93556"/>
                    <a:pt x="10084905" y="94694"/>
                  </a:cubicBezTo>
                  <a:cubicBezTo>
                    <a:pt x="10091082" y="106399"/>
                    <a:pt x="10097747" y="117778"/>
                    <a:pt x="10104249" y="129157"/>
                  </a:cubicBezTo>
                  <a:cubicBezTo>
                    <a:pt x="10110914" y="140699"/>
                    <a:pt x="10117417" y="152241"/>
                    <a:pt x="10123919" y="163945"/>
                  </a:cubicBezTo>
                  <a:lnTo>
                    <a:pt x="10124894" y="165896"/>
                  </a:lnTo>
                  <a:cubicBezTo>
                    <a:pt x="10124407" y="152891"/>
                    <a:pt x="10123756" y="139886"/>
                    <a:pt x="10123106" y="126881"/>
                  </a:cubicBezTo>
                  <a:cubicBezTo>
                    <a:pt x="10121643" y="98921"/>
                    <a:pt x="10119530" y="71123"/>
                    <a:pt x="10117741" y="43325"/>
                  </a:cubicBezTo>
                  <a:cubicBezTo>
                    <a:pt x="10117254" y="36173"/>
                    <a:pt x="10116766" y="28858"/>
                    <a:pt x="10116441" y="21705"/>
                  </a:cubicBezTo>
                  <a:cubicBezTo>
                    <a:pt x="10116441" y="17641"/>
                    <a:pt x="10116279" y="13740"/>
                    <a:pt x="10116279" y="9676"/>
                  </a:cubicBezTo>
                  <a:cubicBezTo>
                    <a:pt x="10116279" y="7887"/>
                    <a:pt x="10116116" y="5774"/>
                    <a:pt x="10116766" y="3986"/>
                  </a:cubicBezTo>
                  <a:cubicBezTo>
                    <a:pt x="10118067" y="572"/>
                    <a:pt x="10122293" y="-1053"/>
                    <a:pt x="10125545" y="735"/>
                  </a:cubicBezTo>
                  <a:cubicBezTo>
                    <a:pt x="10126683" y="1385"/>
                    <a:pt x="10127658" y="2360"/>
                    <a:pt x="10128308" y="3661"/>
                  </a:cubicBezTo>
                  <a:cubicBezTo>
                    <a:pt x="10128796" y="4799"/>
                    <a:pt x="10128796" y="5937"/>
                    <a:pt x="10128958" y="7075"/>
                  </a:cubicBezTo>
                  <a:cubicBezTo>
                    <a:pt x="10128958" y="8700"/>
                    <a:pt x="10128958" y="10326"/>
                    <a:pt x="10128958" y="11951"/>
                  </a:cubicBezTo>
                  <a:cubicBezTo>
                    <a:pt x="10128958" y="15365"/>
                    <a:pt x="10129121" y="18779"/>
                    <a:pt x="10129283" y="22193"/>
                  </a:cubicBezTo>
                  <a:cubicBezTo>
                    <a:pt x="10129609" y="28858"/>
                    <a:pt x="10130096" y="35360"/>
                    <a:pt x="10130421" y="42025"/>
                  </a:cubicBezTo>
                  <a:cubicBezTo>
                    <a:pt x="10131397" y="56330"/>
                    <a:pt x="10132372" y="70798"/>
                    <a:pt x="10133347" y="85103"/>
                  </a:cubicBezTo>
                  <a:cubicBezTo>
                    <a:pt x="10135135" y="112413"/>
                    <a:pt x="10136761" y="139724"/>
                    <a:pt x="10137899" y="167196"/>
                  </a:cubicBezTo>
                  <a:cubicBezTo>
                    <a:pt x="10139362" y="164920"/>
                    <a:pt x="10140988" y="162644"/>
                    <a:pt x="10142451" y="160369"/>
                  </a:cubicBezTo>
                  <a:cubicBezTo>
                    <a:pt x="10146352" y="154354"/>
                    <a:pt x="10150253" y="148502"/>
                    <a:pt x="10154155" y="142487"/>
                  </a:cubicBezTo>
                  <a:cubicBezTo>
                    <a:pt x="10154968" y="141349"/>
                    <a:pt x="10155618" y="140211"/>
                    <a:pt x="10156431" y="139073"/>
                  </a:cubicBezTo>
                  <a:lnTo>
                    <a:pt x="10155943" y="139724"/>
                  </a:lnTo>
                  <a:cubicBezTo>
                    <a:pt x="10162283" y="129645"/>
                    <a:pt x="10168785" y="119729"/>
                    <a:pt x="10175451" y="109812"/>
                  </a:cubicBezTo>
                  <a:cubicBezTo>
                    <a:pt x="10177239" y="107212"/>
                    <a:pt x="10180977" y="106561"/>
                    <a:pt x="10183579" y="108024"/>
                  </a:cubicBezTo>
                  <a:cubicBezTo>
                    <a:pt x="10186505" y="109650"/>
                    <a:pt x="10187967" y="113714"/>
                    <a:pt x="10186017" y="116640"/>
                  </a:cubicBezTo>
                  <a:cubicBezTo>
                    <a:pt x="10184716" y="118753"/>
                    <a:pt x="10183416" y="120867"/>
                    <a:pt x="10181953" y="122980"/>
                  </a:cubicBezTo>
                  <a:lnTo>
                    <a:pt x="10181953" y="122655"/>
                  </a:lnTo>
                  <a:cubicBezTo>
                    <a:pt x="10181465" y="123793"/>
                    <a:pt x="10180815" y="124768"/>
                    <a:pt x="10180165" y="125906"/>
                  </a:cubicBezTo>
                  <a:cubicBezTo>
                    <a:pt x="10179839" y="126394"/>
                    <a:pt x="10179677" y="126719"/>
                    <a:pt x="10179352" y="127206"/>
                  </a:cubicBezTo>
                  <a:cubicBezTo>
                    <a:pt x="10175288" y="133709"/>
                    <a:pt x="10171061" y="140211"/>
                    <a:pt x="10166835" y="146714"/>
                  </a:cubicBezTo>
                  <a:lnTo>
                    <a:pt x="10167323" y="146063"/>
                  </a:lnTo>
                  <a:cubicBezTo>
                    <a:pt x="10166509" y="147364"/>
                    <a:pt x="10165697" y="148664"/>
                    <a:pt x="10164884" y="149965"/>
                  </a:cubicBezTo>
                  <a:cubicBezTo>
                    <a:pt x="10157894" y="161019"/>
                    <a:pt x="10150741" y="172073"/>
                    <a:pt x="10142939" y="182802"/>
                  </a:cubicBezTo>
                  <a:cubicBezTo>
                    <a:pt x="10141638" y="184590"/>
                    <a:pt x="10140337" y="186378"/>
                    <a:pt x="10138875" y="188166"/>
                  </a:cubicBezTo>
                  <a:lnTo>
                    <a:pt x="10138875" y="188492"/>
                  </a:lnTo>
                  <a:cubicBezTo>
                    <a:pt x="10139362" y="209949"/>
                    <a:pt x="10139850" y="231570"/>
                    <a:pt x="10140337" y="253028"/>
                  </a:cubicBezTo>
                  <a:cubicBezTo>
                    <a:pt x="10140663" y="266845"/>
                    <a:pt x="10140663" y="280663"/>
                    <a:pt x="10140825" y="294481"/>
                  </a:cubicBezTo>
                  <a:cubicBezTo>
                    <a:pt x="10140988" y="308623"/>
                    <a:pt x="10141150" y="322929"/>
                    <a:pt x="10141150" y="337071"/>
                  </a:cubicBezTo>
                  <a:cubicBezTo>
                    <a:pt x="10143101" y="334796"/>
                    <a:pt x="10145052" y="332520"/>
                    <a:pt x="10147003" y="330406"/>
                  </a:cubicBezTo>
                  <a:cubicBezTo>
                    <a:pt x="10151391" y="325367"/>
                    <a:pt x="10155943" y="320490"/>
                    <a:pt x="10160332" y="315613"/>
                  </a:cubicBezTo>
                  <a:cubicBezTo>
                    <a:pt x="10169436" y="305697"/>
                    <a:pt x="10178701" y="295781"/>
                    <a:pt x="10188455" y="286353"/>
                  </a:cubicBezTo>
                  <a:cubicBezTo>
                    <a:pt x="10189268" y="285540"/>
                    <a:pt x="10189918" y="284890"/>
                    <a:pt x="10190731" y="284239"/>
                  </a:cubicBezTo>
                  <a:lnTo>
                    <a:pt x="10190893" y="284239"/>
                  </a:lnTo>
                  <a:lnTo>
                    <a:pt x="10191219" y="283752"/>
                  </a:lnTo>
                  <a:lnTo>
                    <a:pt x="10191219" y="283752"/>
                  </a:lnTo>
                  <a:cubicBezTo>
                    <a:pt x="10192357" y="282776"/>
                    <a:pt x="10193332" y="281801"/>
                    <a:pt x="10194470" y="280826"/>
                  </a:cubicBezTo>
                  <a:cubicBezTo>
                    <a:pt x="10196746" y="278712"/>
                    <a:pt x="10200647" y="279037"/>
                    <a:pt x="10202761" y="281151"/>
                  </a:cubicBezTo>
                  <a:cubicBezTo>
                    <a:pt x="10205199" y="283427"/>
                    <a:pt x="10205524" y="287816"/>
                    <a:pt x="10202923" y="290092"/>
                  </a:cubicBezTo>
                  <a:cubicBezTo>
                    <a:pt x="10193169" y="299520"/>
                    <a:pt x="10183579" y="309111"/>
                    <a:pt x="10174475" y="319027"/>
                  </a:cubicBezTo>
                  <a:cubicBezTo>
                    <a:pt x="10169923" y="324067"/>
                    <a:pt x="10165209" y="329106"/>
                    <a:pt x="10160820" y="334145"/>
                  </a:cubicBezTo>
                  <a:cubicBezTo>
                    <a:pt x="10156268" y="339185"/>
                    <a:pt x="10151879" y="344224"/>
                    <a:pt x="10147490" y="349263"/>
                  </a:cubicBezTo>
                  <a:cubicBezTo>
                    <a:pt x="10146515" y="350401"/>
                    <a:pt x="10145539" y="351377"/>
                    <a:pt x="10144564" y="352515"/>
                  </a:cubicBezTo>
                  <a:cubicBezTo>
                    <a:pt x="10143589" y="353652"/>
                    <a:pt x="10142451" y="354628"/>
                    <a:pt x="10141150" y="355603"/>
                  </a:cubicBezTo>
                  <a:cubicBezTo>
                    <a:pt x="10141150" y="377224"/>
                    <a:pt x="10141150" y="399007"/>
                    <a:pt x="10140825" y="420627"/>
                  </a:cubicBezTo>
                  <a:cubicBezTo>
                    <a:pt x="10140337" y="448588"/>
                    <a:pt x="10140337" y="476710"/>
                    <a:pt x="10140012" y="504671"/>
                  </a:cubicBezTo>
                  <a:cubicBezTo>
                    <a:pt x="10140012" y="519139"/>
                    <a:pt x="10140012" y="533769"/>
                    <a:pt x="10139525" y="548237"/>
                  </a:cubicBezTo>
                  <a:cubicBezTo>
                    <a:pt x="10139525" y="551813"/>
                    <a:pt x="10136761" y="554739"/>
                    <a:pt x="10133022" y="554902"/>
                  </a:cubicBezTo>
                  <a:lnTo>
                    <a:pt x="10133022" y="554902"/>
                  </a:lnTo>
                  <a:cubicBezTo>
                    <a:pt x="10129609" y="554902"/>
                    <a:pt x="10126520" y="551976"/>
                    <a:pt x="10126520" y="548399"/>
                  </a:cubicBezTo>
                  <a:cubicBezTo>
                    <a:pt x="10126520" y="520439"/>
                    <a:pt x="10126683" y="492479"/>
                    <a:pt x="10127170" y="464681"/>
                  </a:cubicBezTo>
                  <a:cubicBezTo>
                    <a:pt x="10127495" y="436396"/>
                    <a:pt x="10127983" y="408110"/>
                    <a:pt x="10128145" y="379662"/>
                  </a:cubicBezTo>
                  <a:cubicBezTo>
                    <a:pt x="10128145" y="371209"/>
                    <a:pt x="10128145" y="362756"/>
                    <a:pt x="10128145" y="354140"/>
                  </a:cubicBezTo>
                  <a:lnTo>
                    <a:pt x="10128145" y="354140"/>
                  </a:lnTo>
                  <a:close/>
                  <a:moveTo>
                    <a:pt x="475658" y="2235447"/>
                  </a:moveTo>
                  <a:cubicBezTo>
                    <a:pt x="473870" y="2233659"/>
                    <a:pt x="472569" y="2231220"/>
                    <a:pt x="471594" y="2228945"/>
                  </a:cubicBezTo>
                  <a:cubicBezTo>
                    <a:pt x="470293" y="2225531"/>
                    <a:pt x="469481" y="2221955"/>
                    <a:pt x="468668" y="2218541"/>
                  </a:cubicBezTo>
                  <a:cubicBezTo>
                    <a:pt x="467042" y="2212038"/>
                    <a:pt x="465254" y="2205536"/>
                    <a:pt x="463303" y="2199197"/>
                  </a:cubicBezTo>
                  <a:cubicBezTo>
                    <a:pt x="461515" y="2193181"/>
                    <a:pt x="459890" y="2187330"/>
                    <a:pt x="457939" y="2181315"/>
                  </a:cubicBezTo>
                  <a:cubicBezTo>
                    <a:pt x="457126" y="2178551"/>
                    <a:pt x="456151" y="2175788"/>
                    <a:pt x="455338" y="2173024"/>
                  </a:cubicBezTo>
                  <a:cubicBezTo>
                    <a:pt x="454200" y="2169611"/>
                    <a:pt x="452249" y="2165709"/>
                    <a:pt x="454037" y="2162295"/>
                  </a:cubicBezTo>
                  <a:cubicBezTo>
                    <a:pt x="456313" y="2158068"/>
                    <a:pt x="462328" y="2158068"/>
                    <a:pt x="464929" y="2161970"/>
                  </a:cubicBezTo>
                  <a:cubicBezTo>
                    <a:pt x="465579" y="2163108"/>
                    <a:pt x="465904" y="2164408"/>
                    <a:pt x="466392" y="2165709"/>
                  </a:cubicBezTo>
                  <a:cubicBezTo>
                    <a:pt x="466880" y="2167010"/>
                    <a:pt x="467205" y="2168148"/>
                    <a:pt x="467692" y="2169448"/>
                  </a:cubicBezTo>
                  <a:cubicBezTo>
                    <a:pt x="468505" y="2172049"/>
                    <a:pt x="469481" y="2174650"/>
                    <a:pt x="470293" y="2177251"/>
                  </a:cubicBezTo>
                  <a:cubicBezTo>
                    <a:pt x="471919" y="2182452"/>
                    <a:pt x="473545" y="2187654"/>
                    <a:pt x="475008" y="2192856"/>
                  </a:cubicBezTo>
                  <a:cubicBezTo>
                    <a:pt x="476471" y="2197896"/>
                    <a:pt x="477934" y="2203098"/>
                    <a:pt x="479397" y="2208300"/>
                  </a:cubicBezTo>
                  <a:cubicBezTo>
                    <a:pt x="480372" y="2211876"/>
                    <a:pt x="481185" y="2215290"/>
                    <a:pt x="482160" y="2218866"/>
                  </a:cubicBezTo>
                  <a:cubicBezTo>
                    <a:pt x="499554" y="2173349"/>
                    <a:pt x="516786" y="2127995"/>
                    <a:pt x="533692" y="2082316"/>
                  </a:cubicBezTo>
                  <a:cubicBezTo>
                    <a:pt x="536780" y="2074025"/>
                    <a:pt x="539869" y="2065734"/>
                    <a:pt x="543120" y="2057444"/>
                  </a:cubicBezTo>
                  <a:cubicBezTo>
                    <a:pt x="542795" y="2056306"/>
                    <a:pt x="542633" y="2055168"/>
                    <a:pt x="542307" y="2054030"/>
                  </a:cubicBezTo>
                  <a:cubicBezTo>
                    <a:pt x="541007" y="2047528"/>
                    <a:pt x="539869" y="2040863"/>
                    <a:pt x="538731" y="2034198"/>
                  </a:cubicBezTo>
                  <a:cubicBezTo>
                    <a:pt x="536780" y="2022981"/>
                    <a:pt x="535317" y="2011764"/>
                    <a:pt x="533692" y="2000385"/>
                  </a:cubicBezTo>
                  <a:cubicBezTo>
                    <a:pt x="532879" y="1994371"/>
                    <a:pt x="532229" y="1988356"/>
                    <a:pt x="531578" y="1982341"/>
                  </a:cubicBezTo>
                  <a:cubicBezTo>
                    <a:pt x="531253" y="1979415"/>
                    <a:pt x="531091" y="1976489"/>
                    <a:pt x="530928" y="1973400"/>
                  </a:cubicBezTo>
                  <a:cubicBezTo>
                    <a:pt x="530928" y="1971775"/>
                    <a:pt x="530928" y="1970149"/>
                    <a:pt x="530928" y="1968524"/>
                  </a:cubicBezTo>
                  <a:cubicBezTo>
                    <a:pt x="530928" y="1966735"/>
                    <a:pt x="531741" y="1965110"/>
                    <a:pt x="533042" y="1963809"/>
                  </a:cubicBezTo>
                  <a:cubicBezTo>
                    <a:pt x="533529" y="1963322"/>
                    <a:pt x="533854" y="1962834"/>
                    <a:pt x="534505" y="1962509"/>
                  </a:cubicBezTo>
                  <a:cubicBezTo>
                    <a:pt x="537431" y="1960558"/>
                    <a:pt x="541332" y="1961859"/>
                    <a:pt x="543120" y="1964460"/>
                  </a:cubicBezTo>
                  <a:cubicBezTo>
                    <a:pt x="543120" y="1964460"/>
                    <a:pt x="543120" y="1964622"/>
                    <a:pt x="543608" y="1965272"/>
                  </a:cubicBezTo>
                  <a:lnTo>
                    <a:pt x="543608" y="1965272"/>
                  </a:lnTo>
                  <a:cubicBezTo>
                    <a:pt x="543608" y="1965272"/>
                    <a:pt x="543770" y="1966085"/>
                    <a:pt x="543933" y="1966410"/>
                  </a:cubicBezTo>
                  <a:lnTo>
                    <a:pt x="543933" y="1966410"/>
                  </a:lnTo>
                  <a:lnTo>
                    <a:pt x="543933" y="1966898"/>
                  </a:lnTo>
                  <a:cubicBezTo>
                    <a:pt x="543933" y="1966898"/>
                    <a:pt x="543933" y="1968686"/>
                    <a:pt x="543933" y="1969336"/>
                  </a:cubicBezTo>
                  <a:cubicBezTo>
                    <a:pt x="543933" y="1969499"/>
                    <a:pt x="543933" y="1969824"/>
                    <a:pt x="543770" y="1969987"/>
                  </a:cubicBezTo>
                  <a:cubicBezTo>
                    <a:pt x="543770" y="1972100"/>
                    <a:pt x="543770" y="1974213"/>
                    <a:pt x="544096" y="1976326"/>
                  </a:cubicBezTo>
                  <a:lnTo>
                    <a:pt x="544096" y="1976326"/>
                  </a:lnTo>
                  <a:cubicBezTo>
                    <a:pt x="545234" y="1989169"/>
                    <a:pt x="547184" y="2002173"/>
                    <a:pt x="548972" y="2015178"/>
                  </a:cubicBezTo>
                  <a:cubicBezTo>
                    <a:pt x="549948" y="2021681"/>
                    <a:pt x="550923" y="2028020"/>
                    <a:pt x="551898" y="2034360"/>
                  </a:cubicBezTo>
                  <a:cubicBezTo>
                    <a:pt x="554662" y="2027045"/>
                    <a:pt x="557588" y="2019730"/>
                    <a:pt x="560514" y="2012415"/>
                  </a:cubicBezTo>
                  <a:cubicBezTo>
                    <a:pt x="565554" y="1999735"/>
                    <a:pt x="570593" y="1987055"/>
                    <a:pt x="575795" y="1974376"/>
                  </a:cubicBezTo>
                  <a:cubicBezTo>
                    <a:pt x="580672" y="1962509"/>
                    <a:pt x="585874" y="1950967"/>
                    <a:pt x="591075" y="1939425"/>
                  </a:cubicBezTo>
                  <a:cubicBezTo>
                    <a:pt x="601642" y="1915854"/>
                    <a:pt x="612858" y="1892608"/>
                    <a:pt x="624238" y="1869362"/>
                  </a:cubicBezTo>
                  <a:cubicBezTo>
                    <a:pt x="630740" y="1856195"/>
                    <a:pt x="637405" y="1843352"/>
                    <a:pt x="644395" y="1830510"/>
                  </a:cubicBezTo>
                  <a:lnTo>
                    <a:pt x="643745" y="1830185"/>
                  </a:lnTo>
                  <a:cubicBezTo>
                    <a:pt x="639031" y="1827909"/>
                    <a:pt x="637405" y="1822545"/>
                    <a:pt x="635942" y="1817830"/>
                  </a:cubicBezTo>
                  <a:cubicBezTo>
                    <a:pt x="634154" y="1811816"/>
                    <a:pt x="633178" y="1805638"/>
                    <a:pt x="632366" y="1799299"/>
                  </a:cubicBezTo>
                  <a:cubicBezTo>
                    <a:pt x="630578" y="1785969"/>
                    <a:pt x="629277" y="1772639"/>
                    <a:pt x="627814" y="1759309"/>
                  </a:cubicBezTo>
                  <a:cubicBezTo>
                    <a:pt x="627001" y="1752481"/>
                    <a:pt x="626351" y="1745816"/>
                    <a:pt x="625538" y="1738989"/>
                  </a:cubicBezTo>
                  <a:cubicBezTo>
                    <a:pt x="624888" y="1732486"/>
                    <a:pt x="624075" y="1725821"/>
                    <a:pt x="623750" y="1719156"/>
                  </a:cubicBezTo>
                  <a:cubicBezTo>
                    <a:pt x="623587" y="1715905"/>
                    <a:pt x="622937" y="1711841"/>
                    <a:pt x="625538" y="1709240"/>
                  </a:cubicBezTo>
                  <a:cubicBezTo>
                    <a:pt x="628139" y="1706639"/>
                    <a:pt x="632853" y="1706314"/>
                    <a:pt x="635129" y="1709565"/>
                  </a:cubicBezTo>
                  <a:cubicBezTo>
                    <a:pt x="636267" y="1711028"/>
                    <a:pt x="636592" y="1712817"/>
                    <a:pt x="636430" y="1714442"/>
                  </a:cubicBezTo>
                  <a:lnTo>
                    <a:pt x="636430" y="1714442"/>
                  </a:lnTo>
                  <a:cubicBezTo>
                    <a:pt x="636430" y="1716068"/>
                    <a:pt x="636430" y="1717693"/>
                    <a:pt x="636755" y="1719319"/>
                  </a:cubicBezTo>
                  <a:lnTo>
                    <a:pt x="636755" y="1719319"/>
                  </a:lnTo>
                  <a:cubicBezTo>
                    <a:pt x="637893" y="1732324"/>
                    <a:pt x="639518" y="1745491"/>
                    <a:pt x="640981" y="1758659"/>
                  </a:cubicBezTo>
                  <a:cubicBezTo>
                    <a:pt x="642444" y="1771663"/>
                    <a:pt x="643582" y="1784831"/>
                    <a:pt x="645370" y="1797836"/>
                  </a:cubicBezTo>
                  <a:cubicBezTo>
                    <a:pt x="645858" y="1801900"/>
                    <a:pt x="646508" y="1805801"/>
                    <a:pt x="647321" y="1809865"/>
                  </a:cubicBezTo>
                  <a:cubicBezTo>
                    <a:pt x="647809" y="1812303"/>
                    <a:pt x="648622" y="1814579"/>
                    <a:pt x="649272" y="1817018"/>
                  </a:cubicBezTo>
                  <a:cubicBezTo>
                    <a:pt x="649434" y="1817668"/>
                    <a:pt x="649760" y="1818156"/>
                    <a:pt x="650085" y="1818806"/>
                  </a:cubicBezTo>
                  <a:lnTo>
                    <a:pt x="650085" y="1818806"/>
                  </a:lnTo>
                  <a:lnTo>
                    <a:pt x="650410" y="1819131"/>
                  </a:lnTo>
                  <a:lnTo>
                    <a:pt x="650572" y="1819131"/>
                  </a:lnTo>
                  <a:cubicBezTo>
                    <a:pt x="653824" y="1813279"/>
                    <a:pt x="657075" y="1807427"/>
                    <a:pt x="660326" y="1801574"/>
                  </a:cubicBezTo>
                  <a:cubicBezTo>
                    <a:pt x="672843" y="1778979"/>
                    <a:pt x="685685" y="1756708"/>
                    <a:pt x="698528" y="1734437"/>
                  </a:cubicBezTo>
                  <a:cubicBezTo>
                    <a:pt x="711858" y="1711191"/>
                    <a:pt x="725187" y="1687782"/>
                    <a:pt x="738355" y="1664374"/>
                  </a:cubicBezTo>
                  <a:cubicBezTo>
                    <a:pt x="742094" y="1657709"/>
                    <a:pt x="745995" y="1651044"/>
                    <a:pt x="749734" y="1644379"/>
                  </a:cubicBezTo>
                  <a:cubicBezTo>
                    <a:pt x="749409" y="1644054"/>
                    <a:pt x="749084" y="1643729"/>
                    <a:pt x="748759" y="1643404"/>
                  </a:cubicBezTo>
                  <a:cubicBezTo>
                    <a:pt x="747621" y="1642266"/>
                    <a:pt x="747133" y="1640477"/>
                    <a:pt x="746808" y="1639014"/>
                  </a:cubicBezTo>
                  <a:cubicBezTo>
                    <a:pt x="745833" y="1636088"/>
                    <a:pt x="745345" y="1633162"/>
                    <a:pt x="744695" y="1630074"/>
                  </a:cubicBezTo>
                  <a:cubicBezTo>
                    <a:pt x="744044" y="1626822"/>
                    <a:pt x="743394" y="1623734"/>
                    <a:pt x="742744" y="1620483"/>
                  </a:cubicBezTo>
                  <a:cubicBezTo>
                    <a:pt x="741443" y="1614143"/>
                    <a:pt x="740305" y="1607803"/>
                    <a:pt x="739168" y="1601463"/>
                  </a:cubicBezTo>
                  <a:cubicBezTo>
                    <a:pt x="736079" y="1584882"/>
                    <a:pt x="732828" y="1568301"/>
                    <a:pt x="729251" y="1551720"/>
                  </a:cubicBezTo>
                  <a:cubicBezTo>
                    <a:pt x="728601" y="1548957"/>
                    <a:pt x="728113" y="1546193"/>
                    <a:pt x="727463" y="1543592"/>
                  </a:cubicBezTo>
                  <a:cubicBezTo>
                    <a:pt x="725838" y="1536602"/>
                    <a:pt x="724212" y="1529774"/>
                    <a:pt x="722424" y="1522784"/>
                  </a:cubicBezTo>
                  <a:cubicBezTo>
                    <a:pt x="720636" y="1516282"/>
                    <a:pt x="718685" y="1509942"/>
                    <a:pt x="716734" y="1503439"/>
                  </a:cubicBezTo>
                  <a:cubicBezTo>
                    <a:pt x="715759" y="1500513"/>
                    <a:pt x="717385" y="1497262"/>
                    <a:pt x="720148" y="1495962"/>
                  </a:cubicBezTo>
                  <a:cubicBezTo>
                    <a:pt x="722912" y="1494824"/>
                    <a:pt x="726488" y="1495636"/>
                    <a:pt x="727951" y="1498400"/>
                  </a:cubicBezTo>
                  <a:cubicBezTo>
                    <a:pt x="728764" y="1499863"/>
                    <a:pt x="729251" y="1501489"/>
                    <a:pt x="729739" y="1503114"/>
                  </a:cubicBezTo>
                  <a:cubicBezTo>
                    <a:pt x="730389" y="1504902"/>
                    <a:pt x="730877" y="1506691"/>
                    <a:pt x="731527" y="1508479"/>
                  </a:cubicBezTo>
                  <a:cubicBezTo>
                    <a:pt x="732340" y="1511405"/>
                    <a:pt x="733315" y="1514331"/>
                    <a:pt x="733966" y="1517094"/>
                  </a:cubicBezTo>
                  <a:cubicBezTo>
                    <a:pt x="735916" y="1524247"/>
                    <a:pt x="737705" y="1531400"/>
                    <a:pt x="739330" y="1538715"/>
                  </a:cubicBezTo>
                  <a:cubicBezTo>
                    <a:pt x="742419" y="1551720"/>
                    <a:pt x="745020" y="1564887"/>
                    <a:pt x="747621" y="1578054"/>
                  </a:cubicBezTo>
                  <a:cubicBezTo>
                    <a:pt x="749246" y="1586508"/>
                    <a:pt x="750872" y="1595123"/>
                    <a:pt x="752497" y="1603576"/>
                  </a:cubicBezTo>
                  <a:cubicBezTo>
                    <a:pt x="753961" y="1611542"/>
                    <a:pt x="755424" y="1619507"/>
                    <a:pt x="757212" y="1627473"/>
                  </a:cubicBezTo>
                  <a:cubicBezTo>
                    <a:pt x="757212" y="1627148"/>
                    <a:pt x="757212" y="1626822"/>
                    <a:pt x="757049" y="1626660"/>
                  </a:cubicBezTo>
                  <a:cubicBezTo>
                    <a:pt x="757374" y="1627798"/>
                    <a:pt x="757537" y="1629098"/>
                    <a:pt x="757862" y="1630237"/>
                  </a:cubicBezTo>
                  <a:cubicBezTo>
                    <a:pt x="763877" y="1619832"/>
                    <a:pt x="769891" y="1609266"/>
                    <a:pt x="776069" y="1598862"/>
                  </a:cubicBezTo>
                  <a:cubicBezTo>
                    <a:pt x="789073" y="1576754"/>
                    <a:pt x="802566" y="1554808"/>
                    <a:pt x="816546" y="1533188"/>
                  </a:cubicBezTo>
                  <a:cubicBezTo>
                    <a:pt x="828901" y="1514006"/>
                    <a:pt x="841093" y="1494986"/>
                    <a:pt x="853935" y="1476129"/>
                  </a:cubicBezTo>
                  <a:cubicBezTo>
                    <a:pt x="852634" y="1475154"/>
                    <a:pt x="851659" y="1473528"/>
                    <a:pt x="851497" y="1471903"/>
                  </a:cubicBezTo>
                  <a:cubicBezTo>
                    <a:pt x="851334" y="1470765"/>
                    <a:pt x="851497" y="1469627"/>
                    <a:pt x="851497" y="1468489"/>
                  </a:cubicBezTo>
                  <a:cubicBezTo>
                    <a:pt x="851984" y="1465075"/>
                    <a:pt x="852472" y="1461661"/>
                    <a:pt x="852960" y="1458085"/>
                  </a:cubicBezTo>
                  <a:cubicBezTo>
                    <a:pt x="853772" y="1451258"/>
                    <a:pt x="854423" y="1444268"/>
                    <a:pt x="855073" y="1437440"/>
                  </a:cubicBezTo>
                  <a:cubicBezTo>
                    <a:pt x="856373" y="1424110"/>
                    <a:pt x="857511" y="1410618"/>
                    <a:pt x="858487" y="1397125"/>
                  </a:cubicBezTo>
                  <a:cubicBezTo>
                    <a:pt x="859462" y="1382657"/>
                    <a:pt x="860437" y="1368352"/>
                    <a:pt x="861250" y="1353885"/>
                  </a:cubicBezTo>
                  <a:lnTo>
                    <a:pt x="861250" y="1353885"/>
                  </a:lnTo>
                  <a:cubicBezTo>
                    <a:pt x="861575" y="1349170"/>
                    <a:pt x="861738" y="1344293"/>
                    <a:pt x="862063" y="1339416"/>
                  </a:cubicBezTo>
                  <a:cubicBezTo>
                    <a:pt x="862225" y="1336165"/>
                    <a:pt x="865314" y="1333727"/>
                    <a:pt x="868403" y="1333727"/>
                  </a:cubicBezTo>
                  <a:cubicBezTo>
                    <a:pt x="871817" y="1333727"/>
                    <a:pt x="875068" y="1336653"/>
                    <a:pt x="874905" y="1340067"/>
                  </a:cubicBezTo>
                  <a:cubicBezTo>
                    <a:pt x="873930" y="1367702"/>
                    <a:pt x="871979" y="1395500"/>
                    <a:pt x="869541" y="1422973"/>
                  </a:cubicBezTo>
                  <a:cubicBezTo>
                    <a:pt x="868728" y="1431425"/>
                    <a:pt x="868078" y="1439878"/>
                    <a:pt x="867265" y="1448332"/>
                  </a:cubicBezTo>
                  <a:cubicBezTo>
                    <a:pt x="866940" y="1451745"/>
                    <a:pt x="866615" y="1455159"/>
                    <a:pt x="866127" y="1458410"/>
                  </a:cubicBezTo>
                  <a:cubicBezTo>
                    <a:pt x="879294" y="1439391"/>
                    <a:pt x="892462" y="1420371"/>
                    <a:pt x="905792" y="1401352"/>
                  </a:cubicBezTo>
                  <a:cubicBezTo>
                    <a:pt x="921235" y="1379081"/>
                    <a:pt x="936190" y="1356485"/>
                    <a:pt x="950821" y="1333565"/>
                  </a:cubicBezTo>
                  <a:cubicBezTo>
                    <a:pt x="964313" y="1311944"/>
                    <a:pt x="977643" y="1290323"/>
                    <a:pt x="990160" y="1268052"/>
                  </a:cubicBezTo>
                  <a:cubicBezTo>
                    <a:pt x="996825" y="1256186"/>
                    <a:pt x="1003328" y="1244319"/>
                    <a:pt x="1009505" y="1232289"/>
                  </a:cubicBezTo>
                  <a:cubicBezTo>
                    <a:pt x="1015194" y="1221235"/>
                    <a:pt x="1020884" y="1210019"/>
                    <a:pt x="1026574" y="1198964"/>
                  </a:cubicBezTo>
                  <a:cubicBezTo>
                    <a:pt x="1028849" y="1194738"/>
                    <a:pt x="1030963" y="1190674"/>
                    <a:pt x="1033401" y="1186610"/>
                  </a:cubicBezTo>
                  <a:cubicBezTo>
                    <a:pt x="1035352" y="1183359"/>
                    <a:pt x="1037303" y="1179945"/>
                    <a:pt x="1039741" y="1177019"/>
                  </a:cubicBezTo>
                  <a:cubicBezTo>
                    <a:pt x="1041854" y="1174255"/>
                    <a:pt x="1045593" y="1173605"/>
                    <a:pt x="1048519" y="1175718"/>
                  </a:cubicBezTo>
                  <a:cubicBezTo>
                    <a:pt x="1051283" y="1177832"/>
                    <a:pt x="1051771" y="1181571"/>
                    <a:pt x="1049820" y="1184497"/>
                  </a:cubicBezTo>
                  <a:cubicBezTo>
                    <a:pt x="1049332" y="1185309"/>
                    <a:pt x="1048682" y="1186285"/>
                    <a:pt x="1048194" y="1187098"/>
                  </a:cubicBezTo>
                  <a:lnTo>
                    <a:pt x="1048194" y="1187098"/>
                  </a:lnTo>
                  <a:cubicBezTo>
                    <a:pt x="1041854" y="1197014"/>
                    <a:pt x="1036652" y="1207743"/>
                    <a:pt x="1031450" y="1218309"/>
                  </a:cubicBezTo>
                  <a:cubicBezTo>
                    <a:pt x="1025598" y="1229851"/>
                    <a:pt x="1019746" y="1241230"/>
                    <a:pt x="1013731" y="1252609"/>
                  </a:cubicBezTo>
                  <a:cubicBezTo>
                    <a:pt x="1001539" y="1275693"/>
                    <a:pt x="988209" y="1298126"/>
                    <a:pt x="974554" y="1320397"/>
                  </a:cubicBezTo>
                  <a:cubicBezTo>
                    <a:pt x="961387" y="1342017"/>
                    <a:pt x="947569" y="1363313"/>
                    <a:pt x="933427" y="1384283"/>
                  </a:cubicBezTo>
                  <a:cubicBezTo>
                    <a:pt x="918959" y="1405741"/>
                    <a:pt x="904003" y="1426711"/>
                    <a:pt x="889373" y="1448006"/>
                  </a:cubicBezTo>
                  <a:cubicBezTo>
                    <a:pt x="887097" y="1451421"/>
                    <a:pt x="884821" y="1454671"/>
                    <a:pt x="882383" y="1458085"/>
                  </a:cubicBezTo>
                  <a:cubicBezTo>
                    <a:pt x="888073" y="1455322"/>
                    <a:pt x="893762" y="1452883"/>
                    <a:pt x="899614" y="1450445"/>
                  </a:cubicBezTo>
                  <a:cubicBezTo>
                    <a:pt x="912457" y="1444918"/>
                    <a:pt x="925299" y="1439553"/>
                    <a:pt x="938304" y="1434026"/>
                  </a:cubicBezTo>
                  <a:cubicBezTo>
                    <a:pt x="963013" y="1423460"/>
                    <a:pt x="987722" y="1412893"/>
                    <a:pt x="1012593" y="1402490"/>
                  </a:cubicBezTo>
                  <a:cubicBezTo>
                    <a:pt x="1018608" y="1400051"/>
                    <a:pt x="1024460" y="1397450"/>
                    <a:pt x="1030475" y="1395012"/>
                  </a:cubicBezTo>
                  <a:cubicBezTo>
                    <a:pt x="1033726" y="1393711"/>
                    <a:pt x="1037465" y="1395012"/>
                    <a:pt x="1038928" y="1398263"/>
                  </a:cubicBezTo>
                  <a:cubicBezTo>
                    <a:pt x="1040391" y="1401352"/>
                    <a:pt x="1038928" y="1405253"/>
                    <a:pt x="1035677" y="1406717"/>
                  </a:cubicBezTo>
                  <a:cubicBezTo>
                    <a:pt x="1022997" y="1412243"/>
                    <a:pt x="1009993" y="1417445"/>
                    <a:pt x="997150" y="1422973"/>
                  </a:cubicBezTo>
                  <a:cubicBezTo>
                    <a:pt x="984471" y="1428337"/>
                    <a:pt x="971628" y="1433864"/>
                    <a:pt x="958949" y="1439391"/>
                  </a:cubicBezTo>
                  <a:cubicBezTo>
                    <a:pt x="945944" y="1444918"/>
                    <a:pt x="932939" y="1450445"/>
                    <a:pt x="919934" y="1455972"/>
                  </a:cubicBezTo>
                  <a:cubicBezTo>
                    <a:pt x="907580" y="1461174"/>
                    <a:pt x="895225" y="1466051"/>
                    <a:pt x="883196" y="1472065"/>
                  </a:cubicBezTo>
                  <a:lnTo>
                    <a:pt x="883196" y="1472065"/>
                  </a:lnTo>
                  <a:cubicBezTo>
                    <a:pt x="881733" y="1472878"/>
                    <a:pt x="880270" y="1473691"/>
                    <a:pt x="878969" y="1474666"/>
                  </a:cubicBezTo>
                  <a:lnTo>
                    <a:pt x="878807" y="1474666"/>
                  </a:lnTo>
                  <a:lnTo>
                    <a:pt x="878807" y="1475316"/>
                  </a:lnTo>
                  <a:cubicBezTo>
                    <a:pt x="878319" y="1478405"/>
                    <a:pt x="875718" y="1480681"/>
                    <a:pt x="872629" y="1480844"/>
                  </a:cubicBezTo>
                  <a:lnTo>
                    <a:pt x="872629" y="1480844"/>
                  </a:lnTo>
                  <a:cubicBezTo>
                    <a:pt x="871004" y="1480844"/>
                    <a:pt x="869378" y="1480193"/>
                    <a:pt x="868240" y="1479055"/>
                  </a:cubicBezTo>
                  <a:cubicBezTo>
                    <a:pt x="853447" y="1501001"/>
                    <a:pt x="838817" y="1523109"/>
                    <a:pt x="824512" y="1545542"/>
                  </a:cubicBezTo>
                  <a:lnTo>
                    <a:pt x="824837" y="1545055"/>
                  </a:lnTo>
                  <a:cubicBezTo>
                    <a:pt x="811344" y="1566188"/>
                    <a:pt x="798177" y="1587483"/>
                    <a:pt x="785660" y="1609266"/>
                  </a:cubicBezTo>
                  <a:cubicBezTo>
                    <a:pt x="781433" y="1616581"/>
                    <a:pt x="777207" y="1623734"/>
                    <a:pt x="773143" y="1631049"/>
                  </a:cubicBezTo>
                  <a:cubicBezTo>
                    <a:pt x="776556" y="1630074"/>
                    <a:pt x="779808" y="1629098"/>
                    <a:pt x="783221" y="1628123"/>
                  </a:cubicBezTo>
                  <a:cubicBezTo>
                    <a:pt x="789399" y="1626335"/>
                    <a:pt x="795576" y="1624221"/>
                    <a:pt x="801591" y="1622271"/>
                  </a:cubicBezTo>
                  <a:cubicBezTo>
                    <a:pt x="815083" y="1617719"/>
                    <a:pt x="828738" y="1613167"/>
                    <a:pt x="842231" y="1608291"/>
                  </a:cubicBezTo>
                  <a:cubicBezTo>
                    <a:pt x="851334" y="1605039"/>
                    <a:pt x="860437" y="1601789"/>
                    <a:pt x="869541" y="1598537"/>
                  </a:cubicBezTo>
                  <a:lnTo>
                    <a:pt x="869378" y="1598537"/>
                  </a:lnTo>
                  <a:cubicBezTo>
                    <a:pt x="871329" y="1597887"/>
                    <a:pt x="873280" y="1597236"/>
                    <a:pt x="875230" y="1596586"/>
                  </a:cubicBezTo>
                  <a:lnTo>
                    <a:pt x="875881" y="1596586"/>
                  </a:lnTo>
                  <a:cubicBezTo>
                    <a:pt x="877994" y="1595611"/>
                    <a:pt x="880270" y="1594798"/>
                    <a:pt x="882383" y="1593985"/>
                  </a:cubicBezTo>
                  <a:lnTo>
                    <a:pt x="882383" y="1593985"/>
                  </a:lnTo>
                  <a:cubicBezTo>
                    <a:pt x="884171" y="1593335"/>
                    <a:pt x="886122" y="1592685"/>
                    <a:pt x="887910" y="1592035"/>
                  </a:cubicBezTo>
                  <a:lnTo>
                    <a:pt x="888235" y="1592035"/>
                  </a:lnTo>
                  <a:cubicBezTo>
                    <a:pt x="889210" y="1591547"/>
                    <a:pt x="890023" y="1591222"/>
                    <a:pt x="890999" y="1590897"/>
                  </a:cubicBezTo>
                  <a:lnTo>
                    <a:pt x="890999" y="1590897"/>
                  </a:lnTo>
                  <a:cubicBezTo>
                    <a:pt x="893437" y="1590084"/>
                    <a:pt x="895713" y="1589271"/>
                    <a:pt x="898151" y="1588296"/>
                  </a:cubicBezTo>
                  <a:lnTo>
                    <a:pt x="897826" y="1588296"/>
                  </a:lnTo>
                  <a:cubicBezTo>
                    <a:pt x="899452" y="1587808"/>
                    <a:pt x="901077" y="1587158"/>
                    <a:pt x="902703" y="1586670"/>
                  </a:cubicBezTo>
                  <a:lnTo>
                    <a:pt x="902053" y="1586670"/>
                  </a:lnTo>
                  <a:cubicBezTo>
                    <a:pt x="908230" y="1584557"/>
                    <a:pt x="914407" y="1582281"/>
                    <a:pt x="920422" y="1579843"/>
                  </a:cubicBezTo>
                  <a:cubicBezTo>
                    <a:pt x="923673" y="1578542"/>
                    <a:pt x="927412" y="1579843"/>
                    <a:pt x="928875" y="1583094"/>
                  </a:cubicBezTo>
                  <a:cubicBezTo>
                    <a:pt x="930338" y="1586182"/>
                    <a:pt x="928875" y="1590409"/>
                    <a:pt x="925624" y="1591547"/>
                  </a:cubicBezTo>
                  <a:cubicBezTo>
                    <a:pt x="920585" y="1593498"/>
                    <a:pt x="915545" y="1595448"/>
                    <a:pt x="910506" y="1597236"/>
                  </a:cubicBezTo>
                  <a:lnTo>
                    <a:pt x="910506" y="1597236"/>
                  </a:lnTo>
                  <a:cubicBezTo>
                    <a:pt x="909368" y="1597562"/>
                    <a:pt x="908067" y="1598049"/>
                    <a:pt x="906929" y="1598537"/>
                  </a:cubicBezTo>
                  <a:lnTo>
                    <a:pt x="906929" y="1598537"/>
                  </a:lnTo>
                  <a:lnTo>
                    <a:pt x="906279" y="1598862"/>
                  </a:lnTo>
                  <a:lnTo>
                    <a:pt x="906279" y="1598862"/>
                  </a:lnTo>
                  <a:lnTo>
                    <a:pt x="905304" y="1599187"/>
                  </a:lnTo>
                  <a:lnTo>
                    <a:pt x="905466" y="1599187"/>
                  </a:lnTo>
                  <a:lnTo>
                    <a:pt x="903353" y="1599837"/>
                  </a:lnTo>
                  <a:lnTo>
                    <a:pt x="903353" y="1599837"/>
                  </a:lnTo>
                  <a:lnTo>
                    <a:pt x="902053" y="1600325"/>
                  </a:lnTo>
                  <a:lnTo>
                    <a:pt x="902378" y="1600325"/>
                  </a:lnTo>
                  <a:cubicBezTo>
                    <a:pt x="894737" y="1602926"/>
                    <a:pt x="887097" y="1605853"/>
                    <a:pt x="879294" y="1608453"/>
                  </a:cubicBezTo>
                  <a:lnTo>
                    <a:pt x="879457" y="1608453"/>
                  </a:lnTo>
                  <a:cubicBezTo>
                    <a:pt x="877506" y="1609103"/>
                    <a:pt x="875555" y="1609754"/>
                    <a:pt x="873767" y="1610404"/>
                  </a:cubicBezTo>
                  <a:lnTo>
                    <a:pt x="873442" y="1610404"/>
                  </a:lnTo>
                  <a:lnTo>
                    <a:pt x="873117" y="1610729"/>
                  </a:lnTo>
                  <a:lnTo>
                    <a:pt x="873117" y="1610729"/>
                  </a:lnTo>
                  <a:cubicBezTo>
                    <a:pt x="860275" y="1615443"/>
                    <a:pt x="847270" y="1619832"/>
                    <a:pt x="834265" y="1624384"/>
                  </a:cubicBezTo>
                  <a:cubicBezTo>
                    <a:pt x="821423" y="1628936"/>
                    <a:pt x="808418" y="1633325"/>
                    <a:pt x="795413" y="1637551"/>
                  </a:cubicBezTo>
                  <a:cubicBezTo>
                    <a:pt x="788748" y="1639665"/>
                    <a:pt x="782083" y="1641778"/>
                    <a:pt x="775418" y="1643566"/>
                  </a:cubicBezTo>
                  <a:cubicBezTo>
                    <a:pt x="771680" y="1644541"/>
                    <a:pt x="768103" y="1645517"/>
                    <a:pt x="764364" y="1646330"/>
                  </a:cubicBezTo>
                  <a:lnTo>
                    <a:pt x="764202" y="1646330"/>
                  </a:lnTo>
                  <a:cubicBezTo>
                    <a:pt x="757862" y="1657384"/>
                    <a:pt x="751685" y="1668438"/>
                    <a:pt x="745345" y="1679329"/>
                  </a:cubicBezTo>
                  <a:cubicBezTo>
                    <a:pt x="732177" y="1702575"/>
                    <a:pt x="719010" y="1725659"/>
                    <a:pt x="705680" y="1748742"/>
                  </a:cubicBezTo>
                  <a:cubicBezTo>
                    <a:pt x="692675" y="1771501"/>
                    <a:pt x="679671" y="1794259"/>
                    <a:pt x="666991" y="1817181"/>
                  </a:cubicBezTo>
                  <a:lnTo>
                    <a:pt x="666341" y="1818156"/>
                  </a:lnTo>
                  <a:cubicBezTo>
                    <a:pt x="668779" y="1817668"/>
                    <a:pt x="671380" y="1817018"/>
                    <a:pt x="673818" y="1816367"/>
                  </a:cubicBezTo>
                  <a:cubicBezTo>
                    <a:pt x="677557" y="1815392"/>
                    <a:pt x="681134" y="1814417"/>
                    <a:pt x="684710" y="1813279"/>
                  </a:cubicBezTo>
                  <a:cubicBezTo>
                    <a:pt x="691050" y="1811328"/>
                    <a:pt x="697227" y="1809215"/>
                    <a:pt x="703404" y="1807101"/>
                  </a:cubicBezTo>
                  <a:lnTo>
                    <a:pt x="703404" y="1807101"/>
                  </a:lnTo>
                  <a:cubicBezTo>
                    <a:pt x="704542" y="1806614"/>
                    <a:pt x="705680" y="1806289"/>
                    <a:pt x="706818" y="1805801"/>
                  </a:cubicBezTo>
                  <a:lnTo>
                    <a:pt x="706493" y="1805801"/>
                  </a:lnTo>
                  <a:cubicBezTo>
                    <a:pt x="707794" y="1805476"/>
                    <a:pt x="709257" y="1804826"/>
                    <a:pt x="710557" y="1804338"/>
                  </a:cubicBezTo>
                  <a:lnTo>
                    <a:pt x="710557" y="1804338"/>
                  </a:lnTo>
                  <a:cubicBezTo>
                    <a:pt x="711695" y="1804013"/>
                    <a:pt x="712670" y="1803688"/>
                    <a:pt x="713808" y="1803200"/>
                  </a:cubicBezTo>
                  <a:lnTo>
                    <a:pt x="713646" y="1803200"/>
                  </a:lnTo>
                  <a:cubicBezTo>
                    <a:pt x="717059" y="1802062"/>
                    <a:pt x="720636" y="1800599"/>
                    <a:pt x="724050" y="1799299"/>
                  </a:cubicBezTo>
                  <a:lnTo>
                    <a:pt x="723237" y="1799624"/>
                  </a:lnTo>
                  <a:cubicBezTo>
                    <a:pt x="749084" y="1789870"/>
                    <a:pt x="774606" y="1779466"/>
                    <a:pt x="800290" y="1769388"/>
                  </a:cubicBezTo>
                  <a:cubicBezTo>
                    <a:pt x="808093" y="1766299"/>
                    <a:pt x="815733" y="1763373"/>
                    <a:pt x="823374" y="1760122"/>
                  </a:cubicBezTo>
                  <a:cubicBezTo>
                    <a:pt x="832314" y="1756221"/>
                    <a:pt x="841093" y="1752157"/>
                    <a:pt x="849871" y="1748093"/>
                  </a:cubicBezTo>
                  <a:cubicBezTo>
                    <a:pt x="853122" y="1746629"/>
                    <a:pt x="856861" y="1748093"/>
                    <a:pt x="858324" y="1751343"/>
                  </a:cubicBezTo>
                  <a:cubicBezTo>
                    <a:pt x="859787" y="1754595"/>
                    <a:pt x="858324" y="1758333"/>
                    <a:pt x="855073" y="1759796"/>
                  </a:cubicBezTo>
                  <a:cubicBezTo>
                    <a:pt x="848083" y="1763210"/>
                    <a:pt x="840930" y="1766461"/>
                    <a:pt x="833777" y="1769550"/>
                  </a:cubicBezTo>
                  <a:cubicBezTo>
                    <a:pt x="827763" y="1772314"/>
                    <a:pt x="821748" y="1774589"/>
                    <a:pt x="815571" y="1777028"/>
                  </a:cubicBezTo>
                  <a:cubicBezTo>
                    <a:pt x="803054" y="1781905"/>
                    <a:pt x="790537" y="1786781"/>
                    <a:pt x="778019" y="1791658"/>
                  </a:cubicBezTo>
                  <a:cubicBezTo>
                    <a:pt x="761276" y="1798323"/>
                    <a:pt x="744532" y="1805313"/>
                    <a:pt x="727463" y="1811328"/>
                  </a:cubicBezTo>
                  <a:lnTo>
                    <a:pt x="728276" y="1811003"/>
                  </a:lnTo>
                  <a:cubicBezTo>
                    <a:pt x="724537" y="1812466"/>
                    <a:pt x="720961" y="1813766"/>
                    <a:pt x="717222" y="1815229"/>
                  </a:cubicBezTo>
                  <a:lnTo>
                    <a:pt x="717385" y="1815229"/>
                  </a:lnTo>
                  <a:cubicBezTo>
                    <a:pt x="715759" y="1815717"/>
                    <a:pt x="714296" y="1816367"/>
                    <a:pt x="712670" y="1816855"/>
                  </a:cubicBezTo>
                  <a:lnTo>
                    <a:pt x="713158" y="1816855"/>
                  </a:lnTo>
                  <a:cubicBezTo>
                    <a:pt x="713158" y="1816855"/>
                    <a:pt x="711532" y="1817343"/>
                    <a:pt x="710720" y="1817505"/>
                  </a:cubicBezTo>
                  <a:lnTo>
                    <a:pt x="710882" y="1817505"/>
                  </a:lnTo>
                  <a:cubicBezTo>
                    <a:pt x="709744" y="1817830"/>
                    <a:pt x="708769" y="1818156"/>
                    <a:pt x="707631" y="1818643"/>
                  </a:cubicBezTo>
                  <a:lnTo>
                    <a:pt x="707794" y="1818643"/>
                  </a:lnTo>
                  <a:cubicBezTo>
                    <a:pt x="694789" y="1823357"/>
                    <a:pt x="681621" y="1827421"/>
                    <a:pt x="668129" y="1830348"/>
                  </a:cubicBezTo>
                  <a:cubicBezTo>
                    <a:pt x="664878" y="1830998"/>
                    <a:pt x="661626" y="1831485"/>
                    <a:pt x="658213" y="1831811"/>
                  </a:cubicBezTo>
                  <a:cubicBezTo>
                    <a:pt x="652361" y="1842377"/>
                    <a:pt x="646671" y="1852943"/>
                    <a:pt x="641306" y="1863835"/>
                  </a:cubicBezTo>
                  <a:cubicBezTo>
                    <a:pt x="632853" y="1880579"/>
                    <a:pt x="624725" y="1897485"/>
                    <a:pt x="616597" y="1914391"/>
                  </a:cubicBezTo>
                  <a:lnTo>
                    <a:pt x="616597" y="1914391"/>
                  </a:lnTo>
                  <a:lnTo>
                    <a:pt x="616272" y="1915041"/>
                  </a:lnTo>
                  <a:lnTo>
                    <a:pt x="616272" y="1915041"/>
                  </a:lnTo>
                  <a:cubicBezTo>
                    <a:pt x="605543" y="1937800"/>
                    <a:pt x="595139" y="1960883"/>
                    <a:pt x="585386" y="1984292"/>
                  </a:cubicBezTo>
                  <a:cubicBezTo>
                    <a:pt x="576120" y="2006888"/>
                    <a:pt x="567179" y="2029809"/>
                    <a:pt x="558401" y="2052730"/>
                  </a:cubicBezTo>
                  <a:cubicBezTo>
                    <a:pt x="561327" y="2051429"/>
                    <a:pt x="564090" y="2049804"/>
                    <a:pt x="567017" y="2048340"/>
                  </a:cubicBezTo>
                  <a:cubicBezTo>
                    <a:pt x="579534" y="2041676"/>
                    <a:pt x="591888" y="2034848"/>
                    <a:pt x="604568" y="2028346"/>
                  </a:cubicBezTo>
                  <a:cubicBezTo>
                    <a:pt x="616922" y="2022006"/>
                    <a:pt x="629114" y="2015828"/>
                    <a:pt x="641469" y="2009814"/>
                  </a:cubicBezTo>
                  <a:cubicBezTo>
                    <a:pt x="654149" y="2003636"/>
                    <a:pt x="666666" y="1997459"/>
                    <a:pt x="679346" y="1991444"/>
                  </a:cubicBezTo>
                  <a:cubicBezTo>
                    <a:pt x="692188" y="1985267"/>
                    <a:pt x="705193" y="1979252"/>
                    <a:pt x="717872" y="1972913"/>
                  </a:cubicBezTo>
                  <a:cubicBezTo>
                    <a:pt x="722261" y="1970799"/>
                    <a:pt x="726650" y="1968524"/>
                    <a:pt x="731040" y="1966248"/>
                  </a:cubicBezTo>
                  <a:cubicBezTo>
                    <a:pt x="734128" y="1964622"/>
                    <a:pt x="738192" y="1966410"/>
                    <a:pt x="739493" y="1969499"/>
                  </a:cubicBezTo>
                  <a:cubicBezTo>
                    <a:pt x="740956" y="1972913"/>
                    <a:pt x="739330" y="1976326"/>
                    <a:pt x="736241" y="1977952"/>
                  </a:cubicBezTo>
                  <a:cubicBezTo>
                    <a:pt x="723562" y="1984617"/>
                    <a:pt x="710557" y="1990632"/>
                    <a:pt x="697715" y="1996809"/>
                  </a:cubicBezTo>
                  <a:cubicBezTo>
                    <a:pt x="684710" y="2003149"/>
                    <a:pt x="671543" y="2009326"/>
                    <a:pt x="658538" y="2015666"/>
                  </a:cubicBezTo>
                  <a:cubicBezTo>
                    <a:pt x="641957" y="2023631"/>
                    <a:pt x="625213" y="2031922"/>
                    <a:pt x="608957" y="2040375"/>
                  </a:cubicBezTo>
                  <a:lnTo>
                    <a:pt x="608957" y="2040375"/>
                  </a:lnTo>
                  <a:cubicBezTo>
                    <a:pt x="607657" y="2041025"/>
                    <a:pt x="606356" y="2041676"/>
                    <a:pt x="604893" y="2042488"/>
                  </a:cubicBezTo>
                  <a:lnTo>
                    <a:pt x="605218" y="2042488"/>
                  </a:lnTo>
                  <a:cubicBezTo>
                    <a:pt x="604405" y="2042813"/>
                    <a:pt x="603430" y="2043301"/>
                    <a:pt x="602617" y="2043789"/>
                  </a:cubicBezTo>
                  <a:lnTo>
                    <a:pt x="602942" y="2043789"/>
                  </a:lnTo>
                  <a:lnTo>
                    <a:pt x="601967" y="2044114"/>
                  </a:lnTo>
                  <a:lnTo>
                    <a:pt x="602292" y="2044114"/>
                  </a:lnTo>
                  <a:cubicBezTo>
                    <a:pt x="602292" y="2044114"/>
                    <a:pt x="600992" y="2044602"/>
                    <a:pt x="600341" y="2044927"/>
                  </a:cubicBezTo>
                  <a:lnTo>
                    <a:pt x="601154" y="2044602"/>
                  </a:lnTo>
                  <a:cubicBezTo>
                    <a:pt x="601154" y="2044602"/>
                    <a:pt x="600341" y="2045089"/>
                    <a:pt x="599854" y="2045252"/>
                  </a:cubicBezTo>
                  <a:cubicBezTo>
                    <a:pt x="593839" y="2048503"/>
                    <a:pt x="587824" y="2051754"/>
                    <a:pt x="581647" y="2055005"/>
                  </a:cubicBezTo>
                  <a:cubicBezTo>
                    <a:pt x="575470" y="2058419"/>
                    <a:pt x="569292" y="2061833"/>
                    <a:pt x="562953" y="2064759"/>
                  </a:cubicBezTo>
                  <a:cubicBezTo>
                    <a:pt x="560352" y="2066060"/>
                    <a:pt x="557751" y="2067360"/>
                    <a:pt x="554825" y="2067848"/>
                  </a:cubicBezTo>
                  <a:cubicBezTo>
                    <a:pt x="554174" y="2067848"/>
                    <a:pt x="553362" y="2068010"/>
                    <a:pt x="552711" y="2068010"/>
                  </a:cubicBezTo>
                  <a:lnTo>
                    <a:pt x="552711" y="2068010"/>
                  </a:lnTo>
                  <a:cubicBezTo>
                    <a:pt x="544908" y="2088655"/>
                    <a:pt x="537268" y="2109300"/>
                    <a:pt x="529465" y="2129946"/>
                  </a:cubicBezTo>
                  <a:cubicBezTo>
                    <a:pt x="520524" y="2153842"/>
                    <a:pt x="511258" y="2177739"/>
                    <a:pt x="502155" y="2201635"/>
                  </a:cubicBezTo>
                  <a:cubicBezTo>
                    <a:pt x="499392" y="2208625"/>
                    <a:pt x="496791" y="2215778"/>
                    <a:pt x="494027" y="2222767"/>
                  </a:cubicBezTo>
                  <a:cubicBezTo>
                    <a:pt x="495002" y="2222443"/>
                    <a:pt x="496140" y="2222117"/>
                    <a:pt x="497116" y="2221629"/>
                  </a:cubicBezTo>
                  <a:lnTo>
                    <a:pt x="497116" y="2221629"/>
                  </a:lnTo>
                  <a:cubicBezTo>
                    <a:pt x="509633" y="2216753"/>
                    <a:pt x="521662" y="2210738"/>
                    <a:pt x="533692" y="2204398"/>
                  </a:cubicBezTo>
                  <a:lnTo>
                    <a:pt x="532879" y="2204724"/>
                  </a:lnTo>
                  <a:cubicBezTo>
                    <a:pt x="543608" y="2199034"/>
                    <a:pt x="554174" y="2193181"/>
                    <a:pt x="564903" y="2187492"/>
                  </a:cubicBezTo>
                  <a:cubicBezTo>
                    <a:pt x="576770" y="2180989"/>
                    <a:pt x="588474" y="2174650"/>
                    <a:pt x="600504" y="2168310"/>
                  </a:cubicBezTo>
                  <a:cubicBezTo>
                    <a:pt x="602130" y="2167497"/>
                    <a:pt x="603755" y="2167172"/>
                    <a:pt x="605381" y="2167497"/>
                  </a:cubicBezTo>
                  <a:cubicBezTo>
                    <a:pt x="607006" y="2167822"/>
                    <a:pt x="608469" y="2168960"/>
                    <a:pt x="609282" y="2170423"/>
                  </a:cubicBezTo>
                  <a:cubicBezTo>
                    <a:pt x="611070" y="2173187"/>
                    <a:pt x="610258" y="2177576"/>
                    <a:pt x="607169" y="2179202"/>
                  </a:cubicBezTo>
                  <a:cubicBezTo>
                    <a:pt x="581972" y="2192694"/>
                    <a:pt x="556938" y="2206674"/>
                    <a:pt x="531578" y="2219679"/>
                  </a:cubicBezTo>
                  <a:cubicBezTo>
                    <a:pt x="525889" y="2222605"/>
                    <a:pt x="520199" y="2225368"/>
                    <a:pt x="514347" y="2227970"/>
                  </a:cubicBezTo>
                  <a:cubicBezTo>
                    <a:pt x="510771" y="2229595"/>
                    <a:pt x="507357" y="2231058"/>
                    <a:pt x="503781" y="2232521"/>
                  </a:cubicBezTo>
                  <a:cubicBezTo>
                    <a:pt x="499554" y="2234147"/>
                    <a:pt x="495328" y="2235773"/>
                    <a:pt x="490938" y="2236748"/>
                  </a:cubicBezTo>
                  <a:cubicBezTo>
                    <a:pt x="490126" y="2236910"/>
                    <a:pt x="489313" y="2237073"/>
                    <a:pt x="488500" y="2237236"/>
                  </a:cubicBezTo>
                  <a:cubicBezTo>
                    <a:pt x="483948" y="2248940"/>
                    <a:pt x="479397" y="2260806"/>
                    <a:pt x="474845" y="2272511"/>
                  </a:cubicBezTo>
                  <a:cubicBezTo>
                    <a:pt x="465579" y="2295919"/>
                    <a:pt x="456151" y="2319165"/>
                    <a:pt x="447535" y="2342737"/>
                  </a:cubicBezTo>
                  <a:cubicBezTo>
                    <a:pt x="446722" y="2345012"/>
                    <a:pt x="445909" y="2347126"/>
                    <a:pt x="445097" y="2349402"/>
                  </a:cubicBezTo>
                  <a:lnTo>
                    <a:pt x="431116" y="2349402"/>
                  </a:lnTo>
                  <a:cubicBezTo>
                    <a:pt x="437294" y="2332008"/>
                    <a:pt x="443959" y="2314939"/>
                    <a:pt x="450786" y="2297870"/>
                  </a:cubicBezTo>
                  <a:cubicBezTo>
                    <a:pt x="459239" y="2276575"/>
                    <a:pt x="467530" y="2255442"/>
                    <a:pt x="475820" y="2234147"/>
                  </a:cubicBezTo>
                  <a:close/>
                </a:path>
              </a:pathLst>
            </a:custGeom>
            <a:solidFill>
              <a:srgbClr val="96CD77"/>
            </a:solidFill>
            <a:ln w="1625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987DC161-0C15-B798-5853-88AF2CA3AA75}"/>
                </a:ext>
              </a:extLst>
            </p:cNvPr>
            <p:cNvSpPr/>
            <p:nvPr/>
          </p:nvSpPr>
          <p:spPr>
            <a:xfrm>
              <a:off x="2788391" y="6493039"/>
              <a:ext cx="515287" cy="566819"/>
            </a:xfrm>
            <a:custGeom>
              <a:avLst/>
              <a:gdLst>
                <a:gd name="connsiteX0" fmla="*/ 0 w 515287"/>
                <a:gd name="connsiteY0" fmla="*/ 566494 h 566819"/>
                <a:gd name="connsiteX1" fmla="*/ 1626 w 515287"/>
                <a:gd name="connsiteY1" fmla="*/ 563893 h 566819"/>
                <a:gd name="connsiteX2" fmla="*/ 975 w 515287"/>
                <a:gd name="connsiteY2" fmla="*/ 564868 h 566819"/>
                <a:gd name="connsiteX3" fmla="*/ 32674 w 515287"/>
                <a:gd name="connsiteY3" fmla="*/ 514637 h 566819"/>
                <a:gd name="connsiteX4" fmla="*/ 66812 w 515287"/>
                <a:gd name="connsiteY4" fmla="*/ 467007 h 566819"/>
                <a:gd name="connsiteX5" fmla="*/ 79492 w 515287"/>
                <a:gd name="connsiteY5" fmla="*/ 450589 h 566819"/>
                <a:gd name="connsiteX6" fmla="*/ 78842 w 515287"/>
                <a:gd name="connsiteY6" fmla="*/ 451564 h 566819"/>
                <a:gd name="connsiteX7" fmla="*/ 79329 w 515287"/>
                <a:gd name="connsiteY7" fmla="*/ 450914 h 566819"/>
                <a:gd name="connsiteX8" fmla="*/ 79329 w 515287"/>
                <a:gd name="connsiteY8" fmla="*/ 450914 h 566819"/>
                <a:gd name="connsiteX9" fmla="*/ 79817 w 515287"/>
                <a:gd name="connsiteY9" fmla="*/ 450264 h 566819"/>
                <a:gd name="connsiteX10" fmla="*/ 79654 w 515287"/>
                <a:gd name="connsiteY10" fmla="*/ 450264 h 566819"/>
                <a:gd name="connsiteX11" fmla="*/ 89246 w 515287"/>
                <a:gd name="connsiteY11" fmla="*/ 438234 h 566819"/>
                <a:gd name="connsiteX12" fmla="*/ 88758 w 515287"/>
                <a:gd name="connsiteY12" fmla="*/ 438884 h 566819"/>
                <a:gd name="connsiteX13" fmla="*/ 89408 w 515287"/>
                <a:gd name="connsiteY13" fmla="*/ 438072 h 566819"/>
                <a:gd name="connsiteX14" fmla="*/ 89408 w 515287"/>
                <a:gd name="connsiteY14" fmla="*/ 438072 h 566819"/>
                <a:gd name="connsiteX15" fmla="*/ 89733 w 515287"/>
                <a:gd name="connsiteY15" fmla="*/ 437584 h 566819"/>
                <a:gd name="connsiteX16" fmla="*/ 89733 w 515287"/>
                <a:gd name="connsiteY16" fmla="*/ 437259 h 566819"/>
                <a:gd name="connsiteX17" fmla="*/ 89246 w 515287"/>
                <a:gd name="connsiteY17" fmla="*/ 438234 h 566819"/>
                <a:gd name="connsiteX18" fmla="*/ 100787 w 515287"/>
                <a:gd name="connsiteY18" fmla="*/ 423604 h 566819"/>
                <a:gd name="connsiteX19" fmla="*/ 100137 w 515287"/>
                <a:gd name="connsiteY19" fmla="*/ 424579 h 566819"/>
                <a:gd name="connsiteX20" fmla="*/ 137688 w 515287"/>
                <a:gd name="connsiteY20" fmla="*/ 377437 h 566819"/>
                <a:gd name="connsiteX21" fmla="*/ 173451 w 515287"/>
                <a:gd name="connsiteY21" fmla="*/ 333546 h 566819"/>
                <a:gd name="connsiteX22" fmla="*/ 210190 w 515287"/>
                <a:gd name="connsiteY22" fmla="*/ 289329 h 566819"/>
                <a:gd name="connsiteX23" fmla="*/ 249692 w 515287"/>
                <a:gd name="connsiteY23" fmla="*/ 244950 h 566819"/>
                <a:gd name="connsiteX24" fmla="*/ 312278 w 515287"/>
                <a:gd name="connsiteY24" fmla="*/ 180252 h 566819"/>
                <a:gd name="connsiteX25" fmla="*/ 312278 w 515287"/>
                <a:gd name="connsiteY25" fmla="*/ 180252 h 566819"/>
                <a:gd name="connsiteX26" fmla="*/ 334386 w 515287"/>
                <a:gd name="connsiteY26" fmla="*/ 159281 h 566819"/>
                <a:gd name="connsiteX27" fmla="*/ 355194 w 515287"/>
                <a:gd name="connsiteY27" fmla="*/ 140262 h 566819"/>
                <a:gd name="connsiteX28" fmla="*/ 399085 w 515287"/>
                <a:gd name="connsiteY28" fmla="*/ 100435 h 566819"/>
                <a:gd name="connsiteX29" fmla="*/ 451754 w 515287"/>
                <a:gd name="connsiteY29" fmla="*/ 52317 h 566819"/>
                <a:gd name="connsiteX30" fmla="*/ 450942 w 515287"/>
                <a:gd name="connsiteY30" fmla="*/ 53130 h 566819"/>
                <a:gd name="connsiteX31" fmla="*/ 458907 w 515287"/>
                <a:gd name="connsiteY31" fmla="*/ 45327 h 566819"/>
                <a:gd name="connsiteX32" fmla="*/ 500034 w 515287"/>
                <a:gd name="connsiteY32" fmla="*/ 2899 h 566819"/>
                <a:gd name="connsiteX33" fmla="*/ 512389 w 515287"/>
                <a:gd name="connsiteY33" fmla="*/ 2248 h 566819"/>
                <a:gd name="connsiteX34" fmla="*/ 513039 w 515287"/>
                <a:gd name="connsiteY34" fmla="*/ 14603 h 566819"/>
                <a:gd name="connsiteX35" fmla="*/ 472074 w 515287"/>
                <a:gd name="connsiteY35" fmla="*/ 57681 h 566819"/>
                <a:gd name="connsiteX36" fmla="*/ 430459 w 515287"/>
                <a:gd name="connsiteY36" fmla="*/ 96696 h 566819"/>
                <a:gd name="connsiteX37" fmla="*/ 342839 w 515287"/>
                <a:gd name="connsiteY37" fmla="*/ 176350 h 566819"/>
                <a:gd name="connsiteX38" fmla="*/ 325770 w 515287"/>
                <a:gd name="connsiteY38" fmla="*/ 192444 h 566819"/>
                <a:gd name="connsiteX39" fmla="*/ 325770 w 515287"/>
                <a:gd name="connsiteY39" fmla="*/ 192444 h 566819"/>
                <a:gd name="connsiteX40" fmla="*/ 324958 w 515287"/>
                <a:gd name="connsiteY40" fmla="*/ 193256 h 566819"/>
                <a:gd name="connsiteX41" fmla="*/ 325445 w 515287"/>
                <a:gd name="connsiteY41" fmla="*/ 192931 h 566819"/>
                <a:gd name="connsiteX42" fmla="*/ 314716 w 515287"/>
                <a:gd name="connsiteY42" fmla="*/ 203498 h 566819"/>
                <a:gd name="connsiteX43" fmla="*/ 315204 w 515287"/>
                <a:gd name="connsiteY43" fmla="*/ 203172 h 566819"/>
                <a:gd name="connsiteX44" fmla="*/ 274239 w 515287"/>
                <a:gd name="connsiteY44" fmla="*/ 245763 h 566819"/>
                <a:gd name="connsiteX45" fmla="*/ 235224 w 515287"/>
                <a:gd name="connsiteY45" fmla="*/ 288842 h 566819"/>
                <a:gd name="connsiteX46" fmla="*/ 198648 w 515287"/>
                <a:gd name="connsiteY46" fmla="*/ 332083 h 566819"/>
                <a:gd name="connsiteX47" fmla="*/ 162235 w 515287"/>
                <a:gd name="connsiteY47" fmla="*/ 376624 h 566819"/>
                <a:gd name="connsiteX48" fmla="*/ 115093 w 515287"/>
                <a:gd name="connsiteY48" fmla="*/ 435471 h 566819"/>
                <a:gd name="connsiteX49" fmla="*/ 103876 w 515287"/>
                <a:gd name="connsiteY49" fmla="*/ 449776 h 566819"/>
                <a:gd name="connsiteX50" fmla="*/ 103876 w 515287"/>
                <a:gd name="connsiteY50" fmla="*/ 449776 h 566819"/>
                <a:gd name="connsiteX51" fmla="*/ 94285 w 515287"/>
                <a:gd name="connsiteY51" fmla="*/ 461805 h 566819"/>
                <a:gd name="connsiteX52" fmla="*/ 93472 w 515287"/>
                <a:gd name="connsiteY52" fmla="*/ 462943 h 566819"/>
                <a:gd name="connsiteX53" fmla="*/ 93472 w 515287"/>
                <a:gd name="connsiteY53" fmla="*/ 462943 h 566819"/>
                <a:gd name="connsiteX54" fmla="*/ 58522 w 515287"/>
                <a:gd name="connsiteY54" fmla="*/ 509598 h 566819"/>
                <a:gd name="connsiteX55" fmla="*/ 26335 w 515287"/>
                <a:gd name="connsiteY55" fmla="*/ 558854 h 566819"/>
                <a:gd name="connsiteX56" fmla="*/ 21458 w 515287"/>
                <a:gd name="connsiteY56" fmla="*/ 566819 h 566819"/>
                <a:gd name="connsiteX57" fmla="*/ 162 w 515287"/>
                <a:gd name="connsiteY57" fmla="*/ 566819 h 56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15287" h="566819">
                  <a:moveTo>
                    <a:pt x="0" y="566494"/>
                  </a:moveTo>
                  <a:lnTo>
                    <a:pt x="1626" y="563893"/>
                  </a:lnTo>
                  <a:cubicBezTo>
                    <a:pt x="1626" y="563893"/>
                    <a:pt x="1301" y="564543"/>
                    <a:pt x="975" y="564868"/>
                  </a:cubicBezTo>
                  <a:cubicBezTo>
                    <a:pt x="11054" y="547800"/>
                    <a:pt x="21783" y="531056"/>
                    <a:pt x="32674" y="514637"/>
                  </a:cubicBezTo>
                  <a:cubicBezTo>
                    <a:pt x="43566" y="498381"/>
                    <a:pt x="55108" y="482613"/>
                    <a:pt x="66812" y="467007"/>
                  </a:cubicBezTo>
                  <a:cubicBezTo>
                    <a:pt x="71039" y="461480"/>
                    <a:pt x="75265" y="456116"/>
                    <a:pt x="79492" y="450589"/>
                  </a:cubicBezTo>
                  <a:cubicBezTo>
                    <a:pt x="79329" y="450914"/>
                    <a:pt x="79004" y="451239"/>
                    <a:pt x="78842" y="451564"/>
                  </a:cubicBezTo>
                  <a:lnTo>
                    <a:pt x="79329" y="450914"/>
                  </a:lnTo>
                  <a:lnTo>
                    <a:pt x="79329" y="450914"/>
                  </a:lnTo>
                  <a:lnTo>
                    <a:pt x="79817" y="450264"/>
                  </a:lnTo>
                  <a:lnTo>
                    <a:pt x="79654" y="450264"/>
                  </a:lnTo>
                  <a:cubicBezTo>
                    <a:pt x="82906" y="446362"/>
                    <a:pt x="86157" y="442298"/>
                    <a:pt x="89246" y="438234"/>
                  </a:cubicBezTo>
                  <a:cubicBezTo>
                    <a:pt x="89083" y="438397"/>
                    <a:pt x="88920" y="438722"/>
                    <a:pt x="88758" y="438884"/>
                  </a:cubicBezTo>
                  <a:lnTo>
                    <a:pt x="89408" y="438072"/>
                  </a:lnTo>
                  <a:lnTo>
                    <a:pt x="89408" y="438072"/>
                  </a:lnTo>
                  <a:lnTo>
                    <a:pt x="89733" y="437584"/>
                  </a:lnTo>
                  <a:lnTo>
                    <a:pt x="89733" y="437259"/>
                  </a:lnTo>
                  <a:lnTo>
                    <a:pt x="89246" y="438234"/>
                  </a:lnTo>
                  <a:cubicBezTo>
                    <a:pt x="92984" y="433357"/>
                    <a:pt x="96886" y="428481"/>
                    <a:pt x="100787" y="423604"/>
                  </a:cubicBezTo>
                  <a:cubicBezTo>
                    <a:pt x="100625" y="423929"/>
                    <a:pt x="100299" y="424254"/>
                    <a:pt x="100137" y="424579"/>
                  </a:cubicBezTo>
                  <a:cubicBezTo>
                    <a:pt x="112491" y="408648"/>
                    <a:pt x="125171" y="393205"/>
                    <a:pt x="137688" y="377437"/>
                  </a:cubicBezTo>
                  <a:cubicBezTo>
                    <a:pt x="149555" y="362644"/>
                    <a:pt x="161422" y="348013"/>
                    <a:pt x="173451" y="333546"/>
                  </a:cubicBezTo>
                  <a:cubicBezTo>
                    <a:pt x="185643" y="318753"/>
                    <a:pt x="197835" y="303960"/>
                    <a:pt x="210190" y="289329"/>
                  </a:cubicBezTo>
                  <a:cubicBezTo>
                    <a:pt x="223032" y="274211"/>
                    <a:pt x="236200" y="259581"/>
                    <a:pt x="249692" y="244950"/>
                  </a:cubicBezTo>
                  <a:cubicBezTo>
                    <a:pt x="270012" y="222842"/>
                    <a:pt x="290657" y="201222"/>
                    <a:pt x="312278" y="180252"/>
                  </a:cubicBezTo>
                  <a:lnTo>
                    <a:pt x="312278" y="180252"/>
                  </a:lnTo>
                  <a:cubicBezTo>
                    <a:pt x="319430" y="173099"/>
                    <a:pt x="327071" y="166271"/>
                    <a:pt x="334386" y="159281"/>
                  </a:cubicBezTo>
                  <a:cubicBezTo>
                    <a:pt x="341214" y="152779"/>
                    <a:pt x="348204" y="146602"/>
                    <a:pt x="355194" y="140262"/>
                  </a:cubicBezTo>
                  <a:cubicBezTo>
                    <a:pt x="369824" y="126932"/>
                    <a:pt x="384454" y="113764"/>
                    <a:pt x="399085" y="100435"/>
                  </a:cubicBezTo>
                  <a:cubicBezTo>
                    <a:pt x="416641" y="84504"/>
                    <a:pt x="434360" y="68573"/>
                    <a:pt x="451754" y="52317"/>
                  </a:cubicBezTo>
                  <a:lnTo>
                    <a:pt x="450942" y="53130"/>
                  </a:lnTo>
                  <a:cubicBezTo>
                    <a:pt x="453542" y="50529"/>
                    <a:pt x="456306" y="47928"/>
                    <a:pt x="458907" y="45327"/>
                  </a:cubicBezTo>
                  <a:cubicBezTo>
                    <a:pt x="472887" y="31509"/>
                    <a:pt x="486705" y="17529"/>
                    <a:pt x="500034" y="2899"/>
                  </a:cubicBezTo>
                  <a:cubicBezTo>
                    <a:pt x="503286" y="-678"/>
                    <a:pt x="508813" y="-1003"/>
                    <a:pt x="512389" y="2248"/>
                  </a:cubicBezTo>
                  <a:cubicBezTo>
                    <a:pt x="515966" y="5500"/>
                    <a:pt x="516290" y="11027"/>
                    <a:pt x="513039" y="14603"/>
                  </a:cubicBezTo>
                  <a:cubicBezTo>
                    <a:pt x="499710" y="29233"/>
                    <a:pt x="486217" y="43701"/>
                    <a:pt x="472074" y="57681"/>
                  </a:cubicBezTo>
                  <a:cubicBezTo>
                    <a:pt x="458582" y="71011"/>
                    <a:pt x="444439" y="83853"/>
                    <a:pt x="430459" y="96696"/>
                  </a:cubicBezTo>
                  <a:cubicBezTo>
                    <a:pt x="401198" y="123193"/>
                    <a:pt x="371612" y="149365"/>
                    <a:pt x="342839" y="176350"/>
                  </a:cubicBezTo>
                  <a:cubicBezTo>
                    <a:pt x="337150" y="181715"/>
                    <a:pt x="331460" y="187079"/>
                    <a:pt x="325770" y="192444"/>
                  </a:cubicBezTo>
                  <a:lnTo>
                    <a:pt x="325770" y="192444"/>
                  </a:lnTo>
                  <a:lnTo>
                    <a:pt x="324958" y="193256"/>
                  </a:lnTo>
                  <a:lnTo>
                    <a:pt x="325445" y="192931"/>
                  </a:lnTo>
                  <a:cubicBezTo>
                    <a:pt x="321869" y="196508"/>
                    <a:pt x="318293" y="199921"/>
                    <a:pt x="314716" y="203498"/>
                  </a:cubicBezTo>
                  <a:lnTo>
                    <a:pt x="315204" y="203172"/>
                  </a:lnTo>
                  <a:cubicBezTo>
                    <a:pt x="301224" y="216990"/>
                    <a:pt x="287731" y="231458"/>
                    <a:pt x="274239" y="245763"/>
                  </a:cubicBezTo>
                  <a:cubicBezTo>
                    <a:pt x="260909" y="259906"/>
                    <a:pt x="247904" y="274211"/>
                    <a:pt x="235224" y="288842"/>
                  </a:cubicBezTo>
                  <a:cubicBezTo>
                    <a:pt x="222707" y="302984"/>
                    <a:pt x="210678" y="317615"/>
                    <a:pt x="198648" y="332083"/>
                  </a:cubicBezTo>
                  <a:cubicBezTo>
                    <a:pt x="186456" y="346876"/>
                    <a:pt x="174264" y="361668"/>
                    <a:pt x="162235" y="376624"/>
                  </a:cubicBezTo>
                  <a:cubicBezTo>
                    <a:pt x="146466" y="396131"/>
                    <a:pt x="130861" y="415801"/>
                    <a:pt x="115093" y="435471"/>
                  </a:cubicBezTo>
                  <a:cubicBezTo>
                    <a:pt x="111354" y="440185"/>
                    <a:pt x="107615" y="444899"/>
                    <a:pt x="103876" y="449776"/>
                  </a:cubicBezTo>
                  <a:lnTo>
                    <a:pt x="103876" y="449776"/>
                  </a:lnTo>
                  <a:cubicBezTo>
                    <a:pt x="100625" y="453840"/>
                    <a:pt x="97536" y="457904"/>
                    <a:pt x="94285" y="461805"/>
                  </a:cubicBezTo>
                  <a:cubicBezTo>
                    <a:pt x="93960" y="462131"/>
                    <a:pt x="93797" y="462618"/>
                    <a:pt x="93472" y="462943"/>
                  </a:cubicBezTo>
                  <a:lnTo>
                    <a:pt x="93472" y="462943"/>
                  </a:lnTo>
                  <a:cubicBezTo>
                    <a:pt x="81605" y="478224"/>
                    <a:pt x="69901" y="493667"/>
                    <a:pt x="58522" y="509598"/>
                  </a:cubicBezTo>
                  <a:cubicBezTo>
                    <a:pt x="47142" y="525529"/>
                    <a:pt x="36738" y="542273"/>
                    <a:pt x="26335" y="558854"/>
                  </a:cubicBezTo>
                  <a:cubicBezTo>
                    <a:pt x="24709" y="561455"/>
                    <a:pt x="23083" y="564056"/>
                    <a:pt x="21458" y="566819"/>
                  </a:cubicBezTo>
                  <a:lnTo>
                    <a:pt x="162" y="566819"/>
                  </a:lnTo>
                  <a:close/>
                </a:path>
              </a:pathLst>
            </a:custGeom>
            <a:solidFill>
              <a:srgbClr val="6C9456"/>
            </a:solidFill>
            <a:ln w="16256"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4B09FBB3-0346-8B25-F5F9-82E43625F125}"/>
                </a:ext>
              </a:extLst>
            </p:cNvPr>
            <p:cNvSpPr/>
            <p:nvPr/>
          </p:nvSpPr>
          <p:spPr>
            <a:xfrm>
              <a:off x="2881861" y="6705057"/>
              <a:ext cx="140077" cy="232230"/>
            </a:xfrm>
            <a:custGeom>
              <a:avLst/>
              <a:gdLst>
                <a:gd name="connsiteX0" fmla="*/ 1465 w 140077"/>
                <a:gd name="connsiteY0" fmla="*/ 228492 h 232230"/>
                <a:gd name="connsiteX1" fmla="*/ 653 w 140077"/>
                <a:gd name="connsiteY1" fmla="*/ 219714 h 232230"/>
                <a:gd name="connsiteX2" fmla="*/ 5042 w 140077"/>
                <a:gd name="connsiteY2" fmla="*/ 211911 h 232230"/>
                <a:gd name="connsiteX3" fmla="*/ 8456 w 140077"/>
                <a:gd name="connsiteY3" fmla="*/ 206546 h 232230"/>
                <a:gd name="connsiteX4" fmla="*/ 25037 w 140077"/>
                <a:gd name="connsiteY4" fmla="*/ 181674 h 232230"/>
                <a:gd name="connsiteX5" fmla="*/ 54623 w 140077"/>
                <a:gd name="connsiteY5" fmla="*/ 135345 h 232230"/>
                <a:gd name="connsiteX6" fmla="*/ 70391 w 140077"/>
                <a:gd name="connsiteY6" fmla="*/ 109336 h 232230"/>
                <a:gd name="connsiteX7" fmla="*/ 69741 w 140077"/>
                <a:gd name="connsiteY7" fmla="*/ 110311 h 232230"/>
                <a:gd name="connsiteX8" fmla="*/ 97864 w 140077"/>
                <a:gd name="connsiteY8" fmla="*/ 60242 h 232230"/>
                <a:gd name="connsiteX9" fmla="*/ 110056 w 140077"/>
                <a:gd name="connsiteY9" fmla="*/ 34395 h 232230"/>
                <a:gd name="connsiteX10" fmla="*/ 121760 w 140077"/>
                <a:gd name="connsiteY10" fmla="*/ 8548 h 232230"/>
                <a:gd name="connsiteX11" fmla="*/ 123385 w 140077"/>
                <a:gd name="connsiteY11" fmla="*/ 4810 h 232230"/>
                <a:gd name="connsiteX12" fmla="*/ 134114 w 140077"/>
                <a:gd name="connsiteY12" fmla="*/ 420 h 232230"/>
                <a:gd name="connsiteX13" fmla="*/ 139479 w 140077"/>
                <a:gd name="connsiteY13" fmla="*/ 11637 h 232230"/>
                <a:gd name="connsiteX14" fmla="*/ 127612 w 140077"/>
                <a:gd name="connsiteY14" fmla="*/ 39272 h 232230"/>
                <a:gd name="connsiteX15" fmla="*/ 115420 w 140077"/>
                <a:gd name="connsiteY15" fmla="*/ 65444 h 232230"/>
                <a:gd name="connsiteX16" fmla="*/ 86972 w 140077"/>
                <a:gd name="connsiteY16" fmla="*/ 116488 h 232230"/>
                <a:gd name="connsiteX17" fmla="*/ 26175 w 140077"/>
                <a:gd name="connsiteY17" fmla="*/ 212236 h 232230"/>
                <a:gd name="connsiteX18" fmla="*/ 17884 w 140077"/>
                <a:gd name="connsiteY18" fmla="*/ 224916 h 232230"/>
                <a:gd name="connsiteX19" fmla="*/ 17396 w 140077"/>
                <a:gd name="connsiteY19" fmla="*/ 225891 h 232230"/>
                <a:gd name="connsiteX20" fmla="*/ 11869 w 140077"/>
                <a:gd name="connsiteY20" fmla="*/ 231743 h 232230"/>
                <a:gd name="connsiteX21" fmla="*/ 9106 w 140077"/>
                <a:gd name="connsiteY21" fmla="*/ 232231 h 232230"/>
                <a:gd name="connsiteX22" fmla="*/ 1628 w 140077"/>
                <a:gd name="connsiteY22" fmla="*/ 228330 h 23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077" h="232230">
                  <a:moveTo>
                    <a:pt x="1465" y="228492"/>
                  </a:moveTo>
                  <a:cubicBezTo>
                    <a:pt x="-323" y="225891"/>
                    <a:pt x="-323" y="222640"/>
                    <a:pt x="653" y="219714"/>
                  </a:cubicBezTo>
                  <a:cubicBezTo>
                    <a:pt x="1628" y="216950"/>
                    <a:pt x="3416" y="214349"/>
                    <a:pt x="5042" y="211911"/>
                  </a:cubicBezTo>
                  <a:cubicBezTo>
                    <a:pt x="6180" y="210122"/>
                    <a:pt x="7318" y="208335"/>
                    <a:pt x="8456" y="206546"/>
                  </a:cubicBezTo>
                  <a:cubicBezTo>
                    <a:pt x="13983" y="198256"/>
                    <a:pt x="19510" y="189965"/>
                    <a:pt x="25037" y="181674"/>
                  </a:cubicBezTo>
                  <a:cubicBezTo>
                    <a:pt x="35115" y="166394"/>
                    <a:pt x="45032" y="150951"/>
                    <a:pt x="54623" y="135345"/>
                  </a:cubicBezTo>
                  <a:cubicBezTo>
                    <a:pt x="59987" y="126730"/>
                    <a:pt x="65189" y="117951"/>
                    <a:pt x="70391" y="109336"/>
                  </a:cubicBezTo>
                  <a:lnTo>
                    <a:pt x="69741" y="110311"/>
                  </a:lnTo>
                  <a:cubicBezTo>
                    <a:pt x="79494" y="93730"/>
                    <a:pt x="89085" y="77311"/>
                    <a:pt x="97864" y="60242"/>
                  </a:cubicBezTo>
                  <a:cubicBezTo>
                    <a:pt x="102090" y="51789"/>
                    <a:pt x="106154" y="43174"/>
                    <a:pt x="110056" y="34395"/>
                  </a:cubicBezTo>
                  <a:cubicBezTo>
                    <a:pt x="113957" y="25779"/>
                    <a:pt x="117858" y="17327"/>
                    <a:pt x="121760" y="8548"/>
                  </a:cubicBezTo>
                  <a:cubicBezTo>
                    <a:pt x="122248" y="7248"/>
                    <a:pt x="122898" y="6110"/>
                    <a:pt x="123385" y="4810"/>
                  </a:cubicBezTo>
                  <a:cubicBezTo>
                    <a:pt x="125174" y="908"/>
                    <a:pt x="130213" y="-880"/>
                    <a:pt x="134114" y="420"/>
                  </a:cubicBezTo>
                  <a:cubicBezTo>
                    <a:pt x="138341" y="1883"/>
                    <a:pt x="141430" y="7248"/>
                    <a:pt x="139479" y="11637"/>
                  </a:cubicBezTo>
                  <a:cubicBezTo>
                    <a:pt x="135577" y="20903"/>
                    <a:pt x="131676" y="30169"/>
                    <a:pt x="127612" y="39272"/>
                  </a:cubicBezTo>
                  <a:cubicBezTo>
                    <a:pt x="123711" y="48050"/>
                    <a:pt x="119647" y="56829"/>
                    <a:pt x="115420" y="65444"/>
                  </a:cubicBezTo>
                  <a:cubicBezTo>
                    <a:pt x="106642" y="82838"/>
                    <a:pt x="96888" y="99745"/>
                    <a:pt x="86972" y="116488"/>
                  </a:cubicBezTo>
                  <a:cubicBezTo>
                    <a:pt x="67953" y="149162"/>
                    <a:pt x="47145" y="180862"/>
                    <a:pt x="26175" y="212236"/>
                  </a:cubicBezTo>
                  <a:cubicBezTo>
                    <a:pt x="23411" y="216463"/>
                    <a:pt x="20485" y="220689"/>
                    <a:pt x="17884" y="224916"/>
                  </a:cubicBezTo>
                  <a:cubicBezTo>
                    <a:pt x="17721" y="225241"/>
                    <a:pt x="17559" y="225566"/>
                    <a:pt x="17396" y="225891"/>
                  </a:cubicBezTo>
                  <a:cubicBezTo>
                    <a:pt x="16584" y="228655"/>
                    <a:pt x="14470" y="230930"/>
                    <a:pt x="11869" y="231743"/>
                  </a:cubicBezTo>
                  <a:cubicBezTo>
                    <a:pt x="10894" y="232068"/>
                    <a:pt x="10081" y="232231"/>
                    <a:pt x="9106" y="232231"/>
                  </a:cubicBezTo>
                  <a:cubicBezTo>
                    <a:pt x="6180" y="232231"/>
                    <a:pt x="3416" y="230768"/>
                    <a:pt x="1628" y="228330"/>
                  </a:cubicBezTo>
                  <a:close/>
                </a:path>
              </a:pathLst>
            </a:custGeom>
            <a:solidFill>
              <a:srgbClr val="6C9456"/>
            </a:solidFill>
            <a:ln w="1625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1B7E99CC-4F86-7679-01C1-734C25E90462}"/>
                </a:ext>
              </a:extLst>
            </p:cNvPr>
            <p:cNvSpPr/>
            <p:nvPr/>
          </p:nvSpPr>
          <p:spPr>
            <a:xfrm>
              <a:off x="2912405" y="6749460"/>
              <a:ext cx="196859" cy="152714"/>
            </a:xfrm>
            <a:custGeom>
              <a:avLst/>
              <a:gdLst>
                <a:gd name="connsiteX0" fmla="*/ 4734 w 196859"/>
                <a:gd name="connsiteY0" fmla="*/ 151902 h 152714"/>
                <a:gd name="connsiteX1" fmla="*/ 995 w 196859"/>
                <a:gd name="connsiteY1" fmla="*/ 140198 h 152714"/>
                <a:gd name="connsiteX2" fmla="*/ 4246 w 196859"/>
                <a:gd name="connsiteY2" fmla="*/ 135971 h 152714"/>
                <a:gd name="connsiteX3" fmla="*/ 9448 w 196859"/>
                <a:gd name="connsiteY3" fmla="*/ 130932 h 152714"/>
                <a:gd name="connsiteX4" fmla="*/ 20502 w 196859"/>
                <a:gd name="connsiteY4" fmla="*/ 120853 h 152714"/>
                <a:gd name="connsiteX5" fmla="*/ 43098 w 196859"/>
                <a:gd name="connsiteY5" fmla="*/ 101834 h 152714"/>
                <a:gd name="connsiteX6" fmla="*/ 88452 w 196859"/>
                <a:gd name="connsiteY6" fmla="*/ 66721 h 152714"/>
                <a:gd name="connsiteX7" fmla="*/ 183225 w 196859"/>
                <a:gd name="connsiteY7" fmla="*/ 1372 h 152714"/>
                <a:gd name="connsiteX8" fmla="*/ 195417 w 196859"/>
                <a:gd name="connsiteY8" fmla="*/ 3810 h 152714"/>
                <a:gd name="connsiteX9" fmla="*/ 192978 w 196859"/>
                <a:gd name="connsiteY9" fmla="*/ 16002 h 152714"/>
                <a:gd name="connsiteX10" fmla="*/ 145186 w 196859"/>
                <a:gd name="connsiteY10" fmla="*/ 48189 h 152714"/>
                <a:gd name="connsiteX11" fmla="*/ 98043 w 196859"/>
                <a:gd name="connsiteY11" fmla="*/ 82001 h 152714"/>
                <a:gd name="connsiteX12" fmla="*/ 87477 w 196859"/>
                <a:gd name="connsiteY12" fmla="*/ 89804 h 152714"/>
                <a:gd name="connsiteX13" fmla="*/ 16926 w 196859"/>
                <a:gd name="connsiteY13" fmla="*/ 147838 h 152714"/>
                <a:gd name="connsiteX14" fmla="*/ 16926 w 196859"/>
                <a:gd name="connsiteY14" fmla="*/ 147838 h 152714"/>
                <a:gd name="connsiteX15" fmla="*/ 14975 w 196859"/>
                <a:gd name="connsiteY15" fmla="*/ 149626 h 152714"/>
                <a:gd name="connsiteX16" fmla="*/ 15463 w 196859"/>
                <a:gd name="connsiteY16" fmla="*/ 148976 h 152714"/>
                <a:gd name="connsiteX17" fmla="*/ 15463 w 196859"/>
                <a:gd name="connsiteY17" fmla="*/ 148976 h 152714"/>
                <a:gd name="connsiteX18" fmla="*/ 8148 w 196859"/>
                <a:gd name="connsiteY18" fmla="*/ 152715 h 152714"/>
                <a:gd name="connsiteX19" fmla="*/ 4409 w 196859"/>
                <a:gd name="connsiteY19" fmla="*/ 151740 h 1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859" h="152714">
                  <a:moveTo>
                    <a:pt x="4734" y="151902"/>
                  </a:moveTo>
                  <a:cubicBezTo>
                    <a:pt x="507" y="149789"/>
                    <a:pt x="-1281" y="144424"/>
                    <a:pt x="995" y="140198"/>
                  </a:cubicBezTo>
                  <a:cubicBezTo>
                    <a:pt x="1808" y="138572"/>
                    <a:pt x="3108" y="137272"/>
                    <a:pt x="4246" y="135971"/>
                  </a:cubicBezTo>
                  <a:cubicBezTo>
                    <a:pt x="5872" y="134183"/>
                    <a:pt x="7660" y="132558"/>
                    <a:pt x="9448" y="130932"/>
                  </a:cubicBezTo>
                  <a:cubicBezTo>
                    <a:pt x="13187" y="127518"/>
                    <a:pt x="16763" y="124104"/>
                    <a:pt x="20502" y="120853"/>
                  </a:cubicBezTo>
                  <a:cubicBezTo>
                    <a:pt x="27817" y="114351"/>
                    <a:pt x="35458" y="108174"/>
                    <a:pt x="43098" y="101834"/>
                  </a:cubicBezTo>
                  <a:cubicBezTo>
                    <a:pt x="57891" y="89642"/>
                    <a:pt x="73172" y="78100"/>
                    <a:pt x="88452" y="66721"/>
                  </a:cubicBezTo>
                  <a:cubicBezTo>
                    <a:pt x="119339" y="43962"/>
                    <a:pt x="150713" y="21692"/>
                    <a:pt x="183225" y="1372"/>
                  </a:cubicBezTo>
                  <a:cubicBezTo>
                    <a:pt x="187289" y="-1067"/>
                    <a:pt x="192653" y="-254"/>
                    <a:pt x="195417" y="3810"/>
                  </a:cubicBezTo>
                  <a:cubicBezTo>
                    <a:pt x="198018" y="7711"/>
                    <a:pt x="197042" y="13401"/>
                    <a:pt x="192978" y="16002"/>
                  </a:cubicBezTo>
                  <a:cubicBezTo>
                    <a:pt x="176722" y="26243"/>
                    <a:pt x="160954" y="37135"/>
                    <a:pt x="145186" y="48189"/>
                  </a:cubicBezTo>
                  <a:cubicBezTo>
                    <a:pt x="129255" y="59243"/>
                    <a:pt x="113649" y="70460"/>
                    <a:pt x="98043" y="82001"/>
                  </a:cubicBezTo>
                  <a:cubicBezTo>
                    <a:pt x="94467" y="84602"/>
                    <a:pt x="91053" y="87203"/>
                    <a:pt x="87477" y="89804"/>
                  </a:cubicBezTo>
                  <a:cubicBezTo>
                    <a:pt x="63255" y="108174"/>
                    <a:pt x="39197" y="127031"/>
                    <a:pt x="16926" y="147838"/>
                  </a:cubicBezTo>
                  <a:lnTo>
                    <a:pt x="16926" y="147838"/>
                  </a:lnTo>
                  <a:cubicBezTo>
                    <a:pt x="16926" y="147838"/>
                    <a:pt x="15625" y="148976"/>
                    <a:pt x="14975" y="149626"/>
                  </a:cubicBezTo>
                  <a:lnTo>
                    <a:pt x="15463" y="148976"/>
                  </a:lnTo>
                  <a:lnTo>
                    <a:pt x="15463" y="148976"/>
                  </a:lnTo>
                  <a:cubicBezTo>
                    <a:pt x="13675" y="151252"/>
                    <a:pt x="10911" y="152715"/>
                    <a:pt x="8148" y="152715"/>
                  </a:cubicBezTo>
                  <a:cubicBezTo>
                    <a:pt x="6847" y="152715"/>
                    <a:pt x="5547" y="152390"/>
                    <a:pt x="4409" y="151740"/>
                  </a:cubicBezTo>
                  <a:close/>
                </a:path>
              </a:pathLst>
            </a:custGeom>
            <a:solidFill>
              <a:srgbClr val="6C9456"/>
            </a:solidFill>
            <a:ln w="16256"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E321EC27-70F1-3AF8-5403-A886D460CE39}"/>
                </a:ext>
              </a:extLst>
            </p:cNvPr>
            <p:cNvSpPr/>
            <p:nvPr/>
          </p:nvSpPr>
          <p:spPr>
            <a:xfrm>
              <a:off x="3006469" y="6546579"/>
              <a:ext cx="184009" cy="252045"/>
            </a:xfrm>
            <a:custGeom>
              <a:avLst/>
              <a:gdLst>
                <a:gd name="connsiteX0" fmla="*/ 4792 w 184009"/>
                <a:gd name="connsiteY0" fmla="*/ 251395 h 252045"/>
                <a:gd name="connsiteX1" fmla="*/ 890 w 184009"/>
                <a:gd name="connsiteY1" fmla="*/ 239691 h 252045"/>
                <a:gd name="connsiteX2" fmla="*/ 17471 w 184009"/>
                <a:gd name="connsiteY2" fmla="*/ 215957 h 252045"/>
                <a:gd name="connsiteX3" fmla="*/ 36166 w 184009"/>
                <a:gd name="connsiteY3" fmla="*/ 193524 h 252045"/>
                <a:gd name="connsiteX4" fmla="*/ 72416 w 184009"/>
                <a:gd name="connsiteY4" fmla="*/ 150121 h 252045"/>
                <a:gd name="connsiteX5" fmla="*/ 83471 w 184009"/>
                <a:gd name="connsiteY5" fmla="*/ 136140 h 252045"/>
                <a:gd name="connsiteX6" fmla="*/ 82820 w 184009"/>
                <a:gd name="connsiteY6" fmla="*/ 136953 h 252045"/>
                <a:gd name="connsiteX7" fmla="*/ 112569 w 184009"/>
                <a:gd name="connsiteY7" fmla="*/ 97289 h 252045"/>
                <a:gd name="connsiteX8" fmla="*/ 140204 w 184009"/>
                <a:gd name="connsiteY8" fmla="*/ 54697 h 252045"/>
                <a:gd name="connsiteX9" fmla="*/ 140204 w 184009"/>
                <a:gd name="connsiteY9" fmla="*/ 54697 h 252045"/>
                <a:gd name="connsiteX10" fmla="*/ 167514 w 184009"/>
                <a:gd name="connsiteY10" fmla="*/ 4792 h 252045"/>
                <a:gd name="connsiteX11" fmla="*/ 179218 w 184009"/>
                <a:gd name="connsiteY11" fmla="*/ 890 h 252045"/>
                <a:gd name="connsiteX12" fmla="*/ 183120 w 184009"/>
                <a:gd name="connsiteY12" fmla="*/ 12594 h 252045"/>
                <a:gd name="connsiteX13" fmla="*/ 155160 w 184009"/>
                <a:gd name="connsiteY13" fmla="*/ 64777 h 252045"/>
                <a:gd name="connsiteX14" fmla="*/ 122810 w 184009"/>
                <a:gd name="connsiteY14" fmla="*/ 113707 h 252045"/>
                <a:gd name="connsiteX15" fmla="*/ 49821 w 184009"/>
                <a:gd name="connsiteY15" fmla="*/ 204578 h 252045"/>
                <a:gd name="connsiteX16" fmla="*/ 27550 w 184009"/>
                <a:gd name="connsiteY16" fmla="*/ 231238 h 252045"/>
                <a:gd name="connsiteX17" fmla="*/ 17796 w 184009"/>
                <a:gd name="connsiteY17" fmla="*/ 245055 h 252045"/>
                <a:gd name="connsiteX18" fmla="*/ 16496 w 184009"/>
                <a:gd name="connsiteY18" fmla="*/ 247331 h 252045"/>
                <a:gd name="connsiteX19" fmla="*/ 8693 w 184009"/>
                <a:gd name="connsiteY19" fmla="*/ 252045 h 252045"/>
                <a:gd name="connsiteX20" fmla="*/ 4792 w 184009"/>
                <a:gd name="connsiteY20" fmla="*/ 251070 h 25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009" h="252045">
                  <a:moveTo>
                    <a:pt x="4792" y="251395"/>
                  </a:moveTo>
                  <a:cubicBezTo>
                    <a:pt x="565" y="249282"/>
                    <a:pt x="-1223" y="243917"/>
                    <a:pt x="890" y="239691"/>
                  </a:cubicBezTo>
                  <a:cubicBezTo>
                    <a:pt x="5279" y="231075"/>
                    <a:pt x="11294" y="223435"/>
                    <a:pt x="17471" y="215957"/>
                  </a:cubicBezTo>
                  <a:cubicBezTo>
                    <a:pt x="23648" y="208479"/>
                    <a:pt x="29826" y="201001"/>
                    <a:pt x="36166" y="193524"/>
                  </a:cubicBezTo>
                  <a:cubicBezTo>
                    <a:pt x="48358" y="179218"/>
                    <a:pt x="60550" y="164913"/>
                    <a:pt x="72416" y="150121"/>
                  </a:cubicBezTo>
                  <a:cubicBezTo>
                    <a:pt x="76155" y="145568"/>
                    <a:pt x="79732" y="140854"/>
                    <a:pt x="83471" y="136140"/>
                  </a:cubicBezTo>
                  <a:cubicBezTo>
                    <a:pt x="83308" y="136465"/>
                    <a:pt x="82983" y="136790"/>
                    <a:pt x="82820" y="136953"/>
                  </a:cubicBezTo>
                  <a:cubicBezTo>
                    <a:pt x="92899" y="123948"/>
                    <a:pt x="103140" y="110781"/>
                    <a:pt x="112569" y="97289"/>
                  </a:cubicBezTo>
                  <a:cubicBezTo>
                    <a:pt x="122322" y="83471"/>
                    <a:pt x="131426" y="69165"/>
                    <a:pt x="140204" y="54697"/>
                  </a:cubicBezTo>
                  <a:lnTo>
                    <a:pt x="140204" y="54697"/>
                  </a:lnTo>
                  <a:cubicBezTo>
                    <a:pt x="149632" y="38279"/>
                    <a:pt x="158736" y="21535"/>
                    <a:pt x="167514" y="4792"/>
                  </a:cubicBezTo>
                  <a:cubicBezTo>
                    <a:pt x="169790" y="565"/>
                    <a:pt x="174992" y="-1223"/>
                    <a:pt x="179218" y="890"/>
                  </a:cubicBezTo>
                  <a:cubicBezTo>
                    <a:pt x="183445" y="3003"/>
                    <a:pt x="185233" y="8368"/>
                    <a:pt x="183120" y="12594"/>
                  </a:cubicBezTo>
                  <a:cubicBezTo>
                    <a:pt x="174179" y="30151"/>
                    <a:pt x="165238" y="47870"/>
                    <a:pt x="155160" y="64777"/>
                  </a:cubicBezTo>
                  <a:cubicBezTo>
                    <a:pt x="145081" y="81520"/>
                    <a:pt x="134352" y="97938"/>
                    <a:pt x="122810" y="113707"/>
                  </a:cubicBezTo>
                  <a:cubicBezTo>
                    <a:pt x="99889" y="145081"/>
                    <a:pt x="74855" y="174992"/>
                    <a:pt x="49821" y="204578"/>
                  </a:cubicBezTo>
                  <a:cubicBezTo>
                    <a:pt x="42343" y="213356"/>
                    <a:pt x="34865" y="222297"/>
                    <a:pt x="27550" y="231238"/>
                  </a:cubicBezTo>
                  <a:cubicBezTo>
                    <a:pt x="24136" y="235627"/>
                    <a:pt x="20722" y="240178"/>
                    <a:pt x="17796" y="245055"/>
                  </a:cubicBezTo>
                  <a:cubicBezTo>
                    <a:pt x="17309" y="245705"/>
                    <a:pt x="16984" y="246518"/>
                    <a:pt x="16496" y="247331"/>
                  </a:cubicBezTo>
                  <a:cubicBezTo>
                    <a:pt x="14870" y="250257"/>
                    <a:pt x="11782" y="252045"/>
                    <a:pt x="8693" y="252045"/>
                  </a:cubicBezTo>
                  <a:cubicBezTo>
                    <a:pt x="7392" y="252045"/>
                    <a:pt x="6092" y="251721"/>
                    <a:pt x="4792" y="251070"/>
                  </a:cubicBezTo>
                  <a:close/>
                </a:path>
              </a:pathLst>
            </a:custGeom>
            <a:solidFill>
              <a:srgbClr val="6C9456"/>
            </a:solidFill>
            <a:ln w="16256"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3BC72BC6-26EC-C86E-BBBC-88BD8C3D6556}"/>
                </a:ext>
              </a:extLst>
            </p:cNvPr>
            <p:cNvSpPr/>
            <p:nvPr/>
          </p:nvSpPr>
          <p:spPr>
            <a:xfrm>
              <a:off x="3098871" y="6586248"/>
              <a:ext cx="184561" cy="106875"/>
            </a:xfrm>
            <a:custGeom>
              <a:avLst/>
              <a:gdLst>
                <a:gd name="connsiteX0" fmla="*/ 2123 w 184561"/>
                <a:gd name="connsiteY0" fmla="*/ 103787 h 106875"/>
                <a:gd name="connsiteX1" fmla="*/ 2936 w 184561"/>
                <a:gd name="connsiteY1" fmla="*/ 91432 h 106875"/>
                <a:gd name="connsiteX2" fmla="*/ 13502 w 184561"/>
                <a:gd name="connsiteY2" fmla="*/ 83304 h 106875"/>
                <a:gd name="connsiteX3" fmla="*/ 24556 w 184561"/>
                <a:gd name="connsiteY3" fmla="*/ 76152 h 106875"/>
                <a:gd name="connsiteX4" fmla="*/ 51541 w 184561"/>
                <a:gd name="connsiteY4" fmla="*/ 60871 h 106875"/>
                <a:gd name="connsiteX5" fmla="*/ 101447 w 184561"/>
                <a:gd name="connsiteY5" fmla="*/ 35349 h 106875"/>
                <a:gd name="connsiteX6" fmla="*/ 171998 w 184561"/>
                <a:gd name="connsiteY6" fmla="*/ 886 h 106875"/>
                <a:gd name="connsiteX7" fmla="*/ 183702 w 184561"/>
                <a:gd name="connsiteY7" fmla="*/ 4950 h 106875"/>
                <a:gd name="connsiteX8" fmla="*/ 179638 w 184561"/>
                <a:gd name="connsiteY8" fmla="*/ 16655 h 106875"/>
                <a:gd name="connsiteX9" fmla="*/ 77388 w 184561"/>
                <a:gd name="connsiteY9" fmla="*/ 67211 h 106875"/>
                <a:gd name="connsiteX10" fmla="*/ 43088 w 184561"/>
                <a:gd name="connsiteY10" fmla="*/ 85580 h 106875"/>
                <a:gd name="connsiteX11" fmla="*/ 43088 w 184561"/>
                <a:gd name="connsiteY11" fmla="*/ 85580 h 106875"/>
                <a:gd name="connsiteX12" fmla="*/ 42438 w 184561"/>
                <a:gd name="connsiteY12" fmla="*/ 86068 h 106875"/>
                <a:gd name="connsiteX13" fmla="*/ 43088 w 184561"/>
                <a:gd name="connsiteY13" fmla="*/ 85743 h 106875"/>
                <a:gd name="connsiteX14" fmla="*/ 18054 w 184561"/>
                <a:gd name="connsiteY14" fmla="*/ 101674 h 106875"/>
                <a:gd name="connsiteX15" fmla="*/ 14315 w 184561"/>
                <a:gd name="connsiteY15" fmla="*/ 104762 h 106875"/>
                <a:gd name="connsiteX16" fmla="*/ 8788 w 184561"/>
                <a:gd name="connsiteY16" fmla="*/ 106876 h 106875"/>
                <a:gd name="connsiteX17" fmla="*/ 2123 w 184561"/>
                <a:gd name="connsiteY17" fmla="*/ 103787 h 10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561" h="106875">
                  <a:moveTo>
                    <a:pt x="2123" y="103787"/>
                  </a:moveTo>
                  <a:cubicBezTo>
                    <a:pt x="-1128" y="100048"/>
                    <a:pt x="-478" y="94846"/>
                    <a:pt x="2936" y="91432"/>
                  </a:cubicBezTo>
                  <a:cubicBezTo>
                    <a:pt x="6187" y="88344"/>
                    <a:pt x="9763" y="85743"/>
                    <a:pt x="13502" y="83304"/>
                  </a:cubicBezTo>
                  <a:cubicBezTo>
                    <a:pt x="17078" y="80866"/>
                    <a:pt x="20817" y="78428"/>
                    <a:pt x="24556" y="76152"/>
                  </a:cubicBezTo>
                  <a:cubicBezTo>
                    <a:pt x="33497" y="70950"/>
                    <a:pt x="42438" y="65748"/>
                    <a:pt x="51541" y="60871"/>
                  </a:cubicBezTo>
                  <a:cubicBezTo>
                    <a:pt x="67960" y="52093"/>
                    <a:pt x="84703" y="43640"/>
                    <a:pt x="101447" y="35349"/>
                  </a:cubicBezTo>
                  <a:cubicBezTo>
                    <a:pt x="124856" y="23807"/>
                    <a:pt x="148590" y="12428"/>
                    <a:pt x="171998" y="886"/>
                  </a:cubicBezTo>
                  <a:cubicBezTo>
                    <a:pt x="176225" y="-1227"/>
                    <a:pt x="181589" y="561"/>
                    <a:pt x="183702" y="4950"/>
                  </a:cubicBezTo>
                  <a:cubicBezTo>
                    <a:pt x="185816" y="9340"/>
                    <a:pt x="183865" y="14541"/>
                    <a:pt x="179638" y="16655"/>
                  </a:cubicBezTo>
                  <a:cubicBezTo>
                    <a:pt x="145826" y="34049"/>
                    <a:pt x="111201" y="49980"/>
                    <a:pt x="77388" y="67211"/>
                  </a:cubicBezTo>
                  <a:cubicBezTo>
                    <a:pt x="65846" y="73063"/>
                    <a:pt x="54467" y="79240"/>
                    <a:pt x="43088" y="85580"/>
                  </a:cubicBezTo>
                  <a:lnTo>
                    <a:pt x="43088" y="85580"/>
                  </a:lnTo>
                  <a:lnTo>
                    <a:pt x="42438" y="86068"/>
                  </a:lnTo>
                  <a:lnTo>
                    <a:pt x="43088" y="85743"/>
                  </a:lnTo>
                  <a:cubicBezTo>
                    <a:pt x="34472" y="90620"/>
                    <a:pt x="26019" y="95821"/>
                    <a:pt x="18054" y="101674"/>
                  </a:cubicBezTo>
                  <a:cubicBezTo>
                    <a:pt x="16753" y="102649"/>
                    <a:pt x="15615" y="103624"/>
                    <a:pt x="14315" y="104762"/>
                  </a:cubicBezTo>
                  <a:cubicBezTo>
                    <a:pt x="12689" y="106225"/>
                    <a:pt x="10738" y="106876"/>
                    <a:pt x="8788" y="106876"/>
                  </a:cubicBezTo>
                  <a:cubicBezTo>
                    <a:pt x="6350" y="106876"/>
                    <a:pt x="3748" y="105900"/>
                    <a:pt x="2123" y="103787"/>
                  </a:cubicBezTo>
                  <a:close/>
                </a:path>
              </a:pathLst>
            </a:custGeom>
            <a:solidFill>
              <a:srgbClr val="6C9456"/>
            </a:solidFill>
            <a:ln w="16256"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A1B83952-AEFD-67B4-BEC9-58EFCAB359DA}"/>
                </a:ext>
              </a:extLst>
            </p:cNvPr>
            <p:cNvSpPr/>
            <p:nvPr/>
          </p:nvSpPr>
          <p:spPr>
            <a:xfrm>
              <a:off x="9328322" y="5594542"/>
              <a:ext cx="2631540" cy="1465478"/>
            </a:xfrm>
            <a:custGeom>
              <a:avLst/>
              <a:gdLst>
                <a:gd name="connsiteX0" fmla="*/ 560690 w 2631540"/>
                <a:gd name="connsiteY0" fmla="*/ 1464991 h 1465478"/>
                <a:gd name="connsiteX1" fmla="*/ 560364 w 2631540"/>
                <a:gd name="connsiteY1" fmla="*/ 1463365 h 1465478"/>
                <a:gd name="connsiteX2" fmla="*/ 560039 w 2631540"/>
                <a:gd name="connsiteY2" fmla="*/ 1461740 h 1465478"/>
                <a:gd name="connsiteX3" fmla="*/ 556626 w 2631540"/>
                <a:gd name="connsiteY3" fmla="*/ 1458813 h 1465478"/>
                <a:gd name="connsiteX4" fmla="*/ 542970 w 2631540"/>
                <a:gd name="connsiteY4" fmla="*/ 1439306 h 1465478"/>
                <a:gd name="connsiteX5" fmla="*/ 542645 w 2631540"/>
                <a:gd name="connsiteY5" fmla="*/ 1438656 h 1465478"/>
                <a:gd name="connsiteX6" fmla="*/ 542158 w 2631540"/>
                <a:gd name="connsiteY6" fmla="*/ 1438006 h 1465478"/>
                <a:gd name="connsiteX7" fmla="*/ 530616 w 2631540"/>
                <a:gd name="connsiteY7" fmla="*/ 1424188 h 1465478"/>
                <a:gd name="connsiteX8" fmla="*/ 529316 w 2631540"/>
                <a:gd name="connsiteY8" fmla="*/ 1422725 h 1465478"/>
                <a:gd name="connsiteX9" fmla="*/ 528665 w 2631540"/>
                <a:gd name="connsiteY9" fmla="*/ 1422075 h 1465478"/>
                <a:gd name="connsiteX10" fmla="*/ 528665 w 2631540"/>
                <a:gd name="connsiteY10" fmla="*/ 1422075 h 1465478"/>
                <a:gd name="connsiteX11" fmla="*/ 529316 w 2631540"/>
                <a:gd name="connsiteY11" fmla="*/ 1422400 h 1465478"/>
                <a:gd name="connsiteX12" fmla="*/ 498917 w 2631540"/>
                <a:gd name="connsiteY12" fmla="*/ 1396553 h 1465478"/>
                <a:gd name="connsiteX13" fmla="*/ 496966 w 2631540"/>
                <a:gd name="connsiteY13" fmla="*/ 1395090 h 1465478"/>
                <a:gd name="connsiteX14" fmla="*/ 477134 w 2631540"/>
                <a:gd name="connsiteY14" fmla="*/ 1379809 h 1465478"/>
                <a:gd name="connsiteX15" fmla="*/ 453400 w 2631540"/>
                <a:gd name="connsiteY15" fmla="*/ 1363228 h 1465478"/>
                <a:gd name="connsiteX16" fmla="*/ 404632 w 2631540"/>
                <a:gd name="connsiteY16" fmla="*/ 1332179 h 1465478"/>
                <a:gd name="connsiteX17" fmla="*/ 402518 w 2631540"/>
                <a:gd name="connsiteY17" fmla="*/ 1331041 h 1465478"/>
                <a:gd name="connsiteX18" fmla="*/ 401381 w 2631540"/>
                <a:gd name="connsiteY18" fmla="*/ 1330391 h 1465478"/>
                <a:gd name="connsiteX19" fmla="*/ 385775 w 2631540"/>
                <a:gd name="connsiteY19" fmla="*/ 1321775 h 1465478"/>
                <a:gd name="connsiteX20" fmla="*/ 363992 w 2631540"/>
                <a:gd name="connsiteY20" fmla="*/ 1310721 h 1465478"/>
                <a:gd name="connsiteX21" fmla="*/ 324815 w 2631540"/>
                <a:gd name="connsiteY21" fmla="*/ 1292515 h 1465478"/>
                <a:gd name="connsiteX22" fmla="*/ 325953 w 2631540"/>
                <a:gd name="connsiteY22" fmla="*/ 1292515 h 1465478"/>
                <a:gd name="connsiteX23" fmla="*/ 313924 w 2631540"/>
                <a:gd name="connsiteY23" fmla="*/ 1287800 h 1465478"/>
                <a:gd name="connsiteX24" fmla="*/ 313436 w 2631540"/>
                <a:gd name="connsiteY24" fmla="*/ 1287475 h 1465478"/>
                <a:gd name="connsiteX25" fmla="*/ 303845 w 2631540"/>
                <a:gd name="connsiteY25" fmla="*/ 1283574 h 1465478"/>
                <a:gd name="connsiteX26" fmla="*/ 272146 w 2631540"/>
                <a:gd name="connsiteY26" fmla="*/ 1270732 h 1465478"/>
                <a:gd name="connsiteX27" fmla="*/ 231830 w 2631540"/>
                <a:gd name="connsiteY27" fmla="*/ 1253825 h 1465478"/>
                <a:gd name="connsiteX28" fmla="*/ 232968 w 2631540"/>
                <a:gd name="connsiteY28" fmla="*/ 1253825 h 1465478"/>
                <a:gd name="connsiteX29" fmla="*/ 228092 w 2631540"/>
                <a:gd name="connsiteY29" fmla="*/ 1252200 h 1465478"/>
                <a:gd name="connsiteX30" fmla="*/ 225978 w 2631540"/>
                <a:gd name="connsiteY30" fmla="*/ 1251224 h 1465478"/>
                <a:gd name="connsiteX31" fmla="*/ 208584 w 2631540"/>
                <a:gd name="connsiteY31" fmla="*/ 1243421 h 1465478"/>
                <a:gd name="connsiteX32" fmla="*/ 207934 w 2631540"/>
                <a:gd name="connsiteY32" fmla="*/ 1243096 h 1465478"/>
                <a:gd name="connsiteX33" fmla="*/ 197368 w 2631540"/>
                <a:gd name="connsiteY33" fmla="*/ 1237569 h 1465478"/>
                <a:gd name="connsiteX34" fmla="*/ 190053 w 2631540"/>
                <a:gd name="connsiteY34" fmla="*/ 1226678 h 1465478"/>
                <a:gd name="connsiteX35" fmla="*/ 197530 w 2631540"/>
                <a:gd name="connsiteY35" fmla="*/ 1218712 h 1465478"/>
                <a:gd name="connsiteX36" fmla="*/ 198994 w 2631540"/>
                <a:gd name="connsiteY36" fmla="*/ 1218712 h 1465478"/>
                <a:gd name="connsiteX37" fmla="*/ 204846 w 2631540"/>
                <a:gd name="connsiteY37" fmla="*/ 1220988 h 1465478"/>
                <a:gd name="connsiteX38" fmla="*/ 206147 w 2631540"/>
                <a:gd name="connsiteY38" fmla="*/ 1221801 h 1465478"/>
                <a:gd name="connsiteX39" fmla="*/ 226141 w 2631540"/>
                <a:gd name="connsiteY39" fmla="*/ 1231555 h 1465478"/>
                <a:gd name="connsiteX40" fmla="*/ 229555 w 2631540"/>
                <a:gd name="connsiteY40" fmla="*/ 1233018 h 1465478"/>
                <a:gd name="connsiteX41" fmla="*/ 232318 w 2631540"/>
                <a:gd name="connsiteY41" fmla="*/ 1234156 h 1465478"/>
                <a:gd name="connsiteX42" fmla="*/ 233619 w 2631540"/>
                <a:gd name="connsiteY42" fmla="*/ 1234643 h 1465478"/>
                <a:gd name="connsiteX43" fmla="*/ 240284 w 2631540"/>
                <a:gd name="connsiteY43" fmla="*/ 1237569 h 1465478"/>
                <a:gd name="connsiteX44" fmla="*/ 239308 w 2631540"/>
                <a:gd name="connsiteY44" fmla="*/ 1237569 h 1465478"/>
                <a:gd name="connsiteX45" fmla="*/ 252150 w 2631540"/>
                <a:gd name="connsiteY45" fmla="*/ 1242609 h 1465478"/>
                <a:gd name="connsiteX46" fmla="*/ 278973 w 2631540"/>
                <a:gd name="connsiteY46" fmla="*/ 1253663 h 1465478"/>
                <a:gd name="connsiteX47" fmla="*/ 285800 w 2631540"/>
                <a:gd name="connsiteY47" fmla="*/ 1256426 h 1465478"/>
                <a:gd name="connsiteX48" fmla="*/ 287589 w 2631540"/>
                <a:gd name="connsiteY48" fmla="*/ 1257077 h 1465478"/>
                <a:gd name="connsiteX49" fmla="*/ 288726 w 2631540"/>
                <a:gd name="connsiteY49" fmla="*/ 1257564 h 1465478"/>
                <a:gd name="connsiteX50" fmla="*/ 321401 w 2631540"/>
                <a:gd name="connsiteY50" fmla="*/ 1271219 h 1465478"/>
                <a:gd name="connsiteX51" fmla="*/ 323027 w 2631540"/>
                <a:gd name="connsiteY51" fmla="*/ 1271869 h 1465478"/>
                <a:gd name="connsiteX52" fmla="*/ 327416 w 2631540"/>
                <a:gd name="connsiteY52" fmla="*/ 1273820 h 1465478"/>
                <a:gd name="connsiteX53" fmla="*/ 332131 w 2631540"/>
                <a:gd name="connsiteY53" fmla="*/ 1275933 h 1465478"/>
                <a:gd name="connsiteX54" fmla="*/ 383336 w 2631540"/>
                <a:gd name="connsiteY54" fmla="*/ 1299992 h 1465478"/>
                <a:gd name="connsiteX55" fmla="*/ 433405 w 2631540"/>
                <a:gd name="connsiteY55" fmla="*/ 1328765 h 1465478"/>
                <a:gd name="connsiteX56" fmla="*/ 481685 w 2631540"/>
                <a:gd name="connsiteY56" fmla="*/ 1360627 h 1465478"/>
                <a:gd name="connsiteX57" fmla="*/ 504281 w 2631540"/>
                <a:gd name="connsiteY57" fmla="*/ 1377696 h 1465478"/>
                <a:gd name="connsiteX58" fmla="*/ 526714 w 2631540"/>
                <a:gd name="connsiteY58" fmla="*/ 1395578 h 1465478"/>
                <a:gd name="connsiteX59" fmla="*/ 550936 w 2631540"/>
                <a:gd name="connsiteY59" fmla="*/ 1419474 h 1465478"/>
                <a:gd name="connsiteX60" fmla="*/ 553537 w 2631540"/>
                <a:gd name="connsiteY60" fmla="*/ 1422563 h 1465478"/>
                <a:gd name="connsiteX61" fmla="*/ 541020 w 2631540"/>
                <a:gd name="connsiteY61" fmla="*/ 1355588 h 1465478"/>
                <a:gd name="connsiteX62" fmla="*/ 515173 w 2631540"/>
                <a:gd name="connsiteY62" fmla="*/ 1234318 h 1465478"/>
                <a:gd name="connsiteX63" fmla="*/ 512409 w 2631540"/>
                <a:gd name="connsiteY63" fmla="*/ 1223914 h 1465478"/>
                <a:gd name="connsiteX64" fmla="*/ 512735 w 2631540"/>
                <a:gd name="connsiteY64" fmla="*/ 1223264 h 1465478"/>
                <a:gd name="connsiteX65" fmla="*/ 512735 w 2631540"/>
                <a:gd name="connsiteY65" fmla="*/ 1222614 h 1465478"/>
                <a:gd name="connsiteX66" fmla="*/ 511596 w 2631540"/>
                <a:gd name="connsiteY66" fmla="*/ 1218712 h 1465478"/>
                <a:gd name="connsiteX67" fmla="*/ 489000 w 2631540"/>
                <a:gd name="connsiteY67" fmla="*/ 1132230 h 1465478"/>
                <a:gd name="connsiteX68" fmla="*/ 489000 w 2631540"/>
                <a:gd name="connsiteY68" fmla="*/ 1132230 h 1465478"/>
                <a:gd name="connsiteX69" fmla="*/ 482336 w 2631540"/>
                <a:gd name="connsiteY69" fmla="*/ 1129142 h 1465478"/>
                <a:gd name="connsiteX70" fmla="*/ 456164 w 2631540"/>
                <a:gd name="connsiteY70" fmla="*/ 1099718 h 1465478"/>
                <a:gd name="connsiteX71" fmla="*/ 444134 w 2631540"/>
                <a:gd name="connsiteY71" fmla="*/ 1086876 h 1465478"/>
                <a:gd name="connsiteX72" fmla="*/ 427553 w 2631540"/>
                <a:gd name="connsiteY72" fmla="*/ 1069157 h 1465478"/>
                <a:gd name="connsiteX73" fmla="*/ 427228 w 2631540"/>
                <a:gd name="connsiteY73" fmla="*/ 1068507 h 1465478"/>
                <a:gd name="connsiteX74" fmla="*/ 402844 w 2631540"/>
                <a:gd name="connsiteY74" fmla="*/ 1045749 h 1465478"/>
                <a:gd name="connsiteX75" fmla="*/ 376509 w 2631540"/>
                <a:gd name="connsiteY75" fmla="*/ 1022990 h 1465478"/>
                <a:gd name="connsiteX76" fmla="*/ 372771 w 2631540"/>
                <a:gd name="connsiteY76" fmla="*/ 1020064 h 1465478"/>
                <a:gd name="connsiteX77" fmla="*/ 371144 w 2631540"/>
                <a:gd name="connsiteY77" fmla="*/ 1018764 h 1465478"/>
                <a:gd name="connsiteX78" fmla="*/ 372282 w 2631540"/>
                <a:gd name="connsiteY78" fmla="*/ 1019251 h 1465478"/>
                <a:gd name="connsiteX79" fmla="*/ 337007 w 2631540"/>
                <a:gd name="connsiteY79" fmla="*/ 994380 h 1465478"/>
                <a:gd name="connsiteX80" fmla="*/ 302219 w 2631540"/>
                <a:gd name="connsiteY80" fmla="*/ 972597 h 1465478"/>
                <a:gd name="connsiteX81" fmla="*/ 300431 w 2631540"/>
                <a:gd name="connsiteY81" fmla="*/ 971459 h 1465478"/>
                <a:gd name="connsiteX82" fmla="*/ 299943 w 2631540"/>
                <a:gd name="connsiteY82" fmla="*/ 971133 h 1465478"/>
                <a:gd name="connsiteX83" fmla="*/ 299293 w 2631540"/>
                <a:gd name="connsiteY83" fmla="*/ 970808 h 1465478"/>
                <a:gd name="connsiteX84" fmla="*/ 296530 w 2631540"/>
                <a:gd name="connsiteY84" fmla="*/ 969183 h 1465478"/>
                <a:gd name="connsiteX85" fmla="*/ 294091 w 2631540"/>
                <a:gd name="connsiteY85" fmla="*/ 967720 h 1465478"/>
                <a:gd name="connsiteX86" fmla="*/ 293604 w 2631540"/>
                <a:gd name="connsiteY86" fmla="*/ 967395 h 1465478"/>
                <a:gd name="connsiteX87" fmla="*/ 292953 w 2631540"/>
                <a:gd name="connsiteY87" fmla="*/ 967069 h 1465478"/>
                <a:gd name="connsiteX88" fmla="*/ 284825 w 2631540"/>
                <a:gd name="connsiteY88" fmla="*/ 962193 h 1465478"/>
                <a:gd name="connsiteX89" fmla="*/ 285638 w 2631540"/>
                <a:gd name="connsiteY89" fmla="*/ 962193 h 1465478"/>
                <a:gd name="connsiteX90" fmla="*/ 275072 w 2631540"/>
                <a:gd name="connsiteY90" fmla="*/ 956503 h 1465478"/>
                <a:gd name="connsiteX91" fmla="*/ 260441 w 2631540"/>
                <a:gd name="connsiteY91" fmla="*/ 948050 h 1465478"/>
                <a:gd name="connsiteX92" fmla="*/ 234595 w 2631540"/>
                <a:gd name="connsiteY92" fmla="*/ 934395 h 1465478"/>
                <a:gd name="connsiteX93" fmla="*/ 196068 w 2631540"/>
                <a:gd name="connsiteY93" fmla="*/ 915538 h 1465478"/>
                <a:gd name="connsiteX94" fmla="*/ 184363 w 2631540"/>
                <a:gd name="connsiteY94" fmla="*/ 909848 h 1465478"/>
                <a:gd name="connsiteX95" fmla="*/ 176072 w 2631540"/>
                <a:gd name="connsiteY95" fmla="*/ 905784 h 1465478"/>
                <a:gd name="connsiteX96" fmla="*/ 159492 w 2631540"/>
                <a:gd name="connsiteY96" fmla="*/ 897819 h 1465478"/>
                <a:gd name="connsiteX97" fmla="*/ 153639 w 2631540"/>
                <a:gd name="connsiteY97" fmla="*/ 895055 h 1465478"/>
                <a:gd name="connsiteX98" fmla="*/ 147787 w 2631540"/>
                <a:gd name="connsiteY98" fmla="*/ 892292 h 1465478"/>
                <a:gd name="connsiteX99" fmla="*/ 146649 w 2631540"/>
                <a:gd name="connsiteY99" fmla="*/ 891804 h 1465478"/>
                <a:gd name="connsiteX100" fmla="*/ 136896 w 2631540"/>
                <a:gd name="connsiteY100" fmla="*/ 886602 h 1465478"/>
                <a:gd name="connsiteX101" fmla="*/ 133970 w 2631540"/>
                <a:gd name="connsiteY101" fmla="*/ 875223 h 1465478"/>
                <a:gd name="connsiteX102" fmla="*/ 141935 w 2631540"/>
                <a:gd name="connsiteY102" fmla="*/ 870346 h 1465478"/>
                <a:gd name="connsiteX103" fmla="*/ 145836 w 2631540"/>
                <a:gd name="connsiteY103" fmla="*/ 871484 h 1465478"/>
                <a:gd name="connsiteX104" fmla="*/ 153152 w 2631540"/>
                <a:gd name="connsiteY104" fmla="*/ 875061 h 1465478"/>
                <a:gd name="connsiteX105" fmla="*/ 153964 w 2631540"/>
                <a:gd name="connsiteY105" fmla="*/ 875548 h 1465478"/>
                <a:gd name="connsiteX106" fmla="*/ 157379 w 2631540"/>
                <a:gd name="connsiteY106" fmla="*/ 877174 h 1465478"/>
                <a:gd name="connsiteX107" fmla="*/ 164043 w 2631540"/>
                <a:gd name="connsiteY107" fmla="*/ 880262 h 1465478"/>
                <a:gd name="connsiteX108" fmla="*/ 170546 w 2631540"/>
                <a:gd name="connsiteY108" fmla="*/ 883351 h 1465478"/>
                <a:gd name="connsiteX109" fmla="*/ 182575 w 2631540"/>
                <a:gd name="connsiteY109" fmla="*/ 889203 h 1465478"/>
                <a:gd name="connsiteX110" fmla="*/ 194604 w 2631540"/>
                <a:gd name="connsiteY110" fmla="*/ 895055 h 1465478"/>
                <a:gd name="connsiteX111" fmla="*/ 203382 w 2631540"/>
                <a:gd name="connsiteY111" fmla="*/ 899282 h 1465478"/>
                <a:gd name="connsiteX112" fmla="*/ 248412 w 2631540"/>
                <a:gd name="connsiteY112" fmla="*/ 921228 h 1465478"/>
                <a:gd name="connsiteX113" fmla="*/ 294417 w 2631540"/>
                <a:gd name="connsiteY113" fmla="*/ 946912 h 1465478"/>
                <a:gd name="connsiteX114" fmla="*/ 295229 w 2631540"/>
                <a:gd name="connsiteY114" fmla="*/ 947400 h 1465478"/>
                <a:gd name="connsiteX115" fmla="*/ 297343 w 2631540"/>
                <a:gd name="connsiteY115" fmla="*/ 948700 h 1465478"/>
                <a:gd name="connsiteX116" fmla="*/ 303032 w 2631540"/>
                <a:gd name="connsiteY116" fmla="*/ 952114 h 1465478"/>
                <a:gd name="connsiteX117" fmla="*/ 302056 w 2631540"/>
                <a:gd name="connsiteY117" fmla="*/ 951789 h 1465478"/>
                <a:gd name="connsiteX118" fmla="*/ 303683 w 2631540"/>
                <a:gd name="connsiteY118" fmla="*/ 952439 h 1465478"/>
                <a:gd name="connsiteX119" fmla="*/ 304332 w 2631540"/>
                <a:gd name="connsiteY119" fmla="*/ 952764 h 1465478"/>
                <a:gd name="connsiteX120" fmla="*/ 305145 w 2631540"/>
                <a:gd name="connsiteY120" fmla="*/ 953252 h 1465478"/>
                <a:gd name="connsiteX121" fmla="*/ 306446 w 2631540"/>
                <a:gd name="connsiteY121" fmla="*/ 954065 h 1465478"/>
                <a:gd name="connsiteX122" fmla="*/ 308559 w 2631540"/>
                <a:gd name="connsiteY122" fmla="*/ 955365 h 1465478"/>
                <a:gd name="connsiteX123" fmla="*/ 309209 w 2631540"/>
                <a:gd name="connsiteY123" fmla="*/ 955690 h 1465478"/>
                <a:gd name="connsiteX124" fmla="*/ 310510 w 2631540"/>
                <a:gd name="connsiteY124" fmla="*/ 956503 h 1465478"/>
                <a:gd name="connsiteX125" fmla="*/ 309372 w 2631540"/>
                <a:gd name="connsiteY125" fmla="*/ 956178 h 1465478"/>
                <a:gd name="connsiteX126" fmla="*/ 387238 w 2631540"/>
                <a:gd name="connsiteY126" fmla="*/ 1008360 h 1465478"/>
                <a:gd name="connsiteX127" fmla="*/ 387726 w 2631540"/>
                <a:gd name="connsiteY127" fmla="*/ 1008685 h 1465478"/>
                <a:gd name="connsiteX128" fmla="*/ 407883 w 2631540"/>
                <a:gd name="connsiteY128" fmla="*/ 1025754 h 1465478"/>
                <a:gd name="connsiteX129" fmla="*/ 408696 w 2631540"/>
                <a:gd name="connsiteY129" fmla="*/ 1026404 h 1465478"/>
                <a:gd name="connsiteX130" fmla="*/ 429016 w 2631540"/>
                <a:gd name="connsiteY130" fmla="*/ 1044611 h 1465478"/>
                <a:gd name="connsiteX131" fmla="*/ 455839 w 2631540"/>
                <a:gd name="connsiteY131" fmla="*/ 1072246 h 1465478"/>
                <a:gd name="connsiteX132" fmla="*/ 456488 w 2631540"/>
                <a:gd name="connsiteY132" fmla="*/ 1072896 h 1465478"/>
                <a:gd name="connsiteX133" fmla="*/ 466243 w 2631540"/>
                <a:gd name="connsiteY133" fmla="*/ 1083300 h 1465478"/>
                <a:gd name="connsiteX134" fmla="*/ 470631 w 2631540"/>
                <a:gd name="connsiteY134" fmla="*/ 1087852 h 1465478"/>
                <a:gd name="connsiteX135" fmla="*/ 480385 w 2631540"/>
                <a:gd name="connsiteY135" fmla="*/ 1098093 h 1465478"/>
                <a:gd name="connsiteX136" fmla="*/ 458439 w 2631540"/>
                <a:gd name="connsiteY136" fmla="*/ 1028517 h 1465478"/>
                <a:gd name="connsiteX137" fmla="*/ 432430 w 2631540"/>
                <a:gd name="connsiteY137" fmla="*/ 950976 h 1465478"/>
                <a:gd name="connsiteX138" fmla="*/ 418124 w 2631540"/>
                <a:gd name="connsiteY138" fmla="*/ 911311 h 1465478"/>
                <a:gd name="connsiteX139" fmla="*/ 415199 w 2631540"/>
                <a:gd name="connsiteY139" fmla="*/ 903996 h 1465478"/>
                <a:gd name="connsiteX140" fmla="*/ 405283 w 2631540"/>
                <a:gd name="connsiteY140" fmla="*/ 877661 h 1465478"/>
                <a:gd name="connsiteX141" fmla="*/ 329205 w 2631540"/>
                <a:gd name="connsiteY141" fmla="*/ 691693 h 1465478"/>
                <a:gd name="connsiteX142" fmla="*/ 319450 w 2631540"/>
                <a:gd name="connsiteY142" fmla="*/ 669422 h 1465478"/>
                <a:gd name="connsiteX143" fmla="*/ 316199 w 2631540"/>
                <a:gd name="connsiteY143" fmla="*/ 667146 h 1465478"/>
                <a:gd name="connsiteX144" fmla="*/ 308234 w 2631540"/>
                <a:gd name="connsiteY144" fmla="*/ 658205 h 1465478"/>
                <a:gd name="connsiteX145" fmla="*/ 307584 w 2631540"/>
                <a:gd name="connsiteY145" fmla="*/ 657393 h 1465478"/>
                <a:gd name="connsiteX146" fmla="*/ 286938 w 2631540"/>
                <a:gd name="connsiteY146" fmla="*/ 639349 h 1465478"/>
                <a:gd name="connsiteX147" fmla="*/ 287914 w 2631540"/>
                <a:gd name="connsiteY147" fmla="*/ 639674 h 1465478"/>
                <a:gd name="connsiteX148" fmla="*/ 248900 w 2631540"/>
                <a:gd name="connsiteY148" fmla="*/ 611876 h 1465478"/>
                <a:gd name="connsiteX149" fmla="*/ 209073 w 2631540"/>
                <a:gd name="connsiteY149" fmla="*/ 586191 h 1465478"/>
                <a:gd name="connsiteX150" fmla="*/ 206309 w 2631540"/>
                <a:gd name="connsiteY150" fmla="*/ 584566 h 1465478"/>
                <a:gd name="connsiteX151" fmla="*/ 203870 w 2631540"/>
                <a:gd name="connsiteY151" fmla="*/ 583103 h 1465478"/>
                <a:gd name="connsiteX152" fmla="*/ 153477 w 2631540"/>
                <a:gd name="connsiteY152" fmla="*/ 554980 h 1465478"/>
                <a:gd name="connsiteX153" fmla="*/ 102270 w 2631540"/>
                <a:gd name="connsiteY153" fmla="*/ 530921 h 1465478"/>
                <a:gd name="connsiteX154" fmla="*/ 100157 w 2631540"/>
                <a:gd name="connsiteY154" fmla="*/ 530108 h 1465478"/>
                <a:gd name="connsiteX155" fmla="*/ 98856 w 2631540"/>
                <a:gd name="connsiteY155" fmla="*/ 529621 h 1465478"/>
                <a:gd name="connsiteX156" fmla="*/ 95930 w 2631540"/>
                <a:gd name="connsiteY156" fmla="*/ 528320 h 1465478"/>
                <a:gd name="connsiteX157" fmla="*/ 76099 w 2631540"/>
                <a:gd name="connsiteY157" fmla="*/ 520029 h 1465478"/>
                <a:gd name="connsiteX158" fmla="*/ 52364 w 2631540"/>
                <a:gd name="connsiteY158" fmla="*/ 511089 h 1465478"/>
                <a:gd name="connsiteX159" fmla="*/ 50414 w 2631540"/>
                <a:gd name="connsiteY159" fmla="*/ 510276 h 1465478"/>
                <a:gd name="connsiteX160" fmla="*/ 45374 w 2631540"/>
                <a:gd name="connsiteY160" fmla="*/ 505562 h 1465478"/>
                <a:gd name="connsiteX161" fmla="*/ 45049 w 2631540"/>
                <a:gd name="connsiteY161" fmla="*/ 498897 h 1465478"/>
                <a:gd name="connsiteX162" fmla="*/ 53502 w 2631540"/>
                <a:gd name="connsiteY162" fmla="*/ 493045 h 1465478"/>
                <a:gd name="connsiteX163" fmla="*/ 56428 w 2631540"/>
                <a:gd name="connsiteY163" fmla="*/ 493532 h 1465478"/>
                <a:gd name="connsiteX164" fmla="*/ 82113 w 2631540"/>
                <a:gd name="connsiteY164" fmla="*/ 502961 h 1465478"/>
                <a:gd name="connsiteX165" fmla="*/ 105846 w 2631540"/>
                <a:gd name="connsiteY165" fmla="*/ 512877 h 1465478"/>
                <a:gd name="connsiteX166" fmla="*/ 108935 w 2631540"/>
                <a:gd name="connsiteY166" fmla="*/ 514177 h 1465478"/>
                <a:gd name="connsiteX167" fmla="*/ 160305 w 2631540"/>
                <a:gd name="connsiteY167" fmla="*/ 538236 h 1465478"/>
                <a:gd name="connsiteX168" fmla="*/ 183713 w 2631540"/>
                <a:gd name="connsiteY168" fmla="*/ 550753 h 1465478"/>
                <a:gd name="connsiteX169" fmla="*/ 186314 w 2631540"/>
                <a:gd name="connsiteY169" fmla="*/ 552216 h 1465478"/>
                <a:gd name="connsiteX170" fmla="*/ 212161 w 2631540"/>
                <a:gd name="connsiteY170" fmla="*/ 567172 h 1465478"/>
                <a:gd name="connsiteX171" fmla="*/ 259954 w 2631540"/>
                <a:gd name="connsiteY171" fmla="*/ 597733 h 1465478"/>
                <a:gd name="connsiteX172" fmla="*/ 299943 w 2631540"/>
                <a:gd name="connsiteY172" fmla="*/ 626994 h 1465478"/>
                <a:gd name="connsiteX173" fmla="*/ 289540 w 2631540"/>
                <a:gd name="connsiteY173" fmla="*/ 605699 h 1465478"/>
                <a:gd name="connsiteX174" fmla="*/ 287589 w 2631540"/>
                <a:gd name="connsiteY174" fmla="*/ 601472 h 1465478"/>
                <a:gd name="connsiteX175" fmla="*/ 244673 w 2631540"/>
                <a:gd name="connsiteY175" fmla="*/ 513365 h 1465478"/>
                <a:gd name="connsiteX176" fmla="*/ 155590 w 2631540"/>
                <a:gd name="connsiteY176" fmla="*/ 340076 h 1465478"/>
                <a:gd name="connsiteX177" fmla="*/ 152177 w 2631540"/>
                <a:gd name="connsiteY177" fmla="*/ 333736 h 1465478"/>
                <a:gd name="connsiteX178" fmla="*/ 131206 w 2631540"/>
                <a:gd name="connsiteY178" fmla="*/ 293746 h 1465478"/>
                <a:gd name="connsiteX179" fmla="*/ 109586 w 2631540"/>
                <a:gd name="connsiteY179" fmla="*/ 250180 h 1465478"/>
                <a:gd name="connsiteX180" fmla="*/ 67808 w 2631540"/>
                <a:gd name="connsiteY180" fmla="*/ 161260 h 1465478"/>
                <a:gd name="connsiteX181" fmla="*/ 47162 w 2631540"/>
                <a:gd name="connsiteY181" fmla="*/ 114767 h 1465478"/>
                <a:gd name="connsiteX182" fmla="*/ 44886 w 2631540"/>
                <a:gd name="connsiteY182" fmla="*/ 109728 h 1465478"/>
                <a:gd name="connsiteX183" fmla="*/ 33345 w 2631540"/>
                <a:gd name="connsiteY183" fmla="*/ 83556 h 1465478"/>
                <a:gd name="connsiteX184" fmla="*/ 15788 w 2631540"/>
                <a:gd name="connsiteY184" fmla="*/ 45679 h 1465478"/>
                <a:gd name="connsiteX185" fmla="*/ 12700 w 2631540"/>
                <a:gd name="connsiteY185" fmla="*/ 39340 h 1465478"/>
                <a:gd name="connsiteX186" fmla="*/ 508 w 2631540"/>
                <a:gd name="connsiteY186" fmla="*/ 11704 h 1465478"/>
                <a:gd name="connsiteX187" fmla="*/ 996 w 2631540"/>
                <a:gd name="connsiteY187" fmla="*/ 5202 h 1465478"/>
                <a:gd name="connsiteX188" fmla="*/ 6360 w 2631540"/>
                <a:gd name="connsiteY188" fmla="*/ 488 h 1465478"/>
                <a:gd name="connsiteX189" fmla="*/ 8961 w 2631540"/>
                <a:gd name="connsiteY189" fmla="*/ 0 h 1465478"/>
                <a:gd name="connsiteX190" fmla="*/ 17576 w 2631540"/>
                <a:gd name="connsiteY190" fmla="*/ 6340 h 1465478"/>
                <a:gd name="connsiteX191" fmla="*/ 18877 w 2631540"/>
                <a:gd name="connsiteY191" fmla="*/ 10079 h 1465478"/>
                <a:gd name="connsiteX192" fmla="*/ 28143 w 2631540"/>
                <a:gd name="connsiteY192" fmla="*/ 30236 h 1465478"/>
                <a:gd name="connsiteX193" fmla="*/ 39034 w 2631540"/>
                <a:gd name="connsiteY193" fmla="*/ 52832 h 1465478"/>
                <a:gd name="connsiteX194" fmla="*/ 54315 w 2631540"/>
                <a:gd name="connsiteY194" fmla="*/ 86645 h 1465478"/>
                <a:gd name="connsiteX195" fmla="*/ 57729 w 2631540"/>
                <a:gd name="connsiteY195" fmla="*/ 94285 h 1465478"/>
                <a:gd name="connsiteX196" fmla="*/ 100483 w 2631540"/>
                <a:gd name="connsiteY196" fmla="*/ 188407 h 1465478"/>
                <a:gd name="connsiteX197" fmla="*/ 142748 w 2631540"/>
                <a:gd name="connsiteY197" fmla="*/ 275864 h 1465478"/>
                <a:gd name="connsiteX198" fmla="*/ 172334 w 2631540"/>
                <a:gd name="connsiteY198" fmla="*/ 332273 h 1465478"/>
                <a:gd name="connsiteX199" fmla="*/ 189402 w 2631540"/>
                <a:gd name="connsiteY199" fmla="*/ 364622 h 1465478"/>
                <a:gd name="connsiteX200" fmla="*/ 278161 w 2631540"/>
                <a:gd name="connsiteY200" fmla="*/ 539374 h 1465478"/>
                <a:gd name="connsiteX201" fmla="*/ 285638 w 2631540"/>
                <a:gd name="connsiteY201" fmla="*/ 554492 h 1465478"/>
                <a:gd name="connsiteX202" fmla="*/ 291165 w 2631540"/>
                <a:gd name="connsiteY202" fmla="*/ 565871 h 1465478"/>
                <a:gd name="connsiteX203" fmla="*/ 300431 w 2631540"/>
                <a:gd name="connsiteY203" fmla="*/ 585053 h 1465478"/>
                <a:gd name="connsiteX204" fmla="*/ 298805 w 2631540"/>
                <a:gd name="connsiteY204" fmla="*/ 572861 h 1465478"/>
                <a:gd name="connsiteX205" fmla="*/ 295392 w 2631540"/>
                <a:gd name="connsiteY205" fmla="*/ 544576 h 1465478"/>
                <a:gd name="connsiteX206" fmla="*/ 293116 w 2631540"/>
                <a:gd name="connsiteY206" fmla="*/ 526044 h 1465478"/>
                <a:gd name="connsiteX207" fmla="*/ 293116 w 2631540"/>
                <a:gd name="connsiteY207" fmla="*/ 525069 h 1465478"/>
                <a:gd name="connsiteX208" fmla="*/ 288565 w 2631540"/>
                <a:gd name="connsiteY208" fmla="*/ 489793 h 1465478"/>
                <a:gd name="connsiteX209" fmla="*/ 281412 w 2631540"/>
                <a:gd name="connsiteY209" fmla="*/ 433385 h 1465478"/>
                <a:gd name="connsiteX210" fmla="*/ 278485 w 2631540"/>
                <a:gd name="connsiteY210" fmla="*/ 411439 h 1465478"/>
                <a:gd name="connsiteX211" fmla="*/ 278161 w 2631540"/>
                <a:gd name="connsiteY211" fmla="*/ 408676 h 1465478"/>
                <a:gd name="connsiteX212" fmla="*/ 278161 w 2631540"/>
                <a:gd name="connsiteY212" fmla="*/ 407213 h 1465478"/>
                <a:gd name="connsiteX213" fmla="*/ 273934 w 2631540"/>
                <a:gd name="connsiteY213" fmla="*/ 377302 h 1465478"/>
                <a:gd name="connsiteX214" fmla="*/ 260766 w 2631540"/>
                <a:gd name="connsiteY214" fmla="*/ 289032 h 1465478"/>
                <a:gd name="connsiteX215" fmla="*/ 260441 w 2631540"/>
                <a:gd name="connsiteY215" fmla="*/ 287406 h 1465478"/>
                <a:gd name="connsiteX216" fmla="*/ 256540 w 2631540"/>
                <a:gd name="connsiteY216" fmla="*/ 262047 h 1465478"/>
                <a:gd name="connsiteX217" fmla="*/ 254101 w 2631540"/>
                <a:gd name="connsiteY217" fmla="*/ 245791 h 1465478"/>
                <a:gd name="connsiteX218" fmla="*/ 252638 w 2631540"/>
                <a:gd name="connsiteY218" fmla="*/ 235712 h 1465478"/>
                <a:gd name="connsiteX219" fmla="*/ 259954 w 2631540"/>
                <a:gd name="connsiteY219" fmla="*/ 225471 h 1465478"/>
                <a:gd name="connsiteX220" fmla="*/ 261416 w 2631540"/>
                <a:gd name="connsiteY220" fmla="*/ 225471 h 1465478"/>
                <a:gd name="connsiteX221" fmla="*/ 270195 w 2631540"/>
                <a:gd name="connsiteY221" fmla="*/ 232949 h 1465478"/>
                <a:gd name="connsiteX222" fmla="*/ 274584 w 2631540"/>
                <a:gd name="connsiteY222" fmla="*/ 260584 h 1465478"/>
                <a:gd name="connsiteX223" fmla="*/ 275235 w 2631540"/>
                <a:gd name="connsiteY223" fmla="*/ 264973 h 1465478"/>
                <a:gd name="connsiteX224" fmla="*/ 287751 w 2631540"/>
                <a:gd name="connsiteY224" fmla="*/ 345277 h 1465478"/>
                <a:gd name="connsiteX225" fmla="*/ 301081 w 2631540"/>
                <a:gd name="connsiteY225" fmla="*/ 443464 h 1465478"/>
                <a:gd name="connsiteX226" fmla="*/ 301732 w 2631540"/>
                <a:gd name="connsiteY226" fmla="*/ 448341 h 1465478"/>
                <a:gd name="connsiteX227" fmla="*/ 303194 w 2631540"/>
                <a:gd name="connsiteY227" fmla="*/ 459557 h 1465478"/>
                <a:gd name="connsiteX228" fmla="*/ 307258 w 2631540"/>
                <a:gd name="connsiteY228" fmla="*/ 492557 h 1465478"/>
                <a:gd name="connsiteX229" fmla="*/ 310022 w 2631540"/>
                <a:gd name="connsiteY229" fmla="*/ 514990 h 1465478"/>
                <a:gd name="connsiteX230" fmla="*/ 311322 w 2631540"/>
                <a:gd name="connsiteY230" fmla="*/ 525882 h 1465478"/>
                <a:gd name="connsiteX231" fmla="*/ 311811 w 2631540"/>
                <a:gd name="connsiteY231" fmla="*/ 529458 h 1465478"/>
                <a:gd name="connsiteX232" fmla="*/ 312460 w 2631540"/>
                <a:gd name="connsiteY232" fmla="*/ 534660 h 1465478"/>
                <a:gd name="connsiteX233" fmla="*/ 316687 w 2631540"/>
                <a:gd name="connsiteY233" fmla="*/ 568797 h 1465478"/>
                <a:gd name="connsiteX234" fmla="*/ 318312 w 2631540"/>
                <a:gd name="connsiteY234" fmla="*/ 583103 h 1465478"/>
                <a:gd name="connsiteX235" fmla="*/ 319613 w 2631540"/>
                <a:gd name="connsiteY235" fmla="*/ 599196 h 1465478"/>
                <a:gd name="connsiteX236" fmla="*/ 311973 w 2631540"/>
                <a:gd name="connsiteY236" fmla="*/ 608625 h 1465478"/>
                <a:gd name="connsiteX237" fmla="*/ 310997 w 2631540"/>
                <a:gd name="connsiteY237" fmla="*/ 608625 h 1465478"/>
                <a:gd name="connsiteX238" fmla="*/ 320101 w 2631540"/>
                <a:gd name="connsiteY238" fmla="*/ 627644 h 1465478"/>
                <a:gd name="connsiteX239" fmla="*/ 360579 w 2631540"/>
                <a:gd name="connsiteY239" fmla="*/ 719816 h 1465478"/>
                <a:gd name="connsiteX240" fmla="*/ 363342 w 2631540"/>
                <a:gd name="connsiteY240" fmla="*/ 726318 h 1465478"/>
                <a:gd name="connsiteX241" fmla="*/ 363667 w 2631540"/>
                <a:gd name="connsiteY241" fmla="*/ 727131 h 1465478"/>
                <a:gd name="connsiteX242" fmla="*/ 420238 w 2631540"/>
                <a:gd name="connsiteY242" fmla="*/ 866607 h 1465478"/>
                <a:gd name="connsiteX243" fmla="*/ 422838 w 2631540"/>
                <a:gd name="connsiteY243" fmla="*/ 851327 h 1465478"/>
                <a:gd name="connsiteX244" fmla="*/ 423327 w 2631540"/>
                <a:gd name="connsiteY244" fmla="*/ 848401 h 1465478"/>
                <a:gd name="connsiteX245" fmla="*/ 424789 w 2631540"/>
                <a:gd name="connsiteY245" fmla="*/ 840598 h 1465478"/>
                <a:gd name="connsiteX246" fmla="*/ 425114 w 2631540"/>
                <a:gd name="connsiteY246" fmla="*/ 838647 h 1465478"/>
                <a:gd name="connsiteX247" fmla="*/ 425603 w 2631540"/>
                <a:gd name="connsiteY247" fmla="*/ 836046 h 1465478"/>
                <a:gd name="connsiteX248" fmla="*/ 433568 w 2631540"/>
                <a:gd name="connsiteY248" fmla="*/ 791992 h 1465478"/>
                <a:gd name="connsiteX249" fmla="*/ 433893 w 2631540"/>
                <a:gd name="connsiteY249" fmla="*/ 790529 h 1465478"/>
                <a:gd name="connsiteX250" fmla="*/ 434218 w 2631540"/>
                <a:gd name="connsiteY250" fmla="*/ 788904 h 1465478"/>
                <a:gd name="connsiteX251" fmla="*/ 434543 w 2631540"/>
                <a:gd name="connsiteY251" fmla="*/ 787116 h 1465478"/>
                <a:gd name="connsiteX252" fmla="*/ 435030 w 2631540"/>
                <a:gd name="connsiteY252" fmla="*/ 784189 h 1465478"/>
                <a:gd name="connsiteX253" fmla="*/ 435356 w 2631540"/>
                <a:gd name="connsiteY253" fmla="*/ 784677 h 1465478"/>
                <a:gd name="connsiteX254" fmla="*/ 444296 w 2631540"/>
                <a:gd name="connsiteY254" fmla="*/ 673324 h 1465478"/>
                <a:gd name="connsiteX255" fmla="*/ 445597 w 2631540"/>
                <a:gd name="connsiteY255" fmla="*/ 638373 h 1465478"/>
                <a:gd name="connsiteX256" fmla="*/ 445597 w 2631540"/>
                <a:gd name="connsiteY256" fmla="*/ 630895 h 1465478"/>
                <a:gd name="connsiteX257" fmla="*/ 445923 w 2631540"/>
                <a:gd name="connsiteY257" fmla="*/ 630245 h 1465478"/>
                <a:gd name="connsiteX258" fmla="*/ 445923 w 2631540"/>
                <a:gd name="connsiteY258" fmla="*/ 624556 h 1465478"/>
                <a:gd name="connsiteX259" fmla="*/ 446247 w 2631540"/>
                <a:gd name="connsiteY259" fmla="*/ 620004 h 1465478"/>
                <a:gd name="connsiteX260" fmla="*/ 446247 w 2631540"/>
                <a:gd name="connsiteY260" fmla="*/ 615615 h 1465478"/>
                <a:gd name="connsiteX261" fmla="*/ 446572 w 2631540"/>
                <a:gd name="connsiteY261" fmla="*/ 607974 h 1465478"/>
                <a:gd name="connsiteX262" fmla="*/ 446898 w 2631540"/>
                <a:gd name="connsiteY262" fmla="*/ 608462 h 1465478"/>
                <a:gd name="connsiteX263" fmla="*/ 447385 w 2631540"/>
                <a:gd name="connsiteY263" fmla="*/ 549290 h 1465478"/>
                <a:gd name="connsiteX264" fmla="*/ 446572 w 2631540"/>
                <a:gd name="connsiteY264" fmla="*/ 491419 h 1465478"/>
                <a:gd name="connsiteX265" fmla="*/ 445272 w 2631540"/>
                <a:gd name="connsiteY265" fmla="*/ 465409 h 1465478"/>
                <a:gd name="connsiteX266" fmla="*/ 443158 w 2631540"/>
                <a:gd name="connsiteY266" fmla="*/ 440213 h 1465478"/>
                <a:gd name="connsiteX267" fmla="*/ 443647 w 2631540"/>
                <a:gd name="connsiteY267" fmla="*/ 441350 h 1465478"/>
                <a:gd name="connsiteX268" fmla="*/ 442997 w 2631540"/>
                <a:gd name="connsiteY268" fmla="*/ 437937 h 1465478"/>
                <a:gd name="connsiteX269" fmla="*/ 442997 w 2631540"/>
                <a:gd name="connsiteY269" fmla="*/ 436149 h 1465478"/>
                <a:gd name="connsiteX270" fmla="*/ 442671 w 2631540"/>
                <a:gd name="connsiteY270" fmla="*/ 435011 h 1465478"/>
                <a:gd name="connsiteX271" fmla="*/ 442671 w 2631540"/>
                <a:gd name="connsiteY271" fmla="*/ 432735 h 1465478"/>
                <a:gd name="connsiteX272" fmla="*/ 442183 w 2631540"/>
                <a:gd name="connsiteY272" fmla="*/ 430296 h 1465478"/>
                <a:gd name="connsiteX273" fmla="*/ 444296 w 2631540"/>
                <a:gd name="connsiteY273" fmla="*/ 424282 h 1465478"/>
                <a:gd name="connsiteX274" fmla="*/ 450799 w 2631540"/>
                <a:gd name="connsiteY274" fmla="*/ 421193 h 1465478"/>
                <a:gd name="connsiteX275" fmla="*/ 459903 w 2631540"/>
                <a:gd name="connsiteY275" fmla="*/ 429158 h 1465478"/>
                <a:gd name="connsiteX276" fmla="*/ 459903 w 2631540"/>
                <a:gd name="connsiteY276" fmla="*/ 429971 h 1465478"/>
                <a:gd name="connsiteX277" fmla="*/ 460552 w 2631540"/>
                <a:gd name="connsiteY277" fmla="*/ 434360 h 1465478"/>
                <a:gd name="connsiteX278" fmla="*/ 460878 w 2631540"/>
                <a:gd name="connsiteY278" fmla="*/ 437124 h 1465478"/>
                <a:gd name="connsiteX279" fmla="*/ 461203 w 2631540"/>
                <a:gd name="connsiteY279" fmla="*/ 440050 h 1465478"/>
                <a:gd name="connsiteX280" fmla="*/ 461203 w 2631540"/>
                <a:gd name="connsiteY280" fmla="*/ 441838 h 1465478"/>
                <a:gd name="connsiteX281" fmla="*/ 465267 w 2631540"/>
                <a:gd name="connsiteY281" fmla="*/ 499709 h 1465478"/>
                <a:gd name="connsiteX282" fmla="*/ 466080 w 2631540"/>
                <a:gd name="connsiteY282" fmla="*/ 557743 h 1465478"/>
                <a:gd name="connsiteX283" fmla="*/ 465105 w 2631540"/>
                <a:gd name="connsiteY283" fmla="*/ 621142 h 1465478"/>
                <a:gd name="connsiteX284" fmla="*/ 465105 w 2631540"/>
                <a:gd name="connsiteY284" fmla="*/ 624068 h 1465478"/>
                <a:gd name="connsiteX285" fmla="*/ 464779 w 2631540"/>
                <a:gd name="connsiteY285" fmla="*/ 629920 h 1465478"/>
                <a:gd name="connsiteX286" fmla="*/ 464454 w 2631540"/>
                <a:gd name="connsiteY286" fmla="*/ 629432 h 1465478"/>
                <a:gd name="connsiteX287" fmla="*/ 459090 w 2631540"/>
                <a:gd name="connsiteY287" fmla="*/ 744525 h 1465478"/>
                <a:gd name="connsiteX288" fmla="*/ 453075 w 2631540"/>
                <a:gd name="connsiteY288" fmla="*/ 792480 h 1465478"/>
                <a:gd name="connsiteX289" fmla="*/ 452750 w 2631540"/>
                <a:gd name="connsiteY289" fmla="*/ 794756 h 1465478"/>
                <a:gd name="connsiteX290" fmla="*/ 452424 w 2631540"/>
                <a:gd name="connsiteY290" fmla="*/ 796707 h 1465478"/>
                <a:gd name="connsiteX291" fmla="*/ 443158 w 2631540"/>
                <a:gd name="connsiteY291" fmla="*/ 849864 h 1465478"/>
                <a:gd name="connsiteX292" fmla="*/ 443158 w 2631540"/>
                <a:gd name="connsiteY292" fmla="*/ 851002 h 1465478"/>
                <a:gd name="connsiteX293" fmla="*/ 442508 w 2631540"/>
                <a:gd name="connsiteY293" fmla="*/ 852952 h 1465478"/>
                <a:gd name="connsiteX294" fmla="*/ 437306 w 2631540"/>
                <a:gd name="connsiteY294" fmla="*/ 881563 h 1465478"/>
                <a:gd name="connsiteX295" fmla="*/ 435844 w 2631540"/>
                <a:gd name="connsiteY295" fmla="*/ 889853 h 1465478"/>
                <a:gd name="connsiteX296" fmla="*/ 433731 w 2631540"/>
                <a:gd name="connsiteY296" fmla="*/ 901395 h 1465478"/>
                <a:gd name="connsiteX297" fmla="*/ 434706 w 2631540"/>
                <a:gd name="connsiteY297" fmla="*/ 904159 h 1465478"/>
                <a:gd name="connsiteX298" fmla="*/ 435844 w 2631540"/>
                <a:gd name="connsiteY298" fmla="*/ 906922 h 1465478"/>
                <a:gd name="connsiteX299" fmla="*/ 467705 w 2631540"/>
                <a:gd name="connsiteY299" fmla="*/ 998931 h 1465478"/>
                <a:gd name="connsiteX300" fmla="*/ 468518 w 2631540"/>
                <a:gd name="connsiteY300" fmla="*/ 1001695 h 1465478"/>
                <a:gd name="connsiteX301" fmla="*/ 498266 w 2631540"/>
                <a:gd name="connsiteY301" fmla="*/ 1096467 h 1465478"/>
                <a:gd name="connsiteX302" fmla="*/ 523951 w 2631540"/>
                <a:gd name="connsiteY302" fmla="*/ 1190915 h 1465478"/>
                <a:gd name="connsiteX303" fmla="*/ 525739 w 2631540"/>
                <a:gd name="connsiteY303" fmla="*/ 1184575 h 1465478"/>
                <a:gd name="connsiteX304" fmla="*/ 527203 w 2631540"/>
                <a:gd name="connsiteY304" fmla="*/ 1179698 h 1465478"/>
                <a:gd name="connsiteX305" fmla="*/ 527527 w 2631540"/>
                <a:gd name="connsiteY305" fmla="*/ 1178560 h 1465478"/>
                <a:gd name="connsiteX306" fmla="*/ 527852 w 2631540"/>
                <a:gd name="connsiteY306" fmla="*/ 1177422 h 1465478"/>
                <a:gd name="connsiteX307" fmla="*/ 528178 w 2631540"/>
                <a:gd name="connsiteY307" fmla="*/ 1176284 h 1465478"/>
                <a:gd name="connsiteX308" fmla="*/ 541345 w 2631540"/>
                <a:gd name="connsiteY308" fmla="*/ 1133693 h 1465478"/>
                <a:gd name="connsiteX309" fmla="*/ 541345 w 2631540"/>
                <a:gd name="connsiteY309" fmla="*/ 1133206 h 1465478"/>
                <a:gd name="connsiteX310" fmla="*/ 541832 w 2631540"/>
                <a:gd name="connsiteY310" fmla="*/ 1131905 h 1465478"/>
                <a:gd name="connsiteX311" fmla="*/ 542321 w 2631540"/>
                <a:gd name="connsiteY311" fmla="*/ 1130280 h 1465478"/>
                <a:gd name="connsiteX312" fmla="*/ 555325 w 2631540"/>
                <a:gd name="connsiteY312" fmla="*/ 1082162 h 1465478"/>
                <a:gd name="connsiteX313" fmla="*/ 555975 w 2631540"/>
                <a:gd name="connsiteY313" fmla="*/ 1080049 h 1465478"/>
                <a:gd name="connsiteX314" fmla="*/ 556626 w 2631540"/>
                <a:gd name="connsiteY314" fmla="*/ 1077610 h 1465478"/>
                <a:gd name="connsiteX315" fmla="*/ 557113 w 2631540"/>
                <a:gd name="connsiteY315" fmla="*/ 1075660 h 1465478"/>
                <a:gd name="connsiteX316" fmla="*/ 570606 w 2631540"/>
                <a:gd name="connsiteY316" fmla="*/ 1017626 h 1465478"/>
                <a:gd name="connsiteX317" fmla="*/ 581823 w 2631540"/>
                <a:gd name="connsiteY317" fmla="*/ 961705 h 1465478"/>
                <a:gd name="connsiteX318" fmla="*/ 592714 w 2631540"/>
                <a:gd name="connsiteY318" fmla="*/ 901720 h 1465478"/>
                <a:gd name="connsiteX319" fmla="*/ 592714 w 2631540"/>
                <a:gd name="connsiteY319" fmla="*/ 900908 h 1465478"/>
                <a:gd name="connsiteX320" fmla="*/ 599054 w 2631540"/>
                <a:gd name="connsiteY320" fmla="*/ 844987 h 1465478"/>
                <a:gd name="connsiteX321" fmla="*/ 602468 w 2631540"/>
                <a:gd name="connsiteY321" fmla="*/ 786953 h 1465478"/>
                <a:gd name="connsiteX322" fmla="*/ 602630 w 2631540"/>
                <a:gd name="connsiteY322" fmla="*/ 781263 h 1465478"/>
                <a:gd name="connsiteX323" fmla="*/ 602630 w 2631540"/>
                <a:gd name="connsiteY323" fmla="*/ 776712 h 1465478"/>
                <a:gd name="connsiteX324" fmla="*/ 602955 w 2631540"/>
                <a:gd name="connsiteY324" fmla="*/ 771835 h 1465478"/>
                <a:gd name="connsiteX325" fmla="*/ 602955 w 2631540"/>
                <a:gd name="connsiteY325" fmla="*/ 762406 h 1465478"/>
                <a:gd name="connsiteX326" fmla="*/ 603443 w 2631540"/>
                <a:gd name="connsiteY326" fmla="*/ 762894 h 1465478"/>
                <a:gd name="connsiteX327" fmla="*/ 603605 w 2631540"/>
                <a:gd name="connsiteY327" fmla="*/ 750540 h 1465478"/>
                <a:gd name="connsiteX328" fmla="*/ 603605 w 2631540"/>
                <a:gd name="connsiteY328" fmla="*/ 748101 h 1465478"/>
                <a:gd name="connsiteX329" fmla="*/ 612547 w 2631540"/>
                <a:gd name="connsiteY329" fmla="*/ 739973 h 1465478"/>
                <a:gd name="connsiteX330" fmla="*/ 613359 w 2631540"/>
                <a:gd name="connsiteY330" fmla="*/ 739973 h 1465478"/>
                <a:gd name="connsiteX331" fmla="*/ 621487 w 2631540"/>
                <a:gd name="connsiteY331" fmla="*/ 749727 h 1465478"/>
                <a:gd name="connsiteX332" fmla="*/ 621162 w 2631540"/>
                <a:gd name="connsiteY332" fmla="*/ 767446 h 1465478"/>
                <a:gd name="connsiteX333" fmla="*/ 621162 w 2631540"/>
                <a:gd name="connsiteY333" fmla="*/ 773623 h 1465478"/>
                <a:gd name="connsiteX334" fmla="*/ 620675 w 2631540"/>
                <a:gd name="connsiteY334" fmla="*/ 788253 h 1465478"/>
                <a:gd name="connsiteX335" fmla="*/ 620349 w 2631540"/>
                <a:gd name="connsiteY335" fmla="*/ 787766 h 1465478"/>
                <a:gd name="connsiteX336" fmla="*/ 620349 w 2631540"/>
                <a:gd name="connsiteY336" fmla="*/ 787116 h 1465478"/>
                <a:gd name="connsiteX337" fmla="*/ 617423 w 2631540"/>
                <a:gd name="connsiteY337" fmla="*/ 846938 h 1465478"/>
                <a:gd name="connsiteX338" fmla="*/ 610920 w 2631540"/>
                <a:gd name="connsiteY338" fmla="*/ 905297 h 1465478"/>
                <a:gd name="connsiteX339" fmla="*/ 610920 w 2631540"/>
                <a:gd name="connsiteY339" fmla="*/ 904484 h 1465478"/>
                <a:gd name="connsiteX340" fmla="*/ 610271 w 2631540"/>
                <a:gd name="connsiteY340" fmla="*/ 909036 h 1465478"/>
                <a:gd name="connsiteX341" fmla="*/ 609621 w 2631540"/>
                <a:gd name="connsiteY341" fmla="*/ 913100 h 1465478"/>
                <a:gd name="connsiteX342" fmla="*/ 609621 w 2631540"/>
                <a:gd name="connsiteY342" fmla="*/ 912124 h 1465478"/>
                <a:gd name="connsiteX343" fmla="*/ 599217 w 2631540"/>
                <a:gd name="connsiteY343" fmla="*/ 969183 h 1465478"/>
                <a:gd name="connsiteX344" fmla="*/ 587349 w 2631540"/>
                <a:gd name="connsiteY344" fmla="*/ 1027867 h 1465478"/>
                <a:gd name="connsiteX345" fmla="*/ 574182 w 2631540"/>
                <a:gd name="connsiteY345" fmla="*/ 1083462 h 1465478"/>
                <a:gd name="connsiteX346" fmla="*/ 572231 w 2631540"/>
                <a:gd name="connsiteY346" fmla="*/ 1091265 h 1465478"/>
                <a:gd name="connsiteX347" fmla="*/ 571907 w 2631540"/>
                <a:gd name="connsiteY347" fmla="*/ 1092241 h 1465478"/>
                <a:gd name="connsiteX348" fmla="*/ 558901 w 2631540"/>
                <a:gd name="connsiteY348" fmla="*/ 1140196 h 1465478"/>
                <a:gd name="connsiteX349" fmla="*/ 550936 w 2631540"/>
                <a:gd name="connsiteY349" fmla="*/ 1166531 h 1465478"/>
                <a:gd name="connsiteX350" fmla="*/ 550449 w 2631540"/>
                <a:gd name="connsiteY350" fmla="*/ 1167994 h 1465478"/>
                <a:gd name="connsiteX351" fmla="*/ 544921 w 2631540"/>
                <a:gd name="connsiteY351" fmla="*/ 1186038 h 1465478"/>
                <a:gd name="connsiteX352" fmla="*/ 532405 w 2631540"/>
                <a:gd name="connsiteY352" fmla="*/ 1225215 h 1465478"/>
                <a:gd name="connsiteX353" fmla="*/ 547034 w 2631540"/>
                <a:gd name="connsiteY353" fmla="*/ 1290401 h 1465478"/>
                <a:gd name="connsiteX354" fmla="*/ 566379 w 2631540"/>
                <a:gd name="connsiteY354" fmla="*/ 1387612 h 1465478"/>
                <a:gd name="connsiteX355" fmla="*/ 579546 w 2631540"/>
                <a:gd name="connsiteY355" fmla="*/ 1465153 h 1465478"/>
                <a:gd name="connsiteX356" fmla="*/ 560690 w 2631540"/>
                <a:gd name="connsiteY356" fmla="*/ 1465153 h 1465478"/>
                <a:gd name="connsiteX357" fmla="*/ 2208723 w 2631540"/>
                <a:gd name="connsiteY357" fmla="*/ 1464991 h 1465478"/>
                <a:gd name="connsiteX358" fmla="*/ 2198482 w 2631540"/>
                <a:gd name="connsiteY358" fmla="*/ 1451986 h 1465478"/>
                <a:gd name="connsiteX359" fmla="*/ 2189541 w 2631540"/>
                <a:gd name="connsiteY359" fmla="*/ 1441745 h 1465478"/>
                <a:gd name="connsiteX360" fmla="*/ 2180275 w 2631540"/>
                <a:gd name="connsiteY360" fmla="*/ 1432479 h 1465478"/>
                <a:gd name="connsiteX361" fmla="*/ 2176699 w 2631540"/>
                <a:gd name="connsiteY361" fmla="*/ 1429390 h 1465478"/>
                <a:gd name="connsiteX362" fmla="*/ 2168733 w 2631540"/>
                <a:gd name="connsiteY362" fmla="*/ 1422400 h 1465478"/>
                <a:gd name="connsiteX363" fmla="*/ 2162230 w 2631540"/>
                <a:gd name="connsiteY363" fmla="*/ 1415735 h 1465478"/>
                <a:gd name="connsiteX364" fmla="*/ 2155729 w 2631540"/>
                <a:gd name="connsiteY364" fmla="*/ 1406144 h 1465478"/>
                <a:gd name="connsiteX365" fmla="*/ 2145974 w 2631540"/>
                <a:gd name="connsiteY365" fmla="*/ 1376883 h 1465478"/>
                <a:gd name="connsiteX366" fmla="*/ 2145974 w 2631540"/>
                <a:gd name="connsiteY366" fmla="*/ 1376883 h 1465478"/>
                <a:gd name="connsiteX367" fmla="*/ 2145974 w 2631540"/>
                <a:gd name="connsiteY367" fmla="*/ 1376396 h 1465478"/>
                <a:gd name="connsiteX368" fmla="*/ 2145974 w 2631540"/>
                <a:gd name="connsiteY368" fmla="*/ 1376396 h 1465478"/>
                <a:gd name="connsiteX369" fmla="*/ 2145650 w 2631540"/>
                <a:gd name="connsiteY369" fmla="*/ 1374770 h 1465478"/>
                <a:gd name="connsiteX370" fmla="*/ 2141423 w 2631540"/>
                <a:gd name="connsiteY370" fmla="*/ 1331692 h 1465478"/>
                <a:gd name="connsiteX371" fmla="*/ 2138335 w 2631540"/>
                <a:gd name="connsiteY371" fmla="*/ 1295928 h 1465478"/>
                <a:gd name="connsiteX372" fmla="*/ 2137685 w 2631540"/>
                <a:gd name="connsiteY372" fmla="*/ 1292189 h 1465478"/>
                <a:gd name="connsiteX373" fmla="*/ 2133782 w 2631540"/>
                <a:gd name="connsiteY373" fmla="*/ 1273495 h 1465478"/>
                <a:gd name="connsiteX374" fmla="*/ 2133295 w 2631540"/>
                <a:gd name="connsiteY374" fmla="*/ 1272195 h 1465478"/>
                <a:gd name="connsiteX375" fmla="*/ 2132807 w 2631540"/>
                <a:gd name="connsiteY375" fmla="*/ 1270894 h 1465478"/>
                <a:gd name="connsiteX376" fmla="*/ 2132807 w 2631540"/>
                <a:gd name="connsiteY376" fmla="*/ 1269919 h 1465478"/>
                <a:gd name="connsiteX377" fmla="*/ 2132483 w 2631540"/>
                <a:gd name="connsiteY377" fmla="*/ 1269919 h 1465478"/>
                <a:gd name="connsiteX378" fmla="*/ 2126468 w 2631540"/>
                <a:gd name="connsiteY378" fmla="*/ 1253338 h 1465478"/>
                <a:gd name="connsiteX379" fmla="*/ 2120615 w 2631540"/>
                <a:gd name="connsiteY379" fmla="*/ 1242771 h 1465478"/>
                <a:gd name="connsiteX380" fmla="*/ 2109887 w 2631540"/>
                <a:gd name="connsiteY380" fmla="*/ 1227816 h 1465478"/>
                <a:gd name="connsiteX381" fmla="*/ 2093631 w 2631540"/>
                <a:gd name="connsiteY381" fmla="*/ 1211560 h 1465478"/>
                <a:gd name="connsiteX382" fmla="*/ 2091029 w 2631540"/>
                <a:gd name="connsiteY382" fmla="*/ 1209121 h 1465478"/>
                <a:gd name="connsiteX383" fmla="*/ 2088917 w 2631540"/>
                <a:gd name="connsiteY383" fmla="*/ 1207171 h 1465478"/>
                <a:gd name="connsiteX384" fmla="*/ 2088754 w 2631540"/>
                <a:gd name="connsiteY384" fmla="*/ 1207171 h 1465478"/>
                <a:gd name="connsiteX385" fmla="*/ 2088754 w 2631540"/>
                <a:gd name="connsiteY385" fmla="*/ 1206845 h 1465478"/>
                <a:gd name="connsiteX386" fmla="*/ 2088429 w 2631540"/>
                <a:gd name="connsiteY386" fmla="*/ 1206845 h 1465478"/>
                <a:gd name="connsiteX387" fmla="*/ 2056405 w 2631540"/>
                <a:gd name="connsiteY387" fmla="*/ 1180836 h 1465478"/>
                <a:gd name="connsiteX388" fmla="*/ 2047139 w 2631540"/>
                <a:gd name="connsiteY388" fmla="*/ 1174496 h 1465478"/>
                <a:gd name="connsiteX389" fmla="*/ 2035922 w 2631540"/>
                <a:gd name="connsiteY389" fmla="*/ 1166856 h 1465478"/>
                <a:gd name="connsiteX390" fmla="*/ 2035271 w 2631540"/>
                <a:gd name="connsiteY390" fmla="*/ 1166531 h 1465478"/>
                <a:gd name="connsiteX391" fmla="*/ 2034784 w 2631540"/>
                <a:gd name="connsiteY391" fmla="*/ 1166205 h 1465478"/>
                <a:gd name="connsiteX392" fmla="*/ 2034296 w 2631540"/>
                <a:gd name="connsiteY392" fmla="*/ 1165880 h 1465478"/>
                <a:gd name="connsiteX393" fmla="*/ 2032345 w 2631540"/>
                <a:gd name="connsiteY393" fmla="*/ 1164580 h 1465478"/>
                <a:gd name="connsiteX394" fmla="*/ 2031207 w 2631540"/>
                <a:gd name="connsiteY394" fmla="*/ 1163767 h 1465478"/>
                <a:gd name="connsiteX395" fmla="*/ 2015114 w 2631540"/>
                <a:gd name="connsiteY395" fmla="*/ 1150600 h 1465478"/>
                <a:gd name="connsiteX396" fmla="*/ 2005685 w 2631540"/>
                <a:gd name="connsiteY396" fmla="*/ 1138895 h 1465478"/>
                <a:gd name="connsiteX397" fmla="*/ 1998371 w 2631540"/>
                <a:gd name="connsiteY397" fmla="*/ 1126866 h 1465478"/>
                <a:gd name="connsiteX398" fmla="*/ 1997882 w 2631540"/>
                <a:gd name="connsiteY398" fmla="*/ 1126053 h 1465478"/>
                <a:gd name="connsiteX399" fmla="*/ 1991218 w 2631540"/>
                <a:gd name="connsiteY399" fmla="*/ 1111748 h 1465478"/>
                <a:gd name="connsiteX400" fmla="*/ 1986991 w 2631540"/>
                <a:gd name="connsiteY400" fmla="*/ 1099881 h 1465478"/>
                <a:gd name="connsiteX401" fmla="*/ 1986341 w 2631540"/>
                <a:gd name="connsiteY401" fmla="*/ 1097930 h 1465478"/>
                <a:gd name="connsiteX402" fmla="*/ 1982439 w 2631540"/>
                <a:gd name="connsiteY402" fmla="*/ 1083625 h 1465478"/>
                <a:gd name="connsiteX403" fmla="*/ 1977075 w 2631540"/>
                <a:gd name="connsiteY403" fmla="*/ 1053389 h 1465478"/>
                <a:gd name="connsiteX404" fmla="*/ 1975449 w 2631540"/>
                <a:gd name="connsiteY404" fmla="*/ 1028192 h 1465478"/>
                <a:gd name="connsiteX405" fmla="*/ 1975449 w 2631540"/>
                <a:gd name="connsiteY405" fmla="*/ 1027379 h 1465478"/>
                <a:gd name="connsiteX406" fmla="*/ 1974962 w 2631540"/>
                <a:gd name="connsiteY406" fmla="*/ 1016000 h 1465478"/>
                <a:gd name="connsiteX407" fmla="*/ 1974311 w 2631540"/>
                <a:gd name="connsiteY407" fmla="*/ 1001695 h 1465478"/>
                <a:gd name="connsiteX408" fmla="*/ 1970085 w 2631540"/>
                <a:gd name="connsiteY408" fmla="*/ 949838 h 1465478"/>
                <a:gd name="connsiteX409" fmla="*/ 1965045 w 2631540"/>
                <a:gd name="connsiteY409" fmla="*/ 925617 h 1465478"/>
                <a:gd name="connsiteX410" fmla="*/ 1959844 w 2631540"/>
                <a:gd name="connsiteY410" fmla="*/ 912287 h 1465478"/>
                <a:gd name="connsiteX411" fmla="*/ 1945863 w 2631540"/>
                <a:gd name="connsiteY411" fmla="*/ 887903 h 1465478"/>
                <a:gd name="connsiteX412" fmla="*/ 1943912 w 2631540"/>
                <a:gd name="connsiteY412" fmla="*/ 884977 h 1465478"/>
                <a:gd name="connsiteX413" fmla="*/ 1941962 w 2631540"/>
                <a:gd name="connsiteY413" fmla="*/ 881888 h 1465478"/>
                <a:gd name="connsiteX414" fmla="*/ 1938873 w 2631540"/>
                <a:gd name="connsiteY414" fmla="*/ 877824 h 1465478"/>
                <a:gd name="connsiteX415" fmla="*/ 1937573 w 2631540"/>
                <a:gd name="connsiteY415" fmla="*/ 876198 h 1465478"/>
                <a:gd name="connsiteX416" fmla="*/ 1933509 w 2631540"/>
                <a:gd name="connsiteY416" fmla="*/ 871484 h 1465478"/>
                <a:gd name="connsiteX417" fmla="*/ 1930258 w 2631540"/>
                <a:gd name="connsiteY417" fmla="*/ 868396 h 1465478"/>
                <a:gd name="connsiteX418" fmla="*/ 1929120 w 2631540"/>
                <a:gd name="connsiteY418" fmla="*/ 867258 h 1465478"/>
                <a:gd name="connsiteX419" fmla="*/ 1908800 w 2631540"/>
                <a:gd name="connsiteY419" fmla="*/ 850839 h 1465478"/>
                <a:gd name="connsiteX420" fmla="*/ 1900346 w 2631540"/>
                <a:gd name="connsiteY420" fmla="*/ 845800 h 1465478"/>
                <a:gd name="connsiteX421" fmla="*/ 1890105 w 2631540"/>
                <a:gd name="connsiteY421" fmla="*/ 840923 h 1465478"/>
                <a:gd name="connsiteX422" fmla="*/ 1890105 w 2631540"/>
                <a:gd name="connsiteY422" fmla="*/ 840923 h 1465478"/>
                <a:gd name="connsiteX423" fmla="*/ 1882628 w 2631540"/>
                <a:gd name="connsiteY423" fmla="*/ 837347 h 1465478"/>
                <a:gd name="connsiteX424" fmla="*/ 1883603 w 2631540"/>
                <a:gd name="connsiteY424" fmla="*/ 825480 h 1465478"/>
                <a:gd name="connsiteX425" fmla="*/ 1890431 w 2631540"/>
                <a:gd name="connsiteY425" fmla="*/ 822716 h 1465478"/>
                <a:gd name="connsiteX426" fmla="*/ 1902460 w 2631540"/>
                <a:gd name="connsiteY426" fmla="*/ 826455 h 1465478"/>
                <a:gd name="connsiteX427" fmla="*/ 1903598 w 2631540"/>
                <a:gd name="connsiteY427" fmla="*/ 826943 h 1465478"/>
                <a:gd name="connsiteX428" fmla="*/ 1928632 w 2631540"/>
                <a:gd name="connsiteY428" fmla="*/ 842711 h 1465478"/>
                <a:gd name="connsiteX429" fmla="*/ 1939848 w 2631540"/>
                <a:gd name="connsiteY429" fmla="*/ 852140 h 1465478"/>
                <a:gd name="connsiteX430" fmla="*/ 1950902 w 2631540"/>
                <a:gd name="connsiteY430" fmla="*/ 863356 h 1465478"/>
                <a:gd name="connsiteX431" fmla="*/ 1967158 w 2631540"/>
                <a:gd name="connsiteY431" fmla="*/ 887253 h 1465478"/>
                <a:gd name="connsiteX432" fmla="*/ 1968947 w 2631540"/>
                <a:gd name="connsiteY432" fmla="*/ 890179 h 1465478"/>
                <a:gd name="connsiteX433" fmla="*/ 1976750 w 2631540"/>
                <a:gd name="connsiteY433" fmla="*/ 904321 h 1465478"/>
                <a:gd name="connsiteX434" fmla="*/ 1977075 w 2631540"/>
                <a:gd name="connsiteY434" fmla="*/ 904809 h 1465478"/>
                <a:gd name="connsiteX435" fmla="*/ 1977888 w 2631540"/>
                <a:gd name="connsiteY435" fmla="*/ 906760 h 1465478"/>
                <a:gd name="connsiteX436" fmla="*/ 1978701 w 2631540"/>
                <a:gd name="connsiteY436" fmla="*/ 908385 h 1465478"/>
                <a:gd name="connsiteX437" fmla="*/ 1988779 w 2631540"/>
                <a:gd name="connsiteY437" fmla="*/ 945937 h 1465478"/>
                <a:gd name="connsiteX438" fmla="*/ 1991868 w 2631540"/>
                <a:gd name="connsiteY438" fmla="*/ 974547 h 1465478"/>
                <a:gd name="connsiteX439" fmla="*/ 1994631 w 2631540"/>
                <a:gd name="connsiteY439" fmla="*/ 1029980 h 1465478"/>
                <a:gd name="connsiteX440" fmla="*/ 1994631 w 2631540"/>
                <a:gd name="connsiteY440" fmla="*/ 1033394 h 1465478"/>
                <a:gd name="connsiteX441" fmla="*/ 1997070 w 2631540"/>
                <a:gd name="connsiteY441" fmla="*/ 1059404 h 1465478"/>
                <a:gd name="connsiteX442" fmla="*/ 1997720 w 2631540"/>
                <a:gd name="connsiteY442" fmla="*/ 1062817 h 1465478"/>
                <a:gd name="connsiteX443" fmla="*/ 1998371 w 2631540"/>
                <a:gd name="connsiteY443" fmla="*/ 1067044 h 1465478"/>
                <a:gd name="connsiteX444" fmla="*/ 1999670 w 2631540"/>
                <a:gd name="connsiteY444" fmla="*/ 1073384 h 1465478"/>
                <a:gd name="connsiteX445" fmla="*/ 2000321 w 2631540"/>
                <a:gd name="connsiteY445" fmla="*/ 1075822 h 1465478"/>
                <a:gd name="connsiteX446" fmla="*/ 2004223 w 2631540"/>
                <a:gd name="connsiteY446" fmla="*/ 1091103 h 1465478"/>
                <a:gd name="connsiteX447" fmla="*/ 2004548 w 2631540"/>
                <a:gd name="connsiteY447" fmla="*/ 1092078 h 1465478"/>
                <a:gd name="connsiteX448" fmla="*/ 2004548 w 2631540"/>
                <a:gd name="connsiteY448" fmla="*/ 1092728 h 1465478"/>
                <a:gd name="connsiteX449" fmla="*/ 2007149 w 2631540"/>
                <a:gd name="connsiteY449" fmla="*/ 1100206 h 1465478"/>
                <a:gd name="connsiteX450" fmla="*/ 2010887 w 2631540"/>
                <a:gd name="connsiteY450" fmla="*/ 1109635 h 1465478"/>
                <a:gd name="connsiteX451" fmla="*/ 2011213 w 2631540"/>
                <a:gd name="connsiteY451" fmla="*/ 1110285 h 1465478"/>
                <a:gd name="connsiteX452" fmla="*/ 2014301 w 2631540"/>
                <a:gd name="connsiteY452" fmla="*/ 1116300 h 1465478"/>
                <a:gd name="connsiteX453" fmla="*/ 2017877 w 2631540"/>
                <a:gd name="connsiteY453" fmla="*/ 1122477 h 1465478"/>
                <a:gd name="connsiteX454" fmla="*/ 2018691 w 2631540"/>
                <a:gd name="connsiteY454" fmla="*/ 1123940 h 1465478"/>
                <a:gd name="connsiteX455" fmla="*/ 2026819 w 2631540"/>
                <a:gd name="connsiteY455" fmla="*/ 1135157 h 1465478"/>
                <a:gd name="connsiteX456" fmla="*/ 2032182 w 2631540"/>
                <a:gd name="connsiteY456" fmla="*/ 1140684 h 1465478"/>
                <a:gd name="connsiteX457" fmla="*/ 2044213 w 2631540"/>
                <a:gd name="connsiteY457" fmla="*/ 1149949 h 1465478"/>
                <a:gd name="connsiteX458" fmla="*/ 2046976 w 2631540"/>
                <a:gd name="connsiteY458" fmla="*/ 1151900 h 1465478"/>
                <a:gd name="connsiteX459" fmla="*/ 2055267 w 2631540"/>
                <a:gd name="connsiteY459" fmla="*/ 1157590 h 1465478"/>
                <a:gd name="connsiteX460" fmla="*/ 2076399 w 2631540"/>
                <a:gd name="connsiteY460" fmla="*/ 1172545 h 1465478"/>
                <a:gd name="connsiteX461" fmla="*/ 2106310 w 2631540"/>
                <a:gd name="connsiteY461" fmla="*/ 1197905 h 1465478"/>
                <a:gd name="connsiteX462" fmla="*/ 2116227 w 2631540"/>
                <a:gd name="connsiteY462" fmla="*/ 1207333 h 1465478"/>
                <a:gd name="connsiteX463" fmla="*/ 2124842 w 2631540"/>
                <a:gd name="connsiteY463" fmla="*/ 1216437 h 1465478"/>
                <a:gd name="connsiteX464" fmla="*/ 2139960 w 2631540"/>
                <a:gd name="connsiteY464" fmla="*/ 1238220 h 1465478"/>
                <a:gd name="connsiteX465" fmla="*/ 2150689 w 2631540"/>
                <a:gd name="connsiteY465" fmla="*/ 1263741 h 1465478"/>
                <a:gd name="connsiteX466" fmla="*/ 2156704 w 2631540"/>
                <a:gd name="connsiteY466" fmla="*/ 1289589 h 1465478"/>
                <a:gd name="connsiteX467" fmla="*/ 2156704 w 2631540"/>
                <a:gd name="connsiteY467" fmla="*/ 1289101 h 1465478"/>
                <a:gd name="connsiteX468" fmla="*/ 2160605 w 2631540"/>
                <a:gd name="connsiteY468" fmla="*/ 1329903 h 1465478"/>
                <a:gd name="connsiteX469" fmla="*/ 2160605 w 2631540"/>
                <a:gd name="connsiteY469" fmla="*/ 1332667 h 1465478"/>
                <a:gd name="connsiteX470" fmla="*/ 2164832 w 2631540"/>
                <a:gd name="connsiteY470" fmla="*/ 1375095 h 1465478"/>
                <a:gd name="connsiteX471" fmla="*/ 2167108 w 2631540"/>
                <a:gd name="connsiteY471" fmla="*/ 1385174 h 1465478"/>
                <a:gd name="connsiteX472" fmla="*/ 2170684 w 2631540"/>
                <a:gd name="connsiteY472" fmla="*/ 1394277 h 1465478"/>
                <a:gd name="connsiteX473" fmla="*/ 2173447 w 2631540"/>
                <a:gd name="connsiteY473" fmla="*/ 1399317 h 1465478"/>
                <a:gd name="connsiteX474" fmla="*/ 2177187 w 2631540"/>
                <a:gd name="connsiteY474" fmla="*/ 1404518 h 1465478"/>
                <a:gd name="connsiteX475" fmla="*/ 2182876 w 2631540"/>
                <a:gd name="connsiteY475" fmla="*/ 1410208 h 1465478"/>
                <a:gd name="connsiteX476" fmla="*/ 2187752 w 2631540"/>
                <a:gd name="connsiteY476" fmla="*/ 1414597 h 1465478"/>
                <a:gd name="connsiteX477" fmla="*/ 2198157 w 2631540"/>
                <a:gd name="connsiteY477" fmla="*/ 1423863 h 1465478"/>
                <a:gd name="connsiteX478" fmla="*/ 2209536 w 2631540"/>
                <a:gd name="connsiteY478" fmla="*/ 1436055 h 1465478"/>
                <a:gd name="connsiteX479" fmla="*/ 2212462 w 2631540"/>
                <a:gd name="connsiteY479" fmla="*/ 1439469 h 1465478"/>
                <a:gd name="connsiteX480" fmla="*/ 2231644 w 2631540"/>
                <a:gd name="connsiteY480" fmla="*/ 1465478 h 1465478"/>
                <a:gd name="connsiteX481" fmla="*/ 2209048 w 2631540"/>
                <a:gd name="connsiteY481" fmla="*/ 1465478 h 1465478"/>
                <a:gd name="connsiteX482" fmla="*/ 2597729 w 2631540"/>
                <a:gd name="connsiteY482" fmla="*/ 1464991 h 1465478"/>
                <a:gd name="connsiteX483" fmla="*/ 2594965 w 2631540"/>
                <a:gd name="connsiteY483" fmla="*/ 1453286 h 1465478"/>
                <a:gd name="connsiteX484" fmla="*/ 2590739 w 2631540"/>
                <a:gd name="connsiteY484" fmla="*/ 1430691 h 1465478"/>
                <a:gd name="connsiteX485" fmla="*/ 2588463 w 2631540"/>
                <a:gd name="connsiteY485" fmla="*/ 1408420 h 1465478"/>
                <a:gd name="connsiteX486" fmla="*/ 2589276 w 2631540"/>
                <a:gd name="connsiteY486" fmla="*/ 1385661 h 1465478"/>
                <a:gd name="connsiteX487" fmla="*/ 2589276 w 2631540"/>
                <a:gd name="connsiteY487" fmla="*/ 1385011 h 1465478"/>
                <a:gd name="connsiteX488" fmla="*/ 2591877 w 2631540"/>
                <a:gd name="connsiteY488" fmla="*/ 1363391 h 1465478"/>
                <a:gd name="connsiteX489" fmla="*/ 2600330 w 2631540"/>
                <a:gd name="connsiteY489" fmla="*/ 1318849 h 1465478"/>
                <a:gd name="connsiteX490" fmla="*/ 2602443 w 2631540"/>
                <a:gd name="connsiteY490" fmla="*/ 1309096 h 1465478"/>
                <a:gd name="connsiteX491" fmla="*/ 2611547 w 2631540"/>
                <a:gd name="connsiteY491" fmla="*/ 1259677 h 1465478"/>
                <a:gd name="connsiteX492" fmla="*/ 2611872 w 2631540"/>
                <a:gd name="connsiteY492" fmla="*/ 1249274 h 1465478"/>
                <a:gd name="connsiteX493" fmla="*/ 2611872 w 2631540"/>
                <a:gd name="connsiteY493" fmla="*/ 1247973 h 1465478"/>
                <a:gd name="connsiteX494" fmla="*/ 2611872 w 2631540"/>
                <a:gd name="connsiteY494" fmla="*/ 1246348 h 1465478"/>
                <a:gd name="connsiteX495" fmla="*/ 2611872 w 2631540"/>
                <a:gd name="connsiteY495" fmla="*/ 1246348 h 1465478"/>
                <a:gd name="connsiteX496" fmla="*/ 2611872 w 2631540"/>
                <a:gd name="connsiteY496" fmla="*/ 1245697 h 1465478"/>
                <a:gd name="connsiteX497" fmla="*/ 2611872 w 2631540"/>
                <a:gd name="connsiteY497" fmla="*/ 1245697 h 1465478"/>
                <a:gd name="connsiteX498" fmla="*/ 2611872 w 2631540"/>
                <a:gd name="connsiteY498" fmla="*/ 1245047 h 1465478"/>
                <a:gd name="connsiteX499" fmla="*/ 2611221 w 2631540"/>
                <a:gd name="connsiteY499" fmla="*/ 1233180 h 1465478"/>
                <a:gd name="connsiteX500" fmla="*/ 2610084 w 2631540"/>
                <a:gd name="connsiteY500" fmla="*/ 1222939 h 1465478"/>
                <a:gd name="connsiteX501" fmla="*/ 2610084 w 2631540"/>
                <a:gd name="connsiteY501" fmla="*/ 1221638 h 1465478"/>
                <a:gd name="connsiteX502" fmla="*/ 2607320 w 2631540"/>
                <a:gd name="connsiteY502" fmla="*/ 1211560 h 1465478"/>
                <a:gd name="connsiteX503" fmla="*/ 2601956 w 2631540"/>
                <a:gd name="connsiteY503" fmla="*/ 1198230 h 1465478"/>
                <a:gd name="connsiteX504" fmla="*/ 2592039 w 2631540"/>
                <a:gd name="connsiteY504" fmla="*/ 1179210 h 1465478"/>
                <a:gd name="connsiteX505" fmla="*/ 2583749 w 2631540"/>
                <a:gd name="connsiteY505" fmla="*/ 1165230 h 1465478"/>
                <a:gd name="connsiteX506" fmla="*/ 2581311 w 2631540"/>
                <a:gd name="connsiteY506" fmla="*/ 1161329 h 1465478"/>
                <a:gd name="connsiteX507" fmla="*/ 2580661 w 2631540"/>
                <a:gd name="connsiteY507" fmla="*/ 1160191 h 1465478"/>
                <a:gd name="connsiteX508" fmla="*/ 2559853 w 2631540"/>
                <a:gd name="connsiteY508" fmla="*/ 1122965 h 1465478"/>
                <a:gd name="connsiteX509" fmla="*/ 2543271 w 2631540"/>
                <a:gd name="connsiteY509" fmla="*/ 1081674 h 1465478"/>
                <a:gd name="connsiteX510" fmla="*/ 2538557 w 2631540"/>
                <a:gd name="connsiteY510" fmla="*/ 1059566 h 1465478"/>
                <a:gd name="connsiteX511" fmla="*/ 2536607 w 2631540"/>
                <a:gd name="connsiteY511" fmla="*/ 1037946 h 1465478"/>
                <a:gd name="connsiteX512" fmla="*/ 2535957 w 2631540"/>
                <a:gd name="connsiteY512" fmla="*/ 1022015 h 1465478"/>
                <a:gd name="connsiteX513" fmla="*/ 2535957 w 2631540"/>
                <a:gd name="connsiteY513" fmla="*/ 1022015 h 1465478"/>
                <a:gd name="connsiteX514" fmla="*/ 2539045 w 2631540"/>
                <a:gd name="connsiteY514" fmla="*/ 977148 h 1465478"/>
                <a:gd name="connsiteX515" fmla="*/ 2546848 w 2631540"/>
                <a:gd name="connsiteY515" fmla="*/ 934232 h 1465478"/>
                <a:gd name="connsiteX516" fmla="*/ 2558389 w 2631540"/>
                <a:gd name="connsiteY516" fmla="*/ 888716 h 1465478"/>
                <a:gd name="connsiteX517" fmla="*/ 2565217 w 2631540"/>
                <a:gd name="connsiteY517" fmla="*/ 865469 h 1465478"/>
                <a:gd name="connsiteX518" fmla="*/ 2570907 w 2631540"/>
                <a:gd name="connsiteY518" fmla="*/ 845962 h 1465478"/>
                <a:gd name="connsiteX519" fmla="*/ 2580822 w 2631540"/>
                <a:gd name="connsiteY519" fmla="*/ 808899 h 1465478"/>
                <a:gd name="connsiteX520" fmla="*/ 2580822 w 2631540"/>
                <a:gd name="connsiteY520" fmla="*/ 808899 h 1465478"/>
                <a:gd name="connsiteX521" fmla="*/ 2580822 w 2631540"/>
                <a:gd name="connsiteY521" fmla="*/ 808248 h 1465478"/>
                <a:gd name="connsiteX522" fmla="*/ 2583424 w 2631540"/>
                <a:gd name="connsiteY522" fmla="*/ 797032 h 1465478"/>
                <a:gd name="connsiteX523" fmla="*/ 2585537 w 2631540"/>
                <a:gd name="connsiteY523" fmla="*/ 783702 h 1465478"/>
                <a:gd name="connsiteX524" fmla="*/ 2585537 w 2631540"/>
                <a:gd name="connsiteY524" fmla="*/ 781914 h 1465478"/>
                <a:gd name="connsiteX525" fmla="*/ 2585862 w 2631540"/>
                <a:gd name="connsiteY525" fmla="*/ 780451 h 1465478"/>
                <a:gd name="connsiteX526" fmla="*/ 2585862 w 2631540"/>
                <a:gd name="connsiteY526" fmla="*/ 778175 h 1465478"/>
                <a:gd name="connsiteX527" fmla="*/ 2586187 w 2631540"/>
                <a:gd name="connsiteY527" fmla="*/ 778175 h 1465478"/>
                <a:gd name="connsiteX528" fmla="*/ 2586837 w 2631540"/>
                <a:gd name="connsiteY528" fmla="*/ 757042 h 1465478"/>
                <a:gd name="connsiteX529" fmla="*/ 2586837 w 2631540"/>
                <a:gd name="connsiteY529" fmla="*/ 754278 h 1465478"/>
                <a:gd name="connsiteX530" fmla="*/ 2586350 w 2631540"/>
                <a:gd name="connsiteY530" fmla="*/ 745663 h 1465478"/>
                <a:gd name="connsiteX531" fmla="*/ 2585049 w 2631540"/>
                <a:gd name="connsiteY531" fmla="*/ 734446 h 1465478"/>
                <a:gd name="connsiteX532" fmla="*/ 2580661 w 2631540"/>
                <a:gd name="connsiteY532" fmla="*/ 716077 h 1465478"/>
                <a:gd name="connsiteX533" fmla="*/ 2564079 w 2631540"/>
                <a:gd name="connsiteY533" fmla="*/ 673486 h 1465478"/>
                <a:gd name="connsiteX534" fmla="*/ 2527666 w 2631540"/>
                <a:gd name="connsiteY534" fmla="*/ 608787 h 1465478"/>
                <a:gd name="connsiteX535" fmla="*/ 2520025 w 2631540"/>
                <a:gd name="connsiteY535" fmla="*/ 595945 h 1465478"/>
                <a:gd name="connsiteX536" fmla="*/ 2508971 w 2631540"/>
                <a:gd name="connsiteY536" fmla="*/ 576763 h 1465478"/>
                <a:gd name="connsiteX537" fmla="*/ 2498893 w 2631540"/>
                <a:gd name="connsiteY537" fmla="*/ 556605 h 1465478"/>
                <a:gd name="connsiteX538" fmla="*/ 2482311 w 2631540"/>
                <a:gd name="connsiteY538" fmla="*/ 515803 h 1465478"/>
                <a:gd name="connsiteX539" fmla="*/ 2477597 w 2631540"/>
                <a:gd name="connsiteY539" fmla="*/ 494182 h 1465478"/>
                <a:gd name="connsiteX540" fmla="*/ 2476947 w 2631540"/>
                <a:gd name="connsiteY540" fmla="*/ 471749 h 1465478"/>
                <a:gd name="connsiteX541" fmla="*/ 2478735 w 2631540"/>
                <a:gd name="connsiteY541" fmla="*/ 450291 h 1465478"/>
                <a:gd name="connsiteX542" fmla="*/ 2480686 w 2631540"/>
                <a:gd name="connsiteY542" fmla="*/ 438912 h 1465478"/>
                <a:gd name="connsiteX543" fmla="*/ 2482962 w 2631540"/>
                <a:gd name="connsiteY543" fmla="*/ 429158 h 1465478"/>
                <a:gd name="connsiteX544" fmla="*/ 2483286 w 2631540"/>
                <a:gd name="connsiteY544" fmla="*/ 427533 h 1465478"/>
                <a:gd name="connsiteX545" fmla="*/ 2505233 w 2631540"/>
                <a:gd name="connsiteY545" fmla="*/ 359420 h 1465478"/>
                <a:gd name="connsiteX546" fmla="*/ 2510922 w 2631540"/>
                <a:gd name="connsiteY546" fmla="*/ 343652 h 1465478"/>
                <a:gd name="connsiteX547" fmla="*/ 2523277 w 2631540"/>
                <a:gd name="connsiteY547" fmla="*/ 308376 h 1465478"/>
                <a:gd name="connsiteX548" fmla="*/ 2533681 w 2631540"/>
                <a:gd name="connsiteY548" fmla="*/ 274239 h 1465478"/>
                <a:gd name="connsiteX549" fmla="*/ 2536444 w 2631540"/>
                <a:gd name="connsiteY549" fmla="*/ 258145 h 1465478"/>
                <a:gd name="connsiteX550" fmla="*/ 2537094 w 2631540"/>
                <a:gd name="connsiteY550" fmla="*/ 241564 h 1465478"/>
                <a:gd name="connsiteX551" fmla="*/ 2536444 w 2631540"/>
                <a:gd name="connsiteY551" fmla="*/ 230185 h 1465478"/>
                <a:gd name="connsiteX552" fmla="*/ 2535306 w 2631540"/>
                <a:gd name="connsiteY552" fmla="*/ 220757 h 1465478"/>
                <a:gd name="connsiteX553" fmla="*/ 2534819 w 2631540"/>
                <a:gd name="connsiteY553" fmla="*/ 217180 h 1465478"/>
                <a:gd name="connsiteX554" fmla="*/ 2528641 w 2631540"/>
                <a:gd name="connsiteY554" fmla="*/ 186294 h 1465478"/>
                <a:gd name="connsiteX555" fmla="*/ 2521163 w 2631540"/>
                <a:gd name="connsiteY555" fmla="*/ 159634 h 1465478"/>
                <a:gd name="connsiteX556" fmla="*/ 2520025 w 2631540"/>
                <a:gd name="connsiteY556" fmla="*/ 156058 h 1465478"/>
                <a:gd name="connsiteX557" fmla="*/ 2508321 w 2631540"/>
                <a:gd name="connsiteY557" fmla="*/ 119644 h 1465478"/>
                <a:gd name="connsiteX558" fmla="*/ 2502144 w 2631540"/>
                <a:gd name="connsiteY558" fmla="*/ 101275 h 1465478"/>
                <a:gd name="connsiteX559" fmla="*/ 2499381 w 2631540"/>
                <a:gd name="connsiteY559" fmla="*/ 92822 h 1465478"/>
                <a:gd name="connsiteX560" fmla="*/ 2498080 w 2631540"/>
                <a:gd name="connsiteY560" fmla="*/ 85832 h 1465478"/>
                <a:gd name="connsiteX561" fmla="*/ 2498080 w 2631540"/>
                <a:gd name="connsiteY561" fmla="*/ 84369 h 1465478"/>
                <a:gd name="connsiteX562" fmla="*/ 2504744 w 2631540"/>
                <a:gd name="connsiteY562" fmla="*/ 77216 h 1465478"/>
                <a:gd name="connsiteX563" fmla="*/ 2506695 w 2631540"/>
                <a:gd name="connsiteY563" fmla="*/ 77053 h 1465478"/>
                <a:gd name="connsiteX564" fmla="*/ 2514499 w 2631540"/>
                <a:gd name="connsiteY564" fmla="*/ 81605 h 1465478"/>
                <a:gd name="connsiteX565" fmla="*/ 2515474 w 2631540"/>
                <a:gd name="connsiteY565" fmla="*/ 84044 h 1465478"/>
                <a:gd name="connsiteX566" fmla="*/ 2521976 w 2631540"/>
                <a:gd name="connsiteY566" fmla="*/ 103551 h 1465478"/>
                <a:gd name="connsiteX567" fmla="*/ 2537256 w 2631540"/>
                <a:gd name="connsiteY567" fmla="*/ 150368 h 1465478"/>
                <a:gd name="connsiteX568" fmla="*/ 2537256 w 2631540"/>
                <a:gd name="connsiteY568" fmla="*/ 151018 h 1465478"/>
                <a:gd name="connsiteX569" fmla="*/ 2537745 w 2631540"/>
                <a:gd name="connsiteY569" fmla="*/ 151669 h 1465478"/>
                <a:gd name="connsiteX570" fmla="*/ 2538720 w 2631540"/>
                <a:gd name="connsiteY570" fmla="*/ 154757 h 1465478"/>
                <a:gd name="connsiteX571" fmla="*/ 2539045 w 2631540"/>
                <a:gd name="connsiteY571" fmla="*/ 155895 h 1465478"/>
                <a:gd name="connsiteX572" fmla="*/ 2539370 w 2631540"/>
                <a:gd name="connsiteY572" fmla="*/ 157196 h 1465478"/>
                <a:gd name="connsiteX573" fmla="*/ 2539695 w 2631540"/>
                <a:gd name="connsiteY573" fmla="*/ 158008 h 1465478"/>
                <a:gd name="connsiteX574" fmla="*/ 2545384 w 2631540"/>
                <a:gd name="connsiteY574" fmla="*/ 177516 h 1465478"/>
                <a:gd name="connsiteX575" fmla="*/ 2550261 w 2631540"/>
                <a:gd name="connsiteY575" fmla="*/ 199136 h 1465478"/>
                <a:gd name="connsiteX576" fmla="*/ 2556114 w 2631540"/>
                <a:gd name="connsiteY576" fmla="*/ 243352 h 1465478"/>
                <a:gd name="connsiteX577" fmla="*/ 2554813 w 2631540"/>
                <a:gd name="connsiteY577" fmla="*/ 266111 h 1465478"/>
                <a:gd name="connsiteX578" fmla="*/ 2553512 w 2631540"/>
                <a:gd name="connsiteY578" fmla="*/ 273914 h 1465478"/>
                <a:gd name="connsiteX579" fmla="*/ 2553188 w 2631540"/>
                <a:gd name="connsiteY579" fmla="*/ 275702 h 1465478"/>
                <a:gd name="connsiteX580" fmla="*/ 2550749 w 2631540"/>
                <a:gd name="connsiteY580" fmla="*/ 286268 h 1465478"/>
                <a:gd name="connsiteX581" fmla="*/ 2538720 w 2631540"/>
                <a:gd name="connsiteY581" fmla="*/ 323657 h 1465478"/>
                <a:gd name="connsiteX582" fmla="*/ 2536932 w 2631540"/>
                <a:gd name="connsiteY582" fmla="*/ 329021 h 1465478"/>
                <a:gd name="connsiteX583" fmla="*/ 2529617 w 2631540"/>
                <a:gd name="connsiteY583" fmla="*/ 349504 h 1465478"/>
                <a:gd name="connsiteX584" fmla="*/ 2527015 w 2631540"/>
                <a:gd name="connsiteY584" fmla="*/ 356494 h 1465478"/>
                <a:gd name="connsiteX585" fmla="*/ 2523765 w 2631540"/>
                <a:gd name="connsiteY585" fmla="*/ 365435 h 1465478"/>
                <a:gd name="connsiteX586" fmla="*/ 2517425 w 2631540"/>
                <a:gd name="connsiteY586" fmla="*/ 383317 h 1465478"/>
                <a:gd name="connsiteX587" fmla="*/ 2515149 w 2631540"/>
                <a:gd name="connsiteY587" fmla="*/ 390144 h 1465478"/>
                <a:gd name="connsiteX588" fmla="*/ 2508321 w 2631540"/>
                <a:gd name="connsiteY588" fmla="*/ 411114 h 1465478"/>
                <a:gd name="connsiteX589" fmla="*/ 2500680 w 2631540"/>
                <a:gd name="connsiteY589" fmla="*/ 439562 h 1465478"/>
                <a:gd name="connsiteX590" fmla="*/ 2499381 w 2631540"/>
                <a:gd name="connsiteY590" fmla="*/ 445740 h 1465478"/>
                <a:gd name="connsiteX591" fmla="*/ 2499381 w 2631540"/>
                <a:gd name="connsiteY591" fmla="*/ 446877 h 1465478"/>
                <a:gd name="connsiteX592" fmla="*/ 2498405 w 2631540"/>
                <a:gd name="connsiteY592" fmla="*/ 452242 h 1465478"/>
                <a:gd name="connsiteX593" fmla="*/ 2498080 w 2631540"/>
                <a:gd name="connsiteY593" fmla="*/ 455005 h 1465478"/>
                <a:gd name="connsiteX594" fmla="*/ 2498080 w 2631540"/>
                <a:gd name="connsiteY594" fmla="*/ 456956 h 1465478"/>
                <a:gd name="connsiteX595" fmla="*/ 2496942 w 2631540"/>
                <a:gd name="connsiteY595" fmla="*/ 468498 h 1465478"/>
                <a:gd name="connsiteX596" fmla="*/ 2496454 w 2631540"/>
                <a:gd name="connsiteY596" fmla="*/ 480853 h 1465478"/>
                <a:gd name="connsiteX597" fmla="*/ 2496454 w 2631540"/>
                <a:gd name="connsiteY597" fmla="*/ 482641 h 1465478"/>
                <a:gd name="connsiteX598" fmla="*/ 2497429 w 2631540"/>
                <a:gd name="connsiteY598" fmla="*/ 495158 h 1465478"/>
                <a:gd name="connsiteX599" fmla="*/ 2497917 w 2631540"/>
                <a:gd name="connsiteY599" fmla="*/ 498572 h 1465478"/>
                <a:gd name="connsiteX600" fmla="*/ 2498405 w 2631540"/>
                <a:gd name="connsiteY600" fmla="*/ 501660 h 1465478"/>
                <a:gd name="connsiteX601" fmla="*/ 2498893 w 2631540"/>
                <a:gd name="connsiteY601" fmla="*/ 503123 h 1465478"/>
                <a:gd name="connsiteX602" fmla="*/ 2499868 w 2631540"/>
                <a:gd name="connsiteY602" fmla="*/ 507350 h 1465478"/>
                <a:gd name="connsiteX603" fmla="*/ 2500356 w 2631540"/>
                <a:gd name="connsiteY603" fmla="*/ 508813 h 1465478"/>
                <a:gd name="connsiteX604" fmla="*/ 2502957 w 2631540"/>
                <a:gd name="connsiteY604" fmla="*/ 516616 h 1465478"/>
                <a:gd name="connsiteX605" fmla="*/ 2503445 w 2631540"/>
                <a:gd name="connsiteY605" fmla="*/ 517916 h 1465478"/>
                <a:gd name="connsiteX606" fmla="*/ 2507183 w 2631540"/>
                <a:gd name="connsiteY606" fmla="*/ 527670 h 1465478"/>
                <a:gd name="connsiteX607" fmla="*/ 2516124 w 2631540"/>
                <a:gd name="connsiteY607" fmla="*/ 548477 h 1465478"/>
                <a:gd name="connsiteX608" fmla="*/ 2515798 w 2631540"/>
                <a:gd name="connsiteY608" fmla="*/ 547990 h 1465478"/>
                <a:gd name="connsiteX609" fmla="*/ 2525553 w 2631540"/>
                <a:gd name="connsiteY609" fmla="*/ 567334 h 1465478"/>
                <a:gd name="connsiteX610" fmla="*/ 2535957 w 2631540"/>
                <a:gd name="connsiteY610" fmla="*/ 585379 h 1465478"/>
                <a:gd name="connsiteX611" fmla="*/ 2543597 w 2631540"/>
                <a:gd name="connsiteY611" fmla="*/ 598058 h 1465478"/>
                <a:gd name="connsiteX612" fmla="*/ 2560015 w 2631540"/>
                <a:gd name="connsiteY612" fmla="*/ 625531 h 1465478"/>
                <a:gd name="connsiteX613" fmla="*/ 2580985 w 2631540"/>
                <a:gd name="connsiteY613" fmla="*/ 664058 h 1465478"/>
                <a:gd name="connsiteX614" fmla="*/ 2589276 w 2631540"/>
                <a:gd name="connsiteY614" fmla="*/ 683077 h 1465478"/>
                <a:gd name="connsiteX615" fmla="*/ 2591064 w 2631540"/>
                <a:gd name="connsiteY615" fmla="*/ 687629 h 1465478"/>
                <a:gd name="connsiteX616" fmla="*/ 2597078 w 2631540"/>
                <a:gd name="connsiteY616" fmla="*/ 703722 h 1465478"/>
                <a:gd name="connsiteX617" fmla="*/ 2606020 w 2631540"/>
                <a:gd name="connsiteY617" fmla="*/ 746801 h 1465478"/>
                <a:gd name="connsiteX618" fmla="*/ 2606182 w 2631540"/>
                <a:gd name="connsiteY618" fmla="*/ 770372 h 1465478"/>
                <a:gd name="connsiteX619" fmla="*/ 2604069 w 2631540"/>
                <a:gd name="connsiteY619" fmla="*/ 792643 h 1465478"/>
                <a:gd name="connsiteX620" fmla="*/ 2595291 w 2631540"/>
                <a:gd name="connsiteY620" fmla="*/ 831332 h 1465478"/>
                <a:gd name="connsiteX621" fmla="*/ 2593990 w 2631540"/>
                <a:gd name="connsiteY621" fmla="*/ 836046 h 1465478"/>
                <a:gd name="connsiteX622" fmla="*/ 2582123 w 2631540"/>
                <a:gd name="connsiteY622" fmla="*/ 877661 h 1465478"/>
                <a:gd name="connsiteX623" fmla="*/ 2580985 w 2631540"/>
                <a:gd name="connsiteY623" fmla="*/ 881563 h 1465478"/>
                <a:gd name="connsiteX624" fmla="*/ 2567981 w 2631540"/>
                <a:gd name="connsiteY624" fmla="*/ 930006 h 1465478"/>
                <a:gd name="connsiteX625" fmla="*/ 2567981 w 2631540"/>
                <a:gd name="connsiteY625" fmla="*/ 930656 h 1465478"/>
                <a:gd name="connsiteX626" fmla="*/ 2561316 w 2631540"/>
                <a:gd name="connsiteY626" fmla="*/ 961868 h 1465478"/>
                <a:gd name="connsiteX627" fmla="*/ 2556764 w 2631540"/>
                <a:gd name="connsiteY627" fmla="*/ 995355 h 1465478"/>
                <a:gd name="connsiteX628" fmla="*/ 2556764 w 2631540"/>
                <a:gd name="connsiteY628" fmla="*/ 997631 h 1465478"/>
                <a:gd name="connsiteX629" fmla="*/ 2555626 w 2631540"/>
                <a:gd name="connsiteY629" fmla="*/ 1012261 h 1465478"/>
                <a:gd name="connsiteX630" fmla="*/ 2555626 w 2631540"/>
                <a:gd name="connsiteY630" fmla="*/ 1030956 h 1465478"/>
                <a:gd name="connsiteX631" fmla="*/ 2555626 w 2631540"/>
                <a:gd name="connsiteY631" fmla="*/ 1030468 h 1465478"/>
                <a:gd name="connsiteX632" fmla="*/ 2558065 w 2631540"/>
                <a:gd name="connsiteY632" fmla="*/ 1060054 h 1465478"/>
                <a:gd name="connsiteX633" fmla="*/ 2559853 w 2631540"/>
                <a:gd name="connsiteY633" fmla="*/ 1069157 h 1465478"/>
                <a:gd name="connsiteX634" fmla="*/ 2562453 w 2631540"/>
                <a:gd name="connsiteY634" fmla="*/ 1078748 h 1465478"/>
                <a:gd name="connsiteX635" fmla="*/ 2568793 w 2631540"/>
                <a:gd name="connsiteY635" fmla="*/ 1096142 h 1465478"/>
                <a:gd name="connsiteX636" fmla="*/ 2576271 w 2631540"/>
                <a:gd name="connsiteY636" fmla="*/ 1113048 h 1465478"/>
                <a:gd name="connsiteX637" fmla="*/ 2585700 w 2631540"/>
                <a:gd name="connsiteY637" fmla="*/ 1131580 h 1465478"/>
                <a:gd name="connsiteX638" fmla="*/ 2595616 w 2631540"/>
                <a:gd name="connsiteY638" fmla="*/ 1148161 h 1465478"/>
                <a:gd name="connsiteX639" fmla="*/ 2596591 w 2631540"/>
                <a:gd name="connsiteY639" fmla="*/ 1149787 h 1465478"/>
                <a:gd name="connsiteX640" fmla="*/ 2618049 w 2631540"/>
                <a:gd name="connsiteY640" fmla="*/ 1187663 h 1465478"/>
                <a:gd name="connsiteX641" fmla="*/ 2626340 w 2631540"/>
                <a:gd name="connsiteY641" fmla="*/ 1208309 h 1465478"/>
                <a:gd name="connsiteX642" fmla="*/ 2630566 w 2631540"/>
                <a:gd name="connsiteY642" fmla="*/ 1231392 h 1465478"/>
                <a:gd name="connsiteX643" fmla="*/ 2631541 w 2631540"/>
                <a:gd name="connsiteY643" fmla="*/ 1252850 h 1465478"/>
                <a:gd name="connsiteX644" fmla="*/ 2629590 w 2631540"/>
                <a:gd name="connsiteY644" fmla="*/ 1274796 h 1465478"/>
                <a:gd name="connsiteX645" fmla="*/ 2625365 w 2631540"/>
                <a:gd name="connsiteY645" fmla="*/ 1297229 h 1465478"/>
                <a:gd name="connsiteX646" fmla="*/ 2624064 w 2631540"/>
                <a:gd name="connsiteY646" fmla="*/ 1303081 h 1465478"/>
                <a:gd name="connsiteX647" fmla="*/ 2620813 w 2631540"/>
                <a:gd name="connsiteY647" fmla="*/ 1317711 h 1465478"/>
                <a:gd name="connsiteX648" fmla="*/ 2618049 w 2631540"/>
                <a:gd name="connsiteY648" fmla="*/ 1330066 h 1465478"/>
                <a:gd name="connsiteX649" fmla="*/ 2612522 w 2631540"/>
                <a:gd name="connsiteY649" fmla="*/ 1359327 h 1465478"/>
                <a:gd name="connsiteX650" fmla="*/ 2609109 w 2631540"/>
                <a:gd name="connsiteY650" fmla="*/ 1385987 h 1465478"/>
                <a:gd name="connsiteX651" fmla="*/ 2608295 w 2631540"/>
                <a:gd name="connsiteY651" fmla="*/ 1396228 h 1465478"/>
                <a:gd name="connsiteX652" fmla="*/ 2608133 w 2631540"/>
                <a:gd name="connsiteY652" fmla="*/ 1406469 h 1465478"/>
                <a:gd name="connsiteX653" fmla="*/ 2608133 w 2631540"/>
                <a:gd name="connsiteY653" fmla="*/ 1407282 h 1465478"/>
                <a:gd name="connsiteX654" fmla="*/ 2609109 w 2631540"/>
                <a:gd name="connsiteY654" fmla="*/ 1419962 h 1465478"/>
                <a:gd name="connsiteX655" fmla="*/ 2610734 w 2631540"/>
                <a:gd name="connsiteY655" fmla="*/ 1432479 h 1465478"/>
                <a:gd name="connsiteX656" fmla="*/ 2617398 w 2631540"/>
                <a:gd name="connsiteY656" fmla="*/ 1464828 h 1465478"/>
                <a:gd name="connsiteX657" fmla="*/ 2598379 w 2631540"/>
                <a:gd name="connsiteY657" fmla="*/ 1464828 h 1465478"/>
                <a:gd name="connsiteX658" fmla="*/ 599541 w 2631540"/>
                <a:gd name="connsiteY658" fmla="*/ 1464991 h 1465478"/>
                <a:gd name="connsiteX659" fmla="*/ 621813 w 2631540"/>
                <a:gd name="connsiteY659" fmla="*/ 1464991 h 1465478"/>
                <a:gd name="connsiteX660" fmla="*/ 635467 w 2631540"/>
                <a:gd name="connsiteY660" fmla="*/ 1440282 h 1465478"/>
                <a:gd name="connsiteX661" fmla="*/ 660014 w 2631540"/>
                <a:gd name="connsiteY661" fmla="*/ 1387612 h 1465478"/>
                <a:gd name="connsiteX662" fmla="*/ 660014 w 2631540"/>
                <a:gd name="connsiteY662" fmla="*/ 1388262 h 1465478"/>
                <a:gd name="connsiteX663" fmla="*/ 661315 w 2631540"/>
                <a:gd name="connsiteY663" fmla="*/ 1385174 h 1465478"/>
                <a:gd name="connsiteX664" fmla="*/ 663590 w 2631540"/>
                <a:gd name="connsiteY664" fmla="*/ 1379809 h 1465478"/>
                <a:gd name="connsiteX665" fmla="*/ 663915 w 2631540"/>
                <a:gd name="connsiteY665" fmla="*/ 1378997 h 1465478"/>
                <a:gd name="connsiteX666" fmla="*/ 664403 w 2631540"/>
                <a:gd name="connsiteY666" fmla="*/ 1378021 h 1465478"/>
                <a:gd name="connsiteX667" fmla="*/ 667816 w 2631540"/>
                <a:gd name="connsiteY667" fmla="*/ 1370381 h 1465478"/>
                <a:gd name="connsiteX668" fmla="*/ 668792 w 2631540"/>
                <a:gd name="connsiteY668" fmla="*/ 1368105 h 1465478"/>
                <a:gd name="connsiteX669" fmla="*/ 671068 w 2631540"/>
                <a:gd name="connsiteY669" fmla="*/ 1362903 h 1465478"/>
                <a:gd name="connsiteX670" fmla="*/ 673831 w 2631540"/>
                <a:gd name="connsiteY670" fmla="*/ 1355913 h 1465478"/>
                <a:gd name="connsiteX671" fmla="*/ 673831 w 2631540"/>
                <a:gd name="connsiteY671" fmla="*/ 1356563 h 1465478"/>
                <a:gd name="connsiteX672" fmla="*/ 674156 w 2631540"/>
                <a:gd name="connsiteY672" fmla="*/ 1355913 h 1465478"/>
                <a:gd name="connsiteX673" fmla="*/ 674156 w 2631540"/>
                <a:gd name="connsiteY673" fmla="*/ 1355425 h 1465478"/>
                <a:gd name="connsiteX674" fmla="*/ 678383 w 2631540"/>
                <a:gd name="connsiteY674" fmla="*/ 1346159 h 1465478"/>
                <a:gd name="connsiteX675" fmla="*/ 679033 w 2631540"/>
                <a:gd name="connsiteY675" fmla="*/ 1344696 h 1465478"/>
                <a:gd name="connsiteX676" fmla="*/ 679359 w 2631540"/>
                <a:gd name="connsiteY676" fmla="*/ 1344046 h 1465478"/>
                <a:gd name="connsiteX677" fmla="*/ 680008 w 2631540"/>
                <a:gd name="connsiteY677" fmla="*/ 1342583 h 1465478"/>
                <a:gd name="connsiteX678" fmla="*/ 681146 w 2631540"/>
                <a:gd name="connsiteY678" fmla="*/ 1339982 h 1465478"/>
                <a:gd name="connsiteX679" fmla="*/ 681472 w 2631540"/>
                <a:gd name="connsiteY679" fmla="*/ 1339332 h 1465478"/>
                <a:gd name="connsiteX680" fmla="*/ 681959 w 2631540"/>
                <a:gd name="connsiteY680" fmla="*/ 1338031 h 1465478"/>
                <a:gd name="connsiteX681" fmla="*/ 682284 w 2631540"/>
                <a:gd name="connsiteY681" fmla="*/ 1337381 h 1465478"/>
                <a:gd name="connsiteX682" fmla="*/ 682934 w 2631540"/>
                <a:gd name="connsiteY682" fmla="*/ 1335918 h 1465478"/>
                <a:gd name="connsiteX683" fmla="*/ 695940 w 2631540"/>
                <a:gd name="connsiteY683" fmla="*/ 1304869 h 1465478"/>
                <a:gd name="connsiteX684" fmla="*/ 735442 w 2631540"/>
                <a:gd name="connsiteY684" fmla="*/ 1192378 h 1465478"/>
                <a:gd name="connsiteX685" fmla="*/ 736417 w 2631540"/>
                <a:gd name="connsiteY685" fmla="*/ 1189289 h 1465478"/>
                <a:gd name="connsiteX686" fmla="*/ 737555 w 2631540"/>
                <a:gd name="connsiteY686" fmla="*/ 1185550 h 1465478"/>
                <a:gd name="connsiteX687" fmla="*/ 752673 w 2631540"/>
                <a:gd name="connsiteY687" fmla="*/ 1127516 h 1465478"/>
                <a:gd name="connsiteX688" fmla="*/ 755436 w 2631540"/>
                <a:gd name="connsiteY688" fmla="*/ 1116137 h 1465478"/>
                <a:gd name="connsiteX689" fmla="*/ 754298 w 2631540"/>
                <a:gd name="connsiteY689" fmla="*/ 1109472 h 1465478"/>
                <a:gd name="connsiteX690" fmla="*/ 748609 w 2631540"/>
                <a:gd name="connsiteY690" fmla="*/ 1105408 h 1465478"/>
                <a:gd name="connsiteX691" fmla="*/ 746659 w 2631540"/>
                <a:gd name="connsiteY691" fmla="*/ 1105083 h 1465478"/>
                <a:gd name="connsiteX692" fmla="*/ 737880 w 2631540"/>
                <a:gd name="connsiteY692" fmla="*/ 1112073 h 1465478"/>
                <a:gd name="connsiteX693" fmla="*/ 737880 w 2631540"/>
                <a:gd name="connsiteY693" fmla="*/ 1112723 h 1465478"/>
                <a:gd name="connsiteX694" fmla="*/ 737393 w 2631540"/>
                <a:gd name="connsiteY694" fmla="*/ 1113536 h 1465478"/>
                <a:gd name="connsiteX695" fmla="*/ 720161 w 2631540"/>
                <a:gd name="connsiteY695" fmla="*/ 1179861 h 1465478"/>
                <a:gd name="connsiteX696" fmla="*/ 717722 w 2631540"/>
                <a:gd name="connsiteY696" fmla="*/ 1188151 h 1465478"/>
                <a:gd name="connsiteX697" fmla="*/ 711221 w 2631540"/>
                <a:gd name="connsiteY697" fmla="*/ 1209121 h 1465478"/>
                <a:gd name="connsiteX698" fmla="*/ 691551 w 2631540"/>
                <a:gd name="connsiteY698" fmla="*/ 1265042 h 1465478"/>
                <a:gd name="connsiteX699" fmla="*/ 670092 w 2631540"/>
                <a:gd name="connsiteY699" fmla="*/ 1319174 h 1465478"/>
                <a:gd name="connsiteX700" fmla="*/ 670092 w 2631540"/>
                <a:gd name="connsiteY700" fmla="*/ 1318037 h 1465478"/>
                <a:gd name="connsiteX701" fmla="*/ 667492 w 2631540"/>
                <a:gd name="connsiteY701" fmla="*/ 1324539 h 1465478"/>
                <a:gd name="connsiteX702" fmla="*/ 666678 w 2631540"/>
                <a:gd name="connsiteY702" fmla="*/ 1326490 h 1465478"/>
                <a:gd name="connsiteX703" fmla="*/ 666678 w 2631540"/>
                <a:gd name="connsiteY703" fmla="*/ 1326977 h 1465478"/>
                <a:gd name="connsiteX704" fmla="*/ 666028 w 2631540"/>
                <a:gd name="connsiteY704" fmla="*/ 1328115 h 1465478"/>
                <a:gd name="connsiteX705" fmla="*/ 657413 w 2631540"/>
                <a:gd name="connsiteY705" fmla="*/ 1347785 h 1465478"/>
                <a:gd name="connsiteX706" fmla="*/ 655624 w 2631540"/>
                <a:gd name="connsiteY706" fmla="*/ 1351849 h 1465478"/>
                <a:gd name="connsiteX707" fmla="*/ 651886 w 2631540"/>
                <a:gd name="connsiteY707" fmla="*/ 1360140 h 1465478"/>
                <a:gd name="connsiteX708" fmla="*/ 647334 w 2631540"/>
                <a:gd name="connsiteY708" fmla="*/ 1370218 h 1465478"/>
                <a:gd name="connsiteX709" fmla="*/ 621974 w 2631540"/>
                <a:gd name="connsiteY709" fmla="*/ 1424676 h 1465478"/>
                <a:gd name="connsiteX710" fmla="*/ 602143 w 2631540"/>
                <a:gd name="connsiteY710" fmla="*/ 1459951 h 1465478"/>
                <a:gd name="connsiteX711" fmla="*/ 599541 w 2631540"/>
                <a:gd name="connsiteY711" fmla="*/ 1464666 h 146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2631540" h="1465478">
                  <a:moveTo>
                    <a:pt x="560690" y="1464991"/>
                  </a:moveTo>
                  <a:lnTo>
                    <a:pt x="560364" y="1463365"/>
                  </a:lnTo>
                  <a:lnTo>
                    <a:pt x="560039" y="1461740"/>
                  </a:lnTo>
                  <a:cubicBezTo>
                    <a:pt x="558739" y="1461089"/>
                    <a:pt x="557601" y="1460114"/>
                    <a:pt x="556626" y="1458813"/>
                  </a:cubicBezTo>
                  <a:cubicBezTo>
                    <a:pt x="552399" y="1452311"/>
                    <a:pt x="547847" y="1445971"/>
                    <a:pt x="542970" y="1439306"/>
                  </a:cubicBezTo>
                  <a:lnTo>
                    <a:pt x="542645" y="1438656"/>
                  </a:lnTo>
                  <a:lnTo>
                    <a:pt x="542158" y="1438006"/>
                  </a:lnTo>
                  <a:cubicBezTo>
                    <a:pt x="538094" y="1432641"/>
                    <a:pt x="534517" y="1428252"/>
                    <a:pt x="530616" y="1424188"/>
                  </a:cubicBezTo>
                  <a:lnTo>
                    <a:pt x="529316" y="1422725"/>
                  </a:lnTo>
                  <a:lnTo>
                    <a:pt x="528665" y="1422075"/>
                  </a:lnTo>
                  <a:lnTo>
                    <a:pt x="528665" y="1422075"/>
                  </a:lnTo>
                  <a:cubicBezTo>
                    <a:pt x="528665" y="1422075"/>
                    <a:pt x="529153" y="1422075"/>
                    <a:pt x="529316" y="1422400"/>
                  </a:cubicBezTo>
                  <a:cubicBezTo>
                    <a:pt x="519399" y="1412972"/>
                    <a:pt x="508833" y="1404518"/>
                    <a:pt x="498917" y="1396553"/>
                  </a:cubicBezTo>
                  <a:lnTo>
                    <a:pt x="496966" y="1395090"/>
                  </a:lnTo>
                  <a:cubicBezTo>
                    <a:pt x="490464" y="1390051"/>
                    <a:pt x="483798" y="1384686"/>
                    <a:pt x="477134" y="1379809"/>
                  </a:cubicBezTo>
                  <a:cubicBezTo>
                    <a:pt x="469493" y="1374282"/>
                    <a:pt x="461528" y="1368593"/>
                    <a:pt x="453400" y="1363228"/>
                  </a:cubicBezTo>
                  <a:cubicBezTo>
                    <a:pt x="438119" y="1353149"/>
                    <a:pt x="421701" y="1342583"/>
                    <a:pt x="404632" y="1332179"/>
                  </a:cubicBezTo>
                  <a:lnTo>
                    <a:pt x="402518" y="1331041"/>
                  </a:lnTo>
                  <a:lnTo>
                    <a:pt x="401381" y="1330391"/>
                  </a:lnTo>
                  <a:cubicBezTo>
                    <a:pt x="396504" y="1327628"/>
                    <a:pt x="391140" y="1324539"/>
                    <a:pt x="385775" y="1321775"/>
                  </a:cubicBezTo>
                  <a:cubicBezTo>
                    <a:pt x="378623" y="1318037"/>
                    <a:pt x="371307" y="1314298"/>
                    <a:pt x="363992" y="1310721"/>
                  </a:cubicBezTo>
                  <a:cubicBezTo>
                    <a:pt x="351313" y="1304544"/>
                    <a:pt x="338145" y="1298367"/>
                    <a:pt x="324815" y="1292515"/>
                  </a:cubicBezTo>
                  <a:lnTo>
                    <a:pt x="325953" y="1292515"/>
                  </a:lnTo>
                  <a:cubicBezTo>
                    <a:pt x="321889" y="1291214"/>
                    <a:pt x="317988" y="1289589"/>
                    <a:pt x="313924" y="1287800"/>
                  </a:cubicBezTo>
                  <a:lnTo>
                    <a:pt x="313436" y="1287475"/>
                  </a:lnTo>
                  <a:lnTo>
                    <a:pt x="303845" y="1283574"/>
                  </a:lnTo>
                  <a:cubicBezTo>
                    <a:pt x="293279" y="1279185"/>
                    <a:pt x="282712" y="1274958"/>
                    <a:pt x="272146" y="1270732"/>
                  </a:cubicBezTo>
                  <a:cubicBezTo>
                    <a:pt x="258490" y="1265205"/>
                    <a:pt x="245160" y="1259840"/>
                    <a:pt x="231830" y="1253825"/>
                  </a:cubicBezTo>
                  <a:lnTo>
                    <a:pt x="232968" y="1253825"/>
                  </a:lnTo>
                  <a:lnTo>
                    <a:pt x="228092" y="1252200"/>
                  </a:lnTo>
                  <a:lnTo>
                    <a:pt x="225978" y="1251224"/>
                  </a:lnTo>
                  <a:cubicBezTo>
                    <a:pt x="220126" y="1248623"/>
                    <a:pt x="214275" y="1246185"/>
                    <a:pt x="208584" y="1243421"/>
                  </a:cubicBezTo>
                  <a:lnTo>
                    <a:pt x="207934" y="1243096"/>
                  </a:lnTo>
                  <a:cubicBezTo>
                    <a:pt x="204520" y="1241471"/>
                    <a:pt x="200782" y="1239683"/>
                    <a:pt x="197368" y="1237569"/>
                  </a:cubicBezTo>
                  <a:cubicBezTo>
                    <a:pt x="193304" y="1234968"/>
                    <a:pt x="189402" y="1231717"/>
                    <a:pt x="190053" y="1226678"/>
                  </a:cubicBezTo>
                  <a:cubicBezTo>
                    <a:pt x="190540" y="1222614"/>
                    <a:pt x="193466" y="1219363"/>
                    <a:pt x="197530" y="1218712"/>
                  </a:cubicBezTo>
                  <a:cubicBezTo>
                    <a:pt x="198019" y="1218712"/>
                    <a:pt x="198506" y="1218712"/>
                    <a:pt x="198994" y="1218712"/>
                  </a:cubicBezTo>
                  <a:cubicBezTo>
                    <a:pt x="201107" y="1218712"/>
                    <a:pt x="203221" y="1219525"/>
                    <a:pt x="204846" y="1220988"/>
                  </a:cubicBezTo>
                  <a:lnTo>
                    <a:pt x="206147" y="1221801"/>
                  </a:lnTo>
                  <a:cubicBezTo>
                    <a:pt x="212648" y="1225540"/>
                    <a:pt x="219801" y="1228791"/>
                    <a:pt x="226141" y="1231555"/>
                  </a:cubicBezTo>
                  <a:lnTo>
                    <a:pt x="229555" y="1233018"/>
                  </a:lnTo>
                  <a:lnTo>
                    <a:pt x="232318" y="1234156"/>
                  </a:lnTo>
                  <a:lnTo>
                    <a:pt x="233619" y="1234643"/>
                  </a:lnTo>
                  <a:cubicBezTo>
                    <a:pt x="235894" y="1235619"/>
                    <a:pt x="238170" y="1236594"/>
                    <a:pt x="240284" y="1237569"/>
                  </a:cubicBezTo>
                  <a:lnTo>
                    <a:pt x="239308" y="1237569"/>
                  </a:lnTo>
                  <a:lnTo>
                    <a:pt x="252150" y="1242609"/>
                  </a:lnTo>
                  <a:cubicBezTo>
                    <a:pt x="261579" y="1246510"/>
                    <a:pt x="270520" y="1250249"/>
                    <a:pt x="278973" y="1253663"/>
                  </a:cubicBezTo>
                  <a:lnTo>
                    <a:pt x="285800" y="1256426"/>
                  </a:lnTo>
                  <a:lnTo>
                    <a:pt x="287589" y="1257077"/>
                  </a:lnTo>
                  <a:lnTo>
                    <a:pt x="288726" y="1257564"/>
                  </a:lnTo>
                  <a:cubicBezTo>
                    <a:pt x="299456" y="1261953"/>
                    <a:pt x="310673" y="1266505"/>
                    <a:pt x="321401" y="1271219"/>
                  </a:cubicBezTo>
                  <a:lnTo>
                    <a:pt x="323027" y="1271869"/>
                  </a:lnTo>
                  <a:lnTo>
                    <a:pt x="327416" y="1273820"/>
                  </a:lnTo>
                  <a:lnTo>
                    <a:pt x="332131" y="1275933"/>
                  </a:lnTo>
                  <a:cubicBezTo>
                    <a:pt x="348711" y="1283249"/>
                    <a:pt x="365455" y="1291052"/>
                    <a:pt x="383336" y="1299992"/>
                  </a:cubicBezTo>
                  <a:cubicBezTo>
                    <a:pt x="398454" y="1307633"/>
                    <a:pt x="413898" y="1316411"/>
                    <a:pt x="433405" y="1328765"/>
                  </a:cubicBezTo>
                  <a:cubicBezTo>
                    <a:pt x="446898" y="1337219"/>
                    <a:pt x="464454" y="1348435"/>
                    <a:pt x="481685" y="1360627"/>
                  </a:cubicBezTo>
                  <a:cubicBezTo>
                    <a:pt x="489813" y="1366479"/>
                    <a:pt x="498266" y="1372982"/>
                    <a:pt x="504281" y="1377696"/>
                  </a:cubicBezTo>
                  <a:cubicBezTo>
                    <a:pt x="512897" y="1384361"/>
                    <a:pt x="520213" y="1390213"/>
                    <a:pt x="526714" y="1395578"/>
                  </a:cubicBezTo>
                  <a:cubicBezTo>
                    <a:pt x="535493" y="1402893"/>
                    <a:pt x="543621" y="1411021"/>
                    <a:pt x="550936" y="1419474"/>
                  </a:cubicBezTo>
                  <a:cubicBezTo>
                    <a:pt x="551749" y="1420449"/>
                    <a:pt x="552725" y="1421587"/>
                    <a:pt x="553537" y="1422563"/>
                  </a:cubicBezTo>
                  <a:cubicBezTo>
                    <a:pt x="548335" y="1394277"/>
                    <a:pt x="544434" y="1373632"/>
                    <a:pt x="541020" y="1355588"/>
                  </a:cubicBezTo>
                  <a:cubicBezTo>
                    <a:pt x="532405" y="1311534"/>
                    <a:pt x="523951" y="1271869"/>
                    <a:pt x="515173" y="1234318"/>
                  </a:cubicBezTo>
                  <a:cubicBezTo>
                    <a:pt x="512246" y="1231880"/>
                    <a:pt x="511109" y="1227816"/>
                    <a:pt x="512409" y="1223914"/>
                  </a:cubicBezTo>
                  <a:lnTo>
                    <a:pt x="512735" y="1223264"/>
                  </a:lnTo>
                  <a:lnTo>
                    <a:pt x="512735" y="1222614"/>
                  </a:lnTo>
                  <a:lnTo>
                    <a:pt x="511596" y="1218712"/>
                  </a:lnTo>
                  <a:cubicBezTo>
                    <a:pt x="504118" y="1188476"/>
                    <a:pt x="496479" y="1159378"/>
                    <a:pt x="489000" y="1132230"/>
                  </a:cubicBezTo>
                  <a:lnTo>
                    <a:pt x="489000" y="1132230"/>
                  </a:lnTo>
                  <a:cubicBezTo>
                    <a:pt x="486237" y="1132230"/>
                    <a:pt x="483961" y="1131093"/>
                    <a:pt x="482336" y="1129142"/>
                  </a:cubicBezTo>
                  <a:cubicBezTo>
                    <a:pt x="474045" y="1118738"/>
                    <a:pt x="464779" y="1108822"/>
                    <a:pt x="456164" y="1099718"/>
                  </a:cubicBezTo>
                  <a:cubicBezTo>
                    <a:pt x="452100" y="1095492"/>
                    <a:pt x="448198" y="1091103"/>
                    <a:pt x="444134" y="1086876"/>
                  </a:cubicBezTo>
                  <a:cubicBezTo>
                    <a:pt x="438607" y="1080861"/>
                    <a:pt x="433080" y="1075009"/>
                    <a:pt x="427553" y="1069157"/>
                  </a:cubicBezTo>
                  <a:lnTo>
                    <a:pt x="427228" y="1068507"/>
                  </a:lnTo>
                  <a:cubicBezTo>
                    <a:pt x="418774" y="1060216"/>
                    <a:pt x="409834" y="1051926"/>
                    <a:pt x="402844" y="1045749"/>
                  </a:cubicBezTo>
                  <a:cubicBezTo>
                    <a:pt x="392765" y="1036645"/>
                    <a:pt x="384312" y="1029330"/>
                    <a:pt x="376509" y="1022990"/>
                  </a:cubicBezTo>
                  <a:lnTo>
                    <a:pt x="372771" y="1020064"/>
                  </a:lnTo>
                  <a:lnTo>
                    <a:pt x="371144" y="1018764"/>
                  </a:lnTo>
                  <a:lnTo>
                    <a:pt x="372282" y="1019251"/>
                  </a:lnTo>
                  <a:cubicBezTo>
                    <a:pt x="360579" y="1010636"/>
                    <a:pt x="349036" y="1002508"/>
                    <a:pt x="337007" y="994380"/>
                  </a:cubicBezTo>
                  <a:cubicBezTo>
                    <a:pt x="325302" y="986577"/>
                    <a:pt x="312949" y="979261"/>
                    <a:pt x="302219" y="972597"/>
                  </a:cubicBezTo>
                  <a:lnTo>
                    <a:pt x="300431" y="971459"/>
                  </a:lnTo>
                  <a:lnTo>
                    <a:pt x="299943" y="971133"/>
                  </a:lnTo>
                  <a:cubicBezTo>
                    <a:pt x="299943" y="971133"/>
                    <a:pt x="299619" y="970971"/>
                    <a:pt x="299293" y="970808"/>
                  </a:cubicBezTo>
                  <a:lnTo>
                    <a:pt x="296530" y="969183"/>
                  </a:lnTo>
                  <a:lnTo>
                    <a:pt x="294091" y="967720"/>
                  </a:lnTo>
                  <a:lnTo>
                    <a:pt x="293604" y="967395"/>
                  </a:lnTo>
                  <a:lnTo>
                    <a:pt x="292953" y="967069"/>
                  </a:lnTo>
                  <a:cubicBezTo>
                    <a:pt x="290027" y="965444"/>
                    <a:pt x="287427" y="963818"/>
                    <a:pt x="284825" y="962193"/>
                  </a:cubicBezTo>
                  <a:lnTo>
                    <a:pt x="285638" y="962193"/>
                  </a:lnTo>
                  <a:cubicBezTo>
                    <a:pt x="282062" y="960567"/>
                    <a:pt x="278648" y="958616"/>
                    <a:pt x="275072" y="956503"/>
                  </a:cubicBezTo>
                  <a:cubicBezTo>
                    <a:pt x="270033" y="953577"/>
                    <a:pt x="265156" y="950813"/>
                    <a:pt x="260441" y="948050"/>
                  </a:cubicBezTo>
                  <a:cubicBezTo>
                    <a:pt x="251338" y="943011"/>
                    <a:pt x="242234" y="938296"/>
                    <a:pt x="234595" y="934395"/>
                  </a:cubicBezTo>
                  <a:cubicBezTo>
                    <a:pt x="221752" y="928055"/>
                    <a:pt x="208910" y="921878"/>
                    <a:pt x="196068" y="915538"/>
                  </a:cubicBezTo>
                  <a:lnTo>
                    <a:pt x="184363" y="909848"/>
                  </a:lnTo>
                  <a:lnTo>
                    <a:pt x="176072" y="905784"/>
                  </a:lnTo>
                  <a:lnTo>
                    <a:pt x="159492" y="897819"/>
                  </a:lnTo>
                  <a:lnTo>
                    <a:pt x="153639" y="895055"/>
                  </a:lnTo>
                  <a:lnTo>
                    <a:pt x="147787" y="892292"/>
                  </a:lnTo>
                  <a:lnTo>
                    <a:pt x="146649" y="891804"/>
                  </a:lnTo>
                  <a:cubicBezTo>
                    <a:pt x="143073" y="890016"/>
                    <a:pt x="139822" y="888553"/>
                    <a:pt x="136896" y="886602"/>
                  </a:cubicBezTo>
                  <a:cubicBezTo>
                    <a:pt x="133319" y="884326"/>
                    <a:pt x="132019" y="879287"/>
                    <a:pt x="133970" y="875223"/>
                  </a:cubicBezTo>
                  <a:cubicBezTo>
                    <a:pt x="135432" y="872297"/>
                    <a:pt x="138684" y="870346"/>
                    <a:pt x="141935" y="870346"/>
                  </a:cubicBezTo>
                  <a:cubicBezTo>
                    <a:pt x="143398" y="870346"/>
                    <a:pt x="144698" y="870671"/>
                    <a:pt x="145836" y="871484"/>
                  </a:cubicBezTo>
                  <a:cubicBezTo>
                    <a:pt x="148275" y="872785"/>
                    <a:pt x="150713" y="873923"/>
                    <a:pt x="153152" y="875061"/>
                  </a:cubicBezTo>
                  <a:lnTo>
                    <a:pt x="153964" y="875548"/>
                  </a:lnTo>
                  <a:lnTo>
                    <a:pt x="157379" y="877174"/>
                  </a:lnTo>
                  <a:lnTo>
                    <a:pt x="164043" y="880262"/>
                  </a:lnTo>
                  <a:lnTo>
                    <a:pt x="170546" y="883351"/>
                  </a:lnTo>
                  <a:lnTo>
                    <a:pt x="182575" y="889203"/>
                  </a:lnTo>
                  <a:lnTo>
                    <a:pt x="194604" y="895055"/>
                  </a:lnTo>
                  <a:lnTo>
                    <a:pt x="203382" y="899282"/>
                  </a:lnTo>
                  <a:cubicBezTo>
                    <a:pt x="218339" y="906597"/>
                    <a:pt x="233457" y="913750"/>
                    <a:pt x="248412" y="921228"/>
                  </a:cubicBezTo>
                  <a:cubicBezTo>
                    <a:pt x="266131" y="930006"/>
                    <a:pt x="282225" y="939597"/>
                    <a:pt x="294417" y="946912"/>
                  </a:cubicBezTo>
                  <a:cubicBezTo>
                    <a:pt x="294904" y="947237"/>
                    <a:pt x="295066" y="947400"/>
                    <a:pt x="295229" y="947400"/>
                  </a:cubicBezTo>
                  <a:lnTo>
                    <a:pt x="297343" y="948700"/>
                  </a:lnTo>
                  <a:cubicBezTo>
                    <a:pt x="299293" y="949838"/>
                    <a:pt x="301244" y="950976"/>
                    <a:pt x="303032" y="952114"/>
                  </a:cubicBezTo>
                  <a:lnTo>
                    <a:pt x="302056" y="951789"/>
                  </a:lnTo>
                  <a:lnTo>
                    <a:pt x="303683" y="952439"/>
                  </a:lnTo>
                  <a:lnTo>
                    <a:pt x="304332" y="952764"/>
                  </a:lnTo>
                  <a:lnTo>
                    <a:pt x="305145" y="953252"/>
                  </a:lnTo>
                  <a:lnTo>
                    <a:pt x="306446" y="954065"/>
                  </a:lnTo>
                  <a:lnTo>
                    <a:pt x="308559" y="955365"/>
                  </a:lnTo>
                  <a:lnTo>
                    <a:pt x="309209" y="955690"/>
                  </a:lnTo>
                  <a:cubicBezTo>
                    <a:pt x="309209" y="955690"/>
                    <a:pt x="310022" y="956178"/>
                    <a:pt x="310510" y="956503"/>
                  </a:cubicBezTo>
                  <a:lnTo>
                    <a:pt x="309372" y="956178"/>
                  </a:lnTo>
                  <a:cubicBezTo>
                    <a:pt x="341558" y="975035"/>
                    <a:pt x="365618" y="991291"/>
                    <a:pt x="387238" y="1008360"/>
                  </a:cubicBezTo>
                  <a:lnTo>
                    <a:pt x="387726" y="1008685"/>
                  </a:lnTo>
                  <a:cubicBezTo>
                    <a:pt x="394879" y="1014212"/>
                    <a:pt x="401706" y="1020389"/>
                    <a:pt x="407883" y="1025754"/>
                  </a:cubicBezTo>
                  <a:lnTo>
                    <a:pt x="408696" y="1026404"/>
                  </a:lnTo>
                  <a:cubicBezTo>
                    <a:pt x="415524" y="1032419"/>
                    <a:pt x="422351" y="1038433"/>
                    <a:pt x="429016" y="1044611"/>
                  </a:cubicBezTo>
                  <a:cubicBezTo>
                    <a:pt x="438607" y="1053389"/>
                    <a:pt x="447711" y="1063468"/>
                    <a:pt x="455839" y="1072246"/>
                  </a:cubicBezTo>
                  <a:lnTo>
                    <a:pt x="456488" y="1072896"/>
                  </a:lnTo>
                  <a:cubicBezTo>
                    <a:pt x="459903" y="1076635"/>
                    <a:pt x="462991" y="1080049"/>
                    <a:pt x="466243" y="1083300"/>
                  </a:cubicBezTo>
                  <a:lnTo>
                    <a:pt x="470631" y="1087852"/>
                  </a:lnTo>
                  <a:cubicBezTo>
                    <a:pt x="473882" y="1091265"/>
                    <a:pt x="477134" y="1094679"/>
                    <a:pt x="480385" y="1098093"/>
                  </a:cubicBezTo>
                  <a:cubicBezTo>
                    <a:pt x="472257" y="1071758"/>
                    <a:pt x="465105" y="1049000"/>
                    <a:pt x="458439" y="1028517"/>
                  </a:cubicBezTo>
                  <a:cubicBezTo>
                    <a:pt x="450962" y="1005921"/>
                    <a:pt x="442834" y="981212"/>
                    <a:pt x="432430" y="950976"/>
                  </a:cubicBezTo>
                  <a:cubicBezTo>
                    <a:pt x="428203" y="938784"/>
                    <a:pt x="423652" y="925779"/>
                    <a:pt x="418124" y="911311"/>
                  </a:cubicBezTo>
                  <a:cubicBezTo>
                    <a:pt x="416011" y="909361"/>
                    <a:pt x="414873" y="906597"/>
                    <a:pt x="415199" y="903996"/>
                  </a:cubicBezTo>
                  <a:cubicBezTo>
                    <a:pt x="411947" y="895055"/>
                    <a:pt x="408696" y="886440"/>
                    <a:pt x="405283" y="877661"/>
                  </a:cubicBezTo>
                  <a:cubicBezTo>
                    <a:pt x="378623" y="809549"/>
                    <a:pt x="353750" y="748751"/>
                    <a:pt x="329205" y="691693"/>
                  </a:cubicBezTo>
                  <a:cubicBezTo>
                    <a:pt x="325953" y="684215"/>
                    <a:pt x="322702" y="676900"/>
                    <a:pt x="319450" y="669422"/>
                  </a:cubicBezTo>
                  <a:cubicBezTo>
                    <a:pt x="318150" y="668934"/>
                    <a:pt x="317174" y="668122"/>
                    <a:pt x="316199" y="667146"/>
                  </a:cubicBezTo>
                  <a:cubicBezTo>
                    <a:pt x="313599" y="664058"/>
                    <a:pt x="310997" y="661132"/>
                    <a:pt x="308234" y="658205"/>
                  </a:cubicBezTo>
                  <a:lnTo>
                    <a:pt x="307584" y="657393"/>
                  </a:lnTo>
                  <a:cubicBezTo>
                    <a:pt x="300757" y="650565"/>
                    <a:pt x="293279" y="644388"/>
                    <a:pt x="286938" y="639349"/>
                  </a:cubicBezTo>
                  <a:lnTo>
                    <a:pt x="287914" y="639674"/>
                  </a:lnTo>
                  <a:cubicBezTo>
                    <a:pt x="275884" y="630733"/>
                    <a:pt x="263855" y="622117"/>
                    <a:pt x="248900" y="611876"/>
                  </a:cubicBezTo>
                  <a:cubicBezTo>
                    <a:pt x="235407" y="602610"/>
                    <a:pt x="221914" y="593994"/>
                    <a:pt x="209073" y="586191"/>
                  </a:cubicBezTo>
                  <a:lnTo>
                    <a:pt x="206309" y="584566"/>
                  </a:lnTo>
                  <a:lnTo>
                    <a:pt x="203870" y="583103"/>
                  </a:lnTo>
                  <a:cubicBezTo>
                    <a:pt x="187777" y="573512"/>
                    <a:pt x="171358" y="564408"/>
                    <a:pt x="153477" y="554980"/>
                  </a:cubicBezTo>
                  <a:cubicBezTo>
                    <a:pt x="137221" y="546527"/>
                    <a:pt x="120640" y="539049"/>
                    <a:pt x="102270" y="530921"/>
                  </a:cubicBezTo>
                  <a:lnTo>
                    <a:pt x="100157" y="530108"/>
                  </a:lnTo>
                  <a:lnTo>
                    <a:pt x="98856" y="529621"/>
                  </a:lnTo>
                  <a:lnTo>
                    <a:pt x="95930" y="528320"/>
                  </a:lnTo>
                  <a:cubicBezTo>
                    <a:pt x="89429" y="525557"/>
                    <a:pt x="82763" y="522630"/>
                    <a:pt x="76099" y="520029"/>
                  </a:cubicBezTo>
                  <a:cubicBezTo>
                    <a:pt x="68133" y="516778"/>
                    <a:pt x="59843" y="513852"/>
                    <a:pt x="52364" y="511089"/>
                  </a:cubicBezTo>
                  <a:lnTo>
                    <a:pt x="50414" y="510276"/>
                  </a:lnTo>
                  <a:cubicBezTo>
                    <a:pt x="48138" y="509463"/>
                    <a:pt x="46513" y="507837"/>
                    <a:pt x="45374" y="505562"/>
                  </a:cubicBezTo>
                  <a:cubicBezTo>
                    <a:pt x="44399" y="503448"/>
                    <a:pt x="44236" y="501010"/>
                    <a:pt x="45049" y="498897"/>
                  </a:cubicBezTo>
                  <a:cubicBezTo>
                    <a:pt x="46350" y="495483"/>
                    <a:pt x="49601" y="493045"/>
                    <a:pt x="53502" y="493045"/>
                  </a:cubicBezTo>
                  <a:cubicBezTo>
                    <a:pt x="54478" y="493045"/>
                    <a:pt x="55453" y="493207"/>
                    <a:pt x="56428" y="493532"/>
                  </a:cubicBezTo>
                  <a:cubicBezTo>
                    <a:pt x="67320" y="497434"/>
                    <a:pt x="74961" y="500197"/>
                    <a:pt x="82113" y="502961"/>
                  </a:cubicBezTo>
                  <a:cubicBezTo>
                    <a:pt x="90078" y="506049"/>
                    <a:pt x="98206" y="509626"/>
                    <a:pt x="105846" y="512877"/>
                  </a:cubicBezTo>
                  <a:lnTo>
                    <a:pt x="108935" y="514177"/>
                  </a:lnTo>
                  <a:cubicBezTo>
                    <a:pt x="127467" y="522305"/>
                    <a:pt x="144373" y="530108"/>
                    <a:pt x="160305" y="538236"/>
                  </a:cubicBezTo>
                  <a:cubicBezTo>
                    <a:pt x="168270" y="542138"/>
                    <a:pt x="176072" y="546527"/>
                    <a:pt x="183713" y="550753"/>
                  </a:cubicBezTo>
                  <a:lnTo>
                    <a:pt x="186314" y="552216"/>
                  </a:lnTo>
                  <a:cubicBezTo>
                    <a:pt x="194117" y="556443"/>
                    <a:pt x="202570" y="561320"/>
                    <a:pt x="212161" y="567172"/>
                  </a:cubicBezTo>
                  <a:cubicBezTo>
                    <a:pt x="228580" y="576925"/>
                    <a:pt x="244673" y="587329"/>
                    <a:pt x="259954" y="597733"/>
                  </a:cubicBezTo>
                  <a:cubicBezTo>
                    <a:pt x="275397" y="608137"/>
                    <a:pt x="288076" y="617403"/>
                    <a:pt x="299943" y="626994"/>
                  </a:cubicBezTo>
                  <a:cubicBezTo>
                    <a:pt x="296367" y="620004"/>
                    <a:pt x="292953" y="612851"/>
                    <a:pt x="289540" y="605699"/>
                  </a:cubicBezTo>
                  <a:lnTo>
                    <a:pt x="287589" y="601472"/>
                  </a:lnTo>
                  <a:cubicBezTo>
                    <a:pt x="273771" y="572699"/>
                    <a:pt x="259791" y="543926"/>
                    <a:pt x="244673" y="513365"/>
                  </a:cubicBezTo>
                  <a:cubicBezTo>
                    <a:pt x="218013" y="459395"/>
                    <a:pt x="188915" y="402661"/>
                    <a:pt x="155590" y="340076"/>
                  </a:cubicBezTo>
                  <a:lnTo>
                    <a:pt x="152177" y="333736"/>
                  </a:lnTo>
                  <a:cubicBezTo>
                    <a:pt x="145187" y="320406"/>
                    <a:pt x="138034" y="307238"/>
                    <a:pt x="131206" y="293746"/>
                  </a:cubicBezTo>
                  <a:cubicBezTo>
                    <a:pt x="124541" y="280904"/>
                    <a:pt x="117714" y="267411"/>
                    <a:pt x="109586" y="250180"/>
                  </a:cubicBezTo>
                  <a:cubicBezTo>
                    <a:pt x="93654" y="217180"/>
                    <a:pt x="80000" y="188082"/>
                    <a:pt x="67808" y="161260"/>
                  </a:cubicBezTo>
                  <a:cubicBezTo>
                    <a:pt x="60818" y="145816"/>
                    <a:pt x="53990" y="130373"/>
                    <a:pt x="47162" y="114767"/>
                  </a:cubicBezTo>
                  <a:lnTo>
                    <a:pt x="44886" y="109728"/>
                  </a:lnTo>
                  <a:cubicBezTo>
                    <a:pt x="40985" y="100950"/>
                    <a:pt x="37084" y="92172"/>
                    <a:pt x="33345" y="83556"/>
                  </a:cubicBezTo>
                  <a:cubicBezTo>
                    <a:pt x="28143" y="72177"/>
                    <a:pt x="22453" y="59822"/>
                    <a:pt x="15788" y="45679"/>
                  </a:cubicBezTo>
                  <a:lnTo>
                    <a:pt x="12700" y="39340"/>
                  </a:lnTo>
                  <a:cubicBezTo>
                    <a:pt x="8636" y="31049"/>
                    <a:pt x="3922" y="21458"/>
                    <a:pt x="508" y="11704"/>
                  </a:cubicBezTo>
                  <a:cubicBezTo>
                    <a:pt x="-305" y="9591"/>
                    <a:pt x="-142" y="7315"/>
                    <a:pt x="996" y="5202"/>
                  </a:cubicBezTo>
                  <a:cubicBezTo>
                    <a:pt x="2133" y="2926"/>
                    <a:pt x="4085" y="1301"/>
                    <a:pt x="6360" y="488"/>
                  </a:cubicBezTo>
                  <a:cubicBezTo>
                    <a:pt x="7173" y="163"/>
                    <a:pt x="8149" y="0"/>
                    <a:pt x="8961" y="0"/>
                  </a:cubicBezTo>
                  <a:cubicBezTo>
                    <a:pt x="12862" y="0"/>
                    <a:pt x="16277" y="2601"/>
                    <a:pt x="17576" y="6340"/>
                  </a:cubicBezTo>
                  <a:cubicBezTo>
                    <a:pt x="18065" y="7640"/>
                    <a:pt x="18389" y="8778"/>
                    <a:pt x="18877" y="10079"/>
                  </a:cubicBezTo>
                  <a:cubicBezTo>
                    <a:pt x="21640" y="16744"/>
                    <a:pt x="24729" y="23084"/>
                    <a:pt x="28143" y="30236"/>
                  </a:cubicBezTo>
                  <a:cubicBezTo>
                    <a:pt x="31882" y="37714"/>
                    <a:pt x="35459" y="45354"/>
                    <a:pt x="39034" y="52832"/>
                  </a:cubicBezTo>
                  <a:cubicBezTo>
                    <a:pt x="44562" y="64211"/>
                    <a:pt x="49764" y="76078"/>
                    <a:pt x="54315" y="86645"/>
                  </a:cubicBezTo>
                  <a:lnTo>
                    <a:pt x="57729" y="94285"/>
                  </a:lnTo>
                  <a:cubicBezTo>
                    <a:pt x="71872" y="126309"/>
                    <a:pt x="86340" y="158008"/>
                    <a:pt x="100483" y="188407"/>
                  </a:cubicBezTo>
                  <a:cubicBezTo>
                    <a:pt x="113650" y="216693"/>
                    <a:pt x="128117" y="246766"/>
                    <a:pt x="142748" y="275864"/>
                  </a:cubicBezTo>
                  <a:cubicBezTo>
                    <a:pt x="151688" y="293421"/>
                    <a:pt x="160629" y="310327"/>
                    <a:pt x="172334" y="332273"/>
                  </a:cubicBezTo>
                  <a:cubicBezTo>
                    <a:pt x="178023" y="343002"/>
                    <a:pt x="183876" y="353731"/>
                    <a:pt x="189402" y="364622"/>
                  </a:cubicBezTo>
                  <a:cubicBezTo>
                    <a:pt x="223052" y="428671"/>
                    <a:pt x="252150" y="485892"/>
                    <a:pt x="278161" y="539374"/>
                  </a:cubicBezTo>
                  <a:lnTo>
                    <a:pt x="285638" y="554492"/>
                  </a:lnTo>
                  <a:lnTo>
                    <a:pt x="291165" y="565871"/>
                  </a:lnTo>
                  <a:cubicBezTo>
                    <a:pt x="294254" y="572211"/>
                    <a:pt x="297343" y="578714"/>
                    <a:pt x="300431" y="585053"/>
                  </a:cubicBezTo>
                  <a:lnTo>
                    <a:pt x="298805" y="572861"/>
                  </a:lnTo>
                  <a:cubicBezTo>
                    <a:pt x="297668" y="563433"/>
                    <a:pt x="296693" y="554005"/>
                    <a:pt x="295392" y="544576"/>
                  </a:cubicBezTo>
                  <a:lnTo>
                    <a:pt x="293116" y="526044"/>
                  </a:lnTo>
                  <a:lnTo>
                    <a:pt x="293116" y="525069"/>
                  </a:lnTo>
                  <a:cubicBezTo>
                    <a:pt x="291491" y="513365"/>
                    <a:pt x="290027" y="501498"/>
                    <a:pt x="288565" y="489793"/>
                  </a:cubicBezTo>
                  <a:cubicBezTo>
                    <a:pt x="286451" y="471749"/>
                    <a:pt x="284175" y="454193"/>
                    <a:pt x="281412" y="433385"/>
                  </a:cubicBezTo>
                  <a:cubicBezTo>
                    <a:pt x="280437" y="426070"/>
                    <a:pt x="279461" y="418755"/>
                    <a:pt x="278485" y="411439"/>
                  </a:cubicBezTo>
                  <a:lnTo>
                    <a:pt x="278161" y="408676"/>
                  </a:lnTo>
                  <a:lnTo>
                    <a:pt x="278161" y="407213"/>
                  </a:lnTo>
                  <a:cubicBezTo>
                    <a:pt x="276697" y="397134"/>
                    <a:pt x="275397" y="387218"/>
                    <a:pt x="273934" y="377302"/>
                  </a:cubicBezTo>
                  <a:cubicBezTo>
                    <a:pt x="269870" y="347391"/>
                    <a:pt x="264993" y="316342"/>
                    <a:pt x="260766" y="289032"/>
                  </a:cubicBezTo>
                  <a:lnTo>
                    <a:pt x="260441" y="287406"/>
                  </a:lnTo>
                  <a:lnTo>
                    <a:pt x="256540" y="262047"/>
                  </a:lnTo>
                  <a:cubicBezTo>
                    <a:pt x="255727" y="256682"/>
                    <a:pt x="254915" y="251155"/>
                    <a:pt x="254101" y="245791"/>
                  </a:cubicBezTo>
                  <a:lnTo>
                    <a:pt x="252638" y="235712"/>
                  </a:lnTo>
                  <a:cubicBezTo>
                    <a:pt x="251989" y="230835"/>
                    <a:pt x="255239" y="226284"/>
                    <a:pt x="259954" y="225471"/>
                  </a:cubicBezTo>
                  <a:cubicBezTo>
                    <a:pt x="260441" y="225471"/>
                    <a:pt x="260929" y="225471"/>
                    <a:pt x="261416" y="225471"/>
                  </a:cubicBezTo>
                  <a:cubicBezTo>
                    <a:pt x="265806" y="225471"/>
                    <a:pt x="269544" y="228722"/>
                    <a:pt x="270195" y="232949"/>
                  </a:cubicBezTo>
                  <a:lnTo>
                    <a:pt x="274584" y="260584"/>
                  </a:lnTo>
                  <a:lnTo>
                    <a:pt x="275235" y="264973"/>
                  </a:lnTo>
                  <a:cubicBezTo>
                    <a:pt x="279299" y="289845"/>
                    <a:pt x="283850" y="318130"/>
                    <a:pt x="287751" y="345277"/>
                  </a:cubicBezTo>
                  <a:cubicBezTo>
                    <a:pt x="292466" y="377952"/>
                    <a:pt x="296854" y="411277"/>
                    <a:pt x="301081" y="443464"/>
                  </a:cubicBezTo>
                  <a:lnTo>
                    <a:pt x="301732" y="448341"/>
                  </a:lnTo>
                  <a:lnTo>
                    <a:pt x="303194" y="459557"/>
                  </a:lnTo>
                  <a:cubicBezTo>
                    <a:pt x="304658" y="470611"/>
                    <a:pt x="305958" y="481503"/>
                    <a:pt x="307258" y="492557"/>
                  </a:cubicBezTo>
                  <a:cubicBezTo>
                    <a:pt x="308071" y="500035"/>
                    <a:pt x="309046" y="507512"/>
                    <a:pt x="310022" y="514990"/>
                  </a:cubicBezTo>
                  <a:cubicBezTo>
                    <a:pt x="310510" y="518566"/>
                    <a:pt x="310835" y="522143"/>
                    <a:pt x="311322" y="525882"/>
                  </a:cubicBezTo>
                  <a:lnTo>
                    <a:pt x="311811" y="529458"/>
                  </a:lnTo>
                  <a:lnTo>
                    <a:pt x="312460" y="534660"/>
                  </a:lnTo>
                  <a:cubicBezTo>
                    <a:pt x="313924" y="546039"/>
                    <a:pt x="315386" y="557418"/>
                    <a:pt x="316687" y="568797"/>
                  </a:cubicBezTo>
                  <a:cubicBezTo>
                    <a:pt x="317174" y="573512"/>
                    <a:pt x="317825" y="578389"/>
                    <a:pt x="318312" y="583103"/>
                  </a:cubicBezTo>
                  <a:cubicBezTo>
                    <a:pt x="318801" y="588630"/>
                    <a:pt x="319288" y="593832"/>
                    <a:pt x="319613" y="599196"/>
                  </a:cubicBezTo>
                  <a:cubicBezTo>
                    <a:pt x="319939" y="603585"/>
                    <a:pt x="316524" y="607649"/>
                    <a:pt x="311973" y="608625"/>
                  </a:cubicBezTo>
                  <a:cubicBezTo>
                    <a:pt x="311648" y="608625"/>
                    <a:pt x="311322" y="608625"/>
                    <a:pt x="310997" y="608625"/>
                  </a:cubicBezTo>
                  <a:cubicBezTo>
                    <a:pt x="314248" y="614802"/>
                    <a:pt x="317174" y="621142"/>
                    <a:pt x="320101" y="627644"/>
                  </a:cubicBezTo>
                  <a:cubicBezTo>
                    <a:pt x="336032" y="662107"/>
                    <a:pt x="349199" y="692343"/>
                    <a:pt x="360579" y="719816"/>
                  </a:cubicBezTo>
                  <a:lnTo>
                    <a:pt x="363342" y="726318"/>
                  </a:lnTo>
                  <a:lnTo>
                    <a:pt x="363667" y="727131"/>
                  </a:lnTo>
                  <a:cubicBezTo>
                    <a:pt x="381548" y="770209"/>
                    <a:pt x="401868" y="819140"/>
                    <a:pt x="420238" y="866607"/>
                  </a:cubicBezTo>
                  <a:cubicBezTo>
                    <a:pt x="420888" y="861405"/>
                    <a:pt x="421863" y="856366"/>
                    <a:pt x="422838" y="851327"/>
                  </a:cubicBezTo>
                  <a:lnTo>
                    <a:pt x="423327" y="848401"/>
                  </a:lnTo>
                  <a:lnTo>
                    <a:pt x="424789" y="840598"/>
                  </a:lnTo>
                  <a:lnTo>
                    <a:pt x="425114" y="838647"/>
                  </a:lnTo>
                  <a:lnTo>
                    <a:pt x="425603" y="836046"/>
                  </a:lnTo>
                  <a:cubicBezTo>
                    <a:pt x="428366" y="821578"/>
                    <a:pt x="431129" y="806623"/>
                    <a:pt x="433568" y="791992"/>
                  </a:cubicBezTo>
                  <a:lnTo>
                    <a:pt x="433893" y="790529"/>
                  </a:lnTo>
                  <a:lnTo>
                    <a:pt x="434218" y="788904"/>
                  </a:lnTo>
                  <a:lnTo>
                    <a:pt x="434543" y="787116"/>
                  </a:lnTo>
                  <a:lnTo>
                    <a:pt x="435030" y="784189"/>
                  </a:lnTo>
                  <a:lnTo>
                    <a:pt x="435356" y="784677"/>
                  </a:lnTo>
                  <a:cubicBezTo>
                    <a:pt x="440883" y="746638"/>
                    <a:pt x="442997" y="708599"/>
                    <a:pt x="444296" y="673324"/>
                  </a:cubicBezTo>
                  <a:cubicBezTo>
                    <a:pt x="444785" y="661619"/>
                    <a:pt x="445109" y="650077"/>
                    <a:pt x="445597" y="638373"/>
                  </a:cubicBezTo>
                  <a:lnTo>
                    <a:pt x="445597" y="630895"/>
                  </a:lnTo>
                  <a:lnTo>
                    <a:pt x="445923" y="630245"/>
                  </a:lnTo>
                  <a:lnTo>
                    <a:pt x="445923" y="624556"/>
                  </a:lnTo>
                  <a:lnTo>
                    <a:pt x="446247" y="620004"/>
                  </a:lnTo>
                  <a:lnTo>
                    <a:pt x="446247" y="615615"/>
                  </a:lnTo>
                  <a:cubicBezTo>
                    <a:pt x="446410" y="613014"/>
                    <a:pt x="446572" y="610413"/>
                    <a:pt x="446572" y="607974"/>
                  </a:cubicBezTo>
                  <a:lnTo>
                    <a:pt x="446898" y="608462"/>
                  </a:lnTo>
                  <a:cubicBezTo>
                    <a:pt x="447222" y="583590"/>
                    <a:pt x="447385" y="565384"/>
                    <a:pt x="447385" y="549290"/>
                  </a:cubicBezTo>
                  <a:cubicBezTo>
                    <a:pt x="447385" y="530758"/>
                    <a:pt x="447385" y="510764"/>
                    <a:pt x="446572" y="491419"/>
                  </a:cubicBezTo>
                  <a:cubicBezTo>
                    <a:pt x="446410" y="484917"/>
                    <a:pt x="445923" y="475000"/>
                    <a:pt x="445272" y="465409"/>
                  </a:cubicBezTo>
                  <a:cubicBezTo>
                    <a:pt x="444622" y="456956"/>
                    <a:pt x="443972" y="448666"/>
                    <a:pt x="443158" y="440213"/>
                  </a:cubicBezTo>
                  <a:lnTo>
                    <a:pt x="443647" y="441350"/>
                  </a:lnTo>
                  <a:lnTo>
                    <a:pt x="442997" y="437937"/>
                  </a:lnTo>
                  <a:lnTo>
                    <a:pt x="442997" y="436149"/>
                  </a:lnTo>
                  <a:lnTo>
                    <a:pt x="442671" y="435011"/>
                  </a:lnTo>
                  <a:lnTo>
                    <a:pt x="442671" y="432735"/>
                  </a:lnTo>
                  <a:lnTo>
                    <a:pt x="442183" y="430296"/>
                  </a:lnTo>
                  <a:cubicBezTo>
                    <a:pt x="442021" y="428183"/>
                    <a:pt x="442834" y="426070"/>
                    <a:pt x="444296" y="424282"/>
                  </a:cubicBezTo>
                  <a:cubicBezTo>
                    <a:pt x="445923" y="422493"/>
                    <a:pt x="448360" y="421356"/>
                    <a:pt x="450799" y="421193"/>
                  </a:cubicBezTo>
                  <a:cubicBezTo>
                    <a:pt x="455513" y="421193"/>
                    <a:pt x="459090" y="424444"/>
                    <a:pt x="459903" y="429158"/>
                  </a:cubicBezTo>
                  <a:lnTo>
                    <a:pt x="459903" y="429971"/>
                  </a:lnTo>
                  <a:lnTo>
                    <a:pt x="460552" y="434360"/>
                  </a:lnTo>
                  <a:lnTo>
                    <a:pt x="460878" y="437124"/>
                  </a:lnTo>
                  <a:lnTo>
                    <a:pt x="461203" y="440050"/>
                  </a:lnTo>
                  <a:lnTo>
                    <a:pt x="461203" y="441838"/>
                  </a:lnTo>
                  <a:cubicBezTo>
                    <a:pt x="463317" y="460370"/>
                    <a:pt x="464616" y="479715"/>
                    <a:pt x="465267" y="499709"/>
                  </a:cubicBezTo>
                  <a:cubicBezTo>
                    <a:pt x="465917" y="521330"/>
                    <a:pt x="466080" y="543113"/>
                    <a:pt x="466080" y="557743"/>
                  </a:cubicBezTo>
                  <a:cubicBezTo>
                    <a:pt x="466080" y="579852"/>
                    <a:pt x="465592" y="602122"/>
                    <a:pt x="465105" y="621142"/>
                  </a:cubicBezTo>
                  <a:lnTo>
                    <a:pt x="465105" y="624068"/>
                  </a:lnTo>
                  <a:lnTo>
                    <a:pt x="464779" y="629920"/>
                  </a:lnTo>
                  <a:lnTo>
                    <a:pt x="464454" y="629432"/>
                  </a:lnTo>
                  <a:cubicBezTo>
                    <a:pt x="463641" y="666008"/>
                    <a:pt x="462666" y="705185"/>
                    <a:pt x="459090" y="744525"/>
                  </a:cubicBezTo>
                  <a:cubicBezTo>
                    <a:pt x="457789" y="759643"/>
                    <a:pt x="455839" y="775411"/>
                    <a:pt x="453075" y="792480"/>
                  </a:cubicBezTo>
                  <a:lnTo>
                    <a:pt x="452750" y="794756"/>
                  </a:lnTo>
                  <a:lnTo>
                    <a:pt x="452424" y="796707"/>
                  </a:lnTo>
                  <a:cubicBezTo>
                    <a:pt x="449661" y="814588"/>
                    <a:pt x="446247" y="832470"/>
                    <a:pt x="443158" y="849864"/>
                  </a:cubicBezTo>
                  <a:lnTo>
                    <a:pt x="443158" y="851002"/>
                  </a:lnTo>
                  <a:lnTo>
                    <a:pt x="442508" y="852952"/>
                  </a:lnTo>
                  <a:cubicBezTo>
                    <a:pt x="440721" y="862543"/>
                    <a:pt x="438933" y="871972"/>
                    <a:pt x="437306" y="881563"/>
                  </a:cubicBezTo>
                  <a:lnTo>
                    <a:pt x="435844" y="889853"/>
                  </a:lnTo>
                  <a:lnTo>
                    <a:pt x="433731" y="901395"/>
                  </a:lnTo>
                  <a:lnTo>
                    <a:pt x="434706" y="904159"/>
                  </a:lnTo>
                  <a:lnTo>
                    <a:pt x="435844" y="906922"/>
                  </a:lnTo>
                  <a:cubicBezTo>
                    <a:pt x="447385" y="937646"/>
                    <a:pt x="457789" y="968858"/>
                    <a:pt x="467705" y="998931"/>
                  </a:cubicBezTo>
                  <a:lnTo>
                    <a:pt x="468518" y="1001695"/>
                  </a:lnTo>
                  <a:cubicBezTo>
                    <a:pt x="479247" y="1033557"/>
                    <a:pt x="489163" y="1065418"/>
                    <a:pt x="498266" y="1096467"/>
                  </a:cubicBezTo>
                  <a:cubicBezTo>
                    <a:pt x="508671" y="1131905"/>
                    <a:pt x="517937" y="1167343"/>
                    <a:pt x="523951" y="1190915"/>
                  </a:cubicBezTo>
                  <a:cubicBezTo>
                    <a:pt x="524438" y="1188801"/>
                    <a:pt x="525089" y="1186688"/>
                    <a:pt x="525739" y="1184575"/>
                  </a:cubicBezTo>
                  <a:lnTo>
                    <a:pt x="527203" y="1179698"/>
                  </a:lnTo>
                  <a:lnTo>
                    <a:pt x="527527" y="1178560"/>
                  </a:lnTo>
                  <a:lnTo>
                    <a:pt x="527852" y="1177422"/>
                  </a:lnTo>
                  <a:lnTo>
                    <a:pt x="528178" y="1176284"/>
                  </a:lnTo>
                  <a:cubicBezTo>
                    <a:pt x="532566" y="1162141"/>
                    <a:pt x="537119" y="1147999"/>
                    <a:pt x="541345" y="1133693"/>
                  </a:cubicBezTo>
                  <a:lnTo>
                    <a:pt x="541345" y="1133206"/>
                  </a:lnTo>
                  <a:lnTo>
                    <a:pt x="541832" y="1131905"/>
                  </a:lnTo>
                  <a:lnTo>
                    <a:pt x="542321" y="1130280"/>
                  </a:lnTo>
                  <a:cubicBezTo>
                    <a:pt x="546872" y="1114349"/>
                    <a:pt x="551098" y="1098093"/>
                    <a:pt x="555325" y="1082162"/>
                  </a:cubicBezTo>
                  <a:lnTo>
                    <a:pt x="555975" y="1080049"/>
                  </a:lnTo>
                  <a:lnTo>
                    <a:pt x="556626" y="1077610"/>
                  </a:lnTo>
                  <a:lnTo>
                    <a:pt x="557113" y="1075660"/>
                  </a:lnTo>
                  <a:cubicBezTo>
                    <a:pt x="561828" y="1057290"/>
                    <a:pt x="566216" y="1038271"/>
                    <a:pt x="570606" y="1017626"/>
                  </a:cubicBezTo>
                  <a:cubicBezTo>
                    <a:pt x="574507" y="998606"/>
                    <a:pt x="578408" y="979749"/>
                    <a:pt x="581823" y="961705"/>
                  </a:cubicBezTo>
                  <a:cubicBezTo>
                    <a:pt x="585561" y="942360"/>
                    <a:pt x="589462" y="921878"/>
                    <a:pt x="592714" y="901720"/>
                  </a:cubicBezTo>
                  <a:lnTo>
                    <a:pt x="592714" y="900908"/>
                  </a:lnTo>
                  <a:cubicBezTo>
                    <a:pt x="595640" y="882213"/>
                    <a:pt x="597753" y="863356"/>
                    <a:pt x="599054" y="844987"/>
                  </a:cubicBezTo>
                  <a:cubicBezTo>
                    <a:pt x="600355" y="826618"/>
                    <a:pt x="601817" y="806785"/>
                    <a:pt x="602468" y="786953"/>
                  </a:cubicBezTo>
                  <a:cubicBezTo>
                    <a:pt x="602468" y="785165"/>
                    <a:pt x="602468" y="783214"/>
                    <a:pt x="602630" y="781263"/>
                  </a:cubicBezTo>
                  <a:lnTo>
                    <a:pt x="602630" y="776712"/>
                  </a:lnTo>
                  <a:cubicBezTo>
                    <a:pt x="602792" y="775249"/>
                    <a:pt x="602792" y="773623"/>
                    <a:pt x="602955" y="771835"/>
                  </a:cubicBezTo>
                  <a:lnTo>
                    <a:pt x="602955" y="762406"/>
                  </a:lnTo>
                  <a:lnTo>
                    <a:pt x="603443" y="762894"/>
                  </a:lnTo>
                  <a:cubicBezTo>
                    <a:pt x="603443" y="758830"/>
                    <a:pt x="603443" y="754604"/>
                    <a:pt x="603605" y="750540"/>
                  </a:cubicBezTo>
                  <a:lnTo>
                    <a:pt x="603605" y="748101"/>
                  </a:lnTo>
                  <a:cubicBezTo>
                    <a:pt x="603930" y="743387"/>
                    <a:pt x="608483" y="739973"/>
                    <a:pt x="612547" y="739973"/>
                  </a:cubicBezTo>
                  <a:cubicBezTo>
                    <a:pt x="612871" y="739973"/>
                    <a:pt x="613034" y="739973"/>
                    <a:pt x="613359" y="739973"/>
                  </a:cubicBezTo>
                  <a:cubicBezTo>
                    <a:pt x="618236" y="740461"/>
                    <a:pt x="621650" y="744525"/>
                    <a:pt x="621487" y="749727"/>
                  </a:cubicBezTo>
                  <a:cubicBezTo>
                    <a:pt x="621324" y="755579"/>
                    <a:pt x="621162" y="761594"/>
                    <a:pt x="621162" y="767446"/>
                  </a:cubicBezTo>
                  <a:lnTo>
                    <a:pt x="621162" y="773623"/>
                  </a:lnTo>
                  <a:cubicBezTo>
                    <a:pt x="620999" y="778500"/>
                    <a:pt x="620837" y="783377"/>
                    <a:pt x="620675" y="788253"/>
                  </a:cubicBezTo>
                  <a:lnTo>
                    <a:pt x="620349" y="787766"/>
                  </a:lnTo>
                  <a:lnTo>
                    <a:pt x="620349" y="787116"/>
                  </a:lnTo>
                  <a:cubicBezTo>
                    <a:pt x="620186" y="805160"/>
                    <a:pt x="619211" y="825317"/>
                    <a:pt x="617423" y="846938"/>
                  </a:cubicBezTo>
                  <a:cubicBezTo>
                    <a:pt x="615960" y="864494"/>
                    <a:pt x="614172" y="884977"/>
                    <a:pt x="610920" y="905297"/>
                  </a:cubicBezTo>
                  <a:lnTo>
                    <a:pt x="610920" y="904484"/>
                  </a:lnTo>
                  <a:lnTo>
                    <a:pt x="610271" y="909036"/>
                  </a:lnTo>
                  <a:lnTo>
                    <a:pt x="609621" y="913100"/>
                  </a:lnTo>
                  <a:lnTo>
                    <a:pt x="609621" y="912124"/>
                  </a:lnTo>
                  <a:cubicBezTo>
                    <a:pt x="606856" y="930493"/>
                    <a:pt x="603443" y="948050"/>
                    <a:pt x="599217" y="969183"/>
                  </a:cubicBezTo>
                  <a:cubicBezTo>
                    <a:pt x="594990" y="990803"/>
                    <a:pt x="591089" y="1009985"/>
                    <a:pt x="587349" y="1027867"/>
                  </a:cubicBezTo>
                  <a:cubicBezTo>
                    <a:pt x="583610" y="1045261"/>
                    <a:pt x="579384" y="1063468"/>
                    <a:pt x="574182" y="1083462"/>
                  </a:cubicBezTo>
                  <a:lnTo>
                    <a:pt x="572231" y="1091265"/>
                  </a:lnTo>
                  <a:lnTo>
                    <a:pt x="571907" y="1092241"/>
                  </a:lnTo>
                  <a:cubicBezTo>
                    <a:pt x="567843" y="1108009"/>
                    <a:pt x="563616" y="1124265"/>
                    <a:pt x="558901" y="1140196"/>
                  </a:cubicBezTo>
                  <a:cubicBezTo>
                    <a:pt x="556300" y="1148974"/>
                    <a:pt x="553537" y="1157752"/>
                    <a:pt x="550936" y="1166531"/>
                  </a:cubicBezTo>
                  <a:lnTo>
                    <a:pt x="550449" y="1167994"/>
                  </a:lnTo>
                  <a:cubicBezTo>
                    <a:pt x="548498" y="1174008"/>
                    <a:pt x="546709" y="1180023"/>
                    <a:pt x="544921" y="1186038"/>
                  </a:cubicBezTo>
                  <a:cubicBezTo>
                    <a:pt x="541183" y="1198230"/>
                    <a:pt x="537119" y="1212047"/>
                    <a:pt x="532405" y="1225215"/>
                  </a:cubicBezTo>
                  <a:cubicBezTo>
                    <a:pt x="537444" y="1246185"/>
                    <a:pt x="542483" y="1268131"/>
                    <a:pt x="547034" y="1290401"/>
                  </a:cubicBezTo>
                  <a:cubicBezTo>
                    <a:pt x="554350" y="1325514"/>
                    <a:pt x="560690" y="1357376"/>
                    <a:pt x="566379" y="1387612"/>
                  </a:cubicBezTo>
                  <a:cubicBezTo>
                    <a:pt x="571418" y="1414435"/>
                    <a:pt x="575808" y="1441582"/>
                    <a:pt x="579546" y="1465153"/>
                  </a:cubicBezTo>
                  <a:lnTo>
                    <a:pt x="560690" y="1465153"/>
                  </a:lnTo>
                  <a:close/>
                  <a:moveTo>
                    <a:pt x="2208723" y="1464991"/>
                  </a:moveTo>
                  <a:cubicBezTo>
                    <a:pt x="2205797" y="1460927"/>
                    <a:pt x="2202546" y="1456863"/>
                    <a:pt x="2198482" y="1451986"/>
                  </a:cubicBezTo>
                  <a:cubicBezTo>
                    <a:pt x="2195556" y="1448572"/>
                    <a:pt x="2192467" y="1445158"/>
                    <a:pt x="2189541" y="1441745"/>
                  </a:cubicBezTo>
                  <a:cubicBezTo>
                    <a:pt x="2186614" y="1438331"/>
                    <a:pt x="2183201" y="1435242"/>
                    <a:pt x="2180275" y="1432479"/>
                  </a:cubicBezTo>
                  <a:lnTo>
                    <a:pt x="2176699" y="1429390"/>
                  </a:lnTo>
                  <a:cubicBezTo>
                    <a:pt x="2173935" y="1427114"/>
                    <a:pt x="2171334" y="1424676"/>
                    <a:pt x="2168733" y="1422400"/>
                  </a:cubicBezTo>
                  <a:cubicBezTo>
                    <a:pt x="2166457" y="1420287"/>
                    <a:pt x="2164181" y="1418173"/>
                    <a:pt x="2162230" y="1415735"/>
                  </a:cubicBezTo>
                  <a:cubicBezTo>
                    <a:pt x="2159467" y="1412484"/>
                    <a:pt x="2157354" y="1408908"/>
                    <a:pt x="2155729" y="1406144"/>
                  </a:cubicBezTo>
                  <a:cubicBezTo>
                    <a:pt x="2151176" y="1398341"/>
                    <a:pt x="2148088" y="1389075"/>
                    <a:pt x="2145974" y="1376883"/>
                  </a:cubicBezTo>
                  <a:lnTo>
                    <a:pt x="2145974" y="1376883"/>
                  </a:lnTo>
                  <a:cubicBezTo>
                    <a:pt x="2145974" y="1376883"/>
                    <a:pt x="2145974" y="1376558"/>
                    <a:pt x="2145974" y="1376396"/>
                  </a:cubicBezTo>
                  <a:lnTo>
                    <a:pt x="2145974" y="1376396"/>
                  </a:lnTo>
                  <a:lnTo>
                    <a:pt x="2145650" y="1374770"/>
                  </a:lnTo>
                  <a:cubicBezTo>
                    <a:pt x="2143211" y="1360627"/>
                    <a:pt x="2142399" y="1345834"/>
                    <a:pt x="2141423" y="1331692"/>
                  </a:cubicBezTo>
                  <a:cubicBezTo>
                    <a:pt x="2140611" y="1319987"/>
                    <a:pt x="2139960" y="1307795"/>
                    <a:pt x="2138335" y="1295928"/>
                  </a:cubicBezTo>
                  <a:cubicBezTo>
                    <a:pt x="2138172" y="1294790"/>
                    <a:pt x="2138009" y="1293490"/>
                    <a:pt x="2137685" y="1292189"/>
                  </a:cubicBezTo>
                  <a:cubicBezTo>
                    <a:pt x="2136384" y="1284874"/>
                    <a:pt x="2135083" y="1279022"/>
                    <a:pt x="2133782" y="1273495"/>
                  </a:cubicBezTo>
                  <a:lnTo>
                    <a:pt x="2133295" y="1272195"/>
                  </a:lnTo>
                  <a:lnTo>
                    <a:pt x="2132807" y="1270894"/>
                  </a:lnTo>
                  <a:lnTo>
                    <a:pt x="2132807" y="1269919"/>
                  </a:lnTo>
                  <a:lnTo>
                    <a:pt x="2132483" y="1269919"/>
                  </a:lnTo>
                  <a:cubicBezTo>
                    <a:pt x="2130694" y="1264717"/>
                    <a:pt x="2128743" y="1259027"/>
                    <a:pt x="2126468" y="1253338"/>
                  </a:cubicBezTo>
                  <a:cubicBezTo>
                    <a:pt x="2124842" y="1250086"/>
                    <a:pt x="2123054" y="1246673"/>
                    <a:pt x="2120615" y="1242771"/>
                  </a:cubicBezTo>
                  <a:cubicBezTo>
                    <a:pt x="2117202" y="1237569"/>
                    <a:pt x="2113625" y="1232530"/>
                    <a:pt x="2109887" y="1227816"/>
                  </a:cubicBezTo>
                  <a:cubicBezTo>
                    <a:pt x="2104685" y="1221964"/>
                    <a:pt x="2098833" y="1216437"/>
                    <a:pt x="2093631" y="1211560"/>
                  </a:cubicBezTo>
                  <a:lnTo>
                    <a:pt x="2091029" y="1209121"/>
                  </a:lnTo>
                  <a:lnTo>
                    <a:pt x="2088917" y="1207171"/>
                  </a:lnTo>
                  <a:lnTo>
                    <a:pt x="2088754" y="1207171"/>
                  </a:lnTo>
                  <a:lnTo>
                    <a:pt x="2088754" y="1206845"/>
                  </a:lnTo>
                  <a:lnTo>
                    <a:pt x="2088429" y="1206845"/>
                  </a:lnTo>
                  <a:cubicBezTo>
                    <a:pt x="2078837" y="1198067"/>
                    <a:pt x="2068109" y="1189452"/>
                    <a:pt x="2056405" y="1180836"/>
                  </a:cubicBezTo>
                  <a:cubicBezTo>
                    <a:pt x="2053316" y="1178723"/>
                    <a:pt x="2050227" y="1176609"/>
                    <a:pt x="2047139" y="1174496"/>
                  </a:cubicBezTo>
                  <a:cubicBezTo>
                    <a:pt x="2043399" y="1172058"/>
                    <a:pt x="2039661" y="1169457"/>
                    <a:pt x="2035922" y="1166856"/>
                  </a:cubicBezTo>
                  <a:lnTo>
                    <a:pt x="2035271" y="1166531"/>
                  </a:lnTo>
                  <a:lnTo>
                    <a:pt x="2034784" y="1166205"/>
                  </a:lnTo>
                  <a:lnTo>
                    <a:pt x="2034296" y="1165880"/>
                  </a:lnTo>
                  <a:lnTo>
                    <a:pt x="2032345" y="1164580"/>
                  </a:lnTo>
                  <a:lnTo>
                    <a:pt x="2031207" y="1163767"/>
                  </a:lnTo>
                  <a:cubicBezTo>
                    <a:pt x="2025518" y="1159703"/>
                    <a:pt x="2019829" y="1155639"/>
                    <a:pt x="2015114" y="1150600"/>
                  </a:cubicBezTo>
                  <a:cubicBezTo>
                    <a:pt x="2011375" y="1146698"/>
                    <a:pt x="2008287" y="1142472"/>
                    <a:pt x="2005685" y="1138895"/>
                  </a:cubicBezTo>
                  <a:cubicBezTo>
                    <a:pt x="2002922" y="1135157"/>
                    <a:pt x="2000646" y="1130930"/>
                    <a:pt x="1998371" y="1126866"/>
                  </a:cubicBezTo>
                  <a:lnTo>
                    <a:pt x="1997882" y="1126053"/>
                  </a:lnTo>
                  <a:cubicBezTo>
                    <a:pt x="1995119" y="1121014"/>
                    <a:pt x="1992843" y="1115812"/>
                    <a:pt x="1991218" y="1111748"/>
                  </a:cubicBezTo>
                  <a:cubicBezTo>
                    <a:pt x="1989592" y="1107846"/>
                    <a:pt x="1988292" y="1103782"/>
                    <a:pt x="1986991" y="1099881"/>
                  </a:cubicBezTo>
                  <a:lnTo>
                    <a:pt x="1986341" y="1097930"/>
                  </a:lnTo>
                  <a:cubicBezTo>
                    <a:pt x="1984715" y="1092728"/>
                    <a:pt x="1983414" y="1087526"/>
                    <a:pt x="1982439" y="1083625"/>
                  </a:cubicBezTo>
                  <a:cubicBezTo>
                    <a:pt x="1980164" y="1074359"/>
                    <a:pt x="1978375" y="1064605"/>
                    <a:pt x="1977075" y="1053389"/>
                  </a:cubicBezTo>
                  <a:cubicBezTo>
                    <a:pt x="1976100" y="1045098"/>
                    <a:pt x="1975775" y="1036483"/>
                    <a:pt x="1975449" y="1028192"/>
                  </a:cubicBezTo>
                  <a:lnTo>
                    <a:pt x="1975449" y="1027379"/>
                  </a:lnTo>
                  <a:lnTo>
                    <a:pt x="1974962" y="1016000"/>
                  </a:lnTo>
                  <a:cubicBezTo>
                    <a:pt x="1974799" y="1011286"/>
                    <a:pt x="1974637" y="1006409"/>
                    <a:pt x="1974311" y="1001695"/>
                  </a:cubicBezTo>
                  <a:cubicBezTo>
                    <a:pt x="1973498" y="981375"/>
                    <a:pt x="1972036" y="964956"/>
                    <a:pt x="1970085" y="949838"/>
                  </a:cubicBezTo>
                  <a:cubicBezTo>
                    <a:pt x="1968785" y="941873"/>
                    <a:pt x="1967321" y="933582"/>
                    <a:pt x="1965045" y="925617"/>
                  </a:cubicBezTo>
                  <a:cubicBezTo>
                    <a:pt x="1963583" y="920740"/>
                    <a:pt x="1961469" y="916188"/>
                    <a:pt x="1959844" y="912287"/>
                  </a:cubicBezTo>
                  <a:cubicBezTo>
                    <a:pt x="1955292" y="903671"/>
                    <a:pt x="1950415" y="895381"/>
                    <a:pt x="1945863" y="887903"/>
                  </a:cubicBezTo>
                  <a:lnTo>
                    <a:pt x="1943912" y="884977"/>
                  </a:lnTo>
                  <a:lnTo>
                    <a:pt x="1941962" y="881888"/>
                  </a:lnTo>
                  <a:cubicBezTo>
                    <a:pt x="1940986" y="880425"/>
                    <a:pt x="1940011" y="879125"/>
                    <a:pt x="1938873" y="877824"/>
                  </a:cubicBezTo>
                  <a:lnTo>
                    <a:pt x="1937573" y="876198"/>
                  </a:lnTo>
                  <a:lnTo>
                    <a:pt x="1933509" y="871484"/>
                  </a:lnTo>
                  <a:cubicBezTo>
                    <a:pt x="1932533" y="870346"/>
                    <a:pt x="1931396" y="869371"/>
                    <a:pt x="1930258" y="868396"/>
                  </a:cubicBezTo>
                  <a:lnTo>
                    <a:pt x="1929120" y="867258"/>
                  </a:lnTo>
                  <a:cubicBezTo>
                    <a:pt x="1921967" y="860918"/>
                    <a:pt x="1915302" y="855553"/>
                    <a:pt x="1908800" y="850839"/>
                  </a:cubicBezTo>
                  <a:cubicBezTo>
                    <a:pt x="1906037" y="849051"/>
                    <a:pt x="1903272" y="847425"/>
                    <a:pt x="1900346" y="845800"/>
                  </a:cubicBezTo>
                  <a:cubicBezTo>
                    <a:pt x="1897095" y="844174"/>
                    <a:pt x="1893682" y="842386"/>
                    <a:pt x="1890105" y="840923"/>
                  </a:cubicBezTo>
                  <a:lnTo>
                    <a:pt x="1890105" y="840923"/>
                  </a:lnTo>
                  <a:cubicBezTo>
                    <a:pt x="1887016" y="840923"/>
                    <a:pt x="1884253" y="839622"/>
                    <a:pt x="1882628" y="837347"/>
                  </a:cubicBezTo>
                  <a:cubicBezTo>
                    <a:pt x="1880026" y="833608"/>
                    <a:pt x="1880352" y="828568"/>
                    <a:pt x="1883603" y="825480"/>
                  </a:cubicBezTo>
                  <a:cubicBezTo>
                    <a:pt x="1885554" y="823692"/>
                    <a:pt x="1887667" y="822716"/>
                    <a:pt x="1890431" y="822716"/>
                  </a:cubicBezTo>
                  <a:cubicBezTo>
                    <a:pt x="1894495" y="822716"/>
                    <a:pt x="1898721" y="824667"/>
                    <a:pt x="1902460" y="826455"/>
                  </a:cubicBezTo>
                  <a:lnTo>
                    <a:pt x="1903598" y="826943"/>
                  </a:lnTo>
                  <a:cubicBezTo>
                    <a:pt x="1911726" y="830682"/>
                    <a:pt x="1920017" y="835884"/>
                    <a:pt x="1928632" y="842711"/>
                  </a:cubicBezTo>
                  <a:cubicBezTo>
                    <a:pt x="1932371" y="845800"/>
                    <a:pt x="1936110" y="848888"/>
                    <a:pt x="1939848" y="852140"/>
                  </a:cubicBezTo>
                  <a:cubicBezTo>
                    <a:pt x="1944238" y="855878"/>
                    <a:pt x="1947976" y="860105"/>
                    <a:pt x="1950902" y="863356"/>
                  </a:cubicBezTo>
                  <a:cubicBezTo>
                    <a:pt x="1957080" y="870346"/>
                    <a:pt x="1961957" y="878312"/>
                    <a:pt x="1967158" y="887253"/>
                  </a:cubicBezTo>
                  <a:lnTo>
                    <a:pt x="1968947" y="890179"/>
                  </a:lnTo>
                  <a:cubicBezTo>
                    <a:pt x="1971711" y="894730"/>
                    <a:pt x="1974474" y="899445"/>
                    <a:pt x="1976750" y="904321"/>
                  </a:cubicBezTo>
                  <a:lnTo>
                    <a:pt x="1977075" y="904809"/>
                  </a:lnTo>
                  <a:lnTo>
                    <a:pt x="1977888" y="906760"/>
                  </a:lnTo>
                  <a:lnTo>
                    <a:pt x="1978701" y="908385"/>
                  </a:lnTo>
                  <a:cubicBezTo>
                    <a:pt x="1984228" y="920577"/>
                    <a:pt x="1986666" y="934070"/>
                    <a:pt x="1988779" y="945937"/>
                  </a:cubicBezTo>
                  <a:cubicBezTo>
                    <a:pt x="1990405" y="955203"/>
                    <a:pt x="1991218" y="964306"/>
                    <a:pt x="1991868" y="974547"/>
                  </a:cubicBezTo>
                  <a:cubicBezTo>
                    <a:pt x="1993169" y="993079"/>
                    <a:pt x="1993981" y="1011773"/>
                    <a:pt x="1994631" y="1029980"/>
                  </a:cubicBezTo>
                  <a:lnTo>
                    <a:pt x="1994631" y="1033394"/>
                  </a:lnTo>
                  <a:cubicBezTo>
                    <a:pt x="1995119" y="1041197"/>
                    <a:pt x="1995769" y="1049813"/>
                    <a:pt x="1997070" y="1059404"/>
                  </a:cubicBezTo>
                  <a:lnTo>
                    <a:pt x="1997720" y="1062817"/>
                  </a:lnTo>
                  <a:lnTo>
                    <a:pt x="1998371" y="1067044"/>
                  </a:lnTo>
                  <a:cubicBezTo>
                    <a:pt x="1998695" y="1069157"/>
                    <a:pt x="1999183" y="1071270"/>
                    <a:pt x="1999670" y="1073384"/>
                  </a:cubicBezTo>
                  <a:lnTo>
                    <a:pt x="2000321" y="1075822"/>
                  </a:lnTo>
                  <a:cubicBezTo>
                    <a:pt x="2001459" y="1081024"/>
                    <a:pt x="2002922" y="1086063"/>
                    <a:pt x="2004223" y="1091103"/>
                  </a:cubicBezTo>
                  <a:lnTo>
                    <a:pt x="2004548" y="1092078"/>
                  </a:lnTo>
                  <a:lnTo>
                    <a:pt x="2004548" y="1092728"/>
                  </a:lnTo>
                  <a:cubicBezTo>
                    <a:pt x="2005523" y="1095167"/>
                    <a:pt x="2006336" y="1097768"/>
                    <a:pt x="2007149" y="1100206"/>
                  </a:cubicBezTo>
                  <a:cubicBezTo>
                    <a:pt x="2008287" y="1103457"/>
                    <a:pt x="2009587" y="1106546"/>
                    <a:pt x="2010887" y="1109635"/>
                  </a:cubicBezTo>
                  <a:lnTo>
                    <a:pt x="2011213" y="1110285"/>
                  </a:lnTo>
                  <a:cubicBezTo>
                    <a:pt x="2012188" y="1112236"/>
                    <a:pt x="2013163" y="1114349"/>
                    <a:pt x="2014301" y="1116300"/>
                  </a:cubicBezTo>
                  <a:cubicBezTo>
                    <a:pt x="2015439" y="1118413"/>
                    <a:pt x="2016577" y="1120526"/>
                    <a:pt x="2017877" y="1122477"/>
                  </a:cubicBezTo>
                  <a:lnTo>
                    <a:pt x="2018691" y="1123940"/>
                  </a:lnTo>
                  <a:cubicBezTo>
                    <a:pt x="2021454" y="1128166"/>
                    <a:pt x="2024054" y="1131743"/>
                    <a:pt x="2026819" y="1135157"/>
                  </a:cubicBezTo>
                  <a:cubicBezTo>
                    <a:pt x="2028607" y="1137107"/>
                    <a:pt x="2030394" y="1138895"/>
                    <a:pt x="2032182" y="1140684"/>
                  </a:cubicBezTo>
                  <a:cubicBezTo>
                    <a:pt x="2035922" y="1144097"/>
                    <a:pt x="2040149" y="1147023"/>
                    <a:pt x="2044213" y="1149949"/>
                  </a:cubicBezTo>
                  <a:lnTo>
                    <a:pt x="2046976" y="1151900"/>
                  </a:lnTo>
                  <a:cubicBezTo>
                    <a:pt x="2049739" y="1153851"/>
                    <a:pt x="2052502" y="1155639"/>
                    <a:pt x="2055267" y="1157590"/>
                  </a:cubicBezTo>
                  <a:cubicBezTo>
                    <a:pt x="2062257" y="1162304"/>
                    <a:pt x="2069572" y="1167343"/>
                    <a:pt x="2076399" y="1172545"/>
                  </a:cubicBezTo>
                  <a:cubicBezTo>
                    <a:pt x="2087290" y="1181161"/>
                    <a:pt x="2097045" y="1189452"/>
                    <a:pt x="2106310" y="1197905"/>
                  </a:cubicBezTo>
                  <a:cubicBezTo>
                    <a:pt x="2109561" y="1200831"/>
                    <a:pt x="2112813" y="1204082"/>
                    <a:pt x="2116227" y="1207333"/>
                  </a:cubicBezTo>
                  <a:cubicBezTo>
                    <a:pt x="2119153" y="1210259"/>
                    <a:pt x="2122241" y="1213185"/>
                    <a:pt x="2124842" y="1216437"/>
                  </a:cubicBezTo>
                  <a:cubicBezTo>
                    <a:pt x="2131019" y="1224077"/>
                    <a:pt x="2135896" y="1231229"/>
                    <a:pt x="2139960" y="1238220"/>
                  </a:cubicBezTo>
                  <a:cubicBezTo>
                    <a:pt x="2144675" y="1246510"/>
                    <a:pt x="2147925" y="1255451"/>
                    <a:pt x="2150689" y="1263741"/>
                  </a:cubicBezTo>
                  <a:cubicBezTo>
                    <a:pt x="2153127" y="1271219"/>
                    <a:pt x="2155078" y="1279672"/>
                    <a:pt x="2156704" y="1289589"/>
                  </a:cubicBezTo>
                  <a:lnTo>
                    <a:pt x="2156704" y="1289101"/>
                  </a:lnTo>
                  <a:cubicBezTo>
                    <a:pt x="2158817" y="1302593"/>
                    <a:pt x="2159793" y="1316411"/>
                    <a:pt x="2160605" y="1329903"/>
                  </a:cubicBezTo>
                  <a:lnTo>
                    <a:pt x="2160605" y="1332667"/>
                  </a:lnTo>
                  <a:cubicBezTo>
                    <a:pt x="2161743" y="1346972"/>
                    <a:pt x="2162719" y="1360952"/>
                    <a:pt x="2164832" y="1375095"/>
                  </a:cubicBezTo>
                  <a:cubicBezTo>
                    <a:pt x="2165319" y="1378184"/>
                    <a:pt x="2165970" y="1381272"/>
                    <a:pt x="2167108" y="1385174"/>
                  </a:cubicBezTo>
                  <a:cubicBezTo>
                    <a:pt x="2168245" y="1388262"/>
                    <a:pt x="2169383" y="1391351"/>
                    <a:pt x="2170684" y="1394277"/>
                  </a:cubicBezTo>
                  <a:cubicBezTo>
                    <a:pt x="2171496" y="1396065"/>
                    <a:pt x="2172472" y="1397691"/>
                    <a:pt x="2173447" y="1399317"/>
                  </a:cubicBezTo>
                  <a:cubicBezTo>
                    <a:pt x="2174585" y="1401105"/>
                    <a:pt x="2175723" y="1402893"/>
                    <a:pt x="2177187" y="1404518"/>
                  </a:cubicBezTo>
                  <a:cubicBezTo>
                    <a:pt x="2178975" y="1406469"/>
                    <a:pt x="2180925" y="1408420"/>
                    <a:pt x="2182876" y="1410208"/>
                  </a:cubicBezTo>
                  <a:lnTo>
                    <a:pt x="2187752" y="1414597"/>
                  </a:lnTo>
                  <a:cubicBezTo>
                    <a:pt x="2191167" y="1417686"/>
                    <a:pt x="2194742" y="1420774"/>
                    <a:pt x="2198157" y="1423863"/>
                  </a:cubicBezTo>
                  <a:cubicBezTo>
                    <a:pt x="2202221" y="1427602"/>
                    <a:pt x="2205959" y="1431829"/>
                    <a:pt x="2209536" y="1436055"/>
                  </a:cubicBezTo>
                  <a:lnTo>
                    <a:pt x="2212462" y="1439469"/>
                  </a:lnTo>
                  <a:cubicBezTo>
                    <a:pt x="2221240" y="1449385"/>
                    <a:pt x="2227093" y="1457513"/>
                    <a:pt x="2231644" y="1465478"/>
                  </a:cubicBezTo>
                  <a:lnTo>
                    <a:pt x="2209048" y="1465478"/>
                  </a:lnTo>
                  <a:close/>
                  <a:moveTo>
                    <a:pt x="2597729" y="1464991"/>
                  </a:moveTo>
                  <a:cubicBezTo>
                    <a:pt x="2596754" y="1461089"/>
                    <a:pt x="2595941" y="1457188"/>
                    <a:pt x="2594965" y="1453286"/>
                  </a:cubicBezTo>
                  <a:cubicBezTo>
                    <a:pt x="2593340" y="1445646"/>
                    <a:pt x="2591877" y="1438006"/>
                    <a:pt x="2590739" y="1430691"/>
                  </a:cubicBezTo>
                  <a:cubicBezTo>
                    <a:pt x="2589764" y="1424351"/>
                    <a:pt x="2589113" y="1417523"/>
                    <a:pt x="2588463" y="1408420"/>
                  </a:cubicBezTo>
                  <a:cubicBezTo>
                    <a:pt x="2587975" y="1400780"/>
                    <a:pt x="2588626" y="1393139"/>
                    <a:pt x="2589276" y="1385661"/>
                  </a:cubicBezTo>
                  <a:lnTo>
                    <a:pt x="2589276" y="1385011"/>
                  </a:lnTo>
                  <a:cubicBezTo>
                    <a:pt x="2590088" y="1377208"/>
                    <a:pt x="2591064" y="1369731"/>
                    <a:pt x="2591877" y="1363391"/>
                  </a:cubicBezTo>
                  <a:cubicBezTo>
                    <a:pt x="2594152" y="1347785"/>
                    <a:pt x="2597404" y="1332179"/>
                    <a:pt x="2600330" y="1318849"/>
                  </a:cubicBezTo>
                  <a:lnTo>
                    <a:pt x="2602443" y="1309096"/>
                  </a:lnTo>
                  <a:cubicBezTo>
                    <a:pt x="2606020" y="1293002"/>
                    <a:pt x="2609759" y="1276421"/>
                    <a:pt x="2611547" y="1259677"/>
                  </a:cubicBezTo>
                  <a:cubicBezTo>
                    <a:pt x="2611709" y="1256264"/>
                    <a:pt x="2611872" y="1252687"/>
                    <a:pt x="2611872" y="1249274"/>
                  </a:cubicBezTo>
                  <a:lnTo>
                    <a:pt x="2611872" y="1247973"/>
                  </a:lnTo>
                  <a:cubicBezTo>
                    <a:pt x="2611872" y="1247973"/>
                    <a:pt x="2611872" y="1246835"/>
                    <a:pt x="2611872" y="1246348"/>
                  </a:cubicBezTo>
                  <a:lnTo>
                    <a:pt x="2611872" y="1246348"/>
                  </a:lnTo>
                  <a:lnTo>
                    <a:pt x="2611872" y="1245697"/>
                  </a:lnTo>
                  <a:lnTo>
                    <a:pt x="2611872" y="1245697"/>
                  </a:lnTo>
                  <a:lnTo>
                    <a:pt x="2611872" y="1245047"/>
                  </a:lnTo>
                  <a:cubicBezTo>
                    <a:pt x="2611709" y="1240821"/>
                    <a:pt x="2611384" y="1237082"/>
                    <a:pt x="2611221" y="1233180"/>
                  </a:cubicBezTo>
                  <a:cubicBezTo>
                    <a:pt x="2611059" y="1229766"/>
                    <a:pt x="2610571" y="1226190"/>
                    <a:pt x="2610084" y="1222939"/>
                  </a:cubicBezTo>
                  <a:lnTo>
                    <a:pt x="2610084" y="1221638"/>
                  </a:lnTo>
                  <a:cubicBezTo>
                    <a:pt x="2609109" y="1218225"/>
                    <a:pt x="2608295" y="1214811"/>
                    <a:pt x="2607320" y="1211560"/>
                  </a:cubicBezTo>
                  <a:cubicBezTo>
                    <a:pt x="2605695" y="1206845"/>
                    <a:pt x="2603907" y="1202619"/>
                    <a:pt x="2601956" y="1198230"/>
                  </a:cubicBezTo>
                  <a:cubicBezTo>
                    <a:pt x="2599029" y="1192215"/>
                    <a:pt x="2595779" y="1185875"/>
                    <a:pt x="2592039" y="1179210"/>
                  </a:cubicBezTo>
                  <a:cubicBezTo>
                    <a:pt x="2589439" y="1174496"/>
                    <a:pt x="2586513" y="1169782"/>
                    <a:pt x="2583749" y="1165230"/>
                  </a:cubicBezTo>
                  <a:lnTo>
                    <a:pt x="2581311" y="1161329"/>
                  </a:lnTo>
                  <a:lnTo>
                    <a:pt x="2580661" y="1160191"/>
                  </a:lnTo>
                  <a:cubicBezTo>
                    <a:pt x="2573345" y="1148324"/>
                    <a:pt x="2565867" y="1135969"/>
                    <a:pt x="2559853" y="1122965"/>
                  </a:cubicBezTo>
                  <a:cubicBezTo>
                    <a:pt x="2553512" y="1109472"/>
                    <a:pt x="2547498" y="1095980"/>
                    <a:pt x="2543271" y="1081674"/>
                  </a:cubicBezTo>
                  <a:cubicBezTo>
                    <a:pt x="2540996" y="1073546"/>
                    <a:pt x="2539370" y="1066394"/>
                    <a:pt x="2538557" y="1059566"/>
                  </a:cubicBezTo>
                  <a:cubicBezTo>
                    <a:pt x="2537582" y="1051113"/>
                    <a:pt x="2536932" y="1044285"/>
                    <a:pt x="2536607" y="1037946"/>
                  </a:cubicBezTo>
                  <a:cubicBezTo>
                    <a:pt x="2536281" y="1032581"/>
                    <a:pt x="2536118" y="1027379"/>
                    <a:pt x="2535957" y="1022015"/>
                  </a:cubicBezTo>
                  <a:lnTo>
                    <a:pt x="2535957" y="1022015"/>
                  </a:lnTo>
                  <a:cubicBezTo>
                    <a:pt x="2535469" y="1006897"/>
                    <a:pt x="2537256" y="991453"/>
                    <a:pt x="2539045" y="977148"/>
                  </a:cubicBezTo>
                  <a:cubicBezTo>
                    <a:pt x="2540671" y="964631"/>
                    <a:pt x="2542947" y="951464"/>
                    <a:pt x="2546848" y="934232"/>
                  </a:cubicBezTo>
                  <a:cubicBezTo>
                    <a:pt x="2550424" y="918139"/>
                    <a:pt x="2554651" y="902208"/>
                    <a:pt x="2558389" y="888716"/>
                  </a:cubicBezTo>
                  <a:cubicBezTo>
                    <a:pt x="2560502" y="880913"/>
                    <a:pt x="2562779" y="873272"/>
                    <a:pt x="2565217" y="865469"/>
                  </a:cubicBezTo>
                  <a:cubicBezTo>
                    <a:pt x="2567168" y="858967"/>
                    <a:pt x="2569119" y="852465"/>
                    <a:pt x="2570907" y="845962"/>
                  </a:cubicBezTo>
                  <a:cubicBezTo>
                    <a:pt x="2574808" y="832307"/>
                    <a:pt x="2578059" y="820115"/>
                    <a:pt x="2580822" y="808899"/>
                  </a:cubicBezTo>
                  <a:lnTo>
                    <a:pt x="2580822" y="808899"/>
                  </a:lnTo>
                  <a:lnTo>
                    <a:pt x="2580822" y="808248"/>
                  </a:lnTo>
                  <a:cubicBezTo>
                    <a:pt x="2581798" y="804509"/>
                    <a:pt x="2582773" y="800771"/>
                    <a:pt x="2583424" y="797032"/>
                  </a:cubicBezTo>
                  <a:cubicBezTo>
                    <a:pt x="2584237" y="792643"/>
                    <a:pt x="2584886" y="788091"/>
                    <a:pt x="2585537" y="783702"/>
                  </a:cubicBezTo>
                  <a:lnTo>
                    <a:pt x="2585537" y="781914"/>
                  </a:lnTo>
                  <a:lnTo>
                    <a:pt x="2585862" y="780451"/>
                  </a:lnTo>
                  <a:lnTo>
                    <a:pt x="2585862" y="778175"/>
                  </a:lnTo>
                  <a:lnTo>
                    <a:pt x="2586187" y="778175"/>
                  </a:lnTo>
                  <a:cubicBezTo>
                    <a:pt x="2586837" y="771022"/>
                    <a:pt x="2586837" y="763869"/>
                    <a:pt x="2586837" y="757042"/>
                  </a:cubicBezTo>
                  <a:lnTo>
                    <a:pt x="2586837" y="754278"/>
                  </a:lnTo>
                  <a:cubicBezTo>
                    <a:pt x="2586837" y="751352"/>
                    <a:pt x="2586675" y="748589"/>
                    <a:pt x="2586350" y="745663"/>
                  </a:cubicBezTo>
                  <a:cubicBezTo>
                    <a:pt x="2586024" y="741924"/>
                    <a:pt x="2585537" y="738185"/>
                    <a:pt x="2585049" y="734446"/>
                  </a:cubicBezTo>
                  <a:cubicBezTo>
                    <a:pt x="2583749" y="727944"/>
                    <a:pt x="2582449" y="721929"/>
                    <a:pt x="2580661" y="716077"/>
                  </a:cubicBezTo>
                  <a:cubicBezTo>
                    <a:pt x="2576109" y="702259"/>
                    <a:pt x="2570744" y="688279"/>
                    <a:pt x="2564079" y="673486"/>
                  </a:cubicBezTo>
                  <a:cubicBezTo>
                    <a:pt x="2553350" y="651215"/>
                    <a:pt x="2540345" y="629595"/>
                    <a:pt x="2527666" y="608787"/>
                  </a:cubicBezTo>
                  <a:cubicBezTo>
                    <a:pt x="2525064" y="604561"/>
                    <a:pt x="2522464" y="600334"/>
                    <a:pt x="2520025" y="595945"/>
                  </a:cubicBezTo>
                  <a:cubicBezTo>
                    <a:pt x="2516287" y="589605"/>
                    <a:pt x="2512548" y="583265"/>
                    <a:pt x="2508971" y="576763"/>
                  </a:cubicBezTo>
                  <a:cubicBezTo>
                    <a:pt x="2505395" y="570261"/>
                    <a:pt x="2502144" y="563596"/>
                    <a:pt x="2498893" y="556605"/>
                  </a:cubicBezTo>
                  <a:cubicBezTo>
                    <a:pt x="2493365" y="544739"/>
                    <a:pt x="2487026" y="530758"/>
                    <a:pt x="2482311" y="515803"/>
                  </a:cubicBezTo>
                  <a:cubicBezTo>
                    <a:pt x="2480036" y="508488"/>
                    <a:pt x="2478410" y="501173"/>
                    <a:pt x="2477597" y="494182"/>
                  </a:cubicBezTo>
                  <a:cubicBezTo>
                    <a:pt x="2476785" y="487030"/>
                    <a:pt x="2476622" y="479715"/>
                    <a:pt x="2476947" y="471749"/>
                  </a:cubicBezTo>
                  <a:cubicBezTo>
                    <a:pt x="2477272" y="465409"/>
                    <a:pt x="2477597" y="457769"/>
                    <a:pt x="2478735" y="450291"/>
                  </a:cubicBezTo>
                  <a:cubicBezTo>
                    <a:pt x="2479385" y="446390"/>
                    <a:pt x="2479873" y="442651"/>
                    <a:pt x="2480686" y="438912"/>
                  </a:cubicBezTo>
                  <a:cubicBezTo>
                    <a:pt x="2481336" y="435661"/>
                    <a:pt x="2482149" y="432410"/>
                    <a:pt x="2482962" y="429158"/>
                  </a:cubicBezTo>
                  <a:lnTo>
                    <a:pt x="2483286" y="427533"/>
                  </a:lnTo>
                  <a:cubicBezTo>
                    <a:pt x="2488977" y="404287"/>
                    <a:pt x="2497267" y="381528"/>
                    <a:pt x="2505233" y="359420"/>
                  </a:cubicBezTo>
                  <a:cubicBezTo>
                    <a:pt x="2507183" y="354218"/>
                    <a:pt x="2508971" y="349016"/>
                    <a:pt x="2510922" y="343652"/>
                  </a:cubicBezTo>
                  <a:cubicBezTo>
                    <a:pt x="2515149" y="331948"/>
                    <a:pt x="2519213" y="320081"/>
                    <a:pt x="2523277" y="308376"/>
                  </a:cubicBezTo>
                  <a:cubicBezTo>
                    <a:pt x="2526691" y="298135"/>
                    <a:pt x="2530755" y="286268"/>
                    <a:pt x="2533681" y="274239"/>
                  </a:cubicBezTo>
                  <a:cubicBezTo>
                    <a:pt x="2534819" y="268387"/>
                    <a:pt x="2535794" y="263022"/>
                    <a:pt x="2536444" y="258145"/>
                  </a:cubicBezTo>
                  <a:cubicBezTo>
                    <a:pt x="2536769" y="252293"/>
                    <a:pt x="2537094" y="246766"/>
                    <a:pt x="2537094" y="241564"/>
                  </a:cubicBezTo>
                  <a:cubicBezTo>
                    <a:pt x="2536932" y="237825"/>
                    <a:pt x="2536769" y="233924"/>
                    <a:pt x="2536444" y="230185"/>
                  </a:cubicBezTo>
                  <a:cubicBezTo>
                    <a:pt x="2536118" y="227096"/>
                    <a:pt x="2535631" y="223845"/>
                    <a:pt x="2535306" y="220757"/>
                  </a:cubicBezTo>
                  <a:lnTo>
                    <a:pt x="2534819" y="217180"/>
                  </a:lnTo>
                  <a:cubicBezTo>
                    <a:pt x="2532705" y="205151"/>
                    <a:pt x="2530592" y="195397"/>
                    <a:pt x="2528641" y="186294"/>
                  </a:cubicBezTo>
                  <a:cubicBezTo>
                    <a:pt x="2526528" y="177190"/>
                    <a:pt x="2523765" y="168250"/>
                    <a:pt x="2521163" y="159634"/>
                  </a:cubicBezTo>
                  <a:lnTo>
                    <a:pt x="2520025" y="156058"/>
                  </a:lnTo>
                  <a:cubicBezTo>
                    <a:pt x="2516287" y="144191"/>
                    <a:pt x="2512385" y="131836"/>
                    <a:pt x="2508321" y="119644"/>
                  </a:cubicBezTo>
                  <a:cubicBezTo>
                    <a:pt x="2506371" y="113467"/>
                    <a:pt x="2504257" y="107290"/>
                    <a:pt x="2502144" y="101275"/>
                  </a:cubicBezTo>
                  <a:cubicBezTo>
                    <a:pt x="2501169" y="98511"/>
                    <a:pt x="2500356" y="95585"/>
                    <a:pt x="2499381" y="92822"/>
                  </a:cubicBezTo>
                  <a:cubicBezTo>
                    <a:pt x="2498567" y="90383"/>
                    <a:pt x="2497917" y="88108"/>
                    <a:pt x="2498080" y="85832"/>
                  </a:cubicBezTo>
                  <a:cubicBezTo>
                    <a:pt x="2498080" y="85507"/>
                    <a:pt x="2498080" y="85019"/>
                    <a:pt x="2498080" y="84369"/>
                  </a:cubicBezTo>
                  <a:cubicBezTo>
                    <a:pt x="2498567" y="80955"/>
                    <a:pt x="2501331" y="78029"/>
                    <a:pt x="2504744" y="77216"/>
                  </a:cubicBezTo>
                  <a:cubicBezTo>
                    <a:pt x="2505395" y="77216"/>
                    <a:pt x="2506045" y="77053"/>
                    <a:pt x="2506695" y="77053"/>
                  </a:cubicBezTo>
                  <a:cubicBezTo>
                    <a:pt x="2510109" y="77053"/>
                    <a:pt x="2513198" y="78842"/>
                    <a:pt x="2514499" y="81605"/>
                  </a:cubicBezTo>
                  <a:cubicBezTo>
                    <a:pt x="2514986" y="82418"/>
                    <a:pt x="2515149" y="83231"/>
                    <a:pt x="2515474" y="84044"/>
                  </a:cubicBezTo>
                  <a:cubicBezTo>
                    <a:pt x="2517587" y="90546"/>
                    <a:pt x="2519862" y="97048"/>
                    <a:pt x="2521976" y="103551"/>
                  </a:cubicBezTo>
                  <a:cubicBezTo>
                    <a:pt x="2527178" y="118831"/>
                    <a:pt x="2532543" y="134600"/>
                    <a:pt x="2537256" y="150368"/>
                  </a:cubicBezTo>
                  <a:lnTo>
                    <a:pt x="2537256" y="151018"/>
                  </a:lnTo>
                  <a:lnTo>
                    <a:pt x="2537745" y="151669"/>
                  </a:lnTo>
                  <a:lnTo>
                    <a:pt x="2538720" y="154757"/>
                  </a:lnTo>
                  <a:lnTo>
                    <a:pt x="2539045" y="155895"/>
                  </a:lnTo>
                  <a:lnTo>
                    <a:pt x="2539370" y="157196"/>
                  </a:lnTo>
                  <a:lnTo>
                    <a:pt x="2539695" y="158008"/>
                  </a:lnTo>
                  <a:cubicBezTo>
                    <a:pt x="2541646" y="164673"/>
                    <a:pt x="2543597" y="171013"/>
                    <a:pt x="2545384" y="177516"/>
                  </a:cubicBezTo>
                  <a:cubicBezTo>
                    <a:pt x="2547011" y="183855"/>
                    <a:pt x="2548636" y="191008"/>
                    <a:pt x="2550261" y="199136"/>
                  </a:cubicBezTo>
                  <a:cubicBezTo>
                    <a:pt x="2553025" y="212466"/>
                    <a:pt x="2555951" y="227909"/>
                    <a:pt x="2556114" y="243352"/>
                  </a:cubicBezTo>
                  <a:cubicBezTo>
                    <a:pt x="2556114" y="251318"/>
                    <a:pt x="2555789" y="258633"/>
                    <a:pt x="2554813" y="266111"/>
                  </a:cubicBezTo>
                  <a:cubicBezTo>
                    <a:pt x="2554488" y="268712"/>
                    <a:pt x="2554001" y="271313"/>
                    <a:pt x="2553512" y="273914"/>
                  </a:cubicBezTo>
                  <a:lnTo>
                    <a:pt x="2553188" y="275702"/>
                  </a:lnTo>
                  <a:cubicBezTo>
                    <a:pt x="2552537" y="279278"/>
                    <a:pt x="2551725" y="282854"/>
                    <a:pt x="2550749" y="286268"/>
                  </a:cubicBezTo>
                  <a:cubicBezTo>
                    <a:pt x="2547173" y="298948"/>
                    <a:pt x="2542947" y="311465"/>
                    <a:pt x="2538720" y="323657"/>
                  </a:cubicBezTo>
                  <a:lnTo>
                    <a:pt x="2536932" y="329021"/>
                  </a:lnTo>
                  <a:cubicBezTo>
                    <a:pt x="2534656" y="335849"/>
                    <a:pt x="2532054" y="342677"/>
                    <a:pt x="2529617" y="349504"/>
                  </a:cubicBezTo>
                  <a:lnTo>
                    <a:pt x="2527015" y="356494"/>
                  </a:lnTo>
                  <a:cubicBezTo>
                    <a:pt x="2525877" y="359420"/>
                    <a:pt x="2524902" y="362509"/>
                    <a:pt x="2523765" y="365435"/>
                  </a:cubicBezTo>
                  <a:cubicBezTo>
                    <a:pt x="2521489" y="371287"/>
                    <a:pt x="2519375" y="377302"/>
                    <a:pt x="2517425" y="383317"/>
                  </a:cubicBezTo>
                  <a:lnTo>
                    <a:pt x="2515149" y="390144"/>
                  </a:lnTo>
                  <a:cubicBezTo>
                    <a:pt x="2512872" y="396972"/>
                    <a:pt x="2510435" y="404124"/>
                    <a:pt x="2508321" y="411114"/>
                  </a:cubicBezTo>
                  <a:cubicBezTo>
                    <a:pt x="2505720" y="419893"/>
                    <a:pt x="2503119" y="429321"/>
                    <a:pt x="2500680" y="439562"/>
                  </a:cubicBezTo>
                  <a:cubicBezTo>
                    <a:pt x="2500356" y="441676"/>
                    <a:pt x="2499868" y="443626"/>
                    <a:pt x="2499381" y="445740"/>
                  </a:cubicBezTo>
                  <a:lnTo>
                    <a:pt x="2499381" y="446877"/>
                  </a:lnTo>
                  <a:cubicBezTo>
                    <a:pt x="2498893" y="448666"/>
                    <a:pt x="2498567" y="450454"/>
                    <a:pt x="2498405" y="452242"/>
                  </a:cubicBezTo>
                  <a:lnTo>
                    <a:pt x="2498080" y="455005"/>
                  </a:lnTo>
                  <a:lnTo>
                    <a:pt x="2498080" y="456956"/>
                  </a:lnTo>
                  <a:cubicBezTo>
                    <a:pt x="2497429" y="460858"/>
                    <a:pt x="2497105" y="464597"/>
                    <a:pt x="2496942" y="468498"/>
                  </a:cubicBezTo>
                  <a:cubicBezTo>
                    <a:pt x="2496616" y="472562"/>
                    <a:pt x="2496616" y="476626"/>
                    <a:pt x="2496454" y="480853"/>
                  </a:cubicBezTo>
                  <a:lnTo>
                    <a:pt x="2496454" y="482641"/>
                  </a:lnTo>
                  <a:cubicBezTo>
                    <a:pt x="2496616" y="487030"/>
                    <a:pt x="2496942" y="491094"/>
                    <a:pt x="2497429" y="495158"/>
                  </a:cubicBezTo>
                  <a:lnTo>
                    <a:pt x="2497917" y="498572"/>
                  </a:lnTo>
                  <a:lnTo>
                    <a:pt x="2498405" y="501660"/>
                  </a:lnTo>
                  <a:lnTo>
                    <a:pt x="2498893" y="503123"/>
                  </a:lnTo>
                  <a:cubicBezTo>
                    <a:pt x="2499218" y="504586"/>
                    <a:pt x="2499542" y="505887"/>
                    <a:pt x="2499868" y="507350"/>
                  </a:cubicBezTo>
                  <a:lnTo>
                    <a:pt x="2500356" y="508813"/>
                  </a:lnTo>
                  <a:cubicBezTo>
                    <a:pt x="2501169" y="511414"/>
                    <a:pt x="2501981" y="514015"/>
                    <a:pt x="2502957" y="516616"/>
                  </a:cubicBezTo>
                  <a:lnTo>
                    <a:pt x="2503445" y="517916"/>
                  </a:lnTo>
                  <a:cubicBezTo>
                    <a:pt x="2504582" y="521167"/>
                    <a:pt x="2505883" y="524419"/>
                    <a:pt x="2507183" y="527670"/>
                  </a:cubicBezTo>
                  <a:cubicBezTo>
                    <a:pt x="2510109" y="534822"/>
                    <a:pt x="2513198" y="541813"/>
                    <a:pt x="2516124" y="548477"/>
                  </a:cubicBezTo>
                  <a:lnTo>
                    <a:pt x="2515798" y="547990"/>
                  </a:lnTo>
                  <a:cubicBezTo>
                    <a:pt x="2519213" y="554980"/>
                    <a:pt x="2522301" y="561320"/>
                    <a:pt x="2525553" y="567334"/>
                  </a:cubicBezTo>
                  <a:cubicBezTo>
                    <a:pt x="2528966" y="573674"/>
                    <a:pt x="2532543" y="579852"/>
                    <a:pt x="2535957" y="585379"/>
                  </a:cubicBezTo>
                  <a:lnTo>
                    <a:pt x="2543597" y="598058"/>
                  </a:lnTo>
                  <a:cubicBezTo>
                    <a:pt x="2549124" y="607162"/>
                    <a:pt x="2554651" y="616428"/>
                    <a:pt x="2560015" y="625531"/>
                  </a:cubicBezTo>
                  <a:cubicBezTo>
                    <a:pt x="2568306" y="639511"/>
                    <a:pt x="2575133" y="652028"/>
                    <a:pt x="2580985" y="664058"/>
                  </a:cubicBezTo>
                  <a:cubicBezTo>
                    <a:pt x="2583587" y="669585"/>
                    <a:pt x="2586187" y="675599"/>
                    <a:pt x="2589276" y="683077"/>
                  </a:cubicBezTo>
                  <a:lnTo>
                    <a:pt x="2591064" y="687629"/>
                  </a:lnTo>
                  <a:cubicBezTo>
                    <a:pt x="2593177" y="692831"/>
                    <a:pt x="2595291" y="698358"/>
                    <a:pt x="2597078" y="703722"/>
                  </a:cubicBezTo>
                  <a:cubicBezTo>
                    <a:pt x="2600981" y="715427"/>
                    <a:pt x="2605369" y="730870"/>
                    <a:pt x="2606020" y="746801"/>
                  </a:cubicBezTo>
                  <a:cubicBezTo>
                    <a:pt x="2606344" y="754116"/>
                    <a:pt x="2606344" y="761756"/>
                    <a:pt x="2606182" y="770372"/>
                  </a:cubicBezTo>
                  <a:cubicBezTo>
                    <a:pt x="2606182" y="777525"/>
                    <a:pt x="2605206" y="784515"/>
                    <a:pt x="2604069" y="792643"/>
                  </a:cubicBezTo>
                  <a:cubicBezTo>
                    <a:pt x="2602118" y="805810"/>
                    <a:pt x="2598705" y="818815"/>
                    <a:pt x="2595291" y="831332"/>
                  </a:cubicBezTo>
                  <a:lnTo>
                    <a:pt x="2593990" y="836046"/>
                  </a:lnTo>
                  <a:cubicBezTo>
                    <a:pt x="2590251" y="850026"/>
                    <a:pt x="2586024" y="864006"/>
                    <a:pt x="2582123" y="877661"/>
                  </a:cubicBezTo>
                  <a:lnTo>
                    <a:pt x="2580985" y="881563"/>
                  </a:lnTo>
                  <a:cubicBezTo>
                    <a:pt x="2576434" y="897006"/>
                    <a:pt x="2572045" y="913262"/>
                    <a:pt x="2567981" y="930006"/>
                  </a:cubicBezTo>
                  <a:lnTo>
                    <a:pt x="2567981" y="930656"/>
                  </a:lnTo>
                  <a:cubicBezTo>
                    <a:pt x="2565380" y="940897"/>
                    <a:pt x="2563104" y="951464"/>
                    <a:pt x="2561316" y="961868"/>
                  </a:cubicBezTo>
                  <a:cubicBezTo>
                    <a:pt x="2559365" y="973572"/>
                    <a:pt x="2557902" y="985439"/>
                    <a:pt x="2556764" y="995355"/>
                  </a:cubicBezTo>
                  <a:lnTo>
                    <a:pt x="2556764" y="997631"/>
                  </a:lnTo>
                  <a:cubicBezTo>
                    <a:pt x="2556114" y="1002508"/>
                    <a:pt x="2555626" y="1007384"/>
                    <a:pt x="2555626" y="1012261"/>
                  </a:cubicBezTo>
                  <a:cubicBezTo>
                    <a:pt x="2555626" y="1018438"/>
                    <a:pt x="2555626" y="1024778"/>
                    <a:pt x="2555626" y="1030956"/>
                  </a:cubicBezTo>
                  <a:lnTo>
                    <a:pt x="2555626" y="1030468"/>
                  </a:lnTo>
                  <a:cubicBezTo>
                    <a:pt x="2556114" y="1040709"/>
                    <a:pt x="2556927" y="1050463"/>
                    <a:pt x="2558065" y="1060054"/>
                  </a:cubicBezTo>
                  <a:cubicBezTo>
                    <a:pt x="2558552" y="1063142"/>
                    <a:pt x="2559203" y="1066069"/>
                    <a:pt x="2559853" y="1069157"/>
                  </a:cubicBezTo>
                  <a:cubicBezTo>
                    <a:pt x="2560665" y="1072408"/>
                    <a:pt x="2561478" y="1075497"/>
                    <a:pt x="2562453" y="1078748"/>
                  </a:cubicBezTo>
                  <a:cubicBezTo>
                    <a:pt x="2564729" y="1085413"/>
                    <a:pt x="2566517" y="1090778"/>
                    <a:pt x="2568793" y="1096142"/>
                  </a:cubicBezTo>
                  <a:cubicBezTo>
                    <a:pt x="2571232" y="1101832"/>
                    <a:pt x="2573670" y="1107359"/>
                    <a:pt x="2576271" y="1113048"/>
                  </a:cubicBezTo>
                  <a:cubicBezTo>
                    <a:pt x="2579523" y="1119876"/>
                    <a:pt x="2582611" y="1125891"/>
                    <a:pt x="2585700" y="1131580"/>
                  </a:cubicBezTo>
                  <a:cubicBezTo>
                    <a:pt x="2588950" y="1137107"/>
                    <a:pt x="2592202" y="1142634"/>
                    <a:pt x="2595616" y="1148161"/>
                  </a:cubicBezTo>
                  <a:lnTo>
                    <a:pt x="2596591" y="1149787"/>
                  </a:lnTo>
                  <a:cubicBezTo>
                    <a:pt x="2604231" y="1162304"/>
                    <a:pt x="2611547" y="1174659"/>
                    <a:pt x="2618049" y="1187663"/>
                  </a:cubicBezTo>
                  <a:cubicBezTo>
                    <a:pt x="2621788" y="1195141"/>
                    <a:pt x="2624551" y="1201969"/>
                    <a:pt x="2626340" y="1208309"/>
                  </a:cubicBezTo>
                  <a:cubicBezTo>
                    <a:pt x="2628778" y="1216437"/>
                    <a:pt x="2629753" y="1224565"/>
                    <a:pt x="2630566" y="1231392"/>
                  </a:cubicBezTo>
                  <a:cubicBezTo>
                    <a:pt x="2631217" y="1238057"/>
                    <a:pt x="2631541" y="1245372"/>
                    <a:pt x="2631541" y="1252850"/>
                  </a:cubicBezTo>
                  <a:cubicBezTo>
                    <a:pt x="2631541" y="1260003"/>
                    <a:pt x="2630566" y="1266993"/>
                    <a:pt x="2629590" y="1274796"/>
                  </a:cubicBezTo>
                  <a:cubicBezTo>
                    <a:pt x="2628615" y="1282273"/>
                    <a:pt x="2626827" y="1289914"/>
                    <a:pt x="2625365" y="1297229"/>
                  </a:cubicBezTo>
                  <a:lnTo>
                    <a:pt x="2624064" y="1303081"/>
                  </a:lnTo>
                  <a:cubicBezTo>
                    <a:pt x="2623089" y="1307958"/>
                    <a:pt x="2621951" y="1312835"/>
                    <a:pt x="2620813" y="1317711"/>
                  </a:cubicBezTo>
                  <a:cubicBezTo>
                    <a:pt x="2619837" y="1321775"/>
                    <a:pt x="2619025" y="1326002"/>
                    <a:pt x="2618049" y="1330066"/>
                  </a:cubicBezTo>
                  <a:cubicBezTo>
                    <a:pt x="2615611" y="1341120"/>
                    <a:pt x="2613985" y="1350549"/>
                    <a:pt x="2612522" y="1359327"/>
                  </a:cubicBezTo>
                  <a:cubicBezTo>
                    <a:pt x="2611221" y="1367780"/>
                    <a:pt x="2610084" y="1376070"/>
                    <a:pt x="2609109" y="1385987"/>
                  </a:cubicBezTo>
                  <a:cubicBezTo>
                    <a:pt x="2608783" y="1389400"/>
                    <a:pt x="2608458" y="1392814"/>
                    <a:pt x="2608295" y="1396228"/>
                  </a:cubicBezTo>
                  <a:cubicBezTo>
                    <a:pt x="2608133" y="1399642"/>
                    <a:pt x="2608133" y="1403055"/>
                    <a:pt x="2608133" y="1406469"/>
                  </a:cubicBezTo>
                  <a:lnTo>
                    <a:pt x="2608133" y="1407282"/>
                  </a:lnTo>
                  <a:cubicBezTo>
                    <a:pt x="2608458" y="1411509"/>
                    <a:pt x="2608621" y="1415735"/>
                    <a:pt x="2609109" y="1419962"/>
                  </a:cubicBezTo>
                  <a:cubicBezTo>
                    <a:pt x="2609596" y="1424188"/>
                    <a:pt x="2610084" y="1428252"/>
                    <a:pt x="2610734" y="1432479"/>
                  </a:cubicBezTo>
                  <a:cubicBezTo>
                    <a:pt x="2612685" y="1443370"/>
                    <a:pt x="2614798" y="1454262"/>
                    <a:pt x="2617398" y="1464828"/>
                  </a:cubicBezTo>
                  <a:lnTo>
                    <a:pt x="2598379" y="1464828"/>
                  </a:lnTo>
                  <a:close/>
                  <a:moveTo>
                    <a:pt x="599541" y="1464991"/>
                  </a:moveTo>
                  <a:lnTo>
                    <a:pt x="621813" y="1464991"/>
                  </a:lnTo>
                  <a:cubicBezTo>
                    <a:pt x="626689" y="1456538"/>
                    <a:pt x="631240" y="1448247"/>
                    <a:pt x="635467" y="1440282"/>
                  </a:cubicBezTo>
                  <a:cubicBezTo>
                    <a:pt x="643432" y="1425326"/>
                    <a:pt x="651723" y="1407607"/>
                    <a:pt x="660014" y="1387612"/>
                  </a:cubicBezTo>
                  <a:lnTo>
                    <a:pt x="660014" y="1388262"/>
                  </a:lnTo>
                  <a:lnTo>
                    <a:pt x="661315" y="1385174"/>
                  </a:lnTo>
                  <a:cubicBezTo>
                    <a:pt x="662127" y="1383386"/>
                    <a:pt x="662940" y="1381597"/>
                    <a:pt x="663590" y="1379809"/>
                  </a:cubicBezTo>
                  <a:lnTo>
                    <a:pt x="663915" y="1378997"/>
                  </a:lnTo>
                  <a:lnTo>
                    <a:pt x="664403" y="1378021"/>
                  </a:lnTo>
                  <a:cubicBezTo>
                    <a:pt x="665541" y="1375420"/>
                    <a:pt x="666678" y="1372982"/>
                    <a:pt x="667816" y="1370381"/>
                  </a:cubicBezTo>
                  <a:lnTo>
                    <a:pt x="668792" y="1368105"/>
                  </a:lnTo>
                  <a:lnTo>
                    <a:pt x="671068" y="1362903"/>
                  </a:lnTo>
                  <a:lnTo>
                    <a:pt x="673831" y="1355913"/>
                  </a:lnTo>
                  <a:lnTo>
                    <a:pt x="673831" y="1356563"/>
                  </a:lnTo>
                  <a:lnTo>
                    <a:pt x="674156" y="1355913"/>
                  </a:lnTo>
                  <a:lnTo>
                    <a:pt x="674156" y="1355425"/>
                  </a:lnTo>
                  <a:lnTo>
                    <a:pt x="678383" y="1346159"/>
                  </a:lnTo>
                  <a:lnTo>
                    <a:pt x="679033" y="1344696"/>
                  </a:lnTo>
                  <a:lnTo>
                    <a:pt x="679359" y="1344046"/>
                  </a:lnTo>
                  <a:lnTo>
                    <a:pt x="680008" y="1342583"/>
                  </a:lnTo>
                  <a:lnTo>
                    <a:pt x="681146" y="1339982"/>
                  </a:lnTo>
                  <a:lnTo>
                    <a:pt x="681472" y="1339332"/>
                  </a:lnTo>
                  <a:lnTo>
                    <a:pt x="681959" y="1338031"/>
                  </a:lnTo>
                  <a:lnTo>
                    <a:pt x="682284" y="1337381"/>
                  </a:lnTo>
                  <a:cubicBezTo>
                    <a:pt x="682284" y="1337381"/>
                    <a:pt x="682773" y="1336406"/>
                    <a:pt x="682934" y="1335918"/>
                  </a:cubicBezTo>
                  <a:cubicBezTo>
                    <a:pt x="687649" y="1325352"/>
                    <a:pt x="692038" y="1314948"/>
                    <a:pt x="695940" y="1304869"/>
                  </a:cubicBezTo>
                  <a:cubicBezTo>
                    <a:pt x="708782" y="1272357"/>
                    <a:pt x="723574" y="1233668"/>
                    <a:pt x="735442" y="1192378"/>
                  </a:cubicBezTo>
                  <a:lnTo>
                    <a:pt x="736417" y="1189289"/>
                  </a:lnTo>
                  <a:lnTo>
                    <a:pt x="737555" y="1185550"/>
                  </a:lnTo>
                  <a:cubicBezTo>
                    <a:pt x="743244" y="1166205"/>
                    <a:pt x="748284" y="1145723"/>
                    <a:pt x="752673" y="1127516"/>
                  </a:cubicBezTo>
                  <a:lnTo>
                    <a:pt x="755436" y="1116137"/>
                  </a:lnTo>
                  <a:cubicBezTo>
                    <a:pt x="755925" y="1113861"/>
                    <a:pt x="755436" y="1111423"/>
                    <a:pt x="754298" y="1109472"/>
                  </a:cubicBezTo>
                  <a:cubicBezTo>
                    <a:pt x="752998" y="1107359"/>
                    <a:pt x="750885" y="1105896"/>
                    <a:pt x="748609" y="1105408"/>
                  </a:cubicBezTo>
                  <a:cubicBezTo>
                    <a:pt x="747958" y="1105245"/>
                    <a:pt x="747308" y="1105083"/>
                    <a:pt x="746659" y="1105083"/>
                  </a:cubicBezTo>
                  <a:cubicBezTo>
                    <a:pt x="742595" y="1105083"/>
                    <a:pt x="738855" y="1108009"/>
                    <a:pt x="737880" y="1112073"/>
                  </a:cubicBezTo>
                  <a:lnTo>
                    <a:pt x="737880" y="1112723"/>
                  </a:lnTo>
                  <a:lnTo>
                    <a:pt x="737393" y="1113536"/>
                  </a:lnTo>
                  <a:cubicBezTo>
                    <a:pt x="732028" y="1135319"/>
                    <a:pt x="726501" y="1157915"/>
                    <a:pt x="720161" y="1179861"/>
                  </a:cubicBezTo>
                  <a:lnTo>
                    <a:pt x="717722" y="1188151"/>
                  </a:lnTo>
                  <a:cubicBezTo>
                    <a:pt x="715609" y="1195141"/>
                    <a:pt x="713496" y="1202131"/>
                    <a:pt x="711221" y="1209121"/>
                  </a:cubicBezTo>
                  <a:cubicBezTo>
                    <a:pt x="705693" y="1225865"/>
                    <a:pt x="699353" y="1244234"/>
                    <a:pt x="691551" y="1265042"/>
                  </a:cubicBezTo>
                  <a:cubicBezTo>
                    <a:pt x="684723" y="1283086"/>
                    <a:pt x="677733" y="1300805"/>
                    <a:pt x="670092" y="1319174"/>
                  </a:cubicBezTo>
                  <a:lnTo>
                    <a:pt x="670092" y="1318037"/>
                  </a:lnTo>
                  <a:cubicBezTo>
                    <a:pt x="669280" y="1320312"/>
                    <a:pt x="668467" y="1322426"/>
                    <a:pt x="667492" y="1324539"/>
                  </a:cubicBezTo>
                  <a:lnTo>
                    <a:pt x="666678" y="1326490"/>
                  </a:lnTo>
                  <a:lnTo>
                    <a:pt x="666678" y="1326977"/>
                  </a:lnTo>
                  <a:lnTo>
                    <a:pt x="666028" y="1328115"/>
                  </a:lnTo>
                  <a:cubicBezTo>
                    <a:pt x="663103" y="1334780"/>
                    <a:pt x="660014" y="1341445"/>
                    <a:pt x="657413" y="1347785"/>
                  </a:cubicBezTo>
                  <a:lnTo>
                    <a:pt x="655624" y="1351849"/>
                  </a:lnTo>
                  <a:cubicBezTo>
                    <a:pt x="654325" y="1354613"/>
                    <a:pt x="653187" y="1357376"/>
                    <a:pt x="651886" y="1360140"/>
                  </a:cubicBezTo>
                  <a:lnTo>
                    <a:pt x="647334" y="1370218"/>
                  </a:lnTo>
                  <a:cubicBezTo>
                    <a:pt x="640344" y="1386149"/>
                    <a:pt x="631566" y="1405981"/>
                    <a:pt x="621974" y="1424676"/>
                  </a:cubicBezTo>
                  <a:cubicBezTo>
                    <a:pt x="615960" y="1436218"/>
                    <a:pt x="609621" y="1447272"/>
                    <a:pt x="602143" y="1459951"/>
                  </a:cubicBezTo>
                  <a:lnTo>
                    <a:pt x="599541" y="1464666"/>
                  </a:lnTo>
                  <a:close/>
                </a:path>
              </a:pathLst>
            </a:custGeom>
            <a:solidFill>
              <a:srgbClr val="508B5D"/>
            </a:solidFill>
            <a:ln w="16256"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AE6B1DA2-0454-47AA-0FB7-7D65C7111AC6}"/>
                </a:ext>
              </a:extLst>
            </p:cNvPr>
            <p:cNvSpPr/>
            <p:nvPr/>
          </p:nvSpPr>
          <p:spPr>
            <a:xfrm>
              <a:off x="1577644" y="5950147"/>
              <a:ext cx="6743060" cy="1110686"/>
            </a:xfrm>
            <a:custGeom>
              <a:avLst/>
              <a:gdLst>
                <a:gd name="connsiteX0" fmla="*/ 231323 w 6743060"/>
                <a:gd name="connsiteY0" fmla="*/ 1109386 h 1110686"/>
                <a:gd name="connsiteX1" fmla="*/ 230673 w 6743060"/>
                <a:gd name="connsiteY1" fmla="*/ 1045663 h 1110686"/>
                <a:gd name="connsiteX2" fmla="*/ 226609 w 6743060"/>
                <a:gd name="connsiteY2" fmla="*/ 891718 h 1110686"/>
                <a:gd name="connsiteX3" fmla="*/ 222707 w 6743060"/>
                <a:gd name="connsiteY3" fmla="*/ 831571 h 1110686"/>
                <a:gd name="connsiteX4" fmla="*/ 222707 w 6743060"/>
                <a:gd name="connsiteY4" fmla="*/ 832709 h 1110686"/>
                <a:gd name="connsiteX5" fmla="*/ 208564 w 6743060"/>
                <a:gd name="connsiteY5" fmla="*/ 680065 h 1110686"/>
                <a:gd name="connsiteX6" fmla="*/ 200599 w 6743060"/>
                <a:gd name="connsiteY6" fmla="*/ 605613 h 1110686"/>
                <a:gd name="connsiteX7" fmla="*/ 191496 w 6743060"/>
                <a:gd name="connsiteY7" fmla="*/ 528234 h 1110686"/>
                <a:gd name="connsiteX8" fmla="*/ 179629 w 6743060"/>
                <a:gd name="connsiteY8" fmla="*/ 455082 h 1110686"/>
                <a:gd name="connsiteX9" fmla="*/ 164023 w 6743060"/>
                <a:gd name="connsiteY9" fmla="*/ 377216 h 1110686"/>
                <a:gd name="connsiteX10" fmla="*/ 159309 w 6743060"/>
                <a:gd name="connsiteY10" fmla="*/ 354620 h 1110686"/>
                <a:gd name="connsiteX11" fmla="*/ 159634 w 6743060"/>
                <a:gd name="connsiteY11" fmla="*/ 355758 h 1110686"/>
                <a:gd name="connsiteX12" fmla="*/ 155895 w 6743060"/>
                <a:gd name="connsiteY12" fmla="*/ 338201 h 1110686"/>
                <a:gd name="connsiteX13" fmla="*/ 156220 w 6743060"/>
                <a:gd name="connsiteY13" fmla="*/ 339339 h 1110686"/>
                <a:gd name="connsiteX14" fmla="*/ 138013 w 6743060"/>
                <a:gd name="connsiteY14" fmla="*/ 263261 h 1110686"/>
                <a:gd name="connsiteX15" fmla="*/ 115580 w 6743060"/>
                <a:gd name="connsiteY15" fmla="*/ 190272 h 1110686"/>
                <a:gd name="connsiteX16" fmla="*/ 106639 w 6743060"/>
                <a:gd name="connsiteY16" fmla="*/ 164750 h 1110686"/>
                <a:gd name="connsiteX17" fmla="*/ 97211 w 6743060"/>
                <a:gd name="connsiteY17" fmla="*/ 139878 h 1110686"/>
                <a:gd name="connsiteX18" fmla="*/ 85181 w 6743060"/>
                <a:gd name="connsiteY18" fmla="*/ 110617 h 1110686"/>
                <a:gd name="connsiteX19" fmla="*/ 72827 w 6743060"/>
                <a:gd name="connsiteY19" fmla="*/ 83632 h 1110686"/>
                <a:gd name="connsiteX20" fmla="*/ 60472 w 6743060"/>
                <a:gd name="connsiteY20" fmla="*/ 58598 h 1110686"/>
                <a:gd name="connsiteX21" fmla="*/ 51857 w 6743060"/>
                <a:gd name="connsiteY21" fmla="*/ 43155 h 1110686"/>
                <a:gd name="connsiteX22" fmla="*/ 40965 w 6743060"/>
                <a:gd name="connsiteY22" fmla="*/ 26736 h 1110686"/>
                <a:gd name="connsiteX23" fmla="*/ 41615 w 6743060"/>
                <a:gd name="connsiteY23" fmla="*/ 27712 h 1110686"/>
                <a:gd name="connsiteX24" fmla="*/ 36738 w 6743060"/>
                <a:gd name="connsiteY24" fmla="*/ 21697 h 1110686"/>
                <a:gd name="connsiteX25" fmla="*/ 36088 w 6743060"/>
                <a:gd name="connsiteY25" fmla="*/ 21047 h 1110686"/>
                <a:gd name="connsiteX26" fmla="*/ 34788 w 6743060"/>
                <a:gd name="connsiteY26" fmla="*/ 20072 h 1110686"/>
                <a:gd name="connsiteX27" fmla="*/ 31537 w 6743060"/>
                <a:gd name="connsiteY27" fmla="*/ 15357 h 1110686"/>
                <a:gd name="connsiteX28" fmla="*/ 31862 w 6743060"/>
                <a:gd name="connsiteY28" fmla="*/ 9668 h 1110686"/>
                <a:gd name="connsiteX29" fmla="*/ 45192 w 6743060"/>
                <a:gd name="connsiteY29" fmla="*/ 5604 h 1110686"/>
                <a:gd name="connsiteX30" fmla="*/ 53482 w 6743060"/>
                <a:gd name="connsiteY30" fmla="*/ 13732 h 1110686"/>
                <a:gd name="connsiteX31" fmla="*/ 63886 w 6743060"/>
                <a:gd name="connsiteY31" fmla="*/ 28849 h 1110686"/>
                <a:gd name="connsiteX32" fmla="*/ 82418 w 6743060"/>
                <a:gd name="connsiteY32" fmla="*/ 62500 h 1110686"/>
                <a:gd name="connsiteX33" fmla="*/ 99649 w 6743060"/>
                <a:gd name="connsiteY33" fmla="*/ 99238 h 1110686"/>
                <a:gd name="connsiteX34" fmla="*/ 114930 w 6743060"/>
                <a:gd name="connsiteY34" fmla="*/ 136139 h 1110686"/>
                <a:gd name="connsiteX35" fmla="*/ 128097 w 6743060"/>
                <a:gd name="connsiteY35" fmla="*/ 172065 h 1110686"/>
                <a:gd name="connsiteX36" fmla="*/ 140614 w 6743060"/>
                <a:gd name="connsiteY36" fmla="*/ 209128 h 1110686"/>
                <a:gd name="connsiteX37" fmla="*/ 161259 w 6743060"/>
                <a:gd name="connsiteY37" fmla="*/ 283094 h 1110686"/>
                <a:gd name="connsiteX38" fmla="*/ 176865 w 6743060"/>
                <a:gd name="connsiteY38" fmla="*/ 351531 h 1110686"/>
                <a:gd name="connsiteX39" fmla="*/ 176540 w 6743060"/>
                <a:gd name="connsiteY39" fmla="*/ 350393 h 1110686"/>
                <a:gd name="connsiteX40" fmla="*/ 191658 w 6743060"/>
                <a:gd name="connsiteY40" fmla="*/ 423708 h 1110686"/>
                <a:gd name="connsiteX41" fmla="*/ 205151 w 6743060"/>
                <a:gd name="connsiteY41" fmla="*/ 499461 h 1110686"/>
                <a:gd name="connsiteX42" fmla="*/ 210678 w 6743060"/>
                <a:gd name="connsiteY42" fmla="*/ 537663 h 1110686"/>
                <a:gd name="connsiteX43" fmla="*/ 215067 w 6743060"/>
                <a:gd name="connsiteY43" fmla="*/ 575376 h 1110686"/>
                <a:gd name="connsiteX44" fmla="*/ 223357 w 6743060"/>
                <a:gd name="connsiteY44" fmla="*/ 651942 h 1110686"/>
                <a:gd name="connsiteX45" fmla="*/ 231160 w 6743060"/>
                <a:gd name="connsiteY45" fmla="*/ 729971 h 1110686"/>
                <a:gd name="connsiteX46" fmla="*/ 238150 w 6743060"/>
                <a:gd name="connsiteY46" fmla="*/ 805236 h 1110686"/>
                <a:gd name="connsiteX47" fmla="*/ 246603 w 6743060"/>
                <a:gd name="connsiteY47" fmla="*/ 956904 h 1110686"/>
                <a:gd name="connsiteX48" fmla="*/ 248717 w 6743060"/>
                <a:gd name="connsiteY48" fmla="*/ 1106460 h 1110686"/>
                <a:gd name="connsiteX49" fmla="*/ 248717 w 6743060"/>
                <a:gd name="connsiteY49" fmla="*/ 1109061 h 1110686"/>
                <a:gd name="connsiteX50" fmla="*/ 230835 w 6743060"/>
                <a:gd name="connsiteY50" fmla="*/ 1109061 h 1110686"/>
                <a:gd name="connsiteX51" fmla="*/ 6035203 w 6743060"/>
                <a:gd name="connsiteY51" fmla="*/ 1109386 h 1110686"/>
                <a:gd name="connsiteX52" fmla="*/ 6024474 w 6743060"/>
                <a:gd name="connsiteY52" fmla="*/ 1101421 h 1110686"/>
                <a:gd name="connsiteX53" fmla="*/ 6024311 w 6743060"/>
                <a:gd name="connsiteY53" fmla="*/ 1101421 h 1110686"/>
                <a:gd name="connsiteX54" fmla="*/ 6023823 w 6743060"/>
                <a:gd name="connsiteY54" fmla="*/ 1100933 h 1110686"/>
                <a:gd name="connsiteX55" fmla="*/ 6023661 w 6743060"/>
                <a:gd name="connsiteY55" fmla="*/ 1100933 h 1110686"/>
                <a:gd name="connsiteX56" fmla="*/ 6013257 w 6743060"/>
                <a:gd name="connsiteY56" fmla="*/ 1093130 h 1110686"/>
                <a:gd name="connsiteX57" fmla="*/ 6013420 w 6743060"/>
                <a:gd name="connsiteY57" fmla="*/ 1093130 h 1110686"/>
                <a:gd name="connsiteX58" fmla="*/ 6012607 w 6743060"/>
                <a:gd name="connsiteY58" fmla="*/ 1092805 h 1110686"/>
                <a:gd name="connsiteX59" fmla="*/ 5965464 w 6743060"/>
                <a:gd name="connsiteY59" fmla="*/ 1059480 h 1110686"/>
                <a:gd name="connsiteX60" fmla="*/ 5940268 w 6743060"/>
                <a:gd name="connsiteY60" fmla="*/ 1041761 h 1110686"/>
                <a:gd name="connsiteX61" fmla="*/ 5917672 w 6743060"/>
                <a:gd name="connsiteY61" fmla="*/ 1025017 h 1110686"/>
                <a:gd name="connsiteX62" fmla="*/ 5895239 w 6743060"/>
                <a:gd name="connsiteY62" fmla="*/ 1006486 h 1110686"/>
                <a:gd name="connsiteX63" fmla="*/ 5870855 w 6743060"/>
                <a:gd name="connsiteY63" fmla="*/ 985028 h 1110686"/>
                <a:gd name="connsiteX64" fmla="*/ 5849397 w 6743060"/>
                <a:gd name="connsiteY64" fmla="*/ 964708 h 1110686"/>
                <a:gd name="connsiteX65" fmla="*/ 5830215 w 6743060"/>
                <a:gd name="connsiteY65" fmla="*/ 945851 h 1110686"/>
                <a:gd name="connsiteX66" fmla="*/ 5806806 w 6743060"/>
                <a:gd name="connsiteY66" fmla="*/ 922442 h 1110686"/>
                <a:gd name="connsiteX67" fmla="*/ 5786811 w 6743060"/>
                <a:gd name="connsiteY67" fmla="*/ 901472 h 1110686"/>
                <a:gd name="connsiteX68" fmla="*/ 5748935 w 6743060"/>
                <a:gd name="connsiteY68" fmla="*/ 860019 h 1110686"/>
                <a:gd name="connsiteX69" fmla="*/ 5673182 w 6743060"/>
                <a:gd name="connsiteY69" fmla="*/ 768010 h 1110686"/>
                <a:gd name="connsiteX70" fmla="*/ 5610108 w 6743060"/>
                <a:gd name="connsiteY70" fmla="*/ 665760 h 1110686"/>
                <a:gd name="connsiteX71" fmla="*/ 5592064 w 6743060"/>
                <a:gd name="connsiteY71" fmla="*/ 627558 h 1110686"/>
                <a:gd name="connsiteX72" fmla="*/ 5588813 w 6743060"/>
                <a:gd name="connsiteY72" fmla="*/ 618780 h 1110686"/>
                <a:gd name="connsiteX73" fmla="*/ 5586212 w 6743060"/>
                <a:gd name="connsiteY73" fmla="*/ 607726 h 1110686"/>
                <a:gd name="connsiteX74" fmla="*/ 5585887 w 6743060"/>
                <a:gd name="connsiteY74" fmla="*/ 598460 h 1110686"/>
                <a:gd name="connsiteX75" fmla="*/ 5581498 w 6743060"/>
                <a:gd name="connsiteY75" fmla="*/ 591795 h 1110686"/>
                <a:gd name="connsiteX76" fmla="*/ 5580197 w 6743060"/>
                <a:gd name="connsiteY76" fmla="*/ 580416 h 1110686"/>
                <a:gd name="connsiteX77" fmla="*/ 5583936 w 6743060"/>
                <a:gd name="connsiteY77" fmla="*/ 576189 h 1110686"/>
                <a:gd name="connsiteX78" fmla="*/ 5588325 w 6743060"/>
                <a:gd name="connsiteY78" fmla="*/ 574888 h 1110686"/>
                <a:gd name="connsiteX79" fmla="*/ 5593039 w 6743060"/>
                <a:gd name="connsiteY79" fmla="*/ 568386 h 1110686"/>
                <a:gd name="connsiteX80" fmla="*/ 5600192 w 6743060"/>
                <a:gd name="connsiteY80" fmla="*/ 567899 h 1110686"/>
                <a:gd name="connsiteX81" fmla="*/ 5626364 w 6743060"/>
                <a:gd name="connsiteY81" fmla="*/ 569687 h 1110686"/>
                <a:gd name="connsiteX82" fmla="*/ 5653674 w 6743060"/>
                <a:gd name="connsiteY82" fmla="*/ 574076 h 1110686"/>
                <a:gd name="connsiteX83" fmla="*/ 5710245 w 6743060"/>
                <a:gd name="connsiteY83" fmla="*/ 589681 h 1110686"/>
                <a:gd name="connsiteX84" fmla="*/ 5723575 w 6743060"/>
                <a:gd name="connsiteY84" fmla="*/ 594233 h 1110686"/>
                <a:gd name="connsiteX85" fmla="*/ 5736255 w 6743060"/>
                <a:gd name="connsiteY85" fmla="*/ 599110 h 1110686"/>
                <a:gd name="connsiteX86" fmla="*/ 5745683 w 6743060"/>
                <a:gd name="connsiteY86" fmla="*/ 603012 h 1110686"/>
                <a:gd name="connsiteX87" fmla="*/ 5756412 w 6743060"/>
                <a:gd name="connsiteY87" fmla="*/ 607726 h 1110686"/>
                <a:gd name="connsiteX88" fmla="*/ 5779983 w 6743060"/>
                <a:gd name="connsiteY88" fmla="*/ 618617 h 1110686"/>
                <a:gd name="connsiteX89" fmla="*/ 5802092 w 6743060"/>
                <a:gd name="connsiteY89" fmla="*/ 629509 h 1110686"/>
                <a:gd name="connsiteX90" fmla="*/ 5801116 w 6743060"/>
                <a:gd name="connsiteY90" fmla="*/ 628859 h 1110686"/>
                <a:gd name="connsiteX91" fmla="*/ 5818023 w 6743060"/>
                <a:gd name="connsiteY91" fmla="*/ 637962 h 1110686"/>
                <a:gd name="connsiteX92" fmla="*/ 5818348 w 6743060"/>
                <a:gd name="connsiteY92" fmla="*/ 637962 h 1110686"/>
                <a:gd name="connsiteX93" fmla="*/ 5869391 w 6743060"/>
                <a:gd name="connsiteY93" fmla="*/ 667385 h 1110686"/>
                <a:gd name="connsiteX94" fmla="*/ 5894426 w 6743060"/>
                <a:gd name="connsiteY94" fmla="*/ 682829 h 1110686"/>
                <a:gd name="connsiteX95" fmla="*/ 5917509 w 6743060"/>
                <a:gd name="connsiteY95" fmla="*/ 697784 h 1110686"/>
                <a:gd name="connsiteX96" fmla="*/ 5966927 w 6743060"/>
                <a:gd name="connsiteY96" fmla="*/ 733384 h 1110686"/>
                <a:gd name="connsiteX97" fmla="*/ 6010331 w 6743060"/>
                <a:gd name="connsiteY97" fmla="*/ 768985 h 1110686"/>
                <a:gd name="connsiteX98" fmla="*/ 6041217 w 6743060"/>
                <a:gd name="connsiteY98" fmla="*/ 796133 h 1110686"/>
                <a:gd name="connsiteX99" fmla="*/ 6040730 w 6743060"/>
                <a:gd name="connsiteY99" fmla="*/ 795645 h 1110686"/>
                <a:gd name="connsiteX100" fmla="*/ 6083971 w 6743060"/>
                <a:gd name="connsiteY100" fmla="*/ 837585 h 1110686"/>
                <a:gd name="connsiteX101" fmla="*/ 6104616 w 6743060"/>
                <a:gd name="connsiteY101" fmla="*/ 859206 h 1110686"/>
                <a:gd name="connsiteX102" fmla="*/ 6123635 w 6743060"/>
                <a:gd name="connsiteY102" fmla="*/ 879526 h 1110686"/>
                <a:gd name="connsiteX103" fmla="*/ 6163300 w 6743060"/>
                <a:gd name="connsiteY103" fmla="*/ 924555 h 1110686"/>
                <a:gd name="connsiteX104" fmla="*/ 6200364 w 6743060"/>
                <a:gd name="connsiteY104" fmla="*/ 971048 h 1110686"/>
                <a:gd name="connsiteX105" fmla="*/ 6234989 w 6743060"/>
                <a:gd name="connsiteY105" fmla="*/ 1015752 h 1110686"/>
                <a:gd name="connsiteX106" fmla="*/ 6270752 w 6743060"/>
                <a:gd name="connsiteY106" fmla="*/ 1062406 h 1110686"/>
                <a:gd name="connsiteX107" fmla="*/ 6304565 w 6743060"/>
                <a:gd name="connsiteY107" fmla="*/ 1110036 h 1110686"/>
                <a:gd name="connsiteX108" fmla="*/ 6283269 w 6743060"/>
                <a:gd name="connsiteY108" fmla="*/ 1110036 h 1110686"/>
                <a:gd name="connsiteX109" fmla="*/ 6273191 w 6743060"/>
                <a:gd name="connsiteY109" fmla="*/ 1096219 h 1110686"/>
                <a:gd name="connsiteX110" fmla="*/ 6255797 w 6743060"/>
                <a:gd name="connsiteY110" fmla="*/ 1072810 h 1110686"/>
                <a:gd name="connsiteX111" fmla="*/ 6220033 w 6743060"/>
                <a:gd name="connsiteY111" fmla="*/ 1026155 h 1110686"/>
                <a:gd name="connsiteX112" fmla="*/ 6157935 w 6743060"/>
                <a:gd name="connsiteY112" fmla="*/ 946501 h 1110686"/>
                <a:gd name="connsiteX113" fmla="*/ 6157935 w 6743060"/>
                <a:gd name="connsiteY113" fmla="*/ 946501 h 1110686"/>
                <a:gd name="connsiteX114" fmla="*/ 6081695 w 6743060"/>
                <a:gd name="connsiteY114" fmla="*/ 861320 h 1110686"/>
                <a:gd name="connsiteX115" fmla="*/ 6039592 w 6743060"/>
                <a:gd name="connsiteY115" fmla="*/ 819379 h 1110686"/>
                <a:gd name="connsiteX116" fmla="*/ 6040405 w 6743060"/>
                <a:gd name="connsiteY116" fmla="*/ 820192 h 1110686"/>
                <a:gd name="connsiteX117" fmla="*/ 6029188 w 6743060"/>
                <a:gd name="connsiteY117" fmla="*/ 809625 h 1110686"/>
                <a:gd name="connsiteX118" fmla="*/ 5983834 w 6743060"/>
                <a:gd name="connsiteY118" fmla="*/ 769960 h 1110686"/>
                <a:gd name="connsiteX119" fmla="*/ 5940430 w 6743060"/>
                <a:gd name="connsiteY119" fmla="*/ 735823 h 1110686"/>
                <a:gd name="connsiteX120" fmla="*/ 5931164 w 6743060"/>
                <a:gd name="connsiteY120" fmla="*/ 728996 h 1110686"/>
                <a:gd name="connsiteX121" fmla="*/ 5931652 w 6743060"/>
                <a:gd name="connsiteY121" fmla="*/ 729320 h 1110686"/>
                <a:gd name="connsiteX122" fmla="*/ 5931164 w 6743060"/>
                <a:gd name="connsiteY122" fmla="*/ 728996 h 1110686"/>
                <a:gd name="connsiteX123" fmla="*/ 5930677 w 6743060"/>
                <a:gd name="connsiteY123" fmla="*/ 728671 h 1110686"/>
                <a:gd name="connsiteX124" fmla="*/ 5931164 w 6743060"/>
                <a:gd name="connsiteY124" fmla="*/ 728996 h 1110686"/>
                <a:gd name="connsiteX125" fmla="*/ 5917347 w 6743060"/>
                <a:gd name="connsiteY125" fmla="*/ 719242 h 1110686"/>
                <a:gd name="connsiteX126" fmla="*/ 5816559 w 6743060"/>
                <a:gd name="connsiteY126" fmla="*/ 657632 h 1110686"/>
                <a:gd name="connsiteX127" fmla="*/ 5810057 w 6743060"/>
                <a:gd name="connsiteY127" fmla="*/ 654056 h 1110686"/>
                <a:gd name="connsiteX128" fmla="*/ 5793801 w 6743060"/>
                <a:gd name="connsiteY128" fmla="*/ 645277 h 1110686"/>
                <a:gd name="connsiteX129" fmla="*/ 5793639 w 6743060"/>
                <a:gd name="connsiteY129" fmla="*/ 645277 h 1110686"/>
                <a:gd name="connsiteX130" fmla="*/ 5776732 w 6743060"/>
                <a:gd name="connsiteY130" fmla="*/ 636824 h 1110686"/>
                <a:gd name="connsiteX131" fmla="*/ 5756087 w 6743060"/>
                <a:gd name="connsiteY131" fmla="*/ 627071 h 1110686"/>
                <a:gd name="connsiteX132" fmla="*/ 5736417 w 6743060"/>
                <a:gd name="connsiteY132" fmla="*/ 618455 h 1110686"/>
                <a:gd name="connsiteX133" fmla="*/ 5717723 w 6743060"/>
                <a:gd name="connsiteY133" fmla="*/ 611140 h 1110686"/>
                <a:gd name="connsiteX134" fmla="*/ 5718861 w 6743060"/>
                <a:gd name="connsiteY134" fmla="*/ 611627 h 1110686"/>
                <a:gd name="connsiteX135" fmla="*/ 5689600 w 6743060"/>
                <a:gd name="connsiteY135" fmla="*/ 602036 h 1110686"/>
                <a:gd name="connsiteX136" fmla="*/ 5661802 w 6743060"/>
                <a:gd name="connsiteY136" fmla="*/ 594396 h 1110686"/>
                <a:gd name="connsiteX137" fmla="*/ 5641970 w 6743060"/>
                <a:gd name="connsiteY137" fmla="*/ 590332 h 1110686"/>
                <a:gd name="connsiteX138" fmla="*/ 5627177 w 6743060"/>
                <a:gd name="connsiteY138" fmla="*/ 588056 h 1110686"/>
                <a:gd name="connsiteX139" fmla="*/ 5661802 w 6743060"/>
                <a:gd name="connsiteY139" fmla="*/ 611302 h 1110686"/>
                <a:gd name="connsiteX140" fmla="*/ 5709270 w 6743060"/>
                <a:gd name="connsiteY140" fmla="*/ 644139 h 1110686"/>
                <a:gd name="connsiteX141" fmla="*/ 5714309 w 6743060"/>
                <a:gd name="connsiteY141" fmla="*/ 647716 h 1110686"/>
                <a:gd name="connsiteX142" fmla="*/ 5713334 w 6743060"/>
                <a:gd name="connsiteY142" fmla="*/ 647065 h 1110686"/>
                <a:gd name="connsiteX143" fmla="*/ 5715610 w 6743060"/>
                <a:gd name="connsiteY143" fmla="*/ 648691 h 1110686"/>
                <a:gd name="connsiteX144" fmla="*/ 5715122 w 6743060"/>
                <a:gd name="connsiteY144" fmla="*/ 648366 h 1110686"/>
                <a:gd name="connsiteX145" fmla="*/ 5715610 w 6743060"/>
                <a:gd name="connsiteY145" fmla="*/ 648691 h 1110686"/>
                <a:gd name="connsiteX146" fmla="*/ 5715772 w 6743060"/>
                <a:gd name="connsiteY146" fmla="*/ 648691 h 1110686"/>
                <a:gd name="connsiteX147" fmla="*/ 5716585 w 6743060"/>
                <a:gd name="connsiteY147" fmla="*/ 649341 h 1110686"/>
                <a:gd name="connsiteX148" fmla="*/ 5716260 w 6743060"/>
                <a:gd name="connsiteY148" fmla="*/ 649016 h 1110686"/>
                <a:gd name="connsiteX149" fmla="*/ 5717886 w 6743060"/>
                <a:gd name="connsiteY149" fmla="*/ 650154 h 1110686"/>
                <a:gd name="connsiteX150" fmla="*/ 5716910 w 6743060"/>
                <a:gd name="connsiteY150" fmla="*/ 649504 h 1110686"/>
                <a:gd name="connsiteX151" fmla="*/ 5719836 w 6743060"/>
                <a:gd name="connsiteY151" fmla="*/ 651617 h 1110686"/>
                <a:gd name="connsiteX152" fmla="*/ 5724063 w 6743060"/>
                <a:gd name="connsiteY152" fmla="*/ 654705 h 1110686"/>
                <a:gd name="connsiteX153" fmla="*/ 5725363 w 6743060"/>
                <a:gd name="connsiteY153" fmla="*/ 655681 h 1110686"/>
                <a:gd name="connsiteX154" fmla="*/ 5725688 w 6743060"/>
                <a:gd name="connsiteY154" fmla="*/ 655681 h 1110686"/>
                <a:gd name="connsiteX155" fmla="*/ 5726014 w 6743060"/>
                <a:gd name="connsiteY155" fmla="*/ 656168 h 1110686"/>
                <a:gd name="connsiteX156" fmla="*/ 5725851 w 6743060"/>
                <a:gd name="connsiteY156" fmla="*/ 656168 h 1110686"/>
                <a:gd name="connsiteX157" fmla="*/ 5727477 w 6743060"/>
                <a:gd name="connsiteY157" fmla="*/ 657144 h 1110686"/>
                <a:gd name="connsiteX158" fmla="*/ 5727477 w 6743060"/>
                <a:gd name="connsiteY158" fmla="*/ 657144 h 1110686"/>
                <a:gd name="connsiteX159" fmla="*/ 5728289 w 6743060"/>
                <a:gd name="connsiteY159" fmla="*/ 657794 h 1110686"/>
                <a:gd name="connsiteX160" fmla="*/ 5727964 w 6743060"/>
                <a:gd name="connsiteY160" fmla="*/ 657794 h 1110686"/>
                <a:gd name="connsiteX161" fmla="*/ 5727964 w 6743060"/>
                <a:gd name="connsiteY161" fmla="*/ 657469 h 1110686"/>
                <a:gd name="connsiteX162" fmla="*/ 5728452 w 6743060"/>
                <a:gd name="connsiteY162" fmla="*/ 657957 h 1110686"/>
                <a:gd name="connsiteX163" fmla="*/ 5728777 w 6743060"/>
                <a:gd name="connsiteY163" fmla="*/ 658282 h 1110686"/>
                <a:gd name="connsiteX164" fmla="*/ 5728777 w 6743060"/>
                <a:gd name="connsiteY164" fmla="*/ 658282 h 1110686"/>
                <a:gd name="connsiteX165" fmla="*/ 5772668 w 6743060"/>
                <a:gd name="connsiteY165" fmla="*/ 691769 h 1110686"/>
                <a:gd name="connsiteX166" fmla="*/ 5819973 w 6743060"/>
                <a:gd name="connsiteY166" fmla="*/ 729483 h 1110686"/>
                <a:gd name="connsiteX167" fmla="*/ 5911982 w 6743060"/>
                <a:gd name="connsiteY167" fmla="*/ 806699 h 1110686"/>
                <a:gd name="connsiteX168" fmla="*/ 5954410 w 6743060"/>
                <a:gd name="connsiteY168" fmla="*/ 844576 h 1110686"/>
                <a:gd name="connsiteX169" fmla="*/ 5997164 w 6743060"/>
                <a:gd name="connsiteY169" fmla="*/ 883915 h 1110686"/>
                <a:gd name="connsiteX170" fmla="*/ 5996513 w 6743060"/>
                <a:gd name="connsiteY170" fmla="*/ 883428 h 1110686"/>
                <a:gd name="connsiteX171" fmla="*/ 6011631 w 6743060"/>
                <a:gd name="connsiteY171" fmla="*/ 897733 h 1110686"/>
                <a:gd name="connsiteX172" fmla="*/ 6010819 w 6743060"/>
                <a:gd name="connsiteY172" fmla="*/ 896920 h 1110686"/>
                <a:gd name="connsiteX173" fmla="*/ 6011306 w 6743060"/>
                <a:gd name="connsiteY173" fmla="*/ 897408 h 1110686"/>
                <a:gd name="connsiteX174" fmla="*/ 6011631 w 6743060"/>
                <a:gd name="connsiteY174" fmla="*/ 897733 h 1110686"/>
                <a:gd name="connsiteX175" fmla="*/ 6011631 w 6743060"/>
                <a:gd name="connsiteY175" fmla="*/ 897733 h 1110686"/>
                <a:gd name="connsiteX176" fmla="*/ 6012282 w 6743060"/>
                <a:gd name="connsiteY176" fmla="*/ 898383 h 1110686"/>
                <a:gd name="connsiteX177" fmla="*/ 6011957 w 6743060"/>
                <a:gd name="connsiteY177" fmla="*/ 898058 h 1110686"/>
                <a:gd name="connsiteX178" fmla="*/ 6012769 w 6743060"/>
                <a:gd name="connsiteY178" fmla="*/ 898871 h 1110686"/>
                <a:gd name="connsiteX179" fmla="*/ 6012932 w 6743060"/>
                <a:gd name="connsiteY179" fmla="*/ 898871 h 1110686"/>
                <a:gd name="connsiteX180" fmla="*/ 6013420 w 6743060"/>
                <a:gd name="connsiteY180" fmla="*/ 899521 h 1110686"/>
                <a:gd name="connsiteX181" fmla="*/ 6013257 w 6743060"/>
                <a:gd name="connsiteY181" fmla="*/ 899521 h 1110686"/>
                <a:gd name="connsiteX182" fmla="*/ 6013907 w 6743060"/>
                <a:gd name="connsiteY182" fmla="*/ 900008 h 1110686"/>
                <a:gd name="connsiteX183" fmla="*/ 6013582 w 6743060"/>
                <a:gd name="connsiteY183" fmla="*/ 899684 h 1110686"/>
                <a:gd name="connsiteX184" fmla="*/ 6014070 w 6743060"/>
                <a:gd name="connsiteY184" fmla="*/ 900008 h 1110686"/>
                <a:gd name="connsiteX185" fmla="*/ 6014558 w 6743060"/>
                <a:gd name="connsiteY185" fmla="*/ 900496 h 1110686"/>
                <a:gd name="connsiteX186" fmla="*/ 6014232 w 6743060"/>
                <a:gd name="connsiteY186" fmla="*/ 900171 h 1110686"/>
                <a:gd name="connsiteX187" fmla="*/ 6016346 w 6743060"/>
                <a:gd name="connsiteY187" fmla="*/ 902122 h 1110686"/>
                <a:gd name="connsiteX188" fmla="*/ 6018296 w 6743060"/>
                <a:gd name="connsiteY188" fmla="*/ 903910 h 1110686"/>
                <a:gd name="connsiteX189" fmla="*/ 6017809 w 6743060"/>
                <a:gd name="connsiteY189" fmla="*/ 903585 h 1110686"/>
                <a:gd name="connsiteX190" fmla="*/ 6020247 w 6743060"/>
                <a:gd name="connsiteY190" fmla="*/ 905861 h 1110686"/>
                <a:gd name="connsiteX191" fmla="*/ 6021710 w 6743060"/>
                <a:gd name="connsiteY191" fmla="*/ 907161 h 1110686"/>
                <a:gd name="connsiteX192" fmla="*/ 6021385 w 6743060"/>
                <a:gd name="connsiteY192" fmla="*/ 906836 h 1110686"/>
                <a:gd name="connsiteX193" fmla="*/ 6021873 w 6743060"/>
                <a:gd name="connsiteY193" fmla="*/ 907161 h 1110686"/>
                <a:gd name="connsiteX194" fmla="*/ 6021873 w 6743060"/>
                <a:gd name="connsiteY194" fmla="*/ 907161 h 1110686"/>
                <a:gd name="connsiteX195" fmla="*/ 6022523 w 6743060"/>
                <a:gd name="connsiteY195" fmla="*/ 907812 h 1110686"/>
                <a:gd name="connsiteX196" fmla="*/ 6022523 w 6743060"/>
                <a:gd name="connsiteY196" fmla="*/ 907812 h 1110686"/>
                <a:gd name="connsiteX197" fmla="*/ 6023336 w 6743060"/>
                <a:gd name="connsiteY197" fmla="*/ 908624 h 1110686"/>
                <a:gd name="connsiteX198" fmla="*/ 6023336 w 6743060"/>
                <a:gd name="connsiteY198" fmla="*/ 908624 h 1110686"/>
                <a:gd name="connsiteX199" fmla="*/ 6105429 w 6743060"/>
                <a:gd name="connsiteY199" fmla="*/ 990230 h 1110686"/>
                <a:gd name="connsiteX200" fmla="*/ 6187847 w 6743060"/>
                <a:gd name="connsiteY200" fmla="*/ 1074923 h 1110686"/>
                <a:gd name="connsiteX201" fmla="*/ 6221171 w 6743060"/>
                <a:gd name="connsiteY201" fmla="*/ 1110199 h 1110686"/>
                <a:gd name="connsiteX202" fmla="*/ 6196462 w 6743060"/>
                <a:gd name="connsiteY202" fmla="*/ 1110199 h 1110686"/>
                <a:gd name="connsiteX203" fmla="*/ 6160536 w 6743060"/>
                <a:gd name="connsiteY203" fmla="*/ 1072485 h 1110686"/>
                <a:gd name="connsiteX204" fmla="*/ 6080232 w 6743060"/>
                <a:gd name="connsiteY204" fmla="*/ 990230 h 1110686"/>
                <a:gd name="connsiteX205" fmla="*/ 6041543 w 6743060"/>
                <a:gd name="connsiteY205" fmla="*/ 951377 h 1110686"/>
                <a:gd name="connsiteX206" fmla="*/ 5999927 w 6743060"/>
                <a:gd name="connsiteY206" fmla="*/ 911225 h 1110686"/>
                <a:gd name="connsiteX207" fmla="*/ 6000090 w 6743060"/>
                <a:gd name="connsiteY207" fmla="*/ 911225 h 1110686"/>
                <a:gd name="connsiteX208" fmla="*/ 5999114 w 6743060"/>
                <a:gd name="connsiteY208" fmla="*/ 910413 h 1110686"/>
                <a:gd name="connsiteX209" fmla="*/ 5999439 w 6743060"/>
                <a:gd name="connsiteY209" fmla="*/ 910737 h 1110686"/>
                <a:gd name="connsiteX210" fmla="*/ 5998627 w 6743060"/>
                <a:gd name="connsiteY210" fmla="*/ 910088 h 1110686"/>
                <a:gd name="connsiteX211" fmla="*/ 5998627 w 6743060"/>
                <a:gd name="connsiteY211" fmla="*/ 910088 h 1110686"/>
                <a:gd name="connsiteX212" fmla="*/ 5998627 w 6743060"/>
                <a:gd name="connsiteY212" fmla="*/ 910088 h 1110686"/>
                <a:gd name="connsiteX213" fmla="*/ 5999114 w 6743060"/>
                <a:gd name="connsiteY213" fmla="*/ 910413 h 1110686"/>
                <a:gd name="connsiteX214" fmla="*/ 5999277 w 6743060"/>
                <a:gd name="connsiteY214" fmla="*/ 910413 h 1110686"/>
                <a:gd name="connsiteX215" fmla="*/ 5984972 w 6743060"/>
                <a:gd name="connsiteY215" fmla="*/ 897083 h 1110686"/>
                <a:gd name="connsiteX216" fmla="*/ 5984972 w 6743060"/>
                <a:gd name="connsiteY216" fmla="*/ 897083 h 1110686"/>
                <a:gd name="connsiteX217" fmla="*/ 5899465 w 6743060"/>
                <a:gd name="connsiteY217" fmla="*/ 819704 h 1110686"/>
                <a:gd name="connsiteX218" fmla="*/ 5807131 w 6743060"/>
                <a:gd name="connsiteY218" fmla="*/ 742326 h 1110686"/>
                <a:gd name="connsiteX219" fmla="*/ 5761127 w 6743060"/>
                <a:gd name="connsiteY219" fmla="*/ 705750 h 1110686"/>
                <a:gd name="connsiteX220" fmla="*/ 5717398 w 6743060"/>
                <a:gd name="connsiteY220" fmla="*/ 672424 h 1110686"/>
                <a:gd name="connsiteX221" fmla="*/ 5717398 w 6743060"/>
                <a:gd name="connsiteY221" fmla="*/ 672424 h 1110686"/>
                <a:gd name="connsiteX222" fmla="*/ 5715935 w 6743060"/>
                <a:gd name="connsiteY222" fmla="*/ 671287 h 1110686"/>
                <a:gd name="connsiteX223" fmla="*/ 5716910 w 6743060"/>
                <a:gd name="connsiteY223" fmla="*/ 672100 h 1110686"/>
                <a:gd name="connsiteX224" fmla="*/ 5709920 w 6743060"/>
                <a:gd name="connsiteY224" fmla="*/ 667060 h 1110686"/>
                <a:gd name="connsiteX225" fmla="*/ 5709920 w 6743060"/>
                <a:gd name="connsiteY225" fmla="*/ 667060 h 1110686"/>
                <a:gd name="connsiteX226" fmla="*/ 5708945 w 6743060"/>
                <a:gd name="connsiteY226" fmla="*/ 666410 h 1110686"/>
                <a:gd name="connsiteX227" fmla="*/ 5703743 w 6743060"/>
                <a:gd name="connsiteY227" fmla="*/ 662671 h 1110686"/>
                <a:gd name="connsiteX228" fmla="*/ 5704231 w 6743060"/>
                <a:gd name="connsiteY228" fmla="*/ 662996 h 1110686"/>
                <a:gd name="connsiteX229" fmla="*/ 5608158 w 6743060"/>
                <a:gd name="connsiteY229" fmla="*/ 597160 h 1110686"/>
                <a:gd name="connsiteX230" fmla="*/ 5607345 w 6743060"/>
                <a:gd name="connsiteY230" fmla="*/ 596509 h 1110686"/>
                <a:gd name="connsiteX231" fmla="*/ 5642620 w 6743060"/>
                <a:gd name="connsiteY231" fmla="*/ 636662 h 1110686"/>
                <a:gd name="connsiteX232" fmla="*/ 5680984 w 6743060"/>
                <a:gd name="connsiteY232" fmla="*/ 679415 h 1110686"/>
                <a:gd name="connsiteX233" fmla="*/ 5723575 w 6743060"/>
                <a:gd name="connsiteY233" fmla="*/ 725907 h 1110686"/>
                <a:gd name="connsiteX234" fmla="*/ 5760639 w 6743060"/>
                <a:gd name="connsiteY234" fmla="*/ 765084 h 1110686"/>
                <a:gd name="connsiteX235" fmla="*/ 5790875 w 6743060"/>
                <a:gd name="connsiteY235" fmla="*/ 795808 h 1110686"/>
                <a:gd name="connsiteX236" fmla="*/ 5818673 w 6743060"/>
                <a:gd name="connsiteY236" fmla="*/ 822955 h 1110686"/>
                <a:gd name="connsiteX237" fmla="*/ 5818673 w 6743060"/>
                <a:gd name="connsiteY237" fmla="*/ 822955 h 1110686"/>
                <a:gd name="connsiteX238" fmla="*/ 5818023 w 6743060"/>
                <a:gd name="connsiteY238" fmla="*/ 822468 h 1110686"/>
                <a:gd name="connsiteX239" fmla="*/ 5818348 w 6743060"/>
                <a:gd name="connsiteY239" fmla="*/ 822792 h 1110686"/>
                <a:gd name="connsiteX240" fmla="*/ 5817697 w 6743060"/>
                <a:gd name="connsiteY240" fmla="*/ 822143 h 1110686"/>
                <a:gd name="connsiteX241" fmla="*/ 5818835 w 6743060"/>
                <a:gd name="connsiteY241" fmla="*/ 823280 h 1110686"/>
                <a:gd name="connsiteX242" fmla="*/ 5819486 w 6743060"/>
                <a:gd name="connsiteY242" fmla="*/ 823768 h 1110686"/>
                <a:gd name="connsiteX243" fmla="*/ 5819486 w 6743060"/>
                <a:gd name="connsiteY243" fmla="*/ 823768 h 1110686"/>
                <a:gd name="connsiteX244" fmla="*/ 5820136 w 6743060"/>
                <a:gd name="connsiteY244" fmla="*/ 824581 h 1110686"/>
                <a:gd name="connsiteX245" fmla="*/ 5819811 w 6743060"/>
                <a:gd name="connsiteY245" fmla="*/ 824256 h 1110686"/>
                <a:gd name="connsiteX246" fmla="*/ 5820461 w 6743060"/>
                <a:gd name="connsiteY246" fmla="*/ 824906 h 1110686"/>
                <a:gd name="connsiteX247" fmla="*/ 5820136 w 6743060"/>
                <a:gd name="connsiteY247" fmla="*/ 824581 h 1110686"/>
                <a:gd name="connsiteX248" fmla="*/ 5820786 w 6743060"/>
                <a:gd name="connsiteY248" fmla="*/ 825069 h 1110686"/>
                <a:gd name="connsiteX249" fmla="*/ 5821111 w 6743060"/>
                <a:gd name="connsiteY249" fmla="*/ 825393 h 1110686"/>
                <a:gd name="connsiteX250" fmla="*/ 5821111 w 6743060"/>
                <a:gd name="connsiteY250" fmla="*/ 825393 h 1110686"/>
                <a:gd name="connsiteX251" fmla="*/ 5825663 w 6743060"/>
                <a:gd name="connsiteY251" fmla="*/ 829457 h 1110686"/>
                <a:gd name="connsiteX252" fmla="*/ 5829564 w 6743060"/>
                <a:gd name="connsiteY252" fmla="*/ 833197 h 1110686"/>
                <a:gd name="connsiteX253" fmla="*/ 5831190 w 6743060"/>
                <a:gd name="connsiteY253" fmla="*/ 834822 h 1110686"/>
                <a:gd name="connsiteX254" fmla="*/ 5830540 w 6743060"/>
                <a:gd name="connsiteY254" fmla="*/ 834172 h 1110686"/>
                <a:gd name="connsiteX255" fmla="*/ 5832165 w 6743060"/>
                <a:gd name="connsiteY255" fmla="*/ 835635 h 1110686"/>
                <a:gd name="connsiteX256" fmla="*/ 5832165 w 6743060"/>
                <a:gd name="connsiteY256" fmla="*/ 835635 h 1110686"/>
                <a:gd name="connsiteX257" fmla="*/ 5832165 w 6743060"/>
                <a:gd name="connsiteY257" fmla="*/ 835960 h 1110686"/>
                <a:gd name="connsiteX258" fmla="*/ 5832165 w 6743060"/>
                <a:gd name="connsiteY258" fmla="*/ 835960 h 1110686"/>
                <a:gd name="connsiteX259" fmla="*/ 5846308 w 6743060"/>
                <a:gd name="connsiteY259" fmla="*/ 849128 h 1110686"/>
                <a:gd name="connsiteX260" fmla="*/ 5846308 w 6743060"/>
                <a:gd name="connsiteY260" fmla="*/ 849128 h 1110686"/>
                <a:gd name="connsiteX261" fmla="*/ 5858825 w 6743060"/>
                <a:gd name="connsiteY261" fmla="*/ 860832 h 1110686"/>
                <a:gd name="connsiteX262" fmla="*/ 5858825 w 6743060"/>
                <a:gd name="connsiteY262" fmla="*/ 860832 h 1110686"/>
                <a:gd name="connsiteX263" fmla="*/ 5901903 w 6743060"/>
                <a:gd name="connsiteY263" fmla="*/ 900822 h 1110686"/>
                <a:gd name="connsiteX264" fmla="*/ 5943844 w 6743060"/>
                <a:gd name="connsiteY264" fmla="*/ 939348 h 1110686"/>
                <a:gd name="connsiteX265" fmla="*/ 5987247 w 6743060"/>
                <a:gd name="connsiteY265" fmla="*/ 978525 h 1110686"/>
                <a:gd name="connsiteX266" fmla="*/ 6030814 w 6743060"/>
                <a:gd name="connsiteY266" fmla="*/ 1017052 h 1110686"/>
                <a:gd name="connsiteX267" fmla="*/ 6076168 w 6743060"/>
                <a:gd name="connsiteY267" fmla="*/ 1055091 h 1110686"/>
                <a:gd name="connsiteX268" fmla="*/ 6122497 w 6743060"/>
                <a:gd name="connsiteY268" fmla="*/ 1091992 h 1110686"/>
                <a:gd name="connsiteX269" fmla="*/ 6145581 w 6743060"/>
                <a:gd name="connsiteY269" fmla="*/ 1110199 h 1110686"/>
                <a:gd name="connsiteX270" fmla="*/ 6116158 w 6743060"/>
                <a:gd name="connsiteY270" fmla="*/ 1110199 h 1110686"/>
                <a:gd name="connsiteX271" fmla="*/ 6079256 w 6743060"/>
                <a:gd name="connsiteY271" fmla="*/ 1081101 h 1110686"/>
                <a:gd name="connsiteX272" fmla="*/ 6055848 w 6743060"/>
                <a:gd name="connsiteY272" fmla="*/ 1062081 h 1110686"/>
                <a:gd name="connsiteX273" fmla="*/ 6032602 w 6743060"/>
                <a:gd name="connsiteY273" fmla="*/ 1042736 h 1110686"/>
                <a:gd name="connsiteX274" fmla="*/ 5990011 w 6743060"/>
                <a:gd name="connsiteY274" fmla="*/ 1005672 h 1110686"/>
                <a:gd name="connsiteX275" fmla="*/ 5904017 w 6743060"/>
                <a:gd name="connsiteY275" fmla="*/ 927807 h 1110686"/>
                <a:gd name="connsiteX276" fmla="*/ 5846796 w 6743060"/>
                <a:gd name="connsiteY276" fmla="*/ 874975 h 1110686"/>
                <a:gd name="connsiteX277" fmla="*/ 5846796 w 6743060"/>
                <a:gd name="connsiteY277" fmla="*/ 874975 h 1110686"/>
                <a:gd name="connsiteX278" fmla="*/ 5833466 w 6743060"/>
                <a:gd name="connsiteY278" fmla="*/ 862457 h 1110686"/>
                <a:gd name="connsiteX279" fmla="*/ 5833628 w 6743060"/>
                <a:gd name="connsiteY279" fmla="*/ 862457 h 1110686"/>
                <a:gd name="connsiteX280" fmla="*/ 5818998 w 6743060"/>
                <a:gd name="connsiteY280" fmla="*/ 848965 h 1110686"/>
                <a:gd name="connsiteX281" fmla="*/ 5819973 w 6743060"/>
                <a:gd name="connsiteY281" fmla="*/ 849777 h 1110686"/>
                <a:gd name="connsiteX282" fmla="*/ 5818348 w 6743060"/>
                <a:gd name="connsiteY282" fmla="*/ 848315 h 1110686"/>
                <a:gd name="connsiteX283" fmla="*/ 5818673 w 6743060"/>
                <a:gd name="connsiteY283" fmla="*/ 848640 h 1110686"/>
                <a:gd name="connsiteX284" fmla="*/ 5817860 w 6743060"/>
                <a:gd name="connsiteY284" fmla="*/ 847827 h 1110686"/>
                <a:gd name="connsiteX285" fmla="*/ 5817860 w 6743060"/>
                <a:gd name="connsiteY285" fmla="*/ 847827 h 1110686"/>
                <a:gd name="connsiteX286" fmla="*/ 5816885 w 6743060"/>
                <a:gd name="connsiteY286" fmla="*/ 846852 h 1110686"/>
                <a:gd name="connsiteX287" fmla="*/ 5817860 w 6743060"/>
                <a:gd name="connsiteY287" fmla="*/ 847664 h 1110686"/>
                <a:gd name="connsiteX288" fmla="*/ 5815259 w 6743060"/>
                <a:gd name="connsiteY288" fmla="*/ 845226 h 1110686"/>
                <a:gd name="connsiteX289" fmla="*/ 5816072 w 6743060"/>
                <a:gd name="connsiteY289" fmla="*/ 846039 h 1110686"/>
                <a:gd name="connsiteX290" fmla="*/ 5810220 w 6743060"/>
                <a:gd name="connsiteY290" fmla="*/ 840512 h 1110686"/>
                <a:gd name="connsiteX291" fmla="*/ 5810382 w 6743060"/>
                <a:gd name="connsiteY291" fmla="*/ 840512 h 1110686"/>
                <a:gd name="connsiteX292" fmla="*/ 5808594 w 6743060"/>
                <a:gd name="connsiteY292" fmla="*/ 839048 h 1110686"/>
                <a:gd name="connsiteX293" fmla="*/ 5808594 w 6743060"/>
                <a:gd name="connsiteY293" fmla="*/ 839048 h 1110686"/>
                <a:gd name="connsiteX294" fmla="*/ 5807781 w 6743060"/>
                <a:gd name="connsiteY294" fmla="*/ 838236 h 1110686"/>
                <a:gd name="connsiteX295" fmla="*/ 5808106 w 6743060"/>
                <a:gd name="connsiteY295" fmla="*/ 838561 h 1110686"/>
                <a:gd name="connsiteX296" fmla="*/ 5806806 w 6743060"/>
                <a:gd name="connsiteY296" fmla="*/ 837261 h 1110686"/>
                <a:gd name="connsiteX297" fmla="*/ 5807456 w 6743060"/>
                <a:gd name="connsiteY297" fmla="*/ 837911 h 1110686"/>
                <a:gd name="connsiteX298" fmla="*/ 5806481 w 6743060"/>
                <a:gd name="connsiteY298" fmla="*/ 836936 h 1110686"/>
                <a:gd name="connsiteX299" fmla="*/ 5806481 w 6743060"/>
                <a:gd name="connsiteY299" fmla="*/ 836936 h 1110686"/>
                <a:gd name="connsiteX300" fmla="*/ 5804693 w 6743060"/>
                <a:gd name="connsiteY300" fmla="*/ 835472 h 1110686"/>
                <a:gd name="connsiteX301" fmla="*/ 5805668 w 6743060"/>
                <a:gd name="connsiteY301" fmla="*/ 836285 h 1110686"/>
                <a:gd name="connsiteX302" fmla="*/ 5763077 w 6743060"/>
                <a:gd name="connsiteY302" fmla="*/ 794344 h 1110686"/>
                <a:gd name="connsiteX303" fmla="*/ 5725038 w 6743060"/>
                <a:gd name="connsiteY303" fmla="*/ 754843 h 1110686"/>
                <a:gd name="connsiteX304" fmla="*/ 5645709 w 6743060"/>
                <a:gd name="connsiteY304" fmla="*/ 668036 h 1110686"/>
                <a:gd name="connsiteX305" fmla="*/ 5613847 w 6743060"/>
                <a:gd name="connsiteY305" fmla="*/ 632110 h 1110686"/>
                <a:gd name="connsiteX306" fmla="*/ 5621000 w 6743060"/>
                <a:gd name="connsiteY306" fmla="*/ 647065 h 1110686"/>
                <a:gd name="connsiteX307" fmla="*/ 5631404 w 6743060"/>
                <a:gd name="connsiteY307" fmla="*/ 667060 h 1110686"/>
                <a:gd name="connsiteX308" fmla="*/ 5650261 w 6743060"/>
                <a:gd name="connsiteY308" fmla="*/ 700060 h 1110686"/>
                <a:gd name="connsiteX309" fmla="*/ 5676758 w 6743060"/>
                <a:gd name="connsiteY309" fmla="*/ 741350 h 1110686"/>
                <a:gd name="connsiteX310" fmla="*/ 5692364 w 6743060"/>
                <a:gd name="connsiteY310" fmla="*/ 763458 h 1110686"/>
                <a:gd name="connsiteX311" fmla="*/ 5707644 w 6743060"/>
                <a:gd name="connsiteY311" fmla="*/ 783453 h 1110686"/>
                <a:gd name="connsiteX312" fmla="*/ 5784860 w 6743060"/>
                <a:gd name="connsiteY312" fmla="*/ 872699 h 1110686"/>
                <a:gd name="connsiteX313" fmla="*/ 5823875 w 6743060"/>
                <a:gd name="connsiteY313" fmla="*/ 914152 h 1110686"/>
                <a:gd name="connsiteX314" fmla="*/ 5867116 w 6743060"/>
                <a:gd name="connsiteY314" fmla="*/ 957067 h 1110686"/>
                <a:gd name="connsiteX315" fmla="*/ 5871830 w 6743060"/>
                <a:gd name="connsiteY315" fmla="*/ 961619 h 1110686"/>
                <a:gd name="connsiteX316" fmla="*/ 5871017 w 6743060"/>
                <a:gd name="connsiteY316" fmla="*/ 960806 h 1110686"/>
                <a:gd name="connsiteX317" fmla="*/ 5890849 w 6743060"/>
                <a:gd name="connsiteY317" fmla="*/ 979176 h 1110686"/>
                <a:gd name="connsiteX318" fmla="*/ 5908894 w 6743060"/>
                <a:gd name="connsiteY318" fmla="*/ 995106 h 1110686"/>
                <a:gd name="connsiteX319" fmla="*/ 5920273 w 6743060"/>
                <a:gd name="connsiteY319" fmla="*/ 1004697 h 1110686"/>
                <a:gd name="connsiteX320" fmla="*/ 5931002 w 6743060"/>
                <a:gd name="connsiteY320" fmla="*/ 1013151 h 1110686"/>
                <a:gd name="connsiteX321" fmla="*/ 5950997 w 6743060"/>
                <a:gd name="connsiteY321" fmla="*/ 1027944 h 1110686"/>
                <a:gd name="connsiteX322" fmla="*/ 5985622 w 6743060"/>
                <a:gd name="connsiteY322" fmla="*/ 1052490 h 1110686"/>
                <a:gd name="connsiteX323" fmla="*/ 6024149 w 6743060"/>
                <a:gd name="connsiteY323" fmla="*/ 1079800 h 1110686"/>
                <a:gd name="connsiteX324" fmla="*/ 6023498 w 6743060"/>
                <a:gd name="connsiteY324" fmla="*/ 1079312 h 1110686"/>
                <a:gd name="connsiteX325" fmla="*/ 6034715 w 6743060"/>
                <a:gd name="connsiteY325" fmla="*/ 1087440 h 1110686"/>
                <a:gd name="connsiteX326" fmla="*/ 6034715 w 6743060"/>
                <a:gd name="connsiteY326" fmla="*/ 1087440 h 1110686"/>
                <a:gd name="connsiteX327" fmla="*/ 6066252 w 6743060"/>
                <a:gd name="connsiteY327" fmla="*/ 1110687 h 1110686"/>
                <a:gd name="connsiteX328" fmla="*/ 6035853 w 6743060"/>
                <a:gd name="connsiteY328" fmla="*/ 1110687 h 1110686"/>
                <a:gd name="connsiteX329" fmla="*/ 6724457 w 6743060"/>
                <a:gd name="connsiteY329" fmla="*/ 1109386 h 1110686"/>
                <a:gd name="connsiteX330" fmla="*/ 6724457 w 6743060"/>
                <a:gd name="connsiteY330" fmla="*/ 1088904 h 1110686"/>
                <a:gd name="connsiteX331" fmla="*/ 6723807 w 6743060"/>
                <a:gd name="connsiteY331" fmla="*/ 1019490 h 1110686"/>
                <a:gd name="connsiteX332" fmla="*/ 6718605 w 6743060"/>
                <a:gd name="connsiteY332" fmla="*/ 883752 h 1110686"/>
                <a:gd name="connsiteX333" fmla="*/ 6713078 w 6743060"/>
                <a:gd name="connsiteY333" fmla="*/ 802310 h 1110686"/>
                <a:gd name="connsiteX334" fmla="*/ 6713078 w 6743060"/>
                <a:gd name="connsiteY334" fmla="*/ 803611 h 1110686"/>
                <a:gd name="connsiteX335" fmla="*/ 6712103 w 6743060"/>
                <a:gd name="connsiteY335" fmla="*/ 791094 h 1110686"/>
                <a:gd name="connsiteX336" fmla="*/ 6712103 w 6743060"/>
                <a:gd name="connsiteY336" fmla="*/ 791419 h 1110686"/>
                <a:gd name="connsiteX337" fmla="*/ 6696984 w 6743060"/>
                <a:gd name="connsiteY337" fmla="*/ 653568 h 1110686"/>
                <a:gd name="connsiteX338" fmla="*/ 6686906 w 6743060"/>
                <a:gd name="connsiteY338" fmla="*/ 585780 h 1110686"/>
                <a:gd name="connsiteX339" fmla="*/ 6675364 w 6743060"/>
                <a:gd name="connsiteY339" fmla="*/ 516692 h 1110686"/>
                <a:gd name="connsiteX340" fmla="*/ 6652118 w 6743060"/>
                <a:gd name="connsiteY340" fmla="*/ 393472 h 1110686"/>
                <a:gd name="connsiteX341" fmla="*/ 6652280 w 6743060"/>
                <a:gd name="connsiteY341" fmla="*/ 394285 h 1110686"/>
                <a:gd name="connsiteX342" fmla="*/ 6636675 w 6743060"/>
                <a:gd name="connsiteY342" fmla="*/ 328448 h 1110686"/>
                <a:gd name="connsiteX343" fmla="*/ 6617493 w 6743060"/>
                <a:gd name="connsiteY343" fmla="*/ 257734 h 1110686"/>
                <a:gd name="connsiteX344" fmla="*/ 6606601 w 6743060"/>
                <a:gd name="connsiteY344" fmla="*/ 224735 h 1110686"/>
                <a:gd name="connsiteX345" fmla="*/ 6601399 w 6743060"/>
                <a:gd name="connsiteY345" fmla="*/ 211080 h 1110686"/>
                <a:gd name="connsiteX346" fmla="*/ 6593759 w 6743060"/>
                <a:gd name="connsiteY346" fmla="*/ 193686 h 1110686"/>
                <a:gd name="connsiteX347" fmla="*/ 6579291 w 6743060"/>
                <a:gd name="connsiteY347" fmla="*/ 163937 h 1110686"/>
                <a:gd name="connsiteX348" fmla="*/ 6565311 w 6743060"/>
                <a:gd name="connsiteY348" fmla="*/ 138903 h 1110686"/>
                <a:gd name="connsiteX349" fmla="*/ 6549705 w 6743060"/>
                <a:gd name="connsiteY349" fmla="*/ 115169 h 1110686"/>
                <a:gd name="connsiteX350" fmla="*/ 6542227 w 6743060"/>
                <a:gd name="connsiteY350" fmla="*/ 104602 h 1110686"/>
                <a:gd name="connsiteX351" fmla="*/ 6542227 w 6743060"/>
                <a:gd name="connsiteY351" fmla="*/ 104602 h 1110686"/>
                <a:gd name="connsiteX352" fmla="*/ 6541902 w 6743060"/>
                <a:gd name="connsiteY352" fmla="*/ 108179 h 1110686"/>
                <a:gd name="connsiteX353" fmla="*/ 6542715 w 6743060"/>
                <a:gd name="connsiteY353" fmla="*/ 108666 h 1110686"/>
                <a:gd name="connsiteX354" fmla="*/ 6545641 w 6743060"/>
                <a:gd name="connsiteY354" fmla="*/ 118745 h 1110686"/>
                <a:gd name="connsiteX355" fmla="*/ 6545641 w 6743060"/>
                <a:gd name="connsiteY355" fmla="*/ 118745 h 1110686"/>
                <a:gd name="connsiteX356" fmla="*/ 6545641 w 6743060"/>
                <a:gd name="connsiteY356" fmla="*/ 119396 h 1110686"/>
                <a:gd name="connsiteX357" fmla="*/ 6547104 w 6743060"/>
                <a:gd name="connsiteY357" fmla="*/ 128986 h 1110686"/>
                <a:gd name="connsiteX358" fmla="*/ 6561897 w 6743060"/>
                <a:gd name="connsiteY358" fmla="*/ 191247 h 1110686"/>
                <a:gd name="connsiteX359" fmla="*/ 6573927 w 6743060"/>
                <a:gd name="connsiteY359" fmla="*/ 255946 h 1110686"/>
                <a:gd name="connsiteX360" fmla="*/ 6593271 w 6743060"/>
                <a:gd name="connsiteY360" fmla="*/ 387295 h 1110686"/>
                <a:gd name="connsiteX361" fmla="*/ 6602212 w 6743060"/>
                <a:gd name="connsiteY361" fmla="*/ 452481 h 1110686"/>
                <a:gd name="connsiteX362" fmla="*/ 6611315 w 6743060"/>
                <a:gd name="connsiteY362" fmla="*/ 517992 h 1110686"/>
                <a:gd name="connsiteX363" fmla="*/ 6632123 w 6743060"/>
                <a:gd name="connsiteY363" fmla="*/ 648528 h 1110686"/>
                <a:gd name="connsiteX364" fmla="*/ 6655044 w 6743060"/>
                <a:gd name="connsiteY364" fmla="*/ 780527 h 1110686"/>
                <a:gd name="connsiteX365" fmla="*/ 6675039 w 6743060"/>
                <a:gd name="connsiteY365" fmla="*/ 912038 h 1110686"/>
                <a:gd name="connsiteX366" fmla="*/ 6691132 w 6743060"/>
                <a:gd name="connsiteY366" fmla="*/ 1040948 h 1110686"/>
                <a:gd name="connsiteX367" fmla="*/ 6696172 w 6743060"/>
                <a:gd name="connsiteY367" fmla="*/ 1082889 h 1110686"/>
                <a:gd name="connsiteX368" fmla="*/ 6699260 w 6743060"/>
                <a:gd name="connsiteY368" fmla="*/ 1109224 h 1110686"/>
                <a:gd name="connsiteX369" fmla="*/ 6680403 w 6743060"/>
                <a:gd name="connsiteY369" fmla="*/ 1109224 h 1110686"/>
                <a:gd name="connsiteX370" fmla="*/ 6667236 w 6743060"/>
                <a:gd name="connsiteY370" fmla="*/ 998358 h 1110686"/>
                <a:gd name="connsiteX371" fmla="*/ 6659433 w 6743060"/>
                <a:gd name="connsiteY371" fmla="*/ 934634 h 1110686"/>
                <a:gd name="connsiteX372" fmla="*/ 6650005 w 6743060"/>
                <a:gd name="connsiteY372" fmla="*/ 867822 h 1110686"/>
                <a:gd name="connsiteX373" fmla="*/ 6640414 w 6743060"/>
                <a:gd name="connsiteY373" fmla="*/ 805236 h 1110686"/>
                <a:gd name="connsiteX374" fmla="*/ 6628709 w 6743060"/>
                <a:gd name="connsiteY374" fmla="*/ 736473 h 1110686"/>
                <a:gd name="connsiteX375" fmla="*/ 6606276 w 6743060"/>
                <a:gd name="connsiteY375" fmla="*/ 606913 h 1110686"/>
                <a:gd name="connsiteX376" fmla="*/ 6586769 w 6743060"/>
                <a:gd name="connsiteY376" fmla="*/ 475889 h 1110686"/>
                <a:gd name="connsiteX377" fmla="*/ 6568725 w 6743060"/>
                <a:gd name="connsiteY377" fmla="*/ 343891 h 1110686"/>
                <a:gd name="connsiteX378" fmla="*/ 6548079 w 6743060"/>
                <a:gd name="connsiteY378" fmla="*/ 214656 h 1110686"/>
                <a:gd name="connsiteX379" fmla="*/ 6544015 w 6743060"/>
                <a:gd name="connsiteY379" fmla="*/ 194498 h 1110686"/>
                <a:gd name="connsiteX380" fmla="*/ 6537188 w 6743060"/>
                <a:gd name="connsiteY380" fmla="*/ 164587 h 1110686"/>
                <a:gd name="connsiteX381" fmla="*/ 6535075 w 6743060"/>
                <a:gd name="connsiteY381" fmla="*/ 201000 h 1110686"/>
                <a:gd name="connsiteX382" fmla="*/ 6533449 w 6743060"/>
                <a:gd name="connsiteY382" fmla="*/ 236276 h 1110686"/>
                <a:gd name="connsiteX383" fmla="*/ 6532149 w 6743060"/>
                <a:gd name="connsiteY383" fmla="*/ 274478 h 1110686"/>
                <a:gd name="connsiteX384" fmla="*/ 6530848 w 6743060"/>
                <a:gd name="connsiteY384" fmla="*/ 345192 h 1110686"/>
                <a:gd name="connsiteX385" fmla="*/ 6533774 w 6743060"/>
                <a:gd name="connsiteY385" fmla="*/ 485643 h 1110686"/>
                <a:gd name="connsiteX386" fmla="*/ 6536375 w 6743060"/>
                <a:gd name="connsiteY386" fmla="*/ 525958 h 1110686"/>
                <a:gd name="connsiteX387" fmla="*/ 6536375 w 6743060"/>
                <a:gd name="connsiteY387" fmla="*/ 524657 h 1110686"/>
                <a:gd name="connsiteX388" fmla="*/ 6537838 w 6743060"/>
                <a:gd name="connsiteY388" fmla="*/ 543352 h 1110686"/>
                <a:gd name="connsiteX389" fmla="*/ 6537838 w 6743060"/>
                <a:gd name="connsiteY389" fmla="*/ 543027 h 1110686"/>
                <a:gd name="connsiteX390" fmla="*/ 6544178 w 6743060"/>
                <a:gd name="connsiteY390" fmla="*/ 611952 h 1110686"/>
                <a:gd name="connsiteX391" fmla="*/ 6553119 w 6743060"/>
                <a:gd name="connsiteY391" fmla="*/ 683316 h 1110686"/>
                <a:gd name="connsiteX392" fmla="*/ 6575715 w 6743060"/>
                <a:gd name="connsiteY392" fmla="*/ 825231 h 1110686"/>
                <a:gd name="connsiteX393" fmla="*/ 6588719 w 6743060"/>
                <a:gd name="connsiteY393" fmla="*/ 892531 h 1110686"/>
                <a:gd name="connsiteX394" fmla="*/ 6603025 w 6743060"/>
                <a:gd name="connsiteY394" fmla="*/ 962594 h 1110686"/>
                <a:gd name="connsiteX395" fmla="*/ 6606439 w 6743060"/>
                <a:gd name="connsiteY395" fmla="*/ 978525 h 1110686"/>
                <a:gd name="connsiteX396" fmla="*/ 6606439 w 6743060"/>
                <a:gd name="connsiteY396" fmla="*/ 978525 h 1110686"/>
                <a:gd name="connsiteX397" fmla="*/ 6609852 w 6743060"/>
                <a:gd name="connsiteY397" fmla="*/ 994294 h 1110686"/>
                <a:gd name="connsiteX398" fmla="*/ 6609527 w 6743060"/>
                <a:gd name="connsiteY398" fmla="*/ 993156 h 1110686"/>
                <a:gd name="connsiteX399" fmla="*/ 6635374 w 6743060"/>
                <a:gd name="connsiteY399" fmla="*/ 1109224 h 1110686"/>
                <a:gd name="connsiteX400" fmla="*/ 6616680 w 6743060"/>
                <a:gd name="connsiteY400" fmla="*/ 1109224 h 1110686"/>
                <a:gd name="connsiteX401" fmla="*/ 6603512 w 6743060"/>
                <a:gd name="connsiteY401" fmla="*/ 1050702 h 1110686"/>
                <a:gd name="connsiteX402" fmla="*/ 6588232 w 6743060"/>
                <a:gd name="connsiteY402" fmla="*/ 981288 h 1110686"/>
                <a:gd name="connsiteX403" fmla="*/ 6588232 w 6743060"/>
                <a:gd name="connsiteY403" fmla="*/ 981776 h 1110686"/>
                <a:gd name="connsiteX404" fmla="*/ 6574414 w 6743060"/>
                <a:gd name="connsiteY404" fmla="*/ 914477 h 1110686"/>
                <a:gd name="connsiteX405" fmla="*/ 6560759 w 6743060"/>
                <a:gd name="connsiteY405" fmla="*/ 845389 h 1110686"/>
                <a:gd name="connsiteX406" fmla="*/ 6537351 w 6743060"/>
                <a:gd name="connsiteY406" fmla="*/ 703961 h 1110686"/>
                <a:gd name="connsiteX407" fmla="*/ 6527922 w 6743060"/>
                <a:gd name="connsiteY407" fmla="*/ 633898 h 1110686"/>
                <a:gd name="connsiteX408" fmla="*/ 6520769 w 6743060"/>
                <a:gd name="connsiteY408" fmla="*/ 562859 h 1110686"/>
                <a:gd name="connsiteX409" fmla="*/ 6519144 w 6743060"/>
                <a:gd name="connsiteY409" fmla="*/ 544002 h 1110686"/>
                <a:gd name="connsiteX410" fmla="*/ 6519144 w 6743060"/>
                <a:gd name="connsiteY410" fmla="*/ 544002 h 1110686"/>
                <a:gd name="connsiteX411" fmla="*/ 6517843 w 6743060"/>
                <a:gd name="connsiteY411" fmla="*/ 526934 h 1110686"/>
                <a:gd name="connsiteX412" fmla="*/ 6517843 w 6743060"/>
                <a:gd name="connsiteY412" fmla="*/ 528234 h 1110686"/>
                <a:gd name="connsiteX413" fmla="*/ 6511829 w 6743060"/>
                <a:gd name="connsiteY413" fmla="*/ 384368 h 1110686"/>
                <a:gd name="connsiteX414" fmla="*/ 6512479 w 6743060"/>
                <a:gd name="connsiteY414" fmla="*/ 315606 h 1110686"/>
                <a:gd name="connsiteX415" fmla="*/ 6514592 w 6743060"/>
                <a:gd name="connsiteY415" fmla="*/ 240665 h 1110686"/>
                <a:gd name="connsiteX416" fmla="*/ 6515730 w 6743060"/>
                <a:gd name="connsiteY416" fmla="*/ 215144 h 1110686"/>
                <a:gd name="connsiteX417" fmla="*/ 6515730 w 6743060"/>
                <a:gd name="connsiteY417" fmla="*/ 212705 h 1110686"/>
                <a:gd name="connsiteX418" fmla="*/ 6515893 w 6743060"/>
                <a:gd name="connsiteY418" fmla="*/ 209291 h 1110686"/>
                <a:gd name="connsiteX419" fmla="*/ 6515893 w 6743060"/>
                <a:gd name="connsiteY419" fmla="*/ 210429 h 1110686"/>
                <a:gd name="connsiteX420" fmla="*/ 6516055 w 6743060"/>
                <a:gd name="connsiteY420" fmla="*/ 205878 h 1110686"/>
                <a:gd name="connsiteX421" fmla="*/ 6516055 w 6743060"/>
                <a:gd name="connsiteY421" fmla="*/ 203114 h 1110686"/>
                <a:gd name="connsiteX422" fmla="*/ 6516055 w 6743060"/>
                <a:gd name="connsiteY422" fmla="*/ 204252 h 1110686"/>
                <a:gd name="connsiteX423" fmla="*/ 6519957 w 6743060"/>
                <a:gd name="connsiteY423" fmla="*/ 145893 h 1110686"/>
                <a:gd name="connsiteX424" fmla="*/ 6522558 w 6743060"/>
                <a:gd name="connsiteY424" fmla="*/ 117282 h 1110686"/>
                <a:gd name="connsiteX425" fmla="*/ 6524021 w 6743060"/>
                <a:gd name="connsiteY425" fmla="*/ 103464 h 1110686"/>
                <a:gd name="connsiteX426" fmla="*/ 6525321 w 6743060"/>
                <a:gd name="connsiteY426" fmla="*/ 93549 h 1110686"/>
                <a:gd name="connsiteX427" fmla="*/ 6534912 w 6743060"/>
                <a:gd name="connsiteY427" fmla="*/ 85908 h 1110686"/>
                <a:gd name="connsiteX428" fmla="*/ 6536375 w 6743060"/>
                <a:gd name="connsiteY428" fmla="*/ 86233 h 1110686"/>
                <a:gd name="connsiteX429" fmla="*/ 6542390 w 6743060"/>
                <a:gd name="connsiteY429" fmla="*/ 82495 h 1110686"/>
                <a:gd name="connsiteX430" fmla="*/ 6551656 w 6743060"/>
                <a:gd name="connsiteY430" fmla="*/ 87534 h 1110686"/>
                <a:gd name="connsiteX431" fmla="*/ 6554257 w 6743060"/>
                <a:gd name="connsiteY431" fmla="*/ 91435 h 1110686"/>
                <a:gd name="connsiteX432" fmla="*/ 6553607 w 6743060"/>
                <a:gd name="connsiteY432" fmla="*/ 90460 h 1110686"/>
                <a:gd name="connsiteX433" fmla="*/ 6572951 w 6743060"/>
                <a:gd name="connsiteY433" fmla="*/ 117770 h 1110686"/>
                <a:gd name="connsiteX434" fmla="*/ 6590670 w 6743060"/>
                <a:gd name="connsiteY434" fmla="*/ 147193 h 1110686"/>
                <a:gd name="connsiteX435" fmla="*/ 6620581 w 6743060"/>
                <a:gd name="connsiteY435" fmla="*/ 210592 h 1110686"/>
                <a:gd name="connsiteX436" fmla="*/ 6642039 w 6743060"/>
                <a:gd name="connsiteY436" fmla="*/ 277567 h 1110686"/>
                <a:gd name="connsiteX437" fmla="*/ 6659108 w 6743060"/>
                <a:gd name="connsiteY437" fmla="*/ 343728 h 1110686"/>
                <a:gd name="connsiteX438" fmla="*/ 6674389 w 6743060"/>
                <a:gd name="connsiteY438" fmla="*/ 411516 h 1110686"/>
                <a:gd name="connsiteX439" fmla="*/ 6687393 w 6743060"/>
                <a:gd name="connsiteY439" fmla="*/ 480279 h 1110686"/>
                <a:gd name="connsiteX440" fmla="*/ 6710477 w 6743060"/>
                <a:gd name="connsiteY440" fmla="*/ 619268 h 1110686"/>
                <a:gd name="connsiteX441" fmla="*/ 6719743 w 6743060"/>
                <a:gd name="connsiteY441" fmla="*/ 687868 h 1110686"/>
                <a:gd name="connsiteX442" fmla="*/ 6727221 w 6743060"/>
                <a:gd name="connsiteY442" fmla="*/ 756143 h 1110686"/>
                <a:gd name="connsiteX443" fmla="*/ 6730309 w 6743060"/>
                <a:gd name="connsiteY443" fmla="*/ 790931 h 1110686"/>
                <a:gd name="connsiteX444" fmla="*/ 6730309 w 6743060"/>
                <a:gd name="connsiteY444" fmla="*/ 789631 h 1110686"/>
                <a:gd name="connsiteX445" fmla="*/ 6730634 w 6743060"/>
                <a:gd name="connsiteY445" fmla="*/ 794344 h 1110686"/>
                <a:gd name="connsiteX446" fmla="*/ 6730634 w 6743060"/>
                <a:gd name="connsiteY446" fmla="*/ 793044 h 1110686"/>
                <a:gd name="connsiteX447" fmla="*/ 6735674 w 6743060"/>
                <a:gd name="connsiteY447" fmla="*/ 864408 h 1110686"/>
                <a:gd name="connsiteX448" fmla="*/ 6739738 w 6743060"/>
                <a:gd name="connsiteY448" fmla="*/ 933171 h 1110686"/>
                <a:gd name="connsiteX449" fmla="*/ 6741851 w 6743060"/>
                <a:gd name="connsiteY449" fmla="*/ 1000308 h 1110686"/>
                <a:gd name="connsiteX450" fmla="*/ 6742989 w 6743060"/>
                <a:gd name="connsiteY450" fmla="*/ 1070209 h 1110686"/>
                <a:gd name="connsiteX451" fmla="*/ 6742989 w 6743060"/>
                <a:gd name="connsiteY451" fmla="*/ 1109224 h 1110686"/>
                <a:gd name="connsiteX452" fmla="*/ 6724132 w 6743060"/>
                <a:gd name="connsiteY452" fmla="*/ 1109224 h 1110686"/>
                <a:gd name="connsiteX453" fmla="*/ 451429 w 6743060"/>
                <a:gd name="connsiteY453" fmla="*/ 1109386 h 1110686"/>
                <a:gd name="connsiteX454" fmla="*/ 458582 w 6743060"/>
                <a:gd name="connsiteY454" fmla="*/ 1101096 h 1110686"/>
                <a:gd name="connsiteX455" fmla="*/ 552541 w 6743060"/>
                <a:gd name="connsiteY455" fmla="*/ 995106 h 1110686"/>
                <a:gd name="connsiteX456" fmla="*/ 569285 w 6743060"/>
                <a:gd name="connsiteY456" fmla="*/ 975599 h 1110686"/>
                <a:gd name="connsiteX457" fmla="*/ 569285 w 6743060"/>
                <a:gd name="connsiteY457" fmla="*/ 975599 h 1110686"/>
                <a:gd name="connsiteX458" fmla="*/ 569935 w 6743060"/>
                <a:gd name="connsiteY458" fmla="*/ 974786 h 1110686"/>
                <a:gd name="connsiteX459" fmla="*/ 569448 w 6743060"/>
                <a:gd name="connsiteY459" fmla="*/ 975437 h 1110686"/>
                <a:gd name="connsiteX460" fmla="*/ 613176 w 6743060"/>
                <a:gd name="connsiteY460" fmla="*/ 919679 h 1110686"/>
                <a:gd name="connsiteX461" fmla="*/ 653004 w 6743060"/>
                <a:gd name="connsiteY461" fmla="*/ 865384 h 1110686"/>
                <a:gd name="connsiteX462" fmla="*/ 694131 w 6743060"/>
                <a:gd name="connsiteY462" fmla="*/ 804911 h 1110686"/>
                <a:gd name="connsiteX463" fmla="*/ 693481 w 6743060"/>
                <a:gd name="connsiteY463" fmla="*/ 805887 h 1110686"/>
                <a:gd name="connsiteX464" fmla="*/ 763057 w 6743060"/>
                <a:gd name="connsiteY464" fmla="*/ 687380 h 1110686"/>
                <a:gd name="connsiteX465" fmla="*/ 795894 w 6743060"/>
                <a:gd name="connsiteY465" fmla="*/ 626745 h 1110686"/>
                <a:gd name="connsiteX466" fmla="*/ 827756 w 6743060"/>
                <a:gd name="connsiteY466" fmla="*/ 563997 h 1110686"/>
                <a:gd name="connsiteX467" fmla="*/ 835884 w 6743060"/>
                <a:gd name="connsiteY467" fmla="*/ 547254 h 1110686"/>
                <a:gd name="connsiteX468" fmla="*/ 835884 w 6743060"/>
                <a:gd name="connsiteY468" fmla="*/ 547741 h 1110686"/>
                <a:gd name="connsiteX469" fmla="*/ 849539 w 6743060"/>
                <a:gd name="connsiteY469" fmla="*/ 517668 h 1110686"/>
                <a:gd name="connsiteX470" fmla="*/ 864006 w 6743060"/>
                <a:gd name="connsiteY470" fmla="*/ 484180 h 1110686"/>
                <a:gd name="connsiteX471" fmla="*/ 890991 w 6743060"/>
                <a:gd name="connsiteY471" fmla="*/ 418993 h 1110686"/>
                <a:gd name="connsiteX472" fmla="*/ 909198 w 6743060"/>
                <a:gd name="connsiteY472" fmla="*/ 372502 h 1110686"/>
                <a:gd name="connsiteX473" fmla="*/ 925129 w 6743060"/>
                <a:gd name="connsiteY473" fmla="*/ 327472 h 1110686"/>
                <a:gd name="connsiteX474" fmla="*/ 924966 w 6743060"/>
                <a:gd name="connsiteY474" fmla="*/ 328285 h 1110686"/>
                <a:gd name="connsiteX475" fmla="*/ 925292 w 6743060"/>
                <a:gd name="connsiteY475" fmla="*/ 327310 h 1110686"/>
                <a:gd name="connsiteX476" fmla="*/ 925292 w 6743060"/>
                <a:gd name="connsiteY476" fmla="*/ 327310 h 1110686"/>
                <a:gd name="connsiteX477" fmla="*/ 943661 w 6743060"/>
                <a:gd name="connsiteY477" fmla="*/ 266838 h 1110686"/>
                <a:gd name="connsiteX478" fmla="*/ 952764 w 6743060"/>
                <a:gd name="connsiteY478" fmla="*/ 232537 h 1110686"/>
                <a:gd name="connsiteX479" fmla="*/ 959592 w 6743060"/>
                <a:gd name="connsiteY479" fmla="*/ 201814 h 1110686"/>
                <a:gd name="connsiteX480" fmla="*/ 961542 w 6743060"/>
                <a:gd name="connsiteY480" fmla="*/ 189459 h 1110686"/>
                <a:gd name="connsiteX481" fmla="*/ 956828 w 6743060"/>
                <a:gd name="connsiteY481" fmla="*/ 198725 h 1110686"/>
                <a:gd name="connsiteX482" fmla="*/ 923503 w 6743060"/>
                <a:gd name="connsiteY482" fmla="*/ 261960 h 1110686"/>
                <a:gd name="connsiteX483" fmla="*/ 856204 w 6743060"/>
                <a:gd name="connsiteY483" fmla="*/ 385019 h 1110686"/>
                <a:gd name="connsiteX484" fmla="*/ 786465 w 6743060"/>
                <a:gd name="connsiteY484" fmla="*/ 506451 h 1110686"/>
                <a:gd name="connsiteX485" fmla="*/ 719653 w 6743060"/>
                <a:gd name="connsiteY485" fmla="*/ 626257 h 1110686"/>
                <a:gd name="connsiteX486" fmla="*/ 650077 w 6743060"/>
                <a:gd name="connsiteY486" fmla="*/ 749316 h 1110686"/>
                <a:gd name="connsiteX487" fmla="*/ 614314 w 6743060"/>
                <a:gd name="connsiteY487" fmla="*/ 809137 h 1110686"/>
                <a:gd name="connsiteX488" fmla="*/ 575137 w 6743060"/>
                <a:gd name="connsiteY488" fmla="*/ 868147 h 1110686"/>
                <a:gd name="connsiteX489" fmla="*/ 493695 w 6743060"/>
                <a:gd name="connsiteY489" fmla="*/ 982102 h 1110686"/>
                <a:gd name="connsiteX490" fmla="*/ 414365 w 6743060"/>
                <a:gd name="connsiteY490" fmla="*/ 1097519 h 1110686"/>
                <a:gd name="connsiteX491" fmla="*/ 406725 w 6743060"/>
                <a:gd name="connsiteY491" fmla="*/ 1109061 h 1110686"/>
                <a:gd name="connsiteX492" fmla="*/ 384292 w 6743060"/>
                <a:gd name="connsiteY492" fmla="*/ 1109061 h 1110686"/>
                <a:gd name="connsiteX493" fmla="*/ 410301 w 6743060"/>
                <a:gd name="connsiteY493" fmla="*/ 1070047 h 1110686"/>
                <a:gd name="connsiteX494" fmla="*/ 490118 w 6743060"/>
                <a:gd name="connsiteY494" fmla="*/ 955441 h 1110686"/>
                <a:gd name="connsiteX495" fmla="*/ 571561 w 6743060"/>
                <a:gd name="connsiteY495" fmla="*/ 841000 h 1110686"/>
                <a:gd name="connsiteX496" fmla="*/ 591231 w 6743060"/>
                <a:gd name="connsiteY496" fmla="*/ 811088 h 1110686"/>
                <a:gd name="connsiteX497" fmla="*/ 590905 w 6743060"/>
                <a:gd name="connsiteY497" fmla="*/ 811576 h 1110686"/>
                <a:gd name="connsiteX498" fmla="*/ 591231 w 6743060"/>
                <a:gd name="connsiteY498" fmla="*/ 811088 h 1110686"/>
                <a:gd name="connsiteX499" fmla="*/ 591556 w 6743060"/>
                <a:gd name="connsiteY499" fmla="*/ 810600 h 1110686"/>
                <a:gd name="connsiteX500" fmla="*/ 591231 w 6743060"/>
                <a:gd name="connsiteY500" fmla="*/ 811088 h 1110686"/>
                <a:gd name="connsiteX501" fmla="*/ 626669 w 6743060"/>
                <a:gd name="connsiteY501" fmla="*/ 752567 h 1110686"/>
                <a:gd name="connsiteX502" fmla="*/ 661132 w 6743060"/>
                <a:gd name="connsiteY502" fmla="*/ 692095 h 1110686"/>
                <a:gd name="connsiteX503" fmla="*/ 729407 w 6743060"/>
                <a:gd name="connsiteY503" fmla="*/ 570012 h 1110686"/>
                <a:gd name="connsiteX504" fmla="*/ 801258 w 6743060"/>
                <a:gd name="connsiteY504" fmla="*/ 443540 h 1110686"/>
                <a:gd name="connsiteX505" fmla="*/ 868883 w 6743060"/>
                <a:gd name="connsiteY505" fmla="*/ 323734 h 1110686"/>
                <a:gd name="connsiteX506" fmla="*/ 935533 w 6743060"/>
                <a:gd name="connsiteY506" fmla="*/ 199700 h 1110686"/>
                <a:gd name="connsiteX507" fmla="*/ 955690 w 6743060"/>
                <a:gd name="connsiteY507" fmla="*/ 160686 h 1110686"/>
                <a:gd name="connsiteX508" fmla="*/ 965606 w 6743060"/>
                <a:gd name="connsiteY508" fmla="*/ 142154 h 1110686"/>
                <a:gd name="connsiteX509" fmla="*/ 966257 w 6743060"/>
                <a:gd name="connsiteY509" fmla="*/ 140854 h 1110686"/>
                <a:gd name="connsiteX510" fmla="*/ 966257 w 6743060"/>
                <a:gd name="connsiteY510" fmla="*/ 140854 h 1110686"/>
                <a:gd name="connsiteX511" fmla="*/ 952764 w 6743060"/>
                <a:gd name="connsiteY511" fmla="*/ 152395 h 1110686"/>
                <a:gd name="connsiteX512" fmla="*/ 905297 w 6743060"/>
                <a:gd name="connsiteY512" fmla="*/ 203927 h 1110686"/>
                <a:gd name="connsiteX513" fmla="*/ 905784 w 6743060"/>
                <a:gd name="connsiteY513" fmla="*/ 203277 h 1110686"/>
                <a:gd name="connsiteX514" fmla="*/ 822229 w 6743060"/>
                <a:gd name="connsiteY514" fmla="*/ 312680 h 1110686"/>
                <a:gd name="connsiteX515" fmla="*/ 739811 w 6743060"/>
                <a:gd name="connsiteY515" fmla="*/ 423057 h 1110686"/>
                <a:gd name="connsiteX516" fmla="*/ 697382 w 6743060"/>
                <a:gd name="connsiteY516" fmla="*/ 478166 h 1110686"/>
                <a:gd name="connsiteX517" fmla="*/ 656092 w 6743060"/>
                <a:gd name="connsiteY517" fmla="*/ 533599 h 1110686"/>
                <a:gd name="connsiteX518" fmla="*/ 597571 w 6743060"/>
                <a:gd name="connsiteY518" fmla="*/ 620731 h 1110686"/>
                <a:gd name="connsiteX519" fmla="*/ 598221 w 6743060"/>
                <a:gd name="connsiteY519" fmla="*/ 619755 h 1110686"/>
                <a:gd name="connsiteX520" fmla="*/ 560344 w 6743060"/>
                <a:gd name="connsiteY520" fmla="*/ 680715 h 1110686"/>
                <a:gd name="connsiteX521" fmla="*/ 526207 w 6743060"/>
                <a:gd name="connsiteY521" fmla="*/ 738749 h 1110686"/>
                <a:gd name="connsiteX522" fmla="*/ 491094 w 6743060"/>
                <a:gd name="connsiteY522" fmla="*/ 800360 h 1110686"/>
                <a:gd name="connsiteX523" fmla="*/ 459232 w 6743060"/>
                <a:gd name="connsiteY523" fmla="*/ 858393 h 1110686"/>
                <a:gd name="connsiteX524" fmla="*/ 396972 w 6743060"/>
                <a:gd name="connsiteY524" fmla="*/ 980639 h 1110686"/>
                <a:gd name="connsiteX525" fmla="*/ 363972 w 6743060"/>
                <a:gd name="connsiteY525" fmla="*/ 1046638 h 1110686"/>
                <a:gd name="connsiteX526" fmla="*/ 336987 w 6743060"/>
                <a:gd name="connsiteY526" fmla="*/ 1109061 h 1110686"/>
                <a:gd name="connsiteX527" fmla="*/ 317480 w 6743060"/>
                <a:gd name="connsiteY527" fmla="*/ 1109061 h 1110686"/>
                <a:gd name="connsiteX528" fmla="*/ 320081 w 6743060"/>
                <a:gd name="connsiteY528" fmla="*/ 1102233 h 1110686"/>
                <a:gd name="connsiteX529" fmla="*/ 332923 w 6743060"/>
                <a:gd name="connsiteY529" fmla="*/ 1071510 h 1110686"/>
                <a:gd name="connsiteX530" fmla="*/ 347553 w 6743060"/>
                <a:gd name="connsiteY530" fmla="*/ 1038835 h 1110686"/>
                <a:gd name="connsiteX531" fmla="*/ 377789 w 6743060"/>
                <a:gd name="connsiteY531" fmla="*/ 978363 h 1110686"/>
                <a:gd name="connsiteX532" fmla="*/ 408676 w 6743060"/>
                <a:gd name="connsiteY532" fmla="*/ 917078 h 1110686"/>
                <a:gd name="connsiteX533" fmla="*/ 439725 w 6743060"/>
                <a:gd name="connsiteY533" fmla="*/ 856443 h 1110686"/>
                <a:gd name="connsiteX534" fmla="*/ 473700 w 6743060"/>
                <a:gd name="connsiteY534" fmla="*/ 794344 h 1110686"/>
                <a:gd name="connsiteX535" fmla="*/ 542950 w 6743060"/>
                <a:gd name="connsiteY535" fmla="*/ 674863 h 1110686"/>
                <a:gd name="connsiteX536" fmla="*/ 618378 w 6743060"/>
                <a:gd name="connsiteY536" fmla="*/ 556520 h 1110686"/>
                <a:gd name="connsiteX537" fmla="*/ 656580 w 6743060"/>
                <a:gd name="connsiteY537" fmla="*/ 502224 h 1110686"/>
                <a:gd name="connsiteX538" fmla="*/ 698845 w 6743060"/>
                <a:gd name="connsiteY538" fmla="*/ 446792 h 1110686"/>
                <a:gd name="connsiteX539" fmla="*/ 784352 w 6743060"/>
                <a:gd name="connsiteY539" fmla="*/ 333812 h 1110686"/>
                <a:gd name="connsiteX540" fmla="*/ 865144 w 6743060"/>
                <a:gd name="connsiteY540" fmla="*/ 225222 h 1110686"/>
                <a:gd name="connsiteX541" fmla="*/ 909686 w 6743060"/>
                <a:gd name="connsiteY541" fmla="*/ 171252 h 1110686"/>
                <a:gd name="connsiteX542" fmla="*/ 932607 w 6743060"/>
                <a:gd name="connsiteY542" fmla="*/ 147031 h 1110686"/>
                <a:gd name="connsiteX543" fmla="*/ 957641 w 6743060"/>
                <a:gd name="connsiteY543" fmla="*/ 125085 h 1110686"/>
                <a:gd name="connsiteX544" fmla="*/ 965119 w 6743060"/>
                <a:gd name="connsiteY544" fmla="*/ 120208 h 1110686"/>
                <a:gd name="connsiteX545" fmla="*/ 976498 w 6743060"/>
                <a:gd name="connsiteY545" fmla="*/ 122159 h 1110686"/>
                <a:gd name="connsiteX546" fmla="*/ 977961 w 6743060"/>
                <a:gd name="connsiteY546" fmla="*/ 124922 h 1110686"/>
                <a:gd name="connsiteX547" fmla="*/ 986902 w 6743060"/>
                <a:gd name="connsiteY547" fmla="*/ 125736 h 1110686"/>
                <a:gd name="connsiteX548" fmla="*/ 988853 w 6743060"/>
                <a:gd name="connsiteY548" fmla="*/ 137928 h 1110686"/>
                <a:gd name="connsiteX549" fmla="*/ 987877 w 6743060"/>
                <a:gd name="connsiteY549" fmla="*/ 139391 h 1110686"/>
                <a:gd name="connsiteX550" fmla="*/ 983651 w 6743060"/>
                <a:gd name="connsiteY550" fmla="*/ 146543 h 1110686"/>
                <a:gd name="connsiteX551" fmla="*/ 982350 w 6743060"/>
                <a:gd name="connsiteY551" fmla="*/ 163775 h 1110686"/>
                <a:gd name="connsiteX552" fmla="*/ 977798 w 6743060"/>
                <a:gd name="connsiteY552" fmla="*/ 199213 h 1110686"/>
                <a:gd name="connsiteX553" fmla="*/ 961868 w 6743060"/>
                <a:gd name="connsiteY553" fmla="*/ 267488 h 1110686"/>
                <a:gd name="connsiteX554" fmla="*/ 941873 w 6743060"/>
                <a:gd name="connsiteY554" fmla="*/ 333975 h 1110686"/>
                <a:gd name="connsiteX555" fmla="*/ 930819 w 6743060"/>
                <a:gd name="connsiteY555" fmla="*/ 365999 h 1110686"/>
                <a:gd name="connsiteX556" fmla="*/ 918464 w 6743060"/>
                <a:gd name="connsiteY556" fmla="*/ 398673 h 1110686"/>
                <a:gd name="connsiteX557" fmla="*/ 892292 w 6743060"/>
                <a:gd name="connsiteY557" fmla="*/ 463535 h 1110686"/>
                <a:gd name="connsiteX558" fmla="*/ 865469 w 6743060"/>
                <a:gd name="connsiteY558" fmla="*/ 526934 h 1110686"/>
                <a:gd name="connsiteX559" fmla="*/ 834745 w 6743060"/>
                <a:gd name="connsiteY559" fmla="*/ 591470 h 1110686"/>
                <a:gd name="connsiteX560" fmla="*/ 802721 w 6743060"/>
                <a:gd name="connsiteY560" fmla="*/ 653405 h 1110686"/>
                <a:gd name="connsiteX561" fmla="*/ 768096 w 6743060"/>
                <a:gd name="connsiteY561" fmla="*/ 715828 h 1110686"/>
                <a:gd name="connsiteX562" fmla="*/ 733471 w 6743060"/>
                <a:gd name="connsiteY562" fmla="*/ 775976 h 1110686"/>
                <a:gd name="connsiteX563" fmla="*/ 708437 w 6743060"/>
                <a:gd name="connsiteY563" fmla="*/ 816778 h 1110686"/>
                <a:gd name="connsiteX564" fmla="*/ 708761 w 6743060"/>
                <a:gd name="connsiteY564" fmla="*/ 816290 h 1110686"/>
                <a:gd name="connsiteX565" fmla="*/ 705185 w 6743060"/>
                <a:gd name="connsiteY565" fmla="*/ 821980 h 1110686"/>
                <a:gd name="connsiteX566" fmla="*/ 704860 w 6743060"/>
                <a:gd name="connsiteY566" fmla="*/ 822468 h 1110686"/>
                <a:gd name="connsiteX567" fmla="*/ 704535 w 6743060"/>
                <a:gd name="connsiteY567" fmla="*/ 822955 h 1110686"/>
                <a:gd name="connsiteX568" fmla="*/ 704535 w 6743060"/>
                <a:gd name="connsiteY568" fmla="*/ 823280 h 1110686"/>
                <a:gd name="connsiteX569" fmla="*/ 666333 w 6743060"/>
                <a:gd name="connsiteY569" fmla="*/ 878713 h 1110686"/>
                <a:gd name="connsiteX570" fmla="*/ 624068 w 6743060"/>
                <a:gd name="connsiteY570" fmla="*/ 936097 h 1110686"/>
                <a:gd name="connsiteX571" fmla="*/ 581152 w 6743060"/>
                <a:gd name="connsiteY571" fmla="*/ 990230 h 1110686"/>
                <a:gd name="connsiteX572" fmla="*/ 534335 w 6743060"/>
                <a:gd name="connsiteY572" fmla="*/ 1043549 h 1110686"/>
                <a:gd name="connsiteX573" fmla="*/ 488330 w 6743060"/>
                <a:gd name="connsiteY573" fmla="*/ 1095243 h 1110686"/>
                <a:gd name="connsiteX574" fmla="*/ 476138 w 6743060"/>
                <a:gd name="connsiteY574" fmla="*/ 1109061 h 1110686"/>
                <a:gd name="connsiteX575" fmla="*/ 451429 w 6743060"/>
                <a:gd name="connsiteY575" fmla="*/ 1109061 h 1110686"/>
                <a:gd name="connsiteX576" fmla="*/ 169225 w 6743060"/>
                <a:gd name="connsiteY576" fmla="*/ 1109386 h 1110686"/>
                <a:gd name="connsiteX577" fmla="*/ 188082 w 6743060"/>
                <a:gd name="connsiteY577" fmla="*/ 1109386 h 1110686"/>
                <a:gd name="connsiteX578" fmla="*/ 180929 w 6743060"/>
                <a:gd name="connsiteY578" fmla="*/ 1084189 h 1110686"/>
                <a:gd name="connsiteX579" fmla="*/ 164673 w 6743060"/>
                <a:gd name="connsiteY579" fmla="*/ 1021766 h 1110686"/>
                <a:gd name="connsiteX580" fmla="*/ 146466 w 6743060"/>
                <a:gd name="connsiteY580" fmla="*/ 950077 h 1110686"/>
                <a:gd name="connsiteX581" fmla="*/ 129723 w 6743060"/>
                <a:gd name="connsiteY581" fmla="*/ 882452 h 1110686"/>
                <a:gd name="connsiteX582" fmla="*/ 97373 w 6743060"/>
                <a:gd name="connsiteY582" fmla="*/ 741838 h 1110686"/>
                <a:gd name="connsiteX583" fmla="*/ 65024 w 6743060"/>
                <a:gd name="connsiteY583" fmla="*/ 598460 h 1110686"/>
                <a:gd name="connsiteX584" fmla="*/ 65349 w 6743060"/>
                <a:gd name="connsiteY584" fmla="*/ 599598 h 1110686"/>
                <a:gd name="connsiteX585" fmla="*/ 63236 w 6743060"/>
                <a:gd name="connsiteY585" fmla="*/ 589844 h 1110686"/>
                <a:gd name="connsiteX586" fmla="*/ 39177 w 6743060"/>
                <a:gd name="connsiteY586" fmla="*/ 450043 h 1110686"/>
                <a:gd name="connsiteX587" fmla="*/ 23896 w 6743060"/>
                <a:gd name="connsiteY587" fmla="*/ 304389 h 1110686"/>
                <a:gd name="connsiteX588" fmla="*/ 23896 w 6743060"/>
                <a:gd name="connsiteY588" fmla="*/ 305201 h 1110686"/>
                <a:gd name="connsiteX589" fmla="*/ 21620 w 6743060"/>
                <a:gd name="connsiteY589" fmla="*/ 266675 h 1110686"/>
                <a:gd name="connsiteX590" fmla="*/ 18369 w 6743060"/>
                <a:gd name="connsiteY590" fmla="*/ 194824 h 1110686"/>
                <a:gd name="connsiteX591" fmla="*/ 17882 w 6743060"/>
                <a:gd name="connsiteY591" fmla="*/ 159548 h 1110686"/>
                <a:gd name="connsiteX592" fmla="*/ 19019 w 6743060"/>
                <a:gd name="connsiteY592" fmla="*/ 124110 h 1110686"/>
                <a:gd name="connsiteX593" fmla="*/ 24709 w 6743060"/>
                <a:gd name="connsiteY593" fmla="*/ 57135 h 1110686"/>
                <a:gd name="connsiteX594" fmla="*/ 27310 w 6743060"/>
                <a:gd name="connsiteY594" fmla="*/ 67539 h 1110686"/>
                <a:gd name="connsiteX595" fmla="*/ 40965 w 6743060"/>
                <a:gd name="connsiteY595" fmla="*/ 126873 h 1110686"/>
                <a:gd name="connsiteX596" fmla="*/ 40965 w 6743060"/>
                <a:gd name="connsiteY596" fmla="*/ 126873 h 1110686"/>
                <a:gd name="connsiteX597" fmla="*/ 42103 w 6743060"/>
                <a:gd name="connsiteY597" fmla="*/ 131588 h 1110686"/>
                <a:gd name="connsiteX598" fmla="*/ 71851 w 6743060"/>
                <a:gd name="connsiteY598" fmla="*/ 276753 h 1110686"/>
                <a:gd name="connsiteX599" fmla="*/ 99324 w 6743060"/>
                <a:gd name="connsiteY599" fmla="*/ 422082 h 1110686"/>
                <a:gd name="connsiteX600" fmla="*/ 121757 w 6743060"/>
                <a:gd name="connsiteY600" fmla="*/ 566598 h 1110686"/>
                <a:gd name="connsiteX601" fmla="*/ 146954 w 6743060"/>
                <a:gd name="connsiteY601" fmla="*/ 717291 h 1110686"/>
                <a:gd name="connsiteX602" fmla="*/ 171501 w 6743060"/>
                <a:gd name="connsiteY602" fmla="*/ 859531 h 1110686"/>
                <a:gd name="connsiteX603" fmla="*/ 182230 w 6743060"/>
                <a:gd name="connsiteY603" fmla="*/ 931220 h 1110686"/>
                <a:gd name="connsiteX604" fmla="*/ 190845 w 6743060"/>
                <a:gd name="connsiteY604" fmla="*/ 1003885 h 1110686"/>
                <a:gd name="connsiteX605" fmla="*/ 202062 w 6743060"/>
                <a:gd name="connsiteY605" fmla="*/ 1109386 h 1110686"/>
                <a:gd name="connsiteX606" fmla="*/ 220269 w 6743060"/>
                <a:gd name="connsiteY606" fmla="*/ 1109386 h 1110686"/>
                <a:gd name="connsiteX607" fmla="*/ 211653 w 6743060"/>
                <a:gd name="connsiteY607" fmla="*/ 1026968 h 1110686"/>
                <a:gd name="connsiteX608" fmla="*/ 193609 w 6743060"/>
                <a:gd name="connsiteY608" fmla="*/ 883265 h 1110686"/>
                <a:gd name="connsiteX609" fmla="*/ 168900 w 6743060"/>
                <a:gd name="connsiteY609" fmla="*/ 737286 h 1110686"/>
                <a:gd name="connsiteX610" fmla="*/ 143866 w 6743060"/>
                <a:gd name="connsiteY610" fmla="*/ 591470 h 1110686"/>
                <a:gd name="connsiteX611" fmla="*/ 121595 w 6743060"/>
                <a:gd name="connsiteY611" fmla="*/ 446629 h 1110686"/>
                <a:gd name="connsiteX612" fmla="*/ 94772 w 6743060"/>
                <a:gd name="connsiteY612" fmla="*/ 299837 h 1110686"/>
                <a:gd name="connsiteX613" fmla="*/ 65674 w 6743060"/>
                <a:gd name="connsiteY613" fmla="*/ 156134 h 1110686"/>
                <a:gd name="connsiteX614" fmla="*/ 49418 w 6743060"/>
                <a:gd name="connsiteY614" fmla="*/ 82169 h 1110686"/>
                <a:gd name="connsiteX615" fmla="*/ 40640 w 6743060"/>
                <a:gd name="connsiteY615" fmla="*/ 46081 h 1110686"/>
                <a:gd name="connsiteX616" fmla="*/ 30886 w 6743060"/>
                <a:gd name="connsiteY616" fmla="*/ 12919 h 1110686"/>
                <a:gd name="connsiteX617" fmla="*/ 30399 w 6743060"/>
                <a:gd name="connsiteY617" fmla="*/ 10480 h 1110686"/>
                <a:gd name="connsiteX618" fmla="*/ 30399 w 6743060"/>
                <a:gd name="connsiteY618" fmla="*/ 9830 h 1110686"/>
                <a:gd name="connsiteX619" fmla="*/ 22758 w 6743060"/>
                <a:gd name="connsiteY619" fmla="*/ 77 h 1110686"/>
                <a:gd name="connsiteX620" fmla="*/ 13005 w 6743060"/>
                <a:gd name="connsiteY620" fmla="*/ 7717 h 1110686"/>
                <a:gd name="connsiteX621" fmla="*/ 15118 w 6743060"/>
                <a:gd name="connsiteY621" fmla="*/ 22998 h 1110686"/>
                <a:gd name="connsiteX622" fmla="*/ 15606 w 6743060"/>
                <a:gd name="connsiteY622" fmla="*/ 24785 h 1110686"/>
                <a:gd name="connsiteX623" fmla="*/ 10241 w 6743060"/>
                <a:gd name="connsiteY623" fmla="*/ 35677 h 1110686"/>
                <a:gd name="connsiteX624" fmla="*/ 7315 w 6743060"/>
                <a:gd name="connsiteY624" fmla="*/ 53396 h 1110686"/>
                <a:gd name="connsiteX625" fmla="*/ 3576 w 6743060"/>
                <a:gd name="connsiteY625" fmla="*/ 87208 h 1110686"/>
                <a:gd name="connsiteX626" fmla="*/ 0 w 6743060"/>
                <a:gd name="connsiteY626" fmla="*/ 160686 h 1110686"/>
                <a:gd name="connsiteX627" fmla="*/ 1788 w 6743060"/>
                <a:gd name="connsiteY627" fmla="*/ 230099 h 1110686"/>
                <a:gd name="connsiteX628" fmla="*/ 6015 w 6743060"/>
                <a:gd name="connsiteY628" fmla="*/ 305364 h 1110686"/>
                <a:gd name="connsiteX629" fmla="*/ 12842 w 6743060"/>
                <a:gd name="connsiteY629" fmla="*/ 378029 h 1110686"/>
                <a:gd name="connsiteX630" fmla="*/ 21295 w 6743060"/>
                <a:gd name="connsiteY630" fmla="*/ 450530 h 1110686"/>
                <a:gd name="connsiteX631" fmla="*/ 45029 w 6743060"/>
                <a:gd name="connsiteY631" fmla="*/ 590007 h 1110686"/>
                <a:gd name="connsiteX632" fmla="*/ 77704 w 6743060"/>
                <a:gd name="connsiteY632" fmla="*/ 734848 h 1110686"/>
                <a:gd name="connsiteX633" fmla="*/ 110053 w 6743060"/>
                <a:gd name="connsiteY633" fmla="*/ 876112 h 1110686"/>
                <a:gd name="connsiteX634" fmla="*/ 126797 w 6743060"/>
                <a:gd name="connsiteY634" fmla="*/ 944712 h 1110686"/>
                <a:gd name="connsiteX635" fmla="*/ 144841 w 6743060"/>
                <a:gd name="connsiteY635" fmla="*/ 1014614 h 1110686"/>
                <a:gd name="connsiteX636" fmla="*/ 162722 w 6743060"/>
                <a:gd name="connsiteY636" fmla="*/ 1083539 h 1110686"/>
                <a:gd name="connsiteX637" fmla="*/ 169875 w 6743060"/>
                <a:gd name="connsiteY637" fmla="*/ 1109224 h 111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Lst>
              <a:rect l="l" t="t" r="r" b="b"/>
              <a:pathLst>
                <a:path w="6743060" h="1110686">
                  <a:moveTo>
                    <a:pt x="231323" y="1109386"/>
                  </a:moveTo>
                  <a:cubicBezTo>
                    <a:pt x="231160" y="1088091"/>
                    <a:pt x="230998" y="1066958"/>
                    <a:pt x="230673" y="1045663"/>
                  </a:cubicBezTo>
                  <a:cubicBezTo>
                    <a:pt x="230185" y="994294"/>
                    <a:pt x="229210" y="942925"/>
                    <a:pt x="226609" y="891718"/>
                  </a:cubicBezTo>
                  <a:cubicBezTo>
                    <a:pt x="225633" y="871560"/>
                    <a:pt x="224333" y="851566"/>
                    <a:pt x="222707" y="831571"/>
                  </a:cubicBezTo>
                  <a:cubicBezTo>
                    <a:pt x="222707" y="831896"/>
                    <a:pt x="222707" y="832384"/>
                    <a:pt x="222707" y="832709"/>
                  </a:cubicBezTo>
                  <a:cubicBezTo>
                    <a:pt x="218481" y="781828"/>
                    <a:pt x="213604" y="730946"/>
                    <a:pt x="208564" y="680065"/>
                  </a:cubicBezTo>
                  <a:cubicBezTo>
                    <a:pt x="206126" y="655193"/>
                    <a:pt x="203362" y="630321"/>
                    <a:pt x="200599" y="605613"/>
                  </a:cubicBezTo>
                  <a:cubicBezTo>
                    <a:pt x="197835" y="579766"/>
                    <a:pt x="195072" y="553919"/>
                    <a:pt x="191496" y="528234"/>
                  </a:cubicBezTo>
                  <a:cubicBezTo>
                    <a:pt x="188082" y="503688"/>
                    <a:pt x="184180" y="479304"/>
                    <a:pt x="179629" y="455082"/>
                  </a:cubicBezTo>
                  <a:cubicBezTo>
                    <a:pt x="174752" y="429072"/>
                    <a:pt x="169387" y="403063"/>
                    <a:pt x="164023" y="377216"/>
                  </a:cubicBezTo>
                  <a:cubicBezTo>
                    <a:pt x="162397" y="369738"/>
                    <a:pt x="160772" y="362260"/>
                    <a:pt x="159309" y="354620"/>
                  </a:cubicBezTo>
                  <a:cubicBezTo>
                    <a:pt x="159309" y="354945"/>
                    <a:pt x="159471" y="355432"/>
                    <a:pt x="159634" y="355758"/>
                  </a:cubicBezTo>
                  <a:cubicBezTo>
                    <a:pt x="158333" y="349905"/>
                    <a:pt x="157033" y="344054"/>
                    <a:pt x="155895" y="338201"/>
                  </a:cubicBezTo>
                  <a:lnTo>
                    <a:pt x="156220" y="339339"/>
                  </a:lnTo>
                  <a:cubicBezTo>
                    <a:pt x="150693" y="313817"/>
                    <a:pt x="144678" y="288458"/>
                    <a:pt x="138013" y="263261"/>
                  </a:cubicBezTo>
                  <a:cubicBezTo>
                    <a:pt x="131674" y="238552"/>
                    <a:pt x="123871" y="214330"/>
                    <a:pt x="115580" y="190272"/>
                  </a:cubicBezTo>
                  <a:cubicBezTo>
                    <a:pt x="112654" y="181656"/>
                    <a:pt x="109565" y="173203"/>
                    <a:pt x="106639" y="164750"/>
                  </a:cubicBezTo>
                  <a:cubicBezTo>
                    <a:pt x="103551" y="156459"/>
                    <a:pt x="100462" y="148168"/>
                    <a:pt x="97211" y="139878"/>
                  </a:cubicBezTo>
                  <a:cubicBezTo>
                    <a:pt x="93309" y="130125"/>
                    <a:pt x="89245" y="120371"/>
                    <a:pt x="85181" y="110617"/>
                  </a:cubicBezTo>
                  <a:cubicBezTo>
                    <a:pt x="81280" y="101514"/>
                    <a:pt x="76891" y="92573"/>
                    <a:pt x="72827" y="83632"/>
                  </a:cubicBezTo>
                  <a:cubicBezTo>
                    <a:pt x="68925" y="75179"/>
                    <a:pt x="64699" y="66888"/>
                    <a:pt x="60472" y="58598"/>
                  </a:cubicBezTo>
                  <a:cubicBezTo>
                    <a:pt x="57709" y="53396"/>
                    <a:pt x="54945" y="48194"/>
                    <a:pt x="51857" y="43155"/>
                  </a:cubicBezTo>
                  <a:cubicBezTo>
                    <a:pt x="48443" y="37465"/>
                    <a:pt x="44866" y="32101"/>
                    <a:pt x="40965" y="26736"/>
                  </a:cubicBezTo>
                  <a:cubicBezTo>
                    <a:pt x="41128" y="27062"/>
                    <a:pt x="41453" y="27386"/>
                    <a:pt x="41615" y="27712"/>
                  </a:cubicBezTo>
                  <a:cubicBezTo>
                    <a:pt x="39990" y="25599"/>
                    <a:pt x="38527" y="23648"/>
                    <a:pt x="36738" y="21697"/>
                  </a:cubicBezTo>
                  <a:lnTo>
                    <a:pt x="36088" y="21047"/>
                  </a:lnTo>
                  <a:cubicBezTo>
                    <a:pt x="36088" y="21047"/>
                    <a:pt x="35275" y="20397"/>
                    <a:pt x="34788" y="20072"/>
                  </a:cubicBezTo>
                  <a:cubicBezTo>
                    <a:pt x="33325" y="18934"/>
                    <a:pt x="32024" y="17308"/>
                    <a:pt x="31537" y="15357"/>
                  </a:cubicBezTo>
                  <a:cubicBezTo>
                    <a:pt x="31049" y="13407"/>
                    <a:pt x="31211" y="11618"/>
                    <a:pt x="31862" y="9668"/>
                  </a:cubicBezTo>
                  <a:cubicBezTo>
                    <a:pt x="33650" y="3490"/>
                    <a:pt x="40802" y="3002"/>
                    <a:pt x="45192" y="5604"/>
                  </a:cubicBezTo>
                  <a:cubicBezTo>
                    <a:pt x="48605" y="7717"/>
                    <a:pt x="51044" y="10643"/>
                    <a:pt x="53482" y="13732"/>
                  </a:cubicBezTo>
                  <a:cubicBezTo>
                    <a:pt x="57221" y="18608"/>
                    <a:pt x="60635" y="23648"/>
                    <a:pt x="63886" y="28849"/>
                  </a:cubicBezTo>
                  <a:cubicBezTo>
                    <a:pt x="70714" y="39741"/>
                    <a:pt x="76891" y="50958"/>
                    <a:pt x="82418" y="62500"/>
                  </a:cubicBezTo>
                  <a:cubicBezTo>
                    <a:pt x="88270" y="74692"/>
                    <a:pt x="94122" y="86884"/>
                    <a:pt x="99649" y="99238"/>
                  </a:cubicBezTo>
                  <a:cubicBezTo>
                    <a:pt x="105176" y="111430"/>
                    <a:pt x="110053" y="123784"/>
                    <a:pt x="114930" y="136139"/>
                  </a:cubicBezTo>
                  <a:cubicBezTo>
                    <a:pt x="119644" y="148006"/>
                    <a:pt x="123871" y="160036"/>
                    <a:pt x="128097" y="172065"/>
                  </a:cubicBezTo>
                  <a:cubicBezTo>
                    <a:pt x="132486" y="184420"/>
                    <a:pt x="136550" y="196774"/>
                    <a:pt x="140614" y="209128"/>
                  </a:cubicBezTo>
                  <a:cubicBezTo>
                    <a:pt x="148580" y="233512"/>
                    <a:pt x="155082" y="258222"/>
                    <a:pt x="161259" y="283094"/>
                  </a:cubicBezTo>
                  <a:cubicBezTo>
                    <a:pt x="166786" y="305852"/>
                    <a:pt x="171826" y="328610"/>
                    <a:pt x="176865" y="351531"/>
                  </a:cubicBezTo>
                  <a:lnTo>
                    <a:pt x="176540" y="350393"/>
                  </a:lnTo>
                  <a:cubicBezTo>
                    <a:pt x="181905" y="374777"/>
                    <a:pt x="186944" y="399161"/>
                    <a:pt x="191658" y="423708"/>
                  </a:cubicBezTo>
                  <a:cubicBezTo>
                    <a:pt x="196535" y="448904"/>
                    <a:pt x="201249" y="474102"/>
                    <a:pt x="205151" y="499461"/>
                  </a:cubicBezTo>
                  <a:cubicBezTo>
                    <a:pt x="207101" y="512141"/>
                    <a:pt x="209052" y="524820"/>
                    <a:pt x="210678" y="537663"/>
                  </a:cubicBezTo>
                  <a:cubicBezTo>
                    <a:pt x="212303" y="550180"/>
                    <a:pt x="213604" y="562859"/>
                    <a:pt x="215067" y="575376"/>
                  </a:cubicBezTo>
                  <a:cubicBezTo>
                    <a:pt x="217830" y="600898"/>
                    <a:pt x="220756" y="626420"/>
                    <a:pt x="223357" y="651942"/>
                  </a:cubicBezTo>
                  <a:cubicBezTo>
                    <a:pt x="226121" y="677952"/>
                    <a:pt x="228559" y="703961"/>
                    <a:pt x="231160" y="729971"/>
                  </a:cubicBezTo>
                  <a:cubicBezTo>
                    <a:pt x="233599" y="755005"/>
                    <a:pt x="235874" y="780040"/>
                    <a:pt x="238150" y="805236"/>
                  </a:cubicBezTo>
                  <a:cubicBezTo>
                    <a:pt x="242539" y="855630"/>
                    <a:pt x="245140" y="906186"/>
                    <a:pt x="246603" y="956904"/>
                  </a:cubicBezTo>
                  <a:cubicBezTo>
                    <a:pt x="248066" y="1006811"/>
                    <a:pt x="248229" y="1056717"/>
                    <a:pt x="248717" y="1106460"/>
                  </a:cubicBezTo>
                  <a:lnTo>
                    <a:pt x="248717" y="1109061"/>
                  </a:lnTo>
                  <a:lnTo>
                    <a:pt x="230835" y="1109061"/>
                  </a:lnTo>
                  <a:close/>
                  <a:moveTo>
                    <a:pt x="6035203" y="1109386"/>
                  </a:moveTo>
                  <a:cubicBezTo>
                    <a:pt x="6031626" y="1106785"/>
                    <a:pt x="6028050" y="1104022"/>
                    <a:pt x="6024474" y="1101421"/>
                  </a:cubicBezTo>
                  <a:lnTo>
                    <a:pt x="6024311" y="1101421"/>
                  </a:lnTo>
                  <a:lnTo>
                    <a:pt x="6023823" y="1100933"/>
                  </a:lnTo>
                  <a:lnTo>
                    <a:pt x="6023661" y="1100933"/>
                  </a:lnTo>
                  <a:cubicBezTo>
                    <a:pt x="6020085" y="1098332"/>
                    <a:pt x="6016671" y="1095731"/>
                    <a:pt x="6013257" y="1093130"/>
                  </a:cubicBezTo>
                  <a:lnTo>
                    <a:pt x="6013420" y="1093130"/>
                  </a:lnTo>
                  <a:lnTo>
                    <a:pt x="6012607" y="1092805"/>
                  </a:lnTo>
                  <a:cubicBezTo>
                    <a:pt x="5997001" y="1081588"/>
                    <a:pt x="5981070" y="1070534"/>
                    <a:pt x="5965464" y="1059480"/>
                  </a:cubicBezTo>
                  <a:cubicBezTo>
                    <a:pt x="5957011" y="1053628"/>
                    <a:pt x="5948721" y="1047613"/>
                    <a:pt x="5940268" y="1041761"/>
                  </a:cubicBezTo>
                  <a:cubicBezTo>
                    <a:pt x="5932627" y="1036397"/>
                    <a:pt x="5924987" y="1030870"/>
                    <a:pt x="5917672" y="1025017"/>
                  </a:cubicBezTo>
                  <a:cubicBezTo>
                    <a:pt x="5910031" y="1019003"/>
                    <a:pt x="5902554" y="1012825"/>
                    <a:pt x="5895239" y="1006486"/>
                  </a:cubicBezTo>
                  <a:cubicBezTo>
                    <a:pt x="5886948" y="999333"/>
                    <a:pt x="5878983" y="992180"/>
                    <a:pt x="5870855" y="985028"/>
                  </a:cubicBezTo>
                  <a:cubicBezTo>
                    <a:pt x="5863539" y="978363"/>
                    <a:pt x="5856549" y="971535"/>
                    <a:pt x="5849397" y="964708"/>
                  </a:cubicBezTo>
                  <a:cubicBezTo>
                    <a:pt x="5842894" y="958530"/>
                    <a:pt x="5836554" y="952191"/>
                    <a:pt x="5830215" y="945851"/>
                  </a:cubicBezTo>
                  <a:cubicBezTo>
                    <a:pt x="5822412" y="938048"/>
                    <a:pt x="5814609" y="930245"/>
                    <a:pt x="5806806" y="922442"/>
                  </a:cubicBezTo>
                  <a:cubicBezTo>
                    <a:pt x="5799978" y="915615"/>
                    <a:pt x="5793476" y="908462"/>
                    <a:pt x="5786811" y="901472"/>
                  </a:cubicBezTo>
                  <a:cubicBezTo>
                    <a:pt x="5774131" y="887816"/>
                    <a:pt x="5761289" y="873999"/>
                    <a:pt x="5748935" y="860019"/>
                  </a:cubicBezTo>
                  <a:cubicBezTo>
                    <a:pt x="5722762" y="830108"/>
                    <a:pt x="5696428" y="800360"/>
                    <a:pt x="5673182" y="768010"/>
                  </a:cubicBezTo>
                  <a:cubicBezTo>
                    <a:pt x="5649773" y="735336"/>
                    <a:pt x="5628965" y="701198"/>
                    <a:pt x="5610108" y="665760"/>
                  </a:cubicBezTo>
                  <a:cubicBezTo>
                    <a:pt x="5603443" y="653243"/>
                    <a:pt x="5597591" y="640400"/>
                    <a:pt x="5592064" y="627558"/>
                  </a:cubicBezTo>
                  <a:cubicBezTo>
                    <a:pt x="5590764" y="624632"/>
                    <a:pt x="5589788" y="621706"/>
                    <a:pt x="5588813" y="618780"/>
                  </a:cubicBezTo>
                  <a:cubicBezTo>
                    <a:pt x="5587512" y="615204"/>
                    <a:pt x="5586700" y="611464"/>
                    <a:pt x="5586212" y="607726"/>
                  </a:cubicBezTo>
                  <a:cubicBezTo>
                    <a:pt x="5585724" y="604637"/>
                    <a:pt x="5585399" y="601549"/>
                    <a:pt x="5585887" y="598460"/>
                  </a:cubicBezTo>
                  <a:cubicBezTo>
                    <a:pt x="5584261" y="596347"/>
                    <a:pt x="5582798" y="594071"/>
                    <a:pt x="5581498" y="591795"/>
                  </a:cubicBezTo>
                  <a:cubicBezTo>
                    <a:pt x="5579547" y="588381"/>
                    <a:pt x="5578734" y="584155"/>
                    <a:pt x="5580197" y="580416"/>
                  </a:cubicBezTo>
                  <a:cubicBezTo>
                    <a:pt x="5580847" y="578628"/>
                    <a:pt x="5582311" y="577165"/>
                    <a:pt x="5583936" y="576189"/>
                  </a:cubicBezTo>
                  <a:cubicBezTo>
                    <a:pt x="5585237" y="575376"/>
                    <a:pt x="5586700" y="574888"/>
                    <a:pt x="5588325" y="574888"/>
                  </a:cubicBezTo>
                  <a:cubicBezTo>
                    <a:pt x="5588813" y="572125"/>
                    <a:pt x="5590439" y="569687"/>
                    <a:pt x="5593039" y="568386"/>
                  </a:cubicBezTo>
                  <a:cubicBezTo>
                    <a:pt x="5595153" y="567248"/>
                    <a:pt x="5597916" y="567086"/>
                    <a:pt x="5600192" y="567899"/>
                  </a:cubicBezTo>
                  <a:cubicBezTo>
                    <a:pt x="5608970" y="568386"/>
                    <a:pt x="5617749" y="568549"/>
                    <a:pt x="5626364" y="569687"/>
                  </a:cubicBezTo>
                  <a:cubicBezTo>
                    <a:pt x="5635468" y="570824"/>
                    <a:pt x="5644734" y="572125"/>
                    <a:pt x="5653674" y="574076"/>
                  </a:cubicBezTo>
                  <a:cubicBezTo>
                    <a:pt x="5672856" y="578303"/>
                    <a:pt x="5691713" y="583342"/>
                    <a:pt x="5710245" y="589681"/>
                  </a:cubicBezTo>
                  <a:cubicBezTo>
                    <a:pt x="5714634" y="591144"/>
                    <a:pt x="5719186" y="592608"/>
                    <a:pt x="5723575" y="594233"/>
                  </a:cubicBezTo>
                  <a:cubicBezTo>
                    <a:pt x="5727802" y="595696"/>
                    <a:pt x="5732028" y="597485"/>
                    <a:pt x="5736255" y="599110"/>
                  </a:cubicBezTo>
                  <a:cubicBezTo>
                    <a:pt x="5739506" y="600411"/>
                    <a:pt x="5742595" y="601711"/>
                    <a:pt x="5745683" y="603012"/>
                  </a:cubicBezTo>
                  <a:cubicBezTo>
                    <a:pt x="5749260" y="604475"/>
                    <a:pt x="5752999" y="605937"/>
                    <a:pt x="5756412" y="607726"/>
                  </a:cubicBezTo>
                  <a:cubicBezTo>
                    <a:pt x="5764215" y="611302"/>
                    <a:pt x="5772181" y="614879"/>
                    <a:pt x="5779983" y="618617"/>
                  </a:cubicBezTo>
                  <a:cubicBezTo>
                    <a:pt x="5787461" y="622193"/>
                    <a:pt x="5794776" y="625608"/>
                    <a:pt x="5802092" y="629509"/>
                  </a:cubicBezTo>
                  <a:lnTo>
                    <a:pt x="5801116" y="628859"/>
                  </a:lnTo>
                  <a:cubicBezTo>
                    <a:pt x="5806806" y="631947"/>
                    <a:pt x="5812333" y="634873"/>
                    <a:pt x="5818023" y="637962"/>
                  </a:cubicBezTo>
                  <a:lnTo>
                    <a:pt x="5818348" y="637962"/>
                  </a:lnTo>
                  <a:cubicBezTo>
                    <a:pt x="5835579" y="647391"/>
                    <a:pt x="5852485" y="657469"/>
                    <a:pt x="5869391" y="667385"/>
                  </a:cubicBezTo>
                  <a:cubicBezTo>
                    <a:pt x="5877845" y="672424"/>
                    <a:pt x="5886135" y="677627"/>
                    <a:pt x="5894426" y="682829"/>
                  </a:cubicBezTo>
                  <a:cubicBezTo>
                    <a:pt x="5902229" y="687705"/>
                    <a:pt x="5909869" y="692582"/>
                    <a:pt x="5917509" y="697784"/>
                  </a:cubicBezTo>
                  <a:cubicBezTo>
                    <a:pt x="5934415" y="709163"/>
                    <a:pt x="5950671" y="721192"/>
                    <a:pt x="5966927" y="733384"/>
                  </a:cubicBezTo>
                  <a:cubicBezTo>
                    <a:pt x="5981883" y="744601"/>
                    <a:pt x="5996188" y="756793"/>
                    <a:pt x="6010331" y="768985"/>
                  </a:cubicBezTo>
                  <a:cubicBezTo>
                    <a:pt x="6020735" y="777926"/>
                    <a:pt x="6031301" y="786704"/>
                    <a:pt x="6041217" y="796133"/>
                  </a:cubicBezTo>
                  <a:lnTo>
                    <a:pt x="6040730" y="795645"/>
                  </a:lnTo>
                  <a:cubicBezTo>
                    <a:pt x="6055360" y="809300"/>
                    <a:pt x="6069665" y="823280"/>
                    <a:pt x="6083971" y="837585"/>
                  </a:cubicBezTo>
                  <a:cubicBezTo>
                    <a:pt x="6090961" y="844576"/>
                    <a:pt x="6097788" y="851891"/>
                    <a:pt x="6104616" y="859206"/>
                  </a:cubicBezTo>
                  <a:cubicBezTo>
                    <a:pt x="6110956" y="865871"/>
                    <a:pt x="6117295" y="872699"/>
                    <a:pt x="6123635" y="879526"/>
                  </a:cubicBezTo>
                  <a:cubicBezTo>
                    <a:pt x="6137128" y="894319"/>
                    <a:pt x="6150458" y="909275"/>
                    <a:pt x="6163300" y="924555"/>
                  </a:cubicBezTo>
                  <a:cubicBezTo>
                    <a:pt x="6175980" y="939673"/>
                    <a:pt x="6188172" y="955441"/>
                    <a:pt x="6200364" y="971048"/>
                  </a:cubicBezTo>
                  <a:cubicBezTo>
                    <a:pt x="6211905" y="985840"/>
                    <a:pt x="6223447" y="1000796"/>
                    <a:pt x="6234989" y="1015752"/>
                  </a:cubicBezTo>
                  <a:cubicBezTo>
                    <a:pt x="6246856" y="1031195"/>
                    <a:pt x="6258885" y="1046638"/>
                    <a:pt x="6270752" y="1062406"/>
                  </a:cubicBezTo>
                  <a:cubicBezTo>
                    <a:pt x="6282456" y="1078012"/>
                    <a:pt x="6294323" y="1093618"/>
                    <a:pt x="6304565" y="1110036"/>
                  </a:cubicBezTo>
                  <a:lnTo>
                    <a:pt x="6283269" y="1110036"/>
                  </a:lnTo>
                  <a:cubicBezTo>
                    <a:pt x="6280018" y="1105322"/>
                    <a:pt x="6276604" y="1100770"/>
                    <a:pt x="6273191" y="1096219"/>
                  </a:cubicBezTo>
                  <a:cubicBezTo>
                    <a:pt x="6267338" y="1088416"/>
                    <a:pt x="6261649" y="1080613"/>
                    <a:pt x="6255797" y="1072810"/>
                  </a:cubicBezTo>
                  <a:cubicBezTo>
                    <a:pt x="6243930" y="1057204"/>
                    <a:pt x="6232063" y="1041761"/>
                    <a:pt x="6220033" y="1026155"/>
                  </a:cubicBezTo>
                  <a:cubicBezTo>
                    <a:pt x="6199551" y="999496"/>
                    <a:pt x="6178906" y="972836"/>
                    <a:pt x="6157935" y="946501"/>
                  </a:cubicBezTo>
                  <a:lnTo>
                    <a:pt x="6157935" y="946501"/>
                  </a:lnTo>
                  <a:cubicBezTo>
                    <a:pt x="6133877" y="917078"/>
                    <a:pt x="6108192" y="888792"/>
                    <a:pt x="6081695" y="861320"/>
                  </a:cubicBezTo>
                  <a:cubicBezTo>
                    <a:pt x="6068040" y="847014"/>
                    <a:pt x="6053897" y="833034"/>
                    <a:pt x="6039592" y="819379"/>
                  </a:cubicBezTo>
                  <a:cubicBezTo>
                    <a:pt x="6039917" y="819704"/>
                    <a:pt x="6040242" y="820029"/>
                    <a:pt x="6040405" y="820192"/>
                  </a:cubicBezTo>
                  <a:cubicBezTo>
                    <a:pt x="6036666" y="816616"/>
                    <a:pt x="6032927" y="813039"/>
                    <a:pt x="6029188" y="809625"/>
                  </a:cubicBezTo>
                  <a:cubicBezTo>
                    <a:pt x="6014395" y="795970"/>
                    <a:pt x="5999114" y="782966"/>
                    <a:pt x="5983834" y="769960"/>
                  </a:cubicBezTo>
                  <a:cubicBezTo>
                    <a:pt x="5969854" y="758094"/>
                    <a:pt x="5955223" y="746715"/>
                    <a:pt x="5940430" y="735823"/>
                  </a:cubicBezTo>
                  <a:cubicBezTo>
                    <a:pt x="5937342" y="733547"/>
                    <a:pt x="5934253" y="731272"/>
                    <a:pt x="5931164" y="728996"/>
                  </a:cubicBezTo>
                  <a:lnTo>
                    <a:pt x="5931652" y="729320"/>
                  </a:lnTo>
                  <a:lnTo>
                    <a:pt x="5931164" y="728996"/>
                  </a:lnTo>
                  <a:lnTo>
                    <a:pt x="5930677" y="728671"/>
                  </a:lnTo>
                  <a:lnTo>
                    <a:pt x="5931164" y="728996"/>
                  </a:lnTo>
                  <a:cubicBezTo>
                    <a:pt x="5926613" y="725744"/>
                    <a:pt x="5921898" y="722493"/>
                    <a:pt x="5917347" y="719242"/>
                  </a:cubicBezTo>
                  <a:cubicBezTo>
                    <a:pt x="5884835" y="697134"/>
                    <a:pt x="5851022" y="676814"/>
                    <a:pt x="5816559" y="657632"/>
                  </a:cubicBezTo>
                  <a:cubicBezTo>
                    <a:pt x="5814446" y="656494"/>
                    <a:pt x="5812333" y="655193"/>
                    <a:pt x="5810057" y="654056"/>
                  </a:cubicBezTo>
                  <a:cubicBezTo>
                    <a:pt x="5804693" y="651129"/>
                    <a:pt x="5799166" y="648203"/>
                    <a:pt x="5793801" y="645277"/>
                  </a:cubicBezTo>
                  <a:lnTo>
                    <a:pt x="5793639" y="645277"/>
                  </a:lnTo>
                  <a:cubicBezTo>
                    <a:pt x="5787949" y="642351"/>
                    <a:pt x="5782422" y="639425"/>
                    <a:pt x="5776732" y="636824"/>
                  </a:cubicBezTo>
                  <a:cubicBezTo>
                    <a:pt x="5769905" y="633573"/>
                    <a:pt x="5762915" y="630321"/>
                    <a:pt x="5756087" y="627071"/>
                  </a:cubicBezTo>
                  <a:cubicBezTo>
                    <a:pt x="5749585" y="624144"/>
                    <a:pt x="5743082" y="621218"/>
                    <a:pt x="5736417" y="618455"/>
                  </a:cubicBezTo>
                  <a:cubicBezTo>
                    <a:pt x="5730240" y="615854"/>
                    <a:pt x="5723900" y="613578"/>
                    <a:pt x="5717723" y="611140"/>
                  </a:cubicBezTo>
                  <a:cubicBezTo>
                    <a:pt x="5718048" y="611140"/>
                    <a:pt x="5718536" y="611464"/>
                    <a:pt x="5718861" y="611627"/>
                  </a:cubicBezTo>
                  <a:cubicBezTo>
                    <a:pt x="5709107" y="608376"/>
                    <a:pt x="5699354" y="605125"/>
                    <a:pt x="5689600" y="602036"/>
                  </a:cubicBezTo>
                  <a:cubicBezTo>
                    <a:pt x="5680497" y="599110"/>
                    <a:pt x="5671068" y="596672"/>
                    <a:pt x="5661802" y="594396"/>
                  </a:cubicBezTo>
                  <a:cubicBezTo>
                    <a:pt x="5655137" y="592933"/>
                    <a:pt x="5648635" y="591470"/>
                    <a:pt x="5641970" y="590332"/>
                  </a:cubicBezTo>
                  <a:cubicBezTo>
                    <a:pt x="5637093" y="589357"/>
                    <a:pt x="5632054" y="588706"/>
                    <a:pt x="5627177" y="588056"/>
                  </a:cubicBezTo>
                  <a:cubicBezTo>
                    <a:pt x="5638719" y="595859"/>
                    <a:pt x="5650261" y="603499"/>
                    <a:pt x="5661802" y="611302"/>
                  </a:cubicBezTo>
                  <a:cubicBezTo>
                    <a:pt x="5677733" y="622031"/>
                    <a:pt x="5693502" y="633085"/>
                    <a:pt x="5709270" y="644139"/>
                  </a:cubicBezTo>
                  <a:cubicBezTo>
                    <a:pt x="5710895" y="645277"/>
                    <a:pt x="5712684" y="646577"/>
                    <a:pt x="5714309" y="647716"/>
                  </a:cubicBezTo>
                  <a:cubicBezTo>
                    <a:pt x="5713984" y="647553"/>
                    <a:pt x="5713659" y="647228"/>
                    <a:pt x="5713334" y="647065"/>
                  </a:cubicBezTo>
                  <a:cubicBezTo>
                    <a:pt x="5714147" y="647553"/>
                    <a:pt x="5714797" y="648203"/>
                    <a:pt x="5715610" y="648691"/>
                  </a:cubicBezTo>
                  <a:lnTo>
                    <a:pt x="5715122" y="648366"/>
                  </a:lnTo>
                  <a:lnTo>
                    <a:pt x="5715610" y="648691"/>
                  </a:lnTo>
                  <a:lnTo>
                    <a:pt x="5715772" y="648691"/>
                  </a:lnTo>
                  <a:lnTo>
                    <a:pt x="5716585" y="649341"/>
                  </a:lnTo>
                  <a:lnTo>
                    <a:pt x="5716260" y="649016"/>
                  </a:lnTo>
                  <a:cubicBezTo>
                    <a:pt x="5716260" y="649016"/>
                    <a:pt x="5717235" y="649829"/>
                    <a:pt x="5717886" y="650154"/>
                  </a:cubicBezTo>
                  <a:cubicBezTo>
                    <a:pt x="5717560" y="649992"/>
                    <a:pt x="5717235" y="649666"/>
                    <a:pt x="5716910" y="649504"/>
                  </a:cubicBezTo>
                  <a:cubicBezTo>
                    <a:pt x="5717886" y="650154"/>
                    <a:pt x="5718861" y="650967"/>
                    <a:pt x="5719836" y="651617"/>
                  </a:cubicBezTo>
                  <a:cubicBezTo>
                    <a:pt x="5721299" y="652430"/>
                    <a:pt x="5722762" y="653568"/>
                    <a:pt x="5724063" y="654705"/>
                  </a:cubicBezTo>
                  <a:lnTo>
                    <a:pt x="5725363" y="655681"/>
                  </a:lnTo>
                  <a:lnTo>
                    <a:pt x="5725688" y="655681"/>
                  </a:lnTo>
                  <a:lnTo>
                    <a:pt x="5726014" y="656168"/>
                  </a:lnTo>
                  <a:lnTo>
                    <a:pt x="5725851" y="656168"/>
                  </a:lnTo>
                  <a:lnTo>
                    <a:pt x="5727477" y="657144"/>
                  </a:lnTo>
                  <a:lnTo>
                    <a:pt x="5727477" y="657144"/>
                  </a:lnTo>
                  <a:lnTo>
                    <a:pt x="5728289" y="657794"/>
                  </a:lnTo>
                  <a:lnTo>
                    <a:pt x="5727964" y="657794"/>
                  </a:lnTo>
                  <a:lnTo>
                    <a:pt x="5727964" y="657469"/>
                  </a:lnTo>
                  <a:lnTo>
                    <a:pt x="5728452" y="657957"/>
                  </a:lnTo>
                  <a:lnTo>
                    <a:pt x="5728777" y="658282"/>
                  </a:lnTo>
                  <a:lnTo>
                    <a:pt x="5728777" y="658282"/>
                  </a:lnTo>
                  <a:cubicBezTo>
                    <a:pt x="5743733" y="669011"/>
                    <a:pt x="5758200" y="680390"/>
                    <a:pt x="5772668" y="691769"/>
                  </a:cubicBezTo>
                  <a:cubicBezTo>
                    <a:pt x="5788599" y="704287"/>
                    <a:pt x="5804367" y="716804"/>
                    <a:pt x="5819973" y="729483"/>
                  </a:cubicBezTo>
                  <a:cubicBezTo>
                    <a:pt x="5851022" y="754680"/>
                    <a:pt x="5881746" y="780527"/>
                    <a:pt x="5911982" y="806699"/>
                  </a:cubicBezTo>
                  <a:cubicBezTo>
                    <a:pt x="5926287" y="819216"/>
                    <a:pt x="5940430" y="831896"/>
                    <a:pt x="5954410" y="844576"/>
                  </a:cubicBezTo>
                  <a:cubicBezTo>
                    <a:pt x="5968878" y="857418"/>
                    <a:pt x="5983021" y="870585"/>
                    <a:pt x="5997164" y="883915"/>
                  </a:cubicBezTo>
                  <a:lnTo>
                    <a:pt x="5996513" y="883428"/>
                  </a:lnTo>
                  <a:cubicBezTo>
                    <a:pt x="6001553" y="888142"/>
                    <a:pt x="6006592" y="892856"/>
                    <a:pt x="6011631" y="897733"/>
                  </a:cubicBezTo>
                  <a:cubicBezTo>
                    <a:pt x="6011306" y="897408"/>
                    <a:pt x="6010981" y="897083"/>
                    <a:pt x="6010819" y="896920"/>
                  </a:cubicBezTo>
                  <a:lnTo>
                    <a:pt x="6011306" y="897408"/>
                  </a:lnTo>
                  <a:lnTo>
                    <a:pt x="6011631" y="897733"/>
                  </a:lnTo>
                  <a:lnTo>
                    <a:pt x="6011631" y="897733"/>
                  </a:lnTo>
                  <a:lnTo>
                    <a:pt x="6012282" y="898383"/>
                  </a:lnTo>
                  <a:lnTo>
                    <a:pt x="6011957" y="898058"/>
                  </a:lnTo>
                  <a:lnTo>
                    <a:pt x="6012769" y="898871"/>
                  </a:lnTo>
                  <a:lnTo>
                    <a:pt x="6012932" y="898871"/>
                  </a:lnTo>
                  <a:lnTo>
                    <a:pt x="6013420" y="899521"/>
                  </a:lnTo>
                  <a:lnTo>
                    <a:pt x="6013257" y="899521"/>
                  </a:lnTo>
                  <a:lnTo>
                    <a:pt x="6013907" y="900008"/>
                  </a:lnTo>
                  <a:lnTo>
                    <a:pt x="6013582" y="899684"/>
                  </a:lnTo>
                  <a:lnTo>
                    <a:pt x="6014070" y="900008"/>
                  </a:lnTo>
                  <a:lnTo>
                    <a:pt x="6014558" y="900496"/>
                  </a:lnTo>
                  <a:lnTo>
                    <a:pt x="6014232" y="900171"/>
                  </a:lnTo>
                  <a:cubicBezTo>
                    <a:pt x="6014232" y="900171"/>
                    <a:pt x="6015533" y="901472"/>
                    <a:pt x="6016346" y="902122"/>
                  </a:cubicBezTo>
                  <a:cubicBezTo>
                    <a:pt x="6016996" y="902772"/>
                    <a:pt x="6017646" y="903423"/>
                    <a:pt x="6018296" y="903910"/>
                  </a:cubicBezTo>
                  <a:lnTo>
                    <a:pt x="6017809" y="903585"/>
                  </a:lnTo>
                  <a:cubicBezTo>
                    <a:pt x="6017809" y="903585"/>
                    <a:pt x="6019434" y="905048"/>
                    <a:pt x="6020247" y="905861"/>
                  </a:cubicBezTo>
                  <a:cubicBezTo>
                    <a:pt x="6020735" y="906349"/>
                    <a:pt x="6021223" y="906836"/>
                    <a:pt x="6021710" y="907161"/>
                  </a:cubicBezTo>
                  <a:lnTo>
                    <a:pt x="6021385" y="906836"/>
                  </a:lnTo>
                  <a:lnTo>
                    <a:pt x="6021873" y="907161"/>
                  </a:lnTo>
                  <a:lnTo>
                    <a:pt x="6021873" y="907161"/>
                  </a:lnTo>
                  <a:lnTo>
                    <a:pt x="6022523" y="907812"/>
                  </a:lnTo>
                  <a:lnTo>
                    <a:pt x="6022523" y="907812"/>
                  </a:lnTo>
                  <a:lnTo>
                    <a:pt x="6023336" y="908624"/>
                  </a:lnTo>
                  <a:lnTo>
                    <a:pt x="6023336" y="908624"/>
                  </a:lnTo>
                  <a:cubicBezTo>
                    <a:pt x="6051296" y="935121"/>
                    <a:pt x="6078444" y="962594"/>
                    <a:pt x="6105429" y="990230"/>
                  </a:cubicBezTo>
                  <a:cubicBezTo>
                    <a:pt x="6133064" y="1018352"/>
                    <a:pt x="6160536" y="1046475"/>
                    <a:pt x="6187847" y="1074923"/>
                  </a:cubicBezTo>
                  <a:cubicBezTo>
                    <a:pt x="6199063" y="1086628"/>
                    <a:pt x="6210117" y="1098332"/>
                    <a:pt x="6221171" y="1110199"/>
                  </a:cubicBezTo>
                  <a:lnTo>
                    <a:pt x="6196462" y="1110199"/>
                  </a:lnTo>
                  <a:cubicBezTo>
                    <a:pt x="6184433" y="1097682"/>
                    <a:pt x="6172566" y="1085002"/>
                    <a:pt x="6160536" y="1072485"/>
                  </a:cubicBezTo>
                  <a:cubicBezTo>
                    <a:pt x="6134039" y="1044849"/>
                    <a:pt x="6107054" y="1017540"/>
                    <a:pt x="6080232" y="990230"/>
                  </a:cubicBezTo>
                  <a:cubicBezTo>
                    <a:pt x="6067390" y="977224"/>
                    <a:pt x="6054547" y="964220"/>
                    <a:pt x="6041543" y="951377"/>
                  </a:cubicBezTo>
                  <a:cubicBezTo>
                    <a:pt x="6027887" y="937885"/>
                    <a:pt x="6013907" y="924555"/>
                    <a:pt x="5999927" y="911225"/>
                  </a:cubicBezTo>
                  <a:lnTo>
                    <a:pt x="6000090" y="911225"/>
                  </a:lnTo>
                  <a:lnTo>
                    <a:pt x="5999114" y="910413"/>
                  </a:lnTo>
                  <a:lnTo>
                    <a:pt x="5999439" y="910737"/>
                  </a:lnTo>
                  <a:lnTo>
                    <a:pt x="5998627" y="910088"/>
                  </a:lnTo>
                  <a:lnTo>
                    <a:pt x="5998627" y="910088"/>
                  </a:lnTo>
                  <a:lnTo>
                    <a:pt x="5998627" y="910088"/>
                  </a:lnTo>
                  <a:lnTo>
                    <a:pt x="5999114" y="910413"/>
                  </a:lnTo>
                  <a:lnTo>
                    <a:pt x="5999277" y="910413"/>
                  </a:lnTo>
                  <a:cubicBezTo>
                    <a:pt x="5994563" y="906186"/>
                    <a:pt x="5989686" y="901634"/>
                    <a:pt x="5984972" y="897083"/>
                  </a:cubicBezTo>
                  <a:lnTo>
                    <a:pt x="5984972" y="897083"/>
                  </a:lnTo>
                  <a:cubicBezTo>
                    <a:pt x="5956849" y="871073"/>
                    <a:pt x="5928563" y="845064"/>
                    <a:pt x="5899465" y="819704"/>
                  </a:cubicBezTo>
                  <a:cubicBezTo>
                    <a:pt x="5869229" y="793369"/>
                    <a:pt x="5838343" y="767685"/>
                    <a:pt x="5807131" y="742326"/>
                  </a:cubicBezTo>
                  <a:cubicBezTo>
                    <a:pt x="5791850" y="729971"/>
                    <a:pt x="5776570" y="717779"/>
                    <a:pt x="5761127" y="705750"/>
                  </a:cubicBezTo>
                  <a:cubicBezTo>
                    <a:pt x="5746659" y="694370"/>
                    <a:pt x="5732191" y="683153"/>
                    <a:pt x="5717398" y="672424"/>
                  </a:cubicBezTo>
                  <a:lnTo>
                    <a:pt x="5717398" y="672424"/>
                  </a:lnTo>
                  <a:cubicBezTo>
                    <a:pt x="5717398" y="672424"/>
                    <a:pt x="5716423" y="671775"/>
                    <a:pt x="5715935" y="671287"/>
                  </a:cubicBezTo>
                  <a:cubicBezTo>
                    <a:pt x="5716260" y="671612"/>
                    <a:pt x="5716585" y="671775"/>
                    <a:pt x="5716910" y="672100"/>
                  </a:cubicBezTo>
                  <a:cubicBezTo>
                    <a:pt x="5714634" y="670474"/>
                    <a:pt x="5712196" y="668686"/>
                    <a:pt x="5709920" y="667060"/>
                  </a:cubicBezTo>
                  <a:lnTo>
                    <a:pt x="5709920" y="667060"/>
                  </a:lnTo>
                  <a:cubicBezTo>
                    <a:pt x="5709920" y="667060"/>
                    <a:pt x="5709270" y="666573"/>
                    <a:pt x="5708945" y="666410"/>
                  </a:cubicBezTo>
                  <a:cubicBezTo>
                    <a:pt x="5707157" y="665110"/>
                    <a:pt x="5705531" y="663972"/>
                    <a:pt x="5703743" y="662671"/>
                  </a:cubicBezTo>
                  <a:lnTo>
                    <a:pt x="5704231" y="662996"/>
                  </a:lnTo>
                  <a:cubicBezTo>
                    <a:pt x="5672694" y="640238"/>
                    <a:pt x="5640019" y="619268"/>
                    <a:pt x="5608158" y="597160"/>
                  </a:cubicBezTo>
                  <a:lnTo>
                    <a:pt x="5607345" y="596509"/>
                  </a:lnTo>
                  <a:cubicBezTo>
                    <a:pt x="5618887" y="610001"/>
                    <a:pt x="5630753" y="623332"/>
                    <a:pt x="5642620" y="636662"/>
                  </a:cubicBezTo>
                  <a:cubicBezTo>
                    <a:pt x="5655300" y="650967"/>
                    <a:pt x="5668142" y="665272"/>
                    <a:pt x="5680984" y="679415"/>
                  </a:cubicBezTo>
                  <a:cubicBezTo>
                    <a:pt x="5695127" y="695021"/>
                    <a:pt x="5709270" y="710464"/>
                    <a:pt x="5723575" y="725907"/>
                  </a:cubicBezTo>
                  <a:cubicBezTo>
                    <a:pt x="5735767" y="739074"/>
                    <a:pt x="5747959" y="752241"/>
                    <a:pt x="5760639" y="765084"/>
                  </a:cubicBezTo>
                  <a:cubicBezTo>
                    <a:pt x="5770718" y="775325"/>
                    <a:pt x="5780796" y="785729"/>
                    <a:pt x="5790875" y="795808"/>
                  </a:cubicBezTo>
                  <a:cubicBezTo>
                    <a:pt x="5799978" y="804911"/>
                    <a:pt x="5809407" y="813852"/>
                    <a:pt x="5818673" y="822955"/>
                  </a:cubicBezTo>
                  <a:lnTo>
                    <a:pt x="5818673" y="822955"/>
                  </a:lnTo>
                  <a:lnTo>
                    <a:pt x="5818023" y="822468"/>
                  </a:lnTo>
                  <a:lnTo>
                    <a:pt x="5818348" y="822792"/>
                  </a:lnTo>
                  <a:lnTo>
                    <a:pt x="5817697" y="822143"/>
                  </a:lnTo>
                  <a:cubicBezTo>
                    <a:pt x="5817697" y="822143"/>
                    <a:pt x="5818510" y="822792"/>
                    <a:pt x="5818835" y="823280"/>
                  </a:cubicBezTo>
                  <a:lnTo>
                    <a:pt x="5819486" y="823768"/>
                  </a:lnTo>
                  <a:lnTo>
                    <a:pt x="5819486" y="823768"/>
                  </a:lnTo>
                  <a:lnTo>
                    <a:pt x="5820136" y="824581"/>
                  </a:lnTo>
                  <a:lnTo>
                    <a:pt x="5819811" y="824256"/>
                  </a:lnTo>
                  <a:lnTo>
                    <a:pt x="5820461" y="824906"/>
                  </a:lnTo>
                  <a:lnTo>
                    <a:pt x="5820136" y="824581"/>
                  </a:lnTo>
                  <a:lnTo>
                    <a:pt x="5820786" y="825069"/>
                  </a:lnTo>
                  <a:lnTo>
                    <a:pt x="5821111" y="825393"/>
                  </a:lnTo>
                  <a:lnTo>
                    <a:pt x="5821111" y="825393"/>
                  </a:lnTo>
                  <a:cubicBezTo>
                    <a:pt x="5822574" y="826694"/>
                    <a:pt x="5824200" y="828157"/>
                    <a:pt x="5825663" y="829457"/>
                  </a:cubicBezTo>
                  <a:cubicBezTo>
                    <a:pt x="5826963" y="830758"/>
                    <a:pt x="5828264" y="831896"/>
                    <a:pt x="5829564" y="833197"/>
                  </a:cubicBezTo>
                  <a:cubicBezTo>
                    <a:pt x="5830052" y="833684"/>
                    <a:pt x="5830702" y="834335"/>
                    <a:pt x="5831190" y="834822"/>
                  </a:cubicBezTo>
                  <a:lnTo>
                    <a:pt x="5830540" y="834172"/>
                  </a:lnTo>
                  <a:lnTo>
                    <a:pt x="5832165" y="835635"/>
                  </a:lnTo>
                  <a:lnTo>
                    <a:pt x="5832165" y="835635"/>
                  </a:lnTo>
                  <a:lnTo>
                    <a:pt x="5832165" y="835960"/>
                  </a:lnTo>
                  <a:lnTo>
                    <a:pt x="5832165" y="835960"/>
                  </a:lnTo>
                  <a:cubicBezTo>
                    <a:pt x="5836879" y="840187"/>
                    <a:pt x="5841594" y="844738"/>
                    <a:pt x="5846308" y="849128"/>
                  </a:cubicBezTo>
                  <a:lnTo>
                    <a:pt x="5846308" y="849128"/>
                  </a:lnTo>
                  <a:cubicBezTo>
                    <a:pt x="5850535" y="853029"/>
                    <a:pt x="5854761" y="856930"/>
                    <a:pt x="5858825" y="860832"/>
                  </a:cubicBezTo>
                  <a:lnTo>
                    <a:pt x="5858825" y="860832"/>
                  </a:lnTo>
                  <a:cubicBezTo>
                    <a:pt x="5873293" y="873999"/>
                    <a:pt x="5887598" y="887492"/>
                    <a:pt x="5901903" y="900822"/>
                  </a:cubicBezTo>
                  <a:cubicBezTo>
                    <a:pt x="5915884" y="913664"/>
                    <a:pt x="5929864" y="926506"/>
                    <a:pt x="5943844" y="939348"/>
                  </a:cubicBezTo>
                  <a:cubicBezTo>
                    <a:pt x="5958312" y="952516"/>
                    <a:pt x="5972617" y="965520"/>
                    <a:pt x="5987247" y="978525"/>
                  </a:cubicBezTo>
                  <a:cubicBezTo>
                    <a:pt x="6001715" y="991368"/>
                    <a:pt x="6016183" y="1004372"/>
                    <a:pt x="6030814" y="1017052"/>
                  </a:cubicBezTo>
                  <a:cubicBezTo>
                    <a:pt x="6045769" y="1029894"/>
                    <a:pt x="6060725" y="1042736"/>
                    <a:pt x="6076168" y="1055091"/>
                  </a:cubicBezTo>
                  <a:cubicBezTo>
                    <a:pt x="6091611" y="1067446"/>
                    <a:pt x="6107054" y="1079800"/>
                    <a:pt x="6122497" y="1091992"/>
                  </a:cubicBezTo>
                  <a:cubicBezTo>
                    <a:pt x="6130138" y="1098007"/>
                    <a:pt x="6137941" y="1104022"/>
                    <a:pt x="6145581" y="1110199"/>
                  </a:cubicBezTo>
                  <a:lnTo>
                    <a:pt x="6116158" y="1110199"/>
                  </a:lnTo>
                  <a:cubicBezTo>
                    <a:pt x="6103803" y="1100608"/>
                    <a:pt x="6091448" y="1090854"/>
                    <a:pt x="6079256" y="1081101"/>
                  </a:cubicBezTo>
                  <a:cubicBezTo>
                    <a:pt x="6071454" y="1074761"/>
                    <a:pt x="6063651" y="1068421"/>
                    <a:pt x="6055848" y="1062081"/>
                  </a:cubicBezTo>
                  <a:cubicBezTo>
                    <a:pt x="6048045" y="1055741"/>
                    <a:pt x="6040405" y="1049239"/>
                    <a:pt x="6032602" y="1042736"/>
                  </a:cubicBezTo>
                  <a:cubicBezTo>
                    <a:pt x="6018134" y="1030707"/>
                    <a:pt x="6003991" y="1018190"/>
                    <a:pt x="5990011" y="1005672"/>
                  </a:cubicBezTo>
                  <a:cubicBezTo>
                    <a:pt x="5961238" y="979825"/>
                    <a:pt x="5932465" y="953979"/>
                    <a:pt x="5904017" y="927807"/>
                  </a:cubicBezTo>
                  <a:cubicBezTo>
                    <a:pt x="5884835" y="910250"/>
                    <a:pt x="5865653" y="892856"/>
                    <a:pt x="5846796" y="874975"/>
                  </a:cubicBezTo>
                  <a:lnTo>
                    <a:pt x="5846796" y="874975"/>
                  </a:lnTo>
                  <a:cubicBezTo>
                    <a:pt x="5842407" y="870911"/>
                    <a:pt x="5837855" y="866684"/>
                    <a:pt x="5833466" y="862457"/>
                  </a:cubicBezTo>
                  <a:lnTo>
                    <a:pt x="5833628" y="862457"/>
                  </a:lnTo>
                  <a:cubicBezTo>
                    <a:pt x="5828751" y="858068"/>
                    <a:pt x="5823875" y="853517"/>
                    <a:pt x="5818998" y="848965"/>
                  </a:cubicBezTo>
                  <a:cubicBezTo>
                    <a:pt x="5819323" y="849290"/>
                    <a:pt x="5819648" y="849615"/>
                    <a:pt x="5819973" y="849777"/>
                  </a:cubicBezTo>
                  <a:cubicBezTo>
                    <a:pt x="5819486" y="849290"/>
                    <a:pt x="5818835" y="848802"/>
                    <a:pt x="5818348" y="848315"/>
                  </a:cubicBezTo>
                  <a:lnTo>
                    <a:pt x="5818673" y="848640"/>
                  </a:lnTo>
                  <a:lnTo>
                    <a:pt x="5817860" y="847827"/>
                  </a:lnTo>
                  <a:lnTo>
                    <a:pt x="5817860" y="847827"/>
                  </a:lnTo>
                  <a:lnTo>
                    <a:pt x="5816885" y="846852"/>
                  </a:lnTo>
                  <a:cubicBezTo>
                    <a:pt x="5816885" y="846852"/>
                    <a:pt x="5817535" y="847502"/>
                    <a:pt x="5817860" y="847664"/>
                  </a:cubicBezTo>
                  <a:lnTo>
                    <a:pt x="5815259" y="845226"/>
                  </a:lnTo>
                  <a:cubicBezTo>
                    <a:pt x="5815259" y="845226"/>
                    <a:pt x="5815909" y="845876"/>
                    <a:pt x="5816072" y="846039"/>
                  </a:cubicBezTo>
                  <a:cubicBezTo>
                    <a:pt x="5814121" y="844251"/>
                    <a:pt x="5812170" y="842300"/>
                    <a:pt x="5810220" y="840512"/>
                  </a:cubicBezTo>
                  <a:lnTo>
                    <a:pt x="5810382" y="840512"/>
                  </a:lnTo>
                  <a:lnTo>
                    <a:pt x="5808594" y="839048"/>
                  </a:lnTo>
                  <a:lnTo>
                    <a:pt x="5808594" y="839048"/>
                  </a:lnTo>
                  <a:lnTo>
                    <a:pt x="5807781" y="838236"/>
                  </a:lnTo>
                  <a:lnTo>
                    <a:pt x="5808106" y="838561"/>
                  </a:lnTo>
                  <a:cubicBezTo>
                    <a:pt x="5808106" y="838561"/>
                    <a:pt x="5807131" y="837748"/>
                    <a:pt x="5806806" y="837261"/>
                  </a:cubicBezTo>
                  <a:lnTo>
                    <a:pt x="5807456" y="837911"/>
                  </a:lnTo>
                  <a:lnTo>
                    <a:pt x="5806481" y="836936"/>
                  </a:lnTo>
                  <a:lnTo>
                    <a:pt x="5806481" y="836936"/>
                  </a:lnTo>
                  <a:cubicBezTo>
                    <a:pt x="5806481" y="836936"/>
                    <a:pt x="5805343" y="835960"/>
                    <a:pt x="5804693" y="835472"/>
                  </a:cubicBezTo>
                  <a:lnTo>
                    <a:pt x="5805668" y="836285"/>
                  </a:lnTo>
                  <a:cubicBezTo>
                    <a:pt x="5791200" y="822630"/>
                    <a:pt x="5777057" y="808488"/>
                    <a:pt x="5763077" y="794344"/>
                  </a:cubicBezTo>
                  <a:cubicBezTo>
                    <a:pt x="5750235" y="781340"/>
                    <a:pt x="5737393" y="768173"/>
                    <a:pt x="5725038" y="754843"/>
                  </a:cubicBezTo>
                  <a:cubicBezTo>
                    <a:pt x="5698216" y="726232"/>
                    <a:pt x="5671719" y="697296"/>
                    <a:pt x="5645709" y="668036"/>
                  </a:cubicBezTo>
                  <a:cubicBezTo>
                    <a:pt x="5634980" y="656006"/>
                    <a:pt x="5624414" y="644139"/>
                    <a:pt x="5613847" y="632110"/>
                  </a:cubicBezTo>
                  <a:cubicBezTo>
                    <a:pt x="5616123" y="637149"/>
                    <a:pt x="5618561" y="642026"/>
                    <a:pt x="5621000" y="647065"/>
                  </a:cubicBezTo>
                  <a:cubicBezTo>
                    <a:pt x="5624414" y="653730"/>
                    <a:pt x="5627827" y="660395"/>
                    <a:pt x="5631404" y="667060"/>
                  </a:cubicBezTo>
                  <a:cubicBezTo>
                    <a:pt x="5637418" y="678277"/>
                    <a:pt x="5643921" y="689006"/>
                    <a:pt x="5650261" y="700060"/>
                  </a:cubicBezTo>
                  <a:cubicBezTo>
                    <a:pt x="5658876" y="713878"/>
                    <a:pt x="5667492" y="727857"/>
                    <a:pt x="5676758" y="741350"/>
                  </a:cubicBezTo>
                  <a:cubicBezTo>
                    <a:pt x="5681797" y="748828"/>
                    <a:pt x="5687162" y="756143"/>
                    <a:pt x="5692364" y="763458"/>
                  </a:cubicBezTo>
                  <a:cubicBezTo>
                    <a:pt x="5697240" y="770286"/>
                    <a:pt x="5702442" y="776788"/>
                    <a:pt x="5707644" y="783453"/>
                  </a:cubicBezTo>
                  <a:cubicBezTo>
                    <a:pt x="5732516" y="813852"/>
                    <a:pt x="5758363" y="843600"/>
                    <a:pt x="5784860" y="872699"/>
                  </a:cubicBezTo>
                  <a:cubicBezTo>
                    <a:pt x="5797703" y="886679"/>
                    <a:pt x="5810545" y="900659"/>
                    <a:pt x="5823875" y="914152"/>
                  </a:cubicBezTo>
                  <a:cubicBezTo>
                    <a:pt x="5838180" y="928619"/>
                    <a:pt x="5852648" y="942925"/>
                    <a:pt x="5867116" y="957067"/>
                  </a:cubicBezTo>
                  <a:cubicBezTo>
                    <a:pt x="5868741" y="958530"/>
                    <a:pt x="5870367" y="960156"/>
                    <a:pt x="5871830" y="961619"/>
                  </a:cubicBezTo>
                  <a:cubicBezTo>
                    <a:pt x="5871505" y="961294"/>
                    <a:pt x="5871180" y="960968"/>
                    <a:pt x="5871017" y="960806"/>
                  </a:cubicBezTo>
                  <a:cubicBezTo>
                    <a:pt x="5877682" y="966984"/>
                    <a:pt x="5884184" y="973160"/>
                    <a:pt x="5890849" y="979176"/>
                  </a:cubicBezTo>
                  <a:cubicBezTo>
                    <a:pt x="5896864" y="984540"/>
                    <a:pt x="5902879" y="989904"/>
                    <a:pt x="5908894" y="995106"/>
                  </a:cubicBezTo>
                  <a:cubicBezTo>
                    <a:pt x="5912632" y="998358"/>
                    <a:pt x="5916371" y="1001446"/>
                    <a:pt x="5920273" y="1004697"/>
                  </a:cubicBezTo>
                  <a:cubicBezTo>
                    <a:pt x="5923687" y="1007624"/>
                    <a:pt x="5927425" y="1010387"/>
                    <a:pt x="5931002" y="1013151"/>
                  </a:cubicBezTo>
                  <a:cubicBezTo>
                    <a:pt x="5937504" y="1018352"/>
                    <a:pt x="5944332" y="1023067"/>
                    <a:pt x="5950997" y="1027944"/>
                  </a:cubicBezTo>
                  <a:cubicBezTo>
                    <a:pt x="5962538" y="1036072"/>
                    <a:pt x="5974080" y="1044362"/>
                    <a:pt x="5985622" y="1052490"/>
                  </a:cubicBezTo>
                  <a:cubicBezTo>
                    <a:pt x="5998464" y="1061593"/>
                    <a:pt x="6011469" y="1070534"/>
                    <a:pt x="6024149" y="1079800"/>
                  </a:cubicBezTo>
                  <a:lnTo>
                    <a:pt x="6023498" y="1079312"/>
                  </a:lnTo>
                  <a:cubicBezTo>
                    <a:pt x="6027237" y="1081913"/>
                    <a:pt x="6030976" y="1084677"/>
                    <a:pt x="6034715" y="1087440"/>
                  </a:cubicBezTo>
                  <a:lnTo>
                    <a:pt x="6034715" y="1087440"/>
                  </a:lnTo>
                  <a:cubicBezTo>
                    <a:pt x="6045281" y="1095081"/>
                    <a:pt x="6055848" y="1102884"/>
                    <a:pt x="6066252" y="1110687"/>
                  </a:cubicBezTo>
                  <a:lnTo>
                    <a:pt x="6035853" y="1110687"/>
                  </a:lnTo>
                  <a:close/>
                  <a:moveTo>
                    <a:pt x="6724457" y="1109386"/>
                  </a:moveTo>
                  <a:cubicBezTo>
                    <a:pt x="6724457" y="1102559"/>
                    <a:pt x="6724457" y="1095731"/>
                    <a:pt x="6724457" y="1088904"/>
                  </a:cubicBezTo>
                  <a:cubicBezTo>
                    <a:pt x="6724457" y="1065820"/>
                    <a:pt x="6724132" y="1042574"/>
                    <a:pt x="6723807" y="1019490"/>
                  </a:cubicBezTo>
                  <a:cubicBezTo>
                    <a:pt x="6722994" y="974136"/>
                    <a:pt x="6721531" y="928944"/>
                    <a:pt x="6718605" y="883752"/>
                  </a:cubicBezTo>
                  <a:cubicBezTo>
                    <a:pt x="6716817" y="856605"/>
                    <a:pt x="6715191" y="829457"/>
                    <a:pt x="6713078" y="802310"/>
                  </a:cubicBezTo>
                  <a:cubicBezTo>
                    <a:pt x="6713078" y="802798"/>
                    <a:pt x="6713078" y="803123"/>
                    <a:pt x="6713078" y="803611"/>
                  </a:cubicBezTo>
                  <a:cubicBezTo>
                    <a:pt x="6712753" y="799384"/>
                    <a:pt x="6712428" y="795320"/>
                    <a:pt x="6712103" y="791094"/>
                  </a:cubicBezTo>
                  <a:lnTo>
                    <a:pt x="6712103" y="791419"/>
                  </a:lnTo>
                  <a:cubicBezTo>
                    <a:pt x="6708364" y="745414"/>
                    <a:pt x="6702999" y="699409"/>
                    <a:pt x="6696984" y="653568"/>
                  </a:cubicBezTo>
                  <a:cubicBezTo>
                    <a:pt x="6694058" y="630972"/>
                    <a:pt x="6690482" y="608376"/>
                    <a:pt x="6686906" y="585780"/>
                  </a:cubicBezTo>
                  <a:cubicBezTo>
                    <a:pt x="6683167" y="562696"/>
                    <a:pt x="6679428" y="539776"/>
                    <a:pt x="6675364" y="516692"/>
                  </a:cubicBezTo>
                  <a:cubicBezTo>
                    <a:pt x="6668211" y="475565"/>
                    <a:pt x="6660734" y="434437"/>
                    <a:pt x="6652118" y="393472"/>
                  </a:cubicBezTo>
                  <a:cubicBezTo>
                    <a:pt x="6652118" y="393797"/>
                    <a:pt x="6652118" y="393960"/>
                    <a:pt x="6652280" y="394285"/>
                  </a:cubicBezTo>
                  <a:cubicBezTo>
                    <a:pt x="6647404" y="372176"/>
                    <a:pt x="6642202" y="350231"/>
                    <a:pt x="6636675" y="328448"/>
                  </a:cubicBezTo>
                  <a:cubicBezTo>
                    <a:pt x="6630660" y="304877"/>
                    <a:pt x="6624483" y="281143"/>
                    <a:pt x="6617493" y="257734"/>
                  </a:cubicBezTo>
                  <a:cubicBezTo>
                    <a:pt x="6614241" y="246680"/>
                    <a:pt x="6610503" y="235626"/>
                    <a:pt x="6606601" y="224735"/>
                  </a:cubicBezTo>
                  <a:cubicBezTo>
                    <a:pt x="6604813" y="220183"/>
                    <a:pt x="6603187" y="215631"/>
                    <a:pt x="6601399" y="211080"/>
                  </a:cubicBezTo>
                  <a:cubicBezTo>
                    <a:pt x="6598961" y="205227"/>
                    <a:pt x="6596360" y="199537"/>
                    <a:pt x="6593759" y="193686"/>
                  </a:cubicBezTo>
                  <a:cubicBezTo>
                    <a:pt x="6589207" y="183607"/>
                    <a:pt x="6584168" y="173853"/>
                    <a:pt x="6579291" y="163937"/>
                  </a:cubicBezTo>
                  <a:cubicBezTo>
                    <a:pt x="6574739" y="155484"/>
                    <a:pt x="6570188" y="147193"/>
                    <a:pt x="6565311" y="138903"/>
                  </a:cubicBezTo>
                  <a:cubicBezTo>
                    <a:pt x="6560597" y="130775"/>
                    <a:pt x="6555070" y="122972"/>
                    <a:pt x="6549705" y="115169"/>
                  </a:cubicBezTo>
                  <a:cubicBezTo>
                    <a:pt x="6547267" y="111592"/>
                    <a:pt x="6544666" y="108179"/>
                    <a:pt x="6542227" y="104602"/>
                  </a:cubicBezTo>
                  <a:lnTo>
                    <a:pt x="6542227" y="104602"/>
                  </a:lnTo>
                  <a:cubicBezTo>
                    <a:pt x="6542227" y="105741"/>
                    <a:pt x="6541902" y="107041"/>
                    <a:pt x="6541902" y="108179"/>
                  </a:cubicBezTo>
                  <a:cubicBezTo>
                    <a:pt x="6542227" y="108179"/>
                    <a:pt x="6542552" y="108504"/>
                    <a:pt x="6542715" y="108666"/>
                  </a:cubicBezTo>
                  <a:cubicBezTo>
                    <a:pt x="6545966" y="111105"/>
                    <a:pt x="6546942" y="115007"/>
                    <a:pt x="6545641" y="118745"/>
                  </a:cubicBezTo>
                  <a:lnTo>
                    <a:pt x="6545641" y="118745"/>
                  </a:lnTo>
                  <a:lnTo>
                    <a:pt x="6545641" y="119396"/>
                  </a:lnTo>
                  <a:cubicBezTo>
                    <a:pt x="6545966" y="122647"/>
                    <a:pt x="6546454" y="125898"/>
                    <a:pt x="6547104" y="128986"/>
                  </a:cubicBezTo>
                  <a:cubicBezTo>
                    <a:pt x="6551818" y="149794"/>
                    <a:pt x="6557671" y="170277"/>
                    <a:pt x="6561897" y="191247"/>
                  </a:cubicBezTo>
                  <a:cubicBezTo>
                    <a:pt x="6566286" y="212705"/>
                    <a:pt x="6570350" y="234163"/>
                    <a:pt x="6573927" y="255946"/>
                  </a:cubicBezTo>
                  <a:cubicBezTo>
                    <a:pt x="6581079" y="299675"/>
                    <a:pt x="6587256" y="343403"/>
                    <a:pt x="6593271" y="387295"/>
                  </a:cubicBezTo>
                  <a:cubicBezTo>
                    <a:pt x="6596197" y="409078"/>
                    <a:pt x="6599123" y="430698"/>
                    <a:pt x="6602212" y="452481"/>
                  </a:cubicBezTo>
                  <a:cubicBezTo>
                    <a:pt x="6605138" y="474264"/>
                    <a:pt x="6608064" y="496209"/>
                    <a:pt x="6611315" y="517992"/>
                  </a:cubicBezTo>
                  <a:cubicBezTo>
                    <a:pt x="6617818" y="561559"/>
                    <a:pt x="6624483" y="605125"/>
                    <a:pt x="6632123" y="648528"/>
                  </a:cubicBezTo>
                  <a:cubicBezTo>
                    <a:pt x="6639926" y="692420"/>
                    <a:pt x="6647566" y="736473"/>
                    <a:pt x="6655044" y="780527"/>
                  </a:cubicBezTo>
                  <a:cubicBezTo>
                    <a:pt x="6662359" y="824256"/>
                    <a:pt x="6668862" y="868147"/>
                    <a:pt x="6675039" y="912038"/>
                  </a:cubicBezTo>
                  <a:cubicBezTo>
                    <a:pt x="6681054" y="954954"/>
                    <a:pt x="6685930" y="998032"/>
                    <a:pt x="6691132" y="1040948"/>
                  </a:cubicBezTo>
                  <a:cubicBezTo>
                    <a:pt x="6692920" y="1054928"/>
                    <a:pt x="6694546" y="1068909"/>
                    <a:pt x="6696172" y="1082889"/>
                  </a:cubicBezTo>
                  <a:cubicBezTo>
                    <a:pt x="6697147" y="1091667"/>
                    <a:pt x="6698285" y="1100445"/>
                    <a:pt x="6699260" y="1109224"/>
                  </a:cubicBezTo>
                  <a:lnTo>
                    <a:pt x="6680403" y="1109224"/>
                  </a:lnTo>
                  <a:cubicBezTo>
                    <a:pt x="6675689" y="1072322"/>
                    <a:pt x="6671463" y="1035259"/>
                    <a:pt x="6667236" y="998358"/>
                  </a:cubicBezTo>
                  <a:cubicBezTo>
                    <a:pt x="6664798" y="977062"/>
                    <a:pt x="6662359" y="955767"/>
                    <a:pt x="6659433" y="934634"/>
                  </a:cubicBezTo>
                  <a:cubicBezTo>
                    <a:pt x="6656507" y="912363"/>
                    <a:pt x="6653256" y="890093"/>
                    <a:pt x="6650005" y="867822"/>
                  </a:cubicBezTo>
                  <a:cubicBezTo>
                    <a:pt x="6646916" y="847014"/>
                    <a:pt x="6643827" y="826207"/>
                    <a:pt x="6640414" y="805236"/>
                  </a:cubicBezTo>
                  <a:cubicBezTo>
                    <a:pt x="6636675" y="782315"/>
                    <a:pt x="6632611" y="759394"/>
                    <a:pt x="6628709" y="736473"/>
                  </a:cubicBezTo>
                  <a:cubicBezTo>
                    <a:pt x="6621231" y="693232"/>
                    <a:pt x="6613429" y="650154"/>
                    <a:pt x="6606276" y="606913"/>
                  </a:cubicBezTo>
                  <a:cubicBezTo>
                    <a:pt x="6599123" y="563347"/>
                    <a:pt x="6592783" y="519618"/>
                    <a:pt x="6586769" y="475889"/>
                  </a:cubicBezTo>
                  <a:cubicBezTo>
                    <a:pt x="6580754" y="431836"/>
                    <a:pt x="6575064" y="387782"/>
                    <a:pt x="6568725" y="343891"/>
                  </a:cubicBezTo>
                  <a:cubicBezTo>
                    <a:pt x="6562547" y="300650"/>
                    <a:pt x="6556207" y="257572"/>
                    <a:pt x="6548079" y="214656"/>
                  </a:cubicBezTo>
                  <a:cubicBezTo>
                    <a:pt x="6546779" y="207991"/>
                    <a:pt x="6545479" y="201163"/>
                    <a:pt x="6544015" y="194498"/>
                  </a:cubicBezTo>
                  <a:cubicBezTo>
                    <a:pt x="6541740" y="184582"/>
                    <a:pt x="6539464" y="174666"/>
                    <a:pt x="6537188" y="164587"/>
                  </a:cubicBezTo>
                  <a:cubicBezTo>
                    <a:pt x="6536375" y="176779"/>
                    <a:pt x="6535725" y="188808"/>
                    <a:pt x="6535075" y="201000"/>
                  </a:cubicBezTo>
                  <a:cubicBezTo>
                    <a:pt x="6534587" y="212705"/>
                    <a:pt x="6533937" y="224572"/>
                    <a:pt x="6533449" y="236276"/>
                  </a:cubicBezTo>
                  <a:cubicBezTo>
                    <a:pt x="6532961" y="248956"/>
                    <a:pt x="6532636" y="261798"/>
                    <a:pt x="6532149" y="274478"/>
                  </a:cubicBezTo>
                  <a:cubicBezTo>
                    <a:pt x="6531336" y="298049"/>
                    <a:pt x="6531173" y="321620"/>
                    <a:pt x="6530848" y="345192"/>
                  </a:cubicBezTo>
                  <a:cubicBezTo>
                    <a:pt x="6530035" y="392008"/>
                    <a:pt x="6531011" y="438826"/>
                    <a:pt x="6533774" y="485643"/>
                  </a:cubicBezTo>
                  <a:cubicBezTo>
                    <a:pt x="6534587" y="499136"/>
                    <a:pt x="6535400" y="512465"/>
                    <a:pt x="6536375" y="525958"/>
                  </a:cubicBezTo>
                  <a:cubicBezTo>
                    <a:pt x="6536375" y="525633"/>
                    <a:pt x="6536375" y="525145"/>
                    <a:pt x="6536375" y="524657"/>
                  </a:cubicBezTo>
                  <a:cubicBezTo>
                    <a:pt x="6536863" y="530835"/>
                    <a:pt x="6537351" y="537012"/>
                    <a:pt x="6537838" y="543352"/>
                  </a:cubicBezTo>
                  <a:lnTo>
                    <a:pt x="6537838" y="543027"/>
                  </a:lnTo>
                  <a:cubicBezTo>
                    <a:pt x="6539789" y="565948"/>
                    <a:pt x="6541740" y="589032"/>
                    <a:pt x="6544178" y="611952"/>
                  </a:cubicBezTo>
                  <a:cubicBezTo>
                    <a:pt x="6546779" y="635848"/>
                    <a:pt x="6549705" y="659583"/>
                    <a:pt x="6553119" y="683316"/>
                  </a:cubicBezTo>
                  <a:cubicBezTo>
                    <a:pt x="6559784" y="730784"/>
                    <a:pt x="6567424" y="778088"/>
                    <a:pt x="6575715" y="825231"/>
                  </a:cubicBezTo>
                  <a:cubicBezTo>
                    <a:pt x="6579616" y="847664"/>
                    <a:pt x="6584168" y="870097"/>
                    <a:pt x="6588719" y="892531"/>
                  </a:cubicBezTo>
                  <a:cubicBezTo>
                    <a:pt x="6593434" y="915940"/>
                    <a:pt x="6598148" y="939185"/>
                    <a:pt x="6603025" y="962594"/>
                  </a:cubicBezTo>
                  <a:cubicBezTo>
                    <a:pt x="6604163" y="967959"/>
                    <a:pt x="6605301" y="973160"/>
                    <a:pt x="6606439" y="978525"/>
                  </a:cubicBezTo>
                  <a:lnTo>
                    <a:pt x="6606439" y="978525"/>
                  </a:lnTo>
                  <a:cubicBezTo>
                    <a:pt x="6607576" y="983565"/>
                    <a:pt x="6608714" y="988929"/>
                    <a:pt x="6609852" y="994294"/>
                  </a:cubicBezTo>
                  <a:lnTo>
                    <a:pt x="6609527" y="993156"/>
                  </a:lnTo>
                  <a:cubicBezTo>
                    <a:pt x="6617980" y="1031845"/>
                    <a:pt x="6626433" y="1070697"/>
                    <a:pt x="6635374" y="1109224"/>
                  </a:cubicBezTo>
                  <a:lnTo>
                    <a:pt x="6616680" y="1109224"/>
                  </a:lnTo>
                  <a:cubicBezTo>
                    <a:pt x="6612128" y="1089716"/>
                    <a:pt x="6607902" y="1070209"/>
                    <a:pt x="6603512" y="1050702"/>
                  </a:cubicBezTo>
                  <a:cubicBezTo>
                    <a:pt x="6598311" y="1027618"/>
                    <a:pt x="6593271" y="1004535"/>
                    <a:pt x="6588232" y="981288"/>
                  </a:cubicBezTo>
                  <a:lnTo>
                    <a:pt x="6588232" y="981776"/>
                  </a:lnTo>
                  <a:cubicBezTo>
                    <a:pt x="6583355" y="959343"/>
                    <a:pt x="6578966" y="936910"/>
                    <a:pt x="6574414" y="914477"/>
                  </a:cubicBezTo>
                  <a:cubicBezTo>
                    <a:pt x="6569700" y="891393"/>
                    <a:pt x="6564986" y="868472"/>
                    <a:pt x="6560759" y="845389"/>
                  </a:cubicBezTo>
                  <a:cubicBezTo>
                    <a:pt x="6551981" y="798408"/>
                    <a:pt x="6544341" y="751104"/>
                    <a:pt x="6537351" y="703961"/>
                  </a:cubicBezTo>
                  <a:cubicBezTo>
                    <a:pt x="6533937" y="680715"/>
                    <a:pt x="6530848" y="657307"/>
                    <a:pt x="6527922" y="633898"/>
                  </a:cubicBezTo>
                  <a:cubicBezTo>
                    <a:pt x="6524996" y="610164"/>
                    <a:pt x="6522883" y="586593"/>
                    <a:pt x="6520769" y="562859"/>
                  </a:cubicBezTo>
                  <a:cubicBezTo>
                    <a:pt x="6520282" y="556520"/>
                    <a:pt x="6519631" y="550342"/>
                    <a:pt x="6519144" y="544002"/>
                  </a:cubicBezTo>
                  <a:lnTo>
                    <a:pt x="6519144" y="544002"/>
                  </a:lnTo>
                  <a:cubicBezTo>
                    <a:pt x="6518656" y="538475"/>
                    <a:pt x="6518168" y="532623"/>
                    <a:pt x="6517843" y="526934"/>
                  </a:cubicBezTo>
                  <a:cubicBezTo>
                    <a:pt x="6517843" y="527421"/>
                    <a:pt x="6517843" y="527746"/>
                    <a:pt x="6517843" y="528234"/>
                  </a:cubicBezTo>
                  <a:cubicBezTo>
                    <a:pt x="6513942" y="480441"/>
                    <a:pt x="6512154" y="432324"/>
                    <a:pt x="6511829" y="384368"/>
                  </a:cubicBezTo>
                  <a:cubicBezTo>
                    <a:pt x="6511829" y="361448"/>
                    <a:pt x="6512154" y="338527"/>
                    <a:pt x="6512479" y="315606"/>
                  </a:cubicBezTo>
                  <a:cubicBezTo>
                    <a:pt x="6512967" y="290571"/>
                    <a:pt x="6513617" y="265700"/>
                    <a:pt x="6514592" y="240665"/>
                  </a:cubicBezTo>
                  <a:cubicBezTo>
                    <a:pt x="6514917" y="232212"/>
                    <a:pt x="6515242" y="223597"/>
                    <a:pt x="6515730" y="215144"/>
                  </a:cubicBezTo>
                  <a:cubicBezTo>
                    <a:pt x="6515730" y="214330"/>
                    <a:pt x="6515730" y="213518"/>
                    <a:pt x="6515730" y="212705"/>
                  </a:cubicBezTo>
                  <a:cubicBezTo>
                    <a:pt x="6515730" y="211567"/>
                    <a:pt x="6515730" y="210429"/>
                    <a:pt x="6515893" y="209291"/>
                  </a:cubicBezTo>
                  <a:lnTo>
                    <a:pt x="6515893" y="210429"/>
                  </a:lnTo>
                  <a:cubicBezTo>
                    <a:pt x="6515893" y="208966"/>
                    <a:pt x="6515893" y="207341"/>
                    <a:pt x="6516055" y="205878"/>
                  </a:cubicBezTo>
                  <a:cubicBezTo>
                    <a:pt x="6516055" y="204902"/>
                    <a:pt x="6516055" y="204089"/>
                    <a:pt x="6516055" y="203114"/>
                  </a:cubicBezTo>
                  <a:lnTo>
                    <a:pt x="6516055" y="204252"/>
                  </a:lnTo>
                  <a:cubicBezTo>
                    <a:pt x="6517031" y="184744"/>
                    <a:pt x="6518331" y="165400"/>
                    <a:pt x="6519957" y="145893"/>
                  </a:cubicBezTo>
                  <a:cubicBezTo>
                    <a:pt x="6520769" y="136302"/>
                    <a:pt x="6521745" y="126711"/>
                    <a:pt x="6522558" y="117282"/>
                  </a:cubicBezTo>
                  <a:cubicBezTo>
                    <a:pt x="6523045" y="112730"/>
                    <a:pt x="6523533" y="108179"/>
                    <a:pt x="6524021" y="103464"/>
                  </a:cubicBezTo>
                  <a:cubicBezTo>
                    <a:pt x="6524346" y="100214"/>
                    <a:pt x="6524996" y="96962"/>
                    <a:pt x="6525321" y="93549"/>
                  </a:cubicBezTo>
                  <a:cubicBezTo>
                    <a:pt x="6525809" y="88834"/>
                    <a:pt x="6530198" y="85421"/>
                    <a:pt x="6534912" y="85908"/>
                  </a:cubicBezTo>
                  <a:cubicBezTo>
                    <a:pt x="6535400" y="85908"/>
                    <a:pt x="6535887" y="86071"/>
                    <a:pt x="6536375" y="86233"/>
                  </a:cubicBezTo>
                  <a:cubicBezTo>
                    <a:pt x="6537676" y="84282"/>
                    <a:pt x="6539789" y="82820"/>
                    <a:pt x="6542390" y="82495"/>
                  </a:cubicBezTo>
                  <a:cubicBezTo>
                    <a:pt x="6545966" y="82007"/>
                    <a:pt x="6550193" y="83958"/>
                    <a:pt x="6551656" y="87534"/>
                  </a:cubicBezTo>
                  <a:cubicBezTo>
                    <a:pt x="6552469" y="88834"/>
                    <a:pt x="6553281" y="90135"/>
                    <a:pt x="6554257" y="91435"/>
                  </a:cubicBezTo>
                  <a:lnTo>
                    <a:pt x="6553607" y="90460"/>
                  </a:lnTo>
                  <a:cubicBezTo>
                    <a:pt x="6560109" y="99563"/>
                    <a:pt x="6566774" y="108342"/>
                    <a:pt x="6572951" y="117770"/>
                  </a:cubicBezTo>
                  <a:cubicBezTo>
                    <a:pt x="6579291" y="127361"/>
                    <a:pt x="6585306" y="137114"/>
                    <a:pt x="6590670" y="147193"/>
                  </a:cubicBezTo>
                  <a:cubicBezTo>
                    <a:pt x="6601724" y="167839"/>
                    <a:pt x="6612128" y="188808"/>
                    <a:pt x="6620581" y="210592"/>
                  </a:cubicBezTo>
                  <a:cubicBezTo>
                    <a:pt x="6629034" y="232537"/>
                    <a:pt x="6635862" y="254970"/>
                    <a:pt x="6642039" y="277567"/>
                  </a:cubicBezTo>
                  <a:cubicBezTo>
                    <a:pt x="6648054" y="299512"/>
                    <a:pt x="6653743" y="321620"/>
                    <a:pt x="6659108" y="343728"/>
                  </a:cubicBezTo>
                  <a:cubicBezTo>
                    <a:pt x="6664635" y="366161"/>
                    <a:pt x="6669837" y="388758"/>
                    <a:pt x="6674389" y="411516"/>
                  </a:cubicBezTo>
                  <a:cubicBezTo>
                    <a:pt x="6678940" y="434437"/>
                    <a:pt x="6683329" y="457358"/>
                    <a:pt x="6687393" y="480279"/>
                  </a:cubicBezTo>
                  <a:cubicBezTo>
                    <a:pt x="6695684" y="526446"/>
                    <a:pt x="6703487" y="572776"/>
                    <a:pt x="6710477" y="619268"/>
                  </a:cubicBezTo>
                  <a:cubicBezTo>
                    <a:pt x="6713891" y="642026"/>
                    <a:pt x="6716979" y="664947"/>
                    <a:pt x="6719743" y="687868"/>
                  </a:cubicBezTo>
                  <a:cubicBezTo>
                    <a:pt x="6722506" y="710626"/>
                    <a:pt x="6725107" y="733384"/>
                    <a:pt x="6727221" y="756143"/>
                  </a:cubicBezTo>
                  <a:cubicBezTo>
                    <a:pt x="6728359" y="767685"/>
                    <a:pt x="6729334" y="779389"/>
                    <a:pt x="6730309" y="790931"/>
                  </a:cubicBezTo>
                  <a:cubicBezTo>
                    <a:pt x="6730309" y="790606"/>
                    <a:pt x="6730309" y="790118"/>
                    <a:pt x="6730309" y="789631"/>
                  </a:cubicBezTo>
                  <a:lnTo>
                    <a:pt x="6730634" y="794344"/>
                  </a:lnTo>
                  <a:cubicBezTo>
                    <a:pt x="6730634" y="794344"/>
                    <a:pt x="6730634" y="793532"/>
                    <a:pt x="6730634" y="793044"/>
                  </a:cubicBezTo>
                  <a:cubicBezTo>
                    <a:pt x="6732585" y="816778"/>
                    <a:pt x="6734211" y="840674"/>
                    <a:pt x="6735674" y="864408"/>
                  </a:cubicBezTo>
                  <a:cubicBezTo>
                    <a:pt x="6737137" y="887329"/>
                    <a:pt x="6738600" y="910250"/>
                    <a:pt x="6739738" y="933171"/>
                  </a:cubicBezTo>
                  <a:cubicBezTo>
                    <a:pt x="6740876" y="955604"/>
                    <a:pt x="6741363" y="978038"/>
                    <a:pt x="6741851" y="1000308"/>
                  </a:cubicBezTo>
                  <a:cubicBezTo>
                    <a:pt x="6742339" y="1023554"/>
                    <a:pt x="6742826" y="1046800"/>
                    <a:pt x="6742989" y="1070209"/>
                  </a:cubicBezTo>
                  <a:cubicBezTo>
                    <a:pt x="6742989" y="1083214"/>
                    <a:pt x="6743151" y="1096219"/>
                    <a:pt x="6742989" y="1109224"/>
                  </a:cubicBezTo>
                  <a:lnTo>
                    <a:pt x="6724132" y="1109224"/>
                  </a:lnTo>
                  <a:close/>
                  <a:moveTo>
                    <a:pt x="451429" y="1109386"/>
                  </a:moveTo>
                  <a:lnTo>
                    <a:pt x="458582" y="1101096"/>
                  </a:lnTo>
                  <a:cubicBezTo>
                    <a:pt x="489631" y="1065657"/>
                    <a:pt x="521493" y="1030707"/>
                    <a:pt x="552541" y="995106"/>
                  </a:cubicBezTo>
                  <a:cubicBezTo>
                    <a:pt x="558231" y="988604"/>
                    <a:pt x="563758" y="982102"/>
                    <a:pt x="569285" y="975599"/>
                  </a:cubicBezTo>
                  <a:lnTo>
                    <a:pt x="569285" y="975599"/>
                  </a:lnTo>
                  <a:lnTo>
                    <a:pt x="569935" y="974786"/>
                  </a:lnTo>
                  <a:lnTo>
                    <a:pt x="569448" y="975437"/>
                  </a:lnTo>
                  <a:cubicBezTo>
                    <a:pt x="584403" y="957230"/>
                    <a:pt x="598871" y="938536"/>
                    <a:pt x="613176" y="919679"/>
                  </a:cubicBezTo>
                  <a:cubicBezTo>
                    <a:pt x="626669" y="901797"/>
                    <a:pt x="639999" y="883752"/>
                    <a:pt x="653004" y="865384"/>
                  </a:cubicBezTo>
                  <a:cubicBezTo>
                    <a:pt x="667146" y="845551"/>
                    <a:pt x="680964" y="825393"/>
                    <a:pt x="694131" y="804911"/>
                  </a:cubicBezTo>
                  <a:lnTo>
                    <a:pt x="693481" y="805887"/>
                  </a:lnTo>
                  <a:cubicBezTo>
                    <a:pt x="718028" y="767197"/>
                    <a:pt x="740786" y="727533"/>
                    <a:pt x="763057" y="687380"/>
                  </a:cubicBezTo>
                  <a:cubicBezTo>
                    <a:pt x="774273" y="667385"/>
                    <a:pt x="785327" y="647228"/>
                    <a:pt x="795894" y="626745"/>
                  </a:cubicBezTo>
                  <a:cubicBezTo>
                    <a:pt x="806785" y="605937"/>
                    <a:pt x="817514" y="584968"/>
                    <a:pt x="827756" y="563997"/>
                  </a:cubicBezTo>
                  <a:cubicBezTo>
                    <a:pt x="830519" y="558470"/>
                    <a:pt x="833120" y="552781"/>
                    <a:pt x="835884" y="547254"/>
                  </a:cubicBezTo>
                  <a:lnTo>
                    <a:pt x="835884" y="547741"/>
                  </a:lnTo>
                  <a:cubicBezTo>
                    <a:pt x="840273" y="537663"/>
                    <a:pt x="844987" y="527746"/>
                    <a:pt x="849539" y="517668"/>
                  </a:cubicBezTo>
                  <a:cubicBezTo>
                    <a:pt x="854415" y="506614"/>
                    <a:pt x="859292" y="495397"/>
                    <a:pt x="864006" y="484180"/>
                  </a:cubicBezTo>
                  <a:cubicBezTo>
                    <a:pt x="873110" y="462560"/>
                    <a:pt x="882051" y="440776"/>
                    <a:pt x="890991" y="418993"/>
                  </a:cubicBezTo>
                  <a:cubicBezTo>
                    <a:pt x="897331" y="403551"/>
                    <a:pt x="903346" y="388107"/>
                    <a:pt x="909198" y="372502"/>
                  </a:cubicBezTo>
                  <a:cubicBezTo>
                    <a:pt x="914888" y="357709"/>
                    <a:pt x="920089" y="342591"/>
                    <a:pt x="925129" y="327472"/>
                  </a:cubicBezTo>
                  <a:cubicBezTo>
                    <a:pt x="925129" y="327798"/>
                    <a:pt x="924966" y="327960"/>
                    <a:pt x="924966" y="328285"/>
                  </a:cubicBezTo>
                  <a:lnTo>
                    <a:pt x="925292" y="327310"/>
                  </a:lnTo>
                  <a:lnTo>
                    <a:pt x="925292" y="327310"/>
                  </a:lnTo>
                  <a:cubicBezTo>
                    <a:pt x="931631" y="307315"/>
                    <a:pt x="937971" y="287158"/>
                    <a:pt x="943661" y="266838"/>
                  </a:cubicBezTo>
                  <a:cubicBezTo>
                    <a:pt x="946749" y="255458"/>
                    <a:pt x="949838" y="244079"/>
                    <a:pt x="952764" y="232537"/>
                  </a:cubicBezTo>
                  <a:cubicBezTo>
                    <a:pt x="955365" y="222296"/>
                    <a:pt x="957478" y="212217"/>
                    <a:pt x="959592" y="201814"/>
                  </a:cubicBezTo>
                  <a:cubicBezTo>
                    <a:pt x="960242" y="197750"/>
                    <a:pt x="960892" y="193686"/>
                    <a:pt x="961542" y="189459"/>
                  </a:cubicBezTo>
                  <a:cubicBezTo>
                    <a:pt x="959917" y="192548"/>
                    <a:pt x="958454" y="195636"/>
                    <a:pt x="956828" y="198725"/>
                  </a:cubicBezTo>
                  <a:cubicBezTo>
                    <a:pt x="945937" y="220020"/>
                    <a:pt x="934720" y="240991"/>
                    <a:pt x="923503" y="261960"/>
                  </a:cubicBezTo>
                  <a:cubicBezTo>
                    <a:pt x="901395" y="303088"/>
                    <a:pt x="879125" y="344216"/>
                    <a:pt x="856204" y="385019"/>
                  </a:cubicBezTo>
                  <a:cubicBezTo>
                    <a:pt x="833445" y="425821"/>
                    <a:pt x="809711" y="465974"/>
                    <a:pt x="786465" y="506451"/>
                  </a:cubicBezTo>
                  <a:cubicBezTo>
                    <a:pt x="763707" y="546116"/>
                    <a:pt x="741924" y="586431"/>
                    <a:pt x="719653" y="626257"/>
                  </a:cubicBezTo>
                  <a:cubicBezTo>
                    <a:pt x="696569" y="667385"/>
                    <a:pt x="673649" y="708513"/>
                    <a:pt x="650077" y="749316"/>
                  </a:cubicBezTo>
                  <a:cubicBezTo>
                    <a:pt x="638536" y="769473"/>
                    <a:pt x="626831" y="789468"/>
                    <a:pt x="614314" y="809137"/>
                  </a:cubicBezTo>
                  <a:cubicBezTo>
                    <a:pt x="601797" y="829133"/>
                    <a:pt x="588792" y="848802"/>
                    <a:pt x="575137" y="868147"/>
                  </a:cubicBezTo>
                  <a:cubicBezTo>
                    <a:pt x="548315" y="906349"/>
                    <a:pt x="520680" y="943900"/>
                    <a:pt x="493695" y="982102"/>
                  </a:cubicBezTo>
                  <a:cubicBezTo>
                    <a:pt x="466710" y="1020141"/>
                    <a:pt x="440212" y="1058505"/>
                    <a:pt x="414365" y="1097519"/>
                  </a:cubicBezTo>
                  <a:lnTo>
                    <a:pt x="406725" y="1109061"/>
                  </a:lnTo>
                  <a:lnTo>
                    <a:pt x="384292" y="1109061"/>
                  </a:lnTo>
                  <a:cubicBezTo>
                    <a:pt x="392908" y="1096056"/>
                    <a:pt x="401686" y="1083051"/>
                    <a:pt x="410301" y="1070047"/>
                  </a:cubicBezTo>
                  <a:cubicBezTo>
                    <a:pt x="436148" y="1031357"/>
                    <a:pt x="463133" y="993480"/>
                    <a:pt x="490118" y="955441"/>
                  </a:cubicBezTo>
                  <a:cubicBezTo>
                    <a:pt x="517266" y="917240"/>
                    <a:pt x="545064" y="879688"/>
                    <a:pt x="571561" y="841000"/>
                  </a:cubicBezTo>
                  <a:cubicBezTo>
                    <a:pt x="578389" y="831083"/>
                    <a:pt x="584891" y="821005"/>
                    <a:pt x="591231" y="811088"/>
                  </a:cubicBezTo>
                  <a:lnTo>
                    <a:pt x="590905" y="811576"/>
                  </a:lnTo>
                  <a:lnTo>
                    <a:pt x="591231" y="811088"/>
                  </a:lnTo>
                  <a:lnTo>
                    <a:pt x="591556" y="810600"/>
                  </a:lnTo>
                  <a:lnTo>
                    <a:pt x="591231" y="811088"/>
                  </a:lnTo>
                  <a:cubicBezTo>
                    <a:pt x="603423" y="791744"/>
                    <a:pt x="615289" y="772399"/>
                    <a:pt x="626669" y="752567"/>
                  </a:cubicBezTo>
                  <a:cubicBezTo>
                    <a:pt x="638211" y="732409"/>
                    <a:pt x="649752" y="712252"/>
                    <a:pt x="661132" y="692095"/>
                  </a:cubicBezTo>
                  <a:cubicBezTo>
                    <a:pt x="684053" y="651455"/>
                    <a:pt x="706973" y="610815"/>
                    <a:pt x="729407" y="570012"/>
                  </a:cubicBezTo>
                  <a:cubicBezTo>
                    <a:pt x="752815" y="527584"/>
                    <a:pt x="776874" y="485480"/>
                    <a:pt x="801258" y="443540"/>
                  </a:cubicBezTo>
                  <a:cubicBezTo>
                    <a:pt x="824179" y="403876"/>
                    <a:pt x="846937" y="364048"/>
                    <a:pt x="868883" y="323734"/>
                  </a:cubicBezTo>
                  <a:cubicBezTo>
                    <a:pt x="891317" y="282443"/>
                    <a:pt x="913912" y="241316"/>
                    <a:pt x="935533" y="199700"/>
                  </a:cubicBezTo>
                  <a:cubicBezTo>
                    <a:pt x="942360" y="186696"/>
                    <a:pt x="948863" y="173690"/>
                    <a:pt x="955690" y="160686"/>
                  </a:cubicBezTo>
                  <a:cubicBezTo>
                    <a:pt x="958941" y="154509"/>
                    <a:pt x="962193" y="148331"/>
                    <a:pt x="965606" y="142154"/>
                  </a:cubicBezTo>
                  <a:lnTo>
                    <a:pt x="966257" y="140854"/>
                  </a:lnTo>
                  <a:lnTo>
                    <a:pt x="966257" y="140854"/>
                  </a:lnTo>
                  <a:cubicBezTo>
                    <a:pt x="961542" y="144430"/>
                    <a:pt x="957153" y="148494"/>
                    <a:pt x="952764" y="152395"/>
                  </a:cubicBezTo>
                  <a:cubicBezTo>
                    <a:pt x="935858" y="168651"/>
                    <a:pt x="920415" y="186045"/>
                    <a:pt x="905297" y="203927"/>
                  </a:cubicBezTo>
                  <a:lnTo>
                    <a:pt x="905784" y="203277"/>
                  </a:lnTo>
                  <a:cubicBezTo>
                    <a:pt x="876686" y="238714"/>
                    <a:pt x="849376" y="275616"/>
                    <a:pt x="822229" y="312680"/>
                  </a:cubicBezTo>
                  <a:cubicBezTo>
                    <a:pt x="795081" y="349743"/>
                    <a:pt x="767771" y="386644"/>
                    <a:pt x="739811" y="423057"/>
                  </a:cubicBezTo>
                  <a:cubicBezTo>
                    <a:pt x="725668" y="441427"/>
                    <a:pt x="711363" y="459796"/>
                    <a:pt x="697382" y="478166"/>
                  </a:cubicBezTo>
                  <a:cubicBezTo>
                    <a:pt x="683402" y="496535"/>
                    <a:pt x="669422" y="514904"/>
                    <a:pt x="656092" y="533599"/>
                  </a:cubicBezTo>
                  <a:cubicBezTo>
                    <a:pt x="635935" y="562209"/>
                    <a:pt x="616590" y="591307"/>
                    <a:pt x="597571" y="620731"/>
                  </a:cubicBezTo>
                  <a:cubicBezTo>
                    <a:pt x="597733" y="620406"/>
                    <a:pt x="598058" y="620080"/>
                    <a:pt x="598221" y="619755"/>
                  </a:cubicBezTo>
                  <a:cubicBezTo>
                    <a:pt x="585379" y="639912"/>
                    <a:pt x="572861" y="660232"/>
                    <a:pt x="560344" y="680715"/>
                  </a:cubicBezTo>
                  <a:cubicBezTo>
                    <a:pt x="548640" y="699897"/>
                    <a:pt x="537423" y="719242"/>
                    <a:pt x="526207" y="738749"/>
                  </a:cubicBezTo>
                  <a:cubicBezTo>
                    <a:pt x="514340" y="759232"/>
                    <a:pt x="502798" y="779714"/>
                    <a:pt x="491094" y="800360"/>
                  </a:cubicBezTo>
                  <a:cubicBezTo>
                    <a:pt x="480202" y="819542"/>
                    <a:pt x="469473" y="838886"/>
                    <a:pt x="459232" y="858393"/>
                  </a:cubicBezTo>
                  <a:cubicBezTo>
                    <a:pt x="437937" y="898871"/>
                    <a:pt x="417779" y="939999"/>
                    <a:pt x="396972" y="980639"/>
                  </a:cubicBezTo>
                  <a:cubicBezTo>
                    <a:pt x="385917" y="1002584"/>
                    <a:pt x="374538" y="1024529"/>
                    <a:pt x="363972" y="1046638"/>
                  </a:cubicBezTo>
                  <a:cubicBezTo>
                    <a:pt x="354543" y="1067283"/>
                    <a:pt x="345277" y="1087928"/>
                    <a:pt x="336987" y="1109061"/>
                  </a:cubicBezTo>
                  <a:lnTo>
                    <a:pt x="317480" y="1109061"/>
                  </a:lnTo>
                  <a:cubicBezTo>
                    <a:pt x="318292" y="1106785"/>
                    <a:pt x="319268" y="1104509"/>
                    <a:pt x="320081" y="1102233"/>
                  </a:cubicBezTo>
                  <a:cubicBezTo>
                    <a:pt x="324145" y="1091830"/>
                    <a:pt x="328534" y="1081751"/>
                    <a:pt x="332923" y="1071510"/>
                  </a:cubicBezTo>
                  <a:cubicBezTo>
                    <a:pt x="337637" y="1060618"/>
                    <a:pt x="342351" y="1049564"/>
                    <a:pt x="347553" y="1038835"/>
                  </a:cubicBezTo>
                  <a:cubicBezTo>
                    <a:pt x="357307" y="1018515"/>
                    <a:pt x="367548" y="998520"/>
                    <a:pt x="377789" y="978363"/>
                  </a:cubicBezTo>
                  <a:cubicBezTo>
                    <a:pt x="388193" y="957880"/>
                    <a:pt x="398434" y="937560"/>
                    <a:pt x="408676" y="917078"/>
                  </a:cubicBezTo>
                  <a:cubicBezTo>
                    <a:pt x="418917" y="896758"/>
                    <a:pt x="429158" y="876438"/>
                    <a:pt x="439725" y="856443"/>
                  </a:cubicBezTo>
                  <a:cubicBezTo>
                    <a:pt x="450616" y="835635"/>
                    <a:pt x="462158" y="814990"/>
                    <a:pt x="473700" y="794344"/>
                  </a:cubicBezTo>
                  <a:cubicBezTo>
                    <a:pt x="496296" y="754192"/>
                    <a:pt x="519217" y="714365"/>
                    <a:pt x="542950" y="674863"/>
                  </a:cubicBezTo>
                  <a:cubicBezTo>
                    <a:pt x="566847" y="634711"/>
                    <a:pt x="592206" y="595371"/>
                    <a:pt x="618378" y="556520"/>
                  </a:cubicBezTo>
                  <a:cubicBezTo>
                    <a:pt x="630733" y="538150"/>
                    <a:pt x="643413" y="519944"/>
                    <a:pt x="656580" y="502224"/>
                  </a:cubicBezTo>
                  <a:cubicBezTo>
                    <a:pt x="670560" y="483693"/>
                    <a:pt x="684540" y="465160"/>
                    <a:pt x="698845" y="446792"/>
                  </a:cubicBezTo>
                  <a:cubicBezTo>
                    <a:pt x="727781" y="409403"/>
                    <a:pt x="756392" y="371851"/>
                    <a:pt x="784352" y="333812"/>
                  </a:cubicBezTo>
                  <a:cubicBezTo>
                    <a:pt x="811012" y="297561"/>
                    <a:pt x="837509" y="260823"/>
                    <a:pt x="865144" y="225222"/>
                  </a:cubicBezTo>
                  <a:cubicBezTo>
                    <a:pt x="879449" y="206690"/>
                    <a:pt x="894080" y="188646"/>
                    <a:pt x="909686" y="171252"/>
                  </a:cubicBezTo>
                  <a:cubicBezTo>
                    <a:pt x="917001" y="162961"/>
                    <a:pt x="924641" y="154833"/>
                    <a:pt x="932607" y="147031"/>
                  </a:cubicBezTo>
                  <a:cubicBezTo>
                    <a:pt x="940572" y="139228"/>
                    <a:pt x="948700" y="131750"/>
                    <a:pt x="957641" y="125085"/>
                  </a:cubicBezTo>
                  <a:cubicBezTo>
                    <a:pt x="960079" y="123297"/>
                    <a:pt x="962680" y="121834"/>
                    <a:pt x="965119" y="120208"/>
                  </a:cubicBezTo>
                  <a:cubicBezTo>
                    <a:pt x="968857" y="117933"/>
                    <a:pt x="973734" y="118745"/>
                    <a:pt x="976498" y="122159"/>
                  </a:cubicBezTo>
                  <a:cubicBezTo>
                    <a:pt x="977148" y="122972"/>
                    <a:pt x="977636" y="123947"/>
                    <a:pt x="977961" y="124922"/>
                  </a:cubicBezTo>
                  <a:cubicBezTo>
                    <a:pt x="980725" y="123622"/>
                    <a:pt x="984301" y="123947"/>
                    <a:pt x="986902" y="125736"/>
                  </a:cubicBezTo>
                  <a:cubicBezTo>
                    <a:pt x="990803" y="128499"/>
                    <a:pt x="991616" y="134026"/>
                    <a:pt x="988853" y="137928"/>
                  </a:cubicBezTo>
                  <a:cubicBezTo>
                    <a:pt x="988527" y="138415"/>
                    <a:pt x="988202" y="138903"/>
                    <a:pt x="987877" y="139391"/>
                  </a:cubicBezTo>
                  <a:cubicBezTo>
                    <a:pt x="986414" y="141829"/>
                    <a:pt x="984951" y="144104"/>
                    <a:pt x="983651" y="146543"/>
                  </a:cubicBezTo>
                  <a:cubicBezTo>
                    <a:pt x="983325" y="152232"/>
                    <a:pt x="982838" y="158085"/>
                    <a:pt x="982350" y="163775"/>
                  </a:cubicBezTo>
                  <a:cubicBezTo>
                    <a:pt x="981212" y="175641"/>
                    <a:pt x="979749" y="187345"/>
                    <a:pt x="977798" y="199213"/>
                  </a:cubicBezTo>
                  <a:cubicBezTo>
                    <a:pt x="973897" y="222296"/>
                    <a:pt x="968207" y="245055"/>
                    <a:pt x="961868" y="267488"/>
                  </a:cubicBezTo>
                  <a:cubicBezTo>
                    <a:pt x="955690" y="289759"/>
                    <a:pt x="949188" y="312029"/>
                    <a:pt x="941873" y="333975"/>
                  </a:cubicBezTo>
                  <a:cubicBezTo>
                    <a:pt x="938296" y="344704"/>
                    <a:pt x="934720" y="355432"/>
                    <a:pt x="930819" y="365999"/>
                  </a:cubicBezTo>
                  <a:cubicBezTo>
                    <a:pt x="926755" y="376891"/>
                    <a:pt x="922691" y="387782"/>
                    <a:pt x="918464" y="398673"/>
                  </a:cubicBezTo>
                  <a:cubicBezTo>
                    <a:pt x="910011" y="420294"/>
                    <a:pt x="901233" y="441915"/>
                    <a:pt x="892292" y="463535"/>
                  </a:cubicBezTo>
                  <a:cubicBezTo>
                    <a:pt x="883513" y="484668"/>
                    <a:pt x="874898" y="506126"/>
                    <a:pt x="865469" y="526934"/>
                  </a:cubicBezTo>
                  <a:cubicBezTo>
                    <a:pt x="855716" y="548554"/>
                    <a:pt x="845637" y="570175"/>
                    <a:pt x="834745" y="591470"/>
                  </a:cubicBezTo>
                  <a:cubicBezTo>
                    <a:pt x="824179" y="612115"/>
                    <a:pt x="813775" y="632923"/>
                    <a:pt x="802721" y="653405"/>
                  </a:cubicBezTo>
                  <a:cubicBezTo>
                    <a:pt x="791505" y="674376"/>
                    <a:pt x="779963" y="695183"/>
                    <a:pt x="768096" y="715828"/>
                  </a:cubicBezTo>
                  <a:cubicBezTo>
                    <a:pt x="756717" y="735985"/>
                    <a:pt x="745337" y="756143"/>
                    <a:pt x="733471" y="775976"/>
                  </a:cubicBezTo>
                  <a:cubicBezTo>
                    <a:pt x="725343" y="789631"/>
                    <a:pt x="716889" y="803286"/>
                    <a:pt x="708437" y="816778"/>
                  </a:cubicBezTo>
                  <a:lnTo>
                    <a:pt x="708761" y="816290"/>
                  </a:lnTo>
                  <a:cubicBezTo>
                    <a:pt x="707624" y="818241"/>
                    <a:pt x="706323" y="820029"/>
                    <a:pt x="705185" y="821980"/>
                  </a:cubicBezTo>
                  <a:lnTo>
                    <a:pt x="704860" y="822468"/>
                  </a:lnTo>
                  <a:lnTo>
                    <a:pt x="704535" y="822955"/>
                  </a:lnTo>
                  <a:lnTo>
                    <a:pt x="704535" y="823280"/>
                  </a:lnTo>
                  <a:cubicBezTo>
                    <a:pt x="692343" y="842137"/>
                    <a:pt x="679338" y="860507"/>
                    <a:pt x="666333" y="878713"/>
                  </a:cubicBezTo>
                  <a:cubicBezTo>
                    <a:pt x="652516" y="898058"/>
                    <a:pt x="638373" y="917240"/>
                    <a:pt x="624068" y="936097"/>
                  </a:cubicBezTo>
                  <a:cubicBezTo>
                    <a:pt x="610250" y="954466"/>
                    <a:pt x="596108" y="972673"/>
                    <a:pt x="581152" y="990230"/>
                  </a:cubicBezTo>
                  <a:cubicBezTo>
                    <a:pt x="565871" y="1008273"/>
                    <a:pt x="550103" y="1025992"/>
                    <a:pt x="534335" y="1043549"/>
                  </a:cubicBezTo>
                  <a:cubicBezTo>
                    <a:pt x="519054" y="1060781"/>
                    <a:pt x="503611" y="1078012"/>
                    <a:pt x="488330" y="1095243"/>
                  </a:cubicBezTo>
                  <a:cubicBezTo>
                    <a:pt x="484266" y="1099795"/>
                    <a:pt x="480202" y="1104509"/>
                    <a:pt x="476138" y="1109061"/>
                  </a:cubicBezTo>
                  <a:lnTo>
                    <a:pt x="451429" y="1109061"/>
                  </a:lnTo>
                  <a:close/>
                  <a:moveTo>
                    <a:pt x="169225" y="1109386"/>
                  </a:moveTo>
                  <a:lnTo>
                    <a:pt x="188082" y="1109386"/>
                  </a:lnTo>
                  <a:cubicBezTo>
                    <a:pt x="185643" y="1101096"/>
                    <a:pt x="183205" y="1092642"/>
                    <a:pt x="180929" y="1084189"/>
                  </a:cubicBezTo>
                  <a:cubicBezTo>
                    <a:pt x="175240" y="1063382"/>
                    <a:pt x="169875" y="1042574"/>
                    <a:pt x="164673" y="1021766"/>
                  </a:cubicBezTo>
                  <a:cubicBezTo>
                    <a:pt x="158658" y="997870"/>
                    <a:pt x="152644" y="973974"/>
                    <a:pt x="146466" y="950077"/>
                  </a:cubicBezTo>
                  <a:cubicBezTo>
                    <a:pt x="140614" y="927644"/>
                    <a:pt x="134925" y="905048"/>
                    <a:pt x="129723" y="882452"/>
                  </a:cubicBezTo>
                  <a:cubicBezTo>
                    <a:pt x="118831" y="835635"/>
                    <a:pt x="108265" y="788655"/>
                    <a:pt x="97373" y="741838"/>
                  </a:cubicBezTo>
                  <a:cubicBezTo>
                    <a:pt x="86319" y="694045"/>
                    <a:pt x="75590" y="646415"/>
                    <a:pt x="65024" y="598460"/>
                  </a:cubicBezTo>
                  <a:cubicBezTo>
                    <a:pt x="65024" y="598785"/>
                    <a:pt x="65186" y="599272"/>
                    <a:pt x="65349" y="599598"/>
                  </a:cubicBezTo>
                  <a:cubicBezTo>
                    <a:pt x="64699" y="596347"/>
                    <a:pt x="63886" y="593096"/>
                    <a:pt x="63236" y="589844"/>
                  </a:cubicBezTo>
                  <a:cubicBezTo>
                    <a:pt x="53157" y="543677"/>
                    <a:pt x="45192" y="497023"/>
                    <a:pt x="39177" y="450043"/>
                  </a:cubicBezTo>
                  <a:cubicBezTo>
                    <a:pt x="33000" y="401600"/>
                    <a:pt x="27798" y="352994"/>
                    <a:pt x="23896" y="304389"/>
                  </a:cubicBezTo>
                  <a:lnTo>
                    <a:pt x="23896" y="305201"/>
                  </a:lnTo>
                  <a:cubicBezTo>
                    <a:pt x="23083" y="292360"/>
                    <a:pt x="22271" y="279517"/>
                    <a:pt x="21620" y="266675"/>
                  </a:cubicBezTo>
                  <a:cubicBezTo>
                    <a:pt x="20320" y="242778"/>
                    <a:pt x="19019" y="218720"/>
                    <a:pt x="18369" y="194824"/>
                  </a:cubicBezTo>
                  <a:cubicBezTo>
                    <a:pt x="18044" y="183119"/>
                    <a:pt x="17719" y="171252"/>
                    <a:pt x="17882" y="159548"/>
                  </a:cubicBezTo>
                  <a:cubicBezTo>
                    <a:pt x="17882" y="147681"/>
                    <a:pt x="18369" y="135814"/>
                    <a:pt x="19019" y="124110"/>
                  </a:cubicBezTo>
                  <a:cubicBezTo>
                    <a:pt x="20320" y="101839"/>
                    <a:pt x="21783" y="79406"/>
                    <a:pt x="24709" y="57135"/>
                  </a:cubicBezTo>
                  <a:cubicBezTo>
                    <a:pt x="25684" y="60549"/>
                    <a:pt x="26497" y="64125"/>
                    <a:pt x="27310" y="67539"/>
                  </a:cubicBezTo>
                  <a:cubicBezTo>
                    <a:pt x="32187" y="87208"/>
                    <a:pt x="36576" y="107041"/>
                    <a:pt x="40965" y="126873"/>
                  </a:cubicBezTo>
                  <a:lnTo>
                    <a:pt x="40965" y="126873"/>
                  </a:lnTo>
                  <a:cubicBezTo>
                    <a:pt x="41290" y="128336"/>
                    <a:pt x="41615" y="129962"/>
                    <a:pt x="42103" y="131588"/>
                  </a:cubicBezTo>
                  <a:cubicBezTo>
                    <a:pt x="52507" y="179868"/>
                    <a:pt x="62098" y="228311"/>
                    <a:pt x="71851" y="276753"/>
                  </a:cubicBezTo>
                  <a:cubicBezTo>
                    <a:pt x="81605" y="325034"/>
                    <a:pt x="91034" y="373477"/>
                    <a:pt x="99324" y="422082"/>
                  </a:cubicBezTo>
                  <a:cubicBezTo>
                    <a:pt x="107452" y="470200"/>
                    <a:pt x="114117" y="518318"/>
                    <a:pt x="121757" y="566598"/>
                  </a:cubicBezTo>
                  <a:cubicBezTo>
                    <a:pt x="129560" y="616992"/>
                    <a:pt x="138176" y="667060"/>
                    <a:pt x="146954" y="717291"/>
                  </a:cubicBezTo>
                  <a:cubicBezTo>
                    <a:pt x="155407" y="764759"/>
                    <a:pt x="163860" y="812064"/>
                    <a:pt x="171501" y="859531"/>
                  </a:cubicBezTo>
                  <a:cubicBezTo>
                    <a:pt x="175402" y="883428"/>
                    <a:pt x="179141" y="907324"/>
                    <a:pt x="182230" y="931220"/>
                  </a:cubicBezTo>
                  <a:cubicBezTo>
                    <a:pt x="185318" y="955441"/>
                    <a:pt x="188244" y="979663"/>
                    <a:pt x="190845" y="1003885"/>
                  </a:cubicBezTo>
                  <a:cubicBezTo>
                    <a:pt x="194747" y="1038998"/>
                    <a:pt x="198486" y="1074273"/>
                    <a:pt x="202062" y="1109386"/>
                  </a:cubicBezTo>
                  <a:lnTo>
                    <a:pt x="220269" y="1109386"/>
                  </a:lnTo>
                  <a:cubicBezTo>
                    <a:pt x="217830" y="1081913"/>
                    <a:pt x="214742" y="1054441"/>
                    <a:pt x="211653" y="1026968"/>
                  </a:cubicBezTo>
                  <a:cubicBezTo>
                    <a:pt x="206289" y="979013"/>
                    <a:pt x="201087" y="930895"/>
                    <a:pt x="193609" y="883265"/>
                  </a:cubicBezTo>
                  <a:cubicBezTo>
                    <a:pt x="185969" y="834497"/>
                    <a:pt x="177515" y="785892"/>
                    <a:pt x="168900" y="737286"/>
                  </a:cubicBezTo>
                  <a:cubicBezTo>
                    <a:pt x="160284" y="688680"/>
                    <a:pt x="151668" y="640075"/>
                    <a:pt x="143866" y="591470"/>
                  </a:cubicBezTo>
                  <a:cubicBezTo>
                    <a:pt x="136225" y="543190"/>
                    <a:pt x="129398" y="494909"/>
                    <a:pt x="121595" y="446629"/>
                  </a:cubicBezTo>
                  <a:cubicBezTo>
                    <a:pt x="113629" y="397536"/>
                    <a:pt x="104526" y="348605"/>
                    <a:pt x="94772" y="299837"/>
                  </a:cubicBezTo>
                  <a:cubicBezTo>
                    <a:pt x="85181" y="251882"/>
                    <a:pt x="75753" y="203927"/>
                    <a:pt x="65674" y="156134"/>
                  </a:cubicBezTo>
                  <a:cubicBezTo>
                    <a:pt x="60472" y="131425"/>
                    <a:pt x="55108" y="106716"/>
                    <a:pt x="49418" y="82169"/>
                  </a:cubicBezTo>
                  <a:cubicBezTo>
                    <a:pt x="46655" y="70140"/>
                    <a:pt x="43729" y="58111"/>
                    <a:pt x="40640" y="46081"/>
                  </a:cubicBezTo>
                  <a:cubicBezTo>
                    <a:pt x="37551" y="35027"/>
                    <a:pt x="33812" y="24136"/>
                    <a:pt x="30886" y="12919"/>
                  </a:cubicBezTo>
                  <a:cubicBezTo>
                    <a:pt x="30886" y="12106"/>
                    <a:pt x="30561" y="11293"/>
                    <a:pt x="30399" y="10480"/>
                  </a:cubicBezTo>
                  <a:cubicBezTo>
                    <a:pt x="30399" y="10318"/>
                    <a:pt x="30399" y="9992"/>
                    <a:pt x="30399" y="9830"/>
                  </a:cubicBezTo>
                  <a:cubicBezTo>
                    <a:pt x="30886" y="5116"/>
                    <a:pt x="27635" y="727"/>
                    <a:pt x="22758" y="77"/>
                  </a:cubicBezTo>
                  <a:cubicBezTo>
                    <a:pt x="17882" y="-574"/>
                    <a:pt x="13818" y="3002"/>
                    <a:pt x="13005" y="7717"/>
                  </a:cubicBezTo>
                  <a:cubicBezTo>
                    <a:pt x="12192" y="12919"/>
                    <a:pt x="13655" y="18120"/>
                    <a:pt x="15118" y="22998"/>
                  </a:cubicBezTo>
                  <a:lnTo>
                    <a:pt x="15606" y="24785"/>
                  </a:lnTo>
                  <a:cubicBezTo>
                    <a:pt x="12354" y="27062"/>
                    <a:pt x="11054" y="31613"/>
                    <a:pt x="10241" y="35677"/>
                  </a:cubicBezTo>
                  <a:cubicBezTo>
                    <a:pt x="8941" y="41529"/>
                    <a:pt x="8128" y="47544"/>
                    <a:pt x="7315" y="53396"/>
                  </a:cubicBezTo>
                  <a:cubicBezTo>
                    <a:pt x="5690" y="64613"/>
                    <a:pt x="4552" y="75830"/>
                    <a:pt x="3576" y="87208"/>
                  </a:cubicBezTo>
                  <a:cubicBezTo>
                    <a:pt x="1626" y="111592"/>
                    <a:pt x="162" y="136139"/>
                    <a:pt x="0" y="160686"/>
                  </a:cubicBezTo>
                  <a:cubicBezTo>
                    <a:pt x="0" y="183769"/>
                    <a:pt x="650" y="207016"/>
                    <a:pt x="1788" y="230099"/>
                  </a:cubicBezTo>
                  <a:cubicBezTo>
                    <a:pt x="2926" y="255296"/>
                    <a:pt x="4389" y="280330"/>
                    <a:pt x="6015" y="305364"/>
                  </a:cubicBezTo>
                  <a:cubicBezTo>
                    <a:pt x="7640" y="329585"/>
                    <a:pt x="10241" y="353807"/>
                    <a:pt x="12842" y="378029"/>
                  </a:cubicBezTo>
                  <a:cubicBezTo>
                    <a:pt x="15281" y="402250"/>
                    <a:pt x="18207" y="426309"/>
                    <a:pt x="21295" y="450530"/>
                  </a:cubicBezTo>
                  <a:cubicBezTo>
                    <a:pt x="27310" y="497348"/>
                    <a:pt x="35113" y="544002"/>
                    <a:pt x="45029" y="590007"/>
                  </a:cubicBezTo>
                  <a:cubicBezTo>
                    <a:pt x="55433" y="638449"/>
                    <a:pt x="66487" y="686730"/>
                    <a:pt x="77704" y="734848"/>
                  </a:cubicBezTo>
                  <a:cubicBezTo>
                    <a:pt x="88595" y="781990"/>
                    <a:pt x="99162" y="829133"/>
                    <a:pt x="110053" y="876112"/>
                  </a:cubicBezTo>
                  <a:cubicBezTo>
                    <a:pt x="115418" y="899033"/>
                    <a:pt x="120945" y="921954"/>
                    <a:pt x="126797" y="944712"/>
                  </a:cubicBezTo>
                  <a:cubicBezTo>
                    <a:pt x="132811" y="967959"/>
                    <a:pt x="138826" y="991205"/>
                    <a:pt x="144841" y="1014614"/>
                  </a:cubicBezTo>
                  <a:cubicBezTo>
                    <a:pt x="150693" y="1037697"/>
                    <a:pt x="156545" y="1060618"/>
                    <a:pt x="162722" y="1083539"/>
                  </a:cubicBezTo>
                  <a:cubicBezTo>
                    <a:pt x="164998" y="1092155"/>
                    <a:pt x="167437" y="1100608"/>
                    <a:pt x="169875" y="1109224"/>
                  </a:cubicBezTo>
                  <a:close/>
                </a:path>
              </a:pathLst>
            </a:custGeom>
            <a:solidFill>
              <a:srgbClr val="79C389"/>
            </a:solidFill>
            <a:ln w="16256" cap="flat">
              <a:noFill/>
              <a:prstDash val="solid"/>
              <a:miter/>
            </a:ln>
          </p:spPr>
          <p:txBody>
            <a:bodyPr rtlCol="0" anchor="ctr"/>
            <a:lstStyle/>
            <a:p>
              <a:endParaRPr lang="en-US"/>
            </a:p>
          </p:txBody>
        </p:sp>
      </p:grpSp>
    </p:spTree>
    <p:extLst>
      <p:ext uri="{BB962C8B-B14F-4D97-AF65-F5344CB8AC3E}">
        <p14:creationId xmlns:p14="http://schemas.microsoft.com/office/powerpoint/2010/main" val="42678100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94" name="Freeform 2">
            <a:extLst>
              <a:ext uri="{FF2B5EF4-FFF2-40B4-BE49-F238E27FC236}">
                <a16:creationId xmlns:a16="http://schemas.microsoft.com/office/drawing/2014/main" id="{0BA17F5A-D22E-4273-BC3B-8092FDB9AA7D}"/>
              </a:ext>
            </a:extLst>
          </p:cNvPr>
          <p:cNvSpPr/>
          <p:nvPr userDrawn="1"/>
        </p:nvSpPr>
        <p:spPr>
          <a:xfrm>
            <a:off x="0" y="0"/>
            <a:ext cx="12192000" cy="6858000"/>
          </a:xfrm>
          <a:custGeom>
            <a:avLst/>
            <a:gdLst/>
            <a:ahLst/>
            <a:cxnLst/>
            <a:rect l="l" t="t" r="r" b="b"/>
            <a:pathLst>
              <a:path w="18521230" h="10287000">
                <a:moveTo>
                  <a:pt x="0" y="0"/>
                </a:moveTo>
                <a:lnTo>
                  <a:pt x="18521230" y="0"/>
                </a:lnTo>
                <a:lnTo>
                  <a:pt x="18521230" y="10287000"/>
                </a:lnTo>
                <a:lnTo>
                  <a:pt x="0" y="10287000"/>
                </a:lnTo>
                <a:lnTo>
                  <a:pt x="0" y="0"/>
                </a:lnTo>
                <a:close/>
              </a:path>
            </a:pathLst>
          </a:custGeom>
          <a:blipFill>
            <a:blip r:embed="rId2"/>
            <a:stretch>
              <a:fillRect l="-11250" b="-24444"/>
            </a:stretch>
          </a:blipFill>
        </p:spPr>
        <p:txBody>
          <a:bodyPr/>
          <a:lstStyle/>
          <a:p>
            <a:endParaRPr lang="en-US"/>
          </a:p>
        </p:txBody>
      </p:sp>
      <p:sp>
        <p:nvSpPr>
          <p:cNvPr id="95" name="Rectangle: Rounded Corners 94">
            <a:extLst>
              <a:ext uri="{FF2B5EF4-FFF2-40B4-BE49-F238E27FC236}">
                <a16:creationId xmlns:a16="http://schemas.microsoft.com/office/drawing/2014/main" id="{FC86215B-BFD6-4743-8967-1AD186C1065B}"/>
              </a:ext>
            </a:extLst>
          </p:cNvPr>
          <p:cNvSpPr/>
          <p:nvPr userDrawn="1"/>
        </p:nvSpPr>
        <p:spPr>
          <a:xfrm>
            <a:off x="590803" y="342900"/>
            <a:ext cx="11010395" cy="6172200"/>
          </a:xfrm>
          <a:custGeom>
            <a:avLst/>
            <a:gdLst>
              <a:gd name="connsiteX0" fmla="*/ 0 w 11010395"/>
              <a:gd name="connsiteY0" fmla="*/ 1028721 h 6172200"/>
              <a:gd name="connsiteX1" fmla="*/ 1028721 w 11010395"/>
              <a:gd name="connsiteY1" fmla="*/ 0 h 6172200"/>
              <a:gd name="connsiteX2" fmla="*/ 1538351 w 11010395"/>
              <a:gd name="connsiteY2" fmla="*/ 0 h 6172200"/>
              <a:gd name="connsiteX3" fmla="*/ 2406098 w 11010395"/>
              <a:gd name="connsiteY3" fmla="*/ 0 h 6172200"/>
              <a:gd name="connsiteX4" fmla="*/ 3094787 w 11010395"/>
              <a:gd name="connsiteY4" fmla="*/ 0 h 6172200"/>
              <a:gd name="connsiteX5" fmla="*/ 3693946 w 11010395"/>
              <a:gd name="connsiteY5" fmla="*/ 0 h 6172200"/>
              <a:gd name="connsiteX6" fmla="*/ 4114046 w 11010395"/>
              <a:gd name="connsiteY6" fmla="*/ 0 h 6172200"/>
              <a:gd name="connsiteX7" fmla="*/ 4892265 w 11010395"/>
              <a:gd name="connsiteY7" fmla="*/ 0 h 6172200"/>
              <a:gd name="connsiteX8" fmla="*/ 5670483 w 11010395"/>
              <a:gd name="connsiteY8" fmla="*/ 0 h 6172200"/>
              <a:gd name="connsiteX9" fmla="*/ 6359171 w 11010395"/>
              <a:gd name="connsiteY9" fmla="*/ 0 h 6172200"/>
              <a:gd name="connsiteX10" fmla="*/ 6779272 w 11010395"/>
              <a:gd name="connsiteY10" fmla="*/ 0 h 6172200"/>
              <a:gd name="connsiteX11" fmla="*/ 7378431 w 11010395"/>
              <a:gd name="connsiteY11" fmla="*/ 0 h 6172200"/>
              <a:gd name="connsiteX12" fmla="*/ 7798531 w 11010395"/>
              <a:gd name="connsiteY12" fmla="*/ 0 h 6172200"/>
              <a:gd name="connsiteX13" fmla="*/ 8666279 w 11010395"/>
              <a:gd name="connsiteY13" fmla="*/ 0 h 6172200"/>
              <a:gd name="connsiteX14" fmla="*/ 9265438 w 11010395"/>
              <a:gd name="connsiteY14" fmla="*/ 0 h 6172200"/>
              <a:gd name="connsiteX15" fmla="*/ 9981674 w 11010395"/>
              <a:gd name="connsiteY15" fmla="*/ 0 h 6172200"/>
              <a:gd name="connsiteX16" fmla="*/ 11010395 w 11010395"/>
              <a:gd name="connsiteY16" fmla="*/ 1028721 h 6172200"/>
              <a:gd name="connsiteX17" fmla="*/ 11010395 w 11010395"/>
              <a:gd name="connsiteY17" fmla="*/ 1714514 h 6172200"/>
              <a:gd name="connsiteX18" fmla="*/ 11010395 w 11010395"/>
              <a:gd name="connsiteY18" fmla="*/ 2400307 h 6172200"/>
              <a:gd name="connsiteX19" fmla="*/ 11010395 w 11010395"/>
              <a:gd name="connsiteY19" fmla="*/ 3044952 h 6172200"/>
              <a:gd name="connsiteX20" fmla="*/ 11010395 w 11010395"/>
              <a:gd name="connsiteY20" fmla="*/ 3689598 h 6172200"/>
              <a:gd name="connsiteX21" fmla="*/ 11010395 w 11010395"/>
              <a:gd name="connsiteY21" fmla="*/ 4457686 h 6172200"/>
              <a:gd name="connsiteX22" fmla="*/ 11010395 w 11010395"/>
              <a:gd name="connsiteY22" fmla="*/ 5143479 h 6172200"/>
              <a:gd name="connsiteX23" fmla="*/ 9981674 w 11010395"/>
              <a:gd name="connsiteY23" fmla="*/ 6172200 h 6172200"/>
              <a:gd name="connsiteX24" fmla="*/ 9292985 w 11010395"/>
              <a:gd name="connsiteY24" fmla="*/ 6172200 h 6172200"/>
              <a:gd name="connsiteX25" fmla="*/ 8514767 w 11010395"/>
              <a:gd name="connsiteY25" fmla="*/ 6172200 h 6172200"/>
              <a:gd name="connsiteX26" fmla="*/ 8094667 w 11010395"/>
              <a:gd name="connsiteY26" fmla="*/ 6172200 h 6172200"/>
              <a:gd name="connsiteX27" fmla="*/ 7585037 w 11010395"/>
              <a:gd name="connsiteY27" fmla="*/ 6172200 h 6172200"/>
              <a:gd name="connsiteX28" fmla="*/ 6717290 w 11010395"/>
              <a:gd name="connsiteY28" fmla="*/ 6172200 h 6172200"/>
              <a:gd name="connsiteX29" fmla="*/ 6297189 w 11010395"/>
              <a:gd name="connsiteY29" fmla="*/ 6172200 h 6172200"/>
              <a:gd name="connsiteX30" fmla="*/ 5877089 w 11010395"/>
              <a:gd name="connsiteY30" fmla="*/ 6172200 h 6172200"/>
              <a:gd name="connsiteX31" fmla="*/ 5456989 w 11010395"/>
              <a:gd name="connsiteY31" fmla="*/ 6172200 h 6172200"/>
              <a:gd name="connsiteX32" fmla="*/ 4947360 w 11010395"/>
              <a:gd name="connsiteY32" fmla="*/ 6172200 h 6172200"/>
              <a:gd name="connsiteX33" fmla="*/ 4437730 w 11010395"/>
              <a:gd name="connsiteY33" fmla="*/ 6172200 h 6172200"/>
              <a:gd name="connsiteX34" fmla="*/ 3659512 w 11010395"/>
              <a:gd name="connsiteY34" fmla="*/ 6172200 h 6172200"/>
              <a:gd name="connsiteX35" fmla="*/ 2970823 w 11010395"/>
              <a:gd name="connsiteY35" fmla="*/ 6172200 h 6172200"/>
              <a:gd name="connsiteX36" fmla="*/ 2192605 w 11010395"/>
              <a:gd name="connsiteY36" fmla="*/ 6172200 h 6172200"/>
              <a:gd name="connsiteX37" fmla="*/ 1772505 w 11010395"/>
              <a:gd name="connsiteY37" fmla="*/ 6172200 h 6172200"/>
              <a:gd name="connsiteX38" fmla="*/ 1028721 w 11010395"/>
              <a:gd name="connsiteY38" fmla="*/ 6172200 h 6172200"/>
              <a:gd name="connsiteX39" fmla="*/ 0 w 11010395"/>
              <a:gd name="connsiteY39" fmla="*/ 5143479 h 6172200"/>
              <a:gd name="connsiteX40" fmla="*/ 0 w 11010395"/>
              <a:gd name="connsiteY40" fmla="*/ 4581129 h 6172200"/>
              <a:gd name="connsiteX41" fmla="*/ 0 w 11010395"/>
              <a:gd name="connsiteY41" fmla="*/ 3977631 h 6172200"/>
              <a:gd name="connsiteX42" fmla="*/ 0 w 11010395"/>
              <a:gd name="connsiteY42" fmla="*/ 3250690 h 6172200"/>
              <a:gd name="connsiteX43" fmla="*/ 0 w 11010395"/>
              <a:gd name="connsiteY43" fmla="*/ 2647192 h 6172200"/>
              <a:gd name="connsiteX44" fmla="*/ 0 w 11010395"/>
              <a:gd name="connsiteY44" fmla="*/ 1920252 h 6172200"/>
              <a:gd name="connsiteX45" fmla="*/ 0 w 11010395"/>
              <a:gd name="connsiteY45" fmla="*/ 1028721 h 617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010395" h="6172200" fill="none" extrusionOk="0">
                <a:moveTo>
                  <a:pt x="0" y="1028721"/>
                </a:moveTo>
                <a:cubicBezTo>
                  <a:pt x="-32233" y="467332"/>
                  <a:pt x="431763" y="-82968"/>
                  <a:pt x="1028721" y="0"/>
                </a:cubicBezTo>
                <a:cubicBezTo>
                  <a:pt x="1220994" y="18133"/>
                  <a:pt x="1397126" y="24702"/>
                  <a:pt x="1538351" y="0"/>
                </a:cubicBezTo>
                <a:cubicBezTo>
                  <a:pt x="1679576" y="-24702"/>
                  <a:pt x="1995896" y="31365"/>
                  <a:pt x="2406098" y="0"/>
                </a:cubicBezTo>
                <a:cubicBezTo>
                  <a:pt x="2816300" y="-31365"/>
                  <a:pt x="2818170" y="-15533"/>
                  <a:pt x="3094787" y="0"/>
                </a:cubicBezTo>
                <a:cubicBezTo>
                  <a:pt x="3371404" y="15533"/>
                  <a:pt x="3467957" y="-23386"/>
                  <a:pt x="3693946" y="0"/>
                </a:cubicBezTo>
                <a:cubicBezTo>
                  <a:pt x="3919935" y="23386"/>
                  <a:pt x="3933988" y="-9609"/>
                  <a:pt x="4114046" y="0"/>
                </a:cubicBezTo>
                <a:cubicBezTo>
                  <a:pt x="4294104" y="9609"/>
                  <a:pt x="4689571" y="-23298"/>
                  <a:pt x="4892265" y="0"/>
                </a:cubicBezTo>
                <a:cubicBezTo>
                  <a:pt x="5094959" y="23298"/>
                  <a:pt x="5354163" y="-21743"/>
                  <a:pt x="5670483" y="0"/>
                </a:cubicBezTo>
                <a:cubicBezTo>
                  <a:pt x="5986803" y="21743"/>
                  <a:pt x="6136774" y="10957"/>
                  <a:pt x="6359171" y="0"/>
                </a:cubicBezTo>
                <a:cubicBezTo>
                  <a:pt x="6581568" y="-10957"/>
                  <a:pt x="6646544" y="8135"/>
                  <a:pt x="6779272" y="0"/>
                </a:cubicBezTo>
                <a:cubicBezTo>
                  <a:pt x="6912000" y="-8135"/>
                  <a:pt x="7093347" y="11255"/>
                  <a:pt x="7378431" y="0"/>
                </a:cubicBezTo>
                <a:cubicBezTo>
                  <a:pt x="7663515" y="-11255"/>
                  <a:pt x="7632055" y="-329"/>
                  <a:pt x="7798531" y="0"/>
                </a:cubicBezTo>
                <a:cubicBezTo>
                  <a:pt x="7965007" y="329"/>
                  <a:pt x="8384815" y="-14699"/>
                  <a:pt x="8666279" y="0"/>
                </a:cubicBezTo>
                <a:cubicBezTo>
                  <a:pt x="8947743" y="14699"/>
                  <a:pt x="9071953" y="7100"/>
                  <a:pt x="9265438" y="0"/>
                </a:cubicBezTo>
                <a:cubicBezTo>
                  <a:pt x="9458923" y="-7100"/>
                  <a:pt x="9651558" y="-24275"/>
                  <a:pt x="9981674" y="0"/>
                </a:cubicBezTo>
                <a:cubicBezTo>
                  <a:pt x="10561112" y="33169"/>
                  <a:pt x="10936538" y="442395"/>
                  <a:pt x="11010395" y="1028721"/>
                </a:cubicBezTo>
                <a:cubicBezTo>
                  <a:pt x="11016098" y="1285224"/>
                  <a:pt x="11008508" y="1529595"/>
                  <a:pt x="11010395" y="1714514"/>
                </a:cubicBezTo>
                <a:cubicBezTo>
                  <a:pt x="11012282" y="1899433"/>
                  <a:pt x="11032883" y="2111182"/>
                  <a:pt x="11010395" y="2400307"/>
                </a:cubicBezTo>
                <a:cubicBezTo>
                  <a:pt x="10987907" y="2689432"/>
                  <a:pt x="11016518" y="2814106"/>
                  <a:pt x="11010395" y="3044952"/>
                </a:cubicBezTo>
                <a:cubicBezTo>
                  <a:pt x="11004272" y="3275799"/>
                  <a:pt x="11018157" y="3422219"/>
                  <a:pt x="11010395" y="3689598"/>
                </a:cubicBezTo>
                <a:cubicBezTo>
                  <a:pt x="11002633" y="3956977"/>
                  <a:pt x="11023771" y="4100194"/>
                  <a:pt x="11010395" y="4457686"/>
                </a:cubicBezTo>
                <a:cubicBezTo>
                  <a:pt x="10997019" y="4815178"/>
                  <a:pt x="10998145" y="4915922"/>
                  <a:pt x="11010395" y="5143479"/>
                </a:cubicBezTo>
                <a:cubicBezTo>
                  <a:pt x="11039314" y="5747395"/>
                  <a:pt x="10440681" y="6092033"/>
                  <a:pt x="9981674" y="6172200"/>
                </a:cubicBezTo>
                <a:cubicBezTo>
                  <a:pt x="9731871" y="6170432"/>
                  <a:pt x="9636462" y="6179621"/>
                  <a:pt x="9292985" y="6172200"/>
                </a:cubicBezTo>
                <a:cubicBezTo>
                  <a:pt x="8949508" y="6164779"/>
                  <a:pt x="8734034" y="6186512"/>
                  <a:pt x="8514767" y="6172200"/>
                </a:cubicBezTo>
                <a:cubicBezTo>
                  <a:pt x="8295500" y="6157888"/>
                  <a:pt x="8298244" y="6177505"/>
                  <a:pt x="8094667" y="6172200"/>
                </a:cubicBezTo>
                <a:cubicBezTo>
                  <a:pt x="7891090" y="6166895"/>
                  <a:pt x="7729973" y="6191600"/>
                  <a:pt x="7585037" y="6172200"/>
                </a:cubicBezTo>
                <a:cubicBezTo>
                  <a:pt x="7440101" y="6152801"/>
                  <a:pt x="6893079" y="6135212"/>
                  <a:pt x="6717290" y="6172200"/>
                </a:cubicBezTo>
                <a:cubicBezTo>
                  <a:pt x="6541501" y="6209188"/>
                  <a:pt x="6489396" y="6178275"/>
                  <a:pt x="6297189" y="6172200"/>
                </a:cubicBezTo>
                <a:cubicBezTo>
                  <a:pt x="6104982" y="6166125"/>
                  <a:pt x="6056460" y="6177993"/>
                  <a:pt x="5877089" y="6172200"/>
                </a:cubicBezTo>
                <a:cubicBezTo>
                  <a:pt x="5697718" y="6166407"/>
                  <a:pt x="5542852" y="6180026"/>
                  <a:pt x="5456989" y="6172200"/>
                </a:cubicBezTo>
                <a:cubicBezTo>
                  <a:pt x="5371126" y="6164374"/>
                  <a:pt x="5063889" y="6190616"/>
                  <a:pt x="4947360" y="6172200"/>
                </a:cubicBezTo>
                <a:cubicBezTo>
                  <a:pt x="4830831" y="6153784"/>
                  <a:pt x="4691547" y="6180422"/>
                  <a:pt x="4437730" y="6172200"/>
                </a:cubicBezTo>
                <a:cubicBezTo>
                  <a:pt x="4183913" y="6163979"/>
                  <a:pt x="3963825" y="6211041"/>
                  <a:pt x="3659512" y="6172200"/>
                </a:cubicBezTo>
                <a:cubicBezTo>
                  <a:pt x="3355199" y="6133359"/>
                  <a:pt x="3280112" y="6170839"/>
                  <a:pt x="2970823" y="6172200"/>
                </a:cubicBezTo>
                <a:cubicBezTo>
                  <a:pt x="2661534" y="6173561"/>
                  <a:pt x="2467424" y="6188068"/>
                  <a:pt x="2192605" y="6172200"/>
                </a:cubicBezTo>
                <a:cubicBezTo>
                  <a:pt x="1917786" y="6156332"/>
                  <a:pt x="1879070" y="6185948"/>
                  <a:pt x="1772505" y="6172200"/>
                </a:cubicBezTo>
                <a:cubicBezTo>
                  <a:pt x="1665940" y="6158452"/>
                  <a:pt x="1377227" y="6200983"/>
                  <a:pt x="1028721" y="6172200"/>
                </a:cubicBezTo>
                <a:cubicBezTo>
                  <a:pt x="547045" y="6148280"/>
                  <a:pt x="97110" y="5684465"/>
                  <a:pt x="0" y="5143479"/>
                </a:cubicBezTo>
                <a:cubicBezTo>
                  <a:pt x="10041" y="4895177"/>
                  <a:pt x="-14106" y="4822003"/>
                  <a:pt x="0" y="4581129"/>
                </a:cubicBezTo>
                <a:cubicBezTo>
                  <a:pt x="14106" y="4340255"/>
                  <a:pt x="11267" y="4247315"/>
                  <a:pt x="0" y="3977631"/>
                </a:cubicBezTo>
                <a:cubicBezTo>
                  <a:pt x="-11267" y="3707947"/>
                  <a:pt x="-35245" y="3413542"/>
                  <a:pt x="0" y="3250690"/>
                </a:cubicBezTo>
                <a:cubicBezTo>
                  <a:pt x="35245" y="3087838"/>
                  <a:pt x="2093" y="2794129"/>
                  <a:pt x="0" y="2647192"/>
                </a:cubicBezTo>
                <a:cubicBezTo>
                  <a:pt x="-2093" y="2500255"/>
                  <a:pt x="-4879" y="2224001"/>
                  <a:pt x="0" y="1920252"/>
                </a:cubicBezTo>
                <a:cubicBezTo>
                  <a:pt x="4879" y="1616503"/>
                  <a:pt x="-30556" y="1396707"/>
                  <a:pt x="0" y="1028721"/>
                </a:cubicBezTo>
                <a:close/>
              </a:path>
              <a:path w="11010395" h="6172200" stroke="0" extrusionOk="0">
                <a:moveTo>
                  <a:pt x="0" y="1028721"/>
                </a:moveTo>
                <a:cubicBezTo>
                  <a:pt x="-76906" y="474605"/>
                  <a:pt x="555506" y="70038"/>
                  <a:pt x="1028721" y="0"/>
                </a:cubicBezTo>
                <a:cubicBezTo>
                  <a:pt x="1233911" y="-36333"/>
                  <a:pt x="1648110" y="43208"/>
                  <a:pt x="1896469" y="0"/>
                </a:cubicBezTo>
                <a:cubicBezTo>
                  <a:pt x="2144828" y="-43208"/>
                  <a:pt x="2179722" y="13217"/>
                  <a:pt x="2316569" y="0"/>
                </a:cubicBezTo>
                <a:cubicBezTo>
                  <a:pt x="2453416" y="-13217"/>
                  <a:pt x="2930403" y="-31247"/>
                  <a:pt x="3094787" y="0"/>
                </a:cubicBezTo>
                <a:cubicBezTo>
                  <a:pt x="3259171" y="31247"/>
                  <a:pt x="3381015" y="-4985"/>
                  <a:pt x="3514887" y="0"/>
                </a:cubicBezTo>
                <a:cubicBezTo>
                  <a:pt x="3648759" y="4985"/>
                  <a:pt x="3771539" y="24101"/>
                  <a:pt x="4024517" y="0"/>
                </a:cubicBezTo>
                <a:cubicBezTo>
                  <a:pt x="4277495" y="-24101"/>
                  <a:pt x="4516748" y="13688"/>
                  <a:pt x="4802735" y="0"/>
                </a:cubicBezTo>
                <a:cubicBezTo>
                  <a:pt x="5088722" y="-13688"/>
                  <a:pt x="5336762" y="-12902"/>
                  <a:pt x="5580953" y="0"/>
                </a:cubicBezTo>
                <a:cubicBezTo>
                  <a:pt x="5825144" y="12902"/>
                  <a:pt x="6095308" y="20912"/>
                  <a:pt x="6359171" y="0"/>
                </a:cubicBezTo>
                <a:cubicBezTo>
                  <a:pt x="6623034" y="-20912"/>
                  <a:pt x="7031997" y="-40216"/>
                  <a:pt x="7226919" y="0"/>
                </a:cubicBezTo>
                <a:cubicBezTo>
                  <a:pt x="7421841" y="40216"/>
                  <a:pt x="7495500" y="-3895"/>
                  <a:pt x="7647019" y="0"/>
                </a:cubicBezTo>
                <a:cubicBezTo>
                  <a:pt x="7798538" y="3895"/>
                  <a:pt x="7930498" y="-9212"/>
                  <a:pt x="8067119" y="0"/>
                </a:cubicBezTo>
                <a:cubicBezTo>
                  <a:pt x="8203740" y="9212"/>
                  <a:pt x="8434022" y="17668"/>
                  <a:pt x="8666279" y="0"/>
                </a:cubicBezTo>
                <a:cubicBezTo>
                  <a:pt x="8898536" y="-17668"/>
                  <a:pt x="9489620" y="-43459"/>
                  <a:pt x="9981674" y="0"/>
                </a:cubicBezTo>
                <a:cubicBezTo>
                  <a:pt x="10561538" y="-24739"/>
                  <a:pt x="10995834" y="508350"/>
                  <a:pt x="11010395" y="1028721"/>
                </a:cubicBezTo>
                <a:cubicBezTo>
                  <a:pt x="10991577" y="1265402"/>
                  <a:pt x="11022506" y="1478586"/>
                  <a:pt x="11010395" y="1632219"/>
                </a:cubicBezTo>
                <a:cubicBezTo>
                  <a:pt x="10998284" y="1785852"/>
                  <a:pt x="11042127" y="2155915"/>
                  <a:pt x="11010395" y="2318012"/>
                </a:cubicBezTo>
                <a:cubicBezTo>
                  <a:pt x="10978663" y="2480109"/>
                  <a:pt x="11044580" y="2866383"/>
                  <a:pt x="11010395" y="3086100"/>
                </a:cubicBezTo>
                <a:cubicBezTo>
                  <a:pt x="10976210" y="3305817"/>
                  <a:pt x="11036881" y="3491596"/>
                  <a:pt x="11010395" y="3854188"/>
                </a:cubicBezTo>
                <a:cubicBezTo>
                  <a:pt x="10983909" y="4216780"/>
                  <a:pt x="10976278" y="4511944"/>
                  <a:pt x="11010395" y="5143479"/>
                </a:cubicBezTo>
                <a:cubicBezTo>
                  <a:pt x="11069661" y="5620127"/>
                  <a:pt x="10559417" y="6105039"/>
                  <a:pt x="9981674" y="6172200"/>
                </a:cubicBezTo>
                <a:cubicBezTo>
                  <a:pt x="9879687" y="6169303"/>
                  <a:pt x="9632592" y="6194134"/>
                  <a:pt x="9472044" y="6172200"/>
                </a:cubicBezTo>
                <a:cubicBezTo>
                  <a:pt x="9311496" y="6150267"/>
                  <a:pt x="9182608" y="6178325"/>
                  <a:pt x="8962415" y="6172200"/>
                </a:cubicBezTo>
                <a:cubicBezTo>
                  <a:pt x="8742222" y="6166075"/>
                  <a:pt x="8556317" y="6140122"/>
                  <a:pt x="8273726" y="6172200"/>
                </a:cubicBezTo>
                <a:cubicBezTo>
                  <a:pt x="7991135" y="6204278"/>
                  <a:pt x="7682639" y="6184008"/>
                  <a:pt x="7495508" y="6172200"/>
                </a:cubicBezTo>
                <a:cubicBezTo>
                  <a:pt x="7308377" y="6160392"/>
                  <a:pt x="7156373" y="6155008"/>
                  <a:pt x="6896349" y="6172200"/>
                </a:cubicBezTo>
                <a:cubicBezTo>
                  <a:pt x="6636325" y="6189392"/>
                  <a:pt x="6598811" y="6172921"/>
                  <a:pt x="6476249" y="6172200"/>
                </a:cubicBezTo>
                <a:cubicBezTo>
                  <a:pt x="6353687" y="6171479"/>
                  <a:pt x="5923377" y="6149542"/>
                  <a:pt x="5698030" y="6172200"/>
                </a:cubicBezTo>
                <a:cubicBezTo>
                  <a:pt x="5472683" y="6194858"/>
                  <a:pt x="5346904" y="6176818"/>
                  <a:pt x="5188401" y="6172200"/>
                </a:cubicBezTo>
                <a:cubicBezTo>
                  <a:pt x="5029898" y="6167582"/>
                  <a:pt x="4720063" y="6167070"/>
                  <a:pt x="4410182" y="6172200"/>
                </a:cubicBezTo>
                <a:cubicBezTo>
                  <a:pt x="4100301" y="6177330"/>
                  <a:pt x="4067314" y="6184557"/>
                  <a:pt x="3811023" y="6172200"/>
                </a:cubicBezTo>
                <a:cubicBezTo>
                  <a:pt x="3554732" y="6159843"/>
                  <a:pt x="3479824" y="6152268"/>
                  <a:pt x="3301394" y="6172200"/>
                </a:cubicBezTo>
                <a:cubicBezTo>
                  <a:pt x="3122964" y="6192132"/>
                  <a:pt x="2829994" y="6149197"/>
                  <a:pt x="2702235" y="6172200"/>
                </a:cubicBezTo>
                <a:cubicBezTo>
                  <a:pt x="2574476" y="6195203"/>
                  <a:pt x="2378209" y="6192355"/>
                  <a:pt x="2103075" y="6172200"/>
                </a:cubicBezTo>
                <a:cubicBezTo>
                  <a:pt x="1827941" y="6152045"/>
                  <a:pt x="1411826" y="6153744"/>
                  <a:pt x="1028721" y="6172200"/>
                </a:cubicBezTo>
                <a:cubicBezTo>
                  <a:pt x="350744" y="6132786"/>
                  <a:pt x="-62700" y="5713927"/>
                  <a:pt x="0" y="5143479"/>
                </a:cubicBezTo>
                <a:cubicBezTo>
                  <a:pt x="-7179" y="4865045"/>
                  <a:pt x="-29480" y="4654368"/>
                  <a:pt x="0" y="4375391"/>
                </a:cubicBezTo>
                <a:cubicBezTo>
                  <a:pt x="29480" y="4096414"/>
                  <a:pt x="-19927" y="4056588"/>
                  <a:pt x="0" y="3771893"/>
                </a:cubicBezTo>
                <a:cubicBezTo>
                  <a:pt x="19927" y="3487198"/>
                  <a:pt x="-6275" y="3386488"/>
                  <a:pt x="0" y="3168395"/>
                </a:cubicBezTo>
                <a:cubicBezTo>
                  <a:pt x="6275" y="2950302"/>
                  <a:pt x="-19657" y="2726500"/>
                  <a:pt x="0" y="2441455"/>
                </a:cubicBezTo>
                <a:cubicBezTo>
                  <a:pt x="19657" y="2156410"/>
                  <a:pt x="-28837" y="1977533"/>
                  <a:pt x="0" y="1755662"/>
                </a:cubicBezTo>
                <a:cubicBezTo>
                  <a:pt x="28837" y="1533791"/>
                  <a:pt x="31660" y="1390585"/>
                  <a:pt x="0" y="1028721"/>
                </a:cubicBezTo>
                <a:close/>
              </a:path>
            </a:pathLst>
          </a:custGeom>
          <a:solidFill>
            <a:schemeClr val="bg1"/>
          </a:solidFill>
          <a:ln w="254000" cmpd="tri">
            <a:solidFill>
              <a:schemeClr val="bg1"/>
            </a:solidFill>
            <a:extLst>
              <a:ext uri="{C807C97D-BFC1-408E-A445-0C87EB9F89A2}">
                <ask:lineSketchStyleProps xmlns:ask="http://schemas.microsoft.com/office/drawing/2018/sketchyshapes" sd="1598721948">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33"/>
          </a:p>
        </p:txBody>
      </p:sp>
    </p:spTree>
    <p:extLst>
      <p:ext uri="{BB962C8B-B14F-4D97-AF65-F5344CB8AC3E}">
        <p14:creationId xmlns:p14="http://schemas.microsoft.com/office/powerpoint/2010/main" val="3318534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500"/>
                                        <p:tgtEl>
                                          <p:spTgt spid="95"/>
                                        </p:tgtEl>
                                      </p:cBhvr>
                                    </p:animEffect>
                                  </p:childTnLst>
                                </p:cTn>
                              </p:par>
                              <p:par>
                                <p:cTn id="8" presetID="10" presetClass="exit" presetSubtype="0" fill="hold" grpId="1" nodeType="withEffect">
                                  <p:stCondLst>
                                    <p:cond delay="0"/>
                                  </p:stCondLst>
                                  <p:childTnLst>
                                    <p:animEffect transition="out" filter="fade">
                                      <p:cBhvr>
                                        <p:cTn id="9" dur="500"/>
                                        <p:tgtEl>
                                          <p:spTgt spid="95"/>
                                        </p:tgtEl>
                                      </p:cBhvr>
                                    </p:animEffect>
                                    <p:set>
                                      <p:cBhvr>
                                        <p:cTn id="10" dur="1" fill="hold">
                                          <p:stCondLst>
                                            <p:cond delay="499"/>
                                          </p:stCondLst>
                                        </p:cTn>
                                        <p:tgtEl>
                                          <p:spTgt spid="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5" grpId="1"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99" name="Rectangle 98">
            <a:extLst>
              <a:ext uri="{FF2B5EF4-FFF2-40B4-BE49-F238E27FC236}">
                <a16:creationId xmlns:a16="http://schemas.microsoft.com/office/drawing/2014/main" id="{A16C4720-1C37-7E76-5F65-71CCAFBD3699}"/>
              </a:ext>
            </a:extLst>
          </p:cNvPr>
          <p:cNvSpPr/>
          <p:nvPr userDrawn="1"/>
        </p:nvSpPr>
        <p:spPr>
          <a:xfrm>
            <a:off x="0" y="0"/>
            <a:ext cx="12178553" cy="6865468"/>
          </a:xfrm>
          <a:prstGeom prst="rect">
            <a:avLst/>
          </a:prstGeom>
          <a:solidFill>
            <a:srgbClr val="E1FDFF"/>
          </a:solidFill>
          <a:ln>
            <a:solidFill>
              <a:srgbClr val="CEFB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aphic 161">
            <a:extLst>
              <a:ext uri="{FF2B5EF4-FFF2-40B4-BE49-F238E27FC236}">
                <a16:creationId xmlns:a16="http://schemas.microsoft.com/office/drawing/2014/main" id="{ED83C40B-F2FE-C840-A0E7-A81B6C37F549}"/>
              </a:ext>
            </a:extLst>
          </p:cNvPr>
          <p:cNvGrpSpPr/>
          <p:nvPr userDrawn="1"/>
        </p:nvGrpSpPr>
        <p:grpSpPr>
          <a:xfrm>
            <a:off x="-14096" y="4530120"/>
            <a:ext cx="12192649" cy="2342824"/>
            <a:chOff x="-162" y="4717359"/>
            <a:chExt cx="12192649" cy="2342824"/>
          </a:xfrm>
        </p:grpSpPr>
        <p:sp>
          <p:nvSpPr>
            <p:cNvPr id="321" name="Freeform: Shape 320">
              <a:extLst>
                <a:ext uri="{FF2B5EF4-FFF2-40B4-BE49-F238E27FC236}">
                  <a16:creationId xmlns:a16="http://schemas.microsoft.com/office/drawing/2014/main" id="{3AFC05D5-FA24-7728-D298-D6D4019515F3}"/>
                </a:ext>
              </a:extLst>
            </p:cNvPr>
            <p:cNvSpPr/>
            <p:nvPr/>
          </p:nvSpPr>
          <p:spPr>
            <a:xfrm>
              <a:off x="0" y="4717359"/>
              <a:ext cx="9739131" cy="2342336"/>
            </a:xfrm>
            <a:custGeom>
              <a:avLst/>
              <a:gdLst>
                <a:gd name="connsiteX0" fmla="*/ 9467332 w 9739131"/>
                <a:gd name="connsiteY0" fmla="*/ 2342174 h 2342336"/>
                <a:gd name="connsiteX1" fmla="*/ 0 w 9739131"/>
                <a:gd name="connsiteY1" fmla="*/ 2342174 h 2342336"/>
                <a:gd name="connsiteX2" fmla="*/ 0 w 9739131"/>
                <a:gd name="connsiteY2" fmla="*/ 139648 h 2342336"/>
                <a:gd name="connsiteX3" fmla="*/ 0 w 9739131"/>
                <a:gd name="connsiteY3" fmla="*/ 139648 h 2342336"/>
                <a:gd name="connsiteX4" fmla="*/ 0 w 9739131"/>
                <a:gd name="connsiteY4" fmla="*/ 23418 h 2342336"/>
                <a:gd name="connsiteX5" fmla="*/ 34463 w 9739131"/>
                <a:gd name="connsiteY5" fmla="*/ 20329 h 2342336"/>
                <a:gd name="connsiteX6" fmla="*/ 171663 w 9739131"/>
                <a:gd name="connsiteY6" fmla="*/ 10901 h 2342336"/>
                <a:gd name="connsiteX7" fmla="*/ 316667 w 9739131"/>
                <a:gd name="connsiteY7" fmla="*/ 4236 h 2342336"/>
                <a:gd name="connsiteX8" fmla="*/ 458094 w 9739131"/>
                <a:gd name="connsiteY8" fmla="*/ 9 h 2342336"/>
                <a:gd name="connsiteX9" fmla="*/ 753628 w 9739131"/>
                <a:gd name="connsiteY9" fmla="*/ 24068 h 2342336"/>
                <a:gd name="connsiteX10" fmla="*/ 1039896 w 9739131"/>
                <a:gd name="connsiteY10" fmla="*/ 51703 h 2342336"/>
                <a:gd name="connsiteX11" fmla="*/ 1347785 w 9739131"/>
                <a:gd name="connsiteY11" fmla="*/ 85516 h 2342336"/>
                <a:gd name="connsiteX12" fmla="*/ 1640230 w 9739131"/>
                <a:gd name="connsiteY12" fmla="*/ 126969 h 2342336"/>
                <a:gd name="connsiteX13" fmla="*/ 1757274 w 9739131"/>
                <a:gd name="connsiteY13" fmla="*/ 146801 h 2342336"/>
                <a:gd name="connsiteX14" fmla="*/ 1857085 w 9739131"/>
                <a:gd name="connsiteY14" fmla="*/ 159156 h 2342336"/>
                <a:gd name="connsiteX15" fmla="*/ 2070527 w 9739131"/>
                <a:gd name="connsiteY15" fmla="*/ 188741 h 2342336"/>
                <a:gd name="connsiteX16" fmla="*/ 2283806 w 9739131"/>
                <a:gd name="connsiteY16" fmla="*/ 225805 h 2342336"/>
                <a:gd name="connsiteX17" fmla="*/ 2491720 w 9739131"/>
                <a:gd name="connsiteY17" fmla="*/ 270184 h 2342336"/>
                <a:gd name="connsiteX18" fmla="*/ 2903647 w 9739131"/>
                <a:gd name="connsiteY18" fmla="*/ 363168 h 2342336"/>
                <a:gd name="connsiteX19" fmla="*/ 3266806 w 9739131"/>
                <a:gd name="connsiteY19" fmla="*/ 450138 h 2342336"/>
                <a:gd name="connsiteX20" fmla="*/ 3475695 w 9739131"/>
                <a:gd name="connsiteY20" fmla="*/ 497931 h 2342336"/>
                <a:gd name="connsiteX21" fmla="*/ 3675482 w 9739131"/>
                <a:gd name="connsiteY21" fmla="*/ 549788 h 2342336"/>
                <a:gd name="connsiteX22" fmla="*/ 4080419 w 9739131"/>
                <a:gd name="connsiteY22" fmla="*/ 660491 h 2342336"/>
                <a:gd name="connsiteX23" fmla="*/ 4473326 w 9739131"/>
                <a:gd name="connsiteY23" fmla="*/ 779810 h 2342336"/>
                <a:gd name="connsiteX24" fmla="*/ 4872086 w 9739131"/>
                <a:gd name="connsiteY24" fmla="*/ 895228 h 2342336"/>
                <a:gd name="connsiteX25" fmla="*/ 5064395 w 9739131"/>
                <a:gd name="connsiteY25" fmla="*/ 949847 h 2342336"/>
                <a:gd name="connsiteX26" fmla="*/ 5258004 w 9739131"/>
                <a:gd name="connsiteY26" fmla="*/ 1004793 h 2342336"/>
                <a:gd name="connsiteX27" fmla="*/ 5649448 w 9739131"/>
                <a:gd name="connsiteY27" fmla="*/ 1129802 h 2342336"/>
                <a:gd name="connsiteX28" fmla="*/ 5786161 w 9739131"/>
                <a:gd name="connsiteY28" fmla="*/ 1174993 h 2342336"/>
                <a:gd name="connsiteX29" fmla="*/ 5904992 w 9739131"/>
                <a:gd name="connsiteY29" fmla="*/ 1207830 h 2342336"/>
                <a:gd name="connsiteX30" fmla="*/ 6259048 w 9739131"/>
                <a:gd name="connsiteY30" fmla="*/ 1310893 h 2342336"/>
                <a:gd name="connsiteX31" fmla="*/ 6332037 w 9739131"/>
                <a:gd name="connsiteY31" fmla="*/ 1333002 h 2342336"/>
                <a:gd name="connsiteX32" fmla="*/ 6336589 w 9739131"/>
                <a:gd name="connsiteY32" fmla="*/ 1333977 h 2342336"/>
                <a:gd name="connsiteX33" fmla="*/ 6334313 w 9739131"/>
                <a:gd name="connsiteY33" fmla="*/ 1333489 h 2342336"/>
                <a:gd name="connsiteX34" fmla="*/ 6336427 w 9739131"/>
                <a:gd name="connsiteY34" fmla="*/ 1333977 h 2342336"/>
                <a:gd name="connsiteX35" fmla="*/ 6334964 w 9739131"/>
                <a:gd name="connsiteY35" fmla="*/ 1333652 h 2342336"/>
                <a:gd name="connsiteX36" fmla="*/ 6337727 w 9739131"/>
                <a:gd name="connsiteY36" fmla="*/ 1334302 h 2342336"/>
                <a:gd name="connsiteX37" fmla="*/ 6341466 w 9739131"/>
                <a:gd name="connsiteY37" fmla="*/ 1335115 h 2342336"/>
                <a:gd name="connsiteX38" fmla="*/ 6339353 w 9739131"/>
                <a:gd name="connsiteY38" fmla="*/ 1334627 h 2342336"/>
                <a:gd name="connsiteX39" fmla="*/ 6356909 w 9739131"/>
                <a:gd name="connsiteY39" fmla="*/ 1338691 h 2342336"/>
                <a:gd name="connsiteX40" fmla="*/ 6350407 w 9739131"/>
                <a:gd name="connsiteY40" fmla="*/ 1337228 h 2342336"/>
                <a:gd name="connsiteX41" fmla="*/ 6362924 w 9739131"/>
                <a:gd name="connsiteY41" fmla="*/ 1340154 h 2342336"/>
                <a:gd name="connsiteX42" fmla="*/ 6510366 w 9739131"/>
                <a:gd name="connsiteY42" fmla="*/ 1378681 h 2342336"/>
                <a:gd name="connsiteX43" fmla="*/ 6658133 w 9739131"/>
                <a:gd name="connsiteY43" fmla="*/ 1423873 h 2342336"/>
                <a:gd name="connsiteX44" fmla="*/ 6678290 w 9739131"/>
                <a:gd name="connsiteY44" fmla="*/ 1437040 h 2342336"/>
                <a:gd name="connsiteX45" fmla="*/ 6883441 w 9739131"/>
                <a:gd name="connsiteY45" fmla="*/ 1494748 h 2342336"/>
                <a:gd name="connsiteX46" fmla="*/ 7131020 w 9739131"/>
                <a:gd name="connsiteY46" fmla="*/ 1565625 h 2342336"/>
                <a:gd name="connsiteX47" fmla="*/ 7378599 w 9739131"/>
                <a:gd name="connsiteY47" fmla="*/ 1639589 h 2342336"/>
                <a:gd name="connsiteX48" fmla="*/ 7624877 w 9739131"/>
                <a:gd name="connsiteY48" fmla="*/ 1715018 h 2342336"/>
                <a:gd name="connsiteX49" fmla="*/ 7624715 w 9739131"/>
                <a:gd name="connsiteY49" fmla="*/ 1715018 h 2342336"/>
                <a:gd name="connsiteX50" fmla="*/ 7928214 w 9739131"/>
                <a:gd name="connsiteY50" fmla="*/ 1797273 h 2342336"/>
                <a:gd name="connsiteX51" fmla="*/ 8226187 w 9739131"/>
                <a:gd name="connsiteY51" fmla="*/ 1876277 h 2342336"/>
                <a:gd name="connsiteX52" fmla="*/ 8518957 w 9739131"/>
                <a:gd name="connsiteY52" fmla="*/ 1954956 h 2342336"/>
                <a:gd name="connsiteX53" fmla="*/ 8827496 w 9739131"/>
                <a:gd name="connsiteY53" fmla="*/ 2047778 h 2342336"/>
                <a:gd name="connsiteX54" fmla="*/ 9121241 w 9739131"/>
                <a:gd name="connsiteY54" fmla="*/ 2138974 h 2342336"/>
                <a:gd name="connsiteX55" fmla="*/ 9408485 w 9739131"/>
                <a:gd name="connsiteY55" fmla="*/ 2226594 h 2342336"/>
                <a:gd name="connsiteX56" fmla="*/ 9681911 w 9739131"/>
                <a:gd name="connsiteY56" fmla="*/ 2314701 h 2342336"/>
                <a:gd name="connsiteX57" fmla="*/ 9739132 w 9739131"/>
                <a:gd name="connsiteY57" fmla="*/ 2333396 h 2342336"/>
                <a:gd name="connsiteX58" fmla="*/ 9731655 w 9739131"/>
                <a:gd name="connsiteY58" fmla="*/ 2333884 h 2342336"/>
                <a:gd name="connsiteX59" fmla="*/ 9675409 w 9739131"/>
                <a:gd name="connsiteY59" fmla="*/ 2338435 h 2342336"/>
                <a:gd name="connsiteX60" fmla="*/ 9640458 w 9739131"/>
                <a:gd name="connsiteY60" fmla="*/ 2342337 h 2342336"/>
                <a:gd name="connsiteX61" fmla="*/ 9467007 w 9739131"/>
                <a:gd name="connsiteY61" fmla="*/ 2342337 h 234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739131" h="2342336">
                  <a:moveTo>
                    <a:pt x="9467332" y="2342174"/>
                  </a:moveTo>
                  <a:lnTo>
                    <a:pt x="0" y="2342174"/>
                  </a:lnTo>
                  <a:lnTo>
                    <a:pt x="0" y="139648"/>
                  </a:lnTo>
                  <a:lnTo>
                    <a:pt x="0" y="139648"/>
                  </a:lnTo>
                  <a:lnTo>
                    <a:pt x="0" y="23418"/>
                  </a:lnTo>
                  <a:cubicBezTo>
                    <a:pt x="11542" y="22443"/>
                    <a:pt x="23084" y="21468"/>
                    <a:pt x="34463" y="20329"/>
                  </a:cubicBezTo>
                  <a:cubicBezTo>
                    <a:pt x="80142" y="16265"/>
                    <a:pt x="125821" y="13014"/>
                    <a:pt x="171663" y="10901"/>
                  </a:cubicBezTo>
                  <a:cubicBezTo>
                    <a:pt x="219944" y="8462"/>
                    <a:pt x="268387" y="6675"/>
                    <a:pt x="316667" y="4236"/>
                  </a:cubicBezTo>
                  <a:cubicBezTo>
                    <a:pt x="363809" y="1797"/>
                    <a:pt x="410952" y="-153"/>
                    <a:pt x="458094" y="9"/>
                  </a:cubicBezTo>
                  <a:cubicBezTo>
                    <a:pt x="556931" y="497"/>
                    <a:pt x="655442" y="13989"/>
                    <a:pt x="753628" y="24068"/>
                  </a:cubicBezTo>
                  <a:cubicBezTo>
                    <a:pt x="849051" y="33822"/>
                    <a:pt x="944474" y="41950"/>
                    <a:pt x="1039896" y="51703"/>
                  </a:cubicBezTo>
                  <a:cubicBezTo>
                    <a:pt x="1142634" y="62270"/>
                    <a:pt x="1245210" y="73812"/>
                    <a:pt x="1347785" y="85516"/>
                  </a:cubicBezTo>
                  <a:cubicBezTo>
                    <a:pt x="1445646" y="96732"/>
                    <a:pt x="1543182" y="111200"/>
                    <a:pt x="1640230" y="126969"/>
                  </a:cubicBezTo>
                  <a:cubicBezTo>
                    <a:pt x="1679245" y="133308"/>
                    <a:pt x="1718259" y="139973"/>
                    <a:pt x="1757274" y="146801"/>
                  </a:cubicBezTo>
                  <a:cubicBezTo>
                    <a:pt x="1790598" y="150865"/>
                    <a:pt x="1823761" y="154929"/>
                    <a:pt x="1857085" y="159156"/>
                  </a:cubicBezTo>
                  <a:cubicBezTo>
                    <a:pt x="1928287" y="168096"/>
                    <a:pt x="1999651" y="177200"/>
                    <a:pt x="2070527" y="188741"/>
                  </a:cubicBezTo>
                  <a:cubicBezTo>
                    <a:pt x="2141728" y="200121"/>
                    <a:pt x="2213092" y="211662"/>
                    <a:pt x="2283806" y="225805"/>
                  </a:cubicBezTo>
                  <a:cubicBezTo>
                    <a:pt x="2353381" y="239623"/>
                    <a:pt x="2422469" y="254741"/>
                    <a:pt x="2491720" y="270184"/>
                  </a:cubicBezTo>
                  <a:cubicBezTo>
                    <a:pt x="2629083" y="300746"/>
                    <a:pt x="2766446" y="331632"/>
                    <a:pt x="2903647" y="363168"/>
                  </a:cubicBezTo>
                  <a:cubicBezTo>
                    <a:pt x="3025079" y="390966"/>
                    <a:pt x="3145536" y="422015"/>
                    <a:pt x="3266806" y="450138"/>
                  </a:cubicBezTo>
                  <a:cubicBezTo>
                    <a:pt x="3336382" y="466069"/>
                    <a:pt x="3406120" y="481512"/>
                    <a:pt x="3475695" y="497931"/>
                  </a:cubicBezTo>
                  <a:cubicBezTo>
                    <a:pt x="3542670" y="513699"/>
                    <a:pt x="3609157" y="531255"/>
                    <a:pt x="3675482" y="549788"/>
                  </a:cubicBezTo>
                  <a:cubicBezTo>
                    <a:pt x="3810244" y="587501"/>
                    <a:pt x="3945819" y="622126"/>
                    <a:pt x="4080419" y="660491"/>
                  </a:cubicBezTo>
                  <a:cubicBezTo>
                    <a:pt x="4212092" y="698204"/>
                    <a:pt x="4342466" y="739982"/>
                    <a:pt x="4473326" y="779810"/>
                  </a:cubicBezTo>
                  <a:cubicBezTo>
                    <a:pt x="4605650" y="820124"/>
                    <a:pt x="4738949" y="857188"/>
                    <a:pt x="4872086" y="895228"/>
                  </a:cubicBezTo>
                  <a:cubicBezTo>
                    <a:pt x="4936135" y="913596"/>
                    <a:pt x="5000183" y="932129"/>
                    <a:pt x="5064395" y="949847"/>
                  </a:cubicBezTo>
                  <a:cubicBezTo>
                    <a:pt x="5129093" y="967729"/>
                    <a:pt x="5193630" y="985611"/>
                    <a:pt x="5258004" y="1004793"/>
                  </a:cubicBezTo>
                  <a:cubicBezTo>
                    <a:pt x="5389189" y="1043970"/>
                    <a:pt x="5519237" y="1087536"/>
                    <a:pt x="5649448" y="1129802"/>
                  </a:cubicBezTo>
                  <a:cubicBezTo>
                    <a:pt x="5695127" y="1144595"/>
                    <a:pt x="5740644" y="1159713"/>
                    <a:pt x="5786161" y="1174993"/>
                  </a:cubicBezTo>
                  <a:cubicBezTo>
                    <a:pt x="5825826" y="1185560"/>
                    <a:pt x="5865490" y="1196451"/>
                    <a:pt x="5904992" y="1207830"/>
                  </a:cubicBezTo>
                  <a:cubicBezTo>
                    <a:pt x="6023173" y="1241643"/>
                    <a:pt x="6141355" y="1275292"/>
                    <a:pt x="6259048" y="1310893"/>
                  </a:cubicBezTo>
                  <a:cubicBezTo>
                    <a:pt x="6283432" y="1318209"/>
                    <a:pt x="6307653" y="1325686"/>
                    <a:pt x="6332037" y="1333002"/>
                  </a:cubicBezTo>
                  <a:lnTo>
                    <a:pt x="6336589" y="1333977"/>
                  </a:lnTo>
                  <a:lnTo>
                    <a:pt x="6334313" y="1333489"/>
                  </a:lnTo>
                  <a:lnTo>
                    <a:pt x="6336427" y="1333977"/>
                  </a:lnTo>
                  <a:lnTo>
                    <a:pt x="6334964" y="1333652"/>
                  </a:lnTo>
                  <a:lnTo>
                    <a:pt x="6337727" y="1334302"/>
                  </a:lnTo>
                  <a:lnTo>
                    <a:pt x="6341466" y="1335115"/>
                  </a:lnTo>
                  <a:lnTo>
                    <a:pt x="6339353" y="1334627"/>
                  </a:lnTo>
                  <a:cubicBezTo>
                    <a:pt x="6345205" y="1335928"/>
                    <a:pt x="6351057" y="1337390"/>
                    <a:pt x="6356909" y="1338691"/>
                  </a:cubicBezTo>
                  <a:cubicBezTo>
                    <a:pt x="6354796" y="1338204"/>
                    <a:pt x="6352520" y="1337716"/>
                    <a:pt x="6350407" y="1337228"/>
                  </a:cubicBezTo>
                  <a:lnTo>
                    <a:pt x="6362924" y="1340154"/>
                  </a:lnTo>
                  <a:cubicBezTo>
                    <a:pt x="6412505" y="1351533"/>
                    <a:pt x="6461760" y="1364051"/>
                    <a:pt x="6510366" y="1378681"/>
                  </a:cubicBezTo>
                  <a:cubicBezTo>
                    <a:pt x="6559621" y="1393474"/>
                    <a:pt x="6609040" y="1408267"/>
                    <a:pt x="6658133" y="1423873"/>
                  </a:cubicBezTo>
                  <a:cubicBezTo>
                    <a:pt x="6666098" y="1426474"/>
                    <a:pt x="6673088" y="1431188"/>
                    <a:pt x="6678290" y="1437040"/>
                  </a:cubicBezTo>
                  <a:cubicBezTo>
                    <a:pt x="6746565" y="1456709"/>
                    <a:pt x="6815003" y="1475729"/>
                    <a:pt x="6883441" y="1494748"/>
                  </a:cubicBezTo>
                  <a:cubicBezTo>
                    <a:pt x="6966184" y="1517669"/>
                    <a:pt x="7048602" y="1541566"/>
                    <a:pt x="7131020" y="1565625"/>
                  </a:cubicBezTo>
                  <a:cubicBezTo>
                    <a:pt x="7213600" y="1589846"/>
                    <a:pt x="7296343" y="1614230"/>
                    <a:pt x="7378599" y="1639589"/>
                  </a:cubicBezTo>
                  <a:cubicBezTo>
                    <a:pt x="7460692" y="1664787"/>
                    <a:pt x="7542459" y="1690634"/>
                    <a:pt x="7624877" y="1715018"/>
                  </a:cubicBezTo>
                  <a:lnTo>
                    <a:pt x="7624715" y="1715018"/>
                  </a:lnTo>
                  <a:cubicBezTo>
                    <a:pt x="7725664" y="1743466"/>
                    <a:pt x="7827102" y="1769800"/>
                    <a:pt x="7928214" y="1797273"/>
                  </a:cubicBezTo>
                  <a:cubicBezTo>
                    <a:pt x="8027376" y="1824258"/>
                    <a:pt x="8126537" y="1851080"/>
                    <a:pt x="8226187" y="1876277"/>
                  </a:cubicBezTo>
                  <a:cubicBezTo>
                    <a:pt x="8324210" y="1901148"/>
                    <a:pt x="8421746" y="1926996"/>
                    <a:pt x="8518957" y="1954956"/>
                  </a:cubicBezTo>
                  <a:cubicBezTo>
                    <a:pt x="8622183" y="1984705"/>
                    <a:pt x="8724920" y="2015754"/>
                    <a:pt x="8827496" y="2047778"/>
                  </a:cubicBezTo>
                  <a:cubicBezTo>
                    <a:pt x="8925357" y="2078339"/>
                    <a:pt x="9022893" y="2109876"/>
                    <a:pt x="9121241" y="2138974"/>
                  </a:cubicBezTo>
                  <a:cubicBezTo>
                    <a:pt x="9217315" y="2167422"/>
                    <a:pt x="9313387" y="2195708"/>
                    <a:pt x="9408485" y="2226594"/>
                  </a:cubicBezTo>
                  <a:cubicBezTo>
                    <a:pt x="9499519" y="2256180"/>
                    <a:pt x="9590877" y="2285116"/>
                    <a:pt x="9681911" y="2314701"/>
                  </a:cubicBezTo>
                  <a:cubicBezTo>
                    <a:pt x="9700931" y="2320879"/>
                    <a:pt x="9720113" y="2327056"/>
                    <a:pt x="9739132" y="2333396"/>
                  </a:cubicBezTo>
                  <a:cubicBezTo>
                    <a:pt x="9736694" y="2333396"/>
                    <a:pt x="9734255" y="2333721"/>
                    <a:pt x="9731655" y="2333884"/>
                  </a:cubicBezTo>
                  <a:cubicBezTo>
                    <a:pt x="9712960" y="2335347"/>
                    <a:pt x="9694265" y="2336972"/>
                    <a:pt x="9675409" y="2338435"/>
                  </a:cubicBezTo>
                  <a:cubicBezTo>
                    <a:pt x="9663704" y="2339411"/>
                    <a:pt x="9652163" y="2340874"/>
                    <a:pt x="9640458" y="2342337"/>
                  </a:cubicBezTo>
                  <a:lnTo>
                    <a:pt x="9467007" y="2342337"/>
                  </a:lnTo>
                  <a:close/>
                </a:path>
              </a:pathLst>
            </a:custGeom>
            <a:solidFill>
              <a:srgbClr val="CCDA76"/>
            </a:solidFill>
            <a:ln w="1625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8C164721-4EF0-7FB6-83C5-4F0A0D44D843}"/>
                </a:ext>
              </a:extLst>
            </p:cNvPr>
            <p:cNvSpPr/>
            <p:nvPr/>
          </p:nvSpPr>
          <p:spPr>
            <a:xfrm>
              <a:off x="4424883" y="4935687"/>
              <a:ext cx="7767279" cy="2123846"/>
            </a:xfrm>
            <a:custGeom>
              <a:avLst/>
              <a:gdLst>
                <a:gd name="connsiteX0" fmla="*/ 0 w 7767279"/>
                <a:gd name="connsiteY0" fmla="*/ 2123846 h 2123846"/>
                <a:gd name="connsiteX1" fmla="*/ 194097 w 7767279"/>
                <a:gd name="connsiteY1" fmla="*/ 1996399 h 2123846"/>
                <a:gd name="connsiteX2" fmla="*/ 415503 w 7767279"/>
                <a:gd name="connsiteY2" fmla="*/ 1868465 h 2123846"/>
                <a:gd name="connsiteX3" fmla="*/ 641137 w 7767279"/>
                <a:gd name="connsiteY3" fmla="*/ 1749471 h 2123846"/>
                <a:gd name="connsiteX4" fmla="*/ 872134 w 7767279"/>
                <a:gd name="connsiteY4" fmla="*/ 1633728 h 2123846"/>
                <a:gd name="connsiteX5" fmla="*/ 1106221 w 7767279"/>
                <a:gd name="connsiteY5" fmla="*/ 1522212 h 2123846"/>
                <a:gd name="connsiteX6" fmla="*/ 1352174 w 7767279"/>
                <a:gd name="connsiteY6" fmla="*/ 1406794 h 2123846"/>
                <a:gd name="connsiteX7" fmla="*/ 1589024 w 7767279"/>
                <a:gd name="connsiteY7" fmla="*/ 1302268 h 2123846"/>
                <a:gd name="connsiteX8" fmla="*/ 1823435 w 7767279"/>
                <a:gd name="connsiteY8" fmla="*/ 1207496 h 2123846"/>
                <a:gd name="connsiteX9" fmla="*/ 2067763 w 7767279"/>
                <a:gd name="connsiteY9" fmla="*/ 1112398 h 2123846"/>
                <a:gd name="connsiteX10" fmla="*/ 2556581 w 7767279"/>
                <a:gd name="connsiteY10" fmla="*/ 940410 h 2123846"/>
                <a:gd name="connsiteX11" fmla="*/ 2799121 w 7767279"/>
                <a:gd name="connsiteY11" fmla="*/ 861243 h 2123846"/>
                <a:gd name="connsiteX12" fmla="*/ 3037759 w 7767279"/>
                <a:gd name="connsiteY12" fmla="*/ 787603 h 2123846"/>
                <a:gd name="connsiteX13" fmla="*/ 3548034 w 7767279"/>
                <a:gd name="connsiteY13" fmla="*/ 650890 h 2123846"/>
                <a:gd name="connsiteX14" fmla="*/ 3803416 w 7767279"/>
                <a:gd name="connsiteY14" fmla="*/ 595782 h 2123846"/>
                <a:gd name="connsiteX15" fmla="*/ 4049369 w 7767279"/>
                <a:gd name="connsiteY15" fmla="*/ 546202 h 2123846"/>
                <a:gd name="connsiteX16" fmla="*/ 4556557 w 7767279"/>
                <a:gd name="connsiteY16" fmla="*/ 444277 h 2123846"/>
                <a:gd name="connsiteX17" fmla="*/ 5067320 w 7767279"/>
                <a:gd name="connsiteY17" fmla="*/ 347066 h 2123846"/>
                <a:gd name="connsiteX18" fmla="*/ 5579547 w 7767279"/>
                <a:gd name="connsiteY18" fmla="*/ 255707 h 2123846"/>
                <a:gd name="connsiteX19" fmla="*/ 6108355 w 7767279"/>
                <a:gd name="connsiteY19" fmla="*/ 175077 h 2123846"/>
                <a:gd name="connsiteX20" fmla="*/ 6622370 w 7767279"/>
                <a:gd name="connsiteY20" fmla="*/ 108428 h 2123846"/>
                <a:gd name="connsiteX21" fmla="*/ 6886854 w 7767279"/>
                <a:gd name="connsiteY21" fmla="*/ 78842 h 2123846"/>
                <a:gd name="connsiteX22" fmla="*/ 7153453 w 7767279"/>
                <a:gd name="connsiteY22" fmla="*/ 52507 h 2123846"/>
                <a:gd name="connsiteX23" fmla="*/ 7645847 w 7767279"/>
                <a:gd name="connsiteY23" fmla="*/ 6828 h 2123846"/>
                <a:gd name="connsiteX24" fmla="*/ 7767280 w 7767279"/>
                <a:gd name="connsiteY24" fmla="*/ 0 h 2123846"/>
                <a:gd name="connsiteX25" fmla="*/ 7767280 w 7767279"/>
                <a:gd name="connsiteY25" fmla="*/ 2123521 h 2123846"/>
                <a:gd name="connsiteX26" fmla="*/ 163048 w 7767279"/>
                <a:gd name="connsiteY26" fmla="*/ 2123521 h 2123846"/>
                <a:gd name="connsiteX27" fmla="*/ 166786 w 7767279"/>
                <a:gd name="connsiteY27" fmla="*/ 2121083 h 2123846"/>
                <a:gd name="connsiteX28" fmla="*/ 162885 w 7767279"/>
                <a:gd name="connsiteY28" fmla="*/ 2123521 h 2123846"/>
                <a:gd name="connsiteX29" fmla="*/ 0 w 7767279"/>
                <a:gd name="connsiteY29" fmla="*/ 2123521 h 21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67279" h="2123846">
                  <a:moveTo>
                    <a:pt x="0" y="2123846"/>
                  </a:moveTo>
                  <a:cubicBezTo>
                    <a:pt x="63561" y="2079793"/>
                    <a:pt x="128260" y="2037202"/>
                    <a:pt x="194097" y="1996399"/>
                  </a:cubicBezTo>
                  <a:cubicBezTo>
                    <a:pt x="266436" y="1951533"/>
                    <a:pt x="340726" y="1909430"/>
                    <a:pt x="415503" y="1868465"/>
                  </a:cubicBezTo>
                  <a:cubicBezTo>
                    <a:pt x="490118" y="1827662"/>
                    <a:pt x="565221" y="1787997"/>
                    <a:pt x="641137" y="1749471"/>
                  </a:cubicBezTo>
                  <a:cubicBezTo>
                    <a:pt x="718027" y="1710619"/>
                    <a:pt x="794756" y="1671605"/>
                    <a:pt x="872134" y="1633728"/>
                  </a:cubicBezTo>
                  <a:cubicBezTo>
                    <a:pt x="949675" y="1595689"/>
                    <a:pt x="1027867" y="1558788"/>
                    <a:pt x="1106221" y="1522212"/>
                  </a:cubicBezTo>
                  <a:cubicBezTo>
                    <a:pt x="1188313" y="1483848"/>
                    <a:pt x="1270081" y="1445158"/>
                    <a:pt x="1352174" y="1406794"/>
                  </a:cubicBezTo>
                  <a:cubicBezTo>
                    <a:pt x="1430365" y="1370381"/>
                    <a:pt x="1509532" y="1335756"/>
                    <a:pt x="1589024" y="1302268"/>
                  </a:cubicBezTo>
                  <a:cubicBezTo>
                    <a:pt x="1666728" y="1269594"/>
                    <a:pt x="1745081" y="1238545"/>
                    <a:pt x="1823435" y="1207496"/>
                  </a:cubicBezTo>
                  <a:cubicBezTo>
                    <a:pt x="1904553" y="1175309"/>
                    <a:pt x="1986158" y="1143610"/>
                    <a:pt x="2067763" y="1112398"/>
                  </a:cubicBezTo>
                  <a:cubicBezTo>
                    <a:pt x="2229023" y="1050625"/>
                    <a:pt x="2392721" y="995192"/>
                    <a:pt x="2556581" y="940410"/>
                  </a:cubicBezTo>
                  <a:cubicBezTo>
                    <a:pt x="2637211" y="913425"/>
                    <a:pt x="2718003" y="886927"/>
                    <a:pt x="2799121" y="861243"/>
                  </a:cubicBezTo>
                  <a:cubicBezTo>
                    <a:pt x="2878612" y="836209"/>
                    <a:pt x="2958104" y="811825"/>
                    <a:pt x="3037759" y="787603"/>
                  </a:cubicBezTo>
                  <a:cubicBezTo>
                    <a:pt x="3206171" y="736072"/>
                    <a:pt x="3376696" y="691205"/>
                    <a:pt x="3548034" y="650890"/>
                  </a:cubicBezTo>
                  <a:cubicBezTo>
                    <a:pt x="3632728" y="630895"/>
                    <a:pt x="3718072" y="613501"/>
                    <a:pt x="3803416" y="595782"/>
                  </a:cubicBezTo>
                  <a:cubicBezTo>
                    <a:pt x="3885346" y="578876"/>
                    <a:pt x="3967277" y="562458"/>
                    <a:pt x="4049369" y="546202"/>
                  </a:cubicBezTo>
                  <a:cubicBezTo>
                    <a:pt x="4218595" y="512714"/>
                    <a:pt x="4387332" y="477276"/>
                    <a:pt x="4556557" y="444277"/>
                  </a:cubicBezTo>
                  <a:cubicBezTo>
                    <a:pt x="4726595" y="411114"/>
                    <a:pt x="4896958" y="378927"/>
                    <a:pt x="5067320" y="347066"/>
                  </a:cubicBezTo>
                  <a:cubicBezTo>
                    <a:pt x="5237845" y="315204"/>
                    <a:pt x="5408533" y="283992"/>
                    <a:pt x="5579547" y="255707"/>
                  </a:cubicBezTo>
                  <a:cubicBezTo>
                    <a:pt x="5755437" y="226609"/>
                    <a:pt x="5931652" y="199624"/>
                    <a:pt x="6108355" y="175077"/>
                  </a:cubicBezTo>
                  <a:cubicBezTo>
                    <a:pt x="6279367" y="151343"/>
                    <a:pt x="6450869" y="129073"/>
                    <a:pt x="6622370" y="108428"/>
                  </a:cubicBezTo>
                  <a:cubicBezTo>
                    <a:pt x="6710477" y="97861"/>
                    <a:pt x="6798584" y="87782"/>
                    <a:pt x="6886854" y="78842"/>
                  </a:cubicBezTo>
                  <a:cubicBezTo>
                    <a:pt x="6975775" y="69901"/>
                    <a:pt x="7064533" y="61285"/>
                    <a:pt x="7153453" y="52507"/>
                  </a:cubicBezTo>
                  <a:cubicBezTo>
                    <a:pt x="7317476" y="36251"/>
                    <a:pt x="7481336" y="17394"/>
                    <a:pt x="7645847" y="6828"/>
                  </a:cubicBezTo>
                  <a:cubicBezTo>
                    <a:pt x="7686325" y="4227"/>
                    <a:pt x="7726802" y="1951"/>
                    <a:pt x="7767280" y="0"/>
                  </a:cubicBezTo>
                  <a:lnTo>
                    <a:pt x="7767280" y="2123521"/>
                  </a:lnTo>
                  <a:lnTo>
                    <a:pt x="163048" y="2123521"/>
                  </a:lnTo>
                  <a:lnTo>
                    <a:pt x="166786" y="2121083"/>
                  </a:lnTo>
                  <a:lnTo>
                    <a:pt x="162885" y="2123521"/>
                  </a:lnTo>
                  <a:lnTo>
                    <a:pt x="0" y="2123521"/>
                  </a:lnTo>
                  <a:close/>
                </a:path>
              </a:pathLst>
            </a:custGeom>
            <a:solidFill>
              <a:srgbClr val="B9CF6E"/>
            </a:solidFill>
            <a:ln w="16256"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F649FB14-0620-13E6-CC94-39A252905B89}"/>
                </a:ext>
              </a:extLst>
            </p:cNvPr>
            <p:cNvSpPr/>
            <p:nvPr/>
          </p:nvSpPr>
          <p:spPr>
            <a:xfrm>
              <a:off x="-162" y="4779618"/>
              <a:ext cx="5420238" cy="2280402"/>
            </a:xfrm>
            <a:custGeom>
              <a:avLst/>
              <a:gdLst>
                <a:gd name="connsiteX0" fmla="*/ 329347 w 5420238"/>
                <a:gd name="connsiteY0" fmla="*/ 1390224 h 2280402"/>
                <a:gd name="connsiteX1" fmla="*/ 313741 w 5420238"/>
                <a:gd name="connsiteY1" fmla="*/ 1372180 h 2280402"/>
                <a:gd name="connsiteX2" fmla="*/ 291308 w 5420238"/>
                <a:gd name="connsiteY2" fmla="*/ 1336254 h 2280402"/>
                <a:gd name="connsiteX3" fmla="*/ 252781 w 5420238"/>
                <a:gd name="connsiteY3" fmla="*/ 1260339 h 2280402"/>
                <a:gd name="connsiteX4" fmla="*/ 215067 w 5420238"/>
                <a:gd name="connsiteY4" fmla="*/ 1178896 h 2280402"/>
                <a:gd name="connsiteX5" fmla="*/ 197348 w 5420238"/>
                <a:gd name="connsiteY5" fmla="*/ 1137769 h 2280402"/>
                <a:gd name="connsiteX6" fmla="*/ 182555 w 5420238"/>
                <a:gd name="connsiteY6" fmla="*/ 1100055 h 2280402"/>
                <a:gd name="connsiteX7" fmla="*/ 172964 w 5420238"/>
                <a:gd name="connsiteY7" fmla="*/ 1070794 h 2280402"/>
                <a:gd name="connsiteX8" fmla="*/ 168087 w 5420238"/>
                <a:gd name="connsiteY8" fmla="*/ 1046735 h 2280402"/>
                <a:gd name="connsiteX9" fmla="*/ 170525 w 5420238"/>
                <a:gd name="connsiteY9" fmla="*/ 1021863 h 2280402"/>
                <a:gd name="connsiteX10" fmla="*/ 202712 w 5420238"/>
                <a:gd name="connsiteY10" fmla="*/ 994228 h 2280402"/>
                <a:gd name="connsiteX11" fmla="*/ 247091 w 5420238"/>
                <a:gd name="connsiteY11" fmla="*/ 1015361 h 2280402"/>
                <a:gd name="connsiteX12" fmla="*/ 263347 w 5420238"/>
                <a:gd name="connsiteY12" fmla="*/ 1037794 h 2280402"/>
                <a:gd name="connsiteX13" fmla="*/ 274726 w 5420238"/>
                <a:gd name="connsiteY13" fmla="*/ 1057789 h 2280402"/>
                <a:gd name="connsiteX14" fmla="*/ 292771 w 5420238"/>
                <a:gd name="connsiteY14" fmla="*/ 1095178 h 2280402"/>
                <a:gd name="connsiteX15" fmla="*/ 320568 w 5420238"/>
                <a:gd name="connsiteY15" fmla="*/ 1158251 h 2280402"/>
                <a:gd name="connsiteX16" fmla="*/ 325445 w 5420238"/>
                <a:gd name="connsiteY16" fmla="*/ 1112897 h 2280402"/>
                <a:gd name="connsiteX17" fmla="*/ 331460 w 5420238"/>
                <a:gd name="connsiteY17" fmla="*/ 1063153 h 2280402"/>
                <a:gd name="connsiteX18" fmla="*/ 337312 w 5420238"/>
                <a:gd name="connsiteY18" fmla="*/ 1024464 h 2280402"/>
                <a:gd name="connsiteX19" fmla="*/ 353243 w 5420238"/>
                <a:gd name="connsiteY19" fmla="*/ 957001 h 2280402"/>
                <a:gd name="connsiteX20" fmla="*/ 374538 w 5420238"/>
                <a:gd name="connsiteY20" fmla="*/ 910347 h 2280402"/>
                <a:gd name="connsiteX21" fmla="*/ 410952 w 5420238"/>
                <a:gd name="connsiteY21" fmla="*/ 870032 h 2280402"/>
                <a:gd name="connsiteX22" fmla="*/ 433222 w 5420238"/>
                <a:gd name="connsiteY22" fmla="*/ 862392 h 2280402"/>
                <a:gd name="connsiteX23" fmla="*/ 453055 w 5420238"/>
                <a:gd name="connsiteY23" fmla="*/ 865318 h 2280402"/>
                <a:gd name="connsiteX24" fmla="*/ 487030 w 5420238"/>
                <a:gd name="connsiteY24" fmla="*/ 896529 h 2280402"/>
                <a:gd name="connsiteX25" fmla="*/ 491419 w 5420238"/>
                <a:gd name="connsiteY25" fmla="*/ 966593 h 2280402"/>
                <a:gd name="connsiteX26" fmla="*/ 473862 w 5420238"/>
                <a:gd name="connsiteY26" fmla="*/ 1051774 h 2280402"/>
                <a:gd name="connsiteX27" fmla="*/ 420868 w 5420238"/>
                <a:gd name="connsiteY27" fmla="*/ 1220674 h 2280402"/>
                <a:gd name="connsiteX28" fmla="*/ 401036 w 5420238"/>
                <a:gd name="connsiteY28" fmla="*/ 1276757 h 2280402"/>
                <a:gd name="connsiteX29" fmla="*/ 381853 w 5420238"/>
                <a:gd name="connsiteY29" fmla="*/ 1335929 h 2280402"/>
                <a:gd name="connsiteX30" fmla="*/ 379740 w 5420238"/>
                <a:gd name="connsiteY30" fmla="*/ 1345195 h 2280402"/>
                <a:gd name="connsiteX31" fmla="*/ 378115 w 5420238"/>
                <a:gd name="connsiteY31" fmla="*/ 1349259 h 2280402"/>
                <a:gd name="connsiteX32" fmla="*/ 377139 w 5420238"/>
                <a:gd name="connsiteY32" fmla="*/ 1351210 h 2280402"/>
                <a:gd name="connsiteX33" fmla="*/ 384129 w 5420238"/>
                <a:gd name="connsiteY33" fmla="*/ 1372017 h 2280402"/>
                <a:gd name="connsiteX34" fmla="*/ 360558 w 5420238"/>
                <a:gd name="connsiteY34" fmla="*/ 1399815 h 2280402"/>
                <a:gd name="connsiteX35" fmla="*/ 353893 w 5420238"/>
                <a:gd name="connsiteY35" fmla="*/ 1400465 h 2280402"/>
                <a:gd name="connsiteX36" fmla="*/ 329347 w 5420238"/>
                <a:gd name="connsiteY36" fmla="*/ 1390712 h 2280402"/>
                <a:gd name="connsiteX37" fmla="*/ 329347 w 5420238"/>
                <a:gd name="connsiteY37" fmla="*/ 1390712 h 2280402"/>
                <a:gd name="connsiteX38" fmla="*/ 152644 w 5420238"/>
                <a:gd name="connsiteY38" fmla="*/ 623429 h 2280402"/>
                <a:gd name="connsiteX39" fmla="*/ 151506 w 5420238"/>
                <a:gd name="connsiteY39" fmla="*/ 620990 h 2280402"/>
                <a:gd name="connsiteX40" fmla="*/ 117043 w 5420238"/>
                <a:gd name="connsiteY40" fmla="*/ 542149 h 2280402"/>
                <a:gd name="connsiteX41" fmla="*/ 83881 w 5420238"/>
                <a:gd name="connsiteY41" fmla="*/ 458268 h 2280402"/>
                <a:gd name="connsiteX42" fmla="*/ 70714 w 5420238"/>
                <a:gd name="connsiteY42" fmla="*/ 419578 h 2280402"/>
                <a:gd name="connsiteX43" fmla="*/ 58522 w 5420238"/>
                <a:gd name="connsiteY43" fmla="*/ 372924 h 2280402"/>
                <a:gd name="connsiteX44" fmla="*/ 55433 w 5420238"/>
                <a:gd name="connsiteY44" fmla="*/ 322693 h 2280402"/>
                <a:gd name="connsiteX45" fmla="*/ 62423 w 5420238"/>
                <a:gd name="connsiteY45" fmla="*/ 300422 h 2280402"/>
                <a:gd name="connsiteX46" fmla="*/ 78029 w 5420238"/>
                <a:gd name="connsiteY46" fmla="*/ 282053 h 2280402"/>
                <a:gd name="connsiteX47" fmla="*/ 119319 w 5420238"/>
                <a:gd name="connsiteY47" fmla="*/ 274087 h 2280402"/>
                <a:gd name="connsiteX48" fmla="*/ 152969 w 5420238"/>
                <a:gd name="connsiteY48" fmla="*/ 306274 h 2280402"/>
                <a:gd name="connsiteX49" fmla="*/ 193284 w 5420238"/>
                <a:gd name="connsiteY49" fmla="*/ 385278 h 2280402"/>
                <a:gd name="connsiteX50" fmla="*/ 228884 w 5420238"/>
                <a:gd name="connsiteY50" fmla="*/ 466721 h 2280402"/>
                <a:gd name="connsiteX51" fmla="*/ 273426 w 5420238"/>
                <a:gd name="connsiteY51" fmla="*/ 596769 h 2280402"/>
                <a:gd name="connsiteX52" fmla="*/ 291958 w 5420238"/>
                <a:gd name="connsiteY52" fmla="*/ 664393 h 2280402"/>
                <a:gd name="connsiteX53" fmla="*/ 300086 w 5420238"/>
                <a:gd name="connsiteY53" fmla="*/ 695768 h 2280402"/>
                <a:gd name="connsiteX54" fmla="*/ 309677 w 5420238"/>
                <a:gd name="connsiteY54" fmla="*/ 731856 h 2280402"/>
                <a:gd name="connsiteX55" fmla="*/ 310327 w 5420238"/>
                <a:gd name="connsiteY55" fmla="*/ 733481 h 2280402"/>
                <a:gd name="connsiteX56" fmla="*/ 311628 w 5420238"/>
                <a:gd name="connsiteY56" fmla="*/ 757053 h 2280402"/>
                <a:gd name="connsiteX57" fmla="*/ 292771 w 5420238"/>
                <a:gd name="connsiteY57" fmla="*/ 774121 h 2280402"/>
                <a:gd name="connsiteX58" fmla="*/ 271638 w 5420238"/>
                <a:gd name="connsiteY58" fmla="*/ 772334 h 2280402"/>
                <a:gd name="connsiteX59" fmla="*/ 250342 w 5420238"/>
                <a:gd name="connsiteY59" fmla="*/ 781274 h 2280402"/>
                <a:gd name="connsiteX60" fmla="*/ 245466 w 5420238"/>
                <a:gd name="connsiteY60" fmla="*/ 791678 h 2280402"/>
                <a:gd name="connsiteX61" fmla="*/ 202712 w 5420238"/>
                <a:gd name="connsiteY61" fmla="*/ 798343 h 2280402"/>
                <a:gd name="connsiteX62" fmla="*/ 200599 w 5420238"/>
                <a:gd name="connsiteY62" fmla="*/ 796718 h 2280402"/>
                <a:gd name="connsiteX63" fmla="*/ 188570 w 5420238"/>
                <a:gd name="connsiteY63" fmla="*/ 802895 h 2280402"/>
                <a:gd name="connsiteX64" fmla="*/ 178328 w 5420238"/>
                <a:gd name="connsiteY64" fmla="*/ 804358 h 2280402"/>
                <a:gd name="connsiteX65" fmla="*/ 126472 w 5420238"/>
                <a:gd name="connsiteY65" fmla="*/ 775910 h 2280402"/>
                <a:gd name="connsiteX66" fmla="*/ 65187 w 5420238"/>
                <a:gd name="connsiteY66" fmla="*/ 718364 h 2280402"/>
                <a:gd name="connsiteX67" fmla="*/ 21620 w 5420238"/>
                <a:gd name="connsiteY67" fmla="*/ 672847 h 2280402"/>
                <a:gd name="connsiteX68" fmla="*/ 6177 w 5420238"/>
                <a:gd name="connsiteY68" fmla="*/ 662931 h 2280402"/>
                <a:gd name="connsiteX69" fmla="*/ 163 w 5420238"/>
                <a:gd name="connsiteY69" fmla="*/ 657241 h 2280402"/>
                <a:gd name="connsiteX70" fmla="*/ 163 w 5420238"/>
                <a:gd name="connsiteY70" fmla="*/ 542473 h 2280402"/>
                <a:gd name="connsiteX71" fmla="*/ 58196 w 5420238"/>
                <a:gd name="connsiteY71" fmla="*/ 564419 h 2280402"/>
                <a:gd name="connsiteX72" fmla="*/ 94447 w 5420238"/>
                <a:gd name="connsiteY72" fmla="*/ 584902 h 2280402"/>
                <a:gd name="connsiteX73" fmla="*/ 131999 w 5420238"/>
                <a:gd name="connsiteY73" fmla="*/ 608473 h 2280402"/>
                <a:gd name="connsiteX74" fmla="*/ 152644 w 5420238"/>
                <a:gd name="connsiteY74" fmla="*/ 623429 h 2280402"/>
                <a:gd name="connsiteX75" fmla="*/ 152644 w 5420238"/>
                <a:gd name="connsiteY75" fmla="*/ 623429 h 2280402"/>
                <a:gd name="connsiteX76" fmla="*/ 604073 w 5420238"/>
                <a:gd name="connsiteY76" fmla="*/ 739497 h 2280402"/>
                <a:gd name="connsiteX77" fmla="*/ 601147 w 5420238"/>
                <a:gd name="connsiteY77" fmla="*/ 737058 h 2280402"/>
                <a:gd name="connsiteX78" fmla="*/ 596595 w 5420238"/>
                <a:gd name="connsiteY78" fmla="*/ 737383 h 2280402"/>
                <a:gd name="connsiteX79" fmla="*/ 580177 w 5420238"/>
                <a:gd name="connsiteY79" fmla="*/ 733157 h 2280402"/>
                <a:gd name="connsiteX80" fmla="*/ 566197 w 5420238"/>
                <a:gd name="connsiteY80" fmla="*/ 717713 h 2280402"/>
                <a:gd name="connsiteX81" fmla="*/ 563108 w 5420238"/>
                <a:gd name="connsiteY81" fmla="*/ 706659 h 2280402"/>
                <a:gd name="connsiteX82" fmla="*/ 563108 w 5420238"/>
                <a:gd name="connsiteY82" fmla="*/ 686014 h 2280402"/>
                <a:gd name="connsiteX83" fmla="*/ 566847 w 5420238"/>
                <a:gd name="connsiteY83" fmla="*/ 664393 h 2280402"/>
                <a:gd name="connsiteX84" fmla="*/ 573837 w 5420238"/>
                <a:gd name="connsiteY84" fmla="*/ 639522 h 2280402"/>
                <a:gd name="connsiteX85" fmla="*/ 580664 w 5420238"/>
                <a:gd name="connsiteY85" fmla="*/ 619527 h 2280402"/>
                <a:gd name="connsiteX86" fmla="*/ 615290 w 5420238"/>
                <a:gd name="connsiteY86" fmla="*/ 538085 h 2280402"/>
                <a:gd name="connsiteX87" fmla="*/ 705023 w 5420238"/>
                <a:gd name="connsiteY87" fmla="*/ 383977 h 2280402"/>
                <a:gd name="connsiteX88" fmla="*/ 763219 w 5420238"/>
                <a:gd name="connsiteY88" fmla="*/ 337648 h 2280402"/>
                <a:gd name="connsiteX89" fmla="*/ 783539 w 5420238"/>
                <a:gd name="connsiteY89" fmla="*/ 343663 h 2280402"/>
                <a:gd name="connsiteX90" fmla="*/ 796544 w 5420238"/>
                <a:gd name="connsiteY90" fmla="*/ 360244 h 2280402"/>
                <a:gd name="connsiteX91" fmla="*/ 799958 w 5420238"/>
                <a:gd name="connsiteY91" fmla="*/ 382190 h 2280402"/>
                <a:gd name="connsiteX92" fmla="*/ 795569 w 5420238"/>
                <a:gd name="connsiteY92" fmla="*/ 412751 h 2280402"/>
                <a:gd name="connsiteX93" fmla="*/ 765007 w 5420238"/>
                <a:gd name="connsiteY93" fmla="*/ 503297 h 2280402"/>
                <a:gd name="connsiteX94" fmla="*/ 730057 w 5420238"/>
                <a:gd name="connsiteY94" fmla="*/ 580675 h 2280402"/>
                <a:gd name="connsiteX95" fmla="*/ 692668 w 5420238"/>
                <a:gd name="connsiteY95" fmla="*/ 656591 h 2280402"/>
                <a:gd name="connsiteX96" fmla="*/ 670723 w 5420238"/>
                <a:gd name="connsiteY96" fmla="*/ 697719 h 2280402"/>
                <a:gd name="connsiteX97" fmla="*/ 659181 w 5420238"/>
                <a:gd name="connsiteY97" fmla="*/ 717713 h 2280402"/>
                <a:gd name="connsiteX98" fmla="*/ 626344 w 5420238"/>
                <a:gd name="connsiteY98" fmla="*/ 744698 h 2280402"/>
                <a:gd name="connsiteX99" fmla="*/ 622442 w 5420238"/>
                <a:gd name="connsiteY99" fmla="*/ 744861 h 2280402"/>
                <a:gd name="connsiteX100" fmla="*/ 603423 w 5420238"/>
                <a:gd name="connsiteY100" fmla="*/ 739009 h 2280402"/>
                <a:gd name="connsiteX101" fmla="*/ 603423 w 5420238"/>
                <a:gd name="connsiteY101" fmla="*/ 739009 h 2280402"/>
                <a:gd name="connsiteX102" fmla="*/ 2235037 w 5420238"/>
                <a:gd name="connsiteY102" fmla="*/ 516789 h 2280402"/>
                <a:gd name="connsiteX103" fmla="*/ 2218619 w 5420238"/>
                <a:gd name="connsiteY103" fmla="*/ 479075 h 2280402"/>
                <a:gd name="connsiteX104" fmla="*/ 2226422 w 5420238"/>
                <a:gd name="connsiteY104" fmla="*/ 461031 h 2280402"/>
                <a:gd name="connsiteX105" fmla="*/ 2226422 w 5420238"/>
                <a:gd name="connsiteY105" fmla="*/ 461031 h 2280402"/>
                <a:gd name="connsiteX106" fmla="*/ 2225447 w 5420238"/>
                <a:gd name="connsiteY106" fmla="*/ 460706 h 2280402"/>
                <a:gd name="connsiteX107" fmla="*/ 2215856 w 5420238"/>
                <a:gd name="connsiteY107" fmla="*/ 455992 h 2280402"/>
                <a:gd name="connsiteX108" fmla="*/ 2203989 w 5420238"/>
                <a:gd name="connsiteY108" fmla="*/ 440224 h 2280402"/>
                <a:gd name="connsiteX109" fmla="*/ 2200737 w 5420238"/>
                <a:gd name="connsiteY109" fmla="*/ 431282 h 2280402"/>
                <a:gd name="connsiteX110" fmla="*/ 2192122 w 5420238"/>
                <a:gd name="connsiteY110" fmla="*/ 426243 h 2280402"/>
                <a:gd name="connsiteX111" fmla="*/ 2180255 w 5420238"/>
                <a:gd name="connsiteY111" fmla="*/ 414539 h 2280402"/>
                <a:gd name="connsiteX112" fmla="*/ 2161885 w 5420238"/>
                <a:gd name="connsiteY112" fmla="*/ 387066 h 2280402"/>
                <a:gd name="connsiteX113" fmla="*/ 2143191 w 5420238"/>
                <a:gd name="connsiteY113" fmla="*/ 348702 h 2280402"/>
                <a:gd name="connsiteX114" fmla="*/ 2110029 w 5420238"/>
                <a:gd name="connsiteY114" fmla="*/ 267585 h 2280402"/>
                <a:gd name="connsiteX115" fmla="*/ 2088083 w 5420238"/>
                <a:gd name="connsiteY115" fmla="*/ 183541 h 2280402"/>
                <a:gd name="connsiteX116" fmla="*/ 2083206 w 5420238"/>
                <a:gd name="connsiteY116" fmla="*/ 148591 h 2280402"/>
                <a:gd name="connsiteX117" fmla="*/ 2094586 w 5420238"/>
                <a:gd name="connsiteY117" fmla="*/ 95109 h 2280402"/>
                <a:gd name="connsiteX118" fmla="*/ 2135226 w 5420238"/>
                <a:gd name="connsiteY118" fmla="*/ 81454 h 2280402"/>
                <a:gd name="connsiteX119" fmla="*/ 2166925 w 5420238"/>
                <a:gd name="connsiteY119" fmla="*/ 104700 h 2280402"/>
                <a:gd name="connsiteX120" fmla="*/ 2178141 w 5420238"/>
                <a:gd name="connsiteY120" fmla="*/ 120143 h 2280402"/>
                <a:gd name="connsiteX121" fmla="*/ 2189196 w 5420238"/>
                <a:gd name="connsiteY121" fmla="*/ 138187 h 2280402"/>
                <a:gd name="connsiteX122" fmla="*/ 2207728 w 5420238"/>
                <a:gd name="connsiteY122" fmla="*/ 174113 h 2280402"/>
                <a:gd name="connsiteX123" fmla="*/ 2210491 w 5420238"/>
                <a:gd name="connsiteY123" fmla="*/ 179965 h 2280402"/>
                <a:gd name="connsiteX124" fmla="*/ 2226097 w 5420238"/>
                <a:gd name="connsiteY124" fmla="*/ 98685 h 2280402"/>
                <a:gd name="connsiteX125" fmla="*/ 2236013 w 5420238"/>
                <a:gd name="connsiteY125" fmla="*/ 58045 h 2280402"/>
                <a:gd name="connsiteX126" fmla="*/ 2242515 w 5420238"/>
                <a:gd name="connsiteY126" fmla="*/ 37237 h 2280402"/>
                <a:gd name="connsiteX127" fmla="*/ 2263648 w 5420238"/>
                <a:gd name="connsiteY127" fmla="*/ 5213 h 2280402"/>
                <a:gd name="connsiteX128" fmla="*/ 2303638 w 5420238"/>
                <a:gd name="connsiteY128" fmla="*/ 8626 h 2280402"/>
                <a:gd name="connsiteX129" fmla="*/ 2321194 w 5420238"/>
                <a:gd name="connsiteY129" fmla="*/ 44715 h 2280402"/>
                <a:gd name="connsiteX130" fmla="*/ 2328509 w 5420238"/>
                <a:gd name="connsiteY130" fmla="*/ 88119 h 2280402"/>
                <a:gd name="connsiteX131" fmla="*/ 2330135 w 5420238"/>
                <a:gd name="connsiteY131" fmla="*/ 132335 h 2280402"/>
                <a:gd name="connsiteX132" fmla="*/ 2329160 w 5420238"/>
                <a:gd name="connsiteY132" fmla="*/ 179314 h 2280402"/>
                <a:gd name="connsiteX133" fmla="*/ 2327534 w 5420238"/>
                <a:gd name="connsiteY133" fmla="*/ 213289 h 2280402"/>
                <a:gd name="connsiteX134" fmla="*/ 2335012 w 5420238"/>
                <a:gd name="connsiteY134" fmla="*/ 202723 h 2280402"/>
                <a:gd name="connsiteX135" fmla="*/ 2386544 w 5420238"/>
                <a:gd name="connsiteY135" fmla="*/ 134610 h 2280402"/>
                <a:gd name="connsiteX136" fmla="*/ 2443440 w 5420238"/>
                <a:gd name="connsiteY136" fmla="*/ 87956 h 2280402"/>
                <a:gd name="connsiteX137" fmla="*/ 2482454 w 5420238"/>
                <a:gd name="connsiteY137" fmla="*/ 97059 h 2280402"/>
                <a:gd name="connsiteX138" fmla="*/ 2494321 w 5420238"/>
                <a:gd name="connsiteY138" fmla="*/ 141113 h 2280402"/>
                <a:gd name="connsiteX139" fmla="*/ 2461971 w 5420238"/>
                <a:gd name="connsiteY139" fmla="*/ 214103 h 2280402"/>
                <a:gd name="connsiteX140" fmla="*/ 2436775 w 5420238"/>
                <a:gd name="connsiteY140" fmla="*/ 252954 h 2280402"/>
                <a:gd name="connsiteX141" fmla="*/ 2392071 w 5420238"/>
                <a:gd name="connsiteY141" fmla="*/ 316515 h 2280402"/>
                <a:gd name="connsiteX142" fmla="*/ 2345091 w 5420238"/>
                <a:gd name="connsiteY142" fmla="*/ 381052 h 2280402"/>
                <a:gd name="connsiteX143" fmla="*/ 2320544 w 5420238"/>
                <a:gd name="connsiteY143" fmla="*/ 413239 h 2280402"/>
                <a:gd name="connsiteX144" fmla="*/ 2303963 w 5420238"/>
                <a:gd name="connsiteY144" fmla="*/ 432421 h 2280402"/>
                <a:gd name="connsiteX145" fmla="*/ 2288845 w 5420238"/>
                <a:gd name="connsiteY145" fmla="*/ 463957 h 2280402"/>
                <a:gd name="connsiteX146" fmla="*/ 2272752 w 5420238"/>
                <a:gd name="connsiteY146" fmla="*/ 499883 h 2280402"/>
                <a:gd name="connsiteX147" fmla="*/ 2245441 w 5420238"/>
                <a:gd name="connsiteY147" fmla="*/ 518252 h 2280402"/>
                <a:gd name="connsiteX148" fmla="*/ 2235037 w 5420238"/>
                <a:gd name="connsiteY148" fmla="*/ 516302 h 2280402"/>
                <a:gd name="connsiteX149" fmla="*/ 2235037 w 5420238"/>
                <a:gd name="connsiteY149" fmla="*/ 516302 h 2280402"/>
                <a:gd name="connsiteX150" fmla="*/ 2157659 w 5420238"/>
                <a:gd name="connsiteY150" fmla="*/ 210851 h 2280402"/>
                <a:gd name="connsiteX151" fmla="*/ 2154733 w 5420238"/>
                <a:gd name="connsiteY151" fmla="*/ 204024 h 2280402"/>
                <a:gd name="connsiteX152" fmla="*/ 2156521 w 5420238"/>
                <a:gd name="connsiteY152" fmla="*/ 210526 h 2280402"/>
                <a:gd name="connsiteX153" fmla="*/ 2157821 w 5420238"/>
                <a:gd name="connsiteY153" fmla="*/ 210851 h 2280402"/>
                <a:gd name="connsiteX154" fmla="*/ 2157821 w 5420238"/>
                <a:gd name="connsiteY154" fmla="*/ 210851 h 2280402"/>
                <a:gd name="connsiteX155" fmla="*/ 2649565 w 5420238"/>
                <a:gd name="connsiteY155" fmla="*/ 1188650 h 2280402"/>
                <a:gd name="connsiteX156" fmla="*/ 2628433 w 5420238"/>
                <a:gd name="connsiteY156" fmla="*/ 1172556 h 2280402"/>
                <a:gd name="connsiteX157" fmla="*/ 2616403 w 5420238"/>
                <a:gd name="connsiteY157" fmla="*/ 1157601 h 2280402"/>
                <a:gd name="connsiteX158" fmla="*/ 2593482 w 5420238"/>
                <a:gd name="connsiteY158" fmla="*/ 1122650 h 2280402"/>
                <a:gd name="connsiteX159" fmla="*/ 2553168 w 5420238"/>
                <a:gd name="connsiteY159" fmla="*/ 1052099 h 2280402"/>
                <a:gd name="connsiteX160" fmla="*/ 2512202 w 5420238"/>
                <a:gd name="connsiteY160" fmla="*/ 973745 h 2280402"/>
                <a:gd name="connsiteX161" fmla="*/ 2494321 w 5420238"/>
                <a:gd name="connsiteY161" fmla="*/ 934731 h 2280402"/>
                <a:gd name="connsiteX162" fmla="*/ 2486355 w 5420238"/>
                <a:gd name="connsiteY162" fmla="*/ 914249 h 2280402"/>
                <a:gd name="connsiteX163" fmla="*/ 2473025 w 5420238"/>
                <a:gd name="connsiteY163" fmla="*/ 859141 h 2280402"/>
                <a:gd name="connsiteX164" fmla="*/ 2474163 w 5420238"/>
                <a:gd name="connsiteY164" fmla="*/ 812811 h 2280402"/>
                <a:gd name="connsiteX165" fmla="*/ 2500823 w 5420238"/>
                <a:gd name="connsiteY165" fmla="*/ 777861 h 2280402"/>
                <a:gd name="connsiteX166" fmla="*/ 2541138 w 5420238"/>
                <a:gd name="connsiteY166" fmla="*/ 779974 h 2280402"/>
                <a:gd name="connsiteX167" fmla="*/ 2570399 w 5420238"/>
                <a:gd name="connsiteY167" fmla="*/ 809885 h 2280402"/>
                <a:gd name="connsiteX168" fmla="*/ 2582266 w 5420238"/>
                <a:gd name="connsiteY168" fmla="*/ 831668 h 2280402"/>
                <a:gd name="connsiteX169" fmla="*/ 2590719 w 5420238"/>
                <a:gd name="connsiteY169" fmla="*/ 849387 h 2280402"/>
                <a:gd name="connsiteX170" fmla="*/ 2601285 w 5420238"/>
                <a:gd name="connsiteY170" fmla="*/ 873609 h 2280402"/>
                <a:gd name="connsiteX171" fmla="*/ 2600473 w 5420238"/>
                <a:gd name="connsiteY171" fmla="*/ 806309 h 2280402"/>
                <a:gd name="connsiteX172" fmla="*/ 2604537 w 5420238"/>
                <a:gd name="connsiteY172" fmla="*/ 718689 h 2280402"/>
                <a:gd name="connsiteX173" fmla="*/ 2636886 w 5420238"/>
                <a:gd name="connsiteY173" fmla="*/ 655128 h 2280402"/>
                <a:gd name="connsiteX174" fmla="*/ 2658832 w 5420238"/>
                <a:gd name="connsiteY174" fmla="*/ 656103 h 2280402"/>
                <a:gd name="connsiteX175" fmla="*/ 2674925 w 5420238"/>
                <a:gd name="connsiteY175" fmla="*/ 669596 h 2280402"/>
                <a:gd name="connsiteX176" fmla="*/ 2683541 w 5420238"/>
                <a:gd name="connsiteY176" fmla="*/ 688290 h 2280402"/>
                <a:gd name="connsiteX177" fmla="*/ 2688905 w 5420238"/>
                <a:gd name="connsiteY177" fmla="*/ 706985 h 2280402"/>
                <a:gd name="connsiteX178" fmla="*/ 2704348 w 5420238"/>
                <a:gd name="connsiteY178" fmla="*/ 797368 h 2280402"/>
                <a:gd name="connsiteX179" fmla="*/ 2714102 w 5420238"/>
                <a:gd name="connsiteY179" fmla="*/ 886613 h 2280402"/>
                <a:gd name="connsiteX180" fmla="*/ 2720929 w 5420238"/>
                <a:gd name="connsiteY180" fmla="*/ 963829 h 2280402"/>
                <a:gd name="connsiteX181" fmla="*/ 2724343 w 5420238"/>
                <a:gd name="connsiteY181" fmla="*/ 956514 h 2280402"/>
                <a:gd name="connsiteX182" fmla="*/ 2744338 w 5420238"/>
                <a:gd name="connsiteY182" fmla="*/ 916199 h 2280402"/>
                <a:gd name="connsiteX183" fmla="*/ 2786929 w 5420238"/>
                <a:gd name="connsiteY183" fmla="*/ 841097 h 2280402"/>
                <a:gd name="connsiteX184" fmla="*/ 2833909 w 5420238"/>
                <a:gd name="connsiteY184" fmla="*/ 767457 h 2280402"/>
                <a:gd name="connsiteX185" fmla="*/ 2859918 w 5420238"/>
                <a:gd name="connsiteY185" fmla="*/ 744698 h 2280402"/>
                <a:gd name="connsiteX186" fmla="*/ 2902021 w 5420238"/>
                <a:gd name="connsiteY186" fmla="*/ 758516 h 2280402"/>
                <a:gd name="connsiteX187" fmla="*/ 2906085 w 5420238"/>
                <a:gd name="connsiteY187" fmla="*/ 801432 h 2280402"/>
                <a:gd name="connsiteX188" fmla="*/ 2901209 w 5420238"/>
                <a:gd name="connsiteY188" fmla="*/ 824678 h 2280402"/>
                <a:gd name="connsiteX189" fmla="*/ 2888854 w 5420238"/>
                <a:gd name="connsiteY189" fmla="*/ 867919 h 2280402"/>
                <a:gd name="connsiteX190" fmla="*/ 2874061 w 5420238"/>
                <a:gd name="connsiteY190" fmla="*/ 911485 h 2280402"/>
                <a:gd name="connsiteX191" fmla="*/ 2805298 w 5420238"/>
                <a:gd name="connsiteY191" fmla="*/ 1070794 h 2280402"/>
                <a:gd name="connsiteX192" fmla="*/ 2777500 w 5420238"/>
                <a:gd name="connsiteY192" fmla="*/ 1127527 h 2280402"/>
                <a:gd name="connsiteX193" fmla="*/ 2760919 w 5420238"/>
                <a:gd name="connsiteY193" fmla="*/ 1157113 h 2280402"/>
                <a:gd name="connsiteX194" fmla="*/ 2732309 w 5420238"/>
                <a:gd name="connsiteY194" fmla="*/ 1193527 h 2280402"/>
                <a:gd name="connsiteX195" fmla="*/ 2712964 w 5420238"/>
                <a:gd name="connsiteY195" fmla="*/ 1200354 h 2280402"/>
                <a:gd name="connsiteX196" fmla="*/ 2691506 w 5420238"/>
                <a:gd name="connsiteY196" fmla="*/ 1191901 h 2280402"/>
                <a:gd name="connsiteX197" fmla="*/ 2684353 w 5420238"/>
                <a:gd name="connsiteY197" fmla="*/ 1181172 h 2280402"/>
                <a:gd name="connsiteX198" fmla="*/ 2679964 w 5420238"/>
                <a:gd name="connsiteY198" fmla="*/ 1182310 h 2280402"/>
                <a:gd name="connsiteX199" fmla="*/ 2659644 w 5420238"/>
                <a:gd name="connsiteY199" fmla="*/ 1190275 h 2280402"/>
                <a:gd name="connsiteX200" fmla="*/ 2649241 w 5420238"/>
                <a:gd name="connsiteY200" fmla="*/ 1188000 h 2280402"/>
                <a:gd name="connsiteX201" fmla="*/ 2649241 w 5420238"/>
                <a:gd name="connsiteY201" fmla="*/ 1188000 h 2280402"/>
                <a:gd name="connsiteX202" fmla="*/ 2563084 w 5420238"/>
                <a:gd name="connsiteY202" fmla="*/ 940908 h 2280402"/>
                <a:gd name="connsiteX203" fmla="*/ 2566985 w 5420238"/>
                <a:gd name="connsiteY203" fmla="*/ 948873 h 2280402"/>
                <a:gd name="connsiteX204" fmla="*/ 2537562 w 5420238"/>
                <a:gd name="connsiteY204" fmla="*/ 876860 h 2280402"/>
                <a:gd name="connsiteX205" fmla="*/ 2542113 w 5420238"/>
                <a:gd name="connsiteY205" fmla="*/ 891653 h 2280402"/>
                <a:gd name="connsiteX206" fmla="*/ 2563084 w 5420238"/>
                <a:gd name="connsiteY206" fmla="*/ 940745 h 2280402"/>
                <a:gd name="connsiteX207" fmla="*/ 2563084 w 5420238"/>
                <a:gd name="connsiteY207" fmla="*/ 940745 h 2280402"/>
                <a:gd name="connsiteX208" fmla="*/ 3837717 w 5420238"/>
                <a:gd name="connsiteY208" fmla="*/ 1502065 h 2280402"/>
                <a:gd name="connsiteX209" fmla="*/ 3816584 w 5420238"/>
                <a:gd name="connsiteY209" fmla="*/ 1491337 h 2280402"/>
                <a:gd name="connsiteX210" fmla="*/ 3810081 w 5420238"/>
                <a:gd name="connsiteY210" fmla="*/ 1483859 h 2280402"/>
                <a:gd name="connsiteX211" fmla="*/ 3774643 w 5420238"/>
                <a:gd name="connsiteY211" fmla="*/ 1471179 h 2280402"/>
                <a:gd name="connsiteX212" fmla="*/ 3736767 w 5420238"/>
                <a:gd name="connsiteY212" fmla="*/ 1393475 h 2280402"/>
                <a:gd name="connsiteX213" fmla="*/ 3700679 w 5420238"/>
                <a:gd name="connsiteY213" fmla="*/ 1313496 h 2280402"/>
                <a:gd name="connsiteX214" fmla="*/ 3668167 w 5420238"/>
                <a:gd name="connsiteY214" fmla="*/ 1230915 h 2280402"/>
                <a:gd name="connsiteX215" fmla="*/ 3653373 w 5420238"/>
                <a:gd name="connsiteY215" fmla="*/ 1142808 h 2280402"/>
                <a:gd name="connsiteX216" fmla="*/ 3674669 w 5420238"/>
                <a:gd name="connsiteY216" fmla="*/ 1104606 h 2280402"/>
                <a:gd name="connsiteX217" fmla="*/ 3719048 w 5420238"/>
                <a:gd name="connsiteY217" fmla="*/ 1106882 h 2280402"/>
                <a:gd name="connsiteX218" fmla="*/ 3756274 w 5420238"/>
                <a:gd name="connsiteY218" fmla="*/ 1166542 h 2280402"/>
                <a:gd name="connsiteX219" fmla="*/ 3773668 w 5420238"/>
                <a:gd name="connsiteY219" fmla="*/ 1210921 h 2280402"/>
                <a:gd name="connsiteX220" fmla="*/ 3801466 w 5420238"/>
                <a:gd name="connsiteY220" fmla="*/ 1292038 h 2280402"/>
                <a:gd name="connsiteX221" fmla="*/ 3802116 w 5420238"/>
                <a:gd name="connsiteY221" fmla="*/ 1281309 h 2280402"/>
                <a:gd name="connsiteX222" fmla="*/ 3805855 w 5420238"/>
                <a:gd name="connsiteY222" fmla="*/ 1234167 h 2280402"/>
                <a:gd name="connsiteX223" fmla="*/ 3811219 w 5420238"/>
                <a:gd name="connsiteY223" fmla="*/ 1190113 h 2280402"/>
                <a:gd name="connsiteX224" fmla="*/ 3826825 w 5420238"/>
                <a:gd name="connsiteY224" fmla="*/ 1106232 h 2280402"/>
                <a:gd name="connsiteX225" fmla="*/ 3845845 w 5420238"/>
                <a:gd name="connsiteY225" fmla="*/ 1042345 h 2280402"/>
                <a:gd name="connsiteX226" fmla="*/ 3859825 w 5420238"/>
                <a:gd name="connsiteY226" fmla="*/ 1024302 h 2280402"/>
                <a:gd name="connsiteX227" fmla="*/ 3880470 w 5420238"/>
                <a:gd name="connsiteY227" fmla="*/ 1014060 h 2280402"/>
                <a:gd name="connsiteX228" fmla="*/ 3891524 w 5420238"/>
                <a:gd name="connsiteY228" fmla="*/ 1013573 h 2280402"/>
                <a:gd name="connsiteX229" fmla="*/ 3902090 w 5420238"/>
                <a:gd name="connsiteY229" fmla="*/ 1016661 h 2280402"/>
                <a:gd name="connsiteX230" fmla="*/ 3921273 w 5420238"/>
                <a:gd name="connsiteY230" fmla="*/ 1033568 h 2280402"/>
                <a:gd name="connsiteX231" fmla="*/ 3933139 w 5420238"/>
                <a:gd name="connsiteY231" fmla="*/ 1081035 h 2280402"/>
                <a:gd name="connsiteX232" fmla="*/ 3932489 w 5420238"/>
                <a:gd name="connsiteY232" fmla="*/ 1132892 h 2280402"/>
                <a:gd name="connsiteX233" fmla="*/ 3928750 w 5420238"/>
                <a:gd name="connsiteY233" fmla="*/ 1175645 h 2280402"/>
                <a:gd name="connsiteX234" fmla="*/ 3909405 w 5420238"/>
                <a:gd name="connsiteY234" fmla="*/ 1317885 h 2280402"/>
                <a:gd name="connsiteX235" fmla="*/ 3954597 w 5420238"/>
                <a:gd name="connsiteY235" fmla="*/ 1251073 h 2280402"/>
                <a:gd name="connsiteX236" fmla="*/ 4005153 w 5420238"/>
                <a:gd name="connsiteY236" fmla="*/ 1182635 h 2280402"/>
                <a:gd name="connsiteX237" fmla="*/ 4019459 w 5420238"/>
                <a:gd name="connsiteY237" fmla="*/ 1165241 h 2280402"/>
                <a:gd name="connsiteX238" fmla="*/ 4061562 w 5420238"/>
                <a:gd name="connsiteY238" fmla="*/ 1140207 h 2280402"/>
                <a:gd name="connsiteX239" fmla="*/ 4094074 w 5420238"/>
                <a:gd name="connsiteY239" fmla="*/ 1161177 h 2280402"/>
                <a:gd name="connsiteX240" fmla="*/ 4091148 w 5420238"/>
                <a:gd name="connsiteY240" fmla="*/ 1213521 h 2280402"/>
                <a:gd name="connsiteX241" fmla="*/ 4062862 w 5420238"/>
                <a:gd name="connsiteY241" fmla="*/ 1280009 h 2280402"/>
                <a:gd name="connsiteX242" fmla="*/ 4045143 w 5420238"/>
                <a:gd name="connsiteY242" fmla="*/ 1313821 h 2280402"/>
                <a:gd name="connsiteX243" fmla="*/ 3999952 w 5420238"/>
                <a:gd name="connsiteY243" fmla="*/ 1391200 h 2280402"/>
                <a:gd name="connsiteX244" fmla="*/ 3948095 w 5420238"/>
                <a:gd name="connsiteY244" fmla="*/ 1468253 h 2280402"/>
                <a:gd name="connsiteX245" fmla="*/ 3905341 w 5420238"/>
                <a:gd name="connsiteY245" fmla="*/ 1514095 h 2280402"/>
                <a:gd name="connsiteX246" fmla="*/ 3886647 w 5420238"/>
                <a:gd name="connsiteY246" fmla="*/ 1520922 h 2280402"/>
                <a:gd name="connsiteX247" fmla="*/ 3865027 w 5420238"/>
                <a:gd name="connsiteY247" fmla="*/ 1512469 h 2280402"/>
                <a:gd name="connsiteX248" fmla="*/ 3857712 w 5420238"/>
                <a:gd name="connsiteY248" fmla="*/ 1501578 h 2280402"/>
                <a:gd name="connsiteX249" fmla="*/ 3854948 w 5420238"/>
                <a:gd name="connsiteY249" fmla="*/ 1499952 h 2280402"/>
                <a:gd name="connsiteX250" fmla="*/ 3843081 w 5420238"/>
                <a:gd name="connsiteY250" fmla="*/ 1501903 h 2280402"/>
                <a:gd name="connsiteX251" fmla="*/ 3837879 w 5420238"/>
                <a:gd name="connsiteY251" fmla="*/ 1501578 h 2280402"/>
                <a:gd name="connsiteX252" fmla="*/ 3837879 w 5420238"/>
                <a:gd name="connsiteY252" fmla="*/ 1501578 h 2280402"/>
                <a:gd name="connsiteX253" fmla="*/ 4313530 w 5420238"/>
                <a:gd name="connsiteY253" fmla="*/ 1548883 h 2280402"/>
                <a:gd name="connsiteX254" fmla="*/ 4289959 w 5420238"/>
                <a:gd name="connsiteY254" fmla="*/ 1519134 h 2280402"/>
                <a:gd name="connsiteX255" fmla="*/ 4293860 w 5420238"/>
                <a:gd name="connsiteY255" fmla="*/ 1501253 h 2280402"/>
                <a:gd name="connsiteX256" fmla="*/ 4298575 w 5420238"/>
                <a:gd name="connsiteY256" fmla="*/ 1490036 h 2280402"/>
                <a:gd name="connsiteX257" fmla="*/ 4300038 w 5420238"/>
                <a:gd name="connsiteY257" fmla="*/ 1485322 h 2280402"/>
                <a:gd name="connsiteX258" fmla="*/ 4296786 w 5420238"/>
                <a:gd name="connsiteY258" fmla="*/ 1477844 h 2280402"/>
                <a:gd name="connsiteX259" fmla="*/ 4292722 w 5420238"/>
                <a:gd name="connsiteY259" fmla="*/ 1435741 h 2280402"/>
                <a:gd name="connsiteX260" fmla="*/ 4294023 w 5420238"/>
                <a:gd name="connsiteY260" fmla="*/ 1410219 h 2280402"/>
                <a:gd name="connsiteX261" fmla="*/ 4299062 w 5420238"/>
                <a:gd name="connsiteY261" fmla="*/ 1365353 h 2280402"/>
                <a:gd name="connsiteX262" fmla="*/ 4305565 w 5420238"/>
                <a:gd name="connsiteY262" fmla="*/ 1322924 h 2280402"/>
                <a:gd name="connsiteX263" fmla="*/ 4322959 w 5420238"/>
                <a:gd name="connsiteY263" fmla="*/ 1233029 h 2280402"/>
                <a:gd name="connsiteX264" fmla="*/ 4331574 w 5420238"/>
                <a:gd name="connsiteY264" fmla="*/ 1194339 h 2280402"/>
                <a:gd name="connsiteX265" fmla="*/ 4343928 w 5420238"/>
                <a:gd name="connsiteY265" fmla="*/ 1159226 h 2280402"/>
                <a:gd name="connsiteX266" fmla="*/ 4358234 w 5420238"/>
                <a:gd name="connsiteY266" fmla="*/ 1143946 h 2280402"/>
                <a:gd name="connsiteX267" fmla="*/ 4381318 w 5420238"/>
                <a:gd name="connsiteY267" fmla="*/ 1138906 h 2280402"/>
                <a:gd name="connsiteX268" fmla="*/ 4412041 w 5420238"/>
                <a:gd name="connsiteY268" fmla="*/ 1166054 h 2280402"/>
                <a:gd name="connsiteX269" fmla="*/ 4417731 w 5420238"/>
                <a:gd name="connsiteY269" fmla="*/ 1225876 h 2280402"/>
                <a:gd name="connsiteX270" fmla="*/ 4410903 w 5420238"/>
                <a:gd name="connsiteY270" fmla="*/ 1283422 h 2280402"/>
                <a:gd name="connsiteX271" fmla="*/ 4397898 w 5420238"/>
                <a:gd name="connsiteY271" fmla="*/ 1350234 h 2280402"/>
                <a:gd name="connsiteX272" fmla="*/ 4423908 w 5420238"/>
                <a:gd name="connsiteY272" fmla="*/ 1322112 h 2280402"/>
                <a:gd name="connsiteX273" fmla="*/ 4457558 w 5420238"/>
                <a:gd name="connsiteY273" fmla="*/ 1287649 h 2280402"/>
                <a:gd name="connsiteX274" fmla="*/ 4488607 w 5420238"/>
                <a:gd name="connsiteY274" fmla="*/ 1256762 h 2280402"/>
                <a:gd name="connsiteX275" fmla="*/ 4519331 w 5420238"/>
                <a:gd name="connsiteY275" fmla="*/ 1228152 h 2280402"/>
                <a:gd name="connsiteX276" fmla="*/ 4547779 w 5420238"/>
                <a:gd name="connsiteY276" fmla="*/ 1207019 h 2280402"/>
                <a:gd name="connsiteX277" fmla="*/ 4592808 w 5420238"/>
                <a:gd name="connsiteY277" fmla="*/ 1202793 h 2280402"/>
                <a:gd name="connsiteX278" fmla="*/ 4611665 w 5420238"/>
                <a:gd name="connsiteY278" fmla="*/ 1239856 h 2280402"/>
                <a:gd name="connsiteX279" fmla="*/ 4592483 w 5420238"/>
                <a:gd name="connsiteY279" fmla="*/ 1288787 h 2280402"/>
                <a:gd name="connsiteX280" fmla="*/ 4566148 w 5420238"/>
                <a:gd name="connsiteY280" fmla="*/ 1323737 h 2280402"/>
                <a:gd name="connsiteX281" fmla="*/ 4549892 w 5420238"/>
                <a:gd name="connsiteY281" fmla="*/ 1342269 h 2280402"/>
                <a:gd name="connsiteX282" fmla="*/ 4518031 w 5420238"/>
                <a:gd name="connsiteY282" fmla="*/ 1374618 h 2280402"/>
                <a:gd name="connsiteX283" fmla="*/ 4451543 w 5420238"/>
                <a:gd name="connsiteY283" fmla="*/ 1436716 h 2280402"/>
                <a:gd name="connsiteX284" fmla="*/ 4388470 w 5420238"/>
                <a:gd name="connsiteY284" fmla="*/ 1491337 h 2280402"/>
                <a:gd name="connsiteX285" fmla="*/ 4354333 w 5420238"/>
                <a:gd name="connsiteY285" fmla="*/ 1520272 h 2280402"/>
                <a:gd name="connsiteX286" fmla="*/ 4353032 w 5420238"/>
                <a:gd name="connsiteY286" fmla="*/ 1523361 h 2280402"/>
                <a:gd name="connsiteX287" fmla="*/ 4346529 w 5420238"/>
                <a:gd name="connsiteY287" fmla="*/ 1536203 h 2280402"/>
                <a:gd name="connsiteX288" fmla="*/ 4346042 w 5420238"/>
                <a:gd name="connsiteY288" fmla="*/ 1536853 h 2280402"/>
                <a:gd name="connsiteX289" fmla="*/ 4320845 w 5420238"/>
                <a:gd name="connsiteY289" fmla="*/ 1549533 h 2280402"/>
                <a:gd name="connsiteX290" fmla="*/ 4313367 w 5420238"/>
                <a:gd name="connsiteY290" fmla="*/ 1548558 h 2280402"/>
                <a:gd name="connsiteX291" fmla="*/ 4313367 w 5420238"/>
                <a:gd name="connsiteY291" fmla="*/ 1548558 h 2280402"/>
                <a:gd name="connsiteX292" fmla="*/ 5208585 w 5420238"/>
                <a:gd name="connsiteY292" fmla="*/ 1093227 h 2280402"/>
                <a:gd name="connsiteX293" fmla="*/ 5199319 w 5420238"/>
                <a:gd name="connsiteY293" fmla="*/ 1088350 h 2280402"/>
                <a:gd name="connsiteX294" fmla="*/ 5189403 w 5420238"/>
                <a:gd name="connsiteY294" fmla="*/ 1078922 h 2280402"/>
                <a:gd name="connsiteX295" fmla="*/ 5165994 w 5420238"/>
                <a:gd name="connsiteY295" fmla="*/ 1047873 h 2280402"/>
                <a:gd name="connsiteX296" fmla="*/ 5160143 w 5420238"/>
                <a:gd name="connsiteY296" fmla="*/ 1042021 h 2280402"/>
                <a:gd name="connsiteX297" fmla="*/ 5155103 w 5420238"/>
                <a:gd name="connsiteY297" fmla="*/ 1034055 h 2280402"/>
                <a:gd name="connsiteX298" fmla="*/ 5152339 w 5420238"/>
                <a:gd name="connsiteY298" fmla="*/ 1022513 h 2280402"/>
                <a:gd name="connsiteX299" fmla="*/ 5152664 w 5420238"/>
                <a:gd name="connsiteY299" fmla="*/ 1005607 h 2280402"/>
                <a:gd name="connsiteX300" fmla="*/ 5129581 w 5420238"/>
                <a:gd name="connsiteY300" fmla="*/ 1023977 h 2280402"/>
                <a:gd name="connsiteX301" fmla="*/ 5107960 w 5420238"/>
                <a:gd name="connsiteY301" fmla="*/ 1018612 h 2280402"/>
                <a:gd name="connsiteX302" fmla="*/ 5096256 w 5420238"/>
                <a:gd name="connsiteY302" fmla="*/ 999105 h 2280402"/>
                <a:gd name="connsiteX303" fmla="*/ 5087153 w 5420238"/>
                <a:gd name="connsiteY303" fmla="*/ 918313 h 2280402"/>
                <a:gd name="connsiteX304" fmla="*/ 5091055 w 5420238"/>
                <a:gd name="connsiteY304" fmla="*/ 883525 h 2280402"/>
                <a:gd name="connsiteX305" fmla="*/ 5121941 w 5420238"/>
                <a:gd name="connsiteY305" fmla="*/ 853614 h 2280402"/>
                <a:gd name="connsiteX306" fmla="*/ 5156566 w 5420238"/>
                <a:gd name="connsiteY306" fmla="*/ 869382 h 2280402"/>
                <a:gd name="connsiteX307" fmla="*/ 5171197 w 5420238"/>
                <a:gd name="connsiteY307" fmla="*/ 895717 h 2280402"/>
                <a:gd name="connsiteX308" fmla="*/ 5176886 w 5420238"/>
                <a:gd name="connsiteY308" fmla="*/ 907746 h 2280402"/>
                <a:gd name="connsiteX309" fmla="*/ 5180625 w 5420238"/>
                <a:gd name="connsiteY309" fmla="*/ 897180 h 2280402"/>
                <a:gd name="connsiteX310" fmla="*/ 5195255 w 5420238"/>
                <a:gd name="connsiteY310" fmla="*/ 857515 h 2280402"/>
                <a:gd name="connsiteX311" fmla="*/ 5204521 w 5420238"/>
                <a:gd name="connsiteY311" fmla="*/ 836057 h 2280402"/>
                <a:gd name="connsiteX312" fmla="*/ 5235570 w 5420238"/>
                <a:gd name="connsiteY312" fmla="*/ 800131 h 2280402"/>
                <a:gd name="connsiteX313" fmla="*/ 5276047 w 5420238"/>
                <a:gd name="connsiteY313" fmla="*/ 809397 h 2280402"/>
                <a:gd name="connsiteX314" fmla="*/ 5284663 w 5420238"/>
                <a:gd name="connsiteY314" fmla="*/ 828417 h 2280402"/>
                <a:gd name="connsiteX315" fmla="*/ 5284663 w 5420238"/>
                <a:gd name="connsiteY315" fmla="*/ 857190 h 2280402"/>
                <a:gd name="connsiteX316" fmla="*/ 5280274 w 5420238"/>
                <a:gd name="connsiteY316" fmla="*/ 881899 h 2280402"/>
                <a:gd name="connsiteX317" fmla="*/ 5275560 w 5420238"/>
                <a:gd name="connsiteY317" fmla="*/ 901894 h 2280402"/>
                <a:gd name="connsiteX318" fmla="*/ 5265156 w 5420238"/>
                <a:gd name="connsiteY318" fmla="*/ 939608 h 2280402"/>
                <a:gd name="connsiteX319" fmla="*/ 5301895 w 5420238"/>
                <a:gd name="connsiteY319" fmla="*/ 910185 h 2280402"/>
                <a:gd name="connsiteX320" fmla="*/ 5339608 w 5420238"/>
                <a:gd name="connsiteY320" fmla="*/ 882224 h 2280402"/>
                <a:gd name="connsiteX321" fmla="*/ 5376998 w 5420238"/>
                <a:gd name="connsiteY321" fmla="*/ 866131 h 2280402"/>
                <a:gd name="connsiteX322" fmla="*/ 5396992 w 5420238"/>
                <a:gd name="connsiteY322" fmla="*/ 868732 h 2280402"/>
                <a:gd name="connsiteX323" fmla="*/ 5414711 w 5420238"/>
                <a:gd name="connsiteY323" fmla="*/ 884012 h 2280402"/>
                <a:gd name="connsiteX324" fmla="*/ 5420239 w 5420238"/>
                <a:gd name="connsiteY324" fmla="*/ 905145 h 2280402"/>
                <a:gd name="connsiteX325" fmla="*/ 5415037 w 5420238"/>
                <a:gd name="connsiteY325" fmla="*/ 929692 h 2280402"/>
                <a:gd name="connsiteX326" fmla="*/ 5403169 w 5420238"/>
                <a:gd name="connsiteY326" fmla="*/ 952775 h 2280402"/>
                <a:gd name="connsiteX327" fmla="*/ 5386101 w 5420238"/>
                <a:gd name="connsiteY327" fmla="*/ 976346 h 2280402"/>
                <a:gd name="connsiteX328" fmla="*/ 5355539 w 5420238"/>
                <a:gd name="connsiteY328" fmla="*/ 1009671 h 2280402"/>
                <a:gd name="connsiteX329" fmla="*/ 5290028 w 5420238"/>
                <a:gd name="connsiteY329" fmla="*/ 1065429 h 2280402"/>
                <a:gd name="connsiteX330" fmla="*/ 5252477 w 5420238"/>
                <a:gd name="connsiteY330" fmla="*/ 1087863 h 2280402"/>
                <a:gd name="connsiteX331" fmla="*/ 5229231 w 5420238"/>
                <a:gd name="connsiteY331" fmla="*/ 1095178 h 2280402"/>
                <a:gd name="connsiteX332" fmla="*/ 5222078 w 5420238"/>
                <a:gd name="connsiteY332" fmla="*/ 1095828 h 2280402"/>
                <a:gd name="connsiteX333" fmla="*/ 5208260 w 5420238"/>
                <a:gd name="connsiteY333" fmla="*/ 1093227 h 2280402"/>
                <a:gd name="connsiteX334" fmla="*/ 5208260 w 5420238"/>
                <a:gd name="connsiteY334" fmla="*/ 1093227 h 2280402"/>
                <a:gd name="connsiteX335" fmla="*/ 4892081 w 5420238"/>
                <a:gd name="connsiteY335" fmla="*/ 1883919 h 2280402"/>
                <a:gd name="connsiteX336" fmla="*/ 4868022 w 5420238"/>
                <a:gd name="connsiteY336" fmla="*/ 1884569 h 2280402"/>
                <a:gd name="connsiteX337" fmla="*/ 4861519 w 5420238"/>
                <a:gd name="connsiteY337" fmla="*/ 1880993 h 2280402"/>
                <a:gd name="connsiteX338" fmla="*/ 4844288 w 5420238"/>
                <a:gd name="connsiteY338" fmla="*/ 1906027 h 2280402"/>
                <a:gd name="connsiteX339" fmla="*/ 4832584 w 5420238"/>
                <a:gd name="connsiteY339" fmla="*/ 1908465 h 2280402"/>
                <a:gd name="connsiteX340" fmla="*/ 4822017 w 5420238"/>
                <a:gd name="connsiteY340" fmla="*/ 1906515 h 2280402"/>
                <a:gd name="connsiteX341" fmla="*/ 4806249 w 5420238"/>
                <a:gd name="connsiteY341" fmla="*/ 1891397 h 2280402"/>
                <a:gd name="connsiteX342" fmla="*/ 4777639 w 5420238"/>
                <a:gd name="connsiteY342" fmla="*/ 1818570 h 2280402"/>
                <a:gd name="connsiteX343" fmla="*/ 4767398 w 5420238"/>
                <a:gd name="connsiteY343" fmla="*/ 1776954 h 2280402"/>
                <a:gd name="connsiteX344" fmla="*/ 4790156 w 5420238"/>
                <a:gd name="connsiteY344" fmla="*/ 1697950 h 2280402"/>
                <a:gd name="connsiteX345" fmla="*/ 4829983 w 5420238"/>
                <a:gd name="connsiteY345" fmla="*/ 1702665 h 2280402"/>
                <a:gd name="connsiteX346" fmla="*/ 4855992 w 5420238"/>
                <a:gd name="connsiteY346" fmla="*/ 1738915 h 2280402"/>
                <a:gd name="connsiteX347" fmla="*/ 4860219 w 5420238"/>
                <a:gd name="connsiteY347" fmla="*/ 1748506 h 2280402"/>
                <a:gd name="connsiteX348" fmla="*/ 4861032 w 5420238"/>
                <a:gd name="connsiteY348" fmla="*/ 1741841 h 2280402"/>
                <a:gd name="connsiteX349" fmla="*/ 4876150 w 5420238"/>
                <a:gd name="connsiteY349" fmla="*/ 1657310 h 2280402"/>
                <a:gd name="connsiteX350" fmla="*/ 4899396 w 5420238"/>
                <a:gd name="connsiteY350" fmla="*/ 1569203 h 2280402"/>
                <a:gd name="connsiteX351" fmla="*/ 4912076 w 5420238"/>
                <a:gd name="connsiteY351" fmla="*/ 1527262 h 2280402"/>
                <a:gd name="connsiteX352" fmla="*/ 4922967 w 5420238"/>
                <a:gd name="connsiteY352" fmla="*/ 1499952 h 2280402"/>
                <a:gd name="connsiteX353" fmla="*/ 4937110 w 5420238"/>
                <a:gd name="connsiteY353" fmla="*/ 1480770 h 2280402"/>
                <a:gd name="connsiteX354" fmla="*/ 4959706 w 5420238"/>
                <a:gd name="connsiteY354" fmla="*/ 1471504 h 2280402"/>
                <a:gd name="connsiteX355" fmla="*/ 4979375 w 5420238"/>
                <a:gd name="connsiteY355" fmla="*/ 1477356 h 2280402"/>
                <a:gd name="connsiteX356" fmla="*/ 4991893 w 5420238"/>
                <a:gd name="connsiteY356" fmla="*/ 1492800 h 2280402"/>
                <a:gd name="connsiteX357" fmla="*/ 4996119 w 5420238"/>
                <a:gd name="connsiteY357" fmla="*/ 1517021 h 2280402"/>
                <a:gd name="connsiteX358" fmla="*/ 4993843 w 5420238"/>
                <a:gd name="connsiteY358" fmla="*/ 1547420 h 2280402"/>
                <a:gd name="connsiteX359" fmla="*/ 4984903 w 5420238"/>
                <a:gd name="connsiteY359" fmla="*/ 1595375 h 2280402"/>
                <a:gd name="connsiteX360" fmla="*/ 4963933 w 5420238"/>
                <a:gd name="connsiteY360" fmla="*/ 1681044 h 2280402"/>
                <a:gd name="connsiteX361" fmla="*/ 4960193 w 5420238"/>
                <a:gd name="connsiteY361" fmla="*/ 1695512 h 2280402"/>
                <a:gd name="connsiteX362" fmla="*/ 4977750 w 5420238"/>
                <a:gd name="connsiteY362" fmla="*/ 1677630 h 2280402"/>
                <a:gd name="connsiteX363" fmla="*/ 5025380 w 5420238"/>
                <a:gd name="connsiteY363" fmla="*/ 1632276 h 2280402"/>
                <a:gd name="connsiteX364" fmla="*/ 5024893 w 5420238"/>
                <a:gd name="connsiteY364" fmla="*/ 1632764 h 2280402"/>
                <a:gd name="connsiteX365" fmla="*/ 5042287 w 5420238"/>
                <a:gd name="connsiteY365" fmla="*/ 1616670 h 2280402"/>
                <a:gd name="connsiteX366" fmla="*/ 5040986 w 5420238"/>
                <a:gd name="connsiteY366" fmla="*/ 1617808 h 2280402"/>
                <a:gd name="connsiteX367" fmla="*/ 5072685 w 5420238"/>
                <a:gd name="connsiteY367" fmla="*/ 1588873 h 2280402"/>
                <a:gd name="connsiteX368" fmla="*/ 5110887 w 5420238"/>
                <a:gd name="connsiteY368" fmla="*/ 1557661 h 2280402"/>
                <a:gd name="connsiteX369" fmla="*/ 5152177 w 5420238"/>
                <a:gd name="connsiteY369" fmla="*/ 1546119 h 2280402"/>
                <a:gd name="connsiteX370" fmla="*/ 5177048 w 5420238"/>
                <a:gd name="connsiteY370" fmla="*/ 1579444 h 2280402"/>
                <a:gd name="connsiteX371" fmla="*/ 5161768 w 5420238"/>
                <a:gd name="connsiteY371" fmla="*/ 1624148 h 2280402"/>
                <a:gd name="connsiteX372" fmla="*/ 5145187 w 5420238"/>
                <a:gd name="connsiteY372" fmla="*/ 1650808 h 2280402"/>
                <a:gd name="connsiteX373" fmla="*/ 5119827 w 5420238"/>
                <a:gd name="connsiteY373" fmla="*/ 1684945 h 2280402"/>
                <a:gd name="connsiteX374" fmla="*/ 5092842 w 5420238"/>
                <a:gd name="connsiteY374" fmla="*/ 1717457 h 2280402"/>
                <a:gd name="connsiteX375" fmla="*/ 5030257 w 5420238"/>
                <a:gd name="connsiteY375" fmla="*/ 1784757 h 2280402"/>
                <a:gd name="connsiteX376" fmla="*/ 4981489 w 5420238"/>
                <a:gd name="connsiteY376" fmla="*/ 1833038 h 2280402"/>
                <a:gd name="connsiteX377" fmla="*/ 4953528 w 5420238"/>
                <a:gd name="connsiteY377" fmla="*/ 1858722 h 2280402"/>
                <a:gd name="connsiteX378" fmla="*/ 4921667 w 5420238"/>
                <a:gd name="connsiteY378" fmla="*/ 1883269 h 2280402"/>
                <a:gd name="connsiteX379" fmla="*/ 4906711 w 5420238"/>
                <a:gd name="connsiteY379" fmla="*/ 1887820 h 2280402"/>
                <a:gd name="connsiteX380" fmla="*/ 4891919 w 5420238"/>
                <a:gd name="connsiteY380" fmla="*/ 1884081 h 2280402"/>
                <a:gd name="connsiteX381" fmla="*/ 4891919 w 5420238"/>
                <a:gd name="connsiteY381" fmla="*/ 1884081 h 2280402"/>
                <a:gd name="connsiteX382" fmla="*/ 3605581 w 5420238"/>
                <a:gd name="connsiteY382" fmla="*/ 2280078 h 2280402"/>
                <a:gd name="connsiteX383" fmla="*/ 3558113 w 5420238"/>
                <a:gd name="connsiteY383" fmla="*/ 2280078 h 2280402"/>
                <a:gd name="connsiteX384" fmla="*/ 3562015 w 5420238"/>
                <a:gd name="connsiteY384" fmla="*/ 2265285 h 2280402"/>
                <a:gd name="connsiteX385" fmla="*/ 3559251 w 5420238"/>
                <a:gd name="connsiteY385" fmla="*/ 2223832 h 2280402"/>
                <a:gd name="connsiteX386" fmla="*/ 3556976 w 5420238"/>
                <a:gd name="connsiteY386" fmla="*/ 2177665 h 2280402"/>
                <a:gd name="connsiteX387" fmla="*/ 3560714 w 5420238"/>
                <a:gd name="connsiteY387" fmla="*/ 2110202 h 2280402"/>
                <a:gd name="connsiteX388" fmla="*/ 3591113 w 5420238"/>
                <a:gd name="connsiteY388" fmla="*/ 2079479 h 2280402"/>
                <a:gd name="connsiteX389" fmla="*/ 3611108 w 5420238"/>
                <a:gd name="connsiteY389" fmla="*/ 2081429 h 2280402"/>
                <a:gd name="connsiteX390" fmla="*/ 3630940 w 5420238"/>
                <a:gd name="connsiteY390" fmla="*/ 2097035 h 2280402"/>
                <a:gd name="connsiteX391" fmla="*/ 3647034 w 5420238"/>
                <a:gd name="connsiteY391" fmla="*/ 2124345 h 2280402"/>
                <a:gd name="connsiteX392" fmla="*/ 3656625 w 5420238"/>
                <a:gd name="connsiteY392" fmla="*/ 2144340 h 2280402"/>
                <a:gd name="connsiteX393" fmla="*/ 3690112 w 5420238"/>
                <a:gd name="connsiteY393" fmla="*/ 2220906 h 2280402"/>
                <a:gd name="connsiteX394" fmla="*/ 3715146 w 5420238"/>
                <a:gd name="connsiteY394" fmla="*/ 2280078 h 2280402"/>
                <a:gd name="connsiteX395" fmla="*/ 3605256 w 5420238"/>
                <a:gd name="connsiteY395" fmla="*/ 2280078 h 2280402"/>
                <a:gd name="connsiteX396" fmla="*/ 3779033 w 5420238"/>
                <a:gd name="connsiteY396" fmla="*/ 2280078 h 2280402"/>
                <a:gd name="connsiteX397" fmla="*/ 3777732 w 5420238"/>
                <a:gd name="connsiteY397" fmla="*/ 2215704 h 2280402"/>
                <a:gd name="connsiteX398" fmla="*/ 3777732 w 5420238"/>
                <a:gd name="connsiteY398" fmla="*/ 2131335 h 2280402"/>
                <a:gd name="connsiteX399" fmla="*/ 3779195 w 5420238"/>
                <a:gd name="connsiteY399" fmla="*/ 2085168 h 2280402"/>
                <a:gd name="connsiteX400" fmla="*/ 3782121 w 5420238"/>
                <a:gd name="connsiteY400" fmla="*/ 2040464 h 2280402"/>
                <a:gd name="connsiteX401" fmla="*/ 3788949 w 5420238"/>
                <a:gd name="connsiteY401" fmla="*/ 1984381 h 2280402"/>
                <a:gd name="connsiteX402" fmla="*/ 3801141 w 5420238"/>
                <a:gd name="connsiteY402" fmla="*/ 1931386 h 2280402"/>
                <a:gd name="connsiteX403" fmla="*/ 3812032 w 5420238"/>
                <a:gd name="connsiteY403" fmla="*/ 1905865 h 2280402"/>
                <a:gd name="connsiteX404" fmla="*/ 3830239 w 5420238"/>
                <a:gd name="connsiteY404" fmla="*/ 1885219 h 2280402"/>
                <a:gd name="connsiteX405" fmla="*/ 3852185 w 5420238"/>
                <a:gd name="connsiteY405" fmla="*/ 1878067 h 2280402"/>
                <a:gd name="connsiteX406" fmla="*/ 3872342 w 5420238"/>
                <a:gd name="connsiteY406" fmla="*/ 1884081 h 2280402"/>
                <a:gd name="connsiteX407" fmla="*/ 3895913 w 5420238"/>
                <a:gd name="connsiteY407" fmla="*/ 1928623 h 2280402"/>
                <a:gd name="connsiteX408" fmla="*/ 3899489 w 5420238"/>
                <a:gd name="connsiteY408" fmla="*/ 1971376 h 2280402"/>
                <a:gd name="connsiteX409" fmla="*/ 3905179 w 5420238"/>
                <a:gd name="connsiteY409" fmla="*/ 2150355 h 2280402"/>
                <a:gd name="connsiteX410" fmla="*/ 3909405 w 5420238"/>
                <a:gd name="connsiteY410" fmla="*/ 2234561 h 2280402"/>
                <a:gd name="connsiteX411" fmla="*/ 3913795 w 5420238"/>
                <a:gd name="connsiteY411" fmla="*/ 2280078 h 2280402"/>
                <a:gd name="connsiteX412" fmla="*/ 3778707 w 5420238"/>
                <a:gd name="connsiteY412" fmla="*/ 2280078 h 2280402"/>
                <a:gd name="connsiteX413" fmla="*/ 3938504 w 5420238"/>
                <a:gd name="connsiteY413" fmla="*/ 2280078 h 2280402"/>
                <a:gd name="connsiteX414" fmla="*/ 3967602 w 5420238"/>
                <a:gd name="connsiteY414" fmla="*/ 2219930 h 2280402"/>
                <a:gd name="connsiteX415" fmla="*/ 4050183 w 5420238"/>
                <a:gd name="connsiteY415" fmla="*/ 2068425 h 2280402"/>
                <a:gd name="connsiteX416" fmla="*/ 4048069 w 5420238"/>
                <a:gd name="connsiteY416" fmla="*/ 2071676 h 2280402"/>
                <a:gd name="connsiteX417" fmla="*/ 4050670 w 5420238"/>
                <a:gd name="connsiteY417" fmla="*/ 2067612 h 2280402"/>
                <a:gd name="connsiteX418" fmla="*/ 4050183 w 5420238"/>
                <a:gd name="connsiteY418" fmla="*/ 2068262 h 2280402"/>
                <a:gd name="connsiteX419" fmla="*/ 4055872 w 5420238"/>
                <a:gd name="connsiteY419" fmla="*/ 2059484 h 2280402"/>
                <a:gd name="connsiteX420" fmla="*/ 4057010 w 5420238"/>
                <a:gd name="connsiteY420" fmla="*/ 2057696 h 2280402"/>
                <a:gd name="connsiteX421" fmla="*/ 4059123 w 5420238"/>
                <a:gd name="connsiteY421" fmla="*/ 2054444 h 2280402"/>
                <a:gd name="connsiteX422" fmla="*/ 4061074 w 5420238"/>
                <a:gd name="connsiteY422" fmla="*/ 2051356 h 2280402"/>
                <a:gd name="connsiteX423" fmla="*/ 4067089 w 5420238"/>
                <a:gd name="connsiteY423" fmla="*/ 2041927 h 2280402"/>
                <a:gd name="connsiteX424" fmla="*/ 4064976 w 5420238"/>
                <a:gd name="connsiteY424" fmla="*/ 2045178 h 2280402"/>
                <a:gd name="connsiteX425" fmla="*/ 4100251 w 5420238"/>
                <a:gd name="connsiteY425" fmla="*/ 1997548 h 2280402"/>
                <a:gd name="connsiteX426" fmla="*/ 4141704 w 5420238"/>
                <a:gd name="connsiteY426" fmla="*/ 1972189 h 2280402"/>
                <a:gd name="connsiteX427" fmla="*/ 4175191 w 5420238"/>
                <a:gd name="connsiteY427" fmla="*/ 1997711 h 2280402"/>
                <a:gd name="connsiteX428" fmla="*/ 4168851 w 5420238"/>
                <a:gd name="connsiteY428" fmla="*/ 2043715 h 2280402"/>
                <a:gd name="connsiteX429" fmla="*/ 4158610 w 5420238"/>
                <a:gd name="connsiteY429" fmla="*/ 2067124 h 2280402"/>
                <a:gd name="connsiteX430" fmla="*/ 4139753 w 5420238"/>
                <a:gd name="connsiteY430" fmla="*/ 2105326 h 2280402"/>
                <a:gd name="connsiteX431" fmla="*/ 4119596 w 5420238"/>
                <a:gd name="connsiteY431" fmla="*/ 2144828 h 2280402"/>
                <a:gd name="connsiteX432" fmla="*/ 4133576 w 5420238"/>
                <a:gd name="connsiteY432" fmla="*/ 2137025 h 2280402"/>
                <a:gd name="connsiteX433" fmla="*/ 4162186 w 5420238"/>
                <a:gd name="connsiteY433" fmla="*/ 2132961 h 2280402"/>
                <a:gd name="connsiteX434" fmla="*/ 4181043 w 5420238"/>
                <a:gd name="connsiteY434" fmla="*/ 2145803 h 2280402"/>
                <a:gd name="connsiteX435" fmla="*/ 4196324 w 5420238"/>
                <a:gd name="connsiteY435" fmla="*/ 2175389 h 2280402"/>
                <a:gd name="connsiteX436" fmla="*/ 4179743 w 5420238"/>
                <a:gd name="connsiteY436" fmla="*/ 2223182 h 2280402"/>
                <a:gd name="connsiteX437" fmla="*/ 4144467 w 5420238"/>
                <a:gd name="connsiteY437" fmla="*/ 2270161 h 2280402"/>
                <a:gd name="connsiteX438" fmla="*/ 4136014 w 5420238"/>
                <a:gd name="connsiteY438" fmla="*/ 2279915 h 2280402"/>
                <a:gd name="connsiteX439" fmla="*/ 3938179 w 5420238"/>
                <a:gd name="connsiteY439" fmla="*/ 2279915 h 2280402"/>
                <a:gd name="connsiteX440" fmla="*/ 2331923 w 5420238"/>
                <a:gd name="connsiteY440" fmla="*/ 2189694 h 2280402"/>
                <a:gd name="connsiteX441" fmla="*/ 2371425 w 5420238"/>
                <a:gd name="connsiteY441" fmla="*/ 2125321 h 2280402"/>
                <a:gd name="connsiteX442" fmla="*/ 2473188 w 5420238"/>
                <a:gd name="connsiteY442" fmla="*/ 1975603 h 2280402"/>
                <a:gd name="connsiteX443" fmla="*/ 2525532 w 5420238"/>
                <a:gd name="connsiteY443" fmla="*/ 1907002 h 2280402"/>
                <a:gd name="connsiteX444" fmla="*/ 2554631 w 5420238"/>
                <a:gd name="connsiteY444" fmla="*/ 1872377 h 2280402"/>
                <a:gd name="connsiteX445" fmla="*/ 2583891 w 5420238"/>
                <a:gd name="connsiteY445" fmla="*/ 1840515 h 2280402"/>
                <a:gd name="connsiteX446" fmla="*/ 2599822 w 5420238"/>
                <a:gd name="connsiteY446" fmla="*/ 1825397 h 2280402"/>
                <a:gd name="connsiteX447" fmla="*/ 2634935 w 5420238"/>
                <a:gd name="connsiteY447" fmla="*/ 1798900 h 2280402"/>
                <a:gd name="connsiteX448" fmla="*/ 2675575 w 5420238"/>
                <a:gd name="connsiteY448" fmla="*/ 1796462 h 2280402"/>
                <a:gd name="connsiteX449" fmla="*/ 2689393 w 5420238"/>
                <a:gd name="connsiteY449" fmla="*/ 1811580 h 2280402"/>
                <a:gd name="connsiteX450" fmla="*/ 2691506 w 5420238"/>
                <a:gd name="connsiteY450" fmla="*/ 1834176 h 2280402"/>
                <a:gd name="connsiteX451" fmla="*/ 2677526 w 5420238"/>
                <a:gd name="connsiteY451" fmla="*/ 1869126 h 2280402"/>
                <a:gd name="connsiteX452" fmla="*/ 2666634 w 5420238"/>
                <a:gd name="connsiteY452" fmla="*/ 1888633 h 2280402"/>
                <a:gd name="connsiteX453" fmla="*/ 2645014 w 5420238"/>
                <a:gd name="connsiteY453" fmla="*/ 1924396 h 2280402"/>
                <a:gd name="connsiteX454" fmla="*/ 2620467 w 5420238"/>
                <a:gd name="connsiteY454" fmla="*/ 1963573 h 2280402"/>
                <a:gd name="connsiteX455" fmla="*/ 2621117 w 5420238"/>
                <a:gd name="connsiteY455" fmla="*/ 1962598 h 2280402"/>
                <a:gd name="connsiteX456" fmla="*/ 2520981 w 5420238"/>
                <a:gd name="connsiteY456" fmla="*/ 2114104 h 2280402"/>
                <a:gd name="connsiteX457" fmla="*/ 2505050 w 5420238"/>
                <a:gd name="connsiteY457" fmla="*/ 2136862 h 2280402"/>
                <a:gd name="connsiteX458" fmla="*/ 2514641 w 5420238"/>
                <a:gd name="connsiteY458" fmla="*/ 2130197 h 2280402"/>
                <a:gd name="connsiteX459" fmla="*/ 2586330 w 5420238"/>
                <a:gd name="connsiteY459" fmla="*/ 2084030 h 2280402"/>
                <a:gd name="connsiteX460" fmla="*/ 2665334 w 5420238"/>
                <a:gd name="connsiteY460" fmla="*/ 2038351 h 2280402"/>
                <a:gd name="connsiteX461" fmla="*/ 2686141 w 5420238"/>
                <a:gd name="connsiteY461" fmla="*/ 2027785 h 2280402"/>
                <a:gd name="connsiteX462" fmla="*/ 2736860 w 5420238"/>
                <a:gd name="connsiteY462" fmla="*/ 2022745 h 2280402"/>
                <a:gd name="connsiteX463" fmla="*/ 2752629 w 5420238"/>
                <a:gd name="connsiteY463" fmla="*/ 2036888 h 2280402"/>
                <a:gd name="connsiteX464" fmla="*/ 2758318 w 5420238"/>
                <a:gd name="connsiteY464" fmla="*/ 2058833 h 2280402"/>
                <a:gd name="connsiteX465" fmla="*/ 2756530 w 5420238"/>
                <a:gd name="connsiteY465" fmla="*/ 2071351 h 2280402"/>
                <a:gd name="connsiteX466" fmla="*/ 2751978 w 5420238"/>
                <a:gd name="connsiteY466" fmla="*/ 2083217 h 2280402"/>
                <a:gd name="connsiteX467" fmla="*/ 2734585 w 5420238"/>
                <a:gd name="connsiteY467" fmla="*/ 2109715 h 2280402"/>
                <a:gd name="connsiteX468" fmla="*/ 2682890 w 5420238"/>
                <a:gd name="connsiteY468" fmla="*/ 2158808 h 2280402"/>
                <a:gd name="connsiteX469" fmla="*/ 2652654 w 5420238"/>
                <a:gd name="connsiteY469" fmla="*/ 2182704 h 2280402"/>
                <a:gd name="connsiteX470" fmla="*/ 2578852 w 5420238"/>
                <a:gd name="connsiteY470" fmla="*/ 2236024 h 2280402"/>
                <a:gd name="connsiteX471" fmla="*/ 2508464 w 5420238"/>
                <a:gd name="connsiteY471" fmla="*/ 2280403 h 2280402"/>
                <a:gd name="connsiteX472" fmla="*/ 2207728 w 5420238"/>
                <a:gd name="connsiteY472" fmla="*/ 2280403 h 2280402"/>
                <a:gd name="connsiteX473" fmla="*/ 2208865 w 5420238"/>
                <a:gd name="connsiteY473" fmla="*/ 2248378 h 2280402"/>
                <a:gd name="connsiteX474" fmla="*/ 2215043 w 5420238"/>
                <a:gd name="connsiteY474" fmla="*/ 2158970 h 2280402"/>
                <a:gd name="connsiteX475" fmla="*/ 2234875 w 5420238"/>
                <a:gd name="connsiteY475" fmla="*/ 1986007 h 2280402"/>
                <a:gd name="connsiteX476" fmla="*/ 2266249 w 5420238"/>
                <a:gd name="connsiteY476" fmla="*/ 1863599 h 2280402"/>
                <a:gd name="connsiteX477" fmla="*/ 2295185 w 5420238"/>
                <a:gd name="connsiteY477" fmla="*/ 1820521 h 2280402"/>
                <a:gd name="connsiteX478" fmla="*/ 2339239 w 5420238"/>
                <a:gd name="connsiteY478" fmla="*/ 1801338 h 2280402"/>
                <a:gd name="connsiteX479" fmla="*/ 2360534 w 5420238"/>
                <a:gd name="connsiteY479" fmla="*/ 1809304 h 2280402"/>
                <a:gd name="connsiteX480" fmla="*/ 2375002 w 5420238"/>
                <a:gd name="connsiteY480" fmla="*/ 1827998 h 2280402"/>
                <a:gd name="connsiteX481" fmla="*/ 2380204 w 5420238"/>
                <a:gd name="connsiteY481" fmla="*/ 1849781 h 2280402"/>
                <a:gd name="connsiteX482" fmla="*/ 2379716 w 5420238"/>
                <a:gd name="connsiteY482" fmla="*/ 1880180 h 2280402"/>
                <a:gd name="connsiteX483" fmla="*/ 2369637 w 5420238"/>
                <a:gd name="connsiteY483" fmla="*/ 1961948 h 2280402"/>
                <a:gd name="connsiteX484" fmla="*/ 2356633 w 5420238"/>
                <a:gd name="connsiteY484" fmla="*/ 2050055 h 2280402"/>
                <a:gd name="connsiteX485" fmla="*/ 2335500 w 5420238"/>
                <a:gd name="connsiteY485" fmla="*/ 2171975 h 2280402"/>
                <a:gd name="connsiteX486" fmla="*/ 2332249 w 5420238"/>
                <a:gd name="connsiteY486" fmla="*/ 2190019 h 2280402"/>
                <a:gd name="connsiteX487" fmla="*/ 2332249 w 5420238"/>
                <a:gd name="connsiteY487" fmla="*/ 2190019 h 2280402"/>
                <a:gd name="connsiteX488" fmla="*/ 2286244 w 5420238"/>
                <a:gd name="connsiteY488" fmla="*/ 2050543 h 2280402"/>
                <a:gd name="connsiteX489" fmla="*/ 2277791 w 5420238"/>
                <a:gd name="connsiteY489" fmla="*/ 2143040 h 2280402"/>
                <a:gd name="connsiteX490" fmla="*/ 2276816 w 5420238"/>
                <a:gd name="connsiteY490" fmla="*/ 2156207 h 2280402"/>
                <a:gd name="connsiteX491" fmla="*/ 2282993 w 5420238"/>
                <a:gd name="connsiteY491" fmla="*/ 2123045 h 2280402"/>
                <a:gd name="connsiteX492" fmla="*/ 2303963 w 5420238"/>
                <a:gd name="connsiteY492" fmla="*/ 1999662 h 2280402"/>
                <a:gd name="connsiteX493" fmla="*/ 2314204 w 5420238"/>
                <a:gd name="connsiteY493" fmla="*/ 1931224 h 2280402"/>
                <a:gd name="connsiteX494" fmla="*/ 2320057 w 5420238"/>
                <a:gd name="connsiteY494" fmla="*/ 1886845 h 2280402"/>
                <a:gd name="connsiteX495" fmla="*/ 2313392 w 5420238"/>
                <a:gd name="connsiteY495" fmla="*/ 1904889 h 2280402"/>
                <a:gd name="connsiteX496" fmla="*/ 2297948 w 5420238"/>
                <a:gd name="connsiteY496" fmla="*/ 1968938 h 2280402"/>
                <a:gd name="connsiteX497" fmla="*/ 2286081 w 5420238"/>
                <a:gd name="connsiteY497" fmla="*/ 2050380 h 2280402"/>
                <a:gd name="connsiteX498" fmla="*/ 2286081 w 5420238"/>
                <a:gd name="connsiteY498" fmla="*/ 2050380 h 2280402"/>
                <a:gd name="connsiteX499" fmla="*/ 966744 w 5420238"/>
                <a:gd name="connsiteY499" fmla="*/ 2280078 h 2280402"/>
                <a:gd name="connsiteX500" fmla="*/ 930819 w 5420238"/>
                <a:gd name="connsiteY500" fmla="*/ 2167261 h 2280402"/>
                <a:gd name="connsiteX501" fmla="*/ 917651 w 5420238"/>
                <a:gd name="connsiteY501" fmla="*/ 2115404 h 2280402"/>
                <a:gd name="connsiteX502" fmla="*/ 913750 w 5420238"/>
                <a:gd name="connsiteY502" fmla="*/ 2066799 h 2280402"/>
                <a:gd name="connsiteX503" fmla="*/ 939759 w 5420238"/>
                <a:gd name="connsiteY503" fmla="*/ 2029248 h 2280402"/>
                <a:gd name="connsiteX504" fmla="*/ 960242 w 5420238"/>
                <a:gd name="connsiteY504" fmla="*/ 2028597 h 2280402"/>
                <a:gd name="connsiteX505" fmla="*/ 979099 w 5420238"/>
                <a:gd name="connsiteY505" fmla="*/ 2039164 h 2280402"/>
                <a:gd name="connsiteX506" fmla="*/ 999256 w 5420238"/>
                <a:gd name="connsiteY506" fmla="*/ 2071025 h 2280402"/>
                <a:gd name="connsiteX507" fmla="*/ 1016650 w 5420238"/>
                <a:gd name="connsiteY507" fmla="*/ 2109227 h 2280402"/>
                <a:gd name="connsiteX508" fmla="*/ 1040872 w 5420238"/>
                <a:gd name="connsiteY508" fmla="*/ 2169537 h 2280402"/>
                <a:gd name="connsiteX509" fmla="*/ 1059566 w 5420238"/>
                <a:gd name="connsiteY509" fmla="*/ 2219768 h 2280402"/>
                <a:gd name="connsiteX510" fmla="*/ 1056478 w 5420238"/>
                <a:gd name="connsiteY510" fmla="*/ 2144177 h 2280402"/>
                <a:gd name="connsiteX511" fmla="*/ 1065093 w 5420238"/>
                <a:gd name="connsiteY511" fmla="*/ 1962598 h 2280402"/>
                <a:gd name="connsiteX512" fmla="*/ 1067369 w 5420238"/>
                <a:gd name="connsiteY512" fmla="*/ 1945854 h 2280402"/>
                <a:gd name="connsiteX513" fmla="*/ 1070620 w 5420238"/>
                <a:gd name="connsiteY513" fmla="*/ 1922933 h 2280402"/>
                <a:gd name="connsiteX514" fmla="*/ 1078261 w 5420238"/>
                <a:gd name="connsiteY514" fmla="*/ 1878717 h 2280402"/>
                <a:gd name="connsiteX515" fmla="*/ 1102482 w 5420238"/>
                <a:gd name="connsiteY515" fmla="*/ 1777442 h 2280402"/>
                <a:gd name="connsiteX516" fmla="*/ 1122639 w 5420238"/>
                <a:gd name="connsiteY516" fmla="*/ 1727536 h 2280402"/>
                <a:gd name="connsiteX517" fmla="*/ 1156289 w 5420238"/>
                <a:gd name="connsiteY517" fmla="*/ 1687059 h 2280402"/>
                <a:gd name="connsiteX518" fmla="*/ 1177585 w 5420238"/>
                <a:gd name="connsiteY518" fmla="*/ 1680881 h 2280402"/>
                <a:gd name="connsiteX519" fmla="*/ 1198067 w 5420238"/>
                <a:gd name="connsiteY519" fmla="*/ 1685108 h 2280402"/>
                <a:gd name="connsiteX520" fmla="*/ 1213348 w 5420238"/>
                <a:gd name="connsiteY520" fmla="*/ 1699413 h 2280402"/>
                <a:gd name="connsiteX521" fmla="*/ 1222289 w 5420238"/>
                <a:gd name="connsiteY521" fmla="*/ 1726886 h 2280402"/>
                <a:gd name="connsiteX522" fmla="*/ 1225052 w 5420238"/>
                <a:gd name="connsiteY522" fmla="*/ 1756147 h 2280402"/>
                <a:gd name="connsiteX523" fmla="*/ 1225052 w 5420238"/>
                <a:gd name="connsiteY523" fmla="*/ 1776142 h 2280402"/>
                <a:gd name="connsiteX524" fmla="*/ 1223264 w 5420238"/>
                <a:gd name="connsiteY524" fmla="*/ 1820846 h 2280402"/>
                <a:gd name="connsiteX525" fmla="*/ 1209934 w 5420238"/>
                <a:gd name="connsiteY525" fmla="*/ 1995760 h 2280402"/>
                <a:gd name="connsiteX526" fmla="*/ 1189289 w 5420238"/>
                <a:gd name="connsiteY526" fmla="*/ 2169699 h 2280402"/>
                <a:gd name="connsiteX527" fmla="*/ 1184737 w 5420238"/>
                <a:gd name="connsiteY527" fmla="*/ 2199123 h 2280402"/>
                <a:gd name="connsiteX528" fmla="*/ 1187338 w 5420238"/>
                <a:gd name="connsiteY528" fmla="*/ 2194083 h 2280402"/>
                <a:gd name="connsiteX529" fmla="*/ 1276096 w 5420238"/>
                <a:gd name="connsiteY529" fmla="*/ 2037538 h 2280402"/>
                <a:gd name="connsiteX530" fmla="*/ 1328278 w 5420238"/>
                <a:gd name="connsiteY530" fmla="*/ 1963086 h 2280402"/>
                <a:gd name="connsiteX531" fmla="*/ 1383711 w 5420238"/>
                <a:gd name="connsiteY531" fmla="*/ 1900012 h 2280402"/>
                <a:gd name="connsiteX532" fmla="*/ 1425001 w 5420238"/>
                <a:gd name="connsiteY532" fmla="*/ 1869614 h 2280402"/>
                <a:gd name="connsiteX533" fmla="*/ 1474094 w 5420238"/>
                <a:gd name="connsiteY533" fmla="*/ 1867175 h 2280402"/>
                <a:gd name="connsiteX534" fmla="*/ 1489537 w 5420238"/>
                <a:gd name="connsiteY534" fmla="*/ 1882944 h 2280402"/>
                <a:gd name="connsiteX535" fmla="*/ 1495064 w 5420238"/>
                <a:gd name="connsiteY535" fmla="*/ 1906677 h 2280402"/>
                <a:gd name="connsiteX536" fmla="*/ 1490838 w 5420238"/>
                <a:gd name="connsiteY536" fmla="*/ 1929761 h 2280402"/>
                <a:gd name="connsiteX537" fmla="*/ 1479134 w 5420238"/>
                <a:gd name="connsiteY537" fmla="*/ 1956258 h 2280402"/>
                <a:gd name="connsiteX538" fmla="*/ 1456213 w 5420238"/>
                <a:gd name="connsiteY538" fmla="*/ 1994785 h 2280402"/>
                <a:gd name="connsiteX539" fmla="*/ 1408908 w 5420238"/>
                <a:gd name="connsiteY539" fmla="*/ 2068425 h 2280402"/>
                <a:gd name="connsiteX540" fmla="*/ 1307795 w 5420238"/>
                <a:gd name="connsiteY540" fmla="*/ 2211965 h 2280402"/>
                <a:gd name="connsiteX541" fmla="*/ 1256589 w 5420238"/>
                <a:gd name="connsiteY541" fmla="*/ 2280240 h 2280402"/>
                <a:gd name="connsiteX542" fmla="*/ 966744 w 5420238"/>
                <a:gd name="connsiteY542" fmla="*/ 2280240 h 2280402"/>
                <a:gd name="connsiteX543" fmla="*/ 1391839 w 5420238"/>
                <a:gd name="connsiteY543" fmla="*/ 1985194 h 2280402"/>
                <a:gd name="connsiteX544" fmla="*/ 1405331 w 5420238"/>
                <a:gd name="connsiteY544" fmla="*/ 1964224 h 2280402"/>
                <a:gd name="connsiteX545" fmla="*/ 1407607 w 5420238"/>
                <a:gd name="connsiteY545" fmla="*/ 1960485 h 2280402"/>
                <a:gd name="connsiteX546" fmla="*/ 1395090 w 5420238"/>
                <a:gd name="connsiteY546" fmla="*/ 1974790 h 2280402"/>
                <a:gd name="connsiteX547" fmla="*/ 1387937 w 5420238"/>
                <a:gd name="connsiteY547" fmla="*/ 1983568 h 2280402"/>
                <a:gd name="connsiteX548" fmla="*/ 1391839 w 5420238"/>
                <a:gd name="connsiteY548" fmla="*/ 1985194 h 2280402"/>
                <a:gd name="connsiteX549" fmla="*/ 1391839 w 5420238"/>
                <a:gd name="connsiteY549" fmla="*/ 1985194 h 2280402"/>
                <a:gd name="connsiteX550" fmla="*/ 1166368 w 5420238"/>
                <a:gd name="connsiteY550" fmla="*/ 1780206 h 2280402"/>
                <a:gd name="connsiteX551" fmla="*/ 1166368 w 5420238"/>
                <a:gd name="connsiteY551" fmla="*/ 1776954 h 2280402"/>
                <a:gd name="connsiteX552" fmla="*/ 1166368 w 5420238"/>
                <a:gd name="connsiteY552" fmla="*/ 1774679 h 2280402"/>
                <a:gd name="connsiteX553" fmla="*/ 1164742 w 5420238"/>
                <a:gd name="connsiteY553" fmla="*/ 1778743 h 2280402"/>
                <a:gd name="connsiteX554" fmla="*/ 1166206 w 5420238"/>
                <a:gd name="connsiteY554" fmla="*/ 1780043 h 2280402"/>
                <a:gd name="connsiteX555" fmla="*/ 1166206 w 5420238"/>
                <a:gd name="connsiteY555" fmla="*/ 1780043 h 2280402"/>
                <a:gd name="connsiteX556" fmla="*/ 131674 w 5420238"/>
                <a:gd name="connsiteY556" fmla="*/ 2071025 h 2280402"/>
                <a:gd name="connsiteX557" fmla="*/ 138339 w 5420238"/>
                <a:gd name="connsiteY557" fmla="*/ 2048267 h 2280402"/>
                <a:gd name="connsiteX558" fmla="*/ 168250 w 5420238"/>
                <a:gd name="connsiteY558" fmla="*/ 1959672 h 2280402"/>
                <a:gd name="connsiteX559" fmla="*/ 197348 w 5420238"/>
                <a:gd name="connsiteY559" fmla="*/ 1885219 h 2280402"/>
                <a:gd name="connsiteX560" fmla="*/ 239776 w 5420238"/>
                <a:gd name="connsiteY560" fmla="*/ 1795649 h 2280402"/>
                <a:gd name="connsiteX561" fmla="*/ 268874 w 5420238"/>
                <a:gd name="connsiteY561" fmla="*/ 1748344 h 2280402"/>
                <a:gd name="connsiteX562" fmla="*/ 310002 w 5420238"/>
                <a:gd name="connsiteY562" fmla="*/ 1703477 h 2280402"/>
                <a:gd name="connsiteX563" fmla="*/ 353243 w 5420238"/>
                <a:gd name="connsiteY563" fmla="*/ 1690473 h 2280402"/>
                <a:gd name="connsiteX564" fmla="*/ 372750 w 5420238"/>
                <a:gd name="connsiteY564" fmla="*/ 1699413 h 2280402"/>
                <a:gd name="connsiteX565" fmla="*/ 380716 w 5420238"/>
                <a:gd name="connsiteY565" fmla="*/ 1708192 h 2280402"/>
                <a:gd name="connsiteX566" fmla="*/ 387218 w 5420238"/>
                <a:gd name="connsiteY566" fmla="*/ 1722497 h 2280402"/>
                <a:gd name="connsiteX567" fmla="*/ 389169 w 5420238"/>
                <a:gd name="connsiteY567" fmla="*/ 1745580 h 2280402"/>
                <a:gd name="connsiteX568" fmla="*/ 384617 w 5420238"/>
                <a:gd name="connsiteY568" fmla="*/ 1772565 h 2280402"/>
                <a:gd name="connsiteX569" fmla="*/ 379090 w 5420238"/>
                <a:gd name="connsiteY569" fmla="*/ 1792073 h 2280402"/>
                <a:gd name="connsiteX570" fmla="*/ 366248 w 5420238"/>
                <a:gd name="connsiteY570" fmla="*/ 1833850 h 2280402"/>
                <a:gd name="connsiteX571" fmla="*/ 337475 w 5420238"/>
                <a:gd name="connsiteY571" fmla="*/ 1919194 h 2280402"/>
                <a:gd name="connsiteX572" fmla="*/ 303987 w 5420238"/>
                <a:gd name="connsiteY572" fmla="*/ 2006652 h 2280402"/>
                <a:gd name="connsiteX573" fmla="*/ 234412 w 5420238"/>
                <a:gd name="connsiteY573" fmla="*/ 2172788 h 2280402"/>
                <a:gd name="connsiteX574" fmla="*/ 188732 w 5420238"/>
                <a:gd name="connsiteY574" fmla="*/ 2280078 h 2280402"/>
                <a:gd name="connsiteX575" fmla="*/ 39014 w 5420238"/>
                <a:gd name="connsiteY575" fmla="*/ 2280078 h 2280402"/>
                <a:gd name="connsiteX576" fmla="*/ 31862 w 5420238"/>
                <a:gd name="connsiteY576" fmla="*/ 2248216 h 2280402"/>
                <a:gd name="connsiteX577" fmla="*/ 28936 w 5420238"/>
                <a:gd name="connsiteY577" fmla="*/ 2227083 h 2280402"/>
                <a:gd name="connsiteX578" fmla="*/ 23246 w 5420238"/>
                <a:gd name="connsiteY578" fmla="*/ 2179616 h 2280402"/>
                <a:gd name="connsiteX579" fmla="*/ 14793 w 5420238"/>
                <a:gd name="connsiteY579" fmla="*/ 2099148 h 2280402"/>
                <a:gd name="connsiteX580" fmla="*/ 0 w 5420238"/>
                <a:gd name="connsiteY580" fmla="*/ 1912692 h 2280402"/>
                <a:gd name="connsiteX581" fmla="*/ 0 w 5420238"/>
                <a:gd name="connsiteY581" fmla="*/ 1912692 h 2280402"/>
                <a:gd name="connsiteX582" fmla="*/ 0 w 5420238"/>
                <a:gd name="connsiteY582" fmla="*/ 1554247 h 2280402"/>
                <a:gd name="connsiteX583" fmla="*/ 10241 w 5420238"/>
                <a:gd name="connsiteY583" fmla="*/ 1518809 h 2280402"/>
                <a:gd name="connsiteX584" fmla="*/ 46655 w 5420238"/>
                <a:gd name="connsiteY584" fmla="*/ 1485972 h 2280402"/>
                <a:gd name="connsiteX585" fmla="*/ 86482 w 5420238"/>
                <a:gd name="connsiteY585" fmla="*/ 1496701 h 2280402"/>
                <a:gd name="connsiteX586" fmla="*/ 108102 w 5420238"/>
                <a:gd name="connsiteY586" fmla="*/ 1531164 h 2280402"/>
                <a:gd name="connsiteX587" fmla="*/ 121107 w 5420238"/>
                <a:gd name="connsiteY587" fmla="*/ 1572942 h 2280402"/>
                <a:gd name="connsiteX588" fmla="*/ 135412 w 5420238"/>
                <a:gd name="connsiteY588" fmla="*/ 1658123 h 2280402"/>
                <a:gd name="connsiteX589" fmla="*/ 141590 w 5420238"/>
                <a:gd name="connsiteY589" fmla="*/ 1744605 h 2280402"/>
                <a:gd name="connsiteX590" fmla="*/ 142240 w 5420238"/>
                <a:gd name="connsiteY590" fmla="*/ 1833525 h 2280402"/>
                <a:gd name="connsiteX591" fmla="*/ 131836 w 5420238"/>
                <a:gd name="connsiteY591" fmla="*/ 2070863 h 2280402"/>
                <a:gd name="connsiteX592" fmla="*/ 131836 w 5420238"/>
                <a:gd name="connsiteY592" fmla="*/ 2070863 h 2280402"/>
                <a:gd name="connsiteX593" fmla="*/ 317805 w 5420238"/>
                <a:gd name="connsiteY593" fmla="*/ 1789959 h 2280402"/>
                <a:gd name="connsiteX594" fmla="*/ 321544 w 5420238"/>
                <a:gd name="connsiteY594" fmla="*/ 1777767 h 2280402"/>
                <a:gd name="connsiteX595" fmla="*/ 313091 w 5420238"/>
                <a:gd name="connsiteY595" fmla="*/ 1789959 h 2280402"/>
                <a:gd name="connsiteX596" fmla="*/ 315529 w 5420238"/>
                <a:gd name="connsiteY596" fmla="*/ 1789959 h 2280402"/>
                <a:gd name="connsiteX597" fmla="*/ 317967 w 5420238"/>
                <a:gd name="connsiteY597" fmla="*/ 1789959 h 2280402"/>
                <a:gd name="connsiteX598" fmla="*/ 317967 w 5420238"/>
                <a:gd name="connsiteY598" fmla="*/ 1789959 h 2280402"/>
                <a:gd name="connsiteX599" fmla="*/ 1643969 w 5420238"/>
                <a:gd name="connsiteY599" fmla="*/ 1435578 h 2280402"/>
                <a:gd name="connsiteX600" fmla="*/ 1618122 w 5420238"/>
                <a:gd name="connsiteY600" fmla="*/ 1352348 h 2280402"/>
                <a:gd name="connsiteX601" fmla="*/ 1596990 w 5420238"/>
                <a:gd name="connsiteY601" fmla="*/ 1266841 h 2280402"/>
                <a:gd name="connsiteX602" fmla="*/ 1580408 w 5420238"/>
                <a:gd name="connsiteY602" fmla="*/ 1176945 h 2280402"/>
                <a:gd name="connsiteX603" fmla="*/ 1571305 w 5420238"/>
                <a:gd name="connsiteY603" fmla="*/ 1092089 h 2280402"/>
                <a:gd name="connsiteX604" fmla="*/ 1570005 w 5420238"/>
                <a:gd name="connsiteY604" fmla="*/ 1069331 h 2280402"/>
                <a:gd name="connsiteX605" fmla="*/ 1570005 w 5420238"/>
                <a:gd name="connsiteY605" fmla="*/ 1052912 h 2280402"/>
                <a:gd name="connsiteX606" fmla="*/ 1570005 w 5420238"/>
                <a:gd name="connsiteY606" fmla="*/ 1051287 h 2280402"/>
                <a:gd name="connsiteX607" fmla="*/ 1567566 w 5420238"/>
                <a:gd name="connsiteY607" fmla="*/ 1027878 h 2280402"/>
                <a:gd name="connsiteX608" fmla="*/ 1566591 w 5420238"/>
                <a:gd name="connsiteY608" fmla="*/ 1002844 h 2280402"/>
                <a:gd name="connsiteX609" fmla="*/ 1569029 w 5420238"/>
                <a:gd name="connsiteY609" fmla="*/ 961065 h 2280402"/>
                <a:gd name="connsiteX610" fmla="*/ 1575857 w 5420238"/>
                <a:gd name="connsiteY610" fmla="*/ 937169 h 2280402"/>
                <a:gd name="connsiteX611" fmla="*/ 1590487 w 5420238"/>
                <a:gd name="connsiteY611" fmla="*/ 913598 h 2280402"/>
                <a:gd name="connsiteX612" fmla="*/ 1609019 w 5420238"/>
                <a:gd name="connsiteY612" fmla="*/ 903194 h 2280402"/>
                <a:gd name="connsiteX613" fmla="*/ 1632428 w 5420238"/>
                <a:gd name="connsiteY613" fmla="*/ 904820 h 2280402"/>
                <a:gd name="connsiteX614" fmla="*/ 1650634 w 5420238"/>
                <a:gd name="connsiteY614" fmla="*/ 916849 h 2280402"/>
                <a:gd name="connsiteX615" fmla="*/ 1665590 w 5420238"/>
                <a:gd name="connsiteY615" fmla="*/ 939770 h 2280402"/>
                <a:gd name="connsiteX616" fmla="*/ 1682334 w 5420238"/>
                <a:gd name="connsiteY616" fmla="*/ 993740 h 2280402"/>
                <a:gd name="connsiteX617" fmla="*/ 1690136 w 5420238"/>
                <a:gd name="connsiteY617" fmla="*/ 1034543 h 2280402"/>
                <a:gd name="connsiteX618" fmla="*/ 1701678 w 5420238"/>
                <a:gd name="connsiteY618" fmla="*/ 1123301 h 2280402"/>
                <a:gd name="connsiteX619" fmla="*/ 1704117 w 5420238"/>
                <a:gd name="connsiteY619" fmla="*/ 1168492 h 2280402"/>
                <a:gd name="connsiteX620" fmla="*/ 1732565 w 5420238"/>
                <a:gd name="connsiteY620" fmla="*/ 1099404 h 2280402"/>
                <a:gd name="connsiteX621" fmla="*/ 1749146 w 5420238"/>
                <a:gd name="connsiteY621" fmla="*/ 1062016 h 2280402"/>
                <a:gd name="connsiteX622" fmla="*/ 1766702 w 5420238"/>
                <a:gd name="connsiteY622" fmla="*/ 1025602 h 2280402"/>
                <a:gd name="connsiteX623" fmla="*/ 1833839 w 5420238"/>
                <a:gd name="connsiteY623" fmla="*/ 917012 h 2280402"/>
                <a:gd name="connsiteX624" fmla="*/ 1870415 w 5420238"/>
                <a:gd name="connsiteY624" fmla="*/ 886126 h 2280402"/>
                <a:gd name="connsiteX625" fmla="*/ 1891711 w 5420238"/>
                <a:gd name="connsiteY625" fmla="*/ 879785 h 2280402"/>
                <a:gd name="connsiteX626" fmla="*/ 1901952 w 5420238"/>
                <a:gd name="connsiteY626" fmla="*/ 880111 h 2280402"/>
                <a:gd name="connsiteX627" fmla="*/ 1916095 w 5420238"/>
                <a:gd name="connsiteY627" fmla="*/ 884825 h 2280402"/>
                <a:gd name="connsiteX628" fmla="*/ 1939341 w 5420238"/>
                <a:gd name="connsiteY628" fmla="*/ 917337 h 2280402"/>
                <a:gd name="connsiteX629" fmla="*/ 1939991 w 5420238"/>
                <a:gd name="connsiteY629" fmla="*/ 940908 h 2280402"/>
                <a:gd name="connsiteX630" fmla="*/ 1935927 w 5420238"/>
                <a:gd name="connsiteY630" fmla="*/ 960903 h 2280402"/>
                <a:gd name="connsiteX631" fmla="*/ 1913006 w 5420238"/>
                <a:gd name="connsiteY631" fmla="*/ 1019587 h 2280402"/>
                <a:gd name="connsiteX632" fmla="*/ 1892849 w 5420238"/>
                <a:gd name="connsiteY632" fmla="*/ 1058439 h 2280402"/>
                <a:gd name="connsiteX633" fmla="*/ 1849770 w 5420238"/>
                <a:gd name="connsiteY633" fmla="*/ 1138419 h 2280402"/>
                <a:gd name="connsiteX634" fmla="*/ 1828963 w 5420238"/>
                <a:gd name="connsiteY634" fmla="*/ 1176620 h 2280402"/>
                <a:gd name="connsiteX635" fmla="*/ 1821973 w 5420238"/>
                <a:gd name="connsiteY635" fmla="*/ 1189463 h 2280402"/>
                <a:gd name="connsiteX636" fmla="*/ 1823761 w 5420238"/>
                <a:gd name="connsiteY636" fmla="*/ 1186049 h 2280402"/>
                <a:gd name="connsiteX637" fmla="*/ 1816446 w 5420238"/>
                <a:gd name="connsiteY637" fmla="*/ 1199704 h 2280402"/>
                <a:gd name="connsiteX638" fmla="*/ 1815308 w 5420238"/>
                <a:gd name="connsiteY638" fmla="*/ 1201817 h 2280402"/>
                <a:gd name="connsiteX639" fmla="*/ 1871878 w 5420238"/>
                <a:gd name="connsiteY639" fmla="*/ 1152399 h 2280402"/>
                <a:gd name="connsiteX640" fmla="*/ 1904878 w 5420238"/>
                <a:gd name="connsiteY640" fmla="*/ 1125739 h 2280402"/>
                <a:gd name="connsiteX641" fmla="*/ 1934627 w 5420238"/>
                <a:gd name="connsiteY641" fmla="*/ 1105582 h 2280402"/>
                <a:gd name="connsiteX642" fmla="*/ 1956735 w 5420238"/>
                <a:gd name="connsiteY642" fmla="*/ 1098917 h 2280402"/>
                <a:gd name="connsiteX643" fmla="*/ 1965676 w 5420238"/>
                <a:gd name="connsiteY643" fmla="*/ 1098917 h 2280402"/>
                <a:gd name="connsiteX644" fmla="*/ 1978680 w 5420238"/>
                <a:gd name="connsiteY644" fmla="*/ 1102330 h 2280402"/>
                <a:gd name="connsiteX645" fmla="*/ 1997375 w 5420238"/>
                <a:gd name="connsiteY645" fmla="*/ 1134680 h 2280402"/>
                <a:gd name="connsiteX646" fmla="*/ 1993311 w 5420238"/>
                <a:gd name="connsiteY646" fmla="*/ 1152236 h 2280402"/>
                <a:gd name="connsiteX647" fmla="*/ 1981119 w 5420238"/>
                <a:gd name="connsiteY647" fmla="*/ 1175482 h 2280402"/>
                <a:gd name="connsiteX648" fmla="*/ 1951045 w 5420238"/>
                <a:gd name="connsiteY648" fmla="*/ 1213847 h 2280402"/>
                <a:gd name="connsiteX649" fmla="*/ 1921459 w 5420238"/>
                <a:gd name="connsiteY649" fmla="*/ 1245546 h 2280402"/>
                <a:gd name="connsiteX650" fmla="*/ 1893011 w 5420238"/>
                <a:gd name="connsiteY650" fmla="*/ 1273181 h 2280402"/>
                <a:gd name="connsiteX651" fmla="*/ 1835302 w 5420238"/>
                <a:gd name="connsiteY651" fmla="*/ 1323737 h 2280402"/>
                <a:gd name="connsiteX652" fmla="*/ 1803928 w 5420238"/>
                <a:gd name="connsiteY652" fmla="*/ 1346821 h 2280402"/>
                <a:gd name="connsiteX653" fmla="*/ 1765239 w 5420238"/>
                <a:gd name="connsiteY653" fmla="*/ 1367791 h 2280402"/>
                <a:gd name="connsiteX654" fmla="*/ 1755811 w 5420238"/>
                <a:gd name="connsiteY654" fmla="*/ 1370717 h 2280402"/>
                <a:gd name="connsiteX655" fmla="*/ 1734678 w 5420238"/>
                <a:gd name="connsiteY655" fmla="*/ 1389737 h 2280402"/>
                <a:gd name="connsiteX656" fmla="*/ 1727363 w 5420238"/>
                <a:gd name="connsiteY656" fmla="*/ 1390712 h 2280402"/>
                <a:gd name="connsiteX657" fmla="*/ 1704929 w 5420238"/>
                <a:gd name="connsiteY657" fmla="*/ 1381121 h 2280402"/>
                <a:gd name="connsiteX658" fmla="*/ 1699565 w 5420238"/>
                <a:gd name="connsiteY658" fmla="*/ 1373155 h 2280402"/>
                <a:gd name="connsiteX659" fmla="*/ 1692412 w 5420238"/>
                <a:gd name="connsiteY659" fmla="*/ 1368766 h 2280402"/>
                <a:gd name="connsiteX660" fmla="*/ 1683634 w 5420238"/>
                <a:gd name="connsiteY660" fmla="*/ 1373643 h 2280402"/>
                <a:gd name="connsiteX661" fmla="*/ 1697777 w 5420238"/>
                <a:gd name="connsiteY661" fmla="*/ 1416071 h 2280402"/>
                <a:gd name="connsiteX662" fmla="*/ 1680708 w 5420238"/>
                <a:gd name="connsiteY662" fmla="*/ 1452647 h 2280402"/>
                <a:gd name="connsiteX663" fmla="*/ 1671117 w 5420238"/>
                <a:gd name="connsiteY663" fmla="*/ 1454273 h 2280402"/>
                <a:gd name="connsiteX664" fmla="*/ 1643969 w 5420238"/>
                <a:gd name="connsiteY664" fmla="*/ 1435416 h 2280402"/>
                <a:gd name="connsiteX665" fmla="*/ 1643969 w 5420238"/>
                <a:gd name="connsiteY665" fmla="*/ 1435416 h 2280402"/>
                <a:gd name="connsiteX666" fmla="*/ 1853997 w 5420238"/>
                <a:gd name="connsiteY666" fmla="*/ 996179 h 2280402"/>
                <a:gd name="connsiteX667" fmla="*/ 1856760 w 5420238"/>
                <a:gd name="connsiteY667" fmla="*/ 999593 h 2280402"/>
                <a:gd name="connsiteX668" fmla="*/ 1873016 w 5420238"/>
                <a:gd name="connsiteY668" fmla="*/ 964967 h 2280402"/>
                <a:gd name="connsiteX669" fmla="*/ 1874317 w 5420238"/>
                <a:gd name="connsiteY669" fmla="*/ 961391 h 2280402"/>
                <a:gd name="connsiteX670" fmla="*/ 1869603 w 5420238"/>
                <a:gd name="connsiteY670" fmla="*/ 967731 h 2280402"/>
                <a:gd name="connsiteX671" fmla="*/ 1852371 w 5420238"/>
                <a:gd name="connsiteY671" fmla="*/ 994391 h 2280402"/>
                <a:gd name="connsiteX672" fmla="*/ 1854159 w 5420238"/>
                <a:gd name="connsiteY672" fmla="*/ 996179 h 2280402"/>
                <a:gd name="connsiteX673" fmla="*/ 1854159 w 5420238"/>
                <a:gd name="connsiteY673" fmla="*/ 996179 h 2280402"/>
                <a:gd name="connsiteX674" fmla="*/ 1042335 w 5420238"/>
                <a:gd name="connsiteY674" fmla="*/ 1445332 h 2280402"/>
                <a:gd name="connsiteX675" fmla="*/ 1036645 w 5420238"/>
                <a:gd name="connsiteY675" fmla="*/ 1390712 h 2280402"/>
                <a:gd name="connsiteX676" fmla="*/ 1034857 w 5420238"/>
                <a:gd name="connsiteY676" fmla="*/ 1376732 h 2280402"/>
                <a:gd name="connsiteX677" fmla="*/ 1032906 w 5420238"/>
                <a:gd name="connsiteY677" fmla="*/ 1356899 h 2280402"/>
                <a:gd name="connsiteX678" fmla="*/ 1029655 w 5420238"/>
                <a:gd name="connsiteY678" fmla="*/ 1314796 h 2280402"/>
                <a:gd name="connsiteX679" fmla="*/ 1026892 w 5420238"/>
                <a:gd name="connsiteY679" fmla="*/ 1271881 h 2280402"/>
                <a:gd name="connsiteX680" fmla="*/ 1023803 w 5420238"/>
                <a:gd name="connsiteY680" fmla="*/ 1241482 h 2280402"/>
                <a:gd name="connsiteX681" fmla="*/ 1015837 w 5420238"/>
                <a:gd name="connsiteY681" fmla="*/ 1152236 h 2280402"/>
                <a:gd name="connsiteX682" fmla="*/ 1013237 w 5420238"/>
                <a:gd name="connsiteY682" fmla="*/ 1110133 h 2280402"/>
                <a:gd name="connsiteX683" fmla="*/ 1011773 w 5420238"/>
                <a:gd name="connsiteY683" fmla="*/ 1062828 h 2280402"/>
                <a:gd name="connsiteX684" fmla="*/ 1012099 w 5420238"/>
                <a:gd name="connsiteY684" fmla="*/ 1016499 h 2280402"/>
                <a:gd name="connsiteX685" fmla="*/ 1013399 w 5420238"/>
                <a:gd name="connsiteY685" fmla="*/ 995203 h 2280402"/>
                <a:gd name="connsiteX686" fmla="*/ 1015187 w 5420238"/>
                <a:gd name="connsiteY686" fmla="*/ 970007 h 2280402"/>
                <a:gd name="connsiteX687" fmla="*/ 1025429 w 5420238"/>
                <a:gd name="connsiteY687" fmla="*/ 911322 h 2280402"/>
                <a:gd name="connsiteX688" fmla="*/ 1033882 w 5420238"/>
                <a:gd name="connsiteY688" fmla="*/ 885313 h 2280402"/>
                <a:gd name="connsiteX689" fmla="*/ 1045911 w 5420238"/>
                <a:gd name="connsiteY689" fmla="*/ 861091 h 2280402"/>
                <a:gd name="connsiteX690" fmla="*/ 1061517 w 5420238"/>
                <a:gd name="connsiteY690" fmla="*/ 841909 h 2280402"/>
                <a:gd name="connsiteX691" fmla="*/ 1082975 w 5420238"/>
                <a:gd name="connsiteY691" fmla="*/ 831343 h 2280402"/>
                <a:gd name="connsiteX692" fmla="*/ 1095167 w 5420238"/>
                <a:gd name="connsiteY692" fmla="*/ 830855 h 2280402"/>
                <a:gd name="connsiteX693" fmla="*/ 1106058 w 5420238"/>
                <a:gd name="connsiteY693" fmla="*/ 833619 h 2280402"/>
                <a:gd name="connsiteX694" fmla="*/ 1123290 w 5420238"/>
                <a:gd name="connsiteY694" fmla="*/ 848899 h 2280402"/>
                <a:gd name="connsiteX695" fmla="*/ 1131093 w 5420238"/>
                <a:gd name="connsiteY695" fmla="*/ 879623 h 2280402"/>
                <a:gd name="connsiteX696" fmla="*/ 1132718 w 5420238"/>
                <a:gd name="connsiteY696" fmla="*/ 924652 h 2280402"/>
                <a:gd name="connsiteX697" fmla="*/ 1129467 w 5420238"/>
                <a:gd name="connsiteY697" fmla="*/ 1012272 h 2280402"/>
                <a:gd name="connsiteX698" fmla="*/ 1119063 w 5420238"/>
                <a:gd name="connsiteY698" fmla="*/ 1161827 h 2280402"/>
                <a:gd name="connsiteX699" fmla="*/ 1133531 w 5420238"/>
                <a:gd name="connsiteY699" fmla="*/ 1133217 h 2280402"/>
                <a:gd name="connsiteX700" fmla="*/ 1156127 w 5420238"/>
                <a:gd name="connsiteY700" fmla="*/ 1092252 h 2280402"/>
                <a:gd name="connsiteX701" fmla="*/ 1180348 w 5420238"/>
                <a:gd name="connsiteY701" fmla="*/ 1050311 h 2280402"/>
                <a:gd name="connsiteX702" fmla="*/ 1223427 w 5420238"/>
                <a:gd name="connsiteY702" fmla="*/ 979598 h 2280402"/>
                <a:gd name="connsiteX703" fmla="*/ 1250249 w 5420238"/>
                <a:gd name="connsiteY703" fmla="*/ 940908 h 2280402"/>
                <a:gd name="connsiteX704" fmla="*/ 1262116 w 5420238"/>
                <a:gd name="connsiteY704" fmla="*/ 926766 h 2280402"/>
                <a:gd name="connsiteX705" fmla="*/ 1279998 w 5420238"/>
                <a:gd name="connsiteY705" fmla="*/ 911973 h 2280402"/>
                <a:gd name="connsiteX706" fmla="*/ 1296741 w 5420238"/>
                <a:gd name="connsiteY706" fmla="*/ 907909 h 2280402"/>
                <a:gd name="connsiteX707" fmla="*/ 1310721 w 5420238"/>
                <a:gd name="connsiteY707" fmla="*/ 890352 h 2280402"/>
                <a:gd name="connsiteX708" fmla="*/ 1348598 w 5420238"/>
                <a:gd name="connsiteY708" fmla="*/ 871170 h 2280402"/>
                <a:gd name="connsiteX709" fmla="*/ 1374282 w 5420238"/>
                <a:gd name="connsiteY709" fmla="*/ 887589 h 2280402"/>
                <a:gd name="connsiteX710" fmla="*/ 1378346 w 5420238"/>
                <a:gd name="connsiteY710" fmla="*/ 909697 h 2280402"/>
                <a:gd name="connsiteX711" fmla="*/ 1373632 w 5420238"/>
                <a:gd name="connsiteY711" fmla="*/ 926115 h 2280402"/>
                <a:gd name="connsiteX712" fmla="*/ 1364041 w 5420238"/>
                <a:gd name="connsiteY712" fmla="*/ 946923 h 2280402"/>
                <a:gd name="connsiteX713" fmla="*/ 1343071 w 5420238"/>
                <a:gd name="connsiteY713" fmla="*/ 983662 h 2280402"/>
                <a:gd name="connsiteX714" fmla="*/ 1306170 w 5420238"/>
                <a:gd name="connsiteY714" fmla="*/ 1043159 h 2280402"/>
                <a:gd name="connsiteX715" fmla="*/ 1306170 w 5420238"/>
                <a:gd name="connsiteY715" fmla="*/ 1043159 h 2280402"/>
                <a:gd name="connsiteX716" fmla="*/ 1288126 w 5420238"/>
                <a:gd name="connsiteY716" fmla="*/ 1083799 h 2280402"/>
                <a:gd name="connsiteX717" fmla="*/ 1266993 w 5420238"/>
                <a:gd name="connsiteY717" fmla="*/ 1127040 h 2280402"/>
                <a:gd name="connsiteX718" fmla="*/ 1227653 w 5420238"/>
                <a:gd name="connsiteY718" fmla="*/ 1201004 h 2280402"/>
                <a:gd name="connsiteX719" fmla="*/ 1180836 w 5420238"/>
                <a:gd name="connsiteY719" fmla="*/ 1280334 h 2280402"/>
                <a:gd name="connsiteX720" fmla="*/ 1159703 w 5420238"/>
                <a:gd name="connsiteY720" fmla="*/ 1312033 h 2280402"/>
                <a:gd name="connsiteX721" fmla="*/ 1147999 w 5420238"/>
                <a:gd name="connsiteY721" fmla="*/ 1328614 h 2280402"/>
                <a:gd name="connsiteX722" fmla="*/ 1128654 w 5420238"/>
                <a:gd name="connsiteY722" fmla="*/ 1349747 h 2280402"/>
                <a:gd name="connsiteX723" fmla="*/ 1113861 w 5420238"/>
                <a:gd name="connsiteY723" fmla="*/ 1355111 h 2280402"/>
                <a:gd name="connsiteX724" fmla="*/ 1113861 w 5420238"/>
                <a:gd name="connsiteY724" fmla="*/ 1361939 h 2280402"/>
                <a:gd name="connsiteX725" fmla="*/ 1108659 w 5420238"/>
                <a:gd name="connsiteY725" fmla="*/ 1411194 h 2280402"/>
                <a:gd name="connsiteX726" fmla="*/ 1096305 w 5420238"/>
                <a:gd name="connsiteY726" fmla="*/ 1424687 h 2280402"/>
                <a:gd name="connsiteX727" fmla="*/ 1094842 w 5420238"/>
                <a:gd name="connsiteY727" fmla="*/ 1437041 h 2280402"/>
                <a:gd name="connsiteX728" fmla="*/ 1072408 w 5420238"/>
                <a:gd name="connsiteY728" fmla="*/ 1457199 h 2280402"/>
                <a:gd name="connsiteX729" fmla="*/ 1066231 w 5420238"/>
                <a:gd name="connsiteY729" fmla="*/ 1458012 h 2280402"/>
                <a:gd name="connsiteX730" fmla="*/ 1042172 w 5420238"/>
                <a:gd name="connsiteY730" fmla="*/ 1445495 h 2280402"/>
                <a:gd name="connsiteX731" fmla="*/ 1042172 w 5420238"/>
                <a:gd name="connsiteY731" fmla="*/ 1445495 h 2280402"/>
                <a:gd name="connsiteX732" fmla="*/ 420868 w 5420238"/>
                <a:gd name="connsiteY732" fmla="*/ 951475 h 2280402"/>
                <a:gd name="connsiteX733" fmla="*/ 422006 w 5420238"/>
                <a:gd name="connsiteY733" fmla="*/ 984474 h 2280402"/>
                <a:gd name="connsiteX734" fmla="*/ 420705 w 5420238"/>
                <a:gd name="connsiteY734" fmla="*/ 1004307 h 2280402"/>
                <a:gd name="connsiteX735" fmla="*/ 419080 w 5420238"/>
                <a:gd name="connsiteY735" fmla="*/ 1024789 h 2280402"/>
                <a:gd name="connsiteX736" fmla="*/ 426883 w 5420238"/>
                <a:gd name="connsiteY736" fmla="*/ 990164 h 2280402"/>
                <a:gd name="connsiteX737" fmla="*/ 432735 w 5420238"/>
                <a:gd name="connsiteY737" fmla="*/ 954889 h 2280402"/>
                <a:gd name="connsiteX738" fmla="*/ 433873 w 5420238"/>
                <a:gd name="connsiteY738" fmla="*/ 934894 h 2280402"/>
                <a:gd name="connsiteX739" fmla="*/ 433548 w 5420238"/>
                <a:gd name="connsiteY739" fmla="*/ 929692 h 2280402"/>
                <a:gd name="connsiteX740" fmla="*/ 423956 w 5420238"/>
                <a:gd name="connsiteY740" fmla="*/ 944809 h 2280402"/>
                <a:gd name="connsiteX741" fmla="*/ 420705 w 5420238"/>
                <a:gd name="connsiteY741" fmla="*/ 951312 h 2280402"/>
                <a:gd name="connsiteX742" fmla="*/ 420705 w 5420238"/>
                <a:gd name="connsiteY742" fmla="*/ 951800 h 228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5420238" h="2280402">
                  <a:moveTo>
                    <a:pt x="329347" y="1390224"/>
                  </a:moveTo>
                  <a:cubicBezTo>
                    <a:pt x="323494" y="1384697"/>
                    <a:pt x="318455" y="1378682"/>
                    <a:pt x="313741" y="1372180"/>
                  </a:cubicBezTo>
                  <a:cubicBezTo>
                    <a:pt x="305288" y="1360801"/>
                    <a:pt x="298298" y="1348446"/>
                    <a:pt x="291308" y="1336254"/>
                  </a:cubicBezTo>
                  <a:cubicBezTo>
                    <a:pt x="277165" y="1311708"/>
                    <a:pt x="265135" y="1285861"/>
                    <a:pt x="252781" y="1260339"/>
                  </a:cubicBezTo>
                  <a:cubicBezTo>
                    <a:pt x="239776" y="1233354"/>
                    <a:pt x="227421" y="1206206"/>
                    <a:pt x="215067" y="1178896"/>
                  </a:cubicBezTo>
                  <a:cubicBezTo>
                    <a:pt x="208890" y="1165241"/>
                    <a:pt x="203037" y="1151586"/>
                    <a:pt x="197348" y="1137769"/>
                  </a:cubicBezTo>
                  <a:cubicBezTo>
                    <a:pt x="192146" y="1125251"/>
                    <a:pt x="186944" y="1112734"/>
                    <a:pt x="182555" y="1100055"/>
                  </a:cubicBezTo>
                  <a:cubicBezTo>
                    <a:pt x="179141" y="1090301"/>
                    <a:pt x="175890" y="1080710"/>
                    <a:pt x="172964" y="1070794"/>
                  </a:cubicBezTo>
                  <a:cubicBezTo>
                    <a:pt x="170688" y="1062828"/>
                    <a:pt x="169062" y="1055025"/>
                    <a:pt x="168087" y="1046735"/>
                  </a:cubicBezTo>
                  <a:cubicBezTo>
                    <a:pt x="167112" y="1038281"/>
                    <a:pt x="168575" y="1029991"/>
                    <a:pt x="170525" y="1021863"/>
                  </a:cubicBezTo>
                  <a:cubicBezTo>
                    <a:pt x="174264" y="1007558"/>
                    <a:pt x="187757" y="995529"/>
                    <a:pt x="202712" y="994228"/>
                  </a:cubicBezTo>
                  <a:cubicBezTo>
                    <a:pt x="220106" y="992765"/>
                    <a:pt x="235549" y="1003331"/>
                    <a:pt x="247091" y="1015361"/>
                  </a:cubicBezTo>
                  <a:cubicBezTo>
                    <a:pt x="253431" y="1021863"/>
                    <a:pt x="258633" y="1030153"/>
                    <a:pt x="263347" y="1037794"/>
                  </a:cubicBezTo>
                  <a:cubicBezTo>
                    <a:pt x="267411" y="1044297"/>
                    <a:pt x="271313" y="1050961"/>
                    <a:pt x="274726" y="1057789"/>
                  </a:cubicBezTo>
                  <a:cubicBezTo>
                    <a:pt x="281066" y="1070144"/>
                    <a:pt x="287081" y="1082498"/>
                    <a:pt x="292771" y="1095178"/>
                  </a:cubicBezTo>
                  <a:cubicBezTo>
                    <a:pt x="302362" y="1115985"/>
                    <a:pt x="311628" y="1137118"/>
                    <a:pt x="320568" y="1158251"/>
                  </a:cubicBezTo>
                  <a:cubicBezTo>
                    <a:pt x="322031" y="1143133"/>
                    <a:pt x="323820" y="1128015"/>
                    <a:pt x="325445" y="1112897"/>
                  </a:cubicBezTo>
                  <a:cubicBezTo>
                    <a:pt x="327233" y="1096316"/>
                    <a:pt x="329347" y="1079735"/>
                    <a:pt x="331460" y="1063153"/>
                  </a:cubicBezTo>
                  <a:cubicBezTo>
                    <a:pt x="333085" y="1050311"/>
                    <a:pt x="334874" y="1037306"/>
                    <a:pt x="337312" y="1024464"/>
                  </a:cubicBezTo>
                  <a:cubicBezTo>
                    <a:pt x="341701" y="1001705"/>
                    <a:pt x="346090" y="979110"/>
                    <a:pt x="353243" y="957001"/>
                  </a:cubicBezTo>
                  <a:cubicBezTo>
                    <a:pt x="358607" y="940583"/>
                    <a:pt x="365923" y="925303"/>
                    <a:pt x="374538" y="910347"/>
                  </a:cubicBezTo>
                  <a:cubicBezTo>
                    <a:pt x="383316" y="895066"/>
                    <a:pt x="395183" y="878648"/>
                    <a:pt x="410952" y="870032"/>
                  </a:cubicBezTo>
                  <a:cubicBezTo>
                    <a:pt x="417942" y="866131"/>
                    <a:pt x="425257" y="863042"/>
                    <a:pt x="433222" y="862392"/>
                  </a:cubicBezTo>
                  <a:cubicBezTo>
                    <a:pt x="440050" y="861904"/>
                    <a:pt x="446715" y="863367"/>
                    <a:pt x="453055" y="865318"/>
                  </a:cubicBezTo>
                  <a:cubicBezTo>
                    <a:pt x="468010" y="869870"/>
                    <a:pt x="481665" y="881737"/>
                    <a:pt x="487030" y="896529"/>
                  </a:cubicBezTo>
                  <a:cubicBezTo>
                    <a:pt x="495158" y="918963"/>
                    <a:pt x="494508" y="943347"/>
                    <a:pt x="491419" y="966593"/>
                  </a:cubicBezTo>
                  <a:cubicBezTo>
                    <a:pt x="487517" y="995366"/>
                    <a:pt x="481178" y="1023651"/>
                    <a:pt x="473862" y="1051774"/>
                  </a:cubicBezTo>
                  <a:cubicBezTo>
                    <a:pt x="458907" y="1108833"/>
                    <a:pt x="440538" y="1164916"/>
                    <a:pt x="420868" y="1220674"/>
                  </a:cubicBezTo>
                  <a:cubicBezTo>
                    <a:pt x="414203" y="1239369"/>
                    <a:pt x="407538" y="1258063"/>
                    <a:pt x="401036" y="1276757"/>
                  </a:cubicBezTo>
                  <a:cubicBezTo>
                    <a:pt x="394208" y="1296265"/>
                    <a:pt x="387055" y="1315934"/>
                    <a:pt x="381853" y="1335929"/>
                  </a:cubicBezTo>
                  <a:cubicBezTo>
                    <a:pt x="381203" y="1339018"/>
                    <a:pt x="380553" y="1342106"/>
                    <a:pt x="379740" y="1345195"/>
                  </a:cubicBezTo>
                  <a:cubicBezTo>
                    <a:pt x="379415" y="1346658"/>
                    <a:pt x="378765" y="1347959"/>
                    <a:pt x="378115" y="1349259"/>
                  </a:cubicBezTo>
                  <a:cubicBezTo>
                    <a:pt x="377789" y="1349909"/>
                    <a:pt x="377464" y="1350560"/>
                    <a:pt x="377139" y="1351210"/>
                  </a:cubicBezTo>
                  <a:cubicBezTo>
                    <a:pt x="381853" y="1356899"/>
                    <a:pt x="384454" y="1364540"/>
                    <a:pt x="384129" y="1372017"/>
                  </a:cubicBezTo>
                  <a:cubicBezTo>
                    <a:pt x="383479" y="1385022"/>
                    <a:pt x="373563" y="1397539"/>
                    <a:pt x="360558" y="1399815"/>
                  </a:cubicBezTo>
                  <a:cubicBezTo>
                    <a:pt x="358282" y="1400140"/>
                    <a:pt x="356169" y="1400465"/>
                    <a:pt x="353893" y="1400465"/>
                  </a:cubicBezTo>
                  <a:cubicBezTo>
                    <a:pt x="344790" y="1400465"/>
                    <a:pt x="336337" y="1397052"/>
                    <a:pt x="329347" y="1390712"/>
                  </a:cubicBezTo>
                  <a:lnTo>
                    <a:pt x="329347" y="1390712"/>
                  </a:lnTo>
                  <a:close/>
                  <a:moveTo>
                    <a:pt x="152644" y="623429"/>
                  </a:moveTo>
                  <a:lnTo>
                    <a:pt x="151506" y="620990"/>
                  </a:lnTo>
                  <a:cubicBezTo>
                    <a:pt x="139802" y="594818"/>
                    <a:pt x="128260" y="568646"/>
                    <a:pt x="117043" y="542149"/>
                  </a:cubicBezTo>
                  <a:cubicBezTo>
                    <a:pt x="105339" y="514351"/>
                    <a:pt x="94447" y="486391"/>
                    <a:pt x="83881" y="458268"/>
                  </a:cubicBezTo>
                  <a:cubicBezTo>
                    <a:pt x="79167" y="445588"/>
                    <a:pt x="74615" y="432583"/>
                    <a:pt x="70714" y="419578"/>
                  </a:cubicBezTo>
                  <a:cubicBezTo>
                    <a:pt x="66162" y="404135"/>
                    <a:pt x="61448" y="388855"/>
                    <a:pt x="58522" y="372924"/>
                  </a:cubicBezTo>
                  <a:cubicBezTo>
                    <a:pt x="55433" y="356343"/>
                    <a:pt x="53482" y="339436"/>
                    <a:pt x="55433" y="322693"/>
                  </a:cubicBezTo>
                  <a:cubicBezTo>
                    <a:pt x="56246" y="314727"/>
                    <a:pt x="58847" y="307575"/>
                    <a:pt x="62423" y="300422"/>
                  </a:cubicBezTo>
                  <a:cubicBezTo>
                    <a:pt x="65999" y="293106"/>
                    <a:pt x="72014" y="287255"/>
                    <a:pt x="78029" y="282053"/>
                  </a:cubicBezTo>
                  <a:cubicBezTo>
                    <a:pt x="88920" y="272462"/>
                    <a:pt x="105827" y="269048"/>
                    <a:pt x="119319" y="274087"/>
                  </a:cubicBezTo>
                  <a:cubicBezTo>
                    <a:pt x="134275" y="279777"/>
                    <a:pt x="145004" y="292619"/>
                    <a:pt x="152969" y="306274"/>
                  </a:cubicBezTo>
                  <a:cubicBezTo>
                    <a:pt x="167924" y="331796"/>
                    <a:pt x="180604" y="358618"/>
                    <a:pt x="193284" y="385278"/>
                  </a:cubicBezTo>
                  <a:cubicBezTo>
                    <a:pt x="205964" y="412101"/>
                    <a:pt x="217830" y="439248"/>
                    <a:pt x="228884" y="466721"/>
                  </a:cubicBezTo>
                  <a:cubicBezTo>
                    <a:pt x="245953" y="509312"/>
                    <a:pt x="260746" y="552715"/>
                    <a:pt x="273426" y="596769"/>
                  </a:cubicBezTo>
                  <a:cubicBezTo>
                    <a:pt x="279928" y="619202"/>
                    <a:pt x="285943" y="641798"/>
                    <a:pt x="291958" y="664393"/>
                  </a:cubicBezTo>
                  <a:cubicBezTo>
                    <a:pt x="294721" y="674798"/>
                    <a:pt x="297322" y="685364"/>
                    <a:pt x="300086" y="695768"/>
                  </a:cubicBezTo>
                  <a:cubicBezTo>
                    <a:pt x="303174" y="707797"/>
                    <a:pt x="305938" y="719989"/>
                    <a:pt x="309677" y="731856"/>
                  </a:cubicBezTo>
                  <a:lnTo>
                    <a:pt x="310327" y="733481"/>
                  </a:lnTo>
                  <a:cubicBezTo>
                    <a:pt x="314066" y="740634"/>
                    <a:pt x="315041" y="749088"/>
                    <a:pt x="311628" y="757053"/>
                  </a:cubicBezTo>
                  <a:cubicBezTo>
                    <a:pt x="308214" y="765181"/>
                    <a:pt x="301386" y="771846"/>
                    <a:pt x="292771" y="774121"/>
                  </a:cubicBezTo>
                  <a:cubicBezTo>
                    <a:pt x="285943" y="775910"/>
                    <a:pt x="278140" y="775422"/>
                    <a:pt x="271638" y="772334"/>
                  </a:cubicBezTo>
                  <a:cubicBezTo>
                    <a:pt x="266111" y="777861"/>
                    <a:pt x="258308" y="781112"/>
                    <a:pt x="250342" y="781274"/>
                  </a:cubicBezTo>
                  <a:cubicBezTo>
                    <a:pt x="249367" y="784851"/>
                    <a:pt x="247741" y="788427"/>
                    <a:pt x="245466" y="791678"/>
                  </a:cubicBezTo>
                  <a:cubicBezTo>
                    <a:pt x="235712" y="805008"/>
                    <a:pt x="216042" y="808259"/>
                    <a:pt x="202712" y="798343"/>
                  </a:cubicBezTo>
                  <a:cubicBezTo>
                    <a:pt x="202062" y="797856"/>
                    <a:pt x="201249" y="797205"/>
                    <a:pt x="200599" y="796718"/>
                  </a:cubicBezTo>
                  <a:cubicBezTo>
                    <a:pt x="197023" y="799481"/>
                    <a:pt x="193121" y="801594"/>
                    <a:pt x="188570" y="802895"/>
                  </a:cubicBezTo>
                  <a:cubicBezTo>
                    <a:pt x="185156" y="803870"/>
                    <a:pt x="181580" y="804358"/>
                    <a:pt x="178328" y="804358"/>
                  </a:cubicBezTo>
                  <a:cubicBezTo>
                    <a:pt x="158496" y="804358"/>
                    <a:pt x="140777" y="788265"/>
                    <a:pt x="126472" y="775910"/>
                  </a:cubicBezTo>
                  <a:cubicBezTo>
                    <a:pt x="105339" y="757541"/>
                    <a:pt x="85019" y="738196"/>
                    <a:pt x="65187" y="718364"/>
                  </a:cubicBezTo>
                  <a:cubicBezTo>
                    <a:pt x="50231" y="703571"/>
                    <a:pt x="35601" y="688453"/>
                    <a:pt x="21620" y="672847"/>
                  </a:cubicBezTo>
                  <a:cubicBezTo>
                    <a:pt x="16419" y="669596"/>
                    <a:pt x="11217" y="666345"/>
                    <a:pt x="6177" y="662931"/>
                  </a:cubicBezTo>
                  <a:cubicBezTo>
                    <a:pt x="3901" y="661305"/>
                    <a:pt x="1951" y="659354"/>
                    <a:pt x="163" y="657241"/>
                  </a:cubicBezTo>
                  <a:lnTo>
                    <a:pt x="163" y="542473"/>
                  </a:lnTo>
                  <a:cubicBezTo>
                    <a:pt x="21295" y="542473"/>
                    <a:pt x="40152" y="554503"/>
                    <a:pt x="58196" y="564419"/>
                  </a:cubicBezTo>
                  <a:cubicBezTo>
                    <a:pt x="70388" y="571084"/>
                    <a:pt x="82418" y="577912"/>
                    <a:pt x="94447" y="584902"/>
                  </a:cubicBezTo>
                  <a:cubicBezTo>
                    <a:pt x="107127" y="592380"/>
                    <a:pt x="119644" y="600183"/>
                    <a:pt x="131999" y="608473"/>
                  </a:cubicBezTo>
                  <a:cubicBezTo>
                    <a:pt x="139151" y="613187"/>
                    <a:pt x="145979" y="618227"/>
                    <a:pt x="152644" y="623429"/>
                  </a:cubicBezTo>
                  <a:lnTo>
                    <a:pt x="152644" y="623429"/>
                  </a:lnTo>
                  <a:close/>
                  <a:moveTo>
                    <a:pt x="604073" y="739497"/>
                  </a:moveTo>
                  <a:cubicBezTo>
                    <a:pt x="603098" y="738846"/>
                    <a:pt x="602122" y="738033"/>
                    <a:pt x="601147" y="737058"/>
                  </a:cubicBezTo>
                  <a:cubicBezTo>
                    <a:pt x="599684" y="737221"/>
                    <a:pt x="598058" y="737383"/>
                    <a:pt x="596595" y="737383"/>
                  </a:cubicBezTo>
                  <a:cubicBezTo>
                    <a:pt x="590906" y="737383"/>
                    <a:pt x="585216" y="735920"/>
                    <a:pt x="580177" y="733157"/>
                  </a:cubicBezTo>
                  <a:cubicBezTo>
                    <a:pt x="574162" y="729905"/>
                    <a:pt x="568960" y="724053"/>
                    <a:pt x="566197" y="717713"/>
                  </a:cubicBezTo>
                  <a:cubicBezTo>
                    <a:pt x="564571" y="714137"/>
                    <a:pt x="563596" y="710398"/>
                    <a:pt x="563108" y="706659"/>
                  </a:cubicBezTo>
                  <a:cubicBezTo>
                    <a:pt x="560832" y="699994"/>
                    <a:pt x="560507" y="692679"/>
                    <a:pt x="563108" y="686014"/>
                  </a:cubicBezTo>
                  <a:cubicBezTo>
                    <a:pt x="563758" y="678699"/>
                    <a:pt x="565384" y="671546"/>
                    <a:pt x="566847" y="664393"/>
                  </a:cubicBezTo>
                  <a:cubicBezTo>
                    <a:pt x="568472" y="655941"/>
                    <a:pt x="571073" y="647650"/>
                    <a:pt x="573837" y="639522"/>
                  </a:cubicBezTo>
                  <a:cubicBezTo>
                    <a:pt x="576113" y="632857"/>
                    <a:pt x="578226" y="626030"/>
                    <a:pt x="580664" y="619527"/>
                  </a:cubicBezTo>
                  <a:cubicBezTo>
                    <a:pt x="591231" y="591892"/>
                    <a:pt x="602285" y="564582"/>
                    <a:pt x="615290" y="538085"/>
                  </a:cubicBezTo>
                  <a:cubicBezTo>
                    <a:pt x="641462" y="484602"/>
                    <a:pt x="671861" y="433233"/>
                    <a:pt x="705023" y="383977"/>
                  </a:cubicBezTo>
                  <a:cubicBezTo>
                    <a:pt x="718515" y="363983"/>
                    <a:pt x="736397" y="337973"/>
                    <a:pt x="763219" y="337648"/>
                  </a:cubicBezTo>
                  <a:cubicBezTo>
                    <a:pt x="770372" y="337648"/>
                    <a:pt x="777850" y="339436"/>
                    <a:pt x="783539" y="343663"/>
                  </a:cubicBezTo>
                  <a:cubicBezTo>
                    <a:pt x="789554" y="348052"/>
                    <a:pt x="793293" y="353742"/>
                    <a:pt x="796544" y="360244"/>
                  </a:cubicBezTo>
                  <a:cubicBezTo>
                    <a:pt x="799795" y="366746"/>
                    <a:pt x="800120" y="375037"/>
                    <a:pt x="799958" y="382190"/>
                  </a:cubicBezTo>
                  <a:cubicBezTo>
                    <a:pt x="799795" y="392431"/>
                    <a:pt x="797682" y="402672"/>
                    <a:pt x="795569" y="412751"/>
                  </a:cubicBezTo>
                  <a:cubicBezTo>
                    <a:pt x="789066" y="443962"/>
                    <a:pt x="777037" y="473873"/>
                    <a:pt x="765007" y="503297"/>
                  </a:cubicBezTo>
                  <a:cubicBezTo>
                    <a:pt x="754278" y="529469"/>
                    <a:pt x="742086" y="555153"/>
                    <a:pt x="730057" y="580675"/>
                  </a:cubicBezTo>
                  <a:cubicBezTo>
                    <a:pt x="718028" y="606197"/>
                    <a:pt x="705673" y="631557"/>
                    <a:pt x="692668" y="656591"/>
                  </a:cubicBezTo>
                  <a:cubicBezTo>
                    <a:pt x="685516" y="670409"/>
                    <a:pt x="678200" y="684226"/>
                    <a:pt x="670723" y="697719"/>
                  </a:cubicBezTo>
                  <a:cubicBezTo>
                    <a:pt x="666984" y="704546"/>
                    <a:pt x="663082" y="711211"/>
                    <a:pt x="659181" y="717713"/>
                  </a:cubicBezTo>
                  <a:cubicBezTo>
                    <a:pt x="651541" y="730393"/>
                    <a:pt x="642437" y="743235"/>
                    <a:pt x="626344" y="744698"/>
                  </a:cubicBezTo>
                  <a:cubicBezTo>
                    <a:pt x="625043" y="744698"/>
                    <a:pt x="623743" y="744861"/>
                    <a:pt x="622442" y="744861"/>
                  </a:cubicBezTo>
                  <a:cubicBezTo>
                    <a:pt x="615615" y="744861"/>
                    <a:pt x="609112" y="743235"/>
                    <a:pt x="603423" y="739009"/>
                  </a:cubicBezTo>
                  <a:lnTo>
                    <a:pt x="603423" y="739009"/>
                  </a:lnTo>
                  <a:close/>
                  <a:moveTo>
                    <a:pt x="2235037" y="516789"/>
                  </a:moveTo>
                  <a:cubicBezTo>
                    <a:pt x="2220570" y="511100"/>
                    <a:pt x="2212442" y="493705"/>
                    <a:pt x="2218619" y="479075"/>
                  </a:cubicBezTo>
                  <a:cubicBezTo>
                    <a:pt x="2221220" y="473061"/>
                    <a:pt x="2223821" y="467046"/>
                    <a:pt x="2226422" y="461031"/>
                  </a:cubicBezTo>
                  <a:lnTo>
                    <a:pt x="2226422" y="461031"/>
                  </a:lnTo>
                  <a:lnTo>
                    <a:pt x="2225447" y="460706"/>
                  </a:lnTo>
                  <a:cubicBezTo>
                    <a:pt x="2222033" y="459568"/>
                    <a:pt x="2218944" y="457943"/>
                    <a:pt x="2215856" y="455992"/>
                  </a:cubicBezTo>
                  <a:cubicBezTo>
                    <a:pt x="2210166" y="452253"/>
                    <a:pt x="2206915" y="446076"/>
                    <a:pt x="2203989" y="440224"/>
                  </a:cubicBezTo>
                  <a:cubicBezTo>
                    <a:pt x="2202525" y="437460"/>
                    <a:pt x="2201550" y="434371"/>
                    <a:pt x="2200737" y="431282"/>
                  </a:cubicBezTo>
                  <a:cubicBezTo>
                    <a:pt x="2197811" y="429982"/>
                    <a:pt x="2194885" y="428357"/>
                    <a:pt x="2192122" y="426243"/>
                  </a:cubicBezTo>
                  <a:cubicBezTo>
                    <a:pt x="2187733" y="422830"/>
                    <a:pt x="2184156" y="418603"/>
                    <a:pt x="2180255" y="414539"/>
                  </a:cubicBezTo>
                  <a:cubicBezTo>
                    <a:pt x="2172777" y="406411"/>
                    <a:pt x="2166925" y="396820"/>
                    <a:pt x="2161885" y="387066"/>
                  </a:cubicBezTo>
                  <a:cubicBezTo>
                    <a:pt x="2155221" y="374549"/>
                    <a:pt x="2149043" y="361707"/>
                    <a:pt x="2143191" y="348702"/>
                  </a:cubicBezTo>
                  <a:cubicBezTo>
                    <a:pt x="2131162" y="322205"/>
                    <a:pt x="2119457" y="295220"/>
                    <a:pt x="2110029" y="267585"/>
                  </a:cubicBezTo>
                  <a:cubicBezTo>
                    <a:pt x="2100601" y="240112"/>
                    <a:pt x="2092960" y="212314"/>
                    <a:pt x="2088083" y="183541"/>
                  </a:cubicBezTo>
                  <a:cubicBezTo>
                    <a:pt x="2086133" y="172000"/>
                    <a:pt x="2084182" y="160457"/>
                    <a:pt x="2083206" y="148591"/>
                  </a:cubicBezTo>
                  <a:cubicBezTo>
                    <a:pt x="2081906" y="130059"/>
                    <a:pt x="2082394" y="110064"/>
                    <a:pt x="2094586" y="95109"/>
                  </a:cubicBezTo>
                  <a:cubicBezTo>
                    <a:pt x="2104339" y="83079"/>
                    <a:pt x="2119945" y="77714"/>
                    <a:pt x="2135226" y="81454"/>
                  </a:cubicBezTo>
                  <a:cubicBezTo>
                    <a:pt x="2148393" y="84867"/>
                    <a:pt x="2157984" y="95109"/>
                    <a:pt x="2166925" y="104700"/>
                  </a:cubicBezTo>
                  <a:cubicBezTo>
                    <a:pt x="2171152" y="109414"/>
                    <a:pt x="2174728" y="114778"/>
                    <a:pt x="2178141" y="120143"/>
                  </a:cubicBezTo>
                  <a:cubicBezTo>
                    <a:pt x="2182043" y="126158"/>
                    <a:pt x="2185619" y="132172"/>
                    <a:pt x="2189196" y="138187"/>
                  </a:cubicBezTo>
                  <a:cubicBezTo>
                    <a:pt x="2195861" y="149891"/>
                    <a:pt x="2202038" y="161921"/>
                    <a:pt x="2207728" y="174113"/>
                  </a:cubicBezTo>
                  <a:cubicBezTo>
                    <a:pt x="2208703" y="176064"/>
                    <a:pt x="2209516" y="178014"/>
                    <a:pt x="2210491" y="179965"/>
                  </a:cubicBezTo>
                  <a:cubicBezTo>
                    <a:pt x="2214880" y="152817"/>
                    <a:pt x="2220082" y="125670"/>
                    <a:pt x="2226097" y="98685"/>
                  </a:cubicBezTo>
                  <a:cubicBezTo>
                    <a:pt x="2229185" y="85030"/>
                    <a:pt x="2232274" y="71375"/>
                    <a:pt x="2236013" y="58045"/>
                  </a:cubicBezTo>
                  <a:cubicBezTo>
                    <a:pt x="2237964" y="51055"/>
                    <a:pt x="2240240" y="44065"/>
                    <a:pt x="2242515" y="37237"/>
                  </a:cubicBezTo>
                  <a:cubicBezTo>
                    <a:pt x="2246417" y="25533"/>
                    <a:pt x="2252757" y="12041"/>
                    <a:pt x="2263648" y="5213"/>
                  </a:cubicBezTo>
                  <a:cubicBezTo>
                    <a:pt x="2276328" y="-2590"/>
                    <a:pt x="2292584" y="-1777"/>
                    <a:pt x="2303638" y="8626"/>
                  </a:cubicBezTo>
                  <a:cubicBezTo>
                    <a:pt x="2313717" y="18217"/>
                    <a:pt x="2317618" y="31710"/>
                    <a:pt x="2321194" y="44715"/>
                  </a:cubicBezTo>
                  <a:cubicBezTo>
                    <a:pt x="2325096" y="58857"/>
                    <a:pt x="2326884" y="73488"/>
                    <a:pt x="2328509" y="88119"/>
                  </a:cubicBezTo>
                  <a:cubicBezTo>
                    <a:pt x="2330135" y="102586"/>
                    <a:pt x="2330298" y="117705"/>
                    <a:pt x="2330135" y="132335"/>
                  </a:cubicBezTo>
                  <a:cubicBezTo>
                    <a:pt x="2330135" y="148103"/>
                    <a:pt x="2329648" y="163709"/>
                    <a:pt x="2329160" y="179314"/>
                  </a:cubicBezTo>
                  <a:cubicBezTo>
                    <a:pt x="2328835" y="190694"/>
                    <a:pt x="2328185" y="201911"/>
                    <a:pt x="2327534" y="213289"/>
                  </a:cubicBezTo>
                  <a:cubicBezTo>
                    <a:pt x="2329973" y="209713"/>
                    <a:pt x="2332411" y="206300"/>
                    <a:pt x="2335012" y="202723"/>
                  </a:cubicBezTo>
                  <a:cubicBezTo>
                    <a:pt x="2351593" y="179640"/>
                    <a:pt x="2368662" y="156881"/>
                    <a:pt x="2386544" y="134610"/>
                  </a:cubicBezTo>
                  <a:cubicBezTo>
                    <a:pt x="2401987" y="115429"/>
                    <a:pt x="2418893" y="94946"/>
                    <a:pt x="2443440" y="87956"/>
                  </a:cubicBezTo>
                  <a:cubicBezTo>
                    <a:pt x="2456444" y="84217"/>
                    <a:pt x="2472538" y="87793"/>
                    <a:pt x="2482454" y="97059"/>
                  </a:cubicBezTo>
                  <a:cubicBezTo>
                    <a:pt x="2494321" y="108439"/>
                    <a:pt x="2496922" y="125670"/>
                    <a:pt x="2494321" y="141113"/>
                  </a:cubicBezTo>
                  <a:cubicBezTo>
                    <a:pt x="2489769" y="167448"/>
                    <a:pt x="2475952" y="191669"/>
                    <a:pt x="2461971" y="214103"/>
                  </a:cubicBezTo>
                  <a:cubicBezTo>
                    <a:pt x="2453843" y="227270"/>
                    <a:pt x="2445390" y="240112"/>
                    <a:pt x="2436775" y="252954"/>
                  </a:cubicBezTo>
                  <a:cubicBezTo>
                    <a:pt x="2422307" y="274412"/>
                    <a:pt x="2407189" y="295545"/>
                    <a:pt x="2392071" y="316515"/>
                  </a:cubicBezTo>
                  <a:cubicBezTo>
                    <a:pt x="2376465" y="338136"/>
                    <a:pt x="2361021" y="359756"/>
                    <a:pt x="2345091" y="381052"/>
                  </a:cubicBezTo>
                  <a:cubicBezTo>
                    <a:pt x="2337125" y="391943"/>
                    <a:pt x="2329160" y="402834"/>
                    <a:pt x="2320544" y="413239"/>
                  </a:cubicBezTo>
                  <a:cubicBezTo>
                    <a:pt x="2315505" y="419416"/>
                    <a:pt x="2310140" y="426569"/>
                    <a:pt x="2303963" y="432421"/>
                  </a:cubicBezTo>
                  <a:cubicBezTo>
                    <a:pt x="2298924" y="442987"/>
                    <a:pt x="2293884" y="453391"/>
                    <a:pt x="2288845" y="463957"/>
                  </a:cubicBezTo>
                  <a:cubicBezTo>
                    <a:pt x="2283318" y="475824"/>
                    <a:pt x="2277953" y="487691"/>
                    <a:pt x="2272752" y="499883"/>
                  </a:cubicBezTo>
                  <a:cubicBezTo>
                    <a:pt x="2268037" y="511100"/>
                    <a:pt x="2257146" y="518252"/>
                    <a:pt x="2245441" y="518252"/>
                  </a:cubicBezTo>
                  <a:cubicBezTo>
                    <a:pt x="2242028" y="518252"/>
                    <a:pt x="2238451" y="517602"/>
                    <a:pt x="2235037" y="516302"/>
                  </a:cubicBezTo>
                  <a:lnTo>
                    <a:pt x="2235037" y="516302"/>
                  </a:lnTo>
                  <a:close/>
                  <a:moveTo>
                    <a:pt x="2157659" y="210851"/>
                  </a:moveTo>
                  <a:cubicBezTo>
                    <a:pt x="2156684" y="208576"/>
                    <a:pt x="2155708" y="206300"/>
                    <a:pt x="2154733" y="204024"/>
                  </a:cubicBezTo>
                  <a:cubicBezTo>
                    <a:pt x="2155221" y="206137"/>
                    <a:pt x="2155871" y="208413"/>
                    <a:pt x="2156521" y="210526"/>
                  </a:cubicBezTo>
                  <a:cubicBezTo>
                    <a:pt x="2157009" y="210526"/>
                    <a:pt x="2157334" y="210689"/>
                    <a:pt x="2157821" y="210851"/>
                  </a:cubicBezTo>
                  <a:lnTo>
                    <a:pt x="2157821" y="210851"/>
                  </a:lnTo>
                  <a:close/>
                  <a:moveTo>
                    <a:pt x="2649565" y="1188650"/>
                  </a:moveTo>
                  <a:cubicBezTo>
                    <a:pt x="2641113" y="1184748"/>
                    <a:pt x="2634610" y="1179384"/>
                    <a:pt x="2628433" y="1172556"/>
                  </a:cubicBezTo>
                  <a:cubicBezTo>
                    <a:pt x="2624044" y="1167842"/>
                    <a:pt x="2620142" y="1162803"/>
                    <a:pt x="2616403" y="1157601"/>
                  </a:cubicBezTo>
                  <a:cubicBezTo>
                    <a:pt x="2608275" y="1146222"/>
                    <a:pt x="2600797" y="1134517"/>
                    <a:pt x="2593482" y="1122650"/>
                  </a:cubicBezTo>
                  <a:cubicBezTo>
                    <a:pt x="2579340" y="1099567"/>
                    <a:pt x="2566172" y="1075833"/>
                    <a:pt x="2553168" y="1052099"/>
                  </a:cubicBezTo>
                  <a:cubicBezTo>
                    <a:pt x="2539025" y="1026252"/>
                    <a:pt x="2524882" y="1000405"/>
                    <a:pt x="2512202" y="973745"/>
                  </a:cubicBezTo>
                  <a:cubicBezTo>
                    <a:pt x="2506025" y="960903"/>
                    <a:pt x="2499523" y="948061"/>
                    <a:pt x="2494321" y="934731"/>
                  </a:cubicBezTo>
                  <a:cubicBezTo>
                    <a:pt x="2491720" y="927904"/>
                    <a:pt x="2488956" y="921076"/>
                    <a:pt x="2486355" y="914249"/>
                  </a:cubicBezTo>
                  <a:cubicBezTo>
                    <a:pt x="2479528" y="896529"/>
                    <a:pt x="2475301" y="877998"/>
                    <a:pt x="2473025" y="859141"/>
                  </a:cubicBezTo>
                  <a:cubicBezTo>
                    <a:pt x="2471237" y="843535"/>
                    <a:pt x="2471075" y="828254"/>
                    <a:pt x="2474163" y="812811"/>
                  </a:cubicBezTo>
                  <a:cubicBezTo>
                    <a:pt x="2476927" y="798505"/>
                    <a:pt x="2487331" y="783875"/>
                    <a:pt x="2500823" y="777861"/>
                  </a:cubicBezTo>
                  <a:cubicBezTo>
                    <a:pt x="2513340" y="772334"/>
                    <a:pt x="2529271" y="772984"/>
                    <a:pt x="2541138" y="779974"/>
                  </a:cubicBezTo>
                  <a:cubicBezTo>
                    <a:pt x="2553655" y="787452"/>
                    <a:pt x="2562596" y="797856"/>
                    <a:pt x="2570399" y="809885"/>
                  </a:cubicBezTo>
                  <a:cubicBezTo>
                    <a:pt x="2574951" y="816713"/>
                    <a:pt x="2578364" y="824353"/>
                    <a:pt x="2582266" y="831668"/>
                  </a:cubicBezTo>
                  <a:cubicBezTo>
                    <a:pt x="2585192" y="837520"/>
                    <a:pt x="2587955" y="843372"/>
                    <a:pt x="2590719" y="849387"/>
                  </a:cubicBezTo>
                  <a:cubicBezTo>
                    <a:pt x="2594458" y="857353"/>
                    <a:pt x="2597872" y="865481"/>
                    <a:pt x="2601285" y="873609"/>
                  </a:cubicBezTo>
                  <a:cubicBezTo>
                    <a:pt x="2600310" y="851175"/>
                    <a:pt x="2600147" y="828742"/>
                    <a:pt x="2600473" y="806309"/>
                  </a:cubicBezTo>
                  <a:cubicBezTo>
                    <a:pt x="2600960" y="777048"/>
                    <a:pt x="2602261" y="747787"/>
                    <a:pt x="2604537" y="718689"/>
                  </a:cubicBezTo>
                  <a:cubicBezTo>
                    <a:pt x="2606325" y="695118"/>
                    <a:pt x="2610064" y="662931"/>
                    <a:pt x="2636886" y="655128"/>
                  </a:cubicBezTo>
                  <a:cubicBezTo>
                    <a:pt x="2643713" y="653177"/>
                    <a:pt x="2652167" y="653502"/>
                    <a:pt x="2658832" y="656103"/>
                  </a:cubicBezTo>
                  <a:cubicBezTo>
                    <a:pt x="2665497" y="658704"/>
                    <a:pt x="2670861" y="663906"/>
                    <a:pt x="2674925" y="669596"/>
                  </a:cubicBezTo>
                  <a:cubicBezTo>
                    <a:pt x="2678989" y="675285"/>
                    <a:pt x="2681265" y="681788"/>
                    <a:pt x="2683541" y="688290"/>
                  </a:cubicBezTo>
                  <a:cubicBezTo>
                    <a:pt x="2685817" y="694467"/>
                    <a:pt x="2687442" y="700645"/>
                    <a:pt x="2688905" y="706985"/>
                  </a:cubicBezTo>
                  <a:cubicBezTo>
                    <a:pt x="2695895" y="736733"/>
                    <a:pt x="2700122" y="766969"/>
                    <a:pt x="2704348" y="797368"/>
                  </a:cubicBezTo>
                  <a:cubicBezTo>
                    <a:pt x="2708412" y="827116"/>
                    <a:pt x="2711176" y="856865"/>
                    <a:pt x="2714102" y="886613"/>
                  </a:cubicBezTo>
                  <a:cubicBezTo>
                    <a:pt x="2716703" y="912297"/>
                    <a:pt x="2718816" y="938145"/>
                    <a:pt x="2720929" y="963829"/>
                  </a:cubicBezTo>
                  <a:cubicBezTo>
                    <a:pt x="2722067" y="961391"/>
                    <a:pt x="2723205" y="958953"/>
                    <a:pt x="2724343" y="956514"/>
                  </a:cubicBezTo>
                  <a:cubicBezTo>
                    <a:pt x="2730845" y="943022"/>
                    <a:pt x="2737348" y="929529"/>
                    <a:pt x="2744338" y="916199"/>
                  </a:cubicBezTo>
                  <a:cubicBezTo>
                    <a:pt x="2757668" y="890677"/>
                    <a:pt x="2772136" y="865806"/>
                    <a:pt x="2786929" y="841097"/>
                  </a:cubicBezTo>
                  <a:cubicBezTo>
                    <a:pt x="2801884" y="816225"/>
                    <a:pt x="2816352" y="790540"/>
                    <a:pt x="2833909" y="767457"/>
                  </a:cubicBezTo>
                  <a:cubicBezTo>
                    <a:pt x="2840736" y="758353"/>
                    <a:pt x="2849352" y="749413"/>
                    <a:pt x="2859918" y="744698"/>
                  </a:cubicBezTo>
                  <a:cubicBezTo>
                    <a:pt x="2875036" y="738033"/>
                    <a:pt x="2893568" y="744698"/>
                    <a:pt x="2902021" y="758516"/>
                  </a:cubicBezTo>
                  <a:cubicBezTo>
                    <a:pt x="2909824" y="771358"/>
                    <a:pt x="2908686" y="787289"/>
                    <a:pt x="2906085" y="801432"/>
                  </a:cubicBezTo>
                  <a:cubicBezTo>
                    <a:pt x="2904622" y="809235"/>
                    <a:pt x="2902997" y="816875"/>
                    <a:pt x="2901209" y="824678"/>
                  </a:cubicBezTo>
                  <a:cubicBezTo>
                    <a:pt x="2897957" y="839308"/>
                    <a:pt x="2893243" y="853614"/>
                    <a:pt x="2888854" y="867919"/>
                  </a:cubicBezTo>
                  <a:cubicBezTo>
                    <a:pt x="2884302" y="882549"/>
                    <a:pt x="2879263" y="897017"/>
                    <a:pt x="2874061" y="911485"/>
                  </a:cubicBezTo>
                  <a:cubicBezTo>
                    <a:pt x="2854554" y="965943"/>
                    <a:pt x="2829682" y="1018449"/>
                    <a:pt x="2805298" y="1070794"/>
                  </a:cubicBezTo>
                  <a:cubicBezTo>
                    <a:pt x="2796357" y="1089813"/>
                    <a:pt x="2787254" y="1108995"/>
                    <a:pt x="2777500" y="1127527"/>
                  </a:cubicBezTo>
                  <a:cubicBezTo>
                    <a:pt x="2772136" y="1137443"/>
                    <a:pt x="2766609" y="1147360"/>
                    <a:pt x="2760919" y="1157113"/>
                  </a:cubicBezTo>
                  <a:cubicBezTo>
                    <a:pt x="2753116" y="1170606"/>
                    <a:pt x="2744338" y="1183448"/>
                    <a:pt x="2732309" y="1193527"/>
                  </a:cubicBezTo>
                  <a:cubicBezTo>
                    <a:pt x="2726781" y="1198078"/>
                    <a:pt x="2719792" y="1200354"/>
                    <a:pt x="2712964" y="1200354"/>
                  </a:cubicBezTo>
                  <a:cubicBezTo>
                    <a:pt x="2705161" y="1200354"/>
                    <a:pt x="2697358" y="1197428"/>
                    <a:pt x="2691506" y="1191901"/>
                  </a:cubicBezTo>
                  <a:cubicBezTo>
                    <a:pt x="2688417" y="1188975"/>
                    <a:pt x="2685979" y="1185236"/>
                    <a:pt x="2684353" y="1181172"/>
                  </a:cubicBezTo>
                  <a:cubicBezTo>
                    <a:pt x="2682890" y="1181660"/>
                    <a:pt x="2681427" y="1181985"/>
                    <a:pt x="2679964" y="1182310"/>
                  </a:cubicBezTo>
                  <a:cubicBezTo>
                    <a:pt x="2674437" y="1187187"/>
                    <a:pt x="2666960" y="1190275"/>
                    <a:pt x="2659644" y="1190275"/>
                  </a:cubicBezTo>
                  <a:cubicBezTo>
                    <a:pt x="2656068" y="1190275"/>
                    <a:pt x="2652492" y="1189625"/>
                    <a:pt x="2649241" y="1188000"/>
                  </a:cubicBezTo>
                  <a:lnTo>
                    <a:pt x="2649241" y="1188000"/>
                  </a:lnTo>
                  <a:close/>
                  <a:moveTo>
                    <a:pt x="2563084" y="940908"/>
                  </a:moveTo>
                  <a:cubicBezTo>
                    <a:pt x="2564384" y="943509"/>
                    <a:pt x="2565685" y="946273"/>
                    <a:pt x="2566985" y="948873"/>
                  </a:cubicBezTo>
                  <a:cubicBezTo>
                    <a:pt x="2557882" y="924652"/>
                    <a:pt x="2548291" y="900431"/>
                    <a:pt x="2537562" y="876860"/>
                  </a:cubicBezTo>
                  <a:cubicBezTo>
                    <a:pt x="2538862" y="881899"/>
                    <a:pt x="2540488" y="886776"/>
                    <a:pt x="2542113" y="891653"/>
                  </a:cubicBezTo>
                  <a:cubicBezTo>
                    <a:pt x="2548616" y="908233"/>
                    <a:pt x="2555443" y="924652"/>
                    <a:pt x="2563084" y="940745"/>
                  </a:cubicBezTo>
                  <a:lnTo>
                    <a:pt x="2563084" y="940745"/>
                  </a:lnTo>
                  <a:close/>
                  <a:moveTo>
                    <a:pt x="3837717" y="1502065"/>
                  </a:moveTo>
                  <a:cubicBezTo>
                    <a:pt x="3829426" y="1500928"/>
                    <a:pt x="3822924" y="1496701"/>
                    <a:pt x="3816584" y="1491337"/>
                  </a:cubicBezTo>
                  <a:cubicBezTo>
                    <a:pt x="3814145" y="1489223"/>
                    <a:pt x="3811869" y="1486622"/>
                    <a:pt x="3810081" y="1483859"/>
                  </a:cubicBezTo>
                  <a:cubicBezTo>
                    <a:pt x="3797239" y="1488085"/>
                    <a:pt x="3781471" y="1483534"/>
                    <a:pt x="3774643" y="1471179"/>
                  </a:cubicBezTo>
                  <a:cubicBezTo>
                    <a:pt x="3760826" y="1445982"/>
                    <a:pt x="3748796" y="1419648"/>
                    <a:pt x="3736767" y="1393475"/>
                  </a:cubicBezTo>
                  <a:cubicBezTo>
                    <a:pt x="3724575" y="1366978"/>
                    <a:pt x="3712220" y="1340318"/>
                    <a:pt x="3700679" y="1313496"/>
                  </a:cubicBezTo>
                  <a:cubicBezTo>
                    <a:pt x="3688974" y="1286348"/>
                    <a:pt x="3677270" y="1259038"/>
                    <a:pt x="3668167" y="1230915"/>
                  </a:cubicBezTo>
                  <a:cubicBezTo>
                    <a:pt x="3658901" y="1202467"/>
                    <a:pt x="3650773" y="1173044"/>
                    <a:pt x="3653373" y="1142808"/>
                  </a:cubicBezTo>
                  <a:cubicBezTo>
                    <a:pt x="3654674" y="1128177"/>
                    <a:pt x="3661827" y="1112572"/>
                    <a:pt x="3674669" y="1104606"/>
                  </a:cubicBezTo>
                  <a:cubicBezTo>
                    <a:pt x="3688161" y="1096316"/>
                    <a:pt x="3706368" y="1097291"/>
                    <a:pt x="3719048" y="1106882"/>
                  </a:cubicBezTo>
                  <a:cubicBezTo>
                    <a:pt x="3738230" y="1121513"/>
                    <a:pt x="3747333" y="1144759"/>
                    <a:pt x="3756274" y="1166542"/>
                  </a:cubicBezTo>
                  <a:cubicBezTo>
                    <a:pt x="3762289" y="1181172"/>
                    <a:pt x="3768304" y="1195965"/>
                    <a:pt x="3773668" y="1210921"/>
                  </a:cubicBezTo>
                  <a:cubicBezTo>
                    <a:pt x="3783421" y="1237743"/>
                    <a:pt x="3792525" y="1264890"/>
                    <a:pt x="3801466" y="1292038"/>
                  </a:cubicBezTo>
                  <a:cubicBezTo>
                    <a:pt x="3801628" y="1288462"/>
                    <a:pt x="3801791" y="1284885"/>
                    <a:pt x="3802116" y="1281309"/>
                  </a:cubicBezTo>
                  <a:cubicBezTo>
                    <a:pt x="3803091" y="1265541"/>
                    <a:pt x="3804229" y="1249935"/>
                    <a:pt x="3805855" y="1234167"/>
                  </a:cubicBezTo>
                  <a:cubicBezTo>
                    <a:pt x="3807318" y="1219374"/>
                    <a:pt x="3809269" y="1204743"/>
                    <a:pt x="3811219" y="1190113"/>
                  </a:cubicBezTo>
                  <a:cubicBezTo>
                    <a:pt x="3814958" y="1161990"/>
                    <a:pt x="3820973" y="1134030"/>
                    <a:pt x="3826825" y="1106232"/>
                  </a:cubicBezTo>
                  <a:cubicBezTo>
                    <a:pt x="3831539" y="1084449"/>
                    <a:pt x="3835929" y="1062503"/>
                    <a:pt x="3845845" y="1042345"/>
                  </a:cubicBezTo>
                  <a:cubicBezTo>
                    <a:pt x="3849096" y="1035843"/>
                    <a:pt x="3854135" y="1028691"/>
                    <a:pt x="3859825" y="1024302"/>
                  </a:cubicBezTo>
                  <a:cubicBezTo>
                    <a:pt x="3865677" y="1019587"/>
                    <a:pt x="3872829" y="1014873"/>
                    <a:pt x="3880470" y="1014060"/>
                  </a:cubicBezTo>
                  <a:cubicBezTo>
                    <a:pt x="3884209" y="1013735"/>
                    <a:pt x="3887785" y="1013248"/>
                    <a:pt x="3891524" y="1013573"/>
                  </a:cubicBezTo>
                  <a:cubicBezTo>
                    <a:pt x="3895263" y="1014060"/>
                    <a:pt x="3898677" y="1015361"/>
                    <a:pt x="3902090" y="1016661"/>
                  </a:cubicBezTo>
                  <a:cubicBezTo>
                    <a:pt x="3909893" y="1019750"/>
                    <a:pt x="3916883" y="1026415"/>
                    <a:pt x="3921273" y="1033568"/>
                  </a:cubicBezTo>
                  <a:cubicBezTo>
                    <a:pt x="3930051" y="1047710"/>
                    <a:pt x="3931839" y="1064779"/>
                    <a:pt x="3933139" y="1081035"/>
                  </a:cubicBezTo>
                  <a:cubicBezTo>
                    <a:pt x="3934440" y="1098104"/>
                    <a:pt x="3933789" y="1115823"/>
                    <a:pt x="3932489" y="1132892"/>
                  </a:cubicBezTo>
                  <a:cubicBezTo>
                    <a:pt x="3931351" y="1147197"/>
                    <a:pt x="3930376" y="1161502"/>
                    <a:pt x="3928750" y="1175645"/>
                  </a:cubicBezTo>
                  <a:cubicBezTo>
                    <a:pt x="3923386" y="1223275"/>
                    <a:pt x="3916721" y="1270580"/>
                    <a:pt x="3909405" y="1317885"/>
                  </a:cubicBezTo>
                  <a:cubicBezTo>
                    <a:pt x="3923711" y="1295127"/>
                    <a:pt x="3938992" y="1273018"/>
                    <a:pt x="3954597" y="1251073"/>
                  </a:cubicBezTo>
                  <a:cubicBezTo>
                    <a:pt x="3971016" y="1227827"/>
                    <a:pt x="3987597" y="1204906"/>
                    <a:pt x="4005153" y="1182635"/>
                  </a:cubicBezTo>
                  <a:cubicBezTo>
                    <a:pt x="4009705" y="1176783"/>
                    <a:pt x="4014419" y="1170768"/>
                    <a:pt x="4019459" y="1165241"/>
                  </a:cubicBezTo>
                  <a:cubicBezTo>
                    <a:pt x="4030350" y="1153212"/>
                    <a:pt x="4044168" y="1140532"/>
                    <a:pt x="4061562" y="1140207"/>
                  </a:cubicBezTo>
                  <a:cubicBezTo>
                    <a:pt x="4075542" y="1140044"/>
                    <a:pt x="4088384" y="1148335"/>
                    <a:pt x="4094074" y="1161177"/>
                  </a:cubicBezTo>
                  <a:cubicBezTo>
                    <a:pt x="4101389" y="1177596"/>
                    <a:pt x="4096349" y="1197428"/>
                    <a:pt x="4091148" y="1213521"/>
                  </a:cubicBezTo>
                  <a:cubicBezTo>
                    <a:pt x="4083670" y="1236605"/>
                    <a:pt x="4073104" y="1258063"/>
                    <a:pt x="4062862" y="1280009"/>
                  </a:cubicBezTo>
                  <a:cubicBezTo>
                    <a:pt x="4057498" y="1291550"/>
                    <a:pt x="4051321" y="1302767"/>
                    <a:pt x="4045143" y="1313821"/>
                  </a:cubicBezTo>
                  <a:cubicBezTo>
                    <a:pt x="4030513" y="1339831"/>
                    <a:pt x="4015720" y="1365840"/>
                    <a:pt x="3999952" y="1391200"/>
                  </a:cubicBezTo>
                  <a:cubicBezTo>
                    <a:pt x="3983533" y="1417534"/>
                    <a:pt x="3967277" y="1443869"/>
                    <a:pt x="3948095" y="1468253"/>
                  </a:cubicBezTo>
                  <a:cubicBezTo>
                    <a:pt x="3935253" y="1484672"/>
                    <a:pt x="3920947" y="1500115"/>
                    <a:pt x="3905341" y="1514095"/>
                  </a:cubicBezTo>
                  <a:cubicBezTo>
                    <a:pt x="3900140" y="1518809"/>
                    <a:pt x="3893475" y="1520922"/>
                    <a:pt x="3886647" y="1520922"/>
                  </a:cubicBezTo>
                  <a:cubicBezTo>
                    <a:pt x="3878682" y="1520922"/>
                    <a:pt x="3870716" y="1517996"/>
                    <a:pt x="3865027" y="1512469"/>
                  </a:cubicBezTo>
                  <a:cubicBezTo>
                    <a:pt x="3861776" y="1509381"/>
                    <a:pt x="3859337" y="1505642"/>
                    <a:pt x="3857712" y="1501578"/>
                  </a:cubicBezTo>
                  <a:cubicBezTo>
                    <a:pt x="3856736" y="1501090"/>
                    <a:pt x="3855761" y="1500602"/>
                    <a:pt x="3854948" y="1499952"/>
                  </a:cubicBezTo>
                  <a:cubicBezTo>
                    <a:pt x="3851047" y="1501253"/>
                    <a:pt x="3847145" y="1501903"/>
                    <a:pt x="3843081" y="1501903"/>
                  </a:cubicBezTo>
                  <a:cubicBezTo>
                    <a:pt x="3841456" y="1501903"/>
                    <a:pt x="3839667" y="1501903"/>
                    <a:pt x="3837879" y="1501578"/>
                  </a:cubicBezTo>
                  <a:lnTo>
                    <a:pt x="3837879" y="1501578"/>
                  </a:lnTo>
                  <a:close/>
                  <a:moveTo>
                    <a:pt x="4313530" y="1548883"/>
                  </a:moveTo>
                  <a:cubicBezTo>
                    <a:pt x="4299712" y="1545469"/>
                    <a:pt x="4290609" y="1533114"/>
                    <a:pt x="4289959" y="1519134"/>
                  </a:cubicBezTo>
                  <a:cubicBezTo>
                    <a:pt x="4289633" y="1512957"/>
                    <a:pt x="4291747" y="1507105"/>
                    <a:pt x="4293860" y="1501253"/>
                  </a:cubicBezTo>
                  <a:cubicBezTo>
                    <a:pt x="4295160" y="1497514"/>
                    <a:pt x="4296786" y="1493612"/>
                    <a:pt x="4298575" y="1490036"/>
                  </a:cubicBezTo>
                  <a:cubicBezTo>
                    <a:pt x="4299062" y="1488410"/>
                    <a:pt x="4299550" y="1486947"/>
                    <a:pt x="4300038" y="1485322"/>
                  </a:cubicBezTo>
                  <a:cubicBezTo>
                    <a:pt x="4298737" y="1483046"/>
                    <a:pt x="4297599" y="1480608"/>
                    <a:pt x="4296786" y="1477844"/>
                  </a:cubicBezTo>
                  <a:cubicBezTo>
                    <a:pt x="4292885" y="1464352"/>
                    <a:pt x="4292072" y="1449721"/>
                    <a:pt x="4292722" y="1435741"/>
                  </a:cubicBezTo>
                  <a:cubicBezTo>
                    <a:pt x="4293047" y="1427288"/>
                    <a:pt x="4293047" y="1418672"/>
                    <a:pt x="4294023" y="1410219"/>
                  </a:cubicBezTo>
                  <a:cubicBezTo>
                    <a:pt x="4295486" y="1395264"/>
                    <a:pt x="4297111" y="1380308"/>
                    <a:pt x="4299062" y="1365353"/>
                  </a:cubicBezTo>
                  <a:cubicBezTo>
                    <a:pt x="4301013" y="1351210"/>
                    <a:pt x="4303288" y="1337067"/>
                    <a:pt x="4305565" y="1322924"/>
                  </a:cubicBezTo>
                  <a:cubicBezTo>
                    <a:pt x="4310441" y="1292851"/>
                    <a:pt x="4316943" y="1262940"/>
                    <a:pt x="4322959" y="1233029"/>
                  </a:cubicBezTo>
                  <a:cubicBezTo>
                    <a:pt x="4325559" y="1220186"/>
                    <a:pt x="4328323" y="1207182"/>
                    <a:pt x="4331574" y="1194339"/>
                  </a:cubicBezTo>
                  <a:cubicBezTo>
                    <a:pt x="4334500" y="1182147"/>
                    <a:pt x="4338077" y="1170281"/>
                    <a:pt x="4343928" y="1159226"/>
                  </a:cubicBezTo>
                  <a:cubicBezTo>
                    <a:pt x="4347180" y="1153212"/>
                    <a:pt x="4352382" y="1147522"/>
                    <a:pt x="4358234" y="1143946"/>
                  </a:cubicBezTo>
                  <a:cubicBezTo>
                    <a:pt x="4365549" y="1139557"/>
                    <a:pt x="4373027" y="1138256"/>
                    <a:pt x="4381318" y="1138906"/>
                  </a:cubicBezTo>
                  <a:cubicBezTo>
                    <a:pt x="4396435" y="1140369"/>
                    <a:pt x="4406839" y="1152887"/>
                    <a:pt x="4412041" y="1166054"/>
                  </a:cubicBezTo>
                  <a:cubicBezTo>
                    <a:pt x="4419357" y="1184586"/>
                    <a:pt x="4418869" y="1206206"/>
                    <a:pt x="4417731" y="1225876"/>
                  </a:cubicBezTo>
                  <a:cubicBezTo>
                    <a:pt x="4416593" y="1245058"/>
                    <a:pt x="4414317" y="1264565"/>
                    <a:pt x="4410903" y="1283422"/>
                  </a:cubicBezTo>
                  <a:cubicBezTo>
                    <a:pt x="4406839" y="1305693"/>
                    <a:pt x="4402450" y="1327964"/>
                    <a:pt x="4397898" y="1350234"/>
                  </a:cubicBezTo>
                  <a:cubicBezTo>
                    <a:pt x="4406189" y="1340643"/>
                    <a:pt x="4415130" y="1331377"/>
                    <a:pt x="4423908" y="1322112"/>
                  </a:cubicBezTo>
                  <a:cubicBezTo>
                    <a:pt x="4434962" y="1310570"/>
                    <a:pt x="4446179" y="1299028"/>
                    <a:pt x="4457558" y="1287649"/>
                  </a:cubicBezTo>
                  <a:cubicBezTo>
                    <a:pt x="4467799" y="1277245"/>
                    <a:pt x="4478203" y="1267004"/>
                    <a:pt x="4488607" y="1256762"/>
                  </a:cubicBezTo>
                  <a:cubicBezTo>
                    <a:pt x="4498523" y="1247009"/>
                    <a:pt x="4508765" y="1237093"/>
                    <a:pt x="4519331" y="1228152"/>
                  </a:cubicBezTo>
                  <a:cubicBezTo>
                    <a:pt x="4528434" y="1220512"/>
                    <a:pt x="4537537" y="1213196"/>
                    <a:pt x="4547779" y="1207019"/>
                  </a:cubicBezTo>
                  <a:cubicBezTo>
                    <a:pt x="4561109" y="1199054"/>
                    <a:pt x="4578340" y="1194827"/>
                    <a:pt x="4592808" y="1202793"/>
                  </a:cubicBezTo>
                  <a:cubicBezTo>
                    <a:pt x="4606301" y="1210108"/>
                    <a:pt x="4612478" y="1225063"/>
                    <a:pt x="4611665" y="1239856"/>
                  </a:cubicBezTo>
                  <a:cubicBezTo>
                    <a:pt x="4610689" y="1257575"/>
                    <a:pt x="4601911" y="1273994"/>
                    <a:pt x="4592483" y="1288787"/>
                  </a:cubicBezTo>
                  <a:cubicBezTo>
                    <a:pt x="4584680" y="1301141"/>
                    <a:pt x="4575739" y="1312846"/>
                    <a:pt x="4566148" y="1323737"/>
                  </a:cubicBezTo>
                  <a:cubicBezTo>
                    <a:pt x="4560783" y="1329914"/>
                    <a:pt x="4555582" y="1336254"/>
                    <a:pt x="4549892" y="1342269"/>
                  </a:cubicBezTo>
                  <a:cubicBezTo>
                    <a:pt x="4539326" y="1353161"/>
                    <a:pt x="4528759" y="1364052"/>
                    <a:pt x="4518031" y="1374618"/>
                  </a:cubicBezTo>
                  <a:cubicBezTo>
                    <a:pt x="4496410" y="1395751"/>
                    <a:pt x="4473976" y="1416234"/>
                    <a:pt x="4451543" y="1436716"/>
                  </a:cubicBezTo>
                  <a:cubicBezTo>
                    <a:pt x="4431061" y="1455411"/>
                    <a:pt x="4410090" y="1473617"/>
                    <a:pt x="4388470" y="1491337"/>
                  </a:cubicBezTo>
                  <a:cubicBezTo>
                    <a:pt x="4376928" y="1500765"/>
                    <a:pt x="4365549" y="1510356"/>
                    <a:pt x="4354333" y="1520272"/>
                  </a:cubicBezTo>
                  <a:cubicBezTo>
                    <a:pt x="4353845" y="1521248"/>
                    <a:pt x="4353519" y="1522385"/>
                    <a:pt x="4353032" y="1523361"/>
                  </a:cubicBezTo>
                  <a:cubicBezTo>
                    <a:pt x="4351244" y="1527750"/>
                    <a:pt x="4349455" y="1532464"/>
                    <a:pt x="4346529" y="1536203"/>
                  </a:cubicBezTo>
                  <a:cubicBezTo>
                    <a:pt x="4346367" y="1536366"/>
                    <a:pt x="4346205" y="1536691"/>
                    <a:pt x="4346042" y="1536853"/>
                  </a:cubicBezTo>
                  <a:cubicBezTo>
                    <a:pt x="4339702" y="1544819"/>
                    <a:pt x="4330599" y="1549533"/>
                    <a:pt x="4320845" y="1549533"/>
                  </a:cubicBezTo>
                  <a:cubicBezTo>
                    <a:pt x="4318407" y="1549533"/>
                    <a:pt x="4315806" y="1549208"/>
                    <a:pt x="4313367" y="1548558"/>
                  </a:cubicBezTo>
                  <a:lnTo>
                    <a:pt x="4313367" y="1548558"/>
                  </a:lnTo>
                  <a:close/>
                  <a:moveTo>
                    <a:pt x="5208585" y="1093227"/>
                  </a:moveTo>
                  <a:cubicBezTo>
                    <a:pt x="5205334" y="1091927"/>
                    <a:pt x="5202083" y="1090626"/>
                    <a:pt x="5199319" y="1088350"/>
                  </a:cubicBezTo>
                  <a:cubicBezTo>
                    <a:pt x="5195581" y="1085424"/>
                    <a:pt x="5192492" y="1082336"/>
                    <a:pt x="5189403" y="1078922"/>
                  </a:cubicBezTo>
                  <a:cubicBezTo>
                    <a:pt x="5176073" y="1075020"/>
                    <a:pt x="5165670" y="1062016"/>
                    <a:pt x="5165994" y="1047873"/>
                  </a:cubicBezTo>
                  <a:cubicBezTo>
                    <a:pt x="5163719" y="1046247"/>
                    <a:pt x="5161768" y="1044459"/>
                    <a:pt x="5160143" y="1042021"/>
                  </a:cubicBezTo>
                  <a:cubicBezTo>
                    <a:pt x="5158354" y="1039420"/>
                    <a:pt x="5156403" y="1036981"/>
                    <a:pt x="5155103" y="1034055"/>
                  </a:cubicBezTo>
                  <a:cubicBezTo>
                    <a:pt x="5153478" y="1030316"/>
                    <a:pt x="5152827" y="1026577"/>
                    <a:pt x="5152339" y="1022513"/>
                  </a:cubicBezTo>
                  <a:cubicBezTo>
                    <a:pt x="5151527" y="1016986"/>
                    <a:pt x="5152015" y="1011134"/>
                    <a:pt x="5152664" y="1005607"/>
                  </a:cubicBezTo>
                  <a:cubicBezTo>
                    <a:pt x="5148763" y="1015036"/>
                    <a:pt x="5140147" y="1022513"/>
                    <a:pt x="5129581" y="1023977"/>
                  </a:cubicBezTo>
                  <a:cubicBezTo>
                    <a:pt x="5121941" y="1025114"/>
                    <a:pt x="5114138" y="1023164"/>
                    <a:pt x="5107960" y="1018612"/>
                  </a:cubicBezTo>
                  <a:cubicBezTo>
                    <a:pt x="5101295" y="1013735"/>
                    <a:pt x="5097882" y="1006908"/>
                    <a:pt x="5096256" y="999105"/>
                  </a:cubicBezTo>
                  <a:cubicBezTo>
                    <a:pt x="5090404" y="972608"/>
                    <a:pt x="5086340" y="945460"/>
                    <a:pt x="5087153" y="918313"/>
                  </a:cubicBezTo>
                  <a:cubicBezTo>
                    <a:pt x="5087478" y="906608"/>
                    <a:pt x="5088128" y="895066"/>
                    <a:pt x="5091055" y="883525"/>
                  </a:cubicBezTo>
                  <a:cubicBezTo>
                    <a:pt x="5094956" y="868732"/>
                    <a:pt x="5106335" y="855889"/>
                    <a:pt x="5121941" y="853614"/>
                  </a:cubicBezTo>
                  <a:cubicBezTo>
                    <a:pt x="5135433" y="851663"/>
                    <a:pt x="5148600" y="858978"/>
                    <a:pt x="5156566" y="869382"/>
                  </a:cubicBezTo>
                  <a:cubicBezTo>
                    <a:pt x="5162743" y="877347"/>
                    <a:pt x="5166807" y="886776"/>
                    <a:pt x="5171197" y="895717"/>
                  </a:cubicBezTo>
                  <a:cubicBezTo>
                    <a:pt x="5173147" y="899781"/>
                    <a:pt x="5174935" y="903682"/>
                    <a:pt x="5176886" y="907746"/>
                  </a:cubicBezTo>
                  <a:cubicBezTo>
                    <a:pt x="5178186" y="904169"/>
                    <a:pt x="5179325" y="900756"/>
                    <a:pt x="5180625" y="897180"/>
                  </a:cubicBezTo>
                  <a:cubicBezTo>
                    <a:pt x="5185339" y="883849"/>
                    <a:pt x="5190054" y="870682"/>
                    <a:pt x="5195255" y="857515"/>
                  </a:cubicBezTo>
                  <a:cubicBezTo>
                    <a:pt x="5198182" y="850200"/>
                    <a:pt x="5201107" y="843047"/>
                    <a:pt x="5204521" y="836057"/>
                  </a:cubicBezTo>
                  <a:cubicBezTo>
                    <a:pt x="5211349" y="821752"/>
                    <a:pt x="5220452" y="806796"/>
                    <a:pt x="5235570" y="800131"/>
                  </a:cubicBezTo>
                  <a:cubicBezTo>
                    <a:pt x="5248900" y="794279"/>
                    <a:pt x="5267107" y="797205"/>
                    <a:pt x="5276047" y="809397"/>
                  </a:cubicBezTo>
                  <a:cubicBezTo>
                    <a:pt x="5280274" y="815087"/>
                    <a:pt x="5283526" y="821264"/>
                    <a:pt x="5284663" y="828417"/>
                  </a:cubicBezTo>
                  <a:cubicBezTo>
                    <a:pt x="5286289" y="838008"/>
                    <a:pt x="5285801" y="847599"/>
                    <a:pt x="5284663" y="857190"/>
                  </a:cubicBezTo>
                  <a:cubicBezTo>
                    <a:pt x="5283688" y="865481"/>
                    <a:pt x="5281737" y="873609"/>
                    <a:pt x="5280274" y="881899"/>
                  </a:cubicBezTo>
                  <a:cubicBezTo>
                    <a:pt x="5278974" y="888564"/>
                    <a:pt x="5277348" y="895392"/>
                    <a:pt x="5275560" y="901894"/>
                  </a:cubicBezTo>
                  <a:cubicBezTo>
                    <a:pt x="5272309" y="914574"/>
                    <a:pt x="5268895" y="927091"/>
                    <a:pt x="5265156" y="939608"/>
                  </a:cubicBezTo>
                  <a:cubicBezTo>
                    <a:pt x="5277185" y="929529"/>
                    <a:pt x="5289540" y="919776"/>
                    <a:pt x="5301895" y="910185"/>
                  </a:cubicBezTo>
                  <a:cubicBezTo>
                    <a:pt x="5314249" y="900593"/>
                    <a:pt x="5326767" y="891002"/>
                    <a:pt x="5339608" y="882224"/>
                  </a:cubicBezTo>
                  <a:cubicBezTo>
                    <a:pt x="5350825" y="874584"/>
                    <a:pt x="5363343" y="867756"/>
                    <a:pt x="5376998" y="866131"/>
                  </a:cubicBezTo>
                  <a:cubicBezTo>
                    <a:pt x="5383825" y="865318"/>
                    <a:pt x="5390653" y="866131"/>
                    <a:pt x="5396992" y="868732"/>
                  </a:cubicBezTo>
                  <a:cubicBezTo>
                    <a:pt x="5404795" y="871820"/>
                    <a:pt x="5409997" y="877347"/>
                    <a:pt x="5414711" y="884012"/>
                  </a:cubicBezTo>
                  <a:cubicBezTo>
                    <a:pt x="5418775" y="889865"/>
                    <a:pt x="5420239" y="898318"/>
                    <a:pt x="5420239" y="905145"/>
                  </a:cubicBezTo>
                  <a:cubicBezTo>
                    <a:pt x="5420239" y="913598"/>
                    <a:pt x="5417800" y="921726"/>
                    <a:pt x="5415037" y="929692"/>
                  </a:cubicBezTo>
                  <a:cubicBezTo>
                    <a:pt x="5412273" y="937820"/>
                    <a:pt x="5407721" y="945460"/>
                    <a:pt x="5403169" y="952775"/>
                  </a:cubicBezTo>
                  <a:cubicBezTo>
                    <a:pt x="5397967" y="961065"/>
                    <a:pt x="5392278" y="968869"/>
                    <a:pt x="5386101" y="976346"/>
                  </a:cubicBezTo>
                  <a:cubicBezTo>
                    <a:pt x="5376347" y="987888"/>
                    <a:pt x="5366269" y="998942"/>
                    <a:pt x="5355539" y="1009671"/>
                  </a:cubicBezTo>
                  <a:cubicBezTo>
                    <a:pt x="5335219" y="1029829"/>
                    <a:pt x="5313274" y="1048686"/>
                    <a:pt x="5290028" y="1065429"/>
                  </a:cubicBezTo>
                  <a:cubicBezTo>
                    <a:pt x="5278161" y="1073882"/>
                    <a:pt x="5265807" y="1081848"/>
                    <a:pt x="5252477" y="1087863"/>
                  </a:cubicBezTo>
                  <a:cubicBezTo>
                    <a:pt x="5244999" y="1091114"/>
                    <a:pt x="5237359" y="1093552"/>
                    <a:pt x="5229231" y="1095178"/>
                  </a:cubicBezTo>
                  <a:cubicBezTo>
                    <a:pt x="5226954" y="1095665"/>
                    <a:pt x="5224679" y="1095828"/>
                    <a:pt x="5222078" y="1095828"/>
                  </a:cubicBezTo>
                  <a:cubicBezTo>
                    <a:pt x="5217363" y="1095828"/>
                    <a:pt x="5212324" y="1095015"/>
                    <a:pt x="5208260" y="1093227"/>
                  </a:cubicBezTo>
                  <a:lnTo>
                    <a:pt x="5208260" y="1093227"/>
                  </a:lnTo>
                  <a:close/>
                  <a:moveTo>
                    <a:pt x="4892081" y="1883919"/>
                  </a:moveTo>
                  <a:cubicBezTo>
                    <a:pt x="4884603" y="1887333"/>
                    <a:pt x="4875987" y="1887820"/>
                    <a:pt x="4868022" y="1884569"/>
                  </a:cubicBezTo>
                  <a:cubicBezTo>
                    <a:pt x="4865746" y="1883594"/>
                    <a:pt x="4863633" y="1882456"/>
                    <a:pt x="4861519" y="1880993"/>
                  </a:cubicBezTo>
                  <a:cubicBezTo>
                    <a:pt x="4860870" y="1891559"/>
                    <a:pt x="4854205" y="1901638"/>
                    <a:pt x="4844288" y="1906027"/>
                  </a:cubicBezTo>
                  <a:cubicBezTo>
                    <a:pt x="4840550" y="1907653"/>
                    <a:pt x="4836486" y="1908465"/>
                    <a:pt x="4832584" y="1908465"/>
                  </a:cubicBezTo>
                  <a:cubicBezTo>
                    <a:pt x="4829007" y="1908465"/>
                    <a:pt x="4825431" y="1907815"/>
                    <a:pt x="4822017" y="1906515"/>
                  </a:cubicBezTo>
                  <a:cubicBezTo>
                    <a:pt x="4814703" y="1903589"/>
                    <a:pt x="4809663" y="1898224"/>
                    <a:pt x="4806249" y="1891397"/>
                  </a:cubicBezTo>
                  <a:cubicBezTo>
                    <a:pt x="4794545" y="1868151"/>
                    <a:pt x="4785279" y="1843441"/>
                    <a:pt x="4777639" y="1818570"/>
                  </a:cubicBezTo>
                  <a:cubicBezTo>
                    <a:pt x="4773412" y="1804915"/>
                    <a:pt x="4769999" y="1791097"/>
                    <a:pt x="4767398" y="1776954"/>
                  </a:cubicBezTo>
                  <a:cubicBezTo>
                    <a:pt x="4762683" y="1750945"/>
                    <a:pt x="4760895" y="1710955"/>
                    <a:pt x="4790156" y="1697950"/>
                  </a:cubicBezTo>
                  <a:cubicBezTo>
                    <a:pt x="4803486" y="1692098"/>
                    <a:pt x="4818279" y="1694049"/>
                    <a:pt x="4829983" y="1702665"/>
                  </a:cubicBezTo>
                  <a:cubicBezTo>
                    <a:pt x="4842013" y="1711443"/>
                    <a:pt x="4849978" y="1725423"/>
                    <a:pt x="4855992" y="1738915"/>
                  </a:cubicBezTo>
                  <a:cubicBezTo>
                    <a:pt x="4857455" y="1742167"/>
                    <a:pt x="4858756" y="1745255"/>
                    <a:pt x="4860219" y="1748506"/>
                  </a:cubicBezTo>
                  <a:cubicBezTo>
                    <a:pt x="4860544" y="1746231"/>
                    <a:pt x="4860870" y="1744117"/>
                    <a:pt x="4861032" y="1741841"/>
                  </a:cubicBezTo>
                  <a:cubicBezTo>
                    <a:pt x="4864771" y="1713556"/>
                    <a:pt x="4869485" y="1685108"/>
                    <a:pt x="4876150" y="1657310"/>
                  </a:cubicBezTo>
                  <a:cubicBezTo>
                    <a:pt x="4883140" y="1627724"/>
                    <a:pt x="4890943" y="1598464"/>
                    <a:pt x="4899396" y="1569203"/>
                  </a:cubicBezTo>
                  <a:cubicBezTo>
                    <a:pt x="4903297" y="1555223"/>
                    <a:pt x="4907199" y="1541080"/>
                    <a:pt x="4912076" y="1527262"/>
                  </a:cubicBezTo>
                  <a:cubicBezTo>
                    <a:pt x="4915327" y="1517996"/>
                    <a:pt x="4918741" y="1508893"/>
                    <a:pt x="4922967" y="1499952"/>
                  </a:cubicBezTo>
                  <a:cubicBezTo>
                    <a:pt x="4926218" y="1493125"/>
                    <a:pt x="4931095" y="1485484"/>
                    <a:pt x="4937110" y="1480770"/>
                  </a:cubicBezTo>
                  <a:cubicBezTo>
                    <a:pt x="4943450" y="1475731"/>
                    <a:pt x="4951415" y="1471179"/>
                    <a:pt x="4959706" y="1471504"/>
                  </a:cubicBezTo>
                  <a:cubicBezTo>
                    <a:pt x="4966858" y="1471829"/>
                    <a:pt x="4973523" y="1472967"/>
                    <a:pt x="4979375" y="1477356"/>
                  </a:cubicBezTo>
                  <a:cubicBezTo>
                    <a:pt x="4984903" y="1481420"/>
                    <a:pt x="4989129" y="1486622"/>
                    <a:pt x="4991893" y="1492800"/>
                  </a:cubicBezTo>
                  <a:cubicBezTo>
                    <a:pt x="4995306" y="1500440"/>
                    <a:pt x="4995794" y="1508730"/>
                    <a:pt x="4996119" y="1517021"/>
                  </a:cubicBezTo>
                  <a:cubicBezTo>
                    <a:pt x="4996607" y="1527100"/>
                    <a:pt x="4995144" y="1537504"/>
                    <a:pt x="4993843" y="1547420"/>
                  </a:cubicBezTo>
                  <a:cubicBezTo>
                    <a:pt x="4991730" y="1563513"/>
                    <a:pt x="4988154" y="1579444"/>
                    <a:pt x="4984903" y="1595375"/>
                  </a:cubicBezTo>
                  <a:cubicBezTo>
                    <a:pt x="4979050" y="1624148"/>
                    <a:pt x="4971410" y="1652596"/>
                    <a:pt x="4963933" y="1681044"/>
                  </a:cubicBezTo>
                  <a:cubicBezTo>
                    <a:pt x="4962632" y="1685921"/>
                    <a:pt x="4961331" y="1690635"/>
                    <a:pt x="4960193" y="1695512"/>
                  </a:cubicBezTo>
                  <a:cubicBezTo>
                    <a:pt x="4966046" y="1689497"/>
                    <a:pt x="4971898" y="1683482"/>
                    <a:pt x="4977750" y="1677630"/>
                  </a:cubicBezTo>
                  <a:cubicBezTo>
                    <a:pt x="4993031" y="1662025"/>
                    <a:pt x="5009287" y="1647069"/>
                    <a:pt x="5025380" y="1632276"/>
                  </a:cubicBezTo>
                  <a:lnTo>
                    <a:pt x="5024893" y="1632764"/>
                  </a:lnTo>
                  <a:cubicBezTo>
                    <a:pt x="5030744" y="1627399"/>
                    <a:pt x="5036434" y="1622035"/>
                    <a:pt x="5042287" y="1616670"/>
                  </a:cubicBezTo>
                  <a:cubicBezTo>
                    <a:pt x="5041799" y="1616995"/>
                    <a:pt x="5041473" y="1617483"/>
                    <a:pt x="5040986" y="1617808"/>
                  </a:cubicBezTo>
                  <a:cubicBezTo>
                    <a:pt x="5051552" y="1608055"/>
                    <a:pt x="5062119" y="1598464"/>
                    <a:pt x="5072685" y="1588873"/>
                  </a:cubicBezTo>
                  <a:cubicBezTo>
                    <a:pt x="5084877" y="1577981"/>
                    <a:pt x="5097231" y="1566764"/>
                    <a:pt x="5110887" y="1557661"/>
                  </a:cubicBezTo>
                  <a:cubicBezTo>
                    <a:pt x="5122916" y="1549370"/>
                    <a:pt x="5137059" y="1542218"/>
                    <a:pt x="5152177" y="1546119"/>
                  </a:cubicBezTo>
                  <a:cubicBezTo>
                    <a:pt x="5167295" y="1549858"/>
                    <a:pt x="5176886" y="1564326"/>
                    <a:pt x="5177048" y="1579444"/>
                  </a:cubicBezTo>
                  <a:cubicBezTo>
                    <a:pt x="5177211" y="1595212"/>
                    <a:pt x="5169083" y="1610656"/>
                    <a:pt x="5161768" y="1624148"/>
                  </a:cubicBezTo>
                  <a:cubicBezTo>
                    <a:pt x="5156728" y="1633251"/>
                    <a:pt x="5150714" y="1642030"/>
                    <a:pt x="5145187" y="1650808"/>
                  </a:cubicBezTo>
                  <a:cubicBezTo>
                    <a:pt x="5137546" y="1662675"/>
                    <a:pt x="5128606" y="1673891"/>
                    <a:pt x="5119827" y="1684945"/>
                  </a:cubicBezTo>
                  <a:cubicBezTo>
                    <a:pt x="5111212" y="1696000"/>
                    <a:pt x="5102109" y="1706891"/>
                    <a:pt x="5092842" y="1717457"/>
                  </a:cubicBezTo>
                  <a:cubicBezTo>
                    <a:pt x="5072522" y="1740378"/>
                    <a:pt x="5051715" y="1762812"/>
                    <a:pt x="5030257" y="1784757"/>
                  </a:cubicBezTo>
                  <a:cubicBezTo>
                    <a:pt x="5014326" y="1801176"/>
                    <a:pt x="4998070" y="1817269"/>
                    <a:pt x="4981489" y="1833038"/>
                  </a:cubicBezTo>
                  <a:cubicBezTo>
                    <a:pt x="4972223" y="1841653"/>
                    <a:pt x="4963119" y="1850594"/>
                    <a:pt x="4953528" y="1858722"/>
                  </a:cubicBezTo>
                  <a:cubicBezTo>
                    <a:pt x="4943287" y="1867500"/>
                    <a:pt x="4932721" y="1875466"/>
                    <a:pt x="4921667" y="1883269"/>
                  </a:cubicBezTo>
                  <a:cubicBezTo>
                    <a:pt x="4917278" y="1886357"/>
                    <a:pt x="4912076" y="1887820"/>
                    <a:pt x="4906711" y="1887820"/>
                  </a:cubicBezTo>
                  <a:cubicBezTo>
                    <a:pt x="4901347" y="1887820"/>
                    <a:pt x="4896470" y="1886520"/>
                    <a:pt x="4891919" y="1884081"/>
                  </a:cubicBezTo>
                  <a:lnTo>
                    <a:pt x="4891919" y="1884081"/>
                  </a:lnTo>
                  <a:close/>
                  <a:moveTo>
                    <a:pt x="3605581" y="2280078"/>
                  </a:moveTo>
                  <a:lnTo>
                    <a:pt x="3558113" y="2280078"/>
                  </a:lnTo>
                  <a:cubicBezTo>
                    <a:pt x="3558601" y="2274876"/>
                    <a:pt x="3559739" y="2269836"/>
                    <a:pt x="3562015" y="2265285"/>
                  </a:cubicBezTo>
                  <a:cubicBezTo>
                    <a:pt x="3561040" y="2251467"/>
                    <a:pt x="3560064" y="2237649"/>
                    <a:pt x="3559251" y="2223832"/>
                  </a:cubicBezTo>
                  <a:cubicBezTo>
                    <a:pt x="3558439" y="2208389"/>
                    <a:pt x="3557626" y="2193108"/>
                    <a:pt x="3556976" y="2177665"/>
                  </a:cubicBezTo>
                  <a:cubicBezTo>
                    <a:pt x="3556163" y="2155232"/>
                    <a:pt x="3555675" y="2132148"/>
                    <a:pt x="3560714" y="2110202"/>
                  </a:cubicBezTo>
                  <a:cubicBezTo>
                    <a:pt x="3564128" y="2095897"/>
                    <a:pt x="3575833" y="2081429"/>
                    <a:pt x="3591113" y="2079479"/>
                  </a:cubicBezTo>
                  <a:cubicBezTo>
                    <a:pt x="3597941" y="2078666"/>
                    <a:pt x="3604605" y="2078828"/>
                    <a:pt x="3611108" y="2081429"/>
                  </a:cubicBezTo>
                  <a:cubicBezTo>
                    <a:pt x="3619236" y="2084681"/>
                    <a:pt x="3625251" y="2090533"/>
                    <a:pt x="3630940" y="2097035"/>
                  </a:cubicBezTo>
                  <a:cubicBezTo>
                    <a:pt x="3637768" y="2104838"/>
                    <a:pt x="3642482" y="2115079"/>
                    <a:pt x="3647034" y="2124345"/>
                  </a:cubicBezTo>
                  <a:cubicBezTo>
                    <a:pt x="3650285" y="2131010"/>
                    <a:pt x="3653536" y="2137675"/>
                    <a:pt x="3656625" y="2144340"/>
                  </a:cubicBezTo>
                  <a:cubicBezTo>
                    <a:pt x="3668492" y="2169537"/>
                    <a:pt x="3679383" y="2195221"/>
                    <a:pt x="3690112" y="2220906"/>
                  </a:cubicBezTo>
                  <a:cubicBezTo>
                    <a:pt x="3698240" y="2240576"/>
                    <a:pt x="3706368" y="2260408"/>
                    <a:pt x="3715146" y="2280078"/>
                  </a:cubicBezTo>
                  <a:lnTo>
                    <a:pt x="3605256" y="2280078"/>
                  </a:lnTo>
                  <a:close/>
                  <a:moveTo>
                    <a:pt x="3779033" y="2280078"/>
                  </a:moveTo>
                  <a:cubicBezTo>
                    <a:pt x="3778382" y="2258620"/>
                    <a:pt x="3778057" y="2237162"/>
                    <a:pt x="3777732" y="2215704"/>
                  </a:cubicBezTo>
                  <a:cubicBezTo>
                    <a:pt x="3777407" y="2187581"/>
                    <a:pt x="3776919" y="2159458"/>
                    <a:pt x="3777732" y="2131335"/>
                  </a:cubicBezTo>
                  <a:cubicBezTo>
                    <a:pt x="3778220" y="2115892"/>
                    <a:pt x="3778220" y="2100449"/>
                    <a:pt x="3779195" y="2085168"/>
                  </a:cubicBezTo>
                  <a:cubicBezTo>
                    <a:pt x="3780170" y="2070375"/>
                    <a:pt x="3780496" y="2055257"/>
                    <a:pt x="3782121" y="2040464"/>
                  </a:cubicBezTo>
                  <a:cubicBezTo>
                    <a:pt x="3784234" y="2021770"/>
                    <a:pt x="3786023" y="2003075"/>
                    <a:pt x="3788949" y="1984381"/>
                  </a:cubicBezTo>
                  <a:cubicBezTo>
                    <a:pt x="3791875" y="1966499"/>
                    <a:pt x="3795451" y="1948455"/>
                    <a:pt x="3801141" y="1931386"/>
                  </a:cubicBezTo>
                  <a:cubicBezTo>
                    <a:pt x="3804067" y="1922608"/>
                    <a:pt x="3807643" y="1913993"/>
                    <a:pt x="3812032" y="1905865"/>
                  </a:cubicBezTo>
                  <a:cubicBezTo>
                    <a:pt x="3816259" y="1898062"/>
                    <a:pt x="3822436" y="1889771"/>
                    <a:pt x="3830239" y="1885219"/>
                  </a:cubicBezTo>
                  <a:cubicBezTo>
                    <a:pt x="3837066" y="1881318"/>
                    <a:pt x="3844219" y="1878229"/>
                    <a:pt x="3852185" y="1878067"/>
                  </a:cubicBezTo>
                  <a:cubicBezTo>
                    <a:pt x="3859337" y="1878067"/>
                    <a:pt x="3866327" y="1880343"/>
                    <a:pt x="3872342" y="1884081"/>
                  </a:cubicBezTo>
                  <a:cubicBezTo>
                    <a:pt x="3887948" y="1893673"/>
                    <a:pt x="3892987" y="1911554"/>
                    <a:pt x="3895913" y="1928623"/>
                  </a:cubicBezTo>
                  <a:cubicBezTo>
                    <a:pt x="3898189" y="1942603"/>
                    <a:pt x="3898839" y="1957233"/>
                    <a:pt x="3899489" y="1971376"/>
                  </a:cubicBezTo>
                  <a:cubicBezTo>
                    <a:pt x="3902741" y="2031036"/>
                    <a:pt x="3903228" y="2090695"/>
                    <a:pt x="3905179" y="2150355"/>
                  </a:cubicBezTo>
                  <a:cubicBezTo>
                    <a:pt x="3906154" y="2178478"/>
                    <a:pt x="3907780" y="2206601"/>
                    <a:pt x="3909405" y="2234561"/>
                  </a:cubicBezTo>
                  <a:cubicBezTo>
                    <a:pt x="3910706" y="2249679"/>
                    <a:pt x="3912007" y="2264960"/>
                    <a:pt x="3913795" y="2280078"/>
                  </a:cubicBezTo>
                  <a:lnTo>
                    <a:pt x="3778707" y="2280078"/>
                  </a:lnTo>
                  <a:close/>
                  <a:moveTo>
                    <a:pt x="3938504" y="2280078"/>
                  </a:moveTo>
                  <a:cubicBezTo>
                    <a:pt x="3947932" y="2259920"/>
                    <a:pt x="3957849" y="2239925"/>
                    <a:pt x="3967602" y="2219930"/>
                  </a:cubicBezTo>
                  <a:cubicBezTo>
                    <a:pt x="3993124" y="2168399"/>
                    <a:pt x="4019296" y="2117030"/>
                    <a:pt x="4050183" y="2068425"/>
                  </a:cubicBezTo>
                  <a:cubicBezTo>
                    <a:pt x="4049532" y="2069562"/>
                    <a:pt x="4048882" y="2070538"/>
                    <a:pt x="4048069" y="2071676"/>
                  </a:cubicBezTo>
                  <a:cubicBezTo>
                    <a:pt x="4048882" y="2070375"/>
                    <a:pt x="4049695" y="2069075"/>
                    <a:pt x="4050670" y="2067612"/>
                  </a:cubicBezTo>
                  <a:lnTo>
                    <a:pt x="4050183" y="2068262"/>
                  </a:lnTo>
                  <a:cubicBezTo>
                    <a:pt x="4051971" y="2065336"/>
                    <a:pt x="4053759" y="2062247"/>
                    <a:pt x="4055872" y="2059484"/>
                  </a:cubicBezTo>
                  <a:cubicBezTo>
                    <a:pt x="4056197" y="2058833"/>
                    <a:pt x="4056685" y="2058183"/>
                    <a:pt x="4057010" y="2057696"/>
                  </a:cubicBezTo>
                  <a:cubicBezTo>
                    <a:pt x="4057660" y="2056558"/>
                    <a:pt x="4058473" y="2055582"/>
                    <a:pt x="4059123" y="2054444"/>
                  </a:cubicBezTo>
                  <a:cubicBezTo>
                    <a:pt x="4059773" y="2053469"/>
                    <a:pt x="4060424" y="2052494"/>
                    <a:pt x="4061074" y="2051356"/>
                  </a:cubicBezTo>
                  <a:cubicBezTo>
                    <a:pt x="4063025" y="2048267"/>
                    <a:pt x="4065138" y="2045016"/>
                    <a:pt x="4067089" y="2041927"/>
                  </a:cubicBezTo>
                  <a:cubicBezTo>
                    <a:pt x="4066439" y="2043065"/>
                    <a:pt x="4065788" y="2044041"/>
                    <a:pt x="4064976" y="2045178"/>
                  </a:cubicBezTo>
                  <a:cubicBezTo>
                    <a:pt x="4075542" y="2028597"/>
                    <a:pt x="4087409" y="2012504"/>
                    <a:pt x="4100251" y="1997548"/>
                  </a:cubicBezTo>
                  <a:cubicBezTo>
                    <a:pt x="4110817" y="1985356"/>
                    <a:pt x="4124635" y="1972352"/>
                    <a:pt x="4141704" y="1972189"/>
                  </a:cubicBezTo>
                  <a:cubicBezTo>
                    <a:pt x="4157635" y="1972026"/>
                    <a:pt x="4170802" y="1982593"/>
                    <a:pt x="4175191" y="1997711"/>
                  </a:cubicBezTo>
                  <a:cubicBezTo>
                    <a:pt x="4179580" y="2012829"/>
                    <a:pt x="4173891" y="2029410"/>
                    <a:pt x="4168851" y="2043715"/>
                  </a:cubicBezTo>
                  <a:cubicBezTo>
                    <a:pt x="4165925" y="2051681"/>
                    <a:pt x="4162349" y="2059484"/>
                    <a:pt x="4158610" y="2067124"/>
                  </a:cubicBezTo>
                  <a:cubicBezTo>
                    <a:pt x="4152433" y="2079804"/>
                    <a:pt x="4146256" y="2092646"/>
                    <a:pt x="4139753" y="2105326"/>
                  </a:cubicBezTo>
                  <a:cubicBezTo>
                    <a:pt x="4133088" y="2118493"/>
                    <a:pt x="4126423" y="2131660"/>
                    <a:pt x="4119596" y="2144828"/>
                  </a:cubicBezTo>
                  <a:cubicBezTo>
                    <a:pt x="4124147" y="2142064"/>
                    <a:pt x="4128699" y="2139463"/>
                    <a:pt x="4133576" y="2137025"/>
                  </a:cubicBezTo>
                  <a:cubicBezTo>
                    <a:pt x="4142192" y="2132798"/>
                    <a:pt x="4152758" y="2130685"/>
                    <a:pt x="4162186" y="2132961"/>
                  </a:cubicBezTo>
                  <a:cubicBezTo>
                    <a:pt x="4170152" y="2135074"/>
                    <a:pt x="4176167" y="2139626"/>
                    <a:pt x="4181043" y="2145803"/>
                  </a:cubicBezTo>
                  <a:cubicBezTo>
                    <a:pt x="4189984" y="2153118"/>
                    <a:pt x="4196161" y="2163522"/>
                    <a:pt x="4196324" y="2175389"/>
                  </a:cubicBezTo>
                  <a:cubicBezTo>
                    <a:pt x="4196649" y="2192945"/>
                    <a:pt x="4188846" y="2208551"/>
                    <a:pt x="4179743" y="2223182"/>
                  </a:cubicBezTo>
                  <a:cubicBezTo>
                    <a:pt x="4169502" y="2239763"/>
                    <a:pt x="4157147" y="2255369"/>
                    <a:pt x="4144467" y="2270161"/>
                  </a:cubicBezTo>
                  <a:cubicBezTo>
                    <a:pt x="4141704" y="2273413"/>
                    <a:pt x="4138940" y="2276664"/>
                    <a:pt x="4136014" y="2279915"/>
                  </a:cubicBezTo>
                  <a:lnTo>
                    <a:pt x="3938179" y="2279915"/>
                  </a:lnTo>
                  <a:close/>
                  <a:moveTo>
                    <a:pt x="2331923" y="2189694"/>
                  </a:moveTo>
                  <a:cubicBezTo>
                    <a:pt x="2344928" y="2168074"/>
                    <a:pt x="2358096" y="2146616"/>
                    <a:pt x="2371425" y="2125321"/>
                  </a:cubicBezTo>
                  <a:cubicBezTo>
                    <a:pt x="2403287" y="2074114"/>
                    <a:pt x="2438075" y="2024696"/>
                    <a:pt x="2473188" y="1975603"/>
                  </a:cubicBezTo>
                  <a:cubicBezTo>
                    <a:pt x="2489932" y="1952194"/>
                    <a:pt x="2507488" y="1929436"/>
                    <a:pt x="2525532" y="1907002"/>
                  </a:cubicBezTo>
                  <a:cubicBezTo>
                    <a:pt x="2534961" y="1895136"/>
                    <a:pt x="2544714" y="1883756"/>
                    <a:pt x="2554631" y="1872377"/>
                  </a:cubicBezTo>
                  <a:cubicBezTo>
                    <a:pt x="2564059" y="1861486"/>
                    <a:pt x="2573975" y="1850919"/>
                    <a:pt x="2583891" y="1840515"/>
                  </a:cubicBezTo>
                  <a:cubicBezTo>
                    <a:pt x="2588931" y="1835151"/>
                    <a:pt x="2594458" y="1830437"/>
                    <a:pt x="2599822" y="1825397"/>
                  </a:cubicBezTo>
                  <a:cubicBezTo>
                    <a:pt x="2610389" y="1815319"/>
                    <a:pt x="2621930" y="1805565"/>
                    <a:pt x="2634935" y="1798900"/>
                  </a:cubicBezTo>
                  <a:cubicBezTo>
                    <a:pt x="2647940" y="1792398"/>
                    <a:pt x="2662083" y="1788984"/>
                    <a:pt x="2675575" y="1796462"/>
                  </a:cubicBezTo>
                  <a:cubicBezTo>
                    <a:pt x="2681590" y="1799713"/>
                    <a:pt x="2686629" y="1805402"/>
                    <a:pt x="2689393" y="1811580"/>
                  </a:cubicBezTo>
                  <a:cubicBezTo>
                    <a:pt x="2692644" y="1818732"/>
                    <a:pt x="2692481" y="1826535"/>
                    <a:pt x="2691506" y="1834176"/>
                  </a:cubicBezTo>
                  <a:cubicBezTo>
                    <a:pt x="2689881" y="1846693"/>
                    <a:pt x="2683378" y="1858234"/>
                    <a:pt x="2677526" y="1869126"/>
                  </a:cubicBezTo>
                  <a:cubicBezTo>
                    <a:pt x="2674112" y="1875628"/>
                    <a:pt x="2670373" y="1882131"/>
                    <a:pt x="2666634" y="1888633"/>
                  </a:cubicBezTo>
                  <a:cubicBezTo>
                    <a:pt x="2659807" y="1900663"/>
                    <a:pt x="2652329" y="1912529"/>
                    <a:pt x="2645014" y="1924396"/>
                  </a:cubicBezTo>
                  <a:cubicBezTo>
                    <a:pt x="2636886" y="1937401"/>
                    <a:pt x="2628758" y="1950569"/>
                    <a:pt x="2620467" y="1963573"/>
                  </a:cubicBezTo>
                  <a:lnTo>
                    <a:pt x="2621117" y="1962598"/>
                  </a:lnTo>
                  <a:cubicBezTo>
                    <a:pt x="2588605" y="2013642"/>
                    <a:pt x="2555281" y="2064198"/>
                    <a:pt x="2520981" y="2114104"/>
                  </a:cubicBezTo>
                  <a:cubicBezTo>
                    <a:pt x="2515779" y="2121744"/>
                    <a:pt x="2510414" y="2129385"/>
                    <a:pt x="2505050" y="2136862"/>
                  </a:cubicBezTo>
                  <a:cubicBezTo>
                    <a:pt x="2508138" y="2134586"/>
                    <a:pt x="2511389" y="2132473"/>
                    <a:pt x="2514641" y="2130197"/>
                  </a:cubicBezTo>
                  <a:cubicBezTo>
                    <a:pt x="2538049" y="2114104"/>
                    <a:pt x="2561946" y="2098661"/>
                    <a:pt x="2586330" y="2084030"/>
                  </a:cubicBezTo>
                  <a:cubicBezTo>
                    <a:pt x="2612339" y="2068425"/>
                    <a:pt x="2638512" y="2052981"/>
                    <a:pt x="2665334" y="2038351"/>
                  </a:cubicBezTo>
                  <a:cubicBezTo>
                    <a:pt x="2672161" y="2034612"/>
                    <a:pt x="2679152" y="2031036"/>
                    <a:pt x="2686141" y="2027785"/>
                  </a:cubicBezTo>
                  <a:cubicBezTo>
                    <a:pt x="2701422" y="2020469"/>
                    <a:pt x="2720604" y="2014129"/>
                    <a:pt x="2736860" y="2022745"/>
                  </a:cubicBezTo>
                  <a:cubicBezTo>
                    <a:pt x="2743200" y="2026159"/>
                    <a:pt x="2748890" y="2030711"/>
                    <a:pt x="2752629" y="2036888"/>
                  </a:cubicBezTo>
                  <a:cubicBezTo>
                    <a:pt x="2756693" y="2043553"/>
                    <a:pt x="2757993" y="2051193"/>
                    <a:pt x="2758318" y="2058833"/>
                  </a:cubicBezTo>
                  <a:cubicBezTo>
                    <a:pt x="2758481" y="2063060"/>
                    <a:pt x="2757180" y="2067287"/>
                    <a:pt x="2756530" y="2071351"/>
                  </a:cubicBezTo>
                  <a:cubicBezTo>
                    <a:pt x="2755717" y="2075415"/>
                    <a:pt x="2753767" y="2079479"/>
                    <a:pt x="2751978" y="2083217"/>
                  </a:cubicBezTo>
                  <a:cubicBezTo>
                    <a:pt x="2747264" y="2092809"/>
                    <a:pt x="2741249" y="2101424"/>
                    <a:pt x="2734585" y="2109715"/>
                  </a:cubicBezTo>
                  <a:cubicBezTo>
                    <a:pt x="2719466" y="2128247"/>
                    <a:pt x="2700935" y="2143365"/>
                    <a:pt x="2682890" y="2158808"/>
                  </a:cubicBezTo>
                  <a:cubicBezTo>
                    <a:pt x="2673137" y="2167098"/>
                    <a:pt x="2662896" y="2175064"/>
                    <a:pt x="2652654" y="2182704"/>
                  </a:cubicBezTo>
                  <a:cubicBezTo>
                    <a:pt x="2628270" y="2200911"/>
                    <a:pt x="2603724" y="2218630"/>
                    <a:pt x="2578852" y="2236024"/>
                  </a:cubicBezTo>
                  <a:cubicBezTo>
                    <a:pt x="2556093" y="2251792"/>
                    <a:pt x="2532522" y="2266423"/>
                    <a:pt x="2508464" y="2280403"/>
                  </a:cubicBezTo>
                  <a:lnTo>
                    <a:pt x="2207728" y="2280403"/>
                  </a:lnTo>
                  <a:cubicBezTo>
                    <a:pt x="2207890" y="2269674"/>
                    <a:pt x="2208378" y="2259107"/>
                    <a:pt x="2208865" y="2248378"/>
                  </a:cubicBezTo>
                  <a:cubicBezTo>
                    <a:pt x="2210329" y="2218630"/>
                    <a:pt x="2212442" y="2188719"/>
                    <a:pt x="2215043" y="2158970"/>
                  </a:cubicBezTo>
                  <a:cubicBezTo>
                    <a:pt x="2219757" y="2101099"/>
                    <a:pt x="2224959" y="2043228"/>
                    <a:pt x="2234875" y="1986007"/>
                  </a:cubicBezTo>
                  <a:cubicBezTo>
                    <a:pt x="2242028" y="1944554"/>
                    <a:pt x="2249668" y="1902451"/>
                    <a:pt x="2266249" y="1863599"/>
                  </a:cubicBezTo>
                  <a:cubicBezTo>
                    <a:pt x="2273077" y="1847505"/>
                    <a:pt x="2282505" y="1832550"/>
                    <a:pt x="2295185" y="1820521"/>
                  </a:cubicBezTo>
                  <a:cubicBezTo>
                    <a:pt x="2306727" y="1809629"/>
                    <a:pt x="2322657" y="1799225"/>
                    <a:pt x="2339239" y="1801338"/>
                  </a:cubicBezTo>
                  <a:cubicBezTo>
                    <a:pt x="2346879" y="1802151"/>
                    <a:pt x="2354194" y="1804915"/>
                    <a:pt x="2360534" y="1809304"/>
                  </a:cubicBezTo>
                  <a:cubicBezTo>
                    <a:pt x="2366549" y="1813693"/>
                    <a:pt x="2372401" y="1821008"/>
                    <a:pt x="2375002" y="1827998"/>
                  </a:cubicBezTo>
                  <a:cubicBezTo>
                    <a:pt x="2377765" y="1835151"/>
                    <a:pt x="2379391" y="1842141"/>
                    <a:pt x="2380204" y="1849781"/>
                  </a:cubicBezTo>
                  <a:cubicBezTo>
                    <a:pt x="2381341" y="1859860"/>
                    <a:pt x="2380529" y="1870101"/>
                    <a:pt x="2379716" y="1880180"/>
                  </a:cubicBezTo>
                  <a:cubicBezTo>
                    <a:pt x="2377440" y="1907490"/>
                    <a:pt x="2373539" y="1934800"/>
                    <a:pt x="2369637" y="1961948"/>
                  </a:cubicBezTo>
                  <a:cubicBezTo>
                    <a:pt x="2365411" y="1991371"/>
                    <a:pt x="2361347" y="2020632"/>
                    <a:pt x="2356633" y="2050055"/>
                  </a:cubicBezTo>
                  <a:cubicBezTo>
                    <a:pt x="2349968" y="2090858"/>
                    <a:pt x="2342977" y="2131498"/>
                    <a:pt x="2335500" y="2171975"/>
                  </a:cubicBezTo>
                  <a:lnTo>
                    <a:pt x="2332249" y="2190019"/>
                  </a:lnTo>
                  <a:lnTo>
                    <a:pt x="2332249" y="2190019"/>
                  </a:lnTo>
                  <a:close/>
                  <a:moveTo>
                    <a:pt x="2286244" y="2050543"/>
                  </a:moveTo>
                  <a:cubicBezTo>
                    <a:pt x="2283155" y="2081267"/>
                    <a:pt x="2280229" y="2112153"/>
                    <a:pt x="2277791" y="2143040"/>
                  </a:cubicBezTo>
                  <a:cubicBezTo>
                    <a:pt x="2277466" y="2147429"/>
                    <a:pt x="2277141" y="2151818"/>
                    <a:pt x="2276816" y="2156207"/>
                  </a:cubicBezTo>
                  <a:cubicBezTo>
                    <a:pt x="2278929" y="2145153"/>
                    <a:pt x="2281042" y="2134099"/>
                    <a:pt x="2282993" y="2123045"/>
                  </a:cubicBezTo>
                  <a:cubicBezTo>
                    <a:pt x="2290308" y="2081917"/>
                    <a:pt x="2297461" y="2040952"/>
                    <a:pt x="2303963" y="1999662"/>
                  </a:cubicBezTo>
                  <a:cubicBezTo>
                    <a:pt x="2307539" y="1976903"/>
                    <a:pt x="2310953" y="1954145"/>
                    <a:pt x="2314204" y="1931224"/>
                  </a:cubicBezTo>
                  <a:cubicBezTo>
                    <a:pt x="2316317" y="1916431"/>
                    <a:pt x="2318431" y="1901638"/>
                    <a:pt x="2320057" y="1886845"/>
                  </a:cubicBezTo>
                  <a:cubicBezTo>
                    <a:pt x="2317618" y="1892697"/>
                    <a:pt x="2315342" y="1898712"/>
                    <a:pt x="2313392" y="1904889"/>
                  </a:cubicBezTo>
                  <a:cubicBezTo>
                    <a:pt x="2306889" y="1925859"/>
                    <a:pt x="2302500" y="1947480"/>
                    <a:pt x="2297948" y="1968938"/>
                  </a:cubicBezTo>
                  <a:cubicBezTo>
                    <a:pt x="2293559" y="1996085"/>
                    <a:pt x="2289008" y="2023070"/>
                    <a:pt x="2286081" y="2050380"/>
                  </a:cubicBezTo>
                  <a:lnTo>
                    <a:pt x="2286081" y="2050380"/>
                  </a:lnTo>
                  <a:close/>
                  <a:moveTo>
                    <a:pt x="966744" y="2280078"/>
                  </a:moveTo>
                  <a:cubicBezTo>
                    <a:pt x="953089" y="2243014"/>
                    <a:pt x="941548" y="2205137"/>
                    <a:pt x="930819" y="2167261"/>
                  </a:cubicBezTo>
                  <a:cubicBezTo>
                    <a:pt x="925942" y="2150030"/>
                    <a:pt x="921228" y="2132798"/>
                    <a:pt x="917651" y="2115404"/>
                  </a:cubicBezTo>
                  <a:cubicBezTo>
                    <a:pt x="914400" y="2099473"/>
                    <a:pt x="912124" y="2083217"/>
                    <a:pt x="913750" y="2066799"/>
                  </a:cubicBezTo>
                  <a:cubicBezTo>
                    <a:pt x="915213" y="2051518"/>
                    <a:pt x="923341" y="2033312"/>
                    <a:pt x="939759" y="2029248"/>
                  </a:cubicBezTo>
                  <a:cubicBezTo>
                    <a:pt x="946587" y="2027622"/>
                    <a:pt x="953414" y="2026972"/>
                    <a:pt x="960242" y="2028597"/>
                  </a:cubicBezTo>
                  <a:cubicBezTo>
                    <a:pt x="967232" y="2030385"/>
                    <a:pt x="973897" y="2034287"/>
                    <a:pt x="979099" y="2039164"/>
                  </a:cubicBezTo>
                  <a:cubicBezTo>
                    <a:pt x="988365" y="2047942"/>
                    <a:pt x="993729" y="2059809"/>
                    <a:pt x="999256" y="2071025"/>
                  </a:cubicBezTo>
                  <a:cubicBezTo>
                    <a:pt x="1005434" y="2083543"/>
                    <a:pt x="1011123" y="2096385"/>
                    <a:pt x="1016650" y="2109227"/>
                  </a:cubicBezTo>
                  <a:cubicBezTo>
                    <a:pt x="1025103" y="2129222"/>
                    <a:pt x="1033069" y="2149217"/>
                    <a:pt x="1040872" y="2169537"/>
                  </a:cubicBezTo>
                  <a:cubicBezTo>
                    <a:pt x="1047212" y="2186281"/>
                    <a:pt x="1053551" y="2202862"/>
                    <a:pt x="1059566" y="2219768"/>
                  </a:cubicBezTo>
                  <a:cubicBezTo>
                    <a:pt x="1058266" y="2194571"/>
                    <a:pt x="1057290" y="2169374"/>
                    <a:pt x="1056478" y="2144177"/>
                  </a:cubicBezTo>
                  <a:cubicBezTo>
                    <a:pt x="1054527" y="2083543"/>
                    <a:pt x="1058916" y="2022745"/>
                    <a:pt x="1065093" y="1962598"/>
                  </a:cubicBezTo>
                  <a:cubicBezTo>
                    <a:pt x="1065743" y="1957071"/>
                    <a:pt x="1066556" y="1951381"/>
                    <a:pt x="1067369" y="1945854"/>
                  </a:cubicBezTo>
                  <a:cubicBezTo>
                    <a:pt x="1068507" y="1938214"/>
                    <a:pt x="1069320" y="1930574"/>
                    <a:pt x="1070620" y="1922933"/>
                  </a:cubicBezTo>
                  <a:cubicBezTo>
                    <a:pt x="1073221" y="1908303"/>
                    <a:pt x="1075334" y="1893347"/>
                    <a:pt x="1078261" y="1878717"/>
                  </a:cubicBezTo>
                  <a:cubicBezTo>
                    <a:pt x="1085088" y="1844579"/>
                    <a:pt x="1091916" y="1810604"/>
                    <a:pt x="1102482" y="1777442"/>
                  </a:cubicBezTo>
                  <a:cubicBezTo>
                    <a:pt x="1108009" y="1760373"/>
                    <a:pt x="1114349" y="1743630"/>
                    <a:pt x="1122639" y="1727536"/>
                  </a:cubicBezTo>
                  <a:cubicBezTo>
                    <a:pt x="1130767" y="1711768"/>
                    <a:pt x="1141659" y="1697137"/>
                    <a:pt x="1156289" y="1687059"/>
                  </a:cubicBezTo>
                  <a:cubicBezTo>
                    <a:pt x="1162142" y="1683157"/>
                    <a:pt x="1170595" y="1681044"/>
                    <a:pt x="1177585" y="1680881"/>
                  </a:cubicBezTo>
                  <a:cubicBezTo>
                    <a:pt x="1184575" y="1680719"/>
                    <a:pt x="1191727" y="1681694"/>
                    <a:pt x="1198067" y="1685108"/>
                  </a:cubicBezTo>
                  <a:cubicBezTo>
                    <a:pt x="1204245" y="1688522"/>
                    <a:pt x="1209772" y="1693399"/>
                    <a:pt x="1213348" y="1699413"/>
                  </a:cubicBezTo>
                  <a:cubicBezTo>
                    <a:pt x="1218387" y="1707704"/>
                    <a:pt x="1220501" y="1717457"/>
                    <a:pt x="1222289" y="1726886"/>
                  </a:cubicBezTo>
                  <a:cubicBezTo>
                    <a:pt x="1224077" y="1736477"/>
                    <a:pt x="1224402" y="1746393"/>
                    <a:pt x="1225052" y="1756147"/>
                  </a:cubicBezTo>
                  <a:cubicBezTo>
                    <a:pt x="1225540" y="1762649"/>
                    <a:pt x="1225377" y="1769477"/>
                    <a:pt x="1225052" y="1776142"/>
                  </a:cubicBezTo>
                  <a:cubicBezTo>
                    <a:pt x="1224565" y="1791097"/>
                    <a:pt x="1224077" y="1805890"/>
                    <a:pt x="1223264" y="1820846"/>
                  </a:cubicBezTo>
                  <a:cubicBezTo>
                    <a:pt x="1219850" y="1879205"/>
                    <a:pt x="1215786" y="1937564"/>
                    <a:pt x="1209934" y="1995760"/>
                  </a:cubicBezTo>
                  <a:cubicBezTo>
                    <a:pt x="1204245" y="2053794"/>
                    <a:pt x="1198067" y="2111991"/>
                    <a:pt x="1189289" y="2169699"/>
                  </a:cubicBezTo>
                  <a:cubicBezTo>
                    <a:pt x="1187826" y="2179453"/>
                    <a:pt x="1186200" y="2189369"/>
                    <a:pt x="1184737" y="2199123"/>
                  </a:cubicBezTo>
                  <a:cubicBezTo>
                    <a:pt x="1185550" y="2197497"/>
                    <a:pt x="1186363" y="2195709"/>
                    <a:pt x="1187338" y="2194083"/>
                  </a:cubicBezTo>
                  <a:cubicBezTo>
                    <a:pt x="1214486" y="2140439"/>
                    <a:pt x="1243259" y="2087932"/>
                    <a:pt x="1276096" y="2037538"/>
                  </a:cubicBezTo>
                  <a:cubicBezTo>
                    <a:pt x="1292677" y="2012179"/>
                    <a:pt x="1309746" y="1987145"/>
                    <a:pt x="1328278" y="1963086"/>
                  </a:cubicBezTo>
                  <a:cubicBezTo>
                    <a:pt x="1345509" y="1940977"/>
                    <a:pt x="1363228" y="1919194"/>
                    <a:pt x="1383711" y="1900012"/>
                  </a:cubicBezTo>
                  <a:cubicBezTo>
                    <a:pt x="1396065" y="1888471"/>
                    <a:pt x="1409558" y="1876929"/>
                    <a:pt x="1425001" y="1869614"/>
                  </a:cubicBezTo>
                  <a:cubicBezTo>
                    <a:pt x="1440282" y="1862298"/>
                    <a:pt x="1458326" y="1858397"/>
                    <a:pt x="1474094" y="1867175"/>
                  </a:cubicBezTo>
                  <a:cubicBezTo>
                    <a:pt x="1480759" y="1870914"/>
                    <a:pt x="1485636" y="1876604"/>
                    <a:pt x="1489537" y="1882944"/>
                  </a:cubicBezTo>
                  <a:cubicBezTo>
                    <a:pt x="1493926" y="1889934"/>
                    <a:pt x="1494739" y="1898549"/>
                    <a:pt x="1495064" y="1906677"/>
                  </a:cubicBezTo>
                  <a:cubicBezTo>
                    <a:pt x="1495227" y="1914480"/>
                    <a:pt x="1493114" y="1922446"/>
                    <a:pt x="1490838" y="1929761"/>
                  </a:cubicBezTo>
                  <a:cubicBezTo>
                    <a:pt x="1487912" y="1939027"/>
                    <a:pt x="1483685" y="1947642"/>
                    <a:pt x="1479134" y="1956258"/>
                  </a:cubicBezTo>
                  <a:cubicBezTo>
                    <a:pt x="1472143" y="1969425"/>
                    <a:pt x="1464178" y="1982105"/>
                    <a:pt x="1456213" y="1994785"/>
                  </a:cubicBezTo>
                  <a:cubicBezTo>
                    <a:pt x="1440607" y="2019494"/>
                    <a:pt x="1425164" y="2044203"/>
                    <a:pt x="1408908" y="2068425"/>
                  </a:cubicBezTo>
                  <a:cubicBezTo>
                    <a:pt x="1376233" y="2117030"/>
                    <a:pt x="1342746" y="2164985"/>
                    <a:pt x="1307795" y="2211965"/>
                  </a:cubicBezTo>
                  <a:cubicBezTo>
                    <a:pt x="1290726" y="2234723"/>
                    <a:pt x="1273820" y="2257482"/>
                    <a:pt x="1256589" y="2280240"/>
                  </a:cubicBezTo>
                  <a:lnTo>
                    <a:pt x="966744" y="2280240"/>
                  </a:lnTo>
                  <a:close/>
                  <a:moveTo>
                    <a:pt x="1391839" y="1985194"/>
                  </a:moveTo>
                  <a:cubicBezTo>
                    <a:pt x="1396390" y="1978204"/>
                    <a:pt x="1400942" y="1971214"/>
                    <a:pt x="1405331" y="1964224"/>
                  </a:cubicBezTo>
                  <a:lnTo>
                    <a:pt x="1407607" y="1960485"/>
                  </a:lnTo>
                  <a:cubicBezTo>
                    <a:pt x="1403381" y="1965199"/>
                    <a:pt x="1399154" y="1969913"/>
                    <a:pt x="1395090" y="1974790"/>
                  </a:cubicBezTo>
                  <a:cubicBezTo>
                    <a:pt x="1392652" y="1977716"/>
                    <a:pt x="1390376" y="1980642"/>
                    <a:pt x="1387937" y="1983568"/>
                  </a:cubicBezTo>
                  <a:cubicBezTo>
                    <a:pt x="1389238" y="1984056"/>
                    <a:pt x="1390538" y="1984544"/>
                    <a:pt x="1391839" y="1985194"/>
                  </a:cubicBezTo>
                  <a:lnTo>
                    <a:pt x="1391839" y="1985194"/>
                  </a:lnTo>
                  <a:close/>
                  <a:moveTo>
                    <a:pt x="1166368" y="1780206"/>
                  </a:moveTo>
                  <a:cubicBezTo>
                    <a:pt x="1166368" y="1779068"/>
                    <a:pt x="1166368" y="1778092"/>
                    <a:pt x="1166368" y="1776954"/>
                  </a:cubicBezTo>
                  <a:cubicBezTo>
                    <a:pt x="1166368" y="1776142"/>
                    <a:pt x="1166368" y="1775491"/>
                    <a:pt x="1166368" y="1774679"/>
                  </a:cubicBezTo>
                  <a:cubicBezTo>
                    <a:pt x="1165880" y="1775979"/>
                    <a:pt x="1165230" y="1777442"/>
                    <a:pt x="1164742" y="1778743"/>
                  </a:cubicBezTo>
                  <a:cubicBezTo>
                    <a:pt x="1165230" y="1779230"/>
                    <a:pt x="1165718" y="1779555"/>
                    <a:pt x="1166206" y="1780043"/>
                  </a:cubicBezTo>
                  <a:lnTo>
                    <a:pt x="1166206" y="1780043"/>
                  </a:lnTo>
                  <a:close/>
                  <a:moveTo>
                    <a:pt x="131674" y="2071025"/>
                  </a:moveTo>
                  <a:cubicBezTo>
                    <a:pt x="133949" y="2063385"/>
                    <a:pt x="136225" y="2055907"/>
                    <a:pt x="138339" y="2048267"/>
                  </a:cubicBezTo>
                  <a:cubicBezTo>
                    <a:pt x="147279" y="2018356"/>
                    <a:pt x="157846" y="1988933"/>
                    <a:pt x="168250" y="1959672"/>
                  </a:cubicBezTo>
                  <a:cubicBezTo>
                    <a:pt x="177028" y="1934475"/>
                    <a:pt x="186781" y="1909603"/>
                    <a:pt x="197348" y="1885219"/>
                  </a:cubicBezTo>
                  <a:cubicBezTo>
                    <a:pt x="210515" y="1854983"/>
                    <a:pt x="224008" y="1824747"/>
                    <a:pt x="239776" y="1795649"/>
                  </a:cubicBezTo>
                  <a:cubicBezTo>
                    <a:pt x="248554" y="1779393"/>
                    <a:pt x="258308" y="1763625"/>
                    <a:pt x="268874" y="1748344"/>
                  </a:cubicBezTo>
                  <a:cubicBezTo>
                    <a:pt x="280416" y="1731763"/>
                    <a:pt x="293908" y="1715994"/>
                    <a:pt x="310002" y="1703477"/>
                  </a:cubicBezTo>
                  <a:cubicBezTo>
                    <a:pt x="322356" y="1693886"/>
                    <a:pt x="337475" y="1688197"/>
                    <a:pt x="353243" y="1690473"/>
                  </a:cubicBezTo>
                  <a:cubicBezTo>
                    <a:pt x="360396" y="1691448"/>
                    <a:pt x="367386" y="1694537"/>
                    <a:pt x="372750" y="1699413"/>
                  </a:cubicBezTo>
                  <a:cubicBezTo>
                    <a:pt x="375676" y="1702177"/>
                    <a:pt x="378602" y="1704778"/>
                    <a:pt x="380716" y="1708192"/>
                  </a:cubicBezTo>
                  <a:cubicBezTo>
                    <a:pt x="383479" y="1712906"/>
                    <a:pt x="385592" y="1717295"/>
                    <a:pt x="387218" y="1722497"/>
                  </a:cubicBezTo>
                  <a:cubicBezTo>
                    <a:pt x="389656" y="1729487"/>
                    <a:pt x="389656" y="1738265"/>
                    <a:pt x="389169" y="1745580"/>
                  </a:cubicBezTo>
                  <a:cubicBezTo>
                    <a:pt x="388518" y="1754846"/>
                    <a:pt x="386730" y="1763625"/>
                    <a:pt x="384617" y="1772565"/>
                  </a:cubicBezTo>
                  <a:cubicBezTo>
                    <a:pt x="382991" y="1779068"/>
                    <a:pt x="381041" y="1785570"/>
                    <a:pt x="379090" y="1792073"/>
                  </a:cubicBezTo>
                  <a:cubicBezTo>
                    <a:pt x="374863" y="1806053"/>
                    <a:pt x="370637" y="1820033"/>
                    <a:pt x="366248" y="1833850"/>
                  </a:cubicBezTo>
                  <a:cubicBezTo>
                    <a:pt x="357144" y="1862461"/>
                    <a:pt x="347716" y="1890909"/>
                    <a:pt x="337475" y="1919194"/>
                  </a:cubicBezTo>
                  <a:cubicBezTo>
                    <a:pt x="326746" y="1948618"/>
                    <a:pt x="315529" y="1977716"/>
                    <a:pt x="303987" y="2006652"/>
                  </a:cubicBezTo>
                  <a:cubicBezTo>
                    <a:pt x="281879" y="2062410"/>
                    <a:pt x="258145" y="2117680"/>
                    <a:pt x="234412" y="2172788"/>
                  </a:cubicBezTo>
                  <a:cubicBezTo>
                    <a:pt x="218968" y="2208551"/>
                    <a:pt x="203200" y="2243989"/>
                    <a:pt x="188732" y="2280078"/>
                  </a:cubicBezTo>
                  <a:lnTo>
                    <a:pt x="39014" y="2280078"/>
                  </a:lnTo>
                  <a:cubicBezTo>
                    <a:pt x="35113" y="2269999"/>
                    <a:pt x="33650" y="2258945"/>
                    <a:pt x="31862" y="2248216"/>
                  </a:cubicBezTo>
                  <a:cubicBezTo>
                    <a:pt x="30724" y="2241226"/>
                    <a:pt x="29748" y="2234073"/>
                    <a:pt x="28936" y="2227083"/>
                  </a:cubicBezTo>
                  <a:cubicBezTo>
                    <a:pt x="26985" y="2211315"/>
                    <a:pt x="25034" y="2195546"/>
                    <a:pt x="23246" y="2179616"/>
                  </a:cubicBezTo>
                  <a:cubicBezTo>
                    <a:pt x="20157" y="2152793"/>
                    <a:pt x="17394" y="2125971"/>
                    <a:pt x="14793" y="2099148"/>
                  </a:cubicBezTo>
                  <a:cubicBezTo>
                    <a:pt x="8778" y="2037050"/>
                    <a:pt x="3739" y="1974953"/>
                    <a:pt x="0" y="1912692"/>
                  </a:cubicBezTo>
                  <a:lnTo>
                    <a:pt x="0" y="1912692"/>
                  </a:lnTo>
                  <a:lnTo>
                    <a:pt x="0" y="1554247"/>
                  </a:lnTo>
                  <a:cubicBezTo>
                    <a:pt x="2113" y="1542055"/>
                    <a:pt x="5202" y="1530188"/>
                    <a:pt x="10241" y="1518809"/>
                  </a:cubicBezTo>
                  <a:cubicBezTo>
                    <a:pt x="17069" y="1503366"/>
                    <a:pt x="29261" y="1488898"/>
                    <a:pt x="46655" y="1485972"/>
                  </a:cubicBezTo>
                  <a:cubicBezTo>
                    <a:pt x="60960" y="1483534"/>
                    <a:pt x="75590" y="1486785"/>
                    <a:pt x="86482" y="1496701"/>
                  </a:cubicBezTo>
                  <a:cubicBezTo>
                    <a:pt x="97048" y="1506292"/>
                    <a:pt x="102900" y="1518321"/>
                    <a:pt x="108102" y="1531164"/>
                  </a:cubicBezTo>
                  <a:cubicBezTo>
                    <a:pt x="113629" y="1544656"/>
                    <a:pt x="117368" y="1558961"/>
                    <a:pt x="121107" y="1572942"/>
                  </a:cubicBezTo>
                  <a:cubicBezTo>
                    <a:pt x="128422" y="1600739"/>
                    <a:pt x="132649" y="1629513"/>
                    <a:pt x="135412" y="1658123"/>
                  </a:cubicBezTo>
                  <a:cubicBezTo>
                    <a:pt x="138176" y="1686896"/>
                    <a:pt x="140614" y="1715669"/>
                    <a:pt x="141590" y="1744605"/>
                  </a:cubicBezTo>
                  <a:cubicBezTo>
                    <a:pt x="142728" y="1774353"/>
                    <a:pt x="142890" y="1803939"/>
                    <a:pt x="142240" y="1833525"/>
                  </a:cubicBezTo>
                  <a:cubicBezTo>
                    <a:pt x="140289" y="1912692"/>
                    <a:pt x="136225" y="1991859"/>
                    <a:pt x="131836" y="2070863"/>
                  </a:cubicBezTo>
                  <a:lnTo>
                    <a:pt x="131836" y="2070863"/>
                  </a:lnTo>
                  <a:close/>
                  <a:moveTo>
                    <a:pt x="317805" y="1789959"/>
                  </a:moveTo>
                  <a:cubicBezTo>
                    <a:pt x="319105" y="1785895"/>
                    <a:pt x="320406" y="1781831"/>
                    <a:pt x="321544" y="1777767"/>
                  </a:cubicBezTo>
                  <a:cubicBezTo>
                    <a:pt x="318618" y="1781831"/>
                    <a:pt x="315854" y="1785895"/>
                    <a:pt x="313091" y="1789959"/>
                  </a:cubicBezTo>
                  <a:cubicBezTo>
                    <a:pt x="313903" y="1789959"/>
                    <a:pt x="314716" y="1789959"/>
                    <a:pt x="315529" y="1789959"/>
                  </a:cubicBezTo>
                  <a:cubicBezTo>
                    <a:pt x="316342" y="1789959"/>
                    <a:pt x="317155" y="1789959"/>
                    <a:pt x="317967" y="1789959"/>
                  </a:cubicBezTo>
                  <a:lnTo>
                    <a:pt x="317967" y="1789959"/>
                  </a:lnTo>
                  <a:close/>
                  <a:moveTo>
                    <a:pt x="1643969" y="1435578"/>
                  </a:moveTo>
                  <a:cubicBezTo>
                    <a:pt x="1633891" y="1408268"/>
                    <a:pt x="1625438" y="1380308"/>
                    <a:pt x="1618122" y="1352348"/>
                  </a:cubicBezTo>
                  <a:cubicBezTo>
                    <a:pt x="1610645" y="1323900"/>
                    <a:pt x="1603492" y="1295452"/>
                    <a:pt x="1596990" y="1266841"/>
                  </a:cubicBezTo>
                  <a:cubicBezTo>
                    <a:pt x="1590162" y="1237093"/>
                    <a:pt x="1584960" y="1207182"/>
                    <a:pt x="1580408" y="1176945"/>
                  </a:cubicBezTo>
                  <a:cubicBezTo>
                    <a:pt x="1576182" y="1148823"/>
                    <a:pt x="1572931" y="1120375"/>
                    <a:pt x="1571305" y="1092089"/>
                  </a:cubicBezTo>
                  <a:cubicBezTo>
                    <a:pt x="1570980" y="1084449"/>
                    <a:pt x="1570492" y="1076971"/>
                    <a:pt x="1570005" y="1069331"/>
                  </a:cubicBezTo>
                  <a:cubicBezTo>
                    <a:pt x="1569679" y="1063804"/>
                    <a:pt x="1569679" y="1058439"/>
                    <a:pt x="1570005" y="1052912"/>
                  </a:cubicBezTo>
                  <a:lnTo>
                    <a:pt x="1570005" y="1051287"/>
                  </a:lnTo>
                  <a:cubicBezTo>
                    <a:pt x="1569029" y="1043484"/>
                    <a:pt x="1568379" y="1035681"/>
                    <a:pt x="1567566" y="1027878"/>
                  </a:cubicBezTo>
                  <a:cubicBezTo>
                    <a:pt x="1566753" y="1019587"/>
                    <a:pt x="1566916" y="1011134"/>
                    <a:pt x="1566591" y="1002844"/>
                  </a:cubicBezTo>
                  <a:cubicBezTo>
                    <a:pt x="1566103" y="988864"/>
                    <a:pt x="1566916" y="974883"/>
                    <a:pt x="1569029" y="961065"/>
                  </a:cubicBezTo>
                  <a:cubicBezTo>
                    <a:pt x="1570330" y="952937"/>
                    <a:pt x="1572931" y="944972"/>
                    <a:pt x="1575857" y="937169"/>
                  </a:cubicBezTo>
                  <a:cubicBezTo>
                    <a:pt x="1578945" y="928879"/>
                    <a:pt x="1583497" y="919288"/>
                    <a:pt x="1590487" y="913598"/>
                  </a:cubicBezTo>
                  <a:cubicBezTo>
                    <a:pt x="1596014" y="909047"/>
                    <a:pt x="1601866" y="904820"/>
                    <a:pt x="1609019" y="903194"/>
                  </a:cubicBezTo>
                  <a:cubicBezTo>
                    <a:pt x="1616984" y="901406"/>
                    <a:pt x="1624950" y="901406"/>
                    <a:pt x="1632428" y="904820"/>
                  </a:cubicBezTo>
                  <a:cubicBezTo>
                    <a:pt x="1639093" y="907746"/>
                    <a:pt x="1645595" y="911322"/>
                    <a:pt x="1650634" y="916849"/>
                  </a:cubicBezTo>
                  <a:cubicBezTo>
                    <a:pt x="1656974" y="923677"/>
                    <a:pt x="1661526" y="931317"/>
                    <a:pt x="1665590" y="939770"/>
                  </a:cubicBezTo>
                  <a:cubicBezTo>
                    <a:pt x="1673555" y="956677"/>
                    <a:pt x="1678270" y="975534"/>
                    <a:pt x="1682334" y="993740"/>
                  </a:cubicBezTo>
                  <a:cubicBezTo>
                    <a:pt x="1685422" y="1007233"/>
                    <a:pt x="1687861" y="1020888"/>
                    <a:pt x="1690136" y="1034543"/>
                  </a:cubicBezTo>
                  <a:cubicBezTo>
                    <a:pt x="1694851" y="1063966"/>
                    <a:pt x="1699727" y="1093552"/>
                    <a:pt x="1701678" y="1123301"/>
                  </a:cubicBezTo>
                  <a:cubicBezTo>
                    <a:pt x="1702654" y="1138419"/>
                    <a:pt x="1703629" y="1153374"/>
                    <a:pt x="1704117" y="1168492"/>
                  </a:cubicBezTo>
                  <a:cubicBezTo>
                    <a:pt x="1713382" y="1145409"/>
                    <a:pt x="1722974" y="1122325"/>
                    <a:pt x="1732565" y="1099404"/>
                  </a:cubicBezTo>
                  <a:cubicBezTo>
                    <a:pt x="1737929" y="1086887"/>
                    <a:pt x="1743619" y="1074370"/>
                    <a:pt x="1749146" y="1062016"/>
                  </a:cubicBezTo>
                  <a:cubicBezTo>
                    <a:pt x="1754673" y="1049824"/>
                    <a:pt x="1760525" y="1037469"/>
                    <a:pt x="1766702" y="1025602"/>
                  </a:cubicBezTo>
                  <a:cubicBezTo>
                    <a:pt x="1786372" y="987888"/>
                    <a:pt x="1806529" y="949687"/>
                    <a:pt x="1833839" y="917012"/>
                  </a:cubicBezTo>
                  <a:cubicBezTo>
                    <a:pt x="1844081" y="904820"/>
                    <a:pt x="1856435" y="893766"/>
                    <a:pt x="1870415" y="886126"/>
                  </a:cubicBezTo>
                  <a:cubicBezTo>
                    <a:pt x="1876430" y="882712"/>
                    <a:pt x="1884721" y="879948"/>
                    <a:pt x="1891711" y="879785"/>
                  </a:cubicBezTo>
                  <a:cubicBezTo>
                    <a:pt x="1895287" y="879785"/>
                    <a:pt x="1898538" y="879785"/>
                    <a:pt x="1901952" y="880111"/>
                  </a:cubicBezTo>
                  <a:cubicBezTo>
                    <a:pt x="1907154" y="880761"/>
                    <a:pt x="1911381" y="882549"/>
                    <a:pt x="1916095" y="884825"/>
                  </a:cubicBezTo>
                  <a:cubicBezTo>
                    <a:pt x="1928124" y="890352"/>
                    <a:pt x="1937228" y="904495"/>
                    <a:pt x="1939341" y="917337"/>
                  </a:cubicBezTo>
                  <a:cubicBezTo>
                    <a:pt x="1940641" y="925140"/>
                    <a:pt x="1941129" y="932943"/>
                    <a:pt x="1939991" y="940908"/>
                  </a:cubicBezTo>
                  <a:cubicBezTo>
                    <a:pt x="1939016" y="947736"/>
                    <a:pt x="1937390" y="954238"/>
                    <a:pt x="1935927" y="960903"/>
                  </a:cubicBezTo>
                  <a:cubicBezTo>
                    <a:pt x="1931213" y="981385"/>
                    <a:pt x="1922597" y="1000893"/>
                    <a:pt x="1913006" y="1019587"/>
                  </a:cubicBezTo>
                  <a:cubicBezTo>
                    <a:pt x="1906341" y="1032592"/>
                    <a:pt x="1899676" y="1045597"/>
                    <a:pt x="1892849" y="1058439"/>
                  </a:cubicBezTo>
                  <a:cubicBezTo>
                    <a:pt x="1878543" y="1085099"/>
                    <a:pt x="1864238" y="1111759"/>
                    <a:pt x="1849770" y="1138419"/>
                  </a:cubicBezTo>
                  <a:cubicBezTo>
                    <a:pt x="1842780" y="1151098"/>
                    <a:pt x="1835953" y="1163941"/>
                    <a:pt x="1828963" y="1176620"/>
                  </a:cubicBezTo>
                  <a:cubicBezTo>
                    <a:pt x="1826687" y="1180847"/>
                    <a:pt x="1824248" y="1185236"/>
                    <a:pt x="1821973" y="1189463"/>
                  </a:cubicBezTo>
                  <a:lnTo>
                    <a:pt x="1823761" y="1186049"/>
                  </a:lnTo>
                  <a:cubicBezTo>
                    <a:pt x="1821322" y="1190438"/>
                    <a:pt x="1819209" y="1195477"/>
                    <a:pt x="1816446" y="1199704"/>
                  </a:cubicBezTo>
                  <a:cubicBezTo>
                    <a:pt x="1816120" y="1200354"/>
                    <a:pt x="1815795" y="1201004"/>
                    <a:pt x="1815308" y="1201817"/>
                  </a:cubicBezTo>
                  <a:cubicBezTo>
                    <a:pt x="1833514" y="1184748"/>
                    <a:pt x="1852859" y="1168492"/>
                    <a:pt x="1871878" y="1152399"/>
                  </a:cubicBezTo>
                  <a:cubicBezTo>
                    <a:pt x="1882607" y="1143296"/>
                    <a:pt x="1893662" y="1134355"/>
                    <a:pt x="1904878" y="1125739"/>
                  </a:cubicBezTo>
                  <a:cubicBezTo>
                    <a:pt x="1914469" y="1118424"/>
                    <a:pt x="1924060" y="1111271"/>
                    <a:pt x="1934627" y="1105582"/>
                  </a:cubicBezTo>
                  <a:cubicBezTo>
                    <a:pt x="1941129" y="1102168"/>
                    <a:pt x="1949420" y="1099079"/>
                    <a:pt x="1956735" y="1098917"/>
                  </a:cubicBezTo>
                  <a:cubicBezTo>
                    <a:pt x="1959661" y="1098917"/>
                    <a:pt x="1962750" y="1098754"/>
                    <a:pt x="1965676" y="1098917"/>
                  </a:cubicBezTo>
                  <a:cubicBezTo>
                    <a:pt x="1970390" y="1099242"/>
                    <a:pt x="1974291" y="1100705"/>
                    <a:pt x="1978680" y="1102330"/>
                  </a:cubicBezTo>
                  <a:cubicBezTo>
                    <a:pt x="1990222" y="1106882"/>
                    <a:pt x="1998675" y="1122488"/>
                    <a:pt x="1997375" y="1134680"/>
                  </a:cubicBezTo>
                  <a:cubicBezTo>
                    <a:pt x="1996725" y="1140857"/>
                    <a:pt x="1995424" y="1146384"/>
                    <a:pt x="1993311" y="1152236"/>
                  </a:cubicBezTo>
                  <a:cubicBezTo>
                    <a:pt x="1990385" y="1160527"/>
                    <a:pt x="1985833" y="1168167"/>
                    <a:pt x="1981119" y="1175482"/>
                  </a:cubicBezTo>
                  <a:cubicBezTo>
                    <a:pt x="1972341" y="1188975"/>
                    <a:pt x="1961449" y="1201492"/>
                    <a:pt x="1951045" y="1213847"/>
                  </a:cubicBezTo>
                  <a:cubicBezTo>
                    <a:pt x="1941779" y="1224901"/>
                    <a:pt x="1931375" y="1235142"/>
                    <a:pt x="1921459" y="1245546"/>
                  </a:cubicBezTo>
                  <a:cubicBezTo>
                    <a:pt x="1912356" y="1254974"/>
                    <a:pt x="1902602" y="1264078"/>
                    <a:pt x="1893011" y="1273181"/>
                  </a:cubicBezTo>
                  <a:cubicBezTo>
                    <a:pt x="1874479" y="1290737"/>
                    <a:pt x="1855297" y="1307969"/>
                    <a:pt x="1835302" y="1323737"/>
                  </a:cubicBezTo>
                  <a:cubicBezTo>
                    <a:pt x="1825061" y="1331703"/>
                    <a:pt x="1814820" y="1339831"/>
                    <a:pt x="1803928" y="1346821"/>
                  </a:cubicBezTo>
                  <a:cubicBezTo>
                    <a:pt x="1791411" y="1354786"/>
                    <a:pt x="1778732" y="1361776"/>
                    <a:pt x="1765239" y="1367791"/>
                  </a:cubicBezTo>
                  <a:cubicBezTo>
                    <a:pt x="1762150" y="1369091"/>
                    <a:pt x="1759062" y="1370229"/>
                    <a:pt x="1755811" y="1370717"/>
                  </a:cubicBezTo>
                  <a:cubicBezTo>
                    <a:pt x="1752559" y="1379820"/>
                    <a:pt x="1744757" y="1387136"/>
                    <a:pt x="1734678" y="1389737"/>
                  </a:cubicBezTo>
                  <a:cubicBezTo>
                    <a:pt x="1732239" y="1390387"/>
                    <a:pt x="1729801" y="1390712"/>
                    <a:pt x="1727363" y="1390712"/>
                  </a:cubicBezTo>
                  <a:cubicBezTo>
                    <a:pt x="1719072" y="1390712"/>
                    <a:pt x="1710782" y="1387298"/>
                    <a:pt x="1704929" y="1381121"/>
                  </a:cubicBezTo>
                  <a:cubicBezTo>
                    <a:pt x="1702654" y="1378682"/>
                    <a:pt x="1700865" y="1376081"/>
                    <a:pt x="1699565" y="1373155"/>
                  </a:cubicBezTo>
                  <a:cubicBezTo>
                    <a:pt x="1696964" y="1372017"/>
                    <a:pt x="1694688" y="1370554"/>
                    <a:pt x="1692412" y="1368766"/>
                  </a:cubicBezTo>
                  <a:cubicBezTo>
                    <a:pt x="1689649" y="1370880"/>
                    <a:pt x="1686723" y="1372505"/>
                    <a:pt x="1683634" y="1373643"/>
                  </a:cubicBezTo>
                  <a:cubicBezTo>
                    <a:pt x="1688023" y="1387948"/>
                    <a:pt x="1692575" y="1402091"/>
                    <a:pt x="1697777" y="1416071"/>
                  </a:cubicBezTo>
                  <a:cubicBezTo>
                    <a:pt x="1703141" y="1430702"/>
                    <a:pt x="1695176" y="1447445"/>
                    <a:pt x="1680708" y="1452647"/>
                  </a:cubicBezTo>
                  <a:cubicBezTo>
                    <a:pt x="1677619" y="1453785"/>
                    <a:pt x="1674368" y="1454273"/>
                    <a:pt x="1671117" y="1454273"/>
                  </a:cubicBezTo>
                  <a:cubicBezTo>
                    <a:pt x="1659413" y="1454273"/>
                    <a:pt x="1648358" y="1446958"/>
                    <a:pt x="1643969" y="1435416"/>
                  </a:cubicBezTo>
                  <a:lnTo>
                    <a:pt x="1643969" y="1435416"/>
                  </a:lnTo>
                  <a:close/>
                  <a:moveTo>
                    <a:pt x="1853997" y="996179"/>
                  </a:moveTo>
                  <a:cubicBezTo>
                    <a:pt x="1854972" y="997317"/>
                    <a:pt x="1855948" y="998455"/>
                    <a:pt x="1856760" y="999593"/>
                  </a:cubicBezTo>
                  <a:cubicBezTo>
                    <a:pt x="1862613" y="988213"/>
                    <a:pt x="1868140" y="976672"/>
                    <a:pt x="1873016" y="964967"/>
                  </a:cubicBezTo>
                  <a:cubicBezTo>
                    <a:pt x="1873504" y="963829"/>
                    <a:pt x="1873829" y="962691"/>
                    <a:pt x="1874317" y="961391"/>
                  </a:cubicBezTo>
                  <a:cubicBezTo>
                    <a:pt x="1872691" y="963504"/>
                    <a:pt x="1871066" y="965617"/>
                    <a:pt x="1869603" y="967731"/>
                  </a:cubicBezTo>
                  <a:cubicBezTo>
                    <a:pt x="1863425" y="976346"/>
                    <a:pt x="1857898" y="985449"/>
                    <a:pt x="1852371" y="994391"/>
                  </a:cubicBezTo>
                  <a:cubicBezTo>
                    <a:pt x="1853022" y="994878"/>
                    <a:pt x="1853509" y="995529"/>
                    <a:pt x="1854159" y="996179"/>
                  </a:cubicBezTo>
                  <a:lnTo>
                    <a:pt x="1854159" y="996179"/>
                  </a:lnTo>
                  <a:close/>
                  <a:moveTo>
                    <a:pt x="1042335" y="1445332"/>
                  </a:moveTo>
                  <a:cubicBezTo>
                    <a:pt x="1031931" y="1429564"/>
                    <a:pt x="1035182" y="1408756"/>
                    <a:pt x="1036645" y="1390712"/>
                  </a:cubicBezTo>
                  <a:cubicBezTo>
                    <a:pt x="1035995" y="1385998"/>
                    <a:pt x="1035507" y="1381283"/>
                    <a:pt x="1034857" y="1376732"/>
                  </a:cubicBezTo>
                  <a:cubicBezTo>
                    <a:pt x="1034044" y="1370229"/>
                    <a:pt x="1033557" y="1363564"/>
                    <a:pt x="1032906" y="1356899"/>
                  </a:cubicBezTo>
                  <a:cubicBezTo>
                    <a:pt x="1031768" y="1342919"/>
                    <a:pt x="1030630" y="1328777"/>
                    <a:pt x="1029655" y="1314796"/>
                  </a:cubicBezTo>
                  <a:cubicBezTo>
                    <a:pt x="1028680" y="1300491"/>
                    <a:pt x="1027704" y="1286186"/>
                    <a:pt x="1026892" y="1271881"/>
                  </a:cubicBezTo>
                  <a:cubicBezTo>
                    <a:pt x="1025754" y="1261802"/>
                    <a:pt x="1024778" y="1251723"/>
                    <a:pt x="1023803" y="1241482"/>
                  </a:cubicBezTo>
                  <a:cubicBezTo>
                    <a:pt x="1020877" y="1211733"/>
                    <a:pt x="1017788" y="1182147"/>
                    <a:pt x="1015837" y="1152236"/>
                  </a:cubicBezTo>
                  <a:cubicBezTo>
                    <a:pt x="1015025" y="1138256"/>
                    <a:pt x="1013724" y="1124276"/>
                    <a:pt x="1013237" y="1110133"/>
                  </a:cubicBezTo>
                  <a:cubicBezTo>
                    <a:pt x="1012749" y="1094365"/>
                    <a:pt x="1011611" y="1078597"/>
                    <a:pt x="1011773" y="1062828"/>
                  </a:cubicBezTo>
                  <a:cubicBezTo>
                    <a:pt x="1011773" y="1047385"/>
                    <a:pt x="1011936" y="1031942"/>
                    <a:pt x="1012099" y="1016499"/>
                  </a:cubicBezTo>
                  <a:cubicBezTo>
                    <a:pt x="1012099" y="1009346"/>
                    <a:pt x="1013074" y="1002193"/>
                    <a:pt x="1013399" y="995203"/>
                  </a:cubicBezTo>
                  <a:cubicBezTo>
                    <a:pt x="1013887" y="986913"/>
                    <a:pt x="1014049" y="978297"/>
                    <a:pt x="1015187" y="970007"/>
                  </a:cubicBezTo>
                  <a:cubicBezTo>
                    <a:pt x="1017951" y="950337"/>
                    <a:pt x="1020389" y="930667"/>
                    <a:pt x="1025429" y="911322"/>
                  </a:cubicBezTo>
                  <a:cubicBezTo>
                    <a:pt x="1027704" y="902544"/>
                    <a:pt x="1030305" y="893766"/>
                    <a:pt x="1033882" y="885313"/>
                  </a:cubicBezTo>
                  <a:cubicBezTo>
                    <a:pt x="1037295" y="877022"/>
                    <a:pt x="1041522" y="869057"/>
                    <a:pt x="1045911" y="861091"/>
                  </a:cubicBezTo>
                  <a:cubicBezTo>
                    <a:pt x="1049813" y="853939"/>
                    <a:pt x="1055177" y="846949"/>
                    <a:pt x="1061517" y="841909"/>
                  </a:cubicBezTo>
                  <a:cubicBezTo>
                    <a:pt x="1067857" y="836707"/>
                    <a:pt x="1074847" y="833456"/>
                    <a:pt x="1082975" y="831343"/>
                  </a:cubicBezTo>
                  <a:cubicBezTo>
                    <a:pt x="1086876" y="830368"/>
                    <a:pt x="1091265" y="830693"/>
                    <a:pt x="1095167" y="830855"/>
                  </a:cubicBezTo>
                  <a:cubicBezTo>
                    <a:pt x="1098906" y="830855"/>
                    <a:pt x="1102807" y="831993"/>
                    <a:pt x="1106058" y="833619"/>
                  </a:cubicBezTo>
                  <a:cubicBezTo>
                    <a:pt x="1113211" y="837033"/>
                    <a:pt x="1119388" y="841909"/>
                    <a:pt x="1123290" y="848899"/>
                  </a:cubicBezTo>
                  <a:cubicBezTo>
                    <a:pt x="1128492" y="858165"/>
                    <a:pt x="1130117" y="869219"/>
                    <a:pt x="1131093" y="879623"/>
                  </a:cubicBezTo>
                  <a:cubicBezTo>
                    <a:pt x="1132556" y="894579"/>
                    <a:pt x="1132556" y="909534"/>
                    <a:pt x="1132718" y="924652"/>
                  </a:cubicBezTo>
                  <a:cubicBezTo>
                    <a:pt x="1132718" y="953913"/>
                    <a:pt x="1130930" y="983174"/>
                    <a:pt x="1129467" y="1012272"/>
                  </a:cubicBezTo>
                  <a:cubicBezTo>
                    <a:pt x="1126703" y="1062178"/>
                    <a:pt x="1123127" y="1111921"/>
                    <a:pt x="1119063" y="1161827"/>
                  </a:cubicBezTo>
                  <a:cubicBezTo>
                    <a:pt x="1123777" y="1152236"/>
                    <a:pt x="1128654" y="1142645"/>
                    <a:pt x="1133531" y="1133217"/>
                  </a:cubicBezTo>
                  <a:cubicBezTo>
                    <a:pt x="1140521" y="1119399"/>
                    <a:pt x="1148324" y="1105744"/>
                    <a:pt x="1156127" y="1092252"/>
                  </a:cubicBezTo>
                  <a:cubicBezTo>
                    <a:pt x="1164092" y="1078272"/>
                    <a:pt x="1172220" y="1064291"/>
                    <a:pt x="1180348" y="1050311"/>
                  </a:cubicBezTo>
                  <a:cubicBezTo>
                    <a:pt x="1194166" y="1026577"/>
                    <a:pt x="1208146" y="1002681"/>
                    <a:pt x="1223427" y="979598"/>
                  </a:cubicBezTo>
                  <a:cubicBezTo>
                    <a:pt x="1232042" y="966430"/>
                    <a:pt x="1240821" y="953425"/>
                    <a:pt x="1250249" y="940908"/>
                  </a:cubicBezTo>
                  <a:cubicBezTo>
                    <a:pt x="1253988" y="935869"/>
                    <a:pt x="1258052" y="931317"/>
                    <a:pt x="1262116" y="926766"/>
                  </a:cubicBezTo>
                  <a:cubicBezTo>
                    <a:pt x="1267318" y="921076"/>
                    <a:pt x="1273007" y="915712"/>
                    <a:pt x="1279998" y="911973"/>
                  </a:cubicBezTo>
                  <a:cubicBezTo>
                    <a:pt x="1285199" y="909209"/>
                    <a:pt x="1291052" y="907909"/>
                    <a:pt x="1296741" y="907909"/>
                  </a:cubicBezTo>
                  <a:cubicBezTo>
                    <a:pt x="1301130" y="901731"/>
                    <a:pt x="1305682" y="895879"/>
                    <a:pt x="1310721" y="890352"/>
                  </a:cubicBezTo>
                  <a:cubicBezTo>
                    <a:pt x="1320312" y="879461"/>
                    <a:pt x="1333317" y="869707"/>
                    <a:pt x="1348598" y="871170"/>
                  </a:cubicBezTo>
                  <a:cubicBezTo>
                    <a:pt x="1358839" y="872145"/>
                    <a:pt x="1369731" y="877673"/>
                    <a:pt x="1374282" y="887589"/>
                  </a:cubicBezTo>
                  <a:cubicBezTo>
                    <a:pt x="1377534" y="894904"/>
                    <a:pt x="1379484" y="901569"/>
                    <a:pt x="1378346" y="909697"/>
                  </a:cubicBezTo>
                  <a:cubicBezTo>
                    <a:pt x="1377534" y="915386"/>
                    <a:pt x="1375745" y="920751"/>
                    <a:pt x="1373632" y="926115"/>
                  </a:cubicBezTo>
                  <a:cubicBezTo>
                    <a:pt x="1370869" y="933268"/>
                    <a:pt x="1367455" y="940096"/>
                    <a:pt x="1364041" y="946923"/>
                  </a:cubicBezTo>
                  <a:cubicBezTo>
                    <a:pt x="1357539" y="959440"/>
                    <a:pt x="1350386" y="971632"/>
                    <a:pt x="1343071" y="983662"/>
                  </a:cubicBezTo>
                  <a:cubicBezTo>
                    <a:pt x="1331204" y="1003657"/>
                    <a:pt x="1318687" y="1023489"/>
                    <a:pt x="1306170" y="1043159"/>
                  </a:cubicBezTo>
                  <a:lnTo>
                    <a:pt x="1306170" y="1043159"/>
                  </a:lnTo>
                  <a:cubicBezTo>
                    <a:pt x="1300318" y="1056814"/>
                    <a:pt x="1294303" y="1070306"/>
                    <a:pt x="1288126" y="1083799"/>
                  </a:cubicBezTo>
                  <a:cubicBezTo>
                    <a:pt x="1281298" y="1098266"/>
                    <a:pt x="1274145" y="1112734"/>
                    <a:pt x="1266993" y="1127040"/>
                  </a:cubicBezTo>
                  <a:cubicBezTo>
                    <a:pt x="1254476" y="1152074"/>
                    <a:pt x="1240983" y="1176458"/>
                    <a:pt x="1227653" y="1201004"/>
                  </a:cubicBezTo>
                  <a:cubicBezTo>
                    <a:pt x="1212860" y="1227989"/>
                    <a:pt x="1197254" y="1254487"/>
                    <a:pt x="1180836" y="1280334"/>
                  </a:cubicBezTo>
                  <a:cubicBezTo>
                    <a:pt x="1174008" y="1291063"/>
                    <a:pt x="1167018" y="1301629"/>
                    <a:pt x="1159703" y="1312033"/>
                  </a:cubicBezTo>
                  <a:cubicBezTo>
                    <a:pt x="1155802" y="1317560"/>
                    <a:pt x="1152063" y="1323087"/>
                    <a:pt x="1147999" y="1328614"/>
                  </a:cubicBezTo>
                  <a:cubicBezTo>
                    <a:pt x="1142309" y="1336417"/>
                    <a:pt x="1136945" y="1344707"/>
                    <a:pt x="1128654" y="1349747"/>
                  </a:cubicBezTo>
                  <a:cubicBezTo>
                    <a:pt x="1123940" y="1352673"/>
                    <a:pt x="1119063" y="1354624"/>
                    <a:pt x="1113861" y="1355111"/>
                  </a:cubicBezTo>
                  <a:cubicBezTo>
                    <a:pt x="1113861" y="1357387"/>
                    <a:pt x="1113861" y="1359663"/>
                    <a:pt x="1113861" y="1361939"/>
                  </a:cubicBezTo>
                  <a:cubicBezTo>
                    <a:pt x="1114024" y="1378195"/>
                    <a:pt x="1115649" y="1396239"/>
                    <a:pt x="1108659" y="1411194"/>
                  </a:cubicBezTo>
                  <a:cubicBezTo>
                    <a:pt x="1106058" y="1416721"/>
                    <a:pt x="1101507" y="1421436"/>
                    <a:pt x="1096305" y="1424687"/>
                  </a:cubicBezTo>
                  <a:cubicBezTo>
                    <a:pt x="1096630" y="1428913"/>
                    <a:pt x="1096142" y="1433140"/>
                    <a:pt x="1094842" y="1437041"/>
                  </a:cubicBezTo>
                  <a:cubicBezTo>
                    <a:pt x="1091428" y="1447608"/>
                    <a:pt x="1082975" y="1454435"/>
                    <a:pt x="1072408" y="1457199"/>
                  </a:cubicBezTo>
                  <a:cubicBezTo>
                    <a:pt x="1070458" y="1457687"/>
                    <a:pt x="1068344" y="1458012"/>
                    <a:pt x="1066231" y="1458012"/>
                  </a:cubicBezTo>
                  <a:cubicBezTo>
                    <a:pt x="1056965" y="1458012"/>
                    <a:pt x="1047212" y="1453135"/>
                    <a:pt x="1042172" y="1445495"/>
                  </a:cubicBezTo>
                  <a:lnTo>
                    <a:pt x="1042172" y="1445495"/>
                  </a:lnTo>
                  <a:close/>
                  <a:moveTo>
                    <a:pt x="420868" y="951475"/>
                  </a:moveTo>
                  <a:cubicBezTo>
                    <a:pt x="423631" y="962041"/>
                    <a:pt x="422331" y="973583"/>
                    <a:pt x="422006" y="984474"/>
                  </a:cubicBezTo>
                  <a:cubicBezTo>
                    <a:pt x="421843" y="990977"/>
                    <a:pt x="421356" y="997641"/>
                    <a:pt x="420705" y="1004307"/>
                  </a:cubicBezTo>
                  <a:cubicBezTo>
                    <a:pt x="420218" y="1011134"/>
                    <a:pt x="419567" y="1017961"/>
                    <a:pt x="419080" y="1024789"/>
                  </a:cubicBezTo>
                  <a:cubicBezTo>
                    <a:pt x="421681" y="1013248"/>
                    <a:pt x="424444" y="1001705"/>
                    <a:pt x="426883" y="990164"/>
                  </a:cubicBezTo>
                  <a:cubicBezTo>
                    <a:pt x="429484" y="978460"/>
                    <a:pt x="431109" y="966593"/>
                    <a:pt x="432735" y="954889"/>
                  </a:cubicBezTo>
                  <a:cubicBezTo>
                    <a:pt x="433222" y="948224"/>
                    <a:pt x="433710" y="941559"/>
                    <a:pt x="433873" y="934894"/>
                  </a:cubicBezTo>
                  <a:cubicBezTo>
                    <a:pt x="433873" y="933105"/>
                    <a:pt x="433710" y="931317"/>
                    <a:pt x="433548" y="929692"/>
                  </a:cubicBezTo>
                  <a:cubicBezTo>
                    <a:pt x="430134" y="934569"/>
                    <a:pt x="427045" y="939608"/>
                    <a:pt x="423956" y="944809"/>
                  </a:cubicBezTo>
                  <a:cubicBezTo>
                    <a:pt x="422819" y="946923"/>
                    <a:pt x="421681" y="949036"/>
                    <a:pt x="420705" y="951312"/>
                  </a:cubicBezTo>
                  <a:lnTo>
                    <a:pt x="420705" y="951800"/>
                  </a:lnTo>
                  <a:close/>
                </a:path>
              </a:pathLst>
            </a:custGeom>
            <a:solidFill>
              <a:srgbClr val="BBCA67"/>
            </a:solidFill>
            <a:ln w="1625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FC562582-B276-2766-4671-EDF905079B4A}"/>
                </a:ext>
              </a:extLst>
            </p:cNvPr>
            <p:cNvSpPr/>
            <p:nvPr/>
          </p:nvSpPr>
          <p:spPr>
            <a:xfrm>
              <a:off x="5301560" y="4824291"/>
              <a:ext cx="6890927" cy="2235892"/>
            </a:xfrm>
            <a:custGeom>
              <a:avLst/>
              <a:gdLst>
                <a:gd name="connsiteX0" fmla="*/ 3488871 w 6890927"/>
                <a:gd name="connsiteY0" fmla="*/ 1385704 h 2235892"/>
                <a:gd name="connsiteX1" fmla="*/ 3464650 w 6890927"/>
                <a:gd name="connsiteY1" fmla="*/ 1369122 h 2235892"/>
                <a:gd name="connsiteX2" fmla="*/ 3457984 w 6890927"/>
                <a:gd name="connsiteY2" fmla="*/ 1360506 h 2235892"/>
                <a:gd name="connsiteX3" fmla="*/ 3446931 w 6890927"/>
                <a:gd name="connsiteY3" fmla="*/ 1354492 h 2235892"/>
                <a:gd name="connsiteX4" fmla="*/ 3446931 w 6890927"/>
                <a:gd name="connsiteY4" fmla="*/ 1354492 h 2235892"/>
                <a:gd name="connsiteX5" fmla="*/ 3275104 w 6890927"/>
                <a:gd name="connsiteY5" fmla="*/ 1332872 h 2235892"/>
                <a:gd name="connsiteX6" fmla="*/ 3229588 w 6890927"/>
                <a:gd name="connsiteY6" fmla="*/ 1324906 h 2235892"/>
                <a:gd name="connsiteX7" fmla="*/ 3187810 w 6890927"/>
                <a:gd name="connsiteY7" fmla="*/ 1308488 h 2235892"/>
                <a:gd name="connsiteX8" fmla="*/ 3176756 w 6890927"/>
                <a:gd name="connsiteY8" fmla="*/ 1288168 h 2235892"/>
                <a:gd name="connsiteX9" fmla="*/ 3182771 w 6890927"/>
                <a:gd name="connsiteY9" fmla="*/ 1261670 h 2235892"/>
                <a:gd name="connsiteX10" fmla="*/ 3253159 w 6890927"/>
                <a:gd name="connsiteY10" fmla="*/ 1239724 h 2235892"/>
                <a:gd name="connsiteX11" fmla="*/ 3286321 w 6890927"/>
                <a:gd name="connsiteY11" fmla="*/ 1242000 h 2235892"/>
                <a:gd name="connsiteX12" fmla="*/ 3227963 w 6890927"/>
                <a:gd name="connsiteY12" fmla="*/ 1199735 h 2235892"/>
                <a:gd name="connsiteX13" fmla="*/ 3160013 w 6890927"/>
                <a:gd name="connsiteY13" fmla="*/ 1149016 h 2235892"/>
                <a:gd name="connsiteX14" fmla="*/ 3126037 w 6890927"/>
                <a:gd name="connsiteY14" fmla="*/ 1121056 h 2235892"/>
                <a:gd name="connsiteX15" fmla="*/ 3107181 w 6890927"/>
                <a:gd name="connsiteY15" fmla="*/ 1095696 h 2235892"/>
                <a:gd name="connsiteX16" fmla="*/ 3107668 w 6890927"/>
                <a:gd name="connsiteY16" fmla="*/ 1072938 h 2235892"/>
                <a:gd name="connsiteX17" fmla="*/ 3123599 w 6890927"/>
                <a:gd name="connsiteY17" fmla="*/ 1053756 h 2235892"/>
                <a:gd name="connsiteX18" fmla="*/ 3170741 w 6890927"/>
                <a:gd name="connsiteY18" fmla="*/ 1050667 h 2235892"/>
                <a:gd name="connsiteX19" fmla="*/ 3207317 w 6890927"/>
                <a:gd name="connsiteY19" fmla="*/ 1061884 h 2235892"/>
                <a:gd name="connsiteX20" fmla="*/ 3277218 w 6890927"/>
                <a:gd name="connsiteY20" fmla="*/ 1101386 h 2235892"/>
                <a:gd name="connsiteX21" fmla="*/ 3293799 w 6890927"/>
                <a:gd name="connsiteY21" fmla="*/ 1113903 h 2235892"/>
                <a:gd name="connsiteX22" fmla="*/ 3309405 w 6890927"/>
                <a:gd name="connsiteY22" fmla="*/ 1126257 h 2235892"/>
                <a:gd name="connsiteX23" fmla="*/ 3336227 w 6890927"/>
                <a:gd name="connsiteY23" fmla="*/ 1148528 h 2235892"/>
                <a:gd name="connsiteX24" fmla="*/ 3326961 w 6890927"/>
                <a:gd name="connsiteY24" fmla="*/ 1126095 h 2235892"/>
                <a:gd name="connsiteX25" fmla="*/ 3296075 w 6890927"/>
                <a:gd name="connsiteY25" fmla="*/ 1042539 h 2235892"/>
                <a:gd name="connsiteX26" fmla="*/ 3280144 w 6890927"/>
                <a:gd name="connsiteY26" fmla="*/ 987106 h 2235892"/>
                <a:gd name="connsiteX27" fmla="*/ 3274292 w 6890927"/>
                <a:gd name="connsiteY27" fmla="*/ 957845 h 2235892"/>
                <a:gd name="connsiteX28" fmla="*/ 3279331 w 6890927"/>
                <a:gd name="connsiteY28" fmla="*/ 906801 h 2235892"/>
                <a:gd name="connsiteX29" fmla="*/ 3306967 w 6890927"/>
                <a:gd name="connsiteY29" fmla="*/ 894772 h 2235892"/>
                <a:gd name="connsiteX30" fmla="*/ 3316558 w 6890927"/>
                <a:gd name="connsiteY30" fmla="*/ 897048 h 2235892"/>
                <a:gd name="connsiteX31" fmla="*/ 3325661 w 6890927"/>
                <a:gd name="connsiteY31" fmla="*/ 902250 h 2235892"/>
                <a:gd name="connsiteX32" fmla="*/ 3339641 w 6890927"/>
                <a:gd name="connsiteY32" fmla="*/ 920131 h 2235892"/>
                <a:gd name="connsiteX33" fmla="*/ 3349395 w 6890927"/>
                <a:gd name="connsiteY33" fmla="*/ 940614 h 2235892"/>
                <a:gd name="connsiteX34" fmla="*/ 3364188 w 6890927"/>
                <a:gd name="connsiteY34" fmla="*/ 979466 h 2235892"/>
                <a:gd name="connsiteX35" fmla="*/ 3396375 w 6890927"/>
                <a:gd name="connsiteY35" fmla="*/ 1064485 h 2235892"/>
                <a:gd name="connsiteX36" fmla="*/ 3460098 w 6890927"/>
                <a:gd name="connsiteY36" fmla="*/ 1219242 h 2235892"/>
                <a:gd name="connsiteX37" fmla="*/ 3497975 w 6890927"/>
                <a:gd name="connsiteY37" fmla="*/ 1300197 h 2235892"/>
                <a:gd name="connsiteX38" fmla="*/ 3500251 w 6890927"/>
                <a:gd name="connsiteY38" fmla="*/ 1302798 h 2235892"/>
                <a:gd name="connsiteX39" fmla="*/ 3513418 w 6890927"/>
                <a:gd name="connsiteY39" fmla="*/ 1318566 h 2235892"/>
                <a:gd name="connsiteX40" fmla="*/ 3525610 w 6890927"/>
                <a:gd name="connsiteY40" fmla="*/ 1327344 h 2235892"/>
                <a:gd name="connsiteX41" fmla="*/ 3529837 w 6890927"/>
                <a:gd name="connsiteY41" fmla="*/ 1356605 h 2235892"/>
                <a:gd name="connsiteX42" fmla="*/ 3515043 w 6890927"/>
                <a:gd name="connsiteY42" fmla="*/ 1381802 h 2235892"/>
                <a:gd name="connsiteX43" fmla="*/ 3497812 w 6890927"/>
                <a:gd name="connsiteY43" fmla="*/ 1386516 h 2235892"/>
                <a:gd name="connsiteX44" fmla="*/ 3488871 w 6890927"/>
                <a:gd name="connsiteY44" fmla="*/ 1385378 h 2235892"/>
                <a:gd name="connsiteX45" fmla="*/ 3488871 w 6890927"/>
                <a:gd name="connsiteY45" fmla="*/ 1385378 h 2235892"/>
                <a:gd name="connsiteX46" fmla="*/ 2773932 w 6890927"/>
                <a:gd name="connsiteY46" fmla="*/ 959146 h 2235892"/>
                <a:gd name="connsiteX47" fmla="*/ 2734593 w 6890927"/>
                <a:gd name="connsiteY47" fmla="*/ 945003 h 2235892"/>
                <a:gd name="connsiteX48" fmla="*/ 2697042 w 6890927"/>
                <a:gd name="connsiteY48" fmla="*/ 924683 h 2235892"/>
                <a:gd name="connsiteX49" fmla="*/ 2625840 w 6890927"/>
                <a:gd name="connsiteY49" fmla="*/ 879329 h 2235892"/>
                <a:gd name="connsiteX50" fmla="*/ 2555939 w 6890927"/>
                <a:gd name="connsiteY50" fmla="*/ 826822 h 2235892"/>
                <a:gd name="connsiteX51" fmla="*/ 2509610 w 6890927"/>
                <a:gd name="connsiteY51" fmla="*/ 783093 h 2235892"/>
                <a:gd name="connsiteX52" fmla="*/ 2495142 w 6890927"/>
                <a:gd name="connsiteY52" fmla="*/ 739202 h 2235892"/>
                <a:gd name="connsiteX53" fmla="*/ 2505058 w 6890927"/>
                <a:gd name="connsiteY53" fmla="*/ 718720 h 2235892"/>
                <a:gd name="connsiteX54" fmla="*/ 2529767 w 6890927"/>
                <a:gd name="connsiteY54" fmla="*/ 709291 h 2235892"/>
                <a:gd name="connsiteX55" fmla="*/ 2561304 w 6890927"/>
                <a:gd name="connsiteY55" fmla="*/ 719370 h 2235892"/>
                <a:gd name="connsiteX56" fmla="*/ 2580811 w 6890927"/>
                <a:gd name="connsiteY56" fmla="*/ 730099 h 2235892"/>
                <a:gd name="connsiteX57" fmla="*/ 2618363 w 6890927"/>
                <a:gd name="connsiteY57" fmla="*/ 753182 h 2235892"/>
                <a:gd name="connsiteX58" fmla="*/ 2671357 w 6890927"/>
                <a:gd name="connsiteY58" fmla="*/ 788295 h 2235892"/>
                <a:gd name="connsiteX59" fmla="*/ 2651850 w 6890927"/>
                <a:gd name="connsiteY59" fmla="*/ 735951 h 2235892"/>
                <a:gd name="connsiteX60" fmla="*/ 2639008 w 6890927"/>
                <a:gd name="connsiteY60" fmla="*/ 691897 h 2235892"/>
                <a:gd name="connsiteX61" fmla="*/ 2635431 w 6890927"/>
                <a:gd name="connsiteY61" fmla="*/ 671902 h 2235892"/>
                <a:gd name="connsiteX62" fmla="*/ 2636082 w 6890927"/>
                <a:gd name="connsiteY62" fmla="*/ 628336 h 2235892"/>
                <a:gd name="connsiteX63" fmla="*/ 2665505 w 6890927"/>
                <a:gd name="connsiteY63" fmla="*/ 597287 h 2235892"/>
                <a:gd name="connsiteX64" fmla="*/ 2676396 w 6890927"/>
                <a:gd name="connsiteY64" fmla="*/ 595987 h 2235892"/>
                <a:gd name="connsiteX65" fmla="*/ 2687288 w 6890927"/>
                <a:gd name="connsiteY65" fmla="*/ 598425 h 2235892"/>
                <a:gd name="connsiteX66" fmla="*/ 2697204 w 6890927"/>
                <a:gd name="connsiteY66" fmla="*/ 604115 h 2235892"/>
                <a:gd name="connsiteX67" fmla="*/ 2707120 w 6890927"/>
                <a:gd name="connsiteY67" fmla="*/ 613056 h 2235892"/>
                <a:gd name="connsiteX68" fmla="*/ 2723376 w 6890927"/>
                <a:gd name="connsiteY68" fmla="*/ 638740 h 2235892"/>
                <a:gd name="connsiteX69" fmla="*/ 2732805 w 6890927"/>
                <a:gd name="connsiteY69" fmla="*/ 660848 h 2235892"/>
                <a:gd name="connsiteX70" fmla="*/ 2760765 w 6890927"/>
                <a:gd name="connsiteY70" fmla="*/ 741478 h 2235892"/>
                <a:gd name="connsiteX71" fmla="*/ 2772469 w 6890927"/>
                <a:gd name="connsiteY71" fmla="*/ 783906 h 2235892"/>
                <a:gd name="connsiteX72" fmla="*/ 2775721 w 6890927"/>
                <a:gd name="connsiteY72" fmla="*/ 758384 h 2235892"/>
                <a:gd name="connsiteX73" fmla="*/ 2786775 w 6890927"/>
                <a:gd name="connsiteY73" fmla="*/ 673853 h 2235892"/>
                <a:gd name="connsiteX74" fmla="*/ 2793440 w 6890927"/>
                <a:gd name="connsiteY74" fmla="*/ 631912 h 2235892"/>
                <a:gd name="connsiteX75" fmla="*/ 2802380 w 6890927"/>
                <a:gd name="connsiteY75" fmla="*/ 603464 h 2235892"/>
                <a:gd name="connsiteX76" fmla="*/ 2844158 w 6890927"/>
                <a:gd name="connsiteY76" fmla="*/ 591923 h 2235892"/>
                <a:gd name="connsiteX77" fmla="*/ 2870981 w 6890927"/>
                <a:gd name="connsiteY77" fmla="*/ 650119 h 2235892"/>
                <a:gd name="connsiteX78" fmla="*/ 2870818 w 6890927"/>
                <a:gd name="connsiteY78" fmla="*/ 687020 h 2235892"/>
                <a:gd name="connsiteX79" fmla="*/ 2865941 w 6890927"/>
                <a:gd name="connsiteY79" fmla="*/ 756596 h 2235892"/>
                <a:gd name="connsiteX80" fmla="*/ 2857813 w 6890927"/>
                <a:gd name="connsiteY80" fmla="*/ 827635 h 2235892"/>
                <a:gd name="connsiteX81" fmla="*/ 2844483 w 6890927"/>
                <a:gd name="connsiteY81" fmla="*/ 899324 h 2235892"/>
                <a:gd name="connsiteX82" fmla="*/ 2825301 w 6890927"/>
                <a:gd name="connsiteY82" fmla="*/ 922245 h 2235892"/>
                <a:gd name="connsiteX83" fmla="*/ 2817824 w 6890927"/>
                <a:gd name="connsiteY83" fmla="*/ 948092 h 2235892"/>
                <a:gd name="connsiteX84" fmla="*/ 2786775 w 6890927"/>
                <a:gd name="connsiteY84" fmla="*/ 960771 h 2235892"/>
                <a:gd name="connsiteX85" fmla="*/ 2774420 w 6890927"/>
                <a:gd name="connsiteY85" fmla="*/ 959471 h 2235892"/>
                <a:gd name="connsiteX86" fmla="*/ 2774420 w 6890927"/>
                <a:gd name="connsiteY86" fmla="*/ 959471 h 2235892"/>
                <a:gd name="connsiteX87" fmla="*/ 4099447 w 6890927"/>
                <a:gd name="connsiteY87" fmla="*/ 803413 h 2235892"/>
                <a:gd name="connsiteX88" fmla="*/ 4088230 w 6890927"/>
                <a:gd name="connsiteY88" fmla="*/ 793985 h 2235892"/>
                <a:gd name="connsiteX89" fmla="*/ 4059945 w 6890927"/>
                <a:gd name="connsiteY89" fmla="*/ 784881 h 2235892"/>
                <a:gd name="connsiteX90" fmla="*/ 4056693 w 6890927"/>
                <a:gd name="connsiteY90" fmla="*/ 783418 h 2235892"/>
                <a:gd name="connsiteX91" fmla="*/ 4028733 w 6890927"/>
                <a:gd name="connsiteY91" fmla="*/ 756596 h 2235892"/>
                <a:gd name="connsiteX92" fmla="*/ 4025157 w 6890927"/>
                <a:gd name="connsiteY92" fmla="*/ 752207 h 2235892"/>
                <a:gd name="connsiteX93" fmla="*/ 4025807 w 6890927"/>
                <a:gd name="connsiteY93" fmla="*/ 753020 h 2235892"/>
                <a:gd name="connsiteX94" fmla="*/ 4024344 w 6890927"/>
                <a:gd name="connsiteY94" fmla="*/ 751232 h 2235892"/>
                <a:gd name="connsiteX95" fmla="*/ 4023369 w 6890927"/>
                <a:gd name="connsiteY95" fmla="*/ 749931 h 2235892"/>
                <a:gd name="connsiteX96" fmla="*/ 4023694 w 6890927"/>
                <a:gd name="connsiteY96" fmla="*/ 750419 h 2235892"/>
                <a:gd name="connsiteX97" fmla="*/ 4020605 w 6890927"/>
                <a:gd name="connsiteY97" fmla="*/ 746517 h 2235892"/>
                <a:gd name="connsiteX98" fmla="*/ 4021093 w 6890927"/>
                <a:gd name="connsiteY98" fmla="*/ 747168 h 2235892"/>
                <a:gd name="connsiteX99" fmla="*/ 4015566 w 6890927"/>
                <a:gd name="connsiteY99" fmla="*/ 740015 h 2235892"/>
                <a:gd name="connsiteX100" fmla="*/ 4015891 w 6890927"/>
                <a:gd name="connsiteY100" fmla="*/ 740340 h 2235892"/>
                <a:gd name="connsiteX101" fmla="*/ 4015403 w 6890927"/>
                <a:gd name="connsiteY101" fmla="*/ 739690 h 2235892"/>
                <a:gd name="connsiteX102" fmla="*/ 4014752 w 6890927"/>
                <a:gd name="connsiteY102" fmla="*/ 738877 h 2235892"/>
                <a:gd name="connsiteX103" fmla="*/ 4015078 w 6890927"/>
                <a:gd name="connsiteY103" fmla="*/ 739202 h 2235892"/>
                <a:gd name="connsiteX104" fmla="*/ 3964359 w 6890927"/>
                <a:gd name="connsiteY104" fmla="*/ 670927 h 2235892"/>
                <a:gd name="connsiteX105" fmla="*/ 3913315 w 6890927"/>
                <a:gd name="connsiteY105" fmla="*/ 595336 h 2235892"/>
                <a:gd name="connsiteX106" fmla="*/ 3873326 w 6890927"/>
                <a:gd name="connsiteY106" fmla="*/ 518446 h 2235892"/>
                <a:gd name="connsiteX107" fmla="*/ 3860483 w 6890927"/>
                <a:gd name="connsiteY107" fmla="*/ 471466 h 2235892"/>
                <a:gd name="connsiteX108" fmla="*/ 3880153 w 6890927"/>
                <a:gd name="connsiteY108" fmla="*/ 431801 h 2235892"/>
                <a:gd name="connsiteX109" fmla="*/ 3902261 w 6890927"/>
                <a:gd name="connsiteY109" fmla="*/ 425136 h 2235892"/>
                <a:gd name="connsiteX110" fmla="*/ 3914291 w 6890927"/>
                <a:gd name="connsiteY110" fmla="*/ 426924 h 2235892"/>
                <a:gd name="connsiteX111" fmla="*/ 3927621 w 6890927"/>
                <a:gd name="connsiteY111" fmla="*/ 433589 h 2235892"/>
                <a:gd name="connsiteX112" fmla="*/ 3961433 w 6890927"/>
                <a:gd name="connsiteY112" fmla="*/ 468702 h 2235892"/>
                <a:gd name="connsiteX113" fmla="*/ 3980453 w 6890927"/>
                <a:gd name="connsiteY113" fmla="*/ 495850 h 2235892"/>
                <a:gd name="connsiteX114" fmla="*/ 4002886 w 6890927"/>
                <a:gd name="connsiteY114" fmla="*/ 530800 h 2235892"/>
                <a:gd name="connsiteX115" fmla="*/ 4040437 w 6890927"/>
                <a:gd name="connsiteY115" fmla="*/ 600051 h 2235892"/>
                <a:gd name="connsiteX116" fmla="*/ 4040437 w 6890927"/>
                <a:gd name="connsiteY116" fmla="*/ 597937 h 2235892"/>
                <a:gd name="connsiteX117" fmla="*/ 4049703 w 6890927"/>
                <a:gd name="connsiteY117" fmla="*/ 510480 h 2235892"/>
                <a:gd name="connsiteX118" fmla="*/ 4063033 w 6890927"/>
                <a:gd name="connsiteY118" fmla="*/ 425299 h 2235892"/>
                <a:gd name="connsiteX119" fmla="*/ 4070836 w 6890927"/>
                <a:gd name="connsiteY119" fmla="*/ 383846 h 2235892"/>
                <a:gd name="connsiteX120" fmla="*/ 4085141 w 6890927"/>
                <a:gd name="connsiteY120" fmla="*/ 324186 h 2235892"/>
                <a:gd name="connsiteX121" fmla="*/ 4101235 w 6890927"/>
                <a:gd name="connsiteY121" fmla="*/ 290536 h 2235892"/>
                <a:gd name="connsiteX122" fmla="*/ 4115703 w 6890927"/>
                <a:gd name="connsiteY122" fmla="*/ 275418 h 2235892"/>
                <a:gd name="connsiteX123" fmla="*/ 4141550 w 6890927"/>
                <a:gd name="connsiteY123" fmla="*/ 271029 h 2235892"/>
                <a:gd name="connsiteX124" fmla="*/ 4171135 w 6890927"/>
                <a:gd name="connsiteY124" fmla="*/ 302241 h 2235892"/>
                <a:gd name="connsiteX125" fmla="*/ 4180564 w 6890927"/>
                <a:gd name="connsiteY125" fmla="*/ 353122 h 2235892"/>
                <a:gd name="connsiteX126" fmla="*/ 4180239 w 6890927"/>
                <a:gd name="connsiteY126" fmla="*/ 443018 h 2235892"/>
                <a:gd name="connsiteX127" fmla="*/ 4173411 w 6890927"/>
                <a:gd name="connsiteY127" fmla="*/ 529825 h 2235892"/>
                <a:gd name="connsiteX128" fmla="*/ 4163170 w 6890927"/>
                <a:gd name="connsiteY128" fmla="*/ 624597 h 2235892"/>
                <a:gd name="connsiteX129" fmla="*/ 4172436 w 6890927"/>
                <a:gd name="connsiteY129" fmla="*/ 610942 h 2235892"/>
                <a:gd name="connsiteX130" fmla="*/ 4222342 w 6890927"/>
                <a:gd name="connsiteY130" fmla="*/ 540229 h 2235892"/>
                <a:gd name="connsiteX131" fmla="*/ 4247701 w 6890927"/>
                <a:gd name="connsiteY131" fmla="*/ 505603 h 2235892"/>
                <a:gd name="connsiteX132" fmla="*/ 4267209 w 6890927"/>
                <a:gd name="connsiteY132" fmla="*/ 482520 h 2235892"/>
                <a:gd name="connsiteX133" fmla="*/ 4310449 w 6890927"/>
                <a:gd name="connsiteY133" fmla="*/ 461387 h 2235892"/>
                <a:gd name="connsiteX134" fmla="*/ 4336784 w 6890927"/>
                <a:gd name="connsiteY134" fmla="*/ 481544 h 2235892"/>
                <a:gd name="connsiteX135" fmla="*/ 4338247 w 6890927"/>
                <a:gd name="connsiteY135" fmla="*/ 502352 h 2235892"/>
                <a:gd name="connsiteX136" fmla="*/ 4331095 w 6890927"/>
                <a:gd name="connsiteY136" fmla="*/ 522672 h 2235892"/>
                <a:gd name="connsiteX137" fmla="*/ 4320366 w 6890927"/>
                <a:gd name="connsiteY137" fmla="*/ 543155 h 2235892"/>
                <a:gd name="connsiteX138" fmla="*/ 4296795 w 6890927"/>
                <a:gd name="connsiteY138" fmla="*/ 582819 h 2235892"/>
                <a:gd name="connsiteX139" fmla="*/ 4251115 w 6890927"/>
                <a:gd name="connsiteY139" fmla="*/ 650119 h 2235892"/>
                <a:gd name="connsiteX140" fmla="*/ 4199422 w 6890927"/>
                <a:gd name="connsiteY140" fmla="*/ 720020 h 2235892"/>
                <a:gd name="connsiteX141" fmla="*/ 4149678 w 6890927"/>
                <a:gd name="connsiteY141" fmla="*/ 784069 h 2235892"/>
                <a:gd name="connsiteX142" fmla="*/ 4144313 w 6890927"/>
                <a:gd name="connsiteY142" fmla="*/ 791384 h 2235892"/>
                <a:gd name="connsiteX143" fmla="*/ 4124643 w 6890927"/>
                <a:gd name="connsiteY143" fmla="*/ 804714 h 2235892"/>
                <a:gd name="connsiteX144" fmla="*/ 4123831 w 6890927"/>
                <a:gd name="connsiteY144" fmla="*/ 804714 h 2235892"/>
                <a:gd name="connsiteX145" fmla="*/ 4113102 w 6890927"/>
                <a:gd name="connsiteY145" fmla="*/ 806827 h 2235892"/>
                <a:gd name="connsiteX146" fmla="*/ 4099284 w 6890927"/>
                <a:gd name="connsiteY146" fmla="*/ 803738 h 2235892"/>
                <a:gd name="connsiteX147" fmla="*/ 4099284 w 6890927"/>
                <a:gd name="connsiteY147" fmla="*/ 803738 h 2235892"/>
                <a:gd name="connsiteX148" fmla="*/ 4098797 w 6890927"/>
                <a:gd name="connsiteY148" fmla="*/ 634351 h 2235892"/>
                <a:gd name="connsiteX149" fmla="*/ 4102861 w 6890927"/>
                <a:gd name="connsiteY149" fmla="*/ 597775 h 2235892"/>
                <a:gd name="connsiteX150" fmla="*/ 4111964 w 6890927"/>
                <a:gd name="connsiteY150" fmla="*/ 514869 h 2235892"/>
                <a:gd name="connsiteX151" fmla="*/ 4117979 w 6890927"/>
                <a:gd name="connsiteY151" fmla="*/ 448545 h 2235892"/>
                <a:gd name="connsiteX152" fmla="*/ 4109688 w 6890927"/>
                <a:gd name="connsiteY152" fmla="*/ 503815 h 2235892"/>
                <a:gd name="connsiteX153" fmla="*/ 4102698 w 6890927"/>
                <a:gd name="connsiteY153" fmla="*/ 569652 h 2235892"/>
                <a:gd name="connsiteX154" fmla="*/ 4098634 w 6890927"/>
                <a:gd name="connsiteY154" fmla="*/ 634351 h 2235892"/>
                <a:gd name="connsiteX155" fmla="*/ 4098634 w 6890927"/>
                <a:gd name="connsiteY155" fmla="*/ 634351 h 2235892"/>
                <a:gd name="connsiteX156" fmla="*/ 4974345 w 6890927"/>
                <a:gd name="connsiteY156" fmla="*/ 845679 h 2235892"/>
                <a:gd name="connsiteX157" fmla="*/ 4950448 w 6890927"/>
                <a:gd name="connsiteY157" fmla="*/ 834300 h 2235892"/>
                <a:gd name="connsiteX158" fmla="*/ 4928665 w 6890927"/>
                <a:gd name="connsiteY158" fmla="*/ 813167 h 2235892"/>
                <a:gd name="connsiteX159" fmla="*/ 4890463 w 6890927"/>
                <a:gd name="connsiteY159" fmla="*/ 768300 h 2235892"/>
                <a:gd name="connsiteX160" fmla="*/ 4853075 w 6890927"/>
                <a:gd name="connsiteY160" fmla="*/ 718394 h 2235892"/>
                <a:gd name="connsiteX161" fmla="*/ 4819425 w 6890927"/>
                <a:gd name="connsiteY161" fmla="*/ 665075 h 2235892"/>
                <a:gd name="connsiteX162" fmla="*/ 4820725 w 6890927"/>
                <a:gd name="connsiteY162" fmla="*/ 667188 h 2235892"/>
                <a:gd name="connsiteX163" fmla="*/ 4819100 w 6890927"/>
                <a:gd name="connsiteY163" fmla="*/ 664262 h 2235892"/>
                <a:gd name="connsiteX164" fmla="*/ 4818775 w 6890927"/>
                <a:gd name="connsiteY164" fmla="*/ 663774 h 2235892"/>
                <a:gd name="connsiteX165" fmla="*/ 4819100 w 6890927"/>
                <a:gd name="connsiteY165" fmla="*/ 664262 h 2235892"/>
                <a:gd name="connsiteX166" fmla="*/ 4779273 w 6890927"/>
                <a:gd name="connsiteY166" fmla="*/ 590135 h 2235892"/>
                <a:gd name="connsiteX167" fmla="*/ 4761553 w 6890927"/>
                <a:gd name="connsiteY167" fmla="*/ 555184 h 2235892"/>
                <a:gd name="connsiteX168" fmla="*/ 4751800 w 6890927"/>
                <a:gd name="connsiteY168" fmla="*/ 534702 h 2235892"/>
                <a:gd name="connsiteX169" fmla="*/ 4740421 w 6890927"/>
                <a:gd name="connsiteY169" fmla="*/ 489347 h 2235892"/>
                <a:gd name="connsiteX170" fmla="*/ 4748549 w 6890927"/>
                <a:gd name="connsiteY170" fmla="*/ 469515 h 2235892"/>
                <a:gd name="connsiteX171" fmla="*/ 4765780 w 6890927"/>
                <a:gd name="connsiteY171" fmla="*/ 458461 h 2235892"/>
                <a:gd name="connsiteX172" fmla="*/ 4812435 w 6890927"/>
                <a:gd name="connsiteY172" fmla="*/ 469678 h 2235892"/>
                <a:gd name="connsiteX173" fmla="*/ 4856163 w 6890927"/>
                <a:gd name="connsiteY173" fmla="*/ 511293 h 2235892"/>
                <a:gd name="connsiteX174" fmla="*/ 4883312 w 6890927"/>
                <a:gd name="connsiteY174" fmla="*/ 545268 h 2235892"/>
                <a:gd name="connsiteX175" fmla="*/ 4909158 w 6890927"/>
                <a:gd name="connsiteY175" fmla="*/ 580544 h 2235892"/>
                <a:gd name="connsiteX176" fmla="*/ 4935167 w 6890927"/>
                <a:gd name="connsiteY176" fmla="*/ 617607 h 2235892"/>
                <a:gd name="connsiteX177" fmla="*/ 4934192 w 6890927"/>
                <a:gd name="connsiteY177" fmla="*/ 606391 h 2235892"/>
                <a:gd name="connsiteX178" fmla="*/ 4926715 w 6890927"/>
                <a:gd name="connsiteY178" fmla="*/ 457811 h 2235892"/>
                <a:gd name="connsiteX179" fmla="*/ 4926715 w 6890927"/>
                <a:gd name="connsiteY179" fmla="*/ 461550 h 2235892"/>
                <a:gd name="connsiteX180" fmla="*/ 4926715 w 6890927"/>
                <a:gd name="connsiteY180" fmla="*/ 455047 h 2235892"/>
                <a:gd name="connsiteX181" fmla="*/ 4927853 w 6890927"/>
                <a:gd name="connsiteY181" fmla="*/ 435540 h 2235892"/>
                <a:gd name="connsiteX182" fmla="*/ 4930616 w 6890927"/>
                <a:gd name="connsiteY182" fmla="*/ 421072 h 2235892"/>
                <a:gd name="connsiteX183" fmla="*/ 4936305 w 6890927"/>
                <a:gd name="connsiteY183" fmla="*/ 405954 h 2235892"/>
                <a:gd name="connsiteX184" fmla="*/ 4949473 w 6890927"/>
                <a:gd name="connsiteY184" fmla="*/ 393437 h 2235892"/>
                <a:gd name="connsiteX185" fmla="*/ 4966867 w 6890927"/>
                <a:gd name="connsiteY185" fmla="*/ 390348 h 2235892"/>
                <a:gd name="connsiteX186" fmla="*/ 4992714 w 6890927"/>
                <a:gd name="connsiteY186" fmla="*/ 406929 h 2235892"/>
                <a:gd name="connsiteX187" fmla="*/ 5004094 w 6890927"/>
                <a:gd name="connsiteY187" fmla="*/ 438629 h 2235892"/>
                <a:gd name="connsiteX188" fmla="*/ 5011083 w 6890927"/>
                <a:gd name="connsiteY188" fmla="*/ 474229 h 2235892"/>
                <a:gd name="connsiteX189" fmla="*/ 5020674 w 6890927"/>
                <a:gd name="connsiteY189" fmla="*/ 536165 h 2235892"/>
                <a:gd name="connsiteX190" fmla="*/ 5025552 w 6890927"/>
                <a:gd name="connsiteY190" fmla="*/ 571765 h 2235892"/>
                <a:gd name="connsiteX191" fmla="*/ 5025063 w 6890927"/>
                <a:gd name="connsiteY191" fmla="*/ 567701 h 2235892"/>
                <a:gd name="connsiteX192" fmla="*/ 5026851 w 6890927"/>
                <a:gd name="connsiteY192" fmla="*/ 581356 h 2235892"/>
                <a:gd name="connsiteX193" fmla="*/ 5026364 w 6890927"/>
                <a:gd name="connsiteY193" fmla="*/ 577292 h 2235892"/>
                <a:gd name="connsiteX194" fmla="*/ 5028802 w 6890927"/>
                <a:gd name="connsiteY194" fmla="*/ 596149 h 2235892"/>
                <a:gd name="connsiteX195" fmla="*/ 5028802 w 6890927"/>
                <a:gd name="connsiteY195" fmla="*/ 596149 h 2235892"/>
                <a:gd name="connsiteX196" fmla="*/ 5029127 w 6890927"/>
                <a:gd name="connsiteY196" fmla="*/ 598100 h 2235892"/>
                <a:gd name="connsiteX197" fmla="*/ 5029453 w 6890927"/>
                <a:gd name="connsiteY197" fmla="*/ 600051 h 2235892"/>
                <a:gd name="connsiteX198" fmla="*/ 5029453 w 6890927"/>
                <a:gd name="connsiteY198" fmla="*/ 600051 h 2235892"/>
                <a:gd name="connsiteX199" fmla="*/ 5029777 w 6890927"/>
                <a:gd name="connsiteY199" fmla="*/ 602164 h 2235892"/>
                <a:gd name="connsiteX200" fmla="*/ 5029777 w 6890927"/>
                <a:gd name="connsiteY200" fmla="*/ 601514 h 2235892"/>
                <a:gd name="connsiteX201" fmla="*/ 5029940 w 6890927"/>
                <a:gd name="connsiteY201" fmla="*/ 603627 h 2235892"/>
                <a:gd name="connsiteX202" fmla="*/ 5029940 w 6890927"/>
                <a:gd name="connsiteY202" fmla="*/ 602977 h 2235892"/>
                <a:gd name="connsiteX203" fmla="*/ 5032703 w 6890927"/>
                <a:gd name="connsiteY203" fmla="*/ 623784 h 2235892"/>
                <a:gd name="connsiteX204" fmla="*/ 5032703 w 6890927"/>
                <a:gd name="connsiteY204" fmla="*/ 623947 h 2235892"/>
                <a:gd name="connsiteX205" fmla="*/ 5033191 w 6890927"/>
                <a:gd name="connsiteY205" fmla="*/ 627523 h 2235892"/>
                <a:gd name="connsiteX206" fmla="*/ 5033191 w 6890927"/>
                <a:gd name="connsiteY206" fmla="*/ 629312 h 2235892"/>
                <a:gd name="connsiteX207" fmla="*/ 5033517 w 6890927"/>
                <a:gd name="connsiteY207" fmla="*/ 629799 h 2235892"/>
                <a:gd name="connsiteX208" fmla="*/ 5033517 w 6890927"/>
                <a:gd name="connsiteY208" fmla="*/ 629474 h 2235892"/>
                <a:gd name="connsiteX209" fmla="*/ 5036606 w 6890927"/>
                <a:gd name="connsiteY209" fmla="*/ 653370 h 2235892"/>
                <a:gd name="connsiteX210" fmla="*/ 5035955 w 6890927"/>
                <a:gd name="connsiteY210" fmla="*/ 649144 h 2235892"/>
                <a:gd name="connsiteX211" fmla="*/ 5054487 w 6890927"/>
                <a:gd name="connsiteY211" fmla="*/ 796748 h 2235892"/>
                <a:gd name="connsiteX212" fmla="*/ 5029453 w 6890927"/>
                <a:gd name="connsiteY212" fmla="*/ 829423 h 2235892"/>
                <a:gd name="connsiteX213" fmla="*/ 5006207 w 6890927"/>
                <a:gd name="connsiteY213" fmla="*/ 824871 h 2235892"/>
                <a:gd name="connsiteX214" fmla="*/ 4986862 w 6890927"/>
                <a:gd name="connsiteY214" fmla="*/ 844378 h 2235892"/>
                <a:gd name="connsiteX215" fmla="*/ 4976945 w 6890927"/>
                <a:gd name="connsiteY215" fmla="*/ 845841 h 2235892"/>
                <a:gd name="connsiteX216" fmla="*/ 4974670 w 6890927"/>
                <a:gd name="connsiteY216" fmla="*/ 845841 h 2235892"/>
                <a:gd name="connsiteX217" fmla="*/ 4974670 w 6890927"/>
                <a:gd name="connsiteY217" fmla="*/ 845841 h 2235892"/>
                <a:gd name="connsiteX218" fmla="*/ 4933217 w 6890927"/>
                <a:gd name="connsiteY218" fmla="*/ 725384 h 2235892"/>
                <a:gd name="connsiteX219" fmla="*/ 4899242 w 6890927"/>
                <a:gd name="connsiteY219" fmla="*/ 674828 h 2235892"/>
                <a:gd name="connsiteX220" fmla="*/ 4864129 w 6890927"/>
                <a:gd name="connsiteY220" fmla="*/ 623134 h 2235892"/>
                <a:gd name="connsiteX221" fmla="*/ 4870631 w 6890927"/>
                <a:gd name="connsiteY221" fmla="*/ 634676 h 2235892"/>
                <a:gd name="connsiteX222" fmla="*/ 4897616 w 6890927"/>
                <a:gd name="connsiteY222" fmla="*/ 677429 h 2235892"/>
                <a:gd name="connsiteX223" fmla="*/ 4929478 w 6890927"/>
                <a:gd name="connsiteY223" fmla="*/ 720995 h 2235892"/>
                <a:gd name="connsiteX224" fmla="*/ 4933055 w 6890927"/>
                <a:gd name="connsiteY224" fmla="*/ 725547 h 2235892"/>
                <a:gd name="connsiteX225" fmla="*/ 4933055 w 6890927"/>
                <a:gd name="connsiteY225" fmla="*/ 725547 h 2235892"/>
                <a:gd name="connsiteX226" fmla="*/ 5003280 w 6890927"/>
                <a:gd name="connsiteY226" fmla="*/ 2235567 h 2235892"/>
                <a:gd name="connsiteX227" fmla="*/ 4997265 w 6890927"/>
                <a:gd name="connsiteY227" fmla="*/ 2229552 h 2235892"/>
                <a:gd name="connsiteX228" fmla="*/ 4876646 w 6890927"/>
                <a:gd name="connsiteY228" fmla="*/ 2099667 h 2235892"/>
                <a:gd name="connsiteX229" fmla="*/ 4843647 w 6890927"/>
                <a:gd name="connsiteY229" fmla="*/ 2053987 h 2235892"/>
                <a:gd name="connsiteX230" fmla="*/ 4833730 w 6890927"/>
                <a:gd name="connsiteY230" fmla="*/ 2030741 h 2235892"/>
                <a:gd name="connsiteX231" fmla="*/ 4831292 w 6890927"/>
                <a:gd name="connsiteY231" fmla="*/ 2008471 h 2235892"/>
                <a:gd name="connsiteX232" fmla="*/ 4857951 w 6890927"/>
                <a:gd name="connsiteY232" fmla="*/ 1974333 h 2235892"/>
                <a:gd name="connsiteX233" fmla="*/ 4899729 w 6890927"/>
                <a:gd name="connsiteY233" fmla="*/ 1979535 h 2235892"/>
                <a:gd name="connsiteX234" fmla="*/ 4921187 w 6890927"/>
                <a:gd name="connsiteY234" fmla="*/ 1993515 h 2235892"/>
                <a:gd name="connsiteX235" fmla="*/ 4957276 w 6890927"/>
                <a:gd name="connsiteY235" fmla="*/ 2021150 h 2235892"/>
                <a:gd name="connsiteX236" fmla="*/ 5017585 w 6890927"/>
                <a:gd name="connsiteY236" fmla="*/ 2079184 h 2235892"/>
                <a:gd name="connsiteX237" fmla="*/ 5061151 w 6890927"/>
                <a:gd name="connsiteY237" fmla="*/ 2127302 h 2235892"/>
                <a:gd name="connsiteX238" fmla="*/ 5000354 w 6890927"/>
                <a:gd name="connsiteY238" fmla="*/ 1975633 h 2235892"/>
                <a:gd name="connsiteX239" fmla="*/ 4971419 w 6890927"/>
                <a:gd name="connsiteY239" fmla="*/ 1890940 h 2235892"/>
                <a:gd name="connsiteX240" fmla="*/ 4958576 w 6890927"/>
                <a:gd name="connsiteY240" fmla="*/ 1843635 h 2235892"/>
                <a:gd name="connsiteX241" fmla="*/ 4952724 w 6890927"/>
                <a:gd name="connsiteY241" fmla="*/ 1816975 h 2235892"/>
                <a:gd name="connsiteX242" fmla="*/ 4946709 w 6890927"/>
                <a:gd name="connsiteY242" fmla="*/ 1755690 h 2235892"/>
                <a:gd name="connsiteX243" fmla="*/ 4980522 w 6890927"/>
                <a:gd name="connsiteY243" fmla="*/ 1666932 h 2235892"/>
                <a:gd name="connsiteX244" fmla="*/ 5002955 w 6890927"/>
                <a:gd name="connsiteY244" fmla="*/ 1664168 h 2235892"/>
                <a:gd name="connsiteX245" fmla="*/ 5023113 w 6890927"/>
                <a:gd name="connsiteY245" fmla="*/ 1673597 h 2235892"/>
                <a:gd name="connsiteX246" fmla="*/ 5037905 w 6890927"/>
                <a:gd name="connsiteY246" fmla="*/ 1690666 h 2235892"/>
                <a:gd name="connsiteX247" fmla="*/ 5048635 w 6890927"/>
                <a:gd name="connsiteY247" fmla="*/ 1709360 h 2235892"/>
                <a:gd name="connsiteX248" fmla="*/ 5084398 w 6890927"/>
                <a:gd name="connsiteY248" fmla="*/ 1789502 h 2235892"/>
                <a:gd name="connsiteX249" fmla="*/ 5151047 w 6890927"/>
                <a:gd name="connsiteY249" fmla="*/ 1959540 h 2235892"/>
                <a:gd name="connsiteX250" fmla="*/ 5177545 w 6890927"/>
                <a:gd name="connsiteY250" fmla="*/ 2033992 h 2235892"/>
                <a:gd name="connsiteX251" fmla="*/ 5198515 w 6890927"/>
                <a:gd name="connsiteY251" fmla="*/ 2097066 h 2235892"/>
                <a:gd name="connsiteX252" fmla="*/ 5197539 w 6890927"/>
                <a:gd name="connsiteY252" fmla="*/ 2047973 h 2235892"/>
                <a:gd name="connsiteX253" fmla="*/ 5199166 w 6890927"/>
                <a:gd name="connsiteY253" fmla="*/ 1954664 h 2235892"/>
                <a:gd name="connsiteX254" fmla="*/ 5204855 w 6890927"/>
                <a:gd name="connsiteY254" fmla="*/ 1871270 h 2235892"/>
                <a:gd name="connsiteX255" fmla="*/ 5213958 w 6890927"/>
                <a:gd name="connsiteY255" fmla="*/ 1781049 h 2235892"/>
                <a:gd name="connsiteX256" fmla="*/ 5218672 w 6890927"/>
                <a:gd name="connsiteY256" fmla="*/ 1756828 h 2235892"/>
                <a:gd name="connsiteX257" fmla="*/ 5227938 w 6890927"/>
                <a:gd name="connsiteY257" fmla="*/ 1733582 h 2235892"/>
                <a:gd name="connsiteX258" fmla="*/ 5243544 w 6890927"/>
                <a:gd name="connsiteY258" fmla="*/ 1718789 h 2235892"/>
                <a:gd name="connsiteX259" fmla="*/ 5267278 w 6890927"/>
                <a:gd name="connsiteY259" fmla="*/ 1715863 h 2235892"/>
                <a:gd name="connsiteX260" fmla="*/ 5298327 w 6890927"/>
                <a:gd name="connsiteY260" fmla="*/ 1748212 h 2235892"/>
                <a:gd name="connsiteX261" fmla="*/ 5308080 w 6890927"/>
                <a:gd name="connsiteY261" fmla="*/ 1785601 h 2235892"/>
                <a:gd name="connsiteX262" fmla="*/ 5322061 w 6890927"/>
                <a:gd name="connsiteY262" fmla="*/ 1880698 h 2235892"/>
                <a:gd name="connsiteX263" fmla="*/ 5334253 w 6890927"/>
                <a:gd name="connsiteY263" fmla="*/ 2055776 h 2235892"/>
                <a:gd name="connsiteX264" fmla="*/ 5337179 w 6890927"/>
                <a:gd name="connsiteY264" fmla="*/ 2230202 h 2235892"/>
                <a:gd name="connsiteX265" fmla="*/ 5337179 w 6890927"/>
                <a:gd name="connsiteY265" fmla="*/ 2235567 h 2235892"/>
                <a:gd name="connsiteX266" fmla="*/ 5003443 w 6890927"/>
                <a:gd name="connsiteY266" fmla="*/ 2235567 h 2235892"/>
                <a:gd name="connsiteX267" fmla="*/ 5390986 w 6890927"/>
                <a:gd name="connsiteY267" fmla="*/ 1588416 h 2235892"/>
                <a:gd name="connsiteX268" fmla="*/ 5362375 w 6890927"/>
                <a:gd name="connsiteY268" fmla="*/ 1571509 h 2235892"/>
                <a:gd name="connsiteX269" fmla="*/ 5347745 w 6890927"/>
                <a:gd name="connsiteY269" fmla="*/ 1558992 h 2235892"/>
                <a:gd name="connsiteX270" fmla="*/ 5315558 w 6890927"/>
                <a:gd name="connsiteY270" fmla="*/ 1529406 h 2235892"/>
                <a:gd name="connsiteX271" fmla="*/ 5254273 w 6890927"/>
                <a:gd name="connsiteY271" fmla="*/ 1470397 h 2235892"/>
                <a:gd name="connsiteX272" fmla="*/ 5128289 w 6890927"/>
                <a:gd name="connsiteY272" fmla="*/ 1342787 h 2235892"/>
                <a:gd name="connsiteX273" fmla="*/ 5108782 w 6890927"/>
                <a:gd name="connsiteY273" fmla="*/ 1320842 h 2235892"/>
                <a:gd name="connsiteX274" fmla="*/ 5073019 w 6890927"/>
                <a:gd name="connsiteY274" fmla="*/ 1269798 h 2235892"/>
                <a:gd name="connsiteX275" fmla="*/ 5056112 w 6890927"/>
                <a:gd name="connsiteY275" fmla="*/ 1220380 h 2235892"/>
                <a:gd name="connsiteX276" fmla="*/ 5057250 w 6890927"/>
                <a:gd name="connsiteY276" fmla="*/ 1198109 h 2235892"/>
                <a:gd name="connsiteX277" fmla="*/ 5065703 w 6890927"/>
                <a:gd name="connsiteY277" fmla="*/ 1174700 h 2235892"/>
                <a:gd name="connsiteX278" fmla="*/ 5105043 w 6890927"/>
                <a:gd name="connsiteY278" fmla="*/ 1155356 h 2235892"/>
                <a:gd name="connsiteX279" fmla="*/ 5127152 w 6890927"/>
                <a:gd name="connsiteY279" fmla="*/ 1161208 h 2235892"/>
                <a:gd name="connsiteX280" fmla="*/ 5145845 w 6890927"/>
                <a:gd name="connsiteY280" fmla="*/ 1172424 h 2235892"/>
                <a:gd name="connsiteX281" fmla="*/ 5181446 w 6890927"/>
                <a:gd name="connsiteY281" fmla="*/ 1202010 h 2235892"/>
                <a:gd name="connsiteX282" fmla="*/ 5240944 w 6890927"/>
                <a:gd name="connsiteY282" fmla="*/ 1267034 h 2235892"/>
                <a:gd name="connsiteX283" fmla="*/ 5296213 w 6890927"/>
                <a:gd name="connsiteY283" fmla="*/ 1333196 h 2235892"/>
                <a:gd name="connsiteX284" fmla="*/ 5401227 w 6890927"/>
                <a:gd name="connsiteY284" fmla="*/ 1479825 h 2235892"/>
                <a:gd name="connsiteX285" fmla="*/ 5436503 w 6890927"/>
                <a:gd name="connsiteY285" fmla="*/ 1534771 h 2235892"/>
                <a:gd name="connsiteX286" fmla="*/ 5444468 w 6890927"/>
                <a:gd name="connsiteY286" fmla="*/ 1570046 h 2235892"/>
                <a:gd name="connsiteX287" fmla="*/ 5427888 w 6890927"/>
                <a:gd name="connsiteY287" fmla="*/ 1584677 h 2235892"/>
                <a:gd name="connsiteX288" fmla="*/ 5412444 w 6890927"/>
                <a:gd name="connsiteY288" fmla="*/ 1585489 h 2235892"/>
                <a:gd name="connsiteX289" fmla="*/ 5397326 w 6890927"/>
                <a:gd name="connsiteY289" fmla="*/ 1588904 h 2235892"/>
                <a:gd name="connsiteX290" fmla="*/ 5390661 w 6890927"/>
                <a:gd name="connsiteY290" fmla="*/ 1588253 h 2235892"/>
                <a:gd name="connsiteX291" fmla="*/ 5390661 w 6890927"/>
                <a:gd name="connsiteY291" fmla="*/ 1588253 h 2235892"/>
                <a:gd name="connsiteX292" fmla="*/ 5128777 w 6890927"/>
                <a:gd name="connsiteY292" fmla="*/ 1246227 h 2235892"/>
                <a:gd name="connsiteX293" fmla="*/ 5130239 w 6890927"/>
                <a:gd name="connsiteY293" fmla="*/ 1237448 h 2235892"/>
                <a:gd name="connsiteX294" fmla="*/ 5130565 w 6890927"/>
                <a:gd name="connsiteY294" fmla="*/ 1236311 h 2235892"/>
                <a:gd name="connsiteX295" fmla="*/ 5118698 w 6890927"/>
                <a:gd name="connsiteY295" fmla="*/ 1226069 h 2235892"/>
                <a:gd name="connsiteX296" fmla="*/ 5119836 w 6890927"/>
                <a:gd name="connsiteY296" fmla="*/ 1228833 h 2235892"/>
                <a:gd name="connsiteX297" fmla="*/ 5128127 w 6890927"/>
                <a:gd name="connsiteY297" fmla="*/ 1244926 h 2235892"/>
                <a:gd name="connsiteX298" fmla="*/ 5128777 w 6890927"/>
                <a:gd name="connsiteY298" fmla="*/ 1246064 h 2235892"/>
                <a:gd name="connsiteX299" fmla="*/ 5128777 w 6890927"/>
                <a:gd name="connsiteY299" fmla="*/ 1246064 h 2235892"/>
                <a:gd name="connsiteX300" fmla="*/ 6124131 w 6890927"/>
                <a:gd name="connsiteY300" fmla="*/ 1270611 h 2235892"/>
                <a:gd name="connsiteX301" fmla="*/ 6109989 w 6890927"/>
                <a:gd name="connsiteY301" fmla="*/ 1264759 h 2235892"/>
                <a:gd name="connsiteX302" fmla="*/ 6022207 w 6890927"/>
                <a:gd name="connsiteY302" fmla="*/ 1250291 h 2235892"/>
                <a:gd name="connsiteX303" fmla="*/ 5937025 w 6890927"/>
                <a:gd name="connsiteY303" fmla="*/ 1230133 h 2235892"/>
                <a:gd name="connsiteX304" fmla="*/ 5893296 w 6890927"/>
                <a:gd name="connsiteY304" fmla="*/ 1218266 h 2235892"/>
                <a:gd name="connsiteX305" fmla="*/ 5862897 w 6890927"/>
                <a:gd name="connsiteY305" fmla="*/ 1208188 h 2235892"/>
                <a:gd name="connsiteX306" fmla="*/ 5839489 w 6890927"/>
                <a:gd name="connsiteY306" fmla="*/ 1197946 h 2235892"/>
                <a:gd name="connsiteX307" fmla="*/ 5828760 w 6890927"/>
                <a:gd name="connsiteY307" fmla="*/ 1191607 h 2235892"/>
                <a:gd name="connsiteX308" fmla="*/ 5815918 w 6890927"/>
                <a:gd name="connsiteY308" fmla="*/ 1180878 h 2235892"/>
                <a:gd name="connsiteX309" fmla="*/ 5804051 w 6890927"/>
                <a:gd name="connsiteY309" fmla="*/ 1159907 h 2235892"/>
                <a:gd name="connsiteX310" fmla="*/ 5804702 w 6890927"/>
                <a:gd name="connsiteY310" fmla="*/ 1138449 h 2235892"/>
                <a:gd name="connsiteX311" fmla="*/ 5839977 w 6890927"/>
                <a:gd name="connsiteY311" fmla="*/ 1110327 h 2235892"/>
                <a:gd name="connsiteX312" fmla="*/ 5868587 w 6890927"/>
                <a:gd name="connsiteY312" fmla="*/ 1110814 h 2235892"/>
                <a:gd name="connsiteX313" fmla="*/ 5891508 w 6890927"/>
                <a:gd name="connsiteY313" fmla="*/ 1114553 h 2235892"/>
                <a:gd name="connsiteX314" fmla="*/ 5967099 w 6890927"/>
                <a:gd name="connsiteY314" fmla="*/ 1134385 h 2235892"/>
                <a:gd name="connsiteX315" fmla="*/ 5933286 w 6890927"/>
                <a:gd name="connsiteY315" fmla="*/ 1097322 h 2235892"/>
                <a:gd name="connsiteX316" fmla="*/ 5903537 w 6890927"/>
                <a:gd name="connsiteY316" fmla="*/ 1062209 h 2235892"/>
                <a:gd name="connsiteX317" fmla="*/ 5873139 w 6890927"/>
                <a:gd name="connsiteY317" fmla="*/ 1023520 h 2235892"/>
                <a:gd name="connsiteX318" fmla="*/ 5851193 w 6890927"/>
                <a:gd name="connsiteY318" fmla="*/ 992633 h 2235892"/>
                <a:gd name="connsiteX319" fmla="*/ 5836238 w 6890927"/>
                <a:gd name="connsiteY319" fmla="*/ 968412 h 2235892"/>
                <a:gd name="connsiteX320" fmla="*/ 5823395 w 6890927"/>
                <a:gd name="connsiteY320" fmla="*/ 920131 h 2235892"/>
                <a:gd name="connsiteX321" fmla="*/ 5853307 w 6890927"/>
                <a:gd name="connsiteY321" fmla="*/ 893309 h 2235892"/>
                <a:gd name="connsiteX322" fmla="*/ 5892159 w 6890927"/>
                <a:gd name="connsiteY322" fmla="*/ 907127 h 2235892"/>
                <a:gd name="connsiteX323" fmla="*/ 5928897 w 6890927"/>
                <a:gd name="connsiteY323" fmla="*/ 934762 h 2235892"/>
                <a:gd name="connsiteX324" fmla="*/ 5997172 w 6890927"/>
                <a:gd name="connsiteY324" fmla="*/ 991333 h 2235892"/>
                <a:gd name="connsiteX325" fmla="*/ 6119417 w 6890927"/>
                <a:gd name="connsiteY325" fmla="*/ 1111139 h 2235892"/>
                <a:gd name="connsiteX326" fmla="*/ 6149653 w 6890927"/>
                <a:gd name="connsiteY326" fmla="*/ 1144627 h 2235892"/>
                <a:gd name="connsiteX327" fmla="*/ 6172575 w 6890927"/>
                <a:gd name="connsiteY327" fmla="*/ 1171449 h 2235892"/>
                <a:gd name="connsiteX328" fmla="*/ 6177776 w 6890927"/>
                <a:gd name="connsiteY328" fmla="*/ 1177139 h 2235892"/>
                <a:gd name="connsiteX329" fmla="*/ 6183303 w 6890927"/>
                <a:gd name="connsiteY329" fmla="*/ 1187055 h 2235892"/>
                <a:gd name="connsiteX330" fmla="*/ 6172087 w 6890927"/>
                <a:gd name="connsiteY330" fmla="*/ 1221355 h 2235892"/>
                <a:gd name="connsiteX331" fmla="*/ 6165584 w 6890927"/>
                <a:gd name="connsiteY331" fmla="*/ 1224606 h 2235892"/>
                <a:gd name="connsiteX332" fmla="*/ 6167373 w 6890927"/>
                <a:gd name="connsiteY332" fmla="*/ 1229320 h 2235892"/>
                <a:gd name="connsiteX333" fmla="*/ 6158757 w 6890927"/>
                <a:gd name="connsiteY333" fmla="*/ 1263784 h 2235892"/>
                <a:gd name="connsiteX334" fmla="*/ 6135836 w 6890927"/>
                <a:gd name="connsiteY334" fmla="*/ 1272399 h 2235892"/>
                <a:gd name="connsiteX335" fmla="*/ 6123807 w 6890927"/>
                <a:gd name="connsiteY335" fmla="*/ 1270773 h 2235892"/>
                <a:gd name="connsiteX336" fmla="*/ 6123807 w 6890927"/>
                <a:gd name="connsiteY336" fmla="*/ 1270773 h 2235892"/>
                <a:gd name="connsiteX337" fmla="*/ 5969699 w 6890927"/>
                <a:gd name="connsiteY337" fmla="*/ 1046928 h 2235892"/>
                <a:gd name="connsiteX338" fmla="*/ 5992458 w 6890927"/>
                <a:gd name="connsiteY338" fmla="*/ 1072288 h 2235892"/>
                <a:gd name="connsiteX339" fmla="*/ 5996685 w 6890927"/>
                <a:gd name="connsiteY339" fmla="*/ 1070662 h 2235892"/>
                <a:gd name="connsiteX340" fmla="*/ 5997823 w 6890927"/>
                <a:gd name="connsiteY340" fmla="*/ 1071637 h 2235892"/>
                <a:gd name="connsiteX341" fmla="*/ 5996685 w 6890927"/>
                <a:gd name="connsiteY341" fmla="*/ 1070662 h 2235892"/>
                <a:gd name="connsiteX342" fmla="*/ 5996685 w 6890927"/>
                <a:gd name="connsiteY342" fmla="*/ 1070662 h 2235892"/>
                <a:gd name="connsiteX343" fmla="*/ 5996197 w 6890927"/>
                <a:gd name="connsiteY343" fmla="*/ 1070174 h 2235892"/>
                <a:gd name="connsiteX344" fmla="*/ 5996197 w 6890927"/>
                <a:gd name="connsiteY344" fmla="*/ 1070174 h 2235892"/>
                <a:gd name="connsiteX345" fmla="*/ 5964660 w 6890927"/>
                <a:gd name="connsiteY345" fmla="*/ 1041076 h 2235892"/>
                <a:gd name="connsiteX346" fmla="*/ 5969537 w 6890927"/>
                <a:gd name="connsiteY346" fmla="*/ 1046766 h 2235892"/>
                <a:gd name="connsiteX347" fmla="*/ 5969537 w 6890927"/>
                <a:gd name="connsiteY347" fmla="*/ 1046766 h 2235892"/>
                <a:gd name="connsiteX348" fmla="*/ 6567270 w 6890927"/>
                <a:gd name="connsiteY348" fmla="*/ 353447 h 2235892"/>
                <a:gd name="connsiteX349" fmla="*/ 6502083 w 6890927"/>
                <a:gd name="connsiteY349" fmla="*/ 295576 h 2235892"/>
                <a:gd name="connsiteX350" fmla="*/ 6443074 w 6890927"/>
                <a:gd name="connsiteY350" fmla="*/ 228439 h 2235892"/>
                <a:gd name="connsiteX351" fmla="*/ 6421616 w 6890927"/>
                <a:gd name="connsiteY351" fmla="*/ 194301 h 2235892"/>
                <a:gd name="connsiteX352" fmla="*/ 6416739 w 6890927"/>
                <a:gd name="connsiteY352" fmla="*/ 144720 h 2235892"/>
                <a:gd name="connsiteX353" fmla="*/ 6433483 w 6890927"/>
                <a:gd name="connsiteY353" fmla="*/ 127976 h 2235892"/>
                <a:gd name="connsiteX354" fmla="*/ 6454291 w 6890927"/>
                <a:gd name="connsiteY354" fmla="*/ 124400 h 2235892"/>
                <a:gd name="connsiteX355" fmla="*/ 6493955 w 6890927"/>
                <a:gd name="connsiteY355" fmla="*/ 143745 h 2235892"/>
                <a:gd name="connsiteX356" fmla="*/ 6530531 w 6890927"/>
                <a:gd name="connsiteY356" fmla="*/ 174144 h 2235892"/>
                <a:gd name="connsiteX357" fmla="*/ 6525329 w 6890927"/>
                <a:gd name="connsiteY357" fmla="*/ 147971 h 2235892"/>
                <a:gd name="connsiteX358" fmla="*/ 6518827 w 6890927"/>
                <a:gd name="connsiteY358" fmla="*/ 102129 h 2235892"/>
                <a:gd name="connsiteX359" fmla="*/ 6517201 w 6890927"/>
                <a:gd name="connsiteY359" fmla="*/ 75144 h 2235892"/>
                <a:gd name="connsiteX360" fmla="*/ 6518339 w 6890927"/>
                <a:gd name="connsiteY360" fmla="*/ 49785 h 2235892"/>
                <a:gd name="connsiteX361" fmla="*/ 6525005 w 6890927"/>
                <a:gd name="connsiteY361" fmla="*/ 25239 h 2235892"/>
                <a:gd name="connsiteX362" fmla="*/ 6540447 w 6890927"/>
                <a:gd name="connsiteY362" fmla="*/ 10608 h 2235892"/>
                <a:gd name="connsiteX363" fmla="*/ 6563369 w 6890927"/>
                <a:gd name="connsiteY363" fmla="*/ 8983 h 2235892"/>
                <a:gd name="connsiteX364" fmla="*/ 6591979 w 6890927"/>
                <a:gd name="connsiteY364" fmla="*/ 40844 h 2235892"/>
                <a:gd name="connsiteX365" fmla="*/ 6610836 w 6890927"/>
                <a:gd name="connsiteY365" fmla="*/ 100016 h 2235892"/>
                <a:gd name="connsiteX366" fmla="*/ 6627417 w 6890927"/>
                <a:gd name="connsiteY366" fmla="*/ 157562 h 2235892"/>
                <a:gd name="connsiteX367" fmla="*/ 6631969 w 6890927"/>
                <a:gd name="connsiteY367" fmla="*/ 173981 h 2235892"/>
                <a:gd name="connsiteX368" fmla="*/ 6643348 w 6890927"/>
                <a:gd name="connsiteY368" fmla="*/ 145858 h 2235892"/>
                <a:gd name="connsiteX369" fmla="*/ 6643348 w 6890927"/>
                <a:gd name="connsiteY369" fmla="*/ 145858 h 2235892"/>
                <a:gd name="connsiteX370" fmla="*/ 6644649 w 6890927"/>
                <a:gd name="connsiteY370" fmla="*/ 142769 h 2235892"/>
                <a:gd name="connsiteX371" fmla="*/ 6644649 w 6890927"/>
                <a:gd name="connsiteY371" fmla="*/ 143257 h 2235892"/>
                <a:gd name="connsiteX372" fmla="*/ 6671959 w 6890927"/>
                <a:gd name="connsiteY372" fmla="*/ 79371 h 2235892"/>
                <a:gd name="connsiteX373" fmla="*/ 6687402 w 6890927"/>
                <a:gd name="connsiteY373" fmla="*/ 45721 h 2235892"/>
                <a:gd name="connsiteX374" fmla="*/ 6696505 w 6890927"/>
                <a:gd name="connsiteY374" fmla="*/ 28165 h 2235892"/>
                <a:gd name="connsiteX375" fmla="*/ 6723166 w 6890927"/>
                <a:gd name="connsiteY375" fmla="*/ 1505 h 2235892"/>
                <a:gd name="connsiteX376" fmla="*/ 6745599 w 6890927"/>
                <a:gd name="connsiteY376" fmla="*/ 2805 h 2235892"/>
                <a:gd name="connsiteX377" fmla="*/ 6760554 w 6890927"/>
                <a:gd name="connsiteY377" fmla="*/ 19712 h 2235892"/>
                <a:gd name="connsiteX378" fmla="*/ 6763317 w 6890927"/>
                <a:gd name="connsiteY378" fmla="*/ 30928 h 2235892"/>
                <a:gd name="connsiteX379" fmla="*/ 6763155 w 6890927"/>
                <a:gd name="connsiteY379" fmla="*/ 42795 h 2235892"/>
                <a:gd name="connsiteX380" fmla="*/ 6760717 w 6890927"/>
                <a:gd name="connsiteY380" fmla="*/ 61489 h 2235892"/>
                <a:gd name="connsiteX381" fmla="*/ 6756490 w 6890927"/>
                <a:gd name="connsiteY381" fmla="*/ 84898 h 2235892"/>
                <a:gd name="connsiteX382" fmla="*/ 6747387 w 6890927"/>
                <a:gd name="connsiteY382" fmla="*/ 129440 h 2235892"/>
                <a:gd name="connsiteX383" fmla="*/ 6728205 w 6890927"/>
                <a:gd name="connsiteY383" fmla="*/ 212345 h 2235892"/>
                <a:gd name="connsiteX384" fmla="*/ 6706259 w 6890927"/>
                <a:gd name="connsiteY384" fmla="*/ 292000 h 2235892"/>
                <a:gd name="connsiteX385" fmla="*/ 6693417 w 6890927"/>
                <a:gd name="connsiteY385" fmla="*/ 328576 h 2235892"/>
                <a:gd name="connsiteX386" fmla="*/ 6687239 w 6890927"/>
                <a:gd name="connsiteY386" fmla="*/ 340768 h 2235892"/>
                <a:gd name="connsiteX387" fmla="*/ 6655540 w 6890927"/>
                <a:gd name="connsiteY387" fmla="*/ 358649 h 2235892"/>
                <a:gd name="connsiteX388" fmla="*/ 6626442 w 6890927"/>
                <a:gd name="connsiteY388" fmla="*/ 346782 h 2235892"/>
                <a:gd name="connsiteX389" fmla="*/ 6624329 w 6890927"/>
                <a:gd name="connsiteY389" fmla="*/ 348083 h 2235892"/>
                <a:gd name="connsiteX390" fmla="*/ 6608398 w 6890927"/>
                <a:gd name="connsiteY390" fmla="*/ 351334 h 2235892"/>
                <a:gd name="connsiteX391" fmla="*/ 6588403 w 6890927"/>
                <a:gd name="connsiteY391" fmla="*/ 360925 h 2235892"/>
                <a:gd name="connsiteX392" fmla="*/ 6586452 w 6890927"/>
                <a:gd name="connsiteY392" fmla="*/ 360925 h 2235892"/>
                <a:gd name="connsiteX393" fmla="*/ 6566945 w 6890927"/>
                <a:gd name="connsiteY393" fmla="*/ 353772 h 2235892"/>
                <a:gd name="connsiteX394" fmla="*/ 6566945 w 6890927"/>
                <a:gd name="connsiteY394" fmla="*/ 353772 h 2235892"/>
                <a:gd name="connsiteX395" fmla="*/ 6890602 w 6890927"/>
                <a:gd name="connsiteY395" fmla="*/ 1384403 h 2235892"/>
                <a:gd name="connsiteX396" fmla="*/ 6890114 w 6890927"/>
                <a:gd name="connsiteY396" fmla="*/ 1383102 h 2235892"/>
                <a:gd name="connsiteX397" fmla="*/ 6888001 w 6890927"/>
                <a:gd name="connsiteY397" fmla="*/ 1382777 h 2235892"/>
                <a:gd name="connsiteX398" fmla="*/ 6862641 w 6890927"/>
                <a:gd name="connsiteY398" fmla="*/ 1361320 h 2235892"/>
                <a:gd name="connsiteX399" fmla="*/ 6850612 w 6890927"/>
                <a:gd name="connsiteY399" fmla="*/ 1341649 h 2235892"/>
                <a:gd name="connsiteX400" fmla="*/ 6829805 w 6890927"/>
                <a:gd name="connsiteY400" fmla="*/ 1306862 h 2235892"/>
                <a:gd name="connsiteX401" fmla="*/ 6782825 w 6890927"/>
                <a:gd name="connsiteY401" fmla="*/ 1226394 h 2235892"/>
                <a:gd name="connsiteX402" fmla="*/ 6704959 w 6890927"/>
                <a:gd name="connsiteY402" fmla="*/ 1071637 h 2235892"/>
                <a:gd name="connsiteX403" fmla="*/ 6673259 w 6890927"/>
                <a:gd name="connsiteY403" fmla="*/ 988894 h 2235892"/>
                <a:gd name="connsiteX404" fmla="*/ 6658303 w 6890927"/>
                <a:gd name="connsiteY404" fmla="*/ 946304 h 2235892"/>
                <a:gd name="connsiteX405" fmla="*/ 6652939 w 6890927"/>
                <a:gd name="connsiteY405" fmla="*/ 928422 h 2235892"/>
                <a:gd name="connsiteX406" fmla="*/ 6648063 w 6890927"/>
                <a:gd name="connsiteY406" fmla="*/ 903063 h 2235892"/>
                <a:gd name="connsiteX407" fmla="*/ 6651801 w 6890927"/>
                <a:gd name="connsiteY407" fmla="*/ 875427 h 2235892"/>
                <a:gd name="connsiteX408" fmla="*/ 6664806 w 6890927"/>
                <a:gd name="connsiteY408" fmla="*/ 859334 h 2235892"/>
                <a:gd name="connsiteX409" fmla="*/ 6686264 w 6890927"/>
                <a:gd name="connsiteY409" fmla="*/ 853319 h 2235892"/>
                <a:gd name="connsiteX410" fmla="*/ 6730643 w 6890927"/>
                <a:gd name="connsiteY410" fmla="*/ 880954 h 2235892"/>
                <a:gd name="connsiteX411" fmla="*/ 6773233 w 6890927"/>
                <a:gd name="connsiteY411" fmla="*/ 948904 h 2235892"/>
                <a:gd name="connsiteX412" fmla="*/ 6812574 w 6890927"/>
                <a:gd name="connsiteY412" fmla="*/ 1030022 h 2235892"/>
                <a:gd name="connsiteX413" fmla="*/ 6847199 w 6890927"/>
                <a:gd name="connsiteY413" fmla="*/ 1109514 h 2235892"/>
                <a:gd name="connsiteX414" fmla="*/ 6846061 w 6890927"/>
                <a:gd name="connsiteY414" fmla="*/ 1106913 h 2235892"/>
                <a:gd name="connsiteX415" fmla="*/ 6850449 w 6890927"/>
                <a:gd name="connsiteY415" fmla="*/ 1117317 h 2235892"/>
                <a:gd name="connsiteX416" fmla="*/ 6850125 w 6890927"/>
                <a:gd name="connsiteY416" fmla="*/ 1116666 h 2235892"/>
                <a:gd name="connsiteX417" fmla="*/ 6879385 w 6890927"/>
                <a:gd name="connsiteY417" fmla="*/ 1187380 h 2235892"/>
                <a:gd name="connsiteX418" fmla="*/ 6877272 w 6890927"/>
                <a:gd name="connsiteY418" fmla="*/ 1106750 h 2235892"/>
                <a:gd name="connsiteX419" fmla="*/ 6877922 w 6890927"/>
                <a:gd name="connsiteY419" fmla="*/ 1043189 h 2235892"/>
                <a:gd name="connsiteX420" fmla="*/ 6880523 w 6890927"/>
                <a:gd name="connsiteY420" fmla="*/ 988244 h 2235892"/>
                <a:gd name="connsiteX421" fmla="*/ 6884750 w 6890927"/>
                <a:gd name="connsiteY421" fmla="*/ 932811 h 2235892"/>
                <a:gd name="connsiteX422" fmla="*/ 6887513 w 6890927"/>
                <a:gd name="connsiteY422" fmla="*/ 907127 h 2235892"/>
                <a:gd name="connsiteX423" fmla="*/ 6890928 w 6890927"/>
                <a:gd name="connsiteY423" fmla="*/ 886644 h 2235892"/>
                <a:gd name="connsiteX424" fmla="*/ 6890928 w 6890927"/>
                <a:gd name="connsiteY424" fmla="*/ 1384078 h 2235892"/>
                <a:gd name="connsiteX425" fmla="*/ 6890928 w 6890927"/>
                <a:gd name="connsiteY425" fmla="*/ 1384078 h 2235892"/>
                <a:gd name="connsiteX426" fmla="*/ 5754795 w 6890927"/>
                <a:gd name="connsiteY426" fmla="*/ 2235405 h 2235892"/>
                <a:gd name="connsiteX427" fmla="*/ 5754307 w 6890927"/>
                <a:gd name="connsiteY427" fmla="*/ 2233454 h 2235892"/>
                <a:gd name="connsiteX428" fmla="*/ 5713830 w 6890927"/>
                <a:gd name="connsiteY428" fmla="*/ 2058214 h 2235892"/>
                <a:gd name="connsiteX429" fmla="*/ 5704077 w 6890927"/>
                <a:gd name="connsiteY429" fmla="*/ 2000993 h 2235892"/>
                <a:gd name="connsiteX430" fmla="*/ 5699362 w 6890927"/>
                <a:gd name="connsiteY430" fmla="*/ 1967505 h 2235892"/>
                <a:gd name="connsiteX431" fmla="*/ 5695461 w 6890927"/>
                <a:gd name="connsiteY431" fmla="*/ 1930604 h 2235892"/>
                <a:gd name="connsiteX432" fmla="*/ 5697737 w 6890927"/>
                <a:gd name="connsiteY432" fmla="*/ 1855176 h 2235892"/>
                <a:gd name="connsiteX433" fmla="*/ 5725372 w 6890927"/>
                <a:gd name="connsiteY433" fmla="*/ 1789177 h 2235892"/>
                <a:gd name="connsiteX434" fmla="*/ 5736426 w 6890927"/>
                <a:gd name="connsiteY434" fmla="*/ 1779749 h 2235892"/>
                <a:gd name="connsiteX435" fmla="*/ 5754633 w 6890927"/>
                <a:gd name="connsiteY435" fmla="*/ 1773246 h 2235892"/>
                <a:gd name="connsiteX436" fmla="*/ 5768775 w 6890927"/>
                <a:gd name="connsiteY436" fmla="*/ 1774709 h 2235892"/>
                <a:gd name="connsiteX437" fmla="*/ 5783731 w 6890927"/>
                <a:gd name="connsiteY437" fmla="*/ 1783000 h 2235892"/>
                <a:gd name="connsiteX438" fmla="*/ 5792997 w 6890927"/>
                <a:gd name="connsiteY438" fmla="*/ 1794704 h 2235892"/>
                <a:gd name="connsiteX439" fmla="*/ 5801613 w 6890927"/>
                <a:gd name="connsiteY439" fmla="*/ 1814862 h 2235892"/>
                <a:gd name="connsiteX440" fmla="*/ 5805351 w 6890927"/>
                <a:gd name="connsiteY440" fmla="*/ 1828029 h 2235892"/>
                <a:gd name="connsiteX441" fmla="*/ 5805026 w 6890927"/>
                <a:gd name="connsiteY441" fmla="*/ 1826728 h 2235892"/>
                <a:gd name="connsiteX442" fmla="*/ 5805840 w 6890927"/>
                <a:gd name="connsiteY442" fmla="*/ 1829817 h 2235892"/>
                <a:gd name="connsiteX443" fmla="*/ 5805840 w 6890927"/>
                <a:gd name="connsiteY443" fmla="*/ 1830630 h 2235892"/>
                <a:gd name="connsiteX444" fmla="*/ 5806001 w 6890927"/>
                <a:gd name="connsiteY444" fmla="*/ 1830630 h 2235892"/>
                <a:gd name="connsiteX445" fmla="*/ 5826160 w 6890927"/>
                <a:gd name="connsiteY445" fmla="*/ 1912885 h 2235892"/>
                <a:gd name="connsiteX446" fmla="*/ 5843065 w 6890927"/>
                <a:gd name="connsiteY446" fmla="*/ 1994816 h 2235892"/>
                <a:gd name="connsiteX447" fmla="*/ 5862410 w 6890927"/>
                <a:gd name="connsiteY447" fmla="*/ 2116086 h 2235892"/>
                <a:gd name="connsiteX448" fmla="*/ 5866961 w 6890927"/>
                <a:gd name="connsiteY448" fmla="*/ 2103406 h 2235892"/>
                <a:gd name="connsiteX449" fmla="*/ 5898335 w 6890927"/>
                <a:gd name="connsiteY449" fmla="*/ 2021313 h 2235892"/>
                <a:gd name="connsiteX450" fmla="*/ 5909227 w 6890927"/>
                <a:gd name="connsiteY450" fmla="*/ 2000343 h 2235892"/>
                <a:gd name="connsiteX451" fmla="*/ 5923045 w 6890927"/>
                <a:gd name="connsiteY451" fmla="*/ 1985550 h 2235892"/>
                <a:gd name="connsiteX452" fmla="*/ 5947591 w 6890927"/>
                <a:gd name="connsiteY452" fmla="*/ 1980998 h 2235892"/>
                <a:gd name="connsiteX453" fmla="*/ 5965635 w 6890927"/>
                <a:gd name="connsiteY453" fmla="*/ 1991240 h 2235892"/>
                <a:gd name="connsiteX454" fmla="*/ 5975390 w 6890927"/>
                <a:gd name="connsiteY454" fmla="*/ 2012697 h 2235892"/>
                <a:gd name="connsiteX455" fmla="*/ 5977503 w 6890927"/>
                <a:gd name="connsiteY455" fmla="*/ 2041308 h 2235892"/>
                <a:gd name="connsiteX456" fmla="*/ 5977015 w 6890927"/>
                <a:gd name="connsiteY456" fmla="*/ 2061953 h 2235892"/>
                <a:gd name="connsiteX457" fmla="*/ 5973601 w 6890927"/>
                <a:gd name="connsiteY457" fmla="*/ 2108445 h 2235892"/>
                <a:gd name="connsiteX458" fmla="*/ 5968724 w 6890927"/>
                <a:gd name="connsiteY458" fmla="*/ 2154449 h 2235892"/>
                <a:gd name="connsiteX459" fmla="*/ 5958158 w 6890927"/>
                <a:gd name="connsiteY459" fmla="*/ 2235405 h 2235892"/>
                <a:gd name="connsiteX460" fmla="*/ 5891833 w 6890927"/>
                <a:gd name="connsiteY460" fmla="*/ 2235405 h 2235892"/>
                <a:gd name="connsiteX461" fmla="*/ 5896710 w 6890927"/>
                <a:gd name="connsiteY461" fmla="*/ 2205006 h 2235892"/>
                <a:gd name="connsiteX462" fmla="*/ 5889557 w 6890927"/>
                <a:gd name="connsiteY462" fmla="*/ 2230365 h 2235892"/>
                <a:gd name="connsiteX463" fmla="*/ 5888257 w 6890927"/>
                <a:gd name="connsiteY463" fmla="*/ 2235405 h 2235892"/>
                <a:gd name="connsiteX464" fmla="*/ 5753983 w 6890927"/>
                <a:gd name="connsiteY464" fmla="*/ 2235405 h 2235892"/>
                <a:gd name="connsiteX465" fmla="*/ 3197727 w 6890927"/>
                <a:gd name="connsiteY465" fmla="*/ 2235405 h 2235892"/>
                <a:gd name="connsiteX466" fmla="*/ 3160175 w 6890927"/>
                <a:gd name="connsiteY466" fmla="*/ 2163715 h 2235892"/>
                <a:gd name="connsiteX467" fmla="*/ 3122299 w 6890927"/>
                <a:gd name="connsiteY467" fmla="*/ 2084061 h 2235892"/>
                <a:gd name="connsiteX468" fmla="*/ 3106693 w 6890927"/>
                <a:gd name="connsiteY468" fmla="*/ 2046835 h 2235892"/>
                <a:gd name="connsiteX469" fmla="*/ 3081983 w 6890927"/>
                <a:gd name="connsiteY469" fmla="*/ 1977747 h 2235892"/>
                <a:gd name="connsiteX470" fmla="*/ 3082471 w 6890927"/>
                <a:gd name="connsiteY470" fmla="*/ 1932067 h 2235892"/>
                <a:gd name="connsiteX471" fmla="*/ 3097589 w 6890927"/>
                <a:gd name="connsiteY471" fmla="*/ 1915811 h 2235892"/>
                <a:gd name="connsiteX472" fmla="*/ 3121161 w 6890927"/>
                <a:gd name="connsiteY472" fmla="*/ 1911910 h 2235892"/>
                <a:gd name="connsiteX473" fmla="*/ 3168628 w 6890927"/>
                <a:gd name="connsiteY473" fmla="*/ 1961003 h 2235892"/>
                <a:gd name="connsiteX474" fmla="*/ 3206016 w 6890927"/>
                <a:gd name="connsiteY474" fmla="*/ 2034968 h 2235892"/>
                <a:gd name="connsiteX475" fmla="*/ 3222272 w 6890927"/>
                <a:gd name="connsiteY475" fmla="*/ 2069268 h 2235892"/>
                <a:gd name="connsiteX476" fmla="*/ 3222272 w 6890927"/>
                <a:gd name="connsiteY476" fmla="*/ 2069268 h 2235892"/>
                <a:gd name="connsiteX477" fmla="*/ 3222272 w 6890927"/>
                <a:gd name="connsiteY477" fmla="*/ 2069268 h 2235892"/>
                <a:gd name="connsiteX478" fmla="*/ 3214307 w 6890927"/>
                <a:gd name="connsiteY478" fmla="*/ 1981160 h 2235892"/>
                <a:gd name="connsiteX479" fmla="*/ 3211869 w 6890927"/>
                <a:gd name="connsiteY479" fmla="*/ 1895491 h 2235892"/>
                <a:gd name="connsiteX480" fmla="*/ 3213169 w 6890927"/>
                <a:gd name="connsiteY480" fmla="*/ 1849649 h 2235892"/>
                <a:gd name="connsiteX481" fmla="*/ 3214958 w 6890927"/>
                <a:gd name="connsiteY481" fmla="*/ 1823315 h 2235892"/>
                <a:gd name="connsiteX482" fmla="*/ 3226825 w 6890927"/>
                <a:gd name="connsiteY482" fmla="*/ 1770970 h 2235892"/>
                <a:gd name="connsiteX483" fmla="*/ 3255760 w 6890927"/>
                <a:gd name="connsiteY483" fmla="*/ 1736020 h 2235892"/>
                <a:gd name="connsiteX484" fmla="*/ 3277055 w 6890927"/>
                <a:gd name="connsiteY484" fmla="*/ 1736020 h 2235892"/>
                <a:gd name="connsiteX485" fmla="*/ 3295913 w 6890927"/>
                <a:gd name="connsiteY485" fmla="*/ 1751626 h 2235892"/>
                <a:gd name="connsiteX486" fmla="*/ 3303715 w 6890927"/>
                <a:gd name="connsiteY486" fmla="*/ 1773409 h 2235892"/>
                <a:gd name="connsiteX487" fmla="*/ 3307292 w 6890927"/>
                <a:gd name="connsiteY487" fmla="*/ 1795680 h 2235892"/>
                <a:gd name="connsiteX488" fmla="*/ 3309730 w 6890927"/>
                <a:gd name="connsiteY488" fmla="*/ 1818438 h 2235892"/>
                <a:gd name="connsiteX489" fmla="*/ 3317533 w 6890927"/>
                <a:gd name="connsiteY489" fmla="*/ 1909634 h 2235892"/>
                <a:gd name="connsiteX490" fmla="*/ 3323548 w 6890927"/>
                <a:gd name="connsiteY490" fmla="*/ 1994490 h 2235892"/>
                <a:gd name="connsiteX491" fmla="*/ 3329237 w 6890927"/>
                <a:gd name="connsiteY491" fmla="*/ 2128115 h 2235892"/>
                <a:gd name="connsiteX492" fmla="*/ 3332976 w 6890927"/>
                <a:gd name="connsiteY492" fmla="*/ 2155587 h 2235892"/>
                <a:gd name="connsiteX493" fmla="*/ 3341592 w 6890927"/>
                <a:gd name="connsiteY493" fmla="*/ 2235242 h 2235892"/>
                <a:gd name="connsiteX494" fmla="*/ 3197888 w 6890927"/>
                <a:gd name="connsiteY494" fmla="*/ 2235242 h 2235892"/>
                <a:gd name="connsiteX495" fmla="*/ 2010063 w 6890927"/>
                <a:gd name="connsiteY495" fmla="*/ 1906871 h 2235892"/>
                <a:gd name="connsiteX496" fmla="*/ 1983566 w 6890927"/>
                <a:gd name="connsiteY496" fmla="*/ 1886713 h 2235892"/>
                <a:gd name="connsiteX497" fmla="*/ 1980802 w 6890927"/>
                <a:gd name="connsiteY497" fmla="*/ 1879886 h 2235892"/>
                <a:gd name="connsiteX498" fmla="*/ 1979177 w 6890927"/>
                <a:gd name="connsiteY498" fmla="*/ 1876309 h 2235892"/>
                <a:gd name="connsiteX499" fmla="*/ 1977714 w 6890927"/>
                <a:gd name="connsiteY499" fmla="*/ 1875496 h 2235892"/>
                <a:gd name="connsiteX500" fmla="*/ 1961620 w 6890927"/>
                <a:gd name="connsiteY500" fmla="*/ 1862004 h 2235892"/>
                <a:gd name="connsiteX501" fmla="*/ 1904887 w 6890927"/>
                <a:gd name="connsiteY501" fmla="*/ 1799581 h 2235892"/>
                <a:gd name="connsiteX502" fmla="*/ 1793533 w 6890927"/>
                <a:gd name="connsiteY502" fmla="*/ 1660755 h 2235892"/>
                <a:gd name="connsiteX503" fmla="*/ 1767198 w 6890927"/>
                <a:gd name="connsiteY503" fmla="*/ 1624341 h 2235892"/>
                <a:gd name="connsiteX504" fmla="*/ 1743465 w 6890927"/>
                <a:gd name="connsiteY504" fmla="*/ 1584352 h 2235892"/>
                <a:gd name="connsiteX505" fmla="*/ 1732573 w 6890927"/>
                <a:gd name="connsiteY505" fmla="*/ 1556879 h 2235892"/>
                <a:gd name="connsiteX506" fmla="*/ 1725746 w 6890927"/>
                <a:gd name="connsiteY506" fmla="*/ 1525017 h 2235892"/>
                <a:gd name="connsiteX507" fmla="*/ 1736312 w 6890927"/>
                <a:gd name="connsiteY507" fmla="*/ 1482914 h 2235892"/>
                <a:gd name="connsiteX508" fmla="*/ 1781504 w 6890927"/>
                <a:gd name="connsiteY508" fmla="*/ 1472023 h 2235892"/>
                <a:gd name="connsiteX509" fmla="*/ 1801499 w 6890927"/>
                <a:gd name="connsiteY509" fmla="*/ 1482589 h 2235892"/>
                <a:gd name="connsiteX510" fmla="*/ 1820193 w 6890927"/>
                <a:gd name="connsiteY510" fmla="*/ 1499170 h 2235892"/>
                <a:gd name="connsiteX511" fmla="*/ 1834011 w 6890927"/>
                <a:gd name="connsiteY511" fmla="*/ 1514776 h 2235892"/>
                <a:gd name="connsiteX512" fmla="*/ 1887330 w 6890927"/>
                <a:gd name="connsiteY512" fmla="*/ 1587115 h 2235892"/>
                <a:gd name="connsiteX513" fmla="*/ 1933335 w 6890927"/>
                <a:gd name="connsiteY513" fmla="*/ 1661242 h 2235892"/>
                <a:gd name="connsiteX514" fmla="*/ 1949428 w 6890927"/>
                <a:gd name="connsiteY514" fmla="*/ 1688715 h 2235892"/>
                <a:gd name="connsiteX515" fmla="*/ 1926832 w 6890927"/>
                <a:gd name="connsiteY515" fmla="*/ 1591829 h 2235892"/>
                <a:gd name="connsiteX516" fmla="*/ 1914153 w 6890927"/>
                <a:gd name="connsiteY516" fmla="*/ 1526480 h 2235892"/>
                <a:gd name="connsiteX517" fmla="*/ 1908463 w 6890927"/>
                <a:gd name="connsiteY517" fmla="*/ 1486328 h 2235892"/>
                <a:gd name="connsiteX518" fmla="*/ 1904724 w 6890927"/>
                <a:gd name="connsiteY518" fmla="*/ 1447964 h 2235892"/>
                <a:gd name="connsiteX519" fmla="*/ 1902773 w 6890927"/>
                <a:gd name="connsiteY519" fmla="*/ 1411225 h 2235892"/>
                <a:gd name="connsiteX520" fmla="*/ 1902448 w 6890927"/>
                <a:gd name="connsiteY520" fmla="*/ 1376762 h 2235892"/>
                <a:gd name="connsiteX521" fmla="*/ 1911552 w 6890927"/>
                <a:gd name="connsiteY521" fmla="*/ 1306211 h 2235892"/>
                <a:gd name="connsiteX522" fmla="*/ 1910576 w 6890927"/>
                <a:gd name="connsiteY522" fmla="*/ 1309950 h 2235892"/>
                <a:gd name="connsiteX523" fmla="*/ 1912690 w 6890927"/>
                <a:gd name="connsiteY523" fmla="*/ 1302147 h 2235892"/>
                <a:gd name="connsiteX524" fmla="*/ 1932684 w 6890927"/>
                <a:gd name="connsiteY524" fmla="*/ 1261182 h 2235892"/>
                <a:gd name="connsiteX525" fmla="*/ 1951704 w 6890927"/>
                <a:gd name="connsiteY525" fmla="*/ 1249315 h 2235892"/>
                <a:gd name="connsiteX526" fmla="*/ 1976413 w 6890927"/>
                <a:gd name="connsiteY526" fmla="*/ 1252404 h 2235892"/>
                <a:gd name="connsiteX527" fmla="*/ 2003073 w 6890927"/>
                <a:gd name="connsiteY527" fmla="*/ 1286054 h 2235892"/>
                <a:gd name="connsiteX528" fmla="*/ 2012339 w 6890927"/>
                <a:gd name="connsiteY528" fmla="*/ 1319866 h 2235892"/>
                <a:gd name="connsiteX529" fmla="*/ 2019491 w 6890927"/>
                <a:gd name="connsiteY529" fmla="*/ 1358881 h 2235892"/>
                <a:gd name="connsiteX530" fmla="*/ 2026644 w 6890927"/>
                <a:gd name="connsiteY530" fmla="*/ 1401634 h 2235892"/>
                <a:gd name="connsiteX531" fmla="*/ 2050053 w 6890927"/>
                <a:gd name="connsiteY531" fmla="*/ 1577199 h 2235892"/>
                <a:gd name="connsiteX532" fmla="*/ 2061432 w 6890927"/>
                <a:gd name="connsiteY532" fmla="*/ 1701232 h 2235892"/>
                <a:gd name="connsiteX533" fmla="*/ 2062082 w 6890927"/>
                <a:gd name="connsiteY533" fmla="*/ 1709360 h 2235892"/>
                <a:gd name="connsiteX534" fmla="*/ 2069072 w 6890927"/>
                <a:gd name="connsiteY534" fmla="*/ 1688878 h 2235892"/>
                <a:gd name="connsiteX535" fmla="*/ 2096870 w 6890927"/>
                <a:gd name="connsiteY535" fmla="*/ 1607923 h 2235892"/>
                <a:gd name="connsiteX536" fmla="*/ 2126619 w 6890927"/>
                <a:gd name="connsiteY536" fmla="*/ 1525342 h 2235892"/>
                <a:gd name="connsiteX537" fmla="*/ 2145150 w 6890927"/>
                <a:gd name="connsiteY537" fmla="*/ 1488441 h 2235892"/>
                <a:gd name="connsiteX538" fmla="*/ 2158805 w 6890927"/>
                <a:gd name="connsiteY538" fmla="*/ 1473323 h 2235892"/>
                <a:gd name="connsiteX539" fmla="*/ 2167909 w 6890927"/>
                <a:gd name="connsiteY539" fmla="*/ 1468446 h 2235892"/>
                <a:gd name="connsiteX540" fmla="*/ 2182864 w 6890927"/>
                <a:gd name="connsiteY540" fmla="*/ 1466984 h 2235892"/>
                <a:gd name="connsiteX541" fmla="*/ 2213100 w 6890927"/>
                <a:gd name="connsiteY541" fmla="*/ 1494131 h 2235892"/>
                <a:gd name="connsiteX542" fmla="*/ 2216027 w 6890927"/>
                <a:gd name="connsiteY542" fmla="*/ 1516401 h 2235892"/>
                <a:gd name="connsiteX543" fmla="*/ 2213588 w 6890927"/>
                <a:gd name="connsiteY543" fmla="*/ 1549564 h 2235892"/>
                <a:gd name="connsiteX544" fmla="*/ 2208874 w 6890927"/>
                <a:gd name="connsiteY544" fmla="*/ 1575736 h 2235892"/>
                <a:gd name="connsiteX545" fmla="*/ 2204972 w 6890927"/>
                <a:gd name="connsiteY545" fmla="*/ 1594918 h 2235892"/>
                <a:gd name="connsiteX546" fmla="*/ 2196032 w 6890927"/>
                <a:gd name="connsiteY546" fmla="*/ 1632307 h 2235892"/>
                <a:gd name="connsiteX547" fmla="*/ 2174249 w 6890927"/>
                <a:gd name="connsiteY547" fmla="*/ 1710336 h 2235892"/>
                <a:gd name="connsiteX548" fmla="*/ 2150840 w 6890927"/>
                <a:gd name="connsiteY548" fmla="*/ 1779912 h 2235892"/>
                <a:gd name="connsiteX549" fmla="*/ 2125318 w 6890927"/>
                <a:gd name="connsiteY549" fmla="*/ 1848837 h 2235892"/>
                <a:gd name="connsiteX550" fmla="*/ 2110688 w 6890927"/>
                <a:gd name="connsiteY550" fmla="*/ 1865743 h 2235892"/>
                <a:gd name="connsiteX551" fmla="*/ 2087929 w 6890927"/>
                <a:gd name="connsiteY551" fmla="*/ 1867368 h 2235892"/>
                <a:gd name="connsiteX552" fmla="*/ 2077038 w 6890927"/>
                <a:gd name="connsiteY552" fmla="*/ 1860704 h 2235892"/>
                <a:gd name="connsiteX553" fmla="*/ 2056067 w 6890927"/>
                <a:gd name="connsiteY553" fmla="*/ 1877772 h 2235892"/>
                <a:gd name="connsiteX554" fmla="*/ 2055255 w 6890927"/>
                <a:gd name="connsiteY554" fmla="*/ 1877772 h 2235892"/>
                <a:gd name="connsiteX555" fmla="*/ 2042087 w 6890927"/>
                <a:gd name="connsiteY555" fmla="*/ 1882974 h 2235892"/>
                <a:gd name="connsiteX556" fmla="*/ 2039649 w 6890927"/>
                <a:gd name="connsiteY556" fmla="*/ 1889964 h 2235892"/>
                <a:gd name="connsiteX557" fmla="*/ 2012339 w 6890927"/>
                <a:gd name="connsiteY557" fmla="*/ 1907033 h 2235892"/>
                <a:gd name="connsiteX558" fmla="*/ 2010551 w 6890927"/>
                <a:gd name="connsiteY558" fmla="*/ 1907033 h 2235892"/>
                <a:gd name="connsiteX559" fmla="*/ 2010551 w 6890927"/>
                <a:gd name="connsiteY559" fmla="*/ 1907033 h 2235892"/>
                <a:gd name="connsiteX560" fmla="*/ 1096963 w 6890927"/>
                <a:gd name="connsiteY560" fmla="*/ 1438210 h 2235892"/>
                <a:gd name="connsiteX561" fmla="*/ 1095663 w 6890927"/>
                <a:gd name="connsiteY561" fmla="*/ 1437560 h 2235892"/>
                <a:gd name="connsiteX562" fmla="*/ 1089486 w 6890927"/>
                <a:gd name="connsiteY562" fmla="*/ 1437722 h 2235892"/>
                <a:gd name="connsiteX563" fmla="*/ 1070304 w 6890927"/>
                <a:gd name="connsiteY563" fmla="*/ 1429432 h 2235892"/>
                <a:gd name="connsiteX564" fmla="*/ 1063476 w 6890927"/>
                <a:gd name="connsiteY564" fmla="*/ 1422117 h 2235892"/>
                <a:gd name="connsiteX565" fmla="*/ 1058274 w 6890927"/>
                <a:gd name="connsiteY565" fmla="*/ 1416102 h 2235892"/>
                <a:gd name="connsiteX566" fmla="*/ 1059575 w 6890927"/>
                <a:gd name="connsiteY566" fmla="*/ 1426831 h 2235892"/>
                <a:gd name="connsiteX567" fmla="*/ 1043156 w 6890927"/>
                <a:gd name="connsiteY567" fmla="*/ 1451865 h 2235892"/>
                <a:gd name="connsiteX568" fmla="*/ 1025600 w 6890927"/>
                <a:gd name="connsiteY568" fmla="*/ 1455604 h 2235892"/>
                <a:gd name="connsiteX569" fmla="*/ 1018772 w 6890927"/>
                <a:gd name="connsiteY569" fmla="*/ 1455279 h 2235892"/>
                <a:gd name="connsiteX570" fmla="*/ 994713 w 6890927"/>
                <a:gd name="connsiteY570" fmla="*/ 1453166 h 2235892"/>
                <a:gd name="connsiteX571" fmla="*/ 944970 w 6890927"/>
                <a:gd name="connsiteY571" fmla="*/ 1447476 h 2235892"/>
                <a:gd name="connsiteX572" fmla="*/ 916034 w 6890927"/>
                <a:gd name="connsiteY572" fmla="*/ 1414476 h 2235892"/>
                <a:gd name="connsiteX573" fmla="*/ 949034 w 6890927"/>
                <a:gd name="connsiteY573" fmla="*/ 1385541 h 2235892"/>
                <a:gd name="connsiteX574" fmla="*/ 998939 w 6890927"/>
                <a:gd name="connsiteY574" fmla="*/ 1388629 h 2235892"/>
                <a:gd name="connsiteX575" fmla="*/ 1025600 w 6890927"/>
                <a:gd name="connsiteY575" fmla="*/ 1392368 h 2235892"/>
                <a:gd name="connsiteX576" fmla="*/ 1037629 w 6890927"/>
                <a:gd name="connsiteY576" fmla="*/ 1395294 h 2235892"/>
                <a:gd name="connsiteX577" fmla="*/ 981058 w 6890927"/>
                <a:gd name="connsiteY577" fmla="*/ 1346851 h 2235892"/>
                <a:gd name="connsiteX578" fmla="*/ 949522 w 6890927"/>
                <a:gd name="connsiteY578" fmla="*/ 1317265 h 2235892"/>
                <a:gd name="connsiteX579" fmla="*/ 905793 w 6890927"/>
                <a:gd name="connsiteY579" fmla="*/ 1271912 h 2235892"/>
                <a:gd name="connsiteX580" fmla="*/ 890675 w 6890927"/>
                <a:gd name="connsiteY580" fmla="*/ 1229483 h 2235892"/>
                <a:gd name="connsiteX581" fmla="*/ 901079 w 6890927"/>
                <a:gd name="connsiteY581" fmla="*/ 1210301 h 2235892"/>
                <a:gd name="connsiteX582" fmla="*/ 925625 w 6890927"/>
                <a:gd name="connsiteY582" fmla="*/ 1200872 h 2235892"/>
                <a:gd name="connsiteX583" fmla="*/ 960088 w 6890927"/>
                <a:gd name="connsiteY583" fmla="*/ 1217291 h 2235892"/>
                <a:gd name="connsiteX584" fmla="*/ 977970 w 6890927"/>
                <a:gd name="connsiteY584" fmla="*/ 1233384 h 2235892"/>
                <a:gd name="connsiteX585" fmla="*/ 1022511 w 6890927"/>
                <a:gd name="connsiteY585" fmla="*/ 1281177 h 2235892"/>
                <a:gd name="connsiteX586" fmla="*/ 1018284 w 6890927"/>
                <a:gd name="connsiteY586" fmla="*/ 1261507 h 2235892"/>
                <a:gd name="connsiteX587" fmla="*/ 1012920 w 6890927"/>
                <a:gd name="connsiteY587" fmla="*/ 1217454 h 2235892"/>
                <a:gd name="connsiteX588" fmla="*/ 1018772 w 6890927"/>
                <a:gd name="connsiteY588" fmla="*/ 1173400 h 2235892"/>
                <a:gd name="connsiteX589" fmla="*/ 1050796 w 6890927"/>
                <a:gd name="connsiteY589" fmla="*/ 1144464 h 2235892"/>
                <a:gd name="connsiteX590" fmla="*/ 1061851 w 6890927"/>
                <a:gd name="connsiteY590" fmla="*/ 1144952 h 2235892"/>
                <a:gd name="connsiteX591" fmla="*/ 1072417 w 6890927"/>
                <a:gd name="connsiteY591" fmla="*/ 1149178 h 2235892"/>
                <a:gd name="connsiteX592" fmla="*/ 1087698 w 6890927"/>
                <a:gd name="connsiteY592" fmla="*/ 1163159 h 2235892"/>
                <a:gd name="connsiteX593" fmla="*/ 1104279 w 6890927"/>
                <a:gd name="connsiteY593" fmla="*/ 1199897 h 2235892"/>
                <a:gd name="connsiteX594" fmla="*/ 1116633 w 6890927"/>
                <a:gd name="connsiteY594" fmla="*/ 1239400 h 2235892"/>
                <a:gd name="connsiteX595" fmla="*/ 1123786 w 6890927"/>
                <a:gd name="connsiteY595" fmla="*/ 1262970 h 2235892"/>
                <a:gd name="connsiteX596" fmla="*/ 1129475 w 6890927"/>
                <a:gd name="connsiteY596" fmla="*/ 1241838 h 2235892"/>
                <a:gd name="connsiteX597" fmla="*/ 1128500 w 6890927"/>
                <a:gd name="connsiteY597" fmla="*/ 1245414 h 2235892"/>
                <a:gd name="connsiteX598" fmla="*/ 1132239 w 6890927"/>
                <a:gd name="connsiteY598" fmla="*/ 1231596 h 2235892"/>
                <a:gd name="connsiteX599" fmla="*/ 1132239 w 6890927"/>
                <a:gd name="connsiteY599" fmla="*/ 1231596 h 2235892"/>
                <a:gd name="connsiteX600" fmla="*/ 1139554 w 6890927"/>
                <a:gd name="connsiteY600" fmla="*/ 1204774 h 2235892"/>
                <a:gd name="connsiteX601" fmla="*/ 1143943 w 6890927"/>
                <a:gd name="connsiteY601" fmla="*/ 1189331 h 2235892"/>
                <a:gd name="connsiteX602" fmla="*/ 1149307 w 6890927"/>
                <a:gd name="connsiteY602" fmla="*/ 1175351 h 2235892"/>
                <a:gd name="connsiteX603" fmla="*/ 1160524 w 6890927"/>
                <a:gd name="connsiteY603" fmla="*/ 1162996 h 2235892"/>
                <a:gd name="connsiteX604" fmla="*/ 1203765 w 6890927"/>
                <a:gd name="connsiteY604" fmla="*/ 1174050 h 2235892"/>
                <a:gd name="connsiteX605" fmla="*/ 1207504 w 6890927"/>
                <a:gd name="connsiteY605" fmla="*/ 1184129 h 2235892"/>
                <a:gd name="connsiteX606" fmla="*/ 1208805 w 6890927"/>
                <a:gd name="connsiteY606" fmla="*/ 1198434 h 2235892"/>
                <a:gd name="connsiteX607" fmla="*/ 1208480 w 6890927"/>
                <a:gd name="connsiteY607" fmla="*/ 1217128 h 2235892"/>
                <a:gd name="connsiteX608" fmla="*/ 1207342 w 6890927"/>
                <a:gd name="connsiteY608" fmla="*/ 1242976 h 2235892"/>
                <a:gd name="connsiteX609" fmla="*/ 1203765 w 6890927"/>
                <a:gd name="connsiteY609" fmla="*/ 1291418 h 2235892"/>
                <a:gd name="connsiteX610" fmla="*/ 1195312 w 6890927"/>
                <a:gd name="connsiteY610" fmla="*/ 1388954 h 2235892"/>
                <a:gd name="connsiteX611" fmla="*/ 1163613 w 6890927"/>
                <a:gd name="connsiteY611" fmla="*/ 1416752 h 2235892"/>
                <a:gd name="connsiteX612" fmla="*/ 1150283 w 6890927"/>
                <a:gd name="connsiteY612" fmla="*/ 1412363 h 2235892"/>
                <a:gd name="connsiteX613" fmla="*/ 1137603 w 6890927"/>
                <a:gd name="connsiteY613" fmla="*/ 1433171 h 2235892"/>
                <a:gd name="connsiteX614" fmla="*/ 1116958 w 6890927"/>
                <a:gd name="connsiteY614" fmla="*/ 1442437 h 2235892"/>
                <a:gd name="connsiteX615" fmla="*/ 1114683 w 6890927"/>
                <a:gd name="connsiteY615" fmla="*/ 1442437 h 2235892"/>
                <a:gd name="connsiteX616" fmla="*/ 1097289 w 6890927"/>
                <a:gd name="connsiteY616" fmla="*/ 1438210 h 2235892"/>
                <a:gd name="connsiteX617" fmla="*/ 1097289 w 6890927"/>
                <a:gd name="connsiteY617" fmla="*/ 1438210 h 2235892"/>
                <a:gd name="connsiteX618" fmla="*/ 105022 w 6890927"/>
                <a:gd name="connsiteY618" fmla="*/ 2235405 h 2235892"/>
                <a:gd name="connsiteX619" fmla="*/ 95756 w 6890927"/>
                <a:gd name="connsiteY619" fmla="*/ 2217848 h 2235892"/>
                <a:gd name="connsiteX620" fmla="*/ 56579 w 6890927"/>
                <a:gd name="connsiteY620" fmla="*/ 2141445 h 2235892"/>
                <a:gd name="connsiteX621" fmla="*/ 18052 w 6890927"/>
                <a:gd name="connsiteY621" fmla="*/ 2053662 h 2235892"/>
                <a:gd name="connsiteX622" fmla="*/ 1472 w 6890927"/>
                <a:gd name="connsiteY622" fmla="*/ 1998229 h 2235892"/>
                <a:gd name="connsiteX623" fmla="*/ 659 w 6890927"/>
                <a:gd name="connsiteY623" fmla="*/ 1974170 h 2235892"/>
                <a:gd name="connsiteX624" fmla="*/ 9112 w 6890927"/>
                <a:gd name="connsiteY624" fmla="*/ 1949461 h 2235892"/>
                <a:gd name="connsiteX625" fmla="*/ 46013 w 6890927"/>
                <a:gd name="connsiteY625" fmla="*/ 1928491 h 2235892"/>
                <a:gd name="connsiteX626" fmla="*/ 65845 w 6890927"/>
                <a:gd name="connsiteY626" fmla="*/ 1935806 h 2235892"/>
                <a:gd name="connsiteX627" fmla="*/ 81126 w 6890927"/>
                <a:gd name="connsiteY627" fmla="*/ 1952225 h 2235892"/>
                <a:gd name="connsiteX628" fmla="*/ 126968 w 6890927"/>
                <a:gd name="connsiteY628" fmla="*/ 2026515 h 2235892"/>
                <a:gd name="connsiteX629" fmla="*/ 209874 w 6890927"/>
                <a:gd name="connsiteY629" fmla="*/ 2179159 h 2235892"/>
                <a:gd name="connsiteX630" fmla="*/ 208248 w 6890927"/>
                <a:gd name="connsiteY630" fmla="*/ 2171681 h 2235892"/>
                <a:gd name="connsiteX631" fmla="*/ 192317 w 6890927"/>
                <a:gd name="connsiteY631" fmla="*/ 2088450 h 2235892"/>
                <a:gd name="connsiteX632" fmla="*/ 189066 w 6890927"/>
                <a:gd name="connsiteY632" fmla="*/ 2063904 h 2235892"/>
                <a:gd name="connsiteX633" fmla="*/ 186953 w 6890927"/>
                <a:gd name="connsiteY633" fmla="*/ 2038869 h 2235892"/>
                <a:gd name="connsiteX634" fmla="*/ 185652 w 6890927"/>
                <a:gd name="connsiteY634" fmla="*/ 1997416 h 2235892"/>
                <a:gd name="connsiteX635" fmla="*/ 186302 w 6890927"/>
                <a:gd name="connsiteY635" fmla="*/ 1973032 h 2235892"/>
                <a:gd name="connsiteX636" fmla="*/ 189066 w 6890927"/>
                <a:gd name="connsiteY636" fmla="*/ 1933693 h 2235892"/>
                <a:gd name="connsiteX637" fmla="*/ 201258 w 6890927"/>
                <a:gd name="connsiteY637" fmla="*/ 1883787 h 2235892"/>
                <a:gd name="connsiteX638" fmla="*/ 213612 w 6890927"/>
                <a:gd name="connsiteY638" fmla="*/ 1864768 h 2235892"/>
                <a:gd name="connsiteX639" fmla="*/ 221740 w 6890927"/>
                <a:gd name="connsiteY639" fmla="*/ 1857452 h 2235892"/>
                <a:gd name="connsiteX640" fmla="*/ 236208 w 6890927"/>
                <a:gd name="connsiteY640" fmla="*/ 1849975 h 2235892"/>
                <a:gd name="connsiteX641" fmla="*/ 258479 w 6890927"/>
                <a:gd name="connsiteY641" fmla="*/ 1849812 h 2235892"/>
                <a:gd name="connsiteX642" fmla="*/ 278148 w 6890927"/>
                <a:gd name="connsiteY642" fmla="*/ 1861192 h 2235892"/>
                <a:gd name="connsiteX643" fmla="*/ 303346 w 6890927"/>
                <a:gd name="connsiteY643" fmla="*/ 1907358 h 2235892"/>
                <a:gd name="connsiteX644" fmla="*/ 313099 w 6890927"/>
                <a:gd name="connsiteY644" fmla="*/ 1956451 h 2235892"/>
                <a:gd name="connsiteX645" fmla="*/ 324966 w 6890927"/>
                <a:gd name="connsiteY645" fmla="*/ 2047810 h 2235892"/>
                <a:gd name="connsiteX646" fmla="*/ 331143 w 6890927"/>
                <a:gd name="connsiteY646" fmla="*/ 2129090 h 2235892"/>
                <a:gd name="connsiteX647" fmla="*/ 373246 w 6890927"/>
                <a:gd name="connsiteY647" fmla="*/ 2054800 h 2235892"/>
                <a:gd name="connsiteX648" fmla="*/ 382187 w 6890927"/>
                <a:gd name="connsiteY648" fmla="*/ 2039845 h 2235892"/>
                <a:gd name="connsiteX649" fmla="*/ 407547 w 6890927"/>
                <a:gd name="connsiteY649" fmla="*/ 2007983 h 2235892"/>
                <a:gd name="connsiteX650" fmla="*/ 448836 w 6890927"/>
                <a:gd name="connsiteY650" fmla="*/ 2004732 h 2235892"/>
                <a:gd name="connsiteX651" fmla="*/ 463142 w 6890927"/>
                <a:gd name="connsiteY651" fmla="*/ 2021800 h 2235892"/>
                <a:gd name="connsiteX652" fmla="*/ 464768 w 6890927"/>
                <a:gd name="connsiteY652" fmla="*/ 2047648 h 2235892"/>
                <a:gd name="connsiteX653" fmla="*/ 449650 w 6890927"/>
                <a:gd name="connsiteY653" fmla="*/ 2107470 h 2235892"/>
                <a:gd name="connsiteX654" fmla="*/ 436644 w 6890927"/>
                <a:gd name="connsiteY654" fmla="*/ 2148435 h 2235892"/>
                <a:gd name="connsiteX655" fmla="*/ 405433 w 6890927"/>
                <a:gd name="connsiteY655" fmla="*/ 2234104 h 2235892"/>
                <a:gd name="connsiteX656" fmla="*/ 404783 w 6890927"/>
                <a:gd name="connsiteY656" fmla="*/ 2235892 h 2235892"/>
                <a:gd name="connsiteX657" fmla="*/ 105510 w 6890927"/>
                <a:gd name="connsiteY657" fmla="*/ 2235892 h 223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Lst>
              <a:rect l="l" t="t" r="r" b="b"/>
              <a:pathLst>
                <a:path w="6890927" h="2235892">
                  <a:moveTo>
                    <a:pt x="3488871" y="1385704"/>
                  </a:moveTo>
                  <a:cubicBezTo>
                    <a:pt x="3478793" y="1383102"/>
                    <a:pt x="3470990" y="1377088"/>
                    <a:pt x="3464650" y="1369122"/>
                  </a:cubicBezTo>
                  <a:cubicBezTo>
                    <a:pt x="3462374" y="1366359"/>
                    <a:pt x="3460261" y="1363432"/>
                    <a:pt x="3457984" y="1360506"/>
                  </a:cubicBezTo>
                  <a:cubicBezTo>
                    <a:pt x="3454246" y="1358718"/>
                    <a:pt x="3450670" y="1356442"/>
                    <a:pt x="3446931" y="1354492"/>
                  </a:cubicBezTo>
                  <a:lnTo>
                    <a:pt x="3446931" y="1354492"/>
                  </a:lnTo>
                  <a:cubicBezTo>
                    <a:pt x="3389385" y="1349615"/>
                    <a:pt x="3332326" y="1341487"/>
                    <a:pt x="3275104" y="1332872"/>
                  </a:cubicBezTo>
                  <a:cubicBezTo>
                    <a:pt x="3259824" y="1330595"/>
                    <a:pt x="3244706" y="1327832"/>
                    <a:pt x="3229588" y="1324906"/>
                  </a:cubicBezTo>
                  <a:cubicBezTo>
                    <a:pt x="3215445" y="1322305"/>
                    <a:pt x="3198539" y="1318728"/>
                    <a:pt x="3187810" y="1308488"/>
                  </a:cubicBezTo>
                  <a:cubicBezTo>
                    <a:pt x="3182121" y="1303123"/>
                    <a:pt x="3177894" y="1296133"/>
                    <a:pt x="3176756" y="1288168"/>
                  </a:cubicBezTo>
                  <a:cubicBezTo>
                    <a:pt x="3175455" y="1279226"/>
                    <a:pt x="3177407" y="1269148"/>
                    <a:pt x="3182771" y="1261670"/>
                  </a:cubicBezTo>
                  <a:cubicBezTo>
                    <a:pt x="3198702" y="1240049"/>
                    <a:pt x="3228775" y="1239562"/>
                    <a:pt x="3253159" y="1239724"/>
                  </a:cubicBezTo>
                  <a:cubicBezTo>
                    <a:pt x="3264213" y="1239724"/>
                    <a:pt x="3275267" y="1240700"/>
                    <a:pt x="3286321" y="1242000"/>
                  </a:cubicBezTo>
                  <a:cubicBezTo>
                    <a:pt x="3266815" y="1228183"/>
                    <a:pt x="3247307" y="1214040"/>
                    <a:pt x="3227963" y="1199735"/>
                  </a:cubicBezTo>
                  <a:cubicBezTo>
                    <a:pt x="3205204" y="1182991"/>
                    <a:pt x="3182446" y="1166248"/>
                    <a:pt x="3160013" y="1149016"/>
                  </a:cubicBezTo>
                  <a:cubicBezTo>
                    <a:pt x="3148308" y="1140075"/>
                    <a:pt x="3136928" y="1130972"/>
                    <a:pt x="3126037" y="1121056"/>
                  </a:cubicBezTo>
                  <a:cubicBezTo>
                    <a:pt x="3118235" y="1114065"/>
                    <a:pt x="3110107" y="1106100"/>
                    <a:pt x="3107181" y="1095696"/>
                  </a:cubicBezTo>
                  <a:cubicBezTo>
                    <a:pt x="3105067" y="1088381"/>
                    <a:pt x="3104905" y="1080090"/>
                    <a:pt x="3107668" y="1072938"/>
                  </a:cubicBezTo>
                  <a:cubicBezTo>
                    <a:pt x="3110757" y="1064972"/>
                    <a:pt x="3116284" y="1058307"/>
                    <a:pt x="3123599" y="1053756"/>
                  </a:cubicBezTo>
                  <a:cubicBezTo>
                    <a:pt x="3137904" y="1044977"/>
                    <a:pt x="3155298" y="1047416"/>
                    <a:pt x="3170741" y="1050667"/>
                  </a:cubicBezTo>
                  <a:cubicBezTo>
                    <a:pt x="3183096" y="1053268"/>
                    <a:pt x="3195451" y="1057495"/>
                    <a:pt x="3207317" y="1061884"/>
                  </a:cubicBezTo>
                  <a:cubicBezTo>
                    <a:pt x="3232677" y="1071150"/>
                    <a:pt x="3254947" y="1086430"/>
                    <a:pt x="3277218" y="1101386"/>
                  </a:cubicBezTo>
                  <a:cubicBezTo>
                    <a:pt x="3282908" y="1105288"/>
                    <a:pt x="3288272" y="1109676"/>
                    <a:pt x="3293799" y="1113903"/>
                  </a:cubicBezTo>
                  <a:cubicBezTo>
                    <a:pt x="3299164" y="1117967"/>
                    <a:pt x="3304203" y="1122031"/>
                    <a:pt x="3309405" y="1126257"/>
                  </a:cubicBezTo>
                  <a:cubicBezTo>
                    <a:pt x="3318346" y="1133573"/>
                    <a:pt x="3327287" y="1141050"/>
                    <a:pt x="3336227" y="1148528"/>
                  </a:cubicBezTo>
                  <a:cubicBezTo>
                    <a:pt x="3332976" y="1141050"/>
                    <a:pt x="3330050" y="1133573"/>
                    <a:pt x="3326961" y="1126095"/>
                  </a:cubicBezTo>
                  <a:cubicBezTo>
                    <a:pt x="3315744" y="1098622"/>
                    <a:pt x="3305666" y="1070499"/>
                    <a:pt x="3296075" y="1042539"/>
                  </a:cubicBezTo>
                  <a:cubicBezTo>
                    <a:pt x="3289898" y="1024332"/>
                    <a:pt x="3284533" y="1005800"/>
                    <a:pt x="3280144" y="987106"/>
                  </a:cubicBezTo>
                  <a:cubicBezTo>
                    <a:pt x="3277869" y="977515"/>
                    <a:pt x="3275755" y="967761"/>
                    <a:pt x="3274292" y="957845"/>
                  </a:cubicBezTo>
                  <a:cubicBezTo>
                    <a:pt x="3271529" y="940939"/>
                    <a:pt x="3267790" y="921107"/>
                    <a:pt x="3279331" y="906801"/>
                  </a:cubicBezTo>
                  <a:cubicBezTo>
                    <a:pt x="3285834" y="898673"/>
                    <a:pt x="3296238" y="893146"/>
                    <a:pt x="3306967" y="894772"/>
                  </a:cubicBezTo>
                  <a:cubicBezTo>
                    <a:pt x="3310218" y="895260"/>
                    <a:pt x="3313469" y="895747"/>
                    <a:pt x="3316558" y="897048"/>
                  </a:cubicBezTo>
                  <a:cubicBezTo>
                    <a:pt x="3319808" y="898348"/>
                    <a:pt x="3322735" y="900299"/>
                    <a:pt x="3325661" y="902250"/>
                  </a:cubicBezTo>
                  <a:cubicBezTo>
                    <a:pt x="3331839" y="906151"/>
                    <a:pt x="3336227" y="913792"/>
                    <a:pt x="3339641" y="920131"/>
                  </a:cubicBezTo>
                  <a:cubicBezTo>
                    <a:pt x="3343217" y="926796"/>
                    <a:pt x="3346469" y="933624"/>
                    <a:pt x="3349395" y="940614"/>
                  </a:cubicBezTo>
                  <a:cubicBezTo>
                    <a:pt x="3354597" y="953456"/>
                    <a:pt x="3359473" y="966461"/>
                    <a:pt x="3364188" y="979466"/>
                  </a:cubicBezTo>
                  <a:cubicBezTo>
                    <a:pt x="3374754" y="1007914"/>
                    <a:pt x="3385321" y="1036199"/>
                    <a:pt x="3396375" y="1064485"/>
                  </a:cubicBezTo>
                  <a:cubicBezTo>
                    <a:pt x="3416695" y="1116341"/>
                    <a:pt x="3437503" y="1168198"/>
                    <a:pt x="3460098" y="1219242"/>
                  </a:cubicBezTo>
                  <a:cubicBezTo>
                    <a:pt x="3472127" y="1246552"/>
                    <a:pt x="3484970" y="1273374"/>
                    <a:pt x="3497975" y="1300197"/>
                  </a:cubicBezTo>
                  <a:cubicBezTo>
                    <a:pt x="3498787" y="1301009"/>
                    <a:pt x="3499600" y="1301985"/>
                    <a:pt x="3500251" y="1302798"/>
                  </a:cubicBezTo>
                  <a:cubicBezTo>
                    <a:pt x="3504802" y="1307837"/>
                    <a:pt x="3509191" y="1313039"/>
                    <a:pt x="3513418" y="1318566"/>
                  </a:cubicBezTo>
                  <a:cubicBezTo>
                    <a:pt x="3517969" y="1320680"/>
                    <a:pt x="3522196" y="1323118"/>
                    <a:pt x="3525610" y="1327344"/>
                  </a:cubicBezTo>
                  <a:cubicBezTo>
                    <a:pt x="3532112" y="1335310"/>
                    <a:pt x="3533901" y="1347176"/>
                    <a:pt x="3529837" y="1356605"/>
                  </a:cubicBezTo>
                  <a:cubicBezTo>
                    <a:pt x="3529023" y="1366684"/>
                    <a:pt x="3524309" y="1376112"/>
                    <a:pt x="3515043" y="1381802"/>
                  </a:cubicBezTo>
                  <a:cubicBezTo>
                    <a:pt x="3509841" y="1385053"/>
                    <a:pt x="3503827" y="1386516"/>
                    <a:pt x="3497812" y="1386516"/>
                  </a:cubicBezTo>
                  <a:cubicBezTo>
                    <a:pt x="3494723" y="1386516"/>
                    <a:pt x="3491797" y="1386191"/>
                    <a:pt x="3488871" y="1385378"/>
                  </a:cubicBezTo>
                  <a:lnTo>
                    <a:pt x="3488871" y="1385378"/>
                  </a:lnTo>
                  <a:close/>
                  <a:moveTo>
                    <a:pt x="2773932" y="959146"/>
                  </a:moveTo>
                  <a:cubicBezTo>
                    <a:pt x="2760277" y="956545"/>
                    <a:pt x="2747273" y="950855"/>
                    <a:pt x="2734593" y="945003"/>
                  </a:cubicBezTo>
                  <a:cubicBezTo>
                    <a:pt x="2721751" y="938988"/>
                    <a:pt x="2709396" y="931673"/>
                    <a:pt x="2697042" y="924683"/>
                  </a:cubicBezTo>
                  <a:cubicBezTo>
                    <a:pt x="2672658" y="910540"/>
                    <a:pt x="2649086" y="895260"/>
                    <a:pt x="2625840" y="879329"/>
                  </a:cubicBezTo>
                  <a:cubicBezTo>
                    <a:pt x="2601781" y="862748"/>
                    <a:pt x="2578373" y="845516"/>
                    <a:pt x="2555939" y="826822"/>
                  </a:cubicBezTo>
                  <a:cubicBezTo>
                    <a:pt x="2539683" y="813329"/>
                    <a:pt x="2522615" y="799837"/>
                    <a:pt x="2509610" y="783093"/>
                  </a:cubicBezTo>
                  <a:cubicBezTo>
                    <a:pt x="2500181" y="770739"/>
                    <a:pt x="2493029" y="754970"/>
                    <a:pt x="2495142" y="739202"/>
                  </a:cubicBezTo>
                  <a:cubicBezTo>
                    <a:pt x="2496280" y="731237"/>
                    <a:pt x="2499043" y="724247"/>
                    <a:pt x="2505058" y="718720"/>
                  </a:cubicBezTo>
                  <a:cubicBezTo>
                    <a:pt x="2512048" y="712380"/>
                    <a:pt x="2520339" y="708966"/>
                    <a:pt x="2529767" y="709291"/>
                  </a:cubicBezTo>
                  <a:cubicBezTo>
                    <a:pt x="2541147" y="709616"/>
                    <a:pt x="2551388" y="714330"/>
                    <a:pt x="2561304" y="719370"/>
                  </a:cubicBezTo>
                  <a:cubicBezTo>
                    <a:pt x="2567969" y="722784"/>
                    <a:pt x="2574471" y="726360"/>
                    <a:pt x="2580811" y="730099"/>
                  </a:cubicBezTo>
                  <a:cubicBezTo>
                    <a:pt x="2593491" y="737576"/>
                    <a:pt x="2606008" y="745217"/>
                    <a:pt x="2618363" y="753182"/>
                  </a:cubicBezTo>
                  <a:cubicBezTo>
                    <a:pt x="2636244" y="764561"/>
                    <a:pt x="2653963" y="776103"/>
                    <a:pt x="2671357" y="788295"/>
                  </a:cubicBezTo>
                  <a:cubicBezTo>
                    <a:pt x="2664367" y="771064"/>
                    <a:pt x="2657702" y="753670"/>
                    <a:pt x="2651850" y="735951"/>
                  </a:cubicBezTo>
                  <a:cubicBezTo>
                    <a:pt x="2646973" y="721483"/>
                    <a:pt x="2642747" y="706690"/>
                    <a:pt x="2639008" y="691897"/>
                  </a:cubicBezTo>
                  <a:cubicBezTo>
                    <a:pt x="2637382" y="685395"/>
                    <a:pt x="2636244" y="678567"/>
                    <a:pt x="2635431" y="671902"/>
                  </a:cubicBezTo>
                  <a:cubicBezTo>
                    <a:pt x="2633643" y="657597"/>
                    <a:pt x="2632668" y="642641"/>
                    <a:pt x="2636082" y="628336"/>
                  </a:cubicBezTo>
                  <a:cubicBezTo>
                    <a:pt x="2639495" y="613543"/>
                    <a:pt x="2650387" y="601026"/>
                    <a:pt x="2665505" y="597287"/>
                  </a:cubicBezTo>
                  <a:cubicBezTo>
                    <a:pt x="2669081" y="596312"/>
                    <a:pt x="2672658" y="595662"/>
                    <a:pt x="2676396" y="595987"/>
                  </a:cubicBezTo>
                  <a:cubicBezTo>
                    <a:pt x="2680135" y="596312"/>
                    <a:pt x="2683712" y="597450"/>
                    <a:pt x="2687288" y="598425"/>
                  </a:cubicBezTo>
                  <a:cubicBezTo>
                    <a:pt x="2691027" y="599400"/>
                    <a:pt x="2694115" y="601676"/>
                    <a:pt x="2697204" y="604115"/>
                  </a:cubicBezTo>
                  <a:cubicBezTo>
                    <a:pt x="2700780" y="606878"/>
                    <a:pt x="2704032" y="609804"/>
                    <a:pt x="2707120" y="613056"/>
                  </a:cubicBezTo>
                  <a:cubicBezTo>
                    <a:pt x="2713948" y="620208"/>
                    <a:pt x="2719150" y="629637"/>
                    <a:pt x="2723376" y="638740"/>
                  </a:cubicBezTo>
                  <a:cubicBezTo>
                    <a:pt x="2726790" y="646055"/>
                    <a:pt x="2729879" y="653370"/>
                    <a:pt x="2732805" y="660848"/>
                  </a:cubicBezTo>
                  <a:cubicBezTo>
                    <a:pt x="2743209" y="687345"/>
                    <a:pt x="2752475" y="714330"/>
                    <a:pt x="2760765" y="741478"/>
                  </a:cubicBezTo>
                  <a:cubicBezTo>
                    <a:pt x="2764992" y="755458"/>
                    <a:pt x="2768893" y="769763"/>
                    <a:pt x="2772469" y="783906"/>
                  </a:cubicBezTo>
                  <a:cubicBezTo>
                    <a:pt x="2773607" y="775453"/>
                    <a:pt x="2774583" y="766837"/>
                    <a:pt x="2775721" y="758384"/>
                  </a:cubicBezTo>
                  <a:cubicBezTo>
                    <a:pt x="2779134" y="730099"/>
                    <a:pt x="2782548" y="701976"/>
                    <a:pt x="2786775" y="673853"/>
                  </a:cubicBezTo>
                  <a:cubicBezTo>
                    <a:pt x="2788888" y="659873"/>
                    <a:pt x="2791001" y="645893"/>
                    <a:pt x="2793440" y="631912"/>
                  </a:cubicBezTo>
                  <a:cubicBezTo>
                    <a:pt x="2795228" y="622321"/>
                    <a:pt x="2796853" y="611755"/>
                    <a:pt x="2802380" y="603464"/>
                  </a:cubicBezTo>
                  <a:cubicBezTo>
                    <a:pt x="2811484" y="589647"/>
                    <a:pt x="2829365" y="584770"/>
                    <a:pt x="2844158" y="591923"/>
                  </a:cubicBezTo>
                  <a:cubicBezTo>
                    <a:pt x="2865779" y="602489"/>
                    <a:pt x="2870331" y="628336"/>
                    <a:pt x="2870981" y="650119"/>
                  </a:cubicBezTo>
                  <a:cubicBezTo>
                    <a:pt x="2871306" y="662311"/>
                    <a:pt x="2871468" y="674666"/>
                    <a:pt x="2870818" y="687020"/>
                  </a:cubicBezTo>
                  <a:cubicBezTo>
                    <a:pt x="2869518" y="710266"/>
                    <a:pt x="2868380" y="733512"/>
                    <a:pt x="2865941" y="756596"/>
                  </a:cubicBezTo>
                  <a:cubicBezTo>
                    <a:pt x="2863340" y="780330"/>
                    <a:pt x="2860739" y="803901"/>
                    <a:pt x="2857813" y="827635"/>
                  </a:cubicBezTo>
                  <a:cubicBezTo>
                    <a:pt x="2854725" y="851856"/>
                    <a:pt x="2850173" y="875752"/>
                    <a:pt x="2844483" y="899324"/>
                  </a:cubicBezTo>
                  <a:cubicBezTo>
                    <a:pt x="2841883" y="909890"/>
                    <a:pt x="2834730" y="918343"/>
                    <a:pt x="2825301" y="922245"/>
                  </a:cubicBezTo>
                  <a:cubicBezTo>
                    <a:pt x="2825789" y="931673"/>
                    <a:pt x="2824651" y="940776"/>
                    <a:pt x="2817824" y="948092"/>
                  </a:cubicBezTo>
                  <a:cubicBezTo>
                    <a:pt x="2809371" y="957195"/>
                    <a:pt x="2798316" y="960771"/>
                    <a:pt x="2786775" y="960771"/>
                  </a:cubicBezTo>
                  <a:cubicBezTo>
                    <a:pt x="2782711" y="960771"/>
                    <a:pt x="2778484" y="960284"/>
                    <a:pt x="2774420" y="959471"/>
                  </a:cubicBezTo>
                  <a:lnTo>
                    <a:pt x="2774420" y="959471"/>
                  </a:lnTo>
                  <a:close/>
                  <a:moveTo>
                    <a:pt x="4099447" y="803413"/>
                  </a:moveTo>
                  <a:cubicBezTo>
                    <a:pt x="4094895" y="801300"/>
                    <a:pt x="4091156" y="798049"/>
                    <a:pt x="4088230" y="793985"/>
                  </a:cubicBezTo>
                  <a:cubicBezTo>
                    <a:pt x="4078151" y="795936"/>
                    <a:pt x="4066447" y="792522"/>
                    <a:pt x="4059945" y="784881"/>
                  </a:cubicBezTo>
                  <a:cubicBezTo>
                    <a:pt x="4058807" y="784556"/>
                    <a:pt x="4057669" y="784069"/>
                    <a:pt x="4056693" y="783418"/>
                  </a:cubicBezTo>
                  <a:cubicBezTo>
                    <a:pt x="4045314" y="777241"/>
                    <a:pt x="4036699" y="766837"/>
                    <a:pt x="4028733" y="756596"/>
                  </a:cubicBezTo>
                  <a:cubicBezTo>
                    <a:pt x="4027595" y="755133"/>
                    <a:pt x="4026457" y="753670"/>
                    <a:pt x="4025157" y="752207"/>
                  </a:cubicBezTo>
                  <a:lnTo>
                    <a:pt x="4025807" y="753020"/>
                  </a:lnTo>
                  <a:lnTo>
                    <a:pt x="4024344" y="751232"/>
                  </a:lnTo>
                  <a:lnTo>
                    <a:pt x="4023369" y="749931"/>
                  </a:lnTo>
                  <a:lnTo>
                    <a:pt x="4023694" y="750419"/>
                  </a:lnTo>
                  <a:cubicBezTo>
                    <a:pt x="4022719" y="749118"/>
                    <a:pt x="4021743" y="747818"/>
                    <a:pt x="4020605" y="746517"/>
                  </a:cubicBezTo>
                  <a:lnTo>
                    <a:pt x="4021093" y="747168"/>
                  </a:lnTo>
                  <a:cubicBezTo>
                    <a:pt x="4019305" y="744729"/>
                    <a:pt x="4017354" y="742453"/>
                    <a:pt x="4015566" y="740015"/>
                  </a:cubicBezTo>
                  <a:lnTo>
                    <a:pt x="4015891" y="740340"/>
                  </a:lnTo>
                  <a:lnTo>
                    <a:pt x="4015403" y="739690"/>
                  </a:lnTo>
                  <a:lnTo>
                    <a:pt x="4014752" y="738877"/>
                  </a:lnTo>
                  <a:lnTo>
                    <a:pt x="4015078" y="739202"/>
                  </a:lnTo>
                  <a:cubicBezTo>
                    <a:pt x="3997521" y="716931"/>
                    <a:pt x="3980778" y="694010"/>
                    <a:pt x="3964359" y="670927"/>
                  </a:cubicBezTo>
                  <a:cubicBezTo>
                    <a:pt x="3946640" y="646218"/>
                    <a:pt x="3929408" y="621184"/>
                    <a:pt x="3913315" y="595336"/>
                  </a:cubicBezTo>
                  <a:cubicBezTo>
                    <a:pt x="3898197" y="570952"/>
                    <a:pt x="3884217" y="545105"/>
                    <a:pt x="3873326" y="518446"/>
                  </a:cubicBezTo>
                  <a:cubicBezTo>
                    <a:pt x="3867149" y="503328"/>
                    <a:pt x="3861459" y="487884"/>
                    <a:pt x="3860483" y="471466"/>
                  </a:cubicBezTo>
                  <a:cubicBezTo>
                    <a:pt x="3859508" y="456023"/>
                    <a:pt x="3867473" y="440579"/>
                    <a:pt x="3880153" y="431801"/>
                  </a:cubicBezTo>
                  <a:cubicBezTo>
                    <a:pt x="3886331" y="427575"/>
                    <a:pt x="3894621" y="424486"/>
                    <a:pt x="3902261" y="425136"/>
                  </a:cubicBezTo>
                  <a:cubicBezTo>
                    <a:pt x="3906325" y="425461"/>
                    <a:pt x="3910389" y="425624"/>
                    <a:pt x="3914291" y="426924"/>
                  </a:cubicBezTo>
                  <a:cubicBezTo>
                    <a:pt x="3919005" y="428550"/>
                    <a:pt x="3923394" y="430988"/>
                    <a:pt x="3927621" y="433589"/>
                  </a:cubicBezTo>
                  <a:cubicBezTo>
                    <a:pt x="3941439" y="442042"/>
                    <a:pt x="3951842" y="456023"/>
                    <a:pt x="3961433" y="468702"/>
                  </a:cubicBezTo>
                  <a:cubicBezTo>
                    <a:pt x="3968098" y="477480"/>
                    <a:pt x="3974112" y="486746"/>
                    <a:pt x="3980453" y="495850"/>
                  </a:cubicBezTo>
                  <a:cubicBezTo>
                    <a:pt x="3988255" y="507229"/>
                    <a:pt x="3995571" y="518933"/>
                    <a:pt x="4002886" y="530800"/>
                  </a:cubicBezTo>
                  <a:cubicBezTo>
                    <a:pt x="4016703" y="553233"/>
                    <a:pt x="4028733" y="576642"/>
                    <a:pt x="4040437" y="600051"/>
                  </a:cubicBezTo>
                  <a:lnTo>
                    <a:pt x="4040437" y="597937"/>
                  </a:lnTo>
                  <a:cubicBezTo>
                    <a:pt x="4042388" y="568677"/>
                    <a:pt x="4046127" y="539578"/>
                    <a:pt x="4049703" y="510480"/>
                  </a:cubicBezTo>
                  <a:cubicBezTo>
                    <a:pt x="4053279" y="481870"/>
                    <a:pt x="4057831" y="453584"/>
                    <a:pt x="4063033" y="425299"/>
                  </a:cubicBezTo>
                  <a:cubicBezTo>
                    <a:pt x="4065471" y="411481"/>
                    <a:pt x="4068073" y="397501"/>
                    <a:pt x="4070836" y="383846"/>
                  </a:cubicBezTo>
                  <a:cubicBezTo>
                    <a:pt x="4074900" y="363851"/>
                    <a:pt x="4078477" y="343531"/>
                    <a:pt x="4085141" y="324186"/>
                  </a:cubicBezTo>
                  <a:cubicBezTo>
                    <a:pt x="4089205" y="312482"/>
                    <a:pt x="4094733" y="301103"/>
                    <a:pt x="4101235" y="290536"/>
                  </a:cubicBezTo>
                  <a:cubicBezTo>
                    <a:pt x="4104974" y="284522"/>
                    <a:pt x="4110013" y="279482"/>
                    <a:pt x="4115703" y="275418"/>
                  </a:cubicBezTo>
                  <a:cubicBezTo>
                    <a:pt x="4123181" y="270216"/>
                    <a:pt x="4132771" y="269241"/>
                    <a:pt x="4141550" y="271029"/>
                  </a:cubicBezTo>
                  <a:cubicBezTo>
                    <a:pt x="4156992" y="274118"/>
                    <a:pt x="4165934" y="288586"/>
                    <a:pt x="4171135" y="302241"/>
                  </a:cubicBezTo>
                  <a:cubicBezTo>
                    <a:pt x="4177312" y="318497"/>
                    <a:pt x="4180077" y="335891"/>
                    <a:pt x="4180564" y="353122"/>
                  </a:cubicBezTo>
                  <a:cubicBezTo>
                    <a:pt x="4181376" y="383033"/>
                    <a:pt x="4182027" y="413107"/>
                    <a:pt x="4180239" y="443018"/>
                  </a:cubicBezTo>
                  <a:cubicBezTo>
                    <a:pt x="4178451" y="471953"/>
                    <a:pt x="4176337" y="500889"/>
                    <a:pt x="4173411" y="529825"/>
                  </a:cubicBezTo>
                  <a:cubicBezTo>
                    <a:pt x="4170323" y="561524"/>
                    <a:pt x="4166747" y="593061"/>
                    <a:pt x="4163170" y="624597"/>
                  </a:cubicBezTo>
                  <a:cubicBezTo>
                    <a:pt x="4166259" y="620046"/>
                    <a:pt x="4169347" y="615494"/>
                    <a:pt x="4172436" y="610942"/>
                  </a:cubicBezTo>
                  <a:cubicBezTo>
                    <a:pt x="4188855" y="587208"/>
                    <a:pt x="4205599" y="563637"/>
                    <a:pt x="4222342" y="540229"/>
                  </a:cubicBezTo>
                  <a:cubicBezTo>
                    <a:pt x="4230633" y="528687"/>
                    <a:pt x="4238923" y="516820"/>
                    <a:pt x="4247701" y="505603"/>
                  </a:cubicBezTo>
                  <a:cubicBezTo>
                    <a:pt x="4254041" y="497638"/>
                    <a:pt x="4260056" y="489672"/>
                    <a:pt x="4267209" y="482520"/>
                  </a:cubicBezTo>
                  <a:cubicBezTo>
                    <a:pt x="4278425" y="471141"/>
                    <a:pt x="4293543" y="459111"/>
                    <a:pt x="4310449" y="461387"/>
                  </a:cubicBezTo>
                  <a:cubicBezTo>
                    <a:pt x="4322154" y="462850"/>
                    <a:pt x="4333208" y="469678"/>
                    <a:pt x="4336784" y="481544"/>
                  </a:cubicBezTo>
                  <a:cubicBezTo>
                    <a:pt x="4338897" y="488535"/>
                    <a:pt x="4339711" y="495037"/>
                    <a:pt x="4338247" y="502352"/>
                  </a:cubicBezTo>
                  <a:cubicBezTo>
                    <a:pt x="4336784" y="509342"/>
                    <a:pt x="4334021" y="516170"/>
                    <a:pt x="4331095" y="522672"/>
                  </a:cubicBezTo>
                  <a:cubicBezTo>
                    <a:pt x="4328006" y="529662"/>
                    <a:pt x="4324105" y="536490"/>
                    <a:pt x="4320366" y="543155"/>
                  </a:cubicBezTo>
                  <a:cubicBezTo>
                    <a:pt x="4312888" y="556647"/>
                    <a:pt x="4304923" y="569815"/>
                    <a:pt x="4296795" y="582819"/>
                  </a:cubicBezTo>
                  <a:cubicBezTo>
                    <a:pt x="4282489" y="605740"/>
                    <a:pt x="4267046" y="628174"/>
                    <a:pt x="4251115" y="650119"/>
                  </a:cubicBezTo>
                  <a:cubicBezTo>
                    <a:pt x="4234047" y="673528"/>
                    <a:pt x="4216816" y="696936"/>
                    <a:pt x="4199422" y="720020"/>
                  </a:cubicBezTo>
                  <a:cubicBezTo>
                    <a:pt x="4183165" y="741640"/>
                    <a:pt x="4165934" y="762448"/>
                    <a:pt x="4149678" y="784069"/>
                  </a:cubicBezTo>
                  <a:cubicBezTo>
                    <a:pt x="4147889" y="786507"/>
                    <a:pt x="4146101" y="788945"/>
                    <a:pt x="4144313" y="791384"/>
                  </a:cubicBezTo>
                  <a:cubicBezTo>
                    <a:pt x="4139274" y="798049"/>
                    <a:pt x="4132934" y="802926"/>
                    <a:pt x="4124643" y="804714"/>
                  </a:cubicBezTo>
                  <a:lnTo>
                    <a:pt x="4123831" y="804714"/>
                  </a:lnTo>
                  <a:cubicBezTo>
                    <a:pt x="4120416" y="806177"/>
                    <a:pt x="4116678" y="806827"/>
                    <a:pt x="4113102" y="806827"/>
                  </a:cubicBezTo>
                  <a:cubicBezTo>
                    <a:pt x="4108387" y="806827"/>
                    <a:pt x="4103511" y="805689"/>
                    <a:pt x="4099284" y="803738"/>
                  </a:cubicBezTo>
                  <a:lnTo>
                    <a:pt x="4099284" y="803738"/>
                  </a:lnTo>
                  <a:close/>
                  <a:moveTo>
                    <a:pt x="4098797" y="634351"/>
                  </a:moveTo>
                  <a:cubicBezTo>
                    <a:pt x="4100096" y="622159"/>
                    <a:pt x="4101560" y="609967"/>
                    <a:pt x="4102861" y="597775"/>
                  </a:cubicBezTo>
                  <a:cubicBezTo>
                    <a:pt x="4105949" y="570140"/>
                    <a:pt x="4109200" y="542504"/>
                    <a:pt x="4111964" y="514869"/>
                  </a:cubicBezTo>
                  <a:cubicBezTo>
                    <a:pt x="4114239" y="492761"/>
                    <a:pt x="4116515" y="470653"/>
                    <a:pt x="4117979" y="448545"/>
                  </a:cubicBezTo>
                  <a:cubicBezTo>
                    <a:pt x="4115053" y="466914"/>
                    <a:pt x="4112288" y="485283"/>
                    <a:pt x="4109688" y="503815"/>
                  </a:cubicBezTo>
                  <a:cubicBezTo>
                    <a:pt x="4107249" y="525761"/>
                    <a:pt x="4104811" y="547706"/>
                    <a:pt x="4102698" y="569652"/>
                  </a:cubicBezTo>
                  <a:cubicBezTo>
                    <a:pt x="4100585" y="591272"/>
                    <a:pt x="4099772" y="612730"/>
                    <a:pt x="4098634" y="634351"/>
                  </a:cubicBezTo>
                  <a:lnTo>
                    <a:pt x="4098634" y="634351"/>
                  </a:lnTo>
                  <a:close/>
                  <a:moveTo>
                    <a:pt x="4974345" y="845679"/>
                  </a:moveTo>
                  <a:cubicBezTo>
                    <a:pt x="4964916" y="844866"/>
                    <a:pt x="4957763" y="839827"/>
                    <a:pt x="4950448" y="834300"/>
                  </a:cubicBezTo>
                  <a:cubicBezTo>
                    <a:pt x="4942483" y="828122"/>
                    <a:pt x="4935655" y="820482"/>
                    <a:pt x="4928665" y="813167"/>
                  </a:cubicBezTo>
                  <a:cubicBezTo>
                    <a:pt x="4915010" y="799024"/>
                    <a:pt x="4902818" y="783581"/>
                    <a:pt x="4890463" y="768300"/>
                  </a:cubicBezTo>
                  <a:cubicBezTo>
                    <a:pt x="4877459" y="752044"/>
                    <a:pt x="4864942" y="735463"/>
                    <a:pt x="4853075" y="718394"/>
                  </a:cubicBezTo>
                  <a:cubicBezTo>
                    <a:pt x="4840883" y="701163"/>
                    <a:pt x="4830154" y="683119"/>
                    <a:pt x="4819425" y="665075"/>
                  </a:cubicBezTo>
                  <a:cubicBezTo>
                    <a:pt x="4819913" y="665725"/>
                    <a:pt x="4820238" y="666538"/>
                    <a:pt x="4820725" y="667188"/>
                  </a:cubicBezTo>
                  <a:cubicBezTo>
                    <a:pt x="4820238" y="666213"/>
                    <a:pt x="4819587" y="665237"/>
                    <a:pt x="4819100" y="664262"/>
                  </a:cubicBezTo>
                  <a:lnTo>
                    <a:pt x="4818775" y="663774"/>
                  </a:lnTo>
                  <a:lnTo>
                    <a:pt x="4819100" y="664262"/>
                  </a:lnTo>
                  <a:cubicBezTo>
                    <a:pt x="4804958" y="640040"/>
                    <a:pt x="4792115" y="615006"/>
                    <a:pt x="4779273" y="590135"/>
                  </a:cubicBezTo>
                  <a:cubicBezTo>
                    <a:pt x="4773258" y="578593"/>
                    <a:pt x="4767406" y="566888"/>
                    <a:pt x="4761553" y="555184"/>
                  </a:cubicBezTo>
                  <a:cubicBezTo>
                    <a:pt x="4758303" y="548357"/>
                    <a:pt x="4755051" y="541529"/>
                    <a:pt x="4751800" y="534702"/>
                  </a:cubicBezTo>
                  <a:cubicBezTo>
                    <a:pt x="4745297" y="520884"/>
                    <a:pt x="4738633" y="504953"/>
                    <a:pt x="4740421" y="489347"/>
                  </a:cubicBezTo>
                  <a:cubicBezTo>
                    <a:pt x="4741233" y="482195"/>
                    <a:pt x="4743835" y="475042"/>
                    <a:pt x="4748549" y="469515"/>
                  </a:cubicBezTo>
                  <a:cubicBezTo>
                    <a:pt x="4753101" y="464151"/>
                    <a:pt x="4759278" y="460737"/>
                    <a:pt x="4765780" y="458461"/>
                  </a:cubicBezTo>
                  <a:cubicBezTo>
                    <a:pt x="4782036" y="452771"/>
                    <a:pt x="4799430" y="459924"/>
                    <a:pt x="4812435" y="469678"/>
                  </a:cubicBezTo>
                  <a:cubicBezTo>
                    <a:pt x="4828691" y="481707"/>
                    <a:pt x="4842672" y="496337"/>
                    <a:pt x="4856163" y="511293"/>
                  </a:cubicBezTo>
                  <a:cubicBezTo>
                    <a:pt x="4865918" y="522022"/>
                    <a:pt x="4874533" y="533726"/>
                    <a:pt x="4883312" y="545268"/>
                  </a:cubicBezTo>
                  <a:cubicBezTo>
                    <a:pt x="4892089" y="556972"/>
                    <a:pt x="4900705" y="568677"/>
                    <a:pt x="4909158" y="580544"/>
                  </a:cubicBezTo>
                  <a:cubicBezTo>
                    <a:pt x="4917936" y="592736"/>
                    <a:pt x="4926552" y="605253"/>
                    <a:pt x="4935167" y="617607"/>
                  </a:cubicBezTo>
                  <a:cubicBezTo>
                    <a:pt x="4934843" y="613868"/>
                    <a:pt x="4934517" y="610129"/>
                    <a:pt x="4934192" y="606391"/>
                  </a:cubicBezTo>
                  <a:cubicBezTo>
                    <a:pt x="4930453" y="556972"/>
                    <a:pt x="4926715" y="507392"/>
                    <a:pt x="4926715" y="457811"/>
                  </a:cubicBezTo>
                  <a:lnTo>
                    <a:pt x="4926715" y="461550"/>
                  </a:lnTo>
                  <a:cubicBezTo>
                    <a:pt x="4926715" y="459436"/>
                    <a:pt x="4926715" y="457160"/>
                    <a:pt x="4926715" y="455047"/>
                  </a:cubicBezTo>
                  <a:cubicBezTo>
                    <a:pt x="4926227" y="448545"/>
                    <a:pt x="4927202" y="441880"/>
                    <a:pt x="4927853" y="435540"/>
                  </a:cubicBezTo>
                  <a:cubicBezTo>
                    <a:pt x="4928503" y="430663"/>
                    <a:pt x="4929315" y="425949"/>
                    <a:pt x="4930616" y="421072"/>
                  </a:cubicBezTo>
                  <a:cubicBezTo>
                    <a:pt x="4931917" y="416033"/>
                    <a:pt x="4933217" y="410181"/>
                    <a:pt x="4936305" y="405954"/>
                  </a:cubicBezTo>
                  <a:cubicBezTo>
                    <a:pt x="4940045" y="400915"/>
                    <a:pt x="4943621" y="396363"/>
                    <a:pt x="4949473" y="393437"/>
                  </a:cubicBezTo>
                  <a:cubicBezTo>
                    <a:pt x="4955000" y="390673"/>
                    <a:pt x="4960689" y="390186"/>
                    <a:pt x="4966867" y="390348"/>
                  </a:cubicBezTo>
                  <a:cubicBezTo>
                    <a:pt x="4977433" y="390511"/>
                    <a:pt x="4987512" y="398314"/>
                    <a:pt x="4992714" y="406929"/>
                  </a:cubicBezTo>
                  <a:cubicBezTo>
                    <a:pt x="4998566" y="416358"/>
                    <a:pt x="5001817" y="427900"/>
                    <a:pt x="5004094" y="438629"/>
                  </a:cubicBezTo>
                  <a:cubicBezTo>
                    <a:pt x="5006694" y="450496"/>
                    <a:pt x="5008970" y="462362"/>
                    <a:pt x="5011083" y="474229"/>
                  </a:cubicBezTo>
                  <a:cubicBezTo>
                    <a:pt x="5014822" y="494712"/>
                    <a:pt x="5017748" y="515520"/>
                    <a:pt x="5020674" y="536165"/>
                  </a:cubicBezTo>
                  <a:cubicBezTo>
                    <a:pt x="5022300" y="548032"/>
                    <a:pt x="5023925" y="559898"/>
                    <a:pt x="5025552" y="571765"/>
                  </a:cubicBezTo>
                  <a:cubicBezTo>
                    <a:pt x="5025389" y="570465"/>
                    <a:pt x="5025226" y="569002"/>
                    <a:pt x="5025063" y="567701"/>
                  </a:cubicBezTo>
                  <a:cubicBezTo>
                    <a:pt x="5025713" y="572253"/>
                    <a:pt x="5026201" y="576805"/>
                    <a:pt x="5026851" y="581356"/>
                  </a:cubicBezTo>
                  <a:cubicBezTo>
                    <a:pt x="5026689" y="580056"/>
                    <a:pt x="5026527" y="578593"/>
                    <a:pt x="5026364" y="577292"/>
                  </a:cubicBezTo>
                  <a:cubicBezTo>
                    <a:pt x="5027177" y="583632"/>
                    <a:pt x="5027989" y="589809"/>
                    <a:pt x="5028802" y="596149"/>
                  </a:cubicBezTo>
                  <a:lnTo>
                    <a:pt x="5028802" y="596149"/>
                  </a:lnTo>
                  <a:lnTo>
                    <a:pt x="5029127" y="598100"/>
                  </a:lnTo>
                  <a:lnTo>
                    <a:pt x="5029453" y="600051"/>
                  </a:lnTo>
                  <a:lnTo>
                    <a:pt x="5029453" y="600051"/>
                  </a:lnTo>
                  <a:lnTo>
                    <a:pt x="5029777" y="602164"/>
                  </a:lnTo>
                  <a:lnTo>
                    <a:pt x="5029777" y="601514"/>
                  </a:lnTo>
                  <a:cubicBezTo>
                    <a:pt x="5029777" y="601514"/>
                    <a:pt x="5029777" y="602977"/>
                    <a:pt x="5029940" y="603627"/>
                  </a:cubicBezTo>
                  <a:lnTo>
                    <a:pt x="5029940" y="602977"/>
                  </a:lnTo>
                  <a:cubicBezTo>
                    <a:pt x="5030753" y="609967"/>
                    <a:pt x="5031728" y="616957"/>
                    <a:pt x="5032703" y="623784"/>
                  </a:cubicBezTo>
                  <a:lnTo>
                    <a:pt x="5032703" y="623947"/>
                  </a:lnTo>
                  <a:lnTo>
                    <a:pt x="5033191" y="627523"/>
                  </a:lnTo>
                  <a:lnTo>
                    <a:pt x="5033191" y="629312"/>
                  </a:lnTo>
                  <a:lnTo>
                    <a:pt x="5033517" y="629799"/>
                  </a:lnTo>
                  <a:lnTo>
                    <a:pt x="5033517" y="629474"/>
                  </a:lnTo>
                  <a:cubicBezTo>
                    <a:pt x="5034492" y="637440"/>
                    <a:pt x="5035630" y="645405"/>
                    <a:pt x="5036606" y="653370"/>
                  </a:cubicBezTo>
                  <a:cubicBezTo>
                    <a:pt x="5036443" y="652070"/>
                    <a:pt x="5036280" y="650607"/>
                    <a:pt x="5035955" y="649144"/>
                  </a:cubicBezTo>
                  <a:cubicBezTo>
                    <a:pt x="5042620" y="698237"/>
                    <a:pt x="5048635" y="747493"/>
                    <a:pt x="5054487" y="796748"/>
                  </a:cubicBezTo>
                  <a:cubicBezTo>
                    <a:pt x="5056275" y="812029"/>
                    <a:pt x="5044083" y="826497"/>
                    <a:pt x="5029453" y="829423"/>
                  </a:cubicBezTo>
                  <a:cubicBezTo>
                    <a:pt x="5021488" y="831048"/>
                    <a:pt x="5013034" y="829098"/>
                    <a:pt x="5006207" y="824871"/>
                  </a:cubicBezTo>
                  <a:cubicBezTo>
                    <a:pt x="5003443" y="833975"/>
                    <a:pt x="4996127" y="841290"/>
                    <a:pt x="4986862" y="844378"/>
                  </a:cubicBezTo>
                  <a:cubicBezTo>
                    <a:pt x="4983611" y="845354"/>
                    <a:pt x="4980359" y="845841"/>
                    <a:pt x="4976945" y="845841"/>
                  </a:cubicBezTo>
                  <a:cubicBezTo>
                    <a:pt x="4976133" y="845841"/>
                    <a:pt x="4975483" y="845841"/>
                    <a:pt x="4974670" y="845841"/>
                  </a:cubicBezTo>
                  <a:lnTo>
                    <a:pt x="4974670" y="845841"/>
                  </a:lnTo>
                  <a:close/>
                  <a:moveTo>
                    <a:pt x="4933217" y="725384"/>
                  </a:moveTo>
                  <a:cubicBezTo>
                    <a:pt x="4922000" y="708478"/>
                    <a:pt x="4910622" y="691572"/>
                    <a:pt x="4899242" y="674828"/>
                  </a:cubicBezTo>
                  <a:cubicBezTo>
                    <a:pt x="4887537" y="657597"/>
                    <a:pt x="4876159" y="640203"/>
                    <a:pt x="4864129" y="623134"/>
                  </a:cubicBezTo>
                  <a:cubicBezTo>
                    <a:pt x="4866242" y="627036"/>
                    <a:pt x="4868518" y="630937"/>
                    <a:pt x="4870631" y="634676"/>
                  </a:cubicBezTo>
                  <a:cubicBezTo>
                    <a:pt x="4879248" y="649144"/>
                    <a:pt x="4887863" y="663612"/>
                    <a:pt x="4897616" y="677429"/>
                  </a:cubicBezTo>
                  <a:cubicBezTo>
                    <a:pt x="4908020" y="692060"/>
                    <a:pt x="4918587" y="706528"/>
                    <a:pt x="4929478" y="720995"/>
                  </a:cubicBezTo>
                  <a:cubicBezTo>
                    <a:pt x="4930616" y="722458"/>
                    <a:pt x="4931917" y="723921"/>
                    <a:pt x="4933055" y="725547"/>
                  </a:cubicBezTo>
                  <a:lnTo>
                    <a:pt x="4933055" y="725547"/>
                  </a:lnTo>
                  <a:close/>
                  <a:moveTo>
                    <a:pt x="5003280" y="2235567"/>
                  </a:moveTo>
                  <a:lnTo>
                    <a:pt x="4997265" y="2229552"/>
                  </a:lnTo>
                  <a:cubicBezTo>
                    <a:pt x="4955650" y="2187612"/>
                    <a:pt x="4914360" y="2145346"/>
                    <a:pt x="4876646" y="2099667"/>
                  </a:cubicBezTo>
                  <a:cubicBezTo>
                    <a:pt x="4864617" y="2085199"/>
                    <a:pt x="4853237" y="2070243"/>
                    <a:pt x="4843647" y="2053987"/>
                  </a:cubicBezTo>
                  <a:cubicBezTo>
                    <a:pt x="4839420" y="2046835"/>
                    <a:pt x="4836169" y="2038544"/>
                    <a:pt x="4833730" y="2030741"/>
                  </a:cubicBezTo>
                  <a:cubicBezTo>
                    <a:pt x="4831455" y="2023589"/>
                    <a:pt x="4830480" y="2015948"/>
                    <a:pt x="4831292" y="2008471"/>
                  </a:cubicBezTo>
                  <a:cubicBezTo>
                    <a:pt x="4833080" y="1992865"/>
                    <a:pt x="4842996" y="1979535"/>
                    <a:pt x="4857951" y="1974333"/>
                  </a:cubicBezTo>
                  <a:cubicBezTo>
                    <a:pt x="4872095" y="1969456"/>
                    <a:pt x="4886887" y="1972707"/>
                    <a:pt x="4899729" y="1979535"/>
                  </a:cubicBezTo>
                  <a:cubicBezTo>
                    <a:pt x="4907207" y="1983599"/>
                    <a:pt x="4914197" y="1988638"/>
                    <a:pt x="4921187" y="1993515"/>
                  </a:cubicBezTo>
                  <a:cubicBezTo>
                    <a:pt x="4933542" y="2002131"/>
                    <a:pt x="4945409" y="2011560"/>
                    <a:pt x="4957276" y="2021150"/>
                  </a:cubicBezTo>
                  <a:cubicBezTo>
                    <a:pt x="4979059" y="2038707"/>
                    <a:pt x="4998729" y="2058702"/>
                    <a:pt x="5017585" y="2079184"/>
                  </a:cubicBezTo>
                  <a:cubicBezTo>
                    <a:pt x="5032216" y="2095115"/>
                    <a:pt x="5046684" y="2111208"/>
                    <a:pt x="5061151" y="2127302"/>
                  </a:cubicBezTo>
                  <a:cubicBezTo>
                    <a:pt x="5039856" y="2077233"/>
                    <a:pt x="5018886" y="2026840"/>
                    <a:pt x="5000354" y="1975633"/>
                  </a:cubicBezTo>
                  <a:cubicBezTo>
                    <a:pt x="4990275" y="1947511"/>
                    <a:pt x="4979710" y="1919550"/>
                    <a:pt x="4971419" y="1890940"/>
                  </a:cubicBezTo>
                  <a:cubicBezTo>
                    <a:pt x="4966867" y="1875171"/>
                    <a:pt x="4962315" y="1859566"/>
                    <a:pt x="4958576" y="1843635"/>
                  </a:cubicBezTo>
                  <a:cubicBezTo>
                    <a:pt x="4956464" y="1834694"/>
                    <a:pt x="4954350" y="1825916"/>
                    <a:pt x="4952724" y="1816975"/>
                  </a:cubicBezTo>
                  <a:cubicBezTo>
                    <a:pt x="4948823" y="1796817"/>
                    <a:pt x="4947035" y="1776335"/>
                    <a:pt x="4946709" y="1755690"/>
                  </a:cubicBezTo>
                  <a:cubicBezTo>
                    <a:pt x="4946059" y="1724478"/>
                    <a:pt x="4947522" y="1681888"/>
                    <a:pt x="4980522" y="1666932"/>
                  </a:cubicBezTo>
                  <a:cubicBezTo>
                    <a:pt x="4987187" y="1663843"/>
                    <a:pt x="4995640" y="1662380"/>
                    <a:pt x="5002955" y="1664168"/>
                  </a:cubicBezTo>
                  <a:cubicBezTo>
                    <a:pt x="5010271" y="1665957"/>
                    <a:pt x="5017424" y="1668395"/>
                    <a:pt x="5023113" y="1673597"/>
                  </a:cubicBezTo>
                  <a:cubicBezTo>
                    <a:pt x="5028802" y="1678799"/>
                    <a:pt x="5033517" y="1684163"/>
                    <a:pt x="5037905" y="1690666"/>
                  </a:cubicBezTo>
                  <a:cubicBezTo>
                    <a:pt x="5041969" y="1696680"/>
                    <a:pt x="5045221" y="1703020"/>
                    <a:pt x="5048635" y="1709360"/>
                  </a:cubicBezTo>
                  <a:cubicBezTo>
                    <a:pt x="5062289" y="1735208"/>
                    <a:pt x="5073343" y="1762355"/>
                    <a:pt x="5084398" y="1789502"/>
                  </a:cubicBezTo>
                  <a:cubicBezTo>
                    <a:pt x="5107481" y="1845911"/>
                    <a:pt x="5129915" y="1902481"/>
                    <a:pt x="5151047" y="1959540"/>
                  </a:cubicBezTo>
                  <a:cubicBezTo>
                    <a:pt x="5160151" y="1984249"/>
                    <a:pt x="5169091" y="2008958"/>
                    <a:pt x="5177545" y="2033992"/>
                  </a:cubicBezTo>
                  <a:cubicBezTo>
                    <a:pt x="5184697" y="2054963"/>
                    <a:pt x="5191687" y="2076096"/>
                    <a:pt x="5198515" y="2097066"/>
                  </a:cubicBezTo>
                  <a:cubicBezTo>
                    <a:pt x="5198190" y="2080648"/>
                    <a:pt x="5197865" y="2064392"/>
                    <a:pt x="5197539" y="2047973"/>
                  </a:cubicBezTo>
                  <a:cubicBezTo>
                    <a:pt x="5196889" y="2016924"/>
                    <a:pt x="5198190" y="1985712"/>
                    <a:pt x="5199166" y="1954664"/>
                  </a:cubicBezTo>
                  <a:cubicBezTo>
                    <a:pt x="5200141" y="1926865"/>
                    <a:pt x="5202579" y="1898905"/>
                    <a:pt x="5204855" y="1871270"/>
                  </a:cubicBezTo>
                  <a:cubicBezTo>
                    <a:pt x="5207294" y="1841196"/>
                    <a:pt x="5209407" y="1810960"/>
                    <a:pt x="5213958" y="1781049"/>
                  </a:cubicBezTo>
                  <a:cubicBezTo>
                    <a:pt x="5215259" y="1772921"/>
                    <a:pt x="5216560" y="1764956"/>
                    <a:pt x="5218672" y="1756828"/>
                  </a:cubicBezTo>
                  <a:cubicBezTo>
                    <a:pt x="5220624" y="1749025"/>
                    <a:pt x="5223061" y="1740247"/>
                    <a:pt x="5227938" y="1733582"/>
                  </a:cubicBezTo>
                  <a:cubicBezTo>
                    <a:pt x="5232165" y="1727567"/>
                    <a:pt x="5236880" y="1722202"/>
                    <a:pt x="5243544" y="1718789"/>
                  </a:cubicBezTo>
                  <a:cubicBezTo>
                    <a:pt x="5250859" y="1715050"/>
                    <a:pt x="5259312" y="1714237"/>
                    <a:pt x="5267278" y="1715863"/>
                  </a:cubicBezTo>
                  <a:cubicBezTo>
                    <a:pt x="5283534" y="1719114"/>
                    <a:pt x="5292475" y="1734069"/>
                    <a:pt x="5298327" y="1748212"/>
                  </a:cubicBezTo>
                  <a:cubicBezTo>
                    <a:pt x="5303203" y="1760079"/>
                    <a:pt x="5305642" y="1773084"/>
                    <a:pt x="5308080" y="1785601"/>
                  </a:cubicBezTo>
                  <a:cubicBezTo>
                    <a:pt x="5314096" y="1817137"/>
                    <a:pt x="5318321" y="1848837"/>
                    <a:pt x="5322061" y="1880698"/>
                  </a:cubicBezTo>
                  <a:cubicBezTo>
                    <a:pt x="5328888" y="1938895"/>
                    <a:pt x="5331489" y="1997416"/>
                    <a:pt x="5334253" y="2055776"/>
                  </a:cubicBezTo>
                  <a:cubicBezTo>
                    <a:pt x="5337016" y="2113809"/>
                    <a:pt x="5337503" y="2172006"/>
                    <a:pt x="5337179" y="2230202"/>
                  </a:cubicBezTo>
                  <a:lnTo>
                    <a:pt x="5337179" y="2235567"/>
                  </a:lnTo>
                  <a:lnTo>
                    <a:pt x="5003443" y="2235567"/>
                  </a:lnTo>
                  <a:close/>
                  <a:moveTo>
                    <a:pt x="5390986" y="1588416"/>
                  </a:moveTo>
                  <a:cubicBezTo>
                    <a:pt x="5379932" y="1586302"/>
                    <a:pt x="5370992" y="1578337"/>
                    <a:pt x="5362375" y="1571509"/>
                  </a:cubicBezTo>
                  <a:cubicBezTo>
                    <a:pt x="5357336" y="1567445"/>
                    <a:pt x="5352459" y="1563219"/>
                    <a:pt x="5347745" y="1558992"/>
                  </a:cubicBezTo>
                  <a:cubicBezTo>
                    <a:pt x="5336853" y="1549239"/>
                    <a:pt x="5326125" y="1539322"/>
                    <a:pt x="5315558" y="1529406"/>
                  </a:cubicBezTo>
                  <a:cubicBezTo>
                    <a:pt x="5294913" y="1509899"/>
                    <a:pt x="5274593" y="1490067"/>
                    <a:pt x="5254273" y="1470397"/>
                  </a:cubicBezTo>
                  <a:cubicBezTo>
                    <a:pt x="5211519" y="1428619"/>
                    <a:pt x="5168767" y="1386841"/>
                    <a:pt x="5128289" y="1342787"/>
                  </a:cubicBezTo>
                  <a:cubicBezTo>
                    <a:pt x="5121624" y="1335635"/>
                    <a:pt x="5115121" y="1328320"/>
                    <a:pt x="5108782" y="1320842"/>
                  </a:cubicBezTo>
                  <a:cubicBezTo>
                    <a:pt x="5095289" y="1304911"/>
                    <a:pt x="5083585" y="1287842"/>
                    <a:pt x="5073019" y="1269798"/>
                  </a:cubicBezTo>
                  <a:cubicBezTo>
                    <a:pt x="5064240" y="1254680"/>
                    <a:pt x="5057901" y="1237774"/>
                    <a:pt x="5056112" y="1220380"/>
                  </a:cubicBezTo>
                  <a:cubicBezTo>
                    <a:pt x="5055299" y="1213227"/>
                    <a:pt x="5055787" y="1205099"/>
                    <a:pt x="5057250" y="1198109"/>
                  </a:cubicBezTo>
                  <a:cubicBezTo>
                    <a:pt x="5058876" y="1189818"/>
                    <a:pt x="5061151" y="1181690"/>
                    <a:pt x="5065703" y="1174700"/>
                  </a:cubicBezTo>
                  <a:cubicBezTo>
                    <a:pt x="5073994" y="1162021"/>
                    <a:pt x="5089762" y="1153568"/>
                    <a:pt x="5105043" y="1155356"/>
                  </a:cubicBezTo>
                  <a:cubicBezTo>
                    <a:pt x="5112683" y="1156331"/>
                    <a:pt x="5120161" y="1157632"/>
                    <a:pt x="5127152" y="1161208"/>
                  </a:cubicBezTo>
                  <a:cubicBezTo>
                    <a:pt x="5133816" y="1164459"/>
                    <a:pt x="5139993" y="1168198"/>
                    <a:pt x="5145845" y="1172424"/>
                  </a:cubicBezTo>
                  <a:cubicBezTo>
                    <a:pt x="5158363" y="1181365"/>
                    <a:pt x="5170067" y="1191444"/>
                    <a:pt x="5181446" y="1202010"/>
                  </a:cubicBezTo>
                  <a:cubicBezTo>
                    <a:pt x="5202741" y="1222168"/>
                    <a:pt x="5221761" y="1244764"/>
                    <a:pt x="5240944" y="1267034"/>
                  </a:cubicBezTo>
                  <a:cubicBezTo>
                    <a:pt x="5259637" y="1288817"/>
                    <a:pt x="5278332" y="1310763"/>
                    <a:pt x="5296213" y="1333196"/>
                  </a:cubicBezTo>
                  <a:cubicBezTo>
                    <a:pt x="5333602" y="1380339"/>
                    <a:pt x="5369203" y="1428782"/>
                    <a:pt x="5401227" y="1479825"/>
                  </a:cubicBezTo>
                  <a:cubicBezTo>
                    <a:pt x="5412769" y="1498195"/>
                    <a:pt x="5423661" y="1517214"/>
                    <a:pt x="5436503" y="1534771"/>
                  </a:cubicBezTo>
                  <a:cubicBezTo>
                    <a:pt x="5446907" y="1542899"/>
                    <a:pt x="5450320" y="1558179"/>
                    <a:pt x="5444468" y="1570046"/>
                  </a:cubicBezTo>
                  <a:cubicBezTo>
                    <a:pt x="5441217" y="1576874"/>
                    <a:pt x="5435202" y="1582238"/>
                    <a:pt x="5427888" y="1584677"/>
                  </a:cubicBezTo>
                  <a:cubicBezTo>
                    <a:pt x="5422686" y="1586465"/>
                    <a:pt x="5417646" y="1586627"/>
                    <a:pt x="5412444" y="1585489"/>
                  </a:cubicBezTo>
                  <a:cubicBezTo>
                    <a:pt x="5407892" y="1587765"/>
                    <a:pt x="5402690" y="1588904"/>
                    <a:pt x="5397326" y="1588904"/>
                  </a:cubicBezTo>
                  <a:cubicBezTo>
                    <a:pt x="5395050" y="1588904"/>
                    <a:pt x="5392774" y="1588741"/>
                    <a:pt x="5390661" y="1588253"/>
                  </a:cubicBezTo>
                  <a:lnTo>
                    <a:pt x="5390661" y="1588253"/>
                  </a:lnTo>
                  <a:close/>
                  <a:moveTo>
                    <a:pt x="5128777" y="1246227"/>
                  </a:moveTo>
                  <a:cubicBezTo>
                    <a:pt x="5128777" y="1243301"/>
                    <a:pt x="5129264" y="1240375"/>
                    <a:pt x="5130239" y="1237448"/>
                  </a:cubicBezTo>
                  <a:cubicBezTo>
                    <a:pt x="5130239" y="1237123"/>
                    <a:pt x="5130565" y="1236798"/>
                    <a:pt x="5130565" y="1236311"/>
                  </a:cubicBezTo>
                  <a:cubicBezTo>
                    <a:pt x="5126663" y="1232897"/>
                    <a:pt x="5122762" y="1229483"/>
                    <a:pt x="5118698" y="1226069"/>
                  </a:cubicBezTo>
                  <a:cubicBezTo>
                    <a:pt x="5119024" y="1227045"/>
                    <a:pt x="5119348" y="1228020"/>
                    <a:pt x="5119836" y="1228833"/>
                  </a:cubicBezTo>
                  <a:cubicBezTo>
                    <a:pt x="5122274" y="1234360"/>
                    <a:pt x="5125038" y="1239724"/>
                    <a:pt x="5128127" y="1244926"/>
                  </a:cubicBezTo>
                  <a:lnTo>
                    <a:pt x="5128777" y="1246064"/>
                  </a:lnTo>
                  <a:lnTo>
                    <a:pt x="5128777" y="1246064"/>
                  </a:lnTo>
                  <a:close/>
                  <a:moveTo>
                    <a:pt x="6124131" y="1270611"/>
                  </a:moveTo>
                  <a:cubicBezTo>
                    <a:pt x="6119255" y="1269310"/>
                    <a:pt x="6114541" y="1267197"/>
                    <a:pt x="6109989" y="1264759"/>
                  </a:cubicBezTo>
                  <a:cubicBezTo>
                    <a:pt x="6080403" y="1262320"/>
                    <a:pt x="6051305" y="1256468"/>
                    <a:pt x="6022207" y="1250291"/>
                  </a:cubicBezTo>
                  <a:cubicBezTo>
                    <a:pt x="5993759" y="1244113"/>
                    <a:pt x="5965311" y="1237286"/>
                    <a:pt x="5937025" y="1230133"/>
                  </a:cubicBezTo>
                  <a:cubicBezTo>
                    <a:pt x="5922395" y="1226394"/>
                    <a:pt x="5907764" y="1222656"/>
                    <a:pt x="5893296" y="1218266"/>
                  </a:cubicBezTo>
                  <a:cubicBezTo>
                    <a:pt x="5883056" y="1215178"/>
                    <a:pt x="5872814" y="1211927"/>
                    <a:pt x="5862897" y="1208188"/>
                  </a:cubicBezTo>
                  <a:cubicBezTo>
                    <a:pt x="5854932" y="1205262"/>
                    <a:pt x="5847129" y="1201848"/>
                    <a:pt x="5839489" y="1197946"/>
                  </a:cubicBezTo>
                  <a:cubicBezTo>
                    <a:pt x="5835750" y="1195996"/>
                    <a:pt x="5832336" y="1193882"/>
                    <a:pt x="5828760" y="1191607"/>
                  </a:cubicBezTo>
                  <a:cubicBezTo>
                    <a:pt x="5824208" y="1188843"/>
                    <a:pt x="5819331" y="1184942"/>
                    <a:pt x="5815918" y="1180878"/>
                  </a:cubicBezTo>
                  <a:cubicBezTo>
                    <a:pt x="5810553" y="1174376"/>
                    <a:pt x="5806164" y="1168198"/>
                    <a:pt x="5804051" y="1159907"/>
                  </a:cubicBezTo>
                  <a:cubicBezTo>
                    <a:pt x="5802263" y="1152755"/>
                    <a:pt x="5802263" y="1145440"/>
                    <a:pt x="5804702" y="1138449"/>
                  </a:cubicBezTo>
                  <a:cubicBezTo>
                    <a:pt x="5810065" y="1122681"/>
                    <a:pt x="5824046" y="1112928"/>
                    <a:pt x="5839977" y="1110327"/>
                  </a:cubicBezTo>
                  <a:cubicBezTo>
                    <a:pt x="5849243" y="1108864"/>
                    <a:pt x="5859159" y="1109676"/>
                    <a:pt x="5868587" y="1110814"/>
                  </a:cubicBezTo>
                  <a:cubicBezTo>
                    <a:pt x="5876390" y="1111790"/>
                    <a:pt x="5884031" y="1112928"/>
                    <a:pt x="5891508" y="1114553"/>
                  </a:cubicBezTo>
                  <a:cubicBezTo>
                    <a:pt x="5917030" y="1119918"/>
                    <a:pt x="5942064" y="1126908"/>
                    <a:pt x="5967099" y="1134385"/>
                  </a:cubicBezTo>
                  <a:cubicBezTo>
                    <a:pt x="5955557" y="1122193"/>
                    <a:pt x="5944177" y="1110001"/>
                    <a:pt x="5933286" y="1097322"/>
                  </a:cubicBezTo>
                  <a:cubicBezTo>
                    <a:pt x="5923207" y="1085617"/>
                    <a:pt x="5913129" y="1074076"/>
                    <a:pt x="5903537" y="1062209"/>
                  </a:cubicBezTo>
                  <a:cubicBezTo>
                    <a:pt x="5893134" y="1049529"/>
                    <a:pt x="5883217" y="1036524"/>
                    <a:pt x="5873139" y="1023520"/>
                  </a:cubicBezTo>
                  <a:cubicBezTo>
                    <a:pt x="5865499" y="1013441"/>
                    <a:pt x="5857858" y="1003200"/>
                    <a:pt x="5851193" y="992633"/>
                  </a:cubicBezTo>
                  <a:cubicBezTo>
                    <a:pt x="5846154" y="984668"/>
                    <a:pt x="5840952" y="976540"/>
                    <a:pt x="5836238" y="968412"/>
                  </a:cubicBezTo>
                  <a:cubicBezTo>
                    <a:pt x="5828110" y="954106"/>
                    <a:pt x="5819982" y="937038"/>
                    <a:pt x="5823395" y="920131"/>
                  </a:cubicBezTo>
                  <a:cubicBezTo>
                    <a:pt x="5826160" y="906151"/>
                    <a:pt x="5839001" y="894284"/>
                    <a:pt x="5853307" y="893309"/>
                  </a:cubicBezTo>
                  <a:cubicBezTo>
                    <a:pt x="5867775" y="892334"/>
                    <a:pt x="5880617" y="898999"/>
                    <a:pt x="5892159" y="907127"/>
                  </a:cubicBezTo>
                  <a:cubicBezTo>
                    <a:pt x="5904675" y="915905"/>
                    <a:pt x="5916867" y="925333"/>
                    <a:pt x="5928897" y="934762"/>
                  </a:cubicBezTo>
                  <a:cubicBezTo>
                    <a:pt x="5952144" y="952968"/>
                    <a:pt x="5974901" y="971825"/>
                    <a:pt x="5997172" y="991333"/>
                  </a:cubicBezTo>
                  <a:cubicBezTo>
                    <a:pt x="6040088" y="1028884"/>
                    <a:pt x="6081054" y="1069036"/>
                    <a:pt x="6119417" y="1111139"/>
                  </a:cubicBezTo>
                  <a:cubicBezTo>
                    <a:pt x="6129496" y="1122193"/>
                    <a:pt x="6139737" y="1133410"/>
                    <a:pt x="6149653" y="1144627"/>
                  </a:cubicBezTo>
                  <a:cubicBezTo>
                    <a:pt x="6157456" y="1153405"/>
                    <a:pt x="6164934" y="1162508"/>
                    <a:pt x="6172575" y="1171449"/>
                  </a:cubicBezTo>
                  <a:cubicBezTo>
                    <a:pt x="6174526" y="1173075"/>
                    <a:pt x="6176313" y="1175025"/>
                    <a:pt x="6177776" y="1177139"/>
                  </a:cubicBezTo>
                  <a:cubicBezTo>
                    <a:pt x="6180052" y="1180227"/>
                    <a:pt x="6182003" y="1183316"/>
                    <a:pt x="6183303" y="1187055"/>
                  </a:cubicBezTo>
                  <a:cubicBezTo>
                    <a:pt x="6188017" y="1199409"/>
                    <a:pt x="6182654" y="1214040"/>
                    <a:pt x="6172087" y="1221355"/>
                  </a:cubicBezTo>
                  <a:cubicBezTo>
                    <a:pt x="6170136" y="1222818"/>
                    <a:pt x="6167860" y="1223793"/>
                    <a:pt x="6165584" y="1224606"/>
                  </a:cubicBezTo>
                  <a:cubicBezTo>
                    <a:pt x="6166235" y="1226069"/>
                    <a:pt x="6166885" y="1227695"/>
                    <a:pt x="6167373" y="1229320"/>
                  </a:cubicBezTo>
                  <a:cubicBezTo>
                    <a:pt x="6171111" y="1241675"/>
                    <a:pt x="6168348" y="1254842"/>
                    <a:pt x="6158757" y="1263784"/>
                  </a:cubicBezTo>
                  <a:cubicBezTo>
                    <a:pt x="6152255" y="1269798"/>
                    <a:pt x="6144127" y="1272399"/>
                    <a:pt x="6135836" y="1272399"/>
                  </a:cubicBezTo>
                  <a:cubicBezTo>
                    <a:pt x="6131772" y="1272399"/>
                    <a:pt x="6127708" y="1271749"/>
                    <a:pt x="6123807" y="1270773"/>
                  </a:cubicBezTo>
                  <a:lnTo>
                    <a:pt x="6123807" y="1270773"/>
                  </a:lnTo>
                  <a:close/>
                  <a:moveTo>
                    <a:pt x="5969699" y="1046928"/>
                  </a:moveTo>
                  <a:cubicBezTo>
                    <a:pt x="5977177" y="1055544"/>
                    <a:pt x="5984817" y="1063997"/>
                    <a:pt x="5992458" y="1072288"/>
                  </a:cubicBezTo>
                  <a:cubicBezTo>
                    <a:pt x="5993921" y="1071637"/>
                    <a:pt x="5995221" y="1071150"/>
                    <a:pt x="5996685" y="1070662"/>
                  </a:cubicBezTo>
                  <a:cubicBezTo>
                    <a:pt x="5997009" y="1070987"/>
                    <a:pt x="5997335" y="1071312"/>
                    <a:pt x="5997823" y="1071637"/>
                  </a:cubicBezTo>
                  <a:lnTo>
                    <a:pt x="5996685" y="1070662"/>
                  </a:lnTo>
                  <a:lnTo>
                    <a:pt x="5996685" y="1070662"/>
                  </a:lnTo>
                  <a:lnTo>
                    <a:pt x="5996197" y="1070174"/>
                  </a:lnTo>
                  <a:lnTo>
                    <a:pt x="5996197" y="1070174"/>
                  </a:lnTo>
                  <a:cubicBezTo>
                    <a:pt x="5985955" y="1060258"/>
                    <a:pt x="5975390" y="1050667"/>
                    <a:pt x="5964660" y="1041076"/>
                  </a:cubicBezTo>
                  <a:cubicBezTo>
                    <a:pt x="5966286" y="1043027"/>
                    <a:pt x="5967911" y="1044815"/>
                    <a:pt x="5969537" y="1046766"/>
                  </a:cubicBezTo>
                  <a:lnTo>
                    <a:pt x="5969537" y="1046766"/>
                  </a:lnTo>
                  <a:close/>
                  <a:moveTo>
                    <a:pt x="6567270" y="353447"/>
                  </a:moveTo>
                  <a:cubicBezTo>
                    <a:pt x="6544024" y="335891"/>
                    <a:pt x="6522403" y="316384"/>
                    <a:pt x="6502083" y="295576"/>
                  </a:cubicBezTo>
                  <a:cubicBezTo>
                    <a:pt x="6481113" y="274280"/>
                    <a:pt x="6460793" y="252497"/>
                    <a:pt x="6443074" y="228439"/>
                  </a:cubicBezTo>
                  <a:cubicBezTo>
                    <a:pt x="6435109" y="217547"/>
                    <a:pt x="6427793" y="206493"/>
                    <a:pt x="6421616" y="194301"/>
                  </a:cubicBezTo>
                  <a:cubicBezTo>
                    <a:pt x="6414139" y="179345"/>
                    <a:pt x="6409099" y="160488"/>
                    <a:pt x="6416739" y="144720"/>
                  </a:cubicBezTo>
                  <a:cubicBezTo>
                    <a:pt x="6420153" y="137730"/>
                    <a:pt x="6426655" y="131390"/>
                    <a:pt x="6433483" y="127976"/>
                  </a:cubicBezTo>
                  <a:cubicBezTo>
                    <a:pt x="6439824" y="124725"/>
                    <a:pt x="6447138" y="123912"/>
                    <a:pt x="6454291" y="124400"/>
                  </a:cubicBezTo>
                  <a:cubicBezTo>
                    <a:pt x="6469247" y="125538"/>
                    <a:pt x="6482414" y="134967"/>
                    <a:pt x="6493955" y="143745"/>
                  </a:cubicBezTo>
                  <a:cubicBezTo>
                    <a:pt x="6506473" y="153498"/>
                    <a:pt x="6518665" y="163740"/>
                    <a:pt x="6530531" y="174144"/>
                  </a:cubicBezTo>
                  <a:cubicBezTo>
                    <a:pt x="6528581" y="165365"/>
                    <a:pt x="6526793" y="156750"/>
                    <a:pt x="6525329" y="147971"/>
                  </a:cubicBezTo>
                  <a:cubicBezTo>
                    <a:pt x="6522729" y="132853"/>
                    <a:pt x="6519966" y="117573"/>
                    <a:pt x="6518827" y="102129"/>
                  </a:cubicBezTo>
                  <a:cubicBezTo>
                    <a:pt x="6518177" y="93189"/>
                    <a:pt x="6517364" y="84248"/>
                    <a:pt x="6517201" y="75144"/>
                  </a:cubicBezTo>
                  <a:cubicBezTo>
                    <a:pt x="6517040" y="66691"/>
                    <a:pt x="6517201" y="58238"/>
                    <a:pt x="6518339" y="49785"/>
                  </a:cubicBezTo>
                  <a:cubicBezTo>
                    <a:pt x="6519315" y="41495"/>
                    <a:pt x="6520778" y="32716"/>
                    <a:pt x="6525005" y="25239"/>
                  </a:cubicBezTo>
                  <a:cubicBezTo>
                    <a:pt x="6528906" y="18411"/>
                    <a:pt x="6533457" y="14184"/>
                    <a:pt x="6540447" y="10608"/>
                  </a:cubicBezTo>
                  <a:cubicBezTo>
                    <a:pt x="6547438" y="7032"/>
                    <a:pt x="6555891" y="6382"/>
                    <a:pt x="6563369" y="8983"/>
                  </a:cubicBezTo>
                  <a:cubicBezTo>
                    <a:pt x="6578000" y="13859"/>
                    <a:pt x="6586615" y="27027"/>
                    <a:pt x="6591979" y="40844"/>
                  </a:cubicBezTo>
                  <a:cubicBezTo>
                    <a:pt x="6599457" y="60189"/>
                    <a:pt x="6604984" y="80184"/>
                    <a:pt x="6610836" y="100016"/>
                  </a:cubicBezTo>
                  <a:cubicBezTo>
                    <a:pt x="6616526" y="119198"/>
                    <a:pt x="6622053" y="138380"/>
                    <a:pt x="6627417" y="157562"/>
                  </a:cubicBezTo>
                  <a:cubicBezTo>
                    <a:pt x="6628880" y="163089"/>
                    <a:pt x="6630506" y="168454"/>
                    <a:pt x="6631969" y="173981"/>
                  </a:cubicBezTo>
                  <a:cubicBezTo>
                    <a:pt x="6635708" y="164552"/>
                    <a:pt x="6639447" y="155287"/>
                    <a:pt x="6643348" y="145858"/>
                  </a:cubicBezTo>
                  <a:lnTo>
                    <a:pt x="6643348" y="145858"/>
                  </a:lnTo>
                  <a:cubicBezTo>
                    <a:pt x="6643836" y="144883"/>
                    <a:pt x="6644161" y="143907"/>
                    <a:pt x="6644649" y="142769"/>
                  </a:cubicBezTo>
                  <a:lnTo>
                    <a:pt x="6644649" y="143257"/>
                  </a:lnTo>
                  <a:cubicBezTo>
                    <a:pt x="6653264" y="121799"/>
                    <a:pt x="6662530" y="100504"/>
                    <a:pt x="6671959" y="79371"/>
                  </a:cubicBezTo>
                  <a:cubicBezTo>
                    <a:pt x="6676998" y="67992"/>
                    <a:pt x="6682037" y="56775"/>
                    <a:pt x="6687402" y="45721"/>
                  </a:cubicBezTo>
                  <a:cubicBezTo>
                    <a:pt x="6690328" y="39869"/>
                    <a:pt x="6693417" y="34017"/>
                    <a:pt x="6696505" y="28165"/>
                  </a:cubicBezTo>
                  <a:cubicBezTo>
                    <a:pt x="6702683" y="16785"/>
                    <a:pt x="6709998" y="5244"/>
                    <a:pt x="6723166" y="1505"/>
                  </a:cubicBezTo>
                  <a:cubicBezTo>
                    <a:pt x="6730805" y="-608"/>
                    <a:pt x="6738283" y="-771"/>
                    <a:pt x="6745599" y="2805"/>
                  </a:cubicBezTo>
                  <a:cubicBezTo>
                    <a:pt x="6752589" y="6219"/>
                    <a:pt x="6758115" y="12396"/>
                    <a:pt x="6760554" y="19712"/>
                  </a:cubicBezTo>
                  <a:cubicBezTo>
                    <a:pt x="6761855" y="23450"/>
                    <a:pt x="6763155" y="27027"/>
                    <a:pt x="6763317" y="30928"/>
                  </a:cubicBezTo>
                  <a:cubicBezTo>
                    <a:pt x="6763317" y="34992"/>
                    <a:pt x="6763317" y="38894"/>
                    <a:pt x="6763155" y="42795"/>
                  </a:cubicBezTo>
                  <a:cubicBezTo>
                    <a:pt x="6762667" y="48972"/>
                    <a:pt x="6761692" y="55312"/>
                    <a:pt x="6760717" y="61489"/>
                  </a:cubicBezTo>
                  <a:cubicBezTo>
                    <a:pt x="6759416" y="69292"/>
                    <a:pt x="6758115" y="77095"/>
                    <a:pt x="6756490" y="84898"/>
                  </a:cubicBezTo>
                  <a:cubicBezTo>
                    <a:pt x="6753564" y="99854"/>
                    <a:pt x="6750638" y="114647"/>
                    <a:pt x="6747387" y="129440"/>
                  </a:cubicBezTo>
                  <a:cubicBezTo>
                    <a:pt x="6741535" y="157237"/>
                    <a:pt x="6735032" y="184872"/>
                    <a:pt x="6728205" y="212345"/>
                  </a:cubicBezTo>
                  <a:cubicBezTo>
                    <a:pt x="6721539" y="239168"/>
                    <a:pt x="6714549" y="265827"/>
                    <a:pt x="6706259" y="292000"/>
                  </a:cubicBezTo>
                  <a:cubicBezTo>
                    <a:pt x="6702357" y="304354"/>
                    <a:pt x="6698456" y="316709"/>
                    <a:pt x="6693417" y="328576"/>
                  </a:cubicBezTo>
                  <a:cubicBezTo>
                    <a:pt x="6691629" y="332802"/>
                    <a:pt x="6689515" y="336866"/>
                    <a:pt x="6687239" y="340768"/>
                  </a:cubicBezTo>
                  <a:cubicBezTo>
                    <a:pt x="6680899" y="351659"/>
                    <a:pt x="6668545" y="359462"/>
                    <a:pt x="6655540" y="358649"/>
                  </a:cubicBezTo>
                  <a:cubicBezTo>
                    <a:pt x="6644811" y="357999"/>
                    <a:pt x="6635220" y="352797"/>
                    <a:pt x="6626442" y="346782"/>
                  </a:cubicBezTo>
                  <a:cubicBezTo>
                    <a:pt x="6625791" y="347270"/>
                    <a:pt x="6624979" y="347595"/>
                    <a:pt x="6624329" y="348083"/>
                  </a:cubicBezTo>
                  <a:cubicBezTo>
                    <a:pt x="6619127" y="350846"/>
                    <a:pt x="6613762" y="351822"/>
                    <a:pt x="6608398" y="351334"/>
                  </a:cubicBezTo>
                  <a:cubicBezTo>
                    <a:pt x="6603196" y="356861"/>
                    <a:pt x="6596043" y="360437"/>
                    <a:pt x="6588403" y="360925"/>
                  </a:cubicBezTo>
                  <a:cubicBezTo>
                    <a:pt x="6587753" y="360925"/>
                    <a:pt x="6587103" y="360925"/>
                    <a:pt x="6586452" y="360925"/>
                  </a:cubicBezTo>
                  <a:cubicBezTo>
                    <a:pt x="6579137" y="360925"/>
                    <a:pt x="6572798" y="358161"/>
                    <a:pt x="6566945" y="353772"/>
                  </a:cubicBezTo>
                  <a:lnTo>
                    <a:pt x="6566945" y="353772"/>
                  </a:lnTo>
                  <a:close/>
                  <a:moveTo>
                    <a:pt x="6890602" y="1384403"/>
                  </a:moveTo>
                  <a:lnTo>
                    <a:pt x="6890114" y="1383102"/>
                  </a:lnTo>
                  <a:cubicBezTo>
                    <a:pt x="6890114" y="1383102"/>
                    <a:pt x="6888814" y="1382940"/>
                    <a:pt x="6888001" y="1382777"/>
                  </a:cubicBezTo>
                  <a:cubicBezTo>
                    <a:pt x="6875809" y="1380501"/>
                    <a:pt x="6868819" y="1371073"/>
                    <a:pt x="6862641" y="1361320"/>
                  </a:cubicBezTo>
                  <a:cubicBezTo>
                    <a:pt x="6858577" y="1354817"/>
                    <a:pt x="6854676" y="1348314"/>
                    <a:pt x="6850612" y="1341649"/>
                  </a:cubicBezTo>
                  <a:cubicBezTo>
                    <a:pt x="6843622" y="1330108"/>
                    <a:pt x="6836632" y="1318566"/>
                    <a:pt x="6829805" y="1306862"/>
                  </a:cubicBezTo>
                  <a:cubicBezTo>
                    <a:pt x="6813873" y="1280202"/>
                    <a:pt x="6798268" y="1253379"/>
                    <a:pt x="6782825" y="1226394"/>
                  </a:cubicBezTo>
                  <a:cubicBezTo>
                    <a:pt x="6754214" y="1176326"/>
                    <a:pt x="6726579" y="1125120"/>
                    <a:pt x="6704959" y="1071637"/>
                  </a:cubicBezTo>
                  <a:cubicBezTo>
                    <a:pt x="6693904" y="1044327"/>
                    <a:pt x="6683338" y="1016692"/>
                    <a:pt x="6673259" y="988894"/>
                  </a:cubicBezTo>
                  <a:cubicBezTo>
                    <a:pt x="6668057" y="974752"/>
                    <a:pt x="6663018" y="960609"/>
                    <a:pt x="6658303" y="946304"/>
                  </a:cubicBezTo>
                  <a:cubicBezTo>
                    <a:pt x="6656353" y="940451"/>
                    <a:pt x="6654565" y="934437"/>
                    <a:pt x="6652939" y="928422"/>
                  </a:cubicBezTo>
                  <a:cubicBezTo>
                    <a:pt x="6650501" y="920294"/>
                    <a:pt x="6648387" y="911516"/>
                    <a:pt x="6648063" y="903063"/>
                  </a:cubicBezTo>
                  <a:cubicBezTo>
                    <a:pt x="6647575" y="893797"/>
                    <a:pt x="6647575" y="883880"/>
                    <a:pt x="6651801" y="875427"/>
                  </a:cubicBezTo>
                  <a:cubicBezTo>
                    <a:pt x="6654890" y="869088"/>
                    <a:pt x="6658954" y="863398"/>
                    <a:pt x="6664806" y="859334"/>
                  </a:cubicBezTo>
                  <a:cubicBezTo>
                    <a:pt x="6670983" y="855107"/>
                    <a:pt x="6678949" y="853157"/>
                    <a:pt x="6686264" y="853319"/>
                  </a:cubicBezTo>
                  <a:cubicBezTo>
                    <a:pt x="6704959" y="853969"/>
                    <a:pt x="6719102" y="867624"/>
                    <a:pt x="6730643" y="880954"/>
                  </a:cubicBezTo>
                  <a:cubicBezTo>
                    <a:pt x="6748199" y="901274"/>
                    <a:pt x="6760554" y="925496"/>
                    <a:pt x="6773233" y="948904"/>
                  </a:cubicBezTo>
                  <a:cubicBezTo>
                    <a:pt x="6787539" y="975402"/>
                    <a:pt x="6800056" y="1002712"/>
                    <a:pt x="6812574" y="1030022"/>
                  </a:cubicBezTo>
                  <a:cubicBezTo>
                    <a:pt x="6824603" y="1056357"/>
                    <a:pt x="6835819" y="1083016"/>
                    <a:pt x="6847199" y="1109514"/>
                  </a:cubicBezTo>
                  <a:cubicBezTo>
                    <a:pt x="6846873" y="1108701"/>
                    <a:pt x="6846385" y="1107726"/>
                    <a:pt x="6846061" y="1106913"/>
                  </a:cubicBezTo>
                  <a:cubicBezTo>
                    <a:pt x="6847523" y="1110327"/>
                    <a:pt x="6848987" y="1113903"/>
                    <a:pt x="6850449" y="1117317"/>
                  </a:cubicBezTo>
                  <a:lnTo>
                    <a:pt x="6850125" y="1116666"/>
                  </a:lnTo>
                  <a:cubicBezTo>
                    <a:pt x="6860041" y="1140075"/>
                    <a:pt x="6869794" y="1163646"/>
                    <a:pt x="6879385" y="1187380"/>
                  </a:cubicBezTo>
                  <a:cubicBezTo>
                    <a:pt x="6878410" y="1160558"/>
                    <a:pt x="6877272" y="1133573"/>
                    <a:pt x="6877272" y="1106750"/>
                  </a:cubicBezTo>
                  <a:cubicBezTo>
                    <a:pt x="6877272" y="1085617"/>
                    <a:pt x="6877435" y="1064485"/>
                    <a:pt x="6877922" y="1043189"/>
                  </a:cubicBezTo>
                  <a:cubicBezTo>
                    <a:pt x="6878410" y="1024820"/>
                    <a:pt x="6879548" y="1006451"/>
                    <a:pt x="6880523" y="988244"/>
                  </a:cubicBezTo>
                  <a:cubicBezTo>
                    <a:pt x="6881662" y="969712"/>
                    <a:pt x="6883124" y="951180"/>
                    <a:pt x="6884750" y="932811"/>
                  </a:cubicBezTo>
                  <a:cubicBezTo>
                    <a:pt x="6885563" y="924195"/>
                    <a:pt x="6886375" y="915742"/>
                    <a:pt x="6887513" y="907127"/>
                  </a:cubicBezTo>
                  <a:cubicBezTo>
                    <a:pt x="6888326" y="900299"/>
                    <a:pt x="6889301" y="893309"/>
                    <a:pt x="6890928" y="886644"/>
                  </a:cubicBezTo>
                  <a:lnTo>
                    <a:pt x="6890928" y="1384078"/>
                  </a:lnTo>
                  <a:lnTo>
                    <a:pt x="6890928" y="1384078"/>
                  </a:lnTo>
                  <a:close/>
                  <a:moveTo>
                    <a:pt x="5754795" y="2235405"/>
                  </a:moveTo>
                  <a:lnTo>
                    <a:pt x="5754307" y="2233454"/>
                  </a:lnTo>
                  <a:cubicBezTo>
                    <a:pt x="5739515" y="2175257"/>
                    <a:pt x="5725209" y="2117061"/>
                    <a:pt x="5713830" y="2058214"/>
                  </a:cubicBezTo>
                  <a:cubicBezTo>
                    <a:pt x="5710091" y="2039194"/>
                    <a:pt x="5706840" y="2020175"/>
                    <a:pt x="5704077" y="2000993"/>
                  </a:cubicBezTo>
                  <a:cubicBezTo>
                    <a:pt x="5702451" y="1989939"/>
                    <a:pt x="5700500" y="1978722"/>
                    <a:pt x="5699362" y="1967505"/>
                  </a:cubicBezTo>
                  <a:cubicBezTo>
                    <a:pt x="5698062" y="1955151"/>
                    <a:pt x="5696761" y="1942959"/>
                    <a:pt x="5695461" y="1930604"/>
                  </a:cubicBezTo>
                  <a:cubicBezTo>
                    <a:pt x="5692860" y="1905570"/>
                    <a:pt x="5693998" y="1879886"/>
                    <a:pt x="5697737" y="1855176"/>
                  </a:cubicBezTo>
                  <a:cubicBezTo>
                    <a:pt x="5701475" y="1831280"/>
                    <a:pt x="5709929" y="1807872"/>
                    <a:pt x="5725372" y="1789177"/>
                  </a:cubicBezTo>
                  <a:cubicBezTo>
                    <a:pt x="5728461" y="1785438"/>
                    <a:pt x="5732525" y="1782512"/>
                    <a:pt x="5736426" y="1779749"/>
                  </a:cubicBezTo>
                  <a:cubicBezTo>
                    <a:pt x="5741303" y="1776335"/>
                    <a:pt x="5748618" y="1773409"/>
                    <a:pt x="5754633" y="1773246"/>
                  </a:cubicBezTo>
                  <a:cubicBezTo>
                    <a:pt x="5759509" y="1773246"/>
                    <a:pt x="5764062" y="1773246"/>
                    <a:pt x="5768775" y="1774709"/>
                  </a:cubicBezTo>
                  <a:cubicBezTo>
                    <a:pt x="5774627" y="1776497"/>
                    <a:pt x="5779017" y="1779261"/>
                    <a:pt x="5783731" y="1783000"/>
                  </a:cubicBezTo>
                  <a:cubicBezTo>
                    <a:pt x="5787470" y="1786088"/>
                    <a:pt x="5790396" y="1790478"/>
                    <a:pt x="5792997" y="1794704"/>
                  </a:cubicBezTo>
                  <a:cubicBezTo>
                    <a:pt x="5796735" y="1801044"/>
                    <a:pt x="5799337" y="1807872"/>
                    <a:pt x="5801613" y="1814862"/>
                  </a:cubicBezTo>
                  <a:cubicBezTo>
                    <a:pt x="5803075" y="1819251"/>
                    <a:pt x="5804213" y="1823640"/>
                    <a:pt x="5805351" y="1828029"/>
                  </a:cubicBezTo>
                  <a:lnTo>
                    <a:pt x="5805026" y="1826728"/>
                  </a:lnTo>
                  <a:lnTo>
                    <a:pt x="5805840" y="1829817"/>
                  </a:lnTo>
                  <a:lnTo>
                    <a:pt x="5805840" y="1830630"/>
                  </a:lnTo>
                  <a:lnTo>
                    <a:pt x="5806001" y="1830630"/>
                  </a:lnTo>
                  <a:cubicBezTo>
                    <a:pt x="5813479" y="1857777"/>
                    <a:pt x="5819982" y="1885250"/>
                    <a:pt x="5826160" y="1912885"/>
                  </a:cubicBezTo>
                  <a:cubicBezTo>
                    <a:pt x="5832174" y="1940033"/>
                    <a:pt x="5838189" y="1967505"/>
                    <a:pt x="5843065" y="1994816"/>
                  </a:cubicBezTo>
                  <a:cubicBezTo>
                    <a:pt x="5850218" y="2035130"/>
                    <a:pt x="5856558" y="2075608"/>
                    <a:pt x="5862410" y="2116086"/>
                  </a:cubicBezTo>
                  <a:cubicBezTo>
                    <a:pt x="5863873" y="2111859"/>
                    <a:pt x="5865336" y="2107632"/>
                    <a:pt x="5866961" y="2103406"/>
                  </a:cubicBezTo>
                  <a:cubicBezTo>
                    <a:pt x="5876715" y="2075933"/>
                    <a:pt x="5886143" y="2047973"/>
                    <a:pt x="5898335" y="2021313"/>
                  </a:cubicBezTo>
                  <a:cubicBezTo>
                    <a:pt x="5901587" y="2014323"/>
                    <a:pt x="5904838" y="2006682"/>
                    <a:pt x="5909227" y="2000343"/>
                  </a:cubicBezTo>
                  <a:cubicBezTo>
                    <a:pt x="5913129" y="1994490"/>
                    <a:pt x="5917193" y="1989614"/>
                    <a:pt x="5923045" y="1985550"/>
                  </a:cubicBezTo>
                  <a:cubicBezTo>
                    <a:pt x="5930360" y="1980673"/>
                    <a:pt x="5939138" y="1979372"/>
                    <a:pt x="5947591" y="1980998"/>
                  </a:cubicBezTo>
                  <a:cubicBezTo>
                    <a:pt x="5954256" y="1982298"/>
                    <a:pt x="5961084" y="1986200"/>
                    <a:pt x="5965635" y="1991240"/>
                  </a:cubicBezTo>
                  <a:cubicBezTo>
                    <a:pt x="5971163" y="1997254"/>
                    <a:pt x="5973601" y="2004894"/>
                    <a:pt x="5975390" y="2012697"/>
                  </a:cubicBezTo>
                  <a:cubicBezTo>
                    <a:pt x="5977503" y="2021963"/>
                    <a:pt x="5977503" y="2031880"/>
                    <a:pt x="5977503" y="2041308"/>
                  </a:cubicBezTo>
                  <a:cubicBezTo>
                    <a:pt x="5977503" y="2048298"/>
                    <a:pt x="5977503" y="2055125"/>
                    <a:pt x="5977015" y="2061953"/>
                  </a:cubicBezTo>
                  <a:cubicBezTo>
                    <a:pt x="5976039" y="2077559"/>
                    <a:pt x="5975064" y="2093002"/>
                    <a:pt x="5973601" y="2108445"/>
                  </a:cubicBezTo>
                  <a:cubicBezTo>
                    <a:pt x="5972138" y="2123888"/>
                    <a:pt x="5970512" y="2139169"/>
                    <a:pt x="5968724" y="2154449"/>
                  </a:cubicBezTo>
                  <a:cubicBezTo>
                    <a:pt x="5965635" y="2181434"/>
                    <a:pt x="5962059" y="2208419"/>
                    <a:pt x="5958158" y="2235405"/>
                  </a:cubicBezTo>
                  <a:lnTo>
                    <a:pt x="5891833" y="2235405"/>
                  </a:lnTo>
                  <a:cubicBezTo>
                    <a:pt x="5893459" y="2225326"/>
                    <a:pt x="5895085" y="2215085"/>
                    <a:pt x="5896710" y="2205006"/>
                  </a:cubicBezTo>
                  <a:cubicBezTo>
                    <a:pt x="5894271" y="2213459"/>
                    <a:pt x="5891833" y="2221912"/>
                    <a:pt x="5889557" y="2230365"/>
                  </a:cubicBezTo>
                  <a:lnTo>
                    <a:pt x="5888257" y="2235405"/>
                  </a:lnTo>
                  <a:lnTo>
                    <a:pt x="5753983" y="2235405"/>
                  </a:lnTo>
                  <a:close/>
                  <a:moveTo>
                    <a:pt x="3197727" y="2235405"/>
                  </a:moveTo>
                  <a:cubicBezTo>
                    <a:pt x="3184884" y="2211671"/>
                    <a:pt x="3172367" y="2187775"/>
                    <a:pt x="3160175" y="2163715"/>
                  </a:cubicBezTo>
                  <a:cubicBezTo>
                    <a:pt x="3146683" y="2137544"/>
                    <a:pt x="3134165" y="2110883"/>
                    <a:pt x="3122299" y="2084061"/>
                  </a:cubicBezTo>
                  <a:cubicBezTo>
                    <a:pt x="3116771" y="2071706"/>
                    <a:pt x="3111569" y="2059352"/>
                    <a:pt x="3106693" y="2046835"/>
                  </a:cubicBezTo>
                  <a:cubicBezTo>
                    <a:pt x="3097752" y="2024076"/>
                    <a:pt x="3088160" y="2001480"/>
                    <a:pt x="3081983" y="1977747"/>
                  </a:cubicBezTo>
                  <a:cubicBezTo>
                    <a:pt x="3078245" y="1963116"/>
                    <a:pt x="3075644" y="1946210"/>
                    <a:pt x="3082471" y="1932067"/>
                  </a:cubicBezTo>
                  <a:cubicBezTo>
                    <a:pt x="3085723" y="1925240"/>
                    <a:pt x="3090762" y="1919225"/>
                    <a:pt x="3097589" y="1915811"/>
                  </a:cubicBezTo>
                  <a:cubicBezTo>
                    <a:pt x="3104905" y="1912235"/>
                    <a:pt x="3113033" y="1910284"/>
                    <a:pt x="3121161" y="1911910"/>
                  </a:cubicBezTo>
                  <a:cubicBezTo>
                    <a:pt x="3145545" y="1916787"/>
                    <a:pt x="3157411" y="1941333"/>
                    <a:pt x="3168628" y="1961003"/>
                  </a:cubicBezTo>
                  <a:cubicBezTo>
                    <a:pt x="3182283" y="1985062"/>
                    <a:pt x="3193987" y="2010259"/>
                    <a:pt x="3206016" y="2034968"/>
                  </a:cubicBezTo>
                  <a:cubicBezTo>
                    <a:pt x="3211544" y="2046347"/>
                    <a:pt x="3216909" y="2057726"/>
                    <a:pt x="3222272" y="2069268"/>
                  </a:cubicBezTo>
                  <a:lnTo>
                    <a:pt x="3222272" y="2069268"/>
                  </a:lnTo>
                  <a:lnTo>
                    <a:pt x="3222272" y="2069268"/>
                  </a:lnTo>
                  <a:cubicBezTo>
                    <a:pt x="3218534" y="2040008"/>
                    <a:pt x="3216421" y="2010584"/>
                    <a:pt x="3214307" y="1981160"/>
                  </a:cubicBezTo>
                  <a:cubicBezTo>
                    <a:pt x="3212194" y="1952712"/>
                    <a:pt x="3211544" y="1924102"/>
                    <a:pt x="3211869" y="1895491"/>
                  </a:cubicBezTo>
                  <a:cubicBezTo>
                    <a:pt x="3211869" y="1880211"/>
                    <a:pt x="3212357" y="1864930"/>
                    <a:pt x="3213169" y="1849649"/>
                  </a:cubicBezTo>
                  <a:cubicBezTo>
                    <a:pt x="3213657" y="1840872"/>
                    <a:pt x="3214144" y="1832093"/>
                    <a:pt x="3214958" y="1823315"/>
                  </a:cubicBezTo>
                  <a:cubicBezTo>
                    <a:pt x="3216746" y="1805433"/>
                    <a:pt x="3220322" y="1787714"/>
                    <a:pt x="3226825" y="1770970"/>
                  </a:cubicBezTo>
                  <a:cubicBezTo>
                    <a:pt x="3232189" y="1756990"/>
                    <a:pt x="3240642" y="1741222"/>
                    <a:pt x="3255760" y="1736020"/>
                  </a:cubicBezTo>
                  <a:cubicBezTo>
                    <a:pt x="3262425" y="1733744"/>
                    <a:pt x="3270391" y="1733907"/>
                    <a:pt x="3277055" y="1736020"/>
                  </a:cubicBezTo>
                  <a:cubicBezTo>
                    <a:pt x="3285183" y="1738784"/>
                    <a:pt x="3291523" y="1744311"/>
                    <a:pt x="3295913" y="1751626"/>
                  </a:cubicBezTo>
                  <a:cubicBezTo>
                    <a:pt x="3299977" y="1758291"/>
                    <a:pt x="3301927" y="1765931"/>
                    <a:pt x="3303715" y="1773409"/>
                  </a:cubicBezTo>
                  <a:cubicBezTo>
                    <a:pt x="3305341" y="1780724"/>
                    <a:pt x="3306479" y="1788202"/>
                    <a:pt x="3307292" y="1795680"/>
                  </a:cubicBezTo>
                  <a:cubicBezTo>
                    <a:pt x="3308105" y="1803320"/>
                    <a:pt x="3309080" y="1810798"/>
                    <a:pt x="3309730" y="1818438"/>
                  </a:cubicBezTo>
                  <a:cubicBezTo>
                    <a:pt x="3312656" y="1848837"/>
                    <a:pt x="3315095" y="1879235"/>
                    <a:pt x="3317533" y="1909634"/>
                  </a:cubicBezTo>
                  <a:cubicBezTo>
                    <a:pt x="3319808" y="1937920"/>
                    <a:pt x="3322085" y="1966205"/>
                    <a:pt x="3323548" y="1994490"/>
                  </a:cubicBezTo>
                  <a:cubicBezTo>
                    <a:pt x="3325823" y="2039032"/>
                    <a:pt x="3327612" y="2083573"/>
                    <a:pt x="3329237" y="2128115"/>
                  </a:cubicBezTo>
                  <a:cubicBezTo>
                    <a:pt x="3330538" y="2137218"/>
                    <a:pt x="3331676" y="2146484"/>
                    <a:pt x="3332976" y="2155587"/>
                  </a:cubicBezTo>
                  <a:cubicBezTo>
                    <a:pt x="3336390" y="2182085"/>
                    <a:pt x="3339479" y="2208582"/>
                    <a:pt x="3341592" y="2235242"/>
                  </a:cubicBezTo>
                  <a:lnTo>
                    <a:pt x="3197888" y="2235242"/>
                  </a:lnTo>
                  <a:close/>
                  <a:moveTo>
                    <a:pt x="2010063" y="1906871"/>
                  </a:moveTo>
                  <a:cubicBezTo>
                    <a:pt x="1997546" y="1906058"/>
                    <a:pt x="1988117" y="1897930"/>
                    <a:pt x="1983566" y="1886713"/>
                  </a:cubicBezTo>
                  <a:cubicBezTo>
                    <a:pt x="1982590" y="1884437"/>
                    <a:pt x="1981778" y="1882161"/>
                    <a:pt x="1980802" y="1879886"/>
                  </a:cubicBezTo>
                  <a:cubicBezTo>
                    <a:pt x="1980315" y="1878748"/>
                    <a:pt x="1979664" y="1877448"/>
                    <a:pt x="1979177" y="1876309"/>
                  </a:cubicBezTo>
                  <a:cubicBezTo>
                    <a:pt x="1978689" y="1875984"/>
                    <a:pt x="1978201" y="1875822"/>
                    <a:pt x="1977714" y="1875496"/>
                  </a:cubicBezTo>
                  <a:cubicBezTo>
                    <a:pt x="1971861" y="1871758"/>
                    <a:pt x="1966497" y="1866718"/>
                    <a:pt x="1961620" y="1862004"/>
                  </a:cubicBezTo>
                  <a:cubicBezTo>
                    <a:pt x="1941463" y="1842497"/>
                    <a:pt x="1923093" y="1820876"/>
                    <a:pt x="1904887" y="1799581"/>
                  </a:cubicBezTo>
                  <a:cubicBezTo>
                    <a:pt x="1866360" y="1754552"/>
                    <a:pt x="1829459" y="1708060"/>
                    <a:pt x="1793533" y="1660755"/>
                  </a:cubicBezTo>
                  <a:cubicBezTo>
                    <a:pt x="1784430" y="1648888"/>
                    <a:pt x="1775814" y="1636533"/>
                    <a:pt x="1767198" y="1624341"/>
                  </a:cubicBezTo>
                  <a:cubicBezTo>
                    <a:pt x="1758258" y="1611824"/>
                    <a:pt x="1750455" y="1598169"/>
                    <a:pt x="1743465" y="1584352"/>
                  </a:cubicBezTo>
                  <a:cubicBezTo>
                    <a:pt x="1739075" y="1575573"/>
                    <a:pt x="1735662" y="1566145"/>
                    <a:pt x="1732573" y="1556879"/>
                  </a:cubicBezTo>
                  <a:cubicBezTo>
                    <a:pt x="1729322" y="1546638"/>
                    <a:pt x="1726721" y="1535909"/>
                    <a:pt x="1725746" y="1525017"/>
                  </a:cubicBezTo>
                  <a:cubicBezTo>
                    <a:pt x="1724283" y="1509899"/>
                    <a:pt x="1726233" y="1494944"/>
                    <a:pt x="1736312" y="1482914"/>
                  </a:cubicBezTo>
                  <a:cubicBezTo>
                    <a:pt x="1747203" y="1470234"/>
                    <a:pt x="1766060" y="1466821"/>
                    <a:pt x="1781504" y="1472023"/>
                  </a:cubicBezTo>
                  <a:cubicBezTo>
                    <a:pt x="1788656" y="1474461"/>
                    <a:pt x="1795159" y="1478525"/>
                    <a:pt x="1801499" y="1482589"/>
                  </a:cubicBezTo>
                  <a:cubicBezTo>
                    <a:pt x="1808489" y="1487141"/>
                    <a:pt x="1814503" y="1493155"/>
                    <a:pt x="1820193" y="1499170"/>
                  </a:cubicBezTo>
                  <a:cubicBezTo>
                    <a:pt x="1824907" y="1504209"/>
                    <a:pt x="1829621" y="1509411"/>
                    <a:pt x="1834011" y="1514776"/>
                  </a:cubicBezTo>
                  <a:cubicBezTo>
                    <a:pt x="1853193" y="1538022"/>
                    <a:pt x="1870749" y="1562081"/>
                    <a:pt x="1887330" y="1587115"/>
                  </a:cubicBezTo>
                  <a:cubicBezTo>
                    <a:pt x="1903424" y="1611336"/>
                    <a:pt x="1918379" y="1636371"/>
                    <a:pt x="1933335" y="1661242"/>
                  </a:cubicBezTo>
                  <a:cubicBezTo>
                    <a:pt x="1938699" y="1670346"/>
                    <a:pt x="1944064" y="1679449"/>
                    <a:pt x="1949428" y="1688715"/>
                  </a:cubicBezTo>
                  <a:cubicBezTo>
                    <a:pt x="1941300" y="1656528"/>
                    <a:pt x="1933985" y="1624179"/>
                    <a:pt x="1926832" y="1591829"/>
                  </a:cubicBezTo>
                  <a:cubicBezTo>
                    <a:pt x="1922118" y="1570209"/>
                    <a:pt x="1917241" y="1548426"/>
                    <a:pt x="1914153" y="1526480"/>
                  </a:cubicBezTo>
                  <a:cubicBezTo>
                    <a:pt x="1912202" y="1513150"/>
                    <a:pt x="1909601" y="1499820"/>
                    <a:pt x="1908463" y="1486328"/>
                  </a:cubicBezTo>
                  <a:cubicBezTo>
                    <a:pt x="1907325" y="1473486"/>
                    <a:pt x="1906025" y="1460806"/>
                    <a:pt x="1904724" y="1447964"/>
                  </a:cubicBezTo>
                  <a:cubicBezTo>
                    <a:pt x="1903586" y="1435772"/>
                    <a:pt x="1903424" y="1423417"/>
                    <a:pt x="1902773" y="1411225"/>
                  </a:cubicBezTo>
                  <a:cubicBezTo>
                    <a:pt x="1902123" y="1399846"/>
                    <a:pt x="1902611" y="1388304"/>
                    <a:pt x="1902448" y="1376762"/>
                  </a:cubicBezTo>
                  <a:cubicBezTo>
                    <a:pt x="1902448" y="1353029"/>
                    <a:pt x="1905374" y="1328970"/>
                    <a:pt x="1911552" y="1306211"/>
                  </a:cubicBezTo>
                  <a:cubicBezTo>
                    <a:pt x="1911227" y="1307512"/>
                    <a:pt x="1910901" y="1308650"/>
                    <a:pt x="1910576" y="1309950"/>
                  </a:cubicBezTo>
                  <a:cubicBezTo>
                    <a:pt x="1911227" y="1307349"/>
                    <a:pt x="1911877" y="1304748"/>
                    <a:pt x="1912690" y="1302147"/>
                  </a:cubicBezTo>
                  <a:cubicBezTo>
                    <a:pt x="1916916" y="1287354"/>
                    <a:pt x="1923256" y="1273374"/>
                    <a:pt x="1932684" y="1261182"/>
                  </a:cubicBezTo>
                  <a:cubicBezTo>
                    <a:pt x="1937236" y="1255330"/>
                    <a:pt x="1944551" y="1250778"/>
                    <a:pt x="1951704" y="1249315"/>
                  </a:cubicBezTo>
                  <a:cubicBezTo>
                    <a:pt x="1960320" y="1247528"/>
                    <a:pt x="1968610" y="1248015"/>
                    <a:pt x="1976413" y="1252404"/>
                  </a:cubicBezTo>
                  <a:cubicBezTo>
                    <a:pt x="1989093" y="1259394"/>
                    <a:pt x="1997871" y="1272887"/>
                    <a:pt x="2003073" y="1286054"/>
                  </a:cubicBezTo>
                  <a:cubicBezTo>
                    <a:pt x="2007462" y="1296945"/>
                    <a:pt x="2009900" y="1308325"/>
                    <a:pt x="2012339" y="1319866"/>
                  </a:cubicBezTo>
                  <a:cubicBezTo>
                    <a:pt x="2015102" y="1332709"/>
                    <a:pt x="2017216" y="1345876"/>
                    <a:pt x="2019491" y="1358881"/>
                  </a:cubicBezTo>
                  <a:cubicBezTo>
                    <a:pt x="2021930" y="1373186"/>
                    <a:pt x="2024368" y="1387329"/>
                    <a:pt x="2026644" y="1401634"/>
                  </a:cubicBezTo>
                  <a:cubicBezTo>
                    <a:pt x="2036073" y="1459993"/>
                    <a:pt x="2044038" y="1518352"/>
                    <a:pt x="2050053" y="1577199"/>
                  </a:cubicBezTo>
                  <a:cubicBezTo>
                    <a:pt x="2054279" y="1618489"/>
                    <a:pt x="2058181" y="1659779"/>
                    <a:pt x="2061432" y="1701232"/>
                  </a:cubicBezTo>
                  <a:lnTo>
                    <a:pt x="2062082" y="1709360"/>
                  </a:lnTo>
                  <a:cubicBezTo>
                    <a:pt x="2064521" y="1702533"/>
                    <a:pt x="2066796" y="1695705"/>
                    <a:pt x="2069072" y="1688878"/>
                  </a:cubicBezTo>
                  <a:cubicBezTo>
                    <a:pt x="2078338" y="1661893"/>
                    <a:pt x="2087442" y="1634908"/>
                    <a:pt x="2096870" y="1607923"/>
                  </a:cubicBezTo>
                  <a:cubicBezTo>
                    <a:pt x="2106461" y="1580288"/>
                    <a:pt x="2116377" y="1552815"/>
                    <a:pt x="2126619" y="1525342"/>
                  </a:cubicBezTo>
                  <a:cubicBezTo>
                    <a:pt x="2131495" y="1512337"/>
                    <a:pt x="2137347" y="1499983"/>
                    <a:pt x="2145150" y="1488441"/>
                  </a:cubicBezTo>
                  <a:cubicBezTo>
                    <a:pt x="2148889" y="1482914"/>
                    <a:pt x="2153441" y="1477224"/>
                    <a:pt x="2158805" y="1473323"/>
                  </a:cubicBezTo>
                  <a:cubicBezTo>
                    <a:pt x="2161731" y="1471372"/>
                    <a:pt x="2164495" y="1469584"/>
                    <a:pt x="2167909" y="1468446"/>
                  </a:cubicBezTo>
                  <a:cubicBezTo>
                    <a:pt x="2172786" y="1466658"/>
                    <a:pt x="2177662" y="1466821"/>
                    <a:pt x="2182864" y="1466984"/>
                  </a:cubicBezTo>
                  <a:cubicBezTo>
                    <a:pt x="2198145" y="1467471"/>
                    <a:pt x="2208711" y="1480638"/>
                    <a:pt x="2213100" y="1494131"/>
                  </a:cubicBezTo>
                  <a:cubicBezTo>
                    <a:pt x="2215376" y="1501283"/>
                    <a:pt x="2215864" y="1509086"/>
                    <a:pt x="2216027" y="1516401"/>
                  </a:cubicBezTo>
                  <a:cubicBezTo>
                    <a:pt x="2216352" y="1527618"/>
                    <a:pt x="2215051" y="1538510"/>
                    <a:pt x="2213588" y="1549564"/>
                  </a:cubicBezTo>
                  <a:cubicBezTo>
                    <a:pt x="2212288" y="1558342"/>
                    <a:pt x="2210499" y="1567120"/>
                    <a:pt x="2208874" y="1575736"/>
                  </a:cubicBezTo>
                  <a:cubicBezTo>
                    <a:pt x="2207573" y="1582076"/>
                    <a:pt x="2206435" y="1588578"/>
                    <a:pt x="2204972" y="1594918"/>
                  </a:cubicBezTo>
                  <a:cubicBezTo>
                    <a:pt x="2202046" y="1607435"/>
                    <a:pt x="2199283" y="1619952"/>
                    <a:pt x="2196032" y="1632307"/>
                  </a:cubicBezTo>
                  <a:cubicBezTo>
                    <a:pt x="2189204" y="1658479"/>
                    <a:pt x="2181889" y="1684488"/>
                    <a:pt x="2174249" y="1710336"/>
                  </a:cubicBezTo>
                  <a:cubicBezTo>
                    <a:pt x="2167259" y="1733744"/>
                    <a:pt x="2159131" y="1756990"/>
                    <a:pt x="2150840" y="1779912"/>
                  </a:cubicBezTo>
                  <a:cubicBezTo>
                    <a:pt x="2142549" y="1802995"/>
                    <a:pt x="2134259" y="1826078"/>
                    <a:pt x="2125318" y="1848837"/>
                  </a:cubicBezTo>
                  <a:cubicBezTo>
                    <a:pt x="2122392" y="1856152"/>
                    <a:pt x="2117840" y="1862167"/>
                    <a:pt x="2110688" y="1865743"/>
                  </a:cubicBezTo>
                  <a:cubicBezTo>
                    <a:pt x="2103698" y="1869320"/>
                    <a:pt x="2095407" y="1869969"/>
                    <a:pt x="2087929" y="1867368"/>
                  </a:cubicBezTo>
                  <a:cubicBezTo>
                    <a:pt x="2083865" y="1865905"/>
                    <a:pt x="2080126" y="1863630"/>
                    <a:pt x="2077038" y="1860704"/>
                  </a:cubicBezTo>
                  <a:cubicBezTo>
                    <a:pt x="2073136" y="1869320"/>
                    <a:pt x="2065659" y="1875822"/>
                    <a:pt x="2056067" y="1877772"/>
                  </a:cubicBezTo>
                  <a:lnTo>
                    <a:pt x="2055255" y="1877772"/>
                  </a:lnTo>
                  <a:cubicBezTo>
                    <a:pt x="2051353" y="1880536"/>
                    <a:pt x="2046802" y="1882324"/>
                    <a:pt x="2042087" y="1882974"/>
                  </a:cubicBezTo>
                  <a:cubicBezTo>
                    <a:pt x="2041437" y="1885413"/>
                    <a:pt x="2040624" y="1887688"/>
                    <a:pt x="2039649" y="1889964"/>
                  </a:cubicBezTo>
                  <a:cubicBezTo>
                    <a:pt x="2035422" y="1900531"/>
                    <a:pt x="2023393" y="1907033"/>
                    <a:pt x="2012339" y="1907033"/>
                  </a:cubicBezTo>
                  <a:cubicBezTo>
                    <a:pt x="2011689" y="1907033"/>
                    <a:pt x="2011201" y="1907033"/>
                    <a:pt x="2010551" y="1907033"/>
                  </a:cubicBezTo>
                  <a:lnTo>
                    <a:pt x="2010551" y="1907033"/>
                  </a:lnTo>
                  <a:close/>
                  <a:moveTo>
                    <a:pt x="1096963" y="1438210"/>
                  </a:moveTo>
                  <a:cubicBezTo>
                    <a:pt x="1096963" y="1438210"/>
                    <a:pt x="1095988" y="1437722"/>
                    <a:pt x="1095663" y="1437560"/>
                  </a:cubicBezTo>
                  <a:cubicBezTo>
                    <a:pt x="1093550" y="1437885"/>
                    <a:pt x="1091599" y="1437885"/>
                    <a:pt x="1089486" y="1437722"/>
                  </a:cubicBezTo>
                  <a:cubicBezTo>
                    <a:pt x="1082496" y="1437072"/>
                    <a:pt x="1075343" y="1434472"/>
                    <a:pt x="1070304" y="1429432"/>
                  </a:cubicBezTo>
                  <a:cubicBezTo>
                    <a:pt x="1067865" y="1426993"/>
                    <a:pt x="1065589" y="1424718"/>
                    <a:pt x="1063476" y="1422117"/>
                  </a:cubicBezTo>
                  <a:lnTo>
                    <a:pt x="1058274" y="1416102"/>
                  </a:lnTo>
                  <a:cubicBezTo>
                    <a:pt x="1059412" y="1419516"/>
                    <a:pt x="1059737" y="1423092"/>
                    <a:pt x="1059575" y="1426831"/>
                  </a:cubicBezTo>
                  <a:cubicBezTo>
                    <a:pt x="1058924" y="1437560"/>
                    <a:pt x="1052422" y="1446826"/>
                    <a:pt x="1043156" y="1451865"/>
                  </a:cubicBezTo>
                  <a:cubicBezTo>
                    <a:pt x="1037629" y="1454792"/>
                    <a:pt x="1031777" y="1455604"/>
                    <a:pt x="1025600" y="1455604"/>
                  </a:cubicBezTo>
                  <a:cubicBezTo>
                    <a:pt x="1023323" y="1455604"/>
                    <a:pt x="1021048" y="1455604"/>
                    <a:pt x="1018772" y="1455279"/>
                  </a:cubicBezTo>
                  <a:cubicBezTo>
                    <a:pt x="1010807" y="1454792"/>
                    <a:pt x="1002841" y="1453978"/>
                    <a:pt x="994713" y="1453166"/>
                  </a:cubicBezTo>
                  <a:cubicBezTo>
                    <a:pt x="978132" y="1451540"/>
                    <a:pt x="961551" y="1449264"/>
                    <a:pt x="944970" y="1447476"/>
                  </a:cubicBezTo>
                  <a:cubicBezTo>
                    <a:pt x="928226" y="1445688"/>
                    <a:pt x="914896" y="1431870"/>
                    <a:pt x="916034" y="1414476"/>
                  </a:cubicBezTo>
                  <a:cubicBezTo>
                    <a:pt x="917172" y="1397245"/>
                    <a:pt x="932128" y="1384890"/>
                    <a:pt x="949034" y="1385541"/>
                  </a:cubicBezTo>
                  <a:cubicBezTo>
                    <a:pt x="965615" y="1386191"/>
                    <a:pt x="982359" y="1386841"/>
                    <a:pt x="998939" y="1388629"/>
                  </a:cubicBezTo>
                  <a:cubicBezTo>
                    <a:pt x="1007881" y="1389605"/>
                    <a:pt x="1016821" y="1390743"/>
                    <a:pt x="1025600" y="1392368"/>
                  </a:cubicBezTo>
                  <a:cubicBezTo>
                    <a:pt x="1029664" y="1393018"/>
                    <a:pt x="1033728" y="1393994"/>
                    <a:pt x="1037629" y="1395294"/>
                  </a:cubicBezTo>
                  <a:cubicBezTo>
                    <a:pt x="1018284" y="1379688"/>
                    <a:pt x="999590" y="1363432"/>
                    <a:pt x="981058" y="1346851"/>
                  </a:cubicBezTo>
                  <a:cubicBezTo>
                    <a:pt x="970329" y="1337260"/>
                    <a:pt x="959925" y="1327182"/>
                    <a:pt x="949522" y="1317265"/>
                  </a:cubicBezTo>
                  <a:cubicBezTo>
                    <a:pt x="934403" y="1302798"/>
                    <a:pt x="918473" y="1288492"/>
                    <a:pt x="905793" y="1271912"/>
                  </a:cubicBezTo>
                  <a:cubicBezTo>
                    <a:pt x="896527" y="1259882"/>
                    <a:pt x="887424" y="1245414"/>
                    <a:pt x="890675" y="1229483"/>
                  </a:cubicBezTo>
                  <a:cubicBezTo>
                    <a:pt x="892138" y="1222330"/>
                    <a:pt x="895552" y="1215178"/>
                    <a:pt x="901079" y="1210301"/>
                  </a:cubicBezTo>
                  <a:cubicBezTo>
                    <a:pt x="908068" y="1203961"/>
                    <a:pt x="916034" y="1200710"/>
                    <a:pt x="925625" y="1200872"/>
                  </a:cubicBezTo>
                  <a:cubicBezTo>
                    <a:pt x="938955" y="1201035"/>
                    <a:pt x="950171" y="1209163"/>
                    <a:pt x="960088" y="1217291"/>
                  </a:cubicBezTo>
                  <a:cubicBezTo>
                    <a:pt x="966265" y="1222493"/>
                    <a:pt x="972280" y="1227695"/>
                    <a:pt x="977970" y="1233384"/>
                  </a:cubicBezTo>
                  <a:cubicBezTo>
                    <a:pt x="993250" y="1248828"/>
                    <a:pt x="1008043" y="1264921"/>
                    <a:pt x="1022511" y="1281177"/>
                  </a:cubicBezTo>
                  <a:cubicBezTo>
                    <a:pt x="1021048" y="1274675"/>
                    <a:pt x="1019585" y="1268010"/>
                    <a:pt x="1018284" y="1261507"/>
                  </a:cubicBezTo>
                  <a:cubicBezTo>
                    <a:pt x="1015358" y="1247040"/>
                    <a:pt x="1014058" y="1232247"/>
                    <a:pt x="1012920" y="1217454"/>
                  </a:cubicBezTo>
                  <a:cubicBezTo>
                    <a:pt x="1011782" y="1202661"/>
                    <a:pt x="1013732" y="1187380"/>
                    <a:pt x="1018772" y="1173400"/>
                  </a:cubicBezTo>
                  <a:cubicBezTo>
                    <a:pt x="1023811" y="1159745"/>
                    <a:pt x="1034866" y="1144789"/>
                    <a:pt x="1050796" y="1144464"/>
                  </a:cubicBezTo>
                  <a:cubicBezTo>
                    <a:pt x="1054535" y="1144464"/>
                    <a:pt x="1058112" y="1144139"/>
                    <a:pt x="1061851" y="1144952"/>
                  </a:cubicBezTo>
                  <a:cubicBezTo>
                    <a:pt x="1065752" y="1145765"/>
                    <a:pt x="1069003" y="1147228"/>
                    <a:pt x="1072417" y="1149178"/>
                  </a:cubicBezTo>
                  <a:cubicBezTo>
                    <a:pt x="1078432" y="1152755"/>
                    <a:pt x="1083634" y="1157306"/>
                    <a:pt x="1087698" y="1163159"/>
                  </a:cubicBezTo>
                  <a:cubicBezTo>
                    <a:pt x="1095500" y="1174376"/>
                    <a:pt x="1099727" y="1187055"/>
                    <a:pt x="1104279" y="1199897"/>
                  </a:cubicBezTo>
                  <a:cubicBezTo>
                    <a:pt x="1108667" y="1212902"/>
                    <a:pt x="1112569" y="1226232"/>
                    <a:pt x="1116633" y="1239400"/>
                  </a:cubicBezTo>
                  <a:cubicBezTo>
                    <a:pt x="1119072" y="1247202"/>
                    <a:pt x="1121347" y="1255168"/>
                    <a:pt x="1123786" y="1262970"/>
                  </a:cubicBezTo>
                  <a:cubicBezTo>
                    <a:pt x="1125737" y="1255980"/>
                    <a:pt x="1127525" y="1248990"/>
                    <a:pt x="1129475" y="1241838"/>
                  </a:cubicBezTo>
                  <a:lnTo>
                    <a:pt x="1128500" y="1245414"/>
                  </a:lnTo>
                  <a:cubicBezTo>
                    <a:pt x="1129801" y="1240700"/>
                    <a:pt x="1130939" y="1236148"/>
                    <a:pt x="1132239" y="1231596"/>
                  </a:cubicBezTo>
                  <a:lnTo>
                    <a:pt x="1132239" y="1231596"/>
                  </a:lnTo>
                  <a:cubicBezTo>
                    <a:pt x="1134677" y="1222818"/>
                    <a:pt x="1137115" y="1213715"/>
                    <a:pt x="1139554" y="1204774"/>
                  </a:cubicBezTo>
                  <a:cubicBezTo>
                    <a:pt x="1141017" y="1199572"/>
                    <a:pt x="1142480" y="1194533"/>
                    <a:pt x="1143943" y="1189331"/>
                  </a:cubicBezTo>
                  <a:cubicBezTo>
                    <a:pt x="1145406" y="1184616"/>
                    <a:pt x="1146869" y="1179740"/>
                    <a:pt x="1149307" y="1175351"/>
                  </a:cubicBezTo>
                  <a:cubicBezTo>
                    <a:pt x="1152071" y="1170149"/>
                    <a:pt x="1155648" y="1166410"/>
                    <a:pt x="1160524" y="1162996"/>
                  </a:cubicBezTo>
                  <a:cubicBezTo>
                    <a:pt x="1174505" y="1153242"/>
                    <a:pt x="1196613" y="1157794"/>
                    <a:pt x="1203765" y="1174050"/>
                  </a:cubicBezTo>
                  <a:cubicBezTo>
                    <a:pt x="1205228" y="1177301"/>
                    <a:pt x="1207017" y="1180552"/>
                    <a:pt x="1207504" y="1184129"/>
                  </a:cubicBezTo>
                  <a:cubicBezTo>
                    <a:pt x="1208155" y="1188843"/>
                    <a:pt x="1208642" y="1193557"/>
                    <a:pt x="1208805" y="1198434"/>
                  </a:cubicBezTo>
                  <a:cubicBezTo>
                    <a:pt x="1208805" y="1204611"/>
                    <a:pt x="1208805" y="1210952"/>
                    <a:pt x="1208480" y="1217128"/>
                  </a:cubicBezTo>
                  <a:cubicBezTo>
                    <a:pt x="1208155" y="1225744"/>
                    <a:pt x="1207829" y="1234360"/>
                    <a:pt x="1207342" y="1242976"/>
                  </a:cubicBezTo>
                  <a:cubicBezTo>
                    <a:pt x="1206529" y="1259069"/>
                    <a:pt x="1205066" y="1275325"/>
                    <a:pt x="1203765" y="1291418"/>
                  </a:cubicBezTo>
                  <a:cubicBezTo>
                    <a:pt x="1201002" y="1323930"/>
                    <a:pt x="1198238" y="1356442"/>
                    <a:pt x="1195312" y="1388954"/>
                  </a:cubicBezTo>
                  <a:cubicBezTo>
                    <a:pt x="1193849" y="1405048"/>
                    <a:pt x="1180194" y="1417728"/>
                    <a:pt x="1163613" y="1416752"/>
                  </a:cubicBezTo>
                  <a:cubicBezTo>
                    <a:pt x="1158736" y="1416427"/>
                    <a:pt x="1154185" y="1414964"/>
                    <a:pt x="1150283" y="1412363"/>
                  </a:cubicBezTo>
                  <a:cubicBezTo>
                    <a:pt x="1147682" y="1420166"/>
                    <a:pt x="1143781" y="1427481"/>
                    <a:pt x="1137603" y="1433171"/>
                  </a:cubicBezTo>
                  <a:cubicBezTo>
                    <a:pt x="1131914" y="1438210"/>
                    <a:pt x="1124599" y="1441949"/>
                    <a:pt x="1116958" y="1442437"/>
                  </a:cubicBezTo>
                  <a:cubicBezTo>
                    <a:pt x="1116146" y="1442437"/>
                    <a:pt x="1115495" y="1442437"/>
                    <a:pt x="1114683" y="1442437"/>
                  </a:cubicBezTo>
                  <a:cubicBezTo>
                    <a:pt x="1108505" y="1442437"/>
                    <a:pt x="1102816" y="1440811"/>
                    <a:pt x="1097289" y="1438210"/>
                  </a:cubicBezTo>
                  <a:lnTo>
                    <a:pt x="1097289" y="1438210"/>
                  </a:lnTo>
                  <a:close/>
                  <a:moveTo>
                    <a:pt x="105022" y="2235405"/>
                  </a:moveTo>
                  <a:lnTo>
                    <a:pt x="95756" y="2217848"/>
                  </a:lnTo>
                  <a:cubicBezTo>
                    <a:pt x="82427" y="2192488"/>
                    <a:pt x="69097" y="2167292"/>
                    <a:pt x="56579" y="2141445"/>
                  </a:cubicBezTo>
                  <a:cubicBezTo>
                    <a:pt x="42599" y="2112672"/>
                    <a:pt x="29757" y="2083411"/>
                    <a:pt x="18052" y="2053662"/>
                  </a:cubicBezTo>
                  <a:cubicBezTo>
                    <a:pt x="11062" y="2035781"/>
                    <a:pt x="4723" y="2017249"/>
                    <a:pt x="1472" y="1998229"/>
                  </a:cubicBezTo>
                  <a:cubicBezTo>
                    <a:pt x="171" y="1990426"/>
                    <a:pt x="-642" y="1982136"/>
                    <a:pt x="659" y="1974170"/>
                  </a:cubicBezTo>
                  <a:cubicBezTo>
                    <a:pt x="2122" y="1965392"/>
                    <a:pt x="4723" y="1957102"/>
                    <a:pt x="9112" y="1949461"/>
                  </a:cubicBezTo>
                  <a:cubicBezTo>
                    <a:pt x="16752" y="1935969"/>
                    <a:pt x="30407" y="1927353"/>
                    <a:pt x="46013" y="1928491"/>
                  </a:cubicBezTo>
                  <a:cubicBezTo>
                    <a:pt x="53328" y="1928979"/>
                    <a:pt x="59830" y="1931905"/>
                    <a:pt x="65845" y="1935806"/>
                  </a:cubicBezTo>
                  <a:cubicBezTo>
                    <a:pt x="72185" y="1939870"/>
                    <a:pt x="76899" y="1946210"/>
                    <a:pt x="81126" y="1952225"/>
                  </a:cubicBezTo>
                  <a:cubicBezTo>
                    <a:pt x="98195" y="1975796"/>
                    <a:pt x="112987" y="2000993"/>
                    <a:pt x="126968" y="2026515"/>
                  </a:cubicBezTo>
                  <a:cubicBezTo>
                    <a:pt x="154765" y="2077233"/>
                    <a:pt x="181426" y="2128765"/>
                    <a:pt x="209874" y="2179159"/>
                  </a:cubicBezTo>
                  <a:cubicBezTo>
                    <a:pt x="209386" y="2176720"/>
                    <a:pt x="208736" y="2174120"/>
                    <a:pt x="208248" y="2171681"/>
                  </a:cubicBezTo>
                  <a:cubicBezTo>
                    <a:pt x="202233" y="2144046"/>
                    <a:pt x="196056" y="2116410"/>
                    <a:pt x="192317" y="2088450"/>
                  </a:cubicBezTo>
                  <a:cubicBezTo>
                    <a:pt x="191179" y="2080322"/>
                    <a:pt x="190041" y="2072032"/>
                    <a:pt x="189066" y="2063904"/>
                  </a:cubicBezTo>
                  <a:cubicBezTo>
                    <a:pt x="187928" y="2055613"/>
                    <a:pt x="187603" y="2047160"/>
                    <a:pt x="186953" y="2038869"/>
                  </a:cubicBezTo>
                  <a:cubicBezTo>
                    <a:pt x="185814" y="2025052"/>
                    <a:pt x="185814" y="2011234"/>
                    <a:pt x="185652" y="1997416"/>
                  </a:cubicBezTo>
                  <a:cubicBezTo>
                    <a:pt x="185652" y="1989288"/>
                    <a:pt x="185977" y="1981160"/>
                    <a:pt x="186302" y="1973032"/>
                  </a:cubicBezTo>
                  <a:cubicBezTo>
                    <a:pt x="186627" y="1959865"/>
                    <a:pt x="187440" y="1946860"/>
                    <a:pt x="189066" y="1933693"/>
                  </a:cubicBezTo>
                  <a:cubicBezTo>
                    <a:pt x="191179" y="1916787"/>
                    <a:pt x="194105" y="1899230"/>
                    <a:pt x="201258" y="1883787"/>
                  </a:cubicBezTo>
                  <a:cubicBezTo>
                    <a:pt x="204509" y="1876797"/>
                    <a:pt x="208248" y="1870457"/>
                    <a:pt x="213612" y="1864768"/>
                  </a:cubicBezTo>
                  <a:cubicBezTo>
                    <a:pt x="216051" y="1862004"/>
                    <a:pt x="218814" y="1859566"/>
                    <a:pt x="221740" y="1857452"/>
                  </a:cubicBezTo>
                  <a:cubicBezTo>
                    <a:pt x="226454" y="1854201"/>
                    <a:pt x="230843" y="1852088"/>
                    <a:pt x="236208" y="1849975"/>
                  </a:cubicBezTo>
                  <a:cubicBezTo>
                    <a:pt x="243035" y="1847211"/>
                    <a:pt x="251651" y="1847861"/>
                    <a:pt x="258479" y="1849812"/>
                  </a:cubicBezTo>
                  <a:cubicBezTo>
                    <a:pt x="266119" y="1851763"/>
                    <a:pt x="272297" y="1855827"/>
                    <a:pt x="278148" y="1861192"/>
                  </a:cubicBezTo>
                  <a:cubicBezTo>
                    <a:pt x="291478" y="1873546"/>
                    <a:pt x="298794" y="1889964"/>
                    <a:pt x="303346" y="1907358"/>
                  </a:cubicBezTo>
                  <a:cubicBezTo>
                    <a:pt x="307410" y="1923452"/>
                    <a:pt x="310336" y="1940033"/>
                    <a:pt x="313099" y="1956451"/>
                  </a:cubicBezTo>
                  <a:cubicBezTo>
                    <a:pt x="318139" y="1986850"/>
                    <a:pt x="322203" y="2017086"/>
                    <a:pt x="324966" y="2047810"/>
                  </a:cubicBezTo>
                  <a:cubicBezTo>
                    <a:pt x="327404" y="2074795"/>
                    <a:pt x="329355" y="2101943"/>
                    <a:pt x="331143" y="2129090"/>
                  </a:cubicBezTo>
                  <a:cubicBezTo>
                    <a:pt x="344798" y="2104056"/>
                    <a:pt x="358779" y="2079347"/>
                    <a:pt x="373246" y="2054800"/>
                  </a:cubicBezTo>
                  <a:cubicBezTo>
                    <a:pt x="376172" y="2049761"/>
                    <a:pt x="379099" y="2044884"/>
                    <a:pt x="382187" y="2039845"/>
                  </a:cubicBezTo>
                  <a:cubicBezTo>
                    <a:pt x="389339" y="2028303"/>
                    <a:pt x="396492" y="2016111"/>
                    <a:pt x="407547" y="2007983"/>
                  </a:cubicBezTo>
                  <a:cubicBezTo>
                    <a:pt x="419251" y="1999368"/>
                    <a:pt x="435995" y="1996279"/>
                    <a:pt x="448836" y="2004732"/>
                  </a:cubicBezTo>
                  <a:cubicBezTo>
                    <a:pt x="455177" y="2008796"/>
                    <a:pt x="460541" y="2014648"/>
                    <a:pt x="463142" y="2021800"/>
                  </a:cubicBezTo>
                  <a:cubicBezTo>
                    <a:pt x="466068" y="2030091"/>
                    <a:pt x="466068" y="2039032"/>
                    <a:pt x="464768" y="2047648"/>
                  </a:cubicBezTo>
                  <a:cubicBezTo>
                    <a:pt x="461842" y="2067968"/>
                    <a:pt x="455501" y="2087962"/>
                    <a:pt x="449650" y="2107470"/>
                  </a:cubicBezTo>
                  <a:cubicBezTo>
                    <a:pt x="445586" y="2121288"/>
                    <a:pt x="441359" y="2134943"/>
                    <a:pt x="436644" y="2148435"/>
                  </a:cubicBezTo>
                  <a:cubicBezTo>
                    <a:pt x="426403" y="2177046"/>
                    <a:pt x="416000" y="2205656"/>
                    <a:pt x="405433" y="2234104"/>
                  </a:cubicBezTo>
                  <a:lnTo>
                    <a:pt x="404783" y="2235892"/>
                  </a:lnTo>
                  <a:lnTo>
                    <a:pt x="105510" y="2235892"/>
                  </a:lnTo>
                  <a:close/>
                </a:path>
              </a:pathLst>
            </a:custGeom>
            <a:solidFill>
              <a:srgbClr val="A9BF60"/>
            </a:solidFill>
            <a:ln w="16256" cap="flat">
              <a:noFill/>
              <a:prstDash val="solid"/>
              <a:miter/>
            </a:ln>
          </p:spPr>
          <p:txBody>
            <a:bodyPr rtlCol="0" anchor="ctr"/>
            <a:lstStyle/>
            <a:p>
              <a:endParaRPr lang="en-US"/>
            </a:p>
          </p:txBody>
        </p:sp>
      </p:grpSp>
      <p:grpSp>
        <p:nvGrpSpPr>
          <p:cNvPr id="325" name="Graphic 161">
            <a:extLst>
              <a:ext uri="{FF2B5EF4-FFF2-40B4-BE49-F238E27FC236}">
                <a16:creationId xmlns:a16="http://schemas.microsoft.com/office/drawing/2014/main" id="{2D40130A-B898-8A7B-64E4-5DF496C4BEFA}"/>
              </a:ext>
            </a:extLst>
          </p:cNvPr>
          <p:cNvGrpSpPr/>
          <p:nvPr userDrawn="1"/>
        </p:nvGrpSpPr>
        <p:grpSpPr>
          <a:xfrm flipH="1">
            <a:off x="117254" y="3252303"/>
            <a:ext cx="12012696" cy="3620072"/>
            <a:chOff x="145166" y="3440761"/>
            <a:chExt cx="12012696" cy="3620072"/>
          </a:xfrm>
        </p:grpSpPr>
        <p:sp>
          <p:nvSpPr>
            <p:cNvPr id="326" name="Freeform: Shape 325">
              <a:extLst>
                <a:ext uri="{FF2B5EF4-FFF2-40B4-BE49-F238E27FC236}">
                  <a16:creationId xmlns:a16="http://schemas.microsoft.com/office/drawing/2014/main" id="{A1B48D9F-08AA-2322-FEAF-2419A79FB441}"/>
                </a:ext>
              </a:extLst>
            </p:cNvPr>
            <p:cNvSpPr/>
            <p:nvPr/>
          </p:nvSpPr>
          <p:spPr>
            <a:xfrm>
              <a:off x="697286" y="3476833"/>
              <a:ext cx="156976" cy="532424"/>
            </a:xfrm>
            <a:custGeom>
              <a:avLst/>
              <a:gdLst>
                <a:gd name="connsiteX0" fmla="*/ 32933 w 156976"/>
                <a:gd name="connsiteY0" fmla="*/ 529986 h 532424"/>
                <a:gd name="connsiteX1" fmla="*/ 14239 w 156976"/>
                <a:gd name="connsiteY1" fmla="*/ 506415 h 532424"/>
                <a:gd name="connsiteX2" fmla="*/ 15702 w 156976"/>
                <a:gd name="connsiteY2" fmla="*/ 492272 h 532424"/>
                <a:gd name="connsiteX3" fmla="*/ 16515 w 156976"/>
                <a:gd name="connsiteY3" fmla="*/ 484469 h 532424"/>
                <a:gd name="connsiteX4" fmla="*/ 13263 w 156976"/>
                <a:gd name="connsiteY4" fmla="*/ 400101 h 532424"/>
                <a:gd name="connsiteX5" fmla="*/ 13589 w 156976"/>
                <a:gd name="connsiteY5" fmla="*/ 404165 h 532424"/>
                <a:gd name="connsiteX6" fmla="*/ 259 w 156976"/>
                <a:gd name="connsiteY6" fmla="*/ 239329 h 532424"/>
                <a:gd name="connsiteX7" fmla="*/ 3185 w 156976"/>
                <a:gd name="connsiteY7" fmla="*/ 151709 h 532424"/>
                <a:gd name="connsiteX8" fmla="*/ 16027 w 156976"/>
                <a:gd name="connsiteY8" fmla="*/ 69779 h 532424"/>
                <a:gd name="connsiteX9" fmla="*/ 57317 w 156976"/>
                <a:gd name="connsiteY9" fmla="*/ 6868 h 532424"/>
                <a:gd name="connsiteX10" fmla="*/ 76662 w 156976"/>
                <a:gd name="connsiteY10" fmla="*/ 528 h 532424"/>
                <a:gd name="connsiteX11" fmla="*/ 98120 w 156976"/>
                <a:gd name="connsiteY11" fmla="*/ 3292 h 532424"/>
                <a:gd name="connsiteX12" fmla="*/ 107386 w 156976"/>
                <a:gd name="connsiteY12" fmla="*/ 7518 h 532424"/>
                <a:gd name="connsiteX13" fmla="*/ 116652 w 156976"/>
                <a:gd name="connsiteY13" fmla="*/ 14671 h 532424"/>
                <a:gd name="connsiteX14" fmla="*/ 130794 w 156976"/>
                <a:gd name="connsiteY14" fmla="*/ 35641 h 532424"/>
                <a:gd name="connsiteX15" fmla="*/ 141523 w 156976"/>
                <a:gd name="connsiteY15" fmla="*/ 64089 h 532424"/>
                <a:gd name="connsiteX16" fmla="*/ 147050 w 156976"/>
                <a:gd name="connsiteY16" fmla="*/ 84734 h 532424"/>
                <a:gd name="connsiteX17" fmla="*/ 154691 w 156976"/>
                <a:gd name="connsiteY17" fmla="*/ 128300 h 532424"/>
                <a:gd name="connsiteX18" fmla="*/ 156154 w 156976"/>
                <a:gd name="connsiteY18" fmla="*/ 213482 h 532424"/>
                <a:gd name="connsiteX19" fmla="*/ 148838 w 156976"/>
                <a:gd name="connsiteY19" fmla="*/ 293624 h 532424"/>
                <a:gd name="connsiteX20" fmla="*/ 125430 w 156976"/>
                <a:gd name="connsiteY20" fmla="*/ 413431 h 532424"/>
                <a:gd name="connsiteX21" fmla="*/ 112425 w 156976"/>
                <a:gd name="connsiteY21" fmla="*/ 467888 h 532424"/>
                <a:gd name="connsiteX22" fmla="*/ 105597 w 156976"/>
                <a:gd name="connsiteY22" fmla="*/ 493410 h 532424"/>
                <a:gd name="connsiteX23" fmla="*/ 101208 w 156976"/>
                <a:gd name="connsiteY23" fmla="*/ 508528 h 532424"/>
                <a:gd name="connsiteX24" fmla="*/ 78450 w 156976"/>
                <a:gd name="connsiteY24" fmla="*/ 531124 h 532424"/>
                <a:gd name="connsiteX25" fmla="*/ 57155 w 156976"/>
                <a:gd name="connsiteY25" fmla="*/ 529336 h 532424"/>
                <a:gd name="connsiteX26" fmla="*/ 43500 w 156976"/>
                <a:gd name="connsiteY26" fmla="*/ 532425 h 532424"/>
                <a:gd name="connsiteX27" fmla="*/ 32608 w 156976"/>
                <a:gd name="connsiteY27" fmla="*/ 530474 h 53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6976" h="532424">
                  <a:moveTo>
                    <a:pt x="32933" y="529986"/>
                  </a:moveTo>
                  <a:cubicBezTo>
                    <a:pt x="22854" y="526085"/>
                    <a:pt x="15864" y="516981"/>
                    <a:pt x="14239" y="506415"/>
                  </a:cubicBezTo>
                  <a:cubicBezTo>
                    <a:pt x="13426" y="501538"/>
                    <a:pt x="14239" y="496824"/>
                    <a:pt x="15702" y="492272"/>
                  </a:cubicBezTo>
                  <a:cubicBezTo>
                    <a:pt x="16027" y="489671"/>
                    <a:pt x="16352" y="487070"/>
                    <a:pt x="16515" y="484469"/>
                  </a:cubicBezTo>
                  <a:cubicBezTo>
                    <a:pt x="17653" y="456347"/>
                    <a:pt x="15539" y="428061"/>
                    <a:pt x="13263" y="400101"/>
                  </a:cubicBezTo>
                  <a:cubicBezTo>
                    <a:pt x="13263" y="401401"/>
                    <a:pt x="13426" y="402864"/>
                    <a:pt x="13589" y="404165"/>
                  </a:cubicBezTo>
                  <a:cubicBezTo>
                    <a:pt x="8874" y="349219"/>
                    <a:pt x="1884" y="294437"/>
                    <a:pt x="259" y="239329"/>
                  </a:cubicBezTo>
                  <a:cubicBezTo>
                    <a:pt x="-554" y="210231"/>
                    <a:pt x="584" y="180807"/>
                    <a:pt x="3185" y="151709"/>
                  </a:cubicBezTo>
                  <a:cubicBezTo>
                    <a:pt x="5623" y="124236"/>
                    <a:pt x="9687" y="96764"/>
                    <a:pt x="16027" y="69779"/>
                  </a:cubicBezTo>
                  <a:cubicBezTo>
                    <a:pt x="21879" y="45070"/>
                    <a:pt x="33258" y="18572"/>
                    <a:pt x="57317" y="6868"/>
                  </a:cubicBezTo>
                  <a:cubicBezTo>
                    <a:pt x="63494" y="3779"/>
                    <a:pt x="69834" y="1991"/>
                    <a:pt x="76662" y="528"/>
                  </a:cubicBezTo>
                  <a:cubicBezTo>
                    <a:pt x="83489" y="-935"/>
                    <a:pt x="91780" y="853"/>
                    <a:pt x="98120" y="3292"/>
                  </a:cubicBezTo>
                  <a:cubicBezTo>
                    <a:pt x="101371" y="4592"/>
                    <a:pt x="104297" y="5893"/>
                    <a:pt x="107386" y="7518"/>
                  </a:cubicBezTo>
                  <a:cubicBezTo>
                    <a:pt x="110799" y="9307"/>
                    <a:pt x="113725" y="12233"/>
                    <a:pt x="116652" y="14671"/>
                  </a:cubicBezTo>
                  <a:cubicBezTo>
                    <a:pt x="122991" y="20035"/>
                    <a:pt x="127055" y="28326"/>
                    <a:pt x="130794" y="35641"/>
                  </a:cubicBezTo>
                  <a:cubicBezTo>
                    <a:pt x="135346" y="44419"/>
                    <a:pt x="138435" y="54498"/>
                    <a:pt x="141523" y="64089"/>
                  </a:cubicBezTo>
                  <a:cubicBezTo>
                    <a:pt x="143799" y="70917"/>
                    <a:pt x="145425" y="77744"/>
                    <a:pt x="147050" y="84734"/>
                  </a:cubicBezTo>
                  <a:cubicBezTo>
                    <a:pt x="150301" y="99202"/>
                    <a:pt x="153390" y="113507"/>
                    <a:pt x="154691" y="128300"/>
                  </a:cubicBezTo>
                  <a:cubicBezTo>
                    <a:pt x="157129" y="156748"/>
                    <a:pt x="157617" y="184871"/>
                    <a:pt x="156154" y="213482"/>
                  </a:cubicBezTo>
                  <a:cubicBezTo>
                    <a:pt x="154853" y="240142"/>
                    <a:pt x="152740" y="267127"/>
                    <a:pt x="148838" y="293624"/>
                  </a:cubicBezTo>
                  <a:cubicBezTo>
                    <a:pt x="142986" y="333939"/>
                    <a:pt x="134371" y="373766"/>
                    <a:pt x="125430" y="413431"/>
                  </a:cubicBezTo>
                  <a:cubicBezTo>
                    <a:pt x="121366" y="431637"/>
                    <a:pt x="116977" y="449844"/>
                    <a:pt x="112425" y="467888"/>
                  </a:cubicBezTo>
                  <a:cubicBezTo>
                    <a:pt x="110312" y="476341"/>
                    <a:pt x="108036" y="484957"/>
                    <a:pt x="105597" y="493410"/>
                  </a:cubicBezTo>
                  <a:cubicBezTo>
                    <a:pt x="104134" y="498450"/>
                    <a:pt x="102834" y="503489"/>
                    <a:pt x="101208" y="508528"/>
                  </a:cubicBezTo>
                  <a:cubicBezTo>
                    <a:pt x="97469" y="519257"/>
                    <a:pt x="89992" y="528198"/>
                    <a:pt x="78450" y="531124"/>
                  </a:cubicBezTo>
                  <a:cubicBezTo>
                    <a:pt x="70810" y="532912"/>
                    <a:pt x="63494" y="532262"/>
                    <a:pt x="57155" y="529336"/>
                  </a:cubicBezTo>
                  <a:cubicBezTo>
                    <a:pt x="52928" y="531287"/>
                    <a:pt x="48214" y="532425"/>
                    <a:pt x="43500" y="532425"/>
                  </a:cubicBezTo>
                  <a:cubicBezTo>
                    <a:pt x="39761" y="532425"/>
                    <a:pt x="36022" y="531774"/>
                    <a:pt x="32608" y="530474"/>
                  </a:cubicBezTo>
                  <a:close/>
                </a:path>
              </a:pathLst>
            </a:custGeom>
            <a:solidFill>
              <a:srgbClr val="FDD47F"/>
            </a:solidFill>
            <a:ln w="1625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85A27554-47BE-5EA7-21E8-03A5BA9E0FC6}"/>
                </a:ext>
              </a:extLst>
            </p:cNvPr>
            <p:cNvSpPr/>
            <p:nvPr/>
          </p:nvSpPr>
          <p:spPr>
            <a:xfrm>
              <a:off x="747177" y="3440761"/>
              <a:ext cx="371235" cy="602796"/>
            </a:xfrm>
            <a:custGeom>
              <a:avLst/>
              <a:gdLst>
                <a:gd name="connsiteX0" fmla="*/ 22707 w 371235"/>
                <a:gd name="connsiteY0" fmla="*/ 598407 h 602796"/>
                <a:gd name="connsiteX1" fmla="*/ 12791 w 371235"/>
                <a:gd name="connsiteY1" fmla="*/ 589954 h 602796"/>
                <a:gd name="connsiteX2" fmla="*/ 3362 w 371235"/>
                <a:gd name="connsiteY2" fmla="*/ 578412 h 602796"/>
                <a:gd name="connsiteX3" fmla="*/ 2712 w 371235"/>
                <a:gd name="connsiteY3" fmla="*/ 538585 h 602796"/>
                <a:gd name="connsiteX4" fmla="*/ 12466 w 371235"/>
                <a:gd name="connsiteY4" fmla="*/ 498270 h 602796"/>
                <a:gd name="connsiteX5" fmla="*/ 39776 w 371235"/>
                <a:gd name="connsiteY5" fmla="*/ 414227 h 602796"/>
                <a:gd name="connsiteX6" fmla="*/ 103987 w 371235"/>
                <a:gd name="connsiteY6" fmla="*/ 254268 h 602796"/>
                <a:gd name="connsiteX7" fmla="*/ 140400 w 371235"/>
                <a:gd name="connsiteY7" fmla="*/ 176727 h 602796"/>
                <a:gd name="connsiteX8" fmla="*/ 179903 w 371235"/>
                <a:gd name="connsiteY8" fmla="*/ 103575 h 602796"/>
                <a:gd name="connsiteX9" fmla="*/ 206725 w 371235"/>
                <a:gd name="connsiteY9" fmla="*/ 66999 h 602796"/>
                <a:gd name="connsiteX10" fmla="*/ 237774 w 371235"/>
                <a:gd name="connsiteY10" fmla="*/ 36274 h 602796"/>
                <a:gd name="connsiteX11" fmla="*/ 261020 w 371235"/>
                <a:gd name="connsiteY11" fmla="*/ 17743 h 602796"/>
                <a:gd name="connsiteX12" fmla="*/ 286217 w 371235"/>
                <a:gd name="connsiteY12" fmla="*/ 4901 h 602796"/>
                <a:gd name="connsiteX13" fmla="*/ 324906 w 371235"/>
                <a:gd name="connsiteY13" fmla="*/ 1975 h 602796"/>
                <a:gd name="connsiteX14" fmla="*/ 359856 w 371235"/>
                <a:gd name="connsiteY14" fmla="*/ 35625 h 602796"/>
                <a:gd name="connsiteX15" fmla="*/ 371236 w 371235"/>
                <a:gd name="connsiteY15" fmla="*/ 85530 h 602796"/>
                <a:gd name="connsiteX16" fmla="*/ 365709 w 371235"/>
                <a:gd name="connsiteY16" fmla="*/ 123732 h 602796"/>
                <a:gd name="connsiteX17" fmla="*/ 356443 w 371235"/>
                <a:gd name="connsiteY17" fmla="*/ 162909 h 602796"/>
                <a:gd name="connsiteX18" fmla="*/ 322143 w 371235"/>
                <a:gd name="connsiteY18" fmla="*/ 249391 h 602796"/>
                <a:gd name="connsiteX19" fmla="*/ 236636 w 371235"/>
                <a:gd name="connsiteY19" fmla="*/ 394720 h 602796"/>
                <a:gd name="connsiteX20" fmla="*/ 145277 w 371235"/>
                <a:gd name="connsiteY20" fmla="*/ 509975 h 602796"/>
                <a:gd name="connsiteX21" fmla="*/ 98623 w 371235"/>
                <a:gd name="connsiteY21" fmla="*/ 559068 h 602796"/>
                <a:gd name="connsiteX22" fmla="*/ 73101 w 371235"/>
                <a:gd name="connsiteY22" fmla="*/ 583939 h 602796"/>
                <a:gd name="connsiteX23" fmla="*/ 59446 w 371235"/>
                <a:gd name="connsiteY23" fmla="*/ 595319 h 602796"/>
                <a:gd name="connsiteX24" fmla="*/ 42864 w 371235"/>
                <a:gd name="connsiteY24" fmla="*/ 602471 h 602796"/>
                <a:gd name="connsiteX25" fmla="*/ 38800 w 371235"/>
                <a:gd name="connsiteY25" fmla="*/ 602796 h 602796"/>
                <a:gd name="connsiteX26" fmla="*/ 22707 w 371235"/>
                <a:gd name="connsiteY26" fmla="*/ 598570 h 60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235" h="602796">
                  <a:moveTo>
                    <a:pt x="22707" y="598407"/>
                  </a:moveTo>
                  <a:cubicBezTo>
                    <a:pt x="18806" y="596457"/>
                    <a:pt x="15392" y="593530"/>
                    <a:pt x="12791" y="589954"/>
                  </a:cubicBezTo>
                  <a:cubicBezTo>
                    <a:pt x="8727" y="587028"/>
                    <a:pt x="5476" y="583127"/>
                    <a:pt x="3362" y="578412"/>
                  </a:cubicBezTo>
                  <a:cubicBezTo>
                    <a:pt x="-2327" y="566058"/>
                    <a:pt x="436" y="551427"/>
                    <a:pt x="2712" y="538585"/>
                  </a:cubicBezTo>
                  <a:cubicBezTo>
                    <a:pt x="5151" y="524930"/>
                    <a:pt x="8564" y="511600"/>
                    <a:pt x="12466" y="498270"/>
                  </a:cubicBezTo>
                  <a:cubicBezTo>
                    <a:pt x="20756" y="469985"/>
                    <a:pt x="29697" y="442025"/>
                    <a:pt x="39776" y="414227"/>
                  </a:cubicBezTo>
                  <a:cubicBezTo>
                    <a:pt x="59283" y="360094"/>
                    <a:pt x="80578" y="306775"/>
                    <a:pt x="103987" y="254268"/>
                  </a:cubicBezTo>
                  <a:cubicBezTo>
                    <a:pt x="115691" y="228258"/>
                    <a:pt x="128046" y="202574"/>
                    <a:pt x="140400" y="176727"/>
                  </a:cubicBezTo>
                  <a:cubicBezTo>
                    <a:pt x="152267" y="151855"/>
                    <a:pt x="165110" y="126821"/>
                    <a:pt x="179903" y="103575"/>
                  </a:cubicBezTo>
                  <a:cubicBezTo>
                    <a:pt x="188031" y="90732"/>
                    <a:pt x="196646" y="78540"/>
                    <a:pt x="206725" y="66999"/>
                  </a:cubicBezTo>
                  <a:cubicBezTo>
                    <a:pt x="216316" y="56107"/>
                    <a:pt x="227045" y="46028"/>
                    <a:pt x="237774" y="36274"/>
                  </a:cubicBezTo>
                  <a:cubicBezTo>
                    <a:pt x="245252" y="29610"/>
                    <a:pt x="252729" y="23270"/>
                    <a:pt x="261020" y="17743"/>
                  </a:cubicBezTo>
                  <a:cubicBezTo>
                    <a:pt x="268660" y="12541"/>
                    <a:pt x="277601" y="8314"/>
                    <a:pt x="286217" y="4901"/>
                  </a:cubicBezTo>
                  <a:cubicBezTo>
                    <a:pt x="298734" y="-139"/>
                    <a:pt x="311739" y="-1602"/>
                    <a:pt x="324906" y="1975"/>
                  </a:cubicBezTo>
                  <a:cubicBezTo>
                    <a:pt x="341487" y="6364"/>
                    <a:pt x="352541" y="20994"/>
                    <a:pt x="359856" y="35625"/>
                  </a:cubicBezTo>
                  <a:cubicBezTo>
                    <a:pt x="367822" y="51068"/>
                    <a:pt x="371236" y="68299"/>
                    <a:pt x="371236" y="85530"/>
                  </a:cubicBezTo>
                  <a:cubicBezTo>
                    <a:pt x="371236" y="98373"/>
                    <a:pt x="367984" y="111052"/>
                    <a:pt x="365709" y="123732"/>
                  </a:cubicBezTo>
                  <a:cubicBezTo>
                    <a:pt x="363270" y="136899"/>
                    <a:pt x="360182" y="150066"/>
                    <a:pt x="356443" y="162909"/>
                  </a:cubicBezTo>
                  <a:cubicBezTo>
                    <a:pt x="347827" y="192820"/>
                    <a:pt x="335472" y="221268"/>
                    <a:pt x="322143" y="249391"/>
                  </a:cubicBezTo>
                  <a:cubicBezTo>
                    <a:pt x="298084" y="300272"/>
                    <a:pt x="269148" y="348878"/>
                    <a:pt x="236636" y="394720"/>
                  </a:cubicBezTo>
                  <a:cubicBezTo>
                    <a:pt x="208188" y="434709"/>
                    <a:pt x="177952" y="473399"/>
                    <a:pt x="145277" y="509975"/>
                  </a:cubicBezTo>
                  <a:cubicBezTo>
                    <a:pt x="130322" y="526881"/>
                    <a:pt x="114391" y="542974"/>
                    <a:pt x="98623" y="559068"/>
                  </a:cubicBezTo>
                  <a:cubicBezTo>
                    <a:pt x="90332" y="567521"/>
                    <a:pt x="81879" y="575974"/>
                    <a:pt x="73101" y="583939"/>
                  </a:cubicBezTo>
                  <a:cubicBezTo>
                    <a:pt x="68711" y="588003"/>
                    <a:pt x="64322" y="591905"/>
                    <a:pt x="59446" y="595319"/>
                  </a:cubicBezTo>
                  <a:cubicBezTo>
                    <a:pt x="54406" y="598732"/>
                    <a:pt x="48879" y="601658"/>
                    <a:pt x="42864" y="602471"/>
                  </a:cubicBezTo>
                  <a:cubicBezTo>
                    <a:pt x="41401" y="602634"/>
                    <a:pt x="40101" y="602796"/>
                    <a:pt x="38800" y="602796"/>
                  </a:cubicBezTo>
                  <a:cubicBezTo>
                    <a:pt x="33111" y="602796"/>
                    <a:pt x="27909" y="601008"/>
                    <a:pt x="22707" y="598570"/>
                  </a:cubicBezTo>
                  <a:close/>
                </a:path>
              </a:pathLst>
            </a:custGeom>
            <a:solidFill>
              <a:srgbClr val="FDD47F"/>
            </a:solidFill>
            <a:ln w="1625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41BBF008-885D-BC9F-DEB8-25E00CC9A847}"/>
                </a:ext>
              </a:extLst>
            </p:cNvPr>
            <p:cNvSpPr/>
            <p:nvPr/>
          </p:nvSpPr>
          <p:spPr>
            <a:xfrm>
              <a:off x="779308" y="3692444"/>
              <a:ext cx="478872" cy="404758"/>
            </a:xfrm>
            <a:custGeom>
              <a:avLst/>
              <a:gdLst>
                <a:gd name="connsiteX0" fmla="*/ 4556 w 478872"/>
                <a:gd name="connsiteY0" fmla="*/ 389803 h 404758"/>
                <a:gd name="connsiteX1" fmla="*/ 6019 w 478872"/>
                <a:gd name="connsiteY1" fmla="*/ 354690 h 404758"/>
                <a:gd name="connsiteX2" fmla="*/ 25526 w 478872"/>
                <a:gd name="connsiteY2" fmla="*/ 336971 h 404758"/>
                <a:gd name="connsiteX3" fmla="*/ 36093 w 478872"/>
                <a:gd name="connsiteY3" fmla="*/ 329168 h 404758"/>
                <a:gd name="connsiteX4" fmla="*/ 35280 w 478872"/>
                <a:gd name="connsiteY4" fmla="*/ 323316 h 404758"/>
                <a:gd name="connsiteX5" fmla="*/ 44546 w 478872"/>
                <a:gd name="connsiteY5" fmla="*/ 297632 h 404758"/>
                <a:gd name="connsiteX6" fmla="*/ 57551 w 478872"/>
                <a:gd name="connsiteY6" fmla="*/ 279424 h 404758"/>
                <a:gd name="connsiteX7" fmla="*/ 86486 w 478872"/>
                <a:gd name="connsiteY7" fmla="*/ 245612 h 404758"/>
                <a:gd name="connsiteX8" fmla="*/ 147934 w 478872"/>
                <a:gd name="connsiteY8" fmla="*/ 179613 h 404758"/>
                <a:gd name="connsiteX9" fmla="*/ 277982 w 478872"/>
                <a:gd name="connsiteY9" fmla="*/ 67609 h 404758"/>
                <a:gd name="connsiteX10" fmla="*/ 354385 w 478872"/>
                <a:gd name="connsiteY10" fmla="*/ 20304 h 404758"/>
                <a:gd name="connsiteX11" fmla="*/ 409981 w 478872"/>
                <a:gd name="connsiteY11" fmla="*/ 309 h 404758"/>
                <a:gd name="connsiteX12" fmla="*/ 432739 w 478872"/>
                <a:gd name="connsiteY12" fmla="*/ 1772 h 404758"/>
                <a:gd name="connsiteX13" fmla="*/ 451596 w 478872"/>
                <a:gd name="connsiteY13" fmla="*/ 10063 h 404758"/>
                <a:gd name="connsiteX14" fmla="*/ 465089 w 478872"/>
                <a:gd name="connsiteY14" fmla="*/ 25344 h 404758"/>
                <a:gd name="connsiteX15" fmla="*/ 471103 w 478872"/>
                <a:gd name="connsiteY15" fmla="*/ 48264 h 404758"/>
                <a:gd name="connsiteX16" fmla="*/ 477768 w 478872"/>
                <a:gd name="connsiteY16" fmla="*/ 61757 h 404758"/>
                <a:gd name="connsiteX17" fmla="*/ 464926 w 478872"/>
                <a:gd name="connsiteY17" fmla="*/ 99796 h 404758"/>
                <a:gd name="connsiteX18" fmla="*/ 459724 w 478872"/>
                <a:gd name="connsiteY18" fmla="*/ 105485 h 404758"/>
                <a:gd name="connsiteX19" fmla="*/ 448183 w 478872"/>
                <a:gd name="connsiteY19" fmla="*/ 128569 h 404758"/>
                <a:gd name="connsiteX20" fmla="*/ 422335 w 478872"/>
                <a:gd name="connsiteY20" fmla="*/ 165145 h 404758"/>
                <a:gd name="connsiteX21" fmla="*/ 390149 w 478872"/>
                <a:gd name="connsiteY21" fmla="*/ 197657 h 404758"/>
                <a:gd name="connsiteX22" fmla="*/ 355361 w 478872"/>
                <a:gd name="connsiteY22" fmla="*/ 224804 h 404758"/>
                <a:gd name="connsiteX23" fmla="*/ 221899 w 478872"/>
                <a:gd name="connsiteY23" fmla="*/ 300070 h 404758"/>
                <a:gd name="connsiteX24" fmla="*/ 132979 w 478872"/>
                <a:gd name="connsiteY24" fmla="*/ 351439 h 404758"/>
                <a:gd name="connsiteX25" fmla="*/ 86486 w 478872"/>
                <a:gd name="connsiteY25" fmla="*/ 379074 h 404758"/>
                <a:gd name="connsiteX26" fmla="*/ 64541 w 478872"/>
                <a:gd name="connsiteY26" fmla="*/ 391591 h 404758"/>
                <a:gd name="connsiteX27" fmla="*/ 54300 w 478872"/>
                <a:gd name="connsiteY27" fmla="*/ 397280 h 404758"/>
                <a:gd name="connsiteX28" fmla="*/ 47147 w 478872"/>
                <a:gd name="connsiteY28" fmla="*/ 401019 h 404758"/>
                <a:gd name="connsiteX29" fmla="*/ 32029 w 478872"/>
                <a:gd name="connsiteY29" fmla="*/ 404759 h 404758"/>
                <a:gd name="connsiteX30" fmla="*/ 30566 w 478872"/>
                <a:gd name="connsiteY30" fmla="*/ 404759 h 404758"/>
                <a:gd name="connsiteX31" fmla="*/ 4881 w 478872"/>
                <a:gd name="connsiteY31" fmla="*/ 389640 h 40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78872" h="404758">
                  <a:moveTo>
                    <a:pt x="4556" y="389803"/>
                  </a:moveTo>
                  <a:cubicBezTo>
                    <a:pt x="-2271" y="378749"/>
                    <a:pt x="-1133" y="365256"/>
                    <a:pt x="6019" y="354690"/>
                  </a:cubicBezTo>
                  <a:cubicBezTo>
                    <a:pt x="10896" y="347537"/>
                    <a:pt x="18536" y="342173"/>
                    <a:pt x="25526" y="336971"/>
                  </a:cubicBezTo>
                  <a:cubicBezTo>
                    <a:pt x="29103" y="334370"/>
                    <a:pt x="32517" y="331769"/>
                    <a:pt x="36093" y="329168"/>
                  </a:cubicBezTo>
                  <a:cubicBezTo>
                    <a:pt x="35605" y="327217"/>
                    <a:pt x="35443" y="325266"/>
                    <a:pt x="35280" y="323316"/>
                  </a:cubicBezTo>
                  <a:cubicBezTo>
                    <a:pt x="34630" y="313888"/>
                    <a:pt x="39669" y="305271"/>
                    <a:pt x="44546" y="297632"/>
                  </a:cubicBezTo>
                  <a:cubicBezTo>
                    <a:pt x="48447" y="291291"/>
                    <a:pt x="52837" y="285277"/>
                    <a:pt x="57551" y="279424"/>
                  </a:cubicBezTo>
                  <a:cubicBezTo>
                    <a:pt x="66817" y="267883"/>
                    <a:pt x="76570" y="256666"/>
                    <a:pt x="86486" y="245612"/>
                  </a:cubicBezTo>
                  <a:cubicBezTo>
                    <a:pt x="106481" y="223179"/>
                    <a:pt x="126964" y="201233"/>
                    <a:pt x="147934" y="179613"/>
                  </a:cubicBezTo>
                  <a:cubicBezTo>
                    <a:pt x="187924" y="138810"/>
                    <a:pt x="231327" y="100771"/>
                    <a:pt x="277982" y="67609"/>
                  </a:cubicBezTo>
                  <a:cubicBezTo>
                    <a:pt x="302366" y="50215"/>
                    <a:pt x="327400" y="33472"/>
                    <a:pt x="354385" y="20304"/>
                  </a:cubicBezTo>
                  <a:cubicBezTo>
                    <a:pt x="371942" y="11851"/>
                    <a:pt x="390311" y="2097"/>
                    <a:pt x="409981" y="309"/>
                  </a:cubicBezTo>
                  <a:cubicBezTo>
                    <a:pt x="417459" y="-341"/>
                    <a:pt x="425261" y="-16"/>
                    <a:pt x="432739" y="1772"/>
                  </a:cubicBezTo>
                  <a:cubicBezTo>
                    <a:pt x="439242" y="3398"/>
                    <a:pt x="446394" y="5673"/>
                    <a:pt x="451596" y="10063"/>
                  </a:cubicBezTo>
                  <a:cubicBezTo>
                    <a:pt x="457123" y="14614"/>
                    <a:pt x="461512" y="19166"/>
                    <a:pt x="465089" y="25344"/>
                  </a:cubicBezTo>
                  <a:cubicBezTo>
                    <a:pt x="469153" y="32496"/>
                    <a:pt x="470616" y="40299"/>
                    <a:pt x="471103" y="48264"/>
                  </a:cubicBezTo>
                  <a:cubicBezTo>
                    <a:pt x="474355" y="52166"/>
                    <a:pt x="476468" y="56717"/>
                    <a:pt x="477768" y="61757"/>
                  </a:cubicBezTo>
                  <a:cubicBezTo>
                    <a:pt x="481832" y="76224"/>
                    <a:pt x="474029" y="89067"/>
                    <a:pt x="464926" y="99796"/>
                  </a:cubicBezTo>
                  <a:cubicBezTo>
                    <a:pt x="463301" y="101746"/>
                    <a:pt x="461512" y="103697"/>
                    <a:pt x="459724" y="105485"/>
                  </a:cubicBezTo>
                  <a:cubicBezTo>
                    <a:pt x="456311" y="113451"/>
                    <a:pt x="452409" y="120928"/>
                    <a:pt x="448183" y="128569"/>
                  </a:cubicBezTo>
                  <a:cubicBezTo>
                    <a:pt x="441030" y="141574"/>
                    <a:pt x="432089" y="154091"/>
                    <a:pt x="422335" y="165145"/>
                  </a:cubicBezTo>
                  <a:cubicBezTo>
                    <a:pt x="412257" y="176524"/>
                    <a:pt x="401853" y="187904"/>
                    <a:pt x="390149" y="197657"/>
                  </a:cubicBezTo>
                  <a:cubicBezTo>
                    <a:pt x="378769" y="207085"/>
                    <a:pt x="367228" y="216026"/>
                    <a:pt x="355361" y="224804"/>
                  </a:cubicBezTo>
                  <a:cubicBezTo>
                    <a:pt x="314071" y="255203"/>
                    <a:pt x="267253" y="276661"/>
                    <a:pt x="221899" y="300070"/>
                  </a:cubicBezTo>
                  <a:cubicBezTo>
                    <a:pt x="191663" y="316000"/>
                    <a:pt x="162239" y="333719"/>
                    <a:pt x="132979" y="351439"/>
                  </a:cubicBezTo>
                  <a:cubicBezTo>
                    <a:pt x="117535" y="360704"/>
                    <a:pt x="102092" y="369970"/>
                    <a:pt x="86486" y="379074"/>
                  </a:cubicBezTo>
                  <a:cubicBezTo>
                    <a:pt x="79171" y="383300"/>
                    <a:pt x="71856" y="387527"/>
                    <a:pt x="64541" y="391591"/>
                  </a:cubicBezTo>
                  <a:cubicBezTo>
                    <a:pt x="61127" y="393542"/>
                    <a:pt x="57713" y="395492"/>
                    <a:pt x="54300" y="397280"/>
                  </a:cubicBezTo>
                  <a:cubicBezTo>
                    <a:pt x="52024" y="398581"/>
                    <a:pt x="49585" y="400044"/>
                    <a:pt x="47147" y="401019"/>
                  </a:cubicBezTo>
                  <a:cubicBezTo>
                    <a:pt x="42270" y="403296"/>
                    <a:pt x="37556" y="404271"/>
                    <a:pt x="32029" y="404759"/>
                  </a:cubicBezTo>
                  <a:cubicBezTo>
                    <a:pt x="31541" y="404759"/>
                    <a:pt x="31053" y="404759"/>
                    <a:pt x="30566" y="404759"/>
                  </a:cubicBezTo>
                  <a:cubicBezTo>
                    <a:pt x="20325" y="404759"/>
                    <a:pt x="10083" y="398256"/>
                    <a:pt x="4881" y="389640"/>
                  </a:cubicBezTo>
                  <a:close/>
                </a:path>
              </a:pathLst>
            </a:custGeom>
            <a:solidFill>
              <a:srgbClr val="FDD47F"/>
            </a:solidFill>
            <a:ln w="1625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4E2DA957-D454-9E7A-E2C2-84367757DC28}"/>
                </a:ext>
              </a:extLst>
            </p:cNvPr>
            <p:cNvSpPr/>
            <p:nvPr/>
          </p:nvSpPr>
          <p:spPr>
            <a:xfrm>
              <a:off x="829612" y="3916884"/>
              <a:ext cx="421581" cy="203889"/>
            </a:xfrm>
            <a:custGeom>
              <a:avLst/>
              <a:gdLst>
                <a:gd name="connsiteX0" fmla="*/ 13099 w 421581"/>
                <a:gd name="connsiteY0" fmla="*/ 196412 h 203889"/>
                <a:gd name="connsiteX1" fmla="*/ 2207 w 421581"/>
                <a:gd name="connsiteY1" fmla="*/ 158536 h 203889"/>
                <a:gd name="connsiteX2" fmla="*/ 22202 w 421581"/>
                <a:gd name="connsiteY2" fmla="*/ 138378 h 203889"/>
                <a:gd name="connsiteX3" fmla="*/ 33419 w 421581"/>
                <a:gd name="connsiteY3" fmla="*/ 134477 h 203889"/>
                <a:gd name="connsiteX4" fmla="*/ 66093 w 421581"/>
                <a:gd name="connsiteY4" fmla="*/ 101640 h 203889"/>
                <a:gd name="connsiteX5" fmla="*/ 145097 w 421581"/>
                <a:gd name="connsiteY5" fmla="*/ 62300 h 203889"/>
                <a:gd name="connsiteX6" fmla="*/ 225565 w 421581"/>
                <a:gd name="connsiteY6" fmla="*/ 31739 h 203889"/>
                <a:gd name="connsiteX7" fmla="*/ 310096 w 421581"/>
                <a:gd name="connsiteY7" fmla="*/ 6705 h 203889"/>
                <a:gd name="connsiteX8" fmla="*/ 353824 w 421581"/>
                <a:gd name="connsiteY8" fmla="*/ 40 h 203889"/>
                <a:gd name="connsiteX9" fmla="*/ 374632 w 421581"/>
                <a:gd name="connsiteY9" fmla="*/ 1178 h 203889"/>
                <a:gd name="connsiteX10" fmla="*/ 394464 w 421581"/>
                <a:gd name="connsiteY10" fmla="*/ 6705 h 203889"/>
                <a:gd name="connsiteX11" fmla="*/ 412834 w 421581"/>
                <a:gd name="connsiteY11" fmla="*/ 22961 h 203889"/>
                <a:gd name="connsiteX12" fmla="*/ 421124 w 421581"/>
                <a:gd name="connsiteY12" fmla="*/ 42956 h 203889"/>
                <a:gd name="connsiteX13" fmla="*/ 417548 w 421581"/>
                <a:gd name="connsiteY13" fmla="*/ 66039 h 203889"/>
                <a:gd name="connsiteX14" fmla="*/ 409257 w 421581"/>
                <a:gd name="connsiteY14" fmla="*/ 80344 h 203889"/>
                <a:gd name="connsiteX15" fmla="*/ 402430 w 421581"/>
                <a:gd name="connsiteY15" fmla="*/ 89610 h 203889"/>
                <a:gd name="connsiteX16" fmla="*/ 344396 w 421581"/>
                <a:gd name="connsiteY16" fmla="*/ 130088 h 203889"/>
                <a:gd name="connsiteX17" fmla="*/ 301968 w 421581"/>
                <a:gd name="connsiteY17" fmla="*/ 146832 h 203889"/>
                <a:gd name="connsiteX18" fmla="*/ 264741 w 421581"/>
                <a:gd name="connsiteY18" fmla="*/ 157886 h 203889"/>
                <a:gd name="connsiteX19" fmla="*/ 180210 w 421581"/>
                <a:gd name="connsiteY19" fmla="*/ 175117 h 203889"/>
                <a:gd name="connsiteX20" fmla="*/ 129004 w 421581"/>
                <a:gd name="connsiteY20" fmla="*/ 185196 h 203889"/>
                <a:gd name="connsiteX21" fmla="*/ 82187 w 421581"/>
                <a:gd name="connsiteY21" fmla="*/ 196737 h 203889"/>
                <a:gd name="connsiteX22" fmla="*/ 53576 w 421581"/>
                <a:gd name="connsiteY22" fmla="*/ 202590 h 203889"/>
                <a:gd name="connsiteX23" fmla="*/ 38133 w 421581"/>
                <a:gd name="connsiteY23" fmla="*/ 203890 h 203889"/>
                <a:gd name="connsiteX24" fmla="*/ 13099 w 421581"/>
                <a:gd name="connsiteY24" fmla="*/ 196412 h 20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1581" h="203889">
                  <a:moveTo>
                    <a:pt x="13099" y="196412"/>
                  </a:moveTo>
                  <a:cubicBezTo>
                    <a:pt x="1557" y="187472"/>
                    <a:pt x="-3157" y="172353"/>
                    <a:pt x="2207" y="158536"/>
                  </a:cubicBezTo>
                  <a:cubicBezTo>
                    <a:pt x="5783" y="149432"/>
                    <a:pt x="12936" y="141955"/>
                    <a:pt x="22202" y="138378"/>
                  </a:cubicBezTo>
                  <a:cubicBezTo>
                    <a:pt x="25941" y="136915"/>
                    <a:pt x="29680" y="135615"/>
                    <a:pt x="33419" y="134477"/>
                  </a:cubicBezTo>
                  <a:cubicBezTo>
                    <a:pt x="38946" y="120497"/>
                    <a:pt x="53901" y="109768"/>
                    <a:pt x="66093" y="101640"/>
                  </a:cubicBezTo>
                  <a:cubicBezTo>
                    <a:pt x="90640" y="85384"/>
                    <a:pt x="118112" y="73842"/>
                    <a:pt x="145097" y="62300"/>
                  </a:cubicBezTo>
                  <a:cubicBezTo>
                    <a:pt x="171432" y="51084"/>
                    <a:pt x="198417" y="40842"/>
                    <a:pt x="225565" y="31739"/>
                  </a:cubicBezTo>
                  <a:cubicBezTo>
                    <a:pt x="253525" y="22473"/>
                    <a:pt x="281648" y="13695"/>
                    <a:pt x="310096" y="6705"/>
                  </a:cubicBezTo>
                  <a:cubicBezTo>
                    <a:pt x="324401" y="3128"/>
                    <a:pt x="339031" y="365"/>
                    <a:pt x="353824" y="40"/>
                  </a:cubicBezTo>
                  <a:cubicBezTo>
                    <a:pt x="360815" y="-123"/>
                    <a:pt x="367642" y="202"/>
                    <a:pt x="374632" y="1178"/>
                  </a:cubicBezTo>
                  <a:cubicBezTo>
                    <a:pt x="381135" y="1991"/>
                    <a:pt x="388775" y="3291"/>
                    <a:pt x="394464" y="6705"/>
                  </a:cubicBezTo>
                  <a:cubicBezTo>
                    <a:pt x="401780" y="11094"/>
                    <a:pt x="407794" y="16133"/>
                    <a:pt x="412834" y="22961"/>
                  </a:cubicBezTo>
                  <a:cubicBezTo>
                    <a:pt x="417385" y="29138"/>
                    <a:pt x="419661" y="35478"/>
                    <a:pt x="421124" y="42956"/>
                  </a:cubicBezTo>
                  <a:cubicBezTo>
                    <a:pt x="422587" y="50921"/>
                    <a:pt x="420311" y="58724"/>
                    <a:pt x="417548" y="66039"/>
                  </a:cubicBezTo>
                  <a:cubicBezTo>
                    <a:pt x="415597" y="71241"/>
                    <a:pt x="412183" y="75793"/>
                    <a:pt x="409257" y="80344"/>
                  </a:cubicBezTo>
                  <a:cubicBezTo>
                    <a:pt x="407144" y="83596"/>
                    <a:pt x="404868" y="86522"/>
                    <a:pt x="402430" y="89610"/>
                  </a:cubicBezTo>
                  <a:cubicBezTo>
                    <a:pt x="387149" y="108467"/>
                    <a:pt x="365529" y="119521"/>
                    <a:pt x="344396" y="130088"/>
                  </a:cubicBezTo>
                  <a:cubicBezTo>
                    <a:pt x="330903" y="136915"/>
                    <a:pt x="316273" y="141955"/>
                    <a:pt x="301968" y="146832"/>
                  </a:cubicBezTo>
                  <a:cubicBezTo>
                    <a:pt x="289776" y="151058"/>
                    <a:pt x="277259" y="154960"/>
                    <a:pt x="264741" y="157886"/>
                  </a:cubicBezTo>
                  <a:cubicBezTo>
                    <a:pt x="236781" y="164551"/>
                    <a:pt x="208496" y="169752"/>
                    <a:pt x="180210" y="175117"/>
                  </a:cubicBezTo>
                  <a:cubicBezTo>
                    <a:pt x="163141" y="178368"/>
                    <a:pt x="145910" y="181619"/>
                    <a:pt x="129004" y="185196"/>
                  </a:cubicBezTo>
                  <a:cubicBezTo>
                    <a:pt x="113236" y="188772"/>
                    <a:pt x="97792" y="192836"/>
                    <a:pt x="82187" y="196737"/>
                  </a:cubicBezTo>
                  <a:cubicBezTo>
                    <a:pt x="72758" y="199176"/>
                    <a:pt x="63330" y="201127"/>
                    <a:pt x="53576" y="202590"/>
                  </a:cubicBezTo>
                  <a:cubicBezTo>
                    <a:pt x="48537" y="203402"/>
                    <a:pt x="43172" y="203890"/>
                    <a:pt x="38133" y="203890"/>
                  </a:cubicBezTo>
                  <a:cubicBezTo>
                    <a:pt x="29192" y="203890"/>
                    <a:pt x="20576" y="202102"/>
                    <a:pt x="13099" y="196412"/>
                  </a:cubicBezTo>
                  <a:close/>
                </a:path>
              </a:pathLst>
            </a:custGeom>
            <a:solidFill>
              <a:srgbClr val="FDD47F"/>
            </a:solidFill>
            <a:ln w="16256"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6273BBC-5EC9-73AB-45D6-7544B47EFB32}"/>
                </a:ext>
              </a:extLst>
            </p:cNvPr>
            <p:cNvSpPr/>
            <p:nvPr/>
          </p:nvSpPr>
          <p:spPr>
            <a:xfrm>
              <a:off x="856185" y="3655148"/>
              <a:ext cx="454683" cy="429862"/>
            </a:xfrm>
            <a:custGeom>
              <a:avLst/>
              <a:gdLst>
                <a:gd name="connsiteX0" fmla="*/ 18550 w 454683"/>
                <a:gd name="connsiteY0" fmla="*/ 427749 h 429862"/>
                <a:gd name="connsiteX1" fmla="*/ 18550 w 454683"/>
                <a:gd name="connsiteY1" fmla="*/ 427749 h 429862"/>
                <a:gd name="connsiteX2" fmla="*/ 7658 w 454683"/>
                <a:gd name="connsiteY2" fmla="*/ 419946 h 429862"/>
                <a:gd name="connsiteX3" fmla="*/ 4732 w 454683"/>
                <a:gd name="connsiteY3" fmla="*/ 416207 h 429862"/>
                <a:gd name="connsiteX4" fmla="*/ 4895 w 454683"/>
                <a:gd name="connsiteY4" fmla="*/ 416207 h 429862"/>
                <a:gd name="connsiteX5" fmla="*/ 2294 w 454683"/>
                <a:gd name="connsiteY5" fmla="*/ 390035 h 429862"/>
                <a:gd name="connsiteX6" fmla="*/ 31555 w 454683"/>
                <a:gd name="connsiteY6" fmla="*/ 361424 h 429862"/>
                <a:gd name="connsiteX7" fmla="*/ 36757 w 454683"/>
                <a:gd name="connsiteY7" fmla="*/ 358010 h 429862"/>
                <a:gd name="connsiteX8" fmla="*/ 19200 w 454683"/>
                <a:gd name="connsiteY8" fmla="*/ 350207 h 429862"/>
                <a:gd name="connsiteX9" fmla="*/ 18225 w 454683"/>
                <a:gd name="connsiteY9" fmla="*/ 309242 h 429862"/>
                <a:gd name="connsiteX10" fmla="*/ 73495 w 454683"/>
                <a:gd name="connsiteY10" fmla="*/ 248933 h 429862"/>
                <a:gd name="connsiteX11" fmla="*/ 133805 w 454683"/>
                <a:gd name="connsiteY11" fmla="*/ 189436 h 429862"/>
                <a:gd name="connsiteX12" fmla="*/ 197691 w 454683"/>
                <a:gd name="connsiteY12" fmla="*/ 127338 h 429862"/>
                <a:gd name="connsiteX13" fmla="*/ 257676 w 454683"/>
                <a:gd name="connsiteY13" fmla="*/ 67678 h 429862"/>
                <a:gd name="connsiteX14" fmla="*/ 291813 w 454683"/>
                <a:gd name="connsiteY14" fmla="*/ 39880 h 429862"/>
                <a:gd name="connsiteX15" fmla="*/ 323675 w 454683"/>
                <a:gd name="connsiteY15" fmla="*/ 19560 h 429862"/>
                <a:gd name="connsiteX16" fmla="*/ 344483 w 454683"/>
                <a:gd name="connsiteY16" fmla="*/ 10457 h 429862"/>
                <a:gd name="connsiteX17" fmla="*/ 380896 w 454683"/>
                <a:gd name="connsiteY17" fmla="*/ 866 h 429862"/>
                <a:gd name="connsiteX18" fmla="*/ 403329 w 454683"/>
                <a:gd name="connsiteY18" fmla="*/ 541 h 429862"/>
                <a:gd name="connsiteX19" fmla="*/ 425275 w 454683"/>
                <a:gd name="connsiteY19" fmla="*/ 6068 h 429862"/>
                <a:gd name="connsiteX20" fmla="*/ 453885 w 454683"/>
                <a:gd name="connsiteY20" fmla="*/ 38255 h 429862"/>
                <a:gd name="connsiteX21" fmla="*/ 451935 w 454683"/>
                <a:gd name="connsiteY21" fmla="*/ 66378 h 429862"/>
                <a:gd name="connsiteX22" fmla="*/ 435354 w 454683"/>
                <a:gd name="connsiteY22" fmla="*/ 104092 h 429862"/>
                <a:gd name="connsiteX23" fmla="*/ 411620 w 454683"/>
                <a:gd name="connsiteY23" fmla="*/ 140505 h 429862"/>
                <a:gd name="connsiteX24" fmla="*/ 354886 w 454683"/>
                <a:gd name="connsiteY24" fmla="*/ 200652 h 429862"/>
                <a:gd name="connsiteX25" fmla="*/ 290675 w 454683"/>
                <a:gd name="connsiteY25" fmla="*/ 257386 h 429862"/>
                <a:gd name="connsiteX26" fmla="*/ 222563 w 454683"/>
                <a:gd name="connsiteY26" fmla="*/ 308917 h 429862"/>
                <a:gd name="connsiteX27" fmla="*/ 149573 w 454683"/>
                <a:gd name="connsiteY27" fmla="*/ 358173 h 429862"/>
                <a:gd name="connsiteX28" fmla="*/ 76746 w 454683"/>
                <a:gd name="connsiteY28" fmla="*/ 402714 h 429862"/>
                <a:gd name="connsiteX29" fmla="*/ 55288 w 454683"/>
                <a:gd name="connsiteY29" fmla="*/ 416532 h 429862"/>
                <a:gd name="connsiteX30" fmla="*/ 49924 w 454683"/>
                <a:gd name="connsiteY30" fmla="*/ 420596 h 429862"/>
                <a:gd name="connsiteX31" fmla="*/ 43096 w 454683"/>
                <a:gd name="connsiteY31" fmla="*/ 426123 h 429862"/>
                <a:gd name="connsiteX32" fmla="*/ 37407 w 454683"/>
                <a:gd name="connsiteY32" fmla="*/ 428561 h 429862"/>
                <a:gd name="connsiteX33" fmla="*/ 28629 w 454683"/>
                <a:gd name="connsiteY33" fmla="*/ 429862 h 429862"/>
                <a:gd name="connsiteX34" fmla="*/ 18387 w 454683"/>
                <a:gd name="connsiteY34" fmla="*/ 427749 h 429862"/>
                <a:gd name="connsiteX35" fmla="*/ 18387 w 454683"/>
                <a:gd name="connsiteY35" fmla="*/ 427749 h 429862"/>
                <a:gd name="connsiteX36" fmla="*/ 72195 w 454683"/>
                <a:gd name="connsiteY36" fmla="*/ 336065 h 429862"/>
                <a:gd name="connsiteX37" fmla="*/ 80485 w 454683"/>
                <a:gd name="connsiteY37" fmla="*/ 331025 h 429862"/>
                <a:gd name="connsiteX38" fmla="*/ 180947 w 454683"/>
                <a:gd name="connsiteY38" fmla="*/ 265514 h 429862"/>
                <a:gd name="connsiteX39" fmla="*/ 244021 w 454683"/>
                <a:gd name="connsiteY39" fmla="*/ 218371 h 429862"/>
                <a:gd name="connsiteX40" fmla="*/ 302217 w 454683"/>
                <a:gd name="connsiteY40" fmla="*/ 168140 h 429862"/>
                <a:gd name="connsiteX41" fmla="*/ 357813 w 454683"/>
                <a:gd name="connsiteY41" fmla="*/ 111407 h 429862"/>
                <a:gd name="connsiteX42" fmla="*/ 373906 w 454683"/>
                <a:gd name="connsiteY42" fmla="*/ 89136 h 429862"/>
                <a:gd name="connsiteX43" fmla="*/ 387236 w 454683"/>
                <a:gd name="connsiteY43" fmla="*/ 65402 h 429862"/>
                <a:gd name="connsiteX44" fmla="*/ 388049 w 454683"/>
                <a:gd name="connsiteY44" fmla="*/ 63614 h 429862"/>
                <a:gd name="connsiteX45" fmla="*/ 384310 w 454683"/>
                <a:gd name="connsiteY45" fmla="*/ 64264 h 429862"/>
                <a:gd name="connsiteX46" fmla="*/ 369192 w 454683"/>
                <a:gd name="connsiteY46" fmla="*/ 68979 h 429862"/>
                <a:gd name="connsiteX47" fmla="*/ 349197 w 454683"/>
                <a:gd name="connsiteY47" fmla="*/ 77919 h 429862"/>
                <a:gd name="connsiteX48" fmla="*/ 339768 w 454683"/>
                <a:gd name="connsiteY48" fmla="*/ 83772 h 429862"/>
                <a:gd name="connsiteX49" fmla="*/ 298153 w 454683"/>
                <a:gd name="connsiteY49" fmla="*/ 117584 h 429862"/>
                <a:gd name="connsiteX50" fmla="*/ 210533 w 454683"/>
                <a:gd name="connsiteY50" fmla="*/ 206017 h 429862"/>
                <a:gd name="connsiteX51" fmla="*/ 116899 w 454683"/>
                <a:gd name="connsiteY51" fmla="*/ 291848 h 429862"/>
                <a:gd name="connsiteX52" fmla="*/ 71707 w 454683"/>
                <a:gd name="connsiteY52" fmla="*/ 336065 h 42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54683" h="429862">
                  <a:moveTo>
                    <a:pt x="18550" y="427749"/>
                  </a:moveTo>
                  <a:lnTo>
                    <a:pt x="18550" y="427749"/>
                  </a:lnTo>
                  <a:cubicBezTo>
                    <a:pt x="14323" y="426123"/>
                    <a:pt x="10584" y="423359"/>
                    <a:pt x="7658" y="419946"/>
                  </a:cubicBezTo>
                  <a:cubicBezTo>
                    <a:pt x="6683" y="418808"/>
                    <a:pt x="5708" y="417507"/>
                    <a:pt x="4732" y="416207"/>
                  </a:cubicBezTo>
                  <a:lnTo>
                    <a:pt x="4895" y="416207"/>
                  </a:lnTo>
                  <a:cubicBezTo>
                    <a:pt x="-145" y="408567"/>
                    <a:pt x="-1770" y="398813"/>
                    <a:pt x="2294" y="390035"/>
                  </a:cubicBezTo>
                  <a:cubicBezTo>
                    <a:pt x="8146" y="377192"/>
                    <a:pt x="20175" y="369064"/>
                    <a:pt x="31555" y="361424"/>
                  </a:cubicBezTo>
                  <a:cubicBezTo>
                    <a:pt x="33343" y="360286"/>
                    <a:pt x="35131" y="359148"/>
                    <a:pt x="36757" y="358010"/>
                  </a:cubicBezTo>
                  <a:cubicBezTo>
                    <a:pt x="30254" y="357523"/>
                    <a:pt x="24077" y="354759"/>
                    <a:pt x="19200" y="350207"/>
                  </a:cubicBezTo>
                  <a:cubicBezTo>
                    <a:pt x="7496" y="338991"/>
                    <a:pt x="7658" y="321109"/>
                    <a:pt x="18225" y="309242"/>
                  </a:cubicBezTo>
                  <a:cubicBezTo>
                    <a:pt x="36269" y="288760"/>
                    <a:pt x="54638" y="268602"/>
                    <a:pt x="73495" y="248933"/>
                  </a:cubicBezTo>
                  <a:cubicBezTo>
                    <a:pt x="93165" y="228613"/>
                    <a:pt x="113322" y="208943"/>
                    <a:pt x="133805" y="189436"/>
                  </a:cubicBezTo>
                  <a:cubicBezTo>
                    <a:pt x="155263" y="168953"/>
                    <a:pt x="176883" y="148471"/>
                    <a:pt x="197691" y="127338"/>
                  </a:cubicBezTo>
                  <a:cubicBezTo>
                    <a:pt x="217523" y="107343"/>
                    <a:pt x="236543" y="86373"/>
                    <a:pt x="257676" y="67678"/>
                  </a:cubicBezTo>
                  <a:cubicBezTo>
                    <a:pt x="268730" y="57925"/>
                    <a:pt x="280109" y="48821"/>
                    <a:pt x="291813" y="39880"/>
                  </a:cubicBezTo>
                  <a:cubicBezTo>
                    <a:pt x="301892" y="32240"/>
                    <a:pt x="312296" y="25250"/>
                    <a:pt x="323675" y="19560"/>
                  </a:cubicBezTo>
                  <a:cubicBezTo>
                    <a:pt x="330502" y="16147"/>
                    <a:pt x="337493" y="13221"/>
                    <a:pt x="344483" y="10457"/>
                  </a:cubicBezTo>
                  <a:cubicBezTo>
                    <a:pt x="356187" y="5905"/>
                    <a:pt x="368541" y="2329"/>
                    <a:pt x="380896" y="866"/>
                  </a:cubicBezTo>
                  <a:cubicBezTo>
                    <a:pt x="388211" y="53"/>
                    <a:pt x="396014" y="-434"/>
                    <a:pt x="403329" y="541"/>
                  </a:cubicBezTo>
                  <a:cubicBezTo>
                    <a:pt x="410970" y="1354"/>
                    <a:pt x="418122" y="3467"/>
                    <a:pt x="425275" y="6068"/>
                  </a:cubicBezTo>
                  <a:cubicBezTo>
                    <a:pt x="439743" y="11270"/>
                    <a:pt x="450959" y="22974"/>
                    <a:pt x="453885" y="38255"/>
                  </a:cubicBezTo>
                  <a:cubicBezTo>
                    <a:pt x="455674" y="47683"/>
                    <a:pt x="454211" y="57274"/>
                    <a:pt x="451935" y="66378"/>
                  </a:cubicBezTo>
                  <a:cubicBezTo>
                    <a:pt x="448846" y="79545"/>
                    <a:pt x="441856" y="92225"/>
                    <a:pt x="435354" y="104092"/>
                  </a:cubicBezTo>
                  <a:cubicBezTo>
                    <a:pt x="428364" y="116771"/>
                    <a:pt x="420398" y="128963"/>
                    <a:pt x="411620" y="140505"/>
                  </a:cubicBezTo>
                  <a:cubicBezTo>
                    <a:pt x="395039" y="162451"/>
                    <a:pt x="374719" y="181795"/>
                    <a:pt x="354886" y="200652"/>
                  </a:cubicBezTo>
                  <a:cubicBezTo>
                    <a:pt x="334079" y="220322"/>
                    <a:pt x="312621" y="239016"/>
                    <a:pt x="290675" y="257386"/>
                  </a:cubicBezTo>
                  <a:cubicBezTo>
                    <a:pt x="268892" y="275592"/>
                    <a:pt x="245809" y="292499"/>
                    <a:pt x="222563" y="308917"/>
                  </a:cubicBezTo>
                  <a:cubicBezTo>
                    <a:pt x="198666" y="325986"/>
                    <a:pt x="174282" y="342405"/>
                    <a:pt x="149573" y="358173"/>
                  </a:cubicBezTo>
                  <a:cubicBezTo>
                    <a:pt x="125514" y="373454"/>
                    <a:pt x="100968" y="387921"/>
                    <a:pt x="76746" y="402714"/>
                  </a:cubicBezTo>
                  <a:cubicBezTo>
                    <a:pt x="69431" y="407103"/>
                    <a:pt x="62278" y="411655"/>
                    <a:pt x="55288" y="416532"/>
                  </a:cubicBezTo>
                  <a:cubicBezTo>
                    <a:pt x="53500" y="417832"/>
                    <a:pt x="51712" y="419295"/>
                    <a:pt x="49924" y="420596"/>
                  </a:cubicBezTo>
                  <a:cubicBezTo>
                    <a:pt x="47973" y="422709"/>
                    <a:pt x="45697" y="424660"/>
                    <a:pt x="43096" y="426123"/>
                  </a:cubicBezTo>
                  <a:cubicBezTo>
                    <a:pt x="41308" y="427261"/>
                    <a:pt x="39358" y="428074"/>
                    <a:pt x="37407" y="428561"/>
                  </a:cubicBezTo>
                  <a:cubicBezTo>
                    <a:pt x="34643" y="429374"/>
                    <a:pt x="31555" y="429862"/>
                    <a:pt x="28629" y="429862"/>
                  </a:cubicBezTo>
                  <a:cubicBezTo>
                    <a:pt x="25052" y="429862"/>
                    <a:pt x="21638" y="429212"/>
                    <a:pt x="18387" y="427749"/>
                  </a:cubicBezTo>
                  <a:lnTo>
                    <a:pt x="18387" y="427749"/>
                  </a:lnTo>
                  <a:close/>
                  <a:moveTo>
                    <a:pt x="72195" y="336065"/>
                  </a:moveTo>
                  <a:cubicBezTo>
                    <a:pt x="74958" y="334439"/>
                    <a:pt x="77722" y="332651"/>
                    <a:pt x="80485" y="331025"/>
                  </a:cubicBezTo>
                  <a:cubicBezTo>
                    <a:pt x="114623" y="310218"/>
                    <a:pt x="148110" y="288435"/>
                    <a:pt x="180947" y="265514"/>
                  </a:cubicBezTo>
                  <a:cubicBezTo>
                    <a:pt x="202243" y="250233"/>
                    <a:pt x="223538" y="234790"/>
                    <a:pt x="244021" y="218371"/>
                  </a:cubicBezTo>
                  <a:cubicBezTo>
                    <a:pt x="264015" y="202278"/>
                    <a:pt x="283360" y="185372"/>
                    <a:pt x="302217" y="168140"/>
                  </a:cubicBezTo>
                  <a:cubicBezTo>
                    <a:pt x="321724" y="150096"/>
                    <a:pt x="340581" y="131727"/>
                    <a:pt x="357813" y="111407"/>
                  </a:cubicBezTo>
                  <a:cubicBezTo>
                    <a:pt x="363502" y="104254"/>
                    <a:pt x="368867" y="96776"/>
                    <a:pt x="373906" y="89136"/>
                  </a:cubicBezTo>
                  <a:cubicBezTo>
                    <a:pt x="378783" y="81333"/>
                    <a:pt x="383172" y="73530"/>
                    <a:pt x="387236" y="65402"/>
                  </a:cubicBezTo>
                  <a:cubicBezTo>
                    <a:pt x="387561" y="64752"/>
                    <a:pt x="387724" y="64264"/>
                    <a:pt x="388049" y="63614"/>
                  </a:cubicBezTo>
                  <a:cubicBezTo>
                    <a:pt x="386748" y="63777"/>
                    <a:pt x="385610" y="63939"/>
                    <a:pt x="384310" y="64264"/>
                  </a:cubicBezTo>
                  <a:cubicBezTo>
                    <a:pt x="379108" y="65565"/>
                    <a:pt x="374231" y="67191"/>
                    <a:pt x="369192" y="68979"/>
                  </a:cubicBezTo>
                  <a:cubicBezTo>
                    <a:pt x="362364" y="71742"/>
                    <a:pt x="355862" y="74668"/>
                    <a:pt x="349197" y="77919"/>
                  </a:cubicBezTo>
                  <a:cubicBezTo>
                    <a:pt x="345946" y="79708"/>
                    <a:pt x="342857" y="81658"/>
                    <a:pt x="339768" y="83772"/>
                  </a:cubicBezTo>
                  <a:cubicBezTo>
                    <a:pt x="325301" y="94338"/>
                    <a:pt x="311645" y="105717"/>
                    <a:pt x="298153" y="117584"/>
                  </a:cubicBezTo>
                  <a:cubicBezTo>
                    <a:pt x="268242" y="146357"/>
                    <a:pt x="240607" y="177406"/>
                    <a:pt x="210533" y="206017"/>
                  </a:cubicBezTo>
                  <a:cubicBezTo>
                    <a:pt x="179972" y="235278"/>
                    <a:pt x="148110" y="263238"/>
                    <a:pt x="116899" y="291848"/>
                  </a:cubicBezTo>
                  <a:cubicBezTo>
                    <a:pt x="101455" y="306154"/>
                    <a:pt x="86175" y="320784"/>
                    <a:pt x="71707" y="336065"/>
                  </a:cubicBezTo>
                  <a:close/>
                </a:path>
              </a:pathLst>
            </a:custGeom>
            <a:solidFill>
              <a:srgbClr val="FDD47F"/>
            </a:solidFill>
            <a:ln w="16256"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FE6BBA8D-9031-C297-76F3-0A80013BBA49}"/>
                </a:ext>
              </a:extLst>
            </p:cNvPr>
            <p:cNvSpPr/>
            <p:nvPr/>
          </p:nvSpPr>
          <p:spPr>
            <a:xfrm>
              <a:off x="2598334" y="4488859"/>
              <a:ext cx="438979" cy="506487"/>
            </a:xfrm>
            <a:custGeom>
              <a:avLst/>
              <a:gdLst>
                <a:gd name="connsiteX0" fmla="*/ 22133 w 438979"/>
                <a:gd name="connsiteY0" fmla="*/ 498034 h 506487"/>
                <a:gd name="connsiteX1" fmla="*/ 20020 w 438979"/>
                <a:gd name="connsiteY1" fmla="*/ 495920 h 506487"/>
                <a:gd name="connsiteX2" fmla="*/ 15631 w 438979"/>
                <a:gd name="connsiteY2" fmla="*/ 493970 h 506487"/>
                <a:gd name="connsiteX3" fmla="*/ 3926 w 438979"/>
                <a:gd name="connsiteY3" fmla="*/ 453330 h 506487"/>
                <a:gd name="connsiteX4" fmla="*/ 44566 w 438979"/>
                <a:gd name="connsiteY4" fmla="*/ 384567 h 506487"/>
                <a:gd name="connsiteX5" fmla="*/ 89108 w 438979"/>
                <a:gd name="connsiteY5" fmla="*/ 311415 h 506487"/>
                <a:gd name="connsiteX6" fmla="*/ 138038 w 438979"/>
                <a:gd name="connsiteY6" fmla="*/ 237288 h 506487"/>
                <a:gd name="connsiteX7" fmla="*/ 191196 w 438979"/>
                <a:gd name="connsiteY7" fmla="*/ 170151 h 506487"/>
                <a:gd name="connsiteX8" fmla="*/ 250855 w 438979"/>
                <a:gd name="connsiteY8" fmla="*/ 106427 h 506487"/>
                <a:gd name="connsiteX9" fmla="*/ 309052 w 438979"/>
                <a:gd name="connsiteY9" fmla="*/ 49693 h 506487"/>
                <a:gd name="connsiteX10" fmla="*/ 339288 w 438979"/>
                <a:gd name="connsiteY10" fmla="*/ 24984 h 506487"/>
                <a:gd name="connsiteX11" fmla="*/ 385617 w 438979"/>
                <a:gd name="connsiteY11" fmla="*/ 925 h 506487"/>
                <a:gd name="connsiteX12" fmla="*/ 423981 w 438979"/>
                <a:gd name="connsiteY12" fmla="*/ 11329 h 506487"/>
                <a:gd name="connsiteX13" fmla="*/ 438612 w 438979"/>
                <a:gd name="connsiteY13" fmla="*/ 57171 h 506487"/>
                <a:gd name="connsiteX14" fmla="*/ 414553 w 438979"/>
                <a:gd name="connsiteY14" fmla="*/ 122195 h 506487"/>
                <a:gd name="connsiteX15" fmla="*/ 370499 w 438979"/>
                <a:gd name="connsiteY15" fmla="*/ 186569 h 506487"/>
                <a:gd name="connsiteX16" fmla="*/ 320268 w 438979"/>
                <a:gd name="connsiteY16" fmla="*/ 247529 h 506487"/>
                <a:gd name="connsiteX17" fmla="*/ 213141 w 438979"/>
                <a:gd name="connsiteY17" fmla="*/ 352055 h 506487"/>
                <a:gd name="connsiteX18" fmla="*/ 214442 w 438979"/>
                <a:gd name="connsiteY18" fmla="*/ 350917 h 506487"/>
                <a:gd name="connsiteX19" fmla="*/ 212979 w 438979"/>
                <a:gd name="connsiteY19" fmla="*/ 352217 h 506487"/>
                <a:gd name="connsiteX20" fmla="*/ 211353 w 438979"/>
                <a:gd name="connsiteY20" fmla="*/ 353843 h 506487"/>
                <a:gd name="connsiteX21" fmla="*/ 212816 w 438979"/>
                <a:gd name="connsiteY21" fmla="*/ 352543 h 506487"/>
                <a:gd name="connsiteX22" fmla="*/ 174452 w 438979"/>
                <a:gd name="connsiteY22" fmla="*/ 388793 h 506487"/>
                <a:gd name="connsiteX23" fmla="*/ 144216 w 438979"/>
                <a:gd name="connsiteY23" fmla="*/ 430084 h 506487"/>
                <a:gd name="connsiteX24" fmla="*/ 120482 w 438979"/>
                <a:gd name="connsiteY24" fmla="*/ 460970 h 506487"/>
                <a:gd name="connsiteX25" fmla="*/ 90408 w 438979"/>
                <a:gd name="connsiteY25" fmla="*/ 472024 h 506487"/>
                <a:gd name="connsiteX26" fmla="*/ 81955 w 438979"/>
                <a:gd name="connsiteY26" fmla="*/ 480640 h 506487"/>
                <a:gd name="connsiteX27" fmla="*/ 63098 w 438979"/>
                <a:gd name="connsiteY27" fmla="*/ 499659 h 506487"/>
                <a:gd name="connsiteX28" fmla="*/ 44241 w 438979"/>
                <a:gd name="connsiteY28" fmla="*/ 506487 h 506487"/>
                <a:gd name="connsiteX29" fmla="*/ 22458 w 438979"/>
                <a:gd name="connsiteY29" fmla="*/ 498034 h 506487"/>
                <a:gd name="connsiteX30" fmla="*/ 22458 w 438979"/>
                <a:gd name="connsiteY30" fmla="*/ 498034 h 506487"/>
                <a:gd name="connsiteX31" fmla="*/ 358795 w 438979"/>
                <a:gd name="connsiteY31" fmla="*/ 91309 h 506487"/>
                <a:gd name="connsiteX32" fmla="*/ 360420 w 438979"/>
                <a:gd name="connsiteY32" fmla="*/ 88545 h 506487"/>
                <a:gd name="connsiteX33" fmla="*/ 357982 w 438979"/>
                <a:gd name="connsiteY33" fmla="*/ 90658 h 506487"/>
                <a:gd name="connsiteX34" fmla="*/ 358957 w 438979"/>
                <a:gd name="connsiteY34" fmla="*/ 91309 h 50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8979" h="506487">
                  <a:moveTo>
                    <a:pt x="22133" y="498034"/>
                  </a:moveTo>
                  <a:cubicBezTo>
                    <a:pt x="22133" y="498034"/>
                    <a:pt x="20670" y="496571"/>
                    <a:pt x="20020" y="495920"/>
                  </a:cubicBezTo>
                  <a:cubicBezTo>
                    <a:pt x="18557" y="495433"/>
                    <a:pt x="17094" y="494783"/>
                    <a:pt x="15631" y="493970"/>
                  </a:cubicBezTo>
                  <a:cubicBezTo>
                    <a:pt x="1976" y="486492"/>
                    <a:pt x="-4852" y="467147"/>
                    <a:pt x="3926" y="453330"/>
                  </a:cubicBezTo>
                  <a:cubicBezTo>
                    <a:pt x="18232" y="430896"/>
                    <a:pt x="31074" y="407488"/>
                    <a:pt x="44566" y="384567"/>
                  </a:cubicBezTo>
                  <a:cubicBezTo>
                    <a:pt x="59034" y="360020"/>
                    <a:pt x="73827" y="335474"/>
                    <a:pt x="89108" y="311415"/>
                  </a:cubicBezTo>
                  <a:cubicBezTo>
                    <a:pt x="104876" y="286381"/>
                    <a:pt x="120807" y="261509"/>
                    <a:pt x="138038" y="237288"/>
                  </a:cubicBezTo>
                  <a:cubicBezTo>
                    <a:pt x="154457" y="214041"/>
                    <a:pt x="172176" y="191608"/>
                    <a:pt x="191196" y="170151"/>
                  </a:cubicBezTo>
                  <a:cubicBezTo>
                    <a:pt x="210540" y="148368"/>
                    <a:pt x="230535" y="127397"/>
                    <a:pt x="250855" y="106427"/>
                  </a:cubicBezTo>
                  <a:cubicBezTo>
                    <a:pt x="269712" y="86920"/>
                    <a:pt x="288894" y="67900"/>
                    <a:pt x="309052" y="49693"/>
                  </a:cubicBezTo>
                  <a:cubicBezTo>
                    <a:pt x="318805" y="40915"/>
                    <a:pt x="328884" y="32787"/>
                    <a:pt x="339288" y="24984"/>
                  </a:cubicBezTo>
                  <a:cubicBezTo>
                    <a:pt x="353105" y="14580"/>
                    <a:pt x="368386" y="4339"/>
                    <a:pt x="385617" y="925"/>
                  </a:cubicBezTo>
                  <a:cubicBezTo>
                    <a:pt x="399272" y="-1838"/>
                    <a:pt x="413740" y="1576"/>
                    <a:pt x="423981" y="11329"/>
                  </a:cubicBezTo>
                  <a:cubicBezTo>
                    <a:pt x="435686" y="22384"/>
                    <a:pt x="440400" y="41403"/>
                    <a:pt x="438612" y="57171"/>
                  </a:cubicBezTo>
                  <a:cubicBezTo>
                    <a:pt x="435848" y="80580"/>
                    <a:pt x="425607" y="101712"/>
                    <a:pt x="414553" y="122195"/>
                  </a:cubicBezTo>
                  <a:cubicBezTo>
                    <a:pt x="402198" y="144953"/>
                    <a:pt x="385942" y="165761"/>
                    <a:pt x="370499" y="186569"/>
                  </a:cubicBezTo>
                  <a:cubicBezTo>
                    <a:pt x="354731" y="207702"/>
                    <a:pt x="337824" y="227859"/>
                    <a:pt x="320268" y="247529"/>
                  </a:cubicBezTo>
                  <a:cubicBezTo>
                    <a:pt x="287106" y="284755"/>
                    <a:pt x="249717" y="318242"/>
                    <a:pt x="213141" y="352055"/>
                  </a:cubicBezTo>
                  <a:lnTo>
                    <a:pt x="214442" y="350917"/>
                  </a:lnTo>
                  <a:lnTo>
                    <a:pt x="212979" y="352217"/>
                  </a:lnTo>
                  <a:lnTo>
                    <a:pt x="211353" y="353843"/>
                  </a:lnTo>
                  <a:lnTo>
                    <a:pt x="212816" y="352543"/>
                  </a:lnTo>
                  <a:cubicBezTo>
                    <a:pt x="199974" y="364572"/>
                    <a:pt x="187132" y="376601"/>
                    <a:pt x="174452" y="388793"/>
                  </a:cubicBezTo>
                  <a:cubicBezTo>
                    <a:pt x="164536" y="402611"/>
                    <a:pt x="154457" y="416429"/>
                    <a:pt x="144216" y="430084"/>
                  </a:cubicBezTo>
                  <a:cubicBezTo>
                    <a:pt x="136413" y="440488"/>
                    <a:pt x="128447" y="450729"/>
                    <a:pt x="120482" y="460970"/>
                  </a:cubicBezTo>
                  <a:cubicBezTo>
                    <a:pt x="113167" y="470236"/>
                    <a:pt x="101462" y="474625"/>
                    <a:pt x="90408" y="472024"/>
                  </a:cubicBezTo>
                  <a:cubicBezTo>
                    <a:pt x="87645" y="474788"/>
                    <a:pt x="84719" y="477714"/>
                    <a:pt x="81955" y="480640"/>
                  </a:cubicBezTo>
                  <a:cubicBezTo>
                    <a:pt x="75615" y="486980"/>
                    <a:pt x="69763" y="493808"/>
                    <a:pt x="63098" y="499659"/>
                  </a:cubicBezTo>
                  <a:cubicBezTo>
                    <a:pt x="57896" y="504374"/>
                    <a:pt x="51069" y="506487"/>
                    <a:pt x="44241" y="506487"/>
                  </a:cubicBezTo>
                  <a:cubicBezTo>
                    <a:pt x="36276" y="506487"/>
                    <a:pt x="28148" y="503561"/>
                    <a:pt x="22458" y="498034"/>
                  </a:cubicBezTo>
                  <a:lnTo>
                    <a:pt x="22458" y="498034"/>
                  </a:lnTo>
                  <a:close/>
                  <a:moveTo>
                    <a:pt x="358795" y="91309"/>
                  </a:moveTo>
                  <a:cubicBezTo>
                    <a:pt x="359283" y="90334"/>
                    <a:pt x="359933" y="89520"/>
                    <a:pt x="360420" y="88545"/>
                  </a:cubicBezTo>
                  <a:cubicBezTo>
                    <a:pt x="359608" y="89195"/>
                    <a:pt x="358795" y="90008"/>
                    <a:pt x="357982" y="90658"/>
                  </a:cubicBezTo>
                  <a:cubicBezTo>
                    <a:pt x="358307" y="90821"/>
                    <a:pt x="358632" y="91146"/>
                    <a:pt x="358957" y="91309"/>
                  </a:cubicBezTo>
                  <a:close/>
                </a:path>
              </a:pathLst>
            </a:custGeom>
            <a:solidFill>
              <a:srgbClr val="8CD0D3"/>
            </a:solidFill>
            <a:ln w="16256"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3547336-EE92-B47E-D6D5-3B2FA7C4352C}"/>
                </a:ext>
              </a:extLst>
            </p:cNvPr>
            <p:cNvSpPr/>
            <p:nvPr/>
          </p:nvSpPr>
          <p:spPr>
            <a:xfrm>
              <a:off x="2911452" y="4627694"/>
              <a:ext cx="325670" cy="423410"/>
            </a:xfrm>
            <a:custGeom>
              <a:avLst/>
              <a:gdLst>
                <a:gd name="connsiteX0" fmla="*/ 60469 w 325670"/>
                <a:gd name="connsiteY0" fmla="*/ 422760 h 423410"/>
                <a:gd name="connsiteX1" fmla="*/ 36248 w 325670"/>
                <a:gd name="connsiteY1" fmla="*/ 417558 h 423410"/>
                <a:gd name="connsiteX2" fmla="*/ 24056 w 325670"/>
                <a:gd name="connsiteY2" fmla="*/ 397238 h 423410"/>
                <a:gd name="connsiteX3" fmla="*/ 23730 w 325670"/>
                <a:gd name="connsiteY3" fmla="*/ 391874 h 423410"/>
                <a:gd name="connsiteX4" fmla="*/ 12189 w 325670"/>
                <a:gd name="connsiteY4" fmla="*/ 386997 h 423410"/>
                <a:gd name="connsiteX5" fmla="*/ 1135 w 325670"/>
                <a:gd name="connsiteY5" fmla="*/ 355461 h 423410"/>
                <a:gd name="connsiteX6" fmla="*/ 12677 w 325670"/>
                <a:gd name="connsiteY6" fmla="*/ 332865 h 423410"/>
                <a:gd name="connsiteX7" fmla="*/ 35760 w 325670"/>
                <a:gd name="connsiteY7" fmla="*/ 298565 h 423410"/>
                <a:gd name="connsiteX8" fmla="*/ 86966 w 325670"/>
                <a:gd name="connsiteY8" fmla="*/ 226388 h 423410"/>
                <a:gd name="connsiteX9" fmla="*/ 188729 w 325670"/>
                <a:gd name="connsiteY9" fmla="*/ 88049 h 423410"/>
                <a:gd name="connsiteX10" fmla="*/ 243999 w 325670"/>
                <a:gd name="connsiteY10" fmla="*/ 21887 h 423410"/>
                <a:gd name="connsiteX11" fmla="*/ 254078 w 325670"/>
                <a:gd name="connsiteY11" fmla="*/ 12134 h 423410"/>
                <a:gd name="connsiteX12" fmla="*/ 273260 w 325670"/>
                <a:gd name="connsiteY12" fmla="*/ 1893 h 423410"/>
                <a:gd name="connsiteX13" fmla="*/ 293905 w 325670"/>
                <a:gd name="connsiteY13" fmla="*/ 1080 h 423410"/>
                <a:gd name="connsiteX14" fmla="*/ 314388 w 325670"/>
                <a:gd name="connsiteY14" fmla="*/ 13597 h 423410"/>
                <a:gd name="connsiteX15" fmla="*/ 324141 w 325670"/>
                <a:gd name="connsiteY15" fmla="*/ 34242 h 423410"/>
                <a:gd name="connsiteX16" fmla="*/ 325279 w 325670"/>
                <a:gd name="connsiteY16" fmla="*/ 57488 h 423410"/>
                <a:gd name="connsiteX17" fmla="*/ 319427 w 325670"/>
                <a:gd name="connsiteY17" fmla="*/ 87724 h 423410"/>
                <a:gd name="connsiteX18" fmla="*/ 311299 w 325670"/>
                <a:gd name="connsiteY18" fmla="*/ 110970 h 423410"/>
                <a:gd name="connsiteX19" fmla="*/ 301871 w 325670"/>
                <a:gd name="connsiteY19" fmla="*/ 132753 h 423410"/>
                <a:gd name="connsiteX20" fmla="*/ 282364 w 325670"/>
                <a:gd name="connsiteY20" fmla="*/ 171280 h 423410"/>
                <a:gd name="connsiteX21" fmla="*/ 237172 w 325670"/>
                <a:gd name="connsiteY21" fmla="*/ 246870 h 423410"/>
                <a:gd name="connsiteX22" fmla="*/ 129069 w 325670"/>
                <a:gd name="connsiteY22" fmla="*/ 384234 h 423410"/>
                <a:gd name="connsiteX23" fmla="*/ 111838 w 325670"/>
                <a:gd name="connsiteY23" fmla="*/ 400490 h 423410"/>
                <a:gd name="connsiteX24" fmla="*/ 94932 w 325670"/>
                <a:gd name="connsiteY24" fmla="*/ 414307 h 423410"/>
                <a:gd name="connsiteX25" fmla="*/ 72824 w 325670"/>
                <a:gd name="connsiteY25" fmla="*/ 423086 h 423410"/>
                <a:gd name="connsiteX26" fmla="*/ 68597 w 325670"/>
                <a:gd name="connsiteY26" fmla="*/ 423411 h 423410"/>
                <a:gd name="connsiteX27" fmla="*/ 60306 w 325670"/>
                <a:gd name="connsiteY27" fmla="*/ 422435 h 42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5670" h="423410">
                  <a:moveTo>
                    <a:pt x="60469" y="422760"/>
                  </a:moveTo>
                  <a:cubicBezTo>
                    <a:pt x="52178" y="424223"/>
                    <a:pt x="43238" y="422598"/>
                    <a:pt x="36248" y="417558"/>
                  </a:cubicBezTo>
                  <a:cubicBezTo>
                    <a:pt x="29745" y="412682"/>
                    <a:pt x="25193" y="405366"/>
                    <a:pt x="24056" y="397238"/>
                  </a:cubicBezTo>
                  <a:cubicBezTo>
                    <a:pt x="23730" y="395450"/>
                    <a:pt x="23730" y="393662"/>
                    <a:pt x="23730" y="391874"/>
                  </a:cubicBezTo>
                  <a:cubicBezTo>
                    <a:pt x="19666" y="391061"/>
                    <a:pt x="15765" y="389436"/>
                    <a:pt x="12189" y="386997"/>
                  </a:cubicBezTo>
                  <a:cubicBezTo>
                    <a:pt x="2760" y="380495"/>
                    <a:pt x="-2442" y="366677"/>
                    <a:pt x="1135" y="355461"/>
                  </a:cubicBezTo>
                  <a:cubicBezTo>
                    <a:pt x="3736" y="347333"/>
                    <a:pt x="8125" y="340180"/>
                    <a:pt x="12677" y="332865"/>
                  </a:cubicBezTo>
                  <a:cubicBezTo>
                    <a:pt x="19992" y="321160"/>
                    <a:pt x="27794" y="309944"/>
                    <a:pt x="35760" y="298565"/>
                  </a:cubicBezTo>
                  <a:cubicBezTo>
                    <a:pt x="52666" y="274506"/>
                    <a:pt x="69735" y="250447"/>
                    <a:pt x="86966" y="226388"/>
                  </a:cubicBezTo>
                  <a:cubicBezTo>
                    <a:pt x="120291" y="179896"/>
                    <a:pt x="152966" y="132753"/>
                    <a:pt x="188729" y="88049"/>
                  </a:cubicBezTo>
                  <a:cubicBezTo>
                    <a:pt x="206610" y="65616"/>
                    <a:pt x="224492" y="43020"/>
                    <a:pt x="243999" y="21887"/>
                  </a:cubicBezTo>
                  <a:cubicBezTo>
                    <a:pt x="247250" y="18474"/>
                    <a:pt x="250664" y="15222"/>
                    <a:pt x="254078" y="12134"/>
                  </a:cubicBezTo>
                  <a:cubicBezTo>
                    <a:pt x="259442" y="7257"/>
                    <a:pt x="266595" y="4331"/>
                    <a:pt x="273260" y="1893"/>
                  </a:cubicBezTo>
                  <a:cubicBezTo>
                    <a:pt x="279762" y="-383"/>
                    <a:pt x="287403" y="-546"/>
                    <a:pt x="293905" y="1080"/>
                  </a:cubicBezTo>
                  <a:cubicBezTo>
                    <a:pt x="301383" y="3030"/>
                    <a:pt x="309673" y="7420"/>
                    <a:pt x="314388" y="13597"/>
                  </a:cubicBezTo>
                  <a:cubicBezTo>
                    <a:pt x="319102" y="19937"/>
                    <a:pt x="322678" y="26439"/>
                    <a:pt x="324141" y="34242"/>
                  </a:cubicBezTo>
                  <a:cubicBezTo>
                    <a:pt x="325605" y="42045"/>
                    <a:pt x="326092" y="49685"/>
                    <a:pt x="325279" y="57488"/>
                  </a:cubicBezTo>
                  <a:cubicBezTo>
                    <a:pt x="324304" y="67567"/>
                    <a:pt x="322516" y="77971"/>
                    <a:pt x="319427" y="87724"/>
                  </a:cubicBezTo>
                  <a:cubicBezTo>
                    <a:pt x="316989" y="95527"/>
                    <a:pt x="314388" y="103330"/>
                    <a:pt x="311299" y="110970"/>
                  </a:cubicBezTo>
                  <a:cubicBezTo>
                    <a:pt x="308373" y="118286"/>
                    <a:pt x="305122" y="125601"/>
                    <a:pt x="301871" y="132753"/>
                  </a:cubicBezTo>
                  <a:cubicBezTo>
                    <a:pt x="295856" y="145758"/>
                    <a:pt x="289353" y="158600"/>
                    <a:pt x="282364" y="171280"/>
                  </a:cubicBezTo>
                  <a:cubicBezTo>
                    <a:pt x="268221" y="196965"/>
                    <a:pt x="252777" y="221999"/>
                    <a:pt x="237172" y="246870"/>
                  </a:cubicBezTo>
                  <a:cubicBezTo>
                    <a:pt x="205960" y="296289"/>
                    <a:pt x="171173" y="343756"/>
                    <a:pt x="129069" y="384234"/>
                  </a:cubicBezTo>
                  <a:cubicBezTo>
                    <a:pt x="123380" y="389761"/>
                    <a:pt x="117528" y="395125"/>
                    <a:pt x="111838" y="400490"/>
                  </a:cubicBezTo>
                  <a:cubicBezTo>
                    <a:pt x="106473" y="405366"/>
                    <a:pt x="101109" y="410243"/>
                    <a:pt x="94932" y="414307"/>
                  </a:cubicBezTo>
                  <a:cubicBezTo>
                    <a:pt x="88104" y="418859"/>
                    <a:pt x="81114" y="422110"/>
                    <a:pt x="72824" y="423086"/>
                  </a:cubicBezTo>
                  <a:cubicBezTo>
                    <a:pt x="71361" y="423248"/>
                    <a:pt x="69897" y="423411"/>
                    <a:pt x="68597" y="423411"/>
                  </a:cubicBezTo>
                  <a:cubicBezTo>
                    <a:pt x="65833" y="423411"/>
                    <a:pt x="63070" y="423086"/>
                    <a:pt x="60306" y="422435"/>
                  </a:cubicBezTo>
                  <a:close/>
                </a:path>
              </a:pathLst>
            </a:custGeom>
            <a:solidFill>
              <a:srgbClr val="8CD0D3"/>
            </a:solidFill>
            <a:ln w="1625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4312B7BA-D962-9C96-EEDE-E82D214DDF01}"/>
                </a:ext>
              </a:extLst>
            </p:cNvPr>
            <p:cNvSpPr/>
            <p:nvPr/>
          </p:nvSpPr>
          <p:spPr>
            <a:xfrm>
              <a:off x="2498339" y="4542147"/>
              <a:ext cx="729036" cy="750846"/>
            </a:xfrm>
            <a:custGeom>
              <a:avLst/>
              <a:gdLst>
                <a:gd name="connsiteX0" fmla="*/ 188614 w 729036"/>
                <a:gd name="connsiteY0" fmla="*/ 749546 h 750846"/>
                <a:gd name="connsiteX1" fmla="*/ 161792 w 729036"/>
                <a:gd name="connsiteY1" fmla="*/ 719635 h 750846"/>
                <a:gd name="connsiteX2" fmla="*/ 163418 w 729036"/>
                <a:gd name="connsiteY2" fmla="*/ 709231 h 750846"/>
                <a:gd name="connsiteX3" fmla="*/ 143910 w 729036"/>
                <a:gd name="connsiteY3" fmla="*/ 716546 h 750846"/>
                <a:gd name="connsiteX4" fmla="*/ 135295 w 729036"/>
                <a:gd name="connsiteY4" fmla="*/ 718009 h 750846"/>
                <a:gd name="connsiteX5" fmla="*/ 106684 w 729036"/>
                <a:gd name="connsiteY5" fmla="*/ 699315 h 750846"/>
                <a:gd name="connsiteX6" fmla="*/ 106034 w 729036"/>
                <a:gd name="connsiteY6" fmla="*/ 676069 h 750846"/>
                <a:gd name="connsiteX7" fmla="*/ 105384 w 729036"/>
                <a:gd name="connsiteY7" fmla="*/ 676069 h 750846"/>
                <a:gd name="connsiteX8" fmla="*/ 86852 w 729036"/>
                <a:gd name="connsiteY8" fmla="*/ 672818 h 750846"/>
                <a:gd name="connsiteX9" fmla="*/ 74010 w 729036"/>
                <a:gd name="connsiteY9" fmla="*/ 658838 h 750846"/>
                <a:gd name="connsiteX10" fmla="*/ 72059 w 729036"/>
                <a:gd name="connsiteY10" fmla="*/ 641281 h 750846"/>
                <a:gd name="connsiteX11" fmla="*/ 72059 w 729036"/>
                <a:gd name="connsiteY11" fmla="*/ 641281 h 750846"/>
                <a:gd name="connsiteX12" fmla="*/ 68808 w 729036"/>
                <a:gd name="connsiteY12" fmla="*/ 651360 h 750846"/>
                <a:gd name="connsiteX13" fmla="*/ 51414 w 729036"/>
                <a:gd name="connsiteY13" fmla="*/ 665177 h 750846"/>
                <a:gd name="connsiteX14" fmla="*/ 43611 w 729036"/>
                <a:gd name="connsiteY14" fmla="*/ 666315 h 750846"/>
                <a:gd name="connsiteX15" fmla="*/ 15488 w 729036"/>
                <a:gd name="connsiteY15" fmla="*/ 645508 h 750846"/>
                <a:gd name="connsiteX16" fmla="*/ 5572 w 729036"/>
                <a:gd name="connsiteY16" fmla="*/ 600966 h 750846"/>
                <a:gd name="connsiteX17" fmla="*/ 45 w 729036"/>
                <a:gd name="connsiteY17" fmla="*/ 558213 h 750846"/>
                <a:gd name="connsiteX18" fmla="*/ 7035 w 729036"/>
                <a:gd name="connsiteY18" fmla="*/ 471568 h 750846"/>
                <a:gd name="connsiteX19" fmla="*/ 25242 w 729036"/>
                <a:gd name="connsiteY19" fmla="*/ 383786 h 750846"/>
                <a:gd name="connsiteX20" fmla="*/ 51089 w 729036"/>
                <a:gd name="connsiteY20" fmla="*/ 300230 h 750846"/>
                <a:gd name="connsiteX21" fmla="*/ 88802 w 729036"/>
                <a:gd name="connsiteY21" fmla="*/ 217487 h 750846"/>
                <a:gd name="connsiteX22" fmla="*/ 134319 w 729036"/>
                <a:gd name="connsiteY22" fmla="*/ 147099 h 750846"/>
                <a:gd name="connsiteX23" fmla="*/ 194629 w 729036"/>
                <a:gd name="connsiteY23" fmla="*/ 76223 h 750846"/>
                <a:gd name="connsiteX24" fmla="*/ 262417 w 729036"/>
                <a:gd name="connsiteY24" fmla="*/ 23065 h 750846"/>
                <a:gd name="connsiteX25" fmla="*/ 315249 w 729036"/>
                <a:gd name="connsiteY25" fmla="*/ 632 h 750846"/>
                <a:gd name="connsiteX26" fmla="*/ 336381 w 729036"/>
                <a:gd name="connsiteY26" fmla="*/ 2095 h 750846"/>
                <a:gd name="connsiteX27" fmla="*/ 355238 w 729036"/>
                <a:gd name="connsiteY27" fmla="*/ 14287 h 750846"/>
                <a:gd name="connsiteX28" fmla="*/ 361090 w 729036"/>
                <a:gd name="connsiteY28" fmla="*/ 23553 h 750846"/>
                <a:gd name="connsiteX29" fmla="*/ 364342 w 729036"/>
                <a:gd name="connsiteY29" fmla="*/ 34282 h 750846"/>
                <a:gd name="connsiteX30" fmla="*/ 363529 w 729036"/>
                <a:gd name="connsiteY30" fmla="*/ 57203 h 750846"/>
                <a:gd name="connsiteX31" fmla="*/ 349061 w 729036"/>
                <a:gd name="connsiteY31" fmla="*/ 94267 h 750846"/>
                <a:gd name="connsiteX32" fmla="*/ 330692 w 729036"/>
                <a:gd name="connsiteY32" fmla="*/ 131005 h 750846"/>
                <a:gd name="connsiteX33" fmla="*/ 288914 w 729036"/>
                <a:gd name="connsiteY33" fmla="*/ 199443 h 750846"/>
                <a:gd name="connsiteX34" fmla="*/ 245348 w 729036"/>
                <a:gd name="connsiteY34" fmla="*/ 270482 h 750846"/>
                <a:gd name="connsiteX35" fmla="*/ 200969 w 729036"/>
                <a:gd name="connsiteY35" fmla="*/ 351924 h 750846"/>
                <a:gd name="connsiteX36" fmla="*/ 169270 w 729036"/>
                <a:gd name="connsiteY36" fmla="*/ 425564 h 750846"/>
                <a:gd name="connsiteX37" fmla="*/ 167644 w 729036"/>
                <a:gd name="connsiteY37" fmla="*/ 429628 h 750846"/>
                <a:gd name="connsiteX38" fmla="*/ 217062 w 729036"/>
                <a:gd name="connsiteY38" fmla="*/ 355176 h 750846"/>
                <a:gd name="connsiteX39" fmla="*/ 324840 w 729036"/>
                <a:gd name="connsiteY39" fmla="*/ 219113 h 750846"/>
                <a:gd name="connsiteX40" fmla="*/ 383686 w 729036"/>
                <a:gd name="connsiteY40" fmla="*/ 155227 h 750846"/>
                <a:gd name="connsiteX41" fmla="*/ 448548 w 729036"/>
                <a:gd name="connsiteY41" fmla="*/ 95567 h 750846"/>
                <a:gd name="connsiteX42" fmla="*/ 513084 w 729036"/>
                <a:gd name="connsiteY42" fmla="*/ 41435 h 750846"/>
                <a:gd name="connsiteX43" fmla="*/ 547384 w 729036"/>
                <a:gd name="connsiteY43" fmla="*/ 15425 h 750846"/>
                <a:gd name="connsiteX44" fmla="*/ 566729 w 729036"/>
                <a:gd name="connsiteY44" fmla="*/ 4859 h 750846"/>
                <a:gd name="connsiteX45" fmla="*/ 615172 w 729036"/>
                <a:gd name="connsiteY45" fmla="*/ 9736 h 750846"/>
                <a:gd name="connsiteX46" fmla="*/ 640369 w 729036"/>
                <a:gd name="connsiteY46" fmla="*/ 37533 h 750846"/>
                <a:gd name="connsiteX47" fmla="*/ 652886 w 729036"/>
                <a:gd name="connsiteY47" fmla="*/ 90040 h 750846"/>
                <a:gd name="connsiteX48" fmla="*/ 651423 w 729036"/>
                <a:gd name="connsiteY48" fmla="*/ 121902 h 750846"/>
                <a:gd name="connsiteX49" fmla="*/ 645245 w 729036"/>
                <a:gd name="connsiteY49" fmla="*/ 159941 h 750846"/>
                <a:gd name="connsiteX50" fmla="*/ 636955 w 729036"/>
                <a:gd name="connsiteY50" fmla="*/ 185951 h 750846"/>
                <a:gd name="connsiteX51" fmla="*/ 629640 w 729036"/>
                <a:gd name="connsiteY51" fmla="*/ 205133 h 750846"/>
                <a:gd name="connsiteX52" fmla="*/ 610620 w 729036"/>
                <a:gd name="connsiteY52" fmla="*/ 247723 h 750846"/>
                <a:gd name="connsiteX53" fmla="*/ 591113 w 729036"/>
                <a:gd name="connsiteY53" fmla="*/ 286738 h 750846"/>
                <a:gd name="connsiteX54" fmla="*/ 569005 w 729036"/>
                <a:gd name="connsiteY54" fmla="*/ 324289 h 750846"/>
                <a:gd name="connsiteX55" fmla="*/ 518936 w 729036"/>
                <a:gd name="connsiteY55" fmla="*/ 397604 h 750846"/>
                <a:gd name="connsiteX56" fmla="*/ 480084 w 729036"/>
                <a:gd name="connsiteY56" fmla="*/ 445234 h 750846"/>
                <a:gd name="connsiteX57" fmla="*/ 508695 w 729036"/>
                <a:gd name="connsiteY57" fmla="*/ 419224 h 750846"/>
                <a:gd name="connsiteX58" fmla="*/ 566404 w 729036"/>
                <a:gd name="connsiteY58" fmla="*/ 363304 h 750846"/>
                <a:gd name="connsiteX59" fmla="*/ 594202 w 729036"/>
                <a:gd name="connsiteY59" fmla="*/ 335831 h 750846"/>
                <a:gd name="connsiteX60" fmla="*/ 624113 w 729036"/>
                <a:gd name="connsiteY60" fmla="*/ 309659 h 750846"/>
                <a:gd name="connsiteX61" fmla="*/ 647359 w 729036"/>
                <a:gd name="connsiteY61" fmla="*/ 296491 h 750846"/>
                <a:gd name="connsiteX62" fmla="*/ 698240 w 729036"/>
                <a:gd name="connsiteY62" fmla="*/ 300718 h 750846"/>
                <a:gd name="connsiteX63" fmla="*/ 716772 w 729036"/>
                <a:gd name="connsiteY63" fmla="*/ 319087 h 750846"/>
                <a:gd name="connsiteX64" fmla="*/ 727013 w 729036"/>
                <a:gd name="connsiteY64" fmla="*/ 342333 h 750846"/>
                <a:gd name="connsiteX65" fmla="*/ 725713 w 729036"/>
                <a:gd name="connsiteY65" fmla="*/ 387362 h 750846"/>
                <a:gd name="connsiteX66" fmla="*/ 715959 w 729036"/>
                <a:gd name="connsiteY66" fmla="*/ 414347 h 750846"/>
                <a:gd name="connsiteX67" fmla="*/ 705555 w 729036"/>
                <a:gd name="connsiteY67" fmla="*/ 436130 h 750846"/>
                <a:gd name="connsiteX68" fmla="*/ 681496 w 729036"/>
                <a:gd name="connsiteY68" fmla="*/ 474007 h 750846"/>
                <a:gd name="connsiteX69" fmla="*/ 652886 w 729036"/>
                <a:gd name="connsiteY69" fmla="*/ 509282 h 750846"/>
                <a:gd name="connsiteX70" fmla="*/ 626551 w 729036"/>
                <a:gd name="connsiteY70" fmla="*/ 536918 h 750846"/>
                <a:gd name="connsiteX71" fmla="*/ 556162 w 729036"/>
                <a:gd name="connsiteY71" fmla="*/ 595114 h 750846"/>
                <a:gd name="connsiteX72" fmla="*/ 484961 w 729036"/>
                <a:gd name="connsiteY72" fmla="*/ 641119 h 750846"/>
                <a:gd name="connsiteX73" fmla="*/ 415548 w 729036"/>
                <a:gd name="connsiteY73" fmla="*/ 680458 h 750846"/>
                <a:gd name="connsiteX74" fmla="*/ 305007 w 729036"/>
                <a:gd name="connsiteY74" fmla="*/ 729551 h 750846"/>
                <a:gd name="connsiteX75" fmla="*/ 247298 w 729036"/>
                <a:gd name="connsiteY75" fmla="*/ 745645 h 750846"/>
                <a:gd name="connsiteX76" fmla="*/ 204870 w 729036"/>
                <a:gd name="connsiteY76" fmla="*/ 750847 h 750846"/>
                <a:gd name="connsiteX77" fmla="*/ 188289 w 729036"/>
                <a:gd name="connsiteY77" fmla="*/ 749871 h 75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29036" h="750846">
                  <a:moveTo>
                    <a:pt x="188614" y="749546"/>
                  </a:moveTo>
                  <a:cubicBezTo>
                    <a:pt x="173659" y="747758"/>
                    <a:pt x="161954" y="734916"/>
                    <a:pt x="161792" y="719635"/>
                  </a:cubicBezTo>
                  <a:cubicBezTo>
                    <a:pt x="161792" y="716059"/>
                    <a:pt x="162280" y="712482"/>
                    <a:pt x="163418" y="709231"/>
                  </a:cubicBezTo>
                  <a:cubicBezTo>
                    <a:pt x="157078" y="711832"/>
                    <a:pt x="150413" y="714271"/>
                    <a:pt x="143910" y="716546"/>
                  </a:cubicBezTo>
                  <a:cubicBezTo>
                    <a:pt x="141147" y="717522"/>
                    <a:pt x="138221" y="718009"/>
                    <a:pt x="135295" y="718009"/>
                  </a:cubicBezTo>
                  <a:cubicBezTo>
                    <a:pt x="123265" y="718009"/>
                    <a:pt x="111561" y="710207"/>
                    <a:pt x="106684" y="699315"/>
                  </a:cubicBezTo>
                  <a:cubicBezTo>
                    <a:pt x="103270" y="691837"/>
                    <a:pt x="103270" y="683384"/>
                    <a:pt x="106034" y="676069"/>
                  </a:cubicBezTo>
                  <a:lnTo>
                    <a:pt x="105384" y="676069"/>
                  </a:lnTo>
                  <a:cubicBezTo>
                    <a:pt x="98881" y="676719"/>
                    <a:pt x="92866" y="676069"/>
                    <a:pt x="86852" y="672818"/>
                  </a:cubicBezTo>
                  <a:cubicBezTo>
                    <a:pt x="81162" y="669729"/>
                    <a:pt x="76610" y="664852"/>
                    <a:pt x="74010" y="658838"/>
                  </a:cubicBezTo>
                  <a:cubicBezTo>
                    <a:pt x="71409" y="652823"/>
                    <a:pt x="71083" y="646971"/>
                    <a:pt x="72059" y="641281"/>
                  </a:cubicBezTo>
                  <a:lnTo>
                    <a:pt x="72059" y="641281"/>
                  </a:lnTo>
                  <a:cubicBezTo>
                    <a:pt x="71571" y="644695"/>
                    <a:pt x="70596" y="648109"/>
                    <a:pt x="68808" y="651360"/>
                  </a:cubicBezTo>
                  <a:cubicBezTo>
                    <a:pt x="65069" y="658025"/>
                    <a:pt x="58891" y="663064"/>
                    <a:pt x="51414" y="665177"/>
                  </a:cubicBezTo>
                  <a:cubicBezTo>
                    <a:pt x="48813" y="665990"/>
                    <a:pt x="46212" y="666315"/>
                    <a:pt x="43611" y="666315"/>
                  </a:cubicBezTo>
                  <a:cubicBezTo>
                    <a:pt x="31094" y="666315"/>
                    <a:pt x="18739" y="658187"/>
                    <a:pt x="15488" y="645508"/>
                  </a:cubicBezTo>
                  <a:cubicBezTo>
                    <a:pt x="11749" y="630715"/>
                    <a:pt x="8498" y="615922"/>
                    <a:pt x="5572" y="600966"/>
                  </a:cubicBezTo>
                  <a:cubicBezTo>
                    <a:pt x="2808" y="586986"/>
                    <a:pt x="207" y="572356"/>
                    <a:pt x="45" y="558213"/>
                  </a:cubicBezTo>
                  <a:cubicBezTo>
                    <a:pt x="-443" y="529115"/>
                    <a:pt x="3133" y="500342"/>
                    <a:pt x="7035" y="471568"/>
                  </a:cubicBezTo>
                  <a:cubicBezTo>
                    <a:pt x="10936" y="441820"/>
                    <a:pt x="17926" y="412722"/>
                    <a:pt x="25242" y="383786"/>
                  </a:cubicBezTo>
                  <a:cubicBezTo>
                    <a:pt x="32394" y="355501"/>
                    <a:pt x="41010" y="327703"/>
                    <a:pt x="51089" y="300230"/>
                  </a:cubicBezTo>
                  <a:cubicBezTo>
                    <a:pt x="61492" y="271782"/>
                    <a:pt x="75147" y="244472"/>
                    <a:pt x="88802" y="217487"/>
                  </a:cubicBezTo>
                  <a:cubicBezTo>
                    <a:pt x="101482" y="192778"/>
                    <a:pt x="117576" y="169207"/>
                    <a:pt x="134319" y="147099"/>
                  </a:cubicBezTo>
                  <a:cubicBezTo>
                    <a:pt x="153014" y="122390"/>
                    <a:pt x="173334" y="98818"/>
                    <a:pt x="194629" y="76223"/>
                  </a:cubicBezTo>
                  <a:cubicBezTo>
                    <a:pt x="214299" y="55252"/>
                    <a:pt x="237707" y="37533"/>
                    <a:pt x="262417" y="23065"/>
                  </a:cubicBezTo>
                  <a:cubicBezTo>
                    <a:pt x="278835" y="13474"/>
                    <a:pt x="296392" y="4046"/>
                    <a:pt x="315249" y="632"/>
                  </a:cubicBezTo>
                  <a:cubicBezTo>
                    <a:pt x="322239" y="-668"/>
                    <a:pt x="329554" y="144"/>
                    <a:pt x="336381" y="2095"/>
                  </a:cubicBezTo>
                  <a:cubicBezTo>
                    <a:pt x="343209" y="4046"/>
                    <a:pt x="351012" y="8435"/>
                    <a:pt x="355238" y="14287"/>
                  </a:cubicBezTo>
                  <a:cubicBezTo>
                    <a:pt x="357352" y="17213"/>
                    <a:pt x="359627" y="20139"/>
                    <a:pt x="361090" y="23553"/>
                  </a:cubicBezTo>
                  <a:cubicBezTo>
                    <a:pt x="362554" y="26967"/>
                    <a:pt x="363529" y="30543"/>
                    <a:pt x="364342" y="34282"/>
                  </a:cubicBezTo>
                  <a:cubicBezTo>
                    <a:pt x="365967" y="42085"/>
                    <a:pt x="365480" y="49563"/>
                    <a:pt x="363529" y="57203"/>
                  </a:cubicBezTo>
                  <a:cubicBezTo>
                    <a:pt x="360278" y="70045"/>
                    <a:pt x="354588" y="82237"/>
                    <a:pt x="349061" y="94267"/>
                  </a:cubicBezTo>
                  <a:cubicBezTo>
                    <a:pt x="343209" y="106621"/>
                    <a:pt x="337032" y="118976"/>
                    <a:pt x="330692" y="131005"/>
                  </a:cubicBezTo>
                  <a:cubicBezTo>
                    <a:pt x="318337" y="154576"/>
                    <a:pt x="303219" y="176847"/>
                    <a:pt x="288914" y="199443"/>
                  </a:cubicBezTo>
                  <a:cubicBezTo>
                    <a:pt x="274121" y="223014"/>
                    <a:pt x="259490" y="246585"/>
                    <a:pt x="245348" y="270482"/>
                  </a:cubicBezTo>
                  <a:cubicBezTo>
                    <a:pt x="229417" y="297142"/>
                    <a:pt x="214624" y="324127"/>
                    <a:pt x="200969" y="351924"/>
                  </a:cubicBezTo>
                  <a:cubicBezTo>
                    <a:pt x="189752" y="376146"/>
                    <a:pt x="179186" y="400692"/>
                    <a:pt x="169270" y="425564"/>
                  </a:cubicBezTo>
                  <a:lnTo>
                    <a:pt x="167644" y="429628"/>
                  </a:lnTo>
                  <a:cubicBezTo>
                    <a:pt x="183087" y="404106"/>
                    <a:pt x="199506" y="379234"/>
                    <a:pt x="217062" y="355176"/>
                  </a:cubicBezTo>
                  <a:cubicBezTo>
                    <a:pt x="251362" y="308521"/>
                    <a:pt x="286638" y="262679"/>
                    <a:pt x="324840" y="219113"/>
                  </a:cubicBezTo>
                  <a:cubicBezTo>
                    <a:pt x="343859" y="197330"/>
                    <a:pt x="363366" y="175872"/>
                    <a:pt x="383686" y="155227"/>
                  </a:cubicBezTo>
                  <a:cubicBezTo>
                    <a:pt x="404331" y="134256"/>
                    <a:pt x="426277" y="114749"/>
                    <a:pt x="448548" y="95567"/>
                  </a:cubicBezTo>
                  <a:cubicBezTo>
                    <a:pt x="469843" y="77198"/>
                    <a:pt x="491138" y="58991"/>
                    <a:pt x="513084" y="41435"/>
                  </a:cubicBezTo>
                  <a:cubicBezTo>
                    <a:pt x="524301" y="32494"/>
                    <a:pt x="535680" y="23716"/>
                    <a:pt x="547384" y="15425"/>
                  </a:cubicBezTo>
                  <a:cubicBezTo>
                    <a:pt x="553399" y="11199"/>
                    <a:pt x="559901" y="7622"/>
                    <a:pt x="566729" y="4859"/>
                  </a:cubicBezTo>
                  <a:cubicBezTo>
                    <a:pt x="582335" y="-1806"/>
                    <a:pt x="601192" y="-181"/>
                    <a:pt x="615172" y="9736"/>
                  </a:cubicBezTo>
                  <a:cubicBezTo>
                    <a:pt x="625413" y="17051"/>
                    <a:pt x="634029" y="26642"/>
                    <a:pt x="640369" y="37533"/>
                  </a:cubicBezTo>
                  <a:cubicBezTo>
                    <a:pt x="649797" y="53464"/>
                    <a:pt x="652561" y="71996"/>
                    <a:pt x="652886" y="90040"/>
                  </a:cubicBezTo>
                  <a:cubicBezTo>
                    <a:pt x="653048" y="100607"/>
                    <a:pt x="652073" y="111336"/>
                    <a:pt x="651423" y="121902"/>
                  </a:cubicBezTo>
                  <a:cubicBezTo>
                    <a:pt x="650610" y="134744"/>
                    <a:pt x="648334" y="147586"/>
                    <a:pt x="645245" y="159941"/>
                  </a:cubicBezTo>
                  <a:cubicBezTo>
                    <a:pt x="642970" y="168719"/>
                    <a:pt x="639718" y="177335"/>
                    <a:pt x="636955" y="185951"/>
                  </a:cubicBezTo>
                  <a:cubicBezTo>
                    <a:pt x="634842" y="192453"/>
                    <a:pt x="632241" y="198955"/>
                    <a:pt x="629640" y="205133"/>
                  </a:cubicBezTo>
                  <a:cubicBezTo>
                    <a:pt x="623462" y="219438"/>
                    <a:pt x="617285" y="233581"/>
                    <a:pt x="610620" y="247723"/>
                  </a:cubicBezTo>
                  <a:cubicBezTo>
                    <a:pt x="604443" y="260891"/>
                    <a:pt x="598103" y="274058"/>
                    <a:pt x="591113" y="286738"/>
                  </a:cubicBezTo>
                  <a:cubicBezTo>
                    <a:pt x="584123" y="299417"/>
                    <a:pt x="576645" y="311935"/>
                    <a:pt x="569005" y="324289"/>
                  </a:cubicBezTo>
                  <a:cubicBezTo>
                    <a:pt x="553399" y="349323"/>
                    <a:pt x="536818" y="374032"/>
                    <a:pt x="518936" y="397604"/>
                  </a:cubicBezTo>
                  <a:cubicBezTo>
                    <a:pt x="506582" y="413860"/>
                    <a:pt x="493577" y="429791"/>
                    <a:pt x="480084" y="445234"/>
                  </a:cubicBezTo>
                  <a:cubicBezTo>
                    <a:pt x="489675" y="436618"/>
                    <a:pt x="499266" y="428002"/>
                    <a:pt x="508695" y="419224"/>
                  </a:cubicBezTo>
                  <a:cubicBezTo>
                    <a:pt x="528365" y="401017"/>
                    <a:pt x="547547" y="382323"/>
                    <a:pt x="566404" y="363304"/>
                  </a:cubicBezTo>
                  <a:cubicBezTo>
                    <a:pt x="575670" y="354038"/>
                    <a:pt x="584773" y="344772"/>
                    <a:pt x="594202" y="335831"/>
                  </a:cubicBezTo>
                  <a:cubicBezTo>
                    <a:pt x="603630" y="326728"/>
                    <a:pt x="613384" y="317299"/>
                    <a:pt x="624113" y="309659"/>
                  </a:cubicBezTo>
                  <a:cubicBezTo>
                    <a:pt x="631428" y="304457"/>
                    <a:pt x="638743" y="299417"/>
                    <a:pt x="647359" y="296491"/>
                  </a:cubicBezTo>
                  <a:cubicBezTo>
                    <a:pt x="663940" y="291127"/>
                    <a:pt x="683284" y="290152"/>
                    <a:pt x="698240" y="300718"/>
                  </a:cubicBezTo>
                  <a:cubicBezTo>
                    <a:pt x="705230" y="305757"/>
                    <a:pt x="712220" y="311609"/>
                    <a:pt x="716772" y="319087"/>
                  </a:cubicBezTo>
                  <a:cubicBezTo>
                    <a:pt x="721161" y="326402"/>
                    <a:pt x="724900" y="334043"/>
                    <a:pt x="727013" y="342333"/>
                  </a:cubicBezTo>
                  <a:cubicBezTo>
                    <a:pt x="730589" y="356964"/>
                    <a:pt x="728964" y="372732"/>
                    <a:pt x="725713" y="387362"/>
                  </a:cubicBezTo>
                  <a:cubicBezTo>
                    <a:pt x="723599" y="396628"/>
                    <a:pt x="719535" y="405569"/>
                    <a:pt x="715959" y="414347"/>
                  </a:cubicBezTo>
                  <a:cubicBezTo>
                    <a:pt x="712870" y="421825"/>
                    <a:pt x="709457" y="429140"/>
                    <a:pt x="705555" y="436130"/>
                  </a:cubicBezTo>
                  <a:cubicBezTo>
                    <a:pt x="698240" y="449135"/>
                    <a:pt x="690112" y="461652"/>
                    <a:pt x="681496" y="474007"/>
                  </a:cubicBezTo>
                  <a:cubicBezTo>
                    <a:pt x="672718" y="486361"/>
                    <a:pt x="662964" y="498066"/>
                    <a:pt x="652886" y="509282"/>
                  </a:cubicBezTo>
                  <a:cubicBezTo>
                    <a:pt x="644433" y="518711"/>
                    <a:pt x="635654" y="528139"/>
                    <a:pt x="626551" y="536918"/>
                  </a:cubicBezTo>
                  <a:cubicBezTo>
                    <a:pt x="604443" y="557888"/>
                    <a:pt x="581034" y="577395"/>
                    <a:pt x="556162" y="595114"/>
                  </a:cubicBezTo>
                  <a:cubicBezTo>
                    <a:pt x="533242" y="611533"/>
                    <a:pt x="509183" y="626488"/>
                    <a:pt x="484961" y="641119"/>
                  </a:cubicBezTo>
                  <a:cubicBezTo>
                    <a:pt x="462203" y="654774"/>
                    <a:pt x="438957" y="667778"/>
                    <a:pt x="415548" y="680458"/>
                  </a:cubicBezTo>
                  <a:cubicBezTo>
                    <a:pt x="380110" y="699803"/>
                    <a:pt x="343371" y="716709"/>
                    <a:pt x="305007" y="729551"/>
                  </a:cubicBezTo>
                  <a:cubicBezTo>
                    <a:pt x="285988" y="735891"/>
                    <a:pt x="266806" y="741418"/>
                    <a:pt x="247298" y="745645"/>
                  </a:cubicBezTo>
                  <a:cubicBezTo>
                    <a:pt x="233156" y="748733"/>
                    <a:pt x="219176" y="750847"/>
                    <a:pt x="204870" y="750847"/>
                  </a:cubicBezTo>
                  <a:cubicBezTo>
                    <a:pt x="199343" y="750847"/>
                    <a:pt x="193816" y="750521"/>
                    <a:pt x="188289" y="749871"/>
                  </a:cubicBezTo>
                  <a:close/>
                </a:path>
              </a:pathLst>
            </a:custGeom>
            <a:solidFill>
              <a:srgbClr val="B5EDEF"/>
            </a:solidFill>
            <a:ln w="16256"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9A09A394-F977-ADAB-1F11-DF75BEDDADCF}"/>
                </a:ext>
              </a:extLst>
            </p:cNvPr>
            <p:cNvSpPr/>
            <p:nvPr/>
          </p:nvSpPr>
          <p:spPr>
            <a:xfrm>
              <a:off x="2871411" y="5338859"/>
              <a:ext cx="379133" cy="387194"/>
            </a:xfrm>
            <a:custGeom>
              <a:avLst/>
              <a:gdLst>
                <a:gd name="connsiteX0" fmla="*/ 152042 w 379133"/>
                <a:gd name="connsiteY0" fmla="*/ 383131 h 387194"/>
                <a:gd name="connsiteX1" fmla="*/ 135298 w 379133"/>
                <a:gd name="connsiteY1" fmla="*/ 366712 h 387194"/>
                <a:gd name="connsiteX2" fmla="*/ 116603 w 379133"/>
                <a:gd name="connsiteY2" fmla="*/ 363298 h 387194"/>
                <a:gd name="connsiteX3" fmla="*/ 97909 w 379133"/>
                <a:gd name="connsiteY3" fmla="*/ 342003 h 387194"/>
                <a:gd name="connsiteX4" fmla="*/ 86855 w 379133"/>
                <a:gd name="connsiteY4" fmla="*/ 323146 h 387194"/>
                <a:gd name="connsiteX5" fmla="*/ 66535 w 379133"/>
                <a:gd name="connsiteY5" fmla="*/ 288033 h 387194"/>
                <a:gd name="connsiteX6" fmla="*/ 26870 w 379133"/>
                <a:gd name="connsiteY6" fmla="*/ 211630 h 387194"/>
                <a:gd name="connsiteX7" fmla="*/ 11265 w 379133"/>
                <a:gd name="connsiteY7" fmla="*/ 175217 h 387194"/>
                <a:gd name="connsiteX8" fmla="*/ 861 w 379133"/>
                <a:gd name="connsiteY8" fmla="*/ 118971 h 387194"/>
                <a:gd name="connsiteX9" fmla="*/ 9964 w 379133"/>
                <a:gd name="connsiteY9" fmla="*/ 99464 h 387194"/>
                <a:gd name="connsiteX10" fmla="*/ 29471 w 379133"/>
                <a:gd name="connsiteY10" fmla="*/ 88897 h 387194"/>
                <a:gd name="connsiteX11" fmla="*/ 50767 w 379133"/>
                <a:gd name="connsiteY11" fmla="*/ 91173 h 387194"/>
                <a:gd name="connsiteX12" fmla="*/ 73362 w 379133"/>
                <a:gd name="connsiteY12" fmla="*/ 107104 h 387194"/>
                <a:gd name="connsiteX13" fmla="*/ 103599 w 379133"/>
                <a:gd name="connsiteY13" fmla="*/ 145305 h 387194"/>
                <a:gd name="connsiteX14" fmla="*/ 141150 w 379133"/>
                <a:gd name="connsiteY14" fmla="*/ 216019 h 387194"/>
                <a:gd name="connsiteX15" fmla="*/ 143914 w 379133"/>
                <a:gd name="connsiteY15" fmla="*/ 166601 h 387194"/>
                <a:gd name="connsiteX16" fmla="*/ 156431 w 379133"/>
                <a:gd name="connsiteY16" fmla="*/ 80607 h 387194"/>
                <a:gd name="connsiteX17" fmla="*/ 166509 w 379133"/>
                <a:gd name="connsiteY17" fmla="*/ 41267 h 387194"/>
                <a:gd name="connsiteX18" fmla="*/ 172524 w 379133"/>
                <a:gd name="connsiteY18" fmla="*/ 25011 h 387194"/>
                <a:gd name="connsiteX19" fmla="*/ 186829 w 379133"/>
                <a:gd name="connsiteY19" fmla="*/ 7129 h 387194"/>
                <a:gd name="connsiteX20" fmla="*/ 232996 w 379133"/>
                <a:gd name="connsiteY20" fmla="*/ 9893 h 387194"/>
                <a:gd name="connsiteX21" fmla="*/ 250553 w 379133"/>
                <a:gd name="connsiteY21" fmla="*/ 51996 h 387194"/>
                <a:gd name="connsiteX22" fmla="*/ 253967 w 379133"/>
                <a:gd name="connsiteY22" fmla="*/ 95562 h 387194"/>
                <a:gd name="connsiteX23" fmla="*/ 253316 w 379133"/>
                <a:gd name="connsiteY23" fmla="*/ 123360 h 387194"/>
                <a:gd name="connsiteX24" fmla="*/ 275587 w 379133"/>
                <a:gd name="connsiteY24" fmla="*/ 94099 h 387194"/>
                <a:gd name="connsiteX25" fmla="*/ 304035 w 379133"/>
                <a:gd name="connsiteY25" fmla="*/ 62888 h 387194"/>
                <a:gd name="connsiteX26" fmla="*/ 328419 w 379133"/>
                <a:gd name="connsiteY26" fmla="*/ 47444 h 387194"/>
                <a:gd name="connsiteX27" fmla="*/ 347764 w 379133"/>
                <a:gd name="connsiteY27" fmla="*/ 46632 h 387194"/>
                <a:gd name="connsiteX28" fmla="*/ 367108 w 379133"/>
                <a:gd name="connsiteY28" fmla="*/ 58336 h 387194"/>
                <a:gd name="connsiteX29" fmla="*/ 367921 w 379133"/>
                <a:gd name="connsiteY29" fmla="*/ 140916 h 387194"/>
                <a:gd name="connsiteX30" fmla="*/ 350852 w 379133"/>
                <a:gd name="connsiteY30" fmla="*/ 177492 h 387194"/>
                <a:gd name="connsiteX31" fmla="*/ 305823 w 379133"/>
                <a:gd name="connsiteY31" fmla="*/ 245930 h 387194"/>
                <a:gd name="connsiteX32" fmla="*/ 254779 w 379133"/>
                <a:gd name="connsiteY32" fmla="*/ 308191 h 387194"/>
                <a:gd name="connsiteX33" fmla="*/ 229908 w 379133"/>
                <a:gd name="connsiteY33" fmla="*/ 336639 h 387194"/>
                <a:gd name="connsiteX34" fmla="*/ 217716 w 379133"/>
                <a:gd name="connsiteY34" fmla="*/ 349481 h 387194"/>
                <a:gd name="connsiteX35" fmla="*/ 196095 w 379133"/>
                <a:gd name="connsiteY35" fmla="*/ 366712 h 387194"/>
                <a:gd name="connsiteX36" fmla="*/ 191381 w 379133"/>
                <a:gd name="connsiteY36" fmla="*/ 375003 h 387194"/>
                <a:gd name="connsiteX37" fmla="*/ 166509 w 379133"/>
                <a:gd name="connsiteY37" fmla="*/ 387195 h 387194"/>
                <a:gd name="connsiteX38" fmla="*/ 152042 w 379133"/>
                <a:gd name="connsiteY38" fmla="*/ 383456 h 38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9133" h="387194">
                  <a:moveTo>
                    <a:pt x="152042" y="383131"/>
                  </a:moveTo>
                  <a:cubicBezTo>
                    <a:pt x="145051" y="379229"/>
                    <a:pt x="140012" y="373052"/>
                    <a:pt x="135298" y="366712"/>
                  </a:cubicBezTo>
                  <a:cubicBezTo>
                    <a:pt x="128958" y="367688"/>
                    <a:pt x="122293" y="366712"/>
                    <a:pt x="116603" y="363298"/>
                  </a:cubicBezTo>
                  <a:cubicBezTo>
                    <a:pt x="107825" y="358422"/>
                    <a:pt x="102786" y="350294"/>
                    <a:pt x="97909" y="342003"/>
                  </a:cubicBezTo>
                  <a:cubicBezTo>
                    <a:pt x="94170" y="335826"/>
                    <a:pt x="90594" y="329486"/>
                    <a:pt x="86855" y="323146"/>
                  </a:cubicBezTo>
                  <a:cubicBezTo>
                    <a:pt x="80027" y="311442"/>
                    <a:pt x="73200" y="299737"/>
                    <a:pt x="66535" y="288033"/>
                  </a:cubicBezTo>
                  <a:cubicBezTo>
                    <a:pt x="52230" y="263161"/>
                    <a:pt x="38900" y="237640"/>
                    <a:pt x="26870" y="211630"/>
                  </a:cubicBezTo>
                  <a:cubicBezTo>
                    <a:pt x="21343" y="199601"/>
                    <a:pt x="16141" y="187571"/>
                    <a:pt x="11265" y="175217"/>
                  </a:cubicBezTo>
                  <a:cubicBezTo>
                    <a:pt x="4112" y="157497"/>
                    <a:pt x="-2390" y="138315"/>
                    <a:pt x="861" y="118971"/>
                  </a:cubicBezTo>
                  <a:cubicBezTo>
                    <a:pt x="1999" y="111981"/>
                    <a:pt x="5087" y="104828"/>
                    <a:pt x="9964" y="99464"/>
                  </a:cubicBezTo>
                  <a:cubicBezTo>
                    <a:pt x="15003" y="94262"/>
                    <a:pt x="22319" y="89710"/>
                    <a:pt x="29471" y="88897"/>
                  </a:cubicBezTo>
                  <a:cubicBezTo>
                    <a:pt x="36949" y="88084"/>
                    <a:pt x="43614" y="88247"/>
                    <a:pt x="50767" y="91173"/>
                  </a:cubicBezTo>
                  <a:cubicBezTo>
                    <a:pt x="59545" y="94587"/>
                    <a:pt x="66535" y="100927"/>
                    <a:pt x="73362" y="107104"/>
                  </a:cubicBezTo>
                  <a:cubicBezTo>
                    <a:pt x="85229" y="117995"/>
                    <a:pt x="95146" y="131650"/>
                    <a:pt x="103599" y="145305"/>
                  </a:cubicBezTo>
                  <a:cubicBezTo>
                    <a:pt x="117579" y="168064"/>
                    <a:pt x="129446" y="191960"/>
                    <a:pt x="141150" y="216019"/>
                  </a:cubicBezTo>
                  <a:cubicBezTo>
                    <a:pt x="141800" y="199601"/>
                    <a:pt x="142776" y="183019"/>
                    <a:pt x="143914" y="166601"/>
                  </a:cubicBezTo>
                  <a:cubicBezTo>
                    <a:pt x="146027" y="137665"/>
                    <a:pt x="150578" y="109055"/>
                    <a:pt x="156431" y="80607"/>
                  </a:cubicBezTo>
                  <a:cubicBezTo>
                    <a:pt x="159194" y="67277"/>
                    <a:pt x="162608" y="54272"/>
                    <a:pt x="166509" y="41267"/>
                  </a:cubicBezTo>
                  <a:cubicBezTo>
                    <a:pt x="168135" y="35740"/>
                    <a:pt x="169923" y="30213"/>
                    <a:pt x="172524" y="25011"/>
                  </a:cubicBezTo>
                  <a:cubicBezTo>
                    <a:pt x="175938" y="17858"/>
                    <a:pt x="180815" y="12169"/>
                    <a:pt x="186829" y="7129"/>
                  </a:cubicBezTo>
                  <a:cubicBezTo>
                    <a:pt x="200159" y="-3762"/>
                    <a:pt x="220967" y="-1649"/>
                    <a:pt x="232996" y="9893"/>
                  </a:cubicBezTo>
                  <a:cubicBezTo>
                    <a:pt x="244376" y="20622"/>
                    <a:pt x="247627" y="37203"/>
                    <a:pt x="250553" y="51996"/>
                  </a:cubicBezTo>
                  <a:cubicBezTo>
                    <a:pt x="253316" y="66301"/>
                    <a:pt x="253967" y="80932"/>
                    <a:pt x="253967" y="95562"/>
                  </a:cubicBezTo>
                  <a:cubicBezTo>
                    <a:pt x="253967" y="104828"/>
                    <a:pt x="253967" y="114094"/>
                    <a:pt x="253316" y="123360"/>
                  </a:cubicBezTo>
                  <a:cubicBezTo>
                    <a:pt x="260469" y="113444"/>
                    <a:pt x="267784" y="103690"/>
                    <a:pt x="275587" y="94099"/>
                  </a:cubicBezTo>
                  <a:cubicBezTo>
                    <a:pt x="284365" y="83208"/>
                    <a:pt x="293631" y="72316"/>
                    <a:pt x="304035" y="62888"/>
                  </a:cubicBezTo>
                  <a:cubicBezTo>
                    <a:pt x="310863" y="56710"/>
                    <a:pt x="319153" y="49720"/>
                    <a:pt x="328419" y="47444"/>
                  </a:cubicBezTo>
                  <a:cubicBezTo>
                    <a:pt x="334922" y="45819"/>
                    <a:pt x="341099" y="45169"/>
                    <a:pt x="347764" y="46632"/>
                  </a:cubicBezTo>
                  <a:cubicBezTo>
                    <a:pt x="355404" y="48257"/>
                    <a:pt x="362069" y="52484"/>
                    <a:pt x="367108" y="58336"/>
                  </a:cubicBezTo>
                  <a:cubicBezTo>
                    <a:pt x="387428" y="81907"/>
                    <a:pt x="378000" y="114907"/>
                    <a:pt x="367921" y="140916"/>
                  </a:cubicBezTo>
                  <a:cubicBezTo>
                    <a:pt x="363044" y="153433"/>
                    <a:pt x="357192" y="165625"/>
                    <a:pt x="350852" y="177492"/>
                  </a:cubicBezTo>
                  <a:cubicBezTo>
                    <a:pt x="338010" y="201714"/>
                    <a:pt x="322567" y="223985"/>
                    <a:pt x="305823" y="245930"/>
                  </a:cubicBezTo>
                  <a:cubicBezTo>
                    <a:pt x="289567" y="267225"/>
                    <a:pt x="272173" y="287871"/>
                    <a:pt x="254779" y="308191"/>
                  </a:cubicBezTo>
                  <a:cubicBezTo>
                    <a:pt x="246651" y="317782"/>
                    <a:pt x="238198" y="327210"/>
                    <a:pt x="229908" y="336639"/>
                  </a:cubicBezTo>
                  <a:cubicBezTo>
                    <a:pt x="226006" y="341028"/>
                    <a:pt x="221942" y="345254"/>
                    <a:pt x="217716" y="349481"/>
                  </a:cubicBezTo>
                  <a:cubicBezTo>
                    <a:pt x="211213" y="355983"/>
                    <a:pt x="204548" y="362811"/>
                    <a:pt x="196095" y="366712"/>
                  </a:cubicBezTo>
                  <a:cubicBezTo>
                    <a:pt x="194957" y="369638"/>
                    <a:pt x="193332" y="372402"/>
                    <a:pt x="191381" y="375003"/>
                  </a:cubicBezTo>
                  <a:cubicBezTo>
                    <a:pt x="185204" y="382806"/>
                    <a:pt x="175938" y="387195"/>
                    <a:pt x="166509" y="387195"/>
                  </a:cubicBezTo>
                  <a:cubicBezTo>
                    <a:pt x="161633" y="387195"/>
                    <a:pt x="156593" y="386057"/>
                    <a:pt x="152042" y="383456"/>
                  </a:cubicBezTo>
                  <a:close/>
                </a:path>
              </a:pathLst>
            </a:custGeom>
            <a:solidFill>
              <a:srgbClr val="FEF69A"/>
            </a:solidFill>
            <a:ln w="16256"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55792209-0565-7A5F-8BD4-1D16EAA9C278}"/>
                </a:ext>
              </a:extLst>
            </p:cNvPr>
            <p:cNvSpPr/>
            <p:nvPr/>
          </p:nvSpPr>
          <p:spPr>
            <a:xfrm>
              <a:off x="3368080" y="5001034"/>
              <a:ext cx="302209" cy="733147"/>
            </a:xfrm>
            <a:custGeom>
              <a:avLst/>
              <a:gdLst>
                <a:gd name="connsiteX0" fmla="*/ 21945 w 302209"/>
                <a:gd name="connsiteY0" fmla="*/ 730709 h 733147"/>
                <a:gd name="connsiteX1" fmla="*/ 0 w 302209"/>
                <a:gd name="connsiteY1" fmla="*/ 694296 h 733147"/>
                <a:gd name="connsiteX2" fmla="*/ 8128 w 302209"/>
                <a:gd name="connsiteY2" fmla="*/ 635449 h 733147"/>
                <a:gd name="connsiteX3" fmla="*/ 8453 w 302209"/>
                <a:gd name="connsiteY3" fmla="*/ 633986 h 733147"/>
                <a:gd name="connsiteX4" fmla="*/ 13167 w 302209"/>
                <a:gd name="connsiteY4" fmla="*/ 595622 h 733147"/>
                <a:gd name="connsiteX5" fmla="*/ 27635 w 302209"/>
                <a:gd name="connsiteY5" fmla="*/ 503775 h 733147"/>
                <a:gd name="connsiteX6" fmla="*/ 46492 w 302209"/>
                <a:gd name="connsiteY6" fmla="*/ 417131 h 733147"/>
                <a:gd name="connsiteX7" fmla="*/ 73965 w 302209"/>
                <a:gd name="connsiteY7" fmla="*/ 328210 h 733147"/>
                <a:gd name="connsiteX8" fmla="*/ 140289 w 302209"/>
                <a:gd name="connsiteY8" fmla="*/ 167276 h 733147"/>
                <a:gd name="connsiteX9" fmla="*/ 179629 w 302209"/>
                <a:gd name="connsiteY9" fmla="*/ 88434 h 733147"/>
                <a:gd name="connsiteX10" fmla="*/ 200274 w 302209"/>
                <a:gd name="connsiteY10" fmla="*/ 54134 h 733147"/>
                <a:gd name="connsiteX11" fmla="*/ 222382 w 302209"/>
                <a:gd name="connsiteY11" fmla="*/ 24061 h 733147"/>
                <a:gd name="connsiteX12" fmla="*/ 240264 w 302209"/>
                <a:gd name="connsiteY12" fmla="*/ 7480 h 733147"/>
                <a:gd name="connsiteX13" fmla="*/ 264973 w 302209"/>
                <a:gd name="connsiteY13" fmla="*/ 2 h 733147"/>
                <a:gd name="connsiteX14" fmla="*/ 298297 w 302209"/>
                <a:gd name="connsiteY14" fmla="*/ 24873 h 733147"/>
                <a:gd name="connsiteX15" fmla="*/ 298785 w 302209"/>
                <a:gd name="connsiteY15" fmla="*/ 80144 h 733147"/>
                <a:gd name="connsiteX16" fmla="*/ 289519 w 302209"/>
                <a:gd name="connsiteY16" fmla="*/ 122409 h 733147"/>
                <a:gd name="connsiteX17" fmla="*/ 265948 w 302209"/>
                <a:gd name="connsiteY17" fmla="*/ 212630 h 733147"/>
                <a:gd name="connsiteX18" fmla="*/ 213116 w 302209"/>
                <a:gd name="connsiteY18" fmla="*/ 383318 h 733147"/>
                <a:gd name="connsiteX19" fmla="*/ 150530 w 302209"/>
                <a:gd name="connsiteY19" fmla="*/ 538726 h 733147"/>
                <a:gd name="connsiteX20" fmla="*/ 76566 w 302209"/>
                <a:gd name="connsiteY20" fmla="*/ 695596 h 733147"/>
                <a:gd name="connsiteX21" fmla="*/ 65512 w 302209"/>
                <a:gd name="connsiteY21" fmla="*/ 714290 h 733147"/>
                <a:gd name="connsiteX22" fmla="*/ 47955 w 302209"/>
                <a:gd name="connsiteY22" fmla="*/ 730221 h 733147"/>
                <a:gd name="connsiteX23" fmla="*/ 33975 w 302209"/>
                <a:gd name="connsiteY23" fmla="*/ 733147 h 733147"/>
                <a:gd name="connsiteX24" fmla="*/ 21621 w 302209"/>
                <a:gd name="connsiteY24" fmla="*/ 730872 h 73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2209" h="733147">
                  <a:moveTo>
                    <a:pt x="21945" y="730709"/>
                  </a:moveTo>
                  <a:cubicBezTo>
                    <a:pt x="7478" y="725019"/>
                    <a:pt x="0" y="709089"/>
                    <a:pt x="0" y="694296"/>
                  </a:cubicBezTo>
                  <a:cubicBezTo>
                    <a:pt x="0" y="674463"/>
                    <a:pt x="3739" y="654793"/>
                    <a:pt x="8128" y="635449"/>
                  </a:cubicBezTo>
                  <a:lnTo>
                    <a:pt x="8453" y="633986"/>
                  </a:lnTo>
                  <a:cubicBezTo>
                    <a:pt x="9916" y="621144"/>
                    <a:pt x="11379" y="608464"/>
                    <a:pt x="13167" y="595622"/>
                  </a:cubicBezTo>
                  <a:cubicBezTo>
                    <a:pt x="17557" y="564898"/>
                    <a:pt x="22433" y="534337"/>
                    <a:pt x="27635" y="503775"/>
                  </a:cubicBezTo>
                  <a:cubicBezTo>
                    <a:pt x="32674" y="474514"/>
                    <a:pt x="39014" y="445741"/>
                    <a:pt x="46492" y="417131"/>
                  </a:cubicBezTo>
                  <a:cubicBezTo>
                    <a:pt x="54457" y="387058"/>
                    <a:pt x="64211" y="357634"/>
                    <a:pt x="73965" y="328210"/>
                  </a:cubicBezTo>
                  <a:cubicBezTo>
                    <a:pt x="92334" y="273103"/>
                    <a:pt x="116230" y="219945"/>
                    <a:pt x="140289" y="167276"/>
                  </a:cubicBezTo>
                  <a:cubicBezTo>
                    <a:pt x="152481" y="140616"/>
                    <a:pt x="165486" y="114281"/>
                    <a:pt x="179629" y="88434"/>
                  </a:cubicBezTo>
                  <a:cubicBezTo>
                    <a:pt x="186131" y="76730"/>
                    <a:pt x="193284" y="65351"/>
                    <a:pt x="200274" y="54134"/>
                  </a:cubicBezTo>
                  <a:cubicBezTo>
                    <a:pt x="206939" y="43568"/>
                    <a:pt x="214091" y="33490"/>
                    <a:pt x="222382" y="24061"/>
                  </a:cubicBezTo>
                  <a:cubicBezTo>
                    <a:pt x="227584" y="18046"/>
                    <a:pt x="233436" y="11869"/>
                    <a:pt x="240264" y="7480"/>
                  </a:cubicBezTo>
                  <a:cubicBezTo>
                    <a:pt x="247904" y="2603"/>
                    <a:pt x="255869" y="2"/>
                    <a:pt x="264973" y="2"/>
                  </a:cubicBezTo>
                  <a:cubicBezTo>
                    <a:pt x="280091" y="-161"/>
                    <a:pt x="293096" y="11381"/>
                    <a:pt x="298297" y="24873"/>
                  </a:cubicBezTo>
                  <a:cubicBezTo>
                    <a:pt x="304962" y="42267"/>
                    <a:pt x="301711" y="62262"/>
                    <a:pt x="298785" y="80144"/>
                  </a:cubicBezTo>
                  <a:cubicBezTo>
                    <a:pt x="296347" y="94287"/>
                    <a:pt x="293096" y="108429"/>
                    <a:pt x="289519" y="122409"/>
                  </a:cubicBezTo>
                  <a:cubicBezTo>
                    <a:pt x="282041" y="152646"/>
                    <a:pt x="274076" y="182719"/>
                    <a:pt x="265948" y="212630"/>
                  </a:cubicBezTo>
                  <a:cubicBezTo>
                    <a:pt x="250342" y="270014"/>
                    <a:pt x="232786" y="327073"/>
                    <a:pt x="213116" y="383318"/>
                  </a:cubicBezTo>
                  <a:cubicBezTo>
                    <a:pt x="194747" y="435988"/>
                    <a:pt x="173126" y="487682"/>
                    <a:pt x="150530" y="538726"/>
                  </a:cubicBezTo>
                  <a:cubicBezTo>
                    <a:pt x="126959" y="591558"/>
                    <a:pt x="103388" y="644390"/>
                    <a:pt x="76566" y="695596"/>
                  </a:cubicBezTo>
                  <a:cubicBezTo>
                    <a:pt x="73152" y="702098"/>
                    <a:pt x="69413" y="708276"/>
                    <a:pt x="65512" y="714290"/>
                  </a:cubicBezTo>
                  <a:cubicBezTo>
                    <a:pt x="61448" y="720793"/>
                    <a:pt x="54945" y="727133"/>
                    <a:pt x="47955" y="730221"/>
                  </a:cubicBezTo>
                  <a:cubicBezTo>
                    <a:pt x="43729" y="732172"/>
                    <a:pt x="38852" y="733147"/>
                    <a:pt x="33975" y="733147"/>
                  </a:cubicBezTo>
                  <a:cubicBezTo>
                    <a:pt x="29749" y="733147"/>
                    <a:pt x="25522" y="732335"/>
                    <a:pt x="21621" y="730872"/>
                  </a:cubicBezTo>
                  <a:close/>
                </a:path>
              </a:pathLst>
            </a:custGeom>
            <a:solidFill>
              <a:srgbClr val="FEF69A"/>
            </a:solidFill>
            <a:ln w="1625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9E2F1D1-6248-96B7-80AC-C209C5E19F40}"/>
                </a:ext>
              </a:extLst>
            </p:cNvPr>
            <p:cNvSpPr/>
            <p:nvPr/>
          </p:nvSpPr>
          <p:spPr>
            <a:xfrm>
              <a:off x="3418109" y="5168473"/>
              <a:ext cx="465470" cy="524093"/>
            </a:xfrm>
            <a:custGeom>
              <a:avLst/>
              <a:gdLst>
                <a:gd name="connsiteX0" fmla="*/ 26862 w 465470"/>
                <a:gd name="connsiteY0" fmla="*/ 523443 h 524093"/>
                <a:gd name="connsiteX1" fmla="*/ 6704 w 465470"/>
                <a:gd name="connsiteY1" fmla="*/ 512389 h 524093"/>
                <a:gd name="connsiteX2" fmla="*/ 40 w 465470"/>
                <a:gd name="connsiteY2" fmla="*/ 489631 h 524093"/>
                <a:gd name="connsiteX3" fmla="*/ 10931 w 465470"/>
                <a:gd name="connsiteY3" fmla="*/ 465897 h 524093"/>
                <a:gd name="connsiteX4" fmla="*/ 14020 w 465470"/>
                <a:gd name="connsiteY4" fmla="*/ 461833 h 524093"/>
                <a:gd name="connsiteX5" fmla="*/ 32389 w 465470"/>
                <a:gd name="connsiteY5" fmla="*/ 425257 h 524093"/>
                <a:gd name="connsiteX6" fmla="*/ 56123 w 465470"/>
                <a:gd name="connsiteY6" fmla="*/ 387868 h 524093"/>
                <a:gd name="connsiteX7" fmla="*/ 83270 w 465470"/>
                <a:gd name="connsiteY7" fmla="*/ 348203 h 524093"/>
                <a:gd name="connsiteX8" fmla="*/ 190072 w 465470"/>
                <a:gd name="connsiteY8" fmla="*/ 210027 h 524093"/>
                <a:gd name="connsiteX9" fmla="*/ 310692 w 465470"/>
                <a:gd name="connsiteY9" fmla="*/ 81117 h 524093"/>
                <a:gd name="connsiteX10" fmla="*/ 344992 w 465470"/>
                <a:gd name="connsiteY10" fmla="*/ 49256 h 524093"/>
                <a:gd name="connsiteX11" fmla="*/ 375228 w 465470"/>
                <a:gd name="connsiteY11" fmla="*/ 23083 h 524093"/>
                <a:gd name="connsiteX12" fmla="*/ 404164 w 465470"/>
                <a:gd name="connsiteY12" fmla="*/ 4389 h 524093"/>
                <a:gd name="connsiteX13" fmla="*/ 423833 w 465470"/>
                <a:gd name="connsiteY13" fmla="*/ 0 h 524093"/>
                <a:gd name="connsiteX14" fmla="*/ 445942 w 465470"/>
                <a:gd name="connsiteY14" fmla="*/ 6990 h 524093"/>
                <a:gd name="connsiteX15" fmla="*/ 464636 w 465470"/>
                <a:gd name="connsiteY15" fmla="*/ 42591 h 524093"/>
                <a:gd name="connsiteX16" fmla="*/ 464961 w 465470"/>
                <a:gd name="connsiteY16" fmla="*/ 64374 h 524093"/>
                <a:gd name="connsiteX17" fmla="*/ 459109 w 465470"/>
                <a:gd name="connsiteY17" fmla="*/ 90871 h 524093"/>
                <a:gd name="connsiteX18" fmla="*/ 436025 w 465470"/>
                <a:gd name="connsiteY18" fmla="*/ 144028 h 524093"/>
                <a:gd name="connsiteX19" fmla="*/ 415705 w 465470"/>
                <a:gd name="connsiteY19" fmla="*/ 181092 h 524093"/>
                <a:gd name="connsiteX20" fmla="*/ 404976 w 465470"/>
                <a:gd name="connsiteY20" fmla="*/ 198161 h 524093"/>
                <a:gd name="connsiteX21" fmla="*/ 392622 w 465470"/>
                <a:gd name="connsiteY21" fmla="*/ 216367 h 524093"/>
                <a:gd name="connsiteX22" fmla="*/ 364336 w 465470"/>
                <a:gd name="connsiteY22" fmla="*/ 252456 h 524093"/>
                <a:gd name="connsiteX23" fmla="*/ 241441 w 465470"/>
                <a:gd name="connsiteY23" fmla="*/ 381528 h 524093"/>
                <a:gd name="connsiteX24" fmla="*/ 195274 w 465470"/>
                <a:gd name="connsiteY24" fmla="*/ 418267 h 524093"/>
                <a:gd name="connsiteX25" fmla="*/ 143580 w 465470"/>
                <a:gd name="connsiteY25" fmla="*/ 454193 h 524093"/>
                <a:gd name="connsiteX26" fmla="*/ 93512 w 465470"/>
                <a:gd name="connsiteY26" fmla="*/ 489143 h 524093"/>
                <a:gd name="connsiteX27" fmla="*/ 69290 w 465470"/>
                <a:gd name="connsiteY27" fmla="*/ 506212 h 524093"/>
                <a:gd name="connsiteX28" fmla="*/ 31576 w 465470"/>
                <a:gd name="connsiteY28" fmla="*/ 524093 h 524093"/>
                <a:gd name="connsiteX29" fmla="*/ 26700 w 465470"/>
                <a:gd name="connsiteY29" fmla="*/ 523768 h 52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5470" h="524093">
                  <a:moveTo>
                    <a:pt x="26862" y="523443"/>
                  </a:moveTo>
                  <a:cubicBezTo>
                    <a:pt x="18896" y="522143"/>
                    <a:pt x="11906" y="518729"/>
                    <a:pt x="6704" y="512389"/>
                  </a:cubicBezTo>
                  <a:cubicBezTo>
                    <a:pt x="1340" y="505724"/>
                    <a:pt x="-286" y="497921"/>
                    <a:pt x="40" y="489631"/>
                  </a:cubicBezTo>
                  <a:cubicBezTo>
                    <a:pt x="527" y="480365"/>
                    <a:pt x="5567" y="473050"/>
                    <a:pt x="10931" y="465897"/>
                  </a:cubicBezTo>
                  <a:cubicBezTo>
                    <a:pt x="11906" y="464596"/>
                    <a:pt x="13045" y="463296"/>
                    <a:pt x="14020" y="461833"/>
                  </a:cubicBezTo>
                  <a:cubicBezTo>
                    <a:pt x="18896" y="449153"/>
                    <a:pt x="25724" y="437124"/>
                    <a:pt x="32389" y="425257"/>
                  </a:cubicBezTo>
                  <a:cubicBezTo>
                    <a:pt x="39542" y="412415"/>
                    <a:pt x="47832" y="400060"/>
                    <a:pt x="56123" y="387868"/>
                  </a:cubicBezTo>
                  <a:cubicBezTo>
                    <a:pt x="65064" y="374538"/>
                    <a:pt x="74167" y="361371"/>
                    <a:pt x="83270" y="348203"/>
                  </a:cubicBezTo>
                  <a:cubicBezTo>
                    <a:pt x="116595" y="300411"/>
                    <a:pt x="152358" y="254244"/>
                    <a:pt x="190072" y="210027"/>
                  </a:cubicBezTo>
                  <a:cubicBezTo>
                    <a:pt x="228437" y="165161"/>
                    <a:pt x="268589" y="122245"/>
                    <a:pt x="310692" y="81117"/>
                  </a:cubicBezTo>
                  <a:cubicBezTo>
                    <a:pt x="321909" y="70226"/>
                    <a:pt x="333288" y="59659"/>
                    <a:pt x="344992" y="49256"/>
                  </a:cubicBezTo>
                  <a:cubicBezTo>
                    <a:pt x="354908" y="40477"/>
                    <a:pt x="364824" y="31374"/>
                    <a:pt x="375228" y="23083"/>
                  </a:cubicBezTo>
                  <a:cubicBezTo>
                    <a:pt x="384332" y="15768"/>
                    <a:pt x="393110" y="8453"/>
                    <a:pt x="404164" y="4389"/>
                  </a:cubicBezTo>
                  <a:cubicBezTo>
                    <a:pt x="410504" y="2113"/>
                    <a:pt x="417168" y="0"/>
                    <a:pt x="423833" y="0"/>
                  </a:cubicBezTo>
                  <a:cubicBezTo>
                    <a:pt x="431474" y="0"/>
                    <a:pt x="439765" y="2438"/>
                    <a:pt x="445942" y="6990"/>
                  </a:cubicBezTo>
                  <a:cubicBezTo>
                    <a:pt x="457484" y="15443"/>
                    <a:pt x="462198" y="29261"/>
                    <a:pt x="464636" y="42591"/>
                  </a:cubicBezTo>
                  <a:cubicBezTo>
                    <a:pt x="465936" y="49743"/>
                    <a:pt x="465449" y="57221"/>
                    <a:pt x="464961" y="64374"/>
                  </a:cubicBezTo>
                  <a:cubicBezTo>
                    <a:pt x="464311" y="73315"/>
                    <a:pt x="462035" y="82418"/>
                    <a:pt x="459109" y="90871"/>
                  </a:cubicBezTo>
                  <a:cubicBezTo>
                    <a:pt x="452932" y="109078"/>
                    <a:pt x="444316" y="126634"/>
                    <a:pt x="436025" y="144028"/>
                  </a:cubicBezTo>
                  <a:cubicBezTo>
                    <a:pt x="429848" y="156708"/>
                    <a:pt x="423021" y="169062"/>
                    <a:pt x="415705" y="181092"/>
                  </a:cubicBezTo>
                  <a:cubicBezTo>
                    <a:pt x="412292" y="186944"/>
                    <a:pt x="408716" y="192634"/>
                    <a:pt x="404976" y="198161"/>
                  </a:cubicBezTo>
                  <a:cubicBezTo>
                    <a:pt x="400912" y="204175"/>
                    <a:pt x="397174" y="210515"/>
                    <a:pt x="392622" y="216367"/>
                  </a:cubicBezTo>
                  <a:cubicBezTo>
                    <a:pt x="383356" y="228559"/>
                    <a:pt x="374090" y="240589"/>
                    <a:pt x="364336" y="252456"/>
                  </a:cubicBezTo>
                  <a:cubicBezTo>
                    <a:pt x="326460" y="298460"/>
                    <a:pt x="286145" y="342189"/>
                    <a:pt x="241441" y="381528"/>
                  </a:cubicBezTo>
                  <a:cubicBezTo>
                    <a:pt x="226648" y="394533"/>
                    <a:pt x="211368" y="406725"/>
                    <a:pt x="195274" y="418267"/>
                  </a:cubicBezTo>
                  <a:cubicBezTo>
                    <a:pt x="178205" y="430459"/>
                    <a:pt x="160812" y="442326"/>
                    <a:pt x="143580" y="454193"/>
                  </a:cubicBezTo>
                  <a:cubicBezTo>
                    <a:pt x="126837" y="465734"/>
                    <a:pt x="110255" y="477439"/>
                    <a:pt x="93512" y="489143"/>
                  </a:cubicBezTo>
                  <a:cubicBezTo>
                    <a:pt x="85384" y="494833"/>
                    <a:pt x="77418" y="500522"/>
                    <a:pt x="69290" y="506212"/>
                  </a:cubicBezTo>
                  <a:cubicBezTo>
                    <a:pt x="58073" y="514015"/>
                    <a:pt x="45719" y="524093"/>
                    <a:pt x="31576" y="524093"/>
                  </a:cubicBezTo>
                  <a:cubicBezTo>
                    <a:pt x="29951" y="524093"/>
                    <a:pt x="28325" y="524093"/>
                    <a:pt x="26700" y="523768"/>
                  </a:cubicBezTo>
                  <a:close/>
                </a:path>
              </a:pathLst>
            </a:custGeom>
            <a:solidFill>
              <a:srgbClr val="FEF69A"/>
            </a:solidFill>
            <a:ln w="1625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8677713B-812C-81A8-763F-7B3F987E2A6B}"/>
                </a:ext>
              </a:extLst>
            </p:cNvPr>
            <p:cNvSpPr/>
            <p:nvPr/>
          </p:nvSpPr>
          <p:spPr>
            <a:xfrm>
              <a:off x="3383446" y="5414349"/>
              <a:ext cx="656261" cy="338689"/>
            </a:xfrm>
            <a:custGeom>
              <a:avLst/>
              <a:gdLst>
                <a:gd name="connsiteX0" fmla="*/ 12594 w 656261"/>
                <a:gd name="connsiteY0" fmla="*/ 331374 h 338689"/>
                <a:gd name="connsiteX1" fmla="*/ 5767 w 656261"/>
                <a:gd name="connsiteY1" fmla="*/ 287646 h 338689"/>
                <a:gd name="connsiteX2" fmla="*/ 43155 w 656261"/>
                <a:gd name="connsiteY2" fmla="*/ 259035 h 338689"/>
                <a:gd name="connsiteX3" fmla="*/ 65101 w 656261"/>
                <a:gd name="connsiteY3" fmla="*/ 247006 h 338689"/>
                <a:gd name="connsiteX4" fmla="*/ 103790 w 656261"/>
                <a:gd name="connsiteY4" fmla="*/ 227173 h 338689"/>
                <a:gd name="connsiteX5" fmla="*/ 136140 w 656261"/>
                <a:gd name="connsiteY5" fmla="*/ 211242 h 338689"/>
                <a:gd name="connsiteX6" fmla="*/ 140529 w 656261"/>
                <a:gd name="connsiteY6" fmla="*/ 208153 h 338689"/>
                <a:gd name="connsiteX7" fmla="*/ 210755 w 656261"/>
                <a:gd name="connsiteY7" fmla="*/ 160361 h 338689"/>
                <a:gd name="connsiteX8" fmla="*/ 290734 w 656261"/>
                <a:gd name="connsiteY8" fmla="*/ 111105 h 338689"/>
                <a:gd name="connsiteX9" fmla="*/ 365512 w 656261"/>
                <a:gd name="connsiteY9" fmla="*/ 69490 h 338689"/>
                <a:gd name="connsiteX10" fmla="*/ 443866 w 656261"/>
                <a:gd name="connsiteY10" fmla="*/ 33239 h 338689"/>
                <a:gd name="connsiteX11" fmla="*/ 486944 w 656261"/>
                <a:gd name="connsiteY11" fmla="*/ 16658 h 338689"/>
                <a:gd name="connsiteX12" fmla="*/ 529047 w 656261"/>
                <a:gd name="connsiteY12" fmla="*/ 6254 h 338689"/>
                <a:gd name="connsiteX13" fmla="*/ 572938 w 656261"/>
                <a:gd name="connsiteY13" fmla="*/ 889 h 338689"/>
                <a:gd name="connsiteX14" fmla="*/ 590820 w 656261"/>
                <a:gd name="connsiteY14" fmla="*/ 77 h 338689"/>
                <a:gd name="connsiteX15" fmla="*/ 630322 w 656261"/>
                <a:gd name="connsiteY15" fmla="*/ 6091 h 338689"/>
                <a:gd name="connsiteX16" fmla="*/ 645928 w 656261"/>
                <a:gd name="connsiteY16" fmla="*/ 18446 h 338689"/>
                <a:gd name="connsiteX17" fmla="*/ 655844 w 656261"/>
                <a:gd name="connsiteY17" fmla="*/ 39254 h 338689"/>
                <a:gd name="connsiteX18" fmla="*/ 640888 w 656261"/>
                <a:gd name="connsiteY18" fmla="*/ 81519 h 338689"/>
                <a:gd name="connsiteX19" fmla="*/ 580416 w 656261"/>
                <a:gd name="connsiteY19" fmla="*/ 123622 h 338689"/>
                <a:gd name="connsiteX20" fmla="*/ 421107 w 656261"/>
                <a:gd name="connsiteY20" fmla="*/ 194661 h 338689"/>
                <a:gd name="connsiteX21" fmla="*/ 338364 w 656261"/>
                <a:gd name="connsiteY21" fmla="*/ 229611 h 338689"/>
                <a:gd name="connsiteX22" fmla="*/ 258872 w 656261"/>
                <a:gd name="connsiteY22" fmla="*/ 264074 h 338689"/>
                <a:gd name="connsiteX23" fmla="*/ 145568 w 656261"/>
                <a:gd name="connsiteY23" fmla="*/ 308453 h 338689"/>
                <a:gd name="connsiteX24" fmla="*/ 90785 w 656261"/>
                <a:gd name="connsiteY24" fmla="*/ 326172 h 338689"/>
                <a:gd name="connsiteX25" fmla="*/ 66076 w 656261"/>
                <a:gd name="connsiteY25" fmla="*/ 333487 h 338689"/>
                <a:gd name="connsiteX26" fmla="*/ 36490 w 656261"/>
                <a:gd name="connsiteY26" fmla="*/ 338689 h 338689"/>
                <a:gd name="connsiteX27" fmla="*/ 12594 w 656261"/>
                <a:gd name="connsiteY27" fmla="*/ 331211 h 33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6261" h="338689">
                  <a:moveTo>
                    <a:pt x="12594" y="331374"/>
                  </a:moveTo>
                  <a:cubicBezTo>
                    <a:pt x="-1386" y="320807"/>
                    <a:pt x="-3825" y="301950"/>
                    <a:pt x="5767" y="287646"/>
                  </a:cubicBezTo>
                  <a:cubicBezTo>
                    <a:pt x="14707" y="274478"/>
                    <a:pt x="29500" y="266350"/>
                    <a:pt x="43155" y="259035"/>
                  </a:cubicBezTo>
                  <a:cubicBezTo>
                    <a:pt x="50471" y="254971"/>
                    <a:pt x="57786" y="251070"/>
                    <a:pt x="65101" y="247006"/>
                  </a:cubicBezTo>
                  <a:cubicBezTo>
                    <a:pt x="77781" y="240015"/>
                    <a:pt x="90785" y="233675"/>
                    <a:pt x="103790" y="227173"/>
                  </a:cubicBezTo>
                  <a:cubicBezTo>
                    <a:pt x="114519" y="221808"/>
                    <a:pt x="125411" y="216606"/>
                    <a:pt x="136140" y="211242"/>
                  </a:cubicBezTo>
                  <a:cubicBezTo>
                    <a:pt x="137603" y="210267"/>
                    <a:pt x="139066" y="209129"/>
                    <a:pt x="140529" y="208153"/>
                  </a:cubicBezTo>
                  <a:cubicBezTo>
                    <a:pt x="163450" y="191572"/>
                    <a:pt x="186858" y="175479"/>
                    <a:pt x="210755" y="160361"/>
                  </a:cubicBezTo>
                  <a:cubicBezTo>
                    <a:pt x="237252" y="143454"/>
                    <a:pt x="263912" y="127198"/>
                    <a:pt x="290734" y="111105"/>
                  </a:cubicBezTo>
                  <a:cubicBezTo>
                    <a:pt x="315118" y="96475"/>
                    <a:pt x="339990" y="82007"/>
                    <a:pt x="365512" y="69490"/>
                  </a:cubicBezTo>
                  <a:cubicBezTo>
                    <a:pt x="391196" y="56810"/>
                    <a:pt x="417206" y="44130"/>
                    <a:pt x="443866" y="33239"/>
                  </a:cubicBezTo>
                  <a:cubicBezTo>
                    <a:pt x="458171" y="27387"/>
                    <a:pt x="472476" y="21860"/>
                    <a:pt x="486944" y="16658"/>
                  </a:cubicBezTo>
                  <a:cubicBezTo>
                    <a:pt x="500599" y="11781"/>
                    <a:pt x="514904" y="9017"/>
                    <a:pt x="529047" y="6254"/>
                  </a:cubicBezTo>
                  <a:cubicBezTo>
                    <a:pt x="543515" y="3328"/>
                    <a:pt x="558145" y="2027"/>
                    <a:pt x="572938" y="889"/>
                  </a:cubicBezTo>
                  <a:cubicBezTo>
                    <a:pt x="578953" y="402"/>
                    <a:pt x="584968" y="239"/>
                    <a:pt x="590820" y="77"/>
                  </a:cubicBezTo>
                  <a:cubicBezTo>
                    <a:pt x="604150" y="-86"/>
                    <a:pt x="618293" y="-574"/>
                    <a:pt x="630322" y="6091"/>
                  </a:cubicBezTo>
                  <a:cubicBezTo>
                    <a:pt x="636012" y="9180"/>
                    <a:pt x="642026" y="13081"/>
                    <a:pt x="645928" y="18446"/>
                  </a:cubicBezTo>
                  <a:cubicBezTo>
                    <a:pt x="650479" y="24623"/>
                    <a:pt x="654706" y="31451"/>
                    <a:pt x="655844" y="39254"/>
                  </a:cubicBezTo>
                  <a:cubicBezTo>
                    <a:pt x="658120" y="55184"/>
                    <a:pt x="650805" y="69652"/>
                    <a:pt x="640888" y="81519"/>
                  </a:cubicBezTo>
                  <a:cubicBezTo>
                    <a:pt x="624958" y="100702"/>
                    <a:pt x="602362" y="112894"/>
                    <a:pt x="580416" y="123622"/>
                  </a:cubicBezTo>
                  <a:cubicBezTo>
                    <a:pt x="528234" y="149307"/>
                    <a:pt x="474752" y="172228"/>
                    <a:pt x="421107" y="194661"/>
                  </a:cubicBezTo>
                  <a:cubicBezTo>
                    <a:pt x="393472" y="206203"/>
                    <a:pt x="365837" y="217744"/>
                    <a:pt x="338364" y="229611"/>
                  </a:cubicBezTo>
                  <a:cubicBezTo>
                    <a:pt x="311867" y="240990"/>
                    <a:pt x="285532" y="252695"/>
                    <a:pt x="258872" y="264074"/>
                  </a:cubicBezTo>
                  <a:cubicBezTo>
                    <a:pt x="221646" y="280005"/>
                    <a:pt x="183770" y="294960"/>
                    <a:pt x="145568" y="308453"/>
                  </a:cubicBezTo>
                  <a:cubicBezTo>
                    <a:pt x="127524" y="314793"/>
                    <a:pt x="109155" y="320482"/>
                    <a:pt x="90785" y="326172"/>
                  </a:cubicBezTo>
                  <a:cubicBezTo>
                    <a:pt x="82657" y="328773"/>
                    <a:pt x="74367" y="331211"/>
                    <a:pt x="66076" y="333487"/>
                  </a:cubicBezTo>
                  <a:cubicBezTo>
                    <a:pt x="56485" y="336088"/>
                    <a:pt x="46407" y="338689"/>
                    <a:pt x="36490" y="338689"/>
                  </a:cubicBezTo>
                  <a:cubicBezTo>
                    <a:pt x="28037" y="338689"/>
                    <a:pt x="19909" y="336738"/>
                    <a:pt x="12594" y="331211"/>
                  </a:cubicBezTo>
                  <a:close/>
                </a:path>
              </a:pathLst>
            </a:custGeom>
            <a:solidFill>
              <a:srgbClr val="FEF69A"/>
            </a:solidFill>
            <a:ln w="1625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A76A1DC7-7009-02A6-5ABC-58FC2F80A82B}"/>
                </a:ext>
              </a:extLst>
            </p:cNvPr>
            <p:cNvSpPr/>
            <p:nvPr/>
          </p:nvSpPr>
          <p:spPr>
            <a:xfrm>
              <a:off x="6666239" y="5113365"/>
              <a:ext cx="1039320" cy="1160516"/>
            </a:xfrm>
            <a:custGeom>
              <a:avLst/>
              <a:gdLst>
                <a:gd name="connsiteX0" fmla="*/ 714472 w 1039320"/>
                <a:gd name="connsiteY0" fmla="*/ 1159703 h 1160516"/>
                <a:gd name="connsiteX1" fmla="*/ 708783 w 1039320"/>
                <a:gd name="connsiteY1" fmla="*/ 1159215 h 1160516"/>
                <a:gd name="connsiteX2" fmla="*/ 673670 w 1039320"/>
                <a:gd name="connsiteY2" fmla="*/ 1156289 h 1160516"/>
                <a:gd name="connsiteX3" fmla="*/ 665867 w 1039320"/>
                <a:gd name="connsiteY3" fmla="*/ 1155639 h 1160516"/>
                <a:gd name="connsiteX4" fmla="*/ 577272 w 1039320"/>
                <a:gd name="connsiteY4" fmla="*/ 1142959 h 1160516"/>
                <a:gd name="connsiteX5" fmla="*/ 493391 w 1039320"/>
                <a:gd name="connsiteY5" fmla="*/ 1122152 h 1160516"/>
                <a:gd name="connsiteX6" fmla="*/ 323516 w 1039320"/>
                <a:gd name="connsiteY6" fmla="*/ 1062330 h 1160516"/>
                <a:gd name="connsiteX7" fmla="*/ 251827 w 1039320"/>
                <a:gd name="connsiteY7" fmla="*/ 1034695 h 1160516"/>
                <a:gd name="connsiteX8" fmla="*/ 241748 w 1039320"/>
                <a:gd name="connsiteY8" fmla="*/ 1030793 h 1160516"/>
                <a:gd name="connsiteX9" fmla="*/ 162744 w 1039320"/>
                <a:gd name="connsiteY9" fmla="*/ 996330 h 1160516"/>
                <a:gd name="connsiteX10" fmla="*/ 122591 w 1039320"/>
                <a:gd name="connsiteY10" fmla="*/ 975198 h 1160516"/>
                <a:gd name="connsiteX11" fmla="*/ 117877 w 1039320"/>
                <a:gd name="connsiteY11" fmla="*/ 972434 h 1160516"/>
                <a:gd name="connsiteX12" fmla="*/ 102597 w 1039320"/>
                <a:gd name="connsiteY12" fmla="*/ 963168 h 1160516"/>
                <a:gd name="connsiteX13" fmla="*/ 92680 w 1039320"/>
                <a:gd name="connsiteY13" fmla="*/ 956503 h 1160516"/>
                <a:gd name="connsiteX14" fmla="*/ 82764 w 1039320"/>
                <a:gd name="connsiteY14" fmla="*/ 949838 h 1160516"/>
                <a:gd name="connsiteX15" fmla="*/ 71222 w 1039320"/>
                <a:gd name="connsiteY15" fmla="*/ 941223 h 1160516"/>
                <a:gd name="connsiteX16" fmla="*/ 65695 w 1039320"/>
                <a:gd name="connsiteY16" fmla="*/ 936833 h 1160516"/>
                <a:gd name="connsiteX17" fmla="*/ 60493 w 1039320"/>
                <a:gd name="connsiteY17" fmla="*/ 932444 h 1160516"/>
                <a:gd name="connsiteX18" fmla="*/ 57730 w 1039320"/>
                <a:gd name="connsiteY18" fmla="*/ 930168 h 1160516"/>
                <a:gd name="connsiteX19" fmla="*/ 55292 w 1039320"/>
                <a:gd name="connsiteY19" fmla="*/ 928055 h 1160516"/>
                <a:gd name="connsiteX20" fmla="*/ 48301 w 1039320"/>
                <a:gd name="connsiteY20" fmla="*/ 921878 h 1160516"/>
                <a:gd name="connsiteX21" fmla="*/ 32858 w 1039320"/>
                <a:gd name="connsiteY21" fmla="*/ 905947 h 1160516"/>
                <a:gd name="connsiteX22" fmla="*/ 15789 w 1039320"/>
                <a:gd name="connsiteY22" fmla="*/ 883676 h 1160516"/>
                <a:gd name="connsiteX23" fmla="*/ 4085 w 1039320"/>
                <a:gd name="connsiteY23" fmla="*/ 861568 h 1160516"/>
                <a:gd name="connsiteX24" fmla="*/ 21 w 1039320"/>
                <a:gd name="connsiteY24" fmla="*/ 839460 h 1160516"/>
                <a:gd name="connsiteX25" fmla="*/ 1322 w 1039320"/>
                <a:gd name="connsiteY25" fmla="*/ 830031 h 1160516"/>
                <a:gd name="connsiteX26" fmla="*/ 1972 w 1039320"/>
                <a:gd name="connsiteY26" fmla="*/ 827593 h 1160516"/>
                <a:gd name="connsiteX27" fmla="*/ 6686 w 1039320"/>
                <a:gd name="connsiteY27" fmla="*/ 816051 h 1160516"/>
                <a:gd name="connsiteX28" fmla="*/ 26356 w 1039320"/>
                <a:gd name="connsiteY28" fmla="*/ 797032 h 1160516"/>
                <a:gd name="connsiteX29" fmla="*/ 57730 w 1039320"/>
                <a:gd name="connsiteY29" fmla="*/ 790855 h 1160516"/>
                <a:gd name="connsiteX30" fmla="*/ 59356 w 1039320"/>
                <a:gd name="connsiteY30" fmla="*/ 790855 h 1160516"/>
                <a:gd name="connsiteX31" fmla="*/ 81951 w 1039320"/>
                <a:gd name="connsiteY31" fmla="*/ 792155 h 1160516"/>
                <a:gd name="connsiteX32" fmla="*/ 166157 w 1039320"/>
                <a:gd name="connsiteY32" fmla="*/ 815401 h 1160516"/>
                <a:gd name="connsiteX33" fmla="*/ 247112 w 1039320"/>
                <a:gd name="connsiteY33" fmla="*/ 851002 h 1160516"/>
                <a:gd name="connsiteX34" fmla="*/ 324979 w 1039320"/>
                <a:gd name="connsiteY34" fmla="*/ 886602 h 1160516"/>
                <a:gd name="connsiteX35" fmla="*/ 338959 w 1039320"/>
                <a:gd name="connsiteY35" fmla="*/ 892942 h 1160516"/>
                <a:gd name="connsiteX36" fmla="*/ 401707 w 1039320"/>
                <a:gd name="connsiteY36" fmla="*/ 921878 h 1160516"/>
                <a:gd name="connsiteX37" fmla="*/ 426091 w 1039320"/>
                <a:gd name="connsiteY37" fmla="*/ 933420 h 1160516"/>
                <a:gd name="connsiteX38" fmla="*/ 482987 w 1039320"/>
                <a:gd name="connsiteY38" fmla="*/ 960242 h 1160516"/>
                <a:gd name="connsiteX39" fmla="*/ 556464 w 1039320"/>
                <a:gd name="connsiteY39" fmla="*/ 993567 h 1160516"/>
                <a:gd name="connsiteX40" fmla="*/ 617587 w 1039320"/>
                <a:gd name="connsiteY40" fmla="*/ 1021202 h 1160516"/>
                <a:gd name="connsiteX41" fmla="*/ 641320 w 1039320"/>
                <a:gd name="connsiteY41" fmla="*/ 1032256 h 1160516"/>
                <a:gd name="connsiteX42" fmla="*/ 600355 w 1039320"/>
                <a:gd name="connsiteY42" fmla="*/ 1010798 h 1160516"/>
                <a:gd name="connsiteX43" fmla="*/ 448687 w 1039320"/>
                <a:gd name="connsiteY43" fmla="*/ 924967 h 1160516"/>
                <a:gd name="connsiteX44" fmla="*/ 297994 w 1039320"/>
                <a:gd name="connsiteY44" fmla="*/ 831169 h 1160516"/>
                <a:gd name="connsiteX45" fmla="*/ 242886 w 1039320"/>
                <a:gd name="connsiteY45" fmla="*/ 794756 h 1160516"/>
                <a:gd name="connsiteX46" fmla="*/ 176724 w 1039320"/>
                <a:gd name="connsiteY46" fmla="*/ 748101 h 1160516"/>
                <a:gd name="connsiteX47" fmla="*/ 172172 w 1039320"/>
                <a:gd name="connsiteY47" fmla="*/ 744850 h 1160516"/>
                <a:gd name="connsiteX48" fmla="*/ 146488 w 1039320"/>
                <a:gd name="connsiteY48" fmla="*/ 725831 h 1160516"/>
                <a:gd name="connsiteX49" fmla="*/ 137547 w 1039320"/>
                <a:gd name="connsiteY49" fmla="*/ 719166 h 1160516"/>
                <a:gd name="connsiteX50" fmla="*/ 106661 w 1039320"/>
                <a:gd name="connsiteY50" fmla="*/ 694131 h 1160516"/>
                <a:gd name="connsiteX51" fmla="*/ 108449 w 1039320"/>
                <a:gd name="connsiteY51" fmla="*/ 695594 h 1160516"/>
                <a:gd name="connsiteX52" fmla="*/ 105685 w 1039320"/>
                <a:gd name="connsiteY52" fmla="*/ 693319 h 1160516"/>
                <a:gd name="connsiteX53" fmla="*/ 58055 w 1039320"/>
                <a:gd name="connsiteY53" fmla="*/ 647314 h 1160516"/>
                <a:gd name="connsiteX54" fmla="*/ 39848 w 1039320"/>
                <a:gd name="connsiteY54" fmla="*/ 624068 h 1160516"/>
                <a:gd name="connsiteX55" fmla="*/ 14977 w 1039320"/>
                <a:gd name="connsiteY55" fmla="*/ 581315 h 1160516"/>
                <a:gd name="connsiteX56" fmla="*/ 9937 w 1039320"/>
                <a:gd name="connsiteY56" fmla="*/ 559207 h 1160516"/>
                <a:gd name="connsiteX57" fmla="*/ 13514 w 1039320"/>
                <a:gd name="connsiteY57" fmla="*/ 538399 h 1160516"/>
                <a:gd name="connsiteX58" fmla="*/ 27981 w 1039320"/>
                <a:gd name="connsiteY58" fmla="*/ 520355 h 1160516"/>
                <a:gd name="connsiteX59" fmla="*/ 48464 w 1039320"/>
                <a:gd name="connsiteY59" fmla="*/ 510276 h 1160516"/>
                <a:gd name="connsiteX60" fmla="*/ 61469 w 1039320"/>
                <a:gd name="connsiteY60" fmla="*/ 508488 h 1160516"/>
                <a:gd name="connsiteX61" fmla="*/ 81789 w 1039320"/>
                <a:gd name="connsiteY61" fmla="*/ 510764 h 1160516"/>
                <a:gd name="connsiteX62" fmla="*/ 103572 w 1039320"/>
                <a:gd name="connsiteY62" fmla="*/ 515966 h 1160516"/>
                <a:gd name="connsiteX63" fmla="*/ 145350 w 1039320"/>
                <a:gd name="connsiteY63" fmla="*/ 533359 h 1160516"/>
                <a:gd name="connsiteX64" fmla="*/ 183389 w 1039320"/>
                <a:gd name="connsiteY64" fmla="*/ 554655 h 1160516"/>
                <a:gd name="connsiteX65" fmla="*/ 253452 w 1039320"/>
                <a:gd name="connsiteY65" fmla="*/ 599359 h 1160516"/>
                <a:gd name="connsiteX66" fmla="*/ 261743 w 1039320"/>
                <a:gd name="connsiteY66" fmla="*/ 604886 h 1160516"/>
                <a:gd name="connsiteX67" fmla="*/ 401057 w 1039320"/>
                <a:gd name="connsiteY67" fmla="*/ 704047 h 1160516"/>
                <a:gd name="connsiteX68" fmla="*/ 468844 w 1039320"/>
                <a:gd name="connsiteY68" fmla="*/ 756554 h 1160516"/>
                <a:gd name="connsiteX69" fmla="*/ 384963 w 1039320"/>
                <a:gd name="connsiteY69" fmla="*/ 673486 h 1160516"/>
                <a:gd name="connsiteX70" fmla="*/ 265644 w 1039320"/>
                <a:gd name="connsiteY70" fmla="*/ 542625 h 1160516"/>
                <a:gd name="connsiteX71" fmla="*/ 212812 w 1039320"/>
                <a:gd name="connsiteY71" fmla="*/ 474675 h 1160516"/>
                <a:gd name="connsiteX72" fmla="*/ 169734 w 1039320"/>
                <a:gd name="connsiteY72" fmla="*/ 397134 h 1160516"/>
                <a:gd name="connsiteX73" fmla="*/ 160793 w 1039320"/>
                <a:gd name="connsiteY73" fmla="*/ 345928 h 1160516"/>
                <a:gd name="connsiteX74" fmla="*/ 165670 w 1039320"/>
                <a:gd name="connsiteY74" fmla="*/ 324958 h 1160516"/>
                <a:gd name="connsiteX75" fmla="*/ 181113 w 1039320"/>
                <a:gd name="connsiteY75" fmla="*/ 305288 h 1160516"/>
                <a:gd name="connsiteX76" fmla="*/ 211349 w 1039320"/>
                <a:gd name="connsiteY76" fmla="*/ 295372 h 1160516"/>
                <a:gd name="connsiteX77" fmla="*/ 221103 w 1039320"/>
                <a:gd name="connsiteY77" fmla="*/ 296184 h 1160516"/>
                <a:gd name="connsiteX78" fmla="*/ 258654 w 1039320"/>
                <a:gd name="connsiteY78" fmla="*/ 313741 h 1160516"/>
                <a:gd name="connsiteX79" fmla="*/ 291979 w 1039320"/>
                <a:gd name="connsiteY79" fmla="*/ 337150 h 1160516"/>
                <a:gd name="connsiteX80" fmla="*/ 361067 w 1039320"/>
                <a:gd name="connsiteY80" fmla="*/ 394371 h 1160516"/>
                <a:gd name="connsiteX81" fmla="*/ 422840 w 1039320"/>
                <a:gd name="connsiteY81" fmla="*/ 452079 h 1160516"/>
                <a:gd name="connsiteX82" fmla="*/ 485588 w 1039320"/>
                <a:gd name="connsiteY82" fmla="*/ 516941 h 1160516"/>
                <a:gd name="connsiteX83" fmla="*/ 486888 w 1039320"/>
                <a:gd name="connsiteY83" fmla="*/ 518241 h 1160516"/>
                <a:gd name="connsiteX84" fmla="*/ 601656 w 1039320"/>
                <a:gd name="connsiteY84" fmla="*/ 643413 h 1160516"/>
                <a:gd name="connsiteX85" fmla="*/ 658714 w 1039320"/>
                <a:gd name="connsiteY85" fmla="*/ 712501 h 1160516"/>
                <a:gd name="connsiteX86" fmla="*/ 513873 w 1039320"/>
                <a:gd name="connsiteY86" fmla="*/ 408839 h 1160516"/>
                <a:gd name="connsiteX87" fmla="*/ 482987 w 1039320"/>
                <a:gd name="connsiteY87" fmla="*/ 334549 h 1160516"/>
                <a:gd name="connsiteX88" fmla="*/ 465756 w 1039320"/>
                <a:gd name="connsiteY88" fmla="*/ 288056 h 1160516"/>
                <a:gd name="connsiteX89" fmla="*/ 463805 w 1039320"/>
                <a:gd name="connsiteY89" fmla="*/ 282529 h 1160516"/>
                <a:gd name="connsiteX90" fmla="*/ 459741 w 1039320"/>
                <a:gd name="connsiteY90" fmla="*/ 270337 h 1160516"/>
                <a:gd name="connsiteX91" fmla="*/ 456002 w 1039320"/>
                <a:gd name="connsiteY91" fmla="*/ 256845 h 1160516"/>
                <a:gd name="connsiteX92" fmla="*/ 452263 w 1039320"/>
                <a:gd name="connsiteY92" fmla="*/ 243352 h 1160516"/>
                <a:gd name="connsiteX93" fmla="*/ 441859 w 1039320"/>
                <a:gd name="connsiteY93" fmla="*/ 198161 h 1160516"/>
                <a:gd name="connsiteX94" fmla="*/ 436170 w 1039320"/>
                <a:gd name="connsiteY94" fmla="*/ 79655 h 1160516"/>
                <a:gd name="connsiteX95" fmla="*/ 486726 w 1039320"/>
                <a:gd name="connsiteY95" fmla="*/ 1951 h 1160516"/>
                <a:gd name="connsiteX96" fmla="*/ 501681 w 1039320"/>
                <a:gd name="connsiteY96" fmla="*/ 0 h 1160516"/>
                <a:gd name="connsiteX97" fmla="*/ 527041 w 1039320"/>
                <a:gd name="connsiteY97" fmla="*/ 6340 h 1160516"/>
                <a:gd name="connsiteX98" fmla="*/ 560203 w 1039320"/>
                <a:gd name="connsiteY98" fmla="*/ 36576 h 1160516"/>
                <a:gd name="connsiteX99" fmla="*/ 573208 w 1039320"/>
                <a:gd name="connsiteY99" fmla="*/ 54945 h 1160516"/>
                <a:gd name="connsiteX100" fmla="*/ 582474 w 1039320"/>
                <a:gd name="connsiteY100" fmla="*/ 70876 h 1160516"/>
                <a:gd name="connsiteX101" fmla="*/ 584912 w 1039320"/>
                <a:gd name="connsiteY101" fmla="*/ 75428 h 1160516"/>
                <a:gd name="connsiteX102" fmla="*/ 604744 w 1039320"/>
                <a:gd name="connsiteY102" fmla="*/ 113467 h 1160516"/>
                <a:gd name="connsiteX103" fmla="*/ 643921 w 1039320"/>
                <a:gd name="connsiteY103" fmla="*/ 197348 h 1160516"/>
                <a:gd name="connsiteX104" fmla="*/ 672044 w 1039320"/>
                <a:gd name="connsiteY104" fmla="*/ 267086 h 1160516"/>
                <a:gd name="connsiteX105" fmla="*/ 677084 w 1039320"/>
                <a:gd name="connsiteY105" fmla="*/ 280091 h 1160516"/>
                <a:gd name="connsiteX106" fmla="*/ 706019 w 1039320"/>
                <a:gd name="connsiteY106" fmla="*/ 358770 h 1160516"/>
                <a:gd name="connsiteX107" fmla="*/ 726989 w 1039320"/>
                <a:gd name="connsiteY107" fmla="*/ 418430 h 1160516"/>
                <a:gd name="connsiteX108" fmla="*/ 821112 w 1039320"/>
                <a:gd name="connsiteY108" fmla="*/ 692668 h 1160516"/>
                <a:gd name="connsiteX109" fmla="*/ 846146 w 1039320"/>
                <a:gd name="connsiteY109" fmla="*/ 769722 h 1160516"/>
                <a:gd name="connsiteX110" fmla="*/ 870530 w 1039320"/>
                <a:gd name="connsiteY110" fmla="*/ 844662 h 1160516"/>
                <a:gd name="connsiteX111" fmla="*/ 812008 w 1039320"/>
                <a:gd name="connsiteY111" fmla="*/ 526044 h 1160516"/>
                <a:gd name="connsiteX112" fmla="*/ 789900 w 1039320"/>
                <a:gd name="connsiteY112" fmla="*/ 349342 h 1160516"/>
                <a:gd name="connsiteX113" fmla="*/ 785023 w 1039320"/>
                <a:gd name="connsiteY113" fmla="*/ 256357 h 1160516"/>
                <a:gd name="connsiteX114" fmla="*/ 785511 w 1039320"/>
                <a:gd name="connsiteY114" fmla="*/ 216205 h 1160516"/>
                <a:gd name="connsiteX115" fmla="*/ 788112 w 1039320"/>
                <a:gd name="connsiteY115" fmla="*/ 188082 h 1160516"/>
                <a:gd name="connsiteX116" fmla="*/ 795427 w 1039320"/>
                <a:gd name="connsiteY116" fmla="*/ 158171 h 1160516"/>
                <a:gd name="connsiteX117" fmla="*/ 806644 w 1039320"/>
                <a:gd name="connsiteY117" fmla="*/ 134762 h 1160516"/>
                <a:gd name="connsiteX118" fmla="*/ 822900 w 1039320"/>
                <a:gd name="connsiteY118" fmla="*/ 116393 h 1160516"/>
                <a:gd name="connsiteX119" fmla="*/ 860126 w 1039320"/>
                <a:gd name="connsiteY119" fmla="*/ 103876 h 1160516"/>
                <a:gd name="connsiteX120" fmla="*/ 871018 w 1039320"/>
                <a:gd name="connsiteY120" fmla="*/ 104526 h 1160516"/>
                <a:gd name="connsiteX121" fmla="*/ 926125 w 1039320"/>
                <a:gd name="connsiteY121" fmla="*/ 153619 h 1160516"/>
                <a:gd name="connsiteX122" fmla="*/ 945145 w 1039320"/>
                <a:gd name="connsiteY122" fmla="*/ 194259 h 1160516"/>
                <a:gd name="connsiteX123" fmla="*/ 970179 w 1039320"/>
                <a:gd name="connsiteY123" fmla="*/ 277165 h 1160516"/>
                <a:gd name="connsiteX124" fmla="*/ 999928 w 1039320"/>
                <a:gd name="connsiteY124" fmla="*/ 452567 h 1160516"/>
                <a:gd name="connsiteX125" fmla="*/ 1010169 w 1039320"/>
                <a:gd name="connsiteY125" fmla="*/ 535960 h 1160516"/>
                <a:gd name="connsiteX126" fmla="*/ 1010657 w 1039320"/>
                <a:gd name="connsiteY126" fmla="*/ 540837 h 1160516"/>
                <a:gd name="connsiteX127" fmla="*/ 1018622 w 1039320"/>
                <a:gd name="connsiteY127" fmla="*/ 627157 h 1160516"/>
                <a:gd name="connsiteX128" fmla="*/ 1023987 w 1039320"/>
                <a:gd name="connsiteY128" fmla="*/ 718678 h 1160516"/>
                <a:gd name="connsiteX129" fmla="*/ 1026425 w 1039320"/>
                <a:gd name="connsiteY129" fmla="*/ 784677 h 1160516"/>
                <a:gd name="connsiteX130" fmla="*/ 1027075 w 1039320"/>
                <a:gd name="connsiteY130" fmla="*/ 806785 h 1160516"/>
                <a:gd name="connsiteX131" fmla="*/ 1032927 w 1039320"/>
                <a:gd name="connsiteY131" fmla="*/ 922853 h 1160516"/>
                <a:gd name="connsiteX132" fmla="*/ 1035041 w 1039320"/>
                <a:gd name="connsiteY132" fmla="*/ 942360 h 1160516"/>
                <a:gd name="connsiteX133" fmla="*/ 1038942 w 1039320"/>
                <a:gd name="connsiteY133" fmla="*/ 960405 h 1160516"/>
                <a:gd name="connsiteX134" fmla="*/ 1030652 w 1039320"/>
                <a:gd name="connsiteY134" fmla="*/ 977961 h 1160516"/>
                <a:gd name="connsiteX135" fmla="*/ 1008543 w 1039320"/>
                <a:gd name="connsiteY135" fmla="*/ 987227 h 1160516"/>
                <a:gd name="connsiteX136" fmla="*/ 992125 w 1039320"/>
                <a:gd name="connsiteY136" fmla="*/ 982025 h 1160516"/>
                <a:gd name="connsiteX137" fmla="*/ 986598 w 1039320"/>
                <a:gd name="connsiteY137" fmla="*/ 1013237 h 1160516"/>
                <a:gd name="connsiteX138" fmla="*/ 976519 w 1039320"/>
                <a:gd name="connsiteY138" fmla="*/ 1032419 h 1160516"/>
                <a:gd name="connsiteX139" fmla="*/ 968879 w 1039320"/>
                <a:gd name="connsiteY139" fmla="*/ 1038759 h 1160516"/>
                <a:gd name="connsiteX140" fmla="*/ 954899 w 1039320"/>
                <a:gd name="connsiteY140" fmla="*/ 1043148 h 1160516"/>
                <a:gd name="connsiteX141" fmla="*/ 950997 w 1039320"/>
                <a:gd name="connsiteY141" fmla="*/ 1043473 h 1160516"/>
                <a:gd name="connsiteX142" fmla="*/ 918810 w 1039320"/>
                <a:gd name="connsiteY142" fmla="*/ 1020389 h 1160516"/>
                <a:gd name="connsiteX143" fmla="*/ 913121 w 1039320"/>
                <a:gd name="connsiteY143" fmla="*/ 1004946 h 1160516"/>
                <a:gd name="connsiteX144" fmla="*/ 911170 w 1039320"/>
                <a:gd name="connsiteY144" fmla="*/ 1007222 h 1160516"/>
                <a:gd name="connsiteX145" fmla="*/ 910195 w 1039320"/>
                <a:gd name="connsiteY145" fmla="*/ 1013562 h 1160516"/>
                <a:gd name="connsiteX146" fmla="*/ 892476 w 1039320"/>
                <a:gd name="connsiteY146" fmla="*/ 1033882 h 1160516"/>
                <a:gd name="connsiteX147" fmla="*/ 887924 w 1039320"/>
                <a:gd name="connsiteY147" fmla="*/ 1035670 h 1160516"/>
                <a:gd name="connsiteX148" fmla="*/ 876707 w 1039320"/>
                <a:gd name="connsiteY148" fmla="*/ 1075497 h 1160516"/>
                <a:gd name="connsiteX149" fmla="*/ 858338 w 1039320"/>
                <a:gd name="connsiteY149" fmla="*/ 1082162 h 1160516"/>
                <a:gd name="connsiteX150" fmla="*/ 836392 w 1039320"/>
                <a:gd name="connsiteY150" fmla="*/ 1075660 h 1160516"/>
                <a:gd name="connsiteX151" fmla="*/ 833304 w 1039320"/>
                <a:gd name="connsiteY151" fmla="*/ 1083788 h 1160516"/>
                <a:gd name="connsiteX152" fmla="*/ 817861 w 1039320"/>
                <a:gd name="connsiteY152" fmla="*/ 1096467 h 1160516"/>
                <a:gd name="connsiteX153" fmla="*/ 804368 w 1039320"/>
                <a:gd name="connsiteY153" fmla="*/ 1100856 h 1160516"/>
                <a:gd name="connsiteX154" fmla="*/ 800954 w 1039320"/>
                <a:gd name="connsiteY154" fmla="*/ 1101019 h 1160516"/>
                <a:gd name="connsiteX155" fmla="*/ 783398 w 1039320"/>
                <a:gd name="connsiteY155" fmla="*/ 1097606 h 1160516"/>
                <a:gd name="connsiteX156" fmla="*/ 760152 w 1039320"/>
                <a:gd name="connsiteY156" fmla="*/ 1088015 h 1160516"/>
                <a:gd name="connsiteX157" fmla="*/ 756413 w 1039320"/>
                <a:gd name="connsiteY157" fmla="*/ 1086389 h 1160516"/>
                <a:gd name="connsiteX158" fmla="*/ 691714 w 1039320"/>
                <a:gd name="connsiteY158" fmla="*/ 1056803 h 1160516"/>
                <a:gd name="connsiteX159" fmla="*/ 722600 w 1039320"/>
                <a:gd name="connsiteY159" fmla="*/ 1072896 h 1160516"/>
                <a:gd name="connsiteX160" fmla="*/ 747960 w 1039320"/>
                <a:gd name="connsiteY160" fmla="*/ 1086389 h 1160516"/>
                <a:gd name="connsiteX161" fmla="*/ 747472 w 1039320"/>
                <a:gd name="connsiteY161" fmla="*/ 1086389 h 1160516"/>
                <a:gd name="connsiteX162" fmla="*/ 756413 w 1039320"/>
                <a:gd name="connsiteY162" fmla="*/ 1090127 h 1160516"/>
                <a:gd name="connsiteX163" fmla="*/ 773807 w 1039320"/>
                <a:gd name="connsiteY163" fmla="*/ 1120851 h 1160516"/>
                <a:gd name="connsiteX164" fmla="*/ 773157 w 1039320"/>
                <a:gd name="connsiteY164" fmla="*/ 1132068 h 1160516"/>
                <a:gd name="connsiteX165" fmla="*/ 761615 w 1039320"/>
                <a:gd name="connsiteY165" fmla="*/ 1151575 h 1160516"/>
                <a:gd name="connsiteX166" fmla="*/ 743896 w 1039320"/>
                <a:gd name="connsiteY166" fmla="*/ 1159541 h 1160516"/>
                <a:gd name="connsiteX167" fmla="*/ 731704 w 1039320"/>
                <a:gd name="connsiteY167" fmla="*/ 1160516 h 1160516"/>
                <a:gd name="connsiteX168" fmla="*/ 715448 w 1039320"/>
                <a:gd name="connsiteY168" fmla="*/ 1159541 h 1160516"/>
                <a:gd name="connsiteX169" fmla="*/ 715448 w 1039320"/>
                <a:gd name="connsiteY169" fmla="*/ 1159541 h 1160516"/>
                <a:gd name="connsiteX170" fmla="*/ 499405 w 1039320"/>
                <a:gd name="connsiteY170" fmla="*/ 71527 h 1160516"/>
                <a:gd name="connsiteX171" fmla="*/ 499405 w 1039320"/>
                <a:gd name="connsiteY171" fmla="*/ 72014 h 1160516"/>
                <a:gd name="connsiteX172" fmla="*/ 499080 w 1039320"/>
                <a:gd name="connsiteY172" fmla="*/ 72502 h 1160516"/>
                <a:gd name="connsiteX173" fmla="*/ 499731 w 1039320"/>
                <a:gd name="connsiteY173" fmla="*/ 72177 h 1160516"/>
                <a:gd name="connsiteX174" fmla="*/ 508834 w 1039320"/>
                <a:gd name="connsiteY174" fmla="*/ 69413 h 1160516"/>
                <a:gd name="connsiteX175" fmla="*/ 506558 w 1039320"/>
                <a:gd name="connsiteY175" fmla="*/ 66650 h 1160516"/>
                <a:gd name="connsiteX176" fmla="*/ 502819 w 1039320"/>
                <a:gd name="connsiteY176" fmla="*/ 63073 h 1160516"/>
                <a:gd name="connsiteX177" fmla="*/ 499568 w 1039320"/>
                <a:gd name="connsiteY177" fmla="*/ 71527 h 116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39320" h="1160516">
                  <a:moveTo>
                    <a:pt x="714472" y="1159703"/>
                  </a:moveTo>
                  <a:cubicBezTo>
                    <a:pt x="712522" y="1159541"/>
                    <a:pt x="710571" y="1159378"/>
                    <a:pt x="708783" y="1159215"/>
                  </a:cubicBezTo>
                  <a:cubicBezTo>
                    <a:pt x="697078" y="1158403"/>
                    <a:pt x="685374" y="1157265"/>
                    <a:pt x="673670" y="1156289"/>
                  </a:cubicBezTo>
                  <a:lnTo>
                    <a:pt x="665867" y="1155639"/>
                  </a:lnTo>
                  <a:cubicBezTo>
                    <a:pt x="634493" y="1152876"/>
                    <a:pt x="603444" y="1147674"/>
                    <a:pt x="577272" y="1142959"/>
                  </a:cubicBezTo>
                  <a:cubicBezTo>
                    <a:pt x="548824" y="1137758"/>
                    <a:pt x="520538" y="1130930"/>
                    <a:pt x="493391" y="1122152"/>
                  </a:cubicBezTo>
                  <a:cubicBezTo>
                    <a:pt x="442997" y="1106058"/>
                    <a:pt x="389027" y="1087201"/>
                    <a:pt x="323516" y="1062330"/>
                  </a:cubicBezTo>
                  <a:cubicBezTo>
                    <a:pt x="299619" y="1053389"/>
                    <a:pt x="275398" y="1043798"/>
                    <a:pt x="251827" y="1034695"/>
                  </a:cubicBezTo>
                  <a:lnTo>
                    <a:pt x="241748" y="1030793"/>
                  </a:lnTo>
                  <a:cubicBezTo>
                    <a:pt x="216714" y="1021039"/>
                    <a:pt x="190867" y="1009823"/>
                    <a:pt x="162744" y="996330"/>
                  </a:cubicBezTo>
                  <a:cubicBezTo>
                    <a:pt x="149414" y="989991"/>
                    <a:pt x="135921" y="982838"/>
                    <a:pt x="122591" y="975198"/>
                  </a:cubicBezTo>
                  <a:lnTo>
                    <a:pt x="117877" y="972434"/>
                  </a:lnTo>
                  <a:cubicBezTo>
                    <a:pt x="112838" y="969508"/>
                    <a:pt x="107636" y="966582"/>
                    <a:pt x="102597" y="963168"/>
                  </a:cubicBezTo>
                  <a:lnTo>
                    <a:pt x="92680" y="956503"/>
                  </a:lnTo>
                  <a:lnTo>
                    <a:pt x="82764" y="949838"/>
                  </a:lnTo>
                  <a:cubicBezTo>
                    <a:pt x="78863" y="947237"/>
                    <a:pt x="74961" y="944149"/>
                    <a:pt x="71222" y="941223"/>
                  </a:cubicBezTo>
                  <a:cubicBezTo>
                    <a:pt x="69434" y="939759"/>
                    <a:pt x="67484" y="938296"/>
                    <a:pt x="65695" y="936833"/>
                  </a:cubicBezTo>
                  <a:cubicBezTo>
                    <a:pt x="63907" y="935533"/>
                    <a:pt x="62282" y="933907"/>
                    <a:pt x="60493" y="932444"/>
                  </a:cubicBezTo>
                  <a:cubicBezTo>
                    <a:pt x="59681" y="931631"/>
                    <a:pt x="58705" y="930819"/>
                    <a:pt x="57730" y="930168"/>
                  </a:cubicBezTo>
                  <a:lnTo>
                    <a:pt x="55292" y="928055"/>
                  </a:lnTo>
                  <a:cubicBezTo>
                    <a:pt x="53016" y="926104"/>
                    <a:pt x="50577" y="924154"/>
                    <a:pt x="48301" y="921878"/>
                  </a:cubicBezTo>
                  <a:cubicBezTo>
                    <a:pt x="43587" y="917326"/>
                    <a:pt x="38223" y="911799"/>
                    <a:pt x="32858" y="905947"/>
                  </a:cubicBezTo>
                  <a:cubicBezTo>
                    <a:pt x="26681" y="898957"/>
                    <a:pt x="20991" y="891479"/>
                    <a:pt x="15789" y="883676"/>
                  </a:cubicBezTo>
                  <a:cubicBezTo>
                    <a:pt x="10425" y="875548"/>
                    <a:pt x="6686" y="868558"/>
                    <a:pt x="4085" y="861568"/>
                  </a:cubicBezTo>
                  <a:cubicBezTo>
                    <a:pt x="1484" y="854578"/>
                    <a:pt x="509" y="847588"/>
                    <a:pt x="21" y="839460"/>
                  </a:cubicBezTo>
                  <a:cubicBezTo>
                    <a:pt x="-141" y="836371"/>
                    <a:pt x="671" y="833120"/>
                    <a:pt x="1322" y="830031"/>
                  </a:cubicBezTo>
                  <a:cubicBezTo>
                    <a:pt x="1484" y="829219"/>
                    <a:pt x="1647" y="828406"/>
                    <a:pt x="1972" y="827593"/>
                  </a:cubicBezTo>
                  <a:cubicBezTo>
                    <a:pt x="2947" y="823041"/>
                    <a:pt x="5386" y="818327"/>
                    <a:pt x="6686" y="816051"/>
                  </a:cubicBezTo>
                  <a:cubicBezTo>
                    <a:pt x="11075" y="808411"/>
                    <a:pt x="17740" y="802071"/>
                    <a:pt x="26356" y="797032"/>
                  </a:cubicBezTo>
                  <a:cubicBezTo>
                    <a:pt x="36272" y="791342"/>
                    <a:pt x="47814" y="790855"/>
                    <a:pt x="57730" y="790855"/>
                  </a:cubicBezTo>
                  <a:lnTo>
                    <a:pt x="59356" y="790855"/>
                  </a:lnTo>
                  <a:cubicBezTo>
                    <a:pt x="66508" y="790855"/>
                    <a:pt x="74149" y="791342"/>
                    <a:pt x="81951" y="792155"/>
                  </a:cubicBezTo>
                  <a:cubicBezTo>
                    <a:pt x="113976" y="795731"/>
                    <a:pt x="143724" y="806460"/>
                    <a:pt x="166157" y="815401"/>
                  </a:cubicBezTo>
                  <a:cubicBezTo>
                    <a:pt x="194280" y="826618"/>
                    <a:pt x="222403" y="839623"/>
                    <a:pt x="247112" y="851002"/>
                  </a:cubicBezTo>
                  <a:cubicBezTo>
                    <a:pt x="272959" y="862869"/>
                    <a:pt x="298969" y="874735"/>
                    <a:pt x="324979" y="886602"/>
                  </a:cubicBezTo>
                  <a:lnTo>
                    <a:pt x="338959" y="892942"/>
                  </a:lnTo>
                  <a:cubicBezTo>
                    <a:pt x="359604" y="902371"/>
                    <a:pt x="380899" y="911962"/>
                    <a:pt x="401707" y="921878"/>
                  </a:cubicBezTo>
                  <a:cubicBezTo>
                    <a:pt x="409835" y="925779"/>
                    <a:pt x="417963" y="929518"/>
                    <a:pt x="426091" y="933420"/>
                  </a:cubicBezTo>
                  <a:cubicBezTo>
                    <a:pt x="444785" y="942360"/>
                    <a:pt x="463967" y="951464"/>
                    <a:pt x="482987" y="960242"/>
                  </a:cubicBezTo>
                  <a:cubicBezTo>
                    <a:pt x="507371" y="971459"/>
                    <a:pt x="532405" y="982675"/>
                    <a:pt x="556464" y="993567"/>
                  </a:cubicBezTo>
                  <a:cubicBezTo>
                    <a:pt x="576784" y="1002670"/>
                    <a:pt x="597267" y="1011774"/>
                    <a:pt x="617587" y="1021202"/>
                  </a:cubicBezTo>
                  <a:cubicBezTo>
                    <a:pt x="625552" y="1024778"/>
                    <a:pt x="633355" y="1028517"/>
                    <a:pt x="641320" y="1032256"/>
                  </a:cubicBezTo>
                  <a:cubicBezTo>
                    <a:pt x="627178" y="1025103"/>
                    <a:pt x="613360" y="1017951"/>
                    <a:pt x="600355" y="1010798"/>
                  </a:cubicBezTo>
                  <a:cubicBezTo>
                    <a:pt x="551262" y="984138"/>
                    <a:pt x="501519" y="956178"/>
                    <a:pt x="448687" y="924967"/>
                  </a:cubicBezTo>
                  <a:cubicBezTo>
                    <a:pt x="396017" y="893918"/>
                    <a:pt x="345136" y="861568"/>
                    <a:pt x="297994" y="831169"/>
                  </a:cubicBezTo>
                  <a:cubicBezTo>
                    <a:pt x="278974" y="818977"/>
                    <a:pt x="259792" y="805973"/>
                    <a:pt x="242886" y="794756"/>
                  </a:cubicBezTo>
                  <a:cubicBezTo>
                    <a:pt x="220615" y="779800"/>
                    <a:pt x="198344" y="763707"/>
                    <a:pt x="176724" y="748101"/>
                  </a:cubicBezTo>
                  <a:lnTo>
                    <a:pt x="172172" y="744850"/>
                  </a:lnTo>
                  <a:cubicBezTo>
                    <a:pt x="163557" y="738673"/>
                    <a:pt x="154941" y="732170"/>
                    <a:pt x="146488" y="725831"/>
                  </a:cubicBezTo>
                  <a:lnTo>
                    <a:pt x="137547" y="719166"/>
                  </a:lnTo>
                  <a:cubicBezTo>
                    <a:pt x="125517" y="710225"/>
                    <a:pt x="115439" y="701934"/>
                    <a:pt x="106661" y="694131"/>
                  </a:cubicBezTo>
                  <a:lnTo>
                    <a:pt x="108449" y="695594"/>
                  </a:lnTo>
                  <a:lnTo>
                    <a:pt x="105685" y="693319"/>
                  </a:lnTo>
                  <a:cubicBezTo>
                    <a:pt x="89429" y="679013"/>
                    <a:pt x="72523" y="664220"/>
                    <a:pt x="58055" y="647314"/>
                  </a:cubicBezTo>
                  <a:cubicBezTo>
                    <a:pt x="51553" y="639674"/>
                    <a:pt x="45375" y="631383"/>
                    <a:pt x="39848" y="624068"/>
                  </a:cubicBezTo>
                  <a:cubicBezTo>
                    <a:pt x="28144" y="608300"/>
                    <a:pt x="20179" y="594645"/>
                    <a:pt x="14977" y="581315"/>
                  </a:cubicBezTo>
                  <a:cubicBezTo>
                    <a:pt x="11888" y="573674"/>
                    <a:pt x="10262" y="566034"/>
                    <a:pt x="9937" y="559207"/>
                  </a:cubicBezTo>
                  <a:cubicBezTo>
                    <a:pt x="9775" y="551891"/>
                    <a:pt x="10750" y="545551"/>
                    <a:pt x="13514" y="538399"/>
                  </a:cubicBezTo>
                  <a:cubicBezTo>
                    <a:pt x="15789" y="532059"/>
                    <a:pt x="21317" y="525069"/>
                    <a:pt x="27981" y="520355"/>
                  </a:cubicBezTo>
                  <a:cubicBezTo>
                    <a:pt x="34484" y="515640"/>
                    <a:pt x="40824" y="512552"/>
                    <a:pt x="48464" y="510276"/>
                  </a:cubicBezTo>
                  <a:cubicBezTo>
                    <a:pt x="52365" y="509138"/>
                    <a:pt x="56592" y="508488"/>
                    <a:pt x="61469" y="508488"/>
                  </a:cubicBezTo>
                  <a:cubicBezTo>
                    <a:pt x="68134" y="508488"/>
                    <a:pt x="74961" y="509626"/>
                    <a:pt x="81789" y="510764"/>
                  </a:cubicBezTo>
                  <a:cubicBezTo>
                    <a:pt x="89267" y="512064"/>
                    <a:pt x="96907" y="514177"/>
                    <a:pt x="103572" y="515966"/>
                  </a:cubicBezTo>
                  <a:cubicBezTo>
                    <a:pt x="116089" y="519379"/>
                    <a:pt x="128931" y="524581"/>
                    <a:pt x="145350" y="533359"/>
                  </a:cubicBezTo>
                  <a:cubicBezTo>
                    <a:pt x="157867" y="540024"/>
                    <a:pt x="170059" y="546852"/>
                    <a:pt x="183389" y="554655"/>
                  </a:cubicBezTo>
                  <a:cubicBezTo>
                    <a:pt x="207448" y="568472"/>
                    <a:pt x="230856" y="584241"/>
                    <a:pt x="253452" y="599359"/>
                  </a:cubicBezTo>
                  <a:lnTo>
                    <a:pt x="261743" y="604886"/>
                  </a:lnTo>
                  <a:cubicBezTo>
                    <a:pt x="305146" y="633984"/>
                    <a:pt x="350663" y="666496"/>
                    <a:pt x="401057" y="704047"/>
                  </a:cubicBezTo>
                  <a:cubicBezTo>
                    <a:pt x="421864" y="719653"/>
                    <a:pt x="444135" y="736885"/>
                    <a:pt x="468844" y="756554"/>
                  </a:cubicBezTo>
                  <a:cubicBezTo>
                    <a:pt x="435845" y="724530"/>
                    <a:pt x="409185" y="698195"/>
                    <a:pt x="384963" y="673486"/>
                  </a:cubicBezTo>
                  <a:cubicBezTo>
                    <a:pt x="348062" y="635935"/>
                    <a:pt x="310186" y="594482"/>
                    <a:pt x="265644" y="542625"/>
                  </a:cubicBezTo>
                  <a:cubicBezTo>
                    <a:pt x="245487" y="519217"/>
                    <a:pt x="228255" y="497109"/>
                    <a:pt x="212812" y="474675"/>
                  </a:cubicBezTo>
                  <a:cubicBezTo>
                    <a:pt x="197369" y="452567"/>
                    <a:pt x="180138" y="426395"/>
                    <a:pt x="169734" y="397134"/>
                  </a:cubicBezTo>
                  <a:cubicBezTo>
                    <a:pt x="162744" y="377627"/>
                    <a:pt x="159818" y="360883"/>
                    <a:pt x="160793" y="345928"/>
                  </a:cubicBezTo>
                  <a:cubicBezTo>
                    <a:pt x="161281" y="338125"/>
                    <a:pt x="162906" y="331297"/>
                    <a:pt x="165670" y="324958"/>
                  </a:cubicBezTo>
                  <a:cubicBezTo>
                    <a:pt x="168921" y="317642"/>
                    <a:pt x="173960" y="311140"/>
                    <a:pt x="181113" y="305288"/>
                  </a:cubicBezTo>
                  <a:cubicBezTo>
                    <a:pt x="188916" y="298785"/>
                    <a:pt x="199645" y="295372"/>
                    <a:pt x="211349" y="295372"/>
                  </a:cubicBezTo>
                  <a:cubicBezTo>
                    <a:pt x="214600" y="295372"/>
                    <a:pt x="217852" y="295697"/>
                    <a:pt x="221103" y="296184"/>
                  </a:cubicBezTo>
                  <a:cubicBezTo>
                    <a:pt x="234758" y="298623"/>
                    <a:pt x="246300" y="305613"/>
                    <a:pt x="258654" y="313741"/>
                  </a:cubicBezTo>
                  <a:cubicBezTo>
                    <a:pt x="268733" y="320406"/>
                    <a:pt x="279624" y="328046"/>
                    <a:pt x="291979" y="337150"/>
                  </a:cubicBezTo>
                  <a:cubicBezTo>
                    <a:pt x="314737" y="354056"/>
                    <a:pt x="336033" y="372263"/>
                    <a:pt x="361067" y="394371"/>
                  </a:cubicBezTo>
                  <a:cubicBezTo>
                    <a:pt x="378461" y="409814"/>
                    <a:pt x="401382" y="430296"/>
                    <a:pt x="422840" y="452079"/>
                  </a:cubicBezTo>
                  <a:cubicBezTo>
                    <a:pt x="442835" y="472237"/>
                    <a:pt x="462342" y="492557"/>
                    <a:pt x="485588" y="516941"/>
                  </a:cubicBezTo>
                  <a:lnTo>
                    <a:pt x="486888" y="518241"/>
                  </a:lnTo>
                  <a:cubicBezTo>
                    <a:pt x="525253" y="558556"/>
                    <a:pt x="564917" y="600334"/>
                    <a:pt x="601656" y="643413"/>
                  </a:cubicBezTo>
                  <a:cubicBezTo>
                    <a:pt x="618725" y="663407"/>
                    <a:pt x="638882" y="687304"/>
                    <a:pt x="658714" y="712501"/>
                  </a:cubicBezTo>
                  <a:cubicBezTo>
                    <a:pt x="608158" y="613339"/>
                    <a:pt x="559390" y="511251"/>
                    <a:pt x="513873" y="408839"/>
                  </a:cubicBezTo>
                  <a:cubicBezTo>
                    <a:pt x="502982" y="384292"/>
                    <a:pt x="492415" y="359258"/>
                    <a:pt x="482987" y="334549"/>
                  </a:cubicBezTo>
                  <a:cubicBezTo>
                    <a:pt x="477297" y="319918"/>
                    <a:pt x="471283" y="304312"/>
                    <a:pt x="465756" y="288056"/>
                  </a:cubicBezTo>
                  <a:cubicBezTo>
                    <a:pt x="465105" y="286268"/>
                    <a:pt x="464455" y="284480"/>
                    <a:pt x="463805" y="282529"/>
                  </a:cubicBezTo>
                  <a:cubicBezTo>
                    <a:pt x="462342" y="278628"/>
                    <a:pt x="460879" y="274401"/>
                    <a:pt x="459741" y="270337"/>
                  </a:cubicBezTo>
                  <a:lnTo>
                    <a:pt x="456002" y="256845"/>
                  </a:lnTo>
                  <a:lnTo>
                    <a:pt x="452263" y="243352"/>
                  </a:lnTo>
                  <a:cubicBezTo>
                    <a:pt x="447874" y="227909"/>
                    <a:pt x="444460" y="211816"/>
                    <a:pt x="441859" y="198161"/>
                  </a:cubicBezTo>
                  <a:cubicBezTo>
                    <a:pt x="432268" y="151018"/>
                    <a:pt x="430480" y="113467"/>
                    <a:pt x="436170" y="79655"/>
                  </a:cubicBezTo>
                  <a:cubicBezTo>
                    <a:pt x="443647" y="34951"/>
                    <a:pt x="460716" y="8778"/>
                    <a:pt x="486726" y="1951"/>
                  </a:cubicBezTo>
                  <a:cubicBezTo>
                    <a:pt x="491603" y="650"/>
                    <a:pt x="496642" y="0"/>
                    <a:pt x="501681" y="0"/>
                  </a:cubicBezTo>
                  <a:cubicBezTo>
                    <a:pt x="511272" y="0"/>
                    <a:pt x="519888" y="2276"/>
                    <a:pt x="527041" y="6340"/>
                  </a:cubicBezTo>
                  <a:cubicBezTo>
                    <a:pt x="539558" y="13655"/>
                    <a:pt x="550449" y="23571"/>
                    <a:pt x="560203" y="36576"/>
                  </a:cubicBezTo>
                  <a:cubicBezTo>
                    <a:pt x="564104" y="41778"/>
                    <a:pt x="568168" y="47468"/>
                    <a:pt x="573208" y="54945"/>
                  </a:cubicBezTo>
                  <a:cubicBezTo>
                    <a:pt x="576621" y="59985"/>
                    <a:pt x="579548" y="65512"/>
                    <a:pt x="582474" y="70876"/>
                  </a:cubicBezTo>
                  <a:lnTo>
                    <a:pt x="584912" y="75428"/>
                  </a:lnTo>
                  <a:cubicBezTo>
                    <a:pt x="591089" y="86645"/>
                    <a:pt x="597429" y="98674"/>
                    <a:pt x="604744" y="113467"/>
                  </a:cubicBezTo>
                  <a:cubicBezTo>
                    <a:pt x="617587" y="138989"/>
                    <a:pt x="630429" y="166462"/>
                    <a:pt x="643921" y="197348"/>
                  </a:cubicBezTo>
                  <a:cubicBezTo>
                    <a:pt x="654000" y="220269"/>
                    <a:pt x="663103" y="244165"/>
                    <a:pt x="672044" y="267086"/>
                  </a:cubicBezTo>
                  <a:lnTo>
                    <a:pt x="677084" y="280091"/>
                  </a:lnTo>
                  <a:cubicBezTo>
                    <a:pt x="686837" y="305125"/>
                    <a:pt x="696428" y="331623"/>
                    <a:pt x="706019" y="358770"/>
                  </a:cubicBezTo>
                  <a:cubicBezTo>
                    <a:pt x="713009" y="378602"/>
                    <a:pt x="719999" y="398597"/>
                    <a:pt x="726989" y="418430"/>
                  </a:cubicBezTo>
                  <a:cubicBezTo>
                    <a:pt x="758526" y="508000"/>
                    <a:pt x="791038" y="600822"/>
                    <a:pt x="821112" y="692668"/>
                  </a:cubicBezTo>
                  <a:cubicBezTo>
                    <a:pt x="829565" y="718353"/>
                    <a:pt x="837855" y="744037"/>
                    <a:pt x="846146" y="769722"/>
                  </a:cubicBezTo>
                  <a:cubicBezTo>
                    <a:pt x="854274" y="794756"/>
                    <a:pt x="862239" y="819628"/>
                    <a:pt x="870530" y="844662"/>
                  </a:cubicBezTo>
                  <a:cubicBezTo>
                    <a:pt x="847772" y="745663"/>
                    <a:pt x="828752" y="641462"/>
                    <a:pt x="812008" y="526044"/>
                  </a:cubicBezTo>
                  <a:cubicBezTo>
                    <a:pt x="803880" y="470124"/>
                    <a:pt x="795427" y="410302"/>
                    <a:pt x="789900" y="349342"/>
                  </a:cubicBezTo>
                  <a:cubicBezTo>
                    <a:pt x="786812" y="316179"/>
                    <a:pt x="785674" y="283830"/>
                    <a:pt x="785023" y="256357"/>
                  </a:cubicBezTo>
                  <a:cubicBezTo>
                    <a:pt x="784698" y="241889"/>
                    <a:pt x="784861" y="228722"/>
                    <a:pt x="785511" y="216205"/>
                  </a:cubicBezTo>
                  <a:cubicBezTo>
                    <a:pt x="786161" y="205313"/>
                    <a:pt x="786974" y="196373"/>
                    <a:pt x="788112" y="188082"/>
                  </a:cubicBezTo>
                  <a:cubicBezTo>
                    <a:pt x="789575" y="177028"/>
                    <a:pt x="792664" y="166787"/>
                    <a:pt x="795427" y="158171"/>
                  </a:cubicBezTo>
                  <a:cubicBezTo>
                    <a:pt x="797866" y="150368"/>
                    <a:pt x="801767" y="142565"/>
                    <a:pt x="806644" y="134762"/>
                  </a:cubicBezTo>
                  <a:cubicBezTo>
                    <a:pt x="810708" y="128423"/>
                    <a:pt x="815910" y="122570"/>
                    <a:pt x="822900" y="116393"/>
                  </a:cubicBezTo>
                  <a:cubicBezTo>
                    <a:pt x="834767" y="105989"/>
                    <a:pt x="849722" y="103876"/>
                    <a:pt x="860126" y="103876"/>
                  </a:cubicBezTo>
                  <a:cubicBezTo>
                    <a:pt x="863702" y="103876"/>
                    <a:pt x="867279" y="104039"/>
                    <a:pt x="871018" y="104526"/>
                  </a:cubicBezTo>
                  <a:cubicBezTo>
                    <a:pt x="897840" y="108103"/>
                    <a:pt x="913933" y="131349"/>
                    <a:pt x="926125" y="153619"/>
                  </a:cubicBezTo>
                  <a:cubicBezTo>
                    <a:pt x="932303" y="164999"/>
                    <a:pt x="938155" y="177516"/>
                    <a:pt x="945145" y="194259"/>
                  </a:cubicBezTo>
                  <a:cubicBezTo>
                    <a:pt x="954736" y="217343"/>
                    <a:pt x="962539" y="242865"/>
                    <a:pt x="970179" y="277165"/>
                  </a:cubicBezTo>
                  <a:cubicBezTo>
                    <a:pt x="982859" y="333411"/>
                    <a:pt x="991149" y="389819"/>
                    <a:pt x="999928" y="452567"/>
                  </a:cubicBezTo>
                  <a:cubicBezTo>
                    <a:pt x="1003829" y="480365"/>
                    <a:pt x="1007080" y="508650"/>
                    <a:pt x="1010169" y="535960"/>
                  </a:cubicBezTo>
                  <a:lnTo>
                    <a:pt x="1010657" y="540837"/>
                  </a:lnTo>
                  <a:cubicBezTo>
                    <a:pt x="1014396" y="573999"/>
                    <a:pt x="1016997" y="601472"/>
                    <a:pt x="1018622" y="627157"/>
                  </a:cubicBezTo>
                  <a:cubicBezTo>
                    <a:pt x="1020898" y="662595"/>
                    <a:pt x="1022524" y="691693"/>
                    <a:pt x="1023987" y="718678"/>
                  </a:cubicBezTo>
                  <a:cubicBezTo>
                    <a:pt x="1025125" y="740623"/>
                    <a:pt x="1025775" y="763057"/>
                    <a:pt x="1026425" y="784677"/>
                  </a:cubicBezTo>
                  <a:lnTo>
                    <a:pt x="1027075" y="806785"/>
                  </a:lnTo>
                  <a:cubicBezTo>
                    <a:pt x="1028213" y="841248"/>
                    <a:pt x="1029676" y="882051"/>
                    <a:pt x="1032927" y="922853"/>
                  </a:cubicBezTo>
                  <a:cubicBezTo>
                    <a:pt x="1033578" y="929193"/>
                    <a:pt x="1034228" y="935695"/>
                    <a:pt x="1035041" y="942360"/>
                  </a:cubicBezTo>
                  <a:cubicBezTo>
                    <a:pt x="1038617" y="948213"/>
                    <a:pt x="1040080" y="954552"/>
                    <a:pt x="1038942" y="960405"/>
                  </a:cubicBezTo>
                  <a:cubicBezTo>
                    <a:pt x="1037479" y="968370"/>
                    <a:pt x="1034716" y="974060"/>
                    <a:pt x="1030652" y="977961"/>
                  </a:cubicBezTo>
                  <a:cubicBezTo>
                    <a:pt x="1024474" y="983976"/>
                    <a:pt x="1016671" y="987227"/>
                    <a:pt x="1008543" y="987227"/>
                  </a:cubicBezTo>
                  <a:cubicBezTo>
                    <a:pt x="1002691" y="987227"/>
                    <a:pt x="997002" y="985439"/>
                    <a:pt x="992125" y="982025"/>
                  </a:cubicBezTo>
                  <a:cubicBezTo>
                    <a:pt x="991149" y="993242"/>
                    <a:pt x="989199" y="1003808"/>
                    <a:pt x="986598" y="1013237"/>
                  </a:cubicBezTo>
                  <a:cubicBezTo>
                    <a:pt x="985297" y="1017951"/>
                    <a:pt x="982209" y="1026729"/>
                    <a:pt x="976519" y="1032419"/>
                  </a:cubicBezTo>
                  <a:cubicBezTo>
                    <a:pt x="973918" y="1035020"/>
                    <a:pt x="971642" y="1037133"/>
                    <a:pt x="968879" y="1038759"/>
                  </a:cubicBezTo>
                  <a:cubicBezTo>
                    <a:pt x="965140" y="1041034"/>
                    <a:pt x="960751" y="1042497"/>
                    <a:pt x="954899" y="1043148"/>
                  </a:cubicBezTo>
                  <a:cubicBezTo>
                    <a:pt x="953598" y="1043310"/>
                    <a:pt x="952298" y="1043473"/>
                    <a:pt x="950997" y="1043473"/>
                  </a:cubicBezTo>
                  <a:cubicBezTo>
                    <a:pt x="937667" y="1043473"/>
                    <a:pt x="924662" y="1034207"/>
                    <a:pt x="918810" y="1020389"/>
                  </a:cubicBezTo>
                  <a:cubicBezTo>
                    <a:pt x="916860" y="1016000"/>
                    <a:pt x="915071" y="1010961"/>
                    <a:pt x="913121" y="1004946"/>
                  </a:cubicBezTo>
                  <a:cubicBezTo>
                    <a:pt x="912470" y="1005759"/>
                    <a:pt x="911820" y="1006409"/>
                    <a:pt x="911170" y="1007222"/>
                  </a:cubicBezTo>
                  <a:cubicBezTo>
                    <a:pt x="911170" y="1009498"/>
                    <a:pt x="910682" y="1011611"/>
                    <a:pt x="910195" y="1013562"/>
                  </a:cubicBezTo>
                  <a:cubicBezTo>
                    <a:pt x="908081" y="1022177"/>
                    <a:pt x="902229" y="1028842"/>
                    <a:pt x="892476" y="1033882"/>
                  </a:cubicBezTo>
                  <a:cubicBezTo>
                    <a:pt x="891013" y="1034532"/>
                    <a:pt x="889549" y="1035182"/>
                    <a:pt x="887924" y="1035670"/>
                  </a:cubicBezTo>
                  <a:cubicBezTo>
                    <a:pt x="891988" y="1052739"/>
                    <a:pt x="888249" y="1066069"/>
                    <a:pt x="876707" y="1075497"/>
                  </a:cubicBezTo>
                  <a:cubicBezTo>
                    <a:pt x="871180" y="1079887"/>
                    <a:pt x="865003" y="1082162"/>
                    <a:pt x="858338" y="1082162"/>
                  </a:cubicBezTo>
                  <a:cubicBezTo>
                    <a:pt x="851673" y="1082162"/>
                    <a:pt x="844520" y="1080049"/>
                    <a:pt x="836392" y="1075660"/>
                  </a:cubicBezTo>
                  <a:cubicBezTo>
                    <a:pt x="835905" y="1078586"/>
                    <a:pt x="834767" y="1081350"/>
                    <a:pt x="833304" y="1083788"/>
                  </a:cubicBezTo>
                  <a:cubicBezTo>
                    <a:pt x="830053" y="1089478"/>
                    <a:pt x="824525" y="1094029"/>
                    <a:pt x="817861" y="1096467"/>
                  </a:cubicBezTo>
                  <a:cubicBezTo>
                    <a:pt x="813797" y="1098906"/>
                    <a:pt x="809407" y="1100369"/>
                    <a:pt x="804368" y="1100856"/>
                  </a:cubicBezTo>
                  <a:cubicBezTo>
                    <a:pt x="803230" y="1100856"/>
                    <a:pt x="802092" y="1101019"/>
                    <a:pt x="800954" y="1101019"/>
                  </a:cubicBezTo>
                  <a:cubicBezTo>
                    <a:pt x="795590" y="1101019"/>
                    <a:pt x="790063" y="1099881"/>
                    <a:pt x="783398" y="1097606"/>
                  </a:cubicBezTo>
                  <a:cubicBezTo>
                    <a:pt x="775432" y="1094842"/>
                    <a:pt x="767792" y="1091428"/>
                    <a:pt x="760152" y="1088015"/>
                  </a:cubicBezTo>
                  <a:lnTo>
                    <a:pt x="756413" y="1086389"/>
                  </a:lnTo>
                  <a:cubicBezTo>
                    <a:pt x="734142" y="1076635"/>
                    <a:pt x="712359" y="1066719"/>
                    <a:pt x="691714" y="1056803"/>
                  </a:cubicBezTo>
                  <a:cubicBezTo>
                    <a:pt x="702118" y="1062005"/>
                    <a:pt x="712522" y="1067532"/>
                    <a:pt x="722600" y="1072896"/>
                  </a:cubicBezTo>
                  <a:cubicBezTo>
                    <a:pt x="731053" y="1077448"/>
                    <a:pt x="739507" y="1081837"/>
                    <a:pt x="747960" y="1086389"/>
                  </a:cubicBezTo>
                  <a:lnTo>
                    <a:pt x="747472" y="1086389"/>
                  </a:lnTo>
                  <a:cubicBezTo>
                    <a:pt x="750398" y="1087527"/>
                    <a:pt x="753324" y="1088990"/>
                    <a:pt x="756413" y="1090127"/>
                  </a:cubicBezTo>
                  <a:cubicBezTo>
                    <a:pt x="769418" y="1094517"/>
                    <a:pt x="775432" y="1109147"/>
                    <a:pt x="773807" y="1120851"/>
                  </a:cubicBezTo>
                  <a:cubicBezTo>
                    <a:pt x="774294" y="1124591"/>
                    <a:pt x="774132" y="1128492"/>
                    <a:pt x="773157" y="1132068"/>
                  </a:cubicBezTo>
                  <a:cubicBezTo>
                    <a:pt x="771043" y="1140847"/>
                    <a:pt x="767467" y="1147023"/>
                    <a:pt x="761615" y="1151575"/>
                  </a:cubicBezTo>
                  <a:cubicBezTo>
                    <a:pt x="756413" y="1155639"/>
                    <a:pt x="750723" y="1158240"/>
                    <a:pt x="743896" y="1159541"/>
                  </a:cubicBezTo>
                  <a:cubicBezTo>
                    <a:pt x="740157" y="1160191"/>
                    <a:pt x="736093" y="1160516"/>
                    <a:pt x="731704" y="1160516"/>
                  </a:cubicBezTo>
                  <a:cubicBezTo>
                    <a:pt x="726339" y="1160516"/>
                    <a:pt x="720812" y="1160028"/>
                    <a:pt x="715448" y="1159541"/>
                  </a:cubicBezTo>
                  <a:lnTo>
                    <a:pt x="715448" y="1159541"/>
                  </a:lnTo>
                  <a:close/>
                  <a:moveTo>
                    <a:pt x="499405" y="71527"/>
                  </a:moveTo>
                  <a:lnTo>
                    <a:pt x="499405" y="72014"/>
                  </a:lnTo>
                  <a:lnTo>
                    <a:pt x="499080" y="72502"/>
                  </a:lnTo>
                  <a:lnTo>
                    <a:pt x="499731" y="72177"/>
                  </a:lnTo>
                  <a:cubicBezTo>
                    <a:pt x="502657" y="70876"/>
                    <a:pt x="505745" y="69901"/>
                    <a:pt x="508834" y="69413"/>
                  </a:cubicBezTo>
                  <a:lnTo>
                    <a:pt x="506558" y="66650"/>
                  </a:lnTo>
                  <a:cubicBezTo>
                    <a:pt x="505258" y="65349"/>
                    <a:pt x="504120" y="64211"/>
                    <a:pt x="502819" y="63073"/>
                  </a:cubicBezTo>
                  <a:cubicBezTo>
                    <a:pt x="501681" y="65837"/>
                    <a:pt x="500543" y="68600"/>
                    <a:pt x="499568" y="71527"/>
                  </a:cubicBezTo>
                  <a:close/>
                </a:path>
              </a:pathLst>
            </a:custGeom>
            <a:solidFill>
              <a:srgbClr val="FFE784"/>
            </a:solidFill>
            <a:ln w="1625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08D3787-F6F0-77AC-0974-E02FA3BD79DA}"/>
                </a:ext>
              </a:extLst>
            </p:cNvPr>
            <p:cNvSpPr/>
            <p:nvPr/>
          </p:nvSpPr>
          <p:spPr>
            <a:xfrm>
              <a:off x="145166" y="3942445"/>
              <a:ext cx="760151" cy="1592925"/>
            </a:xfrm>
            <a:custGeom>
              <a:avLst/>
              <a:gdLst>
                <a:gd name="connsiteX0" fmla="*/ 254081 w 760151"/>
                <a:gd name="connsiteY0" fmla="*/ 1589350 h 1592925"/>
                <a:gd name="connsiteX1" fmla="*/ 240101 w 760151"/>
                <a:gd name="connsiteY1" fmla="*/ 1572118 h 1592925"/>
                <a:gd name="connsiteX2" fmla="*/ 217018 w 760151"/>
                <a:gd name="connsiteY2" fmla="*/ 1550985 h 1592925"/>
                <a:gd name="connsiteX3" fmla="*/ 209865 w 760151"/>
                <a:gd name="connsiteY3" fmla="*/ 1524488 h 1592925"/>
                <a:gd name="connsiteX4" fmla="*/ 206776 w 760151"/>
                <a:gd name="connsiteY4" fmla="*/ 1512458 h 1592925"/>
                <a:gd name="connsiteX5" fmla="*/ 201087 w 760151"/>
                <a:gd name="connsiteY5" fmla="*/ 1491163 h 1592925"/>
                <a:gd name="connsiteX6" fmla="*/ 198161 w 760151"/>
                <a:gd name="connsiteY6" fmla="*/ 1480434 h 1592925"/>
                <a:gd name="connsiteX7" fmla="*/ 191821 w 760151"/>
                <a:gd name="connsiteY7" fmla="*/ 1457025 h 1592925"/>
                <a:gd name="connsiteX8" fmla="*/ 189545 w 760151"/>
                <a:gd name="connsiteY8" fmla="*/ 1448735 h 1592925"/>
                <a:gd name="connsiteX9" fmla="*/ 179466 w 760151"/>
                <a:gd name="connsiteY9" fmla="*/ 1411671 h 1592925"/>
                <a:gd name="connsiteX10" fmla="*/ 162885 w 760151"/>
                <a:gd name="connsiteY10" fmla="*/ 1350061 h 1592925"/>
                <a:gd name="connsiteX11" fmla="*/ 161747 w 760151"/>
                <a:gd name="connsiteY11" fmla="*/ 1345834 h 1592925"/>
                <a:gd name="connsiteX12" fmla="*/ 138176 w 760151"/>
                <a:gd name="connsiteY12" fmla="*/ 1257564 h 1592925"/>
                <a:gd name="connsiteX13" fmla="*/ 125334 w 760151"/>
                <a:gd name="connsiteY13" fmla="*/ 1208309 h 1592925"/>
                <a:gd name="connsiteX14" fmla="*/ 118994 w 760151"/>
                <a:gd name="connsiteY14" fmla="*/ 1183762 h 1592925"/>
                <a:gd name="connsiteX15" fmla="*/ 95260 w 760151"/>
                <a:gd name="connsiteY15" fmla="*/ 1092566 h 1592925"/>
                <a:gd name="connsiteX16" fmla="*/ 81768 w 760151"/>
                <a:gd name="connsiteY16" fmla="*/ 1040709 h 1592925"/>
                <a:gd name="connsiteX17" fmla="*/ 81117 w 760151"/>
                <a:gd name="connsiteY17" fmla="*/ 1038433 h 1592925"/>
                <a:gd name="connsiteX18" fmla="*/ 52669 w 760151"/>
                <a:gd name="connsiteY18" fmla="*/ 927893 h 1592925"/>
                <a:gd name="connsiteX19" fmla="*/ 13492 w 760151"/>
                <a:gd name="connsiteY19" fmla="*/ 755416 h 1592925"/>
                <a:gd name="connsiteX20" fmla="*/ 6502 w 760151"/>
                <a:gd name="connsiteY20" fmla="*/ 714289 h 1592925"/>
                <a:gd name="connsiteX21" fmla="*/ 2601 w 760151"/>
                <a:gd name="connsiteY21" fmla="*/ 675762 h 1592925"/>
                <a:gd name="connsiteX22" fmla="*/ 2113 w 760151"/>
                <a:gd name="connsiteY22" fmla="*/ 670398 h 1592925"/>
                <a:gd name="connsiteX23" fmla="*/ 0 w 760151"/>
                <a:gd name="connsiteY23" fmla="*/ 627482 h 1592925"/>
                <a:gd name="connsiteX24" fmla="*/ 325 w 760151"/>
                <a:gd name="connsiteY24" fmla="*/ 604236 h 1592925"/>
                <a:gd name="connsiteX25" fmla="*/ 2601 w 760151"/>
                <a:gd name="connsiteY25" fmla="*/ 579526 h 1592925"/>
                <a:gd name="connsiteX26" fmla="*/ 9428 w 760151"/>
                <a:gd name="connsiteY26" fmla="*/ 549941 h 1592925"/>
                <a:gd name="connsiteX27" fmla="*/ 21946 w 760151"/>
                <a:gd name="connsiteY27" fmla="*/ 518404 h 1592925"/>
                <a:gd name="connsiteX28" fmla="*/ 48280 w 760151"/>
                <a:gd name="connsiteY28" fmla="*/ 478414 h 1592925"/>
                <a:gd name="connsiteX29" fmla="*/ 94285 w 760151"/>
                <a:gd name="connsiteY29" fmla="*/ 456794 h 1592925"/>
                <a:gd name="connsiteX30" fmla="*/ 105176 w 760151"/>
                <a:gd name="connsiteY30" fmla="*/ 455981 h 1592925"/>
                <a:gd name="connsiteX31" fmla="*/ 141102 w 760151"/>
                <a:gd name="connsiteY31" fmla="*/ 465084 h 1592925"/>
                <a:gd name="connsiteX32" fmla="*/ 169550 w 760151"/>
                <a:gd name="connsiteY32" fmla="*/ 490118 h 1592925"/>
                <a:gd name="connsiteX33" fmla="*/ 170363 w 760151"/>
                <a:gd name="connsiteY33" fmla="*/ 490931 h 1592925"/>
                <a:gd name="connsiteX34" fmla="*/ 194909 w 760151"/>
                <a:gd name="connsiteY34" fmla="*/ 523443 h 1592925"/>
                <a:gd name="connsiteX35" fmla="*/ 214904 w 760151"/>
                <a:gd name="connsiteY35" fmla="*/ 567660 h 1592925"/>
                <a:gd name="connsiteX36" fmla="*/ 226934 w 760151"/>
                <a:gd name="connsiteY36" fmla="*/ 606024 h 1592925"/>
                <a:gd name="connsiteX37" fmla="*/ 229210 w 760151"/>
                <a:gd name="connsiteY37" fmla="*/ 613664 h 1592925"/>
                <a:gd name="connsiteX38" fmla="*/ 238476 w 760151"/>
                <a:gd name="connsiteY38" fmla="*/ 646664 h 1592925"/>
                <a:gd name="connsiteX39" fmla="*/ 249042 w 760151"/>
                <a:gd name="connsiteY39" fmla="*/ 692831 h 1592925"/>
                <a:gd name="connsiteX40" fmla="*/ 260584 w 760151"/>
                <a:gd name="connsiteY40" fmla="*/ 764845 h 1592925"/>
                <a:gd name="connsiteX41" fmla="*/ 262372 w 760151"/>
                <a:gd name="connsiteY41" fmla="*/ 778337 h 1592925"/>
                <a:gd name="connsiteX42" fmla="*/ 271800 w 760151"/>
                <a:gd name="connsiteY42" fmla="*/ 858967 h 1592925"/>
                <a:gd name="connsiteX43" fmla="*/ 285293 w 760151"/>
                <a:gd name="connsiteY43" fmla="*/ 1035670 h 1592925"/>
                <a:gd name="connsiteX44" fmla="*/ 288381 w 760151"/>
                <a:gd name="connsiteY44" fmla="*/ 1157590 h 1592925"/>
                <a:gd name="connsiteX45" fmla="*/ 289194 w 760151"/>
                <a:gd name="connsiteY45" fmla="*/ 1150925 h 1592925"/>
                <a:gd name="connsiteX46" fmla="*/ 290007 w 760151"/>
                <a:gd name="connsiteY46" fmla="*/ 1143772 h 1592925"/>
                <a:gd name="connsiteX47" fmla="*/ 297322 w 760151"/>
                <a:gd name="connsiteY47" fmla="*/ 1088015 h 1592925"/>
                <a:gd name="connsiteX48" fmla="*/ 323982 w 760151"/>
                <a:gd name="connsiteY48" fmla="*/ 921715 h 1592925"/>
                <a:gd name="connsiteX49" fmla="*/ 360721 w 760151"/>
                <a:gd name="connsiteY49" fmla="*/ 749564 h 1592925"/>
                <a:gd name="connsiteX50" fmla="*/ 361046 w 760151"/>
                <a:gd name="connsiteY50" fmla="*/ 748426 h 1592925"/>
                <a:gd name="connsiteX51" fmla="*/ 399735 w 760151"/>
                <a:gd name="connsiteY51" fmla="*/ 586354 h 1592925"/>
                <a:gd name="connsiteX52" fmla="*/ 423306 w 760151"/>
                <a:gd name="connsiteY52" fmla="*/ 506700 h 1592925"/>
                <a:gd name="connsiteX53" fmla="*/ 450616 w 760151"/>
                <a:gd name="connsiteY53" fmla="*/ 429321 h 1592925"/>
                <a:gd name="connsiteX54" fmla="*/ 479064 w 760151"/>
                <a:gd name="connsiteY54" fmla="*/ 360070 h 1592925"/>
                <a:gd name="connsiteX55" fmla="*/ 508813 w 760151"/>
                <a:gd name="connsiteY55" fmla="*/ 300411 h 1592925"/>
                <a:gd name="connsiteX56" fmla="*/ 513202 w 760151"/>
                <a:gd name="connsiteY56" fmla="*/ 292120 h 1592925"/>
                <a:gd name="connsiteX57" fmla="*/ 514340 w 760151"/>
                <a:gd name="connsiteY57" fmla="*/ 290007 h 1592925"/>
                <a:gd name="connsiteX58" fmla="*/ 506862 w 760151"/>
                <a:gd name="connsiteY58" fmla="*/ 269362 h 1592925"/>
                <a:gd name="connsiteX59" fmla="*/ 506862 w 760151"/>
                <a:gd name="connsiteY59" fmla="*/ 217668 h 1592925"/>
                <a:gd name="connsiteX60" fmla="*/ 513527 w 760151"/>
                <a:gd name="connsiteY60" fmla="*/ 180442 h 1592925"/>
                <a:gd name="connsiteX61" fmla="*/ 513527 w 760151"/>
                <a:gd name="connsiteY61" fmla="*/ 179629 h 1592925"/>
                <a:gd name="connsiteX62" fmla="*/ 514340 w 760151"/>
                <a:gd name="connsiteY62" fmla="*/ 176215 h 1592925"/>
                <a:gd name="connsiteX63" fmla="*/ 524419 w 760151"/>
                <a:gd name="connsiteY63" fmla="*/ 136063 h 1592925"/>
                <a:gd name="connsiteX64" fmla="*/ 554492 w 760151"/>
                <a:gd name="connsiteY64" fmla="*/ 50394 h 1592925"/>
                <a:gd name="connsiteX65" fmla="*/ 562620 w 760151"/>
                <a:gd name="connsiteY65" fmla="*/ 32350 h 1592925"/>
                <a:gd name="connsiteX66" fmla="*/ 565546 w 760151"/>
                <a:gd name="connsiteY66" fmla="*/ 24709 h 1592925"/>
                <a:gd name="connsiteX67" fmla="*/ 569123 w 760151"/>
                <a:gd name="connsiteY67" fmla="*/ 19507 h 1592925"/>
                <a:gd name="connsiteX68" fmla="*/ 586029 w 760151"/>
                <a:gd name="connsiteY68" fmla="*/ 2601 h 1592925"/>
                <a:gd name="connsiteX69" fmla="*/ 598546 w 760151"/>
                <a:gd name="connsiteY69" fmla="*/ 0 h 1592925"/>
                <a:gd name="connsiteX70" fmla="*/ 622117 w 760151"/>
                <a:gd name="connsiteY70" fmla="*/ 11217 h 1592925"/>
                <a:gd name="connsiteX71" fmla="*/ 626994 w 760151"/>
                <a:gd name="connsiteY71" fmla="*/ 20158 h 1592925"/>
                <a:gd name="connsiteX72" fmla="*/ 663570 w 760151"/>
                <a:gd name="connsiteY72" fmla="*/ 39502 h 1592925"/>
                <a:gd name="connsiteX73" fmla="*/ 724205 w 760151"/>
                <a:gd name="connsiteY73" fmla="*/ 84694 h 1592925"/>
                <a:gd name="connsiteX74" fmla="*/ 727781 w 760151"/>
                <a:gd name="connsiteY74" fmla="*/ 88270 h 1592925"/>
                <a:gd name="connsiteX75" fmla="*/ 737697 w 760151"/>
                <a:gd name="connsiteY75" fmla="*/ 97048 h 1592925"/>
                <a:gd name="connsiteX76" fmla="*/ 752165 w 760151"/>
                <a:gd name="connsiteY76" fmla="*/ 116556 h 1592925"/>
                <a:gd name="connsiteX77" fmla="*/ 755416 w 760151"/>
                <a:gd name="connsiteY77" fmla="*/ 131674 h 1592925"/>
                <a:gd name="connsiteX78" fmla="*/ 759805 w 760151"/>
                <a:gd name="connsiteY78" fmla="*/ 148580 h 1592925"/>
                <a:gd name="connsiteX79" fmla="*/ 755904 w 760151"/>
                <a:gd name="connsiteY79" fmla="*/ 173939 h 1592925"/>
                <a:gd name="connsiteX80" fmla="*/ 740298 w 760151"/>
                <a:gd name="connsiteY80" fmla="*/ 203525 h 1592925"/>
                <a:gd name="connsiteX81" fmla="*/ 718028 w 760151"/>
                <a:gd name="connsiteY81" fmla="*/ 233111 h 1592925"/>
                <a:gd name="connsiteX82" fmla="*/ 661457 w 760151"/>
                <a:gd name="connsiteY82" fmla="*/ 290495 h 1592925"/>
                <a:gd name="connsiteX83" fmla="*/ 626344 w 760151"/>
                <a:gd name="connsiteY83" fmla="*/ 313578 h 1592925"/>
                <a:gd name="connsiteX84" fmla="*/ 607162 w 760151"/>
                <a:gd name="connsiteY84" fmla="*/ 321381 h 1592925"/>
                <a:gd name="connsiteX85" fmla="*/ 595945 w 760151"/>
                <a:gd name="connsiteY85" fmla="*/ 324795 h 1592925"/>
                <a:gd name="connsiteX86" fmla="*/ 575950 w 760151"/>
                <a:gd name="connsiteY86" fmla="*/ 327558 h 1592925"/>
                <a:gd name="connsiteX87" fmla="*/ 567660 w 760151"/>
                <a:gd name="connsiteY87" fmla="*/ 326908 h 1592925"/>
                <a:gd name="connsiteX88" fmla="*/ 565221 w 760151"/>
                <a:gd name="connsiteY88" fmla="*/ 331460 h 1592925"/>
                <a:gd name="connsiteX89" fmla="*/ 562783 w 760151"/>
                <a:gd name="connsiteY89" fmla="*/ 336174 h 1592925"/>
                <a:gd name="connsiteX90" fmla="*/ 542950 w 760151"/>
                <a:gd name="connsiteY90" fmla="*/ 374863 h 1592925"/>
                <a:gd name="connsiteX91" fmla="*/ 485079 w 760151"/>
                <a:gd name="connsiteY91" fmla="*/ 524419 h 1592925"/>
                <a:gd name="connsiteX92" fmla="*/ 441838 w 760151"/>
                <a:gd name="connsiteY92" fmla="*/ 682102 h 1592925"/>
                <a:gd name="connsiteX93" fmla="*/ 409001 w 760151"/>
                <a:gd name="connsiteY93" fmla="*/ 830682 h 1592925"/>
                <a:gd name="connsiteX94" fmla="*/ 404449 w 760151"/>
                <a:gd name="connsiteY94" fmla="*/ 851652 h 1592925"/>
                <a:gd name="connsiteX95" fmla="*/ 382341 w 760151"/>
                <a:gd name="connsiteY95" fmla="*/ 959754 h 1592925"/>
                <a:gd name="connsiteX96" fmla="*/ 357957 w 760151"/>
                <a:gd name="connsiteY96" fmla="*/ 1122152 h 1592925"/>
                <a:gd name="connsiteX97" fmla="*/ 354056 w 760151"/>
                <a:gd name="connsiteY97" fmla="*/ 1152225 h 1592925"/>
                <a:gd name="connsiteX98" fmla="*/ 352593 w 760151"/>
                <a:gd name="connsiteY98" fmla="*/ 1163930 h 1592925"/>
                <a:gd name="connsiteX99" fmla="*/ 336012 w 760151"/>
                <a:gd name="connsiteY99" fmla="*/ 1293327 h 1592925"/>
                <a:gd name="connsiteX100" fmla="*/ 329834 w 760151"/>
                <a:gd name="connsiteY100" fmla="*/ 1342746 h 1592925"/>
                <a:gd name="connsiteX101" fmla="*/ 327884 w 760151"/>
                <a:gd name="connsiteY101" fmla="*/ 1358514 h 1592925"/>
                <a:gd name="connsiteX102" fmla="*/ 319593 w 760151"/>
                <a:gd name="connsiteY102" fmla="*/ 1424838 h 1592925"/>
                <a:gd name="connsiteX103" fmla="*/ 316667 w 760151"/>
                <a:gd name="connsiteY103" fmla="*/ 1448247 h 1592925"/>
                <a:gd name="connsiteX104" fmla="*/ 316342 w 760151"/>
                <a:gd name="connsiteY104" fmla="*/ 1450360 h 1592925"/>
                <a:gd name="connsiteX105" fmla="*/ 311790 w 760151"/>
                <a:gd name="connsiteY105" fmla="*/ 1486774 h 1592925"/>
                <a:gd name="connsiteX106" fmla="*/ 310977 w 760151"/>
                <a:gd name="connsiteY106" fmla="*/ 1493439 h 1592925"/>
                <a:gd name="connsiteX107" fmla="*/ 305125 w 760151"/>
                <a:gd name="connsiteY107" fmla="*/ 1546921 h 1592925"/>
                <a:gd name="connsiteX108" fmla="*/ 305125 w 760151"/>
                <a:gd name="connsiteY108" fmla="*/ 1548547 h 1592925"/>
                <a:gd name="connsiteX109" fmla="*/ 306263 w 760151"/>
                <a:gd name="connsiteY109" fmla="*/ 1551960 h 1592925"/>
                <a:gd name="connsiteX110" fmla="*/ 294234 w 760151"/>
                <a:gd name="connsiteY110" fmla="*/ 1583009 h 1592925"/>
                <a:gd name="connsiteX111" fmla="*/ 292933 w 760151"/>
                <a:gd name="connsiteY111" fmla="*/ 1583823 h 1592925"/>
                <a:gd name="connsiteX112" fmla="*/ 284805 w 760151"/>
                <a:gd name="connsiteY112" fmla="*/ 1587724 h 1592925"/>
                <a:gd name="connsiteX113" fmla="*/ 283992 w 760151"/>
                <a:gd name="connsiteY113" fmla="*/ 1587724 h 1592925"/>
                <a:gd name="connsiteX114" fmla="*/ 282204 w 760151"/>
                <a:gd name="connsiteY114" fmla="*/ 1589024 h 1592925"/>
                <a:gd name="connsiteX115" fmla="*/ 281391 w 760151"/>
                <a:gd name="connsiteY115" fmla="*/ 1589512 h 1592925"/>
                <a:gd name="connsiteX116" fmla="*/ 279928 w 760151"/>
                <a:gd name="connsiteY116" fmla="*/ 1590162 h 1592925"/>
                <a:gd name="connsiteX117" fmla="*/ 279928 w 760151"/>
                <a:gd name="connsiteY117" fmla="*/ 1590162 h 1592925"/>
                <a:gd name="connsiteX118" fmla="*/ 279278 w 760151"/>
                <a:gd name="connsiteY118" fmla="*/ 1590487 h 1592925"/>
                <a:gd name="connsiteX119" fmla="*/ 274889 w 760151"/>
                <a:gd name="connsiteY119" fmla="*/ 1591951 h 1592925"/>
                <a:gd name="connsiteX120" fmla="*/ 267574 w 760151"/>
                <a:gd name="connsiteY120" fmla="*/ 1592926 h 1592925"/>
                <a:gd name="connsiteX121" fmla="*/ 254081 w 760151"/>
                <a:gd name="connsiteY121" fmla="*/ 1589350 h 1592925"/>
                <a:gd name="connsiteX122" fmla="*/ 254081 w 760151"/>
                <a:gd name="connsiteY122" fmla="*/ 1589350 h 1592925"/>
                <a:gd name="connsiteX123" fmla="*/ 570748 w 760151"/>
                <a:gd name="connsiteY123" fmla="*/ 261071 h 1592925"/>
                <a:gd name="connsiteX124" fmla="*/ 572211 w 760151"/>
                <a:gd name="connsiteY124" fmla="*/ 262372 h 1592925"/>
                <a:gd name="connsiteX125" fmla="*/ 573024 w 760151"/>
                <a:gd name="connsiteY125" fmla="*/ 263185 h 1592925"/>
                <a:gd name="connsiteX126" fmla="*/ 573674 w 760151"/>
                <a:gd name="connsiteY126" fmla="*/ 263185 h 1592925"/>
                <a:gd name="connsiteX127" fmla="*/ 574812 w 760151"/>
                <a:gd name="connsiteY127" fmla="*/ 263510 h 1592925"/>
                <a:gd name="connsiteX128" fmla="*/ 575950 w 760151"/>
                <a:gd name="connsiteY128" fmla="*/ 263510 h 1592925"/>
                <a:gd name="connsiteX129" fmla="*/ 577576 w 760151"/>
                <a:gd name="connsiteY129" fmla="*/ 263510 h 1592925"/>
                <a:gd name="connsiteX130" fmla="*/ 579852 w 760151"/>
                <a:gd name="connsiteY130" fmla="*/ 263185 h 1592925"/>
                <a:gd name="connsiteX131" fmla="*/ 583265 w 760151"/>
                <a:gd name="connsiteY131" fmla="*/ 262209 h 1592925"/>
                <a:gd name="connsiteX132" fmla="*/ 583265 w 760151"/>
                <a:gd name="connsiteY132" fmla="*/ 262209 h 1592925"/>
                <a:gd name="connsiteX133" fmla="*/ 582290 w 760151"/>
                <a:gd name="connsiteY133" fmla="*/ 260259 h 1592925"/>
                <a:gd name="connsiteX134" fmla="*/ 576113 w 760151"/>
                <a:gd name="connsiteY134" fmla="*/ 257495 h 1592925"/>
                <a:gd name="connsiteX135" fmla="*/ 568797 w 760151"/>
                <a:gd name="connsiteY135" fmla="*/ 251968 h 1592925"/>
                <a:gd name="connsiteX136" fmla="*/ 568797 w 760151"/>
                <a:gd name="connsiteY136" fmla="*/ 252618 h 1592925"/>
                <a:gd name="connsiteX137" fmla="*/ 568960 w 760151"/>
                <a:gd name="connsiteY137" fmla="*/ 256195 h 1592925"/>
                <a:gd name="connsiteX138" fmla="*/ 568960 w 760151"/>
                <a:gd name="connsiteY138" fmla="*/ 257658 h 1592925"/>
                <a:gd name="connsiteX139" fmla="*/ 569448 w 760151"/>
                <a:gd name="connsiteY139" fmla="*/ 258633 h 1592925"/>
                <a:gd name="connsiteX140" fmla="*/ 569448 w 760151"/>
                <a:gd name="connsiteY140" fmla="*/ 258633 h 1592925"/>
                <a:gd name="connsiteX141" fmla="*/ 570423 w 760151"/>
                <a:gd name="connsiteY141" fmla="*/ 260909 h 1592925"/>
                <a:gd name="connsiteX142" fmla="*/ 570423 w 760151"/>
                <a:gd name="connsiteY142" fmla="*/ 260909 h 1592925"/>
                <a:gd name="connsiteX143" fmla="*/ 663732 w 760151"/>
                <a:gd name="connsiteY143" fmla="*/ 121270 h 1592925"/>
                <a:gd name="connsiteX144" fmla="*/ 664708 w 760151"/>
                <a:gd name="connsiteY144" fmla="*/ 121758 h 1592925"/>
                <a:gd name="connsiteX145" fmla="*/ 667959 w 760151"/>
                <a:gd name="connsiteY145" fmla="*/ 123708 h 1592925"/>
                <a:gd name="connsiteX146" fmla="*/ 668609 w 760151"/>
                <a:gd name="connsiteY146" fmla="*/ 123708 h 1592925"/>
                <a:gd name="connsiteX147" fmla="*/ 668122 w 760151"/>
                <a:gd name="connsiteY147" fmla="*/ 122895 h 1592925"/>
                <a:gd name="connsiteX148" fmla="*/ 668122 w 760151"/>
                <a:gd name="connsiteY148" fmla="*/ 122895 h 1592925"/>
                <a:gd name="connsiteX149" fmla="*/ 663895 w 760151"/>
                <a:gd name="connsiteY149" fmla="*/ 120132 h 1592925"/>
                <a:gd name="connsiteX150" fmla="*/ 663895 w 760151"/>
                <a:gd name="connsiteY150" fmla="*/ 121432 h 159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60151" h="1592925">
                  <a:moveTo>
                    <a:pt x="254081" y="1589350"/>
                  </a:moveTo>
                  <a:cubicBezTo>
                    <a:pt x="247904" y="1585935"/>
                    <a:pt x="243352" y="1580408"/>
                    <a:pt x="240101" y="1572118"/>
                  </a:cubicBezTo>
                  <a:cubicBezTo>
                    <a:pt x="229210" y="1569842"/>
                    <a:pt x="220269" y="1561714"/>
                    <a:pt x="217018" y="1550985"/>
                  </a:cubicBezTo>
                  <a:cubicBezTo>
                    <a:pt x="214254" y="1542044"/>
                    <a:pt x="211978" y="1532778"/>
                    <a:pt x="209865" y="1524488"/>
                  </a:cubicBezTo>
                  <a:cubicBezTo>
                    <a:pt x="208890" y="1520424"/>
                    <a:pt x="207914" y="1516360"/>
                    <a:pt x="206776" y="1512458"/>
                  </a:cubicBezTo>
                  <a:cubicBezTo>
                    <a:pt x="204826" y="1505306"/>
                    <a:pt x="203037" y="1498153"/>
                    <a:pt x="201087" y="1491163"/>
                  </a:cubicBezTo>
                  <a:lnTo>
                    <a:pt x="198161" y="1480434"/>
                  </a:lnTo>
                  <a:cubicBezTo>
                    <a:pt x="196047" y="1472631"/>
                    <a:pt x="193934" y="1464828"/>
                    <a:pt x="191821" y="1457025"/>
                  </a:cubicBezTo>
                  <a:lnTo>
                    <a:pt x="189545" y="1448735"/>
                  </a:lnTo>
                  <a:cubicBezTo>
                    <a:pt x="186131" y="1436380"/>
                    <a:pt x="182717" y="1424026"/>
                    <a:pt x="179466" y="1411671"/>
                  </a:cubicBezTo>
                  <a:cubicBezTo>
                    <a:pt x="173939" y="1391189"/>
                    <a:pt x="168412" y="1370543"/>
                    <a:pt x="162885" y="1350061"/>
                  </a:cubicBezTo>
                  <a:lnTo>
                    <a:pt x="161747" y="1345834"/>
                  </a:lnTo>
                  <a:cubicBezTo>
                    <a:pt x="153944" y="1316899"/>
                    <a:pt x="145816" y="1286988"/>
                    <a:pt x="138176" y="1257564"/>
                  </a:cubicBezTo>
                  <a:cubicBezTo>
                    <a:pt x="133949" y="1241146"/>
                    <a:pt x="129560" y="1224727"/>
                    <a:pt x="125334" y="1208309"/>
                  </a:cubicBezTo>
                  <a:lnTo>
                    <a:pt x="118994" y="1183762"/>
                  </a:lnTo>
                  <a:cubicBezTo>
                    <a:pt x="111028" y="1153363"/>
                    <a:pt x="103063" y="1122965"/>
                    <a:pt x="95260" y="1092566"/>
                  </a:cubicBezTo>
                  <a:cubicBezTo>
                    <a:pt x="90708" y="1075172"/>
                    <a:pt x="86319" y="1057941"/>
                    <a:pt x="81768" y="1040709"/>
                  </a:cubicBezTo>
                  <a:lnTo>
                    <a:pt x="81117" y="1038433"/>
                  </a:lnTo>
                  <a:cubicBezTo>
                    <a:pt x="71689" y="1002182"/>
                    <a:pt x="61773" y="964794"/>
                    <a:pt x="52669" y="927893"/>
                  </a:cubicBezTo>
                  <a:cubicBezTo>
                    <a:pt x="39014" y="872622"/>
                    <a:pt x="24872" y="813938"/>
                    <a:pt x="13492" y="755416"/>
                  </a:cubicBezTo>
                  <a:cubicBezTo>
                    <a:pt x="11054" y="742412"/>
                    <a:pt x="8616" y="728919"/>
                    <a:pt x="6502" y="714289"/>
                  </a:cubicBezTo>
                  <a:cubicBezTo>
                    <a:pt x="4552" y="701121"/>
                    <a:pt x="3414" y="687141"/>
                    <a:pt x="2601" y="675762"/>
                  </a:cubicBezTo>
                  <a:lnTo>
                    <a:pt x="2113" y="670398"/>
                  </a:lnTo>
                  <a:cubicBezTo>
                    <a:pt x="1138" y="658531"/>
                    <a:pt x="163" y="643087"/>
                    <a:pt x="0" y="627482"/>
                  </a:cubicBezTo>
                  <a:cubicBezTo>
                    <a:pt x="0" y="620166"/>
                    <a:pt x="0" y="612364"/>
                    <a:pt x="325" y="604236"/>
                  </a:cubicBezTo>
                  <a:cubicBezTo>
                    <a:pt x="650" y="597083"/>
                    <a:pt x="1463" y="589443"/>
                    <a:pt x="2601" y="579526"/>
                  </a:cubicBezTo>
                  <a:cubicBezTo>
                    <a:pt x="3739" y="570911"/>
                    <a:pt x="5852" y="561320"/>
                    <a:pt x="9428" y="549941"/>
                  </a:cubicBezTo>
                  <a:cubicBezTo>
                    <a:pt x="12842" y="538561"/>
                    <a:pt x="17882" y="527345"/>
                    <a:pt x="21946" y="518404"/>
                  </a:cubicBezTo>
                  <a:cubicBezTo>
                    <a:pt x="29586" y="501498"/>
                    <a:pt x="37876" y="488818"/>
                    <a:pt x="48280" y="478414"/>
                  </a:cubicBezTo>
                  <a:cubicBezTo>
                    <a:pt x="60147" y="466547"/>
                    <a:pt x="75590" y="459395"/>
                    <a:pt x="94285" y="456794"/>
                  </a:cubicBezTo>
                  <a:cubicBezTo>
                    <a:pt x="98024" y="456306"/>
                    <a:pt x="101600" y="455981"/>
                    <a:pt x="105176" y="455981"/>
                  </a:cubicBezTo>
                  <a:cubicBezTo>
                    <a:pt x="118019" y="455981"/>
                    <a:pt x="130373" y="459070"/>
                    <a:pt x="141102" y="465084"/>
                  </a:cubicBezTo>
                  <a:cubicBezTo>
                    <a:pt x="152644" y="471424"/>
                    <a:pt x="162397" y="481828"/>
                    <a:pt x="169550" y="490118"/>
                  </a:cubicBezTo>
                  <a:lnTo>
                    <a:pt x="170363" y="490931"/>
                  </a:lnTo>
                  <a:cubicBezTo>
                    <a:pt x="179141" y="501173"/>
                    <a:pt x="188244" y="511576"/>
                    <a:pt x="194909" y="523443"/>
                  </a:cubicBezTo>
                  <a:cubicBezTo>
                    <a:pt x="203688" y="539049"/>
                    <a:pt x="210353" y="553517"/>
                    <a:pt x="214904" y="567660"/>
                  </a:cubicBezTo>
                  <a:cubicBezTo>
                    <a:pt x="219131" y="580177"/>
                    <a:pt x="223195" y="593182"/>
                    <a:pt x="226934" y="606024"/>
                  </a:cubicBezTo>
                  <a:lnTo>
                    <a:pt x="229210" y="613664"/>
                  </a:lnTo>
                  <a:cubicBezTo>
                    <a:pt x="232461" y="624393"/>
                    <a:pt x="235712" y="635610"/>
                    <a:pt x="238476" y="646664"/>
                  </a:cubicBezTo>
                  <a:cubicBezTo>
                    <a:pt x="242214" y="661457"/>
                    <a:pt x="245791" y="677062"/>
                    <a:pt x="249042" y="692831"/>
                  </a:cubicBezTo>
                  <a:cubicBezTo>
                    <a:pt x="254081" y="716890"/>
                    <a:pt x="257332" y="741274"/>
                    <a:pt x="260584" y="764845"/>
                  </a:cubicBezTo>
                  <a:lnTo>
                    <a:pt x="262372" y="778337"/>
                  </a:lnTo>
                  <a:cubicBezTo>
                    <a:pt x="266273" y="807598"/>
                    <a:pt x="269524" y="833933"/>
                    <a:pt x="271800" y="858967"/>
                  </a:cubicBezTo>
                  <a:cubicBezTo>
                    <a:pt x="277978" y="923503"/>
                    <a:pt x="282367" y="981212"/>
                    <a:pt x="285293" y="1035670"/>
                  </a:cubicBezTo>
                  <a:cubicBezTo>
                    <a:pt x="287731" y="1080862"/>
                    <a:pt x="288219" y="1124428"/>
                    <a:pt x="288381" y="1157590"/>
                  </a:cubicBezTo>
                  <a:cubicBezTo>
                    <a:pt x="288707" y="1155314"/>
                    <a:pt x="289032" y="1153039"/>
                    <a:pt x="289194" y="1150925"/>
                  </a:cubicBezTo>
                  <a:lnTo>
                    <a:pt x="290007" y="1143772"/>
                  </a:lnTo>
                  <a:cubicBezTo>
                    <a:pt x="292283" y="1125240"/>
                    <a:pt x="294721" y="1106546"/>
                    <a:pt x="297322" y="1088015"/>
                  </a:cubicBezTo>
                  <a:cubicBezTo>
                    <a:pt x="304475" y="1035182"/>
                    <a:pt x="312603" y="978611"/>
                    <a:pt x="323982" y="921715"/>
                  </a:cubicBezTo>
                  <a:cubicBezTo>
                    <a:pt x="335361" y="865632"/>
                    <a:pt x="347228" y="810524"/>
                    <a:pt x="360721" y="749564"/>
                  </a:cubicBezTo>
                  <a:lnTo>
                    <a:pt x="361046" y="748426"/>
                  </a:lnTo>
                  <a:cubicBezTo>
                    <a:pt x="372750" y="695107"/>
                    <a:pt x="384780" y="639999"/>
                    <a:pt x="399735" y="586354"/>
                  </a:cubicBezTo>
                  <a:cubicBezTo>
                    <a:pt x="408676" y="554330"/>
                    <a:pt x="415828" y="529783"/>
                    <a:pt x="423306" y="506700"/>
                  </a:cubicBezTo>
                  <a:cubicBezTo>
                    <a:pt x="430621" y="483779"/>
                    <a:pt x="439237" y="459232"/>
                    <a:pt x="450616" y="429321"/>
                  </a:cubicBezTo>
                  <a:cubicBezTo>
                    <a:pt x="460695" y="402661"/>
                    <a:pt x="469798" y="380553"/>
                    <a:pt x="479064" y="360070"/>
                  </a:cubicBezTo>
                  <a:cubicBezTo>
                    <a:pt x="488330" y="339913"/>
                    <a:pt x="498734" y="319756"/>
                    <a:pt x="508813" y="300411"/>
                  </a:cubicBezTo>
                  <a:lnTo>
                    <a:pt x="513202" y="292120"/>
                  </a:lnTo>
                  <a:cubicBezTo>
                    <a:pt x="513202" y="292120"/>
                    <a:pt x="513852" y="290657"/>
                    <a:pt x="514340" y="290007"/>
                  </a:cubicBezTo>
                  <a:cubicBezTo>
                    <a:pt x="510764" y="283505"/>
                    <a:pt x="508325" y="276515"/>
                    <a:pt x="506862" y="269362"/>
                  </a:cubicBezTo>
                  <a:cubicBezTo>
                    <a:pt x="504099" y="254894"/>
                    <a:pt x="504099" y="238313"/>
                    <a:pt x="506862" y="217668"/>
                  </a:cubicBezTo>
                  <a:cubicBezTo>
                    <a:pt x="508488" y="205151"/>
                    <a:pt x="511089" y="192634"/>
                    <a:pt x="513527" y="180442"/>
                  </a:cubicBezTo>
                  <a:lnTo>
                    <a:pt x="513527" y="179629"/>
                  </a:lnTo>
                  <a:lnTo>
                    <a:pt x="514340" y="176215"/>
                  </a:lnTo>
                  <a:cubicBezTo>
                    <a:pt x="517266" y="161910"/>
                    <a:pt x="520680" y="148417"/>
                    <a:pt x="524419" y="136063"/>
                  </a:cubicBezTo>
                  <a:cubicBezTo>
                    <a:pt x="531734" y="112004"/>
                    <a:pt x="541812" y="80467"/>
                    <a:pt x="554492" y="50394"/>
                  </a:cubicBezTo>
                  <a:cubicBezTo>
                    <a:pt x="557256" y="43891"/>
                    <a:pt x="559857" y="38039"/>
                    <a:pt x="562620" y="32350"/>
                  </a:cubicBezTo>
                  <a:cubicBezTo>
                    <a:pt x="563270" y="29586"/>
                    <a:pt x="564246" y="26985"/>
                    <a:pt x="565546" y="24709"/>
                  </a:cubicBezTo>
                  <a:cubicBezTo>
                    <a:pt x="566522" y="22921"/>
                    <a:pt x="567660" y="21133"/>
                    <a:pt x="569123" y="19507"/>
                  </a:cubicBezTo>
                  <a:cubicBezTo>
                    <a:pt x="572536" y="13655"/>
                    <a:pt x="577576" y="6340"/>
                    <a:pt x="586029" y="2601"/>
                  </a:cubicBezTo>
                  <a:cubicBezTo>
                    <a:pt x="589930" y="813"/>
                    <a:pt x="594319" y="0"/>
                    <a:pt x="598546" y="0"/>
                  </a:cubicBezTo>
                  <a:cubicBezTo>
                    <a:pt x="607812" y="0"/>
                    <a:pt x="616753" y="4227"/>
                    <a:pt x="622117" y="11217"/>
                  </a:cubicBezTo>
                  <a:cubicBezTo>
                    <a:pt x="624230" y="13980"/>
                    <a:pt x="625856" y="16906"/>
                    <a:pt x="626994" y="20158"/>
                  </a:cubicBezTo>
                  <a:cubicBezTo>
                    <a:pt x="641949" y="27310"/>
                    <a:pt x="653329" y="33325"/>
                    <a:pt x="663570" y="39502"/>
                  </a:cubicBezTo>
                  <a:cubicBezTo>
                    <a:pt x="689092" y="54783"/>
                    <a:pt x="708436" y="69088"/>
                    <a:pt x="724205" y="84694"/>
                  </a:cubicBezTo>
                  <a:cubicBezTo>
                    <a:pt x="725343" y="85832"/>
                    <a:pt x="726643" y="87132"/>
                    <a:pt x="727781" y="88270"/>
                  </a:cubicBezTo>
                  <a:cubicBezTo>
                    <a:pt x="731195" y="91034"/>
                    <a:pt x="734446" y="93960"/>
                    <a:pt x="737697" y="97048"/>
                  </a:cubicBezTo>
                  <a:cubicBezTo>
                    <a:pt x="743712" y="102575"/>
                    <a:pt x="748589" y="109078"/>
                    <a:pt x="752165" y="116556"/>
                  </a:cubicBezTo>
                  <a:cubicBezTo>
                    <a:pt x="754441" y="121107"/>
                    <a:pt x="755416" y="126147"/>
                    <a:pt x="755416" y="131674"/>
                  </a:cubicBezTo>
                  <a:cubicBezTo>
                    <a:pt x="757530" y="137526"/>
                    <a:pt x="758993" y="143215"/>
                    <a:pt x="759805" y="148580"/>
                  </a:cubicBezTo>
                  <a:cubicBezTo>
                    <a:pt x="761106" y="157196"/>
                    <a:pt x="758505" y="166136"/>
                    <a:pt x="755904" y="173939"/>
                  </a:cubicBezTo>
                  <a:cubicBezTo>
                    <a:pt x="752328" y="184506"/>
                    <a:pt x="746476" y="193934"/>
                    <a:pt x="740298" y="203525"/>
                  </a:cubicBezTo>
                  <a:cubicBezTo>
                    <a:pt x="733796" y="213766"/>
                    <a:pt x="726318" y="223032"/>
                    <a:pt x="718028" y="233111"/>
                  </a:cubicBezTo>
                  <a:cubicBezTo>
                    <a:pt x="697545" y="258308"/>
                    <a:pt x="679501" y="276515"/>
                    <a:pt x="661457" y="290495"/>
                  </a:cubicBezTo>
                  <a:cubicBezTo>
                    <a:pt x="650077" y="299273"/>
                    <a:pt x="638698" y="307726"/>
                    <a:pt x="626344" y="313578"/>
                  </a:cubicBezTo>
                  <a:cubicBezTo>
                    <a:pt x="620004" y="316504"/>
                    <a:pt x="613664" y="319268"/>
                    <a:pt x="607162" y="321381"/>
                  </a:cubicBezTo>
                  <a:cubicBezTo>
                    <a:pt x="603748" y="322519"/>
                    <a:pt x="599846" y="323820"/>
                    <a:pt x="595945" y="324795"/>
                  </a:cubicBezTo>
                  <a:cubicBezTo>
                    <a:pt x="588955" y="326583"/>
                    <a:pt x="582127" y="327558"/>
                    <a:pt x="575950" y="327558"/>
                  </a:cubicBezTo>
                  <a:cubicBezTo>
                    <a:pt x="573024" y="327558"/>
                    <a:pt x="570423" y="327396"/>
                    <a:pt x="567660" y="326908"/>
                  </a:cubicBezTo>
                  <a:lnTo>
                    <a:pt x="565221" y="331460"/>
                  </a:lnTo>
                  <a:lnTo>
                    <a:pt x="562783" y="336174"/>
                  </a:lnTo>
                  <a:cubicBezTo>
                    <a:pt x="556280" y="348529"/>
                    <a:pt x="549290" y="361696"/>
                    <a:pt x="542950" y="374863"/>
                  </a:cubicBezTo>
                  <a:cubicBezTo>
                    <a:pt x="523443" y="416804"/>
                    <a:pt x="505074" y="464271"/>
                    <a:pt x="485079" y="524419"/>
                  </a:cubicBezTo>
                  <a:cubicBezTo>
                    <a:pt x="469311" y="573999"/>
                    <a:pt x="454843" y="626994"/>
                    <a:pt x="441838" y="682102"/>
                  </a:cubicBezTo>
                  <a:cubicBezTo>
                    <a:pt x="430296" y="731520"/>
                    <a:pt x="419405" y="781914"/>
                    <a:pt x="409001" y="830682"/>
                  </a:cubicBezTo>
                  <a:lnTo>
                    <a:pt x="404449" y="851652"/>
                  </a:lnTo>
                  <a:cubicBezTo>
                    <a:pt x="396809" y="887253"/>
                    <a:pt x="389331" y="923666"/>
                    <a:pt x="382341" y="959754"/>
                  </a:cubicBezTo>
                  <a:cubicBezTo>
                    <a:pt x="372262" y="1015187"/>
                    <a:pt x="364785" y="1070458"/>
                    <a:pt x="357957" y="1122152"/>
                  </a:cubicBezTo>
                  <a:lnTo>
                    <a:pt x="354056" y="1152225"/>
                  </a:lnTo>
                  <a:lnTo>
                    <a:pt x="352593" y="1163930"/>
                  </a:lnTo>
                  <a:cubicBezTo>
                    <a:pt x="347066" y="1206520"/>
                    <a:pt x="341376" y="1250249"/>
                    <a:pt x="336012" y="1293327"/>
                  </a:cubicBezTo>
                  <a:cubicBezTo>
                    <a:pt x="333898" y="1309746"/>
                    <a:pt x="331785" y="1326327"/>
                    <a:pt x="329834" y="1342746"/>
                  </a:cubicBezTo>
                  <a:lnTo>
                    <a:pt x="327884" y="1358514"/>
                  </a:lnTo>
                  <a:cubicBezTo>
                    <a:pt x="325120" y="1380623"/>
                    <a:pt x="322356" y="1402730"/>
                    <a:pt x="319593" y="1424838"/>
                  </a:cubicBezTo>
                  <a:lnTo>
                    <a:pt x="316667" y="1448247"/>
                  </a:lnTo>
                  <a:lnTo>
                    <a:pt x="316342" y="1450360"/>
                  </a:lnTo>
                  <a:cubicBezTo>
                    <a:pt x="314716" y="1462552"/>
                    <a:pt x="313253" y="1474582"/>
                    <a:pt x="311790" y="1486774"/>
                  </a:cubicBezTo>
                  <a:lnTo>
                    <a:pt x="310977" y="1493439"/>
                  </a:lnTo>
                  <a:cubicBezTo>
                    <a:pt x="308701" y="1511320"/>
                    <a:pt x="306426" y="1529202"/>
                    <a:pt x="305125" y="1546921"/>
                  </a:cubicBezTo>
                  <a:lnTo>
                    <a:pt x="305125" y="1548547"/>
                  </a:lnTo>
                  <a:cubicBezTo>
                    <a:pt x="305450" y="1549685"/>
                    <a:pt x="305938" y="1550660"/>
                    <a:pt x="306263" y="1551960"/>
                  </a:cubicBezTo>
                  <a:cubicBezTo>
                    <a:pt x="309677" y="1563665"/>
                    <a:pt x="304637" y="1576670"/>
                    <a:pt x="294234" y="1583009"/>
                  </a:cubicBezTo>
                  <a:cubicBezTo>
                    <a:pt x="294071" y="1583009"/>
                    <a:pt x="293421" y="1583497"/>
                    <a:pt x="292933" y="1583823"/>
                  </a:cubicBezTo>
                  <a:cubicBezTo>
                    <a:pt x="290170" y="1585610"/>
                    <a:pt x="287569" y="1586911"/>
                    <a:pt x="284805" y="1587724"/>
                  </a:cubicBezTo>
                  <a:lnTo>
                    <a:pt x="283992" y="1587724"/>
                  </a:lnTo>
                  <a:cubicBezTo>
                    <a:pt x="283992" y="1587724"/>
                    <a:pt x="282854" y="1588699"/>
                    <a:pt x="282204" y="1589024"/>
                  </a:cubicBezTo>
                  <a:lnTo>
                    <a:pt x="281391" y="1589512"/>
                  </a:lnTo>
                  <a:cubicBezTo>
                    <a:pt x="281391" y="1589512"/>
                    <a:pt x="280416" y="1589999"/>
                    <a:pt x="279928" y="1590162"/>
                  </a:cubicBezTo>
                  <a:lnTo>
                    <a:pt x="279928" y="1590162"/>
                  </a:lnTo>
                  <a:lnTo>
                    <a:pt x="279278" y="1590487"/>
                  </a:lnTo>
                  <a:cubicBezTo>
                    <a:pt x="277978" y="1591137"/>
                    <a:pt x="276515" y="1591625"/>
                    <a:pt x="274889" y="1591951"/>
                  </a:cubicBezTo>
                  <a:cubicBezTo>
                    <a:pt x="272451" y="1592600"/>
                    <a:pt x="270012" y="1592926"/>
                    <a:pt x="267574" y="1592926"/>
                  </a:cubicBezTo>
                  <a:cubicBezTo>
                    <a:pt x="262860" y="1592926"/>
                    <a:pt x="258308" y="1591788"/>
                    <a:pt x="254081" y="1589350"/>
                  </a:cubicBezTo>
                  <a:lnTo>
                    <a:pt x="254081" y="1589350"/>
                  </a:lnTo>
                  <a:close/>
                  <a:moveTo>
                    <a:pt x="570748" y="261071"/>
                  </a:moveTo>
                  <a:cubicBezTo>
                    <a:pt x="570748" y="261071"/>
                    <a:pt x="571886" y="262047"/>
                    <a:pt x="572211" y="262372"/>
                  </a:cubicBezTo>
                  <a:lnTo>
                    <a:pt x="573024" y="263185"/>
                  </a:lnTo>
                  <a:lnTo>
                    <a:pt x="573674" y="263185"/>
                  </a:lnTo>
                  <a:lnTo>
                    <a:pt x="574812" y="263510"/>
                  </a:lnTo>
                  <a:lnTo>
                    <a:pt x="575950" y="263510"/>
                  </a:lnTo>
                  <a:cubicBezTo>
                    <a:pt x="575950" y="263510"/>
                    <a:pt x="577088" y="263510"/>
                    <a:pt x="577576" y="263510"/>
                  </a:cubicBezTo>
                  <a:cubicBezTo>
                    <a:pt x="578388" y="263510"/>
                    <a:pt x="579039" y="263347"/>
                    <a:pt x="579852" y="263185"/>
                  </a:cubicBezTo>
                  <a:cubicBezTo>
                    <a:pt x="580989" y="262860"/>
                    <a:pt x="582127" y="262534"/>
                    <a:pt x="583265" y="262209"/>
                  </a:cubicBezTo>
                  <a:lnTo>
                    <a:pt x="583265" y="262209"/>
                  </a:lnTo>
                  <a:cubicBezTo>
                    <a:pt x="583265" y="262209"/>
                    <a:pt x="582615" y="260909"/>
                    <a:pt x="582290" y="260259"/>
                  </a:cubicBezTo>
                  <a:cubicBezTo>
                    <a:pt x="580339" y="259608"/>
                    <a:pt x="578226" y="258633"/>
                    <a:pt x="576113" y="257495"/>
                  </a:cubicBezTo>
                  <a:cubicBezTo>
                    <a:pt x="573512" y="256195"/>
                    <a:pt x="571073" y="254244"/>
                    <a:pt x="568797" y="251968"/>
                  </a:cubicBezTo>
                  <a:lnTo>
                    <a:pt x="568797" y="252618"/>
                  </a:lnTo>
                  <a:cubicBezTo>
                    <a:pt x="568797" y="253756"/>
                    <a:pt x="568797" y="255057"/>
                    <a:pt x="568960" y="256195"/>
                  </a:cubicBezTo>
                  <a:lnTo>
                    <a:pt x="568960" y="257658"/>
                  </a:lnTo>
                  <a:lnTo>
                    <a:pt x="569448" y="258633"/>
                  </a:lnTo>
                  <a:lnTo>
                    <a:pt x="569448" y="258633"/>
                  </a:lnTo>
                  <a:cubicBezTo>
                    <a:pt x="569448" y="258633"/>
                    <a:pt x="570098" y="260259"/>
                    <a:pt x="570423" y="260909"/>
                  </a:cubicBezTo>
                  <a:lnTo>
                    <a:pt x="570423" y="260909"/>
                  </a:lnTo>
                  <a:close/>
                  <a:moveTo>
                    <a:pt x="663732" y="121270"/>
                  </a:moveTo>
                  <a:lnTo>
                    <a:pt x="664708" y="121758"/>
                  </a:lnTo>
                  <a:cubicBezTo>
                    <a:pt x="665846" y="122408"/>
                    <a:pt x="666984" y="122895"/>
                    <a:pt x="667959" y="123708"/>
                  </a:cubicBezTo>
                  <a:lnTo>
                    <a:pt x="668609" y="123708"/>
                  </a:lnTo>
                  <a:lnTo>
                    <a:pt x="668122" y="122895"/>
                  </a:lnTo>
                  <a:lnTo>
                    <a:pt x="668122" y="122895"/>
                  </a:lnTo>
                  <a:cubicBezTo>
                    <a:pt x="666821" y="122083"/>
                    <a:pt x="665358" y="121107"/>
                    <a:pt x="663895" y="120132"/>
                  </a:cubicBezTo>
                  <a:lnTo>
                    <a:pt x="663895" y="121432"/>
                  </a:lnTo>
                  <a:close/>
                </a:path>
              </a:pathLst>
            </a:custGeom>
            <a:solidFill>
              <a:srgbClr val="A4C45F"/>
            </a:solidFill>
            <a:ln w="1625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181E9547-EECD-4686-699F-8921A87DEBC3}"/>
                </a:ext>
              </a:extLst>
            </p:cNvPr>
            <p:cNvSpPr/>
            <p:nvPr/>
          </p:nvSpPr>
          <p:spPr>
            <a:xfrm>
              <a:off x="691628" y="4162648"/>
              <a:ext cx="63591" cy="60538"/>
            </a:xfrm>
            <a:custGeom>
              <a:avLst/>
              <a:gdLst>
                <a:gd name="connsiteX0" fmla="*/ 22660 w 63591"/>
                <a:gd name="connsiteY0" fmla="*/ 59400 h 60538"/>
                <a:gd name="connsiteX1" fmla="*/ 389 w 63591"/>
                <a:gd name="connsiteY1" fmla="*/ 34366 h 60538"/>
                <a:gd name="connsiteX2" fmla="*/ 17620 w 63591"/>
                <a:gd name="connsiteY2" fmla="*/ 3155 h 60538"/>
                <a:gd name="connsiteX3" fmla="*/ 27862 w 63591"/>
                <a:gd name="connsiteY3" fmla="*/ 228 h 60538"/>
                <a:gd name="connsiteX4" fmla="*/ 24936 w 63591"/>
                <a:gd name="connsiteY4" fmla="*/ 879 h 60538"/>
                <a:gd name="connsiteX5" fmla="*/ 42004 w 63591"/>
                <a:gd name="connsiteY5" fmla="*/ 1854 h 60538"/>
                <a:gd name="connsiteX6" fmla="*/ 47857 w 63591"/>
                <a:gd name="connsiteY6" fmla="*/ 5105 h 60538"/>
                <a:gd name="connsiteX7" fmla="*/ 62487 w 63591"/>
                <a:gd name="connsiteY7" fmla="*/ 22662 h 60538"/>
                <a:gd name="connsiteX8" fmla="*/ 60049 w 63591"/>
                <a:gd name="connsiteY8" fmla="*/ 44445 h 60538"/>
                <a:gd name="connsiteX9" fmla="*/ 43630 w 63591"/>
                <a:gd name="connsiteY9" fmla="*/ 57937 h 60538"/>
                <a:gd name="connsiteX10" fmla="*/ 29975 w 63591"/>
                <a:gd name="connsiteY10" fmla="*/ 60538 h 60538"/>
                <a:gd name="connsiteX11" fmla="*/ 22660 w 63591"/>
                <a:gd name="connsiteY11" fmla="*/ 59563 h 6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591" h="60538">
                  <a:moveTo>
                    <a:pt x="22660" y="59400"/>
                  </a:moveTo>
                  <a:cubicBezTo>
                    <a:pt x="10630" y="56312"/>
                    <a:pt x="2502" y="46395"/>
                    <a:pt x="389" y="34366"/>
                  </a:cubicBezTo>
                  <a:cubicBezTo>
                    <a:pt x="-1887" y="21686"/>
                    <a:pt x="6079" y="8194"/>
                    <a:pt x="17620" y="3155"/>
                  </a:cubicBezTo>
                  <a:cubicBezTo>
                    <a:pt x="21034" y="1691"/>
                    <a:pt x="24285" y="879"/>
                    <a:pt x="27862" y="228"/>
                  </a:cubicBezTo>
                  <a:cubicBezTo>
                    <a:pt x="26886" y="391"/>
                    <a:pt x="25911" y="716"/>
                    <a:pt x="24936" y="879"/>
                  </a:cubicBezTo>
                  <a:cubicBezTo>
                    <a:pt x="30788" y="-422"/>
                    <a:pt x="36315" y="-422"/>
                    <a:pt x="42004" y="1854"/>
                  </a:cubicBezTo>
                  <a:cubicBezTo>
                    <a:pt x="44118" y="2667"/>
                    <a:pt x="46068" y="3804"/>
                    <a:pt x="47857" y="5105"/>
                  </a:cubicBezTo>
                  <a:cubicBezTo>
                    <a:pt x="54684" y="8682"/>
                    <a:pt x="60211" y="14859"/>
                    <a:pt x="62487" y="22662"/>
                  </a:cubicBezTo>
                  <a:cubicBezTo>
                    <a:pt x="64600" y="29977"/>
                    <a:pt x="63625" y="37779"/>
                    <a:pt x="60049" y="44445"/>
                  </a:cubicBezTo>
                  <a:cubicBezTo>
                    <a:pt x="56310" y="51110"/>
                    <a:pt x="50620" y="55336"/>
                    <a:pt x="43630" y="57937"/>
                  </a:cubicBezTo>
                  <a:cubicBezTo>
                    <a:pt x="39078" y="59400"/>
                    <a:pt x="34527" y="60538"/>
                    <a:pt x="29975" y="60538"/>
                  </a:cubicBezTo>
                  <a:cubicBezTo>
                    <a:pt x="27537" y="60538"/>
                    <a:pt x="25098" y="60213"/>
                    <a:pt x="22660" y="59563"/>
                  </a:cubicBezTo>
                  <a:close/>
                </a:path>
              </a:pathLst>
            </a:custGeom>
            <a:solidFill>
              <a:srgbClr val="A4C45F"/>
            </a:solidFill>
            <a:ln w="16256"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41897832-3810-23A1-B3B3-A9FACC4696B7}"/>
                </a:ext>
              </a:extLst>
            </p:cNvPr>
            <p:cNvSpPr/>
            <p:nvPr/>
          </p:nvSpPr>
          <p:spPr>
            <a:xfrm>
              <a:off x="4200614" y="5614926"/>
              <a:ext cx="545974" cy="435598"/>
            </a:xfrm>
            <a:custGeom>
              <a:avLst/>
              <a:gdLst>
                <a:gd name="connsiteX0" fmla="*/ 17492 w 545974"/>
                <a:gd name="connsiteY0" fmla="*/ 433647 h 435598"/>
                <a:gd name="connsiteX1" fmla="*/ 1073 w 545974"/>
                <a:gd name="connsiteY1" fmla="*/ 415603 h 435598"/>
                <a:gd name="connsiteX2" fmla="*/ 6276 w 545974"/>
                <a:gd name="connsiteY2" fmla="*/ 390406 h 435598"/>
                <a:gd name="connsiteX3" fmla="*/ 5788 w 545974"/>
                <a:gd name="connsiteY3" fmla="*/ 390894 h 435598"/>
                <a:gd name="connsiteX4" fmla="*/ 6438 w 545974"/>
                <a:gd name="connsiteY4" fmla="*/ 390244 h 435598"/>
                <a:gd name="connsiteX5" fmla="*/ 7251 w 545974"/>
                <a:gd name="connsiteY5" fmla="*/ 389106 h 435598"/>
                <a:gd name="connsiteX6" fmla="*/ 26433 w 545974"/>
                <a:gd name="connsiteY6" fmla="*/ 363096 h 435598"/>
                <a:gd name="connsiteX7" fmla="*/ 48703 w 545974"/>
                <a:gd name="connsiteY7" fmla="*/ 333835 h 435598"/>
                <a:gd name="connsiteX8" fmla="*/ 96659 w 545974"/>
                <a:gd name="connsiteY8" fmla="*/ 274013 h 435598"/>
                <a:gd name="connsiteX9" fmla="*/ 149328 w 545974"/>
                <a:gd name="connsiteY9" fmla="*/ 214191 h 435598"/>
                <a:gd name="connsiteX10" fmla="*/ 205736 w 545974"/>
                <a:gd name="connsiteY10" fmla="*/ 158758 h 435598"/>
                <a:gd name="connsiteX11" fmla="*/ 205086 w 545974"/>
                <a:gd name="connsiteY11" fmla="*/ 159408 h 435598"/>
                <a:gd name="connsiteX12" fmla="*/ 206224 w 545974"/>
                <a:gd name="connsiteY12" fmla="*/ 158433 h 435598"/>
                <a:gd name="connsiteX13" fmla="*/ 206224 w 545974"/>
                <a:gd name="connsiteY13" fmla="*/ 158433 h 435598"/>
                <a:gd name="connsiteX14" fmla="*/ 207037 w 545974"/>
                <a:gd name="connsiteY14" fmla="*/ 157783 h 435598"/>
                <a:gd name="connsiteX15" fmla="*/ 347976 w 545974"/>
                <a:gd name="connsiteY15" fmla="*/ 57483 h 435598"/>
                <a:gd name="connsiteX16" fmla="*/ 425680 w 545974"/>
                <a:gd name="connsiteY16" fmla="*/ 21232 h 435598"/>
                <a:gd name="connsiteX17" fmla="*/ 469246 w 545974"/>
                <a:gd name="connsiteY17" fmla="*/ 4976 h 435598"/>
                <a:gd name="connsiteX18" fmla="*/ 509724 w 545974"/>
                <a:gd name="connsiteY18" fmla="*/ 1075 h 435598"/>
                <a:gd name="connsiteX19" fmla="*/ 527768 w 545974"/>
                <a:gd name="connsiteY19" fmla="*/ 8553 h 435598"/>
                <a:gd name="connsiteX20" fmla="*/ 535245 w 545974"/>
                <a:gd name="connsiteY20" fmla="*/ 15380 h 435598"/>
                <a:gd name="connsiteX21" fmla="*/ 542236 w 545974"/>
                <a:gd name="connsiteY21" fmla="*/ 26434 h 435598"/>
                <a:gd name="connsiteX22" fmla="*/ 545974 w 545974"/>
                <a:gd name="connsiteY22" fmla="*/ 47730 h 435598"/>
                <a:gd name="connsiteX23" fmla="*/ 540935 w 545974"/>
                <a:gd name="connsiteY23" fmla="*/ 71463 h 435598"/>
                <a:gd name="connsiteX24" fmla="*/ 521753 w 545974"/>
                <a:gd name="connsiteY24" fmla="*/ 107227 h 435598"/>
                <a:gd name="connsiteX25" fmla="*/ 495906 w 545974"/>
                <a:gd name="connsiteY25" fmla="*/ 141527 h 435598"/>
                <a:gd name="connsiteX26" fmla="*/ 434296 w 545974"/>
                <a:gd name="connsiteY26" fmla="*/ 205413 h 435598"/>
                <a:gd name="connsiteX27" fmla="*/ 365045 w 545974"/>
                <a:gd name="connsiteY27" fmla="*/ 259058 h 435598"/>
                <a:gd name="connsiteX28" fmla="*/ 286854 w 545974"/>
                <a:gd name="connsiteY28" fmla="*/ 304900 h 435598"/>
                <a:gd name="connsiteX29" fmla="*/ 163796 w 545974"/>
                <a:gd name="connsiteY29" fmla="*/ 373988 h 435598"/>
                <a:gd name="connsiteX30" fmla="*/ 107062 w 545974"/>
                <a:gd name="connsiteY30" fmla="*/ 403736 h 435598"/>
                <a:gd name="connsiteX31" fmla="*/ 78777 w 545974"/>
                <a:gd name="connsiteY31" fmla="*/ 418041 h 435598"/>
                <a:gd name="connsiteX32" fmla="*/ 64797 w 545974"/>
                <a:gd name="connsiteY32" fmla="*/ 425194 h 435598"/>
                <a:gd name="connsiteX33" fmla="*/ 45290 w 545974"/>
                <a:gd name="connsiteY33" fmla="*/ 432022 h 435598"/>
                <a:gd name="connsiteX34" fmla="*/ 40738 w 545974"/>
                <a:gd name="connsiteY34" fmla="*/ 432509 h 435598"/>
                <a:gd name="connsiteX35" fmla="*/ 27571 w 545974"/>
                <a:gd name="connsiteY35" fmla="*/ 435598 h 435598"/>
                <a:gd name="connsiteX36" fmla="*/ 17492 w 545974"/>
                <a:gd name="connsiteY36" fmla="*/ 433647 h 43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5974" h="435598">
                  <a:moveTo>
                    <a:pt x="17492" y="433647"/>
                  </a:moveTo>
                  <a:cubicBezTo>
                    <a:pt x="9526" y="430396"/>
                    <a:pt x="3512" y="423894"/>
                    <a:pt x="1073" y="415603"/>
                  </a:cubicBezTo>
                  <a:cubicBezTo>
                    <a:pt x="-1528" y="406662"/>
                    <a:pt x="749" y="397721"/>
                    <a:pt x="6276" y="390406"/>
                  </a:cubicBezTo>
                  <a:lnTo>
                    <a:pt x="5788" y="390894"/>
                  </a:lnTo>
                  <a:lnTo>
                    <a:pt x="6438" y="390244"/>
                  </a:lnTo>
                  <a:cubicBezTo>
                    <a:pt x="6438" y="390244"/>
                    <a:pt x="7088" y="389431"/>
                    <a:pt x="7251" y="389106"/>
                  </a:cubicBezTo>
                  <a:cubicBezTo>
                    <a:pt x="13916" y="380653"/>
                    <a:pt x="19930" y="371712"/>
                    <a:pt x="26433" y="363096"/>
                  </a:cubicBezTo>
                  <a:cubicBezTo>
                    <a:pt x="33748" y="353342"/>
                    <a:pt x="41063" y="343589"/>
                    <a:pt x="48703" y="333835"/>
                  </a:cubicBezTo>
                  <a:cubicBezTo>
                    <a:pt x="64309" y="313678"/>
                    <a:pt x="80240" y="293683"/>
                    <a:pt x="96659" y="274013"/>
                  </a:cubicBezTo>
                  <a:cubicBezTo>
                    <a:pt x="113727" y="253693"/>
                    <a:pt x="131284" y="233698"/>
                    <a:pt x="149328" y="214191"/>
                  </a:cubicBezTo>
                  <a:cubicBezTo>
                    <a:pt x="167210" y="194846"/>
                    <a:pt x="186392" y="176802"/>
                    <a:pt x="205736" y="158758"/>
                  </a:cubicBezTo>
                  <a:lnTo>
                    <a:pt x="205086" y="159408"/>
                  </a:lnTo>
                  <a:cubicBezTo>
                    <a:pt x="205086" y="159408"/>
                    <a:pt x="205899" y="158758"/>
                    <a:pt x="206224" y="158433"/>
                  </a:cubicBezTo>
                  <a:lnTo>
                    <a:pt x="206224" y="158433"/>
                  </a:lnTo>
                  <a:lnTo>
                    <a:pt x="207037" y="157783"/>
                  </a:lnTo>
                  <a:cubicBezTo>
                    <a:pt x="249465" y="118606"/>
                    <a:pt x="297095" y="84793"/>
                    <a:pt x="347976" y="57483"/>
                  </a:cubicBezTo>
                  <a:cubicBezTo>
                    <a:pt x="373173" y="43991"/>
                    <a:pt x="399345" y="32124"/>
                    <a:pt x="425680" y="21232"/>
                  </a:cubicBezTo>
                  <a:cubicBezTo>
                    <a:pt x="439985" y="15380"/>
                    <a:pt x="454453" y="9528"/>
                    <a:pt x="469246" y="4976"/>
                  </a:cubicBezTo>
                  <a:cubicBezTo>
                    <a:pt x="482251" y="912"/>
                    <a:pt x="496231" y="-1526"/>
                    <a:pt x="509724" y="1075"/>
                  </a:cubicBezTo>
                  <a:cubicBezTo>
                    <a:pt x="515901" y="2213"/>
                    <a:pt x="522728" y="4489"/>
                    <a:pt x="527768" y="8553"/>
                  </a:cubicBezTo>
                  <a:cubicBezTo>
                    <a:pt x="530369" y="10666"/>
                    <a:pt x="533133" y="12779"/>
                    <a:pt x="535245" y="15380"/>
                  </a:cubicBezTo>
                  <a:cubicBezTo>
                    <a:pt x="538009" y="18957"/>
                    <a:pt x="540123" y="22533"/>
                    <a:pt x="542236" y="26434"/>
                  </a:cubicBezTo>
                  <a:cubicBezTo>
                    <a:pt x="545487" y="32774"/>
                    <a:pt x="545974" y="40740"/>
                    <a:pt x="545974" y="47730"/>
                  </a:cubicBezTo>
                  <a:cubicBezTo>
                    <a:pt x="545974" y="56020"/>
                    <a:pt x="543536" y="63661"/>
                    <a:pt x="540935" y="71463"/>
                  </a:cubicBezTo>
                  <a:cubicBezTo>
                    <a:pt x="536709" y="84306"/>
                    <a:pt x="529069" y="95847"/>
                    <a:pt x="521753" y="107227"/>
                  </a:cubicBezTo>
                  <a:cubicBezTo>
                    <a:pt x="514113" y="119256"/>
                    <a:pt x="505172" y="130635"/>
                    <a:pt x="495906" y="141527"/>
                  </a:cubicBezTo>
                  <a:cubicBezTo>
                    <a:pt x="476724" y="164123"/>
                    <a:pt x="456241" y="185581"/>
                    <a:pt x="434296" y="205413"/>
                  </a:cubicBezTo>
                  <a:cubicBezTo>
                    <a:pt x="412676" y="225083"/>
                    <a:pt x="389754" y="243289"/>
                    <a:pt x="365045" y="259058"/>
                  </a:cubicBezTo>
                  <a:cubicBezTo>
                    <a:pt x="339524" y="275314"/>
                    <a:pt x="313189" y="290269"/>
                    <a:pt x="286854" y="304900"/>
                  </a:cubicBezTo>
                  <a:cubicBezTo>
                    <a:pt x="245726" y="327821"/>
                    <a:pt x="204924" y="351067"/>
                    <a:pt x="163796" y="373988"/>
                  </a:cubicBezTo>
                  <a:cubicBezTo>
                    <a:pt x="145101" y="384391"/>
                    <a:pt x="126245" y="394145"/>
                    <a:pt x="107062" y="403736"/>
                  </a:cubicBezTo>
                  <a:cubicBezTo>
                    <a:pt x="97634" y="408450"/>
                    <a:pt x="88205" y="413165"/>
                    <a:pt x="78777" y="418041"/>
                  </a:cubicBezTo>
                  <a:cubicBezTo>
                    <a:pt x="74063" y="420480"/>
                    <a:pt x="69511" y="422756"/>
                    <a:pt x="64797" y="425194"/>
                  </a:cubicBezTo>
                  <a:cubicBezTo>
                    <a:pt x="58457" y="428445"/>
                    <a:pt x="52280" y="430558"/>
                    <a:pt x="45290" y="432022"/>
                  </a:cubicBezTo>
                  <a:cubicBezTo>
                    <a:pt x="43827" y="432347"/>
                    <a:pt x="42201" y="432509"/>
                    <a:pt x="40738" y="432509"/>
                  </a:cubicBezTo>
                  <a:cubicBezTo>
                    <a:pt x="36674" y="434460"/>
                    <a:pt x="32122" y="435598"/>
                    <a:pt x="27571" y="435598"/>
                  </a:cubicBezTo>
                  <a:cubicBezTo>
                    <a:pt x="24157" y="435598"/>
                    <a:pt x="20743" y="434948"/>
                    <a:pt x="17492" y="433647"/>
                  </a:cubicBezTo>
                  <a:close/>
                </a:path>
              </a:pathLst>
            </a:custGeom>
            <a:solidFill>
              <a:srgbClr val="A4C45F"/>
            </a:solidFill>
            <a:ln w="1625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9BC4B8C3-61FC-92DD-C028-837E432845D8}"/>
                </a:ext>
              </a:extLst>
            </p:cNvPr>
            <p:cNvSpPr/>
            <p:nvPr userDrawn="1"/>
          </p:nvSpPr>
          <p:spPr>
            <a:xfrm>
              <a:off x="4094992" y="5188955"/>
              <a:ext cx="522389" cy="742574"/>
            </a:xfrm>
            <a:custGeom>
              <a:avLst/>
              <a:gdLst>
                <a:gd name="connsiteX0" fmla="*/ 9810 w 522389"/>
                <a:gd name="connsiteY0" fmla="*/ 733959 h 742574"/>
                <a:gd name="connsiteX1" fmla="*/ 8672 w 522389"/>
                <a:gd name="connsiteY1" fmla="*/ 689255 h 742574"/>
                <a:gd name="connsiteX2" fmla="*/ 17126 w 522389"/>
                <a:gd name="connsiteY2" fmla="*/ 681289 h 742574"/>
                <a:gd name="connsiteX3" fmla="*/ 19726 w 522389"/>
                <a:gd name="connsiteY3" fmla="*/ 659994 h 742574"/>
                <a:gd name="connsiteX4" fmla="*/ 27692 w 522389"/>
                <a:gd name="connsiteY4" fmla="*/ 640812 h 742574"/>
                <a:gd name="connsiteX5" fmla="*/ 45898 w 522389"/>
                <a:gd name="connsiteY5" fmla="*/ 600335 h 742574"/>
                <a:gd name="connsiteX6" fmla="*/ 84750 w 522389"/>
                <a:gd name="connsiteY6" fmla="*/ 521005 h 742574"/>
                <a:gd name="connsiteX7" fmla="*/ 163755 w 522389"/>
                <a:gd name="connsiteY7" fmla="*/ 372751 h 742574"/>
                <a:gd name="connsiteX8" fmla="*/ 254626 w 522389"/>
                <a:gd name="connsiteY8" fmla="*/ 220757 h 742574"/>
                <a:gd name="connsiteX9" fmla="*/ 356063 w 522389"/>
                <a:gd name="connsiteY9" fmla="*/ 81606 h 742574"/>
                <a:gd name="connsiteX10" fmla="*/ 412796 w 522389"/>
                <a:gd name="connsiteY10" fmla="*/ 22921 h 742574"/>
                <a:gd name="connsiteX11" fmla="*/ 435230 w 522389"/>
                <a:gd name="connsiteY11" fmla="*/ 7478 h 742574"/>
                <a:gd name="connsiteX12" fmla="*/ 480096 w 522389"/>
                <a:gd name="connsiteY12" fmla="*/ 2113 h 742574"/>
                <a:gd name="connsiteX13" fmla="*/ 497490 w 522389"/>
                <a:gd name="connsiteY13" fmla="*/ 10892 h 742574"/>
                <a:gd name="connsiteX14" fmla="*/ 511308 w 522389"/>
                <a:gd name="connsiteY14" fmla="*/ 26173 h 742574"/>
                <a:gd name="connsiteX15" fmla="*/ 519761 w 522389"/>
                <a:gd name="connsiteY15" fmla="*/ 47468 h 742574"/>
                <a:gd name="connsiteX16" fmla="*/ 522199 w 522389"/>
                <a:gd name="connsiteY16" fmla="*/ 79329 h 742574"/>
                <a:gd name="connsiteX17" fmla="*/ 499766 w 522389"/>
                <a:gd name="connsiteY17" fmla="*/ 167762 h 742574"/>
                <a:gd name="connsiteX18" fmla="*/ 460589 w 522389"/>
                <a:gd name="connsiteY18" fmla="*/ 241565 h 742574"/>
                <a:gd name="connsiteX19" fmla="*/ 358014 w 522389"/>
                <a:gd name="connsiteY19" fmla="*/ 384617 h 742574"/>
                <a:gd name="connsiteX20" fmla="*/ 252512 w 522389"/>
                <a:gd name="connsiteY20" fmla="*/ 515316 h 742574"/>
                <a:gd name="connsiteX21" fmla="*/ 142947 w 522389"/>
                <a:gd name="connsiteY21" fmla="*/ 639512 h 742574"/>
                <a:gd name="connsiteX22" fmla="*/ 62480 w 522389"/>
                <a:gd name="connsiteY22" fmla="*/ 725181 h 742574"/>
                <a:gd name="connsiteX23" fmla="*/ 54352 w 522389"/>
                <a:gd name="connsiteY23" fmla="*/ 732821 h 742574"/>
                <a:gd name="connsiteX24" fmla="*/ 31918 w 522389"/>
                <a:gd name="connsiteY24" fmla="*/ 742575 h 742574"/>
                <a:gd name="connsiteX25" fmla="*/ 31593 w 522389"/>
                <a:gd name="connsiteY25" fmla="*/ 742575 h 742574"/>
                <a:gd name="connsiteX26" fmla="*/ 9810 w 522389"/>
                <a:gd name="connsiteY26" fmla="*/ 733796 h 74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2389" h="742574">
                  <a:moveTo>
                    <a:pt x="9810" y="733959"/>
                  </a:moveTo>
                  <a:cubicBezTo>
                    <a:pt x="-2057" y="722580"/>
                    <a:pt x="-4007" y="700959"/>
                    <a:pt x="8672" y="689255"/>
                  </a:cubicBezTo>
                  <a:cubicBezTo>
                    <a:pt x="11436" y="686654"/>
                    <a:pt x="14362" y="684053"/>
                    <a:pt x="17126" y="681289"/>
                  </a:cubicBezTo>
                  <a:cubicBezTo>
                    <a:pt x="15825" y="674136"/>
                    <a:pt x="17126" y="667147"/>
                    <a:pt x="19726" y="659994"/>
                  </a:cubicBezTo>
                  <a:cubicBezTo>
                    <a:pt x="22165" y="653492"/>
                    <a:pt x="24928" y="647152"/>
                    <a:pt x="27692" y="640812"/>
                  </a:cubicBezTo>
                  <a:cubicBezTo>
                    <a:pt x="33544" y="627157"/>
                    <a:pt x="39721" y="613827"/>
                    <a:pt x="45898" y="600335"/>
                  </a:cubicBezTo>
                  <a:cubicBezTo>
                    <a:pt x="58416" y="573675"/>
                    <a:pt x="71420" y="547340"/>
                    <a:pt x="84750" y="521005"/>
                  </a:cubicBezTo>
                  <a:cubicBezTo>
                    <a:pt x="110110" y="471099"/>
                    <a:pt x="136282" y="421519"/>
                    <a:pt x="163755" y="372751"/>
                  </a:cubicBezTo>
                  <a:cubicBezTo>
                    <a:pt x="192690" y="321219"/>
                    <a:pt x="222764" y="270500"/>
                    <a:pt x="254626" y="220757"/>
                  </a:cubicBezTo>
                  <a:cubicBezTo>
                    <a:pt x="285675" y="172314"/>
                    <a:pt x="318837" y="125334"/>
                    <a:pt x="356063" y="81606"/>
                  </a:cubicBezTo>
                  <a:cubicBezTo>
                    <a:pt x="373620" y="60961"/>
                    <a:pt x="391826" y="40315"/>
                    <a:pt x="412796" y="22921"/>
                  </a:cubicBezTo>
                  <a:cubicBezTo>
                    <a:pt x="419787" y="17069"/>
                    <a:pt x="427102" y="11542"/>
                    <a:pt x="435230" y="7478"/>
                  </a:cubicBezTo>
                  <a:cubicBezTo>
                    <a:pt x="449047" y="488"/>
                    <a:pt x="464978" y="-2275"/>
                    <a:pt x="480096" y="2113"/>
                  </a:cubicBezTo>
                  <a:cubicBezTo>
                    <a:pt x="486436" y="3902"/>
                    <a:pt x="492126" y="7153"/>
                    <a:pt x="497490" y="10892"/>
                  </a:cubicBezTo>
                  <a:cubicBezTo>
                    <a:pt x="503180" y="14956"/>
                    <a:pt x="507406" y="20483"/>
                    <a:pt x="511308" y="26173"/>
                  </a:cubicBezTo>
                  <a:cubicBezTo>
                    <a:pt x="515697" y="32350"/>
                    <a:pt x="517973" y="40315"/>
                    <a:pt x="519761" y="47468"/>
                  </a:cubicBezTo>
                  <a:cubicBezTo>
                    <a:pt x="522362" y="57872"/>
                    <a:pt x="522687" y="68600"/>
                    <a:pt x="522199" y="79329"/>
                  </a:cubicBezTo>
                  <a:cubicBezTo>
                    <a:pt x="520899" y="109891"/>
                    <a:pt x="511470" y="139802"/>
                    <a:pt x="499766" y="167762"/>
                  </a:cubicBezTo>
                  <a:cubicBezTo>
                    <a:pt x="489037" y="193447"/>
                    <a:pt x="475545" y="218156"/>
                    <a:pt x="460589" y="241565"/>
                  </a:cubicBezTo>
                  <a:cubicBezTo>
                    <a:pt x="429215" y="291308"/>
                    <a:pt x="393289" y="337638"/>
                    <a:pt x="358014" y="384617"/>
                  </a:cubicBezTo>
                  <a:cubicBezTo>
                    <a:pt x="324364" y="429484"/>
                    <a:pt x="289251" y="472888"/>
                    <a:pt x="252512" y="515316"/>
                  </a:cubicBezTo>
                  <a:cubicBezTo>
                    <a:pt x="216261" y="557094"/>
                    <a:pt x="178710" y="597571"/>
                    <a:pt x="142947" y="639512"/>
                  </a:cubicBezTo>
                  <a:cubicBezTo>
                    <a:pt x="117425" y="669260"/>
                    <a:pt x="90928" y="698196"/>
                    <a:pt x="62480" y="725181"/>
                  </a:cubicBezTo>
                  <a:cubicBezTo>
                    <a:pt x="59716" y="727782"/>
                    <a:pt x="57115" y="730220"/>
                    <a:pt x="54352" y="732821"/>
                  </a:cubicBezTo>
                  <a:cubicBezTo>
                    <a:pt x="48012" y="738673"/>
                    <a:pt x="40697" y="742575"/>
                    <a:pt x="31918" y="742575"/>
                  </a:cubicBezTo>
                  <a:cubicBezTo>
                    <a:pt x="31918" y="742575"/>
                    <a:pt x="31593" y="742575"/>
                    <a:pt x="31593" y="742575"/>
                  </a:cubicBezTo>
                  <a:cubicBezTo>
                    <a:pt x="23465" y="742575"/>
                    <a:pt x="15662" y="739323"/>
                    <a:pt x="9810" y="733796"/>
                  </a:cubicBezTo>
                  <a:close/>
                </a:path>
              </a:pathLst>
            </a:custGeom>
            <a:solidFill>
              <a:srgbClr val="A4C45F"/>
            </a:solidFill>
            <a:ln w="16256"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58797E07-0286-D4D2-12C4-2F9EFFC3BD3D}"/>
                </a:ext>
              </a:extLst>
            </p:cNvPr>
            <p:cNvSpPr/>
            <p:nvPr/>
          </p:nvSpPr>
          <p:spPr>
            <a:xfrm>
              <a:off x="6234915" y="6355323"/>
              <a:ext cx="456704" cy="704209"/>
            </a:xfrm>
            <a:custGeom>
              <a:avLst/>
              <a:gdLst>
                <a:gd name="connsiteX0" fmla="*/ 292844 w 456704"/>
                <a:gd name="connsiteY0" fmla="*/ 704210 h 704209"/>
                <a:gd name="connsiteX1" fmla="*/ 283740 w 456704"/>
                <a:gd name="connsiteY1" fmla="*/ 686166 h 704209"/>
                <a:gd name="connsiteX2" fmla="*/ 204736 w 456704"/>
                <a:gd name="connsiteY2" fmla="*/ 550265 h 704209"/>
                <a:gd name="connsiteX3" fmla="*/ 115166 w 456704"/>
                <a:gd name="connsiteY3" fmla="*/ 410301 h 704209"/>
                <a:gd name="connsiteX4" fmla="*/ 34211 w 456704"/>
                <a:gd name="connsiteY4" fmla="*/ 259771 h 704209"/>
                <a:gd name="connsiteX5" fmla="*/ 16979 w 456704"/>
                <a:gd name="connsiteY5" fmla="*/ 217180 h 704209"/>
                <a:gd name="connsiteX6" fmla="*/ 5763 w 456704"/>
                <a:gd name="connsiteY6" fmla="*/ 172313 h 704209"/>
                <a:gd name="connsiteX7" fmla="*/ 398 w 456704"/>
                <a:gd name="connsiteY7" fmla="*/ 122570 h 704209"/>
                <a:gd name="connsiteX8" fmla="*/ 5925 w 456704"/>
                <a:gd name="connsiteY8" fmla="*/ 70388 h 704209"/>
                <a:gd name="connsiteX9" fmla="*/ 20231 w 456704"/>
                <a:gd name="connsiteY9" fmla="*/ 40802 h 704209"/>
                <a:gd name="connsiteX10" fmla="*/ 42339 w 456704"/>
                <a:gd name="connsiteY10" fmla="*/ 13817 h 704209"/>
                <a:gd name="connsiteX11" fmla="*/ 79240 w 456704"/>
                <a:gd name="connsiteY11" fmla="*/ 488 h 704209"/>
                <a:gd name="connsiteX12" fmla="*/ 102648 w 456704"/>
                <a:gd name="connsiteY12" fmla="*/ 488 h 704209"/>
                <a:gd name="connsiteX13" fmla="*/ 129308 w 456704"/>
                <a:gd name="connsiteY13" fmla="*/ 8616 h 704209"/>
                <a:gd name="connsiteX14" fmla="*/ 189293 w 456704"/>
                <a:gd name="connsiteY14" fmla="*/ 46492 h 704209"/>
                <a:gd name="connsiteX15" fmla="*/ 242450 w 456704"/>
                <a:gd name="connsiteY15" fmla="*/ 98674 h 704209"/>
                <a:gd name="connsiteX16" fmla="*/ 265371 w 456704"/>
                <a:gd name="connsiteY16" fmla="*/ 126959 h 704209"/>
                <a:gd name="connsiteX17" fmla="*/ 287642 w 456704"/>
                <a:gd name="connsiteY17" fmla="*/ 157358 h 704209"/>
                <a:gd name="connsiteX18" fmla="*/ 332183 w 456704"/>
                <a:gd name="connsiteY18" fmla="*/ 231810 h 704209"/>
                <a:gd name="connsiteX19" fmla="*/ 365833 w 456704"/>
                <a:gd name="connsiteY19" fmla="*/ 307563 h 704209"/>
                <a:gd name="connsiteX20" fmla="*/ 394931 w 456704"/>
                <a:gd name="connsiteY20" fmla="*/ 390957 h 704209"/>
                <a:gd name="connsiteX21" fmla="*/ 416064 w 456704"/>
                <a:gd name="connsiteY21" fmla="*/ 472724 h 704209"/>
                <a:gd name="connsiteX22" fmla="*/ 432320 w 456704"/>
                <a:gd name="connsiteY22" fmla="*/ 552541 h 704209"/>
                <a:gd name="connsiteX23" fmla="*/ 446463 w 456704"/>
                <a:gd name="connsiteY23" fmla="*/ 633659 h 704209"/>
                <a:gd name="connsiteX24" fmla="*/ 456704 w 456704"/>
                <a:gd name="connsiteY24" fmla="*/ 703885 h 704209"/>
                <a:gd name="connsiteX25" fmla="*/ 293006 w 456704"/>
                <a:gd name="connsiteY25" fmla="*/ 703885 h 70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6704" h="704209">
                  <a:moveTo>
                    <a:pt x="292844" y="704210"/>
                  </a:moveTo>
                  <a:cubicBezTo>
                    <a:pt x="289918" y="698195"/>
                    <a:pt x="286829" y="692180"/>
                    <a:pt x="283740" y="686166"/>
                  </a:cubicBezTo>
                  <a:cubicBezTo>
                    <a:pt x="259194" y="639836"/>
                    <a:pt x="232371" y="594807"/>
                    <a:pt x="204736" y="550265"/>
                  </a:cubicBezTo>
                  <a:cubicBezTo>
                    <a:pt x="175475" y="503286"/>
                    <a:pt x="144426" y="457444"/>
                    <a:pt x="115166" y="410301"/>
                  </a:cubicBezTo>
                  <a:cubicBezTo>
                    <a:pt x="85092" y="361858"/>
                    <a:pt x="57132" y="311952"/>
                    <a:pt x="34211" y="259771"/>
                  </a:cubicBezTo>
                  <a:cubicBezTo>
                    <a:pt x="28033" y="245791"/>
                    <a:pt x="22181" y="231648"/>
                    <a:pt x="16979" y="217180"/>
                  </a:cubicBezTo>
                  <a:cubicBezTo>
                    <a:pt x="11777" y="202712"/>
                    <a:pt x="8201" y="187594"/>
                    <a:pt x="5763" y="172313"/>
                  </a:cubicBezTo>
                  <a:cubicBezTo>
                    <a:pt x="3162" y="155895"/>
                    <a:pt x="1374" y="139151"/>
                    <a:pt x="398" y="122570"/>
                  </a:cubicBezTo>
                  <a:cubicBezTo>
                    <a:pt x="-740" y="105176"/>
                    <a:pt x="398" y="86969"/>
                    <a:pt x="5925" y="70388"/>
                  </a:cubicBezTo>
                  <a:cubicBezTo>
                    <a:pt x="9339" y="59822"/>
                    <a:pt x="14541" y="50231"/>
                    <a:pt x="20231" y="40802"/>
                  </a:cubicBezTo>
                  <a:cubicBezTo>
                    <a:pt x="26408" y="30886"/>
                    <a:pt x="32910" y="20970"/>
                    <a:pt x="42339" y="13817"/>
                  </a:cubicBezTo>
                  <a:cubicBezTo>
                    <a:pt x="53068" y="5689"/>
                    <a:pt x="65910" y="1463"/>
                    <a:pt x="79240" y="488"/>
                  </a:cubicBezTo>
                  <a:cubicBezTo>
                    <a:pt x="87043" y="-163"/>
                    <a:pt x="94846" y="-163"/>
                    <a:pt x="102648" y="488"/>
                  </a:cubicBezTo>
                  <a:cubicBezTo>
                    <a:pt x="111752" y="1300"/>
                    <a:pt x="121018" y="4714"/>
                    <a:pt x="129308" y="8616"/>
                  </a:cubicBezTo>
                  <a:cubicBezTo>
                    <a:pt x="150766" y="18694"/>
                    <a:pt x="171086" y="31374"/>
                    <a:pt x="189293" y="46492"/>
                  </a:cubicBezTo>
                  <a:cubicBezTo>
                    <a:pt x="208475" y="62423"/>
                    <a:pt x="225706" y="80304"/>
                    <a:pt x="242450" y="98674"/>
                  </a:cubicBezTo>
                  <a:cubicBezTo>
                    <a:pt x="250578" y="107615"/>
                    <a:pt x="258056" y="117368"/>
                    <a:pt x="265371" y="126959"/>
                  </a:cubicBezTo>
                  <a:cubicBezTo>
                    <a:pt x="273011" y="136875"/>
                    <a:pt x="280327" y="147117"/>
                    <a:pt x="287642" y="157358"/>
                  </a:cubicBezTo>
                  <a:cubicBezTo>
                    <a:pt x="304223" y="181092"/>
                    <a:pt x="318853" y="206126"/>
                    <a:pt x="332183" y="231810"/>
                  </a:cubicBezTo>
                  <a:cubicBezTo>
                    <a:pt x="344863" y="256357"/>
                    <a:pt x="355592" y="281879"/>
                    <a:pt x="365833" y="307563"/>
                  </a:cubicBezTo>
                  <a:cubicBezTo>
                    <a:pt x="376725" y="334873"/>
                    <a:pt x="386478" y="362671"/>
                    <a:pt x="394931" y="390957"/>
                  </a:cubicBezTo>
                  <a:cubicBezTo>
                    <a:pt x="403059" y="417942"/>
                    <a:pt x="409724" y="445252"/>
                    <a:pt x="416064" y="472724"/>
                  </a:cubicBezTo>
                  <a:cubicBezTo>
                    <a:pt x="422079" y="499222"/>
                    <a:pt x="427443" y="525881"/>
                    <a:pt x="432320" y="552541"/>
                  </a:cubicBezTo>
                  <a:cubicBezTo>
                    <a:pt x="437197" y="579526"/>
                    <a:pt x="442236" y="606511"/>
                    <a:pt x="446463" y="633659"/>
                  </a:cubicBezTo>
                  <a:cubicBezTo>
                    <a:pt x="450202" y="657067"/>
                    <a:pt x="453616" y="680476"/>
                    <a:pt x="456704" y="703885"/>
                  </a:cubicBezTo>
                  <a:lnTo>
                    <a:pt x="293006" y="703885"/>
                  </a:lnTo>
                  <a:close/>
                </a:path>
              </a:pathLst>
            </a:custGeom>
            <a:solidFill>
              <a:srgbClr val="6CA44D"/>
            </a:solidFill>
            <a:ln w="16256"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A6BB89FD-096C-9766-EE4E-B5CEF88E1CBB}"/>
                </a:ext>
              </a:extLst>
            </p:cNvPr>
            <p:cNvSpPr/>
            <p:nvPr/>
          </p:nvSpPr>
          <p:spPr>
            <a:xfrm>
              <a:off x="5894675" y="6600283"/>
              <a:ext cx="463045" cy="459250"/>
            </a:xfrm>
            <a:custGeom>
              <a:avLst/>
              <a:gdLst>
                <a:gd name="connsiteX0" fmla="*/ 397046 w 463045"/>
                <a:gd name="connsiteY0" fmla="*/ 459250 h 459250"/>
                <a:gd name="connsiteX1" fmla="*/ 276102 w 463045"/>
                <a:gd name="connsiteY1" fmla="*/ 459250 h 459250"/>
                <a:gd name="connsiteX2" fmla="*/ 271387 w 463045"/>
                <a:gd name="connsiteY2" fmla="*/ 453886 h 459250"/>
                <a:gd name="connsiteX3" fmla="*/ 214979 w 463045"/>
                <a:gd name="connsiteY3" fmla="*/ 390975 h 459250"/>
                <a:gd name="connsiteX4" fmla="*/ 102975 w 463045"/>
                <a:gd name="connsiteY4" fmla="*/ 265641 h 459250"/>
                <a:gd name="connsiteX5" fmla="*/ 50468 w 463045"/>
                <a:gd name="connsiteY5" fmla="*/ 200130 h 459250"/>
                <a:gd name="connsiteX6" fmla="*/ 26247 w 463045"/>
                <a:gd name="connsiteY6" fmla="*/ 163229 h 459250"/>
                <a:gd name="connsiteX7" fmla="*/ 4139 w 463045"/>
                <a:gd name="connsiteY7" fmla="*/ 110559 h 459250"/>
                <a:gd name="connsiteX8" fmla="*/ 2351 w 463045"/>
                <a:gd name="connsiteY8" fmla="*/ 58540 h 459250"/>
                <a:gd name="connsiteX9" fmla="*/ 11454 w 463045"/>
                <a:gd name="connsiteY9" fmla="*/ 36269 h 459250"/>
                <a:gd name="connsiteX10" fmla="*/ 30311 w 463045"/>
                <a:gd name="connsiteY10" fmla="*/ 18225 h 459250"/>
                <a:gd name="connsiteX11" fmla="*/ 75828 w 463045"/>
                <a:gd name="connsiteY11" fmla="*/ 506 h 459250"/>
                <a:gd name="connsiteX12" fmla="*/ 116143 w 463045"/>
                <a:gd name="connsiteY12" fmla="*/ 3920 h 459250"/>
                <a:gd name="connsiteX13" fmla="*/ 169787 w 463045"/>
                <a:gd name="connsiteY13" fmla="*/ 27979 h 459250"/>
                <a:gd name="connsiteX14" fmla="*/ 206688 w 463045"/>
                <a:gd name="connsiteY14" fmla="*/ 56589 h 459250"/>
                <a:gd name="connsiteX15" fmla="*/ 237412 w 463045"/>
                <a:gd name="connsiteY15" fmla="*/ 88451 h 459250"/>
                <a:gd name="connsiteX16" fmla="*/ 264560 w 463045"/>
                <a:gd name="connsiteY16" fmla="*/ 120963 h 459250"/>
                <a:gd name="connsiteX17" fmla="*/ 316254 w 463045"/>
                <a:gd name="connsiteY17" fmla="*/ 189726 h 459250"/>
                <a:gd name="connsiteX18" fmla="*/ 362909 w 463045"/>
                <a:gd name="connsiteY18" fmla="*/ 260602 h 459250"/>
                <a:gd name="connsiteX19" fmla="*/ 407450 w 463045"/>
                <a:gd name="connsiteY19" fmla="*/ 338631 h 459250"/>
                <a:gd name="connsiteX20" fmla="*/ 451992 w 463045"/>
                <a:gd name="connsiteY20" fmla="*/ 432265 h 459250"/>
                <a:gd name="connsiteX21" fmla="*/ 463046 w 463045"/>
                <a:gd name="connsiteY21" fmla="*/ 458925 h 459250"/>
                <a:gd name="connsiteX22" fmla="*/ 396884 w 463045"/>
                <a:gd name="connsiteY22" fmla="*/ 458925 h 45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3045" h="459250">
                  <a:moveTo>
                    <a:pt x="397046" y="459250"/>
                  </a:moveTo>
                  <a:lnTo>
                    <a:pt x="276102" y="459250"/>
                  </a:lnTo>
                  <a:cubicBezTo>
                    <a:pt x="274476" y="457462"/>
                    <a:pt x="273013" y="455674"/>
                    <a:pt x="271387" y="453886"/>
                  </a:cubicBezTo>
                  <a:cubicBezTo>
                    <a:pt x="252856" y="432753"/>
                    <a:pt x="233999" y="411783"/>
                    <a:pt x="214979" y="390975"/>
                  </a:cubicBezTo>
                  <a:cubicBezTo>
                    <a:pt x="177265" y="349522"/>
                    <a:pt x="139064" y="308557"/>
                    <a:pt x="102975" y="265641"/>
                  </a:cubicBezTo>
                  <a:cubicBezTo>
                    <a:pt x="84931" y="244184"/>
                    <a:pt x="66724" y="222888"/>
                    <a:pt x="50468" y="200130"/>
                  </a:cubicBezTo>
                  <a:cubicBezTo>
                    <a:pt x="42015" y="188263"/>
                    <a:pt x="33237" y="176233"/>
                    <a:pt x="26247" y="163229"/>
                  </a:cubicBezTo>
                  <a:cubicBezTo>
                    <a:pt x="17144" y="146485"/>
                    <a:pt x="9341" y="129091"/>
                    <a:pt x="4139" y="110559"/>
                  </a:cubicBezTo>
                  <a:cubicBezTo>
                    <a:pt x="-576" y="94141"/>
                    <a:pt x="-1388" y="75284"/>
                    <a:pt x="2351" y="58540"/>
                  </a:cubicBezTo>
                  <a:cubicBezTo>
                    <a:pt x="4139" y="50737"/>
                    <a:pt x="6740" y="42934"/>
                    <a:pt x="11454" y="36269"/>
                  </a:cubicBezTo>
                  <a:cubicBezTo>
                    <a:pt x="16656" y="29117"/>
                    <a:pt x="22833" y="22939"/>
                    <a:pt x="30311" y="18225"/>
                  </a:cubicBezTo>
                  <a:cubicBezTo>
                    <a:pt x="44128" y="9284"/>
                    <a:pt x="59247" y="2457"/>
                    <a:pt x="75828" y="506"/>
                  </a:cubicBezTo>
                  <a:cubicBezTo>
                    <a:pt x="89320" y="-1119"/>
                    <a:pt x="102975" y="1481"/>
                    <a:pt x="116143" y="3920"/>
                  </a:cubicBezTo>
                  <a:cubicBezTo>
                    <a:pt x="135650" y="7659"/>
                    <a:pt x="153206" y="17575"/>
                    <a:pt x="169787" y="27979"/>
                  </a:cubicBezTo>
                  <a:cubicBezTo>
                    <a:pt x="183117" y="36269"/>
                    <a:pt x="195147" y="46023"/>
                    <a:pt x="206688" y="56589"/>
                  </a:cubicBezTo>
                  <a:cubicBezTo>
                    <a:pt x="217580" y="66505"/>
                    <a:pt x="227496" y="77560"/>
                    <a:pt x="237412" y="88451"/>
                  </a:cubicBezTo>
                  <a:cubicBezTo>
                    <a:pt x="247003" y="98855"/>
                    <a:pt x="255782" y="109909"/>
                    <a:pt x="264560" y="120963"/>
                  </a:cubicBezTo>
                  <a:cubicBezTo>
                    <a:pt x="282441" y="143396"/>
                    <a:pt x="299673" y="166317"/>
                    <a:pt x="316254" y="189726"/>
                  </a:cubicBezTo>
                  <a:cubicBezTo>
                    <a:pt x="332672" y="212647"/>
                    <a:pt x="348116" y="236543"/>
                    <a:pt x="362909" y="260602"/>
                  </a:cubicBezTo>
                  <a:cubicBezTo>
                    <a:pt x="378514" y="286124"/>
                    <a:pt x="393470" y="312134"/>
                    <a:pt x="407450" y="338631"/>
                  </a:cubicBezTo>
                  <a:cubicBezTo>
                    <a:pt x="423381" y="369192"/>
                    <a:pt x="438499" y="400404"/>
                    <a:pt x="451992" y="432265"/>
                  </a:cubicBezTo>
                  <a:cubicBezTo>
                    <a:pt x="455730" y="441206"/>
                    <a:pt x="459469" y="449985"/>
                    <a:pt x="463046" y="458925"/>
                  </a:cubicBezTo>
                  <a:lnTo>
                    <a:pt x="396884" y="458925"/>
                  </a:lnTo>
                  <a:close/>
                </a:path>
              </a:pathLst>
            </a:custGeom>
            <a:solidFill>
              <a:srgbClr val="6CA44D"/>
            </a:solidFill>
            <a:ln w="16256"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4FF47448-6BB1-19CD-ABE7-7588331A07AD}"/>
                </a:ext>
              </a:extLst>
            </p:cNvPr>
            <p:cNvSpPr/>
            <p:nvPr/>
          </p:nvSpPr>
          <p:spPr>
            <a:xfrm>
              <a:off x="10846614" y="4561663"/>
              <a:ext cx="938714" cy="1509830"/>
            </a:xfrm>
            <a:custGeom>
              <a:avLst/>
              <a:gdLst>
                <a:gd name="connsiteX0" fmla="*/ 615653 w 938714"/>
                <a:gd name="connsiteY0" fmla="*/ 1509831 h 1509830"/>
                <a:gd name="connsiteX1" fmla="*/ 595496 w 938714"/>
                <a:gd name="connsiteY1" fmla="*/ 1501703 h 1509830"/>
                <a:gd name="connsiteX2" fmla="*/ 586393 w 938714"/>
                <a:gd name="connsiteY2" fmla="*/ 1480895 h 1509830"/>
                <a:gd name="connsiteX3" fmla="*/ 586393 w 938714"/>
                <a:gd name="connsiteY3" fmla="*/ 1426600 h 1509830"/>
                <a:gd name="connsiteX4" fmla="*/ 584279 w 938714"/>
                <a:gd name="connsiteY4" fmla="*/ 1390512 h 1509830"/>
                <a:gd name="connsiteX5" fmla="*/ 578590 w 938714"/>
                <a:gd name="connsiteY5" fmla="*/ 1302079 h 1509830"/>
                <a:gd name="connsiteX6" fmla="*/ 574526 w 938714"/>
                <a:gd name="connsiteY6" fmla="*/ 1261277 h 1509830"/>
                <a:gd name="connsiteX7" fmla="*/ 547866 w 938714"/>
                <a:gd name="connsiteY7" fmla="*/ 1247296 h 1509830"/>
                <a:gd name="connsiteX8" fmla="*/ 513403 w 938714"/>
                <a:gd name="connsiteY8" fmla="*/ 1226001 h 1509830"/>
                <a:gd name="connsiteX9" fmla="*/ 452769 w 938714"/>
                <a:gd name="connsiteY9" fmla="*/ 1179347 h 1509830"/>
                <a:gd name="connsiteX10" fmla="*/ 333287 w 938714"/>
                <a:gd name="connsiteY10" fmla="*/ 1059052 h 1509830"/>
                <a:gd name="connsiteX11" fmla="*/ 225185 w 938714"/>
                <a:gd name="connsiteY11" fmla="*/ 924453 h 1509830"/>
                <a:gd name="connsiteX12" fmla="*/ 175116 w 938714"/>
                <a:gd name="connsiteY12" fmla="*/ 850325 h 1509830"/>
                <a:gd name="connsiteX13" fmla="*/ 129761 w 938714"/>
                <a:gd name="connsiteY13" fmla="*/ 776035 h 1509830"/>
                <a:gd name="connsiteX14" fmla="*/ 49458 w 938714"/>
                <a:gd name="connsiteY14" fmla="*/ 620140 h 1509830"/>
                <a:gd name="connsiteX15" fmla="*/ 19709 w 938714"/>
                <a:gd name="connsiteY15" fmla="*/ 537559 h 1509830"/>
                <a:gd name="connsiteX16" fmla="*/ 1827 w 938714"/>
                <a:gd name="connsiteY16" fmla="*/ 449777 h 1509830"/>
                <a:gd name="connsiteX17" fmla="*/ 201 w 938714"/>
                <a:gd name="connsiteY17" fmla="*/ 426531 h 1509830"/>
                <a:gd name="connsiteX18" fmla="*/ 4265 w 938714"/>
                <a:gd name="connsiteY18" fmla="*/ 390768 h 1509830"/>
                <a:gd name="connsiteX19" fmla="*/ 16946 w 938714"/>
                <a:gd name="connsiteY19" fmla="*/ 370773 h 1509830"/>
                <a:gd name="connsiteX20" fmla="*/ 34339 w 938714"/>
                <a:gd name="connsiteY20" fmla="*/ 361344 h 1509830"/>
                <a:gd name="connsiteX21" fmla="*/ 54497 w 938714"/>
                <a:gd name="connsiteY21" fmla="*/ 359881 h 1509830"/>
                <a:gd name="connsiteX22" fmla="*/ 70265 w 938714"/>
                <a:gd name="connsiteY22" fmla="*/ 364596 h 1509830"/>
                <a:gd name="connsiteX23" fmla="*/ 104890 w 938714"/>
                <a:gd name="connsiteY23" fmla="*/ 381827 h 1509830"/>
                <a:gd name="connsiteX24" fmla="*/ 135451 w 938714"/>
                <a:gd name="connsiteY24" fmla="*/ 398245 h 1509830"/>
                <a:gd name="connsiteX25" fmla="*/ 270376 w 938714"/>
                <a:gd name="connsiteY25" fmla="*/ 486028 h 1509830"/>
                <a:gd name="connsiteX26" fmla="*/ 335888 w 938714"/>
                <a:gd name="connsiteY26" fmla="*/ 543574 h 1509830"/>
                <a:gd name="connsiteX27" fmla="*/ 391971 w 938714"/>
                <a:gd name="connsiteY27" fmla="*/ 607298 h 1509830"/>
                <a:gd name="connsiteX28" fmla="*/ 443340 w 938714"/>
                <a:gd name="connsiteY28" fmla="*/ 675411 h 1509830"/>
                <a:gd name="connsiteX29" fmla="*/ 492921 w 938714"/>
                <a:gd name="connsiteY29" fmla="*/ 748725 h 1509830"/>
                <a:gd name="connsiteX30" fmla="*/ 562009 w 938714"/>
                <a:gd name="connsiteY30" fmla="*/ 907546 h 1509830"/>
                <a:gd name="connsiteX31" fmla="*/ 577127 w 938714"/>
                <a:gd name="connsiteY31" fmla="*/ 955989 h 1509830"/>
                <a:gd name="connsiteX32" fmla="*/ 534211 w 938714"/>
                <a:gd name="connsiteY32" fmla="*/ 640135 h 1509830"/>
                <a:gd name="connsiteX33" fmla="*/ 516167 w 938714"/>
                <a:gd name="connsiteY33" fmla="*/ 548613 h 1509830"/>
                <a:gd name="connsiteX34" fmla="*/ 489019 w 938714"/>
                <a:gd name="connsiteY34" fmla="*/ 440186 h 1509830"/>
                <a:gd name="connsiteX35" fmla="*/ 454881 w 938714"/>
                <a:gd name="connsiteY35" fmla="*/ 335335 h 1509830"/>
                <a:gd name="connsiteX36" fmla="*/ 419443 w 938714"/>
                <a:gd name="connsiteY36" fmla="*/ 247715 h 1509830"/>
                <a:gd name="connsiteX37" fmla="*/ 378966 w 938714"/>
                <a:gd name="connsiteY37" fmla="*/ 164647 h 1509830"/>
                <a:gd name="connsiteX38" fmla="*/ 310366 w 938714"/>
                <a:gd name="connsiteY38" fmla="*/ 44352 h 1509830"/>
                <a:gd name="connsiteX39" fmla="*/ 319957 w 938714"/>
                <a:gd name="connsiteY39" fmla="*/ 4200 h 1509830"/>
                <a:gd name="connsiteX40" fmla="*/ 360110 w 938714"/>
                <a:gd name="connsiteY40" fmla="*/ 13791 h 1509830"/>
                <a:gd name="connsiteX41" fmla="*/ 403350 w 938714"/>
                <a:gd name="connsiteY41" fmla="*/ 85480 h 1509830"/>
                <a:gd name="connsiteX42" fmla="*/ 446592 w 938714"/>
                <a:gd name="connsiteY42" fmla="*/ 164322 h 1509830"/>
                <a:gd name="connsiteX43" fmla="*/ 514053 w 938714"/>
                <a:gd name="connsiteY43" fmla="*/ 318917 h 1509830"/>
                <a:gd name="connsiteX44" fmla="*/ 564448 w 938714"/>
                <a:gd name="connsiteY44" fmla="*/ 485703 h 1509830"/>
                <a:gd name="connsiteX45" fmla="*/ 600373 w 938714"/>
                <a:gd name="connsiteY45" fmla="*/ 661430 h 1509830"/>
                <a:gd name="connsiteX46" fmla="*/ 611752 w 938714"/>
                <a:gd name="connsiteY46" fmla="*/ 731981 h 1509830"/>
                <a:gd name="connsiteX47" fmla="*/ 630610 w 938714"/>
                <a:gd name="connsiteY47" fmla="*/ 594131 h 1509830"/>
                <a:gd name="connsiteX48" fmla="*/ 630934 w 938714"/>
                <a:gd name="connsiteY48" fmla="*/ 592017 h 1509830"/>
                <a:gd name="connsiteX49" fmla="*/ 630934 w 938714"/>
                <a:gd name="connsiteY49" fmla="*/ 591529 h 1509830"/>
                <a:gd name="connsiteX50" fmla="*/ 631097 w 938714"/>
                <a:gd name="connsiteY50" fmla="*/ 590229 h 1509830"/>
                <a:gd name="connsiteX51" fmla="*/ 631097 w 938714"/>
                <a:gd name="connsiteY51" fmla="*/ 590229 h 1509830"/>
                <a:gd name="connsiteX52" fmla="*/ 632398 w 938714"/>
                <a:gd name="connsiteY52" fmla="*/ 583401 h 1509830"/>
                <a:gd name="connsiteX53" fmla="*/ 633697 w 938714"/>
                <a:gd name="connsiteY53" fmla="*/ 576249 h 1509830"/>
                <a:gd name="connsiteX54" fmla="*/ 633860 w 938714"/>
                <a:gd name="connsiteY54" fmla="*/ 574786 h 1509830"/>
                <a:gd name="connsiteX55" fmla="*/ 640688 w 938714"/>
                <a:gd name="connsiteY55" fmla="*/ 541299 h 1509830"/>
                <a:gd name="connsiteX56" fmla="*/ 655318 w 938714"/>
                <a:gd name="connsiteY56" fmla="*/ 481151 h 1509830"/>
                <a:gd name="connsiteX57" fmla="*/ 671899 w 938714"/>
                <a:gd name="connsiteY57" fmla="*/ 423117 h 1509830"/>
                <a:gd name="connsiteX58" fmla="*/ 671737 w 938714"/>
                <a:gd name="connsiteY58" fmla="*/ 423767 h 1509830"/>
                <a:gd name="connsiteX59" fmla="*/ 721480 w 938714"/>
                <a:gd name="connsiteY59" fmla="*/ 289168 h 1509830"/>
                <a:gd name="connsiteX60" fmla="*/ 754155 w 938714"/>
                <a:gd name="connsiteY60" fmla="*/ 222193 h 1509830"/>
                <a:gd name="connsiteX61" fmla="*/ 789106 w 938714"/>
                <a:gd name="connsiteY61" fmla="*/ 163184 h 1509830"/>
                <a:gd name="connsiteX62" fmla="*/ 789106 w 938714"/>
                <a:gd name="connsiteY62" fmla="*/ 163184 h 1509830"/>
                <a:gd name="connsiteX63" fmla="*/ 793494 w 938714"/>
                <a:gd name="connsiteY63" fmla="*/ 156357 h 1509830"/>
                <a:gd name="connsiteX64" fmla="*/ 791381 w 938714"/>
                <a:gd name="connsiteY64" fmla="*/ 159607 h 1509830"/>
                <a:gd name="connsiteX65" fmla="*/ 813814 w 938714"/>
                <a:gd name="connsiteY65" fmla="*/ 126283 h 1509830"/>
                <a:gd name="connsiteX66" fmla="*/ 831371 w 938714"/>
                <a:gd name="connsiteY66" fmla="*/ 105312 h 1509830"/>
                <a:gd name="connsiteX67" fmla="*/ 878675 w 938714"/>
                <a:gd name="connsiteY67" fmla="*/ 94909 h 1509830"/>
                <a:gd name="connsiteX68" fmla="*/ 922241 w 938714"/>
                <a:gd name="connsiteY68" fmla="*/ 163834 h 1509830"/>
                <a:gd name="connsiteX69" fmla="*/ 926956 w 938714"/>
                <a:gd name="connsiteY69" fmla="*/ 185942 h 1509830"/>
                <a:gd name="connsiteX70" fmla="*/ 930369 w 938714"/>
                <a:gd name="connsiteY70" fmla="*/ 206750 h 1509830"/>
                <a:gd name="connsiteX71" fmla="*/ 935571 w 938714"/>
                <a:gd name="connsiteY71" fmla="*/ 253079 h 1509830"/>
                <a:gd name="connsiteX72" fmla="*/ 938173 w 938714"/>
                <a:gd name="connsiteY72" fmla="*/ 298921 h 1509830"/>
                <a:gd name="connsiteX73" fmla="*/ 937198 w 938714"/>
                <a:gd name="connsiteY73" fmla="*/ 385891 h 1509830"/>
                <a:gd name="connsiteX74" fmla="*/ 930532 w 938714"/>
                <a:gd name="connsiteY74" fmla="*/ 472373 h 1509830"/>
                <a:gd name="connsiteX75" fmla="*/ 917040 w 938714"/>
                <a:gd name="connsiteY75" fmla="*/ 562919 h 1509830"/>
                <a:gd name="connsiteX76" fmla="*/ 875099 w 938714"/>
                <a:gd name="connsiteY76" fmla="*/ 733119 h 1509830"/>
                <a:gd name="connsiteX77" fmla="*/ 848114 w 938714"/>
                <a:gd name="connsiteY77" fmla="*/ 815374 h 1509830"/>
                <a:gd name="connsiteX78" fmla="*/ 819991 w 938714"/>
                <a:gd name="connsiteY78" fmla="*/ 893078 h 1509830"/>
                <a:gd name="connsiteX79" fmla="*/ 747489 w 938714"/>
                <a:gd name="connsiteY79" fmla="*/ 1047185 h 1509830"/>
                <a:gd name="connsiteX80" fmla="*/ 704737 w 938714"/>
                <a:gd name="connsiteY80" fmla="*/ 1108145 h 1509830"/>
                <a:gd name="connsiteX81" fmla="*/ 683603 w 938714"/>
                <a:gd name="connsiteY81" fmla="*/ 1135943 h 1509830"/>
                <a:gd name="connsiteX82" fmla="*/ 653856 w 938714"/>
                <a:gd name="connsiteY82" fmla="*/ 1173332 h 1509830"/>
                <a:gd name="connsiteX83" fmla="*/ 650116 w 938714"/>
                <a:gd name="connsiteY83" fmla="*/ 1176746 h 1509830"/>
                <a:gd name="connsiteX84" fmla="*/ 650767 w 938714"/>
                <a:gd name="connsiteY84" fmla="*/ 1331828 h 1509830"/>
                <a:gd name="connsiteX85" fmla="*/ 648654 w 938714"/>
                <a:gd name="connsiteY85" fmla="*/ 1402216 h 1509830"/>
                <a:gd name="connsiteX86" fmla="*/ 646866 w 938714"/>
                <a:gd name="connsiteY86" fmla="*/ 1443181 h 1509830"/>
                <a:gd name="connsiteX87" fmla="*/ 646052 w 938714"/>
                <a:gd name="connsiteY87" fmla="*/ 1460738 h 1509830"/>
                <a:gd name="connsiteX88" fmla="*/ 645239 w 938714"/>
                <a:gd name="connsiteY88" fmla="*/ 1483821 h 1509830"/>
                <a:gd name="connsiteX89" fmla="*/ 639713 w 938714"/>
                <a:gd name="connsiteY89" fmla="*/ 1494876 h 1509830"/>
                <a:gd name="connsiteX90" fmla="*/ 615166 w 938714"/>
                <a:gd name="connsiteY90" fmla="*/ 1509181 h 1509830"/>
                <a:gd name="connsiteX91" fmla="*/ 614841 w 938714"/>
                <a:gd name="connsiteY91" fmla="*/ 1509181 h 15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38714" h="1509830">
                  <a:moveTo>
                    <a:pt x="615653" y="1509831"/>
                  </a:moveTo>
                  <a:cubicBezTo>
                    <a:pt x="608176" y="1509831"/>
                    <a:pt x="600861" y="1506905"/>
                    <a:pt x="595496" y="1501703"/>
                  </a:cubicBezTo>
                  <a:cubicBezTo>
                    <a:pt x="589644" y="1496176"/>
                    <a:pt x="586881" y="1488861"/>
                    <a:pt x="586393" y="1480895"/>
                  </a:cubicBezTo>
                  <a:cubicBezTo>
                    <a:pt x="585255" y="1462851"/>
                    <a:pt x="585743" y="1444645"/>
                    <a:pt x="586393" y="1426600"/>
                  </a:cubicBezTo>
                  <a:cubicBezTo>
                    <a:pt x="585743" y="1414571"/>
                    <a:pt x="585092" y="1402541"/>
                    <a:pt x="584279" y="1390512"/>
                  </a:cubicBezTo>
                  <a:cubicBezTo>
                    <a:pt x="582654" y="1360926"/>
                    <a:pt x="580865" y="1331502"/>
                    <a:pt x="578590" y="1302079"/>
                  </a:cubicBezTo>
                  <a:cubicBezTo>
                    <a:pt x="577452" y="1288424"/>
                    <a:pt x="575989" y="1274932"/>
                    <a:pt x="574526" y="1261277"/>
                  </a:cubicBezTo>
                  <a:cubicBezTo>
                    <a:pt x="565260" y="1257375"/>
                    <a:pt x="556644" y="1252173"/>
                    <a:pt x="547866" y="1247296"/>
                  </a:cubicBezTo>
                  <a:cubicBezTo>
                    <a:pt x="536161" y="1240631"/>
                    <a:pt x="524620" y="1233479"/>
                    <a:pt x="513403" y="1226001"/>
                  </a:cubicBezTo>
                  <a:cubicBezTo>
                    <a:pt x="492108" y="1211859"/>
                    <a:pt x="472114" y="1195927"/>
                    <a:pt x="452769" y="1179347"/>
                  </a:cubicBezTo>
                  <a:cubicBezTo>
                    <a:pt x="409690" y="1142608"/>
                    <a:pt x="371163" y="1100992"/>
                    <a:pt x="333287" y="1059052"/>
                  </a:cubicBezTo>
                  <a:cubicBezTo>
                    <a:pt x="294597" y="1016299"/>
                    <a:pt x="258184" y="971757"/>
                    <a:pt x="225185" y="924453"/>
                  </a:cubicBezTo>
                  <a:cubicBezTo>
                    <a:pt x="208115" y="900069"/>
                    <a:pt x="191372" y="875359"/>
                    <a:pt x="175116" y="850325"/>
                  </a:cubicBezTo>
                  <a:cubicBezTo>
                    <a:pt x="159347" y="825941"/>
                    <a:pt x="144392" y="801069"/>
                    <a:pt x="129761" y="776035"/>
                  </a:cubicBezTo>
                  <a:cubicBezTo>
                    <a:pt x="100176" y="725641"/>
                    <a:pt x="73028" y="673785"/>
                    <a:pt x="49458" y="620140"/>
                  </a:cubicBezTo>
                  <a:cubicBezTo>
                    <a:pt x="37753" y="593480"/>
                    <a:pt x="27837" y="565520"/>
                    <a:pt x="19709" y="537559"/>
                  </a:cubicBezTo>
                  <a:cubicBezTo>
                    <a:pt x="11418" y="508786"/>
                    <a:pt x="4754" y="479525"/>
                    <a:pt x="1827" y="449777"/>
                  </a:cubicBezTo>
                  <a:cubicBezTo>
                    <a:pt x="1177" y="441974"/>
                    <a:pt x="690" y="434334"/>
                    <a:pt x="201" y="426531"/>
                  </a:cubicBezTo>
                  <a:cubicBezTo>
                    <a:pt x="-448" y="414664"/>
                    <a:pt x="364" y="401822"/>
                    <a:pt x="4265" y="390768"/>
                  </a:cubicBezTo>
                  <a:cubicBezTo>
                    <a:pt x="7029" y="383127"/>
                    <a:pt x="10606" y="376137"/>
                    <a:pt x="16946" y="370773"/>
                  </a:cubicBezTo>
                  <a:cubicBezTo>
                    <a:pt x="21822" y="366546"/>
                    <a:pt x="28000" y="362807"/>
                    <a:pt x="34339" y="361344"/>
                  </a:cubicBezTo>
                  <a:cubicBezTo>
                    <a:pt x="41167" y="359719"/>
                    <a:pt x="47506" y="358906"/>
                    <a:pt x="54497" y="359881"/>
                  </a:cubicBezTo>
                  <a:cubicBezTo>
                    <a:pt x="60023" y="360694"/>
                    <a:pt x="65225" y="362482"/>
                    <a:pt x="70265" y="364596"/>
                  </a:cubicBezTo>
                  <a:cubicBezTo>
                    <a:pt x="82131" y="369635"/>
                    <a:pt x="93511" y="375813"/>
                    <a:pt x="104890" y="381827"/>
                  </a:cubicBezTo>
                  <a:cubicBezTo>
                    <a:pt x="115131" y="387191"/>
                    <a:pt x="125210" y="392718"/>
                    <a:pt x="135451" y="398245"/>
                  </a:cubicBezTo>
                  <a:cubicBezTo>
                    <a:pt x="182593" y="423930"/>
                    <a:pt x="227948" y="453191"/>
                    <a:pt x="270376" y="486028"/>
                  </a:cubicBezTo>
                  <a:cubicBezTo>
                    <a:pt x="293459" y="503909"/>
                    <a:pt x="315243" y="523092"/>
                    <a:pt x="335888" y="543574"/>
                  </a:cubicBezTo>
                  <a:cubicBezTo>
                    <a:pt x="355883" y="563406"/>
                    <a:pt x="374578" y="585027"/>
                    <a:pt x="391971" y="607298"/>
                  </a:cubicBezTo>
                  <a:cubicBezTo>
                    <a:pt x="409527" y="629731"/>
                    <a:pt x="426596" y="652489"/>
                    <a:pt x="443340" y="675411"/>
                  </a:cubicBezTo>
                  <a:cubicBezTo>
                    <a:pt x="460734" y="699307"/>
                    <a:pt x="477966" y="723365"/>
                    <a:pt x="492921" y="748725"/>
                  </a:cubicBezTo>
                  <a:cubicBezTo>
                    <a:pt x="522181" y="798631"/>
                    <a:pt x="543965" y="852764"/>
                    <a:pt x="562009" y="907546"/>
                  </a:cubicBezTo>
                  <a:cubicBezTo>
                    <a:pt x="567211" y="923639"/>
                    <a:pt x="572413" y="939733"/>
                    <a:pt x="577127" y="955989"/>
                  </a:cubicBezTo>
                  <a:cubicBezTo>
                    <a:pt x="567374" y="850163"/>
                    <a:pt x="552905" y="744823"/>
                    <a:pt x="534211" y="640135"/>
                  </a:cubicBezTo>
                  <a:cubicBezTo>
                    <a:pt x="528847" y="609573"/>
                    <a:pt x="522670" y="579013"/>
                    <a:pt x="516167" y="548613"/>
                  </a:cubicBezTo>
                  <a:cubicBezTo>
                    <a:pt x="508039" y="512200"/>
                    <a:pt x="498935" y="476112"/>
                    <a:pt x="489019" y="440186"/>
                  </a:cubicBezTo>
                  <a:cubicBezTo>
                    <a:pt x="479265" y="404748"/>
                    <a:pt x="467236" y="369960"/>
                    <a:pt x="454881" y="335335"/>
                  </a:cubicBezTo>
                  <a:cubicBezTo>
                    <a:pt x="443990" y="305749"/>
                    <a:pt x="432286" y="276488"/>
                    <a:pt x="419443" y="247715"/>
                  </a:cubicBezTo>
                  <a:cubicBezTo>
                    <a:pt x="407090" y="219592"/>
                    <a:pt x="393271" y="191957"/>
                    <a:pt x="378966" y="164647"/>
                  </a:cubicBezTo>
                  <a:cubicBezTo>
                    <a:pt x="357184" y="124007"/>
                    <a:pt x="334262" y="83854"/>
                    <a:pt x="310366" y="44352"/>
                  </a:cubicBezTo>
                  <a:cubicBezTo>
                    <a:pt x="302238" y="30697"/>
                    <a:pt x="306302" y="12653"/>
                    <a:pt x="319957" y="4200"/>
                  </a:cubicBezTo>
                  <a:cubicBezTo>
                    <a:pt x="333449" y="-4091"/>
                    <a:pt x="351819" y="299"/>
                    <a:pt x="360110" y="13791"/>
                  </a:cubicBezTo>
                  <a:cubicBezTo>
                    <a:pt x="374578" y="37687"/>
                    <a:pt x="389370" y="61259"/>
                    <a:pt x="403350" y="85480"/>
                  </a:cubicBezTo>
                  <a:cubicBezTo>
                    <a:pt x="418305" y="111490"/>
                    <a:pt x="432611" y="137824"/>
                    <a:pt x="446592" y="164322"/>
                  </a:cubicBezTo>
                  <a:cubicBezTo>
                    <a:pt x="472601" y="214228"/>
                    <a:pt x="495197" y="265922"/>
                    <a:pt x="514053" y="318917"/>
                  </a:cubicBezTo>
                  <a:cubicBezTo>
                    <a:pt x="533561" y="373699"/>
                    <a:pt x="550792" y="429132"/>
                    <a:pt x="564448" y="485703"/>
                  </a:cubicBezTo>
                  <a:cubicBezTo>
                    <a:pt x="578427" y="543900"/>
                    <a:pt x="590131" y="602421"/>
                    <a:pt x="600373" y="661430"/>
                  </a:cubicBezTo>
                  <a:cubicBezTo>
                    <a:pt x="604437" y="685001"/>
                    <a:pt x="608176" y="708410"/>
                    <a:pt x="611752" y="731981"/>
                  </a:cubicBezTo>
                  <a:cubicBezTo>
                    <a:pt x="616466" y="685814"/>
                    <a:pt x="622156" y="639810"/>
                    <a:pt x="630610" y="594131"/>
                  </a:cubicBezTo>
                  <a:lnTo>
                    <a:pt x="630934" y="592017"/>
                  </a:lnTo>
                  <a:cubicBezTo>
                    <a:pt x="630934" y="592017"/>
                    <a:pt x="630934" y="591692"/>
                    <a:pt x="630934" y="591529"/>
                  </a:cubicBezTo>
                  <a:cubicBezTo>
                    <a:pt x="630934" y="591205"/>
                    <a:pt x="630934" y="590717"/>
                    <a:pt x="631097" y="590229"/>
                  </a:cubicBezTo>
                  <a:lnTo>
                    <a:pt x="631097" y="590229"/>
                  </a:lnTo>
                  <a:cubicBezTo>
                    <a:pt x="631422" y="587953"/>
                    <a:pt x="631909" y="585677"/>
                    <a:pt x="632398" y="583401"/>
                  </a:cubicBezTo>
                  <a:cubicBezTo>
                    <a:pt x="632885" y="580963"/>
                    <a:pt x="633210" y="578525"/>
                    <a:pt x="633697" y="576249"/>
                  </a:cubicBezTo>
                  <a:cubicBezTo>
                    <a:pt x="633697" y="575761"/>
                    <a:pt x="633697" y="575273"/>
                    <a:pt x="633860" y="574786"/>
                  </a:cubicBezTo>
                  <a:cubicBezTo>
                    <a:pt x="635973" y="563569"/>
                    <a:pt x="638412" y="552515"/>
                    <a:pt x="640688" y="541299"/>
                  </a:cubicBezTo>
                  <a:cubicBezTo>
                    <a:pt x="644914" y="521141"/>
                    <a:pt x="650116" y="501146"/>
                    <a:pt x="655318" y="481151"/>
                  </a:cubicBezTo>
                  <a:cubicBezTo>
                    <a:pt x="660195" y="461644"/>
                    <a:pt x="665885" y="442300"/>
                    <a:pt x="671899" y="423117"/>
                  </a:cubicBezTo>
                  <a:cubicBezTo>
                    <a:pt x="671899" y="423280"/>
                    <a:pt x="671899" y="423605"/>
                    <a:pt x="671737" y="423767"/>
                  </a:cubicBezTo>
                  <a:cubicBezTo>
                    <a:pt x="686368" y="378251"/>
                    <a:pt x="701810" y="332896"/>
                    <a:pt x="721480" y="289168"/>
                  </a:cubicBezTo>
                  <a:cubicBezTo>
                    <a:pt x="731721" y="266572"/>
                    <a:pt x="742288" y="244139"/>
                    <a:pt x="754155" y="222193"/>
                  </a:cubicBezTo>
                  <a:cubicBezTo>
                    <a:pt x="765046" y="202036"/>
                    <a:pt x="776914" y="182528"/>
                    <a:pt x="789106" y="163184"/>
                  </a:cubicBezTo>
                  <a:lnTo>
                    <a:pt x="789106" y="163184"/>
                  </a:lnTo>
                  <a:cubicBezTo>
                    <a:pt x="790568" y="160908"/>
                    <a:pt x="792032" y="158632"/>
                    <a:pt x="793494" y="156357"/>
                  </a:cubicBezTo>
                  <a:cubicBezTo>
                    <a:pt x="792844" y="157494"/>
                    <a:pt x="792193" y="158469"/>
                    <a:pt x="791381" y="159607"/>
                  </a:cubicBezTo>
                  <a:cubicBezTo>
                    <a:pt x="798533" y="148391"/>
                    <a:pt x="805849" y="137012"/>
                    <a:pt x="813814" y="126283"/>
                  </a:cubicBezTo>
                  <a:cubicBezTo>
                    <a:pt x="819179" y="118967"/>
                    <a:pt x="824705" y="111653"/>
                    <a:pt x="831371" y="105312"/>
                  </a:cubicBezTo>
                  <a:cubicBezTo>
                    <a:pt x="844213" y="93283"/>
                    <a:pt x="861932" y="88244"/>
                    <a:pt x="878675" y="94909"/>
                  </a:cubicBezTo>
                  <a:cubicBezTo>
                    <a:pt x="906148" y="105800"/>
                    <a:pt x="915251" y="137987"/>
                    <a:pt x="922241" y="163834"/>
                  </a:cubicBezTo>
                  <a:cubicBezTo>
                    <a:pt x="924193" y="170987"/>
                    <a:pt x="925493" y="178627"/>
                    <a:pt x="926956" y="185942"/>
                  </a:cubicBezTo>
                  <a:cubicBezTo>
                    <a:pt x="928419" y="192770"/>
                    <a:pt x="929557" y="199922"/>
                    <a:pt x="930369" y="206750"/>
                  </a:cubicBezTo>
                  <a:cubicBezTo>
                    <a:pt x="932483" y="222193"/>
                    <a:pt x="934596" y="237637"/>
                    <a:pt x="935571" y="253079"/>
                  </a:cubicBezTo>
                  <a:cubicBezTo>
                    <a:pt x="936709" y="268360"/>
                    <a:pt x="937522" y="283478"/>
                    <a:pt x="938173" y="298921"/>
                  </a:cubicBezTo>
                  <a:cubicBezTo>
                    <a:pt x="939311" y="327857"/>
                    <a:pt x="938497" y="356956"/>
                    <a:pt x="937198" y="385891"/>
                  </a:cubicBezTo>
                  <a:cubicBezTo>
                    <a:pt x="935897" y="414664"/>
                    <a:pt x="933946" y="443600"/>
                    <a:pt x="930532" y="472373"/>
                  </a:cubicBezTo>
                  <a:cubicBezTo>
                    <a:pt x="926956" y="502772"/>
                    <a:pt x="922404" y="532845"/>
                    <a:pt x="917040" y="562919"/>
                  </a:cubicBezTo>
                  <a:cubicBezTo>
                    <a:pt x="906636" y="620465"/>
                    <a:pt x="892005" y="677198"/>
                    <a:pt x="875099" y="733119"/>
                  </a:cubicBezTo>
                  <a:cubicBezTo>
                    <a:pt x="866809" y="760755"/>
                    <a:pt x="857543" y="788064"/>
                    <a:pt x="848114" y="815374"/>
                  </a:cubicBezTo>
                  <a:cubicBezTo>
                    <a:pt x="839173" y="841384"/>
                    <a:pt x="829907" y="867394"/>
                    <a:pt x="819991" y="893078"/>
                  </a:cubicBezTo>
                  <a:cubicBezTo>
                    <a:pt x="799671" y="946073"/>
                    <a:pt x="777075" y="998580"/>
                    <a:pt x="747489" y="1047185"/>
                  </a:cubicBezTo>
                  <a:cubicBezTo>
                    <a:pt x="734647" y="1068480"/>
                    <a:pt x="719692" y="1088313"/>
                    <a:pt x="704737" y="1108145"/>
                  </a:cubicBezTo>
                  <a:cubicBezTo>
                    <a:pt x="697746" y="1117411"/>
                    <a:pt x="690593" y="1126677"/>
                    <a:pt x="683603" y="1135943"/>
                  </a:cubicBezTo>
                  <a:cubicBezTo>
                    <a:pt x="674013" y="1148622"/>
                    <a:pt x="664584" y="1161465"/>
                    <a:pt x="653856" y="1173332"/>
                  </a:cubicBezTo>
                  <a:cubicBezTo>
                    <a:pt x="652718" y="1174632"/>
                    <a:pt x="651417" y="1175770"/>
                    <a:pt x="650116" y="1176746"/>
                  </a:cubicBezTo>
                  <a:cubicBezTo>
                    <a:pt x="651579" y="1228439"/>
                    <a:pt x="651905" y="1280133"/>
                    <a:pt x="650767" y="1331828"/>
                  </a:cubicBezTo>
                  <a:cubicBezTo>
                    <a:pt x="650279" y="1355237"/>
                    <a:pt x="649629" y="1378645"/>
                    <a:pt x="648654" y="1402216"/>
                  </a:cubicBezTo>
                  <a:cubicBezTo>
                    <a:pt x="648003" y="1415871"/>
                    <a:pt x="647515" y="1429526"/>
                    <a:pt x="646866" y="1443181"/>
                  </a:cubicBezTo>
                  <a:cubicBezTo>
                    <a:pt x="646540" y="1449034"/>
                    <a:pt x="646377" y="1454885"/>
                    <a:pt x="646052" y="1460738"/>
                  </a:cubicBezTo>
                  <a:cubicBezTo>
                    <a:pt x="646377" y="1468378"/>
                    <a:pt x="647190" y="1476506"/>
                    <a:pt x="645239" y="1483821"/>
                  </a:cubicBezTo>
                  <a:cubicBezTo>
                    <a:pt x="644264" y="1487885"/>
                    <a:pt x="642313" y="1491624"/>
                    <a:pt x="639713" y="1494876"/>
                  </a:cubicBezTo>
                  <a:cubicBezTo>
                    <a:pt x="634674" y="1503328"/>
                    <a:pt x="625732" y="1509018"/>
                    <a:pt x="615166" y="1509181"/>
                  </a:cubicBezTo>
                  <a:lnTo>
                    <a:pt x="614841" y="1509181"/>
                  </a:lnTo>
                  <a:close/>
                </a:path>
              </a:pathLst>
            </a:custGeom>
            <a:solidFill>
              <a:srgbClr val="6CA44D"/>
            </a:solidFill>
            <a:ln w="1625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44D4DF22-17D7-87B1-9023-4FBFFDFCB19B}"/>
                </a:ext>
              </a:extLst>
            </p:cNvPr>
            <p:cNvSpPr/>
            <p:nvPr/>
          </p:nvSpPr>
          <p:spPr>
            <a:xfrm>
              <a:off x="1197674" y="4340429"/>
              <a:ext cx="933120" cy="1388875"/>
            </a:xfrm>
            <a:custGeom>
              <a:avLst/>
              <a:gdLst>
                <a:gd name="connsiteX0" fmla="*/ 155150 w 933120"/>
                <a:gd name="connsiteY0" fmla="*/ 1387900 h 1388875"/>
                <a:gd name="connsiteX1" fmla="*/ 130603 w 933120"/>
                <a:gd name="connsiteY1" fmla="*/ 1346773 h 1388875"/>
                <a:gd name="connsiteX2" fmla="*/ 149298 w 933120"/>
                <a:gd name="connsiteY2" fmla="*/ 1282236 h 1388875"/>
                <a:gd name="connsiteX3" fmla="*/ 135480 w 933120"/>
                <a:gd name="connsiteY3" fmla="*/ 1263867 h 1388875"/>
                <a:gd name="connsiteX4" fmla="*/ 94678 w 933120"/>
                <a:gd name="connsiteY4" fmla="*/ 1111548 h 1388875"/>
                <a:gd name="connsiteX5" fmla="*/ 53387 w 933120"/>
                <a:gd name="connsiteY5" fmla="*/ 946387 h 1388875"/>
                <a:gd name="connsiteX6" fmla="*/ 15836 w 933120"/>
                <a:gd name="connsiteY6" fmla="*/ 768546 h 1388875"/>
                <a:gd name="connsiteX7" fmla="*/ 4782 w 933120"/>
                <a:gd name="connsiteY7" fmla="*/ 681902 h 1388875"/>
                <a:gd name="connsiteX8" fmla="*/ 230 w 933120"/>
                <a:gd name="connsiteY8" fmla="*/ 591193 h 1388875"/>
                <a:gd name="connsiteX9" fmla="*/ 2669 w 933120"/>
                <a:gd name="connsiteY9" fmla="*/ 501460 h 1388875"/>
                <a:gd name="connsiteX10" fmla="*/ 11772 w 933120"/>
                <a:gd name="connsiteY10" fmla="*/ 418230 h 1388875"/>
                <a:gd name="connsiteX11" fmla="*/ 33393 w 933120"/>
                <a:gd name="connsiteY11" fmla="*/ 327196 h 1388875"/>
                <a:gd name="connsiteX12" fmla="*/ 59240 w 933120"/>
                <a:gd name="connsiteY12" fmla="*/ 286393 h 1388875"/>
                <a:gd name="connsiteX13" fmla="*/ 110283 w 933120"/>
                <a:gd name="connsiteY13" fmla="*/ 282817 h 1388875"/>
                <a:gd name="connsiteX14" fmla="*/ 147997 w 933120"/>
                <a:gd name="connsiteY14" fmla="*/ 325570 h 1388875"/>
                <a:gd name="connsiteX15" fmla="*/ 186036 w 933120"/>
                <a:gd name="connsiteY15" fmla="*/ 396446 h 1388875"/>
                <a:gd name="connsiteX16" fmla="*/ 218874 w 933120"/>
                <a:gd name="connsiteY16" fmla="*/ 473500 h 1388875"/>
                <a:gd name="connsiteX17" fmla="*/ 272518 w 933120"/>
                <a:gd name="connsiteY17" fmla="*/ 640449 h 1388875"/>
                <a:gd name="connsiteX18" fmla="*/ 289912 w 933120"/>
                <a:gd name="connsiteY18" fmla="*/ 814388 h 1388875"/>
                <a:gd name="connsiteX19" fmla="*/ 285686 w 933120"/>
                <a:gd name="connsiteY19" fmla="*/ 901846 h 1388875"/>
                <a:gd name="connsiteX20" fmla="*/ 285035 w 933120"/>
                <a:gd name="connsiteY20" fmla="*/ 909486 h 1388875"/>
                <a:gd name="connsiteX21" fmla="*/ 298040 w 933120"/>
                <a:gd name="connsiteY21" fmla="*/ 880713 h 1388875"/>
                <a:gd name="connsiteX22" fmla="*/ 373306 w 933120"/>
                <a:gd name="connsiteY22" fmla="*/ 721566 h 1388875"/>
                <a:gd name="connsiteX23" fmla="*/ 451822 w 933120"/>
                <a:gd name="connsiteY23" fmla="*/ 565671 h 1388875"/>
                <a:gd name="connsiteX24" fmla="*/ 533265 w 933120"/>
                <a:gd name="connsiteY24" fmla="*/ 416929 h 1388875"/>
                <a:gd name="connsiteX25" fmla="*/ 624623 w 933120"/>
                <a:gd name="connsiteY25" fmla="*/ 265261 h 1388875"/>
                <a:gd name="connsiteX26" fmla="*/ 715007 w 933120"/>
                <a:gd name="connsiteY26" fmla="*/ 119769 h 1388875"/>
                <a:gd name="connsiteX27" fmla="*/ 755484 w 933120"/>
                <a:gd name="connsiteY27" fmla="*/ 53120 h 1388875"/>
                <a:gd name="connsiteX28" fmla="*/ 776617 w 933120"/>
                <a:gd name="connsiteY28" fmla="*/ 20933 h 1388875"/>
                <a:gd name="connsiteX29" fmla="*/ 802464 w 933120"/>
                <a:gd name="connsiteY29" fmla="*/ 1101 h 1388875"/>
                <a:gd name="connsiteX30" fmla="*/ 820020 w 933120"/>
                <a:gd name="connsiteY30" fmla="*/ 1101 h 1388875"/>
                <a:gd name="connsiteX31" fmla="*/ 842454 w 933120"/>
                <a:gd name="connsiteY31" fmla="*/ 29549 h 1388875"/>
                <a:gd name="connsiteX32" fmla="*/ 836764 w 933120"/>
                <a:gd name="connsiteY32" fmla="*/ 47430 h 1388875"/>
                <a:gd name="connsiteX33" fmla="*/ 827823 w 933120"/>
                <a:gd name="connsiteY33" fmla="*/ 55396 h 1388875"/>
                <a:gd name="connsiteX34" fmla="*/ 823759 w 933120"/>
                <a:gd name="connsiteY34" fmla="*/ 61410 h 1388875"/>
                <a:gd name="connsiteX35" fmla="*/ 780681 w 933120"/>
                <a:gd name="connsiteY35" fmla="*/ 135700 h 1388875"/>
                <a:gd name="connsiteX36" fmla="*/ 737277 w 933120"/>
                <a:gd name="connsiteY36" fmla="*/ 209177 h 1388875"/>
                <a:gd name="connsiteX37" fmla="*/ 647382 w 933120"/>
                <a:gd name="connsiteY37" fmla="*/ 357920 h 1388875"/>
                <a:gd name="connsiteX38" fmla="*/ 560737 w 933120"/>
                <a:gd name="connsiteY38" fmla="*/ 509751 h 1388875"/>
                <a:gd name="connsiteX39" fmla="*/ 481733 w 933120"/>
                <a:gd name="connsiteY39" fmla="*/ 661257 h 1388875"/>
                <a:gd name="connsiteX40" fmla="*/ 391025 w 933120"/>
                <a:gd name="connsiteY40" fmla="*/ 846575 h 1388875"/>
                <a:gd name="connsiteX41" fmla="*/ 339656 w 933120"/>
                <a:gd name="connsiteY41" fmla="*/ 959554 h 1388875"/>
                <a:gd name="connsiteX42" fmla="*/ 356887 w 933120"/>
                <a:gd name="connsiteY42" fmla="*/ 938096 h 1388875"/>
                <a:gd name="connsiteX43" fmla="*/ 389399 w 933120"/>
                <a:gd name="connsiteY43" fmla="*/ 898269 h 1388875"/>
                <a:gd name="connsiteX44" fmla="*/ 389236 w 933120"/>
                <a:gd name="connsiteY44" fmla="*/ 898269 h 1388875"/>
                <a:gd name="connsiteX45" fmla="*/ 507743 w 933120"/>
                <a:gd name="connsiteY45" fmla="*/ 764970 h 1388875"/>
                <a:gd name="connsiteX46" fmla="*/ 635027 w 933120"/>
                <a:gd name="connsiteY46" fmla="*/ 650853 h 1388875"/>
                <a:gd name="connsiteX47" fmla="*/ 751258 w 933120"/>
                <a:gd name="connsiteY47" fmla="*/ 579001 h 1388875"/>
                <a:gd name="connsiteX48" fmla="*/ 755159 w 933120"/>
                <a:gd name="connsiteY48" fmla="*/ 576888 h 1388875"/>
                <a:gd name="connsiteX49" fmla="*/ 759223 w 933120"/>
                <a:gd name="connsiteY49" fmla="*/ 574775 h 1388875"/>
                <a:gd name="connsiteX50" fmla="*/ 755322 w 933120"/>
                <a:gd name="connsiteY50" fmla="*/ 576888 h 1388875"/>
                <a:gd name="connsiteX51" fmla="*/ 799375 w 933120"/>
                <a:gd name="connsiteY51" fmla="*/ 555430 h 1388875"/>
                <a:gd name="connsiteX52" fmla="*/ 846518 w 933120"/>
                <a:gd name="connsiteY52" fmla="*/ 537711 h 1388875"/>
                <a:gd name="connsiteX53" fmla="*/ 883744 w 933120"/>
                <a:gd name="connsiteY53" fmla="*/ 534785 h 1388875"/>
                <a:gd name="connsiteX54" fmla="*/ 926985 w 933120"/>
                <a:gd name="connsiteY54" fmla="*/ 572336 h 1388875"/>
                <a:gd name="connsiteX55" fmla="*/ 932512 w 933120"/>
                <a:gd name="connsiteY55" fmla="*/ 593957 h 1388875"/>
                <a:gd name="connsiteX56" fmla="*/ 931374 w 933120"/>
                <a:gd name="connsiteY56" fmla="*/ 625331 h 1388875"/>
                <a:gd name="connsiteX57" fmla="*/ 921946 w 933120"/>
                <a:gd name="connsiteY57" fmla="*/ 663695 h 1388875"/>
                <a:gd name="connsiteX58" fmla="*/ 923246 w 933120"/>
                <a:gd name="connsiteY58" fmla="*/ 659631 h 1388875"/>
                <a:gd name="connsiteX59" fmla="*/ 882443 w 933120"/>
                <a:gd name="connsiteY59" fmla="*/ 761069 h 1388875"/>
                <a:gd name="connsiteX60" fmla="*/ 856922 w 933120"/>
                <a:gd name="connsiteY60" fmla="*/ 805447 h 1388875"/>
                <a:gd name="connsiteX61" fmla="*/ 841478 w 933120"/>
                <a:gd name="connsiteY61" fmla="*/ 829019 h 1388875"/>
                <a:gd name="connsiteX62" fmla="*/ 820996 w 933120"/>
                <a:gd name="connsiteY62" fmla="*/ 854866 h 1388875"/>
                <a:gd name="connsiteX63" fmla="*/ 820996 w 933120"/>
                <a:gd name="connsiteY63" fmla="*/ 854866 h 1388875"/>
                <a:gd name="connsiteX64" fmla="*/ 758410 w 933120"/>
                <a:gd name="connsiteY64" fmla="*/ 916638 h 1388875"/>
                <a:gd name="connsiteX65" fmla="*/ 689972 w 933120"/>
                <a:gd name="connsiteY65" fmla="*/ 971746 h 1388875"/>
                <a:gd name="connsiteX66" fmla="*/ 550496 w 933120"/>
                <a:gd name="connsiteY66" fmla="*/ 1073022 h 1388875"/>
                <a:gd name="connsiteX67" fmla="*/ 266341 w 933120"/>
                <a:gd name="connsiteY67" fmla="*/ 1237045 h 1388875"/>
                <a:gd name="connsiteX68" fmla="*/ 235130 w 933120"/>
                <a:gd name="connsiteY68" fmla="*/ 1253138 h 1388875"/>
                <a:gd name="connsiteX69" fmla="*/ 230903 w 933120"/>
                <a:gd name="connsiteY69" fmla="*/ 1254601 h 1388875"/>
                <a:gd name="connsiteX70" fmla="*/ 225539 w 933120"/>
                <a:gd name="connsiteY70" fmla="*/ 1272158 h 1388875"/>
                <a:gd name="connsiteX71" fmla="*/ 212696 w 933120"/>
                <a:gd name="connsiteY71" fmla="*/ 1314261 h 1388875"/>
                <a:gd name="connsiteX72" fmla="*/ 194652 w 933120"/>
                <a:gd name="connsiteY72" fmla="*/ 1367417 h 1388875"/>
                <a:gd name="connsiteX73" fmla="*/ 163115 w 933120"/>
                <a:gd name="connsiteY73" fmla="*/ 1388875 h 1388875"/>
                <a:gd name="connsiteX74" fmla="*/ 154987 w 933120"/>
                <a:gd name="connsiteY74" fmla="*/ 1387900 h 138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33120" h="1388875">
                  <a:moveTo>
                    <a:pt x="155150" y="1387900"/>
                  </a:moveTo>
                  <a:cubicBezTo>
                    <a:pt x="137106" y="1383349"/>
                    <a:pt x="126377" y="1364816"/>
                    <a:pt x="130603" y="1346773"/>
                  </a:cubicBezTo>
                  <a:cubicBezTo>
                    <a:pt x="135805" y="1324990"/>
                    <a:pt x="142633" y="1303694"/>
                    <a:pt x="149298" y="1282236"/>
                  </a:cubicBezTo>
                  <a:cubicBezTo>
                    <a:pt x="142795" y="1278009"/>
                    <a:pt x="137594" y="1271670"/>
                    <a:pt x="135480" y="1263867"/>
                  </a:cubicBezTo>
                  <a:cubicBezTo>
                    <a:pt x="121175" y="1213310"/>
                    <a:pt x="107845" y="1162430"/>
                    <a:pt x="94678" y="1111548"/>
                  </a:cubicBezTo>
                  <a:cubicBezTo>
                    <a:pt x="80535" y="1056603"/>
                    <a:pt x="66555" y="1001657"/>
                    <a:pt x="53387" y="946387"/>
                  </a:cubicBezTo>
                  <a:cubicBezTo>
                    <a:pt x="39570" y="887378"/>
                    <a:pt x="25915" y="828368"/>
                    <a:pt x="15836" y="768546"/>
                  </a:cubicBezTo>
                  <a:cubicBezTo>
                    <a:pt x="10959" y="739773"/>
                    <a:pt x="7708" y="710838"/>
                    <a:pt x="4782" y="681902"/>
                  </a:cubicBezTo>
                  <a:cubicBezTo>
                    <a:pt x="1693" y="651828"/>
                    <a:pt x="1043" y="621430"/>
                    <a:pt x="230" y="591193"/>
                  </a:cubicBezTo>
                  <a:cubicBezTo>
                    <a:pt x="-582" y="561282"/>
                    <a:pt x="881" y="531371"/>
                    <a:pt x="2669" y="501460"/>
                  </a:cubicBezTo>
                  <a:cubicBezTo>
                    <a:pt x="4457" y="473662"/>
                    <a:pt x="7383" y="445865"/>
                    <a:pt x="11772" y="418230"/>
                  </a:cubicBezTo>
                  <a:cubicBezTo>
                    <a:pt x="16649" y="387343"/>
                    <a:pt x="23476" y="356944"/>
                    <a:pt x="33393" y="327196"/>
                  </a:cubicBezTo>
                  <a:cubicBezTo>
                    <a:pt x="38432" y="311915"/>
                    <a:pt x="46397" y="296472"/>
                    <a:pt x="59240" y="286393"/>
                  </a:cubicBezTo>
                  <a:cubicBezTo>
                    <a:pt x="73382" y="275339"/>
                    <a:pt x="94840" y="274201"/>
                    <a:pt x="110283" y="282817"/>
                  </a:cubicBezTo>
                  <a:cubicBezTo>
                    <a:pt x="127027" y="292083"/>
                    <a:pt x="137756" y="310127"/>
                    <a:pt x="147997" y="325570"/>
                  </a:cubicBezTo>
                  <a:cubicBezTo>
                    <a:pt x="162790" y="348004"/>
                    <a:pt x="174982" y="372062"/>
                    <a:pt x="186036" y="396446"/>
                  </a:cubicBezTo>
                  <a:cubicBezTo>
                    <a:pt x="197741" y="421806"/>
                    <a:pt x="208632" y="447490"/>
                    <a:pt x="218874" y="473500"/>
                  </a:cubicBezTo>
                  <a:cubicBezTo>
                    <a:pt x="240331" y="527958"/>
                    <a:pt x="260489" y="583228"/>
                    <a:pt x="272518" y="640449"/>
                  </a:cubicBezTo>
                  <a:cubicBezTo>
                    <a:pt x="284548" y="697508"/>
                    <a:pt x="288612" y="756029"/>
                    <a:pt x="289912" y="814388"/>
                  </a:cubicBezTo>
                  <a:cubicBezTo>
                    <a:pt x="290563" y="843486"/>
                    <a:pt x="287962" y="872747"/>
                    <a:pt x="285686" y="901846"/>
                  </a:cubicBezTo>
                  <a:cubicBezTo>
                    <a:pt x="285523" y="904284"/>
                    <a:pt x="285361" y="906885"/>
                    <a:pt x="285035" y="909486"/>
                  </a:cubicBezTo>
                  <a:cubicBezTo>
                    <a:pt x="289262" y="899895"/>
                    <a:pt x="293651" y="890304"/>
                    <a:pt x="298040" y="880713"/>
                  </a:cubicBezTo>
                  <a:cubicBezTo>
                    <a:pt x="322262" y="827230"/>
                    <a:pt x="347459" y="774236"/>
                    <a:pt x="373306" y="721566"/>
                  </a:cubicBezTo>
                  <a:cubicBezTo>
                    <a:pt x="398827" y="669385"/>
                    <a:pt x="425000" y="617366"/>
                    <a:pt x="451822" y="565671"/>
                  </a:cubicBezTo>
                  <a:cubicBezTo>
                    <a:pt x="477994" y="515603"/>
                    <a:pt x="504817" y="465697"/>
                    <a:pt x="533265" y="416929"/>
                  </a:cubicBezTo>
                  <a:cubicBezTo>
                    <a:pt x="563013" y="365885"/>
                    <a:pt x="593574" y="315492"/>
                    <a:pt x="624623" y="265261"/>
                  </a:cubicBezTo>
                  <a:cubicBezTo>
                    <a:pt x="654697" y="216655"/>
                    <a:pt x="685421" y="168537"/>
                    <a:pt x="715007" y="119769"/>
                  </a:cubicBezTo>
                  <a:cubicBezTo>
                    <a:pt x="728499" y="97499"/>
                    <a:pt x="741829" y="75228"/>
                    <a:pt x="755484" y="53120"/>
                  </a:cubicBezTo>
                  <a:cubicBezTo>
                    <a:pt x="762149" y="42228"/>
                    <a:pt x="768977" y="31337"/>
                    <a:pt x="776617" y="20933"/>
                  </a:cubicBezTo>
                  <a:cubicBezTo>
                    <a:pt x="782957" y="12155"/>
                    <a:pt x="791898" y="4189"/>
                    <a:pt x="802464" y="1101"/>
                  </a:cubicBezTo>
                  <a:cubicBezTo>
                    <a:pt x="808479" y="-525"/>
                    <a:pt x="814006" y="-200"/>
                    <a:pt x="820020" y="1101"/>
                  </a:cubicBezTo>
                  <a:cubicBezTo>
                    <a:pt x="833025" y="3539"/>
                    <a:pt x="842291" y="16869"/>
                    <a:pt x="842454" y="29549"/>
                  </a:cubicBezTo>
                  <a:cubicBezTo>
                    <a:pt x="842454" y="35888"/>
                    <a:pt x="840503" y="42228"/>
                    <a:pt x="836764" y="47430"/>
                  </a:cubicBezTo>
                  <a:cubicBezTo>
                    <a:pt x="834326" y="50844"/>
                    <a:pt x="831237" y="53445"/>
                    <a:pt x="827823" y="55396"/>
                  </a:cubicBezTo>
                  <a:cubicBezTo>
                    <a:pt x="826360" y="57346"/>
                    <a:pt x="825060" y="59297"/>
                    <a:pt x="823759" y="61410"/>
                  </a:cubicBezTo>
                  <a:cubicBezTo>
                    <a:pt x="808804" y="85794"/>
                    <a:pt x="794986" y="110829"/>
                    <a:pt x="780681" y="135700"/>
                  </a:cubicBezTo>
                  <a:cubicBezTo>
                    <a:pt x="766376" y="160409"/>
                    <a:pt x="751908" y="184793"/>
                    <a:pt x="737277" y="209177"/>
                  </a:cubicBezTo>
                  <a:cubicBezTo>
                    <a:pt x="707366" y="258758"/>
                    <a:pt x="677130" y="308176"/>
                    <a:pt x="647382" y="357920"/>
                  </a:cubicBezTo>
                  <a:cubicBezTo>
                    <a:pt x="617471" y="407988"/>
                    <a:pt x="588535" y="458544"/>
                    <a:pt x="560737" y="509751"/>
                  </a:cubicBezTo>
                  <a:cubicBezTo>
                    <a:pt x="533590" y="559819"/>
                    <a:pt x="507255" y="610375"/>
                    <a:pt x="481733" y="661257"/>
                  </a:cubicBezTo>
                  <a:cubicBezTo>
                    <a:pt x="450847" y="722704"/>
                    <a:pt x="420448" y="784477"/>
                    <a:pt x="391025" y="846575"/>
                  </a:cubicBezTo>
                  <a:cubicBezTo>
                    <a:pt x="373631" y="884126"/>
                    <a:pt x="356399" y="921678"/>
                    <a:pt x="339656" y="959554"/>
                  </a:cubicBezTo>
                  <a:cubicBezTo>
                    <a:pt x="345345" y="952402"/>
                    <a:pt x="351035" y="945249"/>
                    <a:pt x="356887" y="938096"/>
                  </a:cubicBezTo>
                  <a:cubicBezTo>
                    <a:pt x="367616" y="924766"/>
                    <a:pt x="378345" y="911437"/>
                    <a:pt x="389399" y="898269"/>
                  </a:cubicBezTo>
                  <a:lnTo>
                    <a:pt x="389236" y="898269"/>
                  </a:lnTo>
                  <a:cubicBezTo>
                    <a:pt x="427438" y="852752"/>
                    <a:pt x="466452" y="807886"/>
                    <a:pt x="507743" y="764970"/>
                  </a:cubicBezTo>
                  <a:cubicBezTo>
                    <a:pt x="547407" y="723842"/>
                    <a:pt x="588372" y="684015"/>
                    <a:pt x="635027" y="650853"/>
                  </a:cubicBezTo>
                  <a:cubicBezTo>
                    <a:pt x="672091" y="624518"/>
                    <a:pt x="710943" y="600134"/>
                    <a:pt x="751258" y="579001"/>
                  </a:cubicBezTo>
                  <a:cubicBezTo>
                    <a:pt x="752558" y="578351"/>
                    <a:pt x="753859" y="577701"/>
                    <a:pt x="755159" y="576888"/>
                  </a:cubicBezTo>
                  <a:lnTo>
                    <a:pt x="759223" y="574775"/>
                  </a:lnTo>
                  <a:cubicBezTo>
                    <a:pt x="757923" y="575425"/>
                    <a:pt x="756622" y="576075"/>
                    <a:pt x="755322" y="576888"/>
                  </a:cubicBezTo>
                  <a:cubicBezTo>
                    <a:pt x="769789" y="569248"/>
                    <a:pt x="784420" y="561933"/>
                    <a:pt x="799375" y="555430"/>
                  </a:cubicBezTo>
                  <a:cubicBezTo>
                    <a:pt x="814656" y="548765"/>
                    <a:pt x="830262" y="541938"/>
                    <a:pt x="846518" y="537711"/>
                  </a:cubicBezTo>
                  <a:cubicBezTo>
                    <a:pt x="858710" y="534460"/>
                    <a:pt x="871064" y="532672"/>
                    <a:pt x="883744" y="534785"/>
                  </a:cubicBezTo>
                  <a:cubicBezTo>
                    <a:pt x="904389" y="538199"/>
                    <a:pt x="919832" y="553154"/>
                    <a:pt x="926985" y="572336"/>
                  </a:cubicBezTo>
                  <a:cubicBezTo>
                    <a:pt x="929586" y="579326"/>
                    <a:pt x="931537" y="586642"/>
                    <a:pt x="932512" y="593957"/>
                  </a:cubicBezTo>
                  <a:cubicBezTo>
                    <a:pt x="933812" y="604361"/>
                    <a:pt x="932837" y="615090"/>
                    <a:pt x="931374" y="625331"/>
                  </a:cubicBezTo>
                  <a:cubicBezTo>
                    <a:pt x="929586" y="638336"/>
                    <a:pt x="926010" y="651341"/>
                    <a:pt x="921946" y="663695"/>
                  </a:cubicBezTo>
                  <a:cubicBezTo>
                    <a:pt x="922433" y="662395"/>
                    <a:pt x="922758" y="660932"/>
                    <a:pt x="923246" y="659631"/>
                  </a:cubicBezTo>
                  <a:cubicBezTo>
                    <a:pt x="912029" y="694419"/>
                    <a:pt x="899512" y="728557"/>
                    <a:pt x="882443" y="761069"/>
                  </a:cubicBezTo>
                  <a:cubicBezTo>
                    <a:pt x="874478" y="776187"/>
                    <a:pt x="865862" y="790817"/>
                    <a:pt x="856922" y="805447"/>
                  </a:cubicBezTo>
                  <a:cubicBezTo>
                    <a:pt x="852045" y="813413"/>
                    <a:pt x="846843" y="821216"/>
                    <a:pt x="841478" y="829019"/>
                  </a:cubicBezTo>
                  <a:cubicBezTo>
                    <a:pt x="835301" y="838122"/>
                    <a:pt x="827986" y="846575"/>
                    <a:pt x="820996" y="854866"/>
                  </a:cubicBezTo>
                  <a:lnTo>
                    <a:pt x="820996" y="854866"/>
                  </a:lnTo>
                  <a:cubicBezTo>
                    <a:pt x="802139" y="877299"/>
                    <a:pt x="780518" y="897456"/>
                    <a:pt x="758410" y="916638"/>
                  </a:cubicBezTo>
                  <a:cubicBezTo>
                    <a:pt x="736302" y="935821"/>
                    <a:pt x="713219" y="953865"/>
                    <a:pt x="689972" y="971746"/>
                  </a:cubicBezTo>
                  <a:cubicBezTo>
                    <a:pt x="644456" y="1006534"/>
                    <a:pt x="597963" y="1040509"/>
                    <a:pt x="550496" y="1073022"/>
                  </a:cubicBezTo>
                  <a:cubicBezTo>
                    <a:pt x="459950" y="1134794"/>
                    <a:pt x="362089" y="1184375"/>
                    <a:pt x="266341" y="1237045"/>
                  </a:cubicBezTo>
                  <a:cubicBezTo>
                    <a:pt x="256100" y="1242734"/>
                    <a:pt x="245859" y="1248423"/>
                    <a:pt x="235130" y="1253138"/>
                  </a:cubicBezTo>
                  <a:cubicBezTo>
                    <a:pt x="233829" y="1253788"/>
                    <a:pt x="232366" y="1254276"/>
                    <a:pt x="230903" y="1254601"/>
                  </a:cubicBezTo>
                  <a:cubicBezTo>
                    <a:pt x="229115" y="1260453"/>
                    <a:pt x="227327" y="1266305"/>
                    <a:pt x="225539" y="1272158"/>
                  </a:cubicBezTo>
                  <a:cubicBezTo>
                    <a:pt x="221312" y="1286137"/>
                    <a:pt x="217085" y="1300280"/>
                    <a:pt x="212696" y="1314261"/>
                  </a:cubicBezTo>
                  <a:cubicBezTo>
                    <a:pt x="207169" y="1332142"/>
                    <a:pt x="201805" y="1350186"/>
                    <a:pt x="194652" y="1367417"/>
                  </a:cubicBezTo>
                  <a:cubicBezTo>
                    <a:pt x="189288" y="1380422"/>
                    <a:pt x="176608" y="1388875"/>
                    <a:pt x="163115" y="1388875"/>
                  </a:cubicBezTo>
                  <a:cubicBezTo>
                    <a:pt x="160352" y="1388875"/>
                    <a:pt x="157751" y="1388550"/>
                    <a:pt x="154987" y="1387900"/>
                  </a:cubicBezTo>
                  <a:close/>
                </a:path>
              </a:pathLst>
            </a:custGeom>
            <a:solidFill>
              <a:srgbClr val="80A447"/>
            </a:solidFill>
            <a:ln w="1625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CA12731F-EC3A-2DDF-C3DE-48D964DAC8E9}"/>
                </a:ext>
              </a:extLst>
            </p:cNvPr>
            <p:cNvSpPr/>
            <p:nvPr/>
          </p:nvSpPr>
          <p:spPr>
            <a:xfrm>
              <a:off x="2540325" y="5698911"/>
              <a:ext cx="908398" cy="1360948"/>
            </a:xfrm>
            <a:custGeom>
              <a:avLst/>
              <a:gdLst>
                <a:gd name="connsiteX0" fmla="*/ 0 w 908398"/>
                <a:gd name="connsiteY0" fmla="*/ 1360623 h 1360948"/>
                <a:gd name="connsiteX1" fmla="*/ 49256 w 908398"/>
                <a:gd name="connsiteY1" fmla="*/ 1234151 h 1360948"/>
                <a:gd name="connsiteX2" fmla="*/ 122245 w 908398"/>
                <a:gd name="connsiteY2" fmla="*/ 1078093 h 1360948"/>
                <a:gd name="connsiteX3" fmla="*/ 288056 w 908398"/>
                <a:gd name="connsiteY3" fmla="*/ 774594 h 1360948"/>
                <a:gd name="connsiteX4" fmla="*/ 472887 w 908398"/>
                <a:gd name="connsiteY4" fmla="*/ 478735 h 1360948"/>
                <a:gd name="connsiteX5" fmla="*/ 681289 w 908398"/>
                <a:gd name="connsiteY5" fmla="*/ 201895 h 1360948"/>
                <a:gd name="connsiteX6" fmla="*/ 772485 w 908398"/>
                <a:gd name="connsiteY6" fmla="*/ 97206 h 1360948"/>
                <a:gd name="connsiteX7" fmla="*/ 818327 w 908398"/>
                <a:gd name="connsiteY7" fmla="*/ 47138 h 1360948"/>
                <a:gd name="connsiteX8" fmla="*/ 840760 w 908398"/>
                <a:gd name="connsiteY8" fmla="*/ 22917 h 1360948"/>
                <a:gd name="connsiteX9" fmla="*/ 868396 w 908398"/>
                <a:gd name="connsiteY9" fmla="*/ 1133 h 1360948"/>
                <a:gd name="connsiteX10" fmla="*/ 895543 w 908398"/>
                <a:gd name="connsiteY10" fmla="*/ 5848 h 1360948"/>
                <a:gd name="connsiteX11" fmla="*/ 908385 w 908398"/>
                <a:gd name="connsiteY11" fmla="*/ 30719 h 1360948"/>
                <a:gd name="connsiteX12" fmla="*/ 903346 w 908398"/>
                <a:gd name="connsiteY12" fmla="*/ 49251 h 1360948"/>
                <a:gd name="connsiteX13" fmla="*/ 893917 w 908398"/>
                <a:gd name="connsiteY13" fmla="*/ 62419 h 1360948"/>
                <a:gd name="connsiteX14" fmla="*/ 870834 w 908398"/>
                <a:gd name="connsiteY14" fmla="*/ 89729 h 1360948"/>
                <a:gd name="connsiteX15" fmla="*/ 826617 w 908398"/>
                <a:gd name="connsiteY15" fmla="*/ 139797 h 1360948"/>
                <a:gd name="connsiteX16" fmla="*/ 742737 w 908398"/>
                <a:gd name="connsiteY16" fmla="*/ 237983 h 1360948"/>
                <a:gd name="connsiteX17" fmla="*/ 537423 w 908398"/>
                <a:gd name="connsiteY17" fmla="*/ 509296 h 1360948"/>
                <a:gd name="connsiteX18" fmla="*/ 468823 w 908398"/>
                <a:gd name="connsiteY18" fmla="*/ 612034 h 1360948"/>
                <a:gd name="connsiteX19" fmla="*/ 291795 w 908398"/>
                <a:gd name="connsiteY19" fmla="*/ 909681 h 1360948"/>
                <a:gd name="connsiteX20" fmla="*/ 215717 w 908398"/>
                <a:gd name="connsiteY20" fmla="*/ 1048833 h 1360948"/>
                <a:gd name="connsiteX21" fmla="*/ 145491 w 908398"/>
                <a:gd name="connsiteY21" fmla="*/ 1191885 h 1360948"/>
                <a:gd name="connsiteX22" fmla="*/ 146304 w 908398"/>
                <a:gd name="connsiteY22" fmla="*/ 1189935 h 1360948"/>
                <a:gd name="connsiteX23" fmla="*/ 144516 w 908398"/>
                <a:gd name="connsiteY23" fmla="*/ 1193674 h 1360948"/>
                <a:gd name="connsiteX24" fmla="*/ 144516 w 908398"/>
                <a:gd name="connsiteY24" fmla="*/ 1193999 h 1360948"/>
                <a:gd name="connsiteX25" fmla="*/ 144516 w 908398"/>
                <a:gd name="connsiteY25" fmla="*/ 1193999 h 1360948"/>
                <a:gd name="connsiteX26" fmla="*/ 95910 w 908398"/>
                <a:gd name="connsiteY26" fmla="*/ 1301776 h 1360948"/>
                <a:gd name="connsiteX27" fmla="*/ 73802 w 908398"/>
                <a:gd name="connsiteY27" fmla="*/ 1358672 h 1360948"/>
                <a:gd name="connsiteX28" fmla="*/ 72989 w 908398"/>
                <a:gd name="connsiteY28" fmla="*/ 1360948 h 1360948"/>
                <a:gd name="connsiteX29" fmla="*/ 0 w 908398"/>
                <a:gd name="connsiteY29" fmla="*/ 1360948 h 136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8398" h="1360948">
                  <a:moveTo>
                    <a:pt x="0" y="1360623"/>
                  </a:moveTo>
                  <a:cubicBezTo>
                    <a:pt x="14305" y="1317707"/>
                    <a:pt x="31049" y="1275766"/>
                    <a:pt x="49256" y="1234151"/>
                  </a:cubicBezTo>
                  <a:cubicBezTo>
                    <a:pt x="72339" y="1181644"/>
                    <a:pt x="97048" y="1129625"/>
                    <a:pt x="122245" y="1078093"/>
                  </a:cubicBezTo>
                  <a:cubicBezTo>
                    <a:pt x="172801" y="974543"/>
                    <a:pt x="230347" y="874243"/>
                    <a:pt x="288056" y="774594"/>
                  </a:cubicBezTo>
                  <a:cubicBezTo>
                    <a:pt x="346253" y="673969"/>
                    <a:pt x="406725" y="574320"/>
                    <a:pt x="472887" y="478735"/>
                  </a:cubicBezTo>
                  <a:cubicBezTo>
                    <a:pt x="538724" y="383800"/>
                    <a:pt x="607161" y="290490"/>
                    <a:pt x="681289" y="201895"/>
                  </a:cubicBezTo>
                  <a:cubicBezTo>
                    <a:pt x="711037" y="166457"/>
                    <a:pt x="741436" y="131507"/>
                    <a:pt x="772485" y="97206"/>
                  </a:cubicBezTo>
                  <a:cubicBezTo>
                    <a:pt x="787603" y="80463"/>
                    <a:pt x="802884" y="63719"/>
                    <a:pt x="818327" y="47138"/>
                  </a:cubicBezTo>
                  <a:cubicBezTo>
                    <a:pt x="825805" y="39010"/>
                    <a:pt x="833283" y="31045"/>
                    <a:pt x="840760" y="22917"/>
                  </a:cubicBezTo>
                  <a:cubicBezTo>
                    <a:pt x="848726" y="14301"/>
                    <a:pt x="856691" y="4222"/>
                    <a:pt x="868396" y="1133"/>
                  </a:cubicBezTo>
                  <a:cubicBezTo>
                    <a:pt x="877661" y="-1305"/>
                    <a:pt x="887577" y="158"/>
                    <a:pt x="895543" y="5848"/>
                  </a:cubicBezTo>
                  <a:cubicBezTo>
                    <a:pt x="903021" y="11375"/>
                    <a:pt x="908710" y="21128"/>
                    <a:pt x="908385" y="30719"/>
                  </a:cubicBezTo>
                  <a:cubicBezTo>
                    <a:pt x="908060" y="37384"/>
                    <a:pt x="906760" y="43399"/>
                    <a:pt x="903346" y="49251"/>
                  </a:cubicBezTo>
                  <a:cubicBezTo>
                    <a:pt x="900582" y="53965"/>
                    <a:pt x="897331" y="58192"/>
                    <a:pt x="893917" y="62419"/>
                  </a:cubicBezTo>
                  <a:cubicBezTo>
                    <a:pt x="886440" y="71685"/>
                    <a:pt x="878637" y="80625"/>
                    <a:pt x="870834" y="89729"/>
                  </a:cubicBezTo>
                  <a:cubicBezTo>
                    <a:pt x="856204" y="106635"/>
                    <a:pt x="841248" y="123053"/>
                    <a:pt x="826617" y="139797"/>
                  </a:cubicBezTo>
                  <a:cubicBezTo>
                    <a:pt x="798332" y="172147"/>
                    <a:pt x="770372" y="204984"/>
                    <a:pt x="742737" y="237983"/>
                  </a:cubicBezTo>
                  <a:cubicBezTo>
                    <a:pt x="670235" y="325278"/>
                    <a:pt x="602122" y="415987"/>
                    <a:pt x="537423" y="509296"/>
                  </a:cubicBezTo>
                  <a:cubicBezTo>
                    <a:pt x="514015" y="543109"/>
                    <a:pt x="491094" y="577409"/>
                    <a:pt x="468823" y="612034"/>
                  </a:cubicBezTo>
                  <a:cubicBezTo>
                    <a:pt x="407050" y="709570"/>
                    <a:pt x="348854" y="809219"/>
                    <a:pt x="291795" y="909681"/>
                  </a:cubicBezTo>
                  <a:cubicBezTo>
                    <a:pt x="265785" y="955686"/>
                    <a:pt x="240264" y="1002015"/>
                    <a:pt x="215717" y="1048833"/>
                  </a:cubicBezTo>
                  <a:cubicBezTo>
                    <a:pt x="191008" y="1095975"/>
                    <a:pt x="168087" y="1143930"/>
                    <a:pt x="145491" y="1191885"/>
                  </a:cubicBezTo>
                  <a:cubicBezTo>
                    <a:pt x="145816" y="1191235"/>
                    <a:pt x="146141" y="1190585"/>
                    <a:pt x="146304" y="1189935"/>
                  </a:cubicBezTo>
                  <a:lnTo>
                    <a:pt x="144516" y="1193674"/>
                  </a:lnTo>
                  <a:lnTo>
                    <a:pt x="144516" y="1193999"/>
                  </a:lnTo>
                  <a:lnTo>
                    <a:pt x="144516" y="1193999"/>
                  </a:lnTo>
                  <a:cubicBezTo>
                    <a:pt x="127935" y="1229599"/>
                    <a:pt x="111191" y="1265363"/>
                    <a:pt x="95910" y="1301776"/>
                  </a:cubicBezTo>
                  <a:cubicBezTo>
                    <a:pt x="88107" y="1320470"/>
                    <a:pt x="80792" y="1339653"/>
                    <a:pt x="73802" y="1358672"/>
                  </a:cubicBezTo>
                  <a:lnTo>
                    <a:pt x="72989" y="1360948"/>
                  </a:lnTo>
                  <a:lnTo>
                    <a:pt x="0" y="1360948"/>
                  </a:lnTo>
                  <a:close/>
                </a:path>
              </a:pathLst>
            </a:custGeom>
            <a:solidFill>
              <a:srgbClr val="80A447"/>
            </a:solidFill>
            <a:ln w="16256"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9FB5B581-DB32-5D36-A6CE-EC211F892C55}"/>
                </a:ext>
              </a:extLst>
            </p:cNvPr>
            <p:cNvSpPr/>
            <p:nvPr/>
          </p:nvSpPr>
          <p:spPr>
            <a:xfrm>
              <a:off x="2912749" y="5688301"/>
              <a:ext cx="154863" cy="633372"/>
            </a:xfrm>
            <a:custGeom>
              <a:avLst/>
              <a:gdLst>
                <a:gd name="connsiteX0" fmla="*/ 24547 w 154863"/>
                <a:gd name="connsiteY0" fmla="*/ 627195 h 633372"/>
                <a:gd name="connsiteX1" fmla="*/ 8453 w 154863"/>
                <a:gd name="connsiteY1" fmla="*/ 595984 h 633372"/>
                <a:gd name="connsiteX2" fmla="*/ 5040 w 154863"/>
                <a:gd name="connsiteY2" fmla="*/ 574201 h 633372"/>
                <a:gd name="connsiteX3" fmla="*/ 0 w 154863"/>
                <a:gd name="connsiteY3" fmla="*/ 487556 h 633372"/>
                <a:gd name="connsiteX4" fmla="*/ 2926 w 154863"/>
                <a:gd name="connsiteY4" fmla="*/ 398799 h 633372"/>
                <a:gd name="connsiteX5" fmla="*/ 9916 w 154863"/>
                <a:gd name="connsiteY5" fmla="*/ 314918 h 633372"/>
                <a:gd name="connsiteX6" fmla="*/ 44379 w 154863"/>
                <a:gd name="connsiteY6" fmla="*/ 151545 h 633372"/>
                <a:gd name="connsiteX7" fmla="*/ 69251 w 154863"/>
                <a:gd name="connsiteY7" fmla="*/ 76442 h 633372"/>
                <a:gd name="connsiteX8" fmla="*/ 81930 w 154863"/>
                <a:gd name="connsiteY8" fmla="*/ 43117 h 633372"/>
                <a:gd name="connsiteX9" fmla="*/ 92172 w 154863"/>
                <a:gd name="connsiteY9" fmla="*/ 19546 h 633372"/>
                <a:gd name="connsiteX10" fmla="*/ 93797 w 154863"/>
                <a:gd name="connsiteY10" fmla="*/ 16620 h 633372"/>
                <a:gd name="connsiteX11" fmla="*/ 134112 w 154863"/>
                <a:gd name="connsiteY11" fmla="*/ 2152 h 633372"/>
                <a:gd name="connsiteX12" fmla="*/ 153619 w 154863"/>
                <a:gd name="connsiteY12" fmla="*/ 40191 h 633372"/>
                <a:gd name="connsiteX13" fmla="*/ 146629 w 154863"/>
                <a:gd name="connsiteY13" fmla="*/ 61324 h 633372"/>
                <a:gd name="connsiteX14" fmla="*/ 134762 w 154863"/>
                <a:gd name="connsiteY14" fmla="*/ 93023 h 633372"/>
                <a:gd name="connsiteX15" fmla="*/ 112329 w 154863"/>
                <a:gd name="connsiteY15" fmla="*/ 158372 h 633372"/>
                <a:gd name="connsiteX16" fmla="*/ 83068 w 154863"/>
                <a:gd name="connsiteY16" fmla="*/ 274928 h 633372"/>
                <a:gd name="connsiteX17" fmla="*/ 67950 w 154863"/>
                <a:gd name="connsiteY17" fmla="*/ 422857 h 633372"/>
                <a:gd name="connsiteX18" fmla="*/ 68600 w 154863"/>
                <a:gd name="connsiteY18" fmla="*/ 546078 h 633372"/>
                <a:gd name="connsiteX19" fmla="*/ 72502 w 154863"/>
                <a:gd name="connsiteY19" fmla="*/ 581679 h 633372"/>
                <a:gd name="connsiteX20" fmla="*/ 74128 w 154863"/>
                <a:gd name="connsiteY20" fmla="*/ 584930 h 633372"/>
                <a:gd name="connsiteX21" fmla="*/ 74128 w 154863"/>
                <a:gd name="connsiteY21" fmla="*/ 584930 h 633372"/>
                <a:gd name="connsiteX22" fmla="*/ 76728 w 154863"/>
                <a:gd name="connsiteY22" fmla="*/ 601999 h 633372"/>
                <a:gd name="connsiteX23" fmla="*/ 67788 w 154863"/>
                <a:gd name="connsiteY23" fmla="*/ 623294 h 633372"/>
                <a:gd name="connsiteX24" fmla="*/ 44054 w 154863"/>
                <a:gd name="connsiteY24" fmla="*/ 633373 h 633372"/>
                <a:gd name="connsiteX25" fmla="*/ 24872 w 154863"/>
                <a:gd name="connsiteY25" fmla="*/ 627195 h 63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4863" h="633372">
                  <a:moveTo>
                    <a:pt x="24547" y="627195"/>
                  </a:moveTo>
                  <a:cubicBezTo>
                    <a:pt x="14305" y="619718"/>
                    <a:pt x="10729" y="607851"/>
                    <a:pt x="8453" y="595984"/>
                  </a:cubicBezTo>
                  <a:cubicBezTo>
                    <a:pt x="6990" y="588669"/>
                    <a:pt x="5852" y="581516"/>
                    <a:pt x="5040" y="574201"/>
                  </a:cubicBezTo>
                  <a:cubicBezTo>
                    <a:pt x="1463" y="545591"/>
                    <a:pt x="163" y="516492"/>
                    <a:pt x="0" y="487556"/>
                  </a:cubicBezTo>
                  <a:cubicBezTo>
                    <a:pt x="0" y="457808"/>
                    <a:pt x="1138" y="428384"/>
                    <a:pt x="2926" y="398799"/>
                  </a:cubicBezTo>
                  <a:cubicBezTo>
                    <a:pt x="4552" y="370839"/>
                    <a:pt x="6503" y="342715"/>
                    <a:pt x="9916" y="314918"/>
                  </a:cubicBezTo>
                  <a:cubicBezTo>
                    <a:pt x="16906" y="259647"/>
                    <a:pt x="28936" y="205027"/>
                    <a:pt x="44379" y="151545"/>
                  </a:cubicBezTo>
                  <a:cubicBezTo>
                    <a:pt x="51857" y="126185"/>
                    <a:pt x="60147" y="101151"/>
                    <a:pt x="69251" y="76442"/>
                  </a:cubicBezTo>
                  <a:cubicBezTo>
                    <a:pt x="73315" y="65225"/>
                    <a:pt x="77541" y="54171"/>
                    <a:pt x="81930" y="43117"/>
                  </a:cubicBezTo>
                  <a:cubicBezTo>
                    <a:pt x="85019" y="35152"/>
                    <a:pt x="87945" y="27024"/>
                    <a:pt x="92172" y="19546"/>
                  </a:cubicBezTo>
                  <a:cubicBezTo>
                    <a:pt x="92659" y="18571"/>
                    <a:pt x="93147" y="17595"/>
                    <a:pt x="93797" y="16620"/>
                  </a:cubicBezTo>
                  <a:cubicBezTo>
                    <a:pt x="100950" y="2315"/>
                    <a:pt x="119644" y="-3537"/>
                    <a:pt x="134112" y="2152"/>
                  </a:cubicBezTo>
                  <a:cubicBezTo>
                    <a:pt x="148417" y="7842"/>
                    <a:pt x="158496" y="24911"/>
                    <a:pt x="153619" y="40191"/>
                  </a:cubicBezTo>
                  <a:cubicBezTo>
                    <a:pt x="151344" y="47344"/>
                    <a:pt x="149230" y="54334"/>
                    <a:pt x="146629" y="61324"/>
                  </a:cubicBezTo>
                  <a:cubicBezTo>
                    <a:pt x="142565" y="71890"/>
                    <a:pt x="138664" y="82457"/>
                    <a:pt x="134762" y="93023"/>
                  </a:cubicBezTo>
                  <a:cubicBezTo>
                    <a:pt x="126960" y="114644"/>
                    <a:pt x="119482" y="136427"/>
                    <a:pt x="112329" y="158372"/>
                  </a:cubicBezTo>
                  <a:cubicBezTo>
                    <a:pt x="100300" y="196574"/>
                    <a:pt x="91034" y="235588"/>
                    <a:pt x="83068" y="274928"/>
                  </a:cubicBezTo>
                  <a:cubicBezTo>
                    <a:pt x="74290" y="323858"/>
                    <a:pt x="71039" y="373439"/>
                    <a:pt x="67950" y="422857"/>
                  </a:cubicBezTo>
                  <a:cubicBezTo>
                    <a:pt x="66000" y="463985"/>
                    <a:pt x="66000" y="504951"/>
                    <a:pt x="68600" y="546078"/>
                  </a:cubicBezTo>
                  <a:cubicBezTo>
                    <a:pt x="69576" y="557945"/>
                    <a:pt x="70714" y="569975"/>
                    <a:pt x="72502" y="581679"/>
                  </a:cubicBezTo>
                  <a:cubicBezTo>
                    <a:pt x="73152" y="582654"/>
                    <a:pt x="73640" y="583792"/>
                    <a:pt x="74128" y="584930"/>
                  </a:cubicBezTo>
                  <a:lnTo>
                    <a:pt x="74128" y="584930"/>
                  </a:lnTo>
                  <a:cubicBezTo>
                    <a:pt x="76891" y="590295"/>
                    <a:pt x="77054" y="596146"/>
                    <a:pt x="76728" y="601999"/>
                  </a:cubicBezTo>
                  <a:cubicBezTo>
                    <a:pt x="76078" y="609964"/>
                    <a:pt x="73477" y="617279"/>
                    <a:pt x="67788" y="623294"/>
                  </a:cubicBezTo>
                  <a:cubicBezTo>
                    <a:pt x="61448" y="629959"/>
                    <a:pt x="52832" y="633373"/>
                    <a:pt x="44054" y="633373"/>
                  </a:cubicBezTo>
                  <a:cubicBezTo>
                    <a:pt x="37389" y="633373"/>
                    <a:pt x="30561" y="631422"/>
                    <a:pt x="24872" y="627195"/>
                  </a:cubicBezTo>
                  <a:close/>
                </a:path>
              </a:pathLst>
            </a:custGeom>
            <a:solidFill>
              <a:srgbClr val="80A447"/>
            </a:solidFill>
            <a:ln w="1625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16C003FB-19EE-6AF1-2CE1-D1FDF23A7EB3}"/>
                </a:ext>
              </a:extLst>
            </p:cNvPr>
            <p:cNvSpPr/>
            <p:nvPr/>
          </p:nvSpPr>
          <p:spPr>
            <a:xfrm>
              <a:off x="2750515" y="6323425"/>
              <a:ext cx="724163" cy="736433"/>
            </a:xfrm>
            <a:custGeom>
              <a:avLst/>
              <a:gdLst>
                <a:gd name="connsiteX0" fmla="*/ 0 w 724163"/>
                <a:gd name="connsiteY0" fmla="*/ 736108 h 736433"/>
                <a:gd name="connsiteX1" fmla="*/ 15443 w 724163"/>
                <a:gd name="connsiteY1" fmla="*/ 700345 h 736433"/>
                <a:gd name="connsiteX2" fmla="*/ 14631 w 724163"/>
                <a:gd name="connsiteY2" fmla="*/ 702133 h 736433"/>
                <a:gd name="connsiteX3" fmla="*/ 193121 w 724163"/>
                <a:gd name="connsiteY3" fmla="*/ 398471 h 736433"/>
                <a:gd name="connsiteX4" fmla="*/ 421356 w 724163"/>
                <a:gd name="connsiteY4" fmla="*/ 128946 h 736433"/>
                <a:gd name="connsiteX5" fmla="*/ 491907 w 724163"/>
                <a:gd name="connsiteY5" fmla="*/ 74651 h 736433"/>
                <a:gd name="connsiteX6" fmla="*/ 567335 w 724163"/>
                <a:gd name="connsiteY6" fmla="*/ 31248 h 736433"/>
                <a:gd name="connsiteX7" fmla="*/ 607324 w 724163"/>
                <a:gd name="connsiteY7" fmla="*/ 13204 h 736433"/>
                <a:gd name="connsiteX8" fmla="*/ 676087 w 724163"/>
                <a:gd name="connsiteY8" fmla="*/ 1825 h 736433"/>
                <a:gd name="connsiteX9" fmla="*/ 714289 w 724163"/>
                <a:gd name="connsiteY9" fmla="*/ 27834 h 736433"/>
                <a:gd name="connsiteX10" fmla="*/ 723230 w 724163"/>
                <a:gd name="connsiteY10" fmla="*/ 51893 h 736433"/>
                <a:gd name="connsiteX11" fmla="*/ 722742 w 724163"/>
                <a:gd name="connsiteY11" fmla="*/ 83755 h 736433"/>
                <a:gd name="connsiteX12" fmla="*/ 712663 w 724163"/>
                <a:gd name="connsiteY12" fmla="*/ 120331 h 736433"/>
                <a:gd name="connsiteX13" fmla="*/ 705673 w 724163"/>
                <a:gd name="connsiteY13" fmla="*/ 138050 h 736433"/>
                <a:gd name="connsiteX14" fmla="*/ 684053 w 724163"/>
                <a:gd name="connsiteY14" fmla="*/ 180315 h 736433"/>
                <a:gd name="connsiteX15" fmla="*/ 657880 w 724163"/>
                <a:gd name="connsiteY15" fmla="*/ 220793 h 736433"/>
                <a:gd name="connsiteX16" fmla="*/ 600659 w 724163"/>
                <a:gd name="connsiteY16" fmla="*/ 289393 h 736433"/>
                <a:gd name="connsiteX17" fmla="*/ 480853 w 724163"/>
                <a:gd name="connsiteY17" fmla="*/ 407574 h 736433"/>
                <a:gd name="connsiteX18" fmla="*/ 356657 w 724163"/>
                <a:gd name="connsiteY18" fmla="*/ 527869 h 736433"/>
                <a:gd name="connsiteX19" fmla="*/ 240589 w 724163"/>
                <a:gd name="connsiteY19" fmla="*/ 642148 h 736433"/>
                <a:gd name="connsiteX20" fmla="*/ 163861 w 724163"/>
                <a:gd name="connsiteY20" fmla="*/ 721153 h 736433"/>
                <a:gd name="connsiteX21" fmla="*/ 150043 w 724163"/>
                <a:gd name="connsiteY21" fmla="*/ 736433 h 736433"/>
                <a:gd name="connsiteX22" fmla="*/ 163 w 724163"/>
                <a:gd name="connsiteY22" fmla="*/ 736433 h 73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4163" h="736433">
                  <a:moveTo>
                    <a:pt x="0" y="736108"/>
                  </a:moveTo>
                  <a:cubicBezTo>
                    <a:pt x="4389" y="723916"/>
                    <a:pt x="9916" y="712049"/>
                    <a:pt x="15443" y="700345"/>
                  </a:cubicBezTo>
                  <a:lnTo>
                    <a:pt x="14631" y="702133"/>
                  </a:lnTo>
                  <a:cubicBezTo>
                    <a:pt x="64699" y="595819"/>
                    <a:pt x="126634" y="495194"/>
                    <a:pt x="193121" y="398471"/>
                  </a:cubicBezTo>
                  <a:cubicBezTo>
                    <a:pt x="259934" y="301260"/>
                    <a:pt x="330647" y="205512"/>
                    <a:pt x="421356" y="128946"/>
                  </a:cubicBezTo>
                  <a:cubicBezTo>
                    <a:pt x="444114" y="109764"/>
                    <a:pt x="467035" y="91070"/>
                    <a:pt x="491907" y="74651"/>
                  </a:cubicBezTo>
                  <a:cubicBezTo>
                    <a:pt x="516291" y="58721"/>
                    <a:pt x="541162" y="43928"/>
                    <a:pt x="567335" y="31248"/>
                  </a:cubicBezTo>
                  <a:cubicBezTo>
                    <a:pt x="580502" y="24908"/>
                    <a:pt x="593832" y="18893"/>
                    <a:pt x="607324" y="13204"/>
                  </a:cubicBezTo>
                  <a:cubicBezTo>
                    <a:pt x="628620" y="4263"/>
                    <a:pt x="653004" y="-3702"/>
                    <a:pt x="676087" y="1825"/>
                  </a:cubicBezTo>
                  <a:cubicBezTo>
                    <a:pt x="691043" y="5401"/>
                    <a:pt x="706323" y="13854"/>
                    <a:pt x="714289" y="27834"/>
                  </a:cubicBezTo>
                  <a:cubicBezTo>
                    <a:pt x="718515" y="35312"/>
                    <a:pt x="722092" y="43277"/>
                    <a:pt x="723230" y="51893"/>
                  </a:cubicBezTo>
                  <a:cubicBezTo>
                    <a:pt x="724693" y="62622"/>
                    <a:pt x="724367" y="73026"/>
                    <a:pt x="722742" y="83755"/>
                  </a:cubicBezTo>
                  <a:cubicBezTo>
                    <a:pt x="720629" y="96272"/>
                    <a:pt x="716565" y="108301"/>
                    <a:pt x="712663" y="120331"/>
                  </a:cubicBezTo>
                  <a:cubicBezTo>
                    <a:pt x="710712" y="126346"/>
                    <a:pt x="708437" y="132360"/>
                    <a:pt x="705673" y="138050"/>
                  </a:cubicBezTo>
                  <a:cubicBezTo>
                    <a:pt x="699008" y="152355"/>
                    <a:pt x="692181" y="166660"/>
                    <a:pt x="684053" y="180315"/>
                  </a:cubicBezTo>
                  <a:cubicBezTo>
                    <a:pt x="675925" y="194296"/>
                    <a:pt x="666984" y="207463"/>
                    <a:pt x="657880" y="220793"/>
                  </a:cubicBezTo>
                  <a:cubicBezTo>
                    <a:pt x="640812" y="245177"/>
                    <a:pt x="620817" y="267610"/>
                    <a:pt x="600659" y="289393"/>
                  </a:cubicBezTo>
                  <a:cubicBezTo>
                    <a:pt x="562458" y="330521"/>
                    <a:pt x="521818" y="369210"/>
                    <a:pt x="480853" y="407574"/>
                  </a:cubicBezTo>
                  <a:cubicBezTo>
                    <a:pt x="438750" y="446914"/>
                    <a:pt x="397622" y="487229"/>
                    <a:pt x="356657" y="527869"/>
                  </a:cubicBezTo>
                  <a:cubicBezTo>
                    <a:pt x="317967" y="566070"/>
                    <a:pt x="279278" y="603947"/>
                    <a:pt x="240589" y="642148"/>
                  </a:cubicBezTo>
                  <a:cubicBezTo>
                    <a:pt x="214417" y="667995"/>
                    <a:pt x="188732" y="694168"/>
                    <a:pt x="163861" y="721153"/>
                  </a:cubicBezTo>
                  <a:cubicBezTo>
                    <a:pt x="159146" y="726192"/>
                    <a:pt x="154595" y="731231"/>
                    <a:pt x="150043" y="736433"/>
                  </a:cubicBezTo>
                  <a:lnTo>
                    <a:pt x="163" y="736433"/>
                  </a:lnTo>
                  <a:close/>
                </a:path>
              </a:pathLst>
            </a:custGeom>
            <a:solidFill>
              <a:srgbClr val="80A447"/>
            </a:solidFill>
            <a:ln w="1625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237E6269-EDCA-115E-D2D8-A9C98E9BD46E}"/>
                </a:ext>
              </a:extLst>
            </p:cNvPr>
            <p:cNvSpPr/>
            <p:nvPr/>
          </p:nvSpPr>
          <p:spPr>
            <a:xfrm>
              <a:off x="2970577" y="5619969"/>
              <a:ext cx="146026" cy="166394"/>
            </a:xfrm>
            <a:custGeom>
              <a:avLst/>
              <a:gdLst>
                <a:gd name="connsiteX0" fmla="*/ 45073 w 146026"/>
                <a:gd name="connsiteY0" fmla="*/ 163956 h 166394"/>
                <a:gd name="connsiteX1" fmla="*/ 11911 w 146026"/>
                <a:gd name="connsiteY1" fmla="*/ 137947 h 166394"/>
                <a:gd name="connsiteX2" fmla="*/ 1345 w 146026"/>
                <a:gd name="connsiteY2" fmla="*/ 107060 h 166394"/>
                <a:gd name="connsiteX3" fmla="*/ 44 w 146026"/>
                <a:gd name="connsiteY3" fmla="*/ 93893 h 166394"/>
                <a:gd name="connsiteX4" fmla="*/ 9960 w 146026"/>
                <a:gd name="connsiteY4" fmla="*/ 46263 h 166394"/>
                <a:gd name="connsiteX5" fmla="*/ 22477 w 146026"/>
                <a:gd name="connsiteY5" fmla="*/ 26430 h 166394"/>
                <a:gd name="connsiteX6" fmla="*/ 31256 w 146026"/>
                <a:gd name="connsiteY6" fmla="*/ 17327 h 166394"/>
                <a:gd name="connsiteX7" fmla="*/ 45886 w 146026"/>
                <a:gd name="connsiteY7" fmla="*/ 7248 h 166394"/>
                <a:gd name="connsiteX8" fmla="*/ 69620 w 146026"/>
                <a:gd name="connsiteY8" fmla="*/ 258 h 166394"/>
                <a:gd name="connsiteX9" fmla="*/ 90590 w 146026"/>
                <a:gd name="connsiteY9" fmla="*/ 1396 h 166394"/>
                <a:gd name="connsiteX10" fmla="*/ 129279 w 146026"/>
                <a:gd name="connsiteY10" fmla="*/ 22041 h 166394"/>
                <a:gd name="connsiteX11" fmla="*/ 146023 w 146026"/>
                <a:gd name="connsiteY11" fmla="*/ 64144 h 166394"/>
                <a:gd name="connsiteX12" fmla="*/ 135131 w 146026"/>
                <a:gd name="connsiteY12" fmla="*/ 104784 h 166394"/>
                <a:gd name="connsiteX13" fmla="*/ 124728 w 146026"/>
                <a:gd name="connsiteY13" fmla="*/ 123966 h 166394"/>
                <a:gd name="connsiteX14" fmla="*/ 110260 w 146026"/>
                <a:gd name="connsiteY14" fmla="*/ 142823 h 166394"/>
                <a:gd name="connsiteX15" fmla="*/ 88639 w 146026"/>
                <a:gd name="connsiteY15" fmla="*/ 159079 h 166394"/>
                <a:gd name="connsiteX16" fmla="*/ 60029 w 146026"/>
                <a:gd name="connsiteY16" fmla="*/ 166395 h 166394"/>
                <a:gd name="connsiteX17" fmla="*/ 44911 w 146026"/>
                <a:gd name="connsiteY17" fmla="*/ 163956 h 16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026" h="166394">
                  <a:moveTo>
                    <a:pt x="45073" y="163956"/>
                  </a:moveTo>
                  <a:cubicBezTo>
                    <a:pt x="31580" y="159079"/>
                    <a:pt x="19876" y="149813"/>
                    <a:pt x="11911" y="137947"/>
                  </a:cubicBezTo>
                  <a:cubicBezTo>
                    <a:pt x="5734" y="128681"/>
                    <a:pt x="2482" y="117952"/>
                    <a:pt x="1345" y="107060"/>
                  </a:cubicBezTo>
                  <a:cubicBezTo>
                    <a:pt x="532" y="102671"/>
                    <a:pt x="207" y="98282"/>
                    <a:pt x="44" y="93893"/>
                  </a:cubicBezTo>
                  <a:cubicBezTo>
                    <a:pt x="-444" y="77962"/>
                    <a:pt x="3132" y="60731"/>
                    <a:pt x="9960" y="46263"/>
                  </a:cubicBezTo>
                  <a:cubicBezTo>
                    <a:pt x="13374" y="39110"/>
                    <a:pt x="17601" y="32770"/>
                    <a:pt x="22477" y="26430"/>
                  </a:cubicBezTo>
                  <a:cubicBezTo>
                    <a:pt x="25078" y="23179"/>
                    <a:pt x="28329" y="20253"/>
                    <a:pt x="31256" y="17327"/>
                  </a:cubicBezTo>
                  <a:cubicBezTo>
                    <a:pt x="35320" y="13426"/>
                    <a:pt x="40847" y="9524"/>
                    <a:pt x="45886" y="7248"/>
                  </a:cubicBezTo>
                  <a:cubicBezTo>
                    <a:pt x="53526" y="3835"/>
                    <a:pt x="61167" y="1071"/>
                    <a:pt x="69620" y="258"/>
                  </a:cubicBezTo>
                  <a:cubicBezTo>
                    <a:pt x="76772" y="-392"/>
                    <a:pt x="83600" y="258"/>
                    <a:pt x="90590" y="1396"/>
                  </a:cubicBezTo>
                  <a:cubicBezTo>
                    <a:pt x="105058" y="3835"/>
                    <a:pt x="119038" y="11800"/>
                    <a:pt x="129279" y="22041"/>
                  </a:cubicBezTo>
                  <a:cubicBezTo>
                    <a:pt x="140496" y="33258"/>
                    <a:pt x="146185" y="48376"/>
                    <a:pt x="146023" y="64144"/>
                  </a:cubicBezTo>
                  <a:cubicBezTo>
                    <a:pt x="145860" y="78612"/>
                    <a:pt x="141146" y="91942"/>
                    <a:pt x="135131" y="104784"/>
                  </a:cubicBezTo>
                  <a:cubicBezTo>
                    <a:pt x="132043" y="111287"/>
                    <a:pt x="128629" y="117952"/>
                    <a:pt x="124728" y="123966"/>
                  </a:cubicBezTo>
                  <a:cubicBezTo>
                    <a:pt x="120501" y="130631"/>
                    <a:pt x="115787" y="136971"/>
                    <a:pt x="110260" y="142823"/>
                  </a:cubicBezTo>
                  <a:cubicBezTo>
                    <a:pt x="103920" y="149488"/>
                    <a:pt x="96605" y="154528"/>
                    <a:pt x="88639" y="159079"/>
                  </a:cubicBezTo>
                  <a:cubicBezTo>
                    <a:pt x="80511" y="163631"/>
                    <a:pt x="70107" y="166395"/>
                    <a:pt x="60029" y="166395"/>
                  </a:cubicBezTo>
                  <a:cubicBezTo>
                    <a:pt x="54827" y="166395"/>
                    <a:pt x="49625" y="165582"/>
                    <a:pt x="44911" y="163956"/>
                  </a:cubicBezTo>
                  <a:close/>
                </a:path>
              </a:pathLst>
            </a:custGeom>
            <a:solidFill>
              <a:srgbClr val="80A447"/>
            </a:solidFill>
            <a:ln w="1625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3A6BA6C4-6C27-24F2-CC2F-9B28250DA4BF}"/>
                </a:ext>
              </a:extLst>
            </p:cNvPr>
            <p:cNvSpPr/>
            <p:nvPr/>
          </p:nvSpPr>
          <p:spPr>
            <a:xfrm>
              <a:off x="3352557" y="5630936"/>
              <a:ext cx="156791" cy="162905"/>
            </a:xfrm>
            <a:custGeom>
              <a:avLst/>
              <a:gdLst>
                <a:gd name="connsiteX0" fmla="*/ 26252 w 156791"/>
                <a:gd name="connsiteY0" fmla="*/ 150388 h 162905"/>
                <a:gd name="connsiteX1" fmla="*/ 1380 w 156791"/>
                <a:gd name="connsiteY1" fmla="*/ 109098 h 162905"/>
                <a:gd name="connsiteX2" fmla="*/ 9671 w 156791"/>
                <a:gd name="connsiteY2" fmla="*/ 56266 h 162905"/>
                <a:gd name="connsiteX3" fmla="*/ 27715 w 156791"/>
                <a:gd name="connsiteY3" fmla="*/ 30419 h 162905"/>
                <a:gd name="connsiteX4" fmla="*/ 87374 w 156791"/>
                <a:gd name="connsiteY4" fmla="*/ 20 h 162905"/>
                <a:gd name="connsiteX5" fmla="*/ 108019 w 156791"/>
                <a:gd name="connsiteY5" fmla="*/ 2621 h 162905"/>
                <a:gd name="connsiteX6" fmla="*/ 138093 w 156791"/>
                <a:gd name="connsiteY6" fmla="*/ 19203 h 162905"/>
                <a:gd name="connsiteX7" fmla="*/ 154024 w 156791"/>
                <a:gd name="connsiteY7" fmla="*/ 50739 h 162905"/>
                <a:gd name="connsiteX8" fmla="*/ 155487 w 156791"/>
                <a:gd name="connsiteY8" fmla="*/ 56428 h 162905"/>
                <a:gd name="connsiteX9" fmla="*/ 156137 w 156791"/>
                <a:gd name="connsiteY9" fmla="*/ 78862 h 162905"/>
                <a:gd name="connsiteX10" fmla="*/ 151098 w 156791"/>
                <a:gd name="connsiteY10" fmla="*/ 98694 h 162905"/>
                <a:gd name="connsiteX11" fmla="*/ 122325 w 156791"/>
                <a:gd name="connsiteY11" fmla="*/ 137546 h 162905"/>
                <a:gd name="connsiteX12" fmla="*/ 101517 w 156791"/>
                <a:gd name="connsiteY12" fmla="*/ 152177 h 162905"/>
                <a:gd name="connsiteX13" fmla="*/ 76970 w 156791"/>
                <a:gd name="connsiteY13" fmla="*/ 161280 h 162905"/>
                <a:gd name="connsiteX14" fmla="*/ 63803 w 156791"/>
                <a:gd name="connsiteY14" fmla="*/ 162906 h 162905"/>
                <a:gd name="connsiteX15" fmla="*/ 26414 w 156791"/>
                <a:gd name="connsiteY15" fmla="*/ 150551 h 16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6791" h="162905">
                  <a:moveTo>
                    <a:pt x="26252" y="150388"/>
                  </a:moveTo>
                  <a:cubicBezTo>
                    <a:pt x="12597" y="140310"/>
                    <a:pt x="4956" y="125516"/>
                    <a:pt x="1380" y="109098"/>
                  </a:cubicBezTo>
                  <a:cubicBezTo>
                    <a:pt x="-2521" y="91217"/>
                    <a:pt x="2355" y="72360"/>
                    <a:pt x="9671" y="56266"/>
                  </a:cubicBezTo>
                  <a:cubicBezTo>
                    <a:pt x="14060" y="46675"/>
                    <a:pt x="20237" y="37897"/>
                    <a:pt x="27715" y="30419"/>
                  </a:cubicBezTo>
                  <a:cubicBezTo>
                    <a:pt x="42508" y="12700"/>
                    <a:pt x="63640" y="671"/>
                    <a:pt x="87374" y="20"/>
                  </a:cubicBezTo>
                  <a:cubicBezTo>
                    <a:pt x="94364" y="-142"/>
                    <a:pt x="101354" y="671"/>
                    <a:pt x="108019" y="2621"/>
                  </a:cubicBezTo>
                  <a:cubicBezTo>
                    <a:pt x="119399" y="5060"/>
                    <a:pt x="130128" y="10749"/>
                    <a:pt x="138093" y="19203"/>
                  </a:cubicBezTo>
                  <a:cubicBezTo>
                    <a:pt x="146546" y="28306"/>
                    <a:pt x="151748" y="39197"/>
                    <a:pt x="154024" y="50739"/>
                  </a:cubicBezTo>
                  <a:cubicBezTo>
                    <a:pt x="154512" y="52527"/>
                    <a:pt x="154999" y="54478"/>
                    <a:pt x="155487" y="56428"/>
                  </a:cubicBezTo>
                  <a:cubicBezTo>
                    <a:pt x="157275" y="63581"/>
                    <a:pt x="156950" y="71709"/>
                    <a:pt x="156137" y="78862"/>
                  </a:cubicBezTo>
                  <a:cubicBezTo>
                    <a:pt x="155324" y="85690"/>
                    <a:pt x="153699" y="92355"/>
                    <a:pt x="151098" y="98694"/>
                  </a:cubicBezTo>
                  <a:cubicBezTo>
                    <a:pt x="145083" y="113975"/>
                    <a:pt x="134679" y="126817"/>
                    <a:pt x="122325" y="137546"/>
                  </a:cubicBezTo>
                  <a:cubicBezTo>
                    <a:pt x="115985" y="143073"/>
                    <a:pt x="108832" y="148275"/>
                    <a:pt x="101517" y="152177"/>
                  </a:cubicBezTo>
                  <a:cubicBezTo>
                    <a:pt x="93552" y="156403"/>
                    <a:pt x="85586" y="159167"/>
                    <a:pt x="76970" y="161280"/>
                  </a:cubicBezTo>
                  <a:cubicBezTo>
                    <a:pt x="72744" y="162418"/>
                    <a:pt x="68192" y="162906"/>
                    <a:pt x="63803" y="162906"/>
                  </a:cubicBezTo>
                  <a:cubicBezTo>
                    <a:pt x="50473" y="162906"/>
                    <a:pt x="36981" y="158354"/>
                    <a:pt x="26414" y="150551"/>
                  </a:cubicBezTo>
                  <a:close/>
                </a:path>
              </a:pathLst>
            </a:custGeom>
            <a:solidFill>
              <a:srgbClr val="80A447"/>
            </a:solidFill>
            <a:ln w="16256"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743AC07-B465-A628-6E91-53FEDAF1AA40}"/>
                </a:ext>
              </a:extLst>
            </p:cNvPr>
            <p:cNvSpPr/>
            <p:nvPr/>
          </p:nvSpPr>
          <p:spPr>
            <a:xfrm>
              <a:off x="9980395" y="4578542"/>
              <a:ext cx="1006280" cy="2480990"/>
            </a:xfrm>
            <a:custGeom>
              <a:avLst/>
              <a:gdLst>
                <a:gd name="connsiteX0" fmla="*/ 827244 w 1006280"/>
                <a:gd name="connsiteY0" fmla="*/ 2480991 h 2480990"/>
                <a:gd name="connsiteX1" fmla="*/ 827244 w 1006280"/>
                <a:gd name="connsiteY1" fmla="*/ 2480991 h 2480990"/>
                <a:gd name="connsiteX2" fmla="*/ 824805 w 1006280"/>
                <a:gd name="connsiteY2" fmla="*/ 2463272 h 2480990"/>
                <a:gd name="connsiteX3" fmla="*/ 824805 w 1006280"/>
                <a:gd name="connsiteY3" fmla="*/ 2462296 h 2480990"/>
                <a:gd name="connsiteX4" fmla="*/ 824480 w 1006280"/>
                <a:gd name="connsiteY4" fmla="*/ 2460833 h 2480990"/>
                <a:gd name="connsiteX5" fmla="*/ 824480 w 1006280"/>
                <a:gd name="connsiteY5" fmla="*/ 2459533 h 2480990"/>
                <a:gd name="connsiteX6" fmla="*/ 815376 w 1006280"/>
                <a:gd name="connsiteY6" fmla="*/ 2387844 h 2480990"/>
                <a:gd name="connsiteX7" fmla="*/ 808061 w 1006280"/>
                <a:gd name="connsiteY7" fmla="*/ 2329647 h 2480990"/>
                <a:gd name="connsiteX8" fmla="*/ 808061 w 1006280"/>
                <a:gd name="connsiteY8" fmla="*/ 2328347 h 2480990"/>
                <a:gd name="connsiteX9" fmla="*/ 807736 w 1006280"/>
                <a:gd name="connsiteY9" fmla="*/ 2327697 h 2480990"/>
                <a:gd name="connsiteX10" fmla="*/ 807736 w 1006280"/>
                <a:gd name="connsiteY10" fmla="*/ 2326071 h 2480990"/>
                <a:gd name="connsiteX11" fmla="*/ 806761 w 1006280"/>
                <a:gd name="connsiteY11" fmla="*/ 2319894 h 2480990"/>
                <a:gd name="connsiteX12" fmla="*/ 805949 w 1006280"/>
                <a:gd name="connsiteY12" fmla="*/ 2314042 h 2480990"/>
                <a:gd name="connsiteX13" fmla="*/ 805949 w 1006280"/>
                <a:gd name="connsiteY13" fmla="*/ 2314692 h 2480990"/>
                <a:gd name="connsiteX14" fmla="*/ 804972 w 1006280"/>
                <a:gd name="connsiteY14" fmla="*/ 2306239 h 2480990"/>
                <a:gd name="connsiteX15" fmla="*/ 782864 w 1006280"/>
                <a:gd name="connsiteY15" fmla="*/ 2145629 h 2480990"/>
                <a:gd name="connsiteX16" fmla="*/ 777012 w 1006280"/>
                <a:gd name="connsiteY16" fmla="*/ 2107590 h 2480990"/>
                <a:gd name="connsiteX17" fmla="*/ 768072 w 1006280"/>
                <a:gd name="connsiteY17" fmla="*/ 2079305 h 2480990"/>
                <a:gd name="connsiteX18" fmla="*/ 770348 w 1006280"/>
                <a:gd name="connsiteY18" fmla="*/ 2067113 h 2480990"/>
                <a:gd name="connsiteX19" fmla="*/ 753604 w 1006280"/>
                <a:gd name="connsiteY19" fmla="*/ 1971040 h 2480990"/>
                <a:gd name="connsiteX20" fmla="*/ 745476 w 1006280"/>
                <a:gd name="connsiteY20" fmla="*/ 1925523 h 2480990"/>
                <a:gd name="connsiteX21" fmla="*/ 713452 w 1006280"/>
                <a:gd name="connsiteY21" fmla="*/ 1750446 h 2480990"/>
                <a:gd name="connsiteX22" fmla="*/ 704836 w 1006280"/>
                <a:gd name="connsiteY22" fmla="*/ 1740205 h 2480990"/>
                <a:gd name="connsiteX23" fmla="*/ 690693 w 1006280"/>
                <a:gd name="connsiteY23" fmla="*/ 1705417 h 2480990"/>
                <a:gd name="connsiteX24" fmla="*/ 689718 w 1006280"/>
                <a:gd name="connsiteY24" fmla="*/ 1702816 h 2480990"/>
                <a:gd name="connsiteX25" fmla="*/ 605675 w 1006280"/>
                <a:gd name="connsiteY25" fmla="*/ 1614546 h 2480990"/>
                <a:gd name="connsiteX26" fmla="*/ 483916 w 1006280"/>
                <a:gd name="connsiteY26" fmla="*/ 1503680 h 2480990"/>
                <a:gd name="connsiteX27" fmla="*/ 429296 w 1006280"/>
                <a:gd name="connsiteY27" fmla="*/ 1457838 h 2480990"/>
                <a:gd name="connsiteX28" fmla="*/ 351268 w 1006280"/>
                <a:gd name="connsiteY28" fmla="*/ 1392001 h 2480990"/>
                <a:gd name="connsiteX29" fmla="*/ 350618 w 1006280"/>
                <a:gd name="connsiteY29" fmla="*/ 1391351 h 2480990"/>
                <a:gd name="connsiteX30" fmla="*/ 285757 w 1006280"/>
                <a:gd name="connsiteY30" fmla="*/ 1331529 h 2480990"/>
                <a:gd name="connsiteX31" fmla="*/ 226259 w 1006280"/>
                <a:gd name="connsiteY31" fmla="*/ 1265855 h 2480990"/>
                <a:gd name="connsiteX32" fmla="*/ 198624 w 1006280"/>
                <a:gd name="connsiteY32" fmla="*/ 1228466 h 2480990"/>
                <a:gd name="connsiteX33" fmla="*/ 179116 w 1006280"/>
                <a:gd name="connsiteY33" fmla="*/ 1197092 h 2480990"/>
                <a:gd name="connsiteX34" fmla="*/ 175703 w 1006280"/>
                <a:gd name="connsiteY34" fmla="*/ 1191240 h 2480990"/>
                <a:gd name="connsiteX35" fmla="*/ 156358 w 1006280"/>
                <a:gd name="connsiteY35" fmla="*/ 1154664 h 2480990"/>
                <a:gd name="connsiteX36" fmla="*/ 139453 w 1006280"/>
                <a:gd name="connsiteY36" fmla="*/ 1114511 h 2480990"/>
                <a:gd name="connsiteX37" fmla="*/ 138476 w 1006280"/>
                <a:gd name="connsiteY37" fmla="*/ 1111585 h 2480990"/>
                <a:gd name="connsiteX38" fmla="*/ 130348 w 1006280"/>
                <a:gd name="connsiteY38" fmla="*/ 1085576 h 2480990"/>
                <a:gd name="connsiteX39" fmla="*/ 125960 w 1006280"/>
                <a:gd name="connsiteY39" fmla="*/ 1025916 h 2480990"/>
                <a:gd name="connsiteX40" fmla="*/ 143517 w 1006280"/>
                <a:gd name="connsiteY40" fmla="*/ 981375 h 2480990"/>
                <a:gd name="connsiteX41" fmla="*/ 161723 w 1006280"/>
                <a:gd name="connsiteY41" fmla="*/ 965119 h 2480990"/>
                <a:gd name="connsiteX42" fmla="*/ 191308 w 1006280"/>
                <a:gd name="connsiteY42" fmla="*/ 952927 h 2480990"/>
                <a:gd name="connsiteX43" fmla="*/ 227884 w 1006280"/>
                <a:gd name="connsiteY43" fmla="*/ 950488 h 2480990"/>
                <a:gd name="connsiteX44" fmla="*/ 269825 w 1006280"/>
                <a:gd name="connsiteY44" fmla="*/ 955528 h 2480990"/>
                <a:gd name="connsiteX45" fmla="*/ 315830 w 1006280"/>
                <a:gd name="connsiteY45" fmla="*/ 969670 h 2480990"/>
                <a:gd name="connsiteX46" fmla="*/ 396134 w 1006280"/>
                <a:gd name="connsiteY46" fmla="*/ 1016488 h 2480990"/>
                <a:gd name="connsiteX47" fmla="*/ 429296 w 1006280"/>
                <a:gd name="connsiteY47" fmla="*/ 1043798 h 2480990"/>
                <a:gd name="connsiteX48" fmla="*/ 460996 w 1006280"/>
                <a:gd name="connsiteY48" fmla="*/ 1076635 h 2480990"/>
                <a:gd name="connsiteX49" fmla="*/ 486518 w 1006280"/>
                <a:gd name="connsiteY49" fmla="*/ 1109147 h 2480990"/>
                <a:gd name="connsiteX50" fmla="*/ 489281 w 1006280"/>
                <a:gd name="connsiteY50" fmla="*/ 1112723 h 2480990"/>
                <a:gd name="connsiteX51" fmla="*/ 509114 w 1006280"/>
                <a:gd name="connsiteY51" fmla="*/ 1142147 h 2480990"/>
                <a:gd name="connsiteX52" fmla="*/ 513828 w 1006280"/>
                <a:gd name="connsiteY52" fmla="*/ 1149462 h 2480990"/>
                <a:gd name="connsiteX53" fmla="*/ 559344 w 1006280"/>
                <a:gd name="connsiteY53" fmla="*/ 1224402 h 2480990"/>
                <a:gd name="connsiteX54" fmla="*/ 633634 w 1006280"/>
                <a:gd name="connsiteY54" fmla="*/ 1379159 h 2480990"/>
                <a:gd name="connsiteX55" fmla="*/ 629408 w 1006280"/>
                <a:gd name="connsiteY55" fmla="*/ 1361277 h 2480990"/>
                <a:gd name="connsiteX56" fmla="*/ 611526 w 1006280"/>
                <a:gd name="connsiteY56" fmla="*/ 1289426 h 2480990"/>
                <a:gd name="connsiteX57" fmla="*/ 599984 w 1006280"/>
                <a:gd name="connsiteY57" fmla="*/ 1245535 h 2480990"/>
                <a:gd name="connsiteX58" fmla="*/ 597221 w 1006280"/>
                <a:gd name="connsiteY58" fmla="*/ 1235293 h 2480990"/>
                <a:gd name="connsiteX59" fmla="*/ 550078 w 1006280"/>
                <a:gd name="connsiteY59" fmla="*/ 1071596 h 2480990"/>
                <a:gd name="connsiteX60" fmla="*/ 495621 w 1006280"/>
                <a:gd name="connsiteY60" fmla="*/ 905134 h 2480990"/>
                <a:gd name="connsiteX61" fmla="*/ 494158 w 1006280"/>
                <a:gd name="connsiteY61" fmla="*/ 900908 h 2480990"/>
                <a:gd name="connsiteX62" fmla="*/ 409952 w 1006280"/>
                <a:gd name="connsiteY62" fmla="*/ 666821 h 2480990"/>
                <a:gd name="connsiteX63" fmla="*/ 408814 w 1006280"/>
                <a:gd name="connsiteY63" fmla="*/ 664058 h 2480990"/>
                <a:gd name="connsiteX64" fmla="*/ 387681 w 1006280"/>
                <a:gd name="connsiteY64" fmla="*/ 615777 h 2480990"/>
                <a:gd name="connsiteX65" fmla="*/ 357932 w 1006280"/>
                <a:gd name="connsiteY65" fmla="*/ 555305 h 2480990"/>
                <a:gd name="connsiteX66" fmla="*/ 299736 w 1006280"/>
                <a:gd name="connsiteY66" fmla="*/ 448828 h 2480990"/>
                <a:gd name="connsiteX67" fmla="*/ 208052 w 1006280"/>
                <a:gd name="connsiteY67" fmla="*/ 309352 h 2480990"/>
                <a:gd name="connsiteX68" fmla="*/ 161072 w 1006280"/>
                <a:gd name="connsiteY68" fmla="*/ 241077 h 2480990"/>
                <a:gd name="connsiteX69" fmla="*/ 158472 w 1006280"/>
                <a:gd name="connsiteY69" fmla="*/ 237175 h 2480990"/>
                <a:gd name="connsiteX70" fmla="*/ 112792 w 1006280"/>
                <a:gd name="connsiteY70" fmla="*/ 171663 h 2480990"/>
                <a:gd name="connsiteX71" fmla="*/ 85157 w 1006280"/>
                <a:gd name="connsiteY71" fmla="*/ 135250 h 2480990"/>
                <a:gd name="connsiteX72" fmla="*/ 75404 w 1006280"/>
                <a:gd name="connsiteY72" fmla="*/ 123221 h 2480990"/>
                <a:gd name="connsiteX73" fmla="*/ 26473 w 1006280"/>
                <a:gd name="connsiteY73" fmla="*/ 68438 h 2480990"/>
                <a:gd name="connsiteX74" fmla="*/ 10704 w 1006280"/>
                <a:gd name="connsiteY74" fmla="*/ 54458 h 2480990"/>
                <a:gd name="connsiteX75" fmla="*/ 626 w 1006280"/>
                <a:gd name="connsiteY75" fmla="*/ 24872 h 2480990"/>
                <a:gd name="connsiteX76" fmla="*/ 25010 w 1006280"/>
                <a:gd name="connsiteY76" fmla="*/ 650 h 2480990"/>
                <a:gd name="connsiteX77" fmla="*/ 31187 w 1006280"/>
                <a:gd name="connsiteY77" fmla="*/ 0 h 2480990"/>
                <a:gd name="connsiteX78" fmla="*/ 72640 w 1006280"/>
                <a:gd name="connsiteY78" fmla="*/ 23571 h 2480990"/>
                <a:gd name="connsiteX79" fmla="*/ 75078 w 1006280"/>
                <a:gd name="connsiteY79" fmla="*/ 25847 h 2480990"/>
                <a:gd name="connsiteX80" fmla="*/ 104176 w 1006280"/>
                <a:gd name="connsiteY80" fmla="*/ 56408 h 2480990"/>
                <a:gd name="connsiteX81" fmla="*/ 159122 w 1006280"/>
                <a:gd name="connsiteY81" fmla="*/ 123708 h 2480990"/>
                <a:gd name="connsiteX82" fmla="*/ 234224 w 1006280"/>
                <a:gd name="connsiteY82" fmla="*/ 230673 h 2480990"/>
                <a:gd name="connsiteX83" fmla="*/ 257633 w 1006280"/>
                <a:gd name="connsiteY83" fmla="*/ 264973 h 2480990"/>
                <a:gd name="connsiteX84" fmla="*/ 270638 w 1006280"/>
                <a:gd name="connsiteY84" fmla="*/ 283992 h 2480990"/>
                <a:gd name="connsiteX85" fmla="*/ 349967 w 1006280"/>
                <a:gd name="connsiteY85" fmla="*/ 404612 h 2480990"/>
                <a:gd name="connsiteX86" fmla="*/ 391582 w 1006280"/>
                <a:gd name="connsiteY86" fmla="*/ 477764 h 2480990"/>
                <a:gd name="connsiteX87" fmla="*/ 391421 w 1006280"/>
                <a:gd name="connsiteY87" fmla="*/ 475488 h 2480990"/>
                <a:gd name="connsiteX88" fmla="*/ 390932 w 1006280"/>
                <a:gd name="connsiteY88" fmla="*/ 472074 h 2480990"/>
                <a:gd name="connsiteX89" fmla="*/ 383293 w 1006280"/>
                <a:gd name="connsiteY89" fmla="*/ 297160 h 2480990"/>
                <a:gd name="connsiteX90" fmla="*/ 392233 w 1006280"/>
                <a:gd name="connsiteY90" fmla="*/ 209540 h 2480990"/>
                <a:gd name="connsiteX91" fmla="*/ 403287 w 1006280"/>
                <a:gd name="connsiteY91" fmla="*/ 161585 h 2480990"/>
                <a:gd name="connsiteX92" fmla="*/ 430760 w 1006280"/>
                <a:gd name="connsiteY92" fmla="*/ 126959 h 2480990"/>
                <a:gd name="connsiteX93" fmla="*/ 451730 w 1006280"/>
                <a:gd name="connsiteY93" fmla="*/ 120294 h 2480990"/>
                <a:gd name="connsiteX94" fmla="*/ 454006 w 1006280"/>
                <a:gd name="connsiteY94" fmla="*/ 120294 h 2480990"/>
                <a:gd name="connsiteX95" fmla="*/ 477740 w 1006280"/>
                <a:gd name="connsiteY95" fmla="*/ 125334 h 2480990"/>
                <a:gd name="connsiteX96" fmla="*/ 497572 w 1006280"/>
                <a:gd name="connsiteY96" fmla="*/ 139964 h 2480990"/>
                <a:gd name="connsiteX97" fmla="*/ 512202 w 1006280"/>
                <a:gd name="connsiteY97" fmla="*/ 159634 h 2480990"/>
                <a:gd name="connsiteX98" fmla="*/ 533985 w 1006280"/>
                <a:gd name="connsiteY98" fmla="*/ 214417 h 2480990"/>
                <a:gd name="connsiteX99" fmla="*/ 543088 w 1006280"/>
                <a:gd name="connsiteY99" fmla="*/ 258796 h 2480990"/>
                <a:gd name="connsiteX100" fmla="*/ 547478 w 1006280"/>
                <a:gd name="connsiteY100" fmla="*/ 295046 h 2480990"/>
                <a:gd name="connsiteX101" fmla="*/ 548290 w 1006280"/>
                <a:gd name="connsiteY101" fmla="*/ 303012 h 2480990"/>
                <a:gd name="connsiteX102" fmla="*/ 550241 w 1006280"/>
                <a:gd name="connsiteY102" fmla="*/ 345603 h 2480990"/>
                <a:gd name="connsiteX103" fmla="*/ 546177 w 1006280"/>
                <a:gd name="connsiteY103" fmla="*/ 518079 h 2480990"/>
                <a:gd name="connsiteX104" fmla="*/ 542438 w 1006280"/>
                <a:gd name="connsiteY104" fmla="*/ 570911 h 2480990"/>
                <a:gd name="connsiteX105" fmla="*/ 539024 w 1006280"/>
                <a:gd name="connsiteY105" fmla="*/ 618866 h 2480990"/>
                <a:gd name="connsiteX106" fmla="*/ 535448 w 1006280"/>
                <a:gd name="connsiteY106" fmla="*/ 710712 h 2480990"/>
                <a:gd name="connsiteX107" fmla="*/ 535773 w 1006280"/>
                <a:gd name="connsiteY107" fmla="*/ 740136 h 2480990"/>
                <a:gd name="connsiteX108" fmla="*/ 536098 w 1006280"/>
                <a:gd name="connsiteY108" fmla="*/ 773948 h 2480990"/>
                <a:gd name="connsiteX109" fmla="*/ 527483 w 1006280"/>
                <a:gd name="connsiteY109" fmla="*/ 793618 h 2480990"/>
                <a:gd name="connsiteX110" fmla="*/ 554630 w 1006280"/>
                <a:gd name="connsiteY110" fmla="*/ 873110 h 2480990"/>
                <a:gd name="connsiteX111" fmla="*/ 560157 w 1006280"/>
                <a:gd name="connsiteY111" fmla="*/ 889366 h 2480990"/>
                <a:gd name="connsiteX112" fmla="*/ 563246 w 1006280"/>
                <a:gd name="connsiteY112" fmla="*/ 898307 h 2480990"/>
                <a:gd name="connsiteX113" fmla="*/ 614452 w 1006280"/>
                <a:gd name="connsiteY113" fmla="*/ 1055340 h 2480990"/>
                <a:gd name="connsiteX114" fmla="*/ 663709 w 1006280"/>
                <a:gd name="connsiteY114" fmla="*/ 1226515 h 2480990"/>
                <a:gd name="connsiteX115" fmla="*/ 705974 w 1006280"/>
                <a:gd name="connsiteY115" fmla="*/ 1396390 h 2480990"/>
                <a:gd name="connsiteX116" fmla="*/ 731496 w 1006280"/>
                <a:gd name="connsiteY116" fmla="*/ 1511971 h 2480990"/>
                <a:gd name="connsiteX117" fmla="*/ 731170 w 1006280"/>
                <a:gd name="connsiteY117" fmla="*/ 1490838 h 2480990"/>
                <a:gd name="connsiteX118" fmla="*/ 732471 w 1006280"/>
                <a:gd name="connsiteY118" fmla="*/ 1415898 h 2480990"/>
                <a:gd name="connsiteX119" fmla="*/ 751165 w 1006280"/>
                <a:gd name="connsiteY119" fmla="*/ 1240658 h 2480990"/>
                <a:gd name="connsiteX120" fmla="*/ 772623 w 1006280"/>
                <a:gd name="connsiteY120" fmla="*/ 1154989 h 2480990"/>
                <a:gd name="connsiteX121" fmla="*/ 805135 w 1006280"/>
                <a:gd name="connsiteY121" fmla="*/ 1075985 h 2480990"/>
                <a:gd name="connsiteX122" fmla="*/ 827731 w 1006280"/>
                <a:gd name="connsiteY122" fmla="*/ 1038596 h 2480990"/>
                <a:gd name="connsiteX123" fmla="*/ 844962 w 1006280"/>
                <a:gd name="connsiteY123" fmla="*/ 1016488 h 2480990"/>
                <a:gd name="connsiteX124" fmla="*/ 887716 w 1006280"/>
                <a:gd name="connsiteY124" fmla="*/ 992754 h 2480990"/>
                <a:gd name="connsiteX125" fmla="*/ 897957 w 1006280"/>
                <a:gd name="connsiteY125" fmla="*/ 991941 h 2480990"/>
                <a:gd name="connsiteX126" fmla="*/ 933883 w 1006280"/>
                <a:gd name="connsiteY126" fmla="*/ 1001045 h 2480990"/>
                <a:gd name="connsiteX127" fmla="*/ 972573 w 1006280"/>
                <a:gd name="connsiteY127" fmla="*/ 1038758 h 2480990"/>
                <a:gd name="connsiteX128" fmla="*/ 996468 w 1006280"/>
                <a:gd name="connsiteY128" fmla="*/ 1101994 h 2480990"/>
                <a:gd name="connsiteX129" fmla="*/ 1003296 w 1006280"/>
                <a:gd name="connsiteY129" fmla="*/ 1144097 h 2480990"/>
                <a:gd name="connsiteX130" fmla="*/ 1006060 w 1006280"/>
                <a:gd name="connsiteY130" fmla="*/ 1190752 h 2480990"/>
                <a:gd name="connsiteX131" fmla="*/ 1002320 w 1006280"/>
                <a:gd name="connsiteY131" fmla="*/ 1276909 h 2480990"/>
                <a:gd name="connsiteX132" fmla="*/ 977449 w 1006280"/>
                <a:gd name="connsiteY132" fmla="*/ 1448897 h 2480990"/>
                <a:gd name="connsiteX133" fmla="*/ 941523 w 1006280"/>
                <a:gd name="connsiteY133" fmla="*/ 1618773 h 2480990"/>
                <a:gd name="connsiteX134" fmla="*/ 931933 w 1006280"/>
                <a:gd name="connsiteY134" fmla="*/ 1662013 h 2480990"/>
                <a:gd name="connsiteX135" fmla="*/ 903646 w 1006280"/>
                <a:gd name="connsiteY135" fmla="*/ 1786047 h 2480990"/>
                <a:gd name="connsiteX136" fmla="*/ 865932 w 1006280"/>
                <a:gd name="connsiteY136" fmla="*/ 1933164 h 2480990"/>
                <a:gd name="connsiteX137" fmla="*/ 865932 w 1006280"/>
                <a:gd name="connsiteY137" fmla="*/ 1932351 h 2480990"/>
                <a:gd name="connsiteX138" fmla="*/ 865608 w 1006280"/>
                <a:gd name="connsiteY138" fmla="*/ 1933976 h 2480990"/>
                <a:gd name="connsiteX139" fmla="*/ 865120 w 1006280"/>
                <a:gd name="connsiteY139" fmla="*/ 1935765 h 2480990"/>
                <a:gd name="connsiteX140" fmla="*/ 865445 w 1006280"/>
                <a:gd name="connsiteY140" fmla="*/ 1934627 h 2480990"/>
                <a:gd name="connsiteX141" fmla="*/ 860080 w 1006280"/>
                <a:gd name="connsiteY141" fmla="*/ 1955272 h 2480990"/>
                <a:gd name="connsiteX142" fmla="*/ 835696 w 1006280"/>
                <a:gd name="connsiteY142" fmla="*/ 2059798 h 2480990"/>
                <a:gd name="connsiteX143" fmla="*/ 836184 w 1006280"/>
                <a:gd name="connsiteY143" fmla="*/ 2062561 h 2480990"/>
                <a:gd name="connsiteX144" fmla="*/ 838785 w 1006280"/>
                <a:gd name="connsiteY144" fmla="*/ 2079142 h 2480990"/>
                <a:gd name="connsiteX145" fmla="*/ 863494 w 1006280"/>
                <a:gd name="connsiteY145" fmla="*/ 2250644 h 2480990"/>
                <a:gd name="connsiteX146" fmla="*/ 863982 w 1006280"/>
                <a:gd name="connsiteY146" fmla="*/ 2253894 h 2480990"/>
                <a:gd name="connsiteX147" fmla="*/ 876499 w 1006280"/>
                <a:gd name="connsiteY147" fmla="*/ 2348504 h 2480990"/>
                <a:gd name="connsiteX148" fmla="*/ 876499 w 1006280"/>
                <a:gd name="connsiteY148" fmla="*/ 2349967 h 2480990"/>
                <a:gd name="connsiteX149" fmla="*/ 876987 w 1006280"/>
                <a:gd name="connsiteY149" fmla="*/ 2352731 h 2480990"/>
                <a:gd name="connsiteX150" fmla="*/ 892430 w 1006280"/>
                <a:gd name="connsiteY150" fmla="*/ 2480991 h 2480990"/>
                <a:gd name="connsiteX151" fmla="*/ 827568 w 1006280"/>
                <a:gd name="connsiteY151" fmla="*/ 2480991 h 248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006280" h="2480990">
                  <a:moveTo>
                    <a:pt x="827244" y="2480991"/>
                  </a:moveTo>
                  <a:lnTo>
                    <a:pt x="827244" y="2480991"/>
                  </a:lnTo>
                  <a:cubicBezTo>
                    <a:pt x="826430" y="2474976"/>
                    <a:pt x="825618" y="2469124"/>
                    <a:pt x="824805" y="2463272"/>
                  </a:cubicBezTo>
                  <a:lnTo>
                    <a:pt x="824805" y="2462296"/>
                  </a:lnTo>
                  <a:lnTo>
                    <a:pt x="824480" y="2460833"/>
                  </a:lnTo>
                  <a:lnTo>
                    <a:pt x="824480" y="2459533"/>
                  </a:lnTo>
                  <a:cubicBezTo>
                    <a:pt x="821228" y="2435637"/>
                    <a:pt x="818302" y="2411741"/>
                    <a:pt x="815376" y="2387844"/>
                  </a:cubicBezTo>
                  <a:cubicBezTo>
                    <a:pt x="812939" y="2368500"/>
                    <a:pt x="810500" y="2348992"/>
                    <a:pt x="808061" y="2329647"/>
                  </a:cubicBezTo>
                  <a:lnTo>
                    <a:pt x="808061" y="2328347"/>
                  </a:lnTo>
                  <a:lnTo>
                    <a:pt x="807736" y="2327697"/>
                  </a:lnTo>
                  <a:lnTo>
                    <a:pt x="807736" y="2326071"/>
                  </a:lnTo>
                  <a:lnTo>
                    <a:pt x="806761" y="2319894"/>
                  </a:lnTo>
                  <a:lnTo>
                    <a:pt x="805949" y="2314042"/>
                  </a:lnTo>
                  <a:lnTo>
                    <a:pt x="805949" y="2314692"/>
                  </a:lnTo>
                  <a:lnTo>
                    <a:pt x="804972" y="2306239"/>
                  </a:lnTo>
                  <a:cubicBezTo>
                    <a:pt x="798145" y="2253569"/>
                    <a:pt x="790992" y="2199112"/>
                    <a:pt x="782864" y="2145629"/>
                  </a:cubicBezTo>
                  <a:cubicBezTo>
                    <a:pt x="780914" y="2132950"/>
                    <a:pt x="778963" y="2120270"/>
                    <a:pt x="777012" y="2107590"/>
                  </a:cubicBezTo>
                  <a:cubicBezTo>
                    <a:pt x="769373" y="2100113"/>
                    <a:pt x="766121" y="2089546"/>
                    <a:pt x="768072" y="2079305"/>
                  </a:cubicBezTo>
                  <a:cubicBezTo>
                    <a:pt x="768884" y="2075241"/>
                    <a:pt x="769697" y="2071177"/>
                    <a:pt x="770348" y="2067113"/>
                  </a:cubicBezTo>
                  <a:cubicBezTo>
                    <a:pt x="765309" y="2037202"/>
                    <a:pt x="759944" y="2005665"/>
                    <a:pt x="753604" y="1971040"/>
                  </a:cubicBezTo>
                  <a:lnTo>
                    <a:pt x="745476" y="1925523"/>
                  </a:lnTo>
                  <a:cubicBezTo>
                    <a:pt x="735234" y="1868140"/>
                    <a:pt x="724506" y="1808643"/>
                    <a:pt x="713452" y="1750446"/>
                  </a:cubicBezTo>
                  <a:cubicBezTo>
                    <a:pt x="709875" y="1747683"/>
                    <a:pt x="706949" y="1744269"/>
                    <a:pt x="704836" y="1740205"/>
                  </a:cubicBezTo>
                  <a:cubicBezTo>
                    <a:pt x="698984" y="1728826"/>
                    <a:pt x="694594" y="1716309"/>
                    <a:pt x="690693" y="1705417"/>
                  </a:cubicBezTo>
                  <a:cubicBezTo>
                    <a:pt x="690368" y="1704604"/>
                    <a:pt x="690043" y="1703629"/>
                    <a:pt x="689718" y="1702816"/>
                  </a:cubicBezTo>
                  <a:cubicBezTo>
                    <a:pt x="662895" y="1673718"/>
                    <a:pt x="635098" y="1643644"/>
                    <a:pt x="605675" y="1614546"/>
                  </a:cubicBezTo>
                  <a:cubicBezTo>
                    <a:pt x="568285" y="1577970"/>
                    <a:pt x="527483" y="1540744"/>
                    <a:pt x="483916" y="1503680"/>
                  </a:cubicBezTo>
                  <a:cubicBezTo>
                    <a:pt x="465872" y="1488237"/>
                    <a:pt x="447178" y="1472794"/>
                    <a:pt x="429296" y="1457838"/>
                  </a:cubicBezTo>
                  <a:cubicBezTo>
                    <a:pt x="403613" y="1436543"/>
                    <a:pt x="376952" y="1414435"/>
                    <a:pt x="351268" y="1392001"/>
                  </a:cubicBezTo>
                  <a:lnTo>
                    <a:pt x="350618" y="1391351"/>
                  </a:lnTo>
                  <a:cubicBezTo>
                    <a:pt x="328834" y="1372332"/>
                    <a:pt x="306401" y="1352499"/>
                    <a:pt x="285757" y="1331529"/>
                  </a:cubicBezTo>
                  <a:cubicBezTo>
                    <a:pt x="263648" y="1308933"/>
                    <a:pt x="243816" y="1288613"/>
                    <a:pt x="226259" y="1265855"/>
                  </a:cubicBezTo>
                  <a:cubicBezTo>
                    <a:pt x="216180" y="1252850"/>
                    <a:pt x="207077" y="1240658"/>
                    <a:pt x="198624" y="1228466"/>
                  </a:cubicBezTo>
                  <a:cubicBezTo>
                    <a:pt x="191471" y="1218387"/>
                    <a:pt x="185132" y="1207496"/>
                    <a:pt x="179116" y="1197092"/>
                  </a:cubicBezTo>
                  <a:lnTo>
                    <a:pt x="175703" y="1191240"/>
                  </a:lnTo>
                  <a:cubicBezTo>
                    <a:pt x="167412" y="1176934"/>
                    <a:pt x="161235" y="1165230"/>
                    <a:pt x="156358" y="1154664"/>
                  </a:cubicBezTo>
                  <a:cubicBezTo>
                    <a:pt x="150344" y="1141659"/>
                    <a:pt x="144166" y="1128166"/>
                    <a:pt x="139453" y="1114511"/>
                  </a:cubicBezTo>
                  <a:lnTo>
                    <a:pt x="138476" y="1111585"/>
                  </a:lnTo>
                  <a:cubicBezTo>
                    <a:pt x="135550" y="1103132"/>
                    <a:pt x="132624" y="1094354"/>
                    <a:pt x="130348" y="1085576"/>
                  </a:cubicBezTo>
                  <a:cubicBezTo>
                    <a:pt x="124984" y="1064118"/>
                    <a:pt x="123521" y="1043960"/>
                    <a:pt x="125960" y="1025916"/>
                  </a:cubicBezTo>
                  <a:cubicBezTo>
                    <a:pt x="128398" y="1008035"/>
                    <a:pt x="134575" y="992591"/>
                    <a:pt x="143517" y="981375"/>
                  </a:cubicBezTo>
                  <a:cubicBezTo>
                    <a:pt x="148393" y="975360"/>
                    <a:pt x="154245" y="969996"/>
                    <a:pt x="161723" y="965119"/>
                  </a:cubicBezTo>
                  <a:cubicBezTo>
                    <a:pt x="170826" y="959104"/>
                    <a:pt x="181718" y="954552"/>
                    <a:pt x="191308" y="952927"/>
                  </a:cubicBezTo>
                  <a:cubicBezTo>
                    <a:pt x="203500" y="950813"/>
                    <a:pt x="215530" y="950488"/>
                    <a:pt x="227884" y="950488"/>
                  </a:cubicBezTo>
                  <a:cubicBezTo>
                    <a:pt x="241214" y="950488"/>
                    <a:pt x="254870" y="952114"/>
                    <a:pt x="269825" y="955528"/>
                  </a:cubicBezTo>
                  <a:cubicBezTo>
                    <a:pt x="282830" y="958454"/>
                    <a:pt x="299899" y="962680"/>
                    <a:pt x="315830" y="969670"/>
                  </a:cubicBezTo>
                  <a:cubicBezTo>
                    <a:pt x="345903" y="982838"/>
                    <a:pt x="372888" y="998606"/>
                    <a:pt x="396134" y="1016488"/>
                  </a:cubicBezTo>
                  <a:cubicBezTo>
                    <a:pt x="406863" y="1024778"/>
                    <a:pt x="417755" y="1033719"/>
                    <a:pt x="429296" y="1043798"/>
                  </a:cubicBezTo>
                  <a:cubicBezTo>
                    <a:pt x="440676" y="1053714"/>
                    <a:pt x="450917" y="1065418"/>
                    <a:pt x="460996" y="1076635"/>
                  </a:cubicBezTo>
                  <a:cubicBezTo>
                    <a:pt x="470099" y="1086876"/>
                    <a:pt x="478552" y="1098255"/>
                    <a:pt x="486518" y="1109147"/>
                  </a:cubicBezTo>
                  <a:lnTo>
                    <a:pt x="489281" y="1112723"/>
                  </a:lnTo>
                  <a:cubicBezTo>
                    <a:pt x="496271" y="1122152"/>
                    <a:pt x="502774" y="1132230"/>
                    <a:pt x="509114" y="1142147"/>
                  </a:cubicBezTo>
                  <a:lnTo>
                    <a:pt x="513828" y="1149462"/>
                  </a:lnTo>
                  <a:cubicBezTo>
                    <a:pt x="527808" y="1170920"/>
                    <a:pt x="541789" y="1194003"/>
                    <a:pt x="559344" y="1224402"/>
                  </a:cubicBezTo>
                  <a:cubicBezTo>
                    <a:pt x="589093" y="1275933"/>
                    <a:pt x="613640" y="1331529"/>
                    <a:pt x="633634" y="1379159"/>
                  </a:cubicBezTo>
                  <a:cubicBezTo>
                    <a:pt x="632172" y="1373144"/>
                    <a:pt x="630871" y="1367292"/>
                    <a:pt x="629408" y="1361277"/>
                  </a:cubicBezTo>
                  <a:cubicBezTo>
                    <a:pt x="623230" y="1336243"/>
                    <a:pt x="617378" y="1312509"/>
                    <a:pt x="611526" y="1289426"/>
                  </a:cubicBezTo>
                  <a:cubicBezTo>
                    <a:pt x="607788" y="1274796"/>
                    <a:pt x="603886" y="1260165"/>
                    <a:pt x="599984" y="1245535"/>
                  </a:cubicBezTo>
                  <a:lnTo>
                    <a:pt x="597221" y="1235293"/>
                  </a:lnTo>
                  <a:cubicBezTo>
                    <a:pt x="579664" y="1170757"/>
                    <a:pt x="564546" y="1118738"/>
                    <a:pt x="550078" y="1071596"/>
                  </a:cubicBezTo>
                  <a:cubicBezTo>
                    <a:pt x="531222" y="1010636"/>
                    <a:pt x="511064" y="950651"/>
                    <a:pt x="495621" y="905134"/>
                  </a:cubicBezTo>
                  <a:lnTo>
                    <a:pt x="494158" y="900908"/>
                  </a:lnTo>
                  <a:cubicBezTo>
                    <a:pt x="467823" y="823692"/>
                    <a:pt x="440676" y="743875"/>
                    <a:pt x="409952" y="666821"/>
                  </a:cubicBezTo>
                  <a:lnTo>
                    <a:pt x="408814" y="664058"/>
                  </a:lnTo>
                  <a:cubicBezTo>
                    <a:pt x="402149" y="648127"/>
                    <a:pt x="395159" y="631708"/>
                    <a:pt x="387681" y="615777"/>
                  </a:cubicBezTo>
                  <a:cubicBezTo>
                    <a:pt x="377602" y="594319"/>
                    <a:pt x="367849" y="574487"/>
                    <a:pt x="357932" y="555305"/>
                  </a:cubicBezTo>
                  <a:cubicBezTo>
                    <a:pt x="341839" y="523931"/>
                    <a:pt x="323958" y="491094"/>
                    <a:pt x="299736" y="448828"/>
                  </a:cubicBezTo>
                  <a:cubicBezTo>
                    <a:pt x="271613" y="401686"/>
                    <a:pt x="240239" y="356006"/>
                    <a:pt x="208052" y="309352"/>
                  </a:cubicBezTo>
                  <a:cubicBezTo>
                    <a:pt x="189033" y="281879"/>
                    <a:pt x="174565" y="260746"/>
                    <a:pt x="161072" y="241077"/>
                  </a:cubicBezTo>
                  <a:lnTo>
                    <a:pt x="158472" y="237175"/>
                  </a:lnTo>
                  <a:cubicBezTo>
                    <a:pt x="143841" y="215555"/>
                    <a:pt x="128560" y="192959"/>
                    <a:pt x="112792" y="171663"/>
                  </a:cubicBezTo>
                  <a:cubicBezTo>
                    <a:pt x="103852" y="159471"/>
                    <a:pt x="94423" y="147279"/>
                    <a:pt x="85157" y="135250"/>
                  </a:cubicBezTo>
                  <a:cubicBezTo>
                    <a:pt x="81906" y="131186"/>
                    <a:pt x="78654" y="127122"/>
                    <a:pt x="75404" y="123221"/>
                  </a:cubicBezTo>
                  <a:cubicBezTo>
                    <a:pt x="60936" y="105664"/>
                    <a:pt x="44354" y="86482"/>
                    <a:pt x="26473" y="68438"/>
                  </a:cubicBezTo>
                  <a:cubicBezTo>
                    <a:pt x="22084" y="64211"/>
                    <a:pt x="16719" y="59334"/>
                    <a:pt x="10704" y="54458"/>
                  </a:cubicBezTo>
                  <a:cubicBezTo>
                    <a:pt x="2414" y="47793"/>
                    <a:pt x="-1650" y="35926"/>
                    <a:pt x="626" y="24872"/>
                  </a:cubicBezTo>
                  <a:cubicBezTo>
                    <a:pt x="3064" y="12842"/>
                    <a:pt x="12818" y="3089"/>
                    <a:pt x="25010" y="650"/>
                  </a:cubicBezTo>
                  <a:cubicBezTo>
                    <a:pt x="27123" y="163"/>
                    <a:pt x="29236" y="0"/>
                    <a:pt x="31187" y="0"/>
                  </a:cubicBezTo>
                  <a:cubicBezTo>
                    <a:pt x="47443" y="0"/>
                    <a:pt x="60773" y="12517"/>
                    <a:pt x="72640" y="23571"/>
                  </a:cubicBezTo>
                  <a:lnTo>
                    <a:pt x="75078" y="25847"/>
                  </a:lnTo>
                  <a:cubicBezTo>
                    <a:pt x="85482" y="35601"/>
                    <a:pt x="95236" y="46330"/>
                    <a:pt x="104176" y="56408"/>
                  </a:cubicBezTo>
                  <a:cubicBezTo>
                    <a:pt x="124659" y="79654"/>
                    <a:pt x="142703" y="101763"/>
                    <a:pt x="159122" y="123708"/>
                  </a:cubicBezTo>
                  <a:cubicBezTo>
                    <a:pt x="185132" y="158659"/>
                    <a:pt x="210166" y="195235"/>
                    <a:pt x="234224" y="230673"/>
                  </a:cubicBezTo>
                  <a:cubicBezTo>
                    <a:pt x="242028" y="242052"/>
                    <a:pt x="249830" y="253594"/>
                    <a:pt x="257633" y="264973"/>
                  </a:cubicBezTo>
                  <a:lnTo>
                    <a:pt x="270638" y="283992"/>
                  </a:lnTo>
                  <a:cubicBezTo>
                    <a:pt x="297460" y="323007"/>
                    <a:pt x="325258" y="363322"/>
                    <a:pt x="349967" y="404612"/>
                  </a:cubicBezTo>
                  <a:cubicBezTo>
                    <a:pt x="363948" y="428183"/>
                    <a:pt x="377928" y="452730"/>
                    <a:pt x="391582" y="477764"/>
                  </a:cubicBezTo>
                  <a:cubicBezTo>
                    <a:pt x="391582" y="476951"/>
                    <a:pt x="391582" y="476301"/>
                    <a:pt x="391421" y="475488"/>
                  </a:cubicBezTo>
                  <a:lnTo>
                    <a:pt x="390932" y="472074"/>
                  </a:lnTo>
                  <a:cubicBezTo>
                    <a:pt x="385730" y="423957"/>
                    <a:pt x="380204" y="360558"/>
                    <a:pt x="383293" y="297160"/>
                  </a:cubicBezTo>
                  <a:cubicBezTo>
                    <a:pt x="384755" y="267086"/>
                    <a:pt x="387844" y="237500"/>
                    <a:pt x="392233" y="209540"/>
                  </a:cubicBezTo>
                  <a:cubicBezTo>
                    <a:pt x="394834" y="193772"/>
                    <a:pt x="397922" y="177190"/>
                    <a:pt x="403287" y="161585"/>
                  </a:cubicBezTo>
                  <a:cubicBezTo>
                    <a:pt x="408652" y="146467"/>
                    <a:pt x="418405" y="134112"/>
                    <a:pt x="430760" y="126959"/>
                  </a:cubicBezTo>
                  <a:cubicBezTo>
                    <a:pt x="437912" y="122895"/>
                    <a:pt x="445390" y="120457"/>
                    <a:pt x="451730" y="120294"/>
                  </a:cubicBezTo>
                  <a:lnTo>
                    <a:pt x="454006" y="120294"/>
                  </a:lnTo>
                  <a:cubicBezTo>
                    <a:pt x="463922" y="120294"/>
                    <a:pt x="471724" y="121920"/>
                    <a:pt x="477740" y="125334"/>
                  </a:cubicBezTo>
                  <a:cubicBezTo>
                    <a:pt x="484079" y="128910"/>
                    <a:pt x="491394" y="133462"/>
                    <a:pt x="497572" y="139964"/>
                  </a:cubicBezTo>
                  <a:cubicBezTo>
                    <a:pt x="502936" y="145654"/>
                    <a:pt x="507650" y="152156"/>
                    <a:pt x="512202" y="159634"/>
                  </a:cubicBezTo>
                  <a:cubicBezTo>
                    <a:pt x="521143" y="174752"/>
                    <a:pt x="528133" y="192146"/>
                    <a:pt x="533985" y="214417"/>
                  </a:cubicBezTo>
                  <a:cubicBezTo>
                    <a:pt x="537725" y="228722"/>
                    <a:pt x="540325" y="243027"/>
                    <a:pt x="543088" y="258796"/>
                  </a:cubicBezTo>
                  <a:cubicBezTo>
                    <a:pt x="545202" y="270825"/>
                    <a:pt x="546340" y="283180"/>
                    <a:pt x="547478" y="295046"/>
                  </a:cubicBezTo>
                  <a:lnTo>
                    <a:pt x="548290" y="303012"/>
                  </a:lnTo>
                  <a:cubicBezTo>
                    <a:pt x="549428" y="315204"/>
                    <a:pt x="550078" y="328696"/>
                    <a:pt x="550241" y="345603"/>
                  </a:cubicBezTo>
                  <a:cubicBezTo>
                    <a:pt x="550892" y="401198"/>
                    <a:pt x="549428" y="459232"/>
                    <a:pt x="546177" y="518079"/>
                  </a:cubicBezTo>
                  <a:cubicBezTo>
                    <a:pt x="545202" y="535635"/>
                    <a:pt x="543901" y="553517"/>
                    <a:pt x="542438" y="570911"/>
                  </a:cubicBezTo>
                  <a:cubicBezTo>
                    <a:pt x="541300" y="586517"/>
                    <a:pt x="540000" y="602773"/>
                    <a:pt x="539024" y="618866"/>
                  </a:cubicBezTo>
                  <a:cubicBezTo>
                    <a:pt x="537399" y="647964"/>
                    <a:pt x="535773" y="679176"/>
                    <a:pt x="535448" y="710712"/>
                  </a:cubicBezTo>
                  <a:cubicBezTo>
                    <a:pt x="535448" y="720466"/>
                    <a:pt x="535611" y="730220"/>
                    <a:pt x="535773" y="740136"/>
                  </a:cubicBezTo>
                  <a:cubicBezTo>
                    <a:pt x="535936" y="751190"/>
                    <a:pt x="536261" y="762732"/>
                    <a:pt x="536098" y="773948"/>
                  </a:cubicBezTo>
                  <a:cubicBezTo>
                    <a:pt x="536098" y="780938"/>
                    <a:pt x="533010" y="787928"/>
                    <a:pt x="527483" y="793618"/>
                  </a:cubicBezTo>
                  <a:cubicBezTo>
                    <a:pt x="536587" y="819953"/>
                    <a:pt x="545690" y="846613"/>
                    <a:pt x="554630" y="873110"/>
                  </a:cubicBezTo>
                  <a:lnTo>
                    <a:pt x="560157" y="889366"/>
                  </a:lnTo>
                  <a:lnTo>
                    <a:pt x="563246" y="898307"/>
                  </a:lnTo>
                  <a:cubicBezTo>
                    <a:pt x="580640" y="949676"/>
                    <a:pt x="598522" y="1002670"/>
                    <a:pt x="614452" y="1055340"/>
                  </a:cubicBezTo>
                  <a:cubicBezTo>
                    <a:pt x="629570" y="1105408"/>
                    <a:pt x="647290" y="1165068"/>
                    <a:pt x="663709" y="1226515"/>
                  </a:cubicBezTo>
                  <a:cubicBezTo>
                    <a:pt x="680126" y="1287963"/>
                    <a:pt x="693944" y="1343558"/>
                    <a:pt x="705974" y="1396390"/>
                  </a:cubicBezTo>
                  <a:cubicBezTo>
                    <a:pt x="714914" y="1435405"/>
                    <a:pt x="723531" y="1475069"/>
                    <a:pt x="731496" y="1511971"/>
                  </a:cubicBezTo>
                  <a:cubicBezTo>
                    <a:pt x="731333" y="1504981"/>
                    <a:pt x="731170" y="1497828"/>
                    <a:pt x="731170" y="1490838"/>
                  </a:cubicBezTo>
                  <a:cubicBezTo>
                    <a:pt x="730845" y="1464828"/>
                    <a:pt x="731170" y="1440119"/>
                    <a:pt x="732471" y="1415898"/>
                  </a:cubicBezTo>
                  <a:cubicBezTo>
                    <a:pt x="736047" y="1344534"/>
                    <a:pt x="741900" y="1290401"/>
                    <a:pt x="751165" y="1240658"/>
                  </a:cubicBezTo>
                  <a:cubicBezTo>
                    <a:pt x="757181" y="1208634"/>
                    <a:pt x="764171" y="1180673"/>
                    <a:pt x="772623" y="1154989"/>
                  </a:cubicBezTo>
                  <a:cubicBezTo>
                    <a:pt x="783027" y="1123127"/>
                    <a:pt x="793431" y="1097930"/>
                    <a:pt x="805135" y="1075985"/>
                  </a:cubicBezTo>
                  <a:cubicBezTo>
                    <a:pt x="811312" y="1064605"/>
                    <a:pt x="818790" y="1051113"/>
                    <a:pt x="827731" y="1038596"/>
                  </a:cubicBezTo>
                  <a:cubicBezTo>
                    <a:pt x="833746" y="1029980"/>
                    <a:pt x="839110" y="1022990"/>
                    <a:pt x="844962" y="1016488"/>
                  </a:cubicBezTo>
                  <a:cubicBezTo>
                    <a:pt x="856829" y="1003645"/>
                    <a:pt x="871622" y="995355"/>
                    <a:pt x="887716" y="992754"/>
                  </a:cubicBezTo>
                  <a:cubicBezTo>
                    <a:pt x="890967" y="992266"/>
                    <a:pt x="894380" y="991941"/>
                    <a:pt x="897957" y="991941"/>
                  </a:cubicBezTo>
                  <a:cubicBezTo>
                    <a:pt x="909986" y="991941"/>
                    <a:pt x="922667" y="995192"/>
                    <a:pt x="933883" y="1001045"/>
                  </a:cubicBezTo>
                  <a:cubicBezTo>
                    <a:pt x="948838" y="1008847"/>
                    <a:pt x="962331" y="1021852"/>
                    <a:pt x="972573" y="1038758"/>
                  </a:cubicBezTo>
                  <a:cubicBezTo>
                    <a:pt x="984602" y="1058428"/>
                    <a:pt x="990941" y="1080861"/>
                    <a:pt x="996468" y="1101994"/>
                  </a:cubicBezTo>
                  <a:cubicBezTo>
                    <a:pt x="999557" y="1114024"/>
                    <a:pt x="1001833" y="1127841"/>
                    <a:pt x="1003296" y="1144097"/>
                  </a:cubicBezTo>
                  <a:cubicBezTo>
                    <a:pt x="1004759" y="1160516"/>
                    <a:pt x="1005572" y="1175797"/>
                    <a:pt x="1006060" y="1190752"/>
                  </a:cubicBezTo>
                  <a:cubicBezTo>
                    <a:pt x="1007035" y="1220826"/>
                    <a:pt x="1004596" y="1251224"/>
                    <a:pt x="1002320" y="1276909"/>
                  </a:cubicBezTo>
                  <a:cubicBezTo>
                    <a:pt x="996957" y="1333805"/>
                    <a:pt x="988666" y="1391676"/>
                    <a:pt x="977449" y="1448897"/>
                  </a:cubicBezTo>
                  <a:cubicBezTo>
                    <a:pt x="965582" y="1509857"/>
                    <a:pt x="952577" y="1569029"/>
                    <a:pt x="941523" y="1618773"/>
                  </a:cubicBezTo>
                  <a:cubicBezTo>
                    <a:pt x="938272" y="1633240"/>
                    <a:pt x="935183" y="1647546"/>
                    <a:pt x="931933" y="1662013"/>
                  </a:cubicBezTo>
                  <a:cubicBezTo>
                    <a:pt x="922991" y="1702816"/>
                    <a:pt x="913725" y="1744757"/>
                    <a:pt x="903646" y="1786047"/>
                  </a:cubicBezTo>
                  <a:cubicBezTo>
                    <a:pt x="892268" y="1833027"/>
                    <a:pt x="879588" y="1882607"/>
                    <a:pt x="865932" y="1933164"/>
                  </a:cubicBezTo>
                  <a:lnTo>
                    <a:pt x="865932" y="1932351"/>
                  </a:lnTo>
                  <a:cubicBezTo>
                    <a:pt x="865932" y="1932351"/>
                    <a:pt x="865932" y="1933489"/>
                    <a:pt x="865608" y="1933976"/>
                  </a:cubicBezTo>
                  <a:lnTo>
                    <a:pt x="865120" y="1935765"/>
                  </a:lnTo>
                  <a:lnTo>
                    <a:pt x="865445" y="1934627"/>
                  </a:lnTo>
                  <a:cubicBezTo>
                    <a:pt x="863657" y="1941454"/>
                    <a:pt x="861868" y="1948444"/>
                    <a:pt x="860080" y="1955272"/>
                  </a:cubicBezTo>
                  <a:cubicBezTo>
                    <a:pt x="851140" y="1990060"/>
                    <a:pt x="843012" y="2025010"/>
                    <a:pt x="835696" y="2059798"/>
                  </a:cubicBezTo>
                  <a:lnTo>
                    <a:pt x="836184" y="2062561"/>
                  </a:lnTo>
                  <a:lnTo>
                    <a:pt x="838785" y="2079142"/>
                  </a:lnTo>
                  <a:cubicBezTo>
                    <a:pt x="847726" y="2136201"/>
                    <a:pt x="855692" y="2194397"/>
                    <a:pt x="863494" y="2250644"/>
                  </a:cubicBezTo>
                  <a:lnTo>
                    <a:pt x="863982" y="2253894"/>
                  </a:lnTo>
                  <a:cubicBezTo>
                    <a:pt x="868046" y="2283318"/>
                    <a:pt x="872110" y="2314367"/>
                    <a:pt x="876499" y="2348504"/>
                  </a:cubicBezTo>
                  <a:lnTo>
                    <a:pt x="876499" y="2349967"/>
                  </a:lnTo>
                  <a:cubicBezTo>
                    <a:pt x="876824" y="2351105"/>
                    <a:pt x="876987" y="2351918"/>
                    <a:pt x="876987" y="2352731"/>
                  </a:cubicBezTo>
                  <a:cubicBezTo>
                    <a:pt x="881538" y="2387844"/>
                    <a:pt x="887390" y="2434173"/>
                    <a:pt x="892430" y="2480991"/>
                  </a:cubicBezTo>
                  <a:lnTo>
                    <a:pt x="827568" y="2480991"/>
                  </a:lnTo>
                  <a:close/>
                </a:path>
              </a:pathLst>
            </a:custGeom>
            <a:solidFill>
              <a:srgbClr val="80A447"/>
            </a:solidFill>
            <a:ln w="16256"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27BD06DC-A3D1-DD09-553D-8755B62F017B}"/>
                </a:ext>
              </a:extLst>
            </p:cNvPr>
            <p:cNvSpPr/>
            <p:nvPr/>
          </p:nvSpPr>
          <p:spPr>
            <a:xfrm>
              <a:off x="9745211" y="4333008"/>
              <a:ext cx="306814" cy="291213"/>
            </a:xfrm>
            <a:custGeom>
              <a:avLst/>
              <a:gdLst>
                <a:gd name="connsiteX0" fmla="*/ 196958 w 306814"/>
                <a:gd name="connsiteY0" fmla="*/ 287150 h 291213"/>
                <a:gd name="connsiteX1" fmla="*/ 124944 w 306814"/>
                <a:gd name="connsiteY1" fmla="*/ 266179 h 291213"/>
                <a:gd name="connsiteX2" fmla="*/ 72925 w 306814"/>
                <a:gd name="connsiteY2" fmla="*/ 245209 h 291213"/>
                <a:gd name="connsiteX3" fmla="*/ 27408 w 306814"/>
                <a:gd name="connsiteY3" fmla="*/ 225539 h 291213"/>
                <a:gd name="connsiteX4" fmla="*/ 17980 w 306814"/>
                <a:gd name="connsiteY4" fmla="*/ 222613 h 291213"/>
                <a:gd name="connsiteX5" fmla="*/ 18793 w 306814"/>
                <a:gd name="connsiteY5" fmla="*/ 223101 h 291213"/>
                <a:gd name="connsiteX6" fmla="*/ 7739 w 306814"/>
                <a:gd name="connsiteY6" fmla="*/ 215136 h 291213"/>
                <a:gd name="connsiteX7" fmla="*/ 4975 w 306814"/>
                <a:gd name="connsiteY7" fmla="*/ 178235 h 291213"/>
                <a:gd name="connsiteX8" fmla="*/ 20906 w 306814"/>
                <a:gd name="connsiteY8" fmla="*/ 165717 h 291213"/>
                <a:gd name="connsiteX9" fmla="*/ 39600 w 306814"/>
                <a:gd name="connsiteY9" fmla="*/ 164742 h 291213"/>
                <a:gd name="connsiteX10" fmla="*/ 42202 w 306814"/>
                <a:gd name="connsiteY10" fmla="*/ 165230 h 291213"/>
                <a:gd name="connsiteX11" fmla="*/ 49679 w 306814"/>
                <a:gd name="connsiteY11" fmla="*/ 158077 h 291213"/>
                <a:gd name="connsiteX12" fmla="*/ 78127 w 306814"/>
                <a:gd name="connsiteY12" fmla="*/ 129954 h 291213"/>
                <a:gd name="connsiteX13" fmla="*/ 75201 w 306814"/>
                <a:gd name="connsiteY13" fmla="*/ 133043 h 291213"/>
                <a:gd name="connsiteX14" fmla="*/ 128845 w 306814"/>
                <a:gd name="connsiteY14" fmla="*/ 74359 h 291213"/>
                <a:gd name="connsiteX15" fmla="*/ 182328 w 306814"/>
                <a:gd name="connsiteY15" fmla="*/ 13886 h 291213"/>
                <a:gd name="connsiteX16" fmla="*/ 215328 w 306814"/>
                <a:gd name="connsiteY16" fmla="*/ 69 h 291213"/>
                <a:gd name="connsiteX17" fmla="*/ 239549 w 306814"/>
                <a:gd name="connsiteY17" fmla="*/ 10473 h 291213"/>
                <a:gd name="connsiteX18" fmla="*/ 253367 w 306814"/>
                <a:gd name="connsiteY18" fmla="*/ 27379 h 291213"/>
                <a:gd name="connsiteX19" fmla="*/ 282628 w 306814"/>
                <a:gd name="connsiteY19" fmla="*/ 84763 h 291213"/>
                <a:gd name="connsiteX20" fmla="*/ 304573 w 306814"/>
                <a:gd name="connsiteY20" fmla="*/ 158240 h 291213"/>
                <a:gd name="connsiteX21" fmla="*/ 306524 w 306814"/>
                <a:gd name="connsiteY21" fmla="*/ 199692 h 291213"/>
                <a:gd name="connsiteX22" fmla="*/ 295795 w 306814"/>
                <a:gd name="connsiteY22" fmla="*/ 246835 h 291213"/>
                <a:gd name="connsiteX23" fmla="*/ 280189 w 306814"/>
                <a:gd name="connsiteY23" fmla="*/ 270732 h 291213"/>
                <a:gd name="connsiteX24" fmla="*/ 262308 w 306814"/>
                <a:gd name="connsiteY24" fmla="*/ 284387 h 291213"/>
                <a:gd name="connsiteX25" fmla="*/ 239549 w 306814"/>
                <a:gd name="connsiteY25" fmla="*/ 290726 h 291213"/>
                <a:gd name="connsiteX26" fmla="*/ 229796 w 306814"/>
                <a:gd name="connsiteY26" fmla="*/ 291214 h 291213"/>
                <a:gd name="connsiteX27" fmla="*/ 196634 w 306814"/>
                <a:gd name="connsiteY27" fmla="*/ 286988 h 29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6814" h="291213">
                  <a:moveTo>
                    <a:pt x="196958" y="287150"/>
                  </a:moveTo>
                  <a:cubicBezTo>
                    <a:pt x="172412" y="281948"/>
                    <a:pt x="148353" y="274958"/>
                    <a:pt x="124944" y="266179"/>
                  </a:cubicBezTo>
                  <a:cubicBezTo>
                    <a:pt x="107388" y="259677"/>
                    <a:pt x="90157" y="252524"/>
                    <a:pt x="72925" y="245209"/>
                  </a:cubicBezTo>
                  <a:cubicBezTo>
                    <a:pt x="57807" y="238707"/>
                    <a:pt x="42689" y="231879"/>
                    <a:pt x="27408" y="225539"/>
                  </a:cubicBezTo>
                  <a:cubicBezTo>
                    <a:pt x="24157" y="225052"/>
                    <a:pt x="21069" y="224076"/>
                    <a:pt x="17980" y="222613"/>
                  </a:cubicBezTo>
                  <a:lnTo>
                    <a:pt x="18793" y="223101"/>
                  </a:lnTo>
                  <a:cubicBezTo>
                    <a:pt x="14729" y="221150"/>
                    <a:pt x="10828" y="218549"/>
                    <a:pt x="7739" y="215136"/>
                  </a:cubicBezTo>
                  <a:cubicBezTo>
                    <a:pt x="-1527" y="205057"/>
                    <a:pt x="-2502" y="189614"/>
                    <a:pt x="4975" y="178235"/>
                  </a:cubicBezTo>
                  <a:cubicBezTo>
                    <a:pt x="8714" y="172382"/>
                    <a:pt x="14404" y="167993"/>
                    <a:pt x="20906" y="165717"/>
                  </a:cubicBezTo>
                  <a:cubicBezTo>
                    <a:pt x="27084" y="163604"/>
                    <a:pt x="33261" y="163929"/>
                    <a:pt x="39600" y="164742"/>
                  </a:cubicBezTo>
                  <a:cubicBezTo>
                    <a:pt x="40413" y="164742"/>
                    <a:pt x="41389" y="165068"/>
                    <a:pt x="42202" y="165230"/>
                  </a:cubicBezTo>
                  <a:cubicBezTo>
                    <a:pt x="44640" y="162791"/>
                    <a:pt x="47241" y="160353"/>
                    <a:pt x="49679" y="158077"/>
                  </a:cubicBezTo>
                  <a:cubicBezTo>
                    <a:pt x="59108" y="148649"/>
                    <a:pt x="68699" y="139545"/>
                    <a:pt x="78127" y="129954"/>
                  </a:cubicBezTo>
                  <a:lnTo>
                    <a:pt x="75201" y="133043"/>
                  </a:lnTo>
                  <a:cubicBezTo>
                    <a:pt x="93570" y="113861"/>
                    <a:pt x="111777" y="94679"/>
                    <a:pt x="128845" y="74359"/>
                  </a:cubicBezTo>
                  <a:cubicBezTo>
                    <a:pt x="146240" y="53876"/>
                    <a:pt x="162496" y="32093"/>
                    <a:pt x="182328" y="13886"/>
                  </a:cubicBezTo>
                  <a:cubicBezTo>
                    <a:pt x="191269" y="5758"/>
                    <a:pt x="202973" y="-744"/>
                    <a:pt x="215328" y="69"/>
                  </a:cubicBezTo>
                  <a:cubicBezTo>
                    <a:pt x="224269" y="719"/>
                    <a:pt x="233047" y="4295"/>
                    <a:pt x="239549" y="10473"/>
                  </a:cubicBezTo>
                  <a:cubicBezTo>
                    <a:pt x="244914" y="15512"/>
                    <a:pt x="249466" y="21202"/>
                    <a:pt x="253367" y="27379"/>
                  </a:cubicBezTo>
                  <a:cubicBezTo>
                    <a:pt x="264746" y="45586"/>
                    <a:pt x="274337" y="65093"/>
                    <a:pt x="282628" y="84763"/>
                  </a:cubicBezTo>
                  <a:cubicBezTo>
                    <a:pt x="292544" y="108172"/>
                    <a:pt x="301160" y="133043"/>
                    <a:pt x="304573" y="158240"/>
                  </a:cubicBezTo>
                  <a:cubicBezTo>
                    <a:pt x="306362" y="172057"/>
                    <a:pt x="307337" y="185712"/>
                    <a:pt x="306524" y="199692"/>
                  </a:cubicBezTo>
                  <a:cubicBezTo>
                    <a:pt x="305549" y="215623"/>
                    <a:pt x="302785" y="232204"/>
                    <a:pt x="295795" y="246835"/>
                  </a:cubicBezTo>
                  <a:cubicBezTo>
                    <a:pt x="291731" y="255288"/>
                    <a:pt x="286529" y="263904"/>
                    <a:pt x="280189" y="270732"/>
                  </a:cubicBezTo>
                  <a:cubicBezTo>
                    <a:pt x="274988" y="276096"/>
                    <a:pt x="268973" y="281135"/>
                    <a:pt x="262308" y="284387"/>
                  </a:cubicBezTo>
                  <a:cubicBezTo>
                    <a:pt x="255155" y="287963"/>
                    <a:pt x="247352" y="289913"/>
                    <a:pt x="239549" y="290726"/>
                  </a:cubicBezTo>
                  <a:cubicBezTo>
                    <a:pt x="236298" y="291052"/>
                    <a:pt x="233047" y="291214"/>
                    <a:pt x="229796" y="291214"/>
                  </a:cubicBezTo>
                  <a:cubicBezTo>
                    <a:pt x="218742" y="291214"/>
                    <a:pt x="207525" y="289263"/>
                    <a:pt x="196634" y="286988"/>
                  </a:cubicBezTo>
                  <a:close/>
                </a:path>
              </a:pathLst>
            </a:custGeom>
            <a:solidFill>
              <a:srgbClr val="81A447"/>
            </a:solidFill>
            <a:ln w="1625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E7836DE4-3043-3636-7DC1-AB5C4E3DB918}"/>
                </a:ext>
              </a:extLst>
            </p:cNvPr>
            <p:cNvSpPr/>
            <p:nvPr/>
          </p:nvSpPr>
          <p:spPr>
            <a:xfrm>
              <a:off x="649102" y="5385165"/>
              <a:ext cx="487493" cy="1674368"/>
            </a:xfrm>
            <a:custGeom>
              <a:avLst/>
              <a:gdLst>
                <a:gd name="connsiteX0" fmla="*/ 650 w 487493"/>
                <a:gd name="connsiteY0" fmla="*/ 1674368 h 1674368"/>
                <a:gd name="connsiteX1" fmla="*/ 163 w 487493"/>
                <a:gd name="connsiteY1" fmla="*/ 1665265 h 1674368"/>
                <a:gd name="connsiteX2" fmla="*/ 1300 w 487493"/>
                <a:gd name="connsiteY2" fmla="*/ 1648358 h 1674368"/>
                <a:gd name="connsiteX3" fmla="*/ 1788 w 487493"/>
                <a:gd name="connsiteY3" fmla="*/ 1639255 h 1674368"/>
                <a:gd name="connsiteX4" fmla="*/ 3576 w 487493"/>
                <a:gd name="connsiteY4" fmla="*/ 1608207 h 1674368"/>
                <a:gd name="connsiteX5" fmla="*/ 7803 w 487493"/>
                <a:gd name="connsiteY5" fmla="*/ 1570167 h 1674368"/>
                <a:gd name="connsiteX6" fmla="*/ 14956 w 487493"/>
                <a:gd name="connsiteY6" fmla="*/ 1518799 h 1674368"/>
                <a:gd name="connsiteX7" fmla="*/ 18857 w 487493"/>
                <a:gd name="connsiteY7" fmla="*/ 1491163 h 1674368"/>
                <a:gd name="connsiteX8" fmla="*/ 40477 w 487493"/>
                <a:gd name="connsiteY8" fmla="*/ 1330229 h 1674368"/>
                <a:gd name="connsiteX9" fmla="*/ 41778 w 487493"/>
                <a:gd name="connsiteY9" fmla="*/ 1319987 h 1674368"/>
                <a:gd name="connsiteX10" fmla="*/ 89408 w 487493"/>
                <a:gd name="connsiteY10" fmla="*/ 995192 h 1674368"/>
                <a:gd name="connsiteX11" fmla="*/ 118019 w 487493"/>
                <a:gd name="connsiteY11" fmla="*/ 855553 h 1674368"/>
                <a:gd name="connsiteX12" fmla="*/ 118019 w 487493"/>
                <a:gd name="connsiteY12" fmla="*/ 854578 h 1674368"/>
                <a:gd name="connsiteX13" fmla="*/ 124358 w 487493"/>
                <a:gd name="connsiteY13" fmla="*/ 825805 h 1674368"/>
                <a:gd name="connsiteX14" fmla="*/ 158171 w 487493"/>
                <a:gd name="connsiteY14" fmla="*/ 655279 h 1674368"/>
                <a:gd name="connsiteX15" fmla="*/ 193121 w 487493"/>
                <a:gd name="connsiteY15" fmla="*/ 489956 h 1674368"/>
                <a:gd name="connsiteX16" fmla="*/ 195235 w 487493"/>
                <a:gd name="connsiteY16" fmla="*/ 480853 h 1674368"/>
                <a:gd name="connsiteX17" fmla="*/ 195235 w 487493"/>
                <a:gd name="connsiteY17" fmla="*/ 479877 h 1674368"/>
                <a:gd name="connsiteX18" fmla="*/ 212954 w 487493"/>
                <a:gd name="connsiteY18" fmla="*/ 404449 h 1674368"/>
                <a:gd name="connsiteX19" fmla="*/ 223520 w 487493"/>
                <a:gd name="connsiteY19" fmla="*/ 364622 h 1674368"/>
                <a:gd name="connsiteX20" fmla="*/ 226121 w 487493"/>
                <a:gd name="connsiteY20" fmla="*/ 356006 h 1674368"/>
                <a:gd name="connsiteX21" fmla="*/ 209215 w 487493"/>
                <a:gd name="connsiteY21" fmla="*/ 341539 h 1674368"/>
                <a:gd name="connsiteX22" fmla="*/ 165486 w 487493"/>
                <a:gd name="connsiteY22" fmla="*/ 266273 h 1674368"/>
                <a:gd name="connsiteX23" fmla="*/ 143053 w 487493"/>
                <a:gd name="connsiteY23" fmla="*/ 104526 h 1674368"/>
                <a:gd name="connsiteX24" fmla="*/ 143378 w 487493"/>
                <a:gd name="connsiteY24" fmla="*/ 69738 h 1674368"/>
                <a:gd name="connsiteX25" fmla="*/ 148417 w 487493"/>
                <a:gd name="connsiteY25" fmla="*/ 38039 h 1674368"/>
                <a:gd name="connsiteX26" fmla="*/ 186131 w 487493"/>
                <a:gd name="connsiteY26" fmla="*/ 6828 h 1674368"/>
                <a:gd name="connsiteX27" fmla="*/ 231485 w 487493"/>
                <a:gd name="connsiteY27" fmla="*/ 0 h 1674368"/>
                <a:gd name="connsiteX28" fmla="*/ 236850 w 487493"/>
                <a:gd name="connsiteY28" fmla="*/ 0 h 1674368"/>
                <a:gd name="connsiteX29" fmla="*/ 273101 w 487493"/>
                <a:gd name="connsiteY29" fmla="*/ 3739 h 1674368"/>
                <a:gd name="connsiteX30" fmla="*/ 356657 w 487493"/>
                <a:gd name="connsiteY30" fmla="*/ 22433 h 1674368"/>
                <a:gd name="connsiteX31" fmla="*/ 388031 w 487493"/>
                <a:gd name="connsiteY31" fmla="*/ 29911 h 1674368"/>
                <a:gd name="connsiteX32" fmla="*/ 392420 w 487493"/>
                <a:gd name="connsiteY32" fmla="*/ 31049 h 1674368"/>
                <a:gd name="connsiteX33" fmla="*/ 396972 w 487493"/>
                <a:gd name="connsiteY33" fmla="*/ 32187 h 1674368"/>
                <a:gd name="connsiteX34" fmla="*/ 429809 w 487493"/>
                <a:gd name="connsiteY34" fmla="*/ 39990 h 1674368"/>
                <a:gd name="connsiteX35" fmla="*/ 449966 w 487493"/>
                <a:gd name="connsiteY35" fmla="*/ 46330 h 1674368"/>
                <a:gd name="connsiteX36" fmla="*/ 474838 w 487493"/>
                <a:gd name="connsiteY36" fmla="*/ 63561 h 1674368"/>
                <a:gd name="connsiteX37" fmla="*/ 484591 w 487493"/>
                <a:gd name="connsiteY37" fmla="*/ 81930 h 1674368"/>
                <a:gd name="connsiteX38" fmla="*/ 487355 w 487493"/>
                <a:gd name="connsiteY38" fmla="*/ 100137 h 1674368"/>
                <a:gd name="connsiteX39" fmla="*/ 485079 w 487493"/>
                <a:gd name="connsiteY39" fmla="*/ 124033 h 1674368"/>
                <a:gd name="connsiteX40" fmla="*/ 447853 w 487493"/>
                <a:gd name="connsiteY40" fmla="*/ 205964 h 1674368"/>
                <a:gd name="connsiteX41" fmla="*/ 393233 w 487493"/>
                <a:gd name="connsiteY41" fmla="*/ 270337 h 1674368"/>
                <a:gd name="connsiteX42" fmla="*/ 332760 w 487493"/>
                <a:gd name="connsiteY42" fmla="*/ 321869 h 1674368"/>
                <a:gd name="connsiteX43" fmla="*/ 305775 w 487493"/>
                <a:gd name="connsiteY43" fmla="*/ 340888 h 1674368"/>
                <a:gd name="connsiteX44" fmla="*/ 292283 w 487493"/>
                <a:gd name="connsiteY44" fmla="*/ 349667 h 1674368"/>
                <a:gd name="connsiteX45" fmla="*/ 288056 w 487493"/>
                <a:gd name="connsiteY45" fmla="*/ 363972 h 1674368"/>
                <a:gd name="connsiteX46" fmla="*/ 288381 w 487493"/>
                <a:gd name="connsiteY46" fmla="*/ 362834 h 1674368"/>
                <a:gd name="connsiteX47" fmla="*/ 287569 w 487493"/>
                <a:gd name="connsiteY47" fmla="*/ 364460 h 1674368"/>
                <a:gd name="connsiteX48" fmla="*/ 271963 w 487493"/>
                <a:gd name="connsiteY48" fmla="*/ 429321 h 1674368"/>
                <a:gd name="connsiteX49" fmla="*/ 268712 w 487493"/>
                <a:gd name="connsiteY49" fmla="*/ 443951 h 1674368"/>
                <a:gd name="connsiteX50" fmla="*/ 250993 w 487493"/>
                <a:gd name="connsiteY50" fmla="*/ 525719 h 1674368"/>
                <a:gd name="connsiteX51" fmla="*/ 216855 w 487493"/>
                <a:gd name="connsiteY51" fmla="*/ 694944 h 1674368"/>
                <a:gd name="connsiteX52" fmla="*/ 184180 w 487493"/>
                <a:gd name="connsiteY52" fmla="*/ 854415 h 1674368"/>
                <a:gd name="connsiteX53" fmla="*/ 149718 w 487493"/>
                <a:gd name="connsiteY53" fmla="*/ 1023803 h 1674368"/>
                <a:gd name="connsiteX54" fmla="*/ 101763 w 487493"/>
                <a:gd name="connsiteY54" fmla="*/ 1356888 h 1674368"/>
                <a:gd name="connsiteX55" fmla="*/ 80630 w 487493"/>
                <a:gd name="connsiteY55" fmla="*/ 1511320 h 1674368"/>
                <a:gd name="connsiteX56" fmla="*/ 70063 w 487493"/>
                <a:gd name="connsiteY56" fmla="*/ 1591137 h 1674368"/>
                <a:gd name="connsiteX57" fmla="*/ 68763 w 487493"/>
                <a:gd name="connsiteY57" fmla="*/ 1602191 h 1674368"/>
                <a:gd name="connsiteX58" fmla="*/ 68763 w 487493"/>
                <a:gd name="connsiteY58" fmla="*/ 1603329 h 1674368"/>
                <a:gd name="connsiteX59" fmla="*/ 65512 w 487493"/>
                <a:gd name="connsiteY59" fmla="*/ 1628364 h 1674368"/>
                <a:gd name="connsiteX60" fmla="*/ 59660 w 487493"/>
                <a:gd name="connsiteY60" fmla="*/ 1672092 h 1674368"/>
                <a:gd name="connsiteX61" fmla="*/ 59334 w 487493"/>
                <a:gd name="connsiteY61" fmla="*/ 1674206 h 1674368"/>
                <a:gd name="connsiteX62" fmla="*/ 325 w 487493"/>
                <a:gd name="connsiteY62" fmla="*/ 1674206 h 167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7493" h="1674368">
                  <a:moveTo>
                    <a:pt x="650" y="1674368"/>
                  </a:moveTo>
                  <a:cubicBezTo>
                    <a:pt x="0" y="1671442"/>
                    <a:pt x="-163" y="1668353"/>
                    <a:pt x="163" y="1665265"/>
                  </a:cubicBezTo>
                  <a:cubicBezTo>
                    <a:pt x="488" y="1659575"/>
                    <a:pt x="975" y="1654048"/>
                    <a:pt x="1300" y="1648358"/>
                  </a:cubicBezTo>
                  <a:lnTo>
                    <a:pt x="1788" y="1639255"/>
                  </a:lnTo>
                  <a:cubicBezTo>
                    <a:pt x="2276" y="1628201"/>
                    <a:pt x="2764" y="1618285"/>
                    <a:pt x="3576" y="1608207"/>
                  </a:cubicBezTo>
                  <a:cubicBezTo>
                    <a:pt x="4714" y="1595852"/>
                    <a:pt x="6177" y="1583009"/>
                    <a:pt x="7803" y="1570167"/>
                  </a:cubicBezTo>
                  <a:cubicBezTo>
                    <a:pt x="10079" y="1552936"/>
                    <a:pt x="12517" y="1535542"/>
                    <a:pt x="14956" y="1518799"/>
                  </a:cubicBezTo>
                  <a:cubicBezTo>
                    <a:pt x="16256" y="1509370"/>
                    <a:pt x="17719" y="1500266"/>
                    <a:pt x="18857" y="1491163"/>
                  </a:cubicBezTo>
                  <a:cubicBezTo>
                    <a:pt x="26010" y="1439957"/>
                    <a:pt x="33650" y="1385499"/>
                    <a:pt x="40477" y="1330229"/>
                  </a:cubicBezTo>
                  <a:lnTo>
                    <a:pt x="41778" y="1319987"/>
                  </a:lnTo>
                  <a:cubicBezTo>
                    <a:pt x="55108" y="1213185"/>
                    <a:pt x="68763" y="1102807"/>
                    <a:pt x="89408" y="995192"/>
                  </a:cubicBezTo>
                  <a:cubicBezTo>
                    <a:pt x="98349" y="948538"/>
                    <a:pt x="108428" y="901233"/>
                    <a:pt x="118019" y="855553"/>
                  </a:cubicBezTo>
                  <a:lnTo>
                    <a:pt x="118019" y="854578"/>
                  </a:lnTo>
                  <a:lnTo>
                    <a:pt x="124358" y="825805"/>
                  </a:lnTo>
                  <a:cubicBezTo>
                    <a:pt x="134925" y="776062"/>
                    <a:pt x="145654" y="721766"/>
                    <a:pt x="158171" y="655279"/>
                  </a:cubicBezTo>
                  <a:cubicBezTo>
                    <a:pt x="169062" y="597571"/>
                    <a:pt x="181905" y="539374"/>
                    <a:pt x="193121" y="489956"/>
                  </a:cubicBezTo>
                  <a:lnTo>
                    <a:pt x="195235" y="480853"/>
                  </a:lnTo>
                  <a:lnTo>
                    <a:pt x="195235" y="479877"/>
                  </a:lnTo>
                  <a:cubicBezTo>
                    <a:pt x="201087" y="455168"/>
                    <a:pt x="206776" y="429484"/>
                    <a:pt x="212954" y="404449"/>
                  </a:cubicBezTo>
                  <a:cubicBezTo>
                    <a:pt x="216042" y="391770"/>
                    <a:pt x="219456" y="378115"/>
                    <a:pt x="223520" y="364622"/>
                  </a:cubicBezTo>
                  <a:cubicBezTo>
                    <a:pt x="224333" y="361696"/>
                    <a:pt x="225308" y="358770"/>
                    <a:pt x="226121" y="356006"/>
                  </a:cubicBezTo>
                  <a:cubicBezTo>
                    <a:pt x="219944" y="351942"/>
                    <a:pt x="214417" y="346741"/>
                    <a:pt x="209215" y="341539"/>
                  </a:cubicBezTo>
                  <a:cubicBezTo>
                    <a:pt x="190033" y="322357"/>
                    <a:pt x="175402" y="297160"/>
                    <a:pt x="165486" y="266273"/>
                  </a:cubicBezTo>
                  <a:cubicBezTo>
                    <a:pt x="150531" y="219781"/>
                    <a:pt x="143215" y="166949"/>
                    <a:pt x="143053" y="104526"/>
                  </a:cubicBezTo>
                  <a:cubicBezTo>
                    <a:pt x="143053" y="93797"/>
                    <a:pt x="143053" y="81605"/>
                    <a:pt x="143378" y="69738"/>
                  </a:cubicBezTo>
                  <a:cubicBezTo>
                    <a:pt x="143703" y="60310"/>
                    <a:pt x="144516" y="49256"/>
                    <a:pt x="148417" y="38039"/>
                  </a:cubicBezTo>
                  <a:cubicBezTo>
                    <a:pt x="153294" y="23896"/>
                    <a:pt x="166299" y="13167"/>
                    <a:pt x="186131" y="6828"/>
                  </a:cubicBezTo>
                  <a:cubicBezTo>
                    <a:pt x="201737" y="1788"/>
                    <a:pt x="218643" y="488"/>
                    <a:pt x="231485" y="0"/>
                  </a:cubicBezTo>
                  <a:cubicBezTo>
                    <a:pt x="233274" y="0"/>
                    <a:pt x="235062" y="0"/>
                    <a:pt x="236850" y="0"/>
                  </a:cubicBezTo>
                  <a:cubicBezTo>
                    <a:pt x="247741" y="0"/>
                    <a:pt x="259608" y="1301"/>
                    <a:pt x="273101" y="3739"/>
                  </a:cubicBezTo>
                  <a:cubicBezTo>
                    <a:pt x="301386" y="8941"/>
                    <a:pt x="329509" y="15931"/>
                    <a:pt x="356657" y="22433"/>
                  </a:cubicBezTo>
                  <a:cubicBezTo>
                    <a:pt x="367223" y="25034"/>
                    <a:pt x="377627" y="27473"/>
                    <a:pt x="388031" y="29911"/>
                  </a:cubicBezTo>
                  <a:lnTo>
                    <a:pt x="392420" y="31049"/>
                  </a:lnTo>
                  <a:lnTo>
                    <a:pt x="396972" y="32187"/>
                  </a:lnTo>
                  <a:cubicBezTo>
                    <a:pt x="407863" y="34788"/>
                    <a:pt x="418755" y="37389"/>
                    <a:pt x="429809" y="39990"/>
                  </a:cubicBezTo>
                  <a:cubicBezTo>
                    <a:pt x="436311" y="41615"/>
                    <a:pt x="443301" y="43404"/>
                    <a:pt x="449966" y="46330"/>
                  </a:cubicBezTo>
                  <a:cubicBezTo>
                    <a:pt x="461833" y="51369"/>
                    <a:pt x="469636" y="56896"/>
                    <a:pt x="474838" y="63561"/>
                  </a:cubicBezTo>
                  <a:cubicBezTo>
                    <a:pt x="480040" y="70389"/>
                    <a:pt x="483291" y="76241"/>
                    <a:pt x="484591" y="81930"/>
                  </a:cubicBezTo>
                  <a:cubicBezTo>
                    <a:pt x="486054" y="87295"/>
                    <a:pt x="486867" y="92984"/>
                    <a:pt x="487355" y="100137"/>
                  </a:cubicBezTo>
                  <a:cubicBezTo>
                    <a:pt x="487843" y="107127"/>
                    <a:pt x="487030" y="115418"/>
                    <a:pt x="485079" y="124033"/>
                  </a:cubicBezTo>
                  <a:cubicBezTo>
                    <a:pt x="479064" y="150693"/>
                    <a:pt x="466872" y="177516"/>
                    <a:pt x="447853" y="205964"/>
                  </a:cubicBezTo>
                  <a:cubicBezTo>
                    <a:pt x="430947" y="231323"/>
                    <a:pt x="409814" y="253594"/>
                    <a:pt x="393233" y="270337"/>
                  </a:cubicBezTo>
                  <a:cubicBezTo>
                    <a:pt x="376326" y="287244"/>
                    <a:pt x="356494" y="304150"/>
                    <a:pt x="332760" y="321869"/>
                  </a:cubicBezTo>
                  <a:cubicBezTo>
                    <a:pt x="324632" y="327884"/>
                    <a:pt x="316017" y="333898"/>
                    <a:pt x="305775" y="340888"/>
                  </a:cubicBezTo>
                  <a:cubicBezTo>
                    <a:pt x="301386" y="343814"/>
                    <a:pt x="296835" y="346741"/>
                    <a:pt x="292283" y="349667"/>
                  </a:cubicBezTo>
                  <a:cubicBezTo>
                    <a:pt x="291795" y="355194"/>
                    <a:pt x="290332" y="360233"/>
                    <a:pt x="288056" y="363972"/>
                  </a:cubicBezTo>
                  <a:lnTo>
                    <a:pt x="288381" y="362834"/>
                  </a:lnTo>
                  <a:cubicBezTo>
                    <a:pt x="288381" y="362834"/>
                    <a:pt x="287894" y="363972"/>
                    <a:pt x="287569" y="364460"/>
                  </a:cubicBezTo>
                  <a:cubicBezTo>
                    <a:pt x="281391" y="385755"/>
                    <a:pt x="276677" y="408026"/>
                    <a:pt x="271963" y="429321"/>
                  </a:cubicBezTo>
                  <a:lnTo>
                    <a:pt x="268712" y="443951"/>
                  </a:lnTo>
                  <a:cubicBezTo>
                    <a:pt x="262697" y="471262"/>
                    <a:pt x="256845" y="498409"/>
                    <a:pt x="250993" y="525719"/>
                  </a:cubicBezTo>
                  <a:cubicBezTo>
                    <a:pt x="237988" y="587329"/>
                    <a:pt x="226771" y="642762"/>
                    <a:pt x="216855" y="694944"/>
                  </a:cubicBezTo>
                  <a:cubicBezTo>
                    <a:pt x="206614" y="748914"/>
                    <a:pt x="194747" y="804997"/>
                    <a:pt x="184180" y="854415"/>
                  </a:cubicBezTo>
                  <a:cubicBezTo>
                    <a:pt x="172314" y="910011"/>
                    <a:pt x="160122" y="967232"/>
                    <a:pt x="149718" y="1023803"/>
                  </a:cubicBezTo>
                  <a:cubicBezTo>
                    <a:pt x="129560" y="1136294"/>
                    <a:pt x="115418" y="1248461"/>
                    <a:pt x="101763" y="1356888"/>
                  </a:cubicBezTo>
                  <a:cubicBezTo>
                    <a:pt x="94610" y="1413459"/>
                    <a:pt x="87620" y="1464015"/>
                    <a:pt x="80630" y="1511320"/>
                  </a:cubicBezTo>
                  <a:cubicBezTo>
                    <a:pt x="76241" y="1540256"/>
                    <a:pt x="72664" y="1569192"/>
                    <a:pt x="70063" y="1591137"/>
                  </a:cubicBezTo>
                  <a:cubicBezTo>
                    <a:pt x="69576" y="1594876"/>
                    <a:pt x="69251" y="1598453"/>
                    <a:pt x="68763" y="1602191"/>
                  </a:cubicBezTo>
                  <a:lnTo>
                    <a:pt x="68763" y="1603329"/>
                  </a:lnTo>
                  <a:cubicBezTo>
                    <a:pt x="67625" y="1611620"/>
                    <a:pt x="66650" y="1620073"/>
                    <a:pt x="65512" y="1628364"/>
                  </a:cubicBezTo>
                  <a:cubicBezTo>
                    <a:pt x="63561" y="1641856"/>
                    <a:pt x="61285" y="1657299"/>
                    <a:pt x="59660" y="1672092"/>
                  </a:cubicBezTo>
                  <a:cubicBezTo>
                    <a:pt x="59660" y="1672742"/>
                    <a:pt x="59497" y="1673393"/>
                    <a:pt x="59334" y="1674206"/>
                  </a:cubicBezTo>
                  <a:lnTo>
                    <a:pt x="325" y="1674206"/>
                  </a:lnTo>
                  <a:close/>
                </a:path>
              </a:pathLst>
            </a:custGeom>
            <a:solidFill>
              <a:srgbClr val="6CA44D"/>
            </a:solidFill>
            <a:ln w="1625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B07E711F-C88A-A584-380A-57C0956A9055}"/>
                </a:ext>
              </a:extLst>
            </p:cNvPr>
            <p:cNvSpPr/>
            <p:nvPr/>
          </p:nvSpPr>
          <p:spPr>
            <a:xfrm>
              <a:off x="295288" y="5983548"/>
              <a:ext cx="350725" cy="1075984"/>
            </a:xfrm>
            <a:custGeom>
              <a:avLst/>
              <a:gdLst>
                <a:gd name="connsiteX0" fmla="*/ 199545 w 350725"/>
                <a:gd name="connsiteY0" fmla="*/ 1075985 h 1075984"/>
                <a:gd name="connsiteX1" fmla="*/ 194018 w 350725"/>
                <a:gd name="connsiteY1" fmla="*/ 1060379 h 1075984"/>
                <a:gd name="connsiteX2" fmla="*/ 187027 w 350725"/>
                <a:gd name="connsiteY2" fmla="*/ 1040222 h 1075984"/>
                <a:gd name="connsiteX3" fmla="*/ 158905 w 350725"/>
                <a:gd name="connsiteY3" fmla="*/ 960730 h 1075984"/>
                <a:gd name="connsiteX4" fmla="*/ 106398 w 350725"/>
                <a:gd name="connsiteY4" fmla="*/ 797194 h 1075984"/>
                <a:gd name="connsiteX5" fmla="*/ 59743 w 350725"/>
                <a:gd name="connsiteY5" fmla="*/ 631383 h 1075984"/>
                <a:gd name="connsiteX6" fmla="*/ 22354 w 350725"/>
                <a:gd name="connsiteY6" fmla="*/ 456469 h 1075984"/>
                <a:gd name="connsiteX7" fmla="*/ 1384 w 350725"/>
                <a:gd name="connsiteY7" fmla="*/ 282042 h 1075984"/>
                <a:gd name="connsiteX8" fmla="*/ 734 w 350725"/>
                <a:gd name="connsiteY8" fmla="*/ 191821 h 1075984"/>
                <a:gd name="connsiteX9" fmla="*/ 5285 w 350725"/>
                <a:gd name="connsiteY9" fmla="*/ 146954 h 1075984"/>
                <a:gd name="connsiteX10" fmla="*/ 13901 w 350725"/>
                <a:gd name="connsiteY10" fmla="*/ 106152 h 1075984"/>
                <a:gd name="connsiteX11" fmla="*/ 14551 w 350725"/>
                <a:gd name="connsiteY11" fmla="*/ 103226 h 1075984"/>
                <a:gd name="connsiteX12" fmla="*/ 33083 w 350725"/>
                <a:gd name="connsiteY12" fmla="*/ 56408 h 1075984"/>
                <a:gd name="connsiteX13" fmla="*/ 65595 w 350725"/>
                <a:gd name="connsiteY13" fmla="*/ 19182 h 1075984"/>
                <a:gd name="connsiteX14" fmla="*/ 85915 w 350725"/>
                <a:gd name="connsiteY14" fmla="*/ 6177 h 1075984"/>
                <a:gd name="connsiteX15" fmla="*/ 109974 w 350725"/>
                <a:gd name="connsiteY15" fmla="*/ 0 h 1075984"/>
                <a:gd name="connsiteX16" fmla="*/ 110624 w 350725"/>
                <a:gd name="connsiteY16" fmla="*/ 0 h 1075984"/>
                <a:gd name="connsiteX17" fmla="*/ 131594 w 350725"/>
                <a:gd name="connsiteY17" fmla="*/ 3414 h 1075984"/>
                <a:gd name="connsiteX18" fmla="*/ 153052 w 350725"/>
                <a:gd name="connsiteY18" fmla="*/ 14468 h 1075984"/>
                <a:gd name="connsiteX19" fmla="*/ 170446 w 350725"/>
                <a:gd name="connsiteY19" fmla="*/ 29423 h 1075984"/>
                <a:gd name="connsiteX20" fmla="*/ 185727 w 350725"/>
                <a:gd name="connsiteY20" fmla="*/ 46492 h 1075984"/>
                <a:gd name="connsiteX21" fmla="*/ 210761 w 350725"/>
                <a:gd name="connsiteY21" fmla="*/ 80955 h 1075984"/>
                <a:gd name="connsiteX22" fmla="*/ 253189 w 350725"/>
                <a:gd name="connsiteY22" fmla="*/ 158821 h 1075984"/>
                <a:gd name="connsiteX23" fmla="*/ 267657 w 350725"/>
                <a:gd name="connsiteY23" fmla="*/ 190683 h 1075984"/>
                <a:gd name="connsiteX24" fmla="*/ 268470 w 350725"/>
                <a:gd name="connsiteY24" fmla="*/ 192634 h 1075984"/>
                <a:gd name="connsiteX25" fmla="*/ 271234 w 350725"/>
                <a:gd name="connsiteY25" fmla="*/ 198974 h 1075984"/>
                <a:gd name="connsiteX26" fmla="*/ 286839 w 350725"/>
                <a:gd name="connsiteY26" fmla="*/ 239939 h 1075984"/>
                <a:gd name="connsiteX27" fmla="*/ 322602 w 350725"/>
                <a:gd name="connsiteY27" fmla="*/ 412577 h 1075984"/>
                <a:gd name="connsiteX28" fmla="*/ 339184 w 350725"/>
                <a:gd name="connsiteY28" fmla="*/ 589280 h 1075984"/>
                <a:gd name="connsiteX29" fmla="*/ 349100 w 350725"/>
                <a:gd name="connsiteY29" fmla="*/ 936021 h 1075984"/>
                <a:gd name="connsiteX30" fmla="*/ 349913 w 350725"/>
                <a:gd name="connsiteY30" fmla="*/ 1028517 h 1075984"/>
                <a:gd name="connsiteX31" fmla="*/ 349913 w 350725"/>
                <a:gd name="connsiteY31" fmla="*/ 1033719 h 1075984"/>
                <a:gd name="connsiteX32" fmla="*/ 350725 w 350725"/>
                <a:gd name="connsiteY32" fmla="*/ 1075335 h 1075984"/>
                <a:gd name="connsiteX33" fmla="*/ 199870 w 350725"/>
                <a:gd name="connsiteY33" fmla="*/ 1075335 h 107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0725" h="1075984">
                  <a:moveTo>
                    <a:pt x="199545" y="1075985"/>
                  </a:moveTo>
                  <a:lnTo>
                    <a:pt x="194018" y="1060379"/>
                  </a:lnTo>
                  <a:cubicBezTo>
                    <a:pt x="191742" y="1053714"/>
                    <a:pt x="189303" y="1047049"/>
                    <a:pt x="187027" y="1040222"/>
                  </a:cubicBezTo>
                  <a:cubicBezTo>
                    <a:pt x="177599" y="1013724"/>
                    <a:pt x="168170" y="987227"/>
                    <a:pt x="158905" y="960730"/>
                  </a:cubicBezTo>
                  <a:cubicBezTo>
                    <a:pt x="139885" y="906110"/>
                    <a:pt x="122491" y="849864"/>
                    <a:pt x="106398" y="797194"/>
                  </a:cubicBezTo>
                  <a:cubicBezTo>
                    <a:pt x="86240" y="731358"/>
                    <a:pt x="71772" y="680151"/>
                    <a:pt x="59743" y="631383"/>
                  </a:cubicBezTo>
                  <a:cubicBezTo>
                    <a:pt x="45925" y="576275"/>
                    <a:pt x="33408" y="517429"/>
                    <a:pt x="22354" y="456469"/>
                  </a:cubicBezTo>
                  <a:cubicBezTo>
                    <a:pt x="11463" y="396159"/>
                    <a:pt x="4473" y="337475"/>
                    <a:pt x="1384" y="282042"/>
                  </a:cubicBezTo>
                  <a:cubicBezTo>
                    <a:pt x="-242" y="252293"/>
                    <a:pt x="-404" y="221895"/>
                    <a:pt x="734" y="191821"/>
                  </a:cubicBezTo>
                  <a:cubicBezTo>
                    <a:pt x="1221" y="178654"/>
                    <a:pt x="2684" y="164836"/>
                    <a:pt x="5285" y="146954"/>
                  </a:cubicBezTo>
                  <a:cubicBezTo>
                    <a:pt x="7399" y="133137"/>
                    <a:pt x="10650" y="119482"/>
                    <a:pt x="13901" y="106152"/>
                  </a:cubicBezTo>
                  <a:lnTo>
                    <a:pt x="14551" y="103226"/>
                  </a:lnTo>
                  <a:cubicBezTo>
                    <a:pt x="18778" y="85994"/>
                    <a:pt x="24955" y="70226"/>
                    <a:pt x="33083" y="56408"/>
                  </a:cubicBezTo>
                  <a:cubicBezTo>
                    <a:pt x="40398" y="43891"/>
                    <a:pt x="50965" y="31699"/>
                    <a:pt x="65595" y="19182"/>
                  </a:cubicBezTo>
                  <a:cubicBezTo>
                    <a:pt x="70472" y="14956"/>
                    <a:pt x="77787" y="9429"/>
                    <a:pt x="85915" y="6177"/>
                  </a:cubicBezTo>
                  <a:cubicBezTo>
                    <a:pt x="93555" y="3089"/>
                    <a:pt x="101683" y="0"/>
                    <a:pt x="109974" y="0"/>
                  </a:cubicBezTo>
                  <a:lnTo>
                    <a:pt x="110624" y="0"/>
                  </a:lnTo>
                  <a:cubicBezTo>
                    <a:pt x="118752" y="163"/>
                    <a:pt x="125417" y="1301"/>
                    <a:pt x="131594" y="3414"/>
                  </a:cubicBezTo>
                  <a:cubicBezTo>
                    <a:pt x="139722" y="6340"/>
                    <a:pt x="147038" y="10567"/>
                    <a:pt x="153052" y="14468"/>
                  </a:cubicBezTo>
                  <a:cubicBezTo>
                    <a:pt x="159717" y="18695"/>
                    <a:pt x="165407" y="24384"/>
                    <a:pt x="170446" y="29423"/>
                  </a:cubicBezTo>
                  <a:cubicBezTo>
                    <a:pt x="175811" y="34788"/>
                    <a:pt x="180525" y="40315"/>
                    <a:pt x="185727" y="46492"/>
                  </a:cubicBezTo>
                  <a:cubicBezTo>
                    <a:pt x="194180" y="56571"/>
                    <a:pt x="202633" y="68113"/>
                    <a:pt x="210761" y="80955"/>
                  </a:cubicBezTo>
                  <a:cubicBezTo>
                    <a:pt x="226692" y="105989"/>
                    <a:pt x="240022" y="132161"/>
                    <a:pt x="253189" y="158821"/>
                  </a:cubicBezTo>
                  <a:cubicBezTo>
                    <a:pt x="258391" y="169225"/>
                    <a:pt x="263106" y="180279"/>
                    <a:pt x="267657" y="190683"/>
                  </a:cubicBezTo>
                  <a:lnTo>
                    <a:pt x="268470" y="192634"/>
                  </a:lnTo>
                  <a:lnTo>
                    <a:pt x="271234" y="198974"/>
                  </a:lnTo>
                  <a:cubicBezTo>
                    <a:pt x="276761" y="211816"/>
                    <a:pt x="281962" y="225471"/>
                    <a:pt x="286839" y="239939"/>
                  </a:cubicBezTo>
                  <a:cubicBezTo>
                    <a:pt x="304721" y="293096"/>
                    <a:pt x="314149" y="347391"/>
                    <a:pt x="322602" y="412577"/>
                  </a:cubicBezTo>
                  <a:cubicBezTo>
                    <a:pt x="330730" y="474838"/>
                    <a:pt x="335607" y="536936"/>
                    <a:pt x="339184" y="589280"/>
                  </a:cubicBezTo>
                  <a:cubicBezTo>
                    <a:pt x="347149" y="706811"/>
                    <a:pt x="348450" y="824992"/>
                    <a:pt x="349100" y="936021"/>
                  </a:cubicBezTo>
                  <a:cubicBezTo>
                    <a:pt x="349100" y="968533"/>
                    <a:pt x="349587" y="999582"/>
                    <a:pt x="349913" y="1028517"/>
                  </a:cubicBezTo>
                  <a:lnTo>
                    <a:pt x="349913" y="1033719"/>
                  </a:lnTo>
                  <a:cubicBezTo>
                    <a:pt x="350075" y="1047374"/>
                    <a:pt x="350400" y="1061517"/>
                    <a:pt x="350725" y="1075335"/>
                  </a:cubicBezTo>
                  <a:lnTo>
                    <a:pt x="199870" y="1075335"/>
                  </a:lnTo>
                  <a:close/>
                </a:path>
              </a:pathLst>
            </a:custGeom>
            <a:solidFill>
              <a:srgbClr val="6CA44D"/>
            </a:solidFill>
            <a:ln w="1625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CB4B3727-BDCD-D5F1-B65B-2DF5CD6884DE}"/>
                </a:ext>
              </a:extLst>
            </p:cNvPr>
            <p:cNvSpPr/>
            <p:nvPr/>
          </p:nvSpPr>
          <p:spPr>
            <a:xfrm>
              <a:off x="718190" y="5852525"/>
              <a:ext cx="702226" cy="1207170"/>
            </a:xfrm>
            <a:custGeom>
              <a:avLst/>
              <a:gdLst>
                <a:gd name="connsiteX0" fmla="*/ 163 w 702226"/>
                <a:gd name="connsiteY0" fmla="*/ 1207008 h 1207170"/>
                <a:gd name="connsiteX1" fmla="*/ 6502 w 702226"/>
                <a:gd name="connsiteY1" fmla="*/ 1179048 h 1207170"/>
                <a:gd name="connsiteX2" fmla="*/ 7803 w 702226"/>
                <a:gd name="connsiteY2" fmla="*/ 1174008 h 1207170"/>
                <a:gd name="connsiteX3" fmla="*/ 29911 w 702226"/>
                <a:gd name="connsiteY3" fmla="*/ 1090127 h 1207170"/>
                <a:gd name="connsiteX4" fmla="*/ 78354 w 702226"/>
                <a:gd name="connsiteY4" fmla="*/ 918627 h 1207170"/>
                <a:gd name="connsiteX5" fmla="*/ 111516 w 702226"/>
                <a:gd name="connsiteY5" fmla="*/ 806948 h 1207170"/>
                <a:gd name="connsiteX6" fmla="*/ 115418 w 702226"/>
                <a:gd name="connsiteY6" fmla="*/ 794756 h 1207170"/>
                <a:gd name="connsiteX7" fmla="*/ 116393 w 702226"/>
                <a:gd name="connsiteY7" fmla="*/ 791830 h 1207170"/>
                <a:gd name="connsiteX8" fmla="*/ 116718 w 702226"/>
                <a:gd name="connsiteY8" fmla="*/ 790692 h 1207170"/>
                <a:gd name="connsiteX9" fmla="*/ 119807 w 702226"/>
                <a:gd name="connsiteY9" fmla="*/ 781101 h 1207170"/>
                <a:gd name="connsiteX10" fmla="*/ 121920 w 702226"/>
                <a:gd name="connsiteY10" fmla="*/ 774761 h 1207170"/>
                <a:gd name="connsiteX11" fmla="*/ 122245 w 702226"/>
                <a:gd name="connsiteY11" fmla="*/ 774273 h 1207170"/>
                <a:gd name="connsiteX12" fmla="*/ 122245 w 702226"/>
                <a:gd name="connsiteY12" fmla="*/ 774273 h 1207170"/>
                <a:gd name="connsiteX13" fmla="*/ 179954 w 702226"/>
                <a:gd name="connsiteY13" fmla="*/ 611713 h 1207170"/>
                <a:gd name="connsiteX14" fmla="*/ 247579 w 702226"/>
                <a:gd name="connsiteY14" fmla="*/ 452079 h 1207170"/>
                <a:gd name="connsiteX15" fmla="*/ 333736 w 702226"/>
                <a:gd name="connsiteY15" fmla="*/ 297322 h 1207170"/>
                <a:gd name="connsiteX16" fmla="*/ 439887 w 702226"/>
                <a:gd name="connsiteY16" fmla="*/ 155082 h 1207170"/>
                <a:gd name="connsiteX17" fmla="*/ 558394 w 702226"/>
                <a:gd name="connsiteY17" fmla="*/ 34625 h 1207170"/>
                <a:gd name="connsiteX18" fmla="*/ 592369 w 702226"/>
                <a:gd name="connsiteY18" fmla="*/ 11217 h 1207170"/>
                <a:gd name="connsiteX19" fmla="*/ 627319 w 702226"/>
                <a:gd name="connsiteY19" fmla="*/ 0 h 1207170"/>
                <a:gd name="connsiteX20" fmla="*/ 633984 w 702226"/>
                <a:gd name="connsiteY20" fmla="*/ 488 h 1207170"/>
                <a:gd name="connsiteX21" fmla="*/ 674136 w 702226"/>
                <a:gd name="connsiteY21" fmla="*/ 22758 h 1207170"/>
                <a:gd name="connsiteX22" fmla="*/ 702097 w 702226"/>
                <a:gd name="connsiteY22" fmla="*/ 114605 h 1207170"/>
                <a:gd name="connsiteX23" fmla="*/ 700634 w 702226"/>
                <a:gd name="connsiteY23" fmla="*/ 162235 h 1207170"/>
                <a:gd name="connsiteX24" fmla="*/ 695594 w 702226"/>
                <a:gd name="connsiteY24" fmla="*/ 202712 h 1207170"/>
                <a:gd name="connsiteX25" fmla="*/ 694456 w 702226"/>
                <a:gd name="connsiteY25" fmla="*/ 208890 h 1207170"/>
                <a:gd name="connsiteX26" fmla="*/ 686979 w 702226"/>
                <a:gd name="connsiteY26" fmla="*/ 246766 h 1207170"/>
                <a:gd name="connsiteX27" fmla="*/ 662107 w 702226"/>
                <a:gd name="connsiteY27" fmla="*/ 330810 h 1207170"/>
                <a:gd name="connsiteX28" fmla="*/ 628945 w 702226"/>
                <a:gd name="connsiteY28" fmla="*/ 411927 h 1207170"/>
                <a:gd name="connsiteX29" fmla="*/ 587817 w 702226"/>
                <a:gd name="connsiteY29" fmla="*/ 495158 h 1207170"/>
                <a:gd name="connsiteX30" fmla="*/ 501010 w 702226"/>
                <a:gd name="connsiteY30" fmla="*/ 644225 h 1207170"/>
                <a:gd name="connsiteX31" fmla="*/ 401361 w 702226"/>
                <a:gd name="connsiteY31" fmla="*/ 789879 h 1207170"/>
                <a:gd name="connsiteX32" fmla="*/ 304312 w 702226"/>
                <a:gd name="connsiteY32" fmla="*/ 928055 h 1207170"/>
                <a:gd name="connsiteX33" fmla="*/ 212628 w 702226"/>
                <a:gd name="connsiteY33" fmla="*/ 1065743 h 1207170"/>
                <a:gd name="connsiteX34" fmla="*/ 184180 w 702226"/>
                <a:gd name="connsiteY34" fmla="*/ 1109798 h 1207170"/>
                <a:gd name="connsiteX35" fmla="*/ 183693 w 702226"/>
                <a:gd name="connsiteY35" fmla="*/ 1110610 h 1207170"/>
                <a:gd name="connsiteX36" fmla="*/ 183693 w 702226"/>
                <a:gd name="connsiteY36" fmla="*/ 1110610 h 1207170"/>
                <a:gd name="connsiteX37" fmla="*/ 151506 w 702226"/>
                <a:gd name="connsiteY37" fmla="*/ 1160353 h 1207170"/>
                <a:gd name="connsiteX38" fmla="*/ 150043 w 702226"/>
                <a:gd name="connsiteY38" fmla="*/ 1162467 h 1207170"/>
                <a:gd name="connsiteX39" fmla="*/ 121595 w 702226"/>
                <a:gd name="connsiteY39" fmla="*/ 1206520 h 1207170"/>
                <a:gd name="connsiteX40" fmla="*/ 121107 w 702226"/>
                <a:gd name="connsiteY40" fmla="*/ 1207171 h 1207170"/>
                <a:gd name="connsiteX41" fmla="*/ 0 w 702226"/>
                <a:gd name="connsiteY41" fmla="*/ 1207171 h 120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02226" h="1207170">
                  <a:moveTo>
                    <a:pt x="163" y="1207008"/>
                  </a:moveTo>
                  <a:cubicBezTo>
                    <a:pt x="1951" y="1197580"/>
                    <a:pt x="4227" y="1188151"/>
                    <a:pt x="6502" y="1179048"/>
                  </a:cubicBezTo>
                  <a:lnTo>
                    <a:pt x="7803" y="1174008"/>
                  </a:lnTo>
                  <a:cubicBezTo>
                    <a:pt x="15281" y="1143122"/>
                    <a:pt x="23571" y="1112886"/>
                    <a:pt x="29911" y="1090127"/>
                  </a:cubicBezTo>
                  <a:cubicBezTo>
                    <a:pt x="46980" y="1029167"/>
                    <a:pt x="63886" y="969183"/>
                    <a:pt x="78354" y="918627"/>
                  </a:cubicBezTo>
                  <a:cubicBezTo>
                    <a:pt x="90546" y="875711"/>
                    <a:pt x="101112" y="840273"/>
                    <a:pt x="111516" y="806948"/>
                  </a:cubicBezTo>
                  <a:cubicBezTo>
                    <a:pt x="112817" y="802884"/>
                    <a:pt x="114117" y="798820"/>
                    <a:pt x="115418" y="794756"/>
                  </a:cubicBezTo>
                  <a:cubicBezTo>
                    <a:pt x="115743" y="793781"/>
                    <a:pt x="116068" y="792805"/>
                    <a:pt x="116393" y="791830"/>
                  </a:cubicBezTo>
                  <a:cubicBezTo>
                    <a:pt x="116393" y="791505"/>
                    <a:pt x="116555" y="791017"/>
                    <a:pt x="116718" y="790692"/>
                  </a:cubicBezTo>
                  <a:lnTo>
                    <a:pt x="119807" y="781101"/>
                  </a:lnTo>
                  <a:lnTo>
                    <a:pt x="121920" y="774761"/>
                  </a:lnTo>
                  <a:lnTo>
                    <a:pt x="122245" y="774273"/>
                  </a:lnTo>
                  <a:lnTo>
                    <a:pt x="122245" y="774273"/>
                  </a:lnTo>
                  <a:cubicBezTo>
                    <a:pt x="140614" y="716890"/>
                    <a:pt x="161747" y="659831"/>
                    <a:pt x="179954" y="611713"/>
                  </a:cubicBezTo>
                  <a:cubicBezTo>
                    <a:pt x="199461" y="559694"/>
                    <a:pt x="222219" y="506049"/>
                    <a:pt x="247579" y="452079"/>
                  </a:cubicBezTo>
                  <a:cubicBezTo>
                    <a:pt x="270012" y="404287"/>
                    <a:pt x="298135" y="353731"/>
                    <a:pt x="333736" y="297322"/>
                  </a:cubicBezTo>
                  <a:cubicBezTo>
                    <a:pt x="362509" y="251806"/>
                    <a:pt x="397297" y="205151"/>
                    <a:pt x="439887" y="155082"/>
                  </a:cubicBezTo>
                  <a:cubicBezTo>
                    <a:pt x="473375" y="115743"/>
                    <a:pt x="512714" y="70876"/>
                    <a:pt x="558394" y="34625"/>
                  </a:cubicBezTo>
                  <a:cubicBezTo>
                    <a:pt x="569285" y="26010"/>
                    <a:pt x="580827" y="18044"/>
                    <a:pt x="592369" y="11217"/>
                  </a:cubicBezTo>
                  <a:cubicBezTo>
                    <a:pt x="604886" y="3739"/>
                    <a:pt x="616590" y="0"/>
                    <a:pt x="627319" y="0"/>
                  </a:cubicBezTo>
                  <a:cubicBezTo>
                    <a:pt x="629595" y="0"/>
                    <a:pt x="631871" y="163"/>
                    <a:pt x="633984" y="488"/>
                  </a:cubicBezTo>
                  <a:cubicBezTo>
                    <a:pt x="650403" y="3089"/>
                    <a:pt x="664220" y="10729"/>
                    <a:pt x="674136" y="22758"/>
                  </a:cubicBezTo>
                  <a:cubicBezTo>
                    <a:pt x="697382" y="51044"/>
                    <a:pt x="701284" y="88595"/>
                    <a:pt x="702097" y="114605"/>
                  </a:cubicBezTo>
                  <a:cubicBezTo>
                    <a:pt x="702584" y="130861"/>
                    <a:pt x="701609" y="147117"/>
                    <a:pt x="700634" y="162235"/>
                  </a:cubicBezTo>
                  <a:cubicBezTo>
                    <a:pt x="699658" y="175240"/>
                    <a:pt x="698033" y="188895"/>
                    <a:pt x="695594" y="202712"/>
                  </a:cubicBezTo>
                  <a:lnTo>
                    <a:pt x="694456" y="208890"/>
                  </a:lnTo>
                  <a:cubicBezTo>
                    <a:pt x="692343" y="221244"/>
                    <a:pt x="690067" y="234086"/>
                    <a:pt x="686979" y="246766"/>
                  </a:cubicBezTo>
                  <a:cubicBezTo>
                    <a:pt x="679176" y="279278"/>
                    <a:pt x="671210" y="305938"/>
                    <a:pt x="662107" y="330810"/>
                  </a:cubicBezTo>
                  <a:cubicBezTo>
                    <a:pt x="651053" y="360883"/>
                    <a:pt x="640161" y="387543"/>
                    <a:pt x="628945" y="411927"/>
                  </a:cubicBezTo>
                  <a:cubicBezTo>
                    <a:pt x="617240" y="437449"/>
                    <a:pt x="604073" y="463946"/>
                    <a:pt x="587817" y="495158"/>
                  </a:cubicBezTo>
                  <a:cubicBezTo>
                    <a:pt x="564733" y="539212"/>
                    <a:pt x="537261" y="586679"/>
                    <a:pt x="501010" y="644225"/>
                  </a:cubicBezTo>
                  <a:cubicBezTo>
                    <a:pt x="468986" y="695269"/>
                    <a:pt x="433060" y="745500"/>
                    <a:pt x="401361" y="789879"/>
                  </a:cubicBezTo>
                  <a:cubicBezTo>
                    <a:pt x="364785" y="840923"/>
                    <a:pt x="334549" y="883676"/>
                    <a:pt x="304312" y="928055"/>
                  </a:cubicBezTo>
                  <a:cubicBezTo>
                    <a:pt x="274401" y="972271"/>
                    <a:pt x="243515" y="1018438"/>
                    <a:pt x="212628" y="1065743"/>
                  </a:cubicBezTo>
                  <a:cubicBezTo>
                    <a:pt x="203037" y="1080374"/>
                    <a:pt x="193609" y="1095004"/>
                    <a:pt x="184180" y="1109798"/>
                  </a:cubicBezTo>
                  <a:lnTo>
                    <a:pt x="183693" y="1110610"/>
                  </a:lnTo>
                  <a:lnTo>
                    <a:pt x="183693" y="1110610"/>
                  </a:lnTo>
                  <a:cubicBezTo>
                    <a:pt x="172964" y="1127354"/>
                    <a:pt x="162235" y="1143772"/>
                    <a:pt x="151506" y="1160353"/>
                  </a:cubicBezTo>
                  <a:lnTo>
                    <a:pt x="150043" y="1162467"/>
                  </a:lnTo>
                  <a:cubicBezTo>
                    <a:pt x="140452" y="1177097"/>
                    <a:pt x="131023" y="1191727"/>
                    <a:pt x="121595" y="1206520"/>
                  </a:cubicBezTo>
                  <a:lnTo>
                    <a:pt x="121107" y="1207171"/>
                  </a:lnTo>
                  <a:lnTo>
                    <a:pt x="0" y="1207171"/>
                  </a:lnTo>
                  <a:close/>
                </a:path>
              </a:pathLst>
            </a:custGeom>
            <a:solidFill>
              <a:srgbClr val="6CA44D"/>
            </a:solidFill>
            <a:ln w="1625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CC302509-B9A3-AAAC-F772-AED850870A0D}"/>
                </a:ext>
              </a:extLst>
            </p:cNvPr>
            <p:cNvSpPr/>
            <p:nvPr/>
          </p:nvSpPr>
          <p:spPr>
            <a:xfrm>
              <a:off x="8129471" y="4926584"/>
              <a:ext cx="1065247" cy="2132949"/>
            </a:xfrm>
            <a:custGeom>
              <a:avLst/>
              <a:gdLst>
                <a:gd name="connsiteX0" fmla="*/ 1001361 w 1065247"/>
                <a:gd name="connsiteY0" fmla="*/ 2132950 h 2132949"/>
                <a:gd name="connsiteX1" fmla="*/ 976489 w 1065247"/>
                <a:gd name="connsiteY1" fmla="*/ 2060611 h 2132949"/>
                <a:gd name="connsiteX2" fmla="*/ 973239 w 1065247"/>
                <a:gd name="connsiteY2" fmla="*/ 2051345 h 2132949"/>
                <a:gd name="connsiteX3" fmla="*/ 956820 w 1065247"/>
                <a:gd name="connsiteY3" fmla="*/ 2004852 h 2132949"/>
                <a:gd name="connsiteX4" fmla="*/ 942189 w 1065247"/>
                <a:gd name="connsiteY4" fmla="*/ 1997375 h 2132949"/>
                <a:gd name="connsiteX5" fmla="*/ 935687 w 1065247"/>
                <a:gd name="connsiteY5" fmla="*/ 1993961 h 2132949"/>
                <a:gd name="connsiteX6" fmla="*/ 911628 w 1065247"/>
                <a:gd name="connsiteY6" fmla="*/ 1981444 h 2132949"/>
                <a:gd name="connsiteX7" fmla="*/ 902687 w 1065247"/>
                <a:gd name="connsiteY7" fmla="*/ 1976730 h 2132949"/>
                <a:gd name="connsiteX8" fmla="*/ 848067 w 1065247"/>
                <a:gd name="connsiteY8" fmla="*/ 1948932 h 2132949"/>
                <a:gd name="connsiteX9" fmla="*/ 833925 w 1065247"/>
                <a:gd name="connsiteY9" fmla="*/ 1941779 h 2132949"/>
                <a:gd name="connsiteX10" fmla="*/ 763698 w 1065247"/>
                <a:gd name="connsiteY10" fmla="*/ 1904878 h 2132949"/>
                <a:gd name="connsiteX11" fmla="*/ 688433 w 1065247"/>
                <a:gd name="connsiteY11" fmla="*/ 1861637 h 2132949"/>
                <a:gd name="connsiteX12" fmla="*/ 600976 w 1065247"/>
                <a:gd name="connsiteY12" fmla="*/ 1798401 h 2132949"/>
                <a:gd name="connsiteX13" fmla="*/ 601626 w 1065247"/>
                <a:gd name="connsiteY13" fmla="*/ 1798726 h 2132949"/>
                <a:gd name="connsiteX14" fmla="*/ 586833 w 1065247"/>
                <a:gd name="connsiteY14" fmla="*/ 1786372 h 2132949"/>
                <a:gd name="connsiteX15" fmla="*/ 536764 w 1065247"/>
                <a:gd name="connsiteY15" fmla="*/ 1740367 h 2132949"/>
                <a:gd name="connsiteX16" fmla="*/ 475480 w 1065247"/>
                <a:gd name="connsiteY16" fmla="*/ 1669654 h 2132949"/>
                <a:gd name="connsiteX17" fmla="*/ 447032 w 1065247"/>
                <a:gd name="connsiteY17" fmla="*/ 1622674 h 2132949"/>
                <a:gd name="connsiteX18" fmla="*/ 439066 w 1065247"/>
                <a:gd name="connsiteY18" fmla="*/ 1595852 h 2132949"/>
                <a:gd name="connsiteX19" fmla="*/ 437440 w 1065247"/>
                <a:gd name="connsiteY19" fmla="*/ 1570980 h 2132949"/>
                <a:gd name="connsiteX20" fmla="*/ 457923 w 1065247"/>
                <a:gd name="connsiteY20" fmla="*/ 1530502 h 2132949"/>
                <a:gd name="connsiteX21" fmla="*/ 492386 w 1065247"/>
                <a:gd name="connsiteY21" fmla="*/ 1518636 h 2132949"/>
                <a:gd name="connsiteX22" fmla="*/ 525710 w 1065247"/>
                <a:gd name="connsiteY22" fmla="*/ 1525463 h 2132949"/>
                <a:gd name="connsiteX23" fmla="*/ 564562 w 1065247"/>
                <a:gd name="connsiteY23" fmla="*/ 1543020 h 2132949"/>
                <a:gd name="connsiteX24" fmla="*/ 640152 w 1065247"/>
                <a:gd name="connsiteY24" fmla="*/ 1586423 h 2132949"/>
                <a:gd name="connsiteX25" fmla="*/ 713304 w 1065247"/>
                <a:gd name="connsiteY25" fmla="*/ 1637467 h 2132949"/>
                <a:gd name="connsiteX26" fmla="*/ 781417 w 1065247"/>
                <a:gd name="connsiteY26" fmla="*/ 1690461 h 2132949"/>
                <a:gd name="connsiteX27" fmla="*/ 844490 w 1065247"/>
                <a:gd name="connsiteY27" fmla="*/ 1748820 h 2132949"/>
                <a:gd name="connsiteX28" fmla="*/ 877490 w 1065247"/>
                <a:gd name="connsiteY28" fmla="*/ 1785722 h 2132949"/>
                <a:gd name="connsiteX29" fmla="*/ 869200 w 1065247"/>
                <a:gd name="connsiteY29" fmla="*/ 1763939 h 2132949"/>
                <a:gd name="connsiteX30" fmla="*/ 866761 w 1065247"/>
                <a:gd name="connsiteY30" fmla="*/ 1757111 h 2132949"/>
                <a:gd name="connsiteX31" fmla="*/ 826121 w 1065247"/>
                <a:gd name="connsiteY31" fmla="*/ 1649984 h 2132949"/>
                <a:gd name="connsiteX32" fmla="*/ 774103 w 1065247"/>
                <a:gd name="connsiteY32" fmla="*/ 1518310 h 2132949"/>
                <a:gd name="connsiteX33" fmla="*/ 772639 w 1065247"/>
                <a:gd name="connsiteY33" fmla="*/ 1514897 h 2132949"/>
                <a:gd name="connsiteX34" fmla="*/ 763698 w 1065247"/>
                <a:gd name="connsiteY34" fmla="*/ 1492463 h 2132949"/>
                <a:gd name="connsiteX35" fmla="*/ 697048 w 1065247"/>
                <a:gd name="connsiteY35" fmla="*/ 1331854 h 2132949"/>
                <a:gd name="connsiteX36" fmla="*/ 647630 w 1065247"/>
                <a:gd name="connsiteY36" fmla="*/ 1225377 h 2132949"/>
                <a:gd name="connsiteX37" fmla="*/ 647630 w 1065247"/>
                <a:gd name="connsiteY37" fmla="*/ 1224890 h 2132949"/>
                <a:gd name="connsiteX38" fmla="*/ 644867 w 1065247"/>
                <a:gd name="connsiteY38" fmla="*/ 1219688 h 2132949"/>
                <a:gd name="connsiteX39" fmla="*/ 626335 w 1065247"/>
                <a:gd name="connsiteY39" fmla="*/ 1181161 h 2132949"/>
                <a:gd name="connsiteX40" fmla="*/ 566350 w 1065247"/>
                <a:gd name="connsiteY40" fmla="*/ 1050463 h 2132949"/>
                <a:gd name="connsiteX41" fmla="*/ 565538 w 1065247"/>
                <a:gd name="connsiteY41" fmla="*/ 1048675 h 2132949"/>
                <a:gd name="connsiteX42" fmla="*/ 554321 w 1065247"/>
                <a:gd name="connsiteY42" fmla="*/ 1023640 h 2132949"/>
                <a:gd name="connsiteX43" fmla="*/ 492060 w 1065247"/>
                <a:gd name="connsiteY43" fmla="*/ 890341 h 2132949"/>
                <a:gd name="connsiteX44" fmla="*/ 426549 w 1065247"/>
                <a:gd name="connsiteY44" fmla="*/ 761106 h 2132949"/>
                <a:gd name="connsiteX45" fmla="*/ 410456 w 1065247"/>
                <a:gd name="connsiteY45" fmla="*/ 730870 h 2132949"/>
                <a:gd name="connsiteX46" fmla="*/ 391273 w 1065247"/>
                <a:gd name="connsiteY46" fmla="*/ 723717 h 2132949"/>
                <a:gd name="connsiteX47" fmla="*/ 390298 w 1065247"/>
                <a:gd name="connsiteY47" fmla="*/ 723392 h 2132949"/>
                <a:gd name="connsiteX48" fmla="*/ 382495 w 1065247"/>
                <a:gd name="connsiteY48" fmla="*/ 720303 h 2132949"/>
                <a:gd name="connsiteX49" fmla="*/ 369328 w 1065247"/>
                <a:gd name="connsiteY49" fmla="*/ 715264 h 2132949"/>
                <a:gd name="connsiteX50" fmla="*/ 361688 w 1065247"/>
                <a:gd name="connsiteY50" fmla="*/ 712338 h 2132949"/>
                <a:gd name="connsiteX51" fmla="*/ 347220 w 1065247"/>
                <a:gd name="connsiteY51" fmla="*/ 706811 h 2132949"/>
                <a:gd name="connsiteX52" fmla="*/ 309343 w 1065247"/>
                <a:gd name="connsiteY52" fmla="*/ 692343 h 2132949"/>
                <a:gd name="connsiteX53" fmla="*/ 302679 w 1065247"/>
                <a:gd name="connsiteY53" fmla="*/ 689905 h 2132949"/>
                <a:gd name="connsiteX54" fmla="*/ 271466 w 1065247"/>
                <a:gd name="connsiteY54" fmla="*/ 678200 h 2132949"/>
                <a:gd name="connsiteX55" fmla="*/ 191812 w 1065247"/>
                <a:gd name="connsiteY55" fmla="*/ 644063 h 2132949"/>
                <a:gd name="connsiteX56" fmla="*/ 118010 w 1065247"/>
                <a:gd name="connsiteY56" fmla="*/ 593994 h 2132949"/>
                <a:gd name="connsiteX57" fmla="*/ 72981 w 1065247"/>
                <a:gd name="connsiteY57" fmla="*/ 526532 h 2132949"/>
                <a:gd name="connsiteX58" fmla="*/ 77207 w 1065247"/>
                <a:gd name="connsiteY58" fmla="*/ 485892 h 2132949"/>
                <a:gd name="connsiteX59" fmla="*/ 106306 w 1065247"/>
                <a:gd name="connsiteY59" fmla="*/ 458257 h 2132949"/>
                <a:gd name="connsiteX60" fmla="*/ 141581 w 1065247"/>
                <a:gd name="connsiteY60" fmla="*/ 450616 h 2132949"/>
                <a:gd name="connsiteX61" fmla="*/ 142556 w 1065247"/>
                <a:gd name="connsiteY61" fmla="*/ 450616 h 2132949"/>
                <a:gd name="connsiteX62" fmla="*/ 167591 w 1065247"/>
                <a:gd name="connsiteY62" fmla="*/ 453868 h 2132949"/>
                <a:gd name="connsiteX63" fmla="*/ 208393 w 1065247"/>
                <a:gd name="connsiteY63" fmla="*/ 465897 h 2132949"/>
                <a:gd name="connsiteX64" fmla="*/ 261550 w 1065247"/>
                <a:gd name="connsiteY64" fmla="*/ 487030 h 2132949"/>
                <a:gd name="connsiteX65" fmla="*/ 258299 w 1065247"/>
                <a:gd name="connsiteY65" fmla="*/ 482478 h 2132949"/>
                <a:gd name="connsiteX66" fmla="*/ 255049 w 1065247"/>
                <a:gd name="connsiteY66" fmla="*/ 477601 h 2132949"/>
                <a:gd name="connsiteX67" fmla="*/ 244969 w 1065247"/>
                <a:gd name="connsiteY67" fmla="*/ 462971 h 2132949"/>
                <a:gd name="connsiteX68" fmla="*/ 158000 w 1065247"/>
                <a:gd name="connsiteY68" fmla="*/ 356657 h 2132949"/>
                <a:gd name="connsiteX69" fmla="*/ 112483 w 1065247"/>
                <a:gd name="connsiteY69" fmla="*/ 308864 h 2132949"/>
                <a:gd name="connsiteX70" fmla="*/ 66316 w 1065247"/>
                <a:gd name="connsiteY70" fmla="*/ 260421 h 2132949"/>
                <a:gd name="connsiteX71" fmla="*/ 57538 w 1065247"/>
                <a:gd name="connsiteY71" fmla="*/ 251155 h 2132949"/>
                <a:gd name="connsiteX72" fmla="*/ 54612 w 1065247"/>
                <a:gd name="connsiteY72" fmla="*/ 248067 h 2132949"/>
                <a:gd name="connsiteX73" fmla="*/ 18361 w 1065247"/>
                <a:gd name="connsiteY73" fmla="*/ 208239 h 2132949"/>
                <a:gd name="connsiteX74" fmla="*/ 5844 w 1065247"/>
                <a:gd name="connsiteY74" fmla="*/ 191983 h 2132949"/>
                <a:gd name="connsiteX75" fmla="*/ 967 w 1065247"/>
                <a:gd name="connsiteY75" fmla="*/ 164673 h 2132949"/>
                <a:gd name="connsiteX76" fmla="*/ 14622 w 1065247"/>
                <a:gd name="connsiteY76" fmla="*/ 145816 h 2132949"/>
                <a:gd name="connsiteX77" fmla="*/ 29577 w 1065247"/>
                <a:gd name="connsiteY77" fmla="*/ 141427 h 2132949"/>
                <a:gd name="connsiteX78" fmla="*/ 37055 w 1065247"/>
                <a:gd name="connsiteY78" fmla="*/ 142403 h 2132949"/>
                <a:gd name="connsiteX79" fmla="*/ 40794 w 1065247"/>
                <a:gd name="connsiteY79" fmla="*/ 143540 h 2132949"/>
                <a:gd name="connsiteX80" fmla="*/ 43883 w 1065247"/>
                <a:gd name="connsiteY80" fmla="*/ 145166 h 2132949"/>
                <a:gd name="connsiteX81" fmla="*/ 57050 w 1065247"/>
                <a:gd name="connsiteY81" fmla="*/ 160122 h 2132949"/>
                <a:gd name="connsiteX82" fmla="*/ 64853 w 1065247"/>
                <a:gd name="connsiteY82" fmla="*/ 168900 h 2132949"/>
                <a:gd name="connsiteX83" fmla="*/ 147921 w 1065247"/>
                <a:gd name="connsiteY83" fmla="*/ 254732 h 2132949"/>
                <a:gd name="connsiteX84" fmla="*/ 181571 w 1065247"/>
                <a:gd name="connsiteY84" fmla="*/ 289194 h 2132949"/>
                <a:gd name="connsiteX85" fmla="*/ 240905 w 1065247"/>
                <a:gd name="connsiteY85" fmla="*/ 354381 h 2132949"/>
                <a:gd name="connsiteX86" fmla="*/ 297801 w 1065247"/>
                <a:gd name="connsiteY86" fmla="*/ 426395 h 2132949"/>
                <a:gd name="connsiteX87" fmla="*/ 393386 w 1065247"/>
                <a:gd name="connsiteY87" fmla="*/ 573187 h 2132949"/>
                <a:gd name="connsiteX88" fmla="*/ 437278 w 1065247"/>
                <a:gd name="connsiteY88" fmla="*/ 646013 h 2132949"/>
                <a:gd name="connsiteX89" fmla="*/ 481169 w 1065247"/>
                <a:gd name="connsiteY89" fmla="*/ 726806 h 2132949"/>
                <a:gd name="connsiteX90" fmla="*/ 558548 w 1065247"/>
                <a:gd name="connsiteY90" fmla="*/ 880913 h 2132949"/>
                <a:gd name="connsiteX91" fmla="*/ 616906 w 1065247"/>
                <a:gd name="connsiteY91" fmla="*/ 1007222 h 2132949"/>
                <a:gd name="connsiteX92" fmla="*/ 616906 w 1065247"/>
                <a:gd name="connsiteY92" fmla="*/ 1005921 h 2132949"/>
                <a:gd name="connsiteX93" fmla="*/ 617232 w 1065247"/>
                <a:gd name="connsiteY93" fmla="*/ 997956 h 2132949"/>
                <a:gd name="connsiteX94" fmla="*/ 619671 w 1065247"/>
                <a:gd name="connsiteY94" fmla="*/ 828406 h 2132949"/>
                <a:gd name="connsiteX95" fmla="*/ 614143 w 1065247"/>
                <a:gd name="connsiteY95" fmla="*/ 655117 h 2132949"/>
                <a:gd name="connsiteX96" fmla="*/ 609916 w 1065247"/>
                <a:gd name="connsiteY96" fmla="*/ 590580 h 2132949"/>
                <a:gd name="connsiteX97" fmla="*/ 594961 w 1065247"/>
                <a:gd name="connsiteY97" fmla="*/ 467197 h 2132949"/>
                <a:gd name="connsiteX98" fmla="*/ 570903 w 1065247"/>
                <a:gd name="connsiteY98" fmla="*/ 341213 h 2132949"/>
                <a:gd name="connsiteX99" fmla="*/ 533676 w 1065247"/>
                <a:gd name="connsiteY99" fmla="*/ 180604 h 2132949"/>
                <a:gd name="connsiteX100" fmla="*/ 528962 w 1065247"/>
                <a:gd name="connsiteY100" fmla="*/ 161422 h 2132949"/>
                <a:gd name="connsiteX101" fmla="*/ 514007 w 1065247"/>
                <a:gd name="connsiteY101" fmla="*/ 98999 h 2132949"/>
                <a:gd name="connsiteX102" fmla="*/ 512706 w 1065247"/>
                <a:gd name="connsiteY102" fmla="*/ 93472 h 2132949"/>
                <a:gd name="connsiteX103" fmla="*/ 503765 w 1065247"/>
                <a:gd name="connsiteY103" fmla="*/ 54295 h 2132949"/>
                <a:gd name="connsiteX104" fmla="*/ 503440 w 1065247"/>
                <a:gd name="connsiteY104" fmla="*/ 52669 h 2132949"/>
                <a:gd name="connsiteX105" fmla="*/ 500188 w 1065247"/>
                <a:gd name="connsiteY105" fmla="*/ 36088 h 2132949"/>
                <a:gd name="connsiteX106" fmla="*/ 517582 w 1065247"/>
                <a:gd name="connsiteY106" fmla="*/ 2601 h 2132949"/>
                <a:gd name="connsiteX107" fmla="*/ 529774 w 1065247"/>
                <a:gd name="connsiteY107" fmla="*/ 0 h 2132949"/>
                <a:gd name="connsiteX108" fmla="*/ 540666 w 1065247"/>
                <a:gd name="connsiteY108" fmla="*/ 2113 h 2132949"/>
                <a:gd name="connsiteX109" fmla="*/ 558385 w 1065247"/>
                <a:gd name="connsiteY109" fmla="*/ 21458 h 2132949"/>
                <a:gd name="connsiteX110" fmla="*/ 560010 w 1065247"/>
                <a:gd name="connsiteY110" fmla="*/ 28936 h 2132949"/>
                <a:gd name="connsiteX111" fmla="*/ 571390 w 1065247"/>
                <a:gd name="connsiteY111" fmla="*/ 75753 h 2132949"/>
                <a:gd name="connsiteX112" fmla="*/ 571715 w 1065247"/>
                <a:gd name="connsiteY112" fmla="*/ 76728 h 2132949"/>
                <a:gd name="connsiteX113" fmla="*/ 578380 w 1065247"/>
                <a:gd name="connsiteY113" fmla="*/ 103388 h 2132949"/>
                <a:gd name="connsiteX114" fmla="*/ 587159 w 1065247"/>
                <a:gd name="connsiteY114" fmla="*/ 139151 h 2132949"/>
                <a:gd name="connsiteX115" fmla="*/ 587808 w 1065247"/>
                <a:gd name="connsiteY115" fmla="*/ 141752 h 2132949"/>
                <a:gd name="connsiteX116" fmla="*/ 591384 w 1065247"/>
                <a:gd name="connsiteY116" fmla="*/ 156383 h 2132949"/>
                <a:gd name="connsiteX117" fmla="*/ 598375 w 1065247"/>
                <a:gd name="connsiteY117" fmla="*/ 185156 h 2132949"/>
                <a:gd name="connsiteX118" fmla="*/ 637552 w 1065247"/>
                <a:gd name="connsiteY118" fmla="*/ 354868 h 2132949"/>
                <a:gd name="connsiteX119" fmla="*/ 652344 w 1065247"/>
                <a:gd name="connsiteY119" fmla="*/ 432084 h 2132949"/>
                <a:gd name="connsiteX120" fmla="*/ 659497 w 1065247"/>
                <a:gd name="connsiteY120" fmla="*/ 408188 h 2132949"/>
                <a:gd name="connsiteX121" fmla="*/ 695749 w 1065247"/>
                <a:gd name="connsiteY121" fmla="*/ 310977 h 2132949"/>
                <a:gd name="connsiteX122" fmla="*/ 713792 w 1065247"/>
                <a:gd name="connsiteY122" fmla="*/ 272938 h 2132949"/>
                <a:gd name="connsiteX123" fmla="*/ 739152 w 1065247"/>
                <a:gd name="connsiteY123" fmla="*/ 236525 h 2132949"/>
                <a:gd name="connsiteX124" fmla="*/ 776053 w 1065247"/>
                <a:gd name="connsiteY124" fmla="*/ 218643 h 2132949"/>
                <a:gd name="connsiteX125" fmla="*/ 777841 w 1065247"/>
                <a:gd name="connsiteY125" fmla="*/ 218643 h 2132949"/>
                <a:gd name="connsiteX126" fmla="*/ 817506 w 1065247"/>
                <a:gd name="connsiteY126" fmla="*/ 242540 h 2132949"/>
                <a:gd name="connsiteX127" fmla="*/ 831323 w 1065247"/>
                <a:gd name="connsiteY127" fmla="*/ 282042 h 2132949"/>
                <a:gd name="connsiteX128" fmla="*/ 834737 w 1065247"/>
                <a:gd name="connsiteY128" fmla="*/ 303500 h 2132949"/>
                <a:gd name="connsiteX129" fmla="*/ 826772 w 1065247"/>
                <a:gd name="connsiteY129" fmla="*/ 391932 h 2132949"/>
                <a:gd name="connsiteX130" fmla="*/ 800762 w 1065247"/>
                <a:gd name="connsiteY130" fmla="*/ 470936 h 2132949"/>
                <a:gd name="connsiteX131" fmla="*/ 774264 w 1065247"/>
                <a:gd name="connsiteY131" fmla="*/ 521818 h 2132949"/>
                <a:gd name="connsiteX132" fmla="*/ 756383 w 1065247"/>
                <a:gd name="connsiteY132" fmla="*/ 552541 h 2132949"/>
                <a:gd name="connsiteX133" fmla="*/ 753944 w 1065247"/>
                <a:gd name="connsiteY133" fmla="*/ 556768 h 2132949"/>
                <a:gd name="connsiteX134" fmla="*/ 746793 w 1065247"/>
                <a:gd name="connsiteY134" fmla="*/ 568960 h 2132949"/>
                <a:gd name="connsiteX135" fmla="*/ 720620 w 1065247"/>
                <a:gd name="connsiteY135" fmla="*/ 615940 h 2132949"/>
                <a:gd name="connsiteX136" fmla="*/ 708753 w 1065247"/>
                <a:gd name="connsiteY136" fmla="*/ 639186 h 2132949"/>
                <a:gd name="connsiteX137" fmla="*/ 708265 w 1065247"/>
                <a:gd name="connsiteY137" fmla="*/ 640324 h 2132949"/>
                <a:gd name="connsiteX138" fmla="*/ 693310 w 1065247"/>
                <a:gd name="connsiteY138" fmla="*/ 669422 h 2132949"/>
                <a:gd name="connsiteX139" fmla="*/ 678680 w 1065247"/>
                <a:gd name="connsiteY139" fmla="*/ 682752 h 2132949"/>
                <a:gd name="connsiteX140" fmla="*/ 681606 w 1065247"/>
                <a:gd name="connsiteY140" fmla="*/ 771347 h 2132949"/>
                <a:gd name="connsiteX141" fmla="*/ 681606 w 1065247"/>
                <a:gd name="connsiteY141" fmla="*/ 944474 h 2132949"/>
                <a:gd name="connsiteX142" fmla="*/ 677216 w 1065247"/>
                <a:gd name="connsiteY142" fmla="*/ 1041359 h 2132949"/>
                <a:gd name="connsiteX143" fmla="*/ 673478 w 1065247"/>
                <a:gd name="connsiteY143" fmla="*/ 1087526 h 2132949"/>
                <a:gd name="connsiteX144" fmla="*/ 672990 w 1065247"/>
                <a:gd name="connsiteY144" fmla="*/ 1092728 h 2132949"/>
                <a:gd name="connsiteX145" fmla="*/ 672990 w 1065247"/>
                <a:gd name="connsiteY145" fmla="*/ 1093704 h 2132949"/>
                <a:gd name="connsiteX146" fmla="*/ 669738 w 1065247"/>
                <a:gd name="connsiteY146" fmla="*/ 1122802 h 2132949"/>
                <a:gd name="connsiteX147" fmla="*/ 704201 w 1065247"/>
                <a:gd name="connsiteY147" fmla="*/ 1195629 h 2132949"/>
                <a:gd name="connsiteX148" fmla="*/ 741428 w 1065247"/>
                <a:gd name="connsiteY148" fmla="*/ 1274145 h 2132949"/>
                <a:gd name="connsiteX149" fmla="*/ 774264 w 1065247"/>
                <a:gd name="connsiteY149" fmla="*/ 1350223 h 2132949"/>
                <a:gd name="connsiteX150" fmla="*/ 877816 w 1065247"/>
                <a:gd name="connsiteY150" fmla="*/ 1609994 h 2132949"/>
                <a:gd name="connsiteX151" fmla="*/ 877328 w 1065247"/>
                <a:gd name="connsiteY151" fmla="*/ 1601704 h 2132949"/>
                <a:gd name="connsiteX152" fmla="*/ 875703 w 1065247"/>
                <a:gd name="connsiteY152" fmla="*/ 1557812 h 2132949"/>
                <a:gd name="connsiteX153" fmla="*/ 873914 w 1065247"/>
                <a:gd name="connsiteY153" fmla="*/ 1470355 h 2132949"/>
                <a:gd name="connsiteX154" fmla="*/ 875052 w 1065247"/>
                <a:gd name="connsiteY154" fmla="*/ 1381760 h 2132949"/>
                <a:gd name="connsiteX155" fmla="*/ 883342 w 1065247"/>
                <a:gd name="connsiteY155" fmla="*/ 1297391 h 2132949"/>
                <a:gd name="connsiteX156" fmla="*/ 891308 w 1065247"/>
                <a:gd name="connsiteY156" fmla="*/ 1253988 h 2132949"/>
                <a:gd name="connsiteX157" fmla="*/ 905938 w 1065247"/>
                <a:gd name="connsiteY157" fmla="*/ 1207171 h 2132949"/>
                <a:gd name="connsiteX158" fmla="*/ 934874 w 1065247"/>
                <a:gd name="connsiteY158" fmla="*/ 1175471 h 2132949"/>
                <a:gd name="connsiteX159" fmla="*/ 956169 w 1065247"/>
                <a:gd name="connsiteY159" fmla="*/ 1169944 h 2132949"/>
                <a:gd name="connsiteX160" fmla="*/ 957470 w 1065247"/>
                <a:gd name="connsiteY160" fmla="*/ 1169944 h 2132949"/>
                <a:gd name="connsiteX161" fmla="*/ 982016 w 1065247"/>
                <a:gd name="connsiteY161" fmla="*/ 1179048 h 2132949"/>
                <a:gd name="connsiteX162" fmla="*/ 1007701 w 1065247"/>
                <a:gd name="connsiteY162" fmla="*/ 1218712 h 2132949"/>
                <a:gd name="connsiteX163" fmla="*/ 1015666 w 1065247"/>
                <a:gd name="connsiteY163" fmla="*/ 1242934 h 2132949"/>
                <a:gd name="connsiteX164" fmla="*/ 1029972 w 1065247"/>
                <a:gd name="connsiteY164" fmla="*/ 1331041 h 2132949"/>
                <a:gd name="connsiteX165" fmla="*/ 1029809 w 1065247"/>
                <a:gd name="connsiteY165" fmla="*/ 1440932 h 2132949"/>
                <a:gd name="connsiteX166" fmla="*/ 1014528 w 1065247"/>
                <a:gd name="connsiteY166" fmla="*/ 1547571 h 2132949"/>
                <a:gd name="connsiteX167" fmla="*/ 1014528 w 1065247"/>
                <a:gd name="connsiteY167" fmla="*/ 1546596 h 2132949"/>
                <a:gd name="connsiteX168" fmla="*/ 1012090 w 1065247"/>
                <a:gd name="connsiteY168" fmla="*/ 1560413 h 2132949"/>
                <a:gd name="connsiteX169" fmla="*/ 998922 w 1065247"/>
                <a:gd name="connsiteY169" fmla="*/ 1625925 h 2132949"/>
                <a:gd name="connsiteX170" fmla="*/ 998272 w 1065247"/>
                <a:gd name="connsiteY170" fmla="*/ 1629339 h 2132949"/>
                <a:gd name="connsiteX171" fmla="*/ 997460 w 1065247"/>
                <a:gd name="connsiteY171" fmla="*/ 1633078 h 2132949"/>
                <a:gd name="connsiteX172" fmla="*/ 982016 w 1065247"/>
                <a:gd name="connsiteY172" fmla="*/ 1710131 h 2132949"/>
                <a:gd name="connsiteX173" fmla="*/ 973563 w 1065247"/>
                <a:gd name="connsiteY173" fmla="*/ 1762963 h 2132949"/>
                <a:gd name="connsiteX174" fmla="*/ 973563 w 1065247"/>
                <a:gd name="connsiteY174" fmla="*/ 1763613 h 2132949"/>
                <a:gd name="connsiteX175" fmla="*/ 962834 w 1065247"/>
                <a:gd name="connsiteY175" fmla="*/ 1827662 h 2132949"/>
                <a:gd name="connsiteX176" fmla="*/ 961047 w 1065247"/>
                <a:gd name="connsiteY176" fmla="*/ 1833352 h 2132949"/>
                <a:gd name="connsiteX177" fmla="*/ 961696 w 1065247"/>
                <a:gd name="connsiteY177" fmla="*/ 1835140 h 2132949"/>
                <a:gd name="connsiteX178" fmla="*/ 962509 w 1065247"/>
                <a:gd name="connsiteY178" fmla="*/ 1837253 h 2132949"/>
                <a:gd name="connsiteX179" fmla="*/ 962509 w 1065247"/>
                <a:gd name="connsiteY179" fmla="*/ 1837903 h 2132949"/>
                <a:gd name="connsiteX180" fmla="*/ 965111 w 1065247"/>
                <a:gd name="connsiteY180" fmla="*/ 1844406 h 2132949"/>
                <a:gd name="connsiteX181" fmla="*/ 967386 w 1065247"/>
                <a:gd name="connsiteY181" fmla="*/ 1850908 h 2132949"/>
                <a:gd name="connsiteX182" fmla="*/ 967061 w 1065247"/>
                <a:gd name="connsiteY182" fmla="*/ 1850258 h 2132949"/>
                <a:gd name="connsiteX183" fmla="*/ 968199 w 1065247"/>
                <a:gd name="connsiteY183" fmla="*/ 1853021 h 2132949"/>
                <a:gd name="connsiteX184" fmla="*/ 970313 w 1065247"/>
                <a:gd name="connsiteY184" fmla="*/ 1859036 h 2132949"/>
                <a:gd name="connsiteX185" fmla="*/ 970637 w 1065247"/>
                <a:gd name="connsiteY185" fmla="*/ 1860012 h 2132949"/>
                <a:gd name="connsiteX186" fmla="*/ 971450 w 1065247"/>
                <a:gd name="connsiteY186" fmla="*/ 1862125 h 2132949"/>
                <a:gd name="connsiteX187" fmla="*/ 971775 w 1065247"/>
                <a:gd name="connsiteY187" fmla="*/ 1862775 h 2132949"/>
                <a:gd name="connsiteX188" fmla="*/ 1029159 w 1065247"/>
                <a:gd name="connsiteY188" fmla="*/ 2022246 h 2132949"/>
                <a:gd name="connsiteX189" fmla="*/ 1030947 w 1065247"/>
                <a:gd name="connsiteY189" fmla="*/ 2027123 h 2132949"/>
                <a:gd name="connsiteX190" fmla="*/ 1055494 w 1065247"/>
                <a:gd name="connsiteY190" fmla="*/ 2099300 h 2132949"/>
                <a:gd name="connsiteX191" fmla="*/ 1065247 w 1065247"/>
                <a:gd name="connsiteY191" fmla="*/ 2132462 h 2132949"/>
                <a:gd name="connsiteX192" fmla="*/ 1002011 w 1065247"/>
                <a:gd name="connsiteY192" fmla="*/ 2132462 h 213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065247" h="2132949">
                  <a:moveTo>
                    <a:pt x="1001361" y="2132950"/>
                  </a:moveTo>
                  <a:cubicBezTo>
                    <a:pt x="993233" y="2108728"/>
                    <a:pt x="984780" y="2084344"/>
                    <a:pt x="976489" y="2060611"/>
                  </a:cubicBezTo>
                  <a:lnTo>
                    <a:pt x="973239" y="2051345"/>
                  </a:lnTo>
                  <a:cubicBezTo>
                    <a:pt x="967874" y="2035739"/>
                    <a:pt x="962346" y="2020296"/>
                    <a:pt x="956820" y="2004852"/>
                  </a:cubicBezTo>
                  <a:cubicBezTo>
                    <a:pt x="951943" y="2002577"/>
                    <a:pt x="947066" y="1999976"/>
                    <a:pt x="942189" y="1997375"/>
                  </a:cubicBezTo>
                  <a:lnTo>
                    <a:pt x="935687" y="1993961"/>
                  </a:lnTo>
                  <a:cubicBezTo>
                    <a:pt x="927721" y="1989897"/>
                    <a:pt x="919593" y="1985670"/>
                    <a:pt x="911628" y="1981444"/>
                  </a:cubicBezTo>
                  <a:lnTo>
                    <a:pt x="902687" y="1976730"/>
                  </a:lnTo>
                  <a:cubicBezTo>
                    <a:pt x="884480" y="1967301"/>
                    <a:pt x="866274" y="1958035"/>
                    <a:pt x="848067" y="1948932"/>
                  </a:cubicBezTo>
                  <a:lnTo>
                    <a:pt x="833925" y="1941779"/>
                  </a:lnTo>
                  <a:cubicBezTo>
                    <a:pt x="808728" y="1929100"/>
                    <a:pt x="784181" y="1915932"/>
                    <a:pt x="763698" y="1904878"/>
                  </a:cubicBezTo>
                  <a:cubicBezTo>
                    <a:pt x="739314" y="1891711"/>
                    <a:pt x="713304" y="1877568"/>
                    <a:pt x="688433" y="1861637"/>
                  </a:cubicBezTo>
                  <a:cubicBezTo>
                    <a:pt x="656084" y="1840992"/>
                    <a:pt x="627473" y="1820184"/>
                    <a:pt x="600976" y="1798401"/>
                  </a:cubicBezTo>
                  <a:lnTo>
                    <a:pt x="601626" y="1798726"/>
                  </a:lnTo>
                  <a:cubicBezTo>
                    <a:pt x="596586" y="1794662"/>
                    <a:pt x="591710" y="1790598"/>
                    <a:pt x="586833" y="1786372"/>
                  </a:cubicBezTo>
                  <a:cubicBezTo>
                    <a:pt x="566676" y="1769140"/>
                    <a:pt x="550744" y="1754673"/>
                    <a:pt x="536764" y="1740367"/>
                  </a:cubicBezTo>
                  <a:cubicBezTo>
                    <a:pt x="515469" y="1718747"/>
                    <a:pt x="493361" y="1695501"/>
                    <a:pt x="475480" y="1669654"/>
                  </a:cubicBezTo>
                  <a:cubicBezTo>
                    <a:pt x="464425" y="1653560"/>
                    <a:pt x="454672" y="1638930"/>
                    <a:pt x="447032" y="1622674"/>
                  </a:cubicBezTo>
                  <a:cubicBezTo>
                    <a:pt x="443130" y="1614546"/>
                    <a:pt x="441179" y="1605768"/>
                    <a:pt x="439066" y="1595852"/>
                  </a:cubicBezTo>
                  <a:cubicBezTo>
                    <a:pt x="437115" y="1586911"/>
                    <a:pt x="436628" y="1578458"/>
                    <a:pt x="437440" y="1570980"/>
                  </a:cubicBezTo>
                  <a:cubicBezTo>
                    <a:pt x="439228" y="1555212"/>
                    <a:pt x="447194" y="1539768"/>
                    <a:pt x="457923" y="1530502"/>
                  </a:cubicBezTo>
                  <a:cubicBezTo>
                    <a:pt x="467189" y="1522700"/>
                    <a:pt x="478730" y="1518636"/>
                    <a:pt x="492386" y="1518636"/>
                  </a:cubicBezTo>
                  <a:cubicBezTo>
                    <a:pt x="502627" y="1518636"/>
                    <a:pt x="514168" y="1520911"/>
                    <a:pt x="525710" y="1525463"/>
                  </a:cubicBezTo>
                  <a:cubicBezTo>
                    <a:pt x="537577" y="1530015"/>
                    <a:pt x="549932" y="1535542"/>
                    <a:pt x="564562" y="1543020"/>
                  </a:cubicBezTo>
                  <a:cubicBezTo>
                    <a:pt x="588134" y="1555049"/>
                    <a:pt x="613005" y="1569192"/>
                    <a:pt x="640152" y="1586423"/>
                  </a:cubicBezTo>
                  <a:cubicBezTo>
                    <a:pt x="665350" y="1602354"/>
                    <a:pt x="690221" y="1620398"/>
                    <a:pt x="713304" y="1637467"/>
                  </a:cubicBezTo>
                  <a:cubicBezTo>
                    <a:pt x="733950" y="1652748"/>
                    <a:pt x="758008" y="1670954"/>
                    <a:pt x="781417" y="1690461"/>
                  </a:cubicBezTo>
                  <a:cubicBezTo>
                    <a:pt x="802225" y="1707855"/>
                    <a:pt x="824333" y="1727037"/>
                    <a:pt x="844490" y="1748820"/>
                  </a:cubicBezTo>
                  <a:cubicBezTo>
                    <a:pt x="856032" y="1761338"/>
                    <a:pt x="867249" y="1773855"/>
                    <a:pt x="877490" y="1785722"/>
                  </a:cubicBezTo>
                  <a:cubicBezTo>
                    <a:pt x="874727" y="1778569"/>
                    <a:pt x="871963" y="1771254"/>
                    <a:pt x="869200" y="1763939"/>
                  </a:cubicBezTo>
                  <a:lnTo>
                    <a:pt x="866761" y="1757111"/>
                  </a:lnTo>
                  <a:cubicBezTo>
                    <a:pt x="853269" y="1721348"/>
                    <a:pt x="839614" y="1685260"/>
                    <a:pt x="826121" y="1649984"/>
                  </a:cubicBezTo>
                  <a:cubicBezTo>
                    <a:pt x="809215" y="1605930"/>
                    <a:pt x="791334" y="1561389"/>
                    <a:pt x="774103" y="1518310"/>
                  </a:cubicBezTo>
                  <a:lnTo>
                    <a:pt x="772639" y="1514897"/>
                  </a:lnTo>
                  <a:lnTo>
                    <a:pt x="763698" y="1492463"/>
                  </a:lnTo>
                  <a:cubicBezTo>
                    <a:pt x="740615" y="1434917"/>
                    <a:pt x="718832" y="1382410"/>
                    <a:pt x="697048" y="1331854"/>
                  </a:cubicBezTo>
                  <a:cubicBezTo>
                    <a:pt x="681606" y="1295928"/>
                    <a:pt x="664375" y="1260003"/>
                    <a:pt x="647630" y="1225377"/>
                  </a:cubicBezTo>
                  <a:lnTo>
                    <a:pt x="647630" y="1224890"/>
                  </a:lnTo>
                  <a:lnTo>
                    <a:pt x="644867" y="1219688"/>
                  </a:lnTo>
                  <a:cubicBezTo>
                    <a:pt x="638690" y="1206845"/>
                    <a:pt x="632512" y="1194003"/>
                    <a:pt x="626335" y="1181161"/>
                  </a:cubicBezTo>
                  <a:cubicBezTo>
                    <a:pt x="605852" y="1137920"/>
                    <a:pt x="585858" y="1093541"/>
                    <a:pt x="566350" y="1050463"/>
                  </a:cubicBezTo>
                  <a:lnTo>
                    <a:pt x="565538" y="1048675"/>
                  </a:lnTo>
                  <a:lnTo>
                    <a:pt x="554321" y="1023640"/>
                  </a:lnTo>
                  <a:cubicBezTo>
                    <a:pt x="531888" y="974060"/>
                    <a:pt x="512706" y="932444"/>
                    <a:pt x="492060" y="890341"/>
                  </a:cubicBezTo>
                  <a:cubicBezTo>
                    <a:pt x="473691" y="852790"/>
                    <a:pt x="453371" y="812963"/>
                    <a:pt x="426549" y="761106"/>
                  </a:cubicBezTo>
                  <a:cubicBezTo>
                    <a:pt x="421184" y="751027"/>
                    <a:pt x="415820" y="740948"/>
                    <a:pt x="410456" y="730870"/>
                  </a:cubicBezTo>
                  <a:cubicBezTo>
                    <a:pt x="403953" y="728919"/>
                    <a:pt x="397450" y="726318"/>
                    <a:pt x="391273" y="723717"/>
                  </a:cubicBezTo>
                  <a:lnTo>
                    <a:pt x="390298" y="723392"/>
                  </a:lnTo>
                  <a:cubicBezTo>
                    <a:pt x="387697" y="722254"/>
                    <a:pt x="385097" y="721279"/>
                    <a:pt x="382495" y="720303"/>
                  </a:cubicBezTo>
                  <a:cubicBezTo>
                    <a:pt x="378106" y="718678"/>
                    <a:pt x="373717" y="716890"/>
                    <a:pt x="369328" y="715264"/>
                  </a:cubicBezTo>
                  <a:lnTo>
                    <a:pt x="361688" y="712338"/>
                  </a:lnTo>
                  <a:lnTo>
                    <a:pt x="347220" y="706811"/>
                  </a:lnTo>
                  <a:cubicBezTo>
                    <a:pt x="334540" y="701934"/>
                    <a:pt x="322023" y="697220"/>
                    <a:pt x="309343" y="692343"/>
                  </a:cubicBezTo>
                  <a:lnTo>
                    <a:pt x="302679" y="689905"/>
                  </a:lnTo>
                  <a:cubicBezTo>
                    <a:pt x="292274" y="686003"/>
                    <a:pt x="281870" y="682102"/>
                    <a:pt x="271466" y="678200"/>
                  </a:cubicBezTo>
                  <a:cubicBezTo>
                    <a:pt x="247082" y="668934"/>
                    <a:pt x="218797" y="657880"/>
                    <a:pt x="191812" y="644063"/>
                  </a:cubicBezTo>
                  <a:cubicBezTo>
                    <a:pt x="164340" y="629920"/>
                    <a:pt x="139468" y="613176"/>
                    <a:pt x="118010" y="593994"/>
                  </a:cubicBezTo>
                  <a:cubicBezTo>
                    <a:pt x="101429" y="579201"/>
                    <a:pt x="78833" y="556118"/>
                    <a:pt x="72981" y="526532"/>
                  </a:cubicBezTo>
                  <a:cubicBezTo>
                    <a:pt x="70217" y="512227"/>
                    <a:pt x="71680" y="497434"/>
                    <a:pt x="77207" y="485892"/>
                  </a:cubicBezTo>
                  <a:cubicBezTo>
                    <a:pt x="82734" y="474350"/>
                    <a:pt x="93301" y="464271"/>
                    <a:pt x="106306" y="458257"/>
                  </a:cubicBezTo>
                  <a:cubicBezTo>
                    <a:pt x="117197" y="453217"/>
                    <a:pt x="129064" y="450616"/>
                    <a:pt x="141581" y="450616"/>
                  </a:cubicBezTo>
                  <a:lnTo>
                    <a:pt x="142556" y="450616"/>
                  </a:lnTo>
                  <a:cubicBezTo>
                    <a:pt x="149872" y="450616"/>
                    <a:pt x="157837" y="451754"/>
                    <a:pt x="167591" y="453868"/>
                  </a:cubicBezTo>
                  <a:cubicBezTo>
                    <a:pt x="182059" y="456956"/>
                    <a:pt x="196201" y="461670"/>
                    <a:pt x="208393" y="465897"/>
                  </a:cubicBezTo>
                  <a:cubicBezTo>
                    <a:pt x="224487" y="471424"/>
                    <a:pt x="243506" y="478252"/>
                    <a:pt x="261550" y="487030"/>
                  </a:cubicBezTo>
                  <a:lnTo>
                    <a:pt x="258299" y="482478"/>
                  </a:lnTo>
                  <a:lnTo>
                    <a:pt x="255049" y="477601"/>
                  </a:lnTo>
                  <a:cubicBezTo>
                    <a:pt x="251634" y="472724"/>
                    <a:pt x="248383" y="467848"/>
                    <a:pt x="244969" y="462971"/>
                  </a:cubicBezTo>
                  <a:cubicBezTo>
                    <a:pt x="220585" y="429484"/>
                    <a:pt x="192137" y="394696"/>
                    <a:pt x="158000" y="356657"/>
                  </a:cubicBezTo>
                  <a:cubicBezTo>
                    <a:pt x="143369" y="341051"/>
                    <a:pt x="128089" y="325120"/>
                    <a:pt x="112483" y="308864"/>
                  </a:cubicBezTo>
                  <a:cubicBezTo>
                    <a:pt x="96715" y="292445"/>
                    <a:pt x="81271" y="276352"/>
                    <a:pt x="66316" y="260421"/>
                  </a:cubicBezTo>
                  <a:cubicBezTo>
                    <a:pt x="63390" y="257332"/>
                    <a:pt x="60464" y="254244"/>
                    <a:pt x="57538" y="251155"/>
                  </a:cubicBezTo>
                  <a:lnTo>
                    <a:pt x="54612" y="248067"/>
                  </a:lnTo>
                  <a:cubicBezTo>
                    <a:pt x="43070" y="235875"/>
                    <a:pt x="30065" y="222220"/>
                    <a:pt x="18361" y="208239"/>
                  </a:cubicBezTo>
                  <a:cubicBezTo>
                    <a:pt x="13646" y="202550"/>
                    <a:pt x="9582" y="197348"/>
                    <a:pt x="5844" y="191983"/>
                  </a:cubicBezTo>
                  <a:cubicBezTo>
                    <a:pt x="479" y="184180"/>
                    <a:pt x="-1309" y="173939"/>
                    <a:pt x="967" y="164673"/>
                  </a:cubicBezTo>
                  <a:cubicBezTo>
                    <a:pt x="2917" y="156870"/>
                    <a:pt x="7632" y="150205"/>
                    <a:pt x="14622" y="145816"/>
                  </a:cubicBezTo>
                  <a:cubicBezTo>
                    <a:pt x="19011" y="143053"/>
                    <a:pt x="24375" y="141590"/>
                    <a:pt x="29577" y="141427"/>
                  </a:cubicBezTo>
                  <a:cubicBezTo>
                    <a:pt x="32341" y="141427"/>
                    <a:pt x="34779" y="141752"/>
                    <a:pt x="37055" y="142403"/>
                  </a:cubicBezTo>
                  <a:cubicBezTo>
                    <a:pt x="40794" y="143378"/>
                    <a:pt x="40794" y="143378"/>
                    <a:pt x="40794" y="143540"/>
                  </a:cubicBezTo>
                  <a:cubicBezTo>
                    <a:pt x="40794" y="144028"/>
                    <a:pt x="42257" y="144516"/>
                    <a:pt x="43883" y="145166"/>
                  </a:cubicBezTo>
                  <a:cubicBezTo>
                    <a:pt x="51523" y="147767"/>
                    <a:pt x="55424" y="155570"/>
                    <a:pt x="57050" y="160122"/>
                  </a:cubicBezTo>
                  <a:cubicBezTo>
                    <a:pt x="59651" y="163048"/>
                    <a:pt x="62252" y="165974"/>
                    <a:pt x="64853" y="168900"/>
                  </a:cubicBezTo>
                  <a:cubicBezTo>
                    <a:pt x="92651" y="198486"/>
                    <a:pt x="122074" y="228397"/>
                    <a:pt x="147921" y="254732"/>
                  </a:cubicBezTo>
                  <a:cubicBezTo>
                    <a:pt x="159138" y="266273"/>
                    <a:pt x="170354" y="277652"/>
                    <a:pt x="181571" y="289194"/>
                  </a:cubicBezTo>
                  <a:cubicBezTo>
                    <a:pt x="203679" y="311790"/>
                    <a:pt x="223024" y="333248"/>
                    <a:pt x="240905" y="354381"/>
                  </a:cubicBezTo>
                  <a:cubicBezTo>
                    <a:pt x="259925" y="376814"/>
                    <a:pt x="279920" y="400873"/>
                    <a:pt x="297801" y="426395"/>
                  </a:cubicBezTo>
                  <a:cubicBezTo>
                    <a:pt x="332426" y="475976"/>
                    <a:pt x="364126" y="526207"/>
                    <a:pt x="393386" y="573187"/>
                  </a:cubicBezTo>
                  <a:cubicBezTo>
                    <a:pt x="408017" y="596595"/>
                    <a:pt x="422972" y="620817"/>
                    <a:pt x="437278" y="646013"/>
                  </a:cubicBezTo>
                  <a:cubicBezTo>
                    <a:pt x="451258" y="670235"/>
                    <a:pt x="465563" y="696732"/>
                    <a:pt x="481169" y="726806"/>
                  </a:cubicBezTo>
                  <a:cubicBezTo>
                    <a:pt x="508316" y="778988"/>
                    <a:pt x="534488" y="830844"/>
                    <a:pt x="558548" y="880913"/>
                  </a:cubicBezTo>
                  <a:cubicBezTo>
                    <a:pt x="579355" y="924154"/>
                    <a:pt x="599675" y="969020"/>
                    <a:pt x="616906" y="1007222"/>
                  </a:cubicBezTo>
                  <a:cubicBezTo>
                    <a:pt x="616906" y="1006734"/>
                    <a:pt x="616906" y="1006409"/>
                    <a:pt x="616906" y="1005921"/>
                  </a:cubicBezTo>
                  <a:cubicBezTo>
                    <a:pt x="616906" y="1003320"/>
                    <a:pt x="617232" y="1000719"/>
                    <a:pt x="617232" y="997956"/>
                  </a:cubicBezTo>
                  <a:cubicBezTo>
                    <a:pt x="619671" y="948375"/>
                    <a:pt x="620483" y="896193"/>
                    <a:pt x="619671" y="828406"/>
                  </a:cubicBezTo>
                  <a:cubicBezTo>
                    <a:pt x="619020" y="769071"/>
                    <a:pt x="617232" y="710712"/>
                    <a:pt x="614143" y="655117"/>
                  </a:cubicBezTo>
                  <a:cubicBezTo>
                    <a:pt x="613005" y="634309"/>
                    <a:pt x="611704" y="613176"/>
                    <a:pt x="609916" y="590580"/>
                  </a:cubicBezTo>
                  <a:cubicBezTo>
                    <a:pt x="605852" y="544576"/>
                    <a:pt x="600976" y="504261"/>
                    <a:pt x="594961" y="467197"/>
                  </a:cubicBezTo>
                  <a:cubicBezTo>
                    <a:pt x="588621" y="428346"/>
                    <a:pt x="580818" y="387055"/>
                    <a:pt x="570903" y="341213"/>
                  </a:cubicBezTo>
                  <a:cubicBezTo>
                    <a:pt x="560010" y="292120"/>
                    <a:pt x="547981" y="239613"/>
                    <a:pt x="533676" y="180604"/>
                  </a:cubicBezTo>
                  <a:lnTo>
                    <a:pt x="528962" y="161422"/>
                  </a:lnTo>
                  <a:cubicBezTo>
                    <a:pt x="523922" y="140614"/>
                    <a:pt x="518883" y="119807"/>
                    <a:pt x="514007" y="98999"/>
                  </a:cubicBezTo>
                  <a:lnTo>
                    <a:pt x="512706" y="93472"/>
                  </a:lnTo>
                  <a:cubicBezTo>
                    <a:pt x="509617" y="80467"/>
                    <a:pt x="506691" y="67462"/>
                    <a:pt x="503765" y="54295"/>
                  </a:cubicBezTo>
                  <a:lnTo>
                    <a:pt x="503440" y="52669"/>
                  </a:lnTo>
                  <a:cubicBezTo>
                    <a:pt x="502139" y="47142"/>
                    <a:pt x="501001" y="41615"/>
                    <a:pt x="500188" y="36088"/>
                  </a:cubicBezTo>
                  <a:cubicBezTo>
                    <a:pt x="497912" y="21783"/>
                    <a:pt x="505065" y="8128"/>
                    <a:pt x="517582" y="2601"/>
                  </a:cubicBezTo>
                  <a:cubicBezTo>
                    <a:pt x="521484" y="975"/>
                    <a:pt x="525548" y="0"/>
                    <a:pt x="529774" y="0"/>
                  </a:cubicBezTo>
                  <a:cubicBezTo>
                    <a:pt x="533513" y="0"/>
                    <a:pt x="537253" y="650"/>
                    <a:pt x="540666" y="2113"/>
                  </a:cubicBezTo>
                  <a:cubicBezTo>
                    <a:pt x="548956" y="5364"/>
                    <a:pt x="555134" y="12029"/>
                    <a:pt x="558385" y="21458"/>
                  </a:cubicBezTo>
                  <a:cubicBezTo>
                    <a:pt x="559198" y="23571"/>
                    <a:pt x="559686" y="26010"/>
                    <a:pt x="560010" y="28936"/>
                  </a:cubicBezTo>
                  <a:cubicBezTo>
                    <a:pt x="563587" y="44541"/>
                    <a:pt x="567488" y="60472"/>
                    <a:pt x="571390" y="75753"/>
                  </a:cubicBezTo>
                  <a:lnTo>
                    <a:pt x="571715" y="76728"/>
                  </a:lnTo>
                  <a:cubicBezTo>
                    <a:pt x="573991" y="85669"/>
                    <a:pt x="576266" y="94610"/>
                    <a:pt x="578380" y="103388"/>
                  </a:cubicBezTo>
                  <a:cubicBezTo>
                    <a:pt x="581306" y="115418"/>
                    <a:pt x="584233" y="127284"/>
                    <a:pt x="587159" y="139151"/>
                  </a:cubicBezTo>
                  <a:lnTo>
                    <a:pt x="587808" y="141752"/>
                  </a:lnTo>
                  <a:lnTo>
                    <a:pt x="591384" y="156383"/>
                  </a:lnTo>
                  <a:lnTo>
                    <a:pt x="598375" y="185156"/>
                  </a:lnTo>
                  <a:cubicBezTo>
                    <a:pt x="612355" y="242377"/>
                    <a:pt x="625685" y="298460"/>
                    <a:pt x="637552" y="354868"/>
                  </a:cubicBezTo>
                  <a:cubicBezTo>
                    <a:pt x="642917" y="380553"/>
                    <a:pt x="647956" y="406563"/>
                    <a:pt x="652344" y="432084"/>
                  </a:cubicBezTo>
                  <a:cubicBezTo>
                    <a:pt x="654620" y="424119"/>
                    <a:pt x="656896" y="416154"/>
                    <a:pt x="659497" y="408188"/>
                  </a:cubicBezTo>
                  <a:cubicBezTo>
                    <a:pt x="669088" y="377627"/>
                    <a:pt x="680955" y="345928"/>
                    <a:pt x="695749" y="310977"/>
                  </a:cubicBezTo>
                  <a:cubicBezTo>
                    <a:pt x="701763" y="296835"/>
                    <a:pt x="707615" y="284317"/>
                    <a:pt x="713792" y="272938"/>
                  </a:cubicBezTo>
                  <a:cubicBezTo>
                    <a:pt x="719644" y="262047"/>
                    <a:pt x="727935" y="248229"/>
                    <a:pt x="739152" y="236525"/>
                  </a:cubicBezTo>
                  <a:cubicBezTo>
                    <a:pt x="750531" y="224658"/>
                    <a:pt x="762886" y="218643"/>
                    <a:pt x="776053" y="218643"/>
                  </a:cubicBezTo>
                  <a:cubicBezTo>
                    <a:pt x="776703" y="218643"/>
                    <a:pt x="777191" y="218643"/>
                    <a:pt x="777841" y="218643"/>
                  </a:cubicBezTo>
                  <a:cubicBezTo>
                    <a:pt x="793447" y="219293"/>
                    <a:pt x="808240" y="228234"/>
                    <a:pt x="817506" y="242540"/>
                  </a:cubicBezTo>
                  <a:cubicBezTo>
                    <a:pt x="825471" y="254732"/>
                    <a:pt x="828560" y="269199"/>
                    <a:pt x="831323" y="282042"/>
                  </a:cubicBezTo>
                  <a:cubicBezTo>
                    <a:pt x="832786" y="289032"/>
                    <a:pt x="833762" y="295859"/>
                    <a:pt x="834737" y="303500"/>
                  </a:cubicBezTo>
                  <a:cubicBezTo>
                    <a:pt x="838638" y="334223"/>
                    <a:pt x="832461" y="366898"/>
                    <a:pt x="826772" y="391932"/>
                  </a:cubicBezTo>
                  <a:cubicBezTo>
                    <a:pt x="820757" y="417617"/>
                    <a:pt x="811978" y="444276"/>
                    <a:pt x="800762" y="470936"/>
                  </a:cubicBezTo>
                  <a:cubicBezTo>
                    <a:pt x="793122" y="489143"/>
                    <a:pt x="783043" y="506537"/>
                    <a:pt x="774264" y="521818"/>
                  </a:cubicBezTo>
                  <a:cubicBezTo>
                    <a:pt x="768412" y="532059"/>
                    <a:pt x="762398" y="542300"/>
                    <a:pt x="756383" y="552541"/>
                  </a:cubicBezTo>
                  <a:lnTo>
                    <a:pt x="753944" y="556768"/>
                  </a:lnTo>
                  <a:lnTo>
                    <a:pt x="746793" y="568960"/>
                  </a:lnTo>
                  <a:cubicBezTo>
                    <a:pt x="737364" y="585053"/>
                    <a:pt x="728748" y="600497"/>
                    <a:pt x="720620" y="615940"/>
                  </a:cubicBezTo>
                  <a:cubicBezTo>
                    <a:pt x="716556" y="623580"/>
                    <a:pt x="712654" y="631383"/>
                    <a:pt x="708753" y="639186"/>
                  </a:cubicBezTo>
                  <a:lnTo>
                    <a:pt x="708265" y="640324"/>
                  </a:lnTo>
                  <a:cubicBezTo>
                    <a:pt x="703388" y="649915"/>
                    <a:pt x="698349" y="659831"/>
                    <a:pt x="693310" y="669422"/>
                  </a:cubicBezTo>
                  <a:cubicBezTo>
                    <a:pt x="690221" y="675274"/>
                    <a:pt x="685019" y="679988"/>
                    <a:pt x="678680" y="682752"/>
                  </a:cubicBezTo>
                  <a:cubicBezTo>
                    <a:pt x="679980" y="708924"/>
                    <a:pt x="680792" y="737860"/>
                    <a:pt x="681606" y="771347"/>
                  </a:cubicBezTo>
                  <a:cubicBezTo>
                    <a:pt x="682744" y="824017"/>
                    <a:pt x="682744" y="880588"/>
                    <a:pt x="681606" y="944474"/>
                  </a:cubicBezTo>
                  <a:cubicBezTo>
                    <a:pt x="680955" y="975035"/>
                    <a:pt x="679493" y="1006734"/>
                    <a:pt x="677216" y="1041359"/>
                  </a:cubicBezTo>
                  <a:cubicBezTo>
                    <a:pt x="676078" y="1058103"/>
                    <a:pt x="674940" y="1073221"/>
                    <a:pt x="673478" y="1087526"/>
                  </a:cubicBezTo>
                  <a:lnTo>
                    <a:pt x="672990" y="1092728"/>
                  </a:lnTo>
                  <a:lnTo>
                    <a:pt x="672990" y="1093704"/>
                  </a:lnTo>
                  <a:cubicBezTo>
                    <a:pt x="672014" y="1103295"/>
                    <a:pt x="671039" y="1113211"/>
                    <a:pt x="669738" y="1122802"/>
                  </a:cubicBezTo>
                  <a:cubicBezTo>
                    <a:pt x="681769" y="1148812"/>
                    <a:pt x="692984" y="1172708"/>
                    <a:pt x="704201" y="1195629"/>
                  </a:cubicBezTo>
                  <a:cubicBezTo>
                    <a:pt x="717044" y="1222126"/>
                    <a:pt x="729560" y="1248136"/>
                    <a:pt x="741428" y="1274145"/>
                  </a:cubicBezTo>
                  <a:cubicBezTo>
                    <a:pt x="753294" y="1300155"/>
                    <a:pt x="764674" y="1327140"/>
                    <a:pt x="774264" y="1350223"/>
                  </a:cubicBezTo>
                  <a:cubicBezTo>
                    <a:pt x="808728" y="1432804"/>
                    <a:pt x="842540" y="1517823"/>
                    <a:pt x="877816" y="1609994"/>
                  </a:cubicBezTo>
                  <a:cubicBezTo>
                    <a:pt x="877653" y="1607231"/>
                    <a:pt x="877490" y="1604467"/>
                    <a:pt x="877328" y="1601704"/>
                  </a:cubicBezTo>
                  <a:cubicBezTo>
                    <a:pt x="876678" y="1587073"/>
                    <a:pt x="876190" y="1572443"/>
                    <a:pt x="875703" y="1557812"/>
                  </a:cubicBezTo>
                  <a:cubicBezTo>
                    <a:pt x="874889" y="1531640"/>
                    <a:pt x="874402" y="1503843"/>
                    <a:pt x="873914" y="1470355"/>
                  </a:cubicBezTo>
                  <a:cubicBezTo>
                    <a:pt x="873589" y="1441907"/>
                    <a:pt x="873264" y="1411671"/>
                    <a:pt x="875052" y="1381760"/>
                  </a:cubicBezTo>
                  <a:cubicBezTo>
                    <a:pt x="876515" y="1355425"/>
                    <a:pt x="879278" y="1327790"/>
                    <a:pt x="883342" y="1297391"/>
                  </a:cubicBezTo>
                  <a:cubicBezTo>
                    <a:pt x="885293" y="1282761"/>
                    <a:pt x="888382" y="1267968"/>
                    <a:pt x="891308" y="1253988"/>
                  </a:cubicBezTo>
                  <a:cubicBezTo>
                    <a:pt x="894234" y="1239683"/>
                    <a:pt x="898298" y="1222776"/>
                    <a:pt x="905938" y="1207171"/>
                  </a:cubicBezTo>
                  <a:cubicBezTo>
                    <a:pt x="912766" y="1193190"/>
                    <a:pt x="922844" y="1182136"/>
                    <a:pt x="934874" y="1175471"/>
                  </a:cubicBezTo>
                  <a:cubicBezTo>
                    <a:pt x="941539" y="1171732"/>
                    <a:pt x="948529" y="1169944"/>
                    <a:pt x="956169" y="1169944"/>
                  </a:cubicBezTo>
                  <a:lnTo>
                    <a:pt x="957470" y="1169944"/>
                  </a:lnTo>
                  <a:cubicBezTo>
                    <a:pt x="966086" y="1170269"/>
                    <a:pt x="974377" y="1173196"/>
                    <a:pt x="982016" y="1179048"/>
                  </a:cubicBezTo>
                  <a:cubicBezTo>
                    <a:pt x="994534" y="1188476"/>
                    <a:pt x="1002011" y="1204407"/>
                    <a:pt x="1007701" y="1218712"/>
                  </a:cubicBezTo>
                  <a:cubicBezTo>
                    <a:pt x="1011277" y="1227816"/>
                    <a:pt x="1013879" y="1235619"/>
                    <a:pt x="1015666" y="1242934"/>
                  </a:cubicBezTo>
                  <a:cubicBezTo>
                    <a:pt x="1022819" y="1273170"/>
                    <a:pt x="1027533" y="1302756"/>
                    <a:pt x="1029972" y="1331041"/>
                  </a:cubicBezTo>
                  <a:cubicBezTo>
                    <a:pt x="1032735" y="1364366"/>
                    <a:pt x="1032572" y="1399316"/>
                    <a:pt x="1029809" y="1440932"/>
                  </a:cubicBezTo>
                  <a:cubicBezTo>
                    <a:pt x="1027370" y="1476695"/>
                    <a:pt x="1021193" y="1511808"/>
                    <a:pt x="1014528" y="1547571"/>
                  </a:cubicBezTo>
                  <a:lnTo>
                    <a:pt x="1014528" y="1546596"/>
                  </a:lnTo>
                  <a:cubicBezTo>
                    <a:pt x="1013716" y="1551148"/>
                    <a:pt x="1012903" y="1555862"/>
                    <a:pt x="1012090" y="1560413"/>
                  </a:cubicBezTo>
                  <a:cubicBezTo>
                    <a:pt x="1007864" y="1582359"/>
                    <a:pt x="1003312" y="1604467"/>
                    <a:pt x="998922" y="1625925"/>
                  </a:cubicBezTo>
                  <a:lnTo>
                    <a:pt x="998272" y="1629339"/>
                  </a:lnTo>
                  <a:lnTo>
                    <a:pt x="997460" y="1633078"/>
                  </a:lnTo>
                  <a:cubicBezTo>
                    <a:pt x="992258" y="1658275"/>
                    <a:pt x="986893" y="1684447"/>
                    <a:pt x="982016" y="1710131"/>
                  </a:cubicBezTo>
                  <a:cubicBezTo>
                    <a:pt x="978765" y="1727688"/>
                    <a:pt x="976165" y="1745569"/>
                    <a:pt x="973563" y="1762963"/>
                  </a:cubicBezTo>
                  <a:lnTo>
                    <a:pt x="973563" y="1763613"/>
                  </a:lnTo>
                  <a:cubicBezTo>
                    <a:pt x="970313" y="1784746"/>
                    <a:pt x="966898" y="1806529"/>
                    <a:pt x="962834" y="1827662"/>
                  </a:cubicBezTo>
                  <a:cubicBezTo>
                    <a:pt x="962509" y="1829613"/>
                    <a:pt x="961859" y="1831564"/>
                    <a:pt x="961047" y="1833352"/>
                  </a:cubicBezTo>
                  <a:cubicBezTo>
                    <a:pt x="961208" y="1833839"/>
                    <a:pt x="961534" y="1834490"/>
                    <a:pt x="961696" y="1835140"/>
                  </a:cubicBezTo>
                  <a:cubicBezTo>
                    <a:pt x="962022" y="1835790"/>
                    <a:pt x="962185" y="1836603"/>
                    <a:pt x="962509" y="1837253"/>
                  </a:cubicBezTo>
                  <a:lnTo>
                    <a:pt x="962509" y="1837903"/>
                  </a:lnTo>
                  <a:lnTo>
                    <a:pt x="965111" y="1844406"/>
                  </a:lnTo>
                  <a:lnTo>
                    <a:pt x="967386" y="1850908"/>
                  </a:lnTo>
                  <a:lnTo>
                    <a:pt x="967061" y="1850258"/>
                  </a:lnTo>
                  <a:lnTo>
                    <a:pt x="968199" y="1853021"/>
                  </a:lnTo>
                  <a:lnTo>
                    <a:pt x="970313" y="1859036"/>
                  </a:lnTo>
                  <a:lnTo>
                    <a:pt x="970637" y="1860012"/>
                  </a:lnTo>
                  <a:lnTo>
                    <a:pt x="971450" y="1862125"/>
                  </a:lnTo>
                  <a:cubicBezTo>
                    <a:pt x="971450" y="1862125"/>
                    <a:pt x="971450" y="1862125"/>
                    <a:pt x="971775" y="1862775"/>
                  </a:cubicBezTo>
                  <a:cubicBezTo>
                    <a:pt x="992421" y="1919508"/>
                    <a:pt x="1010953" y="1970552"/>
                    <a:pt x="1029159" y="2022246"/>
                  </a:cubicBezTo>
                  <a:lnTo>
                    <a:pt x="1030947" y="2027123"/>
                  </a:lnTo>
                  <a:cubicBezTo>
                    <a:pt x="1039238" y="2050694"/>
                    <a:pt x="1047853" y="2075078"/>
                    <a:pt x="1055494" y="2099300"/>
                  </a:cubicBezTo>
                  <a:cubicBezTo>
                    <a:pt x="1058583" y="2108728"/>
                    <a:pt x="1061509" y="2118970"/>
                    <a:pt x="1065247" y="2132462"/>
                  </a:cubicBezTo>
                  <a:lnTo>
                    <a:pt x="1002011" y="2132462"/>
                  </a:lnTo>
                  <a:close/>
                </a:path>
              </a:pathLst>
            </a:custGeom>
            <a:solidFill>
              <a:srgbClr val="6CA44D"/>
            </a:solidFill>
            <a:ln w="1625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F894BE11-BD50-6C9A-330A-8E33E2B6F374}"/>
                </a:ext>
              </a:extLst>
            </p:cNvPr>
            <p:cNvSpPr/>
            <p:nvPr/>
          </p:nvSpPr>
          <p:spPr>
            <a:xfrm>
              <a:off x="1893661" y="5343713"/>
              <a:ext cx="698182" cy="1715983"/>
            </a:xfrm>
            <a:custGeom>
              <a:avLst/>
              <a:gdLst>
                <a:gd name="connsiteX0" fmla="*/ 0 w 698182"/>
                <a:gd name="connsiteY0" fmla="*/ 1715821 h 1715983"/>
                <a:gd name="connsiteX1" fmla="*/ 1788 w 698182"/>
                <a:gd name="connsiteY1" fmla="*/ 1702653 h 1715983"/>
                <a:gd name="connsiteX2" fmla="*/ 15443 w 698182"/>
                <a:gd name="connsiteY2" fmla="*/ 1618772 h 1715983"/>
                <a:gd name="connsiteX3" fmla="*/ 46167 w 698182"/>
                <a:gd name="connsiteY3" fmla="*/ 1451336 h 1715983"/>
                <a:gd name="connsiteX4" fmla="*/ 87945 w 698182"/>
                <a:gd name="connsiteY4" fmla="*/ 1280973 h 1715983"/>
                <a:gd name="connsiteX5" fmla="*/ 129886 w 698182"/>
                <a:gd name="connsiteY5" fmla="*/ 1117437 h 1715983"/>
                <a:gd name="connsiteX6" fmla="*/ 232136 w 698182"/>
                <a:gd name="connsiteY6" fmla="*/ 787928 h 1715983"/>
                <a:gd name="connsiteX7" fmla="*/ 291470 w 698182"/>
                <a:gd name="connsiteY7" fmla="*/ 624718 h 1715983"/>
                <a:gd name="connsiteX8" fmla="*/ 351942 w 698182"/>
                <a:gd name="connsiteY8" fmla="*/ 460207 h 1715983"/>
                <a:gd name="connsiteX9" fmla="*/ 420705 w 698182"/>
                <a:gd name="connsiteY9" fmla="*/ 306588 h 1715983"/>
                <a:gd name="connsiteX10" fmla="*/ 500360 w 698182"/>
                <a:gd name="connsiteY10" fmla="*/ 150368 h 1715983"/>
                <a:gd name="connsiteX11" fmla="*/ 547502 w 698182"/>
                <a:gd name="connsiteY11" fmla="*/ 69738 h 1715983"/>
                <a:gd name="connsiteX12" fmla="*/ 572536 w 698182"/>
                <a:gd name="connsiteY12" fmla="*/ 31537 h 1715983"/>
                <a:gd name="connsiteX13" fmla="*/ 585216 w 698182"/>
                <a:gd name="connsiteY13" fmla="*/ 14305 h 1715983"/>
                <a:gd name="connsiteX14" fmla="*/ 606674 w 698182"/>
                <a:gd name="connsiteY14" fmla="*/ 325 h 1715983"/>
                <a:gd name="connsiteX15" fmla="*/ 637073 w 698182"/>
                <a:gd name="connsiteY15" fmla="*/ 17069 h 1715983"/>
                <a:gd name="connsiteX16" fmla="*/ 633009 w 698182"/>
                <a:gd name="connsiteY16" fmla="*/ 48443 h 1715983"/>
                <a:gd name="connsiteX17" fmla="*/ 617403 w 698182"/>
                <a:gd name="connsiteY17" fmla="*/ 72827 h 1715983"/>
                <a:gd name="connsiteX18" fmla="*/ 541650 w 698182"/>
                <a:gd name="connsiteY18" fmla="*/ 205313 h 1715983"/>
                <a:gd name="connsiteX19" fmla="*/ 470936 w 698182"/>
                <a:gd name="connsiteY19" fmla="*/ 348203 h 1715983"/>
                <a:gd name="connsiteX20" fmla="*/ 405262 w 698182"/>
                <a:gd name="connsiteY20" fmla="*/ 498897 h 1715983"/>
                <a:gd name="connsiteX21" fmla="*/ 344790 w 698182"/>
                <a:gd name="connsiteY21" fmla="*/ 664220 h 1715983"/>
                <a:gd name="connsiteX22" fmla="*/ 297160 w 698182"/>
                <a:gd name="connsiteY22" fmla="*/ 793943 h 1715983"/>
                <a:gd name="connsiteX23" fmla="*/ 255707 w 698182"/>
                <a:gd name="connsiteY23" fmla="*/ 916188 h 1715983"/>
                <a:gd name="connsiteX24" fmla="*/ 205313 w 698182"/>
                <a:gd name="connsiteY24" fmla="*/ 1080536 h 1715983"/>
                <a:gd name="connsiteX25" fmla="*/ 160284 w 698182"/>
                <a:gd name="connsiteY25" fmla="*/ 1248136 h 1715983"/>
                <a:gd name="connsiteX26" fmla="*/ 131186 w 698182"/>
                <a:gd name="connsiteY26" fmla="*/ 1363391 h 1715983"/>
                <a:gd name="connsiteX27" fmla="*/ 160934 w 698182"/>
                <a:gd name="connsiteY27" fmla="*/ 1293490 h 1715983"/>
                <a:gd name="connsiteX28" fmla="*/ 197510 w 698182"/>
                <a:gd name="connsiteY28" fmla="*/ 1218225 h 1715983"/>
                <a:gd name="connsiteX29" fmla="*/ 239288 w 698182"/>
                <a:gd name="connsiteY29" fmla="*/ 1140196 h 1715983"/>
                <a:gd name="connsiteX30" fmla="*/ 336337 w 698182"/>
                <a:gd name="connsiteY30" fmla="*/ 993567 h 1715983"/>
                <a:gd name="connsiteX31" fmla="*/ 390957 w 698182"/>
                <a:gd name="connsiteY31" fmla="*/ 926267 h 1715983"/>
                <a:gd name="connsiteX32" fmla="*/ 448178 w 698182"/>
                <a:gd name="connsiteY32" fmla="*/ 862218 h 1715983"/>
                <a:gd name="connsiteX33" fmla="*/ 513202 w 698182"/>
                <a:gd name="connsiteY33" fmla="*/ 802071 h 1715983"/>
                <a:gd name="connsiteX34" fmla="*/ 575950 w 698182"/>
                <a:gd name="connsiteY34" fmla="*/ 750214 h 1715983"/>
                <a:gd name="connsiteX35" fmla="*/ 608950 w 698182"/>
                <a:gd name="connsiteY35" fmla="*/ 726155 h 1715983"/>
                <a:gd name="connsiteX36" fmla="*/ 641949 w 698182"/>
                <a:gd name="connsiteY36" fmla="*/ 714126 h 1715983"/>
                <a:gd name="connsiteX37" fmla="*/ 662432 w 698182"/>
                <a:gd name="connsiteY37" fmla="*/ 716239 h 1715983"/>
                <a:gd name="connsiteX38" fmla="*/ 681939 w 698182"/>
                <a:gd name="connsiteY38" fmla="*/ 730219 h 1715983"/>
                <a:gd name="connsiteX39" fmla="*/ 692668 w 698182"/>
                <a:gd name="connsiteY39" fmla="*/ 750539 h 1715983"/>
                <a:gd name="connsiteX40" fmla="*/ 697057 w 698182"/>
                <a:gd name="connsiteY40" fmla="*/ 771022 h 1715983"/>
                <a:gd name="connsiteX41" fmla="*/ 697220 w 698182"/>
                <a:gd name="connsiteY41" fmla="*/ 810036 h 1715983"/>
                <a:gd name="connsiteX42" fmla="*/ 691693 w 698182"/>
                <a:gd name="connsiteY42" fmla="*/ 852139 h 1715983"/>
                <a:gd name="connsiteX43" fmla="*/ 672673 w 698182"/>
                <a:gd name="connsiteY43" fmla="*/ 935695 h 1715983"/>
                <a:gd name="connsiteX44" fmla="*/ 647151 w 698182"/>
                <a:gd name="connsiteY44" fmla="*/ 1019089 h 1715983"/>
                <a:gd name="connsiteX45" fmla="*/ 615940 w 698182"/>
                <a:gd name="connsiteY45" fmla="*/ 1103620 h 1715983"/>
                <a:gd name="connsiteX46" fmla="*/ 581802 w 698182"/>
                <a:gd name="connsiteY46" fmla="*/ 1181323 h 1715983"/>
                <a:gd name="connsiteX47" fmla="*/ 502148 w 698182"/>
                <a:gd name="connsiteY47" fmla="*/ 1335918 h 1715983"/>
                <a:gd name="connsiteX48" fmla="*/ 454355 w 698182"/>
                <a:gd name="connsiteY48" fmla="*/ 1411346 h 1715983"/>
                <a:gd name="connsiteX49" fmla="*/ 405262 w 698182"/>
                <a:gd name="connsiteY49" fmla="*/ 1478646 h 1715983"/>
                <a:gd name="connsiteX50" fmla="*/ 352593 w 698182"/>
                <a:gd name="connsiteY50" fmla="*/ 1547083 h 1715983"/>
                <a:gd name="connsiteX51" fmla="*/ 297647 w 698182"/>
                <a:gd name="connsiteY51" fmla="*/ 1615684 h 1715983"/>
                <a:gd name="connsiteX52" fmla="*/ 240426 w 698182"/>
                <a:gd name="connsiteY52" fmla="*/ 1677131 h 1715983"/>
                <a:gd name="connsiteX53" fmla="*/ 202062 w 698182"/>
                <a:gd name="connsiteY53" fmla="*/ 1715983 h 1715983"/>
                <a:gd name="connsiteX54" fmla="*/ 488 w 698182"/>
                <a:gd name="connsiteY54" fmla="*/ 1715983 h 171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98182" h="1715983">
                  <a:moveTo>
                    <a:pt x="0" y="1715821"/>
                  </a:moveTo>
                  <a:cubicBezTo>
                    <a:pt x="650" y="1711432"/>
                    <a:pt x="1138" y="1707043"/>
                    <a:pt x="1788" y="1702653"/>
                  </a:cubicBezTo>
                  <a:cubicBezTo>
                    <a:pt x="6015" y="1674531"/>
                    <a:pt x="10729" y="1646733"/>
                    <a:pt x="15443" y="1618772"/>
                  </a:cubicBezTo>
                  <a:cubicBezTo>
                    <a:pt x="24872" y="1562852"/>
                    <a:pt x="34138" y="1506769"/>
                    <a:pt x="46167" y="1451336"/>
                  </a:cubicBezTo>
                  <a:cubicBezTo>
                    <a:pt x="58684" y="1394277"/>
                    <a:pt x="73802" y="1337706"/>
                    <a:pt x="87945" y="1280973"/>
                  </a:cubicBezTo>
                  <a:cubicBezTo>
                    <a:pt x="101763" y="1226353"/>
                    <a:pt x="114930" y="1171570"/>
                    <a:pt x="129886" y="1117437"/>
                  </a:cubicBezTo>
                  <a:cubicBezTo>
                    <a:pt x="160447" y="1006571"/>
                    <a:pt x="194259" y="896518"/>
                    <a:pt x="232136" y="787928"/>
                  </a:cubicBezTo>
                  <a:cubicBezTo>
                    <a:pt x="251155" y="733308"/>
                    <a:pt x="271800" y="679176"/>
                    <a:pt x="291470" y="624718"/>
                  </a:cubicBezTo>
                  <a:cubicBezTo>
                    <a:pt x="311302" y="569773"/>
                    <a:pt x="330485" y="514665"/>
                    <a:pt x="351942" y="460207"/>
                  </a:cubicBezTo>
                  <a:cubicBezTo>
                    <a:pt x="372425" y="408026"/>
                    <a:pt x="395996" y="356982"/>
                    <a:pt x="420705" y="306588"/>
                  </a:cubicBezTo>
                  <a:cubicBezTo>
                    <a:pt x="446390" y="254081"/>
                    <a:pt x="472887" y="202062"/>
                    <a:pt x="500360" y="150368"/>
                  </a:cubicBezTo>
                  <a:cubicBezTo>
                    <a:pt x="514990" y="122733"/>
                    <a:pt x="530921" y="96073"/>
                    <a:pt x="547502" y="69738"/>
                  </a:cubicBezTo>
                  <a:cubicBezTo>
                    <a:pt x="555630" y="56896"/>
                    <a:pt x="563758" y="43891"/>
                    <a:pt x="572536" y="31537"/>
                  </a:cubicBezTo>
                  <a:cubicBezTo>
                    <a:pt x="576600" y="25684"/>
                    <a:pt x="580827" y="19832"/>
                    <a:pt x="585216" y="14305"/>
                  </a:cubicBezTo>
                  <a:cubicBezTo>
                    <a:pt x="590906" y="7315"/>
                    <a:pt x="597245" y="1788"/>
                    <a:pt x="606674" y="325"/>
                  </a:cubicBezTo>
                  <a:cubicBezTo>
                    <a:pt x="619029" y="-1626"/>
                    <a:pt x="632196" y="5364"/>
                    <a:pt x="637073" y="17069"/>
                  </a:cubicBezTo>
                  <a:cubicBezTo>
                    <a:pt x="641624" y="28123"/>
                    <a:pt x="638861" y="38689"/>
                    <a:pt x="633009" y="48443"/>
                  </a:cubicBezTo>
                  <a:cubicBezTo>
                    <a:pt x="627969" y="56733"/>
                    <a:pt x="622605" y="64699"/>
                    <a:pt x="617403" y="72827"/>
                  </a:cubicBezTo>
                  <a:cubicBezTo>
                    <a:pt x="590255" y="115905"/>
                    <a:pt x="564733" y="159796"/>
                    <a:pt x="541650" y="205313"/>
                  </a:cubicBezTo>
                  <a:cubicBezTo>
                    <a:pt x="517591" y="252781"/>
                    <a:pt x="493857" y="300248"/>
                    <a:pt x="470936" y="348203"/>
                  </a:cubicBezTo>
                  <a:cubicBezTo>
                    <a:pt x="447690" y="397784"/>
                    <a:pt x="424932" y="447690"/>
                    <a:pt x="405262" y="498897"/>
                  </a:cubicBezTo>
                  <a:cubicBezTo>
                    <a:pt x="384292" y="553679"/>
                    <a:pt x="364947" y="609112"/>
                    <a:pt x="344790" y="664220"/>
                  </a:cubicBezTo>
                  <a:cubicBezTo>
                    <a:pt x="329021" y="707461"/>
                    <a:pt x="312603" y="750539"/>
                    <a:pt x="297160" y="793943"/>
                  </a:cubicBezTo>
                  <a:cubicBezTo>
                    <a:pt x="282692" y="834420"/>
                    <a:pt x="269037" y="875223"/>
                    <a:pt x="255707" y="916188"/>
                  </a:cubicBezTo>
                  <a:cubicBezTo>
                    <a:pt x="238150" y="970808"/>
                    <a:pt x="221569" y="1025591"/>
                    <a:pt x="205313" y="1080536"/>
                  </a:cubicBezTo>
                  <a:cubicBezTo>
                    <a:pt x="188895" y="1136132"/>
                    <a:pt x="174427" y="1192052"/>
                    <a:pt x="160284" y="1248136"/>
                  </a:cubicBezTo>
                  <a:cubicBezTo>
                    <a:pt x="150531" y="1286500"/>
                    <a:pt x="140777" y="1325027"/>
                    <a:pt x="131186" y="1363391"/>
                  </a:cubicBezTo>
                  <a:cubicBezTo>
                    <a:pt x="140614" y="1339982"/>
                    <a:pt x="150531" y="1316736"/>
                    <a:pt x="160934" y="1293490"/>
                  </a:cubicBezTo>
                  <a:cubicBezTo>
                    <a:pt x="172314" y="1267968"/>
                    <a:pt x="184668" y="1242934"/>
                    <a:pt x="197510" y="1218225"/>
                  </a:cubicBezTo>
                  <a:cubicBezTo>
                    <a:pt x="211165" y="1192052"/>
                    <a:pt x="224658" y="1165880"/>
                    <a:pt x="239288" y="1140196"/>
                  </a:cubicBezTo>
                  <a:cubicBezTo>
                    <a:pt x="268224" y="1089152"/>
                    <a:pt x="300248" y="1039896"/>
                    <a:pt x="336337" y="993567"/>
                  </a:cubicBezTo>
                  <a:cubicBezTo>
                    <a:pt x="354056" y="970808"/>
                    <a:pt x="372262" y="948212"/>
                    <a:pt x="390957" y="926267"/>
                  </a:cubicBezTo>
                  <a:cubicBezTo>
                    <a:pt x="409489" y="904484"/>
                    <a:pt x="428183" y="882863"/>
                    <a:pt x="448178" y="862218"/>
                  </a:cubicBezTo>
                  <a:cubicBezTo>
                    <a:pt x="468823" y="841085"/>
                    <a:pt x="490931" y="821416"/>
                    <a:pt x="513202" y="802071"/>
                  </a:cubicBezTo>
                  <a:cubicBezTo>
                    <a:pt x="533685" y="784189"/>
                    <a:pt x="554492" y="766795"/>
                    <a:pt x="575950" y="750214"/>
                  </a:cubicBezTo>
                  <a:cubicBezTo>
                    <a:pt x="586679" y="741924"/>
                    <a:pt x="597571" y="733471"/>
                    <a:pt x="608950" y="726155"/>
                  </a:cubicBezTo>
                  <a:cubicBezTo>
                    <a:pt x="619029" y="719653"/>
                    <a:pt x="629920" y="715427"/>
                    <a:pt x="641949" y="714126"/>
                  </a:cubicBezTo>
                  <a:cubicBezTo>
                    <a:pt x="648777" y="713313"/>
                    <a:pt x="655930" y="713638"/>
                    <a:pt x="662432" y="716239"/>
                  </a:cubicBezTo>
                  <a:cubicBezTo>
                    <a:pt x="669585" y="719003"/>
                    <a:pt x="677225" y="724042"/>
                    <a:pt x="681939" y="730219"/>
                  </a:cubicBezTo>
                  <a:cubicBezTo>
                    <a:pt x="686653" y="736559"/>
                    <a:pt x="690230" y="743062"/>
                    <a:pt x="692668" y="750539"/>
                  </a:cubicBezTo>
                  <a:cubicBezTo>
                    <a:pt x="694781" y="757204"/>
                    <a:pt x="696082" y="764032"/>
                    <a:pt x="697057" y="771022"/>
                  </a:cubicBezTo>
                  <a:cubicBezTo>
                    <a:pt x="698845" y="783864"/>
                    <a:pt x="698195" y="797194"/>
                    <a:pt x="697220" y="810036"/>
                  </a:cubicBezTo>
                  <a:cubicBezTo>
                    <a:pt x="696082" y="824179"/>
                    <a:pt x="694294" y="838159"/>
                    <a:pt x="691693" y="852139"/>
                  </a:cubicBezTo>
                  <a:cubicBezTo>
                    <a:pt x="686166" y="880262"/>
                    <a:pt x="680151" y="908060"/>
                    <a:pt x="672673" y="935695"/>
                  </a:cubicBezTo>
                  <a:cubicBezTo>
                    <a:pt x="665033" y="963818"/>
                    <a:pt x="656417" y="991453"/>
                    <a:pt x="647151" y="1019089"/>
                  </a:cubicBezTo>
                  <a:cubicBezTo>
                    <a:pt x="637560" y="1047537"/>
                    <a:pt x="627157" y="1075659"/>
                    <a:pt x="615940" y="1103620"/>
                  </a:cubicBezTo>
                  <a:cubicBezTo>
                    <a:pt x="605373" y="1129955"/>
                    <a:pt x="593669" y="1155639"/>
                    <a:pt x="581802" y="1181323"/>
                  </a:cubicBezTo>
                  <a:cubicBezTo>
                    <a:pt x="557581" y="1233993"/>
                    <a:pt x="531409" y="1285687"/>
                    <a:pt x="502148" y="1335918"/>
                  </a:cubicBezTo>
                  <a:cubicBezTo>
                    <a:pt x="487192" y="1361603"/>
                    <a:pt x="471261" y="1386799"/>
                    <a:pt x="454355" y="1411346"/>
                  </a:cubicBezTo>
                  <a:cubicBezTo>
                    <a:pt x="438587" y="1434267"/>
                    <a:pt x="422006" y="1456538"/>
                    <a:pt x="405262" y="1478646"/>
                  </a:cubicBezTo>
                  <a:cubicBezTo>
                    <a:pt x="387868" y="1501567"/>
                    <a:pt x="370149" y="1524325"/>
                    <a:pt x="352593" y="1547083"/>
                  </a:cubicBezTo>
                  <a:cubicBezTo>
                    <a:pt x="334549" y="1570167"/>
                    <a:pt x="316504" y="1593251"/>
                    <a:pt x="297647" y="1615684"/>
                  </a:cubicBezTo>
                  <a:cubicBezTo>
                    <a:pt x="279603" y="1637142"/>
                    <a:pt x="259933" y="1657137"/>
                    <a:pt x="240426" y="1677131"/>
                  </a:cubicBezTo>
                  <a:cubicBezTo>
                    <a:pt x="227747" y="1690136"/>
                    <a:pt x="214904" y="1703141"/>
                    <a:pt x="202062" y="1715983"/>
                  </a:cubicBezTo>
                  <a:lnTo>
                    <a:pt x="488" y="1715983"/>
                  </a:lnTo>
                  <a:close/>
                </a:path>
              </a:pathLst>
            </a:custGeom>
            <a:solidFill>
              <a:srgbClr val="4E965E"/>
            </a:solidFill>
            <a:ln w="1625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CC833633-D1AE-3D13-ABF2-F139C7E6043C}"/>
                </a:ext>
              </a:extLst>
            </p:cNvPr>
            <p:cNvSpPr/>
            <p:nvPr/>
          </p:nvSpPr>
          <p:spPr>
            <a:xfrm>
              <a:off x="1532101" y="5932461"/>
              <a:ext cx="346654" cy="1127071"/>
            </a:xfrm>
            <a:custGeom>
              <a:avLst/>
              <a:gdLst>
                <a:gd name="connsiteX0" fmla="*/ 210542 w 346654"/>
                <a:gd name="connsiteY0" fmla="*/ 1127072 h 1127071"/>
                <a:gd name="connsiteX1" fmla="*/ 167788 w 346654"/>
                <a:gd name="connsiteY1" fmla="*/ 1006940 h 1127071"/>
                <a:gd name="connsiteX2" fmla="*/ 114631 w 346654"/>
                <a:gd name="connsiteY2" fmla="*/ 851533 h 1127071"/>
                <a:gd name="connsiteX3" fmla="*/ 58873 w 346654"/>
                <a:gd name="connsiteY3" fmla="*/ 689623 h 1127071"/>
                <a:gd name="connsiteX4" fmla="*/ 37740 w 346654"/>
                <a:gd name="connsiteY4" fmla="*/ 609156 h 1127071"/>
                <a:gd name="connsiteX5" fmla="*/ 19534 w 346654"/>
                <a:gd name="connsiteY5" fmla="*/ 523649 h 1127071"/>
                <a:gd name="connsiteX6" fmla="*/ 1327 w 346654"/>
                <a:gd name="connsiteY6" fmla="*/ 351823 h 1127071"/>
                <a:gd name="connsiteX7" fmla="*/ 5391 w 346654"/>
                <a:gd name="connsiteY7" fmla="*/ 177721 h 1127071"/>
                <a:gd name="connsiteX8" fmla="*/ 9780 w 346654"/>
                <a:gd name="connsiteY8" fmla="*/ 137732 h 1127071"/>
                <a:gd name="connsiteX9" fmla="*/ 18558 w 346654"/>
                <a:gd name="connsiteY9" fmla="*/ 92702 h 1127071"/>
                <a:gd name="connsiteX10" fmla="*/ 46194 w 346654"/>
                <a:gd name="connsiteY10" fmla="*/ 33693 h 1127071"/>
                <a:gd name="connsiteX11" fmla="*/ 82607 w 346654"/>
                <a:gd name="connsiteY11" fmla="*/ 3132 h 1127071"/>
                <a:gd name="connsiteX12" fmla="*/ 107154 w 346654"/>
                <a:gd name="connsiteY12" fmla="*/ 368 h 1127071"/>
                <a:gd name="connsiteX13" fmla="*/ 124548 w 346654"/>
                <a:gd name="connsiteY13" fmla="*/ 5570 h 1127071"/>
                <a:gd name="connsiteX14" fmla="*/ 147306 w 346654"/>
                <a:gd name="connsiteY14" fmla="*/ 20363 h 1127071"/>
                <a:gd name="connsiteX15" fmla="*/ 163562 w 346654"/>
                <a:gd name="connsiteY15" fmla="*/ 34994 h 1127071"/>
                <a:gd name="connsiteX16" fmla="*/ 189572 w 346654"/>
                <a:gd name="connsiteY16" fmla="*/ 63442 h 1127071"/>
                <a:gd name="connsiteX17" fmla="*/ 237527 w 346654"/>
                <a:gd name="connsiteY17" fmla="*/ 131229 h 1127071"/>
                <a:gd name="connsiteX18" fmla="*/ 273290 w 346654"/>
                <a:gd name="connsiteY18" fmla="*/ 206820 h 1127071"/>
                <a:gd name="connsiteX19" fmla="*/ 295561 w 346654"/>
                <a:gd name="connsiteY19" fmla="*/ 283060 h 1127071"/>
                <a:gd name="connsiteX20" fmla="*/ 315393 w 346654"/>
                <a:gd name="connsiteY20" fmla="*/ 364665 h 1127071"/>
                <a:gd name="connsiteX21" fmla="*/ 330836 w 346654"/>
                <a:gd name="connsiteY21" fmla="*/ 447896 h 1127071"/>
                <a:gd name="connsiteX22" fmla="*/ 344979 w 346654"/>
                <a:gd name="connsiteY22" fmla="*/ 617934 h 1127071"/>
                <a:gd name="connsiteX23" fmla="*/ 345141 w 346654"/>
                <a:gd name="connsiteY23" fmla="*/ 790735 h 1127071"/>
                <a:gd name="connsiteX24" fmla="*/ 340265 w 346654"/>
                <a:gd name="connsiteY24" fmla="*/ 882094 h 1127071"/>
                <a:gd name="connsiteX25" fmla="*/ 332299 w 346654"/>
                <a:gd name="connsiteY25" fmla="*/ 968251 h 1127071"/>
                <a:gd name="connsiteX26" fmla="*/ 321895 w 346654"/>
                <a:gd name="connsiteY26" fmla="*/ 1052457 h 1127071"/>
                <a:gd name="connsiteX27" fmla="*/ 311492 w 346654"/>
                <a:gd name="connsiteY27" fmla="*/ 1126909 h 1127071"/>
                <a:gd name="connsiteX28" fmla="*/ 210217 w 346654"/>
                <a:gd name="connsiteY28" fmla="*/ 1126909 h 112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6654" h="1127071">
                  <a:moveTo>
                    <a:pt x="210542" y="1127072"/>
                  </a:moveTo>
                  <a:cubicBezTo>
                    <a:pt x="196399" y="1086919"/>
                    <a:pt x="182094" y="1046930"/>
                    <a:pt x="167788" y="1006940"/>
                  </a:cubicBezTo>
                  <a:cubicBezTo>
                    <a:pt x="149257" y="955408"/>
                    <a:pt x="132676" y="903227"/>
                    <a:pt x="114631" y="851533"/>
                  </a:cubicBezTo>
                  <a:cubicBezTo>
                    <a:pt x="95774" y="797725"/>
                    <a:pt x="75780" y="744243"/>
                    <a:pt x="58873" y="689623"/>
                  </a:cubicBezTo>
                  <a:cubicBezTo>
                    <a:pt x="50745" y="663126"/>
                    <a:pt x="44243" y="636141"/>
                    <a:pt x="37740" y="609156"/>
                  </a:cubicBezTo>
                  <a:cubicBezTo>
                    <a:pt x="30913" y="580870"/>
                    <a:pt x="24736" y="552422"/>
                    <a:pt x="19534" y="523649"/>
                  </a:cubicBezTo>
                  <a:cubicBezTo>
                    <a:pt x="9292" y="466916"/>
                    <a:pt x="4578" y="409369"/>
                    <a:pt x="1327" y="351823"/>
                  </a:cubicBezTo>
                  <a:cubicBezTo>
                    <a:pt x="-1924" y="293789"/>
                    <a:pt x="1327" y="235755"/>
                    <a:pt x="5391" y="177721"/>
                  </a:cubicBezTo>
                  <a:cubicBezTo>
                    <a:pt x="6366" y="164391"/>
                    <a:pt x="7829" y="150899"/>
                    <a:pt x="9780" y="137732"/>
                  </a:cubicBezTo>
                  <a:cubicBezTo>
                    <a:pt x="12056" y="122776"/>
                    <a:pt x="14169" y="107170"/>
                    <a:pt x="18558" y="92702"/>
                  </a:cubicBezTo>
                  <a:cubicBezTo>
                    <a:pt x="25061" y="71895"/>
                    <a:pt x="33351" y="51412"/>
                    <a:pt x="46194" y="33693"/>
                  </a:cubicBezTo>
                  <a:cubicBezTo>
                    <a:pt x="55622" y="20688"/>
                    <a:pt x="67164" y="8496"/>
                    <a:pt x="82607" y="3132"/>
                  </a:cubicBezTo>
                  <a:cubicBezTo>
                    <a:pt x="90735" y="368"/>
                    <a:pt x="98538" y="-607"/>
                    <a:pt x="107154" y="368"/>
                  </a:cubicBezTo>
                  <a:cubicBezTo>
                    <a:pt x="113168" y="1019"/>
                    <a:pt x="119020" y="3457"/>
                    <a:pt x="124548" y="5570"/>
                  </a:cubicBezTo>
                  <a:cubicBezTo>
                    <a:pt x="133001" y="8984"/>
                    <a:pt x="140316" y="14511"/>
                    <a:pt x="147306" y="20363"/>
                  </a:cubicBezTo>
                  <a:cubicBezTo>
                    <a:pt x="152996" y="25078"/>
                    <a:pt x="158360" y="29792"/>
                    <a:pt x="163562" y="34994"/>
                  </a:cubicBezTo>
                  <a:cubicBezTo>
                    <a:pt x="172828" y="43934"/>
                    <a:pt x="181281" y="53688"/>
                    <a:pt x="189572" y="63442"/>
                  </a:cubicBezTo>
                  <a:cubicBezTo>
                    <a:pt x="207291" y="84737"/>
                    <a:pt x="223059" y="107658"/>
                    <a:pt x="237527" y="131229"/>
                  </a:cubicBezTo>
                  <a:cubicBezTo>
                    <a:pt x="252320" y="154963"/>
                    <a:pt x="264024" y="180485"/>
                    <a:pt x="273290" y="206820"/>
                  </a:cubicBezTo>
                  <a:cubicBezTo>
                    <a:pt x="282068" y="231854"/>
                    <a:pt x="288896" y="257376"/>
                    <a:pt x="295561" y="283060"/>
                  </a:cubicBezTo>
                  <a:cubicBezTo>
                    <a:pt x="302551" y="310208"/>
                    <a:pt x="309378" y="337355"/>
                    <a:pt x="315393" y="364665"/>
                  </a:cubicBezTo>
                  <a:cubicBezTo>
                    <a:pt x="321570" y="392138"/>
                    <a:pt x="326447" y="419936"/>
                    <a:pt x="330836" y="447896"/>
                  </a:cubicBezTo>
                  <a:cubicBezTo>
                    <a:pt x="339614" y="504142"/>
                    <a:pt x="342866" y="561038"/>
                    <a:pt x="344979" y="617934"/>
                  </a:cubicBezTo>
                  <a:cubicBezTo>
                    <a:pt x="346930" y="675480"/>
                    <a:pt x="347417" y="733189"/>
                    <a:pt x="345141" y="790735"/>
                  </a:cubicBezTo>
                  <a:cubicBezTo>
                    <a:pt x="344004" y="821296"/>
                    <a:pt x="342540" y="851695"/>
                    <a:pt x="340265" y="882094"/>
                  </a:cubicBezTo>
                  <a:cubicBezTo>
                    <a:pt x="338151" y="910867"/>
                    <a:pt x="335388" y="939640"/>
                    <a:pt x="332299" y="968251"/>
                  </a:cubicBezTo>
                  <a:cubicBezTo>
                    <a:pt x="329373" y="996374"/>
                    <a:pt x="325797" y="1024496"/>
                    <a:pt x="321895" y="1052457"/>
                  </a:cubicBezTo>
                  <a:cubicBezTo>
                    <a:pt x="318482" y="1077328"/>
                    <a:pt x="314418" y="1102038"/>
                    <a:pt x="311492" y="1126909"/>
                  </a:cubicBezTo>
                  <a:lnTo>
                    <a:pt x="210217" y="1126909"/>
                  </a:lnTo>
                  <a:close/>
                </a:path>
              </a:pathLst>
            </a:custGeom>
            <a:solidFill>
              <a:srgbClr val="4E965E"/>
            </a:solidFill>
            <a:ln w="1625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B586C978-140E-3C90-E287-FFAC70F25430}"/>
                </a:ext>
              </a:extLst>
            </p:cNvPr>
            <p:cNvSpPr/>
            <p:nvPr/>
          </p:nvSpPr>
          <p:spPr>
            <a:xfrm>
              <a:off x="2459748" y="5056774"/>
              <a:ext cx="316478" cy="370169"/>
            </a:xfrm>
            <a:custGeom>
              <a:avLst/>
              <a:gdLst>
                <a:gd name="connsiteX0" fmla="*/ 75537 w 316478"/>
                <a:gd name="connsiteY0" fmla="*/ 367894 h 370169"/>
                <a:gd name="connsiteX1" fmla="*/ 51966 w 316478"/>
                <a:gd name="connsiteY1" fmla="*/ 359441 h 370169"/>
                <a:gd name="connsiteX2" fmla="*/ 31809 w 316478"/>
                <a:gd name="connsiteY2" fmla="*/ 345948 h 370169"/>
                <a:gd name="connsiteX3" fmla="*/ 6612 w 316478"/>
                <a:gd name="connsiteY3" fmla="*/ 304170 h 370169"/>
                <a:gd name="connsiteX4" fmla="*/ 2060 w 316478"/>
                <a:gd name="connsiteY4" fmla="*/ 224191 h 370169"/>
                <a:gd name="connsiteX5" fmla="*/ 17829 w 316478"/>
                <a:gd name="connsiteY5" fmla="*/ 148926 h 370169"/>
                <a:gd name="connsiteX6" fmla="*/ 28232 w 316478"/>
                <a:gd name="connsiteY6" fmla="*/ 114300 h 370169"/>
                <a:gd name="connsiteX7" fmla="*/ 33759 w 316478"/>
                <a:gd name="connsiteY7" fmla="*/ 100970 h 370169"/>
                <a:gd name="connsiteX8" fmla="*/ 42863 w 316478"/>
                <a:gd name="connsiteY8" fmla="*/ 65695 h 370169"/>
                <a:gd name="connsiteX9" fmla="*/ 70498 w 316478"/>
                <a:gd name="connsiteY9" fmla="*/ 11887 h 370169"/>
                <a:gd name="connsiteX10" fmla="*/ 110163 w 316478"/>
                <a:gd name="connsiteY10" fmla="*/ 1321 h 370169"/>
                <a:gd name="connsiteX11" fmla="*/ 128369 w 316478"/>
                <a:gd name="connsiteY11" fmla="*/ 11075 h 370169"/>
                <a:gd name="connsiteX12" fmla="*/ 140724 w 316478"/>
                <a:gd name="connsiteY12" fmla="*/ 31557 h 370169"/>
                <a:gd name="connsiteX13" fmla="*/ 143650 w 316478"/>
                <a:gd name="connsiteY13" fmla="*/ 55941 h 370169"/>
                <a:gd name="connsiteX14" fmla="*/ 142675 w 316478"/>
                <a:gd name="connsiteY14" fmla="*/ 77399 h 370169"/>
                <a:gd name="connsiteX15" fmla="*/ 139098 w 316478"/>
                <a:gd name="connsiteY15" fmla="*/ 105359 h 370169"/>
                <a:gd name="connsiteX16" fmla="*/ 151290 w 316478"/>
                <a:gd name="connsiteY16" fmla="*/ 86665 h 370169"/>
                <a:gd name="connsiteX17" fmla="*/ 163970 w 316478"/>
                <a:gd name="connsiteY17" fmla="*/ 70572 h 370169"/>
                <a:gd name="connsiteX18" fmla="*/ 191768 w 316478"/>
                <a:gd name="connsiteY18" fmla="*/ 46025 h 370169"/>
                <a:gd name="connsiteX19" fmla="*/ 213551 w 316478"/>
                <a:gd name="connsiteY19" fmla="*/ 41636 h 370169"/>
                <a:gd name="connsiteX20" fmla="*/ 231920 w 316478"/>
                <a:gd name="connsiteY20" fmla="*/ 48463 h 370169"/>
                <a:gd name="connsiteX21" fmla="*/ 244762 w 316478"/>
                <a:gd name="connsiteY21" fmla="*/ 63744 h 370169"/>
                <a:gd name="connsiteX22" fmla="*/ 247851 w 316478"/>
                <a:gd name="connsiteY22" fmla="*/ 86990 h 370169"/>
                <a:gd name="connsiteX23" fmla="*/ 235334 w 316478"/>
                <a:gd name="connsiteY23" fmla="*/ 125679 h 370169"/>
                <a:gd name="connsiteX24" fmla="*/ 227856 w 316478"/>
                <a:gd name="connsiteY24" fmla="*/ 141610 h 370169"/>
                <a:gd name="connsiteX25" fmla="*/ 258742 w 316478"/>
                <a:gd name="connsiteY25" fmla="*/ 133645 h 370169"/>
                <a:gd name="connsiteX26" fmla="*/ 277599 w 316478"/>
                <a:gd name="connsiteY26" fmla="*/ 134783 h 370169"/>
                <a:gd name="connsiteX27" fmla="*/ 301821 w 316478"/>
                <a:gd name="connsiteY27" fmla="*/ 143236 h 370169"/>
                <a:gd name="connsiteX28" fmla="*/ 315964 w 316478"/>
                <a:gd name="connsiteY28" fmla="*/ 178186 h 370169"/>
                <a:gd name="connsiteX29" fmla="*/ 311574 w 316478"/>
                <a:gd name="connsiteY29" fmla="*/ 194930 h 370169"/>
                <a:gd name="connsiteX30" fmla="*/ 296619 w 316478"/>
                <a:gd name="connsiteY30" fmla="*/ 222240 h 370169"/>
                <a:gd name="connsiteX31" fmla="*/ 274998 w 316478"/>
                <a:gd name="connsiteY31" fmla="*/ 248900 h 370169"/>
                <a:gd name="connsiteX32" fmla="*/ 221191 w 316478"/>
                <a:gd name="connsiteY32" fmla="*/ 302057 h 370169"/>
                <a:gd name="connsiteX33" fmla="*/ 161857 w 316478"/>
                <a:gd name="connsiteY33" fmla="*/ 347574 h 370169"/>
                <a:gd name="connsiteX34" fmla="*/ 121054 w 316478"/>
                <a:gd name="connsiteY34" fmla="*/ 366106 h 370169"/>
                <a:gd name="connsiteX35" fmla="*/ 94719 w 316478"/>
                <a:gd name="connsiteY35" fmla="*/ 370170 h 370169"/>
                <a:gd name="connsiteX36" fmla="*/ 75375 w 316478"/>
                <a:gd name="connsiteY36" fmla="*/ 368219 h 37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6478" h="370169">
                  <a:moveTo>
                    <a:pt x="75537" y="367894"/>
                  </a:moveTo>
                  <a:cubicBezTo>
                    <a:pt x="67247" y="366106"/>
                    <a:pt x="59444" y="363505"/>
                    <a:pt x="51966" y="359441"/>
                  </a:cubicBezTo>
                  <a:cubicBezTo>
                    <a:pt x="44976" y="355702"/>
                    <a:pt x="37661" y="351313"/>
                    <a:pt x="31809" y="345948"/>
                  </a:cubicBezTo>
                  <a:cubicBezTo>
                    <a:pt x="19779" y="334732"/>
                    <a:pt x="11001" y="319939"/>
                    <a:pt x="6612" y="304170"/>
                  </a:cubicBezTo>
                  <a:cubicBezTo>
                    <a:pt x="-703" y="278161"/>
                    <a:pt x="-1516" y="250851"/>
                    <a:pt x="2060" y="224191"/>
                  </a:cubicBezTo>
                  <a:cubicBezTo>
                    <a:pt x="5474" y="198831"/>
                    <a:pt x="11164" y="173635"/>
                    <a:pt x="17829" y="148926"/>
                  </a:cubicBezTo>
                  <a:cubicBezTo>
                    <a:pt x="20917" y="137221"/>
                    <a:pt x="24168" y="125679"/>
                    <a:pt x="28232" y="114300"/>
                  </a:cubicBezTo>
                  <a:cubicBezTo>
                    <a:pt x="29858" y="109911"/>
                    <a:pt x="31484" y="105197"/>
                    <a:pt x="33759" y="100970"/>
                  </a:cubicBezTo>
                  <a:cubicBezTo>
                    <a:pt x="36198" y="89103"/>
                    <a:pt x="39612" y="77399"/>
                    <a:pt x="42863" y="65695"/>
                  </a:cubicBezTo>
                  <a:cubicBezTo>
                    <a:pt x="48552" y="46188"/>
                    <a:pt x="55868" y="26518"/>
                    <a:pt x="70498" y="11887"/>
                  </a:cubicBezTo>
                  <a:cubicBezTo>
                    <a:pt x="81064" y="1484"/>
                    <a:pt x="96020" y="-2255"/>
                    <a:pt x="110163" y="1321"/>
                  </a:cubicBezTo>
                  <a:cubicBezTo>
                    <a:pt x="116665" y="2947"/>
                    <a:pt x="123655" y="6198"/>
                    <a:pt x="128369" y="11075"/>
                  </a:cubicBezTo>
                  <a:cubicBezTo>
                    <a:pt x="134384" y="17252"/>
                    <a:pt x="137960" y="23429"/>
                    <a:pt x="140724" y="31557"/>
                  </a:cubicBezTo>
                  <a:cubicBezTo>
                    <a:pt x="143162" y="39198"/>
                    <a:pt x="143650" y="47976"/>
                    <a:pt x="143650" y="55941"/>
                  </a:cubicBezTo>
                  <a:cubicBezTo>
                    <a:pt x="143650" y="63094"/>
                    <a:pt x="143325" y="70246"/>
                    <a:pt x="142675" y="77399"/>
                  </a:cubicBezTo>
                  <a:cubicBezTo>
                    <a:pt x="141862" y="86828"/>
                    <a:pt x="140561" y="96094"/>
                    <a:pt x="139098" y="105359"/>
                  </a:cubicBezTo>
                  <a:cubicBezTo>
                    <a:pt x="143000" y="99020"/>
                    <a:pt x="147064" y="92680"/>
                    <a:pt x="151290" y="86665"/>
                  </a:cubicBezTo>
                  <a:cubicBezTo>
                    <a:pt x="155192" y="81138"/>
                    <a:pt x="159581" y="75774"/>
                    <a:pt x="163970" y="70572"/>
                  </a:cubicBezTo>
                  <a:cubicBezTo>
                    <a:pt x="171935" y="60981"/>
                    <a:pt x="180063" y="51552"/>
                    <a:pt x="191768" y="46025"/>
                  </a:cubicBezTo>
                  <a:cubicBezTo>
                    <a:pt x="198433" y="42936"/>
                    <a:pt x="206236" y="40498"/>
                    <a:pt x="213551" y="41636"/>
                  </a:cubicBezTo>
                  <a:cubicBezTo>
                    <a:pt x="219891" y="42611"/>
                    <a:pt x="226881" y="44237"/>
                    <a:pt x="231920" y="48463"/>
                  </a:cubicBezTo>
                  <a:cubicBezTo>
                    <a:pt x="237122" y="52690"/>
                    <a:pt x="242161" y="57404"/>
                    <a:pt x="244762" y="63744"/>
                  </a:cubicBezTo>
                  <a:cubicBezTo>
                    <a:pt x="247851" y="71384"/>
                    <a:pt x="248989" y="78700"/>
                    <a:pt x="247851" y="86990"/>
                  </a:cubicBezTo>
                  <a:cubicBezTo>
                    <a:pt x="246063" y="100320"/>
                    <a:pt x="240698" y="113325"/>
                    <a:pt x="235334" y="125679"/>
                  </a:cubicBezTo>
                  <a:cubicBezTo>
                    <a:pt x="232895" y="131044"/>
                    <a:pt x="230457" y="136408"/>
                    <a:pt x="227856" y="141610"/>
                  </a:cubicBezTo>
                  <a:cubicBezTo>
                    <a:pt x="237610" y="136896"/>
                    <a:pt x="247688" y="134133"/>
                    <a:pt x="258742" y="133645"/>
                  </a:cubicBezTo>
                  <a:cubicBezTo>
                    <a:pt x="265082" y="133320"/>
                    <a:pt x="271422" y="133645"/>
                    <a:pt x="277599" y="134783"/>
                  </a:cubicBezTo>
                  <a:cubicBezTo>
                    <a:pt x="286053" y="136408"/>
                    <a:pt x="294668" y="138034"/>
                    <a:pt x="301821" y="143236"/>
                  </a:cubicBezTo>
                  <a:cubicBezTo>
                    <a:pt x="312875" y="151201"/>
                    <a:pt x="318239" y="164856"/>
                    <a:pt x="315964" y="178186"/>
                  </a:cubicBezTo>
                  <a:cubicBezTo>
                    <a:pt x="314988" y="183876"/>
                    <a:pt x="313688" y="189403"/>
                    <a:pt x="311574" y="194930"/>
                  </a:cubicBezTo>
                  <a:cubicBezTo>
                    <a:pt x="307998" y="204684"/>
                    <a:pt x="302309" y="213787"/>
                    <a:pt x="296619" y="222240"/>
                  </a:cubicBezTo>
                  <a:cubicBezTo>
                    <a:pt x="290279" y="231669"/>
                    <a:pt x="282801" y="240447"/>
                    <a:pt x="274998" y="248900"/>
                  </a:cubicBezTo>
                  <a:cubicBezTo>
                    <a:pt x="257930" y="267432"/>
                    <a:pt x="239723" y="284988"/>
                    <a:pt x="221191" y="302057"/>
                  </a:cubicBezTo>
                  <a:cubicBezTo>
                    <a:pt x="202984" y="318963"/>
                    <a:pt x="183640" y="335382"/>
                    <a:pt x="161857" y="347574"/>
                  </a:cubicBezTo>
                  <a:cubicBezTo>
                    <a:pt x="148689" y="354889"/>
                    <a:pt x="135359" y="361391"/>
                    <a:pt x="121054" y="366106"/>
                  </a:cubicBezTo>
                  <a:cubicBezTo>
                    <a:pt x="112764" y="368869"/>
                    <a:pt x="103660" y="370170"/>
                    <a:pt x="94719" y="370170"/>
                  </a:cubicBezTo>
                  <a:cubicBezTo>
                    <a:pt x="88217" y="370170"/>
                    <a:pt x="81552" y="369519"/>
                    <a:pt x="75375" y="368219"/>
                  </a:cubicBezTo>
                  <a:close/>
                </a:path>
              </a:pathLst>
            </a:custGeom>
            <a:solidFill>
              <a:srgbClr val="4E965E"/>
            </a:solidFill>
            <a:ln w="1625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D81D9AB7-CE68-D648-748D-AB4E2CCCAA21}"/>
                </a:ext>
              </a:extLst>
            </p:cNvPr>
            <p:cNvSpPr/>
            <p:nvPr/>
          </p:nvSpPr>
          <p:spPr>
            <a:xfrm>
              <a:off x="7652694" y="6288272"/>
              <a:ext cx="509767" cy="771424"/>
            </a:xfrm>
            <a:custGeom>
              <a:avLst/>
              <a:gdLst>
                <a:gd name="connsiteX0" fmla="*/ 442468 w 509767"/>
                <a:gd name="connsiteY0" fmla="*/ 771261 h 771424"/>
                <a:gd name="connsiteX1" fmla="*/ 416296 w 509767"/>
                <a:gd name="connsiteY1" fmla="*/ 713228 h 771424"/>
                <a:gd name="connsiteX2" fmla="*/ 341518 w 509767"/>
                <a:gd name="connsiteY2" fmla="*/ 559446 h 771424"/>
                <a:gd name="connsiteX3" fmla="*/ 336641 w 509767"/>
                <a:gd name="connsiteY3" fmla="*/ 550180 h 771424"/>
                <a:gd name="connsiteX4" fmla="*/ 337454 w 509767"/>
                <a:gd name="connsiteY4" fmla="*/ 551805 h 771424"/>
                <a:gd name="connsiteX5" fmla="*/ 192451 w 509767"/>
                <a:gd name="connsiteY5" fmla="*/ 306990 h 771424"/>
                <a:gd name="connsiteX6" fmla="*/ 113772 w 509767"/>
                <a:gd name="connsiteY6" fmla="*/ 201164 h 771424"/>
                <a:gd name="connsiteX7" fmla="*/ 36068 w 509767"/>
                <a:gd name="connsiteY7" fmla="*/ 89160 h 771424"/>
                <a:gd name="connsiteX8" fmla="*/ 12822 w 509767"/>
                <a:gd name="connsiteY8" fmla="*/ 57623 h 771424"/>
                <a:gd name="connsiteX9" fmla="*/ 2743 w 509767"/>
                <a:gd name="connsiteY9" fmla="*/ 42017 h 771424"/>
                <a:gd name="connsiteX10" fmla="*/ 305 w 509767"/>
                <a:gd name="connsiteY10" fmla="*/ 24786 h 771424"/>
                <a:gd name="connsiteX11" fmla="*/ 305 w 509767"/>
                <a:gd name="connsiteY11" fmla="*/ 25274 h 771424"/>
                <a:gd name="connsiteX12" fmla="*/ 305 w 509767"/>
                <a:gd name="connsiteY12" fmla="*/ 25274 h 771424"/>
                <a:gd name="connsiteX13" fmla="*/ 1443 w 509767"/>
                <a:gd name="connsiteY13" fmla="*/ 20072 h 771424"/>
                <a:gd name="connsiteX14" fmla="*/ 3556 w 509767"/>
                <a:gd name="connsiteY14" fmla="*/ 14870 h 771424"/>
                <a:gd name="connsiteX15" fmla="*/ 3556 w 509767"/>
                <a:gd name="connsiteY15" fmla="*/ 15357 h 771424"/>
                <a:gd name="connsiteX16" fmla="*/ 20787 w 509767"/>
                <a:gd name="connsiteY16" fmla="*/ 1052 h 771424"/>
                <a:gd name="connsiteX17" fmla="*/ 49235 w 509767"/>
                <a:gd name="connsiteY17" fmla="*/ 8367 h 771424"/>
                <a:gd name="connsiteX18" fmla="*/ 65004 w 509767"/>
                <a:gd name="connsiteY18" fmla="*/ 27875 h 771424"/>
                <a:gd name="connsiteX19" fmla="*/ 93614 w 509767"/>
                <a:gd name="connsiteY19" fmla="*/ 66401 h 771424"/>
                <a:gd name="connsiteX20" fmla="*/ 148072 w 509767"/>
                <a:gd name="connsiteY20" fmla="*/ 144755 h 771424"/>
                <a:gd name="connsiteX21" fmla="*/ 251135 w 509767"/>
                <a:gd name="connsiteY21" fmla="*/ 284557 h 771424"/>
                <a:gd name="connsiteX22" fmla="*/ 297302 w 509767"/>
                <a:gd name="connsiteY22" fmla="*/ 355921 h 771424"/>
                <a:gd name="connsiteX23" fmla="*/ 338917 w 509767"/>
                <a:gd name="connsiteY23" fmla="*/ 426959 h 771424"/>
                <a:gd name="connsiteX24" fmla="*/ 491073 w 509767"/>
                <a:gd name="connsiteY24" fmla="*/ 730134 h 771424"/>
                <a:gd name="connsiteX25" fmla="*/ 509768 w 509767"/>
                <a:gd name="connsiteY25" fmla="*/ 771424 h 771424"/>
                <a:gd name="connsiteX26" fmla="*/ 442305 w 509767"/>
                <a:gd name="connsiteY26" fmla="*/ 771424 h 77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9767" h="771424">
                  <a:moveTo>
                    <a:pt x="442468" y="771261"/>
                  </a:moveTo>
                  <a:cubicBezTo>
                    <a:pt x="433852" y="751917"/>
                    <a:pt x="425237" y="732572"/>
                    <a:pt x="416296" y="713228"/>
                  </a:cubicBezTo>
                  <a:cubicBezTo>
                    <a:pt x="392399" y="661371"/>
                    <a:pt x="367690" y="610164"/>
                    <a:pt x="341518" y="559446"/>
                  </a:cubicBezTo>
                  <a:cubicBezTo>
                    <a:pt x="339893" y="556357"/>
                    <a:pt x="338267" y="553268"/>
                    <a:pt x="336641" y="550180"/>
                  </a:cubicBezTo>
                  <a:lnTo>
                    <a:pt x="337454" y="551805"/>
                  </a:lnTo>
                  <a:cubicBezTo>
                    <a:pt x="293238" y="467924"/>
                    <a:pt x="246908" y="384856"/>
                    <a:pt x="192451" y="306990"/>
                  </a:cubicBezTo>
                  <a:cubicBezTo>
                    <a:pt x="166766" y="271389"/>
                    <a:pt x="139456" y="236927"/>
                    <a:pt x="113772" y="201164"/>
                  </a:cubicBezTo>
                  <a:cubicBezTo>
                    <a:pt x="87112" y="164262"/>
                    <a:pt x="62240" y="126386"/>
                    <a:pt x="36068" y="89160"/>
                  </a:cubicBezTo>
                  <a:cubicBezTo>
                    <a:pt x="28428" y="78593"/>
                    <a:pt x="20625" y="68189"/>
                    <a:pt x="12822" y="57623"/>
                  </a:cubicBezTo>
                  <a:cubicBezTo>
                    <a:pt x="9245" y="52746"/>
                    <a:pt x="5019" y="47707"/>
                    <a:pt x="2743" y="42017"/>
                  </a:cubicBezTo>
                  <a:cubicBezTo>
                    <a:pt x="305" y="36328"/>
                    <a:pt x="-508" y="30476"/>
                    <a:pt x="305" y="24786"/>
                  </a:cubicBezTo>
                  <a:lnTo>
                    <a:pt x="305" y="25274"/>
                  </a:lnTo>
                  <a:lnTo>
                    <a:pt x="305" y="25274"/>
                  </a:lnTo>
                  <a:cubicBezTo>
                    <a:pt x="630" y="23485"/>
                    <a:pt x="955" y="21697"/>
                    <a:pt x="1443" y="20072"/>
                  </a:cubicBezTo>
                  <a:cubicBezTo>
                    <a:pt x="1930" y="18284"/>
                    <a:pt x="2743" y="16495"/>
                    <a:pt x="3556" y="14870"/>
                  </a:cubicBezTo>
                  <a:lnTo>
                    <a:pt x="3556" y="15357"/>
                  </a:lnTo>
                  <a:cubicBezTo>
                    <a:pt x="6970" y="8530"/>
                    <a:pt x="12984" y="3328"/>
                    <a:pt x="20787" y="1052"/>
                  </a:cubicBezTo>
                  <a:cubicBezTo>
                    <a:pt x="30541" y="-1711"/>
                    <a:pt x="42245" y="1052"/>
                    <a:pt x="49235" y="8367"/>
                  </a:cubicBezTo>
                  <a:cubicBezTo>
                    <a:pt x="55413" y="14057"/>
                    <a:pt x="60127" y="21535"/>
                    <a:pt x="65004" y="27875"/>
                  </a:cubicBezTo>
                  <a:cubicBezTo>
                    <a:pt x="74757" y="40554"/>
                    <a:pt x="84348" y="53396"/>
                    <a:pt x="93614" y="66401"/>
                  </a:cubicBezTo>
                  <a:cubicBezTo>
                    <a:pt x="111983" y="92411"/>
                    <a:pt x="129865" y="118746"/>
                    <a:pt x="148072" y="144755"/>
                  </a:cubicBezTo>
                  <a:cubicBezTo>
                    <a:pt x="181722" y="191898"/>
                    <a:pt x="217810" y="237252"/>
                    <a:pt x="251135" y="284557"/>
                  </a:cubicBezTo>
                  <a:cubicBezTo>
                    <a:pt x="267391" y="307640"/>
                    <a:pt x="282509" y="331862"/>
                    <a:pt x="297302" y="355921"/>
                  </a:cubicBezTo>
                  <a:cubicBezTo>
                    <a:pt x="311770" y="379329"/>
                    <a:pt x="325425" y="403063"/>
                    <a:pt x="338917" y="426959"/>
                  </a:cubicBezTo>
                  <a:cubicBezTo>
                    <a:pt x="394675" y="525471"/>
                    <a:pt x="444744" y="626908"/>
                    <a:pt x="491073" y="730134"/>
                  </a:cubicBezTo>
                  <a:cubicBezTo>
                    <a:pt x="497251" y="743951"/>
                    <a:pt x="503428" y="757606"/>
                    <a:pt x="509768" y="771424"/>
                  </a:cubicBezTo>
                  <a:lnTo>
                    <a:pt x="442305" y="771424"/>
                  </a:lnTo>
                  <a:close/>
                </a:path>
              </a:pathLst>
            </a:custGeom>
            <a:solidFill>
              <a:srgbClr val="4E965E"/>
            </a:solidFill>
            <a:ln w="1625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BE3FB965-DF63-EE66-7096-0718FD3598CB}"/>
                </a:ext>
              </a:extLst>
            </p:cNvPr>
            <p:cNvSpPr/>
            <p:nvPr/>
          </p:nvSpPr>
          <p:spPr>
            <a:xfrm>
              <a:off x="7360376" y="5952732"/>
              <a:ext cx="388404" cy="391212"/>
            </a:xfrm>
            <a:custGeom>
              <a:avLst/>
              <a:gdLst>
                <a:gd name="connsiteX0" fmla="*/ 190373 w 388404"/>
                <a:gd name="connsiteY0" fmla="*/ 388937 h 391212"/>
                <a:gd name="connsiteX1" fmla="*/ 150546 w 388404"/>
                <a:gd name="connsiteY1" fmla="*/ 380809 h 391212"/>
                <a:gd name="connsiteX2" fmla="*/ 107630 w 388404"/>
                <a:gd name="connsiteY2" fmla="*/ 367479 h 391212"/>
                <a:gd name="connsiteX3" fmla="*/ 69754 w 388404"/>
                <a:gd name="connsiteY3" fmla="*/ 346671 h 391212"/>
                <a:gd name="connsiteX4" fmla="*/ 42118 w 388404"/>
                <a:gd name="connsiteY4" fmla="*/ 325376 h 391212"/>
                <a:gd name="connsiteX5" fmla="*/ 26025 w 388404"/>
                <a:gd name="connsiteY5" fmla="*/ 307819 h 391212"/>
                <a:gd name="connsiteX6" fmla="*/ 2779 w 388404"/>
                <a:gd name="connsiteY6" fmla="*/ 261977 h 391212"/>
                <a:gd name="connsiteX7" fmla="*/ 15 w 388404"/>
                <a:gd name="connsiteY7" fmla="*/ 239544 h 391212"/>
                <a:gd name="connsiteX8" fmla="*/ 8306 w 388404"/>
                <a:gd name="connsiteY8" fmla="*/ 213372 h 391212"/>
                <a:gd name="connsiteX9" fmla="*/ 16271 w 388404"/>
                <a:gd name="connsiteY9" fmla="*/ 204431 h 391212"/>
                <a:gd name="connsiteX10" fmla="*/ 25375 w 388404"/>
                <a:gd name="connsiteY10" fmla="*/ 197604 h 391212"/>
                <a:gd name="connsiteX11" fmla="*/ 48296 w 388404"/>
                <a:gd name="connsiteY11" fmla="*/ 188663 h 391212"/>
                <a:gd name="connsiteX12" fmla="*/ 79832 w 388404"/>
                <a:gd name="connsiteY12" fmla="*/ 191752 h 391212"/>
                <a:gd name="connsiteX13" fmla="*/ 140792 w 388404"/>
                <a:gd name="connsiteY13" fmla="*/ 218899 h 391212"/>
                <a:gd name="connsiteX14" fmla="*/ 129576 w 388404"/>
                <a:gd name="connsiteY14" fmla="*/ 197604 h 391212"/>
                <a:gd name="connsiteX15" fmla="*/ 111206 w 388404"/>
                <a:gd name="connsiteY15" fmla="*/ 155663 h 391212"/>
                <a:gd name="connsiteX16" fmla="*/ 99990 w 388404"/>
                <a:gd name="connsiteY16" fmla="*/ 118437 h 391212"/>
                <a:gd name="connsiteX17" fmla="*/ 99340 w 388404"/>
                <a:gd name="connsiteY17" fmla="*/ 73733 h 391212"/>
                <a:gd name="connsiteX18" fmla="*/ 117221 w 388404"/>
                <a:gd name="connsiteY18" fmla="*/ 36507 h 391212"/>
                <a:gd name="connsiteX19" fmla="*/ 161437 w 388404"/>
                <a:gd name="connsiteY19" fmla="*/ 35369 h 391212"/>
                <a:gd name="connsiteX20" fmla="*/ 189398 w 388404"/>
                <a:gd name="connsiteY20" fmla="*/ 63979 h 391212"/>
                <a:gd name="connsiteX21" fmla="*/ 231176 w 388404"/>
                <a:gd name="connsiteY21" fmla="*/ 135343 h 391212"/>
                <a:gd name="connsiteX22" fmla="*/ 250845 w 388404"/>
                <a:gd name="connsiteY22" fmla="*/ 174845 h 391212"/>
                <a:gd name="connsiteX23" fmla="*/ 245156 w 388404"/>
                <a:gd name="connsiteY23" fmla="*/ 117462 h 391212"/>
                <a:gd name="connsiteX24" fmla="*/ 248244 w 388404"/>
                <a:gd name="connsiteY24" fmla="*/ 48374 h 391212"/>
                <a:gd name="connsiteX25" fmla="*/ 267589 w 388404"/>
                <a:gd name="connsiteY25" fmla="*/ 14073 h 391212"/>
                <a:gd name="connsiteX26" fmla="*/ 312943 w 388404"/>
                <a:gd name="connsiteY26" fmla="*/ 2694 h 391212"/>
                <a:gd name="connsiteX27" fmla="*/ 349844 w 388404"/>
                <a:gd name="connsiteY27" fmla="*/ 41221 h 391212"/>
                <a:gd name="connsiteX28" fmla="*/ 367238 w 388404"/>
                <a:gd name="connsiteY28" fmla="*/ 77797 h 391212"/>
                <a:gd name="connsiteX29" fmla="*/ 386908 w 388404"/>
                <a:gd name="connsiteY29" fmla="*/ 158914 h 391212"/>
                <a:gd name="connsiteX30" fmla="*/ 388046 w 388404"/>
                <a:gd name="connsiteY30" fmla="*/ 204756 h 391212"/>
                <a:gd name="connsiteX31" fmla="*/ 382356 w 388404"/>
                <a:gd name="connsiteY31" fmla="*/ 247672 h 391212"/>
                <a:gd name="connsiteX32" fmla="*/ 369677 w 388404"/>
                <a:gd name="connsiteY32" fmla="*/ 290751 h 391212"/>
                <a:gd name="connsiteX33" fmla="*/ 340904 w 388404"/>
                <a:gd name="connsiteY33" fmla="*/ 342445 h 391212"/>
                <a:gd name="connsiteX34" fmla="*/ 337815 w 388404"/>
                <a:gd name="connsiteY34" fmla="*/ 350573 h 391212"/>
                <a:gd name="connsiteX35" fmla="*/ 327086 w 388404"/>
                <a:gd name="connsiteY35" fmla="*/ 362277 h 391212"/>
                <a:gd name="connsiteX36" fmla="*/ 313106 w 388404"/>
                <a:gd name="connsiteY36" fmla="*/ 372193 h 391212"/>
                <a:gd name="connsiteX37" fmla="*/ 307741 w 388404"/>
                <a:gd name="connsiteY37" fmla="*/ 376095 h 391212"/>
                <a:gd name="connsiteX38" fmla="*/ 271491 w 388404"/>
                <a:gd name="connsiteY38" fmla="*/ 387149 h 391212"/>
                <a:gd name="connsiteX39" fmla="*/ 226949 w 388404"/>
                <a:gd name="connsiteY39" fmla="*/ 391213 h 391212"/>
                <a:gd name="connsiteX40" fmla="*/ 190211 w 388404"/>
                <a:gd name="connsiteY40" fmla="*/ 388612 h 3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8404" h="391212">
                  <a:moveTo>
                    <a:pt x="190373" y="388937"/>
                  </a:moveTo>
                  <a:cubicBezTo>
                    <a:pt x="177044" y="387149"/>
                    <a:pt x="163713" y="384060"/>
                    <a:pt x="150546" y="380809"/>
                  </a:cubicBezTo>
                  <a:cubicBezTo>
                    <a:pt x="136078" y="377232"/>
                    <a:pt x="121448" y="373494"/>
                    <a:pt x="107630" y="367479"/>
                  </a:cubicBezTo>
                  <a:cubicBezTo>
                    <a:pt x="94300" y="361627"/>
                    <a:pt x="81783" y="354637"/>
                    <a:pt x="69754" y="346671"/>
                  </a:cubicBezTo>
                  <a:cubicBezTo>
                    <a:pt x="60000" y="340169"/>
                    <a:pt x="50734" y="333504"/>
                    <a:pt x="42118" y="325376"/>
                  </a:cubicBezTo>
                  <a:cubicBezTo>
                    <a:pt x="36429" y="320011"/>
                    <a:pt x="31227" y="313834"/>
                    <a:pt x="26025" y="307819"/>
                  </a:cubicBezTo>
                  <a:cubicBezTo>
                    <a:pt x="14808" y="294977"/>
                    <a:pt x="6680" y="278559"/>
                    <a:pt x="2779" y="261977"/>
                  </a:cubicBezTo>
                  <a:cubicBezTo>
                    <a:pt x="991" y="254662"/>
                    <a:pt x="-147" y="247022"/>
                    <a:pt x="15" y="239544"/>
                  </a:cubicBezTo>
                  <a:cubicBezTo>
                    <a:pt x="340" y="230603"/>
                    <a:pt x="2616" y="220525"/>
                    <a:pt x="8306" y="213372"/>
                  </a:cubicBezTo>
                  <a:cubicBezTo>
                    <a:pt x="10744" y="210121"/>
                    <a:pt x="13183" y="207032"/>
                    <a:pt x="16271" y="204431"/>
                  </a:cubicBezTo>
                  <a:cubicBezTo>
                    <a:pt x="19197" y="201993"/>
                    <a:pt x="22286" y="199880"/>
                    <a:pt x="25375" y="197604"/>
                  </a:cubicBezTo>
                  <a:cubicBezTo>
                    <a:pt x="32040" y="193052"/>
                    <a:pt x="40330" y="189801"/>
                    <a:pt x="48296" y="188663"/>
                  </a:cubicBezTo>
                  <a:cubicBezTo>
                    <a:pt x="58700" y="187200"/>
                    <a:pt x="69916" y="188663"/>
                    <a:pt x="79832" y="191752"/>
                  </a:cubicBezTo>
                  <a:cubicBezTo>
                    <a:pt x="101128" y="198091"/>
                    <a:pt x="121123" y="208495"/>
                    <a:pt x="140792" y="218899"/>
                  </a:cubicBezTo>
                  <a:cubicBezTo>
                    <a:pt x="136891" y="211909"/>
                    <a:pt x="133152" y="204756"/>
                    <a:pt x="129576" y="197604"/>
                  </a:cubicBezTo>
                  <a:cubicBezTo>
                    <a:pt x="122911" y="183786"/>
                    <a:pt x="116733" y="169968"/>
                    <a:pt x="111206" y="155663"/>
                  </a:cubicBezTo>
                  <a:cubicBezTo>
                    <a:pt x="106492" y="143471"/>
                    <a:pt x="102753" y="131279"/>
                    <a:pt x="99990" y="118437"/>
                  </a:cubicBezTo>
                  <a:cubicBezTo>
                    <a:pt x="96739" y="103644"/>
                    <a:pt x="96739" y="88688"/>
                    <a:pt x="99340" y="73733"/>
                  </a:cubicBezTo>
                  <a:cubicBezTo>
                    <a:pt x="101778" y="60078"/>
                    <a:pt x="106004" y="45610"/>
                    <a:pt x="117221" y="36507"/>
                  </a:cubicBezTo>
                  <a:cubicBezTo>
                    <a:pt x="130063" y="26103"/>
                    <a:pt x="148108" y="26428"/>
                    <a:pt x="161437" y="35369"/>
                  </a:cubicBezTo>
                  <a:cubicBezTo>
                    <a:pt x="172492" y="42847"/>
                    <a:pt x="181432" y="53413"/>
                    <a:pt x="189398" y="63979"/>
                  </a:cubicBezTo>
                  <a:cubicBezTo>
                    <a:pt x="205979" y="85925"/>
                    <a:pt x="218659" y="110959"/>
                    <a:pt x="231176" y="135343"/>
                  </a:cubicBezTo>
                  <a:cubicBezTo>
                    <a:pt x="237841" y="148348"/>
                    <a:pt x="244343" y="161515"/>
                    <a:pt x="250845" y="174845"/>
                  </a:cubicBezTo>
                  <a:cubicBezTo>
                    <a:pt x="248570" y="155826"/>
                    <a:pt x="246619" y="136644"/>
                    <a:pt x="245156" y="117462"/>
                  </a:cubicBezTo>
                  <a:cubicBezTo>
                    <a:pt x="243368" y="94216"/>
                    <a:pt x="242717" y="71295"/>
                    <a:pt x="248244" y="48374"/>
                  </a:cubicBezTo>
                  <a:cubicBezTo>
                    <a:pt x="251496" y="35369"/>
                    <a:pt x="258973" y="24152"/>
                    <a:pt x="267589" y="14073"/>
                  </a:cubicBezTo>
                  <a:cubicBezTo>
                    <a:pt x="278644" y="1231"/>
                    <a:pt x="297338" y="-3483"/>
                    <a:pt x="312943" y="2694"/>
                  </a:cubicBezTo>
                  <a:cubicBezTo>
                    <a:pt x="329850" y="9359"/>
                    <a:pt x="341067" y="26103"/>
                    <a:pt x="349844" y="41221"/>
                  </a:cubicBezTo>
                  <a:cubicBezTo>
                    <a:pt x="356672" y="52925"/>
                    <a:pt x="362199" y="65280"/>
                    <a:pt x="367238" y="77797"/>
                  </a:cubicBezTo>
                  <a:cubicBezTo>
                    <a:pt x="377480" y="103807"/>
                    <a:pt x="384470" y="131117"/>
                    <a:pt x="386908" y="158914"/>
                  </a:cubicBezTo>
                  <a:cubicBezTo>
                    <a:pt x="388209" y="174195"/>
                    <a:pt x="388859" y="189313"/>
                    <a:pt x="388046" y="204756"/>
                  </a:cubicBezTo>
                  <a:cubicBezTo>
                    <a:pt x="387233" y="219062"/>
                    <a:pt x="385120" y="233529"/>
                    <a:pt x="382356" y="247672"/>
                  </a:cubicBezTo>
                  <a:cubicBezTo>
                    <a:pt x="379593" y="262303"/>
                    <a:pt x="374879" y="276770"/>
                    <a:pt x="369677" y="290751"/>
                  </a:cubicBezTo>
                  <a:cubicBezTo>
                    <a:pt x="362687" y="309445"/>
                    <a:pt x="353746" y="327164"/>
                    <a:pt x="340904" y="342445"/>
                  </a:cubicBezTo>
                  <a:cubicBezTo>
                    <a:pt x="340091" y="345208"/>
                    <a:pt x="339116" y="347972"/>
                    <a:pt x="337815" y="350573"/>
                  </a:cubicBezTo>
                  <a:cubicBezTo>
                    <a:pt x="335214" y="355124"/>
                    <a:pt x="331476" y="359188"/>
                    <a:pt x="327086" y="362277"/>
                  </a:cubicBezTo>
                  <a:cubicBezTo>
                    <a:pt x="323348" y="366829"/>
                    <a:pt x="318633" y="370242"/>
                    <a:pt x="313106" y="372193"/>
                  </a:cubicBezTo>
                  <a:cubicBezTo>
                    <a:pt x="311480" y="373656"/>
                    <a:pt x="309692" y="374957"/>
                    <a:pt x="307741" y="376095"/>
                  </a:cubicBezTo>
                  <a:cubicBezTo>
                    <a:pt x="297012" y="382272"/>
                    <a:pt x="283520" y="384873"/>
                    <a:pt x="271491" y="387149"/>
                  </a:cubicBezTo>
                  <a:cubicBezTo>
                    <a:pt x="256698" y="389912"/>
                    <a:pt x="241905" y="391213"/>
                    <a:pt x="226949" y="391213"/>
                  </a:cubicBezTo>
                  <a:cubicBezTo>
                    <a:pt x="214595" y="391213"/>
                    <a:pt x="202403" y="390237"/>
                    <a:pt x="190211" y="388612"/>
                  </a:cubicBezTo>
                  <a:close/>
                </a:path>
              </a:pathLst>
            </a:custGeom>
            <a:solidFill>
              <a:srgbClr val="4E965E"/>
            </a:solidFill>
            <a:ln w="1625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A5CE2535-EAC7-7627-57AD-4EBA2D900FAA}"/>
                </a:ext>
              </a:extLst>
            </p:cNvPr>
            <p:cNvSpPr/>
            <p:nvPr/>
          </p:nvSpPr>
          <p:spPr>
            <a:xfrm>
              <a:off x="7133106" y="6508090"/>
              <a:ext cx="770234" cy="551442"/>
            </a:xfrm>
            <a:custGeom>
              <a:avLst/>
              <a:gdLst>
                <a:gd name="connsiteX0" fmla="*/ 396022 w 770234"/>
                <a:gd name="connsiteY0" fmla="*/ 551443 h 551442"/>
                <a:gd name="connsiteX1" fmla="*/ 389357 w 770234"/>
                <a:gd name="connsiteY1" fmla="*/ 547217 h 551442"/>
                <a:gd name="connsiteX2" fmla="*/ 389845 w 770234"/>
                <a:gd name="connsiteY2" fmla="*/ 547542 h 551442"/>
                <a:gd name="connsiteX3" fmla="*/ 316855 w 770234"/>
                <a:gd name="connsiteY3" fmla="*/ 498286 h 551442"/>
                <a:gd name="connsiteX4" fmla="*/ 248580 w 770234"/>
                <a:gd name="connsiteY4" fmla="*/ 443341 h 551442"/>
                <a:gd name="connsiteX5" fmla="*/ 121296 w 770234"/>
                <a:gd name="connsiteY5" fmla="*/ 318007 h 551442"/>
                <a:gd name="connsiteX6" fmla="*/ 67976 w 770234"/>
                <a:gd name="connsiteY6" fmla="*/ 249244 h 551442"/>
                <a:gd name="connsiteX7" fmla="*/ 23760 w 770234"/>
                <a:gd name="connsiteY7" fmla="*/ 170240 h 551442"/>
                <a:gd name="connsiteX8" fmla="*/ 2139 w 770234"/>
                <a:gd name="connsiteY8" fmla="*/ 106516 h 551442"/>
                <a:gd name="connsiteX9" fmla="*/ 4903 w 770234"/>
                <a:gd name="connsiteY9" fmla="*/ 56773 h 551442"/>
                <a:gd name="connsiteX10" fmla="*/ 33351 w 770234"/>
                <a:gd name="connsiteY10" fmla="*/ 15970 h 551442"/>
                <a:gd name="connsiteX11" fmla="*/ 105527 w 770234"/>
                <a:gd name="connsiteY11" fmla="*/ 690 h 551442"/>
                <a:gd name="connsiteX12" fmla="*/ 146005 w 770234"/>
                <a:gd name="connsiteY12" fmla="*/ 6542 h 551442"/>
                <a:gd name="connsiteX13" fmla="*/ 303200 w 770234"/>
                <a:gd name="connsiteY13" fmla="*/ 65226 h 551442"/>
                <a:gd name="connsiteX14" fmla="*/ 377002 w 770234"/>
                <a:gd name="connsiteY14" fmla="*/ 108467 h 551442"/>
                <a:gd name="connsiteX15" fmla="*/ 414391 w 770234"/>
                <a:gd name="connsiteY15" fmla="*/ 132689 h 551442"/>
                <a:gd name="connsiteX16" fmla="*/ 450480 w 770234"/>
                <a:gd name="connsiteY16" fmla="*/ 159673 h 551442"/>
                <a:gd name="connsiteX17" fmla="*/ 484942 w 770234"/>
                <a:gd name="connsiteY17" fmla="*/ 189097 h 551442"/>
                <a:gd name="connsiteX18" fmla="*/ 515666 w 770234"/>
                <a:gd name="connsiteY18" fmla="*/ 217870 h 551442"/>
                <a:gd name="connsiteX19" fmla="*/ 575488 w 770234"/>
                <a:gd name="connsiteY19" fmla="*/ 283869 h 551442"/>
                <a:gd name="connsiteX20" fmla="*/ 683428 w 770234"/>
                <a:gd name="connsiteY20" fmla="*/ 426760 h 551442"/>
                <a:gd name="connsiteX21" fmla="*/ 758368 w 770234"/>
                <a:gd name="connsiteY21" fmla="*/ 536162 h 551442"/>
                <a:gd name="connsiteX22" fmla="*/ 756092 w 770234"/>
                <a:gd name="connsiteY22" fmla="*/ 532911 h 551442"/>
                <a:gd name="connsiteX23" fmla="*/ 769747 w 770234"/>
                <a:gd name="connsiteY23" fmla="*/ 550630 h 551442"/>
                <a:gd name="connsiteX24" fmla="*/ 770235 w 770234"/>
                <a:gd name="connsiteY24" fmla="*/ 551118 h 551442"/>
                <a:gd name="connsiteX25" fmla="*/ 395534 w 770234"/>
                <a:gd name="connsiteY25" fmla="*/ 551118 h 55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0234" h="551442">
                  <a:moveTo>
                    <a:pt x="396022" y="551443"/>
                  </a:moveTo>
                  <a:lnTo>
                    <a:pt x="389357" y="547217"/>
                  </a:lnTo>
                  <a:lnTo>
                    <a:pt x="389845" y="547542"/>
                  </a:lnTo>
                  <a:cubicBezTo>
                    <a:pt x="365136" y="531773"/>
                    <a:pt x="340589" y="515680"/>
                    <a:pt x="316855" y="498286"/>
                  </a:cubicBezTo>
                  <a:cubicBezTo>
                    <a:pt x="293284" y="480892"/>
                    <a:pt x="270688" y="462360"/>
                    <a:pt x="248580" y="443341"/>
                  </a:cubicBezTo>
                  <a:cubicBezTo>
                    <a:pt x="203551" y="404326"/>
                    <a:pt x="160473" y="363036"/>
                    <a:pt x="121296" y="318007"/>
                  </a:cubicBezTo>
                  <a:cubicBezTo>
                    <a:pt x="102276" y="296061"/>
                    <a:pt x="84394" y="273140"/>
                    <a:pt x="67976" y="249244"/>
                  </a:cubicBezTo>
                  <a:cubicBezTo>
                    <a:pt x="50907" y="224372"/>
                    <a:pt x="35139" y="198200"/>
                    <a:pt x="23760" y="170240"/>
                  </a:cubicBezTo>
                  <a:cubicBezTo>
                    <a:pt x="15306" y="149595"/>
                    <a:pt x="6041" y="128462"/>
                    <a:pt x="2139" y="106516"/>
                  </a:cubicBezTo>
                  <a:cubicBezTo>
                    <a:pt x="-787" y="90423"/>
                    <a:pt x="-1437" y="72216"/>
                    <a:pt x="4903" y="56773"/>
                  </a:cubicBezTo>
                  <a:cubicBezTo>
                    <a:pt x="11080" y="41492"/>
                    <a:pt x="20021" y="26049"/>
                    <a:pt x="33351" y="15970"/>
                  </a:cubicBezTo>
                  <a:cubicBezTo>
                    <a:pt x="53671" y="690"/>
                    <a:pt x="80981" y="-1423"/>
                    <a:pt x="105527" y="690"/>
                  </a:cubicBezTo>
                  <a:cubicBezTo>
                    <a:pt x="119020" y="1990"/>
                    <a:pt x="132675" y="3941"/>
                    <a:pt x="146005" y="6542"/>
                  </a:cubicBezTo>
                  <a:cubicBezTo>
                    <a:pt x="201275" y="17108"/>
                    <a:pt x="254107" y="37916"/>
                    <a:pt x="303200" y="65226"/>
                  </a:cubicBezTo>
                  <a:cubicBezTo>
                    <a:pt x="328072" y="79044"/>
                    <a:pt x="352781" y="93349"/>
                    <a:pt x="377002" y="108467"/>
                  </a:cubicBezTo>
                  <a:cubicBezTo>
                    <a:pt x="389682" y="116270"/>
                    <a:pt x="402362" y="124235"/>
                    <a:pt x="414391" y="132689"/>
                  </a:cubicBezTo>
                  <a:cubicBezTo>
                    <a:pt x="426746" y="141304"/>
                    <a:pt x="438613" y="150408"/>
                    <a:pt x="450480" y="159673"/>
                  </a:cubicBezTo>
                  <a:cubicBezTo>
                    <a:pt x="462346" y="168939"/>
                    <a:pt x="473726" y="179018"/>
                    <a:pt x="484942" y="189097"/>
                  </a:cubicBezTo>
                  <a:cubicBezTo>
                    <a:pt x="495509" y="198363"/>
                    <a:pt x="505913" y="207791"/>
                    <a:pt x="515666" y="217870"/>
                  </a:cubicBezTo>
                  <a:cubicBezTo>
                    <a:pt x="536474" y="239165"/>
                    <a:pt x="556469" y="260948"/>
                    <a:pt x="575488" y="283869"/>
                  </a:cubicBezTo>
                  <a:cubicBezTo>
                    <a:pt x="613690" y="329874"/>
                    <a:pt x="649290" y="377666"/>
                    <a:pt x="683428" y="426760"/>
                  </a:cubicBezTo>
                  <a:cubicBezTo>
                    <a:pt x="708625" y="463010"/>
                    <a:pt x="732846" y="500074"/>
                    <a:pt x="758368" y="536162"/>
                  </a:cubicBezTo>
                  <a:cubicBezTo>
                    <a:pt x="757555" y="535025"/>
                    <a:pt x="756905" y="534049"/>
                    <a:pt x="756092" y="532911"/>
                  </a:cubicBezTo>
                  <a:cubicBezTo>
                    <a:pt x="760481" y="538926"/>
                    <a:pt x="764871" y="545103"/>
                    <a:pt x="769747" y="550630"/>
                  </a:cubicBezTo>
                  <a:lnTo>
                    <a:pt x="770235" y="551118"/>
                  </a:lnTo>
                  <a:lnTo>
                    <a:pt x="395534" y="551118"/>
                  </a:lnTo>
                  <a:close/>
                </a:path>
              </a:pathLst>
            </a:custGeom>
            <a:solidFill>
              <a:srgbClr val="4E965E"/>
            </a:solidFill>
            <a:ln w="1625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A3CD4CF-48D7-E4FC-F892-6D224DEF3790}"/>
                </a:ext>
              </a:extLst>
            </p:cNvPr>
            <p:cNvSpPr/>
            <p:nvPr/>
          </p:nvSpPr>
          <p:spPr>
            <a:xfrm>
              <a:off x="8052070" y="6033879"/>
              <a:ext cx="288027" cy="1025979"/>
            </a:xfrm>
            <a:custGeom>
              <a:avLst/>
              <a:gdLst>
                <a:gd name="connsiteX0" fmla="*/ 142091 w 288027"/>
                <a:gd name="connsiteY0" fmla="*/ 1025654 h 1025979"/>
                <a:gd name="connsiteX1" fmla="*/ 138677 w 288027"/>
                <a:gd name="connsiteY1" fmla="*/ 1015251 h 1025979"/>
                <a:gd name="connsiteX2" fmla="*/ 113643 w 288027"/>
                <a:gd name="connsiteY2" fmla="*/ 933645 h 1025979"/>
                <a:gd name="connsiteX3" fmla="*/ 68777 w 288027"/>
                <a:gd name="connsiteY3" fmla="*/ 764258 h 1025979"/>
                <a:gd name="connsiteX4" fmla="*/ 30250 w 288027"/>
                <a:gd name="connsiteY4" fmla="*/ 585767 h 1025979"/>
                <a:gd name="connsiteX5" fmla="*/ 8304 w 288027"/>
                <a:gd name="connsiteY5" fmla="*/ 411178 h 1025979"/>
                <a:gd name="connsiteX6" fmla="*/ 2615 w 288027"/>
                <a:gd name="connsiteY6" fmla="*/ 321607 h 1025979"/>
                <a:gd name="connsiteX7" fmla="*/ 14 w 288027"/>
                <a:gd name="connsiteY7" fmla="*/ 231874 h 1025979"/>
                <a:gd name="connsiteX8" fmla="*/ 2940 w 288027"/>
                <a:gd name="connsiteY8" fmla="*/ 148318 h 1025979"/>
                <a:gd name="connsiteX9" fmla="*/ 12856 w 288027"/>
                <a:gd name="connsiteY9" fmla="*/ 63137 h 1025979"/>
                <a:gd name="connsiteX10" fmla="*/ 43905 w 288027"/>
                <a:gd name="connsiteY10" fmla="*/ 8517 h 1025979"/>
                <a:gd name="connsiteX11" fmla="*/ 81294 w 288027"/>
                <a:gd name="connsiteY11" fmla="*/ 63 h 1025979"/>
                <a:gd name="connsiteX12" fmla="*/ 123397 w 288027"/>
                <a:gd name="connsiteY12" fmla="*/ 16970 h 1025979"/>
                <a:gd name="connsiteX13" fmla="*/ 150382 w 288027"/>
                <a:gd name="connsiteY13" fmla="*/ 48994 h 1025979"/>
                <a:gd name="connsiteX14" fmla="*/ 163712 w 288027"/>
                <a:gd name="connsiteY14" fmla="*/ 70127 h 1025979"/>
                <a:gd name="connsiteX15" fmla="*/ 184357 w 288027"/>
                <a:gd name="connsiteY15" fmla="*/ 111254 h 1025979"/>
                <a:gd name="connsiteX16" fmla="*/ 200938 w 288027"/>
                <a:gd name="connsiteY16" fmla="*/ 153845 h 1025979"/>
                <a:gd name="connsiteX17" fmla="*/ 214430 w 288027"/>
                <a:gd name="connsiteY17" fmla="*/ 194160 h 1025979"/>
                <a:gd name="connsiteX18" fmla="*/ 237026 w 288027"/>
                <a:gd name="connsiteY18" fmla="*/ 281455 h 1025979"/>
                <a:gd name="connsiteX19" fmla="*/ 252144 w 288027"/>
                <a:gd name="connsiteY19" fmla="*/ 361759 h 1025979"/>
                <a:gd name="connsiteX20" fmla="*/ 263524 w 288027"/>
                <a:gd name="connsiteY20" fmla="*/ 438325 h 1025979"/>
                <a:gd name="connsiteX21" fmla="*/ 280430 w 288027"/>
                <a:gd name="connsiteY21" fmla="*/ 595521 h 1025979"/>
                <a:gd name="connsiteX22" fmla="*/ 280430 w 288027"/>
                <a:gd name="connsiteY22" fmla="*/ 595521 h 1025979"/>
                <a:gd name="connsiteX23" fmla="*/ 280430 w 288027"/>
                <a:gd name="connsiteY23" fmla="*/ 596496 h 1025979"/>
                <a:gd name="connsiteX24" fmla="*/ 280593 w 288027"/>
                <a:gd name="connsiteY24" fmla="*/ 599097 h 1025979"/>
                <a:gd name="connsiteX25" fmla="*/ 280593 w 288027"/>
                <a:gd name="connsiteY25" fmla="*/ 599097 h 1025979"/>
                <a:gd name="connsiteX26" fmla="*/ 287907 w 288027"/>
                <a:gd name="connsiteY26" fmla="*/ 770761 h 1025979"/>
                <a:gd name="connsiteX27" fmla="*/ 284494 w 288027"/>
                <a:gd name="connsiteY27" fmla="*/ 939661 h 1025979"/>
                <a:gd name="connsiteX28" fmla="*/ 281893 w 288027"/>
                <a:gd name="connsiteY28" fmla="*/ 994605 h 1025979"/>
                <a:gd name="connsiteX29" fmla="*/ 280105 w 288027"/>
                <a:gd name="connsiteY29" fmla="*/ 1025980 h 1025979"/>
                <a:gd name="connsiteX30" fmla="*/ 141766 w 288027"/>
                <a:gd name="connsiteY30" fmla="*/ 1025980 h 102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8027" h="1025979">
                  <a:moveTo>
                    <a:pt x="142091" y="1025654"/>
                  </a:moveTo>
                  <a:lnTo>
                    <a:pt x="138677" y="1015251"/>
                  </a:lnTo>
                  <a:cubicBezTo>
                    <a:pt x="130062" y="988103"/>
                    <a:pt x="121609" y="960956"/>
                    <a:pt x="113643" y="933645"/>
                  </a:cubicBezTo>
                  <a:cubicBezTo>
                    <a:pt x="97550" y="877563"/>
                    <a:pt x="82757" y="820991"/>
                    <a:pt x="68777" y="764258"/>
                  </a:cubicBezTo>
                  <a:cubicBezTo>
                    <a:pt x="54146" y="705086"/>
                    <a:pt x="40816" y="645752"/>
                    <a:pt x="30250" y="585767"/>
                  </a:cubicBezTo>
                  <a:cubicBezTo>
                    <a:pt x="20171" y="528059"/>
                    <a:pt x="13506" y="469537"/>
                    <a:pt x="8304" y="411178"/>
                  </a:cubicBezTo>
                  <a:cubicBezTo>
                    <a:pt x="5703" y="381429"/>
                    <a:pt x="4078" y="351518"/>
                    <a:pt x="2615" y="321607"/>
                  </a:cubicBezTo>
                  <a:cubicBezTo>
                    <a:pt x="1152" y="291696"/>
                    <a:pt x="339" y="261785"/>
                    <a:pt x="14" y="231874"/>
                  </a:cubicBezTo>
                  <a:cubicBezTo>
                    <a:pt x="-149" y="204077"/>
                    <a:pt x="1152" y="176116"/>
                    <a:pt x="2940" y="148318"/>
                  </a:cubicBezTo>
                  <a:cubicBezTo>
                    <a:pt x="4891" y="119870"/>
                    <a:pt x="6516" y="90934"/>
                    <a:pt x="12856" y="63137"/>
                  </a:cubicBezTo>
                  <a:cubicBezTo>
                    <a:pt x="17570" y="42492"/>
                    <a:pt x="24723" y="20221"/>
                    <a:pt x="43905" y="8517"/>
                  </a:cubicBezTo>
                  <a:cubicBezTo>
                    <a:pt x="54797" y="1852"/>
                    <a:pt x="68777" y="-424"/>
                    <a:pt x="81294" y="63"/>
                  </a:cubicBezTo>
                  <a:cubicBezTo>
                    <a:pt x="97062" y="714"/>
                    <a:pt x="111205" y="7053"/>
                    <a:pt x="123397" y="16970"/>
                  </a:cubicBezTo>
                  <a:cubicBezTo>
                    <a:pt x="134288" y="25748"/>
                    <a:pt x="142741" y="37453"/>
                    <a:pt x="150382" y="48994"/>
                  </a:cubicBezTo>
                  <a:cubicBezTo>
                    <a:pt x="154933" y="55984"/>
                    <a:pt x="159485" y="62974"/>
                    <a:pt x="163712" y="70127"/>
                  </a:cubicBezTo>
                  <a:cubicBezTo>
                    <a:pt x="171515" y="83457"/>
                    <a:pt x="178017" y="97275"/>
                    <a:pt x="184357" y="111254"/>
                  </a:cubicBezTo>
                  <a:cubicBezTo>
                    <a:pt x="190534" y="125072"/>
                    <a:pt x="195899" y="139540"/>
                    <a:pt x="200938" y="153845"/>
                  </a:cubicBezTo>
                  <a:cubicBezTo>
                    <a:pt x="205815" y="167175"/>
                    <a:pt x="210529" y="180505"/>
                    <a:pt x="214430" y="194160"/>
                  </a:cubicBezTo>
                  <a:cubicBezTo>
                    <a:pt x="222721" y="223096"/>
                    <a:pt x="230199" y="252194"/>
                    <a:pt x="237026" y="281455"/>
                  </a:cubicBezTo>
                  <a:cubicBezTo>
                    <a:pt x="243204" y="307952"/>
                    <a:pt x="247593" y="334937"/>
                    <a:pt x="252144" y="361759"/>
                  </a:cubicBezTo>
                  <a:cubicBezTo>
                    <a:pt x="256533" y="387119"/>
                    <a:pt x="259947" y="412804"/>
                    <a:pt x="263524" y="438325"/>
                  </a:cubicBezTo>
                  <a:cubicBezTo>
                    <a:pt x="270839" y="490669"/>
                    <a:pt x="276203" y="543014"/>
                    <a:pt x="280430" y="595521"/>
                  </a:cubicBezTo>
                  <a:lnTo>
                    <a:pt x="280430" y="595521"/>
                  </a:lnTo>
                  <a:cubicBezTo>
                    <a:pt x="280430" y="595521"/>
                    <a:pt x="280430" y="596171"/>
                    <a:pt x="280430" y="596496"/>
                  </a:cubicBezTo>
                  <a:cubicBezTo>
                    <a:pt x="280430" y="597309"/>
                    <a:pt x="280430" y="598122"/>
                    <a:pt x="280593" y="599097"/>
                  </a:cubicBezTo>
                  <a:lnTo>
                    <a:pt x="280593" y="599097"/>
                  </a:lnTo>
                  <a:cubicBezTo>
                    <a:pt x="285144" y="656156"/>
                    <a:pt x="287257" y="713377"/>
                    <a:pt x="287907" y="770761"/>
                  </a:cubicBezTo>
                  <a:cubicBezTo>
                    <a:pt x="288558" y="827006"/>
                    <a:pt x="286445" y="883414"/>
                    <a:pt x="284494" y="939661"/>
                  </a:cubicBezTo>
                  <a:cubicBezTo>
                    <a:pt x="283843" y="958029"/>
                    <a:pt x="283031" y="976237"/>
                    <a:pt x="281893" y="994605"/>
                  </a:cubicBezTo>
                  <a:cubicBezTo>
                    <a:pt x="281243" y="1005010"/>
                    <a:pt x="280755" y="1015576"/>
                    <a:pt x="280105" y="1025980"/>
                  </a:cubicBezTo>
                  <a:lnTo>
                    <a:pt x="141766" y="1025980"/>
                  </a:lnTo>
                  <a:close/>
                </a:path>
              </a:pathLst>
            </a:custGeom>
            <a:solidFill>
              <a:srgbClr val="4E965E"/>
            </a:solidFill>
            <a:ln w="1625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507B0E0C-EDEB-008A-4C59-E9AD83876358}"/>
                </a:ext>
              </a:extLst>
            </p:cNvPr>
            <p:cNvSpPr/>
            <p:nvPr/>
          </p:nvSpPr>
          <p:spPr>
            <a:xfrm>
              <a:off x="9213615" y="5431495"/>
              <a:ext cx="957721" cy="1628038"/>
            </a:xfrm>
            <a:custGeom>
              <a:avLst/>
              <a:gdLst>
                <a:gd name="connsiteX0" fmla="*/ 409937 w 957721"/>
                <a:gd name="connsiteY0" fmla="*/ 1628038 h 1628038"/>
                <a:gd name="connsiteX1" fmla="*/ 388153 w 957721"/>
                <a:gd name="connsiteY1" fmla="*/ 1615521 h 1628038"/>
                <a:gd name="connsiteX2" fmla="*/ 314840 w 957721"/>
                <a:gd name="connsiteY2" fmla="*/ 1572118 h 1628038"/>
                <a:gd name="connsiteX3" fmla="*/ 248189 w 957721"/>
                <a:gd name="connsiteY3" fmla="*/ 1522374 h 1628038"/>
                <a:gd name="connsiteX4" fmla="*/ 190806 w 957721"/>
                <a:gd name="connsiteY4" fmla="*/ 1456863 h 1628038"/>
                <a:gd name="connsiteX5" fmla="*/ 163496 w 957721"/>
                <a:gd name="connsiteY5" fmla="*/ 1403543 h 1628038"/>
                <a:gd name="connsiteX6" fmla="*/ 154880 w 957721"/>
                <a:gd name="connsiteY6" fmla="*/ 1356401 h 1628038"/>
                <a:gd name="connsiteX7" fmla="*/ 160569 w 957721"/>
                <a:gd name="connsiteY7" fmla="*/ 1310884 h 1628038"/>
                <a:gd name="connsiteX8" fmla="*/ 181703 w 957721"/>
                <a:gd name="connsiteY8" fmla="*/ 1275446 h 1628038"/>
                <a:gd name="connsiteX9" fmla="*/ 215677 w 957721"/>
                <a:gd name="connsiteY9" fmla="*/ 1253825 h 1628038"/>
                <a:gd name="connsiteX10" fmla="*/ 238111 w 957721"/>
                <a:gd name="connsiteY10" fmla="*/ 1248298 h 1628038"/>
                <a:gd name="connsiteX11" fmla="*/ 244614 w 957721"/>
                <a:gd name="connsiteY11" fmla="*/ 1247973 h 1628038"/>
                <a:gd name="connsiteX12" fmla="*/ 255505 w 957721"/>
                <a:gd name="connsiteY12" fmla="*/ 1248461 h 1628038"/>
                <a:gd name="connsiteX13" fmla="*/ 274361 w 957721"/>
                <a:gd name="connsiteY13" fmla="*/ 1251549 h 1628038"/>
                <a:gd name="connsiteX14" fmla="*/ 279401 w 957721"/>
                <a:gd name="connsiteY14" fmla="*/ 1252525 h 1628038"/>
                <a:gd name="connsiteX15" fmla="*/ 309312 w 957721"/>
                <a:gd name="connsiteY15" fmla="*/ 1259515 h 1628038"/>
                <a:gd name="connsiteX16" fmla="*/ 289642 w 957721"/>
                <a:gd name="connsiteY16" fmla="*/ 1244072 h 1628038"/>
                <a:gd name="connsiteX17" fmla="*/ 285254 w 957721"/>
                <a:gd name="connsiteY17" fmla="*/ 1240658 h 1628038"/>
                <a:gd name="connsiteX18" fmla="*/ 272249 w 957721"/>
                <a:gd name="connsiteY18" fmla="*/ 1230417 h 1628038"/>
                <a:gd name="connsiteX19" fmla="*/ 215840 w 957721"/>
                <a:gd name="connsiteY19" fmla="*/ 1183762 h 1628038"/>
                <a:gd name="connsiteX20" fmla="*/ 157156 w 957721"/>
                <a:gd name="connsiteY20" fmla="*/ 1119876 h 1628038"/>
                <a:gd name="connsiteX21" fmla="*/ 120580 w 957721"/>
                <a:gd name="connsiteY21" fmla="*/ 1042660 h 1628038"/>
                <a:gd name="connsiteX22" fmla="*/ 115865 w 957721"/>
                <a:gd name="connsiteY22" fmla="*/ 1009498 h 1628038"/>
                <a:gd name="connsiteX23" fmla="*/ 123669 w 957721"/>
                <a:gd name="connsiteY23" fmla="*/ 974385 h 1628038"/>
                <a:gd name="connsiteX24" fmla="*/ 173899 w 957721"/>
                <a:gd name="connsiteY24" fmla="*/ 926267 h 1628038"/>
                <a:gd name="connsiteX25" fmla="*/ 201048 w 957721"/>
                <a:gd name="connsiteY25" fmla="*/ 917976 h 1628038"/>
                <a:gd name="connsiteX26" fmla="*/ 218116 w 957721"/>
                <a:gd name="connsiteY26" fmla="*/ 916351 h 1628038"/>
                <a:gd name="connsiteX27" fmla="*/ 232584 w 957721"/>
                <a:gd name="connsiteY27" fmla="*/ 917001 h 1628038"/>
                <a:gd name="connsiteX28" fmla="*/ 263307 w 957721"/>
                <a:gd name="connsiteY28" fmla="*/ 922853 h 1628038"/>
                <a:gd name="connsiteX29" fmla="*/ 262657 w 957721"/>
                <a:gd name="connsiteY29" fmla="*/ 922528 h 1628038"/>
                <a:gd name="connsiteX30" fmla="*/ 262008 w 957721"/>
                <a:gd name="connsiteY30" fmla="*/ 922040 h 1628038"/>
                <a:gd name="connsiteX31" fmla="*/ 258593 w 957721"/>
                <a:gd name="connsiteY31" fmla="*/ 919114 h 1628038"/>
                <a:gd name="connsiteX32" fmla="*/ 195357 w 957721"/>
                <a:gd name="connsiteY32" fmla="*/ 865307 h 1628038"/>
                <a:gd name="connsiteX33" fmla="*/ 134073 w 957721"/>
                <a:gd name="connsiteY33" fmla="*/ 804022 h 1628038"/>
                <a:gd name="connsiteX34" fmla="*/ 81078 w 957721"/>
                <a:gd name="connsiteY34" fmla="*/ 737697 h 1628038"/>
                <a:gd name="connsiteX35" fmla="*/ 59620 w 957721"/>
                <a:gd name="connsiteY35" fmla="*/ 699333 h 1628038"/>
                <a:gd name="connsiteX36" fmla="*/ 42876 w 957721"/>
                <a:gd name="connsiteY36" fmla="*/ 660319 h 1628038"/>
                <a:gd name="connsiteX37" fmla="*/ 33123 w 957721"/>
                <a:gd name="connsiteY37" fmla="*/ 618541 h 1628038"/>
                <a:gd name="connsiteX38" fmla="*/ 33935 w 957721"/>
                <a:gd name="connsiteY38" fmla="*/ 598546 h 1628038"/>
                <a:gd name="connsiteX39" fmla="*/ 38975 w 957721"/>
                <a:gd name="connsiteY39" fmla="*/ 579852 h 1628038"/>
                <a:gd name="connsiteX40" fmla="*/ 54905 w 957721"/>
                <a:gd name="connsiteY40" fmla="*/ 549290 h 1628038"/>
                <a:gd name="connsiteX41" fmla="*/ 100260 w 957721"/>
                <a:gd name="connsiteY41" fmla="*/ 525557 h 1628038"/>
                <a:gd name="connsiteX42" fmla="*/ 110664 w 957721"/>
                <a:gd name="connsiteY42" fmla="*/ 524906 h 1628038"/>
                <a:gd name="connsiteX43" fmla="*/ 150816 w 957721"/>
                <a:gd name="connsiteY43" fmla="*/ 531409 h 1628038"/>
                <a:gd name="connsiteX44" fmla="*/ 189993 w 957721"/>
                <a:gd name="connsiteY44" fmla="*/ 545389 h 1628038"/>
                <a:gd name="connsiteX45" fmla="*/ 191619 w 957721"/>
                <a:gd name="connsiteY45" fmla="*/ 546039 h 1628038"/>
                <a:gd name="connsiteX46" fmla="*/ 192269 w 957721"/>
                <a:gd name="connsiteY46" fmla="*/ 546364 h 1628038"/>
                <a:gd name="connsiteX47" fmla="*/ 192920 w 957721"/>
                <a:gd name="connsiteY47" fmla="*/ 546689 h 1628038"/>
                <a:gd name="connsiteX48" fmla="*/ 190481 w 957721"/>
                <a:gd name="connsiteY48" fmla="*/ 543438 h 1628038"/>
                <a:gd name="connsiteX49" fmla="*/ 188205 w 957721"/>
                <a:gd name="connsiteY49" fmla="*/ 540024 h 1628038"/>
                <a:gd name="connsiteX50" fmla="*/ 141225 w 957721"/>
                <a:gd name="connsiteY50" fmla="*/ 471587 h 1628038"/>
                <a:gd name="connsiteX51" fmla="*/ 97171 w 957721"/>
                <a:gd name="connsiteY51" fmla="*/ 400710 h 1628038"/>
                <a:gd name="connsiteX52" fmla="*/ 30197 w 957721"/>
                <a:gd name="connsiteY52" fmla="*/ 268549 h 1628038"/>
                <a:gd name="connsiteX53" fmla="*/ 285 w 957721"/>
                <a:gd name="connsiteY53" fmla="*/ 120132 h 1628038"/>
                <a:gd name="connsiteX54" fmla="*/ 285 w 957721"/>
                <a:gd name="connsiteY54" fmla="*/ 119482 h 1628038"/>
                <a:gd name="connsiteX55" fmla="*/ 285 w 957721"/>
                <a:gd name="connsiteY55" fmla="*/ 117043 h 1628038"/>
                <a:gd name="connsiteX56" fmla="*/ 285 w 957721"/>
                <a:gd name="connsiteY56" fmla="*/ 115580 h 1628038"/>
                <a:gd name="connsiteX57" fmla="*/ 6137 w 957721"/>
                <a:gd name="connsiteY57" fmla="*/ 76728 h 1628038"/>
                <a:gd name="connsiteX58" fmla="*/ 27758 w 957721"/>
                <a:gd name="connsiteY58" fmla="*/ 25034 h 1628038"/>
                <a:gd name="connsiteX59" fmla="*/ 46127 w 957721"/>
                <a:gd name="connsiteY59" fmla="*/ 7965 h 1628038"/>
                <a:gd name="connsiteX60" fmla="*/ 67748 w 957721"/>
                <a:gd name="connsiteY60" fmla="*/ 975 h 1628038"/>
                <a:gd name="connsiteX61" fmla="*/ 77990 w 957721"/>
                <a:gd name="connsiteY61" fmla="*/ 0 h 1628038"/>
                <a:gd name="connsiteX62" fmla="*/ 112939 w 957721"/>
                <a:gd name="connsiteY62" fmla="*/ 8778 h 1628038"/>
                <a:gd name="connsiteX63" fmla="*/ 146915 w 957721"/>
                <a:gd name="connsiteY63" fmla="*/ 31537 h 1628038"/>
                <a:gd name="connsiteX64" fmla="*/ 177963 w 957721"/>
                <a:gd name="connsiteY64" fmla="*/ 60797 h 1628038"/>
                <a:gd name="connsiteX65" fmla="*/ 206411 w 957721"/>
                <a:gd name="connsiteY65" fmla="*/ 91196 h 1628038"/>
                <a:gd name="connsiteX66" fmla="*/ 258431 w 957721"/>
                <a:gd name="connsiteY66" fmla="*/ 158008 h 1628038"/>
                <a:gd name="connsiteX67" fmla="*/ 305411 w 957721"/>
                <a:gd name="connsiteY67" fmla="*/ 244815 h 1628038"/>
                <a:gd name="connsiteX68" fmla="*/ 315977 w 957721"/>
                <a:gd name="connsiteY68" fmla="*/ 271800 h 1628038"/>
                <a:gd name="connsiteX69" fmla="*/ 325568 w 957721"/>
                <a:gd name="connsiteY69" fmla="*/ 262209 h 1628038"/>
                <a:gd name="connsiteX70" fmla="*/ 361981 w 957721"/>
                <a:gd name="connsiteY70" fmla="*/ 247579 h 1628038"/>
                <a:gd name="connsiteX71" fmla="*/ 368484 w 957721"/>
                <a:gd name="connsiteY71" fmla="*/ 248067 h 1628038"/>
                <a:gd name="connsiteX72" fmla="*/ 397419 w 957721"/>
                <a:gd name="connsiteY72" fmla="*/ 259121 h 1628038"/>
                <a:gd name="connsiteX73" fmla="*/ 427818 w 957721"/>
                <a:gd name="connsiteY73" fmla="*/ 293421 h 1628038"/>
                <a:gd name="connsiteX74" fmla="*/ 444074 w 957721"/>
                <a:gd name="connsiteY74" fmla="*/ 328696 h 1628038"/>
                <a:gd name="connsiteX75" fmla="*/ 457892 w 957721"/>
                <a:gd name="connsiteY75" fmla="*/ 367061 h 1628038"/>
                <a:gd name="connsiteX76" fmla="*/ 482601 w 957721"/>
                <a:gd name="connsiteY76" fmla="*/ 445089 h 1628038"/>
                <a:gd name="connsiteX77" fmla="*/ 499995 w 957721"/>
                <a:gd name="connsiteY77" fmla="*/ 505237 h 1628038"/>
                <a:gd name="connsiteX78" fmla="*/ 506335 w 957721"/>
                <a:gd name="connsiteY78" fmla="*/ 496458 h 1628038"/>
                <a:gd name="connsiteX79" fmla="*/ 506985 w 957721"/>
                <a:gd name="connsiteY79" fmla="*/ 495645 h 1628038"/>
                <a:gd name="connsiteX80" fmla="*/ 514788 w 957721"/>
                <a:gd name="connsiteY80" fmla="*/ 487680 h 1628038"/>
                <a:gd name="connsiteX81" fmla="*/ 529743 w 957721"/>
                <a:gd name="connsiteY81" fmla="*/ 479064 h 1628038"/>
                <a:gd name="connsiteX82" fmla="*/ 551201 w 957721"/>
                <a:gd name="connsiteY82" fmla="*/ 473700 h 1628038"/>
                <a:gd name="connsiteX83" fmla="*/ 553965 w 957721"/>
                <a:gd name="connsiteY83" fmla="*/ 473700 h 1628038"/>
                <a:gd name="connsiteX84" fmla="*/ 623865 w 957721"/>
                <a:gd name="connsiteY84" fmla="*/ 538724 h 1628038"/>
                <a:gd name="connsiteX85" fmla="*/ 651501 w 957721"/>
                <a:gd name="connsiteY85" fmla="*/ 615615 h 1628038"/>
                <a:gd name="connsiteX86" fmla="*/ 678323 w 957721"/>
                <a:gd name="connsiteY86" fmla="*/ 784027 h 1628038"/>
                <a:gd name="connsiteX87" fmla="*/ 679136 w 957721"/>
                <a:gd name="connsiteY87" fmla="*/ 795731 h 1628038"/>
                <a:gd name="connsiteX88" fmla="*/ 707584 w 957721"/>
                <a:gd name="connsiteY88" fmla="*/ 768746 h 1628038"/>
                <a:gd name="connsiteX89" fmla="*/ 726603 w 957721"/>
                <a:gd name="connsiteY89" fmla="*/ 759805 h 1628038"/>
                <a:gd name="connsiteX90" fmla="*/ 740422 w 957721"/>
                <a:gd name="connsiteY90" fmla="*/ 757205 h 1628038"/>
                <a:gd name="connsiteX91" fmla="*/ 743347 w 957721"/>
                <a:gd name="connsiteY91" fmla="*/ 757205 h 1628038"/>
                <a:gd name="connsiteX92" fmla="*/ 752776 w 957721"/>
                <a:gd name="connsiteY92" fmla="*/ 758180 h 1628038"/>
                <a:gd name="connsiteX93" fmla="*/ 772934 w 957721"/>
                <a:gd name="connsiteY93" fmla="*/ 767446 h 1628038"/>
                <a:gd name="connsiteX94" fmla="*/ 789190 w 957721"/>
                <a:gd name="connsiteY94" fmla="*/ 787278 h 1628038"/>
                <a:gd name="connsiteX95" fmla="*/ 802357 w 957721"/>
                <a:gd name="connsiteY95" fmla="*/ 829706 h 1628038"/>
                <a:gd name="connsiteX96" fmla="*/ 813736 w 957721"/>
                <a:gd name="connsiteY96" fmla="*/ 917164 h 1628038"/>
                <a:gd name="connsiteX97" fmla="*/ 813736 w 957721"/>
                <a:gd name="connsiteY97" fmla="*/ 919602 h 1628038"/>
                <a:gd name="connsiteX98" fmla="*/ 814386 w 957721"/>
                <a:gd name="connsiteY98" fmla="*/ 926267 h 1628038"/>
                <a:gd name="connsiteX99" fmla="*/ 814386 w 957721"/>
                <a:gd name="connsiteY99" fmla="*/ 927080 h 1628038"/>
                <a:gd name="connsiteX100" fmla="*/ 814712 w 957721"/>
                <a:gd name="connsiteY100" fmla="*/ 928868 h 1628038"/>
                <a:gd name="connsiteX101" fmla="*/ 814386 w 957721"/>
                <a:gd name="connsiteY101" fmla="*/ 927080 h 1628038"/>
                <a:gd name="connsiteX102" fmla="*/ 814873 w 957721"/>
                <a:gd name="connsiteY102" fmla="*/ 929356 h 1628038"/>
                <a:gd name="connsiteX103" fmla="*/ 815199 w 957721"/>
                <a:gd name="connsiteY103" fmla="*/ 933257 h 1628038"/>
                <a:gd name="connsiteX104" fmla="*/ 819100 w 957721"/>
                <a:gd name="connsiteY104" fmla="*/ 1015675 h 1628038"/>
                <a:gd name="connsiteX105" fmla="*/ 814873 w 957721"/>
                <a:gd name="connsiteY105" fmla="*/ 1142959 h 1628038"/>
                <a:gd name="connsiteX106" fmla="*/ 822351 w 957721"/>
                <a:gd name="connsiteY106" fmla="*/ 1130767 h 1628038"/>
                <a:gd name="connsiteX107" fmla="*/ 852587 w 957721"/>
                <a:gd name="connsiteY107" fmla="*/ 1094679 h 1628038"/>
                <a:gd name="connsiteX108" fmla="*/ 888025 w 957721"/>
                <a:gd name="connsiteY108" fmla="*/ 1074684 h 1628038"/>
                <a:gd name="connsiteX109" fmla="*/ 900380 w 957721"/>
                <a:gd name="connsiteY109" fmla="*/ 1073059 h 1628038"/>
                <a:gd name="connsiteX110" fmla="*/ 933705 w 957721"/>
                <a:gd name="connsiteY110" fmla="*/ 1086551 h 1628038"/>
                <a:gd name="connsiteX111" fmla="*/ 953212 w 957721"/>
                <a:gd name="connsiteY111" fmla="*/ 1133206 h 1628038"/>
                <a:gd name="connsiteX112" fmla="*/ 956952 w 957721"/>
                <a:gd name="connsiteY112" fmla="*/ 1173846 h 1628038"/>
                <a:gd name="connsiteX113" fmla="*/ 955814 w 957721"/>
                <a:gd name="connsiteY113" fmla="*/ 1254963 h 1628038"/>
                <a:gd name="connsiteX114" fmla="*/ 924601 w 957721"/>
                <a:gd name="connsiteY114" fmla="*/ 1425651 h 1628038"/>
                <a:gd name="connsiteX115" fmla="*/ 874371 w 957721"/>
                <a:gd name="connsiteY115" fmla="*/ 1570492 h 1628038"/>
                <a:gd name="connsiteX116" fmla="*/ 849499 w 957721"/>
                <a:gd name="connsiteY116" fmla="*/ 1627226 h 1628038"/>
                <a:gd name="connsiteX117" fmla="*/ 409774 w 957721"/>
                <a:gd name="connsiteY117" fmla="*/ 1627226 h 162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957721" h="1628038">
                  <a:moveTo>
                    <a:pt x="409937" y="1628038"/>
                  </a:moveTo>
                  <a:cubicBezTo>
                    <a:pt x="402621" y="1623812"/>
                    <a:pt x="395306" y="1619748"/>
                    <a:pt x="388153" y="1615521"/>
                  </a:cubicBezTo>
                  <a:cubicBezTo>
                    <a:pt x="364420" y="1602191"/>
                    <a:pt x="339061" y="1587724"/>
                    <a:pt x="314840" y="1572118"/>
                  </a:cubicBezTo>
                  <a:cubicBezTo>
                    <a:pt x="294031" y="1558788"/>
                    <a:pt x="272899" y="1542857"/>
                    <a:pt x="248189" y="1522374"/>
                  </a:cubicBezTo>
                  <a:cubicBezTo>
                    <a:pt x="225106" y="1503030"/>
                    <a:pt x="205761" y="1481084"/>
                    <a:pt x="190806" y="1456863"/>
                  </a:cubicBezTo>
                  <a:cubicBezTo>
                    <a:pt x="181052" y="1441257"/>
                    <a:pt x="170161" y="1423050"/>
                    <a:pt x="163496" y="1403543"/>
                  </a:cubicBezTo>
                  <a:cubicBezTo>
                    <a:pt x="158131" y="1387775"/>
                    <a:pt x="155206" y="1371844"/>
                    <a:pt x="154880" y="1356401"/>
                  </a:cubicBezTo>
                  <a:cubicBezTo>
                    <a:pt x="154555" y="1337706"/>
                    <a:pt x="156344" y="1323726"/>
                    <a:pt x="160569" y="1310884"/>
                  </a:cubicBezTo>
                  <a:cubicBezTo>
                    <a:pt x="165121" y="1297066"/>
                    <a:pt x="172274" y="1285037"/>
                    <a:pt x="181703" y="1275446"/>
                  </a:cubicBezTo>
                  <a:cubicBezTo>
                    <a:pt x="190806" y="1266342"/>
                    <a:pt x="202510" y="1258865"/>
                    <a:pt x="215677" y="1253825"/>
                  </a:cubicBezTo>
                  <a:cubicBezTo>
                    <a:pt x="222993" y="1251062"/>
                    <a:pt x="230308" y="1249274"/>
                    <a:pt x="238111" y="1248298"/>
                  </a:cubicBezTo>
                  <a:cubicBezTo>
                    <a:pt x="240224" y="1248136"/>
                    <a:pt x="242337" y="1247973"/>
                    <a:pt x="244614" y="1247973"/>
                  </a:cubicBezTo>
                  <a:cubicBezTo>
                    <a:pt x="248189" y="1247973"/>
                    <a:pt x="251929" y="1248298"/>
                    <a:pt x="255505" y="1248461"/>
                  </a:cubicBezTo>
                  <a:cubicBezTo>
                    <a:pt x="262332" y="1248949"/>
                    <a:pt x="268509" y="1250249"/>
                    <a:pt x="274361" y="1251549"/>
                  </a:cubicBezTo>
                  <a:lnTo>
                    <a:pt x="279401" y="1252525"/>
                  </a:lnTo>
                  <a:cubicBezTo>
                    <a:pt x="288667" y="1254313"/>
                    <a:pt x="298421" y="1256589"/>
                    <a:pt x="309312" y="1259515"/>
                  </a:cubicBezTo>
                  <a:cubicBezTo>
                    <a:pt x="302648" y="1254476"/>
                    <a:pt x="296145" y="1249274"/>
                    <a:pt x="289642" y="1244072"/>
                  </a:cubicBezTo>
                  <a:lnTo>
                    <a:pt x="285254" y="1240658"/>
                  </a:lnTo>
                  <a:cubicBezTo>
                    <a:pt x="281027" y="1237244"/>
                    <a:pt x="276637" y="1233830"/>
                    <a:pt x="272249" y="1230417"/>
                  </a:cubicBezTo>
                  <a:cubicBezTo>
                    <a:pt x="253229" y="1215461"/>
                    <a:pt x="233884" y="1200018"/>
                    <a:pt x="215840" y="1183762"/>
                  </a:cubicBezTo>
                  <a:cubicBezTo>
                    <a:pt x="196170" y="1165880"/>
                    <a:pt x="173899" y="1144748"/>
                    <a:pt x="157156" y="1119876"/>
                  </a:cubicBezTo>
                  <a:cubicBezTo>
                    <a:pt x="139274" y="1093379"/>
                    <a:pt x="127407" y="1068182"/>
                    <a:pt x="120580" y="1042660"/>
                  </a:cubicBezTo>
                  <a:cubicBezTo>
                    <a:pt x="117329" y="1030305"/>
                    <a:pt x="115865" y="1019739"/>
                    <a:pt x="115865" y="1009498"/>
                  </a:cubicBezTo>
                  <a:cubicBezTo>
                    <a:pt x="116028" y="998444"/>
                    <a:pt x="118792" y="986252"/>
                    <a:pt x="123669" y="974385"/>
                  </a:cubicBezTo>
                  <a:cubicBezTo>
                    <a:pt x="131634" y="955040"/>
                    <a:pt x="149515" y="937971"/>
                    <a:pt x="173899" y="926267"/>
                  </a:cubicBezTo>
                  <a:cubicBezTo>
                    <a:pt x="182678" y="922040"/>
                    <a:pt x="192431" y="919927"/>
                    <a:pt x="201048" y="917976"/>
                  </a:cubicBezTo>
                  <a:cubicBezTo>
                    <a:pt x="206087" y="916838"/>
                    <a:pt x="211776" y="916351"/>
                    <a:pt x="218116" y="916351"/>
                  </a:cubicBezTo>
                  <a:cubicBezTo>
                    <a:pt x="222993" y="916351"/>
                    <a:pt x="227869" y="916676"/>
                    <a:pt x="232584" y="917001"/>
                  </a:cubicBezTo>
                  <a:cubicBezTo>
                    <a:pt x="242987" y="917814"/>
                    <a:pt x="253391" y="920415"/>
                    <a:pt x="263307" y="922853"/>
                  </a:cubicBezTo>
                  <a:lnTo>
                    <a:pt x="262657" y="922528"/>
                  </a:lnTo>
                  <a:lnTo>
                    <a:pt x="262008" y="922040"/>
                  </a:lnTo>
                  <a:lnTo>
                    <a:pt x="258593" y="919114"/>
                  </a:lnTo>
                  <a:cubicBezTo>
                    <a:pt x="238273" y="902208"/>
                    <a:pt x="216490" y="883839"/>
                    <a:pt x="195357" y="865307"/>
                  </a:cubicBezTo>
                  <a:cubicBezTo>
                    <a:pt x="176175" y="848401"/>
                    <a:pt x="156668" y="828893"/>
                    <a:pt x="134073" y="804022"/>
                  </a:cubicBezTo>
                  <a:cubicBezTo>
                    <a:pt x="112777" y="780613"/>
                    <a:pt x="95384" y="758993"/>
                    <a:pt x="81078" y="737697"/>
                  </a:cubicBezTo>
                  <a:cubicBezTo>
                    <a:pt x="73113" y="725830"/>
                    <a:pt x="66610" y="713313"/>
                    <a:pt x="59620" y="699333"/>
                  </a:cubicBezTo>
                  <a:cubicBezTo>
                    <a:pt x="53606" y="687466"/>
                    <a:pt x="48241" y="674624"/>
                    <a:pt x="42876" y="660319"/>
                  </a:cubicBezTo>
                  <a:cubicBezTo>
                    <a:pt x="38812" y="649265"/>
                    <a:pt x="34098" y="634472"/>
                    <a:pt x="33123" y="618541"/>
                  </a:cubicBezTo>
                  <a:cubicBezTo>
                    <a:pt x="32635" y="611226"/>
                    <a:pt x="33123" y="604723"/>
                    <a:pt x="33935" y="598546"/>
                  </a:cubicBezTo>
                  <a:cubicBezTo>
                    <a:pt x="34911" y="592206"/>
                    <a:pt x="36861" y="586029"/>
                    <a:pt x="38975" y="579852"/>
                  </a:cubicBezTo>
                  <a:cubicBezTo>
                    <a:pt x="42713" y="568797"/>
                    <a:pt x="48078" y="558556"/>
                    <a:pt x="54905" y="549290"/>
                  </a:cubicBezTo>
                  <a:cubicBezTo>
                    <a:pt x="64822" y="536448"/>
                    <a:pt x="80915" y="527995"/>
                    <a:pt x="100260" y="525557"/>
                  </a:cubicBezTo>
                  <a:cubicBezTo>
                    <a:pt x="103512" y="525231"/>
                    <a:pt x="106925" y="524906"/>
                    <a:pt x="110664" y="524906"/>
                  </a:cubicBezTo>
                  <a:cubicBezTo>
                    <a:pt x="122368" y="524906"/>
                    <a:pt x="135373" y="527020"/>
                    <a:pt x="150816" y="531409"/>
                  </a:cubicBezTo>
                  <a:cubicBezTo>
                    <a:pt x="164146" y="535148"/>
                    <a:pt x="177313" y="540349"/>
                    <a:pt x="189993" y="545389"/>
                  </a:cubicBezTo>
                  <a:lnTo>
                    <a:pt x="191619" y="546039"/>
                  </a:lnTo>
                  <a:lnTo>
                    <a:pt x="192269" y="546364"/>
                  </a:lnTo>
                  <a:lnTo>
                    <a:pt x="192920" y="546689"/>
                  </a:lnTo>
                  <a:lnTo>
                    <a:pt x="190481" y="543438"/>
                  </a:lnTo>
                  <a:lnTo>
                    <a:pt x="188205" y="540024"/>
                  </a:lnTo>
                  <a:cubicBezTo>
                    <a:pt x="173412" y="519054"/>
                    <a:pt x="156668" y="495320"/>
                    <a:pt x="141225" y="471587"/>
                  </a:cubicBezTo>
                  <a:cubicBezTo>
                    <a:pt x="127570" y="450616"/>
                    <a:pt x="113590" y="428021"/>
                    <a:pt x="97171" y="400710"/>
                  </a:cubicBezTo>
                  <a:cubicBezTo>
                    <a:pt x="68398" y="352755"/>
                    <a:pt x="46453" y="309514"/>
                    <a:pt x="30197" y="268549"/>
                  </a:cubicBezTo>
                  <a:cubicBezTo>
                    <a:pt x="7763" y="212141"/>
                    <a:pt x="-1828" y="164998"/>
                    <a:pt x="285" y="120132"/>
                  </a:cubicBezTo>
                  <a:lnTo>
                    <a:pt x="285" y="119482"/>
                  </a:lnTo>
                  <a:cubicBezTo>
                    <a:pt x="285" y="119482"/>
                    <a:pt x="285" y="117856"/>
                    <a:pt x="285" y="117043"/>
                  </a:cubicBezTo>
                  <a:lnTo>
                    <a:pt x="285" y="115580"/>
                  </a:lnTo>
                  <a:cubicBezTo>
                    <a:pt x="1261" y="102250"/>
                    <a:pt x="3211" y="89245"/>
                    <a:pt x="6137" y="76728"/>
                  </a:cubicBezTo>
                  <a:cubicBezTo>
                    <a:pt x="11177" y="55270"/>
                    <a:pt x="18168" y="38364"/>
                    <a:pt x="27758" y="25034"/>
                  </a:cubicBezTo>
                  <a:cubicBezTo>
                    <a:pt x="32635" y="18207"/>
                    <a:pt x="38812" y="12517"/>
                    <a:pt x="46127" y="7965"/>
                  </a:cubicBezTo>
                  <a:cubicBezTo>
                    <a:pt x="52467" y="4064"/>
                    <a:pt x="60270" y="2276"/>
                    <a:pt x="67748" y="975"/>
                  </a:cubicBezTo>
                  <a:cubicBezTo>
                    <a:pt x="71161" y="325"/>
                    <a:pt x="74575" y="0"/>
                    <a:pt x="77990" y="0"/>
                  </a:cubicBezTo>
                  <a:cubicBezTo>
                    <a:pt x="88881" y="0"/>
                    <a:pt x="100585" y="2926"/>
                    <a:pt x="112939" y="8778"/>
                  </a:cubicBezTo>
                  <a:cubicBezTo>
                    <a:pt x="125945" y="14956"/>
                    <a:pt x="137486" y="23734"/>
                    <a:pt x="146915" y="31537"/>
                  </a:cubicBezTo>
                  <a:cubicBezTo>
                    <a:pt x="157481" y="40315"/>
                    <a:pt x="167235" y="50069"/>
                    <a:pt x="177963" y="60797"/>
                  </a:cubicBezTo>
                  <a:cubicBezTo>
                    <a:pt x="187392" y="70389"/>
                    <a:pt x="196658" y="80305"/>
                    <a:pt x="206411" y="91196"/>
                  </a:cubicBezTo>
                  <a:cubicBezTo>
                    <a:pt x="225106" y="112166"/>
                    <a:pt x="242663" y="134762"/>
                    <a:pt x="258431" y="158008"/>
                  </a:cubicBezTo>
                  <a:cubicBezTo>
                    <a:pt x="277775" y="186781"/>
                    <a:pt x="293706" y="215880"/>
                    <a:pt x="305411" y="244815"/>
                  </a:cubicBezTo>
                  <a:cubicBezTo>
                    <a:pt x="309800" y="255544"/>
                    <a:pt x="313213" y="264160"/>
                    <a:pt x="315977" y="271800"/>
                  </a:cubicBezTo>
                  <a:cubicBezTo>
                    <a:pt x="319228" y="268224"/>
                    <a:pt x="322642" y="264973"/>
                    <a:pt x="325568" y="262209"/>
                  </a:cubicBezTo>
                  <a:cubicBezTo>
                    <a:pt x="335321" y="253269"/>
                    <a:pt x="349302" y="247579"/>
                    <a:pt x="361981" y="247579"/>
                  </a:cubicBezTo>
                  <a:cubicBezTo>
                    <a:pt x="364257" y="247579"/>
                    <a:pt x="366371" y="247741"/>
                    <a:pt x="368484" y="248067"/>
                  </a:cubicBezTo>
                  <a:cubicBezTo>
                    <a:pt x="379213" y="249855"/>
                    <a:pt x="388641" y="253431"/>
                    <a:pt x="397419" y="259121"/>
                  </a:cubicBezTo>
                  <a:cubicBezTo>
                    <a:pt x="408312" y="266111"/>
                    <a:pt x="417902" y="277165"/>
                    <a:pt x="427818" y="293421"/>
                  </a:cubicBezTo>
                  <a:cubicBezTo>
                    <a:pt x="434646" y="304800"/>
                    <a:pt x="439686" y="317480"/>
                    <a:pt x="444074" y="328696"/>
                  </a:cubicBezTo>
                  <a:cubicBezTo>
                    <a:pt x="449276" y="341864"/>
                    <a:pt x="453665" y="354869"/>
                    <a:pt x="457892" y="367061"/>
                  </a:cubicBezTo>
                  <a:cubicBezTo>
                    <a:pt x="466507" y="392745"/>
                    <a:pt x="474473" y="418592"/>
                    <a:pt x="482601" y="445089"/>
                  </a:cubicBezTo>
                  <a:cubicBezTo>
                    <a:pt x="489429" y="467360"/>
                    <a:pt x="495118" y="486054"/>
                    <a:pt x="499995" y="505237"/>
                  </a:cubicBezTo>
                  <a:cubicBezTo>
                    <a:pt x="501621" y="502310"/>
                    <a:pt x="503734" y="499547"/>
                    <a:pt x="506335" y="496458"/>
                  </a:cubicBezTo>
                  <a:lnTo>
                    <a:pt x="506985" y="495645"/>
                  </a:lnTo>
                  <a:cubicBezTo>
                    <a:pt x="509098" y="493045"/>
                    <a:pt x="511862" y="489793"/>
                    <a:pt x="514788" y="487680"/>
                  </a:cubicBezTo>
                  <a:cubicBezTo>
                    <a:pt x="519990" y="483941"/>
                    <a:pt x="524704" y="481178"/>
                    <a:pt x="529743" y="479064"/>
                  </a:cubicBezTo>
                  <a:cubicBezTo>
                    <a:pt x="537222" y="475976"/>
                    <a:pt x="544374" y="474188"/>
                    <a:pt x="551201" y="473700"/>
                  </a:cubicBezTo>
                  <a:cubicBezTo>
                    <a:pt x="552177" y="473700"/>
                    <a:pt x="553152" y="473700"/>
                    <a:pt x="553965" y="473700"/>
                  </a:cubicBezTo>
                  <a:cubicBezTo>
                    <a:pt x="589891" y="473700"/>
                    <a:pt x="611023" y="510926"/>
                    <a:pt x="623865" y="538724"/>
                  </a:cubicBezTo>
                  <a:cubicBezTo>
                    <a:pt x="635407" y="563596"/>
                    <a:pt x="644673" y="589443"/>
                    <a:pt x="651501" y="615615"/>
                  </a:cubicBezTo>
                  <a:cubicBezTo>
                    <a:pt x="664668" y="665358"/>
                    <a:pt x="673447" y="720466"/>
                    <a:pt x="678323" y="784027"/>
                  </a:cubicBezTo>
                  <a:cubicBezTo>
                    <a:pt x="678649" y="787928"/>
                    <a:pt x="678973" y="791830"/>
                    <a:pt x="679136" y="795731"/>
                  </a:cubicBezTo>
                  <a:cubicBezTo>
                    <a:pt x="687264" y="785327"/>
                    <a:pt x="696856" y="776387"/>
                    <a:pt x="707584" y="768746"/>
                  </a:cubicBezTo>
                  <a:cubicBezTo>
                    <a:pt x="713273" y="764682"/>
                    <a:pt x="720102" y="762244"/>
                    <a:pt x="726603" y="759805"/>
                  </a:cubicBezTo>
                  <a:cubicBezTo>
                    <a:pt x="730993" y="758180"/>
                    <a:pt x="736032" y="757367"/>
                    <a:pt x="740422" y="757205"/>
                  </a:cubicBezTo>
                  <a:lnTo>
                    <a:pt x="743347" y="757205"/>
                  </a:lnTo>
                  <a:cubicBezTo>
                    <a:pt x="746111" y="757205"/>
                    <a:pt x="749525" y="757205"/>
                    <a:pt x="752776" y="758180"/>
                  </a:cubicBezTo>
                  <a:cubicBezTo>
                    <a:pt x="759929" y="759968"/>
                    <a:pt x="766431" y="762894"/>
                    <a:pt x="772934" y="767446"/>
                  </a:cubicBezTo>
                  <a:cubicBezTo>
                    <a:pt x="778948" y="771672"/>
                    <a:pt x="784475" y="778337"/>
                    <a:pt x="789190" y="787278"/>
                  </a:cubicBezTo>
                  <a:cubicBezTo>
                    <a:pt x="796342" y="800771"/>
                    <a:pt x="799755" y="816214"/>
                    <a:pt x="802357" y="829706"/>
                  </a:cubicBezTo>
                  <a:cubicBezTo>
                    <a:pt x="807721" y="857179"/>
                    <a:pt x="810648" y="884489"/>
                    <a:pt x="813736" y="917164"/>
                  </a:cubicBezTo>
                  <a:lnTo>
                    <a:pt x="813736" y="919602"/>
                  </a:lnTo>
                  <a:cubicBezTo>
                    <a:pt x="814223" y="921878"/>
                    <a:pt x="814386" y="923991"/>
                    <a:pt x="814386" y="926267"/>
                  </a:cubicBezTo>
                  <a:lnTo>
                    <a:pt x="814386" y="927080"/>
                  </a:lnTo>
                  <a:cubicBezTo>
                    <a:pt x="814386" y="927080"/>
                    <a:pt x="814549" y="928218"/>
                    <a:pt x="814712" y="928868"/>
                  </a:cubicBezTo>
                  <a:lnTo>
                    <a:pt x="814386" y="927080"/>
                  </a:lnTo>
                  <a:lnTo>
                    <a:pt x="814873" y="929356"/>
                  </a:lnTo>
                  <a:cubicBezTo>
                    <a:pt x="815036" y="930656"/>
                    <a:pt x="815199" y="931957"/>
                    <a:pt x="815199" y="933257"/>
                  </a:cubicBezTo>
                  <a:cubicBezTo>
                    <a:pt x="817475" y="963168"/>
                    <a:pt x="818776" y="990153"/>
                    <a:pt x="819100" y="1015675"/>
                  </a:cubicBezTo>
                  <a:cubicBezTo>
                    <a:pt x="819588" y="1058916"/>
                    <a:pt x="818287" y="1101669"/>
                    <a:pt x="814873" y="1142959"/>
                  </a:cubicBezTo>
                  <a:cubicBezTo>
                    <a:pt x="816987" y="1139058"/>
                    <a:pt x="819425" y="1134994"/>
                    <a:pt x="822351" y="1130767"/>
                  </a:cubicBezTo>
                  <a:cubicBezTo>
                    <a:pt x="832105" y="1116300"/>
                    <a:pt x="841859" y="1104433"/>
                    <a:pt x="852587" y="1094679"/>
                  </a:cubicBezTo>
                  <a:cubicBezTo>
                    <a:pt x="863317" y="1084763"/>
                    <a:pt x="875183" y="1078098"/>
                    <a:pt x="888025" y="1074684"/>
                  </a:cubicBezTo>
                  <a:cubicBezTo>
                    <a:pt x="892089" y="1073546"/>
                    <a:pt x="896153" y="1073059"/>
                    <a:pt x="900380" y="1073059"/>
                  </a:cubicBezTo>
                  <a:cubicBezTo>
                    <a:pt x="912897" y="1073059"/>
                    <a:pt x="924764" y="1077773"/>
                    <a:pt x="933705" y="1086551"/>
                  </a:cubicBezTo>
                  <a:cubicBezTo>
                    <a:pt x="946059" y="1098418"/>
                    <a:pt x="950611" y="1117763"/>
                    <a:pt x="953212" y="1133206"/>
                  </a:cubicBezTo>
                  <a:cubicBezTo>
                    <a:pt x="955488" y="1146861"/>
                    <a:pt x="956463" y="1160841"/>
                    <a:pt x="956952" y="1173846"/>
                  </a:cubicBezTo>
                  <a:cubicBezTo>
                    <a:pt x="958251" y="1204570"/>
                    <a:pt x="957927" y="1231067"/>
                    <a:pt x="955814" y="1254963"/>
                  </a:cubicBezTo>
                  <a:cubicBezTo>
                    <a:pt x="951261" y="1306657"/>
                    <a:pt x="941345" y="1360952"/>
                    <a:pt x="924601" y="1425651"/>
                  </a:cubicBezTo>
                  <a:cubicBezTo>
                    <a:pt x="913547" y="1468730"/>
                    <a:pt x="897454" y="1514734"/>
                    <a:pt x="874371" y="1570492"/>
                  </a:cubicBezTo>
                  <a:cubicBezTo>
                    <a:pt x="865267" y="1592600"/>
                    <a:pt x="857302" y="1610645"/>
                    <a:pt x="849499" y="1627226"/>
                  </a:cubicBezTo>
                  <a:lnTo>
                    <a:pt x="409774" y="1627226"/>
                  </a:lnTo>
                  <a:close/>
                </a:path>
              </a:pathLst>
            </a:custGeom>
            <a:solidFill>
              <a:srgbClr val="78A652"/>
            </a:solidFill>
            <a:ln w="1625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08AF3646-807B-1757-953A-460086C6D5CB}"/>
                </a:ext>
              </a:extLst>
            </p:cNvPr>
            <p:cNvSpPr/>
            <p:nvPr/>
          </p:nvSpPr>
          <p:spPr>
            <a:xfrm>
              <a:off x="11669573" y="5646724"/>
              <a:ext cx="488289" cy="1412809"/>
            </a:xfrm>
            <a:custGeom>
              <a:avLst/>
              <a:gdLst>
                <a:gd name="connsiteX0" fmla="*/ 105135 w 488289"/>
                <a:gd name="connsiteY0" fmla="*/ 1412809 h 1412809"/>
                <a:gd name="connsiteX1" fmla="*/ 81564 w 488289"/>
                <a:gd name="connsiteY1" fmla="*/ 1337382 h 1412809"/>
                <a:gd name="connsiteX2" fmla="*/ 41411 w 488289"/>
                <a:gd name="connsiteY2" fmla="*/ 1167832 h 1412809"/>
                <a:gd name="connsiteX3" fmla="*/ 14589 w 488289"/>
                <a:gd name="connsiteY3" fmla="*/ 995192 h 1412809"/>
                <a:gd name="connsiteX4" fmla="*/ 2072 w 488289"/>
                <a:gd name="connsiteY4" fmla="*/ 822716 h 1412809"/>
                <a:gd name="connsiteX5" fmla="*/ 12638 w 488289"/>
                <a:gd name="connsiteY5" fmla="*/ 474025 h 1412809"/>
                <a:gd name="connsiteX6" fmla="*/ 99445 w 488289"/>
                <a:gd name="connsiteY6" fmla="*/ 143378 h 1412809"/>
                <a:gd name="connsiteX7" fmla="*/ 127569 w 488289"/>
                <a:gd name="connsiteY7" fmla="*/ 70714 h 1412809"/>
                <a:gd name="connsiteX8" fmla="*/ 141223 w 488289"/>
                <a:gd name="connsiteY8" fmla="*/ 36739 h 1412809"/>
                <a:gd name="connsiteX9" fmla="*/ 145938 w 488289"/>
                <a:gd name="connsiteY9" fmla="*/ 25197 h 1412809"/>
                <a:gd name="connsiteX10" fmla="*/ 169996 w 488289"/>
                <a:gd name="connsiteY10" fmla="*/ 1301 h 1412809"/>
                <a:gd name="connsiteX11" fmla="*/ 179587 w 488289"/>
                <a:gd name="connsiteY11" fmla="*/ 0 h 1412809"/>
                <a:gd name="connsiteX12" fmla="*/ 189504 w 488289"/>
                <a:gd name="connsiteY12" fmla="*/ 1463 h 1412809"/>
                <a:gd name="connsiteX13" fmla="*/ 208360 w 488289"/>
                <a:gd name="connsiteY13" fmla="*/ 13330 h 1412809"/>
                <a:gd name="connsiteX14" fmla="*/ 226404 w 488289"/>
                <a:gd name="connsiteY14" fmla="*/ 39177 h 1412809"/>
                <a:gd name="connsiteX15" fmla="*/ 246400 w 488289"/>
                <a:gd name="connsiteY15" fmla="*/ 77866 h 1412809"/>
                <a:gd name="connsiteX16" fmla="*/ 278912 w 488289"/>
                <a:gd name="connsiteY16" fmla="*/ 159797 h 1412809"/>
                <a:gd name="connsiteX17" fmla="*/ 327354 w 488289"/>
                <a:gd name="connsiteY17" fmla="*/ 323332 h 1412809"/>
                <a:gd name="connsiteX18" fmla="*/ 327680 w 488289"/>
                <a:gd name="connsiteY18" fmla="*/ 324307 h 1412809"/>
                <a:gd name="connsiteX19" fmla="*/ 349138 w 488289"/>
                <a:gd name="connsiteY19" fmla="*/ 406075 h 1412809"/>
                <a:gd name="connsiteX20" fmla="*/ 362142 w 488289"/>
                <a:gd name="connsiteY20" fmla="*/ 452730 h 1412809"/>
                <a:gd name="connsiteX21" fmla="*/ 372221 w 488289"/>
                <a:gd name="connsiteY21" fmla="*/ 488981 h 1412809"/>
                <a:gd name="connsiteX22" fmla="*/ 416274 w 488289"/>
                <a:gd name="connsiteY22" fmla="*/ 665521 h 1412809"/>
                <a:gd name="connsiteX23" fmla="*/ 447324 w 488289"/>
                <a:gd name="connsiteY23" fmla="*/ 831982 h 1412809"/>
                <a:gd name="connsiteX24" fmla="*/ 467318 w 488289"/>
                <a:gd name="connsiteY24" fmla="*/ 979912 h 1412809"/>
                <a:gd name="connsiteX25" fmla="*/ 482599 w 488289"/>
                <a:gd name="connsiteY25" fmla="*/ 1131905 h 1412809"/>
                <a:gd name="connsiteX26" fmla="*/ 488289 w 488289"/>
                <a:gd name="connsiteY26" fmla="*/ 1302106 h 1412809"/>
                <a:gd name="connsiteX27" fmla="*/ 486988 w 488289"/>
                <a:gd name="connsiteY27" fmla="*/ 1386474 h 1412809"/>
                <a:gd name="connsiteX28" fmla="*/ 485038 w 488289"/>
                <a:gd name="connsiteY28" fmla="*/ 1412484 h 1412809"/>
                <a:gd name="connsiteX29" fmla="*/ 105135 w 488289"/>
                <a:gd name="connsiteY29" fmla="*/ 1412484 h 141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8289" h="1412809">
                  <a:moveTo>
                    <a:pt x="105135" y="1412809"/>
                  </a:moveTo>
                  <a:cubicBezTo>
                    <a:pt x="97820" y="1390863"/>
                    <a:pt x="90504" y="1367617"/>
                    <a:pt x="81564" y="1337382"/>
                  </a:cubicBezTo>
                  <a:cubicBezTo>
                    <a:pt x="66446" y="1286988"/>
                    <a:pt x="53278" y="1231555"/>
                    <a:pt x="41411" y="1167832"/>
                  </a:cubicBezTo>
                  <a:cubicBezTo>
                    <a:pt x="30682" y="1110773"/>
                    <a:pt x="21742" y="1052739"/>
                    <a:pt x="14589" y="995192"/>
                  </a:cubicBezTo>
                  <a:cubicBezTo>
                    <a:pt x="8412" y="945287"/>
                    <a:pt x="4510" y="890341"/>
                    <a:pt x="2072" y="822716"/>
                  </a:cubicBezTo>
                  <a:cubicBezTo>
                    <a:pt x="-2642" y="685841"/>
                    <a:pt x="609" y="574975"/>
                    <a:pt x="12638" y="474025"/>
                  </a:cubicBezTo>
                  <a:cubicBezTo>
                    <a:pt x="24342" y="375351"/>
                    <a:pt x="51978" y="270337"/>
                    <a:pt x="99445" y="143378"/>
                  </a:cubicBezTo>
                  <a:cubicBezTo>
                    <a:pt x="108061" y="120295"/>
                    <a:pt x="117490" y="95585"/>
                    <a:pt x="127569" y="70714"/>
                  </a:cubicBezTo>
                  <a:cubicBezTo>
                    <a:pt x="132120" y="59497"/>
                    <a:pt x="136672" y="48118"/>
                    <a:pt x="141223" y="36739"/>
                  </a:cubicBezTo>
                  <a:cubicBezTo>
                    <a:pt x="142686" y="32837"/>
                    <a:pt x="144312" y="29098"/>
                    <a:pt x="145938" y="25197"/>
                  </a:cubicBezTo>
                  <a:cubicBezTo>
                    <a:pt x="151627" y="12192"/>
                    <a:pt x="159430" y="4389"/>
                    <a:pt x="169996" y="1301"/>
                  </a:cubicBezTo>
                  <a:cubicBezTo>
                    <a:pt x="173085" y="325"/>
                    <a:pt x="176337" y="0"/>
                    <a:pt x="179587" y="0"/>
                  </a:cubicBezTo>
                  <a:cubicBezTo>
                    <a:pt x="182838" y="0"/>
                    <a:pt x="186252" y="488"/>
                    <a:pt x="189504" y="1463"/>
                  </a:cubicBezTo>
                  <a:cubicBezTo>
                    <a:pt x="196006" y="3251"/>
                    <a:pt x="201859" y="6828"/>
                    <a:pt x="208360" y="13330"/>
                  </a:cubicBezTo>
                  <a:cubicBezTo>
                    <a:pt x="215513" y="20320"/>
                    <a:pt x="220878" y="29261"/>
                    <a:pt x="226404" y="39177"/>
                  </a:cubicBezTo>
                  <a:cubicBezTo>
                    <a:pt x="233882" y="52507"/>
                    <a:pt x="240385" y="65187"/>
                    <a:pt x="246400" y="77866"/>
                  </a:cubicBezTo>
                  <a:cubicBezTo>
                    <a:pt x="259892" y="106965"/>
                    <a:pt x="270947" y="136876"/>
                    <a:pt x="278912" y="159797"/>
                  </a:cubicBezTo>
                  <a:cubicBezTo>
                    <a:pt x="299719" y="218643"/>
                    <a:pt x="315651" y="277978"/>
                    <a:pt x="327354" y="323332"/>
                  </a:cubicBezTo>
                  <a:lnTo>
                    <a:pt x="327680" y="324307"/>
                  </a:lnTo>
                  <a:cubicBezTo>
                    <a:pt x="334507" y="351130"/>
                    <a:pt x="341660" y="378927"/>
                    <a:pt x="349138" y="406075"/>
                  </a:cubicBezTo>
                  <a:cubicBezTo>
                    <a:pt x="353364" y="421681"/>
                    <a:pt x="357753" y="437287"/>
                    <a:pt x="362142" y="452730"/>
                  </a:cubicBezTo>
                  <a:cubicBezTo>
                    <a:pt x="365556" y="464759"/>
                    <a:pt x="368970" y="476951"/>
                    <a:pt x="372221" y="488981"/>
                  </a:cubicBezTo>
                  <a:cubicBezTo>
                    <a:pt x="390753" y="555793"/>
                    <a:pt x="404733" y="611876"/>
                    <a:pt x="416274" y="665521"/>
                  </a:cubicBezTo>
                  <a:cubicBezTo>
                    <a:pt x="426841" y="714614"/>
                    <a:pt x="436757" y="767446"/>
                    <a:pt x="447324" y="831982"/>
                  </a:cubicBezTo>
                  <a:cubicBezTo>
                    <a:pt x="454964" y="878312"/>
                    <a:pt x="461466" y="926755"/>
                    <a:pt x="467318" y="979912"/>
                  </a:cubicBezTo>
                  <a:cubicBezTo>
                    <a:pt x="472195" y="1024128"/>
                    <a:pt x="478211" y="1079073"/>
                    <a:pt x="482599" y="1131905"/>
                  </a:cubicBezTo>
                  <a:cubicBezTo>
                    <a:pt x="486500" y="1181161"/>
                    <a:pt x="488289" y="1233668"/>
                    <a:pt x="488289" y="1302106"/>
                  </a:cubicBezTo>
                  <a:cubicBezTo>
                    <a:pt x="488289" y="1328278"/>
                    <a:pt x="488289" y="1357864"/>
                    <a:pt x="486988" y="1386474"/>
                  </a:cubicBezTo>
                  <a:cubicBezTo>
                    <a:pt x="486663" y="1394765"/>
                    <a:pt x="486013" y="1403218"/>
                    <a:pt x="485038" y="1412484"/>
                  </a:cubicBezTo>
                  <a:lnTo>
                    <a:pt x="105135" y="1412484"/>
                  </a:lnTo>
                  <a:close/>
                </a:path>
              </a:pathLst>
            </a:custGeom>
            <a:solidFill>
              <a:srgbClr val="78A652"/>
            </a:solidFill>
            <a:ln w="1625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047504CB-4113-ABB0-4DB6-46CDA1CAE423}"/>
                </a:ext>
              </a:extLst>
            </p:cNvPr>
            <p:cNvSpPr/>
            <p:nvPr/>
          </p:nvSpPr>
          <p:spPr>
            <a:xfrm>
              <a:off x="11196930" y="6399702"/>
              <a:ext cx="491621" cy="659830"/>
            </a:xfrm>
            <a:custGeom>
              <a:avLst/>
              <a:gdLst>
                <a:gd name="connsiteX0" fmla="*/ 207954 w 491621"/>
                <a:gd name="connsiteY0" fmla="*/ 659831 h 659830"/>
                <a:gd name="connsiteX1" fmla="*/ 180481 w 491621"/>
                <a:gd name="connsiteY1" fmla="*/ 619516 h 659830"/>
                <a:gd name="connsiteX2" fmla="*/ 138215 w 491621"/>
                <a:gd name="connsiteY2" fmla="*/ 545064 h 659830"/>
                <a:gd name="connsiteX3" fmla="*/ 100501 w 491621"/>
                <a:gd name="connsiteY3" fmla="*/ 468661 h 659830"/>
                <a:gd name="connsiteX4" fmla="*/ 38566 w 491621"/>
                <a:gd name="connsiteY4" fmla="*/ 310002 h 659830"/>
                <a:gd name="connsiteX5" fmla="*/ 8492 w 491621"/>
                <a:gd name="connsiteY5" fmla="*/ 138664 h 659830"/>
                <a:gd name="connsiteX6" fmla="*/ 1014 w 491621"/>
                <a:gd name="connsiteY6" fmla="*/ 59009 h 659830"/>
                <a:gd name="connsiteX7" fmla="*/ 690 w 491621"/>
                <a:gd name="connsiteY7" fmla="*/ 53157 h 659830"/>
                <a:gd name="connsiteX8" fmla="*/ 202 w 491621"/>
                <a:gd name="connsiteY8" fmla="*/ 32024 h 659830"/>
                <a:gd name="connsiteX9" fmla="*/ 21010 w 491621"/>
                <a:gd name="connsiteY9" fmla="*/ 3414 h 659830"/>
                <a:gd name="connsiteX10" fmla="*/ 36615 w 491621"/>
                <a:gd name="connsiteY10" fmla="*/ 0 h 659830"/>
                <a:gd name="connsiteX11" fmla="*/ 40355 w 491621"/>
                <a:gd name="connsiteY11" fmla="*/ 163 h 659830"/>
                <a:gd name="connsiteX12" fmla="*/ 61974 w 491621"/>
                <a:gd name="connsiteY12" fmla="*/ 6828 h 659830"/>
                <a:gd name="connsiteX13" fmla="*/ 104241 w 491621"/>
                <a:gd name="connsiteY13" fmla="*/ 39014 h 659830"/>
                <a:gd name="connsiteX14" fmla="*/ 134639 w 491621"/>
                <a:gd name="connsiteY14" fmla="*/ 69088 h 659830"/>
                <a:gd name="connsiteX15" fmla="*/ 194949 w 491621"/>
                <a:gd name="connsiteY15" fmla="*/ 134925 h 659830"/>
                <a:gd name="connsiteX16" fmla="*/ 296549 w 491621"/>
                <a:gd name="connsiteY16" fmla="*/ 271313 h 659830"/>
                <a:gd name="connsiteX17" fmla="*/ 341903 w 491621"/>
                <a:gd name="connsiteY17" fmla="*/ 346903 h 659830"/>
                <a:gd name="connsiteX18" fmla="*/ 351494 w 491621"/>
                <a:gd name="connsiteY18" fmla="*/ 363159 h 659830"/>
                <a:gd name="connsiteX19" fmla="*/ 382869 w 491621"/>
                <a:gd name="connsiteY19" fmla="*/ 416966 h 659830"/>
                <a:gd name="connsiteX20" fmla="*/ 422695 w 491621"/>
                <a:gd name="connsiteY20" fmla="*/ 491581 h 659830"/>
                <a:gd name="connsiteX21" fmla="*/ 455045 w 491621"/>
                <a:gd name="connsiteY21" fmla="*/ 567009 h 659830"/>
                <a:gd name="connsiteX22" fmla="*/ 478291 w 491621"/>
                <a:gd name="connsiteY22" fmla="*/ 625531 h 659830"/>
                <a:gd name="connsiteX23" fmla="*/ 485281 w 491621"/>
                <a:gd name="connsiteY23" fmla="*/ 643250 h 659830"/>
                <a:gd name="connsiteX24" fmla="*/ 488207 w 491621"/>
                <a:gd name="connsiteY24" fmla="*/ 650565 h 659830"/>
                <a:gd name="connsiteX25" fmla="*/ 491621 w 491621"/>
                <a:gd name="connsiteY25" fmla="*/ 659181 h 659830"/>
                <a:gd name="connsiteX26" fmla="*/ 208117 w 491621"/>
                <a:gd name="connsiteY26" fmla="*/ 659181 h 65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1621" h="659830">
                  <a:moveTo>
                    <a:pt x="207954" y="659831"/>
                  </a:moveTo>
                  <a:cubicBezTo>
                    <a:pt x="197550" y="645201"/>
                    <a:pt x="188609" y="632033"/>
                    <a:pt x="180481" y="619516"/>
                  </a:cubicBezTo>
                  <a:cubicBezTo>
                    <a:pt x="163250" y="593344"/>
                    <a:pt x="148782" y="565871"/>
                    <a:pt x="138215" y="545064"/>
                  </a:cubicBezTo>
                  <a:cubicBezTo>
                    <a:pt x="126837" y="522793"/>
                    <a:pt x="113344" y="496296"/>
                    <a:pt x="100501" y="468661"/>
                  </a:cubicBezTo>
                  <a:cubicBezTo>
                    <a:pt x="73516" y="410952"/>
                    <a:pt x="52547" y="361859"/>
                    <a:pt x="38566" y="310002"/>
                  </a:cubicBezTo>
                  <a:cubicBezTo>
                    <a:pt x="23123" y="252293"/>
                    <a:pt x="15320" y="193772"/>
                    <a:pt x="8492" y="138664"/>
                  </a:cubicBezTo>
                  <a:cubicBezTo>
                    <a:pt x="4591" y="106965"/>
                    <a:pt x="2315" y="82418"/>
                    <a:pt x="1014" y="59009"/>
                  </a:cubicBezTo>
                  <a:cubicBezTo>
                    <a:pt x="1014" y="57059"/>
                    <a:pt x="853" y="55108"/>
                    <a:pt x="690" y="53157"/>
                  </a:cubicBezTo>
                  <a:cubicBezTo>
                    <a:pt x="202" y="46167"/>
                    <a:pt x="-285" y="39014"/>
                    <a:pt x="202" y="32024"/>
                  </a:cubicBezTo>
                  <a:cubicBezTo>
                    <a:pt x="1014" y="19832"/>
                    <a:pt x="9631" y="8128"/>
                    <a:pt x="21010" y="3414"/>
                  </a:cubicBezTo>
                  <a:cubicBezTo>
                    <a:pt x="26699" y="1138"/>
                    <a:pt x="31738" y="0"/>
                    <a:pt x="36615" y="0"/>
                  </a:cubicBezTo>
                  <a:cubicBezTo>
                    <a:pt x="37916" y="0"/>
                    <a:pt x="39054" y="0"/>
                    <a:pt x="40355" y="163"/>
                  </a:cubicBezTo>
                  <a:cubicBezTo>
                    <a:pt x="48483" y="1138"/>
                    <a:pt x="55960" y="3414"/>
                    <a:pt x="61974" y="6828"/>
                  </a:cubicBezTo>
                  <a:cubicBezTo>
                    <a:pt x="77580" y="15443"/>
                    <a:pt x="91560" y="27473"/>
                    <a:pt x="104241" y="39014"/>
                  </a:cubicBezTo>
                  <a:cubicBezTo>
                    <a:pt x="114969" y="48931"/>
                    <a:pt x="125210" y="59334"/>
                    <a:pt x="134639" y="69088"/>
                  </a:cubicBezTo>
                  <a:cubicBezTo>
                    <a:pt x="153821" y="89083"/>
                    <a:pt x="173653" y="110703"/>
                    <a:pt x="194949" y="134925"/>
                  </a:cubicBezTo>
                  <a:cubicBezTo>
                    <a:pt x="233476" y="178816"/>
                    <a:pt x="267613" y="224821"/>
                    <a:pt x="296549" y="271313"/>
                  </a:cubicBezTo>
                  <a:cubicBezTo>
                    <a:pt x="311505" y="295372"/>
                    <a:pt x="325810" y="319756"/>
                    <a:pt x="341903" y="346903"/>
                  </a:cubicBezTo>
                  <a:lnTo>
                    <a:pt x="351494" y="363159"/>
                  </a:lnTo>
                  <a:cubicBezTo>
                    <a:pt x="361898" y="380716"/>
                    <a:pt x="372627" y="398922"/>
                    <a:pt x="382869" y="416966"/>
                  </a:cubicBezTo>
                  <a:cubicBezTo>
                    <a:pt x="397011" y="441676"/>
                    <a:pt x="410666" y="466060"/>
                    <a:pt x="422695" y="491581"/>
                  </a:cubicBezTo>
                  <a:cubicBezTo>
                    <a:pt x="434074" y="515640"/>
                    <a:pt x="444153" y="539862"/>
                    <a:pt x="455045" y="567009"/>
                  </a:cubicBezTo>
                  <a:cubicBezTo>
                    <a:pt x="463011" y="586517"/>
                    <a:pt x="470650" y="606349"/>
                    <a:pt x="478291" y="625531"/>
                  </a:cubicBezTo>
                  <a:lnTo>
                    <a:pt x="485281" y="643250"/>
                  </a:lnTo>
                  <a:lnTo>
                    <a:pt x="488207" y="650565"/>
                  </a:lnTo>
                  <a:lnTo>
                    <a:pt x="491621" y="659181"/>
                  </a:lnTo>
                  <a:lnTo>
                    <a:pt x="208117" y="659181"/>
                  </a:lnTo>
                  <a:close/>
                </a:path>
              </a:pathLst>
            </a:custGeom>
            <a:solidFill>
              <a:srgbClr val="78A652"/>
            </a:solidFill>
            <a:ln w="1625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D53871B6-1E8B-0EFC-11E5-5791A6027D9B}"/>
                </a:ext>
              </a:extLst>
            </p:cNvPr>
            <p:cNvSpPr/>
            <p:nvPr/>
          </p:nvSpPr>
          <p:spPr>
            <a:xfrm>
              <a:off x="1482741" y="3671295"/>
              <a:ext cx="1090119" cy="1045748"/>
            </a:xfrm>
            <a:custGeom>
              <a:avLst/>
              <a:gdLst>
                <a:gd name="connsiteX0" fmla="*/ 528126 w 1090119"/>
                <a:gd name="connsiteY0" fmla="*/ 1028029 h 1045748"/>
                <a:gd name="connsiteX1" fmla="*/ 488623 w 1090119"/>
                <a:gd name="connsiteY1" fmla="*/ 972109 h 1045748"/>
                <a:gd name="connsiteX2" fmla="*/ 471880 w 1090119"/>
                <a:gd name="connsiteY2" fmla="*/ 921390 h 1045748"/>
                <a:gd name="connsiteX3" fmla="*/ 462451 w 1090119"/>
                <a:gd name="connsiteY3" fmla="*/ 874410 h 1045748"/>
                <a:gd name="connsiteX4" fmla="*/ 459850 w 1090119"/>
                <a:gd name="connsiteY4" fmla="*/ 848726 h 1045748"/>
                <a:gd name="connsiteX5" fmla="*/ 455136 w 1090119"/>
                <a:gd name="connsiteY5" fmla="*/ 855553 h 1045748"/>
                <a:gd name="connsiteX6" fmla="*/ 434166 w 1090119"/>
                <a:gd name="connsiteY6" fmla="*/ 883188 h 1045748"/>
                <a:gd name="connsiteX7" fmla="*/ 401654 w 1090119"/>
                <a:gd name="connsiteY7" fmla="*/ 916676 h 1045748"/>
                <a:gd name="connsiteX8" fmla="*/ 358088 w 1090119"/>
                <a:gd name="connsiteY8" fmla="*/ 946424 h 1045748"/>
                <a:gd name="connsiteX9" fmla="*/ 319236 w 1090119"/>
                <a:gd name="connsiteY9" fmla="*/ 957153 h 1045748"/>
                <a:gd name="connsiteX10" fmla="*/ 305743 w 1090119"/>
                <a:gd name="connsiteY10" fmla="*/ 955528 h 1045748"/>
                <a:gd name="connsiteX11" fmla="*/ 285749 w 1090119"/>
                <a:gd name="connsiteY11" fmla="*/ 948538 h 1045748"/>
                <a:gd name="connsiteX12" fmla="*/ 268517 w 1090119"/>
                <a:gd name="connsiteY12" fmla="*/ 936508 h 1045748"/>
                <a:gd name="connsiteX13" fmla="*/ 251286 w 1090119"/>
                <a:gd name="connsiteY13" fmla="*/ 898794 h 1045748"/>
                <a:gd name="connsiteX14" fmla="*/ 256325 w 1090119"/>
                <a:gd name="connsiteY14" fmla="*/ 836371 h 1045748"/>
                <a:gd name="connsiteX15" fmla="*/ 289162 w 1090119"/>
                <a:gd name="connsiteY15" fmla="*/ 768909 h 1045748"/>
                <a:gd name="connsiteX16" fmla="*/ 289162 w 1090119"/>
                <a:gd name="connsiteY16" fmla="*/ 768909 h 1045748"/>
                <a:gd name="connsiteX17" fmla="*/ 289650 w 1090119"/>
                <a:gd name="connsiteY17" fmla="*/ 768096 h 1045748"/>
                <a:gd name="connsiteX18" fmla="*/ 289975 w 1090119"/>
                <a:gd name="connsiteY18" fmla="*/ 767608 h 1045748"/>
                <a:gd name="connsiteX19" fmla="*/ 290625 w 1090119"/>
                <a:gd name="connsiteY19" fmla="*/ 766633 h 1045748"/>
                <a:gd name="connsiteX20" fmla="*/ 313384 w 1090119"/>
                <a:gd name="connsiteY20" fmla="*/ 732983 h 1045748"/>
                <a:gd name="connsiteX21" fmla="*/ 314034 w 1090119"/>
                <a:gd name="connsiteY21" fmla="*/ 732170 h 1045748"/>
                <a:gd name="connsiteX22" fmla="*/ 298428 w 1090119"/>
                <a:gd name="connsiteY22" fmla="*/ 737535 h 1045748"/>
                <a:gd name="connsiteX23" fmla="*/ 241532 w 1090119"/>
                <a:gd name="connsiteY23" fmla="*/ 754604 h 1045748"/>
                <a:gd name="connsiteX24" fmla="*/ 151311 w 1090119"/>
                <a:gd name="connsiteY24" fmla="*/ 773948 h 1045748"/>
                <a:gd name="connsiteX25" fmla="*/ 129854 w 1090119"/>
                <a:gd name="connsiteY25" fmla="*/ 775899 h 1045748"/>
                <a:gd name="connsiteX26" fmla="*/ 127578 w 1090119"/>
                <a:gd name="connsiteY26" fmla="*/ 775899 h 1045748"/>
                <a:gd name="connsiteX27" fmla="*/ 113272 w 1090119"/>
                <a:gd name="connsiteY27" fmla="*/ 776549 h 1045748"/>
                <a:gd name="connsiteX28" fmla="*/ 75884 w 1090119"/>
                <a:gd name="connsiteY28" fmla="*/ 772810 h 1045748"/>
                <a:gd name="connsiteX29" fmla="*/ 32318 w 1090119"/>
                <a:gd name="connsiteY29" fmla="*/ 754929 h 1045748"/>
                <a:gd name="connsiteX30" fmla="*/ 2894 w 1090119"/>
                <a:gd name="connsiteY30" fmla="*/ 718840 h 1045748"/>
                <a:gd name="connsiteX31" fmla="*/ 24677 w 1090119"/>
                <a:gd name="connsiteY31" fmla="*/ 643412 h 1045748"/>
                <a:gd name="connsiteX32" fmla="*/ 57189 w 1090119"/>
                <a:gd name="connsiteY32" fmla="*/ 613339 h 1045748"/>
                <a:gd name="connsiteX33" fmla="*/ 138307 w 1090119"/>
                <a:gd name="connsiteY33" fmla="*/ 573674 h 1045748"/>
                <a:gd name="connsiteX34" fmla="*/ 180572 w 1090119"/>
                <a:gd name="connsiteY34" fmla="*/ 563433 h 1045748"/>
                <a:gd name="connsiteX35" fmla="*/ 225601 w 1090119"/>
                <a:gd name="connsiteY35" fmla="*/ 557581 h 1045748"/>
                <a:gd name="connsiteX36" fmla="*/ 227390 w 1090119"/>
                <a:gd name="connsiteY36" fmla="*/ 557581 h 1045748"/>
                <a:gd name="connsiteX37" fmla="*/ 222513 w 1090119"/>
                <a:gd name="connsiteY37" fmla="*/ 555142 h 1045748"/>
                <a:gd name="connsiteX38" fmla="*/ 201705 w 1090119"/>
                <a:gd name="connsiteY38" fmla="*/ 545226 h 1045748"/>
                <a:gd name="connsiteX39" fmla="*/ 128553 w 1090119"/>
                <a:gd name="connsiteY39" fmla="*/ 504424 h 1045748"/>
                <a:gd name="connsiteX40" fmla="*/ 90514 w 1090119"/>
                <a:gd name="connsiteY40" fmla="*/ 478902 h 1045748"/>
                <a:gd name="connsiteX41" fmla="*/ 57189 w 1090119"/>
                <a:gd name="connsiteY41" fmla="*/ 451104 h 1045748"/>
                <a:gd name="connsiteX42" fmla="*/ 31505 w 1090119"/>
                <a:gd name="connsiteY42" fmla="*/ 419405 h 1045748"/>
                <a:gd name="connsiteX43" fmla="*/ 24027 w 1090119"/>
                <a:gd name="connsiteY43" fmla="*/ 399085 h 1045748"/>
                <a:gd name="connsiteX44" fmla="*/ 23214 w 1090119"/>
                <a:gd name="connsiteY44" fmla="*/ 377789 h 1045748"/>
                <a:gd name="connsiteX45" fmla="*/ 38657 w 1090119"/>
                <a:gd name="connsiteY45" fmla="*/ 339263 h 1045748"/>
                <a:gd name="connsiteX46" fmla="*/ 73120 w 1090119"/>
                <a:gd name="connsiteY46" fmla="*/ 318455 h 1045748"/>
                <a:gd name="connsiteX47" fmla="*/ 110509 w 1090119"/>
                <a:gd name="connsiteY47" fmla="*/ 313253 h 1045748"/>
                <a:gd name="connsiteX48" fmla="*/ 115386 w 1090119"/>
                <a:gd name="connsiteY48" fmla="*/ 313253 h 1045748"/>
                <a:gd name="connsiteX49" fmla="*/ 159277 w 1090119"/>
                <a:gd name="connsiteY49" fmla="*/ 317155 h 1045748"/>
                <a:gd name="connsiteX50" fmla="*/ 243158 w 1090119"/>
                <a:gd name="connsiteY50" fmla="*/ 337962 h 1045748"/>
                <a:gd name="connsiteX51" fmla="*/ 289813 w 1090119"/>
                <a:gd name="connsiteY51" fmla="*/ 358607 h 1045748"/>
                <a:gd name="connsiteX52" fmla="*/ 283635 w 1090119"/>
                <a:gd name="connsiteY52" fmla="*/ 349179 h 1045748"/>
                <a:gd name="connsiteX53" fmla="*/ 254049 w 1090119"/>
                <a:gd name="connsiteY53" fmla="*/ 297160 h 1045748"/>
                <a:gd name="connsiteX54" fmla="*/ 220399 w 1090119"/>
                <a:gd name="connsiteY54" fmla="*/ 217830 h 1045748"/>
                <a:gd name="connsiteX55" fmla="*/ 211946 w 1090119"/>
                <a:gd name="connsiteY55" fmla="*/ 167924 h 1045748"/>
                <a:gd name="connsiteX56" fmla="*/ 219587 w 1090119"/>
                <a:gd name="connsiteY56" fmla="*/ 119807 h 1045748"/>
                <a:gd name="connsiteX57" fmla="*/ 251774 w 1090119"/>
                <a:gd name="connsiteY57" fmla="*/ 86644 h 1045748"/>
                <a:gd name="connsiteX58" fmla="*/ 282010 w 1090119"/>
                <a:gd name="connsiteY58" fmla="*/ 80142 h 1045748"/>
                <a:gd name="connsiteX59" fmla="*/ 291276 w 1090119"/>
                <a:gd name="connsiteY59" fmla="*/ 80467 h 1045748"/>
                <a:gd name="connsiteX60" fmla="*/ 329152 w 1090119"/>
                <a:gd name="connsiteY60" fmla="*/ 88920 h 1045748"/>
                <a:gd name="connsiteX61" fmla="*/ 361989 w 1090119"/>
                <a:gd name="connsiteY61" fmla="*/ 108753 h 1045748"/>
                <a:gd name="connsiteX62" fmla="*/ 381009 w 1090119"/>
                <a:gd name="connsiteY62" fmla="*/ 124196 h 1045748"/>
                <a:gd name="connsiteX63" fmla="*/ 412871 w 1090119"/>
                <a:gd name="connsiteY63" fmla="*/ 156383 h 1045748"/>
                <a:gd name="connsiteX64" fmla="*/ 439368 w 1090119"/>
                <a:gd name="connsiteY64" fmla="*/ 193609 h 1045748"/>
                <a:gd name="connsiteX65" fmla="*/ 478057 w 1090119"/>
                <a:gd name="connsiteY65" fmla="*/ 271150 h 1045748"/>
                <a:gd name="connsiteX66" fmla="*/ 498215 w 1090119"/>
                <a:gd name="connsiteY66" fmla="*/ 323007 h 1045748"/>
                <a:gd name="connsiteX67" fmla="*/ 499190 w 1090119"/>
                <a:gd name="connsiteY67" fmla="*/ 314066 h 1045748"/>
                <a:gd name="connsiteX68" fmla="*/ 504554 w 1090119"/>
                <a:gd name="connsiteY68" fmla="*/ 272938 h 1045748"/>
                <a:gd name="connsiteX69" fmla="*/ 511707 w 1090119"/>
                <a:gd name="connsiteY69" fmla="*/ 229372 h 1045748"/>
                <a:gd name="connsiteX70" fmla="*/ 521461 w 1090119"/>
                <a:gd name="connsiteY70" fmla="*/ 187269 h 1045748"/>
                <a:gd name="connsiteX71" fmla="*/ 534465 w 1090119"/>
                <a:gd name="connsiteY71" fmla="*/ 145654 h 1045748"/>
                <a:gd name="connsiteX72" fmla="*/ 553647 w 1090119"/>
                <a:gd name="connsiteY72" fmla="*/ 96073 h 1045748"/>
                <a:gd name="connsiteX73" fmla="*/ 580470 w 1090119"/>
                <a:gd name="connsiteY73" fmla="*/ 50068 h 1045748"/>
                <a:gd name="connsiteX74" fmla="*/ 608755 w 1090119"/>
                <a:gd name="connsiteY74" fmla="*/ 21946 h 1045748"/>
                <a:gd name="connsiteX75" fmla="*/ 653134 w 1090119"/>
                <a:gd name="connsiteY75" fmla="*/ 1138 h 1045748"/>
                <a:gd name="connsiteX76" fmla="*/ 668415 w 1090119"/>
                <a:gd name="connsiteY76" fmla="*/ 0 h 1045748"/>
                <a:gd name="connsiteX77" fmla="*/ 675405 w 1090119"/>
                <a:gd name="connsiteY77" fmla="*/ 163 h 1045748"/>
                <a:gd name="connsiteX78" fmla="*/ 700277 w 1090119"/>
                <a:gd name="connsiteY78" fmla="*/ 6177 h 1045748"/>
                <a:gd name="connsiteX79" fmla="*/ 725473 w 1090119"/>
                <a:gd name="connsiteY79" fmla="*/ 30886 h 1045748"/>
                <a:gd name="connsiteX80" fmla="*/ 738153 w 1090119"/>
                <a:gd name="connsiteY80" fmla="*/ 61285 h 1045748"/>
                <a:gd name="connsiteX81" fmla="*/ 740592 w 1090119"/>
                <a:gd name="connsiteY81" fmla="*/ 89896 h 1045748"/>
                <a:gd name="connsiteX82" fmla="*/ 739291 w 1090119"/>
                <a:gd name="connsiteY82" fmla="*/ 112166 h 1045748"/>
                <a:gd name="connsiteX83" fmla="*/ 724173 w 1090119"/>
                <a:gd name="connsiteY83" fmla="*/ 195722 h 1045748"/>
                <a:gd name="connsiteX84" fmla="*/ 712306 w 1090119"/>
                <a:gd name="connsiteY84" fmla="*/ 239126 h 1045748"/>
                <a:gd name="connsiteX85" fmla="*/ 699789 w 1090119"/>
                <a:gd name="connsiteY85" fmla="*/ 276840 h 1045748"/>
                <a:gd name="connsiteX86" fmla="*/ 698651 w 1090119"/>
                <a:gd name="connsiteY86" fmla="*/ 280253 h 1045748"/>
                <a:gd name="connsiteX87" fmla="*/ 690848 w 1090119"/>
                <a:gd name="connsiteY87" fmla="*/ 301224 h 1045748"/>
                <a:gd name="connsiteX88" fmla="*/ 697513 w 1090119"/>
                <a:gd name="connsiteY88" fmla="*/ 294721 h 1045748"/>
                <a:gd name="connsiteX89" fmla="*/ 735552 w 1090119"/>
                <a:gd name="connsiteY89" fmla="*/ 261722 h 1045748"/>
                <a:gd name="connsiteX90" fmla="*/ 773429 w 1090119"/>
                <a:gd name="connsiteY90" fmla="*/ 235062 h 1045748"/>
                <a:gd name="connsiteX91" fmla="*/ 791310 w 1090119"/>
                <a:gd name="connsiteY91" fmla="*/ 224820 h 1045748"/>
                <a:gd name="connsiteX92" fmla="*/ 812606 w 1090119"/>
                <a:gd name="connsiteY92" fmla="*/ 214417 h 1045748"/>
                <a:gd name="connsiteX93" fmla="*/ 856497 w 1090119"/>
                <a:gd name="connsiteY93" fmla="*/ 199786 h 1045748"/>
                <a:gd name="connsiteX94" fmla="*/ 893235 w 1090119"/>
                <a:gd name="connsiteY94" fmla="*/ 194422 h 1045748"/>
                <a:gd name="connsiteX95" fmla="*/ 944279 w 1090119"/>
                <a:gd name="connsiteY95" fmla="*/ 214254 h 1045748"/>
                <a:gd name="connsiteX96" fmla="*/ 959885 w 1090119"/>
                <a:gd name="connsiteY96" fmla="*/ 255057 h 1045748"/>
                <a:gd name="connsiteX97" fmla="*/ 952895 w 1090119"/>
                <a:gd name="connsiteY97" fmla="*/ 278303 h 1045748"/>
                <a:gd name="connsiteX98" fmla="*/ 947043 w 1090119"/>
                <a:gd name="connsiteY98" fmla="*/ 288707 h 1045748"/>
                <a:gd name="connsiteX99" fmla="*/ 920220 w 1090119"/>
                <a:gd name="connsiteY99" fmla="*/ 323494 h 1045748"/>
                <a:gd name="connsiteX100" fmla="*/ 857635 w 1090119"/>
                <a:gd name="connsiteY100" fmla="*/ 383804 h 1045748"/>
                <a:gd name="connsiteX101" fmla="*/ 788547 w 1090119"/>
                <a:gd name="connsiteY101" fmla="*/ 438912 h 1045748"/>
                <a:gd name="connsiteX102" fmla="*/ 761237 w 1090119"/>
                <a:gd name="connsiteY102" fmla="*/ 458907 h 1045748"/>
                <a:gd name="connsiteX103" fmla="*/ 766276 w 1090119"/>
                <a:gd name="connsiteY103" fmla="*/ 458094 h 1045748"/>
                <a:gd name="connsiteX104" fmla="*/ 791798 w 1090119"/>
                <a:gd name="connsiteY104" fmla="*/ 454518 h 1045748"/>
                <a:gd name="connsiteX105" fmla="*/ 879580 w 1090119"/>
                <a:gd name="connsiteY105" fmla="*/ 446552 h 1045748"/>
                <a:gd name="connsiteX106" fmla="*/ 883644 w 1090119"/>
                <a:gd name="connsiteY106" fmla="*/ 446552 h 1045748"/>
                <a:gd name="connsiteX107" fmla="*/ 909979 w 1090119"/>
                <a:gd name="connsiteY107" fmla="*/ 445740 h 1045748"/>
                <a:gd name="connsiteX108" fmla="*/ 922659 w 1090119"/>
                <a:gd name="connsiteY108" fmla="*/ 445902 h 1045748"/>
                <a:gd name="connsiteX109" fmla="*/ 967038 w 1090119"/>
                <a:gd name="connsiteY109" fmla="*/ 450291 h 1045748"/>
                <a:gd name="connsiteX110" fmla="*/ 1027022 w 1090119"/>
                <a:gd name="connsiteY110" fmla="*/ 468660 h 1045748"/>
                <a:gd name="connsiteX111" fmla="*/ 1027835 w 1090119"/>
                <a:gd name="connsiteY111" fmla="*/ 468986 h 1045748"/>
                <a:gd name="connsiteX112" fmla="*/ 1065712 w 1090119"/>
                <a:gd name="connsiteY112" fmla="*/ 490118 h 1045748"/>
                <a:gd name="connsiteX113" fmla="*/ 1089933 w 1090119"/>
                <a:gd name="connsiteY113" fmla="*/ 534822 h 1045748"/>
                <a:gd name="connsiteX114" fmla="*/ 1077741 w 1090119"/>
                <a:gd name="connsiteY114" fmla="*/ 576438 h 1045748"/>
                <a:gd name="connsiteX115" fmla="*/ 1051406 w 1090119"/>
                <a:gd name="connsiteY115" fmla="*/ 600334 h 1045748"/>
                <a:gd name="connsiteX116" fmla="*/ 1025722 w 1090119"/>
                <a:gd name="connsiteY116" fmla="*/ 611388 h 1045748"/>
                <a:gd name="connsiteX117" fmla="*/ 1024096 w 1090119"/>
                <a:gd name="connsiteY117" fmla="*/ 611876 h 1045748"/>
                <a:gd name="connsiteX118" fmla="*/ 1003614 w 1090119"/>
                <a:gd name="connsiteY118" fmla="*/ 618378 h 1045748"/>
                <a:gd name="connsiteX119" fmla="*/ 962811 w 1090119"/>
                <a:gd name="connsiteY119" fmla="*/ 628620 h 1045748"/>
                <a:gd name="connsiteX120" fmla="*/ 958422 w 1090119"/>
                <a:gd name="connsiteY120" fmla="*/ 629432 h 1045748"/>
                <a:gd name="connsiteX121" fmla="*/ 921846 w 1090119"/>
                <a:gd name="connsiteY121" fmla="*/ 635772 h 1045748"/>
                <a:gd name="connsiteX122" fmla="*/ 832763 w 1090119"/>
                <a:gd name="connsiteY122" fmla="*/ 640486 h 1045748"/>
                <a:gd name="connsiteX123" fmla="*/ 831463 w 1090119"/>
                <a:gd name="connsiteY123" fmla="*/ 640486 h 1045748"/>
                <a:gd name="connsiteX124" fmla="*/ 741242 w 1090119"/>
                <a:gd name="connsiteY124" fmla="*/ 637235 h 1045748"/>
                <a:gd name="connsiteX125" fmla="*/ 719784 w 1090119"/>
                <a:gd name="connsiteY125" fmla="*/ 634959 h 1045748"/>
                <a:gd name="connsiteX126" fmla="*/ 723848 w 1090119"/>
                <a:gd name="connsiteY126" fmla="*/ 637723 h 1045748"/>
                <a:gd name="connsiteX127" fmla="*/ 741892 w 1090119"/>
                <a:gd name="connsiteY127" fmla="*/ 649915 h 1045748"/>
                <a:gd name="connsiteX128" fmla="*/ 746444 w 1090119"/>
                <a:gd name="connsiteY128" fmla="*/ 653004 h 1045748"/>
                <a:gd name="connsiteX129" fmla="*/ 779606 w 1090119"/>
                <a:gd name="connsiteY129" fmla="*/ 676737 h 1045748"/>
                <a:gd name="connsiteX130" fmla="*/ 811955 w 1090119"/>
                <a:gd name="connsiteY130" fmla="*/ 704210 h 1045748"/>
                <a:gd name="connsiteX131" fmla="*/ 872753 w 1090119"/>
                <a:gd name="connsiteY131" fmla="*/ 767283 h 1045748"/>
                <a:gd name="connsiteX132" fmla="*/ 894861 w 1090119"/>
                <a:gd name="connsiteY132" fmla="*/ 806948 h 1045748"/>
                <a:gd name="connsiteX133" fmla="*/ 900713 w 1090119"/>
                <a:gd name="connsiteY133" fmla="*/ 862381 h 1045748"/>
                <a:gd name="connsiteX134" fmla="*/ 880231 w 1090119"/>
                <a:gd name="connsiteY134" fmla="*/ 897656 h 1045748"/>
                <a:gd name="connsiteX135" fmla="*/ 834876 w 1090119"/>
                <a:gd name="connsiteY135" fmla="*/ 913750 h 1045748"/>
                <a:gd name="connsiteX136" fmla="*/ 830162 w 1090119"/>
                <a:gd name="connsiteY136" fmla="*/ 913750 h 1045748"/>
                <a:gd name="connsiteX137" fmla="*/ 777655 w 1090119"/>
                <a:gd name="connsiteY137" fmla="*/ 899444 h 1045748"/>
                <a:gd name="connsiteX138" fmla="*/ 738478 w 1090119"/>
                <a:gd name="connsiteY138" fmla="*/ 876524 h 1045748"/>
                <a:gd name="connsiteX139" fmla="*/ 672316 w 1090119"/>
                <a:gd name="connsiteY139" fmla="*/ 817839 h 1045748"/>
                <a:gd name="connsiteX140" fmla="*/ 661750 w 1090119"/>
                <a:gd name="connsiteY140" fmla="*/ 806785 h 1045748"/>
                <a:gd name="connsiteX141" fmla="*/ 662888 w 1090119"/>
                <a:gd name="connsiteY141" fmla="*/ 811825 h 1045748"/>
                <a:gd name="connsiteX142" fmla="*/ 667765 w 1090119"/>
                <a:gd name="connsiteY142" fmla="*/ 834420 h 1045748"/>
                <a:gd name="connsiteX143" fmla="*/ 672479 w 1090119"/>
                <a:gd name="connsiteY143" fmla="*/ 877499 h 1045748"/>
                <a:gd name="connsiteX144" fmla="*/ 670528 w 1090119"/>
                <a:gd name="connsiteY144" fmla="*/ 921878 h 1045748"/>
                <a:gd name="connsiteX145" fmla="*/ 666952 w 1090119"/>
                <a:gd name="connsiteY145" fmla="*/ 942848 h 1045748"/>
                <a:gd name="connsiteX146" fmla="*/ 655898 w 1090119"/>
                <a:gd name="connsiteY146" fmla="*/ 979099 h 1045748"/>
                <a:gd name="connsiteX147" fmla="*/ 605179 w 1090119"/>
                <a:gd name="connsiteY147" fmla="*/ 1040059 h 1045748"/>
                <a:gd name="connsiteX148" fmla="*/ 577544 w 1090119"/>
                <a:gd name="connsiteY148" fmla="*/ 1045748 h 1045748"/>
                <a:gd name="connsiteX149" fmla="*/ 527150 w 1090119"/>
                <a:gd name="connsiteY149" fmla="*/ 1026566 h 104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090119" h="1045748">
                  <a:moveTo>
                    <a:pt x="528126" y="1028029"/>
                  </a:moveTo>
                  <a:cubicBezTo>
                    <a:pt x="513495" y="1014862"/>
                    <a:pt x="500978" y="997143"/>
                    <a:pt x="488623" y="972109"/>
                  </a:cubicBezTo>
                  <a:cubicBezTo>
                    <a:pt x="480495" y="955690"/>
                    <a:pt x="475781" y="937321"/>
                    <a:pt x="471880" y="921390"/>
                  </a:cubicBezTo>
                  <a:cubicBezTo>
                    <a:pt x="468791" y="908710"/>
                    <a:pt x="464890" y="891967"/>
                    <a:pt x="462451" y="874410"/>
                  </a:cubicBezTo>
                  <a:cubicBezTo>
                    <a:pt x="461151" y="865307"/>
                    <a:pt x="460501" y="856366"/>
                    <a:pt x="459850" y="848726"/>
                  </a:cubicBezTo>
                  <a:cubicBezTo>
                    <a:pt x="458225" y="851002"/>
                    <a:pt x="456599" y="853277"/>
                    <a:pt x="455136" y="855553"/>
                  </a:cubicBezTo>
                  <a:cubicBezTo>
                    <a:pt x="447983" y="865632"/>
                    <a:pt x="440668" y="875060"/>
                    <a:pt x="434166" y="883188"/>
                  </a:cubicBezTo>
                  <a:cubicBezTo>
                    <a:pt x="425550" y="893917"/>
                    <a:pt x="414821" y="904972"/>
                    <a:pt x="401654" y="916676"/>
                  </a:cubicBezTo>
                  <a:cubicBezTo>
                    <a:pt x="389299" y="927730"/>
                    <a:pt x="374669" y="937646"/>
                    <a:pt x="358088" y="946424"/>
                  </a:cubicBezTo>
                  <a:cubicBezTo>
                    <a:pt x="344758" y="953414"/>
                    <a:pt x="331265" y="957153"/>
                    <a:pt x="319236" y="957153"/>
                  </a:cubicBezTo>
                  <a:cubicBezTo>
                    <a:pt x="314522" y="957153"/>
                    <a:pt x="310133" y="956666"/>
                    <a:pt x="305743" y="955528"/>
                  </a:cubicBezTo>
                  <a:cubicBezTo>
                    <a:pt x="297778" y="953577"/>
                    <a:pt x="291438" y="951301"/>
                    <a:pt x="285749" y="948538"/>
                  </a:cubicBezTo>
                  <a:cubicBezTo>
                    <a:pt x="279409" y="945286"/>
                    <a:pt x="273882" y="941548"/>
                    <a:pt x="268517" y="936508"/>
                  </a:cubicBezTo>
                  <a:cubicBezTo>
                    <a:pt x="258926" y="927567"/>
                    <a:pt x="254537" y="913100"/>
                    <a:pt x="251286" y="898794"/>
                  </a:cubicBezTo>
                  <a:cubicBezTo>
                    <a:pt x="246409" y="877174"/>
                    <a:pt x="250798" y="856041"/>
                    <a:pt x="256325" y="836371"/>
                  </a:cubicBezTo>
                  <a:cubicBezTo>
                    <a:pt x="263153" y="811825"/>
                    <a:pt x="276158" y="789391"/>
                    <a:pt x="289162" y="768909"/>
                  </a:cubicBezTo>
                  <a:lnTo>
                    <a:pt x="289162" y="768909"/>
                  </a:lnTo>
                  <a:lnTo>
                    <a:pt x="289650" y="768096"/>
                  </a:lnTo>
                  <a:lnTo>
                    <a:pt x="289975" y="767608"/>
                  </a:lnTo>
                  <a:lnTo>
                    <a:pt x="290625" y="766633"/>
                  </a:lnTo>
                  <a:cubicBezTo>
                    <a:pt x="298103" y="754929"/>
                    <a:pt x="305743" y="743712"/>
                    <a:pt x="313384" y="732983"/>
                  </a:cubicBezTo>
                  <a:lnTo>
                    <a:pt x="314034" y="732170"/>
                  </a:lnTo>
                  <a:cubicBezTo>
                    <a:pt x="308832" y="733958"/>
                    <a:pt x="303630" y="735747"/>
                    <a:pt x="298428" y="737535"/>
                  </a:cubicBezTo>
                  <a:cubicBezTo>
                    <a:pt x="279246" y="743875"/>
                    <a:pt x="260064" y="749564"/>
                    <a:pt x="241532" y="754604"/>
                  </a:cubicBezTo>
                  <a:cubicBezTo>
                    <a:pt x="205607" y="764195"/>
                    <a:pt x="177809" y="770209"/>
                    <a:pt x="151311" y="773948"/>
                  </a:cubicBezTo>
                  <a:cubicBezTo>
                    <a:pt x="144159" y="774924"/>
                    <a:pt x="136844" y="775411"/>
                    <a:pt x="129854" y="775899"/>
                  </a:cubicBezTo>
                  <a:lnTo>
                    <a:pt x="127578" y="775899"/>
                  </a:lnTo>
                  <a:cubicBezTo>
                    <a:pt x="122701" y="776387"/>
                    <a:pt x="117824" y="776549"/>
                    <a:pt x="113272" y="776549"/>
                  </a:cubicBezTo>
                  <a:cubicBezTo>
                    <a:pt x="100755" y="776549"/>
                    <a:pt x="88238" y="775249"/>
                    <a:pt x="75884" y="772810"/>
                  </a:cubicBezTo>
                  <a:cubicBezTo>
                    <a:pt x="60115" y="769722"/>
                    <a:pt x="45485" y="763707"/>
                    <a:pt x="32318" y="754929"/>
                  </a:cubicBezTo>
                  <a:cubicBezTo>
                    <a:pt x="17525" y="745012"/>
                    <a:pt x="7608" y="732983"/>
                    <a:pt x="2894" y="718840"/>
                  </a:cubicBezTo>
                  <a:cubicBezTo>
                    <a:pt x="-6534" y="690880"/>
                    <a:pt x="8746" y="660806"/>
                    <a:pt x="24677" y="643412"/>
                  </a:cubicBezTo>
                  <a:cubicBezTo>
                    <a:pt x="34919" y="632358"/>
                    <a:pt x="45810" y="622280"/>
                    <a:pt x="57189" y="613339"/>
                  </a:cubicBezTo>
                  <a:cubicBezTo>
                    <a:pt x="79948" y="595457"/>
                    <a:pt x="107908" y="581802"/>
                    <a:pt x="138307" y="573674"/>
                  </a:cubicBezTo>
                  <a:cubicBezTo>
                    <a:pt x="151149" y="570260"/>
                    <a:pt x="165942" y="566359"/>
                    <a:pt x="180572" y="563433"/>
                  </a:cubicBezTo>
                  <a:cubicBezTo>
                    <a:pt x="194390" y="560669"/>
                    <a:pt x="209183" y="558719"/>
                    <a:pt x="225601" y="557581"/>
                  </a:cubicBezTo>
                  <a:lnTo>
                    <a:pt x="227390" y="557581"/>
                  </a:lnTo>
                  <a:cubicBezTo>
                    <a:pt x="225764" y="556768"/>
                    <a:pt x="224138" y="555955"/>
                    <a:pt x="222513" y="555142"/>
                  </a:cubicBezTo>
                  <a:cubicBezTo>
                    <a:pt x="216010" y="552216"/>
                    <a:pt x="209183" y="548965"/>
                    <a:pt x="201705" y="545226"/>
                  </a:cubicBezTo>
                  <a:cubicBezTo>
                    <a:pt x="174558" y="531896"/>
                    <a:pt x="150661" y="518566"/>
                    <a:pt x="128553" y="504424"/>
                  </a:cubicBezTo>
                  <a:cubicBezTo>
                    <a:pt x="114573" y="495483"/>
                    <a:pt x="102056" y="487192"/>
                    <a:pt x="90514" y="478902"/>
                  </a:cubicBezTo>
                  <a:cubicBezTo>
                    <a:pt x="80273" y="471749"/>
                    <a:pt x="70031" y="463133"/>
                    <a:pt x="57189" y="451104"/>
                  </a:cubicBezTo>
                  <a:cubicBezTo>
                    <a:pt x="45485" y="440050"/>
                    <a:pt x="37194" y="429971"/>
                    <a:pt x="31505" y="419405"/>
                  </a:cubicBezTo>
                  <a:cubicBezTo>
                    <a:pt x="27603" y="412252"/>
                    <a:pt x="25165" y="405587"/>
                    <a:pt x="24027" y="399085"/>
                  </a:cubicBezTo>
                  <a:cubicBezTo>
                    <a:pt x="22727" y="391282"/>
                    <a:pt x="22889" y="383642"/>
                    <a:pt x="23214" y="377789"/>
                  </a:cubicBezTo>
                  <a:cubicBezTo>
                    <a:pt x="24027" y="364460"/>
                    <a:pt x="29229" y="351455"/>
                    <a:pt x="38657" y="339263"/>
                  </a:cubicBezTo>
                  <a:cubicBezTo>
                    <a:pt x="46948" y="328696"/>
                    <a:pt x="58490" y="323169"/>
                    <a:pt x="73120" y="318455"/>
                  </a:cubicBezTo>
                  <a:cubicBezTo>
                    <a:pt x="83687" y="315041"/>
                    <a:pt x="96366" y="313253"/>
                    <a:pt x="110509" y="313253"/>
                  </a:cubicBezTo>
                  <a:cubicBezTo>
                    <a:pt x="112135" y="313253"/>
                    <a:pt x="113760" y="313253"/>
                    <a:pt x="115386" y="313253"/>
                  </a:cubicBezTo>
                  <a:cubicBezTo>
                    <a:pt x="131317" y="313741"/>
                    <a:pt x="145784" y="315041"/>
                    <a:pt x="159277" y="317155"/>
                  </a:cubicBezTo>
                  <a:cubicBezTo>
                    <a:pt x="182848" y="321056"/>
                    <a:pt x="213572" y="326908"/>
                    <a:pt x="243158" y="337962"/>
                  </a:cubicBezTo>
                  <a:cubicBezTo>
                    <a:pt x="259251" y="343977"/>
                    <a:pt x="275020" y="350967"/>
                    <a:pt x="289813" y="358607"/>
                  </a:cubicBezTo>
                  <a:cubicBezTo>
                    <a:pt x="287699" y="355519"/>
                    <a:pt x="285749" y="352430"/>
                    <a:pt x="283635" y="349179"/>
                  </a:cubicBezTo>
                  <a:cubicBezTo>
                    <a:pt x="274044" y="334061"/>
                    <a:pt x="264453" y="317155"/>
                    <a:pt x="254049" y="297160"/>
                  </a:cubicBezTo>
                  <a:cubicBezTo>
                    <a:pt x="241695" y="273426"/>
                    <a:pt x="227715" y="246278"/>
                    <a:pt x="220399" y="217830"/>
                  </a:cubicBezTo>
                  <a:cubicBezTo>
                    <a:pt x="215848" y="199786"/>
                    <a:pt x="213084" y="183368"/>
                    <a:pt x="211946" y="167924"/>
                  </a:cubicBezTo>
                  <a:cubicBezTo>
                    <a:pt x="210646" y="149393"/>
                    <a:pt x="213084" y="133624"/>
                    <a:pt x="219587" y="119807"/>
                  </a:cubicBezTo>
                  <a:cubicBezTo>
                    <a:pt x="226252" y="105501"/>
                    <a:pt x="237631" y="93797"/>
                    <a:pt x="251774" y="86644"/>
                  </a:cubicBezTo>
                  <a:cubicBezTo>
                    <a:pt x="260389" y="82255"/>
                    <a:pt x="270305" y="80142"/>
                    <a:pt x="282010" y="80142"/>
                  </a:cubicBezTo>
                  <a:cubicBezTo>
                    <a:pt x="284936" y="80142"/>
                    <a:pt x="288024" y="80142"/>
                    <a:pt x="291276" y="80467"/>
                  </a:cubicBezTo>
                  <a:cubicBezTo>
                    <a:pt x="304606" y="81605"/>
                    <a:pt x="317610" y="84531"/>
                    <a:pt x="329152" y="88920"/>
                  </a:cubicBezTo>
                  <a:cubicBezTo>
                    <a:pt x="341507" y="93797"/>
                    <a:pt x="352236" y="101275"/>
                    <a:pt x="361989" y="108753"/>
                  </a:cubicBezTo>
                  <a:cubicBezTo>
                    <a:pt x="369142" y="114117"/>
                    <a:pt x="375319" y="119319"/>
                    <a:pt x="381009" y="124196"/>
                  </a:cubicBezTo>
                  <a:cubicBezTo>
                    <a:pt x="394176" y="135738"/>
                    <a:pt x="404255" y="145979"/>
                    <a:pt x="412871" y="156383"/>
                  </a:cubicBezTo>
                  <a:cubicBezTo>
                    <a:pt x="421486" y="166949"/>
                    <a:pt x="430264" y="179141"/>
                    <a:pt x="439368" y="193609"/>
                  </a:cubicBezTo>
                  <a:cubicBezTo>
                    <a:pt x="453185" y="215555"/>
                    <a:pt x="465540" y="240264"/>
                    <a:pt x="478057" y="271150"/>
                  </a:cubicBezTo>
                  <a:cubicBezTo>
                    <a:pt x="484722" y="287406"/>
                    <a:pt x="491224" y="304312"/>
                    <a:pt x="498215" y="323007"/>
                  </a:cubicBezTo>
                  <a:cubicBezTo>
                    <a:pt x="498540" y="320081"/>
                    <a:pt x="498865" y="316992"/>
                    <a:pt x="499190" y="314066"/>
                  </a:cubicBezTo>
                  <a:cubicBezTo>
                    <a:pt x="500653" y="300736"/>
                    <a:pt x="502441" y="286918"/>
                    <a:pt x="504554" y="272938"/>
                  </a:cubicBezTo>
                  <a:cubicBezTo>
                    <a:pt x="506505" y="259121"/>
                    <a:pt x="508943" y="244978"/>
                    <a:pt x="511707" y="229372"/>
                  </a:cubicBezTo>
                  <a:cubicBezTo>
                    <a:pt x="514308" y="214904"/>
                    <a:pt x="518209" y="200111"/>
                    <a:pt x="521461" y="187269"/>
                  </a:cubicBezTo>
                  <a:cubicBezTo>
                    <a:pt x="524549" y="175240"/>
                    <a:pt x="528776" y="162072"/>
                    <a:pt x="534465" y="145654"/>
                  </a:cubicBezTo>
                  <a:cubicBezTo>
                    <a:pt x="540480" y="128748"/>
                    <a:pt x="546495" y="112166"/>
                    <a:pt x="553647" y="96073"/>
                  </a:cubicBezTo>
                  <a:cubicBezTo>
                    <a:pt x="561450" y="78842"/>
                    <a:pt x="570554" y="63398"/>
                    <a:pt x="580470" y="50068"/>
                  </a:cubicBezTo>
                  <a:cubicBezTo>
                    <a:pt x="587460" y="40803"/>
                    <a:pt x="596238" y="32187"/>
                    <a:pt x="608755" y="21946"/>
                  </a:cubicBezTo>
                  <a:cubicBezTo>
                    <a:pt x="622248" y="10892"/>
                    <a:pt x="638016" y="3576"/>
                    <a:pt x="653134" y="1138"/>
                  </a:cubicBezTo>
                  <a:cubicBezTo>
                    <a:pt x="658011" y="325"/>
                    <a:pt x="663050" y="0"/>
                    <a:pt x="668415" y="0"/>
                  </a:cubicBezTo>
                  <a:cubicBezTo>
                    <a:pt x="670691" y="0"/>
                    <a:pt x="673129" y="0"/>
                    <a:pt x="675405" y="163"/>
                  </a:cubicBezTo>
                  <a:cubicBezTo>
                    <a:pt x="685646" y="813"/>
                    <a:pt x="693449" y="2601"/>
                    <a:pt x="700277" y="6177"/>
                  </a:cubicBezTo>
                  <a:cubicBezTo>
                    <a:pt x="711168" y="11867"/>
                    <a:pt x="719784" y="20320"/>
                    <a:pt x="725473" y="30886"/>
                  </a:cubicBezTo>
                  <a:cubicBezTo>
                    <a:pt x="730513" y="39990"/>
                    <a:pt x="735552" y="50068"/>
                    <a:pt x="738153" y="61285"/>
                  </a:cubicBezTo>
                  <a:cubicBezTo>
                    <a:pt x="740429" y="70388"/>
                    <a:pt x="740592" y="79980"/>
                    <a:pt x="740592" y="89896"/>
                  </a:cubicBezTo>
                  <a:cubicBezTo>
                    <a:pt x="740592" y="97861"/>
                    <a:pt x="739941" y="105989"/>
                    <a:pt x="739291" y="112166"/>
                  </a:cubicBezTo>
                  <a:cubicBezTo>
                    <a:pt x="736528" y="139151"/>
                    <a:pt x="731488" y="167274"/>
                    <a:pt x="724173" y="195722"/>
                  </a:cubicBezTo>
                  <a:cubicBezTo>
                    <a:pt x="719784" y="212628"/>
                    <a:pt x="716045" y="226446"/>
                    <a:pt x="712306" y="239126"/>
                  </a:cubicBezTo>
                  <a:cubicBezTo>
                    <a:pt x="708567" y="251805"/>
                    <a:pt x="704178" y="264485"/>
                    <a:pt x="699789" y="276840"/>
                  </a:cubicBezTo>
                  <a:lnTo>
                    <a:pt x="698651" y="280253"/>
                  </a:lnTo>
                  <a:cubicBezTo>
                    <a:pt x="696213" y="287244"/>
                    <a:pt x="693612" y="294396"/>
                    <a:pt x="690848" y="301224"/>
                  </a:cubicBezTo>
                  <a:cubicBezTo>
                    <a:pt x="693124" y="299110"/>
                    <a:pt x="695237" y="296835"/>
                    <a:pt x="697513" y="294721"/>
                  </a:cubicBezTo>
                  <a:cubicBezTo>
                    <a:pt x="708242" y="284317"/>
                    <a:pt x="721247" y="272288"/>
                    <a:pt x="735552" y="261722"/>
                  </a:cubicBezTo>
                  <a:cubicBezTo>
                    <a:pt x="748882" y="251643"/>
                    <a:pt x="761237" y="243027"/>
                    <a:pt x="773429" y="235062"/>
                  </a:cubicBezTo>
                  <a:cubicBezTo>
                    <a:pt x="779118" y="231323"/>
                    <a:pt x="784808" y="228234"/>
                    <a:pt x="791310" y="224820"/>
                  </a:cubicBezTo>
                  <a:cubicBezTo>
                    <a:pt x="798788" y="220919"/>
                    <a:pt x="805453" y="217343"/>
                    <a:pt x="812606" y="214417"/>
                  </a:cubicBezTo>
                  <a:cubicBezTo>
                    <a:pt x="825936" y="209052"/>
                    <a:pt x="840241" y="204338"/>
                    <a:pt x="856497" y="199786"/>
                  </a:cubicBezTo>
                  <a:cubicBezTo>
                    <a:pt x="869176" y="196210"/>
                    <a:pt x="881856" y="194422"/>
                    <a:pt x="893235" y="194422"/>
                  </a:cubicBezTo>
                  <a:cubicBezTo>
                    <a:pt x="915506" y="194422"/>
                    <a:pt x="932575" y="201087"/>
                    <a:pt x="944279" y="214254"/>
                  </a:cubicBezTo>
                  <a:cubicBezTo>
                    <a:pt x="952407" y="223520"/>
                    <a:pt x="961836" y="238150"/>
                    <a:pt x="959885" y="255057"/>
                  </a:cubicBezTo>
                  <a:cubicBezTo>
                    <a:pt x="958910" y="263672"/>
                    <a:pt x="956634" y="271150"/>
                    <a:pt x="952895" y="278303"/>
                  </a:cubicBezTo>
                  <a:cubicBezTo>
                    <a:pt x="951107" y="281879"/>
                    <a:pt x="949156" y="285293"/>
                    <a:pt x="947043" y="288707"/>
                  </a:cubicBezTo>
                  <a:cubicBezTo>
                    <a:pt x="940540" y="299761"/>
                    <a:pt x="931925" y="310815"/>
                    <a:pt x="920220" y="323494"/>
                  </a:cubicBezTo>
                  <a:cubicBezTo>
                    <a:pt x="900063" y="345277"/>
                    <a:pt x="878280" y="365272"/>
                    <a:pt x="857635" y="383804"/>
                  </a:cubicBezTo>
                  <a:cubicBezTo>
                    <a:pt x="835201" y="403962"/>
                    <a:pt x="810330" y="422493"/>
                    <a:pt x="788547" y="438912"/>
                  </a:cubicBezTo>
                  <a:cubicBezTo>
                    <a:pt x="779443" y="445740"/>
                    <a:pt x="770340" y="452242"/>
                    <a:pt x="761237" y="458907"/>
                  </a:cubicBezTo>
                  <a:cubicBezTo>
                    <a:pt x="762862" y="458744"/>
                    <a:pt x="764650" y="458419"/>
                    <a:pt x="766276" y="458094"/>
                  </a:cubicBezTo>
                  <a:cubicBezTo>
                    <a:pt x="774729" y="456794"/>
                    <a:pt x="783182" y="455656"/>
                    <a:pt x="791798" y="454518"/>
                  </a:cubicBezTo>
                  <a:cubicBezTo>
                    <a:pt x="815857" y="451267"/>
                    <a:pt x="847556" y="447528"/>
                    <a:pt x="879580" y="446552"/>
                  </a:cubicBezTo>
                  <a:lnTo>
                    <a:pt x="883644" y="446552"/>
                  </a:lnTo>
                  <a:cubicBezTo>
                    <a:pt x="892260" y="446065"/>
                    <a:pt x="901201" y="445740"/>
                    <a:pt x="909979" y="445740"/>
                  </a:cubicBezTo>
                  <a:cubicBezTo>
                    <a:pt x="914206" y="445740"/>
                    <a:pt x="918432" y="445740"/>
                    <a:pt x="922659" y="445902"/>
                  </a:cubicBezTo>
                  <a:cubicBezTo>
                    <a:pt x="936964" y="446552"/>
                    <a:pt x="951432" y="447853"/>
                    <a:pt x="967038" y="450291"/>
                  </a:cubicBezTo>
                  <a:cubicBezTo>
                    <a:pt x="987683" y="453380"/>
                    <a:pt x="1007678" y="461183"/>
                    <a:pt x="1027022" y="468660"/>
                  </a:cubicBezTo>
                  <a:lnTo>
                    <a:pt x="1027835" y="468986"/>
                  </a:lnTo>
                  <a:cubicBezTo>
                    <a:pt x="1043603" y="475163"/>
                    <a:pt x="1055958" y="481990"/>
                    <a:pt x="1065712" y="490118"/>
                  </a:cubicBezTo>
                  <a:cubicBezTo>
                    <a:pt x="1079692" y="501823"/>
                    <a:pt x="1088795" y="518404"/>
                    <a:pt x="1089933" y="534822"/>
                  </a:cubicBezTo>
                  <a:cubicBezTo>
                    <a:pt x="1091071" y="550103"/>
                    <a:pt x="1087007" y="564083"/>
                    <a:pt x="1077741" y="576438"/>
                  </a:cubicBezTo>
                  <a:cubicBezTo>
                    <a:pt x="1070751" y="585704"/>
                    <a:pt x="1061810" y="593994"/>
                    <a:pt x="1051406" y="600334"/>
                  </a:cubicBezTo>
                  <a:cubicBezTo>
                    <a:pt x="1043603" y="605211"/>
                    <a:pt x="1034500" y="608462"/>
                    <a:pt x="1025722" y="611388"/>
                  </a:cubicBezTo>
                  <a:lnTo>
                    <a:pt x="1024096" y="611876"/>
                  </a:lnTo>
                  <a:cubicBezTo>
                    <a:pt x="1018244" y="613827"/>
                    <a:pt x="1011742" y="615940"/>
                    <a:pt x="1003614" y="618378"/>
                  </a:cubicBezTo>
                  <a:cubicBezTo>
                    <a:pt x="990771" y="622280"/>
                    <a:pt x="977116" y="625693"/>
                    <a:pt x="962811" y="628620"/>
                  </a:cubicBezTo>
                  <a:lnTo>
                    <a:pt x="958422" y="629432"/>
                  </a:lnTo>
                  <a:cubicBezTo>
                    <a:pt x="946555" y="631871"/>
                    <a:pt x="934200" y="634472"/>
                    <a:pt x="921846" y="635772"/>
                  </a:cubicBezTo>
                  <a:cubicBezTo>
                    <a:pt x="893886" y="639023"/>
                    <a:pt x="864625" y="640486"/>
                    <a:pt x="832763" y="640486"/>
                  </a:cubicBezTo>
                  <a:lnTo>
                    <a:pt x="831463" y="640486"/>
                  </a:lnTo>
                  <a:cubicBezTo>
                    <a:pt x="804803" y="640486"/>
                    <a:pt x="773104" y="639999"/>
                    <a:pt x="741242" y="637235"/>
                  </a:cubicBezTo>
                  <a:cubicBezTo>
                    <a:pt x="734089" y="636585"/>
                    <a:pt x="726936" y="635772"/>
                    <a:pt x="719784" y="634959"/>
                  </a:cubicBezTo>
                  <a:cubicBezTo>
                    <a:pt x="721084" y="635935"/>
                    <a:pt x="722547" y="636748"/>
                    <a:pt x="723848" y="637723"/>
                  </a:cubicBezTo>
                  <a:cubicBezTo>
                    <a:pt x="729863" y="641787"/>
                    <a:pt x="735877" y="645851"/>
                    <a:pt x="741892" y="649915"/>
                  </a:cubicBezTo>
                  <a:lnTo>
                    <a:pt x="746444" y="653004"/>
                  </a:lnTo>
                  <a:cubicBezTo>
                    <a:pt x="758636" y="661294"/>
                    <a:pt x="769527" y="669097"/>
                    <a:pt x="779606" y="676737"/>
                  </a:cubicBezTo>
                  <a:cubicBezTo>
                    <a:pt x="790497" y="685028"/>
                    <a:pt x="800739" y="694131"/>
                    <a:pt x="811955" y="704210"/>
                  </a:cubicBezTo>
                  <a:cubicBezTo>
                    <a:pt x="829674" y="720303"/>
                    <a:pt x="852595" y="742086"/>
                    <a:pt x="872753" y="767283"/>
                  </a:cubicBezTo>
                  <a:cubicBezTo>
                    <a:pt x="882669" y="779638"/>
                    <a:pt x="890147" y="792968"/>
                    <a:pt x="894861" y="806948"/>
                  </a:cubicBezTo>
                  <a:cubicBezTo>
                    <a:pt x="902501" y="829381"/>
                    <a:pt x="904452" y="847588"/>
                    <a:pt x="900713" y="862381"/>
                  </a:cubicBezTo>
                  <a:cubicBezTo>
                    <a:pt x="897950" y="873110"/>
                    <a:pt x="892260" y="888065"/>
                    <a:pt x="880231" y="897656"/>
                  </a:cubicBezTo>
                  <a:cubicBezTo>
                    <a:pt x="868201" y="907247"/>
                    <a:pt x="852920" y="912612"/>
                    <a:pt x="834876" y="913750"/>
                  </a:cubicBezTo>
                  <a:cubicBezTo>
                    <a:pt x="833251" y="913750"/>
                    <a:pt x="831788" y="913750"/>
                    <a:pt x="830162" y="913750"/>
                  </a:cubicBezTo>
                  <a:cubicBezTo>
                    <a:pt x="811468" y="913750"/>
                    <a:pt x="793911" y="906922"/>
                    <a:pt x="777655" y="899444"/>
                  </a:cubicBezTo>
                  <a:cubicBezTo>
                    <a:pt x="765626" y="893917"/>
                    <a:pt x="753271" y="886602"/>
                    <a:pt x="738478" y="876524"/>
                  </a:cubicBezTo>
                  <a:cubicBezTo>
                    <a:pt x="713119" y="858967"/>
                    <a:pt x="691011" y="837021"/>
                    <a:pt x="672316" y="817839"/>
                  </a:cubicBezTo>
                  <a:cubicBezTo>
                    <a:pt x="668740" y="814100"/>
                    <a:pt x="665164" y="810524"/>
                    <a:pt x="661750" y="806785"/>
                  </a:cubicBezTo>
                  <a:cubicBezTo>
                    <a:pt x="662075" y="808411"/>
                    <a:pt x="662563" y="810199"/>
                    <a:pt x="662888" y="811825"/>
                  </a:cubicBezTo>
                  <a:cubicBezTo>
                    <a:pt x="664513" y="818490"/>
                    <a:pt x="666139" y="825805"/>
                    <a:pt x="667765" y="834420"/>
                  </a:cubicBezTo>
                  <a:cubicBezTo>
                    <a:pt x="670691" y="848563"/>
                    <a:pt x="671666" y="863519"/>
                    <a:pt x="672479" y="877499"/>
                  </a:cubicBezTo>
                  <a:cubicBezTo>
                    <a:pt x="673292" y="893430"/>
                    <a:pt x="672641" y="907898"/>
                    <a:pt x="670528" y="921878"/>
                  </a:cubicBezTo>
                  <a:cubicBezTo>
                    <a:pt x="669390" y="929518"/>
                    <a:pt x="668252" y="936346"/>
                    <a:pt x="666952" y="942848"/>
                  </a:cubicBezTo>
                  <a:cubicBezTo>
                    <a:pt x="664513" y="954390"/>
                    <a:pt x="661100" y="965932"/>
                    <a:pt x="655898" y="979099"/>
                  </a:cubicBezTo>
                  <a:cubicBezTo>
                    <a:pt x="643868" y="1009985"/>
                    <a:pt x="626800" y="1030630"/>
                    <a:pt x="605179" y="1040059"/>
                  </a:cubicBezTo>
                  <a:cubicBezTo>
                    <a:pt x="596563" y="1043798"/>
                    <a:pt x="587297" y="1045748"/>
                    <a:pt x="577544" y="1045748"/>
                  </a:cubicBezTo>
                  <a:cubicBezTo>
                    <a:pt x="559012" y="1045748"/>
                    <a:pt x="540643" y="1038758"/>
                    <a:pt x="527150" y="1026566"/>
                  </a:cubicBezTo>
                  <a:close/>
                </a:path>
              </a:pathLst>
            </a:custGeom>
            <a:solidFill>
              <a:srgbClr val="FBABB1"/>
            </a:solidFill>
            <a:ln w="1625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73D39FC9-C03D-2EDE-F5C8-3B0F1AFD4599}"/>
                </a:ext>
              </a:extLst>
            </p:cNvPr>
            <p:cNvSpPr/>
            <p:nvPr/>
          </p:nvSpPr>
          <p:spPr>
            <a:xfrm>
              <a:off x="8304739" y="4552649"/>
              <a:ext cx="573343" cy="587863"/>
            </a:xfrm>
            <a:custGeom>
              <a:avLst/>
              <a:gdLst>
                <a:gd name="connsiteX0" fmla="*/ 148055 w 573343"/>
                <a:gd name="connsiteY0" fmla="*/ 584775 h 587863"/>
                <a:gd name="connsiteX1" fmla="*/ 137164 w 573343"/>
                <a:gd name="connsiteY1" fmla="*/ 579085 h 587863"/>
                <a:gd name="connsiteX2" fmla="*/ 126435 w 573343"/>
                <a:gd name="connsiteY2" fmla="*/ 568844 h 587863"/>
                <a:gd name="connsiteX3" fmla="*/ 114081 w 573343"/>
                <a:gd name="connsiteY3" fmla="*/ 528530 h 587863"/>
                <a:gd name="connsiteX4" fmla="*/ 122533 w 573343"/>
                <a:gd name="connsiteY4" fmla="*/ 476835 h 587863"/>
                <a:gd name="connsiteX5" fmla="*/ 140415 w 573343"/>
                <a:gd name="connsiteY5" fmla="*/ 433920 h 587863"/>
                <a:gd name="connsiteX6" fmla="*/ 164311 w 573343"/>
                <a:gd name="connsiteY6" fmla="*/ 394418 h 587863"/>
                <a:gd name="connsiteX7" fmla="*/ 170814 w 573343"/>
                <a:gd name="connsiteY7" fmla="*/ 384989 h 587863"/>
                <a:gd name="connsiteX8" fmla="*/ 150819 w 573343"/>
                <a:gd name="connsiteY8" fmla="*/ 386614 h 587863"/>
                <a:gd name="connsiteX9" fmla="*/ 106277 w 573343"/>
                <a:gd name="connsiteY9" fmla="*/ 385802 h 587863"/>
                <a:gd name="connsiteX10" fmla="*/ 89209 w 573343"/>
                <a:gd name="connsiteY10" fmla="*/ 383526 h 587863"/>
                <a:gd name="connsiteX11" fmla="*/ 46781 w 573343"/>
                <a:gd name="connsiteY11" fmla="*/ 373122 h 587863"/>
                <a:gd name="connsiteX12" fmla="*/ 18982 w 573343"/>
                <a:gd name="connsiteY12" fmla="*/ 355241 h 587863"/>
                <a:gd name="connsiteX13" fmla="*/ 289 w 573343"/>
                <a:gd name="connsiteY13" fmla="*/ 311512 h 587863"/>
                <a:gd name="connsiteX14" fmla="*/ 8579 w 573343"/>
                <a:gd name="connsiteY14" fmla="*/ 289403 h 587863"/>
                <a:gd name="connsiteX15" fmla="*/ 27599 w 573343"/>
                <a:gd name="connsiteY15" fmla="*/ 273635 h 587863"/>
                <a:gd name="connsiteX16" fmla="*/ 48244 w 573343"/>
                <a:gd name="connsiteY16" fmla="*/ 264857 h 587863"/>
                <a:gd name="connsiteX17" fmla="*/ 93110 w 573343"/>
                <a:gd name="connsiteY17" fmla="*/ 253478 h 587863"/>
                <a:gd name="connsiteX18" fmla="*/ 135539 w 573343"/>
                <a:gd name="connsiteY18" fmla="*/ 251202 h 587863"/>
                <a:gd name="connsiteX19" fmla="*/ 156020 w 573343"/>
                <a:gd name="connsiteY19" fmla="*/ 252502 h 587863"/>
                <a:gd name="connsiteX20" fmla="*/ 106277 w 573343"/>
                <a:gd name="connsiteY20" fmla="*/ 193005 h 587863"/>
                <a:gd name="connsiteX21" fmla="*/ 96524 w 573343"/>
                <a:gd name="connsiteY21" fmla="*/ 175449 h 587863"/>
                <a:gd name="connsiteX22" fmla="*/ 88721 w 573343"/>
                <a:gd name="connsiteY22" fmla="*/ 152365 h 587863"/>
                <a:gd name="connsiteX23" fmla="*/ 90184 w 573343"/>
                <a:gd name="connsiteY23" fmla="*/ 130420 h 587863"/>
                <a:gd name="connsiteX24" fmla="*/ 104489 w 573343"/>
                <a:gd name="connsiteY24" fmla="*/ 106849 h 587863"/>
                <a:gd name="connsiteX25" fmla="*/ 182356 w 573343"/>
                <a:gd name="connsiteY25" fmla="*/ 106198 h 587863"/>
                <a:gd name="connsiteX26" fmla="*/ 244941 w 573343"/>
                <a:gd name="connsiteY26" fmla="*/ 166508 h 587863"/>
                <a:gd name="connsiteX27" fmla="*/ 244941 w 573343"/>
                <a:gd name="connsiteY27" fmla="*/ 141962 h 587863"/>
                <a:gd name="connsiteX28" fmla="*/ 253882 w 573343"/>
                <a:gd name="connsiteY28" fmla="*/ 79701 h 587863"/>
                <a:gd name="connsiteX29" fmla="*/ 274853 w 573343"/>
                <a:gd name="connsiteY29" fmla="*/ 36135 h 587863"/>
                <a:gd name="connsiteX30" fmla="*/ 291596 w 573343"/>
                <a:gd name="connsiteY30" fmla="*/ 17278 h 587863"/>
                <a:gd name="connsiteX31" fmla="*/ 312404 w 573343"/>
                <a:gd name="connsiteY31" fmla="*/ 4761 h 587863"/>
                <a:gd name="connsiteX32" fmla="*/ 356620 w 573343"/>
                <a:gd name="connsiteY32" fmla="*/ 5737 h 587863"/>
                <a:gd name="connsiteX33" fmla="*/ 374339 w 573343"/>
                <a:gd name="connsiteY33" fmla="*/ 20367 h 587863"/>
                <a:gd name="connsiteX34" fmla="*/ 384418 w 573343"/>
                <a:gd name="connsiteY34" fmla="*/ 41174 h 587863"/>
                <a:gd name="connsiteX35" fmla="*/ 388806 w 573343"/>
                <a:gd name="connsiteY35" fmla="*/ 92381 h 587863"/>
                <a:gd name="connsiteX36" fmla="*/ 380678 w 573343"/>
                <a:gd name="connsiteY36" fmla="*/ 175611 h 587863"/>
                <a:gd name="connsiteX37" fmla="*/ 437900 w 573343"/>
                <a:gd name="connsiteY37" fmla="*/ 139686 h 587863"/>
                <a:gd name="connsiteX38" fmla="*/ 484555 w 573343"/>
                <a:gd name="connsiteY38" fmla="*/ 120991 h 587863"/>
                <a:gd name="connsiteX39" fmla="*/ 509264 w 573343"/>
                <a:gd name="connsiteY39" fmla="*/ 116927 h 587863"/>
                <a:gd name="connsiteX40" fmla="*/ 533160 w 573343"/>
                <a:gd name="connsiteY40" fmla="*/ 119203 h 587863"/>
                <a:gd name="connsiteX41" fmla="*/ 564372 w 573343"/>
                <a:gd name="connsiteY41" fmla="*/ 148952 h 587863"/>
                <a:gd name="connsiteX42" fmla="*/ 557544 w 573343"/>
                <a:gd name="connsiteY42" fmla="*/ 188291 h 587863"/>
                <a:gd name="connsiteX43" fmla="*/ 537875 w 573343"/>
                <a:gd name="connsiteY43" fmla="*/ 208611 h 587863"/>
                <a:gd name="connsiteX44" fmla="*/ 506501 w 573343"/>
                <a:gd name="connsiteY44" fmla="*/ 233321 h 587863"/>
                <a:gd name="connsiteX45" fmla="*/ 432861 w 573343"/>
                <a:gd name="connsiteY45" fmla="*/ 278675 h 587863"/>
                <a:gd name="connsiteX46" fmla="*/ 431397 w 573343"/>
                <a:gd name="connsiteY46" fmla="*/ 279488 h 587863"/>
                <a:gd name="connsiteX47" fmla="*/ 443102 w 573343"/>
                <a:gd name="connsiteY47" fmla="*/ 282251 h 587863"/>
                <a:gd name="connsiteX48" fmla="*/ 526658 w 573343"/>
                <a:gd name="connsiteY48" fmla="*/ 304522 h 587863"/>
                <a:gd name="connsiteX49" fmla="*/ 572662 w 573343"/>
                <a:gd name="connsiteY49" fmla="*/ 351014 h 587863"/>
                <a:gd name="connsiteX50" fmla="*/ 564047 w 573343"/>
                <a:gd name="connsiteY50" fmla="*/ 384176 h 587863"/>
                <a:gd name="connsiteX51" fmla="*/ 545677 w 573343"/>
                <a:gd name="connsiteY51" fmla="*/ 400269 h 587863"/>
                <a:gd name="connsiteX52" fmla="*/ 481140 w 573343"/>
                <a:gd name="connsiteY52" fmla="*/ 423678 h 587863"/>
                <a:gd name="connsiteX53" fmla="*/ 453669 w 573343"/>
                <a:gd name="connsiteY53" fmla="*/ 422866 h 587863"/>
                <a:gd name="connsiteX54" fmla="*/ 433023 w 573343"/>
                <a:gd name="connsiteY54" fmla="*/ 417826 h 587863"/>
                <a:gd name="connsiteX55" fmla="*/ 425221 w 573343"/>
                <a:gd name="connsiteY55" fmla="*/ 415225 h 587863"/>
                <a:gd name="connsiteX56" fmla="*/ 427171 w 573343"/>
                <a:gd name="connsiteY56" fmla="*/ 422052 h 587863"/>
                <a:gd name="connsiteX57" fmla="*/ 433349 w 573343"/>
                <a:gd name="connsiteY57" fmla="*/ 465619 h 587863"/>
                <a:gd name="connsiteX58" fmla="*/ 428797 w 573343"/>
                <a:gd name="connsiteY58" fmla="*/ 497481 h 587863"/>
                <a:gd name="connsiteX59" fmla="*/ 409615 w 573343"/>
                <a:gd name="connsiteY59" fmla="*/ 531293 h 587863"/>
                <a:gd name="connsiteX60" fmla="*/ 368325 w 573343"/>
                <a:gd name="connsiteY60" fmla="*/ 540396 h 587863"/>
                <a:gd name="connsiteX61" fmla="*/ 331423 w 573343"/>
                <a:gd name="connsiteY61" fmla="*/ 508697 h 587863"/>
                <a:gd name="connsiteX62" fmla="*/ 301675 w 573343"/>
                <a:gd name="connsiteY62" fmla="*/ 446436 h 587863"/>
                <a:gd name="connsiteX63" fmla="*/ 292084 w 573343"/>
                <a:gd name="connsiteY63" fmla="*/ 468545 h 587863"/>
                <a:gd name="connsiteX64" fmla="*/ 270138 w 573343"/>
                <a:gd name="connsiteY64" fmla="*/ 509997 h 587863"/>
                <a:gd name="connsiteX65" fmla="*/ 255833 w 573343"/>
                <a:gd name="connsiteY65" fmla="*/ 531780 h 587863"/>
                <a:gd name="connsiteX66" fmla="*/ 239577 w 573343"/>
                <a:gd name="connsiteY66" fmla="*/ 553563 h 587863"/>
                <a:gd name="connsiteX67" fmla="*/ 218769 w 573343"/>
                <a:gd name="connsiteY67" fmla="*/ 572096 h 587863"/>
                <a:gd name="connsiteX68" fmla="*/ 193085 w 573343"/>
                <a:gd name="connsiteY68" fmla="*/ 583800 h 587863"/>
                <a:gd name="connsiteX69" fmla="*/ 170977 w 573343"/>
                <a:gd name="connsiteY69" fmla="*/ 587864 h 587863"/>
                <a:gd name="connsiteX70" fmla="*/ 167400 w 573343"/>
                <a:gd name="connsiteY70" fmla="*/ 587864 h 587863"/>
                <a:gd name="connsiteX71" fmla="*/ 148055 w 573343"/>
                <a:gd name="connsiteY71" fmla="*/ 584450 h 58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73343" h="587863">
                  <a:moveTo>
                    <a:pt x="148055" y="584775"/>
                  </a:moveTo>
                  <a:cubicBezTo>
                    <a:pt x="144479" y="583149"/>
                    <a:pt x="140415" y="581687"/>
                    <a:pt x="137164" y="579085"/>
                  </a:cubicBezTo>
                  <a:cubicBezTo>
                    <a:pt x="133263" y="575997"/>
                    <a:pt x="129849" y="572746"/>
                    <a:pt x="126435" y="568844"/>
                  </a:cubicBezTo>
                  <a:cubicBezTo>
                    <a:pt x="117007" y="557953"/>
                    <a:pt x="115056" y="542185"/>
                    <a:pt x="114081" y="528530"/>
                  </a:cubicBezTo>
                  <a:cubicBezTo>
                    <a:pt x="112780" y="511136"/>
                    <a:pt x="116518" y="493091"/>
                    <a:pt x="122533" y="476835"/>
                  </a:cubicBezTo>
                  <a:cubicBezTo>
                    <a:pt x="127898" y="462205"/>
                    <a:pt x="133750" y="447899"/>
                    <a:pt x="140415" y="433920"/>
                  </a:cubicBezTo>
                  <a:cubicBezTo>
                    <a:pt x="147080" y="419939"/>
                    <a:pt x="155696" y="407097"/>
                    <a:pt x="164311" y="394418"/>
                  </a:cubicBezTo>
                  <a:cubicBezTo>
                    <a:pt x="166425" y="391329"/>
                    <a:pt x="168538" y="388077"/>
                    <a:pt x="170814" y="384989"/>
                  </a:cubicBezTo>
                  <a:cubicBezTo>
                    <a:pt x="164148" y="385639"/>
                    <a:pt x="157484" y="386127"/>
                    <a:pt x="150819" y="386614"/>
                  </a:cubicBezTo>
                  <a:cubicBezTo>
                    <a:pt x="136026" y="387590"/>
                    <a:pt x="121071" y="386939"/>
                    <a:pt x="106277" y="385802"/>
                  </a:cubicBezTo>
                  <a:cubicBezTo>
                    <a:pt x="100588" y="385314"/>
                    <a:pt x="94899" y="384501"/>
                    <a:pt x="89209" y="383526"/>
                  </a:cubicBezTo>
                  <a:cubicBezTo>
                    <a:pt x="74740" y="380925"/>
                    <a:pt x="60598" y="378162"/>
                    <a:pt x="46781" y="373122"/>
                  </a:cubicBezTo>
                  <a:cubicBezTo>
                    <a:pt x="36377" y="369220"/>
                    <a:pt x="27436" y="362230"/>
                    <a:pt x="18982" y="355241"/>
                  </a:cubicBezTo>
                  <a:cubicBezTo>
                    <a:pt x="6466" y="344674"/>
                    <a:pt x="-1662" y="328093"/>
                    <a:pt x="289" y="311512"/>
                  </a:cubicBezTo>
                  <a:cubicBezTo>
                    <a:pt x="1264" y="303709"/>
                    <a:pt x="4027" y="295581"/>
                    <a:pt x="8579" y="289403"/>
                  </a:cubicBezTo>
                  <a:cubicBezTo>
                    <a:pt x="13618" y="282576"/>
                    <a:pt x="20283" y="277537"/>
                    <a:pt x="27599" y="273635"/>
                  </a:cubicBezTo>
                  <a:cubicBezTo>
                    <a:pt x="34263" y="270221"/>
                    <a:pt x="41253" y="267458"/>
                    <a:pt x="48244" y="264857"/>
                  </a:cubicBezTo>
                  <a:cubicBezTo>
                    <a:pt x="62711" y="259492"/>
                    <a:pt x="77992" y="256079"/>
                    <a:pt x="93110" y="253478"/>
                  </a:cubicBezTo>
                  <a:cubicBezTo>
                    <a:pt x="107091" y="251040"/>
                    <a:pt x="121396" y="251202"/>
                    <a:pt x="135539" y="251202"/>
                  </a:cubicBezTo>
                  <a:cubicBezTo>
                    <a:pt x="142366" y="251202"/>
                    <a:pt x="149193" y="251852"/>
                    <a:pt x="156020" y="252502"/>
                  </a:cubicBezTo>
                  <a:cubicBezTo>
                    <a:pt x="137164" y="234621"/>
                    <a:pt x="120258" y="214788"/>
                    <a:pt x="106277" y="193005"/>
                  </a:cubicBezTo>
                  <a:cubicBezTo>
                    <a:pt x="102701" y="187478"/>
                    <a:pt x="99613" y="181464"/>
                    <a:pt x="96524" y="175449"/>
                  </a:cubicBezTo>
                  <a:cubicBezTo>
                    <a:pt x="92948" y="168459"/>
                    <a:pt x="89534" y="160169"/>
                    <a:pt x="88721" y="152365"/>
                  </a:cubicBezTo>
                  <a:cubicBezTo>
                    <a:pt x="87909" y="144725"/>
                    <a:pt x="88070" y="137898"/>
                    <a:pt x="90184" y="130420"/>
                  </a:cubicBezTo>
                  <a:cubicBezTo>
                    <a:pt x="92785" y="121479"/>
                    <a:pt x="97825" y="113351"/>
                    <a:pt x="104489" y="106849"/>
                  </a:cubicBezTo>
                  <a:cubicBezTo>
                    <a:pt x="125135" y="86691"/>
                    <a:pt x="159435" y="93682"/>
                    <a:pt x="182356" y="106198"/>
                  </a:cubicBezTo>
                  <a:cubicBezTo>
                    <a:pt x="208040" y="120341"/>
                    <a:pt x="227873" y="142774"/>
                    <a:pt x="244941" y="166508"/>
                  </a:cubicBezTo>
                  <a:cubicBezTo>
                    <a:pt x="244779" y="158380"/>
                    <a:pt x="244779" y="150090"/>
                    <a:pt x="244941" y="141962"/>
                  </a:cubicBezTo>
                  <a:cubicBezTo>
                    <a:pt x="245754" y="121154"/>
                    <a:pt x="248193" y="99859"/>
                    <a:pt x="253882" y="79701"/>
                  </a:cubicBezTo>
                  <a:cubicBezTo>
                    <a:pt x="258271" y="64420"/>
                    <a:pt x="265587" y="49140"/>
                    <a:pt x="274853" y="36135"/>
                  </a:cubicBezTo>
                  <a:cubicBezTo>
                    <a:pt x="279729" y="29145"/>
                    <a:pt x="285256" y="22968"/>
                    <a:pt x="291596" y="17278"/>
                  </a:cubicBezTo>
                  <a:cubicBezTo>
                    <a:pt x="297611" y="11914"/>
                    <a:pt x="305089" y="8175"/>
                    <a:pt x="312404" y="4761"/>
                  </a:cubicBezTo>
                  <a:cubicBezTo>
                    <a:pt x="326059" y="-1741"/>
                    <a:pt x="343453" y="-1741"/>
                    <a:pt x="356620" y="5737"/>
                  </a:cubicBezTo>
                  <a:cubicBezTo>
                    <a:pt x="363610" y="9638"/>
                    <a:pt x="369137" y="14189"/>
                    <a:pt x="374339" y="20367"/>
                  </a:cubicBezTo>
                  <a:cubicBezTo>
                    <a:pt x="379216" y="26219"/>
                    <a:pt x="381979" y="34022"/>
                    <a:pt x="384418" y="41174"/>
                  </a:cubicBezTo>
                  <a:cubicBezTo>
                    <a:pt x="390107" y="57430"/>
                    <a:pt x="389620" y="75312"/>
                    <a:pt x="388806" y="92381"/>
                  </a:cubicBezTo>
                  <a:cubicBezTo>
                    <a:pt x="387668" y="120179"/>
                    <a:pt x="385231" y="148139"/>
                    <a:pt x="380678" y="175611"/>
                  </a:cubicBezTo>
                  <a:cubicBezTo>
                    <a:pt x="398723" y="162119"/>
                    <a:pt x="417905" y="149927"/>
                    <a:pt x="437900" y="139686"/>
                  </a:cubicBezTo>
                  <a:cubicBezTo>
                    <a:pt x="452855" y="132045"/>
                    <a:pt x="468136" y="125380"/>
                    <a:pt x="484555" y="120991"/>
                  </a:cubicBezTo>
                  <a:cubicBezTo>
                    <a:pt x="492683" y="118878"/>
                    <a:pt x="500973" y="117578"/>
                    <a:pt x="509264" y="116927"/>
                  </a:cubicBezTo>
                  <a:cubicBezTo>
                    <a:pt x="517392" y="116277"/>
                    <a:pt x="525357" y="116603"/>
                    <a:pt x="533160" y="119203"/>
                  </a:cubicBezTo>
                  <a:cubicBezTo>
                    <a:pt x="547465" y="123917"/>
                    <a:pt x="560145" y="133996"/>
                    <a:pt x="564372" y="148952"/>
                  </a:cubicBezTo>
                  <a:cubicBezTo>
                    <a:pt x="567948" y="161469"/>
                    <a:pt x="565509" y="177888"/>
                    <a:pt x="557544" y="188291"/>
                  </a:cubicBezTo>
                  <a:cubicBezTo>
                    <a:pt x="551692" y="195769"/>
                    <a:pt x="544865" y="202272"/>
                    <a:pt x="537875" y="208611"/>
                  </a:cubicBezTo>
                  <a:cubicBezTo>
                    <a:pt x="528121" y="217552"/>
                    <a:pt x="517392" y="225843"/>
                    <a:pt x="506501" y="233321"/>
                  </a:cubicBezTo>
                  <a:cubicBezTo>
                    <a:pt x="482929" y="249901"/>
                    <a:pt x="458220" y="265019"/>
                    <a:pt x="432861" y="278675"/>
                  </a:cubicBezTo>
                  <a:lnTo>
                    <a:pt x="431397" y="279488"/>
                  </a:lnTo>
                  <a:cubicBezTo>
                    <a:pt x="435299" y="280463"/>
                    <a:pt x="439201" y="281275"/>
                    <a:pt x="443102" y="282251"/>
                  </a:cubicBezTo>
                  <a:cubicBezTo>
                    <a:pt x="471225" y="288754"/>
                    <a:pt x="499998" y="293305"/>
                    <a:pt x="526658" y="304522"/>
                  </a:cubicBezTo>
                  <a:cubicBezTo>
                    <a:pt x="546653" y="312975"/>
                    <a:pt x="567948" y="328418"/>
                    <a:pt x="572662" y="351014"/>
                  </a:cubicBezTo>
                  <a:cubicBezTo>
                    <a:pt x="575101" y="362881"/>
                    <a:pt x="570711" y="374422"/>
                    <a:pt x="564047" y="384176"/>
                  </a:cubicBezTo>
                  <a:cubicBezTo>
                    <a:pt x="559494" y="390841"/>
                    <a:pt x="552180" y="395718"/>
                    <a:pt x="545677" y="400269"/>
                  </a:cubicBezTo>
                  <a:cubicBezTo>
                    <a:pt x="526821" y="413275"/>
                    <a:pt x="504225" y="422378"/>
                    <a:pt x="481140" y="423678"/>
                  </a:cubicBezTo>
                  <a:cubicBezTo>
                    <a:pt x="471875" y="424166"/>
                    <a:pt x="462772" y="424329"/>
                    <a:pt x="453669" y="422866"/>
                  </a:cubicBezTo>
                  <a:cubicBezTo>
                    <a:pt x="446678" y="421728"/>
                    <a:pt x="439851" y="419777"/>
                    <a:pt x="433023" y="417826"/>
                  </a:cubicBezTo>
                  <a:cubicBezTo>
                    <a:pt x="430422" y="417013"/>
                    <a:pt x="427821" y="416201"/>
                    <a:pt x="425221" y="415225"/>
                  </a:cubicBezTo>
                  <a:cubicBezTo>
                    <a:pt x="425871" y="417501"/>
                    <a:pt x="426521" y="419777"/>
                    <a:pt x="427171" y="422052"/>
                  </a:cubicBezTo>
                  <a:cubicBezTo>
                    <a:pt x="431073" y="436358"/>
                    <a:pt x="433510" y="450663"/>
                    <a:pt x="433349" y="465619"/>
                  </a:cubicBezTo>
                  <a:cubicBezTo>
                    <a:pt x="433349" y="476347"/>
                    <a:pt x="431723" y="487076"/>
                    <a:pt x="428797" y="497481"/>
                  </a:cubicBezTo>
                  <a:cubicBezTo>
                    <a:pt x="425058" y="509997"/>
                    <a:pt x="420019" y="522840"/>
                    <a:pt x="409615" y="531293"/>
                  </a:cubicBezTo>
                  <a:cubicBezTo>
                    <a:pt x="398398" y="540396"/>
                    <a:pt x="382305" y="543972"/>
                    <a:pt x="368325" y="540396"/>
                  </a:cubicBezTo>
                  <a:cubicBezTo>
                    <a:pt x="352393" y="536332"/>
                    <a:pt x="339551" y="522189"/>
                    <a:pt x="331423" y="508697"/>
                  </a:cubicBezTo>
                  <a:cubicBezTo>
                    <a:pt x="319394" y="488865"/>
                    <a:pt x="309315" y="468219"/>
                    <a:pt x="301675" y="446436"/>
                  </a:cubicBezTo>
                  <a:cubicBezTo>
                    <a:pt x="298749" y="453915"/>
                    <a:pt x="295497" y="461392"/>
                    <a:pt x="292084" y="468545"/>
                  </a:cubicBezTo>
                  <a:cubicBezTo>
                    <a:pt x="285419" y="482850"/>
                    <a:pt x="278266" y="496505"/>
                    <a:pt x="270138" y="509997"/>
                  </a:cubicBezTo>
                  <a:cubicBezTo>
                    <a:pt x="265748" y="517475"/>
                    <a:pt x="260709" y="524628"/>
                    <a:pt x="255833" y="531780"/>
                  </a:cubicBezTo>
                  <a:cubicBezTo>
                    <a:pt x="250793" y="539259"/>
                    <a:pt x="245428" y="546736"/>
                    <a:pt x="239577" y="553563"/>
                  </a:cubicBezTo>
                  <a:cubicBezTo>
                    <a:pt x="233399" y="560879"/>
                    <a:pt x="226572" y="566569"/>
                    <a:pt x="218769" y="572096"/>
                  </a:cubicBezTo>
                  <a:cubicBezTo>
                    <a:pt x="211129" y="577460"/>
                    <a:pt x="201862" y="580711"/>
                    <a:pt x="193085" y="583800"/>
                  </a:cubicBezTo>
                  <a:cubicBezTo>
                    <a:pt x="186095" y="586238"/>
                    <a:pt x="178292" y="587539"/>
                    <a:pt x="170977" y="587864"/>
                  </a:cubicBezTo>
                  <a:cubicBezTo>
                    <a:pt x="169839" y="587864"/>
                    <a:pt x="168538" y="587864"/>
                    <a:pt x="167400" y="587864"/>
                  </a:cubicBezTo>
                  <a:cubicBezTo>
                    <a:pt x="160898" y="587864"/>
                    <a:pt x="153908" y="587213"/>
                    <a:pt x="148055" y="584450"/>
                  </a:cubicBezTo>
                  <a:close/>
                </a:path>
              </a:pathLst>
            </a:custGeom>
            <a:solidFill>
              <a:srgbClr val="FBABB1"/>
            </a:solidFill>
            <a:ln w="16256"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115DCB39-8485-AAA8-6F65-CEF347E262D4}"/>
                </a:ext>
              </a:extLst>
            </p:cNvPr>
            <p:cNvSpPr/>
            <p:nvPr/>
          </p:nvSpPr>
          <p:spPr>
            <a:xfrm>
              <a:off x="542759" y="4460569"/>
              <a:ext cx="1160296" cy="995472"/>
            </a:xfrm>
            <a:custGeom>
              <a:avLst/>
              <a:gdLst>
                <a:gd name="connsiteX0" fmla="*/ 575165 w 1160296"/>
                <a:gd name="connsiteY0" fmla="*/ 992059 h 995472"/>
                <a:gd name="connsiteX1" fmla="*/ 545417 w 1160296"/>
                <a:gd name="connsiteY1" fmla="*/ 981818 h 995472"/>
                <a:gd name="connsiteX2" fmla="*/ 512417 w 1160296"/>
                <a:gd name="connsiteY2" fmla="*/ 970113 h 995472"/>
                <a:gd name="connsiteX3" fmla="*/ 475353 w 1160296"/>
                <a:gd name="connsiteY3" fmla="*/ 950118 h 995472"/>
                <a:gd name="connsiteX4" fmla="*/ 427561 w 1160296"/>
                <a:gd name="connsiteY4" fmla="*/ 935325 h 995472"/>
                <a:gd name="connsiteX5" fmla="*/ 430162 w 1160296"/>
                <a:gd name="connsiteY5" fmla="*/ 935651 h 995472"/>
                <a:gd name="connsiteX6" fmla="*/ 427561 w 1160296"/>
                <a:gd name="connsiteY6" fmla="*/ 935325 h 995472"/>
                <a:gd name="connsiteX7" fmla="*/ 427236 w 1160296"/>
                <a:gd name="connsiteY7" fmla="*/ 935325 h 995472"/>
                <a:gd name="connsiteX8" fmla="*/ 423172 w 1160296"/>
                <a:gd name="connsiteY8" fmla="*/ 934675 h 995472"/>
                <a:gd name="connsiteX9" fmla="*/ 426423 w 1160296"/>
                <a:gd name="connsiteY9" fmla="*/ 935163 h 995472"/>
                <a:gd name="connsiteX10" fmla="*/ 323522 w 1160296"/>
                <a:gd name="connsiteY10" fmla="*/ 931099 h 995472"/>
                <a:gd name="connsiteX11" fmla="*/ 297350 w 1160296"/>
                <a:gd name="connsiteY11" fmla="*/ 933050 h 995472"/>
                <a:gd name="connsiteX12" fmla="*/ 258661 w 1160296"/>
                <a:gd name="connsiteY12" fmla="*/ 939389 h 995472"/>
                <a:gd name="connsiteX13" fmla="*/ 237040 w 1160296"/>
                <a:gd name="connsiteY13" fmla="*/ 949956 h 995472"/>
                <a:gd name="connsiteX14" fmla="*/ 193149 w 1160296"/>
                <a:gd name="connsiteY14" fmla="*/ 889158 h 995472"/>
                <a:gd name="connsiteX15" fmla="*/ 151209 w 1160296"/>
                <a:gd name="connsiteY15" fmla="*/ 817957 h 995472"/>
                <a:gd name="connsiteX16" fmla="*/ 111707 w 1160296"/>
                <a:gd name="connsiteY16" fmla="*/ 745618 h 995472"/>
                <a:gd name="connsiteX17" fmla="*/ 70904 w 1160296"/>
                <a:gd name="connsiteY17" fmla="*/ 665801 h 995472"/>
                <a:gd name="connsiteX18" fmla="*/ 34816 w 1160296"/>
                <a:gd name="connsiteY18" fmla="*/ 585984 h 995472"/>
                <a:gd name="connsiteX19" fmla="*/ 18397 w 1160296"/>
                <a:gd name="connsiteY19" fmla="*/ 542743 h 995472"/>
                <a:gd name="connsiteX20" fmla="*/ 1491 w 1160296"/>
                <a:gd name="connsiteY20" fmla="*/ 480157 h 995472"/>
                <a:gd name="connsiteX21" fmla="*/ 31077 w 1160296"/>
                <a:gd name="connsiteY21" fmla="*/ 382784 h 995472"/>
                <a:gd name="connsiteX22" fmla="*/ 71554 w 1160296"/>
                <a:gd name="connsiteY22" fmla="*/ 367503 h 995472"/>
                <a:gd name="connsiteX23" fmla="*/ 94800 w 1160296"/>
                <a:gd name="connsiteY23" fmla="*/ 374981 h 995472"/>
                <a:gd name="connsiteX24" fmla="*/ 119672 w 1160296"/>
                <a:gd name="connsiteY24" fmla="*/ 394163 h 995472"/>
                <a:gd name="connsiteX25" fmla="*/ 133815 w 1160296"/>
                <a:gd name="connsiteY25" fmla="*/ 414321 h 995472"/>
                <a:gd name="connsiteX26" fmla="*/ 144544 w 1160296"/>
                <a:gd name="connsiteY26" fmla="*/ 434966 h 995472"/>
                <a:gd name="connsiteX27" fmla="*/ 159662 w 1160296"/>
                <a:gd name="connsiteY27" fmla="*/ 472355 h 995472"/>
                <a:gd name="connsiteX28" fmla="*/ 188272 w 1160296"/>
                <a:gd name="connsiteY28" fmla="*/ 553797 h 995472"/>
                <a:gd name="connsiteX29" fmla="*/ 178194 w 1160296"/>
                <a:gd name="connsiteY29" fmla="*/ 413833 h 995472"/>
                <a:gd name="connsiteX30" fmla="*/ 176243 w 1160296"/>
                <a:gd name="connsiteY30" fmla="*/ 327839 h 995472"/>
                <a:gd name="connsiteX31" fmla="*/ 180144 w 1160296"/>
                <a:gd name="connsiteY31" fmla="*/ 237943 h 995472"/>
                <a:gd name="connsiteX32" fmla="*/ 194125 w 1160296"/>
                <a:gd name="connsiteY32" fmla="*/ 153412 h 995472"/>
                <a:gd name="connsiteX33" fmla="*/ 223385 w 1160296"/>
                <a:gd name="connsiteY33" fmla="*/ 72945 h 995472"/>
                <a:gd name="connsiteX34" fmla="*/ 234114 w 1160296"/>
                <a:gd name="connsiteY34" fmla="*/ 56038 h 995472"/>
                <a:gd name="connsiteX35" fmla="*/ 252159 w 1160296"/>
                <a:gd name="connsiteY35" fmla="*/ 39782 h 995472"/>
                <a:gd name="connsiteX36" fmla="*/ 279469 w 1160296"/>
                <a:gd name="connsiteY36" fmla="*/ 32467 h 995472"/>
                <a:gd name="connsiteX37" fmla="*/ 318483 w 1160296"/>
                <a:gd name="connsiteY37" fmla="*/ 47585 h 995472"/>
                <a:gd name="connsiteX38" fmla="*/ 335389 w 1160296"/>
                <a:gd name="connsiteY38" fmla="*/ 63679 h 995472"/>
                <a:gd name="connsiteX39" fmla="*/ 351483 w 1160296"/>
                <a:gd name="connsiteY39" fmla="*/ 89688 h 995472"/>
                <a:gd name="connsiteX40" fmla="*/ 361724 w 1160296"/>
                <a:gd name="connsiteY40" fmla="*/ 111146 h 995472"/>
                <a:gd name="connsiteX41" fmla="*/ 371315 w 1160296"/>
                <a:gd name="connsiteY41" fmla="*/ 136343 h 995472"/>
                <a:gd name="connsiteX42" fmla="*/ 381719 w 1160296"/>
                <a:gd name="connsiteY42" fmla="*/ 179096 h 995472"/>
                <a:gd name="connsiteX43" fmla="*/ 387896 w 1160296"/>
                <a:gd name="connsiteY43" fmla="*/ 224451 h 995472"/>
                <a:gd name="connsiteX44" fmla="*/ 391635 w 1160296"/>
                <a:gd name="connsiteY44" fmla="*/ 264928 h 995472"/>
                <a:gd name="connsiteX45" fmla="*/ 396674 w 1160296"/>
                <a:gd name="connsiteY45" fmla="*/ 356449 h 995472"/>
                <a:gd name="connsiteX46" fmla="*/ 396187 w 1160296"/>
                <a:gd name="connsiteY46" fmla="*/ 528438 h 995472"/>
                <a:gd name="connsiteX47" fmla="*/ 395049 w 1160296"/>
                <a:gd name="connsiteY47" fmla="*/ 547295 h 995472"/>
                <a:gd name="connsiteX48" fmla="*/ 402527 w 1160296"/>
                <a:gd name="connsiteY48" fmla="*/ 508443 h 995472"/>
                <a:gd name="connsiteX49" fmla="*/ 419758 w 1160296"/>
                <a:gd name="connsiteY49" fmla="*/ 425537 h 995472"/>
                <a:gd name="connsiteX50" fmla="*/ 441704 w 1160296"/>
                <a:gd name="connsiteY50" fmla="*/ 338405 h 995472"/>
                <a:gd name="connsiteX51" fmla="*/ 466250 w 1160296"/>
                <a:gd name="connsiteY51" fmla="*/ 256637 h 995472"/>
                <a:gd name="connsiteX52" fmla="*/ 482831 w 1160296"/>
                <a:gd name="connsiteY52" fmla="*/ 213396 h 995472"/>
                <a:gd name="connsiteX53" fmla="*/ 503639 w 1160296"/>
                <a:gd name="connsiteY53" fmla="*/ 169993 h 995472"/>
                <a:gd name="connsiteX54" fmla="*/ 525585 w 1160296"/>
                <a:gd name="connsiteY54" fmla="*/ 132767 h 995472"/>
                <a:gd name="connsiteX55" fmla="*/ 549969 w 1160296"/>
                <a:gd name="connsiteY55" fmla="*/ 95540 h 995472"/>
                <a:gd name="connsiteX56" fmla="*/ 575653 w 1160296"/>
                <a:gd name="connsiteY56" fmla="*/ 62216 h 995472"/>
                <a:gd name="connsiteX57" fmla="*/ 604751 w 1160296"/>
                <a:gd name="connsiteY57" fmla="*/ 29704 h 995472"/>
                <a:gd name="connsiteX58" fmla="*/ 656770 w 1160296"/>
                <a:gd name="connsiteY58" fmla="*/ 118 h 995472"/>
                <a:gd name="connsiteX59" fmla="*/ 695297 w 1160296"/>
                <a:gd name="connsiteY59" fmla="*/ 9871 h 995472"/>
                <a:gd name="connsiteX60" fmla="*/ 722119 w 1160296"/>
                <a:gd name="connsiteY60" fmla="*/ 46122 h 995472"/>
                <a:gd name="connsiteX61" fmla="*/ 733986 w 1160296"/>
                <a:gd name="connsiteY61" fmla="*/ 81398 h 995472"/>
                <a:gd name="connsiteX62" fmla="*/ 737725 w 1160296"/>
                <a:gd name="connsiteY62" fmla="*/ 122363 h 995472"/>
                <a:gd name="connsiteX63" fmla="*/ 737725 w 1160296"/>
                <a:gd name="connsiteY63" fmla="*/ 165766 h 995472"/>
                <a:gd name="connsiteX64" fmla="*/ 728297 w 1160296"/>
                <a:gd name="connsiteY64" fmla="*/ 251273 h 995472"/>
                <a:gd name="connsiteX65" fmla="*/ 718706 w 1160296"/>
                <a:gd name="connsiteY65" fmla="*/ 296627 h 995472"/>
                <a:gd name="connsiteX66" fmla="*/ 707814 w 1160296"/>
                <a:gd name="connsiteY66" fmla="*/ 336779 h 995472"/>
                <a:gd name="connsiteX67" fmla="*/ 647830 w 1160296"/>
                <a:gd name="connsiteY67" fmla="*/ 500477 h 995472"/>
                <a:gd name="connsiteX68" fmla="*/ 645066 w 1160296"/>
                <a:gd name="connsiteY68" fmla="*/ 506655 h 995472"/>
                <a:gd name="connsiteX69" fmla="*/ 650756 w 1160296"/>
                <a:gd name="connsiteY69" fmla="*/ 496576 h 995472"/>
                <a:gd name="connsiteX70" fmla="*/ 674489 w 1160296"/>
                <a:gd name="connsiteY70" fmla="*/ 458212 h 995472"/>
                <a:gd name="connsiteX71" fmla="*/ 701962 w 1160296"/>
                <a:gd name="connsiteY71" fmla="*/ 422936 h 995472"/>
                <a:gd name="connsiteX72" fmla="*/ 716918 w 1160296"/>
                <a:gd name="connsiteY72" fmla="*/ 406843 h 995472"/>
                <a:gd name="connsiteX73" fmla="*/ 733499 w 1160296"/>
                <a:gd name="connsiteY73" fmla="*/ 390749 h 995472"/>
                <a:gd name="connsiteX74" fmla="*/ 767474 w 1160296"/>
                <a:gd name="connsiteY74" fmla="*/ 360188 h 995472"/>
                <a:gd name="connsiteX75" fmla="*/ 836562 w 1160296"/>
                <a:gd name="connsiteY75" fmla="*/ 307031 h 995472"/>
                <a:gd name="connsiteX76" fmla="*/ 872487 w 1160296"/>
                <a:gd name="connsiteY76" fmla="*/ 283297 h 995472"/>
                <a:gd name="connsiteX77" fmla="*/ 919955 w 1160296"/>
                <a:gd name="connsiteY77" fmla="*/ 258751 h 995472"/>
                <a:gd name="connsiteX78" fmla="*/ 956043 w 1160296"/>
                <a:gd name="connsiteY78" fmla="*/ 254524 h 995472"/>
                <a:gd name="connsiteX79" fmla="*/ 977339 w 1160296"/>
                <a:gd name="connsiteY79" fmla="*/ 265091 h 995472"/>
                <a:gd name="connsiteX80" fmla="*/ 990181 w 1160296"/>
                <a:gd name="connsiteY80" fmla="*/ 285411 h 995472"/>
                <a:gd name="connsiteX81" fmla="*/ 987092 w 1160296"/>
                <a:gd name="connsiteY81" fmla="*/ 368316 h 995472"/>
                <a:gd name="connsiteX82" fmla="*/ 961570 w 1160296"/>
                <a:gd name="connsiteY82" fmla="*/ 434803 h 995472"/>
                <a:gd name="connsiteX83" fmla="*/ 939787 w 1160296"/>
                <a:gd name="connsiteY83" fmla="*/ 473655 h 995472"/>
                <a:gd name="connsiteX84" fmla="*/ 867773 w 1160296"/>
                <a:gd name="connsiteY84" fmla="*/ 569240 h 995472"/>
                <a:gd name="connsiteX85" fmla="*/ 923369 w 1160296"/>
                <a:gd name="connsiteY85" fmla="*/ 538842 h 995472"/>
                <a:gd name="connsiteX86" fmla="*/ 1001560 w 1160296"/>
                <a:gd name="connsiteY86" fmla="*/ 502591 h 995472"/>
                <a:gd name="connsiteX87" fmla="*/ 1083328 w 1160296"/>
                <a:gd name="connsiteY87" fmla="*/ 472192 h 995472"/>
                <a:gd name="connsiteX88" fmla="*/ 1103810 w 1160296"/>
                <a:gd name="connsiteY88" fmla="*/ 467315 h 995472"/>
                <a:gd name="connsiteX89" fmla="*/ 1124293 w 1160296"/>
                <a:gd name="connsiteY89" fmla="*/ 466015 h 995472"/>
                <a:gd name="connsiteX90" fmla="*/ 1148189 w 1160296"/>
                <a:gd name="connsiteY90" fmla="*/ 478532 h 995472"/>
                <a:gd name="connsiteX91" fmla="*/ 1160056 w 1160296"/>
                <a:gd name="connsiteY91" fmla="*/ 520960 h 995472"/>
                <a:gd name="connsiteX92" fmla="*/ 1149652 w 1160296"/>
                <a:gd name="connsiteY92" fmla="*/ 560462 h 995472"/>
                <a:gd name="connsiteX93" fmla="*/ 1119416 w 1160296"/>
                <a:gd name="connsiteY93" fmla="*/ 613457 h 995472"/>
                <a:gd name="connsiteX94" fmla="*/ 1092431 w 1160296"/>
                <a:gd name="connsiteY94" fmla="*/ 649057 h 995472"/>
                <a:gd name="connsiteX95" fmla="*/ 1033422 w 1160296"/>
                <a:gd name="connsiteY95" fmla="*/ 710505 h 995472"/>
                <a:gd name="connsiteX96" fmla="*/ 966285 w 1160296"/>
                <a:gd name="connsiteY96" fmla="*/ 769027 h 995472"/>
                <a:gd name="connsiteX97" fmla="*/ 894758 w 1160296"/>
                <a:gd name="connsiteY97" fmla="*/ 822346 h 995472"/>
                <a:gd name="connsiteX98" fmla="*/ 824695 w 1160296"/>
                <a:gd name="connsiteY98" fmla="*/ 867538 h 995472"/>
                <a:gd name="connsiteX99" fmla="*/ 752356 w 1160296"/>
                <a:gd name="connsiteY99" fmla="*/ 910291 h 995472"/>
                <a:gd name="connsiteX100" fmla="*/ 648967 w 1160296"/>
                <a:gd name="connsiteY100" fmla="*/ 963123 h 995472"/>
                <a:gd name="connsiteX101" fmla="*/ 606052 w 1160296"/>
                <a:gd name="connsiteY101" fmla="*/ 985069 h 995472"/>
                <a:gd name="connsiteX102" fmla="*/ 584594 w 1160296"/>
                <a:gd name="connsiteY102" fmla="*/ 995473 h 995472"/>
                <a:gd name="connsiteX103" fmla="*/ 575003 w 1160296"/>
                <a:gd name="connsiteY103" fmla="*/ 992221 h 9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160296" h="995472">
                  <a:moveTo>
                    <a:pt x="575165" y="992059"/>
                  </a:moveTo>
                  <a:cubicBezTo>
                    <a:pt x="565087" y="988808"/>
                    <a:pt x="555170" y="985394"/>
                    <a:pt x="545417" y="981818"/>
                  </a:cubicBezTo>
                  <a:cubicBezTo>
                    <a:pt x="534525" y="977754"/>
                    <a:pt x="523309" y="974177"/>
                    <a:pt x="512417" y="970113"/>
                  </a:cubicBezTo>
                  <a:cubicBezTo>
                    <a:pt x="499575" y="964424"/>
                    <a:pt x="487708" y="956783"/>
                    <a:pt x="475353" y="950118"/>
                  </a:cubicBezTo>
                  <a:cubicBezTo>
                    <a:pt x="460560" y="942153"/>
                    <a:pt x="444142" y="937601"/>
                    <a:pt x="427561" y="935325"/>
                  </a:cubicBezTo>
                  <a:lnTo>
                    <a:pt x="430162" y="935651"/>
                  </a:lnTo>
                  <a:cubicBezTo>
                    <a:pt x="429349" y="935651"/>
                    <a:pt x="428374" y="935488"/>
                    <a:pt x="427561" y="935325"/>
                  </a:cubicBezTo>
                  <a:lnTo>
                    <a:pt x="427236" y="935325"/>
                  </a:lnTo>
                  <a:cubicBezTo>
                    <a:pt x="425935" y="935163"/>
                    <a:pt x="424472" y="934838"/>
                    <a:pt x="423172" y="934675"/>
                  </a:cubicBezTo>
                  <a:cubicBezTo>
                    <a:pt x="424310" y="934675"/>
                    <a:pt x="425285" y="935000"/>
                    <a:pt x="426423" y="935163"/>
                  </a:cubicBezTo>
                  <a:cubicBezTo>
                    <a:pt x="392448" y="930611"/>
                    <a:pt x="357660" y="929148"/>
                    <a:pt x="323522" y="931099"/>
                  </a:cubicBezTo>
                  <a:cubicBezTo>
                    <a:pt x="314744" y="931587"/>
                    <a:pt x="306128" y="932237"/>
                    <a:pt x="297350" y="933050"/>
                  </a:cubicBezTo>
                  <a:cubicBezTo>
                    <a:pt x="284508" y="934187"/>
                    <a:pt x="271178" y="935651"/>
                    <a:pt x="258661" y="939389"/>
                  </a:cubicBezTo>
                  <a:cubicBezTo>
                    <a:pt x="250858" y="941665"/>
                    <a:pt x="243218" y="945079"/>
                    <a:pt x="237040" y="949956"/>
                  </a:cubicBezTo>
                  <a:cubicBezTo>
                    <a:pt x="220134" y="931424"/>
                    <a:pt x="206479" y="910454"/>
                    <a:pt x="193149" y="889158"/>
                  </a:cubicBezTo>
                  <a:cubicBezTo>
                    <a:pt x="178519" y="865750"/>
                    <a:pt x="164701" y="841853"/>
                    <a:pt x="151209" y="817957"/>
                  </a:cubicBezTo>
                  <a:cubicBezTo>
                    <a:pt x="137716" y="794061"/>
                    <a:pt x="124549" y="769839"/>
                    <a:pt x="111707" y="745618"/>
                  </a:cubicBezTo>
                  <a:cubicBezTo>
                    <a:pt x="97727" y="719283"/>
                    <a:pt x="83746" y="692786"/>
                    <a:pt x="70904" y="665801"/>
                  </a:cubicBezTo>
                  <a:cubicBezTo>
                    <a:pt x="58387" y="639466"/>
                    <a:pt x="45870" y="612969"/>
                    <a:pt x="34816" y="585984"/>
                  </a:cubicBezTo>
                  <a:cubicBezTo>
                    <a:pt x="28964" y="571679"/>
                    <a:pt x="23274" y="557373"/>
                    <a:pt x="18397" y="542743"/>
                  </a:cubicBezTo>
                  <a:cubicBezTo>
                    <a:pt x="11407" y="522260"/>
                    <a:pt x="4742" y="501615"/>
                    <a:pt x="1491" y="480157"/>
                  </a:cubicBezTo>
                  <a:cubicBezTo>
                    <a:pt x="-3873" y="445370"/>
                    <a:pt x="5067" y="407331"/>
                    <a:pt x="31077" y="382784"/>
                  </a:cubicBezTo>
                  <a:cubicBezTo>
                    <a:pt x="41968" y="372543"/>
                    <a:pt x="56274" y="365715"/>
                    <a:pt x="71554" y="367503"/>
                  </a:cubicBezTo>
                  <a:cubicBezTo>
                    <a:pt x="79520" y="368479"/>
                    <a:pt x="87810" y="371080"/>
                    <a:pt x="94800" y="374981"/>
                  </a:cubicBezTo>
                  <a:cubicBezTo>
                    <a:pt x="103904" y="380020"/>
                    <a:pt x="113007" y="385873"/>
                    <a:pt x="119672" y="394163"/>
                  </a:cubicBezTo>
                  <a:cubicBezTo>
                    <a:pt x="124712" y="400666"/>
                    <a:pt x="129426" y="407331"/>
                    <a:pt x="133815" y="414321"/>
                  </a:cubicBezTo>
                  <a:cubicBezTo>
                    <a:pt x="137879" y="420823"/>
                    <a:pt x="141293" y="427976"/>
                    <a:pt x="144544" y="434966"/>
                  </a:cubicBezTo>
                  <a:cubicBezTo>
                    <a:pt x="150396" y="446995"/>
                    <a:pt x="154948" y="459675"/>
                    <a:pt x="159662" y="472355"/>
                  </a:cubicBezTo>
                  <a:cubicBezTo>
                    <a:pt x="169741" y="499339"/>
                    <a:pt x="179169" y="526487"/>
                    <a:pt x="188272" y="553797"/>
                  </a:cubicBezTo>
                  <a:cubicBezTo>
                    <a:pt x="183558" y="507305"/>
                    <a:pt x="180307" y="460488"/>
                    <a:pt x="178194" y="413833"/>
                  </a:cubicBezTo>
                  <a:cubicBezTo>
                    <a:pt x="176893" y="385222"/>
                    <a:pt x="175755" y="356449"/>
                    <a:pt x="176243" y="327839"/>
                  </a:cubicBezTo>
                  <a:cubicBezTo>
                    <a:pt x="176731" y="297928"/>
                    <a:pt x="177869" y="267854"/>
                    <a:pt x="180144" y="237943"/>
                  </a:cubicBezTo>
                  <a:cubicBezTo>
                    <a:pt x="182258" y="209495"/>
                    <a:pt x="187785" y="181210"/>
                    <a:pt x="194125" y="153412"/>
                  </a:cubicBezTo>
                  <a:cubicBezTo>
                    <a:pt x="200464" y="125614"/>
                    <a:pt x="209893" y="98141"/>
                    <a:pt x="223385" y="72945"/>
                  </a:cubicBezTo>
                  <a:cubicBezTo>
                    <a:pt x="226474" y="67092"/>
                    <a:pt x="230376" y="61565"/>
                    <a:pt x="234114" y="56038"/>
                  </a:cubicBezTo>
                  <a:cubicBezTo>
                    <a:pt x="238991" y="49211"/>
                    <a:pt x="244843" y="44009"/>
                    <a:pt x="252159" y="39782"/>
                  </a:cubicBezTo>
                  <a:cubicBezTo>
                    <a:pt x="260124" y="35231"/>
                    <a:pt x="270365" y="32467"/>
                    <a:pt x="279469" y="32467"/>
                  </a:cubicBezTo>
                  <a:cubicBezTo>
                    <a:pt x="293936" y="32305"/>
                    <a:pt x="307266" y="39132"/>
                    <a:pt x="318483" y="47585"/>
                  </a:cubicBezTo>
                  <a:cubicBezTo>
                    <a:pt x="324823" y="52299"/>
                    <a:pt x="330187" y="57827"/>
                    <a:pt x="335389" y="63679"/>
                  </a:cubicBezTo>
                  <a:cubicBezTo>
                    <a:pt x="341892" y="71319"/>
                    <a:pt x="346768" y="80910"/>
                    <a:pt x="351483" y="89688"/>
                  </a:cubicBezTo>
                  <a:cubicBezTo>
                    <a:pt x="355059" y="96678"/>
                    <a:pt x="358635" y="103831"/>
                    <a:pt x="361724" y="111146"/>
                  </a:cubicBezTo>
                  <a:cubicBezTo>
                    <a:pt x="365300" y="119437"/>
                    <a:pt x="368389" y="127890"/>
                    <a:pt x="371315" y="136343"/>
                  </a:cubicBezTo>
                  <a:cubicBezTo>
                    <a:pt x="376192" y="150161"/>
                    <a:pt x="378630" y="164954"/>
                    <a:pt x="381719" y="179096"/>
                  </a:cubicBezTo>
                  <a:cubicBezTo>
                    <a:pt x="384970" y="194052"/>
                    <a:pt x="386271" y="209332"/>
                    <a:pt x="387896" y="224451"/>
                  </a:cubicBezTo>
                  <a:cubicBezTo>
                    <a:pt x="389359" y="237943"/>
                    <a:pt x="390497" y="251435"/>
                    <a:pt x="391635" y="264928"/>
                  </a:cubicBezTo>
                  <a:cubicBezTo>
                    <a:pt x="393911" y="295489"/>
                    <a:pt x="395536" y="325888"/>
                    <a:pt x="396674" y="356449"/>
                  </a:cubicBezTo>
                  <a:cubicBezTo>
                    <a:pt x="398625" y="413670"/>
                    <a:pt x="399275" y="471217"/>
                    <a:pt x="396187" y="528438"/>
                  </a:cubicBezTo>
                  <a:cubicBezTo>
                    <a:pt x="395862" y="534778"/>
                    <a:pt x="395536" y="540955"/>
                    <a:pt x="395049" y="547295"/>
                  </a:cubicBezTo>
                  <a:cubicBezTo>
                    <a:pt x="397487" y="534290"/>
                    <a:pt x="399926" y="521448"/>
                    <a:pt x="402527" y="508443"/>
                  </a:cubicBezTo>
                  <a:cubicBezTo>
                    <a:pt x="407891" y="480808"/>
                    <a:pt x="413418" y="453010"/>
                    <a:pt x="419758" y="425537"/>
                  </a:cubicBezTo>
                  <a:cubicBezTo>
                    <a:pt x="426423" y="396276"/>
                    <a:pt x="433901" y="367341"/>
                    <a:pt x="441704" y="338405"/>
                  </a:cubicBezTo>
                  <a:cubicBezTo>
                    <a:pt x="449019" y="310932"/>
                    <a:pt x="456496" y="283460"/>
                    <a:pt x="466250" y="256637"/>
                  </a:cubicBezTo>
                  <a:cubicBezTo>
                    <a:pt x="471615" y="242170"/>
                    <a:pt x="477142" y="227702"/>
                    <a:pt x="482831" y="213396"/>
                  </a:cubicBezTo>
                  <a:cubicBezTo>
                    <a:pt x="488846" y="198603"/>
                    <a:pt x="496324" y="184298"/>
                    <a:pt x="503639" y="169993"/>
                  </a:cubicBezTo>
                  <a:cubicBezTo>
                    <a:pt x="510141" y="157151"/>
                    <a:pt x="518107" y="144959"/>
                    <a:pt x="525585" y="132767"/>
                  </a:cubicBezTo>
                  <a:cubicBezTo>
                    <a:pt x="533387" y="120250"/>
                    <a:pt x="541678" y="107895"/>
                    <a:pt x="549969" y="95540"/>
                  </a:cubicBezTo>
                  <a:cubicBezTo>
                    <a:pt x="557771" y="83836"/>
                    <a:pt x="566712" y="72945"/>
                    <a:pt x="575653" y="62216"/>
                  </a:cubicBezTo>
                  <a:cubicBezTo>
                    <a:pt x="584919" y="50999"/>
                    <a:pt x="594022" y="39620"/>
                    <a:pt x="604751" y="29704"/>
                  </a:cubicBezTo>
                  <a:cubicBezTo>
                    <a:pt x="619219" y="16374"/>
                    <a:pt x="636125" y="1418"/>
                    <a:pt x="656770" y="118"/>
                  </a:cubicBezTo>
                  <a:cubicBezTo>
                    <a:pt x="669938" y="-695"/>
                    <a:pt x="684243" y="2719"/>
                    <a:pt x="695297" y="9871"/>
                  </a:cubicBezTo>
                  <a:cubicBezTo>
                    <a:pt x="708627" y="18162"/>
                    <a:pt x="716105" y="32142"/>
                    <a:pt x="722119" y="46122"/>
                  </a:cubicBezTo>
                  <a:cubicBezTo>
                    <a:pt x="726996" y="57664"/>
                    <a:pt x="731548" y="69206"/>
                    <a:pt x="733986" y="81398"/>
                  </a:cubicBezTo>
                  <a:cubicBezTo>
                    <a:pt x="736587" y="94890"/>
                    <a:pt x="737238" y="108708"/>
                    <a:pt x="737725" y="122363"/>
                  </a:cubicBezTo>
                  <a:cubicBezTo>
                    <a:pt x="738213" y="136831"/>
                    <a:pt x="738213" y="151299"/>
                    <a:pt x="737725" y="165766"/>
                  </a:cubicBezTo>
                  <a:cubicBezTo>
                    <a:pt x="737075" y="194539"/>
                    <a:pt x="733499" y="222987"/>
                    <a:pt x="728297" y="251273"/>
                  </a:cubicBezTo>
                  <a:cubicBezTo>
                    <a:pt x="725533" y="266554"/>
                    <a:pt x="722282" y="281509"/>
                    <a:pt x="718706" y="296627"/>
                  </a:cubicBezTo>
                  <a:cubicBezTo>
                    <a:pt x="715455" y="310120"/>
                    <a:pt x="711553" y="323450"/>
                    <a:pt x="707814" y="336779"/>
                  </a:cubicBezTo>
                  <a:cubicBezTo>
                    <a:pt x="692371" y="392863"/>
                    <a:pt x="670913" y="447158"/>
                    <a:pt x="647830" y="500477"/>
                  </a:cubicBezTo>
                  <a:cubicBezTo>
                    <a:pt x="647017" y="502591"/>
                    <a:pt x="646041" y="504541"/>
                    <a:pt x="645066" y="506655"/>
                  </a:cubicBezTo>
                  <a:cubicBezTo>
                    <a:pt x="647017" y="503241"/>
                    <a:pt x="648805" y="499990"/>
                    <a:pt x="650756" y="496576"/>
                  </a:cubicBezTo>
                  <a:cubicBezTo>
                    <a:pt x="658233" y="483571"/>
                    <a:pt x="665711" y="470404"/>
                    <a:pt x="674489" y="458212"/>
                  </a:cubicBezTo>
                  <a:cubicBezTo>
                    <a:pt x="683105" y="446182"/>
                    <a:pt x="691883" y="433828"/>
                    <a:pt x="701962" y="422936"/>
                  </a:cubicBezTo>
                  <a:cubicBezTo>
                    <a:pt x="707001" y="417572"/>
                    <a:pt x="711716" y="411882"/>
                    <a:pt x="716918" y="406843"/>
                  </a:cubicBezTo>
                  <a:cubicBezTo>
                    <a:pt x="722445" y="401478"/>
                    <a:pt x="727972" y="396114"/>
                    <a:pt x="733499" y="390749"/>
                  </a:cubicBezTo>
                  <a:cubicBezTo>
                    <a:pt x="744390" y="380183"/>
                    <a:pt x="756095" y="370267"/>
                    <a:pt x="767474" y="360188"/>
                  </a:cubicBezTo>
                  <a:cubicBezTo>
                    <a:pt x="789419" y="341006"/>
                    <a:pt x="812503" y="323450"/>
                    <a:pt x="836562" y="307031"/>
                  </a:cubicBezTo>
                  <a:cubicBezTo>
                    <a:pt x="848429" y="298903"/>
                    <a:pt x="860295" y="290938"/>
                    <a:pt x="872487" y="283297"/>
                  </a:cubicBezTo>
                  <a:cubicBezTo>
                    <a:pt x="887606" y="273706"/>
                    <a:pt x="903049" y="264765"/>
                    <a:pt x="919955" y="258751"/>
                  </a:cubicBezTo>
                  <a:cubicBezTo>
                    <a:pt x="931172" y="254849"/>
                    <a:pt x="944177" y="252086"/>
                    <a:pt x="956043" y="254524"/>
                  </a:cubicBezTo>
                  <a:cubicBezTo>
                    <a:pt x="963846" y="256150"/>
                    <a:pt x="971487" y="259401"/>
                    <a:pt x="977339" y="265091"/>
                  </a:cubicBezTo>
                  <a:cubicBezTo>
                    <a:pt x="983191" y="270618"/>
                    <a:pt x="987255" y="277933"/>
                    <a:pt x="990181" y="285411"/>
                  </a:cubicBezTo>
                  <a:cubicBezTo>
                    <a:pt x="1000747" y="312233"/>
                    <a:pt x="992945" y="341331"/>
                    <a:pt x="987092" y="368316"/>
                  </a:cubicBezTo>
                  <a:cubicBezTo>
                    <a:pt x="982053" y="391725"/>
                    <a:pt x="972299" y="413508"/>
                    <a:pt x="961570" y="434803"/>
                  </a:cubicBezTo>
                  <a:cubicBezTo>
                    <a:pt x="954905" y="448133"/>
                    <a:pt x="947590" y="460975"/>
                    <a:pt x="939787" y="473655"/>
                  </a:cubicBezTo>
                  <a:cubicBezTo>
                    <a:pt x="919142" y="507793"/>
                    <a:pt x="894271" y="539329"/>
                    <a:pt x="867773" y="569240"/>
                  </a:cubicBezTo>
                  <a:cubicBezTo>
                    <a:pt x="885980" y="558511"/>
                    <a:pt x="904674" y="548595"/>
                    <a:pt x="923369" y="538842"/>
                  </a:cubicBezTo>
                  <a:cubicBezTo>
                    <a:pt x="948891" y="525512"/>
                    <a:pt x="975063" y="513645"/>
                    <a:pt x="1001560" y="502591"/>
                  </a:cubicBezTo>
                  <a:cubicBezTo>
                    <a:pt x="1028383" y="491374"/>
                    <a:pt x="1055530" y="480808"/>
                    <a:pt x="1083328" y="472192"/>
                  </a:cubicBezTo>
                  <a:cubicBezTo>
                    <a:pt x="1089993" y="470079"/>
                    <a:pt x="1096983" y="468616"/>
                    <a:pt x="1103810" y="467315"/>
                  </a:cubicBezTo>
                  <a:cubicBezTo>
                    <a:pt x="1110475" y="466015"/>
                    <a:pt x="1117465" y="465039"/>
                    <a:pt x="1124293" y="466015"/>
                  </a:cubicBezTo>
                  <a:cubicBezTo>
                    <a:pt x="1133721" y="467153"/>
                    <a:pt x="1141687" y="472029"/>
                    <a:pt x="1148189" y="478532"/>
                  </a:cubicBezTo>
                  <a:cubicBezTo>
                    <a:pt x="1159406" y="489586"/>
                    <a:pt x="1161032" y="506167"/>
                    <a:pt x="1160056" y="520960"/>
                  </a:cubicBezTo>
                  <a:cubicBezTo>
                    <a:pt x="1159081" y="534778"/>
                    <a:pt x="1154854" y="547620"/>
                    <a:pt x="1149652" y="560462"/>
                  </a:cubicBezTo>
                  <a:cubicBezTo>
                    <a:pt x="1142012" y="579482"/>
                    <a:pt x="1131121" y="596550"/>
                    <a:pt x="1119416" y="613457"/>
                  </a:cubicBezTo>
                  <a:cubicBezTo>
                    <a:pt x="1110963" y="625649"/>
                    <a:pt x="1102022" y="637678"/>
                    <a:pt x="1092431" y="649057"/>
                  </a:cubicBezTo>
                  <a:cubicBezTo>
                    <a:pt x="1074225" y="670840"/>
                    <a:pt x="1054230" y="690998"/>
                    <a:pt x="1033422" y="710505"/>
                  </a:cubicBezTo>
                  <a:cubicBezTo>
                    <a:pt x="1011639" y="730825"/>
                    <a:pt x="989693" y="750495"/>
                    <a:pt x="966285" y="769027"/>
                  </a:cubicBezTo>
                  <a:cubicBezTo>
                    <a:pt x="943039" y="787558"/>
                    <a:pt x="919305" y="805603"/>
                    <a:pt x="894758" y="822346"/>
                  </a:cubicBezTo>
                  <a:cubicBezTo>
                    <a:pt x="871675" y="837952"/>
                    <a:pt x="848266" y="852745"/>
                    <a:pt x="824695" y="867538"/>
                  </a:cubicBezTo>
                  <a:cubicBezTo>
                    <a:pt x="800961" y="882493"/>
                    <a:pt x="776902" y="896799"/>
                    <a:pt x="752356" y="910291"/>
                  </a:cubicBezTo>
                  <a:cubicBezTo>
                    <a:pt x="718381" y="929148"/>
                    <a:pt x="683268" y="945242"/>
                    <a:pt x="648967" y="963123"/>
                  </a:cubicBezTo>
                  <a:cubicBezTo>
                    <a:pt x="634662" y="970601"/>
                    <a:pt x="620519" y="977916"/>
                    <a:pt x="606052" y="985069"/>
                  </a:cubicBezTo>
                  <a:cubicBezTo>
                    <a:pt x="598899" y="988645"/>
                    <a:pt x="591746" y="992059"/>
                    <a:pt x="584594" y="995473"/>
                  </a:cubicBezTo>
                  <a:cubicBezTo>
                    <a:pt x="581505" y="994335"/>
                    <a:pt x="578254" y="993197"/>
                    <a:pt x="575003" y="992221"/>
                  </a:cubicBezTo>
                  <a:close/>
                </a:path>
              </a:pathLst>
            </a:custGeom>
            <a:solidFill>
              <a:srgbClr val="FBA476"/>
            </a:solidFill>
            <a:ln w="16256"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7DAF1D83-255B-ED78-FADA-70A424E7C739}"/>
                </a:ext>
              </a:extLst>
            </p:cNvPr>
            <p:cNvSpPr/>
            <p:nvPr/>
          </p:nvSpPr>
          <p:spPr>
            <a:xfrm>
              <a:off x="9279159" y="3760216"/>
              <a:ext cx="800698" cy="815238"/>
            </a:xfrm>
            <a:custGeom>
              <a:avLst/>
              <a:gdLst>
                <a:gd name="connsiteX0" fmla="*/ 309117 w 800698"/>
                <a:gd name="connsiteY0" fmla="*/ 814263 h 815238"/>
                <a:gd name="connsiteX1" fmla="*/ 221497 w 800698"/>
                <a:gd name="connsiteY1" fmla="*/ 800120 h 815238"/>
                <a:gd name="connsiteX2" fmla="*/ 184921 w 800698"/>
                <a:gd name="connsiteY2" fmla="*/ 786465 h 815238"/>
                <a:gd name="connsiteX3" fmla="*/ 180207 w 800698"/>
                <a:gd name="connsiteY3" fmla="*/ 784352 h 815238"/>
                <a:gd name="connsiteX4" fmla="*/ 142168 w 800698"/>
                <a:gd name="connsiteY4" fmla="*/ 764032 h 815238"/>
                <a:gd name="connsiteX5" fmla="*/ 136479 w 800698"/>
                <a:gd name="connsiteY5" fmla="*/ 760456 h 815238"/>
                <a:gd name="connsiteX6" fmla="*/ 104291 w 800698"/>
                <a:gd name="connsiteY6" fmla="*/ 738673 h 815238"/>
                <a:gd name="connsiteX7" fmla="*/ 72104 w 800698"/>
                <a:gd name="connsiteY7" fmla="*/ 709087 h 815238"/>
                <a:gd name="connsiteX8" fmla="*/ 43656 w 800698"/>
                <a:gd name="connsiteY8" fmla="*/ 674299 h 815238"/>
                <a:gd name="connsiteX9" fmla="*/ 21549 w 800698"/>
                <a:gd name="connsiteY9" fmla="*/ 635447 h 815238"/>
                <a:gd name="connsiteX10" fmla="*/ 6105 w 800698"/>
                <a:gd name="connsiteY10" fmla="*/ 594157 h 815238"/>
                <a:gd name="connsiteX11" fmla="*/ 1553 w 800698"/>
                <a:gd name="connsiteY11" fmla="*/ 570098 h 815238"/>
                <a:gd name="connsiteX12" fmla="*/ 1553 w 800698"/>
                <a:gd name="connsiteY12" fmla="*/ 569123 h 815238"/>
                <a:gd name="connsiteX13" fmla="*/ 1066 w 800698"/>
                <a:gd name="connsiteY13" fmla="*/ 565546 h 815238"/>
                <a:gd name="connsiteX14" fmla="*/ 416 w 800698"/>
                <a:gd name="connsiteY14" fmla="*/ 559369 h 815238"/>
                <a:gd name="connsiteX15" fmla="*/ 1878 w 800698"/>
                <a:gd name="connsiteY15" fmla="*/ 530758 h 815238"/>
                <a:gd name="connsiteX16" fmla="*/ 9519 w 800698"/>
                <a:gd name="connsiteY16" fmla="*/ 508000 h 815238"/>
                <a:gd name="connsiteX17" fmla="*/ 10495 w 800698"/>
                <a:gd name="connsiteY17" fmla="*/ 506049 h 815238"/>
                <a:gd name="connsiteX18" fmla="*/ 13258 w 800698"/>
                <a:gd name="connsiteY18" fmla="*/ 501172 h 815238"/>
                <a:gd name="connsiteX19" fmla="*/ 14070 w 800698"/>
                <a:gd name="connsiteY19" fmla="*/ 499872 h 815238"/>
                <a:gd name="connsiteX20" fmla="*/ 24312 w 800698"/>
                <a:gd name="connsiteY20" fmla="*/ 486867 h 815238"/>
                <a:gd name="connsiteX21" fmla="*/ 25775 w 800698"/>
                <a:gd name="connsiteY21" fmla="*/ 485729 h 815238"/>
                <a:gd name="connsiteX22" fmla="*/ 26425 w 800698"/>
                <a:gd name="connsiteY22" fmla="*/ 485242 h 815238"/>
                <a:gd name="connsiteX23" fmla="*/ 34228 w 800698"/>
                <a:gd name="connsiteY23" fmla="*/ 479877 h 815238"/>
                <a:gd name="connsiteX24" fmla="*/ 47558 w 800698"/>
                <a:gd name="connsiteY24" fmla="*/ 475488 h 815238"/>
                <a:gd name="connsiteX25" fmla="*/ 58125 w 800698"/>
                <a:gd name="connsiteY25" fmla="*/ 474513 h 815238"/>
                <a:gd name="connsiteX26" fmla="*/ 58774 w 800698"/>
                <a:gd name="connsiteY26" fmla="*/ 474513 h 815238"/>
                <a:gd name="connsiteX27" fmla="*/ 58125 w 800698"/>
                <a:gd name="connsiteY27" fmla="*/ 473375 h 815238"/>
                <a:gd name="connsiteX28" fmla="*/ 25287 w 800698"/>
                <a:gd name="connsiteY28" fmla="*/ 387868 h 815238"/>
                <a:gd name="connsiteX29" fmla="*/ 20898 w 800698"/>
                <a:gd name="connsiteY29" fmla="*/ 300411 h 815238"/>
                <a:gd name="connsiteX30" fmla="*/ 36017 w 800698"/>
                <a:gd name="connsiteY30" fmla="*/ 257170 h 815238"/>
                <a:gd name="connsiteX31" fmla="*/ 74381 w 800698"/>
                <a:gd name="connsiteY31" fmla="*/ 233924 h 815238"/>
                <a:gd name="connsiteX32" fmla="*/ 77144 w 800698"/>
                <a:gd name="connsiteY32" fmla="*/ 233924 h 815238"/>
                <a:gd name="connsiteX33" fmla="*/ 108680 w 800698"/>
                <a:gd name="connsiteY33" fmla="*/ 246441 h 815238"/>
                <a:gd name="connsiteX34" fmla="*/ 121685 w 800698"/>
                <a:gd name="connsiteY34" fmla="*/ 259121 h 815238"/>
                <a:gd name="connsiteX35" fmla="*/ 122173 w 800698"/>
                <a:gd name="connsiteY35" fmla="*/ 259608 h 815238"/>
                <a:gd name="connsiteX36" fmla="*/ 123473 w 800698"/>
                <a:gd name="connsiteY36" fmla="*/ 260909 h 815238"/>
                <a:gd name="connsiteX37" fmla="*/ 174354 w 800698"/>
                <a:gd name="connsiteY37" fmla="*/ 321544 h 815238"/>
                <a:gd name="connsiteX38" fmla="*/ 207517 w 800698"/>
                <a:gd name="connsiteY38" fmla="*/ 366085 h 815238"/>
                <a:gd name="connsiteX39" fmla="*/ 208167 w 800698"/>
                <a:gd name="connsiteY39" fmla="*/ 366898 h 815238"/>
                <a:gd name="connsiteX40" fmla="*/ 221823 w 800698"/>
                <a:gd name="connsiteY40" fmla="*/ 385430 h 815238"/>
                <a:gd name="connsiteX41" fmla="*/ 238403 w 800698"/>
                <a:gd name="connsiteY41" fmla="*/ 407213 h 815238"/>
                <a:gd name="connsiteX42" fmla="*/ 238891 w 800698"/>
                <a:gd name="connsiteY42" fmla="*/ 407863 h 815238"/>
                <a:gd name="connsiteX43" fmla="*/ 266527 w 800698"/>
                <a:gd name="connsiteY43" fmla="*/ 441025 h 815238"/>
                <a:gd name="connsiteX44" fmla="*/ 299851 w 800698"/>
                <a:gd name="connsiteY44" fmla="*/ 475163 h 815238"/>
                <a:gd name="connsiteX45" fmla="*/ 357073 w 800698"/>
                <a:gd name="connsiteY45" fmla="*/ 525394 h 815238"/>
                <a:gd name="connsiteX46" fmla="*/ 356747 w 800698"/>
                <a:gd name="connsiteY46" fmla="*/ 525069 h 815238"/>
                <a:gd name="connsiteX47" fmla="*/ 353984 w 800698"/>
                <a:gd name="connsiteY47" fmla="*/ 522305 h 815238"/>
                <a:gd name="connsiteX48" fmla="*/ 339190 w 800698"/>
                <a:gd name="connsiteY48" fmla="*/ 507512 h 815238"/>
                <a:gd name="connsiteX49" fmla="*/ 287822 w 800698"/>
                <a:gd name="connsiteY49" fmla="*/ 450616 h 815238"/>
                <a:gd name="connsiteX50" fmla="*/ 286033 w 800698"/>
                <a:gd name="connsiteY50" fmla="*/ 448666 h 815238"/>
                <a:gd name="connsiteX51" fmla="*/ 279857 w 800698"/>
                <a:gd name="connsiteY51" fmla="*/ 441513 h 815238"/>
                <a:gd name="connsiteX52" fmla="*/ 279206 w 800698"/>
                <a:gd name="connsiteY52" fmla="*/ 440863 h 815238"/>
                <a:gd name="connsiteX53" fmla="*/ 178418 w 800698"/>
                <a:gd name="connsiteY53" fmla="*/ 320893 h 815238"/>
                <a:gd name="connsiteX54" fmla="*/ 126724 w 800698"/>
                <a:gd name="connsiteY54" fmla="*/ 246929 h 815238"/>
                <a:gd name="connsiteX55" fmla="*/ 106404 w 800698"/>
                <a:gd name="connsiteY55" fmla="*/ 206614 h 815238"/>
                <a:gd name="connsiteX56" fmla="*/ 96977 w 800698"/>
                <a:gd name="connsiteY56" fmla="*/ 172314 h 815238"/>
                <a:gd name="connsiteX57" fmla="*/ 96977 w 800698"/>
                <a:gd name="connsiteY57" fmla="*/ 154595 h 815238"/>
                <a:gd name="connsiteX58" fmla="*/ 106242 w 800698"/>
                <a:gd name="connsiteY58" fmla="*/ 129398 h 815238"/>
                <a:gd name="connsiteX59" fmla="*/ 124448 w 800698"/>
                <a:gd name="connsiteY59" fmla="*/ 116718 h 815238"/>
                <a:gd name="connsiteX60" fmla="*/ 140380 w 800698"/>
                <a:gd name="connsiteY60" fmla="*/ 114442 h 815238"/>
                <a:gd name="connsiteX61" fmla="*/ 165739 w 800698"/>
                <a:gd name="connsiteY61" fmla="*/ 117043 h 815238"/>
                <a:gd name="connsiteX62" fmla="*/ 204916 w 800698"/>
                <a:gd name="connsiteY62" fmla="*/ 125984 h 815238"/>
                <a:gd name="connsiteX63" fmla="*/ 281156 w 800698"/>
                <a:gd name="connsiteY63" fmla="*/ 153782 h 815238"/>
                <a:gd name="connsiteX64" fmla="*/ 322772 w 800698"/>
                <a:gd name="connsiteY64" fmla="*/ 174589 h 815238"/>
                <a:gd name="connsiteX65" fmla="*/ 358698 w 800698"/>
                <a:gd name="connsiteY65" fmla="*/ 197673 h 815238"/>
                <a:gd name="connsiteX66" fmla="*/ 394624 w 800698"/>
                <a:gd name="connsiteY66" fmla="*/ 224170 h 815238"/>
                <a:gd name="connsiteX67" fmla="*/ 422421 w 800698"/>
                <a:gd name="connsiteY67" fmla="*/ 249530 h 815238"/>
                <a:gd name="connsiteX68" fmla="*/ 424372 w 800698"/>
                <a:gd name="connsiteY68" fmla="*/ 251480 h 815238"/>
                <a:gd name="connsiteX69" fmla="*/ 455096 w 800698"/>
                <a:gd name="connsiteY69" fmla="*/ 282854 h 815238"/>
                <a:gd name="connsiteX70" fmla="*/ 484032 w 800698"/>
                <a:gd name="connsiteY70" fmla="*/ 317805 h 815238"/>
                <a:gd name="connsiteX71" fmla="*/ 531336 w 800698"/>
                <a:gd name="connsiteY71" fmla="*/ 385430 h 815238"/>
                <a:gd name="connsiteX72" fmla="*/ 532312 w 800698"/>
                <a:gd name="connsiteY72" fmla="*/ 386893 h 815238"/>
                <a:gd name="connsiteX73" fmla="*/ 532962 w 800698"/>
                <a:gd name="connsiteY73" fmla="*/ 388031 h 815238"/>
                <a:gd name="connsiteX74" fmla="*/ 532962 w 800698"/>
                <a:gd name="connsiteY74" fmla="*/ 387380 h 815238"/>
                <a:gd name="connsiteX75" fmla="*/ 532312 w 800698"/>
                <a:gd name="connsiteY75" fmla="*/ 386568 h 815238"/>
                <a:gd name="connsiteX76" fmla="*/ 531662 w 800698"/>
                <a:gd name="connsiteY76" fmla="*/ 384942 h 815238"/>
                <a:gd name="connsiteX77" fmla="*/ 526460 w 800698"/>
                <a:gd name="connsiteY77" fmla="*/ 371937 h 815238"/>
                <a:gd name="connsiteX78" fmla="*/ 503377 w 800698"/>
                <a:gd name="connsiteY78" fmla="*/ 328534 h 815238"/>
                <a:gd name="connsiteX79" fmla="*/ 468913 w 800698"/>
                <a:gd name="connsiteY79" fmla="*/ 279116 h 815238"/>
                <a:gd name="connsiteX80" fmla="*/ 413480 w 800698"/>
                <a:gd name="connsiteY80" fmla="*/ 217668 h 815238"/>
                <a:gd name="connsiteX81" fmla="*/ 391860 w 800698"/>
                <a:gd name="connsiteY81" fmla="*/ 198811 h 815238"/>
                <a:gd name="connsiteX82" fmla="*/ 327974 w 800698"/>
                <a:gd name="connsiteY82" fmla="*/ 157358 h 815238"/>
                <a:gd name="connsiteX83" fmla="*/ 262787 w 800698"/>
                <a:gd name="connsiteY83" fmla="*/ 103063 h 815238"/>
                <a:gd name="connsiteX84" fmla="*/ 256610 w 800698"/>
                <a:gd name="connsiteY84" fmla="*/ 92659 h 815238"/>
                <a:gd name="connsiteX85" fmla="*/ 250595 w 800698"/>
                <a:gd name="connsiteY85" fmla="*/ 71201 h 815238"/>
                <a:gd name="connsiteX86" fmla="*/ 254172 w 800698"/>
                <a:gd name="connsiteY86" fmla="*/ 47955 h 815238"/>
                <a:gd name="connsiteX87" fmla="*/ 268477 w 800698"/>
                <a:gd name="connsiteY87" fmla="*/ 24547 h 815238"/>
                <a:gd name="connsiteX88" fmla="*/ 300826 w 800698"/>
                <a:gd name="connsiteY88" fmla="*/ 6502 h 815238"/>
                <a:gd name="connsiteX89" fmla="*/ 338865 w 800698"/>
                <a:gd name="connsiteY89" fmla="*/ 0 h 815238"/>
                <a:gd name="connsiteX90" fmla="*/ 348294 w 800698"/>
                <a:gd name="connsiteY90" fmla="*/ 325 h 815238"/>
                <a:gd name="connsiteX91" fmla="*/ 373490 w 800698"/>
                <a:gd name="connsiteY91" fmla="*/ 4227 h 815238"/>
                <a:gd name="connsiteX92" fmla="*/ 396412 w 800698"/>
                <a:gd name="connsiteY92" fmla="*/ 9916 h 815238"/>
                <a:gd name="connsiteX93" fmla="*/ 436401 w 800698"/>
                <a:gd name="connsiteY93" fmla="*/ 25359 h 815238"/>
                <a:gd name="connsiteX94" fmla="*/ 512642 w 800698"/>
                <a:gd name="connsiteY94" fmla="*/ 69738 h 815238"/>
                <a:gd name="connsiteX95" fmla="*/ 546129 w 800698"/>
                <a:gd name="connsiteY95" fmla="*/ 100462 h 815238"/>
                <a:gd name="connsiteX96" fmla="*/ 574415 w 800698"/>
                <a:gd name="connsiteY96" fmla="*/ 133787 h 815238"/>
                <a:gd name="connsiteX97" fmla="*/ 619769 w 800698"/>
                <a:gd name="connsiteY97" fmla="*/ 205476 h 815238"/>
                <a:gd name="connsiteX98" fmla="*/ 625297 w 800698"/>
                <a:gd name="connsiteY98" fmla="*/ 217180 h 815238"/>
                <a:gd name="connsiteX99" fmla="*/ 625297 w 800698"/>
                <a:gd name="connsiteY99" fmla="*/ 216692 h 815238"/>
                <a:gd name="connsiteX100" fmla="*/ 625297 w 800698"/>
                <a:gd name="connsiteY100" fmla="*/ 216692 h 815238"/>
                <a:gd name="connsiteX101" fmla="*/ 624971 w 800698"/>
                <a:gd name="connsiteY101" fmla="*/ 215555 h 815238"/>
                <a:gd name="connsiteX102" fmla="*/ 624483 w 800698"/>
                <a:gd name="connsiteY102" fmla="*/ 213441 h 815238"/>
                <a:gd name="connsiteX103" fmla="*/ 622208 w 800698"/>
                <a:gd name="connsiteY103" fmla="*/ 203363 h 815238"/>
                <a:gd name="connsiteX104" fmla="*/ 615868 w 800698"/>
                <a:gd name="connsiteY104" fmla="*/ 175077 h 815238"/>
                <a:gd name="connsiteX105" fmla="*/ 614893 w 800698"/>
                <a:gd name="connsiteY105" fmla="*/ 124358 h 815238"/>
                <a:gd name="connsiteX106" fmla="*/ 640252 w 800698"/>
                <a:gd name="connsiteY106" fmla="*/ 88433 h 815238"/>
                <a:gd name="connsiteX107" fmla="*/ 665448 w 800698"/>
                <a:gd name="connsiteY107" fmla="*/ 82906 h 815238"/>
                <a:gd name="connsiteX108" fmla="*/ 683492 w 800698"/>
                <a:gd name="connsiteY108" fmla="*/ 84694 h 815238"/>
                <a:gd name="connsiteX109" fmla="*/ 742990 w 800698"/>
                <a:gd name="connsiteY109" fmla="*/ 123383 h 815238"/>
                <a:gd name="connsiteX110" fmla="*/ 773713 w 800698"/>
                <a:gd name="connsiteY110" fmla="*/ 174427 h 815238"/>
                <a:gd name="connsiteX111" fmla="*/ 774688 w 800698"/>
                <a:gd name="connsiteY111" fmla="*/ 176703 h 815238"/>
                <a:gd name="connsiteX112" fmla="*/ 790294 w 800698"/>
                <a:gd name="connsiteY112" fmla="*/ 218318 h 815238"/>
                <a:gd name="connsiteX113" fmla="*/ 798260 w 800698"/>
                <a:gd name="connsiteY113" fmla="*/ 259121 h 815238"/>
                <a:gd name="connsiteX114" fmla="*/ 800699 w 800698"/>
                <a:gd name="connsiteY114" fmla="*/ 301224 h 815238"/>
                <a:gd name="connsiteX115" fmla="*/ 799072 w 800698"/>
                <a:gd name="connsiteY115" fmla="*/ 346253 h 815238"/>
                <a:gd name="connsiteX116" fmla="*/ 793709 w 800698"/>
                <a:gd name="connsiteY116" fmla="*/ 389981 h 815238"/>
                <a:gd name="connsiteX117" fmla="*/ 784768 w 800698"/>
                <a:gd name="connsiteY117" fmla="*/ 430784 h 815238"/>
                <a:gd name="connsiteX118" fmla="*/ 771925 w 800698"/>
                <a:gd name="connsiteY118" fmla="*/ 475163 h 815238"/>
                <a:gd name="connsiteX119" fmla="*/ 736000 w 800698"/>
                <a:gd name="connsiteY119" fmla="*/ 552216 h 815238"/>
                <a:gd name="connsiteX120" fmla="*/ 705600 w 800698"/>
                <a:gd name="connsiteY120" fmla="*/ 594644 h 815238"/>
                <a:gd name="connsiteX121" fmla="*/ 685280 w 800698"/>
                <a:gd name="connsiteY121" fmla="*/ 616428 h 815238"/>
                <a:gd name="connsiteX122" fmla="*/ 655370 w 800698"/>
                <a:gd name="connsiteY122" fmla="*/ 646989 h 815238"/>
                <a:gd name="connsiteX123" fmla="*/ 624483 w 800698"/>
                <a:gd name="connsiteY123" fmla="*/ 671860 h 815238"/>
                <a:gd name="connsiteX124" fmla="*/ 618631 w 800698"/>
                <a:gd name="connsiteY124" fmla="*/ 675762 h 815238"/>
                <a:gd name="connsiteX125" fmla="*/ 602212 w 800698"/>
                <a:gd name="connsiteY125" fmla="*/ 687466 h 815238"/>
                <a:gd name="connsiteX126" fmla="*/ 589371 w 800698"/>
                <a:gd name="connsiteY126" fmla="*/ 697220 h 815238"/>
                <a:gd name="connsiteX127" fmla="*/ 572465 w 800698"/>
                <a:gd name="connsiteY127" fmla="*/ 707949 h 815238"/>
                <a:gd name="connsiteX128" fmla="*/ 558972 w 800698"/>
                <a:gd name="connsiteY128" fmla="*/ 715589 h 815238"/>
                <a:gd name="connsiteX129" fmla="*/ 557346 w 800698"/>
                <a:gd name="connsiteY129" fmla="*/ 720791 h 815238"/>
                <a:gd name="connsiteX130" fmla="*/ 545154 w 800698"/>
                <a:gd name="connsiteY130" fmla="*/ 730545 h 815238"/>
                <a:gd name="connsiteX131" fmla="*/ 492484 w 800698"/>
                <a:gd name="connsiteY131" fmla="*/ 765658 h 815238"/>
                <a:gd name="connsiteX132" fmla="*/ 479317 w 800698"/>
                <a:gd name="connsiteY132" fmla="*/ 773460 h 815238"/>
                <a:gd name="connsiteX133" fmla="*/ 466962 w 800698"/>
                <a:gd name="connsiteY133" fmla="*/ 784352 h 815238"/>
                <a:gd name="connsiteX134" fmla="*/ 466638 w 800698"/>
                <a:gd name="connsiteY134" fmla="*/ 785002 h 815238"/>
                <a:gd name="connsiteX135" fmla="*/ 459648 w 800698"/>
                <a:gd name="connsiteY135" fmla="*/ 789229 h 815238"/>
                <a:gd name="connsiteX136" fmla="*/ 445180 w 800698"/>
                <a:gd name="connsiteY136" fmla="*/ 797844 h 815238"/>
                <a:gd name="connsiteX137" fmla="*/ 442741 w 800698"/>
                <a:gd name="connsiteY137" fmla="*/ 798657 h 815238"/>
                <a:gd name="connsiteX138" fmla="*/ 398362 w 800698"/>
                <a:gd name="connsiteY138" fmla="*/ 808573 h 815238"/>
                <a:gd name="connsiteX139" fmla="*/ 354959 w 800698"/>
                <a:gd name="connsiteY139" fmla="*/ 813613 h 815238"/>
                <a:gd name="connsiteX140" fmla="*/ 321472 w 800698"/>
                <a:gd name="connsiteY140" fmla="*/ 815238 h 815238"/>
                <a:gd name="connsiteX141" fmla="*/ 309442 w 800698"/>
                <a:gd name="connsiteY141" fmla="*/ 814913 h 81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800698" h="815238">
                  <a:moveTo>
                    <a:pt x="309117" y="814263"/>
                  </a:moveTo>
                  <a:cubicBezTo>
                    <a:pt x="280344" y="812800"/>
                    <a:pt x="250920" y="808086"/>
                    <a:pt x="221497" y="800120"/>
                  </a:cubicBezTo>
                  <a:cubicBezTo>
                    <a:pt x="208980" y="796707"/>
                    <a:pt x="196788" y="791505"/>
                    <a:pt x="184921" y="786465"/>
                  </a:cubicBezTo>
                  <a:lnTo>
                    <a:pt x="180207" y="784352"/>
                  </a:lnTo>
                  <a:cubicBezTo>
                    <a:pt x="168177" y="779313"/>
                    <a:pt x="155823" y="772648"/>
                    <a:pt x="142168" y="764032"/>
                  </a:cubicBezTo>
                  <a:lnTo>
                    <a:pt x="136479" y="760456"/>
                  </a:lnTo>
                  <a:cubicBezTo>
                    <a:pt x="126237" y="754116"/>
                    <a:pt x="114695" y="746963"/>
                    <a:pt x="104291" y="738673"/>
                  </a:cubicBezTo>
                  <a:cubicBezTo>
                    <a:pt x="93725" y="730220"/>
                    <a:pt x="83321" y="720466"/>
                    <a:pt x="72104" y="709087"/>
                  </a:cubicBezTo>
                  <a:cubicBezTo>
                    <a:pt x="61538" y="698195"/>
                    <a:pt x="52597" y="686491"/>
                    <a:pt x="43656" y="674299"/>
                  </a:cubicBezTo>
                  <a:cubicBezTo>
                    <a:pt x="34390" y="661782"/>
                    <a:pt x="27400" y="647802"/>
                    <a:pt x="21549" y="635447"/>
                  </a:cubicBezTo>
                  <a:cubicBezTo>
                    <a:pt x="13908" y="619679"/>
                    <a:pt x="9031" y="606511"/>
                    <a:pt x="6105" y="594157"/>
                  </a:cubicBezTo>
                  <a:cubicBezTo>
                    <a:pt x="4317" y="586679"/>
                    <a:pt x="2528" y="578551"/>
                    <a:pt x="1553" y="570098"/>
                  </a:cubicBezTo>
                  <a:lnTo>
                    <a:pt x="1553" y="569123"/>
                  </a:lnTo>
                  <a:lnTo>
                    <a:pt x="1066" y="565546"/>
                  </a:lnTo>
                  <a:lnTo>
                    <a:pt x="416" y="559369"/>
                  </a:lnTo>
                  <a:cubicBezTo>
                    <a:pt x="-398" y="551078"/>
                    <a:pt x="-72" y="541975"/>
                    <a:pt x="1878" y="530758"/>
                  </a:cubicBezTo>
                  <a:cubicBezTo>
                    <a:pt x="3179" y="522793"/>
                    <a:pt x="5942" y="514990"/>
                    <a:pt x="9519" y="508000"/>
                  </a:cubicBezTo>
                  <a:lnTo>
                    <a:pt x="10495" y="506049"/>
                  </a:lnTo>
                  <a:cubicBezTo>
                    <a:pt x="11307" y="504424"/>
                    <a:pt x="12282" y="502636"/>
                    <a:pt x="13258" y="501172"/>
                  </a:cubicBezTo>
                  <a:lnTo>
                    <a:pt x="14070" y="499872"/>
                  </a:lnTo>
                  <a:cubicBezTo>
                    <a:pt x="16996" y="495320"/>
                    <a:pt x="20085" y="490118"/>
                    <a:pt x="24312" y="486867"/>
                  </a:cubicBezTo>
                  <a:lnTo>
                    <a:pt x="25775" y="485729"/>
                  </a:lnTo>
                  <a:lnTo>
                    <a:pt x="26425" y="485242"/>
                  </a:lnTo>
                  <a:cubicBezTo>
                    <a:pt x="28864" y="483291"/>
                    <a:pt x="31302" y="481015"/>
                    <a:pt x="34228" y="479877"/>
                  </a:cubicBezTo>
                  <a:cubicBezTo>
                    <a:pt x="38454" y="478089"/>
                    <a:pt x="42844" y="476301"/>
                    <a:pt x="47558" y="475488"/>
                  </a:cubicBezTo>
                  <a:cubicBezTo>
                    <a:pt x="50972" y="474838"/>
                    <a:pt x="54548" y="474513"/>
                    <a:pt x="58125" y="474513"/>
                  </a:cubicBezTo>
                  <a:lnTo>
                    <a:pt x="58774" y="474513"/>
                  </a:lnTo>
                  <a:cubicBezTo>
                    <a:pt x="58774" y="474513"/>
                    <a:pt x="58287" y="473700"/>
                    <a:pt x="58125" y="473375"/>
                  </a:cubicBezTo>
                  <a:cubicBezTo>
                    <a:pt x="46745" y="450454"/>
                    <a:pt x="32765" y="420218"/>
                    <a:pt x="25287" y="387868"/>
                  </a:cubicBezTo>
                  <a:cubicBezTo>
                    <a:pt x="17972" y="356494"/>
                    <a:pt x="16509" y="327071"/>
                    <a:pt x="20898" y="300411"/>
                  </a:cubicBezTo>
                  <a:cubicBezTo>
                    <a:pt x="23825" y="282692"/>
                    <a:pt x="28538" y="268874"/>
                    <a:pt x="36017" y="257170"/>
                  </a:cubicBezTo>
                  <a:cubicBezTo>
                    <a:pt x="44794" y="243352"/>
                    <a:pt x="58774" y="234899"/>
                    <a:pt x="74381" y="233924"/>
                  </a:cubicBezTo>
                  <a:cubicBezTo>
                    <a:pt x="75356" y="233924"/>
                    <a:pt x="76168" y="233924"/>
                    <a:pt x="77144" y="233924"/>
                  </a:cubicBezTo>
                  <a:cubicBezTo>
                    <a:pt x="87872" y="233924"/>
                    <a:pt x="98765" y="238313"/>
                    <a:pt x="108680" y="246441"/>
                  </a:cubicBezTo>
                  <a:cubicBezTo>
                    <a:pt x="113233" y="250342"/>
                    <a:pt x="117621" y="254732"/>
                    <a:pt x="121685" y="259121"/>
                  </a:cubicBezTo>
                  <a:lnTo>
                    <a:pt x="122173" y="259608"/>
                  </a:lnTo>
                  <a:lnTo>
                    <a:pt x="123473" y="260909"/>
                  </a:lnTo>
                  <a:cubicBezTo>
                    <a:pt x="142493" y="280579"/>
                    <a:pt x="159725" y="302524"/>
                    <a:pt x="174354" y="321544"/>
                  </a:cubicBezTo>
                  <a:cubicBezTo>
                    <a:pt x="185571" y="336174"/>
                    <a:pt x="196788" y="351292"/>
                    <a:pt x="207517" y="366085"/>
                  </a:cubicBezTo>
                  <a:lnTo>
                    <a:pt x="208167" y="366898"/>
                  </a:lnTo>
                  <a:cubicBezTo>
                    <a:pt x="212719" y="373075"/>
                    <a:pt x="217270" y="379252"/>
                    <a:pt x="221823" y="385430"/>
                  </a:cubicBezTo>
                  <a:cubicBezTo>
                    <a:pt x="226536" y="391932"/>
                    <a:pt x="231901" y="398760"/>
                    <a:pt x="238403" y="407213"/>
                  </a:cubicBezTo>
                  <a:lnTo>
                    <a:pt x="238891" y="407863"/>
                  </a:lnTo>
                  <a:cubicBezTo>
                    <a:pt x="247669" y="418917"/>
                    <a:pt x="256935" y="430459"/>
                    <a:pt x="266527" y="441025"/>
                  </a:cubicBezTo>
                  <a:cubicBezTo>
                    <a:pt x="278068" y="453542"/>
                    <a:pt x="289935" y="465409"/>
                    <a:pt x="299851" y="475163"/>
                  </a:cubicBezTo>
                  <a:cubicBezTo>
                    <a:pt x="318870" y="493207"/>
                    <a:pt x="338052" y="510113"/>
                    <a:pt x="357073" y="525394"/>
                  </a:cubicBezTo>
                  <a:cubicBezTo>
                    <a:pt x="357073" y="525394"/>
                    <a:pt x="356910" y="525231"/>
                    <a:pt x="356747" y="525069"/>
                  </a:cubicBezTo>
                  <a:cubicBezTo>
                    <a:pt x="355772" y="524256"/>
                    <a:pt x="354797" y="523281"/>
                    <a:pt x="353984" y="522305"/>
                  </a:cubicBezTo>
                  <a:cubicBezTo>
                    <a:pt x="348945" y="517428"/>
                    <a:pt x="344067" y="512552"/>
                    <a:pt x="339190" y="507512"/>
                  </a:cubicBezTo>
                  <a:cubicBezTo>
                    <a:pt x="321309" y="489306"/>
                    <a:pt x="304241" y="469636"/>
                    <a:pt x="287822" y="450616"/>
                  </a:cubicBezTo>
                  <a:lnTo>
                    <a:pt x="286033" y="448666"/>
                  </a:lnTo>
                  <a:lnTo>
                    <a:pt x="279857" y="441513"/>
                  </a:lnTo>
                  <a:lnTo>
                    <a:pt x="279206" y="440863"/>
                  </a:lnTo>
                  <a:cubicBezTo>
                    <a:pt x="245718" y="402011"/>
                    <a:pt x="210930" y="361696"/>
                    <a:pt x="178418" y="320893"/>
                  </a:cubicBezTo>
                  <a:cubicBezTo>
                    <a:pt x="156310" y="293096"/>
                    <a:pt x="139892" y="269687"/>
                    <a:pt x="126724" y="246929"/>
                  </a:cubicBezTo>
                  <a:cubicBezTo>
                    <a:pt x="117784" y="231648"/>
                    <a:pt x="111444" y="218806"/>
                    <a:pt x="106404" y="206614"/>
                  </a:cubicBezTo>
                  <a:cubicBezTo>
                    <a:pt x="101041" y="193609"/>
                    <a:pt x="98114" y="183043"/>
                    <a:pt x="96977" y="172314"/>
                  </a:cubicBezTo>
                  <a:cubicBezTo>
                    <a:pt x="96326" y="166136"/>
                    <a:pt x="96651" y="159959"/>
                    <a:pt x="96977" y="154595"/>
                  </a:cubicBezTo>
                  <a:cubicBezTo>
                    <a:pt x="97464" y="148255"/>
                    <a:pt x="99414" y="136713"/>
                    <a:pt x="106242" y="129398"/>
                  </a:cubicBezTo>
                  <a:cubicBezTo>
                    <a:pt x="110957" y="124358"/>
                    <a:pt x="116483" y="119319"/>
                    <a:pt x="124448" y="116718"/>
                  </a:cubicBezTo>
                  <a:cubicBezTo>
                    <a:pt x="128838" y="115092"/>
                    <a:pt x="133877" y="114442"/>
                    <a:pt x="140380" y="114442"/>
                  </a:cubicBezTo>
                  <a:cubicBezTo>
                    <a:pt x="149320" y="114442"/>
                    <a:pt x="157774" y="115743"/>
                    <a:pt x="165739" y="117043"/>
                  </a:cubicBezTo>
                  <a:cubicBezTo>
                    <a:pt x="179394" y="119319"/>
                    <a:pt x="193212" y="122895"/>
                    <a:pt x="204916" y="125984"/>
                  </a:cubicBezTo>
                  <a:cubicBezTo>
                    <a:pt x="228487" y="131999"/>
                    <a:pt x="253359" y="141102"/>
                    <a:pt x="281156" y="153782"/>
                  </a:cubicBezTo>
                  <a:cubicBezTo>
                    <a:pt x="297575" y="161097"/>
                    <a:pt x="310742" y="167762"/>
                    <a:pt x="322772" y="174589"/>
                  </a:cubicBezTo>
                  <a:cubicBezTo>
                    <a:pt x="335452" y="181742"/>
                    <a:pt x="347644" y="189870"/>
                    <a:pt x="358698" y="197673"/>
                  </a:cubicBezTo>
                  <a:cubicBezTo>
                    <a:pt x="372840" y="207427"/>
                    <a:pt x="384220" y="215880"/>
                    <a:pt x="394624" y="224170"/>
                  </a:cubicBezTo>
                  <a:cubicBezTo>
                    <a:pt x="404377" y="231973"/>
                    <a:pt x="413480" y="240914"/>
                    <a:pt x="422421" y="249530"/>
                  </a:cubicBezTo>
                  <a:lnTo>
                    <a:pt x="424372" y="251480"/>
                  </a:lnTo>
                  <a:cubicBezTo>
                    <a:pt x="434126" y="260909"/>
                    <a:pt x="445180" y="271638"/>
                    <a:pt x="455096" y="282854"/>
                  </a:cubicBezTo>
                  <a:cubicBezTo>
                    <a:pt x="464687" y="293908"/>
                    <a:pt x="474115" y="305288"/>
                    <a:pt x="484032" y="317805"/>
                  </a:cubicBezTo>
                  <a:cubicBezTo>
                    <a:pt x="500288" y="338450"/>
                    <a:pt x="515730" y="360558"/>
                    <a:pt x="531336" y="385430"/>
                  </a:cubicBezTo>
                  <a:lnTo>
                    <a:pt x="532312" y="386893"/>
                  </a:lnTo>
                  <a:lnTo>
                    <a:pt x="532962" y="388031"/>
                  </a:lnTo>
                  <a:lnTo>
                    <a:pt x="532962" y="387380"/>
                  </a:lnTo>
                  <a:lnTo>
                    <a:pt x="532312" y="386568"/>
                  </a:lnTo>
                  <a:lnTo>
                    <a:pt x="531662" y="384942"/>
                  </a:lnTo>
                  <a:cubicBezTo>
                    <a:pt x="530036" y="380553"/>
                    <a:pt x="528248" y="376326"/>
                    <a:pt x="526460" y="371937"/>
                  </a:cubicBezTo>
                  <a:cubicBezTo>
                    <a:pt x="519957" y="358282"/>
                    <a:pt x="512317" y="343977"/>
                    <a:pt x="503377" y="328534"/>
                  </a:cubicBezTo>
                  <a:cubicBezTo>
                    <a:pt x="493948" y="313253"/>
                    <a:pt x="483057" y="297485"/>
                    <a:pt x="468913" y="279116"/>
                  </a:cubicBezTo>
                  <a:cubicBezTo>
                    <a:pt x="450545" y="256357"/>
                    <a:pt x="432500" y="236200"/>
                    <a:pt x="413480" y="217668"/>
                  </a:cubicBezTo>
                  <a:cubicBezTo>
                    <a:pt x="405678" y="210190"/>
                    <a:pt x="398850" y="204175"/>
                    <a:pt x="391860" y="198811"/>
                  </a:cubicBezTo>
                  <a:cubicBezTo>
                    <a:pt x="371053" y="184018"/>
                    <a:pt x="349757" y="170688"/>
                    <a:pt x="327974" y="157358"/>
                  </a:cubicBezTo>
                  <a:cubicBezTo>
                    <a:pt x="304728" y="143053"/>
                    <a:pt x="278719" y="126959"/>
                    <a:pt x="262787" y="103063"/>
                  </a:cubicBezTo>
                  <a:cubicBezTo>
                    <a:pt x="260836" y="100137"/>
                    <a:pt x="259048" y="97048"/>
                    <a:pt x="256610" y="92659"/>
                  </a:cubicBezTo>
                  <a:cubicBezTo>
                    <a:pt x="253197" y="86482"/>
                    <a:pt x="251246" y="79654"/>
                    <a:pt x="250595" y="71201"/>
                  </a:cubicBezTo>
                  <a:cubicBezTo>
                    <a:pt x="249945" y="63073"/>
                    <a:pt x="252221" y="54620"/>
                    <a:pt x="254172" y="47955"/>
                  </a:cubicBezTo>
                  <a:cubicBezTo>
                    <a:pt x="256448" y="39340"/>
                    <a:pt x="261974" y="30399"/>
                    <a:pt x="268477" y="24547"/>
                  </a:cubicBezTo>
                  <a:cubicBezTo>
                    <a:pt x="277581" y="16419"/>
                    <a:pt x="287985" y="11379"/>
                    <a:pt x="300826" y="6502"/>
                  </a:cubicBezTo>
                  <a:cubicBezTo>
                    <a:pt x="311880" y="2113"/>
                    <a:pt x="324722" y="0"/>
                    <a:pt x="338865" y="0"/>
                  </a:cubicBezTo>
                  <a:cubicBezTo>
                    <a:pt x="342116" y="0"/>
                    <a:pt x="345205" y="0"/>
                    <a:pt x="348294" y="325"/>
                  </a:cubicBezTo>
                  <a:cubicBezTo>
                    <a:pt x="356910" y="975"/>
                    <a:pt x="365525" y="2601"/>
                    <a:pt x="373490" y="4227"/>
                  </a:cubicBezTo>
                  <a:cubicBezTo>
                    <a:pt x="380643" y="5690"/>
                    <a:pt x="388771" y="7478"/>
                    <a:pt x="396412" y="9916"/>
                  </a:cubicBezTo>
                  <a:cubicBezTo>
                    <a:pt x="412668" y="15281"/>
                    <a:pt x="425023" y="19995"/>
                    <a:pt x="436401" y="25359"/>
                  </a:cubicBezTo>
                  <a:cubicBezTo>
                    <a:pt x="463712" y="38039"/>
                    <a:pt x="490047" y="51044"/>
                    <a:pt x="512642" y="69738"/>
                  </a:cubicBezTo>
                  <a:cubicBezTo>
                    <a:pt x="525485" y="80467"/>
                    <a:pt x="536376" y="90546"/>
                    <a:pt x="546129" y="100462"/>
                  </a:cubicBezTo>
                  <a:cubicBezTo>
                    <a:pt x="555071" y="109728"/>
                    <a:pt x="564174" y="120294"/>
                    <a:pt x="574415" y="133787"/>
                  </a:cubicBezTo>
                  <a:cubicBezTo>
                    <a:pt x="591647" y="156383"/>
                    <a:pt x="606927" y="180442"/>
                    <a:pt x="619769" y="205476"/>
                  </a:cubicBezTo>
                  <a:cubicBezTo>
                    <a:pt x="621883" y="209377"/>
                    <a:pt x="623670" y="213279"/>
                    <a:pt x="625297" y="217180"/>
                  </a:cubicBezTo>
                  <a:lnTo>
                    <a:pt x="625297" y="216692"/>
                  </a:lnTo>
                  <a:lnTo>
                    <a:pt x="625297" y="216692"/>
                  </a:lnTo>
                  <a:lnTo>
                    <a:pt x="624971" y="215555"/>
                  </a:lnTo>
                  <a:lnTo>
                    <a:pt x="624483" y="213441"/>
                  </a:lnTo>
                  <a:lnTo>
                    <a:pt x="622208" y="203363"/>
                  </a:lnTo>
                  <a:cubicBezTo>
                    <a:pt x="620095" y="194097"/>
                    <a:pt x="617819" y="184506"/>
                    <a:pt x="615868" y="175077"/>
                  </a:cubicBezTo>
                  <a:cubicBezTo>
                    <a:pt x="611641" y="154757"/>
                    <a:pt x="611316" y="139151"/>
                    <a:pt x="614893" y="124358"/>
                  </a:cubicBezTo>
                  <a:cubicBezTo>
                    <a:pt x="618957" y="107615"/>
                    <a:pt x="628060" y="94610"/>
                    <a:pt x="640252" y="88433"/>
                  </a:cubicBezTo>
                  <a:cubicBezTo>
                    <a:pt x="647729" y="84694"/>
                    <a:pt x="655857" y="82906"/>
                    <a:pt x="665448" y="82906"/>
                  </a:cubicBezTo>
                  <a:cubicBezTo>
                    <a:pt x="670976" y="82906"/>
                    <a:pt x="676828" y="83556"/>
                    <a:pt x="683492" y="84694"/>
                  </a:cubicBezTo>
                  <a:cubicBezTo>
                    <a:pt x="708202" y="89245"/>
                    <a:pt x="728359" y="107777"/>
                    <a:pt x="742990" y="123383"/>
                  </a:cubicBezTo>
                  <a:cubicBezTo>
                    <a:pt x="756482" y="137851"/>
                    <a:pt x="765261" y="156383"/>
                    <a:pt x="773713" y="174427"/>
                  </a:cubicBezTo>
                  <a:lnTo>
                    <a:pt x="774688" y="176703"/>
                  </a:lnTo>
                  <a:cubicBezTo>
                    <a:pt x="781841" y="191983"/>
                    <a:pt x="787043" y="205638"/>
                    <a:pt x="790294" y="218318"/>
                  </a:cubicBezTo>
                  <a:cubicBezTo>
                    <a:pt x="794521" y="234086"/>
                    <a:pt x="796960" y="247091"/>
                    <a:pt x="798260" y="259121"/>
                  </a:cubicBezTo>
                  <a:cubicBezTo>
                    <a:pt x="799723" y="272613"/>
                    <a:pt x="800536" y="286756"/>
                    <a:pt x="800699" y="301224"/>
                  </a:cubicBezTo>
                  <a:cubicBezTo>
                    <a:pt x="800699" y="315529"/>
                    <a:pt x="800699" y="330810"/>
                    <a:pt x="799072" y="346253"/>
                  </a:cubicBezTo>
                  <a:cubicBezTo>
                    <a:pt x="797610" y="359583"/>
                    <a:pt x="795985" y="373888"/>
                    <a:pt x="793709" y="389981"/>
                  </a:cubicBezTo>
                  <a:cubicBezTo>
                    <a:pt x="791758" y="404287"/>
                    <a:pt x="788018" y="418267"/>
                    <a:pt x="784768" y="430784"/>
                  </a:cubicBezTo>
                  <a:cubicBezTo>
                    <a:pt x="781028" y="445252"/>
                    <a:pt x="777127" y="460370"/>
                    <a:pt x="771925" y="475163"/>
                  </a:cubicBezTo>
                  <a:cubicBezTo>
                    <a:pt x="762822" y="500847"/>
                    <a:pt x="750792" y="526694"/>
                    <a:pt x="736000" y="552216"/>
                  </a:cubicBezTo>
                  <a:cubicBezTo>
                    <a:pt x="727221" y="567497"/>
                    <a:pt x="716167" y="581477"/>
                    <a:pt x="705600" y="594644"/>
                  </a:cubicBezTo>
                  <a:cubicBezTo>
                    <a:pt x="699424" y="602285"/>
                    <a:pt x="692596" y="609600"/>
                    <a:pt x="685280" y="616428"/>
                  </a:cubicBezTo>
                  <a:cubicBezTo>
                    <a:pt x="676991" y="626019"/>
                    <a:pt x="666749" y="637235"/>
                    <a:pt x="655370" y="646989"/>
                  </a:cubicBezTo>
                  <a:cubicBezTo>
                    <a:pt x="644966" y="655767"/>
                    <a:pt x="634075" y="664383"/>
                    <a:pt x="624483" y="671860"/>
                  </a:cubicBezTo>
                  <a:cubicBezTo>
                    <a:pt x="622532" y="673161"/>
                    <a:pt x="620582" y="674461"/>
                    <a:pt x="618631" y="675762"/>
                  </a:cubicBezTo>
                  <a:cubicBezTo>
                    <a:pt x="613105" y="679501"/>
                    <a:pt x="607577" y="683402"/>
                    <a:pt x="602212" y="687466"/>
                  </a:cubicBezTo>
                  <a:cubicBezTo>
                    <a:pt x="597986" y="690717"/>
                    <a:pt x="593597" y="693969"/>
                    <a:pt x="589371" y="697220"/>
                  </a:cubicBezTo>
                  <a:cubicBezTo>
                    <a:pt x="584006" y="700796"/>
                    <a:pt x="578317" y="704372"/>
                    <a:pt x="572465" y="707949"/>
                  </a:cubicBezTo>
                  <a:cubicBezTo>
                    <a:pt x="566937" y="711363"/>
                    <a:pt x="562873" y="713638"/>
                    <a:pt x="558972" y="715589"/>
                  </a:cubicBezTo>
                  <a:cubicBezTo>
                    <a:pt x="558646" y="717377"/>
                    <a:pt x="557997" y="719165"/>
                    <a:pt x="557346" y="720791"/>
                  </a:cubicBezTo>
                  <a:cubicBezTo>
                    <a:pt x="553282" y="724042"/>
                    <a:pt x="549218" y="727293"/>
                    <a:pt x="545154" y="730545"/>
                  </a:cubicBezTo>
                  <a:cubicBezTo>
                    <a:pt x="528085" y="742899"/>
                    <a:pt x="510528" y="754604"/>
                    <a:pt x="492484" y="765658"/>
                  </a:cubicBezTo>
                  <a:cubicBezTo>
                    <a:pt x="488096" y="768259"/>
                    <a:pt x="483706" y="770860"/>
                    <a:pt x="479317" y="773460"/>
                  </a:cubicBezTo>
                  <a:cubicBezTo>
                    <a:pt x="474603" y="776224"/>
                    <a:pt x="470051" y="779638"/>
                    <a:pt x="466962" y="784352"/>
                  </a:cubicBezTo>
                  <a:lnTo>
                    <a:pt x="466638" y="785002"/>
                  </a:lnTo>
                  <a:cubicBezTo>
                    <a:pt x="464362" y="786465"/>
                    <a:pt x="461923" y="787766"/>
                    <a:pt x="459648" y="789229"/>
                  </a:cubicBezTo>
                  <a:cubicBezTo>
                    <a:pt x="454770" y="792155"/>
                    <a:pt x="450056" y="794918"/>
                    <a:pt x="445180" y="797844"/>
                  </a:cubicBezTo>
                  <a:cubicBezTo>
                    <a:pt x="444367" y="798170"/>
                    <a:pt x="443554" y="798332"/>
                    <a:pt x="442741" y="798657"/>
                  </a:cubicBezTo>
                  <a:cubicBezTo>
                    <a:pt x="427623" y="803534"/>
                    <a:pt x="411855" y="806298"/>
                    <a:pt x="398362" y="808573"/>
                  </a:cubicBezTo>
                  <a:cubicBezTo>
                    <a:pt x="386008" y="810524"/>
                    <a:pt x="372515" y="812150"/>
                    <a:pt x="354959" y="813613"/>
                  </a:cubicBezTo>
                  <a:cubicBezTo>
                    <a:pt x="341954" y="814751"/>
                    <a:pt x="331225" y="815238"/>
                    <a:pt x="321472" y="815238"/>
                  </a:cubicBezTo>
                  <a:cubicBezTo>
                    <a:pt x="317408" y="815238"/>
                    <a:pt x="313506" y="815238"/>
                    <a:pt x="309442" y="814913"/>
                  </a:cubicBezTo>
                  <a:close/>
                </a:path>
              </a:pathLst>
            </a:custGeom>
            <a:solidFill>
              <a:srgbClr val="FBA476"/>
            </a:solidFill>
            <a:ln w="1625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BDB32CBB-F0EA-9FF6-326E-8EB563CEF2EF}"/>
                </a:ext>
              </a:extLst>
            </p:cNvPr>
            <p:cNvSpPr/>
            <p:nvPr/>
          </p:nvSpPr>
          <p:spPr>
            <a:xfrm>
              <a:off x="7544115" y="4537529"/>
              <a:ext cx="816555" cy="903068"/>
            </a:xfrm>
            <a:custGeom>
              <a:avLst/>
              <a:gdLst>
                <a:gd name="connsiteX0" fmla="*/ 219587 w 816555"/>
                <a:gd name="connsiteY0" fmla="*/ 880148 h 903068"/>
                <a:gd name="connsiteX1" fmla="*/ 204957 w 816555"/>
                <a:gd name="connsiteY1" fmla="*/ 838370 h 903068"/>
                <a:gd name="connsiteX2" fmla="*/ 206420 w 816555"/>
                <a:gd name="connsiteY2" fmla="*/ 799356 h 903068"/>
                <a:gd name="connsiteX3" fmla="*/ 227715 w 816555"/>
                <a:gd name="connsiteY3" fmla="*/ 714337 h 903068"/>
                <a:gd name="connsiteX4" fmla="*/ 268680 w 816555"/>
                <a:gd name="connsiteY4" fmla="*/ 633545 h 903068"/>
                <a:gd name="connsiteX5" fmla="*/ 292251 w 816555"/>
                <a:gd name="connsiteY5" fmla="*/ 599407 h 903068"/>
                <a:gd name="connsiteX6" fmla="*/ 296478 w 816555"/>
                <a:gd name="connsiteY6" fmla="*/ 594042 h 903068"/>
                <a:gd name="connsiteX7" fmla="*/ 262503 w 816555"/>
                <a:gd name="connsiteY7" fmla="*/ 603471 h 903068"/>
                <a:gd name="connsiteX8" fmla="*/ 264779 w 816555"/>
                <a:gd name="connsiteY8" fmla="*/ 602983 h 903068"/>
                <a:gd name="connsiteX9" fmla="*/ 220725 w 816555"/>
                <a:gd name="connsiteY9" fmla="*/ 611274 h 903068"/>
                <a:gd name="connsiteX10" fmla="*/ 170494 w 816555"/>
                <a:gd name="connsiteY10" fmla="*/ 615988 h 903068"/>
                <a:gd name="connsiteX11" fmla="*/ 112623 w 816555"/>
                <a:gd name="connsiteY11" fmla="*/ 616476 h 903068"/>
                <a:gd name="connsiteX12" fmla="*/ 58653 w 816555"/>
                <a:gd name="connsiteY12" fmla="*/ 607372 h 903068"/>
                <a:gd name="connsiteX13" fmla="*/ 14436 w 816555"/>
                <a:gd name="connsiteY13" fmla="*/ 577949 h 903068"/>
                <a:gd name="connsiteX14" fmla="*/ 4683 w 816555"/>
                <a:gd name="connsiteY14" fmla="*/ 560393 h 903068"/>
                <a:gd name="connsiteX15" fmla="*/ 131 w 816555"/>
                <a:gd name="connsiteY15" fmla="*/ 539747 h 903068"/>
                <a:gd name="connsiteX16" fmla="*/ 16387 w 816555"/>
                <a:gd name="connsiteY16" fmla="*/ 496506 h 903068"/>
                <a:gd name="connsiteX17" fmla="*/ 68081 w 816555"/>
                <a:gd name="connsiteY17" fmla="*/ 469847 h 903068"/>
                <a:gd name="connsiteX18" fmla="*/ 111322 w 816555"/>
                <a:gd name="connsiteY18" fmla="*/ 459118 h 903068"/>
                <a:gd name="connsiteX19" fmla="*/ 154075 w 816555"/>
                <a:gd name="connsiteY19" fmla="*/ 450827 h 903068"/>
                <a:gd name="connsiteX20" fmla="*/ 247385 w 816555"/>
                <a:gd name="connsiteY20" fmla="*/ 443024 h 903068"/>
                <a:gd name="connsiteX21" fmla="*/ 284123 w 816555"/>
                <a:gd name="connsiteY21" fmla="*/ 440748 h 903068"/>
                <a:gd name="connsiteX22" fmla="*/ 242508 w 816555"/>
                <a:gd name="connsiteY22" fmla="*/ 420428 h 903068"/>
                <a:gd name="connsiteX23" fmla="*/ 166105 w 816555"/>
                <a:gd name="connsiteY23" fmla="*/ 381089 h 903068"/>
                <a:gd name="connsiteX24" fmla="*/ 144485 w 816555"/>
                <a:gd name="connsiteY24" fmla="*/ 368897 h 903068"/>
                <a:gd name="connsiteX25" fmla="*/ 124489 w 816555"/>
                <a:gd name="connsiteY25" fmla="*/ 356217 h 903068"/>
                <a:gd name="connsiteX26" fmla="*/ 95229 w 816555"/>
                <a:gd name="connsiteY26" fmla="*/ 335735 h 903068"/>
                <a:gd name="connsiteX27" fmla="*/ 52638 w 816555"/>
                <a:gd name="connsiteY27" fmla="*/ 293957 h 903068"/>
                <a:gd name="connsiteX28" fmla="*/ 34919 w 816555"/>
                <a:gd name="connsiteY28" fmla="*/ 245676 h 903068"/>
                <a:gd name="connsiteX29" fmla="*/ 50525 w 816555"/>
                <a:gd name="connsiteY29" fmla="*/ 200485 h 903068"/>
                <a:gd name="connsiteX30" fmla="*/ 87913 w 816555"/>
                <a:gd name="connsiteY30" fmla="*/ 184879 h 903068"/>
                <a:gd name="connsiteX31" fmla="*/ 120588 w 816555"/>
                <a:gd name="connsiteY31" fmla="*/ 192032 h 903068"/>
                <a:gd name="connsiteX32" fmla="*/ 160253 w 816555"/>
                <a:gd name="connsiteY32" fmla="*/ 209588 h 903068"/>
                <a:gd name="connsiteX33" fmla="*/ 198617 w 816555"/>
                <a:gd name="connsiteY33" fmla="*/ 230071 h 903068"/>
                <a:gd name="connsiteX34" fmla="*/ 274857 w 816555"/>
                <a:gd name="connsiteY34" fmla="*/ 277050 h 903068"/>
                <a:gd name="connsiteX35" fmla="*/ 308345 w 816555"/>
                <a:gd name="connsiteY35" fmla="*/ 300134 h 903068"/>
                <a:gd name="connsiteX36" fmla="*/ 307857 w 816555"/>
                <a:gd name="connsiteY36" fmla="*/ 299321 h 903068"/>
                <a:gd name="connsiteX37" fmla="*/ 269330 w 816555"/>
                <a:gd name="connsiteY37" fmla="*/ 221292 h 903068"/>
                <a:gd name="connsiteX38" fmla="*/ 251936 w 816555"/>
                <a:gd name="connsiteY38" fmla="*/ 177564 h 903068"/>
                <a:gd name="connsiteX39" fmla="*/ 239907 w 816555"/>
                <a:gd name="connsiteY39" fmla="*/ 136111 h 903068"/>
                <a:gd name="connsiteX40" fmla="*/ 234868 w 816555"/>
                <a:gd name="connsiteY40" fmla="*/ 93520 h 903068"/>
                <a:gd name="connsiteX41" fmla="*/ 238932 w 816555"/>
                <a:gd name="connsiteY41" fmla="*/ 49629 h 903068"/>
                <a:gd name="connsiteX42" fmla="*/ 266729 w 816555"/>
                <a:gd name="connsiteY42" fmla="*/ 9152 h 903068"/>
                <a:gd name="connsiteX43" fmla="*/ 288025 w 816555"/>
                <a:gd name="connsiteY43" fmla="*/ 861 h 903068"/>
                <a:gd name="connsiteX44" fmla="*/ 314197 w 816555"/>
                <a:gd name="connsiteY44" fmla="*/ 1674 h 903068"/>
                <a:gd name="connsiteX45" fmla="*/ 334030 w 816555"/>
                <a:gd name="connsiteY45" fmla="*/ 11590 h 903068"/>
                <a:gd name="connsiteX46" fmla="*/ 347685 w 816555"/>
                <a:gd name="connsiteY46" fmla="*/ 23619 h 903068"/>
                <a:gd name="connsiteX47" fmla="*/ 363453 w 816555"/>
                <a:gd name="connsiteY47" fmla="*/ 41664 h 903068"/>
                <a:gd name="connsiteX48" fmla="*/ 387837 w 816555"/>
                <a:gd name="connsiteY48" fmla="*/ 81653 h 903068"/>
                <a:gd name="connsiteX49" fmla="*/ 405068 w 816555"/>
                <a:gd name="connsiteY49" fmla="*/ 120830 h 903068"/>
                <a:gd name="connsiteX50" fmla="*/ 420512 w 816555"/>
                <a:gd name="connsiteY50" fmla="*/ 165047 h 903068"/>
                <a:gd name="connsiteX51" fmla="*/ 431890 w 816555"/>
                <a:gd name="connsiteY51" fmla="*/ 206174 h 903068"/>
                <a:gd name="connsiteX52" fmla="*/ 434816 w 816555"/>
                <a:gd name="connsiteY52" fmla="*/ 192844 h 903068"/>
                <a:gd name="connsiteX53" fmla="*/ 447334 w 816555"/>
                <a:gd name="connsiteY53" fmla="*/ 148303 h 903068"/>
                <a:gd name="connsiteX54" fmla="*/ 463590 w 816555"/>
                <a:gd name="connsiteY54" fmla="*/ 105062 h 903068"/>
                <a:gd name="connsiteX55" fmla="*/ 486023 w 816555"/>
                <a:gd name="connsiteY55" fmla="*/ 63934 h 903068"/>
                <a:gd name="connsiteX56" fmla="*/ 525362 w 816555"/>
                <a:gd name="connsiteY56" fmla="*/ 29634 h 903068"/>
                <a:gd name="connsiteX57" fmla="*/ 546821 w 816555"/>
                <a:gd name="connsiteY57" fmla="*/ 21506 h 903068"/>
                <a:gd name="connsiteX58" fmla="*/ 570554 w 816555"/>
                <a:gd name="connsiteY58" fmla="*/ 25082 h 903068"/>
                <a:gd name="connsiteX59" fmla="*/ 587785 w 816555"/>
                <a:gd name="connsiteY59" fmla="*/ 40201 h 903068"/>
                <a:gd name="connsiteX60" fmla="*/ 597214 w 816555"/>
                <a:gd name="connsiteY60" fmla="*/ 67348 h 903068"/>
                <a:gd name="connsiteX61" fmla="*/ 596401 w 816555"/>
                <a:gd name="connsiteY61" fmla="*/ 97097 h 903068"/>
                <a:gd name="connsiteX62" fmla="*/ 593475 w 816555"/>
                <a:gd name="connsiteY62" fmla="*/ 118554 h 903068"/>
                <a:gd name="connsiteX63" fmla="*/ 577707 w 816555"/>
                <a:gd name="connsiteY63" fmla="*/ 206174 h 903068"/>
                <a:gd name="connsiteX64" fmla="*/ 563727 w 816555"/>
                <a:gd name="connsiteY64" fmla="*/ 262745 h 903068"/>
                <a:gd name="connsiteX65" fmla="*/ 543407 w 816555"/>
                <a:gd name="connsiteY65" fmla="*/ 323868 h 903068"/>
                <a:gd name="connsiteX66" fmla="*/ 526176 w 816555"/>
                <a:gd name="connsiteY66" fmla="*/ 368409 h 903068"/>
                <a:gd name="connsiteX67" fmla="*/ 679957 w 816555"/>
                <a:gd name="connsiteY67" fmla="*/ 299321 h 903068"/>
                <a:gd name="connsiteX68" fmla="*/ 723523 w 816555"/>
                <a:gd name="connsiteY68" fmla="*/ 285341 h 903068"/>
                <a:gd name="connsiteX69" fmla="*/ 778956 w 816555"/>
                <a:gd name="connsiteY69" fmla="*/ 280627 h 903068"/>
                <a:gd name="connsiteX70" fmla="*/ 799764 w 816555"/>
                <a:gd name="connsiteY70" fmla="*/ 289242 h 903068"/>
                <a:gd name="connsiteX71" fmla="*/ 812932 w 816555"/>
                <a:gd name="connsiteY71" fmla="*/ 305336 h 903068"/>
                <a:gd name="connsiteX72" fmla="*/ 816345 w 816555"/>
                <a:gd name="connsiteY72" fmla="*/ 325331 h 903068"/>
                <a:gd name="connsiteX73" fmla="*/ 810980 w 816555"/>
                <a:gd name="connsiteY73" fmla="*/ 341099 h 903068"/>
                <a:gd name="connsiteX74" fmla="*/ 792124 w 816555"/>
                <a:gd name="connsiteY74" fmla="*/ 368734 h 903068"/>
                <a:gd name="connsiteX75" fmla="*/ 762537 w 816555"/>
                <a:gd name="connsiteY75" fmla="*/ 394906 h 903068"/>
                <a:gd name="connsiteX76" fmla="*/ 725637 w 816555"/>
                <a:gd name="connsiteY76" fmla="*/ 417827 h 903068"/>
                <a:gd name="connsiteX77" fmla="*/ 645820 w 816555"/>
                <a:gd name="connsiteY77" fmla="*/ 447413 h 903068"/>
                <a:gd name="connsiteX78" fmla="*/ 563239 w 816555"/>
                <a:gd name="connsiteY78" fmla="*/ 469034 h 903068"/>
                <a:gd name="connsiteX79" fmla="*/ 554624 w 816555"/>
                <a:gd name="connsiteY79" fmla="*/ 470822 h 903068"/>
                <a:gd name="connsiteX80" fmla="*/ 568441 w 816555"/>
                <a:gd name="connsiteY80" fmla="*/ 478787 h 903068"/>
                <a:gd name="connsiteX81" fmla="*/ 641756 w 816555"/>
                <a:gd name="connsiteY81" fmla="*/ 524792 h 903068"/>
                <a:gd name="connsiteX82" fmla="*/ 708730 w 816555"/>
                <a:gd name="connsiteY82" fmla="*/ 584289 h 903068"/>
                <a:gd name="connsiteX83" fmla="*/ 729376 w 816555"/>
                <a:gd name="connsiteY83" fmla="*/ 618426 h 903068"/>
                <a:gd name="connsiteX84" fmla="*/ 738153 w 816555"/>
                <a:gd name="connsiteY84" fmla="*/ 657116 h 903068"/>
                <a:gd name="connsiteX85" fmla="*/ 725474 w 816555"/>
                <a:gd name="connsiteY85" fmla="*/ 701332 h 903068"/>
                <a:gd name="connsiteX86" fmla="*/ 707267 w 816555"/>
                <a:gd name="connsiteY86" fmla="*/ 715150 h 903068"/>
                <a:gd name="connsiteX87" fmla="*/ 695888 w 816555"/>
                <a:gd name="connsiteY87" fmla="*/ 719376 h 903068"/>
                <a:gd name="connsiteX88" fmla="*/ 679957 w 816555"/>
                <a:gd name="connsiteY88" fmla="*/ 720189 h 903068"/>
                <a:gd name="connsiteX89" fmla="*/ 657036 w 816555"/>
                <a:gd name="connsiteY89" fmla="*/ 712061 h 903068"/>
                <a:gd name="connsiteX90" fmla="*/ 642731 w 816555"/>
                <a:gd name="connsiteY90" fmla="*/ 703120 h 903068"/>
                <a:gd name="connsiteX91" fmla="*/ 625662 w 816555"/>
                <a:gd name="connsiteY91" fmla="*/ 691253 h 903068"/>
                <a:gd name="connsiteX92" fmla="*/ 593475 w 816555"/>
                <a:gd name="connsiteY92" fmla="*/ 666544 h 903068"/>
                <a:gd name="connsiteX93" fmla="*/ 551047 w 816555"/>
                <a:gd name="connsiteY93" fmla="*/ 628668 h 903068"/>
                <a:gd name="connsiteX94" fmla="*/ 507806 w 816555"/>
                <a:gd name="connsiteY94" fmla="*/ 584289 h 903068"/>
                <a:gd name="connsiteX95" fmla="*/ 475294 w 816555"/>
                <a:gd name="connsiteY95" fmla="*/ 547550 h 903068"/>
                <a:gd name="connsiteX96" fmla="*/ 472856 w 816555"/>
                <a:gd name="connsiteY96" fmla="*/ 558442 h 903068"/>
                <a:gd name="connsiteX97" fmla="*/ 467654 w 816555"/>
                <a:gd name="connsiteY97" fmla="*/ 580062 h 903068"/>
                <a:gd name="connsiteX98" fmla="*/ 441969 w 816555"/>
                <a:gd name="connsiteY98" fmla="*/ 664106 h 903068"/>
                <a:gd name="connsiteX99" fmla="*/ 408807 w 816555"/>
                <a:gd name="connsiteY99" fmla="*/ 743598 h 903068"/>
                <a:gd name="connsiteX100" fmla="*/ 383448 w 816555"/>
                <a:gd name="connsiteY100" fmla="*/ 795779 h 903068"/>
                <a:gd name="connsiteX101" fmla="*/ 353049 w 816555"/>
                <a:gd name="connsiteY101" fmla="*/ 840809 h 903068"/>
                <a:gd name="connsiteX102" fmla="*/ 309808 w 816555"/>
                <a:gd name="connsiteY102" fmla="*/ 885025 h 903068"/>
                <a:gd name="connsiteX103" fmla="*/ 261690 w 816555"/>
                <a:gd name="connsiteY103" fmla="*/ 903069 h 903068"/>
                <a:gd name="connsiteX104" fmla="*/ 261690 w 816555"/>
                <a:gd name="connsiteY104" fmla="*/ 903069 h 903068"/>
                <a:gd name="connsiteX105" fmla="*/ 219750 w 816555"/>
                <a:gd name="connsiteY105" fmla="*/ 880148 h 90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16555" h="903068">
                  <a:moveTo>
                    <a:pt x="219587" y="880148"/>
                  </a:moveTo>
                  <a:cubicBezTo>
                    <a:pt x="211296" y="867631"/>
                    <a:pt x="206420" y="853488"/>
                    <a:pt x="204957" y="838370"/>
                  </a:cubicBezTo>
                  <a:cubicBezTo>
                    <a:pt x="203656" y="825365"/>
                    <a:pt x="204957" y="812198"/>
                    <a:pt x="206420" y="799356"/>
                  </a:cubicBezTo>
                  <a:cubicBezTo>
                    <a:pt x="209346" y="769932"/>
                    <a:pt x="217961" y="741972"/>
                    <a:pt x="227715" y="714337"/>
                  </a:cubicBezTo>
                  <a:cubicBezTo>
                    <a:pt x="237794" y="685889"/>
                    <a:pt x="253562" y="659554"/>
                    <a:pt x="268680" y="633545"/>
                  </a:cubicBezTo>
                  <a:cubicBezTo>
                    <a:pt x="275671" y="621678"/>
                    <a:pt x="283799" y="610298"/>
                    <a:pt x="292251" y="599407"/>
                  </a:cubicBezTo>
                  <a:cubicBezTo>
                    <a:pt x="293714" y="597619"/>
                    <a:pt x="295177" y="595831"/>
                    <a:pt x="296478" y="594042"/>
                  </a:cubicBezTo>
                  <a:cubicBezTo>
                    <a:pt x="285262" y="597781"/>
                    <a:pt x="274045" y="601033"/>
                    <a:pt x="262503" y="603471"/>
                  </a:cubicBezTo>
                  <a:cubicBezTo>
                    <a:pt x="263316" y="603471"/>
                    <a:pt x="264128" y="603146"/>
                    <a:pt x="264779" y="602983"/>
                  </a:cubicBezTo>
                  <a:cubicBezTo>
                    <a:pt x="250149" y="606234"/>
                    <a:pt x="235518" y="609648"/>
                    <a:pt x="220725" y="611274"/>
                  </a:cubicBezTo>
                  <a:cubicBezTo>
                    <a:pt x="203982" y="613225"/>
                    <a:pt x="187238" y="614688"/>
                    <a:pt x="170494" y="615988"/>
                  </a:cubicBezTo>
                  <a:cubicBezTo>
                    <a:pt x="151312" y="617451"/>
                    <a:pt x="131805" y="617614"/>
                    <a:pt x="112623" y="616476"/>
                  </a:cubicBezTo>
                  <a:cubicBezTo>
                    <a:pt x="94416" y="615338"/>
                    <a:pt x="75884" y="613225"/>
                    <a:pt x="58653" y="607372"/>
                  </a:cubicBezTo>
                  <a:cubicBezTo>
                    <a:pt x="41422" y="601520"/>
                    <a:pt x="26304" y="591604"/>
                    <a:pt x="14436" y="577949"/>
                  </a:cubicBezTo>
                  <a:cubicBezTo>
                    <a:pt x="10210" y="573072"/>
                    <a:pt x="7121" y="566407"/>
                    <a:pt x="4683" y="560393"/>
                  </a:cubicBezTo>
                  <a:cubicBezTo>
                    <a:pt x="2082" y="553728"/>
                    <a:pt x="619" y="546900"/>
                    <a:pt x="131" y="539747"/>
                  </a:cubicBezTo>
                  <a:cubicBezTo>
                    <a:pt x="-1007" y="523817"/>
                    <a:pt x="5333" y="508048"/>
                    <a:pt x="16387" y="496506"/>
                  </a:cubicBezTo>
                  <a:cubicBezTo>
                    <a:pt x="29880" y="482526"/>
                    <a:pt x="49874" y="475861"/>
                    <a:pt x="68081" y="469847"/>
                  </a:cubicBezTo>
                  <a:cubicBezTo>
                    <a:pt x="82224" y="465295"/>
                    <a:pt x="96855" y="462206"/>
                    <a:pt x="111322" y="459118"/>
                  </a:cubicBezTo>
                  <a:cubicBezTo>
                    <a:pt x="125627" y="456029"/>
                    <a:pt x="139770" y="453266"/>
                    <a:pt x="154075" y="450827"/>
                  </a:cubicBezTo>
                  <a:cubicBezTo>
                    <a:pt x="184800" y="445463"/>
                    <a:pt x="216174" y="444812"/>
                    <a:pt x="247385" y="443024"/>
                  </a:cubicBezTo>
                  <a:cubicBezTo>
                    <a:pt x="259577" y="442374"/>
                    <a:pt x="271931" y="441561"/>
                    <a:pt x="284123" y="440748"/>
                  </a:cubicBezTo>
                  <a:cubicBezTo>
                    <a:pt x="270306" y="433921"/>
                    <a:pt x="256488" y="427093"/>
                    <a:pt x="242508" y="420428"/>
                  </a:cubicBezTo>
                  <a:cubicBezTo>
                    <a:pt x="216824" y="407911"/>
                    <a:pt x="190976" y="395069"/>
                    <a:pt x="166105" y="381089"/>
                  </a:cubicBezTo>
                  <a:cubicBezTo>
                    <a:pt x="158952" y="377025"/>
                    <a:pt x="151637" y="372961"/>
                    <a:pt x="144485" y="368897"/>
                  </a:cubicBezTo>
                  <a:cubicBezTo>
                    <a:pt x="137657" y="364995"/>
                    <a:pt x="131154" y="360444"/>
                    <a:pt x="124489" y="356217"/>
                  </a:cubicBezTo>
                  <a:cubicBezTo>
                    <a:pt x="114411" y="349877"/>
                    <a:pt x="104657" y="343050"/>
                    <a:pt x="95229" y="335735"/>
                  </a:cubicBezTo>
                  <a:cubicBezTo>
                    <a:pt x="79460" y="323543"/>
                    <a:pt x="64343" y="310050"/>
                    <a:pt x="52638" y="293957"/>
                  </a:cubicBezTo>
                  <a:cubicBezTo>
                    <a:pt x="42722" y="280302"/>
                    <a:pt x="35569" y="262745"/>
                    <a:pt x="34919" y="245676"/>
                  </a:cubicBezTo>
                  <a:cubicBezTo>
                    <a:pt x="34269" y="229583"/>
                    <a:pt x="39308" y="212352"/>
                    <a:pt x="50525" y="200485"/>
                  </a:cubicBezTo>
                  <a:cubicBezTo>
                    <a:pt x="60441" y="190081"/>
                    <a:pt x="73771" y="185529"/>
                    <a:pt x="87913" y="184879"/>
                  </a:cubicBezTo>
                  <a:cubicBezTo>
                    <a:pt x="99130" y="184391"/>
                    <a:pt x="110184" y="188455"/>
                    <a:pt x="120588" y="192032"/>
                  </a:cubicBezTo>
                  <a:cubicBezTo>
                    <a:pt x="134406" y="196583"/>
                    <a:pt x="147410" y="203248"/>
                    <a:pt x="160253" y="209588"/>
                  </a:cubicBezTo>
                  <a:cubicBezTo>
                    <a:pt x="173257" y="216090"/>
                    <a:pt x="185937" y="222918"/>
                    <a:pt x="198617" y="230071"/>
                  </a:cubicBezTo>
                  <a:cubicBezTo>
                    <a:pt x="224626" y="244864"/>
                    <a:pt x="249824" y="260632"/>
                    <a:pt x="274857" y="277050"/>
                  </a:cubicBezTo>
                  <a:cubicBezTo>
                    <a:pt x="286074" y="284528"/>
                    <a:pt x="297291" y="292169"/>
                    <a:pt x="308345" y="300134"/>
                  </a:cubicBezTo>
                  <a:lnTo>
                    <a:pt x="307857" y="299321"/>
                  </a:lnTo>
                  <a:cubicBezTo>
                    <a:pt x="294690" y="273637"/>
                    <a:pt x="281035" y="247790"/>
                    <a:pt x="269330" y="221292"/>
                  </a:cubicBezTo>
                  <a:cubicBezTo>
                    <a:pt x="262991" y="206825"/>
                    <a:pt x="257138" y="192519"/>
                    <a:pt x="251936" y="177564"/>
                  </a:cubicBezTo>
                  <a:cubicBezTo>
                    <a:pt x="247223" y="163909"/>
                    <a:pt x="243483" y="150091"/>
                    <a:pt x="239907" y="136111"/>
                  </a:cubicBezTo>
                  <a:cubicBezTo>
                    <a:pt x="236331" y="122293"/>
                    <a:pt x="234868" y="107826"/>
                    <a:pt x="234868" y="93520"/>
                  </a:cubicBezTo>
                  <a:cubicBezTo>
                    <a:pt x="234868" y="78727"/>
                    <a:pt x="235843" y="64259"/>
                    <a:pt x="238932" y="49629"/>
                  </a:cubicBezTo>
                  <a:cubicBezTo>
                    <a:pt x="242183" y="34023"/>
                    <a:pt x="252912" y="17442"/>
                    <a:pt x="266729" y="9152"/>
                  </a:cubicBezTo>
                  <a:cubicBezTo>
                    <a:pt x="273394" y="5250"/>
                    <a:pt x="280222" y="2162"/>
                    <a:pt x="288025" y="861"/>
                  </a:cubicBezTo>
                  <a:cubicBezTo>
                    <a:pt x="296966" y="-602"/>
                    <a:pt x="305256" y="-114"/>
                    <a:pt x="314197" y="1674"/>
                  </a:cubicBezTo>
                  <a:cubicBezTo>
                    <a:pt x="321350" y="3137"/>
                    <a:pt x="328015" y="7526"/>
                    <a:pt x="334030" y="11590"/>
                  </a:cubicBezTo>
                  <a:cubicBezTo>
                    <a:pt x="339069" y="14841"/>
                    <a:pt x="343458" y="19393"/>
                    <a:pt x="347685" y="23619"/>
                  </a:cubicBezTo>
                  <a:cubicBezTo>
                    <a:pt x="353211" y="29309"/>
                    <a:pt x="358576" y="35161"/>
                    <a:pt x="363453" y="41664"/>
                  </a:cubicBezTo>
                  <a:cubicBezTo>
                    <a:pt x="373044" y="54181"/>
                    <a:pt x="380684" y="67673"/>
                    <a:pt x="387837" y="81653"/>
                  </a:cubicBezTo>
                  <a:cubicBezTo>
                    <a:pt x="394339" y="94333"/>
                    <a:pt x="399704" y="107663"/>
                    <a:pt x="405068" y="120830"/>
                  </a:cubicBezTo>
                  <a:cubicBezTo>
                    <a:pt x="410920" y="135298"/>
                    <a:pt x="415960" y="150091"/>
                    <a:pt x="420512" y="165047"/>
                  </a:cubicBezTo>
                  <a:cubicBezTo>
                    <a:pt x="424738" y="178702"/>
                    <a:pt x="428477" y="192357"/>
                    <a:pt x="431890" y="206174"/>
                  </a:cubicBezTo>
                  <a:cubicBezTo>
                    <a:pt x="432866" y="201785"/>
                    <a:pt x="433841" y="197234"/>
                    <a:pt x="434816" y="192844"/>
                  </a:cubicBezTo>
                  <a:cubicBezTo>
                    <a:pt x="438231" y="177889"/>
                    <a:pt x="442782" y="163096"/>
                    <a:pt x="447334" y="148303"/>
                  </a:cubicBezTo>
                  <a:cubicBezTo>
                    <a:pt x="451723" y="133510"/>
                    <a:pt x="457737" y="119367"/>
                    <a:pt x="463590" y="105062"/>
                  </a:cubicBezTo>
                  <a:cubicBezTo>
                    <a:pt x="469605" y="90594"/>
                    <a:pt x="476920" y="76614"/>
                    <a:pt x="486023" y="63934"/>
                  </a:cubicBezTo>
                  <a:cubicBezTo>
                    <a:pt x="496264" y="49629"/>
                    <a:pt x="510407" y="38412"/>
                    <a:pt x="525362" y="29634"/>
                  </a:cubicBezTo>
                  <a:cubicBezTo>
                    <a:pt x="531865" y="25733"/>
                    <a:pt x="539343" y="22644"/>
                    <a:pt x="546821" y="21506"/>
                  </a:cubicBezTo>
                  <a:cubicBezTo>
                    <a:pt x="554949" y="20368"/>
                    <a:pt x="563077" y="21831"/>
                    <a:pt x="570554" y="25082"/>
                  </a:cubicBezTo>
                  <a:cubicBezTo>
                    <a:pt x="577707" y="28334"/>
                    <a:pt x="583721" y="33536"/>
                    <a:pt x="587785" y="40201"/>
                  </a:cubicBezTo>
                  <a:cubicBezTo>
                    <a:pt x="592825" y="48491"/>
                    <a:pt x="595264" y="57920"/>
                    <a:pt x="597214" y="67348"/>
                  </a:cubicBezTo>
                  <a:cubicBezTo>
                    <a:pt x="599165" y="76939"/>
                    <a:pt x="597376" y="87343"/>
                    <a:pt x="596401" y="97097"/>
                  </a:cubicBezTo>
                  <a:cubicBezTo>
                    <a:pt x="595589" y="104249"/>
                    <a:pt x="594450" y="111402"/>
                    <a:pt x="593475" y="118554"/>
                  </a:cubicBezTo>
                  <a:cubicBezTo>
                    <a:pt x="589248" y="147978"/>
                    <a:pt x="584047" y="177076"/>
                    <a:pt x="577707" y="206174"/>
                  </a:cubicBezTo>
                  <a:cubicBezTo>
                    <a:pt x="573480" y="225194"/>
                    <a:pt x="569254" y="244213"/>
                    <a:pt x="563727" y="262745"/>
                  </a:cubicBezTo>
                  <a:cubicBezTo>
                    <a:pt x="557550" y="283390"/>
                    <a:pt x="550722" y="303710"/>
                    <a:pt x="543407" y="323868"/>
                  </a:cubicBezTo>
                  <a:cubicBezTo>
                    <a:pt x="538042" y="338823"/>
                    <a:pt x="532190" y="353616"/>
                    <a:pt x="526176" y="368409"/>
                  </a:cubicBezTo>
                  <a:cubicBezTo>
                    <a:pt x="575269" y="341099"/>
                    <a:pt x="627450" y="319154"/>
                    <a:pt x="679957" y="299321"/>
                  </a:cubicBezTo>
                  <a:cubicBezTo>
                    <a:pt x="694263" y="293957"/>
                    <a:pt x="708893" y="289568"/>
                    <a:pt x="723523" y="285341"/>
                  </a:cubicBezTo>
                  <a:cubicBezTo>
                    <a:pt x="741080" y="280464"/>
                    <a:pt x="760912" y="277050"/>
                    <a:pt x="778956" y="280627"/>
                  </a:cubicBezTo>
                  <a:cubicBezTo>
                    <a:pt x="786759" y="282090"/>
                    <a:pt x="793262" y="284853"/>
                    <a:pt x="799764" y="289242"/>
                  </a:cubicBezTo>
                  <a:cubicBezTo>
                    <a:pt x="805128" y="292981"/>
                    <a:pt x="810493" y="299159"/>
                    <a:pt x="812932" y="305336"/>
                  </a:cubicBezTo>
                  <a:cubicBezTo>
                    <a:pt x="815532" y="311676"/>
                    <a:pt x="817157" y="318341"/>
                    <a:pt x="816345" y="325331"/>
                  </a:cubicBezTo>
                  <a:cubicBezTo>
                    <a:pt x="815695" y="331020"/>
                    <a:pt x="813419" y="336060"/>
                    <a:pt x="810980" y="341099"/>
                  </a:cubicBezTo>
                  <a:cubicBezTo>
                    <a:pt x="806103" y="351015"/>
                    <a:pt x="799276" y="360281"/>
                    <a:pt x="792124" y="368734"/>
                  </a:cubicBezTo>
                  <a:cubicBezTo>
                    <a:pt x="783508" y="378650"/>
                    <a:pt x="773104" y="387104"/>
                    <a:pt x="762537" y="394906"/>
                  </a:cubicBezTo>
                  <a:cubicBezTo>
                    <a:pt x="750833" y="403522"/>
                    <a:pt x="738804" y="411813"/>
                    <a:pt x="725637" y="417827"/>
                  </a:cubicBezTo>
                  <a:cubicBezTo>
                    <a:pt x="699952" y="429694"/>
                    <a:pt x="672805" y="438960"/>
                    <a:pt x="645820" y="447413"/>
                  </a:cubicBezTo>
                  <a:cubicBezTo>
                    <a:pt x="618672" y="456029"/>
                    <a:pt x="591037" y="463182"/>
                    <a:pt x="563239" y="469034"/>
                  </a:cubicBezTo>
                  <a:cubicBezTo>
                    <a:pt x="560313" y="469684"/>
                    <a:pt x="557550" y="470334"/>
                    <a:pt x="554624" y="470822"/>
                  </a:cubicBezTo>
                  <a:cubicBezTo>
                    <a:pt x="559175" y="473423"/>
                    <a:pt x="563889" y="476024"/>
                    <a:pt x="568441" y="478787"/>
                  </a:cubicBezTo>
                  <a:cubicBezTo>
                    <a:pt x="593312" y="493580"/>
                    <a:pt x="617859" y="508861"/>
                    <a:pt x="641756" y="524792"/>
                  </a:cubicBezTo>
                  <a:cubicBezTo>
                    <a:pt x="666464" y="541210"/>
                    <a:pt x="690848" y="560393"/>
                    <a:pt x="708730" y="584289"/>
                  </a:cubicBezTo>
                  <a:cubicBezTo>
                    <a:pt x="716696" y="595018"/>
                    <a:pt x="724174" y="605909"/>
                    <a:pt x="729376" y="618426"/>
                  </a:cubicBezTo>
                  <a:cubicBezTo>
                    <a:pt x="734577" y="630781"/>
                    <a:pt x="737341" y="643786"/>
                    <a:pt x="738153" y="657116"/>
                  </a:cubicBezTo>
                  <a:cubicBezTo>
                    <a:pt x="739129" y="672396"/>
                    <a:pt x="735552" y="689465"/>
                    <a:pt x="725474" y="701332"/>
                  </a:cubicBezTo>
                  <a:cubicBezTo>
                    <a:pt x="720434" y="707347"/>
                    <a:pt x="714257" y="711573"/>
                    <a:pt x="707267" y="715150"/>
                  </a:cubicBezTo>
                  <a:cubicBezTo>
                    <a:pt x="703528" y="717100"/>
                    <a:pt x="699952" y="718401"/>
                    <a:pt x="695888" y="719376"/>
                  </a:cubicBezTo>
                  <a:cubicBezTo>
                    <a:pt x="690524" y="720839"/>
                    <a:pt x="685484" y="720514"/>
                    <a:pt x="679957" y="720189"/>
                  </a:cubicBezTo>
                  <a:cubicBezTo>
                    <a:pt x="671992" y="719701"/>
                    <a:pt x="664189" y="715475"/>
                    <a:pt x="657036" y="712061"/>
                  </a:cubicBezTo>
                  <a:cubicBezTo>
                    <a:pt x="651997" y="709623"/>
                    <a:pt x="647282" y="706209"/>
                    <a:pt x="642731" y="703120"/>
                  </a:cubicBezTo>
                  <a:cubicBezTo>
                    <a:pt x="636879" y="699219"/>
                    <a:pt x="631189" y="695317"/>
                    <a:pt x="625662" y="691253"/>
                  </a:cubicBezTo>
                  <a:cubicBezTo>
                    <a:pt x="614608" y="683288"/>
                    <a:pt x="604041" y="674997"/>
                    <a:pt x="593475" y="666544"/>
                  </a:cubicBezTo>
                  <a:cubicBezTo>
                    <a:pt x="578682" y="654677"/>
                    <a:pt x="564540" y="641998"/>
                    <a:pt x="551047" y="628668"/>
                  </a:cubicBezTo>
                  <a:cubicBezTo>
                    <a:pt x="536416" y="614200"/>
                    <a:pt x="521786" y="599570"/>
                    <a:pt x="507806" y="584289"/>
                  </a:cubicBezTo>
                  <a:cubicBezTo>
                    <a:pt x="496752" y="572259"/>
                    <a:pt x="486023" y="559905"/>
                    <a:pt x="475294" y="547550"/>
                  </a:cubicBezTo>
                  <a:cubicBezTo>
                    <a:pt x="474481" y="551127"/>
                    <a:pt x="473669" y="554866"/>
                    <a:pt x="472856" y="558442"/>
                  </a:cubicBezTo>
                  <a:cubicBezTo>
                    <a:pt x="471230" y="565757"/>
                    <a:pt x="469442" y="572910"/>
                    <a:pt x="467654" y="580062"/>
                  </a:cubicBezTo>
                  <a:cubicBezTo>
                    <a:pt x="460501" y="608510"/>
                    <a:pt x="451886" y="636471"/>
                    <a:pt x="441969" y="664106"/>
                  </a:cubicBezTo>
                  <a:cubicBezTo>
                    <a:pt x="432378" y="691253"/>
                    <a:pt x="420512" y="717426"/>
                    <a:pt x="408807" y="743598"/>
                  </a:cubicBezTo>
                  <a:cubicBezTo>
                    <a:pt x="400841" y="761154"/>
                    <a:pt x="392551" y="778711"/>
                    <a:pt x="383448" y="795779"/>
                  </a:cubicBezTo>
                  <a:cubicBezTo>
                    <a:pt x="374832" y="811873"/>
                    <a:pt x="364265" y="826666"/>
                    <a:pt x="353049" y="840809"/>
                  </a:cubicBezTo>
                  <a:cubicBezTo>
                    <a:pt x="340207" y="856902"/>
                    <a:pt x="325902" y="872183"/>
                    <a:pt x="309808" y="885025"/>
                  </a:cubicBezTo>
                  <a:cubicBezTo>
                    <a:pt x="295991" y="896079"/>
                    <a:pt x="279572" y="903069"/>
                    <a:pt x="261690" y="903069"/>
                  </a:cubicBezTo>
                  <a:lnTo>
                    <a:pt x="261690" y="903069"/>
                  </a:lnTo>
                  <a:cubicBezTo>
                    <a:pt x="245272" y="903069"/>
                    <a:pt x="228853" y="893803"/>
                    <a:pt x="219750" y="880148"/>
                  </a:cubicBezTo>
                  <a:close/>
                </a:path>
              </a:pathLst>
            </a:custGeom>
            <a:solidFill>
              <a:srgbClr val="8CD0D3"/>
            </a:solidFill>
            <a:ln w="1625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C674D077-E406-0AD4-BA76-AB3A61D12786}"/>
                </a:ext>
              </a:extLst>
            </p:cNvPr>
            <p:cNvSpPr/>
            <p:nvPr/>
          </p:nvSpPr>
          <p:spPr>
            <a:xfrm>
              <a:off x="7965282" y="4977343"/>
              <a:ext cx="315198" cy="309149"/>
            </a:xfrm>
            <a:custGeom>
              <a:avLst/>
              <a:gdLst>
                <a:gd name="connsiteX0" fmla="*/ 232781 w 315198"/>
                <a:gd name="connsiteY0" fmla="*/ 309149 h 309149"/>
                <a:gd name="connsiteX1" fmla="*/ 183037 w 315198"/>
                <a:gd name="connsiteY1" fmla="*/ 293055 h 309149"/>
                <a:gd name="connsiteX2" fmla="*/ 121915 w 315198"/>
                <a:gd name="connsiteY2" fmla="*/ 232421 h 309149"/>
                <a:gd name="connsiteX3" fmla="*/ 69245 w 315198"/>
                <a:gd name="connsiteY3" fmla="*/ 164633 h 309149"/>
                <a:gd name="connsiteX4" fmla="*/ 21940 w 315198"/>
                <a:gd name="connsiteY4" fmla="*/ 96033 h 309149"/>
                <a:gd name="connsiteX5" fmla="*/ 645 w 315198"/>
                <a:gd name="connsiteY5" fmla="*/ 42388 h 309149"/>
                <a:gd name="connsiteX6" fmla="*/ 2921 w 315198"/>
                <a:gd name="connsiteY6" fmla="*/ 19955 h 309149"/>
                <a:gd name="connsiteX7" fmla="*/ 19177 w 315198"/>
                <a:gd name="connsiteY7" fmla="*/ 2561 h 309149"/>
                <a:gd name="connsiteX8" fmla="*/ 50064 w 315198"/>
                <a:gd name="connsiteY8" fmla="*/ 6300 h 309149"/>
                <a:gd name="connsiteX9" fmla="*/ 63394 w 315198"/>
                <a:gd name="connsiteY9" fmla="*/ 38161 h 309149"/>
                <a:gd name="connsiteX10" fmla="*/ 74610 w 315198"/>
                <a:gd name="connsiteY10" fmla="*/ 61570 h 309149"/>
                <a:gd name="connsiteX11" fmla="*/ 83551 w 315198"/>
                <a:gd name="connsiteY11" fmla="*/ 76200 h 309149"/>
                <a:gd name="connsiteX12" fmla="*/ 84201 w 315198"/>
                <a:gd name="connsiteY12" fmla="*/ 74250 h 309149"/>
                <a:gd name="connsiteX13" fmla="*/ 123053 w 315198"/>
                <a:gd name="connsiteY13" fmla="*/ 57343 h 309149"/>
                <a:gd name="connsiteX14" fmla="*/ 182875 w 315198"/>
                <a:gd name="connsiteY14" fmla="*/ 83353 h 309149"/>
                <a:gd name="connsiteX15" fmla="*/ 240584 w 315198"/>
                <a:gd name="connsiteY15" fmla="*/ 111964 h 309149"/>
                <a:gd name="connsiteX16" fmla="*/ 269194 w 315198"/>
                <a:gd name="connsiteY16" fmla="*/ 132121 h 309149"/>
                <a:gd name="connsiteX17" fmla="*/ 294391 w 315198"/>
                <a:gd name="connsiteY17" fmla="*/ 158943 h 309149"/>
                <a:gd name="connsiteX18" fmla="*/ 307559 w 315198"/>
                <a:gd name="connsiteY18" fmla="*/ 182677 h 309149"/>
                <a:gd name="connsiteX19" fmla="*/ 315199 w 315198"/>
                <a:gd name="connsiteY19" fmla="*/ 215189 h 309149"/>
                <a:gd name="connsiteX20" fmla="*/ 312110 w 315198"/>
                <a:gd name="connsiteY20" fmla="*/ 249164 h 309149"/>
                <a:gd name="connsiteX21" fmla="*/ 297805 w 315198"/>
                <a:gd name="connsiteY21" fmla="*/ 276799 h 309149"/>
                <a:gd name="connsiteX22" fmla="*/ 295204 w 315198"/>
                <a:gd name="connsiteY22" fmla="*/ 279888 h 309149"/>
                <a:gd name="connsiteX23" fmla="*/ 234569 w 315198"/>
                <a:gd name="connsiteY23" fmla="*/ 308824 h 309149"/>
                <a:gd name="connsiteX24" fmla="*/ 232781 w 315198"/>
                <a:gd name="connsiteY24" fmla="*/ 308824 h 309149"/>
                <a:gd name="connsiteX25" fmla="*/ 232781 w 315198"/>
                <a:gd name="connsiteY25" fmla="*/ 308824 h 309149"/>
                <a:gd name="connsiteX26" fmla="*/ 234731 w 315198"/>
                <a:gd name="connsiteY26" fmla="*/ 246401 h 309149"/>
                <a:gd name="connsiteX27" fmla="*/ 235869 w 315198"/>
                <a:gd name="connsiteY27" fmla="*/ 246076 h 309149"/>
                <a:gd name="connsiteX28" fmla="*/ 237170 w 315198"/>
                <a:gd name="connsiteY28" fmla="*/ 245425 h 309149"/>
                <a:gd name="connsiteX29" fmla="*/ 243673 w 315198"/>
                <a:gd name="connsiteY29" fmla="*/ 241524 h 309149"/>
                <a:gd name="connsiteX30" fmla="*/ 243835 w 315198"/>
                <a:gd name="connsiteY30" fmla="*/ 241524 h 309149"/>
                <a:gd name="connsiteX31" fmla="*/ 246274 w 315198"/>
                <a:gd name="connsiteY31" fmla="*/ 238760 h 309149"/>
                <a:gd name="connsiteX32" fmla="*/ 247737 w 315198"/>
                <a:gd name="connsiteY32" fmla="*/ 236810 h 309149"/>
                <a:gd name="connsiteX33" fmla="*/ 249200 w 315198"/>
                <a:gd name="connsiteY33" fmla="*/ 234209 h 309149"/>
                <a:gd name="connsiteX34" fmla="*/ 249524 w 315198"/>
                <a:gd name="connsiteY34" fmla="*/ 233233 h 309149"/>
                <a:gd name="connsiteX35" fmla="*/ 249849 w 315198"/>
                <a:gd name="connsiteY35" fmla="*/ 231770 h 309149"/>
                <a:gd name="connsiteX36" fmla="*/ 250175 w 315198"/>
                <a:gd name="connsiteY36" fmla="*/ 229332 h 309149"/>
                <a:gd name="connsiteX37" fmla="*/ 250175 w 315198"/>
                <a:gd name="connsiteY37" fmla="*/ 217628 h 309149"/>
                <a:gd name="connsiteX38" fmla="*/ 249849 w 315198"/>
                <a:gd name="connsiteY38" fmla="*/ 215677 h 309149"/>
                <a:gd name="connsiteX39" fmla="*/ 249200 w 315198"/>
                <a:gd name="connsiteY39" fmla="*/ 213401 h 309149"/>
                <a:gd name="connsiteX40" fmla="*/ 245623 w 315198"/>
                <a:gd name="connsiteY40" fmla="*/ 205110 h 309149"/>
                <a:gd name="connsiteX41" fmla="*/ 243510 w 315198"/>
                <a:gd name="connsiteY41" fmla="*/ 201534 h 309149"/>
                <a:gd name="connsiteX42" fmla="*/ 237657 w 315198"/>
                <a:gd name="connsiteY42" fmla="*/ 194219 h 309149"/>
                <a:gd name="connsiteX43" fmla="*/ 223677 w 315198"/>
                <a:gd name="connsiteY43" fmla="*/ 181052 h 309149"/>
                <a:gd name="connsiteX44" fmla="*/ 214574 w 315198"/>
                <a:gd name="connsiteY44" fmla="*/ 174387 h 309149"/>
                <a:gd name="connsiteX45" fmla="*/ 165319 w 315198"/>
                <a:gd name="connsiteY45" fmla="*/ 145939 h 309149"/>
                <a:gd name="connsiteX46" fmla="*/ 114274 w 315198"/>
                <a:gd name="connsiteY46" fmla="*/ 118954 h 309149"/>
                <a:gd name="connsiteX47" fmla="*/ 145811 w 315198"/>
                <a:gd name="connsiteY47" fmla="*/ 159106 h 309149"/>
                <a:gd name="connsiteX48" fmla="*/ 195880 w 315198"/>
                <a:gd name="connsiteY48" fmla="*/ 221692 h 309149"/>
                <a:gd name="connsiteX49" fmla="*/ 208722 w 315198"/>
                <a:gd name="connsiteY49" fmla="*/ 234046 h 309149"/>
                <a:gd name="connsiteX50" fmla="*/ 214249 w 315198"/>
                <a:gd name="connsiteY50" fmla="*/ 238110 h 309149"/>
                <a:gd name="connsiteX51" fmla="*/ 224002 w 315198"/>
                <a:gd name="connsiteY51" fmla="*/ 243475 h 309149"/>
                <a:gd name="connsiteX52" fmla="*/ 225954 w 315198"/>
                <a:gd name="connsiteY52" fmla="*/ 244287 h 309149"/>
                <a:gd name="connsiteX53" fmla="*/ 231805 w 315198"/>
                <a:gd name="connsiteY53" fmla="*/ 245750 h 309149"/>
                <a:gd name="connsiteX54" fmla="*/ 234569 w 315198"/>
                <a:gd name="connsiteY54" fmla="*/ 246076 h 309149"/>
                <a:gd name="connsiteX55" fmla="*/ 234731 w 315198"/>
                <a:gd name="connsiteY55" fmla="*/ 246076 h 30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198" h="309149">
                  <a:moveTo>
                    <a:pt x="232781" y="309149"/>
                  </a:moveTo>
                  <a:cubicBezTo>
                    <a:pt x="214899" y="308661"/>
                    <a:pt x="198155" y="302321"/>
                    <a:pt x="183037" y="293055"/>
                  </a:cubicBezTo>
                  <a:cubicBezTo>
                    <a:pt x="158491" y="277937"/>
                    <a:pt x="139634" y="254854"/>
                    <a:pt x="121915" y="232421"/>
                  </a:cubicBezTo>
                  <a:cubicBezTo>
                    <a:pt x="104196" y="209987"/>
                    <a:pt x="86964" y="187066"/>
                    <a:pt x="69245" y="164633"/>
                  </a:cubicBezTo>
                  <a:cubicBezTo>
                    <a:pt x="52177" y="142687"/>
                    <a:pt x="35433" y="120417"/>
                    <a:pt x="21940" y="96033"/>
                  </a:cubicBezTo>
                  <a:cubicBezTo>
                    <a:pt x="12674" y="79452"/>
                    <a:pt x="4546" y="61082"/>
                    <a:pt x="645" y="42388"/>
                  </a:cubicBezTo>
                  <a:cubicBezTo>
                    <a:pt x="-818" y="35398"/>
                    <a:pt x="320" y="26620"/>
                    <a:pt x="2921" y="19955"/>
                  </a:cubicBezTo>
                  <a:cubicBezTo>
                    <a:pt x="5847" y="12477"/>
                    <a:pt x="11862" y="5974"/>
                    <a:pt x="19177" y="2561"/>
                  </a:cubicBezTo>
                  <a:cubicBezTo>
                    <a:pt x="29906" y="-2154"/>
                    <a:pt x="40960" y="-40"/>
                    <a:pt x="50064" y="6300"/>
                  </a:cubicBezTo>
                  <a:cubicBezTo>
                    <a:pt x="61280" y="11989"/>
                    <a:pt x="66320" y="26132"/>
                    <a:pt x="63394" y="38161"/>
                  </a:cubicBezTo>
                  <a:cubicBezTo>
                    <a:pt x="66807" y="46127"/>
                    <a:pt x="70546" y="53930"/>
                    <a:pt x="74610" y="61570"/>
                  </a:cubicBezTo>
                  <a:cubicBezTo>
                    <a:pt x="77536" y="66609"/>
                    <a:pt x="80462" y="71486"/>
                    <a:pt x="83551" y="76200"/>
                  </a:cubicBezTo>
                  <a:cubicBezTo>
                    <a:pt x="83714" y="75550"/>
                    <a:pt x="84039" y="74900"/>
                    <a:pt x="84201" y="74250"/>
                  </a:cubicBezTo>
                  <a:cubicBezTo>
                    <a:pt x="90053" y="59619"/>
                    <a:pt x="108098" y="50841"/>
                    <a:pt x="123053" y="57343"/>
                  </a:cubicBezTo>
                  <a:cubicBezTo>
                    <a:pt x="142885" y="66122"/>
                    <a:pt x="162880" y="74737"/>
                    <a:pt x="182875" y="83353"/>
                  </a:cubicBezTo>
                  <a:cubicBezTo>
                    <a:pt x="202707" y="91806"/>
                    <a:pt x="222215" y="101072"/>
                    <a:pt x="240584" y="111964"/>
                  </a:cubicBezTo>
                  <a:cubicBezTo>
                    <a:pt x="250663" y="117978"/>
                    <a:pt x="260253" y="124481"/>
                    <a:pt x="269194" y="132121"/>
                  </a:cubicBezTo>
                  <a:cubicBezTo>
                    <a:pt x="278460" y="140086"/>
                    <a:pt x="286914" y="149190"/>
                    <a:pt x="294391" y="158943"/>
                  </a:cubicBezTo>
                  <a:cubicBezTo>
                    <a:pt x="299918" y="166259"/>
                    <a:pt x="304145" y="174224"/>
                    <a:pt x="307559" y="182677"/>
                  </a:cubicBezTo>
                  <a:cubicBezTo>
                    <a:pt x="311785" y="193081"/>
                    <a:pt x="315036" y="203810"/>
                    <a:pt x="315199" y="215189"/>
                  </a:cubicBezTo>
                  <a:cubicBezTo>
                    <a:pt x="315199" y="226731"/>
                    <a:pt x="315036" y="238110"/>
                    <a:pt x="312110" y="249164"/>
                  </a:cubicBezTo>
                  <a:cubicBezTo>
                    <a:pt x="309672" y="258918"/>
                    <a:pt x="304307" y="268997"/>
                    <a:pt x="297805" y="276799"/>
                  </a:cubicBezTo>
                  <a:lnTo>
                    <a:pt x="295204" y="279888"/>
                  </a:lnTo>
                  <a:cubicBezTo>
                    <a:pt x="280573" y="297445"/>
                    <a:pt x="257328" y="308824"/>
                    <a:pt x="234569" y="308824"/>
                  </a:cubicBezTo>
                  <a:cubicBezTo>
                    <a:pt x="233919" y="308824"/>
                    <a:pt x="233431" y="308824"/>
                    <a:pt x="232781" y="308824"/>
                  </a:cubicBezTo>
                  <a:lnTo>
                    <a:pt x="232781" y="308824"/>
                  </a:lnTo>
                  <a:close/>
                  <a:moveTo>
                    <a:pt x="234731" y="246401"/>
                  </a:moveTo>
                  <a:lnTo>
                    <a:pt x="235869" y="246076"/>
                  </a:lnTo>
                  <a:cubicBezTo>
                    <a:pt x="235869" y="246076"/>
                    <a:pt x="236682" y="245750"/>
                    <a:pt x="237170" y="245425"/>
                  </a:cubicBezTo>
                  <a:cubicBezTo>
                    <a:pt x="239446" y="244125"/>
                    <a:pt x="241559" y="242824"/>
                    <a:pt x="243673" y="241524"/>
                  </a:cubicBezTo>
                  <a:lnTo>
                    <a:pt x="243835" y="241524"/>
                  </a:lnTo>
                  <a:cubicBezTo>
                    <a:pt x="244648" y="240549"/>
                    <a:pt x="245460" y="239736"/>
                    <a:pt x="246274" y="238760"/>
                  </a:cubicBezTo>
                  <a:cubicBezTo>
                    <a:pt x="246761" y="238110"/>
                    <a:pt x="247249" y="237460"/>
                    <a:pt x="247737" y="236810"/>
                  </a:cubicBezTo>
                  <a:cubicBezTo>
                    <a:pt x="248224" y="235997"/>
                    <a:pt x="248712" y="235021"/>
                    <a:pt x="249200" y="234209"/>
                  </a:cubicBezTo>
                  <a:cubicBezTo>
                    <a:pt x="249200" y="233884"/>
                    <a:pt x="249524" y="233558"/>
                    <a:pt x="249524" y="233233"/>
                  </a:cubicBezTo>
                  <a:lnTo>
                    <a:pt x="249849" y="231770"/>
                  </a:lnTo>
                  <a:lnTo>
                    <a:pt x="250175" y="229332"/>
                  </a:lnTo>
                  <a:cubicBezTo>
                    <a:pt x="250175" y="225430"/>
                    <a:pt x="250175" y="221529"/>
                    <a:pt x="250175" y="217628"/>
                  </a:cubicBezTo>
                  <a:cubicBezTo>
                    <a:pt x="250175" y="216977"/>
                    <a:pt x="250012" y="216327"/>
                    <a:pt x="249849" y="215677"/>
                  </a:cubicBezTo>
                  <a:cubicBezTo>
                    <a:pt x="249687" y="214864"/>
                    <a:pt x="249362" y="214051"/>
                    <a:pt x="249200" y="213401"/>
                  </a:cubicBezTo>
                  <a:cubicBezTo>
                    <a:pt x="248061" y="210637"/>
                    <a:pt x="246923" y="207874"/>
                    <a:pt x="245623" y="205110"/>
                  </a:cubicBezTo>
                  <a:cubicBezTo>
                    <a:pt x="244973" y="203973"/>
                    <a:pt x="244160" y="202672"/>
                    <a:pt x="243510" y="201534"/>
                  </a:cubicBezTo>
                  <a:cubicBezTo>
                    <a:pt x="241559" y="199096"/>
                    <a:pt x="239609" y="196657"/>
                    <a:pt x="237657" y="194219"/>
                  </a:cubicBezTo>
                  <a:cubicBezTo>
                    <a:pt x="233106" y="189667"/>
                    <a:pt x="228554" y="185278"/>
                    <a:pt x="223677" y="181052"/>
                  </a:cubicBezTo>
                  <a:cubicBezTo>
                    <a:pt x="220589" y="178776"/>
                    <a:pt x="217663" y="176662"/>
                    <a:pt x="214574" y="174387"/>
                  </a:cubicBezTo>
                  <a:cubicBezTo>
                    <a:pt x="198481" y="164470"/>
                    <a:pt x="181899" y="155367"/>
                    <a:pt x="165319" y="145939"/>
                  </a:cubicBezTo>
                  <a:cubicBezTo>
                    <a:pt x="148575" y="136510"/>
                    <a:pt x="131668" y="127244"/>
                    <a:pt x="114274" y="118954"/>
                  </a:cubicBezTo>
                  <a:cubicBezTo>
                    <a:pt x="124679" y="132446"/>
                    <a:pt x="135245" y="145613"/>
                    <a:pt x="145811" y="159106"/>
                  </a:cubicBezTo>
                  <a:cubicBezTo>
                    <a:pt x="162230" y="180239"/>
                    <a:pt x="178161" y="201697"/>
                    <a:pt x="195880" y="221692"/>
                  </a:cubicBezTo>
                  <a:cubicBezTo>
                    <a:pt x="200106" y="225918"/>
                    <a:pt x="204333" y="230145"/>
                    <a:pt x="208722" y="234046"/>
                  </a:cubicBezTo>
                  <a:cubicBezTo>
                    <a:pt x="210510" y="235509"/>
                    <a:pt x="212461" y="236810"/>
                    <a:pt x="214249" y="238110"/>
                  </a:cubicBezTo>
                  <a:cubicBezTo>
                    <a:pt x="217500" y="240061"/>
                    <a:pt x="220752" y="241849"/>
                    <a:pt x="224002" y="243475"/>
                  </a:cubicBezTo>
                  <a:cubicBezTo>
                    <a:pt x="224653" y="243800"/>
                    <a:pt x="225303" y="243962"/>
                    <a:pt x="225954" y="244287"/>
                  </a:cubicBezTo>
                  <a:cubicBezTo>
                    <a:pt x="227904" y="244775"/>
                    <a:pt x="229855" y="245425"/>
                    <a:pt x="231805" y="245750"/>
                  </a:cubicBezTo>
                  <a:cubicBezTo>
                    <a:pt x="232781" y="245750"/>
                    <a:pt x="233593" y="246076"/>
                    <a:pt x="234569" y="246076"/>
                  </a:cubicBezTo>
                  <a:lnTo>
                    <a:pt x="234731" y="246076"/>
                  </a:lnTo>
                  <a:close/>
                </a:path>
              </a:pathLst>
            </a:custGeom>
            <a:solidFill>
              <a:srgbClr val="8CD0D3"/>
            </a:solidFill>
            <a:ln w="1625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0DC1A154-B80D-7F57-6B84-C0C94CAE1138}"/>
                </a:ext>
              </a:extLst>
            </p:cNvPr>
            <p:cNvSpPr/>
            <p:nvPr/>
          </p:nvSpPr>
          <p:spPr>
            <a:xfrm>
              <a:off x="10723255" y="4059001"/>
              <a:ext cx="826053" cy="888227"/>
            </a:xfrm>
            <a:custGeom>
              <a:avLst/>
              <a:gdLst>
                <a:gd name="connsiteX0" fmla="*/ 308554 w 826053"/>
                <a:gd name="connsiteY0" fmla="*/ 887415 h 888227"/>
                <a:gd name="connsiteX1" fmla="*/ 269215 w 826053"/>
                <a:gd name="connsiteY1" fmla="*/ 867908 h 888227"/>
                <a:gd name="connsiteX2" fmla="*/ 251658 w 826053"/>
                <a:gd name="connsiteY2" fmla="*/ 831982 h 888227"/>
                <a:gd name="connsiteX3" fmla="*/ 244180 w 826053"/>
                <a:gd name="connsiteY3" fmla="*/ 791017 h 888227"/>
                <a:gd name="connsiteX4" fmla="*/ 241579 w 826053"/>
                <a:gd name="connsiteY4" fmla="*/ 745012 h 888227"/>
                <a:gd name="connsiteX5" fmla="*/ 245318 w 826053"/>
                <a:gd name="connsiteY5" fmla="*/ 702747 h 888227"/>
                <a:gd name="connsiteX6" fmla="*/ 245643 w 826053"/>
                <a:gd name="connsiteY6" fmla="*/ 700146 h 888227"/>
                <a:gd name="connsiteX7" fmla="*/ 251008 w 826053"/>
                <a:gd name="connsiteY7" fmla="*/ 669259 h 888227"/>
                <a:gd name="connsiteX8" fmla="*/ 248569 w 826053"/>
                <a:gd name="connsiteY8" fmla="*/ 671048 h 888227"/>
                <a:gd name="connsiteX9" fmla="*/ 238002 w 826053"/>
                <a:gd name="connsiteY9" fmla="*/ 678851 h 888227"/>
                <a:gd name="connsiteX10" fmla="*/ 199151 w 826053"/>
                <a:gd name="connsiteY10" fmla="*/ 703560 h 888227"/>
                <a:gd name="connsiteX11" fmla="*/ 133965 w 826053"/>
                <a:gd name="connsiteY11" fmla="*/ 731520 h 888227"/>
                <a:gd name="connsiteX12" fmla="*/ 106329 w 826053"/>
                <a:gd name="connsiteY12" fmla="*/ 735747 h 888227"/>
                <a:gd name="connsiteX13" fmla="*/ 103078 w 826053"/>
                <a:gd name="connsiteY13" fmla="*/ 735747 h 888227"/>
                <a:gd name="connsiteX14" fmla="*/ 80482 w 826053"/>
                <a:gd name="connsiteY14" fmla="*/ 732495 h 888227"/>
                <a:gd name="connsiteX15" fmla="*/ 34641 w 826053"/>
                <a:gd name="connsiteY15" fmla="*/ 703885 h 888227"/>
                <a:gd name="connsiteX16" fmla="*/ 15296 w 826053"/>
                <a:gd name="connsiteY16" fmla="*/ 660806 h 888227"/>
                <a:gd name="connsiteX17" fmla="*/ 22610 w 826053"/>
                <a:gd name="connsiteY17" fmla="*/ 622767 h 888227"/>
                <a:gd name="connsiteX18" fmla="*/ 72354 w 826053"/>
                <a:gd name="connsiteY18" fmla="*/ 548152 h 888227"/>
                <a:gd name="connsiteX19" fmla="*/ 105354 w 826053"/>
                <a:gd name="connsiteY19" fmla="*/ 517428 h 888227"/>
                <a:gd name="connsiteX20" fmla="*/ 143068 w 826053"/>
                <a:gd name="connsiteY20" fmla="*/ 493695 h 888227"/>
                <a:gd name="connsiteX21" fmla="*/ 161924 w 826053"/>
                <a:gd name="connsiteY21" fmla="*/ 484916 h 888227"/>
                <a:gd name="connsiteX22" fmla="*/ 156398 w 826053"/>
                <a:gd name="connsiteY22" fmla="*/ 483291 h 888227"/>
                <a:gd name="connsiteX23" fmla="*/ 124049 w 826053"/>
                <a:gd name="connsiteY23" fmla="*/ 471099 h 888227"/>
                <a:gd name="connsiteX24" fmla="*/ 82432 w 826053"/>
                <a:gd name="connsiteY24" fmla="*/ 448503 h 888227"/>
                <a:gd name="connsiteX25" fmla="*/ 47970 w 826053"/>
                <a:gd name="connsiteY25" fmla="*/ 421355 h 888227"/>
                <a:gd name="connsiteX26" fmla="*/ 33827 w 826053"/>
                <a:gd name="connsiteY26" fmla="*/ 406888 h 888227"/>
                <a:gd name="connsiteX27" fmla="*/ 31389 w 826053"/>
                <a:gd name="connsiteY27" fmla="*/ 404124 h 888227"/>
                <a:gd name="connsiteX28" fmla="*/ 4241 w 826053"/>
                <a:gd name="connsiteY28" fmla="*/ 355681 h 888227"/>
                <a:gd name="connsiteX29" fmla="*/ 2453 w 826053"/>
                <a:gd name="connsiteY29" fmla="*/ 308539 h 888227"/>
                <a:gd name="connsiteX30" fmla="*/ 20335 w 826053"/>
                <a:gd name="connsiteY30" fmla="*/ 277652 h 888227"/>
                <a:gd name="connsiteX31" fmla="*/ 47970 w 826053"/>
                <a:gd name="connsiteY31" fmla="*/ 255707 h 888227"/>
                <a:gd name="connsiteX32" fmla="*/ 84546 w 826053"/>
                <a:gd name="connsiteY32" fmla="*/ 248067 h 888227"/>
                <a:gd name="connsiteX33" fmla="*/ 88772 w 826053"/>
                <a:gd name="connsiteY33" fmla="*/ 248067 h 888227"/>
                <a:gd name="connsiteX34" fmla="*/ 130388 w 826053"/>
                <a:gd name="connsiteY34" fmla="*/ 254244 h 888227"/>
                <a:gd name="connsiteX35" fmla="*/ 166639 w 826053"/>
                <a:gd name="connsiteY35" fmla="*/ 265786 h 888227"/>
                <a:gd name="connsiteX36" fmla="*/ 228086 w 826053"/>
                <a:gd name="connsiteY36" fmla="*/ 298298 h 888227"/>
                <a:gd name="connsiteX37" fmla="*/ 227274 w 826053"/>
                <a:gd name="connsiteY37" fmla="*/ 296022 h 888227"/>
                <a:gd name="connsiteX38" fmla="*/ 223210 w 826053"/>
                <a:gd name="connsiteY38" fmla="*/ 282529 h 888227"/>
                <a:gd name="connsiteX39" fmla="*/ 208255 w 826053"/>
                <a:gd name="connsiteY39" fmla="*/ 194909 h 888227"/>
                <a:gd name="connsiteX40" fmla="*/ 210530 w 826053"/>
                <a:gd name="connsiteY40" fmla="*/ 107452 h 888227"/>
                <a:gd name="connsiteX41" fmla="*/ 229713 w 826053"/>
                <a:gd name="connsiteY41" fmla="*/ 50231 h 888227"/>
                <a:gd name="connsiteX42" fmla="*/ 257835 w 826053"/>
                <a:gd name="connsiteY42" fmla="*/ 14305 h 888227"/>
                <a:gd name="connsiteX43" fmla="*/ 297337 w 826053"/>
                <a:gd name="connsiteY43" fmla="*/ 0 h 888227"/>
                <a:gd name="connsiteX44" fmla="*/ 303189 w 826053"/>
                <a:gd name="connsiteY44" fmla="*/ 325 h 888227"/>
                <a:gd name="connsiteX45" fmla="*/ 339765 w 826053"/>
                <a:gd name="connsiteY45" fmla="*/ 14305 h 888227"/>
                <a:gd name="connsiteX46" fmla="*/ 361873 w 826053"/>
                <a:gd name="connsiteY46" fmla="*/ 35763 h 888227"/>
                <a:gd name="connsiteX47" fmla="*/ 385282 w 826053"/>
                <a:gd name="connsiteY47" fmla="*/ 69901 h 888227"/>
                <a:gd name="connsiteX48" fmla="*/ 417956 w 826053"/>
                <a:gd name="connsiteY48" fmla="*/ 148580 h 888227"/>
                <a:gd name="connsiteX49" fmla="*/ 424459 w 826053"/>
                <a:gd name="connsiteY49" fmla="*/ 255869 h 888227"/>
                <a:gd name="connsiteX50" fmla="*/ 426735 w 826053"/>
                <a:gd name="connsiteY50" fmla="*/ 252293 h 888227"/>
                <a:gd name="connsiteX51" fmla="*/ 428523 w 826053"/>
                <a:gd name="connsiteY51" fmla="*/ 249367 h 888227"/>
                <a:gd name="connsiteX52" fmla="*/ 429661 w 826053"/>
                <a:gd name="connsiteY52" fmla="*/ 247416 h 888227"/>
                <a:gd name="connsiteX53" fmla="*/ 430799 w 826053"/>
                <a:gd name="connsiteY53" fmla="*/ 245628 h 888227"/>
                <a:gd name="connsiteX54" fmla="*/ 431286 w 826053"/>
                <a:gd name="connsiteY54" fmla="*/ 244815 h 888227"/>
                <a:gd name="connsiteX55" fmla="*/ 431936 w 826053"/>
                <a:gd name="connsiteY55" fmla="*/ 243840 h 888227"/>
                <a:gd name="connsiteX56" fmla="*/ 432425 w 826053"/>
                <a:gd name="connsiteY56" fmla="*/ 243027 h 888227"/>
                <a:gd name="connsiteX57" fmla="*/ 432913 w 826053"/>
                <a:gd name="connsiteY57" fmla="*/ 242214 h 888227"/>
                <a:gd name="connsiteX58" fmla="*/ 457297 w 826053"/>
                <a:gd name="connsiteY58" fmla="*/ 205801 h 888227"/>
                <a:gd name="connsiteX59" fmla="*/ 484118 w 826053"/>
                <a:gd name="connsiteY59" fmla="*/ 172801 h 888227"/>
                <a:gd name="connsiteX60" fmla="*/ 546217 w 826053"/>
                <a:gd name="connsiteY60" fmla="*/ 112817 h 888227"/>
                <a:gd name="connsiteX61" fmla="*/ 586368 w 826053"/>
                <a:gd name="connsiteY61" fmla="*/ 87295 h 888227"/>
                <a:gd name="connsiteX62" fmla="*/ 632699 w 826053"/>
                <a:gd name="connsiteY62" fmla="*/ 71689 h 888227"/>
                <a:gd name="connsiteX63" fmla="*/ 633999 w 826053"/>
                <a:gd name="connsiteY63" fmla="*/ 71689 h 888227"/>
                <a:gd name="connsiteX64" fmla="*/ 649117 w 826053"/>
                <a:gd name="connsiteY64" fmla="*/ 69901 h 888227"/>
                <a:gd name="connsiteX65" fmla="*/ 655619 w 826053"/>
                <a:gd name="connsiteY65" fmla="*/ 69738 h 888227"/>
                <a:gd name="connsiteX66" fmla="*/ 676914 w 826053"/>
                <a:gd name="connsiteY66" fmla="*/ 72014 h 888227"/>
                <a:gd name="connsiteX67" fmla="*/ 716255 w 826053"/>
                <a:gd name="connsiteY67" fmla="*/ 100950 h 888227"/>
                <a:gd name="connsiteX68" fmla="*/ 726983 w 826053"/>
                <a:gd name="connsiteY68" fmla="*/ 125496 h 888227"/>
                <a:gd name="connsiteX69" fmla="*/ 727471 w 826053"/>
                <a:gd name="connsiteY69" fmla="*/ 148255 h 888227"/>
                <a:gd name="connsiteX70" fmla="*/ 714466 w 826053"/>
                <a:gd name="connsiteY70" fmla="*/ 190520 h 888227"/>
                <a:gd name="connsiteX71" fmla="*/ 665373 w 826053"/>
                <a:gd name="connsiteY71" fmla="*/ 259608 h 888227"/>
                <a:gd name="connsiteX72" fmla="*/ 604900 w 826053"/>
                <a:gd name="connsiteY72" fmla="*/ 316829 h 888227"/>
                <a:gd name="connsiteX73" fmla="*/ 571576 w 826053"/>
                <a:gd name="connsiteY73" fmla="*/ 343164 h 888227"/>
                <a:gd name="connsiteX74" fmla="*/ 573852 w 826053"/>
                <a:gd name="connsiteY74" fmla="*/ 343164 h 888227"/>
                <a:gd name="connsiteX75" fmla="*/ 583768 w 826053"/>
                <a:gd name="connsiteY75" fmla="*/ 343002 h 888227"/>
                <a:gd name="connsiteX76" fmla="*/ 632210 w 826053"/>
                <a:gd name="connsiteY76" fmla="*/ 344790 h 888227"/>
                <a:gd name="connsiteX77" fmla="*/ 715441 w 826053"/>
                <a:gd name="connsiteY77" fmla="*/ 355356 h 888227"/>
                <a:gd name="connsiteX78" fmla="*/ 757056 w 826053"/>
                <a:gd name="connsiteY78" fmla="*/ 366735 h 888227"/>
                <a:gd name="connsiteX79" fmla="*/ 774613 w 826053"/>
                <a:gd name="connsiteY79" fmla="*/ 372913 h 888227"/>
                <a:gd name="connsiteX80" fmla="*/ 808913 w 826053"/>
                <a:gd name="connsiteY80" fmla="*/ 395834 h 888227"/>
                <a:gd name="connsiteX81" fmla="*/ 823057 w 826053"/>
                <a:gd name="connsiteY81" fmla="*/ 417779 h 888227"/>
                <a:gd name="connsiteX82" fmla="*/ 825820 w 826053"/>
                <a:gd name="connsiteY82" fmla="*/ 441838 h 888227"/>
                <a:gd name="connsiteX83" fmla="*/ 818505 w 826053"/>
                <a:gd name="connsiteY83" fmla="*/ 463133 h 888227"/>
                <a:gd name="connsiteX84" fmla="*/ 806150 w 826053"/>
                <a:gd name="connsiteY84" fmla="*/ 479064 h 888227"/>
                <a:gd name="connsiteX85" fmla="*/ 775914 w 826053"/>
                <a:gd name="connsiteY85" fmla="*/ 503611 h 888227"/>
                <a:gd name="connsiteX86" fmla="*/ 694797 w 826053"/>
                <a:gd name="connsiteY86" fmla="*/ 533359 h 888227"/>
                <a:gd name="connsiteX87" fmla="*/ 659846 w 826053"/>
                <a:gd name="connsiteY87" fmla="*/ 535310 h 888227"/>
                <a:gd name="connsiteX88" fmla="*/ 652530 w 826053"/>
                <a:gd name="connsiteY88" fmla="*/ 535310 h 888227"/>
                <a:gd name="connsiteX89" fmla="*/ 647817 w 826053"/>
                <a:gd name="connsiteY89" fmla="*/ 535310 h 888227"/>
                <a:gd name="connsiteX90" fmla="*/ 656270 w 826053"/>
                <a:gd name="connsiteY90" fmla="*/ 542300 h 888227"/>
                <a:gd name="connsiteX91" fmla="*/ 685531 w 826053"/>
                <a:gd name="connsiteY91" fmla="*/ 574162 h 888227"/>
                <a:gd name="connsiteX92" fmla="*/ 709589 w 826053"/>
                <a:gd name="connsiteY92" fmla="*/ 658531 h 888227"/>
                <a:gd name="connsiteX93" fmla="*/ 704713 w 826053"/>
                <a:gd name="connsiteY93" fmla="*/ 679176 h 888227"/>
                <a:gd name="connsiteX94" fmla="*/ 692358 w 826053"/>
                <a:gd name="connsiteY94" fmla="*/ 701446 h 888227"/>
                <a:gd name="connsiteX95" fmla="*/ 665048 w 826053"/>
                <a:gd name="connsiteY95" fmla="*/ 726806 h 888227"/>
                <a:gd name="connsiteX96" fmla="*/ 654319 w 826053"/>
                <a:gd name="connsiteY96" fmla="*/ 731845 h 888227"/>
                <a:gd name="connsiteX97" fmla="*/ 641152 w 826053"/>
                <a:gd name="connsiteY97" fmla="*/ 735421 h 888227"/>
                <a:gd name="connsiteX98" fmla="*/ 630911 w 826053"/>
                <a:gd name="connsiteY98" fmla="*/ 736072 h 888227"/>
                <a:gd name="connsiteX99" fmla="*/ 627985 w 826053"/>
                <a:gd name="connsiteY99" fmla="*/ 736072 h 888227"/>
                <a:gd name="connsiteX100" fmla="*/ 614492 w 826053"/>
                <a:gd name="connsiteY100" fmla="*/ 734121 h 888227"/>
                <a:gd name="connsiteX101" fmla="*/ 589945 w 826053"/>
                <a:gd name="connsiteY101" fmla="*/ 725180 h 888227"/>
                <a:gd name="connsiteX102" fmla="*/ 552881 w 826053"/>
                <a:gd name="connsiteY102" fmla="*/ 701771 h 888227"/>
                <a:gd name="connsiteX103" fmla="*/ 490133 w 826053"/>
                <a:gd name="connsiteY103" fmla="*/ 640974 h 888227"/>
                <a:gd name="connsiteX104" fmla="*/ 467213 w 826053"/>
                <a:gd name="connsiteY104" fmla="*/ 615127 h 888227"/>
                <a:gd name="connsiteX105" fmla="*/ 467213 w 826053"/>
                <a:gd name="connsiteY105" fmla="*/ 615940 h 888227"/>
                <a:gd name="connsiteX106" fmla="*/ 466724 w 826053"/>
                <a:gd name="connsiteY106" fmla="*/ 620817 h 888227"/>
                <a:gd name="connsiteX107" fmla="*/ 452582 w 826053"/>
                <a:gd name="connsiteY107" fmla="*/ 704372 h 888227"/>
                <a:gd name="connsiteX108" fmla="*/ 426897 w 826053"/>
                <a:gd name="connsiteY108" fmla="*/ 785815 h 888227"/>
                <a:gd name="connsiteX109" fmla="*/ 417469 w 826053"/>
                <a:gd name="connsiteY109" fmla="*/ 806298 h 888227"/>
                <a:gd name="connsiteX110" fmla="*/ 394873 w 826053"/>
                <a:gd name="connsiteY110" fmla="*/ 844987 h 888227"/>
                <a:gd name="connsiteX111" fmla="*/ 357809 w 826053"/>
                <a:gd name="connsiteY111" fmla="*/ 877336 h 888227"/>
                <a:gd name="connsiteX112" fmla="*/ 316845 w 826053"/>
                <a:gd name="connsiteY112" fmla="*/ 888228 h 888227"/>
                <a:gd name="connsiteX113" fmla="*/ 308554 w 826053"/>
                <a:gd name="connsiteY113" fmla="*/ 887740 h 888227"/>
                <a:gd name="connsiteX114" fmla="*/ 308554 w 826053"/>
                <a:gd name="connsiteY114" fmla="*/ 887740 h 888227"/>
                <a:gd name="connsiteX115" fmla="*/ 457621 w 826053"/>
                <a:gd name="connsiteY115" fmla="*/ 431922 h 888227"/>
                <a:gd name="connsiteX116" fmla="*/ 457621 w 826053"/>
                <a:gd name="connsiteY116" fmla="*/ 431922 h 888227"/>
                <a:gd name="connsiteX117" fmla="*/ 460547 w 826053"/>
                <a:gd name="connsiteY117" fmla="*/ 430784 h 888227"/>
                <a:gd name="connsiteX118" fmla="*/ 457458 w 826053"/>
                <a:gd name="connsiteY118" fmla="*/ 431922 h 88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26053" h="888227">
                  <a:moveTo>
                    <a:pt x="308554" y="887415"/>
                  </a:moveTo>
                  <a:cubicBezTo>
                    <a:pt x="292135" y="885302"/>
                    <a:pt x="278481" y="878637"/>
                    <a:pt x="269215" y="867908"/>
                  </a:cubicBezTo>
                  <a:cubicBezTo>
                    <a:pt x="261248" y="858642"/>
                    <a:pt x="255885" y="847588"/>
                    <a:pt x="251658" y="831982"/>
                  </a:cubicBezTo>
                  <a:cubicBezTo>
                    <a:pt x="247757" y="817514"/>
                    <a:pt x="245643" y="802559"/>
                    <a:pt x="244180" y="791017"/>
                  </a:cubicBezTo>
                  <a:cubicBezTo>
                    <a:pt x="242229" y="774598"/>
                    <a:pt x="241417" y="759643"/>
                    <a:pt x="241579" y="745012"/>
                  </a:cubicBezTo>
                  <a:cubicBezTo>
                    <a:pt x="241742" y="730870"/>
                    <a:pt x="243530" y="716564"/>
                    <a:pt x="245318" y="702747"/>
                  </a:cubicBezTo>
                  <a:lnTo>
                    <a:pt x="245643" y="700146"/>
                  </a:lnTo>
                  <a:cubicBezTo>
                    <a:pt x="246781" y="690717"/>
                    <a:pt x="248569" y="680476"/>
                    <a:pt x="251008" y="669259"/>
                  </a:cubicBezTo>
                  <a:cubicBezTo>
                    <a:pt x="250194" y="669910"/>
                    <a:pt x="249382" y="670560"/>
                    <a:pt x="248569" y="671048"/>
                  </a:cubicBezTo>
                  <a:cubicBezTo>
                    <a:pt x="244831" y="673974"/>
                    <a:pt x="241417" y="676575"/>
                    <a:pt x="238002" y="678851"/>
                  </a:cubicBezTo>
                  <a:cubicBezTo>
                    <a:pt x="222884" y="689417"/>
                    <a:pt x="211018" y="697057"/>
                    <a:pt x="199151" y="703560"/>
                  </a:cubicBezTo>
                  <a:cubicBezTo>
                    <a:pt x="174605" y="717215"/>
                    <a:pt x="153796" y="726155"/>
                    <a:pt x="133965" y="731520"/>
                  </a:cubicBezTo>
                  <a:cubicBezTo>
                    <a:pt x="125674" y="733796"/>
                    <a:pt x="116571" y="735259"/>
                    <a:pt x="106329" y="735747"/>
                  </a:cubicBezTo>
                  <a:cubicBezTo>
                    <a:pt x="105191" y="735747"/>
                    <a:pt x="104216" y="735747"/>
                    <a:pt x="103078" y="735747"/>
                  </a:cubicBezTo>
                  <a:cubicBezTo>
                    <a:pt x="94950" y="735747"/>
                    <a:pt x="87147" y="734121"/>
                    <a:pt x="80482" y="732495"/>
                  </a:cubicBezTo>
                  <a:cubicBezTo>
                    <a:pt x="63089" y="728269"/>
                    <a:pt x="46019" y="717540"/>
                    <a:pt x="34641" y="703885"/>
                  </a:cubicBezTo>
                  <a:cubicBezTo>
                    <a:pt x="22286" y="688929"/>
                    <a:pt x="16271" y="675274"/>
                    <a:pt x="15296" y="660806"/>
                  </a:cubicBezTo>
                  <a:cubicBezTo>
                    <a:pt x="14482" y="646826"/>
                    <a:pt x="18546" y="633821"/>
                    <a:pt x="22610" y="622767"/>
                  </a:cubicBezTo>
                  <a:cubicBezTo>
                    <a:pt x="31552" y="598058"/>
                    <a:pt x="48132" y="572861"/>
                    <a:pt x="72354" y="548152"/>
                  </a:cubicBezTo>
                  <a:cubicBezTo>
                    <a:pt x="82921" y="537261"/>
                    <a:pt x="93487" y="526532"/>
                    <a:pt x="105354" y="517428"/>
                  </a:cubicBezTo>
                  <a:cubicBezTo>
                    <a:pt x="117709" y="508000"/>
                    <a:pt x="130063" y="500197"/>
                    <a:pt x="143068" y="493695"/>
                  </a:cubicBezTo>
                  <a:cubicBezTo>
                    <a:pt x="149245" y="490606"/>
                    <a:pt x="155423" y="487680"/>
                    <a:pt x="161924" y="484916"/>
                  </a:cubicBezTo>
                  <a:cubicBezTo>
                    <a:pt x="160137" y="484429"/>
                    <a:pt x="158186" y="483779"/>
                    <a:pt x="156398" y="483291"/>
                  </a:cubicBezTo>
                  <a:cubicBezTo>
                    <a:pt x="145181" y="479877"/>
                    <a:pt x="134452" y="475651"/>
                    <a:pt x="124049" y="471099"/>
                  </a:cubicBezTo>
                  <a:cubicBezTo>
                    <a:pt x="111043" y="465247"/>
                    <a:pt x="96088" y="457931"/>
                    <a:pt x="82432" y="448503"/>
                  </a:cubicBezTo>
                  <a:cubicBezTo>
                    <a:pt x="70079" y="440050"/>
                    <a:pt x="58537" y="430459"/>
                    <a:pt x="47970" y="421355"/>
                  </a:cubicBezTo>
                  <a:cubicBezTo>
                    <a:pt x="42769" y="416966"/>
                    <a:pt x="38217" y="411927"/>
                    <a:pt x="33827" y="406888"/>
                  </a:cubicBezTo>
                  <a:lnTo>
                    <a:pt x="31389" y="404124"/>
                  </a:lnTo>
                  <a:cubicBezTo>
                    <a:pt x="20173" y="391770"/>
                    <a:pt x="11394" y="376001"/>
                    <a:pt x="4241" y="355681"/>
                  </a:cubicBezTo>
                  <a:cubicBezTo>
                    <a:pt x="-798" y="341376"/>
                    <a:pt x="-1285" y="325120"/>
                    <a:pt x="2453" y="308539"/>
                  </a:cubicBezTo>
                  <a:cubicBezTo>
                    <a:pt x="4729" y="298460"/>
                    <a:pt x="10907" y="288056"/>
                    <a:pt x="20335" y="277652"/>
                  </a:cubicBezTo>
                  <a:cubicBezTo>
                    <a:pt x="28788" y="268549"/>
                    <a:pt x="37078" y="260096"/>
                    <a:pt x="47970" y="255707"/>
                  </a:cubicBezTo>
                  <a:cubicBezTo>
                    <a:pt x="59349" y="250993"/>
                    <a:pt x="71378" y="248554"/>
                    <a:pt x="84546" y="248067"/>
                  </a:cubicBezTo>
                  <a:cubicBezTo>
                    <a:pt x="86009" y="248067"/>
                    <a:pt x="87310" y="248067"/>
                    <a:pt x="88772" y="248067"/>
                  </a:cubicBezTo>
                  <a:cubicBezTo>
                    <a:pt x="102752" y="248067"/>
                    <a:pt x="116408" y="250993"/>
                    <a:pt x="130388" y="254244"/>
                  </a:cubicBezTo>
                  <a:cubicBezTo>
                    <a:pt x="141117" y="256682"/>
                    <a:pt x="152334" y="260259"/>
                    <a:pt x="166639" y="265786"/>
                  </a:cubicBezTo>
                  <a:cubicBezTo>
                    <a:pt x="185821" y="273101"/>
                    <a:pt x="205979" y="283830"/>
                    <a:pt x="228086" y="298298"/>
                  </a:cubicBezTo>
                  <a:cubicBezTo>
                    <a:pt x="227761" y="297485"/>
                    <a:pt x="227599" y="296835"/>
                    <a:pt x="227274" y="296022"/>
                  </a:cubicBezTo>
                  <a:cubicBezTo>
                    <a:pt x="225810" y="291633"/>
                    <a:pt x="224348" y="287081"/>
                    <a:pt x="223210" y="282529"/>
                  </a:cubicBezTo>
                  <a:cubicBezTo>
                    <a:pt x="215569" y="255057"/>
                    <a:pt x="210530" y="225471"/>
                    <a:pt x="208255" y="194909"/>
                  </a:cubicBezTo>
                  <a:cubicBezTo>
                    <a:pt x="206141" y="165974"/>
                    <a:pt x="206791" y="136550"/>
                    <a:pt x="210530" y="107452"/>
                  </a:cubicBezTo>
                  <a:cubicBezTo>
                    <a:pt x="212969" y="88758"/>
                    <a:pt x="219471" y="68925"/>
                    <a:pt x="229713" y="50231"/>
                  </a:cubicBezTo>
                  <a:cubicBezTo>
                    <a:pt x="238002" y="34788"/>
                    <a:pt x="247106" y="23409"/>
                    <a:pt x="257835" y="14305"/>
                  </a:cubicBezTo>
                  <a:cubicBezTo>
                    <a:pt x="268564" y="5364"/>
                    <a:pt x="283357" y="0"/>
                    <a:pt x="297337" y="0"/>
                  </a:cubicBezTo>
                  <a:cubicBezTo>
                    <a:pt x="299288" y="0"/>
                    <a:pt x="301238" y="0"/>
                    <a:pt x="303189" y="325"/>
                  </a:cubicBezTo>
                  <a:cubicBezTo>
                    <a:pt x="315707" y="1788"/>
                    <a:pt x="328711" y="6665"/>
                    <a:pt x="339765" y="14305"/>
                  </a:cubicBezTo>
                  <a:cubicBezTo>
                    <a:pt x="347406" y="19507"/>
                    <a:pt x="354559" y="26660"/>
                    <a:pt x="361873" y="35763"/>
                  </a:cubicBezTo>
                  <a:cubicBezTo>
                    <a:pt x="370652" y="46817"/>
                    <a:pt x="378454" y="58196"/>
                    <a:pt x="385282" y="69901"/>
                  </a:cubicBezTo>
                  <a:cubicBezTo>
                    <a:pt x="399750" y="95098"/>
                    <a:pt x="410804" y="121595"/>
                    <a:pt x="417956" y="148580"/>
                  </a:cubicBezTo>
                  <a:cubicBezTo>
                    <a:pt x="427711" y="185156"/>
                    <a:pt x="426735" y="223357"/>
                    <a:pt x="424459" y="255869"/>
                  </a:cubicBezTo>
                  <a:cubicBezTo>
                    <a:pt x="425272" y="254569"/>
                    <a:pt x="425922" y="253431"/>
                    <a:pt x="426735" y="252293"/>
                  </a:cubicBezTo>
                  <a:lnTo>
                    <a:pt x="428523" y="249367"/>
                  </a:lnTo>
                  <a:lnTo>
                    <a:pt x="429661" y="247416"/>
                  </a:lnTo>
                  <a:lnTo>
                    <a:pt x="430799" y="245628"/>
                  </a:lnTo>
                  <a:lnTo>
                    <a:pt x="431286" y="244815"/>
                  </a:lnTo>
                  <a:lnTo>
                    <a:pt x="431936" y="243840"/>
                  </a:lnTo>
                  <a:lnTo>
                    <a:pt x="432425" y="243027"/>
                  </a:lnTo>
                  <a:lnTo>
                    <a:pt x="432913" y="242214"/>
                  </a:lnTo>
                  <a:cubicBezTo>
                    <a:pt x="442016" y="227909"/>
                    <a:pt x="449819" y="216205"/>
                    <a:pt x="457297" y="205801"/>
                  </a:cubicBezTo>
                  <a:cubicBezTo>
                    <a:pt x="465586" y="194097"/>
                    <a:pt x="475178" y="183043"/>
                    <a:pt x="484118" y="172801"/>
                  </a:cubicBezTo>
                  <a:cubicBezTo>
                    <a:pt x="502488" y="151994"/>
                    <a:pt x="522808" y="130211"/>
                    <a:pt x="546217" y="112817"/>
                  </a:cubicBezTo>
                  <a:cubicBezTo>
                    <a:pt x="559709" y="102738"/>
                    <a:pt x="573364" y="94285"/>
                    <a:pt x="586368" y="87295"/>
                  </a:cubicBezTo>
                  <a:cubicBezTo>
                    <a:pt x="602300" y="79004"/>
                    <a:pt x="617743" y="73802"/>
                    <a:pt x="632699" y="71689"/>
                  </a:cubicBezTo>
                  <a:lnTo>
                    <a:pt x="633999" y="71689"/>
                  </a:lnTo>
                  <a:cubicBezTo>
                    <a:pt x="638876" y="70876"/>
                    <a:pt x="644078" y="70063"/>
                    <a:pt x="649117" y="69901"/>
                  </a:cubicBezTo>
                  <a:cubicBezTo>
                    <a:pt x="651231" y="69901"/>
                    <a:pt x="653506" y="69738"/>
                    <a:pt x="655619" y="69738"/>
                  </a:cubicBezTo>
                  <a:cubicBezTo>
                    <a:pt x="662935" y="69738"/>
                    <a:pt x="669924" y="70551"/>
                    <a:pt x="676914" y="72014"/>
                  </a:cubicBezTo>
                  <a:cubicBezTo>
                    <a:pt x="691708" y="75265"/>
                    <a:pt x="706176" y="85832"/>
                    <a:pt x="716255" y="100950"/>
                  </a:cubicBezTo>
                  <a:cubicBezTo>
                    <a:pt x="720480" y="107290"/>
                    <a:pt x="725521" y="115743"/>
                    <a:pt x="726983" y="125496"/>
                  </a:cubicBezTo>
                  <a:cubicBezTo>
                    <a:pt x="728121" y="132811"/>
                    <a:pt x="728284" y="140289"/>
                    <a:pt x="727471" y="148255"/>
                  </a:cubicBezTo>
                  <a:cubicBezTo>
                    <a:pt x="726008" y="161747"/>
                    <a:pt x="721457" y="176378"/>
                    <a:pt x="714466" y="190520"/>
                  </a:cubicBezTo>
                  <a:cubicBezTo>
                    <a:pt x="703737" y="212141"/>
                    <a:pt x="688131" y="234086"/>
                    <a:pt x="665373" y="259608"/>
                  </a:cubicBezTo>
                  <a:cubicBezTo>
                    <a:pt x="649442" y="277327"/>
                    <a:pt x="630911" y="295046"/>
                    <a:pt x="604900" y="316829"/>
                  </a:cubicBezTo>
                  <a:cubicBezTo>
                    <a:pt x="595473" y="324795"/>
                    <a:pt x="584743" y="333085"/>
                    <a:pt x="571576" y="343164"/>
                  </a:cubicBezTo>
                  <a:cubicBezTo>
                    <a:pt x="572388" y="343164"/>
                    <a:pt x="573039" y="343164"/>
                    <a:pt x="573852" y="343164"/>
                  </a:cubicBezTo>
                  <a:cubicBezTo>
                    <a:pt x="577103" y="343164"/>
                    <a:pt x="580516" y="343002"/>
                    <a:pt x="583768" y="343002"/>
                  </a:cubicBezTo>
                  <a:cubicBezTo>
                    <a:pt x="598236" y="343002"/>
                    <a:pt x="613517" y="343652"/>
                    <a:pt x="632210" y="344790"/>
                  </a:cubicBezTo>
                  <a:cubicBezTo>
                    <a:pt x="664885" y="347066"/>
                    <a:pt x="691383" y="350479"/>
                    <a:pt x="715441" y="355356"/>
                  </a:cubicBezTo>
                  <a:cubicBezTo>
                    <a:pt x="728284" y="357957"/>
                    <a:pt x="741451" y="361696"/>
                    <a:pt x="757056" y="366735"/>
                  </a:cubicBezTo>
                  <a:cubicBezTo>
                    <a:pt x="762584" y="368523"/>
                    <a:pt x="768273" y="370474"/>
                    <a:pt x="774613" y="372913"/>
                  </a:cubicBezTo>
                  <a:cubicBezTo>
                    <a:pt x="787780" y="377789"/>
                    <a:pt x="799648" y="385755"/>
                    <a:pt x="808913" y="395834"/>
                  </a:cubicBezTo>
                  <a:cubicBezTo>
                    <a:pt x="815579" y="402986"/>
                    <a:pt x="820130" y="410139"/>
                    <a:pt x="823057" y="417779"/>
                  </a:cubicBezTo>
                  <a:cubicBezTo>
                    <a:pt x="826307" y="426395"/>
                    <a:pt x="826307" y="434360"/>
                    <a:pt x="825820" y="441838"/>
                  </a:cubicBezTo>
                  <a:cubicBezTo>
                    <a:pt x="825332" y="449316"/>
                    <a:pt x="821919" y="456794"/>
                    <a:pt x="818505" y="463133"/>
                  </a:cubicBezTo>
                  <a:cubicBezTo>
                    <a:pt x="815416" y="469148"/>
                    <a:pt x="810539" y="474513"/>
                    <a:pt x="806150" y="479064"/>
                  </a:cubicBezTo>
                  <a:cubicBezTo>
                    <a:pt x="797696" y="488005"/>
                    <a:pt x="787456" y="496296"/>
                    <a:pt x="775914" y="503611"/>
                  </a:cubicBezTo>
                  <a:cubicBezTo>
                    <a:pt x="752017" y="518891"/>
                    <a:pt x="724057" y="529133"/>
                    <a:pt x="694797" y="533359"/>
                  </a:cubicBezTo>
                  <a:cubicBezTo>
                    <a:pt x="682605" y="535147"/>
                    <a:pt x="670250" y="535310"/>
                    <a:pt x="659846" y="535310"/>
                  </a:cubicBezTo>
                  <a:cubicBezTo>
                    <a:pt x="657408" y="535310"/>
                    <a:pt x="654969" y="535310"/>
                    <a:pt x="652530" y="535310"/>
                  </a:cubicBezTo>
                  <a:cubicBezTo>
                    <a:pt x="650905" y="535310"/>
                    <a:pt x="649442" y="535310"/>
                    <a:pt x="647817" y="535310"/>
                  </a:cubicBezTo>
                  <a:cubicBezTo>
                    <a:pt x="650580" y="537586"/>
                    <a:pt x="653506" y="540024"/>
                    <a:pt x="656270" y="542300"/>
                  </a:cubicBezTo>
                  <a:cubicBezTo>
                    <a:pt x="668137" y="552704"/>
                    <a:pt x="677728" y="563108"/>
                    <a:pt x="685531" y="574162"/>
                  </a:cubicBezTo>
                  <a:cubicBezTo>
                    <a:pt x="703412" y="599196"/>
                    <a:pt x="712191" y="629920"/>
                    <a:pt x="709589" y="658531"/>
                  </a:cubicBezTo>
                  <a:cubicBezTo>
                    <a:pt x="708939" y="665521"/>
                    <a:pt x="707313" y="672511"/>
                    <a:pt x="704713" y="679176"/>
                  </a:cubicBezTo>
                  <a:cubicBezTo>
                    <a:pt x="701787" y="687141"/>
                    <a:pt x="697397" y="694619"/>
                    <a:pt x="692358" y="701446"/>
                  </a:cubicBezTo>
                  <a:cubicBezTo>
                    <a:pt x="685042" y="711037"/>
                    <a:pt x="675776" y="719653"/>
                    <a:pt x="665048" y="726806"/>
                  </a:cubicBezTo>
                  <a:cubicBezTo>
                    <a:pt x="661796" y="728919"/>
                    <a:pt x="658221" y="730382"/>
                    <a:pt x="654319" y="731845"/>
                  </a:cubicBezTo>
                  <a:cubicBezTo>
                    <a:pt x="650580" y="733308"/>
                    <a:pt x="645540" y="735096"/>
                    <a:pt x="641152" y="735421"/>
                  </a:cubicBezTo>
                  <a:cubicBezTo>
                    <a:pt x="637738" y="735747"/>
                    <a:pt x="634324" y="736072"/>
                    <a:pt x="630911" y="736072"/>
                  </a:cubicBezTo>
                  <a:cubicBezTo>
                    <a:pt x="629935" y="736072"/>
                    <a:pt x="628960" y="736072"/>
                    <a:pt x="627985" y="736072"/>
                  </a:cubicBezTo>
                  <a:cubicBezTo>
                    <a:pt x="623107" y="735747"/>
                    <a:pt x="618556" y="734934"/>
                    <a:pt x="614492" y="734121"/>
                  </a:cubicBezTo>
                  <a:cubicBezTo>
                    <a:pt x="606039" y="732495"/>
                    <a:pt x="597098" y="728431"/>
                    <a:pt x="589945" y="725180"/>
                  </a:cubicBezTo>
                  <a:cubicBezTo>
                    <a:pt x="577428" y="719491"/>
                    <a:pt x="565236" y="711688"/>
                    <a:pt x="552881" y="701771"/>
                  </a:cubicBezTo>
                  <a:cubicBezTo>
                    <a:pt x="530286" y="683402"/>
                    <a:pt x="510290" y="662432"/>
                    <a:pt x="490133" y="640974"/>
                  </a:cubicBezTo>
                  <a:cubicBezTo>
                    <a:pt x="482656" y="633009"/>
                    <a:pt x="475178" y="624555"/>
                    <a:pt x="467213" y="615127"/>
                  </a:cubicBezTo>
                  <a:lnTo>
                    <a:pt x="467213" y="615940"/>
                  </a:lnTo>
                  <a:cubicBezTo>
                    <a:pt x="467213" y="617565"/>
                    <a:pt x="466887" y="619191"/>
                    <a:pt x="466724" y="620817"/>
                  </a:cubicBezTo>
                  <a:cubicBezTo>
                    <a:pt x="464448" y="646339"/>
                    <a:pt x="459734" y="673649"/>
                    <a:pt x="452582" y="704372"/>
                  </a:cubicBezTo>
                  <a:cubicBezTo>
                    <a:pt x="445755" y="733471"/>
                    <a:pt x="437138" y="760781"/>
                    <a:pt x="426897" y="785815"/>
                  </a:cubicBezTo>
                  <a:cubicBezTo>
                    <a:pt x="423971" y="792968"/>
                    <a:pt x="420721" y="799795"/>
                    <a:pt x="417469" y="806298"/>
                  </a:cubicBezTo>
                  <a:cubicBezTo>
                    <a:pt x="410154" y="821253"/>
                    <a:pt x="403488" y="833608"/>
                    <a:pt x="394873" y="844987"/>
                  </a:cubicBezTo>
                  <a:cubicBezTo>
                    <a:pt x="384795" y="858479"/>
                    <a:pt x="372277" y="869371"/>
                    <a:pt x="357809" y="877336"/>
                  </a:cubicBezTo>
                  <a:cubicBezTo>
                    <a:pt x="344804" y="884326"/>
                    <a:pt x="330336" y="888228"/>
                    <a:pt x="316845" y="888228"/>
                  </a:cubicBezTo>
                  <a:cubicBezTo>
                    <a:pt x="314080" y="888228"/>
                    <a:pt x="311317" y="888065"/>
                    <a:pt x="308554" y="887740"/>
                  </a:cubicBezTo>
                  <a:lnTo>
                    <a:pt x="308554" y="887740"/>
                  </a:lnTo>
                  <a:close/>
                  <a:moveTo>
                    <a:pt x="457621" y="431922"/>
                  </a:moveTo>
                  <a:lnTo>
                    <a:pt x="457621" y="431922"/>
                  </a:lnTo>
                  <a:cubicBezTo>
                    <a:pt x="458596" y="431597"/>
                    <a:pt x="459572" y="431109"/>
                    <a:pt x="460547" y="430784"/>
                  </a:cubicBezTo>
                  <a:lnTo>
                    <a:pt x="457458" y="431922"/>
                  </a:lnTo>
                  <a:close/>
                </a:path>
              </a:pathLst>
            </a:custGeom>
            <a:solidFill>
              <a:srgbClr val="FDD47F"/>
            </a:solidFill>
            <a:ln w="1625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5EEA14-9A73-4FF2-BF5C-0C2737CD1265}"/>
                </a:ext>
              </a:extLst>
            </p:cNvPr>
            <p:cNvSpPr/>
            <p:nvPr/>
          </p:nvSpPr>
          <p:spPr>
            <a:xfrm>
              <a:off x="645543" y="3851711"/>
              <a:ext cx="9376463" cy="1572794"/>
            </a:xfrm>
            <a:custGeom>
              <a:avLst/>
              <a:gdLst>
                <a:gd name="connsiteX0" fmla="*/ 163517 w 9376463"/>
                <a:gd name="connsiteY0" fmla="*/ 1496391 h 1572794"/>
                <a:gd name="connsiteX1" fmla="*/ 99469 w 9376463"/>
                <a:gd name="connsiteY1" fmla="*/ 1388451 h 1572794"/>
                <a:gd name="connsiteX2" fmla="*/ 24203 w 9376463"/>
                <a:gd name="connsiteY2" fmla="*/ 1245561 h 1572794"/>
                <a:gd name="connsiteX3" fmla="*/ 12337 w 9376463"/>
                <a:gd name="connsiteY3" fmla="*/ 1222965 h 1572794"/>
                <a:gd name="connsiteX4" fmla="*/ 7460 w 9376463"/>
                <a:gd name="connsiteY4" fmla="*/ 1213536 h 1572794"/>
                <a:gd name="connsiteX5" fmla="*/ 2095 w 9376463"/>
                <a:gd name="connsiteY5" fmla="*/ 1203295 h 1572794"/>
                <a:gd name="connsiteX6" fmla="*/ 632 w 9376463"/>
                <a:gd name="connsiteY6" fmla="*/ 1187039 h 1572794"/>
                <a:gd name="connsiteX7" fmla="*/ 11686 w 9376463"/>
                <a:gd name="connsiteY7" fmla="*/ 1171921 h 1572794"/>
                <a:gd name="connsiteX8" fmla="*/ 44036 w 9376463"/>
                <a:gd name="connsiteY8" fmla="*/ 1177448 h 1572794"/>
                <a:gd name="connsiteX9" fmla="*/ 56228 w 9376463"/>
                <a:gd name="connsiteY9" fmla="*/ 1198419 h 1572794"/>
                <a:gd name="connsiteX10" fmla="*/ 70858 w 9376463"/>
                <a:gd name="connsiteY10" fmla="*/ 1226053 h 1572794"/>
                <a:gd name="connsiteX11" fmla="*/ 112148 w 9376463"/>
                <a:gd name="connsiteY11" fmla="*/ 1305870 h 1572794"/>
                <a:gd name="connsiteX12" fmla="*/ 163517 w 9376463"/>
                <a:gd name="connsiteY12" fmla="*/ 1399830 h 1572794"/>
                <a:gd name="connsiteX13" fmla="*/ 189689 w 9376463"/>
                <a:gd name="connsiteY13" fmla="*/ 1443722 h 1572794"/>
                <a:gd name="connsiteX14" fmla="*/ 203670 w 9376463"/>
                <a:gd name="connsiteY14" fmla="*/ 1464529 h 1572794"/>
                <a:gd name="connsiteX15" fmla="*/ 196029 w 9376463"/>
                <a:gd name="connsiteY15" fmla="*/ 1418362 h 1572794"/>
                <a:gd name="connsiteX16" fmla="*/ 185463 w 9376463"/>
                <a:gd name="connsiteY16" fmla="*/ 1345210 h 1572794"/>
                <a:gd name="connsiteX17" fmla="*/ 177172 w 9376463"/>
                <a:gd name="connsiteY17" fmla="*/ 1270432 h 1572794"/>
                <a:gd name="connsiteX18" fmla="*/ 171158 w 9376463"/>
                <a:gd name="connsiteY18" fmla="*/ 1190941 h 1572794"/>
                <a:gd name="connsiteX19" fmla="*/ 168394 w 9376463"/>
                <a:gd name="connsiteY19" fmla="*/ 1121040 h 1572794"/>
                <a:gd name="connsiteX20" fmla="*/ 168394 w 9376463"/>
                <a:gd name="connsiteY20" fmla="*/ 1085114 h 1572794"/>
                <a:gd name="connsiteX21" fmla="*/ 170182 w 9376463"/>
                <a:gd name="connsiteY21" fmla="*/ 1059429 h 1572794"/>
                <a:gd name="connsiteX22" fmla="*/ 197817 w 9376463"/>
                <a:gd name="connsiteY22" fmla="*/ 1037646 h 1572794"/>
                <a:gd name="connsiteX23" fmla="*/ 219601 w 9376463"/>
                <a:gd name="connsiteY23" fmla="*/ 1065282 h 1572794"/>
                <a:gd name="connsiteX24" fmla="*/ 219275 w 9376463"/>
                <a:gd name="connsiteY24" fmla="*/ 1069346 h 1572794"/>
                <a:gd name="connsiteX25" fmla="*/ 220088 w 9376463"/>
                <a:gd name="connsiteY25" fmla="*/ 1144936 h 1572794"/>
                <a:gd name="connsiteX26" fmla="*/ 224640 w 9376463"/>
                <a:gd name="connsiteY26" fmla="*/ 1227191 h 1572794"/>
                <a:gd name="connsiteX27" fmla="*/ 238295 w 9376463"/>
                <a:gd name="connsiteY27" fmla="*/ 1354314 h 1572794"/>
                <a:gd name="connsiteX28" fmla="*/ 247886 w 9376463"/>
                <a:gd name="connsiteY28" fmla="*/ 1417224 h 1572794"/>
                <a:gd name="connsiteX29" fmla="*/ 252600 w 9376463"/>
                <a:gd name="connsiteY29" fmla="*/ 1444534 h 1572794"/>
                <a:gd name="connsiteX30" fmla="*/ 259590 w 9376463"/>
                <a:gd name="connsiteY30" fmla="*/ 1478835 h 1572794"/>
                <a:gd name="connsiteX31" fmla="*/ 258290 w 9376463"/>
                <a:gd name="connsiteY31" fmla="*/ 1491677 h 1572794"/>
                <a:gd name="connsiteX32" fmla="*/ 292427 w 9376463"/>
                <a:gd name="connsiteY32" fmla="*/ 1494765 h 1572794"/>
                <a:gd name="connsiteX33" fmla="*/ 293240 w 9376463"/>
                <a:gd name="connsiteY33" fmla="*/ 1489076 h 1572794"/>
                <a:gd name="connsiteX34" fmla="*/ 299417 w 9376463"/>
                <a:gd name="connsiteY34" fmla="*/ 1452662 h 1572794"/>
                <a:gd name="connsiteX35" fmla="*/ 315348 w 9376463"/>
                <a:gd name="connsiteY35" fmla="*/ 1371708 h 1572794"/>
                <a:gd name="connsiteX36" fmla="*/ 351112 w 9376463"/>
                <a:gd name="connsiteY36" fmla="*/ 1216950 h 1572794"/>
                <a:gd name="connsiteX37" fmla="*/ 402806 w 9376463"/>
                <a:gd name="connsiteY37" fmla="*/ 1054065 h 1572794"/>
                <a:gd name="connsiteX38" fmla="*/ 435318 w 9376463"/>
                <a:gd name="connsiteY38" fmla="*/ 1039923 h 1572794"/>
                <a:gd name="connsiteX39" fmla="*/ 449460 w 9376463"/>
                <a:gd name="connsiteY39" fmla="*/ 1072435 h 1572794"/>
                <a:gd name="connsiteX40" fmla="*/ 422150 w 9376463"/>
                <a:gd name="connsiteY40" fmla="*/ 1152739 h 1572794"/>
                <a:gd name="connsiteX41" fmla="*/ 383949 w 9376463"/>
                <a:gd name="connsiteY41" fmla="*/ 1292053 h 1572794"/>
                <a:gd name="connsiteX42" fmla="*/ 368180 w 9376463"/>
                <a:gd name="connsiteY42" fmla="*/ 1363904 h 1572794"/>
                <a:gd name="connsiteX43" fmla="*/ 353387 w 9376463"/>
                <a:gd name="connsiteY43" fmla="*/ 1436569 h 1572794"/>
                <a:gd name="connsiteX44" fmla="*/ 354038 w 9376463"/>
                <a:gd name="connsiteY44" fmla="*/ 1433317 h 1572794"/>
                <a:gd name="connsiteX45" fmla="*/ 346885 w 9376463"/>
                <a:gd name="connsiteY45" fmla="*/ 1473957 h 1572794"/>
                <a:gd name="connsiteX46" fmla="*/ 342658 w 9376463"/>
                <a:gd name="connsiteY46" fmla="*/ 1500780 h 1572794"/>
                <a:gd name="connsiteX47" fmla="*/ 355338 w 9376463"/>
                <a:gd name="connsiteY47" fmla="*/ 1502405 h 1572794"/>
                <a:gd name="connsiteX48" fmla="*/ 361841 w 9376463"/>
                <a:gd name="connsiteY48" fmla="*/ 1488101 h 1572794"/>
                <a:gd name="connsiteX49" fmla="*/ 378747 w 9376463"/>
                <a:gd name="connsiteY49" fmla="*/ 1455263 h 1572794"/>
                <a:gd name="connsiteX50" fmla="*/ 417111 w 9376463"/>
                <a:gd name="connsiteY50" fmla="*/ 1387150 h 1572794"/>
                <a:gd name="connsiteX51" fmla="*/ 507819 w 9376463"/>
                <a:gd name="connsiteY51" fmla="*/ 1252063 h 1572794"/>
                <a:gd name="connsiteX52" fmla="*/ 597878 w 9376463"/>
                <a:gd name="connsiteY52" fmla="*/ 1147862 h 1572794"/>
                <a:gd name="connsiteX53" fmla="*/ 633316 w 9376463"/>
                <a:gd name="connsiteY53" fmla="*/ 1147050 h 1572794"/>
                <a:gd name="connsiteX54" fmla="*/ 634129 w 9376463"/>
                <a:gd name="connsiteY54" fmla="*/ 1182487 h 1572794"/>
                <a:gd name="connsiteX55" fmla="*/ 570242 w 9376463"/>
                <a:gd name="connsiteY55" fmla="*/ 1253364 h 1572794"/>
                <a:gd name="connsiteX56" fmla="*/ 480022 w 9376463"/>
                <a:gd name="connsiteY56" fmla="*/ 1380323 h 1572794"/>
                <a:gd name="connsiteX57" fmla="*/ 439707 w 9376463"/>
                <a:gd name="connsiteY57" fmla="*/ 1448436 h 1572794"/>
                <a:gd name="connsiteX58" fmla="*/ 406545 w 9376463"/>
                <a:gd name="connsiteY58" fmla="*/ 1511184 h 1572794"/>
                <a:gd name="connsiteX59" fmla="*/ 421337 w 9376463"/>
                <a:gd name="connsiteY59" fmla="*/ 1515248 h 1572794"/>
                <a:gd name="connsiteX60" fmla="*/ 428328 w 9376463"/>
                <a:gd name="connsiteY60" fmla="*/ 1508583 h 1572794"/>
                <a:gd name="connsiteX61" fmla="*/ 427190 w 9376463"/>
                <a:gd name="connsiteY61" fmla="*/ 1509558 h 1572794"/>
                <a:gd name="connsiteX62" fmla="*/ 550898 w 9376463"/>
                <a:gd name="connsiteY62" fmla="*/ 1409584 h 1572794"/>
                <a:gd name="connsiteX63" fmla="*/ 608769 w 9376463"/>
                <a:gd name="connsiteY63" fmla="*/ 1364555 h 1572794"/>
                <a:gd name="connsiteX64" fmla="*/ 665990 w 9376463"/>
                <a:gd name="connsiteY64" fmla="*/ 1318225 h 1572794"/>
                <a:gd name="connsiteX65" fmla="*/ 700941 w 9376463"/>
                <a:gd name="connsiteY65" fmla="*/ 1321802 h 1572794"/>
                <a:gd name="connsiteX66" fmla="*/ 697364 w 9376463"/>
                <a:gd name="connsiteY66" fmla="*/ 1356752 h 1572794"/>
                <a:gd name="connsiteX67" fmla="*/ 641769 w 9376463"/>
                <a:gd name="connsiteY67" fmla="*/ 1402106 h 1572794"/>
                <a:gd name="connsiteX68" fmla="*/ 582434 w 9376463"/>
                <a:gd name="connsiteY68" fmla="*/ 1448273 h 1572794"/>
                <a:gd name="connsiteX69" fmla="*/ 517573 w 9376463"/>
                <a:gd name="connsiteY69" fmla="*/ 1499155 h 1572794"/>
                <a:gd name="connsiteX70" fmla="*/ 461165 w 9376463"/>
                <a:gd name="connsiteY70" fmla="*/ 1546622 h 1572794"/>
                <a:gd name="connsiteX71" fmla="*/ 453037 w 9376463"/>
                <a:gd name="connsiteY71" fmla="*/ 1554912 h 1572794"/>
                <a:gd name="connsiteX72" fmla="*/ 429465 w 9376463"/>
                <a:gd name="connsiteY72" fmla="*/ 1572794 h 1572794"/>
                <a:gd name="connsiteX73" fmla="*/ 411259 w 9376463"/>
                <a:gd name="connsiteY73" fmla="*/ 1564991 h 1572794"/>
                <a:gd name="connsiteX74" fmla="*/ 409145 w 9376463"/>
                <a:gd name="connsiteY74" fmla="*/ 1564503 h 1572794"/>
                <a:gd name="connsiteX75" fmla="*/ 381185 w 9376463"/>
                <a:gd name="connsiteY75" fmla="*/ 1557351 h 1572794"/>
                <a:gd name="connsiteX76" fmla="*/ 307383 w 9376463"/>
                <a:gd name="connsiteY76" fmla="*/ 1547272 h 1572794"/>
                <a:gd name="connsiteX77" fmla="*/ 230492 w 9376463"/>
                <a:gd name="connsiteY77" fmla="*/ 1540607 h 1572794"/>
                <a:gd name="connsiteX78" fmla="*/ 203345 w 9376463"/>
                <a:gd name="connsiteY78" fmla="*/ 1539632 h 1572794"/>
                <a:gd name="connsiteX79" fmla="*/ 191315 w 9376463"/>
                <a:gd name="connsiteY79" fmla="*/ 1539632 h 1572794"/>
                <a:gd name="connsiteX80" fmla="*/ 187901 w 9376463"/>
                <a:gd name="connsiteY80" fmla="*/ 1539632 h 1572794"/>
                <a:gd name="connsiteX81" fmla="*/ 178148 w 9376463"/>
                <a:gd name="connsiteY81" fmla="*/ 1539307 h 1572794"/>
                <a:gd name="connsiteX82" fmla="*/ 177497 w 9376463"/>
                <a:gd name="connsiteY82" fmla="*/ 1539307 h 1572794"/>
                <a:gd name="connsiteX83" fmla="*/ 162705 w 9376463"/>
                <a:gd name="connsiteY83" fmla="*/ 1531504 h 1572794"/>
                <a:gd name="connsiteX84" fmla="*/ 162379 w 9376463"/>
                <a:gd name="connsiteY84" fmla="*/ 1531179 h 1572794"/>
                <a:gd name="connsiteX85" fmla="*/ 162379 w 9376463"/>
                <a:gd name="connsiteY85" fmla="*/ 1531179 h 1572794"/>
                <a:gd name="connsiteX86" fmla="*/ 159453 w 9376463"/>
                <a:gd name="connsiteY86" fmla="*/ 1527440 h 1572794"/>
                <a:gd name="connsiteX87" fmla="*/ 155714 w 9376463"/>
                <a:gd name="connsiteY87" fmla="*/ 1514760 h 1572794"/>
                <a:gd name="connsiteX88" fmla="*/ 157503 w 9376463"/>
                <a:gd name="connsiteY88" fmla="*/ 1504844 h 1572794"/>
                <a:gd name="connsiteX89" fmla="*/ 158803 w 9376463"/>
                <a:gd name="connsiteY89" fmla="*/ 1502080 h 1572794"/>
                <a:gd name="connsiteX90" fmla="*/ 158803 w 9376463"/>
                <a:gd name="connsiteY90" fmla="*/ 1502080 h 1572794"/>
                <a:gd name="connsiteX91" fmla="*/ 158803 w 9376463"/>
                <a:gd name="connsiteY91" fmla="*/ 1501756 h 1572794"/>
                <a:gd name="connsiteX92" fmla="*/ 158966 w 9376463"/>
                <a:gd name="connsiteY92" fmla="*/ 1501756 h 1572794"/>
                <a:gd name="connsiteX93" fmla="*/ 158966 w 9376463"/>
                <a:gd name="connsiteY93" fmla="*/ 1501430 h 1572794"/>
                <a:gd name="connsiteX94" fmla="*/ 163030 w 9376463"/>
                <a:gd name="connsiteY94" fmla="*/ 1496391 h 1572794"/>
                <a:gd name="connsiteX95" fmla="*/ 163030 w 9376463"/>
                <a:gd name="connsiteY95" fmla="*/ 1496391 h 1572794"/>
                <a:gd name="connsiteX96" fmla="*/ 8997516 w 9376463"/>
                <a:gd name="connsiteY96" fmla="*/ 655956 h 1572794"/>
                <a:gd name="connsiteX97" fmla="*/ 8921438 w 9376463"/>
                <a:gd name="connsiteY97" fmla="*/ 646853 h 1572794"/>
                <a:gd name="connsiteX98" fmla="*/ 8828616 w 9376463"/>
                <a:gd name="connsiteY98" fmla="*/ 611740 h 1572794"/>
                <a:gd name="connsiteX99" fmla="*/ 8787650 w 9376463"/>
                <a:gd name="connsiteY99" fmla="*/ 586542 h 1572794"/>
                <a:gd name="connsiteX100" fmla="*/ 8767006 w 9376463"/>
                <a:gd name="connsiteY100" fmla="*/ 569474 h 1572794"/>
                <a:gd name="connsiteX101" fmla="*/ 8750424 w 9376463"/>
                <a:gd name="connsiteY101" fmla="*/ 543789 h 1572794"/>
                <a:gd name="connsiteX102" fmla="*/ 8754976 w 9376463"/>
                <a:gd name="connsiteY102" fmla="*/ 525420 h 1572794"/>
                <a:gd name="connsiteX103" fmla="*/ 8771394 w 9376463"/>
                <a:gd name="connsiteY103" fmla="*/ 515504 h 1572794"/>
                <a:gd name="connsiteX104" fmla="*/ 8797567 w 9376463"/>
                <a:gd name="connsiteY104" fmla="*/ 529321 h 1572794"/>
                <a:gd name="connsiteX105" fmla="*/ 8808133 w 9376463"/>
                <a:gd name="connsiteY105" fmla="*/ 538912 h 1572794"/>
                <a:gd name="connsiteX106" fmla="*/ 8826015 w 9376463"/>
                <a:gd name="connsiteY106" fmla="*/ 551917 h 1572794"/>
                <a:gd name="connsiteX107" fmla="*/ 8871694 w 9376463"/>
                <a:gd name="connsiteY107" fmla="*/ 576951 h 1572794"/>
                <a:gd name="connsiteX108" fmla="*/ 8903068 w 9376463"/>
                <a:gd name="connsiteY108" fmla="*/ 589794 h 1572794"/>
                <a:gd name="connsiteX109" fmla="*/ 8939644 w 9376463"/>
                <a:gd name="connsiteY109" fmla="*/ 599060 h 1572794"/>
                <a:gd name="connsiteX110" fmla="*/ 9008244 w 9376463"/>
                <a:gd name="connsiteY110" fmla="*/ 606213 h 1572794"/>
                <a:gd name="connsiteX111" fmla="*/ 9054086 w 9376463"/>
                <a:gd name="connsiteY111" fmla="*/ 606375 h 1572794"/>
                <a:gd name="connsiteX112" fmla="*/ 9098465 w 9376463"/>
                <a:gd name="connsiteY112" fmla="*/ 599385 h 1572794"/>
                <a:gd name="connsiteX113" fmla="*/ 9094401 w 9376463"/>
                <a:gd name="connsiteY113" fmla="*/ 599385 h 1572794"/>
                <a:gd name="connsiteX114" fmla="*/ 9061564 w 9376463"/>
                <a:gd name="connsiteY114" fmla="*/ 597109 h 1572794"/>
                <a:gd name="connsiteX115" fmla="*/ 9018323 w 9376463"/>
                <a:gd name="connsiteY115" fmla="*/ 584755 h 1572794"/>
                <a:gd name="connsiteX116" fmla="*/ 8947772 w 9376463"/>
                <a:gd name="connsiteY116" fmla="*/ 550454 h 1572794"/>
                <a:gd name="connsiteX117" fmla="*/ 8905019 w 9376463"/>
                <a:gd name="connsiteY117" fmla="*/ 521356 h 1572794"/>
                <a:gd name="connsiteX118" fmla="*/ 8862915 w 9376463"/>
                <a:gd name="connsiteY118" fmla="*/ 488194 h 1572794"/>
                <a:gd name="connsiteX119" fmla="*/ 8824714 w 9376463"/>
                <a:gd name="connsiteY119" fmla="*/ 451618 h 1572794"/>
                <a:gd name="connsiteX120" fmla="*/ 8808621 w 9376463"/>
                <a:gd name="connsiteY120" fmla="*/ 430973 h 1572794"/>
                <a:gd name="connsiteX121" fmla="*/ 8801631 w 9376463"/>
                <a:gd name="connsiteY121" fmla="*/ 417155 h 1572794"/>
                <a:gd name="connsiteX122" fmla="*/ 8800817 w 9376463"/>
                <a:gd name="connsiteY122" fmla="*/ 405938 h 1572794"/>
                <a:gd name="connsiteX123" fmla="*/ 8825201 w 9376463"/>
                <a:gd name="connsiteY123" fmla="*/ 383993 h 1572794"/>
                <a:gd name="connsiteX124" fmla="*/ 8849098 w 9376463"/>
                <a:gd name="connsiteY124" fmla="*/ 401061 h 1572794"/>
                <a:gd name="connsiteX125" fmla="*/ 8851699 w 9376463"/>
                <a:gd name="connsiteY125" fmla="*/ 405125 h 1572794"/>
                <a:gd name="connsiteX126" fmla="*/ 8867142 w 9376463"/>
                <a:gd name="connsiteY126" fmla="*/ 423820 h 1572794"/>
                <a:gd name="connsiteX127" fmla="*/ 8894452 w 9376463"/>
                <a:gd name="connsiteY127" fmla="*/ 449342 h 1572794"/>
                <a:gd name="connsiteX128" fmla="*/ 8964191 w 9376463"/>
                <a:gd name="connsiteY128" fmla="*/ 502012 h 1572794"/>
                <a:gd name="connsiteX129" fmla="*/ 9006456 w 9376463"/>
                <a:gd name="connsiteY129" fmla="*/ 525745 h 1572794"/>
                <a:gd name="connsiteX130" fmla="*/ 9051973 w 9376463"/>
                <a:gd name="connsiteY130" fmla="*/ 543627 h 1572794"/>
                <a:gd name="connsiteX131" fmla="*/ 9068554 w 9376463"/>
                <a:gd name="connsiteY131" fmla="*/ 547691 h 1572794"/>
                <a:gd name="connsiteX132" fmla="*/ 9079283 w 9376463"/>
                <a:gd name="connsiteY132" fmla="*/ 548829 h 1572794"/>
                <a:gd name="connsiteX133" fmla="*/ 9134554 w 9376463"/>
                <a:gd name="connsiteY133" fmla="*/ 547040 h 1572794"/>
                <a:gd name="connsiteX134" fmla="*/ 9184134 w 9376463"/>
                <a:gd name="connsiteY134" fmla="*/ 544277 h 1572794"/>
                <a:gd name="connsiteX135" fmla="*/ 9204780 w 9376463"/>
                <a:gd name="connsiteY135" fmla="*/ 541351 h 1572794"/>
                <a:gd name="connsiteX136" fmla="*/ 9218272 w 9376463"/>
                <a:gd name="connsiteY136" fmla="*/ 537449 h 1572794"/>
                <a:gd name="connsiteX137" fmla="*/ 9215996 w 9376463"/>
                <a:gd name="connsiteY137" fmla="*/ 536149 h 1572794"/>
                <a:gd name="connsiteX138" fmla="*/ 9160400 w 9376463"/>
                <a:gd name="connsiteY138" fmla="*/ 496322 h 1572794"/>
                <a:gd name="connsiteX139" fmla="*/ 9047096 w 9376463"/>
                <a:gd name="connsiteY139" fmla="*/ 394722 h 1572794"/>
                <a:gd name="connsiteX140" fmla="*/ 9000929 w 9376463"/>
                <a:gd name="connsiteY140" fmla="*/ 347417 h 1572794"/>
                <a:gd name="connsiteX141" fmla="*/ 8978008 w 9376463"/>
                <a:gd name="connsiteY141" fmla="*/ 323196 h 1572794"/>
                <a:gd name="connsiteX142" fmla="*/ 8959802 w 9376463"/>
                <a:gd name="connsiteY142" fmla="*/ 299949 h 1572794"/>
                <a:gd name="connsiteX143" fmla="*/ 8957525 w 9376463"/>
                <a:gd name="connsiteY143" fmla="*/ 282068 h 1572794"/>
                <a:gd name="connsiteX144" fmla="*/ 8968579 w 9376463"/>
                <a:gd name="connsiteY144" fmla="*/ 266949 h 1572794"/>
                <a:gd name="connsiteX145" fmla="*/ 9002718 w 9376463"/>
                <a:gd name="connsiteY145" fmla="*/ 275077 h 1572794"/>
                <a:gd name="connsiteX146" fmla="*/ 9003856 w 9376463"/>
                <a:gd name="connsiteY146" fmla="*/ 276866 h 1572794"/>
                <a:gd name="connsiteX147" fmla="*/ 9013446 w 9376463"/>
                <a:gd name="connsiteY147" fmla="*/ 287920 h 1572794"/>
                <a:gd name="connsiteX148" fmla="*/ 9088712 w 9376463"/>
                <a:gd name="connsiteY148" fmla="*/ 364973 h 1572794"/>
                <a:gd name="connsiteX149" fmla="*/ 9128376 w 9376463"/>
                <a:gd name="connsiteY149" fmla="*/ 402850 h 1572794"/>
                <a:gd name="connsiteX150" fmla="*/ 9168041 w 9376463"/>
                <a:gd name="connsiteY150" fmla="*/ 437475 h 1572794"/>
                <a:gd name="connsiteX151" fmla="*/ 9234528 w 9376463"/>
                <a:gd name="connsiteY151" fmla="*/ 487218 h 1572794"/>
                <a:gd name="connsiteX152" fmla="*/ 9257449 w 9376463"/>
                <a:gd name="connsiteY152" fmla="*/ 499898 h 1572794"/>
                <a:gd name="connsiteX153" fmla="*/ 9260863 w 9376463"/>
                <a:gd name="connsiteY153" fmla="*/ 501361 h 1572794"/>
                <a:gd name="connsiteX154" fmla="*/ 9262488 w 9376463"/>
                <a:gd name="connsiteY154" fmla="*/ 467386 h 1572794"/>
                <a:gd name="connsiteX155" fmla="*/ 9262488 w 9376463"/>
                <a:gd name="connsiteY155" fmla="*/ 470800 h 1572794"/>
                <a:gd name="connsiteX156" fmla="*/ 9262163 w 9376463"/>
                <a:gd name="connsiteY156" fmla="*/ 445603 h 1572794"/>
                <a:gd name="connsiteX157" fmla="*/ 9253385 w 9376463"/>
                <a:gd name="connsiteY157" fmla="*/ 388544 h 1572794"/>
                <a:gd name="connsiteX158" fmla="*/ 9226888 w 9376463"/>
                <a:gd name="connsiteY158" fmla="*/ 299461 h 1572794"/>
                <a:gd name="connsiteX159" fmla="*/ 9215345 w 9376463"/>
                <a:gd name="connsiteY159" fmla="*/ 271176 h 1572794"/>
                <a:gd name="connsiteX160" fmla="*/ 9201854 w 9376463"/>
                <a:gd name="connsiteY160" fmla="*/ 243866 h 1572794"/>
                <a:gd name="connsiteX161" fmla="*/ 9163327 w 9376463"/>
                <a:gd name="connsiteY161" fmla="*/ 179493 h 1572794"/>
                <a:gd name="connsiteX162" fmla="*/ 9143982 w 9376463"/>
                <a:gd name="connsiteY162" fmla="*/ 148443 h 1572794"/>
                <a:gd name="connsiteX163" fmla="*/ 9130652 w 9376463"/>
                <a:gd name="connsiteY163" fmla="*/ 111542 h 1572794"/>
                <a:gd name="connsiteX164" fmla="*/ 9155036 w 9376463"/>
                <a:gd name="connsiteY164" fmla="*/ 89597 h 1572794"/>
                <a:gd name="connsiteX165" fmla="*/ 9179583 w 9376463"/>
                <a:gd name="connsiteY165" fmla="*/ 108453 h 1572794"/>
                <a:gd name="connsiteX166" fmla="*/ 9181371 w 9376463"/>
                <a:gd name="connsiteY166" fmla="*/ 112355 h 1572794"/>
                <a:gd name="connsiteX167" fmla="*/ 9222661 w 9376463"/>
                <a:gd name="connsiteY167" fmla="*/ 178517 h 1572794"/>
                <a:gd name="connsiteX168" fmla="*/ 9261025 w 9376463"/>
                <a:gd name="connsiteY168" fmla="*/ 248743 h 1572794"/>
                <a:gd name="connsiteX169" fmla="*/ 9275981 w 9376463"/>
                <a:gd name="connsiteY169" fmla="*/ 285644 h 1572794"/>
                <a:gd name="connsiteX170" fmla="*/ 9288986 w 9376463"/>
                <a:gd name="connsiteY170" fmla="*/ 323845 h 1572794"/>
                <a:gd name="connsiteX171" fmla="*/ 9308005 w 9376463"/>
                <a:gd name="connsiteY171" fmla="*/ 401549 h 1572794"/>
                <a:gd name="connsiteX172" fmla="*/ 9311906 w 9376463"/>
                <a:gd name="connsiteY172" fmla="*/ 426421 h 1572794"/>
                <a:gd name="connsiteX173" fmla="*/ 9314508 w 9376463"/>
                <a:gd name="connsiteY173" fmla="*/ 418943 h 1572794"/>
                <a:gd name="connsiteX174" fmla="*/ 9319547 w 9376463"/>
                <a:gd name="connsiteY174" fmla="*/ 398623 h 1572794"/>
                <a:gd name="connsiteX175" fmla="*/ 9325724 w 9376463"/>
                <a:gd name="connsiteY175" fmla="*/ 343190 h 1572794"/>
                <a:gd name="connsiteX176" fmla="*/ 9322798 w 9376463"/>
                <a:gd name="connsiteY176" fmla="*/ 270688 h 1572794"/>
                <a:gd name="connsiteX177" fmla="*/ 9322798 w 9376463"/>
                <a:gd name="connsiteY177" fmla="*/ 272639 h 1572794"/>
                <a:gd name="connsiteX178" fmla="*/ 9318409 w 9376463"/>
                <a:gd name="connsiteY178" fmla="*/ 231349 h 1572794"/>
                <a:gd name="connsiteX179" fmla="*/ 9314670 w 9376463"/>
                <a:gd name="connsiteY179" fmla="*/ 194448 h 1572794"/>
                <a:gd name="connsiteX180" fmla="*/ 9339216 w 9376463"/>
                <a:gd name="connsiteY180" fmla="*/ 169251 h 1572794"/>
                <a:gd name="connsiteX181" fmla="*/ 9364414 w 9376463"/>
                <a:gd name="connsiteY181" fmla="*/ 193797 h 1572794"/>
                <a:gd name="connsiteX182" fmla="*/ 9364576 w 9376463"/>
                <a:gd name="connsiteY182" fmla="*/ 198512 h 1572794"/>
                <a:gd name="connsiteX183" fmla="*/ 9369453 w 9376463"/>
                <a:gd name="connsiteY183" fmla="*/ 234763 h 1572794"/>
                <a:gd name="connsiteX184" fmla="*/ 9373354 w 9376463"/>
                <a:gd name="connsiteY184" fmla="*/ 274428 h 1572794"/>
                <a:gd name="connsiteX185" fmla="*/ 9376117 w 9376463"/>
                <a:gd name="connsiteY185" fmla="*/ 314905 h 1572794"/>
                <a:gd name="connsiteX186" fmla="*/ 9375630 w 9376463"/>
                <a:gd name="connsiteY186" fmla="*/ 355057 h 1572794"/>
                <a:gd name="connsiteX187" fmla="*/ 9365064 w 9376463"/>
                <a:gd name="connsiteY187" fmla="*/ 428046 h 1572794"/>
                <a:gd name="connsiteX188" fmla="*/ 9337428 w 9376463"/>
                <a:gd name="connsiteY188" fmla="*/ 496647 h 1572794"/>
                <a:gd name="connsiteX189" fmla="*/ 9322147 w 9376463"/>
                <a:gd name="connsiteY189" fmla="*/ 523632 h 1572794"/>
                <a:gd name="connsiteX190" fmla="*/ 9300852 w 9376463"/>
                <a:gd name="connsiteY190" fmla="*/ 534361 h 1572794"/>
                <a:gd name="connsiteX191" fmla="*/ 9294188 w 9376463"/>
                <a:gd name="connsiteY191" fmla="*/ 533548 h 1572794"/>
                <a:gd name="connsiteX192" fmla="*/ 9293375 w 9376463"/>
                <a:gd name="connsiteY192" fmla="*/ 539237 h 1572794"/>
                <a:gd name="connsiteX193" fmla="*/ 9269966 w 9376463"/>
                <a:gd name="connsiteY193" fmla="*/ 558745 h 1572794"/>
                <a:gd name="connsiteX194" fmla="*/ 9255336 w 9376463"/>
                <a:gd name="connsiteY194" fmla="*/ 576951 h 1572794"/>
                <a:gd name="connsiteX195" fmla="*/ 9229813 w 9376463"/>
                <a:gd name="connsiteY195" fmla="*/ 586868 h 1572794"/>
                <a:gd name="connsiteX196" fmla="*/ 9217784 w 9376463"/>
                <a:gd name="connsiteY196" fmla="*/ 609301 h 1572794"/>
                <a:gd name="connsiteX197" fmla="*/ 9183322 w 9376463"/>
                <a:gd name="connsiteY197" fmla="*/ 626695 h 1572794"/>
                <a:gd name="connsiteX198" fmla="*/ 9150810 w 9376463"/>
                <a:gd name="connsiteY198" fmla="*/ 639374 h 1572794"/>
                <a:gd name="connsiteX199" fmla="*/ 9113745 w 9376463"/>
                <a:gd name="connsiteY199" fmla="*/ 647665 h 1572794"/>
                <a:gd name="connsiteX200" fmla="*/ 9075544 w 9376463"/>
                <a:gd name="connsiteY200" fmla="*/ 654655 h 1572794"/>
                <a:gd name="connsiteX201" fmla="*/ 9034092 w 9376463"/>
                <a:gd name="connsiteY201" fmla="*/ 657744 h 1572794"/>
                <a:gd name="connsiteX202" fmla="*/ 8996052 w 9376463"/>
                <a:gd name="connsiteY202" fmla="*/ 656444 h 1572794"/>
                <a:gd name="connsiteX203" fmla="*/ 8996052 w 9376463"/>
                <a:gd name="connsiteY203" fmla="*/ 656444 h 1572794"/>
                <a:gd name="connsiteX204" fmla="*/ 8753187 w 9376463"/>
                <a:gd name="connsiteY204" fmla="*/ 350505 h 1572794"/>
                <a:gd name="connsiteX205" fmla="*/ 8774808 w 9376463"/>
                <a:gd name="connsiteY205" fmla="*/ 362373 h 1572794"/>
                <a:gd name="connsiteX206" fmla="*/ 8787976 w 9376463"/>
                <a:gd name="connsiteY206" fmla="*/ 358796 h 1572794"/>
                <a:gd name="connsiteX207" fmla="*/ 8796266 w 9376463"/>
                <a:gd name="connsiteY207" fmla="*/ 324171 h 1572794"/>
                <a:gd name="connsiteX208" fmla="*/ 8781148 w 9376463"/>
                <a:gd name="connsiteY208" fmla="*/ 296535 h 1572794"/>
                <a:gd name="connsiteX209" fmla="*/ 8781148 w 9376463"/>
                <a:gd name="connsiteY209" fmla="*/ 297023 h 1572794"/>
                <a:gd name="connsiteX210" fmla="*/ 8779685 w 9376463"/>
                <a:gd name="connsiteY210" fmla="*/ 293934 h 1572794"/>
                <a:gd name="connsiteX211" fmla="*/ 8779685 w 9376463"/>
                <a:gd name="connsiteY211" fmla="*/ 293934 h 1572794"/>
                <a:gd name="connsiteX212" fmla="*/ 8773507 w 9376463"/>
                <a:gd name="connsiteY212" fmla="*/ 280605 h 1572794"/>
                <a:gd name="connsiteX213" fmla="*/ 8773020 w 9376463"/>
                <a:gd name="connsiteY213" fmla="*/ 279304 h 1572794"/>
                <a:gd name="connsiteX214" fmla="*/ 8748148 w 9376463"/>
                <a:gd name="connsiteY214" fmla="*/ 258984 h 1572794"/>
                <a:gd name="connsiteX215" fmla="*/ 8723764 w 9376463"/>
                <a:gd name="connsiteY215" fmla="*/ 280930 h 1572794"/>
                <a:gd name="connsiteX216" fmla="*/ 8727991 w 9376463"/>
                <a:gd name="connsiteY216" fmla="*/ 302876 h 1572794"/>
                <a:gd name="connsiteX217" fmla="*/ 8735469 w 9376463"/>
                <a:gd name="connsiteY217" fmla="*/ 318644 h 1572794"/>
                <a:gd name="connsiteX218" fmla="*/ 8753187 w 9376463"/>
                <a:gd name="connsiteY218" fmla="*/ 350668 h 1572794"/>
                <a:gd name="connsiteX219" fmla="*/ 8753187 w 9376463"/>
                <a:gd name="connsiteY219" fmla="*/ 350668 h 1572794"/>
                <a:gd name="connsiteX220" fmla="*/ 8885024 w 9376463"/>
                <a:gd name="connsiteY220" fmla="*/ 222571 h 1572794"/>
                <a:gd name="connsiteX221" fmla="*/ 8902256 w 9376463"/>
                <a:gd name="connsiteY221" fmla="*/ 229398 h 1572794"/>
                <a:gd name="connsiteX222" fmla="*/ 8920624 w 9376463"/>
                <a:gd name="connsiteY222" fmla="*/ 221595 h 1572794"/>
                <a:gd name="connsiteX223" fmla="*/ 8919811 w 9376463"/>
                <a:gd name="connsiteY223" fmla="*/ 185995 h 1572794"/>
                <a:gd name="connsiteX224" fmla="*/ 8895265 w 9376463"/>
                <a:gd name="connsiteY224" fmla="*/ 160960 h 1572794"/>
                <a:gd name="connsiteX225" fmla="*/ 8874458 w 9376463"/>
                <a:gd name="connsiteY225" fmla="*/ 140153 h 1572794"/>
                <a:gd name="connsiteX226" fmla="*/ 8857713 w 9376463"/>
                <a:gd name="connsiteY226" fmla="*/ 130725 h 1572794"/>
                <a:gd name="connsiteX227" fmla="*/ 8836581 w 9376463"/>
                <a:gd name="connsiteY227" fmla="*/ 138365 h 1572794"/>
                <a:gd name="connsiteX228" fmla="*/ 8829916 w 9376463"/>
                <a:gd name="connsiteY228" fmla="*/ 159335 h 1572794"/>
                <a:gd name="connsiteX229" fmla="*/ 8845034 w 9376463"/>
                <a:gd name="connsiteY229" fmla="*/ 182743 h 1572794"/>
                <a:gd name="connsiteX230" fmla="*/ 8858527 w 9376463"/>
                <a:gd name="connsiteY230" fmla="*/ 196398 h 1572794"/>
                <a:gd name="connsiteX231" fmla="*/ 8885024 w 9376463"/>
                <a:gd name="connsiteY231" fmla="*/ 222571 h 1572794"/>
                <a:gd name="connsiteX232" fmla="*/ 8885024 w 9376463"/>
                <a:gd name="connsiteY232" fmla="*/ 222571 h 1572794"/>
                <a:gd name="connsiteX233" fmla="*/ 9057338 w 9376463"/>
                <a:gd name="connsiteY233" fmla="*/ 47819 h 1572794"/>
                <a:gd name="connsiteX234" fmla="*/ 9047584 w 9376463"/>
                <a:gd name="connsiteY234" fmla="*/ 31888 h 1572794"/>
                <a:gd name="connsiteX235" fmla="*/ 9055874 w 9376463"/>
                <a:gd name="connsiteY235" fmla="*/ 5553 h 1572794"/>
                <a:gd name="connsiteX236" fmla="*/ 9086273 w 9376463"/>
                <a:gd name="connsiteY236" fmla="*/ 4741 h 1572794"/>
                <a:gd name="connsiteX237" fmla="*/ 9096840 w 9376463"/>
                <a:gd name="connsiteY237" fmla="*/ 15632 h 1572794"/>
                <a:gd name="connsiteX238" fmla="*/ 9093101 w 9376463"/>
                <a:gd name="connsiteY238" fmla="*/ 51557 h 1572794"/>
                <a:gd name="connsiteX239" fmla="*/ 9076845 w 9376463"/>
                <a:gd name="connsiteY239" fmla="*/ 57085 h 1572794"/>
                <a:gd name="connsiteX240" fmla="*/ 9057175 w 9376463"/>
                <a:gd name="connsiteY240" fmla="*/ 47819 h 1572794"/>
                <a:gd name="connsiteX241" fmla="*/ 9057175 w 9376463"/>
                <a:gd name="connsiteY241" fmla="*/ 47819 h 1572794"/>
                <a:gd name="connsiteX242" fmla="*/ 777669 w 9376463"/>
                <a:gd name="connsiteY242" fmla="*/ 1283763 h 1572794"/>
                <a:gd name="connsiteX243" fmla="*/ 772305 w 9376463"/>
                <a:gd name="connsiteY243" fmla="*/ 1248812 h 1572794"/>
                <a:gd name="connsiteX244" fmla="*/ 784334 w 9376463"/>
                <a:gd name="connsiteY244" fmla="*/ 1239059 h 1572794"/>
                <a:gd name="connsiteX245" fmla="*/ 817009 w 9376463"/>
                <a:gd name="connsiteY245" fmla="*/ 1244586 h 1572794"/>
                <a:gd name="connsiteX246" fmla="*/ 813270 w 9376463"/>
                <a:gd name="connsiteY246" fmla="*/ 1279861 h 1572794"/>
                <a:gd name="connsiteX247" fmla="*/ 806605 w 9376463"/>
                <a:gd name="connsiteY247" fmla="*/ 1284575 h 1572794"/>
                <a:gd name="connsiteX248" fmla="*/ 792299 w 9376463"/>
                <a:gd name="connsiteY248" fmla="*/ 1288477 h 1572794"/>
                <a:gd name="connsiteX249" fmla="*/ 777669 w 9376463"/>
                <a:gd name="connsiteY249" fmla="*/ 1283600 h 1572794"/>
                <a:gd name="connsiteX250" fmla="*/ 777669 w 9376463"/>
                <a:gd name="connsiteY250" fmla="*/ 1283600 h 1572794"/>
                <a:gd name="connsiteX251" fmla="*/ 671517 w 9376463"/>
                <a:gd name="connsiteY251" fmla="*/ 1097469 h 1572794"/>
                <a:gd name="connsiteX252" fmla="*/ 688749 w 9376463"/>
                <a:gd name="connsiteY252" fmla="*/ 1104296 h 1572794"/>
                <a:gd name="connsiteX253" fmla="*/ 689074 w 9376463"/>
                <a:gd name="connsiteY253" fmla="*/ 1104296 h 1572794"/>
                <a:gd name="connsiteX254" fmla="*/ 706793 w 9376463"/>
                <a:gd name="connsiteY254" fmla="*/ 1096493 h 1572794"/>
                <a:gd name="connsiteX255" fmla="*/ 706793 w 9376463"/>
                <a:gd name="connsiteY255" fmla="*/ 1096493 h 1572794"/>
                <a:gd name="connsiteX256" fmla="*/ 704680 w 9376463"/>
                <a:gd name="connsiteY256" fmla="*/ 1098444 h 1572794"/>
                <a:gd name="connsiteX257" fmla="*/ 717522 w 9376463"/>
                <a:gd name="connsiteY257" fmla="*/ 1087065 h 1572794"/>
                <a:gd name="connsiteX258" fmla="*/ 721261 w 9376463"/>
                <a:gd name="connsiteY258" fmla="*/ 1051301 h 1572794"/>
                <a:gd name="connsiteX259" fmla="*/ 685497 w 9376463"/>
                <a:gd name="connsiteY259" fmla="*/ 1047563 h 1572794"/>
                <a:gd name="connsiteX260" fmla="*/ 670705 w 9376463"/>
                <a:gd name="connsiteY260" fmla="*/ 1062030 h 1572794"/>
                <a:gd name="connsiteX261" fmla="*/ 663877 w 9376463"/>
                <a:gd name="connsiteY261" fmla="*/ 1079587 h 1572794"/>
                <a:gd name="connsiteX262" fmla="*/ 671680 w 9376463"/>
                <a:gd name="connsiteY262" fmla="*/ 1097306 h 1572794"/>
                <a:gd name="connsiteX263" fmla="*/ 671680 w 9376463"/>
                <a:gd name="connsiteY263" fmla="*/ 1097306 h 1572794"/>
                <a:gd name="connsiteX264" fmla="*/ 452224 w 9376463"/>
                <a:gd name="connsiteY264" fmla="*/ 980101 h 1572794"/>
                <a:gd name="connsiteX265" fmla="*/ 430441 w 9376463"/>
                <a:gd name="connsiteY265" fmla="*/ 952302 h 1572794"/>
                <a:gd name="connsiteX266" fmla="*/ 439707 w 9376463"/>
                <a:gd name="connsiteY266" fmla="*/ 922717 h 1572794"/>
                <a:gd name="connsiteX267" fmla="*/ 472706 w 9376463"/>
                <a:gd name="connsiteY267" fmla="*/ 908412 h 1572794"/>
                <a:gd name="connsiteX268" fmla="*/ 487012 w 9376463"/>
                <a:gd name="connsiteY268" fmla="*/ 941411 h 1572794"/>
                <a:gd name="connsiteX269" fmla="*/ 479534 w 9376463"/>
                <a:gd name="connsiteY269" fmla="*/ 961081 h 1572794"/>
                <a:gd name="connsiteX270" fmla="*/ 479534 w 9376463"/>
                <a:gd name="connsiteY270" fmla="*/ 961406 h 1572794"/>
                <a:gd name="connsiteX271" fmla="*/ 455150 w 9376463"/>
                <a:gd name="connsiteY271" fmla="*/ 980263 h 1572794"/>
                <a:gd name="connsiteX272" fmla="*/ 452224 w 9376463"/>
                <a:gd name="connsiteY272" fmla="*/ 980101 h 1572794"/>
                <a:gd name="connsiteX273" fmla="*/ 452224 w 9376463"/>
                <a:gd name="connsiteY273" fmla="*/ 980101 h 1572794"/>
                <a:gd name="connsiteX274" fmla="*/ 153601 w 9376463"/>
                <a:gd name="connsiteY274" fmla="*/ 990341 h 1572794"/>
                <a:gd name="connsiteX275" fmla="*/ 151000 w 9376463"/>
                <a:gd name="connsiteY275" fmla="*/ 963682 h 1572794"/>
                <a:gd name="connsiteX276" fmla="*/ 176360 w 9376463"/>
                <a:gd name="connsiteY276" fmla="*/ 937672 h 1572794"/>
                <a:gd name="connsiteX277" fmla="*/ 202369 w 9376463"/>
                <a:gd name="connsiteY277" fmla="*/ 963031 h 1572794"/>
                <a:gd name="connsiteX278" fmla="*/ 200093 w 9376463"/>
                <a:gd name="connsiteY278" fmla="*/ 989366 h 1572794"/>
                <a:gd name="connsiteX279" fmla="*/ 176847 w 9376463"/>
                <a:gd name="connsiteY279" fmla="*/ 1005297 h 1572794"/>
                <a:gd name="connsiteX280" fmla="*/ 176522 w 9376463"/>
                <a:gd name="connsiteY280" fmla="*/ 1005297 h 1572794"/>
                <a:gd name="connsiteX281" fmla="*/ 153439 w 9376463"/>
                <a:gd name="connsiteY281" fmla="*/ 990341 h 157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9376463" h="1572794">
                  <a:moveTo>
                    <a:pt x="163517" y="1496391"/>
                  </a:moveTo>
                  <a:cubicBezTo>
                    <a:pt x="139946" y="1461765"/>
                    <a:pt x="119626" y="1425189"/>
                    <a:pt x="99469" y="1388451"/>
                  </a:cubicBezTo>
                  <a:cubicBezTo>
                    <a:pt x="73459" y="1341309"/>
                    <a:pt x="48913" y="1293354"/>
                    <a:pt x="24203" y="1245561"/>
                  </a:cubicBezTo>
                  <a:cubicBezTo>
                    <a:pt x="20302" y="1238083"/>
                    <a:pt x="16401" y="1230443"/>
                    <a:pt x="12337" y="1222965"/>
                  </a:cubicBezTo>
                  <a:cubicBezTo>
                    <a:pt x="10711" y="1219877"/>
                    <a:pt x="9085" y="1216788"/>
                    <a:pt x="7460" y="1213536"/>
                  </a:cubicBezTo>
                  <a:cubicBezTo>
                    <a:pt x="5672" y="1210285"/>
                    <a:pt x="3396" y="1206709"/>
                    <a:pt x="2095" y="1203295"/>
                  </a:cubicBezTo>
                  <a:cubicBezTo>
                    <a:pt x="145" y="1197931"/>
                    <a:pt x="-668" y="1192729"/>
                    <a:pt x="632" y="1187039"/>
                  </a:cubicBezTo>
                  <a:cubicBezTo>
                    <a:pt x="2258" y="1180700"/>
                    <a:pt x="6322" y="1175335"/>
                    <a:pt x="11686" y="1171921"/>
                  </a:cubicBezTo>
                  <a:cubicBezTo>
                    <a:pt x="21765" y="1165744"/>
                    <a:pt x="36883" y="1167532"/>
                    <a:pt x="44036" y="1177448"/>
                  </a:cubicBezTo>
                  <a:cubicBezTo>
                    <a:pt x="48750" y="1183950"/>
                    <a:pt x="52489" y="1191266"/>
                    <a:pt x="56228" y="1198419"/>
                  </a:cubicBezTo>
                  <a:cubicBezTo>
                    <a:pt x="61105" y="1207685"/>
                    <a:pt x="65981" y="1216788"/>
                    <a:pt x="70858" y="1226053"/>
                  </a:cubicBezTo>
                  <a:cubicBezTo>
                    <a:pt x="84838" y="1252551"/>
                    <a:pt x="98331" y="1279373"/>
                    <a:pt x="112148" y="1305870"/>
                  </a:cubicBezTo>
                  <a:cubicBezTo>
                    <a:pt x="128729" y="1337407"/>
                    <a:pt x="145798" y="1368781"/>
                    <a:pt x="163517" y="1399830"/>
                  </a:cubicBezTo>
                  <a:cubicBezTo>
                    <a:pt x="171970" y="1414623"/>
                    <a:pt x="180424" y="1429416"/>
                    <a:pt x="189689" y="1443722"/>
                  </a:cubicBezTo>
                  <a:cubicBezTo>
                    <a:pt x="194241" y="1450711"/>
                    <a:pt x="198955" y="1457701"/>
                    <a:pt x="203670" y="1464529"/>
                  </a:cubicBezTo>
                  <a:cubicBezTo>
                    <a:pt x="200744" y="1449248"/>
                    <a:pt x="198468" y="1433805"/>
                    <a:pt x="196029" y="1418362"/>
                  </a:cubicBezTo>
                  <a:cubicBezTo>
                    <a:pt x="192290" y="1393978"/>
                    <a:pt x="188714" y="1369594"/>
                    <a:pt x="185463" y="1345210"/>
                  </a:cubicBezTo>
                  <a:cubicBezTo>
                    <a:pt x="182049" y="1320339"/>
                    <a:pt x="179448" y="1295467"/>
                    <a:pt x="177172" y="1270432"/>
                  </a:cubicBezTo>
                  <a:cubicBezTo>
                    <a:pt x="174734" y="1243935"/>
                    <a:pt x="172621" y="1217438"/>
                    <a:pt x="171158" y="1190941"/>
                  </a:cubicBezTo>
                  <a:cubicBezTo>
                    <a:pt x="170020" y="1167694"/>
                    <a:pt x="168882" y="1144286"/>
                    <a:pt x="168394" y="1121040"/>
                  </a:cubicBezTo>
                  <a:cubicBezTo>
                    <a:pt x="168232" y="1109011"/>
                    <a:pt x="168394" y="1096981"/>
                    <a:pt x="168394" y="1085114"/>
                  </a:cubicBezTo>
                  <a:cubicBezTo>
                    <a:pt x="168394" y="1076499"/>
                    <a:pt x="168882" y="1067883"/>
                    <a:pt x="170182" y="1059429"/>
                  </a:cubicBezTo>
                  <a:cubicBezTo>
                    <a:pt x="172133" y="1046100"/>
                    <a:pt x="184000" y="1036021"/>
                    <a:pt x="197817" y="1037646"/>
                  </a:cubicBezTo>
                  <a:cubicBezTo>
                    <a:pt x="211310" y="1039272"/>
                    <a:pt x="221064" y="1051789"/>
                    <a:pt x="219601" y="1065282"/>
                  </a:cubicBezTo>
                  <a:cubicBezTo>
                    <a:pt x="219601" y="1066582"/>
                    <a:pt x="219438" y="1068045"/>
                    <a:pt x="219275" y="1069346"/>
                  </a:cubicBezTo>
                  <a:cubicBezTo>
                    <a:pt x="218137" y="1094542"/>
                    <a:pt x="218950" y="1119902"/>
                    <a:pt x="220088" y="1144936"/>
                  </a:cubicBezTo>
                  <a:cubicBezTo>
                    <a:pt x="221226" y="1172409"/>
                    <a:pt x="222689" y="1199882"/>
                    <a:pt x="224640" y="1227191"/>
                  </a:cubicBezTo>
                  <a:cubicBezTo>
                    <a:pt x="228054" y="1269782"/>
                    <a:pt x="232280" y="1312048"/>
                    <a:pt x="238295" y="1354314"/>
                  </a:cubicBezTo>
                  <a:cubicBezTo>
                    <a:pt x="241221" y="1375284"/>
                    <a:pt x="244472" y="1396254"/>
                    <a:pt x="247886" y="1417224"/>
                  </a:cubicBezTo>
                  <a:cubicBezTo>
                    <a:pt x="249349" y="1426327"/>
                    <a:pt x="250975" y="1435431"/>
                    <a:pt x="252600" y="1444534"/>
                  </a:cubicBezTo>
                  <a:cubicBezTo>
                    <a:pt x="254713" y="1455914"/>
                    <a:pt x="257314" y="1467293"/>
                    <a:pt x="259590" y="1478835"/>
                  </a:cubicBezTo>
                  <a:cubicBezTo>
                    <a:pt x="260403" y="1483223"/>
                    <a:pt x="259915" y="1487613"/>
                    <a:pt x="258290" y="1491677"/>
                  </a:cubicBezTo>
                  <a:cubicBezTo>
                    <a:pt x="269669" y="1492490"/>
                    <a:pt x="281048" y="1493465"/>
                    <a:pt x="292427" y="1494765"/>
                  </a:cubicBezTo>
                  <a:cubicBezTo>
                    <a:pt x="292753" y="1492814"/>
                    <a:pt x="292915" y="1490864"/>
                    <a:pt x="293240" y="1489076"/>
                  </a:cubicBezTo>
                  <a:cubicBezTo>
                    <a:pt x="295028" y="1476884"/>
                    <a:pt x="297142" y="1464692"/>
                    <a:pt x="299417" y="1452662"/>
                  </a:cubicBezTo>
                  <a:cubicBezTo>
                    <a:pt x="304294" y="1425515"/>
                    <a:pt x="309496" y="1398530"/>
                    <a:pt x="315348" y="1371708"/>
                  </a:cubicBezTo>
                  <a:cubicBezTo>
                    <a:pt x="326402" y="1319851"/>
                    <a:pt x="337294" y="1267994"/>
                    <a:pt x="351112" y="1216950"/>
                  </a:cubicBezTo>
                  <a:cubicBezTo>
                    <a:pt x="366067" y="1161843"/>
                    <a:pt x="383461" y="1107710"/>
                    <a:pt x="402806" y="1054065"/>
                  </a:cubicBezTo>
                  <a:cubicBezTo>
                    <a:pt x="407520" y="1041223"/>
                    <a:pt x="422963" y="1035045"/>
                    <a:pt x="435318" y="1039923"/>
                  </a:cubicBezTo>
                  <a:cubicBezTo>
                    <a:pt x="448322" y="1045125"/>
                    <a:pt x="454012" y="1059592"/>
                    <a:pt x="449460" y="1072435"/>
                  </a:cubicBezTo>
                  <a:cubicBezTo>
                    <a:pt x="439869" y="1099094"/>
                    <a:pt x="431091" y="1125917"/>
                    <a:pt x="422150" y="1152739"/>
                  </a:cubicBezTo>
                  <a:cubicBezTo>
                    <a:pt x="407520" y="1198581"/>
                    <a:pt x="394840" y="1245236"/>
                    <a:pt x="383949" y="1292053"/>
                  </a:cubicBezTo>
                  <a:cubicBezTo>
                    <a:pt x="378422" y="1315949"/>
                    <a:pt x="373382" y="1340008"/>
                    <a:pt x="368180" y="1363904"/>
                  </a:cubicBezTo>
                  <a:cubicBezTo>
                    <a:pt x="362978" y="1388126"/>
                    <a:pt x="357939" y="1412348"/>
                    <a:pt x="353387" y="1436569"/>
                  </a:cubicBezTo>
                  <a:cubicBezTo>
                    <a:pt x="353550" y="1435431"/>
                    <a:pt x="353713" y="1434455"/>
                    <a:pt x="354038" y="1433317"/>
                  </a:cubicBezTo>
                  <a:cubicBezTo>
                    <a:pt x="351599" y="1446810"/>
                    <a:pt x="349161" y="1460302"/>
                    <a:pt x="346885" y="1473957"/>
                  </a:cubicBezTo>
                  <a:cubicBezTo>
                    <a:pt x="345422" y="1482899"/>
                    <a:pt x="343796" y="1491839"/>
                    <a:pt x="342658" y="1500780"/>
                  </a:cubicBezTo>
                  <a:cubicBezTo>
                    <a:pt x="346885" y="1501268"/>
                    <a:pt x="351112" y="1501918"/>
                    <a:pt x="355338" y="1502405"/>
                  </a:cubicBezTo>
                  <a:cubicBezTo>
                    <a:pt x="357289" y="1497529"/>
                    <a:pt x="359565" y="1492814"/>
                    <a:pt x="361841" y="1488101"/>
                  </a:cubicBezTo>
                  <a:cubicBezTo>
                    <a:pt x="367042" y="1477046"/>
                    <a:pt x="372895" y="1465992"/>
                    <a:pt x="378747" y="1455263"/>
                  </a:cubicBezTo>
                  <a:cubicBezTo>
                    <a:pt x="391101" y="1432342"/>
                    <a:pt x="403781" y="1409421"/>
                    <a:pt x="417111" y="1387150"/>
                  </a:cubicBezTo>
                  <a:cubicBezTo>
                    <a:pt x="445071" y="1340659"/>
                    <a:pt x="475145" y="1295467"/>
                    <a:pt x="507819" y="1252063"/>
                  </a:cubicBezTo>
                  <a:cubicBezTo>
                    <a:pt x="535455" y="1215325"/>
                    <a:pt x="566178" y="1181187"/>
                    <a:pt x="597878" y="1147862"/>
                  </a:cubicBezTo>
                  <a:cubicBezTo>
                    <a:pt x="607306" y="1137946"/>
                    <a:pt x="623400" y="1137621"/>
                    <a:pt x="633316" y="1147050"/>
                  </a:cubicBezTo>
                  <a:cubicBezTo>
                    <a:pt x="643394" y="1156478"/>
                    <a:pt x="643394" y="1172572"/>
                    <a:pt x="634129" y="1182487"/>
                  </a:cubicBezTo>
                  <a:cubicBezTo>
                    <a:pt x="612508" y="1205896"/>
                    <a:pt x="591050" y="1229305"/>
                    <a:pt x="570242" y="1253364"/>
                  </a:cubicBezTo>
                  <a:cubicBezTo>
                    <a:pt x="537405" y="1293678"/>
                    <a:pt x="507982" y="1336432"/>
                    <a:pt x="480022" y="1380323"/>
                  </a:cubicBezTo>
                  <a:cubicBezTo>
                    <a:pt x="466204" y="1402757"/>
                    <a:pt x="452549" y="1425352"/>
                    <a:pt x="439707" y="1448436"/>
                  </a:cubicBezTo>
                  <a:cubicBezTo>
                    <a:pt x="428165" y="1469081"/>
                    <a:pt x="416948" y="1489888"/>
                    <a:pt x="406545" y="1511184"/>
                  </a:cubicBezTo>
                  <a:cubicBezTo>
                    <a:pt x="411584" y="1512485"/>
                    <a:pt x="416461" y="1513785"/>
                    <a:pt x="421337" y="1515248"/>
                  </a:cubicBezTo>
                  <a:cubicBezTo>
                    <a:pt x="423776" y="1512972"/>
                    <a:pt x="426052" y="1510696"/>
                    <a:pt x="428328" y="1508583"/>
                  </a:cubicBezTo>
                  <a:lnTo>
                    <a:pt x="427190" y="1509558"/>
                  </a:lnTo>
                  <a:cubicBezTo>
                    <a:pt x="466204" y="1473632"/>
                    <a:pt x="508957" y="1441933"/>
                    <a:pt x="550898" y="1409584"/>
                  </a:cubicBezTo>
                  <a:cubicBezTo>
                    <a:pt x="570242" y="1394629"/>
                    <a:pt x="589587" y="1379836"/>
                    <a:pt x="608769" y="1364555"/>
                  </a:cubicBezTo>
                  <a:cubicBezTo>
                    <a:pt x="627951" y="1349274"/>
                    <a:pt x="646483" y="1333181"/>
                    <a:pt x="665990" y="1318225"/>
                  </a:cubicBezTo>
                  <a:cubicBezTo>
                    <a:pt x="676719" y="1309934"/>
                    <a:pt x="692325" y="1311072"/>
                    <a:pt x="700941" y="1321802"/>
                  </a:cubicBezTo>
                  <a:cubicBezTo>
                    <a:pt x="709394" y="1332205"/>
                    <a:pt x="707931" y="1348461"/>
                    <a:pt x="697364" y="1356752"/>
                  </a:cubicBezTo>
                  <a:cubicBezTo>
                    <a:pt x="678507" y="1371545"/>
                    <a:pt x="660463" y="1387313"/>
                    <a:pt x="641769" y="1402106"/>
                  </a:cubicBezTo>
                  <a:cubicBezTo>
                    <a:pt x="622099" y="1417549"/>
                    <a:pt x="602267" y="1432830"/>
                    <a:pt x="582434" y="1448273"/>
                  </a:cubicBezTo>
                  <a:cubicBezTo>
                    <a:pt x="560814" y="1465180"/>
                    <a:pt x="539193" y="1482085"/>
                    <a:pt x="517573" y="1499155"/>
                  </a:cubicBezTo>
                  <a:cubicBezTo>
                    <a:pt x="498228" y="1514435"/>
                    <a:pt x="479371" y="1530041"/>
                    <a:pt x="461165" y="1546622"/>
                  </a:cubicBezTo>
                  <a:cubicBezTo>
                    <a:pt x="458401" y="1549386"/>
                    <a:pt x="455638" y="1551987"/>
                    <a:pt x="453037" y="1554912"/>
                  </a:cubicBezTo>
                  <a:cubicBezTo>
                    <a:pt x="449948" y="1564829"/>
                    <a:pt x="440357" y="1572794"/>
                    <a:pt x="429465" y="1572794"/>
                  </a:cubicBezTo>
                  <a:cubicBezTo>
                    <a:pt x="422313" y="1572794"/>
                    <a:pt x="415810" y="1569868"/>
                    <a:pt x="411259" y="1564991"/>
                  </a:cubicBezTo>
                  <a:cubicBezTo>
                    <a:pt x="410609" y="1564991"/>
                    <a:pt x="409958" y="1564666"/>
                    <a:pt x="409145" y="1564503"/>
                  </a:cubicBezTo>
                  <a:cubicBezTo>
                    <a:pt x="400042" y="1561578"/>
                    <a:pt x="390614" y="1559301"/>
                    <a:pt x="381185" y="1557351"/>
                  </a:cubicBezTo>
                  <a:cubicBezTo>
                    <a:pt x="356801" y="1552962"/>
                    <a:pt x="331929" y="1550198"/>
                    <a:pt x="307383" y="1547272"/>
                  </a:cubicBezTo>
                  <a:cubicBezTo>
                    <a:pt x="281861" y="1544183"/>
                    <a:pt x="256177" y="1542070"/>
                    <a:pt x="230492" y="1540607"/>
                  </a:cubicBezTo>
                  <a:cubicBezTo>
                    <a:pt x="221389" y="1540119"/>
                    <a:pt x="212448" y="1539795"/>
                    <a:pt x="203345" y="1539632"/>
                  </a:cubicBezTo>
                  <a:cubicBezTo>
                    <a:pt x="199281" y="1539632"/>
                    <a:pt x="195379" y="1539632"/>
                    <a:pt x="191315" y="1539632"/>
                  </a:cubicBezTo>
                  <a:cubicBezTo>
                    <a:pt x="190177" y="1539632"/>
                    <a:pt x="189039" y="1539632"/>
                    <a:pt x="187901" y="1539632"/>
                  </a:cubicBezTo>
                  <a:cubicBezTo>
                    <a:pt x="184650" y="1539632"/>
                    <a:pt x="181236" y="1539632"/>
                    <a:pt x="178148" y="1539307"/>
                  </a:cubicBezTo>
                  <a:lnTo>
                    <a:pt x="177497" y="1539307"/>
                  </a:lnTo>
                  <a:cubicBezTo>
                    <a:pt x="171970" y="1538332"/>
                    <a:pt x="166606" y="1535731"/>
                    <a:pt x="162705" y="1531504"/>
                  </a:cubicBezTo>
                  <a:lnTo>
                    <a:pt x="162379" y="1531179"/>
                  </a:lnTo>
                  <a:lnTo>
                    <a:pt x="162379" y="1531179"/>
                  </a:lnTo>
                  <a:cubicBezTo>
                    <a:pt x="161404" y="1530041"/>
                    <a:pt x="160429" y="1528741"/>
                    <a:pt x="159453" y="1527440"/>
                  </a:cubicBezTo>
                  <a:cubicBezTo>
                    <a:pt x="157015" y="1523539"/>
                    <a:pt x="155877" y="1519149"/>
                    <a:pt x="155714" y="1514760"/>
                  </a:cubicBezTo>
                  <a:cubicBezTo>
                    <a:pt x="155714" y="1511347"/>
                    <a:pt x="156202" y="1508095"/>
                    <a:pt x="157503" y="1504844"/>
                  </a:cubicBezTo>
                  <a:cubicBezTo>
                    <a:pt x="157828" y="1503869"/>
                    <a:pt x="158315" y="1502893"/>
                    <a:pt x="158803" y="1502080"/>
                  </a:cubicBezTo>
                  <a:lnTo>
                    <a:pt x="158803" y="1502080"/>
                  </a:lnTo>
                  <a:lnTo>
                    <a:pt x="158803" y="1501756"/>
                  </a:lnTo>
                  <a:lnTo>
                    <a:pt x="158966" y="1501756"/>
                  </a:lnTo>
                  <a:lnTo>
                    <a:pt x="158966" y="1501430"/>
                  </a:lnTo>
                  <a:cubicBezTo>
                    <a:pt x="160104" y="1499479"/>
                    <a:pt x="161404" y="1497854"/>
                    <a:pt x="163030" y="1496391"/>
                  </a:cubicBezTo>
                  <a:lnTo>
                    <a:pt x="163030" y="1496391"/>
                  </a:lnTo>
                  <a:close/>
                  <a:moveTo>
                    <a:pt x="8997516" y="655956"/>
                  </a:moveTo>
                  <a:cubicBezTo>
                    <a:pt x="8971831" y="654493"/>
                    <a:pt x="8946634" y="651566"/>
                    <a:pt x="8921438" y="646853"/>
                  </a:cubicBezTo>
                  <a:cubicBezTo>
                    <a:pt x="8888600" y="640675"/>
                    <a:pt x="8858202" y="626695"/>
                    <a:pt x="8828616" y="611740"/>
                  </a:cubicBezTo>
                  <a:cubicBezTo>
                    <a:pt x="8814310" y="604424"/>
                    <a:pt x="8800493" y="595971"/>
                    <a:pt x="8787650" y="586542"/>
                  </a:cubicBezTo>
                  <a:cubicBezTo>
                    <a:pt x="8780497" y="581178"/>
                    <a:pt x="8773670" y="575488"/>
                    <a:pt x="8767006" y="569474"/>
                  </a:cubicBezTo>
                  <a:cubicBezTo>
                    <a:pt x="8759853" y="562809"/>
                    <a:pt x="8751400" y="554030"/>
                    <a:pt x="8750424" y="543789"/>
                  </a:cubicBezTo>
                  <a:cubicBezTo>
                    <a:pt x="8749774" y="537125"/>
                    <a:pt x="8750912" y="530947"/>
                    <a:pt x="8754976" y="525420"/>
                  </a:cubicBezTo>
                  <a:cubicBezTo>
                    <a:pt x="8758878" y="520055"/>
                    <a:pt x="8764892" y="516479"/>
                    <a:pt x="8771394" y="515504"/>
                  </a:cubicBezTo>
                  <a:cubicBezTo>
                    <a:pt x="8781798" y="514041"/>
                    <a:pt x="8793015" y="519893"/>
                    <a:pt x="8797567" y="529321"/>
                  </a:cubicBezTo>
                  <a:cubicBezTo>
                    <a:pt x="8800980" y="532573"/>
                    <a:pt x="8804557" y="535824"/>
                    <a:pt x="8808133" y="538912"/>
                  </a:cubicBezTo>
                  <a:cubicBezTo>
                    <a:pt x="8813985" y="543464"/>
                    <a:pt x="8820000" y="547691"/>
                    <a:pt x="8826015" y="551917"/>
                  </a:cubicBezTo>
                  <a:cubicBezTo>
                    <a:pt x="8840808" y="561183"/>
                    <a:pt x="8856088" y="569149"/>
                    <a:pt x="8871694" y="576951"/>
                  </a:cubicBezTo>
                  <a:cubicBezTo>
                    <a:pt x="8881936" y="581666"/>
                    <a:pt x="8892339" y="585893"/>
                    <a:pt x="8903068" y="589794"/>
                  </a:cubicBezTo>
                  <a:cubicBezTo>
                    <a:pt x="8915098" y="593533"/>
                    <a:pt x="8927127" y="596621"/>
                    <a:pt x="8939644" y="599060"/>
                  </a:cubicBezTo>
                  <a:cubicBezTo>
                    <a:pt x="8962402" y="602636"/>
                    <a:pt x="8985161" y="604912"/>
                    <a:pt x="9008244" y="606213"/>
                  </a:cubicBezTo>
                  <a:cubicBezTo>
                    <a:pt x="9023525" y="606862"/>
                    <a:pt x="9038805" y="607188"/>
                    <a:pt x="9054086" y="606375"/>
                  </a:cubicBezTo>
                  <a:cubicBezTo>
                    <a:pt x="9068880" y="604912"/>
                    <a:pt x="9083672" y="602311"/>
                    <a:pt x="9098465" y="599385"/>
                  </a:cubicBezTo>
                  <a:cubicBezTo>
                    <a:pt x="9097165" y="599385"/>
                    <a:pt x="9095701" y="599385"/>
                    <a:pt x="9094401" y="599385"/>
                  </a:cubicBezTo>
                  <a:cubicBezTo>
                    <a:pt x="9083347" y="599385"/>
                    <a:pt x="9072293" y="598734"/>
                    <a:pt x="9061564" y="597109"/>
                  </a:cubicBezTo>
                  <a:cubicBezTo>
                    <a:pt x="9046771" y="594833"/>
                    <a:pt x="9032465" y="589794"/>
                    <a:pt x="9018323" y="584755"/>
                  </a:cubicBezTo>
                  <a:cubicBezTo>
                    <a:pt x="8993614" y="575976"/>
                    <a:pt x="8970368" y="563621"/>
                    <a:pt x="8947772" y="550454"/>
                  </a:cubicBezTo>
                  <a:cubicBezTo>
                    <a:pt x="8932816" y="541676"/>
                    <a:pt x="8918836" y="531760"/>
                    <a:pt x="8905019" y="521356"/>
                  </a:cubicBezTo>
                  <a:cubicBezTo>
                    <a:pt x="8890714" y="510627"/>
                    <a:pt x="8876734" y="499573"/>
                    <a:pt x="8862915" y="488194"/>
                  </a:cubicBezTo>
                  <a:cubicBezTo>
                    <a:pt x="8849261" y="476977"/>
                    <a:pt x="8836256" y="464948"/>
                    <a:pt x="8824714" y="451618"/>
                  </a:cubicBezTo>
                  <a:cubicBezTo>
                    <a:pt x="8819024" y="444953"/>
                    <a:pt x="8813498" y="438288"/>
                    <a:pt x="8808621" y="430973"/>
                  </a:cubicBezTo>
                  <a:cubicBezTo>
                    <a:pt x="8805695" y="426746"/>
                    <a:pt x="8803093" y="422194"/>
                    <a:pt x="8801631" y="417155"/>
                  </a:cubicBezTo>
                  <a:cubicBezTo>
                    <a:pt x="8800493" y="413416"/>
                    <a:pt x="8800493" y="409677"/>
                    <a:pt x="8800817" y="405938"/>
                  </a:cubicBezTo>
                  <a:cubicBezTo>
                    <a:pt x="8801793" y="393584"/>
                    <a:pt x="8813335" y="384156"/>
                    <a:pt x="8825201" y="383993"/>
                  </a:cubicBezTo>
                  <a:cubicBezTo>
                    <a:pt x="8836256" y="383993"/>
                    <a:pt x="8845521" y="390983"/>
                    <a:pt x="8849098" y="401061"/>
                  </a:cubicBezTo>
                  <a:cubicBezTo>
                    <a:pt x="8849911" y="402362"/>
                    <a:pt x="8850723" y="403662"/>
                    <a:pt x="8851699" y="405125"/>
                  </a:cubicBezTo>
                  <a:cubicBezTo>
                    <a:pt x="8856414" y="411628"/>
                    <a:pt x="8861777" y="417805"/>
                    <a:pt x="8867142" y="423820"/>
                  </a:cubicBezTo>
                  <a:cubicBezTo>
                    <a:pt x="8875758" y="432761"/>
                    <a:pt x="8885024" y="441052"/>
                    <a:pt x="8894452" y="449342"/>
                  </a:cubicBezTo>
                  <a:cubicBezTo>
                    <a:pt x="8916885" y="467874"/>
                    <a:pt x="8939969" y="485756"/>
                    <a:pt x="8964191" y="502012"/>
                  </a:cubicBezTo>
                  <a:cubicBezTo>
                    <a:pt x="8978008" y="510464"/>
                    <a:pt x="8991988" y="518430"/>
                    <a:pt x="9006456" y="525745"/>
                  </a:cubicBezTo>
                  <a:cubicBezTo>
                    <a:pt x="9021411" y="532573"/>
                    <a:pt x="9036529" y="538425"/>
                    <a:pt x="9051973" y="543627"/>
                  </a:cubicBezTo>
                  <a:cubicBezTo>
                    <a:pt x="9057500" y="545090"/>
                    <a:pt x="9063027" y="546390"/>
                    <a:pt x="9068554" y="547691"/>
                  </a:cubicBezTo>
                  <a:cubicBezTo>
                    <a:pt x="9072130" y="548179"/>
                    <a:pt x="9075707" y="548666"/>
                    <a:pt x="9079283" y="548829"/>
                  </a:cubicBezTo>
                  <a:cubicBezTo>
                    <a:pt x="9097815" y="549479"/>
                    <a:pt x="9116184" y="548341"/>
                    <a:pt x="9134554" y="547040"/>
                  </a:cubicBezTo>
                  <a:cubicBezTo>
                    <a:pt x="9150972" y="545902"/>
                    <a:pt x="9167553" y="545253"/>
                    <a:pt x="9184134" y="544277"/>
                  </a:cubicBezTo>
                  <a:cubicBezTo>
                    <a:pt x="9191124" y="543627"/>
                    <a:pt x="9197952" y="542652"/>
                    <a:pt x="9204780" y="541351"/>
                  </a:cubicBezTo>
                  <a:cubicBezTo>
                    <a:pt x="9209331" y="540213"/>
                    <a:pt x="9213720" y="538912"/>
                    <a:pt x="9218272" y="537449"/>
                  </a:cubicBezTo>
                  <a:cubicBezTo>
                    <a:pt x="9217459" y="536962"/>
                    <a:pt x="9216809" y="536637"/>
                    <a:pt x="9215996" y="536149"/>
                  </a:cubicBezTo>
                  <a:cubicBezTo>
                    <a:pt x="9196489" y="524445"/>
                    <a:pt x="9178282" y="510302"/>
                    <a:pt x="9160400" y="496322"/>
                  </a:cubicBezTo>
                  <a:cubicBezTo>
                    <a:pt x="9120248" y="465110"/>
                    <a:pt x="9083022" y="430485"/>
                    <a:pt x="9047096" y="394722"/>
                  </a:cubicBezTo>
                  <a:cubicBezTo>
                    <a:pt x="9031490" y="379116"/>
                    <a:pt x="9016048" y="363348"/>
                    <a:pt x="9000929" y="347417"/>
                  </a:cubicBezTo>
                  <a:cubicBezTo>
                    <a:pt x="8993289" y="339452"/>
                    <a:pt x="8985648" y="331324"/>
                    <a:pt x="8978008" y="323196"/>
                  </a:cubicBezTo>
                  <a:cubicBezTo>
                    <a:pt x="8971181" y="315880"/>
                    <a:pt x="8964515" y="308727"/>
                    <a:pt x="8959802" y="299949"/>
                  </a:cubicBezTo>
                  <a:cubicBezTo>
                    <a:pt x="8957038" y="294260"/>
                    <a:pt x="8955900" y="288407"/>
                    <a:pt x="8957525" y="282068"/>
                  </a:cubicBezTo>
                  <a:cubicBezTo>
                    <a:pt x="8959152" y="275890"/>
                    <a:pt x="8963053" y="270364"/>
                    <a:pt x="8968579" y="266949"/>
                  </a:cubicBezTo>
                  <a:cubicBezTo>
                    <a:pt x="8979959" y="259959"/>
                    <a:pt x="8995728" y="263536"/>
                    <a:pt x="9002718" y="275077"/>
                  </a:cubicBezTo>
                  <a:cubicBezTo>
                    <a:pt x="9003042" y="275728"/>
                    <a:pt x="9003530" y="276378"/>
                    <a:pt x="9003856" y="276866"/>
                  </a:cubicBezTo>
                  <a:cubicBezTo>
                    <a:pt x="9006944" y="280767"/>
                    <a:pt x="9010195" y="284343"/>
                    <a:pt x="9013446" y="287920"/>
                  </a:cubicBezTo>
                  <a:cubicBezTo>
                    <a:pt x="9037993" y="314092"/>
                    <a:pt x="9063189" y="339776"/>
                    <a:pt x="9088712" y="364973"/>
                  </a:cubicBezTo>
                  <a:cubicBezTo>
                    <a:pt x="9101716" y="377815"/>
                    <a:pt x="9114883" y="390658"/>
                    <a:pt x="9128376" y="402850"/>
                  </a:cubicBezTo>
                  <a:cubicBezTo>
                    <a:pt x="9141381" y="414554"/>
                    <a:pt x="9154711" y="426096"/>
                    <a:pt x="9168041" y="437475"/>
                  </a:cubicBezTo>
                  <a:cubicBezTo>
                    <a:pt x="9189336" y="455031"/>
                    <a:pt x="9211281" y="472101"/>
                    <a:pt x="9234528" y="487218"/>
                  </a:cubicBezTo>
                  <a:cubicBezTo>
                    <a:pt x="9242005" y="491770"/>
                    <a:pt x="9249646" y="495997"/>
                    <a:pt x="9257449" y="499898"/>
                  </a:cubicBezTo>
                  <a:cubicBezTo>
                    <a:pt x="9258587" y="500386"/>
                    <a:pt x="9259725" y="500873"/>
                    <a:pt x="9260863" y="501361"/>
                  </a:cubicBezTo>
                  <a:cubicBezTo>
                    <a:pt x="9261025" y="489982"/>
                    <a:pt x="9261838" y="478765"/>
                    <a:pt x="9262488" y="467386"/>
                  </a:cubicBezTo>
                  <a:lnTo>
                    <a:pt x="9262488" y="470800"/>
                  </a:lnTo>
                  <a:cubicBezTo>
                    <a:pt x="9262651" y="462347"/>
                    <a:pt x="9262814" y="454056"/>
                    <a:pt x="9262163" y="445603"/>
                  </a:cubicBezTo>
                  <a:cubicBezTo>
                    <a:pt x="9260375" y="426421"/>
                    <a:pt x="9257286" y="407401"/>
                    <a:pt x="9253385" y="388544"/>
                  </a:cubicBezTo>
                  <a:cubicBezTo>
                    <a:pt x="9246558" y="358146"/>
                    <a:pt x="9237129" y="328722"/>
                    <a:pt x="9226888" y="299461"/>
                  </a:cubicBezTo>
                  <a:cubicBezTo>
                    <a:pt x="9223312" y="289870"/>
                    <a:pt x="9219572" y="280442"/>
                    <a:pt x="9215345" y="271176"/>
                  </a:cubicBezTo>
                  <a:cubicBezTo>
                    <a:pt x="9211281" y="261910"/>
                    <a:pt x="9206568" y="252969"/>
                    <a:pt x="9201854" y="243866"/>
                  </a:cubicBezTo>
                  <a:cubicBezTo>
                    <a:pt x="9189824" y="221920"/>
                    <a:pt x="9176819" y="200462"/>
                    <a:pt x="9163327" y="179493"/>
                  </a:cubicBezTo>
                  <a:cubicBezTo>
                    <a:pt x="9156824" y="169251"/>
                    <a:pt x="9149997" y="159010"/>
                    <a:pt x="9143982" y="148443"/>
                  </a:cubicBezTo>
                  <a:cubicBezTo>
                    <a:pt x="9137642" y="137389"/>
                    <a:pt x="9129352" y="124872"/>
                    <a:pt x="9130652" y="111542"/>
                  </a:cubicBezTo>
                  <a:cubicBezTo>
                    <a:pt x="9131952" y="99188"/>
                    <a:pt x="9142844" y="89759"/>
                    <a:pt x="9155036" y="89597"/>
                  </a:cubicBezTo>
                  <a:cubicBezTo>
                    <a:pt x="9166090" y="89597"/>
                    <a:pt x="9177144" y="97399"/>
                    <a:pt x="9179583" y="108453"/>
                  </a:cubicBezTo>
                  <a:cubicBezTo>
                    <a:pt x="9180233" y="109754"/>
                    <a:pt x="9180720" y="111054"/>
                    <a:pt x="9181371" y="112355"/>
                  </a:cubicBezTo>
                  <a:cubicBezTo>
                    <a:pt x="9194050" y="134951"/>
                    <a:pt x="9209006" y="156409"/>
                    <a:pt x="9222661" y="178517"/>
                  </a:cubicBezTo>
                  <a:cubicBezTo>
                    <a:pt x="9236641" y="201275"/>
                    <a:pt x="9249484" y="224684"/>
                    <a:pt x="9261025" y="248743"/>
                  </a:cubicBezTo>
                  <a:cubicBezTo>
                    <a:pt x="9266715" y="260773"/>
                    <a:pt x="9271429" y="273289"/>
                    <a:pt x="9275981" y="285644"/>
                  </a:cubicBezTo>
                  <a:cubicBezTo>
                    <a:pt x="9280532" y="298324"/>
                    <a:pt x="9284922" y="311004"/>
                    <a:pt x="9288986" y="323845"/>
                  </a:cubicBezTo>
                  <a:cubicBezTo>
                    <a:pt x="9297276" y="349042"/>
                    <a:pt x="9303454" y="375377"/>
                    <a:pt x="9308005" y="401549"/>
                  </a:cubicBezTo>
                  <a:cubicBezTo>
                    <a:pt x="9309468" y="409840"/>
                    <a:pt x="9310768" y="418130"/>
                    <a:pt x="9311906" y="426421"/>
                  </a:cubicBezTo>
                  <a:cubicBezTo>
                    <a:pt x="9312720" y="423982"/>
                    <a:pt x="9313695" y="421381"/>
                    <a:pt x="9314508" y="418943"/>
                  </a:cubicBezTo>
                  <a:cubicBezTo>
                    <a:pt x="9316458" y="412278"/>
                    <a:pt x="9318246" y="405451"/>
                    <a:pt x="9319547" y="398623"/>
                  </a:cubicBezTo>
                  <a:cubicBezTo>
                    <a:pt x="9322798" y="380254"/>
                    <a:pt x="9324586" y="361722"/>
                    <a:pt x="9325724" y="343190"/>
                  </a:cubicBezTo>
                  <a:cubicBezTo>
                    <a:pt x="9326374" y="318969"/>
                    <a:pt x="9324424" y="294748"/>
                    <a:pt x="9322798" y="270688"/>
                  </a:cubicBezTo>
                  <a:cubicBezTo>
                    <a:pt x="9322798" y="271339"/>
                    <a:pt x="9322798" y="271989"/>
                    <a:pt x="9322798" y="272639"/>
                  </a:cubicBezTo>
                  <a:cubicBezTo>
                    <a:pt x="9321660" y="258821"/>
                    <a:pt x="9320360" y="245166"/>
                    <a:pt x="9318409" y="231349"/>
                  </a:cubicBezTo>
                  <a:cubicBezTo>
                    <a:pt x="9316784" y="219157"/>
                    <a:pt x="9314345" y="206802"/>
                    <a:pt x="9314670" y="194448"/>
                  </a:cubicBezTo>
                  <a:cubicBezTo>
                    <a:pt x="9314995" y="180955"/>
                    <a:pt x="9325236" y="169413"/>
                    <a:pt x="9339216" y="169251"/>
                  </a:cubicBezTo>
                  <a:cubicBezTo>
                    <a:pt x="9352872" y="169088"/>
                    <a:pt x="9363925" y="180305"/>
                    <a:pt x="9364414" y="193797"/>
                  </a:cubicBezTo>
                  <a:cubicBezTo>
                    <a:pt x="9364414" y="195261"/>
                    <a:pt x="9364414" y="196886"/>
                    <a:pt x="9364576" y="198512"/>
                  </a:cubicBezTo>
                  <a:cubicBezTo>
                    <a:pt x="9365876" y="210704"/>
                    <a:pt x="9367827" y="222733"/>
                    <a:pt x="9369453" y="234763"/>
                  </a:cubicBezTo>
                  <a:cubicBezTo>
                    <a:pt x="9371241" y="247930"/>
                    <a:pt x="9372379" y="261097"/>
                    <a:pt x="9373354" y="274428"/>
                  </a:cubicBezTo>
                  <a:cubicBezTo>
                    <a:pt x="9374492" y="287920"/>
                    <a:pt x="9375305" y="301413"/>
                    <a:pt x="9376117" y="314905"/>
                  </a:cubicBezTo>
                  <a:cubicBezTo>
                    <a:pt x="9376768" y="328397"/>
                    <a:pt x="9376443" y="341565"/>
                    <a:pt x="9375630" y="355057"/>
                  </a:cubicBezTo>
                  <a:cubicBezTo>
                    <a:pt x="9374330" y="379441"/>
                    <a:pt x="9371241" y="404313"/>
                    <a:pt x="9365064" y="428046"/>
                  </a:cubicBezTo>
                  <a:cubicBezTo>
                    <a:pt x="9358723" y="451943"/>
                    <a:pt x="9348158" y="474539"/>
                    <a:pt x="9337428" y="496647"/>
                  </a:cubicBezTo>
                  <a:cubicBezTo>
                    <a:pt x="9332877" y="505913"/>
                    <a:pt x="9328000" y="515016"/>
                    <a:pt x="9322147" y="523632"/>
                  </a:cubicBezTo>
                  <a:cubicBezTo>
                    <a:pt x="9317434" y="530622"/>
                    <a:pt x="9309143" y="534361"/>
                    <a:pt x="9300852" y="534361"/>
                  </a:cubicBezTo>
                  <a:cubicBezTo>
                    <a:pt x="9298576" y="534361"/>
                    <a:pt x="9296464" y="534036"/>
                    <a:pt x="9294188" y="533548"/>
                  </a:cubicBezTo>
                  <a:cubicBezTo>
                    <a:pt x="9294188" y="535499"/>
                    <a:pt x="9293862" y="537287"/>
                    <a:pt x="9293375" y="539237"/>
                  </a:cubicBezTo>
                  <a:cubicBezTo>
                    <a:pt x="9290773" y="549641"/>
                    <a:pt x="9280695" y="558094"/>
                    <a:pt x="9269966" y="558745"/>
                  </a:cubicBezTo>
                  <a:cubicBezTo>
                    <a:pt x="9268340" y="566548"/>
                    <a:pt x="9262976" y="573375"/>
                    <a:pt x="9255336" y="576951"/>
                  </a:cubicBezTo>
                  <a:cubicBezTo>
                    <a:pt x="9247045" y="580853"/>
                    <a:pt x="9238430" y="584104"/>
                    <a:pt x="9229813" y="586868"/>
                  </a:cubicBezTo>
                  <a:cubicBezTo>
                    <a:pt x="9230139" y="595808"/>
                    <a:pt x="9225912" y="604749"/>
                    <a:pt x="9217784" y="609301"/>
                  </a:cubicBezTo>
                  <a:cubicBezTo>
                    <a:pt x="9206568" y="615641"/>
                    <a:pt x="9195025" y="621331"/>
                    <a:pt x="9183322" y="626695"/>
                  </a:cubicBezTo>
                  <a:cubicBezTo>
                    <a:pt x="9172755" y="631572"/>
                    <a:pt x="9162026" y="636124"/>
                    <a:pt x="9150810" y="639374"/>
                  </a:cubicBezTo>
                  <a:cubicBezTo>
                    <a:pt x="9138618" y="642951"/>
                    <a:pt x="9126263" y="645389"/>
                    <a:pt x="9113745" y="647665"/>
                  </a:cubicBezTo>
                  <a:cubicBezTo>
                    <a:pt x="9101066" y="650103"/>
                    <a:pt x="9088386" y="652542"/>
                    <a:pt x="9075544" y="654655"/>
                  </a:cubicBezTo>
                  <a:cubicBezTo>
                    <a:pt x="9061889" y="656931"/>
                    <a:pt x="9047909" y="657744"/>
                    <a:pt x="9034092" y="657744"/>
                  </a:cubicBezTo>
                  <a:cubicBezTo>
                    <a:pt x="9021411" y="657744"/>
                    <a:pt x="9008732" y="657093"/>
                    <a:pt x="8996052" y="656444"/>
                  </a:cubicBezTo>
                  <a:lnTo>
                    <a:pt x="8996052" y="656444"/>
                  </a:lnTo>
                  <a:close/>
                  <a:moveTo>
                    <a:pt x="8753187" y="350505"/>
                  </a:moveTo>
                  <a:cubicBezTo>
                    <a:pt x="8757740" y="358309"/>
                    <a:pt x="8766192" y="362373"/>
                    <a:pt x="8774808" y="362373"/>
                  </a:cubicBezTo>
                  <a:cubicBezTo>
                    <a:pt x="8779360" y="362373"/>
                    <a:pt x="8783912" y="361234"/>
                    <a:pt x="8787976" y="358796"/>
                  </a:cubicBezTo>
                  <a:cubicBezTo>
                    <a:pt x="8799842" y="351481"/>
                    <a:pt x="8803093" y="336037"/>
                    <a:pt x="8796266" y="324171"/>
                  </a:cubicBezTo>
                  <a:cubicBezTo>
                    <a:pt x="8791064" y="315068"/>
                    <a:pt x="8786025" y="305964"/>
                    <a:pt x="8781148" y="296535"/>
                  </a:cubicBezTo>
                  <a:lnTo>
                    <a:pt x="8781148" y="297023"/>
                  </a:lnTo>
                  <a:cubicBezTo>
                    <a:pt x="8780823" y="296048"/>
                    <a:pt x="8780336" y="294910"/>
                    <a:pt x="8779685" y="293934"/>
                  </a:cubicBezTo>
                  <a:lnTo>
                    <a:pt x="8779685" y="293934"/>
                  </a:lnTo>
                  <a:cubicBezTo>
                    <a:pt x="8777409" y="289545"/>
                    <a:pt x="8775296" y="285157"/>
                    <a:pt x="8773507" y="280605"/>
                  </a:cubicBezTo>
                  <a:lnTo>
                    <a:pt x="8773020" y="279304"/>
                  </a:lnTo>
                  <a:cubicBezTo>
                    <a:pt x="8771070" y="267600"/>
                    <a:pt x="8760016" y="258821"/>
                    <a:pt x="8748148" y="258984"/>
                  </a:cubicBezTo>
                  <a:cubicBezTo>
                    <a:pt x="8735793" y="259147"/>
                    <a:pt x="8725228" y="268738"/>
                    <a:pt x="8723764" y="280930"/>
                  </a:cubicBezTo>
                  <a:cubicBezTo>
                    <a:pt x="8722789" y="288733"/>
                    <a:pt x="8725390" y="295723"/>
                    <a:pt x="8727991" y="302876"/>
                  </a:cubicBezTo>
                  <a:cubicBezTo>
                    <a:pt x="8730104" y="308240"/>
                    <a:pt x="8732867" y="313442"/>
                    <a:pt x="8735469" y="318644"/>
                  </a:cubicBezTo>
                  <a:cubicBezTo>
                    <a:pt x="8741158" y="329535"/>
                    <a:pt x="8747010" y="340101"/>
                    <a:pt x="8753187" y="350668"/>
                  </a:cubicBezTo>
                  <a:lnTo>
                    <a:pt x="8753187" y="350668"/>
                  </a:lnTo>
                  <a:close/>
                  <a:moveTo>
                    <a:pt x="8885024" y="222571"/>
                  </a:moveTo>
                  <a:cubicBezTo>
                    <a:pt x="8889738" y="227122"/>
                    <a:pt x="8895916" y="229398"/>
                    <a:pt x="8902256" y="229398"/>
                  </a:cubicBezTo>
                  <a:cubicBezTo>
                    <a:pt x="8909083" y="229398"/>
                    <a:pt x="8915910" y="226797"/>
                    <a:pt x="8920624" y="221595"/>
                  </a:cubicBezTo>
                  <a:cubicBezTo>
                    <a:pt x="8930378" y="211354"/>
                    <a:pt x="8929403" y="195749"/>
                    <a:pt x="8919811" y="185995"/>
                  </a:cubicBezTo>
                  <a:cubicBezTo>
                    <a:pt x="8911521" y="177704"/>
                    <a:pt x="8903555" y="169251"/>
                    <a:pt x="8895265" y="160960"/>
                  </a:cubicBezTo>
                  <a:cubicBezTo>
                    <a:pt x="8888437" y="153970"/>
                    <a:pt x="8881285" y="147143"/>
                    <a:pt x="8874458" y="140153"/>
                  </a:cubicBezTo>
                  <a:cubicBezTo>
                    <a:pt x="8870556" y="134951"/>
                    <a:pt x="8864704" y="131374"/>
                    <a:pt x="8857713" y="130725"/>
                  </a:cubicBezTo>
                  <a:cubicBezTo>
                    <a:pt x="8849911" y="130074"/>
                    <a:pt x="8842108" y="132512"/>
                    <a:pt x="8836581" y="138365"/>
                  </a:cubicBezTo>
                  <a:cubicBezTo>
                    <a:pt x="8831054" y="144217"/>
                    <a:pt x="8829265" y="151532"/>
                    <a:pt x="8829916" y="159335"/>
                  </a:cubicBezTo>
                  <a:cubicBezTo>
                    <a:pt x="8830729" y="168926"/>
                    <a:pt x="8838857" y="176241"/>
                    <a:pt x="8845034" y="182743"/>
                  </a:cubicBezTo>
                  <a:cubicBezTo>
                    <a:pt x="8849424" y="187295"/>
                    <a:pt x="8853975" y="191847"/>
                    <a:pt x="8858527" y="196398"/>
                  </a:cubicBezTo>
                  <a:cubicBezTo>
                    <a:pt x="8867305" y="205177"/>
                    <a:pt x="8876245" y="213792"/>
                    <a:pt x="8885024" y="222571"/>
                  </a:cubicBezTo>
                  <a:lnTo>
                    <a:pt x="8885024" y="222571"/>
                  </a:lnTo>
                  <a:close/>
                  <a:moveTo>
                    <a:pt x="9057338" y="47819"/>
                  </a:moveTo>
                  <a:cubicBezTo>
                    <a:pt x="9053599" y="42779"/>
                    <a:pt x="9049372" y="37902"/>
                    <a:pt x="9047584" y="31888"/>
                  </a:cubicBezTo>
                  <a:cubicBezTo>
                    <a:pt x="9044820" y="22459"/>
                    <a:pt x="9048072" y="11893"/>
                    <a:pt x="9055874" y="5553"/>
                  </a:cubicBezTo>
                  <a:cubicBezTo>
                    <a:pt x="9064165" y="-1112"/>
                    <a:pt x="9077820" y="-2250"/>
                    <a:pt x="9086273" y="4741"/>
                  </a:cubicBezTo>
                  <a:cubicBezTo>
                    <a:pt x="9090175" y="7991"/>
                    <a:pt x="9093588" y="11568"/>
                    <a:pt x="9096840" y="15632"/>
                  </a:cubicBezTo>
                  <a:cubicBezTo>
                    <a:pt x="9105456" y="26523"/>
                    <a:pt x="9103992" y="42617"/>
                    <a:pt x="9093101" y="51557"/>
                  </a:cubicBezTo>
                  <a:cubicBezTo>
                    <a:pt x="9088549" y="55296"/>
                    <a:pt x="9082697" y="57085"/>
                    <a:pt x="9076845" y="57085"/>
                  </a:cubicBezTo>
                  <a:cubicBezTo>
                    <a:pt x="9069367" y="57085"/>
                    <a:pt x="9061889" y="53996"/>
                    <a:pt x="9057175" y="47819"/>
                  </a:cubicBezTo>
                  <a:lnTo>
                    <a:pt x="9057175" y="47819"/>
                  </a:lnTo>
                  <a:close/>
                  <a:moveTo>
                    <a:pt x="777669" y="1283763"/>
                  </a:moveTo>
                  <a:cubicBezTo>
                    <a:pt x="766777" y="1275635"/>
                    <a:pt x="764177" y="1259866"/>
                    <a:pt x="772305" y="1248812"/>
                  </a:cubicBezTo>
                  <a:cubicBezTo>
                    <a:pt x="775556" y="1244423"/>
                    <a:pt x="779945" y="1242147"/>
                    <a:pt x="784334" y="1239059"/>
                  </a:cubicBezTo>
                  <a:cubicBezTo>
                    <a:pt x="794575" y="1232069"/>
                    <a:pt x="809368" y="1235319"/>
                    <a:pt x="817009" y="1244586"/>
                  </a:cubicBezTo>
                  <a:cubicBezTo>
                    <a:pt x="825299" y="1254827"/>
                    <a:pt x="824486" y="1271895"/>
                    <a:pt x="813270" y="1279861"/>
                  </a:cubicBezTo>
                  <a:cubicBezTo>
                    <a:pt x="810994" y="1281486"/>
                    <a:pt x="808881" y="1283112"/>
                    <a:pt x="806605" y="1284575"/>
                  </a:cubicBezTo>
                  <a:cubicBezTo>
                    <a:pt x="802216" y="1287176"/>
                    <a:pt x="797176" y="1288477"/>
                    <a:pt x="792299" y="1288477"/>
                  </a:cubicBezTo>
                  <a:cubicBezTo>
                    <a:pt x="787423" y="1288477"/>
                    <a:pt x="782058" y="1287013"/>
                    <a:pt x="777669" y="1283600"/>
                  </a:cubicBezTo>
                  <a:lnTo>
                    <a:pt x="777669" y="1283600"/>
                  </a:lnTo>
                  <a:close/>
                  <a:moveTo>
                    <a:pt x="671517" y="1097469"/>
                  </a:moveTo>
                  <a:cubicBezTo>
                    <a:pt x="676069" y="1101858"/>
                    <a:pt x="682409" y="1104296"/>
                    <a:pt x="688749" y="1104296"/>
                  </a:cubicBezTo>
                  <a:lnTo>
                    <a:pt x="689074" y="1104296"/>
                  </a:lnTo>
                  <a:cubicBezTo>
                    <a:pt x="696064" y="1104296"/>
                    <a:pt x="701916" y="1101207"/>
                    <a:pt x="706793" y="1096493"/>
                  </a:cubicBezTo>
                  <a:lnTo>
                    <a:pt x="706793" y="1096493"/>
                  </a:lnTo>
                  <a:cubicBezTo>
                    <a:pt x="706793" y="1096493"/>
                    <a:pt x="705330" y="1097794"/>
                    <a:pt x="704680" y="1098444"/>
                  </a:cubicBezTo>
                  <a:cubicBezTo>
                    <a:pt x="708906" y="1094705"/>
                    <a:pt x="713295" y="1090966"/>
                    <a:pt x="717522" y="1087065"/>
                  </a:cubicBezTo>
                  <a:cubicBezTo>
                    <a:pt x="727763" y="1077799"/>
                    <a:pt x="730364" y="1062356"/>
                    <a:pt x="721261" y="1051301"/>
                  </a:cubicBezTo>
                  <a:cubicBezTo>
                    <a:pt x="712808" y="1040735"/>
                    <a:pt x="696064" y="1038460"/>
                    <a:pt x="685497" y="1047563"/>
                  </a:cubicBezTo>
                  <a:cubicBezTo>
                    <a:pt x="680296" y="1052115"/>
                    <a:pt x="675094" y="1056666"/>
                    <a:pt x="670705" y="1062030"/>
                  </a:cubicBezTo>
                  <a:cubicBezTo>
                    <a:pt x="666478" y="1067070"/>
                    <a:pt x="663714" y="1072922"/>
                    <a:pt x="663877" y="1079587"/>
                  </a:cubicBezTo>
                  <a:cubicBezTo>
                    <a:pt x="663877" y="1086252"/>
                    <a:pt x="666803" y="1092755"/>
                    <a:pt x="671680" y="1097306"/>
                  </a:cubicBezTo>
                  <a:lnTo>
                    <a:pt x="671680" y="1097306"/>
                  </a:lnTo>
                  <a:close/>
                  <a:moveTo>
                    <a:pt x="452224" y="980101"/>
                  </a:moveTo>
                  <a:cubicBezTo>
                    <a:pt x="439382" y="978637"/>
                    <a:pt x="427840" y="965795"/>
                    <a:pt x="430441" y="952302"/>
                  </a:cubicBezTo>
                  <a:cubicBezTo>
                    <a:pt x="432392" y="942061"/>
                    <a:pt x="435480" y="932145"/>
                    <a:pt x="439707" y="922717"/>
                  </a:cubicBezTo>
                  <a:cubicBezTo>
                    <a:pt x="445234" y="910037"/>
                    <a:pt x="459377" y="903047"/>
                    <a:pt x="472706" y="908412"/>
                  </a:cubicBezTo>
                  <a:cubicBezTo>
                    <a:pt x="485386" y="913451"/>
                    <a:pt x="492376" y="928569"/>
                    <a:pt x="487012" y="941411"/>
                  </a:cubicBezTo>
                  <a:cubicBezTo>
                    <a:pt x="484248" y="947913"/>
                    <a:pt x="481810" y="954416"/>
                    <a:pt x="479534" y="961081"/>
                  </a:cubicBezTo>
                  <a:lnTo>
                    <a:pt x="479534" y="961406"/>
                  </a:lnTo>
                  <a:cubicBezTo>
                    <a:pt x="476445" y="972460"/>
                    <a:pt x="466529" y="980263"/>
                    <a:pt x="455150" y="980263"/>
                  </a:cubicBezTo>
                  <a:cubicBezTo>
                    <a:pt x="454175" y="980263"/>
                    <a:pt x="453199" y="980263"/>
                    <a:pt x="452224" y="980101"/>
                  </a:cubicBezTo>
                  <a:lnTo>
                    <a:pt x="452224" y="980101"/>
                  </a:lnTo>
                  <a:close/>
                  <a:moveTo>
                    <a:pt x="153601" y="990341"/>
                  </a:moveTo>
                  <a:cubicBezTo>
                    <a:pt x="150350" y="982051"/>
                    <a:pt x="150838" y="972460"/>
                    <a:pt x="151000" y="963682"/>
                  </a:cubicBezTo>
                  <a:cubicBezTo>
                    <a:pt x="151000" y="949701"/>
                    <a:pt x="162217" y="937835"/>
                    <a:pt x="176360" y="937672"/>
                  </a:cubicBezTo>
                  <a:cubicBezTo>
                    <a:pt x="190340" y="937509"/>
                    <a:pt x="202369" y="949052"/>
                    <a:pt x="202369" y="963031"/>
                  </a:cubicBezTo>
                  <a:cubicBezTo>
                    <a:pt x="202369" y="971485"/>
                    <a:pt x="203345" y="981401"/>
                    <a:pt x="200093" y="989366"/>
                  </a:cubicBezTo>
                  <a:cubicBezTo>
                    <a:pt x="196354" y="998795"/>
                    <a:pt x="187089" y="1005297"/>
                    <a:pt x="176847" y="1005297"/>
                  </a:cubicBezTo>
                  <a:lnTo>
                    <a:pt x="176522" y="1005297"/>
                  </a:lnTo>
                  <a:cubicBezTo>
                    <a:pt x="166931" y="1005297"/>
                    <a:pt x="157015" y="999445"/>
                    <a:pt x="153439" y="990341"/>
                  </a:cubicBezTo>
                  <a:close/>
                </a:path>
              </a:pathLst>
            </a:custGeom>
            <a:solidFill>
              <a:srgbClr val="FFC9AD"/>
            </a:solidFill>
            <a:ln w="1625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55BD9204-6499-42DB-B041-9BF8FBBED9D6}"/>
                </a:ext>
              </a:extLst>
            </p:cNvPr>
            <p:cNvSpPr/>
            <p:nvPr/>
          </p:nvSpPr>
          <p:spPr>
            <a:xfrm>
              <a:off x="1714051" y="3904304"/>
              <a:ext cx="414496" cy="333025"/>
            </a:xfrm>
            <a:custGeom>
              <a:avLst/>
              <a:gdLst>
                <a:gd name="connsiteX0" fmla="*/ 312909 w 414496"/>
                <a:gd name="connsiteY0" fmla="*/ 332050 h 333025"/>
                <a:gd name="connsiteX1" fmla="*/ 298441 w 414496"/>
                <a:gd name="connsiteY1" fmla="*/ 324572 h 333025"/>
                <a:gd name="connsiteX2" fmla="*/ 294052 w 414496"/>
                <a:gd name="connsiteY2" fmla="*/ 320833 h 333025"/>
                <a:gd name="connsiteX3" fmla="*/ 280234 w 414496"/>
                <a:gd name="connsiteY3" fmla="*/ 327499 h 333025"/>
                <a:gd name="connsiteX4" fmla="*/ 256338 w 414496"/>
                <a:gd name="connsiteY4" fmla="*/ 320508 h 333025"/>
                <a:gd name="connsiteX5" fmla="*/ 219762 w 414496"/>
                <a:gd name="connsiteY5" fmla="*/ 314331 h 333025"/>
                <a:gd name="connsiteX6" fmla="*/ 109871 w 414496"/>
                <a:gd name="connsiteY6" fmla="*/ 288321 h 333025"/>
                <a:gd name="connsiteX7" fmla="*/ 110522 w 414496"/>
                <a:gd name="connsiteY7" fmla="*/ 288321 h 333025"/>
                <a:gd name="connsiteX8" fmla="*/ 71345 w 414496"/>
                <a:gd name="connsiteY8" fmla="*/ 274504 h 333025"/>
                <a:gd name="connsiteX9" fmla="*/ 15099 w 414496"/>
                <a:gd name="connsiteY9" fmla="*/ 240366 h 333025"/>
                <a:gd name="connsiteX10" fmla="*/ 794 w 414496"/>
                <a:gd name="connsiteY10" fmla="*/ 204116 h 333025"/>
                <a:gd name="connsiteX11" fmla="*/ 11035 w 414496"/>
                <a:gd name="connsiteY11" fmla="*/ 186721 h 333025"/>
                <a:gd name="connsiteX12" fmla="*/ 19813 w 414496"/>
                <a:gd name="connsiteY12" fmla="*/ 181032 h 333025"/>
                <a:gd name="connsiteX13" fmla="*/ 34281 w 414496"/>
                <a:gd name="connsiteY13" fmla="*/ 177780 h 333025"/>
                <a:gd name="connsiteX14" fmla="*/ 78497 w 414496"/>
                <a:gd name="connsiteY14" fmla="*/ 182657 h 333025"/>
                <a:gd name="connsiteX15" fmla="*/ 120275 w 414496"/>
                <a:gd name="connsiteY15" fmla="*/ 193874 h 333025"/>
                <a:gd name="connsiteX16" fmla="*/ 158802 w 414496"/>
                <a:gd name="connsiteY16" fmla="*/ 208829 h 333025"/>
                <a:gd name="connsiteX17" fmla="*/ 177009 w 414496"/>
                <a:gd name="connsiteY17" fmla="*/ 217120 h 333025"/>
                <a:gd name="connsiteX18" fmla="*/ 164654 w 414496"/>
                <a:gd name="connsiteY18" fmla="*/ 198588 h 333025"/>
                <a:gd name="connsiteX19" fmla="*/ 124177 w 414496"/>
                <a:gd name="connsiteY19" fmla="*/ 125111 h 333025"/>
                <a:gd name="connsiteX20" fmla="*/ 113610 w 414496"/>
                <a:gd name="connsiteY20" fmla="*/ 88860 h 333025"/>
                <a:gd name="connsiteX21" fmla="*/ 131979 w 414496"/>
                <a:gd name="connsiteY21" fmla="*/ 53260 h 333025"/>
                <a:gd name="connsiteX22" fmla="*/ 167743 w 414496"/>
                <a:gd name="connsiteY22" fmla="*/ 59437 h 333025"/>
                <a:gd name="connsiteX23" fmla="*/ 184324 w 414496"/>
                <a:gd name="connsiteY23" fmla="*/ 77969 h 333025"/>
                <a:gd name="connsiteX24" fmla="*/ 252436 w 414496"/>
                <a:gd name="connsiteY24" fmla="*/ 168515 h 333025"/>
                <a:gd name="connsiteX25" fmla="*/ 305431 w 414496"/>
                <a:gd name="connsiteY25" fmla="*/ 248657 h 333025"/>
                <a:gd name="connsiteX26" fmla="*/ 305268 w 414496"/>
                <a:gd name="connsiteY26" fmla="*/ 238903 h 333025"/>
                <a:gd name="connsiteX27" fmla="*/ 305756 w 414496"/>
                <a:gd name="connsiteY27" fmla="*/ 216145 h 333025"/>
                <a:gd name="connsiteX28" fmla="*/ 315997 w 414496"/>
                <a:gd name="connsiteY28" fmla="*/ 129663 h 333025"/>
                <a:gd name="connsiteX29" fmla="*/ 331115 w 414496"/>
                <a:gd name="connsiteY29" fmla="*/ 46432 h 333025"/>
                <a:gd name="connsiteX30" fmla="*/ 335992 w 414496"/>
                <a:gd name="connsiteY30" fmla="*/ 29201 h 333025"/>
                <a:gd name="connsiteX31" fmla="*/ 345421 w 414496"/>
                <a:gd name="connsiteY31" fmla="*/ 10669 h 333025"/>
                <a:gd name="connsiteX32" fmla="*/ 364440 w 414496"/>
                <a:gd name="connsiteY32" fmla="*/ 265 h 333025"/>
                <a:gd name="connsiteX33" fmla="*/ 381672 w 414496"/>
                <a:gd name="connsiteY33" fmla="*/ 1891 h 333025"/>
                <a:gd name="connsiteX34" fmla="*/ 396139 w 414496"/>
                <a:gd name="connsiteY34" fmla="*/ 11644 h 333025"/>
                <a:gd name="connsiteX35" fmla="*/ 406381 w 414496"/>
                <a:gd name="connsiteY35" fmla="*/ 29688 h 333025"/>
                <a:gd name="connsiteX36" fmla="*/ 413046 w 414496"/>
                <a:gd name="connsiteY36" fmla="*/ 56186 h 333025"/>
                <a:gd name="connsiteX37" fmla="*/ 413858 w 414496"/>
                <a:gd name="connsiteY37" fmla="*/ 94388 h 333025"/>
                <a:gd name="connsiteX38" fmla="*/ 411583 w 414496"/>
                <a:gd name="connsiteY38" fmla="*/ 121047 h 333025"/>
                <a:gd name="connsiteX39" fmla="*/ 400691 w 414496"/>
                <a:gd name="connsiteY39" fmla="*/ 176805 h 333025"/>
                <a:gd name="connsiteX40" fmla="*/ 388824 w 414496"/>
                <a:gd name="connsiteY40" fmla="*/ 225736 h 333025"/>
                <a:gd name="connsiteX41" fmla="*/ 382322 w 414496"/>
                <a:gd name="connsiteY41" fmla="*/ 248982 h 333025"/>
                <a:gd name="connsiteX42" fmla="*/ 372081 w 414496"/>
                <a:gd name="connsiteY42" fmla="*/ 271415 h 333025"/>
                <a:gd name="connsiteX43" fmla="*/ 358263 w 414496"/>
                <a:gd name="connsiteY43" fmla="*/ 281819 h 333025"/>
                <a:gd name="connsiteX44" fmla="*/ 352411 w 414496"/>
                <a:gd name="connsiteY44" fmla="*/ 306203 h 333025"/>
                <a:gd name="connsiteX45" fmla="*/ 342495 w 414496"/>
                <a:gd name="connsiteY45" fmla="*/ 323109 h 333025"/>
                <a:gd name="connsiteX46" fmla="*/ 319899 w 414496"/>
                <a:gd name="connsiteY46" fmla="*/ 333025 h 333025"/>
                <a:gd name="connsiteX47" fmla="*/ 312746 w 414496"/>
                <a:gd name="connsiteY47" fmla="*/ 331887 h 33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4496" h="333025">
                  <a:moveTo>
                    <a:pt x="312909" y="332050"/>
                  </a:moveTo>
                  <a:cubicBezTo>
                    <a:pt x="307382" y="330262"/>
                    <a:pt x="302993" y="328148"/>
                    <a:pt x="298441" y="324572"/>
                  </a:cubicBezTo>
                  <a:cubicBezTo>
                    <a:pt x="296978" y="323435"/>
                    <a:pt x="295515" y="322134"/>
                    <a:pt x="294052" y="320833"/>
                  </a:cubicBezTo>
                  <a:cubicBezTo>
                    <a:pt x="290313" y="324410"/>
                    <a:pt x="285761" y="326848"/>
                    <a:pt x="280234" y="327499"/>
                  </a:cubicBezTo>
                  <a:cubicBezTo>
                    <a:pt x="270968" y="328636"/>
                    <a:pt x="263165" y="325873"/>
                    <a:pt x="256338" y="320508"/>
                  </a:cubicBezTo>
                  <a:cubicBezTo>
                    <a:pt x="244146" y="318720"/>
                    <a:pt x="231954" y="316444"/>
                    <a:pt x="219762" y="314331"/>
                  </a:cubicBezTo>
                  <a:cubicBezTo>
                    <a:pt x="182536" y="307828"/>
                    <a:pt x="145797" y="299863"/>
                    <a:pt x="109871" y="288321"/>
                  </a:cubicBezTo>
                  <a:lnTo>
                    <a:pt x="110522" y="288321"/>
                  </a:lnTo>
                  <a:cubicBezTo>
                    <a:pt x="97354" y="284257"/>
                    <a:pt x="84024" y="280031"/>
                    <a:pt x="71345" y="274504"/>
                  </a:cubicBezTo>
                  <a:cubicBezTo>
                    <a:pt x="51187" y="265400"/>
                    <a:pt x="31355" y="255972"/>
                    <a:pt x="15099" y="240366"/>
                  </a:cubicBezTo>
                  <a:cubicBezTo>
                    <a:pt x="5508" y="231100"/>
                    <a:pt x="-2620" y="217933"/>
                    <a:pt x="794" y="204116"/>
                  </a:cubicBezTo>
                  <a:cubicBezTo>
                    <a:pt x="2419" y="197775"/>
                    <a:pt x="5508" y="190623"/>
                    <a:pt x="11035" y="186721"/>
                  </a:cubicBezTo>
                  <a:cubicBezTo>
                    <a:pt x="13961" y="184771"/>
                    <a:pt x="16562" y="182495"/>
                    <a:pt x="19813" y="181032"/>
                  </a:cubicBezTo>
                  <a:cubicBezTo>
                    <a:pt x="24202" y="179081"/>
                    <a:pt x="29404" y="178106"/>
                    <a:pt x="34281" y="177780"/>
                  </a:cubicBezTo>
                  <a:cubicBezTo>
                    <a:pt x="49236" y="176968"/>
                    <a:pt x="63867" y="179732"/>
                    <a:pt x="78497" y="182657"/>
                  </a:cubicBezTo>
                  <a:cubicBezTo>
                    <a:pt x="92803" y="185583"/>
                    <a:pt x="106620" y="189323"/>
                    <a:pt x="120275" y="193874"/>
                  </a:cubicBezTo>
                  <a:cubicBezTo>
                    <a:pt x="133280" y="198263"/>
                    <a:pt x="146122" y="203465"/>
                    <a:pt x="158802" y="208829"/>
                  </a:cubicBezTo>
                  <a:cubicBezTo>
                    <a:pt x="164979" y="211430"/>
                    <a:pt x="170994" y="214194"/>
                    <a:pt x="177009" y="217120"/>
                  </a:cubicBezTo>
                  <a:cubicBezTo>
                    <a:pt x="172782" y="210943"/>
                    <a:pt x="168718" y="204765"/>
                    <a:pt x="164654" y="198588"/>
                  </a:cubicBezTo>
                  <a:cubicBezTo>
                    <a:pt x="149536" y="175180"/>
                    <a:pt x="134906" y="150796"/>
                    <a:pt x="124177" y="125111"/>
                  </a:cubicBezTo>
                  <a:cubicBezTo>
                    <a:pt x="119300" y="113407"/>
                    <a:pt x="114423" y="101540"/>
                    <a:pt x="113610" y="88860"/>
                  </a:cubicBezTo>
                  <a:cubicBezTo>
                    <a:pt x="112635" y="74717"/>
                    <a:pt x="118324" y="59274"/>
                    <a:pt x="131979" y="53260"/>
                  </a:cubicBezTo>
                  <a:cubicBezTo>
                    <a:pt x="144171" y="47895"/>
                    <a:pt x="158152" y="50496"/>
                    <a:pt x="167743" y="59437"/>
                  </a:cubicBezTo>
                  <a:cubicBezTo>
                    <a:pt x="173757" y="65126"/>
                    <a:pt x="179122" y="71629"/>
                    <a:pt x="184324" y="77969"/>
                  </a:cubicBezTo>
                  <a:cubicBezTo>
                    <a:pt x="208058" y="107392"/>
                    <a:pt x="230491" y="137791"/>
                    <a:pt x="252436" y="168515"/>
                  </a:cubicBezTo>
                  <a:cubicBezTo>
                    <a:pt x="270968" y="194687"/>
                    <a:pt x="287875" y="221835"/>
                    <a:pt x="305431" y="248657"/>
                  </a:cubicBezTo>
                  <a:cubicBezTo>
                    <a:pt x="305268" y="245405"/>
                    <a:pt x="305268" y="242155"/>
                    <a:pt x="305268" y="238903"/>
                  </a:cubicBezTo>
                  <a:cubicBezTo>
                    <a:pt x="305268" y="231263"/>
                    <a:pt x="305431" y="223785"/>
                    <a:pt x="305756" y="216145"/>
                  </a:cubicBezTo>
                  <a:cubicBezTo>
                    <a:pt x="307057" y="187046"/>
                    <a:pt x="311446" y="158273"/>
                    <a:pt x="315997" y="129663"/>
                  </a:cubicBezTo>
                  <a:cubicBezTo>
                    <a:pt x="320387" y="101865"/>
                    <a:pt x="324938" y="73905"/>
                    <a:pt x="331115" y="46432"/>
                  </a:cubicBezTo>
                  <a:cubicBezTo>
                    <a:pt x="332416" y="40580"/>
                    <a:pt x="334204" y="34890"/>
                    <a:pt x="335992" y="29201"/>
                  </a:cubicBezTo>
                  <a:cubicBezTo>
                    <a:pt x="337943" y="22698"/>
                    <a:pt x="340544" y="15708"/>
                    <a:pt x="345421" y="10669"/>
                  </a:cubicBezTo>
                  <a:cubicBezTo>
                    <a:pt x="350460" y="5467"/>
                    <a:pt x="356963" y="916"/>
                    <a:pt x="364440" y="265"/>
                  </a:cubicBezTo>
                  <a:cubicBezTo>
                    <a:pt x="370455" y="-223"/>
                    <a:pt x="375982" y="-223"/>
                    <a:pt x="381672" y="1891"/>
                  </a:cubicBezTo>
                  <a:cubicBezTo>
                    <a:pt x="387361" y="4004"/>
                    <a:pt x="392075" y="7092"/>
                    <a:pt x="396139" y="11644"/>
                  </a:cubicBezTo>
                  <a:cubicBezTo>
                    <a:pt x="400854" y="16846"/>
                    <a:pt x="403942" y="23186"/>
                    <a:pt x="406381" y="29688"/>
                  </a:cubicBezTo>
                  <a:cubicBezTo>
                    <a:pt x="409794" y="38304"/>
                    <a:pt x="411745" y="47082"/>
                    <a:pt x="413046" y="56186"/>
                  </a:cubicBezTo>
                  <a:cubicBezTo>
                    <a:pt x="414996" y="68703"/>
                    <a:pt x="414671" y="81870"/>
                    <a:pt x="413858" y="94388"/>
                  </a:cubicBezTo>
                  <a:cubicBezTo>
                    <a:pt x="413371" y="103328"/>
                    <a:pt x="412883" y="112269"/>
                    <a:pt x="411583" y="121047"/>
                  </a:cubicBezTo>
                  <a:cubicBezTo>
                    <a:pt x="408819" y="139904"/>
                    <a:pt x="404918" y="158436"/>
                    <a:pt x="400691" y="176805"/>
                  </a:cubicBezTo>
                  <a:cubicBezTo>
                    <a:pt x="396952" y="193224"/>
                    <a:pt x="393051" y="209480"/>
                    <a:pt x="388824" y="225736"/>
                  </a:cubicBezTo>
                  <a:cubicBezTo>
                    <a:pt x="386874" y="233539"/>
                    <a:pt x="384760" y="241341"/>
                    <a:pt x="382322" y="248982"/>
                  </a:cubicBezTo>
                  <a:cubicBezTo>
                    <a:pt x="379883" y="256948"/>
                    <a:pt x="377282" y="264588"/>
                    <a:pt x="372081" y="271415"/>
                  </a:cubicBezTo>
                  <a:cubicBezTo>
                    <a:pt x="368504" y="276129"/>
                    <a:pt x="363627" y="279868"/>
                    <a:pt x="358263" y="281819"/>
                  </a:cubicBezTo>
                  <a:cubicBezTo>
                    <a:pt x="356800" y="290109"/>
                    <a:pt x="355012" y="298237"/>
                    <a:pt x="352411" y="306203"/>
                  </a:cubicBezTo>
                  <a:cubicBezTo>
                    <a:pt x="350298" y="312543"/>
                    <a:pt x="347046" y="318395"/>
                    <a:pt x="342495" y="323109"/>
                  </a:cubicBezTo>
                  <a:cubicBezTo>
                    <a:pt x="336968" y="328961"/>
                    <a:pt x="328189" y="333025"/>
                    <a:pt x="319899" y="333025"/>
                  </a:cubicBezTo>
                  <a:cubicBezTo>
                    <a:pt x="317460" y="333025"/>
                    <a:pt x="315022" y="332700"/>
                    <a:pt x="312746" y="331887"/>
                  </a:cubicBezTo>
                  <a:close/>
                </a:path>
              </a:pathLst>
            </a:custGeom>
            <a:solidFill>
              <a:srgbClr val="FD8C95"/>
            </a:solidFill>
            <a:ln w="1625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B8EEE8A1-361E-0142-95C3-88A00E0D5296}"/>
                </a:ext>
              </a:extLst>
            </p:cNvPr>
            <p:cNvSpPr/>
            <p:nvPr/>
          </p:nvSpPr>
          <p:spPr>
            <a:xfrm>
              <a:off x="1762545" y="4009908"/>
              <a:ext cx="546192" cy="491743"/>
            </a:xfrm>
            <a:custGeom>
              <a:avLst/>
              <a:gdLst>
                <a:gd name="connsiteX0" fmla="*/ 276933 w 546192"/>
                <a:gd name="connsiteY0" fmla="*/ 491256 h 491743"/>
                <a:gd name="connsiteX1" fmla="*/ 256775 w 546192"/>
                <a:gd name="connsiteY1" fmla="*/ 480365 h 491743"/>
                <a:gd name="connsiteX2" fmla="*/ 249460 w 546192"/>
                <a:gd name="connsiteY2" fmla="*/ 468498 h 491743"/>
                <a:gd name="connsiteX3" fmla="*/ 244908 w 546192"/>
                <a:gd name="connsiteY3" fmla="*/ 453055 h 491743"/>
                <a:gd name="connsiteX4" fmla="*/ 242145 w 546192"/>
                <a:gd name="connsiteY4" fmla="*/ 438912 h 491743"/>
                <a:gd name="connsiteX5" fmla="*/ 237756 w 546192"/>
                <a:gd name="connsiteY5" fmla="*/ 408513 h 491743"/>
                <a:gd name="connsiteX6" fmla="*/ 233367 w 546192"/>
                <a:gd name="connsiteY6" fmla="*/ 343815 h 491743"/>
                <a:gd name="connsiteX7" fmla="*/ 233367 w 546192"/>
                <a:gd name="connsiteY7" fmla="*/ 343489 h 491743"/>
                <a:gd name="connsiteX8" fmla="*/ 204106 w 546192"/>
                <a:gd name="connsiteY8" fmla="*/ 393883 h 491743"/>
                <a:gd name="connsiteX9" fmla="*/ 192564 w 546192"/>
                <a:gd name="connsiteY9" fmla="*/ 411602 h 491743"/>
                <a:gd name="connsiteX10" fmla="*/ 179234 w 546192"/>
                <a:gd name="connsiteY10" fmla="*/ 428833 h 491743"/>
                <a:gd name="connsiteX11" fmla="*/ 162653 w 546192"/>
                <a:gd name="connsiteY11" fmla="*/ 445415 h 491743"/>
                <a:gd name="connsiteX12" fmla="*/ 146072 w 546192"/>
                <a:gd name="connsiteY12" fmla="*/ 456631 h 491743"/>
                <a:gd name="connsiteX13" fmla="*/ 134855 w 546192"/>
                <a:gd name="connsiteY13" fmla="*/ 460695 h 491743"/>
                <a:gd name="connsiteX14" fmla="*/ 124614 w 546192"/>
                <a:gd name="connsiteY14" fmla="*/ 461508 h 491743"/>
                <a:gd name="connsiteX15" fmla="*/ 103156 w 546192"/>
                <a:gd name="connsiteY15" fmla="*/ 453380 h 491743"/>
                <a:gd name="connsiteX16" fmla="*/ 93565 w 546192"/>
                <a:gd name="connsiteY16" fmla="*/ 439888 h 491743"/>
                <a:gd name="connsiteX17" fmla="*/ 90151 w 546192"/>
                <a:gd name="connsiteY17" fmla="*/ 420868 h 491743"/>
                <a:gd name="connsiteX18" fmla="*/ 98604 w 546192"/>
                <a:gd name="connsiteY18" fmla="*/ 393720 h 491743"/>
                <a:gd name="connsiteX19" fmla="*/ 115673 w 546192"/>
                <a:gd name="connsiteY19" fmla="*/ 364460 h 491743"/>
                <a:gd name="connsiteX20" fmla="*/ 154037 w 546192"/>
                <a:gd name="connsiteY20" fmla="*/ 305125 h 491743"/>
                <a:gd name="connsiteX21" fmla="*/ 157776 w 546192"/>
                <a:gd name="connsiteY21" fmla="*/ 299760 h 491743"/>
                <a:gd name="connsiteX22" fmla="*/ 117786 w 546192"/>
                <a:gd name="connsiteY22" fmla="*/ 312278 h 491743"/>
                <a:gd name="connsiteX23" fmla="*/ 96328 w 546192"/>
                <a:gd name="connsiteY23" fmla="*/ 316992 h 491743"/>
                <a:gd name="connsiteX24" fmla="*/ 64954 w 546192"/>
                <a:gd name="connsiteY24" fmla="*/ 321056 h 491743"/>
                <a:gd name="connsiteX25" fmla="*/ 39920 w 546192"/>
                <a:gd name="connsiteY25" fmla="*/ 320243 h 491743"/>
                <a:gd name="connsiteX26" fmla="*/ 20250 w 546192"/>
                <a:gd name="connsiteY26" fmla="*/ 313253 h 491743"/>
                <a:gd name="connsiteX27" fmla="*/ 4320 w 546192"/>
                <a:gd name="connsiteY27" fmla="*/ 297810 h 491743"/>
                <a:gd name="connsiteX28" fmla="*/ 743 w 546192"/>
                <a:gd name="connsiteY28" fmla="*/ 274239 h 491743"/>
                <a:gd name="connsiteX29" fmla="*/ 31955 w 546192"/>
                <a:gd name="connsiteY29" fmla="*/ 239614 h 491743"/>
                <a:gd name="connsiteX30" fmla="*/ 61541 w 546192"/>
                <a:gd name="connsiteY30" fmla="*/ 225633 h 491743"/>
                <a:gd name="connsiteX31" fmla="*/ 121363 w 546192"/>
                <a:gd name="connsiteY31" fmla="*/ 203525 h 491743"/>
                <a:gd name="connsiteX32" fmla="*/ 184924 w 546192"/>
                <a:gd name="connsiteY32" fmla="*/ 185156 h 491743"/>
                <a:gd name="connsiteX33" fmla="*/ 214184 w 546192"/>
                <a:gd name="connsiteY33" fmla="*/ 179466 h 491743"/>
                <a:gd name="connsiteX34" fmla="*/ 241495 w 546192"/>
                <a:gd name="connsiteY34" fmla="*/ 180929 h 491743"/>
                <a:gd name="connsiteX35" fmla="*/ 240519 w 546192"/>
                <a:gd name="connsiteY35" fmla="*/ 180604 h 491743"/>
                <a:gd name="connsiteX36" fmla="*/ 244421 w 546192"/>
                <a:gd name="connsiteY36" fmla="*/ 182230 h 491743"/>
                <a:gd name="connsiteX37" fmla="*/ 244421 w 546192"/>
                <a:gd name="connsiteY37" fmla="*/ 182230 h 491743"/>
                <a:gd name="connsiteX38" fmla="*/ 247347 w 546192"/>
                <a:gd name="connsiteY38" fmla="*/ 183693 h 491743"/>
                <a:gd name="connsiteX39" fmla="*/ 245559 w 546192"/>
                <a:gd name="connsiteY39" fmla="*/ 182555 h 491743"/>
                <a:gd name="connsiteX40" fmla="*/ 244583 w 546192"/>
                <a:gd name="connsiteY40" fmla="*/ 182067 h 491743"/>
                <a:gd name="connsiteX41" fmla="*/ 255637 w 546192"/>
                <a:gd name="connsiteY41" fmla="*/ 177516 h 491743"/>
                <a:gd name="connsiteX42" fmla="*/ 260677 w 546192"/>
                <a:gd name="connsiteY42" fmla="*/ 169875 h 491743"/>
                <a:gd name="connsiteX43" fmla="*/ 286199 w 546192"/>
                <a:gd name="connsiteY43" fmla="*/ 162560 h 491743"/>
                <a:gd name="connsiteX44" fmla="*/ 289450 w 546192"/>
                <a:gd name="connsiteY44" fmla="*/ 163536 h 491743"/>
                <a:gd name="connsiteX45" fmla="*/ 292213 w 546192"/>
                <a:gd name="connsiteY45" fmla="*/ 155733 h 491743"/>
                <a:gd name="connsiteX46" fmla="*/ 324563 w 546192"/>
                <a:gd name="connsiteY46" fmla="*/ 109566 h 491743"/>
                <a:gd name="connsiteX47" fmla="*/ 361464 w 546192"/>
                <a:gd name="connsiteY47" fmla="*/ 69250 h 491743"/>
                <a:gd name="connsiteX48" fmla="*/ 402754 w 546192"/>
                <a:gd name="connsiteY48" fmla="*/ 31374 h 491743"/>
                <a:gd name="connsiteX49" fmla="*/ 426488 w 546192"/>
                <a:gd name="connsiteY49" fmla="*/ 13817 h 491743"/>
                <a:gd name="connsiteX50" fmla="*/ 470867 w 546192"/>
                <a:gd name="connsiteY50" fmla="*/ 2276 h 491743"/>
                <a:gd name="connsiteX51" fmla="*/ 487448 w 546192"/>
                <a:gd name="connsiteY51" fmla="*/ 26335 h 491743"/>
                <a:gd name="connsiteX52" fmla="*/ 472005 w 546192"/>
                <a:gd name="connsiteY52" fmla="*/ 61122 h 491743"/>
                <a:gd name="connsiteX53" fmla="*/ 454448 w 546192"/>
                <a:gd name="connsiteY53" fmla="*/ 83556 h 491743"/>
                <a:gd name="connsiteX54" fmla="*/ 414296 w 546192"/>
                <a:gd name="connsiteY54" fmla="*/ 129723 h 491743"/>
                <a:gd name="connsiteX55" fmla="*/ 383084 w 546192"/>
                <a:gd name="connsiteY55" fmla="*/ 163536 h 491743"/>
                <a:gd name="connsiteX56" fmla="*/ 431852 w 546192"/>
                <a:gd name="connsiteY56" fmla="*/ 164185 h 491743"/>
                <a:gd name="connsiteX57" fmla="*/ 473305 w 546192"/>
                <a:gd name="connsiteY57" fmla="*/ 168249 h 491743"/>
                <a:gd name="connsiteX58" fmla="*/ 512482 w 546192"/>
                <a:gd name="connsiteY58" fmla="*/ 175890 h 491743"/>
                <a:gd name="connsiteX59" fmla="*/ 539142 w 546192"/>
                <a:gd name="connsiteY59" fmla="*/ 190195 h 491743"/>
                <a:gd name="connsiteX60" fmla="*/ 540930 w 546192"/>
                <a:gd name="connsiteY60" fmla="*/ 226121 h 491743"/>
                <a:gd name="connsiteX61" fmla="*/ 497527 w 546192"/>
                <a:gd name="connsiteY61" fmla="*/ 242864 h 491743"/>
                <a:gd name="connsiteX62" fmla="*/ 408606 w 546192"/>
                <a:gd name="connsiteY62" fmla="*/ 239451 h 491743"/>
                <a:gd name="connsiteX63" fmla="*/ 366016 w 546192"/>
                <a:gd name="connsiteY63" fmla="*/ 234087 h 491743"/>
                <a:gd name="connsiteX64" fmla="*/ 407468 w 546192"/>
                <a:gd name="connsiteY64" fmla="*/ 298135 h 491743"/>
                <a:gd name="connsiteX65" fmla="*/ 429739 w 546192"/>
                <a:gd name="connsiteY65" fmla="*/ 334711 h 491743"/>
                <a:gd name="connsiteX66" fmla="*/ 439330 w 546192"/>
                <a:gd name="connsiteY66" fmla="*/ 351455 h 491743"/>
                <a:gd name="connsiteX67" fmla="*/ 444532 w 546192"/>
                <a:gd name="connsiteY67" fmla="*/ 361371 h 491743"/>
                <a:gd name="connsiteX68" fmla="*/ 451522 w 546192"/>
                <a:gd name="connsiteY68" fmla="*/ 380878 h 491743"/>
                <a:gd name="connsiteX69" fmla="*/ 450059 w 546192"/>
                <a:gd name="connsiteY69" fmla="*/ 399897 h 491743"/>
                <a:gd name="connsiteX70" fmla="*/ 438355 w 546192"/>
                <a:gd name="connsiteY70" fmla="*/ 414203 h 491743"/>
                <a:gd name="connsiteX71" fmla="*/ 401616 w 546192"/>
                <a:gd name="connsiteY71" fmla="*/ 412577 h 491743"/>
                <a:gd name="connsiteX72" fmla="*/ 368454 w 546192"/>
                <a:gd name="connsiteY72" fmla="*/ 385755 h 491743"/>
                <a:gd name="connsiteX73" fmla="*/ 339518 w 546192"/>
                <a:gd name="connsiteY73" fmla="*/ 349829 h 491743"/>
                <a:gd name="connsiteX74" fmla="*/ 325701 w 546192"/>
                <a:gd name="connsiteY74" fmla="*/ 329184 h 491743"/>
                <a:gd name="connsiteX75" fmla="*/ 327001 w 546192"/>
                <a:gd name="connsiteY75" fmla="*/ 363809 h 491743"/>
                <a:gd name="connsiteX76" fmla="*/ 325213 w 546192"/>
                <a:gd name="connsiteY76" fmla="*/ 407376 h 491743"/>
                <a:gd name="connsiteX77" fmla="*/ 318385 w 546192"/>
                <a:gd name="connsiteY77" fmla="*/ 454030 h 491743"/>
                <a:gd name="connsiteX78" fmla="*/ 297090 w 546192"/>
                <a:gd name="connsiteY78" fmla="*/ 487518 h 491743"/>
                <a:gd name="connsiteX79" fmla="*/ 281159 w 546192"/>
                <a:gd name="connsiteY79" fmla="*/ 491744 h 491743"/>
                <a:gd name="connsiteX80" fmla="*/ 277420 w 546192"/>
                <a:gd name="connsiteY80" fmla="*/ 491582 h 49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46192" h="491743">
                  <a:moveTo>
                    <a:pt x="276933" y="491256"/>
                  </a:moveTo>
                  <a:cubicBezTo>
                    <a:pt x="269780" y="490444"/>
                    <a:pt x="261164" y="486217"/>
                    <a:pt x="256775" y="480365"/>
                  </a:cubicBezTo>
                  <a:cubicBezTo>
                    <a:pt x="253849" y="476464"/>
                    <a:pt x="251411" y="472887"/>
                    <a:pt x="249460" y="468498"/>
                  </a:cubicBezTo>
                  <a:cubicBezTo>
                    <a:pt x="247347" y="463621"/>
                    <a:pt x="246046" y="458256"/>
                    <a:pt x="244908" y="453055"/>
                  </a:cubicBezTo>
                  <a:cubicBezTo>
                    <a:pt x="243933" y="448341"/>
                    <a:pt x="242958" y="443626"/>
                    <a:pt x="242145" y="438912"/>
                  </a:cubicBezTo>
                  <a:cubicBezTo>
                    <a:pt x="240357" y="428833"/>
                    <a:pt x="239056" y="418755"/>
                    <a:pt x="237756" y="408513"/>
                  </a:cubicBezTo>
                  <a:cubicBezTo>
                    <a:pt x="234992" y="387056"/>
                    <a:pt x="233692" y="365435"/>
                    <a:pt x="233367" y="343815"/>
                  </a:cubicBezTo>
                  <a:lnTo>
                    <a:pt x="233367" y="343489"/>
                  </a:lnTo>
                  <a:cubicBezTo>
                    <a:pt x="224101" y="360558"/>
                    <a:pt x="214510" y="377627"/>
                    <a:pt x="204106" y="393883"/>
                  </a:cubicBezTo>
                  <a:cubicBezTo>
                    <a:pt x="200367" y="399735"/>
                    <a:pt x="196628" y="405750"/>
                    <a:pt x="192564" y="411602"/>
                  </a:cubicBezTo>
                  <a:cubicBezTo>
                    <a:pt x="188337" y="417616"/>
                    <a:pt x="183948" y="423144"/>
                    <a:pt x="179234" y="428833"/>
                  </a:cubicBezTo>
                  <a:cubicBezTo>
                    <a:pt x="174195" y="434848"/>
                    <a:pt x="168668" y="440375"/>
                    <a:pt x="162653" y="445415"/>
                  </a:cubicBezTo>
                  <a:cubicBezTo>
                    <a:pt x="157776" y="449641"/>
                    <a:pt x="152087" y="453868"/>
                    <a:pt x="146072" y="456631"/>
                  </a:cubicBezTo>
                  <a:cubicBezTo>
                    <a:pt x="142333" y="458419"/>
                    <a:pt x="138919" y="459882"/>
                    <a:pt x="134855" y="460695"/>
                  </a:cubicBezTo>
                  <a:cubicBezTo>
                    <a:pt x="131279" y="461345"/>
                    <a:pt x="128190" y="461671"/>
                    <a:pt x="124614" y="461508"/>
                  </a:cubicBezTo>
                  <a:cubicBezTo>
                    <a:pt x="116648" y="461183"/>
                    <a:pt x="109171" y="458582"/>
                    <a:pt x="103156" y="453380"/>
                  </a:cubicBezTo>
                  <a:cubicBezTo>
                    <a:pt x="98767" y="449479"/>
                    <a:pt x="96003" y="445415"/>
                    <a:pt x="93565" y="439888"/>
                  </a:cubicBezTo>
                  <a:cubicBezTo>
                    <a:pt x="90801" y="433872"/>
                    <a:pt x="90314" y="427370"/>
                    <a:pt x="90151" y="420868"/>
                  </a:cubicBezTo>
                  <a:cubicBezTo>
                    <a:pt x="89826" y="411277"/>
                    <a:pt x="94378" y="402011"/>
                    <a:pt x="98604" y="393720"/>
                  </a:cubicBezTo>
                  <a:cubicBezTo>
                    <a:pt x="103806" y="383641"/>
                    <a:pt x="109821" y="374051"/>
                    <a:pt x="115673" y="364460"/>
                  </a:cubicBezTo>
                  <a:cubicBezTo>
                    <a:pt x="128028" y="344302"/>
                    <a:pt x="140707" y="324470"/>
                    <a:pt x="154037" y="305125"/>
                  </a:cubicBezTo>
                  <a:cubicBezTo>
                    <a:pt x="155338" y="303337"/>
                    <a:pt x="156638" y="301549"/>
                    <a:pt x="157776" y="299760"/>
                  </a:cubicBezTo>
                  <a:cubicBezTo>
                    <a:pt x="144609" y="304475"/>
                    <a:pt x="131116" y="308539"/>
                    <a:pt x="117786" y="312278"/>
                  </a:cubicBezTo>
                  <a:cubicBezTo>
                    <a:pt x="110796" y="314229"/>
                    <a:pt x="103481" y="315529"/>
                    <a:pt x="96328" y="316992"/>
                  </a:cubicBezTo>
                  <a:cubicBezTo>
                    <a:pt x="86087" y="319105"/>
                    <a:pt x="75196" y="320406"/>
                    <a:pt x="64954" y="321056"/>
                  </a:cubicBezTo>
                  <a:cubicBezTo>
                    <a:pt x="56501" y="321544"/>
                    <a:pt x="48211" y="321706"/>
                    <a:pt x="39920" y="320243"/>
                  </a:cubicBezTo>
                  <a:cubicBezTo>
                    <a:pt x="32930" y="318943"/>
                    <a:pt x="26428" y="316504"/>
                    <a:pt x="20250" y="313253"/>
                  </a:cubicBezTo>
                  <a:cubicBezTo>
                    <a:pt x="13748" y="310002"/>
                    <a:pt x="8221" y="303987"/>
                    <a:pt x="4320" y="297810"/>
                  </a:cubicBezTo>
                  <a:cubicBezTo>
                    <a:pt x="93" y="290820"/>
                    <a:pt x="-882" y="282041"/>
                    <a:pt x="743" y="274239"/>
                  </a:cubicBezTo>
                  <a:cubicBezTo>
                    <a:pt x="3994" y="257983"/>
                    <a:pt x="18137" y="246928"/>
                    <a:pt x="31955" y="239614"/>
                  </a:cubicBezTo>
                  <a:cubicBezTo>
                    <a:pt x="41546" y="234412"/>
                    <a:pt x="51462" y="229697"/>
                    <a:pt x="61541" y="225633"/>
                  </a:cubicBezTo>
                  <a:cubicBezTo>
                    <a:pt x="81210" y="217505"/>
                    <a:pt x="101205" y="210190"/>
                    <a:pt x="121363" y="203525"/>
                  </a:cubicBezTo>
                  <a:cubicBezTo>
                    <a:pt x="142333" y="196697"/>
                    <a:pt x="163466" y="190358"/>
                    <a:pt x="184924" y="185156"/>
                  </a:cubicBezTo>
                  <a:cubicBezTo>
                    <a:pt x="194515" y="182880"/>
                    <a:pt x="204431" y="180929"/>
                    <a:pt x="214184" y="179466"/>
                  </a:cubicBezTo>
                  <a:cubicBezTo>
                    <a:pt x="223613" y="178003"/>
                    <a:pt x="232879" y="177678"/>
                    <a:pt x="241495" y="180929"/>
                  </a:cubicBezTo>
                  <a:lnTo>
                    <a:pt x="240519" y="180604"/>
                  </a:lnTo>
                  <a:cubicBezTo>
                    <a:pt x="241820" y="181092"/>
                    <a:pt x="243120" y="181580"/>
                    <a:pt x="244421" y="182230"/>
                  </a:cubicBezTo>
                  <a:lnTo>
                    <a:pt x="244421" y="182230"/>
                  </a:lnTo>
                  <a:cubicBezTo>
                    <a:pt x="245396" y="182718"/>
                    <a:pt x="246371" y="183205"/>
                    <a:pt x="247347" y="183693"/>
                  </a:cubicBezTo>
                  <a:lnTo>
                    <a:pt x="245559" y="182555"/>
                  </a:lnTo>
                  <a:lnTo>
                    <a:pt x="244583" y="182067"/>
                  </a:lnTo>
                  <a:cubicBezTo>
                    <a:pt x="247997" y="179792"/>
                    <a:pt x="251573" y="178328"/>
                    <a:pt x="255637" y="177516"/>
                  </a:cubicBezTo>
                  <a:cubicBezTo>
                    <a:pt x="256938" y="174752"/>
                    <a:pt x="258563" y="172151"/>
                    <a:pt x="260677" y="169875"/>
                  </a:cubicBezTo>
                  <a:cubicBezTo>
                    <a:pt x="267179" y="162885"/>
                    <a:pt x="276933" y="160447"/>
                    <a:pt x="286199" y="162560"/>
                  </a:cubicBezTo>
                  <a:cubicBezTo>
                    <a:pt x="287336" y="162885"/>
                    <a:pt x="288474" y="163210"/>
                    <a:pt x="289450" y="163536"/>
                  </a:cubicBezTo>
                  <a:cubicBezTo>
                    <a:pt x="289937" y="160935"/>
                    <a:pt x="290913" y="158334"/>
                    <a:pt x="292213" y="155733"/>
                  </a:cubicBezTo>
                  <a:cubicBezTo>
                    <a:pt x="300504" y="138664"/>
                    <a:pt x="312533" y="123871"/>
                    <a:pt x="324563" y="109566"/>
                  </a:cubicBezTo>
                  <a:cubicBezTo>
                    <a:pt x="336267" y="95585"/>
                    <a:pt x="348784" y="82256"/>
                    <a:pt x="361464" y="69250"/>
                  </a:cubicBezTo>
                  <a:cubicBezTo>
                    <a:pt x="374631" y="55920"/>
                    <a:pt x="388124" y="42916"/>
                    <a:pt x="402754" y="31374"/>
                  </a:cubicBezTo>
                  <a:cubicBezTo>
                    <a:pt x="410557" y="25197"/>
                    <a:pt x="418360" y="19182"/>
                    <a:pt x="426488" y="13817"/>
                  </a:cubicBezTo>
                  <a:cubicBezTo>
                    <a:pt x="439168" y="5365"/>
                    <a:pt x="455424" y="-4552"/>
                    <a:pt x="470867" y="2276"/>
                  </a:cubicBezTo>
                  <a:cubicBezTo>
                    <a:pt x="480945" y="6828"/>
                    <a:pt x="486798" y="15280"/>
                    <a:pt x="487448" y="26335"/>
                  </a:cubicBezTo>
                  <a:cubicBezTo>
                    <a:pt x="488423" y="39827"/>
                    <a:pt x="479808" y="50881"/>
                    <a:pt x="472005" y="61122"/>
                  </a:cubicBezTo>
                  <a:cubicBezTo>
                    <a:pt x="466315" y="68763"/>
                    <a:pt x="460463" y="76240"/>
                    <a:pt x="454448" y="83556"/>
                  </a:cubicBezTo>
                  <a:cubicBezTo>
                    <a:pt x="441606" y="99324"/>
                    <a:pt x="427951" y="114605"/>
                    <a:pt x="414296" y="129723"/>
                  </a:cubicBezTo>
                  <a:cubicBezTo>
                    <a:pt x="404055" y="141102"/>
                    <a:pt x="393651" y="152319"/>
                    <a:pt x="383084" y="163536"/>
                  </a:cubicBezTo>
                  <a:cubicBezTo>
                    <a:pt x="399340" y="163048"/>
                    <a:pt x="415596" y="163373"/>
                    <a:pt x="431852" y="164185"/>
                  </a:cubicBezTo>
                  <a:cubicBezTo>
                    <a:pt x="445670" y="164836"/>
                    <a:pt x="459650" y="166136"/>
                    <a:pt x="473305" y="168249"/>
                  </a:cubicBezTo>
                  <a:cubicBezTo>
                    <a:pt x="486310" y="170363"/>
                    <a:pt x="499640" y="172313"/>
                    <a:pt x="512482" y="175890"/>
                  </a:cubicBezTo>
                  <a:cubicBezTo>
                    <a:pt x="522236" y="178654"/>
                    <a:pt x="532477" y="182067"/>
                    <a:pt x="539142" y="190195"/>
                  </a:cubicBezTo>
                  <a:cubicBezTo>
                    <a:pt x="547433" y="200599"/>
                    <a:pt x="548896" y="215067"/>
                    <a:pt x="540930" y="226121"/>
                  </a:cubicBezTo>
                  <a:cubicBezTo>
                    <a:pt x="531177" y="239614"/>
                    <a:pt x="512970" y="241889"/>
                    <a:pt x="497527" y="242864"/>
                  </a:cubicBezTo>
                  <a:cubicBezTo>
                    <a:pt x="467778" y="244816"/>
                    <a:pt x="438192" y="242702"/>
                    <a:pt x="408606" y="239451"/>
                  </a:cubicBezTo>
                  <a:cubicBezTo>
                    <a:pt x="394301" y="237825"/>
                    <a:pt x="380158" y="236037"/>
                    <a:pt x="366016" y="234087"/>
                  </a:cubicBezTo>
                  <a:cubicBezTo>
                    <a:pt x="380971" y="254732"/>
                    <a:pt x="394138" y="276515"/>
                    <a:pt x="407468" y="298135"/>
                  </a:cubicBezTo>
                  <a:cubicBezTo>
                    <a:pt x="414946" y="310327"/>
                    <a:pt x="422424" y="322519"/>
                    <a:pt x="429739" y="334711"/>
                  </a:cubicBezTo>
                  <a:cubicBezTo>
                    <a:pt x="432990" y="340238"/>
                    <a:pt x="436241" y="345928"/>
                    <a:pt x="439330" y="351455"/>
                  </a:cubicBezTo>
                  <a:cubicBezTo>
                    <a:pt x="441118" y="354706"/>
                    <a:pt x="442744" y="357957"/>
                    <a:pt x="444532" y="361371"/>
                  </a:cubicBezTo>
                  <a:cubicBezTo>
                    <a:pt x="447621" y="367385"/>
                    <a:pt x="450709" y="374051"/>
                    <a:pt x="451522" y="380878"/>
                  </a:cubicBezTo>
                  <a:cubicBezTo>
                    <a:pt x="452335" y="387381"/>
                    <a:pt x="452497" y="393720"/>
                    <a:pt x="450059" y="399897"/>
                  </a:cubicBezTo>
                  <a:cubicBezTo>
                    <a:pt x="447783" y="405587"/>
                    <a:pt x="443557" y="410952"/>
                    <a:pt x="438355" y="414203"/>
                  </a:cubicBezTo>
                  <a:cubicBezTo>
                    <a:pt x="427301" y="421031"/>
                    <a:pt x="412345" y="418917"/>
                    <a:pt x="401616" y="412577"/>
                  </a:cubicBezTo>
                  <a:cubicBezTo>
                    <a:pt x="389424" y="405424"/>
                    <a:pt x="378208" y="395996"/>
                    <a:pt x="368454" y="385755"/>
                  </a:cubicBezTo>
                  <a:cubicBezTo>
                    <a:pt x="357888" y="374538"/>
                    <a:pt x="348459" y="362346"/>
                    <a:pt x="339518" y="349829"/>
                  </a:cubicBezTo>
                  <a:cubicBezTo>
                    <a:pt x="334641" y="343001"/>
                    <a:pt x="330090" y="336174"/>
                    <a:pt x="325701" y="329184"/>
                  </a:cubicBezTo>
                  <a:cubicBezTo>
                    <a:pt x="326351" y="340726"/>
                    <a:pt x="326839" y="352268"/>
                    <a:pt x="327001" y="363809"/>
                  </a:cubicBezTo>
                  <a:cubicBezTo>
                    <a:pt x="327164" y="378277"/>
                    <a:pt x="326351" y="392908"/>
                    <a:pt x="325213" y="407376"/>
                  </a:cubicBezTo>
                  <a:cubicBezTo>
                    <a:pt x="324075" y="422981"/>
                    <a:pt x="321962" y="438750"/>
                    <a:pt x="318385" y="454030"/>
                  </a:cubicBezTo>
                  <a:cubicBezTo>
                    <a:pt x="315297" y="467035"/>
                    <a:pt x="308794" y="480365"/>
                    <a:pt x="297090" y="487518"/>
                  </a:cubicBezTo>
                  <a:cubicBezTo>
                    <a:pt x="292538" y="490281"/>
                    <a:pt x="286686" y="491744"/>
                    <a:pt x="281159" y="491744"/>
                  </a:cubicBezTo>
                  <a:cubicBezTo>
                    <a:pt x="279859" y="491744"/>
                    <a:pt x="278721" y="491744"/>
                    <a:pt x="277420" y="491582"/>
                  </a:cubicBezTo>
                  <a:close/>
                </a:path>
              </a:pathLst>
            </a:custGeom>
            <a:solidFill>
              <a:srgbClr val="FD8C95"/>
            </a:solidFill>
            <a:ln w="1625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2FD2D4B8-B2CA-A63B-AF2C-C5653D818B48}"/>
                </a:ext>
              </a:extLst>
            </p:cNvPr>
            <p:cNvSpPr/>
            <p:nvPr/>
          </p:nvSpPr>
          <p:spPr>
            <a:xfrm>
              <a:off x="8458823" y="4668828"/>
              <a:ext cx="322344" cy="343424"/>
            </a:xfrm>
            <a:custGeom>
              <a:avLst/>
              <a:gdLst>
                <a:gd name="connsiteX0" fmla="*/ 200422 w 322344"/>
                <a:gd name="connsiteY0" fmla="*/ 343100 h 343424"/>
                <a:gd name="connsiteX1" fmla="*/ 186768 w 322344"/>
                <a:gd name="connsiteY1" fmla="*/ 335297 h 343424"/>
                <a:gd name="connsiteX2" fmla="*/ 175225 w 322344"/>
                <a:gd name="connsiteY2" fmla="*/ 320992 h 343424"/>
                <a:gd name="connsiteX3" fmla="*/ 156693 w 322344"/>
                <a:gd name="connsiteY3" fmla="*/ 290593 h 343424"/>
                <a:gd name="connsiteX4" fmla="*/ 140275 w 322344"/>
                <a:gd name="connsiteY4" fmla="*/ 256781 h 343424"/>
                <a:gd name="connsiteX5" fmla="*/ 136048 w 322344"/>
                <a:gd name="connsiteY5" fmla="*/ 264421 h 343424"/>
                <a:gd name="connsiteX6" fmla="*/ 116216 w 322344"/>
                <a:gd name="connsiteY6" fmla="*/ 297908 h 343424"/>
                <a:gd name="connsiteX7" fmla="*/ 104187 w 322344"/>
                <a:gd name="connsiteY7" fmla="*/ 316115 h 343424"/>
                <a:gd name="connsiteX8" fmla="*/ 75739 w 322344"/>
                <a:gd name="connsiteY8" fmla="*/ 340499 h 343424"/>
                <a:gd name="connsiteX9" fmla="*/ 57044 w 322344"/>
                <a:gd name="connsiteY9" fmla="*/ 339849 h 343424"/>
                <a:gd name="connsiteX10" fmla="*/ 44039 w 322344"/>
                <a:gd name="connsiteY10" fmla="*/ 330095 h 343424"/>
                <a:gd name="connsiteX11" fmla="*/ 37537 w 322344"/>
                <a:gd name="connsiteY11" fmla="*/ 312051 h 343424"/>
                <a:gd name="connsiteX12" fmla="*/ 41601 w 322344"/>
                <a:gd name="connsiteY12" fmla="*/ 292544 h 343424"/>
                <a:gd name="connsiteX13" fmla="*/ 60133 w 322344"/>
                <a:gd name="connsiteY13" fmla="*/ 258081 h 343424"/>
                <a:gd name="connsiteX14" fmla="*/ 81591 w 322344"/>
                <a:gd name="connsiteY14" fmla="*/ 225569 h 343424"/>
                <a:gd name="connsiteX15" fmla="*/ 56231 w 322344"/>
                <a:gd name="connsiteY15" fmla="*/ 229145 h 343424"/>
                <a:gd name="connsiteX16" fmla="*/ 8439 w 322344"/>
                <a:gd name="connsiteY16" fmla="*/ 221830 h 343424"/>
                <a:gd name="connsiteX17" fmla="*/ 1936 w 322344"/>
                <a:gd name="connsiteY17" fmla="*/ 192244 h 343424"/>
                <a:gd name="connsiteX18" fmla="*/ 14616 w 322344"/>
                <a:gd name="connsiteY18" fmla="*/ 177451 h 343424"/>
                <a:gd name="connsiteX19" fmla="*/ 29897 w 322344"/>
                <a:gd name="connsiteY19" fmla="*/ 171924 h 343424"/>
                <a:gd name="connsiteX20" fmla="*/ 58182 w 322344"/>
                <a:gd name="connsiteY20" fmla="*/ 169323 h 343424"/>
                <a:gd name="connsiteX21" fmla="*/ 60458 w 322344"/>
                <a:gd name="connsiteY21" fmla="*/ 169323 h 343424"/>
                <a:gd name="connsiteX22" fmla="*/ 37212 w 322344"/>
                <a:gd name="connsiteY22" fmla="*/ 139250 h 343424"/>
                <a:gd name="connsiteX23" fmla="*/ 25833 w 322344"/>
                <a:gd name="connsiteY23" fmla="*/ 86418 h 343424"/>
                <a:gd name="connsiteX24" fmla="*/ 58507 w 322344"/>
                <a:gd name="connsiteY24" fmla="*/ 73576 h 343424"/>
                <a:gd name="connsiteX25" fmla="*/ 81428 w 322344"/>
                <a:gd name="connsiteY25" fmla="*/ 86093 h 343424"/>
                <a:gd name="connsiteX26" fmla="*/ 111177 w 322344"/>
                <a:gd name="connsiteY26" fmla="*/ 109664 h 343424"/>
                <a:gd name="connsiteX27" fmla="*/ 119305 w 322344"/>
                <a:gd name="connsiteY27" fmla="*/ 116654 h 343424"/>
                <a:gd name="connsiteX28" fmla="*/ 119955 w 322344"/>
                <a:gd name="connsiteY28" fmla="*/ 113240 h 343424"/>
                <a:gd name="connsiteX29" fmla="*/ 135886 w 322344"/>
                <a:gd name="connsiteY29" fmla="*/ 33911 h 343424"/>
                <a:gd name="connsiteX30" fmla="*/ 150679 w 322344"/>
                <a:gd name="connsiteY30" fmla="*/ 7251 h 343424"/>
                <a:gd name="connsiteX31" fmla="*/ 165797 w 322344"/>
                <a:gd name="connsiteY31" fmla="*/ 261 h 343424"/>
                <a:gd name="connsiteX32" fmla="*/ 186117 w 322344"/>
                <a:gd name="connsiteY32" fmla="*/ 5138 h 343424"/>
                <a:gd name="connsiteX33" fmla="*/ 202373 w 322344"/>
                <a:gd name="connsiteY33" fmla="*/ 40251 h 343424"/>
                <a:gd name="connsiteX34" fmla="*/ 202861 w 322344"/>
                <a:gd name="connsiteY34" fmla="*/ 64635 h 343424"/>
                <a:gd name="connsiteX35" fmla="*/ 194896 w 322344"/>
                <a:gd name="connsiteY35" fmla="*/ 137624 h 343424"/>
                <a:gd name="connsiteX36" fmla="*/ 212127 w 322344"/>
                <a:gd name="connsiteY36" fmla="*/ 121856 h 343424"/>
                <a:gd name="connsiteX37" fmla="*/ 227895 w 322344"/>
                <a:gd name="connsiteY37" fmla="*/ 106250 h 343424"/>
                <a:gd name="connsiteX38" fmla="*/ 229358 w 322344"/>
                <a:gd name="connsiteY38" fmla="*/ 104462 h 343424"/>
                <a:gd name="connsiteX39" fmla="*/ 243175 w 322344"/>
                <a:gd name="connsiteY39" fmla="*/ 89669 h 343424"/>
                <a:gd name="connsiteX40" fmla="*/ 254392 w 322344"/>
                <a:gd name="connsiteY40" fmla="*/ 87231 h 343424"/>
                <a:gd name="connsiteX41" fmla="*/ 280727 w 322344"/>
                <a:gd name="connsiteY41" fmla="*/ 109826 h 343424"/>
                <a:gd name="connsiteX42" fmla="*/ 274875 w 322344"/>
                <a:gd name="connsiteY42" fmla="*/ 131609 h 343424"/>
                <a:gd name="connsiteX43" fmla="*/ 266747 w 322344"/>
                <a:gd name="connsiteY43" fmla="*/ 141200 h 343424"/>
                <a:gd name="connsiteX44" fmla="*/ 244801 w 322344"/>
                <a:gd name="connsiteY44" fmla="*/ 161846 h 343424"/>
                <a:gd name="connsiteX45" fmla="*/ 247239 w 322344"/>
                <a:gd name="connsiteY45" fmla="*/ 159570 h 343424"/>
                <a:gd name="connsiteX46" fmla="*/ 223018 w 322344"/>
                <a:gd name="connsiteY46" fmla="*/ 182166 h 343424"/>
                <a:gd name="connsiteX47" fmla="*/ 226107 w 322344"/>
                <a:gd name="connsiteY47" fmla="*/ 182816 h 343424"/>
                <a:gd name="connsiteX48" fmla="*/ 260569 w 322344"/>
                <a:gd name="connsiteY48" fmla="*/ 190456 h 343424"/>
                <a:gd name="connsiteX49" fmla="*/ 281052 w 322344"/>
                <a:gd name="connsiteY49" fmla="*/ 196633 h 343424"/>
                <a:gd name="connsiteX50" fmla="*/ 302835 w 322344"/>
                <a:gd name="connsiteY50" fmla="*/ 204924 h 343424"/>
                <a:gd name="connsiteX51" fmla="*/ 322342 w 322344"/>
                <a:gd name="connsiteY51" fmla="*/ 232559 h 343424"/>
                <a:gd name="connsiteX52" fmla="*/ 301535 w 322344"/>
                <a:gd name="connsiteY52" fmla="*/ 260032 h 343424"/>
                <a:gd name="connsiteX53" fmla="*/ 264796 w 322344"/>
                <a:gd name="connsiteY53" fmla="*/ 257919 h 343424"/>
                <a:gd name="connsiteX54" fmla="*/ 228383 w 322344"/>
                <a:gd name="connsiteY54" fmla="*/ 249303 h 343424"/>
                <a:gd name="connsiteX55" fmla="*/ 216191 w 322344"/>
                <a:gd name="connsiteY55" fmla="*/ 245889 h 343424"/>
                <a:gd name="connsiteX56" fmla="*/ 217491 w 322344"/>
                <a:gd name="connsiteY56" fmla="*/ 248490 h 343424"/>
                <a:gd name="connsiteX57" fmla="*/ 231959 w 322344"/>
                <a:gd name="connsiteY57" fmla="*/ 287504 h 343424"/>
                <a:gd name="connsiteX58" fmla="*/ 235373 w 322344"/>
                <a:gd name="connsiteY58" fmla="*/ 307987 h 343424"/>
                <a:gd name="connsiteX59" fmla="*/ 233422 w 322344"/>
                <a:gd name="connsiteY59" fmla="*/ 325544 h 343424"/>
                <a:gd name="connsiteX60" fmla="*/ 218791 w 322344"/>
                <a:gd name="connsiteY60" fmla="*/ 340987 h 343424"/>
                <a:gd name="connsiteX61" fmla="*/ 207412 w 322344"/>
                <a:gd name="connsiteY61" fmla="*/ 343425 h 343424"/>
                <a:gd name="connsiteX62" fmla="*/ 200747 w 322344"/>
                <a:gd name="connsiteY62" fmla="*/ 342612 h 34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2344" h="343424">
                  <a:moveTo>
                    <a:pt x="200422" y="343100"/>
                  </a:moveTo>
                  <a:cubicBezTo>
                    <a:pt x="195057" y="341800"/>
                    <a:pt x="190993" y="338873"/>
                    <a:pt x="186768" y="335297"/>
                  </a:cubicBezTo>
                  <a:cubicBezTo>
                    <a:pt x="182215" y="331558"/>
                    <a:pt x="178640" y="325869"/>
                    <a:pt x="175225" y="320992"/>
                  </a:cubicBezTo>
                  <a:cubicBezTo>
                    <a:pt x="168398" y="311238"/>
                    <a:pt x="162384" y="301160"/>
                    <a:pt x="156693" y="290593"/>
                  </a:cubicBezTo>
                  <a:cubicBezTo>
                    <a:pt x="150841" y="279539"/>
                    <a:pt x="145314" y="268160"/>
                    <a:pt x="140275" y="256781"/>
                  </a:cubicBezTo>
                  <a:cubicBezTo>
                    <a:pt x="138975" y="259382"/>
                    <a:pt x="137511" y="261983"/>
                    <a:pt x="136048" y="264421"/>
                  </a:cubicBezTo>
                  <a:cubicBezTo>
                    <a:pt x="129709" y="275800"/>
                    <a:pt x="123043" y="287017"/>
                    <a:pt x="116216" y="297908"/>
                  </a:cubicBezTo>
                  <a:cubicBezTo>
                    <a:pt x="112315" y="304086"/>
                    <a:pt x="108413" y="310263"/>
                    <a:pt x="104187" y="316115"/>
                  </a:cubicBezTo>
                  <a:cubicBezTo>
                    <a:pt x="96871" y="326031"/>
                    <a:pt x="88256" y="336923"/>
                    <a:pt x="75739" y="340499"/>
                  </a:cubicBezTo>
                  <a:cubicBezTo>
                    <a:pt x="69724" y="342287"/>
                    <a:pt x="63059" y="342287"/>
                    <a:pt x="57044" y="339849"/>
                  </a:cubicBezTo>
                  <a:cubicBezTo>
                    <a:pt x="51680" y="337736"/>
                    <a:pt x="47778" y="334322"/>
                    <a:pt x="44039" y="330095"/>
                  </a:cubicBezTo>
                  <a:cubicBezTo>
                    <a:pt x="39975" y="325544"/>
                    <a:pt x="37537" y="318066"/>
                    <a:pt x="37537" y="312051"/>
                  </a:cubicBezTo>
                  <a:cubicBezTo>
                    <a:pt x="37537" y="305224"/>
                    <a:pt x="38837" y="298884"/>
                    <a:pt x="41601" y="292544"/>
                  </a:cubicBezTo>
                  <a:cubicBezTo>
                    <a:pt x="46803" y="280514"/>
                    <a:pt x="53143" y="269135"/>
                    <a:pt x="60133" y="258081"/>
                  </a:cubicBezTo>
                  <a:cubicBezTo>
                    <a:pt x="66960" y="247027"/>
                    <a:pt x="74113" y="236298"/>
                    <a:pt x="81591" y="225569"/>
                  </a:cubicBezTo>
                  <a:cubicBezTo>
                    <a:pt x="73137" y="226870"/>
                    <a:pt x="64685" y="228008"/>
                    <a:pt x="56231" y="229145"/>
                  </a:cubicBezTo>
                  <a:cubicBezTo>
                    <a:pt x="40301" y="231259"/>
                    <a:pt x="21119" y="234022"/>
                    <a:pt x="8439" y="221830"/>
                  </a:cubicBezTo>
                  <a:cubicBezTo>
                    <a:pt x="636" y="214352"/>
                    <a:pt x="-2290" y="202486"/>
                    <a:pt x="1936" y="192244"/>
                  </a:cubicBezTo>
                  <a:cubicBezTo>
                    <a:pt x="4537" y="185904"/>
                    <a:pt x="8601" y="180865"/>
                    <a:pt x="14616" y="177451"/>
                  </a:cubicBezTo>
                  <a:cubicBezTo>
                    <a:pt x="19330" y="174688"/>
                    <a:pt x="24532" y="173225"/>
                    <a:pt x="29897" y="171924"/>
                  </a:cubicBezTo>
                  <a:cubicBezTo>
                    <a:pt x="39325" y="169811"/>
                    <a:pt x="48592" y="169161"/>
                    <a:pt x="58182" y="169323"/>
                  </a:cubicBezTo>
                  <a:cubicBezTo>
                    <a:pt x="58995" y="169323"/>
                    <a:pt x="59645" y="169323"/>
                    <a:pt x="60458" y="169323"/>
                  </a:cubicBezTo>
                  <a:cubicBezTo>
                    <a:pt x="52167" y="159732"/>
                    <a:pt x="44202" y="149816"/>
                    <a:pt x="37212" y="139250"/>
                  </a:cubicBezTo>
                  <a:cubicBezTo>
                    <a:pt x="26971" y="124294"/>
                    <a:pt x="15917" y="104299"/>
                    <a:pt x="25833" y="86418"/>
                  </a:cubicBezTo>
                  <a:cubicBezTo>
                    <a:pt x="32173" y="75039"/>
                    <a:pt x="46315" y="69674"/>
                    <a:pt x="58507" y="73576"/>
                  </a:cubicBezTo>
                  <a:cubicBezTo>
                    <a:pt x="66960" y="76176"/>
                    <a:pt x="74275" y="80891"/>
                    <a:pt x="81428" y="86093"/>
                  </a:cubicBezTo>
                  <a:cubicBezTo>
                    <a:pt x="91669" y="93570"/>
                    <a:pt x="101585" y="101536"/>
                    <a:pt x="111177" y="109664"/>
                  </a:cubicBezTo>
                  <a:cubicBezTo>
                    <a:pt x="113940" y="111940"/>
                    <a:pt x="116704" y="114378"/>
                    <a:pt x="119305" y="116654"/>
                  </a:cubicBezTo>
                  <a:cubicBezTo>
                    <a:pt x="119467" y="115516"/>
                    <a:pt x="119630" y="114378"/>
                    <a:pt x="119955" y="113240"/>
                  </a:cubicBezTo>
                  <a:cubicBezTo>
                    <a:pt x="124507" y="86743"/>
                    <a:pt x="129383" y="60083"/>
                    <a:pt x="135886" y="33911"/>
                  </a:cubicBezTo>
                  <a:cubicBezTo>
                    <a:pt x="138324" y="24157"/>
                    <a:pt x="142225" y="13428"/>
                    <a:pt x="150679" y="7251"/>
                  </a:cubicBezTo>
                  <a:cubicBezTo>
                    <a:pt x="155231" y="3837"/>
                    <a:pt x="159945" y="1074"/>
                    <a:pt x="165797" y="261"/>
                  </a:cubicBezTo>
                  <a:cubicBezTo>
                    <a:pt x="172787" y="-714"/>
                    <a:pt x="180427" y="1074"/>
                    <a:pt x="186117" y="5138"/>
                  </a:cubicBezTo>
                  <a:cubicBezTo>
                    <a:pt x="197171" y="13266"/>
                    <a:pt x="200747" y="27246"/>
                    <a:pt x="202373" y="40251"/>
                  </a:cubicBezTo>
                  <a:cubicBezTo>
                    <a:pt x="203348" y="48379"/>
                    <a:pt x="203024" y="56507"/>
                    <a:pt x="202861" y="64635"/>
                  </a:cubicBezTo>
                  <a:cubicBezTo>
                    <a:pt x="202048" y="89019"/>
                    <a:pt x="199284" y="113565"/>
                    <a:pt x="194896" y="137624"/>
                  </a:cubicBezTo>
                  <a:cubicBezTo>
                    <a:pt x="200585" y="132422"/>
                    <a:pt x="206437" y="127058"/>
                    <a:pt x="212127" y="121856"/>
                  </a:cubicBezTo>
                  <a:cubicBezTo>
                    <a:pt x="217491" y="116816"/>
                    <a:pt x="222855" y="111777"/>
                    <a:pt x="227895" y="106250"/>
                  </a:cubicBezTo>
                  <a:cubicBezTo>
                    <a:pt x="228383" y="105600"/>
                    <a:pt x="228870" y="105112"/>
                    <a:pt x="229358" y="104462"/>
                  </a:cubicBezTo>
                  <a:cubicBezTo>
                    <a:pt x="231796" y="97960"/>
                    <a:pt x="236673" y="92595"/>
                    <a:pt x="243175" y="89669"/>
                  </a:cubicBezTo>
                  <a:cubicBezTo>
                    <a:pt x="246752" y="88043"/>
                    <a:pt x="250491" y="87231"/>
                    <a:pt x="254392" y="87231"/>
                  </a:cubicBezTo>
                  <a:cubicBezTo>
                    <a:pt x="266909" y="87231"/>
                    <a:pt x="279589" y="96659"/>
                    <a:pt x="280727" y="109826"/>
                  </a:cubicBezTo>
                  <a:cubicBezTo>
                    <a:pt x="281377" y="117792"/>
                    <a:pt x="279751" y="125107"/>
                    <a:pt x="274875" y="131609"/>
                  </a:cubicBezTo>
                  <a:cubicBezTo>
                    <a:pt x="272436" y="135023"/>
                    <a:pt x="269673" y="138112"/>
                    <a:pt x="266747" y="141200"/>
                  </a:cubicBezTo>
                  <a:cubicBezTo>
                    <a:pt x="260081" y="148678"/>
                    <a:pt x="252116" y="155018"/>
                    <a:pt x="244801" y="161846"/>
                  </a:cubicBezTo>
                  <a:cubicBezTo>
                    <a:pt x="245614" y="161033"/>
                    <a:pt x="246427" y="160383"/>
                    <a:pt x="247239" y="159570"/>
                  </a:cubicBezTo>
                  <a:cubicBezTo>
                    <a:pt x="239274" y="167048"/>
                    <a:pt x="230983" y="174525"/>
                    <a:pt x="223018" y="182166"/>
                  </a:cubicBezTo>
                  <a:cubicBezTo>
                    <a:pt x="223993" y="182328"/>
                    <a:pt x="225131" y="182653"/>
                    <a:pt x="226107" y="182816"/>
                  </a:cubicBezTo>
                  <a:cubicBezTo>
                    <a:pt x="237648" y="185092"/>
                    <a:pt x="249190" y="187530"/>
                    <a:pt x="260569" y="190456"/>
                  </a:cubicBezTo>
                  <a:cubicBezTo>
                    <a:pt x="267559" y="192244"/>
                    <a:pt x="274387" y="194358"/>
                    <a:pt x="281052" y="196633"/>
                  </a:cubicBezTo>
                  <a:cubicBezTo>
                    <a:pt x="288368" y="199072"/>
                    <a:pt x="296170" y="201185"/>
                    <a:pt x="302835" y="204924"/>
                  </a:cubicBezTo>
                  <a:cubicBezTo>
                    <a:pt x="313401" y="210776"/>
                    <a:pt x="322179" y="219717"/>
                    <a:pt x="322342" y="232559"/>
                  </a:cubicBezTo>
                  <a:cubicBezTo>
                    <a:pt x="322505" y="245401"/>
                    <a:pt x="313564" y="256293"/>
                    <a:pt x="301535" y="260032"/>
                  </a:cubicBezTo>
                  <a:cubicBezTo>
                    <a:pt x="289667" y="263608"/>
                    <a:pt x="276663" y="260194"/>
                    <a:pt x="264796" y="257919"/>
                  </a:cubicBezTo>
                  <a:cubicBezTo>
                    <a:pt x="252604" y="255480"/>
                    <a:pt x="240575" y="252392"/>
                    <a:pt x="228383" y="249303"/>
                  </a:cubicBezTo>
                  <a:cubicBezTo>
                    <a:pt x="224319" y="248165"/>
                    <a:pt x="220255" y="247027"/>
                    <a:pt x="216191" y="245889"/>
                  </a:cubicBezTo>
                  <a:cubicBezTo>
                    <a:pt x="216678" y="246702"/>
                    <a:pt x="217003" y="247677"/>
                    <a:pt x="217491" y="248490"/>
                  </a:cubicBezTo>
                  <a:cubicBezTo>
                    <a:pt x="223181" y="261007"/>
                    <a:pt x="228870" y="274012"/>
                    <a:pt x="231959" y="287504"/>
                  </a:cubicBezTo>
                  <a:cubicBezTo>
                    <a:pt x="233584" y="294332"/>
                    <a:pt x="234722" y="300997"/>
                    <a:pt x="235373" y="307987"/>
                  </a:cubicBezTo>
                  <a:cubicBezTo>
                    <a:pt x="235860" y="313839"/>
                    <a:pt x="235536" y="320016"/>
                    <a:pt x="233422" y="325544"/>
                  </a:cubicBezTo>
                  <a:cubicBezTo>
                    <a:pt x="230821" y="332371"/>
                    <a:pt x="225456" y="338061"/>
                    <a:pt x="218791" y="340987"/>
                  </a:cubicBezTo>
                  <a:cubicBezTo>
                    <a:pt x="215216" y="342612"/>
                    <a:pt x="211313" y="343425"/>
                    <a:pt x="207412" y="343425"/>
                  </a:cubicBezTo>
                  <a:cubicBezTo>
                    <a:pt x="205136" y="343425"/>
                    <a:pt x="202861" y="343100"/>
                    <a:pt x="200747" y="342612"/>
                  </a:cubicBezTo>
                  <a:close/>
                </a:path>
              </a:pathLst>
            </a:custGeom>
            <a:solidFill>
              <a:srgbClr val="FD8C95"/>
            </a:solidFill>
            <a:ln w="1625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D51C1C3-0153-2AFA-A26B-A4BFD84B3FC5}"/>
                </a:ext>
              </a:extLst>
            </p:cNvPr>
            <p:cNvSpPr/>
            <p:nvPr/>
          </p:nvSpPr>
          <p:spPr>
            <a:xfrm>
              <a:off x="7792225" y="4713058"/>
              <a:ext cx="264693" cy="278061"/>
            </a:xfrm>
            <a:custGeom>
              <a:avLst/>
              <a:gdLst>
                <a:gd name="connsiteX0" fmla="*/ 148994 w 264693"/>
                <a:gd name="connsiteY0" fmla="*/ 277411 h 278061"/>
                <a:gd name="connsiteX1" fmla="*/ 84457 w 264693"/>
                <a:gd name="connsiteY1" fmla="*/ 256441 h 278061"/>
                <a:gd name="connsiteX2" fmla="*/ 47231 w 264693"/>
                <a:gd name="connsiteY2" fmla="*/ 235796 h 278061"/>
                <a:gd name="connsiteX3" fmla="*/ 32113 w 264693"/>
                <a:gd name="connsiteY3" fmla="*/ 224417 h 278061"/>
                <a:gd name="connsiteX4" fmla="*/ 20896 w 264693"/>
                <a:gd name="connsiteY4" fmla="*/ 215151 h 278061"/>
                <a:gd name="connsiteX5" fmla="*/ 6103 w 264693"/>
                <a:gd name="connsiteY5" fmla="*/ 198082 h 278061"/>
                <a:gd name="connsiteX6" fmla="*/ 5291 w 264693"/>
                <a:gd name="connsiteY6" fmla="*/ 161181 h 278061"/>
                <a:gd name="connsiteX7" fmla="*/ 39428 w 264693"/>
                <a:gd name="connsiteY7" fmla="*/ 148989 h 278061"/>
                <a:gd name="connsiteX8" fmla="*/ 77792 w 264693"/>
                <a:gd name="connsiteY8" fmla="*/ 165733 h 278061"/>
                <a:gd name="connsiteX9" fmla="*/ 126073 w 264693"/>
                <a:gd name="connsiteY9" fmla="*/ 192230 h 278061"/>
                <a:gd name="connsiteX10" fmla="*/ 98112 w 264693"/>
                <a:gd name="connsiteY10" fmla="*/ 123305 h 278061"/>
                <a:gd name="connsiteX11" fmla="*/ 76004 w 264693"/>
                <a:gd name="connsiteY11" fmla="*/ 45926 h 278061"/>
                <a:gd name="connsiteX12" fmla="*/ 75029 w 264693"/>
                <a:gd name="connsiteY12" fmla="*/ 29345 h 278061"/>
                <a:gd name="connsiteX13" fmla="*/ 81694 w 264693"/>
                <a:gd name="connsiteY13" fmla="*/ 12439 h 278061"/>
                <a:gd name="connsiteX14" fmla="*/ 97137 w 264693"/>
                <a:gd name="connsiteY14" fmla="*/ 1710 h 278061"/>
                <a:gd name="connsiteX15" fmla="*/ 116319 w 264693"/>
                <a:gd name="connsiteY15" fmla="*/ 1222 h 278061"/>
                <a:gd name="connsiteX16" fmla="*/ 143467 w 264693"/>
                <a:gd name="connsiteY16" fmla="*/ 27394 h 278061"/>
                <a:gd name="connsiteX17" fmla="*/ 155333 w 264693"/>
                <a:gd name="connsiteY17" fmla="*/ 56329 h 278061"/>
                <a:gd name="connsiteX18" fmla="*/ 178254 w 264693"/>
                <a:gd name="connsiteY18" fmla="*/ 136146 h 278061"/>
                <a:gd name="connsiteX19" fmla="*/ 197924 w 264693"/>
                <a:gd name="connsiteY19" fmla="*/ 83640 h 278061"/>
                <a:gd name="connsiteX20" fmla="*/ 204589 w 264693"/>
                <a:gd name="connsiteY20" fmla="*/ 68197 h 278061"/>
                <a:gd name="connsiteX21" fmla="*/ 219057 w 264693"/>
                <a:gd name="connsiteY21" fmla="*/ 46251 h 278061"/>
                <a:gd name="connsiteX22" fmla="*/ 252219 w 264693"/>
                <a:gd name="connsiteY22" fmla="*/ 45926 h 278061"/>
                <a:gd name="connsiteX23" fmla="*/ 264411 w 264693"/>
                <a:gd name="connsiteY23" fmla="*/ 81689 h 278061"/>
                <a:gd name="connsiteX24" fmla="*/ 257421 w 264693"/>
                <a:gd name="connsiteY24" fmla="*/ 122329 h 278061"/>
                <a:gd name="connsiteX25" fmla="*/ 245554 w 264693"/>
                <a:gd name="connsiteY25" fmla="*/ 163294 h 278061"/>
                <a:gd name="connsiteX26" fmla="*/ 218244 w 264693"/>
                <a:gd name="connsiteY26" fmla="*/ 229294 h 278061"/>
                <a:gd name="connsiteX27" fmla="*/ 183456 w 264693"/>
                <a:gd name="connsiteY27" fmla="*/ 267495 h 278061"/>
                <a:gd name="connsiteX28" fmla="*/ 171102 w 264693"/>
                <a:gd name="connsiteY28" fmla="*/ 269283 h 278061"/>
                <a:gd name="connsiteX29" fmla="*/ 152570 w 264693"/>
                <a:gd name="connsiteY29" fmla="*/ 278062 h 278061"/>
                <a:gd name="connsiteX30" fmla="*/ 148994 w 264693"/>
                <a:gd name="connsiteY30" fmla="*/ 277737 h 278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64693" h="278061">
                  <a:moveTo>
                    <a:pt x="148994" y="277411"/>
                  </a:moveTo>
                  <a:cubicBezTo>
                    <a:pt x="126723" y="273835"/>
                    <a:pt x="104777" y="265870"/>
                    <a:pt x="84457" y="256441"/>
                  </a:cubicBezTo>
                  <a:cubicBezTo>
                    <a:pt x="71452" y="250426"/>
                    <a:pt x="59260" y="243599"/>
                    <a:pt x="47231" y="235796"/>
                  </a:cubicBezTo>
                  <a:cubicBezTo>
                    <a:pt x="42029" y="232382"/>
                    <a:pt x="36990" y="228318"/>
                    <a:pt x="32113" y="224417"/>
                  </a:cubicBezTo>
                  <a:cubicBezTo>
                    <a:pt x="28374" y="221328"/>
                    <a:pt x="24635" y="218240"/>
                    <a:pt x="20896" y="215151"/>
                  </a:cubicBezTo>
                  <a:cubicBezTo>
                    <a:pt x="15207" y="210112"/>
                    <a:pt x="10330" y="204259"/>
                    <a:pt x="6103" y="198082"/>
                  </a:cubicBezTo>
                  <a:cubicBezTo>
                    <a:pt x="-1212" y="187516"/>
                    <a:pt x="-2512" y="171910"/>
                    <a:pt x="5291" y="161181"/>
                  </a:cubicBezTo>
                  <a:cubicBezTo>
                    <a:pt x="13256" y="150289"/>
                    <a:pt x="26261" y="145900"/>
                    <a:pt x="39428" y="148989"/>
                  </a:cubicBezTo>
                  <a:cubicBezTo>
                    <a:pt x="52921" y="152240"/>
                    <a:pt x="65600" y="159230"/>
                    <a:pt x="77792" y="165733"/>
                  </a:cubicBezTo>
                  <a:cubicBezTo>
                    <a:pt x="94048" y="174348"/>
                    <a:pt x="110142" y="183127"/>
                    <a:pt x="126073" y="192230"/>
                  </a:cubicBezTo>
                  <a:cubicBezTo>
                    <a:pt x="115019" y="170121"/>
                    <a:pt x="106078" y="146713"/>
                    <a:pt x="98112" y="123305"/>
                  </a:cubicBezTo>
                  <a:cubicBezTo>
                    <a:pt x="89334" y="97945"/>
                    <a:pt x="80718" y="72261"/>
                    <a:pt x="76004" y="45926"/>
                  </a:cubicBezTo>
                  <a:cubicBezTo>
                    <a:pt x="75029" y="40399"/>
                    <a:pt x="74379" y="34872"/>
                    <a:pt x="75029" y="29345"/>
                  </a:cubicBezTo>
                  <a:cubicBezTo>
                    <a:pt x="75842" y="22842"/>
                    <a:pt x="78117" y="17803"/>
                    <a:pt x="81694" y="12439"/>
                  </a:cubicBezTo>
                  <a:cubicBezTo>
                    <a:pt x="85107" y="7237"/>
                    <a:pt x="91285" y="3660"/>
                    <a:pt x="97137" y="1710"/>
                  </a:cubicBezTo>
                  <a:cubicBezTo>
                    <a:pt x="103477" y="-567"/>
                    <a:pt x="109979" y="-404"/>
                    <a:pt x="116319" y="1222"/>
                  </a:cubicBezTo>
                  <a:cubicBezTo>
                    <a:pt x="128999" y="4473"/>
                    <a:pt x="137777" y="16340"/>
                    <a:pt x="143467" y="27394"/>
                  </a:cubicBezTo>
                  <a:cubicBezTo>
                    <a:pt x="148181" y="36660"/>
                    <a:pt x="151920" y="46414"/>
                    <a:pt x="155333" y="56329"/>
                  </a:cubicBezTo>
                  <a:cubicBezTo>
                    <a:pt x="164112" y="82665"/>
                    <a:pt x="171915" y="109161"/>
                    <a:pt x="178254" y="136146"/>
                  </a:cubicBezTo>
                  <a:cubicBezTo>
                    <a:pt x="184269" y="118428"/>
                    <a:pt x="190771" y="101033"/>
                    <a:pt x="197924" y="83640"/>
                  </a:cubicBezTo>
                  <a:cubicBezTo>
                    <a:pt x="200037" y="78438"/>
                    <a:pt x="202313" y="73236"/>
                    <a:pt x="204589" y="68197"/>
                  </a:cubicBezTo>
                  <a:cubicBezTo>
                    <a:pt x="208328" y="59906"/>
                    <a:pt x="212067" y="52103"/>
                    <a:pt x="219057" y="46251"/>
                  </a:cubicBezTo>
                  <a:cubicBezTo>
                    <a:pt x="228323" y="38286"/>
                    <a:pt x="242628" y="38936"/>
                    <a:pt x="252219" y="45926"/>
                  </a:cubicBezTo>
                  <a:cubicBezTo>
                    <a:pt x="263598" y="54217"/>
                    <a:pt x="265549" y="68684"/>
                    <a:pt x="264411" y="81689"/>
                  </a:cubicBezTo>
                  <a:cubicBezTo>
                    <a:pt x="263273" y="95344"/>
                    <a:pt x="260347" y="108999"/>
                    <a:pt x="257421" y="122329"/>
                  </a:cubicBezTo>
                  <a:cubicBezTo>
                    <a:pt x="254495" y="136146"/>
                    <a:pt x="250268" y="149801"/>
                    <a:pt x="245554" y="163294"/>
                  </a:cubicBezTo>
                  <a:cubicBezTo>
                    <a:pt x="237751" y="185728"/>
                    <a:pt x="228973" y="207998"/>
                    <a:pt x="218244" y="229294"/>
                  </a:cubicBezTo>
                  <a:cubicBezTo>
                    <a:pt x="210604" y="244412"/>
                    <a:pt x="200525" y="262293"/>
                    <a:pt x="183456" y="267495"/>
                  </a:cubicBezTo>
                  <a:cubicBezTo>
                    <a:pt x="179392" y="268796"/>
                    <a:pt x="175166" y="269283"/>
                    <a:pt x="171102" y="269283"/>
                  </a:cubicBezTo>
                  <a:cubicBezTo>
                    <a:pt x="166387" y="274485"/>
                    <a:pt x="159723" y="278062"/>
                    <a:pt x="152570" y="278062"/>
                  </a:cubicBezTo>
                  <a:cubicBezTo>
                    <a:pt x="151432" y="278062"/>
                    <a:pt x="150294" y="278062"/>
                    <a:pt x="148994" y="277737"/>
                  </a:cubicBezTo>
                  <a:close/>
                </a:path>
              </a:pathLst>
            </a:custGeom>
            <a:solidFill>
              <a:srgbClr val="6EB9BC"/>
            </a:solidFill>
            <a:ln w="1625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691EDA2-6623-B00F-4DB8-7A14449DFA40}"/>
                </a:ext>
              </a:extLst>
            </p:cNvPr>
            <p:cNvSpPr/>
            <p:nvPr/>
          </p:nvSpPr>
          <p:spPr>
            <a:xfrm>
              <a:off x="7771301" y="4902200"/>
              <a:ext cx="400268" cy="292770"/>
            </a:xfrm>
            <a:custGeom>
              <a:avLst/>
              <a:gdLst>
                <a:gd name="connsiteX0" fmla="*/ 115623 w 400268"/>
                <a:gd name="connsiteY0" fmla="*/ 290982 h 292770"/>
                <a:gd name="connsiteX1" fmla="*/ 100342 w 400268"/>
                <a:gd name="connsiteY1" fmla="*/ 276515 h 292770"/>
                <a:gd name="connsiteX2" fmla="*/ 100017 w 400268"/>
                <a:gd name="connsiteY2" fmla="*/ 246766 h 292770"/>
                <a:gd name="connsiteX3" fmla="*/ 104731 w 400268"/>
                <a:gd name="connsiteY3" fmla="*/ 228884 h 292770"/>
                <a:gd name="connsiteX4" fmla="*/ 112696 w 400268"/>
                <a:gd name="connsiteY4" fmla="*/ 202387 h 292770"/>
                <a:gd name="connsiteX5" fmla="*/ 126026 w 400268"/>
                <a:gd name="connsiteY5" fmla="*/ 163535 h 292770"/>
                <a:gd name="connsiteX6" fmla="*/ 125376 w 400268"/>
                <a:gd name="connsiteY6" fmla="*/ 163860 h 292770"/>
                <a:gd name="connsiteX7" fmla="*/ 86849 w 400268"/>
                <a:gd name="connsiteY7" fmla="*/ 184668 h 292770"/>
                <a:gd name="connsiteX8" fmla="*/ 43934 w 400268"/>
                <a:gd name="connsiteY8" fmla="*/ 196698 h 292770"/>
                <a:gd name="connsiteX9" fmla="*/ 24263 w 400268"/>
                <a:gd name="connsiteY9" fmla="*/ 194259 h 292770"/>
                <a:gd name="connsiteX10" fmla="*/ 4757 w 400268"/>
                <a:gd name="connsiteY10" fmla="*/ 178979 h 292770"/>
                <a:gd name="connsiteX11" fmla="*/ 6545 w 400268"/>
                <a:gd name="connsiteY11" fmla="*/ 141752 h 292770"/>
                <a:gd name="connsiteX12" fmla="*/ 23939 w 400268"/>
                <a:gd name="connsiteY12" fmla="*/ 124033 h 292770"/>
                <a:gd name="connsiteX13" fmla="*/ 58076 w 400268"/>
                <a:gd name="connsiteY13" fmla="*/ 102575 h 292770"/>
                <a:gd name="connsiteX14" fmla="*/ 134967 w 400268"/>
                <a:gd name="connsiteY14" fmla="*/ 62748 h 292770"/>
                <a:gd name="connsiteX15" fmla="*/ 171218 w 400268"/>
                <a:gd name="connsiteY15" fmla="*/ 49093 h 292770"/>
                <a:gd name="connsiteX16" fmla="*/ 178533 w 400268"/>
                <a:gd name="connsiteY16" fmla="*/ 47793 h 292770"/>
                <a:gd name="connsiteX17" fmla="*/ 185361 w 400268"/>
                <a:gd name="connsiteY17" fmla="*/ 43241 h 292770"/>
                <a:gd name="connsiteX18" fmla="*/ 198203 w 400268"/>
                <a:gd name="connsiteY18" fmla="*/ 40803 h 292770"/>
                <a:gd name="connsiteX19" fmla="*/ 212346 w 400268"/>
                <a:gd name="connsiteY19" fmla="*/ 40803 h 292770"/>
                <a:gd name="connsiteX20" fmla="*/ 213159 w 400268"/>
                <a:gd name="connsiteY20" fmla="*/ 40803 h 292770"/>
                <a:gd name="connsiteX21" fmla="*/ 239331 w 400268"/>
                <a:gd name="connsiteY21" fmla="*/ 30561 h 292770"/>
                <a:gd name="connsiteX22" fmla="*/ 280783 w 400268"/>
                <a:gd name="connsiteY22" fmla="*/ 16419 h 292770"/>
                <a:gd name="connsiteX23" fmla="*/ 322236 w 400268"/>
                <a:gd name="connsiteY23" fmla="*/ 6015 h 292770"/>
                <a:gd name="connsiteX24" fmla="*/ 366615 w 400268"/>
                <a:gd name="connsiteY24" fmla="*/ 0 h 292770"/>
                <a:gd name="connsiteX25" fmla="*/ 394413 w 400268"/>
                <a:gd name="connsiteY25" fmla="*/ 12355 h 292770"/>
                <a:gd name="connsiteX26" fmla="*/ 392787 w 400268"/>
                <a:gd name="connsiteY26" fmla="*/ 48118 h 292770"/>
                <a:gd name="connsiteX27" fmla="*/ 370191 w 400268"/>
                <a:gd name="connsiteY27" fmla="*/ 61610 h 292770"/>
                <a:gd name="connsiteX28" fmla="*/ 297365 w 400268"/>
                <a:gd name="connsiteY28" fmla="*/ 82255 h 292770"/>
                <a:gd name="connsiteX29" fmla="*/ 275744 w 400268"/>
                <a:gd name="connsiteY29" fmla="*/ 87132 h 292770"/>
                <a:gd name="connsiteX30" fmla="*/ 315734 w 400268"/>
                <a:gd name="connsiteY30" fmla="*/ 120294 h 292770"/>
                <a:gd name="connsiteX31" fmla="*/ 370191 w 400268"/>
                <a:gd name="connsiteY31" fmla="*/ 182717 h 292770"/>
                <a:gd name="connsiteX32" fmla="*/ 380758 w 400268"/>
                <a:gd name="connsiteY32" fmla="*/ 210678 h 292770"/>
                <a:gd name="connsiteX33" fmla="*/ 357512 w 400268"/>
                <a:gd name="connsiteY33" fmla="*/ 238476 h 292770"/>
                <a:gd name="connsiteX34" fmla="*/ 330689 w 400268"/>
                <a:gd name="connsiteY34" fmla="*/ 230022 h 292770"/>
                <a:gd name="connsiteX35" fmla="*/ 315084 w 400268"/>
                <a:gd name="connsiteY35" fmla="*/ 218968 h 292770"/>
                <a:gd name="connsiteX36" fmla="*/ 280946 w 400268"/>
                <a:gd name="connsiteY36" fmla="*/ 194259 h 292770"/>
                <a:gd name="connsiteX37" fmla="*/ 242582 w 400268"/>
                <a:gd name="connsiteY37" fmla="*/ 161422 h 292770"/>
                <a:gd name="connsiteX38" fmla="*/ 220311 w 400268"/>
                <a:gd name="connsiteY38" fmla="*/ 137688 h 292770"/>
                <a:gd name="connsiteX39" fmla="*/ 200804 w 400268"/>
                <a:gd name="connsiteY39" fmla="*/ 192471 h 292770"/>
                <a:gd name="connsiteX40" fmla="*/ 183085 w 400268"/>
                <a:gd name="connsiteY40" fmla="*/ 230348 h 292770"/>
                <a:gd name="connsiteX41" fmla="*/ 161302 w 400268"/>
                <a:gd name="connsiteY41" fmla="*/ 267249 h 292770"/>
                <a:gd name="connsiteX42" fmla="*/ 134805 w 400268"/>
                <a:gd name="connsiteY42" fmla="*/ 291145 h 292770"/>
                <a:gd name="connsiteX43" fmla="*/ 125214 w 400268"/>
                <a:gd name="connsiteY43" fmla="*/ 292771 h 292770"/>
                <a:gd name="connsiteX44" fmla="*/ 115948 w 400268"/>
                <a:gd name="connsiteY44" fmla="*/ 290982 h 29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0268" h="292770">
                  <a:moveTo>
                    <a:pt x="115623" y="290982"/>
                  </a:moveTo>
                  <a:cubicBezTo>
                    <a:pt x="109120" y="288381"/>
                    <a:pt x="103268" y="283017"/>
                    <a:pt x="100342" y="276515"/>
                  </a:cubicBezTo>
                  <a:cubicBezTo>
                    <a:pt x="96115" y="266924"/>
                    <a:pt x="97741" y="256682"/>
                    <a:pt x="100017" y="246766"/>
                  </a:cubicBezTo>
                  <a:cubicBezTo>
                    <a:pt x="101317" y="240751"/>
                    <a:pt x="103105" y="234737"/>
                    <a:pt x="104731" y="228884"/>
                  </a:cubicBezTo>
                  <a:cubicBezTo>
                    <a:pt x="107332" y="219944"/>
                    <a:pt x="109933" y="211165"/>
                    <a:pt x="112696" y="202387"/>
                  </a:cubicBezTo>
                  <a:cubicBezTo>
                    <a:pt x="116923" y="189382"/>
                    <a:pt x="121312" y="176378"/>
                    <a:pt x="126026" y="163535"/>
                  </a:cubicBezTo>
                  <a:lnTo>
                    <a:pt x="125376" y="163860"/>
                  </a:lnTo>
                  <a:cubicBezTo>
                    <a:pt x="112859" y="171338"/>
                    <a:pt x="100017" y="178328"/>
                    <a:pt x="86849" y="184668"/>
                  </a:cubicBezTo>
                  <a:cubicBezTo>
                    <a:pt x="73682" y="191008"/>
                    <a:pt x="58727" y="196210"/>
                    <a:pt x="43934" y="196698"/>
                  </a:cubicBezTo>
                  <a:cubicBezTo>
                    <a:pt x="37431" y="196860"/>
                    <a:pt x="30441" y="196698"/>
                    <a:pt x="24263" y="194259"/>
                  </a:cubicBezTo>
                  <a:cubicBezTo>
                    <a:pt x="16623" y="191171"/>
                    <a:pt x="9146" y="186131"/>
                    <a:pt x="4757" y="178979"/>
                  </a:cubicBezTo>
                  <a:cubicBezTo>
                    <a:pt x="-2233" y="167599"/>
                    <a:pt x="-1421" y="152481"/>
                    <a:pt x="6545" y="141752"/>
                  </a:cubicBezTo>
                  <a:cubicBezTo>
                    <a:pt x="11422" y="135250"/>
                    <a:pt x="17436" y="128910"/>
                    <a:pt x="23939" y="124033"/>
                  </a:cubicBezTo>
                  <a:cubicBezTo>
                    <a:pt x="34668" y="116068"/>
                    <a:pt x="46372" y="109240"/>
                    <a:pt x="58076" y="102575"/>
                  </a:cubicBezTo>
                  <a:cubicBezTo>
                    <a:pt x="83111" y="88108"/>
                    <a:pt x="108470" y="74452"/>
                    <a:pt x="134967" y="62748"/>
                  </a:cubicBezTo>
                  <a:cubicBezTo>
                    <a:pt x="146671" y="57546"/>
                    <a:pt x="158701" y="52182"/>
                    <a:pt x="171218" y="49093"/>
                  </a:cubicBezTo>
                  <a:cubicBezTo>
                    <a:pt x="173656" y="48443"/>
                    <a:pt x="176095" y="47955"/>
                    <a:pt x="178533" y="47793"/>
                  </a:cubicBezTo>
                  <a:cubicBezTo>
                    <a:pt x="180647" y="46004"/>
                    <a:pt x="182760" y="44379"/>
                    <a:pt x="185361" y="43241"/>
                  </a:cubicBezTo>
                  <a:cubicBezTo>
                    <a:pt x="189587" y="41453"/>
                    <a:pt x="193651" y="40965"/>
                    <a:pt x="198203" y="40803"/>
                  </a:cubicBezTo>
                  <a:cubicBezTo>
                    <a:pt x="202917" y="40477"/>
                    <a:pt x="207631" y="40803"/>
                    <a:pt x="212346" y="40803"/>
                  </a:cubicBezTo>
                  <a:lnTo>
                    <a:pt x="213159" y="40803"/>
                  </a:lnTo>
                  <a:cubicBezTo>
                    <a:pt x="221774" y="37389"/>
                    <a:pt x="230552" y="33812"/>
                    <a:pt x="239331" y="30561"/>
                  </a:cubicBezTo>
                  <a:cubicBezTo>
                    <a:pt x="252986" y="25522"/>
                    <a:pt x="266803" y="20645"/>
                    <a:pt x="280783" y="16419"/>
                  </a:cubicBezTo>
                  <a:cubicBezTo>
                    <a:pt x="294276" y="12192"/>
                    <a:pt x="308256" y="8941"/>
                    <a:pt x="322236" y="6015"/>
                  </a:cubicBezTo>
                  <a:cubicBezTo>
                    <a:pt x="336867" y="2926"/>
                    <a:pt x="351660" y="0"/>
                    <a:pt x="366615" y="0"/>
                  </a:cubicBezTo>
                  <a:cubicBezTo>
                    <a:pt x="377019" y="0"/>
                    <a:pt x="387748" y="3901"/>
                    <a:pt x="394413" y="12355"/>
                  </a:cubicBezTo>
                  <a:cubicBezTo>
                    <a:pt x="402703" y="22921"/>
                    <a:pt x="402216" y="38364"/>
                    <a:pt x="392787" y="48118"/>
                  </a:cubicBezTo>
                  <a:cubicBezTo>
                    <a:pt x="386610" y="54458"/>
                    <a:pt x="378319" y="58359"/>
                    <a:pt x="370191" y="61610"/>
                  </a:cubicBezTo>
                  <a:cubicBezTo>
                    <a:pt x="346783" y="70876"/>
                    <a:pt x="321749" y="76403"/>
                    <a:pt x="297365" y="82255"/>
                  </a:cubicBezTo>
                  <a:cubicBezTo>
                    <a:pt x="290212" y="84044"/>
                    <a:pt x="282897" y="85669"/>
                    <a:pt x="275744" y="87132"/>
                  </a:cubicBezTo>
                  <a:cubicBezTo>
                    <a:pt x="289399" y="97699"/>
                    <a:pt x="302729" y="108915"/>
                    <a:pt x="315734" y="120294"/>
                  </a:cubicBezTo>
                  <a:cubicBezTo>
                    <a:pt x="336704" y="138664"/>
                    <a:pt x="355236" y="159309"/>
                    <a:pt x="370191" y="182717"/>
                  </a:cubicBezTo>
                  <a:cubicBezTo>
                    <a:pt x="375556" y="191008"/>
                    <a:pt x="380758" y="200599"/>
                    <a:pt x="380758" y="210678"/>
                  </a:cubicBezTo>
                  <a:cubicBezTo>
                    <a:pt x="380920" y="224170"/>
                    <a:pt x="371167" y="236525"/>
                    <a:pt x="357512" y="238476"/>
                  </a:cubicBezTo>
                  <a:cubicBezTo>
                    <a:pt x="347433" y="239939"/>
                    <a:pt x="338492" y="235712"/>
                    <a:pt x="330689" y="230022"/>
                  </a:cubicBezTo>
                  <a:cubicBezTo>
                    <a:pt x="325487" y="226284"/>
                    <a:pt x="320286" y="222707"/>
                    <a:pt x="315084" y="218968"/>
                  </a:cubicBezTo>
                  <a:cubicBezTo>
                    <a:pt x="303542" y="211003"/>
                    <a:pt x="291838" y="203037"/>
                    <a:pt x="280946" y="194259"/>
                  </a:cubicBezTo>
                  <a:cubicBezTo>
                    <a:pt x="267779" y="183693"/>
                    <a:pt x="254936" y="172964"/>
                    <a:pt x="242582" y="161422"/>
                  </a:cubicBezTo>
                  <a:cubicBezTo>
                    <a:pt x="234779" y="154107"/>
                    <a:pt x="227301" y="145979"/>
                    <a:pt x="220311" y="137688"/>
                  </a:cubicBezTo>
                  <a:cubicBezTo>
                    <a:pt x="214459" y="156220"/>
                    <a:pt x="207957" y="174427"/>
                    <a:pt x="200804" y="192471"/>
                  </a:cubicBezTo>
                  <a:cubicBezTo>
                    <a:pt x="195602" y="205476"/>
                    <a:pt x="189425" y="217993"/>
                    <a:pt x="183085" y="230348"/>
                  </a:cubicBezTo>
                  <a:cubicBezTo>
                    <a:pt x="176583" y="243027"/>
                    <a:pt x="169267" y="255382"/>
                    <a:pt x="161302" y="267249"/>
                  </a:cubicBezTo>
                  <a:cubicBezTo>
                    <a:pt x="154637" y="277002"/>
                    <a:pt x="146346" y="287244"/>
                    <a:pt x="134805" y="291145"/>
                  </a:cubicBezTo>
                  <a:cubicBezTo>
                    <a:pt x="131553" y="292283"/>
                    <a:pt x="128302" y="292771"/>
                    <a:pt x="125214" y="292771"/>
                  </a:cubicBezTo>
                  <a:cubicBezTo>
                    <a:pt x="122125" y="292771"/>
                    <a:pt x="119036" y="292283"/>
                    <a:pt x="115948" y="290982"/>
                  </a:cubicBezTo>
                  <a:close/>
                </a:path>
              </a:pathLst>
            </a:custGeom>
            <a:solidFill>
              <a:srgbClr val="6EB9BC"/>
            </a:solidFill>
            <a:ln w="1625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FE72CCD8-56ED-60CD-11D7-5D34E2719C10}"/>
                </a:ext>
              </a:extLst>
            </p:cNvPr>
            <p:cNvSpPr/>
            <p:nvPr/>
          </p:nvSpPr>
          <p:spPr>
            <a:xfrm>
              <a:off x="1949512" y="4117216"/>
              <a:ext cx="6708927" cy="2093916"/>
            </a:xfrm>
            <a:custGeom>
              <a:avLst/>
              <a:gdLst>
                <a:gd name="connsiteX0" fmla="*/ 23641 w 6708927"/>
                <a:gd name="connsiteY0" fmla="*/ 32493 h 2093916"/>
                <a:gd name="connsiteX1" fmla="*/ 28518 w 6708927"/>
                <a:gd name="connsiteY1" fmla="*/ 26315 h 2093916"/>
                <a:gd name="connsiteX2" fmla="*/ 48513 w 6708927"/>
                <a:gd name="connsiteY2" fmla="*/ 10547 h 2093916"/>
                <a:gd name="connsiteX3" fmla="*/ 72897 w 6708927"/>
                <a:gd name="connsiteY3" fmla="*/ 1607 h 2093916"/>
                <a:gd name="connsiteX4" fmla="*/ 98906 w 6708927"/>
                <a:gd name="connsiteY4" fmla="*/ 469 h 2093916"/>
                <a:gd name="connsiteX5" fmla="*/ 128655 w 6708927"/>
                <a:gd name="connsiteY5" fmla="*/ 8434 h 2093916"/>
                <a:gd name="connsiteX6" fmla="*/ 151901 w 6708927"/>
                <a:gd name="connsiteY6" fmla="*/ 20464 h 2093916"/>
                <a:gd name="connsiteX7" fmla="*/ 169620 w 6708927"/>
                <a:gd name="connsiteY7" fmla="*/ 36232 h 2093916"/>
                <a:gd name="connsiteX8" fmla="*/ 181324 w 6708927"/>
                <a:gd name="connsiteY8" fmla="*/ 55902 h 2093916"/>
                <a:gd name="connsiteX9" fmla="*/ 184088 w 6708927"/>
                <a:gd name="connsiteY9" fmla="*/ 62404 h 2093916"/>
                <a:gd name="connsiteX10" fmla="*/ 188964 w 6708927"/>
                <a:gd name="connsiteY10" fmla="*/ 83537 h 2093916"/>
                <a:gd name="connsiteX11" fmla="*/ 190427 w 6708927"/>
                <a:gd name="connsiteY11" fmla="*/ 88089 h 2093916"/>
                <a:gd name="connsiteX12" fmla="*/ 186038 w 6708927"/>
                <a:gd name="connsiteY12" fmla="*/ 125803 h 2093916"/>
                <a:gd name="connsiteX13" fmla="*/ 179211 w 6708927"/>
                <a:gd name="connsiteY13" fmla="*/ 134743 h 2093916"/>
                <a:gd name="connsiteX14" fmla="*/ 164255 w 6708927"/>
                <a:gd name="connsiteY14" fmla="*/ 154251 h 2093916"/>
                <a:gd name="connsiteX15" fmla="*/ 134344 w 6708927"/>
                <a:gd name="connsiteY15" fmla="*/ 174571 h 2093916"/>
                <a:gd name="connsiteX16" fmla="*/ 109147 w 6708927"/>
                <a:gd name="connsiteY16" fmla="*/ 178797 h 2093916"/>
                <a:gd name="connsiteX17" fmla="*/ 108335 w 6708927"/>
                <a:gd name="connsiteY17" fmla="*/ 178797 h 2093916"/>
                <a:gd name="connsiteX18" fmla="*/ 86714 w 6708927"/>
                <a:gd name="connsiteY18" fmla="*/ 175546 h 2093916"/>
                <a:gd name="connsiteX19" fmla="*/ 43473 w 6708927"/>
                <a:gd name="connsiteY19" fmla="*/ 154901 h 2093916"/>
                <a:gd name="connsiteX20" fmla="*/ 1858 w 6708927"/>
                <a:gd name="connsiteY20" fmla="*/ 100768 h 2093916"/>
                <a:gd name="connsiteX21" fmla="*/ 23316 w 6708927"/>
                <a:gd name="connsiteY21" fmla="*/ 32331 h 2093916"/>
                <a:gd name="connsiteX22" fmla="*/ 23316 w 6708927"/>
                <a:gd name="connsiteY22" fmla="*/ 32331 h 2093916"/>
                <a:gd name="connsiteX23" fmla="*/ 5350244 w 6708927"/>
                <a:gd name="connsiteY23" fmla="*/ 2093916 h 2093916"/>
                <a:gd name="connsiteX24" fmla="*/ 5338052 w 6708927"/>
                <a:gd name="connsiteY24" fmla="*/ 2090990 h 2093916"/>
                <a:gd name="connsiteX25" fmla="*/ 5306678 w 6708927"/>
                <a:gd name="connsiteY25" fmla="*/ 2081887 h 2093916"/>
                <a:gd name="connsiteX26" fmla="*/ 5276117 w 6708927"/>
                <a:gd name="connsiteY26" fmla="*/ 2070995 h 2093916"/>
                <a:gd name="connsiteX27" fmla="*/ 5216132 w 6708927"/>
                <a:gd name="connsiteY27" fmla="*/ 2050025 h 2093916"/>
                <a:gd name="connsiteX28" fmla="*/ 5155335 w 6708927"/>
                <a:gd name="connsiteY28" fmla="*/ 2032956 h 2093916"/>
                <a:gd name="connsiteX29" fmla="*/ 5126399 w 6708927"/>
                <a:gd name="connsiteY29" fmla="*/ 2023528 h 2093916"/>
                <a:gd name="connsiteX30" fmla="*/ 5099089 w 6708927"/>
                <a:gd name="connsiteY30" fmla="*/ 2011661 h 2093916"/>
                <a:gd name="connsiteX31" fmla="*/ 5094375 w 6708927"/>
                <a:gd name="connsiteY31" fmla="*/ 1998331 h 2093916"/>
                <a:gd name="connsiteX32" fmla="*/ 5107705 w 6708927"/>
                <a:gd name="connsiteY32" fmla="*/ 1993617 h 2093916"/>
                <a:gd name="connsiteX33" fmla="*/ 5126724 w 6708927"/>
                <a:gd name="connsiteY33" fmla="*/ 2001907 h 2093916"/>
                <a:gd name="connsiteX34" fmla="*/ 5188985 w 6708927"/>
                <a:gd name="connsiteY34" fmla="*/ 2021252 h 2093916"/>
                <a:gd name="connsiteX35" fmla="*/ 5248970 w 6708927"/>
                <a:gd name="connsiteY35" fmla="*/ 2039459 h 2093916"/>
                <a:gd name="connsiteX36" fmla="*/ 5296762 w 6708927"/>
                <a:gd name="connsiteY36" fmla="*/ 2057015 h 2093916"/>
                <a:gd name="connsiteX37" fmla="*/ 5343254 w 6708927"/>
                <a:gd name="connsiteY37" fmla="*/ 2071321 h 2093916"/>
                <a:gd name="connsiteX38" fmla="*/ 5353821 w 6708927"/>
                <a:gd name="connsiteY38" fmla="*/ 2073759 h 2093916"/>
                <a:gd name="connsiteX39" fmla="*/ 5361949 w 6708927"/>
                <a:gd name="connsiteY39" fmla="*/ 2085463 h 2093916"/>
                <a:gd name="connsiteX40" fmla="*/ 5352196 w 6708927"/>
                <a:gd name="connsiteY40" fmla="*/ 2093754 h 2093916"/>
                <a:gd name="connsiteX41" fmla="*/ 5350244 w 6708927"/>
                <a:gd name="connsiteY41" fmla="*/ 2093591 h 2093916"/>
                <a:gd name="connsiteX42" fmla="*/ 5350244 w 6708927"/>
                <a:gd name="connsiteY42" fmla="*/ 2093591 h 2093916"/>
                <a:gd name="connsiteX43" fmla="*/ 5399500 w 6708927"/>
                <a:gd name="connsiteY43" fmla="*/ 1996380 h 2093916"/>
                <a:gd name="connsiteX44" fmla="*/ 5403727 w 6708927"/>
                <a:gd name="connsiteY44" fmla="*/ 1997356 h 2093916"/>
                <a:gd name="connsiteX45" fmla="*/ 5413156 w 6708927"/>
                <a:gd name="connsiteY45" fmla="*/ 1991504 h 2093916"/>
                <a:gd name="connsiteX46" fmla="*/ 5408278 w 6708927"/>
                <a:gd name="connsiteY46" fmla="*/ 1977849 h 2093916"/>
                <a:gd name="connsiteX47" fmla="*/ 5379505 w 6708927"/>
                <a:gd name="connsiteY47" fmla="*/ 1962893 h 2093916"/>
                <a:gd name="connsiteX48" fmla="*/ 5379505 w 6708927"/>
                <a:gd name="connsiteY48" fmla="*/ 1962893 h 2093916"/>
                <a:gd name="connsiteX49" fmla="*/ 5378692 w 6708927"/>
                <a:gd name="connsiteY49" fmla="*/ 1962405 h 2093916"/>
                <a:gd name="connsiteX50" fmla="*/ 5379180 w 6708927"/>
                <a:gd name="connsiteY50" fmla="*/ 1962731 h 2093916"/>
                <a:gd name="connsiteX51" fmla="*/ 5341629 w 6708927"/>
                <a:gd name="connsiteY51" fmla="*/ 1940785 h 2093916"/>
                <a:gd name="connsiteX52" fmla="*/ 5321959 w 6708927"/>
                <a:gd name="connsiteY52" fmla="*/ 1928105 h 2093916"/>
                <a:gd name="connsiteX53" fmla="*/ 5304890 w 6708927"/>
                <a:gd name="connsiteY53" fmla="*/ 1916076 h 2093916"/>
                <a:gd name="connsiteX54" fmla="*/ 5305540 w 6708927"/>
                <a:gd name="connsiteY54" fmla="*/ 1916563 h 2093916"/>
                <a:gd name="connsiteX55" fmla="*/ 5267989 w 6708927"/>
                <a:gd name="connsiteY55" fmla="*/ 1889741 h 2093916"/>
                <a:gd name="connsiteX56" fmla="*/ 5230600 w 6708927"/>
                <a:gd name="connsiteY56" fmla="*/ 1866983 h 2093916"/>
                <a:gd name="connsiteX57" fmla="*/ 5231088 w 6708927"/>
                <a:gd name="connsiteY57" fmla="*/ 1867308 h 2093916"/>
                <a:gd name="connsiteX58" fmla="*/ 5228324 w 6708927"/>
                <a:gd name="connsiteY58" fmla="*/ 1865682 h 2093916"/>
                <a:gd name="connsiteX59" fmla="*/ 5229462 w 6708927"/>
                <a:gd name="connsiteY59" fmla="*/ 1866332 h 2093916"/>
                <a:gd name="connsiteX60" fmla="*/ 5223123 w 6708927"/>
                <a:gd name="connsiteY60" fmla="*/ 1862756 h 2093916"/>
                <a:gd name="connsiteX61" fmla="*/ 5223123 w 6708927"/>
                <a:gd name="connsiteY61" fmla="*/ 1862756 h 2093916"/>
                <a:gd name="connsiteX62" fmla="*/ 5216945 w 6708927"/>
                <a:gd name="connsiteY62" fmla="*/ 1859342 h 2093916"/>
                <a:gd name="connsiteX63" fmla="*/ 5206704 w 6708927"/>
                <a:gd name="connsiteY63" fmla="*/ 1857392 h 2093916"/>
                <a:gd name="connsiteX64" fmla="*/ 5200364 w 6708927"/>
                <a:gd name="connsiteY64" fmla="*/ 1868933 h 2093916"/>
                <a:gd name="connsiteX65" fmla="*/ 5207842 w 6708927"/>
                <a:gd name="connsiteY65" fmla="*/ 1877387 h 2093916"/>
                <a:gd name="connsiteX66" fmla="*/ 5217596 w 6708927"/>
                <a:gd name="connsiteY66" fmla="*/ 1882914 h 2093916"/>
                <a:gd name="connsiteX67" fmla="*/ 5217270 w 6708927"/>
                <a:gd name="connsiteY67" fmla="*/ 1882914 h 2093916"/>
                <a:gd name="connsiteX68" fmla="*/ 5216945 w 6708927"/>
                <a:gd name="connsiteY68" fmla="*/ 1882588 h 2093916"/>
                <a:gd name="connsiteX69" fmla="*/ 5216458 w 6708927"/>
                <a:gd name="connsiteY69" fmla="*/ 1882588 h 2093916"/>
                <a:gd name="connsiteX70" fmla="*/ 5217596 w 6708927"/>
                <a:gd name="connsiteY70" fmla="*/ 1883076 h 2093916"/>
                <a:gd name="connsiteX71" fmla="*/ 5222310 w 6708927"/>
                <a:gd name="connsiteY71" fmla="*/ 1885677 h 2093916"/>
                <a:gd name="connsiteX72" fmla="*/ 5222148 w 6708927"/>
                <a:gd name="connsiteY72" fmla="*/ 1885677 h 2093916"/>
                <a:gd name="connsiteX73" fmla="*/ 5251408 w 6708927"/>
                <a:gd name="connsiteY73" fmla="*/ 1903071 h 2093916"/>
                <a:gd name="connsiteX74" fmla="*/ 5280019 w 6708927"/>
                <a:gd name="connsiteY74" fmla="*/ 1922741 h 2093916"/>
                <a:gd name="connsiteX75" fmla="*/ 5279531 w 6708927"/>
                <a:gd name="connsiteY75" fmla="*/ 1922416 h 2093916"/>
                <a:gd name="connsiteX76" fmla="*/ 5280344 w 6708927"/>
                <a:gd name="connsiteY76" fmla="*/ 1923066 h 2093916"/>
                <a:gd name="connsiteX77" fmla="*/ 5280344 w 6708927"/>
                <a:gd name="connsiteY77" fmla="*/ 1923066 h 2093916"/>
                <a:gd name="connsiteX78" fmla="*/ 5323748 w 6708927"/>
                <a:gd name="connsiteY78" fmla="*/ 1953465 h 2093916"/>
                <a:gd name="connsiteX79" fmla="*/ 5371215 w 6708927"/>
                <a:gd name="connsiteY79" fmla="*/ 1981587 h 2093916"/>
                <a:gd name="connsiteX80" fmla="*/ 5370077 w 6708927"/>
                <a:gd name="connsiteY80" fmla="*/ 1980937 h 2093916"/>
                <a:gd name="connsiteX81" fmla="*/ 5374954 w 6708927"/>
                <a:gd name="connsiteY81" fmla="*/ 1983701 h 2093916"/>
                <a:gd name="connsiteX82" fmla="*/ 5374303 w 6708927"/>
                <a:gd name="connsiteY82" fmla="*/ 1983376 h 2093916"/>
                <a:gd name="connsiteX83" fmla="*/ 5399663 w 6708927"/>
                <a:gd name="connsiteY83" fmla="*/ 1996543 h 2093916"/>
                <a:gd name="connsiteX84" fmla="*/ 5399663 w 6708927"/>
                <a:gd name="connsiteY84" fmla="*/ 1996543 h 2093916"/>
                <a:gd name="connsiteX85" fmla="*/ 5142168 w 6708927"/>
                <a:gd name="connsiteY85" fmla="*/ 1832032 h 2093916"/>
                <a:gd name="connsiteX86" fmla="*/ 5122335 w 6708927"/>
                <a:gd name="connsiteY86" fmla="*/ 1813338 h 2093916"/>
                <a:gd name="connsiteX87" fmla="*/ 5122823 w 6708927"/>
                <a:gd name="connsiteY87" fmla="*/ 1813826 h 2093916"/>
                <a:gd name="connsiteX88" fmla="*/ 5117133 w 6708927"/>
                <a:gd name="connsiteY88" fmla="*/ 1808461 h 2093916"/>
                <a:gd name="connsiteX89" fmla="*/ 5113395 w 6708927"/>
                <a:gd name="connsiteY89" fmla="*/ 1805210 h 2093916"/>
                <a:gd name="connsiteX90" fmla="*/ 5111281 w 6708927"/>
                <a:gd name="connsiteY90" fmla="*/ 1795294 h 2093916"/>
                <a:gd name="connsiteX91" fmla="*/ 5120060 w 6708927"/>
                <a:gd name="connsiteY91" fmla="*/ 1788304 h 2093916"/>
                <a:gd name="connsiteX92" fmla="*/ 5131114 w 6708927"/>
                <a:gd name="connsiteY92" fmla="*/ 1793343 h 2093916"/>
                <a:gd name="connsiteX93" fmla="*/ 5139079 w 6708927"/>
                <a:gd name="connsiteY93" fmla="*/ 1800821 h 2093916"/>
                <a:gd name="connsiteX94" fmla="*/ 5156310 w 6708927"/>
                <a:gd name="connsiteY94" fmla="*/ 1817402 h 2093916"/>
                <a:gd name="connsiteX95" fmla="*/ 5156636 w 6708927"/>
                <a:gd name="connsiteY95" fmla="*/ 1830732 h 2093916"/>
                <a:gd name="connsiteX96" fmla="*/ 5148670 w 6708927"/>
                <a:gd name="connsiteY96" fmla="*/ 1834308 h 2093916"/>
                <a:gd name="connsiteX97" fmla="*/ 5142493 w 6708927"/>
                <a:gd name="connsiteY97" fmla="*/ 1832032 h 2093916"/>
                <a:gd name="connsiteX98" fmla="*/ 5142493 w 6708927"/>
                <a:gd name="connsiteY98" fmla="*/ 1832032 h 2093916"/>
                <a:gd name="connsiteX99" fmla="*/ 5442904 w 6708927"/>
                <a:gd name="connsiteY99" fmla="*/ 1933307 h 2093916"/>
                <a:gd name="connsiteX100" fmla="*/ 5435914 w 6708927"/>
                <a:gd name="connsiteY100" fmla="*/ 1930056 h 2093916"/>
                <a:gd name="connsiteX101" fmla="*/ 5412342 w 6708927"/>
                <a:gd name="connsiteY101" fmla="*/ 1905835 h 2093916"/>
                <a:gd name="connsiteX102" fmla="*/ 5391535 w 6708927"/>
                <a:gd name="connsiteY102" fmla="*/ 1881125 h 2093916"/>
                <a:gd name="connsiteX103" fmla="*/ 5351708 w 6708927"/>
                <a:gd name="connsiteY103" fmla="*/ 1829756 h 2093916"/>
                <a:gd name="connsiteX104" fmla="*/ 5319358 w 6708927"/>
                <a:gd name="connsiteY104" fmla="*/ 1788954 h 2093916"/>
                <a:gd name="connsiteX105" fmla="*/ 5320171 w 6708927"/>
                <a:gd name="connsiteY105" fmla="*/ 1789929 h 2093916"/>
                <a:gd name="connsiteX106" fmla="*/ 5313506 w 6708927"/>
                <a:gd name="connsiteY106" fmla="*/ 1781801 h 2093916"/>
                <a:gd name="connsiteX107" fmla="*/ 5314319 w 6708927"/>
                <a:gd name="connsiteY107" fmla="*/ 1782777 h 2093916"/>
                <a:gd name="connsiteX108" fmla="*/ 5286684 w 6708927"/>
                <a:gd name="connsiteY108" fmla="*/ 1749939 h 2093916"/>
                <a:gd name="connsiteX109" fmla="*/ 5272053 w 6708927"/>
                <a:gd name="connsiteY109" fmla="*/ 1733521 h 2093916"/>
                <a:gd name="connsiteX110" fmla="*/ 5265388 w 6708927"/>
                <a:gd name="connsiteY110" fmla="*/ 1726368 h 2093916"/>
                <a:gd name="connsiteX111" fmla="*/ 5262462 w 6708927"/>
                <a:gd name="connsiteY111" fmla="*/ 1720028 h 2093916"/>
                <a:gd name="connsiteX112" fmla="*/ 5265713 w 6708927"/>
                <a:gd name="connsiteY112" fmla="*/ 1711900 h 2093916"/>
                <a:gd name="connsiteX113" fmla="*/ 5276767 w 6708927"/>
                <a:gd name="connsiteY113" fmla="*/ 1710275 h 2093916"/>
                <a:gd name="connsiteX114" fmla="*/ 5282620 w 6708927"/>
                <a:gd name="connsiteY114" fmla="*/ 1715477 h 2093916"/>
                <a:gd name="connsiteX115" fmla="*/ 5289447 w 6708927"/>
                <a:gd name="connsiteY115" fmla="*/ 1722792 h 2093916"/>
                <a:gd name="connsiteX116" fmla="*/ 5303752 w 6708927"/>
                <a:gd name="connsiteY116" fmla="*/ 1738885 h 2093916"/>
                <a:gd name="connsiteX117" fmla="*/ 5330250 w 6708927"/>
                <a:gd name="connsiteY117" fmla="*/ 1770422 h 2093916"/>
                <a:gd name="connsiteX118" fmla="*/ 5329437 w 6708927"/>
                <a:gd name="connsiteY118" fmla="*/ 1769447 h 2093916"/>
                <a:gd name="connsiteX119" fmla="*/ 5369264 w 6708927"/>
                <a:gd name="connsiteY119" fmla="*/ 1819353 h 2093916"/>
                <a:gd name="connsiteX120" fmla="*/ 5408604 w 6708927"/>
                <a:gd name="connsiteY120" fmla="*/ 1870071 h 2093916"/>
                <a:gd name="connsiteX121" fmla="*/ 5408604 w 6708927"/>
                <a:gd name="connsiteY121" fmla="*/ 1870071 h 2093916"/>
                <a:gd name="connsiteX122" fmla="*/ 5410392 w 6708927"/>
                <a:gd name="connsiteY122" fmla="*/ 1872185 h 2093916"/>
                <a:gd name="connsiteX123" fmla="*/ 5409579 w 6708927"/>
                <a:gd name="connsiteY123" fmla="*/ 1871209 h 2093916"/>
                <a:gd name="connsiteX124" fmla="*/ 5413318 w 6708927"/>
                <a:gd name="connsiteY124" fmla="*/ 1875923 h 2093916"/>
                <a:gd name="connsiteX125" fmla="*/ 5450869 w 6708927"/>
                <a:gd name="connsiteY125" fmla="*/ 1916726 h 2093916"/>
                <a:gd name="connsiteX126" fmla="*/ 5450219 w 6708927"/>
                <a:gd name="connsiteY126" fmla="*/ 1931194 h 2093916"/>
                <a:gd name="connsiteX127" fmla="*/ 5443229 w 6708927"/>
                <a:gd name="connsiteY127" fmla="*/ 1933957 h 2093916"/>
                <a:gd name="connsiteX128" fmla="*/ 5442741 w 6708927"/>
                <a:gd name="connsiteY128" fmla="*/ 1933957 h 2093916"/>
                <a:gd name="connsiteX129" fmla="*/ 5198739 w 6708927"/>
                <a:gd name="connsiteY129" fmla="*/ 1655655 h 2093916"/>
                <a:gd name="connsiteX130" fmla="*/ 5194675 w 6708927"/>
                <a:gd name="connsiteY130" fmla="*/ 1652566 h 2093916"/>
                <a:gd name="connsiteX131" fmla="*/ 5189960 w 6708927"/>
                <a:gd name="connsiteY131" fmla="*/ 1649640 h 2093916"/>
                <a:gd name="connsiteX132" fmla="*/ 5189960 w 6708927"/>
                <a:gd name="connsiteY132" fmla="*/ 1649640 h 2093916"/>
                <a:gd name="connsiteX133" fmla="*/ 5187847 w 6708927"/>
                <a:gd name="connsiteY133" fmla="*/ 1648014 h 2093916"/>
                <a:gd name="connsiteX134" fmla="*/ 5185246 w 6708927"/>
                <a:gd name="connsiteY134" fmla="*/ 1640699 h 2093916"/>
                <a:gd name="connsiteX135" fmla="*/ 5193700 w 6708927"/>
                <a:gd name="connsiteY135" fmla="*/ 1631433 h 2093916"/>
                <a:gd name="connsiteX136" fmla="*/ 5193049 w 6708927"/>
                <a:gd name="connsiteY136" fmla="*/ 1631433 h 2093916"/>
                <a:gd name="connsiteX137" fmla="*/ 5195162 w 6708927"/>
                <a:gd name="connsiteY137" fmla="*/ 1631271 h 2093916"/>
                <a:gd name="connsiteX138" fmla="*/ 5195487 w 6708927"/>
                <a:gd name="connsiteY138" fmla="*/ 1631271 h 2093916"/>
                <a:gd name="connsiteX139" fmla="*/ 5202803 w 6708927"/>
                <a:gd name="connsiteY139" fmla="*/ 1633709 h 2093916"/>
                <a:gd name="connsiteX140" fmla="*/ 5211743 w 6708927"/>
                <a:gd name="connsiteY140" fmla="*/ 1639886 h 2093916"/>
                <a:gd name="connsiteX141" fmla="*/ 5213044 w 6708927"/>
                <a:gd name="connsiteY141" fmla="*/ 1654517 h 2093916"/>
                <a:gd name="connsiteX142" fmla="*/ 5205241 w 6708927"/>
                <a:gd name="connsiteY142" fmla="*/ 1658093 h 2093916"/>
                <a:gd name="connsiteX143" fmla="*/ 5198576 w 6708927"/>
                <a:gd name="connsiteY143" fmla="*/ 1655655 h 2093916"/>
                <a:gd name="connsiteX144" fmla="*/ 5198576 w 6708927"/>
                <a:gd name="connsiteY144" fmla="*/ 1655655 h 2093916"/>
                <a:gd name="connsiteX145" fmla="*/ 5374954 w 6708927"/>
                <a:gd name="connsiteY145" fmla="*/ 1513902 h 2093916"/>
                <a:gd name="connsiteX146" fmla="*/ 5372678 w 6708927"/>
                <a:gd name="connsiteY146" fmla="*/ 1506262 h 2093916"/>
                <a:gd name="connsiteX147" fmla="*/ 5371377 w 6708927"/>
                <a:gd name="connsiteY147" fmla="*/ 1499272 h 2093916"/>
                <a:gd name="connsiteX148" fmla="*/ 5379180 w 6708927"/>
                <a:gd name="connsiteY148" fmla="*/ 1490006 h 2093916"/>
                <a:gd name="connsiteX149" fmla="*/ 5390234 w 6708927"/>
                <a:gd name="connsiteY149" fmla="*/ 1495208 h 2093916"/>
                <a:gd name="connsiteX150" fmla="*/ 5394136 w 6708927"/>
                <a:gd name="connsiteY150" fmla="*/ 1506912 h 2093916"/>
                <a:gd name="connsiteX151" fmla="*/ 5388121 w 6708927"/>
                <a:gd name="connsiteY151" fmla="*/ 1520080 h 2093916"/>
                <a:gd name="connsiteX152" fmla="*/ 5384708 w 6708927"/>
                <a:gd name="connsiteY152" fmla="*/ 1520730 h 2093916"/>
                <a:gd name="connsiteX153" fmla="*/ 5374954 w 6708927"/>
                <a:gd name="connsiteY153" fmla="*/ 1514065 h 2093916"/>
                <a:gd name="connsiteX154" fmla="*/ 5374954 w 6708927"/>
                <a:gd name="connsiteY154" fmla="*/ 1514065 h 2093916"/>
                <a:gd name="connsiteX155" fmla="*/ 5495248 w 6708927"/>
                <a:gd name="connsiteY155" fmla="*/ 1833170 h 2093916"/>
                <a:gd name="connsiteX156" fmla="*/ 5504839 w 6708927"/>
                <a:gd name="connsiteY156" fmla="*/ 1839835 h 2093916"/>
                <a:gd name="connsiteX157" fmla="*/ 5508253 w 6708927"/>
                <a:gd name="connsiteY157" fmla="*/ 1839185 h 2093916"/>
                <a:gd name="connsiteX158" fmla="*/ 5514268 w 6708927"/>
                <a:gd name="connsiteY158" fmla="*/ 1826180 h 2093916"/>
                <a:gd name="connsiteX159" fmla="*/ 5498662 w 6708927"/>
                <a:gd name="connsiteY159" fmla="*/ 1784890 h 2093916"/>
                <a:gd name="connsiteX160" fmla="*/ 5483869 w 6708927"/>
                <a:gd name="connsiteY160" fmla="*/ 1745713 h 2093916"/>
                <a:gd name="connsiteX161" fmla="*/ 5439165 w 6708927"/>
                <a:gd name="connsiteY161" fmla="*/ 1625419 h 2093916"/>
                <a:gd name="connsiteX162" fmla="*/ 5437377 w 6708927"/>
                <a:gd name="connsiteY162" fmla="*/ 1618103 h 2093916"/>
                <a:gd name="connsiteX163" fmla="*/ 5425510 w 6708927"/>
                <a:gd name="connsiteY163" fmla="*/ 1610463 h 2093916"/>
                <a:gd name="connsiteX164" fmla="*/ 5417869 w 6708927"/>
                <a:gd name="connsiteY164" fmla="*/ 1622330 h 2093916"/>
                <a:gd name="connsiteX165" fmla="*/ 5424209 w 6708927"/>
                <a:gd name="connsiteY165" fmla="*/ 1645251 h 2093916"/>
                <a:gd name="connsiteX166" fmla="*/ 5432175 w 6708927"/>
                <a:gd name="connsiteY166" fmla="*/ 1668334 h 2093916"/>
                <a:gd name="connsiteX167" fmla="*/ 5448918 w 6708927"/>
                <a:gd name="connsiteY167" fmla="*/ 1711738 h 2093916"/>
                <a:gd name="connsiteX168" fmla="*/ 5471839 w 6708927"/>
                <a:gd name="connsiteY168" fmla="*/ 1771885 h 2093916"/>
                <a:gd name="connsiteX169" fmla="*/ 5483219 w 6708927"/>
                <a:gd name="connsiteY169" fmla="*/ 1801959 h 2093916"/>
                <a:gd name="connsiteX170" fmla="*/ 5495248 w 6708927"/>
                <a:gd name="connsiteY170" fmla="*/ 1833333 h 2093916"/>
                <a:gd name="connsiteX171" fmla="*/ 5495248 w 6708927"/>
                <a:gd name="connsiteY171" fmla="*/ 1833333 h 2093916"/>
                <a:gd name="connsiteX172" fmla="*/ 5606927 w 6708927"/>
                <a:gd name="connsiteY172" fmla="*/ 1507725 h 2093916"/>
                <a:gd name="connsiteX173" fmla="*/ 5606276 w 6708927"/>
                <a:gd name="connsiteY173" fmla="*/ 1487730 h 2093916"/>
                <a:gd name="connsiteX174" fmla="*/ 5606276 w 6708927"/>
                <a:gd name="connsiteY174" fmla="*/ 1487405 h 2093916"/>
                <a:gd name="connsiteX175" fmla="*/ 5616843 w 6708927"/>
                <a:gd name="connsiteY175" fmla="*/ 1477977 h 2093916"/>
                <a:gd name="connsiteX176" fmla="*/ 5626271 w 6708927"/>
                <a:gd name="connsiteY176" fmla="*/ 1488380 h 2093916"/>
                <a:gd name="connsiteX177" fmla="*/ 5626271 w 6708927"/>
                <a:gd name="connsiteY177" fmla="*/ 1490819 h 2093916"/>
                <a:gd name="connsiteX178" fmla="*/ 5627572 w 6708927"/>
                <a:gd name="connsiteY178" fmla="*/ 1505774 h 2093916"/>
                <a:gd name="connsiteX179" fmla="*/ 5618143 w 6708927"/>
                <a:gd name="connsiteY179" fmla="*/ 1516828 h 2093916"/>
                <a:gd name="connsiteX180" fmla="*/ 5617331 w 6708927"/>
                <a:gd name="connsiteY180" fmla="*/ 1516828 h 2093916"/>
                <a:gd name="connsiteX181" fmla="*/ 5607089 w 6708927"/>
                <a:gd name="connsiteY181" fmla="*/ 1507400 h 2093916"/>
                <a:gd name="connsiteX182" fmla="*/ 5607089 w 6708927"/>
                <a:gd name="connsiteY182" fmla="*/ 1507400 h 2093916"/>
                <a:gd name="connsiteX183" fmla="*/ 5650168 w 6708927"/>
                <a:gd name="connsiteY183" fmla="*/ 1820003 h 2093916"/>
                <a:gd name="connsiteX184" fmla="*/ 5644478 w 6708927"/>
                <a:gd name="connsiteY184" fmla="*/ 1788141 h 2093916"/>
                <a:gd name="connsiteX185" fmla="*/ 5644478 w 6708927"/>
                <a:gd name="connsiteY185" fmla="*/ 1788141 h 2093916"/>
                <a:gd name="connsiteX186" fmla="*/ 5644478 w 6708927"/>
                <a:gd name="connsiteY186" fmla="*/ 1787328 h 2093916"/>
                <a:gd name="connsiteX187" fmla="*/ 5644478 w 6708927"/>
                <a:gd name="connsiteY187" fmla="*/ 1787328 h 2093916"/>
                <a:gd name="connsiteX188" fmla="*/ 5644478 w 6708927"/>
                <a:gd name="connsiteY188" fmla="*/ 1787003 h 2093916"/>
                <a:gd name="connsiteX189" fmla="*/ 5644316 w 6708927"/>
                <a:gd name="connsiteY189" fmla="*/ 1786190 h 2093916"/>
                <a:gd name="connsiteX190" fmla="*/ 5643665 w 6708927"/>
                <a:gd name="connsiteY190" fmla="*/ 1782289 h 2093916"/>
                <a:gd name="connsiteX191" fmla="*/ 5643503 w 6708927"/>
                <a:gd name="connsiteY191" fmla="*/ 1780826 h 2093916"/>
                <a:gd name="connsiteX192" fmla="*/ 5643503 w 6708927"/>
                <a:gd name="connsiteY192" fmla="*/ 1780826 h 2093916"/>
                <a:gd name="connsiteX193" fmla="*/ 5643503 w 6708927"/>
                <a:gd name="connsiteY193" fmla="*/ 1780826 h 2093916"/>
                <a:gd name="connsiteX194" fmla="*/ 5643178 w 6708927"/>
                <a:gd name="connsiteY194" fmla="*/ 1779038 h 2093916"/>
                <a:gd name="connsiteX195" fmla="*/ 5643178 w 6708927"/>
                <a:gd name="connsiteY195" fmla="*/ 1778387 h 2093916"/>
                <a:gd name="connsiteX196" fmla="*/ 5643178 w 6708927"/>
                <a:gd name="connsiteY196" fmla="*/ 1778387 h 2093916"/>
                <a:gd name="connsiteX197" fmla="*/ 5642365 w 6708927"/>
                <a:gd name="connsiteY197" fmla="*/ 1773023 h 2093916"/>
                <a:gd name="connsiteX198" fmla="*/ 5642365 w 6708927"/>
                <a:gd name="connsiteY198" fmla="*/ 1773023 h 2093916"/>
                <a:gd name="connsiteX199" fmla="*/ 5621232 w 6708927"/>
                <a:gd name="connsiteY199" fmla="*/ 1643788 h 2093916"/>
                <a:gd name="connsiteX200" fmla="*/ 5617005 w 6708927"/>
                <a:gd name="connsiteY200" fmla="*/ 1617453 h 2093916"/>
                <a:gd name="connsiteX201" fmla="*/ 5613917 w 6708927"/>
                <a:gd name="connsiteY201" fmla="*/ 1591606 h 2093916"/>
                <a:gd name="connsiteX202" fmla="*/ 5623020 w 6708927"/>
                <a:gd name="connsiteY202" fmla="*/ 1580877 h 2093916"/>
                <a:gd name="connsiteX203" fmla="*/ 5633749 w 6708927"/>
                <a:gd name="connsiteY203" fmla="*/ 1589980 h 2093916"/>
                <a:gd name="connsiteX204" fmla="*/ 5635537 w 6708927"/>
                <a:gd name="connsiteY204" fmla="*/ 1606236 h 2093916"/>
                <a:gd name="connsiteX205" fmla="*/ 5640902 w 6708927"/>
                <a:gd name="connsiteY205" fmla="*/ 1638911 h 2093916"/>
                <a:gd name="connsiteX206" fmla="*/ 5646429 w 6708927"/>
                <a:gd name="connsiteY206" fmla="*/ 1671748 h 2093916"/>
                <a:gd name="connsiteX207" fmla="*/ 5657158 w 6708927"/>
                <a:gd name="connsiteY207" fmla="*/ 1735797 h 2093916"/>
                <a:gd name="connsiteX208" fmla="*/ 5663823 w 6708927"/>
                <a:gd name="connsiteY208" fmla="*/ 1778387 h 2093916"/>
                <a:gd name="connsiteX209" fmla="*/ 5663823 w 6708927"/>
                <a:gd name="connsiteY209" fmla="*/ 1778387 h 2093916"/>
                <a:gd name="connsiteX210" fmla="*/ 5663823 w 6708927"/>
                <a:gd name="connsiteY210" fmla="*/ 1778875 h 2093916"/>
                <a:gd name="connsiteX211" fmla="*/ 5663823 w 6708927"/>
                <a:gd name="connsiteY211" fmla="*/ 1778875 h 2093916"/>
                <a:gd name="connsiteX212" fmla="*/ 5663823 w 6708927"/>
                <a:gd name="connsiteY212" fmla="*/ 1779200 h 2093916"/>
                <a:gd name="connsiteX213" fmla="*/ 5663985 w 6708927"/>
                <a:gd name="connsiteY213" fmla="*/ 1780176 h 2093916"/>
                <a:gd name="connsiteX214" fmla="*/ 5663985 w 6708927"/>
                <a:gd name="connsiteY214" fmla="*/ 1780501 h 2093916"/>
                <a:gd name="connsiteX215" fmla="*/ 5664473 w 6708927"/>
                <a:gd name="connsiteY215" fmla="*/ 1784077 h 2093916"/>
                <a:gd name="connsiteX216" fmla="*/ 5664473 w 6708927"/>
                <a:gd name="connsiteY216" fmla="*/ 1785052 h 2093916"/>
                <a:gd name="connsiteX217" fmla="*/ 5665773 w 6708927"/>
                <a:gd name="connsiteY217" fmla="*/ 1792368 h 2093916"/>
                <a:gd name="connsiteX218" fmla="*/ 5665773 w 6708927"/>
                <a:gd name="connsiteY218" fmla="*/ 1793018 h 2093916"/>
                <a:gd name="connsiteX219" fmla="*/ 5665773 w 6708927"/>
                <a:gd name="connsiteY219" fmla="*/ 1793018 h 2093916"/>
                <a:gd name="connsiteX220" fmla="*/ 5669512 w 6708927"/>
                <a:gd name="connsiteY220" fmla="*/ 1815614 h 2093916"/>
                <a:gd name="connsiteX221" fmla="*/ 5661872 w 6708927"/>
                <a:gd name="connsiteY221" fmla="*/ 1827643 h 2093916"/>
                <a:gd name="connsiteX222" fmla="*/ 5659759 w 6708927"/>
                <a:gd name="connsiteY222" fmla="*/ 1827806 h 2093916"/>
                <a:gd name="connsiteX223" fmla="*/ 5649843 w 6708927"/>
                <a:gd name="connsiteY223" fmla="*/ 1820003 h 2093916"/>
                <a:gd name="connsiteX224" fmla="*/ 5649843 w 6708927"/>
                <a:gd name="connsiteY224" fmla="*/ 1820003 h 2093916"/>
                <a:gd name="connsiteX225" fmla="*/ 1577064 w 6708927"/>
                <a:gd name="connsiteY225" fmla="*/ 1562508 h 2093916"/>
                <a:gd name="connsiteX226" fmla="*/ 1569099 w 6708927"/>
                <a:gd name="connsiteY226" fmla="*/ 1557794 h 2093916"/>
                <a:gd name="connsiteX227" fmla="*/ 1569424 w 6708927"/>
                <a:gd name="connsiteY227" fmla="*/ 1558281 h 2093916"/>
                <a:gd name="connsiteX228" fmla="*/ 1568611 w 6708927"/>
                <a:gd name="connsiteY228" fmla="*/ 1548203 h 2093916"/>
                <a:gd name="connsiteX229" fmla="*/ 1573976 w 6708927"/>
                <a:gd name="connsiteY229" fmla="*/ 1542513 h 2093916"/>
                <a:gd name="connsiteX230" fmla="*/ 1584379 w 6708927"/>
                <a:gd name="connsiteY230" fmla="*/ 1534873 h 2093916"/>
                <a:gd name="connsiteX231" fmla="*/ 1605837 w 6708927"/>
                <a:gd name="connsiteY231" fmla="*/ 1519429 h 2093916"/>
                <a:gd name="connsiteX232" fmla="*/ 1649891 w 6708927"/>
                <a:gd name="connsiteY232" fmla="*/ 1489031 h 2093916"/>
                <a:gd name="connsiteX233" fmla="*/ 1663871 w 6708927"/>
                <a:gd name="connsiteY233" fmla="*/ 1491469 h 2093916"/>
                <a:gd name="connsiteX234" fmla="*/ 1661433 w 6708927"/>
                <a:gd name="connsiteY234" fmla="*/ 1505449 h 2093916"/>
                <a:gd name="connsiteX235" fmla="*/ 1620793 w 6708927"/>
                <a:gd name="connsiteY235" fmla="*/ 1533735 h 2093916"/>
                <a:gd name="connsiteX236" fmla="*/ 1602098 w 6708927"/>
                <a:gd name="connsiteY236" fmla="*/ 1547227 h 2093916"/>
                <a:gd name="connsiteX237" fmla="*/ 1584542 w 6708927"/>
                <a:gd name="connsiteY237" fmla="*/ 1559907 h 2093916"/>
                <a:gd name="connsiteX238" fmla="*/ 1582591 w 6708927"/>
                <a:gd name="connsiteY238" fmla="*/ 1561370 h 2093916"/>
                <a:gd name="connsiteX239" fmla="*/ 1582591 w 6708927"/>
                <a:gd name="connsiteY239" fmla="*/ 1561370 h 2093916"/>
                <a:gd name="connsiteX240" fmla="*/ 1577877 w 6708927"/>
                <a:gd name="connsiteY240" fmla="*/ 1562508 h 2093916"/>
                <a:gd name="connsiteX241" fmla="*/ 1577389 w 6708927"/>
                <a:gd name="connsiteY241" fmla="*/ 1562508 h 2093916"/>
                <a:gd name="connsiteX242" fmla="*/ 1538050 w 6708927"/>
                <a:gd name="connsiteY242" fmla="*/ 1521380 h 2093916"/>
                <a:gd name="connsiteX243" fmla="*/ 1546828 w 6708927"/>
                <a:gd name="connsiteY243" fmla="*/ 1526582 h 2093916"/>
                <a:gd name="connsiteX244" fmla="*/ 1553656 w 6708927"/>
                <a:gd name="connsiteY244" fmla="*/ 1523981 h 2093916"/>
                <a:gd name="connsiteX245" fmla="*/ 1555606 w 6708927"/>
                <a:gd name="connsiteY245" fmla="*/ 1521380 h 2093916"/>
                <a:gd name="connsiteX246" fmla="*/ 1555606 w 6708927"/>
                <a:gd name="connsiteY246" fmla="*/ 1521705 h 2093916"/>
                <a:gd name="connsiteX247" fmla="*/ 1564710 w 6708927"/>
                <a:gd name="connsiteY247" fmla="*/ 1507725 h 2093916"/>
                <a:gd name="connsiteX248" fmla="*/ 1621118 w 6708927"/>
                <a:gd name="connsiteY248" fmla="*/ 1437011 h 2093916"/>
                <a:gd name="connsiteX249" fmla="*/ 1619818 w 6708927"/>
                <a:gd name="connsiteY249" fmla="*/ 1423031 h 2093916"/>
                <a:gd name="connsiteX250" fmla="*/ 1605837 w 6708927"/>
                <a:gd name="connsiteY250" fmla="*/ 1424332 h 2093916"/>
                <a:gd name="connsiteX251" fmla="*/ 1567636 w 6708927"/>
                <a:gd name="connsiteY251" fmla="*/ 1470987 h 2093916"/>
                <a:gd name="connsiteX252" fmla="*/ 1549592 w 6708927"/>
                <a:gd name="connsiteY252" fmla="*/ 1494233 h 2093916"/>
                <a:gd name="connsiteX253" fmla="*/ 1541789 w 6708927"/>
                <a:gd name="connsiteY253" fmla="*/ 1505612 h 2093916"/>
                <a:gd name="connsiteX254" fmla="*/ 1538212 w 6708927"/>
                <a:gd name="connsiteY254" fmla="*/ 1511627 h 2093916"/>
                <a:gd name="connsiteX255" fmla="*/ 1538050 w 6708927"/>
                <a:gd name="connsiteY255" fmla="*/ 1521543 h 2093916"/>
                <a:gd name="connsiteX256" fmla="*/ 1538050 w 6708927"/>
                <a:gd name="connsiteY256" fmla="*/ 1521543 h 2093916"/>
                <a:gd name="connsiteX257" fmla="*/ 1493996 w 6708927"/>
                <a:gd name="connsiteY257" fmla="*/ 1507400 h 2093916"/>
                <a:gd name="connsiteX258" fmla="*/ 1484405 w 6708927"/>
                <a:gd name="connsiteY258" fmla="*/ 1496834 h 2093916"/>
                <a:gd name="connsiteX259" fmla="*/ 1485543 w 6708927"/>
                <a:gd name="connsiteY259" fmla="*/ 1489681 h 2093916"/>
                <a:gd name="connsiteX260" fmla="*/ 1487169 w 6708927"/>
                <a:gd name="connsiteY260" fmla="*/ 1482366 h 2093916"/>
                <a:gd name="connsiteX261" fmla="*/ 1491070 w 6708927"/>
                <a:gd name="connsiteY261" fmla="*/ 1465459 h 2093916"/>
                <a:gd name="connsiteX262" fmla="*/ 1498223 w 6708927"/>
                <a:gd name="connsiteY262" fmla="*/ 1434898 h 2093916"/>
                <a:gd name="connsiteX263" fmla="*/ 1513666 w 6708927"/>
                <a:gd name="connsiteY263" fmla="*/ 1372475 h 2093916"/>
                <a:gd name="connsiteX264" fmla="*/ 1525208 w 6708927"/>
                <a:gd name="connsiteY264" fmla="*/ 1365648 h 2093916"/>
                <a:gd name="connsiteX265" fmla="*/ 1533336 w 6708927"/>
                <a:gd name="connsiteY265" fmla="*/ 1377515 h 2093916"/>
                <a:gd name="connsiteX266" fmla="*/ 1518868 w 6708927"/>
                <a:gd name="connsiteY266" fmla="*/ 1437987 h 2093916"/>
                <a:gd name="connsiteX267" fmla="*/ 1511553 w 6708927"/>
                <a:gd name="connsiteY267" fmla="*/ 1468711 h 2093916"/>
                <a:gd name="connsiteX268" fmla="*/ 1507651 w 6708927"/>
                <a:gd name="connsiteY268" fmla="*/ 1485292 h 2093916"/>
                <a:gd name="connsiteX269" fmla="*/ 1504725 w 6708927"/>
                <a:gd name="connsiteY269" fmla="*/ 1499435 h 2093916"/>
                <a:gd name="connsiteX270" fmla="*/ 1494809 w 6708927"/>
                <a:gd name="connsiteY270" fmla="*/ 1507725 h 2093916"/>
                <a:gd name="connsiteX271" fmla="*/ 1494321 w 6708927"/>
                <a:gd name="connsiteY271" fmla="*/ 1507725 h 2093916"/>
                <a:gd name="connsiteX272" fmla="*/ 1151645 w 6708927"/>
                <a:gd name="connsiteY272" fmla="*/ 1481715 h 2093916"/>
                <a:gd name="connsiteX273" fmla="*/ 1144980 w 6708927"/>
                <a:gd name="connsiteY273" fmla="*/ 1468711 h 2093916"/>
                <a:gd name="connsiteX274" fmla="*/ 1155221 w 6708927"/>
                <a:gd name="connsiteY274" fmla="*/ 1438637 h 2093916"/>
                <a:gd name="connsiteX275" fmla="*/ 1159773 w 6708927"/>
                <a:gd name="connsiteY275" fmla="*/ 1425145 h 2093916"/>
                <a:gd name="connsiteX276" fmla="*/ 1171314 w 6708927"/>
                <a:gd name="connsiteY276" fmla="*/ 1410839 h 2093916"/>
                <a:gd name="connsiteX277" fmla="*/ 1181393 w 6708927"/>
                <a:gd name="connsiteY277" fmla="*/ 1417342 h 2093916"/>
                <a:gd name="connsiteX278" fmla="*/ 1180906 w 6708927"/>
                <a:gd name="connsiteY278" fmla="*/ 1425795 h 2093916"/>
                <a:gd name="connsiteX279" fmla="*/ 1178792 w 6708927"/>
                <a:gd name="connsiteY279" fmla="*/ 1432460 h 2093916"/>
                <a:gd name="connsiteX280" fmla="*/ 1174566 w 6708927"/>
                <a:gd name="connsiteY280" fmla="*/ 1445790 h 2093916"/>
                <a:gd name="connsiteX281" fmla="*/ 1164650 w 6708927"/>
                <a:gd name="connsiteY281" fmla="*/ 1475051 h 2093916"/>
                <a:gd name="connsiteX282" fmla="*/ 1154733 w 6708927"/>
                <a:gd name="connsiteY282" fmla="*/ 1482203 h 2093916"/>
                <a:gd name="connsiteX283" fmla="*/ 1151645 w 6708927"/>
                <a:gd name="connsiteY283" fmla="*/ 1481715 h 2093916"/>
                <a:gd name="connsiteX284" fmla="*/ 1151645 w 6708927"/>
                <a:gd name="connsiteY284" fmla="*/ 1481715 h 2093916"/>
                <a:gd name="connsiteX285" fmla="*/ 1085320 w 6708927"/>
                <a:gd name="connsiteY285" fmla="*/ 1485129 h 2093916"/>
                <a:gd name="connsiteX286" fmla="*/ 1083532 w 6708927"/>
                <a:gd name="connsiteY286" fmla="*/ 1448553 h 2093916"/>
                <a:gd name="connsiteX287" fmla="*/ 1083044 w 6708927"/>
                <a:gd name="connsiteY287" fmla="*/ 1430347 h 2093916"/>
                <a:gd name="connsiteX288" fmla="*/ 1083044 w 6708927"/>
                <a:gd name="connsiteY288" fmla="*/ 1420268 h 2093916"/>
                <a:gd name="connsiteX289" fmla="*/ 1087759 w 6708927"/>
                <a:gd name="connsiteY289" fmla="*/ 1408401 h 2093916"/>
                <a:gd name="connsiteX290" fmla="*/ 1102552 w 6708927"/>
                <a:gd name="connsiteY290" fmla="*/ 1411977 h 2093916"/>
                <a:gd name="connsiteX291" fmla="*/ 1103527 w 6708927"/>
                <a:gd name="connsiteY291" fmla="*/ 1418805 h 2093916"/>
                <a:gd name="connsiteX292" fmla="*/ 1103527 w 6708927"/>
                <a:gd name="connsiteY292" fmla="*/ 1420755 h 2093916"/>
                <a:gd name="connsiteX293" fmla="*/ 1105965 w 6708927"/>
                <a:gd name="connsiteY293" fmla="*/ 1483341 h 2093916"/>
                <a:gd name="connsiteX294" fmla="*/ 1096537 w 6708927"/>
                <a:gd name="connsiteY294" fmla="*/ 1494395 h 2093916"/>
                <a:gd name="connsiteX295" fmla="*/ 1095724 w 6708927"/>
                <a:gd name="connsiteY295" fmla="*/ 1494395 h 2093916"/>
                <a:gd name="connsiteX296" fmla="*/ 1085483 w 6708927"/>
                <a:gd name="connsiteY296" fmla="*/ 1484967 h 2093916"/>
                <a:gd name="connsiteX297" fmla="*/ 1085483 w 6708927"/>
                <a:gd name="connsiteY297" fmla="*/ 1484967 h 2093916"/>
                <a:gd name="connsiteX298" fmla="*/ 1039803 w 6708927"/>
                <a:gd name="connsiteY298" fmla="*/ 1504799 h 2093916"/>
                <a:gd name="connsiteX299" fmla="*/ 1018671 w 6708927"/>
                <a:gd name="connsiteY299" fmla="*/ 1468873 h 2093916"/>
                <a:gd name="connsiteX300" fmla="*/ 1007942 w 6708927"/>
                <a:gd name="connsiteY300" fmla="*/ 1450829 h 2093916"/>
                <a:gd name="connsiteX301" fmla="*/ 1005341 w 6708927"/>
                <a:gd name="connsiteY301" fmla="*/ 1445627 h 2093916"/>
                <a:gd name="connsiteX302" fmla="*/ 1006316 w 6708927"/>
                <a:gd name="connsiteY302" fmla="*/ 1436199 h 2093916"/>
                <a:gd name="connsiteX303" fmla="*/ 1021434 w 6708927"/>
                <a:gd name="connsiteY303" fmla="*/ 1433923 h 2093916"/>
                <a:gd name="connsiteX304" fmla="*/ 1021109 w 6708927"/>
                <a:gd name="connsiteY304" fmla="*/ 1433923 h 2093916"/>
                <a:gd name="connsiteX305" fmla="*/ 1024685 w 6708927"/>
                <a:gd name="connsiteY305" fmla="*/ 1439125 h 2093916"/>
                <a:gd name="connsiteX306" fmla="*/ 1032326 w 6708927"/>
                <a:gd name="connsiteY306" fmla="*/ 1451804 h 2093916"/>
                <a:gd name="connsiteX307" fmla="*/ 1041104 w 6708927"/>
                <a:gd name="connsiteY307" fmla="*/ 1466110 h 2093916"/>
                <a:gd name="connsiteX308" fmla="*/ 1058173 w 6708927"/>
                <a:gd name="connsiteY308" fmla="*/ 1495371 h 2093916"/>
                <a:gd name="connsiteX309" fmla="*/ 1053946 w 6708927"/>
                <a:gd name="connsiteY309" fmla="*/ 1509351 h 2093916"/>
                <a:gd name="connsiteX310" fmla="*/ 1049232 w 6708927"/>
                <a:gd name="connsiteY310" fmla="*/ 1510489 h 2093916"/>
                <a:gd name="connsiteX311" fmla="*/ 1039966 w 6708927"/>
                <a:gd name="connsiteY311" fmla="*/ 1504962 h 2093916"/>
                <a:gd name="connsiteX312" fmla="*/ 1039966 w 6708927"/>
                <a:gd name="connsiteY312" fmla="*/ 1504962 h 2093916"/>
                <a:gd name="connsiteX313" fmla="*/ 6017716 w 6708927"/>
                <a:gd name="connsiteY313" fmla="*/ 913893 h 2093916"/>
                <a:gd name="connsiteX314" fmla="*/ 6002273 w 6708927"/>
                <a:gd name="connsiteY314" fmla="*/ 910480 h 2093916"/>
                <a:gd name="connsiteX315" fmla="*/ 5993494 w 6708927"/>
                <a:gd name="connsiteY315" fmla="*/ 905928 h 2093916"/>
                <a:gd name="connsiteX316" fmla="*/ 5982440 w 6708927"/>
                <a:gd name="connsiteY316" fmla="*/ 899588 h 2093916"/>
                <a:gd name="connsiteX317" fmla="*/ 5960820 w 6708927"/>
                <a:gd name="connsiteY317" fmla="*/ 873091 h 2093916"/>
                <a:gd name="connsiteX318" fmla="*/ 5982116 w 6708927"/>
                <a:gd name="connsiteY318" fmla="*/ 830500 h 2093916"/>
                <a:gd name="connsiteX319" fmla="*/ 5988618 w 6708927"/>
                <a:gd name="connsiteY319" fmla="*/ 827899 h 2093916"/>
                <a:gd name="connsiteX320" fmla="*/ 5992519 w 6708927"/>
                <a:gd name="connsiteY320" fmla="*/ 822860 h 2093916"/>
                <a:gd name="connsiteX321" fmla="*/ 6001135 w 6708927"/>
                <a:gd name="connsiteY321" fmla="*/ 815219 h 2093916"/>
                <a:gd name="connsiteX322" fmla="*/ 6011864 w 6708927"/>
                <a:gd name="connsiteY322" fmla="*/ 809205 h 2093916"/>
                <a:gd name="connsiteX323" fmla="*/ 6038524 w 6708927"/>
                <a:gd name="connsiteY323" fmla="*/ 806279 h 2093916"/>
                <a:gd name="connsiteX324" fmla="*/ 6070710 w 6708927"/>
                <a:gd name="connsiteY324" fmla="*/ 823998 h 2093916"/>
                <a:gd name="connsiteX325" fmla="*/ 6078026 w 6708927"/>
                <a:gd name="connsiteY325" fmla="*/ 832776 h 2093916"/>
                <a:gd name="connsiteX326" fmla="*/ 6084528 w 6708927"/>
                <a:gd name="connsiteY326" fmla="*/ 843505 h 2093916"/>
                <a:gd name="connsiteX327" fmla="*/ 6090055 w 6708927"/>
                <a:gd name="connsiteY327" fmla="*/ 870652 h 2093916"/>
                <a:gd name="connsiteX328" fmla="*/ 6082415 w 6708927"/>
                <a:gd name="connsiteY328" fmla="*/ 891135 h 2093916"/>
                <a:gd name="connsiteX329" fmla="*/ 6074449 w 6708927"/>
                <a:gd name="connsiteY329" fmla="*/ 900401 h 2093916"/>
                <a:gd name="connsiteX330" fmla="*/ 6065346 w 6708927"/>
                <a:gd name="connsiteY330" fmla="*/ 907391 h 2093916"/>
                <a:gd name="connsiteX331" fmla="*/ 6041775 w 6708927"/>
                <a:gd name="connsiteY331" fmla="*/ 915356 h 2093916"/>
                <a:gd name="connsiteX332" fmla="*/ 6033809 w 6708927"/>
                <a:gd name="connsiteY332" fmla="*/ 916007 h 2093916"/>
                <a:gd name="connsiteX333" fmla="*/ 6017716 w 6708927"/>
                <a:gd name="connsiteY333" fmla="*/ 913731 h 2093916"/>
                <a:gd name="connsiteX334" fmla="*/ 6017716 w 6708927"/>
                <a:gd name="connsiteY334" fmla="*/ 913731 h 2093916"/>
                <a:gd name="connsiteX335" fmla="*/ 6646010 w 6708927"/>
                <a:gd name="connsiteY335" fmla="*/ 788235 h 2093916"/>
                <a:gd name="connsiteX336" fmla="*/ 6645360 w 6708927"/>
                <a:gd name="connsiteY336" fmla="*/ 788235 h 2093916"/>
                <a:gd name="connsiteX337" fmla="*/ 6634306 w 6708927"/>
                <a:gd name="connsiteY337" fmla="*/ 786121 h 2093916"/>
                <a:gd name="connsiteX338" fmla="*/ 6610735 w 6708927"/>
                <a:gd name="connsiteY338" fmla="*/ 766126 h 2093916"/>
                <a:gd name="connsiteX339" fmla="*/ 6607484 w 6708927"/>
                <a:gd name="connsiteY339" fmla="*/ 751333 h 2093916"/>
                <a:gd name="connsiteX340" fmla="*/ 6623252 w 6708927"/>
                <a:gd name="connsiteY340" fmla="*/ 704841 h 2093916"/>
                <a:gd name="connsiteX341" fmla="*/ 6659341 w 6708927"/>
                <a:gd name="connsiteY341" fmla="*/ 693137 h 2093916"/>
                <a:gd name="connsiteX342" fmla="*/ 6679335 w 6708927"/>
                <a:gd name="connsiteY342" fmla="*/ 698664 h 2093916"/>
                <a:gd name="connsiteX343" fmla="*/ 6697216 w 6708927"/>
                <a:gd name="connsiteY343" fmla="*/ 714270 h 2093916"/>
                <a:gd name="connsiteX344" fmla="*/ 6707783 w 6708927"/>
                <a:gd name="connsiteY344" fmla="*/ 740117 h 2093916"/>
                <a:gd name="connsiteX345" fmla="*/ 6708596 w 6708927"/>
                <a:gd name="connsiteY345" fmla="*/ 754747 h 2093916"/>
                <a:gd name="connsiteX346" fmla="*/ 6701606 w 6708927"/>
                <a:gd name="connsiteY346" fmla="*/ 773279 h 2093916"/>
                <a:gd name="connsiteX347" fmla="*/ 6695104 w 6708927"/>
                <a:gd name="connsiteY347" fmla="*/ 780757 h 2093916"/>
                <a:gd name="connsiteX348" fmla="*/ 6683887 w 6708927"/>
                <a:gd name="connsiteY348" fmla="*/ 787909 h 2093916"/>
                <a:gd name="connsiteX349" fmla="*/ 6666493 w 6708927"/>
                <a:gd name="connsiteY349" fmla="*/ 791648 h 2093916"/>
                <a:gd name="connsiteX350" fmla="*/ 6645685 w 6708927"/>
                <a:gd name="connsiteY350" fmla="*/ 788072 h 209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6708927" h="2093916">
                  <a:moveTo>
                    <a:pt x="23641" y="32493"/>
                  </a:moveTo>
                  <a:cubicBezTo>
                    <a:pt x="25266" y="30379"/>
                    <a:pt x="26892" y="28267"/>
                    <a:pt x="28518" y="26315"/>
                  </a:cubicBezTo>
                  <a:cubicBezTo>
                    <a:pt x="33882" y="19813"/>
                    <a:pt x="41360" y="14774"/>
                    <a:pt x="48513" y="10547"/>
                  </a:cubicBezTo>
                  <a:cubicBezTo>
                    <a:pt x="55990" y="6158"/>
                    <a:pt x="64443" y="3232"/>
                    <a:pt x="72897" y="1607"/>
                  </a:cubicBezTo>
                  <a:cubicBezTo>
                    <a:pt x="81675" y="-181"/>
                    <a:pt x="89965" y="-344"/>
                    <a:pt x="98906" y="469"/>
                  </a:cubicBezTo>
                  <a:cubicBezTo>
                    <a:pt x="108985" y="1282"/>
                    <a:pt x="119226" y="5020"/>
                    <a:pt x="128655" y="8434"/>
                  </a:cubicBezTo>
                  <a:cubicBezTo>
                    <a:pt x="136783" y="11360"/>
                    <a:pt x="144748" y="15424"/>
                    <a:pt x="151901" y="20464"/>
                  </a:cubicBezTo>
                  <a:cubicBezTo>
                    <a:pt x="158241" y="24853"/>
                    <a:pt x="164906" y="30055"/>
                    <a:pt x="169620" y="36232"/>
                  </a:cubicBezTo>
                  <a:cubicBezTo>
                    <a:pt x="174334" y="42409"/>
                    <a:pt x="178235" y="48749"/>
                    <a:pt x="181324" y="55902"/>
                  </a:cubicBezTo>
                  <a:cubicBezTo>
                    <a:pt x="182299" y="58015"/>
                    <a:pt x="183275" y="60291"/>
                    <a:pt x="184088" y="62404"/>
                  </a:cubicBezTo>
                  <a:cubicBezTo>
                    <a:pt x="186851" y="69232"/>
                    <a:pt x="188152" y="76384"/>
                    <a:pt x="188964" y="83537"/>
                  </a:cubicBezTo>
                  <a:cubicBezTo>
                    <a:pt x="189452" y="85000"/>
                    <a:pt x="190102" y="86626"/>
                    <a:pt x="190427" y="88089"/>
                  </a:cubicBezTo>
                  <a:cubicBezTo>
                    <a:pt x="194166" y="100768"/>
                    <a:pt x="192053" y="114261"/>
                    <a:pt x="186038" y="125803"/>
                  </a:cubicBezTo>
                  <a:cubicBezTo>
                    <a:pt x="184250" y="129216"/>
                    <a:pt x="181812" y="131979"/>
                    <a:pt x="179211" y="134743"/>
                  </a:cubicBezTo>
                  <a:cubicBezTo>
                    <a:pt x="174984" y="141896"/>
                    <a:pt x="169620" y="148235"/>
                    <a:pt x="164255" y="154251"/>
                  </a:cubicBezTo>
                  <a:cubicBezTo>
                    <a:pt x="156290" y="163191"/>
                    <a:pt x="145723" y="170507"/>
                    <a:pt x="134344" y="174571"/>
                  </a:cubicBezTo>
                  <a:cubicBezTo>
                    <a:pt x="126054" y="177497"/>
                    <a:pt x="117926" y="178797"/>
                    <a:pt x="109147" y="178797"/>
                  </a:cubicBezTo>
                  <a:lnTo>
                    <a:pt x="108335" y="178797"/>
                  </a:lnTo>
                  <a:cubicBezTo>
                    <a:pt x="101019" y="178797"/>
                    <a:pt x="93867" y="177171"/>
                    <a:pt x="86714" y="175546"/>
                  </a:cubicBezTo>
                  <a:cubicBezTo>
                    <a:pt x="70946" y="171807"/>
                    <a:pt x="55990" y="164817"/>
                    <a:pt x="43473" y="154901"/>
                  </a:cubicBezTo>
                  <a:cubicBezTo>
                    <a:pt x="23478" y="142709"/>
                    <a:pt x="7547" y="123851"/>
                    <a:pt x="1858" y="100768"/>
                  </a:cubicBezTo>
                  <a:cubicBezTo>
                    <a:pt x="-4319" y="75897"/>
                    <a:pt x="5434" y="49887"/>
                    <a:pt x="23316" y="32331"/>
                  </a:cubicBezTo>
                  <a:lnTo>
                    <a:pt x="23316" y="32331"/>
                  </a:lnTo>
                  <a:close/>
                  <a:moveTo>
                    <a:pt x="5350244" y="2093916"/>
                  </a:moveTo>
                  <a:cubicBezTo>
                    <a:pt x="5346180" y="2092941"/>
                    <a:pt x="5342116" y="2091966"/>
                    <a:pt x="5338052" y="2090990"/>
                  </a:cubicBezTo>
                  <a:cubicBezTo>
                    <a:pt x="5327486" y="2088389"/>
                    <a:pt x="5317082" y="2085301"/>
                    <a:pt x="5306678" y="2081887"/>
                  </a:cubicBezTo>
                  <a:cubicBezTo>
                    <a:pt x="5296437" y="2078636"/>
                    <a:pt x="5286196" y="2074897"/>
                    <a:pt x="5276117" y="2070995"/>
                  </a:cubicBezTo>
                  <a:cubicBezTo>
                    <a:pt x="5256285" y="2063518"/>
                    <a:pt x="5236452" y="2056040"/>
                    <a:pt x="5216132" y="2050025"/>
                  </a:cubicBezTo>
                  <a:cubicBezTo>
                    <a:pt x="5195975" y="2044011"/>
                    <a:pt x="5175655" y="2038809"/>
                    <a:pt x="5155335" y="2032956"/>
                  </a:cubicBezTo>
                  <a:cubicBezTo>
                    <a:pt x="5145581" y="2030193"/>
                    <a:pt x="5135828" y="2027104"/>
                    <a:pt x="5126399" y="2023528"/>
                  </a:cubicBezTo>
                  <a:cubicBezTo>
                    <a:pt x="5117133" y="2020114"/>
                    <a:pt x="5108030" y="2016050"/>
                    <a:pt x="5099089" y="2011661"/>
                  </a:cubicBezTo>
                  <a:cubicBezTo>
                    <a:pt x="5094212" y="2009223"/>
                    <a:pt x="5091937" y="2003371"/>
                    <a:pt x="5094375" y="1998331"/>
                  </a:cubicBezTo>
                  <a:cubicBezTo>
                    <a:pt x="5096651" y="1993454"/>
                    <a:pt x="5102828" y="1991179"/>
                    <a:pt x="5107705" y="1993617"/>
                  </a:cubicBezTo>
                  <a:cubicBezTo>
                    <a:pt x="5114045" y="1996543"/>
                    <a:pt x="5120385" y="1999307"/>
                    <a:pt x="5126724" y="2001907"/>
                  </a:cubicBezTo>
                  <a:cubicBezTo>
                    <a:pt x="5147044" y="2009710"/>
                    <a:pt x="5168015" y="2015563"/>
                    <a:pt x="5188985" y="2021252"/>
                  </a:cubicBezTo>
                  <a:cubicBezTo>
                    <a:pt x="5209142" y="2026779"/>
                    <a:pt x="5229300" y="2032469"/>
                    <a:pt x="5248970" y="2039459"/>
                  </a:cubicBezTo>
                  <a:cubicBezTo>
                    <a:pt x="5264900" y="2045148"/>
                    <a:pt x="5280831" y="2051488"/>
                    <a:pt x="5296762" y="2057015"/>
                  </a:cubicBezTo>
                  <a:cubicBezTo>
                    <a:pt x="5312043" y="2062380"/>
                    <a:pt x="5327486" y="2067257"/>
                    <a:pt x="5343254" y="2071321"/>
                  </a:cubicBezTo>
                  <a:cubicBezTo>
                    <a:pt x="5346831" y="2072133"/>
                    <a:pt x="5350407" y="2073109"/>
                    <a:pt x="5353821" y="2073759"/>
                  </a:cubicBezTo>
                  <a:cubicBezTo>
                    <a:pt x="5359185" y="2074897"/>
                    <a:pt x="5362924" y="2079936"/>
                    <a:pt x="5361949" y="2085463"/>
                  </a:cubicBezTo>
                  <a:cubicBezTo>
                    <a:pt x="5361136" y="2090015"/>
                    <a:pt x="5356747" y="2093754"/>
                    <a:pt x="5352196" y="2093754"/>
                  </a:cubicBezTo>
                  <a:cubicBezTo>
                    <a:pt x="5351545" y="2093754"/>
                    <a:pt x="5350895" y="2093754"/>
                    <a:pt x="5350244" y="2093591"/>
                  </a:cubicBezTo>
                  <a:lnTo>
                    <a:pt x="5350244" y="2093591"/>
                  </a:lnTo>
                  <a:close/>
                  <a:moveTo>
                    <a:pt x="5399500" y="1996380"/>
                  </a:moveTo>
                  <a:cubicBezTo>
                    <a:pt x="5400801" y="1997031"/>
                    <a:pt x="5402264" y="1997356"/>
                    <a:pt x="5403727" y="1997356"/>
                  </a:cubicBezTo>
                  <a:cubicBezTo>
                    <a:pt x="5407628" y="1997356"/>
                    <a:pt x="5411367" y="1995080"/>
                    <a:pt x="5413156" y="1991504"/>
                  </a:cubicBezTo>
                  <a:cubicBezTo>
                    <a:pt x="5415594" y="1986464"/>
                    <a:pt x="5413156" y="1980287"/>
                    <a:pt x="5408278" y="1977849"/>
                  </a:cubicBezTo>
                  <a:cubicBezTo>
                    <a:pt x="5398525" y="1973134"/>
                    <a:pt x="5388934" y="1968095"/>
                    <a:pt x="5379505" y="1962893"/>
                  </a:cubicBezTo>
                  <a:lnTo>
                    <a:pt x="5379505" y="1962893"/>
                  </a:lnTo>
                  <a:lnTo>
                    <a:pt x="5378692" y="1962405"/>
                  </a:lnTo>
                  <a:lnTo>
                    <a:pt x="5379180" y="1962731"/>
                  </a:lnTo>
                  <a:cubicBezTo>
                    <a:pt x="5366500" y="1955578"/>
                    <a:pt x="5353983" y="1948425"/>
                    <a:pt x="5341629" y="1940785"/>
                  </a:cubicBezTo>
                  <a:cubicBezTo>
                    <a:pt x="5334964" y="1936721"/>
                    <a:pt x="5328461" y="1932494"/>
                    <a:pt x="5321959" y="1928105"/>
                  </a:cubicBezTo>
                  <a:cubicBezTo>
                    <a:pt x="5316107" y="1924204"/>
                    <a:pt x="5310580" y="1920140"/>
                    <a:pt x="5304890" y="1916076"/>
                  </a:cubicBezTo>
                  <a:cubicBezTo>
                    <a:pt x="5305053" y="1916076"/>
                    <a:pt x="5305378" y="1916401"/>
                    <a:pt x="5305540" y="1916563"/>
                  </a:cubicBezTo>
                  <a:cubicBezTo>
                    <a:pt x="5293023" y="1907460"/>
                    <a:pt x="5280669" y="1898357"/>
                    <a:pt x="5267989" y="1889741"/>
                  </a:cubicBezTo>
                  <a:cubicBezTo>
                    <a:pt x="5255960" y="1881613"/>
                    <a:pt x="5243443" y="1874135"/>
                    <a:pt x="5230600" y="1866983"/>
                  </a:cubicBezTo>
                  <a:lnTo>
                    <a:pt x="5231088" y="1867308"/>
                  </a:lnTo>
                  <a:cubicBezTo>
                    <a:pt x="5230113" y="1866820"/>
                    <a:pt x="5229137" y="1866332"/>
                    <a:pt x="5228324" y="1865682"/>
                  </a:cubicBezTo>
                  <a:lnTo>
                    <a:pt x="5229462" y="1866332"/>
                  </a:lnTo>
                  <a:cubicBezTo>
                    <a:pt x="5227349" y="1865195"/>
                    <a:pt x="5225236" y="1864057"/>
                    <a:pt x="5223123" y="1862756"/>
                  </a:cubicBezTo>
                  <a:lnTo>
                    <a:pt x="5223123" y="1862756"/>
                  </a:lnTo>
                  <a:cubicBezTo>
                    <a:pt x="5221009" y="1861618"/>
                    <a:pt x="5219059" y="1860480"/>
                    <a:pt x="5216945" y="1859342"/>
                  </a:cubicBezTo>
                  <a:cubicBezTo>
                    <a:pt x="5214182" y="1856904"/>
                    <a:pt x="5210118" y="1856091"/>
                    <a:pt x="5206704" y="1857392"/>
                  </a:cubicBezTo>
                  <a:cubicBezTo>
                    <a:pt x="5202152" y="1859017"/>
                    <a:pt x="5199389" y="1864057"/>
                    <a:pt x="5200364" y="1868933"/>
                  </a:cubicBezTo>
                  <a:cubicBezTo>
                    <a:pt x="5201340" y="1872997"/>
                    <a:pt x="5204428" y="1875273"/>
                    <a:pt x="5207842" y="1877387"/>
                  </a:cubicBezTo>
                  <a:cubicBezTo>
                    <a:pt x="5211093" y="1879337"/>
                    <a:pt x="5214344" y="1881125"/>
                    <a:pt x="5217596" y="1882914"/>
                  </a:cubicBezTo>
                  <a:lnTo>
                    <a:pt x="5217270" y="1882914"/>
                  </a:lnTo>
                  <a:lnTo>
                    <a:pt x="5216945" y="1882588"/>
                  </a:lnTo>
                  <a:lnTo>
                    <a:pt x="5216458" y="1882588"/>
                  </a:lnTo>
                  <a:cubicBezTo>
                    <a:pt x="5216458" y="1882588"/>
                    <a:pt x="5217270" y="1882751"/>
                    <a:pt x="5217596" y="1883076"/>
                  </a:cubicBezTo>
                  <a:cubicBezTo>
                    <a:pt x="5219221" y="1883889"/>
                    <a:pt x="5220684" y="1884864"/>
                    <a:pt x="5222310" y="1885677"/>
                  </a:cubicBezTo>
                  <a:lnTo>
                    <a:pt x="5222148" y="1885677"/>
                  </a:lnTo>
                  <a:cubicBezTo>
                    <a:pt x="5232063" y="1891204"/>
                    <a:pt x="5241817" y="1896894"/>
                    <a:pt x="5251408" y="1903071"/>
                  </a:cubicBezTo>
                  <a:cubicBezTo>
                    <a:pt x="5261162" y="1909411"/>
                    <a:pt x="5270590" y="1915913"/>
                    <a:pt x="5280019" y="1922741"/>
                  </a:cubicBezTo>
                  <a:lnTo>
                    <a:pt x="5279531" y="1922416"/>
                  </a:lnTo>
                  <a:lnTo>
                    <a:pt x="5280344" y="1923066"/>
                  </a:lnTo>
                  <a:lnTo>
                    <a:pt x="5280344" y="1923066"/>
                  </a:lnTo>
                  <a:cubicBezTo>
                    <a:pt x="5294486" y="1933632"/>
                    <a:pt x="5308792" y="1944036"/>
                    <a:pt x="5323748" y="1953465"/>
                  </a:cubicBezTo>
                  <a:cubicBezTo>
                    <a:pt x="5339353" y="1963218"/>
                    <a:pt x="5355121" y="1972809"/>
                    <a:pt x="5371215" y="1981587"/>
                  </a:cubicBezTo>
                  <a:cubicBezTo>
                    <a:pt x="5370890" y="1981425"/>
                    <a:pt x="5370402" y="1981262"/>
                    <a:pt x="5370077" y="1980937"/>
                  </a:cubicBezTo>
                  <a:cubicBezTo>
                    <a:pt x="5371702" y="1981750"/>
                    <a:pt x="5373328" y="1982725"/>
                    <a:pt x="5374954" y="1983701"/>
                  </a:cubicBezTo>
                  <a:cubicBezTo>
                    <a:pt x="5374791" y="1983701"/>
                    <a:pt x="5374466" y="1983538"/>
                    <a:pt x="5374303" y="1983376"/>
                  </a:cubicBezTo>
                  <a:cubicBezTo>
                    <a:pt x="5382594" y="1987927"/>
                    <a:pt x="5391047" y="1992479"/>
                    <a:pt x="5399663" y="1996543"/>
                  </a:cubicBezTo>
                  <a:lnTo>
                    <a:pt x="5399663" y="1996543"/>
                  </a:lnTo>
                  <a:close/>
                  <a:moveTo>
                    <a:pt x="5142168" y="1832032"/>
                  </a:moveTo>
                  <a:cubicBezTo>
                    <a:pt x="5135503" y="1825855"/>
                    <a:pt x="5128838" y="1819678"/>
                    <a:pt x="5122335" y="1813338"/>
                  </a:cubicBezTo>
                  <a:lnTo>
                    <a:pt x="5122823" y="1813826"/>
                  </a:lnTo>
                  <a:cubicBezTo>
                    <a:pt x="5120872" y="1812037"/>
                    <a:pt x="5119084" y="1810249"/>
                    <a:pt x="5117133" y="1808461"/>
                  </a:cubicBezTo>
                  <a:cubicBezTo>
                    <a:pt x="5115996" y="1807323"/>
                    <a:pt x="5114370" y="1806348"/>
                    <a:pt x="5113395" y="1805210"/>
                  </a:cubicBezTo>
                  <a:cubicBezTo>
                    <a:pt x="5111119" y="1802446"/>
                    <a:pt x="5110143" y="1798870"/>
                    <a:pt x="5111281" y="1795294"/>
                  </a:cubicBezTo>
                  <a:cubicBezTo>
                    <a:pt x="5112582" y="1791392"/>
                    <a:pt x="5115996" y="1788954"/>
                    <a:pt x="5120060" y="1788304"/>
                  </a:cubicBezTo>
                  <a:cubicBezTo>
                    <a:pt x="5124449" y="1787653"/>
                    <a:pt x="5128025" y="1790579"/>
                    <a:pt x="5131114" y="1793343"/>
                  </a:cubicBezTo>
                  <a:cubicBezTo>
                    <a:pt x="5133877" y="1795781"/>
                    <a:pt x="5136478" y="1798382"/>
                    <a:pt x="5139079" y="1800821"/>
                  </a:cubicBezTo>
                  <a:cubicBezTo>
                    <a:pt x="5144769" y="1806348"/>
                    <a:pt x="5150458" y="1811875"/>
                    <a:pt x="5156310" y="1817402"/>
                  </a:cubicBezTo>
                  <a:cubicBezTo>
                    <a:pt x="5159887" y="1820816"/>
                    <a:pt x="5159724" y="1826993"/>
                    <a:pt x="5156636" y="1830732"/>
                  </a:cubicBezTo>
                  <a:cubicBezTo>
                    <a:pt x="5154685" y="1833008"/>
                    <a:pt x="5151596" y="1834308"/>
                    <a:pt x="5148670" y="1834308"/>
                  </a:cubicBezTo>
                  <a:cubicBezTo>
                    <a:pt x="5146394" y="1834308"/>
                    <a:pt x="5144118" y="1833495"/>
                    <a:pt x="5142493" y="1832032"/>
                  </a:cubicBezTo>
                  <a:lnTo>
                    <a:pt x="5142493" y="1832032"/>
                  </a:lnTo>
                  <a:close/>
                  <a:moveTo>
                    <a:pt x="5442904" y="1933307"/>
                  </a:moveTo>
                  <a:cubicBezTo>
                    <a:pt x="5440140" y="1933307"/>
                    <a:pt x="5437864" y="1931844"/>
                    <a:pt x="5435914" y="1930056"/>
                  </a:cubicBezTo>
                  <a:cubicBezTo>
                    <a:pt x="5427786" y="1922253"/>
                    <a:pt x="5419820" y="1914125"/>
                    <a:pt x="5412342" y="1905835"/>
                  </a:cubicBezTo>
                  <a:cubicBezTo>
                    <a:pt x="5405028" y="1897869"/>
                    <a:pt x="5398362" y="1889416"/>
                    <a:pt x="5391535" y="1881125"/>
                  </a:cubicBezTo>
                  <a:cubicBezTo>
                    <a:pt x="5378042" y="1864219"/>
                    <a:pt x="5365037" y="1846825"/>
                    <a:pt x="5351708" y="1829756"/>
                  </a:cubicBezTo>
                  <a:cubicBezTo>
                    <a:pt x="5340979" y="1816101"/>
                    <a:pt x="5330250" y="1802446"/>
                    <a:pt x="5319358" y="1788954"/>
                  </a:cubicBezTo>
                  <a:cubicBezTo>
                    <a:pt x="5319684" y="1789279"/>
                    <a:pt x="5319846" y="1789604"/>
                    <a:pt x="5320171" y="1789929"/>
                  </a:cubicBezTo>
                  <a:cubicBezTo>
                    <a:pt x="5317895" y="1787166"/>
                    <a:pt x="5315782" y="1784565"/>
                    <a:pt x="5313506" y="1781801"/>
                  </a:cubicBezTo>
                  <a:cubicBezTo>
                    <a:pt x="5313831" y="1782126"/>
                    <a:pt x="5313994" y="1782451"/>
                    <a:pt x="5314319" y="1782777"/>
                  </a:cubicBezTo>
                  <a:cubicBezTo>
                    <a:pt x="5305215" y="1771723"/>
                    <a:pt x="5296112" y="1760668"/>
                    <a:pt x="5286684" y="1749939"/>
                  </a:cubicBezTo>
                  <a:cubicBezTo>
                    <a:pt x="5281807" y="1744412"/>
                    <a:pt x="5276930" y="1738885"/>
                    <a:pt x="5272053" y="1733521"/>
                  </a:cubicBezTo>
                  <a:cubicBezTo>
                    <a:pt x="5269777" y="1731083"/>
                    <a:pt x="5267339" y="1728807"/>
                    <a:pt x="5265388" y="1726368"/>
                  </a:cubicBezTo>
                  <a:cubicBezTo>
                    <a:pt x="5263925" y="1724580"/>
                    <a:pt x="5262788" y="1722467"/>
                    <a:pt x="5262462" y="1720028"/>
                  </a:cubicBezTo>
                  <a:cubicBezTo>
                    <a:pt x="5262137" y="1717102"/>
                    <a:pt x="5263275" y="1713851"/>
                    <a:pt x="5265713" y="1711900"/>
                  </a:cubicBezTo>
                  <a:cubicBezTo>
                    <a:pt x="5268802" y="1709137"/>
                    <a:pt x="5272866" y="1708487"/>
                    <a:pt x="5276767" y="1710275"/>
                  </a:cubicBezTo>
                  <a:cubicBezTo>
                    <a:pt x="5279044" y="1711250"/>
                    <a:pt x="5280994" y="1713526"/>
                    <a:pt x="5282620" y="1715477"/>
                  </a:cubicBezTo>
                  <a:cubicBezTo>
                    <a:pt x="5284895" y="1717915"/>
                    <a:pt x="5287172" y="1720191"/>
                    <a:pt x="5289447" y="1722792"/>
                  </a:cubicBezTo>
                  <a:cubicBezTo>
                    <a:pt x="5294324" y="1728156"/>
                    <a:pt x="5299038" y="1733521"/>
                    <a:pt x="5303752" y="1738885"/>
                  </a:cubicBezTo>
                  <a:cubicBezTo>
                    <a:pt x="5312856" y="1749289"/>
                    <a:pt x="5321634" y="1759856"/>
                    <a:pt x="5330250" y="1770422"/>
                  </a:cubicBezTo>
                  <a:lnTo>
                    <a:pt x="5329437" y="1769447"/>
                  </a:lnTo>
                  <a:cubicBezTo>
                    <a:pt x="5342929" y="1785865"/>
                    <a:pt x="5356260" y="1802609"/>
                    <a:pt x="5369264" y="1819353"/>
                  </a:cubicBezTo>
                  <a:cubicBezTo>
                    <a:pt x="5382269" y="1836259"/>
                    <a:pt x="5395111" y="1853328"/>
                    <a:pt x="5408604" y="1870071"/>
                  </a:cubicBezTo>
                  <a:lnTo>
                    <a:pt x="5408604" y="1870071"/>
                  </a:lnTo>
                  <a:cubicBezTo>
                    <a:pt x="5408604" y="1870071"/>
                    <a:pt x="5409904" y="1871372"/>
                    <a:pt x="5410392" y="1872185"/>
                  </a:cubicBezTo>
                  <a:lnTo>
                    <a:pt x="5409579" y="1871209"/>
                  </a:lnTo>
                  <a:cubicBezTo>
                    <a:pt x="5410879" y="1872835"/>
                    <a:pt x="5412180" y="1874298"/>
                    <a:pt x="5413318" y="1875923"/>
                  </a:cubicBezTo>
                  <a:cubicBezTo>
                    <a:pt x="5425185" y="1890229"/>
                    <a:pt x="5437702" y="1903721"/>
                    <a:pt x="5450869" y="1916726"/>
                  </a:cubicBezTo>
                  <a:cubicBezTo>
                    <a:pt x="5454771" y="1920627"/>
                    <a:pt x="5454283" y="1927455"/>
                    <a:pt x="5450219" y="1931194"/>
                  </a:cubicBezTo>
                  <a:cubicBezTo>
                    <a:pt x="5448268" y="1932982"/>
                    <a:pt x="5445830" y="1933957"/>
                    <a:pt x="5443229" y="1933957"/>
                  </a:cubicBezTo>
                  <a:lnTo>
                    <a:pt x="5442741" y="1933957"/>
                  </a:lnTo>
                  <a:close/>
                  <a:moveTo>
                    <a:pt x="5198739" y="1655655"/>
                  </a:moveTo>
                  <a:cubicBezTo>
                    <a:pt x="5197438" y="1654517"/>
                    <a:pt x="5195975" y="1653541"/>
                    <a:pt x="5194675" y="1652566"/>
                  </a:cubicBezTo>
                  <a:cubicBezTo>
                    <a:pt x="5193049" y="1651591"/>
                    <a:pt x="5191423" y="1650778"/>
                    <a:pt x="5189960" y="1649640"/>
                  </a:cubicBezTo>
                  <a:lnTo>
                    <a:pt x="5189960" y="1649640"/>
                  </a:lnTo>
                  <a:cubicBezTo>
                    <a:pt x="5189960" y="1649640"/>
                    <a:pt x="5188497" y="1648665"/>
                    <a:pt x="5187847" y="1648014"/>
                  </a:cubicBezTo>
                  <a:cubicBezTo>
                    <a:pt x="5186059" y="1646064"/>
                    <a:pt x="5185084" y="1643463"/>
                    <a:pt x="5185246" y="1640699"/>
                  </a:cubicBezTo>
                  <a:cubicBezTo>
                    <a:pt x="5185409" y="1635822"/>
                    <a:pt x="5189148" y="1632246"/>
                    <a:pt x="5193700" y="1631433"/>
                  </a:cubicBezTo>
                  <a:lnTo>
                    <a:pt x="5193049" y="1631433"/>
                  </a:lnTo>
                  <a:cubicBezTo>
                    <a:pt x="5193049" y="1631433"/>
                    <a:pt x="5194512" y="1631271"/>
                    <a:pt x="5195162" y="1631271"/>
                  </a:cubicBezTo>
                  <a:lnTo>
                    <a:pt x="5195487" y="1631271"/>
                  </a:lnTo>
                  <a:cubicBezTo>
                    <a:pt x="5198088" y="1631271"/>
                    <a:pt x="5200527" y="1632409"/>
                    <a:pt x="5202803" y="1633709"/>
                  </a:cubicBezTo>
                  <a:cubicBezTo>
                    <a:pt x="5206054" y="1635497"/>
                    <a:pt x="5208817" y="1637611"/>
                    <a:pt x="5211743" y="1639886"/>
                  </a:cubicBezTo>
                  <a:cubicBezTo>
                    <a:pt x="5216132" y="1643463"/>
                    <a:pt x="5216620" y="1650128"/>
                    <a:pt x="5213044" y="1654517"/>
                  </a:cubicBezTo>
                  <a:cubicBezTo>
                    <a:pt x="5211093" y="1656955"/>
                    <a:pt x="5208167" y="1658093"/>
                    <a:pt x="5205241" y="1658093"/>
                  </a:cubicBezTo>
                  <a:cubicBezTo>
                    <a:pt x="5202803" y="1658093"/>
                    <a:pt x="5200527" y="1657280"/>
                    <a:pt x="5198576" y="1655655"/>
                  </a:cubicBezTo>
                  <a:lnTo>
                    <a:pt x="5198576" y="1655655"/>
                  </a:lnTo>
                  <a:close/>
                  <a:moveTo>
                    <a:pt x="5374954" y="1513902"/>
                  </a:moveTo>
                  <a:cubicBezTo>
                    <a:pt x="5374141" y="1511301"/>
                    <a:pt x="5373328" y="1508863"/>
                    <a:pt x="5372678" y="1506262"/>
                  </a:cubicBezTo>
                  <a:cubicBezTo>
                    <a:pt x="5372028" y="1503986"/>
                    <a:pt x="5371052" y="1501548"/>
                    <a:pt x="5371377" y="1499272"/>
                  </a:cubicBezTo>
                  <a:cubicBezTo>
                    <a:pt x="5371865" y="1494883"/>
                    <a:pt x="5374791" y="1490981"/>
                    <a:pt x="5379180" y="1490006"/>
                  </a:cubicBezTo>
                  <a:cubicBezTo>
                    <a:pt x="5383407" y="1489031"/>
                    <a:pt x="5388284" y="1491144"/>
                    <a:pt x="5390234" y="1495208"/>
                  </a:cubicBezTo>
                  <a:cubicBezTo>
                    <a:pt x="5392022" y="1498947"/>
                    <a:pt x="5392998" y="1503011"/>
                    <a:pt x="5394136" y="1506912"/>
                  </a:cubicBezTo>
                  <a:cubicBezTo>
                    <a:pt x="5395761" y="1512277"/>
                    <a:pt x="5393485" y="1517966"/>
                    <a:pt x="5388121" y="1520080"/>
                  </a:cubicBezTo>
                  <a:cubicBezTo>
                    <a:pt x="5386983" y="1520405"/>
                    <a:pt x="5385845" y="1520730"/>
                    <a:pt x="5384708" y="1520730"/>
                  </a:cubicBezTo>
                  <a:cubicBezTo>
                    <a:pt x="5380481" y="1520730"/>
                    <a:pt x="5376254" y="1518291"/>
                    <a:pt x="5374954" y="1514065"/>
                  </a:cubicBezTo>
                  <a:lnTo>
                    <a:pt x="5374954" y="1514065"/>
                  </a:lnTo>
                  <a:close/>
                  <a:moveTo>
                    <a:pt x="5495248" y="1833170"/>
                  </a:moveTo>
                  <a:cubicBezTo>
                    <a:pt x="5496874" y="1837234"/>
                    <a:pt x="5500775" y="1839835"/>
                    <a:pt x="5504839" y="1839835"/>
                  </a:cubicBezTo>
                  <a:cubicBezTo>
                    <a:pt x="5505977" y="1839835"/>
                    <a:pt x="5507115" y="1839673"/>
                    <a:pt x="5508253" y="1839185"/>
                  </a:cubicBezTo>
                  <a:cubicBezTo>
                    <a:pt x="5513455" y="1837234"/>
                    <a:pt x="5516218" y="1831219"/>
                    <a:pt x="5514268" y="1826180"/>
                  </a:cubicBezTo>
                  <a:cubicBezTo>
                    <a:pt x="5508903" y="1812525"/>
                    <a:pt x="5503864" y="1798707"/>
                    <a:pt x="5498662" y="1784890"/>
                  </a:cubicBezTo>
                  <a:cubicBezTo>
                    <a:pt x="5493785" y="1771885"/>
                    <a:pt x="5488746" y="1758718"/>
                    <a:pt x="5483869" y="1745713"/>
                  </a:cubicBezTo>
                  <a:cubicBezTo>
                    <a:pt x="5468913" y="1705723"/>
                    <a:pt x="5451844" y="1666384"/>
                    <a:pt x="5439165" y="1625419"/>
                  </a:cubicBezTo>
                  <a:cubicBezTo>
                    <a:pt x="5438515" y="1622980"/>
                    <a:pt x="5437864" y="1620542"/>
                    <a:pt x="5437377" y="1618103"/>
                  </a:cubicBezTo>
                  <a:cubicBezTo>
                    <a:pt x="5436401" y="1612739"/>
                    <a:pt x="5430712" y="1609325"/>
                    <a:pt x="5425510" y="1610463"/>
                  </a:cubicBezTo>
                  <a:cubicBezTo>
                    <a:pt x="5419983" y="1611601"/>
                    <a:pt x="5417057" y="1616965"/>
                    <a:pt x="5417869" y="1622330"/>
                  </a:cubicBezTo>
                  <a:cubicBezTo>
                    <a:pt x="5419170" y="1630133"/>
                    <a:pt x="5421771" y="1637611"/>
                    <a:pt x="5424209" y="1645251"/>
                  </a:cubicBezTo>
                  <a:cubicBezTo>
                    <a:pt x="5426648" y="1653054"/>
                    <a:pt x="5429412" y="1660694"/>
                    <a:pt x="5432175" y="1668334"/>
                  </a:cubicBezTo>
                  <a:cubicBezTo>
                    <a:pt x="5437377" y="1682965"/>
                    <a:pt x="5443229" y="1697433"/>
                    <a:pt x="5448918" y="1711738"/>
                  </a:cubicBezTo>
                  <a:cubicBezTo>
                    <a:pt x="5456884" y="1731733"/>
                    <a:pt x="5464362" y="1751728"/>
                    <a:pt x="5471839" y="1771885"/>
                  </a:cubicBezTo>
                  <a:cubicBezTo>
                    <a:pt x="5475578" y="1781964"/>
                    <a:pt x="5479317" y="1791880"/>
                    <a:pt x="5483219" y="1801959"/>
                  </a:cubicBezTo>
                  <a:cubicBezTo>
                    <a:pt x="5487120" y="1812363"/>
                    <a:pt x="5490859" y="1822929"/>
                    <a:pt x="5495248" y="1833333"/>
                  </a:cubicBezTo>
                  <a:lnTo>
                    <a:pt x="5495248" y="1833333"/>
                  </a:lnTo>
                  <a:close/>
                  <a:moveTo>
                    <a:pt x="5606927" y="1507725"/>
                  </a:moveTo>
                  <a:cubicBezTo>
                    <a:pt x="5606114" y="1501060"/>
                    <a:pt x="5605626" y="1494395"/>
                    <a:pt x="5606276" y="1487730"/>
                  </a:cubicBezTo>
                  <a:lnTo>
                    <a:pt x="5606276" y="1487405"/>
                  </a:lnTo>
                  <a:cubicBezTo>
                    <a:pt x="5606927" y="1482041"/>
                    <a:pt x="5611153" y="1477651"/>
                    <a:pt x="5616843" y="1477977"/>
                  </a:cubicBezTo>
                  <a:cubicBezTo>
                    <a:pt x="5622370" y="1478302"/>
                    <a:pt x="5626271" y="1483016"/>
                    <a:pt x="5626271" y="1488380"/>
                  </a:cubicBezTo>
                  <a:cubicBezTo>
                    <a:pt x="5626271" y="1489193"/>
                    <a:pt x="5626271" y="1490006"/>
                    <a:pt x="5626271" y="1490819"/>
                  </a:cubicBezTo>
                  <a:cubicBezTo>
                    <a:pt x="5626271" y="1495858"/>
                    <a:pt x="5626922" y="1500898"/>
                    <a:pt x="5627572" y="1505774"/>
                  </a:cubicBezTo>
                  <a:cubicBezTo>
                    <a:pt x="5628222" y="1511301"/>
                    <a:pt x="5623670" y="1516341"/>
                    <a:pt x="5618143" y="1516828"/>
                  </a:cubicBezTo>
                  <a:cubicBezTo>
                    <a:pt x="5617818" y="1516828"/>
                    <a:pt x="5617656" y="1516828"/>
                    <a:pt x="5617331" y="1516828"/>
                  </a:cubicBezTo>
                  <a:cubicBezTo>
                    <a:pt x="5611966" y="1516828"/>
                    <a:pt x="5607740" y="1512602"/>
                    <a:pt x="5607089" y="1507400"/>
                  </a:cubicBezTo>
                  <a:lnTo>
                    <a:pt x="5607089" y="1507400"/>
                  </a:lnTo>
                  <a:close/>
                  <a:moveTo>
                    <a:pt x="5650168" y="1820003"/>
                  </a:moveTo>
                  <a:cubicBezTo>
                    <a:pt x="5648054" y="1809436"/>
                    <a:pt x="5646104" y="1798707"/>
                    <a:pt x="5644478" y="1788141"/>
                  </a:cubicBezTo>
                  <a:lnTo>
                    <a:pt x="5644478" y="1788141"/>
                  </a:lnTo>
                  <a:lnTo>
                    <a:pt x="5644478" y="1787328"/>
                  </a:lnTo>
                  <a:lnTo>
                    <a:pt x="5644478" y="1787328"/>
                  </a:lnTo>
                  <a:lnTo>
                    <a:pt x="5644478" y="1787003"/>
                  </a:lnTo>
                  <a:cubicBezTo>
                    <a:pt x="5644478" y="1787003"/>
                    <a:pt x="5644478" y="1786353"/>
                    <a:pt x="5644316" y="1786190"/>
                  </a:cubicBezTo>
                  <a:cubicBezTo>
                    <a:pt x="5644153" y="1784890"/>
                    <a:pt x="5643828" y="1783589"/>
                    <a:pt x="5643665" y="1782289"/>
                  </a:cubicBezTo>
                  <a:cubicBezTo>
                    <a:pt x="5643665" y="1781801"/>
                    <a:pt x="5643665" y="1781314"/>
                    <a:pt x="5643503" y="1780826"/>
                  </a:cubicBezTo>
                  <a:lnTo>
                    <a:pt x="5643503" y="1780826"/>
                  </a:lnTo>
                  <a:lnTo>
                    <a:pt x="5643503" y="1780826"/>
                  </a:lnTo>
                  <a:cubicBezTo>
                    <a:pt x="5643503" y="1780826"/>
                    <a:pt x="5643340" y="1779525"/>
                    <a:pt x="5643178" y="1779038"/>
                  </a:cubicBezTo>
                  <a:lnTo>
                    <a:pt x="5643178" y="1778387"/>
                  </a:lnTo>
                  <a:lnTo>
                    <a:pt x="5643178" y="1778387"/>
                  </a:lnTo>
                  <a:cubicBezTo>
                    <a:pt x="5642852" y="1776762"/>
                    <a:pt x="5642690" y="1774811"/>
                    <a:pt x="5642365" y="1773023"/>
                  </a:cubicBezTo>
                  <a:lnTo>
                    <a:pt x="5642365" y="1773023"/>
                  </a:lnTo>
                  <a:cubicBezTo>
                    <a:pt x="5635862" y="1729945"/>
                    <a:pt x="5628548" y="1686866"/>
                    <a:pt x="5621232" y="1643788"/>
                  </a:cubicBezTo>
                  <a:cubicBezTo>
                    <a:pt x="5619769" y="1635010"/>
                    <a:pt x="5618306" y="1626231"/>
                    <a:pt x="5617005" y="1617453"/>
                  </a:cubicBezTo>
                  <a:cubicBezTo>
                    <a:pt x="5615705" y="1608837"/>
                    <a:pt x="5614242" y="1600384"/>
                    <a:pt x="5613917" y="1591606"/>
                  </a:cubicBezTo>
                  <a:cubicBezTo>
                    <a:pt x="5613754" y="1586242"/>
                    <a:pt x="5617493" y="1581365"/>
                    <a:pt x="5623020" y="1580877"/>
                  </a:cubicBezTo>
                  <a:cubicBezTo>
                    <a:pt x="5628222" y="1580389"/>
                    <a:pt x="5633424" y="1584616"/>
                    <a:pt x="5633749" y="1589980"/>
                  </a:cubicBezTo>
                  <a:cubicBezTo>
                    <a:pt x="5634074" y="1595345"/>
                    <a:pt x="5634887" y="1600872"/>
                    <a:pt x="5635537" y="1606236"/>
                  </a:cubicBezTo>
                  <a:cubicBezTo>
                    <a:pt x="5637325" y="1617128"/>
                    <a:pt x="5639114" y="1628019"/>
                    <a:pt x="5640902" y="1638911"/>
                  </a:cubicBezTo>
                  <a:cubicBezTo>
                    <a:pt x="5642690" y="1649803"/>
                    <a:pt x="5644641" y="1660694"/>
                    <a:pt x="5646429" y="1671748"/>
                  </a:cubicBezTo>
                  <a:cubicBezTo>
                    <a:pt x="5650168" y="1693043"/>
                    <a:pt x="5653744" y="1714339"/>
                    <a:pt x="5657158" y="1735797"/>
                  </a:cubicBezTo>
                  <a:cubicBezTo>
                    <a:pt x="5659434" y="1749939"/>
                    <a:pt x="5661709" y="1764245"/>
                    <a:pt x="5663823" y="1778387"/>
                  </a:cubicBezTo>
                  <a:lnTo>
                    <a:pt x="5663823" y="1778387"/>
                  </a:lnTo>
                  <a:lnTo>
                    <a:pt x="5663823" y="1778875"/>
                  </a:lnTo>
                  <a:lnTo>
                    <a:pt x="5663823" y="1778875"/>
                  </a:lnTo>
                  <a:lnTo>
                    <a:pt x="5663823" y="1779200"/>
                  </a:lnTo>
                  <a:cubicBezTo>
                    <a:pt x="5663823" y="1779200"/>
                    <a:pt x="5663823" y="1779851"/>
                    <a:pt x="5663985" y="1780176"/>
                  </a:cubicBezTo>
                  <a:lnTo>
                    <a:pt x="5663985" y="1780501"/>
                  </a:lnTo>
                  <a:cubicBezTo>
                    <a:pt x="5664148" y="1781639"/>
                    <a:pt x="5664473" y="1782939"/>
                    <a:pt x="5664473" y="1784077"/>
                  </a:cubicBezTo>
                  <a:lnTo>
                    <a:pt x="5664473" y="1785052"/>
                  </a:lnTo>
                  <a:cubicBezTo>
                    <a:pt x="5664961" y="1787491"/>
                    <a:pt x="5665448" y="1789929"/>
                    <a:pt x="5665773" y="1792368"/>
                  </a:cubicBezTo>
                  <a:lnTo>
                    <a:pt x="5665773" y="1793018"/>
                  </a:lnTo>
                  <a:lnTo>
                    <a:pt x="5665773" y="1793018"/>
                  </a:lnTo>
                  <a:cubicBezTo>
                    <a:pt x="5666911" y="1800658"/>
                    <a:pt x="5668212" y="1808136"/>
                    <a:pt x="5669512" y="1815614"/>
                  </a:cubicBezTo>
                  <a:cubicBezTo>
                    <a:pt x="5670488" y="1820978"/>
                    <a:pt x="5667399" y="1826343"/>
                    <a:pt x="5661872" y="1827643"/>
                  </a:cubicBezTo>
                  <a:cubicBezTo>
                    <a:pt x="5661222" y="1827643"/>
                    <a:pt x="5660409" y="1827806"/>
                    <a:pt x="5659759" y="1827806"/>
                  </a:cubicBezTo>
                  <a:cubicBezTo>
                    <a:pt x="5655207" y="1827806"/>
                    <a:pt x="5650818" y="1824555"/>
                    <a:pt x="5649843" y="1820003"/>
                  </a:cubicBezTo>
                  <a:lnTo>
                    <a:pt x="5649843" y="1820003"/>
                  </a:lnTo>
                  <a:close/>
                  <a:moveTo>
                    <a:pt x="1577064" y="1562508"/>
                  </a:moveTo>
                  <a:cubicBezTo>
                    <a:pt x="1573650" y="1562345"/>
                    <a:pt x="1570887" y="1560395"/>
                    <a:pt x="1569099" y="1557794"/>
                  </a:cubicBezTo>
                  <a:lnTo>
                    <a:pt x="1569424" y="1558281"/>
                  </a:lnTo>
                  <a:cubicBezTo>
                    <a:pt x="1567311" y="1555518"/>
                    <a:pt x="1566986" y="1551291"/>
                    <a:pt x="1568611" y="1548203"/>
                  </a:cubicBezTo>
                  <a:cubicBezTo>
                    <a:pt x="1569749" y="1545764"/>
                    <a:pt x="1571862" y="1544139"/>
                    <a:pt x="1573976" y="1542513"/>
                  </a:cubicBezTo>
                  <a:cubicBezTo>
                    <a:pt x="1577389" y="1539912"/>
                    <a:pt x="1580966" y="1537311"/>
                    <a:pt x="1584379" y="1534873"/>
                  </a:cubicBezTo>
                  <a:cubicBezTo>
                    <a:pt x="1591532" y="1529671"/>
                    <a:pt x="1598685" y="1524631"/>
                    <a:pt x="1605837" y="1519429"/>
                  </a:cubicBezTo>
                  <a:cubicBezTo>
                    <a:pt x="1620305" y="1509188"/>
                    <a:pt x="1635098" y="1499109"/>
                    <a:pt x="1649891" y="1489031"/>
                  </a:cubicBezTo>
                  <a:cubicBezTo>
                    <a:pt x="1654443" y="1485942"/>
                    <a:pt x="1660620" y="1486917"/>
                    <a:pt x="1663871" y="1491469"/>
                  </a:cubicBezTo>
                  <a:cubicBezTo>
                    <a:pt x="1666960" y="1495858"/>
                    <a:pt x="1665985" y="1502361"/>
                    <a:pt x="1661433" y="1505449"/>
                  </a:cubicBezTo>
                  <a:cubicBezTo>
                    <a:pt x="1647778" y="1514715"/>
                    <a:pt x="1634285" y="1524144"/>
                    <a:pt x="1620793" y="1533735"/>
                  </a:cubicBezTo>
                  <a:cubicBezTo>
                    <a:pt x="1614453" y="1538124"/>
                    <a:pt x="1608276" y="1542675"/>
                    <a:pt x="1602098" y="1547227"/>
                  </a:cubicBezTo>
                  <a:cubicBezTo>
                    <a:pt x="1596246" y="1551454"/>
                    <a:pt x="1590232" y="1555518"/>
                    <a:pt x="1584542" y="1559907"/>
                  </a:cubicBezTo>
                  <a:cubicBezTo>
                    <a:pt x="1583892" y="1560395"/>
                    <a:pt x="1583242" y="1560882"/>
                    <a:pt x="1582591" y="1561370"/>
                  </a:cubicBezTo>
                  <a:lnTo>
                    <a:pt x="1582591" y="1561370"/>
                  </a:lnTo>
                  <a:cubicBezTo>
                    <a:pt x="1581128" y="1562020"/>
                    <a:pt x="1579503" y="1562508"/>
                    <a:pt x="1577877" y="1562508"/>
                  </a:cubicBezTo>
                  <a:lnTo>
                    <a:pt x="1577389" y="1562508"/>
                  </a:lnTo>
                  <a:close/>
                  <a:moveTo>
                    <a:pt x="1538050" y="1521380"/>
                  </a:moveTo>
                  <a:cubicBezTo>
                    <a:pt x="1539675" y="1524794"/>
                    <a:pt x="1543252" y="1526582"/>
                    <a:pt x="1546828" y="1526582"/>
                  </a:cubicBezTo>
                  <a:cubicBezTo>
                    <a:pt x="1549266" y="1526582"/>
                    <a:pt x="1551867" y="1525769"/>
                    <a:pt x="1553656" y="1523981"/>
                  </a:cubicBezTo>
                  <a:cubicBezTo>
                    <a:pt x="1554468" y="1523168"/>
                    <a:pt x="1555119" y="1522355"/>
                    <a:pt x="1555606" y="1521380"/>
                  </a:cubicBezTo>
                  <a:lnTo>
                    <a:pt x="1555606" y="1521705"/>
                  </a:lnTo>
                  <a:cubicBezTo>
                    <a:pt x="1558207" y="1516828"/>
                    <a:pt x="1561458" y="1512277"/>
                    <a:pt x="1564710" y="1507725"/>
                  </a:cubicBezTo>
                  <a:cubicBezTo>
                    <a:pt x="1582754" y="1483666"/>
                    <a:pt x="1601773" y="1460095"/>
                    <a:pt x="1621118" y="1437011"/>
                  </a:cubicBezTo>
                  <a:cubicBezTo>
                    <a:pt x="1624532" y="1432785"/>
                    <a:pt x="1624044" y="1426445"/>
                    <a:pt x="1619818" y="1423031"/>
                  </a:cubicBezTo>
                  <a:cubicBezTo>
                    <a:pt x="1615591" y="1419618"/>
                    <a:pt x="1609251" y="1420105"/>
                    <a:pt x="1605837" y="1424332"/>
                  </a:cubicBezTo>
                  <a:cubicBezTo>
                    <a:pt x="1592995" y="1439775"/>
                    <a:pt x="1580153" y="1455381"/>
                    <a:pt x="1567636" y="1470987"/>
                  </a:cubicBezTo>
                  <a:cubicBezTo>
                    <a:pt x="1561458" y="1478627"/>
                    <a:pt x="1555444" y="1486430"/>
                    <a:pt x="1549592" y="1494233"/>
                  </a:cubicBezTo>
                  <a:cubicBezTo>
                    <a:pt x="1546828" y="1497971"/>
                    <a:pt x="1544227" y="1501710"/>
                    <a:pt x="1541789" y="1505612"/>
                  </a:cubicBezTo>
                  <a:cubicBezTo>
                    <a:pt x="1540488" y="1507563"/>
                    <a:pt x="1539188" y="1509513"/>
                    <a:pt x="1538212" y="1511627"/>
                  </a:cubicBezTo>
                  <a:cubicBezTo>
                    <a:pt x="1536587" y="1514878"/>
                    <a:pt x="1536424" y="1518291"/>
                    <a:pt x="1538050" y="1521543"/>
                  </a:cubicBezTo>
                  <a:lnTo>
                    <a:pt x="1538050" y="1521543"/>
                  </a:lnTo>
                  <a:close/>
                  <a:moveTo>
                    <a:pt x="1493996" y="1507400"/>
                  </a:moveTo>
                  <a:cubicBezTo>
                    <a:pt x="1488306" y="1507075"/>
                    <a:pt x="1484405" y="1502198"/>
                    <a:pt x="1484405" y="1496834"/>
                  </a:cubicBezTo>
                  <a:cubicBezTo>
                    <a:pt x="1484405" y="1494395"/>
                    <a:pt x="1485055" y="1491957"/>
                    <a:pt x="1485543" y="1489681"/>
                  </a:cubicBezTo>
                  <a:cubicBezTo>
                    <a:pt x="1486031" y="1487243"/>
                    <a:pt x="1486518" y="1484804"/>
                    <a:pt x="1487169" y="1482366"/>
                  </a:cubicBezTo>
                  <a:cubicBezTo>
                    <a:pt x="1488469" y="1476676"/>
                    <a:pt x="1489770" y="1470987"/>
                    <a:pt x="1491070" y="1465459"/>
                  </a:cubicBezTo>
                  <a:cubicBezTo>
                    <a:pt x="1493346" y="1455218"/>
                    <a:pt x="1495784" y="1445139"/>
                    <a:pt x="1498223" y="1434898"/>
                  </a:cubicBezTo>
                  <a:cubicBezTo>
                    <a:pt x="1503099" y="1414091"/>
                    <a:pt x="1508464" y="1393283"/>
                    <a:pt x="1513666" y="1372475"/>
                  </a:cubicBezTo>
                  <a:cubicBezTo>
                    <a:pt x="1514966" y="1367598"/>
                    <a:pt x="1520493" y="1364672"/>
                    <a:pt x="1525208" y="1365648"/>
                  </a:cubicBezTo>
                  <a:cubicBezTo>
                    <a:pt x="1530410" y="1366623"/>
                    <a:pt x="1534636" y="1372150"/>
                    <a:pt x="1533336" y="1377515"/>
                  </a:cubicBezTo>
                  <a:cubicBezTo>
                    <a:pt x="1528296" y="1397672"/>
                    <a:pt x="1523582" y="1417829"/>
                    <a:pt x="1518868" y="1437987"/>
                  </a:cubicBezTo>
                  <a:cubicBezTo>
                    <a:pt x="1516429" y="1448228"/>
                    <a:pt x="1513991" y="1458469"/>
                    <a:pt x="1511553" y="1468711"/>
                  </a:cubicBezTo>
                  <a:cubicBezTo>
                    <a:pt x="1510252" y="1474238"/>
                    <a:pt x="1508952" y="1479765"/>
                    <a:pt x="1507651" y="1485292"/>
                  </a:cubicBezTo>
                  <a:cubicBezTo>
                    <a:pt x="1506513" y="1490006"/>
                    <a:pt x="1505700" y="1494720"/>
                    <a:pt x="1504725" y="1499435"/>
                  </a:cubicBezTo>
                  <a:cubicBezTo>
                    <a:pt x="1503750" y="1504149"/>
                    <a:pt x="1499686" y="1507725"/>
                    <a:pt x="1494809" y="1507725"/>
                  </a:cubicBezTo>
                  <a:lnTo>
                    <a:pt x="1494321" y="1507725"/>
                  </a:lnTo>
                  <a:close/>
                  <a:moveTo>
                    <a:pt x="1151645" y="1481715"/>
                  </a:moveTo>
                  <a:cubicBezTo>
                    <a:pt x="1146280" y="1479927"/>
                    <a:pt x="1143192" y="1474075"/>
                    <a:pt x="1144980" y="1468711"/>
                  </a:cubicBezTo>
                  <a:cubicBezTo>
                    <a:pt x="1148394" y="1458632"/>
                    <a:pt x="1151807" y="1448716"/>
                    <a:pt x="1155221" y="1438637"/>
                  </a:cubicBezTo>
                  <a:cubicBezTo>
                    <a:pt x="1156684" y="1434085"/>
                    <a:pt x="1158147" y="1429696"/>
                    <a:pt x="1159773" y="1425145"/>
                  </a:cubicBezTo>
                  <a:cubicBezTo>
                    <a:pt x="1161723" y="1419130"/>
                    <a:pt x="1163674" y="1411327"/>
                    <a:pt x="1171314" y="1410839"/>
                  </a:cubicBezTo>
                  <a:cubicBezTo>
                    <a:pt x="1175541" y="1410514"/>
                    <a:pt x="1180093" y="1413115"/>
                    <a:pt x="1181393" y="1417342"/>
                  </a:cubicBezTo>
                  <a:cubicBezTo>
                    <a:pt x="1182369" y="1420430"/>
                    <a:pt x="1181881" y="1422869"/>
                    <a:pt x="1180906" y="1425795"/>
                  </a:cubicBezTo>
                  <a:cubicBezTo>
                    <a:pt x="1180255" y="1428071"/>
                    <a:pt x="1179442" y="1430347"/>
                    <a:pt x="1178792" y="1432460"/>
                  </a:cubicBezTo>
                  <a:cubicBezTo>
                    <a:pt x="1177329" y="1436849"/>
                    <a:pt x="1176029" y="1441401"/>
                    <a:pt x="1174566" y="1445790"/>
                  </a:cubicBezTo>
                  <a:cubicBezTo>
                    <a:pt x="1171314" y="1455543"/>
                    <a:pt x="1168063" y="1465297"/>
                    <a:pt x="1164650" y="1475051"/>
                  </a:cubicBezTo>
                  <a:cubicBezTo>
                    <a:pt x="1163186" y="1479277"/>
                    <a:pt x="1159122" y="1482203"/>
                    <a:pt x="1154733" y="1482203"/>
                  </a:cubicBezTo>
                  <a:cubicBezTo>
                    <a:pt x="1153758" y="1482203"/>
                    <a:pt x="1152620" y="1482203"/>
                    <a:pt x="1151645" y="1481715"/>
                  </a:cubicBezTo>
                  <a:lnTo>
                    <a:pt x="1151645" y="1481715"/>
                  </a:lnTo>
                  <a:close/>
                  <a:moveTo>
                    <a:pt x="1085320" y="1485129"/>
                  </a:moveTo>
                  <a:cubicBezTo>
                    <a:pt x="1084345" y="1472937"/>
                    <a:pt x="1084020" y="1460745"/>
                    <a:pt x="1083532" y="1448553"/>
                  </a:cubicBezTo>
                  <a:cubicBezTo>
                    <a:pt x="1083370" y="1442539"/>
                    <a:pt x="1083207" y="1436524"/>
                    <a:pt x="1083044" y="1430347"/>
                  </a:cubicBezTo>
                  <a:cubicBezTo>
                    <a:pt x="1083044" y="1426933"/>
                    <a:pt x="1083044" y="1423682"/>
                    <a:pt x="1083044" y="1420268"/>
                  </a:cubicBezTo>
                  <a:cubicBezTo>
                    <a:pt x="1083044" y="1415879"/>
                    <a:pt x="1083695" y="1411164"/>
                    <a:pt x="1087759" y="1408401"/>
                  </a:cubicBezTo>
                  <a:cubicBezTo>
                    <a:pt x="1092635" y="1404987"/>
                    <a:pt x="1099788" y="1406613"/>
                    <a:pt x="1102552" y="1411977"/>
                  </a:cubicBezTo>
                  <a:cubicBezTo>
                    <a:pt x="1103690" y="1414253"/>
                    <a:pt x="1104015" y="1416529"/>
                    <a:pt x="1103527" y="1418805"/>
                  </a:cubicBezTo>
                  <a:cubicBezTo>
                    <a:pt x="1103527" y="1419455"/>
                    <a:pt x="1103527" y="1420105"/>
                    <a:pt x="1103527" y="1420755"/>
                  </a:cubicBezTo>
                  <a:cubicBezTo>
                    <a:pt x="1104015" y="1441563"/>
                    <a:pt x="1105153" y="1462533"/>
                    <a:pt x="1105965" y="1483341"/>
                  </a:cubicBezTo>
                  <a:cubicBezTo>
                    <a:pt x="1106128" y="1488868"/>
                    <a:pt x="1102389" y="1493907"/>
                    <a:pt x="1096537" y="1494395"/>
                  </a:cubicBezTo>
                  <a:cubicBezTo>
                    <a:pt x="1096212" y="1494395"/>
                    <a:pt x="1096049" y="1494395"/>
                    <a:pt x="1095724" y="1494395"/>
                  </a:cubicBezTo>
                  <a:cubicBezTo>
                    <a:pt x="1090522" y="1494395"/>
                    <a:pt x="1085808" y="1490331"/>
                    <a:pt x="1085483" y="1484967"/>
                  </a:cubicBezTo>
                  <a:lnTo>
                    <a:pt x="1085483" y="1484967"/>
                  </a:lnTo>
                  <a:close/>
                  <a:moveTo>
                    <a:pt x="1039803" y="1504799"/>
                  </a:moveTo>
                  <a:cubicBezTo>
                    <a:pt x="1032976" y="1492770"/>
                    <a:pt x="1025986" y="1480740"/>
                    <a:pt x="1018671" y="1468873"/>
                  </a:cubicBezTo>
                  <a:cubicBezTo>
                    <a:pt x="1015094" y="1462859"/>
                    <a:pt x="1011355" y="1457006"/>
                    <a:pt x="1007942" y="1450829"/>
                  </a:cubicBezTo>
                  <a:cubicBezTo>
                    <a:pt x="1006966" y="1449203"/>
                    <a:pt x="1006154" y="1447415"/>
                    <a:pt x="1005341" y="1445627"/>
                  </a:cubicBezTo>
                  <a:cubicBezTo>
                    <a:pt x="1004040" y="1442701"/>
                    <a:pt x="1004528" y="1438800"/>
                    <a:pt x="1006316" y="1436199"/>
                  </a:cubicBezTo>
                  <a:cubicBezTo>
                    <a:pt x="1009405" y="1431322"/>
                    <a:pt x="1017045" y="1429696"/>
                    <a:pt x="1021434" y="1433923"/>
                  </a:cubicBezTo>
                  <a:lnTo>
                    <a:pt x="1021109" y="1433923"/>
                  </a:lnTo>
                  <a:cubicBezTo>
                    <a:pt x="1022897" y="1435061"/>
                    <a:pt x="1024198" y="1436849"/>
                    <a:pt x="1024685" y="1439125"/>
                  </a:cubicBezTo>
                  <a:cubicBezTo>
                    <a:pt x="1026961" y="1443514"/>
                    <a:pt x="1029725" y="1447578"/>
                    <a:pt x="1032326" y="1451804"/>
                  </a:cubicBezTo>
                  <a:cubicBezTo>
                    <a:pt x="1035252" y="1456519"/>
                    <a:pt x="1038178" y="1461395"/>
                    <a:pt x="1041104" y="1466110"/>
                  </a:cubicBezTo>
                  <a:cubicBezTo>
                    <a:pt x="1046956" y="1475701"/>
                    <a:pt x="1052808" y="1485454"/>
                    <a:pt x="1058173" y="1495371"/>
                  </a:cubicBezTo>
                  <a:cubicBezTo>
                    <a:pt x="1060774" y="1500247"/>
                    <a:pt x="1058823" y="1506750"/>
                    <a:pt x="1053946" y="1509351"/>
                  </a:cubicBezTo>
                  <a:cubicBezTo>
                    <a:pt x="1052483" y="1510163"/>
                    <a:pt x="1050858" y="1510489"/>
                    <a:pt x="1049232" y="1510489"/>
                  </a:cubicBezTo>
                  <a:cubicBezTo>
                    <a:pt x="1045493" y="1510489"/>
                    <a:pt x="1041917" y="1508375"/>
                    <a:pt x="1039966" y="1504962"/>
                  </a:cubicBezTo>
                  <a:lnTo>
                    <a:pt x="1039966" y="1504962"/>
                  </a:lnTo>
                  <a:close/>
                  <a:moveTo>
                    <a:pt x="6017716" y="913893"/>
                  </a:moveTo>
                  <a:cubicBezTo>
                    <a:pt x="6012514" y="913568"/>
                    <a:pt x="6007312" y="912430"/>
                    <a:pt x="6002273" y="910480"/>
                  </a:cubicBezTo>
                  <a:cubicBezTo>
                    <a:pt x="5999184" y="909179"/>
                    <a:pt x="5996258" y="907716"/>
                    <a:pt x="5993494" y="905928"/>
                  </a:cubicBezTo>
                  <a:cubicBezTo>
                    <a:pt x="5989593" y="904302"/>
                    <a:pt x="5985854" y="902189"/>
                    <a:pt x="5982440" y="899588"/>
                  </a:cubicBezTo>
                  <a:cubicBezTo>
                    <a:pt x="5971386" y="895199"/>
                    <a:pt x="5962933" y="884633"/>
                    <a:pt x="5960820" y="873091"/>
                  </a:cubicBezTo>
                  <a:cubicBezTo>
                    <a:pt x="5957732" y="855697"/>
                    <a:pt x="5967322" y="839278"/>
                    <a:pt x="5982116" y="830500"/>
                  </a:cubicBezTo>
                  <a:cubicBezTo>
                    <a:pt x="5984228" y="829362"/>
                    <a:pt x="5986342" y="828387"/>
                    <a:pt x="5988618" y="827899"/>
                  </a:cubicBezTo>
                  <a:cubicBezTo>
                    <a:pt x="5989756" y="826111"/>
                    <a:pt x="5991056" y="824323"/>
                    <a:pt x="5992519" y="822860"/>
                  </a:cubicBezTo>
                  <a:cubicBezTo>
                    <a:pt x="5995283" y="819934"/>
                    <a:pt x="5997884" y="817495"/>
                    <a:pt x="6001135" y="815219"/>
                  </a:cubicBezTo>
                  <a:cubicBezTo>
                    <a:pt x="6004711" y="812781"/>
                    <a:pt x="6007962" y="810993"/>
                    <a:pt x="6011864" y="809205"/>
                  </a:cubicBezTo>
                  <a:cubicBezTo>
                    <a:pt x="6020154" y="805466"/>
                    <a:pt x="6029745" y="805141"/>
                    <a:pt x="6038524" y="806279"/>
                  </a:cubicBezTo>
                  <a:cubicBezTo>
                    <a:pt x="6051204" y="807904"/>
                    <a:pt x="6061770" y="815707"/>
                    <a:pt x="6070710" y="823998"/>
                  </a:cubicBezTo>
                  <a:cubicBezTo>
                    <a:pt x="6073474" y="826599"/>
                    <a:pt x="6075912" y="829687"/>
                    <a:pt x="6078026" y="832776"/>
                  </a:cubicBezTo>
                  <a:cubicBezTo>
                    <a:pt x="6080464" y="836190"/>
                    <a:pt x="6082902" y="839603"/>
                    <a:pt x="6084528" y="843505"/>
                  </a:cubicBezTo>
                  <a:cubicBezTo>
                    <a:pt x="6088429" y="851958"/>
                    <a:pt x="6091193" y="861224"/>
                    <a:pt x="6090055" y="870652"/>
                  </a:cubicBezTo>
                  <a:cubicBezTo>
                    <a:pt x="6089242" y="877805"/>
                    <a:pt x="6086641" y="885283"/>
                    <a:pt x="6082415" y="891135"/>
                  </a:cubicBezTo>
                  <a:cubicBezTo>
                    <a:pt x="6079976" y="894549"/>
                    <a:pt x="6077538" y="897475"/>
                    <a:pt x="6074449" y="900401"/>
                  </a:cubicBezTo>
                  <a:cubicBezTo>
                    <a:pt x="6071686" y="903164"/>
                    <a:pt x="6068435" y="905115"/>
                    <a:pt x="6065346" y="907391"/>
                  </a:cubicBezTo>
                  <a:cubicBezTo>
                    <a:pt x="6058518" y="912105"/>
                    <a:pt x="6049740" y="914056"/>
                    <a:pt x="6041775" y="915356"/>
                  </a:cubicBezTo>
                  <a:cubicBezTo>
                    <a:pt x="6039174" y="915844"/>
                    <a:pt x="6036573" y="916007"/>
                    <a:pt x="6033809" y="916007"/>
                  </a:cubicBezTo>
                  <a:cubicBezTo>
                    <a:pt x="6028445" y="916007"/>
                    <a:pt x="6022918" y="915194"/>
                    <a:pt x="6017716" y="913731"/>
                  </a:cubicBezTo>
                  <a:lnTo>
                    <a:pt x="6017716" y="913731"/>
                  </a:lnTo>
                  <a:close/>
                  <a:moveTo>
                    <a:pt x="6646010" y="788235"/>
                  </a:moveTo>
                  <a:lnTo>
                    <a:pt x="6645360" y="788235"/>
                  </a:lnTo>
                  <a:cubicBezTo>
                    <a:pt x="6641621" y="787909"/>
                    <a:pt x="6637882" y="787259"/>
                    <a:pt x="6634306" y="786121"/>
                  </a:cubicBezTo>
                  <a:cubicBezTo>
                    <a:pt x="6624064" y="782870"/>
                    <a:pt x="6615286" y="776205"/>
                    <a:pt x="6610735" y="766126"/>
                  </a:cubicBezTo>
                  <a:cubicBezTo>
                    <a:pt x="6608622" y="761412"/>
                    <a:pt x="6607647" y="756373"/>
                    <a:pt x="6607484" y="751333"/>
                  </a:cubicBezTo>
                  <a:cubicBezTo>
                    <a:pt x="6603744" y="734915"/>
                    <a:pt x="6610247" y="716708"/>
                    <a:pt x="6623252" y="704841"/>
                  </a:cubicBezTo>
                  <a:cubicBezTo>
                    <a:pt x="6633006" y="696063"/>
                    <a:pt x="6646173" y="691674"/>
                    <a:pt x="6659341" y="693137"/>
                  </a:cubicBezTo>
                  <a:cubicBezTo>
                    <a:pt x="6666330" y="693950"/>
                    <a:pt x="6673158" y="695250"/>
                    <a:pt x="6679335" y="698664"/>
                  </a:cubicBezTo>
                  <a:cubicBezTo>
                    <a:pt x="6686325" y="702565"/>
                    <a:pt x="6692340" y="707930"/>
                    <a:pt x="6697216" y="714270"/>
                  </a:cubicBezTo>
                  <a:cubicBezTo>
                    <a:pt x="6702906" y="721910"/>
                    <a:pt x="6706970" y="730851"/>
                    <a:pt x="6707783" y="740117"/>
                  </a:cubicBezTo>
                  <a:cubicBezTo>
                    <a:pt x="6708921" y="744994"/>
                    <a:pt x="6709247" y="749870"/>
                    <a:pt x="6708596" y="754747"/>
                  </a:cubicBezTo>
                  <a:cubicBezTo>
                    <a:pt x="6707783" y="761087"/>
                    <a:pt x="6705507" y="767915"/>
                    <a:pt x="6701606" y="773279"/>
                  </a:cubicBezTo>
                  <a:cubicBezTo>
                    <a:pt x="6699655" y="776043"/>
                    <a:pt x="6697704" y="778481"/>
                    <a:pt x="6695104" y="780757"/>
                  </a:cubicBezTo>
                  <a:cubicBezTo>
                    <a:pt x="6691690" y="783683"/>
                    <a:pt x="6688113" y="785796"/>
                    <a:pt x="6683887" y="787909"/>
                  </a:cubicBezTo>
                  <a:cubicBezTo>
                    <a:pt x="6678522" y="790673"/>
                    <a:pt x="6672508" y="791648"/>
                    <a:pt x="6666493" y="791648"/>
                  </a:cubicBezTo>
                  <a:cubicBezTo>
                    <a:pt x="6659341" y="791648"/>
                    <a:pt x="6652025" y="790185"/>
                    <a:pt x="6645685" y="788072"/>
                  </a:cubicBezTo>
                  <a:close/>
                </a:path>
              </a:pathLst>
            </a:custGeom>
            <a:solidFill>
              <a:srgbClr val="FDD47F"/>
            </a:solidFill>
            <a:ln w="1625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C1774CCE-AC44-26A6-402E-27EBEE9B2F23}"/>
                </a:ext>
              </a:extLst>
            </p:cNvPr>
            <p:cNvSpPr/>
            <p:nvPr/>
          </p:nvSpPr>
          <p:spPr>
            <a:xfrm>
              <a:off x="10884722" y="4308205"/>
              <a:ext cx="492852" cy="465084"/>
            </a:xfrm>
            <a:custGeom>
              <a:avLst/>
              <a:gdLst>
                <a:gd name="connsiteX0" fmla="*/ 225116 w 492852"/>
                <a:gd name="connsiteY0" fmla="*/ 463946 h 465084"/>
                <a:gd name="connsiteX1" fmla="*/ 218775 w 492852"/>
                <a:gd name="connsiteY1" fmla="*/ 458907 h 465084"/>
                <a:gd name="connsiteX2" fmla="*/ 217800 w 492852"/>
                <a:gd name="connsiteY2" fmla="*/ 451429 h 465084"/>
                <a:gd name="connsiteX3" fmla="*/ 226903 w 492852"/>
                <a:gd name="connsiteY3" fmla="*/ 416479 h 465084"/>
                <a:gd name="connsiteX4" fmla="*/ 227879 w 492852"/>
                <a:gd name="connsiteY4" fmla="*/ 412252 h 465084"/>
                <a:gd name="connsiteX5" fmla="*/ 227879 w 492852"/>
                <a:gd name="connsiteY5" fmla="*/ 411114 h 465084"/>
                <a:gd name="connsiteX6" fmla="*/ 228204 w 492852"/>
                <a:gd name="connsiteY6" fmla="*/ 410302 h 465084"/>
                <a:gd name="connsiteX7" fmla="*/ 228530 w 492852"/>
                <a:gd name="connsiteY7" fmla="*/ 408838 h 465084"/>
                <a:gd name="connsiteX8" fmla="*/ 228854 w 492852"/>
                <a:gd name="connsiteY8" fmla="*/ 407213 h 465084"/>
                <a:gd name="connsiteX9" fmla="*/ 234056 w 492852"/>
                <a:gd name="connsiteY9" fmla="*/ 383642 h 465084"/>
                <a:gd name="connsiteX10" fmla="*/ 235194 w 492852"/>
                <a:gd name="connsiteY10" fmla="*/ 377627 h 465084"/>
                <a:gd name="connsiteX11" fmla="*/ 236332 w 492852"/>
                <a:gd name="connsiteY11" fmla="*/ 371125 h 465084"/>
                <a:gd name="connsiteX12" fmla="*/ 244623 w 492852"/>
                <a:gd name="connsiteY12" fmla="*/ 296997 h 465084"/>
                <a:gd name="connsiteX13" fmla="*/ 245436 w 492852"/>
                <a:gd name="connsiteY13" fmla="*/ 265623 h 465084"/>
                <a:gd name="connsiteX14" fmla="*/ 244948 w 492852"/>
                <a:gd name="connsiteY14" fmla="*/ 266111 h 465084"/>
                <a:gd name="connsiteX15" fmla="*/ 242672 w 492852"/>
                <a:gd name="connsiteY15" fmla="*/ 267899 h 465084"/>
                <a:gd name="connsiteX16" fmla="*/ 238608 w 492852"/>
                <a:gd name="connsiteY16" fmla="*/ 285943 h 465084"/>
                <a:gd name="connsiteX17" fmla="*/ 222027 w 492852"/>
                <a:gd name="connsiteY17" fmla="*/ 343814 h 465084"/>
                <a:gd name="connsiteX18" fmla="*/ 221540 w 492852"/>
                <a:gd name="connsiteY18" fmla="*/ 345115 h 465084"/>
                <a:gd name="connsiteX19" fmla="*/ 220564 w 492852"/>
                <a:gd name="connsiteY19" fmla="*/ 348366 h 465084"/>
                <a:gd name="connsiteX20" fmla="*/ 209185 w 492852"/>
                <a:gd name="connsiteY20" fmla="*/ 384617 h 465084"/>
                <a:gd name="connsiteX21" fmla="*/ 208372 w 492852"/>
                <a:gd name="connsiteY21" fmla="*/ 387055 h 465084"/>
                <a:gd name="connsiteX22" fmla="*/ 208047 w 492852"/>
                <a:gd name="connsiteY22" fmla="*/ 388193 h 465084"/>
                <a:gd name="connsiteX23" fmla="*/ 207722 w 492852"/>
                <a:gd name="connsiteY23" fmla="*/ 389006 h 465084"/>
                <a:gd name="connsiteX24" fmla="*/ 203170 w 492852"/>
                <a:gd name="connsiteY24" fmla="*/ 402824 h 465084"/>
                <a:gd name="connsiteX25" fmla="*/ 193416 w 492852"/>
                <a:gd name="connsiteY25" fmla="*/ 409326 h 465084"/>
                <a:gd name="connsiteX26" fmla="*/ 189678 w 492852"/>
                <a:gd name="connsiteY26" fmla="*/ 408513 h 465084"/>
                <a:gd name="connsiteX27" fmla="*/ 183826 w 492852"/>
                <a:gd name="connsiteY27" fmla="*/ 395021 h 465084"/>
                <a:gd name="connsiteX28" fmla="*/ 185614 w 492852"/>
                <a:gd name="connsiteY28" fmla="*/ 389819 h 465084"/>
                <a:gd name="connsiteX29" fmla="*/ 187890 w 492852"/>
                <a:gd name="connsiteY29" fmla="*/ 382829 h 465084"/>
                <a:gd name="connsiteX30" fmla="*/ 187890 w 492852"/>
                <a:gd name="connsiteY30" fmla="*/ 382179 h 465084"/>
                <a:gd name="connsiteX31" fmla="*/ 206422 w 492852"/>
                <a:gd name="connsiteY31" fmla="*/ 322357 h 465084"/>
                <a:gd name="connsiteX32" fmla="*/ 219589 w 492852"/>
                <a:gd name="connsiteY32" fmla="*/ 274401 h 465084"/>
                <a:gd name="connsiteX33" fmla="*/ 219589 w 492852"/>
                <a:gd name="connsiteY33" fmla="*/ 274401 h 465084"/>
                <a:gd name="connsiteX34" fmla="*/ 219101 w 492852"/>
                <a:gd name="connsiteY34" fmla="*/ 274564 h 465084"/>
                <a:gd name="connsiteX35" fmla="*/ 207072 w 492852"/>
                <a:gd name="connsiteY35" fmla="*/ 273101 h 465084"/>
                <a:gd name="connsiteX36" fmla="*/ 197643 w 492852"/>
                <a:gd name="connsiteY36" fmla="*/ 269525 h 465084"/>
                <a:gd name="connsiteX37" fmla="*/ 194554 w 492852"/>
                <a:gd name="connsiteY37" fmla="*/ 267736 h 465084"/>
                <a:gd name="connsiteX38" fmla="*/ 153264 w 492852"/>
                <a:gd name="connsiteY38" fmla="*/ 294559 h 465084"/>
                <a:gd name="connsiteX39" fmla="*/ 96855 w 492852"/>
                <a:gd name="connsiteY39" fmla="*/ 332760 h 465084"/>
                <a:gd name="connsiteX40" fmla="*/ 95230 w 492852"/>
                <a:gd name="connsiteY40" fmla="*/ 333898 h 465084"/>
                <a:gd name="connsiteX41" fmla="*/ 93605 w 492852"/>
                <a:gd name="connsiteY41" fmla="*/ 335036 h 465084"/>
                <a:gd name="connsiteX42" fmla="*/ 88566 w 492852"/>
                <a:gd name="connsiteY42" fmla="*/ 338775 h 465084"/>
                <a:gd name="connsiteX43" fmla="*/ 45650 w 492852"/>
                <a:gd name="connsiteY43" fmla="*/ 371287 h 465084"/>
                <a:gd name="connsiteX44" fmla="*/ 39310 w 492852"/>
                <a:gd name="connsiteY44" fmla="*/ 373563 h 465084"/>
                <a:gd name="connsiteX45" fmla="*/ 32157 w 492852"/>
                <a:gd name="connsiteY45" fmla="*/ 370799 h 465084"/>
                <a:gd name="connsiteX46" fmla="*/ 28906 w 492852"/>
                <a:gd name="connsiteY46" fmla="*/ 363322 h 465084"/>
                <a:gd name="connsiteX47" fmla="*/ 31670 w 492852"/>
                <a:gd name="connsiteY47" fmla="*/ 356332 h 465084"/>
                <a:gd name="connsiteX48" fmla="*/ 52802 w 492852"/>
                <a:gd name="connsiteY48" fmla="*/ 339100 h 465084"/>
                <a:gd name="connsiteX49" fmla="*/ 54102 w 492852"/>
                <a:gd name="connsiteY49" fmla="*/ 338125 h 465084"/>
                <a:gd name="connsiteX50" fmla="*/ 57029 w 492852"/>
                <a:gd name="connsiteY50" fmla="*/ 335849 h 465084"/>
                <a:gd name="connsiteX51" fmla="*/ 58166 w 492852"/>
                <a:gd name="connsiteY51" fmla="*/ 335036 h 465084"/>
                <a:gd name="connsiteX52" fmla="*/ 82063 w 492852"/>
                <a:gd name="connsiteY52" fmla="*/ 317805 h 465084"/>
                <a:gd name="connsiteX53" fmla="*/ 90191 w 492852"/>
                <a:gd name="connsiteY53" fmla="*/ 312115 h 465084"/>
                <a:gd name="connsiteX54" fmla="*/ 90841 w 492852"/>
                <a:gd name="connsiteY54" fmla="*/ 311628 h 465084"/>
                <a:gd name="connsiteX55" fmla="*/ 109210 w 492852"/>
                <a:gd name="connsiteY55" fmla="*/ 298948 h 465084"/>
                <a:gd name="connsiteX56" fmla="*/ 137495 w 492852"/>
                <a:gd name="connsiteY56" fmla="*/ 280091 h 465084"/>
                <a:gd name="connsiteX57" fmla="*/ 181550 w 492852"/>
                <a:gd name="connsiteY57" fmla="*/ 252131 h 465084"/>
                <a:gd name="connsiteX58" fmla="*/ 181550 w 492852"/>
                <a:gd name="connsiteY58" fmla="*/ 252131 h 465084"/>
                <a:gd name="connsiteX59" fmla="*/ 180574 w 492852"/>
                <a:gd name="connsiteY59" fmla="*/ 250180 h 465084"/>
                <a:gd name="connsiteX60" fmla="*/ 174071 w 492852"/>
                <a:gd name="connsiteY60" fmla="*/ 253106 h 465084"/>
                <a:gd name="connsiteX61" fmla="*/ 156190 w 492852"/>
                <a:gd name="connsiteY61" fmla="*/ 261071 h 465084"/>
                <a:gd name="connsiteX62" fmla="*/ 105309 w 492852"/>
                <a:gd name="connsiteY62" fmla="*/ 285293 h 465084"/>
                <a:gd name="connsiteX63" fmla="*/ 104659 w 492852"/>
                <a:gd name="connsiteY63" fmla="*/ 285618 h 465084"/>
                <a:gd name="connsiteX64" fmla="*/ 100107 w 492852"/>
                <a:gd name="connsiteY64" fmla="*/ 288056 h 465084"/>
                <a:gd name="connsiteX65" fmla="*/ 93930 w 492852"/>
                <a:gd name="connsiteY65" fmla="*/ 291308 h 465084"/>
                <a:gd name="connsiteX66" fmla="*/ 93442 w 492852"/>
                <a:gd name="connsiteY66" fmla="*/ 291308 h 465084"/>
                <a:gd name="connsiteX67" fmla="*/ 88727 w 492852"/>
                <a:gd name="connsiteY67" fmla="*/ 294071 h 465084"/>
                <a:gd name="connsiteX68" fmla="*/ 68407 w 492852"/>
                <a:gd name="connsiteY68" fmla="*/ 304963 h 465084"/>
                <a:gd name="connsiteX69" fmla="*/ 54753 w 492852"/>
                <a:gd name="connsiteY69" fmla="*/ 312603 h 465084"/>
                <a:gd name="connsiteX70" fmla="*/ 53940 w 492852"/>
                <a:gd name="connsiteY70" fmla="*/ 313091 h 465084"/>
                <a:gd name="connsiteX71" fmla="*/ 53127 w 492852"/>
                <a:gd name="connsiteY71" fmla="*/ 313578 h 465084"/>
                <a:gd name="connsiteX72" fmla="*/ 44512 w 492852"/>
                <a:gd name="connsiteY72" fmla="*/ 318780 h 465084"/>
                <a:gd name="connsiteX73" fmla="*/ 39310 w 492852"/>
                <a:gd name="connsiteY73" fmla="*/ 320406 h 465084"/>
                <a:gd name="connsiteX74" fmla="*/ 31182 w 492852"/>
                <a:gd name="connsiteY74" fmla="*/ 316504 h 465084"/>
                <a:gd name="connsiteX75" fmla="*/ 28906 w 492852"/>
                <a:gd name="connsiteY75" fmla="*/ 308702 h 465084"/>
                <a:gd name="connsiteX76" fmla="*/ 32645 w 492852"/>
                <a:gd name="connsiteY76" fmla="*/ 302037 h 465084"/>
                <a:gd name="connsiteX77" fmla="*/ 44023 w 492852"/>
                <a:gd name="connsiteY77" fmla="*/ 294884 h 465084"/>
                <a:gd name="connsiteX78" fmla="*/ 58329 w 492852"/>
                <a:gd name="connsiteY78" fmla="*/ 286756 h 465084"/>
                <a:gd name="connsiteX79" fmla="*/ 84502 w 492852"/>
                <a:gd name="connsiteY79" fmla="*/ 272613 h 465084"/>
                <a:gd name="connsiteX80" fmla="*/ 85964 w 492852"/>
                <a:gd name="connsiteY80" fmla="*/ 271963 h 465084"/>
                <a:gd name="connsiteX81" fmla="*/ 87265 w 492852"/>
                <a:gd name="connsiteY81" fmla="*/ 271313 h 465084"/>
                <a:gd name="connsiteX82" fmla="*/ 87265 w 492852"/>
                <a:gd name="connsiteY82" fmla="*/ 271313 h 465084"/>
                <a:gd name="connsiteX83" fmla="*/ 87265 w 492852"/>
                <a:gd name="connsiteY83" fmla="*/ 271638 h 465084"/>
                <a:gd name="connsiteX84" fmla="*/ 87102 w 492852"/>
                <a:gd name="connsiteY84" fmla="*/ 271638 h 465084"/>
                <a:gd name="connsiteX85" fmla="*/ 89866 w 492852"/>
                <a:gd name="connsiteY85" fmla="*/ 270012 h 465084"/>
                <a:gd name="connsiteX86" fmla="*/ 92304 w 492852"/>
                <a:gd name="connsiteY86" fmla="*/ 268549 h 465084"/>
                <a:gd name="connsiteX87" fmla="*/ 93117 w 492852"/>
                <a:gd name="connsiteY87" fmla="*/ 268062 h 465084"/>
                <a:gd name="connsiteX88" fmla="*/ 95393 w 492852"/>
                <a:gd name="connsiteY88" fmla="*/ 266924 h 465084"/>
                <a:gd name="connsiteX89" fmla="*/ 95393 w 492852"/>
                <a:gd name="connsiteY89" fmla="*/ 266924 h 465084"/>
                <a:gd name="connsiteX90" fmla="*/ 95393 w 492852"/>
                <a:gd name="connsiteY90" fmla="*/ 267249 h 465084"/>
                <a:gd name="connsiteX91" fmla="*/ 95068 w 492852"/>
                <a:gd name="connsiteY91" fmla="*/ 267249 h 465084"/>
                <a:gd name="connsiteX92" fmla="*/ 97018 w 492852"/>
                <a:gd name="connsiteY92" fmla="*/ 266436 h 465084"/>
                <a:gd name="connsiteX93" fmla="*/ 104171 w 492852"/>
                <a:gd name="connsiteY93" fmla="*/ 262697 h 465084"/>
                <a:gd name="connsiteX94" fmla="*/ 145949 w 492852"/>
                <a:gd name="connsiteY94" fmla="*/ 242865 h 465084"/>
                <a:gd name="connsiteX95" fmla="*/ 175210 w 492852"/>
                <a:gd name="connsiteY95" fmla="*/ 230348 h 465084"/>
                <a:gd name="connsiteX96" fmla="*/ 174397 w 492852"/>
                <a:gd name="connsiteY96" fmla="*/ 226284 h 465084"/>
                <a:gd name="connsiteX97" fmla="*/ 171796 w 492852"/>
                <a:gd name="connsiteY97" fmla="*/ 225633 h 465084"/>
                <a:gd name="connsiteX98" fmla="*/ 170170 w 492852"/>
                <a:gd name="connsiteY98" fmla="*/ 225146 h 465084"/>
                <a:gd name="connsiteX99" fmla="*/ 169032 w 492852"/>
                <a:gd name="connsiteY99" fmla="*/ 224821 h 465084"/>
                <a:gd name="connsiteX100" fmla="*/ 168220 w 492852"/>
                <a:gd name="connsiteY100" fmla="*/ 224495 h 465084"/>
                <a:gd name="connsiteX101" fmla="*/ 166757 w 492852"/>
                <a:gd name="connsiteY101" fmla="*/ 224170 h 465084"/>
                <a:gd name="connsiteX102" fmla="*/ 162693 w 492852"/>
                <a:gd name="connsiteY102" fmla="*/ 222870 h 465084"/>
                <a:gd name="connsiteX103" fmla="*/ 163343 w 492852"/>
                <a:gd name="connsiteY103" fmla="*/ 222870 h 465084"/>
                <a:gd name="connsiteX104" fmla="*/ 162042 w 492852"/>
                <a:gd name="connsiteY104" fmla="*/ 222382 h 465084"/>
                <a:gd name="connsiteX105" fmla="*/ 151314 w 492852"/>
                <a:gd name="connsiteY105" fmla="*/ 218968 h 465084"/>
                <a:gd name="connsiteX106" fmla="*/ 102870 w 492852"/>
                <a:gd name="connsiteY106" fmla="*/ 203038 h 465084"/>
                <a:gd name="connsiteX107" fmla="*/ 89378 w 492852"/>
                <a:gd name="connsiteY107" fmla="*/ 198486 h 465084"/>
                <a:gd name="connsiteX108" fmla="*/ 86777 w 492852"/>
                <a:gd name="connsiteY108" fmla="*/ 197673 h 465084"/>
                <a:gd name="connsiteX109" fmla="*/ 40285 w 492852"/>
                <a:gd name="connsiteY109" fmla="*/ 181580 h 465084"/>
                <a:gd name="connsiteX110" fmla="*/ 25980 w 492852"/>
                <a:gd name="connsiteY110" fmla="*/ 176378 h 465084"/>
                <a:gd name="connsiteX111" fmla="*/ 21428 w 492852"/>
                <a:gd name="connsiteY111" fmla="*/ 174752 h 465084"/>
                <a:gd name="connsiteX112" fmla="*/ 16876 w 492852"/>
                <a:gd name="connsiteY112" fmla="*/ 172964 h 465084"/>
                <a:gd name="connsiteX113" fmla="*/ 16226 w 492852"/>
                <a:gd name="connsiteY113" fmla="*/ 172964 h 465084"/>
                <a:gd name="connsiteX114" fmla="*/ 14763 w 492852"/>
                <a:gd name="connsiteY114" fmla="*/ 172151 h 465084"/>
                <a:gd name="connsiteX115" fmla="*/ 7773 w 492852"/>
                <a:gd name="connsiteY115" fmla="*/ 169550 h 465084"/>
                <a:gd name="connsiteX116" fmla="*/ 295 w 492852"/>
                <a:gd name="connsiteY116" fmla="*/ 157033 h 465084"/>
                <a:gd name="connsiteX117" fmla="*/ 10212 w 492852"/>
                <a:gd name="connsiteY117" fmla="*/ 149230 h 465084"/>
                <a:gd name="connsiteX118" fmla="*/ 12812 w 492852"/>
                <a:gd name="connsiteY118" fmla="*/ 149718 h 465084"/>
                <a:gd name="connsiteX119" fmla="*/ 31994 w 492852"/>
                <a:gd name="connsiteY119" fmla="*/ 156383 h 465084"/>
                <a:gd name="connsiteX120" fmla="*/ 39959 w 492852"/>
                <a:gd name="connsiteY120" fmla="*/ 159309 h 465084"/>
                <a:gd name="connsiteX121" fmla="*/ 71984 w 492852"/>
                <a:gd name="connsiteY121" fmla="*/ 170688 h 465084"/>
                <a:gd name="connsiteX122" fmla="*/ 115876 w 492852"/>
                <a:gd name="connsiteY122" fmla="*/ 185644 h 465084"/>
                <a:gd name="connsiteX123" fmla="*/ 118476 w 492852"/>
                <a:gd name="connsiteY123" fmla="*/ 186456 h 465084"/>
                <a:gd name="connsiteX124" fmla="*/ 134570 w 492852"/>
                <a:gd name="connsiteY124" fmla="*/ 191821 h 465084"/>
                <a:gd name="connsiteX125" fmla="*/ 170821 w 492852"/>
                <a:gd name="connsiteY125" fmla="*/ 203850 h 465084"/>
                <a:gd name="connsiteX126" fmla="*/ 171634 w 492852"/>
                <a:gd name="connsiteY126" fmla="*/ 204175 h 465084"/>
                <a:gd name="connsiteX127" fmla="*/ 175047 w 492852"/>
                <a:gd name="connsiteY127" fmla="*/ 205313 h 465084"/>
                <a:gd name="connsiteX128" fmla="*/ 175047 w 492852"/>
                <a:gd name="connsiteY128" fmla="*/ 204988 h 465084"/>
                <a:gd name="connsiteX129" fmla="*/ 175047 w 492852"/>
                <a:gd name="connsiteY129" fmla="*/ 203363 h 465084"/>
                <a:gd name="connsiteX130" fmla="*/ 177323 w 492852"/>
                <a:gd name="connsiteY130" fmla="*/ 195722 h 465084"/>
                <a:gd name="connsiteX131" fmla="*/ 177323 w 492852"/>
                <a:gd name="connsiteY131" fmla="*/ 195722 h 465084"/>
                <a:gd name="connsiteX132" fmla="*/ 157815 w 492852"/>
                <a:gd name="connsiteY132" fmla="*/ 185806 h 465084"/>
                <a:gd name="connsiteX133" fmla="*/ 101245 w 492852"/>
                <a:gd name="connsiteY133" fmla="*/ 152969 h 465084"/>
                <a:gd name="connsiteX134" fmla="*/ 94742 w 492852"/>
                <a:gd name="connsiteY134" fmla="*/ 148905 h 465084"/>
                <a:gd name="connsiteX135" fmla="*/ 90841 w 492852"/>
                <a:gd name="connsiteY135" fmla="*/ 146467 h 465084"/>
                <a:gd name="connsiteX136" fmla="*/ 88403 w 492852"/>
                <a:gd name="connsiteY136" fmla="*/ 144841 h 465084"/>
                <a:gd name="connsiteX137" fmla="*/ 87752 w 492852"/>
                <a:gd name="connsiteY137" fmla="*/ 144353 h 465084"/>
                <a:gd name="connsiteX138" fmla="*/ 79461 w 492852"/>
                <a:gd name="connsiteY138" fmla="*/ 139314 h 465084"/>
                <a:gd name="connsiteX139" fmla="*/ 73935 w 492852"/>
                <a:gd name="connsiteY139" fmla="*/ 135900 h 465084"/>
                <a:gd name="connsiteX140" fmla="*/ 72960 w 492852"/>
                <a:gd name="connsiteY140" fmla="*/ 124521 h 465084"/>
                <a:gd name="connsiteX141" fmla="*/ 82226 w 492852"/>
                <a:gd name="connsiteY141" fmla="*/ 119157 h 465084"/>
                <a:gd name="connsiteX142" fmla="*/ 85477 w 492852"/>
                <a:gd name="connsiteY142" fmla="*/ 119644 h 465084"/>
                <a:gd name="connsiteX143" fmla="*/ 92467 w 492852"/>
                <a:gd name="connsiteY143" fmla="*/ 123058 h 465084"/>
                <a:gd name="connsiteX144" fmla="*/ 94255 w 492852"/>
                <a:gd name="connsiteY144" fmla="*/ 124033 h 465084"/>
                <a:gd name="connsiteX145" fmla="*/ 99457 w 492852"/>
                <a:gd name="connsiteY145" fmla="*/ 127285 h 465084"/>
                <a:gd name="connsiteX146" fmla="*/ 100919 w 492852"/>
                <a:gd name="connsiteY146" fmla="*/ 128260 h 465084"/>
                <a:gd name="connsiteX147" fmla="*/ 130018 w 492852"/>
                <a:gd name="connsiteY147" fmla="*/ 146142 h 465084"/>
                <a:gd name="connsiteX148" fmla="*/ 185125 w 492852"/>
                <a:gd name="connsiteY148" fmla="*/ 176540 h 465084"/>
                <a:gd name="connsiteX149" fmla="*/ 186102 w 492852"/>
                <a:gd name="connsiteY149" fmla="*/ 177028 h 465084"/>
                <a:gd name="connsiteX150" fmla="*/ 187077 w 492852"/>
                <a:gd name="connsiteY150" fmla="*/ 177516 h 465084"/>
                <a:gd name="connsiteX151" fmla="*/ 193904 w 492852"/>
                <a:gd name="connsiteY151" fmla="*/ 170200 h 465084"/>
                <a:gd name="connsiteX152" fmla="*/ 198131 w 492852"/>
                <a:gd name="connsiteY152" fmla="*/ 163048 h 465084"/>
                <a:gd name="connsiteX153" fmla="*/ 197806 w 492852"/>
                <a:gd name="connsiteY153" fmla="*/ 162235 h 465084"/>
                <a:gd name="connsiteX154" fmla="*/ 186426 w 492852"/>
                <a:gd name="connsiteY154" fmla="*/ 130048 h 465084"/>
                <a:gd name="connsiteX155" fmla="*/ 185451 w 492852"/>
                <a:gd name="connsiteY155" fmla="*/ 127285 h 465084"/>
                <a:gd name="connsiteX156" fmla="*/ 184638 w 492852"/>
                <a:gd name="connsiteY156" fmla="*/ 125171 h 465084"/>
                <a:gd name="connsiteX157" fmla="*/ 184150 w 492852"/>
                <a:gd name="connsiteY157" fmla="*/ 123871 h 465084"/>
                <a:gd name="connsiteX158" fmla="*/ 183663 w 492852"/>
                <a:gd name="connsiteY158" fmla="*/ 122408 h 465084"/>
                <a:gd name="connsiteX159" fmla="*/ 183338 w 492852"/>
                <a:gd name="connsiteY159" fmla="*/ 121270 h 465084"/>
                <a:gd name="connsiteX160" fmla="*/ 182525 w 492852"/>
                <a:gd name="connsiteY160" fmla="*/ 118831 h 465084"/>
                <a:gd name="connsiteX161" fmla="*/ 181875 w 492852"/>
                <a:gd name="connsiteY161" fmla="*/ 117043 h 465084"/>
                <a:gd name="connsiteX162" fmla="*/ 179599 w 492852"/>
                <a:gd name="connsiteY162" fmla="*/ 110216 h 465084"/>
                <a:gd name="connsiteX163" fmla="*/ 176997 w 492852"/>
                <a:gd name="connsiteY163" fmla="*/ 103226 h 465084"/>
                <a:gd name="connsiteX164" fmla="*/ 176185 w 492852"/>
                <a:gd name="connsiteY164" fmla="*/ 100950 h 465084"/>
                <a:gd name="connsiteX165" fmla="*/ 162530 w 492852"/>
                <a:gd name="connsiteY165" fmla="*/ 65187 h 465084"/>
                <a:gd name="connsiteX166" fmla="*/ 152613 w 492852"/>
                <a:gd name="connsiteY166" fmla="*/ 39665 h 465084"/>
                <a:gd name="connsiteX167" fmla="*/ 149850 w 492852"/>
                <a:gd name="connsiteY167" fmla="*/ 32512 h 465084"/>
                <a:gd name="connsiteX168" fmla="*/ 147900 w 492852"/>
                <a:gd name="connsiteY168" fmla="*/ 27635 h 465084"/>
                <a:gd name="connsiteX169" fmla="*/ 146762 w 492852"/>
                <a:gd name="connsiteY169" fmla="*/ 24709 h 465084"/>
                <a:gd name="connsiteX170" fmla="*/ 143186 w 492852"/>
                <a:gd name="connsiteY170" fmla="*/ 15931 h 465084"/>
                <a:gd name="connsiteX171" fmla="*/ 141235 w 492852"/>
                <a:gd name="connsiteY171" fmla="*/ 10404 h 465084"/>
                <a:gd name="connsiteX172" fmla="*/ 144324 w 492852"/>
                <a:gd name="connsiteY172" fmla="*/ 3089 h 465084"/>
                <a:gd name="connsiteX173" fmla="*/ 151314 w 492852"/>
                <a:gd name="connsiteY173" fmla="*/ 0 h 465084"/>
                <a:gd name="connsiteX174" fmla="*/ 157654 w 492852"/>
                <a:gd name="connsiteY174" fmla="*/ 2113 h 465084"/>
                <a:gd name="connsiteX175" fmla="*/ 162855 w 492852"/>
                <a:gd name="connsiteY175" fmla="*/ 9754 h 465084"/>
                <a:gd name="connsiteX176" fmla="*/ 167894 w 492852"/>
                <a:gd name="connsiteY176" fmla="*/ 22108 h 465084"/>
                <a:gd name="connsiteX177" fmla="*/ 168382 w 492852"/>
                <a:gd name="connsiteY177" fmla="*/ 23409 h 465084"/>
                <a:gd name="connsiteX178" fmla="*/ 168708 w 492852"/>
                <a:gd name="connsiteY178" fmla="*/ 24547 h 465084"/>
                <a:gd name="connsiteX179" fmla="*/ 169195 w 492852"/>
                <a:gd name="connsiteY179" fmla="*/ 25685 h 465084"/>
                <a:gd name="connsiteX180" fmla="*/ 173584 w 492852"/>
                <a:gd name="connsiteY180" fmla="*/ 36901 h 465084"/>
                <a:gd name="connsiteX181" fmla="*/ 176673 w 492852"/>
                <a:gd name="connsiteY181" fmla="*/ 44867 h 465084"/>
                <a:gd name="connsiteX182" fmla="*/ 181061 w 492852"/>
                <a:gd name="connsiteY182" fmla="*/ 56083 h 465084"/>
                <a:gd name="connsiteX183" fmla="*/ 204633 w 492852"/>
                <a:gd name="connsiteY183" fmla="*/ 118831 h 465084"/>
                <a:gd name="connsiteX184" fmla="*/ 215037 w 492852"/>
                <a:gd name="connsiteY184" fmla="*/ 148905 h 465084"/>
                <a:gd name="connsiteX185" fmla="*/ 215037 w 492852"/>
                <a:gd name="connsiteY185" fmla="*/ 148905 h 465084"/>
                <a:gd name="connsiteX186" fmla="*/ 217963 w 492852"/>
                <a:gd name="connsiteY186" fmla="*/ 147117 h 465084"/>
                <a:gd name="connsiteX187" fmla="*/ 214387 w 492852"/>
                <a:gd name="connsiteY187" fmla="*/ 126634 h 465084"/>
                <a:gd name="connsiteX188" fmla="*/ 210810 w 492852"/>
                <a:gd name="connsiteY188" fmla="*/ 105502 h 465084"/>
                <a:gd name="connsiteX189" fmla="*/ 207072 w 492852"/>
                <a:gd name="connsiteY189" fmla="*/ 84206 h 465084"/>
                <a:gd name="connsiteX190" fmla="*/ 206746 w 492852"/>
                <a:gd name="connsiteY190" fmla="*/ 82581 h 465084"/>
                <a:gd name="connsiteX191" fmla="*/ 206422 w 492852"/>
                <a:gd name="connsiteY191" fmla="*/ 80305 h 465084"/>
                <a:gd name="connsiteX192" fmla="*/ 199756 w 492852"/>
                <a:gd name="connsiteY192" fmla="*/ 39665 h 465084"/>
                <a:gd name="connsiteX193" fmla="*/ 199431 w 492852"/>
                <a:gd name="connsiteY193" fmla="*/ 37714 h 465084"/>
                <a:gd name="connsiteX194" fmla="*/ 197480 w 492852"/>
                <a:gd name="connsiteY194" fmla="*/ 15118 h 465084"/>
                <a:gd name="connsiteX195" fmla="*/ 207559 w 492852"/>
                <a:gd name="connsiteY195" fmla="*/ 4714 h 465084"/>
                <a:gd name="connsiteX196" fmla="*/ 215037 w 492852"/>
                <a:gd name="connsiteY196" fmla="*/ 7803 h 465084"/>
                <a:gd name="connsiteX197" fmla="*/ 217963 w 492852"/>
                <a:gd name="connsiteY197" fmla="*/ 14793 h 465084"/>
                <a:gd name="connsiteX198" fmla="*/ 218288 w 492852"/>
                <a:gd name="connsiteY198" fmla="*/ 22596 h 465084"/>
                <a:gd name="connsiteX199" fmla="*/ 226254 w 492852"/>
                <a:gd name="connsiteY199" fmla="*/ 72502 h 465084"/>
                <a:gd name="connsiteX200" fmla="*/ 227066 w 492852"/>
                <a:gd name="connsiteY200" fmla="*/ 77379 h 465084"/>
                <a:gd name="connsiteX201" fmla="*/ 227066 w 492852"/>
                <a:gd name="connsiteY201" fmla="*/ 78679 h 465084"/>
                <a:gd name="connsiteX202" fmla="*/ 228692 w 492852"/>
                <a:gd name="connsiteY202" fmla="*/ 86970 h 465084"/>
                <a:gd name="connsiteX203" fmla="*/ 237957 w 492852"/>
                <a:gd name="connsiteY203" fmla="*/ 142890 h 465084"/>
                <a:gd name="connsiteX204" fmla="*/ 237957 w 492852"/>
                <a:gd name="connsiteY204" fmla="*/ 142890 h 465084"/>
                <a:gd name="connsiteX205" fmla="*/ 238608 w 492852"/>
                <a:gd name="connsiteY205" fmla="*/ 142728 h 465084"/>
                <a:gd name="connsiteX206" fmla="*/ 244623 w 492852"/>
                <a:gd name="connsiteY206" fmla="*/ 143053 h 465084"/>
                <a:gd name="connsiteX207" fmla="*/ 254864 w 492852"/>
                <a:gd name="connsiteY207" fmla="*/ 144516 h 465084"/>
                <a:gd name="connsiteX208" fmla="*/ 265430 w 492852"/>
                <a:gd name="connsiteY208" fmla="*/ 127772 h 465084"/>
                <a:gd name="connsiteX209" fmla="*/ 265430 w 492852"/>
                <a:gd name="connsiteY209" fmla="*/ 127772 h 465084"/>
                <a:gd name="connsiteX210" fmla="*/ 265430 w 492852"/>
                <a:gd name="connsiteY210" fmla="*/ 128260 h 465084"/>
                <a:gd name="connsiteX211" fmla="*/ 266081 w 492852"/>
                <a:gd name="connsiteY211" fmla="*/ 126959 h 465084"/>
                <a:gd name="connsiteX212" fmla="*/ 269332 w 492852"/>
                <a:gd name="connsiteY212" fmla="*/ 121758 h 465084"/>
                <a:gd name="connsiteX213" fmla="*/ 293066 w 492852"/>
                <a:gd name="connsiteY213" fmla="*/ 88108 h 465084"/>
                <a:gd name="connsiteX214" fmla="*/ 323301 w 492852"/>
                <a:gd name="connsiteY214" fmla="*/ 49906 h 465084"/>
                <a:gd name="connsiteX215" fmla="*/ 325253 w 492852"/>
                <a:gd name="connsiteY215" fmla="*/ 47468 h 465084"/>
                <a:gd name="connsiteX216" fmla="*/ 349474 w 492852"/>
                <a:gd name="connsiteY216" fmla="*/ 19345 h 465084"/>
                <a:gd name="connsiteX217" fmla="*/ 356790 w 492852"/>
                <a:gd name="connsiteY217" fmla="*/ 16256 h 465084"/>
                <a:gd name="connsiteX218" fmla="*/ 363941 w 492852"/>
                <a:gd name="connsiteY218" fmla="*/ 19020 h 465084"/>
                <a:gd name="connsiteX219" fmla="*/ 364267 w 492852"/>
                <a:gd name="connsiteY219" fmla="*/ 33487 h 465084"/>
                <a:gd name="connsiteX220" fmla="*/ 349962 w 492852"/>
                <a:gd name="connsiteY220" fmla="*/ 50069 h 465084"/>
                <a:gd name="connsiteX221" fmla="*/ 348824 w 492852"/>
                <a:gd name="connsiteY221" fmla="*/ 51369 h 465084"/>
                <a:gd name="connsiteX222" fmla="*/ 346873 w 492852"/>
                <a:gd name="connsiteY222" fmla="*/ 53807 h 465084"/>
                <a:gd name="connsiteX223" fmla="*/ 345735 w 492852"/>
                <a:gd name="connsiteY223" fmla="*/ 55270 h 465084"/>
                <a:gd name="connsiteX224" fmla="*/ 345248 w 492852"/>
                <a:gd name="connsiteY224" fmla="*/ 55921 h 465084"/>
                <a:gd name="connsiteX225" fmla="*/ 344922 w 492852"/>
                <a:gd name="connsiteY225" fmla="*/ 56408 h 465084"/>
                <a:gd name="connsiteX226" fmla="*/ 343134 w 492852"/>
                <a:gd name="connsiteY226" fmla="*/ 58522 h 465084"/>
                <a:gd name="connsiteX227" fmla="*/ 312736 w 492852"/>
                <a:gd name="connsiteY227" fmla="*/ 96886 h 465084"/>
                <a:gd name="connsiteX228" fmla="*/ 309484 w 492852"/>
                <a:gd name="connsiteY228" fmla="*/ 101112 h 465084"/>
                <a:gd name="connsiteX229" fmla="*/ 309159 w 492852"/>
                <a:gd name="connsiteY229" fmla="*/ 101600 h 465084"/>
                <a:gd name="connsiteX230" fmla="*/ 297292 w 492852"/>
                <a:gd name="connsiteY230" fmla="*/ 117694 h 465084"/>
                <a:gd name="connsiteX231" fmla="*/ 282174 w 492852"/>
                <a:gd name="connsiteY231" fmla="*/ 139964 h 465084"/>
                <a:gd name="connsiteX232" fmla="*/ 274533 w 492852"/>
                <a:gd name="connsiteY232" fmla="*/ 151669 h 465084"/>
                <a:gd name="connsiteX233" fmla="*/ 274533 w 492852"/>
                <a:gd name="connsiteY233" fmla="*/ 151669 h 465084"/>
                <a:gd name="connsiteX234" fmla="*/ 276322 w 492852"/>
                <a:gd name="connsiteY234" fmla="*/ 152644 h 465084"/>
                <a:gd name="connsiteX235" fmla="*/ 279574 w 492852"/>
                <a:gd name="connsiteY235" fmla="*/ 154920 h 465084"/>
                <a:gd name="connsiteX236" fmla="*/ 279574 w 492852"/>
                <a:gd name="connsiteY236" fmla="*/ 154920 h 465084"/>
                <a:gd name="connsiteX237" fmla="*/ 279898 w 492852"/>
                <a:gd name="connsiteY237" fmla="*/ 154270 h 465084"/>
                <a:gd name="connsiteX238" fmla="*/ 294041 w 492852"/>
                <a:gd name="connsiteY238" fmla="*/ 140289 h 465084"/>
                <a:gd name="connsiteX239" fmla="*/ 301031 w 492852"/>
                <a:gd name="connsiteY239" fmla="*/ 133462 h 465084"/>
                <a:gd name="connsiteX240" fmla="*/ 303958 w 492852"/>
                <a:gd name="connsiteY240" fmla="*/ 130536 h 465084"/>
                <a:gd name="connsiteX241" fmla="*/ 326878 w 492852"/>
                <a:gd name="connsiteY241" fmla="*/ 107940 h 465084"/>
                <a:gd name="connsiteX242" fmla="*/ 330942 w 492852"/>
                <a:gd name="connsiteY242" fmla="*/ 103876 h 465084"/>
                <a:gd name="connsiteX243" fmla="*/ 343134 w 492852"/>
                <a:gd name="connsiteY243" fmla="*/ 91684 h 465084"/>
                <a:gd name="connsiteX244" fmla="*/ 350612 w 492852"/>
                <a:gd name="connsiteY244" fmla="*/ 88595 h 465084"/>
                <a:gd name="connsiteX245" fmla="*/ 357602 w 492852"/>
                <a:gd name="connsiteY245" fmla="*/ 91359 h 465084"/>
                <a:gd name="connsiteX246" fmla="*/ 360691 w 492852"/>
                <a:gd name="connsiteY246" fmla="*/ 98837 h 465084"/>
                <a:gd name="connsiteX247" fmla="*/ 357927 w 492852"/>
                <a:gd name="connsiteY247" fmla="*/ 105989 h 465084"/>
                <a:gd name="connsiteX248" fmla="*/ 311598 w 492852"/>
                <a:gd name="connsiteY248" fmla="*/ 151831 h 465084"/>
                <a:gd name="connsiteX249" fmla="*/ 305583 w 492852"/>
                <a:gd name="connsiteY249" fmla="*/ 157683 h 465084"/>
                <a:gd name="connsiteX250" fmla="*/ 293716 w 492852"/>
                <a:gd name="connsiteY250" fmla="*/ 169225 h 465084"/>
                <a:gd name="connsiteX251" fmla="*/ 303144 w 492852"/>
                <a:gd name="connsiteY251" fmla="*/ 188570 h 465084"/>
                <a:gd name="connsiteX252" fmla="*/ 311598 w 492852"/>
                <a:gd name="connsiteY252" fmla="*/ 186294 h 465084"/>
                <a:gd name="connsiteX253" fmla="*/ 343621 w 492852"/>
                <a:gd name="connsiteY253" fmla="*/ 179466 h 465084"/>
                <a:gd name="connsiteX254" fmla="*/ 374834 w 492852"/>
                <a:gd name="connsiteY254" fmla="*/ 174590 h 465084"/>
                <a:gd name="connsiteX255" fmla="*/ 482448 w 492852"/>
                <a:gd name="connsiteY255" fmla="*/ 165811 h 465084"/>
                <a:gd name="connsiteX256" fmla="*/ 492852 w 492852"/>
                <a:gd name="connsiteY256" fmla="*/ 175890 h 465084"/>
                <a:gd name="connsiteX257" fmla="*/ 482774 w 492852"/>
                <a:gd name="connsiteY257" fmla="*/ 186294 h 465084"/>
                <a:gd name="connsiteX258" fmla="*/ 436769 w 492852"/>
                <a:gd name="connsiteY258" fmla="*/ 189057 h 465084"/>
                <a:gd name="connsiteX259" fmla="*/ 435306 w 492852"/>
                <a:gd name="connsiteY259" fmla="*/ 189057 h 465084"/>
                <a:gd name="connsiteX260" fmla="*/ 388488 w 492852"/>
                <a:gd name="connsiteY260" fmla="*/ 193934 h 465084"/>
                <a:gd name="connsiteX261" fmla="*/ 361178 w 492852"/>
                <a:gd name="connsiteY261" fmla="*/ 197673 h 465084"/>
                <a:gd name="connsiteX262" fmla="*/ 337770 w 492852"/>
                <a:gd name="connsiteY262" fmla="*/ 201900 h 465084"/>
                <a:gd name="connsiteX263" fmla="*/ 318913 w 492852"/>
                <a:gd name="connsiteY263" fmla="*/ 206126 h 465084"/>
                <a:gd name="connsiteX264" fmla="*/ 319726 w 492852"/>
                <a:gd name="connsiteY264" fmla="*/ 206126 h 465084"/>
                <a:gd name="connsiteX265" fmla="*/ 320864 w 492852"/>
                <a:gd name="connsiteY265" fmla="*/ 206126 h 465084"/>
                <a:gd name="connsiteX266" fmla="*/ 332568 w 492852"/>
                <a:gd name="connsiteY266" fmla="*/ 207264 h 465084"/>
                <a:gd name="connsiteX267" fmla="*/ 344435 w 492852"/>
                <a:gd name="connsiteY267" fmla="*/ 208565 h 465084"/>
                <a:gd name="connsiteX268" fmla="*/ 348011 w 492852"/>
                <a:gd name="connsiteY268" fmla="*/ 208890 h 465084"/>
                <a:gd name="connsiteX269" fmla="*/ 351588 w 492852"/>
                <a:gd name="connsiteY269" fmla="*/ 209215 h 465084"/>
                <a:gd name="connsiteX270" fmla="*/ 412060 w 492852"/>
                <a:gd name="connsiteY270" fmla="*/ 216042 h 465084"/>
                <a:gd name="connsiteX271" fmla="*/ 414986 w 492852"/>
                <a:gd name="connsiteY271" fmla="*/ 216367 h 465084"/>
                <a:gd name="connsiteX272" fmla="*/ 466680 w 492852"/>
                <a:gd name="connsiteY272" fmla="*/ 223195 h 465084"/>
                <a:gd name="connsiteX273" fmla="*/ 475621 w 492852"/>
                <a:gd name="connsiteY273" fmla="*/ 234574 h 465084"/>
                <a:gd name="connsiteX274" fmla="*/ 465541 w 492852"/>
                <a:gd name="connsiteY274" fmla="*/ 243678 h 465084"/>
                <a:gd name="connsiteX275" fmla="*/ 464242 w 492852"/>
                <a:gd name="connsiteY275" fmla="*/ 243678 h 465084"/>
                <a:gd name="connsiteX276" fmla="*/ 398567 w 492852"/>
                <a:gd name="connsiteY276" fmla="*/ 235387 h 465084"/>
                <a:gd name="connsiteX277" fmla="*/ 372069 w 492852"/>
                <a:gd name="connsiteY277" fmla="*/ 232623 h 465084"/>
                <a:gd name="connsiteX278" fmla="*/ 370607 w 492852"/>
                <a:gd name="connsiteY278" fmla="*/ 232623 h 465084"/>
                <a:gd name="connsiteX279" fmla="*/ 369306 w 492852"/>
                <a:gd name="connsiteY279" fmla="*/ 232298 h 465084"/>
                <a:gd name="connsiteX280" fmla="*/ 361991 w 492852"/>
                <a:gd name="connsiteY280" fmla="*/ 231486 h 465084"/>
                <a:gd name="connsiteX281" fmla="*/ 354351 w 492852"/>
                <a:gd name="connsiteY281" fmla="*/ 230673 h 465084"/>
                <a:gd name="connsiteX282" fmla="*/ 332080 w 492852"/>
                <a:gd name="connsiteY282" fmla="*/ 228234 h 465084"/>
                <a:gd name="connsiteX283" fmla="*/ 330130 w 492852"/>
                <a:gd name="connsiteY283" fmla="*/ 228234 h 465084"/>
                <a:gd name="connsiteX284" fmla="*/ 328829 w 492852"/>
                <a:gd name="connsiteY284" fmla="*/ 227909 h 465084"/>
                <a:gd name="connsiteX285" fmla="*/ 327691 w 492852"/>
                <a:gd name="connsiteY285" fmla="*/ 227909 h 465084"/>
                <a:gd name="connsiteX286" fmla="*/ 324440 w 492852"/>
                <a:gd name="connsiteY286" fmla="*/ 227422 h 465084"/>
                <a:gd name="connsiteX287" fmla="*/ 301356 w 492852"/>
                <a:gd name="connsiteY287" fmla="*/ 224658 h 465084"/>
                <a:gd name="connsiteX288" fmla="*/ 300218 w 492852"/>
                <a:gd name="connsiteY288" fmla="*/ 224658 h 465084"/>
                <a:gd name="connsiteX289" fmla="*/ 299080 w 492852"/>
                <a:gd name="connsiteY289" fmla="*/ 224333 h 465084"/>
                <a:gd name="connsiteX290" fmla="*/ 297942 w 492852"/>
                <a:gd name="connsiteY290" fmla="*/ 226446 h 465084"/>
                <a:gd name="connsiteX291" fmla="*/ 317450 w 492852"/>
                <a:gd name="connsiteY291" fmla="*/ 243515 h 465084"/>
                <a:gd name="connsiteX292" fmla="*/ 320538 w 492852"/>
                <a:gd name="connsiteY292" fmla="*/ 246278 h 465084"/>
                <a:gd name="connsiteX293" fmla="*/ 342159 w 492852"/>
                <a:gd name="connsiteY293" fmla="*/ 266598 h 465084"/>
                <a:gd name="connsiteX294" fmla="*/ 366218 w 492852"/>
                <a:gd name="connsiteY294" fmla="*/ 290982 h 465084"/>
                <a:gd name="connsiteX295" fmla="*/ 392065 w 492852"/>
                <a:gd name="connsiteY295" fmla="*/ 318618 h 465084"/>
                <a:gd name="connsiteX296" fmla="*/ 391902 w 492852"/>
                <a:gd name="connsiteY296" fmla="*/ 318618 h 465084"/>
                <a:gd name="connsiteX297" fmla="*/ 392228 w 492852"/>
                <a:gd name="connsiteY297" fmla="*/ 319105 h 465084"/>
                <a:gd name="connsiteX298" fmla="*/ 392878 w 492852"/>
                <a:gd name="connsiteY298" fmla="*/ 319430 h 465084"/>
                <a:gd name="connsiteX299" fmla="*/ 393853 w 492852"/>
                <a:gd name="connsiteY299" fmla="*/ 320406 h 465084"/>
                <a:gd name="connsiteX300" fmla="*/ 393853 w 492852"/>
                <a:gd name="connsiteY300" fmla="*/ 321056 h 465084"/>
                <a:gd name="connsiteX301" fmla="*/ 395316 w 492852"/>
                <a:gd name="connsiteY301" fmla="*/ 322194 h 465084"/>
                <a:gd name="connsiteX302" fmla="*/ 396779 w 492852"/>
                <a:gd name="connsiteY302" fmla="*/ 323820 h 465084"/>
                <a:gd name="connsiteX303" fmla="*/ 401656 w 492852"/>
                <a:gd name="connsiteY303" fmla="*/ 329184 h 465084"/>
                <a:gd name="connsiteX304" fmla="*/ 401168 w 492852"/>
                <a:gd name="connsiteY304" fmla="*/ 329184 h 465084"/>
                <a:gd name="connsiteX305" fmla="*/ 402306 w 492852"/>
                <a:gd name="connsiteY305" fmla="*/ 330322 h 465084"/>
                <a:gd name="connsiteX306" fmla="*/ 403932 w 492852"/>
                <a:gd name="connsiteY306" fmla="*/ 331948 h 465084"/>
                <a:gd name="connsiteX307" fmla="*/ 418887 w 492852"/>
                <a:gd name="connsiteY307" fmla="*/ 348041 h 465084"/>
                <a:gd name="connsiteX308" fmla="*/ 421163 w 492852"/>
                <a:gd name="connsiteY308" fmla="*/ 355031 h 465084"/>
                <a:gd name="connsiteX309" fmla="*/ 417424 w 492852"/>
                <a:gd name="connsiteY309" fmla="*/ 362346 h 465084"/>
                <a:gd name="connsiteX310" fmla="*/ 411247 w 492852"/>
                <a:gd name="connsiteY310" fmla="*/ 364622 h 465084"/>
                <a:gd name="connsiteX311" fmla="*/ 403119 w 492852"/>
                <a:gd name="connsiteY311" fmla="*/ 360883 h 465084"/>
                <a:gd name="connsiteX312" fmla="*/ 400193 w 492852"/>
                <a:gd name="connsiteY312" fmla="*/ 357795 h 465084"/>
                <a:gd name="connsiteX313" fmla="*/ 397267 w 492852"/>
                <a:gd name="connsiteY313" fmla="*/ 354706 h 465084"/>
                <a:gd name="connsiteX314" fmla="*/ 397917 w 492852"/>
                <a:gd name="connsiteY314" fmla="*/ 354706 h 465084"/>
                <a:gd name="connsiteX315" fmla="*/ 396779 w 492852"/>
                <a:gd name="connsiteY315" fmla="*/ 353731 h 465084"/>
                <a:gd name="connsiteX316" fmla="*/ 394828 w 492852"/>
                <a:gd name="connsiteY316" fmla="*/ 351942 h 465084"/>
                <a:gd name="connsiteX317" fmla="*/ 349637 w 492852"/>
                <a:gd name="connsiteY317" fmla="*/ 304150 h 465084"/>
                <a:gd name="connsiteX318" fmla="*/ 325578 w 492852"/>
                <a:gd name="connsiteY318" fmla="*/ 279928 h 465084"/>
                <a:gd name="connsiteX319" fmla="*/ 308834 w 492852"/>
                <a:gd name="connsiteY319" fmla="*/ 264160 h 465084"/>
                <a:gd name="connsiteX320" fmla="*/ 307696 w 492852"/>
                <a:gd name="connsiteY320" fmla="*/ 263022 h 465084"/>
                <a:gd name="connsiteX321" fmla="*/ 306558 w 492852"/>
                <a:gd name="connsiteY321" fmla="*/ 262047 h 465084"/>
                <a:gd name="connsiteX322" fmla="*/ 301194 w 492852"/>
                <a:gd name="connsiteY322" fmla="*/ 257170 h 465084"/>
                <a:gd name="connsiteX323" fmla="*/ 283475 w 492852"/>
                <a:gd name="connsiteY323" fmla="*/ 241402 h 465084"/>
                <a:gd name="connsiteX324" fmla="*/ 283475 w 492852"/>
                <a:gd name="connsiteY324" fmla="*/ 241402 h 465084"/>
                <a:gd name="connsiteX325" fmla="*/ 282500 w 492852"/>
                <a:gd name="connsiteY325" fmla="*/ 242540 h 465084"/>
                <a:gd name="connsiteX326" fmla="*/ 277622 w 492852"/>
                <a:gd name="connsiteY326" fmla="*/ 246278 h 465084"/>
                <a:gd name="connsiteX327" fmla="*/ 289814 w 492852"/>
                <a:gd name="connsiteY327" fmla="*/ 263185 h 465084"/>
                <a:gd name="connsiteX328" fmla="*/ 318425 w 492852"/>
                <a:gd name="connsiteY328" fmla="*/ 306426 h 465084"/>
                <a:gd name="connsiteX329" fmla="*/ 319076 w 492852"/>
                <a:gd name="connsiteY329" fmla="*/ 307401 h 465084"/>
                <a:gd name="connsiteX330" fmla="*/ 319400 w 492852"/>
                <a:gd name="connsiteY330" fmla="*/ 307889 h 465084"/>
                <a:gd name="connsiteX331" fmla="*/ 320701 w 492852"/>
                <a:gd name="connsiteY331" fmla="*/ 315529 h 465084"/>
                <a:gd name="connsiteX332" fmla="*/ 315987 w 492852"/>
                <a:gd name="connsiteY332" fmla="*/ 322031 h 465084"/>
                <a:gd name="connsiteX333" fmla="*/ 310785 w 492852"/>
                <a:gd name="connsiteY333" fmla="*/ 323494 h 465084"/>
                <a:gd name="connsiteX334" fmla="*/ 302006 w 492852"/>
                <a:gd name="connsiteY334" fmla="*/ 318618 h 465084"/>
                <a:gd name="connsiteX335" fmla="*/ 267869 w 492852"/>
                <a:gd name="connsiteY335" fmla="*/ 268224 h 465084"/>
                <a:gd name="connsiteX336" fmla="*/ 263155 w 492852"/>
                <a:gd name="connsiteY336" fmla="*/ 261722 h 465084"/>
                <a:gd name="connsiteX337" fmla="*/ 263155 w 492852"/>
                <a:gd name="connsiteY337" fmla="*/ 262860 h 465084"/>
                <a:gd name="connsiteX338" fmla="*/ 263480 w 492852"/>
                <a:gd name="connsiteY338" fmla="*/ 264485 h 465084"/>
                <a:gd name="connsiteX339" fmla="*/ 263480 w 492852"/>
                <a:gd name="connsiteY339" fmla="*/ 268712 h 465084"/>
                <a:gd name="connsiteX340" fmla="*/ 262992 w 492852"/>
                <a:gd name="connsiteY340" fmla="*/ 300086 h 465084"/>
                <a:gd name="connsiteX341" fmla="*/ 262992 w 492852"/>
                <a:gd name="connsiteY341" fmla="*/ 301061 h 465084"/>
                <a:gd name="connsiteX342" fmla="*/ 260554 w 492852"/>
                <a:gd name="connsiteY342" fmla="*/ 332110 h 465084"/>
                <a:gd name="connsiteX343" fmla="*/ 257628 w 492852"/>
                <a:gd name="connsiteY343" fmla="*/ 355194 h 465084"/>
                <a:gd name="connsiteX344" fmla="*/ 257302 w 492852"/>
                <a:gd name="connsiteY344" fmla="*/ 358120 h 465084"/>
                <a:gd name="connsiteX345" fmla="*/ 257302 w 492852"/>
                <a:gd name="connsiteY345" fmla="*/ 359583 h 465084"/>
                <a:gd name="connsiteX346" fmla="*/ 254376 w 492852"/>
                <a:gd name="connsiteY346" fmla="*/ 376814 h 465084"/>
                <a:gd name="connsiteX347" fmla="*/ 235194 w 492852"/>
                <a:gd name="connsiteY347" fmla="*/ 457281 h 465084"/>
                <a:gd name="connsiteX348" fmla="*/ 225278 w 492852"/>
                <a:gd name="connsiteY348" fmla="*/ 465084 h 465084"/>
                <a:gd name="connsiteX349" fmla="*/ 222678 w 492852"/>
                <a:gd name="connsiteY349" fmla="*/ 464597 h 46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492852" h="465084">
                  <a:moveTo>
                    <a:pt x="225116" y="463946"/>
                  </a:moveTo>
                  <a:cubicBezTo>
                    <a:pt x="222515" y="463296"/>
                    <a:pt x="220076" y="461508"/>
                    <a:pt x="218775" y="458907"/>
                  </a:cubicBezTo>
                  <a:cubicBezTo>
                    <a:pt x="217476" y="456631"/>
                    <a:pt x="217150" y="453868"/>
                    <a:pt x="217800" y="451429"/>
                  </a:cubicBezTo>
                  <a:cubicBezTo>
                    <a:pt x="221377" y="439400"/>
                    <a:pt x="224303" y="427045"/>
                    <a:pt x="226903" y="416479"/>
                  </a:cubicBezTo>
                  <a:lnTo>
                    <a:pt x="227879" y="412252"/>
                  </a:lnTo>
                  <a:lnTo>
                    <a:pt x="227879" y="411114"/>
                  </a:lnTo>
                  <a:lnTo>
                    <a:pt x="228204" y="410302"/>
                  </a:lnTo>
                  <a:lnTo>
                    <a:pt x="228530" y="408838"/>
                  </a:lnTo>
                  <a:lnTo>
                    <a:pt x="228854" y="407213"/>
                  </a:lnTo>
                  <a:cubicBezTo>
                    <a:pt x="230643" y="399410"/>
                    <a:pt x="232431" y="391445"/>
                    <a:pt x="234056" y="383642"/>
                  </a:cubicBezTo>
                  <a:lnTo>
                    <a:pt x="235194" y="377627"/>
                  </a:lnTo>
                  <a:lnTo>
                    <a:pt x="236332" y="371125"/>
                  </a:lnTo>
                  <a:cubicBezTo>
                    <a:pt x="240234" y="348691"/>
                    <a:pt x="242835" y="325120"/>
                    <a:pt x="244623" y="296997"/>
                  </a:cubicBezTo>
                  <a:cubicBezTo>
                    <a:pt x="245110" y="287731"/>
                    <a:pt x="245273" y="277165"/>
                    <a:pt x="245436" y="265623"/>
                  </a:cubicBezTo>
                  <a:cubicBezTo>
                    <a:pt x="245273" y="265786"/>
                    <a:pt x="245110" y="265948"/>
                    <a:pt x="244948" y="266111"/>
                  </a:cubicBezTo>
                  <a:cubicBezTo>
                    <a:pt x="244135" y="266924"/>
                    <a:pt x="243322" y="267574"/>
                    <a:pt x="242672" y="267899"/>
                  </a:cubicBezTo>
                  <a:cubicBezTo>
                    <a:pt x="241534" y="273914"/>
                    <a:pt x="240071" y="279928"/>
                    <a:pt x="238608" y="285943"/>
                  </a:cubicBezTo>
                  <a:cubicBezTo>
                    <a:pt x="233732" y="305613"/>
                    <a:pt x="227879" y="325120"/>
                    <a:pt x="222027" y="343814"/>
                  </a:cubicBezTo>
                  <a:lnTo>
                    <a:pt x="221540" y="345115"/>
                  </a:lnTo>
                  <a:lnTo>
                    <a:pt x="220564" y="348366"/>
                  </a:lnTo>
                  <a:cubicBezTo>
                    <a:pt x="216825" y="360396"/>
                    <a:pt x="213086" y="372588"/>
                    <a:pt x="209185" y="384617"/>
                  </a:cubicBezTo>
                  <a:cubicBezTo>
                    <a:pt x="209022" y="385430"/>
                    <a:pt x="208697" y="386243"/>
                    <a:pt x="208372" y="387055"/>
                  </a:cubicBezTo>
                  <a:lnTo>
                    <a:pt x="208047" y="388193"/>
                  </a:lnTo>
                  <a:lnTo>
                    <a:pt x="207722" y="389006"/>
                  </a:lnTo>
                  <a:cubicBezTo>
                    <a:pt x="206259" y="393558"/>
                    <a:pt x="204796" y="398272"/>
                    <a:pt x="203170" y="402824"/>
                  </a:cubicBezTo>
                  <a:cubicBezTo>
                    <a:pt x="201870" y="406725"/>
                    <a:pt x="197806" y="409326"/>
                    <a:pt x="193416" y="409326"/>
                  </a:cubicBezTo>
                  <a:cubicBezTo>
                    <a:pt x="192116" y="409326"/>
                    <a:pt x="190978" y="409001"/>
                    <a:pt x="189678" y="408513"/>
                  </a:cubicBezTo>
                  <a:cubicBezTo>
                    <a:pt x="184313" y="406563"/>
                    <a:pt x="181875" y="400710"/>
                    <a:pt x="183826" y="395021"/>
                  </a:cubicBezTo>
                  <a:lnTo>
                    <a:pt x="185614" y="389819"/>
                  </a:lnTo>
                  <a:lnTo>
                    <a:pt x="187890" y="382829"/>
                  </a:lnTo>
                  <a:lnTo>
                    <a:pt x="187890" y="382179"/>
                  </a:lnTo>
                  <a:cubicBezTo>
                    <a:pt x="195042" y="360396"/>
                    <a:pt x="200732" y="341864"/>
                    <a:pt x="206422" y="322357"/>
                  </a:cubicBezTo>
                  <a:cubicBezTo>
                    <a:pt x="211623" y="304312"/>
                    <a:pt x="215850" y="289032"/>
                    <a:pt x="219589" y="274401"/>
                  </a:cubicBezTo>
                  <a:lnTo>
                    <a:pt x="219589" y="274401"/>
                  </a:lnTo>
                  <a:cubicBezTo>
                    <a:pt x="219589" y="274401"/>
                    <a:pt x="219264" y="274564"/>
                    <a:pt x="219101" y="274564"/>
                  </a:cubicBezTo>
                  <a:cubicBezTo>
                    <a:pt x="215200" y="274564"/>
                    <a:pt x="211298" y="274076"/>
                    <a:pt x="207072" y="273101"/>
                  </a:cubicBezTo>
                  <a:cubicBezTo>
                    <a:pt x="203170" y="272126"/>
                    <a:pt x="200082" y="270988"/>
                    <a:pt x="197643" y="269525"/>
                  </a:cubicBezTo>
                  <a:cubicBezTo>
                    <a:pt x="196505" y="268874"/>
                    <a:pt x="195530" y="268387"/>
                    <a:pt x="194554" y="267736"/>
                  </a:cubicBezTo>
                  <a:cubicBezTo>
                    <a:pt x="180412" y="276677"/>
                    <a:pt x="166594" y="285781"/>
                    <a:pt x="153264" y="294559"/>
                  </a:cubicBezTo>
                  <a:cubicBezTo>
                    <a:pt x="136683" y="305450"/>
                    <a:pt x="117175" y="318618"/>
                    <a:pt x="96855" y="332760"/>
                  </a:cubicBezTo>
                  <a:lnTo>
                    <a:pt x="95230" y="333898"/>
                  </a:lnTo>
                  <a:lnTo>
                    <a:pt x="93605" y="335036"/>
                  </a:lnTo>
                  <a:lnTo>
                    <a:pt x="88566" y="338775"/>
                  </a:lnTo>
                  <a:cubicBezTo>
                    <a:pt x="74910" y="348366"/>
                    <a:pt x="59630" y="359420"/>
                    <a:pt x="45650" y="371287"/>
                  </a:cubicBezTo>
                  <a:cubicBezTo>
                    <a:pt x="43862" y="372750"/>
                    <a:pt x="41586" y="373563"/>
                    <a:pt x="39310" y="373563"/>
                  </a:cubicBezTo>
                  <a:cubicBezTo>
                    <a:pt x="36709" y="373563"/>
                    <a:pt x="34108" y="372588"/>
                    <a:pt x="32157" y="370799"/>
                  </a:cubicBezTo>
                  <a:cubicBezTo>
                    <a:pt x="30206" y="368849"/>
                    <a:pt x="29068" y="366248"/>
                    <a:pt x="28906" y="363322"/>
                  </a:cubicBezTo>
                  <a:cubicBezTo>
                    <a:pt x="28906" y="360558"/>
                    <a:pt x="29881" y="358120"/>
                    <a:pt x="31670" y="356332"/>
                  </a:cubicBezTo>
                  <a:cubicBezTo>
                    <a:pt x="38334" y="349829"/>
                    <a:pt x="45974" y="344140"/>
                    <a:pt x="52802" y="339100"/>
                  </a:cubicBezTo>
                  <a:lnTo>
                    <a:pt x="54102" y="338125"/>
                  </a:lnTo>
                  <a:lnTo>
                    <a:pt x="57029" y="335849"/>
                  </a:lnTo>
                  <a:lnTo>
                    <a:pt x="58166" y="335036"/>
                  </a:lnTo>
                  <a:cubicBezTo>
                    <a:pt x="65482" y="329672"/>
                    <a:pt x="73772" y="323494"/>
                    <a:pt x="82063" y="317805"/>
                  </a:cubicBezTo>
                  <a:lnTo>
                    <a:pt x="90191" y="312115"/>
                  </a:lnTo>
                  <a:lnTo>
                    <a:pt x="90841" y="311628"/>
                  </a:lnTo>
                  <a:cubicBezTo>
                    <a:pt x="96531" y="307564"/>
                    <a:pt x="102870" y="303012"/>
                    <a:pt x="109210" y="298948"/>
                  </a:cubicBezTo>
                  <a:cubicBezTo>
                    <a:pt x="118639" y="292608"/>
                    <a:pt x="128068" y="286268"/>
                    <a:pt x="137495" y="280091"/>
                  </a:cubicBezTo>
                  <a:cubicBezTo>
                    <a:pt x="152126" y="270500"/>
                    <a:pt x="166919" y="261071"/>
                    <a:pt x="181550" y="252131"/>
                  </a:cubicBezTo>
                  <a:lnTo>
                    <a:pt x="181550" y="252131"/>
                  </a:lnTo>
                  <a:cubicBezTo>
                    <a:pt x="181550" y="252131"/>
                    <a:pt x="180900" y="250830"/>
                    <a:pt x="180574" y="250180"/>
                  </a:cubicBezTo>
                  <a:lnTo>
                    <a:pt x="174071" y="253106"/>
                  </a:lnTo>
                  <a:cubicBezTo>
                    <a:pt x="168220" y="255707"/>
                    <a:pt x="162205" y="258308"/>
                    <a:pt x="156190" y="261071"/>
                  </a:cubicBezTo>
                  <a:cubicBezTo>
                    <a:pt x="136196" y="270012"/>
                    <a:pt x="120101" y="277653"/>
                    <a:pt x="105309" y="285293"/>
                  </a:cubicBezTo>
                  <a:lnTo>
                    <a:pt x="104659" y="285618"/>
                  </a:lnTo>
                  <a:lnTo>
                    <a:pt x="100107" y="288056"/>
                  </a:lnTo>
                  <a:lnTo>
                    <a:pt x="93930" y="291308"/>
                  </a:lnTo>
                  <a:lnTo>
                    <a:pt x="93442" y="291308"/>
                  </a:lnTo>
                  <a:lnTo>
                    <a:pt x="88727" y="294071"/>
                  </a:lnTo>
                  <a:cubicBezTo>
                    <a:pt x="81900" y="297647"/>
                    <a:pt x="75236" y="301386"/>
                    <a:pt x="68407" y="304963"/>
                  </a:cubicBezTo>
                  <a:cubicBezTo>
                    <a:pt x="63856" y="307564"/>
                    <a:pt x="59304" y="310002"/>
                    <a:pt x="54753" y="312603"/>
                  </a:cubicBezTo>
                  <a:lnTo>
                    <a:pt x="53940" y="313091"/>
                  </a:lnTo>
                  <a:lnTo>
                    <a:pt x="53127" y="313578"/>
                  </a:lnTo>
                  <a:cubicBezTo>
                    <a:pt x="50201" y="315366"/>
                    <a:pt x="47275" y="316992"/>
                    <a:pt x="44512" y="318780"/>
                  </a:cubicBezTo>
                  <a:cubicBezTo>
                    <a:pt x="43048" y="319756"/>
                    <a:pt x="41260" y="320406"/>
                    <a:pt x="39310" y="320406"/>
                  </a:cubicBezTo>
                  <a:cubicBezTo>
                    <a:pt x="36221" y="320406"/>
                    <a:pt x="33132" y="318943"/>
                    <a:pt x="31182" y="316504"/>
                  </a:cubicBezTo>
                  <a:cubicBezTo>
                    <a:pt x="29394" y="314391"/>
                    <a:pt x="28743" y="311465"/>
                    <a:pt x="28906" y="308702"/>
                  </a:cubicBezTo>
                  <a:cubicBezTo>
                    <a:pt x="29231" y="305938"/>
                    <a:pt x="30532" y="303500"/>
                    <a:pt x="32645" y="302037"/>
                  </a:cubicBezTo>
                  <a:cubicBezTo>
                    <a:pt x="36058" y="299598"/>
                    <a:pt x="39472" y="297485"/>
                    <a:pt x="44023" y="294884"/>
                  </a:cubicBezTo>
                  <a:cubicBezTo>
                    <a:pt x="48738" y="292120"/>
                    <a:pt x="53615" y="289519"/>
                    <a:pt x="58329" y="286756"/>
                  </a:cubicBezTo>
                  <a:cubicBezTo>
                    <a:pt x="68896" y="280904"/>
                    <a:pt x="77186" y="276352"/>
                    <a:pt x="84502" y="272613"/>
                  </a:cubicBezTo>
                  <a:lnTo>
                    <a:pt x="85964" y="271963"/>
                  </a:lnTo>
                  <a:lnTo>
                    <a:pt x="87265" y="271313"/>
                  </a:lnTo>
                  <a:lnTo>
                    <a:pt x="87265" y="271313"/>
                  </a:lnTo>
                  <a:lnTo>
                    <a:pt x="87265" y="271638"/>
                  </a:lnTo>
                  <a:lnTo>
                    <a:pt x="87102" y="271638"/>
                  </a:lnTo>
                  <a:lnTo>
                    <a:pt x="89866" y="270012"/>
                  </a:lnTo>
                  <a:lnTo>
                    <a:pt x="92304" y="268549"/>
                  </a:lnTo>
                  <a:lnTo>
                    <a:pt x="93117" y="268062"/>
                  </a:lnTo>
                  <a:lnTo>
                    <a:pt x="95393" y="266924"/>
                  </a:lnTo>
                  <a:lnTo>
                    <a:pt x="95393" y="266924"/>
                  </a:lnTo>
                  <a:lnTo>
                    <a:pt x="95393" y="267249"/>
                  </a:lnTo>
                  <a:lnTo>
                    <a:pt x="95068" y="267249"/>
                  </a:lnTo>
                  <a:lnTo>
                    <a:pt x="97018" y="266436"/>
                  </a:lnTo>
                  <a:cubicBezTo>
                    <a:pt x="99294" y="265135"/>
                    <a:pt x="101733" y="263835"/>
                    <a:pt x="104171" y="262697"/>
                  </a:cubicBezTo>
                  <a:cubicBezTo>
                    <a:pt x="115876" y="256682"/>
                    <a:pt x="129530" y="250180"/>
                    <a:pt x="145949" y="242865"/>
                  </a:cubicBezTo>
                  <a:cubicBezTo>
                    <a:pt x="157654" y="237663"/>
                    <a:pt x="167082" y="233599"/>
                    <a:pt x="175210" y="230348"/>
                  </a:cubicBezTo>
                  <a:cubicBezTo>
                    <a:pt x="174885" y="229210"/>
                    <a:pt x="174560" y="227747"/>
                    <a:pt x="174397" y="226284"/>
                  </a:cubicBezTo>
                  <a:lnTo>
                    <a:pt x="171796" y="225633"/>
                  </a:lnTo>
                  <a:lnTo>
                    <a:pt x="170170" y="225146"/>
                  </a:lnTo>
                  <a:lnTo>
                    <a:pt x="169032" y="224821"/>
                  </a:lnTo>
                  <a:lnTo>
                    <a:pt x="168220" y="224495"/>
                  </a:lnTo>
                  <a:lnTo>
                    <a:pt x="166757" y="224170"/>
                  </a:lnTo>
                  <a:lnTo>
                    <a:pt x="162693" y="222870"/>
                  </a:lnTo>
                  <a:lnTo>
                    <a:pt x="163343" y="222870"/>
                  </a:lnTo>
                  <a:lnTo>
                    <a:pt x="162042" y="222382"/>
                  </a:lnTo>
                  <a:cubicBezTo>
                    <a:pt x="158466" y="221244"/>
                    <a:pt x="154890" y="220106"/>
                    <a:pt x="151314" y="218968"/>
                  </a:cubicBezTo>
                  <a:cubicBezTo>
                    <a:pt x="138146" y="214904"/>
                    <a:pt x="122703" y="209702"/>
                    <a:pt x="102870" y="203038"/>
                  </a:cubicBezTo>
                  <a:lnTo>
                    <a:pt x="89378" y="198486"/>
                  </a:lnTo>
                  <a:lnTo>
                    <a:pt x="86777" y="197673"/>
                  </a:lnTo>
                  <a:cubicBezTo>
                    <a:pt x="73285" y="193121"/>
                    <a:pt x="56378" y="187432"/>
                    <a:pt x="40285" y="181580"/>
                  </a:cubicBezTo>
                  <a:cubicBezTo>
                    <a:pt x="35571" y="179954"/>
                    <a:pt x="30856" y="178166"/>
                    <a:pt x="25980" y="176378"/>
                  </a:cubicBezTo>
                  <a:lnTo>
                    <a:pt x="21428" y="174752"/>
                  </a:lnTo>
                  <a:lnTo>
                    <a:pt x="16876" y="172964"/>
                  </a:lnTo>
                  <a:lnTo>
                    <a:pt x="16226" y="172964"/>
                  </a:lnTo>
                  <a:lnTo>
                    <a:pt x="14763" y="172151"/>
                  </a:lnTo>
                  <a:cubicBezTo>
                    <a:pt x="12325" y="171176"/>
                    <a:pt x="10049" y="170363"/>
                    <a:pt x="7773" y="169550"/>
                  </a:cubicBezTo>
                  <a:cubicBezTo>
                    <a:pt x="2084" y="167762"/>
                    <a:pt x="-1005" y="162560"/>
                    <a:pt x="295" y="157033"/>
                  </a:cubicBezTo>
                  <a:cubicBezTo>
                    <a:pt x="1433" y="152644"/>
                    <a:pt x="5660" y="149230"/>
                    <a:pt x="10212" y="149230"/>
                  </a:cubicBezTo>
                  <a:cubicBezTo>
                    <a:pt x="11024" y="149230"/>
                    <a:pt x="12000" y="149393"/>
                    <a:pt x="12812" y="149718"/>
                  </a:cubicBezTo>
                  <a:cubicBezTo>
                    <a:pt x="19639" y="151669"/>
                    <a:pt x="26792" y="154432"/>
                    <a:pt x="31994" y="156383"/>
                  </a:cubicBezTo>
                  <a:cubicBezTo>
                    <a:pt x="34920" y="157521"/>
                    <a:pt x="37522" y="158496"/>
                    <a:pt x="39959" y="159309"/>
                  </a:cubicBezTo>
                  <a:cubicBezTo>
                    <a:pt x="50689" y="163210"/>
                    <a:pt x="61418" y="166949"/>
                    <a:pt x="71984" y="170688"/>
                  </a:cubicBezTo>
                  <a:cubicBezTo>
                    <a:pt x="86614" y="175727"/>
                    <a:pt x="101245" y="180604"/>
                    <a:pt x="115876" y="185644"/>
                  </a:cubicBezTo>
                  <a:lnTo>
                    <a:pt x="118476" y="186456"/>
                  </a:lnTo>
                  <a:lnTo>
                    <a:pt x="134570" y="191821"/>
                  </a:lnTo>
                  <a:cubicBezTo>
                    <a:pt x="146599" y="195885"/>
                    <a:pt x="158791" y="199949"/>
                    <a:pt x="170821" y="203850"/>
                  </a:cubicBezTo>
                  <a:lnTo>
                    <a:pt x="171634" y="204175"/>
                  </a:lnTo>
                  <a:cubicBezTo>
                    <a:pt x="172772" y="204501"/>
                    <a:pt x="173910" y="204988"/>
                    <a:pt x="175047" y="205313"/>
                  </a:cubicBezTo>
                  <a:lnTo>
                    <a:pt x="175047" y="204988"/>
                  </a:lnTo>
                  <a:cubicBezTo>
                    <a:pt x="175047" y="204988"/>
                    <a:pt x="175047" y="203850"/>
                    <a:pt x="175047" y="203363"/>
                  </a:cubicBezTo>
                  <a:cubicBezTo>
                    <a:pt x="175698" y="200111"/>
                    <a:pt x="176510" y="197836"/>
                    <a:pt x="177323" y="195722"/>
                  </a:cubicBezTo>
                  <a:lnTo>
                    <a:pt x="177323" y="195722"/>
                  </a:lnTo>
                  <a:cubicBezTo>
                    <a:pt x="171146" y="192796"/>
                    <a:pt x="164968" y="189545"/>
                    <a:pt x="157815" y="185806"/>
                  </a:cubicBezTo>
                  <a:cubicBezTo>
                    <a:pt x="140421" y="176540"/>
                    <a:pt x="121890" y="165811"/>
                    <a:pt x="101245" y="152969"/>
                  </a:cubicBezTo>
                  <a:lnTo>
                    <a:pt x="94742" y="148905"/>
                  </a:lnTo>
                  <a:lnTo>
                    <a:pt x="90841" y="146467"/>
                  </a:lnTo>
                  <a:lnTo>
                    <a:pt x="88403" y="144841"/>
                  </a:lnTo>
                  <a:lnTo>
                    <a:pt x="87752" y="144353"/>
                  </a:lnTo>
                  <a:cubicBezTo>
                    <a:pt x="85477" y="142890"/>
                    <a:pt x="82388" y="140940"/>
                    <a:pt x="79461" y="139314"/>
                  </a:cubicBezTo>
                  <a:cubicBezTo>
                    <a:pt x="77511" y="138826"/>
                    <a:pt x="75397" y="137526"/>
                    <a:pt x="73935" y="135900"/>
                  </a:cubicBezTo>
                  <a:cubicBezTo>
                    <a:pt x="71333" y="132974"/>
                    <a:pt x="70846" y="128097"/>
                    <a:pt x="72960" y="124521"/>
                  </a:cubicBezTo>
                  <a:cubicBezTo>
                    <a:pt x="74748" y="121107"/>
                    <a:pt x="78162" y="119157"/>
                    <a:pt x="82226" y="119157"/>
                  </a:cubicBezTo>
                  <a:cubicBezTo>
                    <a:pt x="83364" y="119157"/>
                    <a:pt x="84502" y="119319"/>
                    <a:pt x="85477" y="119644"/>
                  </a:cubicBezTo>
                  <a:cubicBezTo>
                    <a:pt x="88078" y="120294"/>
                    <a:pt x="90354" y="121758"/>
                    <a:pt x="92467" y="123058"/>
                  </a:cubicBezTo>
                  <a:lnTo>
                    <a:pt x="94255" y="124033"/>
                  </a:lnTo>
                  <a:cubicBezTo>
                    <a:pt x="96043" y="125009"/>
                    <a:pt x="97831" y="126147"/>
                    <a:pt x="99457" y="127285"/>
                  </a:cubicBezTo>
                  <a:lnTo>
                    <a:pt x="100919" y="128260"/>
                  </a:lnTo>
                  <a:cubicBezTo>
                    <a:pt x="110348" y="134112"/>
                    <a:pt x="119940" y="139964"/>
                    <a:pt x="130018" y="146142"/>
                  </a:cubicBezTo>
                  <a:cubicBezTo>
                    <a:pt x="146762" y="156058"/>
                    <a:pt x="164805" y="165974"/>
                    <a:pt x="185125" y="176540"/>
                  </a:cubicBezTo>
                  <a:lnTo>
                    <a:pt x="186102" y="177028"/>
                  </a:lnTo>
                  <a:lnTo>
                    <a:pt x="187077" y="177516"/>
                  </a:lnTo>
                  <a:cubicBezTo>
                    <a:pt x="188702" y="175077"/>
                    <a:pt x="190978" y="172639"/>
                    <a:pt x="193904" y="170200"/>
                  </a:cubicBezTo>
                  <a:cubicBezTo>
                    <a:pt x="195367" y="167437"/>
                    <a:pt x="196668" y="165161"/>
                    <a:pt x="198131" y="163048"/>
                  </a:cubicBezTo>
                  <a:cubicBezTo>
                    <a:pt x="197968" y="162723"/>
                    <a:pt x="197806" y="162398"/>
                    <a:pt x="197806" y="162235"/>
                  </a:cubicBezTo>
                  <a:cubicBezTo>
                    <a:pt x="194067" y="151343"/>
                    <a:pt x="190166" y="140614"/>
                    <a:pt x="186426" y="130048"/>
                  </a:cubicBezTo>
                  <a:lnTo>
                    <a:pt x="185451" y="127285"/>
                  </a:lnTo>
                  <a:lnTo>
                    <a:pt x="184638" y="125171"/>
                  </a:lnTo>
                  <a:lnTo>
                    <a:pt x="184150" y="123871"/>
                  </a:lnTo>
                  <a:lnTo>
                    <a:pt x="183663" y="122408"/>
                  </a:lnTo>
                  <a:lnTo>
                    <a:pt x="183338" y="121270"/>
                  </a:lnTo>
                  <a:lnTo>
                    <a:pt x="182525" y="118831"/>
                  </a:lnTo>
                  <a:lnTo>
                    <a:pt x="181875" y="117043"/>
                  </a:lnTo>
                  <a:lnTo>
                    <a:pt x="179599" y="110216"/>
                  </a:lnTo>
                  <a:lnTo>
                    <a:pt x="176997" y="103226"/>
                  </a:lnTo>
                  <a:lnTo>
                    <a:pt x="176185" y="100950"/>
                  </a:lnTo>
                  <a:cubicBezTo>
                    <a:pt x="171471" y="88433"/>
                    <a:pt x="167082" y="76891"/>
                    <a:pt x="162530" y="65187"/>
                  </a:cubicBezTo>
                  <a:cubicBezTo>
                    <a:pt x="159116" y="56734"/>
                    <a:pt x="155865" y="48118"/>
                    <a:pt x="152613" y="39665"/>
                  </a:cubicBezTo>
                  <a:lnTo>
                    <a:pt x="149850" y="32512"/>
                  </a:lnTo>
                  <a:lnTo>
                    <a:pt x="147900" y="27635"/>
                  </a:lnTo>
                  <a:lnTo>
                    <a:pt x="146762" y="24709"/>
                  </a:lnTo>
                  <a:cubicBezTo>
                    <a:pt x="145623" y="21783"/>
                    <a:pt x="144485" y="18694"/>
                    <a:pt x="143186" y="15931"/>
                  </a:cubicBezTo>
                  <a:cubicBezTo>
                    <a:pt x="142048" y="14305"/>
                    <a:pt x="141398" y="12355"/>
                    <a:pt x="141235" y="10404"/>
                  </a:cubicBezTo>
                  <a:cubicBezTo>
                    <a:pt x="141235" y="7803"/>
                    <a:pt x="142373" y="5039"/>
                    <a:pt x="144324" y="3089"/>
                  </a:cubicBezTo>
                  <a:cubicBezTo>
                    <a:pt x="146274" y="1138"/>
                    <a:pt x="148712" y="0"/>
                    <a:pt x="151314" y="0"/>
                  </a:cubicBezTo>
                  <a:cubicBezTo>
                    <a:pt x="153590" y="0"/>
                    <a:pt x="155702" y="650"/>
                    <a:pt x="157654" y="2113"/>
                  </a:cubicBezTo>
                  <a:cubicBezTo>
                    <a:pt x="160417" y="3902"/>
                    <a:pt x="161718" y="7153"/>
                    <a:pt x="162855" y="9754"/>
                  </a:cubicBezTo>
                  <a:cubicBezTo>
                    <a:pt x="164644" y="13980"/>
                    <a:pt x="166269" y="18044"/>
                    <a:pt x="167894" y="22108"/>
                  </a:cubicBezTo>
                  <a:lnTo>
                    <a:pt x="168382" y="23409"/>
                  </a:lnTo>
                  <a:lnTo>
                    <a:pt x="168708" y="24547"/>
                  </a:lnTo>
                  <a:lnTo>
                    <a:pt x="169195" y="25685"/>
                  </a:lnTo>
                  <a:lnTo>
                    <a:pt x="173584" y="36901"/>
                  </a:lnTo>
                  <a:lnTo>
                    <a:pt x="176673" y="44867"/>
                  </a:lnTo>
                  <a:lnTo>
                    <a:pt x="181061" y="56083"/>
                  </a:lnTo>
                  <a:cubicBezTo>
                    <a:pt x="188052" y="73477"/>
                    <a:pt x="195205" y="92822"/>
                    <a:pt x="204633" y="118831"/>
                  </a:cubicBezTo>
                  <a:cubicBezTo>
                    <a:pt x="208697" y="129723"/>
                    <a:pt x="211948" y="139477"/>
                    <a:pt x="215037" y="148905"/>
                  </a:cubicBezTo>
                  <a:lnTo>
                    <a:pt x="215037" y="148905"/>
                  </a:lnTo>
                  <a:cubicBezTo>
                    <a:pt x="215037" y="148905"/>
                    <a:pt x="216662" y="147767"/>
                    <a:pt x="217963" y="147117"/>
                  </a:cubicBezTo>
                  <a:lnTo>
                    <a:pt x="214387" y="126634"/>
                  </a:lnTo>
                  <a:lnTo>
                    <a:pt x="210810" y="105502"/>
                  </a:lnTo>
                  <a:cubicBezTo>
                    <a:pt x="209672" y="98349"/>
                    <a:pt x="208372" y="91359"/>
                    <a:pt x="207072" y="84206"/>
                  </a:cubicBezTo>
                  <a:lnTo>
                    <a:pt x="206746" y="82581"/>
                  </a:lnTo>
                  <a:lnTo>
                    <a:pt x="206422" y="80305"/>
                  </a:lnTo>
                  <a:cubicBezTo>
                    <a:pt x="204146" y="66650"/>
                    <a:pt x="201707" y="52995"/>
                    <a:pt x="199756" y="39665"/>
                  </a:cubicBezTo>
                  <a:lnTo>
                    <a:pt x="199431" y="37714"/>
                  </a:lnTo>
                  <a:cubicBezTo>
                    <a:pt x="198294" y="29911"/>
                    <a:pt x="197317" y="22433"/>
                    <a:pt x="197480" y="15118"/>
                  </a:cubicBezTo>
                  <a:cubicBezTo>
                    <a:pt x="197643" y="9266"/>
                    <a:pt x="202032" y="4714"/>
                    <a:pt x="207559" y="4714"/>
                  </a:cubicBezTo>
                  <a:cubicBezTo>
                    <a:pt x="210323" y="4714"/>
                    <a:pt x="212924" y="5852"/>
                    <a:pt x="215037" y="7803"/>
                  </a:cubicBezTo>
                  <a:cubicBezTo>
                    <a:pt x="216988" y="9754"/>
                    <a:pt x="217963" y="12355"/>
                    <a:pt x="217963" y="14793"/>
                  </a:cubicBezTo>
                  <a:cubicBezTo>
                    <a:pt x="217963" y="17394"/>
                    <a:pt x="217963" y="19995"/>
                    <a:pt x="218288" y="22596"/>
                  </a:cubicBezTo>
                  <a:cubicBezTo>
                    <a:pt x="220239" y="39827"/>
                    <a:pt x="223490" y="57059"/>
                    <a:pt x="226254" y="72502"/>
                  </a:cubicBezTo>
                  <a:lnTo>
                    <a:pt x="227066" y="77379"/>
                  </a:lnTo>
                  <a:lnTo>
                    <a:pt x="227066" y="78679"/>
                  </a:lnTo>
                  <a:cubicBezTo>
                    <a:pt x="227717" y="81443"/>
                    <a:pt x="228204" y="84206"/>
                    <a:pt x="228692" y="86970"/>
                  </a:cubicBezTo>
                  <a:cubicBezTo>
                    <a:pt x="231781" y="105176"/>
                    <a:pt x="235031" y="124033"/>
                    <a:pt x="237957" y="142890"/>
                  </a:cubicBezTo>
                  <a:lnTo>
                    <a:pt x="237957" y="142890"/>
                  </a:lnTo>
                  <a:cubicBezTo>
                    <a:pt x="237957" y="142890"/>
                    <a:pt x="238446" y="142728"/>
                    <a:pt x="238608" y="142728"/>
                  </a:cubicBezTo>
                  <a:cubicBezTo>
                    <a:pt x="240559" y="142728"/>
                    <a:pt x="242672" y="142728"/>
                    <a:pt x="244623" y="143053"/>
                  </a:cubicBezTo>
                  <a:cubicBezTo>
                    <a:pt x="248199" y="143378"/>
                    <a:pt x="251613" y="144028"/>
                    <a:pt x="254864" y="144516"/>
                  </a:cubicBezTo>
                  <a:cubicBezTo>
                    <a:pt x="258116" y="138989"/>
                    <a:pt x="261854" y="133299"/>
                    <a:pt x="265430" y="127772"/>
                  </a:cubicBezTo>
                  <a:lnTo>
                    <a:pt x="265430" y="127772"/>
                  </a:lnTo>
                  <a:lnTo>
                    <a:pt x="265430" y="128260"/>
                  </a:lnTo>
                  <a:lnTo>
                    <a:pt x="266081" y="126959"/>
                  </a:lnTo>
                  <a:cubicBezTo>
                    <a:pt x="267056" y="125334"/>
                    <a:pt x="268194" y="123546"/>
                    <a:pt x="269332" y="121758"/>
                  </a:cubicBezTo>
                  <a:cubicBezTo>
                    <a:pt x="275510" y="112004"/>
                    <a:pt x="283150" y="101275"/>
                    <a:pt x="293066" y="88108"/>
                  </a:cubicBezTo>
                  <a:cubicBezTo>
                    <a:pt x="303795" y="73965"/>
                    <a:pt x="313548" y="61448"/>
                    <a:pt x="323301" y="49906"/>
                  </a:cubicBezTo>
                  <a:lnTo>
                    <a:pt x="325253" y="47468"/>
                  </a:lnTo>
                  <a:cubicBezTo>
                    <a:pt x="333218" y="37877"/>
                    <a:pt x="341184" y="28773"/>
                    <a:pt x="349474" y="19345"/>
                  </a:cubicBezTo>
                  <a:cubicBezTo>
                    <a:pt x="351262" y="17394"/>
                    <a:pt x="354026" y="16256"/>
                    <a:pt x="356790" y="16256"/>
                  </a:cubicBezTo>
                  <a:cubicBezTo>
                    <a:pt x="359390" y="16256"/>
                    <a:pt x="361991" y="17231"/>
                    <a:pt x="363941" y="19020"/>
                  </a:cubicBezTo>
                  <a:cubicBezTo>
                    <a:pt x="367844" y="22758"/>
                    <a:pt x="368168" y="29098"/>
                    <a:pt x="364267" y="33487"/>
                  </a:cubicBezTo>
                  <a:cubicBezTo>
                    <a:pt x="359390" y="39014"/>
                    <a:pt x="354676" y="44542"/>
                    <a:pt x="349962" y="50069"/>
                  </a:cubicBezTo>
                  <a:lnTo>
                    <a:pt x="348824" y="51369"/>
                  </a:lnTo>
                  <a:lnTo>
                    <a:pt x="346873" y="53807"/>
                  </a:lnTo>
                  <a:lnTo>
                    <a:pt x="345735" y="55270"/>
                  </a:lnTo>
                  <a:lnTo>
                    <a:pt x="345248" y="55921"/>
                  </a:lnTo>
                  <a:lnTo>
                    <a:pt x="344922" y="56408"/>
                  </a:lnTo>
                  <a:lnTo>
                    <a:pt x="343134" y="58522"/>
                  </a:lnTo>
                  <a:cubicBezTo>
                    <a:pt x="332080" y="71852"/>
                    <a:pt x="322002" y="84369"/>
                    <a:pt x="312736" y="96886"/>
                  </a:cubicBezTo>
                  <a:lnTo>
                    <a:pt x="309484" y="101112"/>
                  </a:lnTo>
                  <a:lnTo>
                    <a:pt x="309159" y="101600"/>
                  </a:lnTo>
                  <a:cubicBezTo>
                    <a:pt x="305258" y="106802"/>
                    <a:pt x="301031" y="112329"/>
                    <a:pt x="297292" y="117694"/>
                  </a:cubicBezTo>
                  <a:cubicBezTo>
                    <a:pt x="292253" y="125009"/>
                    <a:pt x="287214" y="132486"/>
                    <a:pt x="282174" y="139964"/>
                  </a:cubicBezTo>
                  <a:cubicBezTo>
                    <a:pt x="279736" y="143866"/>
                    <a:pt x="277135" y="147767"/>
                    <a:pt x="274533" y="151669"/>
                  </a:cubicBezTo>
                  <a:lnTo>
                    <a:pt x="274533" y="151669"/>
                  </a:lnTo>
                  <a:cubicBezTo>
                    <a:pt x="274533" y="151669"/>
                    <a:pt x="275510" y="151994"/>
                    <a:pt x="276322" y="152644"/>
                  </a:cubicBezTo>
                  <a:cubicBezTo>
                    <a:pt x="277460" y="153294"/>
                    <a:pt x="278597" y="154107"/>
                    <a:pt x="279574" y="154920"/>
                  </a:cubicBezTo>
                  <a:lnTo>
                    <a:pt x="279574" y="154920"/>
                  </a:lnTo>
                  <a:lnTo>
                    <a:pt x="279898" y="154270"/>
                  </a:lnTo>
                  <a:cubicBezTo>
                    <a:pt x="284613" y="149555"/>
                    <a:pt x="289327" y="145004"/>
                    <a:pt x="294041" y="140289"/>
                  </a:cubicBezTo>
                  <a:lnTo>
                    <a:pt x="301031" y="133462"/>
                  </a:lnTo>
                  <a:lnTo>
                    <a:pt x="303958" y="130536"/>
                  </a:lnTo>
                  <a:cubicBezTo>
                    <a:pt x="311923" y="122733"/>
                    <a:pt x="319400" y="115418"/>
                    <a:pt x="326878" y="107940"/>
                  </a:cubicBezTo>
                  <a:lnTo>
                    <a:pt x="330942" y="103876"/>
                  </a:lnTo>
                  <a:cubicBezTo>
                    <a:pt x="335006" y="99812"/>
                    <a:pt x="339070" y="95748"/>
                    <a:pt x="343134" y="91684"/>
                  </a:cubicBezTo>
                  <a:cubicBezTo>
                    <a:pt x="345085" y="89733"/>
                    <a:pt x="347848" y="88595"/>
                    <a:pt x="350612" y="88595"/>
                  </a:cubicBezTo>
                  <a:cubicBezTo>
                    <a:pt x="353213" y="88595"/>
                    <a:pt x="355652" y="89571"/>
                    <a:pt x="357602" y="91359"/>
                  </a:cubicBezTo>
                  <a:cubicBezTo>
                    <a:pt x="359553" y="93310"/>
                    <a:pt x="360691" y="95910"/>
                    <a:pt x="360691" y="98837"/>
                  </a:cubicBezTo>
                  <a:cubicBezTo>
                    <a:pt x="360691" y="101600"/>
                    <a:pt x="359716" y="104038"/>
                    <a:pt x="357927" y="105989"/>
                  </a:cubicBezTo>
                  <a:cubicBezTo>
                    <a:pt x="342484" y="121432"/>
                    <a:pt x="327041" y="136713"/>
                    <a:pt x="311598" y="151831"/>
                  </a:cubicBezTo>
                  <a:lnTo>
                    <a:pt x="305583" y="157683"/>
                  </a:lnTo>
                  <a:lnTo>
                    <a:pt x="293716" y="169225"/>
                  </a:lnTo>
                  <a:cubicBezTo>
                    <a:pt x="298105" y="174264"/>
                    <a:pt x="301194" y="180767"/>
                    <a:pt x="303144" y="188570"/>
                  </a:cubicBezTo>
                  <a:lnTo>
                    <a:pt x="311598" y="186294"/>
                  </a:lnTo>
                  <a:cubicBezTo>
                    <a:pt x="322814" y="183693"/>
                    <a:pt x="333218" y="181417"/>
                    <a:pt x="343621" y="179466"/>
                  </a:cubicBezTo>
                  <a:cubicBezTo>
                    <a:pt x="353213" y="177678"/>
                    <a:pt x="363780" y="176053"/>
                    <a:pt x="374834" y="174590"/>
                  </a:cubicBezTo>
                  <a:cubicBezTo>
                    <a:pt x="412060" y="170038"/>
                    <a:pt x="448310" y="167112"/>
                    <a:pt x="482448" y="165811"/>
                  </a:cubicBezTo>
                  <a:cubicBezTo>
                    <a:pt x="488138" y="165811"/>
                    <a:pt x="492690" y="170363"/>
                    <a:pt x="492852" y="175890"/>
                  </a:cubicBezTo>
                  <a:cubicBezTo>
                    <a:pt x="492852" y="181417"/>
                    <a:pt x="488463" y="185969"/>
                    <a:pt x="482774" y="186294"/>
                  </a:cubicBezTo>
                  <a:cubicBezTo>
                    <a:pt x="468468" y="186782"/>
                    <a:pt x="453838" y="187757"/>
                    <a:pt x="436769" y="189057"/>
                  </a:cubicBezTo>
                  <a:lnTo>
                    <a:pt x="435306" y="189057"/>
                  </a:lnTo>
                  <a:cubicBezTo>
                    <a:pt x="420188" y="190358"/>
                    <a:pt x="404094" y="191821"/>
                    <a:pt x="388488" y="193934"/>
                  </a:cubicBezTo>
                  <a:cubicBezTo>
                    <a:pt x="379385" y="195072"/>
                    <a:pt x="370282" y="196373"/>
                    <a:pt x="361178" y="197673"/>
                  </a:cubicBezTo>
                  <a:cubicBezTo>
                    <a:pt x="353213" y="198811"/>
                    <a:pt x="344435" y="200599"/>
                    <a:pt x="337770" y="201900"/>
                  </a:cubicBezTo>
                  <a:cubicBezTo>
                    <a:pt x="331268" y="203363"/>
                    <a:pt x="325090" y="204663"/>
                    <a:pt x="318913" y="206126"/>
                  </a:cubicBezTo>
                  <a:lnTo>
                    <a:pt x="319726" y="206126"/>
                  </a:lnTo>
                  <a:cubicBezTo>
                    <a:pt x="319726" y="206126"/>
                    <a:pt x="320538" y="206126"/>
                    <a:pt x="320864" y="206126"/>
                  </a:cubicBezTo>
                  <a:cubicBezTo>
                    <a:pt x="324928" y="206451"/>
                    <a:pt x="328829" y="206776"/>
                    <a:pt x="332568" y="207264"/>
                  </a:cubicBezTo>
                  <a:lnTo>
                    <a:pt x="344435" y="208565"/>
                  </a:lnTo>
                  <a:lnTo>
                    <a:pt x="348011" y="208890"/>
                  </a:lnTo>
                  <a:lnTo>
                    <a:pt x="351588" y="209215"/>
                  </a:lnTo>
                  <a:cubicBezTo>
                    <a:pt x="369306" y="211166"/>
                    <a:pt x="391252" y="213441"/>
                    <a:pt x="412060" y="216042"/>
                  </a:cubicBezTo>
                  <a:lnTo>
                    <a:pt x="414986" y="216367"/>
                  </a:lnTo>
                  <a:cubicBezTo>
                    <a:pt x="437582" y="219131"/>
                    <a:pt x="451887" y="221082"/>
                    <a:pt x="466680" y="223195"/>
                  </a:cubicBezTo>
                  <a:cubicBezTo>
                    <a:pt x="472370" y="224170"/>
                    <a:pt x="476271" y="229047"/>
                    <a:pt x="475621" y="234574"/>
                  </a:cubicBezTo>
                  <a:cubicBezTo>
                    <a:pt x="474970" y="239614"/>
                    <a:pt x="470419" y="243678"/>
                    <a:pt x="465541" y="243678"/>
                  </a:cubicBezTo>
                  <a:cubicBezTo>
                    <a:pt x="465054" y="243678"/>
                    <a:pt x="464729" y="243678"/>
                    <a:pt x="464242" y="243678"/>
                  </a:cubicBezTo>
                  <a:cubicBezTo>
                    <a:pt x="442134" y="240426"/>
                    <a:pt x="420025" y="237663"/>
                    <a:pt x="398567" y="235387"/>
                  </a:cubicBezTo>
                  <a:cubicBezTo>
                    <a:pt x="389789" y="234412"/>
                    <a:pt x="381011" y="233436"/>
                    <a:pt x="372069" y="232623"/>
                  </a:cubicBezTo>
                  <a:lnTo>
                    <a:pt x="370607" y="232623"/>
                  </a:lnTo>
                  <a:lnTo>
                    <a:pt x="369306" y="232298"/>
                  </a:lnTo>
                  <a:lnTo>
                    <a:pt x="361991" y="231486"/>
                  </a:lnTo>
                  <a:lnTo>
                    <a:pt x="354351" y="230673"/>
                  </a:lnTo>
                  <a:cubicBezTo>
                    <a:pt x="346873" y="229860"/>
                    <a:pt x="339396" y="229047"/>
                    <a:pt x="332080" y="228234"/>
                  </a:cubicBezTo>
                  <a:lnTo>
                    <a:pt x="330130" y="228234"/>
                  </a:lnTo>
                  <a:lnTo>
                    <a:pt x="328829" y="227909"/>
                  </a:lnTo>
                  <a:lnTo>
                    <a:pt x="327691" y="227909"/>
                  </a:lnTo>
                  <a:lnTo>
                    <a:pt x="324440" y="227422"/>
                  </a:lnTo>
                  <a:cubicBezTo>
                    <a:pt x="316800" y="226609"/>
                    <a:pt x="308997" y="225633"/>
                    <a:pt x="301356" y="224658"/>
                  </a:cubicBezTo>
                  <a:lnTo>
                    <a:pt x="300218" y="224658"/>
                  </a:lnTo>
                  <a:lnTo>
                    <a:pt x="299080" y="224333"/>
                  </a:lnTo>
                  <a:cubicBezTo>
                    <a:pt x="299080" y="224333"/>
                    <a:pt x="298430" y="225796"/>
                    <a:pt x="297942" y="226446"/>
                  </a:cubicBezTo>
                  <a:cubicBezTo>
                    <a:pt x="303958" y="231486"/>
                    <a:pt x="310134" y="236850"/>
                    <a:pt x="317450" y="243515"/>
                  </a:cubicBezTo>
                  <a:lnTo>
                    <a:pt x="320538" y="246278"/>
                  </a:lnTo>
                  <a:cubicBezTo>
                    <a:pt x="328016" y="253106"/>
                    <a:pt x="335169" y="259771"/>
                    <a:pt x="342159" y="266598"/>
                  </a:cubicBezTo>
                  <a:cubicBezTo>
                    <a:pt x="349799" y="274076"/>
                    <a:pt x="357114" y="281554"/>
                    <a:pt x="366218" y="290982"/>
                  </a:cubicBezTo>
                  <a:cubicBezTo>
                    <a:pt x="374834" y="300086"/>
                    <a:pt x="383449" y="309352"/>
                    <a:pt x="392065" y="318618"/>
                  </a:cubicBezTo>
                  <a:lnTo>
                    <a:pt x="391902" y="318618"/>
                  </a:lnTo>
                  <a:lnTo>
                    <a:pt x="392228" y="319105"/>
                  </a:lnTo>
                  <a:lnTo>
                    <a:pt x="392878" y="319430"/>
                  </a:lnTo>
                  <a:lnTo>
                    <a:pt x="393853" y="320406"/>
                  </a:lnTo>
                  <a:lnTo>
                    <a:pt x="393853" y="321056"/>
                  </a:lnTo>
                  <a:lnTo>
                    <a:pt x="395316" y="322194"/>
                  </a:lnTo>
                  <a:lnTo>
                    <a:pt x="396779" y="323820"/>
                  </a:lnTo>
                  <a:cubicBezTo>
                    <a:pt x="398242" y="325445"/>
                    <a:pt x="400030" y="327233"/>
                    <a:pt x="401656" y="329184"/>
                  </a:cubicBezTo>
                  <a:lnTo>
                    <a:pt x="401168" y="329184"/>
                  </a:lnTo>
                  <a:lnTo>
                    <a:pt x="402306" y="330322"/>
                  </a:lnTo>
                  <a:lnTo>
                    <a:pt x="403932" y="331948"/>
                  </a:lnTo>
                  <a:cubicBezTo>
                    <a:pt x="409459" y="337637"/>
                    <a:pt x="414661" y="343489"/>
                    <a:pt x="418887" y="348041"/>
                  </a:cubicBezTo>
                  <a:cubicBezTo>
                    <a:pt x="420513" y="349992"/>
                    <a:pt x="421326" y="352430"/>
                    <a:pt x="421163" y="355031"/>
                  </a:cubicBezTo>
                  <a:cubicBezTo>
                    <a:pt x="421000" y="357957"/>
                    <a:pt x="419538" y="360721"/>
                    <a:pt x="417424" y="362346"/>
                  </a:cubicBezTo>
                  <a:cubicBezTo>
                    <a:pt x="415474" y="363809"/>
                    <a:pt x="413360" y="364622"/>
                    <a:pt x="411247" y="364622"/>
                  </a:cubicBezTo>
                  <a:cubicBezTo>
                    <a:pt x="408321" y="364622"/>
                    <a:pt x="405395" y="363322"/>
                    <a:pt x="403119" y="360883"/>
                  </a:cubicBezTo>
                  <a:lnTo>
                    <a:pt x="400193" y="357795"/>
                  </a:lnTo>
                  <a:lnTo>
                    <a:pt x="397267" y="354706"/>
                  </a:lnTo>
                  <a:lnTo>
                    <a:pt x="397917" y="354706"/>
                  </a:lnTo>
                  <a:lnTo>
                    <a:pt x="396779" y="353731"/>
                  </a:lnTo>
                  <a:lnTo>
                    <a:pt x="394828" y="351942"/>
                  </a:lnTo>
                  <a:cubicBezTo>
                    <a:pt x="381824" y="337962"/>
                    <a:pt x="368331" y="323657"/>
                    <a:pt x="349637" y="304150"/>
                  </a:cubicBezTo>
                  <a:cubicBezTo>
                    <a:pt x="341671" y="295859"/>
                    <a:pt x="333543" y="287731"/>
                    <a:pt x="325578" y="279928"/>
                  </a:cubicBezTo>
                  <a:cubicBezTo>
                    <a:pt x="320051" y="274564"/>
                    <a:pt x="314524" y="269362"/>
                    <a:pt x="308834" y="264160"/>
                  </a:cubicBezTo>
                  <a:lnTo>
                    <a:pt x="307696" y="263022"/>
                  </a:lnTo>
                  <a:lnTo>
                    <a:pt x="306558" y="262047"/>
                  </a:lnTo>
                  <a:lnTo>
                    <a:pt x="301194" y="257170"/>
                  </a:lnTo>
                  <a:cubicBezTo>
                    <a:pt x="295342" y="251806"/>
                    <a:pt x="289490" y="246604"/>
                    <a:pt x="283475" y="241402"/>
                  </a:cubicBezTo>
                  <a:lnTo>
                    <a:pt x="283475" y="241402"/>
                  </a:lnTo>
                  <a:lnTo>
                    <a:pt x="282500" y="242540"/>
                  </a:lnTo>
                  <a:cubicBezTo>
                    <a:pt x="280874" y="243840"/>
                    <a:pt x="279248" y="245141"/>
                    <a:pt x="277622" y="246278"/>
                  </a:cubicBezTo>
                  <a:cubicBezTo>
                    <a:pt x="281849" y="251806"/>
                    <a:pt x="286076" y="257658"/>
                    <a:pt x="289814" y="263185"/>
                  </a:cubicBezTo>
                  <a:cubicBezTo>
                    <a:pt x="300218" y="277815"/>
                    <a:pt x="310297" y="293583"/>
                    <a:pt x="318425" y="306426"/>
                  </a:cubicBezTo>
                  <a:lnTo>
                    <a:pt x="319076" y="307401"/>
                  </a:lnTo>
                  <a:lnTo>
                    <a:pt x="319400" y="307889"/>
                  </a:lnTo>
                  <a:cubicBezTo>
                    <a:pt x="320864" y="310165"/>
                    <a:pt x="321189" y="312766"/>
                    <a:pt x="320701" y="315529"/>
                  </a:cubicBezTo>
                  <a:cubicBezTo>
                    <a:pt x="320051" y="318293"/>
                    <a:pt x="318262" y="320568"/>
                    <a:pt x="315987" y="322031"/>
                  </a:cubicBezTo>
                  <a:cubicBezTo>
                    <a:pt x="314361" y="323007"/>
                    <a:pt x="312573" y="323494"/>
                    <a:pt x="310785" y="323494"/>
                  </a:cubicBezTo>
                  <a:cubicBezTo>
                    <a:pt x="307208" y="323494"/>
                    <a:pt x="303958" y="321706"/>
                    <a:pt x="302006" y="318618"/>
                  </a:cubicBezTo>
                  <a:cubicBezTo>
                    <a:pt x="291603" y="302687"/>
                    <a:pt x="280224" y="285618"/>
                    <a:pt x="267869" y="268224"/>
                  </a:cubicBezTo>
                  <a:lnTo>
                    <a:pt x="263155" y="261722"/>
                  </a:lnTo>
                  <a:lnTo>
                    <a:pt x="263155" y="262860"/>
                  </a:lnTo>
                  <a:lnTo>
                    <a:pt x="263480" y="264485"/>
                  </a:lnTo>
                  <a:lnTo>
                    <a:pt x="263480" y="268712"/>
                  </a:lnTo>
                  <a:cubicBezTo>
                    <a:pt x="263642" y="280416"/>
                    <a:pt x="263480" y="290332"/>
                    <a:pt x="262992" y="300086"/>
                  </a:cubicBezTo>
                  <a:lnTo>
                    <a:pt x="262992" y="301061"/>
                  </a:lnTo>
                  <a:cubicBezTo>
                    <a:pt x="262341" y="310002"/>
                    <a:pt x="261854" y="321219"/>
                    <a:pt x="260554" y="332110"/>
                  </a:cubicBezTo>
                  <a:cubicBezTo>
                    <a:pt x="259741" y="339913"/>
                    <a:pt x="258766" y="347553"/>
                    <a:pt x="257628" y="355194"/>
                  </a:cubicBezTo>
                  <a:lnTo>
                    <a:pt x="257302" y="358120"/>
                  </a:lnTo>
                  <a:lnTo>
                    <a:pt x="257302" y="359583"/>
                  </a:lnTo>
                  <a:cubicBezTo>
                    <a:pt x="256327" y="364622"/>
                    <a:pt x="255514" y="370962"/>
                    <a:pt x="254376" y="376814"/>
                  </a:cubicBezTo>
                  <a:cubicBezTo>
                    <a:pt x="249012" y="406725"/>
                    <a:pt x="242672" y="433060"/>
                    <a:pt x="235194" y="457281"/>
                  </a:cubicBezTo>
                  <a:cubicBezTo>
                    <a:pt x="233893" y="461996"/>
                    <a:pt x="229829" y="465084"/>
                    <a:pt x="225278" y="465084"/>
                  </a:cubicBezTo>
                  <a:cubicBezTo>
                    <a:pt x="224303" y="465084"/>
                    <a:pt x="223490" y="465084"/>
                    <a:pt x="222678" y="464597"/>
                  </a:cubicBezTo>
                  <a:close/>
                </a:path>
              </a:pathLst>
            </a:custGeom>
            <a:solidFill>
              <a:srgbClr val="FEA964"/>
            </a:solidFill>
            <a:ln w="1625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4091484-F651-8F2A-259F-BE783B097CFB}"/>
                </a:ext>
              </a:extLst>
            </p:cNvPr>
            <p:cNvSpPr/>
            <p:nvPr/>
          </p:nvSpPr>
          <p:spPr>
            <a:xfrm>
              <a:off x="748271" y="3711964"/>
              <a:ext cx="331254" cy="364593"/>
            </a:xfrm>
            <a:custGeom>
              <a:avLst/>
              <a:gdLst>
                <a:gd name="connsiteX0" fmla="*/ 9746 w 331254"/>
                <a:gd name="connsiteY0" fmla="*/ 237960 h 364593"/>
                <a:gd name="connsiteX1" fmla="*/ 5357 w 331254"/>
                <a:gd name="connsiteY1" fmla="*/ 234708 h 364593"/>
                <a:gd name="connsiteX2" fmla="*/ 2593 w 331254"/>
                <a:gd name="connsiteY2" fmla="*/ 226905 h 364593"/>
                <a:gd name="connsiteX3" fmla="*/ 1293 w 331254"/>
                <a:gd name="connsiteY3" fmla="*/ 210324 h 364593"/>
                <a:gd name="connsiteX4" fmla="*/ 317 w 331254"/>
                <a:gd name="connsiteY4" fmla="*/ 176349 h 364593"/>
                <a:gd name="connsiteX5" fmla="*/ 1618 w 331254"/>
                <a:gd name="connsiteY5" fmla="*/ 112625 h 364593"/>
                <a:gd name="connsiteX6" fmla="*/ 10884 w 331254"/>
                <a:gd name="connsiteY6" fmla="*/ 46952 h 364593"/>
                <a:gd name="connsiteX7" fmla="*/ 15273 w 331254"/>
                <a:gd name="connsiteY7" fmla="*/ 34597 h 364593"/>
                <a:gd name="connsiteX8" fmla="*/ 28928 w 331254"/>
                <a:gd name="connsiteY8" fmla="*/ 26144 h 364593"/>
                <a:gd name="connsiteX9" fmla="*/ 53637 w 331254"/>
                <a:gd name="connsiteY9" fmla="*/ 46952 h 364593"/>
                <a:gd name="connsiteX10" fmla="*/ 63391 w 331254"/>
                <a:gd name="connsiteY10" fmla="*/ 78488 h 364593"/>
                <a:gd name="connsiteX11" fmla="*/ 65341 w 331254"/>
                <a:gd name="connsiteY11" fmla="*/ 94582 h 364593"/>
                <a:gd name="connsiteX12" fmla="*/ 66642 w 331254"/>
                <a:gd name="connsiteY12" fmla="*/ 111000 h 364593"/>
                <a:gd name="connsiteX13" fmla="*/ 65991 w 331254"/>
                <a:gd name="connsiteY13" fmla="*/ 144162 h 364593"/>
                <a:gd name="connsiteX14" fmla="*/ 65016 w 331254"/>
                <a:gd name="connsiteY14" fmla="*/ 160744 h 364593"/>
                <a:gd name="connsiteX15" fmla="*/ 75420 w 331254"/>
                <a:gd name="connsiteY15" fmla="*/ 138798 h 364593"/>
                <a:gd name="connsiteX16" fmla="*/ 106306 w 331254"/>
                <a:gd name="connsiteY16" fmla="*/ 76863 h 364593"/>
                <a:gd name="connsiteX17" fmla="*/ 139469 w 331254"/>
                <a:gd name="connsiteY17" fmla="*/ 19967 h 364593"/>
                <a:gd name="connsiteX18" fmla="*/ 145158 w 331254"/>
                <a:gd name="connsiteY18" fmla="*/ 12163 h 364593"/>
                <a:gd name="connsiteX19" fmla="*/ 156700 w 331254"/>
                <a:gd name="connsiteY19" fmla="*/ 3223 h 364593"/>
                <a:gd name="connsiteX20" fmla="*/ 172143 w 331254"/>
                <a:gd name="connsiteY20" fmla="*/ 784 h 364593"/>
                <a:gd name="connsiteX21" fmla="*/ 179783 w 331254"/>
                <a:gd name="connsiteY21" fmla="*/ 5011 h 364593"/>
                <a:gd name="connsiteX22" fmla="*/ 186936 w 331254"/>
                <a:gd name="connsiteY22" fmla="*/ 12488 h 364593"/>
                <a:gd name="connsiteX23" fmla="*/ 195389 w 331254"/>
                <a:gd name="connsiteY23" fmla="*/ 35735 h 364593"/>
                <a:gd name="connsiteX24" fmla="*/ 196039 w 331254"/>
                <a:gd name="connsiteY24" fmla="*/ 51341 h 364593"/>
                <a:gd name="connsiteX25" fmla="*/ 195714 w 331254"/>
                <a:gd name="connsiteY25" fmla="*/ 60607 h 364593"/>
                <a:gd name="connsiteX26" fmla="*/ 193926 w 331254"/>
                <a:gd name="connsiteY26" fmla="*/ 76700 h 364593"/>
                <a:gd name="connsiteX27" fmla="*/ 190512 w 331254"/>
                <a:gd name="connsiteY27" fmla="*/ 94256 h 364593"/>
                <a:gd name="connsiteX28" fmla="*/ 185798 w 331254"/>
                <a:gd name="connsiteY28" fmla="*/ 110675 h 364593"/>
                <a:gd name="connsiteX29" fmla="*/ 180759 w 331254"/>
                <a:gd name="connsiteY29" fmla="*/ 125468 h 364593"/>
                <a:gd name="connsiteX30" fmla="*/ 167917 w 331254"/>
                <a:gd name="connsiteY30" fmla="*/ 156680 h 364593"/>
                <a:gd name="connsiteX31" fmla="*/ 152311 w 331254"/>
                <a:gd name="connsiteY31" fmla="*/ 185777 h 364593"/>
                <a:gd name="connsiteX32" fmla="*/ 114597 w 331254"/>
                <a:gd name="connsiteY32" fmla="*/ 240235 h 364593"/>
                <a:gd name="connsiteX33" fmla="*/ 130690 w 331254"/>
                <a:gd name="connsiteY33" fmla="*/ 226580 h 364593"/>
                <a:gd name="connsiteX34" fmla="*/ 186611 w 331254"/>
                <a:gd name="connsiteY34" fmla="*/ 183990 h 364593"/>
                <a:gd name="connsiteX35" fmla="*/ 245620 w 331254"/>
                <a:gd name="connsiteY35" fmla="*/ 146600 h 364593"/>
                <a:gd name="connsiteX36" fmla="*/ 277645 w 331254"/>
                <a:gd name="connsiteY36" fmla="*/ 130019 h 364593"/>
                <a:gd name="connsiteX37" fmla="*/ 293250 w 331254"/>
                <a:gd name="connsiteY37" fmla="*/ 123842 h 364593"/>
                <a:gd name="connsiteX38" fmla="*/ 301866 w 331254"/>
                <a:gd name="connsiteY38" fmla="*/ 121729 h 364593"/>
                <a:gd name="connsiteX39" fmla="*/ 316334 w 331254"/>
                <a:gd name="connsiteY39" fmla="*/ 121241 h 364593"/>
                <a:gd name="connsiteX40" fmla="*/ 327713 w 331254"/>
                <a:gd name="connsiteY40" fmla="*/ 130344 h 364593"/>
                <a:gd name="connsiteX41" fmla="*/ 330639 w 331254"/>
                <a:gd name="connsiteY41" fmla="*/ 137497 h 364593"/>
                <a:gd name="connsiteX42" fmla="*/ 330639 w 331254"/>
                <a:gd name="connsiteY42" fmla="*/ 148064 h 364593"/>
                <a:gd name="connsiteX43" fmla="*/ 319748 w 331254"/>
                <a:gd name="connsiteY43" fmla="*/ 173911 h 364593"/>
                <a:gd name="connsiteX44" fmla="*/ 309994 w 331254"/>
                <a:gd name="connsiteY44" fmla="*/ 188866 h 364593"/>
                <a:gd name="connsiteX45" fmla="*/ 304630 w 331254"/>
                <a:gd name="connsiteY45" fmla="*/ 195531 h 364593"/>
                <a:gd name="connsiteX46" fmla="*/ 299103 w 331254"/>
                <a:gd name="connsiteY46" fmla="*/ 201871 h 364593"/>
                <a:gd name="connsiteX47" fmla="*/ 285773 w 331254"/>
                <a:gd name="connsiteY47" fmla="*/ 215363 h 364593"/>
                <a:gd name="connsiteX48" fmla="*/ 273418 w 331254"/>
                <a:gd name="connsiteY48" fmla="*/ 226255 h 364593"/>
                <a:gd name="connsiteX49" fmla="*/ 244807 w 331254"/>
                <a:gd name="connsiteY49" fmla="*/ 246413 h 364593"/>
                <a:gd name="connsiteX50" fmla="*/ 218473 w 331254"/>
                <a:gd name="connsiteY50" fmla="*/ 263156 h 364593"/>
                <a:gd name="connsiteX51" fmla="*/ 190512 w 331254"/>
                <a:gd name="connsiteY51" fmla="*/ 278112 h 364593"/>
                <a:gd name="connsiteX52" fmla="*/ 163202 w 331254"/>
                <a:gd name="connsiteY52" fmla="*/ 290304 h 364593"/>
                <a:gd name="connsiteX53" fmla="*/ 154262 w 331254"/>
                <a:gd name="connsiteY53" fmla="*/ 293880 h 364593"/>
                <a:gd name="connsiteX54" fmla="*/ 166291 w 331254"/>
                <a:gd name="connsiteY54" fmla="*/ 291604 h 364593"/>
                <a:gd name="connsiteX55" fmla="*/ 201079 w 331254"/>
                <a:gd name="connsiteY55" fmla="*/ 284939 h 364593"/>
                <a:gd name="connsiteX56" fmla="*/ 270004 w 331254"/>
                <a:gd name="connsiteY56" fmla="*/ 274210 h 364593"/>
                <a:gd name="connsiteX57" fmla="*/ 287073 w 331254"/>
                <a:gd name="connsiteY57" fmla="*/ 273072 h 364593"/>
                <a:gd name="connsiteX58" fmla="*/ 297477 w 331254"/>
                <a:gd name="connsiteY58" fmla="*/ 273722 h 364593"/>
                <a:gd name="connsiteX59" fmla="*/ 311782 w 331254"/>
                <a:gd name="connsiteY59" fmla="*/ 280225 h 364593"/>
                <a:gd name="connsiteX60" fmla="*/ 318935 w 331254"/>
                <a:gd name="connsiteY60" fmla="*/ 292580 h 364593"/>
                <a:gd name="connsiteX61" fmla="*/ 319585 w 331254"/>
                <a:gd name="connsiteY61" fmla="*/ 299895 h 364593"/>
                <a:gd name="connsiteX62" fmla="*/ 316659 w 331254"/>
                <a:gd name="connsiteY62" fmla="*/ 309974 h 364593"/>
                <a:gd name="connsiteX63" fmla="*/ 306905 w 331254"/>
                <a:gd name="connsiteY63" fmla="*/ 324441 h 364593"/>
                <a:gd name="connsiteX64" fmla="*/ 300403 w 331254"/>
                <a:gd name="connsiteY64" fmla="*/ 331106 h 364593"/>
                <a:gd name="connsiteX65" fmla="*/ 286098 w 331254"/>
                <a:gd name="connsiteY65" fmla="*/ 342160 h 364593"/>
                <a:gd name="connsiteX66" fmla="*/ 271142 w 331254"/>
                <a:gd name="connsiteY66" fmla="*/ 350614 h 364593"/>
                <a:gd name="connsiteX67" fmla="*/ 255211 w 331254"/>
                <a:gd name="connsiteY67" fmla="*/ 357116 h 364593"/>
                <a:gd name="connsiteX68" fmla="*/ 237492 w 331254"/>
                <a:gd name="connsiteY68" fmla="*/ 361505 h 364593"/>
                <a:gd name="connsiteX69" fmla="*/ 203192 w 331254"/>
                <a:gd name="connsiteY69" fmla="*/ 364593 h 364593"/>
                <a:gd name="connsiteX70" fmla="*/ 198153 w 331254"/>
                <a:gd name="connsiteY70" fmla="*/ 364593 h 364593"/>
                <a:gd name="connsiteX71" fmla="*/ 178158 w 331254"/>
                <a:gd name="connsiteY71" fmla="*/ 363456 h 364593"/>
                <a:gd name="connsiteX72" fmla="*/ 157838 w 331254"/>
                <a:gd name="connsiteY72" fmla="*/ 361343 h 364593"/>
                <a:gd name="connsiteX73" fmla="*/ 147922 w 331254"/>
                <a:gd name="connsiteY73" fmla="*/ 350288 h 364593"/>
                <a:gd name="connsiteX74" fmla="*/ 158976 w 331254"/>
                <a:gd name="connsiteY74" fmla="*/ 338909 h 364593"/>
                <a:gd name="connsiteX75" fmla="*/ 191975 w 331254"/>
                <a:gd name="connsiteY75" fmla="*/ 340697 h 364593"/>
                <a:gd name="connsiteX76" fmla="*/ 193926 w 331254"/>
                <a:gd name="connsiteY76" fmla="*/ 340697 h 364593"/>
                <a:gd name="connsiteX77" fmla="*/ 224325 w 331254"/>
                <a:gd name="connsiteY77" fmla="*/ 340209 h 364593"/>
                <a:gd name="connsiteX78" fmla="*/ 222862 w 331254"/>
                <a:gd name="connsiteY78" fmla="*/ 340209 h 364593"/>
                <a:gd name="connsiteX79" fmla="*/ 241394 w 331254"/>
                <a:gd name="connsiteY79" fmla="*/ 337446 h 364593"/>
                <a:gd name="connsiteX80" fmla="*/ 250822 w 331254"/>
                <a:gd name="connsiteY80" fmla="*/ 334682 h 364593"/>
                <a:gd name="connsiteX81" fmla="*/ 267566 w 331254"/>
                <a:gd name="connsiteY81" fmla="*/ 327530 h 364593"/>
                <a:gd name="connsiteX82" fmla="*/ 278457 w 331254"/>
                <a:gd name="connsiteY82" fmla="*/ 320703 h 364593"/>
                <a:gd name="connsiteX83" fmla="*/ 285447 w 331254"/>
                <a:gd name="connsiteY83" fmla="*/ 315176 h 364593"/>
                <a:gd name="connsiteX84" fmla="*/ 293738 w 331254"/>
                <a:gd name="connsiteY84" fmla="*/ 306560 h 364593"/>
                <a:gd name="connsiteX85" fmla="*/ 295201 w 331254"/>
                <a:gd name="connsiteY85" fmla="*/ 304609 h 364593"/>
                <a:gd name="connsiteX86" fmla="*/ 297314 w 331254"/>
                <a:gd name="connsiteY86" fmla="*/ 300708 h 364593"/>
                <a:gd name="connsiteX87" fmla="*/ 298452 w 331254"/>
                <a:gd name="connsiteY87" fmla="*/ 297944 h 364593"/>
                <a:gd name="connsiteX88" fmla="*/ 298452 w 331254"/>
                <a:gd name="connsiteY88" fmla="*/ 297294 h 364593"/>
                <a:gd name="connsiteX89" fmla="*/ 298615 w 331254"/>
                <a:gd name="connsiteY89" fmla="*/ 297294 h 364593"/>
                <a:gd name="connsiteX90" fmla="*/ 298290 w 331254"/>
                <a:gd name="connsiteY90" fmla="*/ 295181 h 364593"/>
                <a:gd name="connsiteX91" fmla="*/ 295526 w 331254"/>
                <a:gd name="connsiteY91" fmla="*/ 293555 h 364593"/>
                <a:gd name="connsiteX92" fmla="*/ 294876 w 331254"/>
                <a:gd name="connsiteY92" fmla="*/ 293230 h 364593"/>
                <a:gd name="connsiteX93" fmla="*/ 294063 w 331254"/>
                <a:gd name="connsiteY93" fmla="*/ 293230 h 364593"/>
                <a:gd name="connsiteX94" fmla="*/ 291950 w 331254"/>
                <a:gd name="connsiteY94" fmla="*/ 292742 h 364593"/>
                <a:gd name="connsiteX95" fmla="*/ 274068 w 331254"/>
                <a:gd name="connsiteY95" fmla="*/ 293230 h 364593"/>
                <a:gd name="connsiteX96" fmla="*/ 275369 w 331254"/>
                <a:gd name="connsiteY96" fmla="*/ 293230 h 364593"/>
                <a:gd name="connsiteX97" fmla="*/ 207094 w 331254"/>
                <a:gd name="connsiteY97" fmla="*/ 303633 h 364593"/>
                <a:gd name="connsiteX98" fmla="*/ 138168 w 331254"/>
                <a:gd name="connsiteY98" fmla="*/ 315988 h 364593"/>
                <a:gd name="connsiteX99" fmla="*/ 123538 w 331254"/>
                <a:gd name="connsiteY99" fmla="*/ 315825 h 364593"/>
                <a:gd name="connsiteX100" fmla="*/ 116223 w 331254"/>
                <a:gd name="connsiteY100" fmla="*/ 308836 h 364593"/>
                <a:gd name="connsiteX101" fmla="*/ 116223 w 331254"/>
                <a:gd name="connsiteY101" fmla="*/ 308836 h 364593"/>
                <a:gd name="connsiteX102" fmla="*/ 121587 w 331254"/>
                <a:gd name="connsiteY102" fmla="*/ 296806 h 364593"/>
                <a:gd name="connsiteX103" fmla="*/ 120449 w 331254"/>
                <a:gd name="connsiteY103" fmla="*/ 294856 h 364593"/>
                <a:gd name="connsiteX104" fmla="*/ 124676 w 331254"/>
                <a:gd name="connsiteY104" fmla="*/ 281200 h 364593"/>
                <a:gd name="connsiteX105" fmla="*/ 161252 w 331254"/>
                <a:gd name="connsiteY105" fmla="*/ 265432 h 364593"/>
                <a:gd name="connsiteX106" fmla="*/ 198153 w 331254"/>
                <a:gd name="connsiteY106" fmla="*/ 248363 h 364593"/>
                <a:gd name="connsiteX107" fmla="*/ 254073 w 331254"/>
                <a:gd name="connsiteY107" fmla="*/ 212925 h 364593"/>
                <a:gd name="connsiteX108" fmla="*/ 264965 w 331254"/>
                <a:gd name="connsiteY108" fmla="*/ 204472 h 364593"/>
                <a:gd name="connsiteX109" fmla="*/ 274556 w 331254"/>
                <a:gd name="connsiteY109" fmla="*/ 195856 h 364593"/>
                <a:gd name="connsiteX110" fmla="*/ 289186 w 331254"/>
                <a:gd name="connsiteY110" fmla="*/ 180576 h 364593"/>
                <a:gd name="connsiteX111" fmla="*/ 294063 w 331254"/>
                <a:gd name="connsiteY111" fmla="*/ 174399 h 364593"/>
                <a:gd name="connsiteX112" fmla="*/ 299590 w 331254"/>
                <a:gd name="connsiteY112" fmla="*/ 166271 h 364593"/>
                <a:gd name="connsiteX113" fmla="*/ 307393 w 331254"/>
                <a:gd name="connsiteY113" fmla="*/ 152290 h 364593"/>
                <a:gd name="connsiteX114" fmla="*/ 309506 w 331254"/>
                <a:gd name="connsiteY114" fmla="*/ 146926 h 364593"/>
                <a:gd name="connsiteX115" fmla="*/ 310157 w 331254"/>
                <a:gd name="connsiteY115" fmla="*/ 144000 h 364593"/>
                <a:gd name="connsiteX116" fmla="*/ 310157 w 331254"/>
                <a:gd name="connsiteY116" fmla="*/ 144650 h 364593"/>
                <a:gd name="connsiteX117" fmla="*/ 310157 w 331254"/>
                <a:gd name="connsiteY117" fmla="*/ 143512 h 364593"/>
                <a:gd name="connsiteX118" fmla="*/ 310157 w 331254"/>
                <a:gd name="connsiteY118" fmla="*/ 143512 h 364593"/>
                <a:gd name="connsiteX119" fmla="*/ 310319 w 331254"/>
                <a:gd name="connsiteY119" fmla="*/ 141887 h 364593"/>
                <a:gd name="connsiteX120" fmla="*/ 310319 w 331254"/>
                <a:gd name="connsiteY120" fmla="*/ 141073 h 364593"/>
                <a:gd name="connsiteX121" fmla="*/ 310319 w 331254"/>
                <a:gd name="connsiteY121" fmla="*/ 141073 h 364593"/>
                <a:gd name="connsiteX122" fmla="*/ 309831 w 331254"/>
                <a:gd name="connsiteY122" fmla="*/ 139936 h 364593"/>
                <a:gd name="connsiteX123" fmla="*/ 308856 w 331254"/>
                <a:gd name="connsiteY123" fmla="*/ 139936 h 364593"/>
                <a:gd name="connsiteX124" fmla="*/ 303979 w 331254"/>
                <a:gd name="connsiteY124" fmla="*/ 140749 h 364593"/>
                <a:gd name="connsiteX125" fmla="*/ 294388 w 331254"/>
                <a:gd name="connsiteY125" fmla="*/ 143350 h 364593"/>
                <a:gd name="connsiteX126" fmla="*/ 273906 w 331254"/>
                <a:gd name="connsiteY126" fmla="*/ 152941 h 364593"/>
                <a:gd name="connsiteX127" fmla="*/ 234891 w 331254"/>
                <a:gd name="connsiteY127" fmla="*/ 174886 h 364593"/>
                <a:gd name="connsiteX128" fmla="*/ 197015 w 331254"/>
                <a:gd name="connsiteY128" fmla="*/ 200083 h 364593"/>
                <a:gd name="connsiteX129" fmla="*/ 197340 w 331254"/>
                <a:gd name="connsiteY129" fmla="*/ 200083 h 364593"/>
                <a:gd name="connsiteX130" fmla="*/ 196690 w 331254"/>
                <a:gd name="connsiteY130" fmla="*/ 200408 h 364593"/>
                <a:gd name="connsiteX131" fmla="*/ 196202 w 331254"/>
                <a:gd name="connsiteY131" fmla="*/ 200733 h 364593"/>
                <a:gd name="connsiteX132" fmla="*/ 196365 w 331254"/>
                <a:gd name="connsiteY132" fmla="*/ 200733 h 364593"/>
                <a:gd name="connsiteX133" fmla="*/ 150523 w 331254"/>
                <a:gd name="connsiteY133" fmla="*/ 235359 h 364593"/>
                <a:gd name="connsiteX134" fmla="*/ 104356 w 331254"/>
                <a:gd name="connsiteY134" fmla="*/ 275348 h 364593"/>
                <a:gd name="connsiteX135" fmla="*/ 105331 w 331254"/>
                <a:gd name="connsiteY135" fmla="*/ 274536 h 364593"/>
                <a:gd name="connsiteX136" fmla="*/ 96715 w 331254"/>
                <a:gd name="connsiteY136" fmla="*/ 282664 h 364593"/>
                <a:gd name="connsiteX137" fmla="*/ 94114 w 331254"/>
                <a:gd name="connsiteY137" fmla="*/ 285752 h 364593"/>
                <a:gd name="connsiteX138" fmla="*/ 92326 w 331254"/>
                <a:gd name="connsiteY138" fmla="*/ 287053 h 364593"/>
                <a:gd name="connsiteX139" fmla="*/ 78509 w 331254"/>
                <a:gd name="connsiteY139" fmla="*/ 283801 h 364593"/>
                <a:gd name="connsiteX140" fmla="*/ 78509 w 331254"/>
                <a:gd name="connsiteY140" fmla="*/ 283801 h 364593"/>
                <a:gd name="connsiteX141" fmla="*/ 78346 w 331254"/>
                <a:gd name="connsiteY141" fmla="*/ 273560 h 364593"/>
                <a:gd name="connsiteX142" fmla="*/ 80134 w 331254"/>
                <a:gd name="connsiteY142" fmla="*/ 271121 h 364593"/>
                <a:gd name="connsiteX143" fmla="*/ 77858 w 331254"/>
                <a:gd name="connsiteY143" fmla="*/ 269821 h 364593"/>
                <a:gd name="connsiteX144" fmla="*/ 75583 w 331254"/>
                <a:gd name="connsiteY144" fmla="*/ 255191 h 364593"/>
                <a:gd name="connsiteX145" fmla="*/ 102567 w 331254"/>
                <a:gd name="connsiteY145" fmla="*/ 219590 h 364593"/>
                <a:gd name="connsiteX146" fmla="*/ 128252 w 331254"/>
                <a:gd name="connsiteY146" fmla="*/ 183990 h 364593"/>
                <a:gd name="connsiteX147" fmla="*/ 149710 w 331254"/>
                <a:gd name="connsiteY147" fmla="*/ 145788 h 364593"/>
                <a:gd name="connsiteX148" fmla="*/ 157675 w 331254"/>
                <a:gd name="connsiteY148" fmla="*/ 126931 h 364593"/>
                <a:gd name="connsiteX149" fmla="*/ 164828 w 331254"/>
                <a:gd name="connsiteY149" fmla="*/ 106936 h 364593"/>
                <a:gd name="connsiteX150" fmla="*/ 168567 w 331254"/>
                <a:gd name="connsiteY150" fmla="*/ 94744 h 364593"/>
                <a:gd name="connsiteX151" fmla="*/ 172143 w 331254"/>
                <a:gd name="connsiteY151" fmla="*/ 80113 h 364593"/>
                <a:gd name="connsiteX152" fmla="*/ 174094 w 331254"/>
                <a:gd name="connsiteY152" fmla="*/ 67921 h 364593"/>
                <a:gd name="connsiteX153" fmla="*/ 175232 w 331254"/>
                <a:gd name="connsiteY153" fmla="*/ 55242 h 364593"/>
                <a:gd name="connsiteX154" fmla="*/ 175232 w 331254"/>
                <a:gd name="connsiteY154" fmla="*/ 40774 h 364593"/>
                <a:gd name="connsiteX155" fmla="*/ 174419 w 331254"/>
                <a:gd name="connsiteY155" fmla="*/ 35572 h 364593"/>
                <a:gd name="connsiteX156" fmla="*/ 172631 w 331254"/>
                <a:gd name="connsiteY156" fmla="*/ 29558 h 364593"/>
                <a:gd name="connsiteX157" fmla="*/ 170192 w 331254"/>
                <a:gd name="connsiteY157" fmla="*/ 24031 h 364593"/>
                <a:gd name="connsiteX158" fmla="*/ 169380 w 331254"/>
                <a:gd name="connsiteY158" fmla="*/ 22730 h 364593"/>
                <a:gd name="connsiteX159" fmla="*/ 168892 w 331254"/>
                <a:gd name="connsiteY159" fmla="*/ 22080 h 364593"/>
                <a:gd name="connsiteX160" fmla="*/ 168079 w 331254"/>
                <a:gd name="connsiteY160" fmla="*/ 21267 h 364593"/>
                <a:gd name="connsiteX161" fmla="*/ 166291 w 331254"/>
                <a:gd name="connsiteY161" fmla="*/ 19967 h 364593"/>
                <a:gd name="connsiteX162" fmla="*/ 162715 w 331254"/>
                <a:gd name="connsiteY162" fmla="*/ 22080 h 364593"/>
                <a:gd name="connsiteX163" fmla="*/ 160764 w 331254"/>
                <a:gd name="connsiteY163" fmla="*/ 23705 h 364593"/>
                <a:gd name="connsiteX164" fmla="*/ 159789 w 331254"/>
                <a:gd name="connsiteY164" fmla="*/ 24680 h 364593"/>
                <a:gd name="connsiteX165" fmla="*/ 149710 w 331254"/>
                <a:gd name="connsiteY165" fmla="*/ 39636 h 364593"/>
                <a:gd name="connsiteX166" fmla="*/ 150360 w 331254"/>
                <a:gd name="connsiteY166" fmla="*/ 38498 h 364593"/>
                <a:gd name="connsiteX167" fmla="*/ 134267 w 331254"/>
                <a:gd name="connsiteY167" fmla="*/ 66296 h 364593"/>
                <a:gd name="connsiteX168" fmla="*/ 118823 w 331254"/>
                <a:gd name="connsiteY168" fmla="*/ 95232 h 364593"/>
                <a:gd name="connsiteX169" fmla="*/ 88587 w 331254"/>
                <a:gd name="connsiteY169" fmla="*/ 157167 h 364593"/>
                <a:gd name="connsiteX170" fmla="*/ 84848 w 331254"/>
                <a:gd name="connsiteY170" fmla="*/ 165133 h 364593"/>
                <a:gd name="connsiteX171" fmla="*/ 85499 w 331254"/>
                <a:gd name="connsiteY171" fmla="*/ 163994 h 364593"/>
                <a:gd name="connsiteX172" fmla="*/ 54450 w 331254"/>
                <a:gd name="connsiteY172" fmla="*/ 237309 h 364593"/>
                <a:gd name="connsiteX173" fmla="*/ 52011 w 331254"/>
                <a:gd name="connsiteY173" fmla="*/ 246088 h 364593"/>
                <a:gd name="connsiteX174" fmla="*/ 49898 w 331254"/>
                <a:gd name="connsiteY174" fmla="*/ 256328 h 364593"/>
                <a:gd name="connsiteX175" fmla="*/ 42420 w 331254"/>
                <a:gd name="connsiteY175" fmla="*/ 259580 h 364593"/>
                <a:gd name="connsiteX176" fmla="*/ 32179 w 331254"/>
                <a:gd name="connsiteY176" fmla="*/ 252102 h 364593"/>
                <a:gd name="connsiteX177" fmla="*/ 35105 w 331254"/>
                <a:gd name="connsiteY177" fmla="*/ 231457 h 364593"/>
                <a:gd name="connsiteX178" fmla="*/ 36080 w 331254"/>
                <a:gd name="connsiteY178" fmla="*/ 228531 h 364593"/>
                <a:gd name="connsiteX179" fmla="*/ 35593 w 331254"/>
                <a:gd name="connsiteY179" fmla="*/ 222353 h 364593"/>
                <a:gd name="connsiteX180" fmla="*/ 37543 w 331254"/>
                <a:gd name="connsiteY180" fmla="*/ 212438 h 364593"/>
                <a:gd name="connsiteX181" fmla="*/ 37543 w 331254"/>
                <a:gd name="connsiteY181" fmla="*/ 213413 h 364593"/>
                <a:gd name="connsiteX182" fmla="*/ 38031 w 331254"/>
                <a:gd name="connsiteY182" fmla="*/ 210161 h 364593"/>
                <a:gd name="connsiteX183" fmla="*/ 37869 w 331254"/>
                <a:gd name="connsiteY183" fmla="*/ 211462 h 364593"/>
                <a:gd name="connsiteX184" fmla="*/ 37869 w 331254"/>
                <a:gd name="connsiteY184" fmla="*/ 210161 h 364593"/>
                <a:gd name="connsiteX185" fmla="*/ 38031 w 331254"/>
                <a:gd name="connsiteY185" fmla="*/ 210161 h 364593"/>
                <a:gd name="connsiteX186" fmla="*/ 46322 w 331254"/>
                <a:gd name="connsiteY186" fmla="*/ 132945 h 364593"/>
                <a:gd name="connsiteX187" fmla="*/ 46322 w 331254"/>
                <a:gd name="connsiteY187" fmla="*/ 134246 h 364593"/>
                <a:gd name="connsiteX188" fmla="*/ 46647 w 331254"/>
                <a:gd name="connsiteY188" fmla="*/ 118152 h 364593"/>
                <a:gd name="connsiteX189" fmla="*/ 45997 w 331254"/>
                <a:gd name="connsiteY189" fmla="*/ 103197 h 364593"/>
                <a:gd name="connsiteX190" fmla="*/ 45997 w 331254"/>
                <a:gd name="connsiteY190" fmla="*/ 104497 h 364593"/>
                <a:gd name="connsiteX191" fmla="*/ 44696 w 331254"/>
                <a:gd name="connsiteY191" fmla="*/ 88729 h 364593"/>
                <a:gd name="connsiteX192" fmla="*/ 42258 w 331254"/>
                <a:gd name="connsiteY192" fmla="*/ 73774 h 364593"/>
                <a:gd name="connsiteX193" fmla="*/ 39007 w 331254"/>
                <a:gd name="connsiteY193" fmla="*/ 62557 h 364593"/>
                <a:gd name="connsiteX194" fmla="*/ 34455 w 331254"/>
                <a:gd name="connsiteY194" fmla="*/ 52316 h 364593"/>
                <a:gd name="connsiteX195" fmla="*/ 31529 w 331254"/>
                <a:gd name="connsiteY195" fmla="*/ 47439 h 364593"/>
                <a:gd name="connsiteX196" fmla="*/ 27302 w 331254"/>
                <a:gd name="connsiteY196" fmla="*/ 65971 h 364593"/>
                <a:gd name="connsiteX197" fmla="*/ 27627 w 331254"/>
                <a:gd name="connsiteY197" fmla="*/ 64671 h 364593"/>
                <a:gd name="connsiteX198" fmla="*/ 20962 w 331254"/>
                <a:gd name="connsiteY198" fmla="*/ 126118 h 364593"/>
                <a:gd name="connsiteX199" fmla="*/ 20312 w 331254"/>
                <a:gd name="connsiteY199" fmla="*/ 149201 h 364593"/>
                <a:gd name="connsiteX200" fmla="*/ 20637 w 331254"/>
                <a:gd name="connsiteY200" fmla="*/ 171960 h 364593"/>
                <a:gd name="connsiteX201" fmla="*/ 22263 w 331254"/>
                <a:gd name="connsiteY201" fmla="*/ 217802 h 364593"/>
                <a:gd name="connsiteX202" fmla="*/ 22913 w 331254"/>
                <a:gd name="connsiteY202" fmla="*/ 223491 h 364593"/>
                <a:gd name="connsiteX203" fmla="*/ 21125 w 331254"/>
                <a:gd name="connsiteY203" fmla="*/ 235033 h 364593"/>
                <a:gd name="connsiteX204" fmla="*/ 13647 w 331254"/>
                <a:gd name="connsiteY204" fmla="*/ 238122 h 364593"/>
                <a:gd name="connsiteX205" fmla="*/ 9908 w 331254"/>
                <a:gd name="connsiteY205" fmla="*/ 237472 h 3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331254" h="364593">
                  <a:moveTo>
                    <a:pt x="9746" y="237960"/>
                  </a:moveTo>
                  <a:cubicBezTo>
                    <a:pt x="7958" y="237309"/>
                    <a:pt x="6495" y="236008"/>
                    <a:pt x="5357" y="234708"/>
                  </a:cubicBezTo>
                  <a:cubicBezTo>
                    <a:pt x="3568" y="232595"/>
                    <a:pt x="2918" y="229669"/>
                    <a:pt x="2593" y="226905"/>
                  </a:cubicBezTo>
                  <a:cubicBezTo>
                    <a:pt x="1780" y="221378"/>
                    <a:pt x="1618" y="215851"/>
                    <a:pt x="1293" y="210324"/>
                  </a:cubicBezTo>
                  <a:cubicBezTo>
                    <a:pt x="642" y="198945"/>
                    <a:pt x="480" y="187728"/>
                    <a:pt x="317" y="176349"/>
                  </a:cubicBezTo>
                  <a:cubicBezTo>
                    <a:pt x="-170" y="155054"/>
                    <a:pt x="-333" y="133759"/>
                    <a:pt x="1618" y="112625"/>
                  </a:cubicBezTo>
                  <a:cubicBezTo>
                    <a:pt x="3731" y="90680"/>
                    <a:pt x="5682" y="68572"/>
                    <a:pt x="10884" y="46952"/>
                  </a:cubicBezTo>
                  <a:cubicBezTo>
                    <a:pt x="11859" y="42725"/>
                    <a:pt x="13159" y="38498"/>
                    <a:pt x="15273" y="34597"/>
                  </a:cubicBezTo>
                  <a:cubicBezTo>
                    <a:pt x="18036" y="29720"/>
                    <a:pt x="23563" y="26632"/>
                    <a:pt x="28928" y="26144"/>
                  </a:cubicBezTo>
                  <a:cubicBezTo>
                    <a:pt x="41445" y="25006"/>
                    <a:pt x="48923" y="37360"/>
                    <a:pt x="53637" y="46952"/>
                  </a:cubicBezTo>
                  <a:cubicBezTo>
                    <a:pt x="58514" y="56867"/>
                    <a:pt x="61765" y="67597"/>
                    <a:pt x="63391" y="78488"/>
                  </a:cubicBezTo>
                  <a:cubicBezTo>
                    <a:pt x="64203" y="83853"/>
                    <a:pt x="64854" y="89217"/>
                    <a:pt x="65341" y="94582"/>
                  </a:cubicBezTo>
                  <a:cubicBezTo>
                    <a:pt x="65829" y="99946"/>
                    <a:pt x="66479" y="105473"/>
                    <a:pt x="66642" y="111000"/>
                  </a:cubicBezTo>
                  <a:cubicBezTo>
                    <a:pt x="66967" y="122054"/>
                    <a:pt x="66642" y="133108"/>
                    <a:pt x="65991" y="144162"/>
                  </a:cubicBezTo>
                  <a:cubicBezTo>
                    <a:pt x="65666" y="149689"/>
                    <a:pt x="65341" y="155216"/>
                    <a:pt x="65016" y="160744"/>
                  </a:cubicBezTo>
                  <a:cubicBezTo>
                    <a:pt x="68430" y="153428"/>
                    <a:pt x="71844" y="146113"/>
                    <a:pt x="75420" y="138798"/>
                  </a:cubicBezTo>
                  <a:cubicBezTo>
                    <a:pt x="85336" y="117990"/>
                    <a:pt x="95415" y="97183"/>
                    <a:pt x="106306" y="76863"/>
                  </a:cubicBezTo>
                  <a:cubicBezTo>
                    <a:pt x="116548" y="57518"/>
                    <a:pt x="127114" y="38173"/>
                    <a:pt x="139469" y="19967"/>
                  </a:cubicBezTo>
                  <a:cubicBezTo>
                    <a:pt x="141257" y="17366"/>
                    <a:pt x="143045" y="14602"/>
                    <a:pt x="145158" y="12163"/>
                  </a:cubicBezTo>
                  <a:cubicBezTo>
                    <a:pt x="148409" y="8424"/>
                    <a:pt x="152473" y="5661"/>
                    <a:pt x="156700" y="3223"/>
                  </a:cubicBezTo>
                  <a:cubicBezTo>
                    <a:pt x="161414" y="459"/>
                    <a:pt x="166779" y="-1004"/>
                    <a:pt x="172143" y="784"/>
                  </a:cubicBezTo>
                  <a:cubicBezTo>
                    <a:pt x="174907" y="1760"/>
                    <a:pt x="177345" y="3223"/>
                    <a:pt x="179783" y="5011"/>
                  </a:cubicBezTo>
                  <a:cubicBezTo>
                    <a:pt x="182547" y="6961"/>
                    <a:pt x="185148" y="9562"/>
                    <a:pt x="186936" y="12488"/>
                  </a:cubicBezTo>
                  <a:cubicBezTo>
                    <a:pt x="191325" y="19479"/>
                    <a:pt x="193926" y="27607"/>
                    <a:pt x="195389" y="35735"/>
                  </a:cubicBezTo>
                  <a:cubicBezTo>
                    <a:pt x="196202" y="40936"/>
                    <a:pt x="196202" y="46138"/>
                    <a:pt x="196039" y="51341"/>
                  </a:cubicBezTo>
                  <a:cubicBezTo>
                    <a:pt x="196039" y="54429"/>
                    <a:pt x="195877" y="57518"/>
                    <a:pt x="195714" y="60607"/>
                  </a:cubicBezTo>
                  <a:cubicBezTo>
                    <a:pt x="195389" y="65971"/>
                    <a:pt x="194902" y="71336"/>
                    <a:pt x="193926" y="76700"/>
                  </a:cubicBezTo>
                  <a:cubicBezTo>
                    <a:pt x="192951" y="82552"/>
                    <a:pt x="191813" y="88404"/>
                    <a:pt x="190512" y="94256"/>
                  </a:cubicBezTo>
                  <a:cubicBezTo>
                    <a:pt x="189375" y="99784"/>
                    <a:pt x="187424" y="105311"/>
                    <a:pt x="185798" y="110675"/>
                  </a:cubicBezTo>
                  <a:cubicBezTo>
                    <a:pt x="184173" y="115714"/>
                    <a:pt x="182547" y="120591"/>
                    <a:pt x="180759" y="125468"/>
                  </a:cubicBezTo>
                  <a:cubicBezTo>
                    <a:pt x="177020" y="136034"/>
                    <a:pt x="172956" y="146763"/>
                    <a:pt x="167917" y="156680"/>
                  </a:cubicBezTo>
                  <a:cubicBezTo>
                    <a:pt x="163040" y="166433"/>
                    <a:pt x="157838" y="176186"/>
                    <a:pt x="152311" y="185777"/>
                  </a:cubicBezTo>
                  <a:cubicBezTo>
                    <a:pt x="141094" y="204960"/>
                    <a:pt x="127927" y="222679"/>
                    <a:pt x="114597" y="240235"/>
                  </a:cubicBezTo>
                  <a:cubicBezTo>
                    <a:pt x="119961" y="235683"/>
                    <a:pt x="125326" y="231132"/>
                    <a:pt x="130690" y="226580"/>
                  </a:cubicBezTo>
                  <a:cubicBezTo>
                    <a:pt x="148735" y="211624"/>
                    <a:pt x="167266" y="197320"/>
                    <a:pt x="186611" y="183990"/>
                  </a:cubicBezTo>
                  <a:cubicBezTo>
                    <a:pt x="205793" y="170659"/>
                    <a:pt x="225138" y="157817"/>
                    <a:pt x="245620" y="146600"/>
                  </a:cubicBezTo>
                  <a:cubicBezTo>
                    <a:pt x="256187" y="140911"/>
                    <a:pt x="266753" y="135222"/>
                    <a:pt x="277645" y="130019"/>
                  </a:cubicBezTo>
                  <a:cubicBezTo>
                    <a:pt x="282684" y="127581"/>
                    <a:pt x="287886" y="125305"/>
                    <a:pt x="293250" y="123842"/>
                  </a:cubicBezTo>
                  <a:cubicBezTo>
                    <a:pt x="296176" y="123030"/>
                    <a:pt x="298940" y="122216"/>
                    <a:pt x="301866" y="121729"/>
                  </a:cubicBezTo>
                  <a:cubicBezTo>
                    <a:pt x="306580" y="120916"/>
                    <a:pt x="311620" y="120104"/>
                    <a:pt x="316334" y="121241"/>
                  </a:cubicBezTo>
                  <a:cubicBezTo>
                    <a:pt x="321536" y="122542"/>
                    <a:pt x="325275" y="125793"/>
                    <a:pt x="327713" y="130344"/>
                  </a:cubicBezTo>
                  <a:cubicBezTo>
                    <a:pt x="329014" y="132621"/>
                    <a:pt x="329989" y="135059"/>
                    <a:pt x="330639" y="137497"/>
                  </a:cubicBezTo>
                  <a:cubicBezTo>
                    <a:pt x="331615" y="140911"/>
                    <a:pt x="331289" y="144650"/>
                    <a:pt x="330639" y="148064"/>
                  </a:cubicBezTo>
                  <a:cubicBezTo>
                    <a:pt x="329014" y="157329"/>
                    <a:pt x="324624" y="165945"/>
                    <a:pt x="319748" y="173911"/>
                  </a:cubicBezTo>
                  <a:cubicBezTo>
                    <a:pt x="316659" y="179112"/>
                    <a:pt x="313408" y="183990"/>
                    <a:pt x="309994" y="188866"/>
                  </a:cubicBezTo>
                  <a:cubicBezTo>
                    <a:pt x="308368" y="191142"/>
                    <a:pt x="306418" y="193418"/>
                    <a:pt x="304630" y="195531"/>
                  </a:cubicBezTo>
                  <a:cubicBezTo>
                    <a:pt x="302841" y="197645"/>
                    <a:pt x="300891" y="199758"/>
                    <a:pt x="299103" y="201871"/>
                  </a:cubicBezTo>
                  <a:cubicBezTo>
                    <a:pt x="294713" y="206585"/>
                    <a:pt x="290324" y="210975"/>
                    <a:pt x="285773" y="215363"/>
                  </a:cubicBezTo>
                  <a:cubicBezTo>
                    <a:pt x="281871" y="219103"/>
                    <a:pt x="277807" y="222841"/>
                    <a:pt x="273418" y="226255"/>
                  </a:cubicBezTo>
                  <a:cubicBezTo>
                    <a:pt x="264152" y="233245"/>
                    <a:pt x="254561" y="239910"/>
                    <a:pt x="244807" y="246413"/>
                  </a:cubicBezTo>
                  <a:cubicBezTo>
                    <a:pt x="236192" y="252264"/>
                    <a:pt x="227414" y="257792"/>
                    <a:pt x="218473" y="263156"/>
                  </a:cubicBezTo>
                  <a:cubicBezTo>
                    <a:pt x="209532" y="268520"/>
                    <a:pt x="199941" y="273398"/>
                    <a:pt x="190512" y="278112"/>
                  </a:cubicBezTo>
                  <a:cubicBezTo>
                    <a:pt x="181572" y="282501"/>
                    <a:pt x="172468" y="286565"/>
                    <a:pt x="163202" y="290304"/>
                  </a:cubicBezTo>
                  <a:cubicBezTo>
                    <a:pt x="160276" y="291441"/>
                    <a:pt x="157188" y="292742"/>
                    <a:pt x="154262" y="293880"/>
                  </a:cubicBezTo>
                  <a:cubicBezTo>
                    <a:pt x="158326" y="293230"/>
                    <a:pt x="162227" y="292417"/>
                    <a:pt x="166291" y="291604"/>
                  </a:cubicBezTo>
                  <a:cubicBezTo>
                    <a:pt x="177833" y="289328"/>
                    <a:pt x="189537" y="287053"/>
                    <a:pt x="201079" y="284939"/>
                  </a:cubicBezTo>
                  <a:cubicBezTo>
                    <a:pt x="223837" y="280712"/>
                    <a:pt x="246921" y="276648"/>
                    <a:pt x="270004" y="274210"/>
                  </a:cubicBezTo>
                  <a:cubicBezTo>
                    <a:pt x="275694" y="273560"/>
                    <a:pt x="281383" y="272910"/>
                    <a:pt x="287073" y="273072"/>
                  </a:cubicBezTo>
                  <a:cubicBezTo>
                    <a:pt x="290487" y="273072"/>
                    <a:pt x="294063" y="273072"/>
                    <a:pt x="297477" y="273722"/>
                  </a:cubicBezTo>
                  <a:cubicBezTo>
                    <a:pt x="302679" y="274536"/>
                    <a:pt x="307718" y="276974"/>
                    <a:pt x="311782" y="280225"/>
                  </a:cubicBezTo>
                  <a:cubicBezTo>
                    <a:pt x="315684" y="283476"/>
                    <a:pt x="318122" y="287703"/>
                    <a:pt x="318935" y="292580"/>
                  </a:cubicBezTo>
                  <a:cubicBezTo>
                    <a:pt x="319423" y="295018"/>
                    <a:pt x="319748" y="297456"/>
                    <a:pt x="319585" y="299895"/>
                  </a:cubicBezTo>
                  <a:cubicBezTo>
                    <a:pt x="319260" y="303471"/>
                    <a:pt x="318122" y="306722"/>
                    <a:pt x="316659" y="309974"/>
                  </a:cubicBezTo>
                  <a:cubicBezTo>
                    <a:pt x="314221" y="315338"/>
                    <a:pt x="310969" y="320215"/>
                    <a:pt x="306905" y="324441"/>
                  </a:cubicBezTo>
                  <a:cubicBezTo>
                    <a:pt x="304792" y="326717"/>
                    <a:pt x="302679" y="328993"/>
                    <a:pt x="300403" y="331106"/>
                  </a:cubicBezTo>
                  <a:cubicBezTo>
                    <a:pt x="296176" y="335333"/>
                    <a:pt x="291137" y="338909"/>
                    <a:pt x="286098" y="342160"/>
                  </a:cubicBezTo>
                  <a:cubicBezTo>
                    <a:pt x="281221" y="345249"/>
                    <a:pt x="276344" y="348175"/>
                    <a:pt x="271142" y="350614"/>
                  </a:cubicBezTo>
                  <a:cubicBezTo>
                    <a:pt x="265940" y="353052"/>
                    <a:pt x="260576" y="355165"/>
                    <a:pt x="255211" y="357116"/>
                  </a:cubicBezTo>
                  <a:cubicBezTo>
                    <a:pt x="249522" y="359229"/>
                    <a:pt x="243344" y="360205"/>
                    <a:pt x="237492" y="361505"/>
                  </a:cubicBezTo>
                  <a:cubicBezTo>
                    <a:pt x="226276" y="363781"/>
                    <a:pt x="214571" y="364593"/>
                    <a:pt x="203192" y="364593"/>
                  </a:cubicBezTo>
                  <a:cubicBezTo>
                    <a:pt x="201567" y="364593"/>
                    <a:pt x="199778" y="364593"/>
                    <a:pt x="198153" y="364593"/>
                  </a:cubicBezTo>
                  <a:cubicBezTo>
                    <a:pt x="191488" y="364431"/>
                    <a:pt x="184823" y="363944"/>
                    <a:pt x="178158" y="363456"/>
                  </a:cubicBezTo>
                  <a:cubicBezTo>
                    <a:pt x="171330" y="362968"/>
                    <a:pt x="164665" y="362480"/>
                    <a:pt x="157838" y="361343"/>
                  </a:cubicBezTo>
                  <a:cubicBezTo>
                    <a:pt x="152311" y="360367"/>
                    <a:pt x="148084" y="356141"/>
                    <a:pt x="147922" y="350288"/>
                  </a:cubicBezTo>
                  <a:cubicBezTo>
                    <a:pt x="147922" y="344273"/>
                    <a:pt x="152961" y="338909"/>
                    <a:pt x="158976" y="338909"/>
                  </a:cubicBezTo>
                  <a:cubicBezTo>
                    <a:pt x="170030" y="338909"/>
                    <a:pt x="181084" y="340047"/>
                    <a:pt x="191975" y="340697"/>
                  </a:cubicBezTo>
                  <a:lnTo>
                    <a:pt x="193926" y="340697"/>
                  </a:lnTo>
                  <a:cubicBezTo>
                    <a:pt x="204005" y="341348"/>
                    <a:pt x="214246" y="340860"/>
                    <a:pt x="224325" y="340209"/>
                  </a:cubicBezTo>
                  <a:cubicBezTo>
                    <a:pt x="223837" y="340209"/>
                    <a:pt x="223350" y="340209"/>
                    <a:pt x="222862" y="340209"/>
                  </a:cubicBezTo>
                  <a:cubicBezTo>
                    <a:pt x="229039" y="339560"/>
                    <a:pt x="235216" y="338584"/>
                    <a:pt x="241394" y="337446"/>
                  </a:cubicBezTo>
                  <a:cubicBezTo>
                    <a:pt x="244645" y="336633"/>
                    <a:pt x="247734" y="335821"/>
                    <a:pt x="250822" y="334682"/>
                  </a:cubicBezTo>
                  <a:cubicBezTo>
                    <a:pt x="256512" y="332569"/>
                    <a:pt x="262201" y="330294"/>
                    <a:pt x="267566" y="327530"/>
                  </a:cubicBezTo>
                  <a:cubicBezTo>
                    <a:pt x="271305" y="325416"/>
                    <a:pt x="274881" y="323141"/>
                    <a:pt x="278457" y="320703"/>
                  </a:cubicBezTo>
                  <a:cubicBezTo>
                    <a:pt x="280896" y="318914"/>
                    <a:pt x="283172" y="317126"/>
                    <a:pt x="285447" y="315176"/>
                  </a:cubicBezTo>
                  <a:cubicBezTo>
                    <a:pt x="288374" y="312412"/>
                    <a:pt x="291137" y="309648"/>
                    <a:pt x="293738" y="306560"/>
                  </a:cubicBezTo>
                  <a:cubicBezTo>
                    <a:pt x="294226" y="305910"/>
                    <a:pt x="294713" y="305259"/>
                    <a:pt x="295201" y="304609"/>
                  </a:cubicBezTo>
                  <a:cubicBezTo>
                    <a:pt x="296014" y="303309"/>
                    <a:pt x="296664" y="302008"/>
                    <a:pt x="297314" y="300708"/>
                  </a:cubicBezTo>
                  <a:cubicBezTo>
                    <a:pt x="297802" y="299732"/>
                    <a:pt x="298127" y="298920"/>
                    <a:pt x="298452" y="297944"/>
                  </a:cubicBezTo>
                  <a:lnTo>
                    <a:pt x="298452" y="297294"/>
                  </a:lnTo>
                  <a:lnTo>
                    <a:pt x="298615" y="297294"/>
                  </a:lnTo>
                  <a:cubicBezTo>
                    <a:pt x="298615" y="297294"/>
                    <a:pt x="298452" y="295831"/>
                    <a:pt x="298290" y="295181"/>
                  </a:cubicBezTo>
                  <a:cubicBezTo>
                    <a:pt x="297314" y="294693"/>
                    <a:pt x="296502" y="294042"/>
                    <a:pt x="295526" y="293555"/>
                  </a:cubicBezTo>
                  <a:lnTo>
                    <a:pt x="294876" y="293230"/>
                  </a:lnTo>
                  <a:lnTo>
                    <a:pt x="294063" y="293230"/>
                  </a:lnTo>
                  <a:cubicBezTo>
                    <a:pt x="294063" y="293230"/>
                    <a:pt x="292763" y="292904"/>
                    <a:pt x="291950" y="292742"/>
                  </a:cubicBezTo>
                  <a:cubicBezTo>
                    <a:pt x="285935" y="292580"/>
                    <a:pt x="280083" y="292742"/>
                    <a:pt x="274068" y="293230"/>
                  </a:cubicBezTo>
                  <a:lnTo>
                    <a:pt x="275369" y="293230"/>
                  </a:lnTo>
                  <a:cubicBezTo>
                    <a:pt x="252448" y="295181"/>
                    <a:pt x="229689" y="299245"/>
                    <a:pt x="207094" y="303633"/>
                  </a:cubicBezTo>
                  <a:cubicBezTo>
                    <a:pt x="184173" y="308023"/>
                    <a:pt x="161414" y="313224"/>
                    <a:pt x="138168" y="315988"/>
                  </a:cubicBezTo>
                  <a:cubicBezTo>
                    <a:pt x="133454" y="316639"/>
                    <a:pt x="128252" y="317126"/>
                    <a:pt x="123538" y="315825"/>
                  </a:cubicBezTo>
                  <a:cubicBezTo>
                    <a:pt x="120124" y="314850"/>
                    <a:pt x="117035" y="312249"/>
                    <a:pt x="116223" y="308836"/>
                  </a:cubicBezTo>
                  <a:lnTo>
                    <a:pt x="116223" y="308836"/>
                  </a:lnTo>
                  <a:cubicBezTo>
                    <a:pt x="115085" y="303633"/>
                    <a:pt x="117198" y="298920"/>
                    <a:pt x="121587" y="296806"/>
                  </a:cubicBezTo>
                  <a:cubicBezTo>
                    <a:pt x="121099" y="296156"/>
                    <a:pt x="120774" y="295505"/>
                    <a:pt x="120449" y="294856"/>
                  </a:cubicBezTo>
                  <a:cubicBezTo>
                    <a:pt x="118336" y="290141"/>
                    <a:pt x="119961" y="283801"/>
                    <a:pt x="124676" y="281200"/>
                  </a:cubicBezTo>
                  <a:cubicBezTo>
                    <a:pt x="136217" y="274698"/>
                    <a:pt x="148897" y="270309"/>
                    <a:pt x="161252" y="265432"/>
                  </a:cubicBezTo>
                  <a:cubicBezTo>
                    <a:pt x="173931" y="260392"/>
                    <a:pt x="185961" y="254703"/>
                    <a:pt x="198153" y="248363"/>
                  </a:cubicBezTo>
                  <a:cubicBezTo>
                    <a:pt x="217497" y="237797"/>
                    <a:pt x="235867" y="225442"/>
                    <a:pt x="254073" y="212925"/>
                  </a:cubicBezTo>
                  <a:cubicBezTo>
                    <a:pt x="257812" y="210161"/>
                    <a:pt x="261389" y="207398"/>
                    <a:pt x="264965" y="204472"/>
                  </a:cubicBezTo>
                  <a:cubicBezTo>
                    <a:pt x="268216" y="201709"/>
                    <a:pt x="271467" y="198783"/>
                    <a:pt x="274556" y="195856"/>
                  </a:cubicBezTo>
                  <a:cubicBezTo>
                    <a:pt x="279595" y="190979"/>
                    <a:pt x="284472" y="185777"/>
                    <a:pt x="289186" y="180576"/>
                  </a:cubicBezTo>
                  <a:cubicBezTo>
                    <a:pt x="290812" y="178625"/>
                    <a:pt x="292600" y="176512"/>
                    <a:pt x="294063" y="174399"/>
                  </a:cubicBezTo>
                  <a:cubicBezTo>
                    <a:pt x="296014" y="171635"/>
                    <a:pt x="297802" y="169034"/>
                    <a:pt x="299590" y="166271"/>
                  </a:cubicBezTo>
                  <a:cubicBezTo>
                    <a:pt x="302354" y="161719"/>
                    <a:pt x="305117" y="157005"/>
                    <a:pt x="307393" y="152290"/>
                  </a:cubicBezTo>
                  <a:cubicBezTo>
                    <a:pt x="308206" y="150502"/>
                    <a:pt x="308856" y="148714"/>
                    <a:pt x="309506" y="146926"/>
                  </a:cubicBezTo>
                  <a:cubicBezTo>
                    <a:pt x="309831" y="145951"/>
                    <a:pt x="309994" y="144975"/>
                    <a:pt x="310157" y="144000"/>
                  </a:cubicBezTo>
                  <a:lnTo>
                    <a:pt x="310157" y="144650"/>
                  </a:lnTo>
                  <a:cubicBezTo>
                    <a:pt x="310157" y="144650"/>
                    <a:pt x="310157" y="143837"/>
                    <a:pt x="310157" y="143512"/>
                  </a:cubicBezTo>
                  <a:lnTo>
                    <a:pt x="310157" y="143512"/>
                  </a:lnTo>
                  <a:cubicBezTo>
                    <a:pt x="310157" y="143512"/>
                    <a:pt x="310157" y="142374"/>
                    <a:pt x="310319" y="141887"/>
                  </a:cubicBezTo>
                  <a:lnTo>
                    <a:pt x="310319" y="141073"/>
                  </a:lnTo>
                  <a:lnTo>
                    <a:pt x="310319" y="141073"/>
                  </a:lnTo>
                  <a:cubicBezTo>
                    <a:pt x="310319" y="141073"/>
                    <a:pt x="309994" y="140261"/>
                    <a:pt x="309831" y="139936"/>
                  </a:cubicBezTo>
                  <a:lnTo>
                    <a:pt x="308856" y="139936"/>
                  </a:lnTo>
                  <a:cubicBezTo>
                    <a:pt x="307231" y="140098"/>
                    <a:pt x="305605" y="140424"/>
                    <a:pt x="303979" y="140749"/>
                  </a:cubicBezTo>
                  <a:cubicBezTo>
                    <a:pt x="300728" y="141561"/>
                    <a:pt x="297639" y="142374"/>
                    <a:pt x="294388" y="143350"/>
                  </a:cubicBezTo>
                  <a:cubicBezTo>
                    <a:pt x="287398" y="146275"/>
                    <a:pt x="280571" y="149527"/>
                    <a:pt x="273906" y="152941"/>
                  </a:cubicBezTo>
                  <a:cubicBezTo>
                    <a:pt x="260738" y="159930"/>
                    <a:pt x="247571" y="167083"/>
                    <a:pt x="234891" y="174886"/>
                  </a:cubicBezTo>
                  <a:cubicBezTo>
                    <a:pt x="221887" y="182851"/>
                    <a:pt x="209369" y="191467"/>
                    <a:pt x="197015" y="200083"/>
                  </a:cubicBezTo>
                  <a:lnTo>
                    <a:pt x="197340" y="200083"/>
                  </a:lnTo>
                  <a:lnTo>
                    <a:pt x="196690" y="200408"/>
                  </a:lnTo>
                  <a:lnTo>
                    <a:pt x="196202" y="200733"/>
                  </a:lnTo>
                  <a:lnTo>
                    <a:pt x="196365" y="200733"/>
                  </a:lnTo>
                  <a:cubicBezTo>
                    <a:pt x="180759" y="211787"/>
                    <a:pt x="165316" y="223167"/>
                    <a:pt x="150523" y="235359"/>
                  </a:cubicBezTo>
                  <a:cubicBezTo>
                    <a:pt x="134754" y="248363"/>
                    <a:pt x="119311" y="261530"/>
                    <a:pt x="104356" y="275348"/>
                  </a:cubicBezTo>
                  <a:cubicBezTo>
                    <a:pt x="104681" y="275023"/>
                    <a:pt x="105006" y="274698"/>
                    <a:pt x="105331" y="274536"/>
                  </a:cubicBezTo>
                  <a:cubicBezTo>
                    <a:pt x="102405" y="277136"/>
                    <a:pt x="99479" y="279900"/>
                    <a:pt x="96715" y="282664"/>
                  </a:cubicBezTo>
                  <a:cubicBezTo>
                    <a:pt x="96065" y="283801"/>
                    <a:pt x="95252" y="284939"/>
                    <a:pt x="94114" y="285752"/>
                  </a:cubicBezTo>
                  <a:cubicBezTo>
                    <a:pt x="93464" y="286240"/>
                    <a:pt x="92976" y="286565"/>
                    <a:pt x="92326" y="287053"/>
                  </a:cubicBezTo>
                  <a:cubicBezTo>
                    <a:pt x="87612" y="290141"/>
                    <a:pt x="81435" y="288191"/>
                    <a:pt x="78509" y="283801"/>
                  </a:cubicBezTo>
                  <a:lnTo>
                    <a:pt x="78509" y="283801"/>
                  </a:lnTo>
                  <a:cubicBezTo>
                    <a:pt x="76558" y="280875"/>
                    <a:pt x="76395" y="276486"/>
                    <a:pt x="78346" y="273560"/>
                  </a:cubicBezTo>
                  <a:cubicBezTo>
                    <a:pt x="78834" y="272747"/>
                    <a:pt x="79484" y="271935"/>
                    <a:pt x="80134" y="271121"/>
                  </a:cubicBezTo>
                  <a:cubicBezTo>
                    <a:pt x="79321" y="270797"/>
                    <a:pt x="78671" y="270472"/>
                    <a:pt x="77858" y="269821"/>
                  </a:cubicBezTo>
                  <a:cubicBezTo>
                    <a:pt x="73144" y="266408"/>
                    <a:pt x="72331" y="259905"/>
                    <a:pt x="75583" y="255191"/>
                  </a:cubicBezTo>
                  <a:cubicBezTo>
                    <a:pt x="84036" y="242999"/>
                    <a:pt x="93302" y="231295"/>
                    <a:pt x="102567" y="219590"/>
                  </a:cubicBezTo>
                  <a:cubicBezTo>
                    <a:pt x="111671" y="208048"/>
                    <a:pt x="120287" y="196182"/>
                    <a:pt x="128252" y="183990"/>
                  </a:cubicBezTo>
                  <a:cubicBezTo>
                    <a:pt x="135892" y="171635"/>
                    <a:pt x="143045" y="158792"/>
                    <a:pt x="149710" y="145788"/>
                  </a:cubicBezTo>
                  <a:cubicBezTo>
                    <a:pt x="152473" y="139610"/>
                    <a:pt x="155237" y="133271"/>
                    <a:pt x="157675" y="126931"/>
                  </a:cubicBezTo>
                  <a:cubicBezTo>
                    <a:pt x="160276" y="120266"/>
                    <a:pt x="162552" y="113601"/>
                    <a:pt x="164828" y="106936"/>
                  </a:cubicBezTo>
                  <a:cubicBezTo>
                    <a:pt x="166128" y="102872"/>
                    <a:pt x="167429" y="98808"/>
                    <a:pt x="168567" y="94744"/>
                  </a:cubicBezTo>
                  <a:cubicBezTo>
                    <a:pt x="169867" y="89867"/>
                    <a:pt x="171005" y="84991"/>
                    <a:pt x="172143" y="80113"/>
                  </a:cubicBezTo>
                  <a:cubicBezTo>
                    <a:pt x="172793" y="76049"/>
                    <a:pt x="173606" y="71985"/>
                    <a:pt x="174094" y="67921"/>
                  </a:cubicBezTo>
                  <a:cubicBezTo>
                    <a:pt x="174582" y="63695"/>
                    <a:pt x="174907" y="59469"/>
                    <a:pt x="175232" y="55242"/>
                  </a:cubicBezTo>
                  <a:cubicBezTo>
                    <a:pt x="175232" y="50365"/>
                    <a:pt x="175557" y="45651"/>
                    <a:pt x="175232" y="40774"/>
                  </a:cubicBezTo>
                  <a:cubicBezTo>
                    <a:pt x="175069" y="38986"/>
                    <a:pt x="174744" y="37360"/>
                    <a:pt x="174419" y="35572"/>
                  </a:cubicBezTo>
                  <a:cubicBezTo>
                    <a:pt x="173931" y="33622"/>
                    <a:pt x="173281" y="31508"/>
                    <a:pt x="172631" y="29558"/>
                  </a:cubicBezTo>
                  <a:cubicBezTo>
                    <a:pt x="171818" y="27607"/>
                    <a:pt x="171168" y="25818"/>
                    <a:pt x="170192" y="24031"/>
                  </a:cubicBezTo>
                  <a:cubicBezTo>
                    <a:pt x="169867" y="23543"/>
                    <a:pt x="169705" y="23217"/>
                    <a:pt x="169380" y="22730"/>
                  </a:cubicBezTo>
                  <a:lnTo>
                    <a:pt x="168892" y="22080"/>
                  </a:lnTo>
                  <a:cubicBezTo>
                    <a:pt x="168892" y="22080"/>
                    <a:pt x="168404" y="21592"/>
                    <a:pt x="168079" y="21267"/>
                  </a:cubicBezTo>
                  <a:cubicBezTo>
                    <a:pt x="167429" y="20779"/>
                    <a:pt x="166941" y="20291"/>
                    <a:pt x="166291" y="19967"/>
                  </a:cubicBezTo>
                  <a:cubicBezTo>
                    <a:pt x="165153" y="20616"/>
                    <a:pt x="163853" y="21430"/>
                    <a:pt x="162715" y="22080"/>
                  </a:cubicBezTo>
                  <a:cubicBezTo>
                    <a:pt x="162064" y="22568"/>
                    <a:pt x="161414" y="23217"/>
                    <a:pt x="160764" y="23705"/>
                  </a:cubicBezTo>
                  <a:cubicBezTo>
                    <a:pt x="160439" y="24031"/>
                    <a:pt x="160114" y="24355"/>
                    <a:pt x="159789" y="24680"/>
                  </a:cubicBezTo>
                  <a:cubicBezTo>
                    <a:pt x="156050" y="29395"/>
                    <a:pt x="152961" y="34597"/>
                    <a:pt x="149710" y="39636"/>
                  </a:cubicBezTo>
                  <a:lnTo>
                    <a:pt x="150360" y="38498"/>
                  </a:lnTo>
                  <a:cubicBezTo>
                    <a:pt x="144671" y="47601"/>
                    <a:pt x="139469" y="56867"/>
                    <a:pt x="134267" y="66296"/>
                  </a:cubicBezTo>
                  <a:cubicBezTo>
                    <a:pt x="129065" y="75887"/>
                    <a:pt x="123700" y="85478"/>
                    <a:pt x="118823" y="95232"/>
                  </a:cubicBezTo>
                  <a:cubicBezTo>
                    <a:pt x="108420" y="115714"/>
                    <a:pt x="98341" y="136360"/>
                    <a:pt x="88587" y="157167"/>
                  </a:cubicBezTo>
                  <a:cubicBezTo>
                    <a:pt x="87287" y="159768"/>
                    <a:pt x="86149" y="162369"/>
                    <a:pt x="84848" y="165133"/>
                  </a:cubicBezTo>
                  <a:cubicBezTo>
                    <a:pt x="85011" y="164808"/>
                    <a:pt x="85174" y="164320"/>
                    <a:pt x="85499" y="163994"/>
                  </a:cubicBezTo>
                  <a:cubicBezTo>
                    <a:pt x="74282" y="188054"/>
                    <a:pt x="63553" y="212275"/>
                    <a:pt x="54450" y="237309"/>
                  </a:cubicBezTo>
                  <a:cubicBezTo>
                    <a:pt x="53474" y="240235"/>
                    <a:pt x="52662" y="243161"/>
                    <a:pt x="52011" y="246088"/>
                  </a:cubicBezTo>
                  <a:cubicBezTo>
                    <a:pt x="53312" y="249501"/>
                    <a:pt x="52662" y="253402"/>
                    <a:pt x="49898" y="256328"/>
                  </a:cubicBezTo>
                  <a:cubicBezTo>
                    <a:pt x="48110" y="258280"/>
                    <a:pt x="45021" y="259580"/>
                    <a:pt x="42420" y="259580"/>
                  </a:cubicBezTo>
                  <a:cubicBezTo>
                    <a:pt x="37706" y="259417"/>
                    <a:pt x="33642" y="256654"/>
                    <a:pt x="32179" y="252102"/>
                  </a:cubicBezTo>
                  <a:cubicBezTo>
                    <a:pt x="30066" y="245437"/>
                    <a:pt x="32992" y="237960"/>
                    <a:pt x="35105" y="231457"/>
                  </a:cubicBezTo>
                  <a:cubicBezTo>
                    <a:pt x="35430" y="230481"/>
                    <a:pt x="35755" y="229506"/>
                    <a:pt x="36080" y="228531"/>
                  </a:cubicBezTo>
                  <a:cubicBezTo>
                    <a:pt x="35430" y="226580"/>
                    <a:pt x="35268" y="224467"/>
                    <a:pt x="35593" y="222353"/>
                  </a:cubicBezTo>
                  <a:cubicBezTo>
                    <a:pt x="36243" y="219103"/>
                    <a:pt x="36893" y="215851"/>
                    <a:pt x="37543" y="212438"/>
                  </a:cubicBezTo>
                  <a:lnTo>
                    <a:pt x="37543" y="213413"/>
                  </a:lnTo>
                  <a:cubicBezTo>
                    <a:pt x="37543" y="212275"/>
                    <a:pt x="37706" y="211299"/>
                    <a:pt x="38031" y="210161"/>
                  </a:cubicBezTo>
                  <a:cubicBezTo>
                    <a:pt x="38031" y="210649"/>
                    <a:pt x="38031" y="210975"/>
                    <a:pt x="37869" y="211462"/>
                  </a:cubicBezTo>
                  <a:lnTo>
                    <a:pt x="37869" y="210161"/>
                  </a:lnTo>
                  <a:lnTo>
                    <a:pt x="38031" y="210161"/>
                  </a:lnTo>
                  <a:cubicBezTo>
                    <a:pt x="42583" y="184802"/>
                    <a:pt x="44859" y="158792"/>
                    <a:pt x="46322" y="132945"/>
                  </a:cubicBezTo>
                  <a:cubicBezTo>
                    <a:pt x="46322" y="133433"/>
                    <a:pt x="46322" y="133759"/>
                    <a:pt x="46322" y="134246"/>
                  </a:cubicBezTo>
                  <a:cubicBezTo>
                    <a:pt x="46484" y="128881"/>
                    <a:pt x="46647" y="123517"/>
                    <a:pt x="46647" y="118152"/>
                  </a:cubicBezTo>
                  <a:cubicBezTo>
                    <a:pt x="46647" y="113113"/>
                    <a:pt x="46322" y="108074"/>
                    <a:pt x="45997" y="103197"/>
                  </a:cubicBezTo>
                  <a:lnTo>
                    <a:pt x="45997" y="104497"/>
                  </a:lnTo>
                  <a:cubicBezTo>
                    <a:pt x="45671" y="99296"/>
                    <a:pt x="45184" y="93931"/>
                    <a:pt x="44696" y="88729"/>
                  </a:cubicBezTo>
                  <a:cubicBezTo>
                    <a:pt x="44208" y="83690"/>
                    <a:pt x="43233" y="78813"/>
                    <a:pt x="42258" y="73774"/>
                  </a:cubicBezTo>
                  <a:cubicBezTo>
                    <a:pt x="41282" y="70035"/>
                    <a:pt x="40144" y="66296"/>
                    <a:pt x="39007" y="62557"/>
                  </a:cubicBezTo>
                  <a:cubicBezTo>
                    <a:pt x="37543" y="58981"/>
                    <a:pt x="36080" y="55729"/>
                    <a:pt x="34455" y="52316"/>
                  </a:cubicBezTo>
                  <a:cubicBezTo>
                    <a:pt x="33479" y="50690"/>
                    <a:pt x="32504" y="49064"/>
                    <a:pt x="31529" y="47439"/>
                  </a:cubicBezTo>
                  <a:cubicBezTo>
                    <a:pt x="29741" y="53616"/>
                    <a:pt x="28440" y="59793"/>
                    <a:pt x="27302" y="65971"/>
                  </a:cubicBezTo>
                  <a:lnTo>
                    <a:pt x="27627" y="64671"/>
                  </a:lnTo>
                  <a:cubicBezTo>
                    <a:pt x="24376" y="84991"/>
                    <a:pt x="22425" y="105635"/>
                    <a:pt x="20962" y="126118"/>
                  </a:cubicBezTo>
                  <a:cubicBezTo>
                    <a:pt x="20637" y="133759"/>
                    <a:pt x="20475" y="141399"/>
                    <a:pt x="20312" y="149201"/>
                  </a:cubicBezTo>
                  <a:cubicBezTo>
                    <a:pt x="20312" y="156842"/>
                    <a:pt x="20475" y="164320"/>
                    <a:pt x="20637" y="171960"/>
                  </a:cubicBezTo>
                  <a:cubicBezTo>
                    <a:pt x="20962" y="187240"/>
                    <a:pt x="21450" y="202521"/>
                    <a:pt x="22263" y="217802"/>
                  </a:cubicBezTo>
                  <a:cubicBezTo>
                    <a:pt x="22425" y="219752"/>
                    <a:pt x="22588" y="221541"/>
                    <a:pt x="22913" y="223491"/>
                  </a:cubicBezTo>
                  <a:cubicBezTo>
                    <a:pt x="24864" y="227068"/>
                    <a:pt x="23888" y="231944"/>
                    <a:pt x="21125" y="235033"/>
                  </a:cubicBezTo>
                  <a:cubicBezTo>
                    <a:pt x="19174" y="237146"/>
                    <a:pt x="16411" y="238122"/>
                    <a:pt x="13647" y="238122"/>
                  </a:cubicBezTo>
                  <a:cubicBezTo>
                    <a:pt x="12347" y="238122"/>
                    <a:pt x="11046" y="237960"/>
                    <a:pt x="9908" y="237472"/>
                  </a:cubicBezTo>
                  <a:close/>
                </a:path>
              </a:pathLst>
            </a:custGeom>
            <a:solidFill>
              <a:srgbClr val="FEA964"/>
            </a:solidFill>
            <a:ln w="1625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13B80611-5F79-6F52-5057-EFD7447DCCA3}"/>
                </a:ext>
              </a:extLst>
            </p:cNvPr>
            <p:cNvSpPr/>
            <p:nvPr/>
          </p:nvSpPr>
          <p:spPr>
            <a:xfrm>
              <a:off x="316171" y="4708831"/>
              <a:ext cx="10639155" cy="2351027"/>
            </a:xfrm>
            <a:custGeom>
              <a:avLst/>
              <a:gdLst>
                <a:gd name="connsiteX0" fmla="*/ 249862 w 10639155"/>
                <a:gd name="connsiteY0" fmla="*/ 2350702 h 2351027"/>
                <a:gd name="connsiteX1" fmla="*/ 243847 w 10639155"/>
                <a:gd name="connsiteY1" fmla="*/ 2313638 h 2351027"/>
                <a:gd name="connsiteX2" fmla="*/ 233118 w 10639155"/>
                <a:gd name="connsiteY2" fmla="*/ 2243575 h 2351027"/>
                <a:gd name="connsiteX3" fmla="*/ 230517 w 10639155"/>
                <a:gd name="connsiteY3" fmla="*/ 2226181 h 2351027"/>
                <a:gd name="connsiteX4" fmla="*/ 217513 w 10639155"/>
                <a:gd name="connsiteY4" fmla="*/ 2214639 h 2351027"/>
                <a:gd name="connsiteX5" fmla="*/ 203045 w 10639155"/>
                <a:gd name="connsiteY5" fmla="*/ 2201635 h 2351027"/>
                <a:gd name="connsiteX6" fmla="*/ 171996 w 10639155"/>
                <a:gd name="connsiteY6" fmla="*/ 2174487 h 2351027"/>
                <a:gd name="connsiteX7" fmla="*/ 142085 w 10639155"/>
                <a:gd name="connsiteY7" fmla="*/ 2147828 h 2351027"/>
                <a:gd name="connsiteX8" fmla="*/ 138021 w 10639155"/>
                <a:gd name="connsiteY8" fmla="*/ 2143276 h 2351027"/>
                <a:gd name="connsiteX9" fmla="*/ 135907 w 10639155"/>
                <a:gd name="connsiteY9" fmla="*/ 2140187 h 2351027"/>
                <a:gd name="connsiteX10" fmla="*/ 134607 w 10639155"/>
                <a:gd name="connsiteY10" fmla="*/ 2136936 h 2351027"/>
                <a:gd name="connsiteX11" fmla="*/ 139809 w 10639155"/>
                <a:gd name="connsiteY11" fmla="*/ 2129783 h 2351027"/>
                <a:gd name="connsiteX12" fmla="*/ 146474 w 10639155"/>
                <a:gd name="connsiteY12" fmla="*/ 2133684 h 2351027"/>
                <a:gd name="connsiteX13" fmla="*/ 146799 w 10639155"/>
                <a:gd name="connsiteY13" fmla="*/ 2134173 h 2351027"/>
                <a:gd name="connsiteX14" fmla="*/ 148750 w 10639155"/>
                <a:gd name="connsiteY14" fmla="*/ 2136448 h 2351027"/>
                <a:gd name="connsiteX15" fmla="*/ 148099 w 10639155"/>
                <a:gd name="connsiteY15" fmla="*/ 2135798 h 2351027"/>
                <a:gd name="connsiteX16" fmla="*/ 179148 w 10639155"/>
                <a:gd name="connsiteY16" fmla="*/ 2163921 h 2351027"/>
                <a:gd name="connsiteX17" fmla="*/ 209710 w 10639155"/>
                <a:gd name="connsiteY17" fmla="*/ 2190580 h 2351027"/>
                <a:gd name="connsiteX18" fmla="*/ 223690 w 10639155"/>
                <a:gd name="connsiteY18" fmla="*/ 2202935 h 2351027"/>
                <a:gd name="connsiteX19" fmla="*/ 227754 w 10639155"/>
                <a:gd name="connsiteY19" fmla="*/ 2206511 h 2351027"/>
                <a:gd name="connsiteX20" fmla="*/ 223040 w 10639155"/>
                <a:gd name="connsiteY20" fmla="*/ 2175138 h 2351027"/>
                <a:gd name="connsiteX21" fmla="*/ 213611 w 10639155"/>
                <a:gd name="connsiteY21" fmla="*/ 2107188 h 2351027"/>
                <a:gd name="connsiteX22" fmla="*/ 201582 w 10639155"/>
                <a:gd name="connsiteY22" fmla="*/ 2024932 h 2351027"/>
                <a:gd name="connsiteX23" fmla="*/ 199306 w 10639155"/>
                <a:gd name="connsiteY23" fmla="*/ 2023794 h 2351027"/>
                <a:gd name="connsiteX24" fmla="*/ 191665 w 10639155"/>
                <a:gd name="connsiteY24" fmla="*/ 2017942 h 2351027"/>
                <a:gd name="connsiteX25" fmla="*/ 162080 w 10639155"/>
                <a:gd name="connsiteY25" fmla="*/ 1994208 h 2351027"/>
                <a:gd name="connsiteX26" fmla="*/ 129405 w 10639155"/>
                <a:gd name="connsiteY26" fmla="*/ 1968198 h 2351027"/>
                <a:gd name="connsiteX27" fmla="*/ 96893 w 10639155"/>
                <a:gd name="connsiteY27" fmla="*/ 1942839 h 2351027"/>
                <a:gd name="connsiteX28" fmla="*/ 65519 w 10639155"/>
                <a:gd name="connsiteY28" fmla="*/ 1918618 h 2351027"/>
                <a:gd name="connsiteX29" fmla="*/ 62593 w 10639155"/>
                <a:gd name="connsiteY29" fmla="*/ 1912278 h 2351027"/>
                <a:gd name="connsiteX30" fmla="*/ 72509 w 10639155"/>
                <a:gd name="connsiteY30" fmla="*/ 1908051 h 2351027"/>
                <a:gd name="connsiteX31" fmla="*/ 73322 w 10639155"/>
                <a:gd name="connsiteY31" fmla="*/ 1908701 h 2351027"/>
                <a:gd name="connsiteX32" fmla="*/ 73322 w 10639155"/>
                <a:gd name="connsiteY32" fmla="*/ 1908701 h 2351027"/>
                <a:gd name="connsiteX33" fmla="*/ 73972 w 10639155"/>
                <a:gd name="connsiteY33" fmla="*/ 1909189 h 2351027"/>
                <a:gd name="connsiteX34" fmla="*/ 73972 w 10639155"/>
                <a:gd name="connsiteY34" fmla="*/ 1909189 h 2351027"/>
                <a:gd name="connsiteX35" fmla="*/ 74297 w 10639155"/>
                <a:gd name="connsiteY35" fmla="*/ 1909514 h 2351027"/>
                <a:gd name="connsiteX36" fmla="*/ 74297 w 10639155"/>
                <a:gd name="connsiteY36" fmla="*/ 1909514 h 2351027"/>
                <a:gd name="connsiteX37" fmla="*/ 105021 w 10639155"/>
                <a:gd name="connsiteY37" fmla="*/ 1932760 h 2351027"/>
                <a:gd name="connsiteX38" fmla="*/ 137696 w 10639155"/>
                <a:gd name="connsiteY38" fmla="*/ 1958120 h 2351027"/>
                <a:gd name="connsiteX39" fmla="*/ 170370 w 10639155"/>
                <a:gd name="connsiteY39" fmla="*/ 1984129 h 2351027"/>
                <a:gd name="connsiteX40" fmla="*/ 199631 w 10639155"/>
                <a:gd name="connsiteY40" fmla="*/ 2007375 h 2351027"/>
                <a:gd name="connsiteX41" fmla="*/ 194104 w 10639155"/>
                <a:gd name="connsiteY41" fmla="*/ 1970474 h 2351027"/>
                <a:gd name="connsiteX42" fmla="*/ 172971 w 10639155"/>
                <a:gd name="connsiteY42" fmla="*/ 1829697 h 2351027"/>
                <a:gd name="connsiteX43" fmla="*/ 166469 w 10639155"/>
                <a:gd name="connsiteY43" fmla="*/ 1790033 h 2351027"/>
                <a:gd name="connsiteX44" fmla="*/ 165331 w 10639155"/>
                <a:gd name="connsiteY44" fmla="*/ 1789545 h 2351027"/>
                <a:gd name="connsiteX45" fmla="*/ 166144 w 10639155"/>
                <a:gd name="connsiteY45" fmla="*/ 1789870 h 2351027"/>
                <a:gd name="connsiteX46" fmla="*/ 132981 w 10639155"/>
                <a:gd name="connsiteY46" fmla="*/ 1770525 h 2351027"/>
                <a:gd name="connsiteX47" fmla="*/ 101770 w 10639155"/>
                <a:gd name="connsiteY47" fmla="*/ 1747279 h 2351027"/>
                <a:gd name="connsiteX48" fmla="*/ 49913 w 10639155"/>
                <a:gd name="connsiteY48" fmla="*/ 1712004 h 2351027"/>
                <a:gd name="connsiteX49" fmla="*/ 49913 w 10639155"/>
                <a:gd name="connsiteY49" fmla="*/ 1712004 h 2351027"/>
                <a:gd name="connsiteX50" fmla="*/ 35770 w 10639155"/>
                <a:gd name="connsiteY50" fmla="*/ 1703226 h 2351027"/>
                <a:gd name="connsiteX51" fmla="*/ 27805 w 10639155"/>
                <a:gd name="connsiteY51" fmla="*/ 1698349 h 2351027"/>
                <a:gd name="connsiteX52" fmla="*/ 24879 w 10639155"/>
                <a:gd name="connsiteY52" fmla="*/ 1696561 h 2351027"/>
                <a:gd name="connsiteX53" fmla="*/ 21303 w 10639155"/>
                <a:gd name="connsiteY53" fmla="*/ 1694122 h 2351027"/>
                <a:gd name="connsiteX54" fmla="*/ 19514 w 10639155"/>
                <a:gd name="connsiteY54" fmla="*/ 1688108 h 2351027"/>
                <a:gd name="connsiteX55" fmla="*/ 25529 w 10639155"/>
                <a:gd name="connsiteY55" fmla="*/ 1683393 h 2351027"/>
                <a:gd name="connsiteX56" fmla="*/ 30243 w 10639155"/>
                <a:gd name="connsiteY56" fmla="*/ 1685019 h 2351027"/>
                <a:gd name="connsiteX57" fmla="*/ 34307 w 10639155"/>
                <a:gd name="connsiteY57" fmla="*/ 1687457 h 2351027"/>
                <a:gd name="connsiteX58" fmla="*/ 43898 w 10639155"/>
                <a:gd name="connsiteY58" fmla="*/ 1693309 h 2351027"/>
                <a:gd name="connsiteX59" fmla="*/ 61455 w 10639155"/>
                <a:gd name="connsiteY59" fmla="*/ 1704364 h 2351027"/>
                <a:gd name="connsiteX60" fmla="*/ 94942 w 10639155"/>
                <a:gd name="connsiteY60" fmla="*/ 1726797 h 2351027"/>
                <a:gd name="connsiteX61" fmla="*/ 122090 w 10639155"/>
                <a:gd name="connsiteY61" fmla="*/ 1746629 h 2351027"/>
                <a:gd name="connsiteX62" fmla="*/ 147774 w 10639155"/>
                <a:gd name="connsiteY62" fmla="*/ 1765161 h 2351027"/>
                <a:gd name="connsiteX63" fmla="*/ 148912 w 10639155"/>
                <a:gd name="connsiteY63" fmla="*/ 1765974 h 2351027"/>
                <a:gd name="connsiteX64" fmla="*/ 148262 w 10639155"/>
                <a:gd name="connsiteY64" fmla="*/ 1765486 h 2351027"/>
                <a:gd name="connsiteX65" fmla="*/ 149237 w 10639155"/>
                <a:gd name="connsiteY65" fmla="*/ 1766136 h 2351027"/>
                <a:gd name="connsiteX66" fmla="*/ 149237 w 10639155"/>
                <a:gd name="connsiteY66" fmla="*/ 1766136 h 2351027"/>
                <a:gd name="connsiteX67" fmla="*/ 164193 w 10639155"/>
                <a:gd name="connsiteY67" fmla="*/ 1774589 h 2351027"/>
                <a:gd name="connsiteX68" fmla="*/ 149725 w 10639155"/>
                <a:gd name="connsiteY68" fmla="*/ 1692334 h 2351027"/>
                <a:gd name="connsiteX69" fmla="*/ 130380 w 10639155"/>
                <a:gd name="connsiteY69" fmla="*/ 1592685 h 2351027"/>
                <a:gd name="connsiteX70" fmla="*/ 129893 w 10639155"/>
                <a:gd name="connsiteY70" fmla="*/ 1592685 h 2351027"/>
                <a:gd name="connsiteX71" fmla="*/ 119326 w 10639155"/>
                <a:gd name="connsiteY71" fmla="*/ 1585207 h 2351027"/>
                <a:gd name="connsiteX72" fmla="*/ 112499 w 10639155"/>
                <a:gd name="connsiteY72" fmla="*/ 1578380 h 2351027"/>
                <a:gd name="connsiteX73" fmla="*/ 85189 w 10639155"/>
                <a:gd name="connsiteY73" fmla="*/ 1550419 h 2351027"/>
                <a:gd name="connsiteX74" fmla="*/ 55765 w 10639155"/>
                <a:gd name="connsiteY74" fmla="*/ 1520996 h 2351027"/>
                <a:gd name="connsiteX75" fmla="*/ 25854 w 10639155"/>
                <a:gd name="connsiteY75" fmla="*/ 1492710 h 2351027"/>
                <a:gd name="connsiteX76" fmla="*/ 12362 w 10639155"/>
                <a:gd name="connsiteY76" fmla="*/ 1480193 h 2351027"/>
                <a:gd name="connsiteX77" fmla="*/ 5372 w 10639155"/>
                <a:gd name="connsiteY77" fmla="*/ 1473366 h 2351027"/>
                <a:gd name="connsiteX78" fmla="*/ 1958 w 10639155"/>
                <a:gd name="connsiteY78" fmla="*/ 1469139 h 2351027"/>
                <a:gd name="connsiteX79" fmla="*/ 7 w 10639155"/>
                <a:gd name="connsiteY79" fmla="*/ 1463287 h 2351027"/>
                <a:gd name="connsiteX80" fmla="*/ 5372 w 10639155"/>
                <a:gd name="connsiteY80" fmla="*/ 1457110 h 2351027"/>
                <a:gd name="connsiteX81" fmla="*/ 12362 w 10639155"/>
                <a:gd name="connsiteY81" fmla="*/ 1461824 h 2351027"/>
                <a:gd name="connsiteX82" fmla="*/ 12362 w 10639155"/>
                <a:gd name="connsiteY82" fmla="*/ 1461824 h 2351027"/>
                <a:gd name="connsiteX83" fmla="*/ 13825 w 10639155"/>
                <a:gd name="connsiteY83" fmla="*/ 1463775 h 2351027"/>
                <a:gd name="connsiteX84" fmla="*/ 13825 w 10639155"/>
                <a:gd name="connsiteY84" fmla="*/ 1463775 h 2351027"/>
                <a:gd name="connsiteX85" fmla="*/ 14313 w 10639155"/>
                <a:gd name="connsiteY85" fmla="*/ 1464262 h 2351027"/>
                <a:gd name="connsiteX86" fmla="*/ 29105 w 10639155"/>
                <a:gd name="connsiteY86" fmla="*/ 1478405 h 2351027"/>
                <a:gd name="connsiteX87" fmla="*/ 44549 w 10639155"/>
                <a:gd name="connsiteY87" fmla="*/ 1492710 h 2351027"/>
                <a:gd name="connsiteX88" fmla="*/ 73484 w 10639155"/>
                <a:gd name="connsiteY88" fmla="*/ 1520509 h 2351027"/>
                <a:gd name="connsiteX89" fmla="*/ 102420 w 10639155"/>
                <a:gd name="connsiteY89" fmla="*/ 1549769 h 2351027"/>
                <a:gd name="connsiteX90" fmla="*/ 116238 w 10639155"/>
                <a:gd name="connsiteY90" fmla="*/ 1563749 h 2351027"/>
                <a:gd name="connsiteX91" fmla="*/ 126316 w 10639155"/>
                <a:gd name="connsiteY91" fmla="*/ 1574153 h 2351027"/>
                <a:gd name="connsiteX92" fmla="*/ 120139 w 10639155"/>
                <a:gd name="connsiteY92" fmla="*/ 1548306 h 2351027"/>
                <a:gd name="connsiteX93" fmla="*/ 111036 w 10639155"/>
                <a:gd name="connsiteY93" fmla="*/ 1513843 h 2351027"/>
                <a:gd name="connsiteX94" fmla="*/ 91854 w 10639155"/>
                <a:gd name="connsiteY94" fmla="*/ 1445243 h 2351027"/>
                <a:gd name="connsiteX95" fmla="*/ 67632 w 10639155"/>
                <a:gd name="connsiteY95" fmla="*/ 1349658 h 2351027"/>
                <a:gd name="connsiteX96" fmla="*/ 67632 w 10639155"/>
                <a:gd name="connsiteY96" fmla="*/ 1350470 h 2351027"/>
                <a:gd name="connsiteX97" fmla="*/ 65031 w 10639155"/>
                <a:gd name="connsiteY97" fmla="*/ 1337629 h 2351027"/>
                <a:gd name="connsiteX98" fmla="*/ 65031 w 10639155"/>
                <a:gd name="connsiteY98" fmla="*/ 1338441 h 2351027"/>
                <a:gd name="connsiteX99" fmla="*/ 61292 w 10639155"/>
                <a:gd name="connsiteY99" fmla="*/ 1318284 h 2351027"/>
                <a:gd name="connsiteX100" fmla="*/ 59992 w 10639155"/>
                <a:gd name="connsiteY100" fmla="*/ 1309018 h 2351027"/>
                <a:gd name="connsiteX101" fmla="*/ 62430 w 10639155"/>
                <a:gd name="connsiteY101" fmla="*/ 1298289 h 2351027"/>
                <a:gd name="connsiteX102" fmla="*/ 69420 w 10639155"/>
                <a:gd name="connsiteY102" fmla="*/ 1297638 h 2351027"/>
                <a:gd name="connsiteX103" fmla="*/ 72672 w 10639155"/>
                <a:gd name="connsiteY103" fmla="*/ 1303816 h 2351027"/>
                <a:gd name="connsiteX104" fmla="*/ 72672 w 10639155"/>
                <a:gd name="connsiteY104" fmla="*/ 1304303 h 2351027"/>
                <a:gd name="connsiteX105" fmla="*/ 72672 w 10639155"/>
                <a:gd name="connsiteY105" fmla="*/ 1304628 h 2351027"/>
                <a:gd name="connsiteX106" fmla="*/ 72672 w 10639155"/>
                <a:gd name="connsiteY106" fmla="*/ 1304628 h 2351027"/>
                <a:gd name="connsiteX107" fmla="*/ 72672 w 10639155"/>
                <a:gd name="connsiteY107" fmla="*/ 1306254 h 2351027"/>
                <a:gd name="connsiteX108" fmla="*/ 77873 w 10639155"/>
                <a:gd name="connsiteY108" fmla="*/ 1335352 h 2351027"/>
                <a:gd name="connsiteX109" fmla="*/ 77711 w 10639155"/>
                <a:gd name="connsiteY109" fmla="*/ 1334540 h 2351027"/>
                <a:gd name="connsiteX110" fmla="*/ 94292 w 10639155"/>
                <a:gd name="connsiteY110" fmla="*/ 1403953 h 2351027"/>
                <a:gd name="connsiteX111" fmla="*/ 112986 w 10639155"/>
                <a:gd name="connsiteY111" fmla="*/ 1472390 h 2351027"/>
                <a:gd name="connsiteX112" fmla="*/ 131518 w 10639155"/>
                <a:gd name="connsiteY112" fmla="*/ 1540666 h 2351027"/>
                <a:gd name="connsiteX113" fmla="*/ 137370 w 10639155"/>
                <a:gd name="connsiteY113" fmla="*/ 1564724 h 2351027"/>
                <a:gd name="connsiteX114" fmla="*/ 139159 w 10639155"/>
                <a:gd name="connsiteY114" fmla="*/ 1559523 h 2351027"/>
                <a:gd name="connsiteX115" fmla="*/ 149888 w 10639155"/>
                <a:gd name="connsiteY115" fmla="*/ 1520833 h 2351027"/>
                <a:gd name="connsiteX116" fmla="*/ 160129 w 10639155"/>
                <a:gd name="connsiteY116" fmla="*/ 1480681 h 2351027"/>
                <a:gd name="connsiteX117" fmla="*/ 168419 w 10639155"/>
                <a:gd name="connsiteY117" fmla="*/ 1445243 h 2351027"/>
                <a:gd name="connsiteX118" fmla="*/ 176385 w 10639155"/>
                <a:gd name="connsiteY118" fmla="*/ 1409642 h 2351027"/>
                <a:gd name="connsiteX119" fmla="*/ 184025 w 10639155"/>
                <a:gd name="connsiteY119" fmla="*/ 1405091 h 2351027"/>
                <a:gd name="connsiteX120" fmla="*/ 188577 w 10639155"/>
                <a:gd name="connsiteY120" fmla="*/ 1412731 h 2351027"/>
                <a:gd name="connsiteX121" fmla="*/ 170533 w 10639155"/>
                <a:gd name="connsiteY121" fmla="*/ 1492223 h 2351027"/>
                <a:gd name="connsiteX122" fmla="*/ 160291 w 10639155"/>
                <a:gd name="connsiteY122" fmla="*/ 1531725 h 2351027"/>
                <a:gd name="connsiteX123" fmla="*/ 148425 w 10639155"/>
                <a:gd name="connsiteY123" fmla="*/ 1572040 h 2351027"/>
                <a:gd name="connsiteX124" fmla="*/ 144198 w 10639155"/>
                <a:gd name="connsiteY124" fmla="*/ 1581956 h 2351027"/>
                <a:gd name="connsiteX125" fmla="*/ 141922 w 10639155"/>
                <a:gd name="connsiteY125" fmla="*/ 1586182 h 2351027"/>
                <a:gd name="connsiteX126" fmla="*/ 146636 w 10639155"/>
                <a:gd name="connsiteY126" fmla="*/ 1609103 h 2351027"/>
                <a:gd name="connsiteX127" fmla="*/ 172158 w 10639155"/>
                <a:gd name="connsiteY127" fmla="*/ 1746467 h 2351027"/>
                <a:gd name="connsiteX128" fmla="*/ 177685 w 10639155"/>
                <a:gd name="connsiteY128" fmla="*/ 1778816 h 2351027"/>
                <a:gd name="connsiteX129" fmla="*/ 180124 w 10639155"/>
                <a:gd name="connsiteY129" fmla="*/ 1774427 h 2351027"/>
                <a:gd name="connsiteX130" fmla="*/ 185001 w 10639155"/>
                <a:gd name="connsiteY130" fmla="*/ 1761747 h 2351027"/>
                <a:gd name="connsiteX131" fmla="*/ 206458 w 10639155"/>
                <a:gd name="connsiteY131" fmla="*/ 1691359 h 2351027"/>
                <a:gd name="connsiteX132" fmla="*/ 206458 w 10639155"/>
                <a:gd name="connsiteY132" fmla="*/ 1691684 h 2351027"/>
                <a:gd name="connsiteX133" fmla="*/ 206784 w 10639155"/>
                <a:gd name="connsiteY133" fmla="*/ 1690546 h 2351027"/>
                <a:gd name="connsiteX134" fmla="*/ 207596 w 10639155"/>
                <a:gd name="connsiteY134" fmla="*/ 1687782 h 2351027"/>
                <a:gd name="connsiteX135" fmla="*/ 207596 w 10639155"/>
                <a:gd name="connsiteY135" fmla="*/ 1687620 h 2351027"/>
                <a:gd name="connsiteX136" fmla="*/ 207596 w 10639155"/>
                <a:gd name="connsiteY136" fmla="*/ 1687620 h 2351027"/>
                <a:gd name="connsiteX137" fmla="*/ 208084 w 10639155"/>
                <a:gd name="connsiteY137" fmla="*/ 1685994 h 2351027"/>
                <a:gd name="connsiteX138" fmla="*/ 208084 w 10639155"/>
                <a:gd name="connsiteY138" fmla="*/ 1685994 h 2351027"/>
                <a:gd name="connsiteX139" fmla="*/ 208409 w 10639155"/>
                <a:gd name="connsiteY139" fmla="*/ 1684856 h 2351027"/>
                <a:gd name="connsiteX140" fmla="*/ 208409 w 10639155"/>
                <a:gd name="connsiteY140" fmla="*/ 1685344 h 2351027"/>
                <a:gd name="connsiteX141" fmla="*/ 208084 w 10639155"/>
                <a:gd name="connsiteY141" fmla="*/ 1685669 h 2351027"/>
                <a:gd name="connsiteX142" fmla="*/ 221414 w 10639155"/>
                <a:gd name="connsiteY142" fmla="*/ 1646655 h 2351027"/>
                <a:gd name="connsiteX143" fmla="*/ 228567 w 10639155"/>
                <a:gd name="connsiteY143" fmla="*/ 1627473 h 2351027"/>
                <a:gd name="connsiteX144" fmla="*/ 236369 w 10639155"/>
                <a:gd name="connsiteY144" fmla="*/ 1608616 h 2351027"/>
                <a:gd name="connsiteX145" fmla="*/ 245310 w 10639155"/>
                <a:gd name="connsiteY145" fmla="*/ 1588133 h 2351027"/>
                <a:gd name="connsiteX146" fmla="*/ 253601 w 10639155"/>
                <a:gd name="connsiteY146" fmla="*/ 1584557 h 2351027"/>
                <a:gd name="connsiteX147" fmla="*/ 257177 w 10639155"/>
                <a:gd name="connsiteY147" fmla="*/ 1592847 h 2351027"/>
                <a:gd name="connsiteX148" fmla="*/ 240759 w 10639155"/>
                <a:gd name="connsiteY148" fmla="*/ 1631537 h 2351027"/>
                <a:gd name="connsiteX149" fmla="*/ 226941 w 10639155"/>
                <a:gd name="connsiteY149" fmla="*/ 1669413 h 2351027"/>
                <a:gd name="connsiteX150" fmla="*/ 218163 w 10639155"/>
                <a:gd name="connsiteY150" fmla="*/ 1695748 h 2351027"/>
                <a:gd name="connsiteX151" fmla="*/ 205971 w 10639155"/>
                <a:gd name="connsiteY151" fmla="*/ 1735250 h 2351027"/>
                <a:gd name="connsiteX152" fmla="*/ 200119 w 10639155"/>
                <a:gd name="connsiteY152" fmla="*/ 1754757 h 2351027"/>
                <a:gd name="connsiteX153" fmla="*/ 193941 w 10639155"/>
                <a:gd name="connsiteY153" fmla="*/ 1773614 h 2351027"/>
                <a:gd name="connsiteX154" fmla="*/ 191015 w 10639155"/>
                <a:gd name="connsiteY154" fmla="*/ 1780279 h 2351027"/>
                <a:gd name="connsiteX155" fmla="*/ 186301 w 10639155"/>
                <a:gd name="connsiteY155" fmla="*/ 1788407 h 2351027"/>
                <a:gd name="connsiteX156" fmla="*/ 180449 w 10639155"/>
                <a:gd name="connsiteY156" fmla="*/ 1793934 h 2351027"/>
                <a:gd name="connsiteX157" fmla="*/ 179961 w 10639155"/>
                <a:gd name="connsiteY157" fmla="*/ 1793934 h 2351027"/>
                <a:gd name="connsiteX158" fmla="*/ 183863 w 10639155"/>
                <a:gd name="connsiteY158" fmla="*/ 1817343 h 2351027"/>
                <a:gd name="connsiteX159" fmla="*/ 194266 w 10639155"/>
                <a:gd name="connsiteY159" fmla="*/ 1885618 h 2351027"/>
                <a:gd name="connsiteX160" fmla="*/ 212473 w 10639155"/>
                <a:gd name="connsiteY160" fmla="*/ 2007375 h 2351027"/>
                <a:gd name="connsiteX161" fmla="*/ 214424 w 10639155"/>
                <a:gd name="connsiteY161" fmla="*/ 2004449 h 2351027"/>
                <a:gd name="connsiteX162" fmla="*/ 233931 w 10639155"/>
                <a:gd name="connsiteY162" fmla="*/ 1969011 h 2351027"/>
                <a:gd name="connsiteX163" fmla="*/ 251813 w 10639155"/>
                <a:gd name="connsiteY163" fmla="*/ 1932435 h 2351027"/>
                <a:gd name="connsiteX164" fmla="*/ 277010 w 10639155"/>
                <a:gd name="connsiteY164" fmla="*/ 1880904 h 2351027"/>
                <a:gd name="connsiteX165" fmla="*/ 276684 w 10639155"/>
                <a:gd name="connsiteY165" fmla="*/ 1881554 h 2351027"/>
                <a:gd name="connsiteX166" fmla="*/ 284162 w 10639155"/>
                <a:gd name="connsiteY166" fmla="*/ 1865298 h 2351027"/>
                <a:gd name="connsiteX167" fmla="*/ 292290 w 10639155"/>
                <a:gd name="connsiteY167" fmla="*/ 1861722 h 2351027"/>
                <a:gd name="connsiteX168" fmla="*/ 295866 w 10639155"/>
                <a:gd name="connsiteY168" fmla="*/ 1869850 h 2351027"/>
                <a:gd name="connsiteX169" fmla="*/ 288064 w 10639155"/>
                <a:gd name="connsiteY169" fmla="*/ 1887081 h 2351027"/>
                <a:gd name="connsiteX170" fmla="*/ 288389 w 10639155"/>
                <a:gd name="connsiteY170" fmla="*/ 1886269 h 2351027"/>
                <a:gd name="connsiteX171" fmla="*/ 270345 w 10639155"/>
                <a:gd name="connsiteY171" fmla="*/ 1923494 h 2351027"/>
                <a:gd name="connsiteX172" fmla="*/ 251975 w 10639155"/>
                <a:gd name="connsiteY172" fmla="*/ 1961371 h 2351027"/>
                <a:gd name="connsiteX173" fmla="*/ 233443 w 10639155"/>
                <a:gd name="connsiteY173" fmla="*/ 1997459 h 2351027"/>
                <a:gd name="connsiteX174" fmla="*/ 228567 w 10639155"/>
                <a:gd name="connsiteY174" fmla="*/ 2005912 h 2351027"/>
                <a:gd name="connsiteX175" fmla="*/ 218488 w 10639155"/>
                <a:gd name="connsiteY175" fmla="*/ 2019892 h 2351027"/>
                <a:gd name="connsiteX176" fmla="*/ 214912 w 10639155"/>
                <a:gd name="connsiteY176" fmla="*/ 2022981 h 2351027"/>
                <a:gd name="connsiteX177" fmla="*/ 215399 w 10639155"/>
                <a:gd name="connsiteY177" fmla="*/ 2026232 h 2351027"/>
                <a:gd name="connsiteX178" fmla="*/ 225478 w 10639155"/>
                <a:gd name="connsiteY178" fmla="*/ 2094020 h 2351027"/>
                <a:gd name="connsiteX179" fmla="*/ 234906 w 10639155"/>
                <a:gd name="connsiteY179" fmla="*/ 2162458 h 2351027"/>
                <a:gd name="connsiteX180" fmla="*/ 243197 w 10639155"/>
                <a:gd name="connsiteY180" fmla="*/ 2218216 h 2351027"/>
                <a:gd name="connsiteX181" fmla="*/ 244660 w 10639155"/>
                <a:gd name="connsiteY181" fmla="*/ 2217240 h 2351027"/>
                <a:gd name="connsiteX182" fmla="*/ 245473 w 10639155"/>
                <a:gd name="connsiteY182" fmla="*/ 2216590 h 2351027"/>
                <a:gd name="connsiteX183" fmla="*/ 247749 w 10639155"/>
                <a:gd name="connsiteY183" fmla="*/ 2213989 h 2351027"/>
                <a:gd name="connsiteX184" fmla="*/ 252625 w 10639155"/>
                <a:gd name="connsiteY184" fmla="*/ 2207325 h 2351027"/>
                <a:gd name="connsiteX185" fmla="*/ 252138 w 10639155"/>
                <a:gd name="connsiteY185" fmla="*/ 2207974 h 2351027"/>
                <a:gd name="connsiteX186" fmla="*/ 268556 w 10639155"/>
                <a:gd name="connsiteY186" fmla="*/ 2177413 h 2351027"/>
                <a:gd name="connsiteX187" fmla="*/ 283837 w 10639155"/>
                <a:gd name="connsiteY187" fmla="*/ 2145551 h 2351027"/>
                <a:gd name="connsiteX188" fmla="*/ 283837 w 10639155"/>
                <a:gd name="connsiteY188" fmla="*/ 2145876 h 2351027"/>
                <a:gd name="connsiteX189" fmla="*/ 284975 w 10639155"/>
                <a:gd name="connsiteY189" fmla="*/ 2143113 h 2351027"/>
                <a:gd name="connsiteX190" fmla="*/ 285625 w 10639155"/>
                <a:gd name="connsiteY190" fmla="*/ 2141650 h 2351027"/>
                <a:gd name="connsiteX191" fmla="*/ 285625 w 10639155"/>
                <a:gd name="connsiteY191" fmla="*/ 2141325 h 2351027"/>
                <a:gd name="connsiteX192" fmla="*/ 296354 w 10639155"/>
                <a:gd name="connsiteY192" fmla="*/ 2118404 h 2351027"/>
                <a:gd name="connsiteX193" fmla="*/ 304645 w 10639155"/>
                <a:gd name="connsiteY193" fmla="*/ 2114828 h 2351027"/>
                <a:gd name="connsiteX194" fmla="*/ 308221 w 10639155"/>
                <a:gd name="connsiteY194" fmla="*/ 2123118 h 2351027"/>
                <a:gd name="connsiteX195" fmla="*/ 290177 w 10639155"/>
                <a:gd name="connsiteY195" fmla="*/ 2161807 h 2351027"/>
                <a:gd name="connsiteX196" fmla="*/ 271808 w 10639155"/>
                <a:gd name="connsiteY196" fmla="*/ 2199197 h 2351027"/>
                <a:gd name="connsiteX197" fmla="*/ 261404 w 10639155"/>
                <a:gd name="connsiteY197" fmla="*/ 2217078 h 2351027"/>
                <a:gd name="connsiteX198" fmla="*/ 258640 w 10639155"/>
                <a:gd name="connsiteY198" fmla="*/ 2220817 h 2351027"/>
                <a:gd name="connsiteX199" fmla="*/ 255226 w 10639155"/>
                <a:gd name="connsiteY199" fmla="*/ 2224881 h 2351027"/>
                <a:gd name="connsiteX200" fmla="*/ 250025 w 10639155"/>
                <a:gd name="connsiteY200" fmla="*/ 2229108 h 2351027"/>
                <a:gd name="connsiteX201" fmla="*/ 245148 w 10639155"/>
                <a:gd name="connsiteY201" fmla="*/ 2231058 h 2351027"/>
                <a:gd name="connsiteX202" fmla="*/ 245148 w 10639155"/>
                <a:gd name="connsiteY202" fmla="*/ 2232521 h 2351027"/>
                <a:gd name="connsiteX203" fmla="*/ 255552 w 10639155"/>
                <a:gd name="connsiteY203" fmla="*/ 2300146 h 2351027"/>
                <a:gd name="connsiteX204" fmla="*/ 262054 w 10639155"/>
                <a:gd name="connsiteY204" fmla="*/ 2339973 h 2351027"/>
                <a:gd name="connsiteX205" fmla="*/ 263680 w 10639155"/>
                <a:gd name="connsiteY205" fmla="*/ 2351028 h 2351027"/>
                <a:gd name="connsiteX206" fmla="*/ 250350 w 10639155"/>
                <a:gd name="connsiteY206" fmla="*/ 2351028 h 2351027"/>
                <a:gd name="connsiteX207" fmla="*/ 10478462 w 10639155"/>
                <a:gd name="connsiteY207" fmla="*/ 1594961 h 2351027"/>
                <a:gd name="connsiteX208" fmla="*/ 10483501 w 10639155"/>
                <a:gd name="connsiteY208" fmla="*/ 1589271 h 2351027"/>
                <a:gd name="connsiteX209" fmla="*/ 10497319 w 10639155"/>
                <a:gd name="connsiteY209" fmla="*/ 1574641 h 2351027"/>
                <a:gd name="connsiteX210" fmla="*/ 10526905 w 10639155"/>
                <a:gd name="connsiteY210" fmla="*/ 1544242 h 2351027"/>
                <a:gd name="connsiteX211" fmla="*/ 10569008 w 10639155"/>
                <a:gd name="connsiteY211" fmla="*/ 1499700 h 2351027"/>
                <a:gd name="connsiteX212" fmla="*/ 10577949 w 10639155"/>
                <a:gd name="connsiteY212" fmla="*/ 1499538 h 2351027"/>
                <a:gd name="connsiteX213" fmla="*/ 10578111 w 10639155"/>
                <a:gd name="connsiteY213" fmla="*/ 1508479 h 2351027"/>
                <a:gd name="connsiteX214" fmla="*/ 10520728 w 10639155"/>
                <a:gd name="connsiteY214" fmla="*/ 1568626 h 2351027"/>
                <a:gd name="connsiteX215" fmla="*/ 10502033 w 10639155"/>
                <a:gd name="connsiteY215" fmla="*/ 1587971 h 2351027"/>
                <a:gd name="connsiteX216" fmla="*/ 10484315 w 10639155"/>
                <a:gd name="connsiteY216" fmla="*/ 1607478 h 2351027"/>
                <a:gd name="connsiteX217" fmla="*/ 10484802 w 10639155"/>
                <a:gd name="connsiteY217" fmla="*/ 1606828 h 2351027"/>
                <a:gd name="connsiteX218" fmla="*/ 10483664 w 10639155"/>
                <a:gd name="connsiteY218" fmla="*/ 1608291 h 2351027"/>
                <a:gd name="connsiteX219" fmla="*/ 10483664 w 10639155"/>
                <a:gd name="connsiteY219" fmla="*/ 1608291 h 2351027"/>
                <a:gd name="connsiteX220" fmla="*/ 10478137 w 10639155"/>
                <a:gd name="connsiteY220" fmla="*/ 1611542 h 2351027"/>
                <a:gd name="connsiteX221" fmla="*/ 10478137 w 10639155"/>
                <a:gd name="connsiteY221" fmla="*/ 1611542 h 2351027"/>
                <a:gd name="connsiteX222" fmla="*/ 10477649 w 10639155"/>
                <a:gd name="connsiteY222" fmla="*/ 1654458 h 2351027"/>
                <a:gd name="connsiteX223" fmla="*/ 10477975 w 10639155"/>
                <a:gd name="connsiteY223" fmla="*/ 1741752 h 2351027"/>
                <a:gd name="connsiteX224" fmla="*/ 10471472 w 10639155"/>
                <a:gd name="connsiteY224" fmla="*/ 1748417 h 2351027"/>
                <a:gd name="connsiteX225" fmla="*/ 10471472 w 10639155"/>
                <a:gd name="connsiteY225" fmla="*/ 1748417 h 2351027"/>
                <a:gd name="connsiteX226" fmla="*/ 10464970 w 10639155"/>
                <a:gd name="connsiteY226" fmla="*/ 1741915 h 2351027"/>
                <a:gd name="connsiteX227" fmla="*/ 10464482 w 10639155"/>
                <a:gd name="connsiteY227" fmla="*/ 1629748 h 2351027"/>
                <a:gd name="connsiteX228" fmla="*/ 10465132 w 10639155"/>
                <a:gd name="connsiteY228" fmla="*/ 1586345 h 2351027"/>
                <a:gd name="connsiteX229" fmla="*/ 10466433 w 10639155"/>
                <a:gd name="connsiteY229" fmla="*/ 1542616 h 2351027"/>
                <a:gd name="connsiteX230" fmla="*/ 10466433 w 10639155"/>
                <a:gd name="connsiteY230" fmla="*/ 1542616 h 2351027"/>
                <a:gd name="connsiteX231" fmla="*/ 10470334 w 10639155"/>
                <a:gd name="connsiteY231" fmla="*/ 1487346 h 2351027"/>
                <a:gd name="connsiteX232" fmla="*/ 10474236 w 10639155"/>
                <a:gd name="connsiteY232" fmla="*/ 1448494 h 2351027"/>
                <a:gd name="connsiteX233" fmla="*/ 10473748 w 10639155"/>
                <a:gd name="connsiteY233" fmla="*/ 1448494 h 2351027"/>
                <a:gd name="connsiteX234" fmla="*/ 10471147 w 10639155"/>
                <a:gd name="connsiteY234" fmla="*/ 1446381 h 2351027"/>
                <a:gd name="connsiteX235" fmla="*/ 10467571 w 10639155"/>
                <a:gd name="connsiteY235" fmla="*/ 1439066 h 2351027"/>
                <a:gd name="connsiteX236" fmla="*/ 10465945 w 10639155"/>
                <a:gd name="connsiteY236" fmla="*/ 1434189 h 2351027"/>
                <a:gd name="connsiteX237" fmla="*/ 10458955 w 10639155"/>
                <a:gd name="connsiteY237" fmla="*/ 1413544 h 2351027"/>
                <a:gd name="connsiteX238" fmla="*/ 10458955 w 10639155"/>
                <a:gd name="connsiteY238" fmla="*/ 1413544 h 2351027"/>
                <a:gd name="connsiteX239" fmla="*/ 10458305 w 10639155"/>
                <a:gd name="connsiteY239" fmla="*/ 1411756 h 2351027"/>
                <a:gd name="connsiteX240" fmla="*/ 10458305 w 10639155"/>
                <a:gd name="connsiteY240" fmla="*/ 1411756 h 2351027"/>
                <a:gd name="connsiteX241" fmla="*/ 10443675 w 10639155"/>
                <a:gd name="connsiteY241" fmla="*/ 1374854 h 2351027"/>
                <a:gd name="connsiteX242" fmla="*/ 10427581 w 10639155"/>
                <a:gd name="connsiteY242" fmla="*/ 1338441 h 2351027"/>
                <a:gd name="connsiteX243" fmla="*/ 10420266 w 10639155"/>
                <a:gd name="connsiteY243" fmla="*/ 1322835 h 2351027"/>
                <a:gd name="connsiteX244" fmla="*/ 10414413 w 10639155"/>
                <a:gd name="connsiteY244" fmla="*/ 1308530 h 2351027"/>
                <a:gd name="connsiteX245" fmla="*/ 10418640 w 10639155"/>
                <a:gd name="connsiteY245" fmla="*/ 1300727 h 2351027"/>
                <a:gd name="connsiteX246" fmla="*/ 10426443 w 10639155"/>
                <a:gd name="connsiteY246" fmla="*/ 1304954 h 2351027"/>
                <a:gd name="connsiteX247" fmla="*/ 10426931 w 10639155"/>
                <a:gd name="connsiteY247" fmla="*/ 1306254 h 2351027"/>
                <a:gd name="connsiteX248" fmla="*/ 10435384 w 10639155"/>
                <a:gd name="connsiteY248" fmla="*/ 1324948 h 2351027"/>
                <a:gd name="connsiteX249" fmla="*/ 10443837 w 10639155"/>
                <a:gd name="connsiteY249" fmla="*/ 1343155 h 2351027"/>
                <a:gd name="connsiteX250" fmla="*/ 10459768 w 10639155"/>
                <a:gd name="connsiteY250" fmla="*/ 1379894 h 2351027"/>
                <a:gd name="connsiteX251" fmla="*/ 10470985 w 10639155"/>
                <a:gd name="connsiteY251" fmla="*/ 1408667 h 2351027"/>
                <a:gd name="connsiteX252" fmla="*/ 10470985 w 10639155"/>
                <a:gd name="connsiteY252" fmla="*/ 1408667 h 2351027"/>
                <a:gd name="connsiteX253" fmla="*/ 10476024 w 10639155"/>
                <a:gd name="connsiteY253" fmla="*/ 1422973 h 2351027"/>
                <a:gd name="connsiteX254" fmla="*/ 10476999 w 10639155"/>
                <a:gd name="connsiteY254" fmla="*/ 1425736 h 2351027"/>
                <a:gd name="connsiteX255" fmla="*/ 10483014 w 10639155"/>
                <a:gd name="connsiteY255" fmla="*/ 1375342 h 2351027"/>
                <a:gd name="connsiteX256" fmla="*/ 10489354 w 10639155"/>
                <a:gd name="connsiteY256" fmla="*/ 1322022 h 2351027"/>
                <a:gd name="connsiteX257" fmla="*/ 10496507 w 10639155"/>
                <a:gd name="connsiteY257" fmla="*/ 1265614 h 2351027"/>
                <a:gd name="connsiteX258" fmla="*/ 10501383 w 10639155"/>
                <a:gd name="connsiteY258" fmla="*/ 1230501 h 2351027"/>
                <a:gd name="connsiteX259" fmla="*/ 10494718 w 10639155"/>
                <a:gd name="connsiteY259" fmla="*/ 1221235 h 2351027"/>
                <a:gd name="connsiteX260" fmla="*/ 10490979 w 10639155"/>
                <a:gd name="connsiteY260" fmla="*/ 1212782 h 2351027"/>
                <a:gd name="connsiteX261" fmla="*/ 10467245 w 10639155"/>
                <a:gd name="connsiteY261" fmla="*/ 1162226 h 2351027"/>
                <a:gd name="connsiteX262" fmla="*/ 10467245 w 10639155"/>
                <a:gd name="connsiteY262" fmla="*/ 1162226 h 2351027"/>
                <a:gd name="connsiteX263" fmla="*/ 10466921 w 10639155"/>
                <a:gd name="connsiteY263" fmla="*/ 1161576 h 2351027"/>
                <a:gd name="connsiteX264" fmla="*/ 10466921 w 10639155"/>
                <a:gd name="connsiteY264" fmla="*/ 1162063 h 2351027"/>
                <a:gd name="connsiteX265" fmla="*/ 10464807 w 10639155"/>
                <a:gd name="connsiteY265" fmla="*/ 1157512 h 2351027"/>
                <a:gd name="connsiteX266" fmla="*/ 10464807 w 10639155"/>
                <a:gd name="connsiteY266" fmla="*/ 1157187 h 2351027"/>
                <a:gd name="connsiteX267" fmla="*/ 10464807 w 10639155"/>
                <a:gd name="connsiteY267" fmla="*/ 1157187 h 2351027"/>
                <a:gd name="connsiteX268" fmla="*/ 10464807 w 10639155"/>
                <a:gd name="connsiteY268" fmla="*/ 1157512 h 2351027"/>
                <a:gd name="connsiteX269" fmla="*/ 10463507 w 10639155"/>
                <a:gd name="connsiteY269" fmla="*/ 1154911 h 2351027"/>
                <a:gd name="connsiteX270" fmla="*/ 10463507 w 10639155"/>
                <a:gd name="connsiteY270" fmla="*/ 1155236 h 2351027"/>
                <a:gd name="connsiteX271" fmla="*/ 10462531 w 10639155"/>
                <a:gd name="connsiteY271" fmla="*/ 1152960 h 2351027"/>
                <a:gd name="connsiteX272" fmla="*/ 10462531 w 10639155"/>
                <a:gd name="connsiteY272" fmla="*/ 1152960 h 2351027"/>
                <a:gd name="connsiteX273" fmla="*/ 10461719 w 10639155"/>
                <a:gd name="connsiteY273" fmla="*/ 1151660 h 2351027"/>
                <a:gd name="connsiteX274" fmla="*/ 10462044 w 10639155"/>
                <a:gd name="connsiteY274" fmla="*/ 1152147 h 2351027"/>
                <a:gd name="connsiteX275" fmla="*/ 10459117 w 10639155"/>
                <a:gd name="connsiteY275" fmla="*/ 1146783 h 2351027"/>
                <a:gd name="connsiteX276" fmla="*/ 10459117 w 10639155"/>
                <a:gd name="connsiteY276" fmla="*/ 1147270 h 2351027"/>
                <a:gd name="connsiteX277" fmla="*/ 10449039 w 10639155"/>
                <a:gd name="connsiteY277" fmla="*/ 1128251 h 2351027"/>
                <a:gd name="connsiteX278" fmla="*/ 10443675 w 10639155"/>
                <a:gd name="connsiteY278" fmla="*/ 1118660 h 2351027"/>
                <a:gd name="connsiteX279" fmla="*/ 10440586 w 10639155"/>
                <a:gd name="connsiteY279" fmla="*/ 1113295 h 2351027"/>
                <a:gd name="connsiteX280" fmla="*/ 10438147 w 10639155"/>
                <a:gd name="connsiteY280" fmla="*/ 1107768 h 2351027"/>
                <a:gd name="connsiteX281" fmla="*/ 10442699 w 10639155"/>
                <a:gd name="connsiteY281" fmla="*/ 1100778 h 2351027"/>
                <a:gd name="connsiteX282" fmla="*/ 10450177 w 10639155"/>
                <a:gd name="connsiteY282" fmla="*/ 1104192 h 2351027"/>
                <a:gd name="connsiteX283" fmla="*/ 10450177 w 10639155"/>
                <a:gd name="connsiteY283" fmla="*/ 1104517 h 2351027"/>
                <a:gd name="connsiteX284" fmla="*/ 10470659 w 10639155"/>
                <a:gd name="connsiteY284" fmla="*/ 1141256 h 2351027"/>
                <a:gd name="connsiteX285" fmla="*/ 10470659 w 10639155"/>
                <a:gd name="connsiteY285" fmla="*/ 1140768 h 2351027"/>
                <a:gd name="connsiteX286" fmla="*/ 10473423 w 10639155"/>
                <a:gd name="connsiteY286" fmla="*/ 1146621 h 2351027"/>
                <a:gd name="connsiteX287" fmla="*/ 10473098 w 10639155"/>
                <a:gd name="connsiteY287" fmla="*/ 1146132 h 2351027"/>
                <a:gd name="connsiteX288" fmla="*/ 10474073 w 10639155"/>
                <a:gd name="connsiteY288" fmla="*/ 1148083 h 2351027"/>
                <a:gd name="connsiteX289" fmla="*/ 10474073 w 10639155"/>
                <a:gd name="connsiteY289" fmla="*/ 1148083 h 2351027"/>
                <a:gd name="connsiteX290" fmla="*/ 10474398 w 10639155"/>
                <a:gd name="connsiteY290" fmla="*/ 1148571 h 2351027"/>
                <a:gd name="connsiteX291" fmla="*/ 10474398 w 10639155"/>
                <a:gd name="connsiteY291" fmla="*/ 1148571 h 2351027"/>
                <a:gd name="connsiteX292" fmla="*/ 10475373 w 10639155"/>
                <a:gd name="connsiteY292" fmla="*/ 1150522 h 2351027"/>
                <a:gd name="connsiteX293" fmla="*/ 10475373 w 10639155"/>
                <a:gd name="connsiteY293" fmla="*/ 1150196 h 2351027"/>
                <a:gd name="connsiteX294" fmla="*/ 10476024 w 10639155"/>
                <a:gd name="connsiteY294" fmla="*/ 1151497 h 2351027"/>
                <a:gd name="connsiteX295" fmla="*/ 10475699 w 10639155"/>
                <a:gd name="connsiteY295" fmla="*/ 1150685 h 2351027"/>
                <a:gd name="connsiteX296" fmla="*/ 10478137 w 10639155"/>
                <a:gd name="connsiteY296" fmla="*/ 1155398 h 2351027"/>
                <a:gd name="connsiteX297" fmla="*/ 10478137 w 10639155"/>
                <a:gd name="connsiteY297" fmla="*/ 1155398 h 2351027"/>
                <a:gd name="connsiteX298" fmla="*/ 10494068 w 10639155"/>
                <a:gd name="connsiteY298" fmla="*/ 1187910 h 2351027"/>
                <a:gd name="connsiteX299" fmla="*/ 10501058 w 10639155"/>
                <a:gd name="connsiteY299" fmla="*/ 1203354 h 2351027"/>
                <a:gd name="connsiteX300" fmla="*/ 10504309 w 10639155"/>
                <a:gd name="connsiteY300" fmla="*/ 1210831 h 2351027"/>
                <a:gd name="connsiteX301" fmla="*/ 10504635 w 10639155"/>
                <a:gd name="connsiteY301" fmla="*/ 1208881 h 2351027"/>
                <a:gd name="connsiteX302" fmla="*/ 10513900 w 10639155"/>
                <a:gd name="connsiteY302" fmla="*/ 1153285 h 2351027"/>
                <a:gd name="connsiteX303" fmla="*/ 10524467 w 10639155"/>
                <a:gd name="connsiteY303" fmla="*/ 1098502 h 2351027"/>
                <a:gd name="connsiteX304" fmla="*/ 10530969 w 10639155"/>
                <a:gd name="connsiteY304" fmla="*/ 1071192 h 2351027"/>
                <a:gd name="connsiteX305" fmla="*/ 10536659 w 10639155"/>
                <a:gd name="connsiteY305" fmla="*/ 1050710 h 2351027"/>
                <a:gd name="connsiteX306" fmla="*/ 10535846 w 10639155"/>
                <a:gd name="connsiteY306" fmla="*/ 1049734 h 2351027"/>
                <a:gd name="connsiteX307" fmla="*/ 10531945 w 10639155"/>
                <a:gd name="connsiteY307" fmla="*/ 1039818 h 2351027"/>
                <a:gd name="connsiteX308" fmla="*/ 10522028 w 10639155"/>
                <a:gd name="connsiteY308" fmla="*/ 1002267 h 2351027"/>
                <a:gd name="connsiteX309" fmla="*/ 10512275 w 10639155"/>
                <a:gd name="connsiteY309" fmla="*/ 966991 h 2351027"/>
                <a:gd name="connsiteX310" fmla="*/ 10501221 w 10639155"/>
                <a:gd name="connsiteY310" fmla="*/ 930578 h 2351027"/>
                <a:gd name="connsiteX311" fmla="*/ 10499757 w 10639155"/>
                <a:gd name="connsiteY311" fmla="*/ 927002 h 2351027"/>
                <a:gd name="connsiteX312" fmla="*/ 10500083 w 10639155"/>
                <a:gd name="connsiteY312" fmla="*/ 927652 h 2351027"/>
                <a:gd name="connsiteX313" fmla="*/ 10500083 w 10639155"/>
                <a:gd name="connsiteY313" fmla="*/ 927652 h 2351027"/>
                <a:gd name="connsiteX314" fmla="*/ 10499270 w 10639155"/>
                <a:gd name="connsiteY314" fmla="*/ 922775 h 2351027"/>
                <a:gd name="connsiteX315" fmla="*/ 10502033 w 10639155"/>
                <a:gd name="connsiteY315" fmla="*/ 919036 h 2351027"/>
                <a:gd name="connsiteX316" fmla="*/ 10510487 w 10639155"/>
                <a:gd name="connsiteY316" fmla="*/ 920987 h 2351027"/>
                <a:gd name="connsiteX317" fmla="*/ 10512600 w 10639155"/>
                <a:gd name="connsiteY317" fmla="*/ 925376 h 2351027"/>
                <a:gd name="connsiteX318" fmla="*/ 10514388 w 10639155"/>
                <a:gd name="connsiteY318" fmla="*/ 930253 h 2351027"/>
                <a:gd name="connsiteX319" fmla="*/ 10517477 w 10639155"/>
                <a:gd name="connsiteY319" fmla="*/ 939844 h 2351027"/>
                <a:gd name="connsiteX320" fmla="*/ 10523329 w 10639155"/>
                <a:gd name="connsiteY320" fmla="*/ 959351 h 2351027"/>
                <a:gd name="connsiteX321" fmla="*/ 10534220 w 10639155"/>
                <a:gd name="connsiteY321" fmla="*/ 998203 h 2351027"/>
                <a:gd name="connsiteX322" fmla="*/ 10540235 w 10639155"/>
                <a:gd name="connsiteY322" fmla="*/ 1020474 h 2351027"/>
                <a:gd name="connsiteX323" fmla="*/ 10542999 w 10639155"/>
                <a:gd name="connsiteY323" fmla="*/ 1030877 h 2351027"/>
                <a:gd name="connsiteX324" fmla="*/ 10556816 w 10639155"/>
                <a:gd name="connsiteY324" fmla="*/ 989262 h 2351027"/>
                <a:gd name="connsiteX325" fmla="*/ 10575511 w 10639155"/>
                <a:gd name="connsiteY325" fmla="*/ 935780 h 2351027"/>
                <a:gd name="connsiteX326" fmla="*/ 10584939 w 10639155"/>
                <a:gd name="connsiteY326" fmla="*/ 909283 h 2351027"/>
                <a:gd name="connsiteX327" fmla="*/ 10594367 w 10639155"/>
                <a:gd name="connsiteY327" fmla="*/ 883923 h 2351027"/>
                <a:gd name="connsiteX328" fmla="*/ 10600545 w 10639155"/>
                <a:gd name="connsiteY328" fmla="*/ 875145 h 2351027"/>
                <a:gd name="connsiteX329" fmla="*/ 10609161 w 10639155"/>
                <a:gd name="connsiteY329" fmla="*/ 879859 h 2351027"/>
                <a:gd name="connsiteX330" fmla="*/ 10607535 w 10639155"/>
                <a:gd name="connsiteY330" fmla="*/ 885874 h 2351027"/>
                <a:gd name="connsiteX331" fmla="*/ 10603146 w 10639155"/>
                <a:gd name="connsiteY331" fmla="*/ 896765 h 2351027"/>
                <a:gd name="connsiteX332" fmla="*/ 10598269 w 10639155"/>
                <a:gd name="connsiteY332" fmla="*/ 910095 h 2351027"/>
                <a:gd name="connsiteX333" fmla="*/ 10589328 w 10639155"/>
                <a:gd name="connsiteY333" fmla="*/ 935617 h 2351027"/>
                <a:gd name="connsiteX334" fmla="*/ 10571284 w 10639155"/>
                <a:gd name="connsiteY334" fmla="*/ 987799 h 2351027"/>
                <a:gd name="connsiteX335" fmla="*/ 10560880 w 10639155"/>
                <a:gd name="connsiteY335" fmla="*/ 1019011 h 2351027"/>
                <a:gd name="connsiteX336" fmla="*/ 10561205 w 10639155"/>
                <a:gd name="connsiteY336" fmla="*/ 1018198 h 2351027"/>
                <a:gd name="connsiteX337" fmla="*/ 10557954 w 10639155"/>
                <a:gd name="connsiteY337" fmla="*/ 1028114 h 2351027"/>
                <a:gd name="connsiteX338" fmla="*/ 10557304 w 10639155"/>
                <a:gd name="connsiteY338" fmla="*/ 1030065 h 2351027"/>
                <a:gd name="connsiteX339" fmla="*/ 10558442 w 10639155"/>
                <a:gd name="connsiteY339" fmla="*/ 1029252 h 2351027"/>
                <a:gd name="connsiteX340" fmla="*/ 10575511 w 10639155"/>
                <a:gd name="connsiteY340" fmla="*/ 1018035 h 2351027"/>
                <a:gd name="connsiteX341" fmla="*/ 10609485 w 10639155"/>
                <a:gd name="connsiteY341" fmla="*/ 996252 h 2351027"/>
                <a:gd name="connsiteX342" fmla="*/ 10629643 w 10639155"/>
                <a:gd name="connsiteY342" fmla="*/ 984060 h 2351027"/>
                <a:gd name="connsiteX343" fmla="*/ 10638259 w 10639155"/>
                <a:gd name="connsiteY343" fmla="*/ 986173 h 2351027"/>
                <a:gd name="connsiteX344" fmla="*/ 10636145 w 10639155"/>
                <a:gd name="connsiteY344" fmla="*/ 994789 h 2351027"/>
                <a:gd name="connsiteX345" fmla="*/ 10601683 w 10639155"/>
                <a:gd name="connsiteY345" fmla="*/ 1016247 h 2351027"/>
                <a:gd name="connsiteX346" fmla="*/ 10567708 w 10639155"/>
                <a:gd name="connsiteY346" fmla="*/ 1038518 h 2351027"/>
                <a:gd name="connsiteX347" fmla="*/ 10559417 w 10639155"/>
                <a:gd name="connsiteY347" fmla="*/ 1044207 h 2351027"/>
                <a:gd name="connsiteX348" fmla="*/ 10551452 w 10639155"/>
                <a:gd name="connsiteY348" fmla="*/ 1049734 h 2351027"/>
                <a:gd name="connsiteX349" fmla="*/ 10551127 w 10639155"/>
                <a:gd name="connsiteY349" fmla="*/ 1049734 h 2351027"/>
                <a:gd name="connsiteX350" fmla="*/ 10549663 w 10639155"/>
                <a:gd name="connsiteY350" fmla="*/ 1054936 h 2351027"/>
                <a:gd name="connsiteX351" fmla="*/ 10542836 w 10639155"/>
                <a:gd name="connsiteY351" fmla="*/ 1080458 h 2351027"/>
                <a:gd name="connsiteX352" fmla="*/ 10536659 w 10639155"/>
                <a:gd name="connsiteY352" fmla="*/ 1106956 h 2351027"/>
                <a:gd name="connsiteX353" fmla="*/ 10530644 w 10639155"/>
                <a:gd name="connsiteY353" fmla="*/ 1137842 h 2351027"/>
                <a:gd name="connsiteX354" fmla="*/ 10530644 w 10639155"/>
                <a:gd name="connsiteY354" fmla="*/ 1137842 h 2351027"/>
                <a:gd name="connsiteX355" fmla="*/ 10530644 w 10639155"/>
                <a:gd name="connsiteY355" fmla="*/ 1138004 h 2351027"/>
                <a:gd name="connsiteX356" fmla="*/ 10530644 w 10639155"/>
                <a:gd name="connsiteY356" fmla="*/ 1138004 h 2351027"/>
                <a:gd name="connsiteX357" fmla="*/ 10521215 w 10639155"/>
                <a:gd name="connsiteY357" fmla="*/ 1193763 h 2351027"/>
                <a:gd name="connsiteX358" fmla="*/ 10518289 w 10639155"/>
                <a:gd name="connsiteY358" fmla="*/ 1211807 h 2351027"/>
                <a:gd name="connsiteX359" fmla="*/ 10529994 w 10639155"/>
                <a:gd name="connsiteY359" fmla="*/ 1204166 h 2351027"/>
                <a:gd name="connsiteX360" fmla="*/ 10552265 w 10639155"/>
                <a:gd name="connsiteY360" fmla="*/ 1188723 h 2351027"/>
                <a:gd name="connsiteX361" fmla="*/ 10551939 w 10639155"/>
                <a:gd name="connsiteY361" fmla="*/ 1188723 h 2351027"/>
                <a:gd name="connsiteX362" fmla="*/ 10557629 w 10639155"/>
                <a:gd name="connsiteY362" fmla="*/ 1184984 h 2351027"/>
                <a:gd name="connsiteX363" fmla="*/ 10557954 w 10639155"/>
                <a:gd name="connsiteY363" fmla="*/ 1184984 h 2351027"/>
                <a:gd name="connsiteX364" fmla="*/ 10557954 w 10639155"/>
                <a:gd name="connsiteY364" fmla="*/ 1184659 h 2351027"/>
                <a:gd name="connsiteX365" fmla="*/ 10558279 w 10639155"/>
                <a:gd name="connsiteY365" fmla="*/ 1184659 h 2351027"/>
                <a:gd name="connsiteX366" fmla="*/ 10561855 w 10639155"/>
                <a:gd name="connsiteY366" fmla="*/ 1182058 h 2351027"/>
                <a:gd name="connsiteX367" fmla="*/ 10561205 w 10639155"/>
                <a:gd name="connsiteY367" fmla="*/ 1182546 h 2351027"/>
                <a:gd name="connsiteX368" fmla="*/ 10562506 w 10639155"/>
                <a:gd name="connsiteY368" fmla="*/ 1181571 h 2351027"/>
                <a:gd name="connsiteX369" fmla="*/ 10562831 w 10639155"/>
                <a:gd name="connsiteY369" fmla="*/ 1181571 h 2351027"/>
                <a:gd name="connsiteX370" fmla="*/ 10563156 w 10639155"/>
                <a:gd name="connsiteY370" fmla="*/ 1181083 h 2351027"/>
                <a:gd name="connsiteX371" fmla="*/ 10563319 w 10639155"/>
                <a:gd name="connsiteY371" fmla="*/ 1181083 h 2351027"/>
                <a:gd name="connsiteX372" fmla="*/ 10567708 w 10639155"/>
                <a:gd name="connsiteY372" fmla="*/ 1177832 h 2351027"/>
                <a:gd name="connsiteX373" fmla="*/ 10567057 w 10639155"/>
                <a:gd name="connsiteY373" fmla="*/ 1178319 h 2351027"/>
                <a:gd name="connsiteX374" fmla="*/ 10589003 w 10639155"/>
                <a:gd name="connsiteY374" fmla="*/ 1162388 h 2351027"/>
                <a:gd name="connsiteX375" fmla="*/ 10611111 w 10639155"/>
                <a:gd name="connsiteY375" fmla="*/ 1145157 h 2351027"/>
                <a:gd name="connsiteX376" fmla="*/ 10619889 w 10639155"/>
                <a:gd name="connsiteY376" fmla="*/ 1146132 h 2351027"/>
                <a:gd name="connsiteX377" fmla="*/ 10618914 w 10639155"/>
                <a:gd name="connsiteY377" fmla="*/ 1154911 h 2351027"/>
                <a:gd name="connsiteX378" fmla="*/ 10574210 w 10639155"/>
                <a:gd name="connsiteY378" fmla="*/ 1189048 h 2351027"/>
                <a:gd name="connsiteX379" fmla="*/ 10574860 w 10639155"/>
                <a:gd name="connsiteY379" fmla="*/ 1188561 h 2351027"/>
                <a:gd name="connsiteX380" fmla="*/ 10571121 w 10639155"/>
                <a:gd name="connsiteY380" fmla="*/ 1191162 h 2351027"/>
                <a:gd name="connsiteX381" fmla="*/ 10571609 w 10639155"/>
                <a:gd name="connsiteY381" fmla="*/ 1190836 h 2351027"/>
                <a:gd name="connsiteX382" fmla="*/ 10569821 w 10639155"/>
                <a:gd name="connsiteY382" fmla="*/ 1192137 h 2351027"/>
                <a:gd name="connsiteX383" fmla="*/ 10570471 w 10639155"/>
                <a:gd name="connsiteY383" fmla="*/ 1191649 h 2351027"/>
                <a:gd name="connsiteX384" fmla="*/ 10567870 w 10639155"/>
                <a:gd name="connsiteY384" fmla="*/ 1193437 h 2351027"/>
                <a:gd name="connsiteX385" fmla="*/ 10568195 w 10639155"/>
                <a:gd name="connsiteY385" fmla="*/ 1193437 h 2351027"/>
                <a:gd name="connsiteX386" fmla="*/ 10564944 w 10639155"/>
                <a:gd name="connsiteY386" fmla="*/ 1195551 h 2351027"/>
                <a:gd name="connsiteX387" fmla="*/ 10564944 w 10639155"/>
                <a:gd name="connsiteY387" fmla="*/ 1195551 h 2351027"/>
                <a:gd name="connsiteX388" fmla="*/ 10565269 w 10639155"/>
                <a:gd name="connsiteY388" fmla="*/ 1195226 h 2351027"/>
                <a:gd name="connsiteX389" fmla="*/ 10559255 w 10639155"/>
                <a:gd name="connsiteY389" fmla="*/ 1199453 h 2351027"/>
                <a:gd name="connsiteX390" fmla="*/ 10559417 w 10639155"/>
                <a:gd name="connsiteY390" fmla="*/ 1199453 h 2351027"/>
                <a:gd name="connsiteX391" fmla="*/ 10526255 w 10639155"/>
                <a:gd name="connsiteY391" fmla="*/ 1221885 h 2351027"/>
                <a:gd name="connsiteX392" fmla="*/ 10517477 w 10639155"/>
                <a:gd name="connsiteY392" fmla="*/ 1227250 h 2351027"/>
                <a:gd name="connsiteX393" fmla="*/ 10515689 w 10639155"/>
                <a:gd name="connsiteY393" fmla="*/ 1228225 h 2351027"/>
                <a:gd name="connsiteX394" fmla="*/ 10512763 w 10639155"/>
                <a:gd name="connsiteY394" fmla="*/ 1248058 h 2351027"/>
                <a:gd name="connsiteX395" fmla="*/ 10498457 w 10639155"/>
                <a:gd name="connsiteY395" fmla="*/ 1361524 h 2351027"/>
                <a:gd name="connsiteX396" fmla="*/ 10491142 w 10639155"/>
                <a:gd name="connsiteY396" fmla="*/ 1422322 h 2351027"/>
                <a:gd name="connsiteX397" fmla="*/ 10515363 w 10639155"/>
                <a:gd name="connsiteY397" fmla="*/ 1398589 h 2351027"/>
                <a:gd name="connsiteX398" fmla="*/ 10543486 w 10639155"/>
                <a:gd name="connsiteY398" fmla="*/ 1369490 h 2351027"/>
                <a:gd name="connsiteX399" fmla="*/ 10569659 w 10639155"/>
                <a:gd name="connsiteY399" fmla="*/ 1340717 h 2351027"/>
                <a:gd name="connsiteX400" fmla="*/ 10595993 w 10639155"/>
                <a:gd name="connsiteY400" fmla="*/ 1310156 h 2351027"/>
                <a:gd name="connsiteX401" fmla="*/ 10605097 w 10639155"/>
                <a:gd name="connsiteY401" fmla="*/ 1309993 h 2351027"/>
                <a:gd name="connsiteX402" fmla="*/ 10605259 w 10639155"/>
                <a:gd name="connsiteY402" fmla="*/ 1319096 h 2351027"/>
                <a:gd name="connsiteX403" fmla="*/ 10550476 w 10639155"/>
                <a:gd name="connsiteY403" fmla="*/ 1380707 h 2351027"/>
                <a:gd name="connsiteX404" fmla="*/ 10521703 w 10639155"/>
                <a:gd name="connsiteY404" fmla="*/ 1410130 h 2351027"/>
                <a:gd name="connsiteX405" fmla="*/ 10491142 w 10639155"/>
                <a:gd name="connsiteY405" fmla="*/ 1439553 h 2351027"/>
                <a:gd name="connsiteX406" fmla="*/ 10488866 w 10639155"/>
                <a:gd name="connsiteY406" fmla="*/ 1441667 h 2351027"/>
                <a:gd name="connsiteX407" fmla="*/ 10485777 w 10639155"/>
                <a:gd name="connsiteY407" fmla="*/ 1470765 h 2351027"/>
                <a:gd name="connsiteX408" fmla="*/ 10480413 w 10639155"/>
                <a:gd name="connsiteY408" fmla="*/ 1542291 h 2351027"/>
                <a:gd name="connsiteX409" fmla="*/ 10478787 w 10639155"/>
                <a:gd name="connsiteY409" fmla="*/ 1593823 h 2351027"/>
                <a:gd name="connsiteX410" fmla="*/ 10478787 w 10639155"/>
                <a:gd name="connsiteY410" fmla="*/ 1593823 h 2351027"/>
                <a:gd name="connsiteX411" fmla="*/ 10080841 w 10639155"/>
                <a:gd name="connsiteY411" fmla="*/ 1259274 h 2351027"/>
                <a:gd name="connsiteX412" fmla="*/ 10073851 w 10639155"/>
                <a:gd name="connsiteY412" fmla="*/ 1258949 h 2351027"/>
                <a:gd name="connsiteX413" fmla="*/ 10069787 w 10639155"/>
                <a:gd name="connsiteY413" fmla="*/ 1258136 h 2351027"/>
                <a:gd name="connsiteX414" fmla="*/ 10069624 w 10639155"/>
                <a:gd name="connsiteY414" fmla="*/ 1258136 h 2351027"/>
                <a:gd name="connsiteX415" fmla="*/ 10067998 w 10639155"/>
                <a:gd name="connsiteY415" fmla="*/ 1256998 h 2351027"/>
                <a:gd name="connsiteX416" fmla="*/ 10067836 w 10639155"/>
                <a:gd name="connsiteY416" fmla="*/ 1256998 h 2351027"/>
                <a:gd name="connsiteX417" fmla="*/ 10065885 w 10639155"/>
                <a:gd name="connsiteY417" fmla="*/ 1252447 h 2351027"/>
                <a:gd name="connsiteX418" fmla="*/ 10072062 w 10639155"/>
                <a:gd name="connsiteY418" fmla="*/ 1246107 h 2351027"/>
                <a:gd name="connsiteX419" fmla="*/ 10071737 w 10639155"/>
                <a:gd name="connsiteY419" fmla="*/ 1246107 h 2351027"/>
                <a:gd name="connsiteX420" fmla="*/ 10073688 w 10639155"/>
                <a:gd name="connsiteY420" fmla="*/ 1246107 h 2351027"/>
                <a:gd name="connsiteX421" fmla="*/ 10077264 w 10639155"/>
                <a:gd name="connsiteY421" fmla="*/ 1246432 h 2351027"/>
                <a:gd name="connsiteX422" fmla="*/ 10077589 w 10639155"/>
                <a:gd name="connsiteY422" fmla="*/ 1246432 h 2351027"/>
                <a:gd name="connsiteX423" fmla="*/ 10158869 w 10639155"/>
                <a:gd name="connsiteY423" fmla="*/ 1244806 h 2351027"/>
                <a:gd name="connsiteX424" fmla="*/ 10160820 w 10639155"/>
                <a:gd name="connsiteY424" fmla="*/ 1244806 h 2351027"/>
                <a:gd name="connsiteX425" fmla="*/ 10161958 w 10639155"/>
                <a:gd name="connsiteY425" fmla="*/ 1244806 h 2351027"/>
                <a:gd name="connsiteX426" fmla="*/ 10164884 w 10639155"/>
                <a:gd name="connsiteY426" fmla="*/ 1244481 h 2351027"/>
                <a:gd name="connsiteX427" fmla="*/ 10164071 w 10639155"/>
                <a:gd name="connsiteY427" fmla="*/ 1244481 h 2351027"/>
                <a:gd name="connsiteX428" fmla="*/ 10166835 w 10639155"/>
                <a:gd name="connsiteY428" fmla="*/ 1244319 h 2351027"/>
                <a:gd name="connsiteX429" fmla="*/ 10166022 w 10639155"/>
                <a:gd name="connsiteY429" fmla="*/ 1244319 h 2351027"/>
                <a:gd name="connsiteX430" fmla="*/ 10217879 w 10639155"/>
                <a:gd name="connsiteY430" fmla="*/ 1236678 h 2351027"/>
                <a:gd name="connsiteX431" fmla="*/ 10217066 w 10639155"/>
                <a:gd name="connsiteY431" fmla="*/ 1236678 h 2351027"/>
                <a:gd name="connsiteX432" fmla="*/ 10222593 w 10639155"/>
                <a:gd name="connsiteY432" fmla="*/ 1235540 h 2351027"/>
                <a:gd name="connsiteX433" fmla="*/ 10203248 w 10639155"/>
                <a:gd name="connsiteY433" fmla="*/ 1212945 h 2351027"/>
                <a:gd name="connsiteX434" fmla="*/ 10180165 w 10639155"/>
                <a:gd name="connsiteY434" fmla="*/ 1187098 h 2351027"/>
                <a:gd name="connsiteX435" fmla="*/ 10180815 w 10639155"/>
                <a:gd name="connsiteY435" fmla="*/ 1187748 h 2351027"/>
                <a:gd name="connsiteX436" fmla="*/ 10174475 w 10639155"/>
                <a:gd name="connsiteY436" fmla="*/ 1180920 h 2351027"/>
                <a:gd name="connsiteX437" fmla="*/ 10174637 w 10639155"/>
                <a:gd name="connsiteY437" fmla="*/ 1180920 h 2351027"/>
                <a:gd name="connsiteX438" fmla="*/ 10173825 w 10639155"/>
                <a:gd name="connsiteY438" fmla="*/ 1180270 h 2351027"/>
                <a:gd name="connsiteX439" fmla="*/ 10174313 w 10639155"/>
                <a:gd name="connsiteY439" fmla="*/ 1180758 h 2351027"/>
                <a:gd name="connsiteX440" fmla="*/ 10174313 w 10639155"/>
                <a:gd name="connsiteY440" fmla="*/ 1180758 h 2351027"/>
                <a:gd name="connsiteX441" fmla="*/ 10166997 w 10639155"/>
                <a:gd name="connsiteY441" fmla="*/ 1172955 h 2351027"/>
                <a:gd name="connsiteX442" fmla="*/ 10167647 w 10639155"/>
                <a:gd name="connsiteY442" fmla="*/ 1173605 h 2351027"/>
                <a:gd name="connsiteX443" fmla="*/ 10159845 w 10639155"/>
                <a:gd name="connsiteY443" fmla="*/ 1165315 h 2351027"/>
                <a:gd name="connsiteX444" fmla="*/ 10160495 w 10639155"/>
                <a:gd name="connsiteY444" fmla="*/ 1165965 h 2351027"/>
                <a:gd name="connsiteX445" fmla="*/ 10107825 w 10639155"/>
                <a:gd name="connsiteY445" fmla="*/ 1111995 h 2351027"/>
                <a:gd name="connsiteX446" fmla="*/ 10105387 w 10639155"/>
                <a:gd name="connsiteY446" fmla="*/ 1112645 h 2351027"/>
                <a:gd name="connsiteX447" fmla="*/ 10090431 w 10639155"/>
                <a:gd name="connsiteY447" fmla="*/ 1116221 h 2351027"/>
                <a:gd name="connsiteX448" fmla="*/ 10090431 w 10639155"/>
                <a:gd name="connsiteY448" fmla="*/ 1116221 h 2351027"/>
                <a:gd name="connsiteX449" fmla="*/ 10051255 w 10639155"/>
                <a:gd name="connsiteY449" fmla="*/ 1122561 h 2351027"/>
                <a:gd name="connsiteX450" fmla="*/ 10011265 w 10639155"/>
                <a:gd name="connsiteY450" fmla="*/ 1126788 h 2351027"/>
                <a:gd name="connsiteX451" fmla="*/ 9974689 w 10639155"/>
                <a:gd name="connsiteY451" fmla="*/ 1130527 h 2351027"/>
                <a:gd name="connsiteX452" fmla="*/ 9957295 w 10639155"/>
                <a:gd name="connsiteY452" fmla="*/ 1131827 h 2351027"/>
                <a:gd name="connsiteX453" fmla="*/ 9952093 w 10639155"/>
                <a:gd name="connsiteY453" fmla="*/ 1131827 h 2351027"/>
                <a:gd name="connsiteX454" fmla="*/ 9948191 w 10639155"/>
                <a:gd name="connsiteY454" fmla="*/ 1131827 h 2351027"/>
                <a:gd name="connsiteX455" fmla="*/ 9940226 w 10639155"/>
                <a:gd name="connsiteY455" fmla="*/ 1127763 h 2351027"/>
                <a:gd name="connsiteX456" fmla="*/ 9942665 w 10639155"/>
                <a:gd name="connsiteY456" fmla="*/ 1119960 h 2351027"/>
                <a:gd name="connsiteX457" fmla="*/ 9946729 w 10639155"/>
                <a:gd name="connsiteY457" fmla="*/ 1119148 h 2351027"/>
                <a:gd name="connsiteX458" fmla="*/ 9946729 w 10639155"/>
                <a:gd name="connsiteY458" fmla="*/ 1119148 h 2351027"/>
                <a:gd name="connsiteX459" fmla="*/ 9948354 w 10639155"/>
                <a:gd name="connsiteY459" fmla="*/ 1119148 h 2351027"/>
                <a:gd name="connsiteX460" fmla="*/ 9967699 w 10639155"/>
                <a:gd name="connsiteY460" fmla="*/ 1118497 h 2351027"/>
                <a:gd name="connsiteX461" fmla="*/ 9967211 w 10639155"/>
                <a:gd name="connsiteY461" fmla="*/ 1118497 h 2351027"/>
                <a:gd name="connsiteX462" fmla="*/ 10008176 w 10639155"/>
                <a:gd name="connsiteY462" fmla="*/ 1114433 h 2351027"/>
                <a:gd name="connsiteX463" fmla="*/ 10047191 w 10639155"/>
                <a:gd name="connsiteY463" fmla="*/ 1110369 h 2351027"/>
                <a:gd name="connsiteX464" fmla="*/ 10083767 w 10639155"/>
                <a:gd name="connsiteY464" fmla="*/ 1104680 h 2351027"/>
                <a:gd name="connsiteX465" fmla="*/ 10083767 w 10639155"/>
                <a:gd name="connsiteY465" fmla="*/ 1104680 h 2351027"/>
                <a:gd name="connsiteX466" fmla="*/ 10086693 w 10639155"/>
                <a:gd name="connsiteY466" fmla="*/ 1104029 h 2351027"/>
                <a:gd name="connsiteX467" fmla="*/ 10097421 w 10639155"/>
                <a:gd name="connsiteY467" fmla="*/ 1101428 h 2351027"/>
                <a:gd name="connsiteX468" fmla="*/ 10040038 w 10639155"/>
                <a:gd name="connsiteY468" fmla="*/ 1047296 h 2351027"/>
                <a:gd name="connsiteX469" fmla="*/ 9975014 w 10639155"/>
                <a:gd name="connsiteY469" fmla="*/ 990888 h 2351027"/>
                <a:gd name="connsiteX470" fmla="*/ 9974689 w 10639155"/>
                <a:gd name="connsiteY470" fmla="*/ 990563 h 2351027"/>
                <a:gd name="connsiteX471" fmla="*/ 9961847 w 10639155"/>
                <a:gd name="connsiteY471" fmla="*/ 991375 h 2351027"/>
                <a:gd name="connsiteX472" fmla="*/ 9945428 w 10639155"/>
                <a:gd name="connsiteY472" fmla="*/ 990725 h 2351027"/>
                <a:gd name="connsiteX473" fmla="*/ 9945428 w 10639155"/>
                <a:gd name="connsiteY473" fmla="*/ 990725 h 2351027"/>
                <a:gd name="connsiteX474" fmla="*/ 9905113 w 10639155"/>
                <a:gd name="connsiteY474" fmla="*/ 987799 h 2351027"/>
                <a:gd name="connsiteX475" fmla="*/ 9863010 w 10639155"/>
                <a:gd name="connsiteY475" fmla="*/ 984548 h 2351027"/>
                <a:gd name="connsiteX476" fmla="*/ 9860572 w 10639155"/>
                <a:gd name="connsiteY476" fmla="*/ 984548 h 2351027"/>
                <a:gd name="connsiteX477" fmla="*/ 9856833 w 10639155"/>
                <a:gd name="connsiteY477" fmla="*/ 984223 h 2351027"/>
                <a:gd name="connsiteX478" fmla="*/ 9855532 w 10639155"/>
                <a:gd name="connsiteY478" fmla="*/ 984223 h 2351027"/>
                <a:gd name="connsiteX479" fmla="*/ 9856345 w 10639155"/>
                <a:gd name="connsiteY479" fmla="*/ 984223 h 2351027"/>
                <a:gd name="connsiteX480" fmla="*/ 9833424 w 10639155"/>
                <a:gd name="connsiteY480" fmla="*/ 984223 h 2351027"/>
                <a:gd name="connsiteX481" fmla="*/ 9832449 w 10639155"/>
                <a:gd name="connsiteY481" fmla="*/ 984223 h 2351027"/>
                <a:gd name="connsiteX482" fmla="*/ 9824646 w 10639155"/>
                <a:gd name="connsiteY482" fmla="*/ 984223 h 2351027"/>
                <a:gd name="connsiteX483" fmla="*/ 9822207 w 10639155"/>
                <a:gd name="connsiteY483" fmla="*/ 981297 h 2351027"/>
                <a:gd name="connsiteX484" fmla="*/ 9822858 w 10639155"/>
                <a:gd name="connsiteY484" fmla="*/ 974957 h 2351027"/>
                <a:gd name="connsiteX485" fmla="*/ 9833261 w 10639155"/>
                <a:gd name="connsiteY485" fmla="*/ 971218 h 2351027"/>
                <a:gd name="connsiteX486" fmla="*/ 9840739 w 10639155"/>
                <a:gd name="connsiteY486" fmla="*/ 970730 h 2351027"/>
                <a:gd name="connsiteX487" fmla="*/ 9856345 w 10639155"/>
                <a:gd name="connsiteY487" fmla="*/ 970893 h 2351027"/>
                <a:gd name="connsiteX488" fmla="*/ 9857645 w 10639155"/>
                <a:gd name="connsiteY488" fmla="*/ 970893 h 2351027"/>
                <a:gd name="connsiteX489" fmla="*/ 9858621 w 10639155"/>
                <a:gd name="connsiteY489" fmla="*/ 970893 h 2351027"/>
                <a:gd name="connsiteX490" fmla="*/ 9860897 w 10639155"/>
                <a:gd name="connsiteY490" fmla="*/ 971055 h 2351027"/>
                <a:gd name="connsiteX491" fmla="*/ 9862197 w 10639155"/>
                <a:gd name="connsiteY491" fmla="*/ 971055 h 2351027"/>
                <a:gd name="connsiteX492" fmla="*/ 9902675 w 10639155"/>
                <a:gd name="connsiteY492" fmla="*/ 974307 h 2351027"/>
                <a:gd name="connsiteX493" fmla="*/ 9943640 w 10639155"/>
                <a:gd name="connsiteY493" fmla="*/ 977395 h 2351027"/>
                <a:gd name="connsiteX494" fmla="*/ 9944940 w 10639155"/>
                <a:gd name="connsiteY494" fmla="*/ 977395 h 2351027"/>
                <a:gd name="connsiteX495" fmla="*/ 9946891 w 10639155"/>
                <a:gd name="connsiteY495" fmla="*/ 977558 h 2351027"/>
                <a:gd name="connsiteX496" fmla="*/ 9949004 w 10639155"/>
                <a:gd name="connsiteY496" fmla="*/ 977558 h 2351027"/>
                <a:gd name="connsiteX497" fmla="*/ 9960221 w 10639155"/>
                <a:gd name="connsiteY497" fmla="*/ 978045 h 2351027"/>
                <a:gd name="connsiteX498" fmla="*/ 9941039 w 10639155"/>
                <a:gd name="connsiteY498" fmla="*/ 961627 h 2351027"/>
                <a:gd name="connsiteX499" fmla="*/ 9930797 w 10639155"/>
                <a:gd name="connsiteY499" fmla="*/ 953011 h 2351027"/>
                <a:gd name="connsiteX500" fmla="*/ 9930797 w 10639155"/>
                <a:gd name="connsiteY500" fmla="*/ 953011 h 2351027"/>
                <a:gd name="connsiteX501" fmla="*/ 9863498 w 10639155"/>
                <a:gd name="connsiteY501" fmla="*/ 900992 h 2351027"/>
                <a:gd name="connsiteX502" fmla="*/ 9839276 w 10639155"/>
                <a:gd name="connsiteY502" fmla="*/ 884411 h 2351027"/>
                <a:gd name="connsiteX503" fmla="*/ 9827247 w 10639155"/>
                <a:gd name="connsiteY503" fmla="*/ 876283 h 2351027"/>
                <a:gd name="connsiteX504" fmla="*/ 9820582 w 10639155"/>
                <a:gd name="connsiteY504" fmla="*/ 871731 h 2351027"/>
                <a:gd name="connsiteX505" fmla="*/ 9816843 w 10639155"/>
                <a:gd name="connsiteY505" fmla="*/ 868155 h 2351027"/>
                <a:gd name="connsiteX506" fmla="*/ 9816355 w 10639155"/>
                <a:gd name="connsiteY506" fmla="*/ 862465 h 2351027"/>
                <a:gd name="connsiteX507" fmla="*/ 9826434 w 10639155"/>
                <a:gd name="connsiteY507" fmla="*/ 860027 h 2351027"/>
                <a:gd name="connsiteX508" fmla="*/ 9835212 w 10639155"/>
                <a:gd name="connsiteY508" fmla="*/ 866042 h 2351027"/>
                <a:gd name="connsiteX509" fmla="*/ 9844641 w 10639155"/>
                <a:gd name="connsiteY509" fmla="*/ 872219 h 2351027"/>
                <a:gd name="connsiteX510" fmla="*/ 9861709 w 10639155"/>
                <a:gd name="connsiteY510" fmla="*/ 883598 h 2351027"/>
                <a:gd name="connsiteX511" fmla="*/ 9894872 w 10639155"/>
                <a:gd name="connsiteY511" fmla="*/ 907494 h 2351027"/>
                <a:gd name="connsiteX512" fmla="*/ 9917793 w 10639155"/>
                <a:gd name="connsiteY512" fmla="*/ 925376 h 2351027"/>
                <a:gd name="connsiteX513" fmla="*/ 9939251 w 10639155"/>
                <a:gd name="connsiteY513" fmla="*/ 942770 h 2351027"/>
                <a:gd name="connsiteX514" fmla="*/ 9939413 w 10639155"/>
                <a:gd name="connsiteY514" fmla="*/ 942770 h 2351027"/>
                <a:gd name="connsiteX515" fmla="*/ 9939413 w 10639155"/>
                <a:gd name="connsiteY515" fmla="*/ 943095 h 2351027"/>
                <a:gd name="connsiteX516" fmla="*/ 9949817 w 10639155"/>
                <a:gd name="connsiteY516" fmla="*/ 951711 h 2351027"/>
                <a:gd name="connsiteX517" fmla="*/ 9949817 w 10639155"/>
                <a:gd name="connsiteY517" fmla="*/ 951711 h 2351027"/>
                <a:gd name="connsiteX518" fmla="*/ 9978265 w 10639155"/>
                <a:gd name="connsiteY518" fmla="*/ 976257 h 2351027"/>
                <a:gd name="connsiteX519" fmla="*/ 9978753 w 10639155"/>
                <a:gd name="connsiteY519" fmla="*/ 976257 h 2351027"/>
                <a:gd name="connsiteX520" fmla="*/ 9979565 w 10639155"/>
                <a:gd name="connsiteY520" fmla="*/ 975770 h 2351027"/>
                <a:gd name="connsiteX521" fmla="*/ 9979078 w 10639155"/>
                <a:gd name="connsiteY521" fmla="*/ 974307 h 2351027"/>
                <a:gd name="connsiteX522" fmla="*/ 9979403 w 10639155"/>
                <a:gd name="connsiteY522" fmla="*/ 975119 h 2351027"/>
                <a:gd name="connsiteX523" fmla="*/ 9971763 w 10639155"/>
                <a:gd name="connsiteY523" fmla="*/ 957400 h 2351027"/>
                <a:gd name="connsiteX524" fmla="*/ 9963797 w 10639155"/>
                <a:gd name="connsiteY524" fmla="*/ 938543 h 2351027"/>
                <a:gd name="connsiteX525" fmla="*/ 9949167 w 10639155"/>
                <a:gd name="connsiteY525" fmla="*/ 897903 h 2351027"/>
                <a:gd name="connsiteX526" fmla="*/ 9931285 w 10639155"/>
                <a:gd name="connsiteY526" fmla="*/ 841332 h 2351027"/>
                <a:gd name="connsiteX527" fmla="*/ 9935675 w 10639155"/>
                <a:gd name="connsiteY527" fmla="*/ 833367 h 2351027"/>
                <a:gd name="connsiteX528" fmla="*/ 9943640 w 10639155"/>
                <a:gd name="connsiteY528" fmla="*/ 837756 h 2351027"/>
                <a:gd name="connsiteX529" fmla="*/ 9956807 w 10639155"/>
                <a:gd name="connsiteY529" fmla="*/ 879209 h 2351027"/>
                <a:gd name="connsiteX530" fmla="*/ 9970137 w 10639155"/>
                <a:gd name="connsiteY530" fmla="*/ 918548 h 2351027"/>
                <a:gd name="connsiteX531" fmla="*/ 9970137 w 10639155"/>
                <a:gd name="connsiteY531" fmla="*/ 918548 h 2351027"/>
                <a:gd name="connsiteX532" fmla="*/ 9986068 w 10639155"/>
                <a:gd name="connsiteY532" fmla="*/ 957238 h 2351027"/>
                <a:gd name="connsiteX533" fmla="*/ 9989807 w 10639155"/>
                <a:gd name="connsiteY533" fmla="*/ 965691 h 2351027"/>
                <a:gd name="connsiteX534" fmla="*/ 9993058 w 10639155"/>
                <a:gd name="connsiteY534" fmla="*/ 976420 h 2351027"/>
                <a:gd name="connsiteX535" fmla="*/ 9988994 w 10639155"/>
                <a:gd name="connsiteY535" fmla="*/ 985523 h 2351027"/>
                <a:gd name="connsiteX536" fmla="*/ 10013703 w 10639155"/>
                <a:gd name="connsiteY536" fmla="*/ 1006656 h 2351027"/>
                <a:gd name="connsiteX537" fmla="*/ 10076126 w 10639155"/>
                <a:gd name="connsiteY537" fmla="*/ 1062252 h 2351027"/>
                <a:gd name="connsiteX538" fmla="*/ 10106687 w 10639155"/>
                <a:gd name="connsiteY538" fmla="*/ 1091675 h 2351027"/>
                <a:gd name="connsiteX539" fmla="*/ 10111402 w 10639155"/>
                <a:gd name="connsiteY539" fmla="*/ 1096389 h 2351027"/>
                <a:gd name="connsiteX540" fmla="*/ 10111402 w 10639155"/>
                <a:gd name="connsiteY540" fmla="*/ 1095414 h 2351027"/>
                <a:gd name="connsiteX541" fmla="*/ 10108963 w 10639155"/>
                <a:gd name="connsiteY541" fmla="*/ 1079808 h 2351027"/>
                <a:gd name="connsiteX542" fmla="*/ 10099210 w 10639155"/>
                <a:gd name="connsiteY542" fmla="*/ 1040956 h 2351027"/>
                <a:gd name="connsiteX543" fmla="*/ 10088643 w 10639155"/>
                <a:gd name="connsiteY543" fmla="*/ 999178 h 2351027"/>
                <a:gd name="connsiteX544" fmla="*/ 10079540 w 10639155"/>
                <a:gd name="connsiteY544" fmla="*/ 959676 h 2351027"/>
                <a:gd name="connsiteX545" fmla="*/ 10079540 w 10639155"/>
                <a:gd name="connsiteY545" fmla="*/ 960001 h 2351027"/>
                <a:gd name="connsiteX546" fmla="*/ 10078890 w 10639155"/>
                <a:gd name="connsiteY546" fmla="*/ 956588 h 2351027"/>
                <a:gd name="connsiteX547" fmla="*/ 10078890 w 10639155"/>
                <a:gd name="connsiteY547" fmla="*/ 957400 h 2351027"/>
                <a:gd name="connsiteX548" fmla="*/ 10078565 w 10639155"/>
                <a:gd name="connsiteY548" fmla="*/ 955450 h 2351027"/>
                <a:gd name="connsiteX549" fmla="*/ 10078727 w 10639155"/>
                <a:gd name="connsiteY549" fmla="*/ 956262 h 2351027"/>
                <a:gd name="connsiteX550" fmla="*/ 10071737 w 10639155"/>
                <a:gd name="connsiteY550" fmla="*/ 922287 h 2351027"/>
                <a:gd name="connsiteX551" fmla="*/ 10077101 w 10639155"/>
                <a:gd name="connsiteY551" fmla="*/ 915135 h 2351027"/>
                <a:gd name="connsiteX552" fmla="*/ 10084254 w 10639155"/>
                <a:gd name="connsiteY552" fmla="*/ 920499 h 2351027"/>
                <a:gd name="connsiteX553" fmla="*/ 10090757 w 10639155"/>
                <a:gd name="connsiteY553" fmla="*/ 951223 h 2351027"/>
                <a:gd name="connsiteX554" fmla="*/ 10090757 w 10639155"/>
                <a:gd name="connsiteY554" fmla="*/ 951060 h 2351027"/>
                <a:gd name="connsiteX555" fmla="*/ 10090757 w 10639155"/>
                <a:gd name="connsiteY555" fmla="*/ 951060 h 2351027"/>
                <a:gd name="connsiteX556" fmla="*/ 10090757 w 10639155"/>
                <a:gd name="connsiteY556" fmla="*/ 951060 h 2351027"/>
                <a:gd name="connsiteX557" fmla="*/ 10092220 w 10639155"/>
                <a:gd name="connsiteY557" fmla="*/ 957725 h 2351027"/>
                <a:gd name="connsiteX558" fmla="*/ 10092220 w 10639155"/>
                <a:gd name="connsiteY558" fmla="*/ 957400 h 2351027"/>
                <a:gd name="connsiteX559" fmla="*/ 10111889 w 10639155"/>
                <a:gd name="connsiteY559" fmla="*/ 1038355 h 2351027"/>
                <a:gd name="connsiteX560" fmla="*/ 10116929 w 10639155"/>
                <a:gd name="connsiteY560" fmla="*/ 1057700 h 2351027"/>
                <a:gd name="connsiteX561" fmla="*/ 10121805 w 10639155"/>
                <a:gd name="connsiteY561" fmla="*/ 1078182 h 2351027"/>
                <a:gd name="connsiteX562" fmla="*/ 10123594 w 10639155"/>
                <a:gd name="connsiteY562" fmla="*/ 1087773 h 2351027"/>
                <a:gd name="connsiteX563" fmla="*/ 10124244 w 10639155"/>
                <a:gd name="connsiteY563" fmla="*/ 1092975 h 2351027"/>
                <a:gd name="connsiteX564" fmla="*/ 10124244 w 10639155"/>
                <a:gd name="connsiteY564" fmla="*/ 1102404 h 2351027"/>
                <a:gd name="connsiteX565" fmla="*/ 10122293 w 10639155"/>
                <a:gd name="connsiteY565" fmla="*/ 1106468 h 2351027"/>
                <a:gd name="connsiteX566" fmla="*/ 10121968 w 10639155"/>
                <a:gd name="connsiteY566" fmla="*/ 1106793 h 2351027"/>
                <a:gd name="connsiteX567" fmla="*/ 10122293 w 10639155"/>
                <a:gd name="connsiteY567" fmla="*/ 1107118 h 2351027"/>
                <a:gd name="connsiteX568" fmla="*/ 10137899 w 10639155"/>
                <a:gd name="connsiteY568" fmla="*/ 1122886 h 2351027"/>
                <a:gd name="connsiteX569" fmla="*/ 10154968 w 10639155"/>
                <a:gd name="connsiteY569" fmla="*/ 1140443 h 2351027"/>
                <a:gd name="connsiteX570" fmla="*/ 10170736 w 10639155"/>
                <a:gd name="connsiteY570" fmla="*/ 1156861 h 2351027"/>
                <a:gd name="connsiteX571" fmla="*/ 10170411 w 10639155"/>
                <a:gd name="connsiteY571" fmla="*/ 1156374 h 2351027"/>
                <a:gd name="connsiteX572" fmla="*/ 10177889 w 10639155"/>
                <a:gd name="connsiteY572" fmla="*/ 1164339 h 2351027"/>
                <a:gd name="connsiteX573" fmla="*/ 10184879 w 10639155"/>
                <a:gd name="connsiteY573" fmla="*/ 1171817 h 2351027"/>
                <a:gd name="connsiteX574" fmla="*/ 10184229 w 10639155"/>
                <a:gd name="connsiteY574" fmla="*/ 1171167 h 2351027"/>
                <a:gd name="connsiteX575" fmla="*/ 10190731 w 10639155"/>
                <a:gd name="connsiteY575" fmla="*/ 1178319 h 2351027"/>
                <a:gd name="connsiteX576" fmla="*/ 10190081 w 10639155"/>
                <a:gd name="connsiteY576" fmla="*/ 1177669 h 2351027"/>
                <a:gd name="connsiteX577" fmla="*/ 10233972 w 10639155"/>
                <a:gd name="connsiteY577" fmla="*/ 1227901 h 2351027"/>
                <a:gd name="connsiteX578" fmla="*/ 10230883 w 10639155"/>
                <a:gd name="connsiteY578" fmla="*/ 1210506 h 2351027"/>
                <a:gd name="connsiteX579" fmla="*/ 10226494 w 10639155"/>
                <a:gd name="connsiteY579" fmla="*/ 1189211 h 2351027"/>
                <a:gd name="connsiteX580" fmla="*/ 10224869 w 10639155"/>
                <a:gd name="connsiteY580" fmla="*/ 1181896 h 2351027"/>
                <a:gd name="connsiteX581" fmla="*/ 10224869 w 10639155"/>
                <a:gd name="connsiteY581" fmla="*/ 1182546 h 2351027"/>
                <a:gd name="connsiteX582" fmla="*/ 10224543 w 10639155"/>
                <a:gd name="connsiteY582" fmla="*/ 1180758 h 2351027"/>
                <a:gd name="connsiteX583" fmla="*/ 10223405 w 10639155"/>
                <a:gd name="connsiteY583" fmla="*/ 1175393 h 2351027"/>
                <a:gd name="connsiteX584" fmla="*/ 10223405 w 10639155"/>
                <a:gd name="connsiteY584" fmla="*/ 1174418 h 2351027"/>
                <a:gd name="connsiteX585" fmla="*/ 10222918 w 10639155"/>
                <a:gd name="connsiteY585" fmla="*/ 1173605 h 2351027"/>
                <a:gd name="connsiteX586" fmla="*/ 10222918 w 10639155"/>
                <a:gd name="connsiteY586" fmla="*/ 1174418 h 2351027"/>
                <a:gd name="connsiteX587" fmla="*/ 10221130 w 10639155"/>
                <a:gd name="connsiteY587" fmla="*/ 1165315 h 2351027"/>
                <a:gd name="connsiteX588" fmla="*/ 10220805 w 10639155"/>
                <a:gd name="connsiteY588" fmla="*/ 1164177 h 2351027"/>
                <a:gd name="connsiteX589" fmla="*/ 10220805 w 10639155"/>
                <a:gd name="connsiteY589" fmla="*/ 1164989 h 2351027"/>
                <a:gd name="connsiteX590" fmla="*/ 10220155 w 10639155"/>
                <a:gd name="connsiteY590" fmla="*/ 1161251 h 2351027"/>
                <a:gd name="connsiteX591" fmla="*/ 10220155 w 10639155"/>
                <a:gd name="connsiteY591" fmla="*/ 1161738 h 2351027"/>
                <a:gd name="connsiteX592" fmla="*/ 10219017 w 10639155"/>
                <a:gd name="connsiteY592" fmla="*/ 1156374 h 2351027"/>
                <a:gd name="connsiteX593" fmla="*/ 10219017 w 10639155"/>
                <a:gd name="connsiteY593" fmla="*/ 1156374 h 2351027"/>
                <a:gd name="connsiteX594" fmla="*/ 10219017 w 10639155"/>
                <a:gd name="connsiteY594" fmla="*/ 1155886 h 2351027"/>
                <a:gd name="connsiteX595" fmla="*/ 10218041 w 10639155"/>
                <a:gd name="connsiteY595" fmla="*/ 1151660 h 2351027"/>
                <a:gd name="connsiteX596" fmla="*/ 10218204 w 10639155"/>
                <a:gd name="connsiteY596" fmla="*/ 1152472 h 2351027"/>
                <a:gd name="connsiteX597" fmla="*/ 10217716 w 10639155"/>
                <a:gd name="connsiteY597" fmla="*/ 1150522 h 2351027"/>
                <a:gd name="connsiteX598" fmla="*/ 10217716 w 10639155"/>
                <a:gd name="connsiteY598" fmla="*/ 1150847 h 2351027"/>
                <a:gd name="connsiteX599" fmla="*/ 10217228 w 10639155"/>
                <a:gd name="connsiteY599" fmla="*/ 1148246 h 2351027"/>
                <a:gd name="connsiteX600" fmla="*/ 10217391 w 10639155"/>
                <a:gd name="connsiteY600" fmla="*/ 1149059 h 2351027"/>
                <a:gd name="connsiteX601" fmla="*/ 10217391 w 10639155"/>
                <a:gd name="connsiteY601" fmla="*/ 1148408 h 2351027"/>
                <a:gd name="connsiteX602" fmla="*/ 10215603 w 10639155"/>
                <a:gd name="connsiteY602" fmla="*/ 1140605 h 2351027"/>
                <a:gd name="connsiteX603" fmla="*/ 10215603 w 10639155"/>
                <a:gd name="connsiteY603" fmla="*/ 1141093 h 2351027"/>
                <a:gd name="connsiteX604" fmla="*/ 10214140 w 10639155"/>
                <a:gd name="connsiteY604" fmla="*/ 1133778 h 2351027"/>
                <a:gd name="connsiteX605" fmla="*/ 10214140 w 10639155"/>
                <a:gd name="connsiteY605" fmla="*/ 1134591 h 2351027"/>
                <a:gd name="connsiteX606" fmla="*/ 10208450 w 10639155"/>
                <a:gd name="connsiteY606" fmla="*/ 1106305 h 2351027"/>
                <a:gd name="connsiteX607" fmla="*/ 10213815 w 10639155"/>
                <a:gd name="connsiteY607" fmla="*/ 1099153 h 2351027"/>
                <a:gd name="connsiteX608" fmla="*/ 10218529 w 10639155"/>
                <a:gd name="connsiteY608" fmla="*/ 1100291 h 2351027"/>
                <a:gd name="connsiteX609" fmla="*/ 10220967 w 10639155"/>
                <a:gd name="connsiteY609" fmla="*/ 1104517 h 2351027"/>
                <a:gd name="connsiteX610" fmla="*/ 10224056 w 10639155"/>
                <a:gd name="connsiteY610" fmla="*/ 1118822 h 2351027"/>
                <a:gd name="connsiteX611" fmla="*/ 10224056 w 10639155"/>
                <a:gd name="connsiteY611" fmla="*/ 1118822 h 2351027"/>
                <a:gd name="connsiteX612" fmla="*/ 10226657 w 10639155"/>
                <a:gd name="connsiteY612" fmla="*/ 1130852 h 2351027"/>
                <a:gd name="connsiteX613" fmla="*/ 10226657 w 10639155"/>
                <a:gd name="connsiteY613" fmla="*/ 1131177 h 2351027"/>
                <a:gd name="connsiteX614" fmla="*/ 10226657 w 10639155"/>
                <a:gd name="connsiteY614" fmla="*/ 1131177 h 2351027"/>
                <a:gd name="connsiteX615" fmla="*/ 10226657 w 10639155"/>
                <a:gd name="connsiteY615" fmla="*/ 1131340 h 2351027"/>
                <a:gd name="connsiteX616" fmla="*/ 10226657 w 10639155"/>
                <a:gd name="connsiteY616" fmla="*/ 1131340 h 2351027"/>
                <a:gd name="connsiteX617" fmla="*/ 10228283 w 10639155"/>
                <a:gd name="connsiteY617" fmla="*/ 1138655 h 2351027"/>
                <a:gd name="connsiteX618" fmla="*/ 10228283 w 10639155"/>
                <a:gd name="connsiteY618" fmla="*/ 1138655 h 2351027"/>
                <a:gd name="connsiteX619" fmla="*/ 10229908 w 10639155"/>
                <a:gd name="connsiteY619" fmla="*/ 1145807 h 2351027"/>
                <a:gd name="connsiteX620" fmla="*/ 10229908 w 10639155"/>
                <a:gd name="connsiteY620" fmla="*/ 1144995 h 2351027"/>
                <a:gd name="connsiteX621" fmla="*/ 10229908 w 10639155"/>
                <a:gd name="connsiteY621" fmla="*/ 1145970 h 2351027"/>
                <a:gd name="connsiteX622" fmla="*/ 10229908 w 10639155"/>
                <a:gd name="connsiteY622" fmla="*/ 1145970 h 2351027"/>
                <a:gd name="connsiteX623" fmla="*/ 10230396 w 10639155"/>
                <a:gd name="connsiteY623" fmla="*/ 1148083 h 2351027"/>
                <a:gd name="connsiteX624" fmla="*/ 10230396 w 10639155"/>
                <a:gd name="connsiteY624" fmla="*/ 1148083 h 2351027"/>
                <a:gd name="connsiteX625" fmla="*/ 10230396 w 10639155"/>
                <a:gd name="connsiteY625" fmla="*/ 1148571 h 2351027"/>
                <a:gd name="connsiteX626" fmla="*/ 10230396 w 10639155"/>
                <a:gd name="connsiteY626" fmla="*/ 1148571 h 2351027"/>
                <a:gd name="connsiteX627" fmla="*/ 10231046 w 10639155"/>
                <a:gd name="connsiteY627" fmla="*/ 1151009 h 2351027"/>
                <a:gd name="connsiteX628" fmla="*/ 10231046 w 10639155"/>
                <a:gd name="connsiteY628" fmla="*/ 1151009 h 2351027"/>
                <a:gd name="connsiteX629" fmla="*/ 10231371 w 10639155"/>
                <a:gd name="connsiteY629" fmla="*/ 1151985 h 2351027"/>
                <a:gd name="connsiteX630" fmla="*/ 10231371 w 10639155"/>
                <a:gd name="connsiteY630" fmla="*/ 1151985 h 2351027"/>
                <a:gd name="connsiteX631" fmla="*/ 10231696 w 10639155"/>
                <a:gd name="connsiteY631" fmla="*/ 1153448 h 2351027"/>
                <a:gd name="connsiteX632" fmla="*/ 10231696 w 10639155"/>
                <a:gd name="connsiteY632" fmla="*/ 1154098 h 2351027"/>
                <a:gd name="connsiteX633" fmla="*/ 10231859 w 10639155"/>
                <a:gd name="connsiteY633" fmla="*/ 1154098 h 2351027"/>
                <a:gd name="connsiteX634" fmla="*/ 10231859 w 10639155"/>
                <a:gd name="connsiteY634" fmla="*/ 1155073 h 2351027"/>
                <a:gd name="connsiteX635" fmla="*/ 10233647 w 10639155"/>
                <a:gd name="connsiteY635" fmla="*/ 1162388 h 2351027"/>
                <a:gd name="connsiteX636" fmla="*/ 10233647 w 10639155"/>
                <a:gd name="connsiteY636" fmla="*/ 1162388 h 2351027"/>
                <a:gd name="connsiteX637" fmla="*/ 10233647 w 10639155"/>
                <a:gd name="connsiteY637" fmla="*/ 1162388 h 2351027"/>
                <a:gd name="connsiteX638" fmla="*/ 10235597 w 10639155"/>
                <a:gd name="connsiteY638" fmla="*/ 1171654 h 2351027"/>
                <a:gd name="connsiteX639" fmla="*/ 10235597 w 10639155"/>
                <a:gd name="connsiteY639" fmla="*/ 1171654 h 2351027"/>
                <a:gd name="connsiteX640" fmla="*/ 10235923 w 10639155"/>
                <a:gd name="connsiteY640" fmla="*/ 1172792 h 2351027"/>
                <a:gd name="connsiteX641" fmla="*/ 10235923 w 10639155"/>
                <a:gd name="connsiteY641" fmla="*/ 1171980 h 2351027"/>
                <a:gd name="connsiteX642" fmla="*/ 10236248 w 10639155"/>
                <a:gd name="connsiteY642" fmla="*/ 1174255 h 2351027"/>
                <a:gd name="connsiteX643" fmla="*/ 10236248 w 10639155"/>
                <a:gd name="connsiteY643" fmla="*/ 1173930 h 2351027"/>
                <a:gd name="connsiteX644" fmla="*/ 10236735 w 10639155"/>
                <a:gd name="connsiteY644" fmla="*/ 1176694 h 2351027"/>
                <a:gd name="connsiteX645" fmla="*/ 10236735 w 10639155"/>
                <a:gd name="connsiteY645" fmla="*/ 1176206 h 2351027"/>
                <a:gd name="connsiteX646" fmla="*/ 10237061 w 10639155"/>
                <a:gd name="connsiteY646" fmla="*/ 1178482 h 2351027"/>
                <a:gd name="connsiteX647" fmla="*/ 10237061 w 10639155"/>
                <a:gd name="connsiteY647" fmla="*/ 1178644 h 2351027"/>
                <a:gd name="connsiteX648" fmla="*/ 10237386 w 10639155"/>
                <a:gd name="connsiteY648" fmla="*/ 1180108 h 2351027"/>
                <a:gd name="connsiteX649" fmla="*/ 10237386 w 10639155"/>
                <a:gd name="connsiteY649" fmla="*/ 1179295 h 2351027"/>
                <a:gd name="connsiteX650" fmla="*/ 10239011 w 10639155"/>
                <a:gd name="connsiteY650" fmla="*/ 1187423 h 2351027"/>
                <a:gd name="connsiteX651" fmla="*/ 10239011 w 10639155"/>
                <a:gd name="connsiteY651" fmla="*/ 1186772 h 2351027"/>
                <a:gd name="connsiteX652" fmla="*/ 10243075 w 10639155"/>
                <a:gd name="connsiteY652" fmla="*/ 1206930 h 2351027"/>
                <a:gd name="connsiteX653" fmla="*/ 10246652 w 10639155"/>
                <a:gd name="connsiteY653" fmla="*/ 1227087 h 2351027"/>
                <a:gd name="connsiteX654" fmla="*/ 10246977 w 10639155"/>
                <a:gd name="connsiteY654" fmla="*/ 1235866 h 2351027"/>
                <a:gd name="connsiteX655" fmla="*/ 10245189 w 10639155"/>
                <a:gd name="connsiteY655" fmla="*/ 1240417 h 2351027"/>
                <a:gd name="connsiteX656" fmla="*/ 10244376 w 10639155"/>
                <a:gd name="connsiteY656" fmla="*/ 1241393 h 2351027"/>
                <a:gd name="connsiteX657" fmla="*/ 10245026 w 10639155"/>
                <a:gd name="connsiteY657" fmla="*/ 1242205 h 2351027"/>
                <a:gd name="connsiteX658" fmla="*/ 10257218 w 10639155"/>
                <a:gd name="connsiteY658" fmla="*/ 1257974 h 2351027"/>
                <a:gd name="connsiteX659" fmla="*/ 10269898 w 10639155"/>
                <a:gd name="connsiteY659" fmla="*/ 1275368 h 2351027"/>
                <a:gd name="connsiteX660" fmla="*/ 10291518 w 10639155"/>
                <a:gd name="connsiteY660" fmla="*/ 1310968 h 2351027"/>
                <a:gd name="connsiteX661" fmla="*/ 10311513 w 10639155"/>
                <a:gd name="connsiteY661" fmla="*/ 1347544 h 2351027"/>
                <a:gd name="connsiteX662" fmla="*/ 10329720 w 10639155"/>
                <a:gd name="connsiteY662" fmla="*/ 1384608 h 2351027"/>
                <a:gd name="connsiteX663" fmla="*/ 10332971 w 10639155"/>
                <a:gd name="connsiteY663" fmla="*/ 1392573 h 2351027"/>
                <a:gd name="connsiteX664" fmla="*/ 10329720 w 10639155"/>
                <a:gd name="connsiteY664" fmla="*/ 1401189 h 2351027"/>
                <a:gd name="connsiteX665" fmla="*/ 10327119 w 10639155"/>
                <a:gd name="connsiteY665" fmla="*/ 1401677 h 2351027"/>
                <a:gd name="connsiteX666" fmla="*/ 10321104 w 10639155"/>
                <a:gd name="connsiteY666" fmla="*/ 1397775 h 2351027"/>
                <a:gd name="connsiteX667" fmla="*/ 10297858 w 10639155"/>
                <a:gd name="connsiteY667" fmla="*/ 1349821 h 2351027"/>
                <a:gd name="connsiteX668" fmla="*/ 10298346 w 10639155"/>
                <a:gd name="connsiteY668" fmla="*/ 1350633 h 2351027"/>
                <a:gd name="connsiteX669" fmla="*/ 10278026 w 10639155"/>
                <a:gd name="connsiteY669" fmla="*/ 1313732 h 2351027"/>
                <a:gd name="connsiteX670" fmla="*/ 10267297 w 10639155"/>
                <a:gd name="connsiteY670" fmla="*/ 1295200 h 2351027"/>
                <a:gd name="connsiteX671" fmla="*/ 10255430 w 10639155"/>
                <a:gd name="connsiteY671" fmla="*/ 1277318 h 2351027"/>
                <a:gd name="connsiteX672" fmla="*/ 10255430 w 10639155"/>
                <a:gd name="connsiteY672" fmla="*/ 1277318 h 2351027"/>
                <a:gd name="connsiteX673" fmla="*/ 10255917 w 10639155"/>
                <a:gd name="connsiteY673" fmla="*/ 1277969 h 2351027"/>
                <a:gd name="connsiteX674" fmla="*/ 10231696 w 10639155"/>
                <a:gd name="connsiteY674" fmla="*/ 1246107 h 2351027"/>
                <a:gd name="connsiteX675" fmla="*/ 10213002 w 10639155"/>
                <a:gd name="connsiteY675" fmla="*/ 1250333 h 2351027"/>
                <a:gd name="connsiteX676" fmla="*/ 10166509 w 10639155"/>
                <a:gd name="connsiteY676" fmla="*/ 1256673 h 2351027"/>
                <a:gd name="connsiteX677" fmla="*/ 10164234 w 10639155"/>
                <a:gd name="connsiteY677" fmla="*/ 1256673 h 2351027"/>
                <a:gd name="connsiteX678" fmla="*/ 10162771 w 10639155"/>
                <a:gd name="connsiteY678" fmla="*/ 1256998 h 2351027"/>
                <a:gd name="connsiteX679" fmla="*/ 10104087 w 10639155"/>
                <a:gd name="connsiteY679" fmla="*/ 1259274 h 2351027"/>
                <a:gd name="connsiteX680" fmla="*/ 10081328 w 10639155"/>
                <a:gd name="connsiteY680" fmla="*/ 1258949 h 2351027"/>
                <a:gd name="connsiteX681" fmla="*/ 10081328 w 10639155"/>
                <a:gd name="connsiteY681" fmla="*/ 1258949 h 2351027"/>
                <a:gd name="connsiteX682" fmla="*/ 10127983 w 10639155"/>
                <a:gd name="connsiteY682" fmla="*/ 353815 h 2351027"/>
                <a:gd name="connsiteX683" fmla="*/ 10125707 w 10639155"/>
                <a:gd name="connsiteY683" fmla="*/ 350726 h 2351027"/>
                <a:gd name="connsiteX684" fmla="*/ 10120668 w 10639155"/>
                <a:gd name="connsiteY684" fmla="*/ 342436 h 2351027"/>
                <a:gd name="connsiteX685" fmla="*/ 10115953 w 10639155"/>
                <a:gd name="connsiteY685" fmla="*/ 333983 h 2351027"/>
                <a:gd name="connsiteX686" fmla="*/ 10096284 w 10639155"/>
                <a:gd name="connsiteY686" fmla="*/ 299032 h 2351027"/>
                <a:gd name="connsiteX687" fmla="*/ 10081003 w 10639155"/>
                <a:gd name="connsiteY687" fmla="*/ 272210 h 2351027"/>
                <a:gd name="connsiteX688" fmla="*/ 10073037 w 10639155"/>
                <a:gd name="connsiteY688" fmla="*/ 257905 h 2351027"/>
                <a:gd name="connsiteX689" fmla="*/ 10069624 w 10639155"/>
                <a:gd name="connsiteY689" fmla="*/ 251240 h 2351027"/>
                <a:gd name="connsiteX690" fmla="*/ 10067348 w 10639155"/>
                <a:gd name="connsiteY690" fmla="*/ 243762 h 2351027"/>
                <a:gd name="connsiteX691" fmla="*/ 10067348 w 10639155"/>
                <a:gd name="connsiteY691" fmla="*/ 243762 h 2351027"/>
                <a:gd name="connsiteX692" fmla="*/ 10067348 w 10639155"/>
                <a:gd name="connsiteY692" fmla="*/ 243112 h 2351027"/>
                <a:gd name="connsiteX693" fmla="*/ 10067348 w 10639155"/>
                <a:gd name="connsiteY693" fmla="*/ 243112 h 2351027"/>
                <a:gd name="connsiteX694" fmla="*/ 10073525 w 10639155"/>
                <a:gd name="connsiteY694" fmla="*/ 237422 h 2351027"/>
                <a:gd name="connsiteX695" fmla="*/ 10079703 w 10639155"/>
                <a:gd name="connsiteY695" fmla="*/ 242624 h 2351027"/>
                <a:gd name="connsiteX696" fmla="*/ 10082629 w 10639155"/>
                <a:gd name="connsiteY696" fmla="*/ 248639 h 2351027"/>
                <a:gd name="connsiteX697" fmla="*/ 10082303 w 10639155"/>
                <a:gd name="connsiteY697" fmla="*/ 247826 h 2351027"/>
                <a:gd name="connsiteX698" fmla="*/ 10101973 w 10639155"/>
                <a:gd name="connsiteY698" fmla="*/ 282614 h 2351027"/>
                <a:gd name="connsiteX699" fmla="*/ 10122293 w 10639155"/>
                <a:gd name="connsiteY699" fmla="*/ 318540 h 2351027"/>
                <a:gd name="connsiteX700" fmla="*/ 10128145 w 10639155"/>
                <a:gd name="connsiteY700" fmla="*/ 329106 h 2351027"/>
                <a:gd name="connsiteX701" fmla="*/ 10127983 w 10639155"/>
                <a:gd name="connsiteY701" fmla="*/ 295456 h 2351027"/>
                <a:gd name="connsiteX702" fmla="*/ 10126520 w 10639155"/>
                <a:gd name="connsiteY702" fmla="*/ 212225 h 2351027"/>
                <a:gd name="connsiteX703" fmla="*/ 10125869 w 10639155"/>
                <a:gd name="connsiteY703" fmla="*/ 191418 h 2351027"/>
                <a:gd name="connsiteX704" fmla="*/ 10119367 w 10639155"/>
                <a:gd name="connsiteY704" fmla="*/ 182639 h 2351027"/>
                <a:gd name="connsiteX705" fmla="*/ 10110264 w 10639155"/>
                <a:gd name="connsiteY705" fmla="*/ 166058 h 2351027"/>
                <a:gd name="connsiteX706" fmla="*/ 10092382 w 10639155"/>
                <a:gd name="connsiteY706" fmla="*/ 134522 h 2351027"/>
                <a:gd name="connsiteX707" fmla="*/ 10073851 w 10639155"/>
                <a:gd name="connsiteY707" fmla="*/ 101359 h 2351027"/>
                <a:gd name="connsiteX708" fmla="*/ 10074175 w 10639155"/>
                <a:gd name="connsiteY708" fmla="*/ 102172 h 2351027"/>
                <a:gd name="connsiteX709" fmla="*/ 10071249 w 10639155"/>
                <a:gd name="connsiteY709" fmla="*/ 96483 h 2351027"/>
                <a:gd name="connsiteX710" fmla="*/ 10069299 w 10639155"/>
                <a:gd name="connsiteY710" fmla="*/ 86892 h 2351027"/>
                <a:gd name="connsiteX711" fmla="*/ 10076126 w 10639155"/>
                <a:gd name="connsiteY711" fmla="*/ 81364 h 2351027"/>
                <a:gd name="connsiteX712" fmla="*/ 10079377 w 10639155"/>
                <a:gd name="connsiteY712" fmla="*/ 81690 h 2351027"/>
                <a:gd name="connsiteX713" fmla="*/ 10084092 w 10639155"/>
                <a:gd name="connsiteY713" fmla="*/ 87704 h 2351027"/>
                <a:gd name="connsiteX714" fmla="*/ 10083116 w 10639155"/>
                <a:gd name="connsiteY714" fmla="*/ 91118 h 2351027"/>
                <a:gd name="connsiteX715" fmla="*/ 10084905 w 10639155"/>
                <a:gd name="connsiteY715" fmla="*/ 94694 h 2351027"/>
                <a:gd name="connsiteX716" fmla="*/ 10104249 w 10639155"/>
                <a:gd name="connsiteY716" fmla="*/ 129157 h 2351027"/>
                <a:gd name="connsiteX717" fmla="*/ 10123919 w 10639155"/>
                <a:gd name="connsiteY717" fmla="*/ 163945 h 2351027"/>
                <a:gd name="connsiteX718" fmla="*/ 10124894 w 10639155"/>
                <a:gd name="connsiteY718" fmla="*/ 165896 h 2351027"/>
                <a:gd name="connsiteX719" fmla="*/ 10123106 w 10639155"/>
                <a:gd name="connsiteY719" fmla="*/ 126881 h 2351027"/>
                <a:gd name="connsiteX720" fmla="*/ 10117741 w 10639155"/>
                <a:gd name="connsiteY720" fmla="*/ 43325 h 2351027"/>
                <a:gd name="connsiteX721" fmla="*/ 10116441 w 10639155"/>
                <a:gd name="connsiteY721" fmla="*/ 21705 h 2351027"/>
                <a:gd name="connsiteX722" fmla="*/ 10116279 w 10639155"/>
                <a:gd name="connsiteY722" fmla="*/ 9676 h 2351027"/>
                <a:gd name="connsiteX723" fmla="*/ 10116766 w 10639155"/>
                <a:gd name="connsiteY723" fmla="*/ 3986 h 2351027"/>
                <a:gd name="connsiteX724" fmla="*/ 10125545 w 10639155"/>
                <a:gd name="connsiteY724" fmla="*/ 735 h 2351027"/>
                <a:gd name="connsiteX725" fmla="*/ 10128308 w 10639155"/>
                <a:gd name="connsiteY725" fmla="*/ 3661 h 2351027"/>
                <a:gd name="connsiteX726" fmla="*/ 10128958 w 10639155"/>
                <a:gd name="connsiteY726" fmla="*/ 7075 h 2351027"/>
                <a:gd name="connsiteX727" fmla="*/ 10128958 w 10639155"/>
                <a:gd name="connsiteY727" fmla="*/ 11951 h 2351027"/>
                <a:gd name="connsiteX728" fmla="*/ 10129283 w 10639155"/>
                <a:gd name="connsiteY728" fmla="*/ 22193 h 2351027"/>
                <a:gd name="connsiteX729" fmla="*/ 10130421 w 10639155"/>
                <a:gd name="connsiteY729" fmla="*/ 42025 h 2351027"/>
                <a:gd name="connsiteX730" fmla="*/ 10133347 w 10639155"/>
                <a:gd name="connsiteY730" fmla="*/ 85103 h 2351027"/>
                <a:gd name="connsiteX731" fmla="*/ 10137899 w 10639155"/>
                <a:gd name="connsiteY731" fmla="*/ 167196 h 2351027"/>
                <a:gd name="connsiteX732" fmla="*/ 10142451 w 10639155"/>
                <a:gd name="connsiteY732" fmla="*/ 160369 h 2351027"/>
                <a:gd name="connsiteX733" fmla="*/ 10154155 w 10639155"/>
                <a:gd name="connsiteY733" fmla="*/ 142487 h 2351027"/>
                <a:gd name="connsiteX734" fmla="*/ 10156431 w 10639155"/>
                <a:gd name="connsiteY734" fmla="*/ 139073 h 2351027"/>
                <a:gd name="connsiteX735" fmla="*/ 10155943 w 10639155"/>
                <a:gd name="connsiteY735" fmla="*/ 139724 h 2351027"/>
                <a:gd name="connsiteX736" fmla="*/ 10175451 w 10639155"/>
                <a:gd name="connsiteY736" fmla="*/ 109812 h 2351027"/>
                <a:gd name="connsiteX737" fmla="*/ 10183579 w 10639155"/>
                <a:gd name="connsiteY737" fmla="*/ 108024 h 2351027"/>
                <a:gd name="connsiteX738" fmla="*/ 10186017 w 10639155"/>
                <a:gd name="connsiteY738" fmla="*/ 116640 h 2351027"/>
                <a:gd name="connsiteX739" fmla="*/ 10181953 w 10639155"/>
                <a:gd name="connsiteY739" fmla="*/ 122980 h 2351027"/>
                <a:gd name="connsiteX740" fmla="*/ 10181953 w 10639155"/>
                <a:gd name="connsiteY740" fmla="*/ 122655 h 2351027"/>
                <a:gd name="connsiteX741" fmla="*/ 10180165 w 10639155"/>
                <a:gd name="connsiteY741" fmla="*/ 125906 h 2351027"/>
                <a:gd name="connsiteX742" fmla="*/ 10179352 w 10639155"/>
                <a:gd name="connsiteY742" fmla="*/ 127206 h 2351027"/>
                <a:gd name="connsiteX743" fmla="*/ 10166835 w 10639155"/>
                <a:gd name="connsiteY743" fmla="*/ 146714 h 2351027"/>
                <a:gd name="connsiteX744" fmla="*/ 10167323 w 10639155"/>
                <a:gd name="connsiteY744" fmla="*/ 146063 h 2351027"/>
                <a:gd name="connsiteX745" fmla="*/ 10164884 w 10639155"/>
                <a:gd name="connsiteY745" fmla="*/ 149965 h 2351027"/>
                <a:gd name="connsiteX746" fmla="*/ 10142939 w 10639155"/>
                <a:gd name="connsiteY746" fmla="*/ 182802 h 2351027"/>
                <a:gd name="connsiteX747" fmla="*/ 10138875 w 10639155"/>
                <a:gd name="connsiteY747" fmla="*/ 188166 h 2351027"/>
                <a:gd name="connsiteX748" fmla="*/ 10138875 w 10639155"/>
                <a:gd name="connsiteY748" fmla="*/ 188492 h 2351027"/>
                <a:gd name="connsiteX749" fmla="*/ 10140337 w 10639155"/>
                <a:gd name="connsiteY749" fmla="*/ 253028 h 2351027"/>
                <a:gd name="connsiteX750" fmla="*/ 10140825 w 10639155"/>
                <a:gd name="connsiteY750" fmla="*/ 294481 h 2351027"/>
                <a:gd name="connsiteX751" fmla="*/ 10141150 w 10639155"/>
                <a:gd name="connsiteY751" fmla="*/ 337071 h 2351027"/>
                <a:gd name="connsiteX752" fmla="*/ 10147003 w 10639155"/>
                <a:gd name="connsiteY752" fmla="*/ 330406 h 2351027"/>
                <a:gd name="connsiteX753" fmla="*/ 10160332 w 10639155"/>
                <a:gd name="connsiteY753" fmla="*/ 315613 h 2351027"/>
                <a:gd name="connsiteX754" fmla="*/ 10188455 w 10639155"/>
                <a:gd name="connsiteY754" fmla="*/ 286353 h 2351027"/>
                <a:gd name="connsiteX755" fmla="*/ 10190731 w 10639155"/>
                <a:gd name="connsiteY755" fmla="*/ 284239 h 2351027"/>
                <a:gd name="connsiteX756" fmla="*/ 10190893 w 10639155"/>
                <a:gd name="connsiteY756" fmla="*/ 284239 h 2351027"/>
                <a:gd name="connsiteX757" fmla="*/ 10191219 w 10639155"/>
                <a:gd name="connsiteY757" fmla="*/ 283752 h 2351027"/>
                <a:gd name="connsiteX758" fmla="*/ 10191219 w 10639155"/>
                <a:gd name="connsiteY758" fmla="*/ 283752 h 2351027"/>
                <a:gd name="connsiteX759" fmla="*/ 10194470 w 10639155"/>
                <a:gd name="connsiteY759" fmla="*/ 280826 h 2351027"/>
                <a:gd name="connsiteX760" fmla="*/ 10202761 w 10639155"/>
                <a:gd name="connsiteY760" fmla="*/ 281151 h 2351027"/>
                <a:gd name="connsiteX761" fmla="*/ 10202923 w 10639155"/>
                <a:gd name="connsiteY761" fmla="*/ 290092 h 2351027"/>
                <a:gd name="connsiteX762" fmla="*/ 10174475 w 10639155"/>
                <a:gd name="connsiteY762" fmla="*/ 319027 h 2351027"/>
                <a:gd name="connsiteX763" fmla="*/ 10160820 w 10639155"/>
                <a:gd name="connsiteY763" fmla="*/ 334145 h 2351027"/>
                <a:gd name="connsiteX764" fmla="*/ 10147490 w 10639155"/>
                <a:gd name="connsiteY764" fmla="*/ 349263 h 2351027"/>
                <a:gd name="connsiteX765" fmla="*/ 10144564 w 10639155"/>
                <a:gd name="connsiteY765" fmla="*/ 352515 h 2351027"/>
                <a:gd name="connsiteX766" fmla="*/ 10141150 w 10639155"/>
                <a:gd name="connsiteY766" fmla="*/ 355603 h 2351027"/>
                <a:gd name="connsiteX767" fmla="*/ 10140825 w 10639155"/>
                <a:gd name="connsiteY767" fmla="*/ 420627 h 2351027"/>
                <a:gd name="connsiteX768" fmla="*/ 10140012 w 10639155"/>
                <a:gd name="connsiteY768" fmla="*/ 504671 h 2351027"/>
                <a:gd name="connsiteX769" fmla="*/ 10139525 w 10639155"/>
                <a:gd name="connsiteY769" fmla="*/ 548237 h 2351027"/>
                <a:gd name="connsiteX770" fmla="*/ 10133022 w 10639155"/>
                <a:gd name="connsiteY770" fmla="*/ 554902 h 2351027"/>
                <a:gd name="connsiteX771" fmla="*/ 10133022 w 10639155"/>
                <a:gd name="connsiteY771" fmla="*/ 554902 h 2351027"/>
                <a:gd name="connsiteX772" fmla="*/ 10126520 w 10639155"/>
                <a:gd name="connsiteY772" fmla="*/ 548399 h 2351027"/>
                <a:gd name="connsiteX773" fmla="*/ 10127170 w 10639155"/>
                <a:gd name="connsiteY773" fmla="*/ 464681 h 2351027"/>
                <a:gd name="connsiteX774" fmla="*/ 10128145 w 10639155"/>
                <a:gd name="connsiteY774" fmla="*/ 379662 h 2351027"/>
                <a:gd name="connsiteX775" fmla="*/ 10128145 w 10639155"/>
                <a:gd name="connsiteY775" fmla="*/ 354140 h 2351027"/>
                <a:gd name="connsiteX776" fmla="*/ 10128145 w 10639155"/>
                <a:gd name="connsiteY776" fmla="*/ 354140 h 2351027"/>
                <a:gd name="connsiteX777" fmla="*/ 475658 w 10639155"/>
                <a:gd name="connsiteY777" fmla="*/ 2235447 h 2351027"/>
                <a:gd name="connsiteX778" fmla="*/ 471594 w 10639155"/>
                <a:gd name="connsiteY778" fmla="*/ 2228945 h 2351027"/>
                <a:gd name="connsiteX779" fmla="*/ 468668 w 10639155"/>
                <a:gd name="connsiteY779" fmla="*/ 2218541 h 2351027"/>
                <a:gd name="connsiteX780" fmla="*/ 463303 w 10639155"/>
                <a:gd name="connsiteY780" fmla="*/ 2199197 h 2351027"/>
                <a:gd name="connsiteX781" fmla="*/ 457939 w 10639155"/>
                <a:gd name="connsiteY781" fmla="*/ 2181315 h 2351027"/>
                <a:gd name="connsiteX782" fmla="*/ 455338 w 10639155"/>
                <a:gd name="connsiteY782" fmla="*/ 2173024 h 2351027"/>
                <a:gd name="connsiteX783" fmla="*/ 454037 w 10639155"/>
                <a:gd name="connsiteY783" fmla="*/ 2162295 h 2351027"/>
                <a:gd name="connsiteX784" fmla="*/ 464929 w 10639155"/>
                <a:gd name="connsiteY784" fmla="*/ 2161970 h 2351027"/>
                <a:gd name="connsiteX785" fmla="*/ 466392 w 10639155"/>
                <a:gd name="connsiteY785" fmla="*/ 2165709 h 2351027"/>
                <a:gd name="connsiteX786" fmla="*/ 467692 w 10639155"/>
                <a:gd name="connsiteY786" fmla="*/ 2169448 h 2351027"/>
                <a:gd name="connsiteX787" fmla="*/ 470293 w 10639155"/>
                <a:gd name="connsiteY787" fmla="*/ 2177251 h 2351027"/>
                <a:gd name="connsiteX788" fmla="*/ 475008 w 10639155"/>
                <a:gd name="connsiteY788" fmla="*/ 2192856 h 2351027"/>
                <a:gd name="connsiteX789" fmla="*/ 479397 w 10639155"/>
                <a:gd name="connsiteY789" fmla="*/ 2208300 h 2351027"/>
                <a:gd name="connsiteX790" fmla="*/ 482160 w 10639155"/>
                <a:gd name="connsiteY790" fmla="*/ 2218866 h 2351027"/>
                <a:gd name="connsiteX791" fmla="*/ 533692 w 10639155"/>
                <a:gd name="connsiteY791" fmla="*/ 2082316 h 2351027"/>
                <a:gd name="connsiteX792" fmla="*/ 543120 w 10639155"/>
                <a:gd name="connsiteY792" fmla="*/ 2057444 h 2351027"/>
                <a:gd name="connsiteX793" fmla="*/ 542307 w 10639155"/>
                <a:gd name="connsiteY793" fmla="*/ 2054030 h 2351027"/>
                <a:gd name="connsiteX794" fmla="*/ 538731 w 10639155"/>
                <a:gd name="connsiteY794" fmla="*/ 2034198 h 2351027"/>
                <a:gd name="connsiteX795" fmla="*/ 533692 w 10639155"/>
                <a:gd name="connsiteY795" fmla="*/ 2000385 h 2351027"/>
                <a:gd name="connsiteX796" fmla="*/ 531578 w 10639155"/>
                <a:gd name="connsiteY796" fmla="*/ 1982341 h 2351027"/>
                <a:gd name="connsiteX797" fmla="*/ 530928 w 10639155"/>
                <a:gd name="connsiteY797" fmla="*/ 1973400 h 2351027"/>
                <a:gd name="connsiteX798" fmla="*/ 530928 w 10639155"/>
                <a:gd name="connsiteY798" fmla="*/ 1968524 h 2351027"/>
                <a:gd name="connsiteX799" fmla="*/ 533042 w 10639155"/>
                <a:gd name="connsiteY799" fmla="*/ 1963809 h 2351027"/>
                <a:gd name="connsiteX800" fmla="*/ 534505 w 10639155"/>
                <a:gd name="connsiteY800" fmla="*/ 1962509 h 2351027"/>
                <a:gd name="connsiteX801" fmla="*/ 543120 w 10639155"/>
                <a:gd name="connsiteY801" fmla="*/ 1964460 h 2351027"/>
                <a:gd name="connsiteX802" fmla="*/ 543608 w 10639155"/>
                <a:gd name="connsiteY802" fmla="*/ 1965272 h 2351027"/>
                <a:gd name="connsiteX803" fmla="*/ 543608 w 10639155"/>
                <a:gd name="connsiteY803" fmla="*/ 1965272 h 2351027"/>
                <a:gd name="connsiteX804" fmla="*/ 543933 w 10639155"/>
                <a:gd name="connsiteY804" fmla="*/ 1966410 h 2351027"/>
                <a:gd name="connsiteX805" fmla="*/ 543933 w 10639155"/>
                <a:gd name="connsiteY805" fmla="*/ 1966410 h 2351027"/>
                <a:gd name="connsiteX806" fmla="*/ 543933 w 10639155"/>
                <a:gd name="connsiteY806" fmla="*/ 1966898 h 2351027"/>
                <a:gd name="connsiteX807" fmla="*/ 543933 w 10639155"/>
                <a:gd name="connsiteY807" fmla="*/ 1969336 h 2351027"/>
                <a:gd name="connsiteX808" fmla="*/ 543770 w 10639155"/>
                <a:gd name="connsiteY808" fmla="*/ 1969987 h 2351027"/>
                <a:gd name="connsiteX809" fmla="*/ 544096 w 10639155"/>
                <a:gd name="connsiteY809" fmla="*/ 1976326 h 2351027"/>
                <a:gd name="connsiteX810" fmla="*/ 544096 w 10639155"/>
                <a:gd name="connsiteY810" fmla="*/ 1976326 h 2351027"/>
                <a:gd name="connsiteX811" fmla="*/ 548972 w 10639155"/>
                <a:gd name="connsiteY811" fmla="*/ 2015178 h 2351027"/>
                <a:gd name="connsiteX812" fmla="*/ 551898 w 10639155"/>
                <a:gd name="connsiteY812" fmla="*/ 2034360 h 2351027"/>
                <a:gd name="connsiteX813" fmla="*/ 560514 w 10639155"/>
                <a:gd name="connsiteY813" fmla="*/ 2012415 h 2351027"/>
                <a:gd name="connsiteX814" fmla="*/ 575795 w 10639155"/>
                <a:gd name="connsiteY814" fmla="*/ 1974376 h 2351027"/>
                <a:gd name="connsiteX815" fmla="*/ 591075 w 10639155"/>
                <a:gd name="connsiteY815" fmla="*/ 1939425 h 2351027"/>
                <a:gd name="connsiteX816" fmla="*/ 624238 w 10639155"/>
                <a:gd name="connsiteY816" fmla="*/ 1869362 h 2351027"/>
                <a:gd name="connsiteX817" fmla="*/ 644395 w 10639155"/>
                <a:gd name="connsiteY817" fmla="*/ 1830510 h 2351027"/>
                <a:gd name="connsiteX818" fmla="*/ 643745 w 10639155"/>
                <a:gd name="connsiteY818" fmla="*/ 1830185 h 2351027"/>
                <a:gd name="connsiteX819" fmla="*/ 635942 w 10639155"/>
                <a:gd name="connsiteY819" fmla="*/ 1817830 h 2351027"/>
                <a:gd name="connsiteX820" fmla="*/ 632366 w 10639155"/>
                <a:gd name="connsiteY820" fmla="*/ 1799299 h 2351027"/>
                <a:gd name="connsiteX821" fmla="*/ 627814 w 10639155"/>
                <a:gd name="connsiteY821" fmla="*/ 1759309 h 2351027"/>
                <a:gd name="connsiteX822" fmla="*/ 625538 w 10639155"/>
                <a:gd name="connsiteY822" fmla="*/ 1738989 h 2351027"/>
                <a:gd name="connsiteX823" fmla="*/ 623750 w 10639155"/>
                <a:gd name="connsiteY823" fmla="*/ 1719156 h 2351027"/>
                <a:gd name="connsiteX824" fmla="*/ 625538 w 10639155"/>
                <a:gd name="connsiteY824" fmla="*/ 1709240 h 2351027"/>
                <a:gd name="connsiteX825" fmla="*/ 635129 w 10639155"/>
                <a:gd name="connsiteY825" fmla="*/ 1709565 h 2351027"/>
                <a:gd name="connsiteX826" fmla="*/ 636430 w 10639155"/>
                <a:gd name="connsiteY826" fmla="*/ 1714442 h 2351027"/>
                <a:gd name="connsiteX827" fmla="*/ 636430 w 10639155"/>
                <a:gd name="connsiteY827" fmla="*/ 1714442 h 2351027"/>
                <a:gd name="connsiteX828" fmla="*/ 636755 w 10639155"/>
                <a:gd name="connsiteY828" fmla="*/ 1719319 h 2351027"/>
                <a:gd name="connsiteX829" fmla="*/ 636755 w 10639155"/>
                <a:gd name="connsiteY829" fmla="*/ 1719319 h 2351027"/>
                <a:gd name="connsiteX830" fmla="*/ 640981 w 10639155"/>
                <a:gd name="connsiteY830" fmla="*/ 1758659 h 2351027"/>
                <a:gd name="connsiteX831" fmla="*/ 645370 w 10639155"/>
                <a:gd name="connsiteY831" fmla="*/ 1797836 h 2351027"/>
                <a:gd name="connsiteX832" fmla="*/ 647321 w 10639155"/>
                <a:gd name="connsiteY832" fmla="*/ 1809865 h 2351027"/>
                <a:gd name="connsiteX833" fmla="*/ 649272 w 10639155"/>
                <a:gd name="connsiteY833" fmla="*/ 1817018 h 2351027"/>
                <a:gd name="connsiteX834" fmla="*/ 650085 w 10639155"/>
                <a:gd name="connsiteY834" fmla="*/ 1818806 h 2351027"/>
                <a:gd name="connsiteX835" fmla="*/ 650085 w 10639155"/>
                <a:gd name="connsiteY835" fmla="*/ 1818806 h 2351027"/>
                <a:gd name="connsiteX836" fmla="*/ 650410 w 10639155"/>
                <a:gd name="connsiteY836" fmla="*/ 1819131 h 2351027"/>
                <a:gd name="connsiteX837" fmla="*/ 650572 w 10639155"/>
                <a:gd name="connsiteY837" fmla="*/ 1819131 h 2351027"/>
                <a:gd name="connsiteX838" fmla="*/ 660326 w 10639155"/>
                <a:gd name="connsiteY838" fmla="*/ 1801574 h 2351027"/>
                <a:gd name="connsiteX839" fmla="*/ 698528 w 10639155"/>
                <a:gd name="connsiteY839" fmla="*/ 1734437 h 2351027"/>
                <a:gd name="connsiteX840" fmla="*/ 738355 w 10639155"/>
                <a:gd name="connsiteY840" fmla="*/ 1664374 h 2351027"/>
                <a:gd name="connsiteX841" fmla="*/ 749734 w 10639155"/>
                <a:gd name="connsiteY841" fmla="*/ 1644379 h 2351027"/>
                <a:gd name="connsiteX842" fmla="*/ 748759 w 10639155"/>
                <a:gd name="connsiteY842" fmla="*/ 1643404 h 2351027"/>
                <a:gd name="connsiteX843" fmla="*/ 746808 w 10639155"/>
                <a:gd name="connsiteY843" fmla="*/ 1639014 h 2351027"/>
                <a:gd name="connsiteX844" fmla="*/ 744695 w 10639155"/>
                <a:gd name="connsiteY844" fmla="*/ 1630074 h 2351027"/>
                <a:gd name="connsiteX845" fmla="*/ 742744 w 10639155"/>
                <a:gd name="connsiteY845" fmla="*/ 1620483 h 2351027"/>
                <a:gd name="connsiteX846" fmla="*/ 739168 w 10639155"/>
                <a:gd name="connsiteY846" fmla="*/ 1601463 h 2351027"/>
                <a:gd name="connsiteX847" fmla="*/ 729251 w 10639155"/>
                <a:gd name="connsiteY847" fmla="*/ 1551720 h 2351027"/>
                <a:gd name="connsiteX848" fmla="*/ 727463 w 10639155"/>
                <a:gd name="connsiteY848" fmla="*/ 1543592 h 2351027"/>
                <a:gd name="connsiteX849" fmla="*/ 722424 w 10639155"/>
                <a:gd name="connsiteY849" fmla="*/ 1522784 h 2351027"/>
                <a:gd name="connsiteX850" fmla="*/ 716734 w 10639155"/>
                <a:gd name="connsiteY850" fmla="*/ 1503439 h 2351027"/>
                <a:gd name="connsiteX851" fmla="*/ 720148 w 10639155"/>
                <a:gd name="connsiteY851" fmla="*/ 1495962 h 2351027"/>
                <a:gd name="connsiteX852" fmla="*/ 727951 w 10639155"/>
                <a:gd name="connsiteY852" fmla="*/ 1498400 h 2351027"/>
                <a:gd name="connsiteX853" fmla="*/ 729739 w 10639155"/>
                <a:gd name="connsiteY853" fmla="*/ 1503114 h 2351027"/>
                <a:gd name="connsiteX854" fmla="*/ 731527 w 10639155"/>
                <a:gd name="connsiteY854" fmla="*/ 1508479 h 2351027"/>
                <a:gd name="connsiteX855" fmla="*/ 733966 w 10639155"/>
                <a:gd name="connsiteY855" fmla="*/ 1517094 h 2351027"/>
                <a:gd name="connsiteX856" fmla="*/ 739330 w 10639155"/>
                <a:gd name="connsiteY856" fmla="*/ 1538715 h 2351027"/>
                <a:gd name="connsiteX857" fmla="*/ 747621 w 10639155"/>
                <a:gd name="connsiteY857" fmla="*/ 1578054 h 2351027"/>
                <a:gd name="connsiteX858" fmla="*/ 752497 w 10639155"/>
                <a:gd name="connsiteY858" fmla="*/ 1603576 h 2351027"/>
                <a:gd name="connsiteX859" fmla="*/ 757212 w 10639155"/>
                <a:gd name="connsiteY859" fmla="*/ 1627473 h 2351027"/>
                <a:gd name="connsiteX860" fmla="*/ 757049 w 10639155"/>
                <a:gd name="connsiteY860" fmla="*/ 1626660 h 2351027"/>
                <a:gd name="connsiteX861" fmla="*/ 757862 w 10639155"/>
                <a:gd name="connsiteY861" fmla="*/ 1630237 h 2351027"/>
                <a:gd name="connsiteX862" fmla="*/ 776069 w 10639155"/>
                <a:gd name="connsiteY862" fmla="*/ 1598862 h 2351027"/>
                <a:gd name="connsiteX863" fmla="*/ 816546 w 10639155"/>
                <a:gd name="connsiteY863" fmla="*/ 1533188 h 2351027"/>
                <a:gd name="connsiteX864" fmla="*/ 853935 w 10639155"/>
                <a:gd name="connsiteY864" fmla="*/ 1476129 h 2351027"/>
                <a:gd name="connsiteX865" fmla="*/ 851497 w 10639155"/>
                <a:gd name="connsiteY865" fmla="*/ 1471903 h 2351027"/>
                <a:gd name="connsiteX866" fmla="*/ 851497 w 10639155"/>
                <a:gd name="connsiteY866" fmla="*/ 1468489 h 2351027"/>
                <a:gd name="connsiteX867" fmla="*/ 852960 w 10639155"/>
                <a:gd name="connsiteY867" fmla="*/ 1458085 h 2351027"/>
                <a:gd name="connsiteX868" fmla="*/ 855073 w 10639155"/>
                <a:gd name="connsiteY868" fmla="*/ 1437440 h 2351027"/>
                <a:gd name="connsiteX869" fmla="*/ 858487 w 10639155"/>
                <a:gd name="connsiteY869" fmla="*/ 1397125 h 2351027"/>
                <a:gd name="connsiteX870" fmla="*/ 861250 w 10639155"/>
                <a:gd name="connsiteY870" fmla="*/ 1353885 h 2351027"/>
                <a:gd name="connsiteX871" fmla="*/ 861250 w 10639155"/>
                <a:gd name="connsiteY871" fmla="*/ 1353885 h 2351027"/>
                <a:gd name="connsiteX872" fmla="*/ 862063 w 10639155"/>
                <a:gd name="connsiteY872" fmla="*/ 1339416 h 2351027"/>
                <a:gd name="connsiteX873" fmla="*/ 868403 w 10639155"/>
                <a:gd name="connsiteY873" fmla="*/ 1333727 h 2351027"/>
                <a:gd name="connsiteX874" fmla="*/ 874905 w 10639155"/>
                <a:gd name="connsiteY874" fmla="*/ 1340067 h 2351027"/>
                <a:gd name="connsiteX875" fmla="*/ 869541 w 10639155"/>
                <a:gd name="connsiteY875" fmla="*/ 1422973 h 2351027"/>
                <a:gd name="connsiteX876" fmla="*/ 867265 w 10639155"/>
                <a:gd name="connsiteY876" fmla="*/ 1448332 h 2351027"/>
                <a:gd name="connsiteX877" fmla="*/ 866127 w 10639155"/>
                <a:gd name="connsiteY877" fmla="*/ 1458410 h 2351027"/>
                <a:gd name="connsiteX878" fmla="*/ 905792 w 10639155"/>
                <a:gd name="connsiteY878" fmla="*/ 1401352 h 2351027"/>
                <a:gd name="connsiteX879" fmla="*/ 950821 w 10639155"/>
                <a:gd name="connsiteY879" fmla="*/ 1333565 h 2351027"/>
                <a:gd name="connsiteX880" fmla="*/ 990160 w 10639155"/>
                <a:gd name="connsiteY880" fmla="*/ 1268052 h 2351027"/>
                <a:gd name="connsiteX881" fmla="*/ 1009505 w 10639155"/>
                <a:gd name="connsiteY881" fmla="*/ 1232289 h 2351027"/>
                <a:gd name="connsiteX882" fmla="*/ 1026574 w 10639155"/>
                <a:gd name="connsiteY882" fmla="*/ 1198964 h 2351027"/>
                <a:gd name="connsiteX883" fmla="*/ 1033401 w 10639155"/>
                <a:gd name="connsiteY883" fmla="*/ 1186610 h 2351027"/>
                <a:gd name="connsiteX884" fmla="*/ 1039741 w 10639155"/>
                <a:gd name="connsiteY884" fmla="*/ 1177019 h 2351027"/>
                <a:gd name="connsiteX885" fmla="*/ 1048519 w 10639155"/>
                <a:gd name="connsiteY885" fmla="*/ 1175718 h 2351027"/>
                <a:gd name="connsiteX886" fmla="*/ 1049820 w 10639155"/>
                <a:gd name="connsiteY886" fmla="*/ 1184497 h 2351027"/>
                <a:gd name="connsiteX887" fmla="*/ 1048194 w 10639155"/>
                <a:gd name="connsiteY887" fmla="*/ 1187098 h 2351027"/>
                <a:gd name="connsiteX888" fmla="*/ 1048194 w 10639155"/>
                <a:gd name="connsiteY888" fmla="*/ 1187098 h 2351027"/>
                <a:gd name="connsiteX889" fmla="*/ 1031450 w 10639155"/>
                <a:gd name="connsiteY889" fmla="*/ 1218309 h 2351027"/>
                <a:gd name="connsiteX890" fmla="*/ 1013731 w 10639155"/>
                <a:gd name="connsiteY890" fmla="*/ 1252609 h 2351027"/>
                <a:gd name="connsiteX891" fmla="*/ 974554 w 10639155"/>
                <a:gd name="connsiteY891" fmla="*/ 1320397 h 2351027"/>
                <a:gd name="connsiteX892" fmla="*/ 933427 w 10639155"/>
                <a:gd name="connsiteY892" fmla="*/ 1384283 h 2351027"/>
                <a:gd name="connsiteX893" fmla="*/ 889373 w 10639155"/>
                <a:gd name="connsiteY893" fmla="*/ 1448006 h 2351027"/>
                <a:gd name="connsiteX894" fmla="*/ 882383 w 10639155"/>
                <a:gd name="connsiteY894" fmla="*/ 1458085 h 2351027"/>
                <a:gd name="connsiteX895" fmla="*/ 899614 w 10639155"/>
                <a:gd name="connsiteY895" fmla="*/ 1450445 h 2351027"/>
                <a:gd name="connsiteX896" fmla="*/ 938304 w 10639155"/>
                <a:gd name="connsiteY896" fmla="*/ 1434026 h 2351027"/>
                <a:gd name="connsiteX897" fmla="*/ 1012593 w 10639155"/>
                <a:gd name="connsiteY897" fmla="*/ 1402490 h 2351027"/>
                <a:gd name="connsiteX898" fmla="*/ 1030475 w 10639155"/>
                <a:gd name="connsiteY898" fmla="*/ 1395012 h 2351027"/>
                <a:gd name="connsiteX899" fmla="*/ 1038928 w 10639155"/>
                <a:gd name="connsiteY899" fmla="*/ 1398263 h 2351027"/>
                <a:gd name="connsiteX900" fmla="*/ 1035677 w 10639155"/>
                <a:gd name="connsiteY900" fmla="*/ 1406717 h 2351027"/>
                <a:gd name="connsiteX901" fmla="*/ 997150 w 10639155"/>
                <a:gd name="connsiteY901" fmla="*/ 1422973 h 2351027"/>
                <a:gd name="connsiteX902" fmla="*/ 958949 w 10639155"/>
                <a:gd name="connsiteY902" fmla="*/ 1439391 h 2351027"/>
                <a:gd name="connsiteX903" fmla="*/ 919934 w 10639155"/>
                <a:gd name="connsiteY903" fmla="*/ 1455972 h 2351027"/>
                <a:gd name="connsiteX904" fmla="*/ 883196 w 10639155"/>
                <a:gd name="connsiteY904" fmla="*/ 1472065 h 2351027"/>
                <a:gd name="connsiteX905" fmla="*/ 883196 w 10639155"/>
                <a:gd name="connsiteY905" fmla="*/ 1472065 h 2351027"/>
                <a:gd name="connsiteX906" fmla="*/ 878969 w 10639155"/>
                <a:gd name="connsiteY906" fmla="*/ 1474666 h 2351027"/>
                <a:gd name="connsiteX907" fmla="*/ 878807 w 10639155"/>
                <a:gd name="connsiteY907" fmla="*/ 1474666 h 2351027"/>
                <a:gd name="connsiteX908" fmla="*/ 878807 w 10639155"/>
                <a:gd name="connsiteY908" fmla="*/ 1475316 h 2351027"/>
                <a:gd name="connsiteX909" fmla="*/ 872629 w 10639155"/>
                <a:gd name="connsiteY909" fmla="*/ 1480844 h 2351027"/>
                <a:gd name="connsiteX910" fmla="*/ 872629 w 10639155"/>
                <a:gd name="connsiteY910" fmla="*/ 1480844 h 2351027"/>
                <a:gd name="connsiteX911" fmla="*/ 868240 w 10639155"/>
                <a:gd name="connsiteY911" fmla="*/ 1479055 h 2351027"/>
                <a:gd name="connsiteX912" fmla="*/ 824512 w 10639155"/>
                <a:gd name="connsiteY912" fmla="*/ 1545542 h 2351027"/>
                <a:gd name="connsiteX913" fmla="*/ 824837 w 10639155"/>
                <a:gd name="connsiteY913" fmla="*/ 1545055 h 2351027"/>
                <a:gd name="connsiteX914" fmla="*/ 785660 w 10639155"/>
                <a:gd name="connsiteY914" fmla="*/ 1609266 h 2351027"/>
                <a:gd name="connsiteX915" fmla="*/ 773143 w 10639155"/>
                <a:gd name="connsiteY915" fmla="*/ 1631049 h 2351027"/>
                <a:gd name="connsiteX916" fmla="*/ 783221 w 10639155"/>
                <a:gd name="connsiteY916" fmla="*/ 1628123 h 2351027"/>
                <a:gd name="connsiteX917" fmla="*/ 801591 w 10639155"/>
                <a:gd name="connsiteY917" fmla="*/ 1622271 h 2351027"/>
                <a:gd name="connsiteX918" fmla="*/ 842231 w 10639155"/>
                <a:gd name="connsiteY918" fmla="*/ 1608291 h 2351027"/>
                <a:gd name="connsiteX919" fmla="*/ 869541 w 10639155"/>
                <a:gd name="connsiteY919" fmla="*/ 1598537 h 2351027"/>
                <a:gd name="connsiteX920" fmla="*/ 869378 w 10639155"/>
                <a:gd name="connsiteY920" fmla="*/ 1598537 h 2351027"/>
                <a:gd name="connsiteX921" fmla="*/ 875230 w 10639155"/>
                <a:gd name="connsiteY921" fmla="*/ 1596586 h 2351027"/>
                <a:gd name="connsiteX922" fmla="*/ 875881 w 10639155"/>
                <a:gd name="connsiteY922" fmla="*/ 1596586 h 2351027"/>
                <a:gd name="connsiteX923" fmla="*/ 882383 w 10639155"/>
                <a:gd name="connsiteY923" fmla="*/ 1593985 h 2351027"/>
                <a:gd name="connsiteX924" fmla="*/ 882383 w 10639155"/>
                <a:gd name="connsiteY924" fmla="*/ 1593985 h 2351027"/>
                <a:gd name="connsiteX925" fmla="*/ 887910 w 10639155"/>
                <a:gd name="connsiteY925" fmla="*/ 1592035 h 2351027"/>
                <a:gd name="connsiteX926" fmla="*/ 888235 w 10639155"/>
                <a:gd name="connsiteY926" fmla="*/ 1592035 h 2351027"/>
                <a:gd name="connsiteX927" fmla="*/ 890999 w 10639155"/>
                <a:gd name="connsiteY927" fmla="*/ 1590897 h 2351027"/>
                <a:gd name="connsiteX928" fmla="*/ 890999 w 10639155"/>
                <a:gd name="connsiteY928" fmla="*/ 1590897 h 2351027"/>
                <a:gd name="connsiteX929" fmla="*/ 898151 w 10639155"/>
                <a:gd name="connsiteY929" fmla="*/ 1588296 h 2351027"/>
                <a:gd name="connsiteX930" fmla="*/ 897826 w 10639155"/>
                <a:gd name="connsiteY930" fmla="*/ 1588296 h 2351027"/>
                <a:gd name="connsiteX931" fmla="*/ 902703 w 10639155"/>
                <a:gd name="connsiteY931" fmla="*/ 1586670 h 2351027"/>
                <a:gd name="connsiteX932" fmla="*/ 902053 w 10639155"/>
                <a:gd name="connsiteY932" fmla="*/ 1586670 h 2351027"/>
                <a:gd name="connsiteX933" fmla="*/ 920422 w 10639155"/>
                <a:gd name="connsiteY933" fmla="*/ 1579843 h 2351027"/>
                <a:gd name="connsiteX934" fmla="*/ 928875 w 10639155"/>
                <a:gd name="connsiteY934" fmla="*/ 1583094 h 2351027"/>
                <a:gd name="connsiteX935" fmla="*/ 925624 w 10639155"/>
                <a:gd name="connsiteY935" fmla="*/ 1591547 h 2351027"/>
                <a:gd name="connsiteX936" fmla="*/ 910506 w 10639155"/>
                <a:gd name="connsiteY936" fmla="*/ 1597236 h 2351027"/>
                <a:gd name="connsiteX937" fmla="*/ 910506 w 10639155"/>
                <a:gd name="connsiteY937" fmla="*/ 1597236 h 2351027"/>
                <a:gd name="connsiteX938" fmla="*/ 906929 w 10639155"/>
                <a:gd name="connsiteY938" fmla="*/ 1598537 h 2351027"/>
                <a:gd name="connsiteX939" fmla="*/ 906929 w 10639155"/>
                <a:gd name="connsiteY939" fmla="*/ 1598537 h 2351027"/>
                <a:gd name="connsiteX940" fmla="*/ 906279 w 10639155"/>
                <a:gd name="connsiteY940" fmla="*/ 1598862 h 2351027"/>
                <a:gd name="connsiteX941" fmla="*/ 906279 w 10639155"/>
                <a:gd name="connsiteY941" fmla="*/ 1598862 h 2351027"/>
                <a:gd name="connsiteX942" fmla="*/ 905304 w 10639155"/>
                <a:gd name="connsiteY942" fmla="*/ 1599187 h 2351027"/>
                <a:gd name="connsiteX943" fmla="*/ 905466 w 10639155"/>
                <a:gd name="connsiteY943" fmla="*/ 1599187 h 2351027"/>
                <a:gd name="connsiteX944" fmla="*/ 903353 w 10639155"/>
                <a:gd name="connsiteY944" fmla="*/ 1599837 h 2351027"/>
                <a:gd name="connsiteX945" fmla="*/ 903353 w 10639155"/>
                <a:gd name="connsiteY945" fmla="*/ 1599837 h 2351027"/>
                <a:gd name="connsiteX946" fmla="*/ 902053 w 10639155"/>
                <a:gd name="connsiteY946" fmla="*/ 1600325 h 2351027"/>
                <a:gd name="connsiteX947" fmla="*/ 902378 w 10639155"/>
                <a:gd name="connsiteY947" fmla="*/ 1600325 h 2351027"/>
                <a:gd name="connsiteX948" fmla="*/ 879294 w 10639155"/>
                <a:gd name="connsiteY948" fmla="*/ 1608453 h 2351027"/>
                <a:gd name="connsiteX949" fmla="*/ 879457 w 10639155"/>
                <a:gd name="connsiteY949" fmla="*/ 1608453 h 2351027"/>
                <a:gd name="connsiteX950" fmla="*/ 873767 w 10639155"/>
                <a:gd name="connsiteY950" fmla="*/ 1610404 h 2351027"/>
                <a:gd name="connsiteX951" fmla="*/ 873442 w 10639155"/>
                <a:gd name="connsiteY951" fmla="*/ 1610404 h 2351027"/>
                <a:gd name="connsiteX952" fmla="*/ 873117 w 10639155"/>
                <a:gd name="connsiteY952" fmla="*/ 1610729 h 2351027"/>
                <a:gd name="connsiteX953" fmla="*/ 873117 w 10639155"/>
                <a:gd name="connsiteY953" fmla="*/ 1610729 h 2351027"/>
                <a:gd name="connsiteX954" fmla="*/ 834265 w 10639155"/>
                <a:gd name="connsiteY954" fmla="*/ 1624384 h 2351027"/>
                <a:gd name="connsiteX955" fmla="*/ 795413 w 10639155"/>
                <a:gd name="connsiteY955" fmla="*/ 1637551 h 2351027"/>
                <a:gd name="connsiteX956" fmla="*/ 775418 w 10639155"/>
                <a:gd name="connsiteY956" fmla="*/ 1643566 h 2351027"/>
                <a:gd name="connsiteX957" fmla="*/ 764364 w 10639155"/>
                <a:gd name="connsiteY957" fmla="*/ 1646330 h 2351027"/>
                <a:gd name="connsiteX958" fmla="*/ 764202 w 10639155"/>
                <a:gd name="connsiteY958" fmla="*/ 1646330 h 2351027"/>
                <a:gd name="connsiteX959" fmla="*/ 745345 w 10639155"/>
                <a:gd name="connsiteY959" fmla="*/ 1679329 h 2351027"/>
                <a:gd name="connsiteX960" fmla="*/ 705680 w 10639155"/>
                <a:gd name="connsiteY960" fmla="*/ 1748742 h 2351027"/>
                <a:gd name="connsiteX961" fmla="*/ 666991 w 10639155"/>
                <a:gd name="connsiteY961" fmla="*/ 1817181 h 2351027"/>
                <a:gd name="connsiteX962" fmla="*/ 666341 w 10639155"/>
                <a:gd name="connsiteY962" fmla="*/ 1818156 h 2351027"/>
                <a:gd name="connsiteX963" fmla="*/ 673818 w 10639155"/>
                <a:gd name="connsiteY963" fmla="*/ 1816367 h 2351027"/>
                <a:gd name="connsiteX964" fmla="*/ 684710 w 10639155"/>
                <a:gd name="connsiteY964" fmla="*/ 1813279 h 2351027"/>
                <a:gd name="connsiteX965" fmla="*/ 703404 w 10639155"/>
                <a:gd name="connsiteY965" fmla="*/ 1807101 h 2351027"/>
                <a:gd name="connsiteX966" fmla="*/ 703404 w 10639155"/>
                <a:gd name="connsiteY966" fmla="*/ 1807101 h 2351027"/>
                <a:gd name="connsiteX967" fmla="*/ 706818 w 10639155"/>
                <a:gd name="connsiteY967" fmla="*/ 1805801 h 2351027"/>
                <a:gd name="connsiteX968" fmla="*/ 706493 w 10639155"/>
                <a:gd name="connsiteY968" fmla="*/ 1805801 h 2351027"/>
                <a:gd name="connsiteX969" fmla="*/ 710557 w 10639155"/>
                <a:gd name="connsiteY969" fmla="*/ 1804338 h 2351027"/>
                <a:gd name="connsiteX970" fmla="*/ 710557 w 10639155"/>
                <a:gd name="connsiteY970" fmla="*/ 1804338 h 2351027"/>
                <a:gd name="connsiteX971" fmla="*/ 713808 w 10639155"/>
                <a:gd name="connsiteY971" fmla="*/ 1803200 h 2351027"/>
                <a:gd name="connsiteX972" fmla="*/ 713646 w 10639155"/>
                <a:gd name="connsiteY972" fmla="*/ 1803200 h 2351027"/>
                <a:gd name="connsiteX973" fmla="*/ 724050 w 10639155"/>
                <a:gd name="connsiteY973" fmla="*/ 1799299 h 2351027"/>
                <a:gd name="connsiteX974" fmla="*/ 723237 w 10639155"/>
                <a:gd name="connsiteY974" fmla="*/ 1799624 h 2351027"/>
                <a:gd name="connsiteX975" fmla="*/ 800290 w 10639155"/>
                <a:gd name="connsiteY975" fmla="*/ 1769388 h 2351027"/>
                <a:gd name="connsiteX976" fmla="*/ 823374 w 10639155"/>
                <a:gd name="connsiteY976" fmla="*/ 1760122 h 2351027"/>
                <a:gd name="connsiteX977" fmla="*/ 849871 w 10639155"/>
                <a:gd name="connsiteY977" fmla="*/ 1748093 h 2351027"/>
                <a:gd name="connsiteX978" fmla="*/ 858324 w 10639155"/>
                <a:gd name="connsiteY978" fmla="*/ 1751343 h 2351027"/>
                <a:gd name="connsiteX979" fmla="*/ 855073 w 10639155"/>
                <a:gd name="connsiteY979" fmla="*/ 1759796 h 2351027"/>
                <a:gd name="connsiteX980" fmla="*/ 833777 w 10639155"/>
                <a:gd name="connsiteY980" fmla="*/ 1769550 h 2351027"/>
                <a:gd name="connsiteX981" fmla="*/ 815571 w 10639155"/>
                <a:gd name="connsiteY981" fmla="*/ 1777028 h 2351027"/>
                <a:gd name="connsiteX982" fmla="*/ 778019 w 10639155"/>
                <a:gd name="connsiteY982" fmla="*/ 1791658 h 2351027"/>
                <a:gd name="connsiteX983" fmla="*/ 727463 w 10639155"/>
                <a:gd name="connsiteY983" fmla="*/ 1811328 h 2351027"/>
                <a:gd name="connsiteX984" fmla="*/ 728276 w 10639155"/>
                <a:gd name="connsiteY984" fmla="*/ 1811003 h 2351027"/>
                <a:gd name="connsiteX985" fmla="*/ 717222 w 10639155"/>
                <a:gd name="connsiteY985" fmla="*/ 1815229 h 2351027"/>
                <a:gd name="connsiteX986" fmla="*/ 717385 w 10639155"/>
                <a:gd name="connsiteY986" fmla="*/ 1815229 h 2351027"/>
                <a:gd name="connsiteX987" fmla="*/ 712670 w 10639155"/>
                <a:gd name="connsiteY987" fmla="*/ 1816855 h 2351027"/>
                <a:gd name="connsiteX988" fmla="*/ 713158 w 10639155"/>
                <a:gd name="connsiteY988" fmla="*/ 1816855 h 2351027"/>
                <a:gd name="connsiteX989" fmla="*/ 710720 w 10639155"/>
                <a:gd name="connsiteY989" fmla="*/ 1817505 h 2351027"/>
                <a:gd name="connsiteX990" fmla="*/ 710882 w 10639155"/>
                <a:gd name="connsiteY990" fmla="*/ 1817505 h 2351027"/>
                <a:gd name="connsiteX991" fmla="*/ 707631 w 10639155"/>
                <a:gd name="connsiteY991" fmla="*/ 1818643 h 2351027"/>
                <a:gd name="connsiteX992" fmla="*/ 707794 w 10639155"/>
                <a:gd name="connsiteY992" fmla="*/ 1818643 h 2351027"/>
                <a:gd name="connsiteX993" fmla="*/ 668129 w 10639155"/>
                <a:gd name="connsiteY993" fmla="*/ 1830348 h 2351027"/>
                <a:gd name="connsiteX994" fmla="*/ 658213 w 10639155"/>
                <a:gd name="connsiteY994" fmla="*/ 1831811 h 2351027"/>
                <a:gd name="connsiteX995" fmla="*/ 641306 w 10639155"/>
                <a:gd name="connsiteY995" fmla="*/ 1863835 h 2351027"/>
                <a:gd name="connsiteX996" fmla="*/ 616597 w 10639155"/>
                <a:gd name="connsiteY996" fmla="*/ 1914391 h 2351027"/>
                <a:gd name="connsiteX997" fmla="*/ 616597 w 10639155"/>
                <a:gd name="connsiteY997" fmla="*/ 1914391 h 2351027"/>
                <a:gd name="connsiteX998" fmla="*/ 616272 w 10639155"/>
                <a:gd name="connsiteY998" fmla="*/ 1915041 h 2351027"/>
                <a:gd name="connsiteX999" fmla="*/ 616272 w 10639155"/>
                <a:gd name="connsiteY999" fmla="*/ 1915041 h 2351027"/>
                <a:gd name="connsiteX1000" fmla="*/ 585386 w 10639155"/>
                <a:gd name="connsiteY1000" fmla="*/ 1984292 h 2351027"/>
                <a:gd name="connsiteX1001" fmla="*/ 558401 w 10639155"/>
                <a:gd name="connsiteY1001" fmla="*/ 2052730 h 2351027"/>
                <a:gd name="connsiteX1002" fmla="*/ 567017 w 10639155"/>
                <a:gd name="connsiteY1002" fmla="*/ 2048340 h 2351027"/>
                <a:gd name="connsiteX1003" fmla="*/ 604568 w 10639155"/>
                <a:gd name="connsiteY1003" fmla="*/ 2028346 h 2351027"/>
                <a:gd name="connsiteX1004" fmla="*/ 641469 w 10639155"/>
                <a:gd name="connsiteY1004" fmla="*/ 2009814 h 2351027"/>
                <a:gd name="connsiteX1005" fmla="*/ 679346 w 10639155"/>
                <a:gd name="connsiteY1005" fmla="*/ 1991444 h 2351027"/>
                <a:gd name="connsiteX1006" fmla="*/ 717872 w 10639155"/>
                <a:gd name="connsiteY1006" fmla="*/ 1972913 h 2351027"/>
                <a:gd name="connsiteX1007" fmla="*/ 731040 w 10639155"/>
                <a:gd name="connsiteY1007" fmla="*/ 1966248 h 2351027"/>
                <a:gd name="connsiteX1008" fmla="*/ 739493 w 10639155"/>
                <a:gd name="connsiteY1008" fmla="*/ 1969499 h 2351027"/>
                <a:gd name="connsiteX1009" fmla="*/ 736241 w 10639155"/>
                <a:gd name="connsiteY1009" fmla="*/ 1977952 h 2351027"/>
                <a:gd name="connsiteX1010" fmla="*/ 697715 w 10639155"/>
                <a:gd name="connsiteY1010" fmla="*/ 1996809 h 2351027"/>
                <a:gd name="connsiteX1011" fmla="*/ 658538 w 10639155"/>
                <a:gd name="connsiteY1011" fmla="*/ 2015666 h 2351027"/>
                <a:gd name="connsiteX1012" fmla="*/ 608957 w 10639155"/>
                <a:gd name="connsiteY1012" fmla="*/ 2040375 h 2351027"/>
                <a:gd name="connsiteX1013" fmla="*/ 608957 w 10639155"/>
                <a:gd name="connsiteY1013" fmla="*/ 2040375 h 2351027"/>
                <a:gd name="connsiteX1014" fmla="*/ 604893 w 10639155"/>
                <a:gd name="connsiteY1014" fmla="*/ 2042488 h 2351027"/>
                <a:gd name="connsiteX1015" fmla="*/ 605218 w 10639155"/>
                <a:gd name="connsiteY1015" fmla="*/ 2042488 h 2351027"/>
                <a:gd name="connsiteX1016" fmla="*/ 602617 w 10639155"/>
                <a:gd name="connsiteY1016" fmla="*/ 2043789 h 2351027"/>
                <a:gd name="connsiteX1017" fmla="*/ 602942 w 10639155"/>
                <a:gd name="connsiteY1017" fmla="*/ 2043789 h 2351027"/>
                <a:gd name="connsiteX1018" fmla="*/ 601967 w 10639155"/>
                <a:gd name="connsiteY1018" fmla="*/ 2044114 h 2351027"/>
                <a:gd name="connsiteX1019" fmla="*/ 602292 w 10639155"/>
                <a:gd name="connsiteY1019" fmla="*/ 2044114 h 2351027"/>
                <a:gd name="connsiteX1020" fmla="*/ 600341 w 10639155"/>
                <a:gd name="connsiteY1020" fmla="*/ 2044927 h 2351027"/>
                <a:gd name="connsiteX1021" fmla="*/ 601154 w 10639155"/>
                <a:gd name="connsiteY1021" fmla="*/ 2044602 h 2351027"/>
                <a:gd name="connsiteX1022" fmla="*/ 599854 w 10639155"/>
                <a:gd name="connsiteY1022" fmla="*/ 2045252 h 2351027"/>
                <a:gd name="connsiteX1023" fmla="*/ 581647 w 10639155"/>
                <a:gd name="connsiteY1023" fmla="*/ 2055005 h 2351027"/>
                <a:gd name="connsiteX1024" fmla="*/ 562953 w 10639155"/>
                <a:gd name="connsiteY1024" fmla="*/ 2064759 h 2351027"/>
                <a:gd name="connsiteX1025" fmla="*/ 554825 w 10639155"/>
                <a:gd name="connsiteY1025" fmla="*/ 2067848 h 2351027"/>
                <a:gd name="connsiteX1026" fmla="*/ 552711 w 10639155"/>
                <a:gd name="connsiteY1026" fmla="*/ 2068010 h 2351027"/>
                <a:gd name="connsiteX1027" fmla="*/ 552711 w 10639155"/>
                <a:gd name="connsiteY1027" fmla="*/ 2068010 h 2351027"/>
                <a:gd name="connsiteX1028" fmla="*/ 529465 w 10639155"/>
                <a:gd name="connsiteY1028" fmla="*/ 2129946 h 2351027"/>
                <a:gd name="connsiteX1029" fmla="*/ 502155 w 10639155"/>
                <a:gd name="connsiteY1029" fmla="*/ 2201635 h 2351027"/>
                <a:gd name="connsiteX1030" fmla="*/ 494027 w 10639155"/>
                <a:gd name="connsiteY1030" fmla="*/ 2222767 h 2351027"/>
                <a:gd name="connsiteX1031" fmla="*/ 497116 w 10639155"/>
                <a:gd name="connsiteY1031" fmla="*/ 2221629 h 2351027"/>
                <a:gd name="connsiteX1032" fmla="*/ 497116 w 10639155"/>
                <a:gd name="connsiteY1032" fmla="*/ 2221629 h 2351027"/>
                <a:gd name="connsiteX1033" fmla="*/ 533692 w 10639155"/>
                <a:gd name="connsiteY1033" fmla="*/ 2204398 h 2351027"/>
                <a:gd name="connsiteX1034" fmla="*/ 532879 w 10639155"/>
                <a:gd name="connsiteY1034" fmla="*/ 2204724 h 2351027"/>
                <a:gd name="connsiteX1035" fmla="*/ 564903 w 10639155"/>
                <a:gd name="connsiteY1035" fmla="*/ 2187492 h 2351027"/>
                <a:gd name="connsiteX1036" fmla="*/ 600504 w 10639155"/>
                <a:gd name="connsiteY1036" fmla="*/ 2168310 h 2351027"/>
                <a:gd name="connsiteX1037" fmla="*/ 605381 w 10639155"/>
                <a:gd name="connsiteY1037" fmla="*/ 2167497 h 2351027"/>
                <a:gd name="connsiteX1038" fmla="*/ 609282 w 10639155"/>
                <a:gd name="connsiteY1038" fmla="*/ 2170423 h 2351027"/>
                <a:gd name="connsiteX1039" fmla="*/ 607169 w 10639155"/>
                <a:gd name="connsiteY1039" fmla="*/ 2179202 h 2351027"/>
                <a:gd name="connsiteX1040" fmla="*/ 531578 w 10639155"/>
                <a:gd name="connsiteY1040" fmla="*/ 2219679 h 2351027"/>
                <a:gd name="connsiteX1041" fmla="*/ 514347 w 10639155"/>
                <a:gd name="connsiteY1041" fmla="*/ 2227970 h 2351027"/>
                <a:gd name="connsiteX1042" fmla="*/ 503781 w 10639155"/>
                <a:gd name="connsiteY1042" fmla="*/ 2232521 h 2351027"/>
                <a:gd name="connsiteX1043" fmla="*/ 490938 w 10639155"/>
                <a:gd name="connsiteY1043" fmla="*/ 2236748 h 2351027"/>
                <a:gd name="connsiteX1044" fmla="*/ 488500 w 10639155"/>
                <a:gd name="connsiteY1044" fmla="*/ 2237236 h 2351027"/>
                <a:gd name="connsiteX1045" fmla="*/ 474845 w 10639155"/>
                <a:gd name="connsiteY1045" fmla="*/ 2272511 h 2351027"/>
                <a:gd name="connsiteX1046" fmla="*/ 447535 w 10639155"/>
                <a:gd name="connsiteY1046" fmla="*/ 2342737 h 2351027"/>
                <a:gd name="connsiteX1047" fmla="*/ 445097 w 10639155"/>
                <a:gd name="connsiteY1047" fmla="*/ 2349402 h 2351027"/>
                <a:gd name="connsiteX1048" fmla="*/ 431116 w 10639155"/>
                <a:gd name="connsiteY1048" fmla="*/ 2349402 h 2351027"/>
                <a:gd name="connsiteX1049" fmla="*/ 450786 w 10639155"/>
                <a:gd name="connsiteY1049" fmla="*/ 2297870 h 2351027"/>
                <a:gd name="connsiteX1050" fmla="*/ 475820 w 10639155"/>
                <a:gd name="connsiteY1050" fmla="*/ 2234147 h 235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Lst>
              <a:rect l="l" t="t" r="r" b="b"/>
              <a:pathLst>
                <a:path w="10639155" h="2351027">
                  <a:moveTo>
                    <a:pt x="249862" y="2350702"/>
                  </a:moveTo>
                  <a:cubicBezTo>
                    <a:pt x="247911" y="2338348"/>
                    <a:pt x="245961" y="2325993"/>
                    <a:pt x="243847" y="2313638"/>
                  </a:cubicBezTo>
                  <a:cubicBezTo>
                    <a:pt x="240108" y="2290392"/>
                    <a:pt x="236532" y="2266984"/>
                    <a:pt x="233118" y="2243575"/>
                  </a:cubicBezTo>
                  <a:cubicBezTo>
                    <a:pt x="232305" y="2237723"/>
                    <a:pt x="231493" y="2231871"/>
                    <a:pt x="230517" y="2226181"/>
                  </a:cubicBezTo>
                  <a:cubicBezTo>
                    <a:pt x="225966" y="2222767"/>
                    <a:pt x="221739" y="2218541"/>
                    <a:pt x="217513" y="2214639"/>
                  </a:cubicBezTo>
                  <a:cubicBezTo>
                    <a:pt x="212798" y="2210251"/>
                    <a:pt x="207921" y="2205861"/>
                    <a:pt x="203045" y="2201635"/>
                  </a:cubicBezTo>
                  <a:cubicBezTo>
                    <a:pt x="192641" y="2192532"/>
                    <a:pt x="182400" y="2183428"/>
                    <a:pt x="171996" y="2174487"/>
                  </a:cubicBezTo>
                  <a:cubicBezTo>
                    <a:pt x="161917" y="2165709"/>
                    <a:pt x="151351" y="2157419"/>
                    <a:pt x="142085" y="2147828"/>
                  </a:cubicBezTo>
                  <a:cubicBezTo>
                    <a:pt x="140622" y="2146365"/>
                    <a:pt x="139321" y="2144901"/>
                    <a:pt x="138021" y="2143276"/>
                  </a:cubicBezTo>
                  <a:cubicBezTo>
                    <a:pt x="137208" y="2142301"/>
                    <a:pt x="136395" y="2141325"/>
                    <a:pt x="135907" y="2140187"/>
                  </a:cubicBezTo>
                  <a:cubicBezTo>
                    <a:pt x="135420" y="2139212"/>
                    <a:pt x="134769" y="2138074"/>
                    <a:pt x="134607" y="2136936"/>
                  </a:cubicBezTo>
                  <a:cubicBezTo>
                    <a:pt x="134282" y="2133522"/>
                    <a:pt x="136395" y="2130434"/>
                    <a:pt x="139809" y="2129783"/>
                  </a:cubicBezTo>
                  <a:cubicBezTo>
                    <a:pt x="142572" y="2129295"/>
                    <a:pt x="145498" y="2131084"/>
                    <a:pt x="146474" y="2133684"/>
                  </a:cubicBezTo>
                  <a:lnTo>
                    <a:pt x="146799" y="2134173"/>
                  </a:lnTo>
                  <a:cubicBezTo>
                    <a:pt x="146799" y="2134173"/>
                    <a:pt x="148099" y="2135636"/>
                    <a:pt x="148750" y="2136448"/>
                  </a:cubicBezTo>
                  <a:cubicBezTo>
                    <a:pt x="148587" y="2136285"/>
                    <a:pt x="148425" y="2136123"/>
                    <a:pt x="148099" y="2135798"/>
                  </a:cubicBezTo>
                  <a:cubicBezTo>
                    <a:pt x="157528" y="2146039"/>
                    <a:pt x="168582" y="2154818"/>
                    <a:pt x="179148" y="2163921"/>
                  </a:cubicBezTo>
                  <a:cubicBezTo>
                    <a:pt x="189390" y="2172699"/>
                    <a:pt x="199631" y="2181640"/>
                    <a:pt x="209710" y="2190580"/>
                  </a:cubicBezTo>
                  <a:cubicBezTo>
                    <a:pt x="214424" y="2194644"/>
                    <a:pt x="218976" y="2198871"/>
                    <a:pt x="223690" y="2202935"/>
                  </a:cubicBezTo>
                  <a:cubicBezTo>
                    <a:pt x="224990" y="2204073"/>
                    <a:pt x="226291" y="2205373"/>
                    <a:pt x="227754" y="2206511"/>
                  </a:cubicBezTo>
                  <a:cubicBezTo>
                    <a:pt x="226128" y="2196108"/>
                    <a:pt x="224665" y="2185704"/>
                    <a:pt x="223040" y="2175138"/>
                  </a:cubicBezTo>
                  <a:cubicBezTo>
                    <a:pt x="219626" y="2152541"/>
                    <a:pt x="216700" y="2129946"/>
                    <a:pt x="213611" y="2107188"/>
                  </a:cubicBezTo>
                  <a:cubicBezTo>
                    <a:pt x="209710" y="2079715"/>
                    <a:pt x="205646" y="2052404"/>
                    <a:pt x="201582" y="2024932"/>
                  </a:cubicBezTo>
                  <a:cubicBezTo>
                    <a:pt x="200769" y="2024607"/>
                    <a:pt x="200119" y="2024282"/>
                    <a:pt x="199306" y="2023794"/>
                  </a:cubicBezTo>
                  <a:cubicBezTo>
                    <a:pt x="196542" y="2022006"/>
                    <a:pt x="194104" y="2020055"/>
                    <a:pt x="191665" y="2017942"/>
                  </a:cubicBezTo>
                  <a:cubicBezTo>
                    <a:pt x="181749" y="2010139"/>
                    <a:pt x="171996" y="2002173"/>
                    <a:pt x="162080" y="1994208"/>
                  </a:cubicBezTo>
                  <a:cubicBezTo>
                    <a:pt x="151188" y="1985592"/>
                    <a:pt x="140297" y="1976814"/>
                    <a:pt x="129405" y="1968198"/>
                  </a:cubicBezTo>
                  <a:cubicBezTo>
                    <a:pt x="118676" y="1959583"/>
                    <a:pt x="107785" y="1951130"/>
                    <a:pt x="96893" y="1942839"/>
                  </a:cubicBezTo>
                  <a:cubicBezTo>
                    <a:pt x="86327" y="1934874"/>
                    <a:pt x="75598" y="1927233"/>
                    <a:pt x="65519" y="1918618"/>
                  </a:cubicBezTo>
                  <a:cubicBezTo>
                    <a:pt x="63568" y="1916992"/>
                    <a:pt x="62268" y="1914879"/>
                    <a:pt x="62593" y="1912278"/>
                  </a:cubicBezTo>
                  <a:cubicBezTo>
                    <a:pt x="63243" y="1907564"/>
                    <a:pt x="68608" y="1905288"/>
                    <a:pt x="72509" y="1908051"/>
                  </a:cubicBezTo>
                  <a:cubicBezTo>
                    <a:pt x="72834" y="1908214"/>
                    <a:pt x="72997" y="1908539"/>
                    <a:pt x="73322" y="1908701"/>
                  </a:cubicBezTo>
                  <a:lnTo>
                    <a:pt x="73322" y="1908701"/>
                  </a:lnTo>
                  <a:cubicBezTo>
                    <a:pt x="73322" y="1908701"/>
                    <a:pt x="73809" y="1909027"/>
                    <a:pt x="73972" y="1909189"/>
                  </a:cubicBezTo>
                  <a:lnTo>
                    <a:pt x="73972" y="1909189"/>
                  </a:lnTo>
                  <a:lnTo>
                    <a:pt x="74297" y="1909514"/>
                  </a:lnTo>
                  <a:lnTo>
                    <a:pt x="74297" y="1909514"/>
                  </a:lnTo>
                  <a:cubicBezTo>
                    <a:pt x="84213" y="1917480"/>
                    <a:pt x="94780" y="1924957"/>
                    <a:pt x="105021" y="1932760"/>
                  </a:cubicBezTo>
                  <a:cubicBezTo>
                    <a:pt x="115913" y="1941051"/>
                    <a:pt x="126804" y="1949667"/>
                    <a:pt x="137696" y="1958120"/>
                  </a:cubicBezTo>
                  <a:cubicBezTo>
                    <a:pt x="148587" y="1966735"/>
                    <a:pt x="159479" y="1975514"/>
                    <a:pt x="170370" y="1984129"/>
                  </a:cubicBezTo>
                  <a:cubicBezTo>
                    <a:pt x="180124" y="1991933"/>
                    <a:pt x="189715" y="1999735"/>
                    <a:pt x="199631" y="2007375"/>
                  </a:cubicBezTo>
                  <a:cubicBezTo>
                    <a:pt x="197843" y="1995021"/>
                    <a:pt x="195892" y="1982829"/>
                    <a:pt x="194104" y="1970474"/>
                  </a:cubicBezTo>
                  <a:cubicBezTo>
                    <a:pt x="187114" y="1923494"/>
                    <a:pt x="180449" y="1876677"/>
                    <a:pt x="172971" y="1829697"/>
                  </a:cubicBezTo>
                  <a:cubicBezTo>
                    <a:pt x="170858" y="1816530"/>
                    <a:pt x="168745" y="1803200"/>
                    <a:pt x="166469" y="1790033"/>
                  </a:cubicBezTo>
                  <a:lnTo>
                    <a:pt x="165331" y="1789545"/>
                  </a:lnTo>
                  <a:lnTo>
                    <a:pt x="166144" y="1789870"/>
                  </a:lnTo>
                  <a:cubicBezTo>
                    <a:pt x="154439" y="1784343"/>
                    <a:pt x="143548" y="1778003"/>
                    <a:pt x="132981" y="1770525"/>
                  </a:cubicBezTo>
                  <a:cubicBezTo>
                    <a:pt x="122415" y="1763048"/>
                    <a:pt x="112174" y="1755082"/>
                    <a:pt x="101770" y="1747279"/>
                  </a:cubicBezTo>
                  <a:cubicBezTo>
                    <a:pt x="85026" y="1734762"/>
                    <a:pt x="67470" y="1723220"/>
                    <a:pt x="49913" y="1712004"/>
                  </a:cubicBezTo>
                  <a:lnTo>
                    <a:pt x="49913" y="1712004"/>
                  </a:lnTo>
                  <a:cubicBezTo>
                    <a:pt x="45199" y="1709078"/>
                    <a:pt x="40485" y="1706152"/>
                    <a:pt x="35770" y="1703226"/>
                  </a:cubicBezTo>
                  <a:cubicBezTo>
                    <a:pt x="33169" y="1701600"/>
                    <a:pt x="30569" y="1699974"/>
                    <a:pt x="27805" y="1698349"/>
                  </a:cubicBezTo>
                  <a:cubicBezTo>
                    <a:pt x="26830" y="1697699"/>
                    <a:pt x="25854" y="1697211"/>
                    <a:pt x="24879" y="1696561"/>
                  </a:cubicBezTo>
                  <a:cubicBezTo>
                    <a:pt x="23741" y="1695910"/>
                    <a:pt x="22278" y="1695261"/>
                    <a:pt x="21303" y="1694122"/>
                  </a:cubicBezTo>
                  <a:cubicBezTo>
                    <a:pt x="19840" y="1692497"/>
                    <a:pt x="18864" y="1690221"/>
                    <a:pt x="19514" y="1688108"/>
                  </a:cubicBezTo>
                  <a:cubicBezTo>
                    <a:pt x="20327" y="1685344"/>
                    <a:pt x="22603" y="1683556"/>
                    <a:pt x="25529" y="1683393"/>
                  </a:cubicBezTo>
                  <a:cubicBezTo>
                    <a:pt x="27317" y="1683393"/>
                    <a:pt x="28780" y="1684206"/>
                    <a:pt x="30243" y="1685019"/>
                  </a:cubicBezTo>
                  <a:cubicBezTo>
                    <a:pt x="31544" y="1685832"/>
                    <a:pt x="33007" y="1686644"/>
                    <a:pt x="34307" y="1687457"/>
                  </a:cubicBezTo>
                  <a:cubicBezTo>
                    <a:pt x="37559" y="1689408"/>
                    <a:pt x="40647" y="1691359"/>
                    <a:pt x="43898" y="1693309"/>
                  </a:cubicBezTo>
                  <a:cubicBezTo>
                    <a:pt x="49751" y="1696886"/>
                    <a:pt x="55603" y="1700625"/>
                    <a:pt x="61455" y="1704364"/>
                  </a:cubicBezTo>
                  <a:cubicBezTo>
                    <a:pt x="72834" y="1711679"/>
                    <a:pt x="83888" y="1719156"/>
                    <a:pt x="94942" y="1726797"/>
                  </a:cubicBezTo>
                  <a:cubicBezTo>
                    <a:pt x="104208" y="1733137"/>
                    <a:pt x="113149" y="1739802"/>
                    <a:pt x="122090" y="1746629"/>
                  </a:cubicBezTo>
                  <a:cubicBezTo>
                    <a:pt x="130543" y="1752969"/>
                    <a:pt x="138833" y="1759309"/>
                    <a:pt x="147774" y="1765161"/>
                  </a:cubicBezTo>
                  <a:cubicBezTo>
                    <a:pt x="148099" y="1765486"/>
                    <a:pt x="148587" y="1765649"/>
                    <a:pt x="148912" y="1765974"/>
                  </a:cubicBezTo>
                  <a:lnTo>
                    <a:pt x="148262" y="1765486"/>
                  </a:lnTo>
                  <a:lnTo>
                    <a:pt x="149237" y="1766136"/>
                  </a:lnTo>
                  <a:lnTo>
                    <a:pt x="149237" y="1766136"/>
                  </a:lnTo>
                  <a:cubicBezTo>
                    <a:pt x="154114" y="1769225"/>
                    <a:pt x="158991" y="1771988"/>
                    <a:pt x="164193" y="1774589"/>
                  </a:cubicBezTo>
                  <a:cubicBezTo>
                    <a:pt x="159479" y="1747117"/>
                    <a:pt x="154764" y="1719807"/>
                    <a:pt x="149725" y="1692334"/>
                  </a:cubicBezTo>
                  <a:cubicBezTo>
                    <a:pt x="143548" y="1659009"/>
                    <a:pt x="137208" y="1625847"/>
                    <a:pt x="130380" y="1592685"/>
                  </a:cubicBezTo>
                  <a:lnTo>
                    <a:pt x="129893" y="1592685"/>
                  </a:lnTo>
                  <a:cubicBezTo>
                    <a:pt x="125666" y="1591709"/>
                    <a:pt x="122252" y="1588133"/>
                    <a:pt x="119326" y="1585207"/>
                  </a:cubicBezTo>
                  <a:cubicBezTo>
                    <a:pt x="117050" y="1582931"/>
                    <a:pt x="114775" y="1580655"/>
                    <a:pt x="112499" y="1578380"/>
                  </a:cubicBezTo>
                  <a:cubicBezTo>
                    <a:pt x="103395" y="1569114"/>
                    <a:pt x="94292" y="1559848"/>
                    <a:pt x="85189" y="1550419"/>
                  </a:cubicBezTo>
                  <a:cubicBezTo>
                    <a:pt x="75435" y="1540503"/>
                    <a:pt x="65681" y="1530749"/>
                    <a:pt x="55765" y="1520996"/>
                  </a:cubicBezTo>
                  <a:cubicBezTo>
                    <a:pt x="45849" y="1511405"/>
                    <a:pt x="35933" y="1502139"/>
                    <a:pt x="25854" y="1492710"/>
                  </a:cubicBezTo>
                  <a:cubicBezTo>
                    <a:pt x="21303" y="1488484"/>
                    <a:pt x="16913" y="1484420"/>
                    <a:pt x="12362" y="1480193"/>
                  </a:cubicBezTo>
                  <a:cubicBezTo>
                    <a:pt x="9923" y="1477917"/>
                    <a:pt x="7485" y="1475805"/>
                    <a:pt x="5372" y="1473366"/>
                  </a:cubicBezTo>
                  <a:cubicBezTo>
                    <a:pt x="4234" y="1472065"/>
                    <a:pt x="2933" y="1470765"/>
                    <a:pt x="1958" y="1469139"/>
                  </a:cubicBezTo>
                  <a:cubicBezTo>
                    <a:pt x="820" y="1467351"/>
                    <a:pt x="7" y="1465400"/>
                    <a:pt x="7" y="1463287"/>
                  </a:cubicBezTo>
                  <a:cubicBezTo>
                    <a:pt x="-155" y="1460198"/>
                    <a:pt x="2446" y="1457435"/>
                    <a:pt x="5372" y="1457110"/>
                  </a:cubicBezTo>
                  <a:cubicBezTo>
                    <a:pt x="8623" y="1456622"/>
                    <a:pt x="11549" y="1458735"/>
                    <a:pt x="12362" y="1461824"/>
                  </a:cubicBezTo>
                  <a:lnTo>
                    <a:pt x="12362" y="1461824"/>
                  </a:lnTo>
                  <a:cubicBezTo>
                    <a:pt x="12849" y="1462637"/>
                    <a:pt x="13337" y="1463287"/>
                    <a:pt x="13825" y="1463775"/>
                  </a:cubicBezTo>
                  <a:lnTo>
                    <a:pt x="13825" y="1463775"/>
                  </a:lnTo>
                  <a:lnTo>
                    <a:pt x="14313" y="1464262"/>
                  </a:lnTo>
                  <a:cubicBezTo>
                    <a:pt x="19027" y="1469139"/>
                    <a:pt x="24066" y="1473691"/>
                    <a:pt x="29105" y="1478405"/>
                  </a:cubicBezTo>
                  <a:cubicBezTo>
                    <a:pt x="34307" y="1483119"/>
                    <a:pt x="39509" y="1487997"/>
                    <a:pt x="44549" y="1492710"/>
                  </a:cubicBezTo>
                  <a:cubicBezTo>
                    <a:pt x="54302" y="1501814"/>
                    <a:pt x="64056" y="1511080"/>
                    <a:pt x="73484" y="1520509"/>
                  </a:cubicBezTo>
                  <a:cubicBezTo>
                    <a:pt x="83238" y="1530262"/>
                    <a:pt x="92829" y="1540015"/>
                    <a:pt x="102420" y="1549769"/>
                  </a:cubicBezTo>
                  <a:cubicBezTo>
                    <a:pt x="106972" y="1554483"/>
                    <a:pt x="111686" y="1559197"/>
                    <a:pt x="116238" y="1563749"/>
                  </a:cubicBezTo>
                  <a:cubicBezTo>
                    <a:pt x="119651" y="1567163"/>
                    <a:pt x="122903" y="1570739"/>
                    <a:pt x="126316" y="1574153"/>
                  </a:cubicBezTo>
                  <a:cubicBezTo>
                    <a:pt x="124366" y="1565537"/>
                    <a:pt x="122415" y="1556922"/>
                    <a:pt x="120139" y="1548306"/>
                  </a:cubicBezTo>
                  <a:cubicBezTo>
                    <a:pt x="117213" y="1536765"/>
                    <a:pt x="114287" y="1525385"/>
                    <a:pt x="111036" y="1513843"/>
                  </a:cubicBezTo>
                  <a:cubicBezTo>
                    <a:pt x="104696" y="1490922"/>
                    <a:pt x="98193" y="1468164"/>
                    <a:pt x="91854" y="1445243"/>
                  </a:cubicBezTo>
                  <a:cubicBezTo>
                    <a:pt x="83075" y="1413544"/>
                    <a:pt x="74622" y="1381682"/>
                    <a:pt x="67632" y="1349658"/>
                  </a:cubicBezTo>
                  <a:lnTo>
                    <a:pt x="67632" y="1350470"/>
                  </a:lnTo>
                  <a:cubicBezTo>
                    <a:pt x="66819" y="1346244"/>
                    <a:pt x="66007" y="1341855"/>
                    <a:pt x="65031" y="1337629"/>
                  </a:cubicBezTo>
                  <a:lnTo>
                    <a:pt x="65031" y="1338441"/>
                  </a:lnTo>
                  <a:cubicBezTo>
                    <a:pt x="63731" y="1331776"/>
                    <a:pt x="62430" y="1324948"/>
                    <a:pt x="61292" y="1318284"/>
                  </a:cubicBezTo>
                  <a:cubicBezTo>
                    <a:pt x="60805" y="1315195"/>
                    <a:pt x="60317" y="1312106"/>
                    <a:pt x="59992" y="1309018"/>
                  </a:cubicBezTo>
                  <a:cubicBezTo>
                    <a:pt x="59667" y="1305604"/>
                    <a:pt x="59179" y="1300564"/>
                    <a:pt x="62430" y="1298289"/>
                  </a:cubicBezTo>
                  <a:cubicBezTo>
                    <a:pt x="64381" y="1296826"/>
                    <a:pt x="67145" y="1296500"/>
                    <a:pt x="69420" y="1297638"/>
                  </a:cubicBezTo>
                  <a:cubicBezTo>
                    <a:pt x="71696" y="1298939"/>
                    <a:pt x="72834" y="1301377"/>
                    <a:pt x="72672" y="1303816"/>
                  </a:cubicBezTo>
                  <a:cubicBezTo>
                    <a:pt x="72672" y="1303978"/>
                    <a:pt x="72672" y="1304141"/>
                    <a:pt x="72672" y="1304303"/>
                  </a:cubicBezTo>
                  <a:lnTo>
                    <a:pt x="72672" y="1304628"/>
                  </a:lnTo>
                  <a:lnTo>
                    <a:pt x="72672" y="1304628"/>
                  </a:lnTo>
                  <a:cubicBezTo>
                    <a:pt x="72672" y="1304628"/>
                    <a:pt x="72672" y="1305604"/>
                    <a:pt x="72672" y="1306254"/>
                  </a:cubicBezTo>
                  <a:cubicBezTo>
                    <a:pt x="73647" y="1316008"/>
                    <a:pt x="75923" y="1325599"/>
                    <a:pt x="77873" y="1335352"/>
                  </a:cubicBezTo>
                  <a:cubicBezTo>
                    <a:pt x="77873" y="1335027"/>
                    <a:pt x="77873" y="1334865"/>
                    <a:pt x="77711" y="1334540"/>
                  </a:cubicBezTo>
                  <a:cubicBezTo>
                    <a:pt x="82750" y="1357786"/>
                    <a:pt x="88440" y="1380869"/>
                    <a:pt x="94292" y="1403953"/>
                  </a:cubicBezTo>
                  <a:cubicBezTo>
                    <a:pt x="100144" y="1426874"/>
                    <a:pt x="106647" y="1449632"/>
                    <a:pt x="112986" y="1472390"/>
                  </a:cubicBezTo>
                  <a:cubicBezTo>
                    <a:pt x="119326" y="1495149"/>
                    <a:pt x="125666" y="1517907"/>
                    <a:pt x="131518" y="1540666"/>
                  </a:cubicBezTo>
                  <a:cubicBezTo>
                    <a:pt x="133632" y="1548631"/>
                    <a:pt x="135582" y="1556759"/>
                    <a:pt x="137370" y="1564724"/>
                  </a:cubicBezTo>
                  <a:cubicBezTo>
                    <a:pt x="138021" y="1562936"/>
                    <a:pt x="138671" y="1561311"/>
                    <a:pt x="139159" y="1559523"/>
                  </a:cubicBezTo>
                  <a:cubicBezTo>
                    <a:pt x="143060" y="1546680"/>
                    <a:pt x="146474" y="1533838"/>
                    <a:pt x="149888" y="1520833"/>
                  </a:cubicBezTo>
                  <a:cubicBezTo>
                    <a:pt x="153301" y="1507503"/>
                    <a:pt x="156878" y="1494173"/>
                    <a:pt x="160129" y="1480681"/>
                  </a:cubicBezTo>
                  <a:cubicBezTo>
                    <a:pt x="163055" y="1468814"/>
                    <a:pt x="165656" y="1457110"/>
                    <a:pt x="168419" y="1445243"/>
                  </a:cubicBezTo>
                  <a:cubicBezTo>
                    <a:pt x="171020" y="1433376"/>
                    <a:pt x="173621" y="1421509"/>
                    <a:pt x="176385" y="1409642"/>
                  </a:cubicBezTo>
                  <a:cubicBezTo>
                    <a:pt x="177198" y="1406228"/>
                    <a:pt x="180774" y="1404278"/>
                    <a:pt x="184025" y="1405091"/>
                  </a:cubicBezTo>
                  <a:cubicBezTo>
                    <a:pt x="187439" y="1405903"/>
                    <a:pt x="189390" y="1409480"/>
                    <a:pt x="188577" y="1412731"/>
                  </a:cubicBezTo>
                  <a:cubicBezTo>
                    <a:pt x="183050" y="1439391"/>
                    <a:pt x="177198" y="1465888"/>
                    <a:pt x="170533" y="1492223"/>
                  </a:cubicBezTo>
                  <a:cubicBezTo>
                    <a:pt x="167119" y="1505390"/>
                    <a:pt x="163705" y="1518557"/>
                    <a:pt x="160291" y="1531725"/>
                  </a:cubicBezTo>
                  <a:cubicBezTo>
                    <a:pt x="156715" y="1545217"/>
                    <a:pt x="153301" y="1558872"/>
                    <a:pt x="148425" y="1572040"/>
                  </a:cubicBezTo>
                  <a:cubicBezTo>
                    <a:pt x="147124" y="1575453"/>
                    <a:pt x="145824" y="1578705"/>
                    <a:pt x="144198" y="1581956"/>
                  </a:cubicBezTo>
                  <a:cubicBezTo>
                    <a:pt x="143548" y="1583419"/>
                    <a:pt x="142735" y="1584719"/>
                    <a:pt x="141922" y="1586182"/>
                  </a:cubicBezTo>
                  <a:cubicBezTo>
                    <a:pt x="143548" y="1593823"/>
                    <a:pt x="145173" y="1601463"/>
                    <a:pt x="146636" y="1609103"/>
                  </a:cubicBezTo>
                  <a:cubicBezTo>
                    <a:pt x="155740" y="1654783"/>
                    <a:pt x="164193" y="1700462"/>
                    <a:pt x="172158" y="1746467"/>
                  </a:cubicBezTo>
                  <a:cubicBezTo>
                    <a:pt x="173946" y="1757196"/>
                    <a:pt x="175897" y="1768087"/>
                    <a:pt x="177685" y="1778816"/>
                  </a:cubicBezTo>
                  <a:cubicBezTo>
                    <a:pt x="178498" y="1777353"/>
                    <a:pt x="179311" y="1775890"/>
                    <a:pt x="180124" y="1774427"/>
                  </a:cubicBezTo>
                  <a:cubicBezTo>
                    <a:pt x="181912" y="1770200"/>
                    <a:pt x="183537" y="1766136"/>
                    <a:pt x="185001" y="1761747"/>
                  </a:cubicBezTo>
                  <a:cubicBezTo>
                    <a:pt x="192316" y="1738339"/>
                    <a:pt x="198981" y="1714767"/>
                    <a:pt x="206458" y="1691359"/>
                  </a:cubicBezTo>
                  <a:lnTo>
                    <a:pt x="206458" y="1691684"/>
                  </a:lnTo>
                  <a:lnTo>
                    <a:pt x="206784" y="1690546"/>
                  </a:lnTo>
                  <a:cubicBezTo>
                    <a:pt x="207109" y="1689571"/>
                    <a:pt x="207434" y="1688758"/>
                    <a:pt x="207596" y="1687782"/>
                  </a:cubicBezTo>
                  <a:lnTo>
                    <a:pt x="207596" y="1687620"/>
                  </a:lnTo>
                  <a:lnTo>
                    <a:pt x="207596" y="1687620"/>
                  </a:lnTo>
                  <a:lnTo>
                    <a:pt x="208084" y="1685994"/>
                  </a:lnTo>
                  <a:lnTo>
                    <a:pt x="208084" y="1685994"/>
                  </a:lnTo>
                  <a:cubicBezTo>
                    <a:pt x="208084" y="1685994"/>
                    <a:pt x="208409" y="1685181"/>
                    <a:pt x="208409" y="1684856"/>
                  </a:cubicBezTo>
                  <a:lnTo>
                    <a:pt x="208409" y="1685344"/>
                  </a:lnTo>
                  <a:lnTo>
                    <a:pt x="208084" y="1685669"/>
                  </a:lnTo>
                  <a:cubicBezTo>
                    <a:pt x="212311" y="1672664"/>
                    <a:pt x="216862" y="1659497"/>
                    <a:pt x="221414" y="1646655"/>
                  </a:cubicBezTo>
                  <a:cubicBezTo>
                    <a:pt x="223690" y="1640315"/>
                    <a:pt x="225966" y="1633812"/>
                    <a:pt x="228567" y="1627473"/>
                  </a:cubicBezTo>
                  <a:cubicBezTo>
                    <a:pt x="231168" y="1621133"/>
                    <a:pt x="233769" y="1614956"/>
                    <a:pt x="236369" y="1608616"/>
                  </a:cubicBezTo>
                  <a:cubicBezTo>
                    <a:pt x="239296" y="1601789"/>
                    <a:pt x="242222" y="1594798"/>
                    <a:pt x="245310" y="1588133"/>
                  </a:cubicBezTo>
                  <a:cubicBezTo>
                    <a:pt x="246773" y="1584882"/>
                    <a:pt x="250187" y="1583256"/>
                    <a:pt x="253601" y="1584557"/>
                  </a:cubicBezTo>
                  <a:cubicBezTo>
                    <a:pt x="256852" y="1585857"/>
                    <a:pt x="258640" y="1589597"/>
                    <a:pt x="257177" y="1592847"/>
                  </a:cubicBezTo>
                  <a:cubicBezTo>
                    <a:pt x="251650" y="1605690"/>
                    <a:pt x="246123" y="1618532"/>
                    <a:pt x="240759" y="1631537"/>
                  </a:cubicBezTo>
                  <a:cubicBezTo>
                    <a:pt x="235719" y="1644054"/>
                    <a:pt x="231168" y="1656733"/>
                    <a:pt x="226941" y="1669413"/>
                  </a:cubicBezTo>
                  <a:cubicBezTo>
                    <a:pt x="224015" y="1678191"/>
                    <a:pt x="221089" y="1686970"/>
                    <a:pt x="218163" y="1695748"/>
                  </a:cubicBezTo>
                  <a:cubicBezTo>
                    <a:pt x="213936" y="1708915"/>
                    <a:pt x="209872" y="1722083"/>
                    <a:pt x="205971" y="1735250"/>
                  </a:cubicBezTo>
                  <a:cubicBezTo>
                    <a:pt x="204020" y="1741752"/>
                    <a:pt x="202069" y="1748255"/>
                    <a:pt x="200119" y="1754757"/>
                  </a:cubicBezTo>
                  <a:cubicBezTo>
                    <a:pt x="198168" y="1761097"/>
                    <a:pt x="196380" y="1767599"/>
                    <a:pt x="193941" y="1773614"/>
                  </a:cubicBezTo>
                  <a:cubicBezTo>
                    <a:pt x="192966" y="1775890"/>
                    <a:pt x="191991" y="1778166"/>
                    <a:pt x="191015" y="1780279"/>
                  </a:cubicBezTo>
                  <a:cubicBezTo>
                    <a:pt x="189715" y="1783205"/>
                    <a:pt x="188089" y="1785806"/>
                    <a:pt x="186301" y="1788407"/>
                  </a:cubicBezTo>
                  <a:cubicBezTo>
                    <a:pt x="184675" y="1790520"/>
                    <a:pt x="183050" y="1792797"/>
                    <a:pt x="180449" y="1793934"/>
                  </a:cubicBezTo>
                  <a:lnTo>
                    <a:pt x="179961" y="1793934"/>
                  </a:lnTo>
                  <a:cubicBezTo>
                    <a:pt x="181262" y="1801900"/>
                    <a:pt x="182562" y="1809540"/>
                    <a:pt x="183863" y="1817343"/>
                  </a:cubicBezTo>
                  <a:cubicBezTo>
                    <a:pt x="187601" y="1840101"/>
                    <a:pt x="191015" y="1862860"/>
                    <a:pt x="194266" y="1885618"/>
                  </a:cubicBezTo>
                  <a:cubicBezTo>
                    <a:pt x="200281" y="1926258"/>
                    <a:pt x="206458" y="1966735"/>
                    <a:pt x="212473" y="2007375"/>
                  </a:cubicBezTo>
                  <a:cubicBezTo>
                    <a:pt x="213123" y="2006400"/>
                    <a:pt x="213774" y="2005425"/>
                    <a:pt x="214424" y="2004449"/>
                  </a:cubicBezTo>
                  <a:cubicBezTo>
                    <a:pt x="221577" y="1992908"/>
                    <a:pt x="227916" y="1981041"/>
                    <a:pt x="233931" y="1969011"/>
                  </a:cubicBezTo>
                  <a:cubicBezTo>
                    <a:pt x="240108" y="1956819"/>
                    <a:pt x="245961" y="1944627"/>
                    <a:pt x="251813" y="1932435"/>
                  </a:cubicBezTo>
                  <a:cubicBezTo>
                    <a:pt x="260103" y="1915204"/>
                    <a:pt x="268719" y="1898135"/>
                    <a:pt x="277010" y="1880904"/>
                  </a:cubicBezTo>
                  <a:cubicBezTo>
                    <a:pt x="277010" y="1881066"/>
                    <a:pt x="276847" y="1881391"/>
                    <a:pt x="276684" y="1881554"/>
                  </a:cubicBezTo>
                  <a:cubicBezTo>
                    <a:pt x="279285" y="1876189"/>
                    <a:pt x="281724" y="1870662"/>
                    <a:pt x="284162" y="1865298"/>
                  </a:cubicBezTo>
                  <a:cubicBezTo>
                    <a:pt x="285463" y="1862209"/>
                    <a:pt x="289039" y="1860421"/>
                    <a:pt x="292290" y="1861722"/>
                  </a:cubicBezTo>
                  <a:cubicBezTo>
                    <a:pt x="295379" y="1863022"/>
                    <a:pt x="297167" y="1866761"/>
                    <a:pt x="295866" y="1869850"/>
                  </a:cubicBezTo>
                  <a:cubicBezTo>
                    <a:pt x="293428" y="1875702"/>
                    <a:pt x="290827" y="1881391"/>
                    <a:pt x="288064" y="1887081"/>
                  </a:cubicBezTo>
                  <a:cubicBezTo>
                    <a:pt x="288064" y="1886756"/>
                    <a:pt x="288226" y="1886593"/>
                    <a:pt x="288389" y="1886269"/>
                  </a:cubicBezTo>
                  <a:cubicBezTo>
                    <a:pt x="282537" y="1898785"/>
                    <a:pt x="276359" y="1911140"/>
                    <a:pt x="270345" y="1923494"/>
                  </a:cubicBezTo>
                  <a:cubicBezTo>
                    <a:pt x="264167" y="1936174"/>
                    <a:pt x="258153" y="1948854"/>
                    <a:pt x="251975" y="1961371"/>
                  </a:cubicBezTo>
                  <a:cubicBezTo>
                    <a:pt x="245961" y="1973563"/>
                    <a:pt x="239946" y="1985592"/>
                    <a:pt x="233443" y="1997459"/>
                  </a:cubicBezTo>
                  <a:cubicBezTo>
                    <a:pt x="231818" y="2000385"/>
                    <a:pt x="230192" y="2003149"/>
                    <a:pt x="228567" y="2005912"/>
                  </a:cubicBezTo>
                  <a:cubicBezTo>
                    <a:pt x="225641" y="2010952"/>
                    <a:pt x="222552" y="2015991"/>
                    <a:pt x="218488" y="2019892"/>
                  </a:cubicBezTo>
                  <a:cubicBezTo>
                    <a:pt x="217350" y="2021030"/>
                    <a:pt x="216212" y="2022006"/>
                    <a:pt x="214912" y="2022981"/>
                  </a:cubicBezTo>
                  <a:lnTo>
                    <a:pt x="215399" y="2026232"/>
                  </a:lnTo>
                  <a:cubicBezTo>
                    <a:pt x="218813" y="2048829"/>
                    <a:pt x="222227" y="2071424"/>
                    <a:pt x="225478" y="2094020"/>
                  </a:cubicBezTo>
                  <a:cubicBezTo>
                    <a:pt x="228729" y="2116779"/>
                    <a:pt x="231655" y="2139700"/>
                    <a:pt x="234906" y="2162458"/>
                  </a:cubicBezTo>
                  <a:cubicBezTo>
                    <a:pt x="237670" y="2180989"/>
                    <a:pt x="240433" y="2199522"/>
                    <a:pt x="243197" y="2218216"/>
                  </a:cubicBezTo>
                  <a:cubicBezTo>
                    <a:pt x="243685" y="2217891"/>
                    <a:pt x="244172" y="2217565"/>
                    <a:pt x="244660" y="2217240"/>
                  </a:cubicBezTo>
                  <a:cubicBezTo>
                    <a:pt x="244985" y="2217078"/>
                    <a:pt x="245148" y="2216753"/>
                    <a:pt x="245473" y="2216590"/>
                  </a:cubicBezTo>
                  <a:cubicBezTo>
                    <a:pt x="246286" y="2215778"/>
                    <a:pt x="247098" y="2214964"/>
                    <a:pt x="247749" y="2213989"/>
                  </a:cubicBezTo>
                  <a:cubicBezTo>
                    <a:pt x="249537" y="2211876"/>
                    <a:pt x="251162" y="2209600"/>
                    <a:pt x="252625" y="2207325"/>
                  </a:cubicBezTo>
                  <a:cubicBezTo>
                    <a:pt x="252625" y="2207487"/>
                    <a:pt x="252300" y="2207812"/>
                    <a:pt x="252138" y="2207974"/>
                  </a:cubicBezTo>
                  <a:cubicBezTo>
                    <a:pt x="258315" y="2198221"/>
                    <a:pt x="263354" y="2187817"/>
                    <a:pt x="268556" y="2177413"/>
                  </a:cubicBezTo>
                  <a:cubicBezTo>
                    <a:pt x="273758" y="2166847"/>
                    <a:pt x="278798" y="2156280"/>
                    <a:pt x="283837" y="2145551"/>
                  </a:cubicBezTo>
                  <a:lnTo>
                    <a:pt x="283837" y="2145876"/>
                  </a:lnTo>
                  <a:cubicBezTo>
                    <a:pt x="284162" y="2144901"/>
                    <a:pt x="284650" y="2143926"/>
                    <a:pt x="284975" y="2143113"/>
                  </a:cubicBezTo>
                  <a:cubicBezTo>
                    <a:pt x="285138" y="2142626"/>
                    <a:pt x="285463" y="2142138"/>
                    <a:pt x="285625" y="2141650"/>
                  </a:cubicBezTo>
                  <a:lnTo>
                    <a:pt x="285625" y="2141325"/>
                  </a:lnTo>
                  <a:cubicBezTo>
                    <a:pt x="289364" y="2133684"/>
                    <a:pt x="292778" y="2126045"/>
                    <a:pt x="296354" y="2118404"/>
                  </a:cubicBezTo>
                  <a:cubicBezTo>
                    <a:pt x="297817" y="2115316"/>
                    <a:pt x="301231" y="2113527"/>
                    <a:pt x="304645" y="2114828"/>
                  </a:cubicBezTo>
                  <a:cubicBezTo>
                    <a:pt x="307733" y="2116128"/>
                    <a:pt x="309684" y="2119867"/>
                    <a:pt x="308221" y="2123118"/>
                  </a:cubicBezTo>
                  <a:cubicBezTo>
                    <a:pt x="302369" y="2136123"/>
                    <a:pt x="296354" y="2148965"/>
                    <a:pt x="290177" y="2161807"/>
                  </a:cubicBezTo>
                  <a:cubicBezTo>
                    <a:pt x="284162" y="2174324"/>
                    <a:pt x="278147" y="2186842"/>
                    <a:pt x="271808" y="2199197"/>
                  </a:cubicBezTo>
                  <a:cubicBezTo>
                    <a:pt x="268719" y="2205373"/>
                    <a:pt x="265305" y="2211226"/>
                    <a:pt x="261404" y="2217078"/>
                  </a:cubicBezTo>
                  <a:cubicBezTo>
                    <a:pt x="260591" y="2218379"/>
                    <a:pt x="259616" y="2219517"/>
                    <a:pt x="258640" y="2220817"/>
                  </a:cubicBezTo>
                  <a:cubicBezTo>
                    <a:pt x="257502" y="2222280"/>
                    <a:pt x="256364" y="2223581"/>
                    <a:pt x="255226" y="2224881"/>
                  </a:cubicBezTo>
                  <a:cubicBezTo>
                    <a:pt x="253601" y="2226507"/>
                    <a:pt x="251813" y="2227807"/>
                    <a:pt x="250025" y="2229108"/>
                  </a:cubicBezTo>
                  <a:cubicBezTo>
                    <a:pt x="248561" y="2230083"/>
                    <a:pt x="246773" y="2230733"/>
                    <a:pt x="245148" y="2231058"/>
                  </a:cubicBezTo>
                  <a:lnTo>
                    <a:pt x="245148" y="2232521"/>
                  </a:lnTo>
                  <a:cubicBezTo>
                    <a:pt x="248724" y="2255117"/>
                    <a:pt x="251975" y="2277550"/>
                    <a:pt x="255552" y="2300146"/>
                  </a:cubicBezTo>
                  <a:cubicBezTo>
                    <a:pt x="257665" y="2313476"/>
                    <a:pt x="259941" y="2326644"/>
                    <a:pt x="262054" y="2339973"/>
                  </a:cubicBezTo>
                  <a:cubicBezTo>
                    <a:pt x="262542" y="2343712"/>
                    <a:pt x="263192" y="2347288"/>
                    <a:pt x="263680" y="2351028"/>
                  </a:cubicBezTo>
                  <a:lnTo>
                    <a:pt x="250350" y="2351028"/>
                  </a:lnTo>
                  <a:close/>
                  <a:moveTo>
                    <a:pt x="10478462" y="1594961"/>
                  </a:moveTo>
                  <a:cubicBezTo>
                    <a:pt x="10480088" y="1593010"/>
                    <a:pt x="10481713" y="1591222"/>
                    <a:pt x="10483501" y="1589271"/>
                  </a:cubicBezTo>
                  <a:cubicBezTo>
                    <a:pt x="10488053" y="1584394"/>
                    <a:pt x="10492605" y="1579355"/>
                    <a:pt x="10497319" y="1574641"/>
                  </a:cubicBezTo>
                  <a:cubicBezTo>
                    <a:pt x="10507073" y="1564399"/>
                    <a:pt x="10516989" y="1554321"/>
                    <a:pt x="10526905" y="1544242"/>
                  </a:cubicBezTo>
                  <a:cubicBezTo>
                    <a:pt x="10541211" y="1529612"/>
                    <a:pt x="10555191" y="1514819"/>
                    <a:pt x="10569008" y="1499700"/>
                  </a:cubicBezTo>
                  <a:cubicBezTo>
                    <a:pt x="10571284" y="1497100"/>
                    <a:pt x="10575511" y="1497100"/>
                    <a:pt x="10577949" y="1499538"/>
                  </a:cubicBezTo>
                  <a:cubicBezTo>
                    <a:pt x="10580550" y="1501976"/>
                    <a:pt x="10580550" y="1506040"/>
                    <a:pt x="10578111" y="1508479"/>
                  </a:cubicBezTo>
                  <a:cubicBezTo>
                    <a:pt x="10559580" y="1528961"/>
                    <a:pt x="10540073" y="1548794"/>
                    <a:pt x="10520728" y="1568626"/>
                  </a:cubicBezTo>
                  <a:cubicBezTo>
                    <a:pt x="10514551" y="1574966"/>
                    <a:pt x="10508211" y="1581469"/>
                    <a:pt x="10502033" y="1587971"/>
                  </a:cubicBezTo>
                  <a:cubicBezTo>
                    <a:pt x="10496019" y="1594310"/>
                    <a:pt x="10490004" y="1600813"/>
                    <a:pt x="10484315" y="1607478"/>
                  </a:cubicBezTo>
                  <a:cubicBezTo>
                    <a:pt x="10484477" y="1607315"/>
                    <a:pt x="10484639" y="1607153"/>
                    <a:pt x="10484802" y="1606828"/>
                  </a:cubicBezTo>
                  <a:cubicBezTo>
                    <a:pt x="10484477" y="1607315"/>
                    <a:pt x="10483989" y="1607803"/>
                    <a:pt x="10483664" y="1608291"/>
                  </a:cubicBezTo>
                  <a:lnTo>
                    <a:pt x="10483664" y="1608291"/>
                  </a:lnTo>
                  <a:cubicBezTo>
                    <a:pt x="10482689" y="1610241"/>
                    <a:pt x="10480413" y="1611542"/>
                    <a:pt x="10478137" y="1611542"/>
                  </a:cubicBezTo>
                  <a:lnTo>
                    <a:pt x="10478137" y="1611542"/>
                  </a:lnTo>
                  <a:cubicBezTo>
                    <a:pt x="10477975" y="1625847"/>
                    <a:pt x="10477812" y="1640152"/>
                    <a:pt x="10477649" y="1654458"/>
                  </a:cubicBezTo>
                  <a:cubicBezTo>
                    <a:pt x="10477324" y="1683556"/>
                    <a:pt x="10477487" y="1712654"/>
                    <a:pt x="10477975" y="1741752"/>
                  </a:cubicBezTo>
                  <a:cubicBezTo>
                    <a:pt x="10477975" y="1745329"/>
                    <a:pt x="10475049" y="1748255"/>
                    <a:pt x="10471472" y="1748417"/>
                  </a:cubicBezTo>
                  <a:lnTo>
                    <a:pt x="10471472" y="1748417"/>
                  </a:lnTo>
                  <a:cubicBezTo>
                    <a:pt x="10467896" y="1748417"/>
                    <a:pt x="10465132" y="1745491"/>
                    <a:pt x="10464970" y="1741915"/>
                  </a:cubicBezTo>
                  <a:cubicBezTo>
                    <a:pt x="10463507" y="1704526"/>
                    <a:pt x="10464157" y="1667137"/>
                    <a:pt x="10464482" y="1629748"/>
                  </a:cubicBezTo>
                  <a:cubicBezTo>
                    <a:pt x="10464482" y="1615281"/>
                    <a:pt x="10464807" y="1600813"/>
                    <a:pt x="10465132" y="1586345"/>
                  </a:cubicBezTo>
                  <a:cubicBezTo>
                    <a:pt x="10465457" y="1571715"/>
                    <a:pt x="10465620" y="1557085"/>
                    <a:pt x="10466433" y="1542616"/>
                  </a:cubicBezTo>
                  <a:lnTo>
                    <a:pt x="10466433" y="1542616"/>
                  </a:lnTo>
                  <a:cubicBezTo>
                    <a:pt x="10467408" y="1524247"/>
                    <a:pt x="10468709" y="1505715"/>
                    <a:pt x="10470334" y="1487346"/>
                  </a:cubicBezTo>
                  <a:cubicBezTo>
                    <a:pt x="10471472" y="1474341"/>
                    <a:pt x="10472773" y="1461499"/>
                    <a:pt x="10474236" y="1448494"/>
                  </a:cubicBezTo>
                  <a:lnTo>
                    <a:pt x="10473748" y="1448494"/>
                  </a:lnTo>
                  <a:cubicBezTo>
                    <a:pt x="10472610" y="1447844"/>
                    <a:pt x="10471960" y="1447194"/>
                    <a:pt x="10471147" y="1446381"/>
                  </a:cubicBezTo>
                  <a:cubicBezTo>
                    <a:pt x="10469359" y="1444430"/>
                    <a:pt x="10468546" y="1441504"/>
                    <a:pt x="10467571" y="1439066"/>
                  </a:cubicBezTo>
                  <a:cubicBezTo>
                    <a:pt x="10467083" y="1437440"/>
                    <a:pt x="10466433" y="1435814"/>
                    <a:pt x="10465945" y="1434189"/>
                  </a:cubicBezTo>
                  <a:cubicBezTo>
                    <a:pt x="10463669" y="1427199"/>
                    <a:pt x="10461393" y="1420371"/>
                    <a:pt x="10458955" y="1413544"/>
                  </a:cubicBezTo>
                  <a:lnTo>
                    <a:pt x="10458955" y="1413544"/>
                  </a:lnTo>
                  <a:lnTo>
                    <a:pt x="10458305" y="1411756"/>
                  </a:lnTo>
                  <a:lnTo>
                    <a:pt x="10458305" y="1411756"/>
                  </a:lnTo>
                  <a:cubicBezTo>
                    <a:pt x="10453753" y="1399401"/>
                    <a:pt x="10448714" y="1387046"/>
                    <a:pt x="10443675" y="1374854"/>
                  </a:cubicBezTo>
                  <a:cubicBezTo>
                    <a:pt x="10438635" y="1362662"/>
                    <a:pt x="10433271" y="1350470"/>
                    <a:pt x="10427581" y="1338441"/>
                  </a:cubicBezTo>
                  <a:cubicBezTo>
                    <a:pt x="10425143" y="1333239"/>
                    <a:pt x="10422704" y="1328037"/>
                    <a:pt x="10420266" y="1322835"/>
                  </a:cubicBezTo>
                  <a:cubicBezTo>
                    <a:pt x="10418153" y="1318121"/>
                    <a:pt x="10415877" y="1313407"/>
                    <a:pt x="10414413" y="1308530"/>
                  </a:cubicBezTo>
                  <a:cubicBezTo>
                    <a:pt x="10413276" y="1305279"/>
                    <a:pt x="10415551" y="1301702"/>
                    <a:pt x="10418640" y="1300727"/>
                  </a:cubicBezTo>
                  <a:cubicBezTo>
                    <a:pt x="10422054" y="1299752"/>
                    <a:pt x="10425305" y="1301702"/>
                    <a:pt x="10426443" y="1304954"/>
                  </a:cubicBezTo>
                  <a:cubicBezTo>
                    <a:pt x="10426443" y="1305441"/>
                    <a:pt x="10426768" y="1305766"/>
                    <a:pt x="10426931" y="1306254"/>
                  </a:cubicBezTo>
                  <a:cubicBezTo>
                    <a:pt x="10429532" y="1312594"/>
                    <a:pt x="10432458" y="1318771"/>
                    <a:pt x="10435384" y="1324948"/>
                  </a:cubicBezTo>
                  <a:cubicBezTo>
                    <a:pt x="10438310" y="1330963"/>
                    <a:pt x="10441073" y="1337140"/>
                    <a:pt x="10443837" y="1343155"/>
                  </a:cubicBezTo>
                  <a:cubicBezTo>
                    <a:pt x="10449364" y="1355347"/>
                    <a:pt x="10454729" y="1367539"/>
                    <a:pt x="10459768" y="1379894"/>
                  </a:cubicBezTo>
                  <a:cubicBezTo>
                    <a:pt x="10463669" y="1389485"/>
                    <a:pt x="10467408" y="1399076"/>
                    <a:pt x="10470985" y="1408667"/>
                  </a:cubicBezTo>
                  <a:lnTo>
                    <a:pt x="10470985" y="1408667"/>
                  </a:lnTo>
                  <a:cubicBezTo>
                    <a:pt x="10472773" y="1413381"/>
                    <a:pt x="10474398" y="1418095"/>
                    <a:pt x="10476024" y="1422973"/>
                  </a:cubicBezTo>
                  <a:cubicBezTo>
                    <a:pt x="10476349" y="1423948"/>
                    <a:pt x="10476674" y="1424760"/>
                    <a:pt x="10476999" y="1425736"/>
                  </a:cubicBezTo>
                  <a:cubicBezTo>
                    <a:pt x="10478950" y="1408992"/>
                    <a:pt x="10481063" y="1392086"/>
                    <a:pt x="10483014" y="1375342"/>
                  </a:cubicBezTo>
                  <a:cubicBezTo>
                    <a:pt x="10485127" y="1357623"/>
                    <a:pt x="10487078" y="1339741"/>
                    <a:pt x="10489354" y="1322022"/>
                  </a:cubicBezTo>
                  <a:cubicBezTo>
                    <a:pt x="10491629" y="1303165"/>
                    <a:pt x="10493905" y="1284471"/>
                    <a:pt x="10496507" y="1265614"/>
                  </a:cubicBezTo>
                  <a:cubicBezTo>
                    <a:pt x="10498132" y="1253910"/>
                    <a:pt x="10499757" y="1242205"/>
                    <a:pt x="10501383" y="1230501"/>
                  </a:cubicBezTo>
                  <a:cubicBezTo>
                    <a:pt x="10497969" y="1228550"/>
                    <a:pt x="10496344" y="1224649"/>
                    <a:pt x="10494718" y="1221235"/>
                  </a:cubicBezTo>
                  <a:cubicBezTo>
                    <a:pt x="10493418" y="1218472"/>
                    <a:pt x="10492280" y="1215546"/>
                    <a:pt x="10490979" y="1212782"/>
                  </a:cubicBezTo>
                  <a:cubicBezTo>
                    <a:pt x="10483501" y="1195713"/>
                    <a:pt x="10475699" y="1178807"/>
                    <a:pt x="10467245" y="1162226"/>
                  </a:cubicBezTo>
                  <a:lnTo>
                    <a:pt x="10467245" y="1162226"/>
                  </a:lnTo>
                  <a:lnTo>
                    <a:pt x="10466921" y="1161576"/>
                  </a:lnTo>
                  <a:lnTo>
                    <a:pt x="10466921" y="1162063"/>
                  </a:lnTo>
                  <a:cubicBezTo>
                    <a:pt x="10466433" y="1160600"/>
                    <a:pt x="10465620" y="1159137"/>
                    <a:pt x="10464807" y="1157512"/>
                  </a:cubicBezTo>
                  <a:lnTo>
                    <a:pt x="10464807" y="1157187"/>
                  </a:lnTo>
                  <a:lnTo>
                    <a:pt x="10464807" y="1157187"/>
                  </a:lnTo>
                  <a:lnTo>
                    <a:pt x="10464807" y="1157512"/>
                  </a:lnTo>
                  <a:cubicBezTo>
                    <a:pt x="10464482" y="1156699"/>
                    <a:pt x="10463995" y="1155724"/>
                    <a:pt x="10463507" y="1154911"/>
                  </a:cubicBezTo>
                  <a:lnTo>
                    <a:pt x="10463507" y="1155236"/>
                  </a:lnTo>
                  <a:cubicBezTo>
                    <a:pt x="10463507" y="1155236"/>
                    <a:pt x="10463019" y="1153773"/>
                    <a:pt x="10462531" y="1152960"/>
                  </a:cubicBezTo>
                  <a:lnTo>
                    <a:pt x="10462531" y="1152960"/>
                  </a:lnTo>
                  <a:cubicBezTo>
                    <a:pt x="10462531" y="1152960"/>
                    <a:pt x="10462044" y="1152147"/>
                    <a:pt x="10461719" y="1151660"/>
                  </a:cubicBezTo>
                  <a:lnTo>
                    <a:pt x="10462044" y="1152147"/>
                  </a:lnTo>
                  <a:cubicBezTo>
                    <a:pt x="10461068" y="1150359"/>
                    <a:pt x="10460093" y="1148571"/>
                    <a:pt x="10459117" y="1146783"/>
                  </a:cubicBezTo>
                  <a:lnTo>
                    <a:pt x="10459117" y="1147270"/>
                  </a:lnTo>
                  <a:cubicBezTo>
                    <a:pt x="10456029" y="1140931"/>
                    <a:pt x="10452453" y="1134591"/>
                    <a:pt x="10449039" y="1128251"/>
                  </a:cubicBezTo>
                  <a:cubicBezTo>
                    <a:pt x="10447251" y="1125000"/>
                    <a:pt x="10445463" y="1121911"/>
                    <a:pt x="10443675" y="1118660"/>
                  </a:cubicBezTo>
                  <a:cubicBezTo>
                    <a:pt x="10442699" y="1116872"/>
                    <a:pt x="10441724" y="1115084"/>
                    <a:pt x="10440586" y="1113295"/>
                  </a:cubicBezTo>
                  <a:cubicBezTo>
                    <a:pt x="10439611" y="1111670"/>
                    <a:pt x="10438310" y="1109719"/>
                    <a:pt x="10438147" y="1107768"/>
                  </a:cubicBezTo>
                  <a:cubicBezTo>
                    <a:pt x="10437822" y="1104680"/>
                    <a:pt x="10439611" y="1101754"/>
                    <a:pt x="10442699" y="1100778"/>
                  </a:cubicBezTo>
                  <a:cubicBezTo>
                    <a:pt x="10445625" y="1099965"/>
                    <a:pt x="10449039" y="1101428"/>
                    <a:pt x="10450177" y="1104192"/>
                  </a:cubicBezTo>
                  <a:lnTo>
                    <a:pt x="10450177" y="1104517"/>
                  </a:lnTo>
                  <a:cubicBezTo>
                    <a:pt x="10457004" y="1116872"/>
                    <a:pt x="10464157" y="1128901"/>
                    <a:pt x="10470659" y="1141256"/>
                  </a:cubicBezTo>
                  <a:lnTo>
                    <a:pt x="10470659" y="1140768"/>
                  </a:lnTo>
                  <a:cubicBezTo>
                    <a:pt x="10471472" y="1142719"/>
                    <a:pt x="10472447" y="1144669"/>
                    <a:pt x="10473423" y="1146621"/>
                  </a:cubicBezTo>
                  <a:lnTo>
                    <a:pt x="10473098" y="1146132"/>
                  </a:lnTo>
                  <a:cubicBezTo>
                    <a:pt x="10473098" y="1146132"/>
                    <a:pt x="10473748" y="1147433"/>
                    <a:pt x="10474073" y="1148083"/>
                  </a:cubicBezTo>
                  <a:lnTo>
                    <a:pt x="10474073" y="1148083"/>
                  </a:lnTo>
                  <a:lnTo>
                    <a:pt x="10474398" y="1148571"/>
                  </a:lnTo>
                  <a:lnTo>
                    <a:pt x="10474398" y="1148571"/>
                  </a:lnTo>
                  <a:cubicBezTo>
                    <a:pt x="10474398" y="1148571"/>
                    <a:pt x="10475049" y="1149871"/>
                    <a:pt x="10475373" y="1150522"/>
                  </a:cubicBezTo>
                  <a:lnTo>
                    <a:pt x="10475373" y="1150196"/>
                  </a:lnTo>
                  <a:lnTo>
                    <a:pt x="10476024" y="1151497"/>
                  </a:lnTo>
                  <a:cubicBezTo>
                    <a:pt x="10476024" y="1151497"/>
                    <a:pt x="10475699" y="1151009"/>
                    <a:pt x="10475699" y="1150685"/>
                  </a:cubicBezTo>
                  <a:cubicBezTo>
                    <a:pt x="10476511" y="1152310"/>
                    <a:pt x="10477324" y="1153773"/>
                    <a:pt x="10478137" y="1155398"/>
                  </a:cubicBezTo>
                  <a:lnTo>
                    <a:pt x="10478137" y="1155398"/>
                  </a:lnTo>
                  <a:cubicBezTo>
                    <a:pt x="10483827" y="1165965"/>
                    <a:pt x="10489029" y="1177019"/>
                    <a:pt x="10494068" y="1187910"/>
                  </a:cubicBezTo>
                  <a:cubicBezTo>
                    <a:pt x="10496507" y="1192950"/>
                    <a:pt x="10498782" y="1198152"/>
                    <a:pt x="10501058" y="1203354"/>
                  </a:cubicBezTo>
                  <a:cubicBezTo>
                    <a:pt x="10502196" y="1205792"/>
                    <a:pt x="10503171" y="1208393"/>
                    <a:pt x="10504309" y="1210831"/>
                  </a:cubicBezTo>
                  <a:lnTo>
                    <a:pt x="10504635" y="1208881"/>
                  </a:lnTo>
                  <a:cubicBezTo>
                    <a:pt x="10507561" y="1190349"/>
                    <a:pt x="10510649" y="1171817"/>
                    <a:pt x="10513900" y="1153285"/>
                  </a:cubicBezTo>
                  <a:cubicBezTo>
                    <a:pt x="10517151" y="1134916"/>
                    <a:pt x="10520403" y="1116547"/>
                    <a:pt x="10524467" y="1098502"/>
                  </a:cubicBezTo>
                  <a:cubicBezTo>
                    <a:pt x="10526580" y="1089399"/>
                    <a:pt x="10528693" y="1080296"/>
                    <a:pt x="10530969" y="1071192"/>
                  </a:cubicBezTo>
                  <a:cubicBezTo>
                    <a:pt x="10532757" y="1064365"/>
                    <a:pt x="10534708" y="1057537"/>
                    <a:pt x="10536659" y="1050710"/>
                  </a:cubicBezTo>
                  <a:cubicBezTo>
                    <a:pt x="10536333" y="1050385"/>
                    <a:pt x="10536171" y="1050060"/>
                    <a:pt x="10535846" y="1049734"/>
                  </a:cubicBezTo>
                  <a:cubicBezTo>
                    <a:pt x="10533733" y="1046971"/>
                    <a:pt x="10532757" y="1043069"/>
                    <a:pt x="10531945" y="1039818"/>
                  </a:cubicBezTo>
                  <a:cubicBezTo>
                    <a:pt x="10528368" y="1027301"/>
                    <a:pt x="10525279" y="1014784"/>
                    <a:pt x="10522028" y="1002267"/>
                  </a:cubicBezTo>
                  <a:cubicBezTo>
                    <a:pt x="10518777" y="990400"/>
                    <a:pt x="10515689" y="978696"/>
                    <a:pt x="10512275" y="966991"/>
                  </a:cubicBezTo>
                  <a:cubicBezTo>
                    <a:pt x="10508861" y="954799"/>
                    <a:pt x="10505285" y="942607"/>
                    <a:pt x="10501221" y="930578"/>
                  </a:cubicBezTo>
                  <a:cubicBezTo>
                    <a:pt x="10500733" y="929440"/>
                    <a:pt x="10500245" y="928140"/>
                    <a:pt x="10499757" y="927002"/>
                  </a:cubicBezTo>
                  <a:lnTo>
                    <a:pt x="10500083" y="927652"/>
                  </a:lnTo>
                  <a:lnTo>
                    <a:pt x="10500083" y="927652"/>
                  </a:lnTo>
                  <a:cubicBezTo>
                    <a:pt x="10499270" y="926026"/>
                    <a:pt x="10498945" y="924401"/>
                    <a:pt x="10499270" y="922775"/>
                  </a:cubicBezTo>
                  <a:cubicBezTo>
                    <a:pt x="10499595" y="921149"/>
                    <a:pt x="10500733" y="919849"/>
                    <a:pt x="10502033" y="919036"/>
                  </a:cubicBezTo>
                  <a:cubicBezTo>
                    <a:pt x="10504959" y="917248"/>
                    <a:pt x="10508536" y="918386"/>
                    <a:pt x="10510487" y="920987"/>
                  </a:cubicBezTo>
                  <a:cubicBezTo>
                    <a:pt x="10511462" y="922287"/>
                    <a:pt x="10511949" y="923913"/>
                    <a:pt x="10512600" y="925376"/>
                  </a:cubicBezTo>
                  <a:cubicBezTo>
                    <a:pt x="10513250" y="927002"/>
                    <a:pt x="10513738" y="928627"/>
                    <a:pt x="10514388" y="930253"/>
                  </a:cubicBezTo>
                  <a:cubicBezTo>
                    <a:pt x="10515363" y="933504"/>
                    <a:pt x="10516501" y="936593"/>
                    <a:pt x="10517477" y="939844"/>
                  </a:cubicBezTo>
                  <a:cubicBezTo>
                    <a:pt x="10519427" y="946346"/>
                    <a:pt x="10521378" y="952849"/>
                    <a:pt x="10523329" y="959351"/>
                  </a:cubicBezTo>
                  <a:cubicBezTo>
                    <a:pt x="10527068" y="972193"/>
                    <a:pt x="10530644" y="985198"/>
                    <a:pt x="10534220" y="998203"/>
                  </a:cubicBezTo>
                  <a:cubicBezTo>
                    <a:pt x="10536171" y="1005681"/>
                    <a:pt x="10538122" y="1012996"/>
                    <a:pt x="10540235" y="1020474"/>
                  </a:cubicBezTo>
                  <a:cubicBezTo>
                    <a:pt x="10541211" y="1023887"/>
                    <a:pt x="10542023" y="1027464"/>
                    <a:pt x="10542999" y="1030877"/>
                  </a:cubicBezTo>
                  <a:cubicBezTo>
                    <a:pt x="10547388" y="1016897"/>
                    <a:pt x="10552102" y="1003080"/>
                    <a:pt x="10556816" y="989262"/>
                  </a:cubicBezTo>
                  <a:cubicBezTo>
                    <a:pt x="10562993" y="971380"/>
                    <a:pt x="10569171" y="953499"/>
                    <a:pt x="10575511" y="935780"/>
                  </a:cubicBezTo>
                  <a:cubicBezTo>
                    <a:pt x="10578599" y="926839"/>
                    <a:pt x="10581851" y="918061"/>
                    <a:pt x="10584939" y="909283"/>
                  </a:cubicBezTo>
                  <a:cubicBezTo>
                    <a:pt x="10588028" y="900829"/>
                    <a:pt x="10590954" y="892214"/>
                    <a:pt x="10594367" y="883923"/>
                  </a:cubicBezTo>
                  <a:cubicBezTo>
                    <a:pt x="10595668" y="880835"/>
                    <a:pt x="10597293" y="876608"/>
                    <a:pt x="10600545" y="875145"/>
                  </a:cubicBezTo>
                  <a:cubicBezTo>
                    <a:pt x="10604284" y="873357"/>
                    <a:pt x="10608673" y="875958"/>
                    <a:pt x="10609161" y="879859"/>
                  </a:cubicBezTo>
                  <a:cubicBezTo>
                    <a:pt x="10609485" y="882135"/>
                    <a:pt x="10608348" y="883923"/>
                    <a:pt x="10607535" y="885874"/>
                  </a:cubicBezTo>
                  <a:cubicBezTo>
                    <a:pt x="10605909" y="889450"/>
                    <a:pt x="10604609" y="893189"/>
                    <a:pt x="10603146" y="896765"/>
                  </a:cubicBezTo>
                  <a:cubicBezTo>
                    <a:pt x="10601520" y="901155"/>
                    <a:pt x="10599895" y="905706"/>
                    <a:pt x="10598269" y="910095"/>
                  </a:cubicBezTo>
                  <a:cubicBezTo>
                    <a:pt x="10595180" y="918548"/>
                    <a:pt x="10592254" y="927002"/>
                    <a:pt x="10589328" y="935617"/>
                  </a:cubicBezTo>
                  <a:cubicBezTo>
                    <a:pt x="10583313" y="953011"/>
                    <a:pt x="10577136" y="970405"/>
                    <a:pt x="10571284" y="987799"/>
                  </a:cubicBezTo>
                  <a:cubicBezTo>
                    <a:pt x="10567708" y="998203"/>
                    <a:pt x="10564294" y="1008607"/>
                    <a:pt x="10560880" y="1019011"/>
                  </a:cubicBezTo>
                  <a:cubicBezTo>
                    <a:pt x="10560880" y="1018685"/>
                    <a:pt x="10561043" y="1018523"/>
                    <a:pt x="10561205" y="1018198"/>
                  </a:cubicBezTo>
                  <a:cubicBezTo>
                    <a:pt x="10560067" y="1021449"/>
                    <a:pt x="10559092" y="1024863"/>
                    <a:pt x="10557954" y="1028114"/>
                  </a:cubicBezTo>
                  <a:lnTo>
                    <a:pt x="10557304" y="1030065"/>
                  </a:lnTo>
                  <a:lnTo>
                    <a:pt x="10558442" y="1029252"/>
                  </a:lnTo>
                  <a:cubicBezTo>
                    <a:pt x="10564131" y="1025513"/>
                    <a:pt x="10569659" y="1021612"/>
                    <a:pt x="10575511" y="1018035"/>
                  </a:cubicBezTo>
                  <a:cubicBezTo>
                    <a:pt x="10586890" y="1010720"/>
                    <a:pt x="10598107" y="1003405"/>
                    <a:pt x="10609485" y="996252"/>
                  </a:cubicBezTo>
                  <a:cubicBezTo>
                    <a:pt x="10616151" y="992026"/>
                    <a:pt x="10622815" y="987962"/>
                    <a:pt x="10629643" y="984060"/>
                  </a:cubicBezTo>
                  <a:cubicBezTo>
                    <a:pt x="10632569" y="982435"/>
                    <a:pt x="10636471" y="983085"/>
                    <a:pt x="10638259" y="986173"/>
                  </a:cubicBezTo>
                  <a:cubicBezTo>
                    <a:pt x="10640047" y="989100"/>
                    <a:pt x="10639071" y="993001"/>
                    <a:pt x="10636145" y="994789"/>
                  </a:cubicBezTo>
                  <a:cubicBezTo>
                    <a:pt x="10624441" y="1001779"/>
                    <a:pt x="10613062" y="1008932"/>
                    <a:pt x="10601683" y="1016247"/>
                  </a:cubicBezTo>
                  <a:cubicBezTo>
                    <a:pt x="10590303" y="1023562"/>
                    <a:pt x="10578924" y="1030877"/>
                    <a:pt x="10567708" y="1038518"/>
                  </a:cubicBezTo>
                  <a:cubicBezTo>
                    <a:pt x="10564944" y="1040468"/>
                    <a:pt x="10562181" y="1042257"/>
                    <a:pt x="10559417" y="1044207"/>
                  </a:cubicBezTo>
                  <a:cubicBezTo>
                    <a:pt x="10556653" y="1045996"/>
                    <a:pt x="10554053" y="1047946"/>
                    <a:pt x="10551452" y="1049734"/>
                  </a:cubicBezTo>
                  <a:lnTo>
                    <a:pt x="10551127" y="1049734"/>
                  </a:lnTo>
                  <a:cubicBezTo>
                    <a:pt x="10550639" y="1051523"/>
                    <a:pt x="10550151" y="1053149"/>
                    <a:pt x="10549663" y="1054936"/>
                  </a:cubicBezTo>
                  <a:cubicBezTo>
                    <a:pt x="10547225" y="1063389"/>
                    <a:pt x="10544949" y="1072005"/>
                    <a:pt x="10542836" y="1080458"/>
                  </a:cubicBezTo>
                  <a:cubicBezTo>
                    <a:pt x="10540723" y="1089236"/>
                    <a:pt x="10538609" y="1098015"/>
                    <a:pt x="10536659" y="1106956"/>
                  </a:cubicBezTo>
                  <a:cubicBezTo>
                    <a:pt x="10534545" y="1117197"/>
                    <a:pt x="10532595" y="1127438"/>
                    <a:pt x="10530644" y="1137842"/>
                  </a:cubicBezTo>
                  <a:lnTo>
                    <a:pt x="10530644" y="1137842"/>
                  </a:lnTo>
                  <a:lnTo>
                    <a:pt x="10530644" y="1138004"/>
                  </a:lnTo>
                  <a:lnTo>
                    <a:pt x="10530644" y="1138004"/>
                  </a:lnTo>
                  <a:cubicBezTo>
                    <a:pt x="10527393" y="1156699"/>
                    <a:pt x="10524141" y="1175231"/>
                    <a:pt x="10521215" y="1193763"/>
                  </a:cubicBezTo>
                  <a:cubicBezTo>
                    <a:pt x="10520240" y="1199777"/>
                    <a:pt x="10519265" y="1205792"/>
                    <a:pt x="10518289" y="1211807"/>
                  </a:cubicBezTo>
                  <a:cubicBezTo>
                    <a:pt x="10522191" y="1209368"/>
                    <a:pt x="10526092" y="1206767"/>
                    <a:pt x="10529994" y="1204166"/>
                  </a:cubicBezTo>
                  <a:cubicBezTo>
                    <a:pt x="10537471" y="1199127"/>
                    <a:pt x="10544949" y="1193925"/>
                    <a:pt x="10552265" y="1188723"/>
                  </a:cubicBezTo>
                  <a:lnTo>
                    <a:pt x="10551939" y="1188723"/>
                  </a:lnTo>
                  <a:cubicBezTo>
                    <a:pt x="10553890" y="1187585"/>
                    <a:pt x="10555678" y="1186285"/>
                    <a:pt x="10557629" y="1184984"/>
                  </a:cubicBezTo>
                  <a:lnTo>
                    <a:pt x="10557954" y="1184984"/>
                  </a:lnTo>
                  <a:lnTo>
                    <a:pt x="10557954" y="1184659"/>
                  </a:lnTo>
                  <a:lnTo>
                    <a:pt x="10558279" y="1184659"/>
                  </a:lnTo>
                  <a:cubicBezTo>
                    <a:pt x="10559417" y="1183684"/>
                    <a:pt x="10560555" y="1182871"/>
                    <a:pt x="10561855" y="1182058"/>
                  </a:cubicBezTo>
                  <a:lnTo>
                    <a:pt x="10561205" y="1182546"/>
                  </a:lnTo>
                  <a:lnTo>
                    <a:pt x="10562506" y="1181571"/>
                  </a:lnTo>
                  <a:lnTo>
                    <a:pt x="10562831" y="1181571"/>
                  </a:lnTo>
                  <a:lnTo>
                    <a:pt x="10563156" y="1181083"/>
                  </a:lnTo>
                  <a:lnTo>
                    <a:pt x="10563319" y="1181083"/>
                  </a:lnTo>
                  <a:cubicBezTo>
                    <a:pt x="10564781" y="1179782"/>
                    <a:pt x="10566245" y="1178807"/>
                    <a:pt x="10567708" y="1177832"/>
                  </a:cubicBezTo>
                  <a:cubicBezTo>
                    <a:pt x="10567545" y="1177832"/>
                    <a:pt x="10567220" y="1178157"/>
                    <a:pt x="10567057" y="1178319"/>
                  </a:cubicBezTo>
                  <a:cubicBezTo>
                    <a:pt x="10574373" y="1173117"/>
                    <a:pt x="10581688" y="1167753"/>
                    <a:pt x="10589003" y="1162388"/>
                  </a:cubicBezTo>
                  <a:cubicBezTo>
                    <a:pt x="10596481" y="1156861"/>
                    <a:pt x="10603959" y="1151172"/>
                    <a:pt x="10611111" y="1145157"/>
                  </a:cubicBezTo>
                  <a:cubicBezTo>
                    <a:pt x="10613712" y="1142881"/>
                    <a:pt x="10617776" y="1143532"/>
                    <a:pt x="10619889" y="1146132"/>
                  </a:cubicBezTo>
                  <a:cubicBezTo>
                    <a:pt x="10622165" y="1148896"/>
                    <a:pt x="10621515" y="1152635"/>
                    <a:pt x="10618914" y="1154911"/>
                  </a:cubicBezTo>
                  <a:cubicBezTo>
                    <a:pt x="10604771" y="1167265"/>
                    <a:pt x="10589491" y="1178157"/>
                    <a:pt x="10574210" y="1189048"/>
                  </a:cubicBezTo>
                  <a:cubicBezTo>
                    <a:pt x="10574373" y="1189048"/>
                    <a:pt x="10574698" y="1188723"/>
                    <a:pt x="10574860" y="1188561"/>
                  </a:cubicBezTo>
                  <a:cubicBezTo>
                    <a:pt x="10573560" y="1189373"/>
                    <a:pt x="10572422" y="1190349"/>
                    <a:pt x="10571121" y="1191162"/>
                  </a:cubicBezTo>
                  <a:lnTo>
                    <a:pt x="10571609" y="1190836"/>
                  </a:lnTo>
                  <a:cubicBezTo>
                    <a:pt x="10571609" y="1190836"/>
                    <a:pt x="10570471" y="1191649"/>
                    <a:pt x="10569821" y="1192137"/>
                  </a:cubicBezTo>
                  <a:cubicBezTo>
                    <a:pt x="10569983" y="1192137"/>
                    <a:pt x="10570309" y="1191812"/>
                    <a:pt x="10570471" y="1191649"/>
                  </a:cubicBezTo>
                  <a:cubicBezTo>
                    <a:pt x="10569659" y="1192300"/>
                    <a:pt x="10568683" y="1192950"/>
                    <a:pt x="10567870" y="1193437"/>
                  </a:cubicBezTo>
                  <a:lnTo>
                    <a:pt x="10568195" y="1193437"/>
                  </a:lnTo>
                  <a:cubicBezTo>
                    <a:pt x="10567057" y="1194088"/>
                    <a:pt x="10566082" y="1194738"/>
                    <a:pt x="10564944" y="1195551"/>
                  </a:cubicBezTo>
                  <a:lnTo>
                    <a:pt x="10564944" y="1195551"/>
                  </a:lnTo>
                  <a:lnTo>
                    <a:pt x="10565269" y="1195226"/>
                  </a:lnTo>
                  <a:cubicBezTo>
                    <a:pt x="10563319" y="1196689"/>
                    <a:pt x="10561205" y="1198152"/>
                    <a:pt x="10559255" y="1199453"/>
                  </a:cubicBezTo>
                  <a:lnTo>
                    <a:pt x="10559417" y="1199453"/>
                  </a:lnTo>
                  <a:cubicBezTo>
                    <a:pt x="10548525" y="1207092"/>
                    <a:pt x="10537471" y="1214733"/>
                    <a:pt x="10526255" y="1221885"/>
                  </a:cubicBezTo>
                  <a:cubicBezTo>
                    <a:pt x="10523329" y="1223674"/>
                    <a:pt x="10520403" y="1225462"/>
                    <a:pt x="10517477" y="1227250"/>
                  </a:cubicBezTo>
                  <a:cubicBezTo>
                    <a:pt x="10516827" y="1227575"/>
                    <a:pt x="10516339" y="1227901"/>
                    <a:pt x="10515689" y="1228225"/>
                  </a:cubicBezTo>
                  <a:cubicBezTo>
                    <a:pt x="10514713" y="1234890"/>
                    <a:pt x="10513738" y="1241393"/>
                    <a:pt x="10512763" y="1248058"/>
                  </a:cubicBezTo>
                  <a:cubicBezTo>
                    <a:pt x="10507398" y="1285772"/>
                    <a:pt x="10502846" y="1323648"/>
                    <a:pt x="10498457" y="1361524"/>
                  </a:cubicBezTo>
                  <a:cubicBezTo>
                    <a:pt x="10496019" y="1381844"/>
                    <a:pt x="10493580" y="1402164"/>
                    <a:pt x="10491142" y="1422322"/>
                  </a:cubicBezTo>
                  <a:cubicBezTo>
                    <a:pt x="10499433" y="1414519"/>
                    <a:pt x="10507398" y="1406717"/>
                    <a:pt x="10515363" y="1398589"/>
                  </a:cubicBezTo>
                  <a:cubicBezTo>
                    <a:pt x="10524955" y="1388997"/>
                    <a:pt x="10534383" y="1379406"/>
                    <a:pt x="10543486" y="1369490"/>
                  </a:cubicBezTo>
                  <a:cubicBezTo>
                    <a:pt x="10552265" y="1360061"/>
                    <a:pt x="10561043" y="1350470"/>
                    <a:pt x="10569659" y="1340717"/>
                  </a:cubicBezTo>
                  <a:cubicBezTo>
                    <a:pt x="10578437" y="1330638"/>
                    <a:pt x="10587215" y="1320397"/>
                    <a:pt x="10595993" y="1310156"/>
                  </a:cubicBezTo>
                  <a:cubicBezTo>
                    <a:pt x="10598269" y="1307555"/>
                    <a:pt x="10602658" y="1307555"/>
                    <a:pt x="10605097" y="1309993"/>
                  </a:cubicBezTo>
                  <a:cubicBezTo>
                    <a:pt x="10607697" y="1312594"/>
                    <a:pt x="10607535" y="1316495"/>
                    <a:pt x="10605259" y="1319096"/>
                  </a:cubicBezTo>
                  <a:cubicBezTo>
                    <a:pt x="10587540" y="1340067"/>
                    <a:pt x="10569333" y="1360874"/>
                    <a:pt x="10550476" y="1380707"/>
                  </a:cubicBezTo>
                  <a:cubicBezTo>
                    <a:pt x="10541048" y="1390623"/>
                    <a:pt x="10531457" y="1400376"/>
                    <a:pt x="10521703" y="1410130"/>
                  </a:cubicBezTo>
                  <a:cubicBezTo>
                    <a:pt x="10511625" y="1420046"/>
                    <a:pt x="10501708" y="1430125"/>
                    <a:pt x="10491142" y="1439553"/>
                  </a:cubicBezTo>
                  <a:cubicBezTo>
                    <a:pt x="10490329" y="1440204"/>
                    <a:pt x="10489679" y="1440854"/>
                    <a:pt x="10488866" y="1441667"/>
                  </a:cubicBezTo>
                  <a:cubicBezTo>
                    <a:pt x="10487728" y="1451421"/>
                    <a:pt x="10486753" y="1461011"/>
                    <a:pt x="10485777" y="1470765"/>
                  </a:cubicBezTo>
                  <a:cubicBezTo>
                    <a:pt x="10483501" y="1494499"/>
                    <a:pt x="10481713" y="1518395"/>
                    <a:pt x="10480413" y="1542291"/>
                  </a:cubicBezTo>
                  <a:cubicBezTo>
                    <a:pt x="10479600" y="1559360"/>
                    <a:pt x="10479113" y="1576591"/>
                    <a:pt x="10478787" y="1593823"/>
                  </a:cubicBezTo>
                  <a:lnTo>
                    <a:pt x="10478787" y="1593823"/>
                  </a:lnTo>
                  <a:close/>
                  <a:moveTo>
                    <a:pt x="10080841" y="1259274"/>
                  </a:moveTo>
                  <a:cubicBezTo>
                    <a:pt x="10078565" y="1259274"/>
                    <a:pt x="10076126" y="1259112"/>
                    <a:pt x="10073851" y="1258949"/>
                  </a:cubicBezTo>
                  <a:cubicBezTo>
                    <a:pt x="10072387" y="1258949"/>
                    <a:pt x="10071087" y="1258624"/>
                    <a:pt x="10069787" y="1258136"/>
                  </a:cubicBezTo>
                  <a:lnTo>
                    <a:pt x="10069624" y="1258136"/>
                  </a:lnTo>
                  <a:cubicBezTo>
                    <a:pt x="10069624" y="1258136"/>
                    <a:pt x="10068486" y="1257486"/>
                    <a:pt x="10067998" y="1256998"/>
                  </a:cubicBezTo>
                  <a:lnTo>
                    <a:pt x="10067836" y="1256998"/>
                  </a:lnTo>
                  <a:cubicBezTo>
                    <a:pt x="10066698" y="1255698"/>
                    <a:pt x="10065885" y="1254072"/>
                    <a:pt x="10065885" y="1252447"/>
                  </a:cubicBezTo>
                  <a:cubicBezTo>
                    <a:pt x="10065885" y="1249196"/>
                    <a:pt x="10068649" y="1246107"/>
                    <a:pt x="10072062" y="1246107"/>
                  </a:cubicBezTo>
                  <a:lnTo>
                    <a:pt x="10071737" y="1246107"/>
                  </a:lnTo>
                  <a:cubicBezTo>
                    <a:pt x="10071737" y="1246107"/>
                    <a:pt x="10073037" y="1246107"/>
                    <a:pt x="10073688" y="1246107"/>
                  </a:cubicBezTo>
                  <a:cubicBezTo>
                    <a:pt x="10074826" y="1246107"/>
                    <a:pt x="10075964" y="1246269"/>
                    <a:pt x="10077264" y="1246432"/>
                  </a:cubicBezTo>
                  <a:lnTo>
                    <a:pt x="10077589" y="1246432"/>
                  </a:lnTo>
                  <a:cubicBezTo>
                    <a:pt x="10104737" y="1247407"/>
                    <a:pt x="10131884" y="1246757"/>
                    <a:pt x="10158869" y="1244806"/>
                  </a:cubicBezTo>
                  <a:cubicBezTo>
                    <a:pt x="10159519" y="1244806"/>
                    <a:pt x="10160170" y="1244806"/>
                    <a:pt x="10160820" y="1244806"/>
                  </a:cubicBezTo>
                  <a:lnTo>
                    <a:pt x="10161958" y="1244806"/>
                  </a:lnTo>
                  <a:lnTo>
                    <a:pt x="10164884" y="1244481"/>
                  </a:lnTo>
                  <a:cubicBezTo>
                    <a:pt x="10164884" y="1244481"/>
                    <a:pt x="10164396" y="1244481"/>
                    <a:pt x="10164071" y="1244481"/>
                  </a:cubicBezTo>
                  <a:cubicBezTo>
                    <a:pt x="10165047" y="1244481"/>
                    <a:pt x="10165859" y="1244481"/>
                    <a:pt x="10166835" y="1244319"/>
                  </a:cubicBezTo>
                  <a:lnTo>
                    <a:pt x="10166022" y="1244319"/>
                  </a:lnTo>
                  <a:cubicBezTo>
                    <a:pt x="10183416" y="1243018"/>
                    <a:pt x="10200810" y="1240255"/>
                    <a:pt x="10217879" y="1236678"/>
                  </a:cubicBezTo>
                  <a:lnTo>
                    <a:pt x="10217066" y="1236678"/>
                  </a:lnTo>
                  <a:cubicBezTo>
                    <a:pt x="10218854" y="1236516"/>
                    <a:pt x="10220805" y="1236029"/>
                    <a:pt x="10222593" y="1235540"/>
                  </a:cubicBezTo>
                  <a:cubicBezTo>
                    <a:pt x="10216253" y="1227901"/>
                    <a:pt x="10209913" y="1220260"/>
                    <a:pt x="10203248" y="1212945"/>
                  </a:cubicBezTo>
                  <a:cubicBezTo>
                    <a:pt x="10195608" y="1204329"/>
                    <a:pt x="10187967" y="1195713"/>
                    <a:pt x="10180165" y="1187098"/>
                  </a:cubicBezTo>
                  <a:lnTo>
                    <a:pt x="10180815" y="1187748"/>
                  </a:lnTo>
                  <a:cubicBezTo>
                    <a:pt x="10178701" y="1185472"/>
                    <a:pt x="10176588" y="1183197"/>
                    <a:pt x="10174475" y="1180920"/>
                  </a:cubicBezTo>
                  <a:lnTo>
                    <a:pt x="10174637" y="1180920"/>
                  </a:lnTo>
                  <a:lnTo>
                    <a:pt x="10173825" y="1180270"/>
                  </a:lnTo>
                  <a:lnTo>
                    <a:pt x="10174313" y="1180758"/>
                  </a:lnTo>
                  <a:lnTo>
                    <a:pt x="10174313" y="1180758"/>
                  </a:lnTo>
                  <a:cubicBezTo>
                    <a:pt x="10171874" y="1178319"/>
                    <a:pt x="10169436" y="1175718"/>
                    <a:pt x="10166997" y="1172955"/>
                  </a:cubicBezTo>
                  <a:lnTo>
                    <a:pt x="10167647" y="1173605"/>
                  </a:lnTo>
                  <a:cubicBezTo>
                    <a:pt x="10165047" y="1170842"/>
                    <a:pt x="10162445" y="1168078"/>
                    <a:pt x="10159845" y="1165315"/>
                  </a:cubicBezTo>
                  <a:lnTo>
                    <a:pt x="10160495" y="1165965"/>
                  </a:lnTo>
                  <a:cubicBezTo>
                    <a:pt x="10143101" y="1147921"/>
                    <a:pt x="10125707" y="1129714"/>
                    <a:pt x="10107825" y="1111995"/>
                  </a:cubicBezTo>
                  <a:lnTo>
                    <a:pt x="10105387" y="1112645"/>
                  </a:lnTo>
                  <a:cubicBezTo>
                    <a:pt x="10100510" y="1113946"/>
                    <a:pt x="10095471" y="1115084"/>
                    <a:pt x="10090431" y="1116221"/>
                  </a:cubicBezTo>
                  <a:lnTo>
                    <a:pt x="10090431" y="1116221"/>
                  </a:lnTo>
                  <a:cubicBezTo>
                    <a:pt x="10077427" y="1118985"/>
                    <a:pt x="10064422" y="1121098"/>
                    <a:pt x="10051255" y="1122561"/>
                  </a:cubicBezTo>
                  <a:cubicBezTo>
                    <a:pt x="10037925" y="1124024"/>
                    <a:pt x="10024595" y="1125325"/>
                    <a:pt x="10011265" y="1126788"/>
                  </a:cubicBezTo>
                  <a:cubicBezTo>
                    <a:pt x="9999073" y="1128088"/>
                    <a:pt x="9986881" y="1129226"/>
                    <a:pt x="9974689" y="1130527"/>
                  </a:cubicBezTo>
                  <a:cubicBezTo>
                    <a:pt x="9968837" y="1131177"/>
                    <a:pt x="9963147" y="1131665"/>
                    <a:pt x="9957295" y="1131827"/>
                  </a:cubicBezTo>
                  <a:cubicBezTo>
                    <a:pt x="9955507" y="1131827"/>
                    <a:pt x="9953719" y="1131827"/>
                    <a:pt x="9952093" y="1131827"/>
                  </a:cubicBezTo>
                  <a:cubicBezTo>
                    <a:pt x="9950793" y="1131827"/>
                    <a:pt x="9949492" y="1131827"/>
                    <a:pt x="9948191" y="1131827"/>
                  </a:cubicBezTo>
                  <a:cubicBezTo>
                    <a:pt x="9945103" y="1131665"/>
                    <a:pt x="9941364" y="1131014"/>
                    <a:pt x="9940226" y="1127763"/>
                  </a:cubicBezTo>
                  <a:cubicBezTo>
                    <a:pt x="9939088" y="1124837"/>
                    <a:pt x="9939901" y="1121586"/>
                    <a:pt x="9942665" y="1119960"/>
                  </a:cubicBezTo>
                  <a:cubicBezTo>
                    <a:pt x="9943965" y="1119148"/>
                    <a:pt x="9945428" y="1118985"/>
                    <a:pt x="9946729" y="1119148"/>
                  </a:cubicBezTo>
                  <a:lnTo>
                    <a:pt x="9946729" y="1119148"/>
                  </a:lnTo>
                  <a:cubicBezTo>
                    <a:pt x="9946729" y="1119148"/>
                    <a:pt x="9947704" y="1119148"/>
                    <a:pt x="9948354" y="1119148"/>
                  </a:cubicBezTo>
                  <a:cubicBezTo>
                    <a:pt x="9954857" y="1119473"/>
                    <a:pt x="9961359" y="1118822"/>
                    <a:pt x="9967699" y="1118497"/>
                  </a:cubicBezTo>
                  <a:lnTo>
                    <a:pt x="9967211" y="1118497"/>
                  </a:lnTo>
                  <a:cubicBezTo>
                    <a:pt x="9980866" y="1117359"/>
                    <a:pt x="9994521" y="1115896"/>
                    <a:pt x="10008176" y="1114433"/>
                  </a:cubicBezTo>
                  <a:cubicBezTo>
                    <a:pt x="10021181" y="1113133"/>
                    <a:pt x="10034186" y="1111832"/>
                    <a:pt x="10047191" y="1110369"/>
                  </a:cubicBezTo>
                  <a:cubicBezTo>
                    <a:pt x="10059545" y="1108906"/>
                    <a:pt x="10071575" y="1107281"/>
                    <a:pt x="10083767" y="1104680"/>
                  </a:cubicBezTo>
                  <a:lnTo>
                    <a:pt x="10083767" y="1104680"/>
                  </a:lnTo>
                  <a:lnTo>
                    <a:pt x="10086693" y="1104029"/>
                  </a:lnTo>
                  <a:cubicBezTo>
                    <a:pt x="10090269" y="1103217"/>
                    <a:pt x="10093845" y="1102404"/>
                    <a:pt x="10097421" y="1101428"/>
                  </a:cubicBezTo>
                  <a:cubicBezTo>
                    <a:pt x="10078727" y="1083059"/>
                    <a:pt x="10059708" y="1064690"/>
                    <a:pt x="10040038" y="1047296"/>
                  </a:cubicBezTo>
                  <a:cubicBezTo>
                    <a:pt x="10018580" y="1028276"/>
                    <a:pt x="9996635" y="1009745"/>
                    <a:pt x="9975014" y="990888"/>
                  </a:cubicBezTo>
                  <a:lnTo>
                    <a:pt x="9974689" y="990563"/>
                  </a:lnTo>
                  <a:cubicBezTo>
                    <a:pt x="9970462" y="991050"/>
                    <a:pt x="9966073" y="991375"/>
                    <a:pt x="9961847" y="991375"/>
                  </a:cubicBezTo>
                  <a:cubicBezTo>
                    <a:pt x="9956319" y="991375"/>
                    <a:pt x="9950793" y="991050"/>
                    <a:pt x="9945428" y="990725"/>
                  </a:cubicBezTo>
                  <a:lnTo>
                    <a:pt x="9945428" y="990725"/>
                  </a:lnTo>
                  <a:cubicBezTo>
                    <a:pt x="9931935" y="990075"/>
                    <a:pt x="9918605" y="988774"/>
                    <a:pt x="9905113" y="987799"/>
                  </a:cubicBezTo>
                  <a:cubicBezTo>
                    <a:pt x="9891133" y="986661"/>
                    <a:pt x="9876990" y="985361"/>
                    <a:pt x="9863010" y="984548"/>
                  </a:cubicBezTo>
                  <a:lnTo>
                    <a:pt x="9860572" y="984548"/>
                  </a:lnTo>
                  <a:cubicBezTo>
                    <a:pt x="9859271" y="984385"/>
                    <a:pt x="9858133" y="984223"/>
                    <a:pt x="9856833" y="984223"/>
                  </a:cubicBezTo>
                  <a:lnTo>
                    <a:pt x="9855532" y="984223"/>
                  </a:lnTo>
                  <a:cubicBezTo>
                    <a:pt x="9855532" y="984223"/>
                    <a:pt x="9856020" y="984223"/>
                    <a:pt x="9856345" y="984223"/>
                  </a:cubicBezTo>
                  <a:cubicBezTo>
                    <a:pt x="9848705" y="983898"/>
                    <a:pt x="9841065" y="983898"/>
                    <a:pt x="9833424" y="984223"/>
                  </a:cubicBezTo>
                  <a:lnTo>
                    <a:pt x="9832449" y="984223"/>
                  </a:lnTo>
                  <a:cubicBezTo>
                    <a:pt x="9830173" y="986011"/>
                    <a:pt x="9826922" y="986011"/>
                    <a:pt x="9824646" y="984223"/>
                  </a:cubicBezTo>
                  <a:cubicBezTo>
                    <a:pt x="9823671" y="983410"/>
                    <a:pt x="9822695" y="982597"/>
                    <a:pt x="9822207" y="981297"/>
                  </a:cubicBezTo>
                  <a:cubicBezTo>
                    <a:pt x="9821232" y="979183"/>
                    <a:pt x="9821720" y="976745"/>
                    <a:pt x="9822858" y="974957"/>
                  </a:cubicBezTo>
                  <a:cubicBezTo>
                    <a:pt x="9825133" y="971706"/>
                    <a:pt x="9829685" y="971543"/>
                    <a:pt x="9833261" y="971218"/>
                  </a:cubicBezTo>
                  <a:cubicBezTo>
                    <a:pt x="9835700" y="971055"/>
                    <a:pt x="9838301" y="970893"/>
                    <a:pt x="9840739" y="970730"/>
                  </a:cubicBezTo>
                  <a:cubicBezTo>
                    <a:pt x="9845941" y="970730"/>
                    <a:pt x="9851143" y="970730"/>
                    <a:pt x="9856345" y="970893"/>
                  </a:cubicBezTo>
                  <a:cubicBezTo>
                    <a:pt x="9856833" y="970893"/>
                    <a:pt x="9857158" y="970893"/>
                    <a:pt x="9857645" y="970893"/>
                  </a:cubicBezTo>
                  <a:lnTo>
                    <a:pt x="9858621" y="970893"/>
                  </a:lnTo>
                  <a:cubicBezTo>
                    <a:pt x="9858621" y="970893"/>
                    <a:pt x="9860084" y="970893"/>
                    <a:pt x="9860897" y="971055"/>
                  </a:cubicBezTo>
                  <a:lnTo>
                    <a:pt x="9862197" y="971055"/>
                  </a:lnTo>
                  <a:cubicBezTo>
                    <a:pt x="9875690" y="971868"/>
                    <a:pt x="9889182" y="973169"/>
                    <a:pt x="9902675" y="974307"/>
                  </a:cubicBezTo>
                  <a:cubicBezTo>
                    <a:pt x="9916330" y="975444"/>
                    <a:pt x="9929985" y="976582"/>
                    <a:pt x="9943640" y="977395"/>
                  </a:cubicBezTo>
                  <a:lnTo>
                    <a:pt x="9944940" y="977395"/>
                  </a:lnTo>
                  <a:cubicBezTo>
                    <a:pt x="9944940" y="977395"/>
                    <a:pt x="9946241" y="977395"/>
                    <a:pt x="9946891" y="977558"/>
                  </a:cubicBezTo>
                  <a:lnTo>
                    <a:pt x="9949004" y="977558"/>
                  </a:lnTo>
                  <a:cubicBezTo>
                    <a:pt x="9952743" y="977883"/>
                    <a:pt x="9956482" y="978045"/>
                    <a:pt x="9960221" y="978045"/>
                  </a:cubicBezTo>
                  <a:cubicBezTo>
                    <a:pt x="9953881" y="972518"/>
                    <a:pt x="9947541" y="966991"/>
                    <a:pt x="9941039" y="961627"/>
                  </a:cubicBezTo>
                  <a:cubicBezTo>
                    <a:pt x="9937625" y="958701"/>
                    <a:pt x="9934211" y="955937"/>
                    <a:pt x="9930797" y="953011"/>
                  </a:cubicBezTo>
                  <a:lnTo>
                    <a:pt x="9930797" y="953011"/>
                  </a:lnTo>
                  <a:cubicBezTo>
                    <a:pt x="9908852" y="934967"/>
                    <a:pt x="9886744" y="917411"/>
                    <a:pt x="9863498" y="900992"/>
                  </a:cubicBezTo>
                  <a:cubicBezTo>
                    <a:pt x="9855532" y="895302"/>
                    <a:pt x="9847404" y="889775"/>
                    <a:pt x="9839276" y="884411"/>
                  </a:cubicBezTo>
                  <a:cubicBezTo>
                    <a:pt x="9835212" y="881647"/>
                    <a:pt x="9831148" y="879046"/>
                    <a:pt x="9827247" y="876283"/>
                  </a:cubicBezTo>
                  <a:cubicBezTo>
                    <a:pt x="9824971" y="874820"/>
                    <a:pt x="9822858" y="873357"/>
                    <a:pt x="9820582" y="871731"/>
                  </a:cubicBezTo>
                  <a:cubicBezTo>
                    <a:pt x="9819281" y="870756"/>
                    <a:pt x="9817656" y="869618"/>
                    <a:pt x="9816843" y="868155"/>
                  </a:cubicBezTo>
                  <a:cubicBezTo>
                    <a:pt x="9815705" y="866367"/>
                    <a:pt x="9815543" y="864253"/>
                    <a:pt x="9816355" y="862465"/>
                  </a:cubicBezTo>
                  <a:cubicBezTo>
                    <a:pt x="9817819" y="858401"/>
                    <a:pt x="9823183" y="857263"/>
                    <a:pt x="9826434" y="860027"/>
                  </a:cubicBezTo>
                  <a:cubicBezTo>
                    <a:pt x="9829197" y="862140"/>
                    <a:pt x="9832286" y="864091"/>
                    <a:pt x="9835212" y="866042"/>
                  </a:cubicBezTo>
                  <a:cubicBezTo>
                    <a:pt x="9838301" y="868155"/>
                    <a:pt x="9841552" y="870268"/>
                    <a:pt x="9844641" y="872219"/>
                  </a:cubicBezTo>
                  <a:cubicBezTo>
                    <a:pt x="9850331" y="875958"/>
                    <a:pt x="9856020" y="879697"/>
                    <a:pt x="9861709" y="883598"/>
                  </a:cubicBezTo>
                  <a:cubicBezTo>
                    <a:pt x="9872926" y="891238"/>
                    <a:pt x="9884143" y="899204"/>
                    <a:pt x="9894872" y="907494"/>
                  </a:cubicBezTo>
                  <a:cubicBezTo>
                    <a:pt x="9902512" y="913347"/>
                    <a:pt x="9910153" y="919361"/>
                    <a:pt x="9917793" y="925376"/>
                  </a:cubicBezTo>
                  <a:cubicBezTo>
                    <a:pt x="9925108" y="931066"/>
                    <a:pt x="9932261" y="936918"/>
                    <a:pt x="9939251" y="942770"/>
                  </a:cubicBezTo>
                  <a:lnTo>
                    <a:pt x="9939413" y="942770"/>
                  </a:lnTo>
                  <a:lnTo>
                    <a:pt x="9939413" y="943095"/>
                  </a:lnTo>
                  <a:cubicBezTo>
                    <a:pt x="9942989" y="946021"/>
                    <a:pt x="9946403" y="948785"/>
                    <a:pt x="9949817" y="951711"/>
                  </a:cubicBezTo>
                  <a:lnTo>
                    <a:pt x="9949817" y="951711"/>
                  </a:lnTo>
                  <a:cubicBezTo>
                    <a:pt x="9959408" y="959676"/>
                    <a:pt x="9968837" y="967967"/>
                    <a:pt x="9978265" y="976257"/>
                  </a:cubicBezTo>
                  <a:lnTo>
                    <a:pt x="9978753" y="976257"/>
                  </a:lnTo>
                  <a:cubicBezTo>
                    <a:pt x="9978753" y="976257"/>
                    <a:pt x="9979241" y="975932"/>
                    <a:pt x="9979565" y="975770"/>
                  </a:cubicBezTo>
                  <a:cubicBezTo>
                    <a:pt x="9979565" y="975282"/>
                    <a:pt x="9979241" y="974794"/>
                    <a:pt x="9979078" y="974307"/>
                  </a:cubicBezTo>
                  <a:lnTo>
                    <a:pt x="9979403" y="975119"/>
                  </a:lnTo>
                  <a:cubicBezTo>
                    <a:pt x="9977127" y="969105"/>
                    <a:pt x="9974364" y="963252"/>
                    <a:pt x="9971763" y="957400"/>
                  </a:cubicBezTo>
                  <a:cubicBezTo>
                    <a:pt x="9968999" y="951223"/>
                    <a:pt x="9966398" y="944883"/>
                    <a:pt x="9963797" y="938543"/>
                  </a:cubicBezTo>
                  <a:cubicBezTo>
                    <a:pt x="9958433" y="925213"/>
                    <a:pt x="9953719" y="911558"/>
                    <a:pt x="9949167" y="897903"/>
                  </a:cubicBezTo>
                  <a:cubicBezTo>
                    <a:pt x="9942827" y="879209"/>
                    <a:pt x="9937300" y="860189"/>
                    <a:pt x="9931285" y="841332"/>
                  </a:cubicBezTo>
                  <a:cubicBezTo>
                    <a:pt x="9930310" y="838081"/>
                    <a:pt x="9932423" y="834342"/>
                    <a:pt x="9935675" y="833367"/>
                  </a:cubicBezTo>
                  <a:cubicBezTo>
                    <a:pt x="9939088" y="832392"/>
                    <a:pt x="9942502" y="834505"/>
                    <a:pt x="9943640" y="837756"/>
                  </a:cubicBezTo>
                  <a:cubicBezTo>
                    <a:pt x="9948354" y="851411"/>
                    <a:pt x="9952255" y="865391"/>
                    <a:pt x="9956807" y="879209"/>
                  </a:cubicBezTo>
                  <a:cubicBezTo>
                    <a:pt x="9961034" y="892376"/>
                    <a:pt x="9965423" y="905381"/>
                    <a:pt x="9970137" y="918548"/>
                  </a:cubicBezTo>
                  <a:lnTo>
                    <a:pt x="9970137" y="918548"/>
                  </a:lnTo>
                  <a:cubicBezTo>
                    <a:pt x="9975014" y="931553"/>
                    <a:pt x="9980379" y="944396"/>
                    <a:pt x="9986068" y="957238"/>
                  </a:cubicBezTo>
                  <a:cubicBezTo>
                    <a:pt x="9987369" y="960001"/>
                    <a:pt x="9988507" y="962927"/>
                    <a:pt x="9989807" y="965691"/>
                  </a:cubicBezTo>
                  <a:cubicBezTo>
                    <a:pt x="9991270" y="969105"/>
                    <a:pt x="9992571" y="972681"/>
                    <a:pt x="9993058" y="976420"/>
                  </a:cubicBezTo>
                  <a:cubicBezTo>
                    <a:pt x="9993546" y="980484"/>
                    <a:pt x="9991757" y="983410"/>
                    <a:pt x="9988994" y="985523"/>
                  </a:cubicBezTo>
                  <a:cubicBezTo>
                    <a:pt x="9997122" y="992676"/>
                    <a:pt x="10005413" y="999666"/>
                    <a:pt x="10013703" y="1006656"/>
                  </a:cubicBezTo>
                  <a:cubicBezTo>
                    <a:pt x="10034836" y="1024863"/>
                    <a:pt x="10055806" y="1043069"/>
                    <a:pt x="10076126" y="1062252"/>
                  </a:cubicBezTo>
                  <a:cubicBezTo>
                    <a:pt x="10086367" y="1072005"/>
                    <a:pt x="10096609" y="1081759"/>
                    <a:pt x="10106687" y="1091675"/>
                  </a:cubicBezTo>
                  <a:lnTo>
                    <a:pt x="10111402" y="1096389"/>
                  </a:lnTo>
                  <a:lnTo>
                    <a:pt x="10111402" y="1095414"/>
                  </a:lnTo>
                  <a:cubicBezTo>
                    <a:pt x="10110914" y="1090049"/>
                    <a:pt x="10110101" y="1085010"/>
                    <a:pt x="10108963" y="1079808"/>
                  </a:cubicBezTo>
                  <a:cubicBezTo>
                    <a:pt x="10106037" y="1066803"/>
                    <a:pt x="10102623" y="1053961"/>
                    <a:pt x="10099210" y="1040956"/>
                  </a:cubicBezTo>
                  <a:cubicBezTo>
                    <a:pt x="10095633" y="1027139"/>
                    <a:pt x="10092057" y="1013158"/>
                    <a:pt x="10088643" y="999178"/>
                  </a:cubicBezTo>
                  <a:cubicBezTo>
                    <a:pt x="10085392" y="986011"/>
                    <a:pt x="10082303" y="972844"/>
                    <a:pt x="10079540" y="959676"/>
                  </a:cubicBezTo>
                  <a:lnTo>
                    <a:pt x="10079540" y="960001"/>
                  </a:lnTo>
                  <a:cubicBezTo>
                    <a:pt x="10079377" y="958863"/>
                    <a:pt x="10079052" y="957725"/>
                    <a:pt x="10078890" y="956588"/>
                  </a:cubicBezTo>
                  <a:lnTo>
                    <a:pt x="10078890" y="957400"/>
                  </a:lnTo>
                  <a:lnTo>
                    <a:pt x="10078565" y="955450"/>
                  </a:lnTo>
                  <a:cubicBezTo>
                    <a:pt x="10078565" y="955450"/>
                    <a:pt x="10078565" y="956100"/>
                    <a:pt x="10078727" y="956262"/>
                  </a:cubicBezTo>
                  <a:cubicBezTo>
                    <a:pt x="10076289" y="944883"/>
                    <a:pt x="10073851" y="933667"/>
                    <a:pt x="10071737" y="922287"/>
                  </a:cubicBezTo>
                  <a:cubicBezTo>
                    <a:pt x="10071087" y="918874"/>
                    <a:pt x="10073851" y="915622"/>
                    <a:pt x="10077101" y="915135"/>
                  </a:cubicBezTo>
                  <a:cubicBezTo>
                    <a:pt x="10080678" y="914647"/>
                    <a:pt x="10083604" y="917085"/>
                    <a:pt x="10084254" y="920499"/>
                  </a:cubicBezTo>
                  <a:cubicBezTo>
                    <a:pt x="10086367" y="930740"/>
                    <a:pt x="10088481" y="940982"/>
                    <a:pt x="10090757" y="951223"/>
                  </a:cubicBezTo>
                  <a:lnTo>
                    <a:pt x="10090757" y="951060"/>
                  </a:lnTo>
                  <a:lnTo>
                    <a:pt x="10090757" y="951060"/>
                  </a:lnTo>
                  <a:lnTo>
                    <a:pt x="10090757" y="951060"/>
                  </a:lnTo>
                  <a:cubicBezTo>
                    <a:pt x="10091244" y="953336"/>
                    <a:pt x="10091732" y="955450"/>
                    <a:pt x="10092220" y="957725"/>
                  </a:cubicBezTo>
                  <a:lnTo>
                    <a:pt x="10092220" y="957400"/>
                  </a:lnTo>
                  <a:cubicBezTo>
                    <a:pt x="10098072" y="984548"/>
                    <a:pt x="10104899" y="1011370"/>
                    <a:pt x="10111889" y="1038355"/>
                  </a:cubicBezTo>
                  <a:cubicBezTo>
                    <a:pt x="10113515" y="1044858"/>
                    <a:pt x="10115303" y="1051197"/>
                    <a:pt x="10116929" y="1057700"/>
                  </a:cubicBezTo>
                  <a:cubicBezTo>
                    <a:pt x="10118717" y="1064527"/>
                    <a:pt x="10120505" y="1071192"/>
                    <a:pt x="10121805" y="1078182"/>
                  </a:cubicBezTo>
                  <a:cubicBezTo>
                    <a:pt x="10122456" y="1081434"/>
                    <a:pt x="10123106" y="1084522"/>
                    <a:pt x="10123594" y="1087773"/>
                  </a:cubicBezTo>
                  <a:cubicBezTo>
                    <a:pt x="10123756" y="1089562"/>
                    <a:pt x="10124081" y="1091187"/>
                    <a:pt x="10124244" y="1092975"/>
                  </a:cubicBezTo>
                  <a:cubicBezTo>
                    <a:pt x="10124569" y="1096064"/>
                    <a:pt x="10124894" y="1099315"/>
                    <a:pt x="10124244" y="1102404"/>
                  </a:cubicBezTo>
                  <a:cubicBezTo>
                    <a:pt x="10123919" y="1103867"/>
                    <a:pt x="10123269" y="1105330"/>
                    <a:pt x="10122293" y="1106468"/>
                  </a:cubicBezTo>
                  <a:lnTo>
                    <a:pt x="10121968" y="1106793"/>
                  </a:lnTo>
                  <a:lnTo>
                    <a:pt x="10122293" y="1107118"/>
                  </a:lnTo>
                  <a:cubicBezTo>
                    <a:pt x="10127495" y="1112320"/>
                    <a:pt x="10132697" y="1117684"/>
                    <a:pt x="10137899" y="1122886"/>
                  </a:cubicBezTo>
                  <a:cubicBezTo>
                    <a:pt x="10143751" y="1128739"/>
                    <a:pt x="10149278" y="1134591"/>
                    <a:pt x="10154968" y="1140443"/>
                  </a:cubicBezTo>
                  <a:cubicBezTo>
                    <a:pt x="10160332" y="1145970"/>
                    <a:pt x="10165697" y="1151334"/>
                    <a:pt x="10170736" y="1156861"/>
                  </a:cubicBezTo>
                  <a:lnTo>
                    <a:pt x="10170411" y="1156374"/>
                  </a:lnTo>
                  <a:cubicBezTo>
                    <a:pt x="10172849" y="1158975"/>
                    <a:pt x="10175451" y="1161738"/>
                    <a:pt x="10177889" y="1164339"/>
                  </a:cubicBezTo>
                  <a:cubicBezTo>
                    <a:pt x="10180165" y="1166778"/>
                    <a:pt x="10182441" y="1169216"/>
                    <a:pt x="10184879" y="1171817"/>
                  </a:cubicBezTo>
                  <a:lnTo>
                    <a:pt x="10184229" y="1171167"/>
                  </a:lnTo>
                  <a:cubicBezTo>
                    <a:pt x="10186342" y="1173605"/>
                    <a:pt x="10188618" y="1175881"/>
                    <a:pt x="10190731" y="1178319"/>
                  </a:cubicBezTo>
                  <a:lnTo>
                    <a:pt x="10190081" y="1177669"/>
                  </a:lnTo>
                  <a:cubicBezTo>
                    <a:pt x="10205199" y="1193925"/>
                    <a:pt x="10219829" y="1210669"/>
                    <a:pt x="10233972" y="1227901"/>
                  </a:cubicBezTo>
                  <a:cubicBezTo>
                    <a:pt x="10233322" y="1222048"/>
                    <a:pt x="10232021" y="1216196"/>
                    <a:pt x="10230883" y="1210506"/>
                  </a:cubicBezTo>
                  <a:cubicBezTo>
                    <a:pt x="10229420" y="1203354"/>
                    <a:pt x="10227957" y="1196364"/>
                    <a:pt x="10226494" y="1189211"/>
                  </a:cubicBezTo>
                  <a:cubicBezTo>
                    <a:pt x="10226007" y="1186772"/>
                    <a:pt x="10225356" y="1184334"/>
                    <a:pt x="10224869" y="1181896"/>
                  </a:cubicBezTo>
                  <a:lnTo>
                    <a:pt x="10224869" y="1182546"/>
                  </a:lnTo>
                  <a:lnTo>
                    <a:pt x="10224543" y="1180758"/>
                  </a:lnTo>
                  <a:cubicBezTo>
                    <a:pt x="10224219" y="1178970"/>
                    <a:pt x="10223731" y="1177181"/>
                    <a:pt x="10223405" y="1175393"/>
                  </a:cubicBezTo>
                  <a:lnTo>
                    <a:pt x="10223405" y="1174418"/>
                  </a:lnTo>
                  <a:lnTo>
                    <a:pt x="10222918" y="1173605"/>
                  </a:lnTo>
                  <a:lnTo>
                    <a:pt x="10222918" y="1174418"/>
                  </a:lnTo>
                  <a:cubicBezTo>
                    <a:pt x="10222430" y="1171329"/>
                    <a:pt x="10221780" y="1168241"/>
                    <a:pt x="10221130" y="1165315"/>
                  </a:cubicBezTo>
                  <a:cubicBezTo>
                    <a:pt x="10221130" y="1164989"/>
                    <a:pt x="10220967" y="1164502"/>
                    <a:pt x="10220805" y="1164177"/>
                  </a:cubicBezTo>
                  <a:lnTo>
                    <a:pt x="10220805" y="1164989"/>
                  </a:lnTo>
                  <a:cubicBezTo>
                    <a:pt x="10220805" y="1163689"/>
                    <a:pt x="10220479" y="1162551"/>
                    <a:pt x="10220155" y="1161251"/>
                  </a:cubicBezTo>
                  <a:lnTo>
                    <a:pt x="10220155" y="1161738"/>
                  </a:lnTo>
                  <a:cubicBezTo>
                    <a:pt x="10219829" y="1159950"/>
                    <a:pt x="10219504" y="1158162"/>
                    <a:pt x="10219017" y="1156374"/>
                  </a:cubicBezTo>
                  <a:lnTo>
                    <a:pt x="10219017" y="1156374"/>
                  </a:lnTo>
                  <a:lnTo>
                    <a:pt x="10219017" y="1155886"/>
                  </a:lnTo>
                  <a:cubicBezTo>
                    <a:pt x="10218691" y="1154423"/>
                    <a:pt x="10218366" y="1153123"/>
                    <a:pt x="10218041" y="1151660"/>
                  </a:cubicBezTo>
                  <a:cubicBezTo>
                    <a:pt x="10218041" y="1151985"/>
                    <a:pt x="10218041" y="1152147"/>
                    <a:pt x="10218204" y="1152472"/>
                  </a:cubicBezTo>
                  <a:cubicBezTo>
                    <a:pt x="10218204" y="1151822"/>
                    <a:pt x="10217879" y="1151172"/>
                    <a:pt x="10217716" y="1150522"/>
                  </a:cubicBezTo>
                  <a:lnTo>
                    <a:pt x="10217716" y="1150847"/>
                  </a:lnTo>
                  <a:cubicBezTo>
                    <a:pt x="10217716" y="1150034"/>
                    <a:pt x="10217391" y="1149221"/>
                    <a:pt x="10217228" y="1148246"/>
                  </a:cubicBezTo>
                  <a:cubicBezTo>
                    <a:pt x="10217228" y="1148571"/>
                    <a:pt x="10217228" y="1148896"/>
                    <a:pt x="10217391" y="1149059"/>
                  </a:cubicBezTo>
                  <a:lnTo>
                    <a:pt x="10217391" y="1148408"/>
                  </a:lnTo>
                  <a:cubicBezTo>
                    <a:pt x="10216741" y="1145807"/>
                    <a:pt x="10216091" y="1143206"/>
                    <a:pt x="10215603" y="1140605"/>
                  </a:cubicBezTo>
                  <a:lnTo>
                    <a:pt x="10215603" y="1141093"/>
                  </a:lnTo>
                  <a:cubicBezTo>
                    <a:pt x="10215115" y="1138655"/>
                    <a:pt x="10214627" y="1136216"/>
                    <a:pt x="10214140" y="1133778"/>
                  </a:cubicBezTo>
                  <a:lnTo>
                    <a:pt x="10214140" y="1134591"/>
                  </a:lnTo>
                  <a:cubicBezTo>
                    <a:pt x="10212351" y="1125162"/>
                    <a:pt x="10210401" y="1115734"/>
                    <a:pt x="10208450" y="1106305"/>
                  </a:cubicBezTo>
                  <a:cubicBezTo>
                    <a:pt x="10207800" y="1102892"/>
                    <a:pt x="10210563" y="1099640"/>
                    <a:pt x="10213815" y="1099153"/>
                  </a:cubicBezTo>
                  <a:cubicBezTo>
                    <a:pt x="10215440" y="1098990"/>
                    <a:pt x="10217066" y="1099315"/>
                    <a:pt x="10218529" y="1100291"/>
                  </a:cubicBezTo>
                  <a:cubicBezTo>
                    <a:pt x="10219992" y="1101266"/>
                    <a:pt x="10220642" y="1102729"/>
                    <a:pt x="10220967" y="1104517"/>
                  </a:cubicBezTo>
                  <a:cubicBezTo>
                    <a:pt x="10221943" y="1109231"/>
                    <a:pt x="10223081" y="1114109"/>
                    <a:pt x="10224056" y="1118822"/>
                  </a:cubicBezTo>
                  <a:lnTo>
                    <a:pt x="10224056" y="1118822"/>
                  </a:lnTo>
                  <a:cubicBezTo>
                    <a:pt x="10224869" y="1122724"/>
                    <a:pt x="10225844" y="1126788"/>
                    <a:pt x="10226657" y="1130852"/>
                  </a:cubicBezTo>
                  <a:lnTo>
                    <a:pt x="10226657" y="1131177"/>
                  </a:lnTo>
                  <a:lnTo>
                    <a:pt x="10226657" y="1131177"/>
                  </a:lnTo>
                  <a:lnTo>
                    <a:pt x="10226657" y="1131340"/>
                  </a:lnTo>
                  <a:lnTo>
                    <a:pt x="10226657" y="1131340"/>
                  </a:lnTo>
                  <a:cubicBezTo>
                    <a:pt x="10227145" y="1133778"/>
                    <a:pt x="10227795" y="1136216"/>
                    <a:pt x="10228283" y="1138655"/>
                  </a:cubicBezTo>
                  <a:lnTo>
                    <a:pt x="10228283" y="1138655"/>
                  </a:lnTo>
                  <a:cubicBezTo>
                    <a:pt x="10228770" y="1140931"/>
                    <a:pt x="10229420" y="1143369"/>
                    <a:pt x="10229908" y="1145807"/>
                  </a:cubicBezTo>
                  <a:lnTo>
                    <a:pt x="10229908" y="1144995"/>
                  </a:lnTo>
                  <a:cubicBezTo>
                    <a:pt x="10229908" y="1144995"/>
                    <a:pt x="10229908" y="1145645"/>
                    <a:pt x="10229908" y="1145970"/>
                  </a:cubicBezTo>
                  <a:lnTo>
                    <a:pt x="10229908" y="1145970"/>
                  </a:lnTo>
                  <a:cubicBezTo>
                    <a:pt x="10229908" y="1146783"/>
                    <a:pt x="10230233" y="1147433"/>
                    <a:pt x="10230396" y="1148083"/>
                  </a:cubicBezTo>
                  <a:lnTo>
                    <a:pt x="10230396" y="1148083"/>
                  </a:lnTo>
                  <a:lnTo>
                    <a:pt x="10230396" y="1148571"/>
                  </a:lnTo>
                  <a:lnTo>
                    <a:pt x="10230396" y="1148571"/>
                  </a:lnTo>
                  <a:lnTo>
                    <a:pt x="10231046" y="1151009"/>
                  </a:lnTo>
                  <a:lnTo>
                    <a:pt x="10231046" y="1151009"/>
                  </a:lnTo>
                  <a:lnTo>
                    <a:pt x="10231371" y="1151985"/>
                  </a:lnTo>
                  <a:lnTo>
                    <a:pt x="10231371" y="1151985"/>
                  </a:lnTo>
                  <a:cubicBezTo>
                    <a:pt x="10231371" y="1151985"/>
                    <a:pt x="10231533" y="1152797"/>
                    <a:pt x="10231696" y="1153448"/>
                  </a:cubicBezTo>
                  <a:lnTo>
                    <a:pt x="10231696" y="1154098"/>
                  </a:lnTo>
                  <a:lnTo>
                    <a:pt x="10231859" y="1154098"/>
                  </a:lnTo>
                  <a:lnTo>
                    <a:pt x="10231859" y="1155073"/>
                  </a:lnTo>
                  <a:cubicBezTo>
                    <a:pt x="10232509" y="1157512"/>
                    <a:pt x="10233159" y="1159950"/>
                    <a:pt x="10233647" y="1162388"/>
                  </a:cubicBezTo>
                  <a:lnTo>
                    <a:pt x="10233647" y="1162388"/>
                  </a:lnTo>
                  <a:lnTo>
                    <a:pt x="10233647" y="1162388"/>
                  </a:lnTo>
                  <a:cubicBezTo>
                    <a:pt x="10234297" y="1165477"/>
                    <a:pt x="10234947" y="1168566"/>
                    <a:pt x="10235597" y="1171654"/>
                  </a:cubicBezTo>
                  <a:lnTo>
                    <a:pt x="10235597" y="1171654"/>
                  </a:lnTo>
                  <a:cubicBezTo>
                    <a:pt x="10235597" y="1171654"/>
                    <a:pt x="10235760" y="1172305"/>
                    <a:pt x="10235923" y="1172792"/>
                  </a:cubicBezTo>
                  <a:lnTo>
                    <a:pt x="10235923" y="1171980"/>
                  </a:lnTo>
                  <a:cubicBezTo>
                    <a:pt x="10235923" y="1171980"/>
                    <a:pt x="10235923" y="1173443"/>
                    <a:pt x="10236248" y="1174255"/>
                  </a:cubicBezTo>
                  <a:lnTo>
                    <a:pt x="10236248" y="1173930"/>
                  </a:lnTo>
                  <a:cubicBezTo>
                    <a:pt x="10236248" y="1174906"/>
                    <a:pt x="10236573" y="1175718"/>
                    <a:pt x="10236735" y="1176694"/>
                  </a:cubicBezTo>
                  <a:lnTo>
                    <a:pt x="10236735" y="1176206"/>
                  </a:lnTo>
                  <a:cubicBezTo>
                    <a:pt x="10236735" y="1176206"/>
                    <a:pt x="10236898" y="1177669"/>
                    <a:pt x="10237061" y="1178482"/>
                  </a:cubicBezTo>
                  <a:lnTo>
                    <a:pt x="10237061" y="1178644"/>
                  </a:lnTo>
                  <a:lnTo>
                    <a:pt x="10237386" y="1180108"/>
                  </a:lnTo>
                  <a:lnTo>
                    <a:pt x="10237386" y="1179295"/>
                  </a:lnTo>
                  <a:cubicBezTo>
                    <a:pt x="10237711" y="1182058"/>
                    <a:pt x="10238361" y="1184822"/>
                    <a:pt x="10239011" y="1187423"/>
                  </a:cubicBezTo>
                  <a:lnTo>
                    <a:pt x="10239011" y="1186772"/>
                  </a:lnTo>
                  <a:cubicBezTo>
                    <a:pt x="10240312" y="1193437"/>
                    <a:pt x="10241612" y="1200102"/>
                    <a:pt x="10243075" y="1206930"/>
                  </a:cubicBezTo>
                  <a:cubicBezTo>
                    <a:pt x="10244376" y="1213595"/>
                    <a:pt x="10245839" y="1220260"/>
                    <a:pt x="10246652" y="1227087"/>
                  </a:cubicBezTo>
                  <a:cubicBezTo>
                    <a:pt x="10246977" y="1230013"/>
                    <a:pt x="10247302" y="1232940"/>
                    <a:pt x="10246977" y="1235866"/>
                  </a:cubicBezTo>
                  <a:cubicBezTo>
                    <a:pt x="10246814" y="1237491"/>
                    <a:pt x="10246164" y="1239117"/>
                    <a:pt x="10245189" y="1240417"/>
                  </a:cubicBezTo>
                  <a:cubicBezTo>
                    <a:pt x="10245026" y="1240742"/>
                    <a:pt x="10244701" y="1241068"/>
                    <a:pt x="10244376" y="1241393"/>
                  </a:cubicBezTo>
                  <a:lnTo>
                    <a:pt x="10245026" y="1242205"/>
                  </a:lnTo>
                  <a:cubicBezTo>
                    <a:pt x="10249253" y="1247407"/>
                    <a:pt x="10253317" y="1252609"/>
                    <a:pt x="10257218" y="1257974"/>
                  </a:cubicBezTo>
                  <a:cubicBezTo>
                    <a:pt x="10261445" y="1263663"/>
                    <a:pt x="10265834" y="1269516"/>
                    <a:pt x="10269898" y="1275368"/>
                  </a:cubicBezTo>
                  <a:cubicBezTo>
                    <a:pt x="10277701" y="1286909"/>
                    <a:pt x="10284691" y="1298776"/>
                    <a:pt x="10291518" y="1310968"/>
                  </a:cubicBezTo>
                  <a:cubicBezTo>
                    <a:pt x="10298346" y="1323160"/>
                    <a:pt x="10305011" y="1335352"/>
                    <a:pt x="10311513" y="1347544"/>
                  </a:cubicBezTo>
                  <a:cubicBezTo>
                    <a:pt x="10318015" y="1359736"/>
                    <a:pt x="10324193" y="1372091"/>
                    <a:pt x="10329720" y="1384608"/>
                  </a:cubicBezTo>
                  <a:cubicBezTo>
                    <a:pt x="10330858" y="1387209"/>
                    <a:pt x="10331996" y="1389972"/>
                    <a:pt x="10332971" y="1392573"/>
                  </a:cubicBezTo>
                  <a:cubicBezTo>
                    <a:pt x="10334271" y="1395825"/>
                    <a:pt x="10332971" y="1399726"/>
                    <a:pt x="10329720" y="1401189"/>
                  </a:cubicBezTo>
                  <a:cubicBezTo>
                    <a:pt x="10328907" y="1401514"/>
                    <a:pt x="10327932" y="1401677"/>
                    <a:pt x="10327119" y="1401677"/>
                  </a:cubicBezTo>
                  <a:cubicBezTo>
                    <a:pt x="10324681" y="1401677"/>
                    <a:pt x="10322242" y="1400214"/>
                    <a:pt x="10321104" y="1397775"/>
                  </a:cubicBezTo>
                  <a:cubicBezTo>
                    <a:pt x="10313789" y="1381682"/>
                    <a:pt x="10305986" y="1365588"/>
                    <a:pt x="10297858" y="1349821"/>
                  </a:cubicBezTo>
                  <a:cubicBezTo>
                    <a:pt x="10297858" y="1350145"/>
                    <a:pt x="10298183" y="1350308"/>
                    <a:pt x="10298346" y="1350633"/>
                  </a:cubicBezTo>
                  <a:cubicBezTo>
                    <a:pt x="10291843" y="1338278"/>
                    <a:pt x="10285016" y="1325924"/>
                    <a:pt x="10278026" y="1313732"/>
                  </a:cubicBezTo>
                  <a:cubicBezTo>
                    <a:pt x="10274449" y="1307555"/>
                    <a:pt x="10270873" y="1301377"/>
                    <a:pt x="10267297" y="1295200"/>
                  </a:cubicBezTo>
                  <a:cubicBezTo>
                    <a:pt x="10263558" y="1289023"/>
                    <a:pt x="10259494" y="1283171"/>
                    <a:pt x="10255430" y="1277318"/>
                  </a:cubicBezTo>
                  <a:lnTo>
                    <a:pt x="10255430" y="1277318"/>
                  </a:lnTo>
                  <a:lnTo>
                    <a:pt x="10255917" y="1277969"/>
                  </a:lnTo>
                  <a:cubicBezTo>
                    <a:pt x="10248115" y="1267240"/>
                    <a:pt x="10239987" y="1256673"/>
                    <a:pt x="10231696" y="1246107"/>
                  </a:cubicBezTo>
                  <a:cubicBezTo>
                    <a:pt x="10225519" y="1247732"/>
                    <a:pt x="10219179" y="1249033"/>
                    <a:pt x="10213002" y="1250333"/>
                  </a:cubicBezTo>
                  <a:cubicBezTo>
                    <a:pt x="10197559" y="1253422"/>
                    <a:pt x="10182115" y="1255535"/>
                    <a:pt x="10166509" y="1256673"/>
                  </a:cubicBezTo>
                  <a:lnTo>
                    <a:pt x="10164234" y="1256673"/>
                  </a:lnTo>
                  <a:lnTo>
                    <a:pt x="10162771" y="1256998"/>
                  </a:lnTo>
                  <a:cubicBezTo>
                    <a:pt x="10143263" y="1258624"/>
                    <a:pt x="10123594" y="1259274"/>
                    <a:pt x="10104087" y="1259274"/>
                  </a:cubicBezTo>
                  <a:cubicBezTo>
                    <a:pt x="10096446" y="1259274"/>
                    <a:pt x="10088806" y="1259274"/>
                    <a:pt x="10081328" y="1258949"/>
                  </a:cubicBezTo>
                  <a:lnTo>
                    <a:pt x="10081328" y="1258949"/>
                  </a:lnTo>
                  <a:close/>
                  <a:moveTo>
                    <a:pt x="10127983" y="353815"/>
                  </a:moveTo>
                  <a:cubicBezTo>
                    <a:pt x="10127170" y="352840"/>
                    <a:pt x="10126357" y="351864"/>
                    <a:pt x="10125707" y="350726"/>
                  </a:cubicBezTo>
                  <a:cubicBezTo>
                    <a:pt x="10123919" y="348125"/>
                    <a:pt x="10122293" y="345199"/>
                    <a:pt x="10120668" y="342436"/>
                  </a:cubicBezTo>
                  <a:cubicBezTo>
                    <a:pt x="10119042" y="339672"/>
                    <a:pt x="10117579" y="336746"/>
                    <a:pt x="10115953" y="333983"/>
                  </a:cubicBezTo>
                  <a:cubicBezTo>
                    <a:pt x="10109451" y="322278"/>
                    <a:pt x="10102949" y="310737"/>
                    <a:pt x="10096284" y="299032"/>
                  </a:cubicBezTo>
                  <a:cubicBezTo>
                    <a:pt x="10091244" y="290092"/>
                    <a:pt x="10086043" y="281151"/>
                    <a:pt x="10081003" y="272210"/>
                  </a:cubicBezTo>
                  <a:cubicBezTo>
                    <a:pt x="10078239" y="267496"/>
                    <a:pt x="10075639" y="262781"/>
                    <a:pt x="10073037" y="257905"/>
                  </a:cubicBezTo>
                  <a:cubicBezTo>
                    <a:pt x="10071737" y="255629"/>
                    <a:pt x="10070599" y="253353"/>
                    <a:pt x="10069624" y="251240"/>
                  </a:cubicBezTo>
                  <a:cubicBezTo>
                    <a:pt x="10068486" y="248964"/>
                    <a:pt x="10067185" y="246363"/>
                    <a:pt x="10067348" y="243762"/>
                  </a:cubicBezTo>
                  <a:lnTo>
                    <a:pt x="10067348" y="243762"/>
                  </a:lnTo>
                  <a:cubicBezTo>
                    <a:pt x="10067348" y="243762"/>
                    <a:pt x="10067348" y="243274"/>
                    <a:pt x="10067348" y="243112"/>
                  </a:cubicBezTo>
                  <a:lnTo>
                    <a:pt x="10067348" y="243112"/>
                  </a:lnTo>
                  <a:cubicBezTo>
                    <a:pt x="10067836" y="239860"/>
                    <a:pt x="10070274" y="237585"/>
                    <a:pt x="10073525" y="237422"/>
                  </a:cubicBezTo>
                  <a:cubicBezTo>
                    <a:pt x="10076451" y="237422"/>
                    <a:pt x="10079377" y="239698"/>
                    <a:pt x="10079703" y="242624"/>
                  </a:cubicBezTo>
                  <a:cubicBezTo>
                    <a:pt x="10080515" y="244737"/>
                    <a:pt x="10081653" y="246688"/>
                    <a:pt x="10082629" y="248639"/>
                  </a:cubicBezTo>
                  <a:lnTo>
                    <a:pt x="10082303" y="247826"/>
                  </a:lnTo>
                  <a:cubicBezTo>
                    <a:pt x="10088643" y="259530"/>
                    <a:pt x="10095308" y="271072"/>
                    <a:pt x="10101973" y="282614"/>
                  </a:cubicBezTo>
                  <a:cubicBezTo>
                    <a:pt x="10108801" y="294643"/>
                    <a:pt x="10115628" y="306510"/>
                    <a:pt x="10122293" y="318540"/>
                  </a:cubicBezTo>
                  <a:cubicBezTo>
                    <a:pt x="10124244" y="322116"/>
                    <a:pt x="10126195" y="325692"/>
                    <a:pt x="10128145" y="329106"/>
                  </a:cubicBezTo>
                  <a:cubicBezTo>
                    <a:pt x="10128145" y="317889"/>
                    <a:pt x="10128145" y="306673"/>
                    <a:pt x="10127983" y="295456"/>
                  </a:cubicBezTo>
                  <a:cubicBezTo>
                    <a:pt x="10127658" y="267658"/>
                    <a:pt x="10127333" y="239860"/>
                    <a:pt x="10126520" y="212225"/>
                  </a:cubicBezTo>
                  <a:cubicBezTo>
                    <a:pt x="10126357" y="205235"/>
                    <a:pt x="10126032" y="198408"/>
                    <a:pt x="10125869" y="191418"/>
                  </a:cubicBezTo>
                  <a:cubicBezTo>
                    <a:pt x="10122943" y="189467"/>
                    <a:pt x="10121155" y="185728"/>
                    <a:pt x="10119367" y="182639"/>
                  </a:cubicBezTo>
                  <a:cubicBezTo>
                    <a:pt x="10116279" y="177112"/>
                    <a:pt x="10113190" y="171585"/>
                    <a:pt x="10110264" y="166058"/>
                  </a:cubicBezTo>
                  <a:cubicBezTo>
                    <a:pt x="10104412" y="155492"/>
                    <a:pt x="10098397" y="144925"/>
                    <a:pt x="10092382" y="134522"/>
                  </a:cubicBezTo>
                  <a:cubicBezTo>
                    <a:pt x="10086043" y="123468"/>
                    <a:pt x="10079703" y="112576"/>
                    <a:pt x="10073851" y="101359"/>
                  </a:cubicBezTo>
                  <a:cubicBezTo>
                    <a:pt x="10073851" y="101522"/>
                    <a:pt x="10074175" y="101847"/>
                    <a:pt x="10074175" y="102172"/>
                  </a:cubicBezTo>
                  <a:cubicBezTo>
                    <a:pt x="10073200" y="100384"/>
                    <a:pt x="10072225" y="98433"/>
                    <a:pt x="10071249" y="96483"/>
                  </a:cubicBezTo>
                  <a:cubicBezTo>
                    <a:pt x="10069949" y="93556"/>
                    <a:pt x="10068323" y="90143"/>
                    <a:pt x="10069299" y="86892"/>
                  </a:cubicBezTo>
                  <a:cubicBezTo>
                    <a:pt x="10070111" y="83803"/>
                    <a:pt x="10072875" y="81364"/>
                    <a:pt x="10076126" y="81364"/>
                  </a:cubicBezTo>
                  <a:cubicBezTo>
                    <a:pt x="10077264" y="81364"/>
                    <a:pt x="10078239" y="81364"/>
                    <a:pt x="10079377" y="81690"/>
                  </a:cubicBezTo>
                  <a:cubicBezTo>
                    <a:pt x="10082141" y="82340"/>
                    <a:pt x="10084092" y="84941"/>
                    <a:pt x="10084092" y="87704"/>
                  </a:cubicBezTo>
                  <a:cubicBezTo>
                    <a:pt x="10084092" y="89005"/>
                    <a:pt x="10083767" y="90143"/>
                    <a:pt x="10083116" y="91118"/>
                  </a:cubicBezTo>
                  <a:cubicBezTo>
                    <a:pt x="10083767" y="92256"/>
                    <a:pt x="10084254" y="93556"/>
                    <a:pt x="10084905" y="94694"/>
                  </a:cubicBezTo>
                  <a:cubicBezTo>
                    <a:pt x="10091082" y="106399"/>
                    <a:pt x="10097747" y="117778"/>
                    <a:pt x="10104249" y="129157"/>
                  </a:cubicBezTo>
                  <a:cubicBezTo>
                    <a:pt x="10110914" y="140699"/>
                    <a:pt x="10117417" y="152241"/>
                    <a:pt x="10123919" y="163945"/>
                  </a:cubicBezTo>
                  <a:lnTo>
                    <a:pt x="10124894" y="165896"/>
                  </a:lnTo>
                  <a:cubicBezTo>
                    <a:pt x="10124407" y="152891"/>
                    <a:pt x="10123756" y="139886"/>
                    <a:pt x="10123106" y="126881"/>
                  </a:cubicBezTo>
                  <a:cubicBezTo>
                    <a:pt x="10121643" y="98921"/>
                    <a:pt x="10119530" y="71123"/>
                    <a:pt x="10117741" y="43325"/>
                  </a:cubicBezTo>
                  <a:cubicBezTo>
                    <a:pt x="10117254" y="36173"/>
                    <a:pt x="10116766" y="28858"/>
                    <a:pt x="10116441" y="21705"/>
                  </a:cubicBezTo>
                  <a:cubicBezTo>
                    <a:pt x="10116441" y="17641"/>
                    <a:pt x="10116279" y="13740"/>
                    <a:pt x="10116279" y="9676"/>
                  </a:cubicBezTo>
                  <a:cubicBezTo>
                    <a:pt x="10116279" y="7887"/>
                    <a:pt x="10116116" y="5774"/>
                    <a:pt x="10116766" y="3986"/>
                  </a:cubicBezTo>
                  <a:cubicBezTo>
                    <a:pt x="10118067" y="572"/>
                    <a:pt x="10122293" y="-1053"/>
                    <a:pt x="10125545" y="735"/>
                  </a:cubicBezTo>
                  <a:cubicBezTo>
                    <a:pt x="10126683" y="1385"/>
                    <a:pt x="10127658" y="2360"/>
                    <a:pt x="10128308" y="3661"/>
                  </a:cubicBezTo>
                  <a:cubicBezTo>
                    <a:pt x="10128796" y="4799"/>
                    <a:pt x="10128796" y="5937"/>
                    <a:pt x="10128958" y="7075"/>
                  </a:cubicBezTo>
                  <a:cubicBezTo>
                    <a:pt x="10128958" y="8700"/>
                    <a:pt x="10128958" y="10326"/>
                    <a:pt x="10128958" y="11951"/>
                  </a:cubicBezTo>
                  <a:cubicBezTo>
                    <a:pt x="10128958" y="15365"/>
                    <a:pt x="10129121" y="18779"/>
                    <a:pt x="10129283" y="22193"/>
                  </a:cubicBezTo>
                  <a:cubicBezTo>
                    <a:pt x="10129609" y="28858"/>
                    <a:pt x="10130096" y="35360"/>
                    <a:pt x="10130421" y="42025"/>
                  </a:cubicBezTo>
                  <a:cubicBezTo>
                    <a:pt x="10131397" y="56330"/>
                    <a:pt x="10132372" y="70798"/>
                    <a:pt x="10133347" y="85103"/>
                  </a:cubicBezTo>
                  <a:cubicBezTo>
                    <a:pt x="10135135" y="112413"/>
                    <a:pt x="10136761" y="139724"/>
                    <a:pt x="10137899" y="167196"/>
                  </a:cubicBezTo>
                  <a:cubicBezTo>
                    <a:pt x="10139362" y="164920"/>
                    <a:pt x="10140988" y="162644"/>
                    <a:pt x="10142451" y="160369"/>
                  </a:cubicBezTo>
                  <a:cubicBezTo>
                    <a:pt x="10146352" y="154354"/>
                    <a:pt x="10150253" y="148502"/>
                    <a:pt x="10154155" y="142487"/>
                  </a:cubicBezTo>
                  <a:cubicBezTo>
                    <a:pt x="10154968" y="141349"/>
                    <a:pt x="10155618" y="140211"/>
                    <a:pt x="10156431" y="139073"/>
                  </a:cubicBezTo>
                  <a:lnTo>
                    <a:pt x="10155943" y="139724"/>
                  </a:lnTo>
                  <a:cubicBezTo>
                    <a:pt x="10162283" y="129645"/>
                    <a:pt x="10168785" y="119729"/>
                    <a:pt x="10175451" y="109812"/>
                  </a:cubicBezTo>
                  <a:cubicBezTo>
                    <a:pt x="10177239" y="107212"/>
                    <a:pt x="10180977" y="106561"/>
                    <a:pt x="10183579" y="108024"/>
                  </a:cubicBezTo>
                  <a:cubicBezTo>
                    <a:pt x="10186505" y="109650"/>
                    <a:pt x="10187967" y="113714"/>
                    <a:pt x="10186017" y="116640"/>
                  </a:cubicBezTo>
                  <a:cubicBezTo>
                    <a:pt x="10184716" y="118753"/>
                    <a:pt x="10183416" y="120867"/>
                    <a:pt x="10181953" y="122980"/>
                  </a:cubicBezTo>
                  <a:lnTo>
                    <a:pt x="10181953" y="122655"/>
                  </a:lnTo>
                  <a:cubicBezTo>
                    <a:pt x="10181465" y="123793"/>
                    <a:pt x="10180815" y="124768"/>
                    <a:pt x="10180165" y="125906"/>
                  </a:cubicBezTo>
                  <a:cubicBezTo>
                    <a:pt x="10179839" y="126394"/>
                    <a:pt x="10179677" y="126719"/>
                    <a:pt x="10179352" y="127206"/>
                  </a:cubicBezTo>
                  <a:cubicBezTo>
                    <a:pt x="10175288" y="133709"/>
                    <a:pt x="10171061" y="140211"/>
                    <a:pt x="10166835" y="146714"/>
                  </a:cubicBezTo>
                  <a:lnTo>
                    <a:pt x="10167323" y="146063"/>
                  </a:lnTo>
                  <a:cubicBezTo>
                    <a:pt x="10166509" y="147364"/>
                    <a:pt x="10165697" y="148664"/>
                    <a:pt x="10164884" y="149965"/>
                  </a:cubicBezTo>
                  <a:cubicBezTo>
                    <a:pt x="10157894" y="161019"/>
                    <a:pt x="10150741" y="172073"/>
                    <a:pt x="10142939" y="182802"/>
                  </a:cubicBezTo>
                  <a:cubicBezTo>
                    <a:pt x="10141638" y="184590"/>
                    <a:pt x="10140337" y="186378"/>
                    <a:pt x="10138875" y="188166"/>
                  </a:cubicBezTo>
                  <a:lnTo>
                    <a:pt x="10138875" y="188492"/>
                  </a:lnTo>
                  <a:cubicBezTo>
                    <a:pt x="10139362" y="209949"/>
                    <a:pt x="10139850" y="231570"/>
                    <a:pt x="10140337" y="253028"/>
                  </a:cubicBezTo>
                  <a:cubicBezTo>
                    <a:pt x="10140663" y="266845"/>
                    <a:pt x="10140663" y="280663"/>
                    <a:pt x="10140825" y="294481"/>
                  </a:cubicBezTo>
                  <a:cubicBezTo>
                    <a:pt x="10140988" y="308623"/>
                    <a:pt x="10141150" y="322929"/>
                    <a:pt x="10141150" y="337071"/>
                  </a:cubicBezTo>
                  <a:cubicBezTo>
                    <a:pt x="10143101" y="334796"/>
                    <a:pt x="10145052" y="332520"/>
                    <a:pt x="10147003" y="330406"/>
                  </a:cubicBezTo>
                  <a:cubicBezTo>
                    <a:pt x="10151391" y="325367"/>
                    <a:pt x="10155943" y="320490"/>
                    <a:pt x="10160332" y="315613"/>
                  </a:cubicBezTo>
                  <a:cubicBezTo>
                    <a:pt x="10169436" y="305697"/>
                    <a:pt x="10178701" y="295781"/>
                    <a:pt x="10188455" y="286353"/>
                  </a:cubicBezTo>
                  <a:cubicBezTo>
                    <a:pt x="10189268" y="285540"/>
                    <a:pt x="10189918" y="284890"/>
                    <a:pt x="10190731" y="284239"/>
                  </a:cubicBezTo>
                  <a:lnTo>
                    <a:pt x="10190893" y="284239"/>
                  </a:lnTo>
                  <a:lnTo>
                    <a:pt x="10191219" y="283752"/>
                  </a:lnTo>
                  <a:lnTo>
                    <a:pt x="10191219" y="283752"/>
                  </a:lnTo>
                  <a:cubicBezTo>
                    <a:pt x="10192357" y="282776"/>
                    <a:pt x="10193332" y="281801"/>
                    <a:pt x="10194470" y="280826"/>
                  </a:cubicBezTo>
                  <a:cubicBezTo>
                    <a:pt x="10196746" y="278712"/>
                    <a:pt x="10200647" y="279037"/>
                    <a:pt x="10202761" y="281151"/>
                  </a:cubicBezTo>
                  <a:cubicBezTo>
                    <a:pt x="10205199" y="283427"/>
                    <a:pt x="10205524" y="287816"/>
                    <a:pt x="10202923" y="290092"/>
                  </a:cubicBezTo>
                  <a:cubicBezTo>
                    <a:pt x="10193169" y="299520"/>
                    <a:pt x="10183579" y="309111"/>
                    <a:pt x="10174475" y="319027"/>
                  </a:cubicBezTo>
                  <a:cubicBezTo>
                    <a:pt x="10169923" y="324067"/>
                    <a:pt x="10165209" y="329106"/>
                    <a:pt x="10160820" y="334145"/>
                  </a:cubicBezTo>
                  <a:cubicBezTo>
                    <a:pt x="10156268" y="339185"/>
                    <a:pt x="10151879" y="344224"/>
                    <a:pt x="10147490" y="349263"/>
                  </a:cubicBezTo>
                  <a:cubicBezTo>
                    <a:pt x="10146515" y="350401"/>
                    <a:pt x="10145539" y="351377"/>
                    <a:pt x="10144564" y="352515"/>
                  </a:cubicBezTo>
                  <a:cubicBezTo>
                    <a:pt x="10143589" y="353652"/>
                    <a:pt x="10142451" y="354628"/>
                    <a:pt x="10141150" y="355603"/>
                  </a:cubicBezTo>
                  <a:cubicBezTo>
                    <a:pt x="10141150" y="377224"/>
                    <a:pt x="10141150" y="399007"/>
                    <a:pt x="10140825" y="420627"/>
                  </a:cubicBezTo>
                  <a:cubicBezTo>
                    <a:pt x="10140337" y="448588"/>
                    <a:pt x="10140337" y="476710"/>
                    <a:pt x="10140012" y="504671"/>
                  </a:cubicBezTo>
                  <a:cubicBezTo>
                    <a:pt x="10140012" y="519139"/>
                    <a:pt x="10140012" y="533769"/>
                    <a:pt x="10139525" y="548237"/>
                  </a:cubicBezTo>
                  <a:cubicBezTo>
                    <a:pt x="10139525" y="551813"/>
                    <a:pt x="10136761" y="554739"/>
                    <a:pt x="10133022" y="554902"/>
                  </a:cubicBezTo>
                  <a:lnTo>
                    <a:pt x="10133022" y="554902"/>
                  </a:lnTo>
                  <a:cubicBezTo>
                    <a:pt x="10129609" y="554902"/>
                    <a:pt x="10126520" y="551976"/>
                    <a:pt x="10126520" y="548399"/>
                  </a:cubicBezTo>
                  <a:cubicBezTo>
                    <a:pt x="10126520" y="520439"/>
                    <a:pt x="10126683" y="492479"/>
                    <a:pt x="10127170" y="464681"/>
                  </a:cubicBezTo>
                  <a:cubicBezTo>
                    <a:pt x="10127495" y="436396"/>
                    <a:pt x="10127983" y="408110"/>
                    <a:pt x="10128145" y="379662"/>
                  </a:cubicBezTo>
                  <a:cubicBezTo>
                    <a:pt x="10128145" y="371209"/>
                    <a:pt x="10128145" y="362756"/>
                    <a:pt x="10128145" y="354140"/>
                  </a:cubicBezTo>
                  <a:lnTo>
                    <a:pt x="10128145" y="354140"/>
                  </a:lnTo>
                  <a:close/>
                  <a:moveTo>
                    <a:pt x="475658" y="2235447"/>
                  </a:moveTo>
                  <a:cubicBezTo>
                    <a:pt x="473870" y="2233659"/>
                    <a:pt x="472569" y="2231220"/>
                    <a:pt x="471594" y="2228945"/>
                  </a:cubicBezTo>
                  <a:cubicBezTo>
                    <a:pt x="470293" y="2225531"/>
                    <a:pt x="469481" y="2221955"/>
                    <a:pt x="468668" y="2218541"/>
                  </a:cubicBezTo>
                  <a:cubicBezTo>
                    <a:pt x="467042" y="2212038"/>
                    <a:pt x="465254" y="2205536"/>
                    <a:pt x="463303" y="2199197"/>
                  </a:cubicBezTo>
                  <a:cubicBezTo>
                    <a:pt x="461515" y="2193181"/>
                    <a:pt x="459890" y="2187330"/>
                    <a:pt x="457939" y="2181315"/>
                  </a:cubicBezTo>
                  <a:cubicBezTo>
                    <a:pt x="457126" y="2178551"/>
                    <a:pt x="456151" y="2175788"/>
                    <a:pt x="455338" y="2173024"/>
                  </a:cubicBezTo>
                  <a:cubicBezTo>
                    <a:pt x="454200" y="2169611"/>
                    <a:pt x="452249" y="2165709"/>
                    <a:pt x="454037" y="2162295"/>
                  </a:cubicBezTo>
                  <a:cubicBezTo>
                    <a:pt x="456313" y="2158068"/>
                    <a:pt x="462328" y="2158068"/>
                    <a:pt x="464929" y="2161970"/>
                  </a:cubicBezTo>
                  <a:cubicBezTo>
                    <a:pt x="465579" y="2163108"/>
                    <a:pt x="465904" y="2164408"/>
                    <a:pt x="466392" y="2165709"/>
                  </a:cubicBezTo>
                  <a:cubicBezTo>
                    <a:pt x="466880" y="2167010"/>
                    <a:pt x="467205" y="2168148"/>
                    <a:pt x="467692" y="2169448"/>
                  </a:cubicBezTo>
                  <a:cubicBezTo>
                    <a:pt x="468505" y="2172049"/>
                    <a:pt x="469481" y="2174650"/>
                    <a:pt x="470293" y="2177251"/>
                  </a:cubicBezTo>
                  <a:cubicBezTo>
                    <a:pt x="471919" y="2182452"/>
                    <a:pt x="473545" y="2187654"/>
                    <a:pt x="475008" y="2192856"/>
                  </a:cubicBezTo>
                  <a:cubicBezTo>
                    <a:pt x="476471" y="2197896"/>
                    <a:pt x="477934" y="2203098"/>
                    <a:pt x="479397" y="2208300"/>
                  </a:cubicBezTo>
                  <a:cubicBezTo>
                    <a:pt x="480372" y="2211876"/>
                    <a:pt x="481185" y="2215290"/>
                    <a:pt x="482160" y="2218866"/>
                  </a:cubicBezTo>
                  <a:cubicBezTo>
                    <a:pt x="499554" y="2173349"/>
                    <a:pt x="516786" y="2127995"/>
                    <a:pt x="533692" y="2082316"/>
                  </a:cubicBezTo>
                  <a:cubicBezTo>
                    <a:pt x="536780" y="2074025"/>
                    <a:pt x="539869" y="2065734"/>
                    <a:pt x="543120" y="2057444"/>
                  </a:cubicBezTo>
                  <a:cubicBezTo>
                    <a:pt x="542795" y="2056306"/>
                    <a:pt x="542633" y="2055168"/>
                    <a:pt x="542307" y="2054030"/>
                  </a:cubicBezTo>
                  <a:cubicBezTo>
                    <a:pt x="541007" y="2047528"/>
                    <a:pt x="539869" y="2040863"/>
                    <a:pt x="538731" y="2034198"/>
                  </a:cubicBezTo>
                  <a:cubicBezTo>
                    <a:pt x="536780" y="2022981"/>
                    <a:pt x="535317" y="2011764"/>
                    <a:pt x="533692" y="2000385"/>
                  </a:cubicBezTo>
                  <a:cubicBezTo>
                    <a:pt x="532879" y="1994371"/>
                    <a:pt x="532229" y="1988356"/>
                    <a:pt x="531578" y="1982341"/>
                  </a:cubicBezTo>
                  <a:cubicBezTo>
                    <a:pt x="531253" y="1979415"/>
                    <a:pt x="531091" y="1976489"/>
                    <a:pt x="530928" y="1973400"/>
                  </a:cubicBezTo>
                  <a:cubicBezTo>
                    <a:pt x="530928" y="1971775"/>
                    <a:pt x="530928" y="1970149"/>
                    <a:pt x="530928" y="1968524"/>
                  </a:cubicBezTo>
                  <a:cubicBezTo>
                    <a:pt x="530928" y="1966735"/>
                    <a:pt x="531741" y="1965110"/>
                    <a:pt x="533042" y="1963809"/>
                  </a:cubicBezTo>
                  <a:cubicBezTo>
                    <a:pt x="533529" y="1963322"/>
                    <a:pt x="533854" y="1962834"/>
                    <a:pt x="534505" y="1962509"/>
                  </a:cubicBezTo>
                  <a:cubicBezTo>
                    <a:pt x="537431" y="1960558"/>
                    <a:pt x="541332" y="1961859"/>
                    <a:pt x="543120" y="1964460"/>
                  </a:cubicBezTo>
                  <a:cubicBezTo>
                    <a:pt x="543120" y="1964460"/>
                    <a:pt x="543120" y="1964622"/>
                    <a:pt x="543608" y="1965272"/>
                  </a:cubicBezTo>
                  <a:lnTo>
                    <a:pt x="543608" y="1965272"/>
                  </a:lnTo>
                  <a:cubicBezTo>
                    <a:pt x="543608" y="1965272"/>
                    <a:pt x="543770" y="1966085"/>
                    <a:pt x="543933" y="1966410"/>
                  </a:cubicBezTo>
                  <a:lnTo>
                    <a:pt x="543933" y="1966410"/>
                  </a:lnTo>
                  <a:lnTo>
                    <a:pt x="543933" y="1966898"/>
                  </a:lnTo>
                  <a:cubicBezTo>
                    <a:pt x="543933" y="1966898"/>
                    <a:pt x="543933" y="1968686"/>
                    <a:pt x="543933" y="1969336"/>
                  </a:cubicBezTo>
                  <a:cubicBezTo>
                    <a:pt x="543933" y="1969499"/>
                    <a:pt x="543933" y="1969824"/>
                    <a:pt x="543770" y="1969987"/>
                  </a:cubicBezTo>
                  <a:cubicBezTo>
                    <a:pt x="543770" y="1972100"/>
                    <a:pt x="543770" y="1974213"/>
                    <a:pt x="544096" y="1976326"/>
                  </a:cubicBezTo>
                  <a:lnTo>
                    <a:pt x="544096" y="1976326"/>
                  </a:lnTo>
                  <a:cubicBezTo>
                    <a:pt x="545234" y="1989169"/>
                    <a:pt x="547184" y="2002173"/>
                    <a:pt x="548972" y="2015178"/>
                  </a:cubicBezTo>
                  <a:cubicBezTo>
                    <a:pt x="549948" y="2021681"/>
                    <a:pt x="550923" y="2028020"/>
                    <a:pt x="551898" y="2034360"/>
                  </a:cubicBezTo>
                  <a:cubicBezTo>
                    <a:pt x="554662" y="2027045"/>
                    <a:pt x="557588" y="2019730"/>
                    <a:pt x="560514" y="2012415"/>
                  </a:cubicBezTo>
                  <a:cubicBezTo>
                    <a:pt x="565554" y="1999735"/>
                    <a:pt x="570593" y="1987055"/>
                    <a:pt x="575795" y="1974376"/>
                  </a:cubicBezTo>
                  <a:cubicBezTo>
                    <a:pt x="580672" y="1962509"/>
                    <a:pt x="585874" y="1950967"/>
                    <a:pt x="591075" y="1939425"/>
                  </a:cubicBezTo>
                  <a:cubicBezTo>
                    <a:pt x="601642" y="1915854"/>
                    <a:pt x="612858" y="1892608"/>
                    <a:pt x="624238" y="1869362"/>
                  </a:cubicBezTo>
                  <a:cubicBezTo>
                    <a:pt x="630740" y="1856195"/>
                    <a:pt x="637405" y="1843352"/>
                    <a:pt x="644395" y="1830510"/>
                  </a:cubicBezTo>
                  <a:lnTo>
                    <a:pt x="643745" y="1830185"/>
                  </a:lnTo>
                  <a:cubicBezTo>
                    <a:pt x="639031" y="1827909"/>
                    <a:pt x="637405" y="1822545"/>
                    <a:pt x="635942" y="1817830"/>
                  </a:cubicBezTo>
                  <a:cubicBezTo>
                    <a:pt x="634154" y="1811816"/>
                    <a:pt x="633178" y="1805638"/>
                    <a:pt x="632366" y="1799299"/>
                  </a:cubicBezTo>
                  <a:cubicBezTo>
                    <a:pt x="630578" y="1785969"/>
                    <a:pt x="629277" y="1772639"/>
                    <a:pt x="627814" y="1759309"/>
                  </a:cubicBezTo>
                  <a:cubicBezTo>
                    <a:pt x="627001" y="1752481"/>
                    <a:pt x="626351" y="1745816"/>
                    <a:pt x="625538" y="1738989"/>
                  </a:cubicBezTo>
                  <a:cubicBezTo>
                    <a:pt x="624888" y="1732486"/>
                    <a:pt x="624075" y="1725821"/>
                    <a:pt x="623750" y="1719156"/>
                  </a:cubicBezTo>
                  <a:cubicBezTo>
                    <a:pt x="623587" y="1715905"/>
                    <a:pt x="622937" y="1711841"/>
                    <a:pt x="625538" y="1709240"/>
                  </a:cubicBezTo>
                  <a:cubicBezTo>
                    <a:pt x="628139" y="1706639"/>
                    <a:pt x="632853" y="1706314"/>
                    <a:pt x="635129" y="1709565"/>
                  </a:cubicBezTo>
                  <a:cubicBezTo>
                    <a:pt x="636267" y="1711028"/>
                    <a:pt x="636592" y="1712817"/>
                    <a:pt x="636430" y="1714442"/>
                  </a:cubicBezTo>
                  <a:lnTo>
                    <a:pt x="636430" y="1714442"/>
                  </a:lnTo>
                  <a:cubicBezTo>
                    <a:pt x="636430" y="1716068"/>
                    <a:pt x="636430" y="1717693"/>
                    <a:pt x="636755" y="1719319"/>
                  </a:cubicBezTo>
                  <a:lnTo>
                    <a:pt x="636755" y="1719319"/>
                  </a:lnTo>
                  <a:cubicBezTo>
                    <a:pt x="637893" y="1732324"/>
                    <a:pt x="639518" y="1745491"/>
                    <a:pt x="640981" y="1758659"/>
                  </a:cubicBezTo>
                  <a:cubicBezTo>
                    <a:pt x="642444" y="1771663"/>
                    <a:pt x="643582" y="1784831"/>
                    <a:pt x="645370" y="1797836"/>
                  </a:cubicBezTo>
                  <a:cubicBezTo>
                    <a:pt x="645858" y="1801900"/>
                    <a:pt x="646508" y="1805801"/>
                    <a:pt x="647321" y="1809865"/>
                  </a:cubicBezTo>
                  <a:cubicBezTo>
                    <a:pt x="647809" y="1812303"/>
                    <a:pt x="648622" y="1814579"/>
                    <a:pt x="649272" y="1817018"/>
                  </a:cubicBezTo>
                  <a:cubicBezTo>
                    <a:pt x="649434" y="1817668"/>
                    <a:pt x="649760" y="1818156"/>
                    <a:pt x="650085" y="1818806"/>
                  </a:cubicBezTo>
                  <a:lnTo>
                    <a:pt x="650085" y="1818806"/>
                  </a:lnTo>
                  <a:lnTo>
                    <a:pt x="650410" y="1819131"/>
                  </a:lnTo>
                  <a:lnTo>
                    <a:pt x="650572" y="1819131"/>
                  </a:lnTo>
                  <a:cubicBezTo>
                    <a:pt x="653824" y="1813279"/>
                    <a:pt x="657075" y="1807427"/>
                    <a:pt x="660326" y="1801574"/>
                  </a:cubicBezTo>
                  <a:cubicBezTo>
                    <a:pt x="672843" y="1778979"/>
                    <a:pt x="685685" y="1756708"/>
                    <a:pt x="698528" y="1734437"/>
                  </a:cubicBezTo>
                  <a:cubicBezTo>
                    <a:pt x="711858" y="1711191"/>
                    <a:pt x="725187" y="1687782"/>
                    <a:pt x="738355" y="1664374"/>
                  </a:cubicBezTo>
                  <a:cubicBezTo>
                    <a:pt x="742094" y="1657709"/>
                    <a:pt x="745995" y="1651044"/>
                    <a:pt x="749734" y="1644379"/>
                  </a:cubicBezTo>
                  <a:cubicBezTo>
                    <a:pt x="749409" y="1644054"/>
                    <a:pt x="749084" y="1643729"/>
                    <a:pt x="748759" y="1643404"/>
                  </a:cubicBezTo>
                  <a:cubicBezTo>
                    <a:pt x="747621" y="1642266"/>
                    <a:pt x="747133" y="1640477"/>
                    <a:pt x="746808" y="1639014"/>
                  </a:cubicBezTo>
                  <a:cubicBezTo>
                    <a:pt x="745833" y="1636088"/>
                    <a:pt x="745345" y="1633162"/>
                    <a:pt x="744695" y="1630074"/>
                  </a:cubicBezTo>
                  <a:cubicBezTo>
                    <a:pt x="744044" y="1626822"/>
                    <a:pt x="743394" y="1623734"/>
                    <a:pt x="742744" y="1620483"/>
                  </a:cubicBezTo>
                  <a:cubicBezTo>
                    <a:pt x="741443" y="1614143"/>
                    <a:pt x="740305" y="1607803"/>
                    <a:pt x="739168" y="1601463"/>
                  </a:cubicBezTo>
                  <a:cubicBezTo>
                    <a:pt x="736079" y="1584882"/>
                    <a:pt x="732828" y="1568301"/>
                    <a:pt x="729251" y="1551720"/>
                  </a:cubicBezTo>
                  <a:cubicBezTo>
                    <a:pt x="728601" y="1548957"/>
                    <a:pt x="728113" y="1546193"/>
                    <a:pt x="727463" y="1543592"/>
                  </a:cubicBezTo>
                  <a:cubicBezTo>
                    <a:pt x="725838" y="1536602"/>
                    <a:pt x="724212" y="1529774"/>
                    <a:pt x="722424" y="1522784"/>
                  </a:cubicBezTo>
                  <a:cubicBezTo>
                    <a:pt x="720636" y="1516282"/>
                    <a:pt x="718685" y="1509942"/>
                    <a:pt x="716734" y="1503439"/>
                  </a:cubicBezTo>
                  <a:cubicBezTo>
                    <a:pt x="715759" y="1500513"/>
                    <a:pt x="717385" y="1497262"/>
                    <a:pt x="720148" y="1495962"/>
                  </a:cubicBezTo>
                  <a:cubicBezTo>
                    <a:pt x="722912" y="1494824"/>
                    <a:pt x="726488" y="1495636"/>
                    <a:pt x="727951" y="1498400"/>
                  </a:cubicBezTo>
                  <a:cubicBezTo>
                    <a:pt x="728764" y="1499863"/>
                    <a:pt x="729251" y="1501489"/>
                    <a:pt x="729739" y="1503114"/>
                  </a:cubicBezTo>
                  <a:cubicBezTo>
                    <a:pt x="730389" y="1504902"/>
                    <a:pt x="730877" y="1506691"/>
                    <a:pt x="731527" y="1508479"/>
                  </a:cubicBezTo>
                  <a:cubicBezTo>
                    <a:pt x="732340" y="1511405"/>
                    <a:pt x="733315" y="1514331"/>
                    <a:pt x="733966" y="1517094"/>
                  </a:cubicBezTo>
                  <a:cubicBezTo>
                    <a:pt x="735916" y="1524247"/>
                    <a:pt x="737705" y="1531400"/>
                    <a:pt x="739330" y="1538715"/>
                  </a:cubicBezTo>
                  <a:cubicBezTo>
                    <a:pt x="742419" y="1551720"/>
                    <a:pt x="745020" y="1564887"/>
                    <a:pt x="747621" y="1578054"/>
                  </a:cubicBezTo>
                  <a:cubicBezTo>
                    <a:pt x="749246" y="1586508"/>
                    <a:pt x="750872" y="1595123"/>
                    <a:pt x="752497" y="1603576"/>
                  </a:cubicBezTo>
                  <a:cubicBezTo>
                    <a:pt x="753961" y="1611542"/>
                    <a:pt x="755424" y="1619507"/>
                    <a:pt x="757212" y="1627473"/>
                  </a:cubicBezTo>
                  <a:cubicBezTo>
                    <a:pt x="757212" y="1627148"/>
                    <a:pt x="757212" y="1626822"/>
                    <a:pt x="757049" y="1626660"/>
                  </a:cubicBezTo>
                  <a:cubicBezTo>
                    <a:pt x="757374" y="1627798"/>
                    <a:pt x="757537" y="1629098"/>
                    <a:pt x="757862" y="1630237"/>
                  </a:cubicBezTo>
                  <a:cubicBezTo>
                    <a:pt x="763877" y="1619832"/>
                    <a:pt x="769891" y="1609266"/>
                    <a:pt x="776069" y="1598862"/>
                  </a:cubicBezTo>
                  <a:cubicBezTo>
                    <a:pt x="789073" y="1576754"/>
                    <a:pt x="802566" y="1554808"/>
                    <a:pt x="816546" y="1533188"/>
                  </a:cubicBezTo>
                  <a:cubicBezTo>
                    <a:pt x="828901" y="1514006"/>
                    <a:pt x="841093" y="1494986"/>
                    <a:pt x="853935" y="1476129"/>
                  </a:cubicBezTo>
                  <a:cubicBezTo>
                    <a:pt x="852634" y="1475154"/>
                    <a:pt x="851659" y="1473528"/>
                    <a:pt x="851497" y="1471903"/>
                  </a:cubicBezTo>
                  <a:cubicBezTo>
                    <a:pt x="851334" y="1470765"/>
                    <a:pt x="851497" y="1469627"/>
                    <a:pt x="851497" y="1468489"/>
                  </a:cubicBezTo>
                  <a:cubicBezTo>
                    <a:pt x="851984" y="1465075"/>
                    <a:pt x="852472" y="1461661"/>
                    <a:pt x="852960" y="1458085"/>
                  </a:cubicBezTo>
                  <a:cubicBezTo>
                    <a:pt x="853772" y="1451258"/>
                    <a:pt x="854423" y="1444268"/>
                    <a:pt x="855073" y="1437440"/>
                  </a:cubicBezTo>
                  <a:cubicBezTo>
                    <a:pt x="856373" y="1424110"/>
                    <a:pt x="857511" y="1410618"/>
                    <a:pt x="858487" y="1397125"/>
                  </a:cubicBezTo>
                  <a:cubicBezTo>
                    <a:pt x="859462" y="1382657"/>
                    <a:pt x="860437" y="1368352"/>
                    <a:pt x="861250" y="1353885"/>
                  </a:cubicBezTo>
                  <a:lnTo>
                    <a:pt x="861250" y="1353885"/>
                  </a:lnTo>
                  <a:cubicBezTo>
                    <a:pt x="861575" y="1349170"/>
                    <a:pt x="861738" y="1344293"/>
                    <a:pt x="862063" y="1339416"/>
                  </a:cubicBezTo>
                  <a:cubicBezTo>
                    <a:pt x="862225" y="1336165"/>
                    <a:pt x="865314" y="1333727"/>
                    <a:pt x="868403" y="1333727"/>
                  </a:cubicBezTo>
                  <a:cubicBezTo>
                    <a:pt x="871817" y="1333727"/>
                    <a:pt x="875068" y="1336653"/>
                    <a:pt x="874905" y="1340067"/>
                  </a:cubicBezTo>
                  <a:cubicBezTo>
                    <a:pt x="873930" y="1367702"/>
                    <a:pt x="871979" y="1395500"/>
                    <a:pt x="869541" y="1422973"/>
                  </a:cubicBezTo>
                  <a:cubicBezTo>
                    <a:pt x="868728" y="1431425"/>
                    <a:pt x="868078" y="1439878"/>
                    <a:pt x="867265" y="1448332"/>
                  </a:cubicBezTo>
                  <a:cubicBezTo>
                    <a:pt x="866940" y="1451745"/>
                    <a:pt x="866615" y="1455159"/>
                    <a:pt x="866127" y="1458410"/>
                  </a:cubicBezTo>
                  <a:cubicBezTo>
                    <a:pt x="879294" y="1439391"/>
                    <a:pt x="892462" y="1420371"/>
                    <a:pt x="905792" y="1401352"/>
                  </a:cubicBezTo>
                  <a:cubicBezTo>
                    <a:pt x="921235" y="1379081"/>
                    <a:pt x="936190" y="1356485"/>
                    <a:pt x="950821" y="1333565"/>
                  </a:cubicBezTo>
                  <a:cubicBezTo>
                    <a:pt x="964313" y="1311944"/>
                    <a:pt x="977643" y="1290323"/>
                    <a:pt x="990160" y="1268052"/>
                  </a:cubicBezTo>
                  <a:cubicBezTo>
                    <a:pt x="996825" y="1256186"/>
                    <a:pt x="1003328" y="1244319"/>
                    <a:pt x="1009505" y="1232289"/>
                  </a:cubicBezTo>
                  <a:cubicBezTo>
                    <a:pt x="1015194" y="1221235"/>
                    <a:pt x="1020884" y="1210019"/>
                    <a:pt x="1026574" y="1198964"/>
                  </a:cubicBezTo>
                  <a:cubicBezTo>
                    <a:pt x="1028849" y="1194738"/>
                    <a:pt x="1030963" y="1190674"/>
                    <a:pt x="1033401" y="1186610"/>
                  </a:cubicBezTo>
                  <a:cubicBezTo>
                    <a:pt x="1035352" y="1183359"/>
                    <a:pt x="1037303" y="1179945"/>
                    <a:pt x="1039741" y="1177019"/>
                  </a:cubicBezTo>
                  <a:cubicBezTo>
                    <a:pt x="1041854" y="1174255"/>
                    <a:pt x="1045593" y="1173605"/>
                    <a:pt x="1048519" y="1175718"/>
                  </a:cubicBezTo>
                  <a:cubicBezTo>
                    <a:pt x="1051283" y="1177832"/>
                    <a:pt x="1051771" y="1181571"/>
                    <a:pt x="1049820" y="1184497"/>
                  </a:cubicBezTo>
                  <a:cubicBezTo>
                    <a:pt x="1049332" y="1185309"/>
                    <a:pt x="1048682" y="1186285"/>
                    <a:pt x="1048194" y="1187098"/>
                  </a:cubicBezTo>
                  <a:lnTo>
                    <a:pt x="1048194" y="1187098"/>
                  </a:lnTo>
                  <a:cubicBezTo>
                    <a:pt x="1041854" y="1197014"/>
                    <a:pt x="1036652" y="1207743"/>
                    <a:pt x="1031450" y="1218309"/>
                  </a:cubicBezTo>
                  <a:cubicBezTo>
                    <a:pt x="1025598" y="1229851"/>
                    <a:pt x="1019746" y="1241230"/>
                    <a:pt x="1013731" y="1252609"/>
                  </a:cubicBezTo>
                  <a:cubicBezTo>
                    <a:pt x="1001539" y="1275693"/>
                    <a:pt x="988209" y="1298126"/>
                    <a:pt x="974554" y="1320397"/>
                  </a:cubicBezTo>
                  <a:cubicBezTo>
                    <a:pt x="961387" y="1342017"/>
                    <a:pt x="947569" y="1363313"/>
                    <a:pt x="933427" y="1384283"/>
                  </a:cubicBezTo>
                  <a:cubicBezTo>
                    <a:pt x="918959" y="1405741"/>
                    <a:pt x="904003" y="1426711"/>
                    <a:pt x="889373" y="1448006"/>
                  </a:cubicBezTo>
                  <a:cubicBezTo>
                    <a:pt x="887097" y="1451421"/>
                    <a:pt x="884821" y="1454671"/>
                    <a:pt x="882383" y="1458085"/>
                  </a:cubicBezTo>
                  <a:cubicBezTo>
                    <a:pt x="888073" y="1455322"/>
                    <a:pt x="893762" y="1452883"/>
                    <a:pt x="899614" y="1450445"/>
                  </a:cubicBezTo>
                  <a:cubicBezTo>
                    <a:pt x="912457" y="1444918"/>
                    <a:pt x="925299" y="1439553"/>
                    <a:pt x="938304" y="1434026"/>
                  </a:cubicBezTo>
                  <a:cubicBezTo>
                    <a:pt x="963013" y="1423460"/>
                    <a:pt x="987722" y="1412893"/>
                    <a:pt x="1012593" y="1402490"/>
                  </a:cubicBezTo>
                  <a:cubicBezTo>
                    <a:pt x="1018608" y="1400051"/>
                    <a:pt x="1024460" y="1397450"/>
                    <a:pt x="1030475" y="1395012"/>
                  </a:cubicBezTo>
                  <a:cubicBezTo>
                    <a:pt x="1033726" y="1393711"/>
                    <a:pt x="1037465" y="1395012"/>
                    <a:pt x="1038928" y="1398263"/>
                  </a:cubicBezTo>
                  <a:cubicBezTo>
                    <a:pt x="1040391" y="1401352"/>
                    <a:pt x="1038928" y="1405253"/>
                    <a:pt x="1035677" y="1406717"/>
                  </a:cubicBezTo>
                  <a:cubicBezTo>
                    <a:pt x="1022997" y="1412243"/>
                    <a:pt x="1009993" y="1417445"/>
                    <a:pt x="997150" y="1422973"/>
                  </a:cubicBezTo>
                  <a:cubicBezTo>
                    <a:pt x="984471" y="1428337"/>
                    <a:pt x="971628" y="1433864"/>
                    <a:pt x="958949" y="1439391"/>
                  </a:cubicBezTo>
                  <a:cubicBezTo>
                    <a:pt x="945944" y="1444918"/>
                    <a:pt x="932939" y="1450445"/>
                    <a:pt x="919934" y="1455972"/>
                  </a:cubicBezTo>
                  <a:cubicBezTo>
                    <a:pt x="907580" y="1461174"/>
                    <a:pt x="895225" y="1466051"/>
                    <a:pt x="883196" y="1472065"/>
                  </a:cubicBezTo>
                  <a:lnTo>
                    <a:pt x="883196" y="1472065"/>
                  </a:lnTo>
                  <a:cubicBezTo>
                    <a:pt x="881733" y="1472878"/>
                    <a:pt x="880270" y="1473691"/>
                    <a:pt x="878969" y="1474666"/>
                  </a:cubicBezTo>
                  <a:lnTo>
                    <a:pt x="878807" y="1474666"/>
                  </a:lnTo>
                  <a:lnTo>
                    <a:pt x="878807" y="1475316"/>
                  </a:lnTo>
                  <a:cubicBezTo>
                    <a:pt x="878319" y="1478405"/>
                    <a:pt x="875718" y="1480681"/>
                    <a:pt x="872629" y="1480844"/>
                  </a:cubicBezTo>
                  <a:lnTo>
                    <a:pt x="872629" y="1480844"/>
                  </a:lnTo>
                  <a:cubicBezTo>
                    <a:pt x="871004" y="1480844"/>
                    <a:pt x="869378" y="1480193"/>
                    <a:pt x="868240" y="1479055"/>
                  </a:cubicBezTo>
                  <a:cubicBezTo>
                    <a:pt x="853447" y="1501001"/>
                    <a:pt x="838817" y="1523109"/>
                    <a:pt x="824512" y="1545542"/>
                  </a:cubicBezTo>
                  <a:lnTo>
                    <a:pt x="824837" y="1545055"/>
                  </a:lnTo>
                  <a:cubicBezTo>
                    <a:pt x="811344" y="1566188"/>
                    <a:pt x="798177" y="1587483"/>
                    <a:pt x="785660" y="1609266"/>
                  </a:cubicBezTo>
                  <a:cubicBezTo>
                    <a:pt x="781433" y="1616581"/>
                    <a:pt x="777207" y="1623734"/>
                    <a:pt x="773143" y="1631049"/>
                  </a:cubicBezTo>
                  <a:cubicBezTo>
                    <a:pt x="776556" y="1630074"/>
                    <a:pt x="779808" y="1629098"/>
                    <a:pt x="783221" y="1628123"/>
                  </a:cubicBezTo>
                  <a:cubicBezTo>
                    <a:pt x="789399" y="1626335"/>
                    <a:pt x="795576" y="1624221"/>
                    <a:pt x="801591" y="1622271"/>
                  </a:cubicBezTo>
                  <a:cubicBezTo>
                    <a:pt x="815083" y="1617719"/>
                    <a:pt x="828738" y="1613167"/>
                    <a:pt x="842231" y="1608291"/>
                  </a:cubicBezTo>
                  <a:cubicBezTo>
                    <a:pt x="851334" y="1605039"/>
                    <a:pt x="860437" y="1601789"/>
                    <a:pt x="869541" y="1598537"/>
                  </a:cubicBezTo>
                  <a:lnTo>
                    <a:pt x="869378" y="1598537"/>
                  </a:lnTo>
                  <a:cubicBezTo>
                    <a:pt x="871329" y="1597887"/>
                    <a:pt x="873280" y="1597236"/>
                    <a:pt x="875230" y="1596586"/>
                  </a:cubicBezTo>
                  <a:lnTo>
                    <a:pt x="875881" y="1596586"/>
                  </a:lnTo>
                  <a:cubicBezTo>
                    <a:pt x="877994" y="1595611"/>
                    <a:pt x="880270" y="1594798"/>
                    <a:pt x="882383" y="1593985"/>
                  </a:cubicBezTo>
                  <a:lnTo>
                    <a:pt x="882383" y="1593985"/>
                  </a:lnTo>
                  <a:cubicBezTo>
                    <a:pt x="884171" y="1593335"/>
                    <a:pt x="886122" y="1592685"/>
                    <a:pt x="887910" y="1592035"/>
                  </a:cubicBezTo>
                  <a:lnTo>
                    <a:pt x="888235" y="1592035"/>
                  </a:lnTo>
                  <a:cubicBezTo>
                    <a:pt x="889210" y="1591547"/>
                    <a:pt x="890023" y="1591222"/>
                    <a:pt x="890999" y="1590897"/>
                  </a:cubicBezTo>
                  <a:lnTo>
                    <a:pt x="890999" y="1590897"/>
                  </a:lnTo>
                  <a:cubicBezTo>
                    <a:pt x="893437" y="1590084"/>
                    <a:pt x="895713" y="1589271"/>
                    <a:pt x="898151" y="1588296"/>
                  </a:cubicBezTo>
                  <a:lnTo>
                    <a:pt x="897826" y="1588296"/>
                  </a:lnTo>
                  <a:cubicBezTo>
                    <a:pt x="899452" y="1587808"/>
                    <a:pt x="901077" y="1587158"/>
                    <a:pt x="902703" y="1586670"/>
                  </a:cubicBezTo>
                  <a:lnTo>
                    <a:pt x="902053" y="1586670"/>
                  </a:lnTo>
                  <a:cubicBezTo>
                    <a:pt x="908230" y="1584557"/>
                    <a:pt x="914407" y="1582281"/>
                    <a:pt x="920422" y="1579843"/>
                  </a:cubicBezTo>
                  <a:cubicBezTo>
                    <a:pt x="923673" y="1578542"/>
                    <a:pt x="927412" y="1579843"/>
                    <a:pt x="928875" y="1583094"/>
                  </a:cubicBezTo>
                  <a:cubicBezTo>
                    <a:pt x="930338" y="1586182"/>
                    <a:pt x="928875" y="1590409"/>
                    <a:pt x="925624" y="1591547"/>
                  </a:cubicBezTo>
                  <a:cubicBezTo>
                    <a:pt x="920585" y="1593498"/>
                    <a:pt x="915545" y="1595448"/>
                    <a:pt x="910506" y="1597236"/>
                  </a:cubicBezTo>
                  <a:lnTo>
                    <a:pt x="910506" y="1597236"/>
                  </a:lnTo>
                  <a:cubicBezTo>
                    <a:pt x="909368" y="1597562"/>
                    <a:pt x="908067" y="1598049"/>
                    <a:pt x="906929" y="1598537"/>
                  </a:cubicBezTo>
                  <a:lnTo>
                    <a:pt x="906929" y="1598537"/>
                  </a:lnTo>
                  <a:lnTo>
                    <a:pt x="906279" y="1598862"/>
                  </a:lnTo>
                  <a:lnTo>
                    <a:pt x="906279" y="1598862"/>
                  </a:lnTo>
                  <a:lnTo>
                    <a:pt x="905304" y="1599187"/>
                  </a:lnTo>
                  <a:lnTo>
                    <a:pt x="905466" y="1599187"/>
                  </a:lnTo>
                  <a:lnTo>
                    <a:pt x="903353" y="1599837"/>
                  </a:lnTo>
                  <a:lnTo>
                    <a:pt x="903353" y="1599837"/>
                  </a:lnTo>
                  <a:lnTo>
                    <a:pt x="902053" y="1600325"/>
                  </a:lnTo>
                  <a:lnTo>
                    <a:pt x="902378" y="1600325"/>
                  </a:lnTo>
                  <a:cubicBezTo>
                    <a:pt x="894737" y="1602926"/>
                    <a:pt x="887097" y="1605853"/>
                    <a:pt x="879294" y="1608453"/>
                  </a:cubicBezTo>
                  <a:lnTo>
                    <a:pt x="879457" y="1608453"/>
                  </a:lnTo>
                  <a:cubicBezTo>
                    <a:pt x="877506" y="1609103"/>
                    <a:pt x="875555" y="1609754"/>
                    <a:pt x="873767" y="1610404"/>
                  </a:cubicBezTo>
                  <a:lnTo>
                    <a:pt x="873442" y="1610404"/>
                  </a:lnTo>
                  <a:lnTo>
                    <a:pt x="873117" y="1610729"/>
                  </a:lnTo>
                  <a:lnTo>
                    <a:pt x="873117" y="1610729"/>
                  </a:lnTo>
                  <a:cubicBezTo>
                    <a:pt x="860275" y="1615443"/>
                    <a:pt x="847270" y="1619832"/>
                    <a:pt x="834265" y="1624384"/>
                  </a:cubicBezTo>
                  <a:cubicBezTo>
                    <a:pt x="821423" y="1628936"/>
                    <a:pt x="808418" y="1633325"/>
                    <a:pt x="795413" y="1637551"/>
                  </a:cubicBezTo>
                  <a:cubicBezTo>
                    <a:pt x="788748" y="1639665"/>
                    <a:pt x="782083" y="1641778"/>
                    <a:pt x="775418" y="1643566"/>
                  </a:cubicBezTo>
                  <a:cubicBezTo>
                    <a:pt x="771680" y="1644541"/>
                    <a:pt x="768103" y="1645517"/>
                    <a:pt x="764364" y="1646330"/>
                  </a:cubicBezTo>
                  <a:lnTo>
                    <a:pt x="764202" y="1646330"/>
                  </a:lnTo>
                  <a:cubicBezTo>
                    <a:pt x="757862" y="1657384"/>
                    <a:pt x="751685" y="1668438"/>
                    <a:pt x="745345" y="1679329"/>
                  </a:cubicBezTo>
                  <a:cubicBezTo>
                    <a:pt x="732177" y="1702575"/>
                    <a:pt x="719010" y="1725659"/>
                    <a:pt x="705680" y="1748742"/>
                  </a:cubicBezTo>
                  <a:cubicBezTo>
                    <a:pt x="692675" y="1771501"/>
                    <a:pt x="679671" y="1794259"/>
                    <a:pt x="666991" y="1817181"/>
                  </a:cubicBezTo>
                  <a:lnTo>
                    <a:pt x="666341" y="1818156"/>
                  </a:lnTo>
                  <a:cubicBezTo>
                    <a:pt x="668779" y="1817668"/>
                    <a:pt x="671380" y="1817018"/>
                    <a:pt x="673818" y="1816367"/>
                  </a:cubicBezTo>
                  <a:cubicBezTo>
                    <a:pt x="677557" y="1815392"/>
                    <a:pt x="681134" y="1814417"/>
                    <a:pt x="684710" y="1813279"/>
                  </a:cubicBezTo>
                  <a:cubicBezTo>
                    <a:pt x="691050" y="1811328"/>
                    <a:pt x="697227" y="1809215"/>
                    <a:pt x="703404" y="1807101"/>
                  </a:cubicBezTo>
                  <a:lnTo>
                    <a:pt x="703404" y="1807101"/>
                  </a:lnTo>
                  <a:cubicBezTo>
                    <a:pt x="704542" y="1806614"/>
                    <a:pt x="705680" y="1806289"/>
                    <a:pt x="706818" y="1805801"/>
                  </a:cubicBezTo>
                  <a:lnTo>
                    <a:pt x="706493" y="1805801"/>
                  </a:lnTo>
                  <a:cubicBezTo>
                    <a:pt x="707794" y="1805476"/>
                    <a:pt x="709257" y="1804826"/>
                    <a:pt x="710557" y="1804338"/>
                  </a:cubicBezTo>
                  <a:lnTo>
                    <a:pt x="710557" y="1804338"/>
                  </a:lnTo>
                  <a:cubicBezTo>
                    <a:pt x="711695" y="1804013"/>
                    <a:pt x="712670" y="1803688"/>
                    <a:pt x="713808" y="1803200"/>
                  </a:cubicBezTo>
                  <a:lnTo>
                    <a:pt x="713646" y="1803200"/>
                  </a:lnTo>
                  <a:cubicBezTo>
                    <a:pt x="717059" y="1802062"/>
                    <a:pt x="720636" y="1800599"/>
                    <a:pt x="724050" y="1799299"/>
                  </a:cubicBezTo>
                  <a:lnTo>
                    <a:pt x="723237" y="1799624"/>
                  </a:lnTo>
                  <a:cubicBezTo>
                    <a:pt x="749084" y="1789870"/>
                    <a:pt x="774606" y="1779466"/>
                    <a:pt x="800290" y="1769388"/>
                  </a:cubicBezTo>
                  <a:cubicBezTo>
                    <a:pt x="808093" y="1766299"/>
                    <a:pt x="815733" y="1763373"/>
                    <a:pt x="823374" y="1760122"/>
                  </a:cubicBezTo>
                  <a:cubicBezTo>
                    <a:pt x="832314" y="1756221"/>
                    <a:pt x="841093" y="1752157"/>
                    <a:pt x="849871" y="1748093"/>
                  </a:cubicBezTo>
                  <a:cubicBezTo>
                    <a:pt x="853122" y="1746629"/>
                    <a:pt x="856861" y="1748093"/>
                    <a:pt x="858324" y="1751343"/>
                  </a:cubicBezTo>
                  <a:cubicBezTo>
                    <a:pt x="859787" y="1754595"/>
                    <a:pt x="858324" y="1758333"/>
                    <a:pt x="855073" y="1759796"/>
                  </a:cubicBezTo>
                  <a:cubicBezTo>
                    <a:pt x="848083" y="1763210"/>
                    <a:pt x="840930" y="1766461"/>
                    <a:pt x="833777" y="1769550"/>
                  </a:cubicBezTo>
                  <a:cubicBezTo>
                    <a:pt x="827763" y="1772314"/>
                    <a:pt x="821748" y="1774589"/>
                    <a:pt x="815571" y="1777028"/>
                  </a:cubicBezTo>
                  <a:cubicBezTo>
                    <a:pt x="803054" y="1781905"/>
                    <a:pt x="790537" y="1786781"/>
                    <a:pt x="778019" y="1791658"/>
                  </a:cubicBezTo>
                  <a:cubicBezTo>
                    <a:pt x="761276" y="1798323"/>
                    <a:pt x="744532" y="1805313"/>
                    <a:pt x="727463" y="1811328"/>
                  </a:cubicBezTo>
                  <a:lnTo>
                    <a:pt x="728276" y="1811003"/>
                  </a:lnTo>
                  <a:cubicBezTo>
                    <a:pt x="724537" y="1812466"/>
                    <a:pt x="720961" y="1813766"/>
                    <a:pt x="717222" y="1815229"/>
                  </a:cubicBezTo>
                  <a:lnTo>
                    <a:pt x="717385" y="1815229"/>
                  </a:lnTo>
                  <a:cubicBezTo>
                    <a:pt x="715759" y="1815717"/>
                    <a:pt x="714296" y="1816367"/>
                    <a:pt x="712670" y="1816855"/>
                  </a:cubicBezTo>
                  <a:lnTo>
                    <a:pt x="713158" y="1816855"/>
                  </a:lnTo>
                  <a:cubicBezTo>
                    <a:pt x="713158" y="1816855"/>
                    <a:pt x="711532" y="1817343"/>
                    <a:pt x="710720" y="1817505"/>
                  </a:cubicBezTo>
                  <a:lnTo>
                    <a:pt x="710882" y="1817505"/>
                  </a:lnTo>
                  <a:cubicBezTo>
                    <a:pt x="709744" y="1817830"/>
                    <a:pt x="708769" y="1818156"/>
                    <a:pt x="707631" y="1818643"/>
                  </a:cubicBezTo>
                  <a:lnTo>
                    <a:pt x="707794" y="1818643"/>
                  </a:lnTo>
                  <a:cubicBezTo>
                    <a:pt x="694789" y="1823357"/>
                    <a:pt x="681621" y="1827421"/>
                    <a:pt x="668129" y="1830348"/>
                  </a:cubicBezTo>
                  <a:cubicBezTo>
                    <a:pt x="664878" y="1830998"/>
                    <a:pt x="661626" y="1831485"/>
                    <a:pt x="658213" y="1831811"/>
                  </a:cubicBezTo>
                  <a:cubicBezTo>
                    <a:pt x="652361" y="1842377"/>
                    <a:pt x="646671" y="1852943"/>
                    <a:pt x="641306" y="1863835"/>
                  </a:cubicBezTo>
                  <a:cubicBezTo>
                    <a:pt x="632853" y="1880579"/>
                    <a:pt x="624725" y="1897485"/>
                    <a:pt x="616597" y="1914391"/>
                  </a:cubicBezTo>
                  <a:lnTo>
                    <a:pt x="616597" y="1914391"/>
                  </a:lnTo>
                  <a:lnTo>
                    <a:pt x="616272" y="1915041"/>
                  </a:lnTo>
                  <a:lnTo>
                    <a:pt x="616272" y="1915041"/>
                  </a:lnTo>
                  <a:cubicBezTo>
                    <a:pt x="605543" y="1937800"/>
                    <a:pt x="595139" y="1960883"/>
                    <a:pt x="585386" y="1984292"/>
                  </a:cubicBezTo>
                  <a:cubicBezTo>
                    <a:pt x="576120" y="2006888"/>
                    <a:pt x="567179" y="2029809"/>
                    <a:pt x="558401" y="2052730"/>
                  </a:cubicBezTo>
                  <a:cubicBezTo>
                    <a:pt x="561327" y="2051429"/>
                    <a:pt x="564090" y="2049804"/>
                    <a:pt x="567017" y="2048340"/>
                  </a:cubicBezTo>
                  <a:cubicBezTo>
                    <a:pt x="579534" y="2041676"/>
                    <a:pt x="591888" y="2034848"/>
                    <a:pt x="604568" y="2028346"/>
                  </a:cubicBezTo>
                  <a:cubicBezTo>
                    <a:pt x="616922" y="2022006"/>
                    <a:pt x="629114" y="2015828"/>
                    <a:pt x="641469" y="2009814"/>
                  </a:cubicBezTo>
                  <a:cubicBezTo>
                    <a:pt x="654149" y="2003636"/>
                    <a:pt x="666666" y="1997459"/>
                    <a:pt x="679346" y="1991444"/>
                  </a:cubicBezTo>
                  <a:cubicBezTo>
                    <a:pt x="692188" y="1985267"/>
                    <a:pt x="705193" y="1979252"/>
                    <a:pt x="717872" y="1972913"/>
                  </a:cubicBezTo>
                  <a:cubicBezTo>
                    <a:pt x="722261" y="1970799"/>
                    <a:pt x="726650" y="1968524"/>
                    <a:pt x="731040" y="1966248"/>
                  </a:cubicBezTo>
                  <a:cubicBezTo>
                    <a:pt x="734128" y="1964622"/>
                    <a:pt x="738192" y="1966410"/>
                    <a:pt x="739493" y="1969499"/>
                  </a:cubicBezTo>
                  <a:cubicBezTo>
                    <a:pt x="740956" y="1972913"/>
                    <a:pt x="739330" y="1976326"/>
                    <a:pt x="736241" y="1977952"/>
                  </a:cubicBezTo>
                  <a:cubicBezTo>
                    <a:pt x="723562" y="1984617"/>
                    <a:pt x="710557" y="1990632"/>
                    <a:pt x="697715" y="1996809"/>
                  </a:cubicBezTo>
                  <a:cubicBezTo>
                    <a:pt x="684710" y="2003149"/>
                    <a:pt x="671543" y="2009326"/>
                    <a:pt x="658538" y="2015666"/>
                  </a:cubicBezTo>
                  <a:cubicBezTo>
                    <a:pt x="641957" y="2023631"/>
                    <a:pt x="625213" y="2031922"/>
                    <a:pt x="608957" y="2040375"/>
                  </a:cubicBezTo>
                  <a:lnTo>
                    <a:pt x="608957" y="2040375"/>
                  </a:lnTo>
                  <a:cubicBezTo>
                    <a:pt x="607657" y="2041025"/>
                    <a:pt x="606356" y="2041676"/>
                    <a:pt x="604893" y="2042488"/>
                  </a:cubicBezTo>
                  <a:lnTo>
                    <a:pt x="605218" y="2042488"/>
                  </a:lnTo>
                  <a:cubicBezTo>
                    <a:pt x="604405" y="2042813"/>
                    <a:pt x="603430" y="2043301"/>
                    <a:pt x="602617" y="2043789"/>
                  </a:cubicBezTo>
                  <a:lnTo>
                    <a:pt x="602942" y="2043789"/>
                  </a:lnTo>
                  <a:lnTo>
                    <a:pt x="601967" y="2044114"/>
                  </a:lnTo>
                  <a:lnTo>
                    <a:pt x="602292" y="2044114"/>
                  </a:lnTo>
                  <a:cubicBezTo>
                    <a:pt x="602292" y="2044114"/>
                    <a:pt x="600992" y="2044602"/>
                    <a:pt x="600341" y="2044927"/>
                  </a:cubicBezTo>
                  <a:lnTo>
                    <a:pt x="601154" y="2044602"/>
                  </a:lnTo>
                  <a:cubicBezTo>
                    <a:pt x="601154" y="2044602"/>
                    <a:pt x="600341" y="2045089"/>
                    <a:pt x="599854" y="2045252"/>
                  </a:cubicBezTo>
                  <a:cubicBezTo>
                    <a:pt x="593839" y="2048503"/>
                    <a:pt x="587824" y="2051754"/>
                    <a:pt x="581647" y="2055005"/>
                  </a:cubicBezTo>
                  <a:cubicBezTo>
                    <a:pt x="575470" y="2058419"/>
                    <a:pt x="569292" y="2061833"/>
                    <a:pt x="562953" y="2064759"/>
                  </a:cubicBezTo>
                  <a:cubicBezTo>
                    <a:pt x="560352" y="2066060"/>
                    <a:pt x="557751" y="2067360"/>
                    <a:pt x="554825" y="2067848"/>
                  </a:cubicBezTo>
                  <a:cubicBezTo>
                    <a:pt x="554174" y="2067848"/>
                    <a:pt x="553362" y="2068010"/>
                    <a:pt x="552711" y="2068010"/>
                  </a:cubicBezTo>
                  <a:lnTo>
                    <a:pt x="552711" y="2068010"/>
                  </a:lnTo>
                  <a:cubicBezTo>
                    <a:pt x="544908" y="2088655"/>
                    <a:pt x="537268" y="2109300"/>
                    <a:pt x="529465" y="2129946"/>
                  </a:cubicBezTo>
                  <a:cubicBezTo>
                    <a:pt x="520524" y="2153842"/>
                    <a:pt x="511258" y="2177739"/>
                    <a:pt x="502155" y="2201635"/>
                  </a:cubicBezTo>
                  <a:cubicBezTo>
                    <a:pt x="499392" y="2208625"/>
                    <a:pt x="496791" y="2215778"/>
                    <a:pt x="494027" y="2222767"/>
                  </a:cubicBezTo>
                  <a:cubicBezTo>
                    <a:pt x="495002" y="2222443"/>
                    <a:pt x="496140" y="2222117"/>
                    <a:pt x="497116" y="2221629"/>
                  </a:cubicBezTo>
                  <a:lnTo>
                    <a:pt x="497116" y="2221629"/>
                  </a:lnTo>
                  <a:cubicBezTo>
                    <a:pt x="509633" y="2216753"/>
                    <a:pt x="521662" y="2210738"/>
                    <a:pt x="533692" y="2204398"/>
                  </a:cubicBezTo>
                  <a:lnTo>
                    <a:pt x="532879" y="2204724"/>
                  </a:lnTo>
                  <a:cubicBezTo>
                    <a:pt x="543608" y="2199034"/>
                    <a:pt x="554174" y="2193181"/>
                    <a:pt x="564903" y="2187492"/>
                  </a:cubicBezTo>
                  <a:cubicBezTo>
                    <a:pt x="576770" y="2180989"/>
                    <a:pt x="588474" y="2174650"/>
                    <a:pt x="600504" y="2168310"/>
                  </a:cubicBezTo>
                  <a:cubicBezTo>
                    <a:pt x="602130" y="2167497"/>
                    <a:pt x="603755" y="2167172"/>
                    <a:pt x="605381" y="2167497"/>
                  </a:cubicBezTo>
                  <a:cubicBezTo>
                    <a:pt x="607006" y="2167822"/>
                    <a:pt x="608469" y="2168960"/>
                    <a:pt x="609282" y="2170423"/>
                  </a:cubicBezTo>
                  <a:cubicBezTo>
                    <a:pt x="611070" y="2173187"/>
                    <a:pt x="610258" y="2177576"/>
                    <a:pt x="607169" y="2179202"/>
                  </a:cubicBezTo>
                  <a:cubicBezTo>
                    <a:pt x="581972" y="2192694"/>
                    <a:pt x="556938" y="2206674"/>
                    <a:pt x="531578" y="2219679"/>
                  </a:cubicBezTo>
                  <a:cubicBezTo>
                    <a:pt x="525889" y="2222605"/>
                    <a:pt x="520199" y="2225368"/>
                    <a:pt x="514347" y="2227970"/>
                  </a:cubicBezTo>
                  <a:cubicBezTo>
                    <a:pt x="510771" y="2229595"/>
                    <a:pt x="507357" y="2231058"/>
                    <a:pt x="503781" y="2232521"/>
                  </a:cubicBezTo>
                  <a:cubicBezTo>
                    <a:pt x="499554" y="2234147"/>
                    <a:pt x="495328" y="2235773"/>
                    <a:pt x="490938" y="2236748"/>
                  </a:cubicBezTo>
                  <a:cubicBezTo>
                    <a:pt x="490126" y="2236910"/>
                    <a:pt x="489313" y="2237073"/>
                    <a:pt x="488500" y="2237236"/>
                  </a:cubicBezTo>
                  <a:cubicBezTo>
                    <a:pt x="483948" y="2248940"/>
                    <a:pt x="479397" y="2260806"/>
                    <a:pt x="474845" y="2272511"/>
                  </a:cubicBezTo>
                  <a:cubicBezTo>
                    <a:pt x="465579" y="2295919"/>
                    <a:pt x="456151" y="2319165"/>
                    <a:pt x="447535" y="2342737"/>
                  </a:cubicBezTo>
                  <a:cubicBezTo>
                    <a:pt x="446722" y="2345012"/>
                    <a:pt x="445909" y="2347126"/>
                    <a:pt x="445097" y="2349402"/>
                  </a:cubicBezTo>
                  <a:lnTo>
                    <a:pt x="431116" y="2349402"/>
                  </a:lnTo>
                  <a:cubicBezTo>
                    <a:pt x="437294" y="2332008"/>
                    <a:pt x="443959" y="2314939"/>
                    <a:pt x="450786" y="2297870"/>
                  </a:cubicBezTo>
                  <a:cubicBezTo>
                    <a:pt x="459239" y="2276575"/>
                    <a:pt x="467530" y="2255442"/>
                    <a:pt x="475820" y="2234147"/>
                  </a:cubicBezTo>
                  <a:close/>
                </a:path>
              </a:pathLst>
            </a:custGeom>
            <a:solidFill>
              <a:srgbClr val="96CD77"/>
            </a:solidFill>
            <a:ln w="1625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987DC161-0C15-B798-5853-88AF2CA3AA75}"/>
                </a:ext>
              </a:extLst>
            </p:cNvPr>
            <p:cNvSpPr/>
            <p:nvPr/>
          </p:nvSpPr>
          <p:spPr>
            <a:xfrm>
              <a:off x="2788391" y="6493039"/>
              <a:ext cx="515287" cy="566819"/>
            </a:xfrm>
            <a:custGeom>
              <a:avLst/>
              <a:gdLst>
                <a:gd name="connsiteX0" fmla="*/ 0 w 515287"/>
                <a:gd name="connsiteY0" fmla="*/ 566494 h 566819"/>
                <a:gd name="connsiteX1" fmla="*/ 1626 w 515287"/>
                <a:gd name="connsiteY1" fmla="*/ 563893 h 566819"/>
                <a:gd name="connsiteX2" fmla="*/ 975 w 515287"/>
                <a:gd name="connsiteY2" fmla="*/ 564868 h 566819"/>
                <a:gd name="connsiteX3" fmla="*/ 32674 w 515287"/>
                <a:gd name="connsiteY3" fmla="*/ 514637 h 566819"/>
                <a:gd name="connsiteX4" fmla="*/ 66812 w 515287"/>
                <a:gd name="connsiteY4" fmla="*/ 467007 h 566819"/>
                <a:gd name="connsiteX5" fmla="*/ 79492 w 515287"/>
                <a:gd name="connsiteY5" fmla="*/ 450589 h 566819"/>
                <a:gd name="connsiteX6" fmla="*/ 78842 w 515287"/>
                <a:gd name="connsiteY6" fmla="*/ 451564 h 566819"/>
                <a:gd name="connsiteX7" fmla="*/ 79329 w 515287"/>
                <a:gd name="connsiteY7" fmla="*/ 450914 h 566819"/>
                <a:gd name="connsiteX8" fmla="*/ 79329 w 515287"/>
                <a:gd name="connsiteY8" fmla="*/ 450914 h 566819"/>
                <a:gd name="connsiteX9" fmla="*/ 79817 w 515287"/>
                <a:gd name="connsiteY9" fmla="*/ 450264 h 566819"/>
                <a:gd name="connsiteX10" fmla="*/ 79654 w 515287"/>
                <a:gd name="connsiteY10" fmla="*/ 450264 h 566819"/>
                <a:gd name="connsiteX11" fmla="*/ 89246 w 515287"/>
                <a:gd name="connsiteY11" fmla="*/ 438234 h 566819"/>
                <a:gd name="connsiteX12" fmla="*/ 88758 w 515287"/>
                <a:gd name="connsiteY12" fmla="*/ 438884 h 566819"/>
                <a:gd name="connsiteX13" fmla="*/ 89408 w 515287"/>
                <a:gd name="connsiteY13" fmla="*/ 438072 h 566819"/>
                <a:gd name="connsiteX14" fmla="*/ 89408 w 515287"/>
                <a:gd name="connsiteY14" fmla="*/ 438072 h 566819"/>
                <a:gd name="connsiteX15" fmla="*/ 89733 w 515287"/>
                <a:gd name="connsiteY15" fmla="*/ 437584 h 566819"/>
                <a:gd name="connsiteX16" fmla="*/ 89733 w 515287"/>
                <a:gd name="connsiteY16" fmla="*/ 437259 h 566819"/>
                <a:gd name="connsiteX17" fmla="*/ 89246 w 515287"/>
                <a:gd name="connsiteY17" fmla="*/ 438234 h 566819"/>
                <a:gd name="connsiteX18" fmla="*/ 100787 w 515287"/>
                <a:gd name="connsiteY18" fmla="*/ 423604 h 566819"/>
                <a:gd name="connsiteX19" fmla="*/ 100137 w 515287"/>
                <a:gd name="connsiteY19" fmla="*/ 424579 h 566819"/>
                <a:gd name="connsiteX20" fmla="*/ 137688 w 515287"/>
                <a:gd name="connsiteY20" fmla="*/ 377437 h 566819"/>
                <a:gd name="connsiteX21" fmla="*/ 173451 w 515287"/>
                <a:gd name="connsiteY21" fmla="*/ 333546 h 566819"/>
                <a:gd name="connsiteX22" fmla="*/ 210190 w 515287"/>
                <a:gd name="connsiteY22" fmla="*/ 289329 h 566819"/>
                <a:gd name="connsiteX23" fmla="*/ 249692 w 515287"/>
                <a:gd name="connsiteY23" fmla="*/ 244950 h 566819"/>
                <a:gd name="connsiteX24" fmla="*/ 312278 w 515287"/>
                <a:gd name="connsiteY24" fmla="*/ 180252 h 566819"/>
                <a:gd name="connsiteX25" fmla="*/ 312278 w 515287"/>
                <a:gd name="connsiteY25" fmla="*/ 180252 h 566819"/>
                <a:gd name="connsiteX26" fmla="*/ 334386 w 515287"/>
                <a:gd name="connsiteY26" fmla="*/ 159281 h 566819"/>
                <a:gd name="connsiteX27" fmla="*/ 355194 w 515287"/>
                <a:gd name="connsiteY27" fmla="*/ 140262 h 566819"/>
                <a:gd name="connsiteX28" fmla="*/ 399085 w 515287"/>
                <a:gd name="connsiteY28" fmla="*/ 100435 h 566819"/>
                <a:gd name="connsiteX29" fmla="*/ 451754 w 515287"/>
                <a:gd name="connsiteY29" fmla="*/ 52317 h 566819"/>
                <a:gd name="connsiteX30" fmla="*/ 450942 w 515287"/>
                <a:gd name="connsiteY30" fmla="*/ 53130 h 566819"/>
                <a:gd name="connsiteX31" fmla="*/ 458907 w 515287"/>
                <a:gd name="connsiteY31" fmla="*/ 45327 h 566819"/>
                <a:gd name="connsiteX32" fmla="*/ 500034 w 515287"/>
                <a:gd name="connsiteY32" fmla="*/ 2899 h 566819"/>
                <a:gd name="connsiteX33" fmla="*/ 512389 w 515287"/>
                <a:gd name="connsiteY33" fmla="*/ 2248 h 566819"/>
                <a:gd name="connsiteX34" fmla="*/ 513039 w 515287"/>
                <a:gd name="connsiteY34" fmla="*/ 14603 h 566819"/>
                <a:gd name="connsiteX35" fmla="*/ 472074 w 515287"/>
                <a:gd name="connsiteY35" fmla="*/ 57681 h 566819"/>
                <a:gd name="connsiteX36" fmla="*/ 430459 w 515287"/>
                <a:gd name="connsiteY36" fmla="*/ 96696 h 566819"/>
                <a:gd name="connsiteX37" fmla="*/ 342839 w 515287"/>
                <a:gd name="connsiteY37" fmla="*/ 176350 h 566819"/>
                <a:gd name="connsiteX38" fmla="*/ 325770 w 515287"/>
                <a:gd name="connsiteY38" fmla="*/ 192444 h 566819"/>
                <a:gd name="connsiteX39" fmla="*/ 325770 w 515287"/>
                <a:gd name="connsiteY39" fmla="*/ 192444 h 566819"/>
                <a:gd name="connsiteX40" fmla="*/ 324958 w 515287"/>
                <a:gd name="connsiteY40" fmla="*/ 193256 h 566819"/>
                <a:gd name="connsiteX41" fmla="*/ 325445 w 515287"/>
                <a:gd name="connsiteY41" fmla="*/ 192931 h 566819"/>
                <a:gd name="connsiteX42" fmla="*/ 314716 w 515287"/>
                <a:gd name="connsiteY42" fmla="*/ 203498 h 566819"/>
                <a:gd name="connsiteX43" fmla="*/ 315204 w 515287"/>
                <a:gd name="connsiteY43" fmla="*/ 203172 h 566819"/>
                <a:gd name="connsiteX44" fmla="*/ 274239 w 515287"/>
                <a:gd name="connsiteY44" fmla="*/ 245763 h 566819"/>
                <a:gd name="connsiteX45" fmla="*/ 235224 w 515287"/>
                <a:gd name="connsiteY45" fmla="*/ 288842 h 566819"/>
                <a:gd name="connsiteX46" fmla="*/ 198648 w 515287"/>
                <a:gd name="connsiteY46" fmla="*/ 332083 h 566819"/>
                <a:gd name="connsiteX47" fmla="*/ 162235 w 515287"/>
                <a:gd name="connsiteY47" fmla="*/ 376624 h 566819"/>
                <a:gd name="connsiteX48" fmla="*/ 115093 w 515287"/>
                <a:gd name="connsiteY48" fmla="*/ 435471 h 566819"/>
                <a:gd name="connsiteX49" fmla="*/ 103876 w 515287"/>
                <a:gd name="connsiteY49" fmla="*/ 449776 h 566819"/>
                <a:gd name="connsiteX50" fmla="*/ 103876 w 515287"/>
                <a:gd name="connsiteY50" fmla="*/ 449776 h 566819"/>
                <a:gd name="connsiteX51" fmla="*/ 94285 w 515287"/>
                <a:gd name="connsiteY51" fmla="*/ 461805 h 566819"/>
                <a:gd name="connsiteX52" fmla="*/ 93472 w 515287"/>
                <a:gd name="connsiteY52" fmla="*/ 462943 h 566819"/>
                <a:gd name="connsiteX53" fmla="*/ 93472 w 515287"/>
                <a:gd name="connsiteY53" fmla="*/ 462943 h 566819"/>
                <a:gd name="connsiteX54" fmla="*/ 58522 w 515287"/>
                <a:gd name="connsiteY54" fmla="*/ 509598 h 566819"/>
                <a:gd name="connsiteX55" fmla="*/ 26335 w 515287"/>
                <a:gd name="connsiteY55" fmla="*/ 558854 h 566819"/>
                <a:gd name="connsiteX56" fmla="*/ 21458 w 515287"/>
                <a:gd name="connsiteY56" fmla="*/ 566819 h 566819"/>
                <a:gd name="connsiteX57" fmla="*/ 162 w 515287"/>
                <a:gd name="connsiteY57" fmla="*/ 566819 h 56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15287" h="566819">
                  <a:moveTo>
                    <a:pt x="0" y="566494"/>
                  </a:moveTo>
                  <a:lnTo>
                    <a:pt x="1626" y="563893"/>
                  </a:lnTo>
                  <a:cubicBezTo>
                    <a:pt x="1626" y="563893"/>
                    <a:pt x="1301" y="564543"/>
                    <a:pt x="975" y="564868"/>
                  </a:cubicBezTo>
                  <a:cubicBezTo>
                    <a:pt x="11054" y="547800"/>
                    <a:pt x="21783" y="531056"/>
                    <a:pt x="32674" y="514637"/>
                  </a:cubicBezTo>
                  <a:cubicBezTo>
                    <a:pt x="43566" y="498381"/>
                    <a:pt x="55108" y="482613"/>
                    <a:pt x="66812" y="467007"/>
                  </a:cubicBezTo>
                  <a:cubicBezTo>
                    <a:pt x="71039" y="461480"/>
                    <a:pt x="75265" y="456116"/>
                    <a:pt x="79492" y="450589"/>
                  </a:cubicBezTo>
                  <a:cubicBezTo>
                    <a:pt x="79329" y="450914"/>
                    <a:pt x="79004" y="451239"/>
                    <a:pt x="78842" y="451564"/>
                  </a:cubicBezTo>
                  <a:lnTo>
                    <a:pt x="79329" y="450914"/>
                  </a:lnTo>
                  <a:lnTo>
                    <a:pt x="79329" y="450914"/>
                  </a:lnTo>
                  <a:lnTo>
                    <a:pt x="79817" y="450264"/>
                  </a:lnTo>
                  <a:lnTo>
                    <a:pt x="79654" y="450264"/>
                  </a:lnTo>
                  <a:cubicBezTo>
                    <a:pt x="82906" y="446362"/>
                    <a:pt x="86157" y="442298"/>
                    <a:pt x="89246" y="438234"/>
                  </a:cubicBezTo>
                  <a:cubicBezTo>
                    <a:pt x="89083" y="438397"/>
                    <a:pt x="88920" y="438722"/>
                    <a:pt x="88758" y="438884"/>
                  </a:cubicBezTo>
                  <a:lnTo>
                    <a:pt x="89408" y="438072"/>
                  </a:lnTo>
                  <a:lnTo>
                    <a:pt x="89408" y="438072"/>
                  </a:lnTo>
                  <a:lnTo>
                    <a:pt x="89733" y="437584"/>
                  </a:lnTo>
                  <a:lnTo>
                    <a:pt x="89733" y="437259"/>
                  </a:lnTo>
                  <a:lnTo>
                    <a:pt x="89246" y="438234"/>
                  </a:lnTo>
                  <a:cubicBezTo>
                    <a:pt x="92984" y="433357"/>
                    <a:pt x="96886" y="428481"/>
                    <a:pt x="100787" y="423604"/>
                  </a:cubicBezTo>
                  <a:cubicBezTo>
                    <a:pt x="100625" y="423929"/>
                    <a:pt x="100299" y="424254"/>
                    <a:pt x="100137" y="424579"/>
                  </a:cubicBezTo>
                  <a:cubicBezTo>
                    <a:pt x="112491" y="408648"/>
                    <a:pt x="125171" y="393205"/>
                    <a:pt x="137688" y="377437"/>
                  </a:cubicBezTo>
                  <a:cubicBezTo>
                    <a:pt x="149555" y="362644"/>
                    <a:pt x="161422" y="348013"/>
                    <a:pt x="173451" y="333546"/>
                  </a:cubicBezTo>
                  <a:cubicBezTo>
                    <a:pt x="185643" y="318753"/>
                    <a:pt x="197835" y="303960"/>
                    <a:pt x="210190" y="289329"/>
                  </a:cubicBezTo>
                  <a:cubicBezTo>
                    <a:pt x="223032" y="274211"/>
                    <a:pt x="236200" y="259581"/>
                    <a:pt x="249692" y="244950"/>
                  </a:cubicBezTo>
                  <a:cubicBezTo>
                    <a:pt x="270012" y="222842"/>
                    <a:pt x="290657" y="201222"/>
                    <a:pt x="312278" y="180252"/>
                  </a:cubicBezTo>
                  <a:lnTo>
                    <a:pt x="312278" y="180252"/>
                  </a:lnTo>
                  <a:cubicBezTo>
                    <a:pt x="319430" y="173099"/>
                    <a:pt x="327071" y="166271"/>
                    <a:pt x="334386" y="159281"/>
                  </a:cubicBezTo>
                  <a:cubicBezTo>
                    <a:pt x="341214" y="152779"/>
                    <a:pt x="348204" y="146602"/>
                    <a:pt x="355194" y="140262"/>
                  </a:cubicBezTo>
                  <a:cubicBezTo>
                    <a:pt x="369824" y="126932"/>
                    <a:pt x="384454" y="113764"/>
                    <a:pt x="399085" y="100435"/>
                  </a:cubicBezTo>
                  <a:cubicBezTo>
                    <a:pt x="416641" y="84504"/>
                    <a:pt x="434360" y="68573"/>
                    <a:pt x="451754" y="52317"/>
                  </a:cubicBezTo>
                  <a:lnTo>
                    <a:pt x="450942" y="53130"/>
                  </a:lnTo>
                  <a:cubicBezTo>
                    <a:pt x="453542" y="50529"/>
                    <a:pt x="456306" y="47928"/>
                    <a:pt x="458907" y="45327"/>
                  </a:cubicBezTo>
                  <a:cubicBezTo>
                    <a:pt x="472887" y="31509"/>
                    <a:pt x="486705" y="17529"/>
                    <a:pt x="500034" y="2899"/>
                  </a:cubicBezTo>
                  <a:cubicBezTo>
                    <a:pt x="503286" y="-678"/>
                    <a:pt x="508813" y="-1003"/>
                    <a:pt x="512389" y="2248"/>
                  </a:cubicBezTo>
                  <a:cubicBezTo>
                    <a:pt x="515966" y="5500"/>
                    <a:pt x="516290" y="11027"/>
                    <a:pt x="513039" y="14603"/>
                  </a:cubicBezTo>
                  <a:cubicBezTo>
                    <a:pt x="499710" y="29233"/>
                    <a:pt x="486217" y="43701"/>
                    <a:pt x="472074" y="57681"/>
                  </a:cubicBezTo>
                  <a:cubicBezTo>
                    <a:pt x="458582" y="71011"/>
                    <a:pt x="444439" y="83853"/>
                    <a:pt x="430459" y="96696"/>
                  </a:cubicBezTo>
                  <a:cubicBezTo>
                    <a:pt x="401198" y="123193"/>
                    <a:pt x="371612" y="149365"/>
                    <a:pt x="342839" y="176350"/>
                  </a:cubicBezTo>
                  <a:cubicBezTo>
                    <a:pt x="337150" y="181715"/>
                    <a:pt x="331460" y="187079"/>
                    <a:pt x="325770" y="192444"/>
                  </a:cubicBezTo>
                  <a:lnTo>
                    <a:pt x="325770" y="192444"/>
                  </a:lnTo>
                  <a:lnTo>
                    <a:pt x="324958" y="193256"/>
                  </a:lnTo>
                  <a:lnTo>
                    <a:pt x="325445" y="192931"/>
                  </a:lnTo>
                  <a:cubicBezTo>
                    <a:pt x="321869" y="196508"/>
                    <a:pt x="318293" y="199921"/>
                    <a:pt x="314716" y="203498"/>
                  </a:cubicBezTo>
                  <a:lnTo>
                    <a:pt x="315204" y="203172"/>
                  </a:lnTo>
                  <a:cubicBezTo>
                    <a:pt x="301224" y="216990"/>
                    <a:pt x="287731" y="231458"/>
                    <a:pt x="274239" y="245763"/>
                  </a:cubicBezTo>
                  <a:cubicBezTo>
                    <a:pt x="260909" y="259906"/>
                    <a:pt x="247904" y="274211"/>
                    <a:pt x="235224" y="288842"/>
                  </a:cubicBezTo>
                  <a:cubicBezTo>
                    <a:pt x="222707" y="302984"/>
                    <a:pt x="210678" y="317615"/>
                    <a:pt x="198648" y="332083"/>
                  </a:cubicBezTo>
                  <a:cubicBezTo>
                    <a:pt x="186456" y="346876"/>
                    <a:pt x="174264" y="361668"/>
                    <a:pt x="162235" y="376624"/>
                  </a:cubicBezTo>
                  <a:cubicBezTo>
                    <a:pt x="146466" y="396131"/>
                    <a:pt x="130861" y="415801"/>
                    <a:pt x="115093" y="435471"/>
                  </a:cubicBezTo>
                  <a:cubicBezTo>
                    <a:pt x="111354" y="440185"/>
                    <a:pt x="107615" y="444899"/>
                    <a:pt x="103876" y="449776"/>
                  </a:cubicBezTo>
                  <a:lnTo>
                    <a:pt x="103876" y="449776"/>
                  </a:lnTo>
                  <a:cubicBezTo>
                    <a:pt x="100625" y="453840"/>
                    <a:pt x="97536" y="457904"/>
                    <a:pt x="94285" y="461805"/>
                  </a:cubicBezTo>
                  <a:cubicBezTo>
                    <a:pt x="93960" y="462131"/>
                    <a:pt x="93797" y="462618"/>
                    <a:pt x="93472" y="462943"/>
                  </a:cubicBezTo>
                  <a:lnTo>
                    <a:pt x="93472" y="462943"/>
                  </a:lnTo>
                  <a:cubicBezTo>
                    <a:pt x="81605" y="478224"/>
                    <a:pt x="69901" y="493667"/>
                    <a:pt x="58522" y="509598"/>
                  </a:cubicBezTo>
                  <a:cubicBezTo>
                    <a:pt x="47142" y="525529"/>
                    <a:pt x="36738" y="542273"/>
                    <a:pt x="26335" y="558854"/>
                  </a:cubicBezTo>
                  <a:cubicBezTo>
                    <a:pt x="24709" y="561455"/>
                    <a:pt x="23083" y="564056"/>
                    <a:pt x="21458" y="566819"/>
                  </a:cubicBezTo>
                  <a:lnTo>
                    <a:pt x="162" y="566819"/>
                  </a:lnTo>
                  <a:close/>
                </a:path>
              </a:pathLst>
            </a:custGeom>
            <a:solidFill>
              <a:srgbClr val="6C9456"/>
            </a:solidFill>
            <a:ln w="16256"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4B09FBB3-0346-8B25-F5F9-82E43625F125}"/>
                </a:ext>
              </a:extLst>
            </p:cNvPr>
            <p:cNvSpPr/>
            <p:nvPr/>
          </p:nvSpPr>
          <p:spPr>
            <a:xfrm>
              <a:off x="2881861" y="6705057"/>
              <a:ext cx="140077" cy="232230"/>
            </a:xfrm>
            <a:custGeom>
              <a:avLst/>
              <a:gdLst>
                <a:gd name="connsiteX0" fmla="*/ 1465 w 140077"/>
                <a:gd name="connsiteY0" fmla="*/ 228492 h 232230"/>
                <a:gd name="connsiteX1" fmla="*/ 653 w 140077"/>
                <a:gd name="connsiteY1" fmla="*/ 219714 h 232230"/>
                <a:gd name="connsiteX2" fmla="*/ 5042 w 140077"/>
                <a:gd name="connsiteY2" fmla="*/ 211911 h 232230"/>
                <a:gd name="connsiteX3" fmla="*/ 8456 w 140077"/>
                <a:gd name="connsiteY3" fmla="*/ 206546 h 232230"/>
                <a:gd name="connsiteX4" fmla="*/ 25037 w 140077"/>
                <a:gd name="connsiteY4" fmla="*/ 181674 h 232230"/>
                <a:gd name="connsiteX5" fmla="*/ 54623 w 140077"/>
                <a:gd name="connsiteY5" fmla="*/ 135345 h 232230"/>
                <a:gd name="connsiteX6" fmla="*/ 70391 w 140077"/>
                <a:gd name="connsiteY6" fmla="*/ 109336 h 232230"/>
                <a:gd name="connsiteX7" fmla="*/ 69741 w 140077"/>
                <a:gd name="connsiteY7" fmla="*/ 110311 h 232230"/>
                <a:gd name="connsiteX8" fmla="*/ 97864 w 140077"/>
                <a:gd name="connsiteY8" fmla="*/ 60242 h 232230"/>
                <a:gd name="connsiteX9" fmla="*/ 110056 w 140077"/>
                <a:gd name="connsiteY9" fmla="*/ 34395 h 232230"/>
                <a:gd name="connsiteX10" fmla="*/ 121760 w 140077"/>
                <a:gd name="connsiteY10" fmla="*/ 8548 h 232230"/>
                <a:gd name="connsiteX11" fmla="*/ 123385 w 140077"/>
                <a:gd name="connsiteY11" fmla="*/ 4810 h 232230"/>
                <a:gd name="connsiteX12" fmla="*/ 134114 w 140077"/>
                <a:gd name="connsiteY12" fmla="*/ 420 h 232230"/>
                <a:gd name="connsiteX13" fmla="*/ 139479 w 140077"/>
                <a:gd name="connsiteY13" fmla="*/ 11637 h 232230"/>
                <a:gd name="connsiteX14" fmla="*/ 127612 w 140077"/>
                <a:gd name="connsiteY14" fmla="*/ 39272 h 232230"/>
                <a:gd name="connsiteX15" fmla="*/ 115420 w 140077"/>
                <a:gd name="connsiteY15" fmla="*/ 65444 h 232230"/>
                <a:gd name="connsiteX16" fmla="*/ 86972 w 140077"/>
                <a:gd name="connsiteY16" fmla="*/ 116488 h 232230"/>
                <a:gd name="connsiteX17" fmla="*/ 26175 w 140077"/>
                <a:gd name="connsiteY17" fmla="*/ 212236 h 232230"/>
                <a:gd name="connsiteX18" fmla="*/ 17884 w 140077"/>
                <a:gd name="connsiteY18" fmla="*/ 224916 h 232230"/>
                <a:gd name="connsiteX19" fmla="*/ 17396 w 140077"/>
                <a:gd name="connsiteY19" fmla="*/ 225891 h 232230"/>
                <a:gd name="connsiteX20" fmla="*/ 11869 w 140077"/>
                <a:gd name="connsiteY20" fmla="*/ 231743 h 232230"/>
                <a:gd name="connsiteX21" fmla="*/ 9106 w 140077"/>
                <a:gd name="connsiteY21" fmla="*/ 232231 h 232230"/>
                <a:gd name="connsiteX22" fmla="*/ 1628 w 140077"/>
                <a:gd name="connsiteY22" fmla="*/ 228330 h 23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077" h="232230">
                  <a:moveTo>
                    <a:pt x="1465" y="228492"/>
                  </a:moveTo>
                  <a:cubicBezTo>
                    <a:pt x="-323" y="225891"/>
                    <a:pt x="-323" y="222640"/>
                    <a:pt x="653" y="219714"/>
                  </a:cubicBezTo>
                  <a:cubicBezTo>
                    <a:pt x="1628" y="216950"/>
                    <a:pt x="3416" y="214349"/>
                    <a:pt x="5042" y="211911"/>
                  </a:cubicBezTo>
                  <a:cubicBezTo>
                    <a:pt x="6180" y="210122"/>
                    <a:pt x="7318" y="208335"/>
                    <a:pt x="8456" y="206546"/>
                  </a:cubicBezTo>
                  <a:cubicBezTo>
                    <a:pt x="13983" y="198256"/>
                    <a:pt x="19510" y="189965"/>
                    <a:pt x="25037" y="181674"/>
                  </a:cubicBezTo>
                  <a:cubicBezTo>
                    <a:pt x="35115" y="166394"/>
                    <a:pt x="45032" y="150951"/>
                    <a:pt x="54623" y="135345"/>
                  </a:cubicBezTo>
                  <a:cubicBezTo>
                    <a:pt x="59987" y="126730"/>
                    <a:pt x="65189" y="117951"/>
                    <a:pt x="70391" y="109336"/>
                  </a:cubicBezTo>
                  <a:lnTo>
                    <a:pt x="69741" y="110311"/>
                  </a:lnTo>
                  <a:cubicBezTo>
                    <a:pt x="79494" y="93730"/>
                    <a:pt x="89085" y="77311"/>
                    <a:pt x="97864" y="60242"/>
                  </a:cubicBezTo>
                  <a:cubicBezTo>
                    <a:pt x="102090" y="51789"/>
                    <a:pt x="106154" y="43174"/>
                    <a:pt x="110056" y="34395"/>
                  </a:cubicBezTo>
                  <a:cubicBezTo>
                    <a:pt x="113957" y="25779"/>
                    <a:pt x="117858" y="17327"/>
                    <a:pt x="121760" y="8548"/>
                  </a:cubicBezTo>
                  <a:cubicBezTo>
                    <a:pt x="122248" y="7248"/>
                    <a:pt x="122898" y="6110"/>
                    <a:pt x="123385" y="4810"/>
                  </a:cubicBezTo>
                  <a:cubicBezTo>
                    <a:pt x="125174" y="908"/>
                    <a:pt x="130213" y="-880"/>
                    <a:pt x="134114" y="420"/>
                  </a:cubicBezTo>
                  <a:cubicBezTo>
                    <a:pt x="138341" y="1883"/>
                    <a:pt x="141430" y="7248"/>
                    <a:pt x="139479" y="11637"/>
                  </a:cubicBezTo>
                  <a:cubicBezTo>
                    <a:pt x="135577" y="20903"/>
                    <a:pt x="131676" y="30169"/>
                    <a:pt x="127612" y="39272"/>
                  </a:cubicBezTo>
                  <a:cubicBezTo>
                    <a:pt x="123711" y="48050"/>
                    <a:pt x="119647" y="56829"/>
                    <a:pt x="115420" y="65444"/>
                  </a:cubicBezTo>
                  <a:cubicBezTo>
                    <a:pt x="106642" y="82838"/>
                    <a:pt x="96888" y="99745"/>
                    <a:pt x="86972" y="116488"/>
                  </a:cubicBezTo>
                  <a:cubicBezTo>
                    <a:pt x="67953" y="149162"/>
                    <a:pt x="47145" y="180862"/>
                    <a:pt x="26175" y="212236"/>
                  </a:cubicBezTo>
                  <a:cubicBezTo>
                    <a:pt x="23411" y="216463"/>
                    <a:pt x="20485" y="220689"/>
                    <a:pt x="17884" y="224916"/>
                  </a:cubicBezTo>
                  <a:cubicBezTo>
                    <a:pt x="17721" y="225241"/>
                    <a:pt x="17559" y="225566"/>
                    <a:pt x="17396" y="225891"/>
                  </a:cubicBezTo>
                  <a:cubicBezTo>
                    <a:pt x="16584" y="228655"/>
                    <a:pt x="14470" y="230930"/>
                    <a:pt x="11869" y="231743"/>
                  </a:cubicBezTo>
                  <a:cubicBezTo>
                    <a:pt x="10894" y="232068"/>
                    <a:pt x="10081" y="232231"/>
                    <a:pt x="9106" y="232231"/>
                  </a:cubicBezTo>
                  <a:cubicBezTo>
                    <a:pt x="6180" y="232231"/>
                    <a:pt x="3416" y="230768"/>
                    <a:pt x="1628" y="228330"/>
                  </a:cubicBezTo>
                  <a:close/>
                </a:path>
              </a:pathLst>
            </a:custGeom>
            <a:solidFill>
              <a:srgbClr val="6C9456"/>
            </a:solidFill>
            <a:ln w="1625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1B7E99CC-4F86-7679-01C1-734C25E90462}"/>
                </a:ext>
              </a:extLst>
            </p:cNvPr>
            <p:cNvSpPr/>
            <p:nvPr/>
          </p:nvSpPr>
          <p:spPr>
            <a:xfrm>
              <a:off x="2912405" y="6749460"/>
              <a:ext cx="196859" cy="152714"/>
            </a:xfrm>
            <a:custGeom>
              <a:avLst/>
              <a:gdLst>
                <a:gd name="connsiteX0" fmla="*/ 4734 w 196859"/>
                <a:gd name="connsiteY0" fmla="*/ 151902 h 152714"/>
                <a:gd name="connsiteX1" fmla="*/ 995 w 196859"/>
                <a:gd name="connsiteY1" fmla="*/ 140198 h 152714"/>
                <a:gd name="connsiteX2" fmla="*/ 4246 w 196859"/>
                <a:gd name="connsiteY2" fmla="*/ 135971 h 152714"/>
                <a:gd name="connsiteX3" fmla="*/ 9448 w 196859"/>
                <a:gd name="connsiteY3" fmla="*/ 130932 h 152714"/>
                <a:gd name="connsiteX4" fmla="*/ 20502 w 196859"/>
                <a:gd name="connsiteY4" fmla="*/ 120853 h 152714"/>
                <a:gd name="connsiteX5" fmla="*/ 43098 w 196859"/>
                <a:gd name="connsiteY5" fmla="*/ 101834 h 152714"/>
                <a:gd name="connsiteX6" fmla="*/ 88452 w 196859"/>
                <a:gd name="connsiteY6" fmla="*/ 66721 h 152714"/>
                <a:gd name="connsiteX7" fmla="*/ 183225 w 196859"/>
                <a:gd name="connsiteY7" fmla="*/ 1372 h 152714"/>
                <a:gd name="connsiteX8" fmla="*/ 195417 w 196859"/>
                <a:gd name="connsiteY8" fmla="*/ 3810 h 152714"/>
                <a:gd name="connsiteX9" fmla="*/ 192978 w 196859"/>
                <a:gd name="connsiteY9" fmla="*/ 16002 h 152714"/>
                <a:gd name="connsiteX10" fmla="*/ 145186 w 196859"/>
                <a:gd name="connsiteY10" fmla="*/ 48189 h 152714"/>
                <a:gd name="connsiteX11" fmla="*/ 98043 w 196859"/>
                <a:gd name="connsiteY11" fmla="*/ 82001 h 152714"/>
                <a:gd name="connsiteX12" fmla="*/ 87477 w 196859"/>
                <a:gd name="connsiteY12" fmla="*/ 89804 h 152714"/>
                <a:gd name="connsiteX13" fmla="*/ 16926 w 196859"/>
                <a:gd name="connsiteY13" fmla="*/ 147838 h 152714"/>
                <a:gd name="connsiteX14" fmla="*/ 16926 w 196859"/>
                <a:gd name="connsiteY14" fmla="*/ 147838 h 152714"/>
                <a:gd name="connsiteX15" fmla="*/ 14975 w 196859"/>
                <a:gd name="connsiteY15" fmla="*/ 149626 h 152714"/>
                <a:gd name="connsiteX16" fmla="*/ 15463 w 196859"/>
                <a:gd name="connsiteY16" fmla="*/ 148976 h 152714"/>
                <a:gd name="connsiteX17" fmla="*/ 15463 w 196859"/>
                <a:gd name="connsiteY17" fmla="*/ 148976 h 152714"/>
                <a:gd name="connsiteX18" fmla="*/ 8148 w 196859"/>
                <a:gd name="connsiteY18" fmla="*/ 152715 h 152714"/>
                <a:gd name="connsiteX19" fmla="*/ 4409 w 196859"/>
                <a:gd name="connsiteY19" fmla="*/ 151740 h 1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859" h="152714">
                  <a:moveTo>
                    <a:pt x="4734" y="151902"/>
                  </a:moveTo>
                  <a:cubicBezTo>
                    <a:pt x="507" y="149789"/>
                    <a:pt x="-1281" y="144424"/>
                    <a:pt x="995" y="140198"/>
                  </a:cubicBezTo>
                  <a:cubicBezTo>
                    <a:pt x="1808" y="138572"/>
                    <a:pt x="3108" y="137272"/>
                    <a:pt x="4246" y="135971"/>
                  </a:cubicBezTo>
                  <a:cubicBezTo>
                    <a:pt x="5872" y="134183"/>
                    <a:pt x="7660" y="132558"/>
                    <a:pt x="9448" y="130932"/>
                  </a:cubicBezTo>
                  <a:cubicBezTo>
                    <a:pt x="13187" y="127518"/>
                    <a:pt x="16763" y="124104"/>
                    <a:pt x="20502" y="120853"/>
                  </a:cubicBezTo>
                  <a:cubicBezTo>
                    <a:pt x="27817" y="114351"/>
                    <a:pt x="35458" y="108174"/>
                    <a:pt x="43098" y="101834"/>
                  </a:cubicBezTo>
                  <a:cubicBezTo>
                    <a:pt x="57891" y="89642"/>
                    <a:pt x="73172" y="78100"/>
                    <a:pt x="88452" y="66721"/>
                  </a:cubicBezTo>
                  <a:cubicBezTo>
                    <a:pt x="119339" y="43962"/>
                    <a:pt x="150713" y="21692"/>
                    <a:pt x="183225" y="1372"/>
                  </a:cubicBezTo>
                  <a:cubicBezTo>
                    <a:pt x="187289" y="-1067"/>
                    <a:pt x="192653" y="-254"/>
                    <a:pt x="195417" y="3810"/>
                  </a:cubicBezTo>
                  <a:cubicBezTo>
                    <a:pt x="198018" y="7711"/>
                    <a:pt x="197042" y="13401"/>
                    <a:pt x="192978" y="16002"/>
                  </a:cubicBezTo>
                  <a:cubicBezTo>
                    <a:pt x="176722" y="26243"/>
                    <a:pt x="160954" y="37135"/>
                    <a:pt x="145186" y="48189"/>
                  </a:cubicBezTo>
                  <a:cubicBezTo>
                    <a:pt x="129255" y="59243"/>
                    <a:pt x="113649" y="70460"/>
                    <a:pt x="98043" y="82001"/>
                  </a:cubicBezTo>
                  <a:cubicBezTo>
                    <a:pt x="94467" y="84602"/>
                    <a:pt x="91053" y="87203"/>
                    <a:pt x="87477" y="89804"/>
                  </a:cubicBezTo>
                  <a:cubicBezTo>
                    <a:pt x="63255" y="108174"/>
                    <a:pt x="39197" y="127031"/>
                    <a:pt x="16926" y="147838"/>
                  </a:cubicBezTo>
                  <a:lnTo>
                    <a:pt x="16926" y="147838"/>
                  </a:lnTo>
                  <a:cubicBezTo>
                    <a:pt x="16926" y="147838"/>
                    <a:pt x="15625" y="148976"/>
                    <a:pt x="14975" y="149626"/>
                  </a:cubicBezTo>
                  <a:lnTo>
                    <a:pt x="15463" y="148976"/>
                  </a:lnTo>
                  <a:lnTo>
                    <a:pt x="15463" y="148976"/>
                  </a:lnTo>
                  <a:cubicBezTo>
                    <a:pt x="13675" y="151252"/>
                    <a:pt x="10911" y="152715"/>
                    <a:pt x="8148" y="152715"/>
                  </a:cubicBezTo>
                  <a:cubicBezTo>
                    <a:pt x="6847" y="152715"/>
                    <a:pt x="5547" y="152390"/>
                    <a:pt x="4409" y="151740"/>
                  </a:cubicBezTo>
                  <a:close/>
                </a:path>
              </a:pathLst>
            </a:custGeom>
            <a:solidFill>
              <a:srgbClr val="6C9456"/>
            </a:solidFill>
            <a:ln w="16256"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E321EC27-70F1-3AF8-5403-A886D460CE39}"/>
                </a:ext>
              </a:extLst>
            </p:cNvPr>
            <p:cNvSpPr/>
            <p:nvPr/>
          </p:nvSpPr>
          <p:spPr>
            <a:xfrm>
              <a:off x="3006469" y="6546579"/>
              <a:ext cx="184009" cy="252045"/>
            </a:xfrm>
            <a:custGeom>
              <a:avLst/>
              <a:gdLst>
                <a:gd name="connsiteX0" fmla="*/ 4792 w 184009"/>
                <a:gd name="connsiteY0" fmla="*/ 251395 h 252045"/>
                <a:gd name="connsiteX1" fmla="*/ 890 w 184009"/>
                <a:gd name="connsiteY1" fmla="*/ 239691 h 252045"/>
                <a:gd name="connsiteX2" fmla="*/ 17471 w 184009"/>
                <a:gd name="connsiteY2" fmla="*/ 215957 h 252045"/>
                <a:gd name="connsiteX3" fmla="*/ 36166 w 184009"/>
                <a:gd name="connsiteY3" fmla="*/ 193524 h 252045"/>
                <a:gd name="connsiteX4" fmla="*/ 72416 w 184009"/>
                <a:gd name="connsiteY4" fmla="*/ 150121 h 252045"/>
                <a:gd name="connsiteX5" fmla="*/ 83471 w 184009"/>
                <a:gd name="connsiteY5" fmla="*/ 136140 h 252045"/>
                <a:gd name="connsiteX6" fmla="*/ 82820 w 184009"/>
                <a:gd name="connsiteY6" fmla="*/ 136953 h 252045"/>
                <a:gd name="connsiteX7" fmla="*/ 112569 w 184009"/>
                <a:gd name="connsiteY7" fmla="*/ 97289 h 252045"/>
                <a:gd name="connsiteX8" fmla="*/ 140204 w 184009"/>
                <a:gd name="connsiteY8" fmla="*/ 54697 h 252045"/>
                <a:gd name="connsiteX9" fmla="*/ 140204 w 184009"/>
                <a:gd name="connsiteY9" fmla="*/ 54697 h 252045"/>
                <a:gd name="connsiteX10" fmla="*/ 167514 w 184009"/>
                <a:gd name="connsiteY10" fmla="*/ 4792 h 252045"/>
                <a:gd name="connsiteX11" fmla="*/ 179218 w 184009"/>
                <a:gd name="connsiteY11" fmla="*/ 890 h 252045"/>
                <a:gd name="connsiteX12" fmla="*/ 183120 w 184009"/>
                <a:gd name="connsiteY12" fmla="*/ 12594 h 252045"/>
                <a:gd name="connsiteX13" fmla="*/ 155160 w 184009"/>
                <a:gd name="connsiteY13" fmla="*/ 64777 h 252045"/>
                <a:gd name="connsiteX14" fmla="*/ 122810 w 184009"/>
                <a:gd name="connsiteY14" fmla="*/ 113707 h 252045"/>
                <a:gd name="connsiteX15" fmla="*/ 49821 w 184009"/>
                <a:gd name="connsiteY15" fmla="*/ 204578 h 252045"/>
                <a:gd name="connsiteX16" fmla="*/ 27550 w 184009"/>
                <a:gd name="connsiteY16" fmla="*/ 231238 h 252045"/>
                <a:gd name="connsiteX17" fmla="*/ 17796 w 184009"/>
                <a:gd name="connsiteY17" fmla="*/ 245055 h 252045"/>
                <a:gd name="connsiteX18" fmla="*/ 16496 w 184009"/>
                <a:gd name="connsiteY18" fmla="*/ 247331 h 252045"/>
                <a:gd name="connsiteX19" fmla="*/ 8693 w 184009"/>
                <a:gd name="connsiteY19" fmla="*/ 252045 h 252045"/>
                <a:gd name="connsiteX20" fmla="*/ 4792 w 184009"/>
                <a:gd name="connsiteY20" fmla="*/ 251070 h 25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009" h="252045">
                  <a:moveTo>
                    <a:pt x="4792" y="251395"/>
                  </a:moveTo>
                  <a:cubicBezTo>
                    <a:pt x="565" y="249282"/>
                    <a:pt x="-1223" y="243917"/>
                    <a:pt x="890" y="239691"/>
                  </a:cubicBezTo>
                  <a:cubicBezTo>
                    <a:pt x="5279" y="231075"/>
                    <a:pt x="11294" y="223435"/>
                    <a:pt x="17471" y="215957"/>
                  </a:cubicBezTo>
                  <a:cubicBezTo>
                    <a:pt x="23648" y="208479"/>
                    <a:pt x="29826" y="201001"/>
                    <a:pt x="36166" y="193524"/>
                  </a:cubicBezTo>
                  <a:cubicBezTo>
                    <a:pt x="48358" y="179218"/>
                    <a:pt x="60550" y="164913"/>
                    <a:pt x="72416" y="150121"/>
                  </a:cubicBezTo>
                  <a:cubicBezTo>
                    <a:pt x="76155" y="145568"/>
                    <a:pt x="79732" y="140854"/>
                    <a:pt x="83471" y="136140"/>
                  </a:cubicBezTo>
                  <a:cubicBezTo>
                    <a:pt x="83308" y="136465"/>
                    <a:pt x="82983" y="136790"/>
                    <a:pt x="82820" y="136953"/>
                  </a:cubicBezTo>
                  <a:cubicBezTo>
                    <a:pt x="92899" y="123948"/>
                    <a:pt x="103140" y="110781"/>
                    <a:pt x="112569" y="97289"/>
                  </a:cubicBezTo>
                  <a:cubicBezTo>
                    <a:pt x="122322" y="83471"/>
                    <a:pt x="131426" y="69165"/>
                    <a:pt x="140204" y="54697"/>
                  </a:cubicBezTo>
                  <a:lnTo>
                    <a:pt x="140204" y="54697"/>
                  </a:lnTo>
                  <a:cubicBezTo>
                    <a:pt x="149632" y="38279"/>
                    <a:pt x="158736" y="21535"/>
                    <a:pt x="167514" y="4792"/>
                  </a:cubicBezTo>
                  <a:cubicBezTo>
                    <a:pt x="169790" y="565"/>
                    <a:pt x="174992" y="-1223"/>
                    <a:pt x="179218" y="890"/>
                  </a:cubicBezTo>
                  <a:cubicBezTo>
                    <a:pt x="183445" y="3003"/>
                    <a:pt x="185233" y="8368"/>
                    <a:pt x="183120" y="12594"/>
                  </a:cubicBezTo>
                  <a:cubicBezTo>
                    <a:pt x="174179" y="30151"/>
                    <a:pt x="165238" y="47870"/>
                    <a:pt x="155160" y="64777"/>
                  </a:cubicBezTo>
                  <a:cubicBezTo>
                    <a:pt x="145081" y="81520"/>
                    <a:pt x="134352" y="97938"/>
                    <a:pt x="122810" y="113707"/>
                  </a:cubicBezTo>
                  <a:cubicBezTo>
                    <a:pt x="99889" y="145081"/>
                    <a:pt x="74855" y="174992"/>
                    <a:pt x="49821" y="204578"/>
                  </a:cubicBezTo>
                  <a:cubicBezTo>
                    <a:pt x="42343" y="213356"/>
                    <a:pt x="34865" y="222297"/>
                    <a:pt x="27550" y="231238"/>
                  </a:cubicBezTo>
                  <a:cubicBezTo>
                    <a:pt x="24136" y="235627"/>
                    <a:pt x="20722" y="240178"/>
                    <a:pt x="17796" y="245055"/>
                  </a:cubicBezTo>
                  <a:cubicBezTo>
                    <a:pt x="17309" y="245705"/>
                    <a:pt x="16984" y="246518"/>
                    <a:pt x="16496" y="247331"/>
                  </a:cubicBezTo>
                  <a:cubicBezTo>
                    <a:pt x="14870" y="250257"/>
                    <a:pt x="11782" y="252045"/>
                    <a:pt x="8693" y="252045"/>
                  </a:cubicBezTo>
                  <a:cubicBezTo>
                    <a:pt x="7392" y="252045"/>
                    <a:pt x="6092" y="251721"/>
                    <a:pt x="4792" y="251070"/>
                  </a:cubicBezTo>
                  <a:close/>
                </a:path>
              </a:pathLst>
            </a:custGeom>
            <a:solidFill>
              <a:srgbClr val="6C9456"/>
            </a:solidFill>
            <a:ln w="16256"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3BC72BC6-26EC-C86E-BBBC-88BD8C3D6556}"/>
                </a:ext>
              </a:extLst>
            </p:cNvPr>
            <p:cNvSpPr/>
            <p:nvPr/>
          </p:nvSpPr>
          <p:spPr>
            <a:xfrm>
              <a:off x="3098871" y="6586248"/>
              <a:ext cx="184561" cy="106875"/>
            </a:xfrm>
            <a:custGeom>
              <a:avLst/>
              <a:gdLst>
                <a:gd name="connsiteX0" fmla="*/ 2123 w 184561"/>
                <a:gd name="connsiteY0" fmla="*/ 103787 h 106875"/>
                <a:gd name="connsiteX1" fmla="*/ 2936 w 184561"/>
                <a:gd name="connsiteY1" fmla="*/ 91432 h 106875"/>
                <a:gd name="connsiteX2" fmla="*/ 13502 w 184561"/>
                <a:gd name="connsiteY2" fmla="*/ 83304 h 106875"/>
                <a:gd name="connsiteX3" fmla="*/ 24556 w 184561"/>
                <a:gd name="connsiteY3" fmla="*/ 76152 h 106875"/>
                <a:gd name="connsiteX4" fmla="*/ 51541 w 184561"/>
                <a:gd name="connsiteY4" fmla="*/ 60871 h 106875"/>
                <a:gd name="connsiteX5" fmla="*/ 101447 w 184561"/>
                <a:gd name="connsiteY5" fmla="*/ 35349 h 106875"/>
                <a:gd name="connsiteX6" fmla="*/ 171998 w 184561"/>
                <a:gd name="connsiteY6" fmla="*/ 886 h 106875"/>
                <a:gd name="connsiteX7" fmla="*/ 183702 w 184561"/>
                <a:gd name="connsiteY7" fmla="*/ 4950 h 106875"/>
                <a:gd name="connsiteX8" fmla="*/ 179638 w 184561"/>
                <a:gd name="connsiteY8" fmla="*/ 16655 h 106875"/>
                <a:gd name="connsiteX9" fmla="*/ 77388 w 184561"/>
                <a:gd name="connsiteY9" fmla="*/ 67211 h 106875"/>
                <a:gd name="connsiteX10" fmla="*/ 43088 w 184561"/>
                <a:gd name="connsiteY10" fmla="*/ 85580 h 106875"/>
                <a:gd name="connsiteX11" fmla="*/ 43088 w 184561"/>
                <a:gd name="connsiteY11" fmla="*/ 85580 h 106875"/>
                <a:gd name="connsiteX12" fmla="*/ 42438 w 184561"/>
                <a:gd name="connsiteY12" fmla="*/ 86068 h 106875"/>
                <a:gd name="connsiteX13" fmla="*/ 43088 w 184561"/>
                <a:gd name="connsiteY13" fmla="*/ 85743 h 106875"/>
                <a:gd name="connsiteX14" fmla="*/ 18054 w 184561"/>
                <a:gd name="connsiteY14" fmla="*/ 101674 h 106875"/>
                <a:gd name="connsiteX15" fmla="*/ 14315 w 184561"/>
                <a:gd name="connsiteY15" fmla="*/ 104762 h 106875"/>
                <a:gd name="connsiteX16" fmla="*/ 8788 w 184561"/>
                <a:gd name="connsiteY16" fmla="*/ 106876 h 106875"/>
                <a:gd name="connsiteX17" fmla="*/ 2123 w 184561"/>
                <a:gd name="connsiteY17" fmla="*/ 103787 h 10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561" h="106875">
                  <a:moveTo>
                    <a:pt x="2123" y="103787"/>
                  </a:moveTo>
                  <a:cubicBezTo>
                    <a:pt x="-1128" y="100048"/>
                    <a:pt x="-478" y="94846"/>
                    <a:pt x="2936" y="91432"/>
                  </a:cubicBezTo>
                  <a:cubicBezTo>
                    <a:pt x="6187" y="88344"/>
                    <a:pt x="9763" y="85743"/>
                    <a:pt x="13502" y="83304"/>
                  </a:cubicBezTo>
                  <a:cubicBezTo>
                    <a:pt x="17078" y="80866"/>
                    <a:pt x="20817" y="78428"/>
                    <a:pt x="24556" y="76152"/>
                  </a:cubicBezTo>
                  <a:cubicBezTo>
                    <a:pt x="33497" y="70950"/>
                    <a:pt x="42438" y="65748"/>
                    <a:pt x="51541" y="60871"/>
                  </a:cubicBezTo>
                  <a:cubicBezTo>
                    <a:pt x="67960" y="52093"/>
                    <a:pt x="84703" y="43640"/>
                    <a:pt x="101447" y="35349"/>
                  </a:cubicBezTo>
                  <a:cubicBezTo>
                    <a:pt x="124856" y="23807"/>
                    <a:pt x="148590" y="12428"/>
                    <a:pt x="171998" y="886"/>
                  </a:cubicBezTo>
                  <a:cubicBezTo>
                    <a:pt x="176225" y="-1227"/>
                    <a:pt x="181589" y="561"/>
                    <a:pt x="183702" y="4950"/>
                  </a:cubicBezTo>
                  <a:cubicBezTo>
                    <a:pt x="185816" y="9340"/>
                    <a:pt x="183865" y="14541"/>
                    <a:pt x="179638" y="16655"/>
                  </a:cubicBezTo>
                  <a:cubicBezTo>
                    <a:pt x="145826" y="34049"/>
                    <a:pt x="111201" y="49980"/>
                    <a:pt x="77388" y="67211"/>
                  </a:cubicBezTo>
                  <a:cubicBezTo>
                    <a:pt x="65846" y="73063"/>
                    <a:pt x="54467" y="79240"/>
                    <a:pt x="43088" y="85580"/>
                  </a:cubicBezTo>
                  <a:lnTo>
                    <a:pt x="43088" y="85580"/>
                  </a:lnTo>
                  <a:lnTo>
                    <a:pt x="42438" y="86068"/>
                  </a:lnTo>
                  <a:lnTo>
                    <a:pt x="43088" y="85743"/>
                  </a:lnTo>
                  <a:cubicBezTo>
                    <a:pt x="34472" y="90620"/>
                    <a:pt x="26019" y="95821"/>
                    <a:pt x="18054" y="101674"/>
                  </a:cubicBezTo>
                  <a:cubicBezTo>
                    <a:pt x="16753" y="102649"/>
                    <a:pt x="15615" y="103624"/>
                    <a:pt x="14315" y="104762"/>
                  </a:cubicBezTo>
                  <a:cubicBezTo>
                    <a:pt x="12689" y="106225"/>
                    <a:pt x="10738" y="106876"/>
                    <a:pt x="8788" y="106876"/>
                  </a:cubicBezTo>
                  <a:cubicBezTo>
                    <a:pt x="6350" y="106876"/>
                    <a:pt x="3748" y="105900"/>
                    <a:pt x="2123" y="103787"/>
                  </a:cubicBezTo>
                  <a:close/>
                </a:path>
              </a:pathLst>
            </a:custGeom>
            <a:solidFill>
              <a:srgbClr val="6C9456"/>
            </a:solidFill>
            <a:ln w="16256"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A1B83952-AEFD-67B4-BEC9-58EFCAB359DA}"/>
                </a:ext>
              </a:extLst>
            </p:cNvPr>
            <p:cNvSpPr/>
            <p:nvPr/>
          </p:nvSpPr>
          <p:spPr>
            <a:xfrm>
              <a:off x="9328322" y="5594542"/>
              <a:ext cx="2631540" cy="1465478"/>
            </a:xfrm>
            <a:custGeom>
              <a:avLst/>
              <a:gdLst>
                <a:gd name="connsiteX0" fmla="*/ 560690 w 2631540"/>
                <a:gd name="connsiteY0" fmla="*/ 1464991 h 1465478"/>
                <a:gd name="connsiteX1" fmla="*/ 560364 w 2631540"/>
                <a:gd name="connsiteY1" fmla="*/ 1463365 h 1465478"/>
                <a:gd name="connsiteX2" fmla="*/ 560039 w 2631540"/>
                <a:gd name="connsiteY2" fmla="*/ 1461740 h 1465478"/>
                <a:gd name="connsiteX3" fmla="*/ 556626 w 2631540"/>
                <a:gd name="connsiteY3" fmla="*/ 1458813 h 1465478"/>
                <a:gd name="connsiteX4" fmla="*/ 542970 w 2631540"/>
                <a:gd name="connsiteY4" fmla="*/ 1439306 h 1465478"/>
                <a:gd name="connsiteX5" fmla="*/ 542645 w 2631540"/>
                <a:gd name="connsiteY5" fmla="*/ 1438656 h 1465478"/>
                <a:gd name="connsiteX6" fmla="*/ 542158 w 2631540"/>
                <a:gd name="connsiteY6" fmla="*/ 1438006 h 1465478"/>
                <a:gd name="connsiteX7" fmla="*/ 530616 w 2631540"/>
                <a:gd name="connsiteY7" fmla="*/ 1424188 h 1465478"/>
                <a:gd name="connsiteX8" fmla="*/ 529316 w 2631540"/>
                <a:gd name="connsiteY8" fmla="*/ 1422725 h 1465478"/>
                <a:gd name="connsiteX9" fmla="*/ 528665 w 2631540"/>
                <a:gd name="connsiteY9" fmla="*/ 1422075 h 1465478"/>
                <a:gd name="connsiteX10" fmla="*/ 528665 w 2631540"/>
                <a:gd name="connsiteY10" fmla="*/ 1422075 h 1465478"/>
                <a:gd name="connsiteX11" fmla="*/ 529316 w 2631540"/>
                <a:gd name="connsiteY11" fmla="*/ 1422400 h 1465478"/>
                <a:gd name="connsiteX12" fmla="*/ 498917 w 2631540"/>
                <a:gd name="connsiteY12" fmla="*/ 1396553 h 1465478"/>
                <a:gd name="connsiteX13" fmla="*/ 496966 w 2631540"/>
                <a:gd name="connsiteY13" fmla="*/ 1395090 h 1465478"/>
                <a:gd name="connsiteX14" fmla="*/ 477134 w 2631540"/>
                <a:gd name="connsiteY14" fmla="*/ 1379809 h 1465478"/>
                <a:gd name="connsiteX15" fmla="*/ 453400 w 2631540"/>
                <a:gd name="connsiteY15" fmla="*/ 1363228 h 1465478"/>
                <a:gd name="connsiteX16" fmla="*/ 404632 w 2631540"/>
                <a:gd name="connsiteY16" fmla="*/ 1332179 h 1465478"/>
                <a:gd name="connsiteX17" fmla="*/ 402518 w 2631540"/>
                <a:gd name="connsiteY17" fmla="*/ 1331041 h 1465478"/>
                <a:gd name="connsiteX18" fmla="*/ 401381 w 2631540"/>
                <a:gd name="connsiteY18" fmla="*/ 1330391 h 1465478"/>
                <a:gd name="connsiteX19" fmla="*/ 385775 w 2631540"/>
                <a:gd name="connsiteY19" fmla="*/ 1321775 h 1465478"/>
                <a:gd name="connsiteX20" fmla="*/ 363992 w 2631540"/>
                <a:gd name="connsiteY20" fmla="*/ 1310721 h 1465478"/>
                <a:gd name="connsiteX21" fmla="*/ 324815 w 2631540"/>
                <a:gd name="connsiteY21" fmla="*/ 1292515 h 1465478"/>
                <a:gd name="connsiteX22" fmla="*/ 325953 w 2631540"/>
                <a:gd name="connsiteY22" fmla="*/ 1292515 h 1465478"/>
                <a:gd name="connsiteX23" fmla="*/ 313924 w 2631540"/>
                <a:gd name="connsiteY23" fmla="*/ 1287800 h 1465478"/>
                <a:gd name="connsiteX24" fmla="*/ 313436 w 2631540"/>
                <a:gd name="connsiteY24" fmla="*/ 1287475 h 1465478"/>
                <a:gd name="connsiteX25" fmla="*/ 303845 w 2631540"/>
                <a:gd name="connsiteY25" fmla="*/ 1283574 h 1465478"/>
                <a:gd name="connsiteX26" fmla="*/ 272146 w 2631540"/>
                <a:gd name="connsiteY26" fmla="*/ 1270732 h 1465478"/>
                <a:gd name="connsiteX27" fmla="*/ 231830 w 2631540"/>
                <a:gd name="connsiteY27" fmla="*/ 1253825 h 1465478"/>
                <a:gd name="connsiteX28" fmla="*/ 232968 w 2631540"/>
                <a:gd name="connsiteY28" fmla="*/ 1253825 h 1465478"/>
                <a:gd name="connsiteX29" fmla="*/ 228092 w 2631540"/>
                <a:gd name="connsiteY29" fmla="*/ 1252200 h 1465478"/>
                <a:gd name="connsiteX30" fmla="*/ 225978 w 2631540"/>
                <a:gd name="connsiteY30" fmla="*/ 1251224 h 1465478"/>
                <a:gd name="connsiteX31" fmla="*/ 208584 w 2631540"/>
                <a:gd name="connsiteY31" fmla="*/ 1243421 h 1465478"/>
                <a:gd name="connsiteX32" fmla="*/ 207934 w 2631540"/>
                <a:gd name="connsiteY32" fmla="*/ 1243096 h 1465478"/>
                <a:gd name="connsiteX33" fmla="*/ 197368 w 2631540"/>
                <a:gd name="connsiteY33" fmla="*/ 1237569 h 1465478"/>
                <a:gd name="connsiteX34" fmla="*/ 190053 w 2631540"/>
                <a:gd name="connsiteY34" fmla="*/ 1226678 h 1465478"/>
                <a:gd name="connsiteX35" fmla="*/ 197530 w 2631540"/>
                <a:gd name="connsiteY35" fmla="*/ 1218712 h 1465478"/>
                <a:gd name="connsiteX36" fmla="*/ 198994 w 2631540"/>
                <a:gd name="connsiteY36" fmla="*/ 1218712 h 1465478"/>
                <a:gd name="connsiteX37" fmla="*/ 204846 w 2631540"/>
                <a:gd name="connsiteY37" fmla="*/ 1220988 h 1465478"/>
                <a:gd name="connsiteX38" fmla="*/ 206147 w 2631540"/>
                <a:gd name="connsiteY38" fmla="*/ 1221801 h 1465478"/>
                <a:gd name="connsiteX39" fmla="*/ 226141 w 2631540"/>
                <a:gd name="connsiteY39" fmla="*/ 1231555 h 1465478"/>
                <a:gd name="connsiteX40" fmla="*/ 229555 w 2631540"/>
                <a:gd name="connsiteY40" fmla="*/ 1233018 h 1465478"/>
                <a:gd name="connsiteX41" fmla="*/ 232318 w 2631540"/>
                <a:gd name="connsiteY41" fmla="*/ 1234156 h 1465478"/>
                <a:gd name="connsiteX42" fmla="*/ 233619 w 2631540"/>
                <a:gd name="connsiteY42" fmla="*/ 1234643 h 1465478"/>
                <a:gd name="connsiteX43" fmla="*/ 240284 w 2631540"/>
                <a:gd name="connsiteY43" fmla="*/ 1237569 h 1465478"/>
                <a:gd name="connsiteX44" fmla="*/ 239308 w 2631540"/>
                <a:gd name="connsiteY44" fmla="*/ 1237569 h 1465478"/>
                <a:gd name="connsiteX45" fmla="*/ 252150 w 2631540"/>
                <a:gd name="connsiteY45" fmla="*/ 1242609 h 1465478"/>
                <a:gd name="connsiteX46" fmla="*/ 278973 w 2631540"/>
                <a:gd name="connsiteY46" fmla="*/ 1253663 h 1465478"/>
                <a:gd name="connsiteX47" fmla="*/ 285800 w 2631540"/>
                <a:gd name="connsiteY47" fmla="*/ 1256426 h 1465478"/>
                <a:gd name="connsiteX48" fmla="*/ 287589 w 2631540"/>
                <a:gd name="connsiteY48" fmla="*/ 1257077 h 1465478"/>
                <a:gd name="connsiteX49" fmla="*/ 288726 w 2631540"/>
                <a:gd name="connsiteY49" fmla="*/ 1257564 h 1465478"/>
                <a:gd name="connsiteX50" fmla="*/ 321401 w 2631540"/>
                <a:gd name="connsiteY50" fmla="*/ 1271219 h 1465478"/>
                <a:gd name="connsiteX51" fmla="*/ 323027 w 2631540"/>
                <a:gd name="connsiteY51" fmla="*/ 1271869 h 1465478"/>
                <a:gd name="connsiteX52" fmla="*/ 327416 w 2631540"/>
                <a:gd name="connsiteY52" fmla="*/ 1273820 h 1465478"/>
                <a:gd name="connsiteX53" fmla="*/ 332131 w 2631540"/>
                <a:gd name="connsiteY53" fmla="*/ 1275933 h 1465478"/>
                <a:gd name="connsiteX54" fmla="*/ 383336 w 2631540"/>
                <a:gd name="connsiteY54" fmla="*/ 1299992 h 1465478"/>
                <a:gd name="connsiteX55" fmla="*/ 433405 w 2631540"/>
                <a:gd name="connsiteY55" fmla="*/ 1328765 h 1465478"/>
                <a:gd name="connsiteX56" fmla="*/ 481685 w 2631540"/>
                <a:gd name="connsiteY56" fmla="*/ 1360627 h 1465478"/>
                <a:gd name="connsiteX57" fmla="*/ 504281 w 2631540"/>
                <a:gd name="connsiteY57" fmla="*/ 1377696 h 1465478"/>
                <a:gd name="connsiteX58" fmla="*/ 526714 w 2631540"/>
                <a:gd name="connsiteY58" fmla="*/ 1395578 h 1465478"/>
                <a:gd name="connsiteX59" fmla="*/ 550936 w 2631540"/>
                <a:gd name="connsiteY59" fmla="*/ 1419474 h 1465478"/>
                <a:gd name="connsiteX60" fmla="*/ 553537 w 2631540"/>
                <a:gd name="connsiteY60" fmla="*/ 1422563 h 1465478"/>
                <a:gd name="connsiteX61" fmla="*/ 541020 w 2631540"/>
                <a:gd name="connsiteY61" fmla="*/ 1355588 h 1465478"/>
                <a:gd name="connsiteX62" fmla="*/ 515173 w 2631540"/>
                <a:gd name="connsiteY62" fmla="*/ 1234318 h 1465478"/>
                <a:gd name="connsiteX63" fmla="*/ 512409 w 2631540"/>
                <a:gd name="connsiteY63" fmla="*/ 1223914 h 1465478"/>
                <a:gd name="connsiteX64" fmla="*/ 512735 w 2631540"/>
                <a:gd name="connsiteY64" fmla="*/ 1223264 h 1465478"/>
                <a:gd name="connsiteX65" fmla="*/ 512735 w 2631540"/>
                <a:gd name="connsiteY65" fmla="*/ 1222614 h 1465478"/>
                <a:gd name="connsiteX66" fmla="*/ 511596 w 2631540"/>
                <a:gd name="connsiteY66" fmla="*/ 1218712 h 1465478"/>
                <a:gd name="connsiteX67" fmla="*/ 489000 w 2631540"/>
                <a:gd name="connsiteY67" fmla="*/ 1132230 h 1465478"/>
                <a:gd name="connsiteX68" fmla="*/ 489000 w 2631540"/>
                <a:gd name="connsiteY68" fmla="*/ 1132230 h 1465478"/>
                <a:gd name="connsiteX69" fmla="*/ 482336 w 2631540"/>
                <a:gd name="connsiteY69" fmla="*/ 1129142 h 1465478"/>
                <a:gd name="connsiteX70" fmla="*/ 456164 w 2631540"/>
                <a:gd name="connsiteY70" fmla="*/ 1099718 h 1465478"/>
                <a:gd name="connsiteX71" fmla="*/ 444134 w 2631540"/>
                <a:gd name="connsiteY71" fmla="*/ 1086876 h 1465478"/>
                <a:gd name="connsiteX72" fmla="*/ 427553 w 2631540"/>
                <a:gd name="connsiteY72" fmla="*/ 1069157 h 1465478"/>
                <a:gd name="connsiteX73" fmla="*/ 427228 w 2631540"/>
                <a:gd name="connsiteY73" fmla="*/ 1068507 h 1465478"/>
                <a:gd name="connsiteX74" fmla="*/ 402844 w 2631540"/>
                <a:gd name="connsiteY74" fmla="*/ 1045749 h 1465478"/>
                <a:gd name="connsiteX75" fmla="*/ 376509 w 2631540"/>
                <a:gd name="connsiteY75" fmla="*/ 1022990 h 1465478"/>
                <a:gd name="connsiteX76" fmla="*/ 372771 w 2631540"/>
                <a:gd name="connsiteY76" fmla="*/ 1020064 h 1465478"/>
                <a:gd name="connsiteX77" fmla="*/ 371144 w 2631540"/>
                <a:gd name="connsiteY77" fmla="*/ 1018764 h 1465478"/>
                <a:gd name="connsiteX78" fmla="*/ 372282 w 2631540"/>
                <a:gd name="connsiteY78" fmla="*/ 1019251 h 1465478"/>
                <a:gd name="connsiteX79" fmla="*/ 337007 w 2631540"/>
                <a:gd name="connsiteY79" fmla="*/ 994380 h 1465478"/>
                <a:gd name="connsiteX80" fmla="*/ 302219 w 2631540"/>
                <a:gd name="connsiteY80" fmla="*/ 972597 h 1465478"/>
                <a:gd name="connsiteX81" fmla="*/ 300431 w 2631540"/>
                <a:gd name="connsiteY81" fmla="*/ 971459 h 1465478"/>
                <a:gd name="connsiteX82" fmla="*/ 299943 w 2631540"/>
                <a:gd name="connsiteY82" fmla="*/ 971133 h 1465478"/>
                <a:gd name="connsiteX83" fmla="*/ 299293 w 2631540"/>
                <a:gd name="connsiteY83" fmla="*/ 970808 h 1465478"/>
                <a:gd name="connsiteX84" fmla="*/ 296530 w 2631540"/>
                <a:gd name="connsiteY84" fmla="*/ 969183 h 1465478"/>
                <a:gd name="connsiteX85" fmla="*/ 294091 w 2631540"/>
                <a:gd name="connsiteY85" fmla="*/ 967720 h 1465478"/>
                <a:gd name="connsiteX86" fmla="*/ 293604 w 2631540"/>
                <a:gd name="connsiteY86" fmla="*/ 967395 h 1465478"/>
                <a:gd name="connsiteX87" fmla="*/ 292953 w 2631540"/>
                <a:gd name="connsiteY87" fmla="*/ 967069 h 1465478"/>
                <a:gd name="connsiteX88" fmla="*/ 284825 w 2631540"/>
                <a:gd name="connsiteY88" fmla="*/ 962193 h 1465478"/>
                <a:gd name="connsiteX89" fmla="*/ 285638 w 2631540"/>
                <a:gd name="connsiteY89" fmla="*/ 962193 h 1465478"/>
                <a:gd name="connsiteX90" fmla="*/ 275072 w 2631540"/>
                <a:gd name="connsiteY90" fmla="*/ 956503 h 1465478"/>
                <a:gd name="connsiteX91" fmla="*/ 260441 w 2631540"/>
                <a:gd name="connsiteY91" fmla="*/ 948050 h 1465478"/>
                <a:gd name="connsiteX92" fmla="*/ 234595 w 2631540"/>
                <a:gd name="connsiteY92" fmla="*/ 934395 h 1465478"/>
                <a:gd name="connsiteX93" fmla="*/ 196068 w 2631540"/>
                <a:gd name="connsiteY93" fmla="*/ 915538 h 1465478"/>
                <a:gd name="connsiteX94" fmla="*/ 184363 w 2631540"/>
                <a:gd name="connsiteY94" fmla="*/ 909848 h 1465478"/>
                <a:gd name="connsiteX95" fmla="*/ 176072 w 2631540"/>
                <a:gd name="connsiteY95" fmla="*/ 905784 h 1465478"/>
                <a:gd name="connsiteX96" fmla="*/ 159492 w 2631540"/>
                <a:gd name="connsiteY96" fmla="*/ 897819 h 1465478"/>
                <a:gd name="connsiteX97" fmla="*/ 153639 w 2631540"/>
                <a:gd name="connsiteY97" fmla="*/ 895055 h 1465478"/>
                <a:gd name="connsiteX98" fmla="*/ 147787 w 2631540"/>
                <a:gd name="connsiteY98" fmla="*/ 892292 h 1465478"/>
                <a:gd name="connsiteX99" fmla="*/ 146649 w 2631540"/>
                <a:gd name="connsiteY99" fmla="*/ 891804 h 1465478"/>
                <a:gd name="connsiteX100" fmla="*/ 136896 w 2631540"/>
                <a:gd name="connsiteY100" fmla="*/ 886602 h 1465478"/>
                <a:gd name="connsiteX101" fmla="*/ 133970 w 2631540"/>
                <a:gd name="connsiteY101" fmla="*/ 875223 h 1465478"/>
                <a:gd name="connsiteX102" fmla="*/ 141935 w 2631540"/>
                <a:gd name="connsiteY102" fmla="*/ 870346 h 1465478"/>
                <a:gd name="connsiteX103" fmla="*/ 145836 w 2631540"/>
                <a:gd name="connsiteY103" fmla="*/ 871484 h 1465478"/>
                <a:gd name="connsiteX104" fmla="*/ 153152 w 2631540"/>
                <a:gd name="connsiteY104" fmla="*/ 875061 h 1465478"/>
                <a:gd name="connsiteX105" fmla="*/ 153964 w 2631540"/>
                <a:gd name="connsiteY105" fmla="*/ 875548 h 1465478"/>
                <a:gd name="connsiteX106" fmla="*/ 157379 w 2631540"/>
                <a:gd name="connsiteY106" fmla="*/ 877174 h 1465478"/>
                <a:gd name="connsiteX107" fmla="*/ 164043 w 2631540"/>
                <a:gd name="connsiteY107" fmla="*/ 880262 h 1465478"/>
                <a:gd name="connsiteX108" fmla="*/ 170546 w 2631540"/>
                <a:gd name="connsiteY108" fmla="*/ 883351 h 1465478"/>
                <a:gd name="connsiteX109" fmla="*/ 182575 w 2631540"/>
                <a:gd name="connsiteY109" fmla="*/ 889203 h 1465478"/>
                <a:gd name="connsiteX110" fmla="*/ 194604 w 2631540"/>
                <a:gd name="connsiteY110" fmla="*/ 895055 h 1465478"/>
                <a:gd name="connsiteX111" fmla="*/ 203382 w 2631540"/>
                <a:gd name="connsiteY111" fmla="*/ 899282 h 1465478"/>
                <a:gd name="connsiteX112" fmla="*/ 248412 w 2631540"/>
                <a:gd name="connsiteY112" fmla="*/ 921228 h 1465478"/>
                <a:gd name="connsiteX113" fmla="*/ 294417 w 2631540"/>
                <a:gd name="connsiteY113" fmla="*/ 946912 h 1465478"/>
                <a:gd name="connsiteX114" fmla="*/ 295229 w 2631540"/>
                <a:gd name="connsiteY114" fmla="*/ 947400 h 1465478"/>
                <a:gd name="connsiteX115" fmla="*/ 297343 w 2631540"/>
                <a:gd name="connsiteY115" fmla="*/ 948700 h 1465478"/>
                <a:gd name="connsiteX116" fmla="*/ 303032 w 2631540"/>
                <a:gd name="connsiteY116" fmla="*/ 952114 h 1465478"/>
                <a:gd name="connsiteX117" fmla="*/ 302056 w 2631540"/>
                <a:gd name="connsiteY117" fmla="*/ 951789 h 1465478"/>
                <a:gd name="connsiteX118" fmla="*/ 303683 w 2631540"/>
                <a:gd name="connsiteY118" fmla="*/ 952439 h 1465478"/>
                <a:gd name="connsiteX119" fmla="*/ 304332 w 2631540"/>
                <a:gd name="connsiteY119" fmla="*/ 952764 h 1465478"/>
                <a:gd name="connsiteX120" fmla="*/ 305145 w 2631540"/>
                <a:gd name="connsiteY120" fmla="*/ 953252 h 1465478"/>
                <a:gd name="connsiteX121" fmla="*/ 306446 w 2631540"/>
                <a:gd name="connsiteY121" fmla="*/ 954065 h 1465478"/>
                <a:gd name="connsiteX122" fmla="*/ 308559 w 2631540"/>
                <a:gd name="connsiteY122" fmla="*/ 955365 h 1465478"/>
                <a:gd name="connsiteX123" fmla="*/ 309209 w 2631540"/>
                <a:gd name="connsiteY123" fmla="*/ 955690 h 1465478"/>
                <a:gd name="connsiteX124" fmla="*/ 310510 w 2631540"/>
                <a:gd name="connsiteY124" fmla="*/ 956503 h 1465478"/>
                <a:gd name="connsiteX125" fmla="*/ 309372 w 2631540"/>
                <a:gd name="connsiteY125" fmla="*/ 956178 h 1465478"/>
                <a:gd name="connsiteX126" fmla="*/ 387238 w 2631540"/>
                <a:gd name="connsiteY126" fmla="*/ 1008360 h 1465478"/>
                <a:gd name="connsiteX127" fmla="*/ 387726 w 2631540"/>
                <a:gd name="connsiteY127" fmla="*/ 1008685 h 1465478"/>
                <a:gd name="connsiteX128" fmla="*/ 407883 w 2631540"/>
                <a:gd name="connsiteY128" fmla="*/ 1025754 h 1465478"/>
                <a:gd name="connsiteX129" fmla="*/ 408696 w 2631540"/>
                <a:gd name="connsiteY129" fmla="*/ 1026404 h 1465478"/>
                <a:gd name="connsiteX130" fmla="*/ 429016 w 2631540"/>
                <a:gd name="connsiteY130" fmla="*/ 1044611 h 1465478"/>
                <a:gd name="connsiteX131" fmla="*/ 455839 w 2631540"/>
                <a:gd name="connsiteY131" fmla="*/ 1072246 h 1465478"/>
                <a:gd name="connsiteX132" fmla="*/ 456488 w 2631540"/>
                <a:gd name="connsiteY132" fmla="*/ 1072896 h 1465478"/>
                <a:gd name="connsiteX133" fmla="*/ 466243 w 2631540"/>
                <a:gd name="connsiteY133" fmla="*/ 1083300 h 1465478"/>
                <a:gd name="connsiteX134" fmla="*/ 470631 w 2631540"/>
                <a:gd name="connsiteY134" fmla="*/ 1087852 h 1465478"/>
                <a:gd name="connsiteX135" fmla="*/ 480385 w 2631540"/>
                <a:gd name="connsiteY135" fmla="*/ 1098093 h 1465478"/>
                <a:gd name="connsiteX136" fmla="*/ 458439 w 2631540"/>
                <a:gd name="connsiteY136" fmla="*/ 1028517 h 1465478"/>
                <a:gd name="connsiteX137" fmla="*/ 432430 w 2631540"/>
                <a:gd name="connsiteY137" fmla="*/ 950976 h 1465478"/>
                <a:gd name="connsiteX138" fmla="*/ 418124 w 2631540"/>
                <a:gd name="connsiteY138" fmla="*/ 911311 h 1465478"/>
                <a:gd name="connsiteX139" fmla="*/ 415199 w 2631540"/>
                <a:gd name="connsiteY139" fmla="*/ 903996 h 1465478"/>
                <a:gd name="connsiteX140" fmla="*/ 405283 w 2631540"/>
                <a:gd name="connsiteY140" fmla="*/ 877661 h 1465478"/>
                <a:gd name="connsiteX141" fmla="*/ 329205 w 2631540"/>
                <a:gd name="connsiteY141" fmla="*/ 691693 h 1465478"/>
                <a:gd name="connsiteX142" fmla="*/ 319450 w 2631540"/>
                <a:gd name="connsiteY142" fmla="*/ 669422 h 1465478"/>
                <a:gd name="connsiteX143" fmla="*/ 316199 w 2631540"/>
                <a:gd name="connsiteY143" fmla="*/ 667146 h 1465478"/>
                <a:gd name="connsiteX144" fmla="*/ 308234 w 2631540"/>
                <a:gd name="connsiteY144" fmla="*/ 658205 h 1465478"/>
                <a:gd name="connsiteX145" fmla="*/ 307584 w 2631540"/>
                <a:gd name="connsiteY145" fmla="*/ 657393 h 1465478"/>
                <a:gd name="connsiteX146" fmla="*/ 286938 w 2631540"/>
                <a:gd name="connsiteY146" fmla="*/ 639349 h 1465478"/>
                <a:gd name="connsiteX147" fmla="*/ 287914 w 2631540"/>
                <a:gd name="connsiteY147" fmla="*/ 639674 h 1465478"/>
                <a:gd name="connsiteX148" fmla="*/ 248900 w 2631540"/>
                <a:gd name="connsiteY148" fmla="*/ 611876 h 1465478"/>
                <a:gd name="connsiteX149" fmla="*/ 209073 w 2631540"/>
                <a:gd name="connsiteY149" fmla="*/ 586191 h 1465478"/>
                <a:gd name="connsiteX150" fmla="*/ 206309 w 2631540"/>
                <a:gd name="connsiteY150" fmla="*/ 584566 h 1465478"/>
                <a:gd name="connsiteX151" fmla="*/ 203870 w 2631540"/>
                <a:gd name="connsiteY151" fmla="*/ 583103 h 1465478"/>
                <a:gd name="connsiteX152" fmla="*/ 153477 w 2631540"/>
                <a:gd name="connsiteY152" fmla="*/ 554980 h 1465478"/>
                <a:gd name="connsiteX153" fmla="*/ 102270 w 2631540"/>
                <a:gd name="connsiteY153" fmla="*/ 530921 h 1465478"/>
                <a:gd name="connsiteX154" fmla="*/ 100157 w 2631540"/>
                <a:gd name="connsiteY154" fmla="*/ 530108 h 1465478"/>
                <a:gd name="connsiteX155" fmla="*/ 98856 w 2631540"/>
                <a:gd name="connsiteY155" fmla="*/ 529621 h 1465478"/>
                <a:gd name="connsiteX156" fmla="*/ 95930 w 2631540"/>
                <a:gd name="connsiteY156" fmla="*/ 528320 h 1465478"/>
                <a:gd name="connsiteX157" fmla="*/ 76099 w 2631540"/>
                <a:gd name="connsiteY157" fmla="*/ 520029 h 1465478"/>
                <a:gd name="connsiteX158" fmla="*/ 52364 w 2631540"/>
                <a:gd name="connsiteY158" fmla="*/ 511089 h 1465478"/>
                <a:gd name="connsiteX159" fmla="*/ 50414 w 2631540"/>
                <a:gd name="connsiteY159" fmla="*/ 510276 h 1465478"/>
                <a:gd name="connsiteX160" fmla="*/ 45374 w 2631540"/>
                <a:gd name="connsiteY160" fmla="*/ 505562 h 1465478"/>
                <a:gd name="connsiteX161" fmla="*/ 45049 w 2631540"/>
                <a:gd name="connsiteY161" fmla="*/ 498897 h 1465478"/>
                <a:gd name="connsiteX162" fmla="*/ 53502 w 2631540"/>
                <a:gd name="connsiteY162" fmla="*/ 493045 h 1465478"/>
                <a:gd name="connsiteX163" fmla="*/ 56428 w 2631540"/>
                <a:gd name="connsiteY163" fmla="*/ 493532 h 1465478"/>
                <a:gd name="connsiteX164" fmla="*/ 82113 w 2631540"/>
                <a:gd name="connsiteY164" fmla="*/ 502961 h 1465478"/>
                <a:gd name="connsiteX165" fmla="*/ 105846 w 2631540"/>
                <a:gd name="connsiteY165" fmla="*/ 512877 h 1465478"/>
                <a:gd name="connsiteX166" fmla="*/ 108935 w 2631540"/>
                <a:gd name="connsiteY166" fmla="*/ 514177 h 1465478"/>
                <a:gd name="connsiteX167" fmla="*/ 160305 w 2631540"/>
                <a:gd name="connsiteY167" fmla="*/ 538236 h 1465478"/>
                <a:gd name="connsiteX168" fmla="*/ 183713 w 2631540"/>
                <a:gd name="connsiteY168" fmla="*/ 550753 h 1465478"/>
                <a:gd name="connsiteX169" fmla="*/ 186314 w 2631540"/>
                <a:gd name="connsiteY169" fmla="*/ 552216 h 1465478"/>
                <a:gd name="connsiteX170" fmla="*/ 212161 w 2631540"/>
                <a:gd name="connsiteY170" fmla="*/ 567172 h 1465478"/>
                <a:gd name="connsiteX171" fmla="*/ 259954 w 2631540"/>
                <a:gd name="connsiteY171" fmla="*/ 597733 h 1465478"/>
                <a:gd name="connsiteX172" fmla="*/ 299943 w 2631540"/>
                <a:gd name="connsiteY172" fmla="*/ 626994 h 1465478"/>
                <a:gd name="connsiteX173" fmla="*/ 289540 w 2631540"/>
                <a:gd name="connsiteY173" fmla="*/ 605699 h 1465478"/>
                <a:gd name="connsiteX174" fmla="*/ 287589 w 2631540"/>
                <a:gd name="connsiteY174" fmla="*/ 601472 h 1465478"/>
                <a:gd name="connsiteX175" fmla="*/ 244673 w 2631540"/>
                <a:gd name="connsiteY175" fmla="*/ 513365 h 1465478"/>
                <a:gd name="connsiteX176" fmla="*/ 155590 w 2631540"/>
                <a:gd name="connsiteY176" fmla="*/ 340076 h 1465478"/>
                <a:gd name="connsiteX177" fmla="*/ 152177 w 2631540"/>
                <a:gd name="connsiteY177" fmla="*/ 333736 h 1465478"/>
                <a:gd name="connsiteX178" fmla="*/ 131206 w 2631540"/>
                <a:gd name="connsiteY178" fmla="*/ 293746 h 1465478"/>
                <a:gd name="connsiteX179" fmla="*/ 109586 w 2631540"/>
                <a:gd name="connsiteY179" fmla="*/ 250180 h 1465478"/>
                <a:gd name="connsiteX180" fmla="*/ 67808 w 2631540"/>
                <a:gd name="connsiteY180" fmla="*/ 161260 h 1465478"/>
                <a:gd name="connsiteX181" fmla="*/ 47162 w 2631540"/>
                <a:gd name="connsiteY181" fmla="*/ 114767 h 1465478"/>
                <a:gd name="connsiteX182" fmla="*/ 44886 w 2631540"/>
                <a:gd name="connsiteY182" fmla="*/ 109728 h 1465478"/>
                <a:gd name="connsiteX183" fmla="*/ 33345 w 2631540"/>
                <a:gd name="connsiteY183" fmla="*/ 83556 h 1465478"/>
                <a:gd name="connsiteX184" fmla="*/ 15788 w 2631540"/>
                <a:gd name="connsiteY184" fmla="*/ 45679 h 1465478"/>
                <a:gd name="connsiteX185" fmla="*/ 12700 w 2631540"/>
                <a:gd name="connsiteY185" fmla="*/ 39340 h 1465478"/>
                <a:gd name="connsiteX186" fmla="*/ 508 w 2631540"/>
                <a:gd name="connsiteY186" fmla="*/ 11704 h 1465478"/>
                <a:gd name="connsiteX187" fmla="*/ 996 w 2631540"/>
                <a:gd name="connsiteY187" fmla="*/ 5202 h 1465478"/>
                <a:gd name="connsiteX188" fmla="*/ 6360 w 2631540"/>
                <a:gd name="connsiteY188" fmla="*/ 488 h 1465478"/>
                <a:gd name="connsiteX189" fmla="*/ 8961 w 2631540"/>
                <a:gd name="connsiteY189" fmla="*/ 0 h 1465478"/>
                <a:gd name="connsiteX190" fmla="*/ 17576 w 2631540"/>
                <a:gd name="connsiteY190" fmla="*/ 6340 h 1465478"/>
                <a:gd name="connsiteX191" fmla="*/ 18877 w 2631540"/>
                <a:gd name="connsiteY191" fmla="*/ 10079 h 1465478"/>
                <a:gd name="connsiteX192" fmla="*/ 28143 w 2631540"/>
                <a:gd name="connsiteY192" fmla="*/ 30236 h 1465478"/>
                <a:gd name="connsiteX193" fmla="*/ 39034 w 2631540"/>
                <a:gd name="connsiteY193" fmla="*/ 52832 h 1465478"/>
                <a:gd name="connsiteX194" fmla="*/ 54315 w 2631540"/>
                <a:gd name="connsiteY194" fmla="*/ 86645 h 1465478"/>
                <a:gd name="connsiteX195" fmla="*/ 57729 w 2631540"/>
                <a:gd name="connsiteY195" fmla="*/ 94285 h 1465478"/>
                <a:gd name="connsiteX196" fmla="*/ 100483 w 2631540"/>
                <a:gd name="connsiteY196" fmla="*/ 188407 h 1465478"/>
                <a:gd name="connsiteX197" fmla="*/ 142748 w 2631540"/>
                <a:gd name="connsiteY197" fmla="*/ 275864 h 1465478"/>
                <a:gd name="connsiteX198" fmla="*/ 172334 w 2631540"/>
                <a:gd name="connsiteY198" fmla="*/ 332273 h 1465478"/>
                <a:gd name="connsiteX199" fmla="*/ 189402 w 2631540"/>
                <a:gd name="connsiteY199" fmla="*/ 364622 h 1465478"/>
                <a:gd name="connsiteX200" fmla="*/ 278161 w 2631540"/>
                <a:gd name="connsiteY200" fmla="*/ 539374 h 1465478"/>
                <a:gd name="connsiteX201" fmla="*/ 285638 w 2631540"/>
                <a:gd name="connsiteY201" fmla="*/ 554492 h 1465478"/>
                <a:gd name="connsiteX202" fmla="*/ 291165 w 2631540"/>
                <a:gd name="connsiteY202" fmla="*/ 565871 h 1465478"/>
                <a:gd name="connsiteX203" fmla="*/ 300431 w 2631540"/>
                <a:gd name="connsiteY203" fmla="*/ 585053 h 1465478"/>
                <a:gd name="connsiteX204" fmla="*/ 298805 w 2631540"/>
                <a:gd name="connsiteY204" fmla="*/ 572861 h 1465478"/>
                <a:gd name="connsiteX205" fmla="*/ 295392 w 2631540"/>
                <a:gd name="connsiteY205" fmla="*/ 544576 h 1465478"/>
                <a:gd name="connsiteX206" fmla="*/ 293116 w 2631540"/>
                <a:gd name="connsiteY206" fmla="*/ 526044 h 1465478"/>
                <a:gd name="connsiteX207" fmla="*/ 293116 w 2631540"/>
                <a:gd name="connsiteY207" fmla="*/ 525069 h 1465478"/>
                <a:gd name="connsiteX208" fmla="*/ 288565 w 2631540"/>
                <a:gd name="connsiteY208" fmla="*/ 489793 h 1465478"/>
                <a:gd name="connsiteX209" fmla="*/ 281412 w 2631540"/>
                <a:gd name="connsiteY209" fmla="*/ 433385 h 1465478"/>
                <a:gd name="connsiteX210" fmla="*/ 278485 w 2631540"/>
                <a:gd name="connsiteY210" fmla="*/ 411439 h 1465478"/>
                <a:gd name="connsiteX211" fmla="*/ 278161 w 2631540"/>
                <a:gd name="connsiteY211" fmla="*/ 408676 h 1465478"/>
                <a:gd name="connsiteX212" fmla="*/ 278161 w 2631540"/>
                <a:gd name="connsiteY212" fmla="*/ 407213 h 1465478"/>
                <a:gd name="connsiteX213" fmla="*/ 273934 w 2631540"/>
                <a:gd name="connsiteY213" fmla="*/ 377302 h 1465478"/>
                <a:gd name="connsiteX214" fmla="*/ 260766 w 2631540"/>
                <a:gd name="connsiteY214" fmla="*/ 289032 h 1465478"/>
                <a:gd name="connsiteX215" fmla="*/ 260441 w 2631540"/>
                <a:gd name="connsiteY215" fmla="*/ 287406 h 1465478"/>
                <a:gd name="connsiteX216" fmla="*/ 256540 w 2631540"/>
                <a:gd name="connsiteY216" fmla="*/ 262047 h 1465478"/>
                <a:gd name="connsiteX217" fmla="*/ 254101 w 2631540"/>
                <a:gd name="connsiteY217" fmla="*/ 245791 h 1465478"/>
                <a:gd name="connsiteX218" fmla="*/ 252638 w 2631540"/>
                <a:gd name="connsiteY218" fmla="*/ 235712 h 1465478"/>
                <a:gd name="connsiteX219" fmla="*/ 259954 w 2631540"/>
                <a:gd name="connsiteY219" fmla="*/ 225471 h 1465478"/>
                <a:gd name="connsiteX220" fmla="*/ 261416 w 2631540"/>
                <a:gd name="connsiteY220" fmla="*/ 225471 h 1465478"/>
                <a:gd name="connsiteX221" fmla="*/ 270195 w 2631540"/>
                <a:gd name="connsiteY221" fmla="*/ 232949 h 1465478"/>
                <a:gd name="connsiteX222" fmla="*/ 274584 w 2631540"/>
                <a:gd name="connsiteY222" fmla="*/ 260584 h 1465478"/>
                <a:gd name="connsiteX223" fmla="*/ 275235 w 2631540"/>
                <a:gd name="connsiteY223" fmla="*/ 264973 h 1465478"/>
                <a:gd name="connsiteX224" fmla="*/ 287751 w 2631540"/>
                <a:gd name="connsiteY224" fmla="*/ 345277 h 1465478"/>
                <a:gd name="connsiteX225" fmla="*/ 301081 w 2631540"/>
                <a:gd name="connsiteY225" fmla="*/ 443464 h 1465478"/>
                <a:gd name="connsiteX226" fmla="*/ 301732 w 2631540"/>
                <a:gd name="connsiteY226" fmla="*/ 448341 h 1465478"/>
                <a:gd name="connsiteX227" fmla="*/ 303194 w 2631540"/>
                <a:gd name="connsiteY227" fmla="*/ 459557 h 1465478"/>
                <a:gd name="connsiteX228" fmla="*/ 307258 w 2631540"/>
                <a:gd name="connsiteY228" fmla="*/ 492557 h 1465478"/>
                <a:gd name="connsiteX229" fmla="*/ 310022 w 2631540"/>
                <a:gd name="connsiteY229" fmla="*/ 514990 h 1465478"/>
                <a:gd name="connsiteX230" fmla="*/ 311322 w 2631540"/>
                <a:gd name="connsiteY230" fmla="*/ 525882 h 1465478"/>
                <a:gd name="connsiteX231" fmla="*/ 311811 w 2631540"/>
                <a:gd name="connsiteY231" fmla="*/ 529458 h 1465478"/>
                <a:gd name="connsiteX232" fmla="*/ 312460 w 2631540"/>
                <a:gd name="connsiteY232" fmla="*/ 534660 h 1465478"/>
                <a:gd name="connsiteX233" fmla="*/ 316687 w 2631540"/>
                <a:gd name="connsiteY233" fmla="*/ 568797 h 1465478"/>
                <a:gd name="connsiteX234" fmla="*/ 318312 w 2631540"/>
                <a:gd name="connsiteY234" fmla="*/ 583103 h 1465478"/>
                <a:gd name="connsiteX235" fmla="*/ 319613 w 2631540"/>
                <a:gd name="connsiteY235" fmla="*/ 599196 h 1465478"/>
                <a:gd name="connsiteX236" fmla="*/ 311973 w 2631540"/>
                <a:gd name="connsiteY236" fmla="*/ 608625 h 1465478"/>
                <a:gd name="connsiteX237" fmla="*/ 310997 w 2631540"/>
                <a:gd name="connsiteY237" fmla="*/ 608625 h 1465478"/>
                <a:gd name="connsiteX238" fmla="*/ 320101 w 2631540"/>
                <a:gd name="connsiteY238" fmla="*/ 627644 h 1465478"/>
                <a:gd name="connsiteX239" fmla="*/ 360579 w 2631540"/>
                <a:gd name="connsiteY239" fmla="*/ 719816 h 1465478"/>
                <a:gd name="connsiteX240" fmla="*/ 363342 w 2631540"/>
                <a:gd name="connsiteY240" fmla="*/ 726318 h 1465478"/>
                <a:gd name="connsiteX241" fmla="*/ 363667 w 2631540"/>
                <a:gd name="connsiteY241" fmla="*/ 727131 h 1465478"/>
                <a:gd name="connsiteX242" fmla="*/ 420238 w 2631540"/>
                <a:gd name="connsiteY242" fmla="*/ 866607 h 1465478"/>
                <a:gd name="connsiteX243" fmla="*/ 422838 w 2631540"/>
                <a:gd name="connsiteY243" fmla="*/ 851327 h 1465478"/>
                <a:gd name="connsiteX244" fmla="*/ 423327 w 2631540"/>
                <a:gd name="connsiteY244" fmla="*/ 848401 h 1465478"/>
                <a:gd name="connsiteX245" fmla="*/ 424789 w 2631540"/>
                <a:gd name="connsiteY245" fmla="*/ 840598 h 1465478"/>
                <a:gd name="connsiteX246" fmla="*/ 425114 w 2631540"/>
                <a:gd name="connsiteY246" fmla="*/ 838647 h 1465478"/>
                <a:gd name="connsiteX247" fmla="*/ 425603 w 2631540"/>
                <a:gd name="connsiteY247" fmla="*/ 836046 h 1465478"/>
                <a:gd name="connsiteX248" fmla="*/ 433568 w 2631540"/>
                <a:gd name="connsiteY248" fmla="*/ 791992 h 1465478"/>
                <a:gd name="connsiteX249" fmla="*/ 433893 w 2631540"/>
                <a:gd name="connsiteY249" fmla="*/ 790529 h 1465478"/>
                <a:gd name="connsiteX250" fmla="*/ 434218 w 2631540"/>
                <a:gd name="connsiteY250" fmla="*/ 788904 h 1465478"/>
                <a:gd name="connsiteX251" fmla="*/ 434543 w 2631540"/>
                <a:gd name="connsiteY251" fmla="*/ 787116 h 1465478"/>
                <a:gd name="connsiteX252" fmla="*/ 435030 w 2631540"/>
                <a:gd name="connsiteY252" fmla="*/ 784189 h 1465478"/>
                <a:gd name="connsiteX253" fmla="*/ 435356 w 2631540"/>
                <a:gd name="connsiteY253" fmla="*/ 784677 h 1465478"/>
                <a:gd name="connsiteX254" fmla="*/ 444296 w 2631540"/>
                <a:gd name="connsiteY254" fmla="*/ 673324 h 1465478"/>
                <a:gd name="connsiteX255" fmla="*/ 445597 w 2631540"/>
                <a:gd name="connsiteY255" fmla="*/ 638373 h 1465478"/>
                <a:gd name="connsiteX256" fmla="*/ 445597 w 2631540"/>
                <a:gd name="connsiteY256" fmla="*/ 630895 h 1465478"/>
                <a:gd name="connsiteX257" fmla="*/ 445923 w 2631540"/>
                <a:gd name="connsiteY257" fmla="*/ 630245 h 1465478"/>
                <a:gd name="connsiteX258" fmla="*/ 445923 w 2631540"/>
                <a:gd name="connsiteY258" fmla="*/ 624556 h 1465478"/>
                <a:gd name="connsiteX259" fmla="*/ 446247 w 2631540"/>
                <a:gd name="connsiteY259" fmla="*/ 620004 h 1465478"/>
                <a:gd name="connsiteX260" fmla="*/ 446247 w 2631540"/>
                <a:gd name="connsiteY260" fmla="*/ 615615 h 1465478"/>
                <a:gd name="connsiteX261" fmla="*/ 446572 w 2631540"/>
                <a:gd name="connsiteY261" fmla="*/ 607974 h 1465478"/>
                <a:gd name="connsiteX262" fmla="*/ 446898 w 2631540"/>
                <a:gd name="connsiteY262" fmla="*/ 608462 h 1465478"/>
                <a:gd name="connsiteX263" fmla="*/ 447385 w 2631540"/>
                <a:gd name="connsiteY263" fmla="*/ 549290 h 1465478"/>
                <a:gd name="connsiteX264" fmla="*/ 446572 w 2631540"/>
                <a:gd name="connsiteY264" fmla="*/ 491419 h 1465478"/>
                <a:gd name="connsiteX265" fmla="*/ 445272 w 2631540"/>
                <a:gd name="connsiteY265" fmla="*/ 465409 h 1465478"/>
                <a:gd name="connsiteX266" fmla="*/ 443158 w 2631540"/>
                <a:gd name="connsiteY266" fmla="*/ 440213 h 1465478"/>
                <a:gd name="connsiteX267" fmla="*/ 443647 w 2631540"/>
                <a:gd name="connsiteY267" fmla="*/ 441350 h 1465478"/>
                <a:gd name="connsiteX268" fmla="*/ 442997 w 2631540"/>
                <a:gd name="connsiteY268" fmla="*/ 437937 h 1465478"/>
                <a:gd name="connsiteX269" fmla="*/ 442997 w 2631540"/>
                <a:gd name="connsiteY269" fmla="*/ 436149 h 1465478"/>
                <a:gd name="connsiteX270" fmla="*/ 442671 w 2631540"/>
                <a:gd name="connsiteY270" fmla="*/ 435011 h 1465478"/>
                <a:gd name="connsiteX271" fmla="*/ 442671 w 2631540"/>
                <a:gd name="connsiteY271" fmla="*/ 432735 h 1465478"/>
                <a:gd name="connsiteX272" fmla="*/ 442183 w 2631540"/>
                <a:gd name="connsiteY272" fmla="*/ 430296 h 1465478"/>
                <a:gd name="connsiteX273" fmla="*/ 444296 w 2631540"/>
                <a:gd name="connsiteY273" fmla="*/ 424282 h 1465478"/>
                <a:gd name="connsiteX274" fmla="*/ 450799 w 2631540"/>
                <a:gd name="connsiteY274" fmla="*/ 421193 h 1465478"/>
                <a:gd name="connsiteX275" fmla="*/ 459903 w 2631540"/>
                <a:gd name="connsiteY275" fmla="*/ 429158 h 1465478"/>
                <a:gd name="connsiteX276" fmla="*/ 459903 w 2631540"/>
                <a:gd name="connsiteY276" fmla="*/ 429971 h 1465478"/>
                <a:gd name="connsiteX277" fmla="*/ 460552 w 2631540"/>
                <a:gd name="connsiteY277" fmla="*/ 434360 h 1465478"/>
                <a:gd name="connsiteX278" fmla="*/ 460878 w 2631540"/>
                <a:gd name="connsiteY278" fmla="*/ 437124 h 1465478"/>
                <a:gd name="connsiteX279" fmla="*/ 461203 w 2631540"/>
                <a:gd name="connsiteY279" fmla="*/ 440050 h 1465478"/>
                <a:gd name="connsiteX280" fmla="*/ 461203 w 2631540"/>
                <a:gd name="connsiteY280" fmla="*/ 441838 h 1465478"/>
                <a:gd name="connsiteX281" fmla="*/ 465267 w 2631540"/>
                <a:gd name="connsiteY281" fmla="*/ 499709 h 1465478"/>
                <a:gd name="connsiteX282" fmla="*/ 466080 w 2631540"/>
                <a:gd name="connsiteY282" fmla="*/ 557743 h 1465478"/>
                <a:gd name="connsiteX283" fmla="*/ 465105 w 2631540"/>
                <a:gd name="connsiteY283" fmla="*/ 621142 h 1465478"/>
                <a:gd name="connsiteX284" fmla="*/ 465105 w 2631540"/>
                <a:gd name="connsiteY284" fmla="*/ 624068 h 1465478"/>
                <a:gd name="connsiteX285" fmla="*/ 464779 w 2631540"/>
                <a:gd name="connsiteY285" fmla="*/ 629920 h 1465478"/>
                <a:gd name="connsiteX286" fmla="*/ 464454 w 2631540"/>
                <a:gd name="connsiteY286" fmla="*/ 629432 h 1465478"/>
                <a:gd name="connsiteX287" fmla="*/ 459090 w 2631540"/>
                <a:gd name="connsiteY287" fmla="*/ 744525 h 1465478"/>
                <a:gd name="connsiteX288" fmla="*/ 453075 w 2631540"/>
                <a:gd name="connsiteY288" fmla="*/ 792480 h 1465478"/>
                <a:gd name="connsiteX289" fmla="*/ 452750 w 2631540"/>
                <a:gd name="connsiteY289" fmla="*/ 794756 h 1465478"/>
                <a:gd name="connsiteX290" fmla="*/ 452424 w 2631540"/>
                <a:gd name="connsiteY290" fmla="*/ 796707 h 1465478"/>
                <a:gd name="connsiteX291" fmla="*/ 443158 w 2631540"/>
                <a:gd name="connsiteY291" fmla="*/ 849864 h 1465478"/>
                <a:gd name="connsiteX292" fmla="*/ 443158 w 2631540"/>
                <a:gd name="connsiteY292" fmla="*/ 851002 h 1465478"/>
                <a:gd name="connsiteX293" fmla="*/ 442508 w 2631540"/>
                <a:gd name="connsiteY293" fmla="*/ 852952 h 1465478"/>
                <a:gd name="connsiteX294" fmla="*/ 437306 w 2631540"/>
                <a:gd name="connsiteY294" fmla="*/ 881563 h 1465478"/>
                <a:gd name="connsiteX295" fmla="*/ 435844 w 2631540"/>
                <a:gd name="connsiteY295" fmla="*/ 889853 h 1465478"/>
                <a:gd name="connsiteX296" fmla="*/ 433731 w 2631540"/>
                <a:gd name="connsiteY296" fmla="*/ 901395 h 1465478"/>
                <a:gd name="connsiteX297" fmla="*/ 434706 w 2631540"/>
                <a:gd name="connsiteY297" fmla="*/ 904159 h 1465478"/>
                <a:gd name="connsiteX298" fmla="*/ 435844 w 2631540"/>
                <a:gd name="connsiteY298" fmla="*/ 906922 h 1465478"/>
                <a:gd name="connsiteX299" fmla="*/ 467705 w 2631540"/>
                <a:gd name="connsiteY299" fmla="*/ 998931 h 1465478"/>
                <a:gd name="connsiteX300" fmla="*/ 468518 w 2631540"/>
                <a:gd name="connsiteY300" fmla="*/ 1001695 h 1465478"/>
                <a:gd name="connsiteX301" fmla="*/ 498266 w 2631540"/>
                <a:gd name="connsiteY301" fmla="*/ 1096467 h 1465478"/>
                <a:gd name="connsiteX302" fmla="*/ 523951 w 2631540"/>
                <a:gd name="connsiteY302" fmla="*/ 1190915 h 1465478"/>
                <a:gd name="connsiteX303" fmla="*/ 525739 w 2631540"/>
                <a:gd name="connsiteY303" fmla="*/ 1184575 h 1465478"/>
                <a:gd name="connsiteX304" fmla="*/ 527203 w 2631540"/>
                <a:gd name="connsiteY304" fmla="*/ 1179698 h 1465478"/>
                <a:gd name="connsiteX305" fmla="*/ 527527 w 2631540"/>
                <a:gd name="connsiteY305" fmla="*/ 1178560 h 1465478"/>
                <a:gd name="connsiteX306" fmla="*/ 527852 w 2631540"/>
                <a:gd name="connsiteY306" fmla="*/ 1177422 h 1465478"/>
                <a:gd name="connsiteX307" fmla="*/ 528178 w 2631540"/>
                <a:gd name="connsiteY307" fmla="*/ 1176284 h 1465478"/>
                <a:gd name="connsiteX308" fmla="*/ 541345 w 2631540"/>
                <a:gd name="connsiteY308" fmla="*/ 1133693 h 1465478"/>
                <a:gd name="connsiteX309" fmla="*/ 541345 w 2631540"/>
                <a:gd name="connsiteY309" fmla="*/ 1133206 h 1465478"/>
                <a:gd name="connsiteX310" fmla="*/ 541832 w 2631540"/>
                <a:gd name="connsiteY310" fmla="*/ 1131905 h 1465478"/>
                <a:gd name="connsiteX311" fmla="*/ 542321 w 2631540"/>
                <a:gd name="connsiteY311" fmla="*/ 1130280 h 1465478"/>
                <a:gd name="connsiteX312" fmla="*/ 555325 w 2631540"/>
                <a:gd name="connsiteY312" fmla="*/ 1082162 h 1465478"/>
                <a:gd name="connsiteX313" fmla="*/ 555975 w 2631540"/>
                <a:gd name="connsiteY313" fmla="*/ 1080049 h 1465478"/>
                <a:gd name="connsiteX314" fmla="*/ 556626 w 2631540"/>
                <a:gd name="connsiteY314" fmla="*/ 1077610 h 1465478"/>
                <a:gd name="connsiteX315" fmla="*/ 557113 w 2631540"/>
                <a:gd name="connsiteY315" fmla="*/ 1075660 h 1465478"/>
                <a:gd name="connsiteX316" fmla="*/ 570606 w 2631540"/>
                <a:gd name="connsiteY316" fmla="*/ 1017626 h 1465478"/>
                <a:gd name="connsiteX317" fmla="*/ 581823 w 2631540"/>
                <a:gd name="connsiteY317" fmla="*/ 961705 h 1465478"/>
                <a:gd name="connsiteX318" fmla="*/ 592714 w 2631540"/>
                <a:gd name="connsiteY318" fmla="*/ 901720 h 1465478"/>
                <a:gd name="connsiteX319" fmla="*/ 592714 w 2631540"/>
                <a:gd name="connsiteY319" fmla="*/ 900908 h 1465478"/>
                <a:gd name="connsiteX320" fmla="*/ 599054 w 2631540"/>
                <a:gd name="connsiteY320" fmla="*/ 844987 h 1465478"/>
                <a:gd name="connsiteX321" fmla="*/ 602468 w 2631540"/>
                <a:gd name="connsiteY321" fmla="*/ 786953 h 1465478"/>
                <a:gd name="connsiteX322" fmla="*/ 602630 w 2631540"/>
                <a:gd name="connsiteY322" fmla="*/ 781263 h 1465478"/>
                <a:gd name="connsiteX323" fmla="*/ 602630 w 2631540"/>
                <a:gd name="connsiteY323" fmla="*/ 776712 h 1465478"/>
                <a:gd name="connsiteX324" fmla="*/ 602955 w 2631540"/>
                <a:gd name="connsiteY324" fmla="*/ 771835 h 1465478"/>
                <a:gd name="connsiteX325" fmla="*/ 602955 w 2631540"/>
                <a:gd name="connsiteY325" fmla="*/ 762406 h 1465478"/>
                <a:gd name="connsiteX326" fmla="*/ 603443 w 2631540"/>
                <a:gd name="connsiteY326" fmla="*/ 762894 h 1465478"/>
                <a:gd name="connsiteX327" fmla="*/ 603605 w 2631540"/>
                <a:gd name="connsiteY327" fmla="*/ 750540 h 1465478"/>
                <a:gd name="connsiteX328" fmla="*/ 603605 w 2631540"/>
                <a:gd name="connsiteY328" fmla="*/ 748101 h 1465478"/>
                <a:gd name="connsiteX329" fmla="*/ 612547 w 2631540"/>
                <a:gd name="connsiteY329" fmla="*/ 739973 h 1465478"/>
                <a:gd name="connsiteX330" fmla="*/ 613359 w 2631540"/>
                <a:gd name="connsiteY330" fmla="*/ 739973 h 1465478"/>
                <a:gd name="connsiteX331" fmla="*/ 621487 w 2631540"/>
                <a:gd name="connsiteY331" fmla="*/ 749727 h 1465478"/>
                <a:gd name="connsiteX332" fmla="*/ 621162 w 2631540"/>
                <a:gd name="connsiteY332" fmla="*/ 767446 h 1465478"/>
                <a:gd name="connsiteX333" fmla="*/ 621162 w 2631540"/>
                <a:gd name="connsiteY333" fmla="*/ 773623 h 1465478"/>
                <a:gd name="connsiteX334" fmla="*/ 620675 w 2631540"/>
                <a:gd name="connsiteY334" fmla="*/ 788253 h 1465478"/>
                <a:gd name="connsiteX335" fmla="*/ 620349 w 2631540"/>
                <a:gd name="connsiteY335" fmla="*/ 787766 h 1465478"/>
                <a:gd name="connsiteX336" fmla="*/ 620349 w 2631540"/>
                <a:gd name="connsiteY336" fmla="*/ 787116 h 1465478"/>
                <a:gd name="connsiteX337" fmla="*/ 617423 w 2631540"/>
                <a:gd name="connsiteY337" fmla="*/ 846938 h 1465478"/>
                <a:gd name="connsiteX338" fmla="*/ 610920 w 2631540"/>
                <a:gd name="connsiteY338" fmla="*/ 905297 h 1465478"/>
                <a:gd name="connsiteX339" fmla="*/ 610920 w 2631540"/>
                <a:gd name="connsiteY339" fmla="*/ 904484 h 1465478"/>
                <a:gd name="connsiteX340" fmla="*/ 610271 w 2631540"/>
                <a:gd name="connsiteY340" fmla="*/ 909036 h 1465478"/>
                <a:gd name="connsiteX341" fmla="*/ 609621 w 2631540"/>
                <a:gd name="connsiteY341" fmla="*/ 913100 h 1465478"/>
                <a:gd name="connsiteX342" fmla="*/ 609621 w 2631540"/>
                <a:gd name="connsiteY342" fmla="*/ 912124 h 1465478"/>
                <a:gd name="connsiteX343" fmla="*/ 599217 w 2631540"/>
                <a:gd name="connsiteY343" fmla="*/ 969183 h 1465478"/>
                <a:gd name="connsiteX344" fmla="*/ 587349 w 2631540"/>
                <a:gd name="connsiteY344" fmla="*/ 1027867 h 1465478"/>
                <a:gd name="connsiteX345" fmla="*/ 574182 w 2631540"/>
                <a:gd name="connsiteY345" fmla="*/ 1083462 h 1465478"/>
                <a:gd name="connsiteX346" fmla="*/ 572231 w 2631540"/>
                <a:gd name="connsiteY346" fmla="*/ 1091265 h 1465478"/>
                <a:gd name="connsiteX347" fmla="*/ 571907 w 2631540"/>
                <a:gd name="connsiteY347" fmla="*/ 1092241 h 1465478"/>
                <a:gd name="connsiteX348" fmla="*/ 558901 w 2631540"/>
                <a:gd name="connsiteY348" fmla="*/ 1140196 h 1465478"/>
                <a:gd name="connsiteX349" fmla="*/ 550936 w 2631540"/>
                <a:gd name="connsiteY349" fmla="*/ 1166531 h 1465478"/>
                <a:gd name="connsiteX350" fmla="*/ 550449 w 2631540"/>
                <a:gd name="connsiteY350" fmla="*/ 1167994 h 1465478"/>
                <a:gd name="connsiteX351" fmla="*/ 544921 w 2631540"/>
                <a:gd name="connsiteY351" fmla="*/ 1186038 h 1465478"/>
                <a:gd name="connsiteX352" fmla="*/ 532405 w 2631540"/>
                <a:gd name="connsiteY352" fmla="*/ 1225215 h 1465478"/>
                <a:gd name="connsiteX353" fmla="*/ 547034 w 2631540"/>
                <a:gd name="connsiteY353" fmla="*/ 1290401 h 1465478"/>
                <a:gd name="connsiteX354" fmla="*/ 566379 w 2631540"/>
                <a:gd name="connsiteY354" fmla="*/ 1387612 h 1465478"/>
                <a:gd name="connsiteX355" fmla="*/ 579546 w 2631540"/>
                <a:gd name="connsiteY355" fmla="*/ 1465153 h 1465478"/>
                <a:gd name="connsiteX356" fmla="*/ 560690 w 2631540"/>
                <a:gd name="connsiteY356" fmla="*/ 1465153 h 1465478"/>
                <a:gd name="connsiteX357" fmla="*/ 2208723 w 2631540"/>
                <a:gd name="connsiteY357" fmla="*/ 1464991 h 1465478"/>
                <a:gd name="connsiteX358" fmla="*/ 2198482 w 2631540"/>
                <a:gd name="connsiteY358" fmla="*/ 1451986 h 1465478"/>
                <a:gd name="connsiteX359" fmla="*/ 2189541 w 2631540"/>
                <a:gd name="connsiteY359" fmla="*/ 1441745 h 1465478"/>
                <a:gd name="connsiteX360" fmla="*/ 2180275 w 2631540"/>
                <a:gd name="connsiteY360" fmla="*/ 1432479 h 1465478"/>
                <a:gd name="connsiteX361" fmla="*/ 2176699 w 2631540"/>
                <a:gd name="connsiteY361" fmla="*/ 1429390 h 1465478"/>
                <a:gd name="connsiteX362" fmla="*/ 2168733 w 2631540"/>
                <a:gd name="connsiteY362" fmla="*/ 1422400 h 1465478"/>
                <a:gd name="connsiteX363" fmla="*/ 2162230 w 2631540"/>
                <a:gd name="connsiteY363" fmla="*/ 1415735 h 1465478"/>
                <a:gd name="connsiteX364" fmla="*/ 2155729 w 2631540"/>
                <a:gd name="connsiteY364" fmla="*/ 1406144 h 1465478"/>
                <a:gd name="connsiteX365" fmla="*/ 2145974 w 2631540"/>
                <a:gd name="connsiteY365" fmla="*/ 1376883 h 1465478"/>
                <a:gd name="connsiteX366" fmla="*/ 2145974 w 2631540"/>
                <a:gd name="connsiteY366" fmla="*/ 1376883 h 1465478"/>
                <a:gd name="connsiteX367" fmla="*/ 2145974 w 2631540"/>
                <a:gd name="connsiteY367" fmla="*/ 1376396 h 1465478"/>
                <a:gd name="connsiteX368" fmla="*/ 2145974 w 2631540"/>
                <a:gd name="connsiteY368" fmla="*/ 1376396 h 1465478"/>
                <a:gd name="connsiteX369" fmla="*/ 2145650 w 2631540"/>
                <a:gd name="connsiteY369" fmla="*/ 1374770 h 1465478"/>
                <a:gd name="connsiteX370" fmla="*/ 2141423 w 2631540"/>
                <a:gd name="connsiteY370" fmla="*/ 1331692 h 1465478"/>
                <a:gd name="connsiteX371" fmla="*/ 2138335 w 2631540"/>
                <a:gd name="connsiteY371" fmla="*/ 1295928 h 1465478"/>
                <a:gd name="connsiteX372" fmla="*/ 2137685 w 2631540"/>
                <a:gd name="connsiteY372" fmla="*/ 1292189 h 1465478"/>
                <a:gd name="connsiteX373" fmla="*/ 2133782 w 2631540"/>
                <a:gd name="connsiteY373" fmla="*/ 1273495 h 1465478"/>
                <a:gd name="connsiteX374" fmla="*/ 2133295 w 2631540"/>
                <a:gd name="connsiteY374" fmla="*/ 1272195 h 1465478"/>
                <a:gd name="connsiteX375" fmla="*/ 2132807 w 2631540"/>
                <a:gd name="connsiteY375" fmla="*/ 1270894 h 1465478"/>
                <a:gd name="connsiteX376" fmla="*/ 2132807 w 2631540"/>
                <a:gd name="connsiteY376" fmla="*/ 1269919 h 1465478"/>
                <a:gd name="connsiteX377" fmla="*/ 2132483 w 2631540"/>
                <a:gd name="connsiteY377" fmla="*/ 1269919 h 1465478"/>
                <a:gd name="connsiteX378" fmla="*/ 2126468 w 2631540"/>
                <a:gd name="connsiteY378" fmla="*/ 1253338 h 1465478"/>
                <a:gd name="connsiteX379" fmla="*/ 2120615 w 2631540"/>
                <a:gd name="connsiteY379" fmla="*/ 1242771 h 1465478"/>
                <a:gd name="connsiteX380" fmla="*/ 2109887 w 2631540"/>
                <a:gd name="connsiteY380" fmla="*/ 1227816 h 1465478"/>
                <a:gd name="connsiteX381" fmla="*/ 2093631 w 2631540"/>
                <a:gd name="connsiteY381" fmla="*/ 1211560 h 1465478"/>
                <a:gd name="connsiteX382" fmla="*/ 2091029 w 2631540"/>
                <a:gd name="connsiteY382" fmla="*/ 1209121 h 1465478"/>
                <a:gd name="connsiteX383" fmla="*/ 2088917 w 2631540"/>
                <a:gd name="connsiteY383" fmla="*/ 1207171 h 1465478"/>
                <a:gd name="connsiteX384" fmla="*/ 2088754 w 2631540"/>
                <a:gd name="connsiteY384" fmla="*/ 1207171 h 1465478"/>
                <a:gd name="connsiteX385" fmla="*/ 2088754 w 2631540"/>
                <a:gd name="connsiteY385" fmla="*/ 1206845 h 1465478"/>
                <a:gd name="connsiteX386" fmla="*/ 2088429 w 2631540"/>
                <a:gd name="connsiteY386" fmla="*/ 1206845 h 1465478"/>
                <a:gd name="connsiteX387" fmla="*/ 2056405 w 2631540"/>
                <a:gd name="connsiteY387" fmla="*/ 1180836 h 1465478"/>
                <a:gd name="connsiteX388" fmla="*/ 2047139 w 2631540"/>
                <a:gd name="connsiteY388" fmla="*/ 1174496 h 1465478"/>
                <a:gd name="connsiteX389" fmla="*/ 2035922 w 2631540"/>
                <a:gd name="connsiteY389" fmla="*/ 1166856 h 1465478"/>
                <a:gd name="connsiteX390" fmla="*/ 2035271 w 2631540"/>
                <a:gd name="connsiteY390" fmla="*/ 1166531 h 1465478"/>
                <a:gd name="connsiteX391" fmla="*/ 2034784 w 2631540"/>
                <a:gd name="connsiteY391" fmla="*/ 1166205 h 1465478"/>
                <a:gd name="connsiteX392" fmla="*/ 2034296 w 2631540"/>
                <a:gd name="connsiteY392" fmla="*/ 1165880 h 1465478"/>
                <a:gd name="connsiteX393" fmla="*/ 2032345 w 2631540"/>
                <a:gd name="connsiteY393" fmla="*/ 1164580 h 1465478"/>
                <a:gd name="connsiteX394" fmla="*/ 2031207 w 2631540"/>
                <a:gd name="connsiteY394" fmla="*/ 1163767 h 1465478"/>
                <a:gd name="connsiteX395" fmla="*/ 2015114 w 2631540"/>
                <a:gd name="connsiteY395" fmla="*/ 1150600 h 1465478"/>
                <a:gd name="connsiteX396" fmla="*/ 2005685 w 2631540"/>
                <a:gd name="connsiteY396" fmla="*/ 1138895 h 1465478"/>
                <a:gd name="connsiteX397" fmla="*/ 1998371 w 2631540"/>
                <a:gd name="connsiteY397" fmla="*/ 1126866 h 1465478"/>
                <a:gd name="connsiteX398" fmla="*/ 1997882 w 2631540"/>
                <a:gd name="connsiteY398" fmla="*/ 1126053 h 1465478"/>
                <a:gd name="connsiteX399" fmla="*/ 1991218 w 2631540"/>
                <a:gd name="connsiteY399" fmla="*/ 1111748 h 1465478"/>
                <a:gd name="connsiteX400" fmla="*/ 1986991 w 2631540"/>
                <a:gd name="connsiteY400" fmla="*/ 1099881 h 1465478"/>
                <a:gd name="connsiteX401" fmla="*/ 1986341 w 2631540"/>
                <a:gd name="connsiteY401" fmla="*/ 1097930 h 1465478"/>
                <a:gd name="connsiteX402" fmla="*/ 1982439 w 2631540"/>
                <a:gd name="connsiteY402" fmla="*/ 1083625 h 1465478"/>
                <a:gd name="connsiteX403" fmla="*/ 1977075 w 2631540"/>
                <a:gd name="connsiteY403" fmla="*/ 1053389 h 1465478"/>
                <a:gd name="connsiteX404" fmla="*/ 1975449 w 2631540"/>
                <a:gd name="connsiteY404" fmla="*/ 1028192 h 1465478"/>
                <a:gd name="connsiteX405" fmla="*/ 1975449 w 2631540"/>
                <a:gd name="connsiteY405" fmla="*/ 1027379 h 1465478"/>
                <a:gd name="connsiteX406" fmla="*/ 1974962 w 2631540"/>
                <a:gd name="connsiteY406" fmla="*/ 1016000 h 1465478"/>
                <a:gd name="connsiteX407" fmla="*/ 1974311 w 2631540"/>
                <a:gd name="connsiteY407" fmla="*/ 1001695 h 1465478"/>
                <a:gd name="connsiteX408" fmla="*/ 1970085 w 2631540"/>
                <a:gd name="connsiteY408" fmla="*/ 949838 h 1465478"/>
                <a:gd name="connsiteX409" fmla="*/ 1965045 w 2631540"/>
                <a:gd name="connsiteY409" fmla="*/ 925617 h 1465478"/>
                <a:gd name="connsiteX410" fmla="*/ 1959844 w 2631540"/>
                <a:gd name="connsiteY410" fmla="*/ 912287 h 1465478"/>
                <a:gd name="connsiteX411" fmla="*/ 1945863 w 2631540"/>
                <a:gd name="connsiteY411" fmla="*/ 887903 h 1465478"/>
                <a:gd name="connsiteX412" fmla="*/ 1943912 w 2631540"/>
                <a:gd name="connsiteY412" fmla="*/ 884977 h 1465478"/>
                <a:gd name="connsiteX413" fmla="*/ 1941962 w 2631540"/>
                <a:gd name="connsiteY413" fmla="*/ 881888 h 1465478"/>
                <a:gd name="connsiteX414" fmla="*/ 1938873 w 2631540"/>
                <a:gd name="connsiteY414" fmla="*/ 877824 h 1465478"/>
                <a:gd name="connsiteX415" fmla="*/ 1937573 w 2631540"/>
                <a:gd name="connsiteY415" fmla="*/ 876198 h 1465478"/>
                <a:gd name="connsiteX416" fmla="*/ 1933509 w 2631540"/>
                <a:gd name="connsiteY416" fmla="*/ 871484 h 1465478"/>
                <a:gd name="connsiteX417" fmla="*/ 1930258 w 2631540"/>
                <a:gd name="connsiteY417" fmla="*/ 868396 h 1465478"/>
                <a:gd name="connsiteX418" fmla="*/ 1929120 w 2631540"/>
                <a:gd name="connsiteY418" fmla="*/ 867258 h 1465478"/>
                <a:gd name="connsiteX419" fmla="*/ 1908800 w 2631540"/>
                <a:gd name="connsiteY419" fmla="*/ 850839 h 1465478"/>
                <a:gd name="connsiteX420" fmla="*/ 1900346 w 2631540"/>
                <a:gd name="connsiteY420" fmla="*/ 845800 h 1465478"/>
                <a:gd name="connsiteX421" fmla="*/ 1890105 w 2631540"/>
                <a:gd name="connsiteY421" fmla="*/ 840923 h 1465478"/>
                <a:gd name="connsiteX422" fmla="*/ 1890105 w 2631540"/>
                <a:gd name="connsiteY422" fmla="*/ 840923 h 1465478"/>
                <a:gd name="connsiteX423" fmla="*/ 1882628 w 2631540"/>
                <a:gd name="connsiteY423" fmla="*/ 837347 h 1465478"/>
                <a:gd name="connsiteX424" fmla="*/ 1883603 w 2631540"/>
                <a:gd name="connsiteY424" fmla="*/ 825480 h 1465478"/>
                <a:gd name="connsiteX425" fmla="*/ 1890431 w 2631540"/>
                <a:gd name="connsiteY425" fmla="*/ 822716 h 1465478"/>
                <a:gd name="connsiteX426" fmla="*/ 1902460 w 2631540"/>
                <a:gd name="connsiteY426" fmla="*/ 826455 h 1465478"/>
                <a:gd name="connsiteX427" fmla="*/ 1903598 w 2631540"/>
                <a:gd name="connsiteY427" fmla="*/ 826943 h 1465478"/>
                <a:gd name="connsiteX428" fmla="*/ 1928632 w 2631540"/>
                <a:gd name="connsiteY428" fmla="*/ 842711 h 1465478"/>
                <a:gd name="connsiteX429" fmla="*/ 1939848 w 2631540"/>
                <a:gd name="connsiteY429" fmla="*/ 852140 h 1465478"/>
                <a:gd name="connsiteX430" fmla="*/ 1950902 w 2631540"/>
                <a:gd name="connsiteY430" fmla="*/ 863356 h 1465478"/>
                <a:gd name="connsiteX431" fmla="*/ 1967158 w 2631540"/>
                <a:gd name="connsiteY431" fmla="*/ 887253 h 1465478"/>
                <a:gd name="connsiteX432" fmla="*/ 1968947 w 2631540"/>
                <a:gd name="connsiteY432" fmla="*/ 890179 h 1465478"/>
                <a:gd name="connsiteX433" fmla="*/ 1976750 w 2631540"/>
                <a:gd name="connsiteY433" fmla="*/ 904321 h 1465478"/>
                <a:gd name="connsiteX434" fmla="*/ 1977075 w 2631540"/>
                <a:gd name="connsiteY434" fmla="*/ 904809 h 1465478"/>
                <a:gd name="connsiteX435" fmla="*/ 1977888 w 2631540"/>
                <a:gd name="connsiteY435" fmla="*/ 906760 h 1465478"/>
                <a:gd name="connsiteX436" fmla="*/ 1978701 w 2631540"/>
                <a:gd name="connsiteY436" fmla="*/ 908385 h 1465478"/>
                <a:gd name="connsiteX437" fmla="*/ 1988779 w 2631540"/>
                <a:gd name="connsiteY437" fmla="*/ 945937 h 1465478"/>
                <a:gd name="connsiteX438" fmla="*/ 1991868 w 2631540"/>
                <a:gd name="connsiteY438" fmla="*/ 974547 h 1465478"/>
                <a:gd name="connsiteX439" fmla="*/ 1994631 w 2631540"/>
                <a:gd name="connsiteY439" fmla="*/ 1029980 h 1465478"/>
                <a:gd name="connsiteX440" fmla="*/ 1994631 w 2631540"/>
                <a:gd name="connsiteY440" fmla="*/ 1033394 h 1465478"/>
                <a:gd name="connsiteX441" fmla="*/ 1997070 w 2631540"/>
                <a:gd name="connsiteY441" fmla="*/ 1059404 h 1465478"/>
                <a:gd name="connsiteX442" fmla="*/ 1997720 w 2631540"/>
                <a:gd name="connsiteY442" fmla="*/ 1062817 h 1465478"/>
                <a:gd name="connsiteX443" fmla="*/ 1998371 w 2631540"/>
                <a:gd name="connsiteY443" fmla="*/ 1067044 h 1465478"/>
                <a:gd name="connsiteX444" fmla="*/ 1999670 w 2631540"/>
                <a:gd name="connsiteY444" fmla="*/ 1073384 h 1465478"/>
                <a:gd name="connsiteX445" fmla="*/ 2000321 w 2631540"/>
                <a:gd name="connsiteY445" fmla="*/ 1075822 h 1465478"/>
                <a:gd name="connsiteX446" fmla="*/ 2004223 w 2631540"/>
                <a:gd name="connsiteY446" fmla="*/ 1091103 h 1465478"/>
                <a:gd name="connsiteX447" fmla="*/ 2004548 w 2631540"/>
                <a:gd name="connsiteY447" fmla="*/ 1092078 h 1465478"/>
                <a:gd name="connsiteX448" fmla="*/ 2004548 w 2631540"/>
                <a:gd name="connsiteY448" fmla="*/ 1092728 h 1465478"/>
                <a:gd name="connsiteX449" fmla="*/ 2007149 w 2631540"/>
                <a:gd name="connsiteY449" fmla="*/ 1100206 h 1465478"/>
                <a:gd name="connsiteX450" fmla="*/ 2010887 w 2631540"/>
                <a:gd name="connsiteY450" fmla="*/ 1109635 h 1465478"/>
                <a:gd name="connsiteX451" fmla="*/ 2011213 w 2631540"/>
                <a:gd name="connsiteY451" fmla="*/ 1110285 h 1465478"/>
                <a:gd name="connsiteX452" fmla="*/ 2014301 w 2631540"/>
                <a:gd name="connsiteY452" fmla="*/ 1116300 h 1465478"/>
                <a:gd name="connsiteX453" fmla="*/ 2017877 w 2631540"/>
                <a:gd name="connsiteY453" fmla="*/ 1122477 h 1465478"/>
                <a:gd name="connsiteX454" fmla="*/ 2018691 w 2631540"/>
                <a:gd name="connsiteY454" fmla="*/ 1123940 h 1465478"/>
                <a:gd name="connsiteX455" fmla="*/ 2026819 w 2631540"/>
                <a:gd name="connsiteY455" fmla="*/ 1135157 h 1465478"/>
                <a:gd name="connsiteX456" fmla="*/ 2032182 w 2631540"/>
                <a:gd name="connsiteY456" fmla="*/ 1140684 h 1465478"/>
                <a:gd name="connsiteX457" fmla="*/ 2044213 w 2631540"/>
                <a:gd name="connsiteY457" fmla="*/ 1149949 h 1465478"/>
                <a:gd name="connsiteX458" fmla="*/ 2046976 w 2631540"/>
                <a:gd name="connsiteY458" fmla="*/ 1151900 h 1465478"/>
                <a:gd name="connsiteX459" fmla="*/ 2055267 w 2631540"/>
                <a:gd name="connsiteY459" fmla="*/ 1157590 h 1465478"/>
                <a:gd name="connsiteX460" fmla="*/ 2076399 w 2631540"/>
                <a:gd name="connsiteY460" fmla="*/ 1172545 h 1465478"/>
                <a:gd name="connsiteX461" fmla="*/ 2106310 w 2631540"/>
                <a:gd name="connsiteY461" fmla="*/ 1197905 h 1465478"/>
                <a:gd name="connsiteX462" fmla="*/ 2116227 w 2631540"/>
                <a:gd name="connsiteY462" fmla="*/ 1207333 h 1465478"/>
                <a:gd name="connsiteX463" fmla="*/ 2124842 w 2631540"/>
                <a:gd name="connsiteY463" fmla="*/ 1216437 h 1465478"/>
                <a:gd name="connsiteX464" fmla="*/ 2139960 w 2631540"/>
                <a:gd name="connsiteY464" fmla="*/ 1238220 h 1465478"/>
                <a:gd name="connsiteX465" fmla="*/ 2150689 w 2631540"/>
                <a:gd name="connsiteY465" fmla="*/ 1263741 h 1465478"/>
                <a:gd name="connsiteX466" fmla="*/ 2156704 w 2631540"/>
                <a:gd name="connsiteY466" fmla="*/ 1289589 h 1465478"/>
                <a:gd name="connsiteX467" fmla="*/ 2156704 w 2631540"/>
                <a:gd name="connsiteY467" fmla="*/ 1289101 h 1465478"/>
                <a:gd name="connsiteX468" fmla="*/ 2160605 w 2631540"/>
                <a:gd name="connsiteY468" fmla="*/ 1329903 h 1465478"/>
                <a:gd name="connsiteX469" fmla="*/ 2160605 w 2631540"/>
                <a:gd name="connsiteY469" fmla="*/ 1332667 h 1465478"/>
                <a:gd name="connsiteX470" fmla="*/ 2164832 w 2631540"/>
                <a:gd name="connsiteY470" fmla="*/ 1375095 h 1465478"/>
                <a:gd name="connsiteX471" fmla="*/ 2167108 w 2631540"/>
                <a:gd name="connsiteY471" fmla="*/ 1385174 h 1465478"/>
                <a:gd name="connsiteX472" fmla="*/ 2170684 w 2631540"/>
                <a:gd name="connsiteY472" fmla="*/ 1394277 h 1465478"/>
                <a:gd name="connsiteX473" fmla="*/ 2173447 w 2631540"/>
                <a:gd name="connsiteY473" fmla="*/ 1399317 h 1465478"/>
                <a:gd name="connsiteX474" fmla="*/ 2177187 w 2631540"/>
                <a:gd name="connsiteY474" fmla="*/ 1404518 h 1465478"/>
                <a:gd name="connsiteX475" fmla="*/ 2182876 w 2631540"/>
                <a:gd name="connsiteY475" fmla="*/ 1410208 h 1465478"/>
                <a:gd name="connsiteX476" fmla="*/ 2187752 w 2631540"/>
                <a:gd name="connsiteY476" fmla="*/ 1414597 h 1465478"/>
                <a:gd name="connsiteX477" fmla="*/ 2198157 w 2631540"/>
                <a:gd name="connsiteY477" fmla="*/ 1423863 h 1465478"/>
                <a:gd name="connsiteX478" fmla="*/ 2209536 w 2631540"/>
                <a:gd name="connsiteY478" fmla="*/ 1436055 h 1465478"/>
                <a:gd name="connsiteX479" fmla="*/ 2212462 w 2631540"/>
                <a:gd name="connsiteY479" fmla="*/ 1439469 h 1465478"/>
                <a:gd name="connsiteX480" fmla="*/ 2231644 w 2631540"/>
                <a:gd name="connsiteY480" fmla="*/ 1465478 h 1465478"/>
                <a:gd name="connsiteX481" fmla="*/ 2209048 w 2631540"/>
                <a:gd name="connsiteY481" fmla="*/ 1465478 h 1465478"/>
                <a:gd name="connsiteX482" fmla="*/ 2597729 w 2631540"/>
                <a:gd name="connsiteY482" fmla="*/ 1464991 h 1465478"/>
                <a:gd name="connsiteX483" fmla="*/ 2594965 w 2631540"/>
                <a:gd name="connsiteY483" fmla="*/ 1453286 h 1465478"/>
                <a:gd name="connsiteX484" fmla="*/ 2590739 w 2631540"/>
                <a:gd name="connsiteY484" fmla="*/ 1430691 h 1465478"/>
                <a:gd name="connsiteX485" fmla="*/ 2588463 w 2631540"/>
                <a:gd name="connsiteY485" fmla="*/ 1408420 h 1465478"/>
                <a:gd name="connsiteX486" fmla="*/ 2589276 w 2631540"/>
                <a:gd name="connsiteY486" fmla="*/ 1385661 h 1465478"/>
                <a:gd name="connsiteX487" fmla="*/ 2589276 w 2631540"/>
                <a:gd name="connsiteY487" fmla="*/ 1385011 h 1465478"/>
                <a:gd name="connsiteX488" fmla="*/ 2591877 w 2631540"/>
                <a:gd name="connsiteY488" fmla="*/ 1363391 h 1465478"/>
                <a:gd name="connsiteX489" fmla="*/ 2600330 w 2631540"/>
                <a:gd name="connsiteY489" fmla="*/ 1318849 h 1465478"/>
                <a:gd name="connsiteX490" fmla="*/ 2602443 w 2631540"/>
                <a:gd name="connsiteY490" fmla="*/ 1309096 h 1465478"/>
                <a:gd name="connsiteX491" fmla="*/ 2611547 w 2631540"/>
                <a:gd name="connsiteY491" fmla="*/ 1259677 h 1465478"/>
                <a:gd name="connsiteX492" fmla="*/ 2611872 w 2631540"/>
                <a:gd name="connsiteY492" fmla="*/ 1249274 h 1465478"/>
                <a:gd name="connsiteX493" fmla="*/ 2611872 w 2631540"/>
                <a:gd name="connsiteY493" fmla="*/ 1247973 h 1465478"/>
                <a:gd name="connsiteX494" fmla="*/ 2611872 w 2631540"/>
                <a:gd name="connsiteY494" fmla="*/ 1246348 h 1465478"/>
                <a:gd name="connsiteX495" fmla="*/ 2611872 w 2631540"/>
                <a:gd name="connsiteY495" fmla="*/ 1246348 h 1465478"/>
                <a:gd name="connsiteX496" fmla="*/ 2611872 w 2631540"/>
                <a:gd name="connsiteY496" fmla="*/ 1245697 h 1465478"/>
                <a:gd name="connsiteX497" fmla="*/ 2611872 w 2631540"/>
                <a:gd name="connsiteY497" fmla="*/ 1245697 h 1465478"/>
                <a:gd name="connsiteX498" fmla="*/ 2611872 w 2631540"/>
                <a:gd name="connsiteY498" fmla="*/ 1245047 h 1465478"/>
                <a:gd name="connsiteX499" fmla="*/ 2611221 w 2631540"/>
                <a:gd name="connsiteY499" fmla="*/ 1233180 h 1465478"/>
                <a:gd name="connsiteX500" fmla="*/ 2610084 w 2631540"/>
                <a:gd name="connsiteY500" fmla="*/ 1222939 h 1465478"/>
                <a:gd name="connsiteX501" fmla="*/ 2610084 w 2631540"/>
                <a:gd name="connsiteY501" fmla="*/ 1221638 h 1465478"/>
                <a:gd name="connsiteX502" fmla="*/ 2607320 w 2631540"/>
                <a:gd name="connsiteY502" fmla="*/ 1211560 h 1465478"/>
                <a:gd name="connsiteX503" fmla="*/ 2601956 w 2631540"/>
                <a:gd name="connsiteY503" fmla="*/ 1198230 h 1465478"/>
                <a:gd name="connsiteX504" fmla="*/ 2592039 w 2631540"/>
                <a:gd name="connsiteY504" fmla="*/ 1179210 h 1465478"/>
                <a:gd name="connsiteX505" fmla="*/ 2583749 w 2631540"/>
                <a:gd name="connsiteY505" fmla="*/ 1165230 h 1465478"/>
                <a:gd name="connsiteX506" fmla="*/ 2581311 w 2631540"/>
                <a:gd name="connsiteY506" fmla="*/ 1161329 h 1465478"/>
                <a:gd name="connsiteX507" fmla="*/ 2580661 w 2631540"/>
                <a:gd name="connsiteY507" fmla="*/ 1160191 h 1465478"/>
                <a:gd name="connsiteX508" fmla="*/ 2559853 w 2631540"/>
                <a:gd name="connsiteY508" fmla="*/ 1122965 h 1465478"/>
                <a:gd name="connsiteX509" fmla="*/ 2543271 w 2631540"/>
                <a:gd name="connsiteY509" fmla="*/ 1081674 h 1465478"/>
                <a:gd name="connsiteX510" fmla="*/ 2538557 w 2631540"/>
                <a:gd name="connsiteY510" fmla="*/ 1059566 h 1465478"/>
                <a:gd name="connsiteX511" fmla="*/ 2536607 w 2631540"/>
                <a:gd name="connsiteY511" fmla="*/ 1037946 h 1465478"/>
                <a:gd name="connsiteX512" fmla="*/ 2535957 w 2631540"/>
                <a:gd name="connsiteY512" fmla="*/ 1022015 h 1465478"/>
                <a:gd name="connsiteX513" fmla="*/ 2535957 w 2631540"/>
                <a:gd name="connsiteY513" fmla="*/ 1022015 h 1465478"/>
                <a:gd name="connsiteX514" fmla="*/ 2539045 w 2631540"/>
                <a:gd name="connsiteY514" fmla="*/ 977148 h 1465478"/>
                <a:gd name="connsiteX515" fmla="*/ 2546848 w 2631540"/>
                <a:gd name="connsiteY515" fmla="*/ 934232 h 1465478"/>
                <a:gd name="connsiteX516" fmla="*/ 2558389 w 2631540"/>
                <a:gd name="connsiteY516" fmla="*/ 888716 h 1465478"/>
                <a:gd name="connsiteX517" fmla="*/ 2565217 w 2631540"/>
                <a:gd name="connsiteY517" fmla="*/ 865469 h 1465478"/>
                <a:gd name="connsiteX518" fmla="*/ 2570907 w 2631540"/>
                <a:gd name="connsiteY518" fmla="*/ 845962 h 1465478"/>
                <a:gd name="connsiteX519" fmla="*/ 2580822 w 2631540"/>
                <a:gd name="connsiteY519" fmla="*/ 808899 h 1465478"/>
                <a:gd name="connsiteX520" fmla="*/ 2580822 w 2631540"/>
                <a:gd name="connsiteY520" fmla="*/ 808899 h 1465478"/>
                <a:gd name="connsiteX521" fmla="*/ 2580822 w 2631540"/>
                <a:gd name="connsiteY521" fmla="*/ 808248 h 1465478"/>
                <a:gd name="connsiteX522" fmla="*/ 2583424 w 2631540"/>
                <a:gd name="connsiteY522" fmla="*/ 797032 h 1465478"/>
                <a:gd name="connsiteX523" fmla="*/ 2585537 w 2631540"/>
                <a:gd name="connsiteY523" fmla="*/ 783702 h 1465478"/>
                <a:gd name="connsiteX524" fmla="*/ 2585537 w 2631540"/>
                <a:gd name="connsiteY524" fmla="*/ 781914 h 1465478"/>
                <a:gd name="connsiteX525" fmla="*/ 2585862 w 2631540"/>
                <a:gd name="connsiteY525" fmla="*/ 780451 h 1465478"/>
                <a:gd name="connsiteX526" fmla="*/ 2585862 w 2631540"/>
                <a:gd name="connsiteY526" fmla="*/ 778175 h 1465478"/>
                <a:gd name="connsiteX527" fmla="*/ 2586187 w 2631540"/>
                <a:gd name="connsiteY527" fmla="*/ 778175 h 1465478"/>
                <a:gd name="connsiteX528" fmla="*/ 2586837 w 2631540"/>
                <a:gd name="connsiteY528" fmla="*/ 757042 h 1465478"/>
                <a:gd name="connsiteX529" fmla="*/ 2586837 w 2631540"/>
                <a:gd name="connsiteY529" fmla="*/ 754278 h 1465478"/>
                <a:gd name="connsiteX530" fmla="*/ 2586350 w 2631540"/>
                <a:gd name="connsiteY530" fmla="*/ 745663 h 1465478"/>
                <a:gd name="connsiteX531" fmla="*/ 2585049 w 2631540"/>
                <a:gd name="connsiteY531" fmla="*/ 734446 h 1465478"/>
                <a:gd name="connsiteX532" fmla="*/ 2580661 w 2631540"/>
                <a:gd name="connsiteY532" fmla="*/ 716077 h 1465478"/>
                <a:gd name="connsiteX533" fmla="*/ 2564079 w 2631540"/>
                <a:gd name="connsiteY533" fmla="*/ 673486 h 1465478"/>
                <a:gd name="connsiteX534" fmla="*/ 2527666 w 2631540"/>
                <a:gd name="connsiteY534" fmla="*/ 608787 h 1465478"/>
                <a:gd name="connsiteX535" fmla="*/ 2520025 w 2631540"/>
                <a:gd name="connsiteY535" fmla="*/ 595945 h 1465478"/>
                <a:gd name="connsiteX536" fmla="*/ 2508971 w 2631540"/>
                <a:gd name="connsiteY536" fmla="*/ 576763 h 1465478"/>
                <a:gd name="connsiteX537" fmla="*/ 2498893 w 2631540"/>
                <a:gd name="connsiteY537" fmla="*/ 556605 h 1465478"/>
                <a:gd name="connsiteX538" fmla="*/ 2482311 w 2631540"/>
                <a:gd name="connsiteY538" fmla="*/ 515803 h 1465478"/>
                <a:gd name="connsiteX539" fmla="*/ 2477597 w 2631540"/>
                <a:gd name="connsiteY539" fmla="*/ 494182 h 1465478"/>
                <a:gd name="connsiteX540" fmla="*/ 2476947 w 2631540"/>
                <a:gd name="connsiteY540" fmla="*/ 471749 h 1465478"/>
                <a:gd name="connsiteX541" fmla="*/ 2478735 w 2631540"/>
                <a:gd name="connsiteY541" fmla="*/ 450291 h 1465478"/>
                <a:gd name="connsiteX542" fmla="*/ 2480686 w 2631540"/>
                <a:gd name="connsiteY542" fmla="*/ 438912 h 1465478"/>
                <a:gd name="connsiteX543" fmla="*/ 2482962 w 2631540"/>
                <a:gd name="connsiteY543" fmla="*/ 429158 h 1465478"/>
                <a:gd name="connsiteX544" fmla="*/ 2483286 w 2631540"/>
                <a:gd name="connsiteY544" fmla="*/ 427533 h 1465478"/>
                <a:gd name="connsiteX545" fmla="*/ 2505233 w 2631540"/>
                <a:gd name="connsiteY545" fmla="*/ 359420 h 1465478"/>
                <a:gd name="connsiteX546" fmla="*/ 2510922 w 2631540"/>
                <a:gd name="connsiteY546" fmla="*/ 343652 h 1465478"/>
                <a:gd name="connsiteX547" fmla="*/ 2523277 w 2631540"/>
                <a:gd name="connsiteY547" fmla="*/ 308376 h 1465478"/>
                <a:gd name="connsiteX548" fmla="*/ 2533681 w 2631540"/>
                <a:gd name="connsiteY548" fmla="*/ 274239 h 1465478"/>
                <a:gd name="connsiteX549" fmla="*/ 2536444 w 2631540"/>
                <a:gd name="connsiteY549" fmla="*/ 258145 h 1465478"/>
                <a:gd name="connsiteX550" fmla="*/ 2537094 w 2631540"/>
                <a:gd name="connsiteY550" fmla="*/ 241564 h 1465478"/>
                <a:gd name="connsiteX551" fmla="*/ 2536444 w 2631540"/>
                <a:gd name="connsiteY551" fmla="*/ 230185 h 1465478"/>
                <a:gd name="connsiteX552" fmla="*/ 2535306 w 2631540"/>
                <a:gd name="connsiteY552" fmla="*/ 220757 h 1465478"/>
                <a:gd name="connsiteX553" fmla="*/ 2534819 w 2631540"/>
                <a:gd name="connsiteY553" fmla="*/ 217180 h 1465478"/>
                <a:gd name="connsiteX554" fmla="*/ 2528641 w 2631540"/>
                <a:gd name="connsiteY554" fmla="*/ 186294 h 1465478"/>
                <a:gd name="connsiteX555" fmla="*/ 2521163 w 2631540"/>
                <a:gd name="connsiteY555" fmla="*/ 159634 h 1465478"/>
                <a:gd name="connsiteX556" fmla="*/ 2520025 w 2631540"/>
                <a:gd name="connsiteY556" fmla="*/ 156058 h 1465478"/>
                <a:gd name="connsiteX557" fmla="*/ 2508321 w 2631540"/>
                <a:gd name="connsiteY557" fmla="*/ 119644 h 1465478"/>
                <a:gd name="connsiteX558" fmla="*/ 2502144 w 2631540"/>
                <a:gd name="connsiteY558" fmla="*/ 101275 h 1465478"/>
                <a:gd name="connsiteX559" fmla="*/ 2499381 w 2631540"/>
                <a:gd name="connsiteY559" fmla="*/ 92822 h 1465478"/>
                <a:gd name="connsiteX560" fmla="*/ 2498080 w 2631540"/>
                <a:gd name="connsiteY560" fmla="*/ 85832 h 1465478"/>
                <a:gd name="connsiteX561" fmla="*/ 2498080 w 2631540"/>
                <a:gd name="connsiteY561" fmla="*/ 84369 h 1465478"/>
                <a:gd name="connsiteX562" fmla="*/ 2504744 w 2631540"/>
                <a:gd name="connsiteY562" fmla="*/ 77216 h 1465478"/>
                <a:gd name="connsiteX563" fmla="*/ 2506695 w 2631540"/>
                <a:gd name="connsiteY563" fmla="*/ 77053 h 1465478"/>
                <a:gd name="connsiteX564" fmla="*/ 2514499 w 2631540"/>
                <a:gd name="connsiteY564" fmla="*/ 81605 h 1465478"/>
                <a:gd name="connsiteX565" fmla="*/ 2515474 w 2631540"/>
                <a:gd name="connsiteY565" fmla="*/ 84044 h 1465478"/>
                <a:gd name="connsiteX566" fmla="*/ 2521976 w 2631540"/>
                <a:gd name="connsiteY566" fmla="*/ 103551 h 1465478"/>
                <a:gd name="connsiteX567" fmla="*/ 2537256 w 2631540"/>
                <a:gd name="connsiteY567" fmla="*/ 150368 h 1465478"/>
                <a:gd name="connsiteX568" fmla="*/ 2537256 w 2631540"/>
                <a:gd name="connsiteY568" fmla="*/ 151018 h 1465478"/>
                <a:gd name="connsiteX569" fmla="*/ 2537745 w 2631540"/>
                <a:gd name="connsiteY569" fmla="*/ 151669 h 1465478"/>
                <a:gd name="connsiteX570" fmla="*/ 2538720 w 2631540"/>
                <a:gd name="connsiteY570" fmla="*/ 154757 h 1465478"/>
                <a:gd name="connsiteX571" fmla="*/ 2539045 w 2631540"/>
                <a:gd name="connsiteY571" fmla="*/ 155895 h 1465478"/>
                <a:gd name="connsiteX572" fmla="*/ 2539370 w 2631540"/>
                <a:gd name="connsiteY572" fmla="*/ 157196 h 1465478"/>
                <a:gd name="connsiteX573" fmla="*/ 2539695 w 2631540"/>
                <a:gd name="connsiteY573" fmla="*/ 158008 h 1465478"/>
                <a:gd name="connsiteX574" fmla="*/ 2545384 w 2631540"/>
                <a:gd name="connsiteY574" fmla="*/ 177516 h 1465478"/>
                <a:gd name="connsiteX575" fmla="*/ 2550261 w 2631540"/>
                <a:gd name="connsiteY575" fmla="*/ 199136 h 1465478"/>
                <a:gd name="connsiteX576" fmla="*/ 2556114 w 2631540"/>
                <a:gd name="connsiteY576" fmla="*/ 243352 h 1465478"/>
                <a:gd name="connsiteX577" fmla="*/ 2554813 w 2631540"/>
                <a:gd name="connsiteY577" fmla="*/ 266111 h 1465478"/>
                <a:gd name="connsiteX578" fmla="*/ 2553512 w 2631540"/>
                <a:gd name="connsiteY578" fmla="*/ 273914 h 1465478"/>
                <a:gd name="connsiteX579" fmla="*/ 2553188 w 2631540"/>
                <a:gd name="connsiteY579" fmla="*/ 275702 h 1465478"/>
                <a:gd name="connsiteX580" fmla="*/ 2550749 w 2631540"/>
                <a:gd name="connsiteY580" fmla="*/ 286268 h 1465478"/>
                <a:gd name="connsiteX581" fmla="*/ 2538720 w 2631540"/>
                <a:gd name="connsiteY581" fmla="*/ 323657 h 1465478"/>
                <a:gd name="connsiteX582" fmla="*/ 2536932 w 2631540"/>
                <a:gd name="connsiteY582" fmla="*/ 329021 h 1465478"/>
                <a:gd name="connsiteX583" fmla="*/ 2529617 w 2631540"/>
                <a:gd name="connsiteY583" fmla="*/ 349504 h 1465478"/>
                <a:gd name="connsiteX584" fmla="*/ 2527015 w 2631540"/>
                <a:gd name="connsiteY584" fmla="*/ 356494 h 1465478"/>
                <a:gd name="connsiteX585" fmla="*/ 2523765 w 2631540"/>
                <a:gd name="connsiteY585" fmla="*/ 365435 h 1465478"/>
                <a:gd name="connsiteX586" fmla="*/ 2517425 w 2631540"/>
                <a:gd name="connsiteY586" fmla="*/ 383317 h 1465478"/>
                <a:gd name="connsiteX587" fmla="*/ 2515149 w 2631540"/>
                <a:gd name="connsiteY587" fmla="*/ 390144 h 1465478"/>
                <a:gd name="connsiteX588" fmla="*/ 2508321 w 2631540"/>
                <a:gd name="connsiteY588" fmla="*/ 411114 h 1465478"/>
                <a:gd name="connsiteX589" fmla="*/ 2500680 w 2631540"/>
                <a:gd name="connsiteY589" fmla="*/ 439562 h 1465478"/>
                <a:gd name="connsiteX590" fmla="*/ 2499381 w 2631540"/>
                <a:gd name="connsiteY590" fmla="*/ 445740 h 1465478"/>
                <a:gd name="connsiteX591" fmla="*/ 2499381 w 2631540"/>
                <a:gd name="connsiteY591" fmla="*/ 446877 h 1465478"/>
                <a:gd name="connsiteX592" fmla="*/ 2498405 w 2631540"/>
                <a:gd name="connsiteY592" fmla="*/ 452242 h 1465478"/>
                <a:gd name="connsiteX593" fmla="*/ 2498080 w 2631540"/>
                <a:gd name="connsiteY593" fmla="*/ 455005 h 1465478"/>
                <a:gd name="connsiteX594" fmla="*/ 2498080 w 2631540"/>
                <a:gd name="connsiteY594" fmla="*/ 456956 h 1465478"/>
                <a:gd name="connsiteX595" fmla="*/ 2496942 w 2631540"/>
                <a:gd name="connsiteY595" fmla="*/ 468498 h 1465478"/>
                <a:gd name="connsiteX596" fmla="*/ 2496454 w 2631540"/>
                <a:gd name="connsiteY596" fmla="*/ 480853 h 1465478"/>
                <a:gd name="connsiteX597" fmla="*/ 2496454 w 2631540"/>
                <a:gd name="connsiteY597" fmla="*/ 482641 h 1465478"/>
                <a:gd name="connsiteX598" fmla="*/ 2497429 w 2631540"/>
                <a:gd name="connsiteY598" fmla="*/ 495158 h 1465478"/>
                <a:gd name="connsiteX599" fmla="*/ 2497917 w 2631540"/>
                <a:gd name="connsiteY599" fmla="*/ 498572 h 1465478"/>
                <a:gd name="connsiteX600" fmla="*/ 2498405 w 2631540"/>
                <a:gd name="connsiteY600" fmla="*/ 501660 h 1465478"/>
                <a:gd name="connsiteX601" fmla="*/ 2498893 w 2631540"/>
                <a:gd name="connsiteY601" fmla="*/ 503123 h 1465478"/>
                <a:gd name="connsiteX602" fmla="*/ 2499868 w 2631540"/>
                <a:gd name="connsiteY602" fmla="*/ 507350 h 1465478"/>
                <a:gd name="connsiteX603" fmla="*/ 2500356 w 2631540"/>
                <a:gd name="connsiteY603" fmla="*/ 508813 h 1465478"/>
                <a:gd name="connsiteX604" fmla="*/ 2502957 w 2631540"/>
                <a:gd name="connsiteY604" fmla="*/ 516616 h 1465478"/>
                <a:gd name="connsiteX605" fmla="*/ 2503445 w 2631540"/>
                <a:gd name="connsiteY605" fmla="*/ 517916 h 1465478"/>
                <a:gd name="connsiteX606" fmla="*/ 2507183 w 2631540"/>
                <a:gd name="connsiteY606" fmla="*/ 527670 h 1465478"/>
                <a:gd name="connsiteX607" fmla="*/ 2516124 w 2631540"/>
                <a:gd name="connsiteY607" fmla="*/ 548477 h 1465478"/>
                <a:gd name="connsiteX608" fmla="*/ 2515798 w 2631540"/>
                <a:gd name="connsiteY608" fmla="*/ 547990 h 1465478"/>
                <a:gd name="connsiteX609" fmla="*/ 2525553 w 2631540"/>
                <a:gd name="connsiteY609" fmla="*/ 567334 h 1465478"/>
                <a:gd name="connsiteX610" fmla="*/ 2535957 w 2631540"/>
                <a:gd name="connsiteY610" fmla="*/ 585379 h 1465478"/>
                <a:gd name="connsiteX611" fmla="*/ 2543597 w 2631540"/>
                <a:gd name="connsiteY611" fmla="*/ 598058 h 1465478"/>
                <a:gd name="connsiteX612" fmla="*/ 2560015 w 2631540"/>
                <a:gd name="connsiteY612" fmla="*/ 625531 h 1465478"/>
                <a:gd name="connsiteX613" fmla="*/ 2580985 w 2631540"/>
                <a:gd name="connsiteY613" fmla="*/ 664058 h 1465478"/>
                <a:gd name="connsiteX614" fmla="*/ 2589276 w 2631540"/>
                <a:gd name="connsiteY614" fmla="*/ 683077 h 1465478"/>
                <a:gd name="connsiteX615" fmla="*/ 2591064 w 2631540"/>
                <a:gd name="connsiteY615" fmla="*/ 687629 h 1465478"/>
                <a:gd name="connsiteX616" fmla="*/ 2597078 w 2631540"/>
                <a:gd name="connsiteY616" fmla="*/ 703722 h 1465478"/>
                <a:gd name="connsiteX617" fmla="*/ 2606020 w 2631540"/>
                <a:gd name="connsiteY617" fmla="*/ 746801 h 1465478"/>
                <a:gd name="connsiteX618" fmla="*/ 2606182 w 2631540"/>
                <a:gd name="connsiteY618" fmla="*/ 770372 h 1465478"/>
                <a:gd name="connsiteX619" fmla="*/ 2604069 w 2631540"/>
                <a:gd name="connsiteY619" fmla="*/ 792643 h 1465478"/>
                <a:gd name="connsiteX620" fmla="*/ 2595291 w 2631540"/>
                <a:gd name="connsiteY620" fmla="*/ 831332 h 1465478"/>
                <a:gd name="connsiteX621" fmla="*/ 2593990 w 2631540"/>
                <a:gd name="connsiteY621" fmla="*/ 836046 h 1465478"/>
                <a:gd name="connsiteX622" fmla="*/ 2582123 w 2631540"/>
                <a:gd name="connsiteY622" fmla="*/ 877661 h 1465478"/>
                <a:gd name="connsiteX623" fmla="*/ 2580985 w 2631540"/>
                <a:gd name="connsiteY623" fmla="*/ 881563 h 1465478"/>
                <a:gd name="connsiteX624" fmla="*/ 2567981 w 2631540"/>
                <a:gd name="connsiteY624" fmla="*/ 930006 h 1465478"/>
                <a:gd name="connsiteX625" fmla="*/ 2567981 w 2631540"/>
                <a:gd name="connsiteY625" fmla="*/ 930656 h 1465478"/>
                <a:gd name="connsiteX626" fmla="*/ 2561316 w 2631540"/>
                <a:gd name="connsiteY626" fmla="*/ 961868 h 1465478"/>
                <a:gd name="connsiteX627" fmla="*/ 2556764 w 2631540"/>
                <a:gd name="connsiteY627" fmla="*/ 995355 h 1465478"/>
                <a:gd name="connsiteX628" fmla="*/ 2556764 w 2631540"/>
                <a:gd name="connsiteY628" fmla="*/ 997631 h 1465478"/>
                <a:gd name="connsiteX629" fmla="*/ 2555626 w 2631540"/>
                <a:gd name="connsiteY629" fmla="*/ 1012261 h 1465478"/>
                <a:gd name="connsiteX630" fmla="*/ 2555626 w 2631540"/>
                <a:gd name="connsiteY630" fmla="*/ 1030956 h 1465478"/>
                <a:gd name="connsiteX631" fmla="*/ 2555626 w 2631540"/>
                <a:gd name="connsiteY631" fmla="*/ 1030468 h 1465478"/>
                <a:gd name="connsiteX632" fmla="*/ 2558065 w 2631540"/>
                <a:gd name="connsiteY632" fmla="*/ 1060054 h 1465478"/>
                <a:gd name="connsiteX633" fmla="*/ 2559853 w 2631540"/>
                <a:gd name="connsiteY633" fmla="*/ 1069157 h 1465478"/>
                <a:gd name="connsiteX634" fmla="*/ 2562453 w 2631540"/>
                <a:gd name="connsiteY634" fmla="*/ 1078748 h 1465478"/>
                <a:gd name="connsiteX635" fmla="*/ 2568793 w 2631540"/>
                <a:gd name="connsiteY635" fmla="*/ 1096142 h 1465478"/>
                <a:gd name="connsiteX636" fmla="*/ 2576271 w 2631540"/>
                <a:gd name="connsiteY636" fmla="*/ 1113048 h 1465478"/>
                <a:gd name="connsiteX637" fmla="*/ 2585700 w 2631540"/>
                <a:gd name="connsiteY637" fmla="*/ 1131580 h 1465478"/>
                <a:gd name="connsiteX638" fmla="*/ 2595616 w 2631540"/>
                <a:gd name="connsiteY638" fmla="*/ 1148161 h 1465478"/>
                <a:gd name="connsiteX639" fmla="*/ 2596591 w 2631540"/>
                <a:gd name="connsiteY639" fmla="*/ 1149787 h 1465478"/>
                <a:gd name="connsiteX640" fmla="*/ 2618049 w 2631540"/>
                <a:gd name="connsiteY640" fmla="*/ 1187663 h 1465478"/>
                <a:gd name="connsiteX641" fmla="*/ 2626340 w 2631540"/>
                <a:gd name="connsiteY641" fmla="*/ 1208309 h 1465478"/>
                <a:gd name="connsiteX642" fmla="*/ 2630566 w 2631540"/>
                <a:gd name="connsiteY642" fmla="*/ 1231392 h 1465478"/>
                <a:gd name="connsiteX643" fmla="*/ 2631541 w 2631540"/>
                <a:gd name="connsiteY643" fmla="*/ 1252850 h 1465478"/>
                <a:gd name="connsiteX644" fmla="*/ 2629590 w 2631540"/>
                <a:gd name="connsiteY644" fmla="*/ 1274796 h 1465478"/>
                <a:gd name="connsiteX645" fmla="*/ 2625365 w 2631540"/>
                <a:gd name="connsiteY645" fmla="*/ 1297229 h 1465478"/>
                <a:gd name="connsiteX646" fmla="*/ 2624064 w 2631540"/>
                <a:gd name="connsiteY646" fmla="*/ 1303081 h 1465478"/>
                <a:gd name="connsiteX647" fmla="*/ 2620813 w 2631540"/>
                <a:gd name="connsiteY647" fmla="*/ 1317711 h 1465478"/>
                <a:gd name="connsiteX648" fmla="*/ 2618049 w 2631540"/>
                <a:gd name="connsiteY648" fmla="*/ 1330066 h 1465478"/>
                <a:gd name="connsiteX649" fmla="*/ 2612522 w 2631540"/>
                <a:gd name="connsiteY649" fmla="*/ 1359327 h 1465478"/>
                <a:gd name="connsiteX650" fmla="*/ 2609109 w 2631540"/>
                <a:gd name="connsiteY650" fmla="*/ 1385987 h 1465478"/>
                <a:gd name="connsiteX651" fmla="*/ 2608295 w 2631540"/>
                <a:gd name="connsiteY651" fmla="*/ 1396228 h 1465478"/>
                <a:gd name="connsiteX652" fmla="*/ 2608133 w 2631540"/>
                <a:gd name="connsiteY652" fmla="*/ 1406469 h 1465478"/>
                <a:gd name="connsiteX653" fmla="*/ 2608133 w 2631540"/>
                <a:gd name="connsiteY653" fmla="*/ 1407282 h 1465478"/>
                <a:gd name="connsiteX654" fmla="*/ 2609109 w 2631540"/>
                <a:gd name="connsiteY654" fmla="*/ 1419962 h 1465478"/>
                <a:gd name="connsiteX655" fmla="*/ 2610734 w 2631540"/>
                <a:gd name="connsiteY655" fmla="*/ 1432479 h 1465478"/>
                <a:gd name="connsiteX656" fmla="*/ 2617398 w 2631540"/>
                <a:gd name="connsiteY656" fmla="*/ 1464828 h 1465478"/>
                <a:gd name="connsiteX657" fmla="*/ 2598379 w 2631540"/>
                <a:gd name="connsiteY657" fmla="*/ 1464828 h 1465478"/>
                <a:gd name="connsiteX658" fmla="*/ 599541 w 2631540"/>
                <a:gd name="connsiteY658" fmla="*/ 1464991 h 1465478"/>
                <a:gd name="connsiteX659" fmla="*/ 621813 w 2631540"/>
                <a:gd name="connsiteY659" fmla="*/ 1464991 h 1465478"/>
                <a:gd name="connsiteX660" fmla="*/ 635467 w 2631540"/>
                <a:gd name="connsiteY660" fmla="*/ 1440282 h 1465478"/>
                <a:gd name="connsiteX661" fmla="*/ 660014 w 2631540"/>
                <a:gd name="connsiteY661" fmla="*/ 1387612 h 1465478"/>
                <a:gd name="connsiteX662" fmla="*/ 660014 w 2631540"/>
                <a:gd name="connsiteY662" fmla="*/ 1388262 h 1465478"/>
                <a:gd name="connsiteX663" fmla="*/ 661315 w 2631540"/>
                <a:gd name="connsiteY663" fmla="*/ 1385174 h 1465478"/>
                <a:gd name="connsiteX664" fmla="*/ 663590 w 2631540"/>
                <a:gd name="connsiteY664" fmla="*/ 1379809 h 1465478"/>
                <a:gd name="connsiteX665" fmla="*/ 663915 w 2631540"/>
                <a:gd name="connsiteY665" fmla="*/ 1378997 h 1465478"/>
                <a:gd name="connsiteX666" fmla="*/ 664403 w 2631540"/>
                <a:gd name="connsiteY666" fmla="*/ 1378021 h 1465478"/>
                <a:gd name="connsiteX667" fmla="*/ 667816 w 2631540"/>
                <a:gd name="connsiteY667" fmla="*/ 1370381 h 1465478"/>
                <a:gd name="connsiteX668" fmla="*/ 668792 w 2631540"/>
                <a:gd name="connsiteY668" fmla="*/ 1368105 h 1465478"/>
                <a:gd name="connsiteX669" fmla="*/ 671068 w 2631540"/>
                <a:gd name="connsiteY669" fmla="*/ 1362903 h 1465478"/>
                <a:gd name="connsiteX670" fmla="*/ 673831 w 2631540"/>
                <a:gd name="connsiteY670" fmla="*/ 1355913 h 1465478"/>
                <a:gd name="connsiteX671" fmla="*/ 673831 w 2631540"/>
                <a:gd name="connsiteY671" fmla="*/ 1356563 h 1465478"/>
                <a:gd name="connsiteX672" fmla="*/ 674156 w 2631540"/>
                <a:gd name="connsiteY672" fmla="*/ 1355913 h 1465478"/>
                <a:gd name="connsiteX673" fmla="*/ 674156 w 2631540"/>
                <a:gd name="connsiteY673" fmla="*/ 1355425 h 1465478"/>
                <a:gd name="connsiteX674" fmla="*/ 678383 w 2631540"/>
                <a:gd name="connsiteY674" fmla="*/ 1346159 h 1465478"/>
                <a:gd name="connsiteX675" fmla="*/ 679033 w 2631540"/>
                <a:gd name="connsiteY675" fmla="*/ 1344696 h 1465478"/>
                <a:gd name="connsiteX676" fmla="*/ 679359 w 2631540"/>
                <a:gd name="connsiteY676" fmla="*/ 1344046 h 1465478"/>
                <a:gd name="connsiteX677" fmla="*/ 680008 w 2631540"/>
                <a:gd name="connsiteY677" fmla="*/ 1342583 h 1465478"/>
                <a:gd name="connsiteX678" fmla="*/ 681146 w 2631540"/>
                <a:gd name="connsiteY678" fmla="*/ 1339982 h 1465478"/>
                <a:gd name="connsiteX679" fmla="*/ 681472 w 2631540"/>
                <a:gd name="connsiteY679" fmla="*/ 1339332 h 1465478"/>
                <a:gd name="connsiteX680" fmla="*/ 681959 w 2631540"/>
                <a:gd name="connsiteY680" fmla="*/ 1338031 h 1465478"/>
                <a:gd name="connsiteX681" fmla="*/ 682284 w 2631540"/>
                <a:gd name="connsiteY681" fmla="*/ 1337381 h 1465478"/>
                <a:gd name="connsiteX682" fmla="*/ 682934 w 2631540"/>
                <a:gd name="connsiteY682" fmla="*/ 1335918 h 1465478"/>
                <a:gd name="connsiteX683" fmla="*/ 695940 w 2631540"/>
                <a:gd name="connsiteY683" fmla="*/ 1304869 h 1465478"/>
                <a:gd name="connsiteX684" fmla="*/ 735442 w 2631540"/>
                <a:gd name="connsiteY684" fmla="*/ 1192378 h 1465478"/>
                <a:gd name="connsiteX685" fmla="*/ 736417 w 2631540"/>
                <a:gd name="connsiteY685" fmla="*/ 1189289 h 1465478"/>
                <a:gd name="connsiteX686" fmla="*/ 737555 w 2631540"/>
                <a:gd name="connsiteY686" fmla="*/ 1185550 h 1465478"/>
                <a:gd name="connsiteX687" fmla="*/ 752673 w 2631540"/>
                <a:gd name="connsiteY687" fmla="*/ 1127516 h 1465478"/>
                <a:gd name="connsiteX688" fmla="*/ 755436 w 2631540"/>
                <a:gd name="connsiteY688" fmla="*/ 1116137 h 1465478"/>
                <a:gd name="connsiteX689" fmla="*/ 754298 w 2631540"/>
                <a:gd name="connsiteY689" fmla="*/ 1109472 h 1465478"/>
                <a:gd name="connsiteX690" fmla="*/ 748609 w 2631540"/>
                <a:gd name="connsiteY690" fmla="*/ 1105408 h 1465478"/>
                <a:gd name="connsiteX691" fmla="*/ 746659 w 2631540"/>
                <a:gd name="connsiteY691" fmla="*/ 1105083 h 1465478"/>
                <a:gd name="connsiteX692" fmla="*/ 737880 w 2631540"/>
                <a:gd name="connsiteY692" fmla="*/ 1112073 h 1465478"/>
                <a:gd name="connsiteX693" fmla="*/ 737880 w 2631540"/>
                <a:gd name="connsiteY693" fmla="*/ 1112723 h 1465478"/>
                <a:gd name="connsiteX694" fmla="*/ 737393 w 2631540"/>
                <a:gd name="connsiteY694" fmla="*/ 1113536 h 1465478"/>
                <a:gd name="connsiteX695" fmla="*/ 720161 w 2631540"/>
                <a:gd name="connsiteY695" fmla="*/ 1179861 h 1465478"/>
                <a:gd name="connsiteX696" fmla="*/ 717722 w 2631540"/>
                <a:gd name="connsiteY696" fmla="*/ 1188151 h 1465478"/>
                <a:gd name="connsiteX697" fmla="*/ 711221 w 2631540"/>
                <a:gd name="connsiteY697" fmla="*/ 1209121 h 1465478"/>
                <a:gd name="connsiteX698" fmla="*/ 691551 w 2631540"/>
                <a:gd name="connsiteY698" fmla="*/ 1265042 h 1465478"/>
                <a:gd name="connsiteX699" fmla="*/ 670092 w 2631540"/>
                <a:gd name="connsiteY699" fmla="*/ 1319174 h 1465478"/>
                <a:gd name="connsiteX700" fmla="*/ 670092 w 2631540"/>
                <a:gd name="connsiteY700" fmla="*/ 1318037 h 1465478"/>
                <a:gd name="connsiteX701" fmla="*/ 667492 w 2631540"/>
                <a:gd name="connsiteY701" fmla="*/ 1324539 h 1465478"/>
                <a:gd name="connsiteX702" fmla="*/ 666678 w 2631540"/>
                <a:gd name="connsiteY702" fmla="*/ 1326490 h 1465478"/>
                <a:gd name="connsiteX703" fmla="*/ 666678 w 2631540"/>
                <a:gd name="connsiteY703" fmla="*/ 1326977 h 1465478"/>
                <a:gd name="connsiteX704" fmla="*/ 666028 w 2631540"/>
                <a:gd name="connsiteY704" fmla="*/ 1328115 h 1465478"/>
                <a:gd name="connsiteX705" fmla="*/ 657413 w 2631540"/>
                <a:gd name="connsiteY705" fmla="*/ 1347785 h 1465478"/>
                <a:gd name="connsiteX706" fmla="*/ 655624 w 2631540"/>
                <a:gd name="connsiteY706" fmla="*/ 1351849 h 1465478"/>
                <a:gd name="connsiteX707" fmla="*/ 651886 w 2631540"/>
                <a:gd name="connsiteY707" fmla="*/ 1360140 h 1465478"/>
                <a:gd name="connsiteX708" fmla="*/ 647334 w 2631540"/>
                <a:gd name="connsiteY708" fmla="*/ 1370218 h 1465478"/>
                <a:gd name="connsiteX709" fmla="*/ 621974 w 2631540"/>
                <a:gd name="connsiteY709" fmla="*/ 1424676 h 1465478"/>
                <a:gd name="connsiteX710" fmla="*/ 602143 w 2631540"/>
                <a:gd name="connsiteY710" fmla="*/ 1459951 h 1465478"/>
                <a:gd name="connsiteX711" fmla="*/ 599541 w 2631540"/>
                <a:gd name="connsiteY711" fmla="*/ 1464666 h 146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2631540" h="1465478">
                  <a:moveTo>
                    <a:pt x="560690" y="1464991"/>
                  </a:moveTo>
                  <a:lnTo>
                    <a:pt x="560364" y="1463365"/>
                  </a:lnTo>
                  <a:lnTo>
                    <a:pt x="560039" y="1461740"/>
                  </a:lnTo>
                  <a:cubicBezTo>
                    <a:pt x="558739" y="1461089"/>
                    <a:pt x="557601" y="1460114"/>
                    <a:pt x="556626" y="1458813"/>
                  </a:cubicBezTo>
                  <a:cubicBezTo>
                    <a:pt x="552399" y="1452311"/>
                    <a:pt x="547847" y="1445971"/>
                    <a:pt x="542970" y="1439306"/>
                  </a:cubicBezTo>
                  <a:lnTo>
                    <a:pt x="542645" y="1438656"/>
                  </a:lnTo>
                  <a:lnTo>
                    <a:pt x="542158" y="1438006"/>
                  </a:lnTo>
                  <a:cubicBezTo>
                    <a:pt x="538094" y="1432641"/>
                    <a:pt x="534517" y="1428252"/>
                    <a:pt x="530616" y="1424188"/>
                  </a:cubicBezTo>
                  <a:lnTo>
                    <a:pt x="529316" y="1422725"/>
                  </a:lnTo>
                  <a:lnTo>
                    <a:pt x="528665" y="1422075"/>
                  </a:lnTo>
                  <a:lnTo>
                    <a:pt x="528665" y="1422075"/>
                  </a:lnTo>
                  <a:cubicBezTo>
                    <a:pt x="528665" y="1422075"/>
                    <a:pt x="529153" y="1422075"/>
                    <a:pt x="529316" y="1422400"/>
                  </a:cubicBezTo>
                  <a:cubicBezTo>
                    <a:pt x="519399" y="1412972"/>
                    <a:pt x="508833" y="1404518"/>
                    <a:pt x="498917" y="1396553"/>
                  </a:cubicBezTo>
                  <a:lnTo>
                    <a:pt x="496966" y="1395090"/>
                  </a:lnTo>
                  <a:cubicBezTo>
                    <a:pt x="490464" y="1390051"/>
                    <a:pt x="483798" y="1384686"/>
                    <a:pt x="477134" y="1379809"/>
                  </a:cubicBezTo>
                  <a:cubicBezTo>
                    <a:pt x="469493" y="1374282"/>
                    <a:pt x="461528" y="1368593"/>
                    <a:pt x="453400" y="1363228"/>
                  </a:cubicBezTo>
                  <a:cubicBezTo>
                    <a:pt x="438119" y="1353149"/>
                    <a:pt x="421701" y="1342583"/>
                    <a:pt x="404632" y="1332179"/>
                  </a:cubicBezTo>
                  <a:lnTo>
                    <a:pt x="402518" y="1331041"/>
                  </a:lnTo>
                  <a:lnTo>
                    <a:pt x="401381" y="1330391"/>
                  </a:lnTo>
                  <a:cubicBezTo>
                    <a:pt x="396504" y="1327628"/>
                    <a:pt x="391140" y="1324539"/>
                    <a:pt x="385775" y="1321775"/>
                  </a:cubicBezTo>
                  <a:cubicBezTo>
                    <a:pt x="378623" y="1318037"/>
                    <a:pt x="371307" y="1314298"/>
                    <a:pt x="363992" y="1310721"/>
                  </a:cubicBezTo>
                  <a:cubicBezTo>
                    <a:pt x="351313" y="1304544"/>
                    <a:pt x="338145" y="1298367"/>
                    <a:pt x="324815" y="1292515"/>
                  </a:cubicBezTo>
                  <a:lnTo>
                    <a:pt x="325953" y="1292515"/>
                  </a:lnTo>
                  <a:cubicBezTo>
                    <a:pt x="321889" y="1291214"/>
                    <a:pt x="317988" y="1289589"/>
                    <a:pt x="313924" y="1287800"/>
                  </a:cubicBezTo>
                  <a:lnTo>
                    <a:pt x="313436" y="1287475"/>
                  </a:lnTo>
                  <a:lnTo>
                    <a:pt x="303845" y="1283574"/>
                  </a:lnTo>
                  <a:cubicBezTo>
                    <a:pt x="293279" y="1279185"/>
                    <a:pt x="282712" y="1274958"/>
                    <a:pt x="272146" y="1270732"/>
                  </a:cubicBezTo>
                  <a:cubicBezTo>
                    <a:pt x="258490" y="1265205"/>
                    <a:pt x="245160" y="1259840"/>
                    <a:pt x="231830" y="1253825"/>
                  </a:cubicBezTo>
                  <a:lnTo>
                    <a:pt x="232968" y="1253825"/>
                  </a:lnTo>
                  <a:lnTo>
                    <a:pt x="228092" y="1252200"/>
                  </a:lnTo>
                  <a:lnTo>
                    <a:pt x="225978" y="1251224"/>
                  </a:lnTo>
                  <a:cubicBezTo>
                    <a:pt x="220126" y="1248623"/>
                    <a:pt x="214275" y="1246185"/>
                    <a:pt x="208584" y="1243421"/>
                  </a:cubicBezTo>
                  <a:lnTo>
                    <a:pt x="207934" y="1243096"/>
                  </a:lnTo>
                  <a:cubicBezTo>
                    <a:pt x="204520" y="1241471"/>
                    <a:pt x="200782" y="1239683"/>
                    <a:pt x="197368" y="1237569"/>
                  </a:cubicBezTo>
                  <a:cubicBezTo>
                    <a:pt x="193304" y="1234968"/>
                    <a:pt x="189402" y="1231717"/>
                    <a:pt x="190053" y="1226678"/>
                  </a:cubicBezTo>
                  <a:cubicBezTo>
                    <a:pt x="190540" y="1222614"/>
                    <a:pt x="193466" y="1219363"/>
                    <a:pt x="197530" y="1218712"/>
                  </a:cubicBezTo>
                  <a:cubicBezTo>
                    <a:pt x="198019" y="1218712"/>
                    <a:pt x="198506" y="1218712"/>
                    <a:pt x="198994" y="1218712"/>
                  </a:cubicBezTo>
                  <a:cubicBezTo>
                    <a:pt x="201107" y="1218712"/>
                    <a:pt x="203221" y="1219525"/>
                    <a:pt x="204846" y="1220988"/>
                  </a:cubicBezTo>
                  <a:lnTo>
                    <a:pt x="206147" y="1221801"/>
                  </a:lnTo>
                  <a:cubicBezTo>
                    <a:pt x="212648" y="1225540"/>
                    <a:pt x="219801" y="1228791"/>
                    <a:pt x="226141" y="1231555"/>
                  </a:cubicBezTo>
                  <a:lnTo>
                    <a:pt x="229555" y="1233018"/>
                  </a:lnTo>
                  <a:lnTo>
                    <a:pt x="232318" y="1234156"/>
                  </a:lnTo>
                  <a:lnTo>
                    <a:pt x="233619" y="1234643"/>
                  </a:lnTo>
                  <a:cubicBezTo>
                    <a:pt x="235894" y="1235619"/>
                    <a:pt x="238170" y="1236594"/>
                    <a:pt x="240284" y="1237569"/>
                  </a:cubicBezTo>
                  <a:lnTo>
                    <a:pt x="239308" y="1237569"/>
                  </a:lnTo>
                  <a:lnTo>
                    <a:pt x="252150" y="1242609"/>
                  </a:lnTo>
                  <a:cubicBezTo>
                    <a:pt x="261579" y="1246510"/>
                    <a:pt x="270520" y="1250249"/>
                    <a:pt x="278973" y="1253663"/>
                  </a:cubicBezTo>
                  <a:lnTo>
                    <a:pt x="285800" y="1256426"/>
                  </a:lnTo>
                  <a:lnTo>
                    <a:pt x="287589" y="1257077"/>
                  </a:lnTo>
                  <a:lnTo>
                    <a:pt x="288726" y="1257564"/>
                  </a:lnTo>
                  <a:cubicBezTo>
                    <a:pt x="299456" y="1261953"/>
                    <a:pt x="310673" y="1266505"/>
                    <a:pt x="321401" y="1271219"/>
                  </a:cubicBezTo>
                  <a:lnTo>
                    <a:pt x="323027" y="1271869"/>
                  </a:lnTo>
                  <a:lnTo>
                    <a:pt x="327416" y="1273820"/>
                  </a:lnTo>
                  <a:lnTo>
                    <a:pt x="332131" y="1275933"/>
                  </a:lnTo>
                  <a:cubicBezTo>
                    <a:pt x="348711" y="1283249"/>
                    <a:pt x="365455" y="1291052"/>
                    <a:pt x="383336" y="1299992"/>
                  </a:cubicBezTo>
                  <a:cubicBezTo>
                    <a:pt x="398454" y="1307633"/>
                    <a:pt x="413898" y="1316411"/>
                    <a:pt x="433405" y="1328765"/>
                  </a:cubicBezTo>
                  <a:cubicBezTo>
                    <a:pt x="446898" y="1337219"/>
                    <a:pt x="464454" y="1348435"/>
                    <a:pt x="481685" y="1360627"/>
                  </a:cubicBezTo>
                  <a:cubicBezTo>
                    <a:pt x="489813" y="1366479"/>
                    <a:pt x="498266" y="1372982"/>
                    <a:pt x="504281" y="1377696"/>
                  </a:cubicBezTo>
                  <a:cubicBezTo>
                    <a:pt x="512897" y="1384361"/>
                    <a:pt x="520213" y="1390213"/>
                    <a:pt x="526714" y="1395578"/>
                  </a:cubicBezTo>
                  <a:cubicBezTo>
                    <a:pt x="535493" y="1402893"/>
                    <a:pt x="543621" y="1411021"/>
                    <a:pt x="550936" y="1419474"/>
                  </a:cubicBezTo>
                  <a:cubicBezTo>
                    <a:pt x="551749" y="1420449"/>
                    <a:pt x="552725" y="1421587"/>
                    <a:pt x="553537" y="1422563"/>
                  </a:cubicBezTo>
                  <a:cubicBezTo>
                    <a:pt x="548335" y="1394277"/>
                    <a:pt x="544434" y="1373632"/>
                    <a:pt x="541020" y="1355588"/>
                  </a:cubicBezTo>
                  <a:cubicBezTo>
                    <a:pt x="532405" y="1311534"/>
                    <a:pt x="523951" y="1271869"/>
                    <a:pt x="515173" y="1234318"/>
                  </a:cubicBezTo>
                  <a:cubicBezTo>
                    <a:pt x="512246" y="1231880"/>
                    <a:pt x="511109" y="1227816"/>
                    <a:pt x="512409" y="1223914"/>
                  </a:cubicBezTo>
                  <a:lnTo>
                    <a:pt x="512735" y="1223264"/>
                  </a:lnTo>
                  <a:lnTo>
                    <a:pt x="512735" y="1222614"/>
                  </a:lnTo>
                  <a:lnTo>
                    <a:pt x="511596" y="1218712"/>
                  </a:lnTo>
                  <a:cubicBezTo>
                    <a:pt x="504118" y="1188476"/>
                    <a:pt x="496479" y="1159378"/>
                    <a:pt x="489000" y="1132230"/>
                  </a:cubicBezTo>
                  <a:lnTo>
                    <a:pt x="489000" y="1132230"/>
                  </a:lnTo>
                  <a:cubicBezTo>
                    <a:pt x="486237" y="1132230"/>
                    <a:pt x="483961" y="1131093"/>
                    <a:pt x="482336" y="1129142"/>
                  </a:cubicBezTo>
                  <a:cubicBezTo>
                    <a:pt x="474045" y="1118738"/>
                    <a:pt x="464779" y="1108822"/>
                    <a:pt x="456164" y="1099718"/>
                  </a:cubicBezTo>
                  <a:cubicBezTo>
                    <a:pt x="452100" y="1095492"/>
                    <a:pt x="448198" y="1091103"/>
                    <a:pt x="444134" y="1086876"/>
                  </a:cubicBezTo>
                  <a:cubicBezTo>
                    <a:pt x="438607" y="1080861"/>
                    <a:pt x="433080" y="1075009"/>
                    <a:pt x="427553" y="1069157"/>
                  </a:cubicBezTo>
                  <a:lnTo>
                    <a:pt x="427228" y="1068507"/>
                  </a:lnTo>
                  <a:cubicBezTo>
                    <a:pt x="418774" y="1060216"/>
                    <a:pt x="409834" y="1051926"/>
                    <a:pt x="402844" y="1045749"/>
                  </a:cubicBezTo>
                  <a:cubicBezTo>
                    <a:pt x="392765" y="1036645"/>
                    <a:pt x="384312" y="1029330"/>
                    <a:pt x="376509" y="1022990"/>
                  </a:cubicBezTo>
                  <a:lnTo>
                    <a:pt x="372771" y="1020064"/>
                  </a:lnTo>
                  <a:lnTo>
                    <a:pt x="371144" y="1018764"/>
                  </a:lnTo>
                  <a:lnTo>
                    <a:pt x="372282" y="1019251"/>
                  </a:lnTo>
                  <a:cubicBezTo>
                    <a:pt x="360579" y="1010636"/>
                    <a:pt x="349036" y="1002508"/>
                    <a:pt x="337007" y="994380"/>
                  </a:cubicBezTo>
                  <a:cubicBezTo>
                    <a:pt x="325302" y="986577"/>
                    <a:pt x="312949" y="979261"/>
                    <a:pt x="302219" y="972597"/>
                  </a:cubicBezTo>
                  <a:lnTo>
                    <a:pt x="300431" y="971459"/>
                  </a:lnTo>
                  <a:lnTo>
                    <a:pt x="299943" y="971133"/>
                  </a:lnTo>
                  <a:cubicBezTo>
                    <a:pt x="299943" y="971133"/>
                    <a:pt x="299619" y="970971"/>
                    <a:pt x="299293" y="970808"/>
                  </a:cubicBezTo>
                  <a:lnTo>
                    <a:pt x="296530" y="969183"/>
                  </a:lnTo>
                  <a:lnTo>
                    <a:pt x="294091" y="967720"/>
                  </a:lnTo>
                  <a:lnTo>
                    <a:pt x="293604" y="967395"/>
                  </a:lnTo>
                  <a:lnTo>
                    <a:pt x="292953" y="967069"/>
                  </a:lnTo>
                  <a:cubicBezTo>
                    <a:pt x="290027" y="965444"/>
                    <a:pt x="287427" y="963818"/>
                    <a:pt x="284825" y="962193"/>
                  </a:cubicBezTo>
                  <a:lnTo>
                    <a:pt x="285638" y="962193"/>
                  </a:lnTo>
                  <a:cubicBezTo>
                    <a:pt x="282062" y="960567"/>
                    <a:pt x="278648" y="958616"/>
                    <a:pt x="275072" y="956503"/>
                  </a:cubicBezTo>
                  <a:cubicBezTo>
                    <a:pt x="270033" y="953577"/>
                    <a:pt x="265156" y="950813"/>
                    <a:pt x="260441" y="948050"/>
                  </a:cubicBezTo>
                  <a:cubicBezTo>
                    <a:pt x="251338" y="943011"/>
                    <a:pt x="242234" y="938296"/>
                    <a:pt x="234595" y="934395"/>
                  </a:cubicBezTo>
                  <a:cubicBezTo>
                    <a:pt x="221752" y="928055"/>
                    <a:pt x="208910" y="921878"/>
                    <a:pt x="196068" y="915538"/>
                  </a:cubicBezTo>
                  <a:lnTo>
                    <a:pt x="184363" y="909848"/>
                  </a:lnTo>
                  <a:lnTo>
                    <a:pt x="176072" y="905784"/>
                  </a:lnTo>
                  <a:lnTo>
                    <a:pt x="159492" y="897819"/>
                  </a:lnTo>
                  <a:lnTo>
                    <a:pt x="153639" y="895055"/>
                  </a:lnTo>
                  <a:lnTo>
                    <a:pt x="147787" y="892292"/>
                  </a:lnTo>
                  <a:lnTo>
                    <a:pt x="146649" y="891804"/>
                  </a:lnTo>
                  <a:cubicBezTo>
                    <a:pt x="143073" y="890016"/>
                    <a:pt x="139822" y="888553"/>
                    <a:pt x="136896" y="886602"/>
                  </a:cubicBezTo>
                  <a:cubicBezTo>
                    <a:pt x="133319" y="884326"/>
                    <a:pt x="132019" y="879287"/>
                    <a:pt x="133970" y="875223"/>
                  </a:cubicBezTo>
                  <a:cubicBezTo>
                    <a:pt x="135432" y="872297"/>
                    <a:pt x="138684" y="870346"/>
                    <a:pt x="141935" y="870346"/>
                  </a:cubicBezTo>
                  <a:cubicBezTo>
                    <a:pt x="143398" y="870346"/>
                    <a:pt x="144698" y="870671"/>
                    <a:pt x="145836" y="871484"/>
                  </a:cubicBezTo>
                  <a:cubicBezTo>
                    <a:pt x="148275" y="872785"/>
                    <a:pt x="150713" y="873923"/>
                    <a:pt x="153152" y="875061"/>
                  </a:cubicBezTo>
                  <a:lnTo>
                    <a:pt x="153964" y="875548"/>
                  </a:lnTo>
                  <a:lnTo>
                    <a:pt x="157379" y="877174"/>
                  </a:lnTo>
                  <a:lnTo>
                    <a:pt x="164043" y="880262"/>
                  </a:lnTo>
                  <a:lnTo>
                    <a:pt x="170546" y="883351"/>
                  </a:lnTo>
                  <a:lnTo>
                    <a:pt x="182575" y="889203"/>
                  </a:lnTo>
                  <a:lnTo>
                    <a:pt x="194604" y="895055"/>
                  </a:lnTo>
                  <a:lnTo>
                    <a:pt x="203382" y="899282"/>
                  </a:lnTo>
                  <a:cubicBezTo>
                    <a:pt x="218339" y="906597"/>
                    <a:pt x="233457" y="913750"/>
                    <a:pt x="248412" y="921228"/>
                  </a:cubicBezTo>
                  <a:cubicBezTo>
                    <a:pt x="266131" y="930006"/>
                    <a:pt x="282225" y="939597"/>
                    <a:pt x="294417" y="946912"/>
                  </a:cubicBezTo>
                  <a:cubicBezTo>
                    <a:pt x="294904" y="947237"/>
                    <a:pt x="295066" y="947400"/>
                    <a:pt x="295229" y="947400"/>
                  </a:cubicBezTo>
                  <a:lnTo>
                    <a:pt x="297343" y="948700"/>
                  </a:lnTo>
                  <a:cubicBezTo>
                    <a:pt x="299293" y="949838"/>
                    <a:pt x="301244" y="950976"/>
                    <a:pt x="303032" y="952114"/>
                  </a:cubicBezTo>
                  <a:lnTo>
                    <a:pt x="302056" y="951789"/>
                  </a:lnTo>
                  <a:lnTo>
                    <a:pt x="303683" y="952439"/>
                  </a:lnTo>
                  <a:lnTo>
                    <a:pt x="304332" y="952764"/>
                  </a:lnTo>
                  <a:lnTo>
                    <a:pt x="305145" y="953252"/>
                  </a:lnTo>
                  <a:lnTo>
                    <a:pt x="306446" y="954065"/>
                  </a:lnTo>
                  <a:lnTo>
                    <a:pt x="308559" y="955365"/>
                  </a:lnTo>
                  <a:lnTo>
                    <a:pt x="309209" y="955690"/>
                  </a:lnTo>
                  <a:cubicBezTo>
                    <a:pt x="309209" y="955690"/>
                    <a:pt x="310022" y="956178"/>
                    <a:pt x="310510" y="956503"/>
                  </a:cubicBezTo>
                  <a:lnTo>
                    <a:pt x="309372" y="956178"/>
                  </a:lnTo>
                  <a:cubicBezTo>
                    <a:pt x="341558" y="975035"/>
                    <a:pt x="365618" y="991291"/>
                    <a:pt x="387238" y="1008360"/>
                  </a:cubicBezTo>
                  <a:lnTo>
                    <a:pt x="387726" y="1008685"/>
                  </a:lnTo>
                  <a:cubicBezTo>
                    <a:pt x="394879" y="1014212"/>
                    <a:pt x="401706" y="1020389"/>
                    <a:pt x="407883" y="1025754"/>
                  </a:cubicBezTo>
                  <a:lnTo>
                    <a:pt x="408696" y="1026404"/>
                  </a:lnTo>
                  <a:cubicBezTo>
                    <a:pt x="415524" y="1032419"/>
                    <a:pt x="422351" y="1038433"/>
                    <a:pt x="429016" y="1044611"/>
                  </a:cubicBezTo>
                  <a:cubicBezTo>
                    <a:pt x="438607" y="1053389"/>
                    <a:pt x="447711" y="1063468"/>
                    <a:pt x="455839" y="1072246"/>
                  </a:cubicBezTo>
                  <a:lnTo>
                    <a:pt x="456488" y="1072896"/>
                  </a:lnTo>
                  <a:cubicBezTo>
                    <a:pt x="459903" y="1076635"/>
                    <a:pt x="462991" y="1080049"/>
                    <a:pt x="466243" y="1083300"/>
                  </a:cubicBezTo>
                  <a:lnTo>
                    <a:pt x="470631" y="1087852"/>
                  </a:lnTo>
                  <a:cubicBezTo>
                    <a:pt x="473882" y="1091265"/>
                    <a:pt x="477134" y="1094679"/>
                    <a:pt x="480385" y="1098093"/>
                  </a:cubicBezTo>
                  <a:cubicBezTo>
                    <a:pt x="472257" y="1071758"/>
                    <a:pt x="465105" y="1049000"/>
                    <a:pt x="458439" y="1028517"/>
                  </a:cubicBezTo>
                  <a:cubicBezTo>
                    <a:pt x="450962" y="1005921"/>
                    <a:pt x="442834" y="981212"/>
                    <a:pt x="432430" y="950976"/>
                  </a:cubicBezTo>
                  <a:cubicBezTo>
                    <a:pt x="428203" y="938784"/>
                    <a:pt x="423652" y="925779"/>
                    <a:pt x="418124" y="911311"/>
                  </a:cubicBezTo>
                  <a:cubicBezTo>
                    <a:pt x="416011" y="909361"/>
                    <a:pt x="414873" y="906597"/>
                    <a:pt x="415199" y="903996"/>
                  </a:cubicBezTo>
                  <a:cubicBezTo>
                    <a:pt x="411947" y="895055"/>
                    <a:pt x="408696" y="886440"/>
                    <a:pt x="405283" y="877661"/>
                  </a:cubicBezTo>
                  <a:cubicBezTo>
                    <a:pt x="378623" y="809549"/>
                    <a:pt x="353750" y="748751"/>
                    <a:pt x="329205" y="691693"/>
                  </a:cubicBezTo>
                  <a:cubicBezTo>
                    <a:pt x="325953" y="684215"/>
                    <a:pt x="322702" y="676900"/>
                    <a:pt x="319450" y="669422"/>
                  </a:cubicBezTo>
                  <a:cubicBezTo>
                    <a:pt x="318150" y="668934"/>
                    <a:pt x="317174" y="668122"/>
                    <a:pt x="316199" y="667146"/>
                  </a:cubicBezTo>
                  <a:cubicBezTo>
                    <a:pt x="313599" y="664058"/>
                    <a:pt x="310997" y="661132"/>
                    <a:pt x="308234" y="658205"/>
                  </a:cubicBezTo>
                  <a:lnTo>
                    <a:pt x="307584" y="657393"/>
                  </a:lnTo>
                  <a:cubicBezTo>
                    <a:pt x="300757" y="650565"/>
                    <a:pt x="293279" y="644388"/>
                    <a:pt x="286938" y="639349"/>
                  </a:cubicBezTo>
                  <a:lnTo>
                    <a:pt x="287914" y="639674"/>
                  </a:lnTo>
                  <a:cubicBezTo>
                    <a:pt x="275884" y="630733"/>
                    <a:pt x="263855" y="622117"/>
                    <a:pt x="248900" y="611876"/>
                  </a:cubicBezTo>
                  <a:cubicBezTo>
                    <a:pt x="235407" y="602610"/>
                    <a:pt x="221914" y="593994"/>
                    <a:pt x="209073" y="586191"/>
                  </a:cubicBezTo>
                  <a:lnTo>
                    <a:pt x="206309" y="584566"/>
                  </a:lnTo>
                  <a:lnTo>
                    <a:pt x="203870" y="583103"/>
                  </a:lnTo>
                  <a:cubicBezTo>
                    <a:pt x="187777" y="573512"/>
                    <a:pt x="171358" y="564408"/>
                    <a:pt x="153477" y="554980"/>
                  </a:cubicBezTo>
                  <a:cubicBezTo>
                    <a:pt x="137221" y="546527"/>
                    <a:pt x="120640" y="539049"/>
                    <a:pt x="102270" y="530921"/>
                  </a:cubicBezTo>
                  <a:lnTo>
                    <a:pt x="100157" y="530108"/>
                  </a:lnTo>
                  <a:lnTo>
                    <a:pt x="98856" y="529621"/>
                  </a:lnTo>
                  <a:lnTo>
                    <a:pt x="95930" y="528320"/>
                  </a:lnTo>
                  <a:cubicBezTo>
                    <a:pt x="89429" y="525557"/>
                    <a:pt x="82763" y="522630"/>
                    <a:pt x="76099" y="520029"/>
                  </a:cubicBezTo>
                  <a:cubicBezTo>
                    <a:pt x="68133" y="516778"/>
                    <a:pt x="59843" y="513852"/>
                    <a:pt x="52364" y="511089"/>
                  </a:cubicBezTo>
                  <a:lnTo>
                    <a:pt x="50414" y="510276"/>
                  </a:lnTo>
                  <a:cubicBezTo>
                    <a:pt x="48138" y="509463"/>
                    <a:pt x="46513" y="507837"/>
                    <a:pt x="45374" y="505562"/>
                  </a:cubicBezTo>
                  <a:cubicBezTo>
                    <a:pt x="44399" y="503448"/>
                    <a:pt x="44236" y="501010"/>
                    <a:pt x="45049" y="498897"/>
                  </a:cubicBezTo>
                  <a:cubicBezTo>
                    <a:pt x="46350" y="495483"/>
                    <a:pt x="49601" y="493045"/>
                    <a:pt x="53502" y="493045"/>
                  </a:cubicBezTo>
                  <a:cubicBezTo>
                    <a:pt x="54478" y="493045"/>
                    <a:pt x="55453" y="493207"/>
                    <a:pt x="56428" y="493532"/>
                  </a:cubicBezTo>
                  <a:cubicBezTo>
                    <a:pt x="67320" y="497434"/>
                    <a:pt x="74961" y="500197"/>
                    <a:pt x="82113" y="502961"/>
                  </a:cubicBezTo>
                  <a:cubicBezTo>
                    <a:pt x="90078" y="506049"/>
                    <a:pt x="98206" y="509626"/>
                    <a:pt x="105846" y="512877"/>
                  </a:cubicBezTo>
                  <a:lnTo>
                    <a:pt x="108935" y="514177"/>
                  </a:lnTo>
                  <a:cubicBezTo>
                    <a:pt x="127467" y="522305"/>
                    <a:pt x="144373" y="530108"/>
                    <a:pt x="160305" y="538236"/>
                  </a:cubicBezTo>
                  <a:cubicBezTo>
                    <a:pt x="168270" y="542138"/>
                    <a:pt x="176072" y="546527"/>
                    <a:pt x="183713" y="550753"/>
                  </a:cubicBezTo>
                  <a:lnTo>
                    <a:pt x="186314" y="552216"/>
                  </a:lnTo>
                  <a:cubicBezTo>
                    <a:pt x="194117" y="556443"/>
                    <a:pt x="202570" y="561320"/>
                    <a:pt x="212161" y="567172"/>
                  </a:cubicBezTo>
                  <a:cubicBezTo>
                    <a:pt x="228580" y="576925"/>
                    <a:pt x="244673" y="587329"/>
                    <a:pt x="259954" y="597733"/>
                  </a:cubicBezTo>
                  <a:cubicBezTo>
                    <a:pt x="275397" y="608137"/>
                    <a:pt x="288076" y="617403"/>
                    <a:pt x="299943" y="626994"/>
                  </a:cubicBezTo>
                  <a:cubicBezTo>
                    <a:pt x="296367" y="620004"/>
                    <a:pt x="292953" y="612851"/>
                    <a:pt x="289540" y="605699"/>
                  </a:cubicBezTo>
                  <a:lnTo>
                    <a:pt x="287589" y="601472"/>
                  </a:lnTo>
                  <a:cubicBezTo>
                    <a:pt x="273771" y="572699"/>
                    <a:pt x="259791" y="543926"/>
                    <a:pt x="244673" y="513365"/>
                  </a:cubicBezTo>
                  <a:cubicBezTo>
                    <a:pt x="218013" y="459395"/>
                    <a:pt x="188915" y="402661"/>
                    <a:pt x="155590" y="340076"/>
                  </a:cubicBezTo>
                  <a:lnTo>
                    <a:pt x="152177" y="333736"/>
                  </a:lnTo>
                  <a:cubicBezTo>
                    <a:pt x="145187" y="320406"/>
                    <a:pt x="138034" y="307238"/>
                    <a:pt x="131206" y="293746"/>
                  </a:cubicBezTo>
                  <a:cubicBezTo>
                    <a:pt x="124541" y="280904"/>
                    <a:pt x="117714" y="267411"/>
                    <a:pt x="109586" y="250180"/>
                  </a:cubicBezTo>
                  <a:cubicBezTo>
                    <a:pt x="93654" y="217180"/>
                    <a:pt x="80000" y="188082"/>
                    <a:pt x="67808" y="161260"/>
                  </a:cubicBezTo>
                  <a:cubicBezTo>
                    <a:pt x="60818" y="145816"/>
                    <a:pt x="53990" y="130373"/>
                    <a:pt x="47162" y="114767"/>
                  </a:cubicBezTo>
                  <a:lnTo>
                    <a:pt x="44886" y="109728"/>
                  </a:lnTo>
                  <a:cubicBezTo>
                    <a:pt x="40985" y="100950"/>
                    <a:pt x="37084" y="92172"/>
                    <a:pt x="33345" y="83556"/>
                  </a:cubicBezTo>
                  <a:cubicBezTo>
                    <a:pt x="28143" y="72177"/>
                    <a:pt x="22453" y="59822"/>
                    <a:pt x="15788" y="45679"/>
                  </a:cubicBezTo>
                  <a:lnTo>
                    <a:pt x="12700" y="39340"/>
                  </a:lnTo>
                  <a:cubicBezTo>
                    <a:pt x="8636" y="31049"/>
                    <a:pt x="3922" y="21458"/>
                    <a:pt x="508" y="11704"/>
                  </a:cubicBezTo>
                  <a:cubicBezTo>
                    <a:pt x="-305" y="9591"/>
                    <a:pt x="-142" y="7315"/>
                    <a:pt x="996" y="5202"/>
                  </a:cubicBezTo>
                  <a:cubicBezTo>
                    <a:pt x="2133" y="2926"/>
                    <a:pt x="4085" y="1301"/>
                    <a:pt x="6360" y="488"/>
                  </a:cubicBezTo>
                  <a:cubicBezTo>
                    <a:pt x="7173" y="163"/>
                    <a:pt x="8149" y="0"/>
                    <a:pt x="8961" y="0"/>
                  </a:cubicBezTo>
                  <a:cubicBezTo>
                    <a:pt x="12862" y="0"/>
                    <a:pt x="16277" y="2601"/>
                    <a:pt x="17576" y="6340"/>
                  </a:cubicBezTo>
                  <a:cubicBezTo>
                    <a:pt x="18065" y="7640"/>
                    <a:pt x="18389" y="8778"/>
                    <a:pt x="18877" y="10079"/>
                  </a:cubicBezTo>
                  <a:cubicBezTo>
                    <a:pt x="21640" y="16744"/>
                    <a:pt x="24729" y="23084"/>
                    <a:pt x="28143" y="30236"/>
                  </a:cubicBezTo>
                  <a:cubicBezTo>
                    <a:pt x="31882" y="37714"/>
                    <a:pt x="35459" y="45354"/>
                    <a:pt x="39034" y="52832"/>
                  </a:cubicBezTo>
                  <a:cubicBezTo>
                    <a:pt x="44562" y="64211"/>
                    <a:pt x="49764" y="76078"/>
                    <a:pt x="54315" y="86645"/>
                  </a:cubicBezTo>
                  <a:lnTo>
                    <a:pt x="57729" y="94285"/>
                  </a:lnTo>
                  <a:cubicBezTo>
                    <a:pt x="71872" y="126309"/>
                    <a:pt x="86340" y="158008"/>
                    <a:pt x="100483" y="188407"/>
                  </a:cubicBezTo>
                  <a:cubicBezTo>
                    <a:pt x="113650" y="216693"/>
                    <a:pt x="128117" y="246766"/>
                    <a:pt x="142748" y="275864"/>
                  </a:cubicBezTo>
                  <a:cubicBezTo>
                    <a:pt x="151688" y="293421"/>
                    <a:pt x="160629" y="310327"/>
                    <a:pt x="172334" y="332273"/>
                  </a:cubicBezTo>
                  <a:cubicBezTo>
                    <a:pt x="178023" y="343002"/>
                    <a:pt x="183876" y="353731"/>
                    <a:pt x="189402" y="364622"/>
                  </a:cubicBezTo>
                  <a:cubicBezTo>
                    <a:pt x="223052" y="428671"/>
                    <a:pt x="252150" y="485892"/>
                    <a:pt x="278161" y="539374"/>
                  </a:cubicBezTo>
                  <a:lnTo>
                    <a:pt x="285638" y="554492"/>
                  </a:lnTo>
                  <a:lnTo>
                    <a:pt x="291165" y="565871"/>
                  </a:lnTo>
                  <a:cubicBezTo>
                    <a:pt x="294254" y="572211"/>
                    <a:pt x="297343" y="578714"/>
                    <a:pt x="300431" y="585053"/>
                  </a:cubicBezTo>
                  <a:lnTo>
                    <a:pt x="298805" y="572861"/>
                  </a:lnTo>
                  <a:cubicBezTo>
                    <a:pt x="297668" y="563433"/>
                    <a:pt x="296693" y="554005"/>
                    <a:pt x="295392" y="544576"/>
                  </a:cubicBezTo>
                  <a:lnTo>
                    <a:pt x="293116" y="526044"/>
                  </a:lnTo>
                  <a:lnTo>
                    <a:pt x="293116" y="525069"/>
                  </a:lnTo>
                  <a:cubicBezTo>
                    <a:pt x="291491" y="513365"/>
                    <a:pt x="290027" y="501498"/>
                    <a:pt x="288565" y="489793"/>
                  </a:cubicBezTo>
                  <a:cubicBezTo>
                    <a:pt x="286451" y="471749"/>
                    <a:pt x="284175" y="454193"/>
                    <a:pt x="281412" y="433385"/>
                  </a:cubicBezTo>
                  <a:cubicBezTo>
                    <a:pt x="280437" y="426070"/>
                    <a:pt x="279461" y="418755"/>
                    <a:pt x="278485" y="411439"/>
                  </a:cubicBezTo>
                  <a:lnTo>
                    <a:pt x="278161" y="408676"/>
                  </a:lnTo>
                  <a:lnTo>
                    <a:pt x="278161" y="407213"/>
                  </a:lnTo>
                  <a:cubicBezTo>
                    <a:pt x="276697" y="397134"/>
                    <a:pt x="275397" y="387218"/>
                    <a:pt x="273934" y="377302"/>
                  </a:cubicBezTo>
                  <a:cubicBezTo>
                    <a:pt x="269870" y="347391"/>
                    <a:pt x="264993" y="316342"/>
                    <a:pt x="260766" y="289032"/>
                  </a:cubicBezTo>
                  <a:lnTo>
                    <a:pt x="260441" y="287406"/>
                  </a:lnTo>
                  <a:lnTo>
                    <a:pt x="256540" y="262047"/>
                  </a:lnTo>
                  <a:cubicBezTo>
                    <a:pt x="255727" y="256682"/>
                    <a:pt x="254915" y="251155"/>
                    <a:pt x="254101" y="245791"/>
                  </a:cubicBezTo>
                  <a:lnTo>
                    <a:pt x="252638" y="235712"/>
                  </a:lnTo>
                  <a:cubicBezTo>
                    <a:pt x="251989" y="230835"/>
                    <a:pt x="255239" y="226284"/>
                    <a:pt x="259954" y="225471"/>
                  </a:cubicBezTo>
                  <a:cubicBezTo>
                    <a:pt x="260441" y="225471"/>
                    <a:pt x="260929" y="225471"/>
                    <a:pt x="261416" y="225471"/>
                  </a:cubicBezTo>
                  <a:cubicBezTo>
                    <a:pt x="265806" y="225471"/>
                    <a:pt x="269544" y="228722"/>
                    <a:pt x="270195" y="232949"/>
                  </a:cubicBezTo>
                  <a:lnTo>
                    <a:pt x="274584" y="260584"/>
                  </a:lnTo>
                  <a:lnTo>
                    <a:pt x="275235" y="264973"/>
                  </a:lnTo>
                  <a:cubicBezTo>
                    <a:pt x="279299" y="289845"/>
                    <a:pt x="283850" y="318130"/>
                    <a:pt x="287751" y="345277"/>
                  </a:cubicBezTo>
                  <a:cubicBezTo>
                    <a:pt x="292466" y="377952"/>
                    <a:pt x="296854" y="411277"/>
                    <a:pt x="301081" y="443464"/>
                  </a:cubicBezTo>
                  <a:lnTo>
                    <a:pt x="301732" y="448341"/>
                  </a:lnTo>
                  <a:lnTo>
                    <a:pt x="303194" y="459557"/>
                  </a:lnTo>
                  <a:cubicBezTo>
                    <a:pt x="304658" y="470611"/>
                    <a:pt x="305958" y="481503"/>
                    <a:pt x="307258" y="492557"/>
                  </a:cubicBezTo>
                  <a:cubicBezTo>
                    <a:pt x="308071" y="500035"/>
                    <a:pt x="309046" y="507512"/>
                    <a:pt x="310022" y="514990"/>
                  </a:cubicBezTo>
                  <a:cubicBezTo>
                    <a:pt x="310510" y="518566"/>
                    <a:pt x="310835" y="522143"/>
                    <a:pt x="311322" y="525882"/>
                  </a:cubicBezTo>
                  <a:lnTo>
                    <a:pt x="311811" y="529458"/>
                  </a:lnTo>
                  <a:lnTo>
                    <a:pt x="312460" y="534660"/>
                  </a:lnTo>
                  <a:cubicBezTo>
                    <a:pt x="313924" y="546039"/>
                    <a:pt x="315386" y="557418"/>
                    <a:pt x="316687" y="568797"/>
                  </a:cubicBezTo>
                  <a:cubicBezTo>
                    <a:pt x="317174" y="573512"/>
                    <a:pt x="317825" y="578389"/>
                    <a:pt x="318312" y="583103"/>
                  </a:cubicBezTo>
                  <a:cubicBezTo>
                    <a:pt x="318801" y="588630"/>
                    <a:pt x="319288" y="593832"/>
                    <a:pt x="319613" y="599196"/>
                  </a:cubicBezTo>
                  <a:cubicBezTo>
                    <a:pt x="319939" y="603585"/>
                    <a:pt x="316524" y="607649"/>
                    <a:pt x="311973" y="608625"/>
                  </a:cubicBezTo>
                  <a:cubicBezTo>
                    <a:pt x="311648" y="608625"/>
                    <a:pt x="311322" y="608625"/>
                    <a:pt x="310997" y="608625"/>
                  </a:cubicBezTo>
                  <a:cubicBezTo>
                    <a:pt x="314248" y="614802"/>
                    <a:pt x="317174" y="621142"/>
                    <a:pt x="320101" y="627644"/>
                  </a:cubicBezTo>
                  <a:cubicBezTo>
                    <a:pt x="336032" y="662107"/>
                    <a:pt x="349199" y="692343"/>
                    <a:pt x="360579" y="719816"/>
                  </a:cubicBezTo>
                  <a:lnTo>
                    <a:pt x="363342" y="726318"/>
                  </a:lnTo>
                  <a:lnTo>
                    <a:pt x="363667" y="727131"/>
                  </a:lnTo>
                  <a:cubicBezTo>
                    <a:pt x="381548" y="770209"/>
                    <a:pt x="401868" y="819140"/>
                    <a:pt x="420238" y="866607"/>
                  </a:cubicBezTo>
                  <a:cubicBezTo>
                    <a:pt x="420888" y="861405"/>
                    <a:pt x="421863" y="856366"/>
                    <a:pt x="422838" y="851327"/>
                  </a:cubicBezTo>
                  <a:lnTo>
                    <a:pt x="423327" y="848401"/>
                  </a:lnTo>
                  <a:lnTo>
                    <a:pt x="424789" y="840598"/>
                  </a:lnTo>
                  <a:lnTo>
                    <a:pt x="425114" y="838647"/>
                  </a:lnTo>
                  <a:lnTo>
                    <a:pt x="425603" y="836046"/>
                  </a:lnTo>
                  <a:cubicBezTo>
                    <a:pt x="428366" y="821578"/>
                    <a:pt x="431129" y="806623"/>
                    <a:pt x="433568" y="791992"/>
                  </a:cubicBezTo>
                  <a:lnTo>
                    <a:pt x="433893" y="790529"/>
                  </a:lnTo>
                  <a:lnTo>
                    <a:pt x="434218" y="788904"/>
                  </a:lnTo>
                  <a:lnTo>
                    <a:pt x="434543" y="787116"/>
                  </a:lnTo>
                  <a:lnTo>
                    <a:pt x="435030" y="784189"/>
                  </a:lnTo>
                  <a:lnTo>
                    <a:pt x="435356" y="784677"/>
                  </a:lnTo>
                  <a:cubicBezTo>
                    <a:pt x="440883" y="746638"/>
                    <a:pt x="442997" y="708599"/>
                    <a:pt x="444296" y="673324"/>
                  </a:cubicBezTo>
                  <a:cubicBezTo>
                    <a:pt x="444785" y="661619"/>
                    <a:pt x="445109" y="650077"/>
                    <a:pt x="445597" y="638373"/>
                  </a:cubicBezTo>
                  <a:lnTo>
                    <a:pt x="445597" y="630895"/>
                  </a:lnTo>
                  <a:lnTo>
                    <a:pt x="445923" y="630245"/>
                  </a:lnTo>
                  <a:lnTo>
                    <a:pt x="445923" y="624556"/>
                  </a:lnTo>
                  <a:lnTo>
                    <a:pt x="446247" y="620004"/>
                  </a:lnTo>
                  <a:lnTo>
                    <a:pt x="446247" y="615615"/>
                  </a:lnTo>
                  <a:cubicBezTo>
                    <a:pt x="446410" y="613014"/>
                    <a:pt x="446572" y="610413"/>
                    <a:pt x="446572" y="607974"/>
                  </a:cubicBezTo>
                  <a:lnTo>
                    <a:pt x="446898" y="608462"/>
                  </a:lnTo>
                  <a:cubicBezTo>
                    <a:pt x="447222" y="583590"/>
                    <a:pt x="447385" y="565384"/>
                    <a:pt x="447385" y="549290"/>
                  </a:cubicBezTo>
                  <a:cubicBezTo>
                    <a:pt x="447385" y="530758"/>
                    <a:pt x="447385" y="510764"/>
                    <a:pt x="446572" y="491419"/>
                  </a:cubicBezTo>
                  <a:cubicBezTo>
                    <a:pt x="446410" y="484917"/>
                    <a:pt x="445923" y="475000"/>
                    <a:pt x="445272" y="465409"/>
                  </a:cubicBezTo>
                  <a:cubicBezTo>
                    <a:pt x="444622" y="456956"/>
                    <a:pt x="443972" y="448666"/>
                    <a:pt x="443158" y="440213"/>
                  </a:cubicBezTo>
                  <a:lnTo>
                    <a:pt x="443647" y="441350"/>
                  </a:lnTo>
                  <a:lnTo>
                    <a:pt x="442997" y="437937"/>
                  </a:lnTo>
                  <a:lnTo>
                    <a:pt x="442997" y="436149"/>
                  </a:lnTo>
                  <a:lnTo>
                    <a:pt x="442671" y="435011"/>
                  </a:lnTo>
                  <a:lnTo>
                    <a:pt x="442671" y="432735"/>
                  </a:lnTo>
                  <a:lnTo>
                    <a:pt x="442183" y="430296"/>
                  </a:lnTo>
                  <a:cubicBezTo>
                    <a:pt x="442021" y="428183"/>
                    <a:pt x="442834" y="426070"/>
                    <a:pt x="444296" y="424282"/>
                  </a:cubicBezTo>
                  <a:cubicBezTo>
                    <a:pt x="445923" y="422493"/>
                    <a:pt x="448360" y="421356"/>
                    <a:pt x="450799" y="421193"/>
                  </a:cubicBezTo>
                  <a:cubicBezTo>
                    <a:pt x="455513" y="421193"/>
                    <a:pt x="459090" y="424444"/>
                    <a:pt x="459903" y="429158"/>
                  </a:cubicBezTo>
                  <a:lnTo>
                    <a:pt x="459903" y="429971"/>
                  </a:lnTo>
                  <a:lnTo>
                    <a:pt x="460552" y="434360"/>
                  </a:lnTo>
                  <a:lnTo>
                    <a:pt x="460878" y="437124"/>
                  </a:lnTo>
                  <a:lnTo>
                    <a:pt x="461203" y="440050"/>
                  </a:lnTo>
                  <a:lnTo>
                    <a:pt x="461203" y="441838"/>
                  </a:lnTo>
                  <a:cubicBezTo>
                    <a:pt x="463317" y="460370"/>
                    <a:pt x="464616" y="479715"/>
                    <a:pt x="465267" y="499709"/>
                  </a:cubicBezTo>
                  <a:cubicBezTo>
                    <a:pt x="465917" y="521330"/>
                    <a:pt x="466080" y="543113"/>
                    <a:pt x="466080" y="557743"/>
                  </a:cubicBezTo>
                  <a:cubicBezTo>
                    <a:pt x="466080" y="579852"/>
                    <a:pt x="465592" y="602122"/>
                    <a:pt x="465105" y="621142"/>
                  </a:cubicBezTo>
                  <a:lnTo>
                    <a:pt x="465105" y="624068"/>
                  </a:lnTo>
                  <a:lnTo>
                    <a:pt x="464779" y="629920"/>
                  </a:lnTo>
                  <a:lnTo>
                    <a:pt x="464454" y="629432"/>
                  </a:lnTo>
                  <a:cubicBezTo>
                    <a:pt x="463641" y="666008"/>
                    <a:pt x="462666" y="705185"/>
                    <a:pt x="459090" y="744525"/>
                  </a:cubicBezTo>
                  <a:cubicBezTo>
                    <a:pt x="457789" y="759643"/>
                    <a:pt x="455839" y="775411"/>
                    <a:pt x="453075" y="792480"/>
                  </a:cubicBezTo>
                  <a:lnTo>
                    <a:pt x="452750" y="794756"/>
                  </a:lnTo>
                  <a:lnTo>
                    <a:pt x="452424" y="796707"/>
                  </a:lnTo>
                  <a:cubicBezTo>
                    <a:pt x="449661" y="814588"/>
                    <a:pt x="446247" y="832470"/>
                    <a:pt x="443158" y="849864"/>
                  </a:cubicBezTo>
                  <a:lnTo>
                    <a:pt x="443158" y="851002"/>
                  </a:lnTo>
                  <a:lnTo>
                    <a:pt x="442508" y="852952"/>
                  </a:lnTo>
                  <a:cubicBezTo>
                    <a:pt x="440721" y="862543"/>
                    <a:pt x="438933" y="871972"/>
                    <a:pt x="437306" y="881563"/>
                  </a:cubicBezTo>
                  <a:lnTo>
                    <a:pt x="435844" y="889853"/>
                  </a:lnTo>
                  <a:lnTo>
                    <a:pt x="433731" y="901395"/>
                  </a:lnTo>
                  <a:lnTo>
                    <a:pt x="434706" y="904159"/>
                  </a:lnTo>
                  <a:lnTo>
                    <a:pt x="435844" y="906922"/>
                  </a:lnTo>
                  <a:cubicBezTo>
                    <a:pt x="447385" y="937646"/>
                    <a:pt x="457789" y="968858"/>
                    <a:pt x="467705" y="998931"/>
                  </a:cubicBezTo>
                  <a:lnTo>
                    <a:pt x="468518" y="1001695"/>
                  </a:lnTo>
                  <a:cubicBezTo>
                    <a:pt x="479247" y="1033557"/>
                    <a:pt x="489163" y="1065418"/>
                    <a:pt x="498266" y="1096467"/>
                  </a:cubicBezTo>
                  <a:cubicBezTo>
                    <a:pt x="508671" y="1131905"/>
                    <a:pt x="517937" y="1167343"/>
                    <a:pt x="523951" y="1190915"/>
                  </a:cubicBezTo>
                  <a:cubicBezTo>
                    <a:pt x="524438" y="1188801"/>
                    <a:pt x="525089" y="1186688"/>
                    <a:pt x="525739" y="1184575"/>
                  </a:cubicBezTo>
                  <a:lnTo>
                    <a:pt x="527203" y="1179698"/>
                  </a:lnTo>
                  <a:lnTo>
                    <a:pt x="527527" y="1178560"/>
                  </a:lnTo>
                  <a:lnTo>
                    <a:pt x="527852" y="1177422"/>
                  </a:lnTo>
                  <a:lnTo>
                    <a:pt x="528178" y="1176284"/>
                  </a:lnTo>
                  <a:cubicBezTo>
                    <a:pt x="532566" y="1162141"/>
                    <a:pt x="537119" y="1147999"/>
                    <a:pt x="541345" y="1133693"/>
                  </a:cubicBezTo>
                  <a:lnTo>
                    <a:pt x="541345" y="1133206"/>
                  </a:lnTo>
                  <a:lnTo>
                    <a:pt x="541832" y="1131905"/>
                  </a:lnTo>
                  <a:lnTo>
                    <a:pt x="542321" y="1130280"/>
                  </a:lnTo>
                  <a:cubicBezTo>
                    <a:pt x="546872" y="1114349"/>
                    <a:pt x="551098" y="1098093"/>
                    <a:pt x="555325" y="1082162"/>
                  </a:cubicBezTo>
                  <a:lnTo>
                    <a:pt x="555975" y="1080049"/>
                  </a:lnTo>
                  <a:lnTo>
                    <a:pt x="556626" y="1077610"/>
                  </a:lnTo>
                  <a:lnTo>
                    <a:pt x="557113" y="1075660"/>
                  </a:lnTo>
                  <a:cubicBezTo>
                    <a:pt x="561828" y="1057290"/>
                    <a:pt x="566216" y="1038271"/>
                    <a:pt x="570606" y="1017626"/>
                  </a:cubicBezTo>
                  <a:cubicBezTo>
                    <a:pt x="574507" y="998606"/>
                    <a:pt x="578408" y="979749"/>
                    <a:pt x="581823" y="961705"/>
                  </a:cubicBezTo>
                  <a:cubicBezTo>
                    <a:pt x="585561" y="942360"/>
                    <a:pt x="589462" y="921878"/>
                    <a:pt x="592714" y="901720"/>
                  </a:cubicBezTo>
                  <a:lnTo>
                    <a:pt x="592714" y="900908"/>
                  </a:lnTo>
                  <a:cubicBezTo>
                    <a:pt x="595640" y="882213"/>
                    <a:pt x="597753" y="863356"/>
                    <a:pt x="599054" y="844987"/>
                  </a:cubicBezTo>
                  <a:cubicBezTo>
                    <a:pt x="600355" y="826618"/>
                    <a:pt x="601817" y="806785"/>
                    <a:pt x="602468" y="786953"/>
                  </a:cubicBezTo>
                  <a:cubicBezTo>
                    <a:pt x="602468" y="785165"/>
                    <a:pt x="602468" y="783214"/>
                    <a:pt x="602630" y="781263"/>
                  </a:cubicBezTo>
                  <a:lnTo>
                    <a:pt x="602630" y="776712"/>
                  </a:lnTo>
                  <a:cubicBezTo>
                    <a:pt x="602792" y="775249"/>
                    <a:pt x="602792" y="773623"/>
                    <a:pt x="602955" y="771835"/>
                  </a:cubicBezTo>
                  <a:lnTo>
                    <a:pt x="602955" y="762406"/>
                  </a:lnTo>
                  <a:lnTo>
                    <a:pt x="603443" y="762894"/>
                  </a:lnTo>
                  <a:cubicBezTo>
                    <a:pt x="603443" y="758830"/>
                    <a:pt x="603443" y="754604"/>
                    <a:pt x="603605" y="750540"/>
                  </a:cubicBezTo>
                  <a:lnTo>
                    <a:pt x="603605" y="748101"/>
                  </a:lnTo>
                  <a:cubicBezTo>
                    <a:pt x="603930" y="743387"/>
                    <a:pt x="608483" y="739973"/>
                    <a:pt x="612547" y="739973"/>
                  </a:cubicBezTo>
                  <a:cubicBezTo>
                    <a:pt x="612871" y="739973"/>
                    <a:pt x="613034" y="739973"/>
                    <a:pt x="613359" y="739973"/>
                  </a:cubicBezTo>
                  <a:cubicBezTo>
                    <a:pt x="618236" y="740461"/>
                    <a:pt x="621650" y="744525"/>
                    <a:pt x="621487" y="749727"/>
                  </a:cubicBezTo>
                  <a:cubicBezTo>
                    <a:pt x="621324" y="755579"/>
                    <a:pt x="621162" y="761594"/>
                    <a:pt x="621162" y="767446"/>
                  </a:cubicBezTo>
                  <a:lnTo>
                    <a:pt x="621162" y="773623"/>
                  </a:lnTo>
                  <a:cubicBezTo>
                    <a:pt x="620999" y="778500"/>
                    <a:pt x="620837" y="783377"/>
                    <a:pt x="620675" y="788253"/>
                  </a:cubicBezTo>
                  <a:lnTo>
                    <a:pt x="620349" y="787766"/>
                  </a:lnTo>
                  <a:lnTo>
                    <a:pt x="620349" y="787116"/>
                  </a:lnTo>
                  <a:cubicBezTo>
                    <a:pt x="620186" y="805160"/>
                    <a:pt x="619211" y="825317"/>
                    <a:pt x="617423" y="846938"/>
                  </a:cubicBezTo>
                  <a:cubicBezTo>
                    <a:pt x="615960" y="864494"/>
                    <a:pt x="614172" y="884977"/>
                    <a:pt x="610920" y="905297"/>
                  </a:cubicBezTo>
                  <a:lnTo>
                    <a:pt x="610920" y="904484"/>
                  </a:lnTo>
                  <a:lnTo>
                    <a:pt x="610271" y="909036"/>
                  </a:lnTo>
                  <a:lnTo>
                    <a:pt x="609621" y="913100"/>
                  </a:lnTo>
                  <a:lnTo>
                    <a:pt x="609621" y="912124"/>
                  </a:lnTo>
                  <a:cubicBezTo>
                    <a:pt x="606856" y="930493"/>
                    <a:pt x="603443" y="948050"/>
                    <a:pt x="599217" y="969183"/>
                  </a:cubicBezTo>
                  <a:cubicBezTo>
                    <a:pt x="594990" y="990803"/>
                    <a:pt x="591089" y="1009985"/>
                    <a:pt x="587349" y="1027867"/>
                  </a:cubicBezTo>
                  <a:cubicBezTo>
                    <a:pt x="583610" y="1045261"/>
                    <a:pt x="579384" y="1063468"/>
                    <a:pt x="574182" y="1083462"/>
                  </a:cubicBezTo>
                  <a:lnTo>
                    <a:pt x="572231" y="1091265"/>
                  </a:lnTo>
                  <a:lnTo>
                    <a:pt x="571907" y="1092241"/>
                  </a:lnTo>
                  <a:cubicBezTo>
                    <a:pt x="567843" y="1108009"/>
                    <a:pt x="563616" y="1124265"/>
                    <a:pt x="558901" y="1140196"/>
                  </a:cubicBezTo>
                  <a:cubicBezTo>
                    <a:pt x="556300" y="1148974"/>
                    <a:pt x="553537" y="1157752"/>
                    <a:pt x="550936" y="1166531"/>
                  </a:cubicBezTo>
                  <a:lnTo>
                    <a:pt x="550449" y="1167994"/>
                  </a:lnTo>
                  <a:cubicBezTo>
                    <a:pt x="548498" y="1174008"/>
                    <a:pt x="546709" y="1180023"/>
                    <a:pt x="544921" y="1186038"/>
                  </a:cubicBezTo>
                  <a:cubicBezTo>
                    <a:pt x="541183" y="1198230"/>
                    <a:pt x="537119" y="1212047"/>
                    <a:pt x="532405" y="1225215"/>
                  </a:cubicBezTo>
                  <a:cubicBezTo>
                    <a:pt x="537444" y="1246185"/>
                    <a:pt x="542483" y="1268131"/>
                    <a:pt x="547034" y="1290401"/>
                  </a:cubicBezTo>
                  <a:cubicBezTo>
                    <a:pt x="554350" y="1325514"/>
                    <a:pt x="560690" y="1357376"/>
                    <a:pt x="566379" y="1387612"/>
                  </a:cubicBezTo>
                  <a:cubicBezTo>
                    <a:pt x="571418" y="1414435"/>
                    <a:pt x="575808" y="1441582"/>
                    <a:pt x="579546" y="1465153"/>
                  </a:cubicBezTo>
                  <a:lnTo>
                    <a:pt x="560690" y="1465153"/>
                  </a:lnTo>
                  <a:close/>
                  <a:moveTo>
                    <a:pt x="2208723" y="1464991"/>
                  </a:moveTo>
                  <a:cubicBezTo>
                    <a:pt x="2205797" y="1460927"/>
                    <a:pt x="2202546" y="1456863"/>
                    <a:pt x="2198482" y="1451986"/>
                  </a:cubicBezTo>
                  <a:cubicBezTo>
                    <a:pt x="2195556" y="1448572"/>
                    <a:pt x="2192467" y="1445158"/>
                    <a:pt x="2189541" y="1441745"/>
                  </a:cubicBezTo>
                  <a:cubicBezTo>
                    <a:pt x="2186614" y="1438331"/>
                    <a:pt x="2183201" y="1435242"/>
                    <a:pt x="2180275" y="1432479"/>
                  </a:cubicBezTo>
                  <a:lnTo>
                    <a:pt x="2176699" y="1429390"/>
                  </a:lnTo>
                  <a:cubicBezTo>
                    <a:pt x="2173935" y="1427114"/>
                    <a:pt x="2171334" y="1424676"/>
                    <a:pt x="2168733" y="1422400"/>
                  </a:cubicBezTo>
                  <a:cubicBezTo>
                    <a:pt x="2166457" y="1420287"/>
                    <a:pt x="2164181" y="1418173"/>
                    <a:pt x="2162230" y="1415735"/>
                  </a:cubicBezTo>
                  <a:cubicBezTo>
                    <a:pt x="2159467" y="1412484"/>
                    <a:pt x="2157354" y="1408908"/>
                    <a:pt x="2155729" y="1406144"/>
                  </a:cubicBezTo>
                  <a:cubicBezTo>
                    <a:pt x="2151176" y="1398341"/>
                    <a:pt x="2148088" y="1389075"/>
                    <a:pt x="2145974" y="1376883"/>
                  </a:cubicBezTo>
                  <a:lnTo>
                    <a:pt x="2145974" y="1376883"/>
                  </a:lnTo>
                  <a:cubicBezTo>
                    <a:pt x="2145974" y="1376883"/>
                    <a:pt x="2145974" y="1376558"/>
                    <a:pt x="2145974" y="1376396"/>
                  </a:cubicBezTo>
                  <a:lnTo>
                    <a:pt x="2145974" y="1376396"/>
                  </a:lnTo>
                  <a:lnTo>
                    <a:pt x="2145650" y="1374770"/>
                  </a:lnTo>
                  <a:cubicBezTo>
                    <a:pt x="2143211" y="1360627"/>
                    <a:pt x="2142399" y="1345834"/>
                    <a:pt x="2141423" y="1331692"/>
                  </a:cubicBezTo>
                  <a:cubicBezTo>
                    <a:pt x="2140611" y="1319987"/>
                    <a:pt x="2139960" y="1307795"/>
                    <a:pt x="2138335" y="1295928"/>
                  </a:cubicBezTo>
                  <a:cubicBezTo>
                    <a:pt x="2138172" y="1294790"/>
                    <a:pt x="2138009" y="1293490"/>
                    <a:pt x="2137685" y="1292189"/>
                  </a:cubicBezTo>
                  <a:cubicBezTo>
                    <a:pt x="2136384" y="1284874"/>
                    <a:pt x="2135083" y="1279022"/>
                    <a:pt x="2133782" y="1273495"/>
                  </a:cubicBezTo>
                  <a:lnTo>
                    <a:pt x="2133295" y="1272195"/>
                  </a:lnTo>
                  <a:lnTo>
                    <a:pt x="2132807" y="1270894"/>
                  </a:lnTo>
                  <a:lnTo>
                    <a:pt x="2132807" y="1269919"/>
                  </a:lnTo>
                  <a:lnTo>
                    <a:pt x="2132483" y="1269919"/>
                  </a:lnTo>
                  <a:cubicBezTo>
                    <a:pt x="2130694" y="1264717"/>
                    <a:pt x="2128743" y="1259027"/>
                    <a:pt x="2126468" y="1253338"/>
                  </a:cubicBezTo>
                  <a:cubicBezTo>
                    <a:pt x="2124842" y="1250086"/>
                    <a:pt x="2123054" y="1246673"/>
                    <a:pt x="2120615" y="1242771"/>
                  </a:cubicBezTo>
                  <a:cubicBezTo>
                    <a:pt x="2117202" y="1237569"/>
                    <a:pt x="2113625" y="1232530"/>
                    <a:pt x="2109887" y="1227816"/>
                  </a:cubicBezTo>
                  <a:cubicBezTo>
                    <a:pt x="2104685" y="1221964"/>
                    <a:pt x="2098833" y="1216437"/>
                    <a:pt x="2093631" y="1211560"/>
                  </a:cubicBezTo>
                  <a:lnTo>
                    <a:pt x="2091029" y="1209121"/>
                  </a:lnTo>
                  <a:lnTo>
                    <a:pt x="2088917" y="1207171"/>
                  </a:lnTo>
                  <a:lnTo>
                    <a:pt x="2088754" y="1207171"/>
                  </a:lnTo>
                  <a:lnTo>
                    <a:pt x="2088754" y="1206845"/>
                  </a:lnTo>
                  <a:lnTo>
                    <a:pt x="2088429" y="1206845"/>
                  </a:lnTo>
                  <a:cubicBezTo>
                    <a:pt x="2078837" y="1198067"/>
                    <a:pt x="2068109" y="1189452"/>
                    <a:pt x="2056405" y="1180836"/>
                  </a:cubicBezTo>
                  <a:cubicBezTo>
                    <a:pt x="2053316" y="1178723"/>
                    <a:pt x="2050227" y="1176609"/>
                    <a:pt x="2047139" y="1174496"/>
                  </a:cubicBezTo>
                  <a:cubicBezTo>
                    <a:pt x="2043399" y="1172058"/>
                    <a:pt x="2039661" y="1169457"/>
                    <a:pt x="2035922" y="1166856"/>
                  </a:cubicBezTo>
                  <a:lnTo>
                    <a:pt x="2035271" y="1166531"/>
                  </a:lnTo>
                  <a:lnTo>
                    <a:pt x="2034784" y="1166205"/>
                  </a:lnTo>
                  <a:lnTo>
                    <a:pt x="2034296" y="1165880"/>
                  </a:lnTo>
                  <a:lnTo>
                    <a:pt x="2032345" y="1164580"/>
                  </a:lnTo>
                  <a:lnTo>
                    <a:pt x="2031207" y="1163767"/>
                  </a:lnTo>
                  <a:cubicBezTo>
                    <a:pt x="2025518" y="1159703"/>
                    <a:pt x="2019829" y="1155639"/>
                    <a:pt x="2015114" y="1150600"/>
                  </a:cubicBezTo>
                  <a:cubicBezTo>
                    <a:pt x="2011375" y="1146698"/>
                    <a:pt x="2008287" y="1142472"/>
                    <a:pt x="2005685" y="1138895"/>
                  </a:cubicBezTo>
                  <a:cubicBezTo>
                    <a:pt x="2002922" y="1135157"/>
                    <a:pt x="2000646" y="1130930"/>
                    <a:pt x="1998371" y="1126866"/>
                  </a:cubicBezTo>
                  <a:lnTo>
                    <a:pt x="1997882" y="1126053"/>
                  </a:lnTo>
                  <a:cubicBezTo>
                    <a:pt x="1995119" y="1121014"/>
                    <a:pt x="1992843" y="1115812"/>
                    <a:pt x="1991218" y="1111748"/>
                  </a:cubicBezTo>
                  <a:cubicBezTo>
                    <a:pt x="1989592" y="1107846"/>
                    <a:pt x="1988292" y="1103782"/>
                    <a:pt x="1986991" y="1099881"/>
                  </a:cubicBezTo>
                  <a:lnTo>
                    <a:pt x="1986341" y="1097930"/>
                  </a:lnTo>
                  <a:cubicBezTo>
                    <a:pt x="1984715" y="1092728"/>
                    <a:pt x="1983414" y="1087526"/>
                    <a:pt x="1982439" y="1083625"/>
                  </a:cubicBezTo>
                  <a:cubicBezTo>
                    <a:pt x="1980164" y="1074359"/>
                    <a:pt x="1978375" y="1064605"/>
                    <a:pt x="1977075" y="1053389"/>
                  </a:cubicBezTo>
                  <a:cubicBezTo>
                    <a:pt x="1976100" y="1045098"/>
                    <a:pt x="1975775" y="1036483"/>
                    <a:pt x="1975449" y="1028192"/>
                  </a:cubicBezTo>
                  <a:lnTo>
                    <a:pt x="1975449" y="1027379"/>
                  </a:lnTo>
                  <a:lnTo>
                    <a:pt x="1974962" y="1016000"/>
                  </a:lnTo>
                  <a:cubicBezTo>
                    <a:pt x="1974799" y="1011286"/>
                    <a:pt x="1974637" y="1006409"/>
                    <a:pt x="1974311" y="1001695"/>
                  </a:cubicBezTo>
                  <a:cubicBezTo>
                    <a:pt x="1973498" y="981375"/>
                    <a:pt x="1972036" y="964956"/>
                    <a:pt x="1970085" y="949838"/>
                  </a:cubicBezTo>
                  <a:cubicBezTo>
                    <a:pt x="1968785" y="941873"/>
                    <a:pt x="1967321" y="933582"/>
                    <a:pt x="1965045" y="925617"/>
                  </a:cubicBezTo>
                  <a:cubicBezTo>
                    <a:pt x="1963583" y="920740"/>
                    <a:pt x="1961469" y="916188"/>
                    <a:pt x="1959844" y="912287"/>
                  </a:cubicBezTo>
                  <a:cubicBezTo>
                    <a:pt x="1955292" y="903671"/>
                    <a:pt x="1950415" y="895381"/>
                    <a:pt x="1945863" y="887903"/>
                  </a:cubicBezTo>
                  <a:lnTo>
                    <a:pt x="1943912" y="884977"/>
                  </a:lnTo>
                  <a:lnTo>
                    <a:pt x="1941962" y="881888"/>
                  </a:lnTo>
                  <a:cubicBezTo>
                    <a:pt x="1940986" y="880425"/>
                    <a:pt x="1940011" y="879125"/>
                    <a:pt x="1938873" y="877824"/>
                  </a:cubicBezTo>
                  <a:lnTo>
                    <a:pt x="1937573" y="876198"/>
                  </a:lnTo>
                  <a:lnTo>
                    <a:pt x="1933509" y="871484"/>
                  </a:lnTo>
                  <a:cubicBezTo>
                    <a:pt x="1932533" y="870346"/>
                    <a:pt x="1931396" y="869371"/>
                    <a:pt x="1930258" y="868396"/>
                  </a:cubicBezTo>
                  <a:lnTo>
                    <a:pt x="1929120" y="867258"/>
                  </a:lnTo>
                  <a:cubicBezTo>
                    <a:pt x="1921967" y="860918"/>
                    <a:pt x="1915302" y="855553"/>
                    <a:pt x="1908800" y="850839"/>
                  </a:cubicBezTo>
                  <a:cubicBezTo>
                    <a:pt x="1906037" y="849051"/>
                    <a:pt x="1903272" y="847425"/>
                    <a:pt x="1900346" y="845800"/>
                  </a:cubicBezTo>
                  <a:cubicBezTo>
                    <a:pt x="1897095" y="844174"/>
                    <a:pt x="1893682" y="842386"/>
                    <a:pt x="1890105" y="840923"/>
                  </a:cubicBezTo>
                  <a:lnTo>
                    <a:pt x="1890105" y="840923"/>
                  </a:lnTo>
                  <a:cubicBezTo>
                    <a:pt x="1887016" y="840923"/>
                    <a:pt x="1884253" y="839622"/>
                    <a:pt x="1882628" y="837347"/>
                  </a:cubicBezTo>
                  <a:cubicBezTo>
                    <a:pt x="1880026" y="833608"/>
                    <a:pt x="1880352" y="828568"/>
                    <a:pt x="1883603" y="825480"/>
                  </a:cubicBezTo>
                  <a:cubicBezTo>
                    <a:pt x="1885554" y="823692"/>
                    <a:pt x="1887667" y="822716"/>
                    <a:pt x="1890431" y="822716"/>
                  </a:cubicBezTo>
                  <a:cubicBezTo>
                    <a:pt x="1894495" y="822716"/>
                    <a:pt x="1898721" y="824667"/>
                    <a:pt x="1902460" y="826455"/>
                  </a:cubicBezTo>
                  <a:lnTo>
                    <a:pt x="1903598" y="826943"/>
                  </a:lnTo>
                  <a:cubicBezTo>
                    <a:pt x="1911726" y="830682"/>
                    <a:pt x="1920017" y="835884"/>
                    <a:pt x="1928632" y="842711"/>
                  </a:cubicBezTo>
                  <a:cubicBezTo>
                    <a:pt x="1932371" y="845800"/>
                    <a:pt x="1936110" y="848888"/>
                    <a:pt x="1939848" y="852140"/>
                  </a:cubicBezTo>
                  <a:cubicBezTo>
                    <a:pt x="1944238" y="855878"/>
                    <a:pt x="1947976" y="860105"/>
                    <a:pt x="1950902" y="863356"/>
                  </a:cubicBezTo>
                  <a:cubicBezTo>
                    <a:pt x="1957080" y="870346"/>
                    <a:pt x="1961957" y="878312"/>
                    <a:pt x="1967158" y="887253"/>
                  </a:cubicBezTo>
                  <a:lnTo>
                    <a:pt x="1968947" y="890179"/>
                  </a:lnTo>
                  <a:cubicBezTo>
                    <a:pt x="1971711" y="894730"/>
                    <a:pt x="1974474" y="899445"/>
                    <a:pt x="1976750" y="904321"/>
                  </a:cubicBezTo>
                  <a:lnTo>
                    <a:pt x="1977075" y="904809"/>
                  </a:lnTo>
                  <a:lnTo>
                    <a:pt x="1977888" y="906760"/>
                  </a:lnTo>
                  <a:lnTo>
                    <a:pt x="1978701" y="908385"/>
                  </a:lnTo>
                  <a:cubicBezTo>
                    <a:pt x="1984228" y="920577"/>
                    <a:pt x="1986666" y="934070"/>
                    <a:pt x="1988779" y="945937"/>
                  </a:cubicBezTo>
                  <a:cubicBezTo>
                    <a:pt x="1990405" y="955203"/>
                    <a:pt x="1991218" y="964306"/>
                    <a:pt x="1991868" y="974547"/>
                  </a:cubicBezTo>
                  <a:cubicBezTo>
                    <a:pt x="1993169" y="993079"/>
                    <a:pt x="1993981" y="1011773"/>
                    <a:pt x="1994631" y="1029980"/>
                  </a:cubicBezTo>
                  <a:lnTo>
                    <a:pt x="1994631" y="1033394"/>
                  </a:lnTo>
                  <a:cubicBezTo>
                    <a:pt x="1995119" y="1041197"/>
                    <a:pt x="1995769" y="1049813"/>
                    <a:pt x="1997070" y="1059404"/>
                  </a:cubicBezTo>
                  <a:lnTo>
                    <a:pt x="1997720" y="1062817"/>
                  </a:lnTo>
                  <a:lnTo>
                    <a:pt x="1998371" y="1067044"/>
                  </a:lnTo>
                  <a:cubicBezTo>
                    <a:pt x="1998695" y="1069157"/>
                    <a:pt x="1999183" y="1071270"/>
                    <a:pt x="1999670" y="1073384"/>
                  </a:cubicBezTo>
                  <a:lnTo>
                    <a:pt x="2000321" y="1075822"/>
                  </a:lnTo>
                  <a:cubicBezTo>
                    <a:pt x="2001459" y="1081024"/>
                    <a:pt x="2002922" y="1086063"/>
                    <a:pt x="2004223" y="1091103"/>
                  </a:cubicBezTo>
                  <a:lnTo>
                    <a:pt x="2004548" y="1092078"/>
                  </a:lnTo>
                  <a:lnTo>
                    <a:pt x="2004548" y="1092728"/>
                  </a:lnTo>
                  <a:cubicBezTo>
                    <a:pt x="2005523" y="1095167"/>
                    <a:pt x="2006336" y="1097768"/>
                    <a:pt x="2007149" y="1100206"/>
                  </a:cubicBezTo>
                  <a:cubicBezTo>
                    <a:pt x="2008287" y="1103457"/>
                    <a:pt x="2009587" y="1106546"/>
                    <a:pt x="2010887" y="1109635"/>
                  </a:cubicBezTo>
                  <a:lnTo>
                    <a:pt x="2011213" y="1110285"/>
                  </a:lnTo>
                  <a:cubicBezTo>
                    <a:pt x="2012188" y="1112236"/>
                    <a:pt x="2013163" y="1114349"/>
                    <a:pt x="2014301" y="1116300"/>
                  </a:cubicBezTo>
                  <a:cubicBezTo>
                    <a:pt x="2015439" y="1118413"/>
                    <a:pt x="2016577" y="1120526"/>
                    <a:pt x="2017877" y="1122477"/>
                  </a:cubicBezTo>
                  <a:lnTo>
                    <a:pt x="2018691" y="1123940"/>
                  </a:lnTo>
                  <a:cubicBezTo>
                    <a:pt x="2021454" y="1128166"/>
                    <a:pt x="2024054" y="1131743"/>
                    <a:pt x="2026819" y="1135157"/>
                  </a:cubicBezTo>
                  <a:cubicBezTo>
                    <a:pt x="2028607" y="1137107"/>
                    <a:pt x="2030394" y="1138895"/>
                    <a:pt x="2032182" y="1140684"/>
                  </a:cubicBezTo>
                  <a:cubicBezTo>
                    <a:pt x="2035922" y="1144097"/>
                    <a:pt x="2040149" y="1147023"/>
                    <a:pt x="2044213" y="1149949"/>
                  </a:cubicBezTo>
                  <a:lnTo>
                    <a:pt x="2046976" y="1151900"/>
                  </a:lnTo>
                  <a:cubicBezTo>
                    <a:pt x="2049739" y="1153851"/>
                    <a:pt x="2052502" y="1155639"/>
                    <a:pt x="2055267" y="1157590"/>
                  </a:cubicBezTo>
                  <a:cubicBezTo>
                    <a:pt x="2062257" y="1162304"/>
                    <a:pt x="2069572" y="1167343"/>
                    <a:pt x="2076399" y="1172545"/>
                  </a:cubicBezTo>
                  <a:cubicBezTo>
                    <a:pt x="2087290" y="1181161"/>
                    <a:pt x="2097045" y="1189452"/>
                    <a:pt x="2106310" y="1197905"/>
                  </a:cubicBezTo>
                  <a:cubicBezTo>
                    <a:pt x="2109561" y="1200831"/>
                    <a:pt x="2112813" y="1204082"/>
                    <a:pt x="2116227" y="1207333"/>
                  </a:cubicBezTo>
                  <a:cubicBezTo>
                    <a:pt x="2119153" y="1210259"/>
                    <a:pt x="2122241" y="1213185"/>
                    <a:pt x="2124842" y="1216437"/>
                  </a:cubicBezTo>
                  <a:cubicBezTo>
                    <a:pt x="2131019" y="1224077"/>
                    <a:pt x="2135896" y="1231229"/>
                    <a:pt x="2139960" y="1238220"/>
                  </a:cubicBezTo>
                  <a:cubicBezTo>
                    <a:pt x="2144675" y="1246510"/>
                    <a:pt x="2147925" y="1255451"/>
                    <a:pt x="2150689" y="1263741"/>
                  </a:cubicBezTo>
                  <a:cubicBezTo>
                    <a:pt x="2153127" y="1271219"/>
                    <a:pt x="2155078" y="1279672"/>
                    <a:pt x="2156704" y="1289589"/>
                  </a:cubicBezTo>
                  <a:lnTo>
                    <a:pt x="2156704" y="1289101"/>
                  </a:lnTo>
                  <a:cubicBezTo>
                    <a:pt x="2158817" y="1302593"/>
                    <a:pt x="2159793" y="1316411"/>
                    <a:pt x="2160605" y="1329903"/>
                  </a:cubicBezTo>
                  <a:lnTo>
                    <a:pt x="2160605" y="1332667"/>
                  </a:lnTo>
                  <a:cubicBezTo>
                    <a:pt x="2161743" y="1346972"/>
                    <a:pt x="2162719" y="1360952"/>
                    <a:pt x="2164832" y="1375095"/>
                  </a:cubicBezTo>
                  <a:cubicBezTo>
                    <a:pt x="2165319" y="1378184"/>
                    <a:pt x="2165970" y="1381272"/>
                    <a:pt x="2167108" y="1385174"/>
                  </a:cubicBezTo>
                  <a:cubicBezTo>
                    <a:pt x="2168245" y="1388262"/>
                    <a:pt x="2169383" y="1391351"/>
                    <a:pt x="2170684" y="1394277"/>
                  </a:cubicBezTo>
                  <a:cubicBezTo>
                    <a:pt x="2171496" y="1396065"/>
                    <a:pt x="2172472" y="1397691"/>
                    <a:pt x="2173447" y="1399317"/>
                  </a:cubicBezTo>
                  <a:cubicBezTo>
                    <a:pt x="2174585" y="1401105"/>
                    <a:pt x="2175723" y="1402893"/>
                    <a:pt x="2177187" y="1404518"/>
                  </a:cubicBezTo>
                  <a:cubicBezTo>
                    <a:pt x="2178975" y="1406469"/>
                    <a:pt x="2180925" y="1408420"/>
                    <a:pt x="2182876" y="1410208"/>
                  </a:cubicBezTo>
                  <a:lnTo>
                    <a:pt x="2187752" y="1414597"/>
                  </a:lnTo>
                  <a:cubicBezTo>
                    <a:pt x="2191167" y="1417686"/>
                    <a:pt x="2194742" y="1420774"/>
                    <a:pt x="2198157" y="1423863"/>
                  </a:cubicBezTo>
                  <a:cubicBezTo>
                    <a:pt x="2202221" y="1427602"/>
                    <a:pt x="2205959" y="1431829"/>
                    <a:pt x="2209536" y="1436055"/>
                  </a:cubicBezTo>
                  <a:lnTo>
                    <a:pt x="2212462" y="1439469"/>
                  </a:lnTo>
                  <a:cubicBezTo>
                    <a:pt x="2221240" y="1449385"/>
                    <a:pt x="2227093" y="1457513"/>
                    <a:pt x="2231644" y="1465478"/>
                  </a:cubicBezTo>
                  <a:lnTo>
                    <a:pt x="2209048" y="1465478"/>
                  </a:lnTo>
                  <a:close/>
                  <a:moveTo>
                    <a:pt x="2597729" y="1464991"/>
                  </a:moveTo>
                  <a:cubicBezTo>
                    <a:pt x="2596754" y="1461089"/>
                    <a:pt x="2595941" y="1457188"/>
                    <a:pt x="2594965" y="1453286"/>
                  </a:cubicBezTo>
                  <a:cubicBezTo>
                    <a:pt x="2593340" y="1445646"/>
                    <a:pt x="2591877" y="1438006"/>
                    <a:pt x="2590739" y="1430691"/>
                  </a:cubicBezTo>
                  <a:cubicBezTo>
                    <a:pt x="2589764" y="1424351"/>
                    <a:pt x="2589113" y="1417523"/>
                    <a:pt x="2588463" y="1408420"/>
                  </a:cubicBezTo>
                  <a:cubicBezTo>
                    <a:pt x="2587975" y="1400780"/>
                    <a:pt x="2588626" y="1393139"/>
                    <a:pt x="2589276" y="1385661"/>
                  </a:cubicBezTo>
                  <a:lnTo>
                    <a:pt x="2589276" y="1385011"/>
                  </a:lnTo>
                  <a:cubicBezTo>
                    <a:pt x="2590088" y="1377208"/>
                    <a:pt x="2591064" y="1369731"/>
                    <a:pt x="2591877" y="1363391"/>
                  </a:cubicBezTo>
                  <a:cubicBezTo>
                    <a:pt x="2594152" y="1347785"/>
                    <a:pt x="2597404" y="1332179"/>
                    <a:pt x="2600330" y="1318849"/>
                  </a:cubicBezTo>
                  <a:lnTo>
                    <a:pt x="2602443" y="1309096"/>
                  </a:lnTo>
                  <a:cubicBezTo>
                    <a:pt x="2606020" y="1293002"/>
                    <a:pt x="2609759" y="1276421"/>
                    <a:pt x="2611547" y="1259677"/>
                  </a:cubicBezTo>
                  <a:cubicBezTo>
                    <a:pt x="2611709" y="1256264"/>
                    <a:pt x="2611872" y="1252687"/>
                    <a:pt x="2611872" y="1249274"/>
                  </a:cubicBezTo>
                  <a:lnTo>
                    <a:pt x="2611872" y="1247973"/>
                  </a:lnTo>
                  <a:cubicBezTo>
                    <a:pt x="2611872" y="1247973"/>
                    <a:pt x="2611872" y="1246835"/>
                    <a:pt x="2611872" y="1246348"/>
                  </a:cubicBezTo>
                  <a:lnTo>
                    <a:pt x="2611872" y="1246348"/>
                  </a:lnTo>
                  <a:lnTo>
                    <a:pt x="2611872" y="1245697"/>
                  </a:lnTo>
                  <a:lnTo>
                    <a:pt x="2611872" y="1245697"/>
                  </a:lnTo>
                  <a:lnTo>
                    <a:pt x="2611872" y="1245047"/>
                  </a:lnTo>
                  <a:cubicBezTo>
                    <a:pt x="2611709" y="1240821"/>
                    <a:pt x="2611384" y="1237082"/>
                    <a:pt x="2611221" y="1233180"/>
                  </a:cubicBezTo>
                  <a:cubicBezTo>
                    <a:pt x="2611059" y="1229766"/>
                    <a:pt x="2610571" y="1226190"/>
                    <a:pt x="2610084" y="1222939"/>
                  </a:cubicBezTo>
                  <a:lnTo>
                    <a:pt x="2610084" y="1221638"/>
                  </a:lnTo>
                  <a:cubicBezTo>
                    <a:pt x="2609109" y="1218225"/>
                    <a:pt x="2608295" y="1214811"/>
                    <a:pt x="2607320" y="1211560"/>
                  </a:cubicBezTo>
                  <a:cubicBezTo>
                    <a:pt x="2605695" y="1206845"/>
                    <a:pt x="2603907" y="1202619"/>
                    <a:pt x="2601956" y="1198230"/>
                  </a:cubicBezTo>
                  <a:cubicBezTo>
                    <a:pt x="2599029" y="1192215"/>
                    <a:pt x="2595779" y="1185875"/>
                    <a:pt x="2592039" y="1179210"/>
                  </a:cubicBezTo>
                  <a:cubicBezTo>
                    <a:pt x="2589439" y="1174496"/>
                    <a:pt x="2586513" y="1169782"/>
                    <a:pt x="2583749" y="1165230"/>
                  </a:cubicBezTo>
                  <a:lnTo>
                    <a:pt x="2581311" y="1161329"/>
                  </a:lnTo>
                  <a:lnTo>
                    <a:pt x="2580661" y="1160191"/>
                  </a:lnTo>
                  <a:cubicBezTo>
                    <a:pt x="2573345" y="1148324"/>
                    <a:pt x="2565867" y="1135969"/>
                    <a:pt x="2559853" y="1122965"/>
                  </a:cubicBezTo>
                  <a:cubicBezTo>
                    <a:pt x="2553512" y="1109472"/>
                    <a:pt x="2547498" y="1095980"/>
                    <a:pt x="2543271" y="1081674"/>
                  </a:cubicBezTo>
                  <a:cubicBezTo>
                    <a:pt x="2540996" y="1073546"/>
                    <a:pt x="2539370" y="1066394"/>
                    <a:pt x="2538557" y="1059566"/>
                  </a:cubicBezTo>
                  <a:cubicBezTo>
                    <a:pt x="2537582" y="1051113"/>
                    <a:pt x="2536932" y="1044285"/>
                    <a:pt x="2536607" y="1037946"/>
                  </a:cubicBezTo>
                  <a:cubicBezTo>
                    <a:pt x="2536281" y="1032581"/>
                    <a:pt x="2536118" y="1027379"/>
                    <a:pt x="2535957" y="1022015"/>
                  </a:cubicBezTo>
                  <a:lnTo>
                    <a:pt x="2535957" y="1022015"/>
                  </a:lnTo>
                  <a:cubicBezTo>
                    <a:pt x="2535469" y="1006897"/>
                    <a:pt x="2537256" y="991453"/>
                    <a:pt x="2539045" y="977148"/>
                  </a:cubicBezTo>
                  <a:cubicBezTo>
                    <a:pt x="2540671" y="964631"/>
                    <a:pt x="2542947" y="951464"/>
                    <a:pt x="2546848" y="934232"/>
                  </a:cubicBezTo>
                  <a:cubicBezTo>
                    <a:pt x="2550424" y="918139"/>
                    <a:pt x="2554651" y="902208"/>
                    <a:pt x="2558389" y="888716"/>
                  </a:cubicBezTo>
                  <a:cubicBezTo>
                    <a:pt x="2560502" y="880913"/>
                    <a:pt x="2562779" y="873272"/>
                    <a:pt x="2565217" y="865469"/>
                  </a:cubicBezTo>
                  <a:cubicBezTo>
                    <a:pt x="2567168" y="858967"/>
                    <a:pt x="2569119" y="852465"/>
                    <a:pt x="2570907" y="845962"/>
                  </a:cubicBezTo>
                  <a:cubicBezTo>
                    <a:pt x="2574808" y="832307"/>
                    <a:pt x="2578059" y="820115"/>
                    <a:pt x="2580822" y="808899"/>
                  </a:cubicBezTo>
                  <a:lnTo>
                    <a:pt x="2580822" y="808899"/>
                  </a:lnTo>
                  <a:lnTo>
                    <a:pt x="2580822" y="808248"/>
                  </a:lnTo>
                  <a:cubicBezTo>
                    <a:pt x="2581798" y="804509"/>
                    <a:pt x="2582773" y="800771"/>
                    <a:pt x="2583424" y="797032"/>
                  </a:cubicBezTo>
                  <a:cubicBezTo>
                    <a:pt x="2584237" y="792643"/>
                    <a:pt x="2584886" y="788091"/>
                    <a:pt x="2585537" y="783702"/>
                  </a:cubicBezTo>
                  <a:lnTo>
                    <a:pt x="2585537" y="781914"/>
                  </a:lnTo>
                  <a:lnTo>
                    <a:pt x="2585862" y="780451"/>
                  </a:lnTo>
                  <a:lnTo>
                    <a:pt x="2585862" y="778175"/>
                  </a:lnTo>
                  <a:lnTo>
                    <a:pt x="2586187" y="778175"/>
                  </a:lnTo>
                  <a:cubicBezTo>
                    <a:pt x="2586837" y="771022"/>
                    <a:pt x="2586837" y="763869"/>
                    <a:pt x="2586837" y="757042"/>
                  </a:cubicBezTo>
                  <a:lnTo>
                    <a:pt x="2586837" y="754278"/>
                  </a:lnTo>
                  <a:cubicBezTo>
                    <a:pt x="2586837" y="751352"/>
                    <a:pt x="2586675" y="748589"/>
                    <a:pt x="2586350" y="745663"/>
                  </a:cubicBezTo>
                  <a:cubicBezTo>
                    <a:pt x="2586024" y="741924"/>
                    <a:pt x="2585537" y="738185"/>
                    <a:pt x="2585049" y="734446"/>
                  </a:cubicBezTo>
                  <a:cubicBezTo>
                    <a:pt x="2583749" y="727944"/>
                    <a:pt x="2582449" y="721929"/>
                    <a:pt x="2580661" y="716077"/>
                  </a:cubicBezTo>
                  <a:cubicBezTo>
                    <a:pt x="2576109" y="702259"/>
                    <a:pt x="2570744" y="688279"/>
                    <a:pt x="2564079" y="673486"/>
                  </a:cubicBezTo>
                  <a:cubicBezTo>
                    <a:pt x="2553350" y="651215"/>
                    <a:pt x="2540345" y="629595"/>
                    <a:pt x="2527666" y="608787"/>
                  </a:cubicBezTo>
                  <a:cubicBezTo>
                    <a:pt x="2525064" y="604561"/>
                    <a:pt x="2522464" y="600334"/>
                    <a:pt x="2520025" y="595945"/>
                  </a:cubicBezTo>
                  <a:cubicBezTo>
                    <a:pt x="2516287" y="589605"/>
                    <a:pt x="2512548" y="583265"/>
                    <a:pt x="2508971" y="576763"/>
                  </a:cubicBezTo>
                  <a:cubicBezTo>
                    <a:pt x="2505395" y="570261"/>
                    <a:pt x="2502144" y="563596"/>
                    <a:pt x="2498893" y="556605"/>
                  </a:cubicBezTo>
                  <a:cubicBezTo>
                    <a:pt x="2493365" y="544739"/>
                    <a:pt x="2487026" y="530758"/>
                    <a:pt x="2482311" y="515803"/>
                  </a:cubicBezTo>
                  <a:cubicBezTo>
                    <a:pt x="2480036" y="508488"/>
                    <a:pt x="2478410" y="501173"/>
                    <a:pt x="2477597" y="494182"/>
                  </a:cubicBezTo>
                  <a:cubicBezTo>
                    <a:pt x="2476785" y="487030"/>
                    <a:pt x="2476622" y="479715"/>
                    <a:pt x="2476947" y="471749"/>
                  </a:cubicBezTo>
                  <a:cubicBezTo>
                    <a:pt x="2477272" y="465409"/>
                    <a:pt x="2477597" y="457769"/>
                    <a:pt x="2478735" y="450291"/>
                  </a:cubicBezTo>
                  <a:cubicBezTo>
                    <a:pt x="2479385" y="446390"/>
                    <a:pt x="2479873" y="442651"/>
                    <a:pt x="2480686" y="438912"/>
                  </a:cubicBezTo>
                  <a:cubicBezTo>
                    <a:pt x="2481336" y="435661"/>
                    <a:pt x="2482149" y="432410"/>
                    <a:pt x="2482962" y="429158"/>
                  </a:cubicBezTo>
                  <a:lnTo>
                    <a:pt x="2483286" y="427533"/>
                  </a:lnTo>
                  <a:cubicBezTo>
                    <a:pt x="2488977" y="404287"/>
                    <a:pt x="2497267" y="381528"/>
                    <a:pt x="2505233" y="359420"/>
                  </a:cubicBezTo>
                  <a:cubicBezTo>
                    <a:pt x="2507183" y="354218"/>
                    <a:pt x="2508971" y="349016"/>
                    <a:pt x="2510922" y="343652"/>
                  </a:cubicBezTo>
                  <a:cubicBezTo>
                    <a:pt x="2515149" y="331948"/>
                    <a:pt x="2519213" y="320081"/>
                    <a:pt x="2523277" y="308376"/>
                  </a:cubicBezTo>
                  <a:cubicBezTo>
                    <a:pt x="2526691" y="298135"/>
                    <a:pt x="2530755" y="286268"/>
                    <a:pt x="2533681" y="274239"/>
                  </a:cubicBezTo>
                  <a:cubicBezTo>
                    <a:pt x="2534819" y="268387"/>
                    <a:pt x="2535794" y="263022"/>
                    <a:pt x="2536444" y="258145"/>
                  </a:cubicBezTo>
                  <a:cubicBezTo>
                    <a:pt x="2536769" y="252293"/>
                    <a:pt x="2537094" y="246766"/>
                    <a:pt x="2537094" y="241564"/>
                  </a:cubicBezTo>
                  <a:cubicBezTo>
                    <a:pt x="2536932" y="237825"/>
                    <a:pt x="2536769" y="233924"/>
                    <a:pt x="2536444" y="230185"/>
                  </a:cubicBezTo>
                  <a:cubicBezTo>
                    <a:pt x="2536118" y="227096"/>
                    <a:pt x="2535631" y="223845"/>
                    <a:pt x="2535306" y="220757"/>
                  </a:cubicBezTo>
                  <a:lnTo>
                    <a:pt x="2534819" y="217180"/>
                  </a:lnTo>
                  <a:cubicBezTo>
                    <a:pt x="2532705" y="205151"/>
                    <a:pt x="2530592" y="195397"/>
                    <a:pt x="2528641" y="186294"/>
                  </a:cubicBezTo>
                  <a:cubicBezTo>
                    <a:pt x="2526528" y="177190"/>
                    <a:pt x="2523765" y="168250"/>
                    <a:pt x="2521163" y="159634"/>
                  </a:cubicBezTo>
                  <a:lnTo>
                    <a:pt x="2520025" y="156058"/>
                  </a:lnTo>
                  <a:cubicBezTo>
                    <a:pt x="2516287" y="144191"/>
                    <a:pt x="2512385" y="131836"/>
                    <a:pt x="2508321" y="119644"/>
                  </a:cubicBezTo>
                  <a:cubicBezTo>
                    <a:pt x="2506371" y="113467"/>
                    <a:pt x="2504257" y="107290"/>
                    <a:pt x="2502144" y="101275"/>
                  </a:cubicBezTo>
                  <a:cubicBezTo>
                    <a:pt x="2501169" y="98511"/>
                    <a:pt x="2500356" y="95585"/>
                    <a:pt x="2499381" y="92822"/>
                  </a:cubicBezTo>
                  <a:cubicBezTo>
                    <a:pt x="2498567" y="90383"/>
                    <a:pt x="2497917" y="88108"/>
                    <a:pt x="2498080" y="85832"/>
                  </a:cubicBezTo>
                  <a:cubicBezTo>
                    <a:pt x="2498080" y="85507"/>
                    <a:pt x="2498080" y="85019"/>
                    <a:pt x="2498080" y="84369"/>
                  </a:cubicBezTo>
                  <a:cubicBezTo>
                    <a:pt x="2498567" y="80955"/>
                    <a:pt x="2501331" y="78029"/>
                    <a:pt x="2504744" y="77216"/>
                  </a:cubicBezTo>
                  <a:cubicBezTo>
                    <a:pt x="2505395" y="77216"/>
                    <a:pt x="2506045" y="77053"/>
                    <a:pt x="2506695" y="77053"/>
                  </a:cubicBezTo>
                  <a:cubicBezTo>
                    <a:pt x="2510109" y="77053"/>
                    <a:pt x="2513198" y="78842"/>
                    <a:pt x="2514499" y="81605"/>
                  </a:cubicBezTo>
                  <a:cubicBezTo>
                    <a:pt x="2514986" y="82418"/>
                    <a:pt x="2515149" y="83231"/>
                    <a:pt x="2515474" y="84044"/>
                  </a:cubicBezTo>
                  <a:cubicBezTo>
                    <a:pt x="2517587" y="90546"/>
                    <a:pt x="2519862" y="97048"/>
                    <a:pt x="2521976" y="103551"/>
                  </a:cubicBezTo>
                  <a:cubicBezTo>
                    <a:pt x="2527178" y="118831"/>
                    <a:pt x="2532543" y="134600"/>
                    <a:pt x="2537256" y="150368"/>
                  </a:cubicBezTo>
                  <a:lnTo>
                    <a:pt x="2537256" y="151018"/>
                  </a:lnTo>
                  <a:lnTo>
                    <a:pt x="2537745" y="151669"/>
                  </a:lnTo>
                  <a:lnTo>
                    <a:pt x="2538720" y="154757"/>
                  </a:lnTo>
                  <a:lnTo>
                    <a:pt x="2539045" y="155895"/>
                  </a:lnTo>
                  <a:lnTo>
                    <a:pt x="2539370" y="157196"/>
                  </a:lnTo>
                  <a:lnTo>
                    <a:pt x="2539695" y="158008"/>
                  </a:lnTo>
                  <a:cubicBezTo>
                    <a:pt x="2541646" y="164673"/>
                    <a:pt x="2543597" y="171013"/>
                    <a:pt x="2545384" y="177516"/>
                  </a:cubicBezTo>
                  <a:cubicBezTo>
                    <a:pt x="2547011" y="183855"/>
                    <a:pt x="2548636" y="191008"/>
                    <a:pt x="2550261" y="199136"/>
                  </a:cubicBezTo>
                  <a:cubicBezTo>
                    <a:pt x="2553025" y="212466"/>
                    <a:pt x="2555951" y="227909"/>
                    <a:pt x="2556114" y="243352"/>
                  </a:cubicBezTo>
                  <a:cubicBezTo>
                    <a:pt x="2556114" y="251318"/>
                    <a:pt x="2555789" y="258633"/>
                    <a:pt x="2554813" y="266111"/>
                  </a:cubicBezTo>
                  <a:cubicBezTo>
                    <a:pt x="2554488" y="268712"/>
                    <a:pt x="2554001" y="271313"/>
                    <a:pt x="2553512" y="273914"/>
                  </a:cubicBezTo>
                  <a:lnTo>
                    <a:pt x="2553188" y="275702"/>
                  </a:lnTo>
                  <a:cubicBezTo>
                    <a:pt x="2552537" y="279278"/>
                    <a:pt x="2551725" y="282854"/>
                    <a:pt x="2550749" y="286268"/>
                  </a:cubicBezTo>
                  <a:cubicBezTo>
                    <a:pt x="2547173" y="298948"/>
                    <a:pt x="2542947" y="311465"/>
                    <a:pt x="2538720" y="323657"/>
                  </a:cubicBezTo>
                  <a:lnTo>
                    <a:pt x="2536932" y="329021"/>
                  </a:lnTo>
                  <a:cubicBezTo>
                    <a:pt x="2534656" y="335849"/>
                    <a:pt x="2532054" y="342677"/>
                    <a:pt x="2529617" y="349504"/>
                  </a:cubicBezTo>
                  <a:lnTo>
                    <a:pt x="2527015" y="356494"/>
                  </a:lnTo>
                  <a:cubicBezTo>
                    <a:pt x="2525877" y="359420"/>
                    <a:pt x="2524902" y="362509"/>
                    <a:pt x="2523765" y="365435"/>
                  </a:cubicBezTo>
                  <a:cubicBezTo>
                    <a:pt x="2521489" y="371287"/>
                    <a:pt x="2519375" y="377302"/>
                    <a:pt x="2517425" y="383317"/>
                  </a:cubicBezTo>
                  <a:lnTo>
                    <a:pt x="2515149" y="390144"/>
                  </a:lnTo>
                  <a:cubicBezTo>
                    <a:pt x="2512872" y="396972"/>
                    <a:pt x="2510435" y="404124"/>
                    <a:pt x="2508321" y="411114"/>
                  </a:cubicBezTo>
                  <a:cubicBezTo>
                    <a:pt x="2505720" y="419893"/>
                    <a:pt x="2503119" y="429321"/>
                    <a:pt x="2500680" y="439562"/>
                  </a:cubicBezTo>
                  <a:cubicBezTo>
                    <a:pt x="2500356" y="441676"/>
                    <a:pt x="2499868" y="443626"/>
                    <a:pt x="2499381" y="445740"/>
                  </a:cubicBezTo>
                  <a:lnTo>
                    <a:pt x="2499381" y="446877"/>
                  </a:lnTo>
                  <a:cubicBezTo>
                    <a:pt x="2498893" y="448666"/>
                    <a:pt x="2498567" y="450454"/>
                    <a:pt x="2498405" y="452242"/>
                  </a:cubicBezTo>
                  <a:lnTo>
                    <a:pt x="2498080" y="455005"/>
                  </a:lnTo>
                  <a:lnTo>
                    <a:pt x="2498080" y="456956"/>
                  </a:lnTo>
                  <a:cubicBezTo>
                    <a:pt x="2497429" y="460858"/>
                    <a:pt x="2497105" y="464597"/>
                    <a:pt x="2496942" y="468498"/>
                  </a:cubicBezTo>
                  <a:cubicBezTo>
                    <a:pt x="2496616" y="472562"/>
                    <a:pt x="2496616" y="476626"/>
                    <a:pt x="2496454" y="480853"/>
                  </a:cubicBezTo>
                  <a:lnTo>
                    <a:pt x="2496454" y="482641"/>
                  </a:lnTo>
                  <a:cubicBezTo>
                    <a:pt x="2496616" y="487030"/>
                    <a:pt x="2496942" y="491094"/>
                    <a:pt x="2497429" y="495158"/>
                  </a:cubicBezTo>
                  <a:lnTo>
                    <a:pt x="2497917" y="498572"/>
                  </a:lnTo>
                  <a:lnTo>
                    <a:pt x="2498405" y="501660"/>
                  </a:lnTo>
                  <a:lnTo>
                    <a:pt x="2498893" y="503123"/>
                  </a:lnTo>
                  <a:cubicBezTo>
                    <a:pt x="2499218" y="504586"/>
                    <a:pt x="2499542" y="505887"/>
                    <a:pt x="2499868" y="507350"/>
                  </a:cubicBezTo>
                  <a:lnTo>
                    <a:pt x="2500356" y="508813"/>
                  </a:lnTo>
                  <a:cubicBezTo>
                    <a:pt x="2501169" y="511414"/>
                    <a:pt x="2501981" y="514015"/>
                    <a:pt x="2502957" y="516616"/>
                  </a:cubicBezTo>
                  <a:lnTo>
                    <a:pt x="2503445" y="517916"/>
                  </a:lnTo>
                  <a:cubicBezTo>
                    <a:pt x="2504582" y="521167"/>
                    <a:pt x="2505883" y="524419"/>
                    <a:pt x="2507183" y="527670"/>
                  </a:cubicBezTo>
                  <a:cubicBezTo>
                    <a:pt x="2510109" y="534822"/>
                    <a:pt x="2513198" y="541813"/>
                    <a:pt x="2516124" y="548477"/>
                  </a:cubicBezTo>
                  <a:lnTo>
                    <a:pt x="2515798" y="547990"/>
                  </a:lnTo>
                  <a:cubicBezTo>
                    <a:pt x="2519213" y="554980"/>
                    <a:pt x="2522301" y="561320"/>
                    <a:pt x="2525553" y="567334"/>
                  </a:cubicBezTo>
                  <a:cubicBezTo>
                    <a:pt x="2528966" y="573674"/>
                    <a:pt x="2532543" y="579852"/>
                    <a:pt x="2535957" y="585379"/>
                  </a:cubicBezTo>
                  <a:lnTo>
                    <a:pt x="2543597" y="598058"/>
                  </a:lnTo>
                  <a:cubicBezTo>
                    <a:pt x="2549124" y="607162"/>
                    <a:pt x="2554651" y="616428"/>
                    <a:pt x="2560015" y="625531"/>
                  </a:cubicBezTo>
                  <a:cubicBezTo>
                    <a:pt x="2568306" y="639511"/>
                    <a:pt x="2575133" y="652028"/>
                    <a:pt x="2580985" y="664058"/>
                  </a:cubicBezTo>
                  <a:cubicBezTo>
                    <a:pt x="2583587" y="669585"/>
                    <a:pt x="2586187" y="675599"/>
                    <a:pt x="2589276" y="683077"/>
                  </a:cubicBezTo>
                  <a:lnTo>
                    <a:pt x="2591064" y="687629"/>
                  </a:lnTo>
                  <a:cubicBezTo>
                    <a:pt x="2593177" y="692831"/>
                    <a:pt x="2595291" y="698358"/>
                    <a:pt x="2597078" y="703722"/>
                  </a:cubicBezTo>
                  <a:cubicBezTo>
                    <a:pt x="2600981" y="715427"/>
                    <a:pt x="2605369" y="730870"/>
                    <a:pt x="2606020" y="746801"/>
                  </a:cubicBezTo>
                  <a:cubicBezTo>
                    <a:pt x="2606344" y="754116"/>
                    <a:pt x="2606344" y="761756"/>
                    <a:pt x="2606182" y="770372"/>
                  </a:cubicBezTo>
                  <a:cubicBezTo>
                    <a:pt x="2606182" y="777525"/>
                    <a:pt x="2605206" y="784515"/>
                    <a:pt x="2604069" y="792643"/>
                  </a:cubicBezTo>
                  <a:cubicBezTo>
                    <a:pt x="2602118" y="805810"/>
                    <a:pt x="2598705" y="818815"/>
                    <a:pt x="2595291" y="831332"/>
                  </a:cubicBezTo>
                  <a:lnTo>
                    <a:pt x="2593990" y="836046"/>
                  </a:lnTo>
                  <a:cubicBezTo>
                    <a:pt x="2590251" y="850026"/>
                    <a:pt x="2586024" y="864006"/>
                    <a:pt x="2582123" y="877661"/>
                  </a:cubicBezTo>
                  <a:lnTo>
                    <a:pt x="2580985" y="881563"/>
                  </a:lnTo>
                  <a:cubicBezTo>
                    <a:pt x="2576434" y="897006"/>
                    <a:pt x="2572045" y="913262"/>
                    <a:pt x="2567981" y="930006"/>
                  </a:cubicBezTo>
                  <a:lnTo>
                    <a:pt x="2567981" y="930656"/>
                  </a:lnTo>
                  <a:cubicBezTo>
                    <a:pt x="2565380" y="940897"/>
                    <a:pt x="2563104" y="951464"/>
                    <a:pt x="2561316" y="961868"/>
                  </a:cubicBezTo>
                  <a:cubicBezTo>
                    <a:pt x="2559365" y="973572"/>
                    <a:pt x="2557902" y="985439"/>
                    <a:pt x="2556764" y="995355"/>
                  </a:cubicBezTo>
                  <a:lnTo>
                    <a:pt x="2556764" y="997631"/>
                  </a:lnTo>
                  <a:cubicBezTo>
                    <a:pt x="2556114" y="1002508"/>
                    <a:pt x="2555626" y="1007384"/>
                    <a:pt x="2555626" y="1012261"/>
                  </a:cubicBezTo>
                  <a:cubicBezTo>
                    <a:pt x="2555626" y="1018438"/>
                    <a:pt x="2555626" y="1024778"/>
                    <a:pt x="2555626" y="1030956"/>
                  </a:cubicBezTo>
                  <a:lnTo>
                    <a:pt x="2555626" y="1030468"/>
                  </a:lnTo>
                  <a:cubicBezTo>
                    <a:pt x="2556114" y="1040709"/>
                    <a:pt x="2556927" y="1050463"/>
                    <a:pt x="2558065" y="1060054"/>
                  </a:cubicBezTo>
                  <a:cubicBezTo>
                    <a:pt x="2558552" y="1063142"/>
                    <a:pt x="2559203" y="1066069"/>
                    <a:pt x="2559853" y="1069157"/>
                  </a:cubicBezTo>
                  <a:cubicBezTo>
                    <a:pt x="2560665" y="1072408"/>
                    <a:pt x="2561478" y="1075497"/>
                    <a:pt x="2562453" y="1078748"/>
                  </a:cubicBezTo>
                  <a:cubicBezTo>
                    <a:pt x="2564729" y="1085413"/>
                    <a:pt x="2566517" y="1090778"/>
                    <a:pt x="2568793" y="1096142"/>
                  </a:cubicBezTo>
                  <a:cubicBezTo>
                    <a:pt x="2571232" y="1101832"/>
                    <a:pt x="2573670" y="1107359"/>
                    <a:pt x="2576271" y="1113048"/>
                  </a:cubicBezTo>
                  <a:cubicBezTo>
                    <a:pt x="2579523" y="1119876"/>
                    <a:pt x="2582611" y="1125891"/>
                    <a:pt x="2585700" y="1131580"/>
                  </a:cubicBezTo>
                  <a:cubicBezTo>
                    <a:pt x="2588950" y="1137107"/>
                    <a:pt x="2592202" y="1142634"/>
                    <a:pt x="2595616" y="1148161"/>
                  </a:cubicBezTo>
                  <a:lnTo>
                    <a:pt x="2596591" y="1149787"/>
                  </a:lnTo>
                  <a:cubicBezTo>
                    <a:pt x="2604231" y="1162304"/>
                    <a:pt x="2611547" y="1174659"/>
                    <a:pt x="2618049" y="1187663"/>
                  </a:cubicBezTo>
                  <a:cubicBezTo>
                    <a:pt x="2621788" y="1195141"/>
                    <a:pt x="2624551" y="1201969"/>
                    <a:pt x="2626340" y="1208309"/>
                  </a:cubicBezTo>
                  <a:cubicBezTo>
                    <a:pt x="2628778" y="1216437"/>
                    <a:pt x="2629753" y="1224565"/>
                    <a:pt x="2630566" y="1231392"/>
                  </a:cubicBezTo>
                  <a:cubicBezTo>
                    <a:pt x="2631217" y="1238057"/>
                    <a:pt x="2631541" y="1245372"/>
                    <a:pt x="2631541" y="1252850"/>
                  </a:cubicBezTo>
                  <a:cubicBezTo>
                    <a:pt x="2631541" y="1260003"/>
                    <a:pt x="2630566" y="1266993"/>
                    <a:pt x="2629590" y="1274796"/>
                  </a:cubicBezTo>
                  <a:cubicBezTo>
                    <a:pt x="2628615" y="1282273"/>
                    <a:pt x="2626827" y="1289914"/>
                    <a:pt x="2625365" y="1297229"/>
                  </a:cubicBezTo>
                  <a:lnTo>
                    <a:pt x="2624064" y="1303081"/>
                  </a:lnTo>
                  <a:cubicBezTo>
                    <a:pt x="2623089" y="1307958"/>
                    <a:pt x="2621951" y="1312835"/>
                    <a:pt x="2620813" y="1317711"/>
                  </a:cubicBezTo>
                  <a:cubicBezTo>
                    <a:pt x="2619837" y="1321775"/>
                    <a:pt x="2619025" y="1326002"/>
                    <a:pt x="2618049" y="1330066"/>
                  </a:cubicBezTo>
                  <a:cubicBezTo>
                    <a:pt x="2615611" y="1341120"/>
                    <a:pt x="2613985" y="1350549"/>
                    <a:pt x="2612522" y="1359327"/>
                  </a:cubicBezTo>
                  <a:cubicBezTo>
                    <a:pt x="2611221" y="1367780"/>
                    <a:pt x="2610084" y="1376070"/>
                    <a:pt x="2609109" y="1385987"/>
                  </a:cubicBezTo>
                  <a:cubicBezTo>
                    <a:pt x="2608783" y="1389400"/>
                    <a:pt x="2608458" y="1392814"/>
                    <a:pt x="2608295" y="1396228"/>
                  </a:cubicBezTo>
                  <a:cubicBezTo>
                    <a:pt x="2608133" y="1399642"/>
                    <a:pt x="2608133" y="1403055"/>
                    <a:pt x="2608133" y="1406469"/>
                  </a:cubicBezTo>
                  <a:lnTo>
                    <a:pt x="2608133" y="1407282"/>
                  </a:lnTo>
                  <a:cubicBezTo>
                    <a:pt x="2608458" y="1411509"/>
                    <a:pt x="2608621" y="1415735"/>
                    <a:pt x="2609109" y="1419962"/>
                  </a:cubicBezTo>
                  <a:cubicBezTo>
                    <a:pt x="2609596" y="1424188"/>
                    <a:pt x="2610084" y="1428252"/>
                    <a:pt x="2610734" y="1432479"/>
                  </a:cubicBezTo>
                  <a:cubicBezTo>
                    <a:pt x="2612685" y="1443370"/>
                    <a:pt x="2614798" y="1454262"/>
                    <a:pt x="2617398" y="1464828"/>
                  </a:cubicBezTo>
                  <a:lnTo>
                    <a:pt x="2598379" y="1464828"/>
                  </a:lnTo>
                  <a:close/>
                  <a:moveTo>
                    <a:pt x="599541" y="1464991"/>
                  </a:moveTo>
                  <a:lnTo>
                    <a:pt x="621813" y="1464991"/>
                  </a:lnTo>
                  <a:cubicBezTo>
                    <a:pt x="626689" y="1456538"/>
                    <a:pt x="631240" y="1448247"/>
                    <a:pt x="635467" y="1440282"/>
                  </a:cubicBezTo>
                  <a:cubicBezTo>
                    <a:pt x="643432" y="1425326"/>
                    <a:pt x="651723" y="1407607"/>
                    <a:pt x="660014" y="1387612"/>
                  </a:cubicBezTo>
                  <a:lnTo>
                    <a:pt x="660014" y="1388262"/>
                  </a:lnTo>
                  <a:lnTo>
                    <a:pt x="661315" y="1385174"/>
                  </a:lnTo>
                  <a:cubicBezTo>
                    <a:pt x="662127" y="1383386"/>
                    <a:pt x="662940" y="1381597"/>
                    <a:pt x="663590" y="1379809"/>
                  </a:cubicBezTo>
                  <a:lnTo>
                    <a:pt x="663915" y="1378997"/>
                  </a:lnTo>
                  <a:lnTo>
                    <a:pt x="664403" y="1378021"/>
                  </a:lnTo>
                  <a:cubicBezTo>
                    <a:pt x="665541" y="1375420"/>
                    <a:pt x="666678" y="1372982"/>
                    <a:pt x="667816" y="1370381"/>
                  </a:cubicBezTo>
                  <a:lnTo>
                    <a:pt x="668792" y="1368105"/>
                  </a:lnTo>
                  <a:lnTo>
                    <a:pt x="671068" y="1362903"/>
                  </a:lnTo>
                  <a:lnTo>
                    <a:pt x="673831" y="1355913"/>
                  </a:lnTo>
                  <a:lnTo>
                    <a:pt x="673831" y="1356563"/>
                  </a:lnTo>
                  <a:lnTo>
                    <a:pt x="674156" y="1355913"/>
                  </a:lnTo>
                  <a:lnTo>
                    <a:pt x="674156" y="1355425"/>
                  </a:lnTo>
                  <a:lnTo>
                    <a:pt x="678383" y="1346159"/>
                  </a:lnTo>
                  <a:lnTo>
                    <a:pt x="679033" y="1344696"/>
                  </a:lnTo>
                  <a:lnTo>
                    <a:pt x="679359" y="1344046"/>
                  </a:lnTo>
                  <a:lnTo>
                    <a:pt x="680008" y="1342583"/>
                  </a:lnTo>
                  <a:lnTo>
                    <a:pt x="681146" y="1339982"/>
                  </a:lnTo>
                  <a:lnTo>
                    <a:pt x="681472" y="1339332"/>
                  </a:lnTo>
                  <a:lnTo>
                    <a:pt x="681959" y="1338031"/>
                  </a:lnTo>
                  <a:lnTo>
                    <a:pt x="682284" y="1337381"/>
                  </a:lnTo>
                  <a:cubicBezTo>
                    <a:pt x="682284" y="1337381"/>
                    <a:pt x="682773" y="1336406"/>
                    <a:pt x="682934" y="1335918"/>
                  </a:cubicBezTo>
                  <a:cubicBezTo>
                    <a:pt x="687649" y="1325352"/>
                    <a:pt x="692038" y="1314948"/>
                    <a:pt x="695940" y="1304869"/>
                  </a:cubicBezTo>
                  <a:cubicBezTo>
                    <a:pt x="708782" y="1272357"/>
                    <a:pt x="723574" y="1233668"/>
                    <a:pt x="735442" y="1192378"/>
                  </a:cubicBezTo>
                  <a:lnTo>
                    <a:pt x="736417" y="1189289"/>
                  </a:lnTo>
                  <a:lnTo>
                    <a:pt x="737555" y="1185550"/>
                  </a:lnTo>
                  <a:cubicBezTo>
                    <a:pt x="743244" y="1166205"/>
                    <a:pt x="748284" y="1145723"/>
                    <a:pt x="752673" y="1127516"/>
                  </a:cubicBezTo>
                  <a:lnTo>
                    <a:pt x="755436" y="1116137"/>
                  </a:lnTo>
                  <a:cubicBezTo>
                    <a:pt x="755925" y="1113861"/>
                    <a:pt x="755436" y="1111423"/>
                    <a:pt x="754298" y="1109472"/>
                  </a:cubicBezTo>
                  <a:cubicBezTo>
                    <a:pt x="752998" y="1107359"/>
                    <a:pt x="750885" y="1105896"/>
                    <a:pt x="748609" y="1105408"/>
                  </a:cubicBezTo>
                  <a:cubicBezTo>
                    <a:pt x="747958" y="1105245"/>
                    <a:pt x="747308" y="1105083"/>
                    <a:pt x="746659" y="1105083"/>
                  </a:cubicBezTo>
                  <a:cubicBezTo>
                    <a:pt x="742595" y="1105083"/>
                    <a:pt x="738855" y="1108009"/>
                    <a:pt x="737880" y="1112073"/>
                  </a:cubicBezTo>
                  <a:lnTo>
                    <a:pt x="737880" y="1112723"/>
                  </a:lnTo>
                  <a:lnTo>
                    <a:pt x="737393" y="1113536"/>
                  </a:lnTo>
                  <a:cubicBezTo>
                    <a:pt x="732028" y="1135319"/>
                    <a:pt x="726501" y="1157915"/>
                    <a:pt x="720161" y="1179861"/>
                  </a:cubicBezTo>
                  <a:lnTo>
                    <a:pt x="717722" y="1188151"/>
                  </a:lnTo>
                  <a:cubicBezTo>
                    <a:pt x="715609" y="1195141"/>
                    <a:pt x="713496" y="1202131"/>
                    <a:pt x="711221" y="1209121"/>
                  </a:cubicBezTo>
                  <a:cubicBezTo>
                    <a:pt x="705693" y="1225865"/>
                    <a:pt x="699353" y="1244234"/>
                    <a:pt x="691551" y="1265042"/>
                  </a:cubicBezTo>
                  <a:cubicBezTo>
                    <a:pt x="684723" y="1283086"/>
                    <a:pt x="677733" y="1300805"/>
                    <a:pt x="670092" y="1319174"/>
                  </a:cubicBezTo>
                  <a:lnTo>
                    <a:pt x="670092" y="1318037"/>
                  </a:lnTo>
                  <a:cubicBezTo>
                    <a:pt x="669280" y="1320312"/>
                    <a:pt x="668467" y="1322426"/>
                    <a:pt x="667492" y="1324539"/>
                  </a:cubicBezTo>
                  <a:lnTo>
                    <a:pt x="666678" y="1326490"/>
                  </a:lnTo>
                  <a:lnTo>
                    <a:pt x="666678" y="1326977"/>
                  </a:lnTo>
                  <a:lnTo>
                    <a:pt x="666028" y="1328115"/>
                  </a:lnTo>
                  <a:cubicBezTo>
                    <a:pt x="663103" y="1334780"/>
                    <a:pt x="660014" y="1341445"/>
                    <a:pt x="657413" y="1347785"/>
                  </a:cubicBezTo>
                  <a:lnTo>
                    <a:pt x="655624" y="1351849"/>
                  </a:lnTo>
                  <a:cubicBezTo>
                    <a:pt x="654325" y="1354613"/>
                    <a:pt x="653187" y="1357376"/>
                    <a:pt x="651886" y="1360140"/>
                  </a:cubicBezTo>
                  <a:lnTo>
                    <a:pt x="647334" y="1370218"/>
                  </a:lnTo>
                  <a:cubicBezTo>
                    <a:pt x="640344" y="1386149"/>
                    <a:pt x="631566" y="1405981"/>
                    <a:pt x="621974" y="1424676"/>
                  </a:cubicBezTo>
                  <a:cubicBezTo>
                    <a:pt x="615960" y="1436218"/>
                    <a:pt x="609621" y="1447272"/>
                    <a:pt x="602143" y="1459951"/>
                  </a:cubicBezTo>
                  <a:lnTo>
                    <a:pt x="599541" y="1464666"/>
                  </a:lnTo>
                  <a:close/>
                </a:path>
              </a:pathLst>
            </a:custGeom>
            <a:solidFill>
              <a:srgbClr val="508B5D"/>
            </a:solidFill>
            <a:ln w="16256"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AE6B1DA2-0454-47AA-0FB7-7D65C7111AC6}"/>
                </a:ext>
              </a:extLst>
            </p:cNvPr>
            <p:cNvSpPr/>
            <p:nvPr/>
          </p:nvSpPr>
          <p:spPr>
            <a:xfrm>
              <a:off x="1577644" y="5950147"/>
              <a:ext cx="6743060" cy="1110686"/>
            </a:xfrm>
            <a:custGeom>
              <a:avLst/>
              <a:gdLst>
                <a:gd name="connsiteX0" fmla="*/ 231323 w 6743060"/>
                <a:gd name="connsiteY0" fmla="*/ 1109386 h 1110686"/>
                <a:gd name="connsiteX1" fmla="*/ 230673 w 6743060"/>
                <a:gd name="connsiteY1" fmla="*/ 1045663 h 1110686"/>
                <a:gd name="connsiteX2" fmla="*/ 226609 w 6743060"/>
                <a:gd name="connsiteY2" fmla="*/ 891718 h 1110686"/>
                <a:gd name="connsiteX3" fmla="*/ 222707 w 6743060"/>
                <a:gd name="connsiteY3" fmla="*/ 831571 h 1110686"/>
                <a:gd name="connsiteX4" fmla="*/ 222707 w 6743060"/>
                <a:gd name="connsiteY4" fmla="*/ 832709 h 1110686"/>
                <a:gd name="connsiteX5" fmla="*/ 208564 w 6743060"/>
                <a:gd name="connsiteY5" fmla="*/ 680065 h 1110686"/>
                <a:gd name="connsiteX6" fmla="*/ 200599 w 6743060"/>
                <a:gd name="connsiteY6" fmla="*/ 605613 h 1110686"/>
                <a:gd name="connsiteX7" fmla="*/ 191496 w 6743060"/>
                <a:gd name="connsiteY7" fmla="*/ 528234 h 1110686"/>
                <a:gd name="connsiteX8" fmla="*/ 179629 w 6743060"/>
                <a:gd name="connsiteY8" fmla="*/ 455082 h 1110686"/>
                <a:gd name="connsiteX9" fmla="*/ 164023 w 6743060"/>
                <a:gd name="connsiteY9" fmla="*/ 377216 h 1110686"/>
                <a:gd name="connsiteX10" fmla="*/ 159309 w 6743060"/>
                <a:gd name="connsiteY10" fmla="*/ 354620 h 1110686"/>
                <a:gd name="connsiteX11" fmla="*/ 159634 w 6743060"/>
                <a:gd name="connsiteY11" fmla="*/ 355758 h 1110686"/>
                <a:gd name="connsiteX12" fmla="*/ 155895 w 6743060"/>
                <a:gd name="connsiteY12" fmla="*/ 338201 h 1110686"/>
                <a:gd name="connsiteX13" fmla="*/ 156220 w 6743060"/>
                <a:gd name="connsiteY13" fmla="*/ 339339 h 1110686"/>
                <a:gd name="connsiteX14" fmla="*/ 138013 w 6743060"/>
                <a:gd name="connsiteY14" fmla="*/ 263261 h 1110686"/>
                <a:gd name="connsiteX15" fmla="*/ 115580 w 6743060"/>
                <a:gd name="connsiteY15" fmla="*/ 190272 h 1110686"/>
                <a:gd name="connsiteX16" fmla="*/ 106639 w 6743060"/>
                <a:gd name="connsiteY16" fmla="*/ 164750 h 1110686"/>
                <a:gd name="connsiteX17" fmla="*/ 97211 w 6743060"/>
                <a:gd name="connsiteY17" fmla="*/ 139878 h 1110686"/>
                <a:gd name="connsiteX18" fmla="*/ 85181 w 6743060"/>
                <a:gd name="connsiteY18" fmla="*/ 110617 h 1110686"/>
                <a:gd name="connsiteX19" fmla="*/ 72827 w 6743060"/>
                <a:gd name="connsiteY19" fmla="*/ 83632 h 1110686"/>
                <a:gd name="connsiteX20" fmla="*/ 60472 w 6743060"/>
                <a:gd name="connsiteY20" fmla="*/ 58598 h 1110686"/>
                <a:gd name="connsiteX21" fmla="*/ 51857 w 6743060"/>
                <a:gd name="connsiteY21" fmla="*/ 43155 h 1110686"/>
                <a:gd name="connsiteX22" fmla="*/ 40965 w 6743060"/>
                <a:gd name="connsiteY22" fmla="*/ 26736 h 1110686"/>
                <a:gd name="connsiteX23" fmla="*/ 41615 w 6743060"/>
                <a:gd name="connsiteY23" fmla="*/ 27712 h 1110686"/>
                <a:gd name="connsiteX24" fmla="*/ 36738 w 6743060"/>
                <a:gd name="connsiteY24" fmla="*/ 21697 h 1110686"/>
                <a:gd name="connsiteX25" fmla="*/ 36088 w 6743060"/>
                <a:gd name="connsiteY25" fmla="*/ 21047 h 1110686"/>
                <a:gd name="connsiteX26" fmla="*/ 34788 w 6743060"/>
                <a:gd name="connsiteY26" fmla="*/ 20072 h 1110686"/>
                <a:gd name="connsiteX27" fmla="*/ 31537 w 6743060"/>
                <a:gd name="connsiteY27" fmla="*/ 15357 h 1110686"/>
                <a:gd name="connsiteX28" fmla="*/ 31862 w 6743060"/>
                <a:gd name="connsiteY28" fmla="*/ 9668 h 1110686"/>
                <a:gd name="connsiteX29" fmla="*/ 45192 w 6743060"/>
                <a:gd name="connsiteY29" fmla="*/ 5604 h 1110686"/>
                <a:gd name="connsiteX30" fmla="*/ 53482 w 6743060"/>
                <a:gd name="connsiteY30" fmla="*/ 13732 h 1110686"/>
                <a:gd name="connsiteX31" fmla="*/ 63886 w 6743060"/>
                <a:gd name="connsiteY31" fmla="*/ 28849 h 1110686"/>
                <a:gd name="connsiteX32" fmla="*/ 82418 w 6743060"/>
                <a:gd name="connsiteY32" fmla="*/ 62500 h 1110686"/>
                <a:gd name="connsiteX33" fmla="*/ 99649 w 6743060"/>
                <a:gd name="connsiteY33" fmla="*/ 99238 h 1110686"/>
                <a:gd name="connsiteX34" fmla="*/ 114930 w 6743060"/>
                <a:gd name="connsiteY34" fmla="*/ 136139 h 1110686"/>
                <a:gd name="connsiteX35" fmla="*/ 128097 w 6743060"/>
                <a:gd name="connsiteY35" fmla="*/ 172065 h 1110686"/>
                <a:gd name="connsiteX36" fmla="*/ 140614 w 6743060"/>
                <a:gd name="connsiteY36" fmla="*/ 209128 h 1110686"/>
                <a:gd name="connsiteX37" fmla="*/ 161259 w 6743060"/>
                <a:gd name="connsiteY37" fmla="*/ 283094 h 1110686"/>
                <a:gd name="connsiteX38" fmla="*/ 176865 w 6743060"/>
                <a:gd name="connsiteY38" fmla="*/ 351531 h 1110686"/>
                <a:gd name="connsiteX39" fmla="*/ 176540 w 6743060"/>
                <a:gd name="connsiteY39" fmla="*/ 350393 h 1110686"/>
                <a:gd name="connsiteX40" fmla="*/ 191658 w 6743060"/>
                <a:gd name="connsiteY40" fmla="*/ 423708 h 1110686"/>
                <a:gd name="connsiteX41" fmla="*/ 205151 w 6743060"/>
                <a:gd name="connsiteY41" fmla="*/ 499461 h 1110686"/>
                <a:gd name="connsiteX42" fmla="*/ 210678 w 6743060"/>
                <a:gd name="connsiteY42" fmla="*/ 537663 h 1110686"/>
                <a:gd name="connsiteX43" fmla="*/ 215067 w 6743060"/>
                <a:gd name="connsiteY43" fmla="*/ 575376 h 1110686"/>
                <a:gd name="connsiteX44" fmla="*/ 223357 w 6743060"/>
                <a:gd name="connsiteY44" fmla="*/ 651942 h 1110686"/>
                <a:gd name="connsiteX45" fmla="*/ 231160 w 6743060"/>
                <a:gd name="connsiteY45" fmla="*/ 729971 h 1110686"/>
                <a:gd name="connsiteX46" fmla="*/ 238150 w 6743060"/>
                <a:gd name="connsiteY46" fmla="*/ 805236 h 1110686"/>
                <a:gd name="connsiteX47" fmla="*/ 246603 w 6743060"/>
                <a:gd name="connsiteY47" fmla="*/ 956904 h 1110686"/>
                <a:gd name="connsiteX48" fmla="*/ 248717 w 6743060"/>
                <a:gd name="connsiteY48" fmla="*/ 1106460 h 1110686"/>
                <a:gd name="connsiteX49" fmla="*/ 248717 w 6743060"/>
                <a:gd name="connsiteY49" fmla="*/ 1109061 h 1110686"/>
                <a:gd name="connsiteX50" fmla="*/ 230835 w 6743060"/>
                <a:gd name="connsiteY50" fmla="*/ 1109061 h 1110686"/>
                <a:gd name="connsiteX51" fmla="*/ 6035203 w 6743060"/>
                <a:gd name="connsiteY51" fmla="*/ 1109386 h 1110686"/>
                <a:gd name="connsiteX52" fmla="*/ 6024474 w 6743060"/>
                <a:gd name="connsiteY52" fmla="*/ 1101421 h 1110686"/>
                <a:gd name="connsiteX53" fmla="*/ 6024311 w 6743060"/>
                <a:gd name="connsiteY53" fmla="*/ 1101421 h 1110686"/>
                <a:gd name="connsiteX54" fmla="*/ 6023823 w 6743060"/>
                <a:gd name="connsiteY54" fmla="*/ 1100933 h 1110686"/>
                <a:gd name="connsiteX55" fmla="*/ 6023661 w 6743060"/>
                <a:gd name="connsiteY55" fmla="*/ 1100933 h 1110686"/>
                <a:gd name="connsiteX56" fmla="*/ 6013257 w 6743060"/>
                <a:gd name="connsiteY56" fmla="*/ 1093130 h 1110686"/>
                <a:gd name="connsiteX57" fmla="*/ 6013420 w 6743060"/>
                <a:gd name="connsiteY57" fmla="*/ 1093130 h 1110686"/>
                <a:gd name="connsiteX58" fmla="*/ 6012607 w 6743060"/>
                <a:gd name="connsiteY58" fmla="*/ 1092805 h 1110686"/>
                <a:gd name="connsiteX59" fmla="*/ 5965464 w 6743060"/>
                <a:gd name="connsiteY59" fmla="*/ 1059480 h 1110686"/>
                <a:gd name="connsiteX60" fmla="*/ 5940268 w 6743060"/>
                <a:gd name="connsiteY60" fmla="*/ 1041761 h 1110686"/>
                <a:gd name="connsiteX61" fmla="*/ 5917672 w 6743060"/>
                <a:gd name="connsiteY61" fmla="*/ 1025017 h 1110686"/>
                <a:gd name="connsiteX62" fmla="*/ 5895239 w 6743060"/>
                <a:gd name="connsiteY62" fmla="*/ 1006486 h 1110686"/>
                <a:gd name="connsiteX63" fmla="*/ 5870855 w 6743060"/>
                <a:gd name="connsiteY63" fmla="*/ 985028 h 1110686"/>
                <a:gd name="connsiteX64" fmla="*/ 5849397 w 6743060"/>
                <a:gd name="connsiteY64" fmla="*/ 964708 h 1110686"/>
                <a:gd name="connsiteX65" fmla="*/ 5830215 w 6743060"/>
                <a:gd name="connsiteY65" fmla="*/ 945851 h 1110686"/>
                <a:gd name="connsiteX66" fmla="*/ 5806806 w 6743060"/>
                <a:gd name="connsiteY66" fmla="*/ 922442 h 1110686"/>
                <a:gd name="connsiteX67" fmla="*/ 5786811 w 6743060"/>
                <a:gd name="connsiteY67" fmla="*/ 901472 h 1110686"/>
                <a:gd name="connsiteX68" fmla="*/ 5748935 w 6743060"/>
                <a:gd name="connsiteY68" fmla="*/ 860019 h 1110686"/>
                <a:gd name="connsiteX69" fmla="*/ 5673182 w 6743060"/>
                <a:gd name="connsiteY69" fmla="*/ 768010 h 1110686"/>
                <a:gd name="connsiteX70" fmla="*/ 5610108 w 6743060"/>
                <a:gd name="connsiteY70" fmla="*/ 665760 h 1110686"/>
                <a:gd name="connsiteX71" fmla="*/ 5592064 w 6743060"/>
                <a:gd name="connsiteY71" fmla="*/ 627558 h 1110686"/>
                <a:gd name="connsiteX72" fmla="*/ 5588813 w 6743060"/>
                <a:gd name="connsiteY72" fmla="*/ 618780 h 1110686"/>
                <a:gd name="connsiteX73" fmla="*/ 5586212 w 6743060"/>
                <a:gd name="connsiteY73" fmla="*/ 607726 h 1110686"/>
                <a:gd name="connsiteX74" fmla="*/ 5585887 w 6743060"/>
                <a:gd name="connsiteY74" fmla="*/ 598460 h 1110686"/>
                <a:gd name="connsiteX75" fmla="*/ 5581498 w 6743060"/>
                <a:gd name="connsiteY75" fmla="*/ 591795 h 1110686"/>
                <a:gd name="connsiteX76" fmla="*/ 5580197 w 6743060"/>
                <a:gd name="connsiteY76" fmla="*/ 580416 h 1110686"/>
                <a:gd name="connsiteX77" fmla="*/ 5583936 w 6743060"/>
                <a:gd name="connsiteY77" fmla="*/ 576189 h 1110686"/>
                <a:gd name="connsiteX78" fmla="*/ 5588325 w 6743060"/>
                <a:gd name="connsiteY78" fmla="*/ 574888 h 1110686"/>
                <a:gd name="connsiteX79" fmla="*/ 5593039 w 6743060"/>
                <a:gd name="connsiteY79" fmla="*/ 568386 h 1110686"/>
                <a:gd name="connsiteX80" fmla="*/ 5600192 w 6743060"/>
                <a:gd name="connsiteY80" fmla="*/ 567899 h 1110686"/>
                <a:gd name="connsiteX81" fmla="*/ 5626364 w 6743060"/>
                <a:gd name="connsiteY81" fmla="*/ 569687 h 1110686"/>
                <a:gd name="connsiteX82" fmla="*/ 5653674 w 6743060"/>
                <a:gd name="connsiteY82" fmla="*/ 574076 h 1110686"/>
                <a:gd name="connsiteX83" fmla="*/ 5710245 w 6743060"/>
                <a:gd name="connsiteY83" fmla="*/ 589681 h 1110686"/>
                <a:gd name="connsiteX84" fmla="*/ 5723575 w 6743060"/>
                <a:gd name="connsiteY84" fmla="*/ 594233 h 1110686"/>
                <a:gd name="connsiteX85" fmla="*/ 5736255 w 6743060"/>
                <a:gd name="connsiteY85" fmla="*/ 599110 h 1110686"/>
                <a:gd name="connsiteX86" fmla="*/ 5745683 w 6743060"/>
                <a:gd name="connsiteY86" fmla="*/ 603012 h 1110686"/>
                <a:gd name="connsiteX87" fmla="*/ 5756412 w 6743060"/>
                <a:gd name="connsiteY87" fmla="*/ 607726 h 1110686"/>
                <a:gd name="connsiteX88" fmla="*/ 5779983 w 6743060"/>
                <a:gd name="connsiteY88" fmla="*/ 618617 h 1110686"/>
                <a:gd name="connsiteX89" fmla="*/ 5802092 w 6743060"/>
                <a:gd name="connsiteY89" fmla="*/ 629509 h 1110686"/>
                <a:gd name="connsiteX90" fmla="*/ 5801116 w 6743060"/>
                <a:gd name="connsiteY90" fmla="*/ 628859 h 1110686"/>
                <a:gd name="connsiteX91" fmla="*/ 5818023 w 6743060"/>
                <a:gd name="connsiteY91" fmla="*/ 637962 h 1110686"/>
                <a:gd name="connsiteX92" fmla="*/ 5818348 w 6743060"/>
                <a:gd name="connsiteY92" fmla="*/ 637962 h 1110686"/>
                <a:gd name="connsiteX93" fmla="*/ 5869391 w 6743060"/>
                <a:gd name="connsiteY93" fmla="*/ 667385 h 1110686"/>
                <a:gd name="connsiteX94" fmla="*/ 5894426 w 6743060"/>
                <a:gd name="connsiteY94" fmla="*/ 682829 h 1110686"/>
                <a:gd name="connsiteX95" fmla="*/ 5917509 w 6743060"/>
                <a:gd name="connsiteY95" fmla="*/ 697784 h 1110686"/>
                <a:gd name="connsiteX96" fmla="*/ 5966927 w 6743060"/>
                <a:gd name="connsiteY96" fmla="*/ 733384 h 1110686"/>
                <a:gd name="connsiteX97" fmla="*/ 6010331 w 6743060"/>
                <a:gd name="connsiteY97" fmla="*/ 768985 h 1110686"/>
                <a:gd name="connsiteX98" fmla="*/ 6041217 w 6743060"/>
                <a:gd name="connsiteY98" fmla="*/ 796133 h 1110686"/>
                <a:gd name="connsiteX99" fmla="*/ 6040730 w 6743060"/>
                <a:gd name="connsiteY99" fmla="*/ 795645 h 1110686"/>
                <a:gd name="connsiteX100" fmla="*/ 6083971 w 6743060"/>
                <a:gd name="connsiteY100" fmla="*/ 837585 h 1110686"/>
                <a:gd name="connsiteX101" fmla="*/ 6104616 w 6743060"/>
                <a:gd name="connsiteY101" fmla="*/ 859206 h 1110686"/>
                <a:gd name="connsiteX102" fmla="*/ 6123635 w 6743060"/>
                <a:gd name="connsiteY102" fmla="*/ 879526 h 1110686"/>
                <a:gd name="connsiteX103" fmla="*/ 6163300 w 6743060"/>
                <a:gd name="connsiteY103" fmla="*/ 924555 h 1110686"/>
                <a:gd name="connsiteX104" fmla="*/ 6200364 w 6743060"/>
                <a:gd name="connsiteY104" fmla="*/ 971048 h 1110686"/>
                <a:gd name="connsiteX105" fmla="*/ 6234989 w 6743060"/>
                <a:gd name="connsiteY105" fmla="*/ 1015752 h 1110686"/>
                <a:gd name="connsiteX106" fmla="*/ 6270752 w 6743060"/>
                <a:gd name="connsiteY106" fmla="*/ 1062406 h 1110686"/>
                <a:gd name="connsiteX107" fmla="*/ 6304565 w 6743060"/>
                <a:gd name="connsiteY107" fmla="*/ 1110036 h 1110686"/>
                <a:gd name="connsiteX108" fmla="*/ 6283269 w 6743060"/>
                <a:gd name="connsiteY108" fmla="*/ 1110036 h 1110686"/>
                <a:gd name="connsiteX109" fmla="*/ 6273191 w 6743060"/>
                <a:gd name="connsiteY109" fmla="*/ 1096219 h 1110686"/>
                <a:gd name="connsiteX110" fmla="*/ 6255797 w 6743060"/>
                <a:gd name="connsiteY110" fmla="*/ 1072810 h 1110686"/>
                <a:gd name="connsiteX111" fmla="*/ 6220033 w 6743060"/>
                <a:gd name="connsiteY111" fmla="*/ 1026155 h 1110686"/>
                <a:gd name="connsiteX112" fmla="*/ 6157935 w 6743060"/>
                <a:gd name="connsiteY112" fmla="*/ 946501 h 1110686"/>
                <a:gd name="connsiteX113" fmla="*/ 6157935 w 6743060"/>
                <a:gd name="connsiteY113" fmla="*/ 946501 h 1110686"/>
                <a:gd name="connsiteX114" fmla="*/ 6081695 w 6743060"/>
                <a:gd name="connsiteY114" fmla="*/ 861320 h 1110686"/>
                <a:gd name="connsiteX115" fmla="*/ 6039592 w 6743060"/>
                <a:gd name="connsiteY115" fmla="*/ 819379 h 1110686"/>
                <a:gd name="connsiteX116" fmla="*/ 6040405 w 6743060"/>
                <a:gd name="connsiteY116" fmla="*/ 820192 h 1110686"/>
                <a:gd name="connsiteX117" fmla="*/ 6029188 w 6743060"/>
                <a:gd name="connsiteY117" fmla="*/ 809625 h 1110686"/>
                <a:gd name="connsiteX118" fmla="*/ 5983834 w 6743060"/>
                <a:gd name="connsiteY118" fmla="*/ 769960 h 1110686"/>
                <a:gd name="connsiteX119" fmla="*/ 5940430 w 6743060"/>
                <a:gd name="connsiteY119" fmla="*/ 735823 h 1110686"/>
                <a:gd name="connsiteX120" fmla="*/ 5931164 w 6743060"/>
                <a:gd name="connsiteY120" fmla="*/ 728996 h 1110686"/>
                <a:gd name="connsiteX121" fmla="*/ 5931652 w 6743060"/>
                <a:gd name="connsiteY121" fmla="*/ 729320 h 1110686"/>
                <a:gd name="connsiteX122" fmla="*/ 5931164 w 6743060"/>
                <a:gd name="connsiteY122" fmla="*/ 728996 h 1110686"/>
                <a:gd name="connsiteX123" fmla="*/ 5930677 w 6743060"/>
                <a:gd name="connsiteY123" fmla="*/ 728671 h 1110686"/>
                <a:gd name="connsiteX124" fmla="*/ 5931164 w 6743060"/>
                <a:gd name="connsiteY124" fmla="*/ 728996 h 1110686"/>
                <a:gd name="connsiteX125" fmla="*/ 5917347 w 6743060"/>
                <a:gd name="connsiteY125" fmla="*/ 719242 h 1110686"/>
                <a:gd name="connsiteX126" fmla="*/ 5816559 w 6743060"/>
                <a:gd name="connsiteY126" fmla="*/ 657632 h 1110686"/>
                <a:gd name="connsiteX127" fmla="*/ 5810057 w 6743060"/>
                <a:gd name="connsiteY127" fmla="*/ 654056 h 1110686"/>
                <a:gd name="connsiteX128" fmla="*/ 5793801 w 6743060"/>
                <a:gd name="connsiteY128" fmla="*/ 645277 h 1110686"/>
                <a:gd name="connsiteX129" fmla="*/ 5793639 w 6743060"/>
                <a:gd name="connsiteY129" fmla="*/ 645277 h 1110686"/>
                <a:gd name="connsiteX130" fmla="*/ 5776732 w 6743060"/>
                <a:gd name="connsiteY130" fmla="*/ 636824 h 1110686"/>
                <a:gd name="connsiteX131" fmla="*/ 5756087 w 6743060"/>
                <a:gd name="connsiteY131" fmla="*/ 627071 h 1110686"/>
                <a:gd name="connsiteX132" fmla="*/ 5736417 w 6743060"/>
                <a:gd name="connsiteY132" fmla="*/ 618455 h 1110686"/>
                <a:gd name="connsiteX133" fmla="*/ 5717723 w 6743060"/>
                <a:gd name="connsiteY133" fmla="*/ 611140 h 1110686"/>
                <a:gd name="connsiteX134" fmla="*/ 5718861 w 6743060"/>
                <a:gd name="connsiteY134" fmla="*/ 611627 h 1110686"/>
                <a:gd name="connsiteX135" fmla="*/ 5689600 w 6743060"/>
                <a:gd name="connsiteY135" fmla="*/ 602036 h 1110686"/>
                <a:gd name="connsiteX136" fmla="*/ 5661802 w 6743060"/>
                <a:gd name="connsiteY136" fmla="*/ 594396 h 1110686"/>
                <a:gd name="connsiteX137" fmla="*/ 5641970 w 6743060"/>
                <a:gd name="connsiteY137" fmla="*/ 590332 h 1110686"/>
                <a:gd name="connsiteX138" fmla="*/ 5627177 w 6743060"/>
                <a:gd name="connsiteY138" fmla="*/ 588056 h 1110686"/>
                <a:gd name="connsiteX139" fmla="*/ 5661802 w 6743060"/>
                <a:gd name="connsiteY139" fmla="*/ 611302 h 1110686"/>
                <a:gd name="connsiteX140" fmla="*/ 5709270 w 6743060"/>
                <a:gd name="connsiteY140" fmla="*/ 644139 h 1110686"/>
                <a:gd name="connsiteX141" fmla="*/ 5714309 w 6743060"/>
                <a:gd name="connsiteY141" fmla="*/ 647716 h 1110686"/>
                <a:gd name="connsiteX142" fmla="*/ 5713334 w 6743060"/>
                <a:gd name="connsiteY142" fmla="*/ 647065 h 1110686"/>
                <a:gd name="connsiteX143" fmla="*/ 5715610 w 6743060"/>
                <a:gd name="connsiteY143" fmla="*/ 648691 h 1110686"/>
                <a:gd name="connsiteX144" fmla="*/ 5715122 w 6743060"/>
                <a:gd name="connsiteY144" fmla="*/ 648366 h 1110686"/>
                <a:gd name="connsiteX145" fmla="*/ 5715610 w 6743060"/>
                <a:gd name="connsiteY145" fmla="*/ 648691 h 1110686"/>
                <a:gd name="connsiteX146" fmla="*/ 5715772 w 6743060"/>
                <a:gd name="connsiteY146" fmla="*/ 648691 h 1110686"/>
                <a:gd name="connsiteX147" fmla="*/ 5716585 w 6743060"/>
                <a:gd name="connsiteY147" fmla="*/ 649341 h 1110686"/>
                <a:gd name="connsiteX148" fmla="*/ 5716260 w 6743060"/>
                <a:gd name="connsiteY148" fmla="*/ 649016 h 1110686"/>
                <a:gd name="connsiteX149" fmla="*/ 5717886 w 6743060"/>
                <a:gd name="connsiteY149" fmla="*/ 650154 h 1110686"/>
                <a:gd name="connsiteX150" fmla="*/ 5716910 w 6743060"/>
                <a:gd name="connsiteY150" fmla="*/ 649504 h 1110686"/>
                <a:gd name="connsiteX151" fmla="*/ 5719836 w 6743060"/>
                <a:gd name="connsiteY151" fmla="*/ 651617 h 1110686"/>
                <a:gd name="connsiteX152" fmla="*/ 5724063 w 6743060"/>
                <a:gd name="connsiteY152" fmla="*/ 654705 h 1110686"/>
                <a:gd name="connsiteX153" fmla="*/ 5725363 w 6743060"/>
                <a:gd name="connsiteY153" fmla="*/ 655681 h 1110686"/>
                <a:gd name="connsiteX154" fmla="*/ 5725688 w 6743060"/>
                <a:gd name="connsiteY154" fmla="*/ 655681 h 1110686"/>
                <a:gd name="connsiteX155" fmla="*/ 5726014 w 6743060"/>
                <a:gd name="connsiteY155" fmla="*/ 656168 h 1110686"/>
                <a:gd name="connsiteX156" fmla="*/ 5725851 w 6743060"/>
                <a:gd name="connsiteY156" fmla="*/ 656168 h 1110686"/>
                <a:gd name="connsiteX157" fmla="*/ 5727477 w 6743060"/>
                <a:gd name="connsiteY157" fmla="*/ 657144 h 1110686"/>
                <a:gd name="connsiteX158" fmla="*/ 5727477 w 6743060"/>
                <a:gd name="connsiteY158" fmla="*/ 657144 h 1110686"/>
                <a:gd name="connsiteX159" fmla="*/ 5728289 w 6743060"/>
                <a:gd name="connsiteY159" fmla="*/ 657794 h 1110686"/>
                <a:gd name="connsiteX160" fmla="*/ 5727964 w 6743060"/>
                <a:gd name="connsiteY160" fmla="*/ 657794 h 1110686"/>
                <a:gd name="connsiteX161" fmla="*/ 5727964 w 6743060"/>
                <a:gd name="connsiteY161" fmla="*/ 657469 h 1110686"/>
                <a:gd name="connsiteX162" fmla="*/ 5728452 w 6743060"/>
                <a:gd name="connsiteY162" fmla="*/ 657957 h 1110686"/>
                <a:gd name="connsiteX163" fmla="*/ 5728777 w 6743060"/>
                <a:gd name="connsiteY163" fmla="*/ 658282 h 1110686"/>
                <a:gd name="connsiteX164" fmla="*/ 5728777 w 6743060"/>
                <a:gd name="connsiteY164" fmla="*/ 658282 h 1110686"/>
                <a:gd name="connsiteX165" fmla="*/ 5772668 w 6743060"/>
                <a:gd name="connsiteY165" fmla="*/ 691769 h 1110686"/>
                <a:gd name="connsiteX166" fmla="*/ 5819973 w 6743060"/>
                <a:gd name="connsiteY166" fmla="*/ 729483 h 1110686"/>
                <a:gd name="connsiteX167" fmla="*/ 5911982 w 6743060"/>
                <a:gd name="connsiteY167" fmla="*/ 806699 h 1110686"/>
                <a:gd name="connsiteX168" fmla="*/ 5954410 w 6743060"/>
                <a:gd name="connsiteY168" fmla="*/ 844576 h 1110686"/>
                <a:gd name="connsiteX169" fmla="*/ 5997164 w 6743060"/>
                <a:gd name="connsiteY169" fmla="*/ 883915 h 1110686"/>
                <a:gd name="connsiteX170" fmla="*/ 5996513 w 6743060"/>
                <a:gd name="connsiteY170" fmla="*/ 883428 h 1110686"/>
                <a:gd name="connsiteX171" fmla="*/ 6011631 w 6743060"/>
                <a:gd name="connsiteY171" fmla="*/ 897733 h 1110686"/>
                <a:gd name="connsiteX172" fmla="*/ 6010819 w 6743060"/>
                <a:gd name="connsiteY172" fmla="*/ 896920 h 1110686"/>
                <a:gd name="connsiteX173" fmla="*/ 6011306 w 6743060"/>
                <a:gd name="connsiteY173" fmla="*/ 897408 h 1110686"/>
                <a:gd name="connsiteX174" fmla="*/ 6011631 w 6743060"/>
                <a:gd name="connsiteY174" fmla="*/ 897733 h 1110686"/>
                <a:gd name="connsiteX175" fmla="*/ 6011631 w 6743060"/>
                <a:gd name="connsiteY175" fmla="*/ 897733 h 1110686"/>
                <a:gd name="connsiteX176" fmla="*/ 6012282 w 6743060"/>
                <a:gd name="connsiteY176" fmla="*/ 898383 h 1110686"/>
                <a:gd name="connsiteX177" fmla="*/ 6011957 w 6743060"/>
                <a:gd name="connsiteY177" fmla="*/ 898058 h 1110686"/>
                <a:gd name="connsiteX178" fmla="*/ 6012769 w 6743060"/>
                <a:gd name="connsiteY178" fmla="*/ 898871 h 1110686"/>
                <a:gd name="connsiteX179" fmla="*/ 6012932 w 6743060"/>
                <a:gd name="connsiteY179" fmla="*/ 898871 h 1110686"/>
                <a:gd name="connsiteX180" fmla="*/ 6013420 w 6743060"/>
                <a:gd name="connsiteY180" fmla="*/ 899521 h 1110686"/>
                <a:gd name="connsiteX181" fmla="*/ 6013257 w 6743060"/>
                <a:gd name="connsiteY181" fmla="*/ 899521 h 1110686"/>
                <a:gd name="connsiteX182" fmla="*/ 6013907 w 6743060"/>
                <a:gd name="connsiteY182" fmla="*/ 900008 h 1110686"/>
                <a:gd name="connsiteX183" fmla="*/ 6013582 w 6743060"/>
                <a:gd name="connsiteY183" fmla="*/ 899684 h 1110686"/>
                <a:gd name="connsiteX184" fmla="*/ 6014070 w 6743060"/>
                <a:gd name="connsiteY184" fmla="*/ 900008 h 1110686"/>
                <a:gd name="connsiteX185" fmla="*/ 6014558 w 6743060"/>
                <a:gd name="connsiteY185" fmla="*/ 900496 h 1110686"/>
                <a:gd name="connsiteX186" fmla="*/ 6014232 w 6743060"/>
                <a:gd name="connsiteY186" fmla="*/ 900171 h 1110686"/>
                <a:gd name="connsiteX187" fmla="*/ 6016346 w 6743060"/>
                <a:gd name="connsiteY187" fmla="*/ 902122 h 1110686"/>
                <a:gd name="connsiteX188" fmla="*/ 6018296 w 6743060"/>
                <a:gd name="connsiteY188" fmla="*/ 903910 h 1110686"/>
                <a:gd name="connsiteX189" fmla="*/ 6017809 w 6743060"/>
                <a:gd name="connsiteY189" fmla="*/ 903585 h 1110686"/>
                <a:gd name="connsiteX190" fmla="*/ 6020247 w 6743060"/>
                <a:gd name="connsiteY190" fmla="*/ 905861 h 1110686"/>
                <a:gd name="connsiteX191" fmla="*/ 6021710 w 6743060"/>
                <a:gd name="connsiteY191" fmla="*/ 907161 h 1110686"/>
                <a:gd name="connsiteX192" fmla="*/ 6021385 w 6743060"/>
                <a:gd name="connsiteY192" fmla="*/ 906836 h 1110686"/>
                <a:gd name="connsiteX193" fmla="*/ 6021873 w 6743060"/>
                <a:gd name="connsiteY193" fmla="*/ 907161 h 1110686"/>
                <a:gd name="connsiteX194" fmla="*/ 6021873 w 6743060"/>
                <a:gd name="connsiteY194" fmla="*/ 907161 h 1110686"/>
                <a:gd name="connsiteX195" fmla="*/ 6022523 w 6743060"/>
                <a:gd name="connsiteY195" fmla="*/ 907812 h 1110686"/>
                <a:gd name="connsiteX196" fmla="*/ 6022523 w 6743060"/>
                <a:gd name="connsiteY196" fmla="*/ 907812 h 1110686"/>
                <a:gd name="connsiteX197" fmla="*/ 6023336 w 6743060"/>
                <a:gd name="connsiteY197" fmla="*/ 908624 h 1110686"/>
                <a:gd name="connsiteX198" fmla="*/ 6023336 w 6743060"/>
                <a:gd name="connsiteY198" fmla="*/ 908624 h 1110686"/>
                <a:gd name="connsiteX199" fmla="*/ 6105429 w 6743060"/>
                <a:gd name="connsiteY199" fmla="*/ 990230 h 1110686"/>
                <a:gd name="connsiteX200" fmla="*/ 6187847 w 6743060"/>
                <a:gd name="connsiteY200" fmla="*/ 1074923 h 1110686"/>
                <a:gd name="connsiteX201" fmla="*/ 6221171 w 6743060"/>
                <a:gd name="connsiteY201" fmla="*/ 1110199 h 1110686"/>
                <a:gd name="connsiteX202" fmla="*/ 6196462 w 6743060"/>
                <a:gd name="connsiteY202" fmla="*/ 1110199 h 1110686"/>
                <a:gd name="connsiteX203" fmla="*/ 6160536 w 6743060"/>
                <a:gd name="connsiteY203" fmla="*/ 1072485 h 1110686"/>
                <a:gd name="connsiteX204" fmla="*/ 6080232 w 6743060"/>
                <a:gd name="connsiteY204" fmla="*/ 990230 h 1110686"/>
                <a:gd name="connsiteX205" fmla="*/ 6041543 w 6743060"/>
                <a:gd name="connsiteY205" fmla="*/ 951377 h 1110686"/>
                <a:gd name="connsiteX206" fmla="*/ 5999927 w 6743060"/>
                <a:gd name="connsiteY206" fmla="*/ 911225 h 1110686"/>
                <a:gd name="connsiteX207" fmla="*/ 6000090 w 6743060"/>
                <a:gd name="connsiteY207" fmla="*/ 911225 h 1110686"/>
                <a:gd name="connsiteX208" fmla="*/ 5999114 w 6743060"/>
                <a:gd name="connsiteY208" fmla="*/ 910413 h 1110686"/>
                <a:gd name="connsiteX209" fmla="*/ 5999439 w 6743060"/>
                <a:gd name="connsiteY209" fmla="*/ 910737 h 1110686"/>
                <a:gd name="connsiteX210" fmla="*/ 5998627 w 6743060"/>
                <a:gd name="connsiteY210" fmla="*/ 910088 h 1110686"/>
                <a:gd name="connsiteX211" fmla="*/ 5998627 w 6743060"/>
                <a:gd name="connsiteY211" fmla="*/ 910088 h 1110686"/>
                <a:gd name="connsiteX212" fmla="*/ 5998627 w 6743060"/>
                <a:gd name="connsiteY212" fmla="*/ 910088 h 1110686"/>
                <a:gd name="connsiteX213" fmla="*/ 5999114 w 6743060"/>
                <a:gd name="connsiteY213" fmla="*/ 910413 h 1110686"/>
                <a:gd name="connsiteX214" fmla="*/ 5999277 w 6743060"/>
                <a:gd name="connsiteY214" fmla="*/ 910413 h 1110686"/>
                <a:gd name="connsiteX215" fmla="*/ 5984972 w 6743060"/>
                <a:gd name="connsiteY215" fmla="*/ 897083 h 1110686"/>
                <a:gd name="connsiteX216" fmla="*/ 5984972 w 6743060"/>
                <a:gd name="connsiteY216" fmla="*/ 897083 h 1110686"/>
                <a:gd name="connsiteX217" fmla="*/ 5899465 w 6743060"/>
                <a:gd name="connsiteY217" fmla="*/ 819704 h 1110686"/>
                <a:gd name="connsiteX218" fmla="*/ 5807131 w 6743060"/>
                <a:gd name="connsiteY218" fmla="*/ 742326 h 1110686"/>
                <a:gd name="connsiteX219" fmla="*/ 5761127 w 6743060"/>
                <a:gd name="connsiteY219" fmla="*/ 705750 h 1110686"/>
                <a:gd name="connsiteX220" fmla="*/ 5717398 w 6743060"/>
                <a:gd name="connsiteY220" fmla="*/ 672424 h 1110686"/>
                <a:gd name="connsiteX221" fmla="*/ 5717398 w 6743060"/>
                <a:gd name="connsiteY221" fmla="*/ 672424 h 1110686"/>
                <a:gd name="connsiteX222" fmla="*/ 5715935 w 6743060"/>
                <a:gd name="connsiteY222" fmla="*/ 671287 h 1110686"/>
                <a:gd name="connsiteX223" fmla="*/ 5716910 w 6743060"/>
                <a:gd name="connsiteY223" fmla="*/ 672100 h 1110686"/>
                <a:gd name="connsiteX224" fmla="*/ 5709920 w 6743060"/>
                <a:gd name="connsiteY224" fmla="*/ 667060 h 1110686"/>
                <a:gd name="connsiteX225" fmla="*/ 5709920 w 6743060"/>
                <a:gd name="connsiteY225" fmla="*/ 667060 h 1110686"/>
                <a:gd name="connsiteX226" fmla="*/ 5708945 w 6743060"/>
                <a:gd name="connsiteY226" fmla="*/ 666410 h 1110686"/>
                <a:gd name="connsiteX227" fmla="*/ 5703743 w 6743060"/>
                <a:gd name="connsiteY227" fmla="*/ 662671 h 1110686"/>
                <a:gd name="connsiteX228" fmla="*/ 5704231 w 6743060"/>
                <a:gd name="connsiteY228" fmla="*/ 662996 h 1110686"/>
                <a:gd name="connsiteX229" fmla="*/ 5608158 w 6743060"/>
                <a:gd name="connsiteY229" fmla="*/ 597160 h 1110686"/>
                <a:gd name="connsiteX230" fmla="*/ 5607345 w 6743060"/>
                <a:gd name="connsiteY230" fmla="*/ 596509 h 1110686"/>
                <a:gd name="connsiteX231" fmla="*/ 5642620 w 6743060"/>
                <a:gd name="connsiteY231" fmla="*/ 636662 h 1110686"/>
                <a:gd name="connsiteX232" fmla="*/ 5680984 w 6743060"/>
                <a:gd name="connsiteY232" fmla="*/ 679415 h 1110686"/>
                <a:gd name="connsiteX233" fmla="*/ 5723575 w 6743060"/>
                <a:gd name="connsiteY233" fmla="*/ 725907 h 1110686"/>
                <a:gd name="connsiteX234" fmla="*/ 5760639 w 6743060"/>
                <a:gd name="connsiteY234" fmla="*/ 765084 h 1110686"/>
                <a:gd name="connsiteX235" fmla="*/ 5790875 w 6743060"/>
                <a:gd name="connsiteY235" fmla="*/ 795808 h 1110686"/>
                <a:gd name="connsiteX236" fmla="*/ 5818673 w 6743060"/>
                <a:gd name="connsiteY236" fmla="*/ 822955 h 1110686"/>
                <a:gd name="connsiteX237" fmla="*/ 5818673 w 6743060"/>
                <a:gd name="connsiteY237" fmla="*/ 822955 h 1110686"/>
                <a:gd name="connsiteX238" fmla="*/ 5818023 w 6743060"/>
                <a:gd name="connsiteY238" fmla="*/ 822468 h 1110686"/>
                <a:gd name="connsiteX239" fmla="*/ 5818348 w 6743060"/>
                <a:gd name="connsiteY239" fmla="*/ 822792 h 1110686"/>
                <a:gd name="connsiteX240" fmla="*/ 5817697 w 6743060"/>
                <a:gd name="connsiteY240" fmla="*/ 822143 h 1110686"/>
                <a:gd name="connsiteX241" fmla="*/ 5818835 w 6743060"/>
                <a:gd name="connsiteY241" fmla="*/ 823280 h 1110686"/>
                <a:gd name="connsiteX242" fmla="*/ 5819486 w 6743060"/>
                <a:gd name="connsiteY242" fmla="*/ 823768 h 1110686"/>
                <a:gd name="connsiteX243" fmla="*/ 5819486 w 6743060"/>
                <a:gd name="connsiteY243" fmla="*/ 823768 h 1110686"/>
                <a:gd name="connsiteX244" fmla="*/ 5820136 w 6743060"/>
                <a:gd name="connsiteY244" fmla="*/ 824581 h 1110686"/>
                <a:gd name="connsiteX245" fmla="*/ 5819811 w 6743060"/>
                <a:gd name="connsiteY245" fmla="*/ 824256 h 1110686"/>
                <a:gd name="connsiteX246" fmla="*/ 5820461 w 6743060"/>
                <a:gd name="connsiteY246" fmla="*/ 824906 h 1110686"/>
                <a:gd name="connsiteX247" fmla="*/ 5820136 w 6743060"/>
                <a:gd name="connsiteY247" fmla="*/ 824581 h 1110686"/>
                <a:gd name="connsiteX248" fmla="*/ 5820786 w 6743060"/>
                <a:gd name="connsiteY248" fmla="*/ 825069 h 1110686"/>
                <a:gd name="connsiteX249" fmla="*/ 5821111 w 6743060"/>
                <a:gd name="connsiteY249" fmla="*/ 825393 h 1110686"/>
                <a:gd name="connsiteX250" fmla="*/ 5821111 w 6743060"/>
                <a:gd name="connsiteY250" fmla="*/ 825393 h 1110686"/>
                <a:gd name="connsiteX251" fmla="*/ 5825663 w 6743060"/>
                <a:gd name="connsiteY251" fmla="*/ 829457 h 1110686"/>
                <a:gd name="connsiteX252" fmla="*/ 5829564 w 6743060"/>
                <a:gd name="connsiteY252" fmla="*/ 833197 h 1110686"/>
                <a:gd name="connsiteX253" fmla="*/ 5831190 w 6743060"/>
                <a:gd name="connsiteY253" fmla="*/ 834822 h 1110686"/>
                <a:gd name="connsiteX254" fmla="*/ 5830540 w 6743060"/>
                <a:gd name="connsiteY254" fmla="*/ 834172 h 1110686"/>
                <a:gd name="connsiteX255" fmla="*/ 5832165 w 6743060"/>
                <a:gd name="connsiteY255" fmla="*/ 835635 h 1110686"/>
                <a:gd name="connsiteX256" fmla="*/ 5832165 w 6743060"/>
                <a:gd name="connsiteY256" fmla="*/ 835635 h 1110686"/>
                <a:gd name="connsiteX257" fmla="*/ 5832165 w 6743060"/>
                <a:gd name="connsiteY257" fmla="*/ 835960 h 1110686"/>
                <a:gd name="connsiteX258" fmla="*/ 5832165 w 6743060"/>
                <a:gd name="connsiteY258" fmla="*/ 835960 h 1110686"/>
                <a:gd name="connsiteX259" fmla="*/ 5846308 w 6743060"/>
                <a:gd name="connsiteY259" fmla="*/ 849128 h 1110686"/>
                <a:gd name="connsiteX260" fmla="*/ 5846308 w 6743060"/>
                <a:gd name="connsiteY260" fmla="*/ 849128 h 1110686"/>
                <a:gd name="connsiteX261" fmla="*/ 5858825 w 6743060"/>
                <a:gd name="connsiteY261" fmla="*/ 860832 h 1110686"/>
                <a:gd name="connsiteX262" fmla="*/ 5858825 w 6743060"/>
                <a:gd name="connsiteY262" fmla="*/ 860832 h 1110686"/>
                <a:gd name="connsiteX263" fmla="*/ 5901903 w 6743060"/>
                <a:gd name="connsiteY263" fmla="*/ 900822 h 1110686"/>
                <a:gd name="connsiteX264" fmla="*/ 5943844 w 6743060"/>
                <a:gd name="connsiteY264" fmla="*/ 939348 h 1110686"/>
                <a:gd name="connsiteX265" fmla="*/ 5987247 w 6743060"/>
                <a:gd name="connsiteY265" fmla="*/ 978525 h 1110686"/>
                <a:gd name="connsiteX266" fmla="*/ 6030814 w 6743060"/>
                <a:gd name="connsiteY266" fmla="*/ 1017052 h 1110686"/>
                <a:gd name="connsiteX267" fmla="*/ 6076168 w 6743060"/>
                <a:gd name="connsiteY267" fmla="*/ 1055091 h 1110686"/>
                <a:gd name="connsiteX268" fmla="*/ 6122497 w 6743060"/>
                <a:gd name="connsiteY268" fmla="*/ 1091992 h 1110686"/>
                <a:gd name="connsiteX269" fmla="*/ 6145581 w 6743060"/>
                <a:gd name="connsiteY269" fmla="*/ 1110199 h 1110686"/>
                <a:gd name="connsiteX270" fmla="*/ 6116158 w 6743060"/>
                <a:gd name="connsiteY270" fmla="*/ 1110199 h 1110686"/>
                <a:gd name="connsiteX271" fmla="*/ 6079256 w 6743060"/>
                <a:gd name="connsiteY271" fmla="*/ 1081101 h 1110686"/>
                <a:gd name="connsiteX272" fmla="*/ 6055848 w 6743060"/>
                <a:gd name="connsiteY272" fmla="*/ 1062081 h 1110686"/>
                <a:gd name="connsiteX273" fmla="*/ 6032602 w 6743060"/>
                <a:gd name="connsiteY273" fmla="*/ 1042736 h 1110686"/>
                <a:gd name="connsiteX274" fmla="*/ 5990011 w 6743060"/>
                <a:gd name="connsiteY274" fmla="*/ 1005672 h 1110686"/>
                <a:gd name="connsiteX275" fmla="*/ 5904017 w 6743060"/>
                <a:gd name="connsiteY275" fmla="*/ 927807 h 1110686"/>
                <a:gd name="connsiteX276" fmla="*/ 5846796 w 6743060"/>
                <a:gd name="connsiteY276" fmla="*/ 874975 h 1110686"/>
                <a:gd name="connsiteX277" fmla="*/ 5846796 w 6743060"/>
                <a:gd name="connsiteY277" fmla="*/ 874975 h 1110686"/>
                <a:gd name="connsiteX278" fmla="*/ 5833466 w 6743060"/>
                <a:gd name="connsiteY278" fmla="*/ 862457 h 1110686"/>
                <a:gd name="connsiteX279" fmla="*/ 5833628 w 6743060"/>
                <a:gd name="connsiteY279" fmla="*/ 862457 h 1110686"/>
                <a:gd name="connsiteX280" fmla="*/ 5818998 w 6743060"/>
                <a:gd name="connsiteY280" fmla="*/ 848965 h 1110686"/>
                <a:gd name="connsiteX281" fmla="*/ 5819973 w 6743060"/>
                <a:gd name="connsiteY281" fmla="*/ 849777 h 1110686"/>
                <a:gd name="connsiteX282" fmla="*/ 5818348 w 6743060"/>
                <a:gd name="connsiteY282" fmla="*/ 848315 h 1110686"/>
                <a:gd name="connsiteX283" fmla="*/ 5818673 w 6743060"/>
                <a:gd name="connsiteY283" fmla="*/ 848640 h 1110686"/>
                <a:gd name="connsiteX284" fmla="*/ 5817860 w 6743060"/>
                <a:gd name="connsiteY284" fmla="*/ 847827 h 1110686"/>
                <a:gd name="connsiteX285" fmla="*/ 5817860 w 6743060"/>
                <a:gd name="connsiteY285" fmla="*/ 847827 h 1110686"/>
                <a:gd name="connsiteX286" fmla="*/ 5816885 w 6743060"/>
                <a:gd name="connsiteY286" fmla="*/ 846852 h 1110686"/>
                <a:gd name="connsiteX287" fmla="*/ 5817860 w 6743060"/>
                <a:gd name="connsiteY287" fmla="*/ 847664 h 1110686"/>
                <a:gd name="connsiteX288" fmla="*/ 5815259 w 6743060"/>
                <a:gd name="connsiteY288" fmla="*/ 845226 h 1110686"/>
                <a:gd name="connsiteX289" fmla="*/ 5816072 w 6743060"/>
                <a:gd name="connsiteY289" fmla="*/ 846039 h 1110686"/>
                <a:gd name="connsiteX290" fmla="*/ 5810220 w 6743060"/>
                <a:gd name="connsiteY290" fmla="*/ 840512 h 1110686"/>
                <a:gd name="connsiteX291" fmla="*/ 5810382 w 6743060"/>
                <a:gd name="connsiteY291" fmla="*/ 840512 h 1110686"/>
                <a:gd name="connsiteX292" fmla="*/ 5808594 w 6743060"/>
                <a:gd name="connsiteY292" fmla="*/ 839048 h 1110686"/>
                <a:gd name="connsiteX293" fmla="*/ 5808594 w 6743060"/>
                <a:gd name="connsiteY293" fmla="*/ 839048 h 1110686"/>
                <a:gd name="connsiteX294" fmla="*/ 5807781 w 6743060"/>
                <a:gd name="connsiteY294" fmla="*/ 838236 h 1110686"/>
                <a:gd name="connsiteX295" fmla="*/ 5808106 w 6743060"/>
                <a:gd name="connsiteY295" fmla="*/ 838561 h 1110686"/>
                <a:gd name="connsiteX296" fmla="*/ 5806806 w 6743060"/>
                <a:gd name="connsiteY296" fmla="*/ 837261 h 1110686"/>
                <a:gd name="connsiteX297" fmla="*/ 5807456 w 6743060"/>
                <a:gd name="connsiteY297" fmla="*/ 837911 h 1110686"/>
                <a:gd name="connsiteX298" fmla="*/ 5806481 w 6743060"/>
                <a:gd name="connsiteY298" fmla="*/ 836936 h 1110686"/>
                <a:gd name="connsiteX299" fmla="*/ 5806481 w 6743060"/>
                <a:gd name="connsiteY299" fmla="*/ 836936 h 1110686"/>
                <a:gd name="connsiteX300" fmla="*/ 5804693 w 6743060"/>
                <a:gd name="connsiteY300" fmla="*/ 835472 h 1110686"/>
                <a:gd name="connsiteX301" fmla="*/ 5805668 w 6743060"/>
                <a:gd name="connsiteY301" fmla="*/ 836285 h 1110686"/>
                <a:gd name="connsiteX302" fmla="*/ 5763077 w 6743060"/>
                <a:gd name="connsiteY302" fmla="*/ 794344 h 1110686"/>
                <a:gd name="connsiteX303" fmla="*/ 5725038 w 6743060"/>
                <a:gd name="connsiteY303" fmla="*/ 754843 h 1110686"/>
                <a:gd name="connsiteX304" fmla="*/ 5645709 w 6743060"/>
                <a:gd name="connsiteY304" fmla="*/ 668036 h 1110686"/>
                <a:gd name="connsiteX305" fmla="*/ 5613847 w 6743060"/>
                <a:gd name="connsiteY305" fmla="*/ 632110 h 1110686"/>
                <a:gd name="connsiteX306" fmla="*/ 5621000 w 6743060"/>
                <a:gd name="connsiteY306" fmla="*/ 647065 h 1110686"/>
                <a:gd name="connsiteX307" fmla="*/ 5631404 w 6743060"/>
                <a:gd name="connsiteY307" fmla="*/ 667060 h 1110686"/>
                <a:gd name="connsiteX308" fmla="*/ 5650261 w 6743060"/>
                <a:gd name="connsiteY308" fmla="*/ 700060 h 1110686"/>
                <a:gd name="connsiteX309" fmla="*/ 5676758 w 6743060"/>
                <a:gd name="connsiteY309" fmla="*/ 741350 h 1110686"/>
                <a:gd name="connsiteX310" fmla="*/ 5692364 w 6743060"/>
                <a:gd name="connsiteY310" fmla="*/ 763458 h 1110686"/>
                <a:gd name="connsiteX311" fmla="*/ 5707644 w 6743060"/>
                <a:gd name="connsiteY311" fmla="*/ 783453 h 1110686"/>
                <a:gd name="connsiteX312" fmla="*/ 5784860 w 6743060"/>
                <a:gd name="connsiteY312" fmla="*/ 872699 h 1110686"/>
                <a:gd name="connsiteX313" fmla="*/ 5823875 w 6743060"/>
                <a:gd name="connsiteY313" fmla="*/ 914152 h 1110686"/>
                <a:gd name="connsiteX314" fmla="*/ 5867116 w 6743060"/>
                <a:gd name="connsiteY314" fmla="*/ 957067 h 1110686"/>
                <a:gd name="connsiteX315" fmla="*/ 5871830 w 6743060"/>
                <a:gd name="connsiteY315" fmla="*/ 961619 h 1110686"/>
                <a:gd name="connsiteX316" fmla="*/ 5871017 w 6743060"/>
                <a:gd name="connsiteY316" fmla="*/ 960806 h 1110686"/>
                <a:gd name="connsiteX317" fmla="*/ 5890849 w 6743060"/>
                <a:gd name="connsiteY317" fmla="*/ 979176 h 1110686"/>
                <a:gd name="connsiteX318" fmla="*/ 5908894 w 6743060"/>
                <a:gd name="connsiteY318" fmla="*/ 995106 h 1110686"/>
                <a:gd name="connsiteX319" fmla="*/ 5920273 w 6743060"/>
                <a:gd name="connsiteY319" fmla="*/ 1004697 h 1110686"/>
                <a:gd name="connsiteX320" fmla="*/ 5931002 w 6743060"/>
                <a:gd name="connsiteY320" fmla="*/ 1013151 h 1110686"/>
                <a:gd name="connsiteX321" fmla="*/ 5950997 w 6743060"/>
                <a:gd name="connsiteY321" fmla="*/ 1027944 h 1110686"/>
                <a:gd name="connsiteX322" fmla="*/ 5985622 w 6743060"/>
                <a:gd name="connsiteY322" fmla="*/ 1052490 h 1110686"/>
                <a:gd name="connsiteX323" fmla="*/ 6024149 w 6743060"/>
                <a:gd name="connsiteY323" fmla="*/ 1079800 h 1110686"/>
                <a:gd name="connsiteX324" fmla="*/ 6023498 w 6743060"/>
                <a:gd name="connsiteY324" fmla="*/ 1079312 h 1110686"/>
                <a:gd name="connsiteX325" fmla="*/ 6034715 w 6743060"/>
                <a:gd name="connsiteY325" fmla="*/ 1087440 h 1110686"/>
                <a:gd name="connsiteX326" fmla="*/ 6034715 w 6743060"/>
                <a:gd name="connsiteY326" fmla="*/ 1087440 h 1110686"/>
                <a:gd name="connsiteX327" fmla="*/ 6066252 w 6743060"/>
                <a:gd name="connsiteY327" fmla="*/ 1110687 h 1110686"/>
                <a:gd name="connsiteX328" fmla="*/ 6035853 w 6743060"/>
                <a:gd name="connsiteY328" fmla="*/ 1110687 h 1110686"/>
                <a:gd name="connsiteX329" fmla="*/ 6724457 w 6743060"/>
                <a:gd name="connsiteY329" fmla="*/ 1109386 h 1110686"/>
                <a:gd name="connsiteX330" fmla="*/ 6724457 w 6743060"/>
                <a:gd name="connsiteY330" fmla="*/ 1088904 h 1110686"/>
                <a:gd name="connsiteX331" fmla="*/ 6723807 w 6743060"/>
                <a:gd name="connsiteY331" fmla="*/ 1019490 h 1110686"/>
                <a:gd name="connsiteX332" fmla="*/ 6718605 w 6743060"/>
                <a:gd name="connsiteY332" fmla="*/ 883752 h 1110686"/>
                <a:gd name="connsiteX333" fmla="*/ 6713078 w 6743060"/>
                <a:gd name="connsiteY333" fmla="*/ 802310 h 1110686"/>
                <a:gd name="connsiteX334" fmla="*/ 6713078 w 6743060"/>
                <a:gd name="connsiteY334" fmla="*/ 803611 h 1110686"/>
                <a:gd name="connsiteX335" fmla="*/ 6712103 w 6743060"/>
                <a:gd name="connsiteY335" fmla="*/ 791094 h 1110686"/>
                <a:gd name="connsiteX336" fmla="*/ 6712103 w 6743060"/>
                <a:gd name="connsiteY336" fmla="*/ 791419 h 1110686"/>
                <a:gd name="connsiteX337" fmla="*/ 6696984 w 6743060"/>
                <a:gd name="connsiteY337" fmla="*/ 653568 h 1110686"/>
                <a:gd name="connsiteX338" fmla="*/ 6686906 w 6743060"/>
                <a:gd name="connsiteY338" fmla="*/ 585780 h 1110686"/>
                <a:gd name="connsiteX339" fmla="*/ 6675364 w 6743060"/>
                <a:gd name="connsiteY339" fmla="*/ 516692 h 1110686"/>
                <a:gd name="connsiteX340" fmla="*/ 6652118 w 6743060"/>
                <a:gd name="connsiteY340" fmla="*/ 393472 h 1110686"/>
                <a:gd name="connsiteX341" fmla="*/ 6652280 w 6743060"/>
                <a:gd name="connsiteY341" fmla="*/ 394285 h 1110686"/>
                <a:gd name="connsiteX342" fmla="*/ 6636675 w 6743060"/>
                <a:gd name="connsiteY342" fmla="*/ 328448 h 1110686"/>
                <a:gd name="connsiteX343" fmla="*/ 6617493 w 6743060"/>
                <a:gd name="connsiteY343" fmla="*/ 257734 h 1110686"/>
                <a:gd name="connsiteX344" fmla="*/ 6606601 w 6743060"/>
                <a:gd name="connsiteY344" fmla="*/ 224735 h 1110686"/>
                <a:gd name="connsiteX345" fmla="*/ 6601399 w 6743060"/>
                <a:gd name="connsiteY345" fmla="*/ 211080 h 1110686"/>
                <a:gd name="connsiteX346" fmla="*/ 6593759 w 6743060"/>
                <a:gd name="connsiteY346" fmla="*/ 193686 h 1110686"/>
                <a:gd name="connsiteX347" fmla="*/ 6579291 w 6743060"/>
                <a:gd name="connsiteY347" fmla="*/ 163937 h 1110686"/>
                <a:gd name="connsiteX348" fmla="*/ 6565311 w 6743060"/>
                <a:gd name="connsiteY348" fmla="*/ 138903 h 1110686"/>
                <a:gd name="connsiteX349" fmla="*/ 6549705 w 6743060"/>
                <a:gd name="connsiteY349" fmla="*/ 115169 h 1110686"/>
                <a:gd name="connsiteX350" fmla="*/ 6542227 w 6743060"/>
                <a:gd name="connsiteY350" fmla="*/ 104602 h 1110686"/>
                <a:gd name="connsiteX351" fmla="*/ 6542227 w 6743060"/>
                <a:gd name="connsiteY351" fmla="*/ 104602 h 1110686"/>
                <a:gd name="connsiteX352" fmla="*/ 6541902 w 6743060"/>
                <a:gd name="connsiteY352" fmla="*/ 108179 h 1110686"/>
                <a:gd name="connsiteX353" fmla="*/ 6542715 w 6743060"/>
                <a:gd name="connsiteY353" fmla="*/ 108666 h 1110686"/>
                <a:gd name="connsiteX354" fmla="*/ 6545641 w 6743060"/>
                <a:gd name="connsiteY354" fmla="*/ 118745 h 1110686"/>
                <a:gd name="connsiteX355" fmla="*/ 6545641 w 6743060"/>
                <a:gd name="connsiteY355" fmla="*/ 118745 h 1110686"/>
                <a:gd name="connsiteX356" fmla="*/ 6545641 w 6743060"/>
                <a:gd name="connsiteY356" fmla="*/ 119396 h 1110686"/>
                <a:gd name="connsiteX357" fmla="*/ 6547104 w 6743060"/>
                <a:gd name="connsiteY357" fmla="*/ 128986 h 1110686"/>
                <a:gd name="connsiteX358" fmla="*/ 6561897 w 6743060"/>
                <a:gd name="connsiteY358" fmla="*/ 191247 h 1110686"/>
                <a:gd name="connsiteX359" fmla="*/ 6573927 w 6743060"/>
                <a:gd name="connsiteY359" fmla="*/ 255946 h 1110686"/>
                <a:gd name="connsiteX360" fmla="*/ 6593271 w 6743060"/>
                <a:gd name="connsiteY360" fmla="*/ 387295 h 1110686"/>
                <a:gd name="connsiteX361" fmla="*/ 6602212 w 6743060"/>
                <a:gd name="connsiteY361" fmla="*/ 452481 h 1110686"/>
                <a:gd name="connsiteX362" fmla="*/ 6611315 w 6743060"/>
                <a:gd name="connsiteY362" fmla="*/ 517992 h 1110686"/>
                <a:gd name="connsiteX363" fmla="*/ 6632123 w 6743060"/>
                <a:gd name="connsiteY363" fmla="*/ 648528 h 1110686"/>
                <a:gd name="connsiteX364" fmla="*/ 6655044 w 6743060"/>
                <a:gd name="connsiteY364" fmla="*/ 780527 h 1110686"/>
                <a:gd name="connsiteX365" fmla="*/ 6675039 w 6743060"/>
                <a:gd name="connsiteY365" fmla="*/ 912038 h 1110686"/>
                <a:gd name="connsiteX366" fmla="*/ 6691132 w 6743060"/>
                <a:gd name="connsiteY366" fmla="*/ 1040948 h 1110686"/>
                <a:gd name="connsiteX367" fmla="*/ 6696172 w 6743060"/>
                <a:gd name="connsiteY367" fmla="*/ 1082889 h 1110686"/>
                <a:gd name="connsiteX368" fmla="*/ 6699260 w 6743060"/>
                <a:gd name="connsiteY368" fmla="*/ 1109224 h 1110686"/>
                <a:gd name="connsiteX369" fmla="*/ 6680403 w 6743060"/>
                <a:gd name="connsiteY369" fmla="*/ 1109224 h 1110686"/>
                <a:gd name="connsiteX370" fmla="*/ 6667236 w 6743060"/>
                <a:gd name="connsiteY370" fmla="*/ 998358 h 1110686"/>
                <a:gd name="connsiteX371" fmla="*/ 6659433 w 6743060"/>
                <a:gd name="connsiteY371" fmla="*/ 934634 h 1110686"/>
                <a:gd name="connsiteX372" fmla="*/ 6650005 w 6743060"/>
                <a:gd name="connsiteY372" fmla="*/ 867822 h 1110686"/>
                <a:gd name="connsiteX373" fmla="*/ 6640414 w 6743060"/>
                <a:gd name="connsiteY373" fmla="*/ 805236 h 1110686"/>
                <a:gd name="connsiteX374" fmla="*/ 6628709 w 6743060"/>
                <a:gd name="connsiteY374" fmla="*/ 736473 h 1110686"/>
                <a:gd name="connsiteX375" fmla="*/ 6606276 w 6743060"/>
                <a:gd name="connsiteY375" fmla="*/ 606913 h 1110686"/>
                <a:gd name="connsiteX376" fmla="*/ 6586769 w 6743060"/>
                <a:gd name="connsiteY376" fmla="*/ 475889 h 1110686"/>
                <a:gd name="connsiteX377" fmla="*/ 6568725 w 6743060"/>
                <a:gd name="connsiteY377" fmla="*/ 343891 h 1110686"/>
                <a:gd name="connsiteX378" fmla="*/ 6548079 w 6743060"/>
                <a:gd name="connsiteY378" fmla="*/ 214656 h 1110686"/>
                <a:gd name="connsiteX379" fmla="*/ 6544015 w 6743060"/>
                <a:gd name="connsiteY379" fmla="*/ 194498 h 1110686"/>
                <a:gd name="connsiteX380" fmla="*/ 6537188 w 6743060"/>
                <a:gd name="connsiteY380" fmla="*/ 164587 h 1110686"/>
                <a:gd name="connsiteX381" fmla="*/ 6535075 w 6743060"/>
                <a:gd name="connsiteY381" fmla="*/ 201000 h 1110686"/>
                <a:gd name="connsiteX382" fmla="*/ 6533449 w 6743060"/>
                <a:gd name="connsiteY382" fmla="*/ 236276 h 1110686"/>
                <a:gd name="connsiteX383" fmla="*/ 6532149 w 6743060"/>
                <a:gd name="connsiteY383" fmla="*/ 274478 h 1110686"/>
                <a:gd name="connsiteX384" fmla="*/ 6530848 w 6743060"/>
                <a:gd name="connsiteY384" fmla="*/ 345192 h 1110686"/>
                <a:gd name="connsiteX385" fmla="*/ 6533774 w 6743060"/>
                <a:gd name="connsiteY385" fmla="*/ 485643 h 1110686"/>
                <a:gd name="connsiteX386" fmla="*/ 6536375 w 6743060"/>
                <a:gd name="connsiteY386" fmla="*/ 525958 h 1110686"/>
                <a:gd name="connsiteX387" fmla="*/ 6536375 w 6743060"/>
                <a:gd name="connsiteY387" fmla="*/ 524657 h 1110686"/>
                <a:gd name="connsiteX388" fmla="*/ 6537838 w 6743060"/>
                <a:gd name="connsiteY388" fmla="*/ 543352 h 1110686"/>
                <a:gd name="connsiteX389" fmla="*/ 6537838 w 6743060"/>
                <a:gd name="connsiteY389" fmla="*/ 543027 h 1110686"/>
                <a:gd name="connsiteX390" fmla="*/ 6544178 w 6743060"/>
                <a:gd name="connsiteY390" fmla="*/ 611952 h 1110686"/>
                <a:gd name="connsiteX391" fmla="*/ 6553119 w 6743060"/>
                <a:gd name="connsiteY391" fmla="*/ 683316 h 1110686"/>
                <a:gd name="connsiteX392" fmla="*/ 6575715 w 6743060"/>
                <a:gd name="connsiteY392" fmla="*/ 825231 h 1110686"/>
                <a:gd name="connsiteX393" fmla="*/ 6588719 w 6743060"/>
                <a:gd name="connsiteY393" fmla="*/ 892531 h 1110686"/>
                <a:gd name="connsiteX394" fmla="*/ 6603025 w 6743060"/>
                <a:gd name="connsiteY394" fmla="*/ 962594 h 1110686"/>
                <a:gd name="connsiteX395" fmla="*/ 6606439 w 6743060"/>
                <a:gd name="connsiteY395" fmla="*/ 978525 h 1110686"/>
                <a:gd name="connsiteX396" fmla="*/ 6606439 w 6743060"/>
                <a:gd name="connsiteY396" fmla="*/ 978525 h 1110686"/>
                <a:gd name="connsiteX397" fmla="*/ 6609852 w 6743060"/>
                <a:gd name="connsiteY397" fmla="*/ 994294 h 1110686"/>
                <a:gd name="connsiteX398" fmla="*/ 6609527 w 6743060"/>
                <a:gd name="connsiteY398" fmla="*/ 993156 h 1110686"/>
                <a:gd name="connsiteX399" fmla="*/ 6635374 w 6743060"/>
                <a:gd name="connsiteY399" fmla="*/ 1109224 h 1110686"/>
                <a:gd name="connsiteX400" fmla="*/ 6616680 w 6743060"/>
                <a:gd name="connsiteY400" fmla="*/ 1109224 h 1110686"/>
                <a:gd name="connsiteX401" fmla="*/ 6603512 w 6743060"/>
                <a:gd name="connsiteY401" fmla="*/ 1050702 h 1110686"/>
                <a:gd name="connsiteX402" fmla="*/ 6588232 w 6743060"/>
                <a:gd name="connsiteY402" fmla="*/ 981288 h 1110686"/>
                <a:gd name="connsiteX403" fmla="*/ 6588232 w 6743060"/>
                <a:gd name="connsiteY403" fmla="*/ 981776 h 1110686"/>
                <a:gd name="connsiteX404" fmla="*/ 6574414 w 6743060"/>
                <a:gd name="connsiteY404" fmla="*/ 914477 h 1110686"/>
                <a:gd name="connsiteX405" fmla="*/ 6560759 w 6743060"/>
                <a:gd name="connsiteY405" fmla="*/ 845389 h 1110686"/>
                <a:gd name="connsiteX406" fmla="*/ 6537351 w 6743060"/>
                <a:gd name="connsiteY406" fmla="*/ 703961 h 1110686"/>
                <a:gd name="connsiteX407" fmla="*/ 6527922 w 6743060"/>
                <a:gd name="connsiteY407" fmla="*/ 633898 h 1110686"/>
                <a:gd name="connsiteX408" fmla="*/ 6520769 w 6743060"/>
                <a:gd name="connsiteY408" fmla="*/ 562859 h 1110686"/>
                <a:gd name="connsiteX409" fmla="*/ 6519144 w 6743060"/>
                <a:gd name="connsiteY409" fmla="*/ 544002 h 1110686"/>
                <a:gd name="connsiteX410" fmla="*/ 6519144 w 6743060"/>
                <a:gd name="connsiteY410" fmla="*/ 544002 h 1110686"/>
                <a:gd name="connsiteX411" fmla="*/ 6517843 w 6743060"/>
                <a:gd name="connsiteY411" fmla="*/ 526934 h 1110686"/>
                <a:gd name="connsiteX412" fmla="*/ 6517843 w 6743060"/>
                <a:gd name="connsiteY412" fmla="*/ 528234 h 1110686"/>
                <a:gd name="connsiteX413" fmla="*/ 6511829 w 6743060"/>
                <a:gd name="connsiteY413" fmla="*/ 384368 h 1110686"/>
                <a:gd name="connsiteX414" fmla="*/ 6512479 w 6743060"/>
                <a:gd name="connsiteY414" fmla="*/ 315606 h 1110686"/>
                <a:gd name="connsiteX415" fmla="*/ 6514592 w 6743060"/>
                <a:gd name="connsiteY415" fmla="*/ 240665 h 1110686"/>
                <a:gd name="connsiteX416" fmla="*/ 6515730 w 6743060"/>
                <a:gd name="connsiteY416" fmla="*/ 215144 h 1110686"/>
                <a:gd name="connsiteX417" fmla="*/ 6515730 w 6743060"/>
                <a:gd name="connsiteY417" fmla="*/ 212705 h 1110686"/>
                <a:gd name="connsiteX418" fmla="*/ 6515893 w 6743060"/>
                <a:gd name="connsiteY418" fmla="*/ 209291 h 1110686"/>
                <a:gd name="connsiteX419" fmla="*/ 6515893 w 6743060"/>
                <a:gd name="connsiteY419" fmla="*/ 210429 h 1110686"/>
                <a:gd name="connsiteX420" fmla="*/ 6516055 w 6743060"/>
                <a:gd name="connsiteY420" fmla="*/ 205878 h 1110686"/>
                <a:gd name="connsiteX421" fmla="*/ 6516055 w 6743060"/>
                <a:gd name="connsiteY421" fmla="*/ 203114 h 1110686"/>
                <a:gd name="connsiteX422" fmla="*/ 6516055 w 6743060"/>
                <a:gd name="connsiteY422" fmla="*/ 204252 h 1110686"/>
                <a:gd name="connsiteX423" fmla="*/ 6519957 w 6743060"/>
                <a:gd name="connsiteY423" fmla="*/ 145893 h 1110686"/>
                <a:gd name="connsiteX424" fmla="*/ 6522558 w 6743060"/>
                <a:gd name="connsiteY424" fmla="*/ 117282 h 1110686"/>
                <a:gd name="connsiteX425" fmla="*/ 6524021 w 6743060"/>
                <a:gd name="connsiteY425" fmla="*/ 103464 h 1110686"/>
                <a:gd name="connsiteX426" fmla="*/ 6525321 w 6743060"/>
                <a:gd name="connsiteY426" fmla="*/ 93549 h 1110686"/>
                <a:gd name="connsiteX427" fmla="*/ 6534912 w 6743060"/>
                <a:gd name="connsiteY427" fmla="*/ 85908 h 1110686"/>
                <a:gd name="connsiteX428" fmla="*/ 6536375 w 6743060"/>
                <a:gd name="connsiteY428" fmla="*/ 86233 h 1110686"/>
                <a:gd name="connsiteX429" fmla="*/ 6542390 w 6743060"/>
                <a:gd name="connsiteY429" fmla="*/ 82495 h 1110686"/>
                <a:gd name="connsiteX430" fmla="*/ 6551656 w 6743060"/>
                <a:gd name="connsiteY430" fmla="*/ 87534 h 1110686"/>
                <a:gd name="connsiteX431" fmla="*/ 6554257 w 6743060"/>
                <a:gd name="connsiteY431" fmla="*/ 91435 h 1110686"/>
                <a:gd name="connsiteX432" fmla="*/ 6553607 w 6743060"/>
                <a:gd name="connsiteY432" fmla="*/ 90460 h 1110686"/>
                <a:gd name="connsiteX433" fmla="*/ 6572951 w 6743060"/>
                <a:gd name="connsiteY433" fmla="*/ 117770 h 1110686"/>
                <a:gd name="connsiteX434" fmla="*/ 6590670 w 6743060"/>
                <a:gd name="connsiteY434" fmla="*/ 147193 h 1110686"/>
                <a:gd name="connsiteX435" fmla="*/ 6620581 w 6743060"/>
                <a:gd name="connsiteY435" fmla="*/ 210592 h 1110686"/>
                <a:gd name="connsiteX436" fmla="*/ 6642039 w 6743060"/>
                <a:gd name="connsiteY436" fmla="*/ 277567 h 1110686"/>
                <a:gd name="connsiteX437" fmla="*/ 6659108 w 6743060"/>
                <a:gd name="connsiteY437" fmla="*/ 343728 h 1110686"/>
                <a:gd name="connsiteX438" fmla="*/ 6674389 w 6743060"/>
                <a:gd name="connsiteY438" fmla="*/ 411516 h 1110686"/>
                <a:gd name="connsiteX439" fmla="*/ 6687393 w 6743060"/>
                <a:gd name="connsiteY439" fmla="*/ 480279 h 1110686"/>
                <a:gd name="connsiteX440" fmla="*/ 6710477 w 6743060"/>
                <a:gd name="connsiteY440" fmla="*/ 619268 h 1110686"/>
                <a:gd name="connsiteX441" fmla="*/ 6719743 w 6743060"/>
                <a:gd name="connsiteY441" fmla="*/ 687868 h 1110686"/>
                <a:gd name="connsiteX442" fmla="*/ 6727221 w 6743060"/>
                <a:gd name="connsiteY442" fmla="*/ 756143 h 1110686"/>
                <a:gd name="connsiteX443" fmla="*/ 6730309 w 6743060"/>
                <a:gd name="connsiteY443" fmla="*/ 790931 h 1110686"/>
                <a:gd name="connsiteX444" fmla="*/ 6730309 w 6743060"/>
                <a:gd name="connsiteY444" fmla="*/ 789631 h 1110686"/>
                <a:gd name="connsiteX445" fmla="*/ 6730634 w 6743060"/>
                <a:gd name="connsiteY445" fmla="*/ 794344 h 1110686"/>
                <a:gd name="connsiteX446" fmla="*/ 6730634 w 6743060"/>
                <a:gd name="connsiteY446" fmla="*/ 793044 h 1110686"/>
                <a:gd name="connsiteX447" fmla="*/ 6735674 w 6743060"/>
                <a:gd name="connsiteY447" fmla="*/ 864408 h 1110686"/>
                <a:gd name="connsiteX448" fmla="*/ 6739738 w 6743060"/>
                <a:gd name="connsiteY448" fmla="*/ 933171 h 1110686"/>
                <a:gd name="connsiteX449" fmla="*/ 6741851 w 6743060"/>
                <a:gd name="connsiteY449" fmla="*/ 1000308 h 1110686"/>
                <a:gd name="connsiteX450" fmla="*/ 6742989 w 6743060"/>
                <a:gd name="connsiteY450" fmla="*/ 1070209 h 1110686"/>
                <a:gd name="connsiteX451" fmla="*/ 6742989 w 6743060"/>
                <a:gd name="connsiteY451" fmla="*/ 1109224 h 1110686"/>
                <a:gd name="connsiteX452" fmla="*/ 6724132 w 6743060"/>
                <a:gd name="connsiteY452" fmla="*/ 1109224 h 1110686"/>
                <a:gd name="connsiteX453" fmla="*/ 451429 w 6743060"/>
                <a:gd name="connsiteY453" fmla="*/ 1109386 h 1110686"/>
                <a:gd name="connsiteX454" fmla="*/ 458582 w 6743060"/>
                <a:gd name="connsiteY454" fmla="*/ 1101096 h 1110686"/>
                <a:gd name="connsiteX455" fmla="*/ 552541 w 6743060"/>
                <a:gd name="connsiteY455" fmla="*/ 995106 h 1110686"/>
                <a:gd name="connsiteX456" fmla="*/ 569285 w 6743060"/>
                <a:gd name="connsiteY456" fmla="*/ 975599 h 1110686"/>
                <a:gd name="connsiteX457" fmla="*/ 569285 w 6743060"/>
                <a:gd name="connsiteY457" fmla="*/ 975599 h 1110686"/>
                <a:gd name="connsiteX458" fmla="*/ 569935 w 6743060"/>
                <a:gd name="connsiteY458" fmla="*/ 974786 h 1110686"/>
                <a:gd name="connsiteX459" fmla="*/ 569448 w 6743060"/>
                <a:gd name="connsiteY459" fmla="*/ 975437 h 1110686"/>
                <a:gd name="connsiteX460" fmla="*/ 613176 w 6743060"/>
                <a:gd name="connsiteY460" fmla="*/ 919679 h 1110686"/>
                <a:gd name="connsiteX461" fmla="*/ 653004 w 6743060"/>
                <a:gd name="connsiteY461" fmla="*/ 865384 h 1110686"/>
                <a:gd name="connsiteX462" fmla="*/ 694131 w 6743060"/>
                <a:gd name="connsiteY462" fmla="*/ 804911 h 1110686"/>
                <a:gd name="connsiteX463" fmla="*/ 693481 w 6743060"/>
                <a:gd name="connsiteY463" fmla="*/ 805887 h 1110686"/>
                <a:gd name="connsiteX464" fmla="*/ 763057 w 6743060"/>
                <a:gd name="connsiteY464" fmla="*/ 687380 h 1110686"/>
                <a:gd name="connsiteX465" fmla="*/ 795894 w 6743060"/>
                <a:gd name="connsiteY465" fmla="*/ 626745 h 1110686"/>
                <a:gd name="connsiteX466" fmla="*/ 827756 w 6743060"/>
                <a:gd name="connsiteY466" fmla="*/ 563997 h 1110686"/>
                <a:gd name="connsiteX467" fmla="*/ 835884 w 6743060"/>
                <a:gd name="connsiteY467" fmla="*/ 547254 h 1110686"/>
                <a:gd name="connsiteX468" fmla="*/ 835884 w 6743060"/>
                <a:gd name="connsiteY468" fmla="*/ 547741 h 1110686"/>
                <a:gd name="connsiteX469" fmla="*/ 849539 w 6743060"/>
                <a:gd name="connsiteY469" fmla="*/ 517668 h 1110686"/>
                <a:gd name="connsiteX470" fmla="*/ 864006 w 6743060"/>
                <a:gd name="connsiteY470" fmla="*/ 484180 h 1110686"/>
                <a:gd name="connsiteX471" fmla="*/ 890991 w 6743060"/>
                <a:gd name="connsiteY471" fmla="*/ 418993 h 1110686"/>
                <a:gd name="connsiteX472" fmla="*/ 909198 w 6743060"/>
                <a:gd name="connsiteY472" fmla="*/ 372502 h 1110686"/>
                <a:gd name="connsiteX473" fmla="*/ 925129 w 6743060"/>
                <a:gd name="connsiteY473" fmla="*/ 327472 h 1110686"/>
                <a:gd name="connsiteX474" fmla="*/ 924966 w 6743060"/>
                <a:gd name="connsiteY474" fmla="*/ 328285 h 1110686"/>
                <a:gd name="connsiteX475" fmla="*/ 925292 w 6743060"/>
                <a:gd name="connsiteY475" fmla="*/ 327310 h 1110686"/>
                <a:gd name="connsiteX476" fmla="*/ 925292 w 6743060"/>
                <a:gd name="connsiteY476" fmla="*/ 327310 h 1110686"/>
                <a:gd name="connsiteX477" fmla="*/ 943661 w 6743060"/>
                <a:gd name="connsiteY477" fmla="*/ 266838 h 1110686"/>
                <a:gd name="connsiteX478" fmla="*/ 952764 w 6743060"/>
                <a:gd name="connsiteY478" fmla="*/ 232537 h 1110686"/>
                <a:gd name="connsiteX479" fmla="*/ 959592 w 6743060"/>
                <a:gd name="connsiteY479" fmla="*/ 201814 h 1110686"/>
                <a:gd name="connsiteX480" fmla="*/ 961542 w 6743060"/>
                <a:gd name="connsiteY480" fmla="*/ 189459 h 1110686"/>
                <a:gd name="connsiteX481" fmla="*/ 956828 w 6743060"/>
                <a:gd name="connsiteY481" fmla="*/ 198725 h 1110686"/>
                <a:gd name="connsiteX482" fmla="*/ 923503 w 6743060"/>
                <a:gd name="connsiteY482" fmla="*/ 261960 h 1110686"/>
                <a:gd name="connsiteX483" fmla="*/ 856204 w 6743060"/>
                <a:gd name="connsiteY483" fmla="*/ 385019 h 1110686"/>
                <a:gd name="connsiteX484" fmla="*/ 786465 w 6743060"/>
                <a:gd name="connsiteY484" fmla="*/ 506451 h 1110686"/>
                <a:gd name="connsiteX485" fmla="*/ 719653 w 6743060"/>
                <a:gd name="connsiteY485" fmla="*/ 626257 h 1110686"/>
                <a:gd name="connsiteX486" fmla="*/ 650077 w 6743060"/>
                <a:gd name="connsiteY486" fmla="*/ 749316 h 1110686"/>
                <a:gd name="connsiteX487" fmla="*/ 614314 w 6743060"/>
                <a:gd name="connsiteY487" fmla="*/ 809137 h 1110686"/>
                <a:gd name="connsiteX488" fmla="*/ 575137 w 6743060"/>
                <a:gd name="connsiteY488" fmla="*/ 868147 h 1110686"/>
                <a:gd name="connsiteX489" fmla="*/ 493695 w 6743060"/>
                <a:gd name="connsiteY489" fmla="*/ 982102 h 1110686"/>
                <a:gd name="connsiteX490" fmla="*/ 414365 w 6743060"/>
                <a:gd name="connsiteY490" fmla="*/ 1097519 h 1110686"/>
                <a:gd name="connsiteX491" fmla="*/ 406725 w 6743060"/>
                <a:gd name="connsiteY491" fmla="*/ 1109061 h 1110686"/>
                <a:gd name="connsiteX492" fmla="*/ 384292 w 6743060"/>
                <a:gd name="connsiteY492" fmla="*/ 1109061 h 1110686"/>
                <a:gd name="connsiteX493" fmla="*/ 410301 w 6743060"/>
                <a:gd name="connsiteY493" fmla="*/ 1070047 h 1110686"/>
                <a:gd name="connsiteX494" fmla="*/ 490118 w 6743060"/>
                <a:gd name="connsiteY494" fmla="*/ 955441 h 1110686"/>
                <a:gd name="connsiteX495" fmla="*/ 571561 w 6743060"/>
                <a:gd name="connsiteY495" fmla="*/ 841000 h 1110686"/>
                <a:gd name="connsiteX496" fmla="*/ 591231 w 6743060"/>
                <a:gd name="connsiteY496" fmla="*/ 811088 h 1110686"/>
                <a:gd name="connsiteX497" fmla="*/ 590905 w 6743060"/>
                <a:gd name="connsiteY497" fmla="*/ 811576 h 1110686"/>
                <a:gd name="connsiteX498" fmla="*/ 591231 w 6743060"/>
                <a:gd name="connsiteY498" fmla="*/ 811088 h 1110686"/>
                <a:gd name="connsiteX499" fmla="*/ 591556 w 6743060"/>
                <a:gd name="connsiteY499" fmla="*/ 810600 h 1110686"/>
                <a:gd name="connsiteX500" fmla="*/ 591231 w 6743060"/>
                <a:gd name="connsiteY500" fmla="*/ 811088 h 1110686"/>
                <a:gd name="connsiteX501" fmla="*/ 626669 w 6743060"/>
                <a:gd name="connsiteY501" fmla="*/ 752567 h 1110686"/>
                <a:gd name="connsiteX502" fmla="*/ 661132 w 6743060"/>
                <a:gd name="connsiteY502" fmla="*/ 692095 h 1110686"/>
                <a:gd name="connsiteX503" fmla="*/ 729407 w 6743060"/>
                <a:gd name="connsiteY503" fmla="*/ 570012 h 1110686"/>
                <a:gd name="connsiteX504" fmla="*/ 801258 w 6743060"/>
                <a:gd name="connsiteY504" fmla="*/ 443540 h 1110686"/>
                <a:gd name="connsiteX505" fmla="*/ 868883 w 6743060"/>
                <a:gd name="connsiteY505" fmla="*/ 323734 h 1110686"/>
                <a:gd name="connsiteX506" fmla="*/ 935533 w 6743060"/>
                <a:gd name="connsiteY506" fmla="*/ 199700 h 1110686"/>
                <a:gd name="connsiteX507" fmla="*/ 955690 w 6743060"/>
                <a:gd name="connsiteY507" fmla="*/ 160686 h 1110686"/>
                <a:gd name="connsiteX508" fmla="*/ 965606 w 6743060"/>
                <a:gd name="connsiteY508" fmla="*/ 142154 h 1110686"/>
                <a:gd name="connsiteX509" fmla="*/ 966257 w 6743060"/>
                <a:gd name="connsiteY509" fmla="*/ 140854 h 1110686"/>
                <a:gd name="connsiteX510" fmla="*/ 966257 w 6743060"/>
                <a:gd name="connsiteY510" fmla="*/ 140854 h 1110686"/>
                <a:gd name="connsiteX511" fmla="*/ 952764 w 6743060"/>
                <a:gd name="connsiteY511" fmla="*/ 152395 h 1110686"/>
                <a:gd name="connsiteX512" fmla="*/ 905297 w 6743060"/>
                <a:gd name="connsiteY512" fmla="*/ 203927 h 1110686"/>
                <a:gd name="connsiteX513" fmla="*/ 905784 w 6743060"/>
                <a:gd name="connsiteY513" fmla="*/ 203277 h 1110686"/>
                <a:gd name="connsiteX514" fmla="*/ 822229 w 6743060"/>
                <a:gd name="connsiteY514" fmla="*/ 312680 h 1110686"/>
                <a:gd name="connsiteX515" fmla="*/ 739811 w 6743060"/>
                <a:gd name="connsiteY515" fmla="*/ 423057 h 1110686"/>
                <a:gd name="connsiteX516" fmla="*/ 697382 w 6743060"/>
                <a:gd name="connsiteY516" fmla="*/ 478166 h 1110686"/>
                <a:gd name="connsiteX517" fmla="*/ 656092 w 6743060"/>
                <a:gd name="connsiteY517" fmla="*/ 533599 h 1110686"/>
                <a:gd name="connsiteX518" fmla="*/ 597571 w 6743060"/>
                <a:gd name="connsiteY518" fmla="*/ 620731 h 1110686"/>
                <a:gd name="connsiteX519" fmla="*/ 598221 w 6743060"/>
                <a:gd name="connsiteY519" fmla="*/ 619755 h 1110686"/>
                <a:gd name="connsiteX520" fmla="*/ 560344 w 6743060"/>
                <a:gd name="connsiteY520" fmla="*/ 680715 h 1110686"/>
                <a:gd name="connsiteX521" fmla="*/ 526207 w 6743060"/>
                <a:gd name="connsiteY521" fmla="*/ 738749 h 1110686"/>
                <a:gd name="connsiteX522" fmla="*/ 491094 w 6743060"/>
                <a:gd name="connsiteY522" fmla="*/ 800360 h 1110686"/>
                <a:gd name="connsiteX523" fmla="*/ 459232 w 6743060"/>
                <a:gd name="connsiteY523" fmla="*/ 858393 h 1110686"/>
                <a:gd name="connsiteX524" fmla="*/ 396972 w 6743060"/>
                <a:gd name="connsiteY524" fmla="*/ 980639 h 1110686"/>
                <a:gd name="connsiteX525" fmla="*/ 363972 w 6743060"/>
                <a:gd name="connsiteY525" fmla="*/ 1046638 h 1110686"/>
                <a:gd name="connsiteX526" fmla="*/ 336987 w 6743060"/>
                <a:gd name="connsiteY526" fmla="*/ 1109061 h 1110686"/>
                <a:gd name="connsiteX527" fmla="*/ 317480 w 6743060"/>
                <a:gd name="connsiteY527" fmla="*/ 1109061 h 1110686"/>
                <a:gd name="connsiteX528" fmla="*/ 320081 w 6743060"/>
                <a:gd name="connsiteY528" fmla="*/ 1102233 h 1110686"/>
                <a:gd name="connsiteX529" fmla="*/ 332923 w 6743060"/>
                <a:gd name="connsiteY529" fmla="*/ 1071510 h 1110686"/>
                <a:gd name="connsiteX530" fmla="*/ 347553 w 6743060"/>
                <a:gd name="connsiteY530" fmla="*/ 1038835 h 1110686"/>
                <a:gd name="connsiteX531" fmla="*/ 377789 w 6743060"/>
                <a:gd name="connsiteY531" fmla="*/ 978363 h 1110686"/>
                <a:gd name="connsiteX532" fmla="*/ 408676 w 6743060"/>
                <a:gd name="connsiteY532" fmla="*/ 917078 h 1110686"/>
                <a:gd name="connsiteX533" fmla="*/ 439725 w 6743060"/>
                <a:gd name="connsiteY533" fmla="*/ 856443 h 1110686"/>
                <a:gd name="connsiteX534" fmla="*/ 473700 w 6743060"/>
                <a:gd name="connsiteY534" fmla="*/ 794344 h 1110686"/>
                <a:gd name="connsiteX535" fmla="*/ 542950 w 6743060"/>
                <a:gd name="connsiteY535" fmla="*/ 674863 h 1110686"/>
                <a:gd name="connsiteX536" fmla="*/ 618378 w 6743060"/>
                <a:gd name="connsiteY536" fmla="*/ 556520 h 1110686"/>
                <a:gd name="connsiteX537" fmla="*/ 656580 w 6743060"/>
                <a:gd name="connsiteY537" fmla="*/ 502224 h 1110686"/>
                <a:gd name="connsiteX538" fmla="*/ 698845 w 6743060"/>
                <a:gd name="connsiteY538" fmla="*/ 446792 h 1110686"/>
                <a:gd name="connsiteX539" fmla="*/ 784352 w 6743060"/>
                <a:gd name="connsiteY539" fmla="*/ 333812 h 1110686"/>
                <a:gd name="connsiteX540" fmla="*/ 865144 w 6743060"/>
                <a:gd name="connsiteY540" fmla="*/ 225222 h 1110686"/>
                <a:gd name="connsiteX541" fmla="*/ 909686 w 6743060"/>
                <a:gd name="connsiteY541" fmla="*/ 171252 h 1110686"/>
                <a:gd name="connsiteX542" fmla="*/ 932607 w 6743060"/>
                <a:gd name="connsiteY542" fmla="*/ 147031 h 1110686"/>
                <a:gd name="connsiteX543" fmla="*/ 957641 w 6743060"/>
                <a:gd name="connsiteY543" fmla="*/ 125085 h 1110686"/>
                <a:gd name="connsiteX544" fmla="*/ 965119 w 6743060"/>
                <a:gd name="connsiteY544" fmla="*/ 120208 h 1110686"/>
                <a:gd name="connsiteX545" fmla="*/ 976498 w 6743060"/>
                <a:gd name="connsiteY545" fmla="*/ 122159 h 1110686"/>
                <a:gd name="connsiteX546" fmla="*/ 977961 w 6743060"/>
                <a:gd name="connsiteY546" fmla="*/ 124922 h 1110686"/>
                <a:gd name="connsiteX547" fmla="*/ 986902 w 6743060"/>
                <a:gd name="connsiteY547" fmla="*/ 125736 h 1110686"/>
                <a:gd name="connsiteX548" fmla="*/ 988853 w 6743060"/>
                <a:gd name="connsiteY548" fmla="*/ 137928 h 1110686"/>
                <a:gd name="connsiteX549" fmla="*/ 987877 w 6743060"/>
                <a:gd name="connsiteY549" fmla="*/ 139391 h 1110686"/>
                <a:gd name="connsiteX550" fmla="*/ 983651 w 6743060"/>
                <a:gd name="connsiteY550" fmla="*/ 146543 h 1110686"/>
                <a:gd name="connsiteX551" fmla="*/ 982350 w 6743060"/>
                <a:gd name="connsiteY551" fmla="*/ 163775 h 1110686"/>
                <a:gd name="connsiteX552" fmla="*/ 977798 w 6743060"/>
                <a:gd name="connsiteY552" fmla="*/ 199213 h 1110686"/>
                <a:gd name="connsiteX553" fmla="*/ 961868 w 6743060"/>
                <a:gd name="connsiteY553" fmla="*/ 267488 h 1110686"/>
                <a:gd name="connsiteX554" fmla="*/ 941873 w 6743060"/>
                <a:gd name="connsiteY554" fmla="*/ 333975 h 1110686"/>
                <a:gd name="connsiteX555" fmla="*/ 930819 w 6743060"/>
                <a:gd name="connsiteY555" fmla="*/ 365999 h 1110686"/>
                <a:gd name="connsiteX556" fmla="*/ 918464 w 6743060"/>
                <a:gd name="connsiteY556" fmla="*/ 398673 h 1110686"/>
                <a:gd name="connsiteX557" fmla="*/ 892292 w 6743060"/>
                <a:gd name="connsiteY557" fmla="*/ 463535 h 1110686"/>
                <a:gd name="connsiteX558" fmla="*/ 865469 w 6743060"/>
                <a:gd name="connsiteY558" fmla="*/ 526934 h 1110686"/>
                <a:gd name="connsiteX559" fmla="*/ 834745 w 6743060"/>
                <a:gd name="connsiteY559" fmla="*/ 591470 h 1110686"/>
                <a:gd name="connsiteX560" fmla="*/ 802721 w 6743060"/>
                <a:gd name="connsiteY560" fmla="*/ 653405 h 1110686"/>
                <a:gd name="connsiteX561" fmla="*/ 768096 w 6743060"/>
                <a:gd name="connsiteY561" fmla="*/ 715828 h 1110686"/>
                <a:gd name="connsiteX562" fmla="*/ 733471 w 6743060"/>
                <a:gd name="connsiteY562" fmla="*/ 775976 h 1110686"/>
                <a:gd name="connsiteX563" fmla="*/ 708437 w 6743060"/>
                <a:gd name="connsiteY563" fmla="*/ 816778 h 1110686"/>
                <a:gd name="connsiteX564" fmla="*/ 708761 w 6743060"/>
                <a:gd name="connsiteY564" fmla="*/ 816290 h 1110686"/>
                <a:gd name="connsiteX565" fmla="*/ 705185 w 6743060"/>
                <a:gd name="connsiteY565" fmla="*/ 821980 h 1110686"/>
                <a:gd name="connsiteX566" fmla="*/ 704860 w 6743060"/>
                <a:gd name="connsiteY566" fmla="*/ 822468 h 1110686"/>
                <a:gd name="connsiteX567" fmla="*/ 704535 w 6743060"/>
                <a:gd name="connsiteY567" fmla="*/ 822955 h 1110686"/>
                <a:gd name="connsiteX568" fmla="*/ 704535 w 6743060"/>
                <a:gd name="connsiteY568" fmla="*/ 823280 h 1110686"/>
                <a:gd name="connsiteX569" fmla="*/ 666333 w 6743060"/>
                <a:gd name="connsiteY569" fmla="*/ 878713 h 1110686"/>
                <a:gd name="connsiteX570" fmla="*/ 624068 w 6743060"/>
                <a:gd name="connsiteY570" fmla="*/ 936097 h 1110686"/>
                <a:gd name="connsiteX571" fmla="*/ 581152 w 6743060"/>
                <a:gd name="connsiteY571" fmla="*/ 990230 h 1110686"/>
                <a:gd name="connsiteX572" fmla="*/ 534335 w 6743060"/>
                <a:gd name="connsiteY572" fmla="*/ 1043549 h 1110686"/>
                <a:gd name="connsiteX573" fmla="*/ 488330 w 6743060"/>
                <a:gd name="connsiteY573" fmla="*/ 1095243 h 1110686"/>
                <a:gd name="connsiteX574" fmla="*/ 476138 w 6743060"/>
                <a:gd name="connsiteY574" fmla="*/ 1109061 h 1110686"/>
                <a:gd name="connsiteX575" fmla="*/ 451429 w 6743060"/>
                <a:gd name="connsiteY575" fmla="*/ 1109061 h 1110686"/>
                <a:gd name="connsiteX576" fmla="*/ 169225 w 6743060"/>
                <a:gd name="connsiteY576" fmla="*/ 1109386 h 1110686"/>
                <a:gd name="connsiteX577" fmla="*/ 188082 w 6743060"/>
                <a:gd name="connsiteY577" fmla="*/ 1109386 h 1110686"/>
                <a:gd name="connsiteX578" fmla="*/ 180929 w 6743060"/>
                <a:gd name="connsiteY578" fmla="*/ 1084189 h 1110686"/>
                <a:gd name="connsiteX579" fmla="*/ 164673 w 6743060"/>
                <a:gd name="connsiteY579" fmla="*/ 1021766 h 1110686"/>
                <a:gd name="connsiteX580" fmla="*/ 146466 w 6743060"/>
                <a:gd name="connsiteY580" fmla="*/ 950077 h 1110686"/>
                <a:gd name="connsiteX581" fmla="*/ 129723 w 6743060"/>
                <a:gd name="connsiteY581" fmla="*/ 882452 h 1110686"/>
                <a:gd name="connsiteX582" fmla="*/ 97373 w 6743060"/>
                <a:gd name="connsiteY582" fmla="*/ 741838 h 1110686"/>
                <a:gd name="connsiteX583" fmla="*/ 65024 w 6743060"/>
                <a:gd name="connsiteY583" fmla="*/ 598460 h 1110686"/>
                <a:gd name="connsiteX584" fmla="*/ 65349 w 6743060"/>
                <a:gd name="connsiteY584" fmla="*/ 599598 h 1110686"/>
                <a:gd name="connsiteX585" fmla="*/ 63236 w 6743060"/>
                <a:gd name="connsiteY585" fmla="*/ 589844 h 1110686"/>
                <a:gd name="connsiteX586" fmla="*/ 39177 w 6743060"/>
                <a:gd name="connsiteY586" fmla="*/ 450043 h 1110686"/>
                <a:gd name="connsiteX587" fmla="*/ 23896 w 6743060"/>
                <a:gd name="connsiteY587" fmla="*/ 304389 h 1110686"/>
                <a:gd name="connsiteX588" fmla="*/ 23896 w 6743060"/>
                <a:gd name="connsiteY588" fmla="*/ 305201 h 1110686"/>
                <a:gd name="connsiteX589" fmla="*/ 21620 w 6743060"/>
                <a:gd name="connsiteY589" fmla="*/ 266675 h 1110686"/>
                <a:gd name="connsiteX590" fmla="*/ 18369 w 6743060"/>
                <a:gd name="connsiteY590" fmla="*/ 194824 h 1110686"/>
                <a:gd name="connsiteX591" fmla="*/ 17882 w 6743060"/>
                <a:gd name="connsiteY591" fmla="*/ 159548 h 1110686"/>
                <a:gd name="connsiteX592" fmla="*/ 19019 w 6743060"/>
                <a:gd name="connsiteY592" fmla="*/ 124110 h 1110686"/>
                <a:gd name="connsiteX593" fmla="*/ 24709 w 6743060"/>
                <a:gd name="connsiteY593" fmla="*/ 57135 h 1110686"/>
                <a:gd name="connsiteX594" fmla="*/ 27310 w 6743060"/>
                <a:gd name="connsiteY594" fmla="*/ 67539 h 1110686"/>
                <a:gd name="connsiteX595" fmla="*/ 40965 w 6743060"/>
                <a:gd name="connsiteY595" fmla="*/ 126873 h 1110686"/>
                <a:gd name="connsiteX596" fmla="*/ 40965 w 6743060"/>
                <a:gd name="connsiteY596" fmla="*/ 126873 h 1110686"/>
                <a:gd name="connsiteX597" fmla="*/ 42103 w 6743060"/>
                <a:gd name="connsiteY597" fmla="*/ 131588 h 1110686"/>
                <a:gd name="connsiteX598" fmla="*/ 71851 w 6743060"/>
                <a:gd name="connsiteY598" fmla="*/ 276753 h 1110686"/>
                <a:gd name="connsiteX599" fmla="*/ 99324 w 6743060"/>
                <a:gd name="connsiteY599" fmla="*/ 422082 h 1110686"/>
                <a:gd name="connsiteX600" fmla="*/ 121757 w 6743060"/>
                <a:gd name="connsiteY600" fmla="*/ 566598 h 1110686"/>
                <a:gd name="connsiteX601" fmla="*/ 146954 w 6743060"/>
                <a:gd name="connsiteY601" fmla="*/ 717291 h 1110686"/>
                <a:gd name="connsiteX602" fmla="*/ 171501 w 6743060"/>
                <a:gd name="connsiteY602" fmla="*/ 859531 h 1110686"/>
                <a:gd name="connsiteX603" fmla="*/ 182230 w 6743060"/>
                <a:gd name="connsiteY603" fmla="*/ 931220 h 1110686"/>
                <a:gd name="connsiteX604" fmla="*/ 190845 w 6743060"/>
                <a:gd name="connsiteY604" fmla="*/ 1003885 h 1110686"/>
                <a:gd name="connsiteX605" fmla="*/ 202062 w 6743060"/>
                <a:gd name="connsiteY605" fmla="*/ 1109386 h 1110686"/>
                <a:gd name="connsiteX606" fmla="*/ 220269 w 6743060"/>
                <a:gd name="connsiteY606" fmla="*/ 1109386 h 1110686"/>
                <a:gd name="connsiteX607" fmla="*/ 211653 w 6743060"/>
                <a:gd name="connsiteY607" fmla="*/ 1026968 h 1110686"/>
                <a:gd name="connsiteX608" fmla="*/ 193609 w 6743060"/>
                <a:gd name="connsiteY608" fmla="*/ 883265 h 1110686"/>
                <a:gd name="connsiteX609" fmla="*/ 168900 w 6743060"/>
                <a:gd name="connsiteY609" fmla="*/ 737286 h 1110686"/>
                <a:gd name="connsiteX610" fmla="*/ 143866 w 6743060"/>
                <a:gd name="connsiteY610" fmla="*/ 591470 h 1110686"/>
                <a:gd name="connsiteX611" fmla="*/ 121595 w 6743060"/>
                <a:gd name="connsiteY611" fmla="*/ 446629 h 1110686"/>
                <a:gd name="connsiteX612" fmla="*/ 94772 w 6743060"/>
                <a:gd name="connsiteY612" fmla="*/ 299837 h 1110686"/>
                <a:gd name="connsiteX613" fmla="*/ 65674 w 6743060"/>
                <a:gd name="connsiteY613" fmla="*/ 156134 h 1110686"/>
                <a:gd name="connsiteX614" fmla="*/ 49418 w 6743060"/>
                <a:gd name="connsiteY614" fmla="*/ 82169 h 1110686"/>
                <a:gd name="connsiteX615" fmla="*/ 40640 w 6743060"/>
                <a:gd name="connsiteY615" fmla="*/ 46081 h 1110686"/>
                <a:gd name="connsiteX616" fmla="*/ 30886 w 6743060"/>
                <a:gd name="connsiteY616" fmla="*/ 12919 h 1110686"/>
                <a:gd name="connsiteX617" fmla="*/ 30399 w 6743060"/>
                <a:gd name="connsiteY617" fmla="*/ 10480 h 1110686"/>
                <a:gd name="connsiteX618" fmla="*/ 30399 w 6743060"/>
                <a:gd name="connsiteY618" fmla="*/ 9830 h 1110686"/>
                <a:gd name="connsiteX619" fmla="*/ 22758 w 6743060"/>
                <a:gd name="connsiteY619" fmla="*/ 77 h 1110686"/>
                <a:gd name="connsiteX620" fmla="*/ 13005 w 6743060"/>
                <a:gd name="connsiteY620" fmla="*/ 7717 h 1110686"/>
                <a:gd name="connsiteX621" fmla="*/ 15118 w 6743060"/>
                <a:gd name="connsiteY621" fmla="*/ 22998 h 1110686"/>
                <a:gd name="connsiteX622" fmla="*/ 15606 w 6743060"/>
                <a:gd name="connsiteY622" fmla="*/ 24785 h 1110686"/>
                <a:gd name="connsiteX623" fmla="*/ 10241 w 6743060"/>
                <a:gd name="connsiteY623" fmla="*/ 35677 h 1110686"/>
                <a:gd name="connsiteX624" fmla="*/ 7315 w 6743060"/>
                <a:gd name="connsiteY624" fmla="*/ 53396 h 1110686"/>
                <a:gd name="connsiteX625" fmla="*/ 3576 w 6743060"/>
                <a:gd name="connsiteY625" fmla="*/ 87208 h 1110686"/>
                <a:gd name="connsiteX626" fmla="*/ 0 w 6743060"/>
                <a:gd name="connsiteY626" fmla="*/ 160686 h 1110686"/>
                <a:gd name="connsiteX627" fmla="*/ 1788 w 6743060"/>
                <a:gd name="connsiteY627" fmla="*/ 230099 h 1110686"/>
                <a:gd name="connsiteX628" fmla="*/ 6015 w 6743060"/>
                <a:gd name="connsiteY628" fmla="*/ 305364 h 1110686"/>
                <a:gd name="connsiteX629" fmla="*/ 12842 w 6743060"/>
                <a:gd name="connsiteY629" fmla="*/ 378029 h 1110686"/>
                <a:gd name="connsiteX630" fmla="*/ 21295 w 6743060"/>
                <a:gd name="connsiteY630" fmla="*/ 450530 h 1110686"/>
                <a:gd name="connsiteX631" fmla="*/ 45029 w 6743060"/>
                <a:gd name="connsiteY631" fmla="*/ 590007 h 1110686"/>
                <a:gd name="connsiteX632" fmla="*/ 77704 w 6743060"/>
                <a:gd name="connsiteY632" fmla="*/ 734848 h 1110686"/>
                <a:gd name="connsiteX633" fmla="*/ 110053 w 6743060"/>
                <a:gd name="connsiteY633" fmla="*/ 876112 h 1110686"/>
                <a:gd name="connsiteX634" fmla="*/ 126797 w 6743060"/>
                <a:gd name="connsiteY634" fmla="*/ 944712 h 1110686"/>
                <a:gd name="connsiteX635" fmla="*/ 144841 w 6743060"/>
                <a:gd name="connsiteY635" fmla="*/ 1014614 h 1110686"/>
                <a:gd name="connsiteX636" fmla="*/ 162722 w 6743060"/>
                <a:gd name="connsiteY636" fmla="*/ 1083539 h 1110686"/>
                <a:gd name="connsiteX637" fmla="*/ 169875 w 6743060"/>
                <a:gd name="connsiteY637" fmla="*/ 1109224 h 111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Lst>
              <a:rect l="l" t="t" r="r" b="b"/>
              <a:pathLst>
                <a:path w="6743060" h="1110686">
                  <a:moveTo>
                    <a:pt x="231323" y="1109386"/>
                  </a:moveTo>
                  <a:cubicBezTo>
                    <a:pt x="231160" y="1088091"/>
                    <a:pt x="230998" y="1066958"/>
                    <a:pt x="230673" y="1045663"/>
                  </a:cubicBezTo>
                  <a:cubicBezTo>
                    <a:pt x="230185" y="994294"/>
                    <a:pt x="229210" y="942925"/>
                    <a:pt x="226609" y="891718"/>
                  </a:cubicBezTo>
                  <a:cubicBezTo>
                    <a:pt x="225633" y="871560"/>
                    <a:pt x="224333" y="851566"/>
                    <a:pt x="222707" y="831571"/>
                  </a:cubicBezTo>
                  <a:cubicBezTo>
                    <a:pt x="222707" y="831896"/>
                    <a:pt x="222707" y="832384"/>
                    <a:pt x="222707" y="832709"/>
                  </a:cubicBezTo>
                  <a:cubicBezTo>
                    <a:pt x="218481" y="781828"/>
                    <a:pt x="213604" y="730946"/>
                    <a:pt x="208564" y="680065"/>
                  </a:cubicBezTo>
                  <a:cubicBezTo>
                    <a:pt x="206126" y="655193"/>
                    <a:pt x="203362" y="630321"/>
                    <a:pt x="200599" y="605613"/>
                  </a:cubicBezTo>
                  <a:cubicBezTo>
                    <a:pt x="197835" y="579766"/>
                    <a:pt x="195072" y="553919"/>
                    <a:pt x="191496" y="528234"/>
                  </a:cubicBezTo>
                  <a:cubicBezTo>
                    <a:pt x="188082" y="503688"/>
                    <a:pt x="184180" y="479304"/>
                    <a:pt x="179629" y="455082"/>
                  </a:cubicBezTo>
                  <a:cubicBezTo>
                    <a:pt x="174752" y="429072"/>
                    <a:pt x="169387" y="403063"/>
                    <a:pt x="164023" y="377216"/>
                  </a:cubicBezTo>
                  <a:cubicBezTo>
                    <a:pt x="162397" y="369738"/>
                    <a:pt x="160772" y="362260"/>
                    <a:pt x="159309" y="354620"/>
                  </a:cubicBezTo>
                  <a:cubicBezTo>
                    <a:pt x="159309" y="354945"/>
                    <a:pt x="159471" y="355432"/>
                    <a:pt x="159634" y="355758"/>
                  </a:cubicBezTo>
                  <a:cubicBezTo>
                    <a:pt x="158333" y="349905"/>
                    <a:pt x="157033" y="344054"/>
                    <a:pt x="155895" y="338201"/>
                  </a:cubicBezTo>
                  <a:lnTo>
                    <a:pt x="156220" y="339339"/>
                  </a:lnTo>
                  <a:cubicBezTo>
                    <a:pt x="150693" y="313817"/>
                    <a:pt x="144678" y="288458"/>
                    <a:pt x="138013" y="263261"/>
                  </a:cubicBezTo>
                  <a:cubicBezTo>
                    <a:pt x="131674" y="238552"/>
                    <a:pt x="123871" y="214330"/>
                    <a:pt x="115580" y="190272"/>
                  </a:cubicBezTo>
                  <a:cubicBezTo>
                    <a:pt x="112654" y="181656"/>
                    <a:pt x="109565" y="173203"/>
                    <a:pt x="106639" y="164750"/>
                  </a:cubicBezTo>
                  <a:cubicBezTo>
                    <a:pt x="103551" y="156459"/>
                    <a:pt x="100462" y="148168"/>
                    <a:pt x="97211" y="139878"/>
                  </a:cubicBezTo>
                  <a:cubicBezTo>
                    <a:pt x="93309" y="130125"/>
                    <a:pt x="89245" y="120371"/>
                    <a:pt x="85181" y="110617"/>
                  </a:cubicBezTo>
                  <a:cubicBezTo>
                    <a:pt x="81280" y="101514"/>
                    <a:pt x="76891" y="92573"/>
                    <a:pt x="72827" y="83632"/>
                  </a:cubicBezTo>
                  <a:cubicBezTo>
                    <a:pt x="68925" y="75179"/>
                    <a:pt x="64699" y="66888"/>
                    <a:pt x="60472" y="58598"/>
                  </a:cubicBezTo>
                  <a:cubicBezTo>
                    <a:pt x="57709" y="53396"/>
                    <a:pt x="54945" y="48194"/>
                    <a:pt x="51857" y="43155"/>
                  </a:cubicBezTo>
                  <a:cubicBezTo>
                    <a:pt x="48443" y="37465"/>
                    <a:pt x="44866" y="32101"/>
                    <a:pt x="40965" y="26736"/>
                  </a:cubicBezTo>
                  <a:cubicBezTo>
                    <a:pt x="41128" y="27062"/>
                    <a:pt x="41453" y="27386"/>
                    <a:pt x="41615" y="27712"/>
                  </a:cubicBezTo>
                  <a:cubicBezTo>
                    <a:pt x="39990" y="25599"/>
                    <a:pt x="38527" y="23648"/>
                    <a:pt x="36738" y="21697"/>
                  </a:cubicBezTo>
                  <a:lnTo>
                    <a:pt x="36088" y="21047"/>
                  </a:lnTo>
                  <a:cubicBezTo>
                    <a:pt x="36088" y="21047"/>
                    <a:pt x="35275" y="20397"/>
                    <a:pt x="34788" y="20072"/>
                  </a:cubicBezTo>
                  <a:cubicBezTo>
                    <a:pt x="33325" y="18934"/>
                    <a:pt x="32024" y="17308"/>
                    <a:pt x="31537" y="15357"/>
                  </a:cubicBezTo>
                  <a:cubicBezTo>
                    <a:pt x="31049" y="13407"/>
                    <a:pt x="31211" y="11618"/>
                    <a:pt x="31862" y="9668"/>
                  </a:cubicBezTo>
                  <a:cubicBezTo>
                    <a:pt x="33650" y="3490"/>
                    <a:pt x="40802" y="3002"/>
                    <a:pt x="45192" y="5604"/>
                  </a:cubicBezTo>
                  <a:cubicBezTo>
                    <a:pt x="48605" y="7717"/>
                    <a:pt x="51044" y="10643"/>
                    <a:pt x="53482" y="13732"/>
                  </a:cubicBezTo>
                  <a:cubicBezTo>
                    <a:pt x="57221" y="18608"/>
                    <a:pt x="60635" y="23648"/>
                    <a:pt x="63886" y="28849"/>
                  </a:cubicBezTo>
                  <a:cubicBezTo>
                    <a:pt x="70714" y="39741"/>
                    <a:pt x="76891" y="50958"/>
                    <a:pt x="82418" y="62500"/>
                  </a:cubicBezTo>
                  <a:cubicBezTo>
                    <a:pt x="88270" y="74692"/>
                    <a:pt x="94122" y="86884"/>
                    <a:pt x="99649" y="99238"/>
                  </a:cubicBezTo>
                  <a:cubicBezTo>
                    <a:pt x="105176" y="111430"/>
                    <a:pt x="110053" y="123784"/>
                    <a:pt x="114930" y="136139"/>
                  </a:cubicBezTo>
                  <a:cubicBezTo>
                    <a:pt x="119644" y="148006"/>
                    <a:pt x="123871" y="160036"/>
                    <a:pt x="128097" y="172065"/>
                  </a:cubicBezTo>
                  <a:cubicBezTo>
                    <a:pt x="132486" y="184420"/>
                    <a:pt x="136550" y="196774"/>
                    <a:pt x="140614" y="209128"/>
                  </a:cubicBezTo>
                  <a:cubicBezTo>
                    <a:pt x="148580" y="233512"/>
                    <a:pt x="155082" y="258222"/>
                    <a:pt x="161259" y="283094"/>
                  </a:cubicBezTo>
                  <a:cubicBezTo>
                    <a:pt x="166786" y="305852"/>
                    <a:pt x="171826" y="328610"/>
                    <a:pt x="176865" y="351531"/>
                  </a:cubicBezTo>
                  <a:lnTo>
                    <a:pt x="176540" y="350393"/>
                  </a:lnTo>
                  <a:cubicBezTo>
                    <a:pt x="181905" y="374777"/>
                    <a:pt x="186944" y="399161"/>
                    <a:pt x="191658" y="423708"/>
                  </a:cubicBezTo>
                  <a:cubicBezTo>
                    <a:pt x="196535" y="448904"/>
                    <a:pt x="201249" y="474102"/>
                    <a:pt x="205151" y="499461"/>
                  </a:cubicBezTo>
                  <a:cubicBezTo>
                    <a:pt x="207101" y="512141"/>
                    <a:pt x="209052" y="524820"/>
                    <a:pt x="210678" y="537663"/>
                  </a:cubicBezTo>
                  <a:cubicBezTo>
                    <a:pt x="212303" y="550180"/>
                    <a:pt x="213604" y="562859"/>
                    <a:pt x="215067" y="575376"/>
                  </a:cubicBezTo>
                  <a:cubicBezTo>
                    <a:pt x="217830" y="600898"/>
                    <a:pt x="220756" y="626420"/>
                    <a:pt x="223357" y="651942"/>
                  </a:cubicBezTo>
                  <a:cubicBezTo>
                    <a:pt x="226121" y="677952"/>
                    <a:pt x="228559" y="703961"/>
                    <a:pt x="231160" y="729971"/>
                  </a:cubicBezTo>
                  <a:cubicBezTo>
                    <a:pt x="233599" y="755005"/>
                    <a:pt x="235874" y="780040"/>
                    <a:pt x="238150" y="805236"/>
                  </a:cubicBezTo>
                  <a:cubicBezTo>
                    <a:pt x="242539" y="855630"/>
                    <a:pt x="245140" y="906186"/>
                    <a:pt x="246603" y="956904"/>
                  </a:cubicBezTo>
                  <a:cubicBezTo>
                    <a:pt x="248066" y="1006811"/>
                    <a:pt x="248229" y="1056717"/>
                    <a:pt x="248717" y="1106460"/>
                  </a:cubicBezTo>
                  <a:lnTo>
                    <a:pt x="248717" y="1109061"/>
                  </a:lnTo>
                  <a:lnTo>
                    <a:pt x="230835" y="1109061"/>
                  </a:lnTo>
                  <a:close/>
                  <a:moveTo>
                    <a:pt x="6035203" y="1109386"/>
                  </a:moveTo>
                  <a:cubicBezTo>
                    <a:pt x="6031626" y="1106785"/>
                    <a:pt x="6028050" y="1104022"/>
                    <a:pt x="6024474" y="1101421"/>
                  </a:cubicBezTo>
                  <a:lnTo>
                    <a:pt x="6024311" y="1101421"/>
                  </a:lnTo>
                  <a:lnTo>
                    <a:pt x="6023823" y="1100933"/>
                  </a:lnTo>
                  <a:lnTo>
                    <a:pt x="6023661" y="1100933"/>
                  </a:lnTo>
                  <a:cubicBezTo>
                    <a:pt x="6020085" y="1098332"/>
                    <a:pt x="6016671" y="1095731"/>
                    <a:pt x="6013257" y="1093130"/>
                  </a:cubicBezTo>
                  <a:lnTo>
                    <a:pt x="6013420" y="1093130"/>
                  </a:lnTo>
                  <a:lnTo>
                    <a:pt x="6012607" y="1092805"/>
                  </a:lnTo>
                  <a:cubicBezTo>
                    <a:pt x="5997001" y="1081588"/>
                    <a:pt x="5981070" y="1070534"/>
                    <a:pt x="5965464" y="1059480"/>
                  </a:cubicBezTo>
                  <a:cubicBezTo>
                    <a:pt x="5957011" y="1053628"/>
                    <a:pt x="5948721" y="1047613"/>
                    <a:pt x="5940268" y="1041761"/>
                  </a:cubicBezTo>
                  <a:cubicBezTo>
                    <a:pt x="5932627" y="1036397"/>
                    <a:pt x="5924987" y="1030870"/>
                    <a:pt x="5917672" y="1025017"/>
                  </a:cubicBezTo>
                  <a:cubicBezTo>
                    <a:pt x="5910031" y="1019003"/>
                    <a:pt x="5902554" y="1012825"/>
                    <a:pt x="5895239" y="1006486"/>
                  </a:cubicBezTo>
                  <a:cubicBezTo>
                    <a:pt x="5886948" y="999333"/>
                    <a:pt x="5878983" y="992180"/>
                    <a:pt x="5870855" y="985028"/>
                  </a:cubicBezTo>
                  <a:cubicBezTo>
                    <a:pt x="5863539" y="978363"/>
                    <a:pt x="5856549" y="971535"/>
                    <a:pt x="5849397" y="964708"/>
                  </a:cubicBezTo>
                  <a:cubicBezTo>
                    <a:pt x="5842894" y="958530"/>
                    <a:pt x="5836554" y="952191"/>
                    <a:pt x="5830215" y="945851"/>
                  </a:cubicBezTo>
                  <a:cubicBezTo>
                    <a:pt x="5822412" y="938048"/>
                    <a:pt x="5814609" y="930245"/>
                    <a:pt x="5806806" y="922442"/>
                  </a:cubicBezTo>
                  <a:cubicBezTo>
                    <a:pt x="5799978" y="915615"/>
                    <a:pt x="5793476" y="908462"/>
                    <a:pt x="5786811" y="901472"/>
                  </a:cubicBezTo>
                  <a:cubicBezTo>
                    <a:pt x="5774131" y="887816"/>
                    <a:pt x="5761289" y="873999"/>
                    <a:pt x="5748935" y="860019"/>
                  </a:cubicBezTo>
                  <a:cubicBezTo>
                    <a:pt x="5722762" y="830108"/>
                    <a:pt x="5696428" y="800360"/>
                    <a:pt x="5673182" y="768010"/>
                  </a:cubicBezTo>
                  <a:cubicBezTo>
                    <a:pt x="5649773" y="735336"/>
                    <a:pt x="5628965" y="701198"/>
                    <a:pt x="5610108" y="665760"/>
                  </a:cubicBezTo>
                  <a:cubicBezTo>
                    <a:pt x="5603443" y="653243"/>
                    <a:pt x="5597591" y="640400"/>
                    <a:pt x="5592064" y="627558"/>
                  </a:cubicBezTo>
                  <a:cubicBezTo>
                    <a:pt x="5590764" y="624632"/>
                    <a:pt x="5589788" y="621706"/>
                    <a:pt x="5588813" y="618780"/>
                  </a:cubicBezTo>
                  <a:cubicBezTo>
                    <a:pt x="5587512" y="615204"/>
                    <a:pt x="5586700" y="611464"/>
                    <a:pt x="5586212" y="607726"/>
                  </a:cubicBezTo>
                  <a:cubicBezTo>
                    <a:pt x="5585724" y="604637"/>
                    <a:pt x="5585399" y="601549"/>
                    <a:pt x="5585887" y="598460"/>
                  </a:cubicBezTo>
                  <a:cubicBezTo>
                    <a:pt x="5584261" y="596347"/>
                    <a:pt x="5582798" y="594071"/>
                    <a:pt x="5581498" y="591795"/>
                  </a:cubicBezTo>
                  <a:cubicBezTo>
                    <a:pt x="5579547" y="588381"/>
                    <a:pt x="5578734" y="584155"/>
                    <a:pt x="5580197" y="580416"/>
                  </a:cubicBezTo>
                  <a:cubicBezTo>
                    <a:pt x="5580847" y="578628"/>
                    <a:pt x="5582311" y="577165"/>
                    <a:pt x="5583936" y="576189"/>
                  </a:cubicBezTo>
                  <a:cubicBezTo>
                    <a:pt x="5585237" y="575376"/>
                    <a:pt x="5586700" y="574888"/>
                    <a:pt x="5588325" y="574888"/>
                  </a:cubicBezTo>
                  <a:cubicBezTo>
                    <a:pt x="5588813" y="572125"/>
                    <a:pt x="5590439" y="569687"/>
                    <a:pt x="5593039" y="568386"/>
                  </a:cubicBezTo>
                  <a:cubicBezTo>
                    <a:pt x="5595153" y="567248"/>
                    <a:pt x="5597916" y="567086"/>
                    <a:pt x="5600192" y="567899"/>
                  </a:cubicBezTo>
                  <a:cubicBezTo>
                    <a:pt x="5608970" y="568386"/>
                    <a:pt x="5617749" y="568549"/>
                    <a:pt x="5626364" y="569687"/>
                  </a:cubicBezTo>
                  <a:cubicBezTo>
                    <a:pt x="5635468" y="570824"/>
                    <a:pt x="5644734" y="572125"/>
                    <a:pt x="5653674" y="574076"/>
                  </a:cubicBezTo>
                  <a:cubicBezTo>
                    <a:pt x="5672856" y="578303"/>
                    <a:pt x="5691713" y="583342"/>
                    <a:pt x="5710245" y="589681"/>
                  </a:cubicBezTo>
                  <a:cubicBezTo>
                    <a:pt x="5714634" y="591144"/>
                    <a:pt x="5719186" y="592608"/>
                    <a:pt x="5723575" y="594233"/>
                  </a:cubicBezTo>
                  <a:cubicBezTo>
                    <a:pt x="5727802" y="595696"/>
                    <a:pt x="5732028" y="597485"/>
                    <a:pt x="5736255" y="599110"/>
                  </a:cubicBezTo>
                  <a:cubicBezTo>
                    <a:pt x="5739506" y="600411"/>
                    <a:pt x="5742595" y="601711"/>
                    <a:pt x="5745683" y="603012"/>
                  </a:cubicBezTo>
                  <a:cubicBezTo>
                    <a:pt x="5749260" y="604475"/>
                    <a:pt x="5752999" y="605937"/>
                    <a:pt x="5756412" y="607726"/>
                  </a:cubicBezTo>
                  <a:cubicBezTo>
                    <a:pt x="5764215" y="611302"/>
                    <a:pt x="5772181" y="614879"/>
                    <a:pt x="5779983" y="618617"/>
                  </a:cubicBezTo>
                  <a:cubicBezTo>
                    <a:pt x="5787461" y="622193"/>
                    <a:pt x="5794776" y="625608"/>
                    <a:pt x="5802092" y="629509"/>
                  </a:cubicBezTo>
                  <a:lnTo>
                    <a:pt x="5801116" y="628859"/>
                  </a:lnTo>
                  <a:cubicBezTo>
                    <a:pt x="5806806" y="631947"/>
                    <a:pt x="5812333" y="634873"/>
                    <a:pt x="5818023" y="637962"/>
                  </a:cubicBezTo>
                  <a:lnTo>
                    <a:pt x="5818348" y="637962"/>
                  </a:lnTo>
                  <a:cubicBezTo>
                    <a:pt x="5835579" y="647391"/>
                    <a:pt x="5852485" y="657469"/>
                    <a:pt x="5869391" y="667385"/>
                  </a:cubicBezTo>
                  <a:cubicBezTo>
                    <a:pt x="5877845" y="672424"/>
                    <a:pt x="5886135" y="677627"/>
                    <a:pt x="5894426" y="682829"/>
                  </a:cubicBezTo>
                  <a:cubicBezTo>
                    <a:pt x="5902229" y="687705"/>
                    <a:pt x="5909869" y="692582"/>
                    <a:pt x="5917509" y="697784"/>
                  </a:cubicBezTo>
                  <a:cubicBezTo>
                    <a:pt x="5934415" y="709163"/>
                    <a:pt x="5950671" y="721192"/>
                    <a:pt x="5966927" y="733384"/>
                  </a:cubicBezTo>
                  <a:cubicBezTo>
                    <a:pt x="5981883" y="744601"/>
                    <a:pt x="5996188" y="756793"/>
                    <a:pt x="6010331" y="768985"/>
                  </a:cubicBezTo>
                  <a:cubicBezTo>
                    <a:pt x="6020735" y="777926"/>
                    <a:pt x="6031301" y="786704"/>
                    <a:pt x="6041217" y="796133"/>
                  </a:cubicBezTo>
                  <a:lnTo>
                    <a:pt x="6040730" y="795645"/>
                  </a:lnTo>
                  <a:cubicBezTo>
                    <a:pt x="6055360" y="809300"/>
                    <a:pt x="6069665" y="823280"/>
                    <a:pt x="6083971" y="837585"/>
                  </a:cubicBezTo>
                  <a:cubicBezTo>
                    <a:pt x="6090961" y="844576"/>
                    <a:pt x="6097788" y="851891"/>
                    <a:pt x="6104616" y="859206"/>
                  </a:cubicBezTo>
                  <a:cubicBezTo>
                    <a:pt x="6110956" y="865871"/>
                    <a:pt x="6117295" y="872699"/>
                    <a:pt x="6123635" y="879526"/>
                  </a:cubicBezTo>
                  <a:cubicBezTo>
                    <a:pt x="6137128" y="894319"/>
                    <a:pt x="6150458" y="909275"/>
                    <a:pt x="6163300" y="924555"/>
                  </a:cubicBezTo>
                  <a:cubicBezTo>
                    <a:pt x="6175980" y="939673"/>
                    <a:pt x="6188172" y="955441"/>
                    <a:pt x="6200364" y="971048"/>
                  </a:cubicBezTo>
                  <a:cubicBezTo>
                    <a:pt x="6211905" y="985840"/>
                    <a:pt x="6223447" y="1000796"/>
                    <a:pt x="6234989" y="1015752"/>
                  </a:cubicBezTo>
                  <a:cubicBezTo>
                    <a:pt x="6246856" y="1031195"/>
                    <a:pt x="6258885" y="1046638"/>
                    <a:pt x="6270752" y="1062406"/>
                  </a:cubicBezTo>
                  <a:cubicBezTo>
                    <a:pt x="6282456" y="1078012"/>
                    <a:pt x="6294323" y="1093618"/>
                    <a:pt x="6304565" y="1110036"/>
                  </a:cubicBezTo>
                  <a:lnTo>
                    <a:pt x="6283269" y="1110036"/>
                  </a:lnTo>
                  <a:cubicBezTo>
                    <a:pt x="6280018" y="1105322"/>
                    <a:pt x="6276604" y="1100770"/>
                    <a:pt x="6273191" y="1096219"/>
                  </a:cubicBezTo>
                  <a:cubicBezTo>
                    <a:pt x="6267338" y="1088416"/>
                    <a:pt x="6261649" y="1080613"/>
                    <a:pt x="6255797" y="1072810"/>
                  </a:cubicBezTo>
                  <a:cubicBezTo>
                    <a:pt x="6243930" y="1057204"/>
                    <a:pt x="6232063" y="1041761"/>
                    <a:pt x="6220033" y="1026155"/>
                  </a:cubicBezTo>
                  <a:cubicBezTo>
                    <a:pt x="6199551" y="999496"/>
                    <a:pt x="6178906" y="972836"/>
                    <a:pt x="6157935" y="946501"/>
                  </a:cubicBezTo>
                  <a:lnTo>
                    <a:pt x="6157935" y="946501"/>
                  </a:lnTo>
                  <a:cubicBezTo>
                    <a:pt x="6133877" y="917078"/>
                    <a:pt x="6108192" y="888792"/>
                    <a:pt x="6081695" y="861320"/>
                  </a:cubicBezTo>
                  <a:cubicBezTo>
                    <a:pt x="6068040" y="847014"/>
                    <a:pt x="6053897" y="833034"/>
                    <a:pt x="6039592" y="819379"/>
                  </a:cubicBezTo>
                  <a:cubicBezTo>
                    <a:pt x="6039917" y="819704"/>
                    <a:pt x="6040242" y="820029"/>
                    <a:pt x="6040405" y="820192"/>
                  </a:cubicBezTo>
                  <a:cubicBezTo>
                    <a:pt x="6036666" y="816616"/>
                    <a:pt x="6032927" y="813039"/>
                    <a:pt x="6029188" y="809625"/>
                  </a:cubicBezTo>
                  <a:cubicBezTo>
                    <a:pt x="6014395" y="795970"/>
                    <a:pt x="5999114" y="782966"/>
                    <a:pt x="5983834" y="769960"/>
                  </a:cubicBezTo>
                  <a:cubicBezTo>
                    <a:pt x="5969854" y="758094"/>
                    <a:pt x="5955223" y="746715"/>
                    <a:pt x="5940430" y="735823"/>
                  </a:cubicBezTo>
                  <a:cubicBezTo>
                    <a:pt x="5937342" y="733547"/>
                    <a:pt x="5934253" y="731272"/>
                    <a:pt x="5931164" y="728996"/>
                  </a:cubicBezTo>
                  <a:lnTo>
                    <a:pt x="5931652" y="729320"/>
                  </a:lnTo>
                  <a:lnTo>
                    <a:pt x="5931164" y="728996"/>
                  </a:lnTo>
                  <a:lnTo>
                    <a:pt x="5930677" y="728671"/>
                  </a:lnTo>
                  <a:lnTo>
                    <a:pt x="5931164" y="728996"/>
                  </a:lnTo>
                  <a:cubicBezTo>
                    <a:pt x="5926613" y="725744"/>
                    <a:pt x="5921898" y="722493"/>
                    <a:pt x="5917347" y="719242"/>
                  </a:cubicBezTo>
                  <a:cubicBezTo>
                    <a:pt x="5884835" y="697134"/>
                    <a:pt x="5851022" y="676814"/>
                    <a:pt x="5816559" y="657632"/>
                  </a:cubicBezTo>
                  <a:cubicBezTo>
                    <a:pt x="5814446" y="656494"/>
                    <a:pt x="5812333" y="655193"/>
                    <a:pt x="5810057" y="654056"/>
                  </a:cubicBezTo>
                  <a:cubicBezTo>
                    <a:pt x="5804693" y="651129"/>
                    <a:pt x="5799166" y="648203"/>
                    <a:pt x="5793801" y="645277"/>
                  </a:cubicBezTo>
                  <a:lnTo>
                    <a:pt x="5793639" y="645277"/>
                  </a:lnTo>
                  <a:cubicBezTo>
                    <a:pt x="5787949" y="642351"/>
                    <a:pt x="5782422" y="639425"/>
                    <a:pt x="5776732" y="636824"/>
                  </a:cubicBezTo>
                  <a:cubicBezTo>
                    <a:pt x="5769905" y="633573"/>
                    <a:pt x="5762915" y="630321"/>
                    <a:pt x="5756087" y="627071"/>
                  </a:cubicBezTo>
                  <a:cubicBezTo>
                    <a:pt x="5749585" y="624144"/>
                    <a:pt x="5743082" y="621218"/>
                    <a:pt x="5736417" y="618455"/>
                  </a:cubicBezTo>
                  <a:cubicBezTo>
                    <a:pt x="5730240" y="615854"/>
                    <a:pt x="5723900" y="613578"/>
                    <a:pt x="5717723" y="611140"/>
                  </a:cubicBezTo>
                  <a:cubicBezTo>
                    <a:pt x="5718048" y="611140"/>
                    <a:pt x="5718536" y="611464"/>
                    <a:pt x="5718861" y="611627"/>
                  </a:cubicBezTo>
                  <a:cubicBezTo>
                    <a:pt x="5709107" y="608376"/>
                    <a:pt x="5699354" y="605125"/>
                    <a:pt x="5689600" y="602036"/>
                  </a:cubicBezTo>
                  <a:cubicBezTo>
                    <a:pt x="5680497" y="599110"/>
                    <a:pt x="5671068" y="596672"/>
                    <a:pt x="5661802" y="594396"/>
                  </a:cubicBezTo>
                  <a:cubicBezTo>
                    <a:pt x="5655137" y="592933"/>
                    <a:pt x="5648635" y="591470"/>
                    <a:pt x="5641970" y="590332"/>
                  </a:cubicBezTo>
                  <a:cubicBezTo>
                    <a:pt x="5637093" y="589357"/>
                    <a:pt x="5632054" y="588706"/>
                    <a:pt x="5627177" y="588056"/>
                  </a:cubicBezTo>
                  <a:cubicBezTo>
                    <a:pt x="5638719" y="595859"/>
                    <a:pt x="5650261" y="603499"/>
                    <a:pt x="5661802" y="611302"/>
                  </a:cubicBezTo>
                  <a:cubicBezTo>
                    <a:pt x="5677733" y="622031"/>
                    <a:pt x="5693502" y="633085"/>
                    <a:pt x="5709270" y="644139"/>
                  </a:cubicBezTo>
                  <a:cubicBezTo>
                    <a:pt x="5710895" y="645277"/>
                    <a:pt x="5712684" y="646577"/>
                    <a:pt x="5714309" y="647716"/>
                  </a:cubicBezTo>
                  <a:cubicBezTo>
                    <a:pt x="5713984" y="647553"/>
                    <a:pt x="5713659" y="647228"/>
                    <a:pt x="5713334" y="647065"/>
                  </a:cubicBezTo>
                  <a:cubicBezTo>
                    <a:pt x="5714147" y="647553"/>
                    <a:pt x="5714797" y="648203"/>
                    <a:pt x="5715610" y="648691"/>
                  </a:cubicBezTo>
                  <a:lnTo>
                    <a:pt x="5715122" y="648366"/>
                  </a:lnTo>
                  <a:lnTo>
                    <a:pt x="5715610" y="648691"/>
                  </a:lnTo>
                  <a:lnTo>
                    <a:pt x="5715772" y="648691"/>
                  </a:lnTo>
                  <a:lnTo>
                    <a:pt x="5716585" y="649341"/>
                  </a:lnTo>
                  <a:lnTo>
                    <a:pt x="5716260" y="649016"/>
                  </a:lnTo>
                  <a:cubicBezTo>
                    <a:pt x="5716260" y="649016"/>
                    <a:pt x="5717235" y="649829"/>
                    <a:pt x="5717886" y="650154"/>
                  </a:cubicBezTo>
                  <a:cubicBezTo>
                    <a:pt x="5717560" y="649992"/>
                    <a:pt x="5717235" y="649666"/>
                    <a:pt x="5716910" y="649504"/>
                  </a:cubicBezTo>
                  <a:cubicBezTo>
                    <a:pt x="5717886" y="650154"/>
                    <a:pt x="5718861" y="650967"/>
                    <a:pt x="5719836" y="651617"/>
                  </a:cubicBezTo>
                  <a:cubicBezTo>
                    <a:pt x="5721299" y="652430"/>
                    <a:pt x="5722762" y="653568"/>
                    <a:pt x="5724063" y="654705"/>
                  </a:cubicBezTo>
                  <a:lnTo>
                    <a:pt x="5725363" y="655681"/>
                  </a:lnTo>
                  <a:lnTo>
                    <a:pt x="5725688" y="655681"/>
                  </a:lnTo>
                  <a:lnTo>
                    <a:pt x="5726014" y="656168"/>
                  </a:lnTo>
                  <a:lnTo>
                    <a:pt x="5725851" y="656168"/>
                  </a:lnTo>
                  <a:lnTo>
                    <a:pt x="5727477" y="657144"/>
                  </a:lnTo>
                  <a:lnTo>
                    <a:pt x="5727477" y="657144"/>
                  </a:lnTo>
                  <a:lnTo>
                    <a:pt x="5728289" y="657794"/>
                  </a:lnTo>
                  <a:lnTo>
                    <a:pt x="5727964" y="657794"/>
                  </a:lnTo>
                  <a:lnTo>
                    <a:pt x="5727964" y="657469"/>
                  </a:lnTo>
                  <a:lnTo>
                    <a:pt x="5728452" y="657957"/>
                  </a:lnTo>
                  <a:lnTo>
                    <a:pt x="5728777" y="658282"/>
                  </a:lnTo>
                  <a:lnTo>
                    <a:pt x="5728777" y="658282"/>
                  </a:lnTo>
                  <a:cubicBezTo>
                    <a:pt x="5743733" y="669011"/>
                    <a:pt x="5758200" y="680390"/>
                    <a:pt x="5772668" y="691769"/>
                  </a:cubicBezTo>
                  <a:cubicBezTo>
                    <a:pt x="5788599" y="704287"/>
                    <a:pt x="5804367" y="716804"/>
                    <a:pt x="5819973" y="729483"/>
                  </a:cubicBezTo>
                  <a:cubicBezTo>
                    <a:pt x="5851022" y="754680"/>
                    <a:pt x="5881746" y="780527"/>
                    <a:pt x="5911982" y="806699"/>
                  </a:cubicBezTo>
                  <a:cubicBezTo>
                    <a:pt x="5926287" y="819216"/>
                    <a:pt x="5940430" y="831896"/>
                    <a:pt x="5954410" y="844576"/>
                  </a:cubicBezTo>
                  <a:cubicBezTo>
                    <a:pt x="5968878" y="857418"/>
                    <a:pt x="5983021" y="870585"/>
                    <a:pt x="5997164" y="883915"/>
                  </a:cubicBezTo>
                  <a:lnTo>
                    <a:pt x="5996513" y="883428"/>
                  </a:lnTo>
                  <a:cubicBezTo>
                    <a:pt x="6001553" y="888142"/>
                    <a:pt x="6006592" y="892856"/>
                    <a:pt x="6011631" y="897733"/>
                  </a:cubicBezTo>
                  <a:cubicBezTo>
                    <a:pt x="6011306" y="897408"/>
                    <a:pt x="6010981" y="897083"/>
                    <a:pt x="6010819" y="896920"/>
                  </a:cubicBezTo>
                  <a:lnTo>
                    <a:pt x="6011306" y="897408"/>
                  </a:lnTo>
                  <a:lnTo>
                    <a:pt x="6011631" y="897733"/>
                  </a:lnTo>
                  <a:lnTo>
                    <a:pt x="6011631" y="897733"/>
                  </a:lnTo>
                  <a:lnTo>
                    <a:pt x="6012282" y="898383"/>
                  </a:lnTo>
                  <a:lnTo>
                    <a:pt x="6011957" y="898058"/>
                  </a:lnTo>
                  <a:lnTo>
                    <a:pt x="6012769" y="898871"/>
                  </a:lnTo>
                  <a:lnTo>
                    <a:pt x="6012932" y="898871"/>
                  </a:lnTo>
                  <a:lnTo>
                    <a:pt x="6013420" y="899521"/>
                  </a:lnTo>
                  <a:lnTo>
                    <a:pt x="6013257" y="899521"/>
                  </a:lnTo>
                  <a:lnTo>
                    <a:pt x="6013907" y="900008"/>
                  </a:lnTo>
                  <a:lnTo>
                    <a:pt x="6013582" y="899684"/>
                  </a:lnTo>
                  <a:lnTo>
                    <a:pt x="6014070" y="900008"/>
                  </a:lnTo>
                  <a:lnTo>
                    <a:pt x="6014558" y="900496"/>
                  </a:lnTo>
                  <a:lnTo>
                    <a:pt x="6014232" y="900171"/>
                  </a:lnTo>
                  <a:cubicBezTo>
                    <a:pt x="6014232" y="900171"/>
                    <a:pt x="6015533" y="901472"/>
                    <a:pt x="6016346" y="902122"/>
                  </a:cubicBezTo>
                  <a:cubicBezTo>
                    <a:pt x="6016996" y="902772"/>
                    <a:pt x="6017646" y="903423"/>
                    <a:pt x="6018296" y="903910"/>
                  </a:cubicBezTo>
                  <a:lnTo>
                    <a:pt x="6017809" y="903585"/>
                  </a:lnTo>
                  <a:cubicBezTo>
                    <a:pt x="6017809" y="903585"/>
                    <a:pt x="6019434" y="905048"/>
                    <a:pt x="6020247" y="905861"/>
                  </a:cubicBezTo>
                  <a:cubicBezTo>
                    <a:pt x="6020735" y="906349"/>
                    <a:pt x="6021223" y="906836"/>
                    <a:pt x="6021710" y="907161"/>
                  </a:cubicBezTo>
                  <a:lnTo>
                    <a:pt x="6021385" y="906836"/>
                  </a:lnTo>
                  <a:lnTo>
                    <a:pt x="6021873" y="907161"/>
                  </a:lnTo>
                  <a:lnTo>
                    <a:pt x="6021873" y="907161"/>
                  </a:lnTo>
                  <a:lnTo>
                    <a:pt x="6022523" y="907812"/>
                  </a:lnTo>
                  <a:lnTo>
                    <a:pt x="6022523" y="907812"/>
                  </a:lnTo>
                  <a:lnTo>
                    <a:pt x="6023336" y="908624"/>
                  </a:lnTo>
                  <a:lnTo>
                    <a:pt x="6023336" y="908624"/>
                  </a:lnTo>
                  <a:cubicBezTo>
                    <a:pt x="6051296" y="935121"/>
                    <a:pt x="6078444" y="962594"/>
                    <a:pt x="6105429" y="990230"/>
                  </a:cubicBezTo>
                  <a:cubicBezTo>
                    <a:pt x="6133064" y="1018352"/>
                    <a:pt x="6160536" y="1046475"/>
                    <a:pt x="6187847" y="1074923"/>
                  </a:cubicBezTo>
                  <a:cubicBezTo>
                    <a:pt x="6199063" y="1086628"/>
                    <a:pt x="6210117" y="1098332"/>
                    <a:pt x="6221171" y="1110199"/>
                  </a:cubicBezTo>
                  <a:lnTo>
                    <a:pt x="6196462" y="1110199"/>
                  </a:lnTo>
                  <a:cubicBezTo>
                    <a:pt x="6184433" y="1097682"/>
                    <a:pt x="6172566" y="1085002"/>
                    <a:pt x="6160536" y="1072485"/>
                  </a:cubicBezTo>
                  <a:cubicBezTo>
                    <a:pt x="6134039" y="1044849"/>
                    <a:pt x="6107054" y="1017540"/>
                    <a:pt x="6080232" y="990230"/>
                  </a:cubicBezTo>
                  <a:cubicBezTo>
                    <a:pt x="6067390" y="977224"/>
                    <a:pt x="6054547" y="964220"/>
                    <a:pt x="6041543" y="951377"/>
                  </a:cubicBezTo>
                  <a:cubicBezTo>
                    <a:pt x="6027887" y="937885"/>
                    <a:pt x="6013907" y="924555"/>
                    <a:pt x="5999927" y="911225"/>
                  </a:cubicBezTo>
                  <a:lnTo>
                    <a:pt x="6000090" y="911225"/>
                  </a:lnTo>
                  <a:lnTo>
                    <a:pt x="5999114" y="910413"/>
                  </a:lnTo>
                  <a:lnTo>
                    <a:pt x="5999439" y="910737"/>
                  </a:lnTo>
                  <a:lnTo>
                    <a:pt x="5998627" y="910088"/>
                  </a:lnTo>
                  <a:lnTo>
                    <a:pt x="5998627" y="910088"/>
                  </a:lnTo>
                  <a:lnTo>
                    <a:pt x="5998627" y="910088"/>
                  </a:lnTo>
                  <a:lnTo>
                    <a:pt x="5999114" y="910413"/>
                  </a:lnTo>
                  <a:lnTo>
                    <a:pt x="5999277" y="910413"/>
                  </a:lnTo>
                  <a:cubicBezTo>
                    <a:pt x="5994563" y="906186"/>
                    <a:pt x="5989686" y="901634"/>
                    <a:pt x="5984972" y="897083"/>
                  </a:cubicBezTo>
                  <a:lnTo>
                    <a:pt x="5984972" y="897083"/>
                  </a:lnTo>
                  <a:cubicBezTo>
                    <a:pt x="5956849" y="871073"/>
                    <a:pt x="5928563" y="845064"/>
                    <a:pt x="5899465" y="819704"/>
                  </a:cubicBezTo>
                  <a:cubicBezTo>
                    <a:pt x="5869229" y="793369"/>
                    <a:pt x="5838343" y="767685"/>
                    <a:pt x="5807131" y="742326"/>
                  </a:cubicBezTo>
                  <a:cubicBezTo>
                    <a:pt x="5791850" y="729971"/>
                    <a:pt x="5776570" y="717779"/>
                    <a:pt x="5761127" y="705750"/>
                  </a:cubicBezTo>
                  <a:cubicBezTo>
                    <a:pt x="5746659" y="694370"/>
                    <a:pt x="5732191" y="683153"/>
                    <a:pt x="5717398" y="672424"/>
                  </a:cubicBezTo>
                  <a:lnTo>
                    <a:pt x="5717398" y="672424"/>
                  </a:lnTo>
                  <a:cubicBezTo>
                    <a:pt x="5717398" y="672424"/>
                    <a:pt x="5716423" y="671775"/>
                    <a:pt x="5715935" y="671287"/>
                  </a:cubicBezTo>
                  <a:cubicBezTo>
                    <a:pt x="5716260" y="671612"/>
                    <a:pt x="5716585" y="671775"/>
                    <a:pt x="5716910" y="672100"/>
                  </a:cubicBezTo>
                  <a:cubicBezTo>
                    <a:pt x="5714634" y="670474"/>
                    <a:pt x="5712196" y="668686"/>
                    <a:pt x="5709920" y="667060"/>
                  </a:cubicBezTo>
                  <a:lnTo>
                    <a:pt x="5709920" y="667060"/>
                  </a:lnTo>
                  <a:cubicBezTo>
                    <a:pt x="5709920" y="667060"/>
                    <a:pt x="5709270" y="666573"/>
                    <a:pt x="5708945" y="666410"/>
                  </a:cubicBezTo>
                  <a:cubicBezTo>
                    <a:pt x="5707157" y="665110"/>
                    <a:pt x="5705531" y="663972"/>
                    <a:pt x="5703743" y="662671"/>
                  </a:cubicBezTo>
                  <a:lnTo>
                    <a:pt x="5704231" y="662996"/>
                  </a:lnTo>
                  <a:cubicBezTo>
                    <a:pt x="5672694" y="640238"/>
                    <a:pt x="5640019" y="619268"/>
                    <a:pt x="5608158" y="597160"/>
                  </a:cubicBezTo>
                  <a:lnTo>
                    <a:pt x="5607345" y="596509"/>
                  </a:lnTo>
                  <a:cubicBezTo>
                    <a:pt x="5618887" y="610001"/>
                    <a:pt x="5630753" y="623332"/>
                    <a:pt x="5642620" y="636662"/>
                  </a:cubicBezTo>
                  <a:cubicBezTo>
                    <a:pt x="5655300" y="650967"/>
                    <a:pt x="5668142" y="665272"/>
                    <a:pt x="5680984" y="679415"/>
                  </a:cubicBezTo>
                  <a:cubicBezTo>
                    <a:pt x="5695127" y="695021"/>
                    <a:pt x="5709270" y="710464"/>
                    <a:pt x="5723575" y="725907"/>
                  </a:cubicBezTo>
                  <a:cubicBezTo>
                    <a:pt x="5735767" y="739074"/>
                    <a:pt x="5747959" y="752241"/>
                    <a:pt x="5760639" y="765084"/>
                  </a:cubicBezTo>
                  <a:cubicBezTo>
                    <a:pt x="5770718" y="775325"/>
                    <a:pt x="5780796" y="785729"/>
                    <a:pt x="5790875" y="795808"/>
                  </a:cubicBezTo>
                  <a:cubicBezTo>
                    <a:pt x="5799978" y="804911"/>
                    <a:pt x="5809407" y="813852"/>
                    <a:pt x="5818673" y="822955"/>
                  </a:cubicBezTo>
                  <a:lnTo>
                    <a:pt x="5818673" y="822955"/>
                  </a:lnTo>
                  <a:lnTo>
                    <a:pt x="5818023" y="822468"/>
                  </a:lnTo>
                  <a:lnTo>
                    <a:pt x="5818348" y="822792"/>
                  </a:lnTo>
                  <a:lnTo>
                    <a:pt x="5817697" y="822143"/>
                  </a:lnTo>
                  <a:cubicBezTo>
                    <a:pt x="5817697" y="822143"/>
                    <a:pt x="5818510" y="822792"/>
                    <a:pt x="5818835" y="823280"/>
                  </a:cubicBezTo>
                  <a:lnTo>
                    <a:pt x="5819486" y="823768"/>
                  </a:lnTo>
                  <a:lnTo>
                    <a:pt x="5819486" y="823768"/>
                  </a:lnTo>
                  <a:lnTo>
                    <a:pt x="5820136" y="824581"/>
                  </a:lnTo>
                  <a:lnTo>
                    <a:pt x="5819811" y="824256"/>
                  </a:lnTo>
                  <a:lnTo>
                    <a:pt x="5820461" y="824906"/>
                  </a:lnTo>
                  <a:lnTo>
                    <a:pt x="5820136" y="824581"/>
                  </a:lnTo>
                  <a:lnTo>
                    <a:pt x="5820786" y="825069"/>
                  </a:lnTo>
                  <a:lnTo>
                    <a:pt x="5821111" y="825393"/>
                  </a:lnTo>
                  <a:lnTo>
                    <a:pt x="5821111" y="825393"/>
                  </a:lnTo>
                  <a:cubicBezTo>
                    <a:pt x="5822574" y="826694"/>
                    <a:pt x="5824200" y="828157"/>
                    <a:pt x="5825663" y="829457"/>
                  </a:cubicBezTo>
                  <a:cubicBezTo>
                    <a:pt x="5826963" y="830758"/>
                    <a:pt x="5828264" y="831896"/>
                    <a:pt x="5829564" y="833197"/>
                  </a:cubicBezTo>
                  <a:cubicBezTo>
                    <a:pt x="5830052" y="833684"/>
                    <a:pt x="5830702" y="834335"/>
                    <a:pt x="5831190" y="834822"/>
                  </a:cubicBezTo>
                  <a:lnTo>
                    <a:pt x="5830540" y="834172"/>
                  </a:lnTo>
                  <a:lnTo>
                    <a:pt x="5832165" y="835635"/>
                  </a:lnTo>
                  <a:lnTo>
                    <a:pt x="5832165" y="835635"/>
                  </a:lnTo>
                  <a:lnTo>
                    <a:pt x="5832165" y="835960"/>
                  </a:lnTo>
                  <a:lnTo>
                    <a:pt x="5832165" y="835960"/>
                  </a:lnTo>
                  <a:cubicBezTo>
                    <a:pt x="5836879" y="840187"/>
                    <a:pt x="5841594" y="844738"/>
                    <a:pt x="5846308" y="849128"/>
                  </a:cubicBezTo>
                  <a:lnTo>
                    <a:pt x="5846308" y="849128"/>
                  </a:lnTo>
                  <a:cubicBezTo>
                    <a:pt x="5850535" y="853029"/>
                    <a:pt x="5854761" y="856930"/>
                    <a:pt x="5858825" y="860832"/>
                  </a:cubicBezTo>
                  <a:lnTo>
                    <a:pt x="5858825" y="860832"/>
                  </a:lnTo>
                  <a:cubicBezTo>
                    <a:pt x="5873293" y="873999"/>
                    <a:pt x="5887598" y="887492"/>
                    <a:pt x="5901903" y="900822"/>
                  </a:cubicBezTo>
                  <a:cubicBezTo>
                    <a:pt x="5915884" y="913664"/>
                    <a:pt x="5929864" y="926506"/>
                    <a:pt x="5943844" y="939348"/>
                  </a:cubicBezTo>
                  <a:cubicBezTo>
                    <a:pt x="5958312" y="952516"/>
                    <a:pt x="5972617" y="965520"/>
                    <a:pt x="5987247" y="978525"/>
                  </a:cubicBezTo>
                  <a:cubicBezTo>
                    <a:pt x="6001715" y="991368"/>
                    <a:pt x="6016183" y="1004372"/>
                    <a:pt x="6030814" y="1017052"/>
                  </a:cubicBezTo>
                  <a:cubicBezTo>
                    <a:pt x="6045769" y="1029894"/>
                    <a:pt x="6060725" y="1042736"/>
                    <a:pt x="6076168" y="1055091"/>
                  </a:cubicBezTo>
                  <a:cubicBezTo>
                    <a:pt x="6091611" y="1067446"/>
                    <a:pt x="6107054" y="1079800"/>
                    <a:pt x="6122497" y="1091992"/>
                  </a:cubicBezTo>
                  <a:cubicBezTo>
                    <a:pt x="6130138" y="1098007"/>
                    <a:pt x="6137941" y="1104022"/>
                    <a:pt x="6145581" y="1110199"/>
                  </a:cubicBezTo>
                  <a:lnTo>
                    <a:pt x="6116158" y="1110199"/>
                  </a:lnTo>
                  <a:cubicBezTo>
                    <a:pt x="6103803" y="1100608"/>
                    <a:pt x="6091448" y="1090854"/>
                    <a:pt x="6079256" y="1081101"/>
                  </a:cubicBezTo>
                  <a:cubicBezTo>
                    <a:pt x="6071454" y="1074761"/>
                    <a:pt x="6063651" y="1068421"/>
                    <a:pt x="6055848" y="1062081"/>
                  </a:cubicBezTo>
                  <a:cubicBezTo>
                    <a:pt x="6048045" y="1055741"/>
                    <a:pt x="6040405" y="1049239"/>
                    <a:pt x="6032602" y="1042736"/>
                  </a:cubicBezTo>
                  <a:cubicBezTo>
                    <a:pt x="6018134" y="1030707"/>
                    <a:pt x="6003991" y="1018190"/>
                    <a:pt x="5990011" y="1005672"/>
                  </a:cubicBezTo>
                  <a:cubicBezTo>
                    <a:pt x="5961238" y="979825"/>
                    <a:pt x="5932465" y="953979"/>
                    <a:pt x="5904017" y="927807"/>
                  </a:cubicBezTo>
                  <a:cubicBezTo>
                    <a:pt x="5884835" y="910250"/>
                    <a:pt x="5865653" y="892856"/>
                    <a:pt x="5846796" y="874975"/>
                  </a:cubicBezTo>
                  <a:lnTo>
                    <a:pt x="5846796" y="874975"/>
                  </a:lnTo>
                  <a:cubicBezTo>
                    <a:pt x="5842407" y="870911"/>
                    <a:pt x="5837855" y="866684"/>
                    <a:pt x="5833466" y="862457"/>
                  </a:cubicBezTo>
                  <a:lnTo>
                    <a:pt x="5833628" y="862457"/>
                  </a:lnTo>
                  <a:cubicBezTo>
                    <a:pt x="5828751" y="858068"/>
                    <a:pt x="5823875" y="853517"/>
                    <a:pt x="5818998" y="848965"/>
                  </a:cubicBezTo>
                  <a:cubicBezTo>
                    <a:pt x="5819323" y="849290"/>
                    <a:pt x="5819648" y="849615"/>
                    <a:pt x="5819973" y="849777"/>
                  </a:cubicBezTo>
                  <a:cubicBezTo>
                    <a:pt x="5819486" y="849290"/>
                    <a:pt x="5818835" y="848802"/>
                    <a:pt x="5818348" y="848315"/>
                  </a:cubicBezTo>
                  <a:lnTo>
                    <a:pt x="5818673" y="848640"/>
                  </a:lnTo>
                  <a:lnTo>
                    <a:pt x="5817860" y="847827"/>
                  </a:lnTo>
                  <a:lnTo>
                    <a:pt x="5817860" y="847827"/>
                  </a:lnTo>
                  <a:lnTo>
                    <a:pt x="5816885" y="846852"/>
                  </a:lnTo>
                  <a:cubicBezTo>
                    <a:pt x="5816885" y="846852"/>
                    <a:pt x="5817535" y="847502"/>
                    <a:pt x="5817860" y="847664"/>
                  </a:cubicBezTo>
                  <a:lnTo>
                    <a:pt x="5815259" y="845226"/>
                  </a:lnTo>
                  <a:cubicBezTo>
                    <a:pt x="5815259" y="845226"/>
                    <a:pt x="5815909" y="845876"/>
                    <a:pt x="5816072" y="846039"/>
                  </a:cubicBezTo>
                  <a:cubicBezTo>
                    <a:pt x="5814121" y="844251"/>
                    <a:pt x="5812170" y="842300"/>
                    <a:pt x="5810220" y="840512"/>
                  </a:cubicBezTo>
                  <a:lnTo>
                    <a:pt x="5810382" y="840512"/>
                  </a:lnTo>
                  <a:lnTo>
                    <a:pt x="5808594" y="839048"/>
                  </a:lnTo>
                  <a:lnTo>
                    <a:pt x="5808594" y="839048"/>
                  </a:lnTo>
                  <a:lnTo>
                    <a:pt x="5807781" y="838236"/>
                  </a:lnTo>
                  <a:lnTo>
                    <a:pt x="5808106" y="838561"/>
                  </a:lnTo>
                  <a:cubicBezTo>
                    <a:pt x="5808106" y="838561"/>
                    <a:pt x="5807131" y="837748"/>
                    <a:pt x="5806806" y="837261"/>
                  </a:cubicBezTo>
                  <a:lnTo>
                    <a:pt x="5807456" y="837911"/>
                  </a:lnTo>
                  <a:lnTo>
                    <a:pt x="5806481" y="836936"/>
                  </a:lnTo>
                  <a:lnTo>
                    <a:pt x="5806481" y="836936"/>
                  </a:lnTo>
                  <a:cubicBezTo>
                    <a:pt x="5806481" y="836936"/>
                    <a:pt x="5805343" y="835960"/>
                    <a:pt x="5804693" y="835472"/>
                  </a:cubicBezTo>
                  <a:lnTo>
                    <a:pt x="5805668" y="836285"/>
                  </a:lnTo>
                  <a:cubicBezTo>
                    <a:pt x="5791200" y="822630"/>
                    <a:pt x="5777057" y="808488"/>
                    <a:pt x="5763077" y="794344"/>
                  </a:cubicBezTo>
                  <a:cubicBezTo>
                    <a:pt x="5750235" y="781340"/>
                    <a:pt x="5737393" y="768173"/>
                    <a:pt x="5725038" y="754843"/>
                  </a:cubicBezTo>
                  <a:cubicBezTo>
                    <a:pt x="5698216" y="726232"/>
                    <a:pt x="5671719" y="697296"/>
                    <a:pt x="5645709" y="668036"/>
                  </a:cubicBezTo>
                  <a:cubicBezTo>
                    <a:pt x="5634980" y="656006"/>
                    <a:pt x="5624414" y="644139"/>
                    <a:pt x="5613847" y="632110"/>
                  </a:cubicBezTo>
                  <a:cubicBezTo>
                    <a:pt x="5616123" y="637149"/>
                    <a:pt x="5618561" y="642026"/>
                    <a:pt x="5621000" y="647065"/>
                  </a:cubicBezTo>
                  <a:cubicBezTo>
                    <a:pt x="5624414" y="653730"/>
                    <a:pt x="5627827" y="660395"/>
                    <a:pt x="5631404" y="667060"/>
                  </a:cubicBezTo>
                  <a:cubicBezTo>
                    <a:pt x="5637418" y="678277"/>
                    <a:pt x="5643921" y="689006"/>
                    <a:pt x="5650261" y="700060"/>
                  </a:cubicBezTo>
                  <a:cubicBezTo>
                    <a:pt x="5658876" y="713878"/>
                    <a:pt x="5667492" y="727857"/>
                    <a:pt x="5676758" y="741350"/>
                  </a:cubicBezTo>
                  <a:cubicBezTo>
                    <a:pt x="5681797" y="748828"/>
                    <a:pt x="5687162" y="756143"/>
                    <a:pt x="5692364" y="763458"/>
                  </a:cubicBezTo>
                  <a:cubicBezTo>
                    <a:pt x="5697240" y="770286"/>
                    <a:pt x="5702442" y="776788"/>
                    <a:pt x="5707644" y="783453"/>
                  </a:cubicBezTo>
                  <a:cubicBezTo>
                    <a:pt x="5732516" y="813852"/>
                    <a:pt x="5758363" y="843600"/>
                    <a:pt x="5784860" y="872699"/>
                  </a:cubicBezTo>
                  <a:cubicBezTo>
                    <a:pt x="5797703" y="886679"/>
                    <a:pt x="5810545" y="900659"/>
                    <a:pt x="5823875" y="914152"/>
                  </a:cubicBezTo>
                  <a:cubicBezTo>
                    <a:pt x="5838180" y="928619"/>
                    <a:pt x="5852648" y="942925"/>
                    <a:pt x="5867116" y="957067"/>
                  </a:cubicBezTo>
                  <a:cubicBezTo>
                    <a:pt x="5868741" y="958530"/>
                    <a:pt x="5870367" y="960156"/>
                    <a:pt x="5871830" y="961619"/>
                  </a:cubicBezTo>
                  <a:cubicBezTo>
                    <a:pt x="5871505" y="961294"/>
                    <a:pt x="5871180" y="960968"/>
                    <a:pt x="5871017" y="960806"/>
                  </a:cubicBezTo>
                  <a:cubicBezTo>
                    <a:pt x="5877682" y="966984"/>
                    <a:pt x="5884184" y="973160"/>
                    <a:pt x="5890849" y="979176"/>
                  </a:cubicBezTo>
                  <a:cubicBezTo>
                    <a:pt x="5896864" y="984540"/>
                    <a:pt x="5902879" y="989904"/>
                    <a:pt x="5908894" y="995106"/>
                  </a:cubicBezTo>
                  <a:cubicBezTo>
                    <a:pt x="5912632" y="998358"/>
                    <a:pt x="5916371" y="1001446"/>
                    <a:pt x="5920273" y="1004697"/>
                  </a:cubicBezTo>
                  <a:cubicBezTo>
                    <a:pt x="5923687" y="1007624"/>
                    <a:pt x="5927425" y="1010387"/>
                    <a:pt x="5931002" y="1013151"/>
                  </a:cubicBezTo>
                  <a:cubicBezTo>
                    <a:pt x="5937504" y="1018352"/>
                    <a:pt x="5944332" y="1023067"/>
                    <a:pt x="5950997" y="1027944"/>
                  </a:cubicBezTo>
                  <a:cubicBezTo>
                    <a:pt x="5962538" y="1036072"/>
                    <a:pt x="5974080" y="1044362"/>
                    <a:pt x="5985622" y="1052490"/>
                  </a:cubicBezTo>
                  <a:cubicBezTo>
                    <a:pt x="5998464" y="1061593"/>
                    <a:pt x="6011469" y="1070534"/>
                    <a:pt x="6024149" y="1079800"/>
                  </a:cubicBezTo>
                  <a:lnTo>
                    <a:pt x="6023498" y="1079312"/>
                  </a:lnTo>
                  <a:cubicBezTo>
                    <a:pt x="6027237" y="1081913"/>
                    <a:pt x="6030976" y="1084677"/>
                    <a:pt x="6034715" y="1087440"/>
                  </a:cubicBezTo>
                  <a:lnTo>
                    <a:pt x="6034715" y="1087440"/>
                  </a:lnTo>
                  <a:cubicBezTo>
                    <a:pt x="6045281" y="1095081"/>
                    <a:pt x="6055848" y="1102884"/>
                    <a:pt x="6066252" y="1110687"/>
                  </a:cubicBezTo>
                  <a:lnTo>
                    <a:pt x="6035853" y="1110687"/>
                  </a:lnTo>
                  <a:close/>
                  <a:moveTo>
                    <a:pt x="6724457" y="1109386"/>
                  </a:moveTo>
                  <a:cubicBezTo>
                    <a:pt x="6724457" y="1102559"/>
                    <a:pt x="6724457" y="1095731"/>
                    <a:pt x="6724457" y="1088904"/>
                  </a:cubicBezTo>
                  <a:cubicBezTo>
                    <a:pt x="6724457" y="1065820"/>
                    <a:pt x="6724132" y="1042574"/>
                    <a:pt x="6723807" y="1019490"/>
                  </a:cubicBezTo>
                  <a:cubicBezTo>
                    <a:pt x="6722994" y="974136"/>
                    <a:pt x="6721531" y="928944"/>
                    <a:pt x="6718605" y="883752"/>
                  </a:cubicBezTo>
                  <a:cubicBezTo>
                    <a:pt x="6716817" y="856605"/>
                    <a:pt x="6715191" y="829457"/>
                    <a:pt x="6713078" y="802310"/>
                  </a:cubicBezTo>
                  <a:cubicBezTo>
                    <a:pt x="6713078" y="802798"/>
                    <a:pt x="6713078" y="803123"/>
                    <a:pt x="6713078" y="803611"/>
                  </a:cubicBezTo>
                  <a:cubicBezTo>
                    <a:pt x="6712753" y="799384"/>
                    <a:pt x="6712428" y="795320"/>
                    <a:pt x="6712103" y="791094"/>
                  </a:cubicBezTo>
                  <a:lnTo>
                    <a:pt x="6712103" y="791419"/>
                  </a:lnTo>
                  <a:cubicBezTo>
                    <a:pt x="6708364" y="745414"/>
                    <a:pt x="6702999" y="699409"/>
                    <a:pt x="6696984" y="653568"/>
                  </a:cubicBezTo>
                  <a:cubicBezTo>
                    <a:pt x="6694058" y="630972"/>
                    <a:pt x="6690482" y="608376"/>
                    <a:pt x="6686906" y="585780"/>
                  </a:cubicBezTo>
                  <a:cubicBezTo>
                    <a:pt x="6683167" y="562696"/>
                    <a:pt x="6679428" y="539776"/>
                    <a:pt x="6675364" y="516692"/>
                  </a:cubicBezTo>
                  <a:cubicBezTo>
                    <a:pt x="6668211" y="475565"/>
                    <a:pt x="6660734" y="434437"/>
                    <a:pt x="6652118" y="393472"/>
                  </a:cubicBezTo>
                  <a:cubicBezTo>
                    <a:pt x="6652118" y="393797"/>
                    <a:pt x="6652118" y="393960"/>
                    <a:pt x="6652280" y="394285"/>
                  </a:cubicBezTo>
                  <a:cubicBezTo>
                    <a:pt x="6647404" y="372176"/>
                    <a:pt x="6642202" y="350231"/>
                    <a:pt x="6636675" y="328448"/>
                  </a:cubicBezTo>
                  <a:cubicBezTo>
                    <a:pt x="6630660" y="304877"/>
                    <a:pt x="6624483" y="281143"/>
                    <a:pt x="6617493" y="257734"/>
                  </a:cubicBezTo>
                  <a:cubicBezTo>
                    <a:pt x="6614241" y="246680"/>
                    <a:pt x="6610503" y="235626"/>
                    <a:pt x="6606601" y="224735"/>
                  </a:cubicBezTo>
                  <a:cubicBezTo>
                    <a:pt x="6604813" y="220183"/>
                    <a:pt x="6603187" y="215631"/>
                    <a:pt x="6601399" y="211080"/>
                  </a:cubicBezTo>
                  <a:cubicBezTo>
                    <a:pt x="6598961" y="205227"/>
                    <a:pt x="6596360" y="199537"/>
                    <a:pt x="6593759" y="193686"/>
                  </a:cubicBezTo>
                  <a:cubicBezTo>
                    <a:pt x="6589207" y="183607"/>
                    <a:pt x="6584168" y="173853"/>
                    <a:pt x="6579291" y="163937"/>
                  </a:cubicBezTo>
                  <a:cubicBezTo>
                    <a:pt x="6574739" y="155484"/>
                    <a:pt x="6570188" y="147193"/>
                    <a:pt x="6565311" y="138903"/>
                  </a:cubicBezTo>
                  <a:cubicBezTo>
                    <a:pt x="6560597" y="130775"/>
                    <a:pt x="6555070" y="122972"/>
                    <a:pt x="6549705" y="115169"/>
                  </a:cubicBezTo>
                  <a:cubicBezTo>
                    <a:pt x="6547267" y="111592"/>
                    <a:pt x="6544666" y="108179"/>
                    <a:pt x="6542227" y="104602"/>
                  </a:cubicBezTo>
                  <a:lnTo>
                    <a:pt x="6542227" y="104602"/>
                  </a:lnTo>
                  <a:cubicBezTo>
                    <a:pt x="6542227" y="105741"/>
                    <a:pt x="6541902" y="107041"/>
                    <a:pt x="6541902" y="108179"/>
                  </a:cubicBezTo>
                  <a:cubicBezTo>
                    <a:pt x="6542227" y="108179"/>
                    <a:pt x="6542552" y="108504"/>
                    <a:pt x="6542715" y="108666"/>
                  </a:cubicBezTo>
                  <a:cubicBezTo>
                    <a:pt x="6545966" y="111105"/>
                    <a:pt x="6546942" y="115007"/>
                    <a:pt x="6545641" y="118745"/>
                  </a:cubicBezTo>
                  <a:lnTo>
                    <a:pt x="6545641" y="118745"/>
                  </a:lnTo>
                  <a:lnTo>
                    <a:pt x="6545641" y="119396"/>
                  </a:lnTo>
                  <a:cubicBezTo>
                    <a:pt x="6545966" y="122647"/>
                    <a:pt x="6546454" y="125898"/>
                    <a:pt x="6547104" y="128986"/>
                  </a:cubicBezTo>
                  <a:cubicBezTo>
                    <a:pt x="6551818" y="149794"/>
                    <a:pt x="6557671" y="170277"/>
                    <a:pt x="6561897" y="191247"/>
                  </a:cubicBezTo>
                  <a:cubicBezTo>
                    <a:pt x="6566286" y="212705"/>
                    <a:pt x="6570350" y="234163"/>
                    <a:pt x="6573927" y="255946"/>
                  </a:cubicBezTo>
                  <a:cubicBezTo>
                    <a:pt x="6581079" y="299675"/>
                    <a:pt x="6587256" y="343403"/>
                    <a:pt x="6593271" y="387295"/>
                  </a:cubicBezTo>
                  <a:cubicBezTo>
                    <a:pt x="6596197" y="409078"/>
                    <a:pt x="6599123" y="430698"/>
                    <a:pt x="6602212" y="452481"/>
                  </a:cubicBezTo>
                  <a:cubicBezTo>
                    <a:pt x="6605138" y="474264"/>
                    <a:pt x="6608064" y="496209"/>
                    <a:pt x="6611315" y="517992"/>
                  </a:cubicBezTo>
                  <a:cubicBezTo>
                    <a:pt x="6617818" y="561559"/>
                    <a:pt x="6624483" y="605125"/>
                    <a:pt x="6632123" y="648528"/>
                  </a:cubicBezTo>
                  <a:cubicBezTo>
                    <a:pt x="6639926" y="692420"/>
                    <a:pt x="6647566" y="736473"/>
                    <a:pt x="6655044" y="780527"/>
                  </a:cubicBezTo>
                  <a:cubicBezTo>
                    <a:pt x="6662359" y="824256"/>
                    <a:pt x="6668862" y="868147"/>
                    <a:pt x="6675039" y="912038"/>
                  </a:cubicBezTo>
                  <a:cubicBezTo>
                    <a:pt x="6681054" y="954954"/>
                    <a:pt x="6685930" y="998032"/>
                    <a:pt x="6691132" y="1040948"/>
                  </a:cubicBezTo>
                  <a:cubicBezTo>
                    <a:pt x="6692920" y="1054928"/>
                    <a:pt x="6694546" y="1068909"/>
                    <a:pt x="6696172" y="1082889"/>
                  </a:cubicBezTo>
                  <a:cubicBezTo>
                    <a:pt x="6697147" y="1091667"/>
                    <a:pt x="6698285" y="1100445"/>
                    <a:pt x="6699260" y="1109224"/>
                  </a:cubicBezTo>
                  <a:lnTo>
                    <a:pt x="6680403" y="1109224"/>
                  </a:lnTo>
                  <a:cubicBezTo>
                    <a:pt x="6675689" y="1072322"/>
                    <a:pt x="6671463" y="1035259"/>
                    <a:pt x="6667236" y="998358"/>
                  </a:cubicBezTo>
                  <a:cubicBezTo>
                    <a:pt x="6664798" y="977062"/>
                    <a:pt x="6662359" y="955767"/>
                    <a:pt x="6659433" y="934634"/>
                  </a:cubicBezTo>
                  <a:cubicBezTo>
                    <a:pt x="6656507" y="912363"/>
                    <a:pt x="6653256" y="890093"/>
                    <a:pt x="6650005" y="867822"/>
                  </a:cubicBezTo>
                  <a:cubicBezTo>
                    <a:pt x="6646916" y="847014"/>
                    <a:pt x="6643827" y="826207"/>
                    <a:pt x="6640414" y="805236"/>
                  </a:cubicBezTo>
                  <a:cubicBezTo>
                    <a:pt x="6636675" y="782315"/>
                    <a:pt x="6632611" y="759394"/>
                    <a:pt x="6628709" y="736473"/>
                  </a:cubicBezTo>
                  <a:cubicBezTo>
                    <a:pt x="6621231" y="693232"/>
                    <a:pt x="6613429" y="650154"/>
                    <a:pt x="6606276" y="606913"/>
                  </a:cubicBezTo>
                  <a:cubicBezTo>
                    <a:pt x="6599123" y="563347"/>
                    <a:pt x="6592783" y="519618"/>
                    <a:pt x="6586769" y="475889"/>
                  </a:cubicBezTo>
                  <a:cubicBezTo>
                    <a:pt x="6580754" y="431836"/>
                    <a:pt x="6575064" y="387782"/>
                    <a:pt x="6568725" y="343891"/>
                  </a:cubicBezTo>
                  <a:cubicBezTo>
                    <a:pt x="6562547" y="300650"/>
                    <a:pt x="6556207" y="257572"/>
                    <a:pt x="6548079" y="214656"/>
                  </a:cubicBezTo>
                  <a:cubicBezTo>
                    <a:pt x="6546779" y="207991"/>
                    <a:pt x="6545479" y="201163"/>
                    <a:pt x="6544015" y="194498"/>
                  </a:cubicBezTo>
                  <a:cubicBezTo>
                    <a:pt x="6541740" y="184582"/>
                    <a:pt x="6539464" y="174666"/>
                    <a:pt x="6537188" y="164587"/>
                  </a:cubicBezTo>
                  <a:cubicBezTo>
                    <a:pt x="6536375" y="176779"/>
                    <a:pt x="6535725" y="188808"/>
                    <a:pt x="6535075" y="201000"/>
                  </a:cubicBezTo>
                  <a:cubicBezTo>
                    <a:pt x="6534587" y="212705"/>
                    <a:pt x="6533937" y="224572"/>
                    <a:pt x="6533449" y="236276"/>
                  </a:cubicBezTo>
                  <a:cubicBezTo>
                    <a:pt x="6532961" y="248956"/>
                    <a:pt x="6532636" y="261798"/>
                    <a:pt x="6532149" y="274478"/>
                  </a:cubicBezTo>
                  <a:cubicBezTo>
                    <a:pt x="6531336" y="298049"/>
                    <a:pt x="6531173" y="321620"/>
                    <a:pt x="6530848" y="345192"/>
                  </a:cubicBezTo>
                  <a:cubicBezTo>
                    <a:pt x="6530035" y="392008"/>
                    <a:pt x="6531011" y="438826"/>
                    <a:pt x="6533774" y="485643"/>
                  </a:cubicBezTo>
                  <a:cubicBezTo>
                    <a:pt x="6534587" y="499136"/>
                    <a:pt x="6535400" y="512465"/>
                    <a:pt x="6536375" y="525958"/>
                  </a:cubicBezTo>
                  <a:cubicBezTo>
                    <a:pt x="6536375" y="525633"/>
                    <a:pt x="6536375" y="525145"/>
                    <a:pt x="6536375" y="524657"/>
                  </a:cubicBezTo>
                  <a:cubicBezTo>
                    <a:pt x="6536863" y="530835"/>
                    <a:pt x="6537351" y="537012"/>
                    <a:pt x="6537838" y="543352"/>
                  </a:cubicBezTo>
                  <a:lnTo>
                    <a:pt x="6537838" y="543027"/>
                  </a:lnTo>
                  <a:cubicBezTo>
                    <a:pt x="6539789" y="565948"/>
                    <a:pt x="6541740" y="589032"/>
                    <a:pt x="6544178" y="611952"/>
                  </a:cubicBezTo>
                  <a:cubicBezTo>
                    <a:pt x="6546779" y="635848"/>
                    <a:pt x="6549705" y="659583"/>
                    <a:pt x="6553119" y="683316"/>
                  </a:cubicBezTo>
                  <a:cubicBezTo>
                    <a:pt x="6559784" y="730784"/>
                    <a:pt x="6567424" y="778088"/>
                    <a:pt x="6575715" y="825231"/>
                  </a:cubicBezTo>
                  <a:cubicBezTo>
                    <a:pt x="6579616" y="847664"/>
                    <a:pt x="6584168" y="870097"/>
                    <a:pt x="6588719" y="892531"/>
                  </a:cubicBezTo>
                  <a:cubicBezTo>
                    <a:pt x="6593434" y="915940"/>
                    <a:pt x="6598148" y="939185"/>
                    <a:pt x="6603025" y="962594"/>
                  </a:cubicBezTo>
                  <a:cubicBezTo>
                    <a:pt x="6604163" y="967959"/>
                    <a:pt x="6605301" y="973160"/>
                    <a:pt x="6606439" y="978525"/>
                  </a:cubicBezTo>
                  <a:lnTo>
                    <a:pt x="6606439" y="978525"/>
                  </a:lnTo>
                  <a:cubicBezTo>
                    <a:pt x="6607576" y="983565"/>
                    <a:pt x="6608714" y="988929"/>
                    <a:pt x="6609852" y="994294"/>
                  </a:cubicBezTo>
                  <a:lnTo>
                    <a:pt x="6609527" y="993156"/>
                  </a:lnTo>
                  <a:cubicBezTo>
                    <a:pt x="6617980" y="1031845"/>
                    <a:pt x="6626433" y="1070697"/>
                    <a:pt x="6635374" y="1109224"/>
                  </a:cubicBezTo>
                  <a:lnTo>
                    <a:pt x="6616680" y="1109224"/>
                  </a:lnTo>
                  <a:cubicBezTo>
                    <a:pt x="6612128" y="1089716"/>
                    <a:pt x="6607902" y="1070209"/>
                    <a:pt x="6603512" y="1050702"/>
                  </a:cubicBezTo>
                  <a:cubicBezTo>
                    <a:pt x="6598311" y="1027618"/>
                    <a:pt x="6593271" y="1004535"/>
                    <a:pt x="6588232" y="981288"/>
                  </a:cubicBezTo>
                  <a:lnTo>
                    <a:pt x="6588232" y="981776"/>
                  </a:lnTo>
                  <a:cubicBezTo>
                    <a:pt x="6583355" y="959343"/>
                    <a:pt x="6578966" y="936910"/>
                    <a:pt x="6574414" y="914477"/>
                  </a:cubicBezTo>
                  <a:cubicBezTo>
                    <a:pt x="6569700" y="891393"/>
                    <a:pt x="6564986" y="868472"/>
                    <a:pt x="6560759" y="845389"/>
                  </a:cubicBezTo>
                  <a:cubicBezTo>
                    <a:pt x="6551981" y="798408"/>
                    <a:pt x="6544341" y="751104"/>
                    <a:pt x="6537351" y="703961"/>
                  </a:cubicBezTo>
                  <a:cubicBezTo>
                    <a:pt x="6533937" y="680715"/>
                    <a:pt x="6530848" y="657307"/>
                    <a:pt x="6527922" y="633898"/>
                  </a:cubicBezTo>
                  <a:cubicBezTo>
                    <a:pt x="6524996" y="610164"/>
                    <a:pt x="6522883" y="586593"/>
                    <a:pt x="6520769" y="562859"/>
                  </a:cubicBezTo>
                  <a:cubicBezTo>
                    <a:pt x="6520282" y="556520"/>
                    <a:pt x="6519631" y="550342"/>
                    <a:pt x="6519144" y="544002"/>
                  </a:cubicBezTo>
                  <a:lnTo>
                    <a:pt x="6519144" y="544002"/>
                  </a:lnTo>
                  <a:cubicBezTo>
                    <a:pt x="6518656" y="538475"/>
                    <a:pt x="6518168" y="532623"/>
                    <a:pt x="6517843" y="526934"/>
                  </a:cubicBezTo>
                  <a:cubicBezTo>
                    <a:pt x="6517843" y="527421"/>
                    <a:pt x="6517843" y="527746"/>
                    <a:pt x="6517843" y="528234"/>
                  </a:cubicBezTo>
                  <a:cubicBezTo>
                    <a:pt x="6513942" y="480441"/>
                    <a:pt x="6512154" y="432324"/>
                    <a:pt x="6511829" y="384368"/>
                  </a:cubicBezTo>
                  <a:cubicBezTo>
                    <a:pt x="6511829" y="361448"/>
                    <a:pt x="6512154" y="338527"/>
                    <a:pt x="6512479" y="315606"/>
                  </a:cubicBezTo>
                  <a:cubicBezTo>
                    <a:pt x="6512967" y="290571"/>
                    <a:pt x="6513617" y="265700"/>
                    <a:pt x="6514592" y="240665"/>
                  </a:cubicBezTo>
                  <a:cubicBezTo>
                    <a:pt x="6514917" y="232212"/>
                    <a:pt x="6515242" y="223597"/>
                    <a:pt x="6515730" y="215144"/>
                  </a:cubicBezTo>
                  <a:cubicBezTo>
                    <a:pt x="6515730" y="214330"/>
                    <a:pt x="6515730" y="213518"/>
                    <a:pt x="6515730" y="212705"/>
                  </a:cubicBezTo>
                  <a:cubicBezTo>
                    <a:pt x="6515730" y="211567"/>
                    <a:pt x="6515730" y="210429"/>
                    <a:pt x="6515893" y="209291"/>
                  </a:cubicBezTo>
                  <a:lnTo>
                    <a:pt x="6515893" y="210429"/>
                  </a:lnTo>
                  <a:cubicBezTo>
                    <a:pt x="6515893" y="208966"/>
                    <a:pt x="6515893" y="207341"/>
                    <a:pt x="6516055" y="205878"/>
                  </a:cubicBezTo>
                  <a:cubicBezTo>
                    <a:pt x="6516055" y="204902"/>
                    <a:pt x="6516055" y="204089"/>
                    <a:pt x="6516055" y="203114"/>
                  </a:cubicBezTo>
                  <a:lnTo>
                    <a:pt x="6516055" y="204252"/>
                  </a:lnTo>
                  <a:cubicBezTo>
                    <a:pt x="6517031" y="184744"/>
                    <a:pt x="6518331" y="165400"/>
                    <a:pt x="6519957" y="145893"/>
                  </a:cubicBezTo>
                  <a:cubicBezTo>
                    <a:pt x="6520769" y="136302"/>
                    <a:pt x="6521745" y="126711"/>
                    <a:pt x="6522558" y="117282"/>
                  </a:cubicBezTo>
                  <a:cubicBezTo>
                    <a:pt x="6523045" y="112730"/>
                    <a:pt x="6523533" y="108179"/>
                    <a:pt x="6524021" y="103464"/>
                  </a:cubicBezTo>
                  <a:cubicBezTo>
                    <a:pt x="6524346" y="100214"/>
                    <a:pt x="6524996" y="96962"/>
                    <a:pt x="6525321" y="93549"/>
                  </a:cubicBezTo>
                  <a:cubicBezTo>
                    <a:pt x="6525809" y="88834"/>
                    <a:pt x="6530198" y="85421"/>
                    <a:pt x="6534912" y="85908"/>
                  </a:cubicBezTo>
                  <a:cubicBezTo>
                    <a:pt x="6535400" y="85908"/>
                    <a:pt x="6535887" y="86071"/>
                    <a:pt x="6536375" y="86233"/>
                  </a:cubicBezTo>
                  <a:cubicBezTo>
                    <a:pt x="6537676" y="84282"/>
                    <a:pt x="6539789" y="82820"/>
                    <a:pt x="6542390" y="82495"/>
                  </a:cubicBezTo>
                  <a:cubicBezTo>
                    <a:pt x="6545966" y="82007"/>
                    <a:pt x="6550193" y="83958"/>
                    <a:pt x="6551656" y="87534"/>
                  </a:cubicBezTo>
                  <a:cubicBezTo>
                    <a:pt x="6552469" y="88834"/>
                    <a:pt x="6553281" y="90135"/>
                    <a:pt x="6554257" y="91435"/>
                  </a:cubicBezTo>
                  <a:lnTo>
                    <a:pt x="6553607" y="90460"/>
                  </a:lnTo>
                  <a:cubicBezTo>
                    <a:pt x="6560109" y="99563"/>
                    <a:pt x="6566774" y="108342"/>
                    <a:pt x="6572951" y="117770"/>
                  </a:cubicBezTo>
                  <a:cubicBezTo>
                    <a:pt x="6579291" y="127361"/>
                    <a:pt x="6585306" y="137114"/>
                    <a:pt x="6590670" y="147193"/>
                  </a:cubicBezTo>
                  <a:cubicBezTo>
                    <a:pt x="6601724" y="167839"/>
                    <a:pt x="6612128" y="188808"/>
                    <a:pt x="6620581" y="210592"/>
                  </a:cubicBezTo>
                  <a:cubicBezTo>
                    <a:pt x="6629034" y="232537"/>
                    <a:pt x="6635862" y="254970"/>
                    <a:pt x="6642039" y="277567"/>
                  </a:cubicBezTo>
                  <a:cubicBezTo>
                    <a:pt x="6648054" y="299512"/>
                    <a:pt x="6653743" y="321620"/>
                    <a:pt x="6659108" y="343728"/>
                  </a:cubicBezTo>
                  <a:cubicBezTo>
                    <a:pt x="6664635" y="366161"/>
                    <a:pt x="6669837" y="388758"/>
                    <a:pt x="6674389" y="411516"/>
                  </a:cubicBezTo>
                  <a:cubicBezTo>
                    <a:pt x="6678940" y="434437"/>
                    <a:pt x="6683329" y="457358"/>
                    <a:pt x="6687393" y="480279"/>
                  </a:cubicBezTo>
                  <a:cubicBezTo>
                    <a:pt x="6695684" y="526446"/>
                    <a:pt x="6703487" y="572776"/>
                    <a:pt x="6710477" y="619268"/>
                  </a:cubicBezTo>
                  <a:cubicBezTo>
                    <a:pt x="6713891" y="642026"/>
                    <a:pt x="6716979" y="664947"/>
                    <a:pt x="6719743" y="687868"/>
                  </a:cubicBezTo>
                  <a:cubicBezTo>
                    <a:pt x="6722506" y="710626"/>
                    <a:pt x="6725107" y="733384"/>
                    <a:pt x="6727221" y="756143"/>
                  </a:cubicBezTo>
                  <a:cubicBezTo>
                    <a:pt x="6728359" y="767685"/>
                    <a:pt x="6729334" y="779389"/>
                    <a:pt x="6730309" y="790931"/>
                  </a:cubicBezTo>
                  <a:cubicBezTo>
                    <a:pt x="6730309" y="790606"/>
                    <a:pt x="6730309" y="790118"/>
                    <a:pt x="6730309" y="789631"/>
                  </a:cubicBezTo>
                  <a:lnTo>
                    <a:pt x="6730634" y="794344"/>
                  </a:lnTo>
                  <a:cubicBezTo>
                    <a:pt x="6730634" y="794344"/>
                    <a:pt x="6730634" y="793532"/>
                    <a:pt x="6730634" y="793044"/>
                  </a:cubicBezTo>
                  <a:cubicBezTo>
                    <a:pt x="6732585" y="816778"/>
                    <a:pt x="6734211" y="840674"/>
                    <a:pt x="6735674" y="864408"/>
                  </a:cubicBezTo>
                  <a:cubicBezTo>
                    <a:pt x="6737137" y="887329"/>
                    <a:pt x="6738600" y="910250"/>
                    <a:pt x="6739738" y="933171"/>
                  </a:cubicBezTo>
                  <a:cubicBezTo>
                    <a:pt x="6740876" y="955604"/>
                    <a:pt x="6741363" y="978038"/>
                    <a:pt x="6741851" y="1000308"/>
                  </a:cubicBezTo>
                  <a:cubicBezTo>
                    <a:pt x="6742339" y="1023554"/>
                    <a:pt x="6742826" y="1046800"/>
                    <a:pt x="6742989" y="1070209"/>
                  </a:cubicBezTo>
                  <a:cubicBezTo>
                    <a:pt x="6742989" y="1083214"/>
                    <a:pt x="6743151" y="1096219"/>
                    <a:pt x="6742989" y="1109224"/>
                  </a:cubicBezTo>
                  <a:lnTo>
                    <a:pt x="6724132" y="1109224"/>
                  </a:lnTo>
                  <a:close/>
                  <a:moveTo>
                    <a:pt x="451429" y="1109386"/>
                  </a:moveTo>
                  <a:lnTo>
                    <a:pt x="458582" y="1101096"/>
                  </a:lnTo>
                  <a:cubicBezTo>
                    <a:pt x="489631" y="1065657"/>
                    <a:pt x="521493" y="1030707"/>
                    <a:pt x="552541" y="995106"/>
                  </a:cubicBezTo>
                  <a:cubicBezTo>
                    <a:pt x="558231" y="988604"/>
                    <a:pt x="563758" y="982102"/>
                    <a:pt x="569285" y="975599"/>
                  </a:cubicBezTo>
                  <a:lnTo>
                    <a:pt x="569285" y="975599"/>
                  </a:lnTo>
                  <a:lnTo>
                    <a:pt x="569935" y="974786"/>
                  </a:lnTo>
                  <a:lnTo>
                    <a:pt x="569448" y="975437"/>
                  </a:lnTo>
                  <a:cubicBezTo>
                    <a:pt x="584403" y="957230"/>
                    <a:pt x="598871" y="938536"/>
                    <a:pt x="613176" y="919679"/>
                  </a:cubicBezTo>
                  <a:cubicBezTo>
                    <a:pt x="626669" y="901797"/>
                    <a:pt x="639999" y="883752"/>
                    <a:pt x="653004" y="865384"/>
                  </a:cubicBezTo>
                  <a:cubicBezTo>
                    <a:pt x="667146" y="845551"/>
                    <a:pt x="680964" y="825393"/>
                    <a:pt x="694131" y="804911"/>
                  </a:cubicBezTo>
                  <a:lnTo>
                    <a:pt x="693481" y="805887"/>
                  </a:lnTo>
                  <a:cubicBezTo>
                    <a:pt x="718028" y="767197"/>
                    <a:pt x="740786" y="727533"/>
                    <a:pt x="763057" y="687380"/>
                  </a:cubicBezTo>
                  <a:cubicBezTo>
                    <a:pt x="774273" y="667385"/>
                    <a:pt x="785327" y="647228"/>
                    <a:pt x="795894" y="626745"/>
                  </a:cubicBezTo>
                  <a:cubicBezTo>
                    <a:pt x="806785" y="605937"/>
                    <a:pt x="817514" y="584968"/>
                    <a:pt x="827756" y="563997"/>
                  </a:cubicBezTo>
                  <a:cubicBezTo>
                    <a:pt x="830519" y="558470"/>
                    <a:pt x="833120" y="552781"/>
                    <a:pt x="835884" y="547254"/>
                  </a:cubicBezTo>
                  <a:lnTo>
                    <a:pt x="835884" y="547741"/>
                  </a:lnTo>
                  <a:cubicBezTo>
                    <a:pt x="840273" y="537663"/>
                    <a:pt x="844987" y="527746"/>
                    <a:pt x="849539" y="517668"/>
                  </a:cubicBezTo>
                  <a:cubicBezTo>
                    <a:pt x="854415" y="506614"/>
                    <a:pt x="859292" y="495397"/>
                    <a:pt x="864006" y="484180"/>
                  </a:cubicBezTo>
                  <a:cubicBezTo>
                    <a:pt x="873110" y="462560"/>
                    <a:pt x="882051" y="440776"/>
                    <a:pt x="890991" y="418993"/>
                  </a:cubicBezTo>
                  <a:cubicBezTo>
                    <a:pt x="897331" y="403551"/>
                    <a:pt x="903346" y="388107"/>
                    <a:pt x="909198" y="372502"/>
                  </a:cubicBezTo>
                  <a:cubicBezTo>
                    <a:pt x="914888" y="357709"/>
                    <a:pt x="920089" y="342591"/>
                    <a:pt x="925129" y="327472"/>
                  </a:cubicBezTo>
                  <a:cubicBezTo>
                    <a:pt x="925129" y="327798"/>
                    <a:pt x="924966" y="327960"/>
                    <a:pt x="924966" y="328285"/>
                  </a:cubicBezTo>
                  <a:lnTo>
                    <a:pt x="925292" y="327310"/>
                  </a:lnTo>
                  <a:lnTo>
                    <a:pt x="925292" y="327310"/>
                  </a:lnTo>
                  <a:cubicBezTo>
                    <a:pt x="931631" y="307315"/>
                    <a:pt x="937971" y="287158"/>
                    <a:pt x="943661" y="266838"/>
                  </a:cubicBezTo>
                  <a:cubicBezTo>
                    <a:pt x="946749" y="255458"/>
                    <a:pt x="949838" y="244079"/>
                    <a:pt x="952764" y="232537"/>
                  </a:cubicBezTo>
                  <a:cubicBezTo>
                    <a:pt x="955365" y="222296"/>
                    <a:pt x="957478" y="212217"/>
                    <a:pt x="959592" y="201814"/>
                  </a:cubicBezTo>
                  <a:cubicBezTo>
                    <a:pt x="960242" y="197750"/>
                    <a:pt x="960892" y="193686"/>
                    <a:pt x="961542" y="189459"/>
                  </a:cubicBezTo>
                  <a:cubicBezTo>
                    <a:pt x="959917" y="192548"/>
                    <a:pt x="958454" y="195636"/>
                    <a:pt x="956828" y="198725"/>
                  </a:cubicBezTo>
                  <a:cubicBezTo>
                    <a:pt x="945937" y="220020"/>
                    <a:pt x="934720" y="240991"/>
                    <a:pt x="923503" y="261960"/>
                  </a:cubicBezTo>
                  <a:cubicBezTo>
                    <a:pt x="901395" y="303088"/>
                    <a:pt x="879125" y="344216"/>
                    <a:pt x="856204" y="385019"/>
                  </a:cubicBezTo>
                  <a:cubicBezTo>
                    <a:pt x="833445" y="425821"/>
                    <a:pt x="809711" y="465974"/>
                    <a:pt x="786465" y="506451"/>
                  </a:cubicBezTo>
                  <a:cubicBezTo>
                    <a:pt x="763707" y="546116"/>
                    <a:pt x="741924" y="586431"/>
                    <a:pt x="719653" y="626257"/>
                  </a:cubicBezTo>
                  <a:cubicBezTo>
                    <a:pt x="696569" y="667385"/>
                    <a:pt x="673649" y="708513"/>
                    <a:pt x="650077" y="749316"/>
                  </a:cubicBezTo>
                  <a:cubicBezTo>
                    <a:pt x="638536" y="769473"/>
                    <a:pt x="626831" y="789468"/>
                    <a:pt x="614314" y="809137"/>
                  </a:cubicBezTo>
                  <a:cubicBezTo>
                    <a:pt x="601797" y="829133"/>
                    <a:pt x="588792" y="848802"/>
                    <a:pt x="575137" y="868147"/>
                  </a:cubicBezTo>
                  <a:cubicBezTo>
                    <a:pt x="548315" y="906349"/>
                    <a:pt x="520680" y="943900"/>
                    <a:pt x="493695" y="982102"/>
                  </a:cubicBezTo>
                  <a:cubicBezTo>
                    <a:pt x="466710" y="1020141"/>
                    <a:pt x="440212" y="1058505"/>
                    <a:pt x="414365" y="1097519"/>
                  </a:cubicBezTo>
                  <a:lnTo>
                    <a:pt x="406725" y="1109061"/>
                  </a:lnTo>
                  <a:lnTo>
                    <a:pt x="384292" y="1109061"/>
                  </a:lnTo>
                  <a:cubicBezTo>
                    <a:pt x="392908" y="1096056"/>
                    <a:pt x="401686" y="1083051"/>
                    <a:pt x="410301" y="1070047"/>
                  </a:cubicBezTo>
                  <a:cubicBezTo>
                    <a:pt x="436148" y="1031357"/>
                    <a:pt x="463133" y="993480"/>
                    <a:pt x="490118" y="955441"/>
                  </a:cubicBezTo>
                  <a:cubicBezTo>
                    <a:pt x="517266" y="917240"/>
                    <a:pt x="545064" y="879688"/>
                    <a:pt x="571561" y="841000"/>
                  </a:cubicBezTo>
                  <a:cubicBezTo>
                    <a:pt x="578389" y="831083"/>
                    <a:pt x="584891" y="821005"/>
                    <a:pt x="591231" y="811088"/>
                  </a:cubicBezTo>
                  <a:lnTo>
                    <a:pt x="590905" y="811576"/>
                  </a:lnTo>
                  <a:lnTo>
                    <a:pt x="591231" y="811088"/>
                  </a:lnTo>
                  <a:lnTo>
                    <a:pt x="591556" y="810600"/>
                  </a:lnTo>
                  <a:lnTo>
                    <a:pt x="591231" y="811088"/>
                  </a:lnTo>
                  <a:cubicBezTo>
                    <a:pt x="603423" y="791744"/>
                    <a:pt x="615289" y="772399"/>
                    <a:pt x="626669" y="752567"/>
                  </a:cubicBezTo>
                  <a:cubicBezTo>
                    <a:pt x="638211" y="732409"/>
                    <a:pt x="649752" y="712252"/>
                    <a:pt x="661132" y="692095"/>
                  </a:cubicBezTo>
                  <a:cubicBezTo>
                    <a:pt x="684053" y="651455"/>
                    <a:pt x="706973" y="610815"/>
                    <a:pt x="729407" y="570012"/>
                  </a:cubicBezTo>
                  <a:cubicBezTo>
                    <a:pt x="752815" y="527584"/>
                    <a:pt x="776874" y="485480"/>
                    <a:pt x="801258" y="443540"/>
                  </a:cubicBezTo>
                  <a:cubicBezTo>
                    <a:pt x="824179" y="403876"/>
                    <a:pt x="846937" y="364048"/>
                    <a:pt x="868883" y="323734"/>
                  </a:cubicBezTo>
                  <a:cubicBezTo>
                    <a:pt x="891317" y="282443"/>
                    <a:pt x="913912" y="241316"/>
                    <a:pt x="935533" y="199700"/>
                  </a:cubicBezTo>
                  <a:cubicBezTo>
                    <a:pt x="942360" y="186696"/>
                    <a:pt x="948863" y="173690"/>
                    <a:pt x="955690" y="160686"/>
                  </a:cubicBezTo>
                  <a:cubicBezTo>
                    <a:pt x="958941" y="154509"/>
                    <a:pt x="962193" y="148331"/>
                    <a:pt x="965606" y="142154"/>
                  </a:cubicBezTo>
                  <a:lnTo>
                    <a:pt x="966257" y="140854"/>
                  </a:lnTo>
                  <a:lnTo>
                    <a:pt x="966257" y="140854"/>
                  </a:lnTo>
                  <a:cubicBezTo>
                    <a:pt x="961542" y="144430"/>
                    <a:pt x="957153" y="148494"/>
                    <a:pt x="952764" y="152395"/>
                  </a:cubicBezTo>
                  <a:cubicBezTo>
                    <a:pt x="935858" y="168651"/>
                    <a:pt x="920415" y="186045"/>
                    <a:pt x="905297" y="203927"/>
                  </a:cubicBezTo>
                  <a:lnTo>
                    <a:pt x="905784" y="203277"/>
                  </a:lnTo>
                  <a:cubicBezTo>
                    <a:pt x="876686" y="238714"/>
                    <a:pt x="849376" y="275616"/>
                    <a:pt x="822229" y="312680"/>
                  </a:cubicBezTo>
                  <a:cubicBezTo>
                    <a:pt x="795081" y="349743"/>
                    <a:pt x="767771" y="386644"/>
                    <a:pt x="739811" y="423057"/>
                  </a:cubicBezTo>
                  <a:cubicBezTo>
                    <a:pt x="725668" y="441427"/>
                    <a:pt x="711363" y="459796"/>
                    <a:pt x="697382" y="478166"/>
                  </a:cubicBezTo>
                  <a:cubicBezTo>
                    <a:pt x="683402" y="496535"/>
                    <a:pt x="669422" y="514904"/>
                    <a:pt x="656092" y="533599"/>
                  </a:cubicBezTo>
                  <a:cubicBezTo>
                    <a:pt x="635935" y="562209"/>
                    <a:pt x="616590" y="591307"/>
                    <a:pt x="597571" y="620731"/>
                  </a:cubicBezTo>
                  <a:cubicBezTo>
                    <a:pt x="597733" y="620406"/>
                    <a:pt x="598058" y="620080"/>
                    <a:pt x="598221" y="619755"/>
                  </a:cubicBezTo>
                  <a:cubicBezTo>
                    <a:pt x="585379" y="639912"/>
                    <a:pt x="572861" y="660232"/>
                    <a:pt x="560344" y="680715"/>
                  </a:cubicBezTo>
                  <a:cubicBezTo>
                    <a:pt x="548640" y="699897"/>
                    <a:pt x="537423" y="719242"/>
                    <a:pt x="526207" y="738749"/>
                  </a:cubicBezTo>
                  <a:cubicBezTo>
                    <a:pt x="514340" y="759232"/>
                    <a:pt x="502798" y="779714"/>
                    <a:pt x="491094" y="800360"/>
                  </a:cubicBezTo>
                  <a:cubicBezTo>
                    <a:pt x="480202" y="819542"/>
                    <a:pt x="469473" y="838886"/>
                    <a:pt x="459232" y="858393"/>
                  </a:cubicBezTo>
                  <a:cubicBezTo>
                    <a:pt x="437937" y="898871"/>
                    <a:pt x="417779" y="939999"/>
                    <a:pt x="396972" y="980639"/>
                  </a:cubicBezTo>
                  <a:cubicBezTo>
                    <a:pt x="385917" y="1002584"/>
                    <a:pt x="374538" y="1024529"/>
                    <a:pt x="363972" y="1046638"/>
                  </a:cubicBezTo>
                  <a:cubicBezTo>
                    <a:pt x="354543" y="1067283"/>
                    <a:pt x="345277" y="1087928"/>
                    <a:pt x="336987" y="1109061"/>
                  </a:cubicBezTo>
                  <a:lnTo>
                    <a:pt x="317480" y="1109061"/>
                  </a:lnTo>
                  <a:cubicBezTo>
                    <a:pt x="318292" y="1106785"/>
                    <a:pt x="319268" y="1104509"/>
                    <a:pt x="320081" y="1102233"/>
                  </a:cubicBezTo>
                  <a:cubicBezTo>
                    <a:pt x="324145" y="1091830"/>
                    <a:pt x="328534" y="1081751"/>
                    <a:pt x="332923" y="1071510"/>
                  </a:cubicBezTo>
                  <a:cubicBezTo>
                    <a:pt x="337637" y="1060618"/>
                    <a:pt x="342351" y="1049564"/>
                    <a:pt x="347553" y="1038835"/>
                  </a:cubicBezTo>
                  <a:cubicBezTo>
                    <a:pt x="357307" y="1018515"/>
                    <a:pt x="367548" y="998520"/>
                    <a:pt x="377789" y="978363"/>
                  </a:cubicBezTo>
                  <a:cubicBezTo>
                    <a:pt x="388193" y="957880"/>
                    <a:pt x="398434" y="937560"/>
                    <a:pt x="408676" y="917078"/>
                  </a:cubicBezTo>
                  <a:cubicBezTo>
                    <a:pt x="418917" y="896758"/>
                    <a:pt x="429158" y="876438"/>
                    <a:pt x="439725" y="856443"/>
                  </a:cubicBezTo>
                  <a:cubicBezTo>
                    <a:pt x="450616" y="835635"/>
                    <a:pt x="462158" y="814990"/>
                    <a:pt x="473700" y="794344"/>
                  </a:cubicBezTo>
                  <a:cubicBezTo>
                    <a:pt x="496296" y="754192"/>
                    <a:pt x="519217" y="714365"/>
                    <a:pt x="542950" y="674863"/>
                  </a:cubicBezTo>
                  <a:cubicBezTo>
                    <a:pt x="566847" y="634711"/>
                    <a:pt x="592206" y="595371"/>
                    <a:pt x="618378" y="556520"/>
                  </a:cubicBezTo>
                  <a:cubicBezTo>
                    <a:pt x="630733" y="538150"/>
                    <a:pt x="643413" y="519944"/>
                    <a:pt x="656580" y="502224"/>
                  </a:cubicBezTo>
                  <a:cubicBezTo>
                    <a:pt x="670560" y="483693"/>
                    <a:pt x="684540" y="465160"/>
                    <a:pt x="698845" y="446792"/>
                  </a:cubicBezTo>
                  <a:cubicBezTo>
                    <a:pt x="727781" y="409403"/>
                    <a:pt x="756392" y="371851"/>
                    <a:pt x="784352" y="333812"/>
                  </a:cubicBezTo>
                  <a:cubicBezTo>
                    <a:pt x="811012" y="297561"/>
                    <a:pt x="837509" y="260823"/>
                    <a:pt x="865144" y="225222"/>
                  </a:cubicBezTo>
                  <a:cubicBezTo>
                    <a:pt x="879449" y="206690"/>
                    <a:pt x="894080" y="188646"/>
                    <a:pt x="909686" y="171252"/>
                  </a:cubicBezTo>
                  <a:cubicBezTo>
                    <a:pt x="917001" y="162961"/>
                    <a:pt x="924641" y="154833"/>
                    <a:pt x="932607" y="147031"/>
                  </a:cubicBezTo>
                  <a:cubicBezTo>
                    <a:pt x="940572" y="139228"/>
                    <a:pt x="948700" y="131750"/>
                    <a:pt x="957641" y="125085"/>
                  </a:cubicBezTo>
                  <a:cubicBezTo>
                    <a:pt x="960079" y="123297"/>
                    <a:pt x="962680" y="121834"/>
                    <a:pt x="965119" y="120208"/>
                  </a:cubicBezTo>
                  <a:cubicBezTo>
                    <a:pt x="968857" y="117933"/>
                    <a:pt x="973734" y="118745"/>
                    <a:pt x="976498" y="122159"/>
                  </a:cubicBezTo>
                  <a:cubicBezTo>
                    <a:pt x="977148" y="122972"/>
                    <a:pt x="977636" y="123947"/>
                    <a:pt x="977961" y="124922"/>
                  </a:cubicBezTo>
                  <a:cubicBezTo>
                    <a:pt x="980725" y="123622"/>
                    <a:pt x="984301" y="123947"/>
                    <a:pt x="986902" y="125736"/>
                  </a:cubicBezTo>
                  <a:cubicBezTo>
                    <a:pt x="990803" y="128499"/>
                    <a:pt x="991616" y="134026"/>
                    <a:pt x="988853" y="137928"/>
                  </a:cubicBezTo>
                  <a:cubicBezTo>
                    <a:pt x="988527" y="138415"/>
                    <a:pt x="988202" y="138903"/>
                    <a:pt x="987877" y="139391"/>
                  </a:cubicBezTo>
                  <a:cubicBezTo>
                    <a:pt x="986414" y="141829"/>
                    <a:pt x="984951" y="144104"/>
                    <a:pt x="983651" y="146543"/>
                  </a:cubicBezTo>
                  <a:cubicBezTo>
                    <a:pt x="983325" y="152232"/>
                    <a:pt x="982838" y="158085"/>
                    <a:pt x="982350" y="163775"/>
                  </a:cubicBezTo>
                  <a:cubicBezTo>
                    <a:pt x="981212" y="175641"/>
                    <a:pt x="979749" y="187345"/>
                    <a:pt x="977798" y="199213"/>
                  </a:cubicBezTo>
                  <a:cubicBezTo>
                    <a:pt x="973897" y="222296"/>
                    <a:pt x="968207" y="245055"/>
                    <a:pt x="961868" y="267488"/>
                  </a:cubicBezTo>
                  <a:cubicBezTo>
                    <a:pt x="955690" y="289759"/>
                    <a:pt x="949188" y="312029"/>
                    <a:pt x="941873" y="333975"/>
                  </a:cubicBezTo>
                  <a:cubicBezTo>
                    <a:pt x="938296" y="344704"/>
                    <a:pt x="934720" y="355432"/>
                    <a:pt x="930819" y="365999"/>
                  </a:cubicBezTo>
                  <a:cubicBezTo>
                    <a:pt x="926755" y="376891"/>
                    <a:pt x="922691" y="387782"/>
                    <a:pt x="918464" y="398673"/>
                  </a:cubicBezTo>
                  <a:cubicBezTo>
                    <a:pt x="910011" y="420294"/>
                    <a:pt x="901233" y="441915"/>
                    <a:pt x="892292" y="463535"/>
                  </a:cubicBezTo>
                  <a:cubicBezTo>
                    <a:pt x="883513" y="484668"/>
                    <a:pt x="874898" y="506126"/>
                    <a:pt x="865469" y="526934"/>
                  </a:cubicBezTo>
                  <a:cubicBezTo>
                    <a:pt x="855716" y="548554"/>
                    <a:pt x="845637" y="570175"/>
                    <a:pt x="834745" y="591470"/>
                  </a:cubicBezTo>
                  <a:cubicBezTo>
                    <a:pt x="824179" y="612115"/>
                    <a:pt x="813775" y="632923"/>
                    <a:pt x="802721" y="653405"/>
                  </a:cubicBezTo>
                  <a:cubicBezTo>
                    <a:pt x="791505" y="674376"/>
                    <a:pt x="779963" y="695183"/>
                    <a:pt x="768096" y="715828"/>
                  </a:cubicBezTo>
                  <a:cubicBezTo>
                    <a:pt x="756717" y="735985"/>
                    <a:pt x="745337" y="756143"/>
                    <a:pt x="733471" y="775976"/>
                  </a:cubicBezTo>
                  <a:cubicBezTo>
                    <a:pt x="725343" y="789631"/>
                    <a:pt x="716889" y="803286"/>
                    <a:pt x="708437" y="816778"/>
                  </a:cubicBezTo>
                  <a:lnTo>
                    <a:pt x="708761" y="816290"/>
                  </a:lnTo>
                  <a:cubicBezTo>
                    <a:pt x="707624" y="818241"/>
                    <a:pt x="706323" y="820029"/>
                    <a:pt x="705185" y="821980"/>
                  </a:cubicBezTo>
                  <a:lnTo>
                    <a:pt x="704860" y="822468"/>
                  </a:lnTo>
                  <a:lnTo>
                    <a:pt x="704535" y="822955"/>
                  </a:lnTo>
                  <a:lnTo>
                    <a:pt x="704535" y="823280"/>
                  </a:lnTo>
                  <a:cubicBezTo>
                    <a:pt x="692343" y="842137"/>
                    <a:pt x="679338" y="860507"/>
                    <a:pt x="666333" y="878713"/>
                  </a:cubicBezTo>
                  <a:cubicBezTo>
                    <a:pt x="652516" y="898058"/>
                    <a:pt x="638373" y="917240"/>
                    <a:pt x="624068" y="936097"/>
                  </a:cubicBezTo>
                  <a:cubicBezTo>
                    <a:pt x="610250" y="954466"/>
                    <a:pt x="596108" y="972673"/>
                    <a:pt x="581152" y="990230"/>
                  </a:cubicBezTo>
                  <a:cubicBezTo>
                    <a:pt x="565871" y="1008273"/>
                    <a:pt x="550103" y="1025992"/>
                    <a:pt x="534335" y="1043549"/>
                  </a:cubicBezTo>
                  <a:cubicBezTo>
                    <a:pt x="519054" y="1060781"/>
                    <a:pt x="503611" y="1078012"/>
                    <a:pt x="488330" y="1095243"/>
                  </a:cubicBezTo>
                  <a:cubicBezTo>
                    <a:pt x="484266" y="1099795"/>
                    <a:pt x="480202" y="1104509"/>
                    <a:pt x="476138" y="1109061"/>
                  </a:cubicBezTo>
                  <a:lnTo>
                    <a:pt x="451429" y="1109061"/>
                  </a:lnTo>
                  <a:close/>
                  <a:moveTo>
                    <a:pt x="169225" y="1109386"/>
                  </a:moveTo>
                  <a:lnTo>
                    <a:pt x="188082" y="1109386"/>
                  </a:lnTo>
                  <a:cubicBezTo>
                    <a:pt x="185643" y="1101096"/>
                    <a:pt x="183205" y="1092642"/>
                    <a:pt x="180929" y="1084189"/>
                  </a:cubicBezTo>
                  <a:cubicBezTo>
                    <a:pt x="175240" y="1063382"/>
                    <a:pt x="169875" y="1042574"/>
                    <a:pt x="164673" y="1021766"/>
                  </a:cubicBezTo>
                  <a:cubicBezTo>
                    <a:pt x="158658" y="997870"/>
                    <a:pt x="152644" y="973974"/>
                    <a:pt x="146466" y="950077"/>
                  </a:cubicBezTo>
                  <a:cubicBezTo>
                    <a:pt x="140614" y="927644"/>
                    <a:pt x="134925" y="905048"/>
                    <a:pt x="129723" y="882452"/>
                  </a:cubicBezTo>
                  <a:cubicBezTo>
                    <a:pt x="118831" y="835635"/>
                    <a:pt x="108265" y="788655"/>
                    <a:pt x="97373" y="741838"/>
                  </a:cubicBezTo>
                  <a:cubicBezTo>
                    <a:pt x="86319" y="694045"/>
                    <a:pt x="75590" y="646415"/>
                    <a:pt x="65024" y="598460"/>
                  </a:cubicBezTo>
                  <a:cubicBezTo>
                    <a:pt x="65024" y="598785"/>
                    <a:pt x="65186" y="599272"/>
                    <a:pt x="65349" y="599598"/>
                  </a:cubicBezTo>
                  <a:cubicBezTo>
                    <a:pt x="64699" y="596347"/>
                    <a:pt x="63886" y="593096"/>
                    <a:pt x="63236" y="589844"/>
                  </a:cubicBezTo>
                  <a:cubicBezTo>
                    <a:pt x="53157" y="543677"/>
                    <a:pt x="45192" y="497023"/>
                    <a:pt x="39177" y="450043"/>
                  </a:cubicBezTo>
                  <a:cubicBezTo>
                    <a:pt x="33000" y="401600"/>
                    <a:pt x="27798" y="352994"/>
                    <a:pt x="23896" y="304389"/>
                  </a:cubicBezTo>
                  <a:lnTo>
                    <a:pt x="23896" y="305201"/>
                  </a:lnTo>
                  <a:cubicBezTo>
                    <a:pt x="23083" y="292360"/>
                    <a:pt x="22271" y="279517"/>
                    <a:pt x="21620" y="266675"/>
                  </a:cubicBezTo>
                  <a:cubicBezTo>
                    <a:pt x="20320" y="242778"/>
                    <a:pt x="19019" y="218720"/>
                    <a:pt x="18369" y="194824"/>
                  </a:cubicBezTo>
                  <a:cubicBezTo>
                    <a:pt x="18044" y="183119"/>
                    <a:pt x="17719" y="171252"/>
                    <a:pt x="17882" y="159548"/>
                  </a:cubicBezTo>
                  <a:cubicBezTo>
                    <a:pt x="17882" y="147681"/>
                    <a:pt x="18369" y="135814"/>
                    <a:pt x="19019" y="124110"/>
                  </a:cubicBezTo>
                  <a:cubicBezTo>
                    <a:pt x="20320" y="101839"/>
                    <a:pt x="21783" y="79406"/>
                    <a:pt x="24709" y="57135"/>
                  </a:cubicBezTo>
                  <a:cubicBezTo>
                    <a:pt x="25684" y="60549"/>
                    <a:pt x="26497" y="64125"/>
                    <a:pt x="27310" y="67539"/>
                  </a:cubicBezTo>
                  <a:cubicBezTo>
                    <a:pt x="32187" y="87208"/>
                    <a:pt x="36576" y="107041"/>
                    <a:pt x="40965" y="126873"/>
                  </a:cubicBezTo>
                  <a:lnTo>
                    <a:pt x="40965" y="126873"/>
                  </a:lnTo>
                  <a:cubicBezTo>
                    <a:pt x="41290" y="128336"/>
                    <a:pt x="41615" y="129962"/>
                    <a:pt x="42103" y="131588"/>
                  </a:cubicBezTo>
                  <a:cubicBezTo>
                    <a:pt x="52507" y="179868"/>
                    <a:pt x="62098" y="228311"/>
                    <a:pt x="71851" y="276753"/>
                  </a:cubicBezTo>
                  <a:cubicBezTo>
                    <a:pt x="81605" y="325034"/>
                    <a:pt x="91034" y="373477"/>
                    <a:pt x="99324" y="422082"/>
                  </a:cubicBezTo>
                  <a:cubicBezTo>
                    <a:pt x="107452" y="470200"/>
                    <a:pt x="114117" y="518318"/>
                    <a:pt x="121757" y="566598"/>
                  </a:cubicBezTo>
                  <a:cubicBezTo>
                    <a:pt x="129560" y="616992"/>
                    <a:pt x="138176" y="667060"/>
                    <a:pt x="146954" y="717291"/>
                  </a:cubicBezTo>
                  <a:cubicBezTo>
                    <a:pt x="155407" y="764759"/>
                    <a:pt x="163860" y="812064"/>
                    <a:pt x="171501" y="859531"/>
                  </a:cubicBezTo>
                  <a:cubicBezTo>
                    <a:pt x="175402" y="883428"/>
                    <a:pt x="179141" y="907324"/>
                    <a:pt x="182230" y="931220"/>
                  </a:cubicBezTo>
                  <a:cubicBezTo>
                    <a:pt x="185318" y="955441"/>
                    <a:pt x="188244" y="979663"/>
                    <a:pt x="190845" y="1003885"/>
                  </a:cubicBezTo>
                  <a:cubicBezTo>
                    <a:pt x="194747" y="1038998"/>
                    <a:pt x="198486" y="1074273"/>
                    <a:pt x="202062" y="1109386"/>
                  </a:cubicBezTo>
                  <a:lnTo>
                    <a:pt x="220269" y="1109386"/>
                  </a:lnTo>
                  <a:cubicBezTo>
                    <a:pt x="217830" y="1081913"/>
                    <a:pt x="214742" y="1054441"/>
                    <a:pt x="211653" y="1026968"/>
                  </a:cubicBezTo>
                  <a:cubicBezTo>
                    <a:pt x="206289" y="979013"/>
                    <a:pt x="201087" y="930895"/>
                    <a:pt x="193609" y="883265"/>
                  </a:cubicBezTo>
                  <a:cubicBezTo>
                    <a:pt x="185969" y="834497"/>
                    <a:pt x="177515" y="785892"/>
                    <a:pt x="168900" y="737286"/>
                  </a:cubicBezTo>
                  <a:cubicBezTo>
                    <a:pt x="160284" y="688680"/>
                    <a:pt x="151668" y="640075"/>
                    <a:pt x="143866" y="591470"/>
                  </a:cubicBezTo>
                  <a:cubicBezTo>
                    <a:pt x="136225" y="543190"/>
                    <a:pt x="129398" y="494909"/>
                    <a:pt x="121595" y="446629"/>
                  </a:cubicBezTo>
                  <a:cubicBezTo>
                    <a:pt x="113629" y="397536"/>
                    <a:pt x="104526" y="348605"/>
                    <a:pt x="94772" y="299837"/>
                  </a:cubicBezTo>
                  <a:cubicBezTo>
                    <a:pt x="85181" y="251882"/>
                    <a:pt x="75753" y="203927"/>
                    <a:pt x="65674" y="156134"/>
                  </a:cubicBezTo>
                  <a:cubicBezTo>
                    <a:pt x="60472" y="131425"/>
                    <a:pt x="55108" y="106716"/>
                    <a:pt x="49418" y="82169"/>
                  </a:cubicBezTo>
                  <a:cubicBezTo>
                    <a:pt x="46655" y="70140"/>
                    <a:pt x="43729" y="58111"/>
                    <a:pt x="40640" y="46081"/>
                  </a:cubicBezTo>
                  <a:cubicBezTo>
                    <a:pt x="37551" y="35027"/>
                    <a:pt x="33812" y="24136"/>
                    <a:pt x="30886" y="12919"/>
                  </a:cubicBezTo>
                  <a:cubicBezTo>
                    <a:pt x="30886" y="12106"/>
                    <a:pt x="30561" y="11293"/>
                    <a:pt x="30399" y="10480"/>
                  </a:cubicBezTo>
                  <a:cubicBezTo>
                    <a:pt x="30399" y="10318"/>
                    <a:pt x="30399" y="9992"/>
                    <a:pt x="30399" y="9830"/>
                  </a:cubicBezTo>
                  <a:cubicBezTo>
                    <a:pt x="30886" y="5116"/>
                    <a:pt x="27635" y="727"/>
                    <a:pt x="22758" y="77"/>
                  </a:cubicBezTo>
                  <a:cubicBezTo>
                    <a:pt x="17882" y="-574"/>
                    <a:pt x="13818" y="3002"/>
                    <a:pt x="13005" y="7717"/>
                  </a:cubicBezTo>
                  <a:cubicBezTo>
                    <a:pt x="12192" y="12919"/>
                    <a:pt x="13655" y="18120"/>
                    <a:pt x="15118" y="22998"/>
                  </a:cubicBezTo>
                  <a:lnTo>
                    <a:pt x="15606" y="24785"/>
                  </a:lnTo>
                  <a:cubicBezTo>
                    <a:pt x="12354" y="27062"/>
                    <a:pt x="11054" y="31613"/>
                    <a:pt x="10241" y="35677"/>
                  </a:cubicBezTo>
                  <a:cubicBezTo>
                    <a:pt x="8941" y="41529"/>
                    <a:pt x="8128" y="47544"/>
                    <a:pt x="7315" y="53396"/>
                  </a:cubicBezTo>
                  <a:cubicBezTo>
                    <a:pt x="5690" y="64613"/>
                    <a:pt x="4552" y="75830"/>
                    <a:pt x="3576" y="87208"/>
                  </a:cubicBezTo>
                  <a:cubicBezTo>
                    <a:pt x="1626" y="111592"/>
                    <a:pt x="162" y="136139"/>
                    <a:pt x="0" y="160686"/>
                  </a:cubicBezTo>
                  <a:cubicBezTo>
                    <a:pt x="0" y="183769"/>
                    <a:pt x="650" y="207016"/>
                    <a:pt x="1788" y="230099"/>
                  </a:cubicBezTo>
                  <a:cubicBezTo>
                    <a:pt x="2926" y="255296"/>
                    <a:pt x="4389" y="280330"/>
                    <a:pt x="6015" y="305364"/>
                  </a:cubicBezTo>
                  <a:cubicBezTo>
                    <a:pt x="7640" y="329585"/>
                    <a:pt x="10241" y="353807"/>
                    <a:pt x="12842" y="378029"/>
                  </a:cubicBezTo>
                  <a:cubicBezTo>
                    <a:pt x="15281" y="402250"/>
                    <a:pt x="18207" y="426309"/>
                    <a:pt x="21295" y="450530"/>
                  </a:cubicBezTo>
                  <a:cubicBezTo>
                    <a:pt x="27310" y="497348"/>
                    <a:pt x="35113" y="544002"/>
                    <a:pt x="45029" y="590007"/>
                  </a:cubicBezTo>
                  <a:cubicBezTo>
                    <a:pt x="55433" y="638449"/>
                    <a:pt x="66487" y="686730"/>
                    <a:pt x="77704" y="734848"/>
                  </a:cubicBezTo>
                  <a:cubicBezTo>
                    <a:pt x="88595" y="781990"/>
                    <a:pt x="99162" y="829133"/>
                    <a:pt x="110053" y="876112"/>
                  </a:cubicBezTo>
                  <a:cubicBezTo>
                    <a:pt x="115418" y="899033"/>
                    <a:pt x="120945" y="921954"/>
                    <a:pt x="126797" y="944712"/>
                  </a:cubicBezTo>
                  <a:cubicBezTo>
                    <a:pt x="132811" y="967959"/>
                    <a:pt x="138826" y="991205"/>
                    <a:pt x="144841" y="1014614"/>
                  </a:cubicBezTo>
                  <a:cubicBezTo>
                    <a:pt x="150693" y="1037697"/>
                    <a:pt x="156545" y="1060618"/>
                    <a:pt x="162722" y="1083539"/>
                  </a:cubicBezTo>
                  <a:cubicBezTo>
                    <a:pt x="164998" y="1092155"/>
                    <a:pt x="167437" y="1100608"/>
                    <a:pt x="169875" y="1109224"/>
                  </a:cubicBezTo>
                  <a:close/>
                </a:path>
              </a:pathLst>
            </a:custGeom>
            <a:solidFill>
              <a:srgbClr val="79C389"/>
            </a:solidFill>
            <a:ln w="16256" cap="flat">
              <a:noFill/>
              <a:prstDash val="solid"/>
              <a:miter/>
            </a:ln>
          </p:spPr>
          <p:txBody>
            <a:bodyPr rtlCol="0" anchor="ctr"/>
            <a:lstStyle/>
            <a:p>
              <a:endParaRPr lang="en-US"/>
            </a:p>
          </p:txBody>
        </p:sp>
      </p:grpSp>
      <p:sp>
        <p:nvSpPr>
          <p:cNvPr id="3" name="Rectangle: Rounded Corners 2">
            <a:extLst>
              <a:ext uri="{FF2B5EF4-FFF2-40B4-BE49-F238E27FC236}">
                <a16:creationId xmlns:a16="http://schemas.microsoft.com/office/drawing/2014/main" id="{7DEE5FA4-8829-849D-52A1-FC4B2AEEAA06}"/>
              </a:ext>
            </a:extLst>
          </p:cNvPr>
          <p:cNvSpPr>
            <a:spLocks noChangeAspect="1"/>
          </p:cNvSpPr>
          <p:nvPr userDrawn="1">
            <p:custDataLst>
              <p:tags r:id="rId1"/>
            </p:custDataLst>
          </p:nvPr>
        </p:nvSpPr>
        <p:spPr>
          <a:xfrm>
            <a:off x="132861" y="147572"/>
            <a:ext cx="11926278" cy="6562856"/>
          </a:xfrm>
          <a:custGeom>
            <a:avLst/>
            <a:gdLst>
              <a:gd name="connsiteX0" fmla="*/ 0 w 11926278"/>
              <a:gd name="connsiteY0" fmla="*/ 379924 h 6562856"/>
              <a:gd name="connsiteX1" fmla="*/ 379924 w 11926278"/>
              <a:gd name="connsiteY1" fmla="*/ 0 h 6562856"/>
              <a:gd name="connsiteX2" fmla="*/ 632638 w 11926278"/>
              <a:gd name="connsiteY2" fmla="*/ 0 h 6562856"/>
              <a:gd name="connsiteX3" fmla="*/ 885352 w 11926278"/>
              <a:gd name="connsiteY3" fmla="*/ 0 h 6562856"/>
              <a:gd name="connsiteX4" fmla="*/ 1249730 w 11926278"/>
              <a:gd name="connsiteY4" fmla="*/ 0 h 6562856"/>
              <a:gd name="connsiteX5" fmla="*/ 1725773 w 11926278"/>
              <a:gd name="connsiteY5" fmla="*/ 0 h 6562856"/>
              <a:gd name="connsiteX6" fmla="*/ 2201815 w 11926278"/>
              <a:gd name="connsiteY6" fmla="*/ 0 h 6562856"/>
              <a:gd name="connsiteX7" fmla="*/ 2789522 w 11926278"/>
              <a:gd name="connsiteY7" fmla="*/ 0 h 6562856"/>
              <a:gd name="connsiteX8" fmla="*/ 3042236 w 11926278"/>
              <a:gd name="connsiteY8" fmla="*/ 0 h 6562856"/>
              <a:gd name="connsiteX9" fmla="*/ 3518279 w 11926278"/>
              <a:gd name="connsiteY9" fmla="*/ 0 h 6562856"/>
              <a:gd name="connsiteX10" fmla="*/ 4105985 w 11926278"/>
              <a:gd name="connsiteY10" fmla="*/ 0 h 6562856"/>
              <a:gd name="connsiteX11" fmla="*/ 4805357 w 11926278"/>
              <a:gd name="connsiteY11" fmla="*/ 0 h 6562856"/>
              <a:gd name="connsiteX12" fmla="*/ 5616392 w 11926278"/>
              <a:gd name="connsiteY12" fmla="*/ 0 h 6562856"/>
              <a:gd name="connsiteX13" fmla="*/ 6315763 w 11926278"/>
              <a:gd name="connsiteY13" fmla="*/ 0 h 6562856"/>
              <a:gd name="connsiteX14" fmla="*/ 6903470 w 11926278"/>
              <a:gd name="connsiteY14" fmla="*/ 0 h 6562856"/>
              <a:gd name="connsiteX15" fmla="*/ 7491177 w 11926278"/>
              <a:gd name="connsiteY15" fmla="*/ 0 h 6562856"/>
              <a:gd name="connsiteX16" fmla="*/ 7855555 w 11926278"/>
              <a:gd name="connsiteY16" fmla="*/ 0 h 6562856"/>
              <a:gd name="connsiteX17" fmla="*/ 8331598 w 11926278"/>
              <a:gd name="connsiteY17" fmla="*/ 0 h 6562856"/>
              <a:gd name="connsiteX18" fmla="*/ 9142633 w 11926278"/>
              <a:gd name="connsiteY18" fmla="*/ 0 h 6562856"/>
              <a:gd name="connsiteX19" fmla="*/ 9953668 w 11926278"/>
              <a:gd name="connsiteY19" fmla="*/ 0 h 6562856"/>
              <a:gd name="connsiteX20" fmla="*/ 10429711 w 11926278"/>
              <a:gd name="connsiteY20" fmla="*/ 0 h 6562856"/>
              <a:gd name="connsiteX21" fmla="*/ 10682425 w 11926278"/>
              <a:gd name="connsiteY21" fmla="*/ 0 h 6562856"/>
              <a:gd name="connsiteX22" fmla="*/ 11546354 w 11926278"/>
              <a:gd name="connsiteY22" fmla="*/ 0 h 6562856"/>
              <a:gd name="connsiteX23" fmla="*/ 11926278 w 11926278"/>
              <a:gd name="connsiteY23" fmla="*/ 379924 h 6562856"/>
              <a:gd name="connsiteX24" fmla="*/ 11926278 w 11926278"/>
              <a:gd name="connsiteY24" fmla="*/ 786135 h 6562856"/>
              <a:gd name="connsiteX25" fmla="*/ 11926278 w 11926278"/>
              <a:gd name="connsiteY25" fmla="*/ 1250375 h 6562856"/>
              <a:gd name="connsiteX26" fmla="*/ 11926278 w 11926278"/>
              <a:gd name="connsiteY26" fmla="*/ 1714616 h 6562856"/>
              <a:gd name="connsiteX27" fmla="*/ 11926278 w 11926278"/>
              <a:gd name="connsiteY27" fmla="*/ 2294917 h 6562856"/>
              <a:gd name="connsiteX28" fmla="*/ 11926278 w 11926278"/>
              <a:gd name="connsiteY28" fmla="*/ 2991278 h 6562856"/>
              <a:gd name="connsiteX29" fmla="*/ 11926278 w 11926278"/>
              <a:gd name="connsiteY29" fmla="*/ 3629608 h 6562856"/>
              <a:gd name="connsiteX30" fmla="*/ 11926278 w 11926278"/>
              <a:gd name="connsiteY30" fmla="*/ 4209909 h 6562856"/>
              <a:gd name="connsiteX31" fmla="*/ 11926278 w 11926278"/>
              <a:gd name="connsiteY31" fmla="*/ 4674150 h 6562856"/>
              <a:gd name="connsiteX32" fmla="*/ 11926278 w 11926278"/>
              <a:gd name="connsiteY32" fmla="*/ 5080360 h 6562856"/>
              <a:gd name="connsiteX33" fmla="*/ 11926278 w 11926278"/>
              <a:gd name="connsiteY33" fmla="*/ 6182932 h 6562856"/>
              <a:gd name="connsiteX34" fmla="*/ 11546354 w 11926278"/>
              <a:gd name="connsiteY34" fmla="*/ 6562856 h 6562856"/>
              <a:gd name="connsiteX35" fmla="*/ 10846983 w 11926278"/>
              <a:gd name="connsiteY35" fmla="*/ 6562856 h 6562856"/>
              <a:gd name="connsiteX36" fmla="*/ 10259276 w 11926278"/>
              <a:gd name="connsiteY36" fmla="*/ 6562856 h 6562856"/>
              <a:gd name="connsiteX37" fmla="*/ 9671569 w 11926278"/>
              <a:gd name="connsiteY37" fmla="*/ 6562856 h 6562856"/>
              <a:gd name="connsiteX38" fmla="*/ 9083862 w 11926278"/>
              <a:gd name="connsiteY38" fmla="*/ 6562856 h 6562856"/>
              <a:gd name="connsiteX39" fmla="*/ 8831148 w 11926278"/>
              <a:gd name="connsiteY39" fmla="*/ 6562856 h 6562856"/>
              <a:gd name="connsiteX40" fmla="*/ 8578434 w 11926278"/>
              <a:gd name="connsiteY40" fmla="*/ 6562856 h 6562856"/>
              <a:gd name="connsiteX41" fmla="*/ 8325721 w 11926278"/>
              <a:gd name="connsiteY41" fmla="*/ 6562856 h 6562856"/>
              <a:gd name="connsiteX42" fmla="*/ 7514685 w 11926278"/>
              <a:gd name="connsiteY42" fmla="*/ 6562856 h 6562856"/>
              <a:gd name="connsiteX43" fmla="*/ 7150307 w 11926278"/>
              <a:gd name="connsiteY43" fmla="*/ 6562856 h 6562856"/>
              <a:gd name="connsiteX44" fmla="*/ 6562600 w 11926278"/>
              <a:gd name="connsiteY44" fmla="*/ 6562856 h 6562856"/>
              <a:gd name="connsiteX45" fmla="*/ 6309886 w 11926278"/>
              <a:gd name="connsiteY45" fmla="*/ 6562856 h 6562856"/>
              <a:gd name="connsiteX46" fmla="*/ 5722179 w 11926278"/>
              <a:gd name="connsiteY46" fmla="*/ 6562856 h 6562856"/>
              <a:gd name="connsiteX47" fmla="*/ 5469465 w 11926278"/>
              <a:gd name="connsiteY47" fmla="*/ 6562856 h 6562856"/>
              <a:gd name="connsiteX48" fmla="*/ 4881758 w 11926278"/>
              <a:gd name="connsiteY48" fmla="*/ 6562856 h 6562856"/>
              <a:gd name="connsiteX49" fmla="*/ 4405716 w 11926278"/>
              <a:gd name="connsiteY49" fmla="*/ 6562856 h 6562856"/>
              <a:gd name="connsiteX50" fmla="*/ 4041338 w 11926278"/>
              <a:gd name="connsiteY50" fmla="*/ 6562856 h 6562856"/>
              <a:gd name="connsiteX51" fmla="*/ 3453631 w 11926278"/>
              <a:gd name="connsiteY51" fmla="*/ 6562856 h 6562856"/>
              <a:gd name="connsiteX52" fmla="*/ 2977588 w 11926278"/>
              <a:gd name="connsiteY52" fmla="*/ 6562856 h 6562856"/>
              <a:gd name="connsiteX53" fmla="*/ 2278217 w 11926278"/>
              <a:gd name="connsiteY53" fmla="*/ 6562856 h 6562856"/>
              <a:gd name="connsiteX54" fmla="*/ 1578846 w 11926278"/>
              <a:gd name="connsiteY54" fmla="*/ 6562856 h 6562856"/>
              <a:gd name="connsiteX55" fmla="*/ 879475 w 11926278"/>
              <a:gd name="connsiteY55" fmla="*/ 6562856 h 6562856"/>
              <a:gd name="connsiteX56" fmla="*/ 379924 w 11926278"/>
              <a:gd name="connsiteY56" fmla="*/ 6562856 h 6562856"/>
              <a:gd name="connsiteX57" fmla="*/ 0 w 11926278"/>
              <a:gd name="connsiteY57" fmla="*/ 6182932 h 6562856"/>
              <a:gd name="connsiteX58" fmla="*/ 0 w 11926278"/>
              <a:gd name="connsiteY58" fmla="*/ 5660661 h 6562856"/>
              <a:gd name="connsiteX59" fmla="*/ 0 w 11926278"/>
              <a:gd name="connsiteY59" fmla="*/ 5080360 h 6562856"/>
              <a:gd name="connsiteX60" fmla="*/ 0 w 11926278"/>
              <a:gd name="connsiteY60" fmla="*/ 4500060 h 6562856"/>
              <a:gd name="connsiteX61" fmla="*/ 0 w 11926278"/>
              <a:gd name="connsiteY61" fmla="*/ 4093849 h 6562856"/>
              <a:gd name="connsiteX62" fmla="*/ 0 w 11926278"/>
              <a:gd name="connsiteY62" fmla="*/ 3397488 h 6562856"/>
              <a:gd name="connsiteX63" fmla="*/ 0 w 11926278"/>
              <a:gd name="connsiteY63" fmla="*/ 2817187 h 6562856"/>
              <a:gd name="connsiteX64" fmla="*/ 0 w 11926278"/>
              <a:gd name="connsiteY64" fmla="*/ 2410977 h 6562856"/>
              <a:gd name="connsiteX65" fmla="*/ 0 w 11926278"/>
              <a:gd name="connsiteY65" fmla="*/ 1888706 h 6562856"/>
              <a:gd name="connsiteX66" fmla="*/ 0 w 11926278"/>
              <a:gd name="connsiteY66" fmla="*/ 1366435 h 6562856"/>
              <a:gd name="connsiteX67" fmla="*/ 0 w 11926278"/>
              <a:gd name="connsiteY67" fmla="*/ 902195 h 6562856"/>
              <a:gd name="connsiteX68" fmla="*/ 0 w 11926278"/>
              <a:gd name="connsiteY68" fmla="*/ 379924 h 656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926278" h="6562856" fill="none" extrusionOk="0">
                <a:moveTo>
                  <a:pt x="0" y="379924"/>
                </a:moveTo>
                <a:cubicBezTo>
                  <a:pt x="32005" y="118000"/>
                  <a:pt x="173254" y="-11205"/>
                  <a:pt x="379924" y="0"/>
                </a:cubicBezTo>
                <a:cubicBezTo>
                  <a:pt x="491752" y="-25677"/>
                  <a:pt x="560914" y="17482"/>
                  <a:pt x="632638" y="0"/>
                </a:cubicBezTo>
                <a:cubicBezTo>
                  <a:pt x="704362" y="-17482"/>
                  <a:pt x="830550" y="5331"/>
                  <a:pt x="885352" y="0"/>
                </a:cubicBezTo>
                <a:cubicBezTo>
                  <a:pt x="940154" y="-5331"/>
                  <a:pt x="1149052" y="25879"/>
                  <a:pt x="1249730" y="0"/>
                </a:cubicBezTo>
                <a:cubicBezTo>
                  <a:pt x="1350408" y="-25879"/>
                  <a:pt x="1521357" y="53660"/>
                  <a:pt x="1725773" y="0"/>
                </a:cubicBezTo>
                <a:cubicBezTo>
                  <a:pt x="1930189" y="-53660"/>
                  <a:pt x="2016470" y="34843"/>
                  <a:pt x="2201815" y="0"/>
                </a:cubicBezTo>
                <a:cubicBezTo>
                  <a:pt x="2387160" y="-34843"/>
                  <a:pt x="2618222" y="68367"/>
                  <a:pt x="2789522" y="0"/>
                </a:cubicBezTo>
                <a:cubicBezTo>
                  <a:pt x="2960822" y="-68367"/>
                  <a:pt x="2989103" y="19778"/>
                  <a:pt x="3042236" y="0"/>
                </a:cubicBezTo>
                <a:cubicBezTo>
                  <a:pt x="3095369" y="-19778"/>
                  <a:pt x="3401747" y="9688"/>
                  <a:pt x="3518279" y="0"/>
                </a:cubicBezTo>
                <a:cubicBezTo>
                  <a:pt x="3634811" y="-9688"/>
                  <a:pt x="3862645" y="11948"/>
                  <a:pt x="4105985" y="0"/>
                </a:cubicBezTo>
                <a:cubicBezTo>
                  <a:pt x="4349325" y="-11948"/>
                  <a:pt x="4522948" y="41420"/>
                  <a:pt x="4805357" y="0"/>
                </a:cubicBezTo>
                <a:cubicBezTo>
                  <a:pt x="5087766" y="-41420"/>
                  <a:pt x="5444358" y="94429"/>
                  <a:pt x="5616392" y="0"/>
                </a:cubicBezTo>
                <a:cubicBezTo>
                  <a:pt x="5788426" y="-94429"/>
                  <a:pt x="5983865" y="65520"/>
                  <a:pt x="6315763" y="0"/>
                </a:cubicBezTo>
                <a:cubicBezTo>
                  <a:pt x="6647661" y="-65520"/>
                  <a:pt x="6775375" y="61516"/>
                  <a:pt x="6903470" y="0"/>
                </a:cubicBezTo>
                <a:cubicBezTo>
                  <a:pt x="7031565" y="-61516"/>
                  <a:pt x="7371254" y="54033"/>
                  <a:pt x="7491177" y="0"/>
                </a:cubicBezTo>
                <a:cubicBezTo>
                  <a:pt x="7611100" y="-54033"/>
                  <a:pt x="7736941" y="30760"/>
                  <a:pt x="7855555" y="0"/>
                </a:cubicBezTo>
                <a:cubicBezTo>
                  <a:pt x="7974169" y="-30760"/>
                  <a:pt x="8175474" y="26665"/>
                  <a:pt x="8331598" y="0"/>
                </a:cubicBezTo>
                <a:cubicBezTo>
                  <a:pt x="8487722" y="-26665"/>
                  <a:pt x="8867162" y="75147"/>
                  <a:pt x="9142633" y="0"/>
                </a:cubicBezTo>
                <a:cubicBezTo>
                  <a:pt x="9418104" y="-75147"/>
                  <a:pt x="9783675" y="13959"/>
                  <a:pt x="9953668" y="0"/>
                </a:cubicBezTo>
                <a:cubicBezTo>
                  <a:pt x="10123662" y="-13959"/>
                  <a:pt x="10311040" y="25101"/>
                  <a:pt x="10429711" y="0"/>
                </a:cubicBezTo>
                <a:cubicBezTo>
                  <a:pt x="10548382" y="-25101"/>
                  <a:pt x="10611241" y="29959"/>
                  <a:pt x="10682425" y="0"/>
                </a:cubicBezTo>
                <a:cubicBezTo>
                  <a:pt x="10753609" y="-29959"/>
                  <a:pt x="11282216" y="75262"/>
                  <a:pt x="11546354" y="0"/>
                </a:cubicBezTo>
                <a:cubicBezTo>
                  <a:pt x="11705177" y="-21810"/>
                  <a:pt x="11898772" y="147253"/>
                  <a:pt x="11926278" y="379924"/>
                </a:cubicBezTo>
                <a:cubicBezTo>
                  <a:pt x="11954324" y="467629"/>
                  <a:pt x="11907671" y="674621"/>
                  <a:pt x="11926278" y="786135"/>
                </a:cubicBezTo>
                <a:cubicBezTo>
                  <a:pt x="11944885" y="897649"/>
                  <a:pt x="11911328" y="1080082"/>
                  <a:pt x="11926278" y="1250375"/>
                </a:cubicBezTo>
                <a:cubicBezTo>
                  <a:pt x="11941228" y="1420668"/>
                  <a:pt x="11886767" y="1526567"/>
                  <a:pt x="11926278" y="1714616"/>
                </a:cubicBezTo>
                <a:cubicBezTo>
                  <a:pt x="11965789" y="1902665"/>
                  <a:pt x="11863409" y="2076001"/>
                  <a:pt x="11926278" y="2294917"/>
                </a:cubicBezTo>
                <a:cubicBezTo>
                  <a:pt x="11989147" y="2513833"/>
                  <a:pt x="11891584" y="2685621"/>
                  <a:pt x="11926278" y="2991278"/>
                </a:cubicBezTo>
                <a:cubicBezTo>
                  <a:pt x="11960972" y="3296935"/>
                  <a:pt x="11863577" y="3490509"/>
                  <a:pt x="11926278" y="3629608"/>
                </a:cubicBezTo>
                <a:cubicBezTo>
                  <a:pt x="11988979" y="3768707"/>
                  <a:pt x="11918814" y="3986747"/>
                  <a:pt x="11926278" y="4209909"/>
                </a:cubicBezTo>
                <a:cubicBezTo>
                  <a:pt x="11933742" y="4433071"/>
                  <a:pt x="11887158" y="4494192"/>
                  <a:pt x="11926278" y="4674150"/>
                </a:cubicBezTo>
                <a:cubicBezTo>
                  <a:pt x="11965398" y="4854108"/>
                  <a:pt x="11900924" y="4906523"/>
                  <a:pt x="11926278" y="5080360"/>
                </a:cubicBezTo>
                <a:cubicBezTo>
                  <a:pt x="11951632" y="5254197"/>
                  <a:pt x="11873793" y="5672777"/>
                  <a:pt x="11926278" y="6182932"/>
                </a:cubicBezTo>
                <a:cubicBezTo>
                  <a:pt x="11935745" y="6380598"/>
                  <a:pt x="11723579" y="6590821"/>
                  <a:pt x="11546354" y="6562856"/>
                </a:cubicBezTo>
                <a:cubicBezTo>
                  <a:pt x="11367633" y="6596489"/>
                  <a:pt x="11172185" y="6480483"/>
                  <a:pt x="10846983" y="6562856"/>
                </a:cubicBezTo>
                <a:cubicBezTo>
                  <a:pt x="10521781" y="6645229"/>
                  <a:pt x="10397642" y="6549327"/>
                  <a:pt x="10259276" y="6562856"/>
                </a:cubicBezTo>
                <a:cubicBezTo>
                  <a:pt x="10120910" y="6576385"/>
                  <a:pt x="9859084" y="6548660"/>
                  <a:pt x="9671569" y="6562856"/>
                </a:cubicBezTo>
                <a:cubicBezTo>
                  <a:pt x="9484054" y="6577052"/>
                  <a:pt x="9241921" y="6553779"/>
                  <a:pt x="9083862" y="6562856"/>
                </a:cubicBezTo>
                <a:cubicBezTo>
                  <a:pt x="8925803" y="6571933"/>
                  <a:pt x="8916388" y="6535379"/>
                  <a:pt x="8831148" y="6562856"/>
                </a:cubicBezTo>
                <a:cubicBezTo>
                  <a:pt x="8745908" y="6590333"/>
                  <a:pt x="8635228" y="6541858"/>
                  <a:pt x="8578434" y="6562856"/>
                </a:cubicBezTo>
                <a:cubicBezTo>
                  <a:pt x="8521640" y="6583854"/>
                  <a:pt x="8384030" y="6535050"/>
                  <a:pt x="8325721" y="6562856"/>
                </a:cubicBezTo>
                <a:cubicBezTo>
                  <a:pt x="8267412" y="6590662"/>
                  <a:pt x="7742938" y="6522953"/>
                  <a:pt x="7514685" y="6562856"/>
                </a:cubicBezTo>
                <a:cubicBezTo>
                  <a:pt x="7286432" y="6602759"/>
                  <a:pt x="7226540" y="6557821"/>
                  <a:pt x="7150307" y="6562856"/>
                </a:cubicBezTo>
                <a:cubicBezTo>
                  <a:pt x="7074074" y="6567891"/>
                  <a:pt x="6684918" y="6547843"/>
                  <a:pt x="6562600" y="6562856"/>
                </a:cubicBezTo>
                <a:cubicBezTo>
                  <a:pt x="6440282" y="6577869"/>
                  <a:pt x="6406452" y="6544880"/>
                  <a:pt x="6309886" y="6562856"/>
                </a:cubicBezTo>
                <a:cubicBezTo>
                  <a:pt x="6213320" y="6580832"/>
                  <a:pt x="5940371" y="6553045"/>
                  <a:pt x="5722179" y="6562856"/>
                </a:cubicBezTo>
                <a:cubicBezTo>
                  <a:pt x="5503987" y="6572667"/>
                  <a:pt x="5546384" y="6552246"/>
                  <a:pt x="5469465" y="6562856"/>
                </a:cubicBezTo>
                <a:cubicBezTo>
                  <a:pt x="5392546" y="6573466"/>
                  <a:pt x="5088846" y="6539790"/>
                  <a:pt x="4881758" y="6562856"/>
                </a:cubicBezTo>
                <a:cubicBezTo>
                  <a:pt x="4674670" y="6585922"/>
                  <a:pt x="4576994" y="6545084"/>
                  <a:pt x="4405716" y="6562856"/>
                </a:cubicBezTo>
                <a:cubicBezTo>
                  <a:pt x="4234438" y="6580628"/>
                  <a:pt x="4124918" y="6540428"/>
                  <a:pt x="4041338" y="6562856"/>
                </a:cubicBezTo>
                <a:cubicBezTo>
                  <a:pt x="3957758" y="6585284"/>
                  <a:pt x="3656373" y="6538033"/>
                  <a:pt x="3453631" y="6562856"/>
                </a:cubicBezTo>
                <a:cubicBezTo>
                  <a:pt x="3250889" y="6587679"/>
                  <a:pt x="3074256" y="6506606"/>
                  <a:pt x="2977588" y="6562856"/>
                </a:cubicBezTo>
                <a:cubicBezTo>
                  <a:pt x="2880920" y="6619106"/>
                  <a:pt x="2469940" y="6546083"/>
                  <a:pt x="2278217" y="6562856"/>
                </a:cubicBezTo>
                <a:cubicBezTo>
                  <a:pt x="2086494" y="6579629"/>
                  <a:pt x="1749383" y="6514187"/>
                  <a:pt x="1578846" y="6562856"/>
                </a:cubicBezTo>
                <a:cubicBezTo>
                  <a:pt x="1408309" y="6611525"/>
                  <a:pt x="1223796" y="6497692"/>
                  <a:pt x="879475" y="6562856"/>
                </a:cubicBezTo>
                <a:cubicBezTo>
                  <a:pt x="535154" y="6628020"/>
                  <a:pt x="597493" y="6522659"/>
                  <a:pt x="379924" y="6562856"/>
                </a:cubicBezTo>
                <a:cubicBezTo>
                  <a:pt x="137373" y="6544257"/>
                  <a:pt x="28542" y="6394427"/>
                  <a:pt x="0" y="6182932"/>
                </a:cubicBezTo>
                <a:cubicBezTo>
                  <a:pt x="-5320" y="5975943"/>
                  <a:pt x="50803" y="5812163"/>
                  <a:pt x="0" y="5660661"/>
                </a:cubicBezTo>
                <a:cubicBezTo>
                  <a:pt x="-50803" y="5509159"/>
                  <a:pt x="6570" y="5342475"/>
                  <a:pt x="0" y="5080360"/>
                </a:cubicBezTo>
                <a:cubicBezTo>
                  <a:pt x="-6570" y="4818245"/>
                  <a:pt x="59342" y="4676525"/>
                  <a:pt x="0" y="4500060"/>
                </a:cubicBezTo>
                <a:cubicBezTo>
                  <a:pt x="-59342" y="4323595"/>
                  <a:pt x="46744" y="4282576"/>
                  <a:pt x="0" y="4093849"/>
                </a:cubicBezTo>
                <a:cubicBezTo>
                  <a:pt x="-46744" y="3905122"/>
                  <a:pt x="7373" y="3668741"/>
                  <a:pt x="0" y="3397488"/>
                </a:cubicBezTo>
                <a:cubicBezTo>
                  <a:pt x="-7373" y="3126235"/>
                  <a:pt x="4538" y="3072299"/>
                  <a:pt x="0" y="2817187"/>
                </a:cubicBezTo>
                <a:cubicBezTo>
                  <a:pt x="-4538" y="2562075"/>
                  <a:pt x="34267" y="2569441"/>
                  <a:pt x="0" y="2410977"/>
                </a:cubicBezTo>
                <a:cubicBezTo>
                  <a:pt x="-34267" y="2252513"/>
                  <a:pt x="25742" y="2001406"/>
                  <a:pt x="0" y="1888706"/>
                </a:cubicBezTo>
                <a:cubicBezTo>
                  <a:pt x="-25742" y="1776006"/>
                  <a:pt x="34952" y="1528750"/>
                  <a:pt x="0" y="1366435"/>
                </a:cubicBezTo>
                <a:cubicBezTo>
                  <a:pt x="-34952" y="1204120"/>
                  <a:pt x="1502" y="1110640"/>
                  <a:pt x="0" y="902195"/>
                </a:cubicBezTo>
                <a:cubicBezTo>
                  <a:pt x="-1502" y="693750"/>
                  <a:pt x="56145" y="635110"/>
                  <a:pt x="0" y="379924"/>
                </a:cubicBezTo>
                <a:close/>
              </a:path>
              <a:path w="11926278" h="6562856" stroke="0" extrusionOk="0">
                <a:moveTo>
                  <a:pt x="0" y="379924"/>
                </a:moveTo>
                <a:cubicBezTo>
                  <a:pt x="35139" y="202728"/>
                  <a:pt x="145930" y="-28170"/>
                  <a:pt x="379924" y="0"/>
                </a:cubicBezTo>
                <a:cubicBezTo>
                  <a:pt x="595581" y="-32721"/>
                  <a:pt x="681335" y="32225"/>
                  <a:pt x="855967" y="0"/>
                </a:cubicBezTo>
                <a:cubicBezTo>
                  <a:pt x="1030599" y="-32225"/>
                  <a:pt x="1364909" y="64245"/>
                  <a:pt x="1555338" y="0"/>
                </a:cubicBezTo>
                <a:cubicBezTo>
                  <a:pt x="1745767" y="-64245"/>
                  <a:pt x="1686530" y="17825"/>
                  <a:pt x="1808052" y="0"/>
                </a:cubicBezTo>
                <a:cubicBezTo>
                  <a:pt x="1929574" y="-17825"/>
                  <a:pt x="1999954" y="16479"/>
                  <a:pt x="2172430" y="0"/>
                </a:cubicBezTo>
                <a:cubicBezTo>
                  <a:pt x="2344906" y="-16479"/>
                  <a:pt x="2541875" y="51413"/>
                  <a:pt x="2760137" y="0"/>
                </a:cubicBezTo>
                <a:cubicBezTo>
                  <a:pt x="2978399" y="-51413"/>
                  <a:pt x="3134641" y="8307"/>
                  <a:pt x="3459508" y="0"/>
                </a:cubicBezTo>
                <a:cubicBezTo>
                  <a:pt x="3784375" y="-8307"/>
                  <a:pt x="3759487" y="63141"/>
                  <a:pt x="4047215" y="0"/>
                </a:cubicBezTo>
                <a:cubicBezTo>
                  <a:pt x="4334943" y="-63141"/>
                  <a:pt x="4249849" y="16506"/>
                  <a:pt x="4411593" y="0"/>
                </a:cubicBezTo>
                <a:cubicBezTo>
                  <a:pt x="4573337" y="-16506"/>
                  <a:pt x="5020317" y="31078"/>
                  <a:pt x="5222628" y="0"/>
                </a:cubicBezTo>
                <a:cubicBezTo>
                  <a:pt x="5424939" y="-31078"/>
                  <a:pt x="5450831" y="30451"/>
                  <a:pt x="5587007" y="0"/>
                </a:cubicBezTo>
                <a:cubicBezTo>
                  <a:pt x="5723183" y="-30451"/>
                  <a:pt x="5789091" y="27237"/>
                  <a:pt x="5951385" y="0"/>
                </a:cubicBezTo>
                <a:cubicBezTo>
                  <a:pt x="6113679" y="-27237"/>
                  <a:pt x="6342675" y="25087"/>
                  <a:pt x="6650756" y="0"/>
                </a:cubicBezTo>
                <a:cubicBezTo>
                  <a:pt x="6958837" y="-25087"/>
                  <a:pt x="6831125" y="6369"/>
                  <a:pt x="6903470" y="0"/>
                </a:cubicBezTo>
                <a:cubicBezTo>
                  <a:pt x="6975815" y="-6369"/>
                  <a:pt x="7329140" y="12690"/>
                  <a:pt x="7714505" y="0"/>
                </a:cubicBezTo>
                <a:cubicBezTo>
                  <a:pt x="8099870" y="-12690"/>
                  <a:pt x="7910998" y="37488"/>
                  <a:pt x="8078884" y="0"/>
                </a:cubicBezTo>
                <a:cubicBezTo>
                  <a:pt x="8246770" y="-37488"/>
                  <a:pt x="8542087" y="69902"/>
                  <a:pt x="8666590" y="0"/>
                </a:cubicBezTo>
                <a:cubicBezTo>
                  <a:pt x="8791093" y="-69902"/>
                  <a:pt x="8997185" y="11361"/>
                  <a:pt x="9254297" y="0"/>
                </a:cubicBezTo>
                <a:cubicBezTo>
                  <a:pt x="9511409" y="-11361"/>
                  <a:pt x="9822212" y="3298"/>
                  <a:pt x="10065333" y="0"/>
                </a:cubicBezTo>
                <a:cubicBezTo>
                  <a:pt x="10308454" y="-3298"/>
                  <a:pt x="10539687" y="38781"/>
                  <a:pt x="10876368" y="0"/>
                </a:cubicBezTo>
                <a:cubicBezTo>
                  <a:pt x="11213049" y="-38781"/>
                  <a:pt x="11249205" y="34962"/>
                  <a:pt x="11546354" y="0"/>
                </a:cubicBezTo>
                <a:cubicBezTo>
                  <a:pt x="11783366" y="4885"/>
                  <a:pt x="11924926" y="205637"/>
                  <a:pt x="11926278" y="379924"/>
                </a:cubicBezTo>
                <a:cubicBezTo>
                  <a:pt x="11931765" y="609186"/>
                  <a:pt x="11923728" y="716491"/>
                  <a:pt x="11926278" y="960225"/>
                </a:cubicBezTo>
                <a:cubicBezTo>
                  <a:pt x="11928828" y="1203959"/>
                  <a:pt x="11911688" y="1211098"/>
                  <a:pt x="11926278" y="1424465"/>
                </a:cubicBezTo>
                <a:cubicBezTo>
                  <a:pt x="11940868" y="1637832"/>
                  <a:pt x="11870628" y="1671314"/>
                  <a:pt x="11926278" y="1888706"/>
                </a:cubicBezTo>
                <a:cubicBezTo>
                  <a:pt x="11981928" y="2106098"/>
                  <a:pt x="11910090" y="2174217"/>
                  <a:pt x="11926278" y="2410977"/>
                </a:cubicBezTo>
                <a:cubicBezTo>
                  <a:pt x="11942466" y="2647737"/>
                  <a:pt x="11881016" y="2925585"/>
                  <a:pt x="11926278" y="3107338"/>
                </a:cubicBezTo>
                <a:cubicBezTo>
                  <a:pt x="11971540" y="3289091"/>
                  <a:pt x="11878227" y="3402485"/>
                  <a:pt x="11926278" y="3513548"/>
                </a:cubicBezTo>
                <a:cubicBezTo>
                  <a:pt x="11974329" y="3624611"/>
                  <a:pt x="11922031" y="3810444"/>
                  <a:pt x="11926278" y="3919759"/>
                </a:cubicBezTo>
                <a:cubicBezTo>
                  <a:pt x="11930525" y="4029074"/>
                  <a:pt x="11906668" y="4295344"/>
                  <a:pt x="11926278" y="4558090"/>
                </a:cubicBezTo>
                <a:cubicBezTo>
                  <a:pt x="11945888" y="4820836"/>
                  <a:pt x="11880211" y="4971941"/>
                  <a:pt x="11926278" y="5196421"/>
                </a:cubicBezTo>
                <a:cubicBezTo>
                  <a:pt x="11972345" y="5420901"/>
                  <a:pt x="11901435" y="5481057"/>
                  <a:pt x="11926278" y="5602631"/>
                </a:cubicBezTo>
                <a:cubicBezTo>
                  <a:pt x="11951121" y="5724205"/>
                  <a:pt x="11924472" y="5894918"/>
                  <a:pt x="11926278" y="6182932"/>
                </a:cubicBezTo>
                <a:cubicBezTo>
                  <a:pt x="11912556" y="6444412"/>
                  <a:pt x="11712402" y="6580193"/>
                  <a:pt x="11546354" y="6562856"/>
                </a:cubicBezTo>
                <a:cubicBezTo>
                  <a:pt x="11422221" y="6578922"/>
                  <a:pt x="11110626" y="6551791"/>
                  <a:pt x="10958647" y="6562856"/>
                </a:cubicBezTo>
                <a:cubicBezTo>
                  <a:pt x="10806668" y="6573921"/>
                  <a:pt x="10786944" y="6546177"/>
                  <a:pt x="10705933" y="6562856"/>
                </a:cubicBezTo>
                <a:cubicBezTo>
                  <a:pt x="10624922" y="6579535"/>
                  <a:pt x="10312224" y="6517421"/>
                  <a:pt x="10118226" y="6562856"/>
                </a:cubicBezTo>
                <a:cubicBezTo>
                  <a:pt x="9924228" y="6608291"/>
                  <a:pt x="9624755" y="6527862"/>
                  <a:pt x="9418855" y="6562856"/>
                </a:cubicBezTo>
                <a:cubicBezTo>
                  <a:pt x="9212955" y="6597850"/>
                  <a:pt x="8972893" y="6550139"/>
                  <a:pt x="8831148" y="6562856"/>
                </a:cubicBezTo>
                <a:cubicBezTo>
                  <a:pt x="8689403" y="6575573"/>
                  <a:pt x="8487892" y="6504757"/>
                  <a:pt x="8243442" y="6562856"/>
                </a:cubicBezTo>
                <a:cubicBezTo>
                  <a:pt x="7998992" y="6620955"/>
                  <a:pt x="8061748" y="6560102"/>
                  <a:pt x="7990728" y="6562856"/>
                </a:cubicBezTo>
                <a:cubicBezTo>
                  <a:pt x="7919708" y="6565610"/>
                  <a:pt x="7705112" y="6522353"/>
                  <a:pt x="7514685" y="6562856"/>
                </a:cubicBezTo>
                <a:cubicBezTo>
                  <a:pt x="7324258" y="6603359"/>
                  <a:pt x="7358218" y="6536440"/>
                  <a:pt x="7261971" y="6562856"/>
                </a:cubicBezTo>
                <a:cubicBezTo>
                  <a:pt x="7165724" y="6589272"/>
                  <a:pt x="6821232" y="6516282"/>
                  <a:pt x="6674264" y="6562856"/>
                </a:cubicBezTo>
                <a:cubicBezTo>
                  <a:pt x="6527296" y="6609430"/>
                  <a:pt x="6213627" y="6492584"/>
                  <a:pt x="5863229" y="6562856"/>
                </a:cubicBezTo>
                <a:cubicBezTo>
                  <a:pt x="5512832" y="6633128"/>
                  <a:pt x="5270543" y="6528638"/>
                  <a:pt x="5052193" y="6562856"/>
                </a:cubicBezTo>
                <a:cubicBezTo>
                  <a:pt x="4833843" y="6597074"/>
                  <a:pt x="4652879" y="6525117"/>
                  <a:pt x="4352822" y="6562856"/>
                </a:cubicBezTo>
                <a:cubicBezTo>
                  <a:pt x="4052765" y="6600595"/>
                  <a:pt x="4190802" y="6541499"/>
                  <a:pt x="4100108" y="6562856"/>
                </a:cubicBezTo>
                <a:cubicBezTo>
                  <a:pt x="4009414" y="6584213"/>
                  <a:pt x="3707006" y="6514883"/>
                  <a:pt x="3512401" y="6562856"/>
                </a:cubicBezTo>
                <a:cubicBezTo>
                  <a:pt x="3317796" y="6610829"/>
                  <a:pt x="3334688" y="6558672"/>
                  <a:pt x="3259688" y="6562856"/>
                </a:cubicBezTo>
                <a:cubicBezTo>
                  <a:pt x="3184688" y="6567040"/>
                  <a:pt x="3018760" y="6562212"/>
                  <a:pt x="2895309" y="6562856"/>
                </a:cubicBezTo>
                <a:cubicBezTo>
                  <a:pt x="2771858" y="6563500"/>
                  <a:pt x="2555761" y="6505069"/>
                  <a:pt x="2307602" y="6562856"/>
                </a:cubicBezTo>
                <a:cubicBezTo>
                  <a:pt x="2059443" y="6620643"/>
                  <a:pt x="2158523" y="6545251"/>
                  <a:pt x="2054889" y="6562856"/>
                </a:cubicBezTo>
                <a:cubicBezTo>
                  <a:pt x="1951255" y="6580461"/>
                  <a:pt x="1509985" y="6517609"/>
                  <a:pt x="1243853" y="6562856"/>
                </a:cubicBezTo>
                <a:cubicBezTo>
                  <a:pt x="977721" y="6608103"/>
                  <a:pt x="1104113" y="6548313"/>
                  <a:pt x="991139" y="6562856"/>
                </a:cubicBezTo>
                <a:cubicBezTo>
                  <a:pt x="878165" y="6577399"/>
                  <a:pt x="684446" y="6525927"/>
                  <a:pt x="379924" y="6562856"/>
                </a:cubicBezTo>
                <a:cubicBezTo>
                  <a:pt x="196761" y="6599048"/>
                  <a:pt x="-30516" y="6352897"/>
                  <a:pt x="0" y="6182932"/>
                </a:cubicBezTo>
                <a:cubicBezTo>
                  <a:pt x="-37595" y="6080241"/>
                  <a:pt x="22824" y="5882909"/>
                  <a:pt x="0" y="5776721"/>
                </a:cubicBezTo>
                <a:cubicBezTo>
                  <a:pt x="-22824" y="5670533"/>
                  <a:pt x="23293" y="5470822"/>
                  <a:pt x="0" y="5196421"/>
                </a:cubicBezTo>
                <a:cubicBezTo>
                  <a:pt x="-23293" y="4922020"/>
                  <a:pt x="42085" y="4725087"/>
                  <a:pt x="0" y="4558090"/>
                </a:cubicBezTo>
                <a:cubicBezTo>
                  <a:pt x="-42085" y="4391093"/>
                  <a:pt x="32896" y="4136635"/>
                  <a:pt x="0" y="3919759"/>
                </a:cubicBezTo>
                <a:cubicBezTo>
                  <a:pt x="-32896" y="3702883"/>
                  <a:pt x="9554" y="3651780"/>
                  <a:pt x="0" y="3397488"/>
                </a:cubicBezTo>
                <a:cubicBezTo>
                  <a:pt x="-9554" y="3143196"/>
                  <a:pt x="1268" y="3026243"/>
                  <a:pt x="0" y="2759157"/>
                </a:cubicBezTo>
                <a:cubicBezTo>
                  <a:pt x="-1268" y="2492071"/>
                  <a:pt x="16206" y="2322080"/>
                  <a:pt x="0" y="2178856"/>
                </a:cubicBezTo>
                <a:cubicBezTo>
                  <a:pt x="-16206" y="2035632"/>
                  <a:pt x="44443" y="1774774"/>
                  <a:pt x="0" y="1598556"/>
                </a:cubicBezTo>
                <a:cubicBezTo>
                  <a:pt x="-44443" y="1422338"/>
                  <a:pt x="69817" y="1277831"/>
                  <a:pt x="0" y="960225"/>
                </a:cubicBezTo>
                <a:cubicBezTo>
                  <a:pt x="-69817" y="642619"/>
                  <a:pt x="25774" y="649835"/>
                  <a:pt x="0" y="379924"/>
                </a:cubicBezTo>
                <a:close/>
              </a:path>
            </a:pathLst>
          </a:custGeom>
          <a:solidFill>
            <a:schemeClr val="bg1"/>
          </a:solidFill>
          <a:ln w="28575">
            <a:solidFill>
              <a:srgbClr val="6EB9BC"/>
            </a:solidFill>
            <a:extLst>
              <a:ext uri="{C807C97D-BFC1-408E-A445-0C87EB9F89A2}">
                <ask:lineSketchStyleProps xmlns:ask="http://schemas.microsoft.com/office/drawing/2018/sketchyshapes" sd="4253150825">
                  <a:prstGeom prst="roundRect">
                    <a:avLst>
                      <a:gd name="adj" fmla="val 5789"/>
                    </a:avLst>
                  </a:prstGeom>
                  <ask:type>
                    <ask:lineSketchScribbl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456378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2C02DE-0A9B-13C6-E2FD-964B7763C1C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3E848B3-8881-E440-053F-A33EEEEA055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B954222-9830-B489-F3C7-86622AC5A3F5}"/>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5" name="Footer Placeholder 4">
            <a:extLst>
              <a:ext uri="{FF2B5EF4-FFF2-40B4-BE49-F238E27FC236}">
                <a16:creationId xmlns:a16="http://schemas.microsoft.com/office/drawing/2014/main" id="{14A8CD41-86E5-68C2-264F-1AC88FE5D40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522F33C-4A10-E0A2-FB62-29A844221E21}"/>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36375513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429E7-E8FB-16B0-CBFA-4CA906A7AA3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8A2F7A1-CBC5-5D25-B6C8-AA71F80FEF9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051ADC6-A377-3AB7-BD6D-AFCC091BC9CC}"/>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5" name="Footer Placeholder 4">
            <a:extLst>
              <a:ext uri="{FF2B5EF4-FFF2-40B4-BE49-F238E27FC236}">
                <a16:creationId xmlns:a16="http://schemas.microsoft.com/office/drawing/2014/main" id="{6B9A1FD8-5A13-8162-1AF9-F9FBED69E6F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9118BB2-6B7D-9930-4E65-5E963B15D06C}"/>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36569422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81A694-196E-7858-7893-075B182421B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2314F9-3E8F-D1E9-B8FA-7293E367B11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F2A58A5-363D-0A78-0753-D963EFC6EE4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FD0E449-5A7E-2733-4DF6-482F992286B5}"/>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6" name="Footer Placeholder 5">
            <a:extLst>
              <a:ext uri="{FF2B5EF4-FFF2-40B4-BE49-F238E27FC236}">
                <a16:creationId xmlns:a16="http://schemas.microsoft.com/office/drawing/2014/main" id="{321D0D51-EDE8-45E2-5553-FB4F3EFCC56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81E1ABC-F5D0-37D7-CF2A-2F5961507887}"/>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42031129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FB1A7-8EFD-EDCC-50B4-BDC567DBFC2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6135F5F1-767A-01D8-D425-62F7FCBC089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72F013F-C720-13CC-A0D2-1C21DBDDBD7E}"/>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A1BB331-0FF2-21F7-7901-2288C1480B45}"/>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BF8E073-517C-36B6-96B4-7899132200F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FB19CCB-5674-4112-AC43-E4B123EB21D1}"/>
              </a:ext>
            </a:extLst>
          </p:cNvPr>
          <p:cNvSpPr>
            <a:spLocks noGrp="1"/>
          </p:cNvSpPr>
          <p:nvPr>
            <p:ph type="dt" sz="half" idx="10"/>
          </p:nvPr>
        </p:nvSpPr>
        <p:spPr/>
        <p:txBody>
          <a:bodyPr/>
          <a:lstStyle/>
          <a:p>
            <a:fld id="{88B33F4A-DE71-41E8-9DF2-59B55EB2455D}" type="datetimeFigureOut">
              <a:rPr lang="en-US" smtClean="0"/>
              <a:t>1/19/2024</a:t>
            </a:fld>
            <a:endParaRPr lang="en-US"/>
          </a:p>
        </p:txBody>
      </p:sp>
      <p:sp>
        <p:nvSpPr>
          <p:cNvPr id="8" name="Footer Placeholder 7">
            <a:extLst>
              <a:ext uri="{FF2B5EF4-FFF2-40B4-BE49-F238E27FC236}">
                <a16:creationId xmlns:a16="http://schemas.microsoft.com/office/drawing/2014/main" id="{A13FC11F-DD11-1AFA-E10C-0BCE254BCDA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9780E73-DB92-F0F6-6891-AFA7BC3FFC0B}"/>
              </a:ext>
            </a:extLst>
          </p:cNvPr>
          <p:cNvSpPr>
            <a:spLocks noGrp="1"/>
          </p:cNvSpPr>
          <p:nvPr>
            <p:ph type="sldNum" sz="quarter" idx="12"/>
          </p:nvPr>
        </p:nvSpPr>
        <p:spPr/>
        <p:txBody>
          <a:bodyPr/>
          <a:lstStyle/>
          <a:p>
            <a:fld id="{12A330AB-D0F5-4C3E-B923-3E7F737504E7}" type="slidenum">
              <a:rPr lang="en-US" smtClean="0"/>
              <a:t>‹#›</a:t>
            </a:fld>
            <a:endParaRPr lang="en-US"/>
          </a:p>
        </p:txBody>
      </p:sp>
    </p:spTree>
    <p:extLst>
      <p:ext uri="{BB962C8B-B14F-4D97-AF65-F5344CB8AC3E}">
        <p14:creationId xmlns:p14="http://schemas.microsoft.com/office/powerpoint/2010/main" val="28894483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9Slide.vn - 2019">
            <a:extLst>
              <a:ext uri="{FF2B5EF4-FFF2-40B4-BE49-F238E27FC236}">
                <a16:creationId xmlns:a16="http://schemas.microsoft.com/office/drawing/2014/main" id="{EFC778D2-454F-44A3-B1F3-EC36B6A78AE7}"/>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2" name="Title Placeholder 1">
            <a:extLst>
              <a:ext uri="{FF2B5EF4-FFF2-40B4-BE49-F238E27FC236}">
                <a16:creationId xmlns:a16="http://schemas.microsoft.com/office/drawing/2014/main" id="{8D8A7D44-C116-904E-0FCD-60C625A293A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31782DF-A804-C4E2-6F72-0F301476A87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8A1398C-C879-AF5C-618E-DFCB4E9027B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B33F4A-DE71-41E8-9DF2-59B55EB2455D}" type="datetimeFigureOut">
              <a:rPr lang="en-US" smtClean="0"/>
              <a:t>1/19/2024</a:t>
            </a:fld>
            <a:endParaRPr lang="en-US"/>
          </a:p>
        </p:txBody>
      </p:sp>
      <p:sp>
        <p:nvSpPr>
          <p:cNvPr id="5" name="Footer Placeholder 4">
            <a:extLst>
              <a:ext uri="{FF2B5EF4-FFF2-40B4-BE49-F238E27FC236}">
                <a16:creationId xmlns:a16="http://schemas.microsoft.com/office/drawing/2014/main" id="{2087B7F9-CEA4-096B-BAC6-4AC4755DC69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14C9CF64-E0CC-4F67-D010-D144DAF3977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2A330AB-D0F5-4C3E-B923-3E7F737504E7}" type="slidenum">
              <a:rPr lang="en-US" smtClean="0"/>
              <a:t>‹#›</a:t>
            </a:fld>
            <a:endParaRPr lang="en-US"/>
          </a:p>
        </p:txBody>
      </p:sp>
    </p:spTree>
    <p:extLst>
      <p:ext uri="{BB962C8B-B14F-4D97-AF65-F5344CB8AC3E}">
        <p14:creationId xmlns:p14="http://schemas.microsoft.com/office/powerpoint/2010/main" val="885225534"/>
      </p:ext>
    </p:extLst>
  </p:cSld>
  <p:clrMap bg1="lt1" tx1="dk1" bg2="lt2" tx2="dk2" accent1="accent1" accent2="accent2" accent3="accent3" accent4="accent4" accent5="accent5" accent6="accent6" hlink="hlink" folHlink="folHlink"/>
  <p:sldLayoutIdLst>
    <p:sldLayoutId id="2147483660" r:id="rId1"/>
    <p:sldLayoutId id="2147483663" r:id="rId2"/>
    <p:sldLayoutId id="2147483661" r:id="rId3"/>
    <p:sldLayoutId id="2147483664" r:id="rId4"/>
    <p:sldLayoutId id="2147483662" r:id="rId5"/>
    <p:sldLayoutId id="2147483650" r:id="rId6"/>
    <p:sldLayoutId id="2147483651" r:id="rId7"/>
    <p:sldLayoutId id="2147483652" r:id="rId8"/>
    <p:sldLayoutId id="2147483653" r:id="rId9"/>
    <p:sldLayoutId id="2147483654" r:id="rId10"/>
    <p:sldLayoutId id="2147483655" r:id="rId11"/>
    <p:sldLayoutId id="2147483656" r:id="rId12"/>
    <p:sldLayoutId id="2147483657" r:id="rId13"/>
    <p:sldLayoutId id="2147483658" r:id="rId14"/>
    <p:sldLayoutId id="2147483659"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 Id="rId9" Type="http://schemas.openxmlformats.org/officeDocument/2006/relationships/image" Target="../media/image9.sv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microsoft.com/office/2007/relationships/hdphoto" Target="../media/hdphoto2.wdp"/></Relationships>
</file>

<file path=ppt/slides/_rels/slide1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4.png"/><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11.xml"/><Relationship Id="rId4" Type="http://schemas.microsoft.com/office/2007/relationships/hdphoto" Target="../media/hdphoto4.wdp"/></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png"/><Relationship Id="rId7" Type="http://schemas.openxmlformats.org/officeDocument/2006/relationships/image" Target="../media/image19.svg"/><Relationship Id="rId12"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11.xml"/><Relationship Id="rId6" Type="http://schemas.openxmlformats.org/officeDocument/2006/relationships/image" Target="../media/image18.png"/><Relationship Id="rId11" Type="http://schemas.openxmlformats.org/officeDocument/2006/relationships/image" Target="../media/image23.svg"/><Relationship Id="rId5" Type="http://schemas.openxmlformats.org/officeDocument/2006/relationships/image" Target="../media/image17.svg"/><Relationship Id="rId10" Type="http://schemas.openxmlformats.org/officeDocument/2006/relationships/image" Target="../media/image22.png"/><Relationship Id="rId4" Type="http://schemas.openxmlformats.org/officeDocument/2006/relationships/image" Target="../media/image16.png"/><Relationship Id="rId9" Type="http://schemas.openxmlformats.org/officeDocument/2006/relationships/image" Target="../media/image21.svg"/></Relationships>
</file>

<file path=ppt/slides/_rels/slide21.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slideLayout" Target="../slideLayouts/slideLayout4.xml"/><Relationship Id="rId7" Type="http://schemas.openxmlformats.org/officeDocument/2006/relationships/image" Target="../media/image26.sv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25.png"/><Relationship Id="rId11" Type="http://schemas.openxmlformats.org/officeDocument/2006/relationships/image" Target="../media/image24.png"/><Relationship Id="rId5" Type="http://schemas.openxmlformats.org/officeDocument/2006/relationships/audio" Target="../media/audio2.wav"/><Relationship Id="rId10" Type="http://schemas.openxmlformats.org/officeDocument/2006/relationships/image" Target="../media/image19.svg"/><Relationship Id="rId4" Type="http://schemas.openxmlformats.org/officeDocument/2006/relationships/audio" Target="../media/audio1.wav"/><Relationship Id="rId9" Type="http://schemas.openxmlformats.org/officeDocument/2006/relationships/image" Target="../media/image18.png"/></Relationships>
</file>

<file path=ppt/slides/_rels/slide22.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slideLayout" Target="../slideLayouts/slideLayout4.xml"/><Relationship Id="rId7" Type="http://schemas.openxmlformats.org/officeDocument/2006/relationships/image" Target="../media/image17.sv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6.png"/><Relationship Id="rId11" Type="http://schemas.openxmlformats.org/officeDocument/2006/relationships/image" Target="../media/image24.png"/><Relationship Id="rId5" Type="http://schemas.openxmlformats.org/officeDocument/2006/relationships/audio" Target="../media/audio2.wav"/><Relationship Id="rId10" Type="http://schemas.openxmlformats.org/officeDocument/2006/relationships/image" Target="../media/image26.svg"/><Relationship Id="rId4" Type="http://schemas.openxmlformats.org/officeDocument/2006/relationships/audio" Target="../media/audio1.wav"/><Relationship Id="rId9" Type="http://schemas.openxmlformats.org/officeDocument/2006/relationships/image" Target="../media/image25.png"/></Relationships>
</file>

<file path=ppt/slides/_rels/slide23.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slideLayout" Target="../slideLayouts/slideLayout4.xml"/><Relationship Id="rId7" Type="http://schemas.openxmlformats.org/officeDocument/2006/relationships/image" Target="../media/image21.sv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20.png"/><Relationship Id="rId11" Type="http://schemas.openxmlformats.org/officeDocument/2006/relationships/image" Target="../media/image24.png"/><Relationship Id="rId5" Type="http://schemas.openxmlformats.org/officeDocument/2006/relationships/audio" Target="../media/audio2.wav"/><Relationship Id="rId10" Type="http://schemas.openxmlformats.org/officeDocument/2006/relationships/image" Target="../media/image27.png"/><Relationship Id="rId4" Type="http://schemas.openxmlformats.org/officeDocument/2006/relationships/audio" Target="../media/audio1.wav"/><Relationship Id="rId9" Type="http://schemas.openxmlformats.org/officeDocument/2006/relationships/image" Target="../media/image26.svg"/></Relationships>
</file>

<file path=ppt/slides/_rels/slide24.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slideLayout" Target="../slideLayouts/slideLayout4.xml"/><Relationship Id="rId7" Type="http://schemas.openxmlformats.org/officeDocument/2006/relationships/image" Target="../media/image26.sv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25.png"/><Relationship Id="rId11" Type="http://schemas.openxmlformats.org/officeDocument/2006/relationships/image" Target="../media/image24.png"/><Relationship Id="rId5" Type="http://schemas.openxmlformats.org/officeDocument/2006/relationships/audio" Target="../media/audio2.wav"/><Relationship Id="rId10" Type="http://schemas.openxmlformats.org/officeDocument/2006/relationships/image" Target="../media/image23.svg"/><Relationship Id="rId4" Type="http://schemas.openxmlformats.org/officeDocument/2006/relationships/audio" Target="../media/audio1.wav"/><Relationship Id="rId9" Type="http://schemas.openxmlformats.org/officeDocument/2006/relationships/image" Target="../media/image22.png"/></Relationships>
</file>

<file path=ppt/slides/_rels/slide25.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png"/><Relationship Id="rId7" Type="http://schemas.openxmlformats.org/officeDocument/2006/relationships/image" Target="../media/image19.svg"/><Relationship Id="rId2" Type="http://schemas.openxmlformats.org/officeDocument/2006/relationships/notesSlide" Target="../notesSlides/notesSlide12.xml"/><Relationship Id="rId1" Type="http://schemas.openxmlformats.org/officeDocument/2006/relationships/slideLayout" Target="../slideLayouts/slideLayout11.xml"/><Relationship Id="rId6" Type="http://schemas.openxmlformats.org/officeDocument/2006/relationships/image" Target="../media/image18.png"/><Relationship Id="rId11" Type="http://schemas.openxmlformats.org/officeDocument/2006/relationships/image" Target="../media/image23.svg"/><Relationship Id="rId5" Type="http://schemas.openxmlformats.org/officeDocument/2006/relationships/image" Target="../media/image17.svg"/><Relationship Id="rId10" Type="http://schemas.openxmlformats.org/officeDocument/2006/relationships/image" Target="../media/image22.png"/><Relationship Id="rId4" Type="http://schemas.openxmlformats.org/officeDocument/2006/relationships/image" Target="../media/image16.png"/><Relationship Id="rId9" Type="http://schemas.openxmlformats.org/officeDocument/2006/relationships/image" Target="../media/image21.sv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22.png"/><Relationship Id="rId18" Type="http://schemas.openxmlformats.org/officeDocument/2006/relationships/image" Target="../media/image36.png"/><Relationship Id="rId3" Type="http://schemas.openxmlformats.org/officeDocument/2006/relationships/image" Target="../media/image17.svg"/><Relationship Id="rId7" Type="http://schemas.openxmlformats.org/officeDocument/2006/relationships/image" Target="../media/image19.svg"/><Relationship Id="rId12" Type="http://schemas.openxmlformats.org/officeDocument/2006/relationships/image" Target="../media/image32.png"/><Relationship Id="rId17" Type="http://schemas.openxmlformats.org/officeDocument/2006/relationships/image" Target="../media/image35.png"/><Relationship Id="rId2" Type="http://schemas.openxmlformats.org/officeDocument/2006/relationships/image" Target="../media/image16.png"/><Relationship Id="rId16" Type="http://schemas.openxmlformats.org/officeDocument/2006/relationships/image" Target="../media/image34.png"/><Relationship Id="rId1" Type="http://schemas.openxmlformats.org/officeDocument/2006/relationships/slideLayout" Target="../slideLayouts/slideLayout11.xml"/><Relationship Id="rId6" Type="http://schemas.openxmlformats.org/officeDocument/2006/relationships/image" Target="../media/image18.png"/><Relationship Id="rId11" Type="http://schemas.openxmlformats.org/officeDocument/2006/relationships/image" Target="../media/image31.png"/><Relationship Id="rId5" Type="http://schemas.openxmlformats.org/officeDocument/2006/relationships/image" Target="../media/image29.svg"/><Relationship Id="rId15" Type="http://schemas.openxmlformats.org/officeDocument/2006/relationships/image" Target="../media/image33.png"/><Relationship Id="rId10" Type="http://schemas.openxmlformats.org/officeDocument/2006/relationships/image" Target="../media/image30.png"/><Relationship Id="rId4" Type="http://schemas.openxmlformats.org/officeDocument/2006/relationships/image" Target="../media/image28.png"/><Relationship Id="rId9" Type="http://schemas.openxmlformats.org/officeDocument/2006/relationships/image" Target="../media/image21.svg"/><Relationship Id="rId14" Type="http://schemas.openxmlformats.org/officeDocument/2006/relationships/image" Target="../media/image23.sv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0.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 name="Graphic 466">
            <a:extLst>
              <a:ext uri="{FF2B5EF4-FFF2-40B4-BE49-F238E27FC236}">
                <a16:creationId xmlns:a16="http://schemas.microsoft.com/office/drawing/2014/main" id="{1DFCEBEE-E954-92DA-492B-007F603B43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8973749">
            <a:off x="212006" y="64527"/>
            <a:ext cx="931264" cy="938428"/>
          </a:xfrm>
          <a:prstGeom prst="rect">
            <a:avLst/>
          </a:prstGeom>
        </p:spPr>
      </p:pic>
      <p:pic>
        <p:nvPicPr>
          <p:cNvPr id="471" name="Graphic 470">
            <a:extLst>
              <a:ext uri="{FF2B5EF4-FFF2-40B4-BE49-F238E27FC236}">
                <a16:creationId xmlns:a16="http://schemas.microsoft.com/office/drawing/2014/main" id="{A33FAF17-856D-389F-A125-D114F65D78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734936">
            <a:off x="7491919" y="5058209"/>
            <a:ext cx="1689126" cy="1726942"/>
          </a:xfrm>
          <a:prstGeom prst="rect">
            <a:avLst/>
          </a:prstGeom>
        </p:spPr>
      </p:pic>
      <p:pic>
        <p:nvPicPr>
          <p:cNvPr id="473" name="Graphic 472">
            <a:extLst>
              <a:ext uri="{FF2B5EF4-FFF2-40B4-BE49-F238E27FC236}">
                <a16:creationId xmlns:a16="http://schemas.microsoft.com/office/drawing/2014/main" id="{0BD50FE9-AC56-79F6-0562-83D8782CCAC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7917235">
            <a:off x="9300245" y="3510307"/>
            <a:ext cx="628650" cy="1095375"/>
          </a:xfrm>
          <a:prstGeom prst="rect">
            <a:avLst/>
          </a:prstGeom>
        </p:spPr>
      </p:pic>
      <p:grpSp>
        <p:nvGrpSpPr>
          <p:cNvPr id="482" name="Group 481">
            <a:extLst>
              <a:ext uri="{FF2B5EF4-FFF2-40B4-BE49-F238E27FC236}">
                <a16:creationId xmlns:a16="http://schemas.microsoft.com/office/drawing/2014/main" id="{D71D1D34-068A-F65B-687B-D75B0D9BACE3}"/>
              </a:ext>
            </a:extLst>
          </p:cNvPr>
          <p:cNvGrpSpPr/>
          <p:nvPr/>
        </p:nvGrpSpPr>
        <p:grpSpPr>
          <a:xfrm>
            <a:off x="-2514600" y="3554882"/>
            <a:ext cx="2198726" cy="3579652"/>
            <a:chOff x="2590963" y="2872926"/>
            <a:chExt cx="2455476" cy="3997655"/>
          </a:xfrm>
        </p:grpSpPr>
        <p:sp>
          <p:nvSpPr>
            <p:cNvPr id="483" name="Freeform: Shape 482">
              <a:extLst>
                <a:ext uri="{FF2B5EF4-FFF2-40B4-BE49-F238E27FC236}">
                  <a16:creationId xmlns:a16="http://schemas.microsoft.com/office/drawing/2014/main" id="{D03A718B-38B7-4C2F-A6D8-E7BBD4511804}"/>
                </a:ext>
              </a:extLst>
            </p:cNvPr>
            <p:cNvSpPr/>
            <p:nvPr/>
          </p:nvSpPr>
          <p:spPr>
            <a:xfrm>
              <a:off x="2862833" y="519151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BADEEF"/>
            </a:solidFill>
            <a:ln w="9525" cap="flat">
              <a:noFill/>
              <a:prstDash val="solid"/>
              <a:miter/>
            </a:ln>
          </p:spPr>
          <p:txBody>
            <a:bodyPr rtlCol="0" anchor="ctr"/>
            <a:lstStyle/>
            <a:p>
              <a:endParaRPr lang="en-US"/>
            </a:p>
          </p:txBody>
        </p:sp>
        <p:grpSp>
          <p:nvGrpSpPr>
            <p:cNvPr id="484" name="Graphic 100">
              <a:extLst>
                <a:ext uri="{FF2B5EF4-FFF2-40B4-BE49-F238E27FC236}">
                  <a16:creationId xmlns:a16="http://schemas.microsoft.com/office/drawing/2014/main" id="{57FB13A1-3CB1-7B6E-3EAD-21FF1E87C285}"/>
                </a:ext>
              </a:extLst>
            </p:cNvPr>
            <p:cNvGrpSpPr/>
            <p:nvPr/>
          </p:nvGrpSpPr>
          <p:grpSpPr>
            <a:xfrm>
              <a:off x="3377168" y="2881702"/>
              <a:ext cx="1323529" cy="1852802"/>
              <a:chOff x="3377168" y="2881702"/>
              <a:chExt cx="1323529" cy="1852802"/>
            </a:xfrm>
          </p:grpSpPr>
          <p:sp>
            <p:nvSpPr>
              <p:cNvPr id="838" name="Freeform: Shape 837">
                <a:extLst>
                  <a:ext uri="{FF2B5EF4-FFF2-40B4-BE49-F238E27FC236}">
                    <a16:creationId xmlns:a16="http://schemas.microsoft.com/office/drawing/2014/main" id="{FEC6516B-E686-F148-9DCA-CC343477CBB4}"/>
                  </a:ext>
                </a:extLst>
              </p:cNvPr>
              <p:cNvSpPr/>
              <p:nvPr/>
            </p:nvSpPr>
            <p:spPr>
              <a:xfrm>
                <a:off x="3377168" y="2881702"/>
                <a:ext cx="1323529" cy="1852707"/>
              </a:xfrm>
              <a:custGeom>
                <a:avLst/>
                <a:gdLst>
                  <a:gd name="connsiteX0" fmla="*/ 527605 w 1323529"/>
                  <a:gd name="connsiteY0" fmla="*/ 95 h 1852707"/>
                  <a:gd name="connsiteX1" fmla="*/ 506650 w 1323529"/>
                  <a:gd name="connsiteY1" fmla="*/ 571 h 1852707"/>
                  <a:gd name="connsiteX2" fmla="*/ 420068 w 1323529"/>
                  <a:gd name="connsiteY2" fmla="*/ 13621 h 1852707"/>
                  <a:gd name="connsiteX3" fmla="*/ 338819 w 1323529"/>
                  <a:gd name="connsiteY3" fmla="*/ 47911 h 1852707"/>
                  <a:gd name="connsiteX4" fmla="*/ 270049 w 1323529"/>
                  <a:gd name="connsiteY4" fmla="*/ 105823 h 1852707"/>
                  <a:gd name="connsiteX5" fmla="*/ 217947 w 1323529"/>
                  <a:gd name="connsiteY5" fmla="*/ 189738 h 1852707"/>
                  <a:gd name="connsiteX6" fmla="*/ 220329 w 1323529"/>
                  <a:gd name="connsiteY6" fmla="*/ 200120 h 1852707"/>
                  <a:gd name="connsiteX7" fmla="*/ 218614 w 1323529"/>
                  <a:gd name="connsiteY7" fmla="*/ 204788 h 1852707"/>
                  <a:gd name="connsiteX8" fmla="*/ 205660 w 1323529"/>
                  <a:gd name="connsiteY8" fmla="*/ 226124 h 1852707"/>
                  <a:gd name="connsiteX9" fmla="*/ 155844 w 1323529"/>
                  <a:gd name="connsiteY9" fmla="*/ 288608 h 1852707"/>
                  <a:gd name="connsiteX10" fmla="*/ 137271 w 1323529"/>
                  <a:gd name="connsiteY10" fmla="*/ 310325 h 1852707"/>
                  <a:gd name="connsiteX11" fmla="*/ 76120 w 1323529"/>
                  <a:gd name="connsiteY11" fmla="*/ 409289 h 1852707"/>
                  <a:gd name="connsiteX12" fmla="*/ 66690 w 1323529"/>
                  <a:gd name="connsiteY12" fmla="*/ 438817 h 1852707"/>
                  <a:gd name="connsiteX13" fmla="*/ 59642 w 1323529"/>
                  <a:gd name="connsiteY13" fmla="*/ 475774 h 1852707"/>
                  <a:gd name="connsiteX14" fmla="*/ 54213 w 1323529"/>
                  <a:gd name="connsiteY14" fmla="*/ 557498 h 1852707"/>
                  <a:gd name="connsiteX15" fmla="*/ 54213 w 1323529"/>
                  <a:gd name="connsiteY15" fmla="*/ 604838 h 1852707"/>
                  <a:gd name="connsiteX16" fmla="*/ 50593 w 1323529"/>
                  <a:gd name="connsiteY16" fmla="*/ 718566 h 1852707"/>
                  <a:gd name="connsiteX17" fmla="*/ 38592 w 1323529"/>
                  <a:gd name="connsiteY17" fmla="*/ 777145 h 1852707"/>
                  <a:gd name="connsiteX18" fmla="*/ 24304 w 1323529"/>
                  <a:gd name="connsiteY18" fmla="*/ 819436 h 1852707"/>
                  <a:gd name="connsiteX19" fmla="*/ 19256 w 1323529"/>
                  <a:gd name="connsiteY19" fmla="*/ 833533 h 1852707"/>
                  <a:gd name="connsiteX20" fmla="*/ 3444 w 1323529"/>
                  <a:gd name="connsiteY20" fmla="*/ 888873 h 1852707"/>
                  <a:gd name="connsiteX21" fmla="*/ 110 w 1323529"/>
                  <a:gd name="connsiteY21" fmla="*/ 918496 h 1852707"/>
                  <a:gd name="connsiteX22" fmla="*/ 2015 w 1323529"/>
                  <a:gd name="connsiteY22" fmla="*/ 948690 h 1852707"/>
                  <a:gd name="connsiteX23" fmla="*/ 8588 w 1323529"/>
                  <a:gd name="connsiteY23" fmla="*/ 975455 h 1852707"/>
                  <a:gd name="connsiteX24" fmla="*/ 20685 w 1323529"/>
                  <a:gd name="connsiteY24" fmla="*/ 1003078 h 1852707"/>
                  <a:gd name="connsiteX25" fmla="*/ 45259 w 1323529"/>
                  <a:gd name="connsiteY25" fmla="*/ 1039082 h 1852707"/>
                  <a:gd name="connsiteX26" fmla="*/ 63356 w 1323529"/>
                  <a:gd name="connsiteY26" fmla="*/ 1058894 h 1852707"/>
                  <a:gd name="connsiteX27" fmla="*/ 89360 w 1323529"/>
                  <a:gd name="connsiteY27" fmla="*/ 1088993 h 1852707"/>
                  <a:gd name="connsiteX28" fmla="*/ 98218 w 1323529"/>
                  <a:gd name="connsiteY28" fmla="*/ 1106234 h 1852707"/>
                  <a:gd name="connsiteX29" fmla="*/ 102790 w 1323529"/>
                  <a:gd name="connsiteY29" fmla="*/ 1125569 h 1852707"/>
                  <a:gd name="connsiteX30" fmla="*/ 102314 w 1323529"/>
                  <a:gd name="connsiteY30" fmla="*/ 1162241 h 1852707"/>
                  <a:gd name="connsiteX31" fmla="*/ 95456 w 1323529"/>
                  <a:gd name="connsiteY31" fmla="*/ 1196340 h 1852707"/>
                  <a:gd name="connsiteX32" fmla="*/ 84597 w 1323529"/>
                  <a:gd name="connsiteY32" fmla="*/ 1229868 h 1852707"/>
                  <a:gd name="connsiteX33" fmla="*/ 76596 w 1323529"/>
                  <a:gd name="connsiteY33" fmla="*/ 1250823 h 1852707"/>
                  <a:gd name="connsiteX34" fmla="*/ 58689 w 1323529"/>
                  <a:gd name="connsiteY34" fmla="*/ 1299972 h 1852707"/>
                  <a:gd name="connsiteX35" fmla="*/ 49736 w 1323529"/>
                  <a:gd name="connsiteY35" fmla="*/ 1335881 h 1852707"/>
                  <a:gd name="connsiteX36" fmla="*/ 45164 w 1323529"/>
                  <a:gd name="connsiteY36" fmla="*/ 1376077 h 1852707"/>
                  <a:gd name="connsiteX37" fmla="*/ 47926 w 1323529"/>
                  <a:gd name="connsiteY37" fmla="*/ 1454849 h 1852707"/>
                  <a:gd name="connsiteX38" fmla="*/ 63261 w 1323529"/>
                  <a:gd name="connsiteY38" fmla="*/ 1531049 h 1852707"/>
                  <a:gd name="connsiteX39" fmla="*/ 88026 w 1323529"/>
                  <a:gd name="connsiteY39" fmla="*/ 1594961 h 1852707"/>
                  <a:gd name="connsiteX40" fmla="*/ 117554 w 1323529"/>
                  <a:gd name="connsiteY40" fmla="*/ 1644110 h 1852707"/>
                  <a:gd name="connsiteX41" fmla="*/ 192801 w 1323529"/>
                  <a:gd name="connsiteY41" fmla="*/ 1722596 h 1852707"/>
                  <a:gd name="connsiteX42" fmla="*/ 285289 w 1323529"/>
                  <a:gd name="connsiteY42" fmla="*/ 1779175 h 1852707"/>
                  <a:gd name="connsiteX43" fmla="*/ 386444 w 1323529"/>
                  <a:gd name="connsiteY43" fmla="*/ 1816894 h 1852707"/>
                  <a:gd name="connsiteX44" fmla="*/ 490838 w 1323529"/>
                  <a:gd name="connsiteY44" fmla="*/ 1839373 h 1852707"/>
                  <a:gd name="connsiteX45" fmla="*/ 593232 w 1323529"/>
                  <a:gd name="connsiteY45" fmla="*/ 1850517 h 1852707"/>
                  <a:gd name="connsiteX46" fmla="*/ 660669 w 1323529"/>
                  <a:gd name="connsiteY46" fmla="*/ 1852708 h 1852707"/>
                  <a:gd name="connsiteX47" fmla="*/ 807068 w 1323529"/>
                  <a:gd name="connsiteY47" fmla="*/ 1842040 h 1852707"/>
                  <a:gd name="connsiteX48" fmla="*/ 1030430 w 1323529"/>
                  <a:gd name="connsiteY48" fmla="*/ 1778127 h 1852707"/>
                  <a:gd name="connsiteX49" fmla="*/ 1220358 w 1323529"/>
                  <a:gd name="connsiteY49" fmla="*/ 1642110 h 1852707"/>
                  <a:gd name="connsiteX50" fmla="*/ 1257125 w 1323529"/>
                  <a:gd name="connsiteY50" fmla="*/ 1595628 h 1852707"/>
                  <a:gd name="connsiteX51" fmla="*/ 1293510 w 1323529"/>
                  <a:gd name="connsiteY51" fmla="*/ 1533239 h 1852707"/>
                  <a:gd name="connsiteX52" fmla="*/ 1322847 w 1323529"/>
                  <a:gd name="connsiteY52" fmla="*/ 1381887 h 1852707"/>
                  <a:gd name="connsiteX53" fmla="*/ 1315989 w 1323529"/>
                  <a:gd name="connsiteY53" fmla="*/ 1336739 h 1852707"/>
                  <a:gd name="connsiteX54" fmla="*/ 1303131 w 1323529"/>
                  <a:gd name="connsiteY54" fmla="*/ 1297781 h 1852707"/>
                  <a:gd name="connsiteX55" fmla="*/ 1289224 w 1323529"/>
                  <a:gd name="connsiteY55" fmla="*/ 1266825 h 1852707"/>
                  <a:gd name="connsiteX56" fmla="*/ 1273794 w 1323529"/>
                  <a:gd name="connsiteY56" fmla="*/ 1231964 h 1852707"/>
                  <a:gd name="connsiteX57" fmla="*/ 1265031 w 1323529"/>
                  <a:gd name="connsiteY57" fmla="*/ 1196531 h 1852707"/>
                  <a:gd name="connsiteX58" fmla="*/ 1265221 w 1323529"/>
                  <a:gd name="connsiteY58" fmla="*/ 1168241 h 1852707"/>
                  <a:gd name="connsiteX59" fmla="*/ 1275222 w 1323529"/>
                  <a:gd name="connsiteY59" fmla="*/ 1127760 h 1852707"/>
                  <a:gd name="connsiteX60" fmla="*/ 1292272 w 1323529"/>
                  <a:gd name="connsiteY60" fmla="*/ 1087755 h 1852707"/>
                  <a:gd name="connsiteX61" fmla="*/ 1320276 w 1323529"/>
                  <a:gd name="connsiteY61" fmla="*/ 1009364 h 1852707"/>
                  <a:gd name="connsiteX62" fmla="*/ 1295130 w 1323529"/>
                  <a:gd name="connsiteY62" fmla="*/ 876491 h 1852707"/>
                  <a:gd name="connsiteX63" fmla="*/ 1254363 w 1323529"/>
                  <a:gd name="connsiteY63" fmla="*/ 826103 h 1852707"/>
                  <a:gd name="connsiteX64" fmla="*/ 1206357 w 1323529"/>
                  <a:gd name="connsiteY64" fmla="*/ 789432 h 1852707"/>
                  <a:gd name="connsiteX65" fmla="*/ 1168923 w 1323529"/>
                  <a:gd name="connsiteY65" fmla="*/ 768668 h 1852707"/>
                  <a:gd name="connsiteX66" fmla="*/ 1109297 w 1323529"/>
                  <a:gd name="connsiteY66" fmla="*/ 733044 h 1852707"/>
                  <a:gd name="connsiteX67" fmla="*/ 1098248 w 1323529"/>
                  <a:gd name="connsiteY67" fmla="*/ 724091 h 1852707"/>
                  <a:gd name="connsiteX68" fmla="*/ 1075578 w 1323529"/>
                  <a:gd name="connsiteY68" fmla="*/ 698564 h 1852707"/>
                  <a:gd name="connsiteX69" fmla="*/ 1062243 w 1323529"/>
                  <a:gd name="connsiteY69" fmla="*/ 672179 h 1852707"/>
                  <a:gd name="connsiteX70" fmla="*/ 1054623 w 1323529"/>
                  <a:gd name="connsiteY70" fmla="*/ 638556 h 1852707"/>
                  <a:gd name="connsiteX71" fmla="*/ 1055385 w 1323529"/>
                  <a:gd name="connsiteY71" fmla="*/ 551307 h 1852707"/>
                  <a:gd name="connsiteX72" fmla="*/ 1057671 w 1323529"/>
                  <a:gd name="connsiteY72" fmla="*/ 487109 h 1852707"/>
                  <a:gd name="connsiteX73" fmla="*/ 1054338 w 1323529"/>
                  <a:gd name="connsiteY73" fmla="*/ 451009 h 1852707"/>
                  <a:gd name="connsiteX74" fmla="*/ 1048527 w 1323529"/>
                  <a:gd name="connsiteY74" fmla="*/ 416719 h 1852707"/>
                  <a:gd name="connsiteX75" fmla="*/ 1032239 w 1323529"/>
                  <a:gd name="connsiteY75" fmla="*/ 354521 h 1852707"/>
                  <a:gd name="connsiteX76" fmla="*/ 980805 w 1323529"/>
                  <a:gd name="connsiteY76" fmla="*/ 242983 h 1852707"/>
                  <a:gd name="connsiteX77" fmla="*/ 907748 w 1323529"/>
                  <a:gd name="connsiteY77" fmla="*/ 151447 h 1852707"/>
                  <a:gd name="connsiteX78" fmla="*/ 712009 w 1323529"/>
                  <a:gd name="connsiteY78" fmla="*/ 31433 h 1852707"/>
                  <a:gd name="connsiteX79" fmla="*/ 610758 w 1323529"/>
                  <a:gd name="connsiteY79" fmla="*/ 6572 h 1852707"/>
                  <a:gd name="connsiteX80" fmla="*/ 527891 w 1323529"/>
                  <a:gd name="connsiteY80" fmla="*/ 0 h 18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23529" h="1852707">
                    <a:moveTo>
                      <a:pt x="527605" y="95"/>
                    </a:moveTo>
                    <a:cubicBezTo>
                      <a:pt x="520652" y="95"/>
                      <a:pt x="513699" y="286"/>
                      <a:pt x="506650" y="571"/>
                    </a:cubicBezTo>
                    <a:cubicBezTo>
                      <a:pt x="477313" y="1905"/>
                      <a:pt x="448167" y="6286"/>
                      <a:pt x="420068" y="13621"/>
                    </a:cubicBezTo>
                    <a:cubicBezTo>
                      <a:pt x="392731" y="20860"/>
                      <a:pt x="365490" y="32385"/>
                      <a:pt x="338819" y="47911"/>
                    </a:cubicBezTo>
                    <a:cubicBezTo>
                      <a:pt x="314245" y="62294"/>
                      <a:pt x="291099" y="81725"/>
                      <a:pt x="270049" y="105823"/>
                    </a:cubicBezTo>
                    <a:cubicBezTo>
                      <a:pt x="250427" y="128302"/>
                      <a:pt x="232902" y="156496"/>
                      <a:pt x="217947" y="189738"/>
                    </a:cubicBezTo>
                    <a:cubicBezTo>
                      <a:pt x="216233" y="193643"/>
                      <a:pt x="217281" y="198120"/>
                      <a:pt x="220329" y="200120"/>
                    </a:cubicBezTo>
                    <a:cubicBezTo>
                      <a:pt x="220233" y="201835"/>
                      <a:pt x="219471" y="203264"/>
                      <a:pt x="218614" y="204788"/>
                    </a:cubicBezTo>
                    <a:cubicBezTo>
                      <a:pt x="214994" y="211360"/>
                      <a:pt x="210804" y="218313"/>
                      <a:pt x="205660" y="226124"/>
                    </a:cubicBezTo>
                    <a:cubicBezTo>
                      <a:pt x="190420" y="248412"/>
                      <a:pt x="172799" y="268796"/>
                      <a:pt x="155844" y="288608"/>
                    </a:cubicBezTo>
                    <a:cubicBezTo>
                      <a:pt x="149653" y="295847"/>
                      <a:pt x="143462" y="302990"/>
                      <a:pt x="137271" y="310325"/>
                    </a:cubicBezTo>
                    <a:cubicBezTo>
                      <a:pt x="107267" y="346329"/>
                      <a:pt x="88407" y="376809"/>
                      <a:pt x="76120" y="409289"/>
                    </a:cubicBezTo>
                    <a:cubicBezTo>
                      <a:pt x="72405" y="419195"/>
                      <a:pt x="69262" y="429101"/>
                      <a:pt x="66690" y="438817"/>
                    </a:cubicBezTo>
                    <a:cubicBezTo>
                      <a:pt x="63928" y="449294"/>
                      <a:pt x="61737" y="460724"/>
                      <a:pt x="59642" y="475774"/>
                    </a:cubicBezTo>
                    <a:cubicBezTo>
                      <a:pt x="56308" y="499396"/>
                      <a:pt x="54594" y="525304"/>
                      <a:pt x="54213" y="557498"/>
                    </a:cubicBezTo>
                    <a:cubicBezTo>
                      <a:pt x="54022" y="573215"/>
                      <a:pt x="54213" y="589026"/>
                      <a:pt x="54213" y="604838"/>
                    </a:cubicBezTo>
                    <a:cubicBezTo>
                      <a:pt x="54498" y="642176"/>
                      <a:pt x="54784" y="680847"/>
                      <a:pt x="50593" y="718566"/>
                    </a:cubicBezTo>
                    <a:cubicBezTo>
                      <a:pt x="47926" y="739331"/>
                      <a:pt x="44021" y="758476"/>
                      <a:pt x="38592" y="777145"/>
                    </a:cubicBezTo>
                    <a:cubicBezTo>
                      <a:pt x="34400" y="791528"/>
                      <a:pt x="29257" y="805720"/>
                      <a:pt x="24304" y="819436"/>
                    </a:cubicBezTo>
                    <a:cubicBezTo>
                      <a:pt x="22590" y="824103"/>
                      <a:pt x="20970" y="828770"/>
                      <a:pt x="19256" y="833533"/>
                    </a:cubicBezTo>
                    <a:cubicBezTo>
                      <a:pt x="13541" y="849535"/>
                      <a:pt x="7254" y="868680"/>
                      <a:pt x="3444" y="888873"/>
                    </a:cubicBezTo>
                    <a:cubicBezTo>
                      <a:pt x="1730" y="898112"/>
                      <a:pt x="587" y="908018"/>
                      <a:pt x="110" y="918496"/>
                    </a:cubicBezTo>
                    <a:cubicBezTo>
                      <a:pt x="-366" y="929164"/>
                      <a:pt x="777" y="939737"/>
                      <a:pt x="2015" y="948690"/>
                    </a:cubicBezTo>
                    <a:cubicBezTo>
                      <a:pt x="3063" y="956882"/>
                      <a:pt x="5159" y="965359"/>
                      <a:pt x="8588" y="975455"/>
                    </a:cubicBezTo>
                    <a:cubicBezTo>
                      <a:pt x="11731" y="984695"/>
                      <a:pt x="15731" y="993743"/>
                      <a:pt x="20685" y="1003078"/>
                    </a:cubicBezTo>
                    <a:cubicBezTo>
                      <a:pt x="27066" y="1014984"/>
                      <a:pt x="35067" y="1026795"/>
                      <a:pt x="45259" y="1039082"/>
                    </a:cubicBezTo>
                    <a:cubicBezTo>
                      <a:pt x="50974" y="1046036"/>
                      <a:pt x="57356" y="1052608"/>
                      <a:pt x="63356" y="1058894"/>
                    </a:cubicBezTo>
                    <a:cubicBezTo>
                      <a:pt x="72310" y="1068229"/>
                      <a:pt x="81644" y="1077944"/>
                      <a:pt x="89360" y="1088993"/>
                    </a:cubicBezTo>
                    <a:cubicBezTo>
                      <a:pt x="92884" y="1094613"/>
                      <a:pt x="95837" y="1100233"/>
                      <a:pt x="98218" y="1106234"/>
                    </a:cubicBezTo>
                    <a:cubicBezTo>
                      <a:pt x="100218" y="1112234"/>
                      <a:pt x="101742" y="1118521"/>
                      <a:pt x="102790" y="1125569"/>
                    </a:cubicBezTo>
                    <a:cubicBezTo>
                      <a:pt x="103838" y="1136523"/>
                      <a:pt x="103647" y="1148525"/>
                      <a:pt x="102314" y="1162241"/>
                    </a:cubicBezTo>
                    <a:cubicBezTo>
                      <a:pt x="100790" y="1173671"/>
                      <a:pt x="98504" y="1184815"/>
                      <a:pt x="95456" y="1196340"/>
                    </a:cubicBezTo>
                    <a:cubicBezTo>
                      <a:pt x="92598" y="1207199"/>
                      <a:pt x="89074" y="1217581"/>
                      <a:pt x="84597" y="1229868"/>
                    </a:cubicBezTo>
                    <a:cubicBezTo>
                      <a:pt x="81930" y="1236917"/>
                      <a:pt x="79263" y="1243870"/>
                      <a:pt x="76596" y="1250823"/>
                    </a:cubicBezTo>
                    <a:cubicBezTo>
                      <a:pt x="70405" y="1266730"/>
                      <a:pt x="64023" y="1283303"/>
                      <a:pt x="58689" y="1299972"/>
                    </a:cubicBezTo>
                    <a:cubicBezTo>
                      <a:pt x="54975" y="1311688"/>
                      <a:pt x="51927" y="1323785"/>
                      <a:pt x="49736" y="1335881"/>
                    </a:cubicBezTo>
                    <a:cubicBezTo>
                      <a:pt x="47640" y="1347311"/>
                      <a:pt x="46212" y="1359694"/>
                      <a:pt x="45164" y="1376077"/>
                    </a:cubicBezTo>
                    <a:cubicBezTo>
                      <a:pt x="43640" y="1400270"/>
                      <a:pt x="44497" y="1425988"/>
                      <a:pt x="47926" y="1454849"/>
                    </a:cubicBezTo>
                    <a:cubicBezTo>
                      <a:pt x="50974" y="1481042"/>
                      <a:pt x="56117" y="1506760"/>
                      <a:pt x="63261" y="1531049"/>
                    </a:cubicBezTo>
                    <a:cubicBezTo>
                      <a:pt x="69643" y="1553051"/>
                      <a:pt x="77930" y="1574578"/>
                      <a:pt x="88026" y="1594961"/>
                    </a:cubicBezTo>
                    <a:cubicBezTo>
                      <a:pt x="95837" y="1610868"/>
                      <a:pt x="105457" y="1626965"/>
                      <a:pt x="117554" y="1644110"/>
                    </a:cubicBezTo>
                    <a:cubicBezTo>
                      <a:pt x="137366" y="1672400"/>
                      <a:pt x="161940" y="1698022"/>
                      <a:pt x="192801" y="1722596"/>
                    </a:cubicBezTo>
                    <a:cubicBezTo>
                      <a:pt x="218709" y="1743266"/>
                      <a:pt x="248904" y="1761744"/>
                      <a:pt x="285289" y="1779175"/>
                    </a:cubicBezTo>
                    <a:cubicBezTo>
                      <a:pt x="315769" y="1793843"/>
                      <a:pt x="348821" y="1806131"/>
                      <a:pt x="386444" y="1816894"/>
                    </a:cubicBezTo>
                    <a:cubicBezTo>
                      <a:pt x="418639" y="1826133"/>
                      <a:pt x="452834" y="1833467"/>
                      <a:pt x="490838" y="1839373"/>
                    </a:cubicBezTo>
                    <a:cubicBezTo>
                      <a:pt x="524081" y="1844612"/>
                      <a:pt x="558561" y="1848326"/>
                      <a:pt x="593232" y="1850517"/>
                    </a:cubicBezTo>
                    <a:cubicBezTo>
                      <a:pt x="615711" y="1851946"/>
                      <a:pt x="638381" y="1852708"/>
                      <a:pt x="660669" y="1852708"/>
                    </a:cubicBezTo>
                    <a:cubicBezTo>
                      <a:pt x="709913" y="1852708"/>
                      <a:pt x="759253" y="1849088"/>
                      <a:pt x="807068" y="1842040"/>
                    </a:cubicBezTo>
                    <a:cubicBezTo>
                      <a:pt x="888793" y="1830038"/>
                      <a:pt x="963945" y="1808512"/>
                      <a:pt x="1030430" y="1778127"/>
                    </a:cubicBezTo>
                    <a:cubicBezTo>
                      <a:pt x="1106249" y="1743456"/>
                      <a:pt x="1170162" y="1697736"/>
                      <a:pt x="1220358" y="1642110"/>
                    </a:cubicBezTo>
                    <a:cubicBezTo>
                      <a:pt x="1233312" y="1627727"/>
                      <a:pt x="1245600" y="1612106"/>
                      <a:pt x="1257125" y="1595628"/>
                    </a:cubicBezTo>
                    <a:cubicBezTo>
                      <a:pt x="1272079" y="1574197"/>
                      <a:pt x="1283985" y="1553813"/>
                      <a:pt x="1293510" y="1533239"/>
                    </a:cubicBezTo>
                    <a:cubicBezTo>
                      <a:pt x="1316180" y="1484376"/>
                      <a:pt x="1326372" y="1432084"/>
                      <a:pt x="1322847" y="1381887"/>
                    </a:cubicBezTo>
                    <a:cubicBezTo>
                      <a:pt x="1321800" y="1367219"/>
                      <a:pt x="1319514" y="1352074"/>
                      <a:pt x="1315989" y="1336739"/>
                    </a:cubicBezTo>
                    <a:cubicBezTo>
                      <a:pt x="1313322" y="1325118"/>
                      <a:pt x="1309227" y="1312736"/>
                      <a:pt x="1303131" y="1297781"/>
                    </a:cubicBezTo>
                    <a:cubicBezTo>
                      <a:pt x="1298844" y="1287209"/>
                      <a:pt x="1293987" y="1276826"/>
                      <a:pt x="1289224" y="1266825"/>
                    </a:cubicBezTo>
                    <a:cubicBezTo>
                      <a:pt x="1283890" y="1255490"/>
                      <a:pt x="1278366" y="1243870"/>
                      <a:pt x="1273794" y="1231964"/>
                    </a:cubicBezTo>
                    <a:cubicBezTo>
                      <a:pt x="1269412" y="1219581"/>
                      <a:pt x="1266555" y="1207961"/>
                      <a:pt x="1265031" y="1196531"/>
                    </a:cubicBezTo>
                    <a:cubicBezTo>
                      <a:pt x="1264173" y="1187291"/>
                      <a:pt x="1264269" y="1177766"/>
                      <a:pt x="1265221" y="1168241"/>
                    </a:cubicBezTo>
                    <a:cubicBezTo>
                      <a:pt x="1267031" y="1155192"/>
                      <a:pt x="1270269" y="1141952"/>
                      <a:pt x="1275222" y="1127760"/>
                    </a:cubicBezTo>
                    <a:cubicBezTo>
                      <a:pt x="1280271" y="1114139"/>
                      <a:pt x="1286367" y="1100709"/>
                      <a:pt x="1292272" y="1087755"/>
                    </a:cubicBezTo>
                    <a:cubicBezTo>
                      <a:pt x="1303512" y="1062990"/>
                      <a:pt x="1315037" y="1037368"/>
                      <a:pt x="1320276" y="1009364"/>
                    </a:cubicBezTo>
                    <a:cubicBezTo>
                      <a:pt x="1328467" y="965835"/>
                      <a:pt x="1319228" y="917353"/>
                      <a:pt x="1295130" y="876491"/>
                    </a:cubicBezTo>
                    <a:cubicBezTo>
                      <a:pt x="1284557" y="858584"/>
                      <a:pt x="1270841" y="841629"/>
                      <a:pt x="1254363" y="826103"/>
                    </a:cubicBezTo>
                    <a:cubicBezTo>
                      <a:pt x="1239885" y="812387"/>
                      <a:pt x="1223692" y="800100"/>
                      <a:pt x="1206357" y="789432"/>
                    </a:cubicBezTo>
                    <a:cubicBezTo>
                      <a:pt x="1194069" y="782003"/>
                      <a:pt x="1181306" y="775240"/>
                      <a:pt x="1168923" y="768668"/>
                    </a:cubicBezTo>
                    <a:cubicBezTo>
                      <a:pt x="1148921" y="758095"/>
                      <a:pt x="1128252" y="747046"/>
                      <a:pt x="1109297" y="733044"/>
                    </a:cubicBezTo>
                    <a:cubicBezTo>
                      <a:pt x="1105487" y="730187"/>
                      <a:pt x="1101867" y="727234"/>
                      <a:pt x="1098248" y="724091"/>
                    </a:cubicBezTo>
                    <a:cubicBezTo>
                      <a:pt x="1089485" y="716090"/>
                      <a:pt x="1082055" y="707708"/>
                      <a:pt x="1075578" y="698564"/>
                    </a:cubicBezTo>
                    <a:cubicBezTo>
                      <a:pt x="1070244" y="690277"/>
                      <a:pt x="1065768" y="681418"/>
                      <a:pt x="1062243" y="672179"/>
                    </a:cubicBezTo>
                    <a:cubicBezTo>
                      <a:pt x="1058719" y="661702"/>
                      <a:pt x="1056243" y="650653"/>
                      <a:pt x="1054623" y="638556"/>
                    </a:cubicBezTo>
                    <a:cubicBezTo>
                      <a:pt x="1051575" y="609505"/>
                      <a:pt x="1053480" y="579882"/>
                      <a:pt x="1055385" y="551307"/>
                    </a:cubicBezTo>
                    <a:cubicBezTo>
                      <a:pt x="1056814" y="530257"/>
                      <a:pt x="1058243" y="508445"/>
                      <a:pt x="1057671" y="487109"/>
                    </a:cubicBezTo>
                    <a:cubicBezTo>
                      <a:pt x="1057290" y="474345"/>
                      <a:pt x="1055766" y="461677"/>
                      <a:pt x="1054338" y="451009"/>
                    </a:cubicBezTo>
                    <a:cubicBezTo>
                      <a:pt x="1052909" y="440627"/>
                      <a:pt x="1051004" y="429387"/>
                      <a:pt x="1048527" y="416719"/>
                    </a:cubicBezTo>
                    <a:cubicBezTo>
                      <a:pt x="1044432" y="396050"/>
                      <a:pt x="1038907" y="375190"/>
                      <a:pt x="1032239" y="354521"/>
                    </a:cubicBezTo>
                    <a:cubicBezTo>
                      <a:pt x="1019286" y="314706"/>
                      <a:pt x="1001950" y="277178"/>
                      <a:pt x="980805" y="242983"/>
                    </a:cubicBezTo>
                    <a:cubicBezTo>
                      <a:pt x="960135" y="209645"/>
                      <a:pt x="935561" y="178880"/>
                      <a:pt x="907748" y="151447"/>
                    </a:cubicBezTo>
                    <a:cubicBezTo>
                      <a:pt x="853741" y="98298"/>
                      <a:pt x="787828" y="57912"/>
                      <a:pt x="712009" y="31433"/>
                    </a:cubicBezTo>
                    <a:cubicBezTo>
                      <a:pt x="680291" y="20383"/>
                      <a:pt x="646287" y="12002"/>
                      <a:pt x="610758" y="6572"/>
                    </a:cubicBezTo>
                    <a:cubicBezTo>
                      <a:pt x="582374" y="2191"/>
                      <a:pt x="554561" y="0"/>
                      <a:pt x="527891" y="0"/>
                    </a:cubicBezTo>
                  </a:path>
                </a:pathLst>
              </a:custGeom>
              <a:solidFill>
                <a:srgbClr val="FDD47F"/>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650249ED-3898-2D46-5250-05510E2FD227}"/>
                  </a:ext>
                </a:extLst>
              </p:cNvPr>
              <p:cNvSpPr/>
              <p:nvPr/>
            </p:nvSpPr>
            <p:spPr>
              <a:xfrm>
                <a:off x="3420834" y="3731046"/>
                <a:ext cx="124385" cy="393287"/>
              </a:xfrm>
              <a:custGeom>
                <a:avLst/>
                <a:gdLst>
                  <a:gd name="connsiteX0" fmla="*/ 14262 w 124385"/>
                  <a:gd name="connsiteY0" fmla="*/ 2857 h 393287"/>
                  <a:gd name="connsiteX1" fmla="*/ 5022 w 124385"/>
                  <a:gd name="connsiteY1" fmla="*/ 131731 h 393287"/>
                  <a:gd name="connsiteX2" fmla="*/ 30168 w 124385"/>
                  <a:gd name="connsiteY2" fmla="*/ 185928 h 393287"/>
                  <a:gd name="connsiteX3" fmla="*/ 51123 w 124385"/>
                  <a:gd name="connsiteY3" fmla="*/ 215170 h 393287"/>
                  <a:gd name="connsiteX4" fmla="*/ 74460 w 124385"/>
                  <a:gd name="connsiteY4" fmla="*/ 245840 h 393287"/>
                  <a:gd name="connsiteX5" fmla="*/ 94938 w 124385"/>
                  <a:gd name="connsiteY5" fmla="*/ 285655 h 393287"/>
                  <a:gd name="connsiteX6" fmla="*/ 101320 w 124385"/>
                  <a:gd name="connsiteY6" fmla="*/ 311944 h 393287"/>
                  <a:gd name="connsiteX7" fmla="*/ 101415 w 124385"/>
                  <a:gd name="connsiteY7" fmla="*/ 330708 h 393287"/>
                  <a:gd name="connsiteX8" fmla="*/ 97605 w 124385"/>
                  <a:gd name="connsiteY8" fmla="*/ 346710 h 393287"/>
                  <a:gd name="connsiteX9" fmla="*/ 89033 w 124385"/>
                  <a:gd name="connsiteY9" fmla="*/ 363093 h 393287"/>
                  <a:gd name="connsiteX10" fmla="*/ 84461 w 124385"/>
                  <a:gd name="connsiteY10" fmla="*/ 368998 h 393287"/>
                  <a:gd name="connsiteX11" fmla="*/ 80841 w 124385"/>
                  <a:gd name="connsiteY11" fmla="*/ 379095 h 393287"/>
                  <a:gd name="connsiteX12" fmla="*/ 84461 w 124385"/>
                  <a:gd name="connsiteY12" fmla="*/ 389096 h 393287"/>
                  <a:gd name="connsiteX13" fmla="*/ 93224 w 124385"/>
                  <a:gd name="connsiteY13" fmla="*/ 393287 h 393287"/>
                  <a:gd name="connsiteX14" fmla="*/ 101987 w 124385"/>
                  <a:gd name="connsiteY14" fmla="*/ 389096 h 393287"/>
                  <a:gd name="connsiteX15" fmla="*/ 111798 w 124385"/>
                  <a:gd name="connsiteY15" fmla="*/ 374237 h 393287"/>
                  <a:gd name="connsiteX16" fmla="*/ 119227 w 124385"/>
                  <a:gd name="connsiteY16" fmla="*/ 357283 h 393287"/>
                  <a:gd name="connsiteX17" fmla="*/ 124371 w 124385"/>
                  <a:gd name="connsiteY17" fmla="*/ 326041 h 393287"/>
                  <a:gd name="connsiteX18" fmla="*/ 120275 w 124385"/>
                  <a:gd name="connsiteY18" fmla="*/ 295180 h 393287"/>
                  <a:gd name="connsiteX19" fmla="*/ 108464 w 124385"/>
                  <a:gd name="connsiteY19" fmla="*/ 266128 h 393287"/>
                  <a:gd name="connsiteX20" fmla="*/ 72840 w 124385"/>
                  <a:gd name="connsiteY20" fmla="*/ 217551 h 393287"/>
                  <a:gd name="connsiteX21" fmla="*/ 36455 w 124385"/>
                  <a:gd name="connsiteY21" fmla="*/ 172879 h 393287"/>
                  <a:gd name="connsiteX22" fmla="*/ 16833 w 124385"/>
                  <a:gd name="connsiteY22" fmla="*/ 135731 h 393287"/>
                  <a:gd name="connsiteX23" fmla="*/ 8832 w 124385"/>
                  <a:gd name="connsiteY23" fmla="*/ 103061 h 393287"/>
                  <a:gd name="connsiteX24" fmla="*/ 9690 w 124385"/>
                  <a:gd name="connsiteY24" fmla="*/ 58674 h 393287"/>
                  <a:gd name="connsiteX25" fmla="*/ 9690 w 124385"/>
                  <a:gd name="connsiteY25" fmla="*/ 59341 h 393287"/>
                  <a:gd name="connsiteX26" fmla="*/ 20834 w 124385"/>
                  <a:gd name="connsiteY26" fmla="*/ 4953 h 393287"/>
                  <a:gd name="connsiteX27" fmla="*/ 18453 w 124385"/>
                  <a:gd name="connsiteY27" fmla="*/ 95 h 393287"/>
                  <a:gd name="connsiteX28" fmla="*/ 17500 w 124385"/>
                  <a:gd name="connsiteY28" fmla="*/ 0 h 393287"/>
                  <a:gd name="connsiteX29" fmla="*/ 14166 w 124385"/>
                  <a:gd name="connsiteY29" fmla="*/ 2857 h 393287"/>
                  <a:gd name="connsiteX30" fmla="*/ 16548 w 124385"/>
                  <a:gd name="connsiteY30" fmla="*/ 135065 h 393287"/>
                  <a:gd name="connsiteX31" fmla="*/ 16643 w 124385"/>
                  <a:gd name="connsiteY31" fmla="*/ 135446 h 393287"/>
                  <a:gd name="connsiteX32" fmla="*/ 16643 w 124385"/>
                  <a:gd name="connsiteY32" fmla="*/ 135065 h 393287"/>
                  <a:gd name="connsiteX33" fmla="*/ 72936 w 124385"/>
                  <a:gd name="connsiteY33" fmla="*/ 244030 h 393287"/>
                  <a:gd name="connsiteX34" fmla="*/ 73793 w 124385"/>
                  <a:gd name="connsiteY34" fmla="*/ 245364 h 393287"/>
                  <a:gd name="connsiteX35" fmla="*/ 72936 w 124385"/>
                  <a:gd name="connsiteY35" fmla="*/ 244030 h 3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385" h="393287">
                    <a:moveTo>
                      <a:pt x="14262" y="2857"/>
                    </a:moveTo>
                    <a:cubicBezTo>
                      <a:pt x="3213" y="44291"/>
                      <a:pt x="-6122" y="89059"/>
                      <a:pt x="5022" y="131731"/>
                    </a:cubicBezTo>
                    <a:cubicBezTo>
                      <a:pt x="10166" y="151448"/>
                      <a:pt x="19596" y="169450"/>
                      <a:pt x="30168" y="185928"/>
                    </a:cubicBezTo>
                    <a:cubicBezTo>
                      <a:pt x="36741" y="196120"/>
                      <a:pt x="43789" y="205740"/>
                      <a:pt x="51123" y="215170"/>
                    </a:cubicBezTo>
                    <a:cubicBezTo>
                      <a:pt x="58934" y="225361"/>
                      <a:pt x="67221" y="235077"/>
                      <a:pt x="74460" y="245840"/>
                    </a:cubicBezTo>
                    <a:cubicBezTo>
                      <a:pt x="82556" y="258223"/>
                      <a:pt x="89509" y="271463"/>
                      <a:pt x="94938" y="285655"/>
                    </a:cubicBezTo>
                    <a:cubicBezTo>
                      <a:pt x="97891" y="294132"/>
                      <a:pt x="100082" y="302990"/>
                      <a:pt x="101320" y="311944"/>
                    </a:cubicBezTo>
                    <a:cubicBezTo>
                      <a:pt x="101892" y="318135"/>
                      <a:pt x="101987" y="324421"/>
                      <a:pt x="101415" y="330708"/>
                    </a:cubicBezTo>
                    <a:cubicBezTo>
                      <a:pt x="100653" y="336232"/>
                      <a:pt x="99320" y="341471"/>
                      <a:pt x="97605" y="346710"/>
                    </a:cubicBezTo>
                    <a:cubicBezTo>
                      <a:pt x="95319" y="352520"/>
                      <a:pt x="92462" y="357950"/>
                      <a:pt x="89033" y="363093"/>
                    </a:cubicBezTo>
                    <a:cubicBezTo>
                      <a:pt x="87604" y="365093"/>
                      <a:pt x="86080" y="367094"/>
                      <a:pt x="84461" y="368998"/>
                    </a:cubicBezTo>
                    <a:cubicBezTo>
                      <a:pt x="82175" y="371856"/>
                      <a:pt x="80841" y="375190"/>
                      <a:pt x="80841" y="379095"/>
                    </a:cubicBezTo>
                    <a:cubicBezTo>
                      <a:pt x="80841" y="383000"/>
                      <a:pt x="82175" y="386429"/>
                      <a:pt x="84461" y="389096"/>
                    </a:cubicBezTo>
                    <a:cubicBezTo>
                      <a:pt x="86747" y="391763"/>
                      <a:pt x="89890" y="393287"/>
                      <a:pt x="93224" y="393287"/>
                    </a:cubicBezTo>
                    <a:cubicBezTo>
                      <a:pt x="96272" y="393287"/>
                      <a:pt x="99891" y="391858"/>
                      <a:pt x="101987" y="389096"/>
                    </a:cubicBezTo>
                    <a:cubicBezTo>
                      <a:pt x="105511" y="384429"/>
                      <a:pt x="108845" y="379476"/>
                      <a:pt x="111798" y="374237"/>
                    </a:cubicBezTo>
                    <a:cubicBezTo>
                      <a:pt x="114846" y="368903"/>
                      <a:pt x="117036" y="363188"/>
                      <a:pt x="119227" y="357283"/>
                    </a:cubicBezTo>
                    <a:cubicBezTo>
                      <a:pt x="122751" y="347472"/>
                      <a:pt x="124180" y="336518"/>
                      <a:pt x="124371" y="326041"/>
                    </a:cubicBezTo>
                    <a:cubicBezTo>
                      <a:pt x="124561" y="315659"/>
                      <a:pt x="122942" y="305086"/>
                      <a:pt x="120275" y="295180"/>
                    </a:cubicBezTo>
                    <a:cubicBezTo>
                      <a:pt x="117513" y="284988"/>
                      <a:pt x="113322" y="275273"/>
                      <a:pt x="108464" y="266128"/>
                    </a:cubicBezTo>
                    <a:cubicBezTo>
                      <a:pt x="98844" y="248031"/>
                      <a:pt x="86271" y="232124"/>
                      <a:pt x="72840" y="217551"/>
                    </a:cubicBezTo>
                    <a:cubicBezTo>
                      <a:pt x="59886" y="203454"/>
                      <a:pt x="47504" y="188976"/>
                      <a:pt x="36455" y="172879"/>
                    </a:cubicBezTo>
                    <a:cubicBezTo>
                      <a:pt x="28740" y="161353"/>
                      <a:pt x="21977" y="149161"/>
                      <a:pt x="16833" y="135731"/>
                    </a:cubicBezTo>
                    <a:cubicBezTo>
                      <a:pt x="13023" y="125254"/>
                      <a:pt x="10261" y="114300"/>
                      <a:pt x="8832" y="103061"/>
                    </a:cubicBezTo>
                    <a:cubicBezTo>
                      <a:pt x="7308" y="88297"/>
                      <a:pt x="7975" y="73438"/>
                      <a:pt x="9690" y="58674"/>
                    </a:cubicBezTo>
                    <a:cubicBezTo>
                      <a:pt x="9690" y="58865"/>
                      <a:pt x="9690" y="59150"/>
                      <a:pt x="9690" y="59341"/>
                    </a:cubicBezTo>
                    <a:cubicBezTo>
                      <a:pt x="11976" y="40862"/>
                      <a:pt x="16071" y="22765"/>
                      <a:pt x="20834" y="4953"/>
                    </a:cubicBezTo>
                    <a:cubicBezTo>
                      <a:pt x="21405" y="2857"/>
                      <a:pt x="20167" y="667"/>
                      <a:pt x="18453" y="95"/>
                    </a:cubicBezTo>
                    <a:cubicBezTo>
                      <a:pt x="18167" y="95"/>
                      <a:pt x="17786" y="0"/>
                      <a:pt x="17500" y="0"/>
                    </a:cubicBezTo>
                    <a:cubicBezTo>
                      <a:pt x="15976" y="0"/>
                      <a:pt x="14643" y="1143"/>
                      <a:pt x="14166" y="2857"/>
                    </a:cubicBezTo>
                    <a:moveTo>
                      <a:pt x="16548" y="135065"/>
                    </a:moveTo>
                    <a:cubicBezTo>
                      <a:pt x="16548" y="135065"/>
                      <a:pt x="16548" y="135350"/>
                      <a:pt x="16643" y="135446"/>
                    </a:cubicBezTo>
                    <a:lnTo>
                      <a:pt x="16643" y="135065"/>
                    </a:lnTo>
                    <a:moveTo>
                      <a:pt x="72936" y="244030"/>
                    </a:moveTo>
                    <a:cubicBezTo>
                      <a:pt x="72936" y="244030"/>
                      <a:pt x="73507" y="244888"/>
                      <a:pt x="73793" y="245364"/>
                    </a:cubicBezTo>
                    <a:cubicBezTo>
                      <a:pt x="73507" y="244888"/>
                      <a:pt x="73221" y="244507"/>
                      <a:pt x="72936" y="244030"/>
                    </a:cubicBezTo>
                  </a:path>
                </a:pathLst>
              </a:custGeom>
              <a:solidFill>
                <a:srgbClr val="F3BC49"/>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857D3BF5-6631-B761-A33F-BFED0871E9FF}"/>
                  </a:ext>
                </a:extLst>
              </p:cNvPr>
              <p:cNvSpPr/>
              <p:nvPr/>
            </p:nvSpPr>
            <p:spPr>
              <a:xfrm>
                <a:off x="3475387" y="3075345"/>
                <a:ext cx="1017269" cy="1659159"/>
              </a:xfrm>
              <a:custGeom>
                <a:avLst/>
                <a:gdLst>
                  <a:gd name="connsiteX0" fmla="*/ 372236 w 1017269"/>
                  <a:gd name="connsiteY0" fmla="*/ 95 h 1659159"/>
                  <a:gd name="connsiteX1" fmla="*/ 340042 w 1017269"/>
                  <a:gd name="connsiteY1" fmla="*/ 1238 h 1659159"/>
                  <a:gd name="connsiteX2" fmla="*/ 308609 w 1017269"/>
                  <a:gd name="connsiteY2" fmla="*/ 4858 h 1659159"/>
                  <a:gd name="connsiteX3" fmla="*/ 308609 w 1017269"/>
                  <a:gd name="connsiteY3" fmla="*/ 4858 h 1659159"/>
                  <a:gd name="connsiteX4" fmla="*/ 308228 w 1017269"/>
                  <a:gd name="connsiteY4" fmla="*/ 4858 h 1659159"/>
                  <a:gd name="connsiteX5" fmla="*/ 308228 w 1017269"/>
                  <a:gd name="connsiteY5" fmla="*/ 4858 h 1659159"/>
                  <a:gd name="connsiteX6" fmla="*/ 254317 w 1017269"/>
                  <a:gd name="connsiteY6" fmla="*/ 17240 h 1659159"/>
                  <a:gd name="connsiteX7" fmla="*/ 228028 w 1017269"/>
                  <a:gd name="connsiteY7" fmla="*/ 26384 h 1659159"/>
                  <a:gd name="connsiteX8" fmla="*/ 202882 w 1017269"/>
                  <a:gd name="connsiteY8" fmla="*/ 37433 h 1659159"/>
                  <a:gd name="connsiteX9" fmla="*/ 203072 w 1017269"/>
                  <a:gd name="connsiteY9" fmla="*/ 37433 h 1659159"/>
                  <a:gd name="connsiteX10" fmla="*/ 163924 w 1017269"/>
                  <a:gd name="connsiteY10" fmla="*/ 59722 h 1659159"/>
                  <a:gd name="connsiteX11" fmla="*/ 146398 w 1017269"/>
                  <a:gd name="connsiteY11" fmla="*/ 72295 h 1659159"/>
                  <a:gd name="connsiteX12" fmla="*/ 129920 w 1017269"/>
                  <a:gd name="connsiteY12" fmla="*/ 85916 h 1659159"/>
                  <a:gd name="connsiteX13" fmla="*/ 102012 w 1017269"/>
                  <a:gd name="connsiteY13" fmla="*/ 114014 h 1659159"/>
                  <a:gd name="connsiteX14" fmla="*/ 89153 w 1017269"/>
                  <a:gd name="connsiteY14" fmla="*/ 129731 h 1659159"/>
                  <a:gd name="connsiteX15" fmla="*/ 77342 w 1017269"/>
                  <a:gd name="connsiteY15" fmla="*/ 146114 h 1659159"/>
                  <a:gd name="connsiteX16" fmla="*/ 60007 w 1017269"/>
                  <a:gd name="connsiteY16" fmla="*/ 174879 h 1659159"/>
                  <a:gd name="connsiteX17" fmla="*/ 46957 w 1017269"/>
                  <a:gd name="connsiteY17" fmla="*/ 200025 h 1659159"/>
                  <a:gd name="connsiteX18" fmla="*/ 50672 w 1017269"/>
                  <a:gd name="connsiteY18" fmla="*/ 194882 h 1659159"/>
                  <a:gd name="connsiteX19" fmla="*/ 89629 w 1017269"/>
                  <a:gd name="connsiteY19" fmla="*/ 142589 h 1659159"/>
                  <a:gd name="connsiteX20" fmla="*/ 100393 w 1017269"/>
                  <a:gd name="connsiteY20" fmla="*/ 125444 h 1659159"/>
                  <a:gd name="connsiteX21" fmla="*/ 103631 w 1017269"/>
                  <a:gd name="connsiteY21" fmla="*/ 124492 h 1659159"/>
                  <a:gd name="connsiteX22" fmla="*/ 104488 w 1017269"/>
                  <a:gd name="connsiteY22" fmla="*/ 128207 h 1659159"/>
                  <a:gd name="connsiteX23" fmla="*/ 73151 w 1017269"/>
                  <a:gd name="connsiteY23" fmla="*/ 173736 h 1659159"/>
                  <a:gd name="connsiteX24" fmla="*/ 40671 w 1017269"/>
                  <a:gd name="connsiteY24" fmla="*/ 217456 h 1659159"/>
                  <a:gd name="connsiteX25" fmla="*/ 40671 w 1017269"/>
                  <a:gd name="connsiteY25" fmla="*/ 217456 h 1659159"/>
                  <a:gd name="connsiteX26" fmla="*/ 40385 w 1017269"/>
                  <a:gd name="connsiteY26" fmla="*/ 217741 h 1659159"/>
                  <a:gd name="connsiteX27" fmla="*/ 40385 w 1017269"/>
                  <a:gd name="connsiteY27" fmla="*/ 217741 h 1659159"/>
                  <a:gd name="connsiteX28" fmla="*/ 40576 w 1017269"/>
                  <a:gd name="connsiteY28" fmla="*/ 217456 h 1659159"/>
                  <a:gd name="connsiteX29" fmla="*/ 40385 w 1017269"/>
                  <a:gd name="connsiteY29" fmla="*/ 217741 h 1659159"/>
                  <a:gd name="connsiteX30" fmla="*/ 40385 w 1017269"/>
                  <a:gd name="connsiteY30" fmla="*/ 217741 h 1659159"/>
                  <a:gd name="connsiteX31" fmla="*/ 40385 w 1017269"/>
                  <a:gd name="connsiteY31" fmla="*/ 217932 h 1659159"/>
                  <a:gd name="connsiteX32" fmla="*/ 40385 w 1017269"/>
                  <a:gd name="connsiteY32" fmla="*/ 217932 h 1659159"/>
                  <a:gd name="connsiteX33" fmla="*/ 34289 w 1017269"/>
                  <a:gd name="connsiteY33" fmla="*/ 227362 h 1659159"/>
                  <a:gd name="connsiteX34" fmla="*/ 12096 w 1017269"/>
                  <a:gd name="connsiteY34" fmla="*/ 282416 h 1659159"/>
                  <a:gd name="connsiteX35" fmla="*/ 12286 w 1017269"/>
                  <a:gd name="connsiteY35" fmla="*/ 281750 h 1659159"/>
                  <a:gd name="connsiteX36" fmla="*/ 5333 w 1017269"/>
                  <a:gd name="connsiteY36" fmla="*/ 301466 h 1659159"/>
                  <a:gd name="connsiteX37" fmla="*/ 2571 w 1017269"/>
                  <a:gd name="connsiteY37" fmla="*/ 319945 h 1659159"/>
                  <a:gd name="connsiteX38" fmla="*/ 2571 w 1017269"/>
                  <a:gd name="connsiteY38" fmla="*/ 320231 h 1659159"/>
                  <a:gd name="connsiteX39" fmla="*/ 94 w 1017269"/>
                  <a:gd name="connsiteY39" fmla="*/ 380143 h 1659159"/>
                  <a:gd name="connsiteX40" fmla="*/ 3333 w 1017269"/>
                  <a:gd name="connsiteY40" fmla="*/ 443294 h 1659159"/>
                  <a:gd name="connsiteX41" fmla="*/ 9048 w 1017269"/>
                  <a:gd name="connsiteY41" fmla="*/ 503777 h 1659159"/>
                  <a:gd name="connsiteX42" fmla="*/ 11905 w 1017269"/>
                  <a:gd name="connsiteY42" fmla="*/ 531400 h 1659159"/>
                  <a:gd name="connsiteX43" fmla="*/ 13906 w 1017269"/>
                  <a:gd name="connsiteY43" fmla="*/ 555498 h 1659159"/>
                  <a:gd name="connsiteX44" fmla="*/ 10667 w 1017269"/>
                  <a:gd name="connsiteY44" fmla="*/ 665893 h 1659159"/>
                  <a:gd name="connsiteX45" fmla="*/ 8476 w 1017269"/>
                  <a:gd name="connsiteY45" fmla="*/ 723233 h 1659159"/>
                  <a:gd name="connsiteX46" fmla="*/ 9048 w 1017269"/>
                  <a:gd name="connsiteY46" fmla="*/ 751237 h 1659159"/>
                  <a:gd name="connsiteX47" fmla="*/ 11048 w 1017269"/>
                  <a:gd name="connsiteY47" fmla="*/ 775526 h 1659159"/>
                  <a:gd name="connsiteX48" fmla="*/ 11048 w 1017269"/>
                  <a:gd name="connsiteY48" fmla="*/ 775526 h 1659159"/>
                  <a:gd name="connsiteX49" fmla="*/ 15525 w 1017269"/>
                  <a:gd name="connsiteY49" fmla="*/ 801910 h 1659159"/>
                  <a:gd name="connsiteX50" fmla="*/ 19144 w 1017269"/>
                  <a:gd name="connsiteY50" fmla="*/ 815816 h 1659159"/>
                  <a:gd name="connsiteX51" fmla="*/ 22859 w 1017269"/>
                  <a:gd name="connsiteY51" fmla="*/ 827151 h 1659159"/>
                  <a:gd name="connsiteX52" fmla="*/ 22669 w 1017269"/>
                  <a:gd name="connsiteY52" fmla="*/ 826484 h 1659159"/>
                  <a:gd name="connsiteX53" fmla="*/ 31146 w 1017269"/>
                  <a:gd name="connsiteY53" fmla="*/ 846106 h 1659159"/>
                  <a:gd name="connsiteX54" fmla="*/ 35718 w 1017269"/>
                  <a:gd name="connsiteY54" fmla="*/ 854488 h 1659159"/>
                  <a:gd name="connsiteX55" fmla="*/ 40766 w 1017269"/>
                  <a:gd name="connsiteY55" fmla="*/ 862489 h 1659159"/>
                  <a:gd name="connsiteX56" fmla="*/ 49148 w 1017269"/>
                  <a:gd name="connsiteY56" fmla="*/ 873824 h 1659159"/>
                  <a:gd name="connsiteX57" fmla="*/ 57149 w 1017269"/>
                  <a:gd name="connsiteY57" fmla="*/ 883063 h 1659159"/>
                  <a:gd name="connsiteX58" fmla="*/ 74008 w 1017269"/>
                  <a:gd name="connsiteY58" fmla="*/ 900113 h 1659159"/>
                  <a:gd name="connsiteX59" fmla="*/ 91439 w 1017269"/>
                  <a:gd name="connsiteY59" fmla="*/ 916877 h 1659159"/>
                  <a:gd name="connsiteX60" fmla="*/ 108013 w 1017269"/>
                  <a:gd name="connsiteY60" fmla="*/ 934498 h 1659159"/>
                  <a:gd name="connsiteX61" fmla="*/ 121633 w 1017269"/>
                  <a:gd name="connsiteY61" fmla="*/ 952595 h 1659159"/>
                  <a:gd name="connsiteX62" fmla="*/ 133159 w 1017269"/>
                  <a:gd name="connsiteY62" fmla="*/ 974884 h 1659159"/>
                  <a:gd name="connsiteX63" fmla="*/ 140588 w 1017269"/>
                  <a:gd name="connsiteY63" fmla="*/ 1001078 h 1659159"/>
                  <a:gd name="connsiteX64" fmla="*/ 142874 w 1017269"/>
                  <a:gd name="connsiteY64" fmla="*/ 1027938 h 1659159"/>
                  <a:gd name="connsiteX65" fmla="*/ 139826 w 1017269"/>
                  <a:gd name="connsiteY65" fmla="*/ 1056513 h 1659159"/>
                  <a:gd name="connsiteX66" fmla="*/ 136492 w 1017269"/>
                  <a:gd name="connsiteY66" fmla="*/ 1069943 h 1659159"/>
                  <a:gd name="connsiteX67" fmla="*/ 132111 w 1017269"/>
                  <a:gd name="connsiteY67" fmla="*/ 1083088 h 1659159"/>
                  <a:gd name="connsiteX68" fmla="*/ 122014 w 1017269"/>
                  <a:gd name="connsiteY68" fmla="*/ 1106805 h 1659159"/>
                  <a:gd name="connsiteX69" fmla="*/ 108775 w 1017269"/>
                  <a:gd name="connsiteY69" fmla="*/ 1131570 h 1659159"/>
                  <a:gd name="connsiteX70" fmla="*/ 94297 w 1017269"/>
                  <a:gd name="connsiteY70" fmla="*/ 1155573 h 1659159"/>
                  <a:gd name="connsiteX71" fmla="*/ 79152 w 1017269"/>
                  <a:gd name="connsiteY71" fmla="*/ 1180338 h 1659159"/>
                  <a:gd name="connsiteX72" fmla="*/ 65722 w 1017269"/>
                  <a:gd name="connsiteY72" fmla="*/ 1206246 h 1659159"/>
                  <a:gd name="connsiteX73" fmla="*/ 54768 w 1017269"/>
                  <a:gd name="connsiteY73" fmla="*/ 1232535 h 1659159"/>
                  <a:gd name="connsiteX74" fmla="*/ 54863 w 1017269"/>
                  <a:gd name="connsiteY74" fmla="*/ 1232154 h 1659159"/>
                  <a:gd name="connsiteX75" fmla="*/ 43624 w 1017269"/>
                  <a:gd name="connsiteY75" fmla="*/ 1269302 h 1659159"/>
                  <a:gd name="connsiteX76" fmla="*/ 39718 w 1017269"/>
                  <a:gd name="connsiteY76" fmla="*/ 1288352 h 1659159"/>
                  <a:gd name="connsiteX77" fmla="*/ 37337 w 1017269"/>
                  <a:gd name="connsiteY77" fmla="*/ 1304925 h 1659159"/>
                  <a:gd name="connsiteX78" fmla="*/ 37432 w 1017269"/>
                  <a:gd name="connsiteY78" fmla="*/ 1304163 h 1659159"/>
                  <a:gd name="connsiteX79" fmla="*/ 35051 w 1017269"/>
                  <a:gd name="connsiteY79" fmla="*/ 1346359 h 1659159"/>
                  <a:gd name="connsiteX80" fmla="*/ 35813 w 1017269"/>
                  <a:gd name="connsiteY80" fmla="*/ 1366457 h 1659159"/>
                  <a:gd name="connsiteX81" fmla="*/ 37623 w 1017269"/>
                  <a:gd name="connsiteY81" fmla="*/ 1386650 h 1659159"/>
                  <a:gd name="connsiteX82" fmla="*/ 37623 w 1017269"/>
                  <a:gd name="connsiteY82" fmla="*/ 1386269 h 1659159"/>
                  <a:gd name="connsiteX83" fmla="*/ 37623 w 1017269"/>
                  <a:gd name="connsiteY83" fmla="*/ 1386554 h 1659159"/>
                  <a:gd name="connsiteX84" fmla="*/ 46957 w 1017269"/>
                  <a:gd name="connsiteY84" fmla="*/ 1437323 h 1659159"/>
                  <a:gd name="connsiteX85" fmla="*/ 52196 w 1017269"/>
                  <a:gd name="connsiteY85" fmla="*/ 1456754 h 1659159"/>
                  <a:gd name="connsiteX86" fmla="*/ 58483 w 1017269"/>
                  <a:gd name="connsiteY86" fmla="*/ 1475423 h 1659159"/>
                  <a:gd name="connsiteX87" fmla="*/ 58292 w 1017269"/>
                  <a:gd name="connsiteY87" fmla="*/ 1474756 h 1659159"/>
                  <a:gd name="connsiteX88" fmla="*/ 74294 w 1017269"/>
                  <a:gd name="connsiteY88" fmla="*/ 1511713 h 1659159"/>
                  <a:gd name="connsiteX89" fmla="*/ 94773 w 1017269"/>
                  <a:gd name="connsiteY89" fmla="*/ 1528953 h 1659159"/>
                  <a:gd name="connsiteX90" fmla="*/ 187261 w 1017269"/>
                  <a:gd name="connsiteY90" fmla="*/ 1585532 h 1659159"/>
                  <a:gd name="connsiteX91" fmla="*/ 288416 w 1017269"/>
                  <a:gd name="connsiteY91" fmla="*/ 1623251 h 1659159"/>
                  <a:gd name="connsiteX92" fmla="*/ 392810 w 1017269"/>
                  <a:gd name="connsiteY92" fmla="*/ 1645825 h 1659159"/>
                  <a:gd name="connsiteX93" fmla="*/ 495299 w 1017269"/>
                  <a:gd name="connsiteY93" fmla="*/ 1656969 h 1659159"/>
                  <a:gd name="connsiteX94" fmla="*/ 562736 w 1017269"/>
                  <a:gd name="connsiteY94" fmla="*/ 1659160 h 1659159"/>
                  <a:gd name="connsiteX95" fmla="*/ 709136 w 1017269"/>
                  <a:gd name="connsiteY95" fmla="*/ 1648492 h 1659159"/>
                  <a:gd name="connsiteX96" fmla="*/ 817149 w 1017269"/>
                  <a:gd name="connsiteY96" fmla="*/ 1626013 h 1659159"/>
                  <a:gd name="connsiteX97" fmla="*/ 822769 w 1017269"/>
                  <a:gd name="connsiteY97" fmla="*/ 1622393 h 1659159"/>
                  <a:gd name="connsiteX98" fmla="*/ 879157 w 1017269"/>
                  <a:gd name="connsiteY98" fmla="*/ 1579340 h 1659159"/>
                  <a:gd name="connsiteX99" fmla="*/ 917638 w 1017269"/>
                  <a:gd name="connsiteY99" fmla="*/ 1540764 h 1659159"/>
                  <a:gd name="connsiteX100" fmla="*/ 949928 w 1017269"/>
                  <a:gd name="connsiteY100" fmla="*/ 1498949 h 1659159"/>
                  <a:gd name="connsiteX101" fmla="*/ 973264 w 1017269"/>
                  <a:gd name="connsiteY101" fmla="*/ 1459611 h 1659159"/>
                  <a:gd name="connsiteX102" fmla="*/ 992218 w 1017269"/>
                  <a:gd name="connsiteY102" fmla="*/ 1416463 h 1659159"/>
                  <a:gd name="connsiteX103" fmla="*/ 992028 w 1017269"/>
                  <a:gd name="connsiteY103" fmla="*/ 1417130 h 1659159"/>
                  <a:gd name="connsiteX104" fmla="*/ 1006030 w 1017269"/>
                  <a:gd name="connsiteY104" fmla="*/ 1370552 h 1659159"/>
                  <a:gd name="connsiteX105" fmla="*/ 1014316 w 1017269"/>
                  <a:gd name="connsiteY105" fmla="*/ 1323118 h 1659159"/>
                  <a:gd name="connsiteX106" fmla="*/ 1014316 w 1017269"/>
                  <a:gd name="connsiteY106" fmla="*/ 1323118 h 1659159"/>
                  <a:gd name="connsiteX107" fmla="*/ 1014316 w 1017269"/>
                  <a:gd name="connsiteY107" fmla="*/ 1322546 h 1659159"/>
                  <a:gd name="connsiteX108" fmla="*/ 1014316 w 1017269"/>
                  <a:gd name="connsiteY108" fmla="*/ 1322546 h 1659159"/>
                  <a:gd name="connsiteX109" fmla="*/ 1017269 w 1017269"/>
                  <a:gd name="connsiteY109" fmla="*/ 1272064 h 1659159"/>
                  <a:gd name="connsiteX110" fmla="*/ 1014031 w 1017269"/>
                  <a:gd name="connsiteY110" fmla="*/ 1214342 h 1659159"/>
                  <a:gd name="connsiteX111" fmla="*/ 1014126 w 1017269"/>
                  <a:gd name="connsiteY111" fmla="*/ 1215104 h 1659159"/>
                  <a:gd name="connsiteX112" fmla="*/ 1005363 w 1017269"/>
                  <a:gd name="connsiteY112" fmla="*/ 1165955 h 1659159"/>
                  <a:gd name="connsiteX113" fmla="*/ 998791 w 1017269"/>
                  <a:gd name="connsiteY113" fmla="*/ 1142143 h 1659159"/>
                  <a:gd name="connsiteX114" fmla="*/ 991837 w 1017269"/>
                  <a:gd name="connsiteY114" fmla="*/ 1121759 h 1659159"/>
                  <a:gd name="connsiteX115" fmla="*/ 991933 w 1017269"/>
                  <a:gd name="connsiteY115" fmla="*/ 1121950 h 1659159"/>
                  <a:gd name="connsiteX116" fmla="*/ 977550 w 1017269"/>
                  <a:gd name="connsiteY116" fmla="*/ 1088612 h 1659159"/>
                  <a:gd name="connsiteX117" fmla="*/ 969454 w 1017269"/>
                  <a:gd name="connsiteY117" fmla="*/ 1072991 h 1659159"/>
                  <a:gd name="connsiteX118" fmla="*/ 961167 w 1017269"/>
                  <a:gd name="connsiteY118" fmla="*/ 1059656 h 1659159"/>
                  <a:gd name="connsiteX119" fmla="*/ 914018 w 1017269"/>
                  <a:gd name="connsiteY119" fmla="*/ 996315 h 1659159"/>
                  <a:gd name="connsiteX120" fmla="*/ 903922 w 1017269"/>
                  <a:gd name="connsiteY120" fmla="*/ 979742 h 1659159"/>
                  <a:gd name="connsiteX121" fmla="*/ 896111 w 1017269"/>
                  <a:gd name="connsiteY121" fmla="*/ 962882 h 1659159"/>
                  <a:gd name="connsiteX122" fmla="*/ 891253 w 1017269"/>
                  <a:gd name="connsiteY122" fmla="*/ 947261 h 1659159"/>
                  <a:gd name="connsiteX123" fmla="*/ 889063 w 1017269"/>
                  <a:gd name="connsiteY123" fmla="*/ 932307 h 1659159"/>
                  <a:gd name="connsiteX124" fmla="*/ 888777 w 1017269"/>
                  <a:gd name="connsiteY124" fmla="*/ 923068 h 1659159"/>
                  <a:gd name="connsiteX125" fmla="*/ 889348 w 1017269"/>
                  <a:gd name="connsiteY125" fmla="*/ 914114 h 1659159"/>
                  <a:gd name="connsiteX126" fmla="*/ 891634 w 1017269"/>
                  <a:gd name="connsiteY126" fmla="*/ 900208 h 1659159"/>
                  <a:gd name="connsiteX127" fmla="*/ 901064 w 1017269"/>
                  <a:gd name="connsiteY127" fmla="*/ 872014 h 1659159"/>
                  <a:gd name="connsiteX128" fmla="*/ 914304 w 1017269"/>
                  <a:gd name="connsiteY128" fmla="*/ 842867 h 1659159"/>
                  <a:gd name="connsiteX129" fmla="*/ 927258 w 1017269"/>
                  <a:gd name="connsiteY129" fmla="*/ 812959 h 1659159"/>
                  <a:gd name="connsiteX130" fmla="*/ 927067 w 1017269"/>
                  <a:gd name="connsiteY130" fmla="*/ 813626 h 1659159"/>
                  <a:gd name="connsiteX131" fmla="*/ 932687 w 1017269"/>
                  <a:gd name="connsiteY131" fmla="*/ 795719 h 1659159"/>
                  <a:gd name="connsiteX132" fmla="*/ 934687 w 1017269"/>
                  <a:gd name="connsiteY132" fmla="*/ 786479 h 1659159"/>
                  <a:gd name="connsiteX133" fmla="*/ 936116 w 1017269"/>
                  <a:gd name="connsiteY133" fmla="*/ 776954 h 1659159"/>
                  <a:gd name="connsiteX134" fmla="*/ 936116 w 1017269"/>
                  <a:gd name="connsiteY134" fmla="*/ 776954 h 1659159"/>
                  <a:gd name="connsiteX135" fmla="*/ 936116 w 1017269"/>
                  <a:gd name="connsiteY135" fmla="*/ 777145 h 1659159"/>
                  <a:gd name="connsiteX136" fmla="*/ 936116 w 1017269"/>
                  <a:gd name="connsiteY136" fmla="*/ 777145 h 1659159"/>
                  <a:gd name="connsiteX137" fmla="*/ 936116 w 1017269"/>
                  <a:gd name="connsiteY137" fmla="*/ 776859 h 1659159"/>
                  <a:gd name="connsiteX138" fmla="*/ 936116 w 1017269"/>
                  <a:gd name="connsiteY138" fmla="*/ 776859 h 1659159"/>
                  <a:gd name="connsiteX139" fmla="*/ 936878 w 1017269"/>
                  <a:gd name="connsiteY139" fmla="*/ 763238 h 1659159"/>
                  <a:gd name="connsiteX140" fmla="*/ 936116 w 1017269"/>
                  <a:gd name="connsiteY140" fmla="*/ 750665 h 1659159"/>
                  <a:gd name="connsiteX141" fmla="*/ 936116 w 1017269"/>
                  <a:gd name="connsiteY141" fmla="*/ 750665 h 1659159"/>
                  <a:gd name="connsiteX142" fmla="*/ 933830 w 1017269"/>
                  <a:gd name="connsiteY142" fmla="*/ 738378 h 1659159"/>
                  <a:gd name="connsiteX143" fmla="*/ 930878 w 1017269"/>
                  <a:gd name="connsiteY143" fmla="*/ 728758 h 1659159"/>
                  <a:gd name="connsiteX144" fmla="*/ 931068 w 1017269"/>
                  <a:gd name="connsiteY144" fmla="*/ 729425 h 1659159"/>
                  <a:gd name="connsiteX145" fmla="*/ 926305 w 1017269"/>
                  <a:gd name="connsiteY145" fmla="*/ 718661 h 1659159"/>
                  <a:gd name="connsiteX146" fmla="*/ 920590 w 1017269"/>
                  <a:gd name="connsiteY146" fmla="*/ 708946 h 1659159"/>
                  <a:gd name="connsiteX147" fmla="*/ 910113 w 1017269"/>
                  <a:gd name="connsiteY147" fmla="*/ 695706 h 1659159"/>
                  <a:gd name="connsiteX148" fmla="*/ 899540 w 1017269"/>
                  <a:gd name="connsiteY148" fmla="*/ 685324 h 1659159"/>
                  <a:gd name="connsiteX149" fmla="*/ 899540 w 1017269"/>
                  <a:gd name="connsiteY149" fmla="*/ 685324 h 1659159"/>
                  <a:gd name="connsiteX150" fmla="*/ 899445 w 1017269"/>
                  <a:gd name="connsiteY150" fmla="*/ 685133 h 1659159"/>
                  <a:gd name="connsiteX151" fmla="*/ 899540 w 1017269"/>
                  <a:gd name="connsiteY151" fmla="*/ 685133 h 1659159"/>
                  <a:gd name="connsiteX152" fmla="*/ 899254 w 1017269"/>
                  <a:gd name="connsiteY152" fmla="*/ 684943 h 1659159"/>
                  <a:gd name="connsiteX153" fmla="*/ 899159 w 1017269"/>
                  <a:gd name="connsiteY153" fmla="*/ 684943 h 1659159"/>
                  <a:gd name="connsiteX154" fmla="*/ 899159 w 1017269"/>
                  <a:gd name="connsiteY154" fmla="*/ 684943 h 1659159"/>
                  <a:gd name="connsiteX155" fmla="*/ 832865 w 1017269"/>
                  <a:gd name="connsiteY155" fmla="*/ 644366 h 1659159"/>
                  <a:gd name="connsiteX156" fmla="*/ 833056 w 1017269"/>
                  <a:gd name="connsiteY156" fmla="*/ 644557 h 1659159"/>
                  <a:gd name="connsiteX157" fmla="*/ 822769 w 1017269"/>
                  <a:gd name="connsiteY157" fmla="*/ 639604 h 1659159"/>
                  <a:gd name="connsiteX158" fmla="*/ 814482 w 1017269"/>
                  <a:gd name="connsiteY158" fmla="*/ 635508 h 1659159"/>
                  <a:gd name="connsiteX159" fmla="*/ 792765 w 1017269"/>
                  <a:gd name="connsiteY159" fmla="*/ 622554 h 1659159"/>
                  <a:gd name="connsiteX160" fmla="*/ 761428 w 1017269"/>
                  <a:gd name="connsiteY160" fmla="*/ 592836 h 1659159"/>
                  <a:gd name="connsiteX161" fmla="*/ 750569 w 1017269"/>
                  <a:gd name="connsiteY161" fmla="*/ 576358 h 1659159"/>
                  <a:gd name="connsiteX162" fmla="*/ 741711 w 1017269"/>
                  <a:gd name="connsiteY162" fmla="*/ 557403 h 1659159"/>
                  <a:gd name="connsiteX163" fmla="*/ 735615 w 1017269"/>
                  <a:gd name="connsiteY163" fmla="*/ 538258 h 1659159"/>
                  <a:gd name="connsiteX164" fmla="*/ 731138 w 1017269"/>
                  <a:gd name="connsiteY164" fmla="*/ 516636 h 1659159"/>
                  <a:gd name="connsiteX165" fmla="*/ 726757 w 1017269"/>
                  <a:gd name="connsiteY165" fmla="*/ 419672 h 1659159"/>
                  <a:gd name="connsiteX166" fmla="*/ 726947 w 1017269"/>
                  <a:gd name="connsiteY166" fmla="*/ 359664 h 1659159"/>
                  <a:gd name="connsiteX167" fmla="*/ 723423 w 1017269"/>
                  <a:gd name="connsiteY167" fmla="*/ 305657 h 1659159"/>
                  <a:gd name="connsiteX168" fmla="*/ 723423 w 1017269"/>
                  <a:gd name="connsiteY168" fmla="*/ 305657 h 1659159"/>
                  <a:gd name="connsiteX169" fmla="*/ 723423 w 1017269"/>
                  <a:gd name="connsiteY169" fmla="*/ 305181 h 1659159"/>
                  <a:gd name="connsiteX170" fmla="*/ 723423 w 1017269"/>
                  <a:gd name="connsiteY170" fmla="*/ 305181 h 1659159"/>
                  <a:gd name="connsiteX171" fmla="*/ 716374 w 1017269"/>
                  <a:gd name="connsiteY171" fmla="*/ 264224 h 1659159"/>
                  <a:gd name="connsiteX172" fmla="*/ 711421 w 1017269"/>
                  <a:gd name="connsiteY172" fmla="*/ 245364 h 1659159"/>
                  <a:gd name="connsiteX173" fmla="*/ 705230 w 1017269"/>
                  <a:gd name="connsiteY173" fmla="*/ 226790 h 1659159"/>
                  <a:gd name="connsiteX174" fmla="*/ 705421 w 1017269"/>
                  <a:gd name="connsiteY174" fmla="*/ 227457 h 1659159"/>
                  <a:gd name="connsiteX175" fmla="*/ 690276 w 1017269"/>
                  <a:gd name="connsiteY175" fmla="*/ 193167 h 1659159"/>
                  <a:gd name="connsiteX176" fmla="*/ 681513 w 1017269"/>
                  <a:gd name="connsiteY176" fmla="*/ 177356 h 1659159"/>
                  <a:gd name="connsiteX177" fmla="*/ 671797 w 1017269"/>
                  <a:gd name="connsiteY177" fmla="*/ 162020 h 1659159"/>
                  <a:gd name="connsiteX178" fmla="*/ 653605 w 1017269"/>
                  <a:gd name="connsiteY178" fmla="*/ 137541 h 1659159"/>
                  <a:gd name="connsiteX179" fmla="*/ 634078 w 1017269"/>
                  <a:gd name="connsiteY179" fmla="*/ 114014 h 1659159"/>
                  <a:gd name="connsiteX180" fmla="*/ 613314 w 1017269"/>
                  <a:gd name="connsiteY180" fmla="*/ 91535 h 1659159"/>
                  <a:gd name="connsiteX181" fmla="*/ 593311 w 1017269"/>
                  <a:gd name="connsiteY181" fmla="*/ 72581 h 1659159"/>
                  <a:gd name="connsiteX182" fmla="*/ 565784 w 1017269"/>
                  <a:gd name="connsiteY182" fmla="*/ 50959 h 1659159"/>
                  <a:gd name="connsiteX183" fmla="*/ 549973 w 1017269"/>
                  <a:gd name="connsiteY183" fmla="*/ 40862 h 1659159"/>
                  <a:gd name="connsiteX184" fmla="*/ 535971 w 1017269"/>
                  <a:gd name="connsiteY184" fmla="*/ 33338 h 1659159"/>
                  <a:gd name="connsiteX185" fmla="*/ 536542 w 1017269"/>
                  <a:gd name="connsiteY185" fmla="*/ 33623 h 1659159"/>
                  <a:gd name="connsiteX186" fmla="*/ 522160 w 1017269"/>
                  <a:gd name="connsiteY186" fmla="*/ 27337 h 1659159"/>
                  <a:gd name="connsiteX187" fmla="*/ 509872 w 1017269"/>
                  <a:gd name="connsiteY187" fmla="*/ 22860 h 1659159"/>
                  <a:gd name="connsiteX188" fmla="*/ 485774 w 1017269"/>
                  <a:gd name="connsiteY188" fmla="*/ 15335 h 1659159"/>
                  <a:gd name="connsiteX189" fmla="*/ 436530 w 1017269"/>
                  <a:gd name="connsiteY189" fmla="*/ 4763 h 1659159"/>
                  <a:gd name="connsiteX190" fmla="*/ 436339 w 1017269"/>
                  <a:gd name="connsiteY190" fmla="*/ 4763 h 1659159"/>
                  <a:gd name="connsiteX191" fmla="*/ 436054 w 1017269"/>
                  <a:gd name="connsiteY191" fmla="*/ 4763 h 1659159"/>
                  <a:gd name="connsiteX192" fmla="*/ 436054 w 1017269"/>
                  <a:gd name="connsiteY192" fmla="*/ 4763 h 1659159"/>
                  <a:gd name="connsiteX193" fmla="*/ 373379 w 1017269"/>
                  <a:gd name="connsiteY193" fmla="*/ 0 h 1659159"/>
                  <a:gd name="connsiteX194" fmla="*/ 372617 w 1017269"/>
                  <a:gd name="connsiteY194" fmla="*/ 0 h 1659159"/>
                  <a:gd name="connsiteX195" fmla="*/ 202786 w 1017269"/>
                  <a:gd name="connsiteY195" fmla="*/ 37529 h 1659159"/>
                  <a:gd name="connsiteX196" fmla="*/ 202501 w 1017269"/>
                  <a:gd name="connsiteY196" fmla="*/ 37624 h 1659159"/>
                  <a:gd name="connsiteX197" fmla="*/ 202786 w 1017269"/>
                  <a:gd name="connsiteY197" fmla="*/ 37529 h 1659159"/>
                  <a:gd name="connsiteX198" fmla="*/ 54768 w 1017269"/>
                  <a:gd name="connsiteY198" fmla="*/ 1232249 h 1659159"/>
                  <a:gd name="connsiteX199" fmla="*/ 54673 w 1017269"/>
                  <a:gd name="connsiteY199" fmla="*/ 1232535 h 1659159"/>
                  <a:gd name="connsiteX200" fmla="*/ 54768 w 1017269"/>
                  <a:gd name="connsiteY200" fmla="*/ 1232249 h 165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017269" h="1659159">
                    <a:moveTo>
                      <a:pt x="372236" y="95"/>
                    </a:moveTo>
                    <a:cubicBezTo>
                      <a:pt x="361473" y="95"/>
                      <a:pt x="350805" y="381"/>
                      <a:pt x="340042" y="1238"/>
                    </a:cubicBezTo>
                    <a:cubicBezTo>
                      <a:pt x="329469" y="2096"/>
                      <a:pt x="318991" y="3239"/>
                      <a:pt x="308609" y="4858"/>
                    </a:cubicBezTo>
                    <a:lnTo>
                      <a:pt x="308609" y="4858"/>
                    </a:lnTo>
                    <a:cubicBezTo>
                      <a:pt x="308609" y="4858"/>
                      <a:pt x="308323" y="4858"/>
                      <a:pt x="308228" y="4858"/>
                    </a:cubicBezTo>
                    <a:lnTo>
                      <a:pt x="308228" y="4858"/>
                    </a:lnTo>
                    <a:cubicBezTo>
                      <a:pt x="290035" y="7715"/>
                      <a:pt x="272033" y="11716"/>
                      <a:pt x="254317" y="17240"/>
                    </a:cubicBezTo>
                    <a:cubicBezTo>
                      <a:pt x="245458" y="20003"/>
                      <a:pt x="236695" y="22955"/>
                      <a:pt x="228028" y="26384"/>
                    </a:cubicBezTo>
                    <a:cubicBezTo>
                      <a:pt x="219550" y="29718"/>
                      <a:pt x="211168" y="33433"/>
                      <a:pt x="202882" y="37433"/>
                    </a:cubicBezTo>
                    <a:lnTo>
                      <a:pt x="203072" y="37433"/>
                    </a:lnTo>
                    <a:cubicBezTo>
                      <a:pt x="189642" y="43910"/>
                      <a:pt x="176497" y="51245"/>
                      <a:pt x="163924" y="59722"/>
                    </a:cubicBezTo>
                    <a:cubicBezTo>
                      <a:pt x="158019" y="63722"/>
                      <a:pt x="152113" y="67818"/>
                      <a:pt x="146398" y="72295"/>
                    </a:cubicBezTo>
                    <a:cubicBezTo>
                      <a:pt x="140779" y="76676"/>
                      <a:pt x="135254" y="81153"/>
                      <a:pt x="129920" y="85916"/>
                    </a:cubicBezTo>
                    <a:cubicBezTo>
                      <a:pt x="120109" y="94583"/>
                      <a:pt x="110775" y="103918"/>
                      <a:pt x="102012" y="114014"/>
                    </a:cubicBezTo>
                    <a:cubicBezTo>
                      <a:pt x="97630" y="119063"/>
                      <a:pt x="93249" y="124301"/>
                      <a:pt x="89153" y="129731"/>
                    </a:cubicBezTo>
                    <a:cubicBezTo>
                      <a:pt x="85153" y="134969"/>
                      <a:pt x="81152" y="140494"/>
                      <a:pt x="77342" y="146114"/>
                    </a:cubicBezTo>
                    <a:cubicBezTo>
                      <a:pt x="71246" y="155353"/>
                      <a:pt x="65436" y="164973"/>
                      <a:pt x="60007" y="174879"/>
                    </a:cubicBezTo>
                    <a:cubicBezTo>
                      <a:pt x="55530" y="183166"/>
                      <a:pt x="51148" y="191548"/>
                      <a:pt x="46957" y="200025"/>
                    </a:cubicBezTo>
                    <a:cubicBezTo>
                      <a:pt x="48196" y="198311"/>
                      <a:pt x="49434" y="196596"/>
                      <a:pt x="50672" y="194882"/>
                    </a:cubicBezTo>
                    <a:cubicBezTo>
                      <a:pt x="63721" y="177546"/>
                      <a:pt x="77247" y="160687"/>
                      <a:pt x="89629" y="142589"/>
                    </a:cubicBezTo>
                    <a:cubicBezTo>
                      <a:pt x="93344" y="136969"/>
                      <a:pt x="96964" y="131350"/>
                      <a:pt x="100393" y="125444"/>
                    </a:cubicBezTo>
                    <a:cubicBezTo>
                      <a:pt x="101059" y="124206"/>
                      <a:pt x="102488" y="123635"/>
                      <a:pt x="103631" y="124492"/>
                    </a:cubicBezTo>
                    <a:cubicBezTo>
                      <a:pt x="104679" y="125254"/>
                      <a:pt x="105250" y="126968"/>
                      <a:pt x="104488" y="128207"/>
                    </a:cubicBezTo>
                    <a:cubicBezTo>
                      <a:pt x="95154" y="144304"/>
                      <a:pt x="84295" y="159163"/>
                      <a:pt x="73151" y="173736"/>
                    </a:cubicBezTo>
                    <a:cubicBezTo>
                      <a:pt x="62102" y="188119"/>
                      <a:pt x="50958" y="202406"/>
                      <a:pt x="40671" y="217456"/>
                    </a:cubicBezTo>
                    <a:lnTo>
                      <a:pt x="40671" y="217456"/>
                    </a:lnTo>
                    <a:cubicBezTo>
                      <a:pt x="40671" y="217456"/>
                      <a:pt x="40480" y="217646"/>
                      <a:pt x="40385" y="217741"/>
                    </a:cubicBezTo>
                    <a:lnTo>
                      <a:pt x="40385" y="217741"/>
                    </a:lnTo>
                    <a:cubicBezTo>
                      <a:pt x="40385" y="217741"/>
                      <a:pt x="40480" y="217551"/>
                      <a:pt x="40576" y="217456"/>
                    </a:cubicBezTo>
                    <a:cubicBezTo>
                      <a:pt x="40576" y="217551"/>
                      <a:pt x="40385" y="217646"/>
                      <a:pt x="40385" y="217741"/>
                    </a:cubicBezTo>
                    <a:lnTo>
                      <a:pt x="40385" y="217741"/>
                    </a:lnTo>
                    <a:cubicBezTo>
                      <a:pt x="40385" y="217741"/>
                      <a:pt x="40385" y="217837"/>
                      <a:pt x="40385" y="217932"/>
                    </a:cubicBezTo>
                    <a:lnTo>
                      <a:pt x="40385" y="217932"/>
                    </a:lnTo>
                    <a:cubicBezTo>
                      <a:pt x="38290" y="220980"/>
                      <a:pt x="36289" y="224123"/>
                      <a:pt x="34289" y="227362"/>
                    </a:cubicBezTo>
                    <a:cubicBezTo>
                      <a:pt x="26288" y="245459"/>
                      <a:pt x="18954" y="263843"/>
                      <a:pt x="12096" y="282416"/>
                    </a:cubicBezTo>
                    <a:lnTo>
                      <a:pt x="12286" y="281750"/>
                    </a:lnTo>
                    <a:cubicBezTo>
                      <a:pt x="9905" y="288227"/>
                      <a:pt x="7524" y="294894"/>
                      <a:pt x="5333" y="301466"/>
                    </a:cubicBezTo>
                    <a:cubicBezTo>
                      <a:pt x="4190" y="307562"/>
                      <a:pt x="3333" y="313754"/>
                      <a:pt x="2571" y="319945"/>
                    </a:cubicBezTo>
                    <a:cubicBezTo>
                      <a:pt x="2571" y="319945"/>
                      <a:pt x="2571" y="320135"/>
                      <a:pt x="2571" y="320231"/>
                    </a:cubicBezTo>
                    <a:cubicBezTo>
                      <a:pt x="475" y="340043"/>
                      <a:pt x="-287" y="360140"/>
                      <a:pt x="94" y="380143"/>
                    </a:cubicBezTo>
                    <a:cubicBezTo>
                      <a:pt x="380" y="401193"/>
                      <a:pt x="1618" y="422339"/>
                      <a:pt x="3333" y="443294"/>
                    </a:cubicBezTo>
                    <a:cubicBezTo>
                      <a:pt x="4952" y="463487"/>
                      <a:pt x="7048" y="483679"/>
                      <a:pt x="9048" y="503777"/>
                    </a:cubicBezTo>
                    <a:cubicBezTo>
                      <a:pt x="10000" y="513017"/>
                      <a:pt x="10953" y="522160"/>
                      <a:pt x="11905" y="531400"/>
                    </a:cubicBezTo>
                    <a:cubicBezTo>
                      <a:pt x="12763" y="539401"/>
                      <a:pt x="13429" y="547402"/>
                      <a:pt x="13906" y="555498"/>
                    </a:cubicBezTo>
                    <a:cubicBezTo>
                      <a:pt x="15715" y="592360"/>
                      <a:pt x="12858" y="629222"/>
                      <a:pt x="10667" y="665893"/>
                    </a:cubicBezTo>
                    <a:cubicBezTo>
                      <a:pt x="9524" y="684943"/>
                      <a:pt x="8572" y="704088"/>
                      <a:pt x="8476" y="723233"/>
                    </a:cubicBezTo>
                    <a:cubicBezTo>
                      <a:pt x="8476" y="732568"/>
                      <a:pt x="8476" y="741902"/>
                      <a:pt x="9048" y="751237"/>
                    </a:cubicBezTo>
                    <a:cubicBezTo>
                      <a:pt x="9524" y="759333"/>
                      <a:pt x="10096" y="767429"/>
                      <a:pt x="11048" y="775526"/>
                    </a:cubicBezTo>
                    <a:lnTo>
                      <a:pt x="11048" y="775526"/>
                    </a:lnTo>
                    <a:cubicBezTo>
                      <a:pt x="12096" y="784384"/>
                      <a:pt x="13525" y="793242"/>
                      <a:pt x="15525" y="801910"/>
                    </a:cubicBezTo>
                    <a:cubicBezTo>
                      <a:pt x="16573" y="806577"/>
                      <a:pt x="17716" y="811244"/>
                      <a:pt x="19144" y="815816"/>
                    </a:cubicBezTo>
                    <a:cubicBezTo>
                      <a:pt x="20287" y="819626"/>
                      <a:pt x="21526" y="823436"/>
                      <a:pt x="22859" y="827151"/>
                    </a:cubicBezTo>
                    <a:cubicBezTo>
                      <a:pt x="22859" y="826865"/>
                      <a:pt x="22669" y="826675"/>
                      <a:pt x="22669" y="826484"/>
                    </a:cubicBezTo>
                    <a:cubicBezTo>
                      <a:pt x="25145" y="833247"/>
                      <a:pt x="27907" y="839819"/>
                      <a:pt x="31146" y="846106"/>
                    </a:cubicBezTo>
                    <a:cubicBezTo>
                      <a:pt x="32575" y="848868"/>
                      <a:pt x="34099" y="851726"/>
                      <a:pt x="35718" y="854488"/>
                    </a:cubicBezTo>
                    <a:cubicBezTo>
                      <a:pt x="37337" y="857250"/>
                      <a:pt x="39052" y="859822"/>
                      <a:pt x="40766" y="862489"/>
                    </a:cubicBezTo>
                    <a:cubicBezTo>
                      <a:pt x="43433" y="866394"/>
                      <a:pt x="46195" y="870204"/>
                      <a:pt x="49148" y="873824"/>
                    </a:cubicBezTo>
                    <a:cubicBezTo>
                      <a:pt x="51720" y="876967"/>
                      <a:pt x="54387" y="880110"/>
                      <a:pt x="57149" y="883063"/>
                    </a:cubicBezTo>
                    <a:cubicBezTo>
                      <a:pt x="62674" y="888873"/>
                      <a:pt x="68293" y="894588"/>
                      <a:pt x="74008" y="900113"/>
                    </a:cubicBezTo>
                    <a:cubicBezTo>
                      <a:pt x="79819" y="905732"/>
                      <a:pt x="85724" y="911162"/>
                      <a:pt x="91439" y="916877"/>
                    </a:cubicBezTo>
                    <a:cubicBezTo>
                      <a:pt x="97154" y="922592"/>
                      <a:pt x="102774" y="928307"/>
                      <a:pt x="108013" y="934498"/>
                    </a:cubicBezTo>
                    <a:cubicBezTo>
                      <a:pt x="112870" y="940213"/>
                      <a:pt x="117538" y="946118"/>
                      <a:pt x="121633" y="952595"/>
                    </a:cubicBezTo>
                    <a:cubicBezTo>
                      <a:pt x="126110" y="959549"/>
                      <a:pt x="130206" y="966883"/>
                      <a:pt x="133159" y="974884"/>
                    </a:cubicBezTo>
                    <a:cubicBezTo>
                      <a:pt x="136397" y="983266"/>
                      <a:pt x="138969" y="992029"/>
                      <a:pt x="140588" y="1001078"/>
                    </a:cubicBezTo>
                    <a:cubicBezTo>
                      <a:pt x="142112" y="1009936"/>
                      <a:pt x="143065" y="1018984"/>
                      <a:pt x="142874" y="1027938"/>
                    </a:cubicBezTo>
                    <a:cubicBezTo>
                      <a:pt x="142684" y="1037558"/>
                      <a:pt x="141731" y="1047179"/>
                      <a:pt x="139826" y="1056513"/>
                    </a:cubicBezTo>
                    <a:cubicBezTo>
                      <a:pt x="138874" y="1060990"/>
                      <a:pt x="137826" y="1065562"/>
                      <a:pt x="136492" y="1069943"/>
                    </a:cubicBezTo>
                    <a:cubicBezTo>
                      <a:pt x="135159" y="1074420"/>
                      <a:pt x="133730" y="1078802"/>
                      <a:pt x="132111" y="1083088"/>
                    </a:cubicBezTo>
                    <a:cubicBezTo>
                      <a:pt x="129253" y="1091184"/>
                      <a:pt x="125729" y="1099090"/>
                      <a:pt x="122014" y="1106805"/>
                    </a:cubicBezTo>
                    <a:cubicBezTo>
                      <a:pt x="117823" y="1115282"/>
                      <a:pt x="113442" y="1123569"/>
                      <a:pt x="108775" y="1131570"/>
                    </a:cubicBezTo>
                    <a:cubicBezTo>
                      <a:pt x="104012" y="1139666"/>
                      <a:pt x="99250" y="1147667"/>
                      <a:pt x="94297" y="1155573"/>
                    </a:cubicBezTo>
                    <a:cubicBezTo>
                      <a:pt x="89153" y="1163765"/>
                      <a:pt x="83914" y="1171861"/>
                      <a:pt x="79152" y="1180338"/>
                    </a:cubicBezTo>
                    <a:cubicBezTo>
                      <a:pt x="74389" y="1188815"/>
                      <a:pt x="69817" y="1197293"/>
                      <a:pt x="65722" y="1206246"/>
                    </a:cubicBezTo>
                    <a:cubicBezTo>
                      <a:pt x="61816" y="1214819"/>
                      <a:pt x="58102" y="1223582"/>
                      <a:pt x="54768" y="1232535"/>
                    </a:cubicBezTo>
                    <a:cubicBezTo>
                      <a:pt x="54768" y="1232440"/>
                      <a:pt x="54863" y="1232249"/>
                      <a:pt x="54863" y="1232154"/>
                    </a:cubicBezTo>
                    <a:cubicBezTo>
                      <a:pt x="50482" y="1244251"/>
                      <a:pt x="46576" y="1256538"/>
                      <a:pt x="43624" y="1269302"/>
                    </a:cubicBezTo>
                    <a:cubicBezTo>
                      <a:pt x="42195" y="1275588"/>
                      <a:pt x="40861" y="1281970"/>
                      <a:pt x="39718" y="1288352"/>
                    </a:cubicBezTo>
                    <a:cubicBezTo>
                      <a:pt x="38861" y="1293781"/>
                      <a:pt x="38004" y="1299305"/>
                      <a:pt x="37337" y="1304925"/>
                    </a:cubicBezTo>
                    <a:cubicBezTo>
                      <a:pt x="37337" y="1304639"/>
                      <a:pt x="37337" y="1304449"/>
                      <a:pt x="37432" y="1304163"/>
                    </a:cubicBezTo>
                    <a:cubicBezTo>
                      <a:pt x="35813" y="1318165"/>
                      <a:pt x="34956" y="1332262"/>
                      <a:pt x="35051" y="1346359"/>
                    </a:cubicBezTo>
                    <a:cubicBezTo>
                      <a:pt x="35051" y="1353026"/>
                      <a:pt x="35337" y="1359789"/>
                      <a:pt x="35813" y="1366457"/>
                    </a:cubicBezTo>
                    <a:cubicBezTo>
                      <a:pt x="36289" y="1373219"/>
                      <a:pt x="36861" y="1379887"/>
                      <a:pt x="37623" y="1386650"/>
                    </a:cubicBezTo>
                    <a:lnTo>
                      <a:pt x="37623" y="1386269"/>
                    </a:lnTo>
                    <a:cubicBezTo>
                      <a:pt x="37623" y="1386269"/>
                      <a:pt x="37623" y="1386459"/>
                      <a:pt x="37623" y="1386554"/>
                    </a:cubicBezTo>
                    <a:cubicBezTo>
                      <a:pt x="39718" y="1403699"/>
                      <a:pt x="42766" y="1420654"/>
                      <a:pt x="46957" y="1437323"/>
                    </a:cubicBezTo>
                    <a:cubicBezTo>
                      <a:pt x="48577" y="1443800"/>
                      <a:pt x="50291" y="1450277"/>
                      <a:pt x="52196" y="1456754"/>
                    </a:cubicBezTo>
                    <a:cubicBezTo>
                      <a:pt x="54101" y="1463040"/>
                      <a:pt x="56197" y="1469231"/>
                      <a:pt x="58483" y="1475423"/>
                    </a:cubicBezTo>
                    <a:cubicBezTo>
                      <a:pt x="58483" y="1475232"/>
                      <a:pt x="58387" y="1474946"/>
                      <a:pt x="58292" y="1474756"/>
                    </a:cubicBezTo>
                    <a:cubicBezTo>
                      <a:pt x="62959" y="1487424"/>
                      <a:pt x="68198" y="1499807"/>
                      <a:pt x="74294" y="1511713"/>
                    </a:cubicBezTo>
                    <a:cubicBezTo>
                      <a:pt x="80771" y="1517523"/>
                      <a:pt x="87629" y="1523333"/>
                      <a:pt x="94773" y="1528953"/>
                    </a:cubicBezTo>
                    <a:cubicBezTo>
                      <a:pt x="120586" y="1549622"/>
                      <a:pt x="150875" y="1568101"/>
                      <a:pt x="187261" y="1585532"/>
                    </a:cubicBezTo>
                    <a:cubicBezTo>
                      <a:pt x="217741" y="1600200"/>
                      <a:pt x="250792" y="1612487"/>
                      <a:pt x="288416" y="1623251"/>
                    </a:cubicBezTo>
                    <a:cubicBezTo>
                      <a:pt x="320706" y="1632585"/>
                      <a:pt x="354901" y="1639919"/>
                      <a:pt x="392810" y="1645825"/>
                    </a:cubicBezTo>
                    <a:cubicBezTo>
                      <a:pt x="425862" y="1651064"/>
                      <a:pt x="460247" y="1654778"/>
                      <a:pt x="495299" y="1656969"/>
                    </a:cubicBezTo>
                    <a:cubicBezTo>
                      <a:pt x="518445" y="1658493"/>
                      <a:pt x="541114" y="1659160"/>
                      <a:pt x="562736" y="1659160"/>
                    </a:cubicBezTo>
                    <a:cubicBezTo>
                      <a:pt x="611695" y="1659160"/>
                      <a:pt x="661034" y="1655540"/>
                      <a:pt x="709136" y="1648492"/>
                    </a:cubicBezTo>
                    <a:cubicBezTo>
                      <a:pt x="746569" y="1642967"/>
                      <a:pt x="782668" y="1635538"/>
                      <a:pt x="817149" y="1626013"/>
                    </a:cubicBezTo>
                    <a:cubicBezTo>
                      <a:pt x="819054" y="1624775"/>
                      <a:pt x="820864" y="1623632"/>
                      <a:pt x="822769" y="1622393"/>
                    </a:cubicBezTo>
                    <a:cubicBezTo>
                      <a:pt x="842390" y="1609439"/>
                      <a:pt x="861250" y="1595152"/>
                      <a:pt x="879157" y="1579340"/>
                    </a:cubicBezTo>
                    <a:cubicBezTo>
                      <a:pt x="892587" y="1567339"/>
                      <a:pt x="905541" y="1554575"/>
                      <a:pt x="917638" y="1540764"/>
                    </a:cubicBezTo>
                    <a:cubicBezTo>
                      <a:pt x="929163" y="1527620"/>
                      <a:pt x="939926" y="1513618"/>
                      <a:pt x="949928" y="1498949"/>
                    </a:cubicBezTo>
                    <a:cubicBezTo>
                      <a:pt x="958309" y="1486376"/>
                      <a:pt x="966215" y="1473232"/>
                      <a:pt x="973264" y="1459611"/>
                    </a:cubicBezTo>
                    <a:cubicBezTo>
                      <a:pt x="980407" y="1445705"/>
                      <a:pt x="986694" y="1431227"/>
                      <a:pt x="992218" y="1416463"/>
                    </a:cubicBezTo>
                    <a:cubicBezTo>
                      <a:pt x="992218" y="1416653"/>
                      <a:pt x="992028" y="1416844"/>
                      <a:pt x="992028" y="1417130"/>
                    </a:cubicBezTo>
                    <a:cubicBezTo>
                      <a:pt x="997553" y="1401985"/>
                      <a:pt x="1002315" y="1386459"/>
                      <a:pt x="1006030" y="1370552"/>
                    </a:cubicBezTo>
                    <a:cubicBezTo>
                      <a:pt x="1009649" y="1354931"/>
                      <a:pt x="1012411" y="1339215"/>
                      <a:pt x="1014316" y="1323118"/>
                    </a:cubicBezTo>
                    <a:lnTo>
                      <a:pt x="1014316" y="1323118"/>
                    </a:lnTo>
                    <a:cubicBezTo>
                      <a:pt x="1014316" y="1323118"/>
                      <a:pt x="1014316" y="1322737"/>
                      <a:pt x="1014316" y="1322546"/>
                    </a:cubicBezTo>
                    <a:lnTo>
                      <a:pt x="1014316" y="1322546"/>
                    </a:lnTo>
                    <a:cubicBezTo>
                      <a:pt x="1016126" y="1305878"/>
                      <a:pt x="1017174" y="1289018"/>
                      <a:pt x="1017269" y="1272064"/>
                    </a:cubicBezTo>
                    <a:cubicBezTo>
                      <a:pt x="1017269" y="1252728"/>
                      <a:pt x="1016221" y="1233488"/>
                      <a:pt x="1014031" y="1214342"/>
                    </a:cubicBezTo>
                    <a:cubicBezTo>
                      <a:pt x="1014031" y="1214628"/>
                      <a:pt x="1014031" y="1214819"/>
                      <a:pt x="1014126" y="1215104"/>
                    </a:cubicBezTo>
                    <a:cubicBezTo>
                      <a:pt x="1012126" y="1198531"/>
                      <a:pt x="1009363" y="1182053"/>
                      <a:pt x="1005363" y="1165955"/>
                    </a:cubicBezTo>
                    <a:cubicBezTo>
                      <a:pt x="1003363" y="1157954"/>
                      <a:pt x="1001267" y="1149953"/>
                      <a:pt x="998791" y="1142143"/>
                    </a:cubicBezTo>
                    <a:cubicBezTo>
                      <a:pt x="996600" y="1135285"/>
                      <a:pt x="994314" y="1128427"/>
                      <a:pt x="991837" y="1121759"/>
                    </a:cubicBezTo>
                    <a:cubicBezTo>
                      <a:pt x="991837" y="1121759"/>
                      <a:pt x="991837" y="1121855"/>
                      <a:pt x="991933" y="1121950"/>
                    </a:cubicBezTo>
                    <a:cubicBezTo>
                      <a:pt x="987646" y="1110615"/>
                      <a:pt x="982884" y="1099376"/>
                      <a:pt x="977550" y="1088612"/>
                    </a:cubicBezTo>
                    <a:cubicBezTo>
                      <a:pt x="974978" y="1083374"/>
                      <a:pt x="972311" y="1078040"/>
                      <a:pt x="969454" y="1072991"/>
                    </a:cubicBezTo>
                    <a:cubicBezTo>
                      <a:pt x="966787" y="1068419"/>
                      <a:pt x="964024" y="1064038"/>
                      <a:pt x="961167" y="1059656"/>
                    </a:cubicBezTo>
                    <a:cubicBezTo>
                      <a:pt x="946308" y="1037749"/>
                      <a:pt x="928877" y="1018223"/>
                      <a:pt x="914018" y="996315"/>
                    </a:cubicBezTo>
                    <a:cubicBezTo>
                      <a:pt x="910494" y="990981"/>
                      <a:pt x="906970" y="985552"/>
                      <a:pt x="903922" y="979742"/>
                    </a:cubicBezTo>
                    <a:cubicBezTo>
                      <a:pt x="901064" y="974312"/>
                      <a:pt x="898207" y="968788"/>
                      <a:pt x="896111" y="962882"/>
                    </a:cubicBezTo>
                    <a:cubicBezTo>
                      <a:pt x="894206" y="957834"/>
                      <a:pt x="892396" y="952691"/>
                      <a:pt x="891253" y="947261"/>
                    </a:cubicBezTo>
                    <a:cubicBezTo>
                      <a:pt x="890206" y="942404"/>
                      <a:pt x="889348" y="937355"/>
                      <a:pt x="889063" y="932307"/>
                    </a:cubicBezTo>
                    <a:cubicBezTo>
                      <a:pt x="888872" y="929259"/>
                      <a:pt x="888682" y="926211"/>
                      <a:pt x="888777" y="923068"/>
                    </a:cubicBezTo>
                    <a:cubicBezTo>
                      <a:pt x="888777" y="920020"/>
                      <a:pt x="889063" y="917067"/>
                      <a:pt x="889348" y="914114"/>
                    </a:cubicBezTo>
                    <a:cubicBezTo>
                      <a:pt x="889825" y="909447"/>
                      <a:pt x="890587" y="904780"/>
                      <a:pt x="891634" y="900208"/>
                    </a:cubicBezTo>
                    <a:cubicBezTo>
                      <a:pt x="894016" y="890397"/>
                      <a:pt x="897254" y="881063"/>
                      <a:pt x="901064" y="872014"/>
                    </a:cubicBezTo>
                    <a:cubicBezTo>
                      <a:pt x="905255" y="862108"/>
                      <a:pt x="909827" y="852488"/>
                      <a:pt x="914304" y="842867"/>
                    </a:cubicBezTo>
                    <a:cubicBezTo>
                      <a:pt x="918876" y="833057"/>
                      <a:pt x="923353" y="823151"/>
                      <a:pt x="927258" y="812959"/>
                    </a:cubicBezTo>
                    <a:lnTo>
                      <a:pt x="927067" y="813626"/>
                    </a:lnTo>
                    <a:cubicBezTo>
                      <a:pt x="929163" y="807815"/>
                      <a:pt x="931163" y="801910"/>
                      <a:pt x="932687" y="795719"/>
                    </a:cubicBezTo>
                    <a:cubicBezTo>
                      <a:pt x="933449" y="792671"/>
                      <a:pt x="934211" y="789623"/>
                      <a:pt x="934687" y="786479"/>
                    </a:cubicBezTo>
                    <a:cubicBezTo>
                      <a:pt x="935259" y="783241"/>
                      <a:pt x="935735" y="780098"/>
                      <a:pt x="936116" y="776954"/>
                    </a:cubicBezTo>
                    <a:lnTo>
                      <a:pt x="936116" y="776954"/>
                    </a:lnTo>
                    <a:lnTo>
                      <a:pt x="936116" y="777145"/>
                    </a:lnTo>
                    <a:lnTo>
                      <a:pt x="936116" y="777145"/>
                    </a:lnTo>
                    <a:lnTo>
                      <a:pt x="936116" y="776859"/>
                    </a:lnTo>
                    <a:lnTo>
                      <a:pt x="936116" y="776859"/>
                    </a:lnTo>
                    <a:cubicBezTo>
                      <a:pt x="936592" y="772287"/>
                      <a:pt x="936878" y="767810"/>
                      <a:pt x="936878" y="763238"/>
                    </a:cubicBezTo>
                    <a:cubicBezTo>
                      <a:pt x="936878" y="759047"/>
                      <a:pt x="936592" y="754856"/>
                      <a:pt x="936116" y="750665"/>
                    </a:cubicBezTo>
                    <a:lnTo>
                      <a:pt x="936116" y="750665"/>
                    </a:lnTo>
                    <a:cubicBezTo>
                      <a:pt x="935545" y="746570"/>
                      <a:pt x="934878" y="742379"/>
                      <a:pt x="933830" y="738378"/>
                    </a:cubicBezTo>
                    <a:cubicBezTo>
                      <a:pt x="932973" y="735140"/>
                      <a:pt x="932020" y="731996"/>
                      <a:pt x="930878" y="728758"/>
                    </a:cubicBezTo>
                    <a:cubicBezTo>
                      <a:pt x="930878" y="728948"/>
                      <a:pt x="931068" y="729234"/>
                      <a:pt x="931068" y="729425"/>
                    </a:cubicBezTo>
                    <a:cubicBezTo>
                      <a:pt x="929639" y="725710"/>
                      <a:pt x="928115" y="722090"/>
                      <a:pt x="926305" y="718661"/>
                    </a:cubicBezTo>
                    <a:cubicBezTo>
                      <a:pt x="924591" y="715328"/>
                      <a:pt x="922686" y="712089"/>
                      <a:pt x="920590" y="708946"/>
                    </a:cubicBezTo>
                    <a:cubicBezTo>
                      <a:pt x="917352" y="704279"/>
                      <a:pt x="913923" y="699802"/>
                      <a:pt x="910113" y="695706"/>
                    </a:cubicBezTo>
                    <a:cubicBezTo>
                      <a:pt x="906779" y="691991"/>
                      <a:pt x="903160" y="688562"/>
                      <a:pt x="899540" y="685324"/>
                    </a:cubicBezTo>
                    <a:lnTo>
                      <a:pt x="899540" y="685324"/>
                    </a:lnTo>
                    <a:cubicBezTo>
                      <a:pt x="899540" y="685324"/>
                      <a:pt x="899540" y="685229"/>
                      <a:pt x="899445" y="685133"/>
                    </a:cubicBezTo>
                    <a:lnTo>
                      <a:pt x="899540" y="685133"/>
                    </a:lnTo>
                    <a:cubicBezTo>
                      <a:pt x="899540" y="685133"/>
                      <a:pt x="899350" y="685133"/>
                      <a:pt x="899254" y="684943"/>
                    </a:cubicBezTo>
                    <a:cubicBezTo>
                      <a:pt x="899254" y="684943"/>
                      <a:pt x="899254" y="684943"/>
                      <a:pt x="899159" y="684943"/>
                    </a:cubicBezTo>
                    <a:lnTo>
                      <a:pt x="899159" y="684943"/>
                    </a:lnTo>
                    <a:cubicBezTo>
                      <a:pt x="878966" y="667703"/>
                      <a:pt x="855916" y="655606"/>
                      <a:pt x="832865" y="644366"/>
                    </a:cubicBezTo>
                    <a:cubicBezTo>
                      <a:pt x="832865" y="644366"/>
                      <a:pt x="832961" y="644366"/>
                      <a:pt x="833056" y="644557"/>
                    </a:cubicBezTo>
                    <a:cubicBezTo>
                      <a:pt x="829627" y="642938"/>
                      <a:pt x="826198" y="641223"/>
                      <a:pt x="822769" y="639604"/>
                    </a:cubicBezTo>
                    <a:cubicBezTo>
                      <a:pt x="820007" y="638270"/>
                      <a:pt x="817149" y="636937"/>
                      <a:pt x="814482" y="635508"/>
                    </a:cubicBezTo>
                    <a:cubicBezTo>
                      <a:pt x="807053" y="631698"/>
                      <a:pt x="799718" y="627507"/>
                      <a:pt x="792765" y="622554"/>
                    </a:cubicBezTo>
                    <a:cubicBezTo>
                      <a:pt x="781240" y="614363"/>
                      <a:pt x="770286" y="604647"/>
                      <a:pt x="761428" y="592836"/>
                    </a:cubicBezTo>
                    <a:cubicBezTo>
                      <a:pt x="757522" y="587597"/>
                      <a:pt x="753808" y="582168"/>
                      <a:pt x="750569" y="576358"/>
                    </a:cubicBezTo>
                    <a:cubicBezTo>
                      <a:pt x="747236" y="570262"/>
                      <a:pt x="744187" y="563975"/>
                      <a:pt x="741711" y="557403"/>
                    </a:cubicBezTo>
                    <a:cubicBezTo>
                      <a:pt x="739330" y="551212"/>
                      <a:pt x="737234" y="544830"/>
                      <a:pt x="735615" y="538258"/>
                    </a:cubicBezTo>
                    <a:cubicBezTo>
                      <a:pt x="733805" y="531114"/>
                      <a:pt x="732281" y="523970"/>
                      <a:pt x="731138" y="516636"/>
                    </a:cubicBezTo>
                    <a:cubicBezTo>
                      <a:pt x="726185" y="484632"/>
                      <a:pt x="726280" y="452056"/>
                      <a:pt x="726757" y="419672"/>
                    </a:cubicBezTo>
                    <a:cubicBezTo>
                      <a:pt x="727042" y="399669"/>
                      <a:pt x="727519" y="379667"/>
                      <a:pt x="726947" y="359664"/>
                    </a:cubicBezTo>
                    <a:cubicBezTo>
                      <a:pt x="726471" y="341567"/>
                      <a:pt x="725423" y="323564"/>
                      <a:pt x="723423" y="305657"/>
                    </a:cubicBezTo>
                    <a:lnTo>
                      <a:pt x="723423" y="305657"/>
                    </a:lnTo>
                    <a:cubicBezTo>
                      <a:pt x="723423" y="305657"/>
                      <a:pt x="723423" y="305372"/>
                      <a:pt x="723423" y="305181"/>
                    </a:cubicBezTo>
                    <a:lnTo>
                      <a:pt x="723423" y="305181"/>
                    </a:lnTo>
                    <a:cubicBezTo>
                      <a:pt x="721708" y="291370"/>
                      <a:pt x="719518" y="277654"/>
                      <a:pt x="716374" y="264224"/>
                    </a:cubicBezTo>
                    <a:cubicBezTo>
                      <a:pt x="714850" y="257842"/>
                      <a:pt x="713231" y="251555"/>
                      <a:pt x="711421" y="245364"/>
                    </a:cubicBezTo>
                    <a:cubicBezTo>
                      <a:pt x="709516" y="239078"/>
                      <a:pt x="707516" y="232886"/>
                      <a:pt x="705230" y="226790"/>
                    </a:cubicBezTo>
                    <a:cubicBezTo>
                      <a:pt x="705230" y="226981"/>
                      <a:pt x="705325" y="227171"/>
                      <a:pt x="705421" y="227457"/>
                    </a:cubicBezTo>
                    <a:cubicBezTo>
                      <a:pt x="701039" y="215741"/>
                      <a:pt x="696086" y="204216"/>
                      <a:pt x="690276" y="193167"/>
                    </a:cubicBezTo>
                    <a:cubicBezTo>
                      <a:pt x="687514" y="187833"/>
                      <a:pt x="684561" y="182499"/>
                      <a:pt x="681513" y="177356"/>
                    </a:cubicBezTo>
                    <a:cubicBezTo>
                      <a:pt x="678370" y="172117"/>
                      <a:pt x="675131" y="167068"/>
                      <a:pt x="671797" y="162020"/>
                    </a:cubicBezTo>
                    <a:cubicBezTo>
                      <a:pt x="665987" y="153543"/>
                      <a:pt x="659891" y="145447"/>
                      <a:pt x="653605" y="137541"/>
                    </a:cubicBezTo>
                    <a:cubicBezTo>
                      <a:pt x="647223" y="129540"/>
                      <a:pt x="640841" y="121730"/>
                      <a:pt x="634078" y="114014"/>
                    </a:cubicBezTo>
                    <a:cubicBezTo>
                      <a:pt x="627316" y="106299"/>
                      <a:pt x="620458" y="98679"/>
                      <a:pt x="613314" y="91535"/>
                    </a:cubicBezTo>
                    <a:cubicBezTo>
                      <a:pt x="606837" y="84963"/>
                      <a:pt x="600169" y="78677"/>
                      <a:pt x="593311" y="72581"/>
                    </a:cubicBezTo>
                    <a:cubicBezTo>
                      <a:pt x="584453" y="64865"/>
                      <a:pt x="575404" y="57531"/>
                      <a:pt x="565784" y="50959"/>
                    </a:cubicBezTo>
                    <a:cubicBezTo>
                      <a:pt x="560641" y="47435"/>
                      <a:pt x="555402" y="44006"/>
                      <a:pt x="549973" y="40862"/>
                    </a:cubicBezTo>
                    <a:cubicBezTo>
                      <a:pt x="545305" y="38195"/>
                      <a:pt x="540733" y="35719"/>
                      <a:pt x="535971" y="33338"/>
                    </a:cubicBezTo>
                    <a:cubicBezTo>
                      <a:pt x="536161" y="33338"/>
                      <a:pt x="536352" y="33528"/>
                      <a:pt x="536542" y="33623"/>
                    </a:cubicBezTo>
                    <a:cubicBezTo>
                      <a:pt x="531780" y="31337"/>
                      <a:pt x="527017" y="29147"/>
                      <a:pt x="522160" y="27337"/>
                    </a:cubicBezTo>
                    <a:cubicBezTo>
                      <a:pt x="518064" y="25813"/>
                      <a:pt x="513968" y="24289"/>
                      <a:pt x="509872" y="22860"/>
                    </a:cubicBezTo>
                    <a:cubicBezTo>
                      <a:pt x="501871" y="20098"/>
                      <a:pt x="493870" y="17621"/>
                      <a:pt x="485774" y="15335"/>
                    </a:cubicBezTo>
                    <a:cubicBezTo>
                      <a:pt x="469582" y="10859"/>
                      <a:pt x="453103" y="7334"/>
                      <a:pt x="436530" y="4763"/>
                    </a:cubicBezTo>
                    <a:lnTo>
                      <a:pt x="436339" y="4763"/>
                    </a:lnTo>
                    <a:cubicBezTo>
                      <a:pt x="436339" y="4763"/>
                      <a:pt x="436149" y="4763"/>
                      <a:pt x="436054" y="4763"/>
                    </a:cubicBezTo>
                    <a:lnTo>
                      <a:pt x="436054" y="4763"/>
                    </a:lnTo>
                    <a:cubicBezTo>
                      <a:pt x="415289" y="1715"/>
                      <a:pt x="394334" y="0"/>
                      <a:pt x="373379" y="0"/>
                    </a:cubicBezTo>
                    <a:lnTo>
                      <a:pt x="372617" y="0"/>
                    </a:lnTo>
                    <a:close/>
                    <a:moveTo>
                      <a:pt x="202786" y="37529"/>
                    </a:moveTo>
                    <a:cubicBezTo>
                      <a:pt x="202786" y="37529"/>
                      <a:pt x="202596" y="37529"/>
                      <a:pt x="202501" y="37624"/>
                    </a:cubicBezTo>
                    <a:cubicBezTo>
                      <a:pt x="202596" y="37624"/>
                      <a:pt x="202691" y="37624"/>
                      <a:pt x="202786" y="37529"/>
                    </a:cubicBezTo>
                    <a:moveTo>
                      <a:pt x="54768" y="1232249"/>
                    </a:moveTo>
                    <a:cubicBezTo>
                      <a:pt x="54768" y="1232249"/>
                      <a:pt x="54768" y="1232440"/>
                      <a:pt x="54673" y="1232535"/>
                    </a:cubicBezTo>
                    <a:cubicBezTo>
                      <a:pt x="54673" y="1232440"/>
                      <a:pt x="54673" y="1232345"/>
                      <a:pt x="54768" y="1232249"/>
                    </a:cubicBezTo>
                  </a:path>
                </a:pathLst>
              </a:custGeom>
              <a:solidFill>
                <a:srgbClr val="FCC65A"/>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7BF0FECE-8301-3D9E-D79D-7A901BBE5065}"/>
                  </a:ext>
                </a:extLst>
              </p:cNvPr>
              <p:cNvSpPr/>
              <p:nvPr/>
            </p:nvSpPr>
            <p:spPr>
              <a:xfrm>
                <a:off x="4379127" y="3441201"/>
                <a:ext cx="267482" cy="512424"/>
              </a:xfrm>
              <a:custGeom>
                <a:avLst/>
                <a:gdLst>
                  <a:gd name="connsiteX0" fmla="*/ 4563 w 267482"/>
                  <a:gd name="connsiteY0" fmla="*/ 1715 h 512424"/>
                  <a:gd name="connsiteX1" fmla="*/ 753 w 267482"/>
                  <a:gd name="connsiteY1" fmla="*/ 76581 h 512424"/>
                  <a:gd name="connsiteX2" fmla="*/ 5515 w 267482"/>
                  <a:gd name="connsiteY2" fmla="*/ 110490 h 512424"/>
                  <a:gd name="connsiteX3" fmla="*/ 15040 w 267482"/>
                  <a:gd name="connsiteY3" fmla="*/ 142304 h 512424"/>
                  <a:gd name="connsiteX4" fmla="*/ 48187 w 267482"/>
                  <a:gd name="connsiteY4" fmla="*/ 198596 h 512424"/>
                  <a:gd name="connsiteX5" fmla="*/ 71524 w 267482"/>
                  <a:gd name="connsiteY5" fmla="*/ 222504 h 512424"/>
                  <a:gd name="connsiteX6" fmla="*/ 98956 w 267482"/>
                  <a:gd name="connsiteY6" fmla="*/ 244507 h 512424"/>
                  <a:gd name="connsiteX7" fmla="*/ 138675 w 267482"/>
                  <a:gd name="connsiteY7" fmla="*/ 270224 h 512424"/>
                  <a:gd name="connsiteX8" fmla="*/ 176489 w 267482"/>
                  <a:gd name="connsiteY8" fmla="*/ 298990 h 512424"/>
                  <a:gd name="connsiteX9" fmla="*/ 175346 w 267482"/>
                  <a:gd name="connsiteY9" fmla="*/ 297942 h 512424"/>
                  <a:gd name="connsiteX10" fmla="*/ 176775 w 267482"/>
                  <a:gd name="connsiteY10" fmla="*/ 299275 h 512424"/>
                  <a:gd name="connsiteX11" fmla="*/ 177442 w 267482"/>
                  <a:gd name="connsiteY11" fmla="*/ 299847 h 512424"/>
                  <a:gd name="connsiteX12" fmla="*/ 176965 w 267482"/>
                  <a:gd name="connsiteY12" fmla="*/ 299371 h 512424"/>
                  <a:gd name="connsiteX13" fmla="*/ 211541 w 267482"/>
                  <a:gd name="connsiteY13" fmla="*/ 337852 h 512424"/>
                  <a:gd name="connsiteX14" fmla="*/ 229067 w 267482"/>
                  <a:gd name="connsiteY14" fmla="*/ 371570 h 512424"/>
                  <a:gd name="connsiteX15" fmla="*/ 238021 w 267482"/>
                  <a:gd name="connsiteY15" fmla="*/ 408242 h 512424"/>
                  <a:gd name="connsiteX16" fmla="*/ 238306 w 267482"/>
                  <a:gd name="connsiteY16" fmla="*/ 446532 h 512424"/>
                  <a:gd name="connsiteX17" fmla="*/ 232782 w 267482"/>
                  <a:gd name="connsiteY17" fmla="*/ 471011 h 512424"/>
                  <a:gd name="connsiteX18" fmla="*/ 224305 w 267482"/>
                  <a:gd name="connsiteY18" fmla="*/ 487871 h 512424"/>
                  <a:gd name="connsiteX19" fmla="*/ 222876 w 267482"/>
                  <a:gd name="connsiteY19" fmla="*/ 500444 h 512424"/>
                  <a:gd name="connsiteX20" fmla="*/ 229448 w 267482"/>
                  <a:gd name="connsiteY20" fmla="*/ 510159 h 512424"/>
                  <a:gd name="connsiteX21" fmla="*/ 240497 w 267482"/>
                  <a:gd name="connsiteY21" fmla="*/ 511873 h 512424"/>
                  <a:gd name="connsiteX22" fmla="*/ 243831 w 267482"/>
                  <a:gd name="connsiteY22" fmla="*/ 510159 h 512424"/>
                  <a:gd name="connsiteX23" fmla="*/ 248974 w 267482"/>
                  <a:gd name="connsiteY23" fmla="*/ 504349 h 512424"/>
                  <a:gd name="connsiteX24" fmla="*/ 264976 w 267482"/>
                  <a:gd name="connsiteY24" fmla="*/ 460534 h 512424"/>
                  <a:gd name="connsiteX25" fmla="*/ 266786 w 267482"/>
                  <a:gd name="connsiteY25" fmla="*/ 414623 h 512424"/>
                  <a:gd name="connsiteX26" fmla="*/ 258785 w 267482"/>
                  <a:gd name="connsiteY26" fmla="*/ 374904 h 512424"/>
                  <a:gd name="connsiteX27" fmla="*/ 242974 w 267482"/>
                  <a:gd name="connsiteY27" fmla="*/ 340328 h 512424"/>
                  <a:gd name="connsiteX28" fmla="*/ 138580 w 267482"/>
                  <a:gd name="connsiteY28" fmla="*/ 246602 h 512424"/>
                  <a:gd name="connsiteX29" fmla="*/ 117053 w 267482"/>
                  <a:gd name="connsiteY29" fmla="*/ 236029 h 512424"/>
                  <a:gd name="connsiteX30" fmla="*/ 72381 w 267482"/>
                  <a:gd name="connsiteY30" fmla="*/ 206978 h 512424"/>
                  <a:gd name="connsiteX31" fmla="*/ 73524 w 267482"/>
                  <a:gd name="connsiteY31" fmla="*/ 208026 h 512424"/>
                  <a:gd name="connsiteX32" fmla="*/ 39139 w 267482"/>
                  <a:gd name="connsiteY32" fmla="*/ 169069 h 512424"/>
                  <a:gd name="connsiteX33" fmla="*/ 17993 w 267482"/>
                  <a:gd name="connsiteY33" fmla="*/ 127063 h 512424"/>
                  <a:gd name="connsiteX34" fmla="*/ 6563 w 267482"/>
                  <a:gd name="connsiteY34" fmla="*/ 78581 h 512424"/>
                  <a:gd name="connsiteX35" fmla="*/ 6658 w 267482"/>
                  <a:gd name="connsiteY35" fmla="*/ 79438 h 512424"/>
                  <a:gd name="connsiteX36" fmla="*/ 6944 w 267482"/>
                  <a:gd name="connsiteY36" fmla="*/ 19050 h 512424"/>
                  <a:gd name="connsiteX37" fmla="*/ 6944 w 267482"/>
                  <a:gd name="connsiteY37" fmla="*/ 19050 h 512424"/>
                  <a:gd name="connsiteX38" fmla="*/ 9230 w 267482"/>
                  <a:gd name="connsiteY38" fmla="*/ 3334 h 512424"/>
                  <a:gd name="connsiteX39" fmla="*/ 7515 w 267482"/>
                  <a:gd name="connsiteY39" fmla="*/ 0 h 512424"/>
                  <a:gd name="connsiteX40" fmla="*/ 6944 w 267482"/>
                  <a:gd name="connsiteY40" fmla="*/ 0 h 512424"/>
                  <a:gd name="connsiteX41" fmla="*/ 4658 w 267482"/>
                  <a:gd name="connsiteY41" fmla="*/ 2000 h 512424"/>
                  <a:gd name="connsiteX42" fmla="*/ 18088 w 267482"/>
                  <a:gd name="connsiteY42" fmla="*/ 127540 h 512424"/>
                  <a:gd name="connsiteX43" fmla="*/ 18184 w 267482"/>
                  <a:gd name="connsiteY43" fmla="*/ 127921 h 512424"/>
                  <a:gd name="connsiteX44" fmla="*/ 18088 w 267482"/>
                  <a:gd name="connsiteY44" fmla="*/ 127540 h 512424"/>
                  <a:gd name="connsiteX45" fmla="*/ 177061 w 267482"/>
                  <a:gd name="connsiteY45" fmla="*/ 299561 h 512424"/>
                  <a:gd name="connsiteX46" fmla="*/ 176870 w 267482"/>
                  <a:gd name="connsiteY46" fmla="*/ 299371 h 512424"/>
                  <a:gd name="connsiteX47" fmla="*/ 176584 w 267482"/>
                  <a:gd name="connsiteY47" fmla="*/ 299180 h 512424"/>
                  <a:gd name="connsiteX48" fmla="*/ 176965 w 267482"/>
                  <a:gd name="connsiteY48" fmla="*/ 299561 h 5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7482" h="512424">
                    <a:moveTo>
                      <a:pt x="4563" y="1715"/>
                    </a:moveTo>
                    <a:cubicBezTo>
                      <a:pt x="467" y="26479"/>
                      <a:pt x="-1057" y="51530"/>
                      <a:pt x="753" y="76581"/>
                    </a:cubicBezTo>
                    <a:cubicBezTo>
                      <a:pt x="1610" y="88011"/>
                      <a:pt x="3229" y="99346"/>
                      <a:pt x="5515" y="110490"/>
                    </a:cubicBezTo>
                    <a:cubicBezTo>
                      <a:pt x="7801" y="121444"/>
                      <a:pt x="11135" y="132017"/>
                      <a:pt x="15040" y="142304"/>
                    </a:cubicBezTo>
                    <a:cubicBezTo>
                      <a:pt x="22946" y="163068"/>
                      <a:pt x="34662" y="182118"/>
                      <a:pt x="48187" y="198596"/>
                    </a:cubicBezTo>
                    <a:cubicBezTo>
                      <a:pt x="55331" y="207359"/>
                      <a:pt x="63332" y="215170"/>
                      <a:pt x="71524" y="222504"/>
                    </a:cubicBezTo>
                    <a:cubicBezTo>
                      <a:pt x="80382" y="230410"/>
                      <a:pt x="89431" y="237744"/>
                      <a:pt x="98956" y="244507"/>
                    </a:cubicBezTo>
                    <a:cubicBezTo>
                      <a:pt x="111910" y="253651"/>
                      <a:pt x="125530" y="261556"/>
                      <a:pt x="138675" y="270224"/>
                    </a:cubicBezTo>
                    <a:cubicBezTo>
                      <a:pt x="151819" y="278987"/>
                      <a:pt x="164392" y="288512"/>
                      <a:pt x="176489" y="298990"/>
                    </a:cubicBezTo>
                    <a:cubicBezTo>
                      <a:pt x="176108" y="298609"/>
                      <a:pt x="175727" y="298323"/>
                      <a:pt x="175346" y="297942"/>
                    </a:cubicBezTo>
                    <a:cubicBezTo>
                      <a:pt x="175822" y="298418"/>
                      <a:pt x="176299" y="298799"/>
                      <a:pt x="176775" y="299275"/>
                    </a:cubicBezTo>
                    <a:cubicBezTo>
                      <a:pt x="176965" y="299466"/>
                      <a:pt x="177251" y="299657"/>
                      <a:pt x="177442" y="299847"/>
                    </a:cubicBezTo>
                    <a:lnTo>
                      <a:pt x="176965" y="299371"/>
                    </a:lnTo>
                    <a:cubicBezTo>
                      <a:pt x="189634" y="310801"/>
                      <a:pt x="201445" y="323469"/>
                      <a:pt x="211541" y="337852"/>
                    </a:cubicBezTo>
                    <a:cubicBezTo>
                      <a:pt x="218494" y="348329"/>
                      <a:pt x="224400" y="359569"/>
                      <a:pt x="229067" y="371570"/>
                    </a:cubicBezTo>
                    <a:cubicBezTo>
                      <a:pt x="233258" y="383381"/>
                      <a:pt x="236306" y="395573"/>
                      <a:pt x="238021" y="408242"/>
                    </a:cubicBezTo>
                    <a:cubicBezTo>
                      <a:pt x="239354" y="421005"/>
                      <a:pt x="239545" y="433864"/>
                      <a:pt x="238306" y="446532"/>
                    </a:cubicBezTo>
                    <a:cubicBezTo>
                      <a:pt x="237163" y="454914"/>
                      <a:pt x="235449" y="463105"/>
                      <a:pt x="232782" y="471011"/>
                    </a:cubicBezTo>
                    <a:cubicBezTo>
                      <a:pt x="230496" y="476917"/>
                      <a:pt x="227638" y="482536"/>
                      <a:pt x="224305" y="487871"/>
                    </a:cubicBezTo>
                    <a:cubicBezTo>
                      <a:pt x="222209" y="491204"/>
                      <a:pt x="221923" y="496538"/>
                      <a:pt x="222876" y="500444"/>
                    </a:cubicBezTo>
                    <a:cubicBezTo>
                      <a:pt x="223924" y="504539"/>
                      <a:pt x="226305" y="508063"/>
                      <a:pt x="229448" y="510159"/>
                    </a:cubicBezTo>
                    <a:cubicBezTo>
                      <a:pt x="232782" y="512350"/>
                      <a:pt x="236782" y="513017"/>
                      <a:pt x="240497" y="511873"/>
                    </a:cubicBezTo>
                    <a:cubicBezTo>
                      <a:pt x="241640" y="511302"/>
                      <a:pt x="242783" y="510730"/>
                      <a:pt x="243831" y="510159"/>
                    </a:cubicBezTo>
                    <a:cubicBezTo>
                      <a:pt x="246022" y="508730"/>
                      <a:pt x="247736" y="506730"/>
                      <a:pt x="248974" y="504349"/>
                    </a:cubicBezTo>
                    <a:cubicBezTo>
                      <a:pt x="257071" y="491395"/>
                      <a:pt x="262309" y="476155"/>
                      <a:pt x="264976" y="460534"/>
                    </a:cubicBezTo>
                    <a:cubicBezTo>
                      <a:pt x="267548" y="445484"/>
                      <a:pt x="268120" y="429863"/>
                      <a:pt x="266786" y="414623"/>
                    </a:cubicBezTo>
                    <a:cubicBezTo>
                      <a:pt x="265548" y="401003"/>
                      <a:pt x="262976" y="387667"/>
                      <a:pt x="258785" y="374904"/>
                    </a:cubicBezTo>
                    <a:cubicBezTo>
                      <a:pt x="254689" y="362712"/>
                      <a:pt x="249451" y="351092"/>
                      <a:pt x="242974" y="340328"/>
                    </a:cubicBezTo>
                    <a:cubicBezTo>
                      <a:pt x="217447" y="297847"/>
                      <a:pt x="178680" y="268510"/>
                      <a:pt x="138580" y="246602"/>
                    </a:cubicBezTo>
                    <a:cubicBezTo>
                      <a:pt x="131531" y="242792"/>
                      <a:pt x="124292" y="239459"/>
                      <a:pt x="117053" y="236029"/>
                    </a:cubicBezTo>
                    <a:cubicBezTo>
                      <a:pt x="101242" y="228314"/>
                      <a:pt x="86097" y="218884"/>
                      <a:pt x="72381" y="206978"/>
                    </a:cubicBezTo>
                    <a:cubicBezTo>
                      <a:pt x="72762" y="207359"/>
                      <a:pt x="73143" y="207645"/>
                      <a:pt x="73524" y="208026"/>
                    </a:cubicBezTo>
                    <a:cubicBezTo>
                      <a:pt x="60760" y="196691"/>
                      <a:pt x="49140" y="183737"/>
                      <a:pt x="39139" y="169069"/>
                    </a:cubicBezTo>
                    <a:cubicBezTo>
                      <a:pt x="30566" y="156115"/>
                      <a:pt x="23518" y="142018"/>
                      <a:pt x="17993" y="127063"/>
                    </a:cubicBezTo>
                    <a:cubicBezTo>
                      <a:pt x="12373" y="111442"/>
                      <a:pt x="8659" y="95250"/>
                      <a:pt x="6563" y="78581"/>
                    </a:cubicBezTo>
                    <a:cubicBezTo>
                      <a:pt x="6563" y="78867"/>
                      <a:pt x="6563" y="79153"/>
                      <a:pt x="6658" y="79438"/>
                    </a:cubicBezTo>
                    <a:cubicBezTo>
                      <a:pt x="4468" y="59341"/>
                      <a:pt x="4753" y="39052"/>
                      <a:pt x="6944" y="19050"/>
                    </a:cubicBezTo>
                    <a:lnTo>
                      <a:pt x="6944" y="19050"/>
                    </a:lnTo>
                    <a:cubicBezTo>
                      <a:pt x="7515" y="13811"/>
                      <a:pt x="8278" y="8572"/>
                      <a:pt x="9230" y="3334"/>
                    </a:cubicBezTo>
                    <a:cubicBezTo>
                      <a:pt x="9421" y="1810"/>
                      <a:pt x="8849" y="381"/>
                      <a:pt x="7515" y="0"/>
                    </a:cubicBezTo>
                    <a:cubicBezTo>
                      <a:pt x="7325" y="0"/>
                      <a:pt x="7135" y="0"/>
                      <a:pt x="6944" y="0"/>
                    </a:cubicBezTo>
                    <a:cubicBezTo>
                      <a:pt x="5896" y="0"/>
                      <a:pt x="4849" y="762"/>
                      <a:pt x="4658" y="2000"/>
                    </a:cubicBezTo>
                    <a:moveTo>
                      <a:pt x="18088" y="127540"/>
                    </a:moveTo>
                    <a:cubicBezTo>
                      <a:pt x="18088" y="127540"/>
                      <a:pt x="18088" y="127730"/>
                      <a:pt x="18184" y="127921"/>
                    </a:cubicBezTo>
                    <a:cubicBezTo>
                      <a:pt x="18184" y="127825"/>
                      <a:pt x="18184" y="127730"/>
                      <a:pt x="18088" y="127540"/>
                    </a:cubicBezTo>
                    <a:moveTo>
                      <a:pt x="177061" y="299561"/>
                    </a:moveTo>
                    <a:lnTo>
                      <a:pt x="176870" y="299371"/>
                    </a:lnTo>
                    <a:lnTo>
                      <a:pt x="176584" y="299180"/>
                    </a:lnTo>
                    <a:lnTo>
                      <a:pt x="176965" y="299561"/>
                    </a:lnTo>
                  </a:path>
                </a:pathLst>
              </a:custGeom>
              <a:solidFill>
                <a:srgbClr val="FCC65A"/>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865332F7-5F91-5532-2AE6-F3D366E2BACD}"/>
                  </a:ext>
                </a:extLst>
              </p:cNvPr>
              <p:cNvSpPr/>
              <p:nvPr/>
            </p:nvSpPr>
            <p:spPr>
              <a:xfrm>
                <a:off x="4538751" y="3878588"/>
                <a:ext cx="118181" cy="615779"/>
              </a:xfrm>
              <a:custGeom>
                <a:avLst/>
                <a:gdLst>
                  <a:gd name="connsiteX0" fmla="*/ 13818 w 118181"/>
                  <a:gd name="connsiteY0" fmla="*/ 2477 h 615779"/>
                  <a:gd name="connsiteX1" fmla="*/ 3055 w 118181"/>
                  <a:gd name="connsiteY1" fmla="*/ 43434 h 615779"/>
                  <a:gd name="connsiteX2" fmla="*/ 6 w 118181"/>
                  <a:gd name="connsiteY2" fmla="*/ 81629 h 615779"/>
                  <a:gd name="connsiteX3" fmla="*/ 11437 w 118181"/>
                  <a:gd name="connsiteY3" fmla="*/ 154877 h 615779"/>
                  <a:gd name="connsiteX4" fmla="*/ 38392 w 118181"/>
                  <a:gd name="connsiteY4" fmla="*/ 226124 h 615779"/>
                  <a:gd name="connsiteX5" fmla="*/ 54204 w 118181"/>
                  <a:gd name="connsiteY5" fmla="*/ 262033 h 615779"/>
                  <a:gd name="connsiteX6" fmla="*/ 69444 w 118181"/>
                  <a:gd name="connsiteY6" fmla="*/ 297942 h 615779"/>
                  <a:gd name="connsiteX7" fmla="*/ 82112 w 118181"/>
                  <a:gd name="connsiteY7" fmla="*/ 339376 h 615779"/>
                  <a:gd name="connsiteX8" fmla="*/ 89160 w 118181"/>
                  <a:gd name="connsiteY8" fmla="*/ 379381 h 615779"/>
                  <a:gd name="connsiteX9" fmla="*/ 89542 w 118181"/>
                  <a:gd name="connsiteY9" fmla="*/ 443675 h 615779"/>
                  <a:gd name="connsiteX10" fmla="*/ 75349 w 118181"/>
                  <a:gd name="connsiteY10" fmla="*/ 503301 h 615779"/>
                  <a:gd name="connsiteX11" fmla="*/ 45631 w 118181"/>
                  <a:gd name="connsiteY11" fmla="*/ 561499 h 615779"/>
                  <a:gd name="connsiteX12" fmla="*/ 25914 w 118181"/>
                  <a:gd name="connsiteY12" fmla="*/ 587978 h 615779"/>
                  <a:gd name="connsiteX13" fmla="*/ 21723 w 118181"/>
                  <a:gd name="connsiteY13" fmla="*/ 599504 h 615779"/>
                  <a:gd name="connsiteX14" fmla="*/ 25914 w 118181"/>
                  <a:gd name="connsiteY14" fmla="*/ 611029 h 615779"/>
                  <a:gd name="connsiteX15" fmla="*/ 46012 w 118181"/>
                  <a:gd name="connsiteY15" fmla="*/ 611029 h 615779"/>
                  <a:gd name="connsiteX16" fmla="*/ 73730 w 118181"/>
                  <a:gd name="connsiteY16" fmla="*/ 573405 h 615779"/>
                  <a:gd name="connsiteX17" fmla="*/ 93733 w 118181"/>
                  <a:gd name="connsiteY17" fmla="*/ 535972 h 615779"/>
                  <a:gd name="connsiteX18" fmla="*/ 108401 w 118181"/>
                  <a:gd name="connsiteY18" fmla="*/ 494729 h 615779"/>
                  <a:gd name="connsiteX19" fmla="*/ 116402 w 118181"/>
                  <a:gd name="connsiteY19" fmla="*/ 452247 h 615779"/>
                  <a:gd name="connsiteX20" fmla="*/ 113640 w 118181"/>
                  <a:gd name="connsiteY20" fmla="*/ 368332 h 615779"/>
                  <a:gd name="connsiteX21" fmla="*/ 103067 w 118181"/>
                  <a:gd name="connsiteY21" fmla="*/ 327470 h 615779"/>
                  <a:gd name="connsiteX22" fmla="*/ 95447 w 118181"/>
                  <a:gd name="connsiteY22" fmla="*/ 306515 h 615779"/>
                  <a:gd name="connsiteX23" fmla="*/ 86493 w 118181"/>
                  <a:gd name="connsiteY23" fmla="*/ 285559 h 615779"/>
                  <a:gd name="connsiteX24" fmla="*/ 53537 w 118181"/>
                  <a:gd name="connsiteY24" fmla="*/ 222313 h 615779"/>
                  <a:gd name="connsiteX25" fmla="*/ 38011 w 118181"/>
                  <a:gd name="connsiteY25" fmla="*/ 191167 h 615779"/>
                  <a:gd name="connsiteX26" fmla="*/ 24391 w 118181"/>
                  <a:gd name="connsiteY26" fmla="*/ 158401 h 615779"/>
                  <a:gd name="connsiteX27" fmla="*/ 9341 w 118181"/>
                  <a:gd name="connsiteY27" fmla="*/ 98012 h 615779"/>
                  <a:gd name="connsiteX28" fmla="*/ 9531 w 118181"/>
                  <a:gd name="connsiteY28" fmla="*/ 48196 h 615779"/>
                  <a:gd name="connsiteX29" fmla="*/ 9436 w 118181"/>
                  <a:gd name="connsiteY29" fmla="*/ 49340 h 615779"/>
                  <a:gd name="connsiteX30" fmla="*/ 19818 w 118181"/>
                  <a:gd name="connsiteY30" fmla="*/ 4477 h 615779"/>
                  <a:gd name="connsiteX31" fmla="*/ 17628 w 118181"/>
                  <a:gd name="connsiteY31" fmla="*/ 95 h 615779"/>
                  <a:gd name="connsiteX32" fmla="*/ 16771 w 118181"/>
                  <a:gd name="connsiteY32" fmla="*/ 0 h 615779"/>
                  <a:gd name="connsiteX33" fmla="*/ 13818 w 118181"/>
                  <a:gd name="connsiteY33" fmla="*/ 2667 h 615779"/>
                  <a:gd name="connsiteX34" fmla="*/ 89256 w 118181"/>
                  <a:gd name="connsiteY34" fmla="*/ 379571 h 615779"/>
                  <a:gd name="connsiteX35" fmla="*/ 89637 w 118181"/>
                  <a:gd name="connsiteY35" fmla="*/ 382905 h 615779"/>
                  <a:gd name="connsiteX36" fmla="*/ 89256 w 118181"/>
                  <a:gd name="connsiteY36" fmla="*/ 379571 h 615779"/>
                  <a:gd name="connsiteX37" fmla="*/ 89922 w 118181"/>
                  <a:gd name="connsiteY37" fmla="*/ 441579 h 615779"/>
                  <a:gd name="connsiteX38" fmla="*/ 89732 w 118181"/>
                  <a:gd name="connsiteY38" fmla="*/ 443484 h 615779"/>
                  <a:gd name="connsiteX39" fmla="*/ 89922 w 118181"/>
                  <a:gd name="connsiteY39" fmla="*/ 441579 h 615779"/>
                  <a:gd name="connsiteX40" fmla="*/ 89542 w 118181"/>
                  <a:gd name="connsiteY40" fmla="*/ 444722 h 615779"/>
                  <a:gd name="connsiteX41" fmla="*/ 89542 w 118181"/>
                  <a:gd name="connsiteY41" fmla="*/ 444722 h 6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181" h="615779">
                    <a:moveTo>
                      <a:pt x="13818" y="2477"/>
                    </a:moveTo>
                    <a:cubicBezTo>
                      <a:pt x="9246" y="15812"/>
                      <a:pt x="5531" y="29337"/>
                      <a:pt x="3055" y="43434"/>
                    </a:cubicBezTo>
                    <a:cubicBezTo>
                      <a:pt x="864" y="56007"/>
                      <a:pt x="-89" y="68866"/>
                      <a:pt x="6" y="81629"/>
                    </a:cubicBezTo>
                    <a:cubicBezTo>
                      <a:pt x="6" y="106490"/>
                      <a:pt x="4579" y="131350"/>
                      <a:pt x="11437" y="154877"/>
                    </a:cubicBezTo>
                    <a:cubicBezTo>
                      <a:pt x="18580" y="179451"/>
                      <a:pt x="28486" y="202883"/>
                      <a:pt x="38392" y="226124"/>
                    </a:cubicBezTo>
                    <a:cubicBezTo>
                      <a:pt x="43536" y="238125"/>
                      <a:pt x="48870" y="250126"/>
                      <a:pt x="54204" y="262033"/>
                    </a:cubicBezTo>
                    <a:cubicBezTo>
                      <a:pt x="59443" y="273939"/>
                      <a:pt x="64777" y="285750"/>
                      <a:pt x="69444" y="297942"/>
                    </a:cubicBezTo>
                    <a:cubicBezTo>
                      <a:pt x="74397" y="311467"/>
                      <a:pt x="78683" y="325184"/>
                      <a:pt x="82112" y="339376"/>
                    </a:cubicBezTo>
                    <a:cubicBezTo>
                      <a:pt x="85255" y="352520"/>
                      <a:pt x="87446" y="365855"/>
                      <a:pt x="89160" y="379381"/>
                    </a:cubicBezTo>
                    <a:cubicBezTo>
                      <a:pt x="91542" y="400717"/>
                      <a:pt x="91732" y="422243"/>
                      <a:pt x="89542" y="443675"/>
                    </a:cubicBezTo>
                    <a:cubicBezTo>
                      <a:pt x="86970" y="464153"/>
                      <a:pt x="82207" y="484156"/>
                      <a:pt x="75349" y="503301"/>
                    </a:cubicBezTo>
                    <a:cubicBezTo>
                      <a:pt x="67443" y="524066"/>
                      <a:pt x="57442" y="543401"/>
                      <a:pt x="45631" y="561499"/>
                    </a:cubicBezTo>
                    <a:cubicBezTo>
                      <a:pt x="39440" y="570643"/>
                      <a:pt x="32772" y="579406"/>
                      <a:pt x="25914" y="587978"/>
                    </a:cubicBezTo>
                    <a:cubicBezTo>
                      <a:pt x="23343" y="591217"/>
                      <a:pt x="21723" y="595027"/>
                      <a:pt x="21723" y="599504"/>
                    </a:cubicBezTo>
                    <a:cubicBezTo>
                      <a:pt x="21723" y="603980"/>
                      <a:pt x="23247" y="607981"/>
                      <a:pt x="25914" y="611029"/>
                    </a:cubicBezTo>
                    <a:cubicBezTo>
                      <a:pt x="31344" y="617315"/>
                      <a:pt x="40583" y="617411"/>
                      <a:pt x="46012" y="611029"/>
                    </a:cubicBezTo>
                    <a:cubicBezTo>
                      <a:pt x="56109" y="599313"/>
                      <a:pt x="65158" y="586645"/>
                      <a:pt x="73730" y="573405"/>
                    </a:cubicBezTo>
                    <a:cubicBezTo>
                      <a:pt x="81255" y="561594"/>
                      <a:pt x="88018" y="549021"/>
                      <a:pt x="93733" y="535972"/>
                    </a:cubicBezTo>
                    <a:cubicBezTo>
                      <a:pt x="99638" y="522732"/>
                      <a:pt x="104496" y="508825"/>
                      <a:pt x="108401" y="494729"/>
                    </a:cubicBezTo>
                    <a:cubicBezTo>
                      <a:pt x="112211" y="480917"/>
                      <a:pt x="114688" y="466630"/>
                      <a:pt x="116402" y="452247"/>
                    </a:cubicBezTo>
                    <a:cubicBezTo>
                      <a:pt x="119641" y="424339"/>
                      <a:pt x="118307" y="395954"/>
                      <a:pt x="113640" y="368332"/>
                    </a:cubicBezTo>
                    <a:cubicBezTo>
                      <a:pt x="111259" y="354330"/>
                      <a:pt x="107448" y="340805"/>
                      <a:pt x="103067" y="327470"/>
                    </a:cubicBezTo>
                    <a:cubicBezTo>
                      <a:pt x="100781" y="320421"/>
                      <a:pt x="98114" y="313468"/>
                      <a:pt x="95447" y="306515"/>
                    </a:cubicBezTo>
                    <a:cubicBezTo>
                      <a:pt x="92685" y="299371"/>
                      <a:pt x="89637" y="292417"/>
                      <a:pt x="86493" y="285559"/>
                    </a:cubicBezTo>
                    <a:cubicBezTo>
                      <a:pt x="76302" y="263938"/>
                      <a:pt x="64491" y="243364"/>
                      <a:pt x="53537" y="222313"/>
                    </a:cubicBezTo>
                    <a:cubicBezTo>
                      <a:pt x="48203" y="212027"/>
                      <a:pt x="42869" y="201740"/>
                      <a:pt x="38011" y="191167"/>
                    </a:cubicBezTo>
                    <a:cubicBezTo>
                      <a:pt x="33058" y="180499"/>
                      <a:pt x="28486" y="169545"/>
                      <a:pt x="24391" y="158401"/>
                    </a:cubicBezTo>
                    <a:cubicBezTo>
                      <a:pt x="17437" y="139065"/>
                      <a:pt x="11818" y="118777"/>
                      <a:pt x="9341" y="98012"/>
                    </a:cubicBezTo>
                    <a:cubicBezTo>
                      <a:pt x="7531" y="81439"/>
                      <a:pt x="7626" y="64865"/>
                      <a:pt x="9531" y="48196"/>
                    </a:cubicBezTo>
                    <a:cubicBezTo>
                      <a:pt x="9531" y="48577"/>
                      <a:pt x="9531" y="48958"/>
                      <a:pt x="9436" y="49340"/>
                    </a:cubicBezTo>
                    <a:cubicBezTo>
                      <a:pt x="11341" y="34004"/>
                      <a:pt x="14866" y="18955"/>
                      <a:pt x="19818" y="4477"/>
                    </a:cubicBezTo>
                    <a:cubicBezTo>
                      <a:pt x="20485" y="2667"/>
                      <a:pt x="19152" y="571"/>
                      <a:pt x="17628" y="95"/>
                    </a:cubicBezTo>
                    <a:cubicBezTo>
                      <a:pt x="17342" y="95"/>
                      <a:pt x="17056" y="0"/>
                      <a:pt x="16771" y="0"/>
                    </a:cubicBezTo>
                    <a:cubicBezTo>
                      <a:pt x="15342" y="0"/>
                      <a:pt x="14294" y="1143"/>
                      <a:pt x="13818" y="2667"/>
                    </a:cubicBezTo>
                    <a:moveTo>
                      <a:pt x="89256" y="379571"/>
                    </a:moveTo>
                    <a:lnTo>
                      <a:pt x="89637" y="382905"/>
                    </a:lnTo>
                    <a:cubicBezTo>
                      <a:pt x="89446" y="381762"/>
                      <a:pt x="89351" y="380714"/>
                      <a:pt x="89256" y="379571"/>
                    </a:cubicBezTo>
                    <a:moveTo>
                      <a:pt x="89922" y="441579"/>
                    </a:moveTo>
                    <a:cubicBezTo>
                      <a:pt x="89922" y="442246"/>
                      <a:pt x="89732" y="442817"/>
                      <a:pt x="89732" y="443484"/>
                    </a:cubicBezTo>
                    <a:cubicBezTo>
                      <a:pt x="89732" y="442817"/>
                      <a:pt x="89922" y="442246"/>
                      <a:pt x="89922" y="441579"/>
                    </a:cubicBezTo>
                    <a:moveTo>
                      <a:pt x="89542" y="444722"/>
                    </a:moveTo>
                    <a:lnTo>
                      <a:pt x="89542" y="444722"/>
                    </a:lnTo>
                    <a:close/>
                  </a:path>
                </a:pathLst>
              </a:custGeom>
              <a:solidFill>
                <a:srgbClr val="FCC65A"/>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3B79AE82-6CC3-8779-B617-F48ABC9ABF56}"/>
                  </a:ext>
                </a:extLst>
              </p:cNvPr>
              <p:cNvSpPr/>
              <p:nvPr/>
            </p:nvSpPr>
            <p:spPr>
              <a:xfrm>
                <a:off x="4551521" y="4273400"/>
                <a:ext cx="46644" cy="139098"/>
              </a:xfrm>
              <a:custGeom>
                <a:avLst/>
                <a:gdLst>
                  <a:gd name="connsiteX0" fmla="*/ 41719 w 46644"/>
                  <a:gd name="connsiteY0" fmla="*/ 2762 h 139098"/>
                  <a:gd name="connsiteX1" fmla="*/ 40672 w 46644"/>
                  <a:gd name="connsiteY1" fmla="*/ 23432 h 139098"/>
                  <a:gd name="connsiteX2" fmla="*/ 27527 w 46644"/>
                  <a:gd name="connsiteY2" fmla="*/ 74295 h 139098"/>
                  <a:gd name="connsiteX3" fmla="*/ 27527 w 46644"/>
                  <a:gd name="connsiteY3" fmla="*/ 74104 h 139098"/>
                  <a:gd name="connsiteX4" fmla="*/ 2000 w 46644"/>
                  <a:gd name="connsiteY4" fmla="*/ 124873 h 139098"/>
                  <a:gd name="connsiteX5" fmla="*/ 2000 w 46644"/>
                  <a:gd name="connsiteY5" fmla="*/ 124873 h 139098"/>
                  <a:gd name="connsiteX6" fmla="*/ 952 w 46644"/>
                  <a:gd name="connsiteY6" fmla="*/ 126397 h 139098"/>
                  <a:gd name="connsiteX7" fmla="*/ 0 w 46644"/>
                  <a:gd name="connsiteY7" fmla="*/ 130683 h 139098"/>
                  <a:gd name="connsiteX8" fmla="*/ 2191 w 46644"/>
                  <a:gd name="connsiteY8" fmla="*/ 136684 h 139098"/>
                  <a:gd name="connsiteX9" fmla="*/ 13716 w 46644"/>
                  <a:gd name="connsiteY9" fmla="*/ 134969 h 139098"/>
                  <a:gd name="connsiteX10" fmla="*/ 27337 w 46644"/>
                  <a:gd name="connsiteY10" fmla="*/ 104870 h 139098"/>
                  <a:gd name="connsiteX11" fmla="*/ 38767 w 46644"/>
                  <a:gd name="connsiteY11" fmla="*/ 72200 h 139098"/>
                  <a:gd name="connsiteX12" fmla="*/ 46577 w 46644"/>
                  <a:gd name="connsiteY12" fmla="*/ 2858 h 139098"/>
                  <a:gd name="connsiteX13" fmla="*/ 44101 w 46644"/>
                  <a:gd name="connsiteY13" fmla="*/ 0 h 139098"/>
                  <a:gd name="connsiteX14" fmla="*/ 41624 w 46644"/>
                  <a:gd name="connsiteY14" fmla="*/ 2858 h 139098"/>
                  <a:gd name="connsiteX15" fmla="*/ 28003 w 46644"/>
                  <a:gd name="connsiteY15" fmla="*/ 73057 h 139098"/>
                  <a:gd name="connsiteX16" fmla="*/ 27813 w 46644"/>
                  <a:gd name="connsiteY16" fmla="*/ 73533 h 139098"/>
                  <a:gd name="connsiteX17" fmla="*/ 28003 w 46644"/>
                  <a:gd name="connsiteY17" fmla="*/ 73057 h 13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44" h="139098">
                    <a:moveTo>
                      <a:pt x="41719" y="2762"/>
                    </a:moveTo>
                    <a:cubicBezTo>
                      <a:pt x="41719" y="9620"/>
                      <a:pt x="41434" y="16478"/>
                      <a:pt x="40672" y="23432"/>
                    </a:cubicBezTo>
                    <a:cubicBezTo>
                      <a:pt x="38481" y="41053"/>
                      <a:pt x="33623" y="58007"/>
                      <a:pt x="27527" y="74295"/>
                    </a:cubicBezTo>
                    <a:lnTo>
                      <a:pt x="27527" y="74104"/>
                    </a:lnTo>
                    <a:cubicBezTo>
                      <a:pt x="20764" y="92012"/>
                      <a:pt x="12382" y="109442"/>
                      <a:pt x="2000" y="124873"/>
                    </a:cubicBezTo>
                    <a:lnTo>
                      <a:pt x="2000" y="124873"/>
                    </a:lnTo>
                    <a:cubicBezTo>
                      <a:pt x="2000" y="124873"/>
                      <a:pt x="1238" y="125825"/>
                      <a:pt x="952" y="126397"/>
                    </a:cubicBezTo>
                    <a:cubicBezTo>
                      <a:pt x="286" y="127730"/>
                      <a:pt x="0" y="129159"/>
                      <a:pt x="0" y="130683"/>
                    </a:cubicBezTo>
                    <a:cubicBezTo>
                      <a:pt x="0" y="132969"/>
                      <a:pt x="762" y="135065"/>
                      <a:pt x="2191" y="136684"/>
                    </a:cubicBezTo>
                    <a:cubicBezTo>
                      <a:pt x="5429" y="140399"/>
                      <a:pt x="11525" y="139827"/>
                      <a:pt x="13716" y="134969"/>
                    </a:cubicBezTo>
                    <a:cubicBezTo>
                      <a:pt x="18383" y="124968"/>
                      <a:pt x="23146" y="115062"/>
                      <a:pt x="27337" y="104870"/>
                    </a:cubicBezTo>
                    <a:cubicBezTo>
                      <a:pt x="31718" y="94298"/>
                      <a:pt x="35623" y="83344"/>
                      <a:pt x="38767" y="72200"/>
                    </a:cubicBezTo>
                    <a:cubicBezTo>
                      <a:pt x="45053" y="49911"/>
                      <a:pt x="47053" y="26194"/>
                      <a:pt x="46577" y="2858"/>
                    </a:cubicBezTo>
                    <a:cubicBezTo>
                      <a:pt x="46577" y="1333"/>
                      <a:pt x="45434" y="0"/>
                      <a:pt x="44101" y="0"/>
                    </a:cubicBezTo>
                    <a:cubicBezTo>
                      <a:pt x="42767" y="0"/>
                      <a:pt x="41624" y="1238"/>
                      <a:pt x="41624" y="2858"/>
                    </a:cubicBezTo>
                    <a:moveTo>
                      <a:pt x="28003" y="73057"/>
                    </a:moveTo>
                    <a:lnTo>
                      <a:pt x="27813" y="73533"/>
                    </a:lnTo>
                    <a:cubicBezTo>
                      <a:pt x="27813" y="73533"/>
                      <a:pt x="27908" y="73247"/>
                      <a:pt x="28003" y="73057"/>
                    </a:cubicBezTo>
                  </a:path>
                </a:pathLst>
              </a:custGeom>
              <a:solidFill>
                <a:srgbClr val="FCC65A"/>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43958D1E-B7DC-C8CE-1244-5D46E0672170}"/>
                  </a:ext>
                </a:extLst>
              </p:cNvPr>
              <p:cNvSpPr/>
              <p:nvPr/>
            </p:nvSpPr>
            <p:spPr>
              <a:xfrm>
                <a:off x="4302434" y="3240223"/>
                <a:ext cx="106878" cy="478631"/>
              </a:xfrm>
              <a:custGeom>
                <a:avLst/>
                <a:gdLst>
                  <a:gd name="connsiteX0" fmla="*/ 10962 w 106878"/>
                  <a:gd name="connsiteY0" fmla="*/ 95 h 478631"/>
                  <a:gd name="connsiteX1" fmla="*/ 9342 w 106878"/>
                  <a:gd name="connsiteY1" fmla="*/ 3429 h 478631"/>
                  <a:gd name="connsiteX2" fmla="*/ 16581 w 106878"/>
                  <a:gd name="connsiteY2" fmla="*/ 39624 h 478631"/>
                  <a:gd name="connsiteX3" fmla="*/ 16486 w 106878"/>
                  <a:gd name="connsiteY3" fmla="*/ 38767 h 478631"/>
                  <a:gd name="connsiteX4" fmla="*/ 18391 w 106878"/>
                  <a:gd name="connsiteY4" fmla="*/ 81344 h 478631"/>
                  <a:gd name="connsiteX5" fmla="*/ 15057 w 106878"/>
                  <a:gd name="connsiteY5" fmla="*/ 124492 h 478631"/>
                  <a:gd name="connsiteX6" fmla="*/ 15057 w 106878"/>
                  <a:gd name="connsiteY6" fmla="*/ 124016 h 478631"/>
                  <a:gd name="connsiteX7" fmla="*/ 8295 w 106878"/>
                  <a:gd name="connsiteY7" fmla="*/ 171926 h 478631"/>
                  <a:gd name="connsiteX8" fmla="*/ 2199 w 106878"/>
                  <a:gd name="connsiteY8" fmla="*/ 220694 h 478631"/>
                  <a:gd name="connsiteX9" fmla="*/ 8 w 106878"/>
                  <a:gd name="connsiteY9" fmla="*/ 267272 h 478631"/>
                  <a:gd name="connsiteX10" fmla="*/ 2008 w 106878"/>
                  <a:gd name="connsiteY10" fmla="*/ 306895 h 478631"/>
                  <a:gd name="connsiteX11" fmla="*/ 8295 w 106878"/>
                  <a:gd name="connsiteY11" fmla="*/ 344805 h 478631"/>
                  <a:gd name="connsiteX12" fmla="*/ 19725 w 106878"/>
                  <a:gd name="connsiteY12" fmla="*/ 380143 h 478631"/>
                  <a:gd name="connsiteX13" fmla="*/ 57063 w 106878"/>
                  <a:gd name="connsiteY13" fmla="*/ 442436 h 478631"/>
                  <a:gd name="connsiteX14" fmla="*/ 87543 w 106878"/>
                  <a:gd name="connsiteY14" fmla="*/ 474917 h 478631"/>
                  <a:gd name="connsiteX15" fmla="*/ 89829 w 106878"/>
                  <a:gd name="connsiteY15" fmla="*/ 476917 h 478631"/>
                  <a:gd name="connsiteX16" fmla="*/ 95544 w 106878"/>
                  <a:gd name="connsiteY16" fmla="*/ 478631 h 478631"/>
                  <a:gd name="connsiteX17" fmla="*/ 103545 w 106878"/>
                  <a:gd name="connsiteY17" fmla="*/ 474821 h 478631"/>
                  <a:gd name="connsiteX18" fmla="*/ 106878 w 106878"/>
                  <a:gd name="connsiteY18" fmla="*/ 465677 h 478631"/>
                  <a:gd name="connsiteX19" fmla="*/ 103545 w 106878"/>
                  <a:gd name="connsiteY19" fmla="*/ 456533 h 478631"/>
                  <a:gd name="connsiteX20" fmla="*/ 60396 w 106878"/>
                  <a:gd name="connsiteY20" fmla="*/ 405670 h 478631"/>
                  <a:gd name="connsiteX21" fmla="*/ 33631 w 106878"/>
                  <a:gd name="connsiteY21" fmla="*/ 353759 h 478631"/>
                  <a:gd name="connsiteX22" fmla="*/ 23916 w 106878"/>
                  <a:gd name="connsiteY22" fmla="*/ 321469 h 478631"/>
                  <a:gd name="connsiteX23" fmla="*/ 17820 w 106878"/>
                  <a:gd name="connsiteY23" fmla="*/ 287179 h 478631"/>
                  <a:gd name="connsiteX24" fmla="*/ 17915 w 106878"/>
                  <a:gd name="connsiteY24" fmla="*/ 288226 h 478631"/>
                  <a:gd name="connsiteX25" fmla="*/ 17724 w 106878"/>
                  <a:gd name="connsiteY25" fmla="*/ 286417 h 478631"/>
                  <a:gd name="connsiteX26" fmla="*/ 17629 w 106878"/>
                  <a:gd name="connsiteY26" fmla="*/ 285655 h 478631"/>
                  <a:gd name="connsiteX27" fmla="*/ 17629 w 106878"/>
                  <a:gd name="connsiteY27" fmla="*/ 286226 h 478631"/>
                  <a:gd name="connsiteX28" fmla="*/ 16105 w 106878"/>
                  <a:gd name="connsiteY28" fmla="*/ 222599 h 478631"/>
                  <a:gd name="connsiteX29" fmla="*/ 21915 w 106878"/>
                  <a:gd name="connsiteY29" fmla="*/ 148019 h 478631"/>
                  <a:gd name="connsiteX30" fmla="*/ 24964 w 106878"/>
                  <a:gd name="connsiteY30" fmla="*/ 73533 h 478631"/>
                  <a:gd name="connsiteX31" fmla="*/ 22106 w 106878"/>
                  <a:gd name="connsiteY31" fmla="*/ 37909 h 478631"/>
                  <a:gd name="connsiteX32" fmla="*/ 14010 w 106878"/>
                  <a:gd name="connsiteY32" fmla="*/ 2000 h 478631"/>
                  <a:gd name="connsiteX33" fmla="*/ 11724 w 106878"/>
                  <a:gd name="connsiteY33" fmla="*/ 0 h 478631"/>
                  <a:gd name="connsiteX34" fmla="*/ 11057 w 106878"/>
                  <a:gd name="connsiteY34" fmla="*/ 95 h 478631"/>
                  <a:gd name="connsiteX35" fmla="*/ 17724 w 106878"/>
                  <a:gd name="connsiteY35" fmla="*/ 286417 h 478631"/>
                  <a:gd name="connsiteX36" fmla="*/ 17724 w 106878"/>
                  <a:gd name="connsiteY36" fmla="*/ 287274 h 478631"/>
                  <a:gd name="connsiteX37" fmla="*/ 17724 w 106878"/>
                  <a:gd name="connsiteY37" fmla="*/ 286226 h 478631"/>
                  <a:gd name="connsiteX38" fmla="*/ 17724 w 106878"/>
                  <a:gd name="connsiteY38" fmla="*/ 286417 h 478631"/>
                  <a:gd name="connsiteX39" fmla="*/ 15248 w 106878"/>
                  <a:gd name="connsiteY39" fmla="*/ 124016 h 478631"/>
                  <a:gd name="connsiteX40" fmla="*/ 15343 w 106878"/>
                  <a:gd name="connsiteY40" fmla="*/ 123158 h 478631"/>
                  <a:gd name="connsiteX41" fmla="*/ 15248 w 106878"/>
                  <a:gd name="connsiteY41" fmla="*/ 124016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878" h="478631">
                    <a:moveTo>
                      <a:pt x="10962" y="95"/>
                    </a:moveTo>
                    <a:cubicBezTo>
                      <a:pt x="9819" y="476"/>
                      <a:pt x="8866" y="2096"/>
                      <a:pt x="9342" y="3429"/>
                    </a:cubicBezTo>
                    <a:cubicBezTo>
                      <a:pt x="12867" y="15145"/>
                      <a:pt x="15153" y="27337"/>
                      <a:pt x="16581" y="39624"/>
                    </a:cubicBezTo>
                    <a:cubicBezTo>
                      <a:pt x="16581" y="39338"/>
                      <a:pt x="16581" y="39053"/>
                      <a:pt x="16486" y="38767"/>
                    </a:cubicBezTo>
                    <a:cubicBezTo>
                      <a:pt x="18106" y="52864"/>
                      <a:pt x="18677" y="67056"/>
                      <a:pt x="18391" y="81344"/>
                    </a:cubicBezTo>
                    <a:cubicBezTo>
                      <a:pt x="18106" y="95822"/>
                      <a:pt x="16677" y="110109"/>
                      <a:pt x="15057" y="124492"/>
                    </a:cubicBezTo>
                    <a:lnTo>
                      <a:pt x="15057" y="124016"/>
                    </a:lnTo>
                    <a:cubicBezTo>
                      <a:pt x="13152" y="140018"/>
                      <a:pt x="10581" y="155924"/>
                      <a:pt x="8295" y="171926"/>
                    </a:cubicBezTo>
                    <a:cubicBezTo>
                      <a:pt x="6009" y="188119"/>
                      <a:pt x="3818" y="204311"/>
                      <a:pt x="2199" y="220694"/>
                    </a:cubicBezTo>
                    <a:cubicBezTo>
                      <a:pt x="675" y="236125"/>
                      <a:pt x="-87" y="251651"/>
                      <a:pt x="8" y="267272"/>
                    </a:cubicBezTo>
                    <a:cubicBezTo>
                      <a:pt x="8" y="280511"/>
                      <a:pt x="675" y="293751"/>
                      <a:pt x="2008" y="306895"/>
                    </a:cubicBezTo>
                    <a:cubicBezTo>
                      <a:pt x="3342" y="319659"/>
                      <a:pt x="5342" y="332327"/>
                      <a:pt x="8295" y="344805"/>
                    </a:cubicBezTo>
                    <a:cubicBezTo>
                      <a:pt x="11152" y="356997"/>
                      <a:pt x="15153" y="368713"/>
                      <a:pt x="19725" y="380143"/>
                    </a:cubicBezTo>
                    <a:cubicBezTo>
                      <a:pt x="28964" y="403098"/>
                      <a:pt x="42204" y="423863"/>
                      <a:pt x="57063" y="442436"/>
                    </a:cubicBezTo>
                    <a:cubicBezTo>
                      <a:pt x="66492" y="454247"/>
                      <a:pt x="76779" y="464915"/>
                      <a:pt x="87543" y="474917"/>
                    </a:cubicBezTo>
                    <a:cubicBezTo>
                      <a:pt x="88305" y="475583"/>
                      <a:pt x="89067" y="476250"/>
                      <a:pt x="89829" y="476917"/>
                    </a:cubicBezTo>
                    <a:cubicBezTo>
                      <a:pt x="91543" y="478060"/>
                      <a:pt x="93448" y="478631"/>
                      <a:pt x="95544" y="478631"/>
                    </a:cubicBezTo>
                    <a:cubicBezTo>
                      <a:pt x="98496" y="478631"/>
                      <a:pt x="101449" y="477298"/>
                      <a:pt x="103545" y="474821"/>
                    </a:cubicBezTo>
                    <a:cubicBezTo>
                      <a:pt x="105640" y="472440"/>
                      <a:pt x="106878" y="469106"/>
                      <a:pt x="106878" y="465677"/>
                    </a:cubicBezTo>
                    <a:cubicBezTo>
                      <a:pt x="106878" y="462248"/>
                      <a:pt x="105736" y="458724"/>
                      <a:pt x="103545" y="456533"/>
                    </a:cubicBezTo>
                    <a:cubicBezTo>
                      <a:pt x="88019" y="440912"/>
                      <a:pt x="73255" y="424244"/>
                      <a:pt x="60396" y="405670"/>
                    </a:cubicBezTo>
                    <a:cubicBezTo>
                      <a:pt x="49728" y="389572"/>
                      <a:pt x="40680" y="372237"/>
                      <a:pt x="33631" y="353759"/>
                    </a:cubicBezTo>
                    <a:cubicBezTo>
                      <a:pt x="29726" y="343281"/>
                      <a:pt x="26583" y="332518"/>
                      <a:pt x="23916" y="321469"/>
                    </a:cubicBezTo>
                    <a:cubicBezTo>
                      <a:pt x="21153" y="310229"/>
                      <a:pt x="19248" y="298799"/>
                      <a:pt x="17820" y="287179"/>
                    </a:cubicBezTo>
                    <a:cubicBezTo>
                      <a:pt x="17820" y="287560"/>
                      <a:pt x="17820" y="287845"/>
                      <a:pt x="17915" y="288226"/>
                    </a:cubicBezTo>
                    <a:cubicBezTo>
                      <a:pt x="17915" y="287655"/>
                      <a:pt x="17820" y="286988"/>
                      <a:pt x="17724" y="286417"/>
                    </a:cubicBezTo>
                    <a:cubicBezTo>
                      <a:pt x="17724" y="286131"/>
                      <a:pt x="17724" y="285845"/>
                      <a:pt x="17629" y="285655"/>
                    </a:cubicBezTo>
                    <a:cubicBezTo>
                      <a:pt x="17629" y="285845"/>
                      <a:pt x="17629" y="286036"/>
                      <a:pt x="17629" y="286226"/>
                    </a:cubicBezTo>
                    <a:cubicBezTo>
                      <a:pt x="15343" y="265081"/>
                      <a:pt x="15248" y="243840"/>
                      <a:pt x="16105" y="222599"/>
                    </a:cubicBezTo>
                    <a:cubicBezTo>
                      <a:pt x="17248" y="197644"/>
                      <a:pt x="19915" y="172879"/>
                      <a:pt x="21915" y="148019"/>
                    </a:cubicBezTo>
                    <a:cubicBezTo>
                      <a:pt x="23916" y="123254"/>
                      <a:pt x="25440" y="98393"/>
                      <a:pt x="24964" y="73533"/>
                    </a:cubicBezTo>
                    <a:cubicBezTo>
                      <a:pt x="24678" y="61627"/>
                      <a:pt x="23820" y="49721"/>
                      <a:pt x="22106" y="37909"/>
                    </a:cubicBezTo>
                    <a:cubicBezTo>
                      <a:pt x="20391" y="25718"/>
                      <a:pt x="17534" y="13716"/>
                      <a:pt x="14010" y="2000"/>
                    </a:cubicBezTo>
                    <a:cubicBezTo>
                      <a:pt x="13629" y="857"/>
                      <a:pt x="12771" y="0"/>
                      <a:pt x="11724" y="0"/>
                    </a:cubicBezTo>
                    <a:cubicBezTo>
                      <a:pt x="11533" y="0"/>
                      <a:pt x="11343" y="0"/>
                      <a:pt x="11057" y="95"/>
                    </a:cubicBezTo>
                    <a:moveTo>
                      <a:pt x="17724" y="286417"/>
                    </a:moveTo>
                    <a:lnTo>
                      <a:pt x="17724" y="287274"/>
                    </a:lnTo>
                    <a:cubicBezTo>
                      <a:pt x="17724" y="287274"/>
                      <a:pt x="17724" y="286607"/>
                      <a:pt x="17724" y="286226"/>
                    </a:cubicBezTo>
                    <a:lnTo>
                      <a:pt x="17724" y="286417"/>
                    </a:lnTo>
                    <a:close/>
                    <a:moveTo>
                      <a:pt x="15248" y="124016"/>
                    </a:moveTo>
                    <a:cubicBezTo>
                      <a:pt x="15248" y="124016"/>
                      <a:pt x="15248" y="123444"/>
                      <a:pt x="15343" y="123158"/>
                    </a:cubicBezTo>
                    <a:cubicBezTo>
                      <a:pt x="15343" y="123444"/>
                      <a:pt x="15343" y="123730"/>
                      <a:pt x="15248" y="124016"/>
                    </a:cubicBezTo>
                  </a:path>
                </a:pathLst>
              </a:custGeom>
              <a:solidFill>
                <a:srgbClr val="FCC65A"/>
              </a:solidFill>
              <a:ln w="9525" cap="flat">
                <a:noFill/>
                <a:prstDash val="solid"/>
                <a:miter/>
              </a:ln>
            </p:spPr>
            <p:txBody>
              <a:bodyPr rtlCol="0" anchor="ctr"/>
              <a:lstStyle/>
              <a:p>
                <a:endParaRPr lang="en-US"/>
              </a:p>
            </p:txBody>
          </p:sp>
        </p:grpSp>
        <p:sp>
          <p:nvSpPr>
            <p:cNvPr id="485" name="Freeform: Shape 484">
              <a:extLst>
                <a:ext uri="{FF2B5EF4-FFF2-40B4-BE49-F238E27FC236}">
                  <a16:creationId xmlns:a16="http://schemas.microsoft.com/office/drawing/2014/main" id="{CC923CFC-ED04-8790-A3DC-FE569069FA32}"/>
                </a:ext>
              </a:extLst>
            </p:cNvPr>
            <p:cNvSpPr/>
            <p:nvPr/>
          </p:nvSpPr>
          <p:spPr>
            <a:xfrm>
              <a:off x="3168110" y="4788131"/>
              <a:ext cx="95" cy="95"/>
            </a:xfrm>
            <a:custGeom>
              <a:avLst/>
              <a:gdLst>
                <a:gd name="connsiteX0" fmla="*/ 95 w 95"/>
                <a:gd name="connsiteY0" fmla="*/ 95 h 95"/>
                <a:gd name="connsiteX1" fmla="*/ 0 w 95"/>
                <a:gd name="connsiteY1" fmla="*/ 95 h 95"/>
                <a:gd name="connsiteX2" fmla="*/ 95 w 95"/>
                <a:gd name="connsiteY2" fmla="*/ 0 h 95"/>
                <a:gd name="connsiteX3" fmla="*/ 95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95" y="95"/>
                  </a:moveTo>
                  <a:lnTo>
                    <a:pt x="0" y="95"/>
                  </a:lnTo>
                  <a:lnTo>
                    <a:pt x="95" y="0"/>
                  </a:lnTo>
                  <a:lnTo>
                    <a:pt x="95" y="95"/>
                  </a:lnTo>
                </a:path>
              </a:pathLst>
            </a:custGeom>
            <a:solidFill>
              <a:srgbClr val="4BE1EB"/>
            </a:solidFill>
            <a:ln w="9525" cap="flat">
              <a:noFill/>
              <a:prstDash val="solid"/>
              <a:miter/>
            </a:ln>
          </p:spPr>
          <p:txBody>
            <a:bodyPr rtlCol="0" anchor="ctr"/>
            <a:lstStyle/>
            <a:p>
              <a:endParaRPr lang="en-US"/>
            </a:p>
          </p:txBody>
        </p:sp>
        <p:grpSp>
          <p:nvGrpSpPr>
            <p:cNvPr id="486" name="Graphic 100">
              <a:extLst>
                <a:ext uri="{FF2B5EF4-FFF2-40B4-BE49-F238E27FC236}">
                  <a16:creationId xmlns:a16="http://schemas.microsoft.com/office/drawing/2014/main" id="{AD6B849A-6B8B-5541-6C32-79732538E584}"/>
                </a:ext>
              </a:extLst>
            </p:cNvPr>
            <p:cNvGrpSpPr/>
            <p:nvPr/>
          </p:nvGrpSpPr>
          <p:grpSpPr>
            <a:xfrm>
              <a:off x="2701671" y="3909696"/>
              <a:ext cx="949596" cy="1289688"/>
              <a:chOff x="2701671" y="3909696"/>
              <a:chExt cx="949596" cy="1289688"/>
            </a:xfrm>
          </p:grpSpPr>
          <p:sp>
            <p:nvSpPr>
              <p:cNvPr id="797" name="Freeform: Shape 796">
                <a:extLst>
                  <a:ext uri="{FF2B5EF4-FFF2-40B4-BE49-F238E27FC236}">
                    <a16:creationId xmlns:a16="http://schemas.microsoft.com/office/drawing/2014/main" id="{729D4A0B-7FAB-48B3-28CE-B01D83950BBB}"/>
                  </a:ext>
                </a:extLst>
              </p:cNvPr>
              <p:cNvSpPr/>
              <p:nvPr/>
            </p:nvSpPr>
            <p:spPr>
              <a:xfrm>
                <a:off x="2701671" y="4094139"/>
                <a:ext cx="888110" cy="1105244"/>
              </a:xfrm>
              <a:custGeom>
                <a:avLst/>
                <a:gdLst>
                  <a:gd name="connsiteX0" fmla="*/ 741521 w 888110"/>
                  <a:gd name="connsiteY0" fmla="*/ 4572 h 1105244"/>
                  <a:gd name="connsiteX1" fmla="*/ 785241 w 888110"/>
                  <a:gd name="connsiteY1" fmla="*/ 22288 h 1105244"/>
                  <a:gd name="connsiteX2" fmla="*/ 835057 w 888110"/>
                  <a:gd name="connsiteY2" fmla="*/ 59055 h 1105244"/>
                  <a:gd name="connsiteX3" fmla="*/ 836390 w 888110"/>
                  <a:gd name="connsiteY3" fmla="*/ 60388 h 1105244"/>
                  <a:gd name="connsiteX4" fmla="*/ 871633 w 888110"/>
                  <a:gd name="connsiteY4" fmla="*/ 105727 h 1105244"/>
                  <a:gd name="connsiteX5" fmla="*/ 888111 w 888110"/>
                  <a:gd name="connsiteY5" fmla="*/ 144018 h 1105244"/>
                  <a:gd name="connsiteX6" fmla="*/ 888111 w 888110"/>
                  <a:gd name="connsiteY6" fmla="*/ 144304 h 1105244"/>
                  <a:gd name="connsiteX7" fmla="*/ 888111 w 888110"/>
                  <a:gd name="connsiteY7" fmla="*/ 143923 h 1105244"/>
                  <a:gd name="connsiteX8" fmla="*/ 887921 w 888110"/>
                  <a:gd name="connsiteY8" fmla="*/ 144113 h 1105244"/>
                  <a:gd name="connsiteX9" fmla="*/ 887921 w 888110"/>
                  <a:gd name="connsiteY9" fmla="*/ 143827 h 1105244"/>
                  <a:gd name="connsiteX10" fmla="*/ 874681 w 888110"/>
                  <a:gd name="connsiteY10" fmla="*/ 177832 h 1105244"/>
                  <a:gd name="connsiteX11" fmla="*/ 874490 w 888110"/>
                  <a:gd name="connsiteY11" fmla="*/ 178308 h 1105244"/>
                  <a:gd name="connsiteX12" fmla="*/ 873728 w 888110"/>
                  <a:gd name="connsiteY12" fmla="*/ 180118 h 1105244"/>
                  <a:gd name="connsiteX13" fmla="*/ 874014 w 888110"/>
                  <a:gd name="connsiteY13" fmla="*/ 179070 h 1105244"/>
                  <a:gd name="connsiteX14" fmla="*/ 872109 w 888110"/>
                  <a:gd name="connsiteY14" fmla="*/ 183547 h 1105244"/>
                  <a:gd name="connsiteX15" fmla="*/ 865537 w 888110"/>
                  <a:gd name="connsiteY15" fmla="*/ 198692 h 1105244"/>
                  <a:gd name="connsiteX16" fmla="*/ 865537 w 888110"/>
                  <a:gd name="connsiteY16" fmla="*/ 198882 h 1105244"/>
                  <a:gd name="connsiteX17" fmla="*/ 800291 w 888110"/>
                  <a:gd name="connsiteY17" fmla="*/ 323279 h 1105244"/>
                  <a:gd name="connsiteX18" fmla="*/ 760571 w 888110"/>
                  <a:gd name="connsiteY18" fmla="*/ 388525 h 1105244"/>
                  <a:gd name="connsiteX19" fmla="*/ 760381 w 888110"/>
                  <a:gd name="connsiteY19" fmla="*/ 388525 h 1105244"/>
                  <a:gd name="connsiteX20" fmla="*/ 744379 w 888110"/>
                  <a:gd name="connsiteY20" fmla="*/ 413861 h 1105244"/>
                  <a:gd name="connsiteX21" fmla="*/ 741617 w 888110"/>
                  <a:gd name="connsiteY21" fmla="*/ 418147 h 1105244"/>
                  <a:gd name="connsiteX22" fmla="*/ 741140 w 888110"/>
                  <a:gd name="connsiteY22" fmla="*/ 418243 h 1105244"/>
                  <a:gd name="connsiteX23" fmla="*/ 718471 w 888110"/>
                  <a:gd name="connsiteY23" fmla="*/ 453676 h 1105244"/>
                  <a:gd name="connsiteX24" fmla="*/ 710660 w 888110"/>
                  <a:gd name="connsiteY24" fmla="*/ 465868 h 1105244"/>
                  <a:gd name="connsiteX25" fmla="*/ 704279 w 888110"/>
                  <a:gd name="connsiteY25" fmla="*/ 475774 h 1105244"/>
                  <a:gd name="connsiteX26" fmla="*/ 703612 w 888110"/>
                  <a:gd name="connsiteY26" fmla="*/ 476726 h 1105244"/>
                  <a:gd name="connsiteX27" fmla="*/ 687229 w 888110"/>
                  <a:gd name="connsiteY27" fmla="*/ 502348 h 1105244"/>
                  <a:gd name="connsiteX28" fmla="*/ 594551 w 888110"/>
                  <a:gd name="connsiteY28" fmla="*/ 638080 h 1105244"/>
                  <a:gd name="connsiteX29" fmla="*/ 485489 w 888110"/>
                  <a:gd name="connsiteY29" fmla="*/ 779240 h 1105244"/>
                  <a:gd name="connsiteX30" fmla="*/ 485013 w 888110"/>
                  <a:gd name="connsiteY30" fmla="*/ 779812 h 1105244"/>
                  <a:gd name="connsiteX31" fmla="*/ 479012 w 888110"/>
                  <a:gd name="connsiteY31" fmla="*/ 786955 h 1105244"/>
                  <a:gd name="connsiteX32" fmla="*/ 465011 w 888110"/>
                  <a:gd name="connsiteY32" fmla="*/ 803338 h 1105244"/>
                  <a:gd name="connsiteX33" fmla="*/ 435674 w 888110"/>
                  <a:gd name="connsiteY33" fmla="*/ 836390 h 1105244"/>
                  <a:gd name="connsiteX34" fmla="*/ 435197 w 888110"/>
                  <a:gd name="connsiteY34" fmla="*/ 836962 h 1105244"/>
                  <a:gd name="connsiteX35" fmla="*/ 428149 w 888110"/>
                  <a:gd name="connsiteY35" fmla="*/ 844677 h 1105244"/>
                  <a:gd name="connsiteX36" fmla="*/ 421672 w 888110"/>
                  <a:gd name="connsiteY36" fmla="*/ 851630 h 1105244"/>
                  <a:gd name="connsiteX37" fmla="*/ 417576 w 888110"/>
                  <a:gd name="connsiteY37" fmla="*/ 856107 h 1105244"/>
                  <a:gd name="connsiteX38" fmla="*/ 415290 w 888110"/>
                  <a:gd name="connsiteY38" fmla="*/ 858488 h 1105244"/>
                  <a:gd name="connsiteX39" fmla="*/ 392525 w 888110"/>
                  <a:gd name="connsiteY39" fmla="*/ 882301 h 1105244"/>
                  <a:gd name="connsiteX40" fmla="*/ 392430 w 888110"/>
                  <a:gd name="connsiteY40" fmla="*/ 882301 h 1105244"/>
                  <a:gd name="connsiteX41" fmla="*/ 384524 w 888110"/>
                  <a:gd name="connsiteY41" fmla="*/ 890588 h 1105244"/>
                  <a:gd name="connsiteX42" fmla="*/ 375856 w 888110"/>
                  <a:gd name="connsiteY42" fmla="*/ 899446 h 1105244"/>
                  <a:gd name="connsiteX43" fmla="*/ 354235 w 888110"/>
                  <a:gd name="connsiteY43" fmla="*/ 921544 h 1105244"/>
                  <a:gd name="connsiteX44" fmla="*/ 292513 w 888110"/>
                  <a:gd name="connsiteY44" fmla="*/ 985552 h 1105244"/>
                  <a:gd name="connsiteX45" fmla="*/ 224409 w 888110"/>
                  <a:gd name="connsiteY45" fmla="*/ 1062895 h 1105244"/>
                  <a:gd name="connsiteX46" fmla="*/ 221932 w 888110"/>
                  <a:gd name="connsiteY46" fmla="*/ 1065848 h 1105244"/>
                  <a:gd name="connsiteX47" fmla="*/ 208502 w 888110"/>
                  <a:gd name="connsiteY47" fmla="*/ 1081659 h 1105244"/>
                  <a:gd name="connsiteX48" fmla="*/ 192786 w 888110"/>
                  <a:gd name="connsiteY48" fmla="*/ 1095756 h 1105244"/>
                  <a:gd name="connsiteX49" fmla="*/ 179832 w 888110"/>
                  <a:gd name="connsiteY49" fmla="*/ 1103090 h 1105244"/>
                  <a:gd name="connsiteX50" fmla="*/ 168021 w 888110"/>
                  <a:gd name="connsiteY50" fmla="*/ 1105186 h 1105244"/>
                  <a:gd name="connsiteX51" fmla="*/ 165259 w 888110"/>
                  <a:gd name="connsiteY51" fmla="*/ 1104805 h 1105244"/>
                  <a:gd name="connsiteX52" fmla="*/ 159068 w 888110"/>
                  <a:gd name="connsiteY52" fmla="*/ 1102709 h 1105244"/>
                  <a:gd name="connsiteX53" fmla="*/ 151924 w 888110"/>
                  <a:gd name="connsiteY53" fmla="*/ 1096042 h 1105244"/>
                  <a:gd name="connsiteX54" fmla="*/ 148209 w 888110"/>
                  <a:gd name="connsiteY54" fmla="*/ 1088041 h 1105244"/>
                  <a:gd name="connsiteX55" fmla="*/ 146590 w 888110"/>
                  <a:gd name="connsiteY55" fmla="*/ 1076706 h 1105244"/>
                  <a:gd name="connsiteX56" fmla="*/ 147447 w 888110"/>
                  <a:gd name="connsiteY56" fmla="*/ 1064609 h 1105244"/>
                  <a:gd name="connsiteX57" fmla="*/ 150685 w 888110"/>
                  <a:gd name="connsiteY57" fmla="*/ 1050131 h 1105244"/>
                  <a:gd name="connsiteX58" fmla="*/ 155734 w 888110"/>
                  <a:gd name="connsiteY58" fmla="*/ 1036034 h 1105244"/>
                  <a:gd name="connsiteX59" fmla="*/ 155162 w 888110"/>
                  <a:gd name="connsiteY59" fmla="*/ 1036320 h 1105244"/>
                  <a:gd name="connsiteX60" fmla="*/ 155162 w 888110"/>
                  <a:gd name="connsiteY60" fmla="*/ 1036130 h 1105244"/>
                  <a:gd name="connsiteX61" fmla="*/ 155067 w 888110"/>
                  <a:gd name="connsiteY61" fmla="*/ 1036130 h 1105244"/>
                  <a:gd name="connsiteX62" fmla="*/ 148304 w 888110"/>
                  <a:gd name="connsiteY62" fmla="*/ 1039177 h 1105244"/>
                  <a:gd name="connsiteX63" fmla="*/ 136303 w 888110"/>
                  <a:gd name="connsiteY63" fmla="*/ 1044321 h 1105244"/>
                  <a:gd name="connsiteX64" fmla="*/ 114300 w 888110"/>
                  <a:gd name="connsiteY64" fmla="*/ 1051751 h 1105244"/>
                  <a:gd name="connsiteX65" fmla="*/ 79724 w 888110"/>
                  <a:gd name="connsiteY65" fmla="*/ 1059085 h 1105244"/>
                  <a:gd name="connsiteX66" fmla="*/ 47244 w 888110"/>
                  <a:gd name="connsiteY66" fmla="*/ 1058894 h 1105244"/>
                  <a:gd name="connsiteX67" fmla="*/ 45434 w 888110"/>
                  <a:gd name="connsiteY67" fmla="*/ 1058609 h 1105244"/>
                  <a:gd name="connsiteX68" fmla="*/ 33147 w 888110"/>
                  <a:gd name="connsiteY68" fmla="*/ 1055084 h 1105244"/>
                  <a:gd name="connsiteX69" fmla="*/ 23527 w 888110"/>
                  <a:gd name="connsiteY69" fmla="*/ 1050417 h 1105244"/>
                  <a:gd name="connsiteX70" fmla="*/ 16859 w 888110"/>
                  <a:gd name="connsiteY70" fmla="*/ 1044416 h 1105244"/>
                  <a:gd name="connsiteX71" fmla="*/ 14097 w 888110"/>
                  <a:gd name="connsiteY71" fmla="*/ 1036892 h 1105244"/>
                  <a:gd name="connsiteX72" fmla="*/ 20193 w 888110"/>
                  <a:gd name="connsiteY72" fmla="*/ 1024033 h 1105244"/>
                  <a:gd name="connsiteX73" fmla="*/ 34766 w 888110"/>
                  <a:gd name="connsiteY73" fmla="*/ 1014698 h 1105244"/>
                  <a:gd name="connsiteX74" fmla="*/ 60770 w 888110"/>
                  <a:gd name="connsiteY74" fmla="*/ 1004411 h 1105244"/>
                  <a:gd name="connsiteX75" fmla="*/ 49244 w 888110"/>
                  <a:gd name="connsiteY75" fmla="*/ 1004221 h 1105244"/>
                  <a:gd name="connsiteX76" fmla="*/ 30289 w 888110"/>
                  <a:gd name="connsiteY76" fmla="*/ 1002030 h 1105244"/>
                  <a:gd name="connsiteX77" fmla="*/ 25813 w 888110"/>
                  <a:gd name="connsiteY77" fmla="*/ 1001173 h 1105244"/>
                  <a:gd name="connsiteX78" fmla="*/ 0 w 888110"/>
                  <a:gd name="connsiteY78" fmla="*/ 978503 h 1105244"/>
                  <a:gd name="connsiteX79" fmla="*/ 2095 w 888110"/>
                  <a:gd name="connsiteY79" fmla="*/ 969645 h 1105244"/>
                  <a:gd name="connsiteX80" fmla="*/ 8668 w 888110"/>
                  <a:gd name="connsiteY80" fmla="*/ 962692 h 1105244"/>
                  <a:gd name="connsiteX81" fmla="*/ 17050 w 888110"/>
                  <a:gd name="connsiteY81" fmla="*/ 958596 h 1105244"/>
                  <a:gd name="connsiteX82" fmla="*/ 27527 w 888110"/>
                  <a:gd name="connsiteY82" fmla="*/ 955929 h 1105244"/>
                  <a:gd name="connsiteX83" fmla="*/ 52483 w 888110"/>
                  <a:gd name="connsiteY83" fmla="*/ 952976 h 1105244"/>
                  <a:gd name="connsiteX84" fmla="*/ 48101 w 888110"/>
                  <a:gd name="connsiteY84" fmla="*/ 951262 h 1105244"/>
                  <a:gd name="connsiteX85" fmla="*/ 28956 w 888110"/>
                  <a:gd name="connsiteY85" fmla="*/ 934688 h 1105244"/>
                  <a:gd name="connsiteX86" fmla="*/ 25717 w 888110"/>
                  <a:gd name="connsiteY86" fmla="*/ 922020 h 1105244"/>
                  <a:gd name="connsiteX87" fmla="*/ 31718 w 888110"/>
                  <a:gd name="connsiteY87" fmla="*/ 910780 h 1105244"/>
                  <a:gd name="connsiteX88" fmla="*/ 42100 w 888110"/>
                  <a:gd name="connsiteY88" fmla="*/ 906971 h 1105244"/>
                  <a:gd name="connsiteX89" fmla="*/ 53054 w 888110"/>
                  <a:gd name="connsiteY89" fmla="*/ 906589 h 1105244"/>
                  <a:gd name="connsiteX90" fmla="*/ 78105 w 888110"/>
                  <a:gd name="connsiteY90" fmla="*/ 909542 h 1105244"/>
                  <a:gd name="connsiteX91" fmla="*/ 81534 w 888110"/>
                  <a:gd name="connsiteY91" fmla="*/ 910018 h 1105244"/>
                  <a:gd name="connsiteX92" fmla="*/ 104394 w 888110"/>
                  <a:gd name="connsiteY92" fmla="*/ 913829 h 1105244"/>
                  <a:gd name="connsiteX93" fmla="*/ 120015 w 888110"/>
                  <a:gd name="connsiteY93" fmla="*/ 916781 h 1105244"/>
                  <a:gd name="connsiteX94" fmla="*/ 136303 w 888110"/>
                  <a:gd name="connsiteY94" fmla="*/ 919829 h 1105244"/>
                  <a:gd name="connsiteX95" fmla="*/ 169926 w 888110"/>
                  <a:gd name="connsiteY95" fmla="*/ 925163 h 1105244"/>
                  <a:gd name="connsiteX96" fmla="*/ 240792 w 888110"/>
                  <a:gd name="connsiteY96" fmla="*/ 833914 h 1105244"/>
                  <a:gd name="connsiteX97" fmla="*/ 241459 w 888110"/>
                  <a:gd name="connsiteY97" fmla="*/ 833152 h 1105244"/>
                  <a:gd name="connsiteX98" fmla="*/ 241459 w 888110"/>
                  <a:gd name="connsiteY98" fmla="*/ 833152 h 1105244"/>
                  <a:gd name="connsiteX99" fmla="*/ 353568 w 888110"/>
                  <a:gd name="connsiteY99" fmla="*/ 674180 h 1105244"/>
                  <a:gd name="connsiteX100" fmla="*/ 448913 w 888110"/>
                  <a:gd name="connsiteY100" fmla="*/ 518065 h 1105244"/>
                  <a:gd name="connsiteX101" fmla="*/ 583216 w 888110"/>
                  <a:gd name="connsiteY101" fmla="*/ 230886 h 1105244"/>
                  <a:gd name="connsiteX102" fmla="*/ 655034 w 888110"/>
                  <a:gd name="connsiteY102" fmla="*/ 23050 h 1105244"/>
                  <a:gd name="connsiteX103" fmla="*/ 655225 w 888110"/>
                  <a:gd name="connsiteY103" fmla="*/ 23241 h 1105244"/>
                  <a:gd name="connsiteX104" fmla="*/ 655225 w 888110"/>
                  <a:gd name="connsiteY104" fmla="*/ 23050 h 1105244"/>
                  <a:gd name="connsiteX105" fmla="*/ 655415 w 888110"/>
                  <a:gd name="connsiteY105" fmla="*/ 23241 h 1105244"/>
                  <a:gd name="connsiteX106" fmla="*/ 660559 w 888110"/>
                  <a:gd name="connsiteY106" fmla="*/ 5143 h 1105244"/>
                  <a:gd name="connsiteX107" fmla="*/ 661035 w 888110"/>
                  <a:gd name="connsiteY107" fmla="*/ 5334 h 1105244"/>
                  <a:gd name="connsiteX108" fmla="*/ 663797 w 888110"/>
                  <a:gd name="connsiteY108" fmla="*/ 6096 h 1105244"/>
                  <a:gd name="connsiteX109" fmla="*/ 668274 w 888110"/>
                  <a:gd name="connsiteY109" fmla="*/ 6191 h 1105244"/>
                  <a:gd name="connsiteX110" fmla="*/ 670941 w 888110"/>
                  <a:gd name="connsiteY110" fmla="*/ 5620 h 1105244"/>
                  <a:gd name="connsiteX111" fmla="*/ 674751 w 888110"/>
                  <a:gd name="connsiteY111" fmla="*/ 4667 h 1105244"/>
                  <a:gd name="connsiteX112" fmla="*/ 677894 w 888110"/>
                  <a:gd name="connsiteY112" fmla="*/ 3619 h 1105244"/>
                  <a:gd name="connsiteX113" fmla="*/ 707327 w 888110"/>
                  <a:gd name="connsiteY113" fmla="*/ 0 h 1105244"/>
                  <a:gd name="connsiteX114" fmla="*/ 731711 w 888110"/>
                  <a:gd name="connsiteY114" fmla="*/ 2381 h 1105244"/>
                  <a:gd name="connsiteX115" fmla="*/ 741902 w 888110"/>
                  <a:gd name="connsiteY115" fmla="*/ 4572 h 110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88110" h="1105244">
                    <a:moveTo>
                      <a:pt x="741521" y="4572"/>
                    </a:moveTo>
                    <a:cubicBezTo>
                      <a:pt x="756571" y="8668"/>
                      <a:pt x="771239" y="14573"/>
                      <a:pt x="785241" y="22288"/>
                    </a:cubicBezTo>
                    <a:cubicBezTo>
                      <a:pt x="804196" y="33052"/>
                      <a:pt x="820865" y="45434"/>
                      <a:pt x="835057" y="59055"/>
                    </a:cubicBezTo>
                    <a:lnTo>
                      <a:pt x="836390" y="60388"/>
                    </a:lnTo>
                    <a:cubicBezTo>
                      <a:pt x="850297" y="74485"/>
                      <a:pt x="862203" y="89725"/>
                      <a:pt x="871633" y="105727"/>
                    </a:cubicBezTo>
                    <a:cubicBezTo>
                      <a:pt x="879348" y="119253"/>
                      <a:pt x="884777" y="131826"/>
                      <a:pt x="888111" y="144018"/>
                    </a:cubicBezTo>
                    <a:cubicBezTo>
                      <a:pt x="888111" y="144113"/>
                      <a:pt x="888111" y="144209"/>
                      <a:pt x="888111" y="144304"/>
                    </a:cubicBezTo>
                    <a:lnTo>
                      <a:pt x="888111" y="143923"/>
                    </a:lnTo>
                    <a:cubicBezTo>
                      <a:pt x="888111" y="143923"/>
                      <a:pt x="887921" y="144113"/>
                      <a:pt x="887921" y="144113"/>
                    </a:cubicBezTo>
                    <a:lnTo>
                      <a:pt x="887921" y="143827"/>
                    </a:lnTo>
                    <a:cubicBezTo>
                      <a:pt x="884206" y="153352"/>
                      <a:pt x="880110" y="163830"/>
                      <a:pt x="874681" y="177832"/>
                    </a:cubicBezTo>
                    <a:cubicBezTo>
                      <a:pt x="874681" y="178022"/>
                      <a:pt x="874586" y="178117"/>
                      <a:pt x="874490" y="178308"/>
                    </a:cubicBezTo>
                    <a:cubicBezTo>
                      <a:pt x="874205" y="178879"/>
                      <a:pt x="874014" y="179546"/>
                      <a:pt x="873728" y="180118"/>
                    </a:cubicBezTo>
                    <a:lnTo>
                      <a:pt x="874014" y="179070"/>
                    </a:lnTo>
                    <a:lnTo>
                      <a:pt x="872109" y="183547"/>
                    </a:lnTo>
                    <a:cubicBezTo>
                      <a:pt x="870014" y="188500"/>
                      <a:pt x="867823" y="193548"/>
                      <a:pt x="865537" y="198692"/>
                    </a:cubicBezTo>
                    <a:lnTo>
                      <a:pt x="865537" y="198882"/>
                    </a:lnTo>
                    <a:cubicBezTo>
                      <a:pt x="848106" y="237458"/>
                      <a:pt x="826675" y="278225"/>
                      <a:pt x="800291" y="323279"/>
                    </a:cubicBezTo>
                    <a:cubicBezTo>
                      <a:pt x="786860" y="346234"/>
                      <a:pt x="773049" y="368713"/>
                      <a:pt x="760571" y="388525"/>
                    </a:cubicBezTo>
                    <a:lnTo>
                      <a:pt x="760381" y="388525"/>
                    </a:lnTo>
                    <a:cubicBezTo>
                      <a:pt x="754666" y="397669"/>
                      <a:pt x="749332" y="406146"/>
                      <a:pt x="744379" y="413861"/>
                    </a:cubicBezTo>
                    <a:cubicBezTo>
                      <a:pt x="743426" y="415290"/>
                      <a:pt x="742569" y="416719"/>
                      <a:pt x="741617" y="418147"/>
                    </a:cubicBezTo>
                    <a:cubicBezTo>
                      <a:pt x="741426" y="418147"/>
                      <a:pt x="741331" y="418147"/>
                      <a:pt x="741140" y="418243"/>
                    </a:cubicBezTo>
                    <a:cubicBezTo>
                      <a:pt x="733711" y="429959"/>
                      <a:pt x="726091" y="441769"/>
                      <a:pt x="718471" y="453676"/>
                    </a:cubicBezTo>
                    <a:lnTo>
                      <a:pt x="710660" y="465868"/>
                    </a:lnTo>
                    <a:lnTo>
                      <a:pt x="704279" y="475774"/>
                    </a:lnTo>
                    <a:lnTo>
                      <a:pt x="703612" y="476726"/>
                    </a:lnTo>
                    <a:lnTo>
                      <a:pt x="687229" y="502348"/>
                    </a:lnTo>
                    <a:cubicBezTo>
                      <a:pt x="661702" y="541210"/>
                      <a:pt x="630460" y="587978"/>
                      <a:pt x="594551" y="638080"/>
                    </a:cubicBezTo>
                    <a:cubicBezTo>
                      <a:pt x="561308" y="684276"/>
                      <a:pt x="524828" y="732282"/>
                      <a:pt x="485489" y="779240"/>
                    </a:cubicBezTo>
                    <a:cubicBezTo>
                      <a:pt x="485299" y="779431"/>
                      <a:pt x="485108" y="779621"/>
                      <a:pt x="485013" y="779812"/>
                    </a:cubicBezTo>
                    <a:lnTo>
                      <a:pt x="479012" y="786955"/>
                    </a:lnTo>
                    <a:cubicBezTo>
                      <a:pt x="474440" y="792385"/>
                      <a:pt x="469773" y="797814"/>
                      <a:pt x="465011" y="803338"/>
                    </a:cubicBezTo>
                    <a:cubicBezTo>
                      <a:pt x="455390" y="814483"/>
                      <a:pt x="445579" y="825532"/>
                      <a:pt x="435674" y="836390"/>
                    </a:cubicBezTo>
                    <a:cubicBezTo>
                      <a:pt x="435483" y="836581"/>
                      <a:pt x="435293" y="836771"/>
                      <a:pt x="435197" y="836962"/>
                    </a:cubicBezTo>
                    <a:lnTo>
                      <a:pt x="428149" y="844677"/>
                    </a:lnTo>
                    <a:lnTo>
                      <a:pt x="421672" y="851630"/>
                    </a:lnTo>
                    <a:lnTo>
                      <a:pt x="417576" y="856107"/>
                    </a:lnTo>
                    <a:lnTo>
                      <a:pt x="415290" y="858488"/>
                    </a:lnTo>
                    <a:cubicBezTo>
                      <a:pt x="407765" y="866489"/>
                      <a:pt x="400145" y="874395"/>
                      <a:pt x="392525" y="882301"/>
                    </a:cubicBezTo>
                    <a:lnTo>
                      <a:pt x="392430" y="882301"/>
                    </a:lnTo>
                    <a:lnTo>
                      <a:pt x="384524" y="890588"/>
                    </a:lnTo>
                    <a:lnTo>
                      <a:pt x="375856" y="899446"/>
                    </a:lnTo>
                    <a:cubicBezTo>
                      <a:pt x="368618" y="906875"/>
                      <a:pt x="361379" y="914209"/>
                      <a:pt x="354235" y="921544"/>
                    </a:cubicBezTo>
                    <a:cubicBezTo>
                      <a:pt x="333851" y="942404"/>
                      <a:pt x="312801" y="963930"/>
                      <a:pt x="292513" y="985552"/>
                    </a:cubicBezTo>
                    <a:cubicBezTo>
                      <a:pt x="266319" y="1013460"/>
                      <a:pt x="244030" y="1038701"/>
                      <a:pt x="224409" y="1062895"/>
                    </a:cubicBezTo>
                    <a:lnTo>
                      <a:pt x="221932" y="1065848"/>
                    </a:lnTo>
                    <a:cubicBezTo>
                      <a:pt x="217646" y="1071086"/>
                      <a:pt x="213265" y="1076611"/>
                      <a:pt x="208502" y="1081659"/>
                    </a:cubicBezTo>
                    <a:cubicBezTo>
                      <a:pt x="203835" y="1086612"/>
                      <a:pt x="198596" y="1091375"/>
                      <a:pt x="192786" y="1095756"/>
                    </a:cubicBezTo>
                    <a:cubicBezTo>
                      <a:pt x="188976" y="1098614"/>
                      <a:pt x="184785" y="1100995"/>
                      <a:pt x="179832" y="1103090"/>
                    </a:cubicBezTo>
                    <a:cubicBezTo>
                      <a:pt x="176022" y="1104710"/>
                      <a:pt x="171926" y="1105472"/>
                      <a:pt x="168021" y="1105186"/>
                    </a:cubicBezTo>
                    <a:cubicBezTo>
                      <a:pt x="167069" y="1105186"/>
                      <a:pt x="166116" y="1104995"/>
                      <a:pt x="165259" y="1104805"/>
                    </a:cubicBezTo>
                    <a:cubicBezTo>
                      <a:pt x="163068" y="1104424"/>
                      <a:pt x="161068" y="1103757"/>
                      <a:pt x="159068" y="1102709"/>
                    </a:cubicBezTo>
                    <a:cubicBezTo>
                      <a:pt x="155924" y="1101090"/>
                      <a:pt x="153638" y="1098423"/>
                      <a:pt x="151924" y="1096042"/>
                    </a:cubicBezTo>
                    <a:cubicBezTo>
                      <a:pt x="150019" y="1093470"/>
                      <a:pt x="148876" y="1090231"/>
                      <a:pt x="148209" y="1088041"/>
                    </a:cubicBezTo>
                    <a:cubicBezTo>
                      <a:pt x="147257" y="1084898"/>
                      <a:pt x="146780" y="1081373"/>
                      <a:pt x="146590" y="1076706"/>
                    </a:cubicBezTo>
                    <a:cubicBezTo>
                      <a:pt x="146495" y="1072801"/>
                      <a:pt x="146875" y="1068896"/>
                      <a:pt x="147447" y="1064609"/>
                    </a:cubicBezTo>
                    <a:cubicBezTo>
                      <a:pt x="148019" y="1060228"/>
                      <a:pt x="149066" y="1055656"/>
                      <a:pt x="150685" y="1050131"/>
                    </a:cubicBezTo>
                    <a:cubicBezTo>
                      <a:pt x="152114" y="1045464"/>
                      <a:pt x="153734" y="1040701"/>
                      <a:pt x="155734" y="1036034"/>
                    </a:cubicBezTo>
                    <a:cubicBezTo>
                      <a:pt x="155543" y="1036034"/>
                      <a:pt x="155353" y="1036225"/>
                      <a:pt x="155162" y="1036320"/>
                    </a:cubicBezTo>
                    <a:cubicBezTo>
                      <a:pt x="155162" y="1036320"/>
                      <a:pt x="155162" y="1036130"/>
                      <a:pt x="155162" y="1036130"/>
                    </a:cubicBezTo>
                    <a:lnTo>
                      <a:pt x="155067" y="1036130"/>
                    </a:lnTo>
                    <a:lnTo>
                      <a:pt x="148304" y="1039177"/>
                    </a:lnTo>
                    <a:cubicBezTo>
                      <a:pt x="144494" y="1040987"/>
                      <a:pt x="140494" y="1042702"/>
                      <a:pt x="136303" y="1044321"/>
                    </a:cubicBezTo>
                    <a:cubicBezTo>
                      <a:pt x="129064" y="1047083"/>
                      <a:pt x="121730" y="1049560"/>
                      <a:pt x="114300" y="1051751"/>
                    </a:cubicBezTo>
                    <a:cubicBezTo>
                      <a:pt x="102965" y="1055180"/>
                      <a:pt x="91345" y="1057561"/>
                      <a:pt x="79724" y="1059085"/>
                    </a:cubicBezTo>
                    <a:cubicBezTo>
                      <a:pt x="68389" y="1060514"/>
                      <a:pt x="57436" y="1060418"/>
                      <a:pt x="47244" y="1058894"/>
                    </a:cubicBezTo>
                    <a:lnTo>
                      <a:pt x="45434" y="1058609"/>
                    </a:lnTo>
                    <a:cubicBezTo>
                      <a:pt x="41529" y="1057847"/>
                      <a:pt x="37338" y="1056704"/>
                      <a:pt x="33147" y="1055084"/>
                    </a:cubicBezTo>
                    <a:cubicBezTo>
                      <a:pt x="29146" y="1053560"/>
                      <a:pt x="26194" y="1052036"/>
                      <a:pt x="23527" y="1050417"/>
                    </a:cubicBezTo>
                    <a:cubicBezTo>
                      <a:pt x="20860" y="1048607"/>
                      <a:pt x="18764" y="1046797"/>
                      <a:pt x="16859" y="1044416"/>
                    </a:cubicBezTo>
                    <a:cubicBezTo>
                      <a:pt x="14954" y="1042035"/>
                      <a:pt x="14288" y="1038987"/>
                      <a:pt x="14097" y="1036892"/>
                    </a:cubicBezTo>
                    <a:cubicBezTo>
                      <a:pt x="13526" y="1030891"/>
                      <a:pt x="18193" y="1025938"/>
                      <a:pt x="20193" y="1024033"/>
                    </a:cubicBezTo>
                    <a:cubicBezTo>
                      <a:pt x="24955" y="1019747"/>
                      <a:pt x="30480" y="1016794"/>
                      <a:pt x="34766" y="1014698"/>
                    </a:cubicBezTo>
                    <a:cubicBezTo>
                      <a:pt x="42386" y="1011079"/>
                      <a:pt x="50578" y="1007840"/>
                      <a:pt x="60770" y="1004411"/>
                    </a:cubicBezTo>
                    <a:cubicBezTo>
                      <a:pt x="56960" y="1004506"/>
                      <a:pt x="53149" y="1004411"/>
                      <a:pt x="49244" y="1004221"/>
                    </a:cubicBezTo>
                    <a:cubicBezTo>
                      <a:pt x="41815" y="1003744"/>
                      <a:pt x="35814" y="1003078"/>
                      <a:pt x="30289" y="1002030"/>
                    </a:cubicBezTo>
                    <a:cubicBezTo>
                      <a:pt x="28765" y="1001744"/>
                      <a:pt x="27241" y="1001459"/>
                      <a:pt x="25813" y="1001173"/>
                    </a:cubicBezTo>
                    <a:cubicBezTo>
                      <a:pt x="16192" y="998982"/>
                      <a:pt x="95" y="993172"/>
                      <a:pt x="0" y="978503"/>
                    </a:cubicBezTo>
                    <a:cubicBezTo>
                      <a:pt x="0" y="975455"/>
                      <a:pt x="667" y="972312"/>
                      <a:pt x="2095" y="969645"/>
                    </a:cubicBezTo>
                    <a:cubicBezTo>
                      <a:pt x="3334" y="967168"/>
                      <a:pt x="5524" y="964883"/>
                      <a:pt x="8668" y="962692"/>
                    </a:cubicBezTo>
                    <a:cubicBezTo>
                      <a:pt x="11335" y="960787"/>
                      <a:pt x="14573" y="959548"/>
                      <a:pt x="17050" y="958596"/>
                    </a:cubicBezTo>
                    <a:cubicBezTo>
                      <a:pt x="20574" y="957263"/>
                      <a:pt x="24289" y="956501"/>
                      <a:pt x="27527" y="955929"/>
                    </a:cubicBezTo>
                    <a:cubicBezTo>
                      <a:pt x="35052" y="954500"/>
                      <a:pt x="43244" y="953452"/>
                      <a:pt x="52483" y="952976"/>
                    </a:cubicBezTo>
                    <a:cubicBezTo>
                      <a:pt x="50768" y="952405"/>
                      <a:pt x="49435" y="951929"/>
                      <a:pt x="48101" y="951262"/>
                    </a:cubicBezTo>
                    <a:cubicBezTo>
                      <a:pt x="41720" y="948309"/>
                      <a:pt x="33242" y="943165"/>
                      <a:pt x="28956" y="934688"/>
                    </a:cubicBezTo>
                    <a:cubicBezTo>
                      <a:pt x="26479" y="929735"/>
                      <a:pt x="25432" y="925735"/>
                      <a:pt x="25717" y="922020"/>
                    </a:cubicBezTo>
                    <a:cubicBezTo>
                      <a:pt x="26003" y="917353"/>
                      <a:pt x="28194" y="913447"/>
                      <a:pt x="31718" y="910780"/>
                    </a:cubicBezTo>
                    <a:cubicBezTo>
                      <a:pt x="35052" y="908399"/>
                      <a:pt x="39052" y="907542"/>
                      <a:pt x="42100" y="906971"/>
                    </a:cubicBezTo>
                    <a:cubicBezTo>
                      <a:pt x="45339" y="906494"/>
                      <a:pt x="48673" y="906304"/>
                      <a:pt x="53054" y="906589"/>
                    </a:cubicBezTo>
                    <a:cubicBezTo>
                      <a:pt x="61436" y="906971"/>
                      <a:pt x="69913" y="908209"/>
                      <a:pt x="78105" y="909542"/>
                    </a:cubicBezTo>
                    <a:lnTo>
                      <a:pt x="81534" y="910018"/>
                    </a:lnTo>
                    <a:cubicBezTo>
                      <a:pt x="89154" y="911161"/>
                      <a:pt x="96774" y="912495"/>
                      <a:pt x="104394" y="913829"/>
                    </a:cubicBezTo>
                    <a:lnTo>
                      <a:pt x="120015" y="916781"/>
                    </a:lnTo>
                    <a:cubicBezTo>
                      <a:pt x="125444" y="917829"/>
                      <a:pt x="130873" y="918877"/>
                      <a:pt x="136303" y="919829"/>
                    </a:cubicBezTo>
                    <a:cubicBezTo>
                      <a:pt x="149828" y="922306"/>
                      <a:pt x="160210" y="923925"/>
                      <a:pt x="169926" y="925163"/>
                    </a:cubicBezTo>
                    <a:cubicBezTo>
                      <a:pt x="193358" y="896207"/>
                      <a:pt x="217170" y="865537"/>
                      <a:pt x="240792" y="833914"/>
                    </a:cubicBezTo>
                    <a:lnTo>
                      <a:pt x="241459" y="833152"/>
                    </a:lnTo>
                    <a:lnTo>
                      <a:pt x="241459" y="833152"/>
                    </a:lnTo>
                    <a:cubicBezTo>
                      <a:pt x="276225" y="786384"/>
                      <a:pt x="312896" y="734377"/>
                      <a:pt x="353568" y="674180"/>
                    </a:cubicBezTo>
                    <a:cubicBezTo>
                      <a:pt x="386810" y="624935"/>
                      <a:pt x="418910" y="572452"/>
                      <a:pt x="448913" y="518065"/>
                    </a:cubicBezTo>
                    <a:cubicBezTo>
                      <a:pt x="498157" y="428911"/>
                      <a:pt x="543401" y="332327"/>
                      <a:pt x="583216" y="230886"/>
                    </a:cubicBezTo>
                    <a:cubicBezTo>
                      <a:pt x="609791" y="162973"/>
                      <a:pt x="633889" y="93250"/>
                      <a:pt x="655034" y="23050"/>
                    </a:cubicBezTo>
                    <a:lnTo>
                      <a:pt x="655225" y="23241"/>
                    </a:lnTo>
                    <a:cubicBezTo>
                      <a:pt x="655225" y="23241"/>
                      <a:pt x="655225" y="23146"/>
                      <a:pt x="655225" y="23050"/>
                    </a:cubicBezTo>
                    <a:cubicBezTo>
                      <a:pt x="655225" y="23050"/>
                      <a:pt x="655225" y="23146"/>
                      <a:pt x="655415" y="23241"/>
                    </a:cubicBezTo>
                    <a:cubicBezTo>
                      <a:pt x="657225" y="17335"/>
                      <a:pt x="658940" y="11525"/>
                      <a:pt x="660559" y="5143"/>
                    </a:cubicBezTo>
                    <a:cubicBezTo>
                      <a:pt x="660654" y="5143"/>
                      <a:pt x="660844" y="5239"/>
                      <a:pt x="661035" y="5334"/>
                    </a:cubicBezTo>
                    <a:cubicBezTo>
                      <a:pt x="661988" y="5715"/>
                      <a:pt x="662940" y="5905"/>
                      <a:pt x="663797" y="6096"/>
                    </a:cubicBezTo>
                    <a:cubicBezTo>
                      <a:pt x="665226" y="6382"/>
                      <a:pt x="666655" y="6382"/>
                      <a:pt x="668274" y="6191"/>
                    </a:cubicBezTo>
                    <a:lnTo>
                      <a:pt x="670941" y="5620"/>
                    </a:lnTo>
                    <a:cubicBezTo>
                      <a:pt x="672275" y="5334"/>
                      <a:pt x="673513" y="5143"/>
                      <a:pt x="674751" y="4667"/>
                    </a:cubicBezTo>
                    <a:cubicBezTo>
                      <a:pt x="675799" y="4286"/>
                      <a:pt x="676846" y="3905"/>
                      <a:pt x="677894" y="3619"/>
                    </a:cubicBezTo>
                    <a:cubicBezTo>
                      <a:pt x="687134" y="1429"/>
                      <a:pt x="697040" y="190"/>
                      <a:pt x="707327" y="0"/>
                    </a:cubicBezTo>
                    <a:cubicBezTo>
                      <a:pt x="715137" y="0"/>
                      <a:pt x="723329" y="857"/>
                      <a:pt x="731711" y="2381"/>
                    </a:cubicBezTo>
                    <a:cubicBezTo>
                      <a:pt x="735140" y="3048"/>
                      <a:pt x="738569" y="3715"/>
                      <a:pt x="741902" y="4572"/>
                    </a:cubicBezTo>
                  </a:path>
                </a:pathLst>
              </a:custGeom>
              <a:solidFill>
                <a:srgbClr val="FFD7C1"/>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C7F7699D-4BC5-45DC-E719-1D8227BD3F2F}"/>
                  </a:ext>
                </a:extLst>
              </p:cNvPr>
              <p:cNvSpPr/>
              <p:nvPr/>
            </p:nvSpPr>
            <p:spPr>
              <a:xfrm>
                <a:off x="2765006" y="5080892"/>
                <a:ext cx="65215" cy="18330"/>
              </a:xfrm>
              <a:custGeom>
                <a:avLst/>
                <a:gdLst>
                  <a:gd name="connsiteX0" fmla="*/ 64966 w 65215"/>
                  <a:gd name="connsiteY0" fmla="*/ 2514 h 18330"/>
                  <a:gd name="connsiteX1" fmla="*/ 62013 w 65215"/>
                  <a:gd name="connsiteY1" fmla="*/ 37 h 18330"/>
                  <a:gd name="connsiteX2" fmla="*/ 60013 w 65215"/>
                  <a:gd name="connsiteY2" fmla="*/ 228 h 18330"/>
                  <a:gd name="connsiteX3" fmla="*/ 35534 w 65215"/>
                  <a:gd name="connsiteY3" fmla="*/ 7372 h 18330"/>
                  <a:gd name="connsiteX4" fmla="*/ 36105 w 65215"/>
                  <a:gd name="connsiteY4" fmla="*/ 7276 h 18330"/>
                  <a:gd name="connsiteX5" fmla="*/ 2673 w 65215"/>
                  <a:gd name="connsiteY5" fmla="*/ 12515 h 18330"/>
                  <a:gd name="connsiteX6" fmla="*/ 6 w 65215"/>
                  <a:gd name="connsiteY6" fmla="*/ 15658 h 18330"/>
                  <a:gd name="connsiteX7" fmla="*/ 3149 w 65215"/>
                  <a:gd name="connsiteY7" fmla="*/ 18325 h 18330"/>
                  <a:gd name="connsiteX8" fmla="*/ 33629 w 65215"/>
                  <a:gd name="connsiteY8" fmla="*/ 14706 h 18330"/>
                  <a:gd name="connsiteX9" fmla="*/ 62680 w 65215"/>
                  <a:gd name="connsiteY9" fmla="*/ 7657 h 18330"/>
                  <a:gd name="connsiteX10" fmla="*/ 64966 w 65215"/>
                  <a:gd name="connsiteY10" fmla="*/ 2609 h 18330"/>
                  <a:gd name="connsiteX11" fmla="*/ 36010 w 65215"/>
                  <a:gd name="connsiteY11" fmla="*/ 7276 h 18330"/>
                  <a:gd name="connsiteX12" fmla="*/ 36296 w 65215"/>
                  <a:gd name="connsiteY12" fmla="*/ 7276 h 18330"/>
                  <a:gd name="connsiteX13" fmla="*/ 36010 w 65215"/>
                  <a:gd name="connsiteY13" fmla="*/ 7276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15" h="18330">
                    <a:moveTo>
                      <a:pt x="64966" y="2514"/>
                    </a:moveTo>
                    <a:cubicBezTo>
                      <a:pt x="64490" y="1180"/>
                      <a:pt x="63347" y="228"/>
                      <a:pt x="62013" y="37"/>
                    </a:cubicBezTo>
                    <a:cubicBezTo>
                      <a:pt x="61347" y="-58"/>
                      <a:pt x="60680" y="37"/>
                      <a:pt x="60013" y="228"/>
                    </a:cubicBezTo>
                    <a:cubicBezTo>
                      <a:pt x="52012" y="3181"/>
                      <a:pt x="43821" y="5467"/>
                      <a:pt x="35534" y="7372"/>
                    </a:cubicBezTo>
                    <a:cubicBezTo>
                      <a:pt x="35724" y="7372"/>
                      <a:pt x="35915" y="7372"/>
                      <a:pt x="36105" y="7276"/>
                    </a:cubicBezTo>
                    <a:cubicBezTo>
                      <a:pt x="25056" y="9658"/>
                      <a:pt x="13912" y="11563"/>
                      <a:pt x="2673" y="12515"/>
                    </a:cubicBezTo>
                    <a:cubicBezTo>
                      <a:pt x="1053" y="12610"/>
                      <a:pt x="-90" y="14039"/>
                      <a:pt x="6" y="15658"/>
                    </a:cubicBezTo>
                    <a:cubicBezTo>
                      <a:pt x="196" y="17278"/>
                      <a:pt x="1530" y="18421"/>
                      <a:pt x="3149" y="18325"/>
                    </a:cubicBezTo>
                    <a:cubicBezTo>
                      <a:pt x="13341" y="17373"/>
                      <a:pt x="23532" y="16516"/>
                      <a:pt x="33629" y="14706"/>
                    </a:cubicBezTo>
                    <a:cubicBezTo>
                      <a:pt x="43440" y="12991"/>
                      <a:pt x="53155" y="10610"/>
                      <a:pt x="62680" y="7657"/>
                    </a:cubicBezTo>
                    <a:cubicBezTo>
                      <a:pt x="64680" y="6991"/>
                      <a:pt x="65728" y="4514"/>
                      <a:pt x="64966" y="2609"/>
                    </a:cubicBezTo>
                    <a:moveTo>
                      <a:pt x="36010" y="7276"/>
                    </a:moveTo>
                    <a:cubicBezTo>
                      <a:pt x="36010" y="7276"/>
                      <a:pt x="36201" y="7276"/>
                      <a:pt x="36296" y="7276"/>
                    </a:cubicBezTo>
                    <a:cubicBezTo>
                      <a:pt x="36201" y="7276"/>
                      <a:pt x="36105" y="7276"/>
                      <a:pt x="36010" y="7276"/>
                    </a:cubicBezTo>
                  </a:path>
                </a:pathLst>
              </a:custGeom>
              <a:solidFill>
                <a:srgbClr val="D9A68A"/>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AF1590D8-A445-5822-260B-DE64DE476D76}"/>
                  </a:ext>
                </a:extLst>
              </p:cNvPr>
              <p:cNvSpPr/>
              <p:nvPr/>
            </p:nvSpPr>
            <p:spPr>
              <a:xfrm>
                <a:off x="2760053" y="5039210"/>
                <a:ext cx="60584" cy="11538"/>
              </a:xfrm>
              <a:custGeom>
                <a:avLst/>
                <a:gdLst>
                  <a:gd name="connsiteX0" fmla="*/ 59156 w 60584"/>
                  <a:gd name="connsiteY0" fmla="*/ 952 h 11538"/>
                  <a:gd name="connsiteX1" fmla="*/ 60585 w 60584"/>
                  <a:gd name="connsiteY1" fmla="*/ 3715 h 11538"/>
                  <a:gd name="connsiteX2" fmla="*/ 59727 w 60584"/>
                  <a:gd name="connsiteY2" fmla="*/ 6572 h 11538"/>
                  <a:gd name="connsiteX3" fmla="*/ 56965 w 60584"/>
                  <a:gd name="connsiteY3" fmla="*/ 8001 h 11538"/>
                  <a:gd name="connsiteX4" fmla="*/ 30200 w 60584"/>
                  <a:gd name="connsiteY4" fmla="*/ 11144 h 11538"/>
                  <a:gd name="connsiteX5" fmla="*/ 3149 w 60584"/>
                  <a:gd name="connsiteY5" fmla="*/ 11430 h 11538"/>
                  <a:gd name="connsiteX6" fmla="*/ 1053 w 60584"/>
                  <a:gd name="connsiteY6" fmla="*/ 10763 h 11538"/>
                  <a:gd name="connsiteX7" fmla="*/ 6 w 60584"/>
                  <a:gd name="connsiteY7" fmla="*/ 8763 h 11538"/>
                  <a:gd name="connsiteX8" fmla="*/ 2673 w 60584"/>
                  <a:gd name="connsiteY8" fmla="*/ 5620 h 11538"/>
                  <a:gd name="connsiteX9" fmla="*/ 29533 w 60584"/>
                  <a:gd name="connsiteY9" fmla="*/ 4191 h 11538"/>
                  <a:gd name="connsiteX10" fmla="*/ 56203 w 60584"/>
                  <a:gd name="connsiteY10" fmla="*/ 0 h 11538"/>
                  <a:gd name="connsiteX11" fmla="*/ 57156 w 60584"/>
                  <a:gd name="connsiteY11" fmla="*/ 0 h 11538"/>
                  <a:gd name="connsiteX12" fmla="*/ 59061 w 60584"/>
                  <a:gd name="connsiteY12" fmla="*/ 857 h 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84" h="11538">
                    <a:moveTo>
                      <a:pt x="59156" y="952"/>
                    </a:moveTo>
                    <a:cubicBezTo>
                      <a:pt x="60013" y="1619"/>
                      <a:pt x="60489" y="2667"/>
                      <a:pt x="60585" y="3715"/>
                    </a:cubicBezTo>
                    <a:cubicBezTo>
                      <a:pt x="60585" y="4763"/>
                      <a:pt x="60299" y="5810"/>
                      <a:pt x="59727" y="6572"/>
                    </a:cubicBezTo>
                    <a:cubicBezTo>
                      <a:pt x="58965" y="7525"/>
                      <a:pt x="58108" y="7810"/>
                      <a:pt x="56965" y="8001"/>
                    </a:cubicBezTo>
                    <a:cubicBezTo>
                      <a:pt x="48107" y="9715"/>
                      <a:pt x="39153" y="10477"/>
                      <a:pt x="30200" y="11144"/>
                    </a:cubicBezTo>
                    <a:cubicBezTo>
                      <a:pt x="21246" y="11716"/>
                      <a:pt x="12198" y="11525"/>
                      <a:pt x="3149" y="11430"/>
                    </a:cubicBezTo>
                    <a:cubicBezTo>
                      <a:pt x="2387" y="11430"/>
                      <a:pt x="1625" y="11239"/>
                      <a:pt x="1053" y="10763"/>
                    </a:cubicBezTo>
                    <a:cubicBezTo>
                      <a:pt x="482" y="10287"/>
                      <a:pt x="101" y="9525"/>
                      <a:pt x="6" y="8763"/>
                    </a:cubicBezTo>
                    <a:cubicBezTo>
                      <a:pt x="-90" y="7334"/>
                      <a:pt x="1053" y="5620"/>
                      <a:pt x="2673" y="5620"/>
                    </a:cubicBezTo>
                    <a:cubicBezTo>
                      <a:pt x="11626" y="5715"/>
                      <a:pt x="20580" y="5048"/>
                      <a:pt x="29533" y="4191"/>
                    </a:cubicBezTo>
                    <a:cubicBezTo>
                      <a:pt x="38487" y="3238"/>
                      <a:pt x="47345" y="1619"/>
                      <a:pt x="56203" y="0"/>
                    </a:cubicBezTo>
                    <a:cubicBezTo>
                      <a:pt x="56489" y="0"/>
                      <a:pt x="56870" y="0"/>
                      <a:pt x="57156" y="0"/>
                    </a:cubicBezTo>
                    <a:cubicBezTo>
                      <a:pt x="57822" y="95"/>
                      <a:pt x="58584" y="476"/>
                      <a:pt x="59061" y="857"/>
                    </a:cubicBezTo>
                  </a:path>
                </a:pathLst>
              </a:custGeom>
              <a:solidFill>
                <a:srgbClr val="D9A68A"/>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75E30182-59BE-E042-B827-F98F81559BCA}"/>
                  </a:ext>
                </a:extLst>
              </p:cNvPr>
              <p:cNvSpPr/>
              <p:nvPr/>
            </p:nvSpPr>
            <p:spPr>
              <a:xfrm>
                <a:off x="3323891" y="3909696"/>
                <a:ext cx="327375" cy="368466"/>
              </a:xfrm>
              <a:custGeom>
                <a:avLst/>
                <a:gdLst>
                  <a:gd name="connsiteX0" fmla="*/ 156448 w 327375"/>
                  <a:gd name="connsiteY0" fmla="*/ 2326 h 368466"/>
                  <a:gd name="connsiteX1" fmla="*/ 93297 w 327375"/>
                  <a:gd name="connsiteY1" fmla="*/ 4421 h 368466"/>
                  <a:gd name="connsiteX2" fmla="*/ 40338 w 327375"/>
                  <a:gd name="connsiteY2" fmla="*/ 30424 h 368466"/>
                  <a:gd name="connsiteX3" fmla="*/ 7001 w 327375"/>
                  <a:gd name="connsiteY3" fmla="*/ 76716 h 368466"/>
                  <a:gd name="connsiteX4" fmla="*/ 1952 w 327375"/>
                  <a:gd name="connsiteY4" fmla="*/ 138247 h 368466"/>
                  <a:gd name="connsiteX5" fmla="*/ 12335 w 327375"/>
                  <a:gd name="connsiteY5" fmla="*/ 173109 h 368466"/>
                  <a:gd name="connsiteX6" fmla="*/ 21669 w 327375"/>
                  <a:gd name="connsiteY6" fmla="*/ 192159 h 368466"/>
                  <a:gd name="connsiteX7" fmla="*/ 32718 w 327375"/>
                  <a:gd name="connsiteY7" fmla="*/ 207780 h 368466"/>
                  <a:gd name="connsiteX8" fmla="*/ 37957 w 327375"/>
                  <a:gd name="connsiteY8" fmla="*/ 189397 h 368466"/>
                  <a:gd name="connsiteX9" fmla="*/ 30813 w 327375"/>
                  <a:gd name="connsiteY9" fmla="*/ 181967 h 368466"/>
                  <a:gd name="connsiteX10" fmla="*/ 30051 w 327375"/>
                  <a:gd name="connsiteY10" fmla="*/ 174538 h 368466"/>
                  <a:gd name="connsiteX11" fmla="*/ 38433 w 327375"/>
                  <a:gd name="connsiteY11" fmla="*/ 163679 h 368466"/>
                  <a:gd name="connsiteX12" fmla="*/ 39957 w 327375"/>
                  <a:gd name="connsiteY12" fmla="*/ 163108 h 368466"/>
                  <a:gd name="connsiteX13" fmla="*/ 42434 w 327375"/>
                  <a:gd name="connsiteY13" fmla="*/ 161965 h 368466"/>
                  <a:gd name="connsiteX14" fmla="*/ 49006 w 327375"/>
                  <a:gd name="connsiteY14" fmla="*/ 160345 h 368466"/>
                  <a:gd name="connsiteX15" fmla="*/ 50244 w 327375"/>
                  <a:gd name="connsiteY15" fmla="*/ 160060 h 368466"/>
                  <a:gd name="connsiteX16" fmla="*/ 56245 w 327375"/>
                  <a:gd name="connsiteY16" fmla="*/ 158917 h 368466"/>
                  <a:gd name="connsiteX17" fmla="*/ 71961 w 327375"/>
                  <a:gd name="connsiteY17" fmla="*/ 157678 h 368466"/>
                  <a:gd name="connsiteX18" fmla="*/ 103298 w 327375"/>
                  <a:gd name="connsiteY18" fmla="*/ 160441 h 368466"/>
                  <a:gd name="connsiteX19" fmla="*/ 104537 w 327375"/>
                  <a:gd name="connsiteY19" fmla="*/ 160631 h 368466"/>
                  <a:gd name="connsiteX20" fmla="*/ 136350 w 327375"/>
                  <a:gd name="connsiteY20" fmla="*/ 170156 h 368466"/>
                  <a:gd name="connsiteX21" fmla="*/ 166449 w 327375"/>
                  <a:gd name="connsiteY21" fmla="*/ 185301 h 368466"/>
                  <a:gd name="connsiteX22" fmla="*/ 218265 w 327375"/>
                  <a:gd name="connsiteY22" fmla="*/ 227497 h 368466"/>
                  <a:gd name="connsiteX23" fmla="*/ 257032 w 327375"/>
                  <a:gd name="connsiteY23" fmla="*/ 280075 h 368466"/>
                  <a:gd name="connsiteX24" fmla="*/ 276653 w 327375"/>
                  <a:gd name="connsiteY24" fmla="*/ 331795 h 368466"/>
                  <a:gd name="connsiteX25" fmla="*/ 275891 w 327375"/>
                  <a:gd name="connsiteY25" fmla="*/ 334939 h 368466"/>
                  <a:gd name="connsiteX26" fmla="*/ 272558 w 327375"/>
                  <a:gd name="connsiteY26" fmla="*/ 337034 h 368466"/>
                  <a:gd name="connsiteX27" fmla="*/ 271129 w 327375"/>
                  <a:gd name="connsiteY27" fmla="*/ 336939 h 368466"/>
                  <a:gd name="connsiteX28" fmla="*/ 267319 w 327375"/>
                  <a:gd name="connsiteY28" fmla="*/ 333034 h 368466"/>
                  <a:gd name="connsiteX29" fmla="*/ 266843 w 327375"/>
                  <a:gd name="connsiteY29" fmla="*/ 331129 h 368466"/>
                  <a:gd name="connsiteX30" fmla="*/ 265414 w 327375"/>
                  <a:gd name="connsiteY30" fmla="*/ 328462 h 368466"/>
                  <a:gd name="connsiteX31" fmla="*/ 251222 w 327375"/>
                  <a:gd name="connsiteY31" fmla="*/ 365228 h 368466"/>
                  <a:gd name="connsiteX32" fmla="*/ 251031 w 327375"/>
                  <a:gd name="connsiteY32" fmla="*/ 366181 h 368466"/>
                  <a:gd name="connsiteX33" fmla="*/ 250079 w 327375"/>
                  <a:gd name="connsiteY33" fmla="*/ 368467 h 368466"/>
                  <a:gd name="connsiteX34" fmla="*/ 250079 w 327375"/>
                  <a:gd name="connsiteY34" fmla="*/ 368467 h 368466"/>
                  <a:gd name="connsiteX35" fmla="*/ 269224 w 327375"/>
                  <a:gd name="connsiteY35" fmla="*/ 359227 h 368466"/>
                  <a:gd name="connsiteX36" fmla="*/ 288274 w 327375"/>
                  <a:gd name="connsiteY36" fmla="*/ 340939 h 368466"/>
                  <a:gd name="connsiteX37" fmla="*/ 298561 w 327375"/>
                  <a:gd name="connsiteY37" fmla="*/ 326176 h 368466"/>
                  <a:gd name="connsiteX38" fmla="*/ 298751 w 327375"/>
                  <a:gd name="connsiteY38" fmla="*/ 326176 h 368466"/>
                  <a:gd name="connsiteX39" fmla="*/ 313706 w 327375"/>
                  <a:gd name="connsiteY39" fmla="*/ 296362 h 368466"/>
                  <a:gd name="connsiteX40" fmla="*/ 314087 w 327375"/>
                  <a:gd name="connsiteY40" fmla="*/ 295219 h 368466"/>
                  <a:gd name="connsiteX41" fmla="*/ 324278 w 327375"/>
                  <a:gd name="connsiteY41" fmla="*/ 258739 h 368466"/>
                  <a:gd name="connsiteX42" fmla="*/ 326755 w 327375"/>
                  <a:gd name="connsiteY42" fmla="*/ 239403 h 368466"/>
                  <a:gd name="connsiteX43" fmla="*/ 323707 w 327375"/>
                  <a:gd name="connsiteY43" fmla="*/ 182920 h 368466"/>
                  <a:gd name="connsiteX44" fmla="*/ 323707 w 327375"/>
                  <a:gd name="connsiteY44" fmla="*/ 181777 h 368466"/>
                  <a:gd name="connsiteX45" fmla="*/ 323231 w 327375"/>
                  <a:gd name="connsiteY45" fmla="*/ 180157 h 368466"/>
                  <a:gd name="connsiteX46" fmla="*/ 321897 w 327375"/>
                  <a:gd name="connsiteY46" fmla="*/ 173966 h 368466"/>
                  <a:gd name="connsiteX47" fmla="*/ 321135 w 327375"/>
                  <a:gd name="connsiteY47" fmla="*/ 170823 h 368466"/>
                  <a:gd name="connsiteX48" fmla="*/ 320849 w 327375"/>
                  <a:gd name="connsiteY48" fmla="*/ 169394 h 368466"/>
                  <a:gd name="connsiteX49" fmla="*/ 317516 w 327375"/>
                  <a:gd name="connsiteY49" fmla="*/ 157297 h 368466"/>
                  <a:gd name="connsiteX50" fmla="*/ 316944 w 327375"/>
                  <a:gd name="connsiteY50" fmla="*/ 155297 h 368466"/>
                  <a:gd name="connsiteX51" fmla="*/ 302466 w 327375"/>
                  <a:gd name="connsiteY51" fmla="*/ 119674 h 368466"/>
                  <a:gd name="connsiteX52" fmla="*/ 299609 w 327375"/>
                  <a:gd name="connsiteY52" fmla="*/ 114054 h 368466"/>
                  <a:gd name="connsiteX53" fmla="*/ 298751 w 327375"/>
                  <a:gd name="connsiteY53" fmla="*/ 112530 h 368466"/>
                  <a:gd name="connsiteX54" fmla="*/ 297799 w 327375"/>
                  <a:gd name="connsiteY54" fmla="*/ 110911 h 368466"/>
                  <a:gd name="connsiteX55" fmla="*/ 296846 w 327375"/>
                  <a:gd name="connsiteY55" fmla="*/ 109196 h 368466"/>
                  <a:gd name="connsiteX56" fmla="*/ 295894 w 327375"/>
                  <a:gd name="connsiteY56" fmla="*/ 107482 h 368466"/>
                  <a:gd name="connsiteX57" fmla="*/ 294846 w 327375"/>
                  <a:gd name="connsiteY57" fmla="*/ 105767 h 368466"/>
                  <a:gd name="connsiteX58" fmla="*/ 293798 w 327375"/>
                  <a:gd name="connsiteY58" fmla="*/ 103957 h 368466"/>
                  <a:gd name="connsiteX59" fmla="*/ 292751 w 327375"/>
                  <a:gd name="connsiteY59" fmla="*/ 102148 h 368466"/>
                  <a:gd name="connsiteX60" fmla="*/ 286178 w 327375"/>
                  <a:gd name="connsiteY60" fmla="*/ 91861 h 368466"/>
                  <a:gd name="connsiteX61" fmla="*/ 271986 w 327375"/>
                  <a:gd name="connsiteY61" fmla="*/ 72906 h 368466"/>
                  <a:gd name="connsiteX62" fmla="*/ 272177 w 327375"/>
                  <a:gd name="connsiteY62" fmla="*/ 72906 h 368466"/>
                  <a:gd name="connsiteX63" fmla="*/ 267890 w 327375"/>
                  <a:gd name="connsiteY63" fmla="*/ 67858 h 368466"/>
                  <a:gd name="connsiteX64" fmla="*/ 220742 w 327375"/>
                  <a:gd name="connsiteY64" fmla="*/ 27472 h 368466"/>
                  <a:gd name="connsiteX65" fmla="*/ 157591 w 327375"/>
                  <a:gd name="connsiteY65" fmla="*/ 2326 h 368466"/>
                  <a:gd name="connsiteX66" fmla="*/ 156353 w 327375"/>
                  <a:gd name="connsiteY66" fmla="*/ 2135 h 368466"/>
                  <a:gd name="connsiteX67" fmla="*/ 210836 w 327375"/>
                  <a:gd name="connsiteY67" fmla="*/ 46998 h 368466"/>
                  <a:gd name="connsiteX68" fmla="*/ 207883 w 327375"/>
                  <a:gd name="connsiteY68" fmla="*/ 49189 h 368466"/>
                  <a:gd name="connsiteX69" fmla="*/ 171021 w 327375"/>
                  <a:gd name="connsiteY69" fmla="*/ 38330 h 368466"/>
                  <a:gd name="connsiteX70" fmla="*/ 169973 w 327375"/>
                  <a:gd name="connsiteY70" fmla="*/ 38330 h 368466"/>
                  <a:gd name="connsiteX71" fmla="*/ 127397 w 327375"/>
                  <a:gd name="connsiteY71" fmla="*/ 36806 h 368466"/>
                  <a:gd name="connsiteX72" fmla="*/ 91583 w 327375"/>
                  <a:gd name="connsiteY72" fmla="*/ 44902 h 368466"/>
                  <a:gd name="connsiteX73" fmla="*/ 90535 w 327375"/>
                  <a:gd name="connsiteY73" fmla="*/ 44902 h 368466"/>
                  <a:gd name="connsiteX74" fmla="*/ 64341 w 327375"/>
                  <a:gd name="connsiteY74" fmla="*/ 58809 h 368466"/>
                  <a:gd name="connsiteX75" fmla="*/ 53292 w 327375"/>
                  <a:gd name="connsiteY75" fmla="*/ 67286 h 368466"/>
                  <a:gd name="connsiteX76" fmla="*/ 48434 w 327375"/>
                  <a:gd name="connsiteY76" fmla="*/ 69096 h 368466"/>
                  <a:gd name="connsiteX77" fmla="*/ 47482 w 327375"/>
                  <a:gd name="connsiteY77" fmla="*/ 69096 h 368466"/>
                  <a:gd name="connsiteX78" fmla="*/ 43672 w 327375"/>
                  <a:gd name="connsiteY78" fmla="*/ 66905 h 368466"/>
                  <a:gd name="connsiteX79" fmla="*/ 41767 w 327375"/>
                  <a:gd name="connsiteY79" fmla="*/ 61762 h 368466"/>
                  <a:gd name="connsiteX80" fmla="*/ 42053 w 327375"/>
                  <a:gd name="connsiteY80" fmla="*/ 60809 h 368466"/>
                  <a:gd name="connsiteX81" fmla="*/ 44053 w 327375"/>
                  <a:gd name="connsiteY81" fmla="*/ 57190 h 368466"/>
                  <a:gd name="connsiteX82" fmla="*/ 82153 w 327375"/>
                  <a:gd name="connsiteY82" fmla="*/ 35282 h 368466"/>
                  <a:gd name="connsiteX83" fmla="*/ 125015 w 327375"/>
                  <a:gd name="connsiteY83" fmla="*/ 26710 h 368466"/>
                  <a:gd name="connsiteX84" fmla="*/ 161782 w 327375"/>
                  <a:gd name="connsiteY84" fmla="*/ 29662 h 368466"/>
                  <a:gd name="connsiteX85" fmla="*/ 167116 w 327375"/>
                  <a:gd name="connsiteY85" fmla="*/ 30710 h 368466"/>
                  <a:gd name="connsiteX86" fmla="*/ 209121 w 327375"/>
                  <a:gd name="connsiteY86" fmla="*/ 43759 h 368466"/>
                  <a:gd name="connsiteX87" fmla="*/ 210931 w 327375"/>
                  <a:gd name="connsiteY87" fmla="*/ 46998 h 368466"/>
                  <a:gd name="connsiteX88" fmla="*/ 241887 w 327375"/>
                  <a:gd name="connsiteY88" fmla="*/ 82907 h 368466"/>
                  <a:gd name="connsiteX89" fmla="*/ 237887 w 327375"/>
                  <a:gd name="connsiteY89" fmla="*/ 85765 h 368466"/>
                  <a:gd name="connsiteX90" fmla="*/ 204454 w 327375"/>
                  <a:gd name="connsiteY90" fmla="*/ 75859 h 368466"/>
                  <a:gd name="connsiteX91" fmla="*/ 187023 w 327375"/>
                  <a:gd name="connsiteY91" fmla="*/ 73858 h 368466"/>
                  <a:gd name="connsiteX92" fmla="*/ 169021 w 327375"/>
                  <a:gd name="connsiteY92" fmla="*/ 74525 h 368466"/>
                  <a:gd name="connsiteX93" fmla="*/ 151114 w 327375"/>
                  <a:gd name="connsiteY93" fmla="*/ 77287 h 368466"/>
                  <a:gd name="connsiteX94" fmla="*/ 131683 w 327375"/>
                  <a:gd name="connsiteY94" fmla="*/ 83098 h 368466"/>
                  <a:gd name="connsiteX95" fmla="*/ 121967 w 327375"/>
                  <a:gd name="connsiteY95" fmla="*/ 87098 h 368466"/>
                  <a:gd name="connsiteX96" fmla="*/ 116443 w 327375"/>
                  <a:gd name="connsiteY96" fmla="*/ 87574 h 368466"/>
                  <a:gd name="connsiteX97" fmla="*/ 111776 w 327375"/>
                  <a:gd name="connsiteY97" fmla="*/ 83955 h 368466"/>
                  <a:gd name="connsiteX98" fmla="*/ 111109 w 327375"/>
                  <a:gd name="connsiteY98" fmla="*/ 79002 h 368466"/>
                  <a:gd name="connsiteX99" fmla="*/ 114824 w 327375"/>
                  <a:gd name="connsiteY99" fmla="*/ 73858 h 368466"/>
                  <a:gd name="connsiteX100" fmla="*/ 146447 w 327375"/>
                  <a:gd name="connsiteY100" fmla="*/ 64714 h 368466"/>
                  <a:gd name="connsiteX101" fmla="*/ 162258 w 327375"/>
                  <a:gd name="connsiteY101" fmla="*/ 63095 h 368466"/>
                  <a:gd name="connsiteX102" fmla="*/ 177784 w 327375"/>
                  <a:gd name="connsiteY102" fmla="*/ 63571 h 368466"/>
                  <a:gd name="connsiteX103" fmla="*/ 196262 w 327375"/>
                  <a:gd name="connsiteY103" fmla="*/ 65857 h 368466"/>
                  <a:gd name="connsiteX104" fmla="*/ 239601 w 327375"/>
                  <a:gd name="connsiteY104" fmla="*/ 78907 h 368466"/>
                  <a:gd name="connsiteX105" fmla="*/ 241982 w 327375"/>
                  <a:gd name="connsiteY105" fmla="*/ 82907 h 3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27375" h="368466">
                    <a:moveTo>
                      <a:pt x="156448" y="2326"/>
                    </a:moveTo>
                    <a:cubicBezTo>
                      <a:pt x="134921" y="-1389"/>
                      <a:pt x="113014" y="-627"/>
                      <a:pt x="93297" y="4421"/>
                    </a:cubicBezTo>
                    <a:cubicBezTo>
                      <a:pt x="73199" y="9374"/>
                      <a:pt x="54816" y="18423"/>
                      <a:pt x="40338" y="30424"/>
                    </a:cubicBezTo>
                    <a:cubicBezTo>
                      <a:pt x="25098" y="43188"/>
                      <a:pt x="13573" y="59190"/>
                      <a:pt x="7001" y="76716"/>
                    </a:cubicBezTo>
                    <a:cubicBezTo>
                      <a:pt x="-48" y="95766"/>
                      <a:pt x="-1858" y="117007"/>
                      <a:pt x="1952" y="138247"/>
                    </a:cubicBezTo>
                    <a:cubicBezTo>
                      <a:pt x="3762" y="149487"/>
                      <a:pt x="7286" y="161203"/>
                      <a:pt x="12335" y="173109"/>
                    </a:cubicBezTo>
                    <a:cubicBezTo>
                      <a:pt x="15478" y="180634"/>
                      <a:pt x="18431" y="186634"/>
                      <a:pt x="21669" y="192159"/>
                    </a:cubicBezTo>
                    <a:cubicBezTo>
                      <a:pt x="25574" y="198541"/>
                      <a:pt x="28908" y="203398"/>
                      <a:pt x="32718" y="207780"/>
                    </a:cubicBezTo>
                    <a:cubicBezTo>
                      <a:pt x="34528" y="201779"/>
                      <a:pt x="36338" y="195778"/>
                      <a:pt x="37957" y="189397"/>
                    </a:cubicBezTo>
                    <a:cubicBezTo>
                      <a:pt x="34623" y="187777"/>
                      <a:pt x="32147" y="185110"/>
                      <a:pt x="30813" y="181967"/>
                    </a:cubicBezTo>
                    <a:cubicBezTo>
                      <a:pt x="29861" y="179681"/>
                      <a:pt x="29670" y="177109"/>
                      <a:pt x="30051" y="174538"/>
                    </a:cubicBezTo>
                    <a:cubicBezTo>
                      <a:pt x="30813" y="169775"/>
                      <a:pt x="34052" y="165584"/>
                      <a:pt x="38433" y="163679"/>
                    </a:cubicBezTo>
                    <a:lnTo>
                      <a:pt x="39957" y="163108"/>
                    </a:lnTo>
                    <a:cubicBezTo>
                      <a:pt x="40910" y="162536"/>
                      <a:pt x="41672" y="162250"/>
                      <a:pt x="42434" y="161965"/>
                    </a:cubicBezTo>
                    <a:cubicBezTo>
                      <a:pt x="44624" y="161298"/>
                      <a:pt x="46815" y="160822"/>
                      <a:pt x="49006" y="160345"/>
                    </a:cubicBezTo>
                    <a:lnTo>
                      <a:pt x="50244" y="160060"/>
                    </a:lnTo>
                    <a:cubicBezTo>
                      <a:pt x="52530" y="159583"/>
                      <a:pt x="54340" y="159202"/>
                      <a:pt x="56245" y="158917"/>
                    </a:cubicBezTo>
                    <a:cubicBezTo>
                      <a:pt x="61007" y="158155"/>
                      <a:pt x="66056" y="157774"/>
                      <a:pt x="71961" y="157678"/>
                    </a:cubicBezTo>
                    <a:cubicBezTo>
                      <a:pt x="81772" y="157393"/>
                      <a:pt x="91964" y="158345"/>
                      <a:pt x="103298" y="160441"/>
                    </a:cubicBezTo>
                    <a:lnTo>
                      <a:pt x="104537" y="160631"/>
                    </a:lnTo>
                    <a:cubicBezTo>
                      <a:pt x="113966" y="162441"/>
                      <a:pt x="124063" y="165394"/>
                      <a:pt x="136350" y="170156"/>
                    </a:cubicBezTo>
                    <a:cubicBezTo>
                      <a:pt x="146828" y="174252"/>
                      <a:pt x="157019" y="179872"/>
                      <a:pt x="166449" y="185301"/>
                    </a:cubicBezTo>
                    <a:cubicBezTo>
                      <a:pt x="184261" y="195778"/>
                      <a:pt x="201692" y="209971"/>
                      <a:pt x="218265" y="227497"/>
                    </a:cubicBezTo>
                    <a:cubicBezTo>
                      <a:pt x="234077" y="244165"/>
                      <a:pt x="247031" y="261882"/>
                      <a:pt x="257032" y="280075"/>
                    </a:cubicBezTo>
                    <a:cubicBezTo>
                      <a:pt x="265890" y="296172"/>
                      <a:pt x="272462" y="313603"/>
                      <a:pt x="276653" y="331795"/>
                    </a:cubicBezTo>
                    <a:cubicBezTo>
                      <a:pt x="276844" y="332843"/>
                      <a:pt x="276653" y="333986"/>
                      <a:pt x="275891" y="334939"/>
                    </a:cubicBezTo>
                    <a:cubicBezTo>
                      <a:pt x="275034" y="336082"/>
                      <a:pt x="273796" y="336844"/>
                      <a:pt x="272558" y="337034"/>
                    </a:cubicBezTo>
                    <a:cubicBezTo>
                      <a:pt x="272081" y="337034"/>
                      <a:pt x="271700" y="337034"/>
                      <a:pt x="271129" y="336939"/>
                    </a:cubicBezTo>
                    <a:cubicBezTo>
                      <a:pt x="269224" y="336558"/>
                      <a:pt x="267795" y="335129"/>
                      <a:pt x="267319" y="333034"/>
                    </a:cubicBezTo>
                    <a:lnTo>
                      <a:pt x="266843" y="331129"/>
                    </a:lnTo>
                    <a:lnTo>
                      <a:pt x="265414" y="328462"/>
                    </a:lnTo>
                    <a:cubicBezTo>
                      <a:pt x="261604" y="338653"/>
                      <a:pt x="257222" y="349798"/>
                      <a:pt x="251222" y="365228"/>
                    </a:cubicBezTo>
                    <a:lnTo>
                      <a:pt x="251031" y="366181"/>
                    </a:lnTo>
                    <a:lnTo>
                      <a:pt x="250079" y="368467"/>
                    </a:lnTo>
                    <a:lnTo>
                      <a:pt x="250079" y="368467"/>
                    </a:lnTo>
                    <a:cubicBezTo>
                      <a:pt x="256746" y="366371"/>
                      <a:pt x="263223" y="363323"/>
                      <a:pt x="269224" y="359227"/>
                    </a:cubicBezTo>
                    <a:cubicBezTo>
                      <a:pt x="276177" y="354274"/>
                      <a:pt x="282464" y="348369"/>
                      <a:pt x="288274" y="340939"/>
                    </a:cubicBezTo>
                    <a:cubicBezTo>
                      <a:pt x="291798" y="336463"/>
                      <a:pt x="295227" y="331605"/>
                      <a:pt x="298561" y="326176"/>
                    </a:cubicBezTo>
                    <a:lnTo>
                      <a:pt x="298751" y="326176"/>
                    </a:lnTo>
                    <a:cubicBezTo>
                      <a:pt x="304657" y="316079"/>
                      <a:pt x="309324" y="305983"/>
                      <a:pt x="313706" y="296362"/>
                    </a:cubicBezTo>
                    <a:cubicBezTo>
                      <a:pt x="313896" y="296077"/>
                      <a:pt x="313991" y="295696"/>
                      <a:pt x="314087" y="295219"/>
                    </a:cubicBezTo>
                    <a:cubicBezTo>
                      <a:pt x="318849" y="282646"/>
                      <a:pt x="322088" y="270740"/>
                      <a:pt x="324278" y="258739"/>
                    </a:cubicBezTo>
                    <a:cubicBezTo>
                      <a:pt x="325421" y="252262"/>
                      <a:pt x="326279" y="245689"/>
                      <a:pt x="326755" y="239403"/>
                    </a:cubicBezTo>
                    <a:cubicBezTo>
                      <a:pt x="328184" y="220924"/>
                      <a:pt x="327136" y="201874"/>
                      <a:pt x="323707" y="182920"/>
                    </a:cubicBezTo>
                    <a:lnTo>
                      <a:pt x="323707" y="181777"/>
                    </a:lnTo>
                    <a:lnTo>
                      <a:pt x="323231" y="180157"/>
                    </a:lnTo>
                    <a:cubicBezTo>
                      <a:pt x="322754" y="177967"/>
                      <a:pt x="322373" y="175966"/>
                      <a:pt x="321897" y="173966"/>
                    </a:cubicBezTo>
                    <a:lnTo>
                      <a:pt x="321135" y="170823"/>
                    </a:lnTo>
                    <a:lnTo>
                      <a:pt x="320849" y="169394"/>
                    </a:lnTo>
                    <a:cubicBezTo>
                      <a:pt x="319802" y="165394"/>
                      <a:pt x="318754" y="161298"/>
                      <a:pt x="317516" y="157297"/>
                    </a:cubicBezTo>
                    <a:lnTo>
                      <a:pt x="316944" y="155297"/>
                    </a:lnTo>
                    <a:cubicBezTo>
                      <a:pt x="313039" y="142915"/>
                      <a:pt x="308181" y="130818"/>
                      <a:pt x="302466" y="119674"/>
                    </a:cubicBezTo>
                    <a:cubicBezTo>
                      <a:pt x="301514" y="117769"/>
                      <a:pt x="300561" y="115959"/>
                      <a:pt x="299609" y="114054"/>
                    </a:cubicBezTo>
                    <a:lnTo>
                      <a:pt x="298751" y="112530"/>
                    </a:lnTo>
                    <a:lnTo>
                      <a:pt x="297799" y="110911"/>
                    </a:lnTo>
                    <a:lnTo>
                      <a:pt x="296846" y="109196"/>
                    </a:lnTo>
                    <a:lnTo>
                      <a:pt x="295894" y="107482"/>
                    </a:lnTo>
                    <a:lnTo>
                      <a:pt x="294846" y="105767"/>
                    </a:lnTo>
                    <a:lnTo>
                      <a:pt x="293798" y="103957"/>
                    </a:lnTo>
                    <a:lnTo>
                      <a:pt x="292751" y="102148"/>
                    </a:lnTo>
                    <a:cubicBezTo>
                      <a:pt x="290560" y="98433"/>
                      <a:pt x="288369" y="95099"/>
                      <a:pt x="286178" y="91861"/>
                    </a:cubicBezTo>
                    <a:cubicBezTo>
                      <a:pt x="281702" y="85098"/>
                      <a:pt x="276844" y="78716"/>
                      <a:pt x="271986" y="72906"/>
                    </a:cubicBezTo>
                    <a:lnTo>
                      <a:pt x="272177" y="72906"/>
                    </a:lnTo>
                    <a:cubicBezTo>
                      <a:pt x="270748" y="71096"/>
                      <a:pt x="269319" y="69477"/>
                      <a:pt x="267890" y="67858"/>
                    </a:cubicBezTo>
                    <a:cubicBezTo>
                      <a:pt x="253508" y="51665"/>
                      <a:pt x="237601" y="38044"/>
                      <a:pt x="220742" y="27472"/>
                    </a:cubicBezTo>
                    <a:cubicBezTo>
                      <a:pt x="200453" y="14708"/>
                      <a:pt x="179213" y="6231"/>
                      <a:pt x="157591" y="2326"/>
                    </a:cubicBezTo>
                    <a:lnTo>
                      <a:pt x="156353" y="2135"/>
                    </a:lnTo>
                    <a:close/>
                    <a:moveTo>
                      <a:pt x="210836" y="46998"/>
                    </a:moveTo>
                    <a:cubicBezTo>
                      <a:pt x="210455" y="48427"/>
                      <a:pt x="209121" y="49379"/>
                      <a:pt x="207883" y="49189"/>
                    </a:cubicBezTo>
                    <a:cubicBezTo>
                      <a:pt x="195881" y="44236"/>
                      <a:pt x="183499" y="40616"/>
                      <a:pt x="171021" y="38330"/>
                    </a:cubicBezTo>
                    <a:lnTo>
                      <a:pt x="169973" y="38330"/>
                    </a:lnTo>
                    <a:cubicBezTo>
                      <a:pt x="156543" y="35949"/>
                      <a:pt x="142160" y="35473"/>
                      <a:pt x="127397" y="36806"/>
                    </a:cubicBezTo>
                    <a:cubicBezTo>
                      <a:pt x="113776" y="38330"/>
                      <a:pt x="102060" y="40902"/>
                      <a:pt x="91583" y="44902"/>
                    </a:cubicBezTo>
                    <a:lnTo>
                      <a:pt x="90535" y="44902"/>
                    </a:lnTo>
                    <a:cubicBezTo>
                      <a:pt x="81105" y="48808"/>
                      <a:pt x="72247" y="53380"/>
                      <a:pt x="64341" y="58809"/>
                    </a:cubicBezTo>
                    <a:cubicBezTo>
                      <a:pt x="60531" y="61571"/>
                      <a:pt x="56912" y="64333"/>
                      <a:pt x="53292" y="67286"/>
                    </a:cubicBezTo>
                    <a:cubicBezTo>
                      <a:pt x="51768" y="68620"/>
                      <a:pt x="50244" y="69096"/>
                      <a:pt x="48434" y="69096"/>
                    </a:cubicBezTo>
                    <a:lnTo>
                      <a:pt x="47482" y="69096"/>
                    </a:lnTo>
                    <a:cubicBezTo>
                      <a:pt x="45958" y="68715"/>
                      <a:pt x="44529" y="67953"/>
                      <a:pt x="43672" y="66905"/>
                    </a:cubicBezTo>
                    <a:cubicBezTo>
                      <a:pt x="42338" y="65476"/>
                      <a:pt x="41767" y="63762"/>
                      <a:pt x="41767" y="61762"/>
                    </a:cubicBezTo>
                    <a:lnTo>
                      <a:pt x="42053" y="60809"/>
                    </a:lnTo>
                    <a:cubicBezTo>
                      <a:pt x="42338" y="59380"/>
                      <a:pt x="43005" y="58142"/>
                      <a:pt x="44053" y="57190"/>
                    </a:cubicBezTo>
                    <a:cubicBezTo>
                      <a:pt x="54149" y="48331"/>
                      <a:pt x="67008" y="40902"/>
                      <a:pt x="82153" y="35282"/>
                    </a:cubicBezTo>
                    <a:cubicBezTo>
                      <a:pt x="95774" y="30329"/>
                      <a:pt x="110156" y="27376"/>
                      <a:pt x="125015" y="26710"/>
                    </a:cubicBezTo>
                    <a:cubicBezTo>
                      <a:pt x="136541" y="26233"/>
                      <a:pt x="148542" y="27186"/>
                      <a:pt x="161782" y="29662"/>
                    </a:cubicBezTo>
                    <a:cubicBezTo>
                      <a:pt x="163496" y="29948"/>
                      <a:pt x="165306" y="30329"/>
                      <a:pt x="167116" y="30710"/>
                    </a:cubicBezTo>
                    <a:cubicBezTo>
                      <a:pt x="180356" y="33377"/>
                      <a:pt x="194548" y="37759"/>
                      <a:pt x="209121" y="43759"/>
                    </a:cubicBezTo>
                    <a:cubicBezTo>
                      <a:pt x="210550" y="44426"/>
                      <a:pt x="211217" y="45760"/>
                      <a:pt x="210931" y="46998"/>
                    </a:cubicBezTo>
                    <a:moveTo>
                      <a:pt x="241887" y="82907"/>
                    </a:moveTo>
                    <a:cubicBezTo>
                      <a:pt x="241506" y="84717"/>
                      <a:pt x="239696" y="85955"/>
                      <a:pt x="237887" y="85765"/>
                    </a:cubicBezTo>
                    <a:cubicBezTo>
                      <a:pt x="226742" y="81193"/>
                      <a:pt x="215503" y="77859"/>
                      <a:pt x="204454" y="75859"/>
                    </a:cubicBezTo>
                    <a:cubicBezTo>
                      <a:pt x="198358" y="74811"/>
                      <a:pt x="192643" y="74239"/>
                      <a:pt x="187023" y="73858"/>
                    </a:cubicBezTo>
                    <a:cubicBezTo>
                      <a:pt x="181308" y="73573"/>
                      <a:pt x="175403" y="73763"/>
                      <a:pt x="169021" y="74525"/>
                    </a:cubicBezTo>
                    <a:cubicBezTo>
                      <a:pt x="163592" y="75001"/>
                      <a:pt x="157496" y="75859"/>
                      <a:pt x="151114" y="77287"/>
                    </a:cubicBezTo>
                    <a:cubicBezTo>
                      <a:pt x="145018" y="78621"/>
                      <a:pt x="138541" y="80526"/>
                      <a:pt x="131683" y="83098"/>
                    </a:cubicBezTo>
                    <a:cubicBezTo>
                      <a:pt x="128349" y="84336"/>
                      <a:pt x="125206" y="85669"/>
                      <a:pt x="121967" y="87098"/>
                    </a:cubicBezTo>
                    <a:cubicBezTo>
                      <a:pt x="120253" y="87765"/>
                      <a:pt x="118919" y="88051"/>
                      <a:pt x="116443" y="87574"/>
                    </a:cubicBezTo>
                    <a:cubicBezTo>
                      <a:pt x="114443" y="87098"/>
                      <a:pt x="112728" y="85765"/>
                      <a:pt x="111776" y="83955"/>
                    </a:cubicBezTo>
                    <a:cubicBezTo>
                      <a:pt x="111014" y="82431"/>
                      <a:pt x="110728" y="80621"/>
                      <a:pt x="111109" y="79002"/>
                    </a:cubicBezTo>
                    <a:cubicBezTo>
                      <a:pt x="111776" y="76525"/>
                      <a:pt x="113204" y="74620"/>
                      <a:pt x="114824" y="73858"/>
                    </a:cubicBezTo>
                    <a:cubicBezTo>
                      <a:pt x="124444" y="69667"/>
                      <a:pt x="135112" y="66524"/>
                      <a:pt x="146447" y="64714"/>
                    </a:cubicBezTo>
                    <a:cubicBezTo>
                      <a:pt x="151590" y="63952"/>
                      <a:pt x="156829" y="63381"/>
                      <a:pt x="162258" y="63095"/>
                    </a:cubicBezTo>
                    <a:cubicBezTo>
                      <a:pt x="167021" y="62905"/>
                      <a:pt x="172069" y="63095"/>
                      <a:pt x="177784" y="63571"/>
                    </a:cubicBezTo>
                    <a:cubicBezTo>
                      <a:pt x="184166" y="64048"/>
                      <a:pt x="190357" y="64810"/>
                      <a:pt x="196262" y="65857"/>
                    </a:cubicBezTo>
                    <a:cubicBezTo>
                      <a:pt x="210645" y="68429"/>
                      <a:pt x="225218" y="72811"/>
                      <a:pt x="239601" y="78907"/>
                    </a:cubicBezTo>
                    <a:cubicBezTo>
                      <a:pt x="241411" y="79573"/>
                      <a:pt x="242363" y="81193"/>
                      <a:pt x="241982" y="82907"/>
                    </a:cubicBezTo>
                  </a:path>
                </a:pathLst>
              </a:custGeom>
              <a:solidFill>
                <a:srgbClr val="B5EDEF"/>
              </a:solidFill>
              <a:ln w="9525" cap="flat">
                <a:noFill/>
                <a:prstDash val="solid"/>
                <a:miter/>
              </a:ln>
            </p:spPr>
            <p:txBody>
              <a:bodyPr rtlCol="0" anchor="ctr"/>
              <a:lstStyle/>
              <a:p>
                <a:endParaRPr lang="en-US"/>
              </a:p>
            </p:txBody>
          </p:sp>
          <p:grpSp>
            <p:nvGrpSpPr>
              <p:cNvPr id="801" name="Graphic 100">
                <a:extLst>
                  <a:ext uri="{FF2B5EF4-FFF2-40B4-BE49-F238E27FC236}">
                    <a16:creationId xmlns:a16="http://schemas.microsoft.com/office/drawing/2014/main" id="{3ABCF3CF-1133-DF06-CF45-B403ED4D373B}"/>
                  </a:ext>
                </a:extLst>
              </p:cNvPr>
              <p:cNvGrpSpPr/>
              <p:nvPr/>
            </p:nvGrpSpPr>
            <p:grpSpPr>
              <a:xfrm>
                <a:off x="3357980" y="3930009"/>
                <a:ext cx="210697" cy="76000"/>
                <a:chOff x="3357980" y="3930009"/>
                <a:chExt cx="210697" cy="76000"/>
              </a:xfrm>
              <a:solidFill>
                <a:srgbClr val="1ECCDF"/>
              </a:solidFill>
            </p:grpSpPr>
            <p:sp>
              <p:nvSpPr>
                <p:cNvPr id="836" name="Freeform: Shape 835">
                  <a:extLst>
                    <a:ext uri="{FF2B5EF4-FFF2-40B4-BE49-F238E27FC236}">
                      <a16:creationId xmlns:a16="http://schemas.microsoft.com/office/drawing/2014/main" id="{91E79FDE-07F3-BDA7-1D40-4419655BAF19}"/>
                    </a:ext>
                  </a:extLst>
                </p:cNvPr>
                <p:cNvSpPr/>
                <p:nvPr/>
              </p:nvSpPr>
              <p:spPr>
                <a:xfrm>
                  <a:off x="3425957" y="3970879"/>
                  <a:ext cx="142720" cy="35131"/>
                </a:xfrm>
                <a:custGeom>
                  <a:avLst/>
                  <a:gdLst>
                    <a:gd name="connsiteX0" fmla="*/ 8377 w 142720"/>
                    <a:gd name="connsiteY0" fmla="*/ 10389 h 35131"/>
                    <a:gd name="connsiteX1" fmla="*/ 42095 w 142720"/>
                    <a:gd name="connsiteY1" fmla="*/ 1531 h 35131"/>
                    <a:gd name="connsiteX2" fmla="*/ 74671 w 142720"/>
                    <a:gd name="connsiteY2" fmla="*/ 293 h 35131"/>
                    <a:gd name="connsiteX3" fmla="*/ 95530 w 142720"/>
                    <a:gd name="connsiteY3" fmla="*/ 2769 h 35131"/>
                    <a:gd name="connsiteX4" fmla="*/ 106198 w 142720"/>
                    <a:gd name="connsiteY4" fmla="*/ 5055 h 35131"/>
                    <a:gd name="connsiteX5" fmla="*/ 139726 w 142720"/>
                    <a:gd name="connsiteY5" fmla="*/ 16962 h 35131"/>
                    <a:gd name="connsiteX6" fmla="*/ 142203 w 142720"/>
                    <a:gd name="connsiteY6" fmla="*/ 24105 h 35131"/>
                    <a:gd name="connsiteX7" fmla="*/ 135059 w 142720"/>
                    <a:gd name="connsiteY7" fmla="*/ 26582 h 35131"/>
                    <a:gd name="connsiteX8" fmla="*/ 127630 w 142720"/>
                    <a:gd name="connsiteY8" fmla="*/ 23820 h 35131"/>
                    <a:gd name="connsiteX9" fmla="*/ 88577 w 142720"/>
                    <a:gd name="connsiteY9" fmla="*/ 16390 h 35131"/>
                    <a:gd name="connsiteX10" fmla="*/ 59431 w 142720"/>
                    <a:gd name="connsiteY10" fmla="*/ 18581 h 35131"/>
                    <a:gd name="connsiteX11" fmla="*/ 17044 w 142720"/>
                    <a:gd name="connsiteY11" fmla="*/ 34297 h 35131"/>
                    <a:gd name="connsiteX12" fmla="*/ 7138 w 142720"/>
                    <a:gd name="connsiteY12" fmla="*/ 33821 h 35131"/>
                    <a:gd name="connsiteX13" fmla="*/ 757 w 142720"/>
                    <a:gd name="connsiteY13" fmla="*/ 26677 h 35131"/>
                    <a:gd name="connsiteX14" fmla="*/ 8377 w 142720"/>
                    <a:gd name="connsiteY14" fmla="*/ 10389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0" h="35131">
                      <a:moveTo>
                        <a:pt x="8377" y="10389"/>
                      </a:moveTo>
                      <a:cubicBezTo>
                        <a:pt x="19330" y="6389"/>
                        <a:pt x="30570" y="3246"/>
                        <a:pt x="42095" y="1531"/>
                      </a:cubicBezTo>
                      <a:cubicBezTo>
                        <a:pt x="52763" y="-88"/>
                        <a:pt x="63907" y="-279"/>
                        <a:pt x="74671" y="293"/>
                      </a:cubicBezTo>
                      <a:cubicBezTo>
                        <a:pt x="81719" y="674"/>
                        <a:pt x="88577" y="1531"/>
                        <a:pt x="95530" y="2769"/>
                      </a:cubicBezTo>
                      <a:cubicBezTo>
                        <a:pt x="99055" y="3436"/>
                        <a:pt x="102674" y="4198"/>
                        <a:pt x="106198" y="5055"/>
                      </a:cubicBezTo>
                      <a:cubicBezTo>
                        <a:pt x="117819" y="7913"/>
                        <a:pt x="128773" y="12294"/>
                        <a:pt x="139726" y="16962"/>
                      </a:cubicBezTo>
                      <a:cubicBezTo>
                        <a:pt x="142393" y="18105"/>
                        <a:pt x="143441" y="21629"/>
                        <a:pt x="142203" y="24105"/>
                      </a:cubicBezTo>
                      <a:cubicBezTo>
                        <a:pt x="140869" y="26868"/>
                        <a:pt x="137726" y="27725"/>
                        <a:pt x="135059" y="26582"/>
                      </a:cubicBezTo>
                      <a:cubicBezTo>
                        <a:pt x="132583" y="25534"/>
                        <a:pt x="130201" y="24677"/>
                        <a:pt x="127630" y="23820"/>
                      </a:cubicBezTo>
                      <a:cubicBezTo>
                        <a:pt x="114961" y="19819"/>
                        <a:pt x="101912" y="17152"/>
                        <a:pt x="88577" y="16390"/>
                      </a:cubicBezTo>
                      <a:cubicBezTo>
                        <a:pt x="78862" y="16104"/>
                        <a:pt x="68956" y="16771"/>
                        <a:pt x="59431" y="18581"/>
                      </a:cubicBezTo>
                      <a:cubicBezTo>
                        <a:pt x="44762" y="22010"/>
                        <a:pt x="30475" y="27534"/>
                        <a:pt x="17044" y="34297"/>
                      </a:cubicBezTo>
                      <a:cubicBezTo>
                        <a:pt x="14187" y="35726"/>
                        <a:pt x="9901" y="35154"/>
                        <a:pt x="7138" y="33821"/>
                      </a:cubicBezTo>
                      <a:cubicBezTo>
                        <a:pt x="4186" y="32392"/>
                        <a:pt x="1900" y="29820"/>
                        <a:pt x="757" y="26677"/>
                      </a:cubicBezTo>
                      <a:cubicBezTo>
                        <a:pt x="-1625" y="20200"/>
                        <a:pt x="1804" y="12771"/>
                        <a:pt x="8377" y="10389"/>
                      </a:cubicBezTo>
                      <a:close/>
                    </a:path>
                  </a:pathLst>
                </a:custGeom>
                <a:solidFill>
                  <a:srgbClr val="8CD0D3"/>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D49BB2F3-7F47-7837-BBD8-4B1B72805699}"/>
                    </a:ext>
                  </a:extLst>
                </p:cNvPr>
                <p:cNvSpPr/>
                <p:nvPr/>
              </p:nvSpPr>
              <p:spPr>
                <a:xfrm>
                  <a:off x="3357980" y="3930009"/>
                  <a:ext cx="180157" cy="56030"/>
                </a:xfrm>
                <a:custGeom>
                  <a:avLst/>
                  <a:gdLst>
                    <a:gd name="connsiteX0" fmla="*/ 2154 w 180157"/>
                    <a:gd name="connsiteY0" fmla="*/ 36781 h 56030"/>
                    <a:gd name="connsiteX1" fmla="*/ 8536 w 180157"/>
                    <a:gd name="connsiteY1" fmla="*/ 26970 h 56030"/>
                    <a:gd name="connsiteX2" fmla="*/ 18442 w 180157"/>
                    <a:gd name="connsiteY2" fmla="*/ 18303 h 56030"/>
                    <a:gd name="connsiteX3" fmla="*/ 39778 w 180157"/>
                    <a:gd name="connsiteY3" fmla="*/ 7063 h 56030"/>
                    <a:gd name="connsiteX4" fmla="*/ 64067 w 180157"/>
                    <a:gd name="connsiteY4" fmla="*/ 967 h 56030"/>
                    <a:gd name="connsiteX5" fmla="*/ 89594 w 180157"/>
                    <a:gd name="connsiteY5" fmla="*/ 300 h 56030"/>
                    <a:gd name="connsiteX6" fmla="*/ 113120 w 180157"/>
                    <a:gd name="connsiteY6" fmla="*/ 3063 h 56030"/>
                    <a:gd name="connsiteX7" fmla="*/ 121217 w 180157"/>
                    <a:gd name="connsiteY7" fmla="*/ 4396 h 56030"/>
                    <a:gd name="connsiteX8" fmla="*/ 136266 w 180157"/>
                    <a:gd name="connsiteY8" fmla="*/ 7444 h 56030"/>
                    <a:gd name="connsiteX9" fmla="*/ 176843 w 180157"/>
                    <a:gd name="connsiteY9" fmla="*/ 20970 h 56030"/>
                    <a:gd name="connsiteX10" fmla="*/ 179605 w 180157"/>
                    <a:gd name="connsiteY10" fmla="*/ 28780 h 56030"/>
                    <a:gd name="connsiteX11" fmla="*/ 171794 w 180157"/>
                    <a:gd name="connsiteY11" fmla="*/ 31542 h 56030"/>
                    <a:gd name="connsiteX12" fmla="*/ 165984 w 180157"/>
                    <a:gd name="connsiteY12" fmla="*/ 29352 h 56030"/>
                    <a:gd name="connsiteX13" fmla="*/ 120074 w 180157"/>
                    <a:gd name="connsiteY13" fmla="*/ 21065 h 56030"/>
                    <a:gd name="connsiteX14" fmla="*/ 95785 w 180157"/>
                    <a:gd name="connsiteY14" fmla="*/ 22113 h 56030"/>
                    <a:gd name="connsiteX15" fmla="*/ 71306 w 180157"/>
                    <a:gd name="connsiteY15" fmla="*/ 26494 h 56030"/>
                    <a:gd name="connsiteX16" fmla="*/ 43112 w 180157"/>
                    <a:gd name="connsiteY16" fmla="*/ 36400 h 56030"/>
                    <a:gd name="connsiteX17" fmla="*/ 32063 w 180157"/>
                    <a:gd name="connsiteY17" fmla="*/ 43544 h 56030"/>
                    <a:gd name="connsiteX18" fmla="*/ 26252 w 180157"/>
                    <a:gd name="connsiteY18" fmla="*/ 48116 h 56030"/>
                    <a:gd name="connsiteX19" fmla="*/ 21109 w 180157"/>
                    <a:gd name="connsiteY19" fmla="*/ 51926 h 56030"/>
                    <a:gd name="connsiteX20" fmla="*/ 4154 w 180157"/>
                    <a:gd name="connsiteY20" fmla="*/ 53164 h 56030"/>
                    <a:gd name="connsiteX21" fmla="*/ 2249 w 180157"/>
                    <a:gd name="connsiteY21" fmla="*/ 36876 h 5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157" h="56030">
                      <a:moveTo>
                        <a:pt x="2154" y="36781"/>
                      </a:moveTo>
                      <a:cubicBezTo>
                        <a:pt x="3869" y="33257"/>
                        <a:pt x="5869" y="29923"/>
                        <a:pt x="8536" y="26970"/>
                      </a:cubicBezTo>
                      <a:cubicBezTo>
                        <a:pt x="11393" y="23732"/>
                        <a:pt x="14918" y="20874"/>
                        <a:pt x="18442" y="18303"/>
                      </a:cubicBezTo>
                      <a:cubicBezTo>
                        <a:pt x="24919" y="13540"/>
                        <a:pt x="32348" y="9921"/>
                        <a:pt x="39778" y="7063"/>
                      </a:cubicBezTo>
                      <a:cubicBezTo>
                        <a:pt x="47493" y="4110"/>
                        <a:pt x="55875" y="2110"/>
                        <a:pt x="64067" y="967"/>
                      </a:cubicBezTo>
                      <a:cubicBezTo>
                        <a:pt x="72544" y="-176"/>
                        <a:pt x="81021" y="-176"/>
                        <a:pt x="89594" y="300"/>
                      </a:cubicBezTo>
                      <a:cubicBezTo>
                        <a:pt x="97404" y="777"/>
                        <a:pt x="105310" y="1824"/>
                        <a:pt x="113120" y="3063"/>
                      </a:cubicBezTo>
                      <a:cubicBezTo>
                        <a:pt x="115787" y="3444"/>
                        <a:pt x="118550" y="3920"/>
                        <a:pt x="121217" y="4396"/>
                      </a:cubicBezTo>
                      <a:cubicBezTo>
                        <a:pt x="126265" y="5349"/>
                        <a:pt x="131218" y="6301"/>
                        <a:pt x="136266" y="7444"/>
                      </a:cubicBezTo>
                      <a:cubicBezTo>
                        <a:pt x="150268" y="10587"/>
                        <a:pt x="163698" y="15350"/>
                        <a:pt x="176843" y="20970"/>
                      </a:cubicBezTo>
                      <a:cubicBezTo>
                        <a:pt x="179795" y="22208"/>
                        <a:pt x="180938" y="26018"/>
                        <a:pt x="179605" y="28780"/>
                      </a:cubicBezTo>
                      <a:cubicBezTo>
                        <a:pt x="178176" y="31733"/>
                        <a:pt x="174747" y="32781"/>
                        <a:pt x="171794" y="31542"/>
                      </a:cubicBezTo>
                      <a:cubicBezTo>
                        <a:pt x="169889" y="30780"/>
                        <a:pt x="167889" y="30018"/>
                        <a:pt x="165984" y="29352"/>
                      </a:cubicBezTo>
                      <a:cubicBezTo>
                        <a:pt x="151125" y="24684"/>
                        <a:pt x="135599" y="21922"/>
                        <a:pt x="120074" y="21065"/>
                      </a:cubicBezTo>
                      <a:cubicBezTo>
                        <a:pt x="111882" y="20779"/>
                        <a:pt x="103786" y="21065"/>
                        <a:pt x="95785" y="22113"/>
                      </a:cubicBezTo>
                      <a:cubicBezTo>
                        <a:pt x="87498" y="23160"/>
                        <a:pt x="79402" y="24780"/>
                        <a:pt x="71306" y="26494"/>
                      </a:cubicBezTo>
                      <a:cubicBezTo>
                        <a:pt x="61590" y="28780"/>
                        <a:pt x="52065" y="31923"/>
                        <a:pt x="43112" y="36400"/>
                      </a:cubicBezTo>
                      <a:cubicBezTo>
                        <a:pt x="39302" y="38496"/>
                        <a:pt x="35587" y="40877"/>
                        <a:pt x="32063" y="43544"/>
                      </a:cubicBezTo>
                      <a:cubicBezTo>
                        <a:pt x="30062" y="44973"/>
                        <a:pt x="28253" y="46592"/>
                        <a:pt x="26252" y="48116"/>
                      </a:cubicBezTo>
                      <a:cubicBezTo>
                        <a:pt x="24633" y="49449"/>
                        <a:pt x="22823" y="50688"/>
                        <a:pt x="21109" y="51926"/>
                      </a:cubicBezTo>
                      <a:cubicBezTo>
                        <a:pt x="17013" y="57069"/>
                        <a:pt x="8917" y="57260"/>
                        <a:pt x="4154" y="53164"/>
                      </a:cubicBezTo>
                      <a:cubicBezTo>
                        <a:pt x="-799" y="48878"/>
                        <a:pt x="-1180" y="42020"/>
                        <a:pt x="2249" y="36876"/>
                      </a:cubicBezTo>
                      <a:close/>
                    </a:path>
                  </a:pathLst>
                </a:custGeom>
                <a:solidFill>
                  <a:srgbClr val="8CD0D3"/>
                </a:solidFill>
                <a:ln w="9525" cap="flat">
                  <a:noFill/>
                  <a:prstDash val="solid"/>
                  <a:miter/>
                </a:ln>
              </p:spPr>
              <p:txBody>
                <a:bodyPr rtlCol="0" anchor="ctr"/>
                <a:lstStyle/>
                <a:p>
                  <a:endParaRPr lang="en-US"/>
                </a:p>
              </p:txBody>
            </p:sp>
          </p:grpSp>
          <p:grpSp>
            <p:nvGrpSpPr>
              <p:cNvPr id="802" name="Graphic 100">
                <a:extLst>
                  <a:ext uri="{FF2B5EF4-FFF2-40B4-BE49-F238E27FC236}">
                    <a16:creationId xmlns:a16="http://schemas.microsoft.com/office/drawing/2014/main" id="{C09D23C3-2396-EF78-F6AE-39AB76C8968C}"/>
                  </a:ext>
                </a:extLst>
              </p:cNvPr>
              <p:cNvGrpSpPr/>
              <p:nvPr/>
            </p:nvGrpSpPr>
            <p:grpSpPr>
              <a:xfrm>
                <a:off x="3248429" y="4075716"/>
                <a:ext cx="351379" cy="306629"/>
                <a:chOff x="3248429" y="4075716"/>
                <a:chExt cx="351379" cy="306629"/>
              </a:xfrm>
            </p:grpSpPr>
            <p:sp>
              <p:nvSpPr>
                <p:cNvPr id="804" name="Freeform: Shape 803">
                  <a:extLst>
                    <a:ext uri="{FF2B5EF4-FFF2-40B4-BE49-F238E27FC236}">
                      <a16:creationId xmlns:a16="http://schemas.microsoft.com/office/drawing/2014/main" id="{ACC83A48-38E4-DDCA-D883-2410B60604A6}"/>
                    </a:ext>
                  </a:extLst>
                </p:cNvPr>
                <p:cNvSpPr/>
                <p:nvPr/>
              </p:nvSpPr>
              <p:spPr>
                <a:xfrm>
                  <a:off x="3248429" y="4075716"/>
                  <a:ext cx="351379" cy="306629"/>
                </a:xfrm>
                <a:custGeom>
                  <a:avLst/>
                  <a:gdLst>
                    <a:gd name="connsiteX0" fmla="*/ 262 w 351379"/>
                    <a:gd name="connsiteY0" fmla="*/ 124723 h 306629"/>
                    <a:gd name="connsiteX1" fmla="*/ 452 w 351379"/>
                    <a:gd name="connsiteY1" fmla="*/ 134819 h 306629"/>
                    <a:gd name="connsiteX2" fmla="*/ 3596 w 351379"/>
                    <a:gd name="connsiteY2" fmla="*/ 145297 h 306629"/>
                    <a:gd name="connsiteX3" fmla="*/ 9692 w 351379"/>
                    <a:gd name="connsiteY3" fmla="*/ 154631 h 306629"/>
                    <a:gd name="connsiteX4" fmla="*/ 22550 w 351379"/>
                    <a:gd name="connsiteY4" fmla="*/ 165394 h 306629"/>
                    <a:gd name="connsiteX5" fmla="*/ 36076 w 351379"/>
                    <a:gd name="connsiteY5" fmla="*/ 170347 h 306629"/>
                    <a:gd name="connsiteX6" fmla="*/ 46744 w 351379"/>
                    <a:gd name="connsiteY6" fmla="*/ 171967 h 306629"/>
                    <a:gd name="connsiteX7" fmla="*/ 59031 w 351379"/>
                    <a:gd name="connsiteY7" fmla="*/ 173967 h 306629"/>
                    <a:gd name="connsiteX8" fmla="*/ 62365 w 351379"/>
                    <a:gd name="connsiteY8" fmla="*/ 175491 h 306629"/>
                    <a:gd name="connsiteX9" fmla="*/ 65508 w 351379"/>
                    <a:gd name="connsiteY9" fmla="*/ 178253 h 306629"/>
                    <a:gd name="connsiteX10" fmla="*/ 68937 w 351379"/>
                    <a:gd name="connsiteY10" fmla="*/ 183111 h 306629"/>
                    <a:gd name="connsiteX11" fmla="*/ 71223 w 351379"/>
                    <a:gd name="connsiteY11" fmla="*/ 188826 h 306629"/>
                    <a:gd name="connsiteX12" fmla="*/ 72366 w 351379"/>
                    <a:gd name="connsiteY12" fmla="*/ 190636 h 306629"/>
                    <a:gd name="connsiteX13" fmla="*/ 84082 w 351379"/>
                    <a:gd name="connsiteY13" fmla="*/ 207971 h 306629"/>
                    <a:gd name="connsiteX14" fmla="*/ 96560 w 351379"/>
                    <a:gd name="connsiteY14" fmla="*/ 212924 h 306629"/>
                    <a:gd name="connsiteX15" fmla="*/ 108561 w 351379"/>
                    <a:gd name="connsiteY15" fmla="*/ 212638 h 306629"/>
                    <a:gd name="connsiteX16" fmla="*/ 121325 w 351379"/>
                    <a:gd name="connsiteY16" fmla="*/ 208162 h 306629"/>
                    <a:gd name="connsiteX17" fmla="*/ 125992 w 351379"/>
                    <a:gd name="connsiteY17" fmla="*/ 206257 h 306629"/>
                    <a:gd name="connsiteX18" fmla="*/ 130945 w 351379"/>
                    <a:gd name="connsiteY18" fmla="*/ 205018 h 306629"/>
                    <a:gd name="connsiteX19" fmla="*/ 133802 w 351379"/>
                    <a:gd name="connsiteY19" fmla="*/ 205304 h 306629"/>
                    <a:gd name="connsiteX20" fmla="*/ 137422 w 351379"/>
                    <a:gd name="connsiteY20" fmla="*/ 206447 h 306629"/>
                    <a:gd name="connsiteX21" fmla="*/ 139041 w 351379"/>
                    <a:gd name="connsiteY21" fmla="*/ 207495 h 306629"/>
                    <a:gd name="connsiteX22" fmla="*/ 139041 w 351379"/>
                    <a:gd name="connsiteY22" fmla="*/ 207495 h 306629"/>
                    <a:gd name="connsiteX23" fmla="*/ 139803 w 351379"/>
                    <a:gd name="connsiteY23" fmla="*/ 208447 h 306629"/>
                    <a:gd name="connsiteX24" fmla="*/ 141232 w 351379"/>
                    <a:gd name="connsiteY24" fmla="*/ 211210 h 306629"/>
                    <a:gd name="connsiteX25" fmla="*/ 143232 w 351379"/>
                    <a:gd name="connsiteY25" fmla="*/ 218925 h 306629"/>
                    <a:gd name="connsiteX26" fmla="*/ 143994 w 351379"/>
                    <a:gd name="connsiteY26" fmla="*/ 222163 h 306629"/>
                    <a:gd name="connsiteX27" fmla="*/ 146375 w 351379"/>
                    <a:gd name="connsiteY27" fmla="*/ 231307 h 306629"/>
                    <a:gd name="connsiteX28" fmla="*/ 147423 w 351379"/>
                    <a:gd name="connsiteY28" fmla="*/ 235213 h 306629"/>
                    <a:gd name="connsiteX29" fmla="*/ 152090 w 351379"/>
                    <a:gd name="connsiteY29" fmla="*/ 248929 h 306629"/>
                    <a:gd name="connsiteX30" fmla="*/ 161711 w 351379"/>
                    <a:gd name="connsiteY30" fmla="*/ 261121 h 306629"/>
                    <a:gd name="connsiteX31" fmla="*/ 177141 w 351379"/>
                    <a:gd name="connsiteY31" fmla="*/ 268169 h 306629"/>
                    <a:gd name="connsiteX32" fmla="*/ 191048 w 351379"/>
                    <a:gd name="connsiteY32" fmla="*/ 267693 h 306629"/>
                    <a:gd name="connsiteX33" fmla="*/ 205716 w 351379"/>
                    <a:gd name="connsiteY33" fmla="*/ 261597 h 306629"/>
                    <a:gd name="connsiteX34" fmla="*/ 213622 w 351379"/>
                    <a:gd name="connsiteY34" fmla="*/ 257882 h 306629"/>
                    <a:gd name="connsiteX35" fmla="*/ 218099 w 351379"/>
                    <a:gd name="connsiteY35" fmla="*/ 256834 h 306629"/>
                    <a:gd name="connsiteX36" fmla="*/ 220861 w 351379"/>
                    <a:gd name="connsiteY36" fmla="*/ 256930 h 306629"/>
                    <a:gd name="connsiteX37" fmla="*/ 223337 w 351379"/>
                    <a:gd name="connsiteY37" fmla="*/ 257692 h 306629"/>
                    <a:gd name="connsiteX38" fmla="*/ 225338 w 351379"/>
                    <a:gd name="connsiteY38" fmla="*/ 259025 h 306629"/>
                    <a:gd name="connsiteX39" fmla="*/ 227433 w 351379"/>
                    <a:gd name="connsiteY39" fmla="*/ 261406 h 306629"/>
                    <a:gd name="connsiteX40" fmla="*/ 231910 w 351379"/>
                    <a:gd name="connsiteY40" fmla="*/ 270931 h 306629"/>
                    <a:gd name="connsiteX41" fmla="*/ 233053 w 351379"/>
                    <a:gd name="connsiteY41" fmla="*/ 274360 h 306629"/>
                    <a:gd name="connsiteX42" fmla="*/ 238196 w 351379"/>
                    <a:gd name="connsiteY42" fmla="*/ 287695 h 306629"/>
                    <a:gd name="connsiteX43" fmla="*/ 250293 w 351379"/>
                    <a:gd name="connsiteY43" fmla="*/ 302078 h 306629"/>
                    <a:gd name="connsiteX44" fmla="*/ 261056 w 351379"/>
                    <a:gd name="connsiteY44" fmla="*/ 306079 h 306629"/>
                    <a:gd name="connsiteX45" fmla="*/ 262580 w 351379"/>
                    <a:gd name="connsiteY45" fmla="*/ 306269 h 306629"/>
                    <a:gd name="connsiteX46" fmla="*/ 274296 w 351379"/>
                    <a:gd name="connsiteY46" fmla="*/ 305888 h 306629"/>
                    <a:gd name="connsiteX47" fmla="*/ 286679 w 351379"/>
                    <a:gd name="connsiteY47" fmla="*/ 300459 h 306629"/>
                    <a:gd name="connsiteX48" fmla="*/ 293346 w 351379"/>
                    <a:gd name="connsiteY48" fmla="*/ 295696 h 306629"/>
                    <a:gd name="connsiteX49" fmla="*/ 296585 w 351379"/>
                    <a:gd name="connsiteY49" fmla="*/ 293315 h 306629"/>
                    <a:gd name="connsiteX50" fmla="*/ 300014 w 351379"/>
                    <a:gd name="connsiteY50" fmla="*/ 291220 h 306629"/>
                    <a:gd name="connsiteX51" fmla="*/ 302966 w 351379"/>
                    <a:gd name="connsiteY51" fmla="*/ 293791 h 306629"/>
                    <a:gd name="connsiteX52" fmla="*/ 309539 w 351379"/>
                    <a:gd name="connsiteY52" fmla="*/ 296458 h 306629"/>
                    <a:gd name="connsiteX53" fmla="*/ 315635 w 351379"/>
                    <a:gd name="connsiteY53" fmla="*/ 296458 h 306629"/>
                    <a:gd name="connsiteX54" fmla="*/ 332684 w 351379"/>
                    <a:gd name="connsiteY54" fmla="*/ 285409 h 306629"/>
                    <a:gd name="connsiteX55" fmla="*/ 340400 w 351379"/>
                    <a:gd name="connsiteY55" fmla="*/ 269598 h 306629"/>
                    <a:gd name="connsiteX56" fmla="*/ 344972 w 351379"/>
                    <a:gd name="connsiteY56" fmla="*/ 248833 h 306629"/>
                    <a:gd name="connsiteX57" fmla="*/ 348496 w 351379"/>
                    <a:gd name="connsiteY57" fmla="*/ 207590 h 306629"/>
                    <a:gd name="connsiteX58" fmla="*/ 348686 w 351379"/>
                    <a:gd name="connsiteY58" fmla="*/ 202923 h 306629"/>
                    <a:gd name="connsiteX59" fmla="*/ 349258 w 351379"/>
                    <a:gd name="connsiteY59" fmla="*/ 191398 h 306629"/>
                    <a:gd name="connsiteX60" fmla="*/ 350306 w 351379"/>
                    <a:gd name="connsiteY60" fmla="*/ 179015 h 306629"/>
                    <a:gd name="connsiteX61" fmla="*/ 351353 w 351379"/>
                    <a:gd name="connsiteY61" fmla="*/ 165871 h 306629"/>
                    <a:gd name="connsiteX62" fmla="*/ 342495 w 351379"/>
                    <a:gd name="connsiteY62" fmla="*/ 153774 h 306629"/>
                    <a:gd name="connsiteX63" fmla="*/ 339257 w 351379"/>
                    <a:gd name="connsiteY63" fmla="*/ 146630 h 306629"/>
                    <a:gd name="connsiteX64" fmla="*/ 328303 w 351379"/>
                    <a:gd name="connsiteY64" fmla="*/ 124056 h 306629"/>
                    <a:gd name="connsiteX65" fmla="*/ 308872 w 351379"/>
                    <a:gd name="connsiteY65" fmla="*/ 95671 h 306629"/>
                    <a:gd name="connsiteX66" fmla="*/ 256294 w 351379"/>
                    <a:gd name="connsiteY66" fmla="*/ 44998 h 306629"/>
                    <a:gd name="connsiteX67" fmla="*/ 191905 w 351379"/>
                    <a:gd name="connsiteY67" fmla="*/ 10327 h 306629"/>
                    <a:gd name="connsiteX68" fmla="*/ 162949 w 351379"/>
                    <a:gd name="connsiteY68" fmla="*/ 2612 h 306629"/>
                    <a:gd name="connsiteX69" fmla="*/ 125611 w 351379"/>
                    <a:gd name="connsiteY69" fmla="*/ 326 h 306629"/>
                    <a:gd name="connsiteX70" fmla="*/ 119610 w 351379"/>
                    <a:gd name="connsiteY70" fmla="*/ 2136 h 306629"/>
                    <a:gd name="connsiteX71" fmla="*/ 114181 w 351379"/>
                    <a:gd name="connsiteY71" fmla="*/ 4898 h 306629"/>
                    <a:gd name="connsiteX72" fmla="*/ 112847 w 351379"/>
                    <a:gd name="connsiteY72" fmla="*/ 5851 h 306629"/>
                    <a:gd name="connsiteX73" fmla="*/ 104465 w 351379"/>
                    <a:gd name="connsiteY73" fmla="*/ 14518 h 306629"/>
                    <a:gd name="connsiteX74" fmla="*/ 104465 w 351379"/>
                    <a:gd name="connsiteY74" fmla="*/ 14518 h 306629"/>
                    <a:gd name="connsiteX75" fmla="*/ 104275 w 351379"/>
                    <a:gd name="connsiteY75" fmla="*/ 14709 h 306629"/>
                    <a:gd name="connsiteX76" fmla="*/ 104275 w 351379"/>
                    <a:gd name="connsiteY76" fmla="*/ 14709 h 306629"/>
                    <a:gd name="connsiteX77" fmla="*/ 69128 w 351379"/>
                    <a:gd name="connsiteY77" fmla="*/ 42903 h 306629"/>
                    <a:gd name="connsiteX78" fmla="*/ 28742 w 351379"/>
                    <a:gd name="connsiteY78" fmla="*/ 76907 h 306629"/>
                    <a:gd name="connsiteX79" fmla="*/ 13216 w 351379"/>
                    <a:gd name="connsiteY79" fmla="*/ 95005 h 306629"/>
                    <a:gd name="connsiteX80" fmla="*/ 3024 w 351379"/>
                    <a:gd name="connsiteY80" fmla="*/ 114150 h 306629"/>
                    <a:gd name="connsiteX81" fmla="*/ 452 w 351379"/>
                    <a:gd name="connsiteY81" fmla="*/ 124913 h 306629"/>
                    <a:gd name="connsiteX82" fmla="*/ 22169 w 351379"/>
                    <a:gd name="connsiteY82" fmla="*/ 139772 h 306629"/>
                    <a:gd name="connsiteX83" fmla="*/ 22169 w 351379"/>
                    <a:gd name="connsiteY83" fmla="*/ 139772 h 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1379" h="306629">
                      <a:moveTo>
                        <a:pt x="262" y="124723"/>
                      </a:moveTo>
                      <a:cubicBezTo>
                        <a:pt x="-24" y="128056"/>
                        <a:pt x="-214" y="131485"/>
                        <a:pt x="452" y="134819"/>
                      </a:cubicBezTo>
                      <a:cubicBezTo>
                        <a:pt x="1119" y="138534"/>
                        <a:pt x="2072" y="141963"/>
                        <a:pt x="3596" y="145297"/>
                      </a:cubicBezTo>
                      <a:cubicBezTo>
                        <a:pt x="5310" y="148726"/>
                        <a:pt x="7120" y="151774"/>
                        <a:pt x="9692" y="154631"/>
                      </a:cubicBezTo>
                      <a:cubicBezTo>
                        <a:pt x="13406" y="158917"/>
                        <a:pt x="17502" y="162632"/>
                        <a:pt x="22550" y="165394"/>
                      </a:cubicBezTo>
                      <a:cubicBezTo>
                        <a:pt x="26741" y="167680"/>
                        <a:pt x="31409" y="169300"/>
                        <a:pt x="36076" y="170347"/>
                      </a:cubicBezTo>
                      <a:cubicBezTo>
                        <a:pt x="39600" y="171109"/>
                        <a:pt x="43124" y="171586"/>
                        <a:pt x="46744" y="171967"/>
                      </a:cubicBezTo>
                      <a:cubicBezTo>
                        <a:pt x="50840" y="172443"/>
                        <a:pt x="55031" y="172919"/>
                        <a:pt x="59031" y="173967"/>
                      </a:cubicBezTo>
                      <a:cubicBezTo>
                        <a:pt x="60174" y="174443"/>
                        <a:pt x="61317" y="174919"/>
                        <a:pt x="62365" y="175491"/>
                      </a:cubicBezTo>
                      <a:cubicBezTo>
                        <a:pt x="63508" y="176348"/>
                        <a:pt x="64556" y="177205"/>
                        <a:pt x="65508" y="178253"/>
                      </a:cubicBezTo>
                      <a:cubicBezTo>
                        <a:pt x="66746" y="179777"/>
                        <a:pt x="67889" y="181396"/>
                        <a:pt x="68937" y="183111"/>
                      </a:cubicBezTo>
                      <a:cubicBezTo>
                        <a:pt x="69794" y="185016"/>
                        <a:pt x="70461" y="186921"/>
                        <a:pt x="71223" y="188826"/>
                      </a:cubicBezTo>
                      <a:cubicBezTo>
                        <a:pt x="71509" y="189493"/>
                        <a:pt x="71890" y="190064"/>
                        <a:pt x="72366" y="190636"/>
                      </a:cubicBezTo>
                      <a:cubicBezTo>
                        <a:pt x="74081" y="198065"/>
                        <a:pt x="78367" y="204352"/>
                        <a:pt x="84082" y="207971"/>
                      </a:cubicBezTo>
                      <a:cubicBezTo>
                        <a:pt x="88082" y="210543"/>
                        <a:pt x="92273" y="212162"/>
                        <a:pt x="96560" y="212924"/>
                      </a:cubicBezTo>
                      <a:cubicBezTo>
                        <a:pt x="100560" y="213686"/>
                        <a:pt x="104656" y="213591"/>
                        <a:pt x="108561" y="212638"/>
                      </a:cubicBezTo>
                      <a:cubicBezTo>
                        <a:pt x="112943" y="211591"/>
                        <a:pt x="117229" y="209876"/>
                        <a:pt x="121325" y="208162"/>
                      </a:cubicBezTo>
                      <a:cubicBezTo>
                        <a:pt x="122849" y="207495"/>
                        <a:pt x="124468" y="206923"/>
                        <a:pt x="125992" y="206257"/>
                      </a:cubicBezTo>
                      <a:cubicBezTo>
                        <a:pt x="127611" y="205780"/>
                        <a:pt x="129230" y="205304"/>
                        <a:pt x="130945" y="205018"/>
                      </a:cubicBezTo>
                      <a:cubicBezTo>
                        <a:pt x="131897" y="205018"/>
                        <a:pt x="132850" y="205114"/>
                        <a:pt x="133802" y="205304"/>
                      </a:cubicBezTo>
                      <a:cubicBezTo>
                        <a:pt x="135041" y="205590"/>
                        <a:pt x="136279" y="205971"/>
                        <a:pt x="137422" y="206447"/>
                      </a:cubicBezTo>
                      <a:cubicBezTo>
                        <a:pt x="137993" y="206733"/>
                        <a:pt x="138470" y="207114"/>
                        <a:pt x="139041" y="207495"/>
                      </a:cubicBezTo>
                      <a:lnTo>
                        <a:pt x="139041" y="207495"/>
                      </a:lnTo>
                      <a:lnTo>
                        <a:pt x="139803" y="208447"/>
                      </a:lnTo>
                      <a:cubicBezTo>
                        <a:pt x="140279" y="209305"/>
                        <a:pt x="140756" y="210257"/>
                        <a:pt x="141232" y="211210"/>
                      </a:cubicBezTo>
                      <a:cubicBezTo>
                        <a:pt x="141994" y="213781"/>
                        <a:pt x="142565" y="216353"/>
                        <a:pt x="143232" y="218925"/>
                      </a:cubicBezTo>
                      <a:lnTo>
                        <a:pt x="143994" y="222163"/>
                      </a:lnTo>
                      <a:cubicBezTo>
                        <a:pt x="144756" y="225211"/>
                        <a:pt x="145518" y="228259"/>
                        <a:pt x="146375" y="231307"/>
                      </a:cubicBezTo>
                      <a:lnTo>
                        <a:pt x="147423" y="235213"/>
                      </a:lnTo>
                      <a:cubicBezTo>
                        <a:pt x="148661" y="239975"/>
                        <a:pt x="149995" y="244642"/>
                        <a:pt x="152090" y="248929"/>
                      </a:cubicBezTo>
                      <a:cubicBezTo>
                        <a:pt x="154567" y="253786"/>
                        <a:pt x="157710" y="257787"/>
                        <a:pt x="161711" y="261121"/>
                      </a:cubicBezTo>
                      <a:cubicBezTo>
                        <a:pt x="165902" y="264645"/>
                        <a:pt x="171331" y="267121"/>
                        <a:pt x="177141" y="268169"/>
                      </a:cubicBezTo>
                      <a:cubicBezTo>
                        <a:pt x="181904" y="269026"/>
                        <a:pt x="186761" y="268836"/>
                        <a:pt x="191048" y="267693"/>
                      </a:cubicBezTo>
                      <a:cubicBezTo>
                        <a:pt x="196286" y="266359"/>
                        <a:pt x="201049" y="263978"/>
                        <a:pt x="205716" y="261597"/>
                      </a:cubicBezTo>
                      <a:cubicBezTo>
                        <a:pt x="208288" y="260359"/>
                        <a:pt x="210955" y="259025"/>
                        <a:pt x="213622" y="257882"/>
                      </a:cubicBezTo>
                      <a:cubicBezTo>
                        <a:pt x="215051" y="257406"/>
                        <a:pt x="216575" y="257025"/>
                        <a:pt x="218099" y="256834"/>
                      </a:cubicBezTo>
                      <a:cubicBezTo>
                        <a:pt x="219051" y="256834"/>
                        <a:pt x="219908" y="256834"/>
                        <a:pt x="220861" y="256930"/>
                      </a:cubicBezTo>
                      <a:cubicBezTo>
                        <a:pt x="221718" y="257120"/>
                        <a:pt x="222575" y="257406"/>
                        <a:pt x="223337" y="257692"/>
                      </a:cubicBezTo>
                      <a:cubicBezTo>
                        <a:pt x="224004" y="258073"/>
                        <a:pt x="224671" y="258549"/>
                        <a:pt x="225338" y="259025"/>
                      </a:cubicBezTo>
                      <a:cubicBezTo>
                        <a:pt x="226100" y="259787"/>
                        <a:pt x="226766" y="260644"/>
                        <a:pt x="227433" y="261406"/>
                      </a:cubicBezTo>
                      <a:cubicBezTo>
                        <a:pt x="229338" y="264645"/>
                        <a:pt x="230767" y="268074"/>
                        <a:pt x="231910" y="270931"/>
                      </a:cubicBezTo>
                      <a:lnTo>
                        <a:pt x="233053" y="274360"/>
                      </a:lnTo>
                      <a:cubicBezTo>
                        <a:pt x="234482" y="278837"/>
                        <a:pt x="236006" y="283409"/>
                        <a:pt x="238196" y="287695"/>
                      </a:cubicBezTo>
                      <a:cubicBezTo>
                        <a:pt x="240482" y="292363"/>
                        <a:pt x="244388" y="298649"/>
                        <a:pt x="250293" y="302078"/>
                      </a:cubicBezTo>
                      <a:cubicBezTo>
                        <a:pt x="253817" y="304078"/>
                        <a:pt x="257151" y="305412"/>
                        <a:pt x="261056" y="306079"/>
                      </a:cubicBezTo>
                      <a:lnTo>
                        <a:pt x="262580" y="306269"/>
                      </a:lnTo>
                      <a:cubicBezTo>
                        <a:pt x="266676" y="306841"/>
                        <a:pt x="270867" y="306745"/>
                        <a:pt x="274296" y="305888"/>
                      </a:cubicBezTo>
                      <a:cubicBezTo>
                        <a:pt x="278773" y="304840"/>
                        <a:pt x="282773" y="303031"/>
                        <a:pt x="286679" y="300459"/>
                      </a:cubicBezTo>
                      <a:cubicBezTo>
                        <a:pt x="288965" y="298935"/>
                        <a:pt x="291155" y="297316"/>
                        <a:pt x="293346" y="295696"/>
                      </a:cubicBezTo>
                      <a:lnTo>
                        <a:pt x="296585" y="293315"/>
                      </a:lnTo>
                      <a:cubicBezTo>
                        <a:pt x="297728" y="292553"/>
                        <a:pt x="298966" y="291886"/>
                        <a:pt x="300014" y="291220"/>
                      </a:cubicBezTo>
                      <a:cubicBezTo>
                        <a:pt x="301061" y="292363"/>
                        <a:pt x="301919" y="293125"/>
                        <a:pt x="302966" y="293791"/>
                      </a:cubicBezTo>
                      <a:cubicBezTo>
                        <a:pt x="305062" y="295125"/>
                        <a:pt x="307253" y="295982"/>
                        <a:pt x="309539" y="296458"/>
                      </a:cubicBezTo>
                      <a:cubicBezTo>
                        <a:pt x="311444" y="296839"/>
                        <a:pt x="313539" y="296839"/>
                        <a:pt x="315635" y="296458"/>
                      </a:cubicBezTo>
                      <a:cubicBezTo>
                        <a:pt x="321921" y="295506"/>
                        <a:pt x="328017" y="291601"/>
                        <a:pt x="332684" y="285409"/>
                      </a:cubicBezTo>
                      <a:cubicBezTo>
                        <a:pt x="335828" y="281314"/>
                        <a:pt x="338399" y="275980"/>
                        <a:pt x="340400" y="269598"/>
                      </a:cubicBezTo>
                      <a:cubicBezTo>
                        <a:pt x="342209" y="263692"/>
                        <a:pt x="343733" y="257025"/>
                        <a:pt x="344972" y="248833"/>
                      </a:cubicBezTo>
                      <a:cubicBezTo>
                        <a:pt x="347162" y="234736"/>
                        <a:pt x="347924" y="220735"/>
                        <a:pt x="348496" y="207590"/>
                      </a:cubicBezTo>
                      <a:lnTo>
                        <a:pt x="348686" y="202923"/>
                      </a:lnTo>
                      <a:cubicBezTo>
                        <a:pt x="348877" y="199113"/>
                        <a:pt x="348972" y="195208"/>
                        <a:pt x="349258" y="191398"/>
                      </a:cubicBezTo>
                      <a:cubicBezTo>
                        <a:pt x="349544" y="187207"/>
                        <a:pt x="349925" y="183111"/>
                        <a:pt x="350306" y="179015"/>
                      </a:cubicBezTo>
                      <a:cubicBezTo>
                        <a:pt x="350687" y="174634"/>
                        <a:pt x="351163" y="170252"/>
                        <a:pt x="351353" y="165871"/>
                      </a:cubicBezTo>
                      <a:cubicBezTo>
                        <a:pt x="351734" y="160251"/>
                        <a:pt x="347924" y="155203"/>
                        <a:pt x="342495" y="153774"/>
                      </a:cubicBezTo>
                      <a:lnTo>
                        <a:pt x="339257" y="146630"/>
                      </a:lnTo>
                      <a:cubicBezTo>
                        <a:pt x="335923" y="139105"/>
                        <a:pt x="332494" y="131295"/>
                        <a:pt x="328303" y="124056"/>
                      </a:cubicBezTo>
                      <a:cubicBezTo>
                        <a:pt x="322969" y="114721"/>
                        <a:pt x="316587" y="105482"/>
                        <a:pt x="308872" y="95671"/>
                      </a:cubicBezTo>
                      <a:cubicBezTo>
                        <a:pt x="294299" y="77098"/>
                        <a:pt x="276582" y="60048"/>
                        <a:pt x="256294" y="44998"/>
                      </a:cubicBezTo>
                      <a:cubicBezTo>
                        <a:pt x="235720" y="29758"/>
                        <a:pt x="214098" y="18138"/>
                        <a:pt x="191905" y="10327"/>
                      </a:cubicBezTo>
                      <a:cubicBezTo>
                        <a:pt x="182285" y="6898"/>
                        <a:pt x="172569" y="4327"/>
                        <a:pt x="162949" y="2612"/>
                      </a:cubicBezTo>
                      <a:cubicBezTo>
                        <a:pt x="150090" y="326"/>
                        <a:pt x="137517" y="-531"/>
                        <a:pt x="125611" y="326"/>
                      </a:cubicBezTo>
                      <a:cubicBezTo>
                        <a:pt x="123515" y="421"/>
                        <a:pt x="121420" y="1088"/>
                        <a:pt x="119610" y="2136"/>
                      </a:cubicBezTo>
                      <a:cubicBezTo>
                        <a:pt x="117610" y="2517"/>
                        <a:pt x="115800" y="3469"/>
                        <a:pt x="114181" y="4898"/>
                      </a:cubicBezTo>
                      <a:cubicBezTo>
                        <a:pt x="113609" y="5089"/>
                        <a:pt x="113133" y="5374"/>
                        <a:pt x="112847" y="5851"/>
                      </a:cubicBezTo>
                      <a:cubicBezTo>
                        <a:pt x="110276" y="8994"/>
                        <a:pt x="107418" y="11851"/>
                        <a:pt x="104465" y="14518"/>
                      </a:cubicBezTo>
                      <a:lnTo>
                        <a:pt x="104465" y="14518"/>
                      </a:lnTo>
                      <a:lnTo>
                        <a:pt x="104275" y="14709"/>
                      </a:lnTo>
                      <a:lnTo>
                        <a:pt x="104275" y="14709"/>
                      </a:lnTo>
                      <a:cubicBezTo>
                        <a:pt x="93035" y="24710"/>
                        <a:pt x="81034" y="33759"/>
                        <a:pt x="69128" y="42903"/>
                      </a:cubicBezTo>
                      <a:cubicBezTo>
                        <a:pt x="55221" y="53666"/>
                        <a:pt x="41219" y="64334"/>
                        <a:pt x="28742" y="76907"/>
                      </a:cubicBezTo>
                      <a:cubicBezTo>
                        <a:pt x="23122" y="82527"/>
                        <a:pt x="17788" y="88432"/>
                        <a:pt x="13216" y="95005"/>
                      </a:cubicBezTo>
                      <a:cubicBezTo>
                        <a:pt x="9120" y="100910"/>
                        <a:pt x="5215" y="107292"/>
                        <a:pt x="3024" y="114150"/>
                      </a:cubicBezTo>
                      <a:cubicBezTo>
                        <a:pt x="1881" y="117674"/>
                        <a:pt x="833" y="121198"/>
                        <a:pt x="452" y="124913"/>
                      </a:cubicBezTo>
                      <a:close/>
                      <a:moveTo>
                        <a:pt x="22169" y="139772"/>
                      </a:moveTo>
                      <a:lnTo>
                        <a:pt x="22169" y="139772"/>
                      </a:lnTo>
                      <a:close/>
                    </a:path>
                  </a:pathLst>
                </a:custGeom>
                <a:solidFill>
                  <a:srgbClr val="B5EDEF"/>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C13D45CC-9768-0796-4D2C-443B5A2A4845}"/>
                    </a:ext>
                  </a:extLst>
                </p:cNvPr>
                <p:cNvSpPr/>
                <p:nvPr/>
              </p:nvSpPr>
              <p:spPr>
                <a:xfrm>
                  <a:off x="3551251" y="4330691"/>
                  <a:ext cx="16862" cy="16862"/>
                </a:xfrm>
                <a:custGeom>
                  <a:avLst/>
                  <a:gdLst>
                    <a:gd name="connsiteX0" fmla="*/ 16718 w 16862"/>
                    <a:gd name="connsiteY0" fmla="*/ 9955 h 16862"/>
                    <a:gd name="connsiteX1" fmla="*/ 6907 w 16862"/>
                    <a:gd name="connsiteY1" fmla="*/ 16718 h 16862"/>
                    <a:gd name="connsiteX2" fmla="*/ 144 w 16862"/>
                    <a:gd name="connsiteY2" fmla="*/ 6907 h 16862"/>
                    <a:gd name="connsiteX3" fmla="*/ 9955 w 16862"/>
                    <a:gd name="connsiteY3" fmla="*/ 144 h 16862"/>
                    <a:gd name="connsiteX4" fmla="*/ 16718 w 16862"/>
                    <a:gd name="connsiteY4" fmla="*/ 9955 h 1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 h="16862">
                      <a:moveTo>
                        <a:pt x="16718" y="9955"/>
                      </a:moveTo>
                      <a:cubicBezTo>
                        <a:pt x="15861" y="14527"/>
                        <a:pt x="11479" y="17575"/>
                        <a:pt x="6907" y="16718"/>
                      </a:cubicBezTo>
                      <a:cubicBezTo>
                        <a:pt x="2335" y="15861"/>
                        <a:pt x="-713" y="11479"/>
                        <a:pt x="144" y="6907"/>
                      </a:cubicBezTo>
                      <a:cubicBezTo>
                        <a:pt x="1002" y="2335"/>
                        <a:pt x="5383" y="-713"/>
                        <a:pt x="9955" y="144"/>
                      </a:cubicBezTo>
                      <a:cubicBezTo>
                        <a:pt x="14527" y="1002"/>
                        <a:pt x="17575" y="5478"/>
                        <a:pt x="16718" y="9955"/>
                      </a:cubicBezTo>
                    </a:path>
                  </a:pathLst>
                </a:custGeom>
                <a:solidFill>
                  <a:srgbClr val="FEFEFE"/>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78F24A51-F51F-A6C3-F549-861397B1FF5C}"/>
                    </a:ext>
                  </a:extLst>
                </p:cNvPr>
                <p:cNvSpPr/>
                <p:nvPr/>
              </p:nvSpPr>
              <p:spPr>
                <a:xfrm>
                  <a:off x="3525022" y="4297223"/>
                  <a:ext cx="13408" cy="13408"/>
                </a:xfrm>
                <a:custGeom>
                  <a:avLst/>
                  <a:gdLst>
                    <a:gd name="connsiteX0" fmla="*/ 13324 w 13408"/>
                    <a:gd name="connsiteY0" fmla="*/ 7895 h 13408"/>
                    <a:gd name="connsiteX1" fmla="*/ 5514 w 13408"/>
                    <a:gd name="connsiteY1" fmla="*/ 13324 h 13408"/>
                    <a:gd name="connsiteX2" fmla="*/ 85 w 13408"/>
                    <a:gd name="connsiteY2" fmla="*/ 5514 h 13408"/>
                    <a:gd name="connsiteX3" fmla="*/ 7895 w 13408"/>
                    <a:gd name="connsiteY3" fmla="*/ 85 h 13408"/>
                    <a:gd name="connsiteX4" fmla="*/ 13324 w 13408"/>
                    <a:gd name="connsiteY4" fmla="*/ 7895 h 1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 h="13408">
                      <a:moveTo>
                        <a:pt x="13324" y="7895"/>
                      </a:moveTo>
                      <a:cubicBezTo>
                        <a:pt x="12658" y="11515"/>
                        <a:pt x="9133" y="13896"/>
                        <a:pt x="5514" y="13324"/>
                      </a:cubicBezTo>
                      <a:cubicBezTo>
                        <a:pt x="1894" y="12658"/>
                        <a:pt x="-487" y="9133"/>
                        <a:pt x="85" y="5514"/>
                      </a:cubicBezTo>
                      <a:cubicBezTo>
                        <a:pt x="751" y="1894"/>
                        <a:pt x="4276" y="-487"/>
                        <a:pt x="7895" y="85"/>
                      </a:cubicBezTo>
                      <a:cubicBezTo>
                        <a:pt x="11515" y="751"/>
                        <a:pt x="13896" y="4275"/>
                        <a:pt x="13324" y="7895"/>
                      </a:cubicBezTo>
                    </a:path>
                  </a:pathLst>
                </a:custGeom>
                <a:solidFill>
                  <a:srgbClr val="FEFEFE"/>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6E5E5A50-7F07-1F4F-A5D7-2EFC962C5A71}"/>
                    </a:ext>
                  </a:extLst>
                </p:cNvPr>
                <p:cNvSpPr/>
                <p:nvPr/>
              </p:nvSpPr>
              <p:spPr>
                <a:xfrm>
                  <a:off x="3504577" y="431887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337"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9FAF1D88-E10A-87A8-0B6B-E74089A6289C}"/>
                    </a:ext>
                  </a:extLst>
                </p:cNvPr>
                <p:cNvSpPr/>
                <p:nvPr/>
              </p:nvSpPr>
              <p:spPr>
                <a:xfrm>
                  <a:off x="3522675" y="4342596"/>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8"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F50383C7-FFD1-EC24-22BA-0CF2E4DA126E}"/>
                    </a:ext>
                  </a:extLst>
                </p:cNvPr>
                <p:cNvSpPr/>
                <p:nvPr/>
              </p:nvSpPr>
              <p:spPr>
                <a:xfrm>
                  <a:off x="3458220" y="4285638"/>
                  <a:ext cx="16358" cy="16386"/>
                </a:xfrm>
                <a:custGeom>
                  <a:avLst/>
                  <a:gdLst>
                    <a:gd name="connsiteX0" fmla="*/ 16309 w 16358"/>
                    <a:gd name="connsiteY0" fmla="*/ 9670 h 16386"/>
                    <a:gd name="connsiteX1" fmla="*/ 6784 w 16358"/>
                    <a:gd name="connsiteY1" fmla="*/ 16242 h 16386"/>
                    <a:gd name="connsiteX2" fmla="*/ 117 w 16358"/>
                    <a:gd name="connsiteY2" fmla="*/ 6717 h 16386"/>
                    <a:gd name="connsiteX3" fmla="*/ 9642 w 16358"/>
                    <a:gd name="connsiteY3" fmla="*/ 145 h 16386"/>
                    <a:gd name="connsiteX4" fmla="*/ 16214 w 16358"/>
                    <a:gd name="connsiteY4" fmla="*/ 9670 h 1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8" h="16386">
                      <a:moveTo>
                        <a:pt x="16309" y="9670"/>
                      </a:moveTo>
                      <a:cubicBezTo>
                        <a:pt x="15547" y="14051"/>
                        <a:pt x="11166" y="17099"/>
                        <a:pt x="6784" y="16242"/>
                      </a:cubicBezTo>
                      <a:cubicBezTo>
                        <a:pt x="2403" y="15480"/>
                        <a:pt x="-645" y="11098"/>
                        <a:pt x="117" y="6717"/>
                      </a:cubicBezTo>
                      <a:cubicBezTo>
                        <a:pt x="879" y="2335"/>
                        <a:pt x="5260" y="-712"/>
                        <a:pt x="9642" y="145"/>
                      </a:cubicBezTo>
                      <a:cubicBezTo>
                        <a:pt x="14023" y="907"/>
                        <a:pt x="17071" y="5288"/>
                        <a:pt x="16214" y="9670"/>
                      </a:cubicBezTo>
                    </a:path>
                  </a:pathLst>
                </a:custGeom>
                <a:solidFill>
                  <a:srgbClr val="FEFEFE"/>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4A3F41FE-2B19-19A7-9DE4-AC12384558D2}"/>
                    </a:ext>
                  </a:extLst>
                </p:cNvPr>
                <p:cNvSpPr/>
                <p:nvPr/>
              </p:nvSpPr>
              <p:spPr>
                <a:xfrm>
                  <a:off x="3518440" y="4249493"/>
                  <a:ext cx="11333" cy="11427"/>
                </a:xfrm>
                <a:custGeom>
                  <a:avLst/>
                  <a:gdLst>
                    <a:gd name="connsiteX0" fmla="*/ 11334 w 11333"/>
                    <a:gd name="connsiteY0" fmla="*/ 6762 h 11427"/>
                    <a:gd name="connsiteX1" fmla="*/ 4666 w 11333"/>
                    <a:gd name="connsiteY1" fmla="*/ 11334 h 11427"/>
                    <a:gd name="connsiteX2" fmla="*/ 94 w 11333"/>
                    <a:gd name="connsiteY2" fmla="*/ 4666 h 11427"/>
                    <a:gd name="connsiteX3" fmla="*/ 6666 w 11333"/>
                    <a:gd name="connsiteY3" fmla="*/ 94 h 11427"/>
                    <a:gd name="connsiteX4" fmla="*/ 11238 w 11333"/>
                    <a:gd name="connsiteY4" fmla="*/ 6762 h 11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3" h="11427">
                      <a:moveTo>
                        <a:pt x="11334" y="6762"/>
                      </a:moveTo>
                      <a:cubicBezTo>
                        <a:pt x="10762" y="9810"/>
                        <a:pt x="7714" y="11905"/>
                        <a:pt x="4666" y="11334"/>
                      </a:cubicBezTo>
                      <a:cubicBezTo>
                        <a:pt x="1618" y="10762"/>
                        <a:pt x="-477" y="7714"/>
                        <a:pt x="94" y="4666"/>
                      </a:cubicBezTo>
                      <a:cubicBezTo>
                        <a:pt x="666" y="1618"/>
                        <a:pt x="3714" y="-477"/>
                        <a:pt x="6666" y="94"/>
                      </a:cubicBezTo>
                      <a:cubicBezTo>
                        <a:pt x="9714" y="666"/>
                        <a:pt x="11810" y="3714"/>
                        <a:pt x="11238" y="6762"/>
                      </a:cubicBezTo>
                    </a:path>
                  </a:pathLst>
                </a:custGeom>
                <a:solidFill>
                  <a:srgbClr val="FEFEFE"/>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27265317-EFFD-3F6D-C6C9-2115AE66F2DE}"/>
                    </a:ext>
                  </a:extLst>
                </p:cNvPr>
                <p:cNvSpPr/>
                <p:nvPr/>
              </p:nvSpPr>
              <p:spPr>
                <a:xfrm>
                  <a:off x="3549164" y="422392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DDA0E44F-BC3C-E8D8-9C6C-CE26ECAA9454}"/>
                    </a:ext>
                  </a:extLst>
                </p:cNvPr>
                <p:cNvSpPr/>
                <p:nvPr/>
              </p:nvSpPr>
              <p:spPr>
                <a:xfrm>
                  <a:off x="3508958" y="418533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241"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E15F45F2-5A64-5BA1-DAC5-41A9C47E32F0}"/>
                    </a:ext>
                  </a:extLst>
                </p:cNvPr>
                <p:cNvSpPr/>
                <p:nvPr/>
              </p:nvSpPr>
              <p:spPr>
                <a:xfrm>
                  <a:off x="3451140" y="4153618"/>
                  <a:ext cx="9630" cy="9630"/>
                </a:xfrm>
                <a:custGeom>
                  <a:avLst/>
                  <a:gdLst>
                    <a:gd name="connsiteX0" fmla="*/ 9578 w 9630"/>
                    <a:gd name="connsiteY0" fmla="*/ 5673 h 9630"/>
                    <a:gd name="connsiteX1" fmla="*/ 3958 w 9630"/>
                    <a:gd name="connsiteY1" fmla="*/ 9578 h 9630"/>
                    <a:gd name="connsiteX2" fmla="*/ 53 w 9630"/>
                    <a:gd name="connsiteY2" fmla="*/ 3958 h 9630"/>
                    <a:gd name="connsiteX3" fmla="*/ 5673 w 9630"/>
                    <a:gd name="connsiteY3" fmla="*/ 53 h 9630"/>
                    <a:gd name="connsiteX4" fmla="*/ 9578 w 9630"/>
                    <a:gd name="connsiteY4" fmla="*/ 5673 h 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0" h="9630">
                      <a:moveTo>
                        <a:pt x="9578" y="5673"/>
                      </a:moveTo>
                      <a:cubicBezTo>
                        <a:pt x="9102" y="8244"/>
                        <a:pt x="6530" y="9959"/>
                        <a:pt x="3958" y="9578"/>
                      </a:cubicBezTo>
                      <a:cubicBezTo>
                        <a:pt x="1386" y="9102"/>
                        <a:pt x="-328" y="6530"/>
                        <a:pt x="53" y="3958"/>
                      </a:cubicBezTo>
                      <a:cubicBezTo>
                        <a:pt x="529" y="1386"/>
                        <a:pt x="3101" y="-328"/>
                        <a:pt x="5673" y="53"/>
                      </a:cubicBezTo>
                      <a:cubicBezTo>
                        <a:pt x="8244" y="529"/>
                        <a:pt x="9959" y="3101"/>
                        <a:pt x="9578" y="5673"/>
                      </a:cubicBezTo>
                    </a:path>
                  </a:pathLst>
                </a:custGeom>
                <a:solidFill>
                  <a:srgbClr val="FEFEFE"/>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7051A124-DFCF-1C43-89D1-87E5F5AE28F0}"/>
                    </a:ext>
                  </a:extLst>
                </p:cNvPr>
                <p:cNvSpPr/>
                <p:nvPr/>
              </p:nvSpPr>
              <p:spPr>
                <a:xfrm>
                  <a:off x="3536948" y="4187705"/>
                  <a:ext cx="7369" cy="7368"/>
                </a:xfrm>
                <a:custGeom>
                  <a:avLst/>
                  <a:gdLst>
                    <a:gd name="connsiteX0" fmla="*/ 7304 w 7369"/>
                    <a:gd name="connsiteY0" fmla="*/ 4351 h 7368"/>
                    <a:gd name="connsiteX1" fmla="*/ 3018 w 7369"/>
                    <a:gd name="connsiteY1" fmla="*/ 7304 h 7368"/>
                    <a:gd name="connsiteX2" fmla="*/ 65 w 7369"/>
                    <a:gd name="connsiteY2" fmla="*/ 3018 h 7368"/>
                    <a:gd name="connsiteX3" fmla="*/ 4351 w 7369"/>
                    <a:gd name="connsiteY3" fmla="*/ 65 h 7368"/>
                    <a:gd name="connsiteX4" fmla="*/ 7304 w 7369"/>
                    <a:gd name="connsiteY4" fmla="*/ 4351 h 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 h="7368">
                      <a:moveTo>
                        <a:pt x="7304" y="4351"/>
                      </a:moveTo>
                      <a:cubicBezTo>
                        <a:pt x="6923" y="6351"/>
                        <a:pt x="5018" y="7685"/>
                        <a:pt x="3018" y="7304"/>
                      </a:cubicBezTo>
                      <a:cubicBezTo>
                        <a:pt x="1018" y="6923"/>
                        <a:pt x="-316" y="5018"/>
                        <a:pt x="65" y="3018"/>
                      </a:cubicBezTo>
                      <a:cubicBezTo>
                        <a:pt x="446" y="1017"/>
                        <a:pt x="2351" y="-316"/>
                        <a:pt x="4351" y="65"/>
                      </a:cubicBezTo>
                      <a:cubicBezTo>
                        <a:pt x="6352" y="446"/>
                        <a:pt x="7685" y="2351"/>
                        <a:pt x="7304" y="4351"/>
                      </a:cubicBezTo>
                    </a:path>
                  </a:pathLst>
                </a:custGeom>
                <a:solidFill>
                  <a:srgbClr val="FEFEFE"/>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5A394633-0011-51E3-79EE-2618972C025C}"/>
                    </a:ext>
                  </a:extLst>
                </p:cNvPr>
                <p:cNvSpPr/>
                <p:nvPr/>
              </p:nvSpPr>
              <p:spPr>
                <a:xfrm>
                  <a:off x="3475236" y="4228386"/>
                  <a:ext cx="9159" cy="9159"/>
                </a:xfrm>
                <a:custGeom>
                  <a:avLst/>
                  <a:gdLst>
                    <a:gd name="connsiteX0" fmla="*/ 9104 w 9159"/>
                    <a:gd name="connsiteY0" fmla="*/ 5389 h 9159"/>
                    <a:gd name="connsiteX1" fmla="*/ 3770 w 9159"/>
                    <a:gd name="connsiteY1" fmla="*/ 9104 h 9159"/>
                    <a:gd name="connsiteX2" fmla="*/ 55 w 9159"/>
                    <a:gd name="connsiteY2" fmla="*/ 3770 h 9159"/>
                    <a:gd name="connsiteX3" fmla="*/ 5389 w 9159"/>
                    <a:gd name="connsiteY3" fmla="*/ 55 h 9159"/>
                    <a:gd name="connsiteX4" fmla="*/ 9104 w 9159"/>
                    <a:gd name="connsiteY4" fmla="*/ 5389 h 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 h="9159">
                      <a:moveTo>
                        <a:pt x="9104" y="5389"/>
                      </a:moveTo>
                      <a:cubicBezTo>
                        <a:pt x="8628" y="7866"/>
                        <a:pt x="6247" y="9485"/>
                        <a:pt x="3770" y="9104"/>
                      </a:cubicBezTo>
                      <a:cubicBezTo>
                        <a:pt x="1294" y="8628"/>
                        <a:pt x="-326" y="6247"/>
                        <a:pt x="55" y="3770"/>
                      </a:cubicBezTo>
                      <a:cubicBezTo>
                        <a:pt x="436" y="1294"/>
                        <a:pt x="2913" y="-325"/>
                        <a:pt x="5389" y="55"/>
                      </a:cubicBezTo>
                      <a:cubicBezTo>
                        <a:pt x="7866" y="532"/>
                        <a:pt x="9485" y="2913"/>
                        <a:pt x="9104" y="5389"/>
                      </a:cubicBezTo>
                    </a:path>
                  </a:pathLst>
                </a:custGeom>
                <a:solidFill>
                  <a:srgbClr val="FEFEFE"/>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0F967AF0-7B12-BAB0-C522-30362C0A60BD}"/>
                    </a:ext>
                  </a:extLst>
                </p:cNvPr>
                <p:cNvSpPr/>
                <p:nvPr/>
              </p:nvSpPr>
              <p:spPr>
                <a:xfrm>
                  <a:off x="3429414" y="4193138"/>
                  <a:ext cx="7838" cy="7838"/>
                </a:xfrm>
                <a:custGeom>
                  <a:avLst/>
                  <a:gdLst>
                    <a:gd name="connsiteX0" fmla="*/ 7777 w 7838"/>
                    <a:gd name="connsiteY0" fmla="*/ 4634 h 7838"/>
                    <a:gd name="connsiteX1" fmla="*/ 3205 w 7838"/>
                    <a:gd name="connsiteY1" fmla="*/ 7777 h 7838"/>
                    <a:gd name="connsiteX2" fmla="*/ 62 w 7838"/>
                    <a:gd name="connsiteY2" fmla="*/ 3205 h 7838"/>
                    <a:gd name="connsiteX3" fmla="*/ 4634 w 7838"/>
                    <a:gd name="connsiteY3" fmla="*/ 62 h 7838"/>
                    <a:gd name="connsiteX4" fmla="*/ 7777 w 7838"/>
                    <a:gd name="connsiteY4" fmla="*/ 4634 h 7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8" h="7838">
                      <a:moveTo>
                        <a:pt x="7777" y="4634"/>
                      </a:moveTo>
                      <a:cubicBezTo>
                        <a:pt x="7396" y="6729"/>
                        <a:pt x="5300" y="8158"/>
                        <a:pt x="3205" y="7777"/>
                      </a:cubicBezTo>
                      <a:cubicBezTo>
                        <a:pt x="1109" y="7396"/>
                        <a:pt x="-319" y="5300"/>
                        <a:pt x="62" y="3205"/>
                      </a:cubicBezTo>
                      <a:cubicBezTo>
                        <a:pt x="443" y="1109"/>
                        <a:pt x="2538" y="-319"/>
                        <a:pt x="4634" y="62"/>
                      </a:cubicBezTo>
                      <a:cubicBezTo>
                        <a:pt x="6729" y="443"/>
                        <a:pt x="8158" y="2538"/>
                        <a:pt x="7777" y="4634"/>
                      </a:cubicBezTo>
                    </a:path>
                  </a:pathLst>
                </a:custGeom>
                <a:solidFill>
                  <a:srgbClr val="FEFEFE"/>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1F260CC3-6363-7AEC-ED26-97A56164CE37}"/>
                    </a:ext>
                  </a:extLst>
                </p:cNvPr>
                <p:cNvSpPr/>
                <p:nvPr/>
              </p:nvSpPr>
              <p:spPr>
                <a:xfrm>
                  <a:off x="3405217" y="4230472"/>
                  <a:ext cx="7651" cy="7654"/>
                </a:xfrm>
                <a:custGeom>
                  <a:avLst/>
                  <a:gdLst>
                    <a:gd name="connsiteX0" fmla="*/ 7590 w 7651"/>
                    <a:gd name="connsiteY0" fmla="*/ 4542 h 7654"/>
                    <a:gd name="connsiteX1" fmla="*/ 3113 w 7651"/>
                    <a:gd name="connsiteY1" fmla="*/ 7590 h 7654"/>
                    <a:gd name="connsiteX2" fmla="*/ 65 w 7651"/>
                    <a:gd name="connsiteY2" fmla="*/ 3113 h 7654"/>
                    <a:gd name="connsiteX3" fmla="*/ 4542 w 7651"/>
                    <a:gd name="connsiteY3" fmla="*/ 65 h 7654"/>
                    <a:gd name="connsiteX4" fmla="*/ 7590 w 7651"/>
                    <a:gd name="connsiteY4" fmla="*/ 4542 h 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1" h="7654">
                      <a:moveTo>
                        <a:pt x="7590" y="4542"/>
                      </a:moveTo>
                      <a:cubicBezTo>
                        <a:pt x="7209" y="6637"/>
                        <a:pt x="5208" y="7971"/>
                        <a:pt x="3113" y="7590"/>
                      </a:cubicBezTo>
                      <a:cubicBezTo>
                        <a:pt x="1017" y="7209"/>
                        <a:pt x="-316" y="5208"/>
                        <a:pt x="65" y="3113"/>
                      </a:cubicBezTo>
                      <a:cubicBezTo>
                        <a:pt x="446" y="1017"/>
                        <a:pt x="2446" y="-316"/>
                        <a:pt x="4542" y="65"/>
                      </a:cubicBezTo>
                      <a:cubicBezTo>
                        <a:pt x="6542" y="446"/>
                        <a:pt x="7971" y="2446"/>
                        <a:pt x="7590" y="4542"/>
                      </a:cubicBezTo>
                    </a:path>
                  </a:pathLst>
                </a:custGeom>
                <a:solidFill>
                  <a:srgbClr val="FEFEFE"/>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9C2515BA-78F1-FA6F-900A-8A3288DF976E}"/>
                    </a:ext>
                  </a:extLst>
                </p:cNvPr>
                <p:cNvSpPr/>
                <p:nvPr/>
              </p:nvSpPr>
              <p:spPr>
                <a:xfrm>
                  <a:off x="3441902" y="4257251"/>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337"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A290E3B7-057D-AF48-1A9B-F824C0A69793}"/>
                    </a:ext>
                  </a:extLst>
                </p:cNvPr>
                <p:cNvSpPr/>
                <p:nvPr/>
              </p:nvSpPr>
              <p:spPr>
                <a:xfrm>
                  <a:off x="3416662" y="4286494"/>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7"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30B41B53-22D6-B679-4623-7428B938A0DA}"/>
                    </a:ext>
                  </a:extLst>
                </p:cNvPr>
                <p:cNvSpPr/>
                <p:nvPr/>
              </p:nvSpPr>
              <p:spPr>
                <a:xfrm>
                  <a:off x="3569290" y="4271481"/>
                  <a:ext cx="13742" cy="13742"/>
                </a:xfrm>
                <a:custGeom>
                  <a:avLst/>
                  <a:gdLst>
                    <a:gd name="connsiteX0" fmla="*/ 13634 w 13742"/>
                    <a:gd name="connsiteY0" fmla="*/ 8110 h 13742"/>
                    <a:gd name="connsiteX1" fmla="*/ 5633 w 13742"/>
                    <a:gd name="connsiteY1" fmla="*/ 13634 h 13742"/>
                    <a:gd name="connsiteX2" fmla="*/ 108 w 13742"/>
                    <a:gd name="connsiteY2" fmla="*/ 5633 h 13742"/>
                    <a:gd name="connsiteX3" fmla="*/ 8110 w 13742"/>
                    <a:gd name="connsiteY3" fmla="*/ 108 h 13742"/>
                    <a:gd name="connsiteX4" fmla="*/ 13634 w 13742"/>
                    <a:gd name="connsiteY4" fmla="*/ 8110 h 1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 h="13742">
                      <a:moveTo>
                        <a:pt x="13634" y="8110"/>
                      </a:moveTo>
                      <a:cubicBezTo>
                        <a:pt x="12967" y="11824"/>
                        <a:pt x="9348" y="14301"/>
                        <a:pt x="5633" y="13634"/>
                      </a:cubicBezTo>
                      <a:cubicBezTo>
                        <a:pt x="1918" y="12967"/>
                        <a:pt x="-558" y="9348"/>
                        <a:pt x="108" y="5633"/>
                      </a:cubicBezTo>
                      <a:cubicBezTo>
                        <a:pt x="775" y="1918"/>
                        <a:pt x="4395" y="-558"/>
                        <a:pt x="8110" y="108"/>
                      </a:cubicBezTo>
                      <a:cubicBezTo>
                        <a:pt x="11824" y="775"/>
                        <a:pt x="14301" y="4395"/>
                        <a:pt x="13634" y="8110"/>
                      </a:cubicBezTo>
                    </a:path>
                  </a:pathLst>
                </a:custGeom>
                <a:solidFill>
                  <a:srgbClr val="FEFEFE"/>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D6E7224B-15AD-B838-4917-5623583E3843}"/>
                    </a:ext>
                  </a:extLst>
                </p:cNvPr>
                <p:cNvSpPr/>
                <p:nvPr/>
              </p:nvSpPr>
              <p:spPr>
                <a:xfrm>
                  <a:off x="3375357" y="4155273"/>
                  <a:ext cx="12797" cy="12797"/>
                </a:xfrm>
                <a:custGeom>
                  <a:avLst/>
                  <a:gdLst>
                    <a:gd name="connsiteX0" fmla="*/ 12685 w 12797"/>
                    <a:gd name="connsiteY0" fmla="*/ 7542 h 12797"/>
                    <a:gd name="connsiteX1" fmla="*/ 5256 w 12797"/>
                    <a:gd name="connsiteY1" fmla="*/ 12685 h 12797"/>
                    <a:gd name="connsiteX2" fmla="*/ 112 w 12797"/>
                    <a:gd name="connsiteY2" fmla="*/ 5256 h 12797"/>
                    <a:gd name="connsiteX3" fmla="*/ 7542 w 12797"/>
                    <a:gd name="connsiteY3" fmla="*/ 112 h 12797"/>
                    <a:gd name="connsiteX4" fmla="*/ 12685 w 12797"/>
                    <a:gd name="connsiteY4" fmla="*/ 7542 h 12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 h="12797">
                      <a:moveTo>
                        <a:pt x="12685" y="7542"/>
                      </a:moveTo>
                      <a:cubicBezTo>
                        <a:pt x="12018" y="10971"/>
                        <a:pt x="8685" y="13352"/>
                        <a:pt x="5256" y="12685"/>
                      </a:cubicBezTo>
                      <a:cubicBezTo>
                        <a:pt x="1827" y="12018"/>
                        <a:pt x="-555" y="8685"/>
                        <a:pt x="112" y="5256"/>
                      </a:cubicBezTo>
                      <a:cubicBezTo>
                        <a:pt x="779" y="1827"/>
                        <a:pt x="4113" y="-555"/>
                        <a:pt x="7542" y="112"/>
                      </a:cubicBezTo>
                      <a:cubicBezTo>
                        <a:pt x="10971" y="779"/>
                        <a:pt x="13352" y="4113"/>
                        <a:pt x="12685" y="7542"/>
                      </a:cubicBezTo>
                    </a:path>
                  </a:pathLst>
                </a:custGeom>
                <a:solidFill>
                  <a:srgbClr val="FEFEFE"/>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1604C673-4419-4573-0447-FBC827EC2FC7}"/>
                    </a:ext>
                  </a:extLst>
                </p:cNvPr>
                <p:cNvSpPr/>
                <p:nvPr/>
              </p:nvSpPr>
              <p:spPr>
                <a:xfrm>
                  <a:off x="3445818" y="4112553"/>
                  <a:ext cx="7059" cy="7083"/>
                </a:xfrm>
                <a:custGeom>
                  <a:avLst/>
                  <a:gdLst>
                    <a:gd name="connsiteX0" fmla="*/ 6994 w 7059"/>
                    <a:gd name="connsiteY0" fmla="*/ 4161 h 7083"/>
                    <a:gd name="connsiteX1" fmla="*/ 2898 w 7059"/>
                    <a:gd name="connsiteY1" fmla="*/ 7018 h 7083"/>
                    <a:gd name="connsiteX2" fmla="*/ 41 w 7059"/>
                    <a:gd name="connsiteY2" fmla="*/ 2923 h 7083"/>
                    <a:gd name="connsiteX3" fmla="*/ 4137 w 7059"/>
                    <a:gd name="connsiteY3" fmla="*/ 65 h 7083"/>
                    <a:gd name="connsiteX4" fmla="*/ 6994 w 7059"/>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9"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375" y="2256"/>
                        <a:pt x="6994" y="4161"/>
                      </a:cubicBezTo>
                    </a:path>
                  </a:pathLst>
                </a:custGeom>
                <a:solidFill>
                  <a:srgbClr val="FEFEFE"/>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BEC4E13D-3BC4-4D4E-4E5D-0D2942ABFEA1}"/>
                    </a:ext>
                  </a:extLst>
                </p:cNvPr>
                <p:cNvSpPr/>
                <p:nvPr/>
              </p:nvSpPr>
              <p:spPr>
                <a:xfrm>
                  <a:off x="3402374" y="4112376"/>
                  <a:ext cx="4959" cy="4959"/>
                </a:xfrm>
                <a:custGeom>
                  <a:avLst/>
                  <a:gdLst>
                    <a:gd name="connsiteX0" fmla="*/ 4909 w 4959"/>
                    <a:gd name="connsiteY0" fmla="*/ 2908 h 4959"/>
                    <a:gd name="connsiteX1" fmla="*/ 2051 w 4959"/>
                    <a:gd name="connsiteY1" fmla="*/ 4909 h 4959"/>
                    <a:gd name="connsiteX2" fmla="*/ 51 w 4959"/>
                    <a:gd name="connsiteY2" fmla="*/ 2051 h 4959"/>
                    <a:gd name="connsiteX3" fmla="*/ 2908 w 4959"/>
                    <a:gd name="connsiteY3" fmla="*/ 51 h 4959"/>
                    <a:gd name="connsiteX4" fmla="*/ 4909 w 4959"/>
                    <a:gd name="connsiteY4" fmla="*/ 2908 h 4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 h="4959">
                      <a:moveTo>
                        <a:pt x="4909" y="2908"/>
                      </a:moveTo>
                      <a:cubicBezTo>
                        <a:pt x="4623" y="4242"/>
                        <a:pt x="3385" y="5194"/>
                        <a:pt x="2051" y="4909"/>
                      </a:cubicBezTo>
                      <a:cubicBezTo>
                        <a:pt x="718" y="4623"/>
                        <a:pt x="-235" y="3385"/>
                        <a:pt x="51" y="2051"/>
                      </a:cubicBezTo>
                      <a:cubicBezTo>
                        <a:pt x="337" y="718"/>
                        <a:pt x="1575" y="-235"/>
                        <a:pt x="2908" y="51"/>
                      </a:cubicBezTo>
                      <a:cubicBezTo>
                        <a:pt x="4242" y="337"/>
                        <a:pt x="5194" y="1575"/>
                        <a:pt x="4909" y="2908"/>
                      </a:cubicBezTo>
                    </a:path>
                  </a:pathLst>
                </a:custGeom>
                <a:solidFill>
                  <a:srgbClr val="FEFEFE"/>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7E45869A-F060-29AB-65FC-F7E5065C0668}"/>
                    </a:ext>
                  </a:extLst>
                </p:cNvPr>
                <p:cNvSpPr/>
                <p:nvPr/>
              </p:nvSpPr>
              <p:spPr>
                <a:xfrm>
                  <a:off x="3346913" y="4125781"/>
                  <a:ext cx="9696" cy="9772"/>
                </a:xfrm>
                <a:custGeom>
                  <a:avLst/>
                  <a:gdLst>
                    <a:gd name="connsiteX0" fmla="*/ 9697 w 9696"/>
                    <a:gd name="connsiteY0" fmla="*/ 5791 h 9772"/>
                    <a:gd name="connsiteX1" fmla="*/ 3982 w 9696"/>
                    <a:gd name="connsiteY1" fmla="*/ 9696 h 9772"/>
                    <a:gd name="connsiteX2" fmla="*/ 76 w 9696"/>
                    <a:gd name="connsiteY2" fmla="*/ 3981 h 9772"/>
                    <a:gd name="connsiteX3" fmla="*/ 5696 w 9696"/>
                    <a:gd name="connsiteY3" fmla="*/ 76 h 9772"/>
                    <a:gd name="connsiteX4" fmla="*/ 9601 w 9696"/>
                    <a:gd name="connsiteY4" fmla="*/ 5791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 h="9772">
                      <a:moveTo>
                        <a:pt x="9697" y="5791"/>
                      </a:moveTo>
                      <a:cubicBezTo>
                        <a:pt x="9220" y="8363"/>
                        <a:pt x="6649" y="10173"/>
                        <a:pt x="3982" y="9696"/>
                      </a:cubicBezTo>
                      <a:cubicBezTo>
                        <a:pt x="1410" y="9220"/>
                        <a:pt x="-400" y="6648"/>
                        <a:pt x="76" y="3981"/>
                      </a:cubicBezTo>
                      <a:cubicBezTo>
                        <a:pt x="553" y="1410"/>
                        <a:pt x="3124" y="-400"/>
                        <a:pt x="5696" y="76"/>
                      </a:cubicBezTo>
                      <a:cubicBezTo>
                        <a:pt x="8268" y="552"/>
                        <a:pt x="10078" y="3124"/>
                        <a:pt x="9601" y="5791"/>
                      </a:cubicBezTo>
                    </a:path>
                  </a:pathLst>
                </a:custGeom>
                <a:solidFill>
                  <a:srgbClr val="FEFEFE"/>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178FD931-A507-DFCD-BC9B-93CC315EFD54}"/>
                    </a:ext>
                  </a:extLst>
                </p:cNvPr>
                <p:cNvSpPr/>
                <p:nvPr/>
              </p:nvSpPr>
              <p:spPr>
                <a:xfrm>
                  <a:off x="3309849" y="4156250"/>
                  <a:ext cx="12462" cy="12462"/>
                </a:xfrm>
                <a:custGeom>
                  <a:avLst/>
                  <a:gdLst>
                    <a:gd name="connsiteX0" fmla="*/ 12375 w 12462"/>
                    <a:gd name="connsiteY0" fmla="*/ 7327 h 12462"/>
                    <a:gd name="connsiteX1" fmla="*/ 5136 w 12462"/>
                    <a:gd name="connsiteY1" fmla="*/ 12375 h 12462"/>
                    <a:gd name="connsiteX2" fmla="*/ 88 w 12462"/>
                    <a:gd name="connsiteY2" fmla="*/ 5136 h 12462"/>
                    <a:gd name="connsiteX3" fmla="*/ 7327 w 12462"/>
                    <a:gd name="connsiteY3" fmla="*/ 88 h 12462"/>
                    <a:gd name="connsiteX4" fmla="*/ 12375 w 12462"/>
                    <a:gd name="connsiteY4" fmla="*/ 7327 h 1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2" h="12462">
                      <a:moveTo>
                        <a:pt x="12375" y="7327"/>
                      </a:moveTo>
                      <a:cubicBezTo>
                        <a:pt x="11803" y="10660"/>
                        <a:pt x="8470" y="12946"/>
                        <a:pt x="5136" y="12375"/>
                      </a:cubicBezTo>
                      <a:cubicBezTo>
                        <a:pt x="1802" y="11803"/>
                        <a:pt x="-484" y="8470"/>
                        <a:pt x="88" y="5136"/>
                      </a:cubicBezTo>
                      <a:cubicBezTo>
                        <a:pt x="659" y="1802"/>
                        <a:pt x="3993" y="-484"/>
                        <a:pt x="7327" y="88"/>
                      </a:cubicBezTo>
                      <a:cubicBezTo>
                        <a:pt x="10660" y="659"/>
                        <a:pt x="12946" y="3993"/>
                        <a:pt x="12375" y="7327"/>
                      </a:cubicBezTo>
                    </a:path>
                  </a:pathLst>
                </a:custGeom>
                <a:solidFill>
                  <a:srgbClr val="FEFEFE"/>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26253C46-1D8C-1B8B-6BC7-332F0359D1D1}"/>
                    </a:ext>
                  </a:extLst>
                </p:cNvPr>
                <p:cNvSpPr/>
                <p:nvPr/>
              </p:nvSpPr>
              <p:spPr>
                <a:xfrm>
                  <a:off x="3352902" y="4179869"/>
                  <a:ext cx="12184" cy="12275"/>
                </a:xfrm>
                <a:custGeom>
                  <a:avLst/>
                  <a:gdLst>
                    <a:gd name="connsiteX0" fmla="*/ 12185 w 12184"/>
                    <a:gd name="connsiteY0" fmla="*/ 7234 h 12275"/>
                    <a:gd name="connsiteX1" fmla="*/ 5041 w 12184"/>
                    <a:gd name="connsiteY1" fmla="*/ 12187 h 12275"/>
                    <a:gd name="connsiteX2" fmla="*/ 88 w 12184"/>
                    <a:gd name="connsiteY2" fmla="*/ 5044 h 12275"/>
                    <a:gd name="connsiteX3" fmla="*/ 7136 w 12184"/>
                    <a:gd name="connsiteY3" fmla="*/ 91 h 12275"/>
                    <a:gd name="connsiteX4" fmla="*/ 12089 w 12184"/>
                    <a:gd name="connsiteY4" fmla="*/ 7234 h 1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275">
                      <a:moveTo>
                        <a:pt x="12185" y="7234"/>
                      </a:moveTo>
                      <a:cubicBezTo>
                        <a:pt x="11613" y="10473"/>
                        <a:pt x="8375" y="12759"/>
                        <a:pt x="5041" y="12187"/>
                      </a:cubicBezTo>
                      <a:cubicBezTo>
                        <a:pt x="1802" y="11616"/>
                        <a:pt x="-484" y="8377"/>
                        <a:pt x="88" y="5044"/>
                      </a:cubicBezTo>
                      <a:cubicBezTo>
                        <a:pt x="659" y="1710"/>
                        <a:pt x="3898" y="-481"/>
                        <a:pt x="7136" y="91"/>
                      </a:cubicBezTo>
                      <a:cubicBezTo>
                        <a:pt x="10375" y="662"/>
                        <a:pt x="12661" y="3900"/>
                        <a:pt x="12089" y="7234"/>
                      </a:cubicBezTo>
                    </a:path>
                  </a:pathLst>
                </a:custGeom>
                <a:solidFill>
                  <a:srgbClr val="FEFEFE"/>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499A7FD2-48FD-D554-65B9-CD199600213B}"/>
                    </a:ext>
                  </a:extLst>
                </p:cNvPr>
                <p:cNvSpPr/>
                <p:nvPr/>
              </p:nvSpPr>
              <p:spPr>
                <a:xfrm>
                  <a:off x="3344183" y="4213348"/>
                  <a:ext cx="6374" cy="6374"/>
                </a:xfrm>
                <a:custGeom>
                  <a:avLst/>
                  <a:gdLst>
                    <a:gd name="connsiteX0" fmla="*/ 6330 w 6374"/>
                    <a:gd name="connsiteY0" fmla="*/ 3758 h 6374"/>
                    <a:gd name="connsiteX1" fmla="*/ 2616 w 6374"/>
                    <a:gd name="connsiteY1" fmla="*/ 6330 h 6374"/>
                    <a:gd name="connsiteX2" fmla="*/ 44 w 6374"/>
                    <a:gd name="connsiteY2" fmla="*/ 2616 h 6374"/>
                    <a:gd name="connsiteX3" fmla="*/ 3759 w 6374"/>
                    <a:gd name="connsiteY3" fmla="*/ 44 h 6374"/>
                    <a:gd name="connsiteX4" fmla="*/ 6330 w 6374"/>
                    <a:gd name="connsiteY4" fmla="*/ 3758 h 6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4" h="6374">
                      <a:moveTo>
                        <a:pt x="6330" y="3758"/>
                      </a:moveTo>
                      <a:cubicBezTo>
                        <a:pt x="6045" y="5473"/>
                        <a:pt x="4425" y="6616"/>
                        <a:pt x="2616" y="6330"/>
                      </a:cubicBezTo>
                      <a:cubicBezTo>
                        <a:pt x="901" y="6045"/>
                        <a:pt x="-242" y="4425"/>
                        <a:pt x="44" y="2616"/>
                      </a:cubicBezTo>
                      <a:cubicBezTo>
                        <a:pt x="329" y="901"/>
                        <a:pt x="1949" y="-242"/>
                        <a:pt x="3759" y="44"/>
                      </a:cubicBezTo>
                      <a:cubicBezTo>
                        <a:pt x="5473" y="330"/>
                        <a:pt x="6616" y="1949"/>
                        <a:pt x="6330" y="3758"/>
                      </a:cubicBezTo>
                    </a:path>
                  </a:pathLst>
                </a:custGeom>
                <a:solidFill>
                  <a:srgbClr val="FEFEFE"/>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37DF222D-6273-39C2-B30E-C711339641FE}"/>
                    </a:ext>
                  </a:extLst>
                </p:cNvPr>
                <p:cNvSpPr/>
                <p:nvPr/>
              </p:nvSpPr>
              <p:spPr>
                <a:xfrm>
                  <a:off x="3344281" y="423935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B20BA434-F9F9-E50C-DB2B-D0DEB4ED7758}"/>
                    </a:ext>
                  </a:extLst>
                </p:cNvPr>
                <p:cNvSpPr/>
                <p:nvPr/>
              </p:nvSpPr>
              <p:spPr>
                <a:xfrm>
                  <a:off x="3309307" y="4194951"/>
                  <a:ext cx="8498" cy="8498"/>
                </a:xfrm>
                <a:custGeom>
                  <a:avLst/>
                  <a:gdLst>
                    <a:gd name="connsiteX0" fmla="*/ 8440 w 8498"/>
                    <a:gd name="connsiteY0" fmla="*/ 5011 h 8498"/>
                    <a:gd name="connsiteX1" fmla="*/ 3487 w 8498"/>
                    <a:gd name="connsiteY1" fmla="*/ 8440 h 8498"/>
                    <a:gd name="connsiteX2" fmla="*/ 58 w 8498"/>
                    <a:gd name="connsiteY2" fmla="*/ 3487 h 8498"/>
                    <a:gd name="connsiteX3" fmla="*/ 5011 w 8498"/>
                    <a:gd name="connsiteY3" fmla="*/ 58 h 8498"/>
                    <a:gd name="connsiteX4" fmla="*/ 8440 w 8498"/>
                    <a:gd name="connsiteY4" fmla="*/ 5011 h 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8" h="8498">
                      <a:moveTo>
                        <a:pt x="8440" y="5011"/>
                      </a:moveTo>
                      <a:cubicBezTo>
                        <a:pt x="8059" y="7297"/>
                        <a:pt x="5773" y="8821"/>
                        <a:pt x="3487" y="8440"/>
                      </a:cubicBezTo>
                      <a:cubicBezTo>
                        <a:pt x="1201" y="8059"/>
                        <a:pt x="-323" y="5773"/>
                        <a:pt x="58" y="3487"/>
                      </a:cubicBezTo>
                      <a:cubicBezTo>
                        <a:pt x="439" y="1201"/>
                        <a:pt x="2725" y="-323"/>
                        <a:pt x="5011" y="58"/>
                      </a:cubicBezTo>
                      <a:cubicBezTo>
                        <a:pt x="7297" y="439"/>
                        <a:pt x="8821" y="2725"/>
                        <a:pt x="8440" y="5011"/>
                      </a:cubicBezTo>
                    </a:path>
                  </a:pathLst>
                </a:custGeom>
                <a:solidFill>
                  <a:srgbClr val="FEFEFE"/>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8EB4E41A-790B-AE7F-1082-030B28456250}"/>
                    </a:ext>
                  </a:extLst>
                </p:cNvPr>
                <p:cNvSpPr/>
                <p:nvPr/>
              </p:nvSpPr>
              <p:spPr>
                <a:xfrm>
                  <a:off x="3285036" y="4200945"/>
                  <a:ext cx="7035" cy="7083"/>
                </a:xfrm>
                <a:custGeom>
                  <a:avLst/>
                  <a:gdLst>
                    <a:gd name="connsiteX0" fmla="*/ 6994 w 7035"/>
                    <a:gd name="connsiteY0" fmla="*/ 4161 h 7083"/>
                    <a:gd name="connsiteX1" fmla="*/ 2898 w 7035"/>
                    <a:gd name="connsiteY1" fmla="*/ 7018 h 7083"/>
                    <a:gd name="connsiteX2" fmla="*/ 41 w 7035"/>
                    <a:gd name="connsiteY2" fmla="*/ 2923 h 7083"/>
                    <a:gd name="connsiteX3" fmla="*/ 4137 w 7035"/>
                    <a:gd name="connsiteY3" fmla="*/ 65 h 7083"/>
                    <a:gd name="connsiteX4" fmla="*/ 6994 w 7035"/>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280" y="2256"/>
                        <a:pt x="6994" y="4161"/>
                      </a:cubicBezTo>
                    </a:path>
                  </a:pathLst>
                </a:custGeom>
                <a:solidFill>
                  <a:srgbClr val="FEFEFE"/>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E8624B37-441E-9B35-CF2E-F2C9E02E5EDE}"/>
                    </a:ext>
                  </a:extLst>
                </p:cNvPr>
                <p:cNvSpPr/>
                <p:nvPr/>
              </p:nvSpPr>
              <p:spPr>
                <a:xfrm>
                  <a:off x="3359538" y="4255278"/>
                  <a:ext cx="5572" cy="5572"/>
                </a:xfrm>
                <a:custGeom>
                  <a:avLst/>
                  <a:gdLst>
                    <a:gd name="connsiteX0" fmla="*/ 5549 w 5572"/>
                    <a:gd name="connsiteY0" fmla="*/ 3263 h 5572"/>
                    <a:gd name="connsiteX1" fmla="*/ 2310 w 5572"/>
                    <a:gd name="connsiteY1" fmla="*/ 5549 h 5572"/>
                    <a:gd name="connsiteX2" fmla="*/ 24 w 5572"/>
                    <a:gd name="connsiteY2" fmla="*/ 2310 h 5572"/>
                    <a:gd name="connsiteX3" fmla="*/ 3263 w 5572"/>
                    <a:gd name="connsiteY3" fmla="*/ 24 h 5572"/>
                    <a:gd name="connsiteX4" fmla="*/ 5549 w 5572"/>
                    <a:gd name="connsiteY4" fmla="*/ 3263 h 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 h="5572">
                      <a:moveTo>
                        <a:pt x="5549" y="3263"/>
                      </a:moveTo>
                      <a:cubicBezTo>
                        <a:pt x="5263" y="4787"/>
                        <a:pt x="3834" y="5739"/>
                        <a:pt x="2310" y="5549"/>
                      </a:cubicBezTo>
                      <a:cubicBezTo>
                        <a:pt x="786" y="5358"/>
                        <a:pt x="-166" y="3834"/>
                        <a:pt x="24" y="2310"/>
                      </a:cubicBezTo>
                      <a:cubicBezTo>
                        <a:pt x="310" y="786"/>
                        <a:pt x="1739" y="-166"/>
                        <a:pt x="3263" y="24"/>
                      </a:cubicBezTo>
                      <a:cubicBezTo>
                        <a:pt x="4787" y="310"/>
                        <a:pt x="5739" y="1739"/>
                        <a:pt x="5549" y="3263"/>
                      </a:cubicBezTo>
                    </a:path>
                  </a:pathLst>
                </a:custGeom>
                <a:solidFill>
                  <a:srgbClr val="FEFEFE"/>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A50B0923-2DC2-C155-83DF-C419A0980EBF}"/>
                    </a:ext>
                  </a:extLst>
                </p:cNvPr>
                <p:cNvSpPr/>
                <p:nvPr/>
              </p:nvSpPr>
              <p:spPr>
                <a:xfrm>
                  <a:off x="3385991" y="4212484"/>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242"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BEA7D2DA-C6B1-71AF-5D19-807A1AC369D9}"/>
                    </a:ext>
                  </a:extLst>
                </p:cNvPr>
                <p:cNvSpPr/>
                <p:nvPr/>
              </p:nvSpPr>
              <p:spPr>
                <a:xfrm>
                  <a:off x="3417401" y="4313303"/>
                  <a:ext cx="9985" cy="10014"/>
                </a:xfrm>
                <a:custGeom>
                  <a:avLst/>
                  <a:gdLst>
                    <a:gd name="connsiteX0" fmla="*/ 9979 w 9985"/>
                    <a:gd name="connsiteY0" fmla="*/ 5912 h 10014"/>
                    <a:gd name="connsiteX1" fmla="*/ 4169 w 9985"/>
                    <a:gd name="connsiteY1" fmla="*/ 9913 h 10014"/>
                    <a:gd name="connsiteX2" fmla="*/ 73 w 9985"/>
                    <a:gd name="connsiteY2" fmla="*/ 4102 h 10014"/>
                    <a:gd name="connsiteX3" fmla="*/ 5883 w 9985"/>
                    <a:gd name="connsiteY3" fmla="*/ 102 h 10014"/>
                    <a:gd name="connsiteX4" fmla="*/ 9884 w 9985"/>
                    <a:gd name="connsiteY4" fmla="*/ 5912 h 10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 h="10014">
                      <a:moveTo>
                        <a:pt x="9979" y="5912"/>
                      </a:moveTo>
                      <a:cubicBezTo>
                        <a:pt x="9503" y="8579"/>
                        <a:pt x="6836" y="10484"/>
                        <a:pt x="4169" y="9913"/>
                      </a:cubicBezTo>
                      <a:cubicBezTo>
                        <a:pt x="1502" y="9436"/>
                        <a:pt x="-403" y="6769"/>
                        <a:pt x="73" y="4102"/>
                      </a:cubicBezTo>
                      <a:cubicBezTo>
                        <a:pt x="549" y="1435"/>
                        <a:pt x="3216" y="-470"/>
                        <a:pt x="5883" y="102"/>
                      </a:cubicBezTo>
                      <a:cubicBezTo>
                        <a:pt x="8550" y="578"/>
                        <a:pt x="10455" y="3245"/>
                        <a:pt x="9884" y="5912"/>
                      </a:cubicBezTo>
                    </a:path>
                  </a:pathLst>
                </a:custGeom>
                <a:solidFill>
                  <a:srgbClr val="FEFEFE"/>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688C37C2-92F0-4A60-FE80-D050A2BFB87B}"/>
                    </a:ext>
                  </a:extLst>
                </p:cNvPr>
                <p:cNvSpPr/>
                <p:nvPr/>
              </p:nvSpPr>
              <p:spPr>
                <a:xfrm>
                  <a:off x="3495023" y="4171403"/>
                  <a:ext cx="9017" cy="9017"/>
                </a:xfrm>
                <a:custGeom>
                  <a:avLst/>
                  <a:gdLst>
                    <a:gd name="connsiteX0" fmla="*/ 8938 w 9017"/>
                    <a:gd name="connsiteY0" fmla="*/ 5319 h 9017"/>
                    <a:gd name="connsiteX1" fmla="*/ 3699 w 9017"/>
                    <a:gd name="connsiteY1" fmla="*/ 8938 h 9017"/>
                    <a:gd name="connsiteX2" fmla="*/ 80 w 9017"/>
                    <a:gd name="connsiteY2" fmla="*/ 3699 h 9017"/>
                    <a:gd name="connsiteX3" fmla="*/ 5318 w 9017"/>
                    <a:gd name="connsiteY3" fmla="*/ 80 h 9017"/>
                    <a:gd name="connsiteX4" fmla="*/ 8938 w 9017"/>
                    <a:gd name="connsiteY4" fmla="*/ 5319 h 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 h="9017">
                      <a:moveTo>
                        <a:pt x="8938" y="5319"/>
                      </a:moveTo>
                      <a:cubicBezTo>
                        <a:pt x="8462" y="7700"/>
                        <a:pt x="6080" y="9414"/>
                        <a:pt x="3699" y="8938"/>
                      </a:cubicBezTo>
                      <a:cubicBezTo>
                        <a:pt x="1318" y="8462"/>
                        <a:pt x="-397" y="6081"/>
                        <a:pt x="80" y="3699"/>
                      </a:cubicBezTo>
                      <a:cubicBezTo>
                        <a:pt x="556" y="1318"/>
                        <a:pt x="2937" y="-397"/>
                        <a:pt x="5318" y="80"/>
                      </a:cubicBezTo>
                      <a:cubicBezTo>
                        <a:pt x="7700" y="556"/>
                        <a:pt x="9414" y="2937"/>
                        <a:pt x="8938" y="5319"/>
                      </a:cubicBezTo>
                    </a:path>
                  </a:pathLst>
                </a:custGeom>
                <a:solidFill>
                  <a:srgbClr val="FEFEFE"/>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58A1C1CE-843A-2F43-CA9C-614D7AAF6552}"/>
                    </a:ext>
                  </a:extLst>
                </p:cNvPr>
                <p:cNvSpPr/>
                <p:nvPr/>
              </p:nvSpPr>
              <p:spPr>
                <a:xfrm>
                  <a:off x="3485118" y="4136065"/>
                  <a:ext cx="9493" cy="9493"/>
                </a:xfrm>
                <a:custGeom>
                  <a:avLst/>
                  <a:gdLst>
                    <a:gd name="connsiteX0" fmla="*/ 9414 w 9493"/>
                    <a:gd name="connsiteY0" fmla="*/ 5604 h 9493"/>
                    <a:gd name="connsiteX1" fmla="*/ 3889 w 9493"/>
                    <a:gd name="connsiteY1" fmla="*/ 9414 h 9493"/>
                    <a:gd name="connsiteX2" fmla="*/ 79 w 9493"/>
                    <a:gd name="connsiteY2" fmla="*/ 3890 h 9493"/>
                    <a:gd name="connsiteX3" fmla="*/ 5604 w 9493"/>
                    <a:gd name="connsiteY3" fmla="*/ 79 h 9493"/>
                    <a:gd name="connsiteX4" fmla="*/ 9414 w 9493"/>
                    <a:gd name="connsiteY4" fmla="*/ 5604 h 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9493">
                      <a:moveTo>
                        <a:pt x="9414" y="5604"/>
                      </a:moveTo>
                      <a:cubicBezTo>
                        <a:pt x="8938" y="8176"/>
                        <a:pt x="6461" y="9890"/>
                        <a:pt x="3889" y="9414"/>
                      </a:cubicBezTo>
                      <a:cubicBezTo>
                        <a:pt x="1318" y="8938"/>
                        <a:pt x="-397" y="6461"/>
                        <a:pt x="79" y="3890"/>
                      </a:cubicBezTo>
                      <a:cubicBezTo>
                        <a:pt x="556" y="1318"/>
                        <a:pt x="3032" y="-397"/>
                        <a:pt x="5604" y="79"/>
                      </a:cubicBezTo>
                      <a:cubicBezTo>
                        <a:pt x="8176" y="556"/>
                        <a:pt x="9890" y="3032"/>
                        <a:pt x="9414" y="5604"/>
                      </a:cubicBezTo>
                    </a:path>
                  </a:pathLst>
                </a:custGeom>
                <a:solidFill>
                  <a:srgbClr val="FEFEFE"/>
                </a:solidFill>
                <a:ln w="9525" cap="flat">
                  <a:noFill/>
                  <a:prstDash val="solid"/>
                  <a:miter/>
                </a:ln>
              </p:spPr>
              <p:txBody>
                <a:bodyPr rtlCol="0" anchor="ctr"/>
                <a:lstStyle/>
                <a:p>
                  <a:endParaRPr lang="en-US"/>
                </a:p>
              </p:txBody>
            </p:sp>
          </p:grpSp>
          <p:sp>
            <p:nvSpPr>
              <p:cNvPr id="803" name="Freeform: Shape 802">
                <a:extLst>
                  <a:ext uri="{FF2B5EF4-FFF2-40B4-BE49-F238E27FC236}">
                    <a16:creationId xmlns:a16="http://schemas.microsoft.com/office/drawing/2014/main" id="{71F357FE-3BA9-20F5-9ABD-797416831EF6}"/>
                  </a:ext>
                </a:extLst>
              </p:cNvPr>
              <p:cNvSpPr/>
              <p:nvPr/>
            </p:nvSpPr>
            <p:spPr>
              <a:xfrm>
                <a:off x="3353777" y="4067420"/>
                <a:ext cx="246741" cy="179310"/>
              </a:xfrm>
              <a:custGeom>
                <a:avLst/>
                <a:gdLst>
                  <a:gd name="connsiteX0" fmla="*/ 74651 w 246741"/>
                  <a:gd name="connsiteY0" fmla="*/ 2907 h 179310"/>
                  <a:gd name="connsiteX1" fmla="*/ 106465 w 246741"/>
                  <a:gd name="connsiteY1" fmla="*/ 12432 h 179310"/>
                  <a:gd name="connsiteX2" fmla="*/ 136564 w 246741"/>
                  <a:gd name="connsiteY2" fmla="*/ 27577 h 179310"/>
                  <a:gd name="connsiteX3" fmla="*/ 188380 w 246741"/>
                  <a:gd name="connsiteY3" fmla="*/ 69773 h 179310"/>
                  <a:gd name="connsiteX4" fmla="*/ 227146 w 246741"/>
                  <a:gd name="connsiteY4" fmla="*/ 122351 h 179310"/>
                  <a:gd name="connsiteX5" fmla="*/ 246673 w 246741"/>
                  <a:gd name="connsiteY5" fmla="*/ 174072 h 179310"/>
                  <a:gd name="connsiteX6" fmla="*/ 245911 w 246741"/>
                  <a:gd name="connsiteY6" fmla="*/ 177310 h 179310"/>
                  <a:gd name="connsiteX7" fmla="*/ 242577 w 246741"/>
                  <a:gd name="connsiteY7" fmla="*/ 179310 h 179310"/>
                  <a:gd name="connsiteX8" fmla="*/ 241148 w 246741"/>
                  <a:gd name="connsiteY8" fmla="*/ 179215 h 179310"/>
                  <a:gd name="connsiteX9" fmla="*/ 237338 w 246741"/>
                  <a:gd name="connsiteY9" fmla="*/ 175310 h 179310"/>
                  <a:gd name="connsiteX10" fmla="*/ 236862 w 246741"/>
                  <a:gd name="connsiteY10" fmla="*/ 173405 h 179310"/>
                  <a:gd name="connsiteX11" fmla="*/ 236290 w 246741"/>
                  <a:gd name="connsiteY11" fmla="*/ 172262 h 179310"/>
                  <a:gd name="connsiteX12" fmla="*/ 236290 w 246741"/>
                  <a:gd name="connsiteY12" fmla="*/ 172262 h 179310"/>
                  <a:gd name="connsiteX13" fmla="*/ 236005 w 246741"/>
                  <a:gd name="connsiteY13" fmla="*/ 170928 h 179310"/>
                  <a:gd name="connsiteX14" fmla="*/ 219526 w 246741"/>
                  <a:gd name="connsiteY14" fmla="*/ 132543 h 179310"/>
                  <a:gd name="connsiteX15" fmla="*/ 184189 w 246741"/>
                  <a:gd name="connsiteY15" fmla="*/ 87203 h 179310"/>
                  <a:gd name="connsiteX16" fmla="*/ 182855 w 246741"/>
                  <a:gd name="connsiteY16" fmla="*/ 85870 h 179310"/>
                  <a:gd name="connsiteX17" fmla="*/ 133039 w 246741"/>
                  <a:gd name="connsiteY17" fmla="*/ 49103 h 179310"/>
                  <a:gd name="connsiteX18" fmla="*/ 89415 w 246741"/>
                  <a:gd name="connsiteY18" fmla="*/ 31387 h 179310"/>
                  <a:gd name="connsiteX19" fmla="*/ 79223 w 246741"/>
                  <a:gd name="connsiteY19" fmla="*/ 29196 h 179310"/>
                  <a:gd name="connsiteX20" fmla="*/ 54839 w 246741"/>
                  <a:gd name="connsiteY20" fmla="*/ 26815 h 179310"/>
                  <a:gd name="connsiteX21" fmla="*/ 25407 w 246741"/>
                  <a:gd name="connsiteY21" fmla="*/ 30435 h 179310"/>
                  <a:gd name="connsiteX22" fmla="*/ 22264 w 246741"/>
                  <a:gd name="connsiteY22" fmla="*/ 31482 h 179310"/>
                  <a:gd name="connsiteX23" fmla="*/ 18454 w 246741"/>
                  <a:gd name="connsiteY23" fmla="*/ 32435 h 179310"/>
                  <a:gd name="connsiteX24" fmla="*/ 15787 w 246741"/>
                  <a:gd name="connsiteY24" fmla="*/ 33006 h 179310"/>
                  <a:gd name="connsiteX25" fmla="*/ 11310 w 246741"/>
                  <a:gd name="connsiteY25" fmla="*/ 32911 h 179310"/>
                  <a:gd name="connsiteX26" fmla="*/ 8548 w 246741"/>
                  <a:gd name="connsiteY26" fmla="*/ 32149 h 179310"/>
                  <a:gd name="connsiteX27" fmla="*/ 8071 w 246741"/>
                  <a:gd name="connsiteY27" fmla="*/ 31959 h 179310"/>
                  <a:gd name="connsiteX28" fmla="*/ 8071 w 246741"/>
                  <a:gd name="connsiteY28" fmla="*/ 31673 h 179310"/>
                  <a:gd name="connsiteX29" fmla="*/ 928 w 246741"/>
                  <a:gd name="connsiteY29" fmla="*/ 24243 h 179310"/>
                  <a:gd name="connsiteX30" fmla="*/ 166 w 246741"/>
                  <a:gd name="connsiteY30" fmla="*/ 16814 h 179310"/>
                  <a:gd name="connsiteX31" fmla="*/ 8548 w 246741"/>
                  <a:gd name="connsiteY31" fmla="*/ 6050 h 179310"/>
                  <a:gd name="connsiteX32" fmla="*/ 10072 w 246741"/>
                  <a:gd name="connsiteY32" fmla="*/ 5384 h 179310"/>
                  <a:gd name="connsiteX33" fmla="*/ 12548 w 246741"/>
                  <a:gd name="connsiteY33" fmla="*/ 4336 h 179310"/>
                  <a:gd name="connsiteX34" fmla="*/ 19120 w 246741"/>
                  <a:gd name="connsiteY34" fmla="*/ 2717 h 179310"/>
                  <a:gd name="connsiteX35" fmla="*/ 20359 w 246741"/>
                  <a:gd name="connsiteY35" fmla="*/ 2431 h 179310"/>
                  <a:gd name="connsiteX36" fmla="*/ 26359 w 246741"/>
                  <a:gd name="connsiteY36" fmla="*/ 1288 h 179310"/>
                  <a:gd name="connsiteX37" fmla="*/ 42076 w 246741"/>
                  <a:gd name="connsiteY37" fmla="*/ 50 h 179310"/>
                  <a:gd name="connsiteX38" fmla="*/ 73508 w 246741"/>
                  <a:gd name="connsiteY38" fmla="*/ 2717 h 179310"/>
                  <a:gd name="connsiteX39" fmla="*/ 74746 w 246741"/>
                  <a:gd name="connsiteY39" fmla="*/ 2907 h 17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741" h="179310">
                    <a:moveTo>
                      <a:pt x="74651" y="2907"/>
                    </a:moveTo>
                    <a:cubicBezTo>
                      <a:pt x="84081" y="4717"/>
                      <a:pt x="94177" y="7670"/>
                      <a:pt x="106465" y="12432"/>
                    </a:cubicBezTo>
                    <a:cubicBezTo>
                      <a:pt x="116942" y="16528"/>
                      <a:pt x="127134" y="22148"/>
                      <a:pt x="136564" y="27577"/>
                    </a:cubicBezTo>
                    <a:cubicBezTo>
                      <a:pt x="154375" y="38055"/>
                      <a:pt x="171806" y="52247"/>
                      <a:pt x="188380" y="69773"/>
                    </a:cubicBezTo>
                    <a:cubicBezTo>
                      <a:pt x="204191" y="86441"/>
                      <a:pt x="217145" y="104158"/>
                      <a:pt x="227146" y="122351"/>
                    </a:cubicBezTo>
                    <a:cubicBezTo>
                      <a:pt x="236005" y="138448"/>
                      <a:pt x="242577" y="155879"/>
                      <a:pt x="246673" y="174072"/>
                    </a:cubicBezTo>
                    <a:cubicBezTo>
                      <a:pt x="246863" y="175119"/>
                      <a:pt x="246673" y="176262"/>
                      <a:pt x="245911" y="177310"/>
                    </a:cubicBezTo>
                    <a:cubicBezTo>
                      <a:pt x="245053" y="178453"/>
                      <a:pt x="243815" y="179215"/>
                      <a:pt x="242577" y="179310"/>
                    </a:cubicBezTo>
                    <a:cubicBezTo>
                      <a:pt x="242101" y="179310"/>
                      <a:pt x="241720" y="179310"/>
                      <a:pt x="241148" y="179215"/>
                    </a:cubicBezTo>
                    <a:cubicBezTo>
                      <a:pt x="239243" y="178834"/>
                      <a:pt x="237814" y="177405"/>
                      <a:pt x="237338" y="175310"/>
                    </a:cubicBezTo>
                    <a:lnTo>
                      <a:pt x="236862" y="173405"/>
                    </a:lnTo>
                    <a:lnTo>
                      <a:pt x="236290" y="172262"/>
                    </a:lnTo>
                    <a:lnTo>
                      <a:pt x="236290" y="172262"/>
                    </a:lnTo>
                    <a:lnTo>
                      <a:pt x="236005" y="170928"/>
                    </a:lnTo>
                    <a:cubicBezTo>
                      <a:pt x="232671" y="158736"/>
                      <a:pt x="227242" y="146163"/>
                      <a:pt x="219526" y="132543"/>
                    </a:cubicBezTo>
                    <a:cubicBezTo>
                      <a:pt x="210097" y="116445"/>
                      <a:pt x="198190" y="101205"/>
                      <a:pt x="184189" y="87203"/>
                    </a:cubicBezTo>
                    <a:lnTo>
                      <a:pt x="182855" y="85870"/>
                    </a:lnTo>
                    <a:cubicBezTo>
                      <a:pt x="168758" y="72249"/>
                      <a:pt x="151994" y="59962"/>
                      <a:pt x="133039" y="49103"/>
                    </a:cubicBezTo>
                    <a:cubicBezTo>
                      <a:pt x="119038" y="41388"/>
                      <a:pt x="104369" y="35387"/>
                      <a:pt x="89415" y="31387"/>
                    </a:cubicBezTo>
                    <a:cubicBezTo>
                      <a:pt x="85986" y="30530"/>
                      <a:pt x="82652" y="29863"/>
                      <a:pt x="79223" y="29196"/>
                    </a:cubicBezTo>
                    <a:cubicBezTo>
                      <a:pt x="70841" y="27672"/>
                      <a:pt x="62650" y="26815"/>
                      <a:pt x="54839" y="26815"/>
                    </a:cubicBezTo>
                    <a:cubicBezTo>
                      <a:pt x="44552" y="27006"/>
                      <a:pt x="34646" y="28244"/>
                      <a:pt x="25407" y="30435"/>
                    </a:cubicBezTo>
                    <a:cubicBezTo>
                      <a:pt x="24359" y="30720"/>
                      <a:pt x="23311" y="31101"/>
                      <a:pt x="22264" y="31482"/>
                    </a:cubicBezTo>
                    <a:cubicBezTo>
                      <a:pt x="20930" y="31959"/>
                      <a:pt x="19692" y="32149"/>
                      <a:pt x="18454" y="32435"/>
                    </a:cubicBezTo>
                    <a:lnTo>
                      <a:pt x="15787" y="33006"/>
                    </a:lnTo>
                    <a:cubicBezTo>
                      <a:pt x="14167" y="33197"/>
                      <a:pt x="12739" y="33197"/>
                      <a:pt x="11310" y="32911"/>
                    </a:cubicBezTo>
                    <a:cubicBezTo>
                      <a:pt x="10357" y="32720"/>
                      <a:pt x="9500" y="32530"/>
                      <a:pt x="8548" y="32149"/>
                    </a:cubicBezTo>
                    <a:cubicBezTo>
                      <a:pt x="8357" y="32149"/>
                      <a:pt x="8262" y="32054"/>
                      <a:pt x="8071" y="31959"/>
                    </a:cubicBezTo>
                    <a:lnTo>
                      <a:pt x="8071" y="31673"/>
                    </a:lnTo>
                    <a:cubicBezTo>
                      <a:pt x="4833" y="30053"/>
                      <a:pt x="2356" y="27482"/>
                      <a:pt x="928" y="24243"/>
                    </a:cubicBezTo>
                    <a:cubicBezTo>
                      <a:pt x="70" y="21957"/>
                      <a:pt x="-215" y="19385"/>
                      <a:pt x="166" y="16814"/>
                    </a:cubicBezTo>
                    <a:cubicBezTo>
                      <a:pt x="928" y="12051"/>
                      <a:pt x="4166" y="7860"/>
                      <a:pt x="8548" y="6050"/>
                    </a:cubicBezTo>
                    <a:lnTo>
                      <a:pt x="10072" y="5384"/>
                    </a:lnTo>
                    <a:cubicBezTo>
                      <a:pt x="11024" y="4812"/>
                      <a:pt x="11786" y="4527"/>
                      <a:pt x="12548" y="4336"/>
                    </a:cubicBezTo>
                    <a:cubicBezTo>
                      <a:pt x="14739" y="3669"/>
                      <a:pt x="16930" y="3193"/>
                      <a:pt x="19120" y="2717"/>
                    </a:cubicBezTo>
                    <a:lnTo>
                      <a:pt x="20359" y="2431"/>
                    </a:lnTo>
                    <a:cubicBezTo>
                      <a:pt x="22645" y="1955"/>
                      <a:pt x="24454" y="1574"/>
                      <a:pt x="26359" y="1288"/>
                    </a:cubicBezTo>
                    <a:cubicBezTo>
                      <a:pt x="31122" y="526"/>
                      <a:pt x="36170" y="145"/>
                      <a:pt x="42076" y="50"/>
                    </a:cubicBezTo>
                    <a:cubicBezTo>
                      <a:pt x="51886" y="-236"/>
                      <a:pt x="62078" y="716"/>
                      <a:pt x="73508" y="2717"/>
                    </a:cubicBezTo>
                    <a:lnTo>
                      <a:pt x="74746" y="2907"/>
                    </a:lnTo>
                    <a:close/>
                  </a:path>
                </a:pathLst>
              </a:custGeom>
              <a:solidFill>
                <a:srgbClr val="428A8E"/>
              </a:solidFill>
              <a:ln w="9525" cap="flat">
                <a:noFill/>
                <a:prstDash val="solid"/>
                <a:miter/>
              </a:ln>
            </p:spPr>
            <p:txBody>
              <a:bodyPr rtlCol="0" anchor="ctr"/>
              <a:lstStyle/>
              <a:p>
                <a:endParaRPr lang="en-US"/>
              </a:p>
            </p:txBody>
          </p:sp>
        </p:grpSp>
        <p:sp>
          <p:nvSpPr>
            <p:cNvPr id="487" name="Freeform: Shape 486">
              <a:extLst>
                <a:ext uri="{FF2B5EF4-FFF2-40B4-BE49-F238E27FC236}">
                  <a16:creationId xmlns:a16="http://schemas.microsoft.com/office/drawing/2014/main" id="{82A95AA4-DAF6-7494-5AFD-F2E2841C4532}"/>
                </a:ext>
              </a:extLst>
            </p:cNvPr>
            <p:cNvSpPr/>
            <p:nvPr/>
          </p:nvSpPr>
          <p:spPr>
            <a:xfrm>
              <a:off x="3568827" y="3994032"/>
              <a:ext cx="89150" cy="221932"/>
            </a:xfrm>
            <a:custGeom>
              <a:avLst/>
              <a:gdLst>
                <a:gd name="connsiteX0" fmla="*/ 33433 w 89150"/>
                <a:gd name="connsiteY0" fmla="*/ 190 h 221932"/>
                <a:gd name="connsiteX1" fmla="*/ 26098 w 89150"/>
                <a:gd name="connsiteY1" fmla="*/ 9620 h 221932"/>
                <a:gd name="connsiteX2" fmla="*/ 25336 w 89150"/>
                <a:gd name="connsiteY2" fmla="*/ 10287 h 221932"/>
                <a:gd name="connsiteX3" fmla="*/ 16859 w 89150"/>
                <a:gd name="connsiteY3" fmla="*/ 25336 h 221932"/>
                <a:gd name="connsiteX4" fmla="*/ 7144 w 89150"/>
                <a:gd name="connsiteY4" fmla="*/ 47339 h 221932"/>
                <a:gd name="connsiteX5" fmla="*/ 2000 w 89150"/>
                <a:gd name="connsiteY5" fmla="*/ 64770 h 221932"/>
                <a:gd name="connsiteX6" fmla="*/ 2000 w 89150"/>
                <a:gd name="connsiteY6" fmla="*/ 66865 h 221932"/>
                <a:gd name="connsiteX7" fmla="*/ 1619 w 89150"/>
                <a:gd name="connsiteY7" fmla="*/ 68485 h 221932"/>
                <a:gd name="connsiteX8" fmla="*/ 1333 w 89150"/>
                <a:gd name="connsiteY8" fmla="*/ 70771 h 221932"/>
                <a:gd name="connsiteX9" fmla="*/ 190 w 89150"/>
                <a:gd name="connsiteY9" fmla="*/ 79153 h 221932"/>
                <a:gd name="connsiteX10" fmla="*/ 0 w 89150"/>
                <a:gd name="connsiteY10" fmla="*/ 82010 h 221932"/>
                <a:gd name="connsiteX11" fmla="*/ 0 w 89150"/>
                <a:gd name="connsiteY11" fmla="*/ 84106 h 221932"/>
                <a:gd name="connsiteX12" fmla="*/ 381 w 89150"/>
                <a:gd name="connsiteY12" fmla="*/ 93821 h 221932"/>
                <a:gd name="connsiteX13" fmla="*/ 1429 w 89150"/>
                <a:gd name="connsiteY13" fmla="*/ 100679 h 221932"/>
                <a:gd name="connsiteX14" fmla="*/ 2572 w 89150"/>
                <a:gd name="connsiteY14" fmla="*/ 106585 h 221932"/>
                <a:gd name="connsiteX15" fmla="*/ 4000 w 89150"/>
                <a:gd name="connsiteY15" fmla="*/ 110585 h 221932"/>
                <a:gd name="connsiteX16" fmla="*/ 7906 w 89150"/>
                <a:gd name="connsiteY16" fmla="*/ 121539 h 221932"/>
                <a:gd name="connsiteX17" fmla="*/ 35147 w 89150"/>
                <a:gd name="connsiteY17" fmla="*/ 167735 h 221932"/>
                <a:gd name="connsiteX18" fmla="*/ 77057 w 89150"/>
                <a:gd name="connsiteY18" fmla="*/ 221932 h 221932"/>
                <a:gd name="connsiteX19" fmla="*/ 86106 w 89150"/>
                <a:gd name="connsiteY19" fmla="*/ 187928 h 221932"/>
                <a:gd name="connsiteX20" fmla="*/ 73057 w 89150"/>
                <a:gd name="connsiteY20" fmla="*/ 66770 h 221932"/>
                <a:gd name="connsiteX21" fmla="*/ 43339 w 89150"/>
                <a:gd name="connsiteY21" fmla="*/ 12192 h 221932"/>
                <a:gd name="connsiteX22" fmla="*/ 33814 w 89150"/>
                <a:gd name="connsiteY22" fmla="*/ 0 h 221932"/>
                <a:gd name="connsiteX23" fmla="*/ 33623 w 89150"/>
                <a:gd name="connsiteY23" fmla="*/ 190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50" h="221932">
                  <a:moveTo>
                    <a:pt x="33433" y="190"/>
                  </a:moveTo>
                  <a:cubicBezTo>
                    <a:pt x="30861" y="3238"/>
                    <a:pt x="28480" y="6382"/>
                    <a:pt x="26098" y="9620"/>
                  </a:cubicBezTo>
                  <a:cubicBezTo>
                    <a:pt x="25908" y="9906"/>
                    <a:pt x="25527" y="10192"/>
                    <a:pt x="25336" y="10287"/>
                  </a:cubicBezTo>
                  <a:cubicBezTo>
                    <a:pt x="22479" y="14669"/>
                    <a:pt x="19717" y="19621"/>
                    <a:pt x="16859" y="25336"/>
                  </a:cubicBezTo>
                  <a:cubicBezTo>
                    <a:pt x="14002" y="31242"/>
                    <a:pt x="10287" y="39052"/>
                    <a:pt x="7144" y="47339"/>
                  </a:cubicBezTo>
                  <a:cubicBezTo>
                    <a:pt x="5048" y="53149"/>
                    <a:pt x="3429" y="58769"/>
                    <a:pt x="2000" y="64770"/>
                  </a:cubicBezTo>
                  <a:lnTo>
                    <a:pt x="2000" y="66865"/>
                  </a:lnTo>
                  <a:lnTo>
                    <a:pt x="1619" y="68485"/>
                  </a:lnTo>
                  <a:lnTo>
                    <a:pt x="1333" y="70771"/>
                  </a:lnTo>
                  <a:cubicBezTo>
                    <a:pt x="1048" y="73628"/>
                    <a:pt x="667" y="76390"/>
                    <a:pt x="190" y="79153"/>
                  </a:cubicBezTo>
                  <a:lnTo>
                    <a:pt x="0" y="82010"/>
                  </a:lnTo>
                  <a:lnTo>
                    <a:pt x="0" y="84106"/>
                  </a:lnTo>
                  <a:cubicBezTo>
                    <a:pt x="0" y="87344"/>
                    <a:pt x="95" y="90583"/>
                    <a:pt x="381" y="93821"/>
                  </a:cubicBezTo>
                  <a:cubicBezTo>
                    <a:pt x="667" y="96107"/>
                    <a:pt x="1048" y="98393"/>
                    <a:pt x="1429" y="100679"/>
                  </a:cubicBezTo>
                  <a:cubicBezTo>
                    <a:pt x="1715" y="102679"/>
                    <a:pt x="2191" y="104585"/>
                    <a:pt x="2572" y="106585"/>
                  </a:cubicBezTo>
                  <a:lnTo>
                    <a:pt x="4000" y="110585"/>
                  </a:lnTo>
                  <a:cubicBezTo>
                    <a:pt x="5239" y="114205"/>
                    <a:pt x="6572" y="117919"/>
                    <a:pt x="7906" y="121539"/>
                  </a:cubicBezTo>
                  <a:cubicBezTo>
                    <a:pt x="15526" y="136493"/>
                    <a:pt x="24670" y="152019"/>
                    <a:pt x="35147" y="167735"/>
                  </a:cubicBezTo>
                  <a:cubicBezTo>
                    <a:pt x="48196" y="187071"/>
                    <a:pt x="62198" y="205264"/>
                    <a:pt x="77057" y="221932"/>
                  </a:cubicBezTo>
                  <a:cubicBezTo>
                    <a:pt x="81058" y="210979"/>
                    <a:pt x="84106" y="199549"/>
                    <a:pt x="86106" y="187928"/>
                  </a:cubicBezTo>
                  <a:cubicBezTo>
                    <a:pt x="92869" y="148114"/>
                    <a:pt x="88297" y="106204"/>
                    <a:pt x="73057" y="66770"/>
                  </a:cubicBezTo>
                  <a:cubicBezTo>
                    <a:pt x="65246" y="46863"/>
                    <a:pt x="55245" y="28480"/>
                    <a:pt x="43339" y="12192"/>
                  </a:cubicBezTo>
                  <a:cubicBezTo>
                    <a:pt x="40291" y="8001"/>
                    <a:pt x="37052" y="3905"/>
                    <a:pt x="33814" y="0"/>
                  </a:cubicBezTo>
                  <a:lnTo>
                    <a:pt x="33623" y="190"/>
                  </a:lnTo>
                  <a:close/>
                </a:path>
              </a:pathLst>
            </a:custGeom>
            <a:solidFill>
              <a:srgbClr val="A1D8FF"/>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3D0C1566-6814-A261-1297-0BCB5F7259BB}"/>
                </a:ext>
              </a:extLst>
            </p:cNvPr>
            <p:cNvSpPr/>
            <p:nvPr/>
          </p:nvSpPr>
          <p:spPr>
            <a:xfrm>
              <a:off x="2774442" y="5147318"/>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BADEEF"/>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042A120-FE13-A39F-79EC-F1B9760ECB73}"/>
                </a:ext>
              </a:extLst>
            </p:cNvPr>
            <p:cNvSpPr/>
            <p:nvPr/>
          </p:nvSpPr>
          <p:spPr>
            <a:xfrm>
              <a:off x="4073651" y="4191771"/>
              <a:ext cx="68865" cy="132016"/>
            </a:xfrm>
            <a:custGeom>
              <a:avLst/>
              <a:gdLst>
                <a:gd name="connsiteX0" fmla="*/ 68104 w 68865"/>
                <a:gd name="connsiteY0" fmla="*/ 476 h 132016"/>
                <a:gd name="connsiteX1" fmla="*/ 66580 w 68865"/>
                <a:gd name="connsiteY1" fmla="*/ 1524 h 132016"/>
                <a:gd name="connsiteX2" fmla="*/ 23717 w 68865"/>
                <a:gd name="connsiteY2" fmla="*/ 39814 h 132016"/>
                <a:gd name="connsiteX3" fmla="*/ 572 w 68865"/>
                <a:gd name="connsiteY3" fmla="*/ 74676 h 132016"/>
                <a:gd name="connsiteX4" fmla="*/ 0 w 68865"/>
                <a:gd name="connsiteY4" fmla="*/ 75914 h 132016"/>
                <a:gd name="connsiteX5" fmla="*/ 857 w 68865"/>
                <a:gd name="connsiteY5" fmla="*/ 74581 h 132016"/>
                <a:gd name="connsiteX6" fmla="*/ 857 w 68865"/>
                <a:gd name="connsiteY6" fmla="*/ 74771 h 132016"/>
                <a:gd name="connsiteX7" fmla="*/ 1048 w 68865"/>
                <a:gd name="connsiteY7" fmla="*/ 74581 h 132016"/>
                <a:gd name="connsiteX8" fmla="*/ 7811 w 68865"/>
                <a:gd name="connsiteY8" fmla="*/ 110014 h 132016"/>
                <a:gd name="connsiteX9" fmla="*/ 8477 w 68865"/>
                <a:gd name="connsiteY9" fmla="*/ 112967 h 132016"/>
                <a:gd name="connsiteX10" fmla="*/ 8477 w 68865"/>
                <a:gd name="connsiteY10" fmla="*/ 111728 h 132016"/>
                <a:gd name="connsiteX11" fmla="*/ 9525 w 68865"/>
                <a:gd name="connsiteY11" fmla="*/ 116491 h 132016"/>
                <a:gd name="connsiteX12" fmla="*/ 13145 w 68865"/>
                <a:gd name="connsiteY12" fmla="*/ 132017 h 132016"/>
                <a:gd name="connsiteX13" fmla="*/ 25432 w 68865"/>
                <a:gd name="connsiteY13" fmla="*/ 100679 h 132016"/>
                <a:gd name="connsiteX14" fmla="*/ 43148 w 68865"/>
                <a:gd name="connsiteY14" fmla="*/ 59055 h 132016"/>
                <a:gd name="connsiteX15" fmla="*/ 47054 w 68865"/>
                <a:gd name="connsiteY15" fmla="*/ 50292 h 132016"/>
                <a:gd name="connsiteX16" fmla="*/ 47816 w 68865"/>
                <a:gd name="connsiteY16" fmla="*/ 48673 h 132016"/>
                <a:gd name="connsiteX17" fmla="*/ 67532 w 68865"/>
                <a:gd name="connsiteY17" fmla="*/ 3238 h 132016"/>
                <a:gd name="connsiteX18" fmla="*/ 68866 w 68865"/>
                <a:gd name="connsiteY18" fmla="*/ 0 h 132016"/>
                <a:gd name="connsiteX19" fmla="*/ 68199 w 68865"/>
                <a:gd name="connsiteY19" fmla="*/ 476 h 13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865" h="132016">
                  <a:moveTo>
                    <a:pt x="68104" y="476"/>
                  </a:moveTo>
                  <a:lnTo>
                    <a:pt x="66580" y="1524"/>
                  </a:lnTo>
                  <a:cubicBezTo>
                    <a:pt x="50387" y="12859"/>
                    <a:pt x="35909" y="25717"/>
                    <a:pt x="23717" y="39814"/>
                  </a:cubicBezTo>
                  <a:cubicBezTo>
                    <a:pt x="13621" y="51816"/>
                    <a:pt x="6096" y="63246"/>
                    <a:pt x="572" y="74676"/>
                  </a:cubicBezTo>
                  <a:lnTo>
                    <a:pt x="0" y="75914"/>
                  </a:lnTo>
                  <a:lnTo>
                    <a:pt x="857" y="74581"/>
                  </a:lnTo>
                  <a:cubicBezTo>
                    <a:pt x="857" y="74581"/>
                    <a:pt x="857" y="74771"/>
                    <a:pt x="857" y="74771"/>
                  </a:cubicBezTo>
                  <a:lnTo>
                    <a:pt x="1048" y="74581"/>
                  </a:lnTo>
                  <a:cubicBezTo>
                    <a:pt x="2858" y="84582"/>
                    <a:pt x="4953" y="95345"/>
                    <a:pt x="7811" y="110014"/>
                  </a:cubicBezTo>
                  <a:cubicBezTo>
                    <a:pt x="8001" y="110966"/>
                    <a:pt x="8192" y="111919"/>
                    <a:pt x="8477" y="112967"/>
                  </a:cubicBezTo>
                  <a:lnTo>
                    <a:pt x="8477" y="111728"/>
                  </a:lnTo>
                  <a:lnTo>
                    <a:pt x="9525" y="116491"/>
                  </a:lnTo>
                  <a:cubicBezTo>
                    <a:pt x="10668" y="121539"/>
                    <a:pt x="11906" y="126683"/>
                    <a:pt x="13145" y="132017"/>
                  </a:cubicBezTo>
                  <a:cubicBezTo>
                    <a:pt x="17336" y="120682"/>
                    <a:pt x="21527" y="110204"/>
                    <a:pt x="25432" y="100679"/>
                  </a:cubicBezTo>
                  <a:cubicBezTo>
                    <a:pt x="31814" y="85058"/>
                    <a:pt x="37624" y="71438"/>
                    <a:pt x="43148" y="59055"/>
                  </a:cubicBezTo>
                  <a:lnTo>
                    <a:pt x="47054" y="50292"/>
                  </a:lnTo>
                  <a:lnTo>
                    <a:pt x="47816" y="48673"/>
                  </a:lnTo>
                  <a:cubicBezTo>
                    <a:pt x="54674" y="33338"/>
                    <a:pt x="61436" y="18383"/>
                    <a:pt x="67532" y="3238"/>
                  </a:cubicBezTo>
                  <a:cubicBezTo>
                    <a:pt x="68009" y="2191"/>
                    <a:pt x="68390" y="1048"/>
                    <a:pt x="68866" y="0"/>
                  </a:cubicBezTo>
                  <a:cubicBezTo>
                    <a:pt x="68675" y="190"/>
                    <a:pt x="68390" y="286"/>
                    <a:pt x="68199" y="476"/>
                  </a:cubicBezTo>
                </a:path>
              </a:pathLst>
            </a:custGeom>
            <a:solidFill>
              <a:srgbClr val="84C2F5"/>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56A893B-5811-6959-9AC9-1CEBC714B951}"/>
                </a:ext>
              </a:extLst>
            </p:cNvPr>
            <p:cNvSpPr/>
            <p:nvPr/>
          </p:nvSpPr>
          <p:spPr>
            <a:xfrm>
              <a:off x="4073651" y="4191675"/>
              <a:ext cx="68961" cy="132397"/>
            </a:xfrm>
            <a:custGeom>
              <a:avLst/>
              <a:gdLst>
                <a:gd name="connsiteX0" fmla="*/ 68104 w 68961"/>
                <a:gd name="connsiteY0" fmla="*/ 572 h 132397"/>
                <a:gd name="connsiteX1" fmla="*/ 66580 w 68961"/>
                <a:gd name="connsiteY1" fmla="*/ 1619 h 132397"/>
                <a:gd name="connsiteX2" fmla="*/ 23717 w 68961"/>
                <a:gd name="connsiteY2" fmla="*/ 39910 h 132397"/>
                <a:gd name="connsiteX3" fmla="*/ 572 w 68961"/>
                <a:gd name="connsiteY3" fmla="*/ 74771 h 132397"/>
                <a:gd name="connsiteX4" fmla="*/ 0 w 68961"/>
                <a:gd name="connsiteY4" fmla="*/ 76010 h 132397"/>
                <a:gd name="connsiteX5" fmla="*/ 857 w 68961"/>
                <a:gd name="connsiteY5" fmla="*/ 74676 h 132397"/>
                <a:gd name="connsiteX6" fmla="*/ 857 w 68961"/>
                <a:gd name="connsiteY6" fmla="*/ 74867 h 132397"/>
                <a:gd name="connsiteX7" fmla="*/ 1048 w 68961"/>
                <a:gd name="connsiteY7" fmla="*/ 74676 h 132397"/>
                <a:gd name="connsiteX8" fmla="*/ 7811 w 68961"/>
                <a:gd name="connsiteY8" fmla="*/ 110109 h 132397"/>
                <a:gd name="connsiteX9" fmla="*/ 8477 w 68961"/>
                <a:gd name="connsiteY9" fmla="*/ 113062 h 132397"/>
                <a:gd name="connsiteX10" fmla="*/ 8477 w 68961"/>
                <a:gd name="connsiteY10" fmla="*/ 111824 h 132397"/>
                <a:gd name="connsiteX11" fmla="*/ 9525 w 68961"/>
                <a:gd name="connsiteY11" fmla="*/ 116586 h 132397"/>
                <a:gd name="connsiteX12" fmla="*/ 13240 w 68961"/>
                <a:gd name="connsiteY12" fmla="*/ 132398 h 132397"/>
                <a:gd name="connsiteX13" fmla="*/ 25527 w 68961"/>
                <a:gd name="connsiteY13" fmla="*/ 100870 h 132397"/>
                <a:gd name="connsiteX14" fmla="*/ 43244 w 68961"/>
                <a:gd name="connsiteY14" fmla="*/ 59246 h 132397"/>
                <a:gd name="connsiteX15" fmla="*/ 47149 w 68961"/>
                <a:gd name="connsiteY15" fmla="*/ 50483 h 132397"/>
                <a:gd name="connsiteX16" fmla="*/ 47911 w 68961"/>
                <a:gd name="connsiteY16" fmla="*/ 48863 h 132397"/>
                <a:gd name="connsiteX17" fmla="*/ 67628 w 68961"/>
                <a:gd name="connsiteY17" fmla="*/ 3429 h 132397"/>
                <a:gd name="connsiteX18" fmla="*/ 68961 w 68961"/>
                <a:gd name="connsiteY18" fmla="*/ 0 h 132397"/>
                <a:gd name="connsiteX19" fmla="*/ 68009 w 68961"/>
                <a:gd name="connsiteY19" fmla="*/ 667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1" h="132397">
                  <a:moveTo>
                    <a:pt x="68104" y="572"/>
                  </a:moveTo>
                  <a:lnTo>
                    <a:pt x="66580" y="1619"/>
                  </a:lnTo>
                  <a:cubicBezTo>
                    <a:pt x="50387" y="12954"/>
                    <a:pt x="35909" y="25813"/>
                    <a:pt x="23717" y="39910"/>
                  </a:cubicBezTo>
                  <a:cubicBezTo>
                    <a:pt x="13621" y="51911"/>
                    <a:pt x="6096" y="63341"/>
                    <a:pt x="572" y="74771"/>
                  </a:cubicBezTo>
                  <a:lnTo>
                    <a:pt x="0" y="76010"/>
                  </a:lnTo>
                  <a:lnTo>
                    <a:pt x="857" y="74676"/>
                  </a:lnTo>
                  <a:cubicBezTo>
                    <a:pt x="857" y="74676"/>
                    <a:pt x="857" y="74867"/>
                    <a:pt x="857" y="74867"/>
                  </a:cubicBezTo>
                  <a:lnTo>
                    <a:pt x="1048" y="74676"/>
                  </a:lnTo>
                  <a:cubicBezTo>
                    <a:pt x="2858" y="84677"/>
                    <a:pt x="4953" y="95441"/>
                    <a:pt x="7811" y="110109"/>
                  </a:cubicBezTo>
                  <a:cubicBezTo>
                    <a:pt x="8001" y="111062"/>
                    <a:pt x="8192" y="112014"/>
                    <a:pt x="8477" y="113062"/>
                  </a:cubicBezTo>
                  <a:lnTo>
                    <a:pt x="8477" y="111824"/>
                  </a:lnTo>
                  <a:lnTo>
                    <a:pt x="9525" y="116586"/>
                  </a:lnTo>
                  <a:cubicBezTo>
                    <a:pt x="10668" y="121825"/>
                    <a:pt x="11906" y="126968"/>
                    <a:pt x="13240" y="132398"/>
                  </a:cubicBezTo>
                  <a:cubicBezTo>
                    <a:pt x="17431" y="121063"/>
                    <a:pt x="21622" y="110395"/>
                    <a:pt x="25527" y="100870"/>
                  </a:cubicBezTo>
                  <a:cubicBezTo>
                    <a:pt x="32004" y="85249"/>
                    <a:pt x="37719" y="71628"/>
                    <a:pt x="43244" y="59246"/>
                  </a:cubicBezTo>
                  <a:lnTo>
                    <a:pt x="47149" y="50483"/>
                  </a:lnTo>
                  <a:lnTo>
                    <a:pt x="47911" y="48863"/>
                  </a:lnTo>
                  <a:cubicBezTo>
                    <a:pt x="55531" y="32099"/>
                    <a:pt x="61722" y="17907"/>
                    <a:pt x="67628" y="3429"/>
                  </a:cubicBezTo>
                  <a:cubicBezTo>
                    <a:pt x="68104" y="2286"/>
                    <a:pt x="68580" y="1143"/>
                    <a:pt x="68961" y="0"/>
                  </a:cubicBezTo>
                  <a:cubicBezTo>
                    <a:pt x="68675" y="191"/>
                    <a:pt x="68294" y="381"/>
                    <a:pt x="68009" y="667"/>
                  </a:cubicBezTo>
                </a:path>
              </a:pathLst>
            </a:custGeom>
            <a:solidFill>
              <a:srgbClr val="7DB8E8"/>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9C652B39-3870-6465-483B-0B63D8D02A78}"/>
                </a:ext>
              </a:extLst>
            </p:cNvPr>
            <p:cNvSpPr/>
            <p:nvPr/>
          </p:nvSpPr>
          <p:spPr>
            <a:xfrm>
              <a:off x="4073747" y="4155194"/>
              <a:ext cx="253555" cy="136588"/>
            </a:xfrm>
            <a:custGeom>
              <a:avLst/>
              <a:gdLst>
                <a:gd name="connsiteX0" fmla="*/ 169735 w 253555"/>
                <a:gd name="connsiteY0" fmla="*/ 191 h 136588"/>
                <a:gd name="connsiteX1" fmla="*/ 123634 w 253555"/>
                <a:gd name="connsiteY1" fmla="*/ 9811 h 136588"/>
                <a:gd name="connsiteX2" fmla="*/ 68104 w 253555"/>
                <a:gd name="connsiteY2" fmla="*/ 37052 h 136588"/>
                <a:gd name="connsiteX3" fmla="*/ 66580 w 253555"/>
                <a:gd name="connsiteY3" fmla="*/ 38100 h 136588"/>
                <a:gd name="connsiteX4" fmla="*/ 23717 w 253555"/>
                <a:gd name="connsiteY4" fmla="*/ 76391 h 136588"/>
                <a:gd name="connsiteX5" fmla="*/ 571 w 253555"/>
                <a:gd name="connsiteY5" fmla="*/ 111252 h 136588"/>
                <a:gd name="connsiteX6" fmla="*/ 0 w 253555"/>
                <a:gd name="connsiteY6" fmla="*/ 112490 h 136588"/>
                <a:gd name="connsiteX7" fmla="*/ 857 w 253555"/>
                <a:gd name="connsiteY7" fmla="*/ 111157 h 136588"/>
                <a:gd name="connsiteX8" fmla="*/ 857 w 253555"/>
                <a:gd name="connsiteY8" fmla="*/ 111443 h 136588"/>
                <a:gd name="connsiteX9" fmla="*/ 1048 w 253555"/>
                <a:gd name="connsiteY9" fmla="*/ 111157 h 136588"/>
                <a:gd name="connsiteX10" fmla="*/ 5810 w 253555"/>
                <a:gd name="connsiteY10" fmla="*/ 136589 h 136588"/>
                <a:gd name="connsiteX11" fmla="*/ 64770 w 253555"/>
                <a:gd name="connsiteY11" fmla="*/ 117253 h 136588"/>
                <a:gd name="connsiteX12" fmla="*/ 129159 w 253555"/>
                <a:gd name="connsiteY12" fmla="*/ 96012 h 136588"/>
                <a:gd name="connsiteX13" fmla="*/ 250508 w 253555"/>
                <a:gd name="connsiteY13" fmla="*/ 35433 h 136588"/>
                <a:gd name="connsiteX14" fmla="*/ 252031 w 253555"/>
                <a:gd name="connsiteY14" fmla="*/ 33909 h 136588"/>
                <a:gd name="connsiteX15" fmla="*/ 253555 w 253555"/>
                <a:gd name="connsiteY15" fmla="*/ 32385 h 136588"/>
                <a:gd name="connsiteX16" fmla="*/ 251650 w 253555"/>
                <a:gd name="connsiteY16" fmla="*/ 34100 h 136588"/>
                <a:gd name="connsiteX17" fmla="*/ 251650 w 253555"/>
                <a:gd name="connsiteY17" fmla="*/ 33909 h 136588"/>
                <a:gd name="connsiteX18" fmla="*/ 251460 w 253555"/>
                <a:gd name="connsiteY18" fmla="*/ 34100 h 136588"/>
                <a:gd name="connsiteX19" fmla="*/ 249650 w 253555"/>
                <a:gd name="connsiteY19" fmla="*/ 15335 h 136588"/>
                <a:gd name="connsiteX20" fmla="*/ 249174 w 253555"/>
                <a:gd name="connsiteY20" fmla="*/ 15431 h 136588"/>
                <a:gd name="connsiteX21" fmla="*/ 246317 w 253555"/>
                <a:gd name="connsiteY21" fmla="*/ 15716 h 136588"/>
                <a:gd name="connsiteX22" fmla="*/ 241935 w 253555"/>
                <a:gd name="connsiteY22" fmla="*/ 15050 h 136588"/>
                <a:gd name="connsiteX23" fmla="*/ 239459 w 253555"/>
                <a:gd name="connsiteY23" fmla="*/ 14002 h 136588"/>
                <a:gd name="connsiteX24" fmla="*/ 235839 w 253555"/>
                <a:gd name="connsiteY24" fmla="*/ 12383 h 136588"/>
                <a:gd name="connsiteX25" fmla="*/ 232981 w 253555"/>
                <a:gd name="connsiteY25" fmla="*/ 10763 h 136588"/>
                <a:gd name="connsiteX26" fmla="*/ 204597 w 253555"/>
                <a:gd name="connsiteY26" fmla="*/ 2000 h 136588"/>
                <a:gd name="connsiteX27" fmla="*/ 180118 w 253555"/>
                <a:gd name="connsiteY27" fmla="*/ 0 h 136588"/>
                <a:gd name="connsiteX28" fmla="*/ 169640 w 253555"/>
                <a:gd name="connsiteY28" fmla="*/ 286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555" h="136588">
                  <a:moveTo>
                    <a:pt x="169735" y="191"/>
                  </a:moveTo>
                  <a:cubicBezTo>
                    <a:pt x="154210" y="1524"/>
                    <a:pt x="138684" y="4763"/>
                    <a:pt x="123634" y="9811"/>
                  </a:cubicBezTo>
                  <a:cubicBezTo>
                    <a:pt x="103060" y="17050"/>
                    <a:pt x="84392" y="26194"/>
                    <a:pt x="68104" y="37052"/>
                  </a:cubicBezTo>
                  <a:lnTo>
                    <a:pt x="66580" y="38100"/>
                  </a:lnTo>
                  <a:cubicBezTo>
                    <a:pt x="50387" y="49435"/>
                    <a:pt x="35909" y="62294"/>
                    <a:pt x="23717" y="76391"/>
                  </a:cubicBezTo>
                  <a:cubicBezTo>
                    <a:pt x="13621" y="88392"/>
                    <a:pt x="6096" y="99822"/>
                    <a:pt x="571" y="111252"/>
                  </a:cubicBezTo>
                  <a:lnTo>
                    <a:pt x="0" y="112490"/>
                  </a:lnTo>
                  <a:lnTo>
                    <a:pt x="857" y="111157"/>
                  </a:lnTo>
                  <a:lnTo>
                    <a:pt x="857" y="111443"/>
                  </a:lnTo>
                  <a:lnTo>
                    <a:pt x="1048" y="111157"/>
                  </a:lnTo>
                  <a:cubicBezTo>
                    <a:pt x="2381" y="118682"/>
                    <a:pt x="3905" y="126778"/>
                    <a:pt x="5810" y="136589"/>
                  </a:cubicBezTo>
                  <a:cubicBezTo>
                    <a:pt x="25337" y="129731"/>
                    <a:pt x="45339" y="123349"/>
                    <a:pt x="64770" y="117253"/>
                  </a:cubicBezTo>
                  <a:cubicBezTo>
                    <a:pt x="86011" y="110490"/>
                    <a:pt x="107918" y="103632"/>
                    <a:pt x="129159" y="96012"/>
                  </a:cubicBezTo>
                  <a:cubicBezTo>
                    <a:pt x="178975" y="78296"/>
                    <a:pt x="217551" y="59055"/>
                    <a:pt x="250508" y="35433"/>
                  </a:cubicBezTo>
                  <a:cubicBezTo>
                    <a:pt x="251079" y="34957"/>
                    <a:pt x="251650" y="34481"/>
                    <a:pt x="252031" y="33909"/>
                  </a:cubicBezTo>
                  <a:lnTo>
                    <a:pt x="253555" y="32385"/>
                  </a:lnTo>
                  <a:cubicBezTo>
                    <a:pt x="252984" y="32957"/>
                    <a:pt x="252317" y="33528"/>
                    <a:pt x="251650" y="34100"/>
                  </a:cubicBezTo>
                  <a:lnTo>
                    <a:pt x="251650" y="33909"/>
                  </a:lnTo>
                  <a:lnTo>
                    <a:pt x="251460" y="34100"/>
                  </a:lnTo>
                  <a:cubicBezTo>
                    <a:pt x="250793" y="28004"/>
                    <a:pt x="250031" y="21908"/>
                    <a:pt x="249650" y="15335"/>
                  </a:cubicBezTo>
                  <a:cubicBezTo>
                    <a:pt x="249555" y="15335"/>
                    <a:pt x="249364" y="15431"/>
                    <a:pt x="249174" y="15431"/>
                  </a:cubicBezTo>
                  <a:cubicBezTo>
                    <a:pt x="248221" y="15621"/>
                    <a:pt x="247269" y="15716"/>
                    <a:pt x="246317" y="15716"/>
                  </a:cubicBezTo>
                  <a:cubicBezTo>
                    <a:pt x="244888" y="15716"/>
                    <a:pt x="243364" y="15526"/>
                    <a:pt x="241935" y="15050"/>
                  </a:cubicBezTo>
                  <a:lnTo>
                    <a:pt x="239459" y="14002"/>
                  </a:lnTo>
                  <a:cubicBezTo>
                    <a:pt x="238220" y="13526"/>
                    <a:pt x="237077" y="13049"/>
                    <a:pt x="235839" y="12383"/>
                  </a:cubicBezTo>
                  <a:cubicBezTo>
                    <a:pt x="234887" y="11811"/>
                    <a:pt x="233934" y="11240"/>
                    <a:pt x="232981" y="10763"/>
                  </a:cubicBezTo>
                  <a:cubicBezTo>
                    <a:pt x="224218" y="6953"/>
                    <a:pt x="214693" y="4001"/>
                    <a:pt x="204597" y="2000"/>
                  </a:cubicBezTo>
                  <a:cubicBezTo>
                    <a:pt x="196882" y="667"/>
                    <a:pt x="188690" y="0"/>
                    <a:pt x="180118" y="0"/>
                  </a:cubicBezTo>
                  <a:cubicBezTo>
                    <a:pt x="176593" y="0"/>
                    <a:pt x="173164" y="95"/>
                    <a:pt x="169640" y="286"/>
                  </a:cubicBezTo>
                </a:path>
              </a:pathLst>
            </a:custGeom>
            <a:solidFill>
              <a:srgbClr val="A1D8FF"/>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677C7E53-8B2B-76DE-8FCE-BFCFD8281E50}"/>
                </a:ext>
              </a:extLst>
            </p:cNvPr>
            <p:cNvSpPr/>
            <p:nvPr/>
          </p:nvSpPr>
          <p:spPr>
            <a:xfrm>
              <a:off x="4078986" y="4289021"/>
              <a:ext cx="17988" cy="21894"/>
            </a:xfrm>
            <a:custGeom>
              <a:avLst/>
              <a:gdLst>
                <a:gd name="connsiteX0" fmla="*/ 2381 w 17988"/>
                <a:gd name="connsiteY0" fmla="*/ 12097 h 21894"/>
                <a:gd name="connsiteX1" fmla="*/ 3143 w 17988"/>
                <a:gd name="connsiteY1" fmla="*/ 15716 h 21894"/>
                <a:gd name="connsiteX2" fmla="*/ 3143 w 17988"/>
                <a:gd name="connsiteY2" fmla="*/ 14573 h 21894"/>
                <a:gd name="connsiteX3" fmla="*/ 4191 w 17988"/>
                <a:gd name="connsiteY3" fmla="*/ 19336 h 21894"/>
                <a:gd name="connsiteX4" fmla="*/ 4191 w 17988"/>
                <a:gd name="connsiteY4" fmla="*/ 19526 h 21894"/>
                <a:gd name="connsiteX5" fmla="*/ 8096 w 17988"/>
                <a:gd name="connsiteY5" fmla="*/ 21336 h 21894"/>
                <a:gd name="connsiteX6" fmla="*/ 17431 w 17988"/>
                <a:gd name="connsiteY6" fmla="*/ 17621 h 21894"/>
                <a:gd name="connsiteX7" fmla="*/ 13716 w 17988"/>
                <a:gd name="connsiteY7" fmla="*/ 8287 h 21894"/>
                <a:gd name="connsiteX8" fmla="*/ 7620 w 17988"/>
                <a:gd name="connsiteY8" fmla="*/ 5429 h 21894"/>
                <a:gd name="connsiteX9" fmla="*/ 0 w 17988"/>
                <a:gd name="connsiteY9" fmla="*/ 0 h 21894"/>
                <a:gd name="connsiteX10" fmla="*/ 2381 w 17988"/>
                <a:gd name="connsiteY10" fmla="*/ 12383 h 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8" h="21894">
                  <a:moveTo>
                    <a:pt x="2381" y="12097"/>
                  </a:moveTo>
                  <a:cubicBezTo>
                    <a:pt x="2667" y="13240"/>
                    <a:pt x="2857" y="14478"/>
                    <a:pt x="3143" y="15716"/>
                  </a:cubicBezTo>
                  <a:lnTo>
                    <a:pt x="3143" y="14573"/>
                  </a:lnTo>
                  <a:lnTo>
                    <a:pt x="4191" y="19336"/>
                  </a:lnTo>
                  <a:lnTo>
                    <a:pt x="4191" y="19526"/>
                  </a:lnTo>
                  <a:cubicBezTo>
                    <a:pt x="5525" y="20193"/>
                    <a:pt x="6763" y="20765"/>
                    <a:pt x="8096" y="21336"/>
                  </a:cubicBezTo>
                  <a:cubicBezTo>
                    <a:pt x="11621" y="22860"/>
                    <a:pt x="15907" y="21146"/>
                    <a:pt x="17431" y="17621"/>
                  </a:cubicBezTo>
                  <a:cubicBezTo>
                    <a:pt x="18955" y="14002"/>
                    <a:pt x="17240" y="9716"/>
                    <a:pt x="13716" y="8287"/>
                  </a:cubicBezTo>
                  <a:cubicBezTo>
                    <a:pt x="11621" y="7429"/>
                    <a:pt x="9620" y="6477"/>
                    <a:pt x="7620" y="5429"/>
                  </a:cubicBezTo>
                  <a:cubicBezTo>
                    <a:pt x="4953" y="3810"/>
                    <a:pt x="2381" y="1905"/>
                    <a:pt x="0" y="0"/>
                  </a:cubicBezTo>
                  <a:cubicBezTo>
                    <a:pt x="762" y="3810"/>
                    <a:pt x="1524" y="8001"/>
                    <a:pt x="2381" y="12383"/>
                  </a:cubicBezTo>
                </a:path>
              </a:pathLst>
            </a:custGeom>
            <a:solidFill>
              <a:srgbClr val="A1D8FF"/>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9A39F881-BFBF-3D56-24AE-AB8F0E00B639}"/>
                </a:ext>
              </a:extLst>
            </p:cNvPr>
            <p:cNvSpPr/>
            <p:nvPr/>
          </p:nvSpPr>
          <p:spPr>
            <a:xfrm>
              <a:off x="4082033" y="4232061"/>
              <a:ext cx="17758" cy="22230"/>
            </a:xfrm>
            <a:custGeom>
              <a:avLst/>
              <a:gdLst>
                <a:gd name="connsiteX0" fmla="*/ 0 w 17758"/>
                <a:gd name="connsiteY0" fmla="*/ 20479 h 22230"/>
                <a:gd name="connsiteX1" fmla="*/ 1238 w 17758"/>
                <a:gd name="connsiteY1" fmla="*/ 21336 h 22230"/>
                <a:gd name="connsiteX2" fmla="*/ 10954 w 17758"/>
                <a:gd name="connsiteY2" fmla="*/ 18574 h 22230"/>
                <a:gd name="connsiteX3" fmla="*/ 16859 w 17758"/>
                <a:gd name="connsiteY3" fmla="*/ 8858 h 22230"/>
                <a:gd name="connsiteX4" fmla="*/ 17526 w 17758"/>
                <a:gd name="connsiteY4" fmla="*/ 3524 h 22230"/>
                <a:gd name="connsiteX5" fmla="*/ 15240 w 17758"/>
                <a:gd name="connsiteY5" fmla="*/ 0 h 22230"/>
                <a:gd name="connsiteX6" fmla="*/ 95 w 17758"/>
                <a:gd name="connsiteY6" fmla="*/ 20574 h 2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8" h="22230">
                  <a:moveTo>
                    <a:pt x="0" y="20479"/>
                  </a:moveTo>
                  <a:cubicBezTo>
                    <a:pt x="0" y="20479"/>
                    <a:pt x="762" y="21050"/>
                    <a:pt x="1238" y="21336"/>
                  </a:cubicBezTo>
                  <a:cubicBezTo>
                    <a:pt x="4572" y="23241"/>
                    <a:pt x="9144" y="22003"/>
                    <a:pt x="10954" y="18574"/>
                  </a:cubicBezTo>
                  <a:cubicBezTo>
                    <a:pt x="12668" y="15145"/>
                    <a:pt x="14669" y="12001"/>
                    <a:pt x="16859" y="8858"/>
                  </a:cubicBezTo>
                  <a:cubicBezTo>
                    <a:pt x="17907" y="7429"/>
                    <a:pt x="17907" y="5143"/>
                    <a:pt x="17526" y="3524"/>
                  </a:cubicBezTo>
                  <a:cubicBezTo>
                    <a:pt x="17145" y="2096"/>
                    <a:pt x="16383" y="857"/>
                    <a:pt x="15240" y="0"/>
                  </a:cubicBezTo>
                  <a:cubicBezTo>
                    <a:pt x="9334" y="7049"/>
                    <a:pt x="4286" y="13811"/>
                    <a:pt x="95" y="20574"/>
                  </a:cubicBezTo>
                </a:path>
              </a:pathLst>
            </a:custGeom>
            <a:solidFill>
              <a:srgbClr val="FFC3A2"/>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FA476EE2-3312-C081-7994-C4FC59A6896A}"/>
                </a:ext>
              </a:extLst>
            </p:cNvPr>
            <p:cNvSpPr/>
            <p:nvPr/>
          </p:nvSpPr>
          <p:spPr>
            <a:xfrm>
              <a:off x="4080605" y="4223584"/>
              <a:ext cx="25245" cy="31700"/>
            </a:xfrm>
            <a:custGeom>
              <a:avLst/>
              <a:gdLst>
                <a:gd name="connsiteX0" fmla="*/ 16764 w 25245"/>
                <a:gd name="connsiteY0" fmla="*/ 8096 h 31700"/>
                <a:gd name="connsiteX1" fmla="*/ 0 w 25245"/>
                <a:gd name="connsiteY1" fmla="*/ 31242 h 31700"/>
                <a:gd name="connsiteX2" fmla="*/ 8763 w 25245"/>
                <a:gd name="connsiteY2" fmla="*/ 28004 h 31700"/>
                <a:gd name="connsiteX3" fmla="*/ 13906 w 25245"/>
                <a:gd name="connsiteY3" fmla="*/ 19812 h 31700"/>
                <a:gd name="connsiteX4" fmla="*/ 13716 w 25245"/>
                <a:gd name="connsiteY4" fmla="*/ 20003 h 31700"/>
                <a:gd name="connsiteX5" fmla="*/ 13906 w 25245"/>
                <a:gd name="connsiteY5" fmla="*/ 19812 h 31700"/>
                <a:gd name="connsiteX6" fmla="*/ 13906 w 25245"/>
                <a:gd name="connsiteY6" fmla="*/ 19621 h 31700"/>
                <a:gd name="connsiteX7" fmla="*/ 14192 w 25245"/>
                <a:gd name="connsiteY7" fmla="*/ 19621 h 31700"/>
                <a:gd name="connsiteX8" fmla="*/ 23241 w 25245"/>
                <a:gd name="connsiteY8" fmla="*/ 9049 h 31700"/>
                <a:gd name="connsiteX9" fmla="*/ 24003 w 25245"/>
                <a:gd name="connsiteY9" fmla="*/ 0 h 31700"/>
                <a:gd name="connsiteX10" fmla="*/ 16669 w 25245"/>
                <a:gd name="connsiteY10" fmla="*/ 8001 h 31700"/>
                <a:gd name="connsiteX11" fmla="*/ 14859 w 25245"/>
                <a:gd name="connsiteY11" fmla="*/ 18479 h 31700"/>
                <a:gd name="connsiteX12" fmla="*/ 14192 w 25245"/>
                <a:gd name="connsiteY12" fmla="*/ 19431 h 31700"/>
                <a:gd name="connsiteX13" fmla="*/ 14859 w 25245"/>
                <a:gd name="connsiteY13" fmla="*/ 18479 h 3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45" h="31700">
                  <a:moveTo>
                    <a:pt x="16764" y="8096"/>
                  </a:moveTo>
                  <a:cubicBezTo>
                    <a:pt x="10096" y="16002"/>
                    <a:pt x="4572" y="23717"/>
                    <a:pt x="0" y="31242"/>
                  </a:cubicBezTo>
                  <a:cubicBezTo>
                    <a:pt x="3238" y="32480"/>
                    <a:pt x="7048" y="31147"/>
                    <a:pt x="8763" y="28004"/>
                  </a:cubicBezTo>
                  <a:cubicBezTo>
                    <a:pt x="10382" y="25241"/>
                    <a:pt x="12097" y="22479"/>
                    <a:pt x="13906" y="19812"/>
                  </a:cubicBezTo>
                  <a:cubicBezTo>
                    <a:pt x="13906" y="19812"/>
                    <a:pt x="13906" y="19907"/>
                    <a:pt x="13716" y="20003"/>
                  </a:cubicBezTo>
                  <a:cubicBezTo>
                    <a:pt x="13716" y="20003"/>
                    <a:pt x="13811" y="19907"/>
                    <a:pt x="13906" y="19812"/>
                  </a:cubicBezTo>
                  <a:lnTo>
                    <a:pt x="13906" y="19621"/>
                  </a:lnTo>
                  <a:lnTo>
                    <a:pt x="14192" y="19621"/>
                  </a:lnTo>
                  <a:cubicBezTo>
                    <a:pt x="16954" y="15812"/>
                    <a:pt x="20002" y="12383"/>
                    <a:pt x="23241" y="9049"/>
                  </a:cubicBezTo>
                  <a:cubicBezTo>
                    <a:pt x="25717" y="6667"/>
                    <a:pt x="25813" y="2762"/>
                    <a:pt x="24003" y="0"/>
                  </a:cubicBezTo>
                  <a:cubicBezTo>
                    <a:pt x="21526" y="2572"/>
                    <a:pt x="19050" y="5334"/>
                    <a:pt x="16669" y="8001"/>
                  </a:cubicBezTo>
                  <a:moveTo>
                    <a:pt x="14859" y="18479"/>
                  </a:moveTo>
                  <a:cubicBezTo>
                    <a:pt x="14859" y="18479"/>
                    <a:pt x="14383" y="19145"/>
                    <a:pt x="14192" y="19431"/>
                  </a:cubicBezTo>
                  <a:cubicBezTo>
                    <a:pt x="14383" y="19145"/>
                    <a:pt x="14668" y="18859"/>
                    <a:pt x="14859" y="18479"/>
                  </a:cubicBezTo>
                </a:path>
              </a:pathLst>
            </a:custGeom>
            <a:solidFill>
              <a:srgbClr val="FFC3A2"/>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06EEE7D0-CCAC-9357-CF84-F6309E224AF7}"/>
                </a:ext>
              </a:extLst>
            </p:cNvPr>
            <p:cNvSpPr/>
            <p:nvPr/>
          </p:nvSpPr>
          <p:spPr>
            <a:xfrm>
              <a:off x="4094797" y="4243205"/>
              <a:ext cx="9525" cy="95"/>
            </a:xfrm>
            <a:custGeom>
              <a:avLst/>
              <a:gdLst>
                <a:gd name="connsiteX0" fmla="*/ 0 w 9525"/>
                <a:gd name="connsiteY0" fmla="*/ 95 h 95"/>
                <a:gd name="connsiteX1" fmla="*/ 0 w 9525"/>
                <a:gd name="connsiteY1" fmla="*/ 0 h 95"/>
                <a:gd name="connsiteX2" fmla="*/ 0 w 9525"/>
                <a:gd name="connsiteY2" fmla="*/ 95 h 95"/>
              </a:gdLst>
              <a:ahLst/>
              <a:cxnLst>
                <a:cxn ang="0">
                  <a:pos x="connsiteX0" y="connsiteY0"/>
                </a:cxn>
                <a:cxn ang="0">
                  <a:pos x="connsiteX1" y="connsiteY1"/>
                </a:cxn>
                <a:cxn ang="0">
                  <a:pos x="connsiteX2" y="connsiteY2"/>
                </a:cxn>
              </a:cxnLst>
              <a:rect l="l" t="t" r="r" b="b"/>
              <a:pathLst>
                <a:path w="9525" h="95">
                  <a:moveTo>
                    <a:pt x="0" y="95"/>
                  </a:moveTo>
                  <a:lnTo>
                    <a:pt x="0" y="0"/>
                  </a:lnTo>
                  <a:lnTo>
                    <a:pt x="0" y="95"/>
                  </a:lnTo>
                </a:path>
              </a:pathLst>
            </a:custGeom>
            <a:solidFill>
              <a:srgbClr val="FFC3A2"/>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CD2B0B01-5F97-4334-3CB2-B81F4E79F8CD}"/>
                </a:ext>
              </a:extLst>
            </p:cNvPr>
            <p:cNvSpPr/>
            <p:nvPr/>
          </p:nvSpPr>
          <p:spPr>
            <a:xfrm>
              <a:off x="4079176" y="4225298"/>
              <a:ext cx="24638" cy="32077"/>
            </a:xfrm>
            <a:custGeom>
              <a:avLst/>
              <a:gdLst>
                <a:gd name="connsiteX0" fmla="*/ 18193 w 24638"/>
                <a:gd name="connsiteY0" fmla="*/ 6382 h 32077"/>
                <a:gd name="connsiteX1" fmla="*/ 0 w 24638"/>
                <a:gd name="connsiteY1" fmla="*/ 31909 h 32077"/>
                <a:gd name="connsiteX2" fmla="*/ 7811 w 24638"/>
                <a:gd name="connsiteY2" fmla="*/ 28385 h 32077"/>
                <a:gd name="connsiteX3" fmla="*/ 14954 w 24638"/>
                <a:gd name="connsiteY3" fmla="*/ 16764 h 32077"/>
                <a:gd name="connsiteX4" fmla="*/ 22670 w 24638"/>
                <a:gd name="connsiteY4" fmla="*/ 8192 h 32077"/>
                <a:gd name="connsiteX5" fmla="*/ 23908 w 24638"/>
                <a:gd name="connsiteY5" fmla="*/ 0 h 32077"/>
                <a:gd name="connsiteX6" fmla="*/ 18288 w 24638"/>
                <a:gd name="connsiteY6" fmla="*/ 6287 h 3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38" h="32077">
                  <a:moveTo>
                    <a:pt x="18193" y="6382"/>
                  </a:moveTo>
                  <a:cubicBezTo>
                    <a:pt x="10858" y="15145"/>
                    <a:pt x="4858" y="23527"/>
                    <a:pt x="0" y="31909"/>
                  </a:cubicBezTo>
                  <a:cubicBezTo>
                    <a:pt x="2953" y="32576"/>
                    <a:pt x="6287" y="31242"/>
                    <a:pt x="7811" y="28385"/>
                  </a:cubicBezTo>
                  <a:cubicBezTo>
                    <a:pt x="9906" y="24289"/>
                    <a:pt x="12287" y="20479"/>
                    <a:pt x="14954" y="16764"/>
                  </a:cubicBezTo>
                  <a:cubicBezTo>
                    <a:pt x="17336" y="13716"/>
                    <a:pt x="19907" y="10858"/>
                    <a:pt x="22670" y="8192"/>
                  </a:cubicBezTo>
                  <a:cubicBezTo>
                    <a:pt x="24860" y="6096"/>
                    <a:pt x="25146" y="2667"/>
                    <a:pt x="23908" y="0"/>
                  </a:cubicBezTo>
                  <a:cubicBezTo>
                    <a:pt x="22003" y="2096"/>
                    <a:pt x="20098" y="4191"/>
                    <a:pt x="18288" y="6287"/>
                  </a:cubicBezTo>
                </a:path>
              </a:pathLst>
            </a:custGeom>
            <a:solidFill>
              <a:srgbClr val="FFC3A2"/>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FC5DA92C-37D8-98A1-C44C-3A57B0757459}"/>
                </a:ext>
              </a:extLst>
            </p:cNvPr>
            <p:cNvSpPr/>
            <p:nvPr/>
          </p:nvSpPr>
          <p:spPr>
            <a:xfrm>
              <a:off x="4078604" y="4227394"/>
              <a:ext cx="23495" cy="30991"/>
            </a:xfrm>
            <a:custGeom>
              <a:avLst/>
              <a:gdLst>
                <a:gd name="connsiteX0" fmla="*/ 18764 w 23495"/>
                <a:gd name="connsiteY0" fmla="*/ 4286 h 30991"/>
                <a:gd name="connsiteX1" fmla="*/ 0 w 23495"/>
                <a:gd name="connsiteY1" fmla="*/ 30861 h 30991"/>
                <a:gd name="connsiteX2" fmla="*/ 7620 w 23495"/>
                <a:gd name="connsiteY2" fmla="*/ 27337 h 30991"/>
                <a:gd name="connsiteX3" fmla="*/ 14764 w 23495"/>
                <a:gd name="connsiteY3" fmla="*/ 15716 h 30991"/>
                <a:gd name="connsiteX4" fmla="*/ 21527 w 23495"/>
                <a:gd name="connsiteY4" fmla="*/ 8096 h 30991"/>
                <a:gd name="connsiteX5" fmla="*/ 22765 w 23495"/>
                <a:gd name="connsiteY5" fmla="*/ 0 h 30991"/>
                <a:gd name="connsiteX6" fmla="*/ 18955 w 23495"/>
                <a:gd name="connsiteY6" fmla="*/ 4382 h 3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 h="30991">
                  <a:moveTo>
                    <a:pt x="18764" y="4286"/>
                  </a:moveTo>
                  <a:cubicBezTo>
                    <a:pt x="11144" y="13335"/>
                    <a:pt x="4953" y="22193"/>
                    <a:pt x="0" y="30861"/>
                  </a:cubicBezTo>
                  <a:cubicBezTo>
                    <a:pt x="2953" y="31433"/>
                    <a:pt x="6191" y="30099"/>
                    <a:pt x="7620" y="27337"/>
                  </a:cubicBezTo>
                  <a:cubicBezTo>
                    <a:pt x="9716" y="23241"/>
                    <a:pt x="12002" y="19336"/>
                    <a:pt x="14764" y="15716"/>
                  </a:cubicBezTo>
                  <a:cubicBezTo>
                    <a:pt x="16859" y="13049"/>
                    <a:pt x="19050" y="10478"/>
                    <a:pt x="21527" y="8096"/>
                  </a:cubicBezTo>
                  <a:cubicBezTo>
                    <a:pt x="23717" y="5906"/>
                    <a:pt x="24003" y="2572"/>
                    <a:pt x="22765" y="0"/>
                  </a:cubicBezTo>
                  <a:cubicBezTo>
                    <a:pt x="21431" y="1429"/>
                    <a:pt x="20193" y="2858"/>
                    <a:pt x="18955" y="4382"/>
                  </a:cubicBezTo>
                </a:path>
              </a:pathLst>
            </a:custGeom>
            <a:solidFill>
              <a:srgbClr val="FFC3A2"/>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13634D42-F2A1-65FB-0E32-478FD651B1FA}"/>
                </a:ext>
              </a:extLst>
            </p:cNvPr>
            <p:cNvSpPr/>
            <p:nvPr/>
          </p:nvSpPr>
          <p:spPr>
            <a:xfrm>
              <a:off x="4087082" y="4216535"/>
              <a:ext cx="25209" cy="28956"/>
            </a:xfrm>
            <a:custGeom>
              <a:avLst/>
              <a:gdLst>
                <a:gd name="connsiteX0" fmla="*/ 10287 w 25209"/>
                <a:gd name="connsiteY0" fmla="*/ 15145 h 28956"/>
                <a:gd name="connsiteX1" fmla="*/ 0 w 25209"/>
                <a:gd name="connsiteY1" fmla="*/ 28385 h 28956"/>
                <a:gd name="connsiteX2" fmla="*/ 2858 w 25209"/>
                <a:gd name="connsiteY2" fmla="*/ 28956 h 28956"/>
                <a:gd name="connsiteX3" fmla="*/ 8001 w 25209"/>
                <a:gd name="connsiteY3" fmla="*/ 26765 h 28956"/>
                <a:gd name="connsiteX4" fmla="*/ 23241 w 25209"/>
                <a:gd name="connsiteY4" fmla="*/ 7811 h 28956"/>
                <a:gd name="connsiteX5" fmla="*/ 24670 w 25209"/>
                <a:gd name="connsiteY5" fmla="*/ 0 h 28956"/>
                <a:gd name="connsiteX6" fmla="*/ 10287 w 25209"/>
                <a:gd name="connsiteY6" fmla="*/ 15145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09" h="28956">
                  <a:moveTo>
                    <a:pt x="10287" y="15145"/>
                  </a:moveTo>
                  <a:cubicBezTo>
                    <a:pt x="6477" y="19621"/>
                    <a:pt x="3143" y="24003"/>
                    <a:pt x="0" y="28385"/>
                  </a:cubicBezTo>
                  <a:cubicBezTo>
                    <a:pt x="953" y="28766"/>
                    <a:pt x="1905" y="28956"/>
                    <a:pt x="2858" y="28956"/>
                  </a:cubicBezTo>
                  <a:cubicBezTo>
                    <a:pt x="4572" y="28956"/>
                    <a:pt x="6858" y="28194"/>
                    <a:pt x="8001" y="26765"/>
                  </a:cubicBezTo>
                  <a:cubicBezTo>
                    <a:pt x="12859" y="20288"/>
                    <a:pt x="17812" y="13811"/>
                    <a:pt x="23241" y="7811"/>
                  </a:cubicBezTo>
                  <a:cubicBezTo>
                    <a:pt x="25241" y="5620"/>
                    <a:pt x="25717" y="2572"/>
                    <a:pt x="24670" y="0"/>
                  </a:cubicBezTo>
                  <a:cubicBezTo>
                    <a:pt x="19526" y="4858"/>
                    <a:pt x="14764" y="9906"/>
                    <a:pt x="10287" y="15145"/>
                  </a:cubicBezTo>
                </a:path>
              </a:pathLst>
            </a:custGeom>
            <a:solidFill>
              <a:srgbClr val="FFC3A2"/>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41A5EE4B-3352-F5A7-CE54-92B39E548E0E}"/>
                </a:ext>
              </a:extLst>
            </p:cNvPr>
            <p:cNvSpPr/>
            <p:nvPr/>
          </p:nvSpPr>
          <p:spPr>
            <a:xfrm>
              <a:off x="4089368" y="4213011"/>
              <a:ext cx="26712" cy="29813"/>
            </a:xfrm>
            <a:custGeom>
              <a:avLst/>
              <a:gdLst>
                <a:gd name="connsiteX0" fmla="*/ 8001 w 26712"/>
                <a:gd name="connsiteY0" fmla="*/ 18669 h 29813"/>
                <a:gd name="connsiteX1" fmla="*/ 0 w 26712"/>
                <a:gd name="connsiteY1" fmla="*/ 28861 h 29813"/>
                <a:gd name="connsiteX2" fmla="*/ 3620 w 26712"/>
                <a:gd name="connsiteY2" fmla="*/ 29813 h 29813"/>
                <a:gd name="connsiteX3" fmla="*/ 8668 w 26712"/>
                <a:gd name="connsiteY3" fmla="*/ 27622 h 29813"/>
                <a:gd name="connsiteX4" fmla="*/ 24765 w 26712"/>
                <a:gd name="connsiteY4" fmla="*/ 7715 h 29813"/>
                <a:gd name="connsiteX5" fmla="*/ 26194 w 26712"/>
                <a:gd name="connsiteY5" fmla="*/ 0 h 29813"/>
                <a:gd name="connsiteX6" fmla="*/ 8001 w 26712"/>
                <a:gd name="connsiteY6" fmla="*/ 18669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2" h="29813">
                  <a:moveTo>
                    <a:pt x="8001" y="18669"/>
                  </a:moveTo>
                  <a:cubicBezTo>
                    <a:pt x="5143" y="22098"/>
                    <a:pt x="2476" y="25527"/>
                    <a:pt x="0" y="28861"/>
                  </a:cubicBezTo>
                  <a:cubicBezTo>
                    <a:pt x="1143" y="29528"/>
                    <a:pt x="2381" y="29813"/>
                    <a:pt x="3620" y="29813"/>
                  </a:cubicBezTo>
                  <a:cubicBezTo>
                    <a:pt x="5334" y="29813"/>
                    <a:pt x="7620" y="29051"/>
                    <a:pt x="8668" y="27622"/>
                  </a:cubicBezTo>
                  <a:cubicBezTo>
                    <a:pt x="13811" y="20860"/>
                    <a:pt x="19050" y="14097"/>
                    <a:pt x="24765" y="7715"/>
                  </a:cubicBezTo>
                  <a:cubicBezTo>
                    <a:pt x="26670" y="5525"/>
                    <a:pt x="27242" y="2572"/>
                    <a:pt x="26194" y="0"/>
                  </a:cubicBezTo>
                  <a:cubicBezTo>
                    <a:pt x="19717" y="5905"/>
                    <a:pt x="13621" y="12192"/>
                    <a:pt x="8001" y="18669"/>
                  </a:cubicBezTo>
                </a:path>
              </a:pathLst>
            </a:custGeom>
            <a:solidFill>
              <a:srgbClr val="FFC3A2"/>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7D696430-AAA9-A2D1-B4A1-5ABFD3EFEE7F}"/>
                </a:ext>
              </a:extLst>
            </p:cNvPr>
            <p:cNvSpPr/>
            <p:nvPr/>
          </p:nvSpPr>
          <p:spPr>
            <a:xfrm>
              <a:off x="2590963" y="4935292"/>
              <a:ext cx="1813120" cy="1935289"/>
            </a:xfrm>
            <a:custGeom>
              <a:avLst/>
              <a:gdLst>
                <a:gd name="connsiteX0" fmla="*/ 1018630 w 1813120"/>
                <a:gd name="connsiteY0" fmla="*/ 51625 h 1935289"/>
                <a:gd name="connsiteX1" fmla="*/ 998723 w 1813120"/>
                <a:gd name="connsiteY1" fmla="*/ 61913 h 1935289"/>
                <a:gd name="connsiteX2" fmla="*/ 993770 w 1813120"/>
                <a:gd name="connsiteY2" fmla="*/ 69247 h 1935289"/>
                <a:gd name="connsiteX3" fmla="*/ 959956 w 1813120"/>
                <a:gd name="connsiteY3" fmla="*/ 125063 h 1935289"/>
                <a:gd name="connsiteX4" fmla="*/ 822987 w 1813120"/>
                <a:gd name="connsiteY4" fmla="*/ 340614 h 1935289"/>
                <a:gd name="connsiteX5" fmla="*/ 822034 w 1813120"/>
                <a:gd name="connsiteY5" fmla="*/ 341947 h 1935289"/>
                <a:gd name="connsiteX6" fmla="*/ 820891 w 1813120"/>
                <a:gd name="connsiteY6" fmla="*/ 343567 h 1935289"/>
                <a:gd name="connsiteX7" fmla="*/ 618676 w 1813120"/>
                <a:gd name="connsiteY7" fmla="*/ 595979 h 1935289"/>
                <a:gd name="connsiteX8" fmla="*/ 384361 w 1813120"/>
                <a:gd name="connsiteY8" fmla="*/ 823246 h 1935289"/>
                <a:gd name="connsiteX9" fmla="*/ 256440 w 1813120"/>
                <a:gd name="connsiteY9" fmla="*/ 925259 h 1935289"/>
                <a:gd name="connsiteX10" fmla="*/ 193575 w 1813120"/>
                <a:gd name="connsiteY10" fmla="*/ 970598 h 1935289"/>
                <a:gd name="connsiteX11" fmla="*/ 188812 w 1813120"/>
                <a:gd name="connsiteY11" fmla="*/ 973931 h 1935289"/>
                <a:gd name="connsiteX12" fmla="*/ 180335 w 1813120"/>
                <a:gd name="connsiteY12" fmla="*/ 979932 h 1935289"/>
                <a:gd name="connsiteX13" fmla="*/ 111660 w 1813120"/>
                <a:gd name="connsiteY13" fmla="*/ 1026128 h 1935289"/>
                <a:gd name="connsiteX14" fmla="*/ 107945 w 1813120"/>
                <a:gd name="connsiteY14" fmla="*/ 1027176 h 1935289"/>
                <a:gd name="connsiteX15" fmla="*/ 101754 w 1813120"/>
                <a:gd name="connsiteY15" fmla="*/ 1023747 h 1935289"/>
                <a:gd name="connsiteX16" fmla="*/ 100897 w 1813120"/>
                <a:gd name="connsiteY16" fmla="*/ 1018127 h 1935289"/>
                <a:gd name="connsiteX17" fmla="*/ 104135 w 1813120"/>
                <a:gd name="connsiteY17" fmla="*/ 1013841 h 1935289"/>
                <a:gd name="connsiteX18" fmla="*/ 172239 w 1813120"/>
                <a:gd name="connsiteY18" fmla="*/ 968121 h 1935289"/>
                <a:gd name="connsiteX19" fmla="*/ 188431 w 1813120"/>
                <a:gd name="connsiteY19" fmla="*/ 956596 h 1935289"/>
                <a:gd name="connsiteX20" fmla="*/ 231865 w 1813120"/>
                <a:gd name="connsiteY20" fmla="*/ 925544 h 1935289"/>
                <a:gd name="connsiteX21" fmla="*/ 315876 w 1813120"/>
                <a:gd name="connsiteY21" fmla="*/ 861441 h 1935289"/>
                <a:gd name="connsiteX22" fmla="*/ 312256 w 1813120"/>
                <a:gd name="connsiteY22" fmla="*/ 858488 h 1935289"/>
                <a:gd name="connsiteX23" fmla="*/ 311685 w 1813120"/>
                <a:gd name="connsiteY23" fmla="*/ 852392 h 1935289"/>
                <a:gd name="connsiteX24" fmla="*/ 310828 w 1813120"/>
                <a:gd name="connsiteY24" fmla="*/ 847153 h 1935289"/>
                <a:gd name="connsiteX25" fmla="*/ 314066 w 1813120"/>
                <a:gd name="connsiteY25" fmla="*/ 842582 h 1935289"/>
                <a:gd name="connsiteX26" fmla="*/ 330068 w 1813120"/>
                <a:gd name="connsiteY26" fmla="*/ 830009 h 1935289"/>
                <a:gd name="connsiteX27" fmla="*/ 398458 w 1813120"/>
                <a:gd name="connsiteY27" fmla="*/ 767715 h 1935289"/>
                <a:gd name="connsiteX28" fmla="*/ 400458 w 1813120"/>
                <a:gd name="connsiteY28" fmla="*/ 766001 h 1935289"/>
                <a:gd name="connsiteX29" fmla="*/ 405697 w 1813120"/>
                <a:gd name="connsiteY29" fmla="*/ 763715 h 1935289"/>
                <a:gd name="connsiteX30" fmla="*/ 409507 w 1813120"/>
                <a:gd name="connsiteY30" fmla="*/ 764762 h 1935289"/>
                <a:gd name="connsiteX31" fmla="*/ 465514 w 1813120"/>
                <a:gd name="connsiteY31" fmla="*/ 714280 h 1935289"/>
                <a:gd name="connsiteX32" fmla="*/ 469228 w 1813120"/>
                <a:gd name="connsiteY32" fmla="*/ 713232 h 1935289"/>
                <a:gd name="connsiteX33" fmla="*/ 470943 w 1813120"/>
                <a:gd name="connsiteY33" fmla="*/ 713518 h 1935289"/>
                <a:gd name="connsiteX34" fmla="*/ 512091 w 1813120"/>
                <a:gd name="connsiteY34" fmla="*/ 671322 h 1935289"/>
                <a:gd name="connsiteX35" fmla="*/ 513901 w 1813120"/>
                <a:gd name="connsiteY35" fmla="*/ 667226 h 1935289"/>
                <a:gd name="connsiteX36" fmla="*/ 574003 w 1813120"/>
                <a:gd name="connsiteY36" fmla="*/ 599313 h 1935289"/>
                <a:gd name="connsiteX37" fmla="*/ 657728 w 1813120"/>
                <a:gd name="connsiteY37" fmla="*/ 498729 h 1935289"/>
                <a:gd name="connsiteX38" fmla="*/ 720879 w 1813120"/>
                <a:gd name="connsiteY38" fmla="*/ 421291 h 1935289"/>
                <a:gd name="connsiteX39" fmla="*/ 768599 w 1813120"/>
                <a:gd name="connsiteY39" fmla="*/ 357759 h 1935289"/>
                <a:gd name="connsiteX40" fmla="*/ 770885 w 1813120"/>
                <a:gd name="connsiteY40" fmla="*/ 354235 h 1935289"/>
                <a:gd name="connsiteX41" fmla="*/ 792126 w 1813120"/>
                <a:gd name="connsiteY41" fmla="*/ 320421 h 1935289"/>
                <a:gd name="connsiteX42" fmla="*/ 855658 w 1813120"/>
                <a:gd name="connsiteY42" fmla="*/ 222313 h 1935289"/>
                <a:gd name="connsiteX43" fmla="*/ 856515 w 1813120"/>
                <a:gd name="connsiteY43" fmla="*/ 218884 h 1935289"/>
                <a:gd name="connsiteX44" fmla="*/ 857848 w 1813120"/>
                <a:gd name="connsiteY44" fmla="*/ 216979 h 1935289"/>
                <a:gd name="connsiteX45" fmla="*/ 872326 w 1813120"/>
                <a:gd name="connsiteY45" fmla="*/ 196120 h 1935289"/>
                <a:gd name="connsiteX46" fmla="*/ 872422 w 1813120"/>
                <a:gd name="connsiteY46" fmla="*/ 189833 h 1935289"/>
                <a:gd name="connsiteX47" fmla="*/ 897758 w 1813120"/>
                <a:gd name="connsiteY47" fmla="*/ 148685 h 1935289"/>
                <a:gd name="connsiteX48" fmla="*/ 923571 w 1813120"/>
                <a:gd name="connsiteY48" fmla="*/ 106871 h 1935289"/>
                <a:gd name="connsiteX49" fmla="*/ 939573 w 1813120"/>
                <a:gd name="connsiteY49" fmla="*/ 84106 h 1935289"/>
                <a:gd name="connsiteX50" fmla="*/ 923761 w 1813120"/>
                <a:gd name="connsiteY50" fmla="*/ 87535 h 1935289"/>
                <a:gd name="connsiteX51" fmla="*/ 921380 w 1813120"/>
                <a:gd name="connsiteY51" fmla="*/ 87725 h 1935289"/>
                <a:gd name="connsiteX52" fmla="*/ 918332 w 1813120"/>
                <a:gd name="connsiteY52" fmla="*/ 86963 h 1935289"/>
                <a:gd name="connsiteX53" fmla="*/ 915475 w 1813120"/>
                <a:gd name="connsiteY53" fmla="*/ 84106 h 1935289"/>
                <a:gd name="connsiteX54" fmla="*/ 883661 w 1813120"/>
                <a:gd name="connsiteY54" fmla="*/ 91345 h 1935289"/>
                <a:gd name="connsiteX55" fmla="*/ 815843 w 1813120"/>
                <a:gd name="connsiteY55" fmla="*/ 100108 h 1935289"/>
                <a:gd name="connsiteX56" fmla="*/ 772600 w 1813120"/>
                <a:gd name="connsiteY56" fmla="*/ 101537 h 1935289"/>
                <a:gd name="connsiteX57" fmla="*/ 627724 w 1813120"/>
                <a:gd name="connsiteY57" fmla="*/ 86677 h 1935289"/>
                <a:gd name="connsiteX58" fmla="*/ 465990 w 1813120"/>
                <a:gd name="connsiteY58" fmla="*/ 34480 h 1935289"/>
                <a:gd name="connsiteX59" fmla="*/ 461608 w 1813120"/>
                <a:gd name="connsiteY59" fmla="*/ 42005 h 1935289"/>
                <a:gd name="connsiteX60" fmla="*/ 457989 w 1813120"/>
                <a:gd name="connsiteY60" fmla="*/ 48101 h 1935289"/>
                <a:gd name="connsiteX61" fmla="*/ 457322 w 1813120"/>
                <a:gd name="connsiteY61" fmla="*/ 49530 h 1935289"/>
                <a:gd name="connsiteX62" fmla="*/ 454084 w 1813120"/>
                <a:gd name="connsiteY62" fmla="*/ 54959 h 1935289"/>
                <a:gd name="connsiteX63" fmla="*/ 453417 w 1813120"/>
                <a:gd name="connsiteY63" fmla="*/ 56293 h 1935289"/>
                <a:gd name="connsiteX64" fmla="*/ 450274 w 1813120"/>
                <a:gd name="connsiteY64" fmla="*/ 61817 h 1935289"/>
                <a:gd name="connsiteX65" fmla="*/ 449226 w 1813120"/>
                <a:gd name="connsiteY65" fmla="*/ 63627 h 1935289"/>
                <a:gd name="connsiteX66" fmla="*/ 446368 w 1813120"/>
                <a:gd name="connsiteY66" fmla="*/ 68675 h 1935289"/>
                <a:gd name="connsiteX67" fmla="*/ 445225 w 1813120"/>
                <a:gd name="connsiteY67" fmla="*/ 70771 h 1935289"/>
                <a:gd name="connsiteX68" fmla="*/ 442558 w 1813120"/>
                <a:gd name="connsiteY68" fmla="*/ 75629 h 1935289"/>
                <a:gd name="connsiteX69" fmla="*/ 441796 w 1813120"/>
                <a:gd name="connsiteY69" fmla="*/ 77057 h 1935289"/>
                <a:gd name="connsiteX70" fmla="*/ 441320 w 1813120"/>
                <a:gd name="connsiteY70" fmla="*/ 77914 h 1935289"/>
                <a:gd name="connsiteX71" fmla="*/ 438844 w 1813120"/>
                <a:gd name="connsiteY71" fmla="*/ 82582 h 1935289"/>
                <a:gd name="connsiteX72" fmla="*/ 437510 w 1813120"/>
                <a:gd name="connsiteY72" fmla="*/ 84963 h 1935289"/>
                <a:gd name="connsiteX73" fmla="*/ 435034 w 1813120"/>
                <a:gd name="connsiteY73" fmla="*/ 89440 h 1935289"/>
                <a:gd name="connsiteX74" fmla="*/ 433605 w 1813120"/>
                <a:gd name="connsiteY74" fmla="*/ 92107 h 1935289"/>
                <a:gd name="connsiteX75" fmla="*/ 431319 w 1813120"/>
                <a:gd name="connsiteY75" fmla="*/ 96393 h 1935289"/>
                <a:gd name="connsiteX76" fmla="*/ 429795 w 1813120"/>
                <a:gd name="connsiteY76" fmla="*/ 99250 h 1935289"/>
                <a:gd name="connsiteX77" fmla="*/ 427604 w 1813120"/>
                <a:gd name="connsiteY77" fmla="*/ 103346 h 1935289"/>
                <a:gd name="connsiteX78" fmla="*/ 425985 w 1813120"/>
                <a:gd name="connsiteY78" fmla="*/ 106394 h 1935289"/>
                <a:gd name="connsiteX79" fmla="*/ 423985 w 1813120"/>
                <a:gd name="connsiteY79" fmla="*/ 110204 h 1935289"/>
                <a:gd name="connsiteX80" fmla="*/ 422175 w 1813120"/>
                <a:gd name="connsiteY80" fmla="*/ 113633 h 1935289"/>
                <a:gd name="connsiteX81" fmla="*/ 420365 w 1813120"/>
                <a:gd name="connsiteY81" fmla="*/ 117062 h 1935289"/>
                <a:gd name="connsiteX82" fmla="*/ 418270 w 1813120"/>
                <a:gd name="connsiteY82" fmla="*/ 120967 h 1935289"/>
                <a:gd name="connsiteX83" fmla="*/ 416841 w 1813120"/>
                <a:gd name="connsiteY83" fmla="*/ 123730 h 1935289"/>
                <a:gd name="connsiteX84" fmla="*/ 414555 w 1813120"/>
                <a:gd name="connsiteY84" fmla="*/ 128206 h 1935289"/>
                <a:gd name="connsiteX85" fmla="*/ 413317 w 1813120"/>
                <a:gd name="connsiteY85" fmla="*/ 130588 h 1935289"/>
                <a:gd name="connsiteX86" fmla="*/ 410745 w 1813120"/>
                <a:gd name="connsiteY86" fmla="*/ 135541 h 1935289"/>
                <a:gd name="connsiteX87" fmla="*/ 409888 w 1813120"/>
                <a:gd name="connsiteY87" fmla="*/ 137350 h 1935289"/>
                <a:gd name="connsiteX88" fmla="*/ 407221 w 1813120"/>
                <a:gd name="connsiteY88" fmla="*/ 142589 h 1935289"/>
                <a:gd name="connsiteX89" fmla="*/ 406459 w 1813120"/>
                <a:gd name="connsiteY89" fmla="*/ 144018 h 1935289"/>
                <a:gd name="connsiteX90" fmla="*/ 403125 w 1813120"/>
                <a:gd name="connsiteY90" fmla="*/ 150685 h 1935289"/>
                <a:gd name="connsiteX91" fmla="*/ 399886 w 1813120"/>
                <a:gd name="connsiteY91" fmla="*/ 157258 h 1935289"/>
                <a:gd name="connsiteX92" fmla="*/ 291873 w 1813120"/>
                <a:gd name="connsiteY92" fmla="*/ 400145 h 1935289"/>
                <a:gd name="connsiteX93" fmla="*/ 286444 w 1813120"/>
                <a:gd name="connsiteY93" fmla="*/ 413480 h 1935289"/>
                <a:gd name="connsiteX94" fmla="*/ 259774 w 1813120"/>
                <a:gd name="connsiteY94" fmla="*/ 481584 h 1935289"/>
                <a:gd name="connsiteX95" fmla="*/ 204719 w 1813120"/>
                <a:gd name="connsiteY95" fmla="*/ 627888 h 1935289"/>
                <a:gd name="connsiteX96" fmla="*/ 152427 w 1813120"/>
                <a:gd name="connsiteY96" fmla="*/ 780002 h 1935289"/>
                <a:gd name="connsiteX97" fmla="*/ 67273 w 1813120"/>
                <a:gd name="connsiteY97" fmla="*/ 1088136 h 1935289"/>
                <a:gd name="connsiteX98" fmla="*/ 40889 w 1813120"/>
                <a:gd name="connsiteY98" fmla="*/ 1219676 h 1935289"/>
                <a:gd name="connsiteX99" fmla="*/ 21363 w 1813120"/>
                <a:gd name="connsiteY99" fmla="*/ 1357408 h 1935289"/>
                <a:gd name="connsiteX100" fmla="*/ 27 w 1813120"/>
                <a:gd name="connsiteY100" fmla="*/ 1631442 h 1935289"/>
                <a:gd name="connsiteX101" fmla="*/ 1360 w 1813120"/>
                <a:gd name="connsiteY101" fmla="*/ 1636967 h 1935289"/>
                <a:gd name="connsiteX102" fmla="*/ 2884 w 1813120"/>
                <a:gd name="connsiteY102" fmla="*/ 1638681 h 1935289"/>
                <a:gd name="connsiteX103" fmla="*/ 3170 w 1813120"/>
                <a:gd name="connsiteY103" fmla="*/ 1641062 h 1935289"/>
                <a:gd name="connsiteX104" fmla="*/ 4599 w 1813120"/>
                <a:gd name="connsiteY104" fmla="*/ 1642777 h 1935289"/>
                <a:gd name="connsiteX105" fmla="*/ 8409 w 1813120"/>
                <a:gd name="connsiteY105" fmla="*/ 1647063 h 1935289"/>
                <a:gd name="connsiteX106" fmla="*/ 12219 w 1813120"/>
                <a:gd name="connsiteY106" fmla="*/ 1651349 h 1935289"/>
                <a:gd name="connsiteX107" fmla="*/ 102230 w 1813120"/>
                <a:gd name="connsiteY107" fmla="*/ 1727359 h 1935289"/>
                <a:gd name="connsiteX108" fmla="*/ 217387 w 1813120"/>
                <a:gd name="connsiteY108" fmla="*/ 1793843 h 1935289"/>
                <a:gd name="connsiteX109" fmla="*/ 476467 w 1813120"/>
                <a:gd name="connsiteY109" fmla="*/ 1874806 h 1935289"/>
                <a:gd name="connsiteX110" fmla="*/ 649727 w 1813120"/>
                <a:gd name="connsiteY110" fmla="*/ 1890141 h 1935289"/>
                <a:gd name="connsiteX111" fmla="*/ 656204 w 1813120"/>
                <a:gd name="connsiteY111" fmla="*/ 1890141 h 1935289"/>
                <a:gd name="connsiteX112" fmla="*/ 770409 w 1813120"/>
                <a:gd name="connsiteY112" fmla="*/ 1881950 h 1935289"/>
                <a:gd name="connsiteX113" fmla="*/ 797555 w 1813120"/>
                <a:gd name="connsiteY113" fmla="*/ 1878711 h 1935289"/>
                <a:gd name="connsiteX114" fmla="*/ 799079 w 1813120"/>
                <a:gd name="connsiteY114" fmla="*/ 1878520 h 1935289"/>
                <a:gd name="connsiteX115" fmla="*/ 891376 w 1813120"/>
                <a:gd name="connsiteY115" fmla="*/ 1869091 h 1935289"/>
                <a:gd name="connsiteX116" fmla="*/ 938335 w 1813120"/>
                <a:gd name="connsiteY116" fmla="*/ 1867662 h 1935289"/>
                <a:gd name="connsiteX117" fmla="*/ 962719 w 1813120"/>
                <a:gd name="connsiteY117" fmla="*/ 1868043 h 1935289"/>
                <a:gd name="connsiteX118" fmla="*/ 1034156 w 1813120"/>
                <a:gd name="connsiteY118" fmla="*/ 1873663 h 1935289"/>
                <a:gd name="connsiteX119" fmla="*/ 1175126 w 1813120"/>
                <a:gd name="connsiteY119" fmla="*/ 1897570 h 1935289"/>
                <a:gd name="connsiteX120" fmla="*/ 1183318 w 1813120"/>
                <a:gd name="connsiteY120" fmla="*/ 1899285 h 1935289"/>
                <a:gd name="connsiteX121" fmla="*/ 1211797 w 1813120"/>
                <a:gd name="connsiteY121" fmla="*/ 1905191 h 1935289"/>
                <a:gd name="connsiteX122" fmla="*/ 1255327 w 1813120"/>
                <a:gd name="connsiteY122" fmla="*/ 1914144 h 1935289"/>
                <a:gd name="connsiteX123" fmla="*/ 1293236 w 1813120"/>
                <a:gd name="connsiteY123" fmla="*/ 1921478 h 1935289"/>
                <a:gd name="connsiteX124" fmla="*/ 1330955 w 1813120"/>
                <a:gd name="connsiteY124" fmla="*/ 1927384 h 1935289"/>
                <a:gd name="connsiteX125" fmla="*/ 1451161 w 1813120"/>
                <a:gd name="connsiteY125" fmla="*/ 1935290 h 1935289"/>
                <a:gd name="connsiteX126" fmla="*/ 1481736 w 1813120"/>
                <a:gd name="connsiteY126" fmla="*/ 1934813 h 1935289"/>
                <a:gd name="connsiteX127" fmla="*/ 1774058 w 1813120"/>
                <a:gd name="connsiteY127" fmla="*/ 1871186 h 1935289"/>
                <a:gd name="connsiteX128" fmla="*/ 1790156 w 1813120"/>
                <a:gd name="connsiteY128" fmla="*/ 1863757 h 1935289"/>
                <a:gd name="connsiteX129" fmla="*/ 1809396 w 1813120"/>
                <a:gd name="connsiteY129" fmla="*/ 1852993 h 1935289"/>
                <a:gd name="connsiteX130" fmla="*/ 1812444 w 1813120"/>
                <a:gd name="connsiteY130" fmla="*/ 1850327 h 1935289"/>
                <a:gd name="connsiteX131" fmla="*/ 1812444 w 1813120"/>
                <a:gd name="connsiteY131" fmla="*/ 1850327 h 1935289"/>
                <a:gd name="connsiteX132" fmla="*/ 1811587 w 1813120"/>
                <a:gd name="connsiteY132" fmla="*/ 1847660 h 1935289"/>
                <a:gd name="connsiteX133" fmla="*/ 1812253 w 1813120"/>
                <a:gd name="connsiteY133" fmla="*/ 1748695 h 1935289"/>
                <a:gd name="connsiteX134" fmla="*/ 1805110 w 1813120"/>
                <a:gd name="connsiteY134" fmla="*/ 1649063 h 1935289"/>
                <a:gd name="connsiteX135" fmla="*/ 1793775 w 1813120"/>
                <a:gd name="connsiteY135" fmla="*/ 1550289 h 1935289"/>
                <a:gd name="connsiteX136" fmla="*/ 1787584 w 1813120"/>
                <a:gd name="connsiteY136" fmla="*/ 1501997 h 1935289"/>
                <a:gd name="connsiteX137" fmla="*/ 1787203 w 1813120"/>
                <a:gd name="connsiteY137" fmla="*/ 1499140 h 1935289"/>
                <a:gd name="connsiteX138" fmla="*/ 1787012 w 1813120"/>
                <a:gd name="connsiteY138" fmla="*/ 1497235 h 1935289"/>
                <a:gd name="connsiteX139" fmla="*/ 1786822 w 1813120"/>
                <a:gd name="connsiteY139" fmla="*/ 1495425 h 1935289"/>
                <a:gd name="connsiteX140" fmla="*/ 1781392 w 1813120"/>
                <a:gd name="connsiteY140" fmla="*/ 1452086 h 1935289"/>
                <a:gd name="connsiteX141" fmla="*/ 1757580 w 1813120"/>
                <a:gd name="connsiteY141" fmla="*/ 1254919 h 1935289"/>
                <a:gd name="connsiteX142" fmla="*/ 1756342 w 1813120"/>
                <a:gd name="connsiteY142" fmla="*/ 1244822 h 1935289"/>
                <a:gd name="connsiteX143" fmla="*/ 1754818 w 1813120"/>
                <a:gd name="connsiteY143" fmla="*/ 1231583 h 1935289"/>
                <a:gd name="connsiteX144" fmla="*/ 1745388 w 1813120"/>
                <a:gd name="connsiteY144" fmla="*/ 1152239 h 1935289"/>
                <a:gd name="connsiteX145" fmla="*/ 1737577 w 1813120"/>
                <a:gd name="connsiteY145" fmla="*/ 1085755 h 1935289"/>
                <a:gd name="connsiteX146" fmla="*/ 1737577 w 1813120"/>
                <a:gd name="connsiteY146" fmla="*/ 1085278 h 1935289"/>
                <a:gd name="connsiteX147" fmla="*/ 1737482 w 1813120"/>
                <a:gd name="connsiteY147" fmla="*/ 1085278 h 1935289"/>
                <a:gd name="connsiteX148" fmla="*/ 1614133 w 1813120"/>
                <a:gd name="connsiteY148" fmla="*/ 974312 h 1935289"/>
                <a:gd name="connsiteX149" fmla="*/ 1374961 w 1813120"/>
                <a:gd name="connsiteY149" fmla="*/ 672179 h 1935289"/>
                <a:gd name="connsiteX150" fmla="*/ 1197891 w 1813120"/>
                <a:gd name="connsiteY150" fmla="*/ 327660 h 1935289"/>
                <a:gd name="connsiteX151" fmla="*/ 1090925 w 1813120"/>
                <a:gd name="connsiteY151" fmla="*/ 0 h 1935289"/>
                <a:gd name="connsiteX152" fmla="*/ 1018726 w 1813120"/>
                <a:gd name="connsiteY152" fmla="*/ 51435 h 1935289"/>
                <a:gd name="connsiteX153" fmla="*/ 973006 w 1813120"/>
                <a:gd name="connsiteY153" fmla="*/ 1710976 h 1935289"/>
                <a:gd name="connsiteX154" fmla="*/ 971672 w 1813120"/>
                <a:gd name="connsiteY154" fmla="*/ 1702975 h 1935289"/>
                <a:gd name="connsiteX155" fmla="*/ 967100 w 1813120"/>
                <a:gd name="connsiteY155" fmla="*/ 1672209 h 1935289"/>
                <a:gd name="connsiteX156" fmla="*/ 959956 w 1813120"/>
                <a:gd name="connsiteY156" fmla="*/ 1602200 h 1935289"/>
                <a:gd name="connsiteX157" fmla="*/ 956623 w 1813120"/>
                <a:gd name="connsiteY157" fmla="*/ 1531144 h 1935289"/>
                <a:gd name="connsiteX158" fmla="*/ 958337 w 1813120"/>
                <a:gd name="connsiteY158" fmla="*/ 1388269 h 1935289"/>
                <a:gd name="connsiteX159" fmla="*/ 964528 w 1813120"/>
                <a:gd name="connsiteY159" fmla="*/ 1266539 h 1935289"/>
                <a:gd name="connsiteX160" fmla="*/ 964814 w 1813120"/>
                <a:gd name="connsiteY160" fmla="*/ 1261491 h 1935289"/>
                <a:gd name="connsiteX161" fmla="*/ 965671 w 1813120"/>
                <a:gd name="connsiteY161" fmla="*/ 1246346 h 1935289"/>
                <a:gd name="connsiteX162" fmla="*/ 966243 w 1813120"/>
                <a:gd name="connsiteY162" fmla="*/ 1236059 h 1935289"/>
                <a:gd name="connsiteX163" fmla="*/ 966814 w 1813120"/>
                <a:gd name="connsiteY163" fmla="*/ 1226249 h 1935289"/>
                <a:gd name="connsiteX164" fmla="*/ 969862 w 1813120"/>
                <a:gd name="connsiteY164" fmla="*/ 1174147 h 1935289"/>
                <a:gd name="connsiteX165" fmla="*/ 975196 w 1813120"/>
                <a:gd name="connsiteY165" fmla="*/ 1100995 h 1935289"/>
                <a:gd name="connsiteX166" fmla="*/ 1005962 w 1813120"/>
                <a:gd name="connsiteY166" fmla="*/ 809244 h 1935289"/>
                <a:gd name="connsiteX167" fmla="*/ 1010534 w 1813120"/>
                <a:gd name="connsiteY167" fmla="*/ 774287 h 1935289"/>
                <a:gd name="connsiteX168" fmla="*/ 1011106 w 1813120"/>
                <a:gd name="connsiteY168" fmla="*/ 769906 h 1935289"/>
                <a:gd name="connsiteX169" fmla="*/ 1011963 w 1813120"/>
                <a:gd name="connsiteY169" fmla="*/ 764191 h 1935289"/>
                <a:gd name="connsiteX170" fmla="*/ 1012153 w 1813120"/>
                <a:gd name="connsiteY170" fmla="*/ 763048 h 1935289"/>
                <a:gd name="connsiteX171" fmla="*/ 1012344 w 1813120"/>
                <a:gd name="connsiteY171" fmla="*/ 760571 h 1935289"/>
                <a:gd name="connsiteX172" fmla="*/ 1013392 w 1813120"/>
                <a:gd name="connsiteY172" fmla="*/ 752856 h 1935289"/>
                <a:gd name="connsiteX173" fmla="*/ 1013392 w 1813120"/>
                <a:gd name="connsiteY173" fmla="*/ 751713 h 1935289"/>
                <a:gd name="connsiteX174" fmla="*/ 1016344 w 1813120"/>
                <a:gd name="connsiteY174" fmla="*/ 731329 h 1935289"/>
                <a:gd name="connsiteX175" fmla="*/ 1037585 w 1813120"/>
                <a:gd name="connsiteY175" fmla="*/ 586073 h 1935289"/>
                <a:gd name="connsiteX176" fmla="*/ 1092735 w 1813120"/>
                <a:gd name="connsiteY176" fmla="*/ 253270 h 1935289"/>
                <a:gd name="connsiteX177" fmla="*/ 1092925 w 1813120"/>
                <a:gd name="connsiteY177" fmla="*/ 253079 h 1935289"/>
                <a:gd name="connsiteX178" fmla="*/ 1092925 w 1813120"/>
                <a:gd name="connsiteY178" fmla="*/ 252698 h 1935289"/>
                <a:gd name="connsiteX179" fmla="*/ 1092925 w 1813120"/>
                <a:gd name="connsiteY179" fmla="*/ 253079 h 1935289"/>
                <a:gd name="connsiteX180" fmla="*/ 1093116 w 1813120"/>
                <a:gd name="connsiteY180" fmla="*/ 253270 h 1935289"/>
                <a:gd name="connsiteX181" fmla="*/ 1051873 w 1813120"/>
                <a:gd name="connsiteY181" fmla="*/ 668845 h 1935289"/>
                <a:gd name="connsiteX182" fmla="*/ 1051301 w 1813120"/>
                <a:gd name="connsiteY182" fmla="*/ 674560 h 1935289"/>
                <a:gd name="connsiteX183" fmla="*/ 1047110 w 1813120"/>
                <a:gd name="connsiteY183" fmla="*/ 714851 h 1935289"/>
                <a:gd name="connsiteX184" fmla="*/ 1042919 w 1813120"/>
                <a:gd name="connsiteY184" fmla="*/ 755142 h 1935289"/>
                <a:gd name="connsiteX185" fmla="*/ 1034537 w 1813120"/>
                <a:gd name="connsiteY185" fmla="*/ 835724 h 1935289"/>
                <a:gd name="connsiteX186" fmla="*/ 985293 w 1813120"/>
                <a:gd name="connsiteY186" fmla="*/ 1398746 h 1935289"/>
                <a:gd name="connsiteX187" fmla="*/ 983864 w 1813120"/>
                <a:gd name="connsiteY187" fmla="*/ 1421511 h 1935289"/>
                <a:gd name="connsiteX188" fmla="*/ 979864 w 1813120"/>
                <a:gd name="connsiteY188" fmla="*/ 1497520 h 1935289"/>
                <a:gd name="connsiteX189" fmla="*/ 977959 w 1813120"/>
                <a:gd name="connsiteY189" fmla="*/ 1573530 h 1935289"/>
                <a:gd name="connsiteX190" fmla="*/ 977387 w 1813120"/>
                <a:gd name="connsiteY190" fmla="*/ 1666589 h 1935289"/>
                <a:gd name="connsiteX191" fmla="*/ 977387 w 1813120"/>
                <a:gd name="connsiteY191" fmla="*/ 1724406 h 1935289"/>
                <a:gd name="connsiteX192" fmla="*/ 976720 w 1813120"/>
                <a:gd name="connsiteY192" fmla="*/ 1725263 h 1935289"/>
                <a:gd name="connsiteX193" fmla="*/ 976435 w 1813120"/>
                <a:gd name="connsiteY193" fmla="*/ 1725740 h 1935289"/>
                <a:gd name="connsiteX194" fmla="*/ 976435 w 1813120"/>
                <a:gd name="connsiteY194" fmla="*/ 1726311 h 1935289"/>
                <a:gd name="connsiteX195" fmla="*/ 975958 w 1813120"/>
                <a:gd name="connsiteY195" fmla="*/ 1726978 h 1935289"/>
                <a:gd name="connsiteX196" fmla="*/ 975958 w 1813120"/>
                <a:gd name="connsiteY196" fmla="*/ 1726597 h 1935289"/>
                <a:gd name="connsiteX197" fmla="*/ 975768 w 1813120"/>
                <a:gd name="connsiteY197" fmla="*/ 1726883 h 1935289"/>
                <a:gd name="connsiteX198" fmla="*/ 973101 w 1813120"/>
                <a:gd name="connsiteY198" fmla="*/ 1711071 h 1935289"/>
                <a:gd name="connsiteX199" fmla="*/ 835655 w 1813120"/>
                <a:gd name="connsiteY199" fmla="*/ 1580198 h 1935289"/>
                <a:gd name="connsiteX200" fmla="*/ 859277 w 1813120"/>
                <a:gd name="connsiteY200" fmla="*/ 1227963 h 1935289"/>
                <a:gd name="connsiteX201" fmla="*/ 889757 w 1813120"/>
                <a:gd name="connsiteY201" fmla="*/ 1058323 h 1935289"/>
                <a:gd name="connsiteX202" fmla="*/ 896520 w 1813120"/>
                <a:gd name="connsiteY202" fmla="*/ 1026700 h 1935289"/>
                <a:gd name="connsiteX203" fmla="*/ 916618 w 1813120"/>
                <a:gd name="connsiteY203" fmla="*/ 940594 h 1935289"/>
                <a:gd name="connsiteX204" fmla="*/ 927857 w 1813120"/>
                <a:gd name="connsiteY204" fmla="*/ 896017 h 1935289"/>
                <a:gd name="connsiteX205" fmla="*/ 928048 w 1813120"/>
                <a:gd name="connsiteY205" fmla="*/ 895826 h 1935289"/>
                <a:gd name="connsiteX206" fmla="*/ 928238 w 1813120"/>
                <a:gd name="connsiteY206" fmla="*/ 896017 h 1935289"/>
                <a:gd name="connsiteX207" fmla="*/ 919475 w 1813120"/>
                <a:gd name="connsiteY207" fmla="*/ 1062895 h 1935289"/>
                <a:gd name="connsiteX208" fmla="*/ 896806 w 1813120"/>
                <a:gd name="connsiteY208" fmla="*/ 1241679 h 1935289"/>
                <a:gd name="connsiteX209" fmla="*/ 890329 w 1813120"/>
                <a:gd name="connsiteY209" fmla="*/ 1285494 h 1935289"/>
                <a:gd name="connsiteX210" fmla="*/ 887947 w 1813120"/>
                <a:gd name="connsiteY210" fmla="*/ 1301496 h 1935289"/>
                <a:gd name="connsiteX211" fmla="*/ 851562 w 1813120"/>
                <a:gd name="connsiteY211" fmla="*/ 1599533 h 1935289"/>
                <a:gd name="connsiteX212" fmla="*/ 847942 w 1813120"/>
                <a:gd name="connsiteY212" fmla="*/ 1686973 h 1935289"/>
                <a:gd name="connsiteX213" fmla="*/ 847942 w 1813120"/>
                <a:gd name="connsiteY213" fmla="*/ 1689640 h 1935289"/>
                <a:gd name="connsiteX214" fmla="*/ 847942 w 1813120"/>
                <a:gd name="connsiteY214" fmla="*/ 1703070 h 1935289"/>
                <a:gd name="connsiteX215" fmla="*/ 848228 w 1813120"/>
                <a:gd name="connsiteY215" fmla="*/ 1734788 h 1935289"/>
                <a:gd name="connsiteX216" fmla="*/ 848228 w 1813120"/>
                <a:gd name="connsiteY216" fmla="*/ 1737074 h 1935289"/>
                <a:gd name="connsiteX217" fmla="*/ 847942 w 1813120"/>
                <a:gd name="connsiteY217" fmla="*/ 1738884 h 1935289"/>
                <a:gd name="connsiteX218" fmla="*/ 847942 w 1813120"/>
                <a:gd name="connsiteY218" fmla="*/ 1739360 h 1935289"/>
                <a:gd name="connsiteX219" fmla="*/ 847942 w 1813120"/>
                <a:gd name="connsiteY219" fmla="*/ 1739075 h 1935289"/>
                <a:gd name="connsiteX220" fmla="*/ 847752 w 1813120"/>
                <a:gd name="connsiteY220" fmla="*/ 1739360 h 1935289"/>
                <a:gd name="connsiteX221" fmla="*/ 835655 w 1813120"/>
                <a:gd name="connsiteY221" fmla="*/ 1580198 h 19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813120" h="1935289">
                  <a:moveTo>
                    <a:pt x="1018630" y="51625"/>
                  </a:moveTo>
                  <a:cubicBezTo>
                    <a:pt x="1012153" y="55245"/>
                    <a:pt x="1005486" y="58674"/>
                    <a:pt x="998723" y="61913"/>
                  </a:cubicBezTo>
                  <a:cubicBezTo>
                    <a:pt x="997009" y="64294"/>
                    <a:pt x="995389" y="66770"/>
                    <a:pt x="993770" y="69247"/>
                  </a:cubicBezTo>
                  <a:cubicBezTo>
                    <a:pt x="984531" y="85630"/>
                    <a:pt x="974053" y="102870"/>
                    <a:pt x="959956" y="125063"/>
                  </a:cubicBezTo>
                  <a:cubicBezTo>
                    <a:pt x="917665" y="199168"/>
                    <a:pt x="871564" y="271748"/>
                    <a:pt x="822987" y="340614"/>
                  </a:cubicBezTo>
                  <a:lnTo>
                    <a:pt x="822034" y="341947"/>
                  </a:lnTo>
                  <a:cubicBezTo>
                    <a:pt x="821749" y="342519"/>
                    <a:pt x="821368" y="342995"/>
                    <a:pt x="820891" y="343567"/>
                  </a:cubicBezTo>
                  <a:cubicBezTo>
                    <a:pt x="757836" y="432816"/>
                    <a:pt x="689732" y="517684"/>
                    <a:pt x="618676" y="595979"/>
                  </a:cubicBezTo>
                  <a:cubicBezTo>
                    <a:pt x="544762" y="677323"/>
                    <a:pt x="465990" y="753713"/>
                    <a:pt x="384361" y="823246"/>
                  </a:cubicBezTo>
                  <a:cubicBezTo>
                    <a:pt x="341974" y="859250"/>
                    <a:pt x="298921" y="893635"/>
                    <a:pt x="256440" y="925259"/>
                  </a:cubicBezTo>
                  <a:cubicBezTo>
                    <a:pt x="235675" y="940689"/>
                    <a:pt x="214244" y="955929"/>
                    <a:pt x="193575" y="970598"/>
                  </a:cubicBezTo>
                  <a:lnTo>
                    <a:pt x="188812" y="973931"/>
                  </a:lnTo>
                  <a:lnTo>
                    <a:pt x="180335" y="979932"/>
                  </a:lnTo>
                  <a:cubicBezTo>
                    <a:pt x="158237" y="995648"/>
                    <a:pt x="135377" y="1011936"/>
                    <a:pt x="111660" y="1026128"/>
                  </a:cubicBezTo>
                  <a:cubicBezTo>
                    <a:pt x="110517" y="1026890"/>
                    <a:pt x="109279" y="1027176"/>
                    <a:pt x="107945" y="1027176"/>
                  </a:cubicBezTo>
                  <a:cubicBezTo>
                    <a:pt x="105373" y="1027176"/>
                    <a:pt x="103087" y="1025843"/>
                    <a:pt x="101754" y="1023747"/>
                  </a:cubicBezTo>
                  <a:cubicBezTo>
                    <a:pt x="100801" y="1022128"/>
                    <a:pt x="100420" y="1020032"/>
                    <a:pt x="100897" y="1018127"/>
                  </a:cubicBezTo>
                  <a:cubicBezTo>
                    <a:pt x="101373" y="1016222"/>
                    <a:pt x="102516" y="1014698"/>
                    <a:pt x="104135" y="1013841"/>
                  </a:cubicBezTo>
                  <a:cubicBezTo>
                    <a:pt x="127852" y="999649"/>
                    <a:pt x="150427" y="983551"/>
                    <a:pt x="172239" y="968121"/>
                  </a:cubicBezTo>
                  <a:lnTo>
                    <a:pt x="188431" y="956596"/>
                  </a:lnTo>
                  <a:cubicBezTo>
                    <a:pt x="203005" y="946309"/>
                    <a:pt x="217483" y="936022"/>
                    <a:pt x="231865" y="925544"/>
                  </a:cubicBezTo>
                  <a:cubicBezTo>
                    <a:pt x="260536" y="904494"/>
                    <a:pt x="288825" y="882872"/>
                    <a:pt x="315876" y="861441"/>
                  </a:cubicBezTo>
                  <a:cubicBezTo>
                    <a:pt x="314352" y="860869"/>
                    <a:pt x="313114" y="859822"/>
                    <a:pt x="312256" y="858488"/>
                  </a:cubicBezTo>
                  <a:cubicBezTo>
                    <a:pt x="311113" y="856678"/>
                    <a:pt x="310923" y="854488"/>
                    <a:pt x="311685" y="852392"/>
                  </a:cubicBezTo>
                  <a:cubicBezTo>
                    <a:pt x="310732" y="850868"/>
                    <a:pt x="310447" y="849059"/>
                    <a:pt x="310828" y="847153"/>
                  </a:cubicBezTo>
                  <a:cubicBezTo>
                    <a:pt x="311304" y="844963"/>
                    <a:pt x="312733" y="843629"/>
                    <a:pt x="314066" y="842582"/>
                  </a:cubicBezTo>
                  <a:cubicBezTo>
                    <a:pt x="319495" y="838486"/>
                    <a:pt x="324734" y="834295"/>
                    <a:pt x="330068" y="830009"/>
                  </a:cubicBezTo>
                  <a:cubicBezTo>
                    <a:pt x="351118" y="807434"/>
                    <a:pt x="375121" y="787241"/>
                    <a:pt x="398458" y="767715"/>
                  </a:cubicBezTo>
                  <a:lnTo>
                    <a:pt x="400458" y="766001"/>
                  </a:lnTo>
                  <a:cubicBezTo>
                    <a:pt x="401887" y="764858"/>
                    <a:pt x="403315" y="763810"/>
                    <a:pt x="405697" y="763715"/>
                  </a:cubicBezTo>
                  <a:cubicBezTo>
                    <a:pt x="407125" y="763715"/>
                    <a:pt x="408459" y="764095"/>
                    <a:pt x="409507" y="764762"/>
                  </a:cubicBezTo>
                  <a:cubicBezTo>
                    <a:pt x="427033" y="746665"/>
                    <a:pt x="445892" y="729710"/>
                    <a:pt x="465514" y="714280"/>
                  </a:cubicBezTo>
                  <a:cubicBezTo>
                    <a:pt x="466371" y="713613"/>
                    <a:pt x="467800" y="713232"/>
                    <a:pt x="469228" y="713232"/>
                  </a:cubicBezTo>
                  <a:cubicBezTo>
                    <a:pt x="469800" y="713232"/>
                    <a:pt x="470371" y="713232"/>
                    <a:pt x="470943" y="713518"/>
                  </a:cubicBezTo>
                  <a:cubicBezTo>
                    <a:pt x="483516" y="699802"/>
                    <a:pt x="497041" y="685991"/>
                    <a:pt x="512091" y="671322"/>
                  </a:cubicBezTo>
                  <a:cubicBezTo>
                    <a:pt x="512281" y="669893"/>
                    <a:pt x="512948" y="668465"/>
                    <a:pt x="513901" y="667226"/>
                  </a:cubicBezTo>
                  <a:cubicBezTo>
                    <a:pt x="534475" y="642176"/>
                    <a:pt x="553239" y="619792"/>
                    <a:pt x="574003" y="599313"/>
                  </a:cubicBezTo>
                  <a:cubicBezTo>
                    <a:pt x="597054" y="567404"/>
                    <a:pt x="624962" y="530352"/>
                    <a:pt x="657728" y="498729"/>
                  </a:cubicBezTo>
                  <a:cubicBezTo>
                    <a:pt x="676397" y="473107"/>
                    <a:pt x="696876" y="446056"/>
                    <a:pt x="720879" y="421291"/>
                  </a:cubicBezTo>
                  <a:cubicBezTo>
                    <a:pt x="733738" y="402050"/>
                    <a:pt x="748501" y="382429"/>
                    <a:pt x="768599" y="357759"/>
                  </a:cubicBezTo>
                  <a:cubicBezTo>
                    <a:pt x="769361" y="356616"/>
                    <a:pt x="770123" y="355378"/>
                    <a:pt x="770885" y="354235"/>
                  </a:cubicBezTo>
                  <a:cubicBezTo>
                    <a:pt x="777743" y="343091"/>
                    <a:pt x="784696" y="331946"/>
                    <a:pt x="792126" y="320421"/>
                  </a:cubicBezTo>
                  <a:cubicBezTo>
                    <a:pt x="811081" y="288131"/>
                    <a:pt x="831845" y="256032"/>
                    <a:pt x="855658" y="222313"/>
                  </a:cubicBezTo>
                  <a:cubicBezTo>
                    <a:pt x="855658" y="221075"/>
                    <a:pt x="855943" y="219932"/>
                    <a:pt x="856515" y="218884"/>
                  </a:cubicBezTo>
                  <a:lnTo>
                    <a:pt x="857848" y="216979"/>
                  </a:lnTo>
                  <a:lnTo>
                    <a:pt x="872326" y="196120"/>
                  </a:lnTo>
                  <a:cubicBezTo>
                    <a:pt x="871374" y="193929"/>
                    <a:pt x="871374" y="191548"/>
                    <a:pt x="872422" y="189833"/>
                  </a:cubicBezTo>
                  <a:cubicBezTo>
                    <a:pt x="881280" y="176308"/>
                    <a:pt x="889567" y="162211"/>
                    <a:pt x="897758" y="148685"/>
                  </a:cubicBezTo>
                  <a:cubicBezTo>
                    <a:pt x="906045" y="134874"/>
                    <a:pt x="914522" y="120491"/>
                    <a:pt x="923571" y="106871"/>
                  </a:cubicBezTo>
                  <a:cubicBezTo>
                    <a:pt x="929000" y="98488"/>
                    <a:pt x="934239" y="90964"/>
                    <a:pt x="939573" y="84106"/>
                  </a:cubicBezTo>
                  <a:cubicBezTo>
                    <a:pt x="934334" y="85439"/>
                    <a:pt x="929095" y="86582"/>
                    <a:pt x="923761" y="87535"/>
                  </a:cubicBezTo>
                  <a:cubicBezTo>
                    <a:pt x="922904" y="87630"/>
                    <a:pt x="922237" y="87725"/>
                    <a:pt x="921380" y="87725"/>
                  </a:cubicBezTo>
                  <a:cubicBezTo>
                    <a:pt x="920237" y="87725"/>
                    <a:pt x="919285" y="87535"/>
                    <a:pt x="918332" y="86963"/>
                  </a:cubicBezTo>
                  <a:cubicBezTo>
                    <a:pt x="916999" y="86296"/>
                    <a:pt x="915951" y="85249"/>
                    <a:pt x="915475" y="84106"/>
                  </a:cubicBezTo>
                  <a:cubicBezTo>
                    <a:pt x="904235" y="87058"/>
                    <a:pt x="893472" y="89440"/>
                    <a:pt x="883661" y="91345"/>
                  </a:cubicBezTo>
                  <a:cubicBezTo>
                    <a:pt x="861087" y="95631"/>
                    <a:pt x="838322" y="98584"/>
                    <a:pt x="815843" y="100108"/>
                  </a:cubicBezTo>
                  <a:cubicBezTo>
                    <a:pt x="801746" y="101060"/>
                    <a:pt x="787268" y="101537"/>
                    <a:pt x="772600" y="101537"/>
                  </a:cubicBezTo>
                  <a:cubicBezTo>
                    <a:pt x="725165" y="101537"/>
                    <a:pt x="676492" y="96488"/>
                    <a:pt x="627724" y="86677"/>
                  </a:cubicBezTo>
                  <a:cubicBezTo>
                    <a:pt x="569241" y="74771"/>
                    <a:pt x="514758" y="57150"/>
                    <a:pt x="465990" y="34480"/>
                  </a:cubicBezTo>
                  <a:lnTo>
                    <a:pt x="461608" y="42005"/>
                  </a:lnTo>
                  <a:lnTo>
                    <a:pt x="457989" y="48101"/>
                  </a:lnTo>
                  <a:lnTo>
                    <a:pt x="457322" y="49530"/>
                  </a:lnTo>
                  <a:lnTo>
                    <a:pt x="454084" y="54959"/>
                  </a:lnTo>
                  <a:lnTo>
                    <a:pt x="453417" y="56293"/>
                  </a:lnTo>
                  <a:lnTo>
                    <a:pt x="450274" y="61817"/>
                  </a:lnTo>
                  <a:lnTo>
                    <a:pt x="449226" y="63627"/>
                  </a:lnTo>
                  <a:lnTo>
                    <a:pt x="446368" y="68675"/>
                  </a:lnTo>
                  <a:lnTo>
                    <a:pt x="445225" y="70771"/>
                  </a:lnTo>
                  <a:lnTo>
                    <a:pt x="442558" y="75629"/>
                  </a:lnTo>
                  <a:lnTo>
                    <a:pt x="441796" y="77057"/>
                  </a:lnTo>
                  <a:lnTo>
                    <a:pt x="441320" y="77914"/>
                  </a:lnTo>
                  <a:lnTo>
                    <a:pt x="438844" y="82582"/>
                  </a:lnTo>
                  <a:lnTo>
                    <a:pt x="437510" y="84963"/>
                  </a:lnTo>
                  <a:lnTo>
                    <a:pt x="435034" y="89440"/>
                  </a:lnTo>
                  <a:lnTo>
                    <a:pt x="433605" y="92107"/>
                  </a:lnTo>
                  <a:lnTo>
                    <a:pt x="431319" y="96393"/>
                  </a:lnTo>
                  <a:lnTo>
                    <a:pt x="429795" y="99250"/>
                  </a:lnTo>
                  <a:lnTo>
                    <a:pt x="427604" y="103346"/>
                  </a:lnTo>
                  <a:lnTo>
                    <a:pt x="425985" y="106394"/>
                  </a:lnTo>
                  <a:lnTo>
                    <a:pt x="423985" y="110204"/>
                  </a:lnTo>
                  <a:lnTo>
                    <a:pt x="422175" y="113633"/>
                  </a:lnTo>
                  <a:lnTo>
                    <a:pt x="420365" y="117062"/>
                  </a:lnTo>
                  <a:lnTo>
                    <a:pt x="418270" y="120967"/>
                  </a:lnTo>
                  <a:lnTo>
                    <a:pt x="416841" y="123730"/>
                  </a:lnTo>
                  <a:lnTo>
                    <a:pt x="414555" y="128206"/>
                  </a:lnTo>
                  <a:lnTo>
                    <a:pt x="413317" y="130588"/>
                  </a:lnTo>
                  <a:lnTo>
                    <a:pt x="410745" y="135541"/>
                  </a:lnTo>
                  <a:lnTo>
                    <a:pt x="409888" y="137350"/>
                  </a:lnTo>
                  <a:lnTo>
                    <a:pt x="407221" y="142589"/>
                  </a:lnTo>
                  <a:lnTo>
                    <a:pt x="406459" y="144018"/>
                  </a:lnTo>
                  <a:lnTo>
                    <a:pt x="403125" y="150685"/>
                  </a:lnTo>
                  <a:lnTo>
                    <a:pt x="399886" y="157258"/>
                  </a:lnTo>
                  <a:cubicBezTo>
                    <a:pt x="359024" y="239363"/>
                    <a:pt x="323877" y="321469"/>
                    <a:pt x="291873" y="400145"/>
                  </a:cubicBezTo>
                  <a:cubicBezTo>
                    <a:pt x="290063" y="404622"/>
                    <a:pt x="288253" y="409099"/>
                    <a:pt x="286444" y="413480"/>
                  </a:cubicBezTo>
                  <a:cubicBezTo>
                    <a:pt x="277204" y="436626"/>
                    <a:pt x="268346" y="459391"/>
                    <a:pt x="259774" y="481584"/>
                  </a:cubicBezTo>
                  <a:cubicBezTo>
                    <a:pt x="238438" y="536639"/>
                    <a:pt x="221007" y="583216"/>
                    <a:pt x="204719" y="627888"/>
                  </a:cubicBezTo>
                  <a:cubicBezTo>
                    <a:pt x="186336" y="678561"/>
                    <a:pt x="168715" y="729710"/>
                    <a:pt x="152427" y="780002"/>
                  </a:cubicBezTo>
                  <a:cubicBezTo>
                    <a:pt x="118327" y="885158"/>
                    <a:pt x="89657" y="988790"/>
                    <a:pt x="67273" y="1088136"/>
                  </a:cubicBezTo>
                  <a:cubicBezTo>
                    <a:pt x="56796" y="1134618"/>
                    <a:pt x="48223" y="1177671"/>
                    <a:pt x="40889" y="1219676"/>
                  </a:cubicBezTo>
                  <a:cubicBezTo>
                    <a:pt x="33555" y="1262634"/>
                    <a:pt x="27173" y="1307687"/>
                    <a:pt x="21363" y="1357408"/>
                  </a:cubicBezTo>
                  <a:cubicBezTo>
                    <a:pt x="12219" y="1437037"/>
                    <a:pt x="5361" y="1524095"/>
                    <a:pt x="27" y="1631442"/>
                  </a:cubicBezTo>
                  <a:cubicBezTo>
                    <a:pt x="-68" y="1633442"/>
                    <a:pt x="27" y="1635157"/>
                    <a:pt x="1360" y="1636967"/>
                  </a:cubicBezTo>
                  <a:cubicBezTo>
                    <a:pt x="1646" y="1637443"/>
                    <a:pt x="2122" y="1637919"/>
                    <a:pt x="2884" y="1638681"/>
                  </a:cubicBezTo>
                  <a:cubicBezTo>
                    <a:pt x="2694" y="1639157"/>
                    <a:pt x="2884" y="1640015"/>
                    <a:pt x="3170" y="1641062"/>
                  </a:cubicBezTo>
                  <a:lnTo>
                    <a:pt x="4599" y="1642777"/>
                  </a:lnTo>
                  <a:lnTo>
                    <a:pt x="8409" y="1647063"/>
                  </a:lnTo>
                  <a:lnTo>
                    <a:pt x="12219" y="1651349"/>
                  </a:lnTo>
                  <a:cubicBezTo>
                    <a:pt x="38984" y="1678591"/>
                    <a:pt x="69274" y="1704118"/>
                    <a:pt x="102230" y="1727359"/>
                  </a:cubicBezTo>
                  <a:cubicBezTo>
                    <a:pt x="136711" y="1751648"/>
                    <a:pt x="174430" y="1773365"/>
                    <a:pt x="217387" y="1793843"/>
                  </a:cubicBezTo>
                  <a:cubicBezTo>
                    <a:pt x="295397" y="1831086"/>
                    <a:pt x="382551" y="1858327"/>
                    <a:pt x="476467" y="1874806"/>
                  </a:cubicBezTo>
                  <a:cubicBezTo>
                    <a:pt x="534189" y="1884998"/>
                    <a:pt x="592387" y="1890141"/>
                    <a:pt x="649727" y="1890141"/>
                  </a:cubicBezTo>
                  <a:lnTo>
                    <a:pt x="656204" y="1890141"/>
                  </a:lnTo>
                  <a:cubicBezTo>
                    <a:pt x="697066" y="1889760"/>
                    <a:pt x="736881" y="1885855"/>
                    <a:pt x="770409" y="1881950"/>
                  </a:cubicBezTo>
                  <a:cubicBezTo>
                    <a:pt x="779458" y="1880902"/>
                    <a:pt x="788506" y="1879854"/>
                    <a:pt x="797555" y="1878711"/>
                  </a:cubicBezTo>
                  <a:lnTo>
                    <a:pt x="799079" y="1878520"/>
                  </a:lnTo>
                  <a:cubicBezTo>
                    <a:pt x="827178" y="1875092"/>
                    <a:pt x="859087" y="1871282"/>
                    <a:pt x="891376" y="1869091"/>
                  </a:cubicBezTo>
                  <a:cubicBezTo>
                    <a:pt x="906616" y="1868138"/>
                    <a:pt x="922428" y="1867662"/>
                    <a:pt x="938335" y="1867662"/>
                  </a:cubicBezTo>
                  <a:cubicBezTo>
                    <a:pt x="946431" y="1867662"/>
                    <a:pt x="954622" y="1867757"/>
                    <a:pt x="962719" y="1868043"/>
                  </a:cubicBezTo>
                  <a:cubicBezTo>
                    <a:pt x="983959" y="1868710"/>
                    <a:pt x="1007296" y="1870519"/>
                    <a:pt x="1034156" y="1873663"/>
                  </a:cubicBezTo>
                  <a:cubicBezTo>
                    <a:pt x="1078924" y="1878902"/>
                    <a:pt x="1122929" y="1886998"/>
                    <a:pt x="1175126" y="1897570"/>
                  </a:cubicBezTo>
                  <a:lnTo>
                    <a:pt x="1183318" y="1899285"/>
                  </a:lnTo>
                  <a:lnTo>
                    <a:pt x="1211797" y="1905191"/>
                  </a:lnTo>
                  <a:cubicBezTo>
                    <a:pt x="1226275" y="1908239"/>
                    <a:pt x="1240849" y="1911191"/>
                    <a:pt x="1255327" y="1914144"/>
                  </a:cubicBezTo>
                  <a:cubicBezTo>
                    <a:pt x="1267995" y="1916716"/>
                    <a:pt x="1280568" y="1919192"/>
                    <a:pt x="1293236" y="1921478"/>
                  </a:cubicBezTo>
                  <a:cubicBezTo>
                    <a:pt x="1304571" y="1923478"/>
                    <a:pt x="1316573" y="1925384"/>
                    <a:pt x="1330955" y="1927384"/>
                  </a:cubicBezTo>
                  <a:cubicBezTo>
                    <a:pt x="1370008" y="1932623"/>
                    <a:pt x="1410489" y="1935290"/>
                    <a:pt x="1451161" y="1935290"/>
                  </a:cubicBezTo>
                  <a:cubicBezTo>
                    <a:pt x="1461352" y="1935290"/>
                    <a:pt x="1471544" y="1935099"/>
                    <a:pt x="1481736" y="1934813"/>
                  </a:cubicBezTo>
                  <a:cubicBezTo>
                    <a:pt x="1588607" y="1931384"/>
                    <a:pt x="1686904" y="1909953"/>
                    <a:pt x="1774058" y="1871186"/>
                  </a:cubicBezTo>
                  <a:cubicBezTo>
                    <a:pt x="1779487" y="1868805"/>
                    <a:pt x="1784821" y="1866233"/>
                    <a:pt x="1790156" y="1863757"/>
                  </a:cubicBezTo>
                  <a:cubicBezTo>
                    <a:pt x="1795394" y="1861280"/>
                    <a:pt x="1801395" y="1857947"/>
                    <a:pt x="1809396" y="1852993"/>
                  </a:cubicBezTo>
                  <a:cubicBezTo>
                    <a:pt x="1810825" y="1852136"/>
                    <a:pt x="1811777" y="1851374"/>
                    <a:pt x="1812444" y="1850327"/>
                  </a:cubicBezTo>
                  <a:lnTo>
                    <a:pt x="1812444" y="1850327"/>
                  </a:lnTo>
                  <a:cubicBezTo>
                    <a:pt x="1811777" y="1849279"/>
                    <a:pt x="1811491" y="1848422"/>
                    <a:pt x="1811587" y="1847660"/>
                  </a:cubicBezTo>
                  <a:cubicBezTo>
                    <a:pt x="1813396" y="1815751"/>
                    <a:pt x="1813587" y="1782509"/>
                    <a:pt x="1812253" y="1748695"/>
                  </a:cubicBezTo>
                  <a:cubicBezTo>
                    <a:pt x="1811015" y="1716881"/>
                    <a:pt x="1808729" y="1684210"/>
                    <a:pt x="1805110" y="1649063"/>
                  </a:cubicBezTo>
                  <a:cubicBezTo>
                    <a:pt x="1801586" y="1613726"/>
                    <a:pt x="1797394" y="1579531"/>
                    <a:pt x="1793775" y="1550289"/>
                  </a:cubicBezTo>
                  <a:lnTo>
                    <a:pt x="1787584" y="1501997"/>
                  </a:lnTo>
                  <a:lnTo>
                    <a:pt x="1787203" y="1499140"/>
                  </a:lnTo>
                  <a:lnTo>
                    <a:pt x="1787012" y="1497235"/>
                  </a:lnTo>
                  <a:lnTo>
                    <a:pt x="1786822" y="1495425"/>
                  </a:lnTo>
                  <a:cubicBezTo>
                    <a:pt x="1785012" y="1480947"/>
                    <a:pt x="1783107" y="1466564"/>
                    <a:pt x="1781392" y="1452086"/>
                  </a:cubicBezTo>
                  <a:cubicBezTo>
                    <a:pt x="1773487" y="1388459"/>
                    <a:pt x="1765867" y="1324832"/>
                    <a:pt x="1757580" y="1254919"/>
                  </a:cubicBezTo>
                  <a:lnTo>
                    <a:pt x="1756342" y="1244822"/>
                  </a:lnTo>
                  <a:lnTo>
                    <a:pt x="1754818" y="1231583"/>
                  </a:lnTo>
                  <a:lnTo>
                    <a:pt x="1745388" y="1152239"/>
                  </a:lnTo>
                  <a:cubicBezTo>
                    <a:pt x="1742721" y="1129284"/>
                    <a:pt x="1740054" y="1107281"/>
                    <a:pt x="1737577" y="1085755"/>
                  </a:cubicBezTo>
                  <a:lnTo>
                    <a:pt x="1737577" y="1085278"/>
                  </a:lnTo>
                  <a:lnTo>
                    <a:pt x="1737482" y="1085278"/>
                  </a:lnTo>
                  <a:cubicBezTo>
                    <a:pt x="1695001" y="1051274"/>
                    <a:pt x="1653567" y="1013936"/>
                    <a:pt x="1614133" y="974312"/>
                  </a:cubicBezTo>
                  <a:cubicBezTo>
                    <a:pt x="1526694" y="886397"/>
                    <a:pt x="1446303" y="784765"/>
                    <a:pt x="1374961" y="672179"/>
                  </a:cubicBezTo>
                  <a:cubicBezTo>
                    <a:pt x="1307143" y="565023"/>
                    <a:pt x="1247516" y="449199"/>
                    <a:pt x="1197891" y="327660"/>
                  </a:cubicBezTo>
                  <a:cubicBezTo>
                    <a:pt x="1154457" y="221551"/>
                    <a:pt x="1118452" y="111252"/>
                    <a:pt x="1090925" y="0"/>
                  </a:cubicBezTo>
                  <a:cubicBezTo>
                    <a:pt x="1069399" y="19526"/>
                    <a:pt x="1045110" y="36862"/>
                    <a:pt x="1018726" y="51435"/>
                  </a:cubicBezTo>
                  <a:moveTo>
                    <a:pt x="973006" y="1710976"/>
                  </a:moveTo>
                  <a:lnTo>
                    <a:pt x="971672" y="1702975"/>
                  </a:lnTo>
                  <a:cubicBezTo>
                    <a:pt x="969958" y="1692878"/>
                    <a:pt x="968529" y="1682782"/>
                    <a:pt x="967100" y="1672209"/>
                  </a:cubicBezTo>
                  <a:cubicBezTo>
                    <a:pt x="964243" y="1650397"/>
                    <a:pt x="961861" y="1626775"/>
                    <a:pt x="959956" y="1602200"/>
                  </a:cubicBezTo>
                  <a:cubicBezTo>
                    <a:pt x="958337" y="1578388"/>
                    <a:pt x="957194" y="1555052"/>
                    <a:pt x="956623" y="1531144"/>
                  </a:cubicBezTo>
                  <a:cubicBezTo>
                    <a:pt x="955670" y="1490567"/>
                    <a:pt x="956146" y="1445133"/>
                    <a:pt x="958337" y="1388269"/>
                  </a:cubicBezTo>
                  <a:cubicBezTo>
                    <a:pt x="959861" y="1349883"/>
                    <a:pt x="961957" y="1311878"/>
                    <a:pt x="964528" y="1266539"/>
                  </a:cubicBezTo>
                  <a:lnTo>
                    <a:pt x="964814" y="1261491"/>
                  </a:lnTo>
                  <a:lnTo>
                    <a:pt x="965671" y="1246346"/>
                  </a:lnTo>
                  <a:lnTo>
                    <a:pt x="966243" y="1236059"/>
                  </a:lnTo>
                  <a:lnTo>
                    <a:pt x="966814" y="1226249"/>
                  </a:lnTo>
                  <a:cubicBezTo>
                    <a:pt x="967767" y="1208818"/>
                    <a:pt x="968815" y="1191482"/>
                    <a:pt x="969862" y="1174147"/>
                  </a:cubicBezTo>
                  <a:cubicBezTo>
                    <a:pt x="971482" y="1149763"/>
                    <a:pt x="973196" y="1125379"/>
                    <a:pt x="975196" y="1100995"/>
                  </a:cubicBezTo>
                  <a:cubicBezTo>
                    <a:pt x="982531" y="1009269"/>
                    <a:pt x="992627" y="913828"/>
                    <a:pt x="1005962" y="809244"/>
                  </a:cubicBezTo>
                  <a:cubicBezTo>
                    <a:pt x="1007486" y="797624"/>
                    <a:pt x="1009010" y="786003"/>
                    <a:pt x="1010534" y="774287"/>
                  </a:cubicBezTo>
                  <a:lnTo>
                    <a:pt x="1011106" y="769906"/>
                  </a:lnTo>
                  <a:lnTo>
                    <a:pt x="1011963" y="764191"/>
                  </a:lnTo>
                  <a:lnTo>
                    <a:pt x="1012153" y="763048"/>
                  </a:lnTo>
                  <a:cubicBezTo>
                    <a:pt x="1012153" y="763048"/>
                    <a:pt x="1012344" y="762000"/>
                    <a:pt x="1012344" y="760571"/>
                  </a:cubicBezTo>
                  <a:lnTo>
                    <a:pt x="1013392" y="752856"/>
                  </a:lnTo>
                  <a:lnTo>
                    <a:pt x="1013392" y="751713"/>
                  </a:lnTo>
                  <a:cubicBezTo>
                    <a:pt x="1014439" y="744950"/>
                    <a:pt x="1015392" y="738187"/>
                    <a:pt x="1016344" y="731329"/>
                  </a:cubicBezTo>
                  <a:cubicBezTo>
                    <a:pt x="1022536" y="686276"/>
                    <a:pt x="1029679" y="637413"/>
                    <a:pt x="1037585" y="586073"/>
                  </a:cubicBezTo>
                  <a:cubicBezTo>
                    <a:pt x="1052063" y="491966"/>
                    <a:pt x="1070161" y="383095"/>
                    <a:pt x="1092735" y="253270"/>
                  </a:cubicBezTo>
                  <a:cubicBezTo>
                    <a:pt x="1092735" y="253270"/>
                    <a:pt x="1092830" y="253175"/>
                    <a:pt x="1092925" y="253079"/>
                  </a:cubicBezTo>
                  <a:cubicBezTo>
                    <a:pt x="1092925" y="252984"/>
                    <a:pt x="1092925" y="252889"/>
                    <a:pt x="1092925" y="252698"/>
                  </a:cubicBezTo>
                  <a:cubicBezTo>
                    <a:pt x="1092925" y="252793"/>
                    <a:pt x="1092925" y="252984"/>
                    <a:pt x="1092925" y="253079"/>
                  </a:cubicBezTo>
                  <a:lnTo>
                    <a:pt x="1093116" y="253270"/>
                  </a:lnTo>
                  <a:cubicBezTo>
                    <a:pt x="1080448" y="397383"/>
                    <a:pt x="1065208" y="541592"/>
                    <a:pt x="1051873" y="668845"/>
                  </a:cubicBezTo>
                  <a:lnTo>
                    <a:pt x="1051301" y="674560"/>
                  </a:lnTo>
                  <a:lnTo>
                    <a:pt x="1047110" y="714851"/>
                  </a:lnTo>
                  <a:lnTo>
                    <a:pt x="1042919" y="755142"/>
                  </a:lnTo>
                  <a:cubicBezTo>
                    <a:pt x="1040062" y="782002"/>
                    <a:pt x="1037299" y="808863"/>
                    <a:pt x="1034537" y="835724"/>
                  </a:cubicBezTo>
                  <a:cubicBezTo>
                    <a:pt x="1017487" y="1000792"/>
                    <a:pt x="998342" y="1196721"/>
                    <a:pt x="985293" y="1398746"/>
                  </a:cubicBezTo>
                  <a:lnTo>
                    <a:pt x="983864" y="1421511"/>
                  </a:lnTo>
                  <a:cubicBezTo>
                    <a:pt x="982435" y="1444657"/>
                    <a:pt x="980816" y="1471708"/>
                    <a:pt x="979864" y="1497520"/>
                  </a:cubicBezTo>
                  <a:cubicBezTo>
                    <a:pt x="978911" y="1521619"/>
                    <a:pt x="978340" y="1545717"/>
                    <a:pt x="977959" y="1573530"/>
                  </a:cubicBezTo>
                  <a:cubicBezTo>
                    <a:pt x="977387" y="1606582"/>
                    <a:pt x="977387" y="1639157"/>
                    <a:pt x="977387" y="1666589"/>
                  </a:cubicBezTo>
                  <a:lnTo>
                    <a:pt x="977387" y="1724406"/>
                  </a:lnTo>
                  <a:cubicBezTo>
                    <a:pt x="977387" y="1724406"/>
                    <a:pt x="976720" y="1724977"/>
                    <a:pt x="976720" y="1725263"/>
                  </a:cubicBezTo>
                  <a:lnTo>
                    <a:pt x="976435" y="1725740"/>
                  </a:lnTo>
                  <a:lnTo>
                    <a:pt x="976435" y="1726311"/>
                  </a:lnTo>
                  <a:lnTo>
                    <a:pt x="975958" y="1726978"/>
                  </a:lnTo>
                  <a:cubicBezTo>
                    <a:pt x="975958" y="1726978"/>
                    <a:pt x="975958" y="1726787"/>
                    <a:pt x="975958" y="1726597"/>
                  </a:cubicBezTo>
                  <a:lnTo>
                    <a:pt x="975768" y="1726883"/>
                  </a:lnTo>
                  <a:cubicBezTo>
                    <a:pt x="974911" y="1721644"/>
                    <a:pt x="974053" y="1716405"/>
                    <a:pt x="973101" y="1711071"/>
                  </a:cubicBezTo>
                  <a:moveTo>
                    <a:pt x="835655" y="1580198"/>
                  </a:moveTo>
                  <a:cubicBezTo>
                    <a:pt x="832988" y="1469327"/>
                    <a:pt x="840703" y="1354074"/>
                    <a:pt x="859277" y="1227963"/>
                  </a:cubicBezTo>
                  <a:cubicBezTo>
                    <a:pt x="867373" y="1172813"/>
                    <a:pt x="877279" y="1117283"/>
                    <a:pt x="889757" y="1058323"/>
                  </a:cubicBezTo>
                  <a:cubicBezTo>
                    <a:pt x="891948" y="1047845"/>
                    <a:pt x="894234" y="1037368"/>
                    <a:pt x="896520" y="1026700"/>
                  </a:cubicBezTo>
                  <a:cubicBezTo>
                    <a:pt x="902997" y="997458"/>
                    <a:pt x="909760" y="968502"/>
                    <a:pt x="916618" y="940594"/>
                  </a:cubicBezTo>
                  <a:cubicBezTo>
                    <a:pt x="920332" y="925640"/>
                    <a:pt x="924047" y="910781"/>
                    <a:pt x="927857" y="896017"/>
                  </a:cubicBezTo>
                  <a:cubicBezTo>
                    <a:pt x="927857" y="896017"/>
                    <a:pt x="927952" y="895826"/>
                    <a:pt x="928048" y="895826"/>
                  </a:cubicBezTo>
                  <a:lnTo>
                    <a:pt x="928238" y="896017"/>
                  </a:lnTo>
                  <a:cubicBezTo>
                    <a:pt x="928238" y="946690"/>
                    <a:pt x="925381" y="1001268"/>
                    <a:pt x="919475" y="1062895"/>
                  </a:cubicBezTo>
                  <a:cubicBezTo>
                    <a:pt x="913284" y="1126712"/>
                    <a:pt x="904521" y="1189101"/>
                    <a:pt x="896806" y="1241679"/>
                  </a:cubicBezTo>
                  <a:cubicBezTo>
                    <a:pt x="894710" y="1256157"/>
                    <a:pt x="892519" y="1270635"/>
                    <a:pt x="890329" y="1285494"/>
                  </a:cubicBezTo>
                  <a:lnTo>
                    <a:pt x="887947" y="1301496"/>
                  </a:lnTo>
                  <a:cubicBezTo>
                    <a:pt x="873469" y="1398746"/>
                    <a:pt x="858420" y="1499235"/>
                    <a:pt x="851562" y="1599533"/>
                  </a:cubicBezTo>
                  <a:cubicBezTo>
                    <a:pt x="849562" y="1629442"/>
                    <a:pt x="848323" y="1658874"/>
                    <a:pt x="847942" y="1686973"/>
                  </a:cubicBezTo>
                  <a:lnTo>
                    <a:pt x="847942" y="1689640"/>
                  </a:lnTo>
                  <a:cubicBezTo>
                    <a:pt x="847942" y="1694021"/>
                    <a:pt x="847942" y="1698498"/>
                    <a:pt x="847942" y="1703070"/>
                  </a:cubicBezTo>
                  <a:cubicBezTo>
                    <a:pt x="847942" y="1713071"/>
                    <a:pt x="847942" y="1723549"/>
                    <a:pt x="848228" y="1734788"/>
                  </a:cubicBezTo>
                  <a:lnTo>
                    <a:pt x="848228" y="1737074"/>
                  </a:lnTo>
                  <a:cubicBezTo>
                    <a:pt x="848228" y="1737646"/>
                    <a:pt x="848228" y="1738217"/>
                    <a:pt x="847942" y="1738884"/>
                  </a:cubicBezTo>
                  <a:cubicBezTo>
                    <a:pt x="847942" y="1739075"/>
                    <a:pt x="847942" y="1739170"/>
                    <a:pt x="847942" y="1739360"/>
                  </a:cubicBezTo>
                  <a:cubicBezTo>
                    <a:pt x="847942" y="1739265"/>
                    <a:pt x="847942" y="1739170"/>
                    <a:pt x="847942" y="1739075"/>
                  </a:cubicBezTo>
                  <a:cubicBezTo>
                    <a:pt x="847942" y="1739170"/>
                    <a:pt x="847847" y="1739265"/>
                    <a:pt x="847752" y="1739360"/>
                  </a:cubicBezTo>
                  <a:cubicBezTo>
                    <a:pt x="841084" y="1688020"/>
                    <a:pt x="837084" y="1634490"/>
                    <a:pt x="835655" y="1580198"/>
                  </a:cubicBezTo>
                </a:path>
              </a:pathLst>
            </a:custGeom>
            <a:solidFill>
              <a:srgbClr val="6EB9BC"/>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CAC772FF-CA30-BC56-3666-4B252FEB3A57}"/>
                </a:ext>
              </a:extLst>
            </p:cNvPr>
            <p:cNvSpPr/>
            <p:nvPr/>
          </p:nvSpPr>
          <p:spPr>
            <a:xfrm>
              <a:off x="4409503" y="6080959"/>
              <a:ext cx="387022" cy="691800"/>
            </a:xfrm>
            <a:custGeom>
              <a:avLst/>
              <a:gdLst>
                <a:gd name="connsiteX0" fmla="*/ 28194 w 387022"/>
                <a:gd name="connsiteY0" fmla="*/ 275558 h 691800"/>
                <a:gd name="connsiteX1" fmla="*/ 29623 w 387022"/>
                <a:gd name="connsiteY1" fmla="*/ 294227 h 691800"/>
                <a:gd name="connsiteX2" fmla="*/ 35623 w 387022"/>
                <a:gd name="connsiteY2" fmla="*/ 368618 h 691800"/>
                <a:gd name="connsiteX3" fmla="*/ 43910 w 387022"/>
                <a:gd name="connsiteY3" fmla="*/ 462153 h 691800"/>
                <a:gd name="connsiteX4" fmla="*/ 52006 w 387022"/>
                <a:gd name="connsiteY4" fmla="*/ 556260 h 691800"/>
                <a:gd name="connsiteX5" fmla="*/ 55150 w 387022"/>
                <a:gd name="connsiteY5" fmla="*/ 603218 h 691800"/>
                <a:gd name="connsiteX6" fmla="*/ 55150 w 387022"/>
                <a:gd name="connsiteY6" fmla="*/ 605409 h 691800"/>
                <a:gd name="connsiteX7" fmla="*/ 57150 w 387022"/>
                <a:gd name="connsiteY7" fmla="*/ 649415 h 691800"/>
                <a:gd name="connsiteX8" fmla="*/ 55340 w 387022"/>
                <a:gd name="connsiteY8" fmla="*/ 654177 h 691800"/>
                <a:gd name="connsiteX9" fmla="*/ 55340 w 387022"/>
                <a:gd name="connsiteY9" fmla="*/ 657320 h 691800"/>
                <a:gd name="connsiteX10" fmla="*/ 100965 w 387022"/>
                <a:gd name="connsiteY10" fmla="*/ 666845 h 691800"/>
                <a:gd name="connsiteX11" fmla="*/ 145161 w 387022"/>
                <a:gd name="connsiteY11" fmla="*/ 680942 h 691800"/>
                <a:gd name="connsiteX12" fmla="*/ 147256 w 387022"/>
                <a:gd name="connsiteY12" fmla="*/ 681609 h 691800"/>
                <a:gd name="connsiteX13" fmla="*/ 169069 w 387022"/>
                <a:gd name="connsiteY13" fmla="*/ 688753 h 691800"/>
                <a:gd name="connsiteX14" fmla="*/ 177641 w 387022"/>
                <a:gd name="connsiteY14" fmla="*/ 691515 h 691800"/>
                <a:gd name="connsiteX15" fmla="*/ 178784 w 387022"/>
                <a:gd name="connsiteY15" fmla="*/ 691801 h 691800"/>
                <a:gd name="connsiteX16" fmla="*/ 177355 w 387022"/>
                <a:gd name="connsiteY16" fmla="*/ 687610 h 691800"/>
                <a:gd name="connsiteX17" fmla="*/ 184595 w 387022"/>
                <a:gd name="connsiteY17" fmla="*/ 680276 h 691800"/>
                <a:gd name="connsiteX18" fmla="*/ 204597 w 387022"/>
                <a:gd name="connsiteY18" fmla="*/ 678656 h 691800"/>
                <a:gd name="connsiteX19" fmla="*/ 247841 w 387022"/>
                <a:gd name="connsiteY19" fmla="*/ 663035 h 691800"/>
                <a:gd name="connsiteX20" fmla="*/ 290893 w 387022"/>
                <a:gd name="connsiteY20" fmla="*/ 634270 h 691800"/>
                <a:gd name="connsiteX21" fmla="*/ 330232 w 387022"/>
                <a:gd name="connsiteY21" fmla="*/ 589884 h 691800"/>
                <a:gd name="connsiteX22" fmla="*/ 365093 w 387022"/>
                <a:gd name="connsiteY22" fmla="*/ 519970 h 691800"/>
                <a:gd name="connsiteX23" fmla="*/ 364617 w 387022"/>
                <a:gd name="connsiteY23" fmla="*/ 521018 h 691800"/>
                <a:gd name="connsiteX24" fmla="*/ 385763 w 387022"/>
                <a:gd name="connsiteY24" fmla="*/ 412242 h 691800"/>
                <a:gd name="connsiteX25" fmla="*/ 385763 w 387022"/>
                <a:gd name="connsiteY25" fmla="*/ 412528 h 691800"/>
                <a:gd name="connsiteX26" fmla="*/ 376142 w 387022"/>
                <a:gd name="connsiteY26" fmla="*/ 217075 h 691800"/>
                <a:gd name="connsiteX27" fmla="*/ 371666 w 387022"/>
                <a:gd name="connsiteY27" fmla="*/ 172879 h 691800"/>
                <a:gd name="connsiteX28" fmla="*/ 356521 w 387022"/>
                <a:gd name="connsiteY28" fmla="*/ 168783 h 691800"/>
                <a:gd name="connsiteX29" fmla="*/ 266129 w 387022"/>
                <a:gd name="connsiteY29" fmla="*/ 139256 h 691800"/>
                <a:gd name="connsiteX30" fmla="*/ 96393 w 387022"/>
                <a:gd name="connsiteY30" fmla="*/ 60293 h 691800"/>
                <a:gd name="connsiteX31" fmla="*/ 43434 w 387022"/>
                <a:gd name="connsiteY31" fmla="*/ 28670 h 691800"/>
                <a:gd name="connsiteX32" fmla="*/ 64484 w 387022"/>
                <a:gd name="connsiteY32" fmla="*/ 160020 h 691800"/>
                <a:gd name="connsiteX33" fmla="*/ 84677 w 387022"/>
                <a:gd name="connsiteY33" fmla="*/ 348615 h 691800"/>
                <a:gd name="connsiteX34" fmla="*/ 81915 w 387022"/>
                <a:gd name="connsiteY34" fmla="*/ 355759 h 691800"/>
                <a:gd name="connsiteX35" fmla="*/ 78772 w 387022"/>
                <a:gd name="connsiteY35" fmla="*/ 358045 h 691800"/>
                <a:gd name="connsiteX36" fmla="*/ 73914 w 387022"/>
                <a:gd name="connsiteY36" fmla="*/ 359283 h 691800"/>
                <a:gd name="connsiteX37" fmla="*/ 66389 w 387022"/>
                <a:gd name="connsiteY37" fmla="*/ 356140 h 691800"/>
                <a:gd name="connsiteX38" fmla="*/ 63246 w 387022"/>
                <a:gd name="connsiteY38" fmla="*/ 348615 h 691800"/>
                <a:gd name="connsiteX39" fmla="*/ 41434 w 387022"/>
                <a:gd name="connsiteY39" fmla="*/ 154115 h 691800"/>
                <a:gd name="connsiteX40" fmla="*/ 41148 w 387022"/>
                <a:gd name="connsiteY40" fmla="*/ 153162 h 691800"/>
                <a:gd name="connsiteX41" fmla="*/ 32671 w 387022"/>
                <a:gd name="connsiteY41" fmla="*/ 91154 h 691800"/>
                <a:gd name="connsiteX42" fmla="*/ 28004 w 387022"/>
                <a:gd name="connsiteY42" fmla="*/ 58293 h 691800"/>
                <a:gd name="connsiteX43" fmla="*/ 27813 w 387022"/>
                <a:gd name="connsiteY43" fmla="*/ 57150 h 691800"/>
                <a:gd name="connsiteX44" fmla="*/ 21622 w 387022"/>
                <a:gd name="connsiteY44" fmla="*/ 14764 h 691800"/>
                <a:gd name="connsiteX45" fmla="*/ 21622 w 387022"/>
                <a:gd name="connsiteY45" fmla="*/ 14764 h 691800"/>
                <a:gd name="connsiteX46" fmla="*/ 0 w 387022"/>
                <a:gd name="connsiteY46" fmla="*/ 0 h 691800"/>
                <a:gd name="connsiteX47" fmla="*/ 28289 w 387022"/>
                <a:gd name="connsiteY47" fmla="*/ 275749 h 69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022" h="691800">
                  <a:moveTo>
                    <a:pt x="28194" y="275558"/>
                  </a:moveTo>
                  <a:lnTo>
                    <a:pt x="29623" y="294227"/>
                  </a:lnTo>
                  <a:cubicBezTo>
                    <a:pt x="31623" y="318992"/>
                    <a:pt x="33528" y="343758"/>
                    <a:pt x="35623" y="368618"/>
                  </a:cubicBezTo>
                  <a:cubicBezTo>
                    <a:pt x="38195" y="399764"/>
                    <a:pt x="41053" y="431006"/>
                    <a:pt x="43910" y="462153"/>
                  </a:cubicBezTo>
                  <a:cubicBezTo>
                    <a:pt x="46768" y="493967"/>
                    <a:pt x="49625" y="525018"/>
                    <a:pt x="52006" y="556260"/>
                  </a:cubicBezTo>
                  <a:cubicBezTo>
                    <a:pt x="53150" y="571881"/>
                    <a:pt x="54197" y="587502"/>
                    <a:pt x="55150" y="603218"/>
                  </a:cubicBezTo>
                  <a:lnTo>
                    <a:pt x="55150" y="605409"/>
                  </a:lnTo>
                  <a:cubicBezTo>
                    <a:pt x="56102" y="619792"/>
                    <a:pt x="56959" y="634746"/>
                    <a:pt x="57150" y="649415"/>
                  </a:cubicBezTo>
                  <a:cubicBezTo>
                    <a:pt x="57150" y="651129"/>
                    <a:pt x="56483" y="652939"/>
                    <a:pt x="55340" y="654177"/>
                  </a:cubicBezTo>
                  <a:lnTo>
                    <a:pt x="55340" y="657320"/>
                  </a:lnTo>
                  <a:cubicBezTo>
                    <a:pt x="72771" y="659416"/>
                    <a:pt x="88868" y="663512"/>
                    <a:pt x="100965" y="666845"/>
                  </a:cubicBezTo>
                  <a:cubicBezTo>
                    <a:pt x="113729" y="670465"/>
                    <a:pt x="127254" y="674942"/>
                    <a:pt x="145161" y="680942"/>
                  </a:cubicBezTo>
                  <a:lnTo>
                    <a:pt x="147256" y="681609"/>
                  </a:lnTo>
                  <a:cubicBezTo>
                    <a:pt x="154496" y="683991"/>
                    <a:pt x="161734" y="686372"/>
                    <a:pt x="169069" y="688753"/>
                  </a:cubicBezTo>
                  <a:cubicBezTo>
                    <a:pt x="171926" y="689705"/>
                    <a:pt x="174784" y="690658"/>
                    <a:pt x="177641" y="691515"/>
                  </a:cubicBezTo>
                  <a:cubicBezTo>
                    <a:pt x="178022" y="691610"/>
                    <a:pt x="178403" y="691706"/>
                    <a:pt x="178784" y="691801"/>
                  </a:cubicBezTo>
                  <a:cubicBezTo>
                    <a:pt x="177832" y="690563"/>
                    <a:pt x="177355" y="689134"/>
                    <a:pt x="177355" y="687610"/>
                  </a:cubicBezTo>
                  <a:cubicBezTo>
                    <a:pt x="177355" y="683705"/>
                    <a:pt x="180499" y="680561"/>
                    <a:pt x="184595" y="680276"/>
                  </a:cubicBezTo>
                  <a:cubicBezTo>
                    <a:pt x="190691" y="680085"/>
                    <a:pt x="197263" y="679514"/>
                    <a:pt x="204597" y="678656"/>
                  </a:cubicBezTo>
                  <a:cubicBezTo>
                    <a:pt x="219646" y="674942"/>
                    <a:pt x="234220" y="669703"/>
                    <a:pt x="247841" y="663035"/>
                  </a:cubicBezTo>
                  <a:cubicBezTo>
                    <a:pt x="263080" y="655225"/>
                    <a:pt x="277559" y="645605"/>
                    <a:pt x="290893" y="634270"/>
                  </a:cubicBezTo>
                  <a:cubicBezTo>
                    <a:pt x="305467" y="621506"/>
                    <a:pt x="318611" y="606552"/>
                    <a:pt x="330232" y="589884"/>
                  </a:cubicBezTo>
                  <a:cubicBezTo>
                    <a:pt x="344234" y="569119"/>
                    <a:pt x="355949" y="545306"/>
                    <a:pt x="365093" y="519970"/>
                  </a:cubicBezTo>
                  <a:lnTo>
                    <a:pt x="364617" y="521018"/>
                  </a:lnTo>
                  <a:cubicBezTo>
                    <a:pt x="375952" y="488061"/>
                    <a:pt x="382905" y="452438"/>
                    <a:pt x="385763" y="412242"/>
                  </a:cubicBezTo>
                  <a:lnTo>
                    <a:pt x="385763" y="412528"/>
                  </a:lnTo>
                  <a:cubicBezTo>
                    <a:pt x="389954" y="347186"/>
                    <a:pt x="382905" y="280988"/>
                    <a:pt x="376142" y="217075"/>
                  </a:cubicBezTo>
                  <a:cubicBezTo>
                    <a:pt x="374618" y="202311"/>
                    <a:pt x="372999" y="187547"/>
                    <a:pt x="371666" y="172879"/>
                  </a:cubicBezTo>
                  <a:cubicBezTo>
                    <a:pt x="366617" y="171545"/>
                    <a:pt x="361569" y="170212"/>
                    <a:pt x="356521" y="168783"/>
                  </a:cubicBezTo>
                  <a:cubicBezTo>
                    <a:pt x="325850" y="160116"/>
                    <a:pt x="295466" y="150209"/>
                    <a:pt x="266129" y="139256"/>
                  </a:cubicBezTo>
                  <a:cubicBezTo>
                    <a:pt x="208217" y="117634"/>
                    <a:pt x="151067" y="91059"/>
                    <a:pt x="96393" y="60293"/>
                  </a:cubicBezTo>
                  <a:cubicBezTo>
                    <a:pt x="78867" y="50483"/>
                    <a:pt x="61055" y="39815"/>
                    <a:pt x="43434" y="28670"/>
                  </a:cubicBezTo>
                  <a:cubicBezTo>
                    <a:pt x="52388" y="80296"/>
                    <a:pt x="58864" y="120872"/>
                    <a:pt x="64484" y="160020"/>
                  </a:cubicBezTo>
                  <a:cubicBezTo>
                    <a:pt x="74962" y="233839"/>
                    <a:pt x="81439" y="293751"/>
                    <a:pt x="84677" y="348615"/>
                  </a:cubicBezTo>
                  <a:cubicBezTo>
                    <a:pt x="84772" y="351187"/>
                    <a:pt x="83820" y="353759"/>
                    <a:pt x="81915" y="355759"/>
                  </a:cubicBezTo>
                  <a:cubicBezTo>
                    <a:pt x="80963" y="356711"/>
                    <a:pt x="79915" y="357474"/>
                    <a:pt x="78772" y="358045"/>
                  </a:cubicBezTo>
                  <a:cubicBezTo>
                    <a:pt x="77248" y="358807"/>
                    <a:pt x="75629" y="359283"/>
                    <a:pt x="73914" y="359283"/>
                  </a:cubicBezTo>
                  <a:cubicBezTo>
                    <a:pt x="71056" y="359283"/>
                    <a:pt x="68294" y="358140"/>
                    <a:pt x="66389" y="356140"/>
                  </a:cubicBezTo>
                  <a:cubicBezTo>
                    <a:pt x="63913" y="353663"/>
                    <a:pt x="63437" y="350616"/>
                    <a:pt x="63246" y="348615"/>
                  </a:cubicBezTo>
                  <a:cubicBezTo>
                    <a:pt x="57626" y="285941"/>
                    <a:pt x="50292" y="220599"/>
                    <a:pt x="41434" y="154115"/>
                  </a:cubicBezTo>
                  <a:lnTo>
                    <a:pt x="41148" y="153162"/>
                  </a:lnTo>
                  <a:cubicBezTo>
                    <a:pt x="38481" y="132302"/>
                    <a:pt x="35528" y="111157"/>
                    <a:pt x="32671" y="91154"/>
                  </a:cubicBezTo>
                  <a:lnTo>
                    <a:pt x="28004" y="58293"/>
                  </a:lnTo>
                  <a:lnTo>
                    <a:pt x="27813" y="57150"/>
                  </a:lnTo>
                  <a:lnTo>
                    <a:pt x="21622" y="14764"/>
                  </a:lnTo>
                  <a:lnTo>
                    <a:pt x="21622" y="14764"/>
                  </a:lnTo>
                  <a:cubicBezTo>
                    <a:pt x="14288" y="9906"/>
                    <a:pt x="7048" y="5049"/>
                    <a:pt x="0" y="0"/>
                  </a:cubicBezTo>
                  <a:cubicBezTo>
                    <a:pt x="12954" y="91821"/>
                    <a:pt x="20764" y="182785"/>
                    <a:pt x="28289" y="275749"/>
                  </a:cubicBezTo>
                </a:path>
              </a:pathLst>
            </a:custGeom>
            <a:solidFill>
              <a:srgbClr val="51A9AD"/>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EAD57195-9153-8CE9-03FC-0674453CD21C}"/>
                </a:ext>
              </a:extLst>
            </p:cNvPr>
            <p:cNvSpPr/>
            <p:nvPr/>
          </p:nvSpPr>
          <p:spPr>
            <a:xfrm>
              <a:off x="3470181" y="3987459"/>
              <a:ext cx="643475" cy="637984"/>
            </a:xfrm>
            <a:custGeom>
              <a:avLst/>
              <a:gdLst>
                <a:gd name="connsiteX0" fmla="*/ 133602 w 643475"/>
                <a:gd name="connsiteY0" fmla="*/ 857 h 637984"/>
                <a:gd name="connsiteX1" fmla="*/ 131221 w 643475"/>
                <a:gd name="connsiteY1" fmla="*/ 1143 h 637984"/>
                <a:gd name="connsiteX2" fmla="*/ 130078 w 643475"/>
                <a:gd name="connsiteY2" fmla="*/ 1143 h 637984"/>
                <a:gd name="connsiteX3" fmla="*/ 128078 w 643475"/>
                <a:gd name="connsiteY3" fmla="*/ 1429 h 637984"/>
                <a:gd name="connsiteX4" fmla="*/ 127030 w 643475"/>
                <a:gd name="connsiteY4" fmla="*/ 1905 h 637984"/>
                <a:gd name="connsiteX5" fmla="*/ 125696 w 643475"/>
                <a:gd name="connsiteY5" fmla="*/ 2667 h 637984"/>
                <a:gd name="connsiteX6" fmla="*/ 123696 w 643475"/>
                <a:gd name="connsiteY6" fmla="*/ 3810 h 637984"/>
                <a:gd name="connsiteX7" fmla="*/ 122839 w 643475"/>
                <a:gd name="connsiteY7" fmla="*/ 4381 h 637984"/>
                <a:gd name="connsiteX8" fmla="*/ 119505 w 643475"/>
                <a:gd name="connsiteY8" fmla="*/ 6763 h 637984"/>
                <a:gd name="connsiteX9" fmla="*/ 107504 w 643475"/>
                <a:gd name="connsiteY9" fmla="*/ 16954 h 637984"/>
                <a:gd name="connsiteX10" fmla="*/ 102455 w 643475"/>
                <a:gd name="connsiteY10" fmla="*/ 21431 h 637984"/>
                <a:gd name="connsiteX11" fmla="*/ 101503 w 643475"/>
                <a:gd name="connsiteY11" fmla="*/ 24956 h 637984"/>
                <a:gd name="connsiteX12" fmla="*/ 98074 w 643475"/>
                <a:gd name="connsiteY12" fmla="*/ 26860 h 637984"/>
                <a:gd name="connsiteX13" fmla="*/ 97121 w 643475"/>
                <a:gd name="connsiteY13" fmla="*/ 26860 h 637984"/>
                <a:gd name="connsiteX14" fmla="*/ 77214 w 643475"/>
                <a:gd name="connsiteY14" fmla="*/ 48958 h 637984"/>
                <a:gd name="connsiteX15" fmla="*/ 71880 w 643475"/>
                <a:gd name="connsiteY15" fmla="*/ 55435 h 637984"/>
                <a:gd name="connsiteX16" fmla="*/ 69880 w 643475"/>
                <a:gd name="connsiteY16" fmla="*/ 58007 h 637984"/>
                <a:gd name="connsiteX17" fmla="*/ 67880 w 643475"/>
                <a:gd name="connsiteY17" fmla="*/ 60579 h 637984"/>
                <a:gd name="connsiteX18" fmla="*/ 67118 w 643475"/>
                <a:gd name="connsiteY18" fmla="*/ 61817 h 637984"/>
                <a:gd name="connsiteX19" fmla="*/ 66356 w 643475"/>
                <a:gd name="connsiteY19" fmla="*/ 62579 h 637984"/>
                <a:gd name="connsiteX20" fmla="*/ 56545 w 643475"/>
                <a:gd name="connsiteY20" fmla="*/ 76771 h 637984"/>
                <a:gd name="connsiteX21" fmla="*/ 38924 w 643475"/>
                <a:gd name="connsiteY21" fmla="*/ 108394 h 637984"/>
                <a:gd name="connsiteX22" fmla="*/ 35685 w 643475"/>
                <a:gd name="connsiteY22" fmla="*/ 115348 h 637984"/>
                <a:gd name="connsiteX23" fmla="*/ 35018 w 643475"/>
                <a:gd name="connsiteY23" fmla="*/ 116872 h 637984"/>
                <a:gd name="connsiteX24" fmla="*/ 33780 w 643475"/>
                <a:gd name="connsiteY24" fmla="*/ 119539 h 637984"/>
                <a:gd name="connsiteX25" fmla="*/ 31589 w 643475"/>
                <a:gd name="connsiteY25" fmla="*/ 124111 h 637984"/>
                <a:gd name="connsiteX26" fmla="*/ 31113 w 643475"/>
                <a:gd name="connsiteY26" fmla="*/ 125254 h 637984"/>
                <a:gd name="connsiteX27" fmla="*/ 28256 w 643475"/>
                <a:gd name="connsiteY27" fmla="*/ 133064 h 637984"/>
                <a:gd name="connsiteX28" fmla="*/ 25493 w 643475"/>
                <a:gd name="connsiteY28" fmla="*/ 140684 h 637984"/>
                <a:gd name="connsiteX29" fmla="*/ 23779 w 643475"/>
                <a:gd name="connsiteY29" fmla="*/ 145161 h 637984"/>
                <a:gd name="connsiteX30" fmla="*/ 13206 w 643475"/>
                <a:gd name="connsiteY30" fmla="*/ 179641 h 637984"/>
                <a:gd name="connsiteX31" fmla="*/ 6539 w 643475"/>
                <a:gd name="connsiteY31" fmla="*/ 217075 h 637984"/>
                <a:gd name="connsiteX32" fmla="*/ 157 w 643475"/>
                <a:gd name="connsiteY32" fmla="*/ 272796 h 637984"/>
                <a:gd name="connsiteX33" fmla="*/ 7872 w 643475"/>
                <a:gd name="connsiteY33" fmla="*/ 344805 h 637984"/>
                <a:gd name="connsiteX34" fmla="*/ 35780 w 643475"/>
                <a:gd name="connsiteY34" fmla="*/ 406908 h 637984"/>
                <a:gd name="connsiteX35" fmla="*/ 41876 w 643475"/>
                <a:gd name="connsiteY35" fmla="*/ 417766 h 637984"/>
                <a:gd name="connsiteX36" fmla="*/ 70832 w 643475"/>
                <a:gd name="connsiteY36" fmla="*/ 473488 h 637984"/>
                <a:gd name="connsiteX37" fmla="*/ 82262 w 643475"/>
                <a:gd name="connsiteY37" fmla="*/ 512636 h 637984"/>
                <a:gd name="connsiteX38" fmla="*/ 82453 w 643475"/>
                <a:gd name="connsiteY38" fmla="*/ 536639 h 637984"/>
                <a:gd name="connsiteX39" fmla="*/ 79310 w 643475"/>
                <a:gd name="connsiteY39" fmla="*/ 549211 h 637984"/>
                <a:gd name="connsiteX40" fmla="*/ 74357 w 643475"/>
                <a:gd name="connsiteY40" fmla="*/ 557594 h 637984"/>
                <a:gd name="connsiteX41" fmla="*/ 68261 w 643475"/>
                <a:gd name="connsiteY41" fmla="*/ 563785 h 637984"/>
                <a:gd name="connsiteX42" fmla="*/ 68261 w 643475"/>
                <a:gd name="connsiteY42" fmla="*/ 564070 h 637984"/>
                <a:gd name="connsiteX43" fmla="*/ 68451 w 643475"/>
                <a:gd name="connsiteY43" fmla="*/ 564070 h 637984"/>
                <a:gd name="connsiteX44" fmla="*/ 68356 w 643475"/>
                <a:gd name="connsiteY44" fmla="*/ 565976 h 637984"/>
                <a:gd name="connsiteX45" fmla="*/ 66737 w 643475"/>
                <a:gd name="connsiteY45" fmla="*/ 572643 h 637984"/>
                <a:gd name="connsiteX46" fmla="*/ 204182 w 643475"/>
                <a:gd name="connsiteY46" fmla="*/ 632936 h 637984"/>
                <a:gd name="connsiteX47" fmla="*/ 225804 w 643475"/>
                <a:gd name="connsiteY47" fmla="*/ 636841 h 637984"/>
                <a:gd name="connsiteX48" fmla="*/ 224947 w 643475"/>
                <a:gd name="connsiteY48" fmla="*/ 636080 h 637984"/>
                <a:gd name="connsiteX49" fmla="*/ 225423 w 643475"/>
                <a:gd name="connsiteY49" fmla="*/ 636080 h 637984"/>
                <a:gd name="connsiteX50" fmla="*/ 226471 w 643475"/>
                <a:gd name="connsiteY50" fmla="*/ 636270 h 637984"/>
                <a:gd name="connsiteX51" fmla="*/ 228185 w 643475"/>
                <a:gd name="connsiteY51" fmla="*/ 636461 h 637984"/>
                <a:gd name="connsiteX52" fmla="*/ 228376 w 643475"/>
                <a:gd name="connsiteY52" fmla="*/ 631603 h 637984"/>
                <a:gd name="connsiteX53" fmla="*/ 228376 w 643475"/>
                <a:gd name="connsiteY53" fmla="*/ 628555 h 637984"/>
                <a:gd name="connsiteX54" fmla="*/ 223042 w 643475"/>
                <a:gd name="connsiteY54" fmla="*/ 560070 h 637984"/>
                <a:gd name="connsiteX55" fmla="*/ 217613 w 643475"/>
                <a:gd name="connsiteY55" fmla="*/ 527018 h 637984"/>
                <a:gd name="connsiteX56" fmla="*/ 216660 w 643475"/>
                <a:gd name="connsiteY56" fmla="*/ 522161 h 637984"/>
                <a:gd name="connsiteX57" fmla="*/ 215422 w 643475"/>
                <a:gd name="connsiteY57" fmla="*/ 515684 h 637984"/>
                <a:gd name="connsiteX58" fmla="*/ 214469 w 643475"/>
                <a:gd name="connsiteY58" fmla="*/ 510540 h 637984"/>
                <a:gd name="connsiteX59" fmla="*/ 212755 w 643475"/>
                <a:gd name="connsiteY59" fmla="*/ 503682 h 637984"/>
                <a:gd name="connsiteX60" fmla="*/ 212469 w 643475"/>
                <a:gd name="connsiteY60" fmla="*/ 502539 h 637984"/>
                <a:gd name="connsiteX61" fmla="*/ 211993 w 643475"/>
                <a:gd name="connsiteY61" fmla="*/ 500063 h 637984"/>
                <a:gd name="connsiteX62" fmla="*/ 211517 w 643475"/>
                <a:gd name="connsiteY62" fmla="*/ 497681 h 637984"/>
                <a:gd name="connsiteX63" fmla="*/ 210850 w 643475"/>
                <a:gd name="connsiteY63" fmla="*/ 494728 h 637984"/>
                <a:gd name="connsiteX64" fmla="*/ 203230 w 643475"/>
                <a:gd name="connsiteY64" fmla="*/ 429101 h 637984"/>
                <a:gd name="connsiteX65" fmla="*/ 203230 w 643475"/>
                <a:gd name="connsiteY65" fmla="*/ 427006 h 637984"/>
                <a:gd name="connsiteX66" fmla="*/ 209802 w 643475"/>
                <a:gd name="connsiteY66" fmla="*/ 365760 h 637984"/>
                <a:gd name="connsiteX67" fmla="*/ 231233 w 643475"/>
                <a:gd name="connsiteY67" fmla="*/ 303466 h 637984"/>
                <a:gd name="connsiteX68" fmla="*/ 233615 w 643475"/>
                <a:gd name="connsiteY68" fmla="*/ 302133 h 637984"/>
                <a:gd name="connsiteX69" fmla="*/ 235043 w 643475"/>
                <a:gd name="connsiteY69" fmla="*/ 302514 h 637984"/>
                <a:gd name="connsiteX70" fmla="*/ 236377 w 643475"/>
                <a:gd name="connsiteY70" fmla="*/ 304895 h 637984"/>
                <a:gd name="connsiteX71" fmla="*/ 235996 w 643475"/>
                <a:gd name="connsiteY71" fmla="*/ 306419 h 637984"/>
                <a:gd name="connsiteX72" fmla="*/ 233234 w 643475"/>
                <a:gd name="connsiteY72" fmla="*/ 312515 h 637984"/>
                <a:gd name="connsiteX73" fmla="*/ 232567 w 643475"/>
                <a:gd name="connsiteY73" fmla="*/ 313944 h 637984"/>
                <a:gd name="connsiteX74" fmla="*/ 220184 w 643475"/>
                <a:gd name="connsiteY74" fmla="*/ 349663 h 637984"/>
                <a:gd name="connsiteX75" fmla="*/ 213231 w 643475"/>
                <a:gd name="connsiteY75" fmla="*/ 385286 h 637984"/>
                <a:gd name="connsiteX76" fmla="*/ 210659 w 643475"/>
                <a:gd name="connsiteY76" fmla="*/ 420148 h 637984"/>
                <a:gd name="connsiteX77" fmla="*/ 210659 w 643475"/>
                <a:gd name="connsiteY77" fmla="*/ 422529 h 637984"/>
                <a:gd name="connsiteX78" fmla="*/ 213231 w 643475"/>
                <a:gd name="connsiteY78" fmla="*/ 458534 h 637984"/>
                <a:gd name="connsiteX79" fmla="*/ 218184 w 643475"/>
                <a:gd name="connsiteY79" fmla="*/ 485394 h 637984"/>
                <a:gd name="connsiteX80" fmla="*/ 221232 w 643475"/>
                <a:gd name="connsiteY80" fmla="*/ 497967 h 637984"/>
                <a:gd name="connsiteX81" fmla="*/ 221708 w 643475"/>
                <a:gd name="connsiteY81" fmla="*/ 499872 h 637984"/>
                <a:gd name="connsiteX82" fmla="*/ 224661 w 643475"/>
                <a:gd name="connsiteY82" fmla="*/ 511493 h 637984"/>
                <a:gd name="connsiteX83" fmla="*/ 238758 w 643475"/>
                <a:gd name="connsiteY83" fmla="*/ 594646 h 637984"/>
                <a:gd name="connsiteX84" fmla="*/ 240663 w 643475"/>
                <a:gd name="connsiteY84" fmla="*/ 637508 h 637984"/>
                <a:gd name="connsiteX85" fmla="*/ 251617 w 643475"/>
                <a:gd name="connsiteY85" fmla="*/ 637985 h 637984"/>
                <a:gd name="connsiteX86" fmla="*/ 300194 w 643475"/>
                <a:gd name="connsiteY86" fmla="*/ 633127 h 637984"/>
                <a:gd name="connsiteX87" fmla="*/ 325436 w 643475"/>
                <a:gd name="connsiteY87" fmla="*/ 632460 h 637984"/>
                <a:gd name="connsiteX88" fmla="*/ 325436 w 643475"/>
                <a:gd name="connsiteY88" fmla="*/ 632460 h 637984"/>
                <a:gd name="connsiteX89" fmla="*/ 344390 w 643475"/>
                <a:gd name="connsiteY89" fmla="*/ 629888 h 637984"/>
                <a:gd name="connsiteX90" fmla="*/ 345534 w 643475"/>
                <a:gd name="connsiteY90" fmla="*/ 629698 h 637984"/>
                <a:gd name="connsiteX91" fmla="*/ 409351 w 643475"/>
                <a:gd name="connsiteY91" fmla="*/ 622268 h 637984"/>
                <a:gd name="connsiteX92" fmla="*/ 409256 w 643475"/>
                <a:gd name="connsiteY92" fmla="*/ 622268 h 637984"/>
                <a:gd name="connsiteX93" fmla="*/ 417638 w 643475"/>
                <a:gd name="connsiteY93" fmla="*/ 615982 h 637984"/>
                <a:gd name="connsiteX94" fmla="*/ 422686 w 643475"/>
                <a:gd name="connsiteY94" fmla="*/ 612172 h 637984"/>
                <a:gd name="connsiteX95" fmla="*/ 424591 w 643475"/>
                <a:gd name="connsiteY95" fmla="*/ 610743 h 637984"/>
                <a:gd name="connsiteX96" fmla="*/ 426401 w 643475"/>
                <a:gd name="connsiteY96" fmla="*/ 609410 h 637984"/>
                <a:gd name="connsiteX97" fmla="*/ 448880 w 643475"/>
                <a:gd name="connsiteY97" fmla="*/ 592550 h 637984"/>
                <a:gd name="connsiteX98" fmla="*/ 488504 w 643475"/>
                <a:gd name="connsiteY98" fmla="*/ 555974 h 637984"/>
                <a:gd name="connsiteX99" fmla="*/ 503363 w 643475"/>
                <a:gd name="connsiteY99" fmla="*/ 535115 h 637984"/>
                <a:gd name="connsiteX100" fmla="*/ 514412 w 643475"/>
                <a:gd name="connsiteY100" fmla="*/ 511016 h 637984"/>
                <a:gd name="connsiteX101" fmla="*/ 520793 w 643475"/>
                <a:gd name="connsiteY101" fmla="*/ 482727 h 637984"/>
                <a:gd name="connsiteX102" fmla="*/ 521365 w 643475"/>
                <a:gd name="connsiteY102" fmla="*/ 477298 h 637984"/>
                <a:gd name="connsiteX103" fmla="*/ 521841 w 643475"/>
                <a:gd name="connsiteY103" fmla="*/ 473583 h 637984"/>
                <a:gd name="connsiteX104" fmla="*/ 522984 w 643475"/>
                <a:gd name="connsiteY104" fmla="*/ 464439 h 637984"/>
                <a:gd name="connsiteX105" fmla="*/ 523651 w 643475"/>
                <a:gd name="connsiteY105" fmla="*/ 459010 h 637984"/>
                <a:gd name="connsiteX106" fmla="*/ 524032 w 643475"/>
                <a:gd name="connsiteY106" fmla="*/ 455962 h 637984"/>
                <a:gd name="connsiteX107" fmla="*/ 524603 w 643475"/>
                <a:gd name="connsiteY107" fmla="*/ 451771 h 637984"/>
                <a:gd name="connsiteX108" fmla="*/ 525270 w 643475"/>
                <a:gd name="connsiteY108" fmla="*/ 446723 h 637984"/>
                <a:gd name="connsiteX109" fmla="*/ 540891 w 643475"/>
                <a:gd name="connsiteY109" fmla="*/ 361283 h 637984"/>
                <a:gd name="connsiteX110" fmla="*/ 567371 w 643475"/>
                <a:gd name="connsiteY110" fmla="*/ 281273 h 637984"/>
                <a:gd name="connsiteX111" fmla="*/ 568514 w 643475"/>
                <a:gd name="connsiteY111" fmla="*/ 278702 h 637984"/>
                <a:gd name="connsiteX112" fmla="*/ 570419 w 643475"/>
                <a:gd name="connsiteY112" fmla="*/ 274320 h 637984"/>
                <a:gd name="connsiteX113" fmla="*/ 570990 w 643475"/>
                <a:gd name="connsiteY113" fmla="*/ 273082 h 637984"/>
                <a:gd name="connsiteX114" fmla="*/ 572038 w 643475"/>
                <a:gd name="connsiteY114" fmla="*/ 270701 h 637984"/>
                <a:gd name="connsiteX115" fmla="*/ 572228 w 643475"/>
                <a:gd name="connsiteY115" fmla="*/ 270510 h 637984"/>
                <a:gd name="connsiteX116" fmla="*/ 562799 w 643475"/>
                <a:gd name="connsiteY116" fmla="*/ 238601 h 637984"/>
                <a:gd name="connsiteX117" fmla="*/ 562608 w 643475"/>
                <a:gd name="connsiteY117" fmla="*/ 237458 h 637984"/>
                <a:gd name="connsiteX118" fmla="*/ 559084 w 643475"/>
                <a:gd name="connsiteY118" fmla="*/ 199739 h 637984"/>
                <a:gd name="connsiteX119" fmla="*/ 560132 w 643475"/>
                <a:gd name="connsiteY119" fmla="*/ 180213 h 637984"/>
                <a:gd name="connsiteX120" fmla="*/ 573181 w 643475"/>
                <a:gd name="connsiteY120" fmla="*/ 125254 h 637984"/>
                <a:gd name="connsiteX121" fmla="*/ 573467 w 643475"/>
                <a:gd name="connsiteY121" fmla="*/ 124206 h 637984"/>
                <a:gd name="connsiteX122" fmla="*/ 574134 w 643475"/>
                <a:gd name="connsiteY122" fmla="*/ 122682 h 637984"/>
                <a:gd name="connsiteX123" fmla="*/ 576515 w 643475"/>
                <a:gd name="connsiteY123" fmla="*/ 116872 h 637984"/>
                <a:gd name="connsiteX124" fmla="*/ 577848 w 643475"/>
                <a:gd name="connsiteY124" fmla="*/ 113919 h 637984"/>
                <a:gd name="connsiteX125" fmla="*/ 578420 w 643475"/>
                <a:gd name="connsiteY125" fmla="*/ 112586 h 637984"/>
                <a:gd name="connsiteX126" fmla="*/ 583849 w 643475"/>
                <a:gd name="connsiteY126" fmla="*/ 101346 h 637984"/>
                <a:gd name="connsiteX127" fmla="*/ 584801 w 643475"/>
                <a:gd name="connsiteY127" fmla="*/ 99441 h 637984"/>
                <a:gd name="connsiteX128" fmla="*/ 605376 w 643475"/>
                <a:gd name="connsiteY128" fmla="*/ 66961 h 637984"/>
                <a:gd name="connsiteX129" fmla="*/ 609185 w 643475"/>
                <a:gd name="connsiteY129" fmla="*/ 62008 h 637984"/>
                <a:gd name="connsiteX130" fmla="*/ 610233 w 643475"/>
                <a:gd name="connsiteY130" fmla="*/ 60674 h 637984"/>
                <a:gd name="connsiteX131" fmla="*/ 611376 w 643475"/>
                <a:gd name="connsiteY131" fmla="*/ 59246 h 637984"/>
                <a:gd name="connsiteX132" fmla="*/ 612614 w 643475"/>
                <a:gd name="connsiteY132" fmla="*/ 57721 h 637984"/>
                <a:gd name="connsiteX133" fmla="*/ 613853 w 643475"/>
                <a:gd name="connsiteY133" fmla="*/ 56198 h 637984"/>
                <a:gd name="connsiteX134" fmla="*/ 615186 w 643475"/>
                <a:gd name="connsiteY134" fmla="*/ 54673 h 637984"/>
                <a:gd name="connsiteX135" fmla="*/ 616520 w 643475"/>
                <a:gd name="connsiteY135" fmla="*/ 53150 h 637984"/>
                <a:gd name="connsiteX136" fmla="*/ 617853 w 643475"/>
                <a:gd name="connsiteY136" fmla="*/ 51625 h 637984"/>
                <a:gd name="connsiteX137" fmla="*/ 626140 w 643475"/>
                <a:gd name="connsiteY137" fmla="*/ 42672 h 637984"/>
                <a:gd name="connsiteX138" fmla="*/ 643476 w 643475"/>
                <a:gd name="connsiteY138" fmla="*/ 26575 h 637984"/>
                <a:gd name="connsiteX139" fmla="*/ 637760 w 643475"/>
                <a:gd name="connsiteY139" fmla="*/ 23431 h 637984"/>
                <a:gd name="connsiteX140" fmla="*/ 636617 w 643475"/>
                <a:gd name="connsiteY140" fmla="*/ 22860 h 637984"/>
                <a:gd name="connsiteX141" fmla="*/ 635093 w 643475"/>
                <a:gd name="connsiteY141" fmla="*/ 22003 h 637984"/>
                <a:gd name="connsiteX142" fmla="*/ 634236 w 643475"/>
                <a:gd name="connsiteY142" fmla="*/ 21527 h 637984"/>
                <a:gd name="connsiteX143" fmla="*/ 634236 w 643475"/>
                <a:gd name="connsiteY143" fmla="*/ 21527 h 637984"/>
                <a:gd name="connsiteX144" fmla="*/ 631093 w 643475"/>
                <a:gd name="connsiteY144" fmla="*/ 23336 h 637984"/>
                <a:gd name="connsiteX145" fmla="*/ 629283 w 643475"/>
                <a:gd name="connsiteY145" fmla="*/ 26289 h 637984"/>
                <a:gd name="connsiteX146" fmla="*/ 628140 w 643475"/>
                <a:gd name="connsiteY146" fmla="*/ 28194 h 637984"/>
                <a:gd name="connsiteX147" fmla="*/ 590802 w 643475"/>
                <a:gd name="connsiteY147" fmla="*/ 78867 h 637984"/>
                <a:gd name="connsiteX148" fmla="*/ 547559 w 643475"/>
                <a:gd name="connsiteY148" fmla="*/ 124015 h 637984"/>
                <a:gd name="connsiteX149" fmla="*/ 497362 w 643475"/>
                <a:gd name="connsiteY149" fmla="*/ 167069 h 637984"/>
                <a:gd name="connsiteX150" fmla="*/ 473740 w 643475"/>
                <a:gd name="connsiteY150" fmla="*/ 184023 h 637984"/>
                <a:gd name="connsiteX151" fmla="*/ 415256 w 643475"/>
                <a:gd name="connsiteY151" fmla="*/ 214694 h 637984"/>
                <a:gd name="connsiteX152" fmla="*/ 350391 w 643475"/>
                <a:gd name="connsiteY152" fmla="*/ 244031 h 637984"/>
                <a:gd name="connsiteX153" fmla="*/ 285335 w 643475"/>
                <a:gd name="connsiteY153" fmla="*/ 269367 h 637984"/>
                <a:gd name="connsiteX154" fmla="*/ 236186 w 643475"/>
                <a:gd name="connsiteY154" fmla="*/ 284607 h 637984"/>
                <a:gd name="connsiteX155" fmla="*/ 210659 w 643475"/>
                <a:gd name="connsiteY155" fmla="*/ 263461 h 637984"/>
                <a:gd name="connsiteX156" fmla="*/ 133793 w 643475"/>
                <a:gd name="connsiteY156" fmla="*/ 174117 h 637984"/>
                <a:gd name="connsiteX157" fmla="*/ 106551 w 643475"/>
                <a:gd name="connsiteY157" fmla="*/ 127921 h 637984"/>
                <a:gd name="connsiteX158" fmla="*/ 102646 w 643475"/>
                <a:gd name="connsiteY158" fmla="*/ 116967 h 637984"/>
                <a:gd name="connsiteX159" fmla="*/ 101217 w 643475"/>
                <a:gd name="connsiteY159" fmla="*/ 112966 h 637984"/>
                <a:gd name="connsiteX160" fmla="*/ 100074 w 643475"/>
                <a:gd name="connsiteY160" fmla="*/ 107061 h 637984"/>
                <a:gd name="connsiteX161" fmla="*/ 99026 w 643475"/>
                <a:gd name="connsiteY161" fmla="*/ 100203 h 637984"/>
                <a:gd name="connsiteX162" fmla="*/ 98741 w 643475"/>
                <a:gd name="connsiteY162" fmla="*/ 90488 h 637984"/>
                <a:gd name="connsiteX163" fmla="*/ 98741 w 643475"/>
                <a:gd name="connsiteY163" fmla="*/ 88392 h 637984"/>
                <a:gd name="connsiteX164" fmla="*/ 98931 w 643475"/>
                <a:gd name="connsiteY164" fmla="*/ 85535 h 637984"/>
                <a:gd name="connsiteX165" fmla="*/ 100074 w 643475"/>
                <a:gd name="connsiteY165" fmla="*/ 77152 h 637984"/>
                <a:gd name="connsiteX166" fmla="*/ 100360 w 643475"/>
                <a:gd name="connsiteY166" fmla="*/ 74867 h 637984"/>
                <a:gd name="connsiteX167" fmla="*/ 100646 w 643475"/>
                <a:gd name="connsiteY167" fmla="*/ 73247 h 637984"/>
                <a:gd name="connsiteX168" fmla="*/ 100836 w 643475"/>
                <a:gd name="connsiteY168" fmla="*/ 71152 h 637984"/>
                <a:gd name="connsiteX169" fmla="*/ 105980 w 643475"/>
                <a:gd name="connsiteY169" fmla="*/ 53721 h 637984"/>
                <a:gd name="connsiteX170" fmla="*/ 115695 w 643475"/>
                <a:gd name="connsiteY170" fmla="*/ 31718 h 637984"/>
                <a:gd name="connsiteX171" fmla="*/ 124172 w 643475"/>
                <a:gd name="connsiteY171" fmla="*/ 16669 h 637984"/>
                <a:gd name="connsiteX172" fmla="*/ 125030 w 643475"/>
                <a:gd name="connsiteY172" fmla="*/ 16002 h 637984"/>
                <a:gd name="connsiteX173" fmla="*/ 132364 w 643475"/>
                <a:gd name="connsiteY173" fmla="*/ 6572 h 637984"/>
                <a:gd name="connsiteX174" fmla="*/ 133031 w 643475"/>
                <a:gd name="connsiteY174" fmla="*/ 5810 h 637984"/>
                <a:gd name="connsiteX175" fmla="*/ 133602 w 643475"/>
                <a:gd name="connsiteY175" fmla="*/ 4858 h 637984"/>
                <a:gd name="connsiteX176" fmla="*/ 136841 w 643475"/>
                <a:gd name="connsiteY176" fmla="*/ 1238 h 637984"/>
                <a:gd name="connsiteX177" fmla="*/ 137126 w 643475"/>
                <a:gd name="connsiteY177" fmla="*/ 571 h 637984"/>
                <a:gd name="connsiteX178" fmla="*/ 137317 w 643475"/>
                <a:gd name="connsiteY178" fmla="*/ 0 h 637984"/>
                <a:gd name="connsiteX179" fmla="*/ 133697 w 643475"/>
                <a:gd name="connsiteY179" fmla="*/ 571 h 6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643475" h="637984">
                  <a:moveTo>
                    <a:pt x="133602" y="857"/>
                  </a:moveTo>
                  <a:cubicBezTo>
                    <a:pt x="132840" y="952"/>
                    <a:pt x="132078" y="1048"/>
                    <a:pt x="131221" y="1143"/>
                  </a:cubicBezTo>
                  <a:lnTo>
                    <a:pt x="130078" y="1143"/>
                  </a:lnTo>
                  <a:cubicBezTo>
                    <a:pt x="129221" y="1333"/>
                    <a:pt x="128649" y="1429"/>
                    <a:pt x="128078" y="1429"/>
                  </a:cubicBezTo>
                  <a:lnTo>
                    <a:pt x="127030" y="1905"/>
                  </a:lnTo>
                  <a:lnTo>
                    <a:pt x="125696" y="2667"/>
                  </a:lnTo>
                  <a:lnTo>
                    <a:pt x="123696" y="3810"/>
                  </a:lnTo>
                  <a:lnTo>
                    <a:pt x="122839" y="4381"/>
                  </a:lnTo>
                  <a:lnTo>
                    <a:pt x="119505" y="6763"/>
                  </a:lnTo>
                  <a:cubicBezTo>
                    <a:pt x="115790" y="9811"/>
                    <a:pt x="111885" y="13144"/>
                    <a:pt x="107504" y="16954"/>
                  </a:cubicBezTo>
                  <a:lnTo>
                    <a:pt x="102455" y="21431"/>
                  </a:lnTo>
                  <a:cubicBezTo>
                    <a:pt x="102170" y="23146"/>
                    <a:pt x="101979" y="24098"/>
                    <a:pt x="101503" y="24956"/>
                  </a:cubicBezTo>
                  <a:cubicBezTo>
                    <a:pt x="100741" y="26194"/>
                    <a:pt x="99503" y="26860"/>
                    <a:pt x="98074" y="26860"/>
                  </a:cubicBezTo>
                  <a:cubicBezTo>
                    <a:pt x="97693" y="26860"/>
                    <a:pt x="97407" y="26860"/>
                    <a:pt x="97121" y="26860"/>
                  </a:cubicBezTo>
                  <a:cubicBezTo>
                    <a:pt x="89216" y="35052"/>
                    <a:pt x="82929" y="42100"/>
                    <a:pt x="77214" y="48958"/>
                  </a:cubicBezTo>
                  <a:cubicBezTo>
                    <a:pt x="75404" y="51149"/>
                    <a:pt x="73690" y="53245"/>
                    <a:pt x="71880" y="55435"/>
                  </a:cubicBezTo>
                  <a:lnTo>
                    <a:pt x="69880" y="58007"/>
                  </a:lnTo>
                  <a:lnTo>
                    <a:pt x="67880" y="60579"/>
                  </a:lnTo>
                  <a:lnTo>
                    <a:pt x="67118" y="61817"/>
                  </a:lnTo>
                  <a:lnTo>
                    <a:pt x="66356" y="62579"/>
                  </a:lnTo>
                  <a:cubicBezTo>
                    <a:pt x="62831" y="67056"/>
                    <a:pt x="59688" y="71914"/>
                    <a:pt x="56545" y="76771"/>
                  </a:cubicBezTo>
                  <a:cubicBezTo>
                    <a:pt x="50544" y="86106"/>
                    <a:pt x="44639" y="96774"/>
                    <a:pt x="38924" y="108394"/>
                  </a:cubicBezTo>
                  <a:cubicBezTo>
                    <a:pt x="37781" y="110681"/>
                    <a:pt x="36733" y="112966"/>
                    <a:pt x="35685" y="115348"/>
                  </a:cubicBezTo>
                  <a:lnTo>
                    <a:pt x="35018" y="116872"/>
                  </a:lnTo>
                  <a:lnTo>
                    <a:pt x="33780" y="119539"/>
                  </a:lnTo>
                  <a:lnTo>
                    <a:pt x="31589" y="124111"/>
                  </a:lnTo>
                  <a:lnTo>
                    <a:pt x="31113" y="125254"/>
                  </a:lnTo>
                  <a:lnTo>
                    <a:pt x="28256" y="133064"/>
                  </a:lnTo>
                  <a:lnTo>
                    <a:pt x="25493" y="140684"/>
                  </a:lnTo>
                  <a:lnTo>
                    <a:pt x="23779" y="145161"/>
                  </a:lnTo>
                  <a:cubicBezTo>
                    <a:pt x="19016" y="158877"/>
                    <a:pt x="15778" y="169450"/>
                    <a:pt x="13206" y="179641"/>
                  </a:cubicBezTo>
                  <a:cubicBezTo>
                    <a:pt x="10158" y="191072"/>
                    <a:pt x="7967" y="203359"/>
                    <a:pt x="6539" y="217075"/>
                  </a:cubicBezTo>
                  <a:cubicBezTo>
                    <a:pt x="2919" y="235744"/>
                    <a:pt x="824" y="254508"/>
                    <a:pt x="157" y="272796"/>
                  </a:cubicBezTo>
                  <a:cubicBezTo>
                    <a:pt x="-700" y="298132"/>
                    <a:pt x="1967" y="322326"/>
                    <a:pt x="7872" y="344805"/>
                  </a:cubicBezTo>
                  <a:cubicBezTo>
                    <a:pt x="13492" y="366046"/>
                    <a:pt x="23874" y="385572"/>
                    <a:pt x="35780" y="406908"/>
                  </a:cubicBezTo>
                  <a:lnTo>
                    <a:pt x="41876" y="417766"/>
                  </a:lnTo>
                  <a:cubicBezTo>
                    <a:pt x="52163" y="435959"/>
                    <a:pt x="62641" y="454343"/>
                    <a:pt x="70832" y="473488"/>
                  </a:cubicBezTo>
                  <a:cubicBezTo>
                    <a:pt x="76833" y="488156"/>
                    <a:pt x="80548" y="500539"/>
                    <a:pt x="82262" y="512636"/>
                  </a:cubicBezTo>
                  <a:cubicBezTo>
                    <a:pt x="83310" y="521208"/>
                    <a:pt x="83405" y="529019"/>
                    <a:pt x="82453" y="536639"/>
                  </a:cubicBezTo>
                  <a:cubicBezTo>
                    <a:pt x="81596" y="541782"/>
                    <a:pt x="80643" y="545687"/>
                    <a:pt x="79310" y="549211"/>
                  </a:cubicBezTo>
                  <a:cubicBezTo>
                    <a:pt x="77976" y="552164"/>
                    <a:pt x="76357" y="555022"/>
                    <a:pt x="74357" y="557594"/>
                  </a:cubicBezTo>
                  <a:cubicBezTo>
                    <a:pt x="72547" y="559880"/>
                    <a:pt x="70547" y="561880"/>
                    <a:pt x="68261" y="563785"/>
                  </a:cubicBezTo>
                  <a:lnTo>
                    <a:pt x="68261" y="564070"/>
                  </a:lnTo>
                  <a:lnTo>
                    <a:pt x="68451" y="564070"/>
                  </a:lnTo>
                  <a:cubicBezTo>
                    <a:pt x="68642" y="564737"/>
                    <a:pt x="68451" y="565214"/>
                    <a:pt x="68356" y="565976"/>
                  </a:cubicBezTo>
                  <a:cubicBezTo>
                    <a:pt x="67689" y="568166"/>
                    <a:pt x="67213" y="570357"/>
                    <a:pt x="66737" y="572643"/>
                  </a:cubicBezTo>
                  <a:cubicBezTo>
                    <a:pt x="65498" y="578358"/>
                    <a:pt x="203611" y="632841"/>
                    <a:pt x="204182" y="632936"/>
                  </a:cubicBezTo>
                  <a:cubicBezTo>
                    <a:pt x="210659" y="634270"/>
                    <a:pt x="217613" y="635508"/>
                    <a:pt x="225804" y="636841"/>
                  </a:cubicBezTo>
                  <a:lnTo>
                    <a:pt x="224947" y="636080"/>
                  </a:lnTo>
                  <a:lnTo>
                    <a:pt x="225423" y="636080"/>
                  </a:lnTo>
                  <a:cubicBezTo>
                    <a:pt x="225423" y="636080"/>
                    <a:pt x="226090" y="636270"/>
                    <a:pt x="226471" y="636270"/>
                  </a:cubicBezTo>
                  <a:lnTo>
                    <a:pt x="228185" y="636461"/>
                  </a:lnTo>
                  <a:cubicBezTo>
                    <a:pt x="228281" y="634746"/>
                    <a:pt x="228376" y="633127"/>
                    <a:pt x="228376" y="631603"/>
                  </a:cubicBezTo>
                  <a:lnTo>
                    <a:pt x="228376" y="628555"/>
                  </a:lnTo>
                  <a:cubicBezTo>
                    <a:pt x="227804" y="605790"/>
                    <a:pt x="226090" y="582740"/>
                    <a:pt x="223042" y="560070"/>
                  </a:cubicBezTo>
                  <a:cubicBezTo>
                    <a:pt x="221613" y="549783"/>
                    <a:pt x="219803" y="538924"/>
                    <a:pt x="217613" y="527018"/>
                  </a:cubicBezTo>
                  <a:lnTo>
                    <a:pt x="216660" y="522161"/>
                  </a:lnTo>
                  <a:lnTo>
                    <a:pt x="215422" y="515684"/>
                  </a:lnTo>
                  <a:lnTo>
                    <a:pt x="214469" y="510540"/>
                  </a:lnTo>
                  <a:lnTo>
                    <a:pt x="212755" y="503682"/>
                  </a:lnTo>
                  <a:lnTo>
                    <a:pt x="212469" y="502539"/>
                  </a:lnTo>
                  <a:lnTo>
                    <a:pt x="211993" y="500063"/>
                  </a:lnTo>
                  <a:lnTo>
                    <a:pt x="211517" y="497681"/>
                  </a:lnTo>
                  <a:lnTo>
                    <a:pt x="210850" y="494728"/>
                  </a:lnTo>
                  <a:cubicBezTo>
                    <a:pt x="205897" y="471107"/>
                    <a:pt x="203420" y="449675"/>
                    <a:pt x="203230" y="429101"/>
                  </a:cubicBezTo>
                  <a:lnTo>
                    <a:pt x="203230" y="427006"/>
                  </a:lnTo>
                  <a:cubicBezTo>
                    <a:pt x="203230" y="406051"/>
                    <a:pt x="205421" y="385382"/>
                    <a:pt x="209802" y="365760"/>
                  </a:cubicBezTo>
                  <a:cubicBezTo>
                    <a:pt x="214374" y="345472"/>
                    <a:pt x="221423" y="325088"/>
                    <a:pt x="231233" y="303466"/>
                  </a:cubicBezTo>
                  <a:cubicBezTo>
                    <a:pt x="231614" y="302609"/>
                    <a:pt x="232567" y="302133"/>
                    <a:pt x="233615" y="302133"/>
                  </a:cubicBezTo>
                  <a:cubicBezTo>
                    <a:pt x="234091" y="302133"/>
                    <a:pt x="234567" y="302323"/>
                    <a:pt x="235043" y="302514"/>
                  </a:cubicBezTo>
                  <a:cubicBezTo>
                    <a:pt x="236186" y="303181"/>
                    <a:pt x="236377" y="304133"/>
                    <a:pt x="236377" y="304895"/>
                  </a:cubicBezTo>
                  <a:cubicBezTo>
                    <a:pt x="236377" y="305372"/>
                    <a:pt x="236282" y="305848"/>
                    <a:pt x="235996" y="306419"/>
                  </a:cubicBezTo>
                  <a:cubicBezTo>
                    <a:pt x="235043" y="308419"/>
                    <a:pt x="234186" y="310515"/>
                    <a:pt x="233234" y="312515"/>
                  </a:cubicBezTo>
                  <a:lnTo>
                    <a:pt x="232567" y="313944"/>
                  </a:lnTo>
                  <a:cubicBezTo>
                    <a:pt x="227423" y="326231"/>
                    <a:pt x="223232" y="338233"/>
                    <a:pt x="220184" y="349663"/>
                  </a:cubicBezTo>
                  <a:cubicBezTo>
                    <a:pt x="216946" y="361474"/>
                    <a:pt x="214565" y="373475"/>
                    <a:pt x="213231" y="385286"/>
                  </a:cubicBezTo>
                  <a:cubicBezTo>
                    <a:pt x="211612" y="396811"/>
                    <a:pt x="210755" y="408527"/>
                    <a:pt x="210659" y="420148"/>
                  </a:cubicBezTo>
                  <a:lnTo>
                    <a:pt x="210659" y="422529"/>
                  </a:lnTo>
                  <a:cubicBezTo>
                    <a:pt x="210755" y="433483"/>
                    <a:pt x="211612" y="445580"/>
                    <a:pt x="213231" y="458534"/>
                  </a:cubicBezTo>
                  <a:cubicBezTo>
                    <a:pt x="214565" y="467868"/>
                    <a:pt x="216184" y="476917"/>
                    <a:pt x="218184" y="485394"/>
                  </a:cubicBezTo>
                  <a:cubicBezTo>
                    <a:pt x="219137" y="489585"/>
                    <a:pt x="220184" y="493776"/>
                    <a:pt x="221232" y="497967"/>
                  </a:cubicBezTo>
                  <a:lnTo>
                    <a:pt x="221708" y="499872"/>
                  </a:lnTo>
                  <a:cubicBezTo>
                    <a:pt x="222756" y="503777"/>
                    <a:pt x="223709" y="507587"/>
                    <a:pt x="224661" y="511493"/>
                  </a:cubicBezTo>
                  <a:cubicBezTo>
                    <a:pt x="231710" y="540353"/>
                    <a:pt x="236377" y="568357"/>
                    <a:pt x="238758" y="594646"/>
                  </a:cubicBezTo>
                  <a:cubicBezTo>
                    <a:pt x="239996" y="608933"/>
                    <a:pt x="240758" y="623316"/>
                    <a:pt x="240663" y="637508"/>
                  </a:cubicBezTo>
                  <a:cubicBezTo>
                    <a:pt x="244378" y="637889"/>
                    <a:pt x="247902" y="637985"/>
                    <a:pt x="251617" y="637985"/>
                  </a:cubicBezTo>
                  <a:cubicBezTo>
                    <a:pt x="268095" y="635603"/>
                    <a:pt x="284383" y="633889"/>
                    <a:pt x="300194" y="633127"/>
                  </a:cubicBezTo>
                  <a:cubicBezTo>
                    <a:pt x="308576" y="632746"/>
                    <a:pt x="316768" y="632460"/>
                    <a:pt x="325436" y="632460"/>
                  </a:cubicBezTo>
                  <a:lnTo>
                    <a:pt x="325436" y="632460"/>
                  </a:lnTo>
                  <a:cubicBezTo>
                    <a:pt x="331722" y="631698"/>
                    <a:pt x="337818" y="630841"/>
                    <a:pt x="344390" y="629888"/>
                  </a:cubicBezTo>
                  <a:lnTo>
                    <a:pt x="345534" y="629698"/>
                  </a:lnTo>
                  <a:cubicBezTo>
                    <a:pt x="366203" y="626840"/>
                    <a:pt x="387539" y="623888"/>
                    <a:pt x="409351" y="622268"/>
                  </a:cubicBezTo>
                  <a:lnTo>
                    <a:pt x="409256" y="622268"/>
                  </a:lnTo>
                  <a:cubicBezTo>
                    <a:pt x="412113" y="620078"/>
                    <a:pt x="414875" y="617982"/>
                    <a:pt x="417638" y="615982"/>
                  </a:cubicBezTo>
                  <a:lnTo>
                    <a:pt x="422686" y="612172"/>
                  </a:lnTo>
                  <a:lnTo>
                    <a:pt x="424591" y="610743"/>
                  </a:lnTo>
                  <a:lnTo>
                    <a:pt x="426401" y="609410"/>
                  </a:lnTo>
                  <a:cubicBezTo>
                    <a:pt x="433925" y="603790"/>
                    <a:pt x="441450" y="598265"/>
                    <a:pt x="448880" y="592550"/>
                  </a:cubicBezTo>
                  <a:cubicBezTo>
                    <a:pt x="466310" y="578930"/>
                    <a:pt x="478598" y="567690"/>
                    <a:pt x="488504" y="555974"/>
                  </a:cubicBezTo>
                  <a:cubicBezTo>
                    <a:pt x="494028" y="549497"/>
                    <a:pt x="499076" y="542449"/>
                    <a:pt x="503363" y="535115"/>
                  </a:cubicBezTo>
                  <a:cubicBezTo>
                    <a:pt x="507649" y="527876"/>
                    <a:pt x="511268" y="519970"/>
                    <a:pt x="514412" y="511016"/>
                  </a:cubicBezTo>
                  <a:cubicBezTo>
                    <a:pt x="517364" y="502634"/>
                    <a:pt x="519365" y="493395"/>
                    <a:pt x="520793" y="482727"/>
                  </a:cubicBezTo>
                  <a:cubicBezTo>
                    <a:pt x="520984" y="480917"/>
                    <a:pt x="521174" y="479107"/>
                    <a:pt x="521365" y="477298"/>
                  </a:cubicBezTo>
                  <a:lnTo>
                    <a:pt x="521841" y="473583"/>
                  </a:lnTo>
                  <a:lnTo>
                    <a:pt x="522984" y="464439"/>
                  </a:lnTo>
                  <a:lnTo>
                    <a:pt x="523651" y="459010"/>
                  </a:lnTo>
                  <a:lnTo>
                    <a:pt x="524032" y="455962"/>
                  </a:lnTo>
                  <a:lnTo>
                    <a:pt x="524603" y="451771"/>
                  </a:lnTo>
                  <a:lnTo>
                    <a:pt x="525270" y="446723"/>
                  </a:lnTo>
                  <a:cubicBezTo>
                    <a:pt x="529842" y="413290"/>
                    <a:pt x="534795" y="386144"/>
                    <a:pt x="540891" y="361283"/>
                  </a:cubicBezTo>
                  <a:cubicBezTo>
                    <a:pt x="547559" y="334042"/>
                    <a:pt x="556512" y="307086"/>
                    <a:pt x="567371" y="281273"/>
                  </a:cubicBezTo>
                  <a:lnTo>
                    <a:pt x="568514" y="278702"/>
                  </a:lnTo>
                  <a:lnTo>
                    <a:pt x="570419" y="274320"/>
                  </a:lnTo>
                  <a:lnTo>
                    <a:pt x="570990" y="273082"/>
                  </a:lnTo>
                  <a:lnTo>
                    <a:pt x="572038" y="270701"/>
                  </a:lnTo>
                  <a:cubicBezTo>
                    <a:pt x="572038" y="270701"/>
                    <a:pt x="572133" y="270510"/>
                    <a:pt x="572228" y="270510"/>
                  </a:cubicBezTo>
                  <a:cubicBezTo>
                    <a:pt x="568228" y="259652"/>
                    <a:pt x="565370" y="248793"/>
                    <a:pt x="562799" y="238601"/>
                  </a:cubicBezTo>
                  <a:cubicBezTo>
                    <a:pt x="562703" y="238315"/>
                    <a:pt x="562608" y="237839"/>
                    <a:pt x="562608" y="237458"/>
                  </a:cubicBezTo>
                  <a:cubicBezTo>
                    <a:pt x="560227" y="224219"/>
                    <a:pt x="559084" y="211931"/>
                    <a:pt x="559084" y="199739"/>
                  </a:cubicBezTo>
                  <a:cubicBezTo>
                    <a:pt x="559084" y="193167"/>
                    <a:pt x="559465" y="186595"/>
                    <a:pt x="560132" y="180213"/>
                  </a:cubicBezTo>
                  <a:cubicBezTo>
                    <a:pt x="562037" y="161735"/>
                    <a:pt x="566418" y="143256"/>
                    <a:pt x="573181" y="125254"/>
                  </a:cubicBezTo>
                  <a:lnTo>
                    <a:pt x="573467" y="124206"/>
                  </a:lnTo>
                  <a:lnTo>
                    <a:pt x="574134" y="122682"/>
                  </a:lnTo>
                  <a:cubicBezTo>
                    <a:pt x="574991" y="120586"/>
                    <a:pt x="575753" y="118681"/>
                    <a:pt x="576515" y="116872"/>
                  </a:cubicBezTo>
                  <a:lnTo>
                    <a:pt x="577848" y="113919"/>
                  </a:lnTo>
                  <a:lnTo>
                    <a:pt x="578420" y="112586"/>
                  </a:lnTo>
                  <a:cubicBezTo>
                    <a:pt x="580134" y="108776"/>
                    <a:pt x="581944" y="105061"/>
                    <a:pt x="583849" y="101346"/>
                  </a:cubicBezTo>
                  <a:lnTo>
                    <a:pt x="584801" y="99441"/>
                  </a:lnTo>
                  <a:cubicBezTo>
                    <a:pt x="590897" y="87916"/>
                    <a:pt x="597851" y="76962"/>
                    <a:pt x="605376" y="66961"/>
                  </a:cubicBezTo>
                  <a:cubicBezTo>
                    <a:pt x="606614" y="65246"/>
                    <a:pt x="607947" y="63627"/>
                    <a:pt x="609185" y="62008"/>
                  </a:cubicBezTo>
                  <a:lnTo>
                    <a:pt x="610233" y="60674"/>
                  </a:lnTo>
                  <a:lnTo>
                    <a:pt x="611376" y="59246"/>
                  </a:lnTo>
                  <a:lnTo>
                    <a:pt x="612614" y="57721"/>
                  </a:lnTo>
                  <a:lnTo>
                    <a:pt x="613853" y="56198"/>
                  </a:lnTo>
                  <a:lnTo>
                    <a:pt x="615186" y="54673"/>
                  </a:lnTo>
                  <a:lnTo>
                    <a:pt x="616520" y="53150"/>
                  </a:lnTo>
                  <a:lnTo>
                    <a:pt x="617853" y="51625"/>
                  </a:lnTo>
                  <a:cubicBezTo>
                    <a:pt x="620711" y="48387"/>
                    <a:pt x="623378" y="45434"/>
                    <a:pt x="626140" y="42672"/>
                  </a:cubicBezTo>
                  <a:cubicBezTo>
                    <a:pt x="631760" y="36862"/>
                    <a:pt x="637665" y="31433"/>
                    <a:pt x="643476" y="26575"/>
                  </a:cubicBezTo>
                  <a:cubicBezTo>
                    <a:pt x="641570" y="25432"/>
                    <a:pt x="639665" y="24384"/>
                    <a:pt x="637760" y="23431"/>
                  </a:cubicBezTo>
                  <a:lnTo>
                    <a:pt x="636617" y="22860"/>
                  </a:lnTo>
                  <a:lnTo>
                    <a:pt x="635093" y="22003"/>
                  </a:lnTo>
                  <a:lnTo>
                    <a:pt x="634236" y="21527"/>
                  </a:lnTo>
                  <a:lnTo>
                    <a:pt x="634236" y="21527"/>
                  </a:lnTo>
                  <a:cubicBezTo>
                    <a:pt x="632903" y="21527"/>
                    <a:pt x="631760" y="22193"/>
                    <a:pt x="631093" y="23336"/>
                  </a:cubicBezTo>
                  <a:lnTo>
                    <a:pt x="629283" y="26289"/>
                  </a:lnTo>
                  <a:lnTo>
                    <a:pt x="628140" y="28194"/>
                  </a:lnTo>
                  <a:cubicBezTo>
                    <a:pt x="617567" y="45148"/>
                    <a:pt x="605376" y="61722"/>
                    <a:pt x="590802" y="78867"/>
                  </a:cubicBezTo>
                  <a:cubicBezTo>
                    <a:pt x="578134" y="93821"/>
                    <a:pt x="563942" y="108490"/>
                    <a:pt x="547559" y="124015"/>
                  </a:cubicBezTo>
                  <a:cubicBezTo>
                    <a:pt x="531461" y="138970"/>
                    <a:pt x="514602" y="153448"/>
                    <a:pt x="497362" y="167069"/>
                  </a:cubicBezTo>
                  <a:cubicBezTo>
                    <a:pt x="489456" y="172593"/>
                    <a:pt x="481550" y="178308"/>
                    <a:pt x="473740" y="184023"/>
                  </a:cubicBezTo>
                  <a:cubicBezTo>
                    <a:pt x="455547" y="194310"/>
                    <a:pt x="436497" y="204311"/>
                    <a:pt x="415256" y="214694"/>
                  </a:cubicBezTo>
                  <a:cubicBezTo>
                    <a:pt x="394492" y="224790"/>
                    <a:pt x="372680" y="234601"/>
                    <a:pt x="350391" y="244031"/>
                  </a:cubicBezTo>
                  <a:cubicBezTo>
                    <a:pt x="326674" y="253936"/>
                    <a:pt x="305338" y="262223"/>
                    <a:pt x="285335" y="269367"/>
                  </a:cubicBezTo>
                  <a:cubicBezTo>
                    <a:pt x="269619" y="274796"/>
                    <a:pt x="253522" y="279844"/>
                    <a:pt x="236186" y="284607"/>
                  </a:cubicBezTo>
                  <a:cubicBezTo>
                    <a:pt x="226185" y="276797"/>
                    <a:pt x="218089" y="270129"/>
                    <a:pt x="210659" y="263461"/>
                  </a:cubicBezTo>
                  <a:cubicBezTo>
                    <a:pt x="182465" y="238125"/>
                    <a:pt x="156653" y="208026"/>
                    <a:pt x="133793" y="174117"/>
                  </a:cubicBezTo>
                  <a:cubicBezTo>
                    <a:pt x="123410" y="158306"/>
                    <a:pt x="114171" y="142875"/>
                    <a:pt x="106551" y="127921"/>
                  </a:cubicBezTo>
                  <a:cubicBezTo>
                    <a:pt x="105218" y="124301"/>
                    <a:pt x="103979" y="120586"/>
                    <a:pt x="102646" y="116967"/>
                  </a:cubicBezTo>
                  <a:lnTo>
                    <a:pt x="101217" y="112966"/>
                  </a:lnTo>
                  <a:cubicBezTo>
                    <a:pt x="100836" y="110966"/>
                    <a:pt x="100360" y="109061"/>
                    <a:pt x="100074" y="107061"/>
                  </a:cubicBezTo>
                  <a:cubicBezTo>
                    <a:pt x="99598" y="104775"/>
                    <a:pt x="99312" y="102489"/>
                    <a:pt x="99026" y="100203"/>
                  </a:cubicBezTo>
                  <a:cubicBezTo>
                    <a:pt x="98836" y="96965"/>
                    <a:pt x="98741" y="93726"/>
                    <a:pt x="98741" y="90488"/>
                  </a:cubicBezTo>
                  <a:lnTo>
                    <a:pt x="98741" y="88392"/>
                  </a:lnTo>
                  <a:lnTo>
                    <a:pt x="98931" y="85535"/>
                  </a:lnTo>
                  <a:cubicBezTo>
                    <a:pt x="99407" y="82772"/>
                    <a:pt x="99788" y="79915"/>
                    <a:pt x="100074" y="77152"/>
                  </a:cubicBezTo>
                  <a:lnTo>
                    <a:pt x="100360" y="74867"/>
                  </a:lnTo>
                  <a:lnTo>
                    <a:pt x="100646" y="73247"/>
                  </a:lnTo>
                  <a:lnTo>
                    <a:pt x="100836" y="71152"/>
                  </a:lnTo>
                  <a:cubicBezTo>
                    <a:pt x="102265" y="65056"/>
                    <a:pt x="103884" y="59531"/>
                    <a:pt x="105980" y="53721"/>
                  </a:cubicBezTo>
                  <a:cubicBezTo>
                    <a:pt x="109028" y="45434"/>
                    <a:pt x="112742" y="37624"/>
                    <a:pt x="115695" y="31718"/>
                  </a:cubicBezTo>
                  <a:cubicBezTo>
                    <a:pt x="118553" y="26003"/>
                    <a:pt x="121410" y="21146"/>
                    <a:pt x="124172" y="16669"/>
                  </a:cubicBezTo>
                  <a:cubicBezTo>
                    <a:pt x="124458" y="16573"/>
                    <a:pt x="124744" y="16288"/>
                    <a:pt x="125030" y="16002"/>
                  </a:cubicBezTo>
                  <a:cubicBezTo>
                    <a:pt x="127411" y="12764"/>
                    <a:pt x="129792" y="9620"/>
                    <a:pt x="132364" y="6572"/>
                  </a:cubicBezTo>
                  <a:lnTo>
                    <a:pt x="133031" y="5810"/>
                  </a:lnTo>
                  <a:lnTo>
                    <a:pt x="133602" y="4858"/>
                  </a:lnTo>
                  <a:cubicBezTo>
                    <a:pt x="134745" y="3715"/>
                    <a:pt x="135793" y="2477"/>
                    <a:pt x="136841" y="1238"/>
                  </a:cubicBezTo>
                  <a:cubicBezTo>
                    <a:pt x="136841" y="1238"/>
                    <a:pt x="137126" y="571"/>
                    <a:pt x="137126" y="571"/>
                  </a:cubicBezTo>
                  <a:cubicBezTo>
                    <a:pt x="137126" y="571"/>
                    <a:pt x="137317" y="0"/>
                    <a:pt x="137317" y="0"/>
                  </a:cubicBezTo>
                  <a:cubicBezTo>
                    <a:pt x="136174" y="190"/>
                    <a:pt x="134936" y="476"/>
                    <a:pt x="133697" y="571"/>
                  </a:cubicBezTo>
                </a:path>
              </a:pathLst>
            </a:custGeom>
            <a:solidFill>
              <a:srgbClr val="428A8E"/>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84ED9B75-4572-29D2-071B-9BD07E25700A}"/>
                </a:ext>
              </a:extLst>
            </p:cNvPr>
            <p:cNvSpPr/>
            <p:nvPr/>
          </p:nvSpPr>
          <p:spPr>
            <a:xfrm>
              <a:off x="3467862" y="3990793"/>
              <a:ext cx="130678" cy="523611"/>
            </a:xfrm>
            <a:custGeom>
              <a:avLst/>
              <a:gdLst>
                <a:gd name="connsiteX0" fmla="*/ 126397 w 130678"/>
                <a:gd name="connsiteY0" fmla="*/ 381 h 523611"/>
                <a:gd name="connsiteX1" fmla="*/ 73152 w 130678"/>
                <a:gd name="connsiteY1" fmla="*/ 50292 h 523611"/>
                <a:gd name="connsiteX2" fmla="*/ 34576 w 130678"/>
                <a:gd name="connsiteY2" fmla="*/ 112871 h 523611"/>
                <a:gd name="connsiteX3" fmla="*/ 10287 w 130678"/>
                <a:gd name="connsiteY3" fmla="*/ 182785 h 523611"/>
                <a:gd name="connsiteX4" fmla="*/ 0 w 130678"/>
                <a:gd name="connsiteY4" fmla="*/ 263462 h 523611"/>
                <a:gd name="connsiteX5" fmla="*/ 4858 w 130678"/>
                <a:gd name="connsiteY5" fmla="*/ 317278 h 523611"/>
                <a:gd name="connsiteX6" fmla="*/ 20669 w 130678"/>
                <a:gd name="connsiteY6" fmla="*/ 371475 h 523611"/>
                <a:gd name="connsiteX7" fmla="*/ 31528 w 130678"/>
                <a:gd name="connsiteY7" fmla="*/ 395383 h 523611"/>
                <a:gd name="connsiteX8" fmla="*/ 42863 w 130678"/>
                <a:gd name="connsiteY8" fmla="*/ 415290 h 523611"/>
                <a:gd name="connsiteX9" fmla="*/ 68390 w 130678"/>
                <a:gd name="connsiteY9" fmla="*/ 457105 h 523611"/>
                <a:gd name="connsiteX10" fmla="*/ 68390 w 130678"/>
                <a:gd name="connsiteY10" fmla="*/ 457105 h 523611"/>
                <a:gd name="connsiteX11" fmla="*/ 68866 w 130678"/>
                <a:gd name="connsiteY11" fmla="*/ 458153 h 523611"/>
                <a:gd name="connsiteX12" fmla="*/ 68580 w 130678"/>
                <a:gd name="connsiteY12" fmla="*/ 457676 h 523611"/>
                <a:gd name="connsiteX13" fmla="*/ 78867 w 130678"/>
                <a:gd name="connsiteY13" fmla="*/ 478060 h 523611"/>
                <a:gd name="connsiteX14" fmla="*/ 86487 w 130678"/>
                <a:gd name="connsiteY14" fmla="*/ 499491 h 523611"/>
                <a:gd name="connsiteX15" fmla="*/ 86487 w 130678"/>
                <a:gd name="connsiteY15" fmla="*/ 499491 h 523611"/>
                <a:gd name="connsiteX16" fmla="*/ 86677 w 130678"/>
                <a:gd name="connsiteY16" fmla="*/ 500348 h 523611"/>
                <a:gd name="connsiteX17" fmla="*/ 86677 w 130678"/>
                <a:gd name="connsiteY17" fmla="*/ 500063 h 523611"/>
                <a:gd name="connsiteX18" fmla="*/ 89344 w 130678"/>
                <a:gd name="connsiteY18" fmla="*/ 521208 h 523611"/>
                <a:gd name="connsiteX19" fmla="*/ 91630 w 130678"/>
                <a:gd name="connsiteY19" fmla="*/ 523589 h 523611"/>
                <a:gd name="connsiteX20" fmla="*/ 94678 w 130678"/>
                <a:gd name="connsiteY20" fmla="*/ 521208 h 523611"/>
                <a:gd name="connsiteX21" fmla="*/ 93154 w 130678"/>
                <a:gd name="connsiteY21" fmla="*/ 493014 h 523611"/>
                <a:gd name="connsiteX22" fmla="*/ 82105 w 130678"/>
                <a:gd name="connsiteY22" fmla="*/ 462534 h 523611"/>
                <a:gd name="connsiteX23" fmla="*/ 65913 w 130678"/>
                <a:gd name="connsiteY23" fmla="*/ 432340 h 523611"/>
                <a:gd name="connsiteX24" fmla="*/ 49244 w 130678"/>
                <a:gd name="connsiteY24" fmla="*/ 403479 h 523611"/>
                <a:gd name="connsiteX25" fmla="*/ 50006 w 130678"/>
                <a:gd name="connsiteY25" fmla="*/ 404813 h 523611"/>
                <a:gd name="connsiteX26" fmla="*/ 42100 w 130678"/>
                <a:gd name="connsiteY26" fmla="*/ 389668 h 523611"/>
                <a:gd name="connsiteX27" fmla="*/ 33528 w 130678"/>
                <a:gd name="connsiteY27" fmla="*/ 369951 h 523611"/>
                <a:gd name="connsiteX28" fmla="*/ 19812 w 130678"/>
                <a:gd name="connsiteY28" fmla="*/ 328613 h 523611"/>
                <a:gd name="connsiteX29" fmla="*/ 20193 w 130678"/>
                <a:gd name="connsiteY29" fmla="*/ 330137 h 523611"/>
                <a:gd name="connsiteX30" fmla="*/ 13240 w 130678"/>
                <a:gd name="connsiteY30" fmla="*/ 294799 h 523611"/>
                <a:gd name="connsiteX31" fmla="*/ 10954 w 130678"/>
                <a:gd name="connsiteY31" fmla="*/ 257080 h 523611"/>
                <a:gd name="connsiteX32" fmla="*/ 10954 w 130678"/>
                <a:gd name="connsiteY32" fmla="*/ 258509 h 523611"/>
                <a:gd name="connsiteX33" fmla="*/ 15430 w 130678"/>
                <a:gd name="connsiteY33" fmla="*/ 209264 h 523611"/>
                <a:gd name="connsiteX34" fmla="*/ 24575 w 130678"/>
                <a:gd name="connsiteY34" fmla="*/ 168212 h 523611"/>
                <a:gd name="connsiteX35" fmla="*/ 24575 w 130678"/>
                <a:gd name="connsiteY35" fmla="*/ 168402 h 523611"/>
                <a:gd name="connsiteX36" fmla="*/ 24670 w 130678"/>
                <a:gd name="connsiteY36" fmla="*/ 167830 h 523611"/>
                <a:gd name="connsiteX37" fmla="*/ 24860 w 130678"/>
                <a:gd name="connsiteY37" fmla="*/ 167069 h 523611"/>
                <a:gd name="connsiteX38" fmla="*/ 24860 w 130678"/>
                <a:gd name="connsiteY38" fmla="*/ 167354 h 523611"/>
                <a:gd name="connsiteX39" fmla="*/ 61627 w 130678"/>
                <a:gd name="connsiteY39" fmla="*/ 80391 h 523611"/>
                <a:gd name="connsiteX40" fmla="*/ 61436 w 130678"/>
                <a:gd name="connsiteY40" fmla="*/ 80772 h 523611"/>
                <a:gd name="connsiteX41" fmla="*/ 104965 w 130678"/>
                <a:gd name="connsiteY41" fmla="*/ 25241 h 523611"/>
                <a:gd name="connsiteX42" fmla="*/ 104584 w 130678"/>
                <a:gd name="connsiteY42" fmla="*/ 25622 h 523611"/>
                <a:gd name="connsiteX43" fmla="*/ 129540 w 130678"/>
                <a:gd name="connsiteY43" fmla="*/ 5048 h 523611"/>
                <a:gd name="connsiteX44" fmla="*/ 130111 w 130678"/>
                <a:gd name="connsiteY44" fmla="*/ 1143 h 523611"/>
                <a:gd name="connsiteX45" fmla="*/ 127825 w 130678"/>
                <a:gd name="connsiteY45" fmla="*/ 0 h 523611"/>
                <a:gd name="connsiteX46" fmla="*/ 126111 w 130678"/>
                <a:gd name="connsiteY46" fmla="*/ 572 h 523611"/>
                <a:gd name="connsiteX47" fmla="*/ 86296 w 130678"/>
                <a:gd name="connsiteY47" fmla="*/ 500158 h 523611"/>
                <a:gd name="connsiteX48" fmla="*/ 86201 w 130678"/>
                <a:gd name="connsiteY48" fmla="*/ 499586 h 523611"/>
                <a:gd name="connsiteX49" fmla="*/ 86201 w 130678"/>
                <a:gd name="connsiteY49" fmla="*/ 499586 h 523611"/>
                <a:gd name="connsiteX50" fmla="*/ 86392 w 130678"/>
                <a:gd name="connsiteY50" fmla="*/ 500158 h 523611"/>
                <a:gd name="connsiteX51" fmla="*/ 68294 w 130678"/>
                <a:gd name="connsiteY51" fmla="*/ 457771 h 523611"/>
                <a:gd name="connsiteX52" fmla="*/ 68008 w 130678"/>
                <a:gd name="connsiteY52" fmla="*/ 457295 h 523611"/>
                <a:gd name="connsiteX53" fmla="*/ 68008 w 130678"/>
                <a:gd name="connsiteY53" fmla="*/ 457295 h 523611"/>
                <a:gd name="connsiteX54" fmla="*/ 68294 w 130678"/>
                <a:gd name="connsiteY54" fmla="*/ 457771 h 523611"/>
                <a:gd name="connsiteX55" fmla="*/ 24670 w 130678"/>
                <a:gd name="connsiteY55" fmla="*/ 167926 h 523611"/>
                <a:gd name="connsiteX56" fmla="*/ 24575 w 130678"/>
                <a:gd name="connsiteY56" fmla="*/ 168307 h 523611"/>
                <a:gd name="connsiteX57" fmla="*/ 24860 w 130678"/>
                <a:gd name="connsiteY57" fmla="*/ 167354 h 523611"/>
                <a:gd name="connsiteX58" fmla="*/ 24860 w 130678"/>
                <a:gd name="connsiteY58" fmla="*/ 167926 h 5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0678" h="523611">
                  <a:moveTo>
                    <a:pt x="126397" y="381"/>
                  </a:moveTo>
                  <a:cubicBezTo>
                    <a:pt x="106490" y="14478"/>
                    <a:pt x="88487" y="31337"/>
                    <a:pt x="73152" y="50292"/>
                  </a:cubicBezTo>
                  <a:cubicBezTo>
                    <a:pt x="57721" y="69342"/>
                    <a:pt x="44958" y="90678"/>
                    <a:pt x="34576" y="112871"/>
                  </a:cubicBezTo>
                  <a:cubicBezTo>
                    <a:pt x="24098" y="135255"/>
                    <a:pt x="16192" y="158782"/>
                    <a:pt x="10287" y="182785"/>
                  </a:cubicBezTo>
                  <a:cubicBezTo>
                    <a:pt x="3810" y="209169"/>
                    <a:pt x="95" y="236220"/>
                    <a:pt x="0" y="263462"/>
                  </a:cubicBezTo>
                  <a:cubicBezTo>
                    <a:pt x="0" y="281559"/>
                    <a:pt x="1524" y="299466"/>
                    <a:pt x="4858" y="317278"/>
                  </a:cubicBezTo>
                  <a:cubicBezTo>
                    <a:pt x="8287" y="335756"/>
                    <a:pt x="13716" y="353949"/>
                    <a:pt x="20669" y="371475"/>
                  </a:cubicBezTo>
                  <a:cubicBezTo>
                    <a:pt x="23908" y="379667"/>
                    <a:pt x="27527" y="387572"/>
                    <a:pt x="31528" y="395383"/>
                  </a:cubicBezTo>
                  <a:cubicBezTo>
                    <a:pt x="34957" y="402146"/>
                    <a:pt x="38862" y="408718"/>
                    <a:pt x="42863" y="415290"/>
                  </a:cubicBezTo>
                  <a:cubicBezTo>
                    <a:pt x="51340" y="429292"/>
                    <a:pt x="60293" y="442913"/>
                    <a:pt x="68390" y="457105"/>
                  </a:cubicBezTo>
                  <a:lnTo>
                    <a:pt x="68390" y="457105"/>
                  </a:lnTo>
                  <a:cubicBezTo>
                    <a:pt x="68390" y="457105"/>
                    <a:pt x="68771" y="457867"/>
                    <a:pt x="68866" y="458153"/>
                  </a:cubicBezTo>
                  <a:cubicBezTo>
                    <a:pt x="68866" y="457962"/>
                    <a:pt x="68675" y="457867"/>
                    <a:pt x="68580" y="457676"/>
                  </a:cubicBezTo>
                  <a:cubicBezTo>
                    <a:pt x="72200" y="464344"/>
                    <a:pt x="75724" y="471107"/>
                    <a:pt x="78867" y="478060"/>
                  </a:cubicBezTo>
                  <a:cubicBezTo>
                    <a:pt x="82010" y="485013"/>
                    <a:pt x="84487" y="492157"/>
                    <a:pt x="86487" y="499491"/>
                  </a:cubicBezTo>
                  <a:lnTo>
                    <a:pt x="86487" y="499491"/>
                  </a:lnTo>
                  <a:cubicBezTo>
                    <a:pt x="86487" y="499491"/>
                    <a:pt x="86582" y="500063"/>
                    <a:pt x="86677" y="500348"/>
                  </a:cubicBezTo>
                  <a:lnTo>
                    <a:pt x="86677" y="500063"/>
                  </a:lnTo>
                  <a:cubicBezTo>
                    <a:pt x="88297" y="507016"/>
                    <a:pt x="89344" y="514064"/>
                    <a:pt x="89344" y="521208"/>
                  </a:cubicBezTo>
                  <a:cubicBezTo>
                    <a:pt x="89344" y="522446"/>
                    <a:pt x="90583" y="523399"/>
                    <a:pt x="91630" y="523589"/>
                  </a:cubicBezTo>
                  <a:cubicBezTo>
                    <a:pt x="93154" y="523780"/>
                    <a:pt x="94488" y="522732"/>
                    <a:pt x="94678" y="521208"/>
                  </a:cubicBezTo>
                  <a:cubicBezTo>
                    <a:pt x="96012" y="511778"/>
                    <a:pt x="95250" y="502253"/>
                    <a:pt x="93154" y="493014"/>
                  </a:cubicBezTo>
                  <a:cubicBezTo>
                    <a:pt x="90773" y="482441"/>
                    <a:pt x="86677" y="472345"/>
                    <a:pt x="82105" y="462534"/>
                  </a:cubicBezTo>
                  <a:cubicBezTo>
                    <a:pt x="77343" y="452152"/>
                    <a:pt x="71628" y="442246"/>
                    <a:pt x="65913" y="432340"/>
                  </a:cubicBezTo>
                  <a:cubicBezTo>
                    <a:pt x="60388" y="422720"/>
                    <a:pt x="54673" y="413195"/>
                    <a:pt x="49244" y="403479"/>
                  </a:cubicBezTo>
                  <a:cubicBezTo>
                    <a:pt x="49530" y="403955"/>
                    <a:pt x="49816" y="404336"/>
                    <a:pt x="50006" y="404813"/>
                  </a:cubicBezTo>
                  <a:cubicBezTo>
                    <a:pt x="47244" y="399859"/>
                    <a:pt x="44577" y="394811"/>
                    <a:pt x="42100" y="389668"/>
                  </a:cubicBezTo>
                  <a:cubicBezTo>
                    <a:pt x="39052" y="383191"/>
                    <a:pt x="36195" y="376523"/>
                    <a:pt x="33528" y="369951"/>
                  </a:cubicBezTo>
                  <a:cubicBezTo>
                    <a:pt x="28099" y="356521"/>
                    <a:pt x="23527" y="342614"/>
                    <a:pt x="19812" y="328613"/>
                  </a:cubicBezTo>
                  <a:cubicBezTo>
                    <a:pt x="19907" y="329184"/>
                    <a:pt x="20098" y="329660"/>
                    <a:pt x="20193" y="330137"/>
                  </a:cubicBezTo>
                  <a:cubicBezTo>
                    <a:pt x="17240" y="318516"/>
                    <a:pt x="14859" y="306705"/>
                    <a:pt x="13240" y="294799"/>
                  </a:cubicBezTo>
                  <a:cubicBezTo>
                    <a:pt x="11525" y="282321"/>
                    <a:pt x="10858" y="269653"/>
                    <a:pt x="10954" y="257080"/>
                  </a:cubicBezTo>
                  <a:lnTo>
                    <a:pt x="10954" y="258509"/>
                  </a:lnTo>
                  <a:cubicBezTo>
                    <a:pt x="11049" y="241935"/>
                    <a:pt x="12668" y="225552"/>
                    <a:pt x="15430" y="209264"/>
                  </a:cubicBezTo>
                  <a:cubicBezTo>
                    <a:pt x="17812" y="195453"/>
                    <a:pt x="20955" y="181737"/>
                    <a:pt x="24575" y="168212"/>
                  </a:cubicBezTo>
                  <a:lnTo>
                    <a:pt x="24575" y="168402"/>
                  </a:lnTo>
                  <a:cubicBezTo>
                    <a:pt x="24575" y="168402"/>
                    <a:pt x="24575" y="168021"/>
                    <a:pt x="24670" y="167830"/>
                  </a:cubicBezTo>
                  <a:cubicBezTo>
                    <a:pt x="24670" y="167545"/>
                    <a:pt x="24765" y="167259"/>
                    <a:pt x="24860" y="167069"/>
                  </a:cubicBezTo>
                  <a:lnTo>
                    <a:pt x="24860" y="167354"/>
                  </a:lnTo>
                  <a:cubicBezTo>
                    <a:pt x="33433" y="136970"/>
                    <a:pt x="45529" y="107633"/>
                    <a:pt x="61627" y="80391"/>
                  </a:cubicBezTo>
                  <a:cubicBezTo>
                    <a:pt x="61627" y="80486"/>
                    <a:pt x="61531" y="80677"/>
                    <a:pt x="61436" y="80772"/>
                  </a:cubicBezTo>
                  <a:cubicBezTo>
                    <a:pt x="73533" y="60579"/>
                    <a:pt x="87916" y="41624"/>
                    <a:pt x="104965" y="25241"/>
                  </a:cubicBezTo>
                  <a:cubicBezTo>
                    <a:pt x="104870" y="25337"/>
                    <a:pt x="104680" y="25432"/>
                    <a:pt x="104584" y="25622"/>
                  </a:cubicBezTo>
                  <a:cubicBezTo>
                    <a:pt x="112395" y="18193"/>
                    <a:pt x="120682" y="11240"/>
                    <a:pt x="129540" y="5048"/>
                  </a:cubicBezTo>
                  <a:cubicBezTo>
                    <a:pt x="130778" y="4191"/>
                    <a:pt x="131064" y="2286"/>
                    <a:pt x="130111" y="1143"/>
                  </a:cubicBezTo>
                  <a:cubicBezTo>
                    <a:pt x="129540" y="381"/>
                    <a:pt x="128683" y="0"/>
                    <a:pt x="127825" y="0"/>
                  </a:cubicBezTo>
                  <a:cubicBezTo>
                    <a:pt x="127254" y="0"/>
                    <a:pt x="126682" y="191"/>
                    <a:pt x="126111" y="572"/>
                  </a:cubicBezTo>
                  <a:moveTo>
                    <a:pt x="86296" y="500158"/>
                  </a:moveTo>
                  <a:cubicBezTo>
                    <a:pt x="86296" y="500158"/>
                    <a:pt x="86296" y="499777"/>
                    <a:pt x="86201" y="499586"/>
                  </a:cubicBezTo>
                  <a:lnTo>
                    <a:pt x="86201" y="499586"/>
                  </a:lnTo>
                  <a:cubicBezTo>
                    <a:pt x="86201" y="499586"/>
                    <a:pt x="86296" y="499872"/>
                    <a:pt x="86392" y="500158"/>
                  </a:cubicBezTo>
                  <a:moveTo>
                    <a:pt x="68294" y="457771"/>
                  </a:moveTo>
                  <a:cubicBezTo>
                    <a:pt x="68294" y="457771"/>
                    <a:pt x="68104" y="457486"/>
                    <a:pt x="68008" y="457295"/>
                  </a:cubicBezTo>
                  <a:lnTo>
                    <a:pt x="68008" y="457295"/>
                  </a:lnTo>
                  <a:cubicBezTo>
                    <a:pt x="68008" y="457295"/>
                    <a:pt x="68199" y="457581"/>
                    <a:pt x="68294" y="457771"/>
                  </a:cubicBezTo>
                  <a:moveTo>
                    <a:pt x="24670" y="167926"/>
                  </a:moveTo>
                  <a:cubicBezTo>
                    <a:pt x="24670" y="167926"/>
                    <a:pt x="24670" y="168212"/>
                    <a:pt x="24575" y="168307"/>
                  </a:cubicBezTo>
                  <a:cubicBezTo>
                    <a:pt x="24575" y="168021"/>
                    <a:pt x="24765" y="167735"/>
                    <a:pt x="24860" y="167354"/>
                  </a:cubicBezTo>
                  <a:lnTo>
                    <a:pt x="24860" y="167926"/>
                  </a:lnTo>
                </a:path>
              </a:pathLst>
            </a:custGeom>
            <a:solidFill>
              <a:srgbClr val="346D70"/>
            </a:solidFill>
            <a:ln w="9525" cap="flat">
              <a:noFill/>
              <a:prstDash val="solid"/>
              <a:miter/>
            </a:ln>
          </p:spPr>
          <p:txBody>
            <a:bodyPr rtlCol="0" anchor="ctr"/>
            <a:lstStyle/>
            <a:p>
              <a:endParaRPr lang="en-US"/>
            </a:p>
          </p:txBody>
        </p:sp>
        <p:grpSp>
          <p:nvGrpSpPr>
            <p:cNvPr id="504" name="Graphic 100">
              <a:extLst>
                <a:ext uri="{FF2B5EF4-FFF2-40B4-BE49-F238E27FC236}">
                  <a16:creationId xmlns:a16="http://schemas.microsoft.com/office/drawing/2014/main" id="{36111C83-656F-BD48-69DC-20A0066EEC47}"/>
                </a:ext>
              </a:extLst>
            </p:cNvPr>
            <p:cNvGrpSpPr/>
            <p:nvPr/>
          </p:nvGrpSpPr>
          <p:grpSpPr>
            <a:xfrm>
              <a:off x="3668334" y="4285877"/>
              <a:ext cx="42605" cy="339185"/>
              <a:chOff x="3668334" y="4285877"/>
              <a:chExt cx="42605" cy="339185"/>
            </a:xfrm>
            <a:solidFill>
              <a:srgbClr val="346D70"/>
            </a:solidFill>
          </p:grpSpPr>
          <p:sp>
            <p:nvSpPr>
              <p:cNvPr id="795" name="Freeform: Shape 794">
                <a:extLst>
                  <a:ext uri="{FF2B5EF4-FFF2-40B4-BE49-F238E27FC236}">
                    <a16:creationId xmlns:a16="http://schemas.microsoft.com/office/drawing/2014/main" id="{9DBB9739-552A-D9B2-75EE-C003D58473B3}"/>
                  </a:ext>
                </a:extLst>
              </p:cNvPr>
              <p:cNvSpPr/>
              <p:nvPr/>
            </p:nvSpPr>
            <p:spPr>
              <a:xfrm>
                <a:off x="3668334" y="4285877"/>
                <a:ext cx="42605" cy="339185"/>
              </a:xfrm>
              <a:custGeom>
                <a:avLst/>
                <a:gdLst>
                  <a:gd name="connsiteX0" fmla="*/ 40606 w 42605"/>
                  <a:gd name="connsiteY0" fmla="*/ 296228 h 339185"/>
                  <a:gd name="connsiteX1" fmla="*/ 26509 w 42605"/>
                  <a:gd name="connsiteY1" fmla="*/ 213074 h 339185"/>
                  <a:gd name="connsiteX2" fmla="*/ 23556 w 42605"/>
                  <a:gd name="connsiteY2" fmla="*/ 201454 h 339185"/>
                  <a:gd name="connsiteX3" fmla="*/ 23080 w 42605"/>
                  <a:gd name="connsiteY3" fmla="*/ 199644 h 339185"/>
                  <a:gd name="connsiteX4" fmla="*/ 20032 w 42605"/>
                  <a:gd name="connsiteY4" fmla="*/ 187071 h 339185"/>
                  <a:gd name="connsiteX5" fmla="*/ 15174 w 42605"/>
                  <a:gd name="connsiteY5" fmla="*/ 160115 h 339185"/>
                  <a:gd name="connsiteX6" fmla="*/ 12697 w 42605"/>
                  <a:gd name="connsiteY6" fmla="*/ 127159 h 339185"/>
                  <a:gd name="connsiteX7" fmla="*/ 16222 w 42605"/>
                  <a:gd name="connsiteY7" fmla="*/ 87630 h 339185"/>
                  <a:gd name="connsiteX8" fmla="*/ 16222 w 42605"/>
                  <a:gd name="connsiteY8" fmla="*/ 87916 h 339185"/>
                  <a:gd name="connsiteX9" fmla="*/ 16222 w 42605"/>
                  <a:gd name="connsiteY9" fmla="*/ 87344 h 339185"/>
                  <a:gd name="connsiteX10" fmla="*/ 16412 w 42605"/>
                  <a:gd name="connsiteY10" fmla="*/ 86392 h 339185"/>
                  <a:gd name="connsiteX11" fmla="*/ 16412 w 42605"/>
                  <a:gd name="connsiteY11" fmla="*/ 86868 h 339185"/>
                  <a:gd name="connsiteX12" fmla="*/ 26032 w 42605"/>
                  <a:gd name="connsiteY12" fmla="*/ 46958 h 339185"/>
                  <a:gd name="connsiteX13" fmla="*/ 41177 w 42605"/>
                  <a:gd name="connsiteY13" fmla="*/ 6953 h 339185"/>
                  <a:gd name="connsiteX14" fmla="*/ 37748 w 42605"/>
                  <a:gd name="connsiteY14" fmla="*/ 286 h 339185"/>
                  <a:gd name="connsiteX15" fmla="*/ 36129 w 42605"/>
                  <a:gd name="connsiteY15" fmla="*/ 0 h 339185"/>
                  <a:gd name="connsiteX16" fmla="*/ 33652 w 42605"/>
                  <a:gd name="connsiteY16" fmla="*/ 667 h 339185"/>
                  <a:gd name="connsiteX17" fmla="*/ 31081 w 42605"/>
                  <a:gd name="connsiteY17" fmla="*/ 3715 h 339185"/>
                  <a:gd name="connsiteX18" fmla="*/ 8602 w 42605"/>
                  <a:gd name="connsiteY18" fmla="*/ 67913 h 339185"/>
                  <a:gd name="connsiteX19" fmla="*/ 29 w 42605"/>
                  <a:gd name="connsiteY19" fmla="*/ 134779 h 339185"/>
                  <a:gd name="connsiteX20" fmla="*/ 1839 w 42605"/>
                  <a:gd name="connsiteY20" fmla="*/ 169736 h 339185"/>
                  <a:gd name="connsiteX21" fmla="*/ 7840 w 42605"/>
                  <a:gd name="connsiteY21" fmla="*/ 204978 h 339185"/>
                  <a:gd name="connsiteX22" fmla="*/ 21365 w 42605"/>
                  <a:gd name="connsiteY22" fmla="*/ 275463 h 339185"/>
                  <a:gd name="connsiteX23" fmla="*/ 22127 w 42605"/>
                  <a:gd name="connsiteY23" fmla="*/ 289370 h 339185"/>
                  <a:gd name="connsiteX24" fmla="*/ 28414 w 42605"/>
                  <a:gd name="connsiteY24" fmla="*/ 296704 h 339185"/>
                  <a:gd name="connsiteX25" fmla="*/ 30033 w 42605"/>
                  <a:gd name="connsiteY25" fmla="*/ 330327 h 339185"/>
                  <a:gd name="connsiteX26" fmla="*/ 30033 w 42605"/>
                  <a:gd name="connsiteY26" fmla="*/ 333375 h 339185"/>
                  <a:gd name="connsiteX27" fmla="*/ 30033 w 42605"/>
                  <a:gd name="connsiteY27" fmla="*/ 338233 h 339185"/>
                  <a:gd name="connsiteX28" fmla="*/ 30223 w 42605"/>
                  <a:gd name="connsiteY28" fmla="*/ 338233 h 339185"/>
                  <a:gd name="connsiteX29" fmla="*/ 33843 w 42605"/>
                  <a:gd name="connsiteY29" fmla="*/ 338709 h 339185"/>
                  <a:gd name="connsiteX30" fmla="*/ 41272 w 42605"/>
                  <a:gd name="connsiteY30" fmla="*/ 339185 h 339185"/>
                  <a:gd name="connsiteX31" fmla="*/ 42606 w 42605"/>
                  <a:gd name="connsiteY31" fmla="*/ 339185 h 339185"/>
                  <a:gd name="connsiteX32" fmla="*/ 40701 w 42605"/>
                  <a:gd name="connsiteY32" fmla="*/ 296323 h 33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605" h="339185">
                    <a:moveTo>
                      <a:pt x="40606" y="296228"/>
                    </a:moveTo>
                    <a:cubicBezTo>
                      <a:pt x="38320" y="269939"/>
                      <a:pt x="33557" y="241935"/>
                      <a:pt x="26509" y="213074"/>
                    </a:cubicBezTo>
                    <a:cubicBezTo>
                      <a:pt x="25556" y="209169"/>
                      <a:pt x="24604" y="205264"/>
                      <a:pt x="23556" y="201454"/>
                    </a:cubicBezTo>
                    <a:lnTo>
                      <a:pt x="23080" y="199644"/>
                    </a:lnTo>
                    <a:cubicBezTo>
                      <a:pt x="22032" y="195453"/>
                      <a:pt x="20889" y="191262"/>
                      <a:pt x="20032" y="187071"/>
                    </a:cubicBezTo>
                    <a:cubicBezTo>
                      <a:pt x="18127" y="178499"/>
                      <a:pt x="16412" y="169450"/>
                      <a:pt x="15174" y="160115"/>
                    </a:cubicBezTo>
                    <a:cubicBezTo>
                      <a:pt x="13650" y="148304"/>
                      <a:pt x="12888" y="137351"/>
                      <a:pt x="12697" y="127159"/>
                    </a:cubicBezTo>
                    <a:cubicBezTo>
                      <a:pt x="12983" y="113919"/>
                      <a:pt x="14126" y="100775"/>
                      <a:pt x="16222" y="87630"/>
                    </a:cubicBezTo>
                    <a:lnTo>
                      <a:pt x="16222" y="87916"/>
                    </a:lnTo>
                    <a:cubicBezTo>
                      <a:pt x="16222" y="87916"/>
                      <a:pt x="16222" y="87535"/>
                      <a:pt x="16222" y="87344"/>
                    </a:cubicBezTo>
                    <a:cubicBezTo>
                      <a:pt x="16222" y="87058"/>
                      <a:pt x="16317" y="86678"/>
                      <a:pt x="16412" y="86392"/>
                    </a:cubicBezTo>
                    <a:cubicBezTo>
                      <a:pt x="16412" y="86582"/>
                      <a:pt x="16412" y="86678"/>
                      <a:pt x="16412" y="86868"/>
                    </a:cubicBezTo>
                    <a:cubicBezTo>
                      <a:pt x="18793" y="73343"/>
                      <a:pt x="21937" y="60008"/>
                      <a:pt x="26032" y="46958"/>
                    </a:cubicBezTo>
                    <a:cubicBezTo>
                      <a:pt x="30223" y="33338"/>
                      <a:pt x="35462" y="20003"/>
                      <a:pt x="41177" y="6953"/>
                    </a:cubicBezTo>
                    <a:cubicBezTo>
                      <a:pt x="42320" y="4286"/>
                      <a:pt x="40225" y="1048"/>
                      <a:pt x="37748" y="286"/>
                    </a:cubicBezTo>
                    <a:cubicBezTo>
                      <a:pt x="37177" y="95"/>
                      <a:pt x="36700" y="0"/>
                      <a:pt x="36129" y="0"/>
                    </a:cubicBezTo>
                    <a:cubicBezTo>
                      <a:pt x="35272" y="0"/>
                      <a:pt x="34414" y="191"/>
                      <a:pt x="33652" y="667"/>
                    </a:cubicBezTo>
                    <a:cubicBezTo>
                      <a:pt x="32319" y="1333"/>
                      <a:pt x="31652" y="2477"/>
                      <a:pt x="31081" y="3715"/>
                    </a:cubicBezTo>
                    <a:cubicBezTo>
                      <a:pt x="21841" y="24479"/>
                      <a:pt x="14126" y="45911"/>
                      <a:pt x="8602" y="67913"/>
                    </a:cubicBezTo>
                    <a:cubicBezTo>
                      <a:pt x="3172" y="89726"/>
                      <a:pt x="315" y="112300"/>
                      <a:pt x="29" y="134779"/>
                    </a:cubicBezTo>
                    <a:cubicBezTo>
                      <a:pt x="-161" y="146495"/>
                      <a:pt x="601" y="158115"/>
                      <a:pt x="1839" y="169736"/>
                    </a:cubicBezTo>
                    <a:cubicBezTo>
                      <a:pt x="3077" y="181642"/>
                      <a:pt x="5363" y="193358"/>
                      <a:pt x="7840" y="204978"/>
                    </a:cubicBezTo>
                    <a:cubicBezTo>
                      <a:pt x="12793" y="228410"/>
                      <a:pt x="18793" y="251555"/>
                      <a:pt x="21365" y="275463"/>
                    </a:cubicBezTo>
                    <a:cubicBezTo>
                      <a:pt x="21746" y="280130"/>
                      <a:pt x="22032" y="284702"/>
                      <a:pt x="22127" y="289370"/>
                    </a:cubicBezTo>
                    <a:cubicBezTo>
                      <a:pt x="22127" y="293084"/>
                      <a:pt x="24699" y="296228"/>
                      <a:pt x="28414" y="296704"/>
                    </a:cubicBezTo>
                    <a:cubicBezTo>
                      <a:pt x="29271" y="307943"/>
                      <a:pt x="29842" y="319183"/>
                      <a:pt x="30033" y="330327"/>
                    </a:cubicBezTo>
                    <a:lnTo>
                      <a:pt x="30033" y="333375"/>
                    </a:lnTo>
                    <a:cubicBezTo>
                      <a:pt x="30033" y="334899"/>
                      <a:pt x="30033" y="336518"/>
                      <a:pt x="30033" y="338233"/>
                    </a:cubicBezTo>
                    <a:lnTo>
                      <a:pt x="30223" y="338233"/>
                    </a:lnTo>
                    <a:cubicBezTo>
                      <a:pt x="31176" y="338423"/>
                      <a:pt x="32128" y="338519"/>
                      <a:pt x="33843" y="338709"/>
                    </a:cubicBezTo>
                    <a:cubicBezTo>
                      <a:pt x="36319" y="338995"/>
                      <a:pt x="38796" y="339185"/>
                      <a:pt x="41272" y="339185"/>
                    </a:cubicBezTo>
                    <a:cubicBezTo>
                      <a:pt x="41749" y="339185"/>
                      <a:pt x="42130" y="339185"/>
                      <a:pt x="42606" y="339185"/>
                    </a:cubicBezTo>
                    <a:cubicBezTo>
                      <a:pt x="42606" y="324993"/>
                      <a:pt x="41939" y="310610"/>
                      <a:pt x="40701" y="296323"/>
                    </a:cubicBezTo>
                    <a:close/>
                  </a:path>
                </a:pathLst>
              </a:custGeom>
              <a:grp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1B61C9D1-69AF-AF4B-F926-F55335BB38FC}"/>
                  </a:ext>
                </a:extLst>
              </p:cNvPr>
              <p:cNvSpPr/>
              <p:nvPr/>
            </p:nvSpPr>
            <p:spPr>
              <a:xfrm>
                <a:off x="3684460" y="4372555"/>
                <a:ext cx="95" cy="857"/>
              </a:xfrm>
              <a:custGeom>
                <a:avLst/>
                <a:gdLst>
                  <a:gd name="connsiteX0" fmla="*/ 0 w 95"/>
                  <a:gd name="connsiteY0" fmla="*/ 857 h 857"/>
                  <a:gd name="connsiteX1" fmla="*/ 95 w 95"/>
                  <a:gd name="connsiteY1" fmla="*/ 0 h 857"/>
                  <a:gd name="connsiteX2" fmla="*/ 95 w 95"/>
                  <a:gd name="connsiteY2" fmla="*/ 857 h 857"/>
                </a:gdLst>
                <a:ahLst/>
                <a:cxnLst>
                  <a:cxn ang="0">
                    <a:pos x="connsiteX0" y="connsiteY0"/>
                  </a:cxn>
                  <a:cxn ang="0">
                    <a:pos x="connsiteX1" y="connsiteY1"/>
                  </a:cxn>
                  <a:cxn ang="0">
                    <a:pos x="connsiteX2" y="connsiteY2"/>
                  </a:cxn>
                </a:cxnLst>
                <a:rect l="l" t="t" r="r" b="b"/>
                <a:pathLst>
                  <a:path w="95" h="857">
                    <a:moveTo>
                      <a:pt x="0" y="857"/>
                    </a:moveTo>
                    <a:cubicBezTo>
                      <a:pt x="0" y="857"/>
                      <a:pt x="95" y="286"/>
                      <a:pt x="95" y="0"/>
                    </a:cubicBezTo>
                    <a:lnTo>
                      <a:pt x="95" y="857"/>
                    </a:lnTo>
                    <a:close/>
                  </a:path>
                </a:pathLst>
              </a:custGeom>
              <a:grpFill/>
              <a:ln w="9525" cap="flat">
                <a:noFill/>
                <a:prstDash val="solid"/>
                <a:miter/>
              </a:ln>
            </p:spPr>
            <p:txBody>
              <a:bodyPr rtlCol="0" anchor="ctr"/>
              <a:lstStyle/>
              <a:p>
                <a:endParaRPr lang="en-US"/>
              </a:p>
            </p:txBody>
          </p:sp>
        </p:grpSp>
        <p:sp>
          <p:nvSpPr>
            <p:cNvPr id="505" name="Freeform: Shape 504">
              <a:extLst>
                <a:ext uri="{FF2B5EF4-FFF2-40B4-BE49-F238E27FC236}">
                  <a16:creationId xmlns:a16="http://schemas.microsoft.com/office/drawing/2014/main" id="{A74E3245-79B0-7A49-2929-B7C29667130B}"/>
                </a:ext>
              </a:extLst>
            </p:cNvPr>
            <p:cNvSpPr/>
            <p:nvPr/>
          </p:nvSpPr>
          <p:spPr>
            <a:xfrm>
              <a:off x="3937634" y="4262637"/>
              <a:ext cx="106493" cy="309181"/>
            </a:xfrm>
            <a:custGeom>
              <a:avLst/>
              <a:gdLst>
                <a:gd name="connsiteX0" fmla="*/ 101632 w 106493"/>
                <a:gd name="connsiteY0" fmla="*/ 1714 h 309181"/>
                <a:gd name="connsiteX1" fmla="*/ 85916 w 106493"/>
                <a:gd name="connsiteY1" fmla="*/ 43910 h 309181"/>
                <a:gd name="connsiteX2" fmla="*/ 72009 w 106493"/>
                <a:gd name="connsiteY2" fmla="*/ 86773 h 309181"/>
                <a:gd name="connsiteX3" fmla="*/ 67247 w 106493"/>
                <a:gd name="connsiteY3" fmla="*/ 110109 h 309181"/>
                <a:gd name="connsiteX4" fmla="*/ 63437 w 106493"/>
                <a:gd name="connsiteY4" fmla="*/ 132969 h 309181"/>
                <a:gd name="connsiteX5" fmla="*/ 56388 w 106493"/>
                <a:gd name="connsiteY5" fmla="*/ 179546 h 309181"/>
                <a:gd name="connsiteX6" fmla="*/ 56388 w 106493"/>
                <a:gd name="connsiteY6" fmla="*/ 179546 h 309181"/>
                <a:gd name="connsiteX7" fmla="*/ 47339 w 106493"/>
                <a:gd name="connsiteY7" fmla="*/ 221075 h 309181"/>
                <a:gd name="connsiteX8" fmla="*/ 35433 w 106493"/>
                <a:gd name="connsiteY8" fmla="*/ 255365 h 309181"/>
                <a:gd name="connsiteX9" fmla="*/ 17812 w 106493"/>
                <a:gd name="connsiteY9" fmla="*/ 283655 h 309181"/>
                <a:gd name="connsiteX10" fmla="*/ 10954 w 106493"/>
                <a:gd name="connsiteY10" fmla="*/ 290989 h 309181"/>
                <a:gd name="connsiteX11" fmla="*/ 1905 w 106493"/>
                <a:gd name="connsiteY11" fmla="*/ 298704 h 309181"/>
                <a:gd name="connsiteX12" fmla="*/ 0 w 106493"/>
                <a:gd name="connsiteY12" fmla="*/ 302895 h 309181"/>
                <a:gd name="connsiteX13" fmla="*/ 1619 w 106493"/>
                <a:gd name="connsiteY13" fmla="*/ 307276 h 309181"/>
                <a:gd name="connsiteX14" fmla="*/ 5906 w 106493"/>
                <a:gd name="connsiteY14" fmla="*/ 309181 h 309181"/>
                <a:gd name="connsiteX15" fmla="*/ 7525 w 106493"/>
                <a:gd name="connsiteY15" fmla="*/ 308991 h 309181"/>
                <a:gd name="connsiteX16" fmla="*/ 10287 w 106493"/>
                <a:gd name="connsiteY16" fmla="*/ 307562 h 309181"/>
                <a:gd name="connsiteX17" fmla="*/ 41053 w 106493"/>
                <a:gd name="connsiteY17" fmla="*/ 269938 h 309181"/>
                <a:gd name="connsiteX18" fmla="*/ 56198 w 106493"/>
                <a:gd name="connsiteY18" fmla="*/ 223742 h 309181"/>
                <a:gd name="connsiteX19" fmla="*/ 62008 w 106493"/>
                <a:gd name="connsiteY19" fmla="*/ 196596 h 309181"/>
                <a:gd name="connsiteX20" fmla="*/ 66675 w 106493"/>
                <a:gd name="connsiteY20" fmla="*/ 166211 h 309181"/>
                <a:gd name="connsiteX21" fmla="*/ 75057 w 106493"/>
                <a:gd name="connsiteY21" fmla="*/ 104775 h 309181"/>
                <a:gd name="connsiteX22" fmla="*/ 75057 w 106493"/>
                <a:gd name="connsiteY22" fmla="*/ 104775 h 309181"/>
                <a:gd name="connsiteX23" fmla="*/ 80677 w 106493"/>
                <a:gd name="connsiteY23" fmla="*/ 78486 h 309181"/>
                <a:gd name="connsiteX24" fmla="*/ 88297 w 106493"/>
                <a:gd name="connsiteY24" fmla="*/ 53626 h 309181"/>
                <a:gd name="connsiteX25" fmla="*/ 106394 w 106493"/>
                <a:gd name="connsiteY25" fmla="*/ 3143 h 309181"/>
                <a:gd name="connsiteX26" fmla="*/ 104870 w 106493"/>
                <a:gd name="connsiteY26" fmla="*/ 95 h 309181"/>
                <a:gd name="connsiteX27" fmla="*/ 104204 w 106493"/>
                <a:gd name="connsiteY27" fmla="*/ 0 h 309181"/>
                <a:gd name="connsiteX28" fmla="*/ 101822 w 106493"/>
                <a:gd name="connsiteY28" fmla="*/ 1714 h 309181"/>
                <a:gd name="connsiteX29" fmla="*/ 35433 w 106493"/>
                <a:gd name="connsiteY29" fmla="*/ 255842 h 309181"/>
                <a:gd name="connsiteX30" fmla="*/ 35243 w 106493"/>
                <a:gd name="connsiteY30" fmla="*/ 256318 h 309181"/>
                <a:gd name="connsiteX31" fmla="*/ 35433 w 106493"/>
                <a:gd name="connsiteY31" fmla="*/ 255842 h 309181"/>
                <a:gd name="connsiteX32" fmla="*/ 18955 w 106493"/>
                <a:gd name="connsiteY32" fmla="*/ 282607 h 309181"/>
                <a:gd name="connsiteX33" fmla="*/ 18002 w 106493"/>
                <a:gd name="connsiteY33" fmla="*/ 283750 h 309181"/>
                <a:gd name="connsiteX34" fmla="*/ 18955 w 106493"/>
                <a:gd name="connsiteY34" fmla="*/ 282607 h 3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493" h="309181">
                  <a:moveTo>
                    <a:pt x="101632" y="1714"/>
                  </a:moveTo>
                  <a:cubicBezTo>
                    <a:pt x="96774" y="15907"/>
                    <a:pt x="91250" y="29908"/>
                    <a:pt x="85916" y="43910"/>
                  </a:cubicBezTo>
                  <a:cubicBezTo>
                    <a:pt x="80582" y="58007"/>
                    <a:pt x="75724" y="72199"/>
                    <a:pt x="72009" y="86773"/>
                  </a:cubicBezTo>
                  <a:cubicBezTo>
                    <a:pt x="70104" y="94488"/>
                    <a:pt x="68580" y="102298"/>
                    <a:pt x="67247" y="110109"/>
                  </a:cubicBezTo>
                  <a:cubicBezTo>
                    <a:pt x="65818" y="117729"/>
                    <a:pt x="64675" y="125349"/>
                    <a:pt x="63437" y="132969"/>
                  </a:cubicBezTo>
                  <a:cubicBezTo>
                    <a:pt x="61055" y="148495"/>
                    <a:pt x="58960" y="164020"/>
                    <a:pt x="56388" y="179546"/>
                  </a:cubicBezTo>
                  <a:lnTo>
                    <a:pt x="56388" y="179546"/>
                  </a:lnTo>
                  <a:cubicBezTo>
                    <a:pt x="54007" y="193453"/>
                    <a:pt x="51054" y="207359"/>
                    <a:pt x="47339" y="221075"/>
                  </a:cubicBezTo>
                  <a:cubicBezTo>
                    <a:pt x="44196" y="232791"/>
                    <a:pt x="40386" y="244316"/>
                    <a:pt x="35433" y="255365"/>
                  </a:cubicBezTo>
                  <a:cubicBezTo>
                    <a:pt x="30671" y="265462"/>
                    <a:pt x="24860" y="274987"/>
                    <a:pt x="17812" y="283655"/>
                  </a:cubicBezTo>
                  <a:cubicBezTo>
                    <a:pt x="15621" y="286226"/>
                    <a:pt x="13335" y="288607"/>
                    <a:pt x="10954" y="290989"/>
                  </a:cubicBezTo>
                  <a:cubicBezTo>
                    <a:pt x="8096" y="293751"/>
                    <a:pt x="5048" y="296227"/>
                    <a:pt x="1905" y="298704"/>
                  </a:cubicBezTo>
                  <a:cubicBezTo>
                    <a:pt x="667" y="299656"/>
                    <a:pt x="0" y="301371"/>
                    <a:pt x="0" y="302895"/>
                  </a:cubicBezTo>
                  <a:cubicBezTo>
                    <a:pt x="0" y="304514"/>
                    <a:pt x="476" y="306134"/>
                    <a:pt x="1619" y="307276"/>
                  </a:cubicBezTo>
                  <a:cubicBezTo>
                    <a:pt x="2762" y="308419"/>
                    <a:pt x="4286" y="309181"/>
                    <a:pt x="5906" y="309181"/>
                  </a:cubicBezTo>
                  <a:cubicBezTo>
                    <a:pt x="6477" y="309181"/>
                    <a:pt x="6953" y="309086"/>
                    <a:pt x="7525" y="308991"/>
                  </a:cubicBezTo>
                  <a:cubicBezTo>
                    <a:pt x="8573" y="308705"/>
                    <a:pt x="9430" y="308229"/>
                    <a:pt x="10287" y="307562"/>
                  </a:cubicBezTo>
                  <a:cubicBezTo>
                    <a:pt x="23622" y="297942"/>
                    <a:pt x="33909" y="284702"/>
                    <a:pt x="41053" y="269938"/>
                  </a:cubicBezTo>
                  <a:cubicBezTo>
                    <a:pt x="48101" y="255270"/>
                    <a:pt x="52483" y="239554"/>
                    <a:pt x="56198" y="223742"/>
                  </a:cubicBezTo>
                  <a:cubicBezTo>
                    <a:pt x="58388" y="214693"/>
                    <a:pt x="60293" y="205645"/>
                    <a:pt x="62008" y="196596"/>
                  </a:cubicBezTo>
                  <a:cubicBezTo>
                    <a:pt x="63818" y="186499"/>
                    <a:pt x="65246" y="176403"/>
                    <a:pt x="66675" y="166211"/>
                  </a:cubicBezTo>
                  <a:cubicBezTo>
                    <a:pt x="69437" y="145732"/>
                    <a:pt x="71533" y="125158"/>
                    <a:pt x="75057" y="104775"/>
                  </a:cubicBezTo>
                  <a:lnTo>
                    <a:pt x="75057" y="104775"/>
                  </a:lnTo>
                  <a:cubicBezTo>
                    <a:pt x="76581" y="95917"/>
                    <a:pt x="78391" y="87154"/>
                    <a:pt x="80677" y="78486"/>
                  </a:cubicBezTo>
                  <a:cubicBezTo>
                    <a:pt x="82963" y="70104"/>
                    <a:pt x="85439" y="61913"/>
                    <a:pt x="88297" y="53626"/>
                  </a:cubicBezTo>
                  <a:cubicBezTo>
                    <a:pt x="94012" y="36671"/>
                    <a:pt x="100584" y="20098"/>
                    <a:pt x="106394" y="3143"/>
                  </a:cubicBezTo>
                  <a:cubicBezTo>
                    <a:pt x="106775" y="1905"/>
                    <a:pt x="106013" y="571"/>
                    <a:pt x="104870" y="95"/>
                  </a:cubicBezTo>
                  <a:cubicBezTo>
                    <a:pt x="104680" y="95"/>
                    <a:pt x="104394" y="0"/>
                    <a:pt x="104204" y="0"/>
                  </a:cubicBezTo>
                  <a:cubicBezTo>
                    <a:pt x="103156" y="0"/>
                    <a:pt x="102203" y="667"/>
                    <a:pt x="101822" y="1714"/>
                  </a:cubicBezTo>
                  <a:moveTo>
                    <a:pt x="35433" y="255842"/>
                  </a:moveTo>
                  <a:lnTo>
                    <a:pt x="35243" y="256318"/>
                  </a:lnTo>
                  <a:lnTo>
                    <a:pt x="35433" y="255842"/>
                  </a:lnTo>
                  <a:moveTo>
                    <a:pt x="18955" y="282607"/>
                  </a:moveTo>
                  <a:cubicBezTo>
                    <a:pt x="18955" y="282607"/>
                    <a:pt x="18383" y="283369"/>
                    <a:pt x="18002" y="283750"/>
                  </a:cubicBezTo>
                  <a:cubicBezTo>
                    <a:pt x="18288" y="283369"/>
                    <a:pt x="18574" y="282988"/>
                    <a:pt x="18955" y="282607"/>
                  </a:cubicBezTo>
                </a:path>
              </a:pathLst>
            </a:custGeom>
            <a:solidFill>
              <a:srgbClr val="148A97"/>
            </a:solidFill>
            <a:ln w="9525" cap="flat">
              <a:noFill/>
              <a:prstDash val="solid"/>
              <a:miter/>
            </a:ln>
          </p:spPr>
          <p:txBody>
            <a:bodyPr rtlCol="0" anchor="ctr"/>
            <a:lstStyle/>
            <a:p>
              <a:endParaRPr lang="en-US"/>
            </a:p>
          </p:txBody>
        </p:sp>
        <p:grpSp>
          <p:nvGrpSpPr>
            <p:cNvPr id="506" name="Graphic 100">
              <a:extLst>
                <a:ext uri="{FF2B5EF4-FFF2-40B4-BE49-F238E27FC236}">
                  <a16:creationId xmlns:a16="http://schemas.microsoft.com/office/drawing/2014/main" id="{A2D04536-7657-BD7D-50E5-964E40DFE4EB}"/>
                </a:ext>
              </a:extLst>
            </p:cNvPr>
            <p:cNvGrpSpPr/>
            <p:nvPr/>
          </p:nvGrpSpPr>
          <p:grpSpPr>
            <a:xfrm>
              <a:off x="3397805" y="2872926"/>
              <a:ext cx="1022597" cy="1399794"/>
              <a:chOff x="3396943" y="2872368"/>
              <a:chExt cx="1022597" cy="1399794"/>
            </a:xfrm>
          </p:grpSpPr>
          <p:sp>
            <p:nvSpPr>
              <p:cNvPr id="729" name="Freeform: Shape 728">
                <a:extLst>
                  <a:ext uri="{FF2B5EF4-FFF2-40B4-BE49-F238E27FC236}">
                    <a16:creationId xmlns:a16="http://schemas.microsoft.com/office/drawing/2014/main" id="{CEB57D43-7CB9-C5BE-8461-2AE85EC3A413}"/>
                  </a:ext>
                </a:extLst>
              </p:cNvPr>
              <p:cNvSpPr/>
              <p:nvPr/>
            </p:nvSpPr>
            <p:spPr>
              <a:xfrm>
                <a:off x="3396943" y="3048485"/>
                <a:ext cx="221670" cy="674657"/>
              </a:xfrm>
              <a:custGeom>
                <a:avLst/>
                <a:gdLst>
                  <a:gd name="connsiteX0" fmla="*/ 209698 w 221670"/>
                  <a:gd name="connsiteY0" fmla="*/ 191 h 674657"/>
                  <a:gd name="connsiteX1" fmla="*/ 131497 w 221670"/>
                  <a:gd name="connsiteY1" fmla="*/ 39910 h 674657"/>
                  <a:gd name="connsiteX2" fmla="*/ 97874 w 221670"/>
                  <a:gd name="connsiteY2" fmla="*/ 67437 h 674657"/>
                  <a:gd name="connsiteX3" fmla="*/ 68537 w 221670"/>
                  <a:gd name="connsiteY3" fmla="*/ 99822 h 674657"/>
                  <a:gd name="connsiteX4" fmla="*/ 25294 w 221670"/>
                  <a:gd name="connsiteY4" fmla="*/ 175641 h 674657"/>
                  <a:gd name="connsiteX5" fmla="*/ 2910 w 221670"/>
                  <a:gd name="connsiteY5" fmla="*/ 264700 h 674657"/>
                  <a:gd name="connsiteX6" fmla="*/ 6815 w 221670"/>
                  <a:gd name="connsiteY6" fmla="*/ 387763 h 674657"/>
                  <a:gd name="connsiteX7" fmla="*/ 19198 w 221670"/>
                  <a:gd name="connsiteY7" fmla="*/ 462058 h 674657"/>
                  <a:gd name="connsiteX8" fmla="*/ 25960 w 221670"/>
                  <a:gd name="connsiteY8" fmla="*/ 534352 h 674657"/>
                  <a:gd name="connsiteX9" fmla="*/ 25579 w 221670"/>
                  <a:gd name="connsiteY9" fmla="*/ 571595 h 674657"/>
                  <a:gd name="connsiteX10" fmla="*/ 20626 w 221670"/>
                  <a:gd name="connsiteY10" fmla="*/ 612172 h 674657"/>
                  <a:gd name="connsiteX11" fmla="*/ 10244 w 221670"/>
                  <a:gd name="connsiteY11" fmla="*/ 653129 h 674657"/>
                  <a:gd name="connsiteX12" fmla="*/ 18531 w 221670"/>
                  <a:gd name="connsiteY12" fmla="*/ 673703 h 674657"/>
                  <a:gd name="connsiteX13" fmla="*/ 29199 w 221670"/>
                  <a:gd name="connsiteY13" fmla="*/ 673227 h 674657"/>
                  <a:gd name="connsiteX14" fmla="*/ 36438 w 221670"/>
                  <a:gd name="connsiteY14" fmla="*/ 664178 h 674657"/>
                  <a:gd name="connsiteX15" fmla="*/ 59393 w 221670"/>
                  <a:gd name="connsiteY15" fmla="*/ 572548 h 674657"/>
                  <a:gd name="connsiteX16" fmla="*/ 55773 w 221670"/>
                  <a:gd name="connsiteY16" fmla="*/ 485394 h 674657"/>
                  <a:gd name="connsiteX17" fmla="*/ 47677 w 221670"/>
                  <a:gd name="connsiteY17" fmla="*/ 444246 h 674657"/>
                  <a:gd name="connsiteX18" fmla="*/ 38057 w 221670"/>
                  <a:gd name="connsiteY18" fmla="*/ 399002 h 674657"/>
                  <a:gd name="connsiteX19" fmla="*/ 28056 w 221670"/>
                  <a:gd name="connsiteY19" fmla="*/ 323755 h 674657"/>
                  <a:gd name="connsiteX20" fmla="*/ 34152 w 221670"/>
                  <a:gd name="connsiteY20" fmla="*/ 237935 h 674657"/>
                  <a:gd name="connsiteX21" fmla="*/ 55964 w 221670"/>
                  <a:gd name="connsiteY21" fmla="*/ 169736 h 674657"/>
                  <a:gd name="connsiteX22" fmla="*/ 94731 w 221670"/>
                  <a:gd name="connsiteY22" fmla="*/ 107061 h 674657"/>
                  <a:gd name="connsiteX23" fmla="*/ 145404 w 221670"/>
                  <a:gd name="connsiteY23" fmla="*/ 59341 h 674657"/>
                  <a:gd name="connsiteX24" fmla="*/ 210174 w 221670"/>
                  <a:gd name="connsiteY24" fmla="*/ 24765 h 674657"/>
                  <a:gd name="connsiteX25" fmla="*/ 209793 w 221670"/>
                  <a:gd name="connsiteY25" fmla="*/ 24860 h 674657"/>
                  <a:gd name="connsiteX26" fmla="*/ 210650 w 221670"/>
                  <a:gd name="connsiteY26" fmla="*/ 24575 h 674657"/>
                  <a:gd name="connsiteX27" fmla="*/ 212269 w 221670"/>
                  <a:gd name="connsiteY27" fmla="*/ 24003 h 674657"/>
                  <a:gd name="connsiteX28" fmla="*/ 211412 w 221670"/>
                  <a:gd name="connsiteY28" fmla="*/ 24289 h 674657"/>
                  <a:gd name="connsiteX29" fmla="*/ 213127 w 221670"/>
                  <a:gd name="connsiteY29" fmla="*/ 23717 h 674657"/>
                  <a:gd name="connsiteX30" fmla="*/ 219794 w 221670"/>
                  <a:gd name="connsiteY30" fmla="*/ 18859 h 674657"/>
                  <a:gd name="connsiteX31" fmla="*/ 221509 w 221670"/>
                  <a:gd name="connsiteY31" fmla="*/ 9906 h 674657"/>
                  <a:gd name="connsiteX32" fmla="*/ 217317 w 221670"/>
                  <a:gd name="connsiteY32" fmla="*/ 2381 h 674657"/>
                  <a:gd name="connsiteX33" fmla="*/ 211221 w 221670"/>
                  <a:gd name="connsiteY33" fmla="*/ 0 h 674657"/>
                  <a:gd name="connsiteX34" fmla="*/ 209412 w 221670"/>
                  <a:gd name="connsiteY34" fmla="*/ 286 h 674657"/>
                  <a:gd name="connsiteX35" fmla="*/ 57202 w 221670"/>
                  <a:gd name="connsiteY35" fmla="*/ 166592 h 674657"/>
                  <a:gd name="connsiteX36" fmla="*/ 56154 w 221670"/>
                  <a:gd name="connsiteY36" fmla="*/ 168974 h 674657"/>
                  <a:gd name="connsiteX37" fmla="*/ 57202 w 221670"/>
                  <a:gd name="connsiteY37" fmla="*/ 166592 h 674657"/>
                  <a:gd name="connsiteX38" fmla="*/ 27675 w 221670"/>
                  <a:gd name="connsiteY38" fmla="*/ 320231 h 674657"/>
                  <a:gd name="connsiteX39" fmla="*/ 27675 w 221670"/>
                  <a:gd name="connsiteY39" fmla="*/ 322231 h 674657"/>
                  <a:gd name="connsiteX40" fmla="*/ 27675 w 221670"/>
                  <a:gd name="connsiteY40" fmla="*/ 320231 h 674657"/>
                  <a:gd name="connsiteX41" fmla="*/ 210364 w 221670"/>
                  <a:gd name="connsiteY41" fmla="*/ 24575 h 674657"/>
                  <a:gd name="connsiteX42" fmla="*/ 209888 w 221670"/>
                  <a:gd name="connsiteY42" fmla="*/ 24765 h 674657"/>
                  <a:gd name="connsiteX43" fmla="*/ 211126 w 221670"/>
                  <a:gd name="connsiteY43" fmla="*/ 24289 h 674657"/>
                  <a:gd name="connsiteX44" fmla="*/ 210364 w 221670"/>
                  <a:gd name="connsiteY44" fmla="*/ 24575 h 6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1670" h="674657">
                    <a:moveTo>
                      <a:pt x="209698" y="191"/>
                    </a:moveTo>
                    <a:cubicBezTo>
                      <a:pt x="182361" y="9906"/>
                      <a:pt x="155881" y="22574"/>
                      <a:pt x="131497" y="39910"/>
                    </a:cubicBezTo>
                    <a:cubicBezTo>
                      <a:pt x="119781" y="48196"/>
                      <a:pt x="108542" y="57341"/>
                      <a:pt x="97874" y="67437"/>
                    </a:cubicBezTo>
                    <a:cubicBezTo>
                      <a:pt x="87396" y="77343"/>
                      <a:pt x="77681" y="88297"/>
                      <a:pt x="68537" y="99822"/>
                    </a:cubicBezTo>
                    <a:cubicBezTo>
                      <a:pt x="50725" y="122301"/>
                      <a:pt x="36438" y="148114"/>
                      <a:pt x="25294" y="175641"/>
                    </a:cubicBezTo>
                    <a:cubicBezTo>
                      <a:pt x="13959" y="203740"/>
                      <a:pt x="6815" y="234029"/>
                      <a:pt x="2910" y="264700"/>
                    </a:cubicBezTo>
                    <a:cubicBezTo>
                      <a:pt x="-2234" y="305372"/>
                      <a:pt x="-329" y="347567"/>
                      <a:pt x="6815" y="387763"/>
                    </a:cubicBezTo>
                    <a:cubicBezTo>
                      <a:pt x="11196" y="412528"/>
                      <a:pt x="15864" y="437102"/>
                      <a:pt x="19198" y="462058"/>
                    </a:cubicBezTo>
                    <a:cubicBezTo>
                      <a:pt x="22341" y="486061"/>
                      <a:pt x="24912" y="510159"/>
                      <a:pt x="25960" y="534352"/>
                    </a:cubicBezTo>
                    <a:cubicBezTo>
                      <a:pt x="26341" y="546830"/>
                      <a:pt x="26246" y="559213"/>
                      <a:pt x="25579" y="571595"/>
                    </a:cubicBezTo>
                    <a:cubicBezTo>
                      <a:pt x="24817" y="585216"/>
                      <a:pt x="23008" y="598837"/>
                      <a:pt x="20626" y="612172"/>
                    </a:cubicBezTo>
                    <a:cubicBezTo>
                      <a:pt x="17864" y="626078"/>
                      <a:pt x="14244" y="639604"/>
                      <a:pt x="10244" y="653129"/>
                    </a:cubicBezTo>
                    <a:cubicBezTo>
                      <a:pt x="7767" y="661416"/>
                      <a:pt x="11292" y="670655"/>
                      <a:pt x="18531" y="673703"/>
                    </a:cubicBezTo>
                    <a:cubicBezTo>
                      <a:pt x="21960" y="675132"/>
                      <a:pt x="25865" y="674942"/>
                      <a:pt x="29199" y="673227"/>
                    </a:cubicBezTo>
                    <a:cubicBezTo>
                      <a:pt x="32818" y="671322"/>
                      <a:pt x="34819" y="668179"/>
                      <a:pt x="36438" y="664178"/>
                    </a:cubicBezTo>
                    <a:cubicBezTo>
                      <a:pt x="48725" y="635413"/>
                      <a:pt x="56154" y="604171"/>
                      <a:pt x="59393" y="572548"/>
                    </a:cubicBezTo>
                    <a:cubicBezTo>
                      <a:pt x="62250" y="543497"/>
                      <a:pt x="60250" y="514064"/>
                      <a:pt x="55773" y="485394"/>
                    </a:cubicBezTo>
                    <a:cubicBezTo>
                      <a:pt x="53583" y="471583"/>
                      <a:pt x="50630" y="457867"/>
                      <a:pt x="47677" y="444246"/>
                    </a:cubicBezTo>
                    <a:cubicBezTo>
                      <a:pt x="44439" y="429197"/>
                      <a:pt x="41105" y="414147"/>
                      <a:pt x="38057" y="399002"/>
                    </a:cubicBezTo>
                    <a:cubicBezTo>
                      <a:pt x="33104" y="374142"/>
                      <a:pt x="29294" y="349187"/>
                      <a:pt x="28056" y="323755"/>
                    </a:cubicBezTo>
                    <a:cubicBezTo>
                      <a:pt x="27008" y="294894"/>
                      <a:pt x="28913" y="266224"/>
                      <a:pt x="34152" y="237935"/>
                    </a:cubicBezTo>
                    <a:cubicBezTo>
                      <a:pt x="39010" y="214313"/>
                      <a:pt x="46344" y="191357"/>
                      <a:pt x="55964" y="169736"/>
                    </a:cubicBezTo>
                    <a:cubicBezTo>
                      <a:pt x="66537" y="146971"/>
                      <a:pt x="79586" y="126016"/>
                      <a:pt x="94731" y="107061"/>
                    </a:cubicBezTo>
                    <a:cubicBezTo>
                      <a:pt x="109875" y="88868"/>
                      <a:pt x="126925" y="72962"/>
                      <a:pt x="145404" y="59341"/>
                    </a:cubicBezTo>
                    <a:cubicBezTo>
                      <a:pt x="165692" y="44863"/>
                      <a:pt x="187409" y="33433"/>
                      <a:pt x="210174" y="24765"/>
                    </a:cubicBezTo>
                    <a:cubicBezTo>
                      <a:pt x="210079" y="24765"/>
                      <a:pt x="209888" y="24765"/>
                      <a:pt x="209793" y="24860"/>
                    </a:cubicBezTo>
                    <a:cubicBezTo>
                      <a:pt x="210079" y="24765"/>
                      <a:pt x="210364" y="24670"/>
                      <a:pt x="210650" y="24575"/>
                    </a:cubicBezTo>
                    <a:lnTo>
                      <a:pt x="212269" y="24003"/>
                    </a:lnTo>
                    <a:cubicBezTo>
                      <a:pt x="212269" y="24003"/>
                      <a:pt x="211698" y="24194"/>
                      <a:pt x="211412" y="24289"/>
                    </a:cubicBezTo>
                    <a:cubicBezTo>
                      <a:pt x="211984" y="24098"/>
                      <a:pt x="212555" y="23908"/>
                      <a:pt x="213127" y="23717"/>
                    </a:cubicBezTo>
                    <a:cubicBezTo>
                      <a:pt x="215889" y="22765"/>
                      <a:pt x="218079" y="21622"/>
                      <a:pt x="219794" y="18859"/>
                    </a:cubicBezTo>
                    <a:cubicBezTo>
                      <a:pt x="221413" y="16288"/>
                      <a:pt x="221985" y="12954"/>
                      <a:pt x="221509" y="9906"/>
                    </a:cubicBezTo>
                    <a:cubicBezTo>
                      <a:pt x="221032" y="6858"/>
                      <a:pt x="219508" y="4191"/>
                      <a:pt x="217317" y="2381"/>
                    </a:cubicBezTo>
                    <a:cubicBezTo>
                      <a:pt x="215698" y="1143"/>
                      <a:pt x="213412" y="0"/>
                      <a:pt x="211221" y="0"/>
                    </a:cubicBezTo>
                    <a:cubicBezTo>
                      <a:pt x="210555" y="0"/>
                      <a:pt x="209983" y="95"/>
                      <a:pt x="209412" y="286"/>
                    </a:cubicBezTo>
                    <a:moveTo>
                      <a:pt x="57202" y="166592"/>
                    </a:moveTo>
                    <a:cubicBezTo>
                      <a:pt x="56821" y="167354"/>
                      <a:pt x="56535" y="168212"/>
                      <a:pt x="56154" y="168974"/>
                    </a:cubicBezTo>
                    <a:cubicBezTo>
                      <a:pt x="56535" y="168212"/>
                      <a:pt x="56821" y="167354"/>
                      <a:pt x="57202" y="166592"/>
                    </a:cubicBezTo>
                    <a:moveTo>
                      <a:pt x="27675" y="320231"/>
                    </a:moveTo>
                    <a:cubicBezTo>
                      <a:pt x="27675" y="320897"/>
                      <a:pt x="27675" y="321564"/>
                      <a:pt x="27675" y="322231"/>
                    </a:cubicBezTo>
                    <a:lnTo>
                      <a:pt x="27675" y="320231"/>
                    </a:lnTo>
                    <a:moveTo>
                      <a:pt x="210364" y="24575"/>
                    </a:moveTo>
                    <a:lnTo>
                      <a:pt x="209888" y="24765"/>
                    </a:lnTo>
                    <a:cubicBezTo>
                      <a:pt x="209888" y="24765"/>
                      <a:pt x="210745" y="24479"/>
                      <a:pt x="211126" y="24289"/>
                    </a:cubicBezTo>
                    <a:cubicBezTo>
                      <a:pt x="210840" y="24289"/>
                      <a:pt x="210650" y="24479"/>
                      <a:pt x="210364" y="24575"/>
                    </a:cubicBezTo>
                  </a:path>
                </a:pathLst>
              </a:custGeom>
              <a:solidFill>
                <a:srgbClr val="FEC54D"/>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2BAC1C00-9E4A-956D-CE55-6F32263F0D9F}"/>
                  </a:ext>
                </a:extLst>
              </p:cNvPr>
              <p:cNvSpPr/>
              <p:nvPr/>
            </p:nvSpPr>
            <p:spPr>
              <a:xfrm>
                <a:off x="3515772" y="3293182"/>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95"/>
                    </a:lnTo>
                    <a:lnTo>
                      <a:pt x="0" y="0"/>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00AE9231-ABB3-3B39-76A7-CF998E87004E}"/>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D56412C8-6B5C-1E4C-1BF0-EDAF1E4D8D37}"/>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47BB42D0-E267-BFF6-30EA-1F8C92E4A850}"/>
                  </a:ext>
                </a:extLst>
              </p:cNvPr>
              <p:cNvSpPr/>
              <p:nvPr/>
            </p:nvSpPr>
            <p:spPr>
              <a:xfrm>
                <a:off x="3477863" y="3395480"/>
                <a:ext cx="9525" cy="190"/>
              </a:xfrm>
              <a:custGeom>
                <a:avLst/>
                <a:gdLst>
                  <a:gd name="connsiteX0" fmla="*/ 0 w 9525"/>
                  <a:gd name="connsiteY0" fmla="*/ 191 h 190"/>
                  <a:gd name="connsiteX1" fmla="*/ 0 w 9525"/>
                  <a:gd name="connsiteY1" fmla="*/ 0 h 190"/>
                  <a:gd name="connsiteX2" fmla="*/ 0 w 9525"/>
                  <a:gd name="connsiteY2" fmla="*/ 0 h 190"/>
                  <a:gd name="connsiteX3" fmla="*/ 0 w 9525"/>
                  <a:gd name="connsiteY3" fmla="*/ 191 h 190"/>
                </a:gdLst>
                <a:ahLst/>
                <a:cxnLst>
                  <a:cxn ang="0">
                    <a:pos x="connsiteX0" y="connsiteY0"/>
                  </a:cxn>
                  <a:cxn ang="0">
                    <a:pos x="connsiteX1" y="connsiteY1"/>
                  </a:cxn>
                  <a:cxn ang="0">
                    <a:pos x="connsiteX2" y="connsiteY2"/>
                  </a:cxn>
                  <a:cxn ang="0">
                    <a:pos x="connsiteX3" y="connsiteY3"/>
                  </a:cxn>
                </a:cxnLst>
                <a:rect l="l" t="t" r="r" b="b"/>
                <a:pathLst>
                  <a:path w="9525" h="190">
                    <a:moveTo>
                      <a:pt x="0" y="191"/>
                    </a:moveTo>
                    <a:lnTo>
                      <a:pt x="0" y="0"/>
                    </a:lnTo>
                    <a:lnTo>
                      <a:pt x="0" y="0"/>
                    </a:lnTo>
                    <a:lnTo>
                      <a:pt x="0" y="191"/>
                    </a:lnTo>
                  </a:path>
                </a:pathLst>
              </a:custGeom>
              <a:solidFill>
                <a:srgbClr val="F3BC49"/>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F399382C-6A09-3887-06A4-AB23D112457F}"/>
                  </a:ext>
                </a:extLst>
              </p:cNvPr>
              <p:cNvSpPr/>
              <p:nvPr/>
            </p:nvSpPr>
            <p:spPr>
              <a:xfrm>
                <a:off x="3477863" y="33957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close/>
                  </a:path>
                </a:pathLst>
              </a:custGeom>
              <a:solidFill>
                <a:srgbClr val="F3BC49"/>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56842ACF-2DF2-48D0-473C-0AF55B1A332F}"/>
                  </a:ext>
                </a:extLst>
              </p:cNvPr>
              <p:cNvSpPr/>
              <p:nvPr/>
            </p:nvSpPr>
            <p:spPr>
              <a:xfrm>
                <a:off x="4257389" y="3683421"/>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7E359F2D-1B08-6C27-9FD2-A670080B3916}"/>
                  </a:ext>
                </a:extLst>
              </p:cNvPr>
              <p:cNvSpPr/>
              <p:nvPr/>
            </p:nvSpPr>
            <p:spPr>
              <a:xfrm>
                <a:off x="4374356" y="3760478"/>
                <a:ext cx="190" cy="190"/>
              </a:xfrm>
              <a:custGeom>
                <a:avLst/>
                <a:gdLst>
                  <a:gd name="connsiteX0" fmla="*/ 191 w 190"/>
                  <a:gd name="connsiteY0" fmla="*/ 191 h 190"/>
                  <a:gd name="connsiteX1" fmla="*/ 0 w 190"/>
                  <a:gd name="connsiteY1" fmla="*/ 0 h 190"/>
                  <a:gd name="connsiteX2" fmla="*/ 191 w 190"/>
                  <a:gd name="connsiteY2" fmla="*/ 191 h 190"/>
                </a:gdLst>
                <a:ahLst/>
                <a:cxnLst>
                  <a:cxn ang="0">
                    <a:pos x="connsiteX0" y="connsiteY0"/>
                  </a:cxn>
                  <a:cxn ang="0">
                    <a:pos x="connsiteX1" y="connsiteY1"/>
                  </a:cxn>
                  <a:cxn ang="0">
                    <a:pos x="connsiteX2" y="connsiteY2"/>
                  </a:cxn>
                </a:cxnLst>
                <a:rect l="l" t="t" r="r" b="b"/>
                <a:pathLst>
                  <a:path w="190" h="190">
                    <a:moveTo>
                      <a:pt x="191" y="191"/>
                    </a:moveTo>
                    <a:lnTo>
                      <a:pt x="0" y="0"/>
                    </a:lnTo>
                    <a:lnTo>
                      <a:pt x="191" y="191"/>
                    </a:lnTo>
                  </a:path>
                </a:pathLst>
              </a:custGeom>
              <a:solidFill>
                <a:srgbClr val="F3BC49"/>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40921704-8FFC-8656-E73F-E5DBCED9EC1A}"/>
                  </a:ext>
                </a:extLst>
              </p:cNvPr>
              <p:cNvSpPr/>
              <p:nvPr/>
            </p:nvSpPr>
            <p:spPr>
              <a:xfrm>
                <a:off x="3462813" y="3392528"/>
                <a:ext cx="10382" cy="102298"/>
              </a:xfrm>
              <a:custGeom>
                <a:avLst/>
                <a:gdLst>
                  <a:gd name="connsiteX0" fmla="*/ 5429 w 10382"/>
                  <a:gd name="connsiteY0" fmla="*/ 2953 h 102298"/>
                  <a:gd name="connsiteX1" fmla="*/ 2381 w 10382"/>
                  <a:gd name="connsiteY1" fmla="*/ 50101 h 102298"/>
                  <a:gd name="connsiteX2" fmla="*/ 0 w 10382"/>
                  <a:gd name="connsiteY2" fmla="*/ 99441 h 102298"/>
                  <a:gd name="connsiteX3" fmla="*/ 2476 w 10382"/>
                  <a:gd name="connsiteY3" fmla="*/ 102298 h 102298"/>
                  <a:gd name="connsiteX4" fmla="*/ 4953 w 10382"/>
                  <a:gd name="connsiteY4" fmla="*/ 99441 h 102298"/>
                  <a:gd name="connsiteX5" fmla="*/ 7239 w 10382"/>
                  <a:gd name="connsiteY5" fmla="*/ 52197 h 102298"/>
                  <a:gd name="connsiteX6" fmla="*/ 10382 w 10382"/>
                  <a:gd name="connsiteY6" fmla="*/ 2857 h 102298"/>
                  <a:gd name="connsiteX7" fmla="*/ 7906 w 10382"/>
                  <a:gd name="connsiteY7" fmla="*/ 0 h 102298"/>
                  <a:gd name="connsiteX8" fmla="*/ 5429 w 10382"/>
                  <a:gd name="connsiteY8" fmla="*/ 2857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2" h="102298">
                    <a:moveTo>
                      <a:pt x="5429" y="2953"/>
                    </a:moveTo>
                    <a:cubicBezTo>
                      <a:pt x="4763" y="18764"/>
                      <a:pt x="3524" y="34385"/>
                      <a:pt x="2381" y="50101"/>
                    </a:cubicBezTo>
                    <a:cubicBezTo>
                      <a:pt x="1143" y="66484"/>
                      <a:pt x="0" y="82963"/>
                      <a:pt x="0" y="99441"/>
                    </a:cubicBezTo>
                    <a:cubicBezTo>
                      <a:pt x="0" y="101060"/>
                      <a:pt x="1143" y="102298"/>
                      <a:pt x="2476" y="102298"/>
                    </a:cubicBezTo>
                    <a:cubicBezTo>
                      <a:pt x="3810" y="102298"/>
                      <a:pt x="4953" y="100965"/>
                      <a:pt x="4953" y="99441"/>
                    </a:cubicBezTo>
                    <a:cubicBezTo>
                      <a:pt x="5334" y="83725"/>
                      <a:pt x="6096" y="67913"/>
                      <a:pt x="7239" y="52197"/>
                    </a:cubicBezTo>
                    <a:cubicBezTo>
                      <a:pt x="8382" y="35814"/>
                      <a:pt x="9715" y="19336"/>
                      <a:pt x="10382" y="2857"/>
                    </a:cubicBezTo>
                    <a:cubicBezTo>
                      <a:pt x="10382" y="1238"/>
                      <a:pt x="9239" y="0"/>
                      <a:pt x="7906" y="0"/>
                    </a:cubicBezTo>
                    <a:cubicBezTo>
                      <a:pt x="6477" y="0"/>
                      <a:pt x="5429" y="1238"/>
                      <a:pt x="5429" y="2857"/>
                    </a:cubicBezTo>
                  </a:path>
                </a:pathLst>
              </a:custGeom>
              <a:solidFill>
                <a:srgbClr val="F3BC49"/>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44E1D005-8223-5867-7084-CE9CEC4B7FD7}"/>
                  </a:ext>
                </a:extLst>
              </p:cNvPr>
              <p:cNvSpPr/>
              <p:nvPr/>
            </p:nvSpPr>
            <p:spPr>
              <a:xfrm>
                <a:off x="3457282" y="3381574"/>
                <a:ext cx="19738" cy="128968"/>
              </a:xfrm>
              <a:custGeom>
                <a:avLst/>
                <a:gdLst>
                  <a:gd name="connsiteX0" fmla="*/ 11056 w 19738"/>
                  <a:gd name="connsiteY0" fmla="*/ 3715 h 128968"/>
                  <a:gd name="connsiteX1" fmla="*/ 7 w 19738"/>
                  <a:gd name="connsiteY1" fmla="*/ 120777 h 128968"/>
                  <a:gd name="connsiteX2" fmla="*/ 7151 w 19738"/>
                  <a:gd name="connsiteY2" fmla="*/ 128969 h 128968"/>
                  <a:gd name="connsiteX3" fmla="*/ 14295 w 19738"/>
                  <a:gd name="connsiteY3" fmla="*/ 120777 h 128968"/>
                  <a:gd name="connsiteX4" fmla="*/ 18105 w 19738"/>
                  <a:gd name="connsiteY4" fmla="*/ 17526 h 128968"/>
                  <a:gd name="connsiteX5" fmla="*/ 17914 w 19738"/>
                  <a:gd name="connsiteY5" fmla="*/ 18859 h 128968"/>
                  <a:gd name="connsiteX6" fmla="*/ 19629 w 19738"/>
                  <a:gd name="connsiteY6" fmla="*/ 6382 h 128968"/>
                  <a:gd name="connsiteX7" fmla="*/ 19152 w 19738"/>
                  <a:gd name="connsiteY7" fmla="*/ 2477 h 128968"/>
                  <a:gd name="connsiteX8" fmla="*/ 16485 w 19738"/>
                  <a:gd name="connsiteY8" fmla="*/ 191 h 128968"/>
                  <a:gd name="connsiteX9" fmla="*/ 15342 w 19738"/>
                  <a:gd name="connsiteY9" fmla="*/ 0 h 128968"/>
                  <a:gd name="connsiteX10" fmla="*/ 11056 w 19738"/>
                  <a:gd name="connsiteY10" fmla="*/ 3715 h 1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8" h="128968">
                    <a:moveTo>
                      <a:pt x="11056" y="3715"/>
                    </a:moveTo>
                    <a:cubicBezTo>
                      <a:pt x="4579" y="42291"/>
                      <a:pt x="2198" y="81534"/>
                      <a:pt x="7" y="120777"/>
                    </a:cubicBezTo>
                    <a:cubicBezTo>
                      <a:pt x="-183" y="125254"/>
                      <a:pt x="3436" y="128969"/>
                      <a:pt x="7151" y="128969"/>
                    </a:cubicBezTo>
                    <a:cubicBezTo>
                      <a:pt x="10866" y="128969"/>
                      <a:pt x="14295" y="125254"/>
                      <a:pt x="14295" y="120777"/>
                    </a:cubicBezTo>
                    <a:cubicBezTo>
                      <a:pt x="13723" y="86297"/>
                      <a:pt x="14295" y="51816"/>
                      <a:pt x="18105" y="17526"/>
                    </a:cubicBezTo>
                    <a:cubicBezTo>
                      <a:pt x="18105" y="18002"/>
                      <a:pt x="18009" y="18479"/>
                      <a:pt x="17914" y="18859"/>
                    </a:cubicBezTo>
                    <a:cubicBezTo>
                      <a:pt x="18390" y="14764"/>
                      <a:pt x="18962" y="10573"/>
                      <a:pt x="19629" y="6382"/>
                    </a:cubicBezTo>
                    <a:cubicBezTo>
                      <a:pt x="19819" y="5048"/>
                      <a:pt x="19819" y="3810"/>
                      <a:pt x="19152" y="2477"/>
                    </a:cubicBezTo>
                    <a:cubicBezTo>
                      <a:pt x="18581" y="1333"/>
                      <a:pt x="17628" y="476"/>
                      <a:pt x="16485" y="191"/>
                    </a:cubicBezTo>
                    <a:cubicBezTo>
                      <a:pt x="16104" y="95"/>
                      <a:pt x="15723" y="0"/>
                      <a:pt x="15342" y="0"/>
                    </a:cubicBezTo>
                    <a:cubicBezTo>
                      <a:pt x="13437" y="0"/>
                      <a:pt x="11437" y="1429"/>
                      <a:pt x="11056" y="3715"/>
                    </a:cubicBezTo>
                  </a:path>
                </a:pathLst>
              </a:custGeom>
              <a:solidFill>
                <a:srgbClr val="F3BC49"/>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8BEA1BD2-BA6F-923C-C4A6-9F5985DA512A}"/>
                  </a:ext>
                </a:extLst>
              </p:cNvPr>
              <p:cNvSpPr/>
              <p:nvPr/>
            </p:nvSpPr>
            <p:spPr>
              <a:xfrm>
                <a:off x="3409248" y="2911706"/>
                <a:ext cx="889444" cy="858011"/>
              </a:xfrm>
              <a:custGeom>
                <a:avLst/>
                <a:gdLst>
                  <a:gd name="connsiteX0" fmla="*/ 442566 w 889444"/>
                  <a:gd name="connsiteY0" fmla="*/ 857 h 858011"/>
                  <a:gd name="connsiteX1" fmla="*/ 381797 w 889444"/>
                  <a:gd name="connsiteY1" fmla="*/ 8382 h 858011"/>
                  <a:gd name="connsiteX2" fmla="*/ 324170 w 889444"/>
                  <a:gd name="connsiteY2" fmla="*/ 24860 h 858011"/>
                  <a:gd name="connsiteX3" fmla="*/ 226444 w 889444"/>
                  <a:gd name="connsiteY3" fmla="*/ 87725 h 858011"/>
                  <a:gd name="connsiteX4" fmla="*/ 194630 w 889444"/>
                  <a:gd name="connsiteY4" fmla="*/ 127921 h 858011"/>
                  <a:gd name="connsiteX5" fmla="*/ 138909 w 889444"/>
                  <a:gd name="connsiteY5" fmla="*/ 146590 h 858011"/>
                  <a:gd name="connsiteX6" fmla="*/ 91570 w 889444"/>
                  <a:gd name="connsiteY6" fmla="*/ 178213 h 858011"/>
                  <a:gd name="connsiteX7" fmla="*/ 26228 w 889444"/>
                  <a:gd name="connsiteY7" fmla="*/ 271272 h 858011"/>
                  <a:gd name="connsiteX8" fmla="*/ 415 w 889444"/>
                  <a:gd name="connsiteY8" fmla="*/ 385382 h 858011"/>
                  <a:gd name="connsiteX9" fmla="*/ 2606 w 889444"/>
                  <a:gd name="connsiteY9" fmla="*/ 444246 h 858011"/>
                  <a:gd name="connsiteX10" fmla="*/ 15274 w 889444"/>
                  <a:gd name="connsiteY10" fmla="*/ 501968 h 858011"/>
                  <a:gd name="connsiteX11" fmla="*/ 40897 w 889444"/>
                  <a:gd name="connsiteY11" fmla="*/ 567214 h 858011"/>
                  <a:gd name="connsiteX12" fmla="*/ 75282 w 889444"/>
                  <a:gd name="connsiteY12" fmla="*/ 625602 h 858011"/>
                  <a:gd name="connsiteX13" fmla="*/ 170341 w 889444"/>
                  <a:gd name="connsiteY13" fmla="*/ 720281 h 858011"/>
                  <a:gd name="connsiteX14" fmla="*/ 232540 w 889444"/>
                  <a:gd name="connsiteY14" fmla="*/ 756666 h 858011"/>
                  <a:gd name="connsiteX15" fmla="*/ 313026 w 889444"/>
                  <a:gd name="connsiteY15" fmla="*/ 787051 h 858011"/>
                  <a:gd name="connsiteX16" fmla="*/ 400561 w 889444"/>
                  <a:gd name="connsiteY16" fmla="*/ 808863 h 858011"/>
                  <a:gd name="connsiteX17" fmla="*/ 401513 w 889444"/>
                  <a:gd name="connsiteY17" fmla="*/ 809054 h 858011"/>
                  <a:gd name="connsiteX18" fmla="*/ 404085 w 889444"/>
                  <a:gd name="connsiteY18" fmla="*/ 809625 h 858011"/>
                  <a:gd name="connsiteX19" fmla="*/ 477999 w 889444"/>
                  <a:gd name="connsiteY19" fmla="*/ 827818 h 858011"/>
                  <a:gd name="connsiteX20" fmla="*/ 512194 w 889444"/>
                  <a:gd name="connsiteY20" fmla="*/ 838295 h 858011"/>
                  <a:gd name="connsiteX21" fmla="*/ 529910 w 889444"/>
                  <a:gd name="connsiteY21" fmla="*/ 844677 h 858011"/>
                  <a:gd name="connsiteX22" fmla="*/ 545341 w 889444"/>
                  <a:gd name="connsiteY22" fmla="*/ 850964 h 858011"/>
                  <a:gd name="connsiteX23" fmla="*/ 555247 w 889444"/>
                  <a:gd name="connsiteY23" fmla="*/ 856774 h 858011"/>
                  <a:gd name="connsiteX24" fmla="*/ 559152 w 889444"/>
                  <a:gd name="connsiteY24" fmla="*/ 858012 h 858011"/>
                  <a:gd name="connsiteX25" fmla="*/ 563248 w 889444"/>
                  <a:gd name="connsiteY25" fmla="*/ 856774 h 858011"/>
                  <a:gd name="connsiteX26" fmla="*/ 566486 w 889444"/>
                  <a:gd name="connsiteY26" fmla="*/ 857631 h 858011"/>
                  <a:gd name="connsiteX27" fmla="*/ 568010 w 889444"/>
                  <a:gd name="connsiteY27" fmla="*/ 857631 h 858011"/>
                  <a:gd name="connsiteX28" fmla="*/ 640972 w 889444"/>
                  <a:gd name="connsiteY28" fmla="*/ 846487 h 858011"/>
                  <a:gd name="connsiteX29" fmla="*/ 653259 w 889444"/>
                  <a:gd name="connsiteY29" fmla="*/ 843629 h 858011"/>
                  <a:gd name="connsiteX30" fmla="*/ 647258 w 889444"/>
                  <a:gd name="connsiteY30" fmla="*/ 844963 h 858011"/>
                  <a:gd name="connsiteX31" fmla="*/ 703170 w 889444"/>
                  <a:gd name="connsiteY31" fmla="*/ 783241 h 858011"/>
                  <a:gd name="connsiteX32" fmla="*/ 724696 w 889444"/>
                  <a:gd name="connsiteY32" fmla="*/ 747236 h 858011"/>
                  <a:gd name="connsiteX33" fmla="*/ 734126 w 889444"/>
                  <a:gd name="connsiteY33" fmla="*/ 727139 h 858011"/>
                  <a:gd name="connsiteX34" fmla="*/ 740984 w 889444"/>
                  <a:gd name="connsiteY34" fmla="*/ 710470 h 858011"/>
                  <a:gd name="connsiteX35" fmla="*/ 763940 w 889444"/>
                  <a:gd name="connsiteY35" fmla="*/ 712851 h 858011"/>
                  <a:gd name="connsiteX36" fmla="*/ 845759 w 889444"/>
                  <a:gd name="connsiteY36" fmla="*/ 678847 h 858011"/>
                  <a:gd name="connsiteX37" fmla="*/ 860713 w 889444"/>
                  <a:gd name="connsiteY37" fmla="*/ 653320 h 858011"/>
                  <a:gd name="connsiteX38" fmla="*/ 866429 w 889444"/>
                  <a:gd name="connsiteY38" fmla="*/ 620649 h 858011"/>
                  <a:gd name="connsiteX39" fmla="*/ 866143 w 889444"/>
                  <a:gd name="connsiteY39" fmla="*/ 613601 h 858011"/>
                  <a:gd name="connsiteX40" fmla="*/ 847093 w 889444"/>
                  <a:gd name="connsiteY40" fmla="*/ 562928 h 858011"/>
                  <a:gd name="connsiteX41" fmla="*/ 840520 w 889444"/>
                  <a:gd name="connsiteY41" fmla="*/ 555498 h 858011"/>
                  <a:gd name="connsiteX42" fmla="*/ 850236 w 889444"/>
                  <a:gd name="connsiteY42" fmla="*/ 539782 h 858011"/>
                  <a:gd name="connsiteX43" fmla="*/ 866809 w 889444"/>
                  <a:gd name="connsiteY43" fmla="*/ 505682 h 858011"/>
                  <a:gd name="connsiteX44" fmla="*/ 887003 w 889444"/>
                  <a:gd name="connsiteY44" fmla="*/ 423958 h 858011"/>
                  <a:gd name="connsiteX45" fmla="*/ 886812 w 889444"/>
                  <a:gd name="connsiteY45" fmla="*/ 336518 h 858011"/>
                  <a:gd name="connsiteX46" fmla="*/ 868715 w 889444"/>
                  <a:gd name="connsiteY46" fmla="*/ 252603 h 858011"/>
                  <a:gd name="connsiteX47" fmla="*/ 856332 w 889444"/>
                  <a:gd name="connsiteY47" fmla="*/ 219456 h 858011"/>
                  <a:gd name="connsiteX48" fmla="*/ 843569 w 889444"/>
                  <a:gd name="connsiteY48" fmla="*/ 192596 h 858011"/>
                  <a:gd name="connsiteX49" fmla="*/ 808707 w 889444"/>
                  <a:gd name="connsiteY49" fmla="*/ 135255 h 858011"/>
                  <a:gd name="connsiteX50" fmla="*/ 778799 w 889444"/>
                  <a:gd name="connsiteY50" fmla="*/ 96393 h 858011"/>
                  <a:gd name="connsiteX51" fmla="*/ 778132 w 889444"/>
                  <a:gd name="connsiteY51" fmla="*/ 95821 h 858011"/>
                  <a:gd name="connsiteX52" fmla="*/ 738603 w 889444"/>
                  <a:gd name="connsiteY52" fmla="*/ 68961 h 858011"/>
                  <a:gd name="connsiteX53" fmla="*/ 678310 w 889444"/>
                  <a:gd name="connsiteY53" fmla="*/ 39910 h 858011"/>
                  <a:gd name="connsiteX54" fmla="*/ 564772 w 889444"/>
                  <a:gd name="connsiteY54" fmla="*/ 8668 h 858011"/>
                  <a:gd name="connsiteX55" fmla="*/ 483047 w 889444"/>
                  <a:gd name="connsiteY55" fmla="*/ 190 h 858011"/>
                  <a:gd name="connsiteX56" fmla="*/ 469998 w 889444"/>
                  <a:gd name="connsiteY56" fmla="*/ 0 h 858011"/>
                  <a:gd name="connsiteX57" fmla="*/ 442471 w 889444"/>
                  <a:gd name="connsiteY57" fmla="*/ 762 h 85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89444" h="858011">
                    <a:moveTo>
                      <a:pt x="442566" y="857"/>
                    </a:moveTo>
                    <a:cubicBezTo>
                      <a:pt x="421706" y="2000"/>
                      <a:pt x="401228" y="4572"/>
                      <a:pt x="381797" y="8382"/>
                    </a:cubicBezTo>
                    <a:cubicBezTo>
                      <a:pt x="362461" y="12097"/>
                      <a:pt x="343030" y="17716"/>
                      <a:pt x="324170" y="24860"/>
                    </a:cubicBezTo>
                    <a:cubicBezTo>
                      <a:pt x="286451" y="39052"/>
                      <a:pt x="252733" y="60865"/>
                      <a:pt x="226444" y="87725"/>
                    </a:cubicBezTo>
                    <a:cubicBezTo>
                      <a:pt x="214633" y="99917"/>
                      <a:pt x="203870" y="113443"/>
                      <a:pt x="194630" y="127921"/>
                    </a:cubicBezTo>
                    <a:cubicBezTo>
                      <a:pt x="173961" y="132302"/>
                      <a:pt x="155768" y="138398"/>
                      <a:pt x="138909" y="146590"/>
                    </a:cubicBezTo>
                    <a:cubicBezTo>
                      <a:pt x="122240" y="154591"/>
                      <a:pt x="106333" y="165259"/>
                      <a:pt x="91570" y="178213"/>
                    </a:cubicBezTo>
                    <a:cubicBezTo>
                      <a:pt x="64519" y="202025"/>
                      <a:pt x="42516" y="233362"/>
                      <a:pt x="26228" y="271272"/>
                    </a:cubicBezTo>
                    <a:cubicBezTo>
                      <a:pt x="11179" y="306134"/>
                      <a:pt x="2511" y="344519"/>
                      <a:pt x="415" y="385382"/>
                    </a:cubicBezTo>
                    <a:cubicBezTo>
                      <a:pt x="-537" y="404432"/>
                      <a:pt x="130" y="424243"/>
                      <a:pt x="2606" y="444246"/>
                    </a:cubicBezTo>
                    <a:cubicBezTo>
                      <a:pt x="4797" y="462820"/>
                      <a:pt x="8893" y="481679"/>
                      <a:pt x="15274" y="501968"/>
                    </a:cubicBezTo>
                    <a:cubicBezTo>
                      <a:pt x="22418" y="524923"/>
                      <a:pt x="31086" y="546926"/>
                      <a:pt x="40897" y="567214"/>
                    </a:cubicBezTo>
                    <a:cubicBezTo>
                      <a:pt x="50231" y="586740"/>
                      <a:pt x="61852" y="606362"/>
                      <a:pt x="75282" y="625602"/>
                    </a:cubicBezTo>
                    <a:cubicBezTo>
                      <a:pt x="100523" y="661702"/>
                      <a:pt x="132527" y="693515"/>
                      <a:pt x="170341" y="720281"/>
                    </a:cubicBezTo>
                    <a:cubicBezTo>
                      <a:pt x="189201" y="733711"/>
                      <a:pt x="210156" y="745998"/>
                      <a:pt x="232540" y="756666"/>
                    </a:cubicBezTo>
                    <a:cubicBezTo>
                      <a:pt x="256257" y="768191"/>
                      <a:pt x="282546" y="778097"/>
                      <a:pt x="313026" y="787051"/>
                    </a:cubicBezTo>
                    <a:cubicBezTo>
                      <a:pt x="342553" y="795719"/>
                      <a:pt x="373414" y="802672"/>
                      <a:pt x="400561" y="808863"/>
                    </a:cubicBezTo>
                    <a:lnTo>
                      <a:pt x="401513" y="809054"/>
                    </a:lnTo>
                    <a:lnTo>
                      <a:pt x="404085" y="809625"/>
                    </a:lnTo>
                    <a:cubicBezTo>
                      <a:pt x="428469" y="815150"/>
                      <a:pt x="453615" y="820960"/>
                      <a:pt x="477999" y="827818"/>
                    </a:cubicBezTo>
                    <a:cubicBezTo>
                      <a:pt x="489715" y="831056"/>
                      <a:pt x="501240" y="834581"/>
                      <a:pt x="512194" y="838295"/>
                    </a:cubicBezTo>
                    <a:cubicBezTo>
                      <a:pt x="518099" y="840296"/>
                      <a:pt x="524100" y="842391"/>
                      <a:pt x="529910" y="844677"/>
                    </a:cubicBezTo>
                    <a:cubicBezTo>
                      <a:pt x="535149" y="846677"/>
                      <a:pt x="540292" y="848678"/>
                      <a:pt x="545341" y="850964"/>
                    </a:cubicBezTo>
                    <a:cubicBezTo>
                      <a:pt x="548674" y="852678"/>
                      <a:pt x="552008" y="854583"/>
                      <a:pt x="555247" y="856774"/>
                    </a:cubicBezTo>
                    <a:cubicBezTo>
                      <a:pt x="556390" y="857631"/>
                      <a:pt x="557819" y="858012"/>
                      <a:pt x="559152" y="858012"/>
                    </a:cubicBezTo>
                    <a:cubicBezTo>
                      <a:pt x="560486" y="858012"/>
                      <a:pt x="562009" y="857536"/>
                      <a:pt x="563248" y="856774"/>
                    </a:cubicBezTo>
                    <a:cubicBezTo>
                      <a:pt x="564010" y="857345"/>
                      <a:pt x="565153" y="857631"/>
                      <a:pt x="566486" y="857631"/>
                    </a:cubicBezTo>
                    <a:cubicBezTo>
                      <a:pt x="567058" y="857631"/>
                      <a:pt x="567534" y="857631"/>
                      <a:pt x="568010" y="857631"/>
                    </a:cubicBezTo>
                    <a:cubicBezTo>
                      <a:pt x="593918" y="855059"/>
                      <a:pt x="617731" y="851345"/>
                      <a:pt x="640972" y="846487"/>
                    </a:cubicBezTo>
                    <a:cubicBezTo>
                      <a:pt x="645067" y="845630"/>
                      <a:pt x="649163" y="844677"/>
                      <a:pt x="653259" y="843629"/>
                    </a:cubicBezTo>
                    <a:cubicBezTo>
                      <a:pt x="651259" y="844106"/>
                      <a:pt x="649258" y="844487"/>
                      <a:pt x="647258" y="844963"/>
                    </a:cubicBezTo>
                    <a:cubicBezTo>
                      <a:pt x="668023" y="827532"/>
                      <a:pt x="686882" y="806768"/>
                      <a:pt x="703170" y="783241"/>
                    </a:cubicBezTo>
                    <a:cubicBezTo>
                      <a:pt x="710885" y="772192"/>
                      <a:pt x="718124" y="760095"/>
                      <a:pt x="724696" y="747236"/>
                    </a:cubicBezTo>
                    <a:cubicBezTo>
                      <a:pt x="727935" y="740950"/>
                      <a:pt x="730983" y="734568"/>
                      <a:pt x="734126" y="727139"/>
                    </a:cubicBezTo>
                    <a:cubicBezTo>
                      <a:pt x="736508" y="721709"/>
                      <a:pt x="738698" y="716185"/>
                      <a:pt x="740984" y="710470"/>
                    </a:cubicBezTo>
                    <a:cubicBezTo>
                      <a:pt x="748033" y="711994"/>
                      <a:pt x="755748" y="712851"/>
                      <a:pt x="763940" y="712851"/>
                    </a:cubicBezTo>
                    <a:cubicBezTo>
                      <a:pt x="796991" y="712851"/>
                      <a:pt x="826804" y="700469"/>
                      <a:pt x="845759" y="678847"/>
                    </a:cubicBezTo>
                    <a:cubicBezTo>
                      <a:pt x="852046" y="671513"/>
                      <a:pt x="857284" y="662750"/>
                      <a:pt x="860713" y="653320"/>
                    </a:cubicBezTo>
                    <a:cubicBezTo>
                      <a:pt x="864333" y="643414"/>
                      <a:pt x="866143" y="632746"/>
                      <a:pt x="866429" y="620649"/>
                    </a:cubicBezTo>
                    <a:cubicBezTo>
                      <a:pt x="866429" y="618077"/>
                      <a:pt x="866429" y="615601"/>
                      <a:pt x="866143" y="613601"/>
                    </a:cubicBezTo>
                    <a:cubicBezTo>
                      <a:pt x="865095" y="594931"/>
                      <a:pt x="858332" y="576929"/>
                      <a:pt x="847093" y="562928"/>
                    </a:cubicBezTo>
                    <a:cubicBezTo>
                      <a:pt x="845092" y="560356"/>
                      <a:pt x="842902" y="557975"/>
                      <a:pt x="840520" y="555498"/>
                    </a:cubicBezTo>
                    <a:cubicBezTo>
                      <a:pt x="843949" y="550355"/>
                      <a:pt x="847188" y="545116"/>
                      <a:pt x="850236" y="539782"/>
                    </a:cubicBezTo>
                    <a:cubicBezTo>
                      <a:pt x="856237" y="529304"/>
                      <a:pt x="861857" y="517779"/>
                      <a:pt x="866809" y="505682"/>
                    </a:cubicBezTo>
                    <a:cubicBezTo>
                      <a:pt x="876716" y="481298"/>
                      <a:pt x="883478" y="453771"/>
                      <a:pt x="887003" y="423958"/>
                    </a:cubicBezTo>
                    <a:cubicBezTo>
                      <a:pt x="890336" y="396240"/>
                      <a:pt x="890241" y="366808"/>
                      <a:pt x="886812" y="336518"/>
                    </a:cubicBezTo>
                    <a:cubicBezTo>
                      <a:pt x="883669" y="308610"/>
                      <a:pt x="877573" y="280321"/>
                      <a:pt x="868715" y="252603"/>
                    </a:cubicBezTo>
                    <a:cubicBezTo>
                      <a:pt x="865000" y="241078"/>
                      <a:pt x="860713" y="229934"/>
                      <a:pt x="856332" y="219456"/>
                    </a:cubicBezTo>
                    <a:cubicBezTo>
                      <a:pt x="852712" y="210979"/>
                      <a:pt x="848521" y="202216"/>
                      <a:pt x="843569" y="192596"/>
                    </a:cubicBezTo>
                    <a:cubicBezTo>
                      <a:pt x="833948" y="173927"/>
                      <a:pt x="822233" y="154686"/>
                      <a:pt x="808707" y="135255"/>
                    </a:cubicBezTo>
                    <a:cubicBezTo>
                      <a:pt x="799087" y="121634"/>
                      <a:pt x="789086" y="108680"/>
                      <a:pt x="778799" y="96393"/>
                    </a:cubicBezTo>
                    <a:cubicBezTo>
                      <a:pt x="778513" y="96202"/>
                      <a:pt x="778322" y="96012"/>
                      <a:pt x="778132" y="95821"/>
                    </a:cubicBezTo>
                    <a:cubicBezTo>
                      <a:pt x="765178" y="85915"/>
                      <a:pt x="751938" y="76867"/>
                      <a:pt x="738603" y="68961"/>
                    </a:cubicBezTo>
                    <a:cubicBezTo>
                      <a:pt x="720220" y="58102"/>
                      <a:pt x="700503" y="48577"/>
                      <a:pt x="678310" y="39910"/>
                    </a:cubicBezTo>
                    <a:cubicBezTo>
                      <a:pt x="643353" y="26194"/>
                      <a:pt x="605158" y="15621"/>
                      <a:pt x="564772" y="8668"/>
                    </a:cubicBezTo>
                    <a:cubicBezTo>
                      <a:pt x="537530" y="3905"/>
                      <a:pt x="510098" y="1048"/>
                      <a:pt x="483047" y="190"/>
                    </a:cubicBezTo>
                    <a:cubicBezTo>
                      <a:pt x="478666" y="95"/>
                      <a:pt x="474379" y="0"/>
                      <a:pt x="469998" y="0"/>
                    </a:cubicBezTo>
                    <a:cubicBezTo>
                      <a:pt x="461425" y="0"/>
                      <a:pt x="452186" y="190"/>
                      <a:pt x="442471" y="762"/>
                    </a:cubicBezTo>
                  </a:path>
                </a:pathLst>
              </a:custGeom>
              <a:solidFill>
                <a:srgbClr val="FDD47F"/>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7B6A2E6D-2504-9270-342B-21558C0C03AB}"/>
                  </a:ext>
                </a:extLst>
              </p:cNvPr>
              <p:cNvSpPr/>
              <p:nvPr/>
            </p:nvSpPr>
            <p:spPr>
              <a:xfrm>
                <a:off x="3465377" y="3183168"/>
                <a:ext cx="235784" cy="505682"/>
              </a:xfrm>
              <a:custGeom>
                <a:avLst/>
                <a:gdLst>
                  <a:gd name="connsiteX0" fmla="*/ 108593 w 235784"/>
                  <a:gd name="connsiteY0" fmla="*/ 857 h 505682"/>
                  <a:gd name="connsiteX1" fmla="*/ 108593 w 235784"/>
                  <a:gd name="connsiteY1" fmla="*/ 857 h 505682"/>
                  <a:gd name="connsiteX2" fmla="*/ 86590 w 235784"/>
                  <a:gd name="connsiteY2" fmla="*/ 6763 h 505682"/>
                  <a:gd name="connsiteX3" fmla="*/ 87162 w 235784"/>
                  <a:gd name="connsiteY3" fmla="*/ 6572 h 505682"/>
                  <a:gd name="connsiteX4" fmla="*/ 67921 w 235784"/>
                  <a:gd name="connsiteY4" fmla="*/ 17812 h 505682"/>
                  <a:gd name="connsiteX5" fmla="*/ 49538 w 235784"/>
                  <a:gd name="connsiteY5" fmla="*/ 36290 h 505682"/>
                  <a:gd name="connsiteX6" fmla="*/ 49538 w 235784"/>
                  <a:gd name="connsiteY6" fmla="*/ 36290 h 505682"/>
                  <a:gd name="connsiteX7" fmla="*/ 49252 w 235784"/>
                  <a:gd name="connsiteY7" fmla="*/ 36576 h 505682"/>
                  <a:gd name="connsiteX8" fmla="*/ 49443 w 235784"/>
                  <a:gd name="connsiteY8" fmla="*/ 36385 h 505682"/>
                  <a:gd name="connsiteX9" fmla="*/ 49443 w 235784"/>
                  <a:gd name="connsiteY9" fmla="*/ 36385 h 505682"/>
                  <a:gd name="connsiteX10" fmla="*/ 49252 w 235784"/>
                  <a:gd name="connsiteY10" fmla="*/ 36576 h 505682"/>
                  <a:gd name="connsiteX11" fmla="*/ 49252 w 235784"/>
                  <a:gd name="connsiteY11" fmla="*/ 36576 h 505682"/>
                  <a:gd name="connsiteX12" fmla="*/ 28488 w 235784"/>
                  <a:gd name="connsiteY12" fmla="*/ 73152 h 505682"/>
                  <a:gd name="connsiteX13" fmla="*/ 28488 w 235784"/>
                  <a:gd name="connsiteY13" fmla="*/ 72962 h 505682"/>
                  <a:gd name="connsiteX14" fmla="*/ 14772 w 235784"/>
                  <a:gd name="connsiteY14" fmla="*/ 115538 h 505682"/>
                  <a:gd name="connsiteX15" fmla="*/ 6104 w 235784"/>
                  <a:gd name="connsiteY15" fmla="*/ 161925 h 505682"/>
                  <a:gd name="connsiteX16" fmla="*/ 6104 w 235784"/>
                  <a:gd name="connsiteY16" fmla="*/ 162401 h 505682"/>
                  <a:gd name="connsiteX17" fmla="*/ 6104 w 235784"/>
                  <a:gd name="connsiteY17" fmla="*/ 161925 h 505682"/>
                  <a:gd name="connsiteX18" fmla="*/ 6104 w 235784"/>
                  <a:gd name="connsiteY18" fmla="*/ 161925 h 505682"/>
                  <a:gd name="connsiteX19" fmla="*/ 294 w 235784"/>
                  <a:gd name="connsiteY19" fmla="*/ 238601 h 505682"/>
                  <a:gd name="connsiteX20" fmla="*/ 2103 w 235784"/>
                  <a:gd name="connsiteY20" fmla="*/ 328422 h 505682"/>
                  <a:gd name="connsiteX21" fmla="*/ 18867 w 235784"/>
                  <a:gd name="connsiteY21" fmla="*/ 354139 h 505682"/>
                  <a:gd name="connsiteX22" fmla="*/ 114022 w 235784"/>
                  <a:gd name="connsiteY22" fmla="*/ 448913 h 505682"/>
                  <a:gd name="connsiteX23" fmla="*/ 176220 w 235784"/>
                  <a:gd name="connsiteY23" fmla="*/ 485299 h 505682"/>
                  <a:gd name="connsiteX24" fmla="*/ 225560 w 235784"/>
                  <a:gd name="connsiteY24" fmla="*/ 505682 h 505682"/>
                  <a:gd name="connsiteX25" fmla="*/ 231180 w 235784"/>
                  <a:gd name="connsiteY25" fmla="*/ 445103 h 505682"/>
                  <a:gd name="connsiteX26" fmla="*/ 234894 w 235784"/>
                  <a:gd name="connsiteY26" fmla="*/ 269272 h 505682"/>
                  <a:gd name="connsiteX27" fmla="*/ 227465 w 235784"/>
                  <a:gd name="connsiteY27" fmla="*/ 170974 h 505682"/>
                  <a:gd name="connsiteX28" fmla="*/ 227465 w 235784"/>
                  <a:gd name="connsiteY28" fmla="*/ 171641 h 505682"/>
                  <a:gd name="connsiteX29" fmla="*/ 218226 w 235784"/>
                  <a:gd name="connsiteY29" fmla="*/ 119729 h 505682"/>
                  <a:gd name="connsiteX30" fmla="*/ 202509 w 235784"/>
                  <a:gd name="connsiteY30" fmla="*/ 69628 h 505682"/>
                  <a:gd name="connsiteX31" fmla="*/ 202509 w 235784"/>
                  <a:gd name="connsiteY31" fmla="*/ 69628 h 505682"/>
                  <a:gd name="connsiteX32" fmla="*/ 202509 w 235784"/>
                  <a:gd name="connsiteY32" fmla="*/ 69437 h 505682"/>
                  <a:gd name="connsiteX33" fmla="*/ 202224 w 235784"/>
                  <a:gd name="connsiteY33" fmla="*/ 69151 h 505682"/>
                  <a:gd name="connsiteX34" fmla="*/ 202319 w 235784"/>
                  <a:gd name="connsiteY34" fmla="*/ 69437 h 505682"/>
                  <a:gd name="connsiteX35" fmla="*/ 181459 w 235784"/>
                  <a:gd name="connsiteY35" fmla="*/ 32385 h 505682"/>
                  <a:gd name="connsiteX36" fmla="*/ 164600 w 235784"/>
                  <a:gd name="connsiteY36" fmla="*/ 15049 h 505682"/>
                  <a:gd name="connsiteX37" fmla="*/ 164600 w 235784"/>
                  <a:gd name="connsiteY37" fmla="*/ 15049 h 505682"/>
                  <a:gd name="connsiteX38" fmla="*/ 164409 w 235784"/>
                  <a:gd name="connsiteY38" fmla="*/ 14859 h 505682"/>
                  <a:gd name="connsiteX39" fmla="*/ 164600 w 235784"/>
                  <a:gd name="connsiteY39" fmla="*/ 15049 h 505682"/>
                  <a:gd name="connsiteX40" fmla="*/ 164409 w 235784"/>
                  <a:gd name="connsiteY40" fmla="*/ 14859 h 505682"/>
                  <a:gd name="connsiteX41" fmla="*/ 164409 w 235784"/>
                  <a:gd name="connsiteY41" fmla="*/ 14859 h 505682"/>
                  <a:gd name="connsiteX42" fmla="*/ 164409 w 235784"/>
                  <a:gd name="connsiteY42" fmla="*/ 14859 h 505682"/>
                  <a:gd name="connsiteX43" fmla="*/ 148122 w 235784"/>
                  <a:gd name="connsiteY43" fmla="*/ 5334 h 505682"/>
                  <a:gd name="connsiteX44" fmla="*/ 148217 w 235784"/>
                  <a:gd name="connsiteY44" fmla="*/ 5334 h 505682"/>
                  <a:gd name="connsiteX45" fmla="*/ 130500 w 235784"/>
                  <a:gd name="connsiteY45" fmla="*/ 571 h 505682"/>
                  <a:gd name="connsiteX46" fmla="*/ 131167 w 235784"/>
                  <a:gd name="connsiteY46" fmla="*/ 667 h 505682"/>
                  <a:gd name="connsiteX47" fmla="*/ 120594 w 235784"/>
                  <a:gd name="connsiteY47" fmla="*/ 0 h 505682"/>
                  <a:gd name="connsiteX48" fmla="*/ 108498 w 235784"/>
                  <a:gd name="connsiteY48" fmla="*/ 762 h 50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5784" h="505682">
                    <a:moveTo>
                      <a:pt x="108593" y="857"/>
                    </a:moveTo>
                    <a:lnTo>
                      <a:pt x="108593" y="857"/>
                    </a:lnTo>
                    <a:cubicBezTo>
                      <a:pt x="101068" y="1905"/>
                      <a:pt x="93639" y="3810"/>
                      <a:pt x="86590" y="6763"/>
                    </a:cubicBezTo>
                    <a:lnTo>
                      <a:pt x="87162" y="6572"/>
                    </a:lnTo>
                    <a:cubicBezTo>
                      <a:pt x="80304" y="9430"/>
                      <a:pt x="73922" y="13240"/>
                      <a:pt x="67921" y="17812"/>
                    </a:cubicBezTo>
                    <a:cubicBezTo>
                      <a:pt x="60968" y="23146"/>
                      <a:pt x="54967" y="29432"/>
                      <a:pt x="49538" y="36290"/>
                    </a:cubicBezTo>
                    <a:lnTo>
                      <a:pt x="49538" y="36290"/>
                    </a:lnTo>
                    <a:cubicBezTo>
                      <a:pt x="49538" y="36290"/>
                      <a:pt x="49347" y="36481"/>
                      <a:pt x="49252" y="36576"/>
                    </a:cubicBezTo>
                    <a:cubicBezTo>
                      <a:pt x="49252" y="36576"/>
                      <a:pt x="49252" y="36481"/>
                      <a:pt x="49443" y="36385"/>
                    </a:cubicBezTo>
                    <a:lnTo>
                      <a:pt x="49443" y="36385"/>
                    </a:lnTo>
                    <a:lnTo>
                      <a:pt x="49252" y="36576"/>
                    </a:lnTo>
                    <a:lnTo>
                      <a:pt x="49252" y="36576"/>
                    </a:lnTo>
                    <a:cubicBezTo>
                      <a:pt x="40680" y="47911"/>
                      <a:pt x="34012" y="60293"/>
                      <a:pt x="28488" y="73152"/>
                    </a:cubicBezTo>
                    <a:lnTo>
                      <a:pt x="28488" y="72962"/>
                    </a:lnTo>
                    <a:cubicBezTo>
                      <a:pt x="22773" y="86773"/>
                      <a:pt x="18296" y="101060"/>
                      <a:pt x="14772" y="115538"/>
                    </a:cubicBezTo>
                    <a:cubicBezTo>
                      <a:pt x="11057" y="130873"/>
                      <a:pt x="8295" y="146304"/>
                      <a:pt x="6104" y="161925"/>
                    </a:cubicBezTo>
                    <a:cubicBezTo>
                      <a:pt x="6104" y="162116"/>
                      <a:pt x="6104" y="162211"/>
                      <a:pt x="6104" y="162401"/>
                    </a:cubicBezTo>
                    <a:cubicBezTo>
                      <a:pt x="6104" y="162211"/>
                      <a:pt x="6104" y="162116"/>
                      <a:pt x="6104" y="161925"/>
                    </a:cubicBezTo>
                    <a:lnTo>
                      <a:pt x="6104" y="161925"/>
                    </a:lnTo>
                    <a:cubicBezTo>
                      <a:pt x="2675" y="187262"/>
                      <a:pt x="960" y="212979"/>
                      <a:pt x="294" y="238601"/>
                    </a:cubicBezTo>
                    <a:cubicBezTo>
                      <a:pt x="-468" y="268510"/>
                      <a:pt x="294" y="298514"/>
                      <a:pt x="2103" y="328422"/>
                    </a:cubicBezTo>
                    <a:cubicBezTo>
                      <a:pt x="7342" y="337090"/>
                      <a:pt x="12867" y="345662"/>
                      <a:pt x="18867" y="354139"/>
                    </a:cubicBezTo>
                    <a:cubicBezTo>
                      <a:pt x="44013" y="390239"/>
                      <a:pt x="76017" y="422148"/>
                      <a:pt x="114022" y="448913"/>
                    </a:cubicBezTo>
                    <a:cubicBezTo>
                      <a:pt x="132786" y="462248"/>
                      <a:pt x="153741" y="474535"/>
                      <a:pt x="176220" y="485299"/>
                    </a:cubicBezTo>
                    <a:cubicBezTo>
                      <a:pt x="191365" y="492728"/>
                      <a:pt x="207653" y="499396"/>
                      <a:pt x="225560" y="505682"/>
                    </a:cubicBezTo>
                    <a:cubicBezTo>
                      <a:pt x="227751" y="485489"/>
                      <a:pt x="229656" y="465296"/>
                      <a:pt x="231180" y="445103"/>
                    </a:cubicBezTo>
                    <a:cubicBezTo>
                      <a:pt x="235466" y="386620"/>
                      <a:pt x="236895" y="327851"/>
                      <a:pt x="234894" y="269272"/>
                    </a:cubicBezTo>
                    <a:cubicBezTo>
                      <a:pt x="233751" y="236411"/>
                      <a:pt x="231846" y="203549"/>
                      <a:pt x="227465" y="170974"/>
                    </a:cubicBezTo>
                    <a:lnTo>
                      <a:pt x="227465" y="171641"/>
                    </a:lnTo>
                    <a:cubicBezTo>
                      <a:pt x="225274" y="154210"/>
                      <a:pt x="222226" y="136874"/>
                      <a:pt x="218226" y="119729"/>
                    </a:cubicBezTo>
                    <a:cubicBezTo>
                      <a:pt x="214225" y="102679"/>
                      <a:pt x="209177" y="85820"/>
                      <a:pt x="202509" y="69628"/>
                    </a:cubicBezTo>
                    <a:lnTo>
                      <a:pt x="202509" y="69628"/>
                    </a:lnTo>
                    <a:lnTo>
                      <a:pt x="202509" y="69437"/>
                    </a:lnTo>
                    <a:cubicBezTo>
                      <a:pt x="202509" y="69437"/>
                      <a:pt x="202319" y="69247"/>
                      <a:pt x="202224" y="69151"/>
                    </a:cubicBezTo>
                    <a:cubicBezTo>
                      <a:pt x="202224" y="69247"/>
                      <a:pt x="202224" y="69342"/>
                      <a:pt x="202319" y="69437"/>
                    </a:cubicBezTo>
                    <a:cubicBezTo>
                      <a:pt x="196794" y="56388"/>
                      <a:pt x="190127" y="43720"/>
                      <a:pt x="181459" y="32385"/>
                    </a:cubicBezTo>
                    <a:cubicBezTo>
                      <a:pt x="176506" y="26003"/>
                      <a:pt x="170982" y="20193"/>
                      <a:pt x="164600" y="15049"/>
                    </a:cubicBezTo>
                    <a:lnTo>
                      <a:pt x="164600" y="15049"/>
                    </a:lnTo>
                    <a:cubicBezTo>
                      <a:pt x="164600" y="15049"/>
                      <a:pt x="164409" y="15049"/>
                      <a:pt x="164409" y="14859"/>
                    </a:cubicBezTo>
                    <a:lnTo>
                      <a:pt x="164600" y="15049"/>
                    </a:lnTo>
                    <a:lnTo>
                      <a:pt x="164409" y="14859"/>
                    </a:lnTo>
                    <a:cubicBezTo>
                      <a:pt x="164409" y="14859"/>
                      <a:pt x="164409" y="14859"/>
                      <a:pt x="164409" y="14859"/>
                    </a:cubicBezTo>
                    <a:lnTo>
                      <a:pt x="164409" y="14859"/>
                    </a:lnTo>
                    <a:cubicBezTo>
                      <a:pt x="159361" y="11049"/>
                      <a:pt x="153932" y="7810"/>
                      <a:pt x="148122" y="5334"/>
                    </a:cubicBezTo>
                    <a:lnTo>
                      <a:pt x="148217" y="5334"/>
                    </a:lnTo>
                    <a:cubicBezTo>
                      <a:pt x="142502" y="3048"/>
                      <a:pt x="136596" y="1429"/>
                      <a:pt x="130500" y="571"/>
                    </a:cubicBezTo>
                    <a:cubicBezTo>
                      <a:pt x="130691" y="571"/>
                      <a:pt x="130977" y="571"/>
                      <a:pt x="131167" y="667"/>
                    </a:cubicBezTo>
                    <a:cubicBezTo>
                      <a:pt x="127643" y="191"/>
                      <a:pt x="124214" y="0"/>
                      <a:pt x="120594" y="0"/>
                    </a:cubicBezTo>
                    <a:cubicBezTo>
                      <a:pt x="116594" y="0"/>
                      <a:pt x="112498" y="286"/>
                      <a:pt x="108498" y="762"/>
                    </a:cubicBezTo>
                  </a:path>
                </a:pathLst>
              </a:custGeom>
              <a:solidFill>
                <a:srgbClr val="F3BC49"/>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0C142412-AB4D-AD05-38AD-3AA0319F0B77}"/>
                  </a:ext>
                </a:extLst>
              </p:cNvPr>
              <p:cNvSpPr/>
              <p:nvPr/>
            </p:nvSpPr>
            <p:spPr>
              <a:xfrm>
                <a:off x="3629882" y="3198123"/>
                <a:ext cx="95" cy="95"/>
              </a:xfrm>
              <a:custGeom>
                <a:avLst/>
                <a:gdLst>
                  <a:gd name="connsiteX0" fmla="*/ 0 w 95"/>
                  <a:gd name="connsiteY0" fmla="*/ 95 h 95"/>
                  <a:gd name="connsiteX1" fmla="*/ 95 w 95"/>
                  <a:gd name="connsiteY1" fmla="*/ 95 h 95"/>
                  <a:gd name="connsiteX2" fmla="*/ 0 w 95"/>
                  <a:gd name="connsiteY2" fmla="*/ 0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95" y="95"/>
                    </a:lnTo>
                    <a:lnTo>
                      <a:pt x="0" y="0"/>
                    </a:lnTo>
                    <a:lnTo>
                      <a:pt x="0" y="95"/>
                    </a:lnTo>
                    <a:close/>
                  </a:path>
                </a:pathLst>
              </a:custGeom>
              <a:solidFill>
                <a:srgbClr val="F3BC49"/>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74299162-BA06-7085-414C-03BA650D1DAE}"/>
                  </a:ext>
                </a:extLst>
              </p:cNvPr>
              <p:cNvSpPr/>
              <p:nvPr/>
            </p:nvSpPr>
            <p:spPr>
              <a:xfrm>
                <a:off x="3870293" y="3467585"/>
                <a:ext cx="405383" cy="302418"/>
              </a:xfrm>
              <a:custGeom>
                <a:avLst/>
                <a:gdLst>
                  <a:gd name="connsiteX0" fmla="*/ 368522 w 405383"/>
                  <a:gd name="connsiteY0" fmla="*/ 15811 h 302418"/>
                  <a:gd name="connsiteX1" fmla="*/ 344614 w 405383"/>
                  <a:gd name="connsiteY1" fmla="*/ 43910 h 302418"/>
                  <a:gd name="connsiteX2" fmla="*/ 317278 w 405383"/>
                  <a:gd name="connsiteY2" fmla="*/ 70295 h 302418"/>
                  <a:gd name="connsiteX3" fmla="*/ 257175 w 405383"/>
                  <a:gd name="connsiteY3" fmla="*/ 116681 h 302418"/>
                  <a:gd name="connsiteX4" fmla="*/ 224885 w 405383"/>
                  <a:gd name="connsiteY4" fmla="*/ 138112 h 302418"/>
                  <a:gd name="connsiteX5" fmla="*/ 192881 w 405383"/>
                  <a:gd name="connsiteY5" fmla="*/ 158210 h 302418"/>
                  <a:gd name="connsiteX6" fmla="*/ 85725 w 405383"/>
                  <a:gd name="connsiteY6" fmla="*/ 216884 h 302418"/>
                  <a:gd name="connsiteX7" fmla="*/ 0 w 405383"/>
                  <a:gd name="connsiteY7" fmla="*/ 267652 h 302418"/>
                  <a:gd name="connsiteX8" fmla="*/ 16859 w 405383"/>
                  <a:gd name="connsiteY8" fmla="*/ 272129 h 302418"/>
                  <a:gd name="connsiteX9" fmla="*/ 51054 w 405383"/>
                  <a:gd name="connsiteY9" fmla="*/ 282607 h 302418"/>
                  <a:gd name="connsiteX10" fmla="*/ 68771 w 405383"/>
                  <a:gd name="connsiteY10" fmla="*/ 288989 h 302418"/>
                  <a:gd name="connsiteX11" fmla="*/ 84201 w 405383"/>
                  <a:gd name="connsiteY11" fmla="*/ 295275 h 302418"/>
                  <a:gd name="connsiteX12" fmla="*/ 94107 w 405383"/>
                  <a:gd name="connsiteY12" fmla="*/ 301085 h 302418"/>
                  <a:gd name="connsiteX13" fmla="*/ 98108 w 405383"/>
                  <a:gd name="connsiteY13" fmla="*/ 302419 h 302418"/>
                  <a:gd name="connsiteX14" fmla="*/ 102203 w 405383"/>
                  <a:gd name="connsiteY14" fmla="*/ 301181 h 302418"/>
                  <a:gd name="connsiteX15" fmla="*/ 105442 w 405383"/>
                  <a:gd name="connsiteY15" fmla="*/ 302133 h 302418"/>
                  <a:gd name="connsiteX16" fmla="*/ 106966 w 405383"/>
                  <a:gd name="connsiteY16" fmla="*/ 302133 h 302418"/>
                  <a:gd name="connsiteX17" fmla="*/ 180022 w 405383"/>
                  <a:gd name="connsiteY17" fmla="*/ 290989 h 302418"/>
                  <a:gd name="connsiteX18" fmla="*/ 204025 w 405383"/>
                  <a:gd name="connsiteY18" fmla="*/ 285179 h 302418"/>
                  <a:gd name="connsiteX19" fmla="*/ 186118 w 405383"/>
                  <a:gd name="connsiteY19" fmla="*/ 289274 h 302418"/>
                  <a:gd name="connsiteX20" fmla="*/ 242030 w 405383"/>
                  <a:gd name="connsiteY20" fmla="*/ 227552 h 302418"/>
                  <a:gd name="connsiteX21" fmla="*/ 263557 w 405383"/>
                  <a:gd name="connsiteY21" fmla="*/ 191548 h 302418"/>
                  <a:gd name="connsiteX22" fmla="*/ 272987 w 405383"/>
                  <a:gd name="connsiteY22" fmla="*/ 171545 h 302418"/>
                  <a:gd name="connsiteX23" fmla="*/ 279845 w 405383"/>
                  <a:gd name="connsiteY23" fmla="*/ 154876 h 302418"/>
                  <a:gd name="connsiteX24" fmla="*/ 302800 w 405383"/>
                  <a:gd name="connsiteY24" fmla="*/ 157258 h 302418"/>
                  <a:gd name="connsiteX25" fmla="*/ 384620 w 405383"/>
                  <a:gd name="connsiteY25" fmla="*/ 123253 h 302418"/>
                  <a:gd name="connsiteX26" fmla="*/ 399574 w 405383"/>
                  <a:gd name="connsiteY26" fmla="*/ 97726 h 302418"/>
                  <a:gd name="connsiteX27" fmla="*/ 405384 w 405383"/>
                  <a:gd name="connsiteY27" fmla="*/ 65056 h 302418"/>
                  <a:gd name="connsiteX28" fmla="*/ 405098 w 405383"/>
                  <a:gd name="connsiteY28" fmla="*/ 58007 h 302418"/>
                  <a:gd name="connsiteX29" fmla="*/ 386048 w 405383"/>
                  <a:gd name="connsiteY29" fmla="*/ 7334 h 302418"/>
                  <a:gd name="connsiteX30" fmla="*/ 379667 w 405383"/>
                  <a:gd name="connsiteY30" fmla="*/ 0 h 302418"/>
                  <a:gd name="connsiteX31" fmla="*/ 368332 w 405383"/>
                  <a:gd name="connsiteY31" fmla="*/ 15907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5383" h="302418">
                    <a:moveTo>
                      <a:pt x="368522" y="15811"/>
                    </a:moveTo>
                    <a:cubicBezTo>
                      <a:pt x="361093" y="25622"/>
                      <a:pt x="353092" y="35052"/>
                      <a:pt x="344614" y="43910"/>
                    </a:cubicBezTo>
                    <a:cubicBezTo>
                      <a:pt x="335851" y="53149"/>
                      <a:pt x="326803" y="61912"/>
                      <a:pt x="317278" y="70295"/>
                    </a:cubicBezTo>
                    <a:cubicBezTo>
                      <a:pt x="298228" y="87058"/>
                      <a:pt x="278035" y="102299"/>
                      <a:pt x="257175" y="116681"/>
                    </a:cubicBezTo>
                    <a:cubicBezTo>
                      <a:pt x="246507" y="123920"/>
                      <a:pt x="235744" y="131064"/>
                      <a:pt x="224885" y="138112"/>
                    </a:cubicBezTo>
                    <a:cubicBezTo>
                      <a:pt x="214313" y="144875"/>
                      <a:pt x="203645" y="151638"/>
                      <a:pt x="192881" y="158210"/>
                    </a:cubicBezTo>
                    <a:cubicBezTo>
                      <a:pt x="158210" y="179546"/>
                      <a:pt x="121634" y="197739"/>
                      <a:pt x="85725" y="216884"/>
                    </a:cubicBezTo>
                    <a:cubicBezTo>
                      <a:pt x="56483" y="232505"/>
                      <a:pt x="27337" y="248698"/>
                      <a:pt x="0" y="267652"/>
                    </a:cubicBezTo>
                    <a:cubicBezTo>
                      <a:pt x="5620" y="269081"/>
                      <a:pt x="11239" y="270605"/>
                      <a:pt x="16859" y="272129"/>
                    </a:cubicBezTo>
                    <a:cubicBezTo>
                      <a:pt x="28575" y="275368"/>
                      <a:pt x="40005" y="278987"/>
                      <a:pt x="51054" y="282607"/>
                    </a:cubicBezTo>
                    <a:cubicBezTo>
                      <a:pt x="56959" y="284607"/>
                      <a:pt x="62960" y="286702"/>
                      <a:pt x="68771" y="288989"/>
                    </a:cubicBezTo>
                    <a:cubicBezTo>
                      <a:pt x="74009" y="290989"/>
                      <a:pt x="79153" y="292989"/>
                      <a:pt x="84201" y="295275"/>
                    </a:cubicBezTo>
                    <a:cubicBezTo>
                      <a:pt x="87439" y="296989"/>
                      <a:pt x="90773" y="298895"/>
                      <a:pt x="94107" y="301085"/>
                    </a:cubicBezTo>
                    <a:cubicBezTo>
                      <a:pt x="95250" y="301943"/>
                      <a:pt x="96679" y="302419"/>
                      <a:pt x="98108" y="302419"/>
                    </a:cubicBezTo>
                    <a:cubicBezTo>
                      <a:pt x="99441" y="302419"/>
                      <a:pt x="100965" y="301943"/>
                      <a:pt x="102203" y="301181"/>
                    </a:cubicBezTo>
                    <a:cubicBezTo>
                      <a:pt x="102870" y="301847"/>
                      <a:pt x="104013" y="302133"/>
                      <a:pt x="105442" y="302133"/>
                    </a:cubicBezTo>
                    <a:cubicBezTo>
                      <a:pt x="105918" y="302133"/>
                      <a:pt x="106489" y="302133"/>
                      <a:pt x="106966" y="302133"/>
                    </a:cubicBezTo>
                    <a:cubicBezTo>
                      <a:pt x="132588" y="299561"/>
                      <a:pt x="156400" y="295847"/>
                      <a:pt x="180022" y="290989"/>
                    </a:cubicBezTo>
                    <a:cubicBezTo>
                      <a:pt x="188119" y="289274"/>
                      <a:pt x="196120" y="287274"/>
                      <a:pt x="204025" y="285179"/>
                    </a:cubicBezTo>
                    <a:cubicBezTo>
                      <a:pt x="198025" y="286702"/>
                      <a:pt x="192119" y="288131"/>
                      <a:pt x="186118" y="289274"/>
                    </a:cubicBezTo>
                    <a:cubicBezTo>
                      <a:pt x="206883" y="271843"/>
                      <a:pt x="225742" y="251079"/>
                      <a:pt x="242030" y="227552"/>
                    </a:cubicBezTo>
                    <a:cubicBezTo>
                      <a:pt x="249746" y="216503"/>
                      <a:pt x="256984" y="204406"/>
                      <a:pt x="263557" y="191548"/>
                    </a:cubicBezTo>
                    <a:cubicBezTo>
                      <a:pt x="266795" y="185261"/>
                      <a:pt x="269843" y="178879"/>
                      <a:pt x="272987" y="171545"/>
                    </a:cubicBezTo>
                    <a:cubicBezTo>
                      <a:pt x="275368" y="166116"/>
                      <a:pt x="277559" y="160591"/>
                      <a:pt x="279845" y="154876"/>
                    </a:cubicBezTo>
                    <a:cubicBezTo>
                      <a:pt x="286798" y="156401"/>
                      <a:pt x="294608" y="157258"/>
                      <a:pt x="302800" y="157258"/>
                    </a:cubicBezTo>
                    <a:cubicBezTo>
                      <a:pt x="335851" y="157258"/>
                      <a:pt x="365665" y="144875"/>
                      <a:pt x="384620" y="123253"/>
                    </a:cubicBezTo>
                    <a:cubicBezTo>
                      <a:pt x="390906" y="115919"/>
                      <a:pt x="396145" y="107156"/>
                      <a:pt x="399574" y="97726"/>
                    </a:cubicBezTo>
                    <a:cubicBezTo>
                      <a:pt x="403098" y="87820"/>
                      <a:pt x="405003" y="77152"/>
                      <a:pt x="405384" y="65056"/>
                    </a:cubicBezTo>
                    <a:cubicBezTo>
                      <a:pt x="405384" y="62484"/>
                      <a:pt x="405384" y="60007"/>
                      <a:pt x="405098" y="58007"/>
                    </a:cubicBezTo>
                    <a:cubicBezTo>
                      <a:pt x="404050" y="39338"/>
                      <a:pt x="397288" y="21336"/>
                      <a:pt x="386048" y="7334"/>
                    </a:cubicBezTo>
                    <a:cubicBezTo>
                      <a:pt x="384048" y="4763"/>
                      <a:pt x="381952" y="2476"/>
                      <a:pt x="379667" y="0"/>
                    </a:cubicBezTo>
                    <a:cubicBezTo>
                      <a:pt x="376047" y="5429"/>
                      <a:pt x="372332" y="10763"/>
                      <a:pt x="368332" y="15907"/>
                    </a:cubicBezTo>
                  </a:path>
                </a:pathLst>
              </a:custGeom>
              <a:solidFill>
                <a:srgbClr val="F3BC49"/>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2AF58F55-461B-6D3E-B528-B736715BF93C}"/>
                  </a:ext>
                </a:extLst>
              </p:cNvPr>
              <p:cNvSpPr/>
              <p:nvPr/>
            </p:nvSpPr>
            <p:spPr>
              <a:xfrm>
                <a:off x="3568827" y="3746382"/>
                <a:ext cx="534066" cy="525780"/>
              </a:xfrm>
              <a:custGeom>
                <a:avLst/>
                <a:gdLst>
                  <a:gd name="connsiteX0" fmla="*/ 325184 w 534066"/>
                  <a:gd name="connsiteY0" fmla="*/ 1048 h 525780"/>
                  <a:gd name="connsiteX1" fmla="*/ 303943 w 534066"/>
                  <a:gd name="connsiteY1" fmla="*/ 6286 h 525780"/>
                  <a:gd name="connsiteX2" fmla="*/ 265176 w 534066"/>
                  <a:gd name="connsiteY2" fmla="*/ 27623 h 525780"/>
                  <a:gd name="connsiteX3" fmla="*/ 242983 w 534066"/>
                  <a:gd name="connsiteY3" fmla="*/ 56007 h 525780"/>
                  <a:gd name="connsiteX4" fmla="*/ 241364 w 534066"/>
                  <a:gd name="connsiteY4" fmla="*/ 55626 h 525780"/>
                  <a:gd name="connsiteX5" fmla="*/ 237458 w 534066"/>
                  <a:gd name="connsiteY5" fmla="*/ 57626 h 525780"/>
                  <a:gd name="connsiteX6" fmla="*/ 236601 w 534066"/>
                  <a:gd name="connsiteY6" fmla="*/ 61246 h 525780"/>
                  <a:gd name="connsiteX7" fmla="*/ 238315 w 534066"/>
                  <a:gd name="connsiteY7" fmla="*/ 77629 h 525780"/>
                  <a:gd name="connsiteX8" fmla="*/ 238315 w 534066"/>
                  <a:gd name="connsiteY8" fmla="*/ 78676 h 525780"/>
                  <a:gd name="connsiteX9" fmla="*/ 238315 w 534066"/>
                  <a:gd name="connsiteY9" fmla="*/ 78676 h 525780"/>
                  <a:gd name="connsiteX10" fmla="*/ 238315 w 534066"/>
                  <a:gd name="connsiteY10" fmla="*/ 79248 h 525780"/>
                  <a:gd name="connsiteX11" fmla="*/ 235172 w 534066"/>
                  <a:gd name="connsiteY11" fmla="*/ 108394 h 525780"/>
                  <a:gd name="connsiteX12" fmla="*/ 224028 w 534066"/>
                  <a:gd name="connsiteY12" fmla="*/ 136969 h 525780"/>
                  <a:gd name="connsiteX13" fmla="*/ 223838 w 534066"/>
                  <a:gd name="connsiteY13" fmla="*/ 137446 h 525780"/>
                  <a:gd name="connsiteX14" fmla="*/ 223838 w 534066"/>
                  <a:gd name="connsiteY14" fmla="*/ 137446 h 525780"/>
                  <a:gd name="connsiteX15" fmla="*/ 223647 w 534066"/>
                  <a:gd name="connsiteY15" fmla="*/ 137922 h 525780"/>
                  <a:gd name="connsiteX16" fmla="*/ 223647 w 534066"/>
                  <a:gd name="connsiteY16" fmla="*/ 137922 h 525780"/>
                  <a:gd name="connsiteX17" fmla="*/ 201263 w 534066"/>
                  <a:gd name="connsiteY17" fmla="*/ 167545 h 525780"/>
                  <a:gd name="connsiteX18" fmla="*/ 157925 w 534066"/>
                  <a:gd name="connsiteY18" fmla="*/ 201454 h 525780"/>
                  <a:gd name="connsiteX19" fmla="*/ 128397 w 534066"/>
                  <a:gd name="connsiteY19" fmla="*/ 216694 h 525780"/>
                  <a:gd name="connsiteX20" fmla="*/ 95631 w 534066"/>
                  <a:gd name="connsiteY20" fmla="*/ 228695 h 525780"/>
                  <a:gd name="connsiteX21" fmla="*/ 60769 w 534066"/>
                  <a:gd name="connsiteY21" fmla="*/ 236696 h 525780"/>
                  <a:gd name="connsiteX22" fmla="*/ 41529 w 534066"/>
                  <a:gd name="connsiteY22" fmla="*/ 240792 h 525780"/>
                  <a:gd name="connsiteX23" fmla="*/ 38386 w 534066"/>
                  <a:gd name="connsiteY23" fmla="*/ 241554 h 525780"/>
                  <a:gd name="connsiteX24" fmla="*/ 38386 w 534066"/>
                  <a:gd name="connsiteY24" fmla="*/ 241840 h 525780"/>
                  <a:gd name="connsiteX25" fmla="*/ 38005 w 534066"/>
                  <a:gd name="connsiteY25" fmla="*/ 242506 h 525780"/>
                  <a:gd name="connsiteX26" fmla="*/ 34766 w 534066"/>
                  <a:gd name="connsiteY26" fmla="*/ 246126 h 525780"/>
                  <a:gd name="connsiteX27" fmla="*/ 34195 w 534066"/>
                  <a:gd name="connsiteY27" fmla="*/ 247078 h 525780"/>
                  <a:gd name="connsiteX28" fmla="*/ 33528 w 534066"/>
                  <a:gd name="connsiteY28" fmla="*/ 247840 h 525780"/>
                  <a:gd name="connsiteX29" fmla="*/ 26194 w 534066"/>
                  <a:gd name="connsiteY29" fmla="*/ 257270 h 525780"/>
                  <a:gd name="connsiteX30" fmla="*/ 25336 w 534066"/>
                  <a:gd name="connsiteY30" fmla="*/ 257937 h 525780"/>
                  <a:gd name="connsiteX31" fmla="*/ 16859 w 534066"/>
                  <a:gd name="connsiteY31" fmla="*/ 272986 h 525780"/>
                  <a:gd name="connsiteX32" fmla="*/ 7144 w 534066"/>
                  <a:gd name="connsiteY32" fmla="*/ 294989 h 525780"/>
                  <a:gd name="connsiteX33" fmla="*/ 2000 w 534066"/>
                  <a:gd name="connsiteY33" fmla="*/ 312420 h 525780"/>
                  <a:gd name="connsiteX34" fmla="*/ 2000 w 534066"/>
                  <a:gd name="connsiteY34" fmla="*/ 314515 h 525780"/>
                  <a:gd name="connsiteX35" fmla="*/ 1619 w 534066"/>
                  <a:gd name="connsiteY35" fmla="*/ 316135 h 525780"/>
                  <a:gd name="connsiteX36" fmla="*/ 1333 w 534066"/>
                  <a:gd name="connsiteY36" fmla="*/ 318421 h 525780"/>
                  <a:gd name="connsiteX37" fmla="*/ 190 w 534066"/>
                  <a:gd name="connsiteY37" fmla="*/ 326803 h 525780"/>
                  <a:gd name="connsiteX38" fmla="*/ 0 w 534066"/>
                  <a:gd name="connsiteY38" fmla="*/ 329660 h 525780"/>
                  <a:gd name="connsiteX39" fmla="*/ 0 w 534066"/>
                  <a:gd name="connsiteY39" fmla="*/ 331756 h 525780"/>
                  <a:gd name="connsiteX40" fmla="*/ 286 w 534066"/>
                  <a:gd name="connsiteY40" fmla="*/ 341376 h 525780"/>
                  <a:gd name="connsiteX41" fmla="*/ 1333 w 534066"/>
                  <a:gd name="connsiteY41" fmla="*/ 348234 h 525780"/>
                  <a:gd name="connsiteX42" fmla="*/ 2477 w 534066"/>
                  <a:gd name="connsiteY42" fmla="*/ 354140 h 525780"/>
                  <a:gd name="connsiteX43" fmla="*/ 3905 w 534066"/>
                  <a:gd name="connsiteY43" fmla="*/ 358140 h 525780"/>
                  <a:gd name="connsiteX44" fmla="*/ 7810 w 534066"/>
                  <a:gd name="connsiteY44" fmla="*/ 369094 h 525780"/>
                  <a:gd name="connsiteX45" fmla="*/ 35052 w 534066"/>
                  <a:gd name="connsiteY45" fmla="*/ 415290 h 525780"/>
                  <a:gd name="connsiteX46" fmla="*/ 111919 w 534066"/>
                  <a:gd name="connsiteY46" fmla="*/ 504635 h 525780"/>
                  <a:gd name="connsiteX47" fmla="*/ 137446 w 534066"/>
                  <a:gd name="connsiteY47" fmla="*/ 525780 h 525780"/>
                  <a:gd name="connsiteX48" fmla="*/ 186595 w 534066"/>
                  <a:gd name="connsiteY48" fmla="*/ 510540 h 525780"/>
                  <a:gd name="connsiteX49" fmla="*/ 251651 w 534066"/>
                  <a:gd name="connsiteY49" fmla="*/ 485203 h 525780"/>
                  <a:gd name="connsiteX50" fmla="*/ 316516 w 534066"/>
                  <a:gd name="connsiteY50" fmla="*/ 455866 h 525780"/>
                  <a:gd name="connsiteX51" fmla="*/ 374999 w 534066"/>
                  <a:gd name="connsiteY51" fmla="*/ 425196 h 525780"/>
                  <a:gd name="connsiteX52" fmla="*/ 398621 w 534066"/>
                  <a:gd name="connsiteY52" fmla="*/ 408241 h 525780"/>
                  <a:gd name="connsiteX53" fmla="*/ 448818 w 534066"/>
                  <a:gd name="connsiteY53" fmla="*/ 365189 h 525780"/>
                  <a:gd name="connsiteX54" fmla="*/ 492061 w 534066"/>
                  <a:gd name="connsiteY54" fmla="*/ 320040 h 525780"/>
                  <a:gd name="connsiteX55" fmla="*/ 529399 w 534066"/>
                  <a:gd name="connsiteY55" fmla="*/ 269367 h 525780"/>
                  <a:gd name="connsiteX56" fmla="*/ 530543 w 534066"/>
                  <a:gd name="connsiteY56" fmla="*/ 267557 h 525780"/>
                  <a:gd name="connsiteX57" fmla="*/ 532352 w 534066"/>
                  <a:gd name="connsiteY57" fmla="*/ 264605 h 525780"/>
                  <a:gd name="connsiteX58" fmla="*/ 534067 w 534066"/>
                  <a:gd name="connsiteY58" fmla="*/ 262985 h 525780"/>
                  <a:gd name="connsiteX59" fmla="*/ 465296 w 534066"/>
                  <a:gd name="connsiteY59" fmla="*/ 218027 h 525780"/>
                  <a:gd name="connsiteX60" fmla="*/ 464439 w 534066"/>
                  <a:gd name="connsiteY60" fmla="*/ 217265 h 525780"/>
                  <a:gd name="connsiteX61" fmla="*/ 433292 w 534066"/>
                  <a:gd name="connsiteY61" fmla="*/ 183547 h 525780"/>
                  <a:gd name="connsiteX62" fmla="*/ 415861 w 534066"/>
                  <a:gd name="connsiteY62" fmla="*/ 149638 h 525780"/>
                  <a:gd name="connsiteX63" fmla="*/ 405194 w 534066"/>
                  <a:gd name="connsiteY63" fmla="*/ 95726 h 525780"/>
                  <a:gd name="connsiteX64" fmla="*/ 405194 w 534066"/>
                  <a:gd name="connsiteY64" fmla="*/ 96965 h 525780"/>
                  <a:gd name="connsiteX65" fmla="*/ 406813 w 534066"/>
                  <a:gd name="connsiteY65" fmla="*/ 17240 h 525780"/>
                  <a:gd name="connsiteX66" fmla="*/ 405670 w 534066"/>
                  <a:gd name="connsiteY66" fmla="*/ 13811 h 525780"/>
                  <a:gd name="connsiteX67" fmla="*/ 402336 w 534066"/>
                  <a:gd name="connsiteY67" fmla="*/ 12192 h 525780"/>
                  <a:gd name="connsiteX68" fmla="*/ 397193 w 534066"/>
                  <a:gd name="connsiteY68" fmla="*/ 16764 h 525780"/>
                  <a:gd name="connsiteX69" fmla="*/ 396335 w 534066"/>
                  <a:gd name="connsiteY69" fmla="*/ 29908 h 525780"/>
                  <a:gd name="connsiteX70" fmla="*/ 395764 w 534066"/>
                  <a:gd name="connsiteY70" fmla="*/ 28575 h 525780"/>
                  <a:gd name="connsiteX71" fmla="*/ 390239 w 534066"/>
                  <a:gd name="connsiteY71" fmla="*/ 20479 h 525780"/>
                  <a:gd name="connsiteX72" fmla="*/ 382905 w 534066"/>
                  <a:gd name="connsiteY72" fmla="*/ 13335 h 525780"/>
                  <a:gd name="connsiteX73" fmla="*/ 366141 w 534066"/>
                  <a:gd name="connsiteY73" fmla="*/ 4096 h 525780"/>
                  <a:gd name="connsiteX74" fmla="*/ 346424 w 534066"/>
                  <a:gd name="connsiteY74" fmla="*/ 190 h 525780"/>
                  <a:gd name="connsiteX75" fmla="*/ 340709 w 534066"/>
                  <a:gd name="connsiteY75" fmla="*/ 0 h 525780"/>
                  <a:gd name="connsiteX76" fmla="*/ 324993 w 534066"/>
                  <a:gd name="connsiteY76" fmla="*/ 1143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4066" h="525780">
                    <a:moveTo>
                      <a:pt x="325184" y="1048"/>
                    </a:moveTo>
                    <a:cubicBezTo>
                      <a:pt x="318421" y="2000"/>
                      <a:pt x="311468" y="3715"/>
                      <a:pt x="303943" y="6286"/>
                    </a:cubicBezTo>
                    <a:cubicBezTo>
                      <a:pt x="289369" y="11240"/>
                      <a:pt x="276320" y="18478"/>
                      <a:pt x="265176" y="27623"/>
                    </a:cubicBezTo>
                    <a:cubicBezTo>
                      <a:pt x="255175" y="35909"/>
                      <a:pt x="247555" y="45720"/>
                      <a:pt x="242983" y="56007"/>
                    </a:cubicBezTo>
                    <a:cubicBezTo>
                      <a:pt x="242506" y="55721"/>
                      <a:pt x="241935" y="55626"/>
                      <a:pt x="241364" y="55626"/>
                    </a:cubicBezTo>
                    <a:cubicBezTo>
                      <a:pt x="239363" y="55912"/>
                      <a:pt x="238220" y="56578"/>
                      <a:pt x="237458" y="57626"/>
                    </a:cubicBezTo>
                    <a:cubicBezTo>
                      <a:pt x="236696" y="58674"/>
                      <a:pt x="236411" y="59912"/>
                      <a:pt x="236601" y="61246"/>
                    </a:cubicBezTo>
                    <a:cubicBezTo>
                      <a:pt x="237458" y="66865"/>
                      <a:pt x="238030" y="72390"/>
                      <a:pt x="238315" y="77629"/>
                    </a:cubicBezTo>
                    <a:lnTo>
                      <a:pt x="238315" y="78676"/>
                    </a:lnTo>
                    <a:lnTo>
                      <a:pt x="238315" y="78676"/>
                    </a:lnTo>
                    <a:lnTo>
                      <a:pt x="238315" y="79248"/>
                    </a:lnTo>
                    <a:cubicBezTo>
                      <a:pt x="238315" y="89535"/>
                      <a:pt x="237363" y="99155"/>
                      <a:pt x="235172" y="108394"/>
                    </a:cubicBezTo>
                    <a:cubicBezTo>
                      <a:pt x="232696" y="118205"/>
                      <a:pt x="228981" y="127921"/>
                      <a:pt x="224028" y="136969"/>
                    </a:cubicBezTo>
                    <a:lnTo>
                      <a:pt x="223838" y="137446"/>
                    </a:lnTo>
                    <a:lnTo>
                      <a:pt x="223838" y="137446"/>
                    </a:lnTo>
                    <a:lnTo>
                      <a:pt x="223647" y="137922"/>
                    </a:lnTo>
                    <a:lnTo>
                      <a:pt x="223647" y="137922"/>
                    </a:lnTo>
                    <a:cubicBezTo>
                      <a:pt x="217551" y="148209"/>
                      <a:pt x="210121" y="158210"/>
                      <a:pt x="201263" y="167545"/>
                    </a:cubicBezTo>
                    <a:cubicBezTo>
                      <a:pt x="189167" y="179927"/>
                      <a:pt x="174593" y="191357"/>
                      <a:pt x="157925" y="201454"/>
                    </a:cubicBezTo>
                    <a:cubicBezTo>
                      <a:pt x="148590" y="206978"/>
                      <a:pt x="138684" y="212122"/>
                      <a:pt x="128397" y="216694"/>
                    </a:cubicBezTo>
                    <a:cubicBezTo>
                      <a:pt x="117253" y="221647"/>
                      <a:pt x="106299" y="225647"/>
                      <a:pt x="95631" y="228695"/>
                    </a:cubicBezTo>
                    <a:cubicBezTo>
                      <a:pt x="84201" y="231838"/>
                      <a:pt x="72295" y="234315"/>
                      <a:pt x="60769" y="236696"/>
                    </a:cubicBezTo>
                    <a:cubicBezTo>
                      <a:pt x="54388" y="238030"/>
                      <a:pt x="47911" y="239363"/>
                      <a:pt x="41529" y="240792"/>
                    </a:cubicBezTo>
                    <a:cubicBezTo>
                      <a:pt x="40481" y="240982"/>
                      <a:pt x="39433" y="241268"/>
                      <a:pt x="38386" y="241554"/>
                    </a:cubicBezTo>
                    <a:lnTo>
                      <a:pt x="38386" y="241840"/>
                    </a:lnTo>
                    <a:cubicBezTo>
                      <a:pt x="38386" y="241840"/>
                      <a:pt x="38005" y="242506"/>
                      <a:pt x="38005" y="242506"/>
                    </a:cubicBezTo>
                    <a:cubicBezTo>
                      <a:pt x="36957" y="243745"/>
                      <a:pt x="35814" y="244983"/>
                      <a:pt x="34766" y="246126"/>
                    </a:cubicBezTo>
                    <a:lnTo>
                      <a:pt x="34195" y="247078"/>
                    </a:lnTo>
                    <a:lnTo>
                      <a:pt x="33528" y="247840"/>
                    </a:lnTo>
                    <a:cubicBezTo>
                      <a:pt x="30956" y="250888"/>
                      <a:pt x="28575" y="254032"/>
                      <a:pt x="26194" y="257270"/>
                    </a:cubicBezTo>
                    <a:cubicBezTo>
                      <a:pt x="26003" y="257556"/>
                      <a:pt x="25622" y="257842"/>
                      <a:pt x="25336" y="257937"/>
                    </a:cubicBezTo>
                    <a:cubicBezTo>
                      <a:pt x="22479" y="262414"/>
                      <a:pt x="19717" y="267271"/>
                      <a:pt x="16859" y="272986"/>
                    </a:cubicBezTo>
                    <a:cubicBezTo>
                      <a:pt x="14002" y="278892"/>
                      <a:pt x="10287" y="286798"/>
                      <a:pt x="7144" y="294989"/>
                    </a:cubicBezTo>
                    <a:cubicBezTo>
                      <a:pt x="5048" y="300799"/>
                      <a:pt x="3429" y="306419"/>
                      <a:pt x="2000" y="312420"/>
                    </a:cubicBezTo>
                    <a:lnTo>
                      <a:pt x="2000" y="314515"/>
                    </a:lnTo>
                    <a:lnTo>
                      <a:pt x="1619" y="316135"/>
                    </a:lnTo>
                    <a:lnTo>
                      <a:pt x="1333" y="318421"/>
                    </a:lnTo>
                    <a:cubicBezTo>
                      <a:pt x="1048" y="321278"/>
                      <a:pt x="667" y="324040"/>
                      <a:pt x="190" y="326803"/>
                    </a:cubicBezTo>
                    <a:lnTo>
                      <a:pt x="0" y="329660"/>
                    </a:lnTo>
                    <a:lnTo>
                      <a:pt x="0" y="331756"/>
                    </a:lnTo>
                    <a:cubicBezTo>
                      <a:pt x="0" y="334994"/>
                      <a:pt x="95" y="338233"/>
                      <a:pt x="286" y="341376"/>
                    </a:cubicBezTo>
                    <a:cubicBezTo>
                      <a:pt x="571" y="343662"/>
                      <a:pt x="952" y="345948"/>
                      <a:pt x="1333" y="348234"/>
                    </a:cubicBezTo>
                    <a:cubicBezTo>
                      <a:pt x="1619" y="350234"/>
                      <a:pt x="2096" y="352139"/>
                      <a:pt x="2477" y="354140"/>
                    </a:cubicBezTo>
                    <a:lnTo>
                      <a:pt x="3905" y="358140"/>
                    </a:lnTo>
                    <a:cubicBezTo>
                      <a:pt x="5144" y="361760"/>
                      <a:pt x="6477" y="365474"/>
                      <a:pt x="7810" y="369094"/>
                    </a:cubicBezTo>
                    <a:cubicBezTo>
                      <a:pt x="15431" y="384048"/>
                      <a:pt x="24575" y="399574"/>
                      <a:pt x="35052" y="415290"/>
                    </a:cubicBezTo>
                    <a:cubicBezTo>
                      <a:pt x="57817" y="449199"/>
                      <a:pt x="83725" y="479298"/>
                      <a:pt x="111919" y="504635"/>
                    </a:cubicBezTo>
                    <a:cubicBezTo>
                      <a:pt x="119348" y="511207"/>
                      <a:pt x="127540" y="517969"/>
                      <a:pt x="137446" y="525780"/>
                    </a:cubicBezTo>
                    <a:cubicBezTo>
                      <a:pt x="154781" y="521018"/>
                      <a:pt x="170974" y="515969"/>
                      <a:pt x="186595" y="510540"/>
                    </a:cubicBezTo>
                    <a:cubicBezTo>
                      <a:pt x="206597" y="503396"/>
                      <a:pt x="227933" y="495110"/>
                      <a:pt x="251651" y="485203"/>
                    </a:cubicBezTo>
                    <a:cubicBezTo>
                      <a:pt x="273939" y="475774"/>
                      <a:pt x="295751" y="465963"/>
                      <a:pt x="316516" y="455866"/>
                    </a:cubicBezTo>
                    <a:cubicBezTo>
                      <a:pt x="337661" y="445484"/>
                      <a:pt x="356807" y="435483"/>
                      <a:pt x="374999" y="425196"/>
                    </a:cubicBezTo>
                    <a:cubicBezTo>
                      <a:pt x="382905" y="419481"/>
                      <a:pt x="390715" y="413766"/>
                      <a:pt x="398621" y="408241"/>
                    </a:cubicBezTo>
                    <a:cubicBezTo>
                      <a:pt x="415861" y="394621"/>
                      <a:pt x="432721" y="380143"/>
                      <a:pt x="448818" y="365189"/>
                    </a:cubicBezTo>
                    <a:cubicBezTo>
                      <a:pt x="465201" y="349758"/>
                      <a:pt x="479393" y="334994"/>
                      <a:pt x="492061" y="320040"/>
                    </a:cubicBezTo>
                    <a:cubicBezTo>
                      <a:pt x="506635" y="302895"/>
                      <a:pt x="518827" y="286417"/>
                      <a:pt x="529399" y="269367"/>
                    </a:cubicBezTo>
                    <a:lnTo>
                      <a:pt x="530543" y="267557"/>
                    </a:lnTo>
                    <a:lnTo>
                      <a:pt x="532352" y="264605"/>
                    </a:lnTo>
                    <a:cubicBezTo>
                      <a:pt x="532733" y="263842"/>
                      <a:pt x="533400" y="263271"/>
                      <a:pt x="534067" y="262985"/>
                    </a:cubicBezTo>
                    <a:cubicBezTo>
                      <a:pt x="510349" y="249746"/>
                      <a:pt x="486347" y="235744"/>
                      <a:pt x="465296" y="218027"/>
                    </a:cubicBezTo>
                    <a:cubicBezTo>
                      <a:pt x="465011" y="217837"/>
                      <a:pt x="464630" y="217551"/>
                      <a:pt x="464439" y="217265"/>
                    </a:cubicBezTo>
                    <a:cubicBezTo>
                      <a:pt x="451961" y="206502"/>
                      <a:pt x="441674" y="195358"/>
                      <a:pt x="433292" y="183547"/>
                    </a:cubicBezTo>
                    <a:cubicBezTo>
                      <a:pt x="425958" y="172688"/>
                      <a:pt x="420243" y="161353"/>
                      <a:pt x="415861" y="149638"/>
                    </a:cubicBezTo>
                    <a:cubicBezTo>
                      <a:pt x="410147" y="133350"/>
                      <a:pt x="406718" y="115633"/>
                      <a:pt x="405194" y="95726"/>
                    </a:cubicBezTo>
                    <a:lnTo>
                      <a:pt x="405194" y="96965"/>
                    </a:lnTo>
                    <a:cubicBezTo>
                      <a:pt x="403479" y="71152"/>
                      <a:pt x="404908" y="45625"/>
                      <a:pt x="406813" y="17240"/>
                    </a:cubicBezTo>
                    <a:cubicBezTo>
                      <a:pt x="406908" y="16002"/>
                      <a:pt x="406527" y="14764"/>
                      <a:pt x="405670" y="13811"/>
                    </a:cubicBezTo>
                    <a:cubicBezTo>
                      <a:pt x="404812" y="12859"/>
                      <a:pt x="403669" y="12287"/>
                      <a:pt x="402336" y="12192"/>
                    </a:cubicBezTo>
                    <a:cubicBezTo>
                      <a:pt x="399478" y="12192"/>
                      <a:pt x="397383" y="14192"/>
                      <a:pt x="397193" y="16764"/>
                    </a:cubicBezTo>
                    <a:cubicBezTo>
                      <a:pt x="396907" y="21146"/>
                      <a:pt x="396621" y="25527"/>
                      <a:pt x="396335" y="29908"/>
                    </a:cubicBezTo>
                    <a:lnTo>
                      <a:pt x="395764" y="28575"/>
                    </a:lnTo>
                    <a:cubicBezTo>
                      <a:pt x="394335" y="25908"/>
                      <a:pt x="392430" y="23146"/>
                      <a:pt x="390239" y="20479"/>
                    </a:cubicBezTo>
                    <a:cubicBezTo>
                      <a:pt x="387858" y="17526"/>
                      <a:pt x="385096" y="15145"/>
                      <a:pt x="382905" y="13335"/>
                    </a:cubicBezTo>
                    <a:cubicBezTo>
                      <a:pt x="378523" y="9620"/>
                      <a:pt x="372904" y="6572"/>
                      <a:pt x="366141" y="4096"/>
                    </a:cubicBezTo>
                    <a:cubicBezTo>
                      <a:pt x="360331" y="2096"/>
                      <a:pt x="353759" y="762"/>
                      <a:pt x="346424" y="190"/>
                    </a:cubicBezTo>
                    <a:cubicBezTo>
                      <a:pt x="344519" y="95"/>
                      <a:pt x="342614" y="0"/>
                      <a:pt x="340709" y="0"/>
                    </a:cubicBezTo>
                    <a:cubicBezTo>
                      <a:pt x="336042" y="0"/>
                      <a:pt x="330898" y="381"/>
                      <a:pt x="324993" y="1143"/>
                    </a:cubicBezTo>
                  </a:path>
                </a:pathLst>
              </a:custGeom>
              <a:solidFill>
                <a:srgbClr val="FFD7C1"/>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2153A17E-254A-6326-9704-815F8CC86577}"/>
                  </a:ext>
                </a:extLst>
              </p:cNvPr>
              <p:cNvSpPr/>
              <p:nvPr/>
            </p:nvSpPr>
            <p:spPr>
              <a:xfrm>
                <a:off x="3801332" y="3746096"/>
                <a:ext cx="174702" cy="121729"/>
              </a:xfrm>
              <a:custGeom>
                <a:avLst/>
                <a:gdLst>
                  <a:gd name="connsiteX0" fmla="*/ 92678 w 174702"/>
                  <a:gd name="connsiteY0" fmla="*/ 1143 h 121729"/>
                  <a:gd name="connsiteX1" fmla="*/ 71438 w 174702"/>
                  <a:gd name="connsiteY1" fmla="*/ 6382 h 121729"/>
                  <a:gd name="connsiteX2" fmla="*/ 32671 w 174702"/>
                  <a:gd name="connsiteY2" fmla="*/ 27718 h 121729"/>
                  <a:gd name="connsiteX3" fmla="*/ 10478 w 174702"/>
                  <a:gd name="connsiteY3" fmla="*/ 56102 h 121729"/>
                  <a:gd name="connsiteX4" fmla="*/ 8954 w 174702"/>
                  <a:gd name="connsiteY4" fmla="*/ 55626 h 121729"/>
                  <a:gd name="connsiteX5" fmla="*/ 4858 w 174702"/>
                  <a:gd name="connsiteY5" fmla="*/ 57721 h 121729"/>
                  <a:gd name="connsiteX6" fmla="*/ 3905 w 174702"/>
                  <a:gd name="connsiteY6" fmla="*/ 61436 h 121729"/>
                  <a:gd name="connsiteX7" fmla="*/ 5620 w 174702"/>
                  <a:gd name="connsiteY7" fmla="*/ 77819 h 121729"/>
                  <a:gd name="connsiteX8" fmla="*/ 5810 w 174702"/>
                  <a:gd name="connsiteY8" fmla="*/ 78867 h 121729"/>
                  <a:gd name="connsiteX9" fmla="*/ 2572 w 174702"/>
                  <a:gd name="connsiteY9" fmla="*/ 108490 h 121729"/>
                  <a:gd name="connsiteX10" fmla="*/ 0 w 174702"/>
                  <a:gd name="connsiteY10" fmla="*/ 117348 h 121729"/>
                  <a:gd name="connsiteX11" fmla="*/ 11240 w 174702"/>
                  <a:gd name="connsiteY11" fmla="*/ 119158 h 121729"/>
                  <a:gd name="connsiteX12" fmla="*/ 11049 w 174702"/>
                  <a:gd name="connsiteY12" fmla="*/ 119158 h 121729"/>
                  <a:gd name="connsiteX13" fmla="*/ 89440 w 174702"/>
                  <a:gd name="connsiteY13" fmla="*/ 119158 h 121729"/>
                  <a:gd name="connsiteX14" fmla="*/ 88583 w 174702"/>
                  <a:gd name="connsiteY14" fmla="*/ 119348 h 121729"/>
                  <a:gd name="connsiteX15" fmla="*/ 148876 w 174702"/>
                  <a:gd name="connsiteY15" fmla="*/ 103632 h 121729"/>
                  <a:gd name="connsiteX16" fmla="*/ 167735 w 174702"/>
                  <a:gd name="connsiteY16" fmla="*/ 94297 h 121729"/>
                  <a:gd name="connsiteX17" fmla="*/ 172403 w 174702"/>
                  <a:gd name="connsiteY17" fmla="*/ 91440 h 121729"/>
                  <a:gd name="connsiteX18" fmla="*/ 174688 w 174702"/>
                  <a:gd name="connsiteY18" fmla="*/ 17431 h 121729"/>
                  <a:gd name="connsiteX19" fmla="*/ 173450 w 174702"/>
                  <a:gd name="connsiteY19" fmla="*/ 13811 h 121729"/>
                  <a:gd name="connsiteX20" fmla="*/ 170021 w 174702"/>
                  <a:gd name="connsiteY20" fmla="*/ 12097 h 121729"/>
                  <a:gd name="connsiteX21" fmla="*/ 164687 w 174702"/>
                  <a:gd name="connsiteY21" fmla="*/ 16859 h 121729"/>
                  <a:gd name="connsiteX22" fmla="*/ 163830 w 174702"/>
                  <a:gd name="connsiteY22" fmla="*/ 30004 h 121729"/>
                  <a:gd name="connsiteX23" fmla="*/ 163640 w 174702"/>
                  <a:gd name="connsiteY23" fmla="*/ 28575 h 121729"/>
                  <a:gd name="connsiteX24" fmla="*/ 158115 w 174702"/>
                  <a:gd name="connsiteY24" fmla="*/ 20383 h 121729"/>
                  <a:gd name="connsiteX25" fmla="*/ 150781 w 174702"/>
                  <a:gd name="connsiteY25" fmla="*/ 13240 h 121729"/>
                  <a:gd name="connsiteX26" fmla="*/ 133921 w 174702"/>
                  <a:gd name="connsiteY26" fmla="*/ 4096 h 121729"/>
                  <a:gd name="connsiteX27" fmla="*/ 114110 w 174702"/>
                  <a:gd name="connsiteY27" fmla="*/ 190 h 121729"/>
                  <a:gd name="connsiteX28" fmla="*/ 108395 w 174702"/>
                  <a:gd name="connsiteY28" fmla="*/ 0 h 121729"/>
                  <a:gd name="connsiteX29" fmla="*/ 92678 w 174702"/>
                  <a:gd name="connsiteY29" fmla="*/ 1143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4702" h="121729">
                    <a:moveTo>
                      <a:pt x="92678" y="1143"/>
                    </a:moveTo>
                    <a:cubicBezTo>
                      <a:pt x="85820" y="2095"/>
                      <a:pt x="78867" y="3810"/>
                      <a:pt x="71438" y="6382"/>
                    </a:cubicBezTo>
                    <a:cubicBezTo>
                      <a:pt x="56864" y="11335"/>
                      <a:pt x="43815" y="18478"/>
                      <a:pt x="32671" y="27718"/>
                    </a:cubicBezTo>
                    <a:cubicBezTo>
                      <a:pt x="22670" y="36100"/>
                      <a:pt x="14954" y="45910"/>
                      <a:pt x="10478" y="56102"/>
                    </a:cubicBezTo>
                    <a:cubicBezTo>
                      <a:pt x="10192" y="55721"/>
                      <a:pt x="9525" y="55626"/>
                      <a:pt x="8954" y="55626"/>
                    </a:cubicBezTo>
                    <a:cubicBezTo>
                      <a:pt x="7049" y="55912"/>
                      <a:pt x="5715" y="56578"/>
                      <a:pt x="4858" y="57721"/>
                    </a:cubicBezTo>
                    <a:cubicBezTo>
                      <a:pt x="4096" y="58769"/>
                      <a:pt x="3715" y="60103"/>
                      <a:pt x="3905" y="61436"/>
                    </a:cubicBezTo>
                    <a:cubicBezTo>
                      <a:pt x="4763" y="66770"/>
                      <a:pt x="5334" y="72295"/>
                      <a:pt x="5620" y="77819"/>
                    </a:cubicBezTo>
                    <a:lnTo>
                      <a:pt x="5810" y="78867"/>
                    </a:lnTo>
                    <a:cubicBezTo>
                      <a:pt x="5810" y="89916"/>
                      <a:pt x="4763" y="99346"/>
                      <a:pt x="2572" y="108490"/>
                    </a:cubicBezTo>
                    <a:cubicBezTo>
                      <a:pt x="1810" y="111442"/>
                      <a:pt x="953" y="114395"/>
                      <a:pt x="0" y="117348"/>
                    </a:cubicBezTo>
                    <a:cubicBezTo>
                      <a:pt x="3715" y="118015"/>
                      <a:pt x="7430" y="118681"/>
                      <a:pt x="11240" y="119158"/>
                    </a:cubicBezTo>
                    <a:lnTo>
                      <a:pt x="11049" y="119158"/>
                    </a:lnTo>
                    <a:cubicBezTo>
                      <a:pt x="37052" y="122587"/>
                      <a:pt x="63437" y="122587"/>
                      <a:pt x="89440" y="119158"/>
                    </a:cubicBezTo>
                    <a:cubicBezTo>
                      <a:pt x="89154" y="119158"/>
                      <a:pt x="88868" y="119253"/>
                      <a:pt x="88583" y="119348"/>
                    </a:cubicBezTo>
                    <a:cubicBezTo>
                      <a:pt x="109252" y="116586"/>
                      <a:pt x="129635" y="111538"/>
                      <a:pt x="148876" y="103632"/>
                    </a:cubicBezTo>
                    <a:cubicBezTo>
                      <a:pt x="155353" y="100870"/>
                      <a:pt x="161639" y="97822"/>
                      <a:pt x="167735" y="94297"/>
                    </a:cubicBezTo>
                    <a:cubicBezTo>
                      <a:pt x="169354" y="93345"/>
                      <a:pt x="170879" y="92488"/>
                      <a:pt x="172403" y="91440"/>
                    </a:cubicBezTo>
                    <a:cubicBezTo>
                      <a:pt x="171545" y="67437"/>
                      <a:pt x="172974" y="43624"/>
                      <a:pt x="174688" y="17431"/>
                    </a:cubicBezTo>
                    <a:cubicBezTo>
                      <a:pt x="174784" y="16192"/>
                      <a:pt x="174403" y="14859"/>
                      <a:pt x="173450" y="13811"/>
                    </a:cubicBezTo>
                    <a:cubicBezTo>
                      <a:pt x="172498" y="12763"/>
                      <a:pt x="171260" y="12192"/>
                      <a:pt x="170021" y="12097"/>
                    </a:cubicBezTo>
                    <a:cubicBezTo>
                      <a:pt x="167164" y="12097"/>
                      <a:pt x="164878" y="14192"/>
                      <a:pt x="164687" y="16859"/>
                    </a:cubicBezTo>
                    <a:cubicBezTo>
                      <a:pt x="164402" y="21241"/>
                      <a:pt x="164116" y="25622"/>
                      <a:pt x="163830" y="30004"/>
                    </a:cubicBezTo>
                    <a:lnTo>
                      <a:pt x="163640" y="28575"/>
                    </a:lnTo>
                    <a:cubicBezTo>
                      <a:pt x="162211" y="26003"/>
                      <a:pt x="160401" y="23336"/>
                      <a:pt x="158115" y="20383"/>
                    </a:cubicBezTo>
                    <a:cubicBezTo>
                      <a:pt x="155734" y="17526"/>
                      <a:pt x="153067" y="15145"/>
                      <a:pt x="150781" y="13240"/>
                    </a:cubicBezTo>
                    <a:cubicBezTo>
                      <a:pt x="146399" y="9525"/>
                      <a:pt x="140779" y="6477"/>
                      <a:pt x="133921" y="4096"/>
                    </a:cubicBezTo>
                    <a:cubicBezTo>
                      <a:pt x="128207" y="2000"/>
                      <a:pt x="121539" y="667"/>
                      <a:pt x="114110" y="190"/>
                    </a:cubicBezTo>
                    <a:cubicBezTo>
                      <a:pt x="112204" y="95"/>
                      <a:pt x="110300" y="0"/>
                      <a:pt x="108395" y="0"/>
                    </a:cubicBezTo>
                    <a:cubicBezTo>
                      <a:pt x="103727" y="0"/>
                      <a:pt x="98584" y="381"/>
                      <a:pt x="92678" y="1143"/>
                    </a:cubicBezTo>
                  </a:path>
                </a:pathLst>
              </a:custGeom>
              <a:solidFill>
                <a:srgbClr val="FFC4A3"/>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C26B4BDD-AD35-613F-F6C0-7B0EA45B6BA7}"/>
                  </a:ext>
                </a:extLst>
              </p:cNvPr>
              <p:cNvSpPr/>
              <p:nvPr/>
            </p:nvSpPr>
            <p:spPr>
              <a:xfrm>
                <a:off x="3401506" y="3427580"/>
                <a:ext cx="112742" cy="178403"/>
              </a:xfrm>
              <a:custGeom>
                <a:avLst/>
                <a:gdLst>
                  <a:gd name="connsiteX0" fmla="*/ 71118 w 112742"/>
                  <a:gd name="connsiteY0" fmla="*/ 95 h 178403"/>
                  <a:gd name="connsiteX1" fmla="*/ 65784 w 112742"/>
                  <a:gd name="connsiteY1" fmla="*/ 2191 h 178403"/>
                  <a:gd name="connsiteX2" fmla="*/ 31589 w 112742"/>
                  <a:gd name="connsiteY2" fmla="*/ 13525 h 178403"/>
                  <a:gd name="connsiteX3" fmla="*/ 16540 w 112742"/>
                  <a:gd name="connsiteY3" fmla="*/ 28099 h 178403"/>
                  <a:gd name="connsiteX4" fmla="*/ 6729 w 112742"/>
                  <a:gd name="connsiteY4" fmla="*/ 45720 h 178403"/>
                  <a:gd name="connsiteX5" fmla="*/ 62 w 112742"/>
                  <a:gd name="connsiteY5" fmla="*/ 86582 h 178403"/>
                  <a:gd name="connsiteX6" fmla="*/ 10063 w 112742"/>
                  <a:gd name="connsiteY6" fmla="*/ 129159 h 178403"/>
                  <a:gd name="connsiteX7" fmla="*/ 40067 w 112742"/>
                  <a:gd name="connsiteY7" fmla="*/ 165735 h 178403"/>
                  <a:gd name="connsiteX8" fmla="*/ 62165 w 112742"/>
                  <a:gd name="connsiteY8" fmla="*/ 175736 h 178403"/>
                  <a:gd name="connsiteX9" fmla="*/ 76166 w 112742"/>
                  <a:gd name="connsiteY9" fmla="*/ 178117 h 178403"/>
                  <a:gd name="connsiteX10" fmla="*/ 82643 w 112742"/>
                  <a:gd name="connsiteY10" fmla="*/ 178403 h 178403"/>
                  <a:gd name="connsiteX11" fmla="*/ 99884 w 112742"/>
                  <a:gd name="connsiteY11" fmla="*/ 176022 h 178403"/>
                  <a:gd name="connsiteX12" fmla="*/ 104932 w 112742"/>
                  <a:gd name="connsiteY12" fmla="*/ 167164 h 178403"/>
                  <a:gd name="connsiteX13" fmla="*/ 100074 w 112742"/>
                  <a:gd name="connsiteY13" fmla="*/ 162115 h 178403"/>
                  <a:gd name="connsiteX14" fmla="*/ 111028 w 112742"/>
                  <a:gd name="connsiteY14" fmla="*/ 127730 h 178403"/>
                  <a:gd name="connsiteX15" fmla="*/ 112742 w 112742"/>
                  <a:gd name="connsiteY15" fmla="*/ 105156 h 178403"/>
                  <a:gd name="connsiteX16" fmla="*/ 110933 w 112742"/>
                  <a:gd name="connsiteY16" fmla="*/ 82296 h 178403"/>
                  <a:gd name="connsiteX17" fmla="*/ 98550 w 112742"/>
                  <a:gd name="connsiteY17" fmla="*/ 38862 h 178403"/>
                  <a:gd name="connsiteX18" fmla="*/ 80262 w 112742"/>
                  <a:gd name="connsiteY18" fmla="*/ 7429 h 178403"/>
                  <a:gd name="connsiteX19" fmla="*/ 76928 w 112742"/>
                  <a:gd name="connsiteY19" fmla="*/ 3143 h 178403"/>
                  <a:gd name="connsiteX20" fmla="*/ 76071 w 112742"/>
                  <a:gd name="connsiteY20" fmla="*/ 2095 h 178403"/>
                  <a:gd name="connsiteX21" fmla="*/ 71213 w 112742"/>
                  <a:gd name="connsiteY21" fmla="*/ 0 h 17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42" h="178403">
                    <a:moveTo>
                      <a:pt x="71118" y="95"/>
                    </a:moveTo>
                    <a:cubicBezTo>
                      <a:pt x="69118" y="95"/>
                      <a:pt x="67022" y="857"/>
                      <a:pt x="65784" y="2191"/>
                    </a:cubicBezTo>
                    <a:cubicBezTo>
                      <a:pt x="52830" y="3143"/>
                      <a:pt x="41019" y="7048"/>
                      <a:pt x="31589" y="13525"/>
                    </a:cubicBezTo>
                    <a:cubicBezTo>
                      <a:pt x="25970" y="17431"/>
                      <a:pt x="21017" y="22193"/>
                      <a:pt x="16540" y="28099"/>
                    </a:cubicBezTo>
                    <a:cubicBezTo>
                      <a:pt x="12825" y="32956"/>
                      <a:pt x="9777" y="38576"/>
                      <a:pt x="6729" y="45720"/>
                    </a:cubicBezTo>
                    <a:cubicBezTo>
                      <a:pt x="1871" y="57436"/>
                      <a:pt x="-415" y="71628"/>
                      <a:pt x="62" y="86582"/>
                    </a:cubicBezTo>
                    <a:cubicBezTo>
                      <a:pt x="538" y="101060"/>
                      <a:pt x="3967" y="115348"/>
                      <a:pt x="10063" y="129159"/>
                    </a:cubicBezTo>
                    <a:cubicBezTo>
                      <a:pt x="16635" y="144018"/>
                      <a:pt x="27017" y="156686"/>
                      <a:pt x="40067" y="165735"/>
                    </a:cubicBezTo>
                    <a:cubicBezTo>
                      <a:pt x="46353" y="170021"/>
                      <a:pt x="53973" y="173546"/>
                      <a:pt x="62165" y="175736"/>
                    </a:cubicBezTo>
                    <a:cubicBezTo>
                      <a:pt x="67118" y="177070"/>
                      <a:pt x="72261" y="177736"/>
                      <a:pt x="76166" y="178117"/>
                    </a:cubicBezTo>
                    <a:cubicBezTo>
                      <a:pt x="78262" y="178308"/>
                      <a:pt x="80453" y="178403"/>
                      <a:pt x="82643" y="178403"/>
                    </a:cubicBezTo>
                    <a:cubicBezTo>
                      <a:pt x="88454" y="178403"/>
                      <a:pt x="94264" y="177546"/>
                      <a:pt x="99884" y="176022"/>
                    </a:cubicBezTo>
                    <a:cubicBezTo>
                      <a:pt x="103694" y="174879"/>
                      <a:pt x="105980" y="170879"/>
                      <a:pt x="104932" y="167164"/>
                    </a:cubicBezTo>
                    <a:cubicBezTo>
                      <a:pt x="104265" y="164782"/>
                      <a:pt x="102360" y="162877"/>
                      <a:pt x="100074" y="162115"/>
                    </a:cubicBezTo>
                    <a:cubicBezTo>
                      <a:pt x="105408" y="151638"/>
                      <a:pt x="109028" y="140017"/>
                      <a:pt x="111028" y="127730"/>
                    </a:cubicBezTo>
                    <a:cubicBezTo>
                      <a:pt x="112171" y="120491"/>
                      <a:pt x="112742" y="112871"/>
                      <a:pt x="112742" y="105156"/>
                    </a:cubicBezTo>
                    <a:cubicBezTo>
                      <a:pt x="112742" y="98393"/>
                      <a:pt x="112171" y="91154"/>
                      <a:pt x="110933" y="82296"/>
                    </a:cubicBezTo>
                    <a:cubicBezTo>
                      <a:pt x="108932" y="68199"/>
                      <a:pt x="104932" y="54007"/>
                      <a:pt x="98550" y="38862"/>
                    </a:cubicBezTo>
                    <a:cubicBezTo>
                      <a:pt x="93883" y="27813"/>
                      <a:pt x="87692" y="17145"/>
                      <a:pt x="80262" y="7429"/>
                    </a:cubicBezTo>
                    <a:cubicBezTo>
                      <a:pt x="79786" y="5715"/>
                      <a:pt x="78548" y="4191"/>
                      <a:pt x="76928" y="3143"/>
                    </a:cubicBezTo>
                    <a:lnTo>
                      <a:pt x="76071" y="2095"/>
                    </a:lnTo>
                    <a:cubicBezTo>
                      <a:pt x="74928" y="762"/>
                      <a:pt x="73214" y="0"/>
                      <a:pt x="71213" y="0"/>
                    </a:cubicBezTo>
                  </a:path>
                </a:pathLst>
              </a:custGeom>
              <a:solidFill>
                <a:srgbClr val="FFC9AB"/>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983EBC95-D18F-5912-C740-B9984E8A9376}"/>
                  </a:ext>
                </a:extLst>
              </p:cNvPr>
              <p:cNvSpPr/>
              <p:nvPr/>
            </p:nvSpPr>
            <p:spPr>
              <a:xfrm>
                <a:off x="3423837" y="3464346"/>
                <a:ext cx="58016" cy="33115"/>
              </a:xfrm>
              <a:custGeom>
                <a:avLst/>
                <a:gdLst>
                  <a:gd name="connsiteX0" fmla="*/ 2496 w 58016"/>
                  <a:gd name="connsiteY0" fmla="*/ 1143 h 33115"/>
                  <a:gd name="connsiteX1" fmla="*/ 115 w 58016"/>
                  <a:gd name="connsiteY1" fmla="*/ 5334 h 33115"/>
                  <a:gd name="connsiteX2" fmla="*/ 4401 w 58016"/>
                  <a:gd name="connsiteY2" fmla="*/ 7715 h 33115"/>
                  <a:gd name="connsiteX3" fmla="*/ 6496 w 58016"/>
                  <a:gd name="connsiteY3" fmla="*/ 7429 h 33115"/>
                  <a:gd name="connsiteX4" fmla="*/ 16307 w 58016"/>
                  <a:gd name="connsiteY4" fmla="*/ 7429 h 33115"/>
                  <a:gd name="connsiteX5" fmla="*/ 26785 w 58016"/>
                  <a:gd name="connsiteY5" fmla="*/ 10287 h 33115"/>
                  <a:gd name="connsiteX6" fmla="*/ 34690 w 58016"/>
                  <a:gd name="connsiteY6" fmla="*/ 14954 h 33115"/>
                  <a:gd name="connsiteX7" fmla="*/ 42977 w 58016"/>
                  <a:gd name="connsiteY7" fmla="*/ 23336 h 33115"/>
                  <a:gd name="connsiteX8" fmla="*/ 47644 w 58016"/>
                  <a:gd name="connsiteY8" fmla="*/ 30385 h 33115"/>
                  <a:gd name="connsiteX9" fmla="*/ 55264 w 58016"/>
                  <a:gd name="connsiteY9" fmla="*/ 32385 h 33115"/>
                  <a:gd name="connsiteX10" fmla="*/ 57265 w 58016"/>
                  <a:gd name="connsiteY10" fmla="*/ 24765 h 33115"/>
                  <a:gd name="connsiteX11" fmla="*/ 47073 w 58016"/>
                  <a:gd name="connsiteY11" fmla="*/ 12097 h 33115"/>
                  <a:gd name="connsiteX12" fmla="*/ 34024 w 58016"/>
                  <a:gd name="connsiteY12" fmla="*/ 4000 h 33115"/>
                  <a:gd name="connsiteX13" fmla="*/ 19546 w 58016"/>
                  <a:gd name="connsiteY13" fmla="*/ 286 h 33115"/>
                  <a:gd name="connsiteX14" fmla="*/ 13926 w 58016"/>
                  <a:gd name="connsiteY14" fmla="*/ 0 h 33115"/>
                  <a:gd name="connsiteX15" fmla="*/ 2496 w 58016"/>
                  <a:gd name="connsiteY15" fmla="*/ 1048 h 3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6" h="33115">
                    <a:moveTo>
                      <a:pt x="2496" y="1143"/>
                    </a:moveTo>
                    <a:cubicBezTo>
                      <a:pt x="686" y="1429"/>
                      <a:pt x="-362" y="3715"/>
                      <a:pt x="115" y="5334"/>
                    </a:cubicBezTo>
                    <a:cubicBezTo>
                      <a:pt x="686" y="7334"/>
                      <a:pt x="2496" y="8001"/>
                      <a:pt x="4401" y="7715"/>
                    </a:cubicBezTo>
                    <a:cubicBezTo>
                      <a:pt x="5068" y="7620"/>
                      <a:pt x="5734" y="7525"/>
                      <a:pt x="6496" y="7429"/>
                    </a:cubicBezTo>
                    <a:cubicBezTo>
                      <a:pt x="9830" y="7048"/>
                      <a:pt x="13069" y="7048"/>
                      <a:pt x="16307" y="7429"/>
                    </a:cubicBezTo>
                    <a:cubicBezTo>
                      <a:pt x="19927" y="8001"/>
                      <a:pt x="23356" y="8858"/>
                      <a:pt x="26785" y="10287"/>
                    </a:cubicBezTo>
                    <a:cubicBezTo>
                      <a:pt x="29547" y="11620"/>
                      <a:pt x="32214" y="13144"/>
                      <a:pt x="34690" y="14954"/>
                    </a:cubicBezTo>
                    <a:cubicBezTo>
                      <a:pt x="37738" y="17431"/>
                      <a:pt x="40501" y="20288"/>
                      <a:pt x="42977" y="23336"/>
                    </a:cubicBezTo>
                    <a:cubicBezTo>
                      <a:pt x="44692" y="25622"/>
                      <a:pt x="46216" y="28003"/>
                      <a:pt x="47644" y="30385"/>
                    </a:cubicBezTo>
                    <a:cubicBezTo>
                      <a:pt x="49168" y="32956"/>
                      <a:pt x="52597" y="33909"/>
                      <a:pt x="55264" y="32385"/>
                    </a:cubicBezTo>
                    <a:cubicBezTo>
                      <a:pt x="57931" y="30861"/>
                      <a:pt x="58789" y="27432"/>
                      <a:pt x="57265" y="24765"/>
                    </a:cubicBezTo>
                    <a:cubicBezTo>
                      <a:pt x="54598" y="20002"/>
                      <a:pt x="51169" y="15716"/>
                      <a:pt x="47073" y="12097"/>
                    </a:cubicBezTo>
                    <a:cubicBezTo>
                      <a:pt x="43263" y="8668"/>
                      <a:pt x="38786" y="6001"/>
                      <a:pt x="34024" y="4000"/>
                    </a:cubicBezTo>
                    <a:cubicBezTo>
                      <a:pt x="29356" y="2000"/>
                      <a:pt x="24594" y="952"/>
                      <a:pt x="19546" y="286"/>
                    </a:cubicBezTo>
                    <a:cubicBezTo>
                      <a:pt x="17641" y="95"/>
                      <a:pt x="15831" y="0"/>
                      <a:pt x="13926" y="0"/>
                    </a:cubicBezTo>
                    <a:cubicBezTo>
                      <a:pt x="10116" y="0"/>
                      <a:pt x="6211" y="476"/>
                      <a:pt x="2496" y="1048"/>
                    </a:cubicBezTo>
                  </a:path>
                </a:pathLst>
              </a:custGeom>
              <a:solidFill>
                <a:srgbClr val="D9A68A"/>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DEF83464-719B-476B-F5C3-FA2CE985CD94}"/>
                  </a:ext>
                </a:extLst>
              </p:cNvPr>
              <p:cNvSpPr/>
              <p:nvPr/>
            </p:nvSpPr>
            <p:spPr>
              <a:xfrm>
                <a:off x="3464277" y="3071059"/>
                <a:ext cx="811589" cy="768286"/>
              </a:xfrm>
              <a:custGeom>
                <a:avLst/>
                <a:gdLst>
                  <a:gd name="connsiteX0" fmla="*/ 193608 w 811589"/>
                  <a:gd name="connsiteY0" fmla="*/ 7239 h 768286"/>
                  <a:gd name="connsiteX1" fmla="*/ 191036 w 811589"/>
                  <a:gd name="connsiteY1" fmla="*/ 8191 h 768286"/>
                  <a:gd name="connsiteX2" fmla="*/ 189322 w 811589"/>
                  <a:gd name="connsiteY2" fmla="*/ 7906 h 768286"/>
                  <a:gd name="connsiteX3" fmla="*/ 185797 w 811589"/>
                  <a:gd name="connsiteY3" fmla="*/ 8953 h 768286"/>
                  <a:gd name="connsiteX4" fmla="*/ 136267 w 811589"/>
                  <a:gd name="connsiteY4" fmla="*/ 48006 h 768286"/>
                  <a:gd name="connsiteX5" fmla="*/ 94834 w 811589"/>
                  <a:gd name="connsiteY5" fmla="*/ 96107 h 768286"/>
                  <a:gd name="connsiteX6" fmla="*/ 35112 w 811589"/>
                  <a:gd name="connsiteY6" fmla="*/ 211360 h 768286"/>
                  <a:gd name="connsiteX7" fmla="*/ 4727 w 811589"/>
                  <a:gd name="connsiteY7" fmla="*/ 339947 h 768286"/>
                  <a:gd name="connsiteX8" fmla="*/ 2346 w 811589"/>
                  <a:gd name="connsiteY8" fmla="*/ 465963 h 768286"/>
                  <a:gd name="connsiteX9" fmla="*/ 13395 w 811589"/>
                  <a:gd name="connsiteY9" fmla="*/ 529209 h 768286"/>
                  <a:gd name="connsiteX10" fmla="*/ 36922 w 811589"/>
                  <a:gd name="connsiteY10" fmla="*/ 588359 h 768286"/>
                  <a:gd name="connsiteX11" fmla="*/ 114455 w 811589"/>
                  <a:gd name="connsiteY11" fmla="*/ 683228 h 768286"/>
                  <a:gd name="connsiteX12" fmla="*/ 346008 w 811589"/>
                  <a:gd name="connsiteY12" fmla="*/ 768096 h 768286"/>
                  <a:gd name="connsiteX13" fmla="*/ 356771 w 811589"/>
                  <a:gd name="connsiteY13" fmla="*/ 768286 h 768286"/>
                  <a:gd name="connsiteX14" fmla="*/ 476405 w 811589"/>
                  <a:gd name="connsiteY14" fmla="*/ 749236 h 768286"/>
                  <a:gd name="connsiteX15" fmla="*/ 537936 w 811589"/>
                  <a:gd name="connsiteY15" fmla="*/ 722757 h 768286"/>
                  <a:gd name="connsiteX16" fmla="*/ 592324 w 811589"/>
                  <a:gd name="connsiteY16" fmla="*/ 685514 h 768286"/>
                  <a:gd name="connsiteX17" fmla="*/ 592324 w 811589"/>
                  <a:gd name="connsiteY17" fmla="*/ 685514 h 768286"/>
                  <a:gd name="connsiteX18" fmla="*/ 611851 w 811589"/>
                  <a:gd name="connsiteY18" fmla="*/ 667607 h 768286"/>
                  <a:gd name="connsiteX19" fmla="*/ 639283 w 811589"/>
                  <a:gd name="connsiteY19" fmla="*/ 636080 h 768286"/>
                  <a:gd name="connsiteX20" fmla="*/ 648236 w 811589"/>
                  <a:gd name="connsiteY20" fmla="*/ 623792 h 768286"/>
                  <a:gd name="connsiteX21" fmla="*/ 669763 w 811589"/>
                  <a:gd name="connsiteY21" fmla="*/ 587788 h 768286"/>
                  <a:gd name="connsiteX22" fmla="*/ 679192 w 811589"/>
                  <a:gd name="connsiteY22" fmla="*/ 567690 h 768286"/>
                  <a:gd name="connsiteX23" fmla="*/ 683383 w 811589"/>
                  <a:gd name="connsiteY23" fmla="*/ 557784 h 768286"/>
                  <a:gd name="connsiteX24" fmla="*/ 685860 w 811589"/>
                  <a:gd name="connsiteY24" fmla="*/ 551117 h 768286"/>
                  <a:gd name="connsiteX25" fmla="*/ 686050 w 811589"/>
                  <a:gd name="connsiteY25" fmla="*/ 551117 h 768286"/>
                  <a:gd name="connsiteX26" fmla="*/ 699861 w 811589"/>
                  <a:gd name="connsiteY26" fmla="*/ 553022 h 768286"/>
                  <a:gd name="connsiteX27" fmla="*/ 700814 w 811589"/>
                  <a:gd name="connsiteY27" fmla="*/ 553022 h 768286"/>
                  <a:gd name="connsiteX28" fmla="*/ 701576 w 811589"/>
                  <a:gd name="connsiteY28" fmla="*/ 553117 h 768286"/>
                  <a:gd name="connsiteX29" fmla="*/ 701862 w 811589"/>
                  <a:gd name="connsiteY29" fmla="*/ 553117 h 768286"/>
                  <a:gd name="connsiteX30" fmla="*/ 706053 w 811589"/>
                  <a:gd name="connsiteY30" fmla="*/ 553307 h 768286"/>
                  <a:gd name="connsiteX31" fmla="*/ 706148 w 811589"/>
                  <a:gd name="connsiteY31" fmla="*/ 553307 h 768286"/>
                  <a:gd name="connsiteX32" fmla="*/ 707482 w 811589"/>
                  <a:gd name="connsiteY32" fmla="*/ 553307 h 768286"/>
                  <a:gd name="connsiteX33" fmla="*/ 709006 w 811589"/>
                  <a:gd name="connsiteY33" fmla="*/ 553307 h 768286"/>
                  <a:gd name="connsiteX34" fmla="*/ 790825 w 811589"/>
                  <a:gd name="connsiteY34" fmla="*/ 519303 h 768286"/>
                  <a:gd name="connsiteX35" fmla="*/ 805780 w 811589"/>
                  <a:gd name="connsiteY35" fmla="*/ 493776 h 768286"/>
                  <a:gd name="connsiteX36" fmla="*/ 811590 w 811589"/>
                  <a:gd name="connsiteY36" fmla="*/ 461105 h 768286"/>
                  <a:gd name="connsiteX37" fmla="*/ 811304 w 811589"/>
                  <a:gd name="connsiteY37" fmla="*/ 454057 h 768286"/>
                  <a:gd name="connsiteX38" fmla="*/ 792254 w 811589"/>
                  <a:gd name="connsiteY38" fmla="*/ 403384 h 768286"/>
                  <a:gd name="connsiteX39" fmla="*/ 785682 w 811589"/>
                  <a:gd name="connsiteY39" fmla="*/ 395954 h 768286"/>
                  <a:gd name="connsiteX40" fmla="*/ 785682 w 811589"/>
                  <a:gd name="connsiteY40" fmla="*/ 395954 h 768286"/>
                  <a:gd name="connsiteX41" fmla="*/ 758440 w 811589"/>
                  <a:gd name="connsiteY41" fmla="*/ 378238 h 768286"/>
                  <a:gd name="connsiteX42" fmla="*/ 735866 w 811589"/>
                  <a:gd name="connsiteY42" fmla="*/ 372332 h 768286"/>
                  <a:gd name="connsiteX43" fmla="*/ 721864 w 811589"/>
                  <a:gd name="connsiteY43" fmla="*/ 371475 h 768286"/>
                  <a:gd name="connsiteX44" fmla="*/ 720436 w 811589"/>
                  <a:gd name="connsiteY44" fmla="*/ 371475 h 768286"/>
                  <a:gd name="connsiteX45" fmla="*/ 713768 w 811589"/>
                  <a:gd name="connsiteY45" fmla="*/ 371761 h 768286"/>
                  <a:gd name="connsiteX46" fmla="*/ 717292 w 811589"/>
                  <a:gd name="connsiteY46" fmla="*/ 342519 h 768286"/>
                  <a:gd name="connsiteX47" fmla="*/ 717388 w 811589"/>
                  <a:gd name="connsiteY47" fmla="*/ 314135 h 768286"/>
                  <a:gd name="connsiteX48" fmla="*/ 709482 w 811589"/>
                  <a:gd name="connsiteY48" fmla="*/ 262033 h 768286"/>
                  <a:gd name="connsiteX49" fmla="*/ 691289 w 811589"/>
                  <a:gd name="connsiteY49" fmla="*/ 213646 h 768286"/>
                  <a:gd name="connsiteX50" fmla="*/ 664238 w 811589"/>
                  <a:gd name="connsiteY50" fmla="*/ 169831 h 768286"/>
                  <a:gd name="connsiteX51" fmla="*/ 588895 w 811589"/>
                  <a:gd name="connsiteY51" fmla="*/ 97345 h 768286"/>
                  <a:gd name="connsiteX52" fmla="*/ 492883 w 811589"/>
                  <a:gd name="connsiteY52" fmla="*/ 44387 h 768286"/>
                  <a:gd name="connsiteX53" fmla="*/ 386108 w 811589"/>
                  <a:gd name="connsiteY53" fmla="*/ 11716 h 768286"/>
                  <a:gd name="connsiteX54" fmla="*/ 278952 w 811589"/>
                  <a:gd name="connsiteY54" fmla="*/ 0 h 768286"/>
                  <a:gd name="connsiteX55" fmla="*/ 274094 w 811589"/>
                  <a:gd name="connsiteY55" fmla="*/ 0 h 768286"/>
                  <a:gd name="connsiteX56" fmla="*/ 193703 w 811589"/>
                  <a:gd name="connsiteY56" fmla="*/ 7048 h 7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1589" h="768286">
                    <a:moveTo>
                      <a:pt x="193608" y="7239"/>
                    </a:moveTo>
                    <a:cubicBezTo>
                      <a:pt x="192751" y="7429"/>
                      <a:pt x="191989" y="7810"/>
                      <a:pt x="191036" y="8191"/>
                    </a:cubicBezTo>
                    <a:cubicBezTo>
                      <a:pt x="190750" y="8001"/>
                      <a:pt x="190084" y="7906"/>
                      <a:pt x="189322" y="7906"/>
                    </a:cubicBezTo>
                    <a:cubicBezTo>
                      <a:pt x="188083" y="7906"/>
                      <a:pt x="186940" y="8287"/>
                      <a:pt x="185797" y="8953"/>
                    </a:cubicBezTo>
                    <a:cubicBezTo>
                      <a:pt x="168462" y="20002"/>
                      <a:pt x="151793" y="33147"/>
                      <a:pt x="136267" y="48006"/>
                    </a:cubicBezTo>
                    <a:cubicBezTo>
                      <a:pt x="121789" y="62008"/>
                      <a:pt x="108264" y="77724"/>
                      <a:pt x="94834" y="96107"/>
                    </a:cubicBezTo>
                    <a:cubicBezTo>
                      <a:pt x="71116" y="128588"/>
                      <a:pt x="51018" y="167354"/>
                      <a:pt x="35112" y="211360"/>
                    </a:cubicBezTo>
                    <a:cubicBezTo>
                      <a:pt x="20729" y="250984"/>
                      <a:pt x="10537" y="294227"/>
                      <a:pt x="4727" y="339947"/>
                    </a:cubicBezTo>
                    <a:cubicBezTo>
                      <a:pt x="-607" y="382619"/>
                      <a:pt x="-1464" y="425006"/>
                      <a:pt x="2346" y="465963"/>
                    </a:cubicBezTo>
                    <a:cubicBezTo>
                      <a:pt x="4537" y="489585"/>
                      <a:pt x="8061" y="510350"/>
                      <a:pt x="13395" y="529209"/>
                    </a:cubicBezTo>
                    <a:cubicBezTo>
                      <a:pt x="18824" y="548926"/>
                      <a:pt x="26730" y="568833"/>
                      <a:pt x="36922" y="588359"/>
                    </a:cubicBezTo>
                    <a:cubicBezTo>
                      <a:pt x="55305" y="623507"/>
                      <a:pt x="82165" y="656368"/>
                      <a:pt x="114455" y="683228"/>
                    </a:cubicBezTo>
                    <a:cubicBezTo>
                      <a:pt x="177225" y="735425"/>
                      <a:pt x="259521" y="765620"/>
                      <a:pt x="346008" y="768096"/>
                    </a:cubicBezTo>
                    <a:cubicBezTo>
                      <a:pt x="349627" y="768191"/>
                      <a:pt x="353247" y="768286"/>
                      <a:pt x="356771" y="768286"/>
                    </a:cubicBezTo>
                    <a:cubicBezTo>
                      <a:pt x="397157" y="768286"/>
                      <a:pt x="437352" y="761905"/>
                      <a:pt x="476405" y="749236"/>
                    </a:cubicBezTo>
                    <a:cubicBezTo>
                      <a:pt x="497741" y="742379"/>
                      <a:pt x="518410" y="733425"/>
                      <a:pt x="537936" y="722757"/>
                    </a:cubicBezTo>
                    <a:cubicBezTo>
                      <a:pt x="556606" y="712565"/>
                      <a:pt x="574894" y="700088"/>
                      <a:pt x="592324" y="685514"/>
                    </a:cubicBezTo>
                    <a:lnTo>
                      <a:pt x="592324" y="685514"/>
                    </a:lnTo>
                    <a:cubicBezTo>
                      <a:pt x="598992" y="679895"/>
                      <a:pt x="605564" y="673894"/>
                      <a:pt x="611851" y="667607"/>
                    </a:cubicBezTo>
                    <a:cubicBezTo>
                      <a:pt x="621566" y="657892"/>
                      <a:pt x="630710" y="647319"/>
                      <a:pt x="639283" y="636080"/>
                    </a:cubicBezTo>
                    <a:cubicBezTo>
                      <a:pt x="642331" y="632079"/>
                      <a:pt x="645283" y="627983"/>
                      <a:pt x="648236" y="623792"/>
                    </a:cubicBezTo>
                    <a:cubicBezTo>
                      <a:pt x="655951" y="612743"/>
                      <a:pt x="663190" y="600647"/>
                      <a:pt x="669763" y="587788"/>
                    </a:cubicBezTo>
                    <a:cubicBezTo>
                      <a:pt x="673001" y="581501"/>
                      <a:pt x="676049" y="575120"/>
                      <a:pt x="679192" y="567690"/>
                    </a:cubicBezTo>
                    <a:cubicBezTo>
                      <a:pt x="680621" y="564452"/>
                      <a:pt x="681955" y="561118"/>
                      <a:pt x="683383" y="557784"/>
                    </a:cubicBezTo>
                    <a:cubicBezTo>
                      <a:pt x="684240" y="555593"/>
                      <a:pt x="685098" y="553307"/>
                      <a:pt x="685860" y="551117"/>
                    </a:cubicBezTo>
                    <a:lnTo>
                      <a:pt x="686050" y="551117"/>
                    </a:lnTo>
                    <a:cubicBezTo>
                      <a:pt x="690336" y="551974"/>
                      <a:pt x="695004" y="552640"/>
                      <a:pt x="699861" y="553022"/>
                    </a:cubicBezTo>
                    <a:lnTo>
                      <a:pt x="700814" y="553022"/>
                    </a:lnTo>
                    <a:cubicBezTo>
                      <a:pt x="700814" y="553022"/>
                      <a:pt x="701290" y="553117"/>
                      <a:pt x="701576" y="553117"/>
                    </a:cubicBezTo>
                    <a:lnTo>
                      <a:pt x="701862" y="553117"/>
                    </a:lnTo>
                    <a:cubicBezTo>
                      <a:pt x="703195" y="553117"/>
                      <a:pt x="704624" y="553307"/>
                      <a:pt x="706053" y="553307"/>
                    </a:cubicBezTo>
                    <a:lnTo>
                      <a:pt x="706148" y="553307"/>
                    </a:lnTo>
                    <a:cubicBezTo>
                      <a:pt x="706148" y="553307"/>
                      <a:pt x="707005" y="553307"/>
                      <a:pt x="707482" y="553307"/>
                    </a:cubicBezTo>
                    <a:cubicBezTo>
                      <a:pt x="707958" y="553307"/>
                      <a:pt x="708434" y="553307"/>
                      <a:pt x="709006" y="553307"/>
                    </a:cubicBezTo>
                    <a:cubicBezTo>
                      <a:pt x="742057" y="553307"/>
                      <a:pt x="771871" y="540925"/>
                      <a:pt x="790825" y="519303"/>
                    </a:cubicBezTo>
                    <a:cubicBezTo>
                      <a:pt x="797112" y="511969"/>
                      <a:pt x="802351" y="503206"/>
                      <a:pt x="805780" y="493776"/>
                    </a:cubicBezTo>
                    <a:cubicBezTo>
                      <a:pt x="809304" y="483870"/>
                      <a:pt x="811209" y="473202"/>
                      <a:pt x="811590" y="461105"/>
                    </a:cubicBezTo>
                    <a:cubicBezTo>
                      <a:pt x="811590" y="458534"/>
                      <a:pt x="811590" y="455962"/>
                      <a:pt x="811304" y="454057"/>
                    </a:cubicBezTo>
                    <a:cubicBezTo>
                      <a:pt x="810256" y="435388"/>
                      <a:pt x="803494" y="417386"/>
                      <a:pt x="792254" y="403384"/>
                    </a:cubicBezTo>
                    <a:cubicBezTo>
                      <a:pt x="790254" y="400812"/>
                      <a:pt x="788063" y="398431"/>
                      <a:pt x="785682" y="395954"/>
                    </a:cubicBezTo>
                    <a:lnTo>
                      <a:pt x="785682" y="395954"/>
                    </a:lnTo>
                    <a:cubicBezTo>
                      <a:pt x="777967" y="388430"/>
                      <a:pt x="768727" y="382334"/>
                      <a:pt x="758440" y="378238"/>
                    </a:cubicBezTo>
                    <a:cubicBezTo>
                      <a:pt x="751678" y="375475"/>
                      <a:pt x="744058" y="373475"/>
                      <a:pt x="735866" y="372332"/>
                    </a:cubicBezTo>
                    <a:cubicBezTo>
                      <a:pt x="731199" y="371666"/>
                      <a:pt x="726532" y="371570"/>
                      <a:pt x="721864" y="371475"/>
                    </a:cubicBezTo>
                    <a:lnTo>
                      <a:pt x="720436" y="371475"/>
                    </a:lnTo>
                    <a:cubicBezTo>
                      <a:pt x="718245" y="371475"/>
                      <a:pt x="716054" y="371570"/>
                      <a:pt x="713768" y="371761"/>
                    </a:cubicBezTo>
                    <a:cubicBezTo>
                      <a:pt x="715483" y="363855"/>
                      <a:pt x="716530" y="354235"/>
                      <a:pt x="717292" y="342519"/>
                    </a:cubicBezTo>
                    <a:cubicBezTo>
                      <a:pt x="717864" y="333661"/>
                      <a:pt x="717864" y="324421"/>
                      <a:pt x="717388" y="314135"/>
                    </a:cubicBezTo>
                    <a:cubicBezTo>
                      <a:pt x="716626" y="296704"/>
                      <a:pt x="713959" y="279178"/>
                      <a:pt x="709482" y="262033"/>
                    </a:cubicBezTo>
                    <a:cubicBezTo>
                      <a:pt x="705100" y="245459"/>
                      <a:pt x="699004" y="229171"/>
                      <a:pt x="691289" y="213646"/>
                    </a:cubicBezTo>
                    <a:cubicBezTo>
                      <a:pt x="684145" y="198977"/>
                      <a:pt x="675001" y="184214"/>
                      <a:pt x="664238" y="169831"/>
                    </a:cubicBezTo>
                    <a:cubicBezTo>
                      <a:pt x="644617" y="143637"/>
                      <a:pt x="619375" y="119253"/>
                      <a:pt x="588895" y="97345"/>
                    </a:cubicBezTo>
                    <a:cubicBezTo>
                      <a:pt x="561082" y="77248"/>
                      <a:pt x="528793" y="59436"/>
                      <a:pt x="492883" y="44387"/>
                    </a:cubicBezTo>
                    <a:cubicBezTo>
                      <a:pt x="460117" y="30670"/>
                      <a:pt x="424208" y="19621"/>
                      <a:pt x="386108" y="11716"/>
                    </a:cubicBezTo>
                    <a:cubicBezTo>
                      <a:pt x="350294" y="4381"/>
                      <a:pt x="314194" y="381"/>
                      <a:pt x="278952" y="0"/>
                    </a:cubicBezTo>
                    <a:cubicBezTo>
                      <a:pt x="277333" y="0"/>
                      <a:pt x="275713" y="0"/>
                      <a:pt x="274094" y="0"/>
                    </a:cubicBezTo>
                    <a:cubicBezTo>
                      <a:pt x="245900" y="0"/>
                      <a:pt x="218754" y="2381"/>
                      <a:pt x="193703" y="7048"/>
                    </a:cubicBezTo>
                  </a:path>
                </a:pathLst>
              </a:custGeom>
              <a:solidFill>
                <a:srgbClr val="FFD7C1"/>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8DA65B6E-DD0F-05A8-1FC1-25166E67964B}"/>
                  </a:ext>
                </a:extLst>
              </p:cNvPr>
              <p:cNvSpPr/>
              <p:nvPr/>
            </p:nvSpPr>
            <p:spPr>
              <a:xfrm>
                <a:off x="3509676" y="3070869"/>
                <a:ext cx="685800" cy="402897"/>
              </a:xfrm>
              <a:custGeom>
                <a:avLst/>
                <a:gdLst>
                  <a:gd name="connsiteX0" fmla="*/ 148209 w 685800"/>
                  <a:gd name="connsiteY0" fmla="*/ 7239 h 402897"/>
                  <a:gd name="connsiteX1" fmla="*/ 145637 w 685800"/>
                  <a:gd name="connsiteY1" fmla="*/ 8287 h 402897"/>
                  <a:gd name="connsiteX2" fmla="*/ 144018 w 685800"/>
                  <a:gd name="connsiteY2" fmla="*/ 7906 h 402897"/>
                  <a:gd name="connsiteX3" fmla="*/ 140303 w 685800"/>
                  <a:gd name="connsiteY3" fmla="*/ 9049 h 402897"/>
                  <a:gd name="connsiteX4" fmla="*/ 90773 w 685800"/>
                  <a:gd name="connsiteY4" fmla="*/ 48006 h 402897"/>
                  <a:gd name="connsiteX5" fmla="*/ 49244 w 685800"/>
                  <a:gd name="connsiteY5" fmla="*/ 96107 h 402897"/>
                  <a:gd name="connsiteX6" fmla="*/ 0 w 685800"/>
                  <a:gd name="connsiteY6" fmla="*/ 184690 h 402897"/>
                  <a:gd name="connsiteX7" fmla="*/ 17717 w 685800"/>
                  <a:gd name="connsiteY7" fmla="*/ 165545 h 402897"/>
                  <a:gd name="connsiteX8" fmla="*/ 70675 w 685800"/>
                  <a:gd name="connsiteY8" fmla="*/ 122396 h 402897"/>
                  <a:gd name="connsiteX9" fmla="*/ 126492 w 685800"/>
                  <a:gd name="connsiteY9" fmla="*/ 90964 h 402897"/>
                  <a:gd name="connsiteX10" fmla="*/ 127349 w 685800"/>
                  <a:gd name="connsiteY10" fmla="*/ 90773 h 402897"/>
                  <a:gd name="connsiteX11" fmla="*/ 127825 w 685800"/>
                  <a:gd name="connsiteY11" fmla="*/ 90773 h 402897"/>
                  <a:gd name="connsiteX12" fmla="*/ 128397 w 685800"/>
                  <a:gd name="connsiteY12" fmla="*/ 90773 h 402897"/>
                  <a:gd name="connsiteX13" fmla="*/ 129159 w 685800"/>
                  <a:gd name="connsiteY13" fmla="*/ 90868 h 402897"/>
                  <a:gd name="connsiteX14" fmla="*/ 130588 w 685800"/>
                  <a:gd name="connsiteY14" fmla="*/ 92107 h 402897"/>
                  <a:gd name="connsiteX15" fmla="*/ 137541 w 685800"/>
                  <a:gd name="connsiteY15" fmla="*/ 103537 h 402897"/>
                  <a:gd name="connsiteX16" fmla="*/ 206407 w 685800"/>
                  <a:gd name="connsiteY16" fmla="*/ 183642 h 402897"/>
                  <a:gd name="connsiteX17" fmla="*/ 296799 w 685800"/>
                  <a:gd name="connsiteY17" fmla="*/ 246126 h 402897"/>
                  <a:gd name="connsiteX18" fmla="*/ 296228 w 685800"/>
                  <a:gd name="connsiteY18" fmla="*/ 245840 h 402897"/>
                  <a:gd name="connsiteX19" fmla="*/ 335280 w 685800"/>
                  <a:gd name="connsiteY19" fmla="*/ 262699 h 402897"/>
                  <a:gd name="connsiteX20" fmla="*/ 375475 w 685800"/>
                  <a:gd name="connsiteY20" fmla="*/ 274034 h 402897"/>
                  <a:gd name="connsiteX21" fmla="*/ 374904 w 685800"/>
                  <a:gd name="connsiteY21" fmla="*/ 273844 h 402897"/>
                  <a:gd name="connsiteX22" fmla="*/ 406051 w 685800"/>
                  <a:gd name="connsiteY22" fmla="*/ 278225 h 402897"/>
                  <a:gd name="connsiteX23" fmla="*/ 435578 w 685800"/>
                  <a:gd name="connsiteY23" fmla="*/ 278511 h 402897"/>
                  <a:gd name="connsiteX24" fmla="*/ 435769 w 685800"/>
                  <a:gd name="connsiteY24" fmla="*/ 278511 h 402897"/>
                  <a:gd name="connsiteX25" fmla="*/ 460724 w 685800"/>
                  <a:gd name="connsiteY25" fmla="*/ 275463 h 402897"/>
                  <a:gd name="connsiteX26" fmla="*/ 484060 w 685800"/>
                  <a:gd name="connsiteY26" fmla="*/ 269653 h 402897"/>
                  <a:gd name="connsiteX27" fmla="*/ 494347 w 685800"/>
                  <a:gd name="connsiteY27" fmla="*/ 266033 h 402897"/>
                  <a:gd name="connsiteX28" fmla="*/ 496157 w 685800"/>
                  <a:gd name="connsiteY28" fmla="*/ 265938 h 402897"/>
                  <a:gd name="connsiteX29" fmla="*/ 497586 w 685800"/>
                  <a:gd name="connsiteY29" fmla="*/ 267176 h 402897"/>
                  <a:gd name="connsiteX30" fmla="*/ 497681 w 685800"/>
                  <a:gd name="connsiteY30" fmla="*/ 267653 h 402897"/>
                  <a:gd name="connsiteX31" fmla="*/ 498729 w 685800"/>
                  <a:gd name="connsiteY31" fmla="*/ 268700 h 402897"/>
                  <a:gd name="connsiteX32" fmla="*/ 536258 w 685800"/>
                  <a:gd name="connsiteY32" fmla="*/ 351568 h 402897"/>
                  <a:gd name="connsiteX33" fmla="*/ 546068 w 685800"/>
                  <a:gd name="connsiteY33" fmla="*/ 365093 h 402897"/>
                  <a:gd name="connsiteX34" fmla="*/ 557498 w 685800"/>
                  <a:gd name="connsiteY34" fmla="*/ 377285 h 402897"/>
                  <a:gd name="connsiteX35" fmla="*/ 557498 w 685800"/>
                  <a:gd name="connsiteY35" fmla="*/ 377285 h 402897"/>
                  <a:gd name="connsiteX36" fmla="*/ 557689 w 685800"/>
                  <a:gd name="connsiteY36" fmla="*/ 377476 h 402897"/>
                  <a:gd name="connsiteX37" fmla="*/ 569214 w 685800"/>
                  <a:gd name="connsiteY37" fmla="*/ 386524 h 402897"/>
                  <a:gd name="connsiteX38" fmla="*/ 581406 w 685800"/>
                  <a:gd name="connsiteY38" fmla="*/ 393764 h 402897"/>
                  <a:gd name="connsiteX39" fmla="*/ 580834 w 685800"/>
                  <a:gd name="connsiteY39" fmla="*/ 393478 h 402897"/>
                  <a:gd name="connsiteX40" fmla="*/ 592264 w 685800"/>
                  <a:gd name="connsiteY40" fmla="*/ 398240 h 402897"/>
                  <a:gd name="connsiteX41" fmla="*/ 602933 w 685800"/>
                  <a:gd name="connsiteY41" fmla="*/ 401098 h 402897"/>
                  <a:gd name="connsiteX42" fmla="*/ 602647 w 685800"/>
                  <a:gd name="connsiteY42" fmla="*/ 401098 h 402897"/>
                  <a:gd name="connsiteX43" fmla="*/ 614648 w 685800"/>
                  <a:gd name="connsiteY43" fmla="*/ 402717 h 402897"/>
                  <a:gd name="connsiteX44" fmla="*/ 625697 w 685800"/>
                  <a:gd name="connsiteY44" fmla="*/ 402717 h 402897"/>
                  <a:gd name="connsiteX45" fmla="*/ 637413 w 685800"/>
                  <a:gd name="connsiteY45" fmla="*/ 401288 h 402897"/>
                  <a:gd name="connsiteX46" fmla="*/ 647509 w 685800"/>
                  <a:gd name="connsiteY46" fmla="*/ 398717 h 402897"/>
                  <a:gd name="connsiteX47" fmla="*/ 657606 w 685800"/>
                  <a:gd name="connsiteY47" fmla="*/ 394716 h 402897"/>
                  <a:gd name="connsiteX48" fmla="*/ 665797 w 685800"/>
                  <a:gd name="connsiteY48" fmla="*/ 390239 h 402897"/>
                  <a:gd name="connsiteX49" fmla="*/ 665988 w 685800"/>
                  <a:gd name="connsiteY49" fmla="*/ 390049 h 402897"/>
                  <a:gd name="connsiteX50" fmla="*/ 674465 w 685800"/>
                  <a:gd name="connsiteY50" fmla="*/ 383858 h 402897"/>
                  <a:gd name="connsiteX51" fmla="*/ 681895 w 685800"/>
                  <a:gd name="connsiteY51" fmla="*/ 376619 h 402897"/>
                  <a:gd name="connsiteX52" fmla="*/ 681609 w 685800"/>
                  <a:gd name="connsiteY52" fmla="*/ 376999 h 402897"/>
                  <a:gd name="connsiteX53" fmla="*/ 685800 w 685800"/>
                  <a:gd name="connsiteY53" fmla="*/ 371951 h 402897"/>
                  <a:gd name="connsiteX54" fmla="*/ 676656 w 685800"/>
                  <a:gd name="connsiteY54" fmla="*/ 371570 h 402897"/>
                  <a:gd name="connsiteX55" fmla="*/ 675037 w 685800"/>
                  <a:gd name="connsiteY55" fmla="*/ 371570 h 402897"/>
                  <a:gd name="connsiteX56" fmla="*/ 668369 w 685800"/>
                  <a:gd name="connsiteY56" fmla="*/ 371856 h 402897"/>
                  <a:gd name="connsiteX57" fmla="*/ 672084 w 685800"/>
                  <a:gd name="connsiteY57" fmla="*/ 342805 h 402897"/>
                  <a:gd name="connsiteX58" fmla="*/ 672179 w 685800"/>
                  <a:gd name="connsiteY58" fmla="*/ 314420 h 402897"/>
                  <a:gd name="connsiteX59" fmla="*/ 664274 w 685800"/>
                  <a:gd name="connsiteY59" fmla="*/ 262223 h 402897"/>
                  <a:gd name="connsiteX60" fmla="*/ 646081 w 685800"/>
                  <a:gd name="connsiteY60" fmla="*/ 213836 h 402897"/>
                  <a:gd name="connsiteX61" fmla="*/ 619030 w 685800"/>
                  <a:gd name="connsiteY61" fmla="*/ 169926 h 402897"/>
                  <a:gd name="connsiteX62" fmla="*/ 543592 w 685800"/>
                  <a:gd name="connsiteY62" fmla="*/ 97441 h 402897"/>
                  <a:gd name="connsiteX63" fmla="*/ 447580 w 685800"/>
                  <a:gd name="connsiteY63" fmla="*/ 44482 h 402897"/>
                  <a:gd name="connsiteX64" fmla="*/ 340709 w 685800"/>
                  <a:gd name="connsiteY64" fmla="*/ 11716 h 402897"/>
                  <a:gd name="connsiteX65" fmla="*/ 233553 w 685800"/>
                  <a:gd name="connsiteY65" fmla="*/ 0 h 402897"/>
                  <a:gd name="connsiteX66" fmla="*/ 228695 w 685800"/>
                  <a:gd name="connsiteY66" fmla="*/ 0 h 402897"/>
                  <a:gd name="connsiteX67" fmla="*/ 148209 w 685800"/>
                  <a:gd name="connsiteY67" fmla="*/ 7048 h 402897"/>
                  <a:gd name="connsiteX68" fmla="*/ 435864 w 685800"/>
                  <a:gd name="connsiteY68" fmla="*/ 278511 h 402897"/>
                  <a:gd name="connsiteX69" fmla="*/ 435864 w 685800"/>
                  <a:gd name="connsiteY69" fmla="*/ 278511 h 402897"/>
                  <a:gd name="connsiteX70" fmla="*/ 682085 w 685800"/>
                  <a:gd name="connsiteY70" fmla="*/ 376428 h 402897"/>
                  <a:gd name="connsiteX71" fmla="*/ 682085 w 685800"/>
                  <a:gd name="connsiteY71" fmla="*/ 376428 h 40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85800" h="402897">
                    <a:moveTo>
                      <a:pt x="148209" y="7239"/>
                    </a:moveTo>
                    <a:cubicBezTo>
                      <a:pt x="147256" y="7525"/>
                      <a:pt x="146399" y="7906"/>
                      <a:pt x="145637" y="8287"/>
                    </a:cubicBezTo>
                    <a:cubicBezTo>
                      <a:pt x="145447" y="8001"/>
                      <a:pt x="144780" y="7906"/>
                      <a:pt x="144018" y="7906"/>
                    </a:cubicBezTo>
                    <a:cubicBezTo>
                      <a:pt x="142684" y="7906"/>
                      <a:pt x="141446" y="8287"/>
                      <a:pt x="140303" y="9049"/>
                    </a:cubicBezTo>
                    <a:cubicBezTo>
                      <a:pt x="122873" y="20098"/>
                      <a:pt x="106204" y="33242"/>
                      <a:pt x="90773" y="48006"/>
                    </a:cubicBezTo>
                    <a:cubicBezTo>
                      <a:pt x="76200" y="62008"/>
                      <a:pt x="62675" y="77724"/>
                      <a:pt x="49244" y="96107"/>
                    </a:cubicBezTo>
                    <a:cubicBezTo>
                      <a:pt x="30385" y="122015"/>
                      <a:pt x="13906" y="151733"/>
                      <a:pt x="0" y="184690"/>
                    </a:cubicBezTo>
                    <a:cubicBezTo>
                      <a:pt x="5620" y="178022"/>
                      <a:pt x="11525" y="171641"/>
                      <a:pt x="17717" y="165545"/>
                    </a:cubicBezTo>
                    <a:cubicBezTo>
                      <a:pt x="33909" y="149447"/>
                      <a:pt x="51721" y="135065"/>
                      <a:pt x="70675" y="122396"/>
                    </a:cubicBezTo>
                    <a:cubicBezTo>
                      <a:pt x="88487" y="110490"/>
                      <a:pt x="107061" y="99917"/>
                      <a:pt x="126492" y="90964"/>
                    </a:cubicBezTo>
                    <a:cubicBezTo>
                      <a:pt x="126778" y="90868"/>
                      <a:pt x="127063" y="90773"/>
                      <a:pt x="127349" y="90773"/>
                    </a:cubicBezTo>
                    <a:cubicBezTo>
                      <a:pt x="127540" y="90773"/>
                      <a:pt x="127635" y="90773"/>
                      <a:pt x="127825" y="90773"/>
                    </a:cubicBezTo>
                    <a:cubicBezTo>
                      <a:pt x="128016" y="90773"/>
                      <a:pt x="128206" y="90773"/>
                      <a:pt x="128397" y="90773"/>
                    </a:cubicBezTo>
                    <a:cubicBezTo>
                      <a:pt x="128683" y="90773"/>
                      <a:pt x="128873" y="90773"/>
                      <a:pt x="129159" y="90868"/>
                    </a:cubicBezTo>
                    <a:cubicBezTo>
                      <a:pt x="129826" y="91059"/>
                      <a:pt x="130207" y="91535"/>
                      <a:pt x="130588" y="92107"/>
                    </a:cubicBezTo>
                    <a:cubicBezTo>
                      <a:pt x="132874" y="96012"/>
                      <a:pt x="135160" y="99822"/>
                      <a:pt x="137541" y="103537"/>
                    </a:cubicBezTo>
                    <a:cubicBezTo>
                      <a:pt x="156781" y="133255"/>
                      <a:pt x="180308" y="160020"/>
                      <a:pt x="206407" y="183642"/>
                    </a:cubicBezTo>
                    <a:cubicBezTo>
                      <a:pt x="233744" y="208217"/>
                      <a:pt x="264033" y="229457"/>
                      <a:pt x="296799" y="246126"/>
                    </a:cubicBezTo>
                    <a:cubicBezTo>
                      <a:pt x="296609" y="246031"/>
                      <a:pt x="296418" y="245936"/>
                      <a:pt x="296228" y="245840"/>
                    </a:cubicBezTo>
                    <a:cubicBezTo>
                      <a:pt x="308896" y="252222"/>
                      <a:pt x="321945" y="257937"/>
                      <a:pt x="335280" y="262699"/>
                    </a:cubicBezTo>
                    <a:cubicBezTo>
                      <a:pt x="348425" y="267367"/>
                      <a:pt x="361855" y="271177"/>
                      <a:pt x="375475" y="274034"/>
                    </a:cubicBezTo>
                    <a:cubicBezTo>
                      <a:pt x="375285" y="274034"/>
                      <a:pt x="375095" y="273939"/>
                      <a:pt x="374904" y="273844"/>
                    </a:cubicBezTo>
                    <a:cubicBezTo>
                      <a:pt x="385191" y="275939"/>
                      <a:pt x="395573" y="277463"/>
                      <a:pt x="406051" y="278225"/>
                    </a:cubicBezTo>
                    <a:cubicBezTo>
                      <a:pt x="415862" y="278892"/>
                      <a:pt x="425672" y="279083"/>
                      <a:pt x="435578" y="278511"/>
                    </a:cubicBezTo>
                    <a:lnTo>
                      <a:pt x="435769" y="278511"/>
                    </a:lnTo>
                    <a:cubicBezTo>
                      <a:pt x="444151" y="277940"/>
                      <a:pt x="452533" y="276987"/>
                      <a:pt x="460724" y="275463"/>
                    </a:cubicBezTo>
                    <a:cubicBezTo>
                      <a:pt x="468630" y="273939"/>
                      <a:pt x="476345" y="272034"/>
                      <a:pt x="484060" y="269653"/>
                    </a:cubicBezTo>
                    <a:cubicBezTo>
                      <a:pt x="487585" y="268605"/>
                      <a:pt x="490918" y="267367"/>
                      <a:pt x="494347" y="266033"/>
                    </a:cubicBezTo>
                    <a:cubicBezTo>
                      <a:pt x="495014" y="265843"/>
                      <a:pt x="495491" y="265748"/>
                      <a:pt x="496157" y="265938"/>
                    </a:cubicBezTo>
                    <a:cubicBezTo>
                      <a:pt x="496729" y="266129"/>
                      <a:pt x="497205" y="266605"/>
                      <a:pt x="497586" y="267176"/>
                    </a:cubicBezTo>
                    <a:cubicBezTo>
                      <a:pt x="497586" y="267367"/>
                      <a:pt x="497681" y="267462"/>
                      <a:pt x="497681" y="267653"/>
                    </a:cubicBezTo>
                    <a:cubicBezTo>
                      <a:pt x="498158" y="267843"/>
                      <a:pt x="498538" y="268224"/>
                      <a:pt x="498729" y="268700"/>
                    </a:cubicBezTo>
                    <a:cubicBezTo>
                      <a:pt x="510826" y="296513"/>
                      <a:pt x="519970" y="325755"/>
                      <a:pt x="536258" y="351568"/>
                    </a:cubicBezTo>
                    <a:cubicBezTo>
                      <a:pt x="539305" y="356235"/>
                      <a:pt x="542544" y="360807"/>
                      <a:pt x="546068" y="365093"/>
                    </a:cubicBezTo>
                    <a:cubicBezTo>
                      <a:pt x="549688" y="369380"/>
                      <a:pt x="553403" y="373475"/>
                      <a:pt x="557498" y="377285"/>
                    </a:cubicBezTo>
                    <a:lnTo>
                      <a:pt x="557498" y="377285"/>
                    </a:lnTo>
                    <a:cubicBezTo>
                      <a:pt x="557498" y="377285"/>
                      <a:pt x="557593" y="377476"/>
                      <a:pt x="557689" y="377476"/>
                    </a:cubicBezTo>
                    <a:cubicBezTo>
                      <a:pt x="561404" y="380714"/>
                      <a:pt x="565118" y="383858"/>
                      <a:pt x="569214" y="386524"/>
                    </a:cubicBezTo>
                    <a:cubicBezTo>
                      <a:pt x="573119" y="389192"/>
                      <a:pt x="577215" y="391573"/>
                      <a:pt x="581406" y="393764"/>
                    </a:cubicBezTo>
                    <a:cubicBezTo>
                      <a:pt x="581216" y="393764"/>
                      <a:pt x="581025" y="393573"/>
                      <a:pt x="580834" y="393478"/>
                    </a:cubicBezTo>
                    <a:cubicBezTo>
                      <a:pt x="584549" y="395288"/>
                      <a:pt x="588359" y="396907"/>
                      <a:pt x="592264" y="398240"/>
                    </a:cubicBezTo>
                    <a:cubicBezTo>
                      <a:pt x="595789" y="399383"/>
                      <a:pt x="599313" y="400336"/>
                      <a:pt x="602933" y="401098"/>
                    </a:cubicBezTo>
                    <a:cubicBezTo>
                      <a:pt x="602837" y="401098"/>
                      <a:pt x="602742" y="401098"/>
                      <a:pt x="602647" y="401098"/>
                    </a:cubicBezTo>
                    <a:cubicBezTo>
                      <a:pt x="606552" y="401860"/>
                      <a:pt x="610648" y="402526"/>
                      <a:pt x="614648" y="402717"/>
                    </a:cubicBezTo>
                    <a:cubicBezTo>
                      <a:pt x="618363" y="402908"/>
                      <a:pt x="621983" y="403003"/>
                      <a:pt x="625697" y="402717"/>
                    </a:cubicBezTo>
                    <a:cubicBezTo>
                      <a:pt x="629603" y="402431"/>
                      <a:pt x="633508" y="402050"/>
                      <a:pt x="637413" y="401288"/>
                    </a:cubicBezTo>
                    <a:cubicBezTo>
                      <a:pt x="640747" y="400622"/>
                      <a:pt x="644176" y="399764"/>
                      <a:pt x="647509" y="398717"/>
                    </a:cubicBezTo>
                    <a:cubicBezTo>
                      <a:pt x="650938" y="397574"/>
                      <a:pt x="654368" y="396335"/>
                      <a:pt x="657606" y="394716"/>
                    </a:cubicBezTo>
                    <a:cubicBezTo>
                      <a:pt x="660463" y="393383"/>
                      <a:pt x="663130" y="391859"/>
                      <a:pt x="665797" y="390239"/>
                    </a:cubicBezTo>
                    <a:cubicBezTo>
                      <a:pt x="665797" y="390239"/>
                      <a:pt x="665988" y="390144"/>
                      <a:pt x="665988" y="390049"/>
                    </a:cubicBezTo>
                    <a:cubicBezTo>
                      <a:pt x="668941" y="388144"/>
                      <a:pt x="671798" y="386144"/>
                      <a:pt x="674465" y="383858"/>
                    </a:cubicBezTo>
                    <a:cubicBezTo>
                      <a:pt x="677132" y="381572"/>
                      <a:pt x="679609" y="379190"/>
                      <a:pt x="681895" y="376619"/>
                    </a:cubicBezTo>
                    <a:cubicBezTo>
                      <a:pt x="681800" y="376714"/>
                      <a:pt x="681704" y="376809"/>
                      <a:pt x="681609" y="376999"/>
                    </a:cubicBezTo>
                    <a:cubicBezTo>
                      <a:pt x="683038" y="375380"/>
                      <a:pt x="684467" y="373666"/>
                      <a:pt x="685800" y="371951"/>
                    </a:cubicBezTo>
                    <a:cubicBezTo>
                      <a:pt x="682752" y="371761"/>
                      <a:pt x="679609" y="371666"/>
                      <a:pt x="676656" y="371570"/>
                    </a:cubicBezTo>
                    <a:lnTo>
                      <a:pt x="675037" y="371570"/>
                    </a:lnTo>
                    <a:cubicBezTo>
                      <a:pt x="672751" y="371570"/>
                      <a:pt x="670560" y="371570"/>
                      <a:pt x="668369" y="371856"/>
                    </a:cubicBezTo>
                    <a:cubicBezTo>
                      <a:pt x="670179" y="364617"/>
                      <a:pt x="671322" y="355092"/>
                      <a:pt x="672084" y="342805"/>
                    </a:cubicBezTo>
                    <a:cubicBezTo>
                      <a:pt x="672560" y="333947"/>
                      <a:pt x="672655" y="324707"/>
                      <a:pt x="672179" y="314420"/>
                    </a:cubicBezTo>
                    <a:cubicBezTo>
                      <a:pt x="671513" y="296990"/>
                      <a:pt x="668750" y="279464"/>
                      <a:pt x="664274" y="262223"/>
                    </a:cubicBezTo>
                    <a:cubicBezTo>
                      <a:pt x="659892" y="245650"/>
                      <a:pt x="653796" y="229362"/>
                      <a:pt x="646081" y="213836"/>
                    </a:cubicBezTo>
                    <a:cubicBezTo>
                      <a:pt x="638937" y="199168"/>
                      <a:pt x="629793" y="184404"/>
                      <a:pt x="619030" y="169926"/>
                    </a:cubicBezTo>
                    <a:cubicBezTo>
                      <a:pt x="599504" y="143827"/>
                      <a:pt x="574072" y="119444"/>
                      <a:pt x="543592" y="97441"/>
                    </a:cubicBezTo>
                    <a:cubicBezTo>
                      <a:pt x="515779" y="77343"/>
                      <a:pt x="483489" y="59531"/>
                      <a:pt x="447580" y="44482"/>
                    </a:cubicBezTo>
                    <a:cubicBezTo>
                      <a:pt x="414814" y="30670"/>
                      <a:pt x="378809" y="19621"/>
                      <a:pt x="340709" y="11716"/>
                    </a:cubicBezTo>
                    <a:cubicBezTo>
                      <a:pt x="304705" y="4381"/>
                      <a:pt x="268700" y="381"/>
                      <a:pt x="233553" y="0"/>
                    </a:cubicBezTo>
                    <a:cubicBezTo>
                      <a:pt x="231934" y="0"/>
                      <a:pt x="230315" y="0"/>
                      <a:pt x="228695" y="0"/>
                    </a:cubicBezTo>
                    <a:cubicBezTo>
                      <a:pt x="200596" y="0"/>
                      <a:pt x="173450" y="2381"/>
                      <a:pt x="148209" y="7048"/>
                    </a:cubicBezTo>
                    <a:moveTo>
                      <a:pt x="435864" y="278511"/>
                    </a:moveTo>
                    <a:lnTo>
                      <a:pt x="435864" y="278511"/>
                    </a:lnTo>
                    <a:close/>
                    <a:moveTo>
                      <a:pt x="682085" y="376428"/>
                    </a:moveTo>
                    <a:lnTo>
                      <a:pt x="682085" y="376428"/>
                    </a:lnTo>
                    <a:close/>
                  </a:path>
                </a:pathLst>
              </a:custGeom>
              <a:solidFill>
                <a:srgbClr val="FFBF9B"/>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277AE302-4A2D-9AD2-F46D-FB17BA577FB3}"/>
                  </a:ext>
                </a:extLst>
              </p:cNvPr>
              <p:cNvSpPr/>
              <p:nvPr/>
            </p:nvSpPr>
            <p:spPr>
              <a:xfrm>
                <a:off x="3638073" y="3526068"/>
                <a:ext cx="637698" cy="313658"/>
              </a:xfrm>
              <a:custGeom>
                <a:avLst/>
                <a:gdLst>
                  <a:gd name="connsiteX0" fmla="*/ 620554 w 637698"/>
                  <a:gd name="connsiteY0" fmla="*/ 41434 h 313658"/>
                  <a:gd name="connsiteX1" fmla="*/ 601504 w 637698"/>
                  <a:gd name="connsiteY1" fmla="*/ 59627 h 313658"/>
                  <a:gd name="connsiteX2" fmla="*/ 585978 w 637698"/>
                  <a:gd name="connsiteY2" fmla="*/ 67818 h 313658"/>
                  <a:gd name="connsiteX3" fmla="*/ 567690 w 637698"/>
                  <a:gd name="connsiteY3" fmla="*/ 73724 h 313658"/>
                  <a:gd name="connsiteX4" fmla="*/ 548259 w 637698"/>
                  <a:gd name="connsiteY4" fmla="*/ 76486 h 313658"/>
                  <a:gd name="connsiteX5" fmla="*/ 530257 w 637698"/>
                  <a:gd name="connsiteY5" fmla="*/ 76010 h 313658"/>
                  <a:gd name="connsiteX6" fmla="*/ 509873 w 637698"/>
                  <a:gd name="connsiteY6" fmla="*/ 72200 h 313658"/>
                  <a:gd name="connsiteX7" fmla="*/ 494729 w 637698"/>
                  <a:gd name="connsiteY7" fmla="*/ 66961 h 313658"/>
                  <a:gd name="connsiteX8" fmla="*/ 471678 w 637698"/>
                  <a:gd name="connsiteY8" fmla="*/ 122873 h 313658"/>
                  <a:gd name="connsiteX9" fmla="*/ 448246 w 637698"/>
                  <a:gd name="connsiteY9" fmla="*/ 160115 h 313658"/>
                  <a:gd name="connsiteX10" fmla="*/ 388239 w 637698"/>
                  <a:gd name="connsiteY10" fmla="*/ 220885 h 313658"/>
                  <a:gd name="connsiteX11" fmla="*/ 339757 w 637698"/>
                  <a:gd name="connsiteY11" fmla="*/ 251841 h 313658"/>
                  <a:gd name="connsiteX12" fmla="*/ 286512 w 637698"/>
                  <a:gd name="connsiteY12" fmla="*/ 274701 h 313658"/>
                  <a:gd name="connsiteX13" fmla="*/ 170879 w 637698"/>
                  <a:gd name="connsiteY13" fmla="*/ 296323 h 313658"/>
                  <a:gd name="connsiteX14" fmla="*/ 0 w 637698"/>
                  <a:gd name="connsiteY14" fmla="*/ 268415 h 313658"/>
                  <a:gd name="connsiteX15" fmla="*/ 172212 w 637698"/>
                  <a:gd name="connsiteY15" fmla="*/ 313468 h 313658"/>
                  <a:gd name="connsiteX16" fmla="*/ 183071 w 637698"/>
                  <a:gd name="connsiteY16" fmla="*/ 313658 h 313658"/>
                  <a:gd name="connsiteX17" fmla="*/ 302705 w 637698"/>
                  <a:gd name="connsiteY17" fmla="*/ 294513 h 313658"/>
                  <a:gd name="connsiteX18" fmla="*/ 364236 w 637698"/>
                  <a:gd name="connsiteY18" fmla="*/ 268034 h 313658"/>
                  <a:gd name="connsiteX19" fmla="*/ 418624 w 637698"/>
                  <a:gd name="connsiteY19" fmla="*/ 230791 h 313658"/>
                  <a:gd name="connsiteX20" fmla="*/ 418909 w 637698"/>
                  <a:gd name="connsiteY20" fmla="*/ 230505 h 313658"/>
                  <a:gd name="connsiteX21" fmla="*/ 418529 w 637698"/>
                  <a:gd name="connsiteY21" fmla="*/ 230505 h 313658"/>
                  <a:gd name="connsiteX22" fmla="*/ 474440 w 637698"/>
                  <a:gd name="connsiteY22" fmla="*/ 168878 h 313658"/>
                  <a:gd name="connsiteX23" fmla="*/ 495967 w 637698"/>
                  <a:gd name="connsiteY23" fmla="*/ 132874 h 313658"/>
                  <a:gd name="connsiteX24" fmla="*/ 505396 w 637698"/>
                  <a:gd name="connsiteY24" fmla="*/ 112871 h 313658"/>
                  <a:gd name="connsiteX25" fmla="*/ 511969 w 637698"/>
                  <a:gd name="connsiteY25" fmla="*/ 96869 h 313658"/>
                  <a:gd name="connsiteX26" fmla="*/ 512159 w 637698"/>
                  <a:gd name="connsiteY26" fmla="*/ 96298 h 313658"/>
                  <a:gd name="connsiteX27" fmla="*/ 512159 w 637698"/>
                  <a:gd name="connsiteY27" fmla="*/ 96298 h 313658"/>
                  <a:gd name="connsiteX28" fmla="*/ 535115 w 637698"/>
                  <a:gd name="connsiteY28" fmla="*/ 98489 h 313658"/>
                  <a:gd name="connsiteX29" fmla="*/ 616934 w 637698"/>
                  <a:gd name="connsiteY29" fmla="*/ 64484 h 313658"/>
                  <a:gd name="connsiteX30" fmla="*/ 631888 w 637698"/>
                  <a:gd name="connsiteY30" fmla="*/ 38957 h 313658"/>
                  <a:gd name="connsiteX31" fmla="*/ 637699 w 637698"/>
                  <a:gd name="connsiteY31" fmla="*/ 6287 h 313658"/>
                  <a:gd name="connsiteX32" fmla="*/ 637508 w 637698"/>
                  <a:gd name="connsiteY32" fmla="*/ 0 h 313658"/>
                  <a:gd name="connsiteX33" fmla="*/ 620459 w 637698"/>
                  <a:gd name="connsiteY33" fmla="*/ 41243 h 31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698" h="313658">
                    <a:moveTo>
                      <a:pt x="620554" y="41434"/>
                    </a:moveTo>
                    <a:cubicBezTo>
                      <a:pt x="615220" y="48482"/>
                      <a:pt x="608933" y="54769"/>
                      <a:pt x="601504" y="59627"/>
                    </a:cubicBezTo>
                    <a:cubicBezTo>
                      <a:pt x="596551" y="62865"/>
                      <a:pt x="591407" y="65532"/>
                      <a:pt x="585978" y="67818"/>
                    </a:cubicBezTo>
                    <a:cubicBezTo>
                      <a:pt x="580073" y="70295"/>
                      <a:pt x="573977" y="72390"/>
                      <a:pt x="567690" y="73724"/>
                    </a:cubicBezTo>
                    <a:cubicBezTo>
                      <a:pt x="561308" y="75152"/>
                      <a:pt x="554831" y="76105"/>
                      <a:pt x="548259" y="76486"/>
                    </a:cubicBezTo>
                    <a:cubicBezTo>
                      <a:pt x="542258" y="76772"/>
                      <a:pt x="536162" y="76676"/>
                      <a:pt x="530257" y="76010"/>
                    </a:cubicBezTo>
                    <a:cubicBezTo>
                      <a:pt x="523399" y="75248"/>
                      <a:pt x="516541" y="74105"/>
                      <a:pt x="509873" y="72200"/>
                    </a:cubicBezTo>
                    <a:cubicBezTo>
                      <a:pt x="504730" y="70771"/>
                      <a:pt x="499682" y="68961"/>
                      <a:pt x="494729" y="66961"/>
                    </a:cubicBezTo>
                    <a:cubicBezTo>
                      <a:pt x="488252" y="86106"/>
                      <a:pt x="481108" y="105061"/>
                      <a:pt x="471678" y="122873"/>
                    </a:cubicBezTo>
                    <a:cubicBezTo>
                      <a:pt x="464820" y="135827"/>
                      <a:pt x="457009" y="148400"/>
                      <a:pt x="448246" y="160115"/>
                    </a:cubicBezTo>
                    <a:cubicBezTo>
                      <a:pt x="431197" y="183071"/>
                      <a:pt x="411004" y="203549"/>
                      <a:pt x="388239" y="220885"/>
                    </a:cubicBezTo>
                    <a:cubicBezTo>
                      <a:pt x="372999" y="232505"/>
                      <a:pt x="356807" y="242888"/>
                      <a:pt x="339757" y="251841"/>
                    </a:cubicBezTo>
                    <a:cubicBezTo>
                      <a:pt x="322612" y="260795"/>
                      <a:pt x="304800" y="268510"/>
                      <a:pt x="286512" y="274701"/>
                    </a:cubicBezTo>
                    <a:cubicBezTo>
                      <a:pt x="249269" y="287369"/>
                      <a:pt x="210121" y="294608"/>
                      <a:pt x="170879" y="296323"/>
                    </a:cubicBezTo>
                    <a:cubicBezTo>
                      <a:pt x="112967" y="298895"/>
                      <a:pt x="54007" y="289941"/>
                      <a:pt x="0" y="268415"/>
                    </a:cubicBezTo>
                    <a:cubicBezTo>
                      <a:pt x="51721" y="296037"/>
                      <a:pt x="110871" y="311658"/>
                      <a:pt x="172212" y="313468"/>
                    </a:cubicBezTo>
                    <a:cubicBezTo>
                      <a:pt x="175832" y="313563"/>
                      <a:pt x="179451" y="313658"/>
                      <a:pt x="183071" y="313658"/>
                    </a:cubicBezTo>
                    <a:cubicBezTo>
                      <a:pt x="223457" y="313658"/>
                      <a:pt x="263652" y="307181"/>
                      <a:pt x="302705" y="294513"/>
                    </a:cubicBezTo>
                    <a:cubicBezTo>
                      <a:pt x="324041" y="287655"/>
                      <a:pt x="344710" y="278702"/>
                      <a:pt x="364236" y="268034"/>
                    </a:cubicBezTo>
                    <a:cubicBezTo>
                      <a:pt x="382905" y="257842"/>
                      <a:pt x="401193" y="245364"/>
                      <a:pt x="418624" y="230791"/>
                    </a:cubicBezTo>
                    <a:lnTo>
                      <a:pt x="418909" y="230505"/>
                    </a:lnTo>
                    <a:lnTo>
                      <a:pt x="418529" y="230505"/>
                    </a:lnTo>
                    <a:cubicBezTo>
                      <a:pt x="439293" y="213170"/>
                      <a:pt x="458153" y="192405"/>
                      <a:pt x="474440" y="168878"/>
                    </a:cubicBezTo>
                    <a:cubicBezTo>
                      <a:pt x="482156" y="157829"/>
                      <a:pt x="489395" y="145733"/>
                      <a:pt x="495967" y="132874"/>
                    </a:cubicBezTo>
                    <a:cubicBezTo>
                      <a:pt x="499205" y="126587"/>
                      <a:pt x="502253" y="120206"/>
                      <a:pt x="505396" y="112871"/>
                    </a:cubicBezTo>
                    <a:cubicBezTo>
                      <a:pt x="507683" y="107633"/>
                      <a:pt x="509873" y="102299"/>
                      <a:pt x="511969" y="96869"/>
                    </a:cubicBezTo>
                    <a:lnTo>
                      <a:pt x="512159" y="96298"/>
                    </a:lnTo>
                    <a:lnTo>
                      <a:pt x="512159" y="96298"/>
                    </a:lnTo>
                    <a:cubicBezTo>
                      <a:pt x="519113" y="97727"/>
                      <a:pt x="526923" y="98489"/>
                      <a:pt x="535115" y="98489"/>
                    </a:cubicBezTo>
                    <a:cubicBezTo>
                      <a:pt x="568166" y="98489"/>
                      <a:pt x="597980" y="86106"/>
                      <a:pt x="616934" y="64484"/>
                    </a:cubicBezTo>
                    <a:cubicBezTo>
                      <a:pt x="623221" y="57150"/>
                      <a:pt x="628459" y="48387"/>
                      <a:pt x="631888" y="38957"/>
                    </a:cubicBezTo>
                    <a:cubicBezTo>
                      <a:pt x="635413" y="29147"/>
                      <a:pt x="637318" y="18383"/>
                      <a:pt x="637699" y="6287"/>
                    </a:cubicBezTo>
                    <a:cubicBezTo>
                      <a:pt x="637699" y="4096"/>
                      <a:pt x="637699" y="1810"/>
                      <a:pt x="637508" y="0"/>
                    </a:cubicBezTo>
                    <a:cubicBezTo>
                      <a:pt x="635127" y="14859"/>
                      <a:pt x="629507" y="29337"/>
                      <a:pt x="620459" y="41243"/>
                    </a:cubicBezTo>
                  </a:path>
                </a:pathLst>
              </a:custGeom>
              <a:solidFill>
                <a:srgbClr val="FFCEB3"/>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D0C7AB17-CB10-C3CC-9BBE-845DBAF0BF64}"/>
                  </a:ext>
                </a:extLst>
              </p:cNvPr>
              <p:cNvSpPr/>
              <p:nvPr/>
            </p:nvSpPr>
            <p:spPr>
              <a:xfrm>
                <a:off x="3716083" y="3254606"/>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path>
                </a:pathLst>
              </a:custGeom>
              <a:solidFill>
                <a:srgbClr val="F1B899"/>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2E4D4491-5D6B-153A-A9F7-E78B8539CCED}"/>
                  </a:ext>
                </a:extLst>
              </p:cNvPr>
              <p:cNvSpPr/>
              <p:nvPr/>
            </p:nvSpPr>
            <p:spPr>
              <a:xfrm>
                <a:off x="4175759" y="346110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67328D3B-035A-6495-564D-8C689927BB68}"/>
                  </a:ext>
                </a:extLst>
              </p:cNvPr>
              <p:cNvSpPr/>
              <p:nvPr/>
            </p:nvSpPr>
            <p:spPr>
              <a:xfrm>
                <a:off x="4175474" y="3461203"/>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72437E9E-D2A9-5441-7EB5-FC5F3B3A1782}"/>
                  </a:ext>
                </a:extLst>
              </p:cNvPr>
              <p:cNvSpPr/>
              <p:nvPr/>
            </p:nvSpPr>
            <p:spPr>
              <a:xfrm>
                <a:off x="4182975" y="3476538"/>
                <a:ext cx="23440" cy="105293"/>
              </a:xfrm>
              <a:custGeom>
                <a:avLst/>
                <a:gdLst>
                  <a:gd name="connsiteX0" fmla="*/ 3167 w 23440"/>
                  <a:gd name="connsiteY0" fmla="*/ 857 h 105293"/>
                  <a:gd name="connsiteX1" fmla="*/ 214 w 23440"/>
                  <a:gd name="connsiteY1" fmla="*/ 4667 h 105293"/>
                  <a:gd name="connsiteX2" fmla="*/ 214 w 23440"/>
                  <a:gd name="connsiteY2" fmla="*/ 8096 h 105293"/>
                  <a:gd name="connsiteX3" fmla="*/ 1834 w 23440"/>
                  <a:gd name="connsiteY3" fmla="*/ 10954 h 105293"/>
                  <a:gd name="connsiteX4" fmla="*/ 2310 w 23440"/>
                  <a:gd name="connsiteY4" fmla="*/ 11525 h 105293"/>
                  <a:gd name="connsiteX5" fmla="*/ 9835 w 23440"/>
                  <a:gd name="connsiteY5" fmla="*/ 24670 h 105293"/>
                  <a:gd name="connsiteX6" fmla="*/ 14407 w 23440"/>
                  <a:gd name="connsiteY6" fmla="*/ 41148 h 105293"/>
                  <a:gd name="connsiteX7" fmla="*/ 14216 w 23440"/>
                  <a:gd name="connsiteY7" fmla="*/ 66770 h 105293"/>
                  <a:gd name="connsiteX8" fmla="*/ 14311 w 23440"/>
                  <a:gd name="connsiteY8" fmla="*/ 66104 h 105293"/>
                  <a:gd name="connsiteX9" fmla="*/ 7644 w 23440"/>
                  <a:gd name="connsiteY9" fmla="*/ 90583 h 105293"/>
                  <a:gd name="connsiteX10" fmla="*/ 7644 w 23440"/>
                  <a:gd name="connsiteY10" fmla="*/ 90583 h 105293"/>
                  <a:gd name="connsiteX11" fmla="*/ 7644 w 23440"/>
                  <a:gd name="connsiteY11" fmla="*/ 90583 h 105293"/>
                  <a:gd name="connsiteX12" fmla="*/ 2119 w 23440"/>
                  <a:gd name="connsiteY12" fmla="*/ 101632 h 105293"/>
                  <a:gd name="connsiteX13" fmla="*/ 2977 w 23440"/>
                  <a:gd name="connsiteY13" fmla="*/ 104965 h 105293"/>
                  <a:gd name="connsiteX14" fmla="*/ 6310 w 23440"/>
                  <a:gd name="connsiteY14" fmla="*/ 104108 h 105293"/>
                  <a:gd name="connsiteX15" fmla="*/ 16788 w 23440"/>
                  <a:gd name="connsiteY15" fmla="*/ 81534 h 105293"/>
                  <a:gd name="connsiteX16" fmla="*/ 22884 w 23440"/>
                  <a:gd name="connsiteY16" fmla="*/ 55150 h 105293"/>
                  <a:gd name="connsiteX17" fmla="*/ 21836 w 23440"/>
                  <a:gd name="connsiteY17" fmla="*/ 28194 h 105293"/>
                  <a:gd name="connsiteX18" fmla="*/ 11835 w 23440"/>
                  <a:gd name="connsiteY18" fmla="*/ 3143 h 105293"/>
                  <a:gd name="connsiteX19" fmla="*/ 6215 w 23440"/>
                  <a:gd name="connsiteY19" fmla="*/ 0 h 105293"/>
                  <a:gd name="connsiteX20" fmla="*/ 3072 w 23440"/>
                  <a:gd name="connsiteY20" fmla="*/ 857 h 105293"/>
                  <a:gd name="connsiteX21" fmla="*/ 10025 w 23440"/>
                  <a:gd name="connsiteY21" fmla="*/ 25051 h 105293"/>
                  <a:gd name="connsiteX22" fmla="*/ 10216 w 23440"/>
                  <a:gd name="connsiteY22" fmla="*/ 25527 h 105293"/>
                  <a:gd name="connsiteX23" fmla="*/ 10025 w 23440"/>
                  <a:gd name="connsiteY23" fmla="*/ 25051 h 105293"/>
                  <a:gd name="connsiteX24" fmla="*/ 14502 w 23440"/>
                  <a:gd name="connsiteY24" fmla="*/ 41624 h 105293"/>
                  <a:gd name="connsiteX25" fmla="*/ 14502 w 23440"/>
                  <a:gd name="connsiteY25" fmla="*/ 41624 h 105293"/>
                  <a:gd name="connsiteX26" fmla="*/ 7549 w 23440"/>
                  <a:gd name="connsiteY26" fmla="*/ 90583 h 105293"/>
                  <a:gd name="connsiteX27" fmla="*/ 7549 w 23440"/>
                  <a:gd name="connsiteY27" fmla="*/ 90583 h 1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40" h="105293">
                    <a:moveTo>
                      <a:pt x="3167" y="857"/>
                    </a:moveTo>
                    <a:cubicBezTo>
                      <a:pt x="1738" y="1715"/>
                      <a:pt x="691" y="3048"/>
                      <a:pt x="214" y="4667"/>
                    </a:cubicBezTo>
                    <a:cubicBezTo>
                      <a:pt x="-71" y="5810"/>
                      <a:pt x="-71" y="6953"/>
                      <a:pt x="214" y="8096"/>
                    </a:cubicBezTo>
                    <a:cubicBezTo>
                      <a:pt x="500" y="9144"/>
                      <a:pt x="1072" y="10096"/>
                      <a:pt x="1834" y="10954"/>
                    </a:cubicBezTo>
                    <a:cubicBezTo>
                      <a:pt x="2024" y="11144"/>
                      <a:pt x="2119" y="11335"/>
                      <a:pt x="2310" y="11525"/>
                    </a:cubicBezTo>
                    <a:cubicBezTo>
                      <a:pt x="5263" y="15621"/>
                      <a:pt x="7834" y="20002"/>
                      <a:pt x="9835" y="24670"/>
                    </a:cubicBezTo>
                    <a:cubicBezTo>
                      <a:pt x="11930" y="30004"/>
                      <a:pt x="13454" y="35433"/>
                      <a:pt x="14407" y="41148"/>
                    </a:cubicBezTo>
                    <a:cubicBezTo>
                      <a:pt x="15550" y="49721"/>
                      <a:pt x="15359" y="58198"/>
                      <a:pt x="14216" y="66770"/>
                    </a:cubicBezTo>
                    <a:cubicBezTo>
                      <a:pt x="14216" y="66580"/>
                      <a:pt x="14216" y="66294"/>
                      <a:pt x="14311" y="66104"/>
                    </a:cubicBezTo>
                    <a:cubicBezTo>
                      <a:pt x="12978" y="74486"/>
                      <a:pt x="10787" y="82677"/>
                      <a:pt x="7644" y="90583"/>
                    </a:cubicBezTo>
                    <a:lnTo>
                      <a:pt x="7644" y="90583"/>
                    </a:lnTo>
                    <a:lnTo>
                      <a:pt x="7644" y="90583"/>
                    </a:lnTo>
                    <a:cubicBezTo>
                      <a:pt x="6025" y="94393"/>
                      <a:pt x="4215" y="98012"/>
                      <a:pt x="2119" y="101632"/>
                    </a:cubicBezTo>
                    <a:cubicBezTo>
                      <a:pt x="1453" y="102775"/>
                      <a:pt x="1834" y="104299"/>
                      <a:pt x="2977" y="104965"/>
                    </a:cubicBezTo>
                    <a:cubicBezTo>
                      <a:pt x="4120" y="105632"/>
                      <a:pt x="5644" y="105251"/>
                      <a:pt x="6310" y="104108"/>
                    </a:cubicBezTo>
                    <a:cubicBezTo>
                      <a:pt x="10406" y="96869"/>
                      <a:pt x="13930" y="89344"/>
                      <a:pt x="16788" y="81534"/>
                    </a:cubicBezTo>
                    <a:cubicBezTo>
                      <a:pt x="19836" y="73057"/>
                      <a:pt x="21836" y="64198"/>
                      <a:pt x="22884" y="55150"/>
                    </a:cubicBezTo>
                    <a:cubicBezTo>
                      <a:pt x="23932" y="46196"/>
                      <a:pt x="23455" y="37052"/>
                      <a:pt x="21836" y="28194"/>
                    </a:cubicBezTo>
                    <a:cubicBezTo>
                      <a:pt x="20217" y="19240"/>
                      <a:pt x="16693" y="10763"/>
                      <a:pt x="11835" y="3143"/>
                    </a:cubicBezTo>
                    <a:cubicBezTo>
                      <a:pt x="10597" y="1143"/>
                      <a:pt x="8406" y="0"/>
                      <a:pt x="6215" y="0"/>
                    </a:cubicBezTo>
                    <a:cubicBezTo>
                      <a:pt x="5167" y="0"/>
                      <a:pt x="4024" y="286"/>
                      <a:pt x="3072" y="857"/>
                    </a:cubicBezTo>
                    <a:moveTo>
                      <a:pt x="10025" y="25051"/>
                    </a:moveTo>
                    <a:lnTo>
                      <a:pt x="10216" y="25527"/>
                    </a:lnTo>
                    <a:lnTo>
                      <a:pt x="10025" y="25051"/>
                    </a:lnTo>
                    <a:moveTo>
                      <a:pt x="14502" y="41624"/>
                    </a:moveTo>
                    <a:lnTo>
                      <a:pt x="14502" y="41624"/>
                    </a:lnTo>
                    <a:moveTo>
                      <a:pt x="7549" y="90583"/>
                    </a:moveTo>
                    <a:lnTo>
                      <a:pt x="7549" y="90583"/>
                    </a:lnTo>
                  </a:path>
                </a:pathLst>
              </a:custGeom>
              <a:solidFill>
                <a:srgbClr val="D9A68A"/>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3D2EEC31-EECE-B990-4339-BF8E7B2E13F9}"/>
                  </a:ext>
                </a:extLst>
              </p:cNvPr>
              <p:cNvSpPr/>
              <p:nvPr/>
            </p:nvSpPr>
            <p:spPr>
              <a:xfrm>
                <a:off x="4196845" y="3479967"/>
                <a:ext cx="51410" cy="18383"/>
              </a:xfrm>
              <a:custGeom>
                <a:avLst/>
                <a:gdLst>
                  <a:gd name="connsiteX0" fmla="*/ 18824 w 51410"/>
                  <a:gd name="connsiteY0" fmla="*/ 667 h 18383"/>
                  <a:gd name="connsiteX1" fmla="*/ 12442 w 51410"/>
                  <a:gd name="connsiteY1" fmla="*/ 2572 h 18383"/>
                  <a:gd name="connsiteX2" fmla="*/ 1393 w 51410"/>
                  <a:gd name="connsiteY2" fmla="*/ 10096 h 18383"/>
                  <a:gd name="connsiteX3" fmla="*/ 1393 w 51410"/>
                  <a:gd name="connsiteY3" fmla="*/ 16954 h 18383"/>
                  <a:gd name="connsiteX4" fmla="*/ 4822 w 51410"/>
                  <a:gd name="connsiteY4" fmla="*/ 18383 h 18383"/>
                  <a:gd name="connsiteX5" fmla="*/ 8251 w 51410"/>
                  <a:gd name="connsiteY5" fmla="*/ 16954 h 18383"/>
                  <a:gd name="connsiteX6" fmla="*/ 10823 w 51410"/>
                  <a:gd name="connsiteY6" fmla="*/ 14859 h 18383"/>
                  <a:gd name="connsiteX7" fmla="*/ 18062 w 51410"/>
                  <a:gd name="connsiteY7" fmla="*/ 10477 h 18383"/>
                  <a:gd name="connsiteX8" fmla="*/ 25491 w 51410"/>
                  <a:gd name="connsiteY8" fmla="*/ 8477 h 18383"/>
                  <a:gd name="connsiteX9" fmla="*/ 32921 w 51410"/>
                  <a:gd name="connsiteY9" fmla="*/ 8477 h 18383"/>
                  <a:gd name="connsiteX10" fmla="*/ 40541 w 51410"/>
                  <a:gd name="connsiteY10" fmla="*/ 10573 h 18383"/>
                  <a:gd name="connsiteX11" fmla="*/ 46351 w 51410"/>
                  <a:gd name="connsiteY11" fmla="*/ 14002 h 18383"/>
                  <a:gd name="connsiteX12" fmla="*/ 50923 w 51410"/>
                  <a:gd name="connsiteY12" fmla="*/ 12859 h 18383"/>
                  <a:gd name="connsiteX13" fmla="*/ 49780 w 51410"/>
                  <a:gd name="connsiteY13" fmla="*/ 8287 h 18383"/>
                  <a:gd name="connsiteX14" fmla="*/ 38065 w 51410"/>
                  <a:gd name="connsiteY14" fmla="*/ 2096 h 18383"/>
                  <a:gd name="connsiteX15" fmla="*/ 25301 w 51410"/>
                  <a:gd name="connsiteY15" fmla="*/ 0 h 18383"/>
                  <a:gd name="connsiteX16" fmla="*/ 18919 w 51410"/>
                  <a:gd name="connsiteY16" fmla="*/ 667 h 18383"/>
                  <a:gd name="connsiteX17" fmla="*/ 26444 w 51410"/>
                  <a:gd name="connsiteY17" fmla="*/ 8382 h 18383"/>
                  <a:gd name="connsiteX18" fmla="*/ 25777 w 51410"/>
                  <a:gd name="connsiteY18" fmla="*/ 8477 h 18383"/>
                  <a:gd name="connsiteX19" fmla="*/ 26444 w 51410"/>
                  <a:gd name="connsiteY19" fmla="*/ 8477 h 18383"/>
                  <a:gd name="connsiteX20" fmla="*/ 32254 w 51410"/>
                  <a:gd name="connsiteY20" fmla="*/ 8382 h 18383"/>
                  <a:gd name="connsiteX21" fmla="*/ 33016 w 51410"/>
                  <a:gd name="connsiteY21" fmla="*/ 8477 h 18383"/>
                  <a:gd name="connsiteX22" fmla="*/ 32254 w 51410"/>
                  <a:gd name="connsiteY22" fmla="*/ 8382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10" h="18383">
                    <a:moveTo>
                      <a:pt x="18824" y="667"/>
                    </a:moveTo>
                    <a:cubicBezTo>
                      <a:pt x="16633" y="1048"/>
                      <a:pt x="14538" y="1715"/>
                      <a:pt x="12442" y="2572"/>
                    </a:cubicBezTo>
                    <a:cubicBezTo>
                      <a:pt x="8251" y="4286"/>
                      <a:pt x="4536" y="6763"/>
                      <a:pt x="1393" y="10096"/>
                    </a:cubicBezTo>
                    <a:cubicBezTo>
                      <a:pt x="-416" y="12002"/>
                      <a:pt x="-512" y="15050"/>
                      <a:pt x="1393" y="16954"/>
                    </a:cubicBezTo>
                    <a:cubicBezTo>
                      <a:pt x="2251" y="17907"/>
                      <a:pt x="3584" y="18383"/>
                      <a:pt x="4822" y="18383"/>
                    </a:cubicBezTo>
                    <a:cubicBezTo>
                      <a:pt x="6156" y="18383"/>
                      <a:pt x="7299" y="17812"/>
                      <a:pt x="8251" y="16954"/>
                    </a:cubicBezTo>
                    <a:cubicBezTo>
                      <a:pt x="9109" y="16192"/>
                      <a:pt x="9966" y="15526"/>
                      <a:pt x="10823" y="14859"/>
                    </a:cubicBezTo>
                    <a:cubicBezTo>
                      <a:pt x="13109" y="13144"/>
                      <a:pt x="15490" y="11716"/>
                      <a:pt x="18062" y="10477"/>
                    </a:cubicBezTo>
                    <a:cubicBezTo>
                      <a:pt x="20443" y="9525"/>
                      <a:pt x="22920" y="8858"/>
                      <a:pt x="25491" y="8477"/>
                    </a:cubicBezTo>
                    <a:cubicBezTo>
                      <a:pt x="27968" y="8287"/>
                      <a:pt x="30444" y="8287"/>
                      <a:pt x="32921" y="8477"/>
                    </a:cubicBezTo>
                    <a:cubicBezTo>
                      <a:pt x="35493" y="8954"/>
                      <a:pt x="38065" y="9620"/>
                      <a:pt x="40541" y="10573"/>
                    </a:cubicBezTo>
                    <a:cubicBezTo>
                      <a:pt x="42541" y="11525"/>
                      <a:pt x="44446" y="12668"/>
                      <a:pt x="46351" y="14002"/>
                    </a:cubicBezTo>
                    <a:cubicBezTo>
                      <a:pt x="47875" y="15050"/>
                      <a:pt x="50066" y="14288"/>
                      <a:pt x="50923" y="12859"/>
                    </a:cubicBezTo>
                    <a:cubicBezTo>
                      <a:pt x="51971" y="11144"/>
                      <a:pt x="51209" y="9334"/>
                      <a:pt x="49780" y="8287"/>
                    </a:cubicBezTo>
                    <a:cubicBezTo>
                      <a:pt x="46161" y="5715"/>
                      <a:pt x="42256" y="3619"/>
                      <a:pt x="38065" y="2096"/>
                    </a:cubicBezTo>
                    <a:cubicBezTo>
                      <a:pt x="33969" y="571"/>
                      <a:pt x="29587" y="0"/>
                      <a:pt x="25301" y="0"/>
                    </a:cubicBezTo>
                    <a:cubicBezTo>
                      <a:pt x="23110" y="0"/>
                      <a:pt x="21015" y="381"/>
                      <a:pt x="18919" y="667"/>
                    </a:cubicBezTo>
                    <a:moveTo>
                      <a:pt x="26444" y="8382"/>
                    </a:moveTo>
                    <a:cubicBezTo>
                      <a:pt x="26444" y="8382"/>
                      <a:pt x="26063" y="8382"/>
                      <a:pt x="25777" y="8477"/>
                    </a:cubicBezTo>
                    <a:lnTo>
                      <a:pt x="26444" y="8477"/>
                    </a:lnTo>
                    <a:close/>
                    <a:moveTo>
                      <a:pt x="32254" y="8382"/>
                    </a:moveTo>
                    <a:cubicBezTo>
                      <a:pt x="32254" y="8382"/>
                      <a:pt x="32731" y="8382"/>
                      <a:pt x="33016" y="8477"/>
                    </a:cubicBezTo>
                    <a:cubicBezTo>
                      <a:pt x="32731" y="8477"/>
                      <a:pt x="32540" y="8477"/>
                      <a:pt x="32254" y="8382"/>
                    </a:cubicBezTo>
                  </a:path>
                </a:pathLst>
              </a:custGeom>
              <a:solidFill>
                <a:srgbClr val="D9A68A"/>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92F1F11E-E5E3-B327-3414-D449654A6424}"/>
                  </a:ext>
                </a:extLst>
              </p:cNvPr>
              <p:cNvSpPr/>
              <p:nvPr/>
            </p:nvSpPr>
            <p:spPr>
              <a:xfrm>
                <a:off x="3490811" y="3014862"/>
                <a:ext cx="754490" cy="450627"/>
              </a:xfrm>
              <a:custGeom>
                <a:avLst/>
                <a:gdLst>
                  <a:gd name="connsiteX0" fmla="*/ 327570 w 754490"/>
                  <a:gd name="connsiteY0" fmla="*/ 0 h 450627"/>
                  <a:gd name="connsiteX1" fmla="*/ 258419 w 754490"/>
                  <a:gd name="connsiteY1" fmla="*/ 5620 h 450627"/>
                  <a:gd name="connsiteX2" fmla="*/ 139261 w 754490"/>
                  <a:gd name="connsiteY2" fmla="*/ 46577 h 450627"/>
                  <a:gd name="connsiteX3" fmla="*/ 48202 w 754490"/>
                  <a:gd name="connsiteY3" fmla="*/ 124301 h 450627"/>
                  <a:gd name="connsiteX4" fmla="*/ 17627 w 754490"/>
                  <a:gd name="connsiteY4" fmla="*/ 177451 h 450627"/>
                  <a:gd name="connsiteX5" fmla="*/ 101 w 754490"/>
                  <a:gd name="connsiteY5" fmla="*/ 239840 h 450627"/>
                  <a:gd name="connsiteX6" fmla="*/ 3339 w 754490"/>
                  <a:gd name="connsiteY6" fmla="*/ 247079 h 450627"/>
                  <a:gd name="connsiteX7" fmla="*/ 7340 w 754490"/>
                  <a:gd name="connsiteY7" fmla="*/ 251555 h 450627"/>
                  <a:gd name="connsiteX8" fmla="*/ 10292 w 754490"/>
                  <a:gd name="connsiteY8" fmla="*/ 252222 h 450627"/>
                  <a:gd name="connsiteX9" fmla="*/ 17055 w 754490"/>
                  <a:gd name="connsiteY9" fmla="*/ 247841 h 450627"/>
                  <a:gd name="connsiteX10" fmla="*/ 27628 w 754490"/>
                  <a:gd name="connsiteY10" fmla="*/ 228600 h 450627"/>
                  <a:gd name="connsiteX11" fmla="*/ 86588 w 754490"/>
                  <a:gd name="connsiteY11" fmla="*/ 159163 h 450627"/>
                  <a:gd name="connsiteX12" fmla="*/ 158882 w 754490"/>
                  <a:gd name="connsiteY12" fmla="*/ 104775 h 450627"/>
                  <a:gd name="connsiteX13" fmla="*/ 183933 w 754490"/>
                  <a:gd name="connsiteY13" fmla="*/ 152972 h 450627"/>
                  <a:gd name="connsiteX14" fmla="*/ 225272 w 754490"/>
                  <a:gd name="connsiteY14" fmla="*/ 203645 h 450627"/>
                  <a:gd name="connsiteX15" fmla="*/ 276611 w 754490"/>
                  <a:gd name="connsiteY15" fmla="*/ 246031 h 450627"/>
                  <a:gd name="connsiteX16" fmla="*/ 334523 w 754490"/>
                  <a:gd name="connsiteY16" fmla="*/ 278035 h 450627"/>
                  <a:gd name="connsiteX17" fmla="*/ 439870 w 754490"/>
                  <a:gd name="connsiteY17" fmla="*/ 303562 h 450627"/>
                  <a:gd name="connsiteX18" fmla="*/ 452443 w 754490"/>
                  <a:gd name="connsiteY18" fmla="*/ 303943 h 450627"/>
                  <a:gd name="connsiteX19" fmla="*/ 493686 w 754490"/>
                  <a:gd name="connsiteY19" fmla="*/ 300514 h 450627"/>
                  <a:gd name="connsiteX20" fmla="*/ 519785 w 754490"/>
                  <a:gd name="connsiteY20" fmla="*/ 294513 h 450627"/>
                  <a:gd name="connsiteX21" fmla="*/ 541883 w 754490"/>
                  <a:gd name="connsiteY21" fmla="*/ 286798 h 450627"/>
                  <a:gd name="connsiteX22" fmla="*/ 555218 w 754490"/>
                  <a:gd name="connsiteY22" fmla="*/ 350234 h 450627"/>
                  <a:gd name="connsiteX23" fmla="*/ 570839 w 754490"/>
                  <a:gd name="connsiteY23" fmla="*/ 384048 h 450627"/>
                  <a:gd name="connsiteX24" fmla="*/ 593318 w 754490"/>
                  <a:gd name="connsiteY24" fmla="*/ 414623 h 450627"/>
                  <a:gd name="connsiteX25" fmla="*/ 651896 w 754490"/>
                  <a:gd name="connsiteY25" fmla="*/ 449675 h 450627"/>
                  <a:gd name="connsiteX26" fmla="*/ 663707 w 754490"/>
                  <a:gd name="connsiteY26" fmla="*/ 450628 h 450627"/>
                  <a:gd name="connsiteX27" fmla="*/ 681900 w 754490"/>
                  <a:gd name="connsiteY27" fmla="*/ 448437 h 450627"/>
                  <a:gd name="connsiteX28" fmla="*/ 708761 w 754490"/>
                  <a:gd name="connsiteY28" fmla="*/ 436150 h 450627"/>
                  <a:gd name="connsiteX29" fmla="*/ 730478 w 754490"/>
                  <a:gd name="connsiteY29" fmla="*/ 414909 h 450627"/>
                  <a:gd name="connsiteX30" fmla="*/ 739431 w 754490"/>
                  <a:gd name="connsiteY30" fmla="*/ 400907 h 450627"/>
                  <a:gd name="connsiteX31" fmla="*/ 747432 w 754490"/>
                  <a:gd name="connsiteY31" fmla="*/ 383000 h 450627"/>
                  <a:gd name="connsiteX32" fmla="*/ 748004 w 754490"/>
                  <a:gd name="connsiteY32" fmla="*/ 377476 h 450627"/>
                  <a:gd name="connsiteX33" fmla="*/ 746384 w 754490"/>
                  <a:gd name="connsiteY33" fmla="*/ 374523 h 450627"/>
                  <a:gd name="connsiteX34" fmla="*/ 752861 w 754490"/>
                  <a:gd name="connsiteY34" fmla="*/ 344234 h 450627"/>
                  <a:gd name="connsiteX35" fmla="*/ 753909 w 754490"/>
                  <a:gd name="connsiteY35" fmla="*/ 302895 h 450627"/>
                  <a:gd name="connsiteX36" fmla="*/ 746289 w 754490"/>
                  <a:gd name="connsiteY36" fmla="*/ 262223 h 450627"/>
                  <a:gd name="connsiteX37" fmla="*/ 730382 w 754490"/>
                  <a:gd name="connsiteY37" fmla="*/ 223647 h 450627"/>
                  <a:gd name="connsiteX38" fmla="*/ 643038 w 754490"/>
                  <a:gd name="connsiteY38" fmla="*/ 114205 h 450627"/>
                  <a:gd name="connsiteX39" fmla="*/ 525214 w 754490"/>
                  <a:gd name="connsiteY39" fmla="*/ 40958 h 450627"/>
                  <a:gd name="connsiteX40" fmla="*/ 390054 w 754490"/>
                  <a:gd name="connsiteY40" fmla="*/ 4477 h 450627"/>
                  <a:gd name="connsiteX41" fmla="*/ 327475 w 754490"/>
                  <a:gd name="connsiteY41" fmla="*/ 381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54490" h="450627">
                    <a:moveTo>
                      <a:pt x="327570" y="0"/>
                    </a:moveTo>
                    <a:cubicBezTo>
                      <a:pt x="304043" y="0"/>
                      <a:pt x="280802" y="1905"/>
                      <a:pt x="258419" y="5620"/>
                    </a:cubicBezTo>
                    <a:cubicBezTo>
                      <a:pt x="215651" y="12763"/>
                      <a:pt x="175551" y="26575"/>
                      <a:pt x="139261" y="46577"/>
                    </a:cubicBezTo>
                    <a:cubicBezTo>
                      <a:pt x="103066" y="66389"/>
                      <a:pt x="71633" y="93250"/>
                      <a:pt x="48202" y="124301"/>
                    </a:cubicBezTo>
                    <a:cubicBezTo>
                      <a:pt x="35915" y="140589"/>
                      <a:pt x="25628" y="158496"/>
                      <a:pt x="17627" y="177451"/>
                    </a:cubicBezTo>
                    <a:cubicBezTo>
                      <a:pt x="9435" y="196786"/>
                      <a:pt x="3530" y="217742"/>
                      <a:pt x="101" y="239840"/>
                    </a:cubicBezTo>
                    <a:cubicBezTo>
                      <a:pt x="-376" y="242602"/>
                      <a:pt x="863" y="245459"/>
                      <a:pt x="3339" y="247079"/>
                    </a:cubicBezTo>
                    <a:cubicBezTo>
                      <a:pt x="3911" y="249079"/>
                      <a:pt x="5339" y="250698"/>
                      <a:pt x="7340" y="251555"/>
                    </a:cubicBezTo>
                    <a:cubicBezTo>
                      <a:pt x="8292" y="252031"/>
                      <a:pt x="9340" y="252222"/>
                      <a:pt x="10292" y="252222"/>
                    </a:cubicBezTo>
                    <a:cubicBezTo>
                      <a:pt x="13150" y="252222"/>
                      <a:pt x="15817" y="250507"/>
                      <a:pt x="17055" y="247841"/>
                    </a:cubicBezTo>
                    <a:cubicBezTo>
                      <a:pt x="20198" y="241459"/>
                      <a:pt x="23627" y="235172"/>
                      <a:pt x="27628" y="228600"/>
                    </a:cubicBezTo>
                    <a:cubicBezTo>
                      <a:pt x="42487" y="204883"/>
                      <a:pt x="61823" y="182213"/>
                      <a:pt x="86588" y="159163"/>
                    </a:cubicBezTo>
                    <a:cubicBezTo>
                      <a:pt x="109162" y="138398"/>
                      <a:pt x="133546" y="120110"/>
                      <a:pt x="158882" y="104775"/>
                    </a:cubicBezTo>
                    <a:cubicBezTo>
                      <a:pt x="165169" y="120968"/>
                      <a:pt x="173646" y="137160"/>
                      <a:pt x="183933" y="152972"/>
                    </a:cubicBezTo>
                    <a:cubicBezTo>
                      <a:pt x="195554" y="170688"/>
                      <a:pt x="209460" y="187643"/>
                      <a:pt x="225272" y="203645"/>
                    </a:cubicBezTo>
                    <a:cubicBezTo>
                      <a:pt x="240131" y="218599"/>
                      <a:pt x="257466" y="232791"/>
                      <a:pt x="276611" y="246031"/>
                    </a:cubicBezTo>
                    <a:cubicBezTo>
                      <a:pt x="294709" y="258508"/>
                      <a:pt x="314235" y="269177"/>
                      <a:pt x="334523" y="278035"/>
                    </a:cubicBezTo>
                    <a:cubicBezTo>
                      <a:pt x="369099" y="293084"/>
                      <a:pt x="404532" y="301657"/>
                      <a:pt x="439870" y="303562"/>
                    </a:cubicBezTo>
                    <a:cubicBezTo>
                      <a:pt x="444061" y="303848"/>
                      <a:pt x="448252" y="303943"/>
                      <a:pt x="452443" y="303943"/>
                    </a:cubicBezTo>
                    <a:cubicBezTo>
                      <a:pt x="465873" y="303943"/>
                      <a:pt x="479684" y="302800"/>
                      <a:pt x="493686" y="300514"/>
                    </a:cubicBezTo>
                    <a:cubicBezTo>
                      <a:pt x="502354" y="299085"/>
                      <a:pt x="511117" y="297085"/>
                      <a:pt x="519785" y="294513"/>
                    </a:cubicBezTo>
                    <a:cubicBezTo>
                      <a:pt x="527976" y="292227"/>
                      <a:pt x="535215" y="289655"/>
                      <a:pt x="541883" y="286798"/>
                    </a:cubicBezTo>
                    <a:cubicBezTo>
                      <a:pt x="543883" y="309944"/>
                      <a:pt x="548264" y="330803"/>
                      <a:pt x="555218" y="350234"/>
                    </a:cubicBezTo>
                    <a:cubicBezTo>
                      <a:pt x="559313" y="361760"/>
                      <a:pt x="564552" y="373190"/>
                      <a:pt x="570839" y="384048"/>
                    </a:cubicBezTo>
                    <a:cubicBezTo>
                      <a:pt x="576839" y="394430"/>
                      <a:pt x="584459" y="404717"/>
                      <a:pt x="593318" y="414623"/>
                    </a:cubicBezTo>
                    <a:cubicBezTo>
                      <a:pt x="611320" y="434531"/>
                      <a:pt x="631037" y="446342"/>
                      <a:pt x="651896" y="449675"/>
                    </a:cubicBezTo>
                    <a:cubicBezTo>
                      <a:pt x="655897" y="450342"/>
                      <a:pt x="659897" y="450628"/>
                      <a:pt x="663707" y="450628"/>
                    </a:cubicBezTo>
                    <a:cubicBezTo>
                      <a:pt x="669613" y="450628"/>
                      <a:pt x="675709" y="449866"/>
                      <a:pt x="681900" y="448437"/>
                    </a:cubicBezTo>
                    <a:cubicBezTo>
                      <a:pt x="690949" y="446342"/>
                      <a:pt x="700188" y="442055"/>
                      <a:pt x="708761" y="436150"/>
                    </a:cubicBezTo>
                    <a:cubicBezTo>
                      <a:pt x="716762" y="430530"/>
                      <a:pt x="724096" y="423386"/>
                      <a:pt x="730478" y="414909"/>
                    </a:cubicBezTo>
                    <a:cubicBezTo>
                      <a:pt x="733811" y="410432"/>
                      <a:pt x="736764" y="405765"/>
                      <a:pt x="739431" y="400907"/>
                    </a:cubicBezTo>
                    <a:cubicBezTo>
                      <a:pt x="742479" y="395383"/>
                      <a:pt x="744860" y="389573"/>
                      <a:pt x="747432" y="383000"/>
                    </a:cubicBezTo>
                    <a:cubicBezTo>
                      <a:pt x="748099" y="381286"/>
                      <a:pt x="748670" y="379571"/>
                      <a:pt x="748004" y="377476"/>
                    </a:cubicBezTo>
                    <a:cubicBezTo>
                      <a:pt x="747718" y="376333"/>
                      <a:pt x="747146" y="375380"/>
                      <a:pt x="746384" y="374523"/>
                    </a:cubicBezTo>
                    <a:cubicBezTo>
                      <a:pt x="749337" y="364712"/>
                      <a:pt x="751528" y="354521"/>
                      <a:pt x="752861" y="344234"/>
                    </a:cubicBezTo>
                    <a:cubicBezTo>
                      <a:pt x="754576" y="331089"/>
                      <a:pt x="754957" y="317182"/>
                      <a:pt x="753909" y="302895"/>
                    </a:cubicBezTo>
                    <a:cubicBezTo>
                      <a:pt x="752957" y="290036"/>
                      <a:pt x="750385" y="276320"/>
                      <a:pt x="746289" y="262223"/>
                    </a:cubicBezTo>
                    <a:cubicBezTo>
                      <a:pt x="742765" y="249936"/>
                      <a:pt x="737526" y="237268"/>
                      <a:pt x="730382" y="223647"/>
                    </a:cubicBezTo>
                    <a:cubicBezTo>
                      <a:pt x="709046" y="183166"/>
                      <a:pt x="679709" y="146304"/>
                      <a:pt x="643038" y="114205"/>
                    </a:cubicBezTo>
                    <a:cubicBezTo>
                      <a:pt x="609415" y="84677"/>
                      <a:pt x="569696" y="60008"/>
                      <a:pt x="525214" y="40958"/>
                    </a:cubicBezTo>
                    <a:cubicBezTo>
                      <a:pt x="483209" y="22955"/>
                      <a:pt x="437774" y="10668"/>
                      <a:pt x="390054" y="4477"/>
                    </a:cubicBezTo>
                    <a:cubicBezTo>
                      <a:pt x="369004" y="1715"/>
                      <a:pt x="347954" y="381"/>
                      <a:pt x="327475" y="381"/>
                    </a:cubicBezTo>
                  </a:path>
                </a:pathLst>
              </a:custGeom>
              <a:solidFill>
                <a:srgbClr val="FDD47F"/>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011B44E3-1FE5-66A6-C816-FDCC46472061}"/>
                  </a:ext>
                </a:extLst>
              </p:cNvPr>
              <p:cNvSpPr/>
              <p:nvPr/>
            </p:nvSpPr>
            <p:spPr>
              <a:xfrm>
                <a:off x="3685561" y="3111921"/>
                <a:ext cx="342079" cy="169354"/>
              </a:xfrm>
              <a:custGeom>
                <a:avLst/>
                <a:gdLst>
                  <a:gd name="connsiteX0" fmla="*/ 328 w 342079"/>
                  <a:gd name="connsiteY0" fmla="*/ 3810 h 169354"/>
                  <a:gd name="connsiteX1" fmla="*/ 21188 w 342079"/>
                  <a:gd name="connsiteY1" fmla="*/ 33338 h 169354"/>
                  <a:gd name="connsiteX2" fmla="*/ 44810 w 342079"/>
                  <a:gd name="connsiteY2" fmla="*/ 61246 h 169354"/>
                  <a:gd name="connsiteX3" fmla="*/ 99198 w 342079"/>
                  <a:gd name="connsiteY3" fmla="*/ 110204 h 169354"/>
                  <a:gd name="connsiteX4" fmla="*/ 162158 w 342079"/>
                  <a:gd name="connsiteY4" fmla="*/ 146971 h 169354"/>
                  <a:gd name="connsiteX5" fmla="*/ 178160 w 342079"/>
                  <a:gd name="connsiteY5" fmla="*/ 153543 h 169354"/>
                  <a:gd name="connsiteX6" fmla="*/ 196353 w 342079"/>
                  <a:gd name="connsiteY6" fmla="*/ 159449 h 169354"/>
                  <a:gd name="connsiteX7" fmla="*/ 231309 w 342079"/>
                  <a:gd name="connsiteY7" fmla="*/ 167068 h 169354"/>
                  <a:gd name="connsiteX8" fmla="*/ 255598 w 342079"/>
                  <a:gd name="connsiteY8" fmla="*/ 169164 h 169354"/>
                  <a:gd name="connsiteX9" fmla="*/ 282649 w 342079"/>
                  <a:gd name="connsiteY9" fmla="*/ 168592 h 169354"/>
                  <a:gd name="connsiteX10" fmla="*/ 335132 w 342079"/>
                  <a:gd name="connsiteY10" fmla="*/ 158020 h 169354"/>
                  <a:gd name="connsiteX11" fmla="*/ 341418 w 342079"/>
                  <a:gd name="connsiteY11" fmla="*/ 144018 h 169354"/>
                  <a:gd name="connsiteX12" fmla="*/ 327417 w 342079"/>
                  <a:gd name="connsiteY12" fmla="*/ 137636 h 169354"/>
                  <a:gd name="connsiteX13" fmla="*/ 301318 w 342079"/>
                  <a:gd name="connsiteY13" fmla="*/ 145542 h 169354"/>
                  <a:gd name="connsiteX14" fmla="*/ 303890 w 342079"/>
                  <a:gd name="connsiteY14" fmla="*/ 144875 h 169354"/>
                  <a:gd name="connsiteX15" fmla="*/ 250550 w 342079"/>
                  <a:gd name="connsiteY15" fmla="*/ 150781 h 169354"/>
                  <a:gd name="connsiteX16" fmla="*/ 187780 w 342079"/>
                  <a:gd name="connsiteY16" fmla="*/ 141065 h 169354"/>
                  <a:gd name="connsiteX17" fmla="*/ 189685 w 342079"/>
                  <a:gd name="connsiteY17" fmla="*/ 141637 h 169354"/>
                  <a:gd name="connsiteX18" fmla="*/ 171778 w 342079"/>
                  <a:gd name="connsiteY18" fmla="*/ 136017 h 169354"/>
                  <a:gd name="connsiteX19" fmla="*/ 153014 w 342079"/>
                  <a:gd name="connsiteY19" fmla="*/ 128397 h 169354"/>
                  <a:gd name="connsiteX20" fmla="*/ 118152 w 342079"/>
                  <a:gd name="connsiteY20" fmla="*/ 110204 h 169354"/>
                  <a:gd name="connsiteX21" fmla="*/ 119105 w 342079"/>
                  <a:gd name="connsiteY21" fmla="*/ 110776 h 169354"/>
                  <a:gd name="connsiteX22" fmla="*/ 43095 w 342079"/>
                  <a:gd name="connsiteY22" fmla="*/ 49244 h 169354"/>
                  <a:gd name="connsiteX23" fmla="*/ 4329 w 342079"/>
                  <a:gd name="connsiteY23" fmla="*/ 1048 h 169354"/>
                  <a:gd name="connsiteX24" fmla="*/ 2519 w 342079"/>
                  <a:gd name="connsiteY24" fmla="*/ 0 h 169354"/>
                  <a:gd name="connsiteX25" fmla="*/ 423 w 342079"/>
                  <a:gd name="connsiteY25" fmla="*/ 3810 h 169354"/>
                  <a:gd name="connsiteX26" fmla="*/ 248931 w 342079"/>
                  <a:gd name="connsiteY26" fmla="*/ 150876 h 169354"/>
                  <a:gd name="connsiteX27" fmla="*/ 249502 w 342079"/>
                  <a:gd name="connsiteY27" fmla="*/ 150876 h 169354"/>
                  <a:gd name="connsiteX28" fmla="*/ 248931 w 342079"/>
                  <a:gd name="connsiteY28" fmla="*/ 150876 h 169354"/>
                  <a:gd name="connsiteX29" fmla="*/ 119391 w 342079"/>
                  <a:gd name="connsiteY29" fmla="*/ 111062 h 169354"/>
                  <a:gd name="connsiteX30" fmla="*/ 119105 w 342079"/>
                  <a:gd name="connsiteY30" fmla="*/ 110871 h 169354"/>
                  <a:gd name="connsiteX31" fmla="*/ 119391 w 342079"/>
                  <a:gd name="connsiteY31" fmla="*/ 111062 h 1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079" h="169354">
                    <a:moveTo>
                      <a:pt x="328" y="3810"/>
                    </a:moveTo>
                    <a:cubicBezTo>
                      <a:pt x="6900" y="13811"/>
                      <a:pt x="13854" y="23717"/>
                      <a:pt x="21188" y="33338"/>
                    </a:cubicBezTo>
                    <a:cubicBezTo>
                      <a:pt x="28617" y="43053"/>
                      <a:pt x="36523" y="52292"/>
                      <a:pt x="44810" y="61246"/>
                    </a:cubicBezTo>
                    <a:cubicBezTo>
                      <a:pt x="61383" y="79153"/>
                      <a:pt x="79481" y="95726"/>
                      <a:pt x="99198" y="110204"/>
                    </a:cubicBezTo>
                    <a:cubicBezTo>
                      <a:pt x="118724" y="124682"/>
                      <a:pt x="139965" y="137160"/>
                      <a:pt x="162158" y="146971"/>
                    </a:cubicBezTo>
                    <a:cubicBezTo>
                      <a:pt x="167397" y="149257"/>
                      <a:pt x="172731" y="151543"/>
                      <a:pt x="178160" y="153543"/>
                    </a:cubicBezTo>
                    <a:cubicBezTo>
                      <a:pt x="184065" y="155829"/>
                      <a:pt x="190257" y="157734"/>
                      <a:pt x="196353" y="159449"/>
                    </a:cubicBezTo>
                    <a:cubicBezTo>
                      <a:pt x="207878" y="162782"/>
                      <a:pt x="219498" y="165354"/>
                      <a:pt x="231309" y="167068"/>
                    </a:cubicBezTo>
                    <a:cubicBezTo>
                      <a:pt x="239310" y="168212"/>
                      <a:pt x="247407" y="168783"/>
                      <a:pt x="255598" y="169164"/>
                    </a:cubicBezTo>
                    <a:cubicBezTo>
                      <a:pt x="264647" y="169545"/>
                      <a:pt x="273600" y="169355"/>
                      <a:pt x="282649" y="168592"/>
                    </a:cubicBezTo>
                    <a:cubicBezTo>
                      <a:pt x="300461" y="167164"/>
                      <a:pt x="318082" y="163449"/>
                      <a:pt x="335132" y="158020"/>
                    </a:cubicBezTo>
                    <a:cubicBezTo>
                      <a:pt x="340752" y="156210"/>
                      <a:pt x="343419" y="149352"/>
                      <a:pt x="341418" y="144018"/>
                    </a:cubicBezTo>
                    <a:cubicBezTo>
                      <a:pt x="339323" y="138398"/>
                      <a:pt x="332941" y="135636"/>
                      <a:pt x="327417" y="137636"/>
                    </a:cubicBezTo>
                    <a:cubicBezTo>
                      <a:pt x="318844" y="140780"/>
                      <a:pt x="310176" y="143447"/>
                      <a:pt x="301318" y="145542"/>
                    </a:cubicBezTo>
                    <a:cubicBezTo>
                      <a:pt x="302175" y="145352"/>
                      <a:pt x="303033" y="145161"/>
                      <a:pt x="303890" y="144875"/>
                    </a:cubicBezTo>
                    <a:cubicBezTo>
                      <a:pt x="286364" y="148876"/>
                      <a:pt x="268552" y="150971"/>
                      <a:pt x="250550" y="150781"/>
                    </a:cubicBezTo>
                    <a:cubicBezTo>
                      <a:pt x="229214" y="150209"/>
                      <a:pt x="208259" y="146876"/>
                      <a:pt x="187780" y="141065"/>
                    </a:cubicBezTo>
                    <a:lnTo>
                      <a:pt x="189685" y="141637"/>
                    </a:lnTo>
                    <a:cubicBezTo>
                      <a:pt x="183684" y="139922"/>
                      <a:pt x="177684" y="138017"/>
                      <a:pt x="171778" y="136017"/>
                    </a:cubicBezTo>
                    <a:cubicBezTo>
                      <a:pt x="165396" y="133826"/>
                      <a:pt x="159205" y="131159"/>
                      <a:pt x="153014" y="128397"/>
                    </a:cubicBezTo>
                    <a:cubicBezTo>
                      <a:pt x="141012" y="123063"/>
                      <a:pt x="129392" y="116967"/>
                      <a:pt x="118152" y="110204"/>
                    </a:cubicBezTo>
                    <a:cubicBezTo>
                      <a:pt x="118438" y="110395"/>
                      <a:pt x="118819" y="110585"/>
                      <a:pt x="119105" y="110776"/>
                    </a:cubicBezTo>
                    <a:cubicBezTo>
                      <a:pt x="91101" y="93726"/>
                      <a:pt x="65670" y="72962"/>
                      <a:pt x="43095" y="49244"/>
                    </a:cubicBezTo>
                    <a:cubicBezTo>
                      <a:pt x="28998" y="34195"/>
                      <a:pt x="15759" y="18193"/>
                      <a:pt x="4329" y="1048"/>
                    </a:cubicBezTo>
                    <a:cubicBezTo>
                      <a:pt x="3852" y="286"/>
                      <a:pt x="3186" y="0"/>
                      <a:pt x="2519" y="0"/>
                    </a:cubicBezTo>
                    <a:cubicBezTo>
                      <a:pt x="900" y="0"/>
                      <a:pt x="-815" y="2000"/>
                      <a:pt x="423" y="3810"/>
                    </a:cubicBezTo>
                    <a:moveTo>
                      <a:pt x="248931" y="150876"/>
                    </a:moveTo>
                    <a:cubicBezTo>
                      <a:pt x="248931" y="150876"/>
                      <a:pt x="249312" y="150876"/>
                      <a:pt x="249502" y="150876"/>
                    </a:cubicBezTo>
                    <a:cubicBezTo>
                      <a:pt x="249312" y="150876"/>
                      <a:pt x="249121" y="150876"/>
                      <a:pt x="248931" y="150876"/>
                    </a:cubicBezTo>
                    <a:moveTo>
                      <a:pt x="119391" y="111062"/>
                    </a:moveTo>
                    <a:lnTo>
                      <a:pt x="119105" y="110871"/>
                    </a:lnTo>
                    <a:lnTo>
                      <a:pt x="119391" y="111062"/>
                    </a:lnTo>
                    <a:close/>
                  </a:path>
                </a:pathLst>
              </a:custGeom>
              <a:solidFill>
                <a:srgbClr val="F3BC49"/>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F7A0EAB9-C6F2-AE99-BC13-954CE6725183}"/>
                  </a:ext>
                </a:extLst>
              </p:cNvPr>
              <p:cNvSpPr/>
              <p:nvPr/>
            </p:nvSpPr>
            <p:spPr>
              <a:xfrm>
                <a:off x="3732893" y="3117446"/>
                <a:ext cx="124993" cy="84279"/>
              </a:xfrm>
              <a:custGeom>
                <a:avLst/>
                <a:gdLst>
                  <a:gd name="connsiteX0" fmla="*/ 1002 w 124993"/>
                  <a:gd name="connsiteY0" fmla="*/ 572 h 84279"/>
                  <a:gd name="connsiteX1" fmla="*/ 430 w 124993"/>
                  <a:gd name="connsiteY1" fmla="*/ 3905 h 84279"/>
                  <a:gd name="connsiteX2" fmla="*/ 23767 w 124993"/>
                  <a:gd name="connsiteY2" fmla="*/ 30290 h 84279"/>
                  <a:gd name="connsiteX3" fmla="*/ 52913 w 124993"/>
                  <a:gd name="connsiteY3" fmla="*/ 53435 h 84279"/>
                  <a:gd name="connsiteX4" fmla="*/ 83774 w 124993"/>
                  <a:gd name="connsiteY4" fmla="*/ 70580 h 84279"/>
                  <a:gd name="connsiteX5" fmla="*/ 100348 w 124993"/>
                  <a:gd name="connsiteY5" fmla="*/ 77533 h 84279"/>
                  <a:gd name="connsiteX6" fmla="*/ 118731 w 124993"/>
                  <a:gd name="connsiteY6" fmla="*/ 83915 h 84279"/>
                  <a:gd name="connsiteX7" fmla="*/ 119874 w 124993"/>
                  <a:gd name="connsiteY7" fmla="*/ 84201 h 84279"/>
                  <a:gd name="connsiteX8" fmla="*/ 122160 w 124993"/>
                  <a:gd name="connsiteY8" fmla="*/ 84011 h 84279"/>
                  <a:gd name="connsiteX9" fmla="*/ 124637 w 124993"/>
                  <a:gd name="connsiteY9" fmla="*/ 81629 h 84279"/>
                  <a:gd name="connsiteX10" fmla="*/ 124637 w 124993"/>
                  <a:gd name="connsiteY10" fmla="*/ 78296 h 84279"/>
                  <a:gd name="connsiteX11" fmla="*/ 123303 w 124993"/>
                  <a:gd name="connsiteY11" fmla="*/ 76391 h 84279"/>
                  <a:gd name="connsiteX12" fmla="*/ 121112 w 124993"/>
                  <a:gd name="connsiteY12" fmla="*/ 75438 h 84279"/>
                  <a:gd name="connsiteX13" fmla="*/ 113873 w 124993"/>
                  <a:gd name="connsiteY13" fmla="*/ 73343 h 84279"/>
                  <a:gd name="connsiteX14" fmla="*/ 115016 w 124993"/>
                  <a:gd name="connsiteY14" fmla="*/ 73724 h 84279"/>
                  <a:gd name="connsiteX15" fmla="*/ 85298 w 124993"/>
                  <a:gd name="connsiteY15" fmla="*/ 63055 h 84279"/>
                  <a:gd name="connsiteX16" fmla="*/ 58057 w 124993"/>
                  <a:gd name="connsiteY16" fmla="*/ 48959 h 84279"/>
                  <a:gd name="connsiteX17" fmla="*/ 58247 w 124993"/>
                  <a:gd name="connsiteY17" fmla="*/ 49149 h 84279"/>
                  <a:gd name="connsiteX18" fmla="*/ 36149 w 124993"/>
                  <a:gd name="connsiteY18" fmla="*/ 33719 h 84279"/>
                  <a:gd name="connsiteX19" fmla="*/ 16432 w 124993"/>
                  <a:gd name="connsiteY19" fmla="*/ 15526 h 84279"/>
                  <a:gd name="connsiteX20" fmla="*/ 16718 w 124993"/>
                  <a:gd name="connsiteY20" fmla="*/ 15811 h 84279"/>
                  <a:gd name="connsiteX21" fmla="*/ 4240 w 124993"/>
                  <a:gd name="connsiteY21" fmla="*/ 1048 h 84279"/>
                  <a:gd name="connsiteX22" fmla="*/ 2240 w 124993"/>
                  <a:gd name="connsiteY22" fmla="*/ 0 h 84279"/>
                  <a:gd name="connsiteX23" fmla="*/ 907 w 124993"/>
                  <a:gd name="connsiteY23" fmla="*/ 476 h 84279"/>
                  <a:gd name="connsiteX24" fmla="*/ 58057 w 124993"/>
                  <a:gd name="connsiteY24" fmla="*/ 48959 h 84279"/>
                  <a:gd name="connsiteX25" fmla="*/ 57485 w 124993"/>
                  <a:gd name="connsiteY25" fmla="*/ 48578 h 84279"/>
                  <a:gd name="connsiteX26" fmla="*/ 58057 w 124993"/>
                  <a:gd name="connsiteY26" fmla="*/ 48959 h 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993" h="84279">
                    <a:moveTo>
                      <a:pt x="1002" y="572"/>
                    </a:moveTo>
                    <a:cubicBezTo>
                      <a:pt x="-46" y="1334"/>
                      <a:pt x="-331" y="2858"/>
                      <a:pt x="430" y="3905"/>
                    </a:cubicBezTo>
                    <a:cubicBezTo>
                      <a:pt x="7479" y="13335"/>
                      <a:pt x="15194" y="22193"/>
                      <a:pt x="23767" y="30290"/>
                    </a:cubicBezTo>
                    <a:cubicBezTo>
                      <a:pt x="32720" y="38957"/>
                      <a:pt x="42626" y="46577"/>
                      <a:pt x="52913" y="53435"/>
                    </a:cubicBezTo>
                    <a:cubicBezTo>
                      <a:pt x="62724" y="59912"/>
                      <a:pt x="73106" y="65627"/>
                      <a:pt x="83774" y="70580"/>
                    </a:cubicBezTo>
                    <a:cubicBezTo>
                      <a:pt x="89204" y="73152"/>
                      <a:pt x="94728" y="75438"/>
                      <a:pt x="100348" y="77533"/>
                    </a:cubicBezTo>
                    <a:cubicBezTo>
                      <a:pt x="106444" y="79915"/>
                      <a:pt x="112540" y="82105"/>
                      <a:pt x="118731" y="83915"/>
                    </a:cubicBezTo>
                    <a:cubicBezTo>
                      <a:pt x="119112" y="84011"/>
                      <a:pt x="119493" y="84106"/>
                      <a:pt x="119874" y="84201"/>
                    </a:cubicBezTo>
                    <a:cubicBezTo>
                      <a:pt x="120636" y="84392"/>
                      <a:pt x="121398" y="84201"/>
                      <a:pt x="122160" y="84011"/>
                    </a:cubicBezTo>
                    <a:cubicBezTo>
                      <a:pt x="123303" y="83629"/>
                      <a:pt x="124160" y="82677"/>
                      <a:pt x="124637" y="81629"/>
                    </a:cubicBezTo>
                    <a:cubicBezTo>
                      <a:pt x="125113" y="80581"/>
                      <a:pt x="125113" y="79343"/>
                      <a:pt x="124637" y="78296"/>
                    </a:cubicBezTo>
                    <a:cubicBezTo>
                      <a:pt x="124351" y="77533"/>
                      <a:pt x="123875" y="76867"/>
                      <a:pt x="123303" y="76391"/>
                    </a:cubicBezTo>
                    <a:cubicBezTo>
                      <a:pt x="122636" y="75914"/>
                      <a:pt x="121970" y="75533"/>
                      <a:pt x="121112" y="75438"/>
                    </a:cubicBezTo>
                    <a:cubicBezTo>
                      <a:pt x="118731" y="74771"/>
                      <a:pt x="116350" y="74104"/>
                      <a:pt x="113873" y="73343"/>
                    </a:cubicBezTo>
                    <a:lnTo>
                      <a:pt x="115016" y="73724"/>
                    </a:lnTo>
                    <a:cubicBezTo>
                      <a:pt x="104920" y="70771"/>
                      <a:pt x="95014" y="67247"/>
                      <a:pt x="85298" y="63055"/>
                    </a:cubicBezTo>
                    <a:cubicBezTo>
                      <a:pt x="75869" y="58960"/>
                      <a:pt x="66820" y="54293"/>
                      <a:pt x="58057" y="48959"/>
                    </a:cubicBezTo>
                    <a:cubicBezTo>
                      <a:pt x="58057" y="48959"/>
                      <a:pt x="58247" y="48959"/>
                      <a:pt x="58247" y="49149"/>
                    </a:cubicBezTo>
                    <a:cubicBezTo>
                      <a:pt x="50627" y="44482"/>
                      <a:pt x="43198" y="39338"/>
                      <a:pt x="36149" y="33719"/>
                    </a:cubicBezTo>
                    <a:cubicBezTo>
                      <a:pt x="29196" y="28194"/>
                      <a:pt x="22528" y="22003"/>
                      <a:pt x="16432" y="15526"/>
                    </a:cubicBezTo>
                    <a:cubicBezTo>
                      <a:pt x="16432" y="15526"/>
                      <a:pt x="16623" y="15716"/>
                      <a:pt x="16718" y="15811"/>
                    </a:cubicBezTo>
                    <a:cubicBezTo>
                      <a:pt x="12337" y="11144"/>
                      <a:pt x="8146" y="6191"/>
                      <a:pt x="4240" y="1048"/>
                    </a:cubicBezTo>
                    <a:cubicBezTo>
                      <a:pt x="3764" y="381"/>
                      <a:pt x="3002" y="0"/>
                      <a:pt x="2240" y="0"/>
                    </a:cubicBezTo>
                    <a:cubicBezTo>
                      <a:pt x="1764" y="0"/>
                      <a:pt x="1288" y="191"/>
                      <a:pt x="907" y="476"/>
                    </a:cubicBezTo>
                    <a:moveTo>
                      <a:pt x="58057" y="48959"/>
                    </a:moveTo>
                    <a:cubicBezTo>
                      <a:pt x="58057" y="48959"/>
                      <a:pt x="57676" y="48768"/>
                      <a:pt x="57485" y="48578"/>
                    </a:cubicBezTo>
                    <a:lnTo>
                      <a:pt x="58057" y="48959"/>
                    </a:lnTo>
                  </a:path>
                </a:pathLst>
              </a:custGeom>
              <a:solidFill>
                <a:srgbClr val="F3BC49"/>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6CBD4981-A86C-81FC-38BE-8E59CEDAAD98}"/>
                  </a:ext>
                </a:extLst>
              </p:cNvPr>
              <p:cNvSpPr/>
              <p:nvPr/>
            </p:nvSpPr>
            <p:spPr>
              <a:xfrm>
                <a:off x="4054690" y="3311660"/>
                <a:ext cx="99921" cy="125161"/>
              </a:xfrm>
              <a:custGeom>
                <a:avLst/>
                <a:gdLst>
                  <a:gd name="connsiteX0" fmla="*/ 2197 w 99921"/>
                  <a:gd name="connsiteY0" fmla="*/ 0 h 125161"/>
                  <a:gd name="connsiteX1" fmla="*/ 7 w 99921"/>
                  <a:gd name="connsiteY1" fmla="*/ 2667 h 125161"/>
                  <a:gd name="connsiteX2" fmla="*/ 3150 w 99921"/>
                  <a:gd name="connsiteY2" fmla="*/ 21146 h 125161"/>
                  <a:gd name="connsiteX3" fmla="*/ 9341 w 99921"/>
                  <a:gd name="connsiteY3" fmla="*/ 40957 h 125161"/>
                  <a:gd name="connsiteX4" fmla="*/ 28200 w 99921"/>
                  <a:gd name="connsiteY4" fmla="*/ 75438 h 125161"/>
                  <a:gd name="connsiteX5" fmla="*/ 40392 w 99921"/>
                  <a:gd name="connsiteY5" fmla="*/ 90011 h 125161"/>
                  <a:gd name="connsiteX6" fmla="*/ 55633 w 99921"/>
                  <a:gd name="connsiteY6" fmla="*/ 104013 h 125161"/>
                  <a:gd name="connsiteX7" fmla="*/ 72778 w 99921"/>
                  <a:gd name="connsiteY7" fmla="*/ 115729 h 125161"/>
                  <a:gd name="connsiteX8" fmla="*/ 91446 w 99921"/>
                  <a:gd name="connsiteY8" fmla="*/ 124682 h 125161"/>
                  <a:gd name="connsiteX9" fmla="*/ 96019 w 99921"/>
                  <a:gd name="connsiteY9" fmla="*/ 124778 h 125161"/>
                  <a:gd name="connsiteX10" fmla="*/ 99448 w 99921"/>
                  <a:gd name="connsiteY10" fmla="*/ 121539 h 125161"/>
                  <a:gd name="connsiteX11" fmla="*/ 96304 w 99921"/>
                  <a:gd name="connsiteY11" fmla="*/ 113538 h 125161"/>
                  <a:gd name="connsiteX12" fmla="*/ 82207 w 99921"/>
                  <a:gd name="connsiteY12" fmla="*/ 107728 h 125161"/>
                  <a:gd name="connsiteX13" fmla="*/ 69825 w 99921"/>
                  <a:gd name="connsiteY13" fmla="*/ 101156 h 125161"/>
                  <a:gd name="connsiteX14" fmla="*/ 70111 w 99921"/>
                  <a:gd name="connsiteY14" fmla="*/ 101346 h 125161"/>
                  <a:gd name="connsiteX15" fmla="*/ 69634 w 99921"/>
                  <a:gd name="connsiteY15" fmla="*/ 101060 h 125161"/>
                  <a:gd name="connsiteX16" fmla="*/ 68872 w 99921"/>
                  <a:gd name="connsiteY16" fmla="*/ 100584 h 125161"/>
                  <a:gd name="connsiteX17" fmla="*/ 69349 w 99921"/>
                  <a:gd name="connsiteY17" fmla="*/ 100870 h 125161"/>
                  <a:gd name="connsiteX18" fmla="*/ 54394 w 99921"/>
                  <a:gd name="connsiteY18" fmla="*/ 90202 h 125161"/>
                  <a:gd name="connsiteX19" fmla="*/ 40964 w 99921"/>
                  <a:gd name="connsiteY19" fmla="*/ 77819 h 125161"/>
                  <a:gd name="connsiteX20" fmla="*/ 29629 w 99921"/>
                  <a:gd name="connsiteY20" fmla="*/ 64199 h 125161"/>
                  <a:gd name="connsiteX21" fmla="*/ 19342 w 99921"/>
                  <a:gd name="connsiteY21" fmla="*/ 48006 h 125161"/>
                  <a:gd name="connsiteX22" fmla="*/ 19723 w 99921"/>
                  <a:gd name="connsiteY22" fmla="*/ 48768 h 125161"/>
                  <a:gd name="connsiteX23" fmla="*/ 12294 w 99921"/>
                  <a:gd name="connsiteY23" fmla="*/ 32480 h 125161"/>
                  <a:gd name="connsiteX24" fmla="*/ 7246 w 99921"/>
                  <a:gd name="connsiteY24" fmla="*/ 15716 h 125161"/>
                  <a:gd name="connsiteX25" fmla="*/ 4864 w 99921"/>
                  <a:gd name="connsiteY25" fmla="*/ 2191 h 125161"/>
                  <a:gd name="connsiteX26" fmla="*/ 2388 w 99921"/>
                  <a:gd name="connsiteY26" fmla="*/ 0 h 125161"/>
                  <a:gd name="connsiteX27" fmla="*/ 2197 w 99921"/>
                  <a:gd name="connsiteY27" fmla="*/ 0 h 125161"/>
                  <a:gd name="connsiteX28" fmla="*/ 40869 w 99921"/>
                  <a:gd name="connsiteY28" fmla="*/ 77724 h 125161"/>
                  <a:gd name="connsiteX29" fmla="*/ 40869 w 99921"/>
                  <a:gd name="connsiteY29" fmla="*/ 77724 h 125161"/>
                  <a:gd name="connsiteX30" fmla="*/ 69634 w 99921"/>
                  <a:gd name="connsiteY30" fmla="*/ 101060 h 125161"/>
                  <a:gd name="connsiteX31" fmla="*/ 69729 w 99921"/>
                  <a:gd name="connsiteY31" fmla="*/ 101060 h 125161"/>
                  <a:gd name="connsiteX32" fmla="*/ 69349 w 99921"/>
                  <a:gd name="connsiteY32" fmla="*/ 100870 h 125161"/>
                  <a:gd name="connsiteX33" fmla="*/ 69634 w 99921"/>
                  <a:gd name="connsiteY33" fmla="*/ 101060 h 1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921" h="125161">
                    <a:moveTo>
                      <a:pt x="2197" y="0"/>
                    </a:moveTo>
                    <a:cubicBezTo>
                      <a:pt x="864" y="191"/>
                      <a:pt x="-89" y="1333"/>
                      <a:pt x="7" y="2667"/>
                    </a:cubicBezTo>
                    <a:cubicBezTo>
                      <a:pt x="769" y="8858"/>
                      <a:pt x="1721" y="15050"/>
                      <a:pt x="3150" y="21146"/>
                    </a:cubicBezTo>
                    <a:cubicBezTo>
                      <a:pt x="4769" y="27908"/>
                      <a:pt x="6865" y="34481"/>
                      <a:pt x="9341" y="40957"/>
                    </a:cubicBezTo>
                    <a:cubicBezTo>
                      <a:pt x="14104" y="53245"/>
                      <a:pt x="20581" y="64770"/>
                      <a:pt x="28200" y="75438"/>
                    </a:cubicBezTo>
                    <a:cubicBezTo>
                      <a:pt x="31915" y="80582"/>
                      <a:pt x="36011" y="85439"/>
                      <a:pt x="40392" y="90011"/>
                    </a:cubicBezTo>
                    <a:cubicBezTo>
                      <a:pt x="45155" y="94964"/>
                      <a:pt x="50203" y="99632"/>
                      <a:pt x="55633" y="104013"/>
                    </a:cubicBezTo>
                    <a:cubicBezTo>
                      <a:pt x="61062" y="108395"/>
                      <a:pt x="66777" y="112205"/>
                      <a:pt x="72778" y="115729"/>
                    </a:cubicBezTo>
                    <a:cubicBezTo>
                      <a:pt x="78683" y="119253"/>
                      <a:pt x="84970" y="122301"/>
                      <a:pt x="91446" y="124682"/>
                    </a:cubicBezTo>
                    <a:cubicBezTo>
                      <a:pt x="92971" y="125254"/>
                      <a:pt x="94495" y="125349"/>
                      <a:pt x="96019" y="124778"/>
                    </a:cubicBezTo>
                    <a:cubicBezTo>
                      <a:pt x="97542" y="124206"/>
                      <a:pt x="98781" y="122968"/>
                      <a:pt x="99448" y="121539"/>
                    </a:cubicBezTo>
                    <a:cubicBezTo>
                      <a:pt x="100686" y="118682"/>
                      <a:pt x="99448" y="114776"/>
                      <a:pt x="96304" y="113538"/>
                    </a:cubicBezTo>
                    <a:cubicBezTo>
                      <a:pt x="91542" y="111728"/>
                      <a:pt x="86875" y="109823"/>
                      <a:pt x="82207" y="107728"/>
                    </a:cubicBezTo>
                    <a:cubicBezTo>
                      <a:pt x="77921" y="105728"/>
                      <a:pt x="73825" y="103537"/>
                      <a:pt x="69825" y="101156"/>
                    </a:cubicBezTo>
                    <a:cubicBezTo>
                      <a:pt x="69825" y="101156"/>
                      <a:pt x="70015" y="101251"/>
                      <a:pt x="70111" y="101346"/>
                    </a:cubicBezTo>
                    <a:lnTo>
                      <a:pt x="69634" y="101060"/>
                    </a:lnTo>
                    <a:cubicBezTo>
                      <a:pt x="69634" y="101060"/>
                      <a:pt x="69063" y="100775"/>
                      <a:pt x="68872" y="100584"/>
                    </a:cubicBezTo>
                    <a:cubicBezTo>
                      <a:pt x="69063" y="100584"/>
                      <a:pt x="69158" y="100775"/>
                      <a:pt x="69349" y="100870"/>
                    </a:cubicBezTo>
                    <a:cubicBezTo>
                      <a:pt x="64110" y="97631"/>
                      <a:pt x="59157" y="94107"/>
                      <a:pt x="54394" y="90202"/>
                    </a:cubicBezTo>
                    <a:cubicBezTo>
                      <a:pt x="49727" y="86392"/>
                      <a:pt x="45250" y="82201"/>
                      <a:pt x="40964" y="77819"/>
                    </a:cubicBezTo>
                    <a:cubicBezTo>
                      <a:pt x="36964" y="73438"/>
                      <a:pt x="33154" y="68961"/>
                      <a:pt x="29629" y="64199"/>
                    </a:cubicBezTo>
                    <a:cubicBezTo>
                      <a:pt x="25819" y="59055"/>
                      <a:pt x="22390" y="53531"/>
                      <a:pt x="19342" y="48006"/>
                    </a:cubicBezTo>
                    <a:cubicBezTo>
                      <a:pt x="19438" y="48197"/>
                      <a:pt x="19628" y="48482"/>
                      <a:pt x="19723" y="48768"/>
                    </a:cubicBezTo>
                    <a:cubicBezTo>
                      <a:pt x="16961" y="43434"/>
                      <a:pt x="14389" y="38100"/>
                      <a:pt x="12294" y="32480"/>
                    </a:cubicBezTo>
                    <a:cubicBezTo>
                      <a:pt x="10198" y="27051"/>
                      <a:pt x="8579" y="21431"/>
                      <a:pt x="7246" y="15716"/>
                    </a:cubicBezTo>
                    <a:cubicBezTo>
                      <a:pt x="6198" y="11240"/>
                      <a:pt x="5436" y="6763"/>
                      <a:pt x="4864" y="2191"/>
                    </a:cubicBezTo>
                    <a:cubicBezTo>
                      <a:pt x="4769" y="953"/>
                      <a:pt x="3626" y="0"/>
                      <a:pt x="2388" y="0"/>
                    </a:cubicBezTo>
                    <a:lnTo>
                      <a:pt x="2197" y="0"/>
                    </a:lnTo>
                    <a:moveTo>
                      <a:pt x="40869" y="77724"/>
                    </a:moveTo>
                    <a:lnTo>
                      <a:pt x="40869" y="77724"/>
                    </a:lnTo>
                    <a:moveTo>
                      <a:pt x="69634" y="101060"/>
                    </a:moveTo>
                    <a:lnTo>
                      <a:pt x="69729" y="101060"/>
                    </a:lnTo>
                    <a:cubicBezTo>
                      <a:pt x="69729" y="101060"/>
                      <a:pt x="69444" y="100965"/>
                      <a:pt x="69349" y="100870"/>
                    </a:cubicBezTo>
                    <a:lnTo>
                      <a:pt x="69634" y="101060"/>
                    </a:lnTo>
                  </a:path>
                </a:pathLst>
              </a:custGeom>
              <a:solidFill>
                <a:srgbClr val="F3BC49"/>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DD353EF2-DE0A-5D80-E87E-A72A6BCADA80}"/>
                  </a:ext>
                </a:extLst>
              </p:cNvPr>
              <p:cNvSpPr/>
              <p:nvPr/>
            </p:nvSpPr>
            <p:spPr>
              <a:xfrm>
                <a:off x="4043942" y="2964379"/>
                <a:ext cx="214555" cy="286879"/>
              </a:xfrm>
              <a:custGeom>
                <a:avLst/>
                <a:gdLst>
                  <a:gd name="connsiteX0" fmla="*/ 182 w 214555"/>
                  <a:gd name="connsiteY0" fmla="*/ 1429 h 286879"/>
                  <a:gd name="connsiteX1" fmla="*/ 1420 w 214555"/>
                  <a:gd name="connsiteY1" fmla="*/ 4572 h 286879"/>
                  <a:gd name="connsiteX2" fmla="*/ 24566 w 214555"/>
                  <a:gd name="connsiteY2" fmla="*/ 17621 h 286879"/>
                  <a:gd name="connsiteX3" fmla="*/ 24375 w 214555"/>
                  <a:gd name="connsiteY3" fmla="*/ 17621 h 286879"/>
                  <a:gd name="connsiteX4" fmla="*/ 102194 w 214555"/>
                  <a:gd name="connsiteY4" fmla="*/ 79153 h 286879"/>
                  <a:gd name="connsiteX5" fmla="*/ 132008 w 214555"/>
                  <a:gd name="connsiteY5" fmla="*/ 114586 h 286879"/>
                  <a:gd name="connsiteX6" fmla="*/ 157916 w 214555"/>
                  <a:gd name="connsiteY6" fmla="*/ 155067 h 286879"/>
                  <a:gd name="connsiteX7" fmla="*/ 156963 w 214555"/>
                  <a:gd name="connsiteY7" fmla="*/ 153162 h 286879"/>
                  <a:gd name="connsiteX8" fmla="*/ 172775 w 214555"/>
                  <a:gd name="connsiteY8" fmla="*/ 187452 h 286879"/>
                  <a:gd name="connsiteX9" fmla="*/ 184205 w 214555"/>
                  <a:gd name="connsiteY9" fmla="*/ 225076 h 286879"/>
                  <a:gd name="connsiteX10" fmla="*/ 183633 w 214555"/>
                  <a:gd name="connsiteY10" fmla="*/ 222409 h 286879"/>
                  <a:gd name="connsiteX11" fmla="*/ 190205 w 214555"/>
                  <a:gd name="connsiteY11" fmla="*/ 275939 h 286879"/>
                  <a:gd name="connsiteX12" fmla="*/ 194682 w 214555"/>
                  <a:gd name="connsiteY12" fmla="*/ 284131 h 286879"/>
                  <a:gd name="connsiteX13" fmla="*/ 203636 w 214555"/>
                  <a:gd name="connsiteY13" fmla="*/ 286798 h 286879"/>
                  <a:gd name="connsiteX14" fmla="*/ 214494 w 214555"/>
                  <a:gd name="connsiteY14" fmla="*/ 273368 h 286879"/>
                  <a:gd name="connsiteX15" fmla="*/ 199254 w 214555"/>
                  <a:gd name="connsiteY15" fmla="*/ 202883 h 286879"/>
                  <a:gd name="connsiteX16" fmla="*/ 185157 w 214555"/>
                  <a:gd name="connsiteY16" fmla="*/ 170783 h 286879"/>
                  <a:gd name="connsiteX17" fmla="*/ 167060 w 214555"/>
                  <a:gd name="connsiteY17" fmla="*/ 139732 h 286879"/>
                  <a:gd name="connsiteX18" fmla="*/ 122197 w 214555"/>
                  <a:gd name="connsiteY18" fmla="*/ 84868 h 286879"/>
                  <a:gd name="connsiteX19" fmla="*/ 109814 w 214555"/>
                  <a:gd name="connsiteY19" fmla="*/ 73247 h 286879"/>
                  <a:gd name="connsiteX20" fmla="*/ 95908 w 214555"/>
                  <a:gd name="connsiteY20" fmla="*/ 60960 h 286879"/>
                  <a:gd name="connsiteX21" fmla="*/ 67809 w 214555"/>
                  <a:gd name="connsiteY21" fmla="*/ 38957 h 286879"/>
                  <a:gd name="connsiteX22" fmla="*/ 36377 w 214555"/>
                  <a:gd name="connsiteY22" fmla="*/ 18193 h 286879"/>
                  <a:gd name="connsiteX23" fmla="*/ 3230 w 214555"/>
                  <a:gd name="connsiteY23" fmla="*/ 191 h 286879"/>
                  <a:gd name="connsiteX24" fmla="*/ 2277 w 214555"/>
                  <a:gd name="connsiteY24" fmla="*/ 0 h 286879"/>
                  <a:gd name="connsiteX25" fmla="*/ 87 w 214555"/>
                  <a:gd name="connsiteY25" fmla="*/ 1429 h 286879"/>
                  <a:gd name="connsiteX26" fmla="*/ 102480 w 214555"/>
                  <a:gd name="connsiteY26" fmla="*/ 79439 h 286879"/>
                  <a:gd name="connsiteX27" fmla="*/ 102671 w 214555"/>
                  <a:gd name="connsiteY27" fmla="*/ 79629 h 286879"/>
                  <a:gd name="connsiteX28" fmla="*/ 102480 w 214555"/>
                  <a:gd name="connsiteY28" fmla="*/ 79439 h 286879"/>
                  <a:gd name="connsiteX29" fmla="*/ 24375 w 214555"/>
                  <a:gd name="connsiteY29" fmla="*/ 17526 h 286879"/>
                  <a:gd name="connsiteX30" fmla="*/ 23899 w 214555"/>
                  <a:gd name="connsiteY30" fmla="*/ 17240 h 286879"/>
                  <a:gd name="connsiteX31" fmla="*/ 24375 w 214555"/>
                  <a:gd name="connsiteY31" fmla="*/ 17526 h 28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555" h="286879">
                    <a:moveTo>
                      <a:pt x="182" y="1429"/>
                    </a:moveTo>
                    <a:cubicBezTo>
                      <a:pt x="-295" y="2667"/>
                      <a:pt x="182" y="4001"/>
                      <a:pt x="1420" y="4572"/>
                    </a:cubicBezTo>
                    <a:cubicBezTo>
                      <a:pt x="9326" y="8573"/>
                      <a:pt x="17041" y="13049"/>
                      <a:pt x="24566" y="17621"/>
                    </a:cubicBezTo>
                    <a:lnTo>
                      <a:pt x="24375" y="17621"/>
                    </a:lnTo>
                    <a:cubicBezTo>
                      <a:pt x="52569" y="34862"/>
                      <a:pt x="79049" y="55245"/>
                      <a:pt x="102194" y="79153"/>
                    </a:cubicBezTo>
                    <a:cubicBezTo>
                      <a:pt x="112767" y="90392"/>
                      <a:pt x="122673" y="102299"/>
                      <a:pt x="132008" y="114586"/>
                    </a:cubicBezTo>
                    <a:cubicBezTo>
                      <a:pt x="141628" y="127349"/>
                      <a:pt x="150296" y="140875"/>
                      <a:pt x="157916" y="155067"/>
                    </a:cubicBezTo>
                    <a:cubicBezTo>
                      <a:pt x="157630" y="154400"/>
                      <a:pt x="157249" y="153829"/>
                      <a:pt x="156963" y="153162"/>
                    </a:cubicBezTo>
                    <a:cubicBezTo>
                      <a:pt x="162869" y="164306"/>
                      <a:pt x="168298" y="175641"/>
                      <a:pt x="172775" y="187452"/>
                    </a:cubicBezTo>
                    <a:cubicBezTo>
                      <a:pt x="177442" y="199739"/>
                      <a:pt x="181252" y="212312"/>
                      <a:pt x="184205" y="225076"/>
                    </a:cubicBezTo>
                    <a:cubicBezTo>
                      <a:pt x="184014" y="224219"/>
                      <a:pt x="183824" y="223266"/>
                      <a:pt x="183633" y="222409"/>
                    </a:cubicBezTo>
                    <a:cubicBezTo>
                      <a:pt x="187729" y="239935"/>
                      <a:pt x="190205" y="257937"/>
                      <a:pt x="190205" y="275939"/>
                    </a:cubicBezTo>
                    <a:cubicBezTo>
                      <a:pt x="190205" y="278987"/>
                      <a:pt x="192396" y="282321"/>
                      <a:pt x="194682" y="284131"/>
                    </a:cubicBezTo>
                    <a:cubicBezTo>
                      <a:pt x="197159" y="286226"/>
                      <a:pt x="200492" y="287179"/>
                      <a:pt x="203636" y="286798"/>
                    </a:cubicBezTo>
                    <a:cubicBezTo>
                      <a:pt x="210303" y="286131"/>
                      <a:pt x="215161" y="279940"/>
                      <a:pt x="214494" y="273368"/>
                    </a:cubicBezTo>
                    <a:cubicBezTo>
                      <a:pt x="212208" y="249365"/>
                      <a:pt x="207446" y="225552"/>
                      <a:pt x="199254" y="202883"/>
                    </a:cubicBezTo>
                    <a:cubicBezTo>
                      <a:pt x="195254" y="191834"/>
                      <a:pt x="190396" y="181261"/>
                      <a:pt x="185157" y="170783"/>
                    </a:cubicBezTo>
                    <a:cubicBezTo>
                      <a:pt x="179728" y="160115"/>
                      <a:pt x="173727" y="149733"/>
                      <a:pt x="167060" y="139732"/>
                    </a:cubicBezTo>
                    <a:cubicBezTo>
                      <a:pt x="154010" y="120015"/>
                      <a:pt x="138866" y="101727"/>
                      <a:pt x="122197" y="84868"/>
                    </a:cubicBezTo>
                    <a:cubicBezTo>
                      <a:pt x="118196" y="80867"/>
                      <a:pt x="114005" y="77057"/>
                      <a:pt x="109814" y="73247"/>
                    </a:cubicBezTo>
                    <a:cubicBezTo>
                      <a:pt x="105242" y="69152"/>
                      <a:pt x="100670" y="65056"/>
                      <a:pt x="95908" y="60960"/>
                    </a:cubicBezTo>
                    <a:cubicBezTo>
                      <a:pt x="86859" y="53245"/>
                      <a:pt x="77525" y="46006"/>
                      <a:pt x="67809" y="38957"/>
                    </a:cubicBezTo>
                    <a:cubicBezTo>
                      <a:pt x="57617" y="31623"/>
                      <a:pt x="47140" y="24670"/>
                      <a:pt x="36377" y="18193"/>
                    </a:cubicBezTo>
                    <a:cubicBezTo>
                      <a:pt x="25613" y="11716"/>
                      <a:pt x="14469" y="5810"/>
                      <a:pt x="3230" y="191"/>
                    </a:cubicBezTo>
                    <a:cubicBezTo>
                      <a:pt x="2944" y="0"/>
                      <a:pt x="2658" y="0"/>
                      <a:pt x="2277" y="0"/>
                    </a:cubicBezTo>
                    <a:cubicBezTo>
                      <a:pt x="1325" y="0"/>
                      <a:pt x="467" y="572"/>
                      <a:pt x="87" y="1429"/>
                    </a:cubicBezTo>
                    <a:moveTo>
                      <a:pt x="102480" y="79439"/>
                    </a:moveTo>
                    <a:cubicBezTo>
                      <a:pt x="102480" y="79439"/>
                      <a:pt x="102671" y="79629"/>
                      <a:pt x="102671" y="79629"/>
                    </a:cubicBezTo>
                    <a:cubicBezTo>
                      <a:pt x="102671" y="79629"/>
                      <a:pt x="102480" y="79439"/>
                      <a:pt x="102480" y="79439"/>
                    </a:cubicBezTo>
                    <a:moveTo>
                      <a:pt x="24375" y="17526"/>
                    </a:moveTo>
                    <a:cubicBezTo>
                      <a:pt x="24375" y="17526"/>
                      <a:pt x="24089" y="17335"/>
                      <a:pt x="23899" y="17240"/>
                    </a:cubicBezTo>
                    <a:cubicBezTo>
                      <a:pt x="23994" y="17335"/>
                      <a:pt x="24185" y="17431"/>
                      <a:pt x="24375" y="17526"/>
                    </a:cubicBezTo>
                  </a:path>
                </a:pathLst>
              </a:custGeom>
              <a:solidFill>
                <a:srgbClr val="F3BC49"/>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AE21F43C-326C-DD5F-EE0B-376FD3CCFBD3}"/>
                  </a:ext>
                </a:extLst>
              </p:cNvPr>
              <p:cNvSpPr/>
              <p:nvPr/>
            </p:nvSpPr>
            <p:spPr>
              <a:xfrm>
                <a:off x="3937664" y="2944567"/>
                <a:ext cx="180190" cy="126552"/>
              </a:xfrm>
              <a:custGeom>
                <a:avLst/>
                <a:gdLst>
                  <a:gd name="connsiteX0" fmla="*/ 65 w 180190"/>
                  <a:gd name="connsiteY0" fmla="*/ 1619 h 126552"/>
                  <a:gd name="connsiteX1" fmla="*/ 1780 w 180190"/>
                  <a:gd name="connsiteY1" fmla="*/ 4572 h 126552"/>
                  <a:gd name="connsiteX2" fmla="*/ 45119 w 180190"/>
                  <a:gd name="connsiteY2" fmla="*/ 16954 h 126552"/>
                  <a:gd name="connsiteX3" fmla="*/ 44356 w 180190"/>
                  <a:gd name="connsiteY3" fmla="*/ 16669 h 126552"/>
                  <a:gd name="connsiteX4" fmla="*/ 96077 w 180190"/>
                  <a:gd name="connsiteY4" fmla="*/ 45815 h 126552"/>
                  <a:gd name="connsiteX5" fmla="*/ 96077 w 180190"/>
                  <a:gd name="connsiteY5" fmla="*/ 45815 h 126552"/>
                  <a:gd name="connsiteX6" fmla="*/ 137606 w 180190"/>
                  <a:gd name="connsiteY6" fmla="*/ 84963 h 126552"/>
                  <a:gd name="connsiteX7" fmla="*/ 149513 w 180190"/>
                  <a:gd name="connsiteY7" fmla="*/ 101537 h 126552"/>
                  <a:gd name="connsiteX8" fmla="*/ 161228 w 180190"/>
                  <a:gd name="connsiteY8" fmla="*/ 121634 h 126552"/>
                  <a:gd name="connsiteX9" fmla="*/ 175230 w 180190"/>
                  <a:gd name="connsiteY9" fmla="*/ 125158 h 126552"/>
                  <a:gd name="connsiteX10" fmla="*/ 178754 w 180190"/>
                  <a:gd name="connsiteY10" fmla="*/ 111157 h 126552"/>
                  <a:gd name="connsiteX11" fmla="*/ 144464 w 180190"/>
                  <a:gd name="connsiteY11" fmla="*/ 70295 h 126552"/>
                  <a:gd name="connsiteX12" fmla="*/ 102459 w 180190"/>
                  <a:gd name="connsiteY12" fmla="*/ 37243 h 126552"/>
                  <a:gd name="connsiteX13" fmla="*/ 79123 w 180190"/>
                  <a:gd name="connsiteY13" fmla="*/ 24098 h 126552"/>
                  <a:gd name="connsiteX14" fmla="*/ 55120 w 180190"/>
                  <a:gd name="connsiteY14" fmla="*/ 13716 h 126552"/>
                  <a:gd name="connsiteX15" fmla="*/ 30069 w 180190"/>
                  <a:gd name="connsiteY15" fmla="*/ 5620 h 126552"/>
                  <a:gd name="connsiteX16" fmla="*/ 3113 w 180190"/>
                  <a:gd name="connsiteY16" fmla="*/ 0 h 126552"/>
                  <a:gd name="connsiteX17" fmla="*/ 2542 w 180190"/>
                  <a:gd name="connsiteY17" fmla="*/ 0 h 126552"/>
                  <a:gd name="connsiteX18" fmla="*/ 160 w 180190"/>
                  <a:gd name="connsiteY18" fmla="*/ 1715 h 12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190" h="126552">
                    <a:moveTo>
                      <a:pt x="65" y="1619"/>
                    </a:moveTo>
                    <a:cubicBezTo>
                      <a:pt x="-220" y="2762"/>
                      <a:pt x="446" y="4286"/>
                      <a:pt x="1780" y="4572"/>
                    </a:cubicBezTo>
                    <a:cubicBezTo>
                      <a:pt x="16544" y="7048"/>
                      <a:pt x="31212" y="11335"/>
                      <a:pt x="45119" y="16954"/>
                    </a:cubicBezTo>
                    <a:lnTo>
                      <a:pt x="44356" y="16669"/>
                    </a:lnTo>
                    <a:cubicBezTo>
                      <a:pt x="62644" y="24289"/>
                      <a:pt x="80075" y="34100"/>
                      <a:pt x="96077" y="45815"/>
                    </a:cubicBezTo>
                    <a:lnTo>
                      <a:pt x="96077" y="45815"/>
                    </a:lnTo>
                    <a:cubicBezTo>
                      <a:pt x="111317" y="57150"/>
                      <a:pt x="125700" y="70104"/>
                      <a:pt x="137606" y="84963"/>
                    </a:cubicBezTo>
                    <a:cubicBezTo>
                      <a:pt x="141797" y="90297"/>
                      <a:pt x="145702" y="95821"/>
                      <a:pt x="149513" y="101537"/>
                    </a:cubicBezTo>
                    <a:cubicBezTo>
                      <a:pt x="153703" y="108014"/>
                      <a:pt x="157514" y="114871"/>
                      <a:pt x="161228" y="121634"/>
                    </a:cubicBezTo>
                    <a:cubicBezTo>
                      <a:pt x="163895" y="126492"/>
                      <a:pt x="170563" y="127921"/>
                      <a:pt x="175230" y="125158"/>
                    </a:cubicBezTo>
                    <a:cubicBezTo>
                      <a:pt x="179897" y="122301"/>
                      <a:pt x="181707" y="115919"/>
                      <a:pt x="178754" y="111157"/>
                    </a:cubicBezTo>
                    <a:cubicBezTo>
                      <a:pt x="169324" y="96012"/>
                      <a:pt x="157323" y="82582"/>
                      <a:pt x="144464" y="70295"/>
                    </a:cubicBezTo>
                    <a:cubicBezTo>
                      <a:pt x="131606" y="57912"/>
                      <a:pt x="117604" y="46768"/>
                      <a:pt x="102459" y="37243"/>
                    </a:cubicBezTo>
                    <a:cubicBezTo>
                      <a:pt x="94934" y="32480"/>
                      <a:pt x="87124" y="28099"/>
                      <a:pt x="79123" y="24098"/>
                    </a:cubicBezTo>
                    <a:cubicBezTo>
                      <a:pt x="71312" y="20193"/>
                      <a:pt x="63311" y="16764"/>
                      <a:pt x="55120" y="13716"/>
                    </a:cubicBezTo>
                    <a:cubicBezTo>
                      <a:pt x="46928" y="10573"/>
                      <a:pt x="38546" y="7906"/>
                      <a:pt x="30069" y="5620"/>
                    </a:cubicBezTo>
                    <a:cubicBezTo>
                      <a:pt x="21211" y="3143"/>
                      <a:pt x="12162" y="1429"/>
                      <a:pt x="3113" y="0"/>
                    </a:cubicBezTo>
                    <a:cubicBezTo>
                      <a:pt x="2923" y="0"/>
                      <a:pt x="2732" y="0"/>
                      <a:pt x="2542" y="0"/>
                    </a:cubicBezTo>
                    <a:cubicBezTo>
                      <a:pt x="1399" y="0"/>
                      <a:pt x="446" y="571"/>
                      <a:pt x="160" y="1715"/>
                    </a:cubicBezTo>
                  </a:path>
                </a:pathLst>
              </a:custGeom>
              <a:solidFill>
                <a:srgbClr val="F3BC49"/>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170D550B-5666-4AAC-4FBA-1D667057FDDF}"/>
                  </a:ext>
                </a:extLst>
              </p:cNvPr>
              <p:cNvSpPr/>
              <p:nvPr/>
            </p:nvSpPr>
            <p:spPr>
              <a:xfrm>
                <a:off x="3451027" y="3117922"/>
                <a:ext cx="198758" cy="238260"/>
              </a:xfrm>
              <a:custGeom>
                <a:avLst/>
                <a:gdLst>
                  <a:gd name="connsiteX0" fmla="*/ 195618 w 198758"/>
                  <a:gd name="connsiteY0" fmla="*/ 381 h 238260"/>
                  <a:gd name="connsiteX1" fmla="*/ 137325 w 198758"/>
                  <a:gd name="connsiteY1" fmla="*/ 39529 h 238260"/>
                  <a:gd name="connsiteX2" fmla="*/ 79699 w 198758"/>
                  <a:gd name="connsiteY2" fmla="*/ 89440 h 238260"/>
                  <a:gd name="connsiteX3" fmla="*/ 31407 w 198758"/>
                  <a:gd name="connsiteY3" fmla="*/ 148971 h 238260"/>
                  <a:gd name="connsiteX4" fmla="*/ 13500 w 198758"/>
                  <a:gd name="connsiteY4" fmla="*/ 182308 h 238260"/>
                  <a:gd name="connsiteX5" fmla="*/ 2166 w 198758"/>
                  <a:gd name="connsiteY5" fmla="*/ 216789 h 238260"/>
                  <a:gd name="connsiteX6" fmla="*/ 1022 w 198758"/>
                  <a:gd name="connsiteY6" fmla="*/ 222218 h 238260"/>
                  <a:gd name="connsiteX7" fmla="*/ 70 w 198758"/>
                  <a:gd name="connsiteY7" fmla="*/ 228981 h 238260"/>
                  <a:gd name="connsiteX8" fmla="*/ 737 w 198758"/>
                  <a:gd name="connsiteY8" fmla="*/ 233267 h 238260"/>
                  <a:gd name="connsiteX9" fmla="*/ 5499 w 198758"/>
                  <a:gd name="connsiteY9" fmla="*/ 237744 h 238260"/>
                  <a:gd name="connsiteX10" fmla="*/ 11881 w 198758"/>
                  <a:gd name="connsiteY10" fmla="*/ 237554 h 238260"/>
                  <a:gd name="connsiteX11" fmla="*/ 16358 w 198758"/>
                  <a:gd name="connsiteY11" fmla="*/ 232791 h 238260"/>
                  <a:gd name="connsiteX12" fmla="*/ 18358 w 198758"/>
                  <a:gd name="connsiteY12" fmla="*/ 226219 h 238260"/>
                  <a:gd name="connsiteX13" fmla="*/ 20930 w 198758"/>
                  <a:gd name="connsiteY13" fmla="*/ 218313 h 238260"/>
                  <a:gd name="connsiteX14" fmla="*/ 26740 w 198758"/>
                  <a:gd name="connsiteY14" fmla="*/ 202502 h 238260"/>
                  <a:gd name="connsiteX15" fmla="*/ 41409 w 198758"/>
                  <a:gd name="connsiteY15" fmla="*/ 171069 h 238260"/>
                  <a:gd name="connsiteX16" fmla="*/ 40075 w 198758"/>
                  <a:gd name="connsiteY16" fmla="*/ 173450 h 238260"/>
                  <a:gd name="connsiteX17" fmla="*/ 110751 w 198758"/>
                  <a:gd name="connsiteY17" fmla="*/ 76486 h 238260"/>
                  <a:gd name="connsiteX18" fmla="*/ 153708 w 198758"/>
                  <a:gd name="connsiteY18" fmla="*/ 36290 h 238260"/>
                  <a:gd name="connsiteX19" fmla="*/ 197904 w 198758"/>
                  <a:gd name="connsiteY19" fmla="*/ 4286 h 238260"/>
                  <a:gd name="connsiteX20" fmla="*/ 198571 w 198758"/>
                  <a:gd name="connsiteY20" fmla="*/ 1429 h 238260"/>
                  <a:gd name="connsiteX21" fmla="*/ 196380 w 198758"/>
                  <a:gd name="connsiteY21" fmla="*/ 0 h 238260"/>
                  <a:gd name="connsiteX22" fmla="*/ 195523 w 198758"/>
                  <a:gd name="connsiteY22" fmla="*/ 286 h 238260"/>
                  <a:gd name="connsiteX23" fmla="*/ 111798 w 198758"/>
                  <a:gd name="connsiteY23" fmla="*/ 75438 h 238260"/>
                  <a:gd name="connsiteX24" fmla="*/ 111322 w 198758"/>
                  <a:gd name="connsiteY24" fmla="*/ 75914 h 238260"/>
                  <a:gd name="connsiteX25" fmla="*/ 111798 w 198758"/>
                  <a:gd name="connsiteY25" fmla="*/ 75438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758" h="238260">
                    <a:moveTo>
                      <a:pt x="195618" y="381"/>
                    </a:moveTo>
                    <a:cubicBezTo>
                      <a:pt x="175616" y="12573"/>
                      <a:pt x="155994" y="25432"/>
                      <a:pt x="137325" y="39529"/>
                    </a:cubicBezTo>
                    <a:cubicBezTo>
                      <a:pt x="117132" y="54864"/>
                      <a:pt x="97511" y="71342"/>
                      <a:pt x="79699" y="89440"/>
                    </a:cubicBezTo>
                    <a:cubicBezTo>
                      <a:pt x="61792" y="107728"/>
                      <a:pt x="45123" y="127349"/>
                      <a:pt x="31407" y="148971"/>
                    </a:cubicBezTo>
                    <a:cubicBezTo>
                      <a:pt x="24645" y="159639"/>
                      <a:pt x="18644" y="170783"/>
                      <a:pt x="13500" y="182308"/>
                    </a:cubicBezTo>
                    <a:cubicBezTo>
                      <a:pt x="8547" y="193453"/>
                      <a:pt x="4737" y="204978"/>
                      <a:pt x="2166" y="216789"/>
                    </a:cubicBezTo>
                    <a:cubicBezTo>
                      <a:pt x="1785" y="218599"/>
                      <a:pt x="1403" y="220408"/>
                      <a:pt x="1022" y="222218"/>
                    </a:cubicBezTo>
                    <a:cubicBezTo>
                      <a:pt x="641" y="224504"/>
                      <a:pt x="451" y="226790"/>
                      <a:pt x="70" y="228981"/>
                    </a:cubicBezTo>
                    <a:cubicBezTo>
                      <a:pt x="-120" y="230505"/>
                      <a:pt x="70" y="231934"/>
                      <a:pt x="737" y="233267"/>
                    </a:cubicBezTo>
                    <a:cubicBezTo>
                      <a:pt x="1689" y="235363"/>
                      <a:pt x="3404" y="236982"/>
                      <a:pt x="5499" y="237744"/>
                    </a:cubicBezTo>
                    <a:cubicBezTo>
                      <a:pt x="7595" y="238506"/>
                      <a:pt x="9881" y="238411"/>
                      <a:pt x="11881" y="237554"/>
                    </a:cubicBezTo>
                    <a:cubicBezTo>
                      <a:pt x="13691" y="236696"/>
                      <a:pt x="15882" y="234886"/>
                      <a:pt x="16358" y="232791"/>
                    </a:cubicBezTo>
                    <a:cubicBezTo>
                      <a:pt x="16834" y="230600"/>
                      <a:pt x="17691" y="228409"/>
                      <a:pt x="18358" y="226219"/>
                    </a:cubicBezTo>
                    <a:cubicBezTo>
                      <a:pt x="19215" y="223647"/>
                      <a:pt x="20072" y="220980"/>
                      <a:pt x="20930" y="218313"/>
                    </a:cubicBezTo>
                    <a:cubicBezTo>
                      <a:pt x="22739" y="212979"/>
                      <a:pt x="24645" y="207740"/>
                      <a:pt x="26740" y="202502"/>
                    </a:cubicBezTo>
                    <a:cubicBezTo>
                      <a:pt x="31026" y="191738"/>
                      <a:pt x="36074" y="181261"/>
                      <a:pt x="41409" y="171069"/>
                    </a:cubicBezTo>
                    <a:cubicBezTo>
                      <a:pt x="40932" y="171831"/>
                      <a:pt x="40551" y="172688"/>
                      <a:pt x="40075" y="173450"/>
                    </a:cubicBezTo>
                    <a:cubicBezTo>
                      <a:pt x="58935" y="138017"/>
                      <a:pt x="83318" y="105823"/>
                      <a:pt x="110751" y="76486"/>
                    </a:cubicBezTo>
                    <a:cubicBezTo>
                      <a:pt x="124276" y="62293"/>
                      <a:pt x="138564" y="48863"/>
                      <a:pt x="153708" y="36290"/>
                    </a:cubicBezTo>
                    <a:cubicBezTo>
                      <a:pt x="167710" y="24670"/>
                      <a:pt x="182379" y="13811"/>
                      <a:pt x="197904" y="4286"/>
                    </a:cubicBezTo>
                    <a:cubicBezTo>
                      <a:pt x="198762" y="3715"/>
                      <a:pt x="198952" y="2286"/>
                      <a:pt x="198571" y="1429"/>
                    </a:cubicBezTo>
                    <a:cubicBezTo>
                      <a:pt x="198285" y="571"/>
                      <a:pt x="197237" y="0"/>
                      <a:pt x="196380" y="0"/>
                    </a:cubicBezTo>
                    <a:cubicBezTo>
                      <a:pt x="196095" y="0"/>
                      <a:pt x="195714" y="0"/>
                      <a:pt x="195523" y="286"/>
                    </a:cubicBezTo>
                    <a:moveTo>
                      <a:pt x="111798" y="75438"/>
                    </a:moveTo>
                    <a:cubicBezTo>
                      <a:pt x="111798" y="75438"/>
                      <a:pt x="111512" y="75724"/>
                      <a:pt x="111322" y="75914"/>
                    </a:cubicBezTo>
                    <a:cubicBezTo>
                      <a:pt x="111417" y="75724"/>
                      <a:pt x="111608" y="75629"/>
                      <a:pt x="111798" y="75438"/>
                    </a:cubicBezTo>
                  </a:path>
                </a:pathLst>
              </a:custGeom>
              <a:solidFill>
                <a:srgbClr val="F3BC49"/>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21441FC6-9455-1A9D-D6BF-A21EEB375E38}"/>
                  </a:ext>
                </a:extLst>
              </p:cNvPr>
              <p:cNvSpPr/>
              <p:nvPr/>
            </p:nvSpPr>
            <p:spPr>
              <a:xfrm>
                <a:off x="3481103" y="3100682"/>
                <a:ext cx="142177" cy="113285"/>
              </a:xfrm>
              <a:custGeom>
                <a:avLst/>
                <a:gdLst>
                  <a:gd name="connsiteX0" fmla="*/ 137349 w 142177"/>
                  <a:gd name="connsiteY0" fmla="*/ 286 h 113285"/>
                  <a:gd name="connsiteX1" fmla="*/ 98201 w 142177"/>
                  <a:gd name="connsiteY1" fmla="*/ 17717 h 113285"/>
                  <a:gd name="connsiteX2" fmla="*/ 61340 w 142177"/>
                  <a:gd name="connsiteY2" fmla="*/ 40481 h 113285"/>
                  <a:gd name="connsiteX3" fmla="*/ 28574 w 142177"/>
                  <a:gd name="connsiteY3" fmla="*/ 69152 h 113285"/>
                  <a:gd name="connsiteX4" fmla="*/ 14096 w 142177"/>
                  <a:gd name="connsiteY4" fmla="*/ 85725 h 113285"/>
                  <a:gd name="connsiteX5" fmla="*/ 1046 w 142177"/>
                  <a:gd name="connsiteY5" fmla="*/ 104108 h 113285"/>
                  <a:gd name="connsiteX6" fmla="*/ 94 w 142177"/>
                  <a:gd name="connsiteY6" fmla="*/ 108490 h 113285"/>
                  <a:gd name="connsiteX7" fmla="*/ 2475 w 142177"/>
                  <a:gd name="connsiteY7" fmla="*/ 112205 h 113285"/>
                  <a:gd name="connsiteX8" fmla="*/ 10571 w 142177"/>
                  <a:gd name="connsiteY8" fmla="*/ 110871 h 113285"/>
                  <a:gd name="connsiteX9" fmla="*/ 24002 w 142177"/>
                  <a:gd name="connsiteY9" fmla="*/ 90964 h 113285"/>
                  <a:gd name="connsiteX10" fmla="*/ 39242 w 142177"/>
                  <a:gd name="connsiteY10" fmla="*/ 72771 h 113285"/>
                  <a:gd name="connsiteX11" fmla="*/ 39242 w 142177"/>
                  <a:gd name="connsiteY11" fmla="*/ 72771 h 113285"/>
                  <a:gd name="connsiteX12" fmla="*/ 64959 w 142177"/>
                  <a:gd name="connsiteY12" fmla="*/ 49244 h 113285"/>
                  <a:gd name="connsiteX13" fmla="*/ 92867 w 142177"/>
                  <a:gd name="connsiteY13" fmla="*/ 29718 h 113285"/>
                  <a:gd name="connsiteX14" fmla="*/ 92772 w 142177"/>
                  <a:gd name="connsiteY14" fmla="*/ 29718 h 113285"/>
                  <a:gd name="connsiteX15" fmla="*/ 93344 w 142177"/>
                  <a:gd name="connsiteY15" fmla="*/ 29432 h 113285"/>
                  <a:gd name="connsiteX16" fmla="*/ 93629 w 142177"/>
                  <a:gd name="connsiteY16" fmla="*/ 29242 h 113285"/>
                  <a:gd name="connsiteX17" fmla="*/ 93534 w 142177"/>
                  <a:gd name="connsiteY17" fmla="*/ 29242 h 113285"/>
                  <a:gd name="connsiteX18" fmla="*/ 115918 w 142177"/>
                  <a:gd name="connsiteY18" fmla="*/ 16859 h 113285"/>
                  <a:gd name="connsiteX19" fmla="*/ 140302 w 142177"/>
                  <a:gd name="connsiteY19" fmla="*/ 5906 h 113285"/>
                  <a:gd name="connsiteX20" fmla="*/ 141921 w 142177"/>
                  <a:gd name="connsiteY20" fmla="*/ 1810 h 113285"/>
                  <a:gd name="connsiteX21" fmla="*/ 139064 w 142177"/>
                  <a:gd name="connsiteY21" fmla="*/ 0 h 113285"/>
                  <a:gd name="connsiteX22" fmla="*/ 137825 w 142177"/>
                  <a:gd name="connsiteY22" fmla="*/ 286 h 113285"/>
                  <a:gd name="connsiteX23" fmla="*/ 40385 w 142177"/>
                  <a:gd name="connsiteY23" fmla="*/ 71914 h 113285"/>
                  <a:gd name="connsiteX24" fmla="*/ 39813 w 142177"/>
                  <a:gd name="connsiteY24" fmla="*/ 72485 h 113285"/>
                  <a:gd name="connsiteX25" fmla="*/ 40385 w 142177"/>
                  <a:gd name="connsiteY25" fmla="*/ 71914 h 113285"/>
                  <a:gd name="connsiteX26" fmla="*/ 93534 w 142177"/>
                  <a:gd name="connsiteY26" fmla="*/ 29528 h 113285"/>
                  <a:gd name="connsiteX27" fmla="*/ 93058 w 142177"/>
                  <a:gd name="connsiteY27" fmla="*/ 29813 h 113285"/>
                  <a:gd name="connsiteX28" fmla="*/ 93629 w 142177"/>
                  <a:gd name="connsiteY28" fmla="*/ 29432 h 113285"/>
                  <a:gd name="connsiteX29" fmla="*/ 93534 w 142177"/>
                  <a:gd name="connsiteY29" fmla="*/ 29432 h 1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177" h="113285">
                    <a:moveTo>
                      <a:pt x="137349" y="286"/>
                    </a:moveTo>
                    <a:cubicBezTo>
                      <a:pt x="124014" y="5524"/>
                      <a:pt x="110965" y="11240"/>
                      <a:pt x="98201" y="17717"/>
                    </a:cubicBezTo>
                    <a:cubicBezTo>
                      <a:pt x="85343" y="24289"/>
                      <a:pt x="72960" y="32004"/>
                      <a:pt x="61340" y="40481"/>
                    </a:cubicBezTo>
                    <a:cubicBezTo>
                      <a:pt x="49529" y="49054"/>
                      <a:pt x="38575" y="58674"/>
                      <a:pt x="28574" y="69152"/>
                    </a:cubicBezTo>
                    <a:cubicBezTo>
                      <a:pt x="23525" y="74486"/>
                      <a:pt x="18668" y="80010"/>
                      <a:pt x="14096" y="85725"/>
                    </a:cubicBezTo>
                    <a:cubicBezTo>
                      <a:pt x="9428" y="91631"/>
                      <a:pt x="4952" y="97631"/>
                      <a:pt x="1046" y="104108"/>
                    </a:cubicBezTo>
                    <a:cubicBezTo>
                      <a:pt x="189" y="105442"/>
                      <a:pt x="-192" y="106775"/>
                      <a:pt x="94" y="108490"/>
                    </a:cubicBezTo>
                    <a:cubicBezTo>
                      <a:pt x="284" y="110014"/>
                      <a:pt x="1142" y="111347"/>
                      <a:pt x="2475" y="112205"/>
                    </a:cubicBezTo>
                    <a:cubicBezTo>
                      <a:pt x="4952" y="114014"/>
                      <a:pt x="8857" y="113538"/>
                      <a:pt x="10571" y="110871"/>
                    </a:cubicBezTo>
                    <a:cubicBezTo>
                      <a:pt x="14858" y="104108"/>
                      <a:pt x="19239" y="97441"/>
                      <a:pt x="24002" y="90964"/>
                    </a:cubicBezTo>
                    <a:cubicBezTo>
                      <a:pt x="28764" y="84677"/>
                      <a:pt x="33812" y="78581"/>
                      <a:pt x="39242" y="72771"/>
                    </a:cubicBezTo>
                    <a:lnTo>
                      <a:pt x="39242" y="72771"/>
                    </a:lnTo>
                    <a:cubicBezTo>
                      <a:pt x="47243" y="64389"/>
                      <a:pt x="55910" y="56579"/>
                      <a:pt x="64959" y="49244"/>
                    </a:cubicBezTo>
                    <a:cubicBezTo>
                      <a:pt x="73817" y="42101"/>
                      <a:pt x="83247" y="35719"/>
                      <a:pt x="92867" y="29718"/>
                    </a:cubicBezTo>
                    <a:lnTo>
                      <a:pt x="92772" y="29718"/>
                    </a:lnTo>
                    <a:cubicBezTo>
                      <a:pt x="92772" y="29718"/>
                      <a:pt x="93153" y="29528"/>
                      <a:pt x="93344" y="29432"/>
                    </a:cubicBezTo>
                    <a:lnTo>
                      <a:pt x="93629" y="29242"/>
                    </a:lnTo>
                    <a:lnTo>
                      <a:pt x="93534" y="29242"/>
                    </a:lnTo>
                    <a:cubicBezTo>
                      <a:pt x="100773" y="24956"/>
                      <a:pt x="108298" y="20669"/>
                      <a:pt x="115918" y="16859"/>
                    </a:cubicBezTo>
                    <a:cubicBezTo>
                      <a:pt x="123919" y="12764"/>
                      <a:pt x="132110" y="9239"/>
                      <a:pt x="140302" y="5906"/>
                    </a:cubicBezTo>
                    <a:cubicBezTo>
                      <a:pt x="141921" y="5239"/>
                      <a:pt x="142588" y="3334"/>
                      <a:pt x="141921" y="1810"/>
                    </a:cubicBezTo>
                    <a:cubicBezTo>
                      <a:pt x="141445" y="572"/>
                      <a:pt x="140207" y="0"/>
                      <a:pt x="139064" y="0"/>
                    </a:cubicBezTo>
                    <a:cubicBezTo>
                      <a:pt x="138683" y="0"/>
                      <a:pt x="138206" y="0"/>
                      <a:pt x="137825" y="286"/>
                    </a:cubicBezTo>
                    <a:moveTo>
                      <a:pt x="40385" y="71914"/>
                    </a:moveTo>
                    <a:cubicBezTo>
                      <a:pt x="40385" y="71914"/>
                      <a:pt x="40004" y="72295"/>
                      <a:pt x="39813" y="72485"/>
                    </a:cubicBezTo>
                    <a:lnTo>
                      <a:pt x="40385" y="71914"/>
                    </a:lnTo>
                    <a:close/>
                    <a:moveTo>
                      <a:pt x="93534" y="29528"/>
                    </a:moveTo>
                    <a:lnTo>
                      <a:pt x="93058" y="29813"/>
                    </a:lnTo>
                    <a:cubicBezTo>
                      <a:pt x="93058" y="29813"/>
                      <a:pt x="93439" y="29623"/>
                      <a:pt x="93629" y="29432"/>
                    </a:cubicBezTo>
                    <a:lnTo>
                      <a:pt x="93534" y="29432"/>
                    </a:lnTo>
                    <a:close/>
                  </a:path>
                </a:pathLst>
              </a:custGeom>
              <a:solidFill>
                <a:srgbClr val="F3BC49"/>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67780CA1-4D49-D96D-FFE6-439B544C5C03}"/>
                  </a:ext>
                </a:extLst>
              </p:cNvPr>
              <p:cNvSpPr/>
              <p:nvPr/>
            </p:nvSpPr>
            <p:spPr>
              <a:xfrm>
                <a:off x="3877800" y="3356714"/>
                <a:ext cx="102429" cy="53721"/>
              </a:xfrm>
              <a:custGeom>
                <a:avLst/>
                <a:gdLst>
                  <a:gd name="connsiteX0" fmla="*/ 32308 w 102429"/>
                  <a:gd name="connsiteY0" fmla="*/ 0 h 53721"/>
                  <a:gd name="connsiteX1" fmla="*/ 399 w 102429"/>
                  <a:gd name="connsiteY1" fmla="*/ 14097 h 53721"/>
                  <a:gd name="connsiteX2" fmla="*/ 2590 w 102429"/>
                  <a:gd name="connsiteY2" fmla="*/ 25241 h 53721"/>
                  <a:gd name="connsiteX3" fmla="*/ 45262 w 102429"/>
                  <a:gd name="connsiteY3" fmla="*/ 50483 h 53721"/>
                  <a:gd name="connsiteX4" fmla="*/ 70122 w 102429"/>
                  <a:gd name="connsiteY4" fmla="*/ 53721 h 53721"/>
                  <a:gd name="connsiteX5" fmla="*/ 102031 w 102429"/>
                  <a:gd name="connsiteY5" fmla="*/ 39624 h 53721"/>
                  <a:gd name="connsiteX6" fmla="*/ 99840 w 102429"/>
                  <a:gd name="connsiteY6" fmla="*/ 28480 h 53721"/>
                  <a:gd name="connsiteX7" fmla="*/ 57073 w 102429"/>
                  <a:gd name="connsiteY7" fmla="*/ 3239 h 53721"/>
                  <a:gd name="connsiteX8" fmla="*/ 32308 w 102429"/>
                  <a:gd name="connsiteY8" fmla="*/ 0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29" h="53721">
                    <a:moveTo>
                      <a:pt x="32308" y="0"/>
                    </a:moveTo>
                    <a:cubicBezTo>
                      <a:pt x="14782" y="0"/>
                      <a:pt x="2590" y="5429"/>
                      <a:pt x="399" y="14097"/>
                    </a:cubicBezTo>
                    <a:cubicBezTo>
                      <a:pt x="-554" y="17526"/>
                      <a:pt x="208" y="21336"/>
                      <a:pt x="2590" y="25241"/>
                    </a:cubicBezTo>
                    <a:cubicBezTo>
                      <a:pt x="8781" y="35624"/>
                      <a:pt x="25545" y="45625"/>
                      <a:pt x="45262" y="50483"/>
                    </a:cubicBezTo>
                    <a:cubicBezTo>
                      <a:pt x="53644" y="52578"/>
                      <a:pt x="62311" y="53721"/>
                      <a:pt x="70122" y="53721"/>
                    </a:cubicBezTo>
                    <a:cubicBezTo>
                      <a:pt x="87648" y="53721"/>
                      <a:pt x="99840" y="48292"/>
                      <a:pt x="102031" y="39624"/>
                    </a:cubicBezTo>
                    <a:cubicBezTo>
                      <a:pt x="102983" y="36100"/>
                      <a:pt x="102221" y="32385"/>
                      <a:pt x="99840" y="28480"/>
                    </a:cubicBezTo>
                    <a:cubicBezTo>
                      <a:pt x="93649" y="18098"/>
                      <a:pt x="76885" y="8096"/>
                      <a:pt x="57073" y="3239"/>
                    </a:cubicBezTo>
                    <a:cubicBezTo>
                      <a:pt x="48691" y="1143"/>
                      <a:pt x="40118" y="0"/>
                      <a:pt x="32308" y="0"/>
                    </a:cubicBezTo>
                  </a:path>
                </a:pathLst>
              </a:custGeom>
              <a:solidFill>
                <a:srgbClr val="F3BC49"/>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65586907-6A65-1ABA-A368-EEB50AC755FC}"/>
                  </a:ext>
                </a:extLst>
              </p:cNvPr>
              <p:cNvSpPr/>
              <p:nvPr/>
            </p:nvSpPr>
            <p:spPr>
              <a:xfrm>
                <a:off x="3527793" y="3351475"/>
                <a:ext cx="95339" cy="52482"/>
              </a:xfrm>
              <a:custGeom>
                <a:avLst/>
                <a:gdLst>
                  <a:gd name="connsiteX0" fmla="*/ 67799 w 95339"/>
                  <a:gd name="connsiteY0" fmla="*/ 0 h 52482"/>
                  <a:gd name="connsiteX1" fmla="*/ 41129 w 95339"/>
                  <a:gd name="connsiteY1" fmla="*/ 4191 h 52482"/>
                  <a:gd name="connsiteX2" fmla="*/ 457 w 95339"/>
                  <a:gd name="connsiteY2" fmla="*/ 40481 h 52482"/>
                  <a:gd name="connsiteX3" fmla="*/ 27603 w 95339"/>
                  <a:gd name="connsiteY3" fmla="*/ 52483 h 52482"/>
                  <a:gd name="connsiteX4" fmla="*/ 54273 w 95339"/>
                  <a:gd name="connsiteY4" fmla="*/ 48292 h 52482"/>
                  <a:gd name="connsiteX5" fmla="*/ 85706 w 95339"/>
                  <a:gd name="connsiteY5" fmla="*/ 31814 h 52482"/>
                  <a:gd name="connsiteX6" fmla="*/ 94850 w 95339"/>
                  <a:gd name="connsiteY6" fmla="*/ 12002 h 52482"/>
                  <a:gd name="connsiteX7" fmla="*/ 67608 w 95339"/>
                  <a:gd name="connsiteY7" fmla="*/ 0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339" h="52482">
                    <a:moveTo>
                      <a:pt x="67799" y="0"/>
                    </a:moveTo>
                    <a:cubicBezTo>
                      <a:pt x="59417" y="0"/>
                      <a:pt x="50177" y="1429"/>
                      <a:pt x="41129" y="4191"/>
                    </a:cubicBezTo>
                    <a:cubicBezTo>
                      <a:pt x="15125" y="12097"/>
                      <a:pt x="-3163" y="28289"/>
                      <a:pt x="457" y="40481"/>
                    </a:cubicBezTo>
                    <a:cubicBezTo>
                      <a:pt x="2648" y="48006"/>
                      <a:pt x="12839" y="52483"/>
                      <a:pt x="27603" y="52483"/>
                    </a:cubicBezTo>
                    <a:cubicBezTo>
                      <a:pt x="35890" y="52483"/>
                      <a:pt x="45129" y="51054"/>
                      <a:pt x="54273" y="48292"/>
                    </a:cubicBezTo>
                    <a:cubicBezTo>
                      <a:pt x="66846" y="44482"/>
                      <a:pt x="77990" y="38672"/>
                      <a:pt x="85706" y="31814"/>
                    </a:cubicBezTo>
                    <a:cubicBezTo>
                      <a:pt x="93421" y="24955"/>
                      <a:pt x="96659" y="17907"/>
                      <a:pt x="94850" y="12002"/>
                    </a:cubicBezTo>
                    <a:cubicBezTo>
                      <a:pt x="92659" y="4477"/>
                      <a:pt x="82467" y="0"/>
                      <a:pt x="67608" y="0"/>
                    </a:cubicBezTo>
                  </a:path>
                </a:pathLst>
              </a:custGeom>
              <a:solidFill>
                <a:srgbClr val="F3BC49"/>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0D36C6C1-42C3-C416-F477-9862C341D5D4}"/>
                  </a:ext>
                </a:extLst>
              </p:cNvPr>
              <p:cNvSpPr/>
              <p:nvPr/>
            </p:nvSpPr>
            <p:spPr>
              <a:xfrm>
                <a:off x="3696274" y="3420722"/>
                <a:ext cx="59210" cy="172783"/>
              </a:xfrm>
              <a:custGeom>
                <a:avLst/>
                <a:gdLst>
                  <a:gd name="connsiteX0" fmla="*/ 52670 w 59210"/>
                  <a:gd name="connsiteY0" fmla="*/ 0 h 172783"/>
                  <a:gd name="connsiteX1" fmla="*/ 52098 w 59210"/>
                  <a:gd name="connsiteY1" fmla="*/ 0 h 172783"/>
                  <a:gd name="connsiteX2" fmla="*/ 50384 w 59210"/>
                  <a:gd name="connsiteY2" fmla="*/ 3048 h 172783"/>
                  <a:gd name="connsiteX3" fmla="*/ 50860 w 59210"/>
                  <a:gd name="connsiteY3" fmla="*/ 5810 h 172783"/>
                  <a:gd name="connsiteX4" fmla="*/ 51146 w 59210"/>
                  <a:gd name="connsiteY4" fmla="*/ 7429 h 172783"/>
                  <a:gd name="connsiteX5" fmla="*/ 54003 w 59210"/>
                  <a:gd name="connsiteY5" fmla="*/ 44387 h 172783"/>
                  <a:gd name="connsiteX6" fmla="*/ 52098 w 59210"/>
                  <a:gd name="connsiteY6" fmla="*/ 82772 h 172783"/>
                  <a:gd name="connsiteX7" fmla="*/ 49527 w 59210"/>
                  <a:gd name="connsiteY7" fmla="*/ 97441 h 172783"/>
                  <a:gd name="connsiteX8" fmla="*/ 46574 w 59210"/>
                  <a:gd name="connsiteY8" fmla="*/ 108204 h 172783"/>
                  <a:gd name="connsiteX9" fmla="*/ 30953 w 59210"/>
                  <a:gd name="connsiteY9" fmla="*/ 100108 h 172783"/>
                  <a:gd name="connsiteX10" fmla="*/ 21618 w 59210"/>
                  <a:gd name="connsiteY10" fmla="*/ 98584 h 172783"/>
                  <a:gd name="connsiteX11" fmla="*/ 15522 w 59210"/>
                  <a:gd name="connsiteY11" fmla="*/ 99346 h 172783"/>
                  <a:gd name="connsiteX12" fmla="*/ 5426 w 59210"/>
                  <a:gd name="connsiteY12" fmla="*/ 105918 h 172783"/>
                  <a:gd name="connsiteX13" fmla="*/ 3616 w 59210"/>
                  <a:gd name="connsiteY13" fmla="*/ 108585 h 172783"/>
                  <a:gd name="connsiteX14" fmla="*/ 1997 w 59210"/>
                  <a:gd name="connsiteY14" fmla="*/ 112014 h 172783"/>
                  <a:gd name="connsiteX15" fmla="*/ 282 w 59210"/>
                  <a:gd name="connsiteY15" fmla="*/ 118777 h 172783"/>
                  <a:gd name="connsiteX16" fmla="*/ 1235 w 59210"/>
                  <a:gd name="connsiteY16" fmla="*/ 133160 h 172783"/>
                  <a:gd name="connsiteX17" fmla="*/ 7617 w 59210"/>
                  <a:gd name="connsiteY17" fmla="*/ 148685 h 172783"/>
                  <a:gd name="connsiteX18" fmla="*/ 19523 w 59210"/>
                  <a:gd name="connsiteY18" fmla="*/ 162592 h 172783"/>
                  <a:gd name="connsiteX19" fmla="*/ 27619 w 59210"/>
                  <a:gd name="connsiteY19" fmla="*/ 168212 h 172783"/>
                  <a:gd name="connsiteX20" fmla="*/ 37144 w 59210"/>
                  <a:gd name="connsiteY20" fmla="*/ 172498 h 172783"/>
                  <a:gd name="connsiteX21" fmla="*/ 38478 w 59210"/>
                  <a:gd name="connsiteY21" fmla="*/ 172784 h 172783"/>
                  <a:gd name="connsiteX22" fmla="*/ 43240 w 59210"/>
                  <a:gd name="connsiteY22" fmla="*/ 169069 h 172783"/>
                  <a:gd name="connsiteX23" fmla="*/ 39811 w 59210"/>
                  <a:gd name="connsiteY23" fmla="*/ 162973 h 172783"/>
                  <a:gd name="connsiteX24" fmla="*/ 35715 w 59210"/>
                  <a:gd name="connsiteY24" fmla="*/ 161544 h 172783"/>
                  <a:gd name="connsiteX25" fmla="*/ 25714 w 59210"/>
                  <a:gd name="connsiteY25" fmla="*/ 155829 h 172783"/>
                  <a:gd name="connsiteX26" fmla="*/ 17618 w 59210"/>
                  <a:gd name="connsiteY26" fmla="*/ 147733 h 172783"/>
                  <a:gd name="connsiteX27" fmla="*/ 12093 w 59210"/>
                  <a:gd name="connsiteY27" fmla="*/ 138494 h 172783"/>
                  <a:gd name="connsiteX28" fmla="*/ 11617 w 59210"/>
                  <a:gd name="connsiteY28" fmla="*/ 137636 h 172783"/>
                  <a:gd name="connsiteX29" fmla="*/ 8950 w 59210"/>
                  <a:gd name="connsiteY29" fmla="*/ 127349 h 172783"/>
                  <a:gd name="connsiteX30" fmla="*/ 8950 w 59210"/>
                  <a:gd name="connsiteY30" fmla="*/ 119253 h 172783"/>
                  <a:gd name="connsiteX31" fmla="*/ 10379 w 59210"/>
                  <a:gd name="connsiteY31" fmla="*/ 114014 h 172783"/>
                  <a:gd name="connsiteX32" fmla="*/ 12093 w 59210"/>
                  <a:gd name="connsiteY32" fmla="*/ 111157 h 172783"/>
                  <a:gd name="connsiteX33" fmla="*/ 14284 w 59210"/>
                  <a:gd name="connsiteY33" fmla="*/ 108966 h 172783"/>
                  <a:gd name="connsiteX34" fmla="*/ 16665 w 59210"/>
                  <a:gd name="connsiteY34" fmla="*/ 107633 h 172783"/>
                  <a:gd name="connsiteX35" fmla="*/ 19809 w 59210"/>
                  <a:gd name="connsiteY35" fmla="*/ 106775 h 172783"/>
                  <a:gd name="connsiteX36" fmla="*/ 22380 w 59210"/>
                  <a:gd name="connsiteY36" fmla="*/ 106680 h 172783"/>
                  <a:gd name="connsiteX37" fmla="*/ 25143 w 59210"/>
                  <a:gd name="connsiteY37" fmla="*/ 106871 h 172783"/>
                  <a:gd name="connsiteX38" fmla="*/ 34382 w 59210"/>
                  <a:gd name="connsiteY38" fmla="*/ 109538 h 172783"/>
                  <a:gd name="connsiteX39" fmla="*/ 46479 w 59210"/>
                  <a:gd name="connsiteY39" fmla="*/ 116205 h 172783"/>
                  <a:gd name="connsiteX40" fmla="*/ 48098 w 59210"/>
                  <a:gd name="connsiteY40" fmla="*/ 116681 h 172783"/>
                  <a:gd name="connsiteX41" fmla="*/ 51336 w 59210"/>
                  <a:gd name="connsiteY41" fmla="*/ 114300 h 172783"/>
                  <a:gd name="connsiteX42" fmla="*/ 54575 w 59210"/>
                  <a:gd name="connsiteY42" fmla="*/ 101917 h 172783"/>
                  <a:gd name="connsiteX43" fmla="*/ 56956 w 59210"/>
                  <a:gd name="connsiteY43" fmla="*/ 88487 h 172783"/>
                  <a:gd name="connsiteX44" fmla="*/ 59147 w 59210"/>
                  <a:gd name="connsiteY44" fmla="*/ 59246 h 172783"/>
                  <a:gd name="connsiteX45" fmla="*/ 55242 w 59210"/>
                  <a:gd name="connsiteY45" fmla="*/ 2191 h 172783"/>
                  <a:gd name="connsiteX46" fmla="*/ 52860 w 59210"/>
                  <a:gd name="connsiteY46" fmla="*/ 381 h 17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210" h="172783">
                    <a:moveTo>
                      <a:pt x="52670" y="0"/>
                    </a:moveTo>
                    <a:lnTo>
                      <a:pt x="52098" y="0"/>
                    </a:lnTo>
                    <a:cubicBezTo>
                      <a:pt x="50860" y="476"/>
                      <a:pt x="50193" y="1619"/>
                      <a:pt x="50384" y="3048"/>
                    </a:cubicBezTo>
                    <a:cubicBezTo>
                      <a:pt x="50574" y="4001"/>
                      <a:pt x="50670" y="4858"/>
                      <a:pt x="50860" y="5810"/>
                    </a:cubicBezTo>
                    <a:lnTo>
                      <a:pt x="51146" y="7429"/>
                    </a:lnTo>
                    <a:cubicBezTo>
                      <a:pt x="52765" y="20193"/>
                      <a:pt x="53718" y="32576"/>
                      <a:pt x="54003" y="44387"/>
                    </a:cubicBezTo>
                    <a:cubicBezTo>
                      <a:pt x="54289" y="58007"/>
                      <a:pt x="53718" y="70580"/>
                      <a:pt x="52098" y="82772"/>
                    </a:cubicBezTo>
                    <a:cubicBezTo>
                      <a:pt x="51432" y="88011"/>
                      <a:pt x="50479" y="92964"/>
                      <a:pt x="49527" y="97441"/>
                    </a:cubicBezTo>
                    <a:cubicBezTo>
                      <a:pt x="48574" y="101727"/>
                      <a:pt x="47622" y="105156"/>
                      <a:pt x="46574" y="108204"/>
                    </a:cubicBezTo>
                    <a:cubicBezTo>
                      <a:pt x="41621" y="104585"/>
                      <a:pt x="36287" y="101822"/>
                      <a:pt x="30953" y="100108"/>
                    </a:cubicBezTo>
                    <a:cubicBezTo>
                      <a:pt x="27905" y="99060"/>
                      <a:pt x="24762" y="98584"/>
                      <a:pt x="21618" y="98584"/>
                    </a:cubicBezTo>
                    <a:cubicBezTo>
                      <a:pt x="19523" y="98584"/>
                      <a:pt x="17523" y="98869"/>
                      <a:pt x="15522" y="99346"/>
                    </a:cubicBezTo>
                    <a:cubicBezTo>
                      <a:pt x="11712" y="100298"/>
                      <a:pt x="7998" y="102679"/>
                      <a:pt x="5426" y="105918"/>
                    </a:cubicBezTo>
                    <a:cubicBezTo>
                      <a:pt x="4378" y="107442"/>
                      <a:pt x="3997" y="108014"/>
                      <a:pt x="3616" y="108585"/>
                    </a:cubicBezTo>
                    <a:cubicBezTo>
                      <a:pt x="2949" y="109633"/>
                      <a:pt x="2473" y="110871"/>
                      <a:pt x="1997" y="112014"/>
                    </a:cubicBezTo>
                    <a:cubicBezTo>
                      <a:pt x="1044" y="114205"/>
                      <a:pt x="663" y="116586"/>
                      <a:pt x="282" y="118777"/>
                    </a:cubicBezTo>
                    <a:cubicBezTo>
                      <a:pt x="-289" y="123254"/>
                      <a:pt x="-3" y="127921"/>
                      <a:pt x="1235" y="133160"/>
                    </a:cubicBezTo>
                    <a:cubicBezTo>
                      <a:pt x="2283" y="138208"/>
                      <a:pt x="4473" y="143637"/>
                      <a:pt x="7617" y="148685"/>
                    </a:cubicBezTo>
                    <a:cubicBezTo>
                      <a:pt x="10665" y="153734"/>
                      <a:pt x="14760" y="158496"/>
                      <a:pt x="19523" y="162592"/>
                    </a:cubicBezTo>
                    <a:cubicBezTo>
                      <a:pt x="21999" y="164687"/>
                      <a:pt x="24762" y="166592"/>
                      <a:pt x="27619" y="168212"/>
                    </a:cubicBezTo>
                    <a:cubicBezTo>
                      <a:pt x="30286" y="169736"/>
                      <a:pt x="33334" y="171164"/>
                      <a:pt x="37144" y="172498"/>
                    </a:cubicBezTo>
                    <a:cubicBezTo>
                      <a:pt x="37525" y="172593"/>
                      <a:pt x="37906" y="172784"/>
                      <a:pt x="38478" y="172784"/>
                    </a:cubicBezTo>
                    <a:cubicBezTo>
                      <a:pt x="40573" y="172784"/>
                      <a:pt x="42669" y="171164"/>
                      <a:pt x="43240" y="169069"/>
                    </a:cubicBezTo>
                    <a:cubicBezTo>
                      <a:pt x="43907" y="166497"/>
                      <a:pt x="42478" y="163830"/>
                      <a:pt x="39811" y="162973"/>
                    </a:cubicBezTo>
                    <a:cubicBezTo>
                      <a:pt x="38382" y="162496"/>
                      <a:pt x="37049" y="162020"/>
                      <a:pt x="35715" y="161544"/>
                    </a:cubicBezTo>
                    <a:cubicBezTo>
                      <a:pt x="32191" y="160020"/>
                      <a:pt x="28857" y="158115"/>
                      <a:pt x="25714" y="155829"/>
                    </a:cubicBezTo>
                    <a:cubicBezTo>
                      <a:pt x="22476" y="153162"/>
                      <a:pt x="19904" y="150590"/>
                      <a:pt x="17618" y="147733"/>
                    </a:cubicBezTo>
                    <a:cubicBezTo>
                      <a:pt x="15522" y="144875"/>
                      <a:pt x="13617" y="141732"/>
                      <a:pt x="12093" y="138494"/>
                    </a:cubicBezTo>
                    <a:lnTo>
                      <a:pt x="11617" y="137636"/>
                    </a:lnTo>
                    <a:cubicBezTo>
                      <a:pt x="10665" y="135160"/>
                      <a:pt x="9522" y="131350"/>
                      <a:pt x="8950" y="127349"/>
                    </a:cubicBezTo>
                    <a:cubicBezTo>
                      <a:pt x="8664" y="124301"/>
                      <a:pt x="8664" y="121729"/>
                      <a:pt x="8950" y="119253"/>
                    </a:cubicBezTo>
                    <a:cubicBezTo>
                      <a:pt x="9236" y="117443"/>
                      <a:pt x="9712" y="115729"/>
                      <a:pt x="10379" y="114014"/>
                    </a:cubicBezTo>
                    <a:cubicBezTo>
                      <a:pt x="10950" y="112871"/>
                      <a:pt x="11427" y="111919"/>
                      <a:pt x="12093" y="111157"/>
                    </a:cubicBezTo>
                    <a:cubicBezTo>
                      <a:pt x="12760" y="110395"/>
                      <a:pt x="13522" y="109633"/>
                      <a:pt x="14284" y="108966"/>
                    </a:cubicBezTo>
                    <a:cubicBezTo>
                      <a:pt x="15046" y="108394"/>
                      <a:pt x="15808" y="108014"/>
                      <a:pt x="16665" y="107633"/>
                    </a:cubicBezTo>
                    <a:cubicBezTo>
                      <a:pt x="17618" y="107252"/>
                      <a:pt x="18666" y="106966"/>
                      <a:pt x="19809" y="106775"/>
                    </a:cubicBezTo>
                    <a:cubicBezTo>
                      <a:pt x="20666" y="106680"/>
                      <a:pt x="21523" y="106680"/>
                      <a:pt x="22380" y="106680"/>
                    </a:cubicBezTo>
                    <a:cubicBezTo>
                      <a:pt x="23238" y="106680"/>
                      <a:pt x="24190" y="106680"/>
                      <a:pt x="25143" y="106871"/>
                    </a:cubicBezTo>
                    <a:cubicBezTo>
                      <a:pt x="28191" y="107442"/>
                      <a:pt x="31239" y="108299"/>
                      <a:pt x="34382" y="109538"/>
                    </a:cubicBezTo>
                    <a:cubicBezTo>
                      <a:pt x="38192" y="111252"/>
                      <a:pt x="41907" y="113348"/>
                      <a:pt x="46479" y="116205"/>
                    </a:cubicBezTo>
                    <a:cubicBezTo>
                      <a:pt x="46955" y="116491"/>
                      <a:pt x="47431" y="116681"/>
                      <a:pt x="48098" y="116681"/>
                    </a:cubicBezTo>
                    <a:cubicBezTo>
                      <a:pt x="49622" y="116681"/>
                      <a:pt x="50955" y="115633"/>
                      <a:pt x="51336" y="114300"/>
                    </a:cubicBezTo>
                    <a:cubicBezTo>
                      <a:pt x="52479" y="110204"/>
                      <a:pt x="53622" y="106108"/>
                      <a:pt x="54575" y="101917"/>
                    </a:cubicBezTo>
                    <a:cubicBezTo>
                      <a:pt x="55718" y="97060"/>
                      <a:pt x="56480" y="92202"/>
                      <a:pt x="56956" y="88487"/>
                    </a:cubicBezTo>
                    <a:cubicBezTo>
                      <a:pt x="58194" y="79534"/>
                      <a:pt x="58861" y="70009"/>
                      <a:pt x="59147" y="59246"/>
                    </a:cubicBezTo>
                    <a:cubicBezTo>
                      <a:pt x="59528" y="41053"/>
                      <a:pt x="58194" y="21812"/>
                      <a:pt x="55242" y="2191"/>
                    </a:cubicBezTo>
                    <a:cubicBezTo>
                      <a:pt x="55051" y="1048"/>
                      <a:pt x="53908" y="381"/>
                      <a:pt x="52860" y="381"/>
                    </a:cubicBezTo>
                  </a:path>
                </a:pathLst>
              </a:custGeom>
              <a:solidFill>
                <a:srgbClr val="C2957B"/>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E6A8EBF0-D4E5-EAEB-8B69-C0B2B2C0B3C1}"/>
                  </a:ext>
                </a:extLst>
              </p:cNvPr>
              <p:cNvSpPr/>
              <p:nvPr/>
            </p:nvSpPr>
            <p:spPr>
              <a:xfrm>
                <a:off x="3751798" y="3605888"/>
                <a:ext cx="56853" cy="48386"/>
              </a:xfrm>
              <a:custGeom>
                <a:avLst/>
                <a:gdLst>
                  <a:gd name="connsiteX0" fmla="*/ 52677 w 56853"/>
                  <a:gd name="connsiteY0" fmla="*/ 95 h 48386"/>
                  <a:gd name="connsiteX1" fmla="*/ 52106 w 56853"/>
                  <a:gd name="connsiteY1" fmla="*/ 95 h 48386"/>
                  <a:gd name="connsiteX2" fmla="*/ 50486 w 56853"/>
                  <a:gd name="connsiteY2" fmla="*/ 3143 h 48386"/>
                  <a:gd name="connsiteX3" fmla="*/ 51534 w 56853"/>
                  <a:gd name="connsiteY3" fmla="*/ 8953 h 48386"/>
                  <a:gd name="connsiteX4" fmla="*/ 51820 w 56853"/>
                  <a:gd name="connsiteY4" fmla="*/ 22288 h 48386"/>
                  <a:gd name="connsiteX5" fmla="*/ 49629 w 56853"/>
                  <a:gd name="connsiteY5" fmla="*/ 30861 h 48386"/>
                  <a:gd name="connsiteX6" fmla="*/ 46486 w 56853"/>
                  <a:gd name="connsiteY6" fmla="*/ 36385 h 48386"/>
                  <a:gd name="connsiteX7" fmla="*/ 42962 w 56853"/>
                  <a:gd name="connsiteY7" fmla="*/ 40005 h 48386"/>
                  <a:gd name="connsiteX8" fmla="*/ 39247 w 56853"/>
                  <a:gd name="connsiteY8" fmla="*/ 42196 h 48386"/>
                  <a:gd name="connsiteX9" fmla="*/ 34484 w 56853"/>
                  <a:gd name="connsiteY9" fmla="*/ 43434 h 48386"/>
                  <a:gd name="connsiteX10" fmla="*/ 32294 w 56853"/>
                  <a:gd name="connsiteY10" fmla="*/ 43529 h 48386"/>
                  <a:gd name="connsiteX11" fmla="*/ 30103 w 56853"/>
                  <a:gd name="connsiteY11" fmla="*/ 43434 h 48386"/>
                  <a:gd name="connsiteX12" fmla="*/ 24388 w 56853"/>
                  <a:gd name="connsiteY12" fmla="*/ 41910 h 48386"/>
                  <a:gd name="connsiteX13" fmla="*/ 19244 w 56853"/>
                  <a:gd name="connsiteY13" fmla="*/ 38862 h 48386"/>
                  <a:gd name="connsiteX14" fmla="*/ 13244 w 56853"/>
                  <a:gd name="connsiteY14" fmla="*/ 32766 h 48386"/>
                  <a:gd name="connsiteX15" fmla="*/ 7433 w 56853"/>
                  <a:gd name="connsiteY15" fmla="*/ 22574 h 48386"/>
                  <a:gd name="connsiteX16" fmla="*/ 4671 w 56853"/>
                  <a:gd name="connsiteY16" fmla="*/ 14288 h 48386"/>
                  <a:gd name="connsiteX17" fmla="*/ 2385 w 56853"/>
                  <a:gd name="connsiteY17" fmla="*/ 12478 h 48386"/>
                  <a:gd name="connsiteX18" fmla="*/ 290 w 56853"/>
                  <a:gd name="connsiteY18" fmla="*/ 13906 h 48386"/>
                  <a:gd name="connsiteX19" fmla="*/ 99 w 56853"/>
                  <a:gd name="connsiteY19" fmla="*/ 15621 h 48386"/>
                  <a:gd name="connsiteX20" fmla="*/ 15530 w 56853"/>
                  <a:gd name="connsiteY20" fmla="*/ 42005 h 48386"/>
                  <a:gd name="connsiteX21" fmla="*/ 25721 w 56853"/>
                  <a:gd name="connsiteY21" fmla="*/ 47434 h 48386"/>
                  <a:gd name="connsiteX22" fmla="*/ 32198 w 56853"/>
                  <a:gd name="connsiteY22" fmla="*/ 48387 h 48386"/>
                  <a:gd name="connsiteX23" fmla="*/ 36866 w 56853"/>
                  <a:gd name="connsiteY23" fmla="*/ 47911 h 48386"/>
                  <a:gd name="connsiteX24" fmla="*/ 41723 w 56853"/>
                  <a:gd name="connsiteY24" fmla="*/ 46292 h 48386"/>
                  <a:gd name="connsiteX25" fmla="*/ 46105 w 56853"/>
                  <a:gd name="connsiteY25" fmla="*/ 43529 h 48386"/>
                  <a:gd name="connsiteX26" fmla="*/ 53439 w 56853"/>
                  <a:gd name="connsiteY26" fmla="*/ 33909 h 48386"/>
                  <a:gd name="connsiteX27" fmla="*/ 56678 w 56853"/>
                  <a:gd name="connsiteY27" fmla="*/ 20669 h 48386"/>
                  <a:gd name="connsiteX28" fmla="*/ 55058 w 56853"/>
                  <a:gd name="connsiteY28" fmla="*/ 1810 h 48386"/>
                  <a:gd name="connsiteX29" fmla="*/ 52677 w 56853"/>
                  <a:gd name="connsiteY29" fmla="*/ 0 h 4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53" h="48386">
                    <a:moveTo>
                      <a:pt x="52677" y="95"/>
                    </a:moveTo>
                    <a:lnTo>
                      <a:pt x="52106" y="95"/>
                    </a:lnTo>
                    <a:cubicBezTo>
                      <a:pt x="50867" y="571"/>
                      <a:pt x="50105" y="1810"/>
                      <a:pt x="50486" y="3143"/>
                    </a:cubicBezTo>
                    <a:cubicBezTo>
                      <a:pt x="50867" y="5048"/>
                      <a:pt x="51153" y="7048"/>
                      <a:pt x="51534" y="8953"/>
                    </a:cubicBezTo>
                    <a:cubicBezTo>
                      <a:pt x="52106" y="13716"/>
                      <a:pt x="52201" y="18002"/>
                      <a:pt x="51820" y="22288"/>
                    </a:cubicBezTo>
                    <a:cubicBezTo>
                      <a:pt x="51439" y="25336"/>
                      <a:pt x="50677" y="28099"/>
                      <a:pt x="49629" y="30861"/>
                    </a:cubicBezTo>
                    <a:cubicBezTo>
                      <a:pt x="48772" y="32766"/>
                      <a:pt x="47724" y="34671"/>
                      <a:pt x="46486" y="36385"/>
                    </a:cubicBezTo>
                    <a:cubicBezTo>
                      <a:pt x="45438" y="37719"/>
                      <a:pt x="44295" y="38862"/>
                      <a:pt x="42962" y="40005"/>
                    </a:cubicBezTo>
                    <a:cubicBezTo>
                      <a:pt x="41819" y="40862"/>
                      <a:pt x="40580" y="41529"/>
                      <a:pt x="39247" y="42196"/>
                    </a:cubicBezTo>
                    <a:cubicBezTo>
                      <a:pt x="37723" y="42767"/>
                      <a:pt x="36294" y="43148"/>
                      <a:pt x="34484" y="43434"/>
                    </a:cubicBezTo>
                    <a:cubicBezTo>
                      <a:pt x="33722" y="43434"/>
                      <a:pt x="33056" y="43529"/>
                      <a:pt x="32294" y="43529"/>
                    </a:cubicBezTo>
                    <a:cubicBezTo>
                      <a:pt x="31532" y="43529"/>
                      <a:pt x="30865" y="43529"/>
                      <a:pt x="30103" y="43434"/>
                    </a:cubicBezTo>
                    <a:cubicBezTo>
                      <a:pt x="28198" y="43148"/>
                      <a:pt x="26388" y="42672"/>
                      <a:pt x="24388" y="41910"/>
                    </a:cubicBezTo>
                    <a:cubicBezTo>
                      <a:pt x="22578" y="41053"/>
                      <a:pt x="20864" y="40100"/>
                      <a:pt x="19244" y="38862"/>
                    </a:cubicBezTo>
                    <a:cubicBezTo>
                      <a:pt x="17149" y="37243"/>
                      <a:pt x="15149" y="35242"/>
                      <a:pt x="13244" y="32766"/>
                    </a:cubicBezTo>
                    <a:cubicBezTo>
                      <a:pt x="10958" y="29623"/>
                      <a:pt x="9053" y="26384"/>
                      <a:pt x="7433" y="22574"/>
                    </a:cubicBezTo>
                    <a:cubicBezTo>
                      <a:pt x="6481" y="20288"/>
                      <a:pt x="5528" y="17335"/>
                      <a:pt x="4671" y="14288"/>
                    </a:cubicBezTo>
                    <a:cubicBezTo>
                      <a:pt x="4385" y="13240"/>
                      <a:pt x="3433" y="12478"/>
                      <a:pt x="2385" y="12478"/>
                    </a:cubicBezTo>
                    <a:cubicBezTo>
                      <a:pt x="1433" y="12668"/>
                      <a:pt x="671" y="13240"/>
                      <a:pt x="290" y="13906"/>
                    </a:cubicBezTo>
                    <a:cubicBezTo>
                      <a:pt x="4" y="14383"/>
                      <a:pt x="-91" y="15049"/>
                      <a:pt x="99" y="15621"/>
                    </a:cubicBezTo>
                    <a:cubicBezTo>
                      <a:pt x="3242" y="27337"/>
                      <a:pt x="8481" y="36195"/>
                      <a:pt x="15530" y="42005"/>
                    </a:cubicBezTo>
                    <a:cubicBezTo>
                      <a:pt x="18482" y="44482"/>
                      <a:pt x="21911" y="46292"/>
                      <a:pt x="25721" y="47434"/>
                    </a:cubicBezTo>
                    <a:cubicBezTo>
                      <a:pt x="27722" y="48101"/>
                      <a:pt x="29912" y="48387"/>
                      <a:pt x="32198" y="48387"/>
                    </a:cubicBezTo>
                    <a:cubicBezTo>
                      <a:pt x="33722" y="48387"/>
                      <a:pt x="35342" y="48292"/>
                      <a:pt x="36866" y="47911"/>
                    </a:cubicBezTo>
                    <a:cubicBezTo>
                      <a:pt x="38580" y="47530"/>
                      <a:pt x="40104" y="46958"/>
                      <a:pt x="41723" y="46292"/>
                    </a:cubicBezTo>
                    <a:cubicBezTo>
                      <a:pt x="43152" y="45625"/>
                      <a:pt x="44676" y="44672"/>
                      <a:pt x="46105" y="43529"/>
                    </a:cubicBezTo>
                    <a:cubicBezTo>
                      <a:pt x="49153" y="41053"/>
                      <a:pt x="51629" y="37814"/>
                      <a:pt x="53439" y="33909"/>
                    </a:cubicBezTo>
                    <a:cubicBezTo>
                      <a:pt x="55154" y="30194"/>
                      <a:pt x="56201" y="25813"/>
                      <a:pt x="56678" y="20669"/>
                    </a:cubicBezTo>
                    <a:cubicBezTo>
                      <a:pt x="57154" y="15240"/>
                      <a:pt x="56678" y="9239"/>
                      <a:pt x="55058" y="1810"/>
                    </a:cubicBezTo>
                    <a:cubicBezTo>
                      <a:pt x="54773" y="667"/>
                      <a:pt x="53630" y="0"/>
                      <a:pt x="52677" y="0"/>
                    </a:cubicBezTo>
                  </a:path>
                </a:pathLst>
              </a:custGeom>
              <a:solidFill>
                <a:srgbClr val="725037"/>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7D180922-6B33-1A3F-861E-F8FA0BEAA933}"/>
                  </a:ext>
                </a:extLst>
              </p:cNvPr>
              <p:cNvSpPr/>
              <p:nvPr/>
            </p:nvSpPr>
            <p:spPr>
              <a:xfrm>
                <a:off x="3557301" y="3451773"/>
                <a:ext cx="52196" cy="82295"/>
              </a:xfrm>
              <a:custGeom>
                <a:avLst/>
                <a:gdLst>
                  <a:gd name="connsiteX0" fmla="*/ 26098 w 52196"/>
                  <a:gd name="connsiteY0" fmla="*/ 82296 h 82295"/>
                  <a:gd name="connsiteX1" fmla="*/ 52197 w 52196"/>
                  <a:gd name="connsiteY1" fmla="*/ 41148 h 82295"/>
                  <a:gd name="connsiteX2" fmla="*/ 26098 w 52196"/>
                  <a:gd name="connsiteY2" fmla="*/ 0 h 82295"/>
                  <a:gd name="connsiteX3" fmla="*/ 0 w 52196"/>
                  <a:gd name="connsiteY3" fmla="*/ 41148 h 82295"/>
                  <a:gd name="connsiteX4" fmla="*/ 26098 w 52196"/>
                  <a:gd name="connsiteY4" fmla="*/ 82296 h 82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 h="82295">
                    <a:moveTo>
                      <a:pt x="26098" y="82296"/>
                    </a:moveTo>
                    <a:cubicBezTo>
                      <a:pt x="40481" y="82296"/>
                      <a:pt x="52197" y="63913"/>
                      <a:pt x="52197" y="41148"/>
                    </a:cubicBezTo>
                    <a:cubicBezTo>
                      <a:pt x="52197" y="18383"/>
                      <a:pt x="40481" y="0"/>
                      <a:pt x="26098" y="0"/>
                    </a:cubicBezTo>
                    <a:cubicBezTo>
                      <a:pt x="11716" y="0"/>
                      <a:pt x="0" y="18383"/>
                      <a:pt x="0" y="41148"/>
                    </a:cubicBezTo>
                    <a:cubicBezTo>
                      <a:pt x="0" y="63913"/>
                      <a:pt x="11716" y="82296"/>
                      <a:pt x="26098" y="82296"/>
                    </a:cubicBezTo>
                  </a:path>
                </a:pathLst>
              </a:custGeom>
              <a:solidFill>
                <a:srgbClr val="745138"/>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C7C91379-24C3-8E9A-4AB0-B65C113FEC0C}"/>
                  </a:ext>
                </a:extLst>
              </p:cNvPr>
              <p:cNvSpPr/>
              <p:nvPr/>
            </p:nvSpPr>
            <p:spPr>
              <a:xfrm>
                <a:off x="3885628" y="3442725"/>
                <a:ext cx="55245" cy="87058"/>
              </a:xfrm>
              <a:custGeom>
                <a:avLst/>
                <a:gdLst>
                  <a:gd name="connsiteX0" fmla="*/ 27622 w 55245"/>
                  <a:gd name="connsiteY0" fmla="*/ 87058 h 87058"/>
                  <a:gd name="connsiteX1" fmla="*/ 55245 w 55245"/>
                  <a:gd name="connsiteY1" fmla="*/ 43529 h 87058"/>
                  <a:gd name="connsiteX2" fmla="*/ 27622 w 55245"/>
                  <a:gd name="connsiteY2" fmla="*/ 0 h 87058"/>
                  <a:gd name="connsiteX3" fmla="*/ 0 w 55245"/>
                  <a:gd name="connsiteY3" fmla="*/ 43529 h 87058"/>
                  <a:gd name="connsiteX4" fmla="*/ 27622 w 55245"/>
                  <a:gd name="connsiteY4" fmla="*/ 87058 h 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87058">
                    <a:moveTo>
                      <a:pt x="27622" y="87058"/>
                    </a:moveTo>
                    <a:cubicBezTo>
                      <a:pt x="42863" y="87058"/>
                      <a:pt x="55245" y="67532"/>
                      <a:pt x="55245" y="43529"/>
                    </a:cubicBezTo>
                    <a:cubicBezTo>
                      <a:pt x="55245" y="19526"/>
                      <a:pt x="42863" y="0"/>
                      <a:pt x="27622" y="0"/>
                    </a:cubicBezTo>
                    <a:cubicBezTo>
                      <a:pt x="12383" y="0"/>
                      <a:pt x="0" y="19526"/>
                      <a:pt x="0" y="43529"/>
                    </a:cubicBezTo>
                    <a:cubicBezTo>
                      <a:pt x="0" y="67532"/>
                      <a:pt x="12383" y="87058"/>
                      <a:pt x="27622" y="87058"/>
                    </a:cubicBezTo>
                  </a:path>
                </a:pathLst>
              </a:custGeom>
              <a:solidFill>
                <a:srgbClr val="745138"/>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F1E91591-8A72-44C9-0AC7-7B9A2E73F1E8}"/>
                  </a:ext>
                </a:extLst>
              </p:cNvPr>
              <p:cNvSpPr/>
              <p:nvPr/>
            </p:nvSpPr>
            <p:spPr>
              <a:xfrm>
                <a:off x="3462337" y="3320709"/>
                <a:ext cx="12287" cy="65151"/>
              </a:xfrm>
              <a:custGeom>
                <a:avLst/>
                <a:gdLst>
                  <a:gd name="connsiteX0" fmla="*/ 8763 w 12287"/>
                  <a:gd name="connsiteY0" fmla="*/ 191 h 65151"/>
                  <a:gd name="connsiteX1" fmla="*/ 7620 w 12287"/>
                  <a:gd name="connsiteY1" fmla="*/ 1619 h 65151"/>
                  <a:gd name="connsiteX2" fmla="*/ 0 w 12287"/>
                  <a:gd name="connsiteY2" fmla="*/ 62770 h 65151"/>
                  <a:gd name="connsiteX3" fmla="*/ 2381 w 12287"/>
                  <a:gd name="connsiteY3" fmla="*/ 65151 h 65151"/>
                  <a:gd name="connsiteX4" fmla="*/ 4763 w 12287"/>
                  <a:gd name="connsiteY4" fmla="*/ 62770 h 65151"/>
                  <a:gd name="connsiteX5" fmla="*/ 7525 w 12287"/>
                  <a:gd name="connsiteY5" fmla="*/ 33338 h 65151"/>
                  <a:gd name="connsiteX6" fmla="*/ 7525 w 12287"/>
                  <a:gd name="connsiteY6" fmla="*/ 34004 h 65151"/>
                  <a:gd name="connsiteX7" fmla="*/ 12287 w 12287"/>
                  <a:gd name="connsiteY7" fmla="*/ 2953 h 65151"/>
                  <a:gd name="connsiteX8" fmla="*/ 12002 w 12287"/>
                  <a:gd name="connsiteY8" fmla="*/ 1143 h 65151"/>
                  <a:gd name="connsiteX9" fmla="*/ 10573 w 12287"/>
                  <a:gd name="connsiteY9" fmla="*/ 95 h 65151"/>
                  <a:gd name="connsiteX10" fmla="*/ 9906 w 12287"/>
                  <a:gd name="connsiteY10" fmla="*/ 0 h 65151"/>
                  <a:gd name="connsiteX11" fmla="*/ 8763 w 12287"/>
                  <a:gd name="connsiteY11" fmla="*/ 28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87" h="65151">
                    <a:moveTo>
                      <a:pt x="8763" y="191"/>
                    </a:moveTo>
                    <a:cubicBezTo>
                      <a:pt x="8287" y="476"/>
                      <a:pt x="7810" y="1048"/>
                      <a:pt x="7620" y="1619"/>
                    </a:cubicBezTo>
                    <a:cubicBezTo>
                      <a:pt x="4381" y="21907"/>
                      <a:pt x="857" y="42196"/>
                      <a:pt x="0" y="62770"/>
                    </a:cubicBezTo>
                    <a:cubicBezTo>
                      <a:pt x="0" y="64103"/>
                      <a:pt x="1143" y="65151"/>
                      <a:pt x="2381" y="65151"/>
                    </a:cubicBezTo>
                    <a:cubicBezTo>
                      <a:pt x="3715" y="65151"/>
                      <a:pt x="4763" y="64103"/>
                      <a:pt x="4763" y="62770"/>
                    </a:cubicBezTo>
                    <a:cubicBezTo>
                      <a:pt x="5144" y="52959"/>
                      <a:pt x="6191" y="43148"/>
                      <a:pt x="7525" y="33338"/>
                    </a:cubicBezTo>
                    <a:lnTo>
                      <a:pt x="7525" y="34004"/>
                    </a:lnTo>
                    <a:cubicBezTo>
                      <a:pt x="8858" y="23622"/>
                      <a:pt x="10573" y="13240"/>
                      <a:pt x="12287" y="2953"/>
                    </a:cubicBezTo>
                    <a:cubicBezTo>
                      <a:pt x="12287" y="2286"/>
                      <a:pt x="12287" y="1715"/>
                      <a:pt x="12002" y="1143"/>
                    </a:cubicBezTo>
                    <a:cubicBezTo>
                      <a:pt x="11716" y="572"/>
                      <a:pt x="11144" y="191"/>
                      <a:pt x="10573" y="95"/>
                    </a:cubicBezTo>
                    <a:cubicBezTo>
                      <a:pt x="10382" y="95"/>
                      <a:pt x="10096" y="0"/>
                      <a:pt x="9906" y="0"/>
                    </a:cubicBezTo>
                    <a:cubicBezTo>
                      <a:pt x="9525" y="0"/>
                      <a:pt x="9144" y="95"/>
                      <a:pt x="8763" y="286"/>
                    </a:cubicBezTo>
                  </a:path>
                </a:pathLst>
              </a:custGeom>
              <a:solidFill>
                <a:srgbClr val="F3BC49"/>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BAC41A5C-7B6E-A061-31C1-9A180408AEC2}"/>
                  </a:ext>
                </a:extLst>
              </p:cNvPr>
              <p:cNvSpPr/>
              <p:nvPr/>
            </p:nvSpPr>
            <p:spPr>
              <a:xfrm>
                <a:off x="3458337" y="3326138"/>
                <a:ext cx="11597" cy="75818"/>
              </a:xfrm>
              <a:custGeom>
                <a:avLst/>
                <a:gdLst>
                  <a:gd name="connsiteX0" fmla="*/ 6953 w 11597"/>
                  <a:gd name="connsiteY0" fmla="*/ 1619 h 75818"/>
                  <a:gd name="connsiteX1" fmla="*/ 1810 w 11597"/>
                  <a:gd name="connsiteY1" fmla="*/ 36767 h 75818"/>
                  <a:gd name="connsiteX2" fmla="*/ 0 w 11597"/>
                  <a:gd name="connsiteY2" fmla="*/ 73438 h 75818"/>
                  <a:gd name="connsiteX3" fmla="*/ 2381 w 11597"/>
                  <a:gd name="connsiteY3" fmla="*/ 75819 h 75818"/>
                  <a:gd name="connsiteX4" fmla="*/ 4763 w 11597"/>
                  <a:gd name="connsiteY4" fmla="*/ 73438 h 75818"/>
                  <a:gd name="connsiteX5" fmla="*/ 8001 w 11597"/>
                  <a:gd name="connsiteY5" fmla="*/ 24575 h 75818"/>
                  <a:gd name="connsiteX6" fmla="*/ 8001 w 11597"/>
                  <a:gd name="connsiteY6" fmla="*/ 24575 h 75818"/>
                  <a:gd name="connsiteX7" fmla="*/ 11525 w 11597"/>
                  <a:gd name="connsiteY7" fmla="*/ 2857 h 75818"/>
                  <a:gd name="connsiteX8" fmla="*/ 9906 w 11597"/>
                  <a:gd name="connsiteY8" fmla="*/ 0 h 75818"/>
                  <a:gd name="connsiteX9" fmla="*/ 9334 w 11597"/>
                  <a:gd name="connsiteY9" fmla="*/ 0 h 75818"/>
                  <a:gd name="connsiteX10" fmla="*/ 7048 w 11597"/>
                  <a:gd name="connsiteY10" fmla="*/ 1715 h 7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97" h="75818">
                    <a:moveTo>
                      <a:pt x="6953" y="1619"/>
                    </a:moveTo>
                    <a:cubicBezTo>
                      <a:pt x="4667" y="13240"/>
                      <a:pt x="2953" y="24955"/>
                      <a:pt x="1810" y="36767"/>
                    </a:cubicBezTo>
                    <a:cubicBezTo>
                      <a:pt x="571" y="48958"/>
                      <a:pt x="0" y="61246"/>
                      <a:pt x="0" y="73438"/>
                    </a:cubicBezTo>
                    <a:cubicBezTo>
                      <a:pt x="0" y="74771"/>
                      <a:pt x="1048" y="75819"/>
                      <a:pt x="2381" y="75819"/>
                    </a:cubicBezTo>
                    <a:cubicBezTo>
                      <a:pt x="3715" y="75819"/>
                      <a:pt x="4763" y="74771"/>
                      <a:pt x="4763" y="73438"/>
                    </a:cubicBezTo>
                    <a:cubicBezTo>
                      <a:pt x="4763" y="57055"/>
                      <a:pt x="5905" y="40767"/>
                      <a:pt x="8001" y="24575"/>
                    </a:cubicBezTo>
                    <a:lnTo>
                      <a:pt x="8001" y="24575"/>
                    </a:lnTo>
                    <a:cubicBezTo>
                      <a:pt x="8953" y="17335"/>
                      <a:pt x="10192" y="10097"/>
                      <a:pt x="11525" y="2857"/>
                    </a:cubicBezTo>
                    <a:cubicBezTo>
                      <a:pt x="11811" y="1619"/>
                      <a:pt x="11240" y="286"/>
                      <a:pt x="9906" y="0"/>
                    </a:cubicBezTo>
                    <a:cubicBezTo>
                      <a:pt x="9715" y="0"/>
                      <a:pt x="9525" y="0"/>
                      <a:pt x="9334" y="0"/>
                    </a:cubicBezTo>
                    <a:cubicBezTo>
                      <a:pt x="8287" y="0"/>
                      <a:pt x="7239" y="667"/>
                      <a:pt x="7048" y="1715"/>
                    </a:cubicBezTo>
                  </a:path>
                </a:pathLst>
              </a:custGeom>
              <a:solidFill>
                <a:srgbClr val="F3BC49"/>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F048E170-4C85-FB51-66ED-3051910C52E2}"/>
                  </a:ext>
                </a:extLst>
              </p:cNvPr>
              <p:cNvSpPr/>
              <p:nvPr/>
            </p:nvSpPr>
            <p:spPr>
              <a:xfrm>
                <a:off x="3453189" y="3331758"/>
                <a:ext cx="13034" cy="72104"/>
              </a:xfrm>
              <a:custGeom>
                <a:avLst/>
                <a:gdLst>
                  <a:gd name="connsiteX0" fmla="*/ 9338 w 13034"/>
                  <a:gd name="connsiteY0" fmla="*/ 286 h 72104"/>
                  <a:gd name="connsiteX1" fmla="*/ 8291 w 13034"/>
                  <a:gd name="connsiteY1" fmla="*/ 1715 h 72104"/>
                  <a:gd name="connsiteX2" fmla="*/ 3433 w 13034"/>
                  <a:gd name="connsiteY2" fmla="*/ 17526 h 72104"/>
                  <a:gd name="connsiteX3" fmla="*/ 671 w 13034"/>
                  <a:gd name="connsiteY3" fmla="*/ 34671 h 72104"/>
                  <a:gd name="connsiteX4" fmla="*/ 1337 w 13034"/>
                  <a:gd name="connsiteY4" fmla="*/ 69723 h 72104"/>
                  <a:gd name="connsiteX5" fmla="*/ 2004 w 13034"/>
                  <a:gd name="connsiteY5" fmla="*/ 71438 h 72104"/>
                  <a:gd name="connsiteX6" fmla="*/ 3719 w 13034"/>
                  <a:gd name="connsiteY6" fmla="*/ 72104 h 72104"/>
                  <a:gd name="connsiteX7" fmla="*/ 5433 w 13034"/>
                  <a:gd name="connsiteY7" fmla="*/ 71438 h 72104"/>
                  <a:gd name="connsiteX8" fmla="*/ 6100 w 13034"/>
                  <a:gd name="connsiteY8" fmla="*/ 69723 h 72104"/>
                  <a:gd name="connsiteX9" fmla="*/ 4766 w 13034"/>
                  <a:gd name="connsiteY9" fmla="*/ 49816 h 72104"/>
                  <a:gd name="connsiteX10" fmla="*/ 6005 w 13034"/>
                  <a:gd name="connsiteY10" fmla="*/ 29623 h 72104"/>
                  <a:gd name="connsiteX11" fmla="*/ 6005 w 13034"/>
                  <a:gd name="connsiteY11" fmla="*/ 29908 h 72104"/>
                  <a:gd name="connsiteX12" fmla="*/ 8386 w 13034"/>
                  <a:gd name="connsiteY12" fmla="*/ 17050 h 72104"/>
                  <a:gd name="connsiteX13" fmla="*/ 12958 w 13034"/>
                  <a:gd name="connsiteY13" fmla="*/ 2953 h 72104"/>
                  <a:gd name="connsiteX14" fmla="*/ 12672 w 13034"/>
                  <a:gd name="connsiteY14" fmla="*/ 1048 h 72104"/>
                  <a:gd name="connsiteX15" fmla="*/ 11243 w 13034"/>
                  <a:gd name="connsiteY15" fmla="*/ 0 h 72104"/>
                  <a:gd name="connsiteX16" fmla="*/ 10577 w 13034"/>
                  <a:gd name="connsiteY16" fmla="*/ 0 h 72104"/>
                  <a:gd name="connsiteX17" fmla="*/ 9338 w 13034"/>
                  <a:gd name="connsiteY17" fmla="*/ 286 h 72104"/>
                  <a:gd name="connsiteX18" fmla="*/ 5909 w 13034"/>
                  <a:gd name="connsiteY18" fmla="*/ 30290 h 72104"/>
                  <a:gd name="connsiteX19" fmla="*/ 5909 w 13034"/>
                  <a:gd name="connsiteY19" fmla="*/ 3029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34" h="72104">
                    <a:moveTo>
                      <a:pt x="9338" y="286"/>
                    </a:moveTo>
                    <a:cubicBezTo>
                      <a:pt x="8767" y="667"/>
                      <a:pt x="8481" y="1143"/>
                      <a:pt x="8291" y="1715"/>
                    </a:cubicBezTo>
                    <a:cubicBezTo>
                      <a:pt x="6290" y="6858"/>
                      <a:pt x="4671" y="12097"/>
                      <a:pt x="3433" y="17526"/>
                    </a:cubicBezTo>
                    <a:cubicBezTo>
                      <a:pt x="2099" y="23146"/>
                      <a:pt x="1242" y="28956"/>
                      <a:pt x="671" y="34671"/>
                    </a:cubicBezTo>
                    <a:cubicBezTo>
                      <a:pt x="-472" y="46292"/>
                      <a:pt x="-91" y="58103"/>
                      <a:pt x="1337" y="69723"/>
                    </a:cubicBezTo>
                    <a:cubicBezTo>
                      <a:pt x="1337" y="70390"/>
                      <a:pt x="1528" y="70866"/>
                      <a:pt x="2004" y="71438"/>
                    </a:cubicBezTo>
                    <a:cubicBezTo>
                      <a:pt x="2480" y="71914"/>
                      <a:pt x="3052" y="72104"/>
                      <a:pt x="3719" y="72104"/>
                    </a:cubicBezTo>
                    <a:cubicBezTo>
                      <a:pt x="4385" y="72104"/>
                      <a:pt x="4957" y="71819"/>
                      <a:pt x="5433" y="71438"/>
                    </a:cubicBezTo>
                    <a:cubicBezTo>
                      <a:pt x="5814" y="71056"/>
                      <a:pt x="6195" y="70295"/>
                      <a:pt x="6100" y="69723"/>
                    </a:cubicBezTo>
                    <a:cubicBezTo>
                      <a:pt x="5243" y="63055"/>
                      <a:pt x="4862" y="56483"/>
                      <a:pt x="4766" y="49816"/>
                    </a:cubicBezTo>
                    <a:cubicBezTo>
                      <a:pt x="4766" y="43053"/>
                      <a:pt x="5147" y="36385"/>
                      <a:pt x="6005" y="29623"/>
                    </a:cubicBezTo>
                    <a:lnTo>
                      <a:pt x="6005" y="29908"/>
                    </a:lnTo>
                    <a:cubicBezTo>
                      <a:pt x="6576" y="25622"/>
                      <a:pt x="7433" y="21336"/>
                      <a:pt x="8386" y="17050"/>
                    </a:cubicBezTo>
                    <a:cubicBezTo>
                      <a:pt x="9529" y="12287"/>
                      <a:pt x="11053" y="7525"/>
                      <a:pt x="12958" y="2953"/>
                    </a:cubicBezTo>
                    <a:cubicBezTo>
                      <a:pt x="13148" y="2381"/>
                      <a:pt x="12958" y="1619"/>
                      <a:pt x="12672" y="1048"/>
                    </a:cubicBezTo>
                    <a:cubicBezTo>
                      <a:pt x="12386" y="572"/>
                      <a:pt x="11815" y="95"/>
                      <a:pt x="11243" y="0"/>
                    </a:cubicBezTo>
                    <a:cubicBezTo>
                      <a:pt x="11053" y="0"/>
                      <a:pt x="10862" y="0"/>
                      <a:pt x="10577" y="0"/>
                    </a:cubicBezTo>
                    <a:cubicBezTo>
                      <a:pt x="10196" y="0"/>
                      <a:pt x="9719" y="95"/>
                      <a:pt x="9338" y="286"/>
                    </a:cubicBezTo>
                    <a:moveTo>
                      <a:pt x="5909" y="30290"/>
                    </a:moveTo>
                    <a:lnTo>
                      <a:pt x="5909" y="30290"/>
                    </a:lnTo>
                    <a:close/>
                  </a:path>
                </a:pathLst>
              </a:custGeom>
              <a:solidFill>
                <a:srgbClr val="F3BC49"/>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7E0EAC6D-0266-E29B-089D-7AE9FBFEAF9A}"/>
                  </a:ext>
                </a:extLst>
              </p:cNvPr>
              <p:cNvSpPr/>
              <p:nvPr/>
            </p:nvSpPr>
            <p:spPr>
              <a:xfrm>
                <a:off x="3453186" y="3341759"/>
                <a:ext cx="8073" cy="66960"/>
              </a:xfrm>
              <a:custGeom>
                <a:avLst/>
                <a:gdLst>
                  <a:gd name="connsiteX0" fmla="*/ 3341 w 8073"/>
                  <a:gd name="connsiteY0" fmla="*/ 1524 h 66960"/>
                  <a:gd name="connsiteX1" fmla="*/ 960 w 8073"/>
                  <a:gd name="connsiteY1" fmla="*/ 16288 h 66960"/>
                  <a:gd name="connsiteX2" fmla="*/ 7 w 8073"/>
                  <a:gd name="connsiteY2" fmla="*/ 32385 h 66960"/>
                  <a:gd name="connsiteX3" fmla="*/ 2198 w 8073"/>
                  <a:gd name="connsiteY3" fmla="*/ 64580 h 66960"/>
                  <a:gd name="connsiteX4" fmla="*/ 2865 w 8073"/>
                  <a:gd name="connsiteY4" fmla="*/ 66294 h 66960"/>
                  <a:gd name="connsiteX5" fmla="*/ 4579 w 8073"/>
                  <a:gd name="connsiteY5" fmla="*/ 66961 h 66960"/>
                  <a:gd name="connsiteX6" fmla="*/ 6294 w 8073"/>
                  <a:gd name="connsiteY6" fmla="*/ 66294 h 66960"/>
                  <a:gd name="connsiteX7" fmla="*/ 6960 w 8073"/>
                  <a:gd name="connsiteY7" fmla="*/ 64580 h 66960"/>
                  <a:gd name="connsiteX8" fmla="*/ 4865 w 8073"/>
                  <a:gd name="connsiteY8" fmla="*/ 39624 h 66960"/>
                  <a:gd name="connsiteX9" fmla="*/ 6198 w 8073"/>
                  <a:gd name="connsiteY9" fmla="*/ 12764 h 66960"/>
                  <a:gd name="connsiteX10" fmla="*/ 6198 w 8073"/>
                  <a:gd name="connsiteY10" fmla="*/ 13049 h 66960"/>
                  <a:gd name="connsiteX11" fmla="*/ 8008 w 8073"/>
                  <a:gd name="connsiteY11" fmla="*/ 2858 h 66960"/>
                  <a:gd name="connsiteX12" fmla="*/ 6389 w 8073"/>
                  <a:gd name="connsiteY12" fmla="*/ 0 h 66960"/>
                  <a:gd name="connsiteX13" fmla="*/ 5817 w 8073"/>
                  <a:gd name="connsiteY13" fmla="*/ 0 h 66960"/>
                  <a:gd name="connsiteX14" fmla="*/ 3531 w 8073"/>
                  <a:gd name="connsiteY14" fmla="*/ 1715 h 66960"/>
                  <a:gd name="connsiteX15" fmla="*/ 6198 w 8073"/>
                  <a:gd name="connsiteY15" fmla="*/ 13621 h 66960"/>
                  <a:gd name="connsiteX16" fmla="*/ 6198 w 8073"/>
                  <a:gd name="connsiteY16" fmla="*/ 13621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73" h="66960">
                    <a:moveTo>
                      <a:pt x="3341" y="1524"/>
                    </a:moveTo>
                    <a:cubicBezTo>
                      <a:pt x="2293" y="6477"/>
                      <a:pt x="1531" y="11335"/>
                      <a:pt x="960" y="16288"/>
                    </a:cubicBezTo>
                    <a:cubicBezTo>
                      <a:pt x="293" y="21622"/>
                      <a:pt x="102" y="27051"/>
                      <a:pt x="7" y="32385"/>
                    </a:cubicBezTo>
                    <a:cubicBezTo>
                      <a:pt x="-88" y="43148"/>
                      <a:pt x="769" y="53912"/>
                      <a:pt x="2198" y="64580"/>
                    </a:cubicBezTo>
                    <a:cubicBezTo>
                      <a:pt x="2198" y="65246"/>
                      <a:pt x="2388" y="65723"/>
                      <a:pt x="2865" y="66294"/>
                    </a:cubicBezTo>
                    <a:cubicBezTo>
                      <a:pt x="3341" y="66770"/>
                      <a:pt x="3912" y="66961"/>
                      <a:pt x="4579" y="66961"/>
                    </a:cubicBezTo>
                    <a:cubicBezTo>
                      <a:pt x="5246" y="66961"/>
                      <a:pt x="5817" y="66675"/>
                      <a:pt x="6294" y="66294"/>
                    </a:cubicBezTo>
                    <a:cubicBezTo>
                      <a:pt x="6675" y="65913"/>
                      <a:pt x="7056" y="65246"/>
                      <a:pt x="6960" y="64580"/>
                    </a:cubicBezTo>
                    <a:cubicBezTo>
                      <a:pt x="5913" y="56293"/>
                      <a:pt x="5151" y="47911"/>
                      <a:pt x="4865" y="39624"/>
                    </a:cubicBezTo>
                    <a:cubicBezTo>
                      <a:pt x="4579" y="30575"/>
                      <a:pt x="5055" y="21622"/>
                      <a:pt x="6198" y="12764"/>
                    </a:cubicBezTo>
                    <a:lnTo>
                      <a:pt x="6198" y="13049"/>
                    </a:lnTo>
                    <a:cubicBezTo>
                      <a:pt x="6675" y="9620"/>
                      <a:pt x="7246" y="6191"/>
                      <a:pt x="8008" y="2858"/>
                    </a:cubicBezTo>
                    <a:cubicBezTo>
                      <a:pt x="8294" y="1619"/>
                      <a:pt x="7627" y="286"/>
                      <a:pt x="6389" y="0"/>
                    </a:cubicBezTo>
                    <a:cubicBezTo>
                      <a:pt x="6198" y="0"/>
                      <a:pt x="6008" y="0"/>
                      <a:pt x="5817" y="0"/>
                    </a:cubicBezTo>
                    <a:cubicBezTo>
                      <a:pt x="4770" y="0"/>
                      <a:pt x="3722" y="667"/>
                      <a:pt x="3531" y="1715"/>
                    </a:cubicBezTo>
                    <a:moveTo>
                      <a:pt x="6198" y="13621"/>
                    </a:moveTo>
                    <a:lnTo>
                      <a:pt x="6198" y="13621"/>
                    </a:lnTo>
                    <a:close/>
                  </a:path>
                </a:pathLst>
              </a:custGeom>
              <a:solidFill>
                <a:srgbClr val="F3BC49"/>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E653CD6B-B04C-03CD-3452-757EA59FA5FA}"/>
                  </a:ext>
                </a:extLst>
              </p:cNvPr>
              <p:cNvSpPr/>
              <p:nvPr/>
            </p:nvSpPr>
            <p:spPr>
              <a:xfrm>
                <a:off x="3455872" y="3349665"/>
                <a:ext cx="7131" cy="62483"/>
              </a:xfrm>
              <a:custGeom>
                <a:avLst/>
                <a:gdLst>
                  <a:gd name="connsiteX0" fmla="*/ 3703 w 7131"/>
                  <a:gd name="connsiteY0" fmla="*/ 286 h 62483"/>
                  <a:gd name="connsiteX1" fmla="*/ 2560 w 7131"/>
                  <a:gd name="connsiteY1" fmla="*/ 1715 h 62483"/>
                  <a:gd name="connsiteX2" fmla="*/ 1131 w 7131"/>
                  <a:gd name="connsiteY2" fmla="*/ 60103 h 62483"/>
                  <a:gd name="connsiteX3" fmla="*/ 1798 w 7131"/>
                  <a:gd name="connsiteY3" fmla="*/ 61817 h 62483"/>
                  <a:gd name="connsiteX4" fmla="*/ 3512 w 7131"/>
                  <a:gd name="connsiteY4" fmla="*/ 62484 h 62483"/>
                  <a:gd name="connsiteX5" fmla="*/ 5989 w 7131"/>
                  <a:gd name="connsiteY5" fmla="*/ 60007 h 62483"/>
                  <a:gd name="connsiteX6" fmla="*/ 5036 w 7131"/>
                  <a:gd name="connsiteY6" fmla="*/ 45625 h 62483"/>
                  <a:gd name="connsiteX7" fmla="*/ 4941 w 7131"/>
                  <a:gd name="connsiteY7" fmla="*/ 31147 h 62483"/>
                  <a:gd name="connsiteX8" fmla="*/ 7132 w 7131"/>
                  <a:gd name="connsiteY8" fmla="*/ 2286 h 62483"/>
                  <a:gd name="connsiteX9" fmla="*/ 6846 w 7131"/>
                  <a:gd name="connsiteY9" fmla="*/ 1143 h 62483"/>
                  <a:gd name="connsiteX10" fmla="*/ 5417 w 7131"/>
                  <a:gd name="connsiteY10" fmla="*/ 0 h 62483"/>
                  <a:gd name="connsiteX11" fmla="*/ 4846 w 7131"/>
                  <a:gd name="connsiteY11" fmla="*/ 0 h 62483"/>
                  <a:gd name="connsiteX12" fmla="*/ 3607 w 7131"/>
                  <a:gd name="connsiteY12" fmla="*/ 286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31" h="62483">
                    <a:moveTo>
                      <a:pt x="3703" y="286"/>
                    </a:moveTo>
                    <a:cubicBezTo>
                      <a:pt x="3226" y="571"/>
                      <a:pt x="2655" y="1143"/>
                      <a:pt x="2560" y="1715"/>
                    </a:cubicBezTo>
                    <a:cubicBezTo>
                      <a:pt x="-107" y="21050"/>
                      <a:pt x="-869" y="40672"/>
                      <a:pt x="1131" y="60103"/>
                    </a:cubicBezTo>
                    <a:cubicBezTo>
                      <a:pt x="1131" y="60770"/>
                      <a:pt x="1321" y="61341"/>
                      <a:pt x="1798" y="61817"/>
                    </a:cubicBezTo>
                    <a:cubicBezTo>
                      <a:pt x="2274" y="62294"/>
                      <a:pt x="2941" y="62484"/>
                      <a:pt x="3512" y="62484"/>
                    </a:cubicBezTo>
                    <a:cubicBezTo>
                      <a:pt x="4750" y="62484"/>
                      <a:pt x="6084" y="61341"/>
                      <a:pt x="5989" y="60007"/>
                    </a:cubicBezTo>
                    <a:cubicBezTo>
                      <a:pt x="5608" y="55245"/>
                      <a:pt x="5227" y="50387"/>
                      <a:pt x="5036" y="45625"/>
                    </a:cubicBezTo>
                    <a:cubicBezTo>
                      <a:pt x="4846" y="40767"/>
                      <a:pt x="4846" y="36004"/>
                      <a:pt x="4941" y="31147"/>
                    </a:cubicBezTo>
                    <a:cubicBezTo>
                      <a:pt x="5036" y="21526"/>
                      <a:pt x="5893" y="11906"/>
                      <a:pt x="7132" y="2286"/>
                    </a:cubicBezTo>
                    <a:cubicBezTo>
                      <a:pt x="7132" y="1810"/>
                      <a:pt x="7036" y="1429"/>
                      <a:pt x="6846" y="1143"/>
                    </a:cubicBezTo>
                    <a:cubicBezTo>
                      <a:pt x="6560" y="571"/>
                      <a:pt x="5989" y="191"/>
                      <a:pt x="5417" y="0"/>
                    </a:cubicBezTo>
                    <a:cubicBezTo>
                      <a:pt x="5227" y="0"/>
                      <a:pt x="5036" y="0"/>
                      <a:pt x="4846" y="0"/>
                    </a:cubicBezTo>
                    <a:cubicBezTo>
                      <a:pt x="4465" y="0"/>
                      <a:pt x="3988" y="95"/>
                      <a:pt x="3607" y="286"/>
                    </a:cubicBezTo>
                  </a:path>
                </a:pathLst>
              </a:custGeom>
              <a:solidFill>
                <a:srgbClr val="F3BC49"/>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14DDCC59-7DD6-2CF5-DBBD-2C18DC83E4A2}"/>
                  </a:ext>
                </a:extLst>
              </p:cNvPr>
              <p:cNvSpPr/>
              <p:nvPr/>
            </p:nvSpPr>
            <p:spPr>
              <a:xfrm>
                <a:off x="3459860" y="3359857"/>
                <a:ext cx="8191" cy="56102"/>
              </a:xfrm>
              <a:custGeom>
                <a:avLst/>
                <a:gdLst>
                  <a:gd name="connsiteX0" fmla="*/ 3334 w 8191"/>
                  <a:gd name="connsiteY0" fmla="*/ 2381 h 56102"/>
                  <a:gd name="connsiteX1" fmla="*/ 1524 w 8191"/>
                  <a:gd name="connsiteY1" fmla="*/ 26956 h 56102"/>
                  <a:gd name="connsiteX2" fmla="*/ 0 w 8191"/>
                  <a:gd name="connsiteY2" fmla="*/ 53435 h 56102"/>
                  <a:gd name="connsiteX3" fmla="*/ 2667 w 8191"/>
                  <a:gd name="connsiteY3" fmla="*/ 56102 h 56102"/>
                  <a:gd name="connsiteX4" fmla="*/ 5334 w 8191"/>
                  <a:gd name="connsiteY4" fmla="*/ 53435 h 56102"/>
                  <a:gd name="connsiteX5" fmla="*/ 6668 w 8191"/>
                  <a:gd name="connsiteY5" fmla="*/ 28861 h 56102"/>
                  <a:gd name="connsiteX6" fmla="*/ 8192 w 8191"/>
                  <a:gd name="connsiteY6" fmla="*/ 2381 h 56102"/>
                  <a:gd name="connsiteX7" fmla="*/ 5810 w 8191"/>
                  <a:gd name="connsiteY7" fmla="*/ 0 h 56102"/>
                  <a:gd name="connsiteX8" fmla="*/ 3334 w 8191"/>
                  <a:gd name="connsiteY8" fmla="*/ 2381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1" h="56102">
                    <a:moveTo>
                      <a:pt x="3334" y="2381"/>
                    </a:moveTo>
                    <a:cubicBezTo>
                      <a:pt x="2858" y="10573"/>
                      <a:pt x="2191" y="18764"/>
                      <a:pt x="1524" y="26956"/>
                    </a:cubicBezTo>
                    <a:cubicBezTo>
                      <a:pt x="857" y="35814"/>
                      <a:pt x="95" y="44577"/>
                      <a:pt x="0" y="53435"/>
                    </a:cubicBezTo>
                    <a:cubicBezTo>
                      <a:pt x="0" y="54864"/>
                      <a:pt x="1143" y="56102"/>
                      <a:pt x="2667" y="56102"/>
                    </a:cubicBezTo>
                    <a:cubicBezTo>
                      <a:pt x="4191" y="56102"/>
                      <a:pt x="5239" y="54864"/>
                      <a:pt x="5334" y="53435"/>
                    </a:cubicBezTo>
                    <a:cubicBezTo>
                      <a:pt x="5810" y="45244"/>
                      <a:pt x="6096" y="37052"/>
                      <a:pt x="6668" y="28861"/>
                    </a:cubicBezTo>
                    <a:cubicBezTo>
                      <a:pt x="7239" y="20002"/>
                      <a:pt x="7810" y="11240"/>
                      <a:pt x="8192" y="2381"/>
                    </a:cubicBezTo>
                    <a:cubicBezTo>
                      <a:pt x="8192" y="1048"/>
                      <a:pt x="7049" y="0"/>
                      <a:pt x="5810" y="0"/>
                    </a:cubicBezTo>
                    <a:cubicBezTo>
                      <a:pt x="4381" y="0"/>
                      <a:pt x="3429" y="1143"/>
                      <a:pt x="3334" y="2381"/>
                    </a:cubicBezTo>
                  </a:path>
                </a:pathLst>
              </a:custGeom>
              <a:solidFill>
                <a:srgbClr val="F3BC49"/>
              </a:solid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A976B83E-4926-7404-4113-84AFFCC40166}"/>
                  </a:ext>
                </a:extLst>
              </p:cNvPr>
              <p:cNvSpPr/>
              <p:nvPr/>
            </p:nvSpPr>
            <p:spPr>
              <a:xfrm>
                <a:off x="3450026" y="3336806"/>
                <a:ext cx="16186" cy="89045"/>
              </a:xfrm>
              <a:custGeom>
                <a:avLst/>
                <a:gdLst>
                  <a:gd name="connsiteX0" fmla="*/ 9073 w 16186"/>
                  <a:gd name="connsiteY0" fmla="*/ 1429 h 89045"/>
                  <a:gd name="connsiteX1" fmla="*/ 4691 w 16186"/>
                  <a:gd name="connsiteY1" fmla="*/ 10478 h 89045"/>
                  <a:gd name="connsiteX2" fmla="*/ 1643 w 16186"/>
                  <a:gd name="connsiteY2" fmla="*/ 20955 h 89045"/>
                  <a:gd name="connsiteX3" fmla="*/ 214 w 16186"/>
                  <a:gd name="connsiteY3" fmla="*/ 31433 h 89045"/>
                  <a:gd name="connsiteX4" fmla="*/ 214 w 16186"/>
                  <a:gd name="connsiteY4" fmla="*/ 44387 h 89045"/>
                  <a:gd name="connsiteX5" fmla="*/ 3643 w 16186"/>
                  <a:gd name="connsiteY5" fmla="*/ 66770 h 89045"/>
                  <a:gd name="connsiteX6" fmla="*/ 6882 w 16186"/>
                  <a:gd name="connsiteY6" fmla="*/ 77534 h 89045"/>
                  <a:gd name="connsiteX7" fmla="*/ 11740 w 16186"/>
                  <a:gd name="connsiteY7" fmla="*/ 87821 h 89045"/>
                  <a:gd name="connsiteX8" fmla="*/ 14407 w 16186"/>
                  <a:gd name="connsiteY8" fmla="*/ 88964 h 89045"/>
                  <a:gd name="connsiteX9" fmla="*/ 16121 w 16186"/>
                  <a:gd name="connsiteY9" fmla="*/ 86011 h 89045"/>
                  <a:gd name="connsiteX10" fmla="*/ 13549 w 16186"/>
                  <a:gd name="connsiteY10" fmla="*/ 77153 h 89045"/>
                  <a:gd name="connsiteX11" fmla="*/ 10882 w 16186"/>
                  <a:gd name="connsiteY11" fmla="*/ 67723 h 89045"/>
                  <a:gd name="connsiteX12" fmla="*/ 6882 w 16186"/>
                  <a:gd name="connsiteY12" fmla="*/ 48482 h 89045"/>
                  <a:gd name="connsiteX13" fmla="*/ 6025 w 16186"/>
                  <a:gd name="connsiteY13" fmla="*/ 37148 h 89045"/>
                  <a:gd name="connsiteX14" fmla="*/ 6787 w 16186"/>
                  <a:gd name="connsiteY14" fmla="*/ 24384 h 89045"/>
                  <a:gd name="connsiteX15" fmla="*/ 6787 w 16186"/>
                  <a:gd name="connsiteY15" fmla="*/ 25146 h 89045"/>
                  <a:gd name="connsiteX16" fmla="*/ 8025 w 16186"/>
                  <a:gd name="connsiteY16" fmla="*/ 18383 h 89045"/>
                  <a:gd name="connsiteX17" fmla="*/ 10311 w 16186"/>
                  <a:gd name="connsiteY17" fmla="*/ 11144 h 89045"/>
                  <a:gd name="connsiteX18" fmla="*/ 13835 w 16186"/>
                  <a:gd name="connsiteY18" fmla="*/ 4191 h 89045"/>
                  <a:gd name="connsiteX19" fmla="*/ 12787 w 16186"/>
                  <a:gd name="connsiteY19" fmla="*/ 381 h 89045"/>
                  <a:gd name="connsiteX20" fmla="*/ 11454 w 16186"/>
                  <a:gd name="connsiteY20" fmla="*/ 0 h 89045"/>
                  <a:gd name="connsiteX21" fmla="*/ 9073 w 16186"/>
                  <a:gd name="connsiteY21" fmla="*/ 1334 h 89045"/>
                  <a:gd name="connsiteX22" fmla="*/ 10501 w 16186"/>
                  <a:gd name="connsiteY22" fmla="*/ 10573 h 89045"/>
                  <a:gd name="connsiteX23" fmla="*/ 10501 w 16186"/>
                  <a:gd name="connsiteY23" fmla="*/ 10573 h 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86" h="89045">
                    <a:moveTo>
                      <a:pt x="9073" y="1429"/>
                    </a:moveTo>
                    <a:cubicBezTo>
                      <a:pt x="7358" y="4286"/>
                      <a:pt x="5929" y="7334"/>
                      <a:pt x="4691" y="10478"/>
                    </a:cubicBezTo>
                    <a:cubicBezTo>
                      <a:pt x="3358" y="13907"/>
                      <a:pt x="2405" y="17431"/>
                      <a:pt x="1643" y="20955"/>
                    </a:cubicBezTo>
                    <a:cubicBezTo>
                      <a:pt x="881" y="24384"/>
                      <a:pt x="500" y="27908"/>
                      <a:pt x="214" y="31433"/>
                    </a:cubicBezTo>
                    <a:cubicBezTo>
                      <a:pt x="-71" y="35719"/>
                      <a:pt x="-71" y="40100"/>
                      <a:pt x="214" y="44387"/>
                    </a:cubicBezTo>
                    <a:cubicBezTo>
                      <a:pt x="595" y="51911"/>
                      <a:pt x="1834" y="59436"/>
                      <a:pt x="3643" y="66770"/>
                    </a:cubicBezTo>
                    <a:cubicBezTo>
                      <a:pt x="4501" y="70390"/>
                      <a:pt x="5644" y="74009"/>
                      <a:pt x="6882" y="77534"/>
                    </a:cubicBezTo>
                    <a:cubicBezTo>
                      <a:pt x="8215" y="81153"/>
                      <a:pt x="9739" y="84582"/>
                      <a:pt x="11740" y="87821"/>
                    </a:cubicBezTo>
                    <a:cubicBezTo>
                      <a:pt x="12311" y="88773"/>
                      <a:pt x="13359" y="89249"/>
                      <a:pt x="14407" y="88964"/>
                    </a:cubicBezTo>
                    <a:cubicBezTo>
                      <a:pt x="15740" y="88583"/>
                      <a:pt x="16407" y="87249"/>
                      <a:pt x="16121" y="86011"/>
                    </a:cubicBezTo>
                    <a:cubicBezTo>
                      <a:pt x="15454" y="83058"/>
                      <a:pt x="14502" y="80105"/>
                      <a:pt x="13549" y="77153"/>
                    </a:cubicBezTo>
                    <a:cubicBezTo>
                      <a:pt x="12597" y="74009"/>
                      <a:pt x="11740" y="70866"/>
                      <a:pt x="10882" y="67723"/>
                    </a:cubicBezTo>
                    <a:cubicBezTo>
                      <a:pt x="9168" y="61436"/>
                      <a:pt x="7834" y="54959"/>
                      <a:pt x="6882" y="48482"/>
                    </a:cubicBezTo>
                    <a:cubicBezTo>
                      <a:pt x="6501" y="44768"/>
                      <a:pt x="6215" y="40958"/>
                      <a:pt x="6025" y="37148"/>
                    </a:cubicBezTo>
                    <a:cubicBezTo>
                      <a:pt x="6025" y="32957"/>
                      <a:pt x="6215" y="28670"/>
                      <a:pt x="6787" y="24384"/>
                    </a:cubicBezTo>
                    <a:cubicBezTo>
                      <a:pt x="6787" y="24670"/>
                      <a:pt x="6787" y="24956"/>
                      <a:pt x="6787" y="25146"/>
                    </a:cubicBezTo>
                    <a:cubicBezTo>
                      <a:pt x="7168" y="22860"/>
                      <a:pt x="7549" y="20574"/>
                      <a:pt x="8025" y="18383"/>
                    </a:cubicBezTo>
                    <a:cubicBezTo>
                      <a:pt x="8596" y="15907"/>
                      <a:pt x="9454" y="13526"/>
                      <a:pt x="10311" y="11144"/>
                    </a:cubicBezTo>
                    <a:cubicBezTo>
                      <a:pt x="11359" y="8763"/>
                      <a:pt x="12502" y="6382"/>
                      <a:pt x="13835" y="4191"/>
                    </a:cubicBezTo>
                    <a:cubicBezTo>
                      <a:pt x="14597" y="2858"/>
                      <a:pt x="14121" y="1143"/>
                      <a:pt x="12787" y="381"/>
                    </a:cubicBezTo>
                    <a:cubicBezTo>
                      <a:pt x="12406" y="95"/>
                      <a:pt x="11930" y="0"/>
                      <a:pt x="11454" y="0"/>
                    </a:cubicBezTo>
                    <a:cubicBezTo>
                      <a:pt x="10501" y="0"/>
                      <a:pt x="9549" y="476"/>
                      <a:pt x="9073" y="1334"/>
                    </a:cubicBezTo>
                    <a:moveTo>
                      <a:pt x="10501" y="10573"/>
                    </a:moveTo>
                    <a:lnTo>
                      <a:pt x="10501" y="10573"/>
                    </a:lnTo>
                  </a:path>
                </a:pathLst>
              </a:custGeom>
              <a:solidFill>
                <a:srgbClr val="F3BC49"/>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5F7BF00C-0639-6FE0-7157-F07F448F50DF}"/>
                  </a:ext>
                </a:extLst>
              </p:cNvPr>
              <p:cNvSpPr/>
              <p:nvPr/>
            </p:nvSpPr>
            <p:spPr>
              <a:xfrm>
                <a:off x="3453383" y="3378145"/>
                <a:ext cx="12698" cy="50352"/>
              </a:xfrm>
              <a:custGeom>
                <a:avLst/>
                <a:gdLst>
                  <a:gd name="connsiteX0" fmla="*/ 0 w 12698"/>
                  <a:gd name="connsiteY0" fmla="*/ 2477 h 50352"/>
                  <a:gd name="connsiteX1" fmla="*/ 476 w 12698"/>
                  <a:gd name="connsiteY1" fmla="*/ 13145 h 50352"/>
                  <a:gd name="connsiteX2" fmla="*/ 1905 w 12698"/>
                  <a:gd name="connsiteY2" fmla="*/ 24384 h 50352"/>
                  <a:gd name="connsiteX3" fmla="*/ 8001 w 12698"/>
                  <a:gd name="connsiteY3" fmla="*/ 48578 h 50352"/>
                  <a:gd name="connsiteX4" fmla="*/ 10954 w 12698"/>
                  <a:gd name="connsiteY4" fmla="*/ 50292 h 50352"/>
                  <a:gd name="connsiteX5" fmla="*/ 12573 w 12698"/>
                  <a:gd name="connsiteY5" fmla="*/ 47339 h 50352"/>
                  <a:gd name="connsiteX6" fmla="*/ 8573 w 12698"/>
                  <a:gd name="connsiteY6" fmla="*/ 33623 h 50352"/>
                  <a:gd name="connsiteX7" fmla="*/ 6001 w 12698"/>
                  <a:gd name="connsiteY7" fmla="*/ 20003 h 50352"/>
                  <a:gd name="connsiteX8" fmla="*/ 6001 w 12698"/>
                  <a:gd name="connsiteY8" fmla="*/ 20193 h 50352"/>
                  <a:gd name="connsiteX9" fmla="*/ 4763 w 12698"/>
                  <a:gd name="connsiteY9" fmla="*/ 2381 h 50352"/>
                  <a:gd name="connsiteX10" fmla="*/ 2381 w 12698"/>
                  <a:gd name="connsiteY10" fmla="*/ 0 h 50352"/>
                  <a:gd name="connsiteX11" fmla="*/ 0 w 12698"/>
                  <a:gd name="connsiteY11" fmla="*/ 2381 h 50352"/>
                  <a:gd name="connsiteX12" fmla="*/ 6001 w 12698"/>
                  <a:gd name="connsiteY12" fmla="*/ 19907 h 50352"/>
                  <a:gd name="connsiteX13" fmla="*/ 6001 w 12698"/>
                  <a:gd name="connsiteY13" fmla="*/ 19526 h 50352"/>
                  <a:gd name="connsiteX14" fmla="*/ 6001 w 12698"/>
                  <a:gd name="connsiteY14" fmla="*/ 19907 h 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8" h="50352">
                    <a:moveTo>
                      <a:pt x="0" y="2477"/>
                    </a:moveTo>
                    <a:cubicBezTo>
                      <a:pt x="0" y="6096"/>
                      <a:pt x="191" y="9620"/>
                      <a:pt x="476" y="13145"/>
                    </a:cubicBezTo>
                    <a:cubicBezTo>
                      <a:pt x="762" y="16859"/>
                      <a:pt x="1333" y="20669"/>
                      <a:pt x="1905" y="24384"/>
                    </a:cubicBezTo>
                    <a:cubicBezTo>
                      <a:pt x="3239" y="32576"/>
                      <a:pt x="5334" y="40672"/>
                      <a:pt x="8001" y="48578"/>
                    </a:cubicBezTo>
                    <a:cubicBezTo>
                      <a:pt x="8382" y="49816"/>
                      <a:pt x="9620" y="50578"/>
                      <a:pt x="10954" y="50292"/>
                    </a:cubicBezTo>
                    <a:cubicBezTo>
                      <a:pt x="12097" y="50006"/>
                      <a:pt x="13049" y="48578"/>
                      <a:pt x="12573" y="47339"/>
                    </a:cubicBezTo>
                    <a:cubicBezTo>
                      <a:pt x="11049" y="42767"/>
                      <a:pt x="9716" y="38291"/>
                      <a:pt x="8573" y="33623"/>
                    </a:cubicBezTo>
                    <a:cubicBezTo>
                      <a:pt x="7525" y="29147"/>
                      <a:pt x="6668" y="24670"/>
                      <a:pt x="6001" y="20003"/>
                    </a:cubicBezTo>
                    <a:lnTo>
                      <a:pt x="6001" y="20193"/>
                    </a:lnTo>
                    <a:cubicBezTo>
                      <a:pt x="5239" y="14288"/>
                      <a:pt x="4858" y="8382"/>
                      <a:pt x="4763" y="2381"/>
                    </a:cubicBezTo>
                    <a:cubicBezTo>
                      <a:pt x="4763" y="1048"/>
                      <a:pt x="3715" y="0"/>
                      <a:pt x="2381" y="0"/>
                    </a:cubicBezTo>
                    <a:cubicBezTo>
                      <a:pt x="1048" y="0"/>
                      <a:pt x="0" y="1048"/>
                      <a:pt x="0" y="2381"/>
                    </a:cubicBezTo>
                    <a:moveTo>
                      <a:pt x="6001" y="19907"/>
                    </a:moveTo>
                    <a:cubicBezTo>
                      <a:pt x="6001" y="19907"/>
                      <a:pt x="6001" y="19622"/>
                      <a:pt x="6001" y="19526"/>
                    </a:cubicBezTo>
                    <a:lnTo>
                      <a:pt x="6001" y="19907"/>
                    </a:lnTo>
                  </a:path>
                </a:pathLst>
              </a:custGeom>
              <a:solidFill>
                <a:srgbClr val="F3BC49"/>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B2963D5B-3B29-6CA1-5D7D-49A9B1059CC4}"/>
                  </a:ext>
                </a:extLst>
              </p:cNvPr>
              <p:cNvSpPr/>
              <p:nvPr/>
            </p:nvSpPr>
            <p:spPr>
              <a:xfrm>
                <a:off x="3463194" y="3348427"/>
                <a:ext cx="7147" cy="49911"/>
              </a:xfrm>
              <a:custGeom>
                <a:avLst/>
                <a:gdLst>
                  <a:gd name="connsiteX0" fmla="*/ 2191 w 7147"/>
                  <a:gd name="connsiteY0" fmla="*/ 191 h 49911"/>
                  <a:gd name="connsiteX1" fmla="*/ 476 w 7147"/>
                  <a:gd name="connsiteY1" fmla="*/ 3143 h 49911"/>
                  <a:gd name="connsiteX2" fmla="*/ 1429 w 7147"/>
                  <a:gd name="connsiteY2" fmla="*/ 8192 h 49911"/>
                  <a:gd name="connsiteX3" fmla="*/ 1334 w 7147"/>
                  <a:gd name="connsiteY3" fmla="*/ 7525 h 49911"/>
                  <a:gd name="connsiteX4" fmla="*/ 2000 w 7147"/>
                  <a:gd name="connsiteY4" fmla="*/ 16097 h 49911"/>
                  <a:gd name="connsiteX5" fmla="*/ 1715 w 7147"/>
                  <a:gd name="connsiteY5" fmla="*/ 26479 h 49911"/>
                  <a:gd name="connsiteX6" fmla="*/ 762 w 7147"/>
                  <a:gd name="connsiteY6" fmla="*/ 36862 h 49911"/>
                  <a:gd name="connsiteX7" fmla="*/ 0 w 7147"/>
                  <a:gd name="connsiteY7" fmla="*/ 47149 h 49911"/>
                  <a:gd name="connsiteX8" fmla="*/ 2762 w 7147"/>
                  <a:gd name="connsiteY8" fmla="*/ 49911 h 49911"/>
                  <a:gd name="connsiteX9" fmla="*/ 4667 w 7147"/>
                  <a:gd name="connsiteY9" fmla="*/ 49149 h 49911"/>
                  <a:gd name="connsiteX10" fmla="*/ 5525 w 7147"/>
                  <a:gd name="connsiteY10" fmla="*/ 47149 h 49911"/>
                  <a:gd name="connsiteX11" fmla="*/ 6382 w 7147"/>
                  <a:gd name="connsiteY11" fmla="*/ 36862 h 49911"/>
                  <a:gd name="connsiteX12" fmla="*/ 7049 w 7147"/>
                  <a:gd name="connsiteY12" fmla="*/ 24670 h 49911"/>
                  <a:gd name="connsiteX13" fmla="*/ 6858 w 7147"/>
                  <a:gd name="connsiteY13" fmla="*/ 12573 h 49911"/>
                  <a:gd name="connsiteX14" fmla="*/ 5144 w 7147"/>
                  <a:gd name="connsiteY14" fmla="*/ 1715 h 49911"/>
                  <a:gd name="connsiteX15" fmla="*/ 2858 w 7147"/>
                  <a:gd name="connsiteY15" fmla="*/ 0 h 49911"/>
                  <a:gd name="connsiteX16" fmla="*/ 2286 w 7147"/>
                  <a:gd name="connsiteY16" fmla="*/ 0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9911">
                    <a:moveTo>
                      <a:pt x="2191" y="191"/>
                    </a:moveTo>
                    <a:cubicBezTo>
                      <a:pt x="857" y="572"/>
                      <a:pt x="191" y="1810"/>
                      <a:pt x="476" y="3143"/>
                    </a:cubicBezTo>
                    <a:cubicBezTo>
                      <a:pt x="857" y="4858"/>
                      <a:pt x="1143" y="6572"/>
                      <a:pt x="1429" y="8192"/>
                    </a:cubicBezTo>
                    <a:cubicBezTo>
                      <a:pt x="1429" y="8001"/>
                      <a:pt x="1429" y="7810"/>
                      <a:pt x="1334" y="7525"/>
                    </a:cubicBezTo>
                    <a:cubicBezTo>
                      <a:pt x="1715" y="10382"/>
                      <a:pt x="1905" y="13240"/>
                      <a:pt x="2000" y="16097"/>
                    </a:cubicBezTo>
                    <a:cubicBezTo>
                      <a:pt x="2096" y="19526"/>
                      <a:pt x="1905" y="23051"/>
                      <a:pt x="1715" y="26479"/>
                    </a:cubicBezTo>
                    <a:cubicBezTo>
                      <a:pt x="1429" y="30004"/>
                      <a:pt x="1048" y="33433"/>
                      <a:pt x="762" y="36862"/>
                    </a:cubicBezTo>
                    <a:cubicBezTo>
                      <a:pt x="476" y="40291"/>
                      <a:pt x="95" y="43720"/>
                      <a:pt x="0" y="47149"/>
                    </a:cubicBezTo>
                    <a:cubicBezTo>
                      <a:pt x="0" y="48673"/>
                      <a:pt x="1238" y="49911"/>
                      <a:pt x="2762" y="49911"/>
                    </a:cubicBezTo>
                    <a:cubicBezTo>
                      <a:pt x="3429" y="49911"/>
                      <a:pt x="4191" y="49625"/>
                      <a:pt x="4667" y="49149"/>
                    </a:cubicBezTo>
                    <a:cubicBezTo>
                      <a:pt x="5239" y="48578"/>
                      <a:pt x="5334" y="48006"/>
                      <a:pt x="5525" y="47149"/>
                    </a:cubicBezTo>
                    <a:cubicBezTo>
                      <a:pt x="5906" y="43720"/>
                      <a:pt x="6096" y="40291"/>
                      <a:pt x="6382" y="36862"/>
                    </a:cubicBezTo>
                    <a:cubicBezTo>
                      <a:pt x="6668" y="32766"/>
                      <a:pt x="6953" y="28766"/>
                      <a:pt x="7049" y="24670"/>
                    </a:cubicBezTo>
                    <a:cubicBezTo>
                      <a:pt x="7239" y="20669"/>
                      <a:pt x="7144" y="16574"/>
                      <a:pt x="6858" y="12573"/>
                    </a:cubicBezTo>
                    <a:cubicBezTo>
                      <a:pt x="6572" y="8953"/>
                      <a:pt x="6001" y="5334"/>
                      <a:pt x="5144" y="1715"/>
                    </a:cubicBezTo>
                    <a:cubicBezTo>
                      <a:pt x="4858" y="667"/>
                      <a:pt x="3905" y="0"/>
                      <a:pt x="2858" y="0"/>
                    </a:cubicBezTo>
                    <a:cubicBezTo>
                      <a:pt x="2667" y="0"/>
                      <a:pt x="2477" y="0"/>
                      <a:pt x="2286" y="0"/>
                    </a:cubicBezTo>
                  </a:path>
                </a:pathLst>
              </a:custGeom>
              <a:solidFill>
                <a:srgbClr val="F3BC49"/>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E9989D23-16C6-0D67-8565-D57780C6C1B3}"/>
                  </a:ext>
                </a:extLst>
              </p:cNvPr>
              <p:cNvSpPr/>
              <p:nvPr/>
            </p:nvSpPr>
            <p:spPr>
              <a:xfrm>
                <a:off x="3462527" y="3373287"/>
                <a:ext cx="5512" cy="41338"/>
              </a:xfrm>
              <a:custGeom>
                <a:avLst/>
                <a:gdLst>
                  <a:gd name="connsiteX0" fmla="*/ 667 w 5512"/>
                  <a:gd name="connsiteY0" fmla="*/ 2381 h 41338"/>
                  <a:gd name="connsiteX1" fmla="*/ 0 w 5512"/>
                  <a:gd name="connsiteY1" fmla="*/ 38957 h 41338"/>
                  <a:gd name="connsiteX2" fmla="*/ 2381 w 5512"/>
                  <a:gd name="connsiteY2" fmla="*/ 41339 h 41338"/>
                  <a:gd name="connsiteX3" fmla="*/ 4763 w 5512"/>
                  <a:gd name="connsiteY3" fmla="*/ 38957 h 41338"/>
                  <a:gd name="connsiteX4" fmla="*/ 5429 w 5512"/>
                  <a:gd name="connsiteY4" fmla="*/ 2381 h 41338"/>
                  <a:gd name="connsiteX5" fmla="*/ 3048 w 5512"/>
                  <a:gd name="connsiteY5" fmla="*/ 0 h 41338"/>
                  <a:gd name="connsiteX6" fmla="*/ 667 w 5512"/>
                  <a:gd name="connsiteY6" fmla="*/ 2381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2" h="41338">
                    <a:moveTo>
                      <a:pt x="667" y="2381"/>
                    </a:moveTo>
                    <a:cubicBezTo>
                      <a:pt x="953" y="14573"/>
                      <a:pt x="0" y="26670"/>
                      <a:pt x="0" y="38957"/>
                    </a:cubicBezTo>
                    <a:cubicBezTo>
                      <a:pt x="0" y="40291"/>
                      <a:pt x="1048" y="41339"/>
                      <a:pt x="2381" y="41339"/>
                    </a:cubicBezTo>
                    <a:cubicBezTo>
                      <a:pt x="3715" y="41339"/>
                      <a:pt x="4763" y="40291"/>
                      <a:pt x="4763" y="38957"/>
                    </a:cubicBezTo>
                    <a:cubicBezTo>
                      <a:pt x="4763" y="26765"/>
                      <a:pt x="5810" y="14669"/>
                      <a:pt x="5429" y="2381"/>
                    </a:cubicBezTo>
                    <a:cubicBezTo>
                      <a:pt x="5429" y="1048"/>
                      <a:pt x="4382" y="0"/>
                      <a:pt x="3048" y="0"/>
                    </a:cubicBezTo>
                    <a:cubicBezTo>
                      <a:pt x="1810" y="0"/>
                      <a:pt x="667" y="1048"/>
                      <a:pt x="667" y="2381"/>
                    </a:cubicBezTo>
                  </a:path>
                </a:pathLst>
              </a:custGeom>
              <a:solidFill>
                <a:srgbClr val="F3BC49"/>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273BB62D-0CD1-AF86-C9FD-214598FB4FAE}"/>
                  </a:ext>
                </a:extLst>
              </p:cNvPr>
              <p:cNvSpPr/>
              <p:nvPr/>
            </p:nvSpPr>
            <p:spPr>
              <a:xfrm>
                <a:off x="3461475" y="3398338"/>
                <a:ext cx="4958" cy="15716"/>
              </a:xfrm>
              <a:custGeom>
                <a:avLst/>
                <a:gdLst>
                  <a:gd name="connsiteX0" fmla="*/ 5 w 4958"/>
                  <a:gd name="connsiteY0" fmla="*/ 2381 h 15716"/>
                  <a:gd name="connsiteX1" fmla="*/ 196 w 4958"/>
                  <a:gd name="connsiteY1" fmla="*/ 13335 h 15716"/>
                  <a:gd name="connsiteX2" fmla="*/ 2577 w 4958"/>
                  <a:gd name="connsiteY2" fmla="*/ 15716 h 15716"/>
                  <a:gd name="connsiteX3" fmla="*/ 4958 w 4958"/>
                  <a:gd name="connsiteY3" fmla="*/ 13335 h 15716"/>
                  <a:gd name="connsiteX4" fmla="*/ 4768 w 4958"/>
                  <a:gd name="connsiteY4" fmla="*/ 2381 h 15716"/>
                  <a:gd name="connsiteX5" fmla="*/ 2386 w 4958"/>
                  <a:gd name="connsiteY5" fmla="*/ 0 h 15716"/>
                  <a:gd name="connsiteX6" fmla="*/ 5 w 4958"/>
                  <a:gd name="connsiteY6" fmla="*/ 2381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8" h="15716">
                    <a:moveTo>
                      <a:pt x="5" y="2381"/>
                    </a:moveTo>
                    <a:cubicBezTo>
                      <a:pt x="196" y="6001"/>
                      <a:pt x="196" y="9716"/>
                      <a:pt x="196" y="13335"/>
                    </a:cubicBezTo>
                    <a:cubicBezTo>
                      <a:pt x="196" y="14668"/>
                      <a:pt x="1243" y="15716"/>
                      <a:pt x="2577" y="15716"/>
                    </a:cubicBezTo>
                    <a:cubicBezTo>
                      <a:pt x="3910" y="15716"/>
                      <a:pt x="4958" y="14668"/>
                      <a:pt x="4958" y="13335"/>
                    </a:cubicBezTo>
                    <a:cubicBezTo>
                      <a:pt x="4958" y="9716"/>
                      <a:pt x="4958" y="6096"/>
                      <a:pt x="4768" y="2381"/>
                    </a:cubicBezTo>
                    <a:cubicBezTo>
                      <a:pt x="4768" y="1048"/>
                      <a:pt x="3720" y="0"/>
                      <a:pt x="2386" y="0"/>
                    </a:cubicBezTo>
                    <a:cubicBezTo>
                      <a:pt x="1148" y="0"/>
                      <a:pt x="-90" y="1048"/>
                      <a:pt x="5" y="2381"/>
                    </a:cubicBezTo>
                  </a:path>
                </a:pathLst>
              </a:custGeom>
              <a:solidFill>
                <a:srgbClr val="F3BC49"/>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141D2AC5-4688-3A99-7FB9-CFC9437391D0}"/>
                  </a:ext>
                </a:extLst>
              </p:cNvPr>
              <p:cNvSpPr/>
              <p:nvPr/>
            </p:nvSpPr>
            <p:spPr>
              <a:xfrm>
                <a:off x="3448572" y="3288705"/>
                <a:ext cx="27480" cy="139918"/>
              </a:xfrm>
              <a:custGeom>
                <a:avLst/>
                <a:gdLst>
                  <a:gd name="connsiteX0" fmla="*/ 23290 w 27480"/>
                  <a:gd name="connsiteY0" fmla="*/ 572 h 139918"/>
                  <a:gd name="connsiteX1" fmla="*/ 14241 w 27480"/>
                  <a:gd name="connsiteY1" fmla="*/ 14288 h 139918"/>
                  <a:gd name="connsiteX2" fmla="*/ 7097 w 27480"/>
                  <a:gd name="connsiteY2" fmla="*/ 30861 h 139918"/>
                  <a:gd name="connsiteX3" fmla="*/ 334 w 27480"/>
                  <a:gd name="connsiteY3" fmla="*/ 66770 h 139918"/>
                  <a:gd name="connsiteX4" fmla="*/ 2144 w 27480"/>
                  <a:gd name="connsiteY4" fmla="*/ 103632 h 139918"/>
                  <a:gd name="connsiteX5" fmla="*/ 11288 w 27480"/>
                  <a:gd name="connsiteY5" fmla="*/ 138113 h 139918"/>
                  <a:gd name="connsiteX6" fmla="*/ 14146 w 27480"/>
                  <a:gd name="connsiteY6" fmla="*/ 139827 h 139918"/>
                  <a:gd name="connsiteX7" fmla="*/ 15860 w 27480"/>
                  <a:gd name="connsiteY7" fmla="*/ 136874 h 139918"/>
                  <a:gd name="connsiteX8" fmla="*/ 6431 w 27480"/>
                  <a:gd name="connsiteY8" fmla="*/ 100203 h 139918"/>
                  <a:gd name="connsiteX9" fmla="*/ 6431 w 27480"/>
                  <a:gd name="connsiteY9" fmla="*/ 100394 h 139918"/>
                  <a:gd name="connsiteX10" fmla="*/ 6240 w 27480"/>
                  <a:gd name="connsiteY10" fmla="*/ 55912 h 139918"/>
                  <a:gd name="connsiteX11" fmla="*/ 6240 w 27480"/>
                  <a:gd name="connsiteY11" fmla="*/ 56388 h 139918"/>
                  <a:gd name="connsiteX12" fmla="*/ 14717 w 27480"/>
                  <a:gd name="connsiteY12" fmla="*/ 24765 h 139918"/>
                  <a:gd name="connsiteX13" fmla="*/ 14527 w 27480"/>
                  <a:gd name="connsiteY13" fmla="*/ 25336 h 139918"/>
                  <a:gd name="connsiteX14" fmla="*/ 26242 w 27480"/>
                  <a:gd name="connsiteY14" fmla="*/ 4858 h 139918"/>
                  <a:gd name="connsiteX15" fmla="*/ 26814 w 27480"/>
                  <a:gd name="connsiteY15" fmla="*/ 4096 h 139918"/>
                  <a:gd name="connsiteX16" fmla="*/ 27481 w 27480"/>
                  <a:gd name="connsiteY16" fmla="*/ 2381 h 139918"/>
                  <a:gd name="connsiteX17" fmla="*/ 26814 w 27480"/>
                  <a:gd name="connsiteY17" fmla="*/ 667 h 139918"/>
                  <a:gd name="connsiteX18" fmla="*/ 25004 w 27480"/>
                  <a:gd name="connsiteY18" fmla="*/ 0 h 139918"/>
                  <a:gd name="connsiteX19" fmla="*/ 23385 w 27480"/>
                  <a:gd name="connsiteY19" fmla="*/ 667 h 139918"/>
                  <a:gd name="connsiteX20" fmla="*/ 6526 w 27480"/>
                  <a:gd name="connsiteY20" fmla="*/ 100203 h 139918"/>
                  <a:gd name="connsiteX21" fmla="*/ 6526 w 27480"/>
                  <a:gd name="connsiteY21" fmla="*/ 99727 h 139918"/>
                  <a:gd name="connsiteX22" fmla="*/ 6526 w 27480"/>
                  <a:gd name="connsiteY22" fmla="*/ 100203 h 1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139918">
                    <a:moveTo>
                      <a:pt x="23290" y="572"/>
                    </a:moveTo>
                    <a:cubicBezTo>
                      <a:pt x="19956" y="4953"/>
                      <a:pt x="16908" y="9430"/>
                      <a:pt x="14241" y="14288"/>
                    </a:cubicBezTo>
                    <a:cubicBezTo>
                      <a:pt x="11384" y="19622"/>
                      <a:pt x="9098" y="25146"/>
                      <a:pt x="7097" y="30861"/>
                    </a:cubicBezTo>
                    <a:cubicBezTo>
                      <a:pt x="3097" y="42386"/>
                      <a:pt x="1192" y="54578"/>
                      <a:pt x="334" y="66770"/>
                    </a:cubicBezTo>
                    <a:cubicBezTo>
                      <a:pt x="-523" y="79057"/>
                      <a:pt x="334" y="91440"/>
                      <a:pt x="2144" y="103632"/>
                    </a:cubicBezTo>
                    <a:cubicBezTo>
                      <a:pt x="3859" y="115443"/>
                      <a:pt x="6907" y="126968"/>
                      <a:pt x="11288" y="138113"/>
                    </a:cubicBezTo>
                    <a:cubicBezTo>
                      <a:pt x="11765" y="139351"/>
                      <a:pt x="12812" y="140208"/>
                      <a:pt x="14146" y="139827"/>
                    </a:cubicBezTo>
                    <a:cubicBezTo>
                      <a:pt x="15289" y="139446"/>
                      <a:pt x="16336" y="138113"/>
                      <a:pt x="15860" y="136874"/>
                    </a:cubicBezTo>
                    <a:cubicBezTo>
                      <a:pt x="11288" y="125063"/>
                      <a:pt x="8240" y="112681"/>
                      <a:pt x="6431" y="100203"/>
                    </a:cubicBezTo>
                    <a:lnTo>
                      <a:pt x="6431" y="100394"/>
                    </a:lnTo>
                    <a:cubicBezTo>
                      <a:pt x="4526" y="85630"/>
                      <a:pt x="4335" y="70771"/>
                      <a:pt x="6240" y="55912"/>
                    </a:cubicBezTo>
                    <a:cubicBezTo>
                      <a:pt x="6240" y="56007"/>
                      <a:pt x="6240" y="56198"/>
                      <a:pt x="6240" y="56388"/>
                    </a:cubicBezTo>
                    <a:cubicBezTo>
                      <a:pt x="7764" y="45530"/>
                      <a:pt x="10431" y="34862"/>
                      <a:pt x="14717" y="24765"/>
                    </a:cubicBezTo>
                    <a:cubicBezTo>
                      <a:pt x="14717" y="24956"/>
                      <a:pt x="14622" y="25146"/>
                      <a:pt x="14527" y="25336"/>
                    </a:cubicBezTo>
                    <a:cubicBezTo>
                      <a:pt x="17670" y="18098"/>
                      <a:pt x="21480" y="11240"/>
                      <a:pt x="26242" y="4858"/>
                    </a:cubicBezTo>
                    <a:cubicBezTo>
                      <a:pt x="26433" y="4572"/>
                      <a:pt x="26624" y="4381"/>
                      <a:pt x="26814" y="4096"/>
                    </a:cubicBezTo>
                    <a:cubicBezTo>
                      <a:pt x="27195" y="3524"/>
                      <a:pt x="27481" y="3048"/>
                      <a:pt x="27481" y="2381"/>
                    </a:cubicBezTo>
                    <a:cubicBezTo>
                      <a:pt x="27481" y="1715"/>
                      <a:pt x="27195" y="1143"/>
                      <a:pt x="26814" y="667"/>
                    </a:cubicBezTo>
                    <a:cubicBezTo>
                      <a:pt x="26433" y="191"/>
                      <a:pt x="25671" y="0"/>
                      <a:pt x="25004" y="0"/>
                    </a:cubicBezTo>
                    <a:cubicBezTo>
                      <a:pt x="24433" y="0"/>
                      <a:pt x="23766" y="191"/>
                      <a:pt x="23385" y="667"/>
                    </a:cubicBezTo>
                    <a:moveTo>
                      <a:pt x="6526" y="100203"/>
                    </a:moveTo>
                    <a:cubicBezTo>
                      <a:pt x="6526" y="100203"/>
                      <a:pt x="6526" y="99917"/>
                      <a:pt x="6526" y="99727"/>
                    </a:cubicBezTo>
                    <a:lnTo>
                      <a:pt x="6526" y="100203"/>
                    </a:lnTo>
                  </a:path>
                </a:pathLst>
              </a:custGeom>
              <a:solidFill>
                <a:srgbClr val="F3BC49"/>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1755DC57-543B-E9C0-DC04-07F3E9DF303E}"/>
                  </a:ext>
                </a:extLst>
              </p:cNvPr>
              <p:cNvSpPr/>
              <p:nvPr/>
            </p:nvSpPr>
            <p:spPr>
              <a:xfrm>
                <a:off x="3458141" y="3414340"/>
                <a:ext cx="6485" cy="13909"/>
              </a:xfrm>
              <a:custGeom>
                <a:avLst/>
                <a:gdLst>
                  <a:gd name="connsiteX0" fmla="*/ 100 w 6485"/>
                  <a:gd name="connsiteY0" fmla="*/ 2286 h 13909"/>
                  <a:gd name="connsiteX1" fmla="*/ 481 w 6485"/>
                  <a:gd name="connsiteY1" fmla="*/ 6096 h 13909"/>
                  <a:gd name="connsiteX2" fmla="*/ 1815 w 6485"/>
                  <a:gd name="connsiteY2" fmla="*/ 12192 h 13909"/>
                  <a:gd name="connsiteX3" fmla="*/ 4767 w 6485"/>
                  <a:gd name="connsiteY3" fmla="*/ 13811 h 13909"/>
                  <a:gd name="connsiteX4" fmla="*/ 6387 w 6485"/>
                  <a:gd name="connsiteY4" fmla="*/ 10858 h 13909"/>
                  <a:gd name="connsiteX5" fmla="*/ 5053 w 6485"/>
                  <a:gd name="connsiteY5" fmla="*/ 4763 h 13909"/>
                  <a:gd name="connsiteX6" fmla="*/ 5053 w 6485"/>
                  <a:gd name="connsiteY6" fmla="*/ 5239 h 13909"/>
                  <a:gd name="connsiteX7" fmla="*/ 4767 w 6485"/>
                  <a:gd name="connsiteY7" fmla="*/ 2381 h 13909"/>
                  <a:gd name="connsiteX8" fmla="*/ 4101 w 6485"/>
                  <a:gd name="connsiteY8" fmla="*/ 667 h 13909"/>
                  <a:gd name="connsiteX9" fmla="*/ 2386 w 6485"/>
                  <a:gd name="connsiteY9" fmla="*/ 0 h 13909"/>
                  <a:gd name="connsiteX10" fmla="*/ 5 w 6485"/>
                  <a:gd name="connsiteY10" fmla="*/ 2381 h 1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 h="13909">
                    <a:moveTo>
                      <a:pt x="100" y="2286"/>
                    </a:moveTo>
                    <a:cubicBezTo>
                      <a:pt x="195" y="3524"/>
                      <a:pt x="291" y="4763"/>
                      <a:pt x="481" y="6096"/>
                    </a:cubicBezTo>
                    <a:cubicBezTo>
                      <a:pt x="862" y="8096"/>
                      <a:pt x="1338" y="10192"/>
                      <a:pt x="1815" y="12192"/>
                    </a:cubicBezTo>
                    <a:cubicBezTo>
                      <a:pt x="2196" y="13430"/>
                      <a:pt x="3529" y="14192"/>
                      <a:pt x="4767" y="13811"/>
                    </a:cubicBezTo>
                    <a:cubicBezTo>
                      <a:pt x="6006" y="13525"/>
                      <a:pt x="6768" y="12097"/>
                      <a:pt x="6387" y="10858"/>
                    </a:cubicBezTo>
                    <a:cubicBezTo>
                      <a:pt x="5815" y="8858"/>
                      <a:pt x="5339" y="6858"/>
                      <a:pt x="5053" y="4763"/>
                    </a:cubicBezTo>
                    <a:cubicBezTo>
                      <a:pt x="5053" y="4858"/>
                      <a:pt x="5053" y="5048"/>
                      <a:pt x="5053" y="5239"/>
                    </a:cubicBezTo>
                    <a:cubicBezTo>
                      <a:pt x="4958" y="4286"/>
                      <a:pt x="4863" y="3334"/>
                      <a:pt x="4767" y="2381"/>
                    </a:cubicBezTo>
                    <a:cubicBezTo>
                      <a:pt x="4767" y="1715"/>
                      <a:pt x="4577" y="1238"/>
                      <a:pt x="4101" y="667"/>
                    </a:cubicBezTo>
                    <a:cubicBezTo>
                      <a:pt x="3624" y="190"/>
                      <a:pt x="3053" y="0"/>
                      <a:pt x="2386" y="0"/>
                    </a:cubicBezTo>
                    <a:cubicBezTo>
                      <a:pt x="1243" y="0"/>
                      <a:pt x="-90" y="1048"/>
                      <a:pt x="5" y="2381"/>
                    </a:cubicBezTo>
                  </a:path>
                </a:pathLst>
              </a:custGeom>
              <a:solidFill>
                <a:srgbClr val="F3BC49"/>
              </a:solidFill>
              <a:ln w="9525" cap="flat">
                <a:noFill/>
                <a:prstDash val="solid"/>
                <a:miter/>
              </a:ln>
            </p:spPr>
            <p:txBody>
              <a:bodyPr rtlCol="0" anchor="ctr"/>
              <a:lstStyle/>
              <a:p>
                <a:endParaRPr lang="en-US"/>
              </a:p>
            </p:txBody>
          </p:sp>
          <p:grpSp>
            <p:nvGrpSpPr>
              <p:cNvPr id="782" name="Graphic 100">
                <a:extLst>
                  <a:ext uri="{FF2B5EF4-FFF2-40B4-BE49-F238E27FC236}">
                    <a16:creationId xmlns:a16="http://schemas.microsoft.com/office/drawing/2014/main" id="{7C9B07D9-DD94-6D44-C361-FF9A19D9EC5A}"/>
                  </a:ext>
                </a:extLst>
              </p:cNvPr>
              <p:cNvGrpSpPr/>
              <p:nvPr/>
            </p:nvGrpSpPr>
            <p:grpSpPr>
              <a:xfrm>
                <a:off x="3924258" y="2872368"/>
                <a:ext cx="495282" cy="571547"/>
                <a:chOff x="3924258" y="2872368"/>
                <a:chExt cx="495282" cy="571547"/>
              </a:xfrm>
            </p:grpSpPr>
            <p:sp>
              <p:nvSpPr>
                <p:cNvPr id="783" name="Freeform: Shape 782">
                  <a:extLst>
                    <a:ext uri="{FF2B5EF4-FFF2-40B4-BE49-F238E27FC236}">
                      <a16:creationId xmlns:a16="http://schemas.microsoft.com/office/drawing/2014/main" id="{26190CA6-2F70-E429-A9EF-547877A4BC2A}"/>
                    </a:ext>
                  </a:extLst>
                </p:cNvPr>
                <p:cNvSpPr/>
                <p:nvPr/>
              </p:nvSpPr>
              <p:spPr>
                <a:xfrm>
                  <a:off x="3924258" y="2872368"/>
                  <a:ext cx="343690" cy="563880"/>
                </a:xfrm>
                <a:custGeom>
                  <a:avLst/>
                  <a:gdLst>
                    <a:gd name="connsiteX0" fmla="*/ 30807 w 343690"/>
                    <a:gd name="connsiteY0" fmla="*/ 0 h 563880"/>
                    <a:gd name="connsiteX1" fmla="*/ 9472 w 343690"/>
                    <a:gd name="connsiteY1" fmla="*/ 1334 h 563880"/>
                    <a:gd name="connsiteX2" fmla="*/ 7662 w 343690"/>
                    <a:gd name="connsiteY2" fmla="*/ 2000 h 563880"/>
                    <a:gd name="connsiteX3" fmla="*/ 5947 w 343690"/>
                    <a:gd name="connsiteY3" fmla="*/ 1715 h 563880"/>
                    <a:gd name="connsiteX4" fmla="*/ 5947 w 343690"/>
                    <a:gd name="connsiteY4" fmla="*/ 1715 h 563880"/>
                    <a:gd name="connsiteX5" fmla="*/ 42 w 343690"/>
                    <a:gd name="connsiteY5" fmla="*/ 6668 h 563880"/>
                    <a:gd name="connsiteX6" fmla="*/ 1185 w 343690"/>
                    <a:gd name="connsiteY6" fmla="*/ 10668 h 563880"/>
                    <a:gd name="connsiteX7" fmla="*/ 4899 w 343690"/>
                    <a:gd name="connsiteY7" fmla="*/ 12668 h 563880"/>
                    <a:gd name="connsiteX8" fmla="*/ 6233 w 343690"/>
                    <a:gd name="connsiteY8" fmla="*/ 12954 h 563880"/>
                    <a:gd name="connsiteX9" fmla="*/ 7566 w 343690"/>
                    <a:gd name="connsiteY9" fmla="*/ 13240 h 563880"/>
                    <a:gd name="connsiteX10" fmla="*/ 10710 w 343690"/>
                    <a:gd name="connsiteY10" fmla="*/ 14192 h 563880"/>
                    <a:gd name="connsiteX11" fmla="*/ 14234 w 343690"/>
                    <a:gd name="connsiteY11" fmla="*/ 14669 h 563880"/>
                    <a:gd name="connsiteX12" fmla="*/ 17472 w 343690"/>
                    <a:gd name="connsiteY12" fmla="*/ 15431 h 563880"/>
                    <a:gd name="connsiteX13" fmla="*/ 19092 w 343690"/>
                    <a:gd name="connsiteY13" fmla="*/ 15812 h 563880"/>
                    <a:gd name="connsiteX14" fmla="*/ 97387 w 343690"/>
                    <a:gd name="connsiteY14" fmla="*/ 45720 h 563880"/>
                    <a:gd name="connsiteX15" fmla="*/ 98244 w 343690"/>
                    <a:gd name="connsiteY15" fmla="*/ 46196 h 563880"/>
                    <a:gd name="connsiteX16" fmla="*/ 180064 w 343690"/>
                    <a:gd name="connsiteY16" fmla="*/ 105918 h 563880"/>
                    <a:gd name="connsiteX17" fmla="*/ 243120 w 343690"/>
                    <a:gd name="connsiteY17" fmla="*/ 184976 h 563880"/>
                    <a:gd name="connsiteX18" fmla="*/ 243120 w 343690"/>
                    <a:gd name="connsiteY18" fmla="*/ 184976 h 563880"/>
                    <a:gd name="connsiteX19" fmla="*/ 267599 w 343690"/>
                    <a:gd name="connsiteY19" fmla="*/ 232505 h 563880"/>
                    <a:gd name="connsiteX20" fmla="*/ 285792 w 343690"/>
                    <a:gd name="connsiteY20" fmla="*/ 282893 h 563880"/>
                    <a:gd name="connsiteX21" fmla="*/ 304937 w 343690"/>
                    <a:gd name="connsiteY21" fmla="*/ 408623 h 563880"/>
                    <a:gd name="connsiteX22" fmla="*/ 290364 w 343690"/>
                    <a:gd name="connsiteY22" fmla="*/ 550640 h 563880"/>
                    <a:gd name="connsiteX23" fmla="*/ 288173 w 343690"/>
                    <a:gd name="connsiteY23" fmla="*/ 559594 h 563880"/>
                    <a:gd name="connsiteX24" fmla="*/ 290078 w 343690"/>
                    <a:gd name="connsiteY24" fmla="*/ 563690 h 563880"/>
                    <a:gd name="connsiteX25" fmla="*/ 291126 w 343690"/>
                    <a:gd name="connsiteY25" fmla="*/ 563880 h 563880"/>
                    <a:gd name="connsiteX26" fmla="*/ 292650 w 343690"/>
                    <a:gd name="connsiteY26" fmla="*/ 563594 h 563880"/>
                    <a:gd name="connsiteX27" fmla="*/ 292650 w 343690"/>
                    <a:gd name="connsiteY27" fmla="*/ 563594 h 563880"/>
                    <a:gd name="connsiteX28" fmla="*/ 295317 w 343690"/>
                    <a:gd name="connsiteY28" fmla="*/ 561594 h 563880"/>
                    <a:gd name="connsiteX29" fmla="*/ 331416 w 343690"/>
                    <a:gd name="connsiteY29" fmla="*/ 447104 h 563880"/>
                    <a:gd name="connsiteX30" fmla="*/ 340941 w 343690"/>
                    <a:gd name="connsiteY30" fmla="*/ 385953 h 563880"/>
                    <a:gd name="connsiteX31" fmla="*/ 343609 w 343690"/>
                    <a:gd name="connsiteY31" fmla="*/ 323850 h 563880"/>
                    <a:gd name="connsiteX32" fmla="*/ 323892 w 343690"/>
                    <a:gd name="connsiteY32" fmla="*/ 204026 h 563880"/>
                    <a:gd name="connsiteX33" fmla="*/ 299698 w 343690"/>
                    <a:gd name="connsiteY33" fmla="*/ 149066 h 563880"/>
                    <a:gd name="connsiteX34" fmla="*/ 264265 w 343690"/>
                    <a:gd name="connsiteY34" fmla="*/ 99822 h 563880"/>
                    <a:gd name="connsiteX35" fmla="*/ 220926 w 343690"/>
                    <a:gd name="connsiteY35" fmla="*/ 61055 h 563880"/>
                    <a:gd name="connsiteX36" fmla="*/ 157585 w 343690"/>
                    <a:gd name="connsiteY36" fmla="*/ 26194 h 563880"/>
                    <a:gd name="connsiteX37" fmla="*/ 85862 w 343690"/>
                    <a:gd name="connsiteY37" fmla="*/ 5715 h 563880"/>
                    <a:gd name="connsiteX38" fmla="*/ 48238 w 343690"/>
                    <a:gd name="connsiteY38" fmla="*/ 953 h 563880"/>
                    <a:gd name="connsiteX39" fmla="*/ 30712 w 343690"/>
                    <a:gd name="connsiteY39" fmla="*/ 286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3690" h="563880">
                      <a:moveTo>
                        <a:pt x="30807" y="0"/>
                      </a:moveTo>
                      <a:cubicBezTo>
                        <a:pt x="22997" y="0"/>
                        <a:pt x="16044" y="476"/>
                        <a:pt x="9472" y="1334"/>
                      </a:cubicBezTo>
                      <a:cubicBezTo>
                        <a:pt x="8900" y="1334"/>
                        <a:pt x="8328" y="1619"/>
                        <a:pt x="7662" y="2000"/>
                      </a:cubicBezTo>
                      <a:cubicBezTo>
                        <a:pt x="7185" y="1905"/>
                        <a:pt x="6519" y="1810"/>
                        <a:pt x="5947" y="1715"/>
                      </a:cubicBezTo>
                      <a:lnTo>
                        <a:pt x="5947" y="1715"/>
                      </a:lnTo>
                      <a:cubicBezTo>
                        <a:pt x="2709" y="1715"/>
                        <a:pt x="232" y="4000"/>
                        <a:pt x="42" y="6668"/>
                      </a:cubicBezTo>
                      <a:cubicBezTo>
                        <a:pt x="-149" y="8001"/>
                        <a:pt x="327" y="9525"/>
                        <a:pt x="1185" y="10668"/>
                      </a:cubicBezTo>
                      <a:cubicBezTo>
                        <a:pt x="2042" y="11716"/>
                        <a:pt x="3185" y="12383"/>
                        <a:pt x="4899" y="12668"/>
                      </a:cubicBezTo>
                      <a:lnTo>
                        <a:pt x="6233" y="12954"/>
                      </a:lnTo>
                      <a:lnTo>
                        <a:pt x="7566" y="13240"/>
                      </a:lnTo>
                      <a:cubicBezTo>
                        <a:pt x="8328" y="13716"/>
                        <a:pt x="9376" y="14002"/>
                        <a:pt x="10710" y="14192"/>
                      </a:cubicBezTo>
                      <a:lnTo>
                        <a:pt x="14234" y="14669"/>
                      </a:lnTo>
                      <a:cubicBezTo>
                        <a:pt x="15282" y="14859"/>
                        <a:pt x="16425" y="15145"/>
                        <a:pt x="17472" y="15431"/>
                      </a:cubicBezTo>
                      <a:lnTo>
                        <a:pt x="19092" y="15812"/>
                      </a:lnTo>
                      <a:cubicBezTo>
                        <a:pt x="46428" y="22384"/>
                        <a:pt x="72718" y="32480"/>
                        <a:pt x="97387" y="45720"/>
                      </a:cubicBezTo>
                      <a:lnTo>
                        <a:pt x="98244" y="46196"/>
                      </a:lnTo>
                      <a:cubicBezTo>
                        <a:pt x="128153" y="62675"/>
                        <a:pt x="155680" y="82772"/>
                        <a:pt x="180064" y="105918"/>
                      </a:cubicBezTo>
                      <a:cubicBezTo>
                        <a:pt x="204258" y="129254"/>
                        <a:pt x="225403" y="155829"/>
                        <a:pt x="243120" y="184976"/>
                      </a:cubicBezTo>
                      <a:lnTo>
                        <a:pt x="243120" y="184976"/>
                      </a:lnTo>
                      <a:cubicBezTo>
                        <a:pt x="252264" y="200216"/>
                        <a:pt x="260455" y="216218"/>
                        <a:pt x="267599" y="232505"/>
                      </a:cubicBezTo>
                      <a:cubicBezTo>
                        <a:pt x="274552" y="248507"/>
                        <a:pt x="280648" y="265462"/>
                        <a:pt x="285792" y="282893"/>
                      </a:cubicBezTo>
                      <a:cubicBezTo>
                        <a:pt x="297222" y="322707"/>
                        <a:pt x="303699" y="364998"/>
                        <a:pt x="304937" y="408623"/>
                      </a:cubicBezTo>
                      <a:cubicBezTo>
                        <a:pt x="306080" y="455771"/>
                        <a:pt x="301222" y="503587"/>
                        <a:pt x="290364" y="550640"/>
                      </a:cubicBezTo>
                      <a:cubicBezTo>
                        <a:pt x="289602" y="553974"/>
                        <a:pt x="288935" y="556736"/>
                        <a:pt x="288173" y="559594"/>
                      </a:cubicBezTo>
                      <a:cubicBezTo>
                        <a:pt x="287792" y="561023"/>
                        <a:pt x="288173" y="563023"/>
                        <a:pt x="290078" y="563690"/>
                      </a:cubicBezTo>
                      <a:cubicBezTo>
                        <a:pt x="290364" y="563785"/>
                        <a:pt x="290745" y="563880"/>
                        <a:pt x="291126" y="563880"/>
                      </a:cubicBezTo>
                      <a:cubicBezTo>
                        <a:pt x="291602" y="563880"/>
                        <a:pt x="292173" y="563785"/>
                        <a:pt x="292650" y="563594"/>
                      </a:cubicBezTo>
                      <a:lnTo>
                        <a:pt x="292650" y="563594"/>
                      </a:lnTo>
                      <a:cubicBezTo>
                        <a:pt x="293793" y="563594"/>
                        <a:pt x="294840" y="562832"/>
                        <a:pt x="295317" y="561594"/>
                      </a:cubicBezTo>
                      <a:cubicBezTo>
                        <a:pt x="310747" y="525209"/>
                        <a:pt x="322939" y="486728"/>
                        <a:pt x="331416" y="447104"/>
                      </a:cubicBezTo>
                      <a:cubicBezTo>
                        <a:pt x="335512" y="427863"/>
                        <a:pt x="338751" y="407289"/>
                        <a:pt x="340941" y="385953"/>
                      </a:cubicBezTo>
                      <a:cubicBezTo>
                        <a:pt x="343037" y="365189"/>
                        <a:pt x="343989" y="344234"/>
                        <a:pt x="343609" y="323850"/>
                      </a:cubicBezTo>
                      <a:cubicBezTo>
                        <a:pt x="342942" y="281464"/>
                        <a:pt x="336274" y="241173"/>
                        <a:pt x="323892" y="204026"/>
                      </a:cubicBezTo>
                      <a:cubicBezTo>
                        <a:pt x="317224" y="184023"/>
                        <a:pt x="309033" y="165544"/>
                        <a:pt x="299698" y="149066"/>
                      </a:cubicBezTo>
                      <a:cubicBezTo>
                        <a:pt x="289887" y="131731"/>
                        <a:pt x="277981" y="115157"/>
                        <a:pt x="264265" y="99822"/>
                      </a:cubicBezTo>
                      <a:cubicBezTo>
                        <a:pt x="252168" y="86201"/>
                        <a:pt x="237595" y="73247"/>
                        <a:pt x="220926" y="61055"/>
                      </a:cubicBezTo>
                      <a:cubicBezTo>
                        <a:pt x="202543" y="47625"/>
                        <a:pt x="181207" y="35909"/>
                        <a:pt x="157585" y="26194"/>
                      </a:cubicBezTo>
                      <a:cubicBezTo>
                        <a:pt x="135487" y="17145"/>
                        <a:pt x="111294" y="10192"/>
                        <a:pt x="85862" y="5715"/>
                      </a:cubicBezTo>
                      <a:cubicBezTo>
                        <a:pt x="73003" y="3429"/>
                        <a:pt x="60335" y="1810"/>
                        <a:pt x="48238" y="953"/>
                      </a:cubicBezTo>
                      <a:cubicBezTo>
                        <a:pt x="42428" y="572"/>
                        <a:pt x="36522" y="286"/>
                        <a:pt x="30712" y="286"/>
                      </a:cubicBezTo>
                    </a:path>
                  </a:pathLst>
                </a:custGeom>
                <a:solidFill>
                  <a:srgbClr val="346D70"/>
                </a:solidFill>
                <a:ln w="9525" cap="flat">
                  <a:noFill/>
                  <a:prstDash val="solid"/>
                  <a:miter/>
                </a:ln>
              </p:spPr>
              <p:txBody>
                <a:bodyPr rtlCol="0" anchor="ctr"/>
                <a:lstStyle/>
                <a:p>
                  <a:endParaRPr lang="en-US"/>
                </a:p>
              </p:txBody>
            </p:sp>
            <p:grpSp>
              <p:nvGrpSpPr>
                <p:cNvPr id="784" name="Graphic 100">
                  <a:extLst>
                    <a:ext uri="{FF2B5EF4-FFF2-40B4-BE49-F238E27FC236}">
                      <a16:creationId xmlns:a16="http://schemas.microsoft.com/office/drawing/2014/main" id="{287FE4A5-8EAD-A51B-BAEA-BC843ABE4280}"/>
                    </a:ext>
                  </a:extLst>
                </p:cNvPr>
                <p:cNvGrpSpPr/>
                <p:nvPr/>
              </p:nvGrpSpPr>
              <p:grpSpPr>
                <a:xfrm>
                  <a:off x="4025243" y="2912619"/>
                  <a:ext cx="394297" cy="531296"/>
                  <a:chOff x="4025243" y="2912619"/>
                  <a:chExt cx="394297" cy="531296"/>
                </a:xfrm>
              </p:grpSpPr>
              <p:sp>
                <p:nvSpPr>
                  <p:cNvPr id="785" name="Freeform: Shape 784">
                    <a:extLst>
                      <a:ext uri="{FF2B5EF4-FFF2-40B4-BE49-F238E27FC236}">
                        <a16:creationId xmlns:a16="http://schemas.microsoft.com/office/drawing/2014/main" id="{161A2047-0956-89A4-19A0-1FCFE082F107}"/>
                      </a:ext>
                    </a:extLst>
                  </p:cNvPr>
                  <p:cNvSpPr/>
                  <p:nvPr/>
                </p:nvSpPr>
                <p:spPr>
                  <a:xfrm>
                    <a:off x="4135754" y="3050580"/>
                    <a:ext cx="283786" cy="393335"/>
                  </a:xfrm>
                  <a:custGeom>
                    <a:avLst/>
                    <a:gdLst>
                      <a:gd name="connsiteX0" fmla="*/ 107918 w 283786"/>
                      <a:gd name="connsiteY0" fmla="*/ 95 h 393335"/>
                      <a:gd name="connsiteX1" fmla="*/ 103537 w 283786"/>
                      <a:gd name="connsiteY1" fmla="*/ 667 h 393335"/>
                      <a:gd name="connsiteX2" fmla="*/ 99060 w 283786"/>
                      <a:gd name="connsiteY2" fmla="*/ 5048 h 393335"/>
                      <a:gd name="connsiteX3" fmla="*/ 98679 w 283786"/>
                      <a:gd name="connsiteY3" fmla="*/ 6096 h 393335"/>
                      <a:gd name="connsiteX4" fmla="*/ 98393 w 283786"/>
                      <a:gd name="connsiteY4" fmla="*/ 7144 h 393335"/>
                      <a:gd name="connsiteX5" fmla="*/ 98965 w 283786"/>
                      <a:gd name="connsiteY5" fmla="*/ 11525 h 393335"/>
                      <a:gd name="connsiteX6" fmla="*/ 100489 w 283786"/>
                      <a:gd name="connsiteY6" fmla="*/ 16478 h 393335"/>
                      <a:gd name="connsiteX7" fmla="*/ 98298 w 283786"/>
                      <a:gd name="connsiteY7" fmla="*/ 17812 h 393335"/>
                      <a:gd name="connsiteX8" fmla="*/ 92202 w 283786"/>
                      <a:gd name="connsiteY8" fmla="*/ 23241 h 393335"/>
                      <a:gd name="connsiteX9" fmla="*/ 87154 w 283786"/>
                      <a:gd name="connsiteY9" fmla="*/ 29813 h 393335"/>
                      <a:gd name="connsiteX10" fmla="*/ 85249 w 283786"/>
                      <a:gd name="connsiteY10" fmla="*/ 31052 h 393335"/>
                      <a:gd name="connsiteX11" fmla="*/ 83725 w 283786"/>
                      <a:gd name="connsiteY11" fmla="*/ 29718 h 393335"/>
                      <a:gd name="connsiteX12" fmla="*/ 82201 w 283786"/>
                      <a:gd name="connsiteY12" fmla="*/ 29242 h 393335"/>
                      <a:gd name="connsiteX13" fmla="*/ 79058 w 283786"/>
                      <a:gd name="connsiteY13" fmla="*/ 29623 h 393335"/>
                      <a:gd name="connsiteX14" fmla="*/ 75819 w 283786"/>
                      <a:gd name="connsiteY14" fmla="*/ 32766 h 393335"/>
                      <a:gd name="connsiteX15" fmla="*/ 75343 w 283786"/>
                      <a:gd name="connsiteY15" fmla="*/ 35243 h 393335"/>
                      <a:gd name="connsiteX16" fmla="*/ 75152 w 283786"/>
                      <a:gd name="connsiteY16" fmla="*/ 35243 h 393335"/>
                      <a:gd name="connsiteX17" fmla="*/ 72581 w 283786"/>
                      <a:gd name="connsiteY17" fmla="*/ 37243 h 393335"/>
                      <a:gd name="connsiteX18" fmla="*/ 66484 w 283786"/>
                      <a:gd name="connsiteY18" fmla="*/ 65818 h 393335"/>
                      <a:gd name="connsiteX19" fmla="*/ 44863 w 283786"/>
                      <a:gd name="connsiteY19" fmla="*/ 125540 h 393335"/>
                      <a:gd name="connsiteX20" fmla="*/ 37719 w 283786"/>
                      <a:gd name="connsiteY20" fmla="*/ 142399 h 393335"/>
                      <a:gd name="connsiteX21" fmla="*/ 19717 w 283786"/>
                      <a:gd name="connsiteY21" fmla="*/ 186309 h 393335"/>
                      <a:gd name="connsiteX22" fmla="*/ 2477 w 283786"/>
                      <a:gd name="connsiteY22" fmla="*/ 246983 h 393335"/>
                      <a:gd name="connsiteX23" fmla="*/ 0 w 283786"/>
                      <a:gd name="connsiteY23" fmla="*/ 277082 h 393335"/>
                      <a:gd name="connsiteX24" fmla="*/ 3143 w 283786"/>
                      <a:gd name="connsiteY24" fmla="*/ 308134 h 393335"/>
                      <a:gd name="connsiteX25" fmla="*/ 6096 w 283786"/>
                      <a:gd name="connsiteY25" fmla="*/ 311087 h 393335"/>
                      <a:gd name="connsiteX26" fmla="*/ 9811 w 283786"/>
                      <a:gd name="connsiteY26" fmla="*/ 308991 h 393335"/>
                      <a:gd name="connsiteX27" fmla="*/ 25717 w 283786"/>
                      <a:gd name="connsiteY27" fmla="*/ 269367 h 393335"/>
                      <a:gd name="connsiteX28" fmla="*/ 36100 w 283786"/>
                      <a:gd name="connsiteY28" fmla="*/ 255175 h 393335"/>
                      <a:gd name="connsiteX29" fmla="*/ 35719 w 283786"/>
                      <a:gd name="connsiteY29" fmla="*/ 281464 h 393335"/>
                      <a:gd name="connsiteX30" fmla="*/ 37909 w 283786"/>
                      <a:gd name="connsiteY30" fmla="*/ 299466 h 393335"/>
                      <a:gd name="connsiteX31" fmla="*/ 43148 w 283786"/>
                      <a:gd name="connsiteY31" fmla="*/ 318326 h 393335"/>
                      <a:gd name="connsiteX32" fmla="*/ 46863 w 283786"/>
                      <a:gd name="connsiteY32" fmla="*/ 321183 h 393335"/>
                      <a:gd name="connsiteX33" fmla="*/ 51816 w 283786"/>
                      <a:gd name="connsiteY33" fmla="*/ 318421 h 393335"/>
                      <a:gd name="connsiteX34" fmla="*/ 58865 w 283786"/>
                      <a:gd name="connsiteY34" fmla="*/ 302609 h 393335"/>
                      <a:gd name="connsiteX35" fmla="*/ 66008 w 283786"/>
                      <a:gd name="connsiteY35" fmla="*/ 285274 h 393335"/>
                      <a:gd name="connsiteX36" fmla="*/ 78200 w 283786"/>
                      <a:gd name="connsiteY36" fmla="*/ 250889 h 393335"/>
                      <a:gd name="connsiteX37" fmla="*/ 95059 w 283786"/>
                      <a:gd name="connsiteY37" fmla="*/ 178594 h 393335"/>
                      <a:gd name="connsiteX38" fmla="*/ 98870 w 283786"/>
                      <a:gd name="connsiteY38" fmla="*/ 107442 h 393335"/>
                      <a:gd name="connsiteX39" fmla="*/ 109633 w 283786"/>
                      <a:gd name="connsiteY39" fmla="*/ 144209 h 393335"/>
                      <a:gd name="connsiteX40" fmla="*/ 135731 w 283786"/>
                      <a:gd name="connsiteY40" fmla="*/ 195644 h 393335"/>
                      <a:gd name="connsiteX41" fmla="*/ 148019 w 283786"/>
                      <a:gd name="connsiteY41" fmla="*/ 213455 h 393335"/>
                      <a:gd name="connsiteX42" fmla="*/ 149447 w 283786"/>
                      <a:gd name="connsiteY42" fmla="*/ 215456 h 393335"/>
                      <a:gd name="connsiteX43" fmla="*/ 153734 w 283786"/>
                      <a:gd name="connsiteY43" fmla="*/ 221456 h 393335"/>
                      <a:gd name="connsiteX44" fmla="*/ 170021 w 283786"/>
                      <a:gd name="connsiteY44" fmla="*/ 247174 h 393335"/>
                      <a:gd name="connsiteX45" fmla="*/ 193929 w 283786"/>
                      <a:gd name="connsiteY45" fmla="*/ 304610 h 393335"/>
                      <a:gd name="connsiteX46" fmla="*/ 201835 w 283786"/>
                      <a:gd name="connsiteY46" fmla="*/ 361474 h 393335"/>
                      <a:gd name="connsiteX47" fmla="*/ 205359 w 283786"/>
                      <a:gd name="connsiteY47" fmla="*/ 365189 h 393335"/>
                      <a:gd name="connsiteX48" fmla="*/ 209836 w 283786"/>
                      <a:gd name="connsiteY48" fmla="*/ 362712 h 393335"/>
                      <a:gd name="connsiteX49" fmla="*/ 213550 w 283786"/>
                      <a:gd name="connsiteY49" fmla="*/ 353663 h 393335"/>
                      <a:gd name="connsiteX50" fmla="*/ 216217 w 283786"/>
                      <a:gd name="connsiteY50" fmla="*/ 344519 h 393335"/>
                      <a:gd name="connsiteX51" fmla="*/ 220123 w 283786"/>
                      <a:gd name="connsiteY51" fmla="*/ 322898 h 393335"/>
                      <a:gd name="connsiteX52" fmla="*/ 221266 w 283786"/>
                      <a:gd name="connsiteY52" fmla="*/ 291560 h 393335"/>
                      <a:gd name="connsiteX53" fmla="*/ 224314 w 283786"/>
                      <a:gd name="connsiteY53" fmla="*/ 294799 h 393335"/>
                      <a:gd name="connsiteX54" fmla="*/ 227552 w 283786"/>
                      <a:gd name="connsiteY54" fmla="*/ 297942 h 393335"/>
                      <a:gd name="connsiteX55" fmla="*/ 227171 w 283786"/>
                      <a:gd name="connsiteY55" fmla="*/ 296704 h 393335"/>
                      <a:gd name="connsiteX56" fmla="*/ 241173 w 283786"/>
                      <a:gd name="connsiteY56" fmla="*/ 316230 h 393335"/>
                      <a:gd name="connsiteX57" fmla="*/ 257175 w 283786"/>
                      <a:gd name="connsiteY57" fmla="*/ 357473 h 393335"/>
                      <a:gd name="connsiteX58" fmla="*/ 263462 w 283786"/>
                      <a:gd name="connsiteY58" fmla="*/ 383953 h 393335"/>
                      <a:gd name="connsiteX59" fmla="*/ 264509 w 283786"/>
                      <a:gd name="connsiteY59" fmla="*/ 388430 h 393335"/>
                      <a:gd name="connsiteX60" fmla="*/ 269367 w 283786"/>
                      <a:gd name="connsiteY60" fmla="*/ 393287 h 393335"/>
                      <a:gd name="connsiteX61" fmla="*/ 273558 w 283786"/>
                      <a:gd name="connsiteY61" fmla="*/ 392240 h 393335"/>
                      <a:gd name="connsiteX62" fmla="*/ 275749 w 283786"/>
                      <a:gd name="connsiteY62" fmla="*/ 388525 h 393335"/>
                      <a:gd name="connsiteX63" fmla="*/ 275749 w 283786"/>
                      <a:gd name="connsiteY63" fmla="*/ 387096 h 393335"/>
                      <a:gd name="connsiteX64" fmla="*/ 276225 w 283786"/>
                      <a:gd name="connsiteY64" fmla="*/ 386144 h 393335"/>
                      <a:gd name="connsiteX65" fmla="*/ 283750 w 283786"/>
                      <a:gd name="connsiteY65" fmla="*/ 326708 h 393335"/>
                      <a:gd name="connsiteX66" fmla="*/ 274701 w 283786"/>
                      <a:gd name="connsiteY66" fmla="*/ 273368 h 393335"/>
                      <a:gd name="connsiteX67" fmla="*/ 253556 w 283786"/>
                      <a:gd name="connsiteY67" fmla="*/ 225838 h 393335"/>
                      <a:gd name="connsiteX68" fmla="*/ 224028 w 283786"/>
                      <a:gd name="connsiteY68" fmla="*/ 181070 h 393335"/>
                      <a:gd name="connsiteX69" fmla="*/ 197167 w 283786"/>
                      <a:gd name="connsiteY69" fmla="*/ 146114 h 393335"/>
                      <a:gd name="connsiteX70" fmla="*/ 196310 w 283786"/>
                      <a:gd name="connsiteY70" fmla="*/ 145066 h 393335"/>
                      <a:gd name="connsiteX71" fmla="*/ 139351 w 283786"/>
                      <a:gd name="connsiteY71" fmla="*/ 64294 h 393335"/>
                      <a:gd name="connsiteX72" fmla="*/ 139827 w 283786"/>
                      <a:gd name="connsiteY72" fmla="*/ 66294 h 393335"/>
                      <a:gd name="connsiteX73" fmla="*/ 114395 w 283786"/>
                      <a:gd name="connsiteY73" fmla="*/ 5144 h 393335"/>
                      <a:gd name="connsiteX74" fmla="*/ 110014 w 283786"/>
                      <a:gd name="connsiteY74" fmla="*/ 667 h 393335"/>
                      <a:gd name="connsiteX75" fmla="*/ 107823 w 283786"/>
                      <a:gd name="connsiteY75" fmla="*/ 0 h 3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3786" h="393335">
                        <a:moveTo>
                          <a:pt x="107918" y="95"/>
                        </a:moveTo>
                        <a:cubicBezTo>
                          <a:pt x="106490" y="-95"/>
                          <a:pt x="104870" y="95"/>
                          <a:pt x="103537" y="667"/>
                        </a:cubicBezTo>
                        <a:cubicBezTo>
                          <a:pt x="101537" y="1524"/>
                          <a:pt x="99917" y="3048"/>
                          <a:pt x="99060" y="5048"/>
                        </a:cubicBezTo>
                        <a:lnTo>
                          <a:pt x="98679" y="6096"/>
                        </a:lnTo>
                        <a:lnTo>
                          <a:pt x="98393" y="7144"/>
                        </a:lnTo>
                        <a:cubicBezTo>
                          <a:pt x="98203" y="8668"/>
                          <a:pt x="98393" y="10097"/>
                          <a:pt x="98965" y="11525"/>
                        </a:cubicBezTo>
                        <a:cubicBezTo>
                          <a:pt x="99441" y="13240"/>
                          <a:pt x="99917" y="14859"/>
                          <a:pt x="100489" y="16478"/>
                        </a:cubicBezTo>
                        <a:lnTo>
                          <a:pt x="98298" y="17812"/>
                        </a:lnTo>
                        <a:cubicBezTo>
                          <a:pt x="96393" y="19241"/>
                          <a:pt x="94488" y="20955"/>
                          <a:pt x="92202" y="23241"/>
                        </a:cubicBezTo>
                        <a:cubicBezTo>
                          <a:pt x="90297" y="25146"/>
                          <a:pt x="88583" y="27432"/>
                          <a:pt x="87154" y="29813"/>
                        </a:cubicBezTo>
                        <a:cubicBezTo>
                          <a:pt x="86392" y="29813"/>
                          <a:pt x="85630" y="30290"/>
                          <a:pt x="85249" y="31052"/>
                        </a:cubicBezTo>
                        <a:cubicBezTo>
                          <a:pt x="85249" y="30575"/>
                          <a:pt x="84487" y="30004"/>
                          <a:pt x="83725" y="29718"/>
                        </a:cubicBezTo>
                        <a:cubicBezTo>
                          <a:pt x="83153" y="29432"/>
                          <a:pt x="82677" y="29337"/>
                          <a:pt x="82201" y="29242"/>
                        </a:cubicBezTo>
                        <a:cubicBezTo>
                          <a:pt x="81153" y="29147"/>
                          <a:pt x="80105" y="29242"/>
                          <a:pt x="79058" y="29623"/>
                        </a:cubicBezTo>
                        <a:cubicBezTo>
                          <a:pt x="77629" y="30290"/>
                          <a:pt x="76486" y="31337"/>
                          <a:pt x="75819" y="32766"/>
                        </a:cubicBezTo>
                        <a:cubicBezTo>
                          <a:pt x="75438" y="33528"/>
                          <a:pt x="75343" y="34290"/>
                          <a:pt x="75343" y="35243"/>
                        </a:cubicBezTo>
                        <a:lnTo>
                          <a:pt x="75152" y="35243"/>
                        </a:lnTo>
                        <a:cubicBezTo>
                          <a:pt x="73819" y="35052"/>
                          <a:pt x="72771" y="35909"/>
                          <a:pt x="72581" y="37243"/>
                        </a:cubicBezTo>
                        <a:cubicBezTo>
                          <a:pt x="71152" y="46673"/>
                          <a:pt x="69152" y="56007"/>
                          <a:pt x="66484" y="65818"/>
                        </a:cubicBezTo>
                        <a:cubicBezTo>
                          <a:pt x="60865" y="86201"/>
                          <a:pt x="52388" y="107442"/>
                          <a:pt x="44863" y="125540"/>
                        </a:cubicBezTo>
                        <a:cubicBezTo>
                          <a:pt x="42482" y="131159"/>
                          <a:pt x="40100" y="136779"/>
                          <a:pt x="37719" y="142399"/>
                        </a:cubicBezTo>
                        <a:cubicBezTo>
                          <a:pt x="31147" y="157925"/>
                          <a:pt x="25146" y="171926"/>
                          <a:pt x="19717" y="186309"/>
                        </a:cubicBezTo>
                        <a:cubicBezTo>
                          <a:pt x="11049" y="209264"/>
                          <a:pt x="5620" y="228505"/>
                          <a:pt x="2477" y="246983"/>
                        </a:cubicBezTo>
                        <a:cubicBezTo>
                          <a:pt x="953" y="256413"/>
                          <a:pt x="95" y="266605"/>
                          <a:pt x="0" y="277082"/>
                        </a:cubicBezTo>
                        <a:cubicBezTo>
                          <a:pt x="0" y="286988"/>
                          <a:pt x="1048" y="297180"/>
                          <a:pt x="3143" y="308134"/>
                        </a:cubicBezTo>
                        <a:cubicBezTo>
                          <a:pt x="3429" y="309753"/>
                          <a:pt x="4572" y="310896"/>
                          <a:pt x="6096" y="311087"/>
                        </a:cubicBezTo>
                        <a:cubicBezTo>
                          <a:pt x="7525" y="311277"/>
                          <a:pt x="9334" y="310420"/>
                          <a:pt x="9811" y="308991"/>
                        </a:cubicBezTo>
                        <a:cubicBezTo>
                          <a:pt x="14288" y="292894"/>
                          <a:pt x="19336" y="280321"/>
                          <a:pt x="25717" y="269367"/>
                        </a:cubicBezTo>
                        <a:cubicBezTo>
                          <a:pt x="28766" y="264224"/>
                          <a:pt x="32290" y="259461"/>
                          <a:pt x="36100" y="255175"/>
                        </a:cubicBezTo>
                        <a:cubicBezTo>
                          <a:pt x="35242" y="262985"/>
                          <a:pt x="35147" y="271939"/>
                          <a:pt x="35719" y="281464"/>
                        </a:cubicBezTo>
                        <a:cubicBezTo>
                          <a:pt x="36100" y="287846"/>
                          <a:pt x="36862" y="293942"/>
                          <a:pt x="37909" y="299466"/>
                        </a:cubicBezTo>
                        <a:cubicBezTo>
                          <a:pt x="38862" y="305086"/>
                          <a:pt x="40481" y="310896"/>
                          <a:pt x="43148" y="318326"/>
                        </a:cubicBezTo>
                        <a:cubicBezTo>
                          <a:pt x="43720" y="319850"/>
                          <a:pt x="45149" y="320993"/>
                          <a:pt x="46863" y="321183"/>
                        </a:cubicBezTo>
                        <a:cubicBezTo>
                          <a:pt x="48863" y="321469"/>
                          <a:pt x="50768" y="320326"/>
                          <a:pt x="51816" y="318421"/>
                        </a:cubicBezTo>
                        <a:cubicBezTo>
                          <a:pt x="54292" y="313277"/>
                          <a:pt x="56579" y="307943"/>
                          <a:pt x="58865" y="302609"/>
                        </a:cubicBezTo>
                        <a:cubicBezTo>
                          <a:pt x="61532" y="296418"/>
                          <a:pt x="63817" y="290894"/>
                          <a:pt x="66008" y="285274"/>
                        </a:cubicBezTo>
                        <a:cubicBezTo>
                          <a:pt x="70295" y="274225"/>
                          <a:pt x="74390" y="262700"/>
                          <a:pt x="78200" y="250889"/>
                        </a:cubicBezTo>
                        <a:cubicBezTo>
                          <a:pt x="85820" y="226886"/>
                          <a:pt x="91535" y="202502"/>
                          <a:pt x="95059" y="178594"/>
                        </a:cubicBezTo>
                        <a:cubicBezTo>
                          <a:pt x="98584" y="154972"/>
                          <a:pt x="99822" y="131064"/>
                          <a:pt x="98870" y="107442"/>
                        </a:cubicBezTo>
                        <a:cubicBezTo>
                          <a:pt x="101441" y="120110"/>
                          <a:pt x="105061" y="132112"/>
                          <a:pt x="109633" y="144209"/>
                        </a:cubicBezTo>
                        <a:cubicBezTo>
                          <a:pt x="116015" y="161163"/>
                          <a:pt x="124778" y="178499"/>
                          <a:pt x="135731" y="195644"/>
                        </a:cubicBezTo>
                        <a:cubicBezTo>
                          <a:pt x="139637" y="201740"/>
                          <a:pt x="143828" y="207645"/>
                          <a:pt x="148019" y="213455"/>
                        </a:cubicBezTo>
                        <a:lnTo>
                          <a:pt x="149447" y="215456"/>
                        </a:lnTo>
                        <a:cubicBezTo>
                          <a:pt x="150876" y="217456"/>
                          <a:pt x="152305" y="219456"/>
                          <a:pt x="153734" y="221456"/>
                        </a:cubicBezTo>
                        <a:cubicBezTo>
                          <a:pt x="159544" y="229838"/>
                          <a:pt x="165068" y="238506"/>
                          <a:pt x="170021" y="247174"/>
                        </a:cubicBezTo>
                        <a:cubicBezTo>
                          <a:pt x="180689" y="266129"/>
                          <a:pt x="188786" y="285464"/>
                          <a:pt x="193929" y="304610"/>
                        </a:cubicBezTo>
                        <a:cubicBezTo>
                          <a:pt x="198501" y="322421"/>
                          <a:pt x="201263" y="341567"/>
                          <a:pt x="201835" y="361474"/>
                        </a:cubicBezTo>
                        <a:cubicBezTo>
                          <a:pt x="201835" y="363379"/>
                          <a:pt x="203740" y="364903"/>
                          <a:pt x="205359" y="365189"/>
                        </a:cubicBezTo>
                        <a:cubicBezTo>
                          <a:pt x="207169" y="365474"/>
                          <a:pt x="208979" y="364427"/>
                          <a:pt x="209836" y="362712"/>
                        </a:cubicBezTo>
                        <a:cubicBezTo>
                          <a:pt x="211169" y="359664"/>
                          <a:pt x="212408" y="356711"/>
                          <a:pt x="213550" y="353663"/>
                        </a:cubicBezTo>
                        <a:cubicBezTo>
                          <a:pt x="214598" y="350615"/>
                          <a:pt x="215360" y="347567"/>
                          <a:pt x="216217" y="344519"/>
                        </a:cubicBezTo>
                        <a:cubicBezTo>
                          <a:pt x="217932" y="338328"/>
                          <a:pt x="219075" y="331470"/>
                          <a:pt x="220123" y="322898"/>
                        </a:cubicBezTo>
                        <a:cubicBezTo>
                          <a:pt x="221266" y="313658"/>
                          <a:pt x="221552" y="303467"/>
                          <a:pt x="221266" y="291560"/>
                        </a:cubicBezTo>
                        <a:cubicBezTo>
                          <a:pt x="222123" y="292703"/>
                          <a:pt x="223266" y="293751"/>
                          <a:pt x="224314" y="294799"/>
                        </a:cubicBezTo>
                        <a:lnTo>
                          <a:pt x="227552" y="297942"/>
                        </a:lnTo>
                        <a:lnTo>
                          <a:pt x="227171" y="296704"/>
                        </a:lnTo>
                        <a:cubicBezTo>
                          <a:pt x="232505" y="302990"/>
                          <a:pt x="237268" y="309563"/>
                          <a:pt x="241173" y="316230"/>
                        </a:cubicBezTo>
                        <a:cubicBezTo>
                          <a:pt x="247364" y="327279"/>
                          <a:pt x="252508" y="340328"/>
                          <a:pt x="257175" y="357473"/>
                        </a:cubicBezTo>
                        <a:cubicBezTo>
                          <a:pt x="259461" y="366236"/>
                          <a:pt x="261461" y="375095"/>
                          <a:pt x="263462" y="383953"/>
                        </a:cubicBezTo>
                        <a:lnTo>
                          <a:pt x="264509" y="388430"/>
                        </a:lnTo>
                        <a:cubicBezTo>
                          <a:pt x="265081" y="391192"/>
                          <a:pt x="266891" y="393002"/>
                          <a:pt x="269367" y="393287"/>
                        </a:cubicBezTo>
                        <a:cubicBezTo>
                          <a:pt x="270796" y="393478"/>
                          <a:pt x="272415" y="393097"/>
                          <a:pt x="273558" y="392240"/>
                        </a:cubicBezTo>
                        <a:cubicBezTo>
                          <a:pt x="274892" y="391192"/>
                          <a:pt x="275273" y="390144"/>
                          <a:pt x="275749" y="388525"/>
                        </a:cubicBezTo>
                        <a:lnTo>
                          <a:pt x="275749" y="387096"/>
                        </a:lnTo>
                        <a:lnTo>
                          <a:pt x="276225" y="386144"/>
                        </a:lnTo>
                        <a:cubicBezTo>
                          <a:pt x="281559" y="367094"/>
                          <a:pt x="284131" y="347091"/>
                          <a:pt x="283750" y="326708"/>
                        </a:cubicBezTo>
                        <a:cubicBezTo>
                          <a:pt x="283464" y="309753"/>
                          <a:pt x="280416" y="291751"/>
                          <a:pt x="274701" y="273368"/>
                        </a:cubicBezTo>
                        <a:cubicBezTo>
                          <a:pt x="270034" y="258223"/>
                          <a:pt x="263081" y="242697"/>
                          <a:pt x="253556" y="225838"/>
                        </a:cubicBezTo>
                        <a:cubicBezTo>
                          <a:pt x="245650" y="212027"/>
                          <a:pt x="236029" y="197358"/>
                          <a:pt x="224028" y="181070"/>
                        </a:cubicBezTo>
                        <a:cubicBezTo>
                          <a:pt x="215265" y="169259"/>
                          <a:pt x="206312" y="157639"/>
                          <a:pt x="197167" y="146114"/>
                        </a:cubicBezTo>
                        <a:lnTo>
                          <a:pt x="196310" y="145066"/>
                        </a:lnTo>
                        <a:cubicBezTo>
                          <a:pt x="176403" y="119539"/>
                          <a:pt x="155924" y="93155"/>
                          <a:pt x="139351" y="64294"/>
                        </a:cubicBezTo>
                        <a:lnTo>
                          <a:pt x="139827" y="66294"/>
                        </a:lnTo>
                        <a:cubicBezTo>
                          <a:pt x="127921" y="44196"/>
                          <a:pt x="119539" y="24194"/>
                          <a:pt x="114395" y="5144"/>
                        </a:cubicBezTo>
                        <a:cubicBezTo>
                          <a:pt x="113919" y="3143"/>
                          <a:pt x="111824" y="1429"/>
                          <a:pt x="110014" y="667"/>
                        </a:cubicBezTo>
                        <a:cubicBezTo>
                          <a:pt x="109442" y="381"/>
                          <a:pt x="108680" y="95"/>
                          <a:pt x="107823" y="0"/>
                        </a:cubicBezTo>
                      </a:path>
                    </a:pathLst>
                  </a:custGeom>
                  <a:solidFill>
                    <a:srgbClr val="56B9BE"/>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A82BC81C-A9F3-3A66-72BD-A8C934558A77}"/>
                      </a:ext>
                    </a:extLst>
                  </p:cNvPr>
                  <p:cNvSpPr/>
                  <p:nvPr/>
                </p:nvSpPr>
                <p:spPr>
                  <a:xfrm>
                    <a:off x="4223289" y="2912619"/>
                    <a:ext cx="173474" cy="237166"/>
                  </a:xfrm>
                  <a:custGeom>
                    <a:avLst/>
                    <a:gdLst>
                      <a:gd name="connsiteX0" fmla="*/ 67913 w 173474"/>
                      <a:gd name="connsiteY0" fmla="*/ 2516 h 237166"/>
                      <a:gd name="connsiteX1" fmla="*/ 45529 w 173474"/>
                      <a:gd name="connsiteY1" fmla="*/ 13850 h 237166"/>
                      <a:gd name="connsiteX2" fmla="*/ 25432 w 173474"/>
                      <a:gd name="connsiteY2" fmla="*/ 32424 h 237166"/>
                      <a:gd name="connsiteX3" fmla="*/ 0 w 173474"/>
                      <a:gd name="connsiteY3" fmla="*/ 69000 h 237166"/>
                      <a:gd name="connsiteX4" fmla="*/ 0 w 173474"/>
                      <a:gd name="connsiteY4" fmla="*/ 69000 h 237166"/>
                      <a:gd name="connsiteX5" fmla="*/ 8001 w 173474"/>
                      <a:gd name="connsiteY5" fmla="*/ 73286 h 237166"/>
                      <a:gd name="connsiteX6" fmla="*/ 15240 w 173474"/>
                      <a:gd name="connsiteY6" fmla="*/ 80144 h 237166"/>
                      <a:gd name="connsiteX7" fmla="*/ 20098 w 173474"/>
                      <a:gd name="connsiteY7" fmla="*/ 87479 h 237166"/>
                      <a:gd name="connsiteX8" fmla="*/ 25241 w 173474"/>
                      <a:gd name="connsiteY8" fmla="*/ 99004 h 237166"/>
                      <a:gd name="connsiteX9" fmla="*/ 31528 w 173474"/>
                      <a:gd name="connsiteY9" fmla="*/ 129389 h 237166"/>
                      <a:gd name="connsiteX10" fmla="*/ 30861 w 173474"/>
                      <a:gd name="connsiteY10" fmla="*/ 146248 h 237166"/>
                      <a:gd name="connsiteX11" fmla="*/ 26861 w 173474"/>
                      <a:gd name="connsiteY11" fmla="*/ 159964 h 237166"/>
                      <a:gd name="connsiteX12" fmla="*/ 25432 w 173474"/>
                      <a:gd name="connsiteY12" fmla="*/ 162631 h 237166"/>
                      <a:gd name="connsiteX13" fmla="*/ 54102 w 173474"/>
                      <a:gd name="connsiteY13" fmla="*/ 203303 h 237166"/>
                      <a:gd name="connsiteX14" fmla="*/ 74867 w 173474"/>
                      <a:gd name="connsiteY14" fmla="*/ 223019 h 237166"/>
                      <a:gd name="connsiteX15" fmla="*/ 86487 w 173474"/>
                      <a:gd name="connsiteY15" fmla="*/ 230258 h 237166"/>
                      <a:gd name="connsiteX16" fmla="*/ 99917 w 173474"/>
                      <a:gd name="connsiteY16" fmla="*/ 235307 h 237166"/>
                      <a:gd name="connsiteX17" fmla="*/ 106775 w 173474"/>
                      <a:gd name="connsiteY17" fmla="*/ 236640 h 237166"/>
                      <a:gd name="connsiteX18" fmla="*/ 125635 w 173474"/>
                      <a:gd name="connsiteY18" fmla="*/ 236069 h 237166"/>
                      <a:gd name="connsiteX19" fmla="*/ 146304 w 173474"/>
                      <a:gd name="connsiteY19" fmla="*/ 227401 h 237166"/>
                      <a:gd name="connsiteX20" fmla="*/ 154115 w 173474"/>
                      <a:gd name="connsiteY20" fmla="*/ 220448 h 237166"/>
                      <a:gd name="connsiteX21" fmla="*/ 160020 w 173474"/>
                      <a:gd name="connsiteY21" fmla="*/ 212637 h 237166"/>
                      <a:gd name="connsiteX22" fmla="*/ 168783 w 173474"/>
                      <a:gd name="connsiteY22" fmla="*/ 192730 h 237166"/>
                      <a:gd name="connsiteX23" fmla="*/ 172974 w 173474"/>
                      <a:gd name="connsiteY23" fmla="*/ 169108 h 237166"/>
                      <a:gd name="connsiteX24" fmla="*/ 172974 w 173474"/>
                      <a:gd name="connsiteY24" fmla="*/ 143105 h 237166"/>
                      <a:gd name="connsiteX25" fmla="*/ 163544 w 173474"/>
                      <a:gd name="connsiteY25" fmla="*/ 90908 h 237166"/>
                      <a:gd name="connsiteX26" fmla="*/ 145923 w 173474"/>
                      <a:gd name="connsiteY26" fmla="*/ 45950 h 237166"/>
                      <a:gd name="connsiteX27" fmla="*/ 134779 w 173474"/>
                      <a:gd name="connsiteY27" fmla="*/ 28138 h 237166"/>
                      <a:gd name="connsiteX28" fmla="*/ 118491 w 173474"/>
                      <a:gd name="connsiteY28" fmla="*/ 12326 h 237166"/>
                      <a:gd name="connsiteX29" fmla="*/ 92774 w 173474"/>
                      <a:gd name="connsiteY29" fmla="*/ 801 h 237166"/>
                      <a:gd name="connsiteX30" fmla="*/ 90392 w 173474"/>
                      <a:gd name="connsiteY30" fmla="*/ 420 h 237166"/>
                      <a:gd name="connsiteX31" fmla="*/ 67818 w 173474"/>
                      <a:gd name="connsiteY31" fmla="*/ 2420 h 237166"/>
                      <a:gd name="connsiteX32" fmla="*/ 108395 w 173474"/>
                      <a:gd name="connsiteY32" fmla="*/ 220638 h 237166"/>
                      <a:gd name="connsiteX33" fmla="*/ 94488 w 173474"/>
                      <a:gd name="connsiteY33" fmla="*/ 215018 h 237166"/>
                      <a:gd name="connsiteX34" fmla="*/ 66008 w 173474"/>
                      <a:gd name="connsiteY34" fmla="*/ 191873 h 237166"/>
                      <a:gd name="connsiteX35" fmla="*/ 47149 w 173474"/>
                      <a:gd name="connsiteY35" fmla="*/ 169870 h 237166"/>
                      <a:gd name="connsiteX36" fmla="*/ 41910 w 173474"/>
                      <a:gd name="connsiteY36" fmla="*/ 163583 h 237166"/>
                      <a:gd name="connsiteX37" fmla="*/ 42672 w 173474"/>
                      <a:gd name="connsiteY37" fmla="*/ 159678 h 237166"/>
                      <a:gd name="connsiteX38" fmla="*/ 45339 w 173474"/>
                      <a:gd name="connsiteY38" fmla="*/ 158726 h 237166"/>
                      <a:gd name="connsiteX39" fmla="*/ 46482 w 173474"/>
                      <a:gd name="connsiteY39" fmla="*/ 159202 h 237166"/>
                      <a:gd name="connsiteX40" fmla="*/ 51340 w 173474"/>
                      <a:gd name="connsiteY40" fmla="*/ 161964 h 237166"/>
                      <a:gd name="connsiteX41" fmla="*/ 60008 w 173474"/>
                      <a:gd name="connsiteY41" fmla="*/ 165012 h 237166"/>
                      <a:gd name="connsiteX42" fmla="*/ 75629 w 173474"/>
                      <a:gd name="connsiteY42" fmla="*/ 169679 h 237166"/>
                      <a:gd name="connsiteX43" fmla="*/ 86963 w 173474"/>
                      <a:gd name="connsiteY43" fmla="*/ 173013 h 237166"/>
                      <a:gd name="connsiteX44" fmla="*/ 113824 w 173474"/>
                      <a:gd name="connsiteY44" fmla="*/ 182729 h 237166"/>
                      <a:gd name="connsiteX45" fmla="*/ 125444 w 173474"/>
                      <a:gd name="connsiteY45" fmla="*/ 189110 h 237166"/>
                      <a:gd name="connsiteX46" fmla="*/ 133255 w 173474"/>
                      <a:gd name="connsiteY46" fmla="*/ 195873 h 237166"/>
                      <a:gd name="connsiteX47" fmla="*/ 136303 w 173474"/>
                      <a:gd name="connsiteY47" fmla="*/ 200350 h 237166"/>
                      <a:gd name="connsiteX48" fmla="*/ 138779 w 173474"/>
                      <a:gd name="connsiteY48" fmla="*/ 206541 h 237166"/>
                      <a:gd name="connsiteX49" fmla="*/ 138684 w 173474"/>
                      <a:gd name="connsiteY49" fmla="*/ 216542 h 237166"/>
                      <a:gd name="connsiteX50" fmla="*/ 121634 w 173474"/>
                      <a:gd name="connsiteY50" fmla="*/ 223400 h 237166"/>
                      <a:gd name="connsiteX51" fmla="*/ 117538 w 173474"/>
                      <a:gd name="connsiteY51" fmla="*/ 222924 h 237166"/>
                      <a:gd name="connsiteX52" fmla="*/ 108395 w 173474"/>
                      <a:gd name="connsiteY52" fmla="*/ 221019 h 2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474" h="237166">
                        <a:moveTo>
                          <a:pt x="67913" y="2516"/>
                        </a:moveTo>
                        <a:cubicBezTo>
                          <a:pt x="60865" y="4421"/>
                          <a:pt x="53626" y="8135"/>
                          <a:pt x="45529" y="13850"/>
                        </a:cubicBezTo>
                        <a:cubicBezTo>
                          <a:pt x="39053" y="18422"/>
                          <a:pt x="32671" y="24328"/>
                          <a:pt x="25432" y="32424"/>
                        </a:cubicBezTo>
                        <a:cubicBezTo>
                          <a:pt x="16192" y="42711"/>
                          <a:pt x="7811" y="54808"/>
                          <a:pt x="0" y="69000"/>
                        </a:cubicBezTo>
                        <a:lnTo>
                          <a:pt x="0" y="69000"/>
                        </a:lnTo>
                        <a:cubicBezTo>
                          <a:pt x="2858" y="69953"/>
                          <a:pt x="5620" y="71477"/>
                          <a:pt x="8001" y="73286"/>
                        </a:cubicBezTo>
                        <a:cubicBezTo>
                          <a:pt x="10668" y="75191"/>
                          <a:pt x="13145" y="77573"/>
                          <a:pt x="15240" y="80144"/>
                        </a:cubicBezTo>
                        <a:cubicBezTo>
                          <a:pt x="17240" y="82526"/>
                          <a:pt x="18764" y="85097"/>
                          <a:pt x="20098" y="87479"/>
                        </a:cubicBezTo>
                        <a:cubicBezTo>
                          <a:pt x="22384" y="91384"/>
                          <a:pt x="24003" y="95194"/>
                          <a:pt x="25241" y="99004"/>
                        </a:cubicBezTo>
                        <a:cubicBezTo>
                          <a:pt x="27718" y="106433"/>
                          <a:pt x="30956" y="117768"/>
                          <a:pt x="31528" y="129389"/>
                        </a:cubicBezTo>
                        <a:cubicBezTo>
                          <a:pt x="31718" y="134818"/>
                          <a:pt x="31813" y="140628"/>
                          <a:pt x="30861" y="146248"/>
                        </a:cubicBezTo>
                        <a:cubicBezTo>
                          <a:pt x="30194" y="150248"/>
                          <a:pt x="29146" y="155392"/>
                          <a:pt x="26861" y="159964"/>
                        </a:cubicBezTo>
                        <a:cubicBezTo>
                          <a:pt x="26384" y="160916"/>
                          <a:pt x="25908" y="161774"/>
                          <a:pt x="25432" y="162631"/>
                        </a:cubicBezTo>
                        <a:cubicBezTo>
                          <a:pt x="33528" y="175680"/>
                          <a:pt x="43053" y="190349"/>
                          <a:pt x="54102" y="203303"/>
                        </a:cubicBezTo>
                        <a:cubicBezTo>
                          <a:pt x="61055" y="211399"/>
                          <a:pt x="67913" y="217876"/>
                          <a:pt x="74867" y="223019"/>
                        </a:cubicBezTo>
                        <a:cubicBezTo>
                          <a:pt x="78105" y="225496"/>
                          <a:pt x="81915" y="227877"/>
                          <a:pt x="86487" y="230258"/>
                        </a:cubicBezTo>
                        <a:cubicBezTo>
                          <a:pt x="90202" y="232259"/>
                          <a:pt x="94488" y="233878"/>
                          <a:pt x="99917" y="235307"/>
                        </a:cubicBezTo>
                        <a:cubicBezTo>
                          <a:pt x="102203" y="235878"/>
                          <a:pt x="104394" y="236354"/>
                          <a:pt x="106775" y="236640"/>
                        </a:cubicBezTo>
                        <a:cubicBezTo>
                          <a:pt x="112967" y="237497"/>
                          <a:pt x="119348" y="237307"/>
                          <a:pt x="125635" y="236069"/>
                        </a:cubicBezTo>
                        <a:cubicBezTo>
                          <a:pt x="133064" y="234735"/>
                          <a:pt x="140017" y="231782"/>
                          <a:pt x="146304" y="227401"/>
                        </a:cubicBezTo>
                        <a:cubicBezTo>
                          <a:pt x="149257" y="225401"/>
                          <a:pt x="151829" y="222734"/>
                          <a:pt x="154115" y="220448"/>
                        </a:cubicBezTo>
                        <a:cubicBezTo>
                          <a:pt x="156305" y="218162"/>
                          <a:pt x="158210" y="215590"/>
                          <a:pt x="160020" y="212637"/>
                        </a:cubicBezTo>
                        <a:cubicBezTo>
                          <a:pt x="163925" y="206541"/>
                          <a:pt x="166783" y="199969"/>
                          <a:pt x="168783" y="192730"/>
                        </a:cubicBezTo>
                        <a:cubicBezTo>
                          <a:pt x="170974" y="184919"/>
                          <a:pt x="172307" y="177204"/>
                          <a:pt x="172974" y="169108"/>
                        </a:cubicBezTo>
                        <a:cubicBezTo>
                          <a:pt x="173641" y="161202"/>
                          <a:pt x="173641" y="152725"/>
                          <a:pt x="172974" y="143105"/>
                        </a:cubicBezTo>
                        <a:cubicBezTo>
                          <a:pt x="171926" y="127103"/>
                          <a:pt x="168974" y="110529"/>
                          <a:pt x="163544" y="90908"/>
                        </a:cubicBezTo>
                        <a:cubicBezTo>
                          <a:pt x="159067" y="74620"/>
                          <a:pt x="153067" y="59475"/>
                          <a:pt x="145923" y="45950"/>
                        </a:cubicBezTo>
                        <a:cubicBezTo>
                          <a:pt x="142113" y="38806"/>
                          <a:pt x="138493" y="33186"/>
                          <a:pt x="134779" y="28138"/>
                        </a:cubicBezTo>
                        <a:cubicBezTo>
                          <a:pt x="130302" y="22232"/>
                          <a:pt x="124778" y="16898"/>
                          <a:pt x="118491" y="12326"/>
                        </a:cubicBezTo>
                        <a:cubicBezTo>
                          <a:pt x="110490" y="6516"/>
                          <a:pt x="101822" y="2611"/>
                          <a:pt x="92774" y="801"/>
                        </a:cubicBezTo>
                        <a:cubicBezTo>
                          <a:pt x="92012" y="706"/>
                          <a:pt x="91154" y="515"/>
                          <a:pt x="90392" y="420"/>
                        </a:cubicBezTo>
                        <a:cubicBezTo>
                          <a:pt x="83534" y="-532"/>
                          <a:pt x="76105" y="134"/>
                          <a:pt x="67818" y="2420"/>
                        </a:cubicBezTo>
                        <a:moveTo>
                          <a:pt x="108395" y="220638"/>
                        </a:moveTo>
                        <a:cubicBezTo>
                          <a:pt x="103251" y="219114"/>
                          <a:pt x="98584" y="217209"/>
                          <a:pt x="94488" y="215018"/>
                        </a:cubicBezTo>
                        <a:cubicBezTo>
                          <a:pt x="84963" y="209780"/>
                          <a:pt x="75629" y="202255"/>
                          <a:pt x="66008" y="191873"/>
                        </a:cubicBezTo>
                        <a:cubicBezTo>
                          <a:pt x="59436" y="184824"/>
                          <a:pt x="53150" y="177204"/>
                          <a:pt x="47149" y="169870"/>
                        </a:cubicBezTo>
                        <a:lnTo>
                          <a:pt x="41910" y="163583"/>
                        </a:lnTo>
                        <a:cubicBezTo>
                          <a:pt x="41053" y="162440"/>
                          <a:pt x="41053" y="161012"/>
                          <a:pt x="42672" y="159678"/>
                        </a:cubicBezTo>
                        <a:cubicBezTo>
                          <a:pt x="43339" y="158916"/>
                          <a:pt x="44387" y="158630"/>
                          <a:pt x="45339" y="158726"/>
                        </a:cubicBezTo>
                        <a:cubicBezTo>
                          <a:pt x="45625" y="158726"/>
                          <a:pt x="46101" y="158916"/>
                          <a:pt x="46482" y="159202"/>
                        </a:cubicBezTo>
                        <a:cubicBezTo>
                          <a:pt x="48101" y="160250"/>
                          <a:pt x="49625" y="161202"/>
                          <a:pt x="51340" y="161964"/>
                        </a:cubicBezTo>
                        <a:cubicBezTo>
                          <a:pt x="54197" y="163107"/>
                          <a:pt x="57055" y="164060"/>
                          <a:pt x="60008" y="165012"/>
                        </a:cubicBezTo>
                        <a:cubicBezTo>
                          <a:pt x="65151" y="166727"/>
                          <a:pt x="70390" y="168155"/>
                          <a:pt x="75629" y="169679"/>
                        </a:cubicBezTo>
                        <a:cubicBezTo>
                          <a:pt x="79438" y="170727"/>
                          <a:pt x="83249" y="171870"/>
                          <a:pt x="86963" y="173013"/>
                        </a:cubicBezTo>
                        <a:cubicBezTo>
                          <a:pt x="95726" y="175680"/>
                          <a:pt x="104966" y="178633"/>
                          <a:pt x="113824" y="182729"/>
                        </a:cubicBezTo>
                        <a:cubicBezTo>
                          <a:pt x="117443" y="184348"/>
                          <a:pt x="121634" y="186443"/>
                          <a:pt x="125444" y="189110"/>
                        </a:cubicBezTo>
                        <a:cubicBezTo>
                          <a:pt x="127825" y="190730"/>
                          <a:pt x="130874" y="193016"/>
                          <a:pt x="133255" y="195873"/>
                        </a:cubicBezTo>
                        <a:cubicBezTo>
                          <a:pt x="134207" y="197016"/>
                          <a:pt x="135446" y="198635"/>
                          <a:pt x="136303" y="200350"/>
                        </a:cubicBezTo>
                        <a:cubicBezTo>
                          <a:pt x="137541" y="202731"/>
                          <a:pt x="138303" y="204731"/>
                          <a:pt x="138779" y="206541"/>
                        </a:cubicBezTo>
                        <a:cubicBezTo>
                          <a:pt x="139541" y="209399"/>
                          <a:pt x="140303" y="213018"/>
                          <a:pt x="138684" y="216542"/>
                        </a:cubicBezTo>
                        <a:cubicBezTo>
                          <a:pt x="135541" y="223591"/>
                          <a:pt x="125730" y="223686"/>
                          <a:pt x="121634" y="223400"/>
                        </a:cubicBezTo>
                        <a:cubicBezTo>
                          <a:pt x="120205" y="223305"/>
                          <a:pt x="118872" y="223115"/>
                          <a:pt x="117538" y="222924"/>
                        </a:cubicBezTo>
                        <a:cubicBezTo>
                          <a:pt x="114491" y="222448"/>
                          <a:pt x="111347" y="221876"/>
                          <a:pt x="108395" y="221019"/>
                        </a:cubicBezTo>
                      </a:path>
                    </a:pathLst>
                  </a:custGeom>
                  <a:solidFill>
                    <a:srgbClr val="B5EDEF"/>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8E47223F-46F0-072B-B36A-F182157D192B}"/>
                      </a:ext>
                    </a:extLst>
                  </p:cNvPr>
                  <p:cNvSpPr/>
                  <p:nvPr/>
                </p:nvSpPr>
                <p:spPr>
                  <a:xfrm>
                    <a:off x="4025243" y="2924279"/>
                    <a:ext cx="185473" cy="281631"/>
                  </a:xfrm>
                  <a:custGeom>
                    <a:avLst/>
                    <a:gdLst>
                      <a:gd name="connsiteX0" fmla="*/ 69364 w 185473"/>
                      <a:gd name="connsiteY0" fmla="*/ 0 h 281631"/>
                      <a:gd name="connsiteX1" fmla="*/ 56124 w 185473"/>
                      <a:gd name="connsiteY1" fmla="*/ 2286 h 281631"/>
                      <a:gd name="connsiteX2" fmla="*/ 43741 w 185473"/>
                      <a:gd name="connsiteY2" fmla="*/ 7906 h 281631"/>
                      <a:gd name="connsiteX3" fmla="*/ 30883 w 185473"/>
                      <a:gd name="connsiteY3" fmla="*/ 17526 h 281631"/>
                      <a:gd name="connsiteX4" fmla="*/ 8213 w 185473"/>
                      <a:gd name="connsiteY4" fmla="*/ 54673 h 281631"/>
                      <a:gd name="connsiteX5" fmla="*/ 117 w 185473"/>
                      <a:gd name="connsiteY5" fmla="*/ 104585 h 281631"/>
                      <a:gd name="connsiteX6" fmla="*/ 4689 w 185473"/>
                      <a:gd name="connsiteY6" fmla="*/ 159830 h 281631"/>
                      <a:gd name="connsiteX7" fmla="*/ 21167 w 185473"/>
                      <a:gd name="connsiteY7" fmla="*/ 212312 h 281631"/>
                      <a:gd name="connsiteX8" fmla="*/ 48218 w 185473"/>
                      <a:gd name="connsiteY8" fmla="*/ 254127 h 281631"/>
                      <a:gd name="connsiteX9" fmla="*/ 65649 w 185473"/>
                      <a:gd name="connsiteY9" fmla="*/ 268986 h 281631"/>
                      <a:gd name="connsiteX10" fmla="*/ 75364 w 185473"/>
                      <a:gd name="connsiteY10" fmla="*/ 274415 h 281631"/>
                      <a:gd name="connsiteX11" fmla="*/ 86223 w 185473"/>
                      <a:gd name="connsiteY11" fmla="*/ 278416 h 281631"/>
                      <a:gd name="connsiteX12" fmla="*/ 98224 w 185473"/>
                      <a:gd name="connsiteY12" fmla="*/ 281083 h 281631"/>
                      <a:gd name="connsiteX13" fmla="*/ 110321 w 185473"/>
                      <a:gd name="connsiteY13" fmla="*/ 281559 h 281631"/>
                      <a:gd name="connsiteX14" fmla="*/ 129657 w 185473"/>
                      <a:gd name="connsiteY14" fmla="*/ 277082 h 281631"/>
                      <a:gd name="connsiteX15" fmla="*/ 158613 w 185473"/>
                      <a:gd name="connsiteY15" fmla="*/ 250317 h 281631"/>
                      <a:gd name="connsiteX16" fmla="*/ 176329 w 185473"/>
                      <a:gd name="connsiteY16" fmla="*/ 207455 h 281631"/>
                      <a:gd name="connsiteX17" fmla="*/ 185473 w 185473"/>
                      <a:gd name="connsiteY17" fmla="*/ 163259 h 281631"/>
                      <a:gd name="connsiteX18" fmla="*/ 179282 w 185473"/>
                      <a:gd name="connsiteY18" fmla="*/ 158496 h 281631"/>
                      <a:gd name="connsiteX19" fmla="*/ 170233 w 185473"/>
                      <a:gd name="connsiteY19" fmla="*/ 147352 h 281631"/>
                      <a:gd name="connsiteX20" fmla="*/ 163661 w 185473"/>
                      <a:gd name="connsiteY20" fmla="*/ 134969 h 281631"/>
                      <a:gd name="connsiteX21" fmla="*/ 158994 w 185473"/>
                      <a:gd name="connsiteY21" fmla="*/ 122111 h 281631"/>
                      <a:gd name="connsiteX22" fmla="*/ 156517 w 185473"/>
                      <a:gd name="connsiteY22" fmla="*/ 110966 h 281631"/>
                      <a:gd name="connsiteX23" fmla="*/ 156327 w 185473"/>
                      <a:gd name="connsiteY23" fmla="*/ 96584 h 281631"/>
                      <a:gd name="connsiteX24" fmla="*/ 159089 w 185473"/>
                      <a:gd name="connsiteY24" fmla="*/ 81629 h 281631"/>
                      <a:gd name="connsiteX25" fmla="*/ 165852 w 185473"/>
                      <a:gd name="connsiteY25" fmla="*/ 68961 h 281631"/>
                      <a:gd name="connsiteX26" fmla="*/ 155374 w 185473"/>
                      <a:gd name="connsiteY26" fmla="*/ 57817 h 281631"/>
                      <a:gd name="connsiteX27" fmla="*/ 153755 w 185473"/>
                      <a:gd name="connsiteY27" fmla="*/ 56007 h 281631"/>
                      <a:gd name="connsiteX28" fmla="*/ 127752 w 185473"/>
                      <a:gd name="connsiteY28" fmla="*/ 29242 h 281631"/>
                      <a:gd name="connsiteX29" fmla="*/ 81175 w 185473"/>
                      <a:gd name="connsiteY29" fmla="*/ 1048 h 281631"/>
                      <a:gd name="connsiteX30" fmla="*/ 77936 w 185473"/>
                      <a:gd name="connsiteY30" fmla="*/ 476 h 281631"/>
                      <a:gd name="connsiteX31" fmla="*/ 69173 w 185473"/>
                      <a:gd name="connsiteY31" fmla="*/ 0 h 281631"/>
                      <a:gd name="connsiteX32" fmla="*/ 88509 w 185473"/>
                      <a:gd name="connsiteY32" fmla="*/ 263176 h 281631"/>
                      <a:gd name="connsiteX33" fmla="*/ 83270 w 185473"/>
                      <a:gd name="connsiteY33" fmla="*/ 258413 h 281631"/>
                      <a:gd name="connsiteX34" fmla="*/ 82984 w 185473"/>
                      <a:gd name="connsiteY34" fmla="*/ 246507 h 281631"/>
                      <a:gd name="connsiteX35" fmla="*/ 92700 w 185473"/>
                      <a:gd name="connsiteY35" fmla="*/ 232220 h 281631"/>
                      <a:gd name="connsiteX36" fmla="*/ 109369 w 185473"/>
                      <a:gd name="connsiteY36" fmla="*/ 216027 h 281631"/>
                      <a:gd name="connsiteX37" fmla="*/ 128990 w 185473"/>
                      <a:gd name="connsiteY37" fmla="*/ 199644 h 281631"/>
                      <a:gd name="connsiteX38" fmla="*/ 132038 w 185473"/>
                      <a:gd name="connsiteY38" fmla="*/ 197168 h 281631"/>
                      <a:gd name="connsiteX39" fmla="*/ 147278 w 185473"/>
                      <a:gd name="connsiteY39" fmla="*/ 184690 h 281631"/>
                      <a:gd name="connsiteX40" fmla="*/ 159280 w 185473"/>
                      <a:gd name="connsiteY40" fmla="*/ 173450 h 281631"/>
                      <a:gd name="connsiteX41" fmla="*/ 165757 w 185473"/>
                      <a:gd name="connsiteY41" fmla="*/ 163259 h 281631"/>
                      <a:gd name="connsiteX42" fmla="*/ 166995 w 185473"/>
                      <a:gd name="connsiteY42" fmla="*/ 162306 h 281631"/>
                      <a:gd name="connsiteX43" fmla="*/ 170138 w 185473"/>
                      <a:gd name="connsiteY43" fmla="*/ 159925 h 281631"/>
                      <a:gd name="connsiteX44" fmla="*/ 170424 w 185473"/>
                      <a:gd name="connsiteY44" fmla="*/ 159925 h 281631"/>
                      <a:gd name="connsiteX45" fmla="*/ 173091 w 185473"/>
                      <a:gd name="connsiteY45" fmla="*/ 163163 h 281631"/>
                      <a:gd name="connsiteX46" fmla="*/ 170995 w 185473"/>
                      <a:gd name="connsiteY46" fmla="*/ 172498 h 281631"/>
                      <a:gd name="connsiteX47" fmla="*/ 166804 w 185473"/>
                      <a:gd name="connsiteY47" fmla="*/ 184690 h 281631"/>
                      <a:gd name="connsiteX48" fmla="*/ 152803 w 185473"/>
                      <a:gd name="connsiteY48" fmla="*/ 215360 h 281631"/>
                      <a:gd name="connsiteX49" fmla="*/ 133276 w 185473"/>
                      <a:gd name="connsiteY49" fmla="*/ 245364 h 281631"/>
                      <a:gd name="connsiteX50" fmla="*/ 122799 w 185473"/>
                      <a:gd name="connsiteY50" fmla="*/ 256508 h 281631"/>
                      <a:gd name="connsiteX51" fmla="*/ 111845 w 185473"/>
                      <a:gd name="connsiteY51" fmla="*/ 264033 h 281631"/>
                      <a:gd name="connsiteX52" fmla="*/ 97462 w 185473"/>
                      <a:gd name="connsiteY52" fmla="*/ 266605 h 281631"/>
                      <a:gd name="connsiteX53" fmla="*/ 96319 w 185473"/>
                      <a:gd name="connsiteY53" fmla="*/ 266414 h 281631"/>
                      <a:gd name="connsiteX54" fmla="*/ 88509 w 185473"/>
                      <a:gd name="connsiteY54" fmla="*/ 263176 h 28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5473" h="281631">
                        <a:moveTo>
                          <a:pt x="69364" y="0"/>
                        </a:moveTo>
                        <a:cubicBezTo>
                          <a:pt x="65458" y="0"/>
                          <a:pt x="61363" y="762"/>
                          <a:pt x="56124" y="2286"/>
                        </a:cubicBezTo>
                        <a:cubicBezTo>
                          <a:pt x="51361" y="3620"/>
                          <a:pt x="47170" y="5810"/>
                          <a:pt x="43741" y="7906"/>
                        </a:cubicBezTo>
                        <a:cubicBezTo>
                          <a:pt x="39646" y="10287"/>
                          <a:pt x="35455" y="13430"/>
                          <a:pt x="30883" y="17526"/>
                        </a:cubicBezTo>
                        <a:cubicBezTo>
                          <a:pt x="21072" y="26575"/>
                          <a:pt x="13452" y="39148"/>
                          <a:pt x="8213" y="54673"/>
                        </a:cubicBezTo>
                        <a:cubicBezTo>
                          <a:pt x="3260" y="69342"/>
                          <a:pt x="593" y="85630"/>
                          <a:pt x="117" y="104585"/>
                        </a:cubicBezTo>
                        <a:cubicBezTo>
                          <a:pt x="-455" y="122873"/>
                          <a:pt x="1069" y="141542"/>
                          <a:pt x="4689" y="159830"/>
                        </a:cubicBezTo>
                        <a:cubicBezTo>
                          <a:pt x="8308" y="178499"/>
                          <a:pt x="13833" y="196120"/>
                          <a:pt x="21167" y="212312"/>
                        </a:cubicBezTo>
                        <a:cubicBezTo>
                          <a:pt x="28597" y="228886"/>
                          <a:pt x="37741" y="242983"/>
                          <a:pt x="48218" y="254127"/>
                        </a:cubicBezTo>
                        <a:cubicBezTo>
                          <a:pt x="54028" y="260223"/>
                          <a:pt x="59648" y="265081"/>
                          <a:pt x="65649" y="268986"/>
                        </a:cubicBezTo>
                        <a:cubicBezTo>
                          <a:pt x="68887" y="271177"/>
                          <a:pt x="72126" y="272891"/>
                          <a:pt x="75364" y="274415"/>
                        </a:cubicBezTo>
                        <a:cubicBezTo>
                          <a:pt x="78317" y="275844"/>
                          <a:pt x="81746" y="277082"/>
                          <a:pt x="86223" y="278416"/>
                        </a:cubicBezTo>
                        <a:cubicBezTo>
                          <a:pt x="89747" y="279368"/>
                          <a:pt x="93748" y="280416"/>
                          <a:pt x="98224" y="281083"/>
                        </a:cubicBezTo>
                        <a:cubicBezTo>
                          <a:pt x="101749" y="281559"/>
                          <a:pt x="105559" y="281750"/>
                          <a:pt x="110321" y="281559"/>
                        </a:cubicBezTo>
                        <a:cubicBezTo>
                          <a:pt x="116703" y="281369"/>
                          <a:pt x="123370" y="279845"/>
                          <a:pt x="129657" y="277082"/>
                        </a:cubicBezTo>
                        <a:cubicBezTo>
                          <a:pt x="140801" y="272225"/>
                          <a:pt x="150802" y="262985"/>
                          <a:pt x="158613" y="250317"/>
                        </a:cubicBezTo>
                        <a:cubicBezTo>
                          <a:pt x="165852" y="238697"/>
                          <a:pt x="171376" y="225457"/>
                          <a:pt x="176329" y="207455"/>
                        </a:cubicBezTo>
                        <a:cubicBezTo>
                          <a:pt x="180520" y="192596"/>
                          <a:pt x="183283" y="177641"/>
                          <a:pt x="185473" y="163259"/>
                        </a:cubicBezTo>
                        <a:cubicBezTo>
                          <a:pt x="183283" y="161925"/>
                          <a:pt x="181187" y="160306"/>
                          <a:pt x="179282" y="158496"/>
                        </a:cubicBezTo>
                        <a:cubicBezTo>
                          <a:pt x="175282" y="154400"/>
                          <a:pt x="172519" y="150971"/>
                          <a:pt x="170233" y="147352"/>
                        </a:cubicBezTo>
                        <a:cubicBezTo>
                          <a:pt x="167376" y="142780"/>
                          <a:pt x="165376" y="138779"/>
                          <a:pt x="163661" y="134969"/>
                        </a:cubicBezTo>
                        <a:cubicBezTo>
                          <a:pt x="161661" y="130397"/>
                          <a:pt x="160137" y="126206"/>
                          <a:pt x="158994" y="122111"/>
                        </a:cubicBezTo>
                        <a:cubicBezTo>
                          <a:pt x="157946" y="118586"/>
                          <a:pt x="156994" y="114776"/>
                          <a:pt x="156517" y="110966"/>
                        </a:cubicBezTo>
                        <a:cubicBezTo>
                          <a:pt x="155946" y="106299"/>
                          <a:pt x="155946" y="101537"/>
                          <a:pt x="156327" y="96584"/>
                        </a:cubicBezTo>
                        <a:cubicBezTo>
                          <a:pt x="156803" y="90964"/>
                          <a:pt x="157756" y="86011"/>
                          <a:pt x="159089" y="81629"/>
                        </a:cubicBezTo>
                        <a:cubicBezTo>
                          <a:pt x="160708" y="76772"/>
                          <a:pt x="163090" y="72390"/>
                          <a:pt x="165852" y="68961"/>
                        </a:cubicBezTo>
                        <a:cubicBezTo>
                          <a:pt x="162232" y="65151"/>
                          <a:pt x="158803" y="61532"/>
                          <a:pt x="155374" y="57817"/>
                        </a:cubicBezTo>
                        <a:lnTo>
                          <a:pt x="153755" y="56007"/>
                        </a:lnTo>
                        <a:cubicBezTo>
                          <a:pt x="144992" y="46673"/>
                          <a:pt x="136610" y="37624"/>
                          <a:pt x="127752" y="29242"/>
                        </a:cubicBezTo>
                        <a:cubicBezTo>
                          <a:pt x="116131" y="18383"/>
                          <a:pt x="100320" y="5334"/>
                          <a:pt x="81175" y="1048"/>
                        </a:cubicBezTo>
                        <a:cubicBezTo>
                          <a:pt x="80127" y="857"/>
                          <a:pt x="79079" y="667"/>
                          <a:pt x="77936" y="476"/>
                        </a:cubicBezTo>
                        <a:cubicBezTo>
                          <a:pt x="75269" y="95"/>
                          <a:pt x="72412" y="0"/>
                          <a:pt x="69173" y="0"/>
                        </a:cubicBezTo>
                        <a:moveTo>
                          <a:pt x="88509" y="263176"/>
                        </a:moveTo>
                        <a:cubicBezTo>
                          <a:pt x="86604" y="261938"/>
                          <a:pt x="84604" y="260509"/>
                          <a:pt x="83270" y="258413"/>
                        </a:cubicBezTo>
                        <a:cubicBezTo>
                          <a:pt x="81175" y="255175"/>
                          <a:pt x="81079" y="250793"/>
                          <a:pt x="82984" y="246507"/>
                        </a:cubicBezTo>
                        <a:cubicBezTo>
                          <a:pt x="85366" y="240792"/>
                          <a:pt x="89271" y="236030"/>
                          <a:pt x="92700" y="232220"/>
                        </a:cubicBezTo>
                        <a:cubicBezTo>
                          <a:pt x="97177" y="227171"/>
                          <a:pt x="102511" y="222028"/>
                          <a:pt x="109369" y="216027"/>
                        </a:cubicBezTo>
                        <a:cubicBezTo>
                          <a:pt x="115750" y="210407"/>
                          <a:pt x="122323" y="205073"/>
                          <a:pt x="128990" y="199644"/>
                        </a:cubicBezTo>
                        <a:lnTo>
                          <a:pt x="132038" y="197168"/>
                        </a:lnTo>
                        <a:cubicBezTo>
                          <a:pt x="137086" y="193072"/>
                          <a:pt x="142230" y="188976"/>
                          <a:pt x="147278" y="184690"/>
                        </a:cubicBezTo>
                        <a:cubicBezTo>
                          <a:pt x="151564" y="181070"/>
                          <a:pt x="155851" y="177356"/>
                          <a:pt x="159280" y="173450"/>
                        </a:cubicBezTo>
                        <a:cubicBezTo>
                          <a:pt x="161947" y="170212"/>
                          <a:pt x="163947" y="166497"/>
                          <a:pt x="165757" y="163259"/>
                        </a:cubicBezTo>
                        <a:cubicBezTo>
                          <a:pt x="166042" y="162782"/>
                          <a:pt x="166519" y="162401"/>
                          <a:pt x="166995" y="162306"/>
                        </a:cubicBezTo>
                        <a:cubicBezTo>
                          <a:pt x="167471" y="160782"/>
                          <a:pt x="168709" y="159830"/>
                          <a:pt x="170138" y="159925"/>
                        </a:cubicBezTo>
                        <a:lnTo>
                          <a:pt x="170424" y="159925"/>
                        </a:lnTo>
                        <a:cubicBezTo>
                          <a:pt x="172043" y="160211"/>
                          <a:pt x="173281" y="161639"/>
                          <a:pt x="173091" y="163163"/>
                        </a:cubicBezTo>
                        <a:cubicBezTo>
                          <a:pt x="172710" y="165926"/>
                          <a:pt x="172138" y="168783"/>
                          <a:pt x="170995" y="172498"/>
                        </a:cubicBezTo>
                        <a:cubicBezTo>
                          <a:pt x="169757" y="176594"/>
                          <a:pt x="168424" y="180689"/>
                          <a:pt x="166804" y="184690"/>
                        </a:cubicBezTo>
                        <a:cubicBezTo>
                          <a:pt x="162804" y="195167"/>
                          <a:pt x="158041" y="205454"/>
                          <a:pt x="152803" y="215360"/>
                        </a:cubicBezTo>
                        <a:cubicBezTo>
                          <a:pt x="146135" y="227838"/>
                          <a:pt x="139944" y="237363"/>
                          <a:pt x="133276" y="245364"/>
                        </a:cubicBezTo>
                        <a:cubicBezTo>
                          <a:pt x="130609" y="248698"/>
                          <a:pt x="126895" y="252984"/>
                          <a:pt x="122799" y="256508"/>
                        </a:cubicBezTo>
                        <a:cubicBezTo>
                          <a:pt x="118894" y="259937"/>
                          <a:pt x="115274" y="262414"/>
                          <a:pt x="111845" y="264033"/>
                        </a:cubicBezTo>
                        <a:cubicBezTo>
                          <a:pt x="106797" y="266414"/>
                          <a:pt x="101939" y="267176"/>
                          <a:pt x="97462" y="266605"/>
                        </a:cubicBezTo>
                        <a:lnTo>
                          <a:pt x="96319" y="266414"/>
                        </a:lnTo>
                        <a:cubicBezTo>
                          <a:pt x="93462" y="265748"/>
                          <a:pt x="90795" y="264700"/>
                          <a:pt x="88509" y="263176"/>
                        </a:cubicBezTo>
                      </a:path>
                    </a:pathLst>
                  </a:custGeom>
                  <a:solidFill>
                    <a:srgbClr val="B5EDEF"/>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FC6147C8-6CB4-B079-11BA-B0C373520589}"/>
                      </a:ext>
                    </a:extLst>
                  </p:cNvPr>
                  <p:cNvSpPr/>
                  <p:nvPr/>
                </p:nvSpPr>
                <p:spPr>
                  <a:xfrm>
                    <a:off x="4107033" y="3084197"/>
                    <a:ext cx="91415" cy="106810"/>
                  </a:xfrm>
                  <a:custGeom>
                    <a:avLst/>
                    <a:gdLst>
                      <a:gd name="connsiteX0" fmla="*/ 88919 w 91415"/>
                      <a:gd name="connsiteY0" fmla="*/ 7 h 106810"/>
                      <a:gd name="connsiteX1" fmla="*/ 88634 w 91415"/>
                      <a:gd name="connsiteY1" fmla="*/ 7 h 106810"/>
                      <a:gd name="connsiteX2" fmla="*/ 85490 w 91415"/>
                      <a:gd name="connsiteY2" fmla="*/ 2293 h 106810"/>
                      <a:gd name="connsiteX3" fmla="*/ 84157 w 91415"/>
                      <a:gd name="connsiteY3" fmla="*/ 3245 h 106810"/>
                      <a:gd name="connsiteX4" fmla="*/ 77680 w 91415"/>
                      <a:gd name="connsiteY4" fmla="*/ 13437 h 106810"/>
                      <a:gd name="connsiteX5" fmla="*/ 65678 w 91415"/>
                      <a:gd name="connsiteY5" fmla="*/ 24676 h 106810"/>
                      <a:gd name="connsiteX6" fmla="*/ 50438 w 91415"/>
                      <a:gd name="connsiteY6" fmla="*/ 37249 h 106810"/>
                      <a:gd name="connsiteX7" fmla="*/ 47390 w 91415"/>
                      <a:gd name="connsiteY7" fmla="*/ 39726 h 106810"/>
                      <a:gd name="connsiteX8" fmla="*/ 27769 w 91415"/>
                      <a:gd name="connsiteY8" fmla="*/ 56109 h 106810"/>
                      <a:gd name="connsiteX9" fmla="*/ 11100 w 91415"/>
                      <a:gd name="connsiteY9" fmla="*/ 72206 h 106810"/>
                      <a:gd name="connsiteX10" fmla="*/ 1289 w 91415"/>
                      <a:gd name="connsiteY10" fmla="*/ 86494 h 106810"/>
                      <a:gd name="connsiteX11" fmla="*/ 1575 w 91415"/>
                      <a:gd name="connsiteY11" fmla="*/ 98400 h 106810"/>
                      <a:gd name="connsiteX12" fmla="*/ 6814 w 91415"/>
                      <a:gd name="connsiteY12" fmla="*/ 103258 h 106810"/>
                      <a:gd name="connsiteX13" fmla="*/ 14624 w 91415"/>
                      <a:gd name="connsiteY13" fmla="*/ 106401 h 106810"/>
                      <a:gd name="connsiteX14" fmla="*/ 15767 w 91415"/>
                      <a:gd name="connsiteY14" fmla="*/ 106591 h 106810"/>
                      <a:gd name="connsiteX15" fmla="*/ 30150 w 91415"/>
                      <a:gd name="connsiteY15" fmla="*/ 104020 h 106810"/>
                      <a:gd name="connsiteX16" fmla="*/ 41104 w 91415"/>
                      <a:gd name="connsiteY16" fmla="*/ 96495 h 106810"/>
                      <a:gd name="connsiteX17" fmla="*/ 51677 w 91415"/>
                      <a:gd name="connsiteY17" fmla="*/ 85351 h 106810"/>
                      <a:gd name="connsiteX18" fmla="*/ 71108 w 91415"/>
                      <a:gd name="connsiteY18" fmla="*/ 55347 h 106810"/>
                      <a:gd name="connsiteX19" fmla="*/ 85205 w 91415"/>
                      <a:gd name="connsiteY19" fmla="*/ 24676 h 106810"/>
                      <a:gd name="connsiteX20" fmla="*/ 89300 w 91415"/>
                      <a:gd name="connsiteY20" fmla="*/ 12580 h 106810"/>
                      <a:gd name="connsiteX21" fmla="*/ 91396 w 91415"/>
                      <a:gd name="connsiteY21" fmla="*/ 3245 h 106810"/>
                      <a:gd name="connsiteX22" fmla="*/ 88729 w 91415"/>
                      <a:gd name="connsiteY22" fmla="*/ 7 h 10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415" h="106810">
                        <a:moveTo>
                          <a:pt x="88919" y="7"/>
                        </a:moveTo>
                        <a:lnTo>
                          <a:pt x="88634" y="7"/>
                        </a:lnTo>
                        <a:cubicBezTo>
                          <a:pt x="87110" y="-89"/>
                          <a:pt x="85871" y="864"/>
                          <a:pt x="85490" y="2293"/>
                        </a:cubicBezTo>
                        <a:cubicBezTo>
                          <a:pt x="84919" y="2293"/>
                          <a:pt x="84443" y="2769"/>
                          <a:pt x="84157" y="3245"/>
                        </a:cubicBezTo>
                        <a:cubicBezTo>
                          <a:pt x="82347" y="6484"/>
                          <a:pt x="80347" y="10198"/>
                          <a:pt x="77680" y="13437"/>
                        </a:cubicBezTo>
                        <a:cubicBezTo>
                          <a:pt x="74346" y="17342"/>
                          <a:pt x="69965" y="21057"/>
                          <a:pt x="65678" y="24676"/>
                        </a:cubicBezTo>
                        <a:cubicBezTo>
                          <a:pt x="60630" y="28963"/>
                          <a:pt x="55582" y="33058"/>
                          <a:pt x="50438" y="37249"/>
                        </a:cubicBezTo>
                        <a:lnTo>
                          <a:pt x="47390" y="39726"/>
                        </a:lnTo>
                        <a:cubicBezTo>
                          <a:pt x="40818" y="45155"/>
                          <a:pt x="34246" y="50489"/>
                          <a:pt x="27769" y="56109"/>
                        </a:cubicBezTo>
                        <a:cubicBezTo>
                          <a:pt x="20911" y="62110"/>
                          <a:pt x="15672" y="67253"/>
                          <a:pt x="11100" y="72206"/>
                        </a:cubicBezTo>
                        <a:cubicBezTo>
                          <a:pt x="7576" y="76111"/>
                          <a:pt x="3671" y="80874"/>
                          <a:pt x="1289" y="86494"/>
                        </a:cubicBezTo>
                        <a:cubicBezTo>
                          <a:pt x="-520" y="90780"/>
                          <a:pt x="-425" y="95161"/>
                          <a:pt x="1575" y="98400"/>
                        </a:cubicBezTo>
                        <a:cubicBezTo>
                          <a:pt x="2909" y="100495"/>
                          <a:pt x="4814" y="101924"/>
                          <a:pt x="6814" y="103258"/>
                        </a:cubicBezTo>
                        <a:cubicBezTo>
                          <a:pt x="9100" y="104686"/>
                          <a:pt x="11767" y="105829"/>
                          <a:pt x="14624" y="106401"/>
                        </a:cubicBezTo>
                        <a:lnTo>
                          <a:pt x="15767" y="106591"/>
                        </a:lnTo>
                        <a:cubicBezTo>
                          <a:pt x="20244" y="107258"/>
                          <a:pt x="25102" y="106401"/>
                          <a:pt x="30150" y="104020"/>
                        </a:cubicBezTo>
                        <a:cubicBezTo>
                          <a:pt x="33674" y="102400"/>
                          <a:pt x="37199" y="99924"/>
                          <a:pt x="41104" y="96495"/>
                        </a:cubicBezTo>
                        <a:cubicBezTo>
                          <a:pt x="45295" y="92875"/>
                          <a:pt x="48914" y="88684"/>
                          <a:pt x="51677" y="85351"/>
                        </a:cubicBezTo>
                        <a:cubicBezTo>
                          <a:pt x="58249" y="77350"/>
                          <a:pt x="64440" y="67825"/>
                          <a:pt x="71108" y="55347"/>
                        </a:cubicBezTo>
                        <a:cubicBezTo>
                          <a:pt x="76442" y="45441"/>
                          <a:pt x="81109" y="35154"/>
                          <a:pt x="85205" y="24676"/>
                        </a:cubicBezTo>
                        <a:cubicBezTo>
                          <a:pt x="86729" y="20676"/>
                          <a:pt x="88157" y="16675"/>
                          <a:pt x="89300" y="12580"/>
                        </a:cubicBezTo>
                        <a:cubicBezTo>
                          <a:pt x="90443" y="8865"/>
                          <a:pt x="91015" y="6007"/>
                          <a:pt x="91396" y="3245"/>
                        </a:cubicBezTo>
                        <a:cubicBezTo>
                          <a:pt x="91586" y="1721"/>
                          <a:pt x="90348" y="292"/>
                          <a:pt x="88729" y="7"/>
                        </a:cubicBezTo>
                      </a:path>
                    </a:pathLst>
                  </a:custGeom>
                  <a:solidFill>
                    <a:srgbClr val="428A8E"/>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9FFDC211-7B54-53B3-C1FB-AAB734F5A837}"/>
                      </a:ext>
                    </a:extLst>
                  </p:cNvPr>
                  <p:cNvSpPr/>
                  <p:nvPr/>
                </p:nvSpPr>
                <p:spPr>
                  <a:xfrm>
                    <a:off x="4264684" y="3071154"/>
                    <a:ext cx="98397" cy="64666"/>
                  </a:xfrm>
                  <a:custGeom>
                    <a:avLst/>
                    <a:gdLst>
                      <a:gd name="connsiteX0" fmla="*/ 4039 w 98397"/>
                      <a:gd name="connsiteY0" fmla="*/ 190 h 64666"/>
                      <a:gd name="connsiteX1" fmla="*/ 1373 w 98397"/>
                      <a:gd name="connsiteY1" fmla="*/ 1048 h 64666"/>
                      <a:gd name="connsiteX2" fmla="*/ 610 w 98397"/>
                      <a:gd name="connsiteY2" fmla="*/ 4953 h 64666"/>
                      <a:gd name="connsiteX3" fmla="*/ 5849 w 98397"/>
                      <a:gd name="connsiteY3" fmla="*/ 11239 h 64666"/>
                      <a:gd name="connsiteX4" fmla="*/ 24709 w 98397"/>
                      <a:gd name="connsiteY4" fmla="*/ 33338 h 64666"/>
                      <a:gd name="connsiteX5" fmla="*/ 53189 w 98397"/>
                      <a:gd name="connsiteY5" fmla="*/ 56483 h 64666"/>
                      <a:gd name="connsiteX6" fmla="*/ 67095 w 98397"/>
                      <a:gd name="connsiteY6" fmla="*/ 62103 h 64666"/>
                      <a:gd name="connsiteX7" fmla="*/ 76239 w 98397"/>
                      <a:gd name="connsiteY7" fmla="*/ 64103 h 64666"/>
                      <a:gd name="connsiteX8" fmla="*/ 80430 w 98397"/>
                      <a:gd name="connsiteY8" fmla="*/ 64579 h 64666"/>
                      <a:gd name="connsiteX9" fmla="*/ 97480 w 98397"/>
                      <a:gd name="connsiteY9" fmla="*/ 57721 h 64666"/>
                      <a:gd name="connsiteX10" fmla="*/ 97575 w 98397"/>
                      <a:gd name="connsiteY10" fmla="*/ 47720 h 64666"/>
                      <a:gd name="connsiteX11" fmla="*/ 95098 w 98397"/>
                      <a:gd name="connsiteY11" fmla="*/ 41529 h 64666"/>
                      <a:gd name="connsiteX12" fmla="*/ 92050 w 98397"/>
                      <a:gd name="connsiteY12" fmla="*/ 37147 h 64666"/>
                      <a:gd name="connsiteX13" fmla="*/ 84335 w 98397"/>
                      <a:gd name="connsiteY13" fmla="*/ 30385 h 64666"/>
                      <a:gd name="connsiteX14" fmla="*/ 72715 w 98397"/>
                      <a:gd name="connsiteY14" fmla="*/ 24003 h 64666"/>
                      <a:gd name="connsiteX15" fmla="*/ 45854 w 98397"/>
                      <a:gd name="connsiteY15" fmla="*/ 14383 h 64666"/>
                      <a:gd name="connsiteX16" fmla="*/ 34424 w 98397"/>
                      <a:gd name="connsiteY16" fmla="*/ 11049 h 64666"/>
                      <a:gd name="connsiteX17" fmla="*/ 18803 w 98397"/>
                      <a:gd name="connsiteY17" fmla="*/ 6382 h 64666"/>
                      <a:gd name="connsiteX18" fmla="*/ 10040 w 98397"/>
                      <a:gd name="connsiteY18" fmla="*/ 3238 h 64666"/>
                      <a:gd name="connsiteX19" fmla="*/ 5182 w 98397"/>
                      <a:gd name="connsiteY19" fmla="*/ 476 h 64666"/>
                      <a:gd name="connsiteX20" fmla="*/ 4039 w 98397"/>
                      <a:gd name="connsiteY20" fmla="*/ 0 h 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97" h="64666">
                        <a:moveTo>
                          <a:pt x="4039" y="190"/>
                        </a:moveTo>
                        <a:cubicBezTo>
                          <a:pt x="3087" y="0"/>
                          <a:pt x="2039" y="381"/>
                          <a:pt x="1373" y="1048"/>
                        </a:cubicBezTo>
                        <a:cubicBezTo>
                          <a:pt x="-247" y="2381"/>
                          <a:pt x="-342" y="3905"/>
                          <a:pt x="610" y="4953"/>
                        </a:cubicBezTo>
                        <a:lnTo>
                          <a:pt x="5849" y="11239"/>
                        </a:lnTo>
                        <a:cubicBezTo>
                          <a:pt x="11850" y="18574"/>
                          <a:pt x="18136" y="26194"/>
                          <a:pt x="24709" y="33338"/>
                        </a:cubicBezTo>
                        <a:cubicBezTo>
                          <a:pt x="34329" y="43720"/>
                          <a:pt x="43664" y="51244"/>
                          <a:pt x="53189" y="56483"/>
                        </a:cubicBezTo>
                        <a:cubicBezTo>
                          <a:pt x="57284" y="58769"/>
                          <a:pt x="61952" y="60674"/>
                          <a:pt x="67095" y="62103"/>
                        </a:cubicBezTo>
                        <a:cubicBezTo>
                          <a:pt x="70048" y="62960"/>
                          <a:pt x="73191" y="63627"/>
                          <a:pt x="76239" y="64103"/>
                        </a:cubicBezTo>
                        <a:cubicBezTo>
                          <a:pt x="77573" y="64294"/>
                          <a:pt x="79001" y="64484"/>
                          <a:pt x="80430" y="64579"/>
                        </a:cubicBezTo>
                        <a:cubicBezTo>
                          <a:pt x="84526" y="64865"/>
                          <a:pt x="94336" y="64865"/>
                          <a:pt x="97480" y="57721"/>
                        </a:cubicBezTo>
                        <a:cubicBezTo>
                          <a:pt x="99004" y="54197"/>
                          <a:pt x="98337" y="50578"/>
                          <a:pt x="97575" y="47720"/>
                        </a:cubicBezTo>
                        <a:cubicBezTo>
                          <a:pt x="97099" y="45910"/>
                          <a:pt x="96337" y="43910"/>
                          <a:pt x="95098" y="41529"/>
                        </a:cubicBezTo>
                        <a:cubicBezTo>
                          <a:pt x="94241" y="39814"/>
                          <a:pt x="93003" y="38290"/>
                          <a:pt x="92050" y="37147"/>
                        </a:cubicBezTo>
                        <a:cubicBezTo>
                          <a:pt x="89765" y="34290"/>
                          <a:pt x="86716" y="32099"/>
                          <a:pt x="84335" y="30385"/>
                        </a:cubicBezTo>
                        <a:cubicBezTo>
                          <a:pt x="80525" y="27718"/>
                          <a:pt x="76334" y="25717"/>
                          <a:pt x="72715" y="24003"/>
                        </a:cubicBezTo>
                        <a:cubicBezTo>
                          <a:pt x="63856" y="20002"/>
                          <a:pt x="54617" y="17050"/>
                          <a:pt x="45854" y="14383"/>
                        </a:cubicBezTo>
                        <a:cubicBezTo>
                          <a:pt x="42044" y="13240"/>
                          <a:pt x="38234" y="12097"/>
                          <a:pt x="34424" y="11049"/>
                        </a:cubicBezTo>
                        <a:cubicBezTo>
                          <a:pt x="29185" y="9525"/>
                          <a:pt x="24042" y="8096"/>
                          <a:pt x="18803" y="6382"/>
                        </a:cubicBezTo>
                        <a:cubicBezTo>
                          <a:pt x="15850" y="5429"/>
                          <a:pt x="12993" y="4477"/>
                          <a:pt x="10040" y="3238"/>
                        </a:cubicBezTo>
                        <a:cubicBezTo>
                          <a:pt x="8326" y="2476"/>
                          <a:pt x="6802" y="1524"/>
                          <a:pt x="5182" y="476"/>
                        </a:cubicBezTo>
                        <a:cubicBezTo>
                          <a:pt x="4802" y="190"/>
                          <a:pt x="4325" y="95"/>
                          <a:pt x="4039" y="0"/>
                        </a:cubicBezTo>
                      </a:path>
                    </a:pathLst>
                  </a:custGeom>
                  <a:solidFill>
                    <a:srgbClr val="428A8E"/>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415B267E-B7FC-C120-0387-7C26ED517639}"/>
                      </a:ext>
                    </a:extLst>
                  </p:cNvPr>
                  <p:cNvSpPr/>
                  <p:nvPr/>
                </p:nvSpPr>
                <p:spPr>
                  <a:xfrm>
                    <a:off x="4079271" y="2979238"/>
                    <a:ext cx="100120" cy="36493"/>
                  </a:xfrm>
                  <a:custGeom>
                    <a:avLst/>
                    <a:gdLst>
                      <a:gd name="connsiteX0" fmla="*/ 15811 w 100120"/>
                      <a:gd name="connsiteY0" fmla="*/ 0 h 36493"/>
                      <a:gd name="connsiteX1" fmla="*/ 2953 w 100120"/>
                      <a:gd name="connsiteY1" fmla="*/ 1048 h 36493"/>
                      <a:gd name="connsiteX2" fmla="*/ 857 w 100120"/>
                      <a:gd name="connsiteY2" fmla="*/ 2095 h 36493"/>
                      <a:gd name="connsiteX3" fmla="*/ 0 w 100120"/>
                      <a:gd name="connsiteY3" fmla="*/ 4382 h 36493"/>
                      <a:gd name="connsiteX4" fmla="*/ 3334 w 100120"/>
                      <a:gd name="connsiteY4" fmla="*/ 7334 h 36493"/>
                      <a:gd name="connsiteX5" fmla="*/ 22098 w 100120"/>
                      <a:gd name="connsiteY5" fmla="*/ 6953 h 36493"/>
                      <a:gd name="connsiteX6" fmla="*/ 21241 w 100120"/>
                      <a:gd name="connsiteY6" fmla="*/ 6953 h 36493"/>
                      <a:gd name="connsiteX7" fmla="*/ 55340 w 100120"/>
                      <a:gd name="connsiteY7" fmla="*/ 14192 h 36493"/>
                      <a:gd name="connsiteX8" fmla="*/ 54578 w 100120"/>
                      <a:gd name="connsiteY8" fmla="*/ 13907 h 36493"/>
                      <a:gd name="connsiteX9" fmla="*/ 74390 w 100120"/>
                      <a:gd name="connsiteY9" fmla="*/ 22384 h 36493"/>
                      <a:gd name="connsiteX10" fmla="*/ 92107 w 100120"/>
                      <a:gd name="connsiteY10" fmla="*/ 32957 h 36493"/>
                      <a:gd name="connsiteX11" fmla="*/ 92107 w 100120"/>
                      <a:gd name="connsiteY11" fmla="*/ 32957 h 36493"/>
                      <a:gd name="connsiteX12" fmla="*/ 96202 w 100120"/>
                      <a:gd name="connsiteY12" fmla="*/ 35909 h 36493"/>
                      <a:gd name="connsiteX13" fmla="*/ 99536 w 100120"/>
                      <a:gd name="connsiteY13" fmla="*/ 35719 h 36493"/>
                      <a:gd name="connsiteX14" fmla="*/ 99346 w 100120"/>
                      <a:gd name="connsiteY14" fmla="*/ 32385 h 36493"/>
                      <a:gd name="connsiteX15" fmla="*/ 79438 w 100120"/>
                      <a:gd name="connsiteY15" fmla="*/ 19145 h 36493"/>
                      <a:gd name="connsiteX16" fmla="*/ 54483 w 100120"/>
                      <a:gd name="connsiteY16" fmla="*/ 7525 h 36493"/>
                      <a:gd name="connsiteX17" fmla="*/ 42005 w 100120"/>
                      <a:gd name="connsiteY17" fmla="*/ 3620 h 36493"/>
                      <a:gd name="connsiteX18" fmla="*/ 28670 w 100120"/>
                      <a:gd name="connsiteY18" fmla="*/ 952 h 36493"/>
                      <a:gd name="connsiteX19" fmla="*/ 28004 w 100120"/>
                      <a:gd name="connsiteY19" fmla="*/ 857 h 36493"/>
                      <a:gd name="connsiteX20" fmla="*/ 16002 w 100120"/>
                      <a:gd name="connsiteY20" fmla="*/ 0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120" h="36493">
                        <a:moveTo>
                          <a:pt x="15811" y="0"/>
                        </a:moveTo>
                        <a:cubicBezTo>
                          <a:pt x="11525" y="0"/>
                          <a:pt x="7239" y="381"/>
                          <a:pt x="2953" y="1048"/>
                        </a:cubicBezTo>
                        <a:cubicBezTo>
                          <a:pt x="2096" y="1238"/>
                          <a:pt x="1429" y="1429"/>
                          <a:pt x="857" y="2095"/>
                        </a:cubicBezTo>
                        <a:cubicBezTo>
                          <a:pt x="286" y="2667"/>
                          <a:pt x="0" y="3524"/>
                          <a:pt x="0" y="4382"/>
                        </a:cubicBezTo>
                        <a:cubicBezTo>
                          <a:pt x="95" y="6001"/>
                          <a:pt x="1619" y="7525"/>
                          <a:pt x="3334" y="7334"/>
                        </a:cubicBezTo>
                        <a:cubicBezTo>
                          <a:pt x="9620" y="6667"/>
                          <a:pt x="15907" y="6572"/>
                          <a:pt x="22098" y="6953"/>
                        </a:cubicBezTo>
                        <a:cubicBezTo>
                          <a:pt x="21812" y="6953"/>
                          <a:pt x="21526" y="6953"/>
                          <a:pt x="21241" y="6953"/>
                        </a:cubicBezTo>
                        <a:cubicBezTo>
                          <a:pt x="32861" y="7810"/>
                          <a:pt x="44291" y="10382"/>
                          <a:pt x="55340" y="14192"/>
                        </a:cubicBezTo>
                        <a:cubicBezTo>
                          <a:pt x="55054" y="14097"/>
                          <a:pt x="54864" y="14002"/>
                          <a:pt x="54578" y="13907"/>
                        </a:cubicBezTo>
                        <a:cubicBezTo>
                          <a:pt x="61341" y="16288"/>
                          <a:pt x="67913" y="19145"/>
                          <a:pt x="74390" y="22384"/>
                        </a:cubicBezTo>
                        <a:cubicBezTo>
                          <a:pt x="80486" y="25432"/>
                          <a:pt x="86392" y="29051"/>
                          <a:pt x="92107" y="32957"/>
                        </a:cubicBezTo>
                        <a:lnTo>
                          <a:pt x="92107" y="32957"/>
                        </a:lnTo>
                        <a:cubicBezTo>
                          <a:pt x="93535" y="33814"/>
                          <a:pt x="94869" y="34862"/>
                          <a:pt x="96202" y="35909"/>
                        </a:cubicBezTo>
                        <a:cubicBezTo>
                          <a:pt x="97250" y="36671"/>
                          <a:pt x="98584" y="36766"/>
                          <a:pt x="99536" y="35719"/>
                        </a:cubicBezTo>
                        <a:cubicBezTo>
                          <a:pt x="100298" y="34862"/>
                          <a:pt x="100393" y="33147"/>
                          <a:pt x="99346" y="32385"/>
                        </a:cubicBezTo>
                        <a:cubicBezTo>
                          <a:pt x="93059" y="27527"/>
                          <a:pt x="86392" y="23146"/>
                          <a:pt x="79438" y="19145"/>
                        </a:cubicBezTo>
                        <a:cubicBezTo>
                          <a:pt x="71438" y="14478"/>
                          <a:pt x="63055" y="10668"/>
                          <a:pt x="54483" y="7525"/>
                        </a:cubicBezTo>
                        <a:cubicBezTo>
                          <a:pt x="50292" y="6001"/>
                          <a:pt x="46196" y="4763"/>
                          <a:pt x="42005" y="3620"/>
                        </a:cubicBezTo>
                        <a:cubicBezTo>
                          <a:pt x="37624" y="2476"/>
                          <a:pt x="33147" y="1619"/>
                          <a:pt x="28670" y="952"/>
                        </a:cubicBezTo>
                        <a:cubicBezTo>
                          <a:pt x="28480" y="952"/>
                          <a:pt x="28194" y="952"/>
                          <a:pt x="28004" y="857"/>
                        </a:cubicBezTo>
                        <a:cubicBezTo>
                          <a:pt x="24003" y="286"/>
                          <a:pt x="20002" y="95"/>
                          <a:pt x="16002" y="0"/>
                        </a:cubicBezTo>
                      </a:path>
                    </a:pathLst>
                  </a:custGeom>
                  <a:solidFill>
                    <a:srgbClr val="428A8E"/>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E64DB6A2-A8BE-258D-B3BF-1BF1BE08525B}"/>
                      </a:ext>
                    </a:extLst>
                  </p:cNvPr>
                  <p:cNvSpPr/>
                  <p:nvPr/>
                </p:nvSpPr>
                <p:spPr>
                  <a:xfrm>
                    <a:off x="4079230" y="3037269"/>
                    <a:ext cx="97393" cy="34022"/>
                  </a:xfrm>
                  <a:custGeom>
                    <a:avLst/>
                    <a:gdLst>
                      <a:gd name="connsiteX0" fmla="*/ 94815 w 97393"/>
                      <a:gd name="connsiteY0" fmla="*/ 167 h 34022"/>
                      <a:gd name="connsiteX1" fmla="*/ 70908 w 97393"/>
                      <a:gd name="connsiteY1" fmla="*/ 262 h 34022"/>
                      <a:gd name="connsiteX2" fmla="*/ 45952 w 97393"/>
                      <a:gd name="connsiteY2" fmla="*/ 3691 h 34022"/>
                      <a:gd name="connsiteX3" fmla="*/ 21092 w 97393"/>
                      <a:gd name="connsiteY3" fmla="*/ 12168 h 34022"/>
                      <a:gd name="connsiteX4" fmla="*/ 10233 w 97393"/>
                      <a:gd name="connsiteY4" fmla="*/ 18455 h 34022"/>
                      <a:gd name="connsiteX5" fmla="*/ 1185 w 97393"/>
                      <a:gd name="connsiteY5" fmla="*/ 26360 h 34022"/>
                      <a:gd name="connsiteX6" fmla="*/ 1470 w 97393"/>
                      <a:gd name="connsiteY6" fmla="*/ 32837 h 34022"/>
                      <a:gd name="connsiteX7" fmla="*/ 7948 w 97393"/>
                      <a:gd name="connsiteY7" fmla="*/ 32552 h 34022"/>
                      <a:gd name="connsiteX8" fmla="*/ 13282 w 97393"/>
                      <a:gd name="connsiteY8" fmla="*/ 27408 h 34022"/>
                      <a:gd name="connsiteX9" fmla="*/ 29188 w 97393"/>
                      <a:gd name="connsiteY9" fmla="*/ 17502 h 34022"/>
                      <a:gd name="connsiteX10" fmla="*/ 28236 w 97393"/>
                      <a:gd name="connsiteY10" fmla="*/ 17978 h 34022"/>
                      <a:gd name="connsiteX11" fmla="*/ 59382 w 97393"/>
                      <a:gd name="connsiteY11" fmla="*/ 8263 h 34022"/>
                      <a:gd name="connsiteX12" fmla="*/ 59382 w 97393"/>
                      <a:gd name="connsiteY12" fmla="*/ 8263 h 34022"/>
                      <a:gd name="connsiteX13" fmla="*/ 95196 w 97393"/>
                      <a:gd name="connsiteY13" fmla="*/ 4834 h 34022"/>
                      <a:gd name="connsiteX14" fmla="*/ 97387 w 97393"/>
                      <a:gd name="connsiteY14" fmla="*/ 2357 h 34022"/>
                      <a:gd name="connsiteX15" fmla="*/ 95292 w 97393"/>
                      <a:gd name="connsiteY15" fmla="*/ 167 h 34022"/>
                      <a:gd name="connsiteX16" fmla="*/ 94911 w 97393"/>
                      <a:gd name="connsiteY16" fmla="*/ 167 h 34022"/>
                      <a:gd name="connsiteX17" fmla="*/ 60240 w 97393"/>
                      <a:gd name="connsiteY17" fmla="*/ 8168 h 34022"/>
                      <a:gd name="connsiteX18" fmla="*/ 60240 w 97393"/>
                      <a:gd name="connsiteY18" fmla="*/ 8168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93" h="34022">
                        <a:moveTo>
                          <a:pt x="94815" y="167"/>
                        </a:moveTo>
                        <a:cubicBezTo>
                          <a:pt x="86910" y="-24"/>
                          <a:pt x="78909" y="-119"/>
                          <a:pt x="70908" y="262"/>
                        </a:cubicBezTo>
                        <a:cubicBezTo>
                          <a:pt x="62526" y="738"/>
                          <a:pt x="54144" y="1976"/>
                          <a:pt x="45952" y="3691"/>
                        </a:cubicBezTo>
                        <a:cubicBezTo>
                          <a:pt x="37380" y="5596"/>
                          <a:pt x="28998" y="8358"/>
                          <a:pt x="21092" y="12168"/>
                        </a:cubicBezTo>
                        <a:cubicBezTo>
                          <a:pt x="17282" y="13978"/>
                          <a:pt x="13662" y="16073"/>
                          <a:pt x="10233" y="18455"/>
                        </a:cubicBezTo>
                        <a:cubicBezTo>
                          <a:pt x="6995" y="20741"/>
                          <a:pt x="3947" y="23503"/>
                          <a:pt x="1185" y="26360"/>
                        </a:cubicBezTo>
                        <a:cubicBezTo>
                          <a:pt x="-530" y="28170"/>
                          <a:pt x="-339" y="31123"/>
                          <a:pt x="1470" y="32837"/>
                        </a:cubicBezTo>
                        <a:cubicBezTo>
                          <a:pt x="3280" y="34552"/>
                          <a:pt x="6233" y="34361"/>
                          <a:pt x="7948" y="32552"/>
                        </a:cubicBezTo>
                        <a:cubicBezTo>
                          <a:pt x="9662" y="30742"/>
                          <a:pt x="11377" y="29027"/>
                          <a:pt x="13282" y="27408"/>
                        </a:cubicBezTo>
                        <a:cubicBezTo>
                          <a:pt x="18139" y="23408"/>
                          <a:pt x="23569" y="20169"/>
                          <a:pt x="29188" y="17502"/>
                        </a:cubicBezTo>
                        <a:lnTo>
                          <a:pt x="28236" y="17978"/>
                        </a:lnTo>
                        <a:cubicBezTo>
                          <a:pt x="38142" y="13406"/>
                          <a:pt x="48715" y="10358"/>
                          <a:pt x="59382" y="8263"/>
                        </a:cubicBezTo>
                        <a:lnTo>
                          <a:pt x="59382" y="8263"/>
                        </a:lnTo>
                        <a:cubicBezTo>
                          <a:pt x="71194" y="6072"/>
                          <a:pt x="83195" y="4548"/>
                          <a:pt x="95196" y="4834"/>
                        </a:cubicBezTo>
                        <a:cubicBezTo>
                          <a:pt x="96435" y="4834"/>
                          <a:pt x="97482" y="3500"/>
                          <a:pt x="97387" y="2357"/>
                        </a:cubicBezTo>
                        <a:cubicBezTo>
                          <a:pt x="97387" y="1119"/>
                          <a:pt x="96435" y="357"/>
                          <a:pt x="95292" y="167"/>
                        </a:cubicBezTo>
                        <a:cubicBezTo>
                          <a:pt x="95196" y="167"/>
                          <a:pt x="95101" y="167"/>
                          <a:pt x="94911" y="167"/>
                        </a:cubicBezTo>
                        <a:moveTo>
                          <a:pt x="60240" y="8168"/>
                        </a:moveTo>
                        <a:lnTo>
                          <a:pt x="60240" y="8168"/>
                        </a:lnTo>
                        <a:close/>
                      </a:path>
                    </a:pathLst>
                  </a:custGeom>
                  <a:solidFill>
                    <a:srgbClr val="428A8E"/>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E43F2F91-300C-7D9E-C722-F0839DD1484A}"/>
                      </a:ext>
                    </a:extLst>
                  </p:cNvPr>
                  <p:cNvSpPr/>
                  <p:nvPr/>
                </p:nvSpPr>
                <p:spPr>
                  <a:xfrm>
                    <a:off x="4251860" y="2949386"/>
                    <a:ext cx="85555" cy="45987"/>
                  </a:xfrm>
                  <a:custGeom>
                    <a:avLst/>
                    <a:gdLst>
                      <a:gd name="connsiteX0" fmla="*/ 82217 w 85555"/>
                      <a:gd name="connsiteY0" fmla="*/ 251 h 45987"/>
                      <a:gd name="connsiteX1" fmla="*/ 71073 w 85555"/>
                      <a:gd name="connsiteY1" fmla="*/ 251 h 45987"/>
                      <a:gd name="connsiteX2" fmla="*/ 59928 w 85555"/>
                      <a:gd name="connsiteY2" fmla="*/ 2442 h 45987"/>
                      <a:gd name="connsiteX3" fmla="*/ 38307 w 85555"/>
                      <a:gd name="connsiteY3" fmla="*/ 11777 h 45987"/>
                      <a:gd name="connsiteX4" fmla="*/ 29163 w 85555"/>
                      <a:gd name="connsiteY4" fmla="*/ 17682 h 45987"/>
                      <a:gd name="connsiteX5" fmla="*/ 18876 w 85555"/>
                      <a:gd name="connsiteY5" fmla="*/ 25588 h 45987"/>
                      <a:gd name="connsiteX6" fmla="*/ 778 w 85555"/>
                      <a:gd name="connsiteY6" fmla="*/ 41876 h 45987"/>
                      <a:gd name="connsiteX7" fmla="*/ 588 w 85555"/>
                      <a:gd name="connsiteY7" fmla="*/ 45209 h 45987"/>
                      <a:gd name="connsiteX8" fmla="*/ 3921 w 85555"/>
                      <a:gd name="connsiteY8" fmla="*/ 45400 h 45987"/>
                      <a:gd name="connsiteX9" fmla="*/ 16875 w 85555"/>
                      <a:gd name="connsiteY9" fmla="*/ 34256 h 45987"/>
                      <a:gd name="connsiteX10" fmla="*/ 32020 w 85555"/>
                      <a:gd name="connsiteY10" fmla="*/ 23111 h 45987"/>
                      <a:gd name="connsiteX11" fmla="*/ 31353 w 85555"/>
                      <a:gd name="connsiteY11" fmla="*/ 23588 h 45987"/>
                      <a:gd name="connsiteX12" fmla="*/ 43641 w 85555"/>
                      <a:gd name="connsiteY12" fmla="*/ 16349 h 45987"/>
                      <a:gd name="connsiteX13" fmla="*/ 56023 w 85555"/>
                      <a:gd name="connsiteY13" fmla="*/ 11110 h 45987"/>
                      <a:gd name="connsiteX14" fmla="*/ 56404 w 85555"/>
                      <a:gd name="connsiteY14" fmla="*/ 11110 h 45987"/>
                      <a:gd name="connsiteX15" fmla="*/ 56690 w 85555"/>
                      <a:gd name="connsiteY15" fmla="*/ 10919 h 45987"/>
                      <a:gd name="connsiteX16" fmla="*/ 56595 w 85555"/>
                      <a:gd name="connsiteY16" fmla="*/ 10919 h 45987"/>
                      <a:gd name="connsiteX17" fmla="*/ 65358 w 85555"/>
                      <a:gd name="connsiteY17" fmla="*/ 8729 h 45987"/>
                      <a:gd name="connsiteX18" fmla="*/ 75264 w 85555"/>
                      <a:gd name="connsiteY18" fmla="*/ 7395 h 45987"/>
                      <a:gd name="connsiteX19" fmla="*/ 74311 w 85555"/>
                      <a:gd name="connsiteY19" fmla="*/ 7490 h 45987"/>
                      <a:gd name="connsiteX20" fmla="*/ 81645 w 85555"/>
                      <a:gd name="connsiteY20" fmla="*/ 7300 h 45987"/>
                      <a:gd name="connsiteX21" fmla="*/ 84312 w 85555"/>
                      <a:gd name="connsiteY21" fmla="*/ 6443 h 45987"/>
                      <a:gd name="connsiteX22" fmla="*/ 85551 w 85555"/>
                      <a:gd name="connsiteY22" fmla="*/ 4061 h 45987"/>
                      <a:gd name="connsiteX23" fmla="*/ 82503 w 85555"/>
                      <a:gd name="connsiteY23" fmla="*/ 251 h 45987"/>
                      <a:gd name="connsiteX24" fmla="*/ 82312 w 85555"/>
                      <a:gd name="connsiteY24" fmla="*/ 251 h 45987"/>
                      <a:gd name="connsiteX25" fmla="*/ 56595 w 85555"/>
                      <a:gd name="connsiteY25" fmla="*/ 11015 h 45987"/>
                      <a:gd name="connsiteX26" fmla="*/ 56214 w 85555"/>
                      <a:gd name="connsiteY26" fmla="*/ 11110 h 45987"/>
                      <a:gd name="connsiteX27" fmla="*/ 56690 w 85555"/>
                      <a:gd name="connsiteY27" fmla="*/ 10919 h 45987"/>
                      <a:gd name="connsiteX28" fmla="*/ 56595 w 85555"/>
                      <a:gd name="connsiteY28" fmla="*/ 10919 h 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5" h="45987">
                        <a:moveTo>
                          <a:pt x="82217" y="251"/>
                        </a:moveTo>
                        <a:cubicBezTo>
                          <a:pt x="78502" y="-130"/>
                          <a:pt x="74787" y="-34"/>
                          <a:pt x="71073" y="251"/>
                        </a:cubicBezTo>
                        <a:cubicBezTo>
                          <a:pt x="67263" y="537"/>
                          <a:pt x="63548" y="1394"/>
                          <a:pt x="59928" y="2442"/>
                        </a:cubicBezTo>
                        <a:cubicBezTo>
                          <a:pt x="52308" y="4538"/>
                          <a:pt x="45165" y="7871"/>
                          <a:pt x="38307" y="11777"/>
                        </a:cubicBezTo>
                        <a:cubicBezTo>
                          <a:pt x="35163" y="13586"/>
                          <a:pt x="32211" y="15587"/>
                          <a:pt x="29163" y="17682"/>
                        </a:cubicBezTo>
                        <a:cubicBezTo>
                          <a:pt x="25638" y="20159"/>
                          <a:pt x="22209" y="22826"/>
                          <a:pt x="18876" y="25588"/>
                        </a:cubicBezTo>
                        <a:cubicBezTo>
                          <a:pt x="12684" y="30827"/>
                          <a:pt x="6779" y="36351"/>
                          <a:pt x="778" y="41876"/>
                        </a:cubicBezTo>
                        <a:cubicBezTo>
                          <a:pt x="-174" y="42733"/>
                          <a:pt x="-270" y="44257"/>
                          <a:pt x="588" y="45209"/>
                        </a:cubicBezTo>
                        <a:cubicBezTo>
                          <a:pt x="1445" y="46162"/>
                          <a:pt x="2969" y="46257"/>
                          <a:pt x="3921" y="45400"/>
                        </a:cubicBezTo>
                        <a:cubicBezTo>
                          <a:pt x="8112" y="41590"/>
                          <a:pt x="12399" y="37780"/>
                          <a:pt x="16875" y="34256"/>
                        </a:cubicBezTo>
                        <a:cubicBezTo>
                          <a:pt x="21733" y="30255"/>
                          <a:pt x="26877" y="26636"/>
                          <a:pt x="32020" y="23111"/>
                        </a:cubicBezTo>
                        <a:cubicBezTo>
                          <a:pt x="31830" y="23302"/>
                          <a:pt x="31544" y="23397"/>
                          <a:pt x="31353" y="23588"/>
                        </a:cubicBezTo>
                        <a:cubicBezTo>
                          <a:pt x="35354" y="20921"/>
                          <a:pt x="39450" y="18539"/>
                          <a:pt x="43641" y="16349"/>
                        </a:cubicBezTo>
                        <a:cubicBezTo>
                          <a:pt x="47641" y="14253"/>
                          <a:pt x="51832" y="12539"/>
                          <a:pt x="56023" y="11110"/>
                        </a:cubicBezTo>
                        <a:lnTo>
                          <a:pt x="56404" y="11110"/>
                        </a:lnTo>
                        <a:lnTo>
                          <a:pt x="56690" y="10919"/>
                        </a:lnTo>
                        <a:lnTo>
                          <a:pt x="56595" y="10919"/>
                        </a:lnTo>
                        <a:cubicBezTo>
                          <a:pt x="59452" y="10062"/>
                          <a:pt x="62405" y="9300"/>
                          <a:pt x="65358" y="8729"/>
                        </a:cubicBezTo>
                        <a:cubicBezTo>
                          <a:pt x="68596" y="8062"/>
                          <a:pt x="71930" y="7681"/>
                          <a:pt x="75264" y="7395"/>
                        </a:cubicBezTo>
                        <a:cubicBezTo>
                          <a:pt x="74883" y="7395"/>
                          <a:pt x="74597" y="7395"/>
                          <a:pt x="74311" y="7490"/>
                        </a:cubicBezTo>
                        <a:cubicBezTo>
                          <a:pt x="76788" y="7300"/>
                          <a:pt x="79264" y="7300"/>
                          <a:pt x="81645" y="7300"/>
                        </a:cubicBezTo>
                        <a:cubicBezTo>
                          <a:pt x="82693" y="7300"/>
                          <a:pt x="83550" y="7109"/>
                          <a:pt x="84312" y="6443"/>
                        </a:cubicBezTo>
                        <a:cubicBezTo>
                          <a:pt x="84979" y="5871"/>
                          <a:pt x="85455" y="4919"/>
                          <a:pt x="85551" y="4061"/>
                        </a:cubicBezTo>
                        <a:cubicBezTo>
                          <a:pt x="85646" y="2156"/>
                          <a:pt x="84312" y="537"/>
                          <a:pt x="82503" y="251"/>
                        </a:cubicBezTo>
                        <a:lnTo>
                          <a:pt x="82312" y="251"/>
                        </a:lnTo>
                        <a:moveTo>
                          <a:pt x="56595" y="11015"/>
                        </a:moveTo>
                        <a:cubicBezTo>
                          <a:pt x="56595" y="11015"/>
                          <a:pt x="56309" y="11015"/>
                          <a:pt x="56214" y="11110"/>
                        </a:cubicBezTo>
                        <a:lnTo>
                          <a:pt x="56690" y="10919"/>
                        </a:lnTo>
                        <a:lnTo>
                          <a:pt x="56595" y="10919"/>
                        </a:lnTo>
                      </a:path>
                    </a:pathLst>
                  </a:custGeom>
                  <a:solidFill>
                    <a:srgbClr val="428A8E"/>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D8AF8160-D0D2-6EF4-0239-011D694B9DA5}"/>
                      </a:ext>
                    </a:extLst>
                  </p:cNvPr>
                  <p:cNvSpPr/>
                  <p:nvPr/>
                </p:nvSpPr>
                <p:spPr>
                  <a:xfrm>
                    <a:off x="4260005" y="3005752"/>
                    <a:ext cx="99815" cy="17452"/>
                  </a:xfrm>
                  <a:custGeom>
                    <a:avLst/>
                    <a:gdLst>
                      <a:gd name="connsiteX0" fmla="*/ 51105 w 99815"/>
                      <a:gd name="connsiteY0" fmla="*/ 251 h 17452"/>
                      <a:gd name="connsiteX1" fmla="*/ 39675 w 99815"/>
                      <a:gd name="connsiteY1" fmla="*/ 1394 h 17452"/>
                      <a:gd name="connsiteX2" fmla="*/ 26721 w 99815"/>
                      <a:gd name="connsiteY2" fmla="*/ 3775 h 17452"/>
                      <a:gd name="connsiteX3" fmla="*/ 1956 w 99815"/>
                      <a:gd name="connsiteY3" fmla="*/ 10443 h 17452"/>
                      <a:gd name="connsiteX4" fmla="*/ 51 w 99815"/>
                      <a:gd name="connsiteY4" fmla="*/ 13205 h 17452"/>
                      <a:gd name="connsiteX5" fmla="*/ 2813 w 99815"/>
                      <a:gd name="connsiteY5" fmla="*/ 15110 h 17452"/>
                      <a:gd name="connsiteX6" fmla="*/ 23006 w 99815"/>
                      <a:gd name="connsiteY6" fmla="*/ 10252 h 17452"/>
                      <a:gd name="connsiteX7" fmla="*/ 43390 w 99815"/>
                      <a:gd name="connsiteY7" fmla="*/ 7776 h 17452"/>
                      <a:gd name="connsiteX8" fmla="*/ 58058 w 99815"/>
                      <a:gd name="connsiteY8" fmla="*/ 7776 h 17452"/>
                      <a:gd name="connsiteX9" fmla="*/ 72155 w 99815"/>
                      <a:gd name="connsiteY9" fmla="*/ 9585 h 17452"/>
                      <a:gd name="connsiteX10" fmla="*/ 82252 w 99815"/>
                      <a:gd name="connsiteY10" fmla="*/ 12252 h 17452"/>
                      <a:gd name="connsiteX11" fmla="*/ 94158 w 99815"/>
                      <a:gd name="connsiteY11" fmla="*/ 17205 h 17452"/>
                      <a:gd name="connsiteX12" fmla="*/ 96349 w 99815"/>
                      <a:gd name="connsiteY12" fmla="*/ 17396 h 17452"/>
                      <a:gd name="connsiteX13" fmla="*/ 99111 w 99815"/>
                      <a:gd name="connsiteY13" fmla="*/ 15491 h 17452"/>
                      <a:gd name="connsiteX14" fmla="*/ 97873 w 99815"/>
                      <a:gd name="connsiteY14" fmla="*/ 9490 h 17452"/>
                      <a:gd name="connsiteX15" fmla="*/ 88157 w 99815"/>
                      <a:gd name="connsiteY15" fmla="*/ 4823 h 17452"/>
                      <a:gd name="connsiteX16" fmla="*/ 76251 w 99815"/>
                      <a:gd name="connsiteY16" fmla="*/ 1584 h 17452"/>
                      <a:gd name="connsiteX17" fmla="*/ 71965 w 99815"/>
                      <a:gd name="connsiteY17" fmla="*/ 918 h 17452"/>
                      <a:gd name="connsiteX18" fmla="*/ 51010 w 99815"/>
                      <a:gd name="connsiteY18" fmla="*/ 251 h 17452"/>
                      <a:gd name="connsiteX19" fmla="*/ 71298 w 99815"/>
                      <a:gd name="connsiteY19" fmla="*/ 9395 h 17452"/>
                      <a:gd name="connsiteX20" fmla="*/ 71584 w 99815"/>
                      <a:gd name="connsiteY20" fmla="*/ 9395 h 17452"/>
                      <a:gd name="connsiteX21" fmla="*/ 71298 w 99815"/>
                      <a:gd name="connsiteY21" fmla="*/ 9395 h 17452"/>
                      <a:gd name="connsiteX22" fmla="*/ 44152 w 99815"/>
                      <a:gd name="connsiteY22" fmla="*/ 7680 h 17452"/>
                      <a:gd name="connsiteX23" fmla="*/ 44152 w 99815"/>
                      <a:gd name="connsiteY23" fmla="*/ 7680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815" h="17452">
                        <a:moveTo>
                          <a:pt x="51105" y="251"/>
                        </a:moveTo>
                        <a:cubicBezTo>
                          <a:pt x="47295" y="537"/>
                          <a:pt x="43485" y="918"/>
                          <a:pt x="39675" y="1394"/>
                        </a:cubicBezTo>
                        <a:cubicBezTo>
                          <a:pt x="35293" y="1965"/>
                          <a:pt x="31102" y="2823"/>
                          <a:pt x="26721" y="3775"/>
                        </a:cubicBezTo>
                        <a:cubicBezTo>
                          <a:pt x="18339" y="5585"/>
                          <a:pt x="10147" y="7966"/>
                          <a:pt x="1956" y="10443"/>
                        </a:cubicBezTo>
                        <a:cubicBezTo>
                          <a:pt x="718" y="10824"/>
                          <a:pt x="-235" y="11871"/>
                          <a:pt x="51" y="13205"/>
                        </a:cubicBezTo>
                        <a:cubicBezTo>
                          <a:pt x="242" y="14443"/>
                          <a:pt x="1575" y="15491"/>
                          <a:pt x="2813" y="15110"/>
                        </a:cubicBezTo>
                        <a:cubicBezTo>
                          <a:pt x="9481" y="13205"/>
                          <a:pt x="16148" y="11490"/>
                          <a:pt x="23006" y="10252"/>
                        </a:cubicBezTo>
                        <a:cubicBezTo>
                          <a:pt x="29769" y="9014"/>
                          <a:pt x="36627" y="8252"/>
                          <a:pt x="43390" y="7776"/>
                        </a:cubicBezTo>
                        <a:cubicBezTo>
                          <a:pt x="48247" y="7490"/>
                          <a:pt x="53105" y="7490"/>
                          <a:pt x="58058" y="7776"/>
                        </a:cubicBezTo>
                        <a:cubicBezTo>
                          <a:pt x="62821" y="7966"/>
                          <a:pt x="67488" y="8633"/>
                          <a:pt x="72155" y="9585"/>
                        </a:cubicBezTo>
                        <a:cubicBezTo>
                          <a:pt x="75584" y="10347"/>
                          <a:pt x="78918" y="11205"/>
                          <a:pt x="82252" y="12252"/>
                        </a:cubicBezTo>
                        <a:cubicBezTo>
                          <a:pt x="86348" y="13586"/>
                          <a:pt x="90253" y="15396"/>
                          <a:pt x="94158" y="17205"/>
                        </a:cubicBezTo>
                        <a:cubicBezTo>
                          <a:pt x="94825" y="17491"/>
                          <a:pt x="95587" y="17491"/>
                          <a:pt x="96349" y="17396"/>
                        </a:cubicBezTo>
                        <a:cubicBezTo>
                          <a:pt x="97492" y="17205"/>
                          <a:pt x="98539" y="16539"/>
                          <a:pt x="99111" y="15491"/>
                        </a:cubicBezTo>
                        <a:cubicBezTo>
                          <a:pt x="100349" y="13681"/>
                          <a:pt x="99968" y="10633"/>
                          <a:pt x="97873" y="9490"/>
                        </a:cubicBezTo>
                        <a:cubicBezTo>
                          <a:pt x="94730" y="7680"/>
                          <a:pt x="91491" y="6156"/>
                          <a:pt x="88157" y="4823"/>
                        </a:cubicBezTo>
                        <a:cubicBezTo>
                          <a:pt x="84347" y="3394"/>
                          <a:pt x="80347" y="2251"/>
                          <a:pt x="76251" y="1584"/>
                        </a:cubicBezTo>
                        <a:cubicBezTo>
                          <a:pt x="74822" y="1299"/>
                          <a:pt x="73393" y="1108"/>
                          <a:pt x="71965" y="918"/>
                        </a:cubicBezTo>
                        <a:cubicBezTo>
                          <a:pt x="65012" y="-35"/>
                          <a:pt x="58058" y="-225"/>
                          <a:pt x="51010" y="251"/>
                        </a:cubicBezTo>
                        <a:moveTo>
                          <a:pt x="71298" y="9395"/>
                        </a:moveTo>
                        <a:lnTo>
                          <a:pt x="71584" y="9395"/>
                        </a:lnTo>
                        <a:cubicBezTo>
                          <a:pt x="71584" y="9395"/>
                          <a:pt x="71393" y="9395"/>
                          <a:pt x="71298" y="9395"/>
                        </a:cubicBezTo>
                        <a:moveTo>
                          <a:pt x="44152" y="7680"/>
                        </a:moveTo>
                        <a:lnTo>
                          <a:pt x="44152" y="7680"/>
                        </a:lnTo>
                      </a:path>
                    </a:pathLst>
                  </a:custGeom>
                  <a:solidFill>
                    <a:srgbClr val="428A8E"/>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EBAB0B75-CE5F-2832-93FE-1050E242741C}"/>
                      </a:ext>
                    </a:extLst>
                  </p:cNvPr>
                  <p:cNvSpPr/>
                  <p:nvPr/>
                </p:nvSpPr>
                <p:spPr>
                  <a:xfrm>
                    <a:off x="4181590" y="2980095"/>
                    <a:ext cx="73614" cy="111296"/>
                  </a:xfrm>
                  <a:custGeom>
                    <a:avLst/>
                    <a:gdLst>
                      <a:gd name="connsiteX0" fmla="*/ 36270 w 73614"/>
                      <a:gd name="connsiteY0" fmla="*/ 190 h 111296"/>
                      <a:gd name="connsiteX1" fmla="*/ 33508 w 73614"/>
                      <a:gd name="connsiteY1" fmla="*/ 0 h 111296"/>
                      <a:gd name="connsiteX2" fmla="*/ 28269 w 73614"/>
                      <a:gd name="connsiteY2" fmla="*/ 190 h 111296"/>
                      <a:gd name="connsiteX3" fmla="*/ 24745 w 73614"/>
                      <a:gd name="connsiteY3" fmla="*/ 1048 h 111296"/>
                      <a:gd name="connsiteX4" fmla="*/ 23507 w 73614"/>
                      <a:gd name="connsiteY4" fmla="*/ 1429 h 111296"/>
                      <a:gd name="connsiteX5" fmla="*/ 20744 w 73614"/>
                      <a:gd name="connsiteY5" fmla="*/ 2667 h 111296"/>
                      <a:gd name="connsiteX6" fmla="*/ 16744 w 73614"/>
                      <a:gd name="connsiteY6" fmla="*/ 5239 h 111296"/>
                      <a:gd name="connsiteX7" fmla="*/ 11696 w 73614"/>
                      <a:gd name="connsiteY7" fmla="*/ 10954 h 111296"/>
                      <a:gd name="connsiteX8" fmla="*/ 3028 w 73614"/>
                      <a:gd name="connsiteY8" fmla="*/ 25813 h 111296"/>
                      <a:gd name="connsiteX9" fmla="*/ 265 w 73614"/>
                      <a:gd name="connsiteY9" fmla="*/ 40767 h 111296"/>
                      <a:gd name="connsiteX10" fmla="*/ 456 w 73614"/>
                      <a:gd name="connsiteY10" fmla="*/ 55150 h 111296"/>
                      <a:gd name="connsiteX11" fmla="*/ 2933 w 73614"/>
                      <a:gd name="connsiteY11" fmla="*/ 66294 h 111296"/>
                      <a:gd name="connsiteX12" fmla="*/ 7600 w 73614"/>
                      <a:gd name="connsiteY12" fmla="*/ 79153 h 111296"/>
                      <a:gd name="connsiteX13" fmla="*/ 14172 w 73614"/>
                      <a:gd name="connsiteY13" fmla="*/ 91535 h 111296"/>
                      <a:gd name="connsiteX14" fmla="*/ 23126 w 73614"/>
                      <a:gd name="connsiteY14" fmla="*/ 102775 h 111296"/>
                      <a:gd name="connsiteX15" fmla="*/ 39128 w 73614"/>
                      <a:gd name="connsiteY15" fmla="*/ 111061 h 111296"/>
                      <a:gd name="connsiteX16" fmla="*/ 46652 w 73614"/>
                      <a:gd name="connsiteY16" fmla="*/ 110871 h 111296"/>
                      <a:gd name="connsiteX17" fmla="*/ 59511 w 73614"/>
                      <a:gd name="connsiteY17" fmla="*/ 104680 h 111296"/>
                      <a:gd name="connsiteX18" fmla="*/ 68846 w 73614"/>
                      <a:gd name="connsiteY18" fmla="*/ 92583 h 111296"/>
                      <a:gd name="connsiteX19" fmla="*/ 72846 w 73614"/>
                      <a:gd name="connsiteY19" fmla="*/ 78962 h 111296"/>
                      <a:gd name="connsiteX20" fmla="*/ 73418 w 73614"/>
                      <a:gd name="connsiteY20" fmla="*/ 62103 h 111296"/>
                      <a:gd name="connsiteX21" fmla="*/ 67131 w 73614"/>
                      <a:gd name="connsiteY21" fmla="*/ 31718 h 111296"/>
                      <a:gd name="connsiteX22" fmla="*/ 61988 w 73614"/>
                      <a:gd name="connsiteY22" fmla="*/ 20193 h 111296"/>
                      <a:gd name="connsiteX23" fmla="*/ 57130 w 73614"/>
                      <a:gd name="connsiteY23" fmla="*/ 12859 h 111296"/>
                      <a:gd name="connsiteX24" fmla="*/ 49891 w 73614"/>
                      <a:gd name="connsiteY24" fmla="*/ 6001 h 111296"/>
                      <a:gd name="connsiteX25" fmla="*/ 41890 w 73614"/>
                      <a:gd name="connsiteY25" fmla="*/ 1714 h 111296"/>
                      <a:gd name="connsiteX26" fmla="*/ 36270 w 73614"/>
                      <a:gd name="connsiteY26" fmla="*/ 286 h 1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14" h="111296">
                        <a:moveTo>
                          <a:pt x="36270" y="190"/>
                        </a:moveTo>
                        <a:cubicBezTo>
                          <a:pt x="35318" y="95"/>
                          <a:pt x="34460" y="0"/>
                          <a:pt x="33508" y="0"/>
                        </a:cubicBezTo>
                        <a:cubicBezTo>
                          <a:pt x="31603" y="0"/>
                          <a:pt x="30079" y="0"/>
                          <a:pt x="28269" y="190"/>
                        </a:cubicBezTo>
                        <a:cubicBezTo>
                          <a:pt x="27126" y="381"/>
                          <a:pt x="25888" y="762"/>
                          <a:pt x="24745" y="1048"/>
                        </a:cubicBezTo>
                        <a:lnTo>
                          <a:pt x="23507" y="1429"/>
                        </a:lnTo>
                        <a:cubicBezTo>
                          <a:pt x="22554" y="1714"/>
                          <a:pt x="21602" y="2191"/>
                          <a:pt x="20744" y="2667"/>
                        </a:cubicBezTo>
                        <a:cubicBezTo>
                          <a:pt x="19220" y="3524"/>
                          <a:pt x="17982" y="4286"/>
                          <a:pt x="16744" y="5239"/>
                        </a:cubicBezTo>
                        <a:cubicBezTo>
                          <a:pt x="14934" y="6667"/>
                          <a:pt x="13410" y="8382"/>
                          <a:pt x="11696" y="10954"/>
                        </a:cubicBezTo>
                        <a:cubicBezTo>
                          <a:pt x="7981" y="14764"/>
                          <a:pt x="5028" y="19812"/>
                          <a:pt x="3028" y="25813"/>
                        </a:cubicBezTo>
                        <a:cubicBezTo>
                          <a:pt x="1599" y="30194"/>
                          <a:pt x="647" y="35147"/>
                          <a:pt x="265" y="40767"/>
                        </a:cubicBezTo>
                        <a:cubicBezTo>
                          <a:pt x="-115" y="45720"/>
                          <a:pt x="-115" y="50578"/>
                          <a:pt x="456" y="55150"/>
                        </a:cubicBezTo>
                        <a:cubicBezTo>
                          <a:pt x="837" y="58960"/>
                          <a:pt x="1885" y="62770"/>
                          <a:pt x="2933" y="66294"/>
                        </a:cubicBezTo>
                        <a:cubicBezTo>
                          <a:pt x="4076" y="70390"/>
                          <a:pt x="5600" y="74581"/>
                          <a:pt x="7600" y="79153"/>
                        </a:cubicBezTo>
                        <a:cubicBezTo>
                          <a:pt x="9219" y="82963"/>
                          <a:pt x="11315" y="86868"/>
                          <a:pt x="14172" y="91535"/>
                        </a:cubicBezTo>
                        <a:cubicBezTo>
                          <a:pt x="16363" y="95155"/>
                          <a:pt x="19125" y="98679"/>
                          <a:pt x="23126" y="102775"/>
                        </a:cubicBezTo>
                        <a:cubicBezTo>
                          <a:pt x="27507" y="107251"/>
                          <a:pt x="33222" y="110204"/>
                          <a:pt x="39128" y="111061"/>
                        </a:cubicBezTo>
                        <a:cubicBezTo>
                          <a:pt x="41699" y="111443"/>
                          <a:pt x="44176" y="111347"/>
                          <a:pt x="46652" y="110871"/>
                        </a:cubicBezTo>
                        <a:cubicBezTo>
                          <a:pt x="50939" y="110109"/>
                          <a:pt x="55320" y="108013"/>
                          <a:pt x="59511" y="104680"/>
                        </a:cubicBezTo>
                        <a:cubicBezTo>
                          <a:pt x="63131" y="101727"/>
                          <a:pt x="66179" y="97917"/>
                          <a:pt x="68846" y="92583"/>
                        </a:cubicBezTo>
                        <a:cubicBezTo>
                          <a:pt x="71132" y="88106"/>
                          <a:pt x="72179" y="82963"/>
                          <a:pt x="72846" y="78962"/>
                        </a:cubicBezTo>
                        <a:cubicBezTo>
                          <a:pt x="73798" y="73343"/>
                          <a:pt x="73703" y="67532"/>
                          <a:pt x="73418" y="62103"/>
                        </a:cubicBezTo>
                        <a:cubicBezTo>
                          <a:pt x="72941" y="50578"/>
                          <a:pt x="69608" y="39243"/>
                          <a:pt x="67131" y="31718"/>
                        </a:cubicBezTo>
                        <a:cubicBezTo>
                          <a:pt x="65893" y="27908"/>
                          <a:pt x="64178" y="24098"/>
                          <a:pt x="61988" y="20193"/>
                        </a:cubicBezTo>
                        <a:cubicBezTo>
                          <a:pt x="60654" y="17812"/>
                          <a:pt x="59130" y="15335"/>
                          <a:pt x="57130" y="12859"/>
                        </a:cubicBezTo>
                        <a:cubicBezTo>
                          <a:pt x="55034" y="10287"/>
                          <a:pt x="52558" y="7906"/>
                          <a:pt x="49891" y="6001"/>
                        </a:cubicBezTo>
                        <a:cubicBezTo>
                          <a:pt x="47414" y="4191"/>
                          <a:pt x="44652" y="2667"/>
                          <a:pt x="41890" y="1714"/>
                        </a:cubicBezTo>
                        <a:cubicBezTo>
                          <a:pt x="40080" y="1048"/>
                          <a:pt x="38175" y="571"/>
                          <a:pt x="36270" y="286"/>
                        </a:cubicBezTo>
                      </a:path>
                    </a:pathLst>
                  </a:custGeom>
                  <a:solidFill>
                    <a:srgbClr val="8CD0D3"/>
                  </a:solidFill>
                  <a:ln w="9525" cap="flat">
                    <a:noFill/>
                    <a:prstDash val="solid"/>
                    <a:miter/>
                  </a:ln>
                </p:spPr>
                <p:txBody>
                  <a:bodyPr rtlCol="0" anchor="ctr"/>
                  <a:lstStyle/>
                  <a:p>
                    <a:endParaRPr lang="en-US"/>
                  </a:p>
                </p:txBody>
              </p:sp>
            </p:grpSp>
          </p:grpSp>
        </p:grpSp>
        <p:grpSp>
          <p:nvGrpSpPr>
            <p:cNvPr id="507" name="Graphic 100">
              <a:extLst>
                <a:ext uri="{FF2B5EF4-FFF2-40B4-BE49-F238E27FC236}">
                  <a16:creationId xmlns:a16="http://schemas.microsoft.com/office/drawing/2014/main" id="{C229FFAE-2089-87A9-C187-252B6B1B85A6}"/>
                </a:ext>
              </a:extLst>
            </p:cNvPr>
            <p:cNvGrpSpPr/>
            <p:nvPr/>
          </p:nvGrpSpPr>
          <p:grpSpPr>
            <a:xfrm>
              <a:off x="3557391" y="3980411"/>
              <a:ext cx="555698" cy="303657"/>
              <a:chOff x="3557391" y="3980411"/>
              <a:chExt cx="555698" cy="303657"/>
            </a:xfrm>
            <a:solidFill>
              <a:srgbClr val="B5EDEF"/>
            </a:solidFill>
          </p:grpSpPr>
          <p:sp>
            <p:nvSpPr>
              <p:cNvPr id="687" name="Freeform: Shape 686">
                <a:extLst>
                  <a:ext uri="{FF2B5EF4-FFF2-40B4-BE49-F238E27FC236}">
                    <a16:creationId xmlns:a16="http://schemas.microsoft.com/office/drawing/2014/main" id="{E01A6248-6F38-1F34-AB25-64020FCD60FC}"/>
                  </a:ext>
                </a:extLst>
              </p:cNvPr>
              <p:cNvSpPr/>
              <p:nvPr/>
            </p:nvSpPr>
            <p:spPr>
              <a:xfrm>
                <a:off x="3592634" y="398041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B101D629-364A-5AF1-2C5E-6DE18AD8235E}"/>
                  </a:ext>
                </a:extLst>
              </p:cNvPr>
              <p:cNvSpPr/>
              <p:nvPr/>
            </p:nvSpPr>
            <p:spPr>
              <a:xfrm>
                <a:off x="3580061" y="399603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60E9A38F-96D6-9B34-DB4F-76D89D684465}"/>
                  </a:ext>
                </a:extLst>
              </p:cNvPr>
              <p:cNvSpPr/>
              <p:nvPr/>
            </p:nvSpPr>
            <p:spPr>
              <a:xfrm>
                <a:off x="3571584" y="4011653"/>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73F45A84-1459-AFB3-0A62-CA5B5D424FE7}"/>
                  </a:ext>
                </a:extLst>
              </p:cNvPr>
              <p:cNvSpPr/>
              <p:nvPr/>
            </p:nvSpPr>
            <p:spPr>
              <a:xfrm>
                <a:off x="3563773" y="40278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025C79B3-B524-1E76-D64C-DCEFE5821C2C}"/>
                  </a:ext>
                </a:extLst>
              </p:cNvPr>
              <p:cNvSpPr/>
              <p:nvPr/>
            </p:nvSpPr>
            <p:spPr>
              <a:xfrm>
                <a:off x="3558153" y="4046133"/>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4729F7CE-024C-10EF-9B6C-8F1EADEFE79D}"/>
                  </a:ext>
                </a:extLst>
              </p:cNvPr>
              <p:cNvSpPr/>
              <p:nvPr/>
            </p:nvSpPr>
            <p:spPr>
              <a:xfrm>
                <a:off x="3557391" y="406442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578FB411-0003-468F-4E26-456BBE79A150}"/>
                  </a:ext>
                </a:extLst>
              </p:cNvPr>
              <p:cNvSpPr/>
              <p:nvPr/>
            </p:nvSpPr>
            <p:spPr>
              <a:xfrm>
                <a:off x="3557487" y="4086234"/>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ED618FAF-3374-3527-CE1D-3C6B88CA53BA}"/>
                  </a:ext>
                </a:extLst>
              </p:cNvPr>
              <p:cNvSpPr/>
              <p:nvPr/>
            </p:nvSpPr>
            <p:spPr>
              <a:xfrm>
                <a:off x="3565107" y="410223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401E7D7F-52F2-F1F0-3B3E-0F4FF8022C49}"/>
                  </a:ext>
                </a:extLst>
              </p:cNvPr>
              <p:cNvSpPr/>
              <p:nvPr/>
            </p:nvSpPr>
            <p:spPr>
              <a:xfrm>
                <a:off x="3571774" y="411957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3EC2CD0F-F833-F1D6-2473-D65B0DD69736}"/>
                  </a:ext>
                </a:extLst>
              </p:cNvPr>
              <p:cNvSpPr/>
              <p:nvPr/>
            </p:nvSpPr>
            <p:spPr>
              <a:xfrm>
                <a:off x="3581013" y="413843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DAB10C74-E142-4A44-D3D9-124583F35F38}"/>
                  </a:ext>
                </a:extLst>
              </p:cNvPr>
              <p:cNvSpPr/>
              <p:nvPr/>
            </p:nvSpPr>
            <p:spPr>
              <a:xfrm>
                <a:off x="3592634"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02DB6E2E-0D55-2FF2-AAD1-75CF84D8575E}"/>
                  </a:ext>
                </a:extLst>
              </p:cNvPr>
              <p:cNvSpPr/>
              <p:nvPr/>
            </p:nvSpPr>
            <p:spPr>
              <a:xfrm>
                <a:off x="3605016" y="417310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83B0F138-168E-9E48-342E-35E4DC077AF8}"/>
                  </a:ext>
                </a:extLst>
              </p:cNvPr>
              <p:cNvSpPr/>
              <p:nvPr/>
            </p:nvSpPr>
            <p:spPr>
              <a:xfrm>
                <a:off x="3616827" y="419015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5409F712-0D60-90FD-751E-EEB968CCA9BD}"/>
                  </a:ext>
                </a:extLst>
              </p:cNvPr>
              <p:cNvSpPr/>
              <p:nvPr/>
            </p:nvSpPr>
            <p:spPr>
              <a:xfrm>
                <a:off x="3629591" y="420472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CF532B22-162F-010E-735F-EC2B725AEBE3}"/>
                  </a:ext>
                </a:extLst>
              </p:cNvPr>
              <p:cNvSpPr/>
              <p:nvPr/>
            </p:nvSpPr>
            <p:spPr>
              <a:xfrm>
                <a:off x="3644926" y="42183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341CFAF6-E177-63C8-23BB-C9F8175FF276}"/>
                  </a:ext>
                </a:extLst>
              </p:cNvPr>
              <p:cNvSpPr/>
              <p:nvPr/>
            </p:nvSpPr>
            <p:spPr>
              <a:xfrm>
                <a:off x="3660166" y="423406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D4177C29-ACD8-2844-DE1C-391300B4C087}"/>
                  </a:ext>
                </a:extLst>
              </p:cNvPr>
              <p:cNvSpPr/>
              <p:nvPr/>
            </p:nvSpPr>
            <p:spPr>
              <a:xfrm>
                <a:off x="3678168" y="424882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FC19DBAB-F2A7-4017-9E9C-3ECBBE358811}"/>
                  </a:ext>
                </a:extLst>
              </p:cNvPr>
              <p:cNvSpPr/>
              <p:nvPr/>
            </p:nvSpPr>
            <p:spPr>
              <a:xfrm>
                <a:off x="3697314" y="426025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AE5F728E-88EF-CDF5-FCCD-0C5B754F88F0}"/>
                  </a:ext>
                </a:extLst>
              </p:cNvPr>
              <p:cNvSpPr/>
              <p:nvPr/>
            </p:nvSpPr>
            <p:spPr>
              <a:xfrm>
                <a:off x="3716268" y="425425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E9191546-01DA-AF8F-8C0D-7D25367ED83A}"/>
                  </a:ext>
                </a:extLst>
              </p:cNvPr>
              <p:cNvSpPr/>
              <p:nvPr/>
            </p:nvSpPr>
            <p:spPr>
              <a:xfrm>
                <a:off x="3734842" y="42471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7F1F72BB-DD6F-B5E3-4FF6-E163BA345332}"/>
                  </a:ext>
                </a:extLst>
              </p:cNvPr>
              <p:cNvSpPr/>
              <p:nvPr/>
            </p:nvSpPr>
            <p:spPr>
              <a:xfrm>
                <a:off x="3756464" y="423853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D2B1F9CF-727A-D1B5-D8EE-7BBE0F916217}"/>
                  </a:ext>
                </a:extLst>
              </p:cNvPr>
              <p:cNvSpPr/>
              <p:nvPr/>
            </p:nvSpPr>
            <p:spPr>
              <a:xfrm>
                <a:off x="3776466" y="423272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0D535812-71CD-73F5-498E-F999D282CEF0}"/>
                  </a:ext>
                </a:extLst>
              </p:cNvPr>
              <p:cNvSpPr/>
              <p:nvPr/>
            </p:nvSpPr>
            <p:spPr>
              <a:xfrm>
                <a:off x="3795135" y="42237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A25310E2-6AD9-D9B0-1115-88EB53FCCD3D}"/>
                  </a:ext>
                </a:extLst>
              </p:cNvPr>
              <p:cNvSpPr/>
              <p:nvPr/>
            </p:nvSpPr>
            <p:spPr>
              <a:xfrm>
                <a:off x="3815424" y="421663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8FAC69D1-EAC0-2AD1-30A1-AE146A36EE22}"/>
                  </a:ext>
                </a:extLst>
              </p:cNvPr>
              <p:cNvSpPr/>
              <p:nvPr/>
            </p:nvSpPr>
            <p:spPr>
              <a:xfrm>
                <a:off x="3836760" y="420624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C87F4A8C-1D55-AFED-501B-FB2BBF6BE3D8}"/>
                  </a:ext>
                </a:extLst>
              </p:cNvPr>
              <p:cNvSpPr/>
              <p:nvPr/>
            </p:nvSpPr>
            <p:spPr>
              <a:xfrm>
                <a:off x="3857619" y="419862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AAC2CBB2-49E3-78C1-1B0A-F992D3D96810}"/>
                  </a:ext>
                </a:extLst>
              </p:cNvPr>
              <p:cNvSpPr/>
              <p:nvPr/>
            </p:nvSpPr>
            <p:spPr>
              <a:xfrm>
                <a:off x="3877908" y="418700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D4BEC163-D6FD-671E-8808-AB6CEFBD61D4}"/>
                  </a:ext>
                </a:extLst>
              </p:cNvPr>
              <p:cNvSpPr/>
              <p:nvPr/>
            </p:nvSpPr>
            <p:spPr>
              <a:xfrm>
                <a:off x="3896005" y="417862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7C14EF14-FBE7-3F3C-1481-28EB15911594}"/>
                  </a:ext>
                </a:extLst>
              </p:cNvPr>
              <p:cNvSpPr/>
              <p:nvPr/>
            </p:nvSpPr>
            <p:spPr>
              <a:xfrm>
                <a:off x="3915246" y="4170816"/>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0917ED6A-304E-D09E-5C97-61F499DBB1DD}"/>
                  </a:ext>
                </a:extLst>
              </p:cNvPr>
              <p:cNvSpPr/>
              <p:nvPr/>
            </p:nvSpPr>
            <p:spPr>
              <a:xfrm>
                <a:off x="3928676" y="416338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AB437DC8-6671-6A56-5FD9-D66B98B66EC2}"/>
                  </a:ext>
                </a:extLst>
              </p:cNvPr>
              <p:cNvSpPr/>
              <p:nvPr/>
            </p:nvSpPr>
            <p:spPr>
              <a:xfrm>
                <a:off x="3942011"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A7DF9FCB-6819-CF94-D6D5-07006544337B}"/>
                  </a:ext>
                </a:extLst>
              </p:cNvPr>
              <p:cNvSpPr/>
              <p:nvPr/>
            </p:nvSpPr>
            <p:spPr>
              <a:xfrm>
                <a:off x="3957632" y="4141669"/>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C2747667-7985-429A-D08B-CF412FEC5BAB}"/>
                  </a:ext>
                </a:extLst>
              </p:cNvPr>
              <p:cNvSpPr/>
              <p:nvPr/>
            </p:nvSpPr>
            <p:spPr>
              <a:xfrm>
                <a:off x="3974967" y="412785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3DA06086-BC8A-05A1-D92A-94EBE67D9F70}"/>
                  </a:ext>
                </a:extLst>
              </p:cNvPr>
              <p:cNvSpPr/>
              <p:nvPr/>
            </p:nvSpPr>
            <p:spPr>
              <a:xfrm>
                <a:off x="3990493" y="411461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4D9DCB8F-D8C7-ECDD-0945-EEA4D439DFFF}"/>
                  </a:ext>
                </a:extLst>
              </p:cNvPr>
              <p:cNvSpPr/>
              <p:nvPr/>
            </p:nvSpPr>
            <p:spPr>
              <a:xfrm>
                <a:off x="4004209" y="4102617"/>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9A4D37EE-AA05-1E2F-CCB7-9B29D9B78FE1}"/>
                  </a:ext>
                </a:extLst>
              </p:cNvPr>
              <p:cNvSpPr/>
              <p:nvPr/>
            </p:nvSpPr>
            <p:spPr>
              <a:xfrm>
                <a:off x="4017544" y="408880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1CEBBEA3-200E-6699-3518-04E73A31D6EF}"/>
                  </a:ext>
                </a:extLst>
              </p:cNvPr>
              <p:cNvSpPr/>
              <p:nvPr/>
            </p:nvSpPr>
            <p:spPr>
              <a:xfrm>
                <a:off x="4031451" y="40753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87B9C994-FEE8-0D93-2961-35F549F65523}"/>
                  </a:ext>
                </a:extLst>
              </p:cNvPr>
              <p:cNvSpPr/>
              <p:nvPr/>
            </p:nvSpPr>
            <p:spPr>
              <a:xfrm>
                <a:off x="4043833" y="40626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04964A9C-BB39-A35F-129F-63A9C3EDC779}"/>
                  </a:ext>
                </a:extLst>
              </p:cNvPr>
              <p:cNvSpPr/>
              <p:nvPr/>
            </p:nvSpPr>
            <p:spPr>
              <a:xfrm>
                <a:off x="4059168" y="404441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25DC791A-8984-52B3-78B6-9D06DC143BC2}"/>
                  </a:ext>
                </a:extLst>
              </p:cNvPr>
              <p:cNvSpPr/>
              <p:nvPr/>
            </p:nvSpPr>
            <p:spPr>
              <a:xfrm>
                <a:off x="4071075" y="402698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32242BC8-5B6D-5B7D-8470-B4A8F72D3CAE}"/>
                  </a:ext>
                </a:extLst>
              </p:cNvPr>
              <p:cNvSpPr/>
              <p:nvPr/>
            </p:nvSpPr>
            <p:spPr>
              <a:xfrm>
                <a:off x="4080314" y="401308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68F8AFE0-8977-FED1-8ECC-F8AE1959156A}"/>
                  </a:ext>
                </a:extLst>
              </p:cNvPr>
              <p:cNvSpPr/>
              <p:nvPr/>
            </p:nvSpPr>
            <p:spPr>
              <a:xfrm>
                <a:off x="4089267" y="399927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grpSp>
        <p:sp>
          <p:nvSpPr>
            <p:cNvPr id="508" name="Freeform: Shape 507">
              <a:extLst>
                <a:ext uri="{FF2B5EF4-FFF2-40B4-BE49-F238E27FC236}">
                  <a16:creationId xmlns:a16="http://schemas.microsoft.com/office/drawing/2014/main" id="{0D48174A-CA25-4BEE-7A49-A5650034E294}"/>
                </a:ext>
              </a:extLst>
            </p:cNvPr>
            <p:cNvSpPr/>
            <p:nvPr/>
          </p:nvSpPr>
          <p:spPr>
            <a:xfrm>
              <a:off x="3795617" y="3830678"/>
              <a:ext cx="181260" cy="54102"/>
            </a:xfrm>
            <a:custGeom>
              <a:avLst/>
              <a:gdLst>
                <a:gd name="connsiteX0" fmla="*/ 177832 w 181260"/>
                <a:gd name="connsiteY0" fmla="*/ 190 h 54102"/>
                <a:gd name="connsiteX1" fmla="*/ 177832 w 181260"/>
                <a:gd name="connsiteY1" fmla="*/ 190 h 54102"/>
                <a:gd name="connsiteX2" fmla="*/ 176784 w 181260"/>
                <a:gd name="connsiteY2" fmla="*/ 381 h 54102"/>
                <a:gd name="connsiteX3" fmla="*/ 171450 w 181260"/>
                <a:gd name="connsiteY3" fmla="*/ 3238 h 54102"/>
                <a:gd name="connsiteX4" fmla="*/ 150495 w 181260"/>
                <a:gd name="connsiteY4" fmla="*/ 14097 h 54102"/>
                <a:gd name="connsiteX5" fmla="*/ 99346 w 181260"/>
                <a:gd name="connsiteY5" fmla="*/ 27527 h 54102"/>
                <a:gd name="connsiteX6" fmla="*/ 63056 w 181260"/>
                <a:gd name="connsiteY6" fmla="*/ 29908 h 54102"/>
                <a:gd name="connsiteX7" fmla="*/ 28765 w 181260"/>
                <a:gd name="connsiteY7" fmla="*/ 27718 h 54102"/>
                <a:gd name="connsiteX8" fmla="*/ 8287 w 181260"/>
                <a:gd name="connsiteY8" fmla="*/ 23908 h 54102"/>
                <a:gd name="connsiteX9" fmla="*/ 4858 w 181260"/>
                <a:gd name="connsiteY9" fmla="*/ 33338 h 54102"/>
                <a:gd name="connsiteX10" fmla="*/ 3334 w 181260"/>
                <a:gd name="connsiteY10" fmla="*/ 37814 h 54102"/>
                <a:gd name="connsiteX11" fmla="*/ 0 w 181260"/>
                <a:gd name="connsiteY11" fmla="*/ 46482 h 54102"/>
                <a:gd name="connsiteX12" fmla="*/ 62579 w 181260"/>
                <a:gd name="connsiteY12" fmla="*/ 54102 h 54102"/>
                <a:gd name="connsiteX13" fmla="*/ 93155 w 181260"/>
                <a:gd name="connsiteY13" fmla="*/ 52483 h 54102"/>
                <a:gd name="connsiteX14" fmla="*/ 181261 w 181260"/>
                <a:gd name="connsiteY14" fmla="*/ 25432 h 54102"/>
                <a:gd name="connsiteX15" fmla="*/ 178975 w 181260"/>
                <a:gd name="connsiteY15" fmla="*/ 9906 h 54102"/>
                <a:gd name="connsiteX16" fmla="*/ 178118 w 181260"/>
                <a:gd name="connsiteY16" fmla="*/ 190 h 54102"/>
                <a:gd name="connsiteX17" fmla="*/ 177927 w 181260"/>
                <a:gd name="connsiteY17" fmla="*/ 0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260" h="54102">
                  <a:moveTo>
                    <a:pt x="177832" y="190"/>
                  </a:moveTo>
                  <a:lnTo>
                    <a:pt x="177832" y="190"/>
                  </a:lnTo>
                  <a:cubicBezTo>
                    <a:pt x="177832" y="190"/>
                    <a:pt x="177165" y="286"/>
                    <a:pt x="176784" y="381"/>
                  </a:cubicBezTo>
                  <a:cubicBezTo>
                    <a:pt x="174689" y="1524"/>
                    <a:pt x="173069" y="2381"/>
                    <a:pt x="171450" y="3238"/>
                  </a:cubicBezTo>
                  <a:cubicBezTo>
                    <a:pt x="164973" y="7144"/>
                    <a:pt x="157925" y="10858"/>
                    <a:pt x="150495" y="14097"/>
                  </a:cubicBezTo>
                  <a:cubicBezTo>
                    <a:pt x="135065" y="20288"/>
                    <a:pt x="117824" y="24765"/>
                    <a:pt x="99346" y="27527"/>
                  </a:cubicBezTo>
                  <a:cubicBezTo>
                    <a:pt x="87440" y="29146"/>
                    <a:pt x="75152" y="29908"/>
                    <a:pt x="63056" y="29908"/>
                  </a:cubicBezTo>
                  <a:cubicBezTo>
                    <a:pt x="51626" y="29908"/>
                    <a:pt x="40005" y="29146"/>
                    <a:pt x="28765" y="27718"/>
                  </a:cubicBezTo>
                  <a:cubicBezTo>
                    <a:pt x="21907" y="26765"/>
                    <a:pt x="15050" y="25527"/>
                    <a:pt x="8287" y="23908"/>
                  </a:cubicBezTo>
                  <a:cubicBezTo>
                    <a:pt x="7144" y="27146"/>
                    <a:pt x="6001" y="30290"/>
                    <a:pt x="4858" y="33338"/>
                  </a:cubicBezTo>
                  <a:lnTo>
                    <a:pt x="3334" y="37814"/>
                  </a:lnTo>
                  <a:cubicBezTo>
                    <a:pt x="2381" y="40672"/>
                    <a:pt x="1333" y="43625"/>
                    <a:pt x="0" y="46482"/>
                  </a:cubicBezTo>
                  <a:cubicBezTo>
                    <a:pt x="19717" y="51530"/>
                    <a:pt x="40767" y="54102"/>
                    <a:pt x="62579" y="54102"/>
                  </a:cubicBezTo>
                  <a:cubicBezTo>
                    <a:pt x="72771" y="54102"/>
                    <a:pt x="83058" y="53531"/>
                    <a:pt x="93155" y="52483"/>
                  </a:cubicBezTo>
                  <a:cubicBezTo>
                    <a:pt x="127826" y="48768"/>
                    <a:pt x="157448" y="39624"/>
                    <a:pt x="181261" y="25432"/>
                  </a:cubicBezTo>
                  <a:cubicBezTo>
                    <a:pt x="180308" y="20479"/>
                    <a:pt x="179546" y="15431"/>
                    <a:pt x="178975" y="9906"/>
                  </a:cubicBezTo>
                  <a:cubicBezTo>
                    <a:pt x="178689" y="6667"/>
                    <a:pt x="178308" y="3429"/>
                    <a:pt x="178118" y="190"/>
                  </a:cubicBezTo>
                  <a:lnTo>
                    <a:pt x="177927" y="0"/>
                  </a:lnTo>
                </a:path>
              </a:pathLst>
            </a:custGeom>
            <a:solidFill>
              <a:srgbClr val="B5EDEF"/>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8CEF722E-A5BF-17CF-A933-7B5F25D14E97}"/>
                </a:ext>
              </a:extLst>
            </p:cNvPr>
            <p:cNvSpPr/>
            <p:nvPr/>
          </p:nvSpPr>
          <p:spPr>
            <a:xfrm>
              <a:off x="3547044" y="5188276"/>
              <a:ext cx="136939" cy="1473898"/>
            </a:xfrm>
            <a:custGeom>
              <a:avLst/>
              <a:gdLst>
                <a:gd name="connsiteX0" fmla="*/ 136654 w 136939"/>
                <a:gd name="connsiteY0" fmla="*/ 95 h 1473898"/>
                <a:gd name="connsiteX1" fmla="*/ 81504 w 136939"/>
                <a:gd name="connsiteY1" fmla="*/ 332899 h 1473898"/>
                <a:gd name="connsiteX2" fmla="*/ 60264 w 136939"/>
                <a:gd name="connsiteY2" fmla="*/ 478155 h 1473898"/>
                <a:gd name="connsiteX3" fmla="*/ 57501 w 136939"/>
                <a:gd name="connsiteY3" fmla="*/ 498539 h 1473898"/>
                <a:gd name="connsiteX4" fmla="*/ 57311 w 136939"/>
                <a:gd name="connsiteY4" fmla="*/ 499682 h 1473898"/>
                <a:gd name="connsiteX5" fmla="*/ 56263 w 136939"/>
                <a:gd name="connsiteY5" fmla="*/ 507397 h 1473898"/>
                <a:gd name="connsiteX6" fmla="*/ 55977 w 136939"/>
                <a:gd name="connsiteY6" fmla="*/ 509873 h 1473898"/>
                <a:gd name="connsiteX7" fmla="*/ 55787 w 136939"/>
                <a:gd name="connsiteY7" fmla="*/ 511016 h 1473898"/>
                <a:gd name="connsiteX8" fmla="*/ 54930 w 136939"/>
                <a:gd name="connsiteY8" fmla="*/ 516826 h 1473898"/>
                <a:gd name="connsiteX9" fmla="*/ 54358 w 136939"/>
                <a:gd name="connsiteY9" fmla="*/ 521208 h 1473898"/>
                <a:gd name="connsiteX10" fmla="*/ 49786 w 136939"/>
                <a:gd name="connsiteY10" fmla="*/ 556165 h 1473898"/>
                <a:gd name="connsiteX11" fmla="*/ 19020 w 136939"/>
                <a:gd name="connsiteY11" fmla="*/ 847916 h 1473898"/>
                <a:gd name="connsiteX12" fmla="*/ 13686 w 136939"/>
                <a:gd name="connsiteY12" fmla="*/ 921068 h 1473898"/>
                <a:gd name="connsiteX13" fmla="*/ 10638 w 136939"/>
                <a:gd name="connsiteY13" fmla="*/ 973169 h 1473898"/>
                <a:gd name="connsiteX14" fmla="*/ 10067 w 136939"/>
                <a:gd name="connsiteY14" fmla="*/ 982980 h 1473898"/>
                <a:gd name="connsiteX15" fmla="*/ 9495 w 136939"/>
                <a:gd name="connsiteY15" fmla="*/ 993267 h 1473898"/>
                <a:gd name="connsiteX16" fmla="*/ 8638 w 136939"/>
                <a:gd name="connsiteY16" fmla="*/ 1008412 h 1473898"/>
                <a:gd name="connsiteX17" fmla="*/ 8352 w 136939"/>
                <a:gd name="connsiteY17" fmla="*/ 1013555 h 1473898"/>
                <a:gd name="connsiteX18" fmla="*/ 2161 w 136939"/>
                <a:gd name="connsiteY18" fmla="*/ 1135285 h 1473898"/>
                <a:gd name="connsiteX19" fmla="*/ 447 w 136939"/>
                <a:gd name="connsiteY19" fmla="*/ 1278160 h 1473898"/>
                <a:gd name="connsiteX20" fmla="*/ 3780 w 136939"/>
                <a:gd name="connsiteY20" fmla="*/ 1349311 h 1473898"/>
                <a:gd name="connsiteX21" fmla="*/ 10924 w 136939"/>
                <a:gd name="connsiteY21" fmla="*/ 1419320 h 1473898"/>
                <a:gd name="connsiteX22" fmla="*/ 15496 w 136939"/>
                <a:gd name="connsiteY22" fmla="*/ 1450086 h 1473898"/>
                <a:gd name="connsiteX23" fmla="*/ 16830 w 136939"/>
                <a:gd name="connsiteY23" fmla="*/ 1458087 h 1473898"/>
                <a:gd name="connsiteX24" fmla="*/ 19497 w 136939"/>
                <a:gd name="connsiteY24" fmla="*/ 1473899 h 1473898"/>
                <a:gd name="connsiteX25" fmla="*/ 20449 w 136939"/>
                <a:gd name="connsiteY25" fmla="*/ 1472184 h 1473898"/>
                <a:gd name="connsiteX26" fmla="*/ 21020 w 136939"/>
                <a:gd name="connsiteY26" fmla="*/ 1471327 h 1473898"/>
                <a:gd name="connsiteX27" fmla="*/ 21020 w 136939"/>
                <a:gd name="connsiteY27" fmla="*/ 1413510 h 1473898"/>
                <a:gd name="connsiteX28" fmla="*/ 21687 w 136939"/>
                <a:gd name="connsiteY28" fmla="*/ 1320451 h 1473898"/>
                <a:gd name="connsiteX29" fmla="*/ 23592 w 136939"/>
                <a:gd name="connsiteY29" fmla="*/ 1244441 h 1473898"/>
                <a:gd name="connsiteX30" fmla="*/ 27688 w 136939"/>
                <a:gd name="connsiteY30" fmla="*/ 1168432 h 1473898"/>
                <a:gd name="connsiteX31" fmla="*/ 29117 w 136939"/>
                <a:gd name="connsiteY31" fmla="*/ 1145667 h 1473898"/>
                <a:gd name="connsiteX32" fmla="*/ 78361 w 136939"/>
                <a:gd name="connsiteY32" fmla="*/ 582740 h 1473898"/>
                <a:gd name="connsiteX33" fmla="*/ 86743 w 136939"/>
                <a:gd name="connsiteY33" fmla="*/ 502158 h 1473898"/>
                <a:gd name="connsiteX34" fmla="*/ 90934 w 136939"/>
                <a:gd name="connsiteY34" fmla="*/ 461867 h 1473898"/>
                <a:gd name="connsiteX35" fmla="*/ 95125 w 136939"/>
                <a:gd name="connsiteY35" fmla="*/ 421576 h 1473898"/>
                <a:gd name="connsiteX36" fmla="*/ 95697 w 136939"/>
                <a:gd name="connsiteY36" fmla="*/ 415766 h 1473898"/>
                <a:gd name="connsiteX37" fmla="*/ 136940 w 136939"/>
                <a:gd name="connsiteY37" fmla="*/ 191 h 1473898"/>
                <a:gd name="connsiteX38" fmla="*/ 136749 w 136939"/>
                <a:gd name="connsiteY38" fmla="*/ 0 h 1473898"/>
                <a:gd name="connsiteX39" fmla="*/ 136559 w 136939"/>
                <a:gd name="connsiteY39" fmla="*/ 191 h 147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6939" h="1473898">
                  <a:moveTo>
                    <a:pt x="136654" y="95"/>
                  </a:moveTo>
                  <a:cubicBezTo>
                    <a:pt x="114080" y="129921"/>
                    <a:pt x="95982" y="238792"/>
                    <a:pt x="81504" y="332899"/>
                  </a:cubicBezTo>
                  <a:cubicBezTo>
                    <a:pt x="73599" y="384334"/>
                    <a:pt x="66455" y="433197"/>
                    <a:pt x="60264" y="478155"/>
                  </a:cubicBezTo>
                  <a:cubicBezTo>
                    <a:pt x="59311" y="485013"/>
                    <a:pt x="58358" y="491776"/>
                    <a:pt x="57501" y="498539"/>
                  </a:cubicBezTo>
                  <a:lnTo>
                    <a:pt x="57311" y="499682"/>
                  </a:lnTo>
                  <a:lnTo>
                    <a:pt x="56263" y="507397"/>
                  </a:lnTo>
                  <a:cubicBezTo>
                    <a:pt x="56263" y="508825"/>
                    <a:pt x="56168" y="509397"/>
                    <a:pt x="55977" y="509873"/>
                  </a:cubicBezTo>
                  <a:lnTo>
                    <a:pt x="55787" y="511016"/>
                  </a:lnTo>
                  <a:lnTo>
                    <a:pt x="54930" y="516826"/>
                  </a:lnTo>
                  <a:lnTo>
                    <a:pt x="54358" y="521208"/>
                  </a:lnTo>
                  <a:cubicBezTo>
                    <a:pt x="52834" y="532828"/>
                    <a:pt x="51310" y="544449"/>
                    <a:pt x="49786" y="556165"/>
                  </a:cubicBezTo>
                  <a:cubicBezTo>
                    <a:pt x="36356" y="660749"/>
                    <a:pt x="26259" y="756190"/>
                    <a:pt x="19020" y="847916"/>
                  </a:cubicBezTo>
                  <a:cubicBezTo>
                    <a:pt x="17020" y="872300"/>
                    <a:pt x="15305" y="896684"/>
                    <a:pt x="13686" y="921068"/>
                  </a:cubicBezTo>
                  <a:cubicBezTo>
                    <a:pt x="12543" y="938403"/>
                    <a:pt x="11591" y="955739"/>
                    <a:pt x="10638" y="973169"/>
                  </a:cubicBezTo>
                  <a:lnTo>
                    <a:pt x="10067" y="982980"/>
                  </a:lnTo>
                  <a:lnTo>
                    <a:pt x="9495" y="993267"/>
                  </a:lnTo>
                  <a:lnTo>
                    <a:pt x="8638" y="1008412"/>
                  </a:lnTo>
                  <a:lnTo>
                    <a:pt x="8352" y="1013555"/>
                  </a:lnTo>
                  <a:cubicBezTo>
                    <a:pt x="5780" y="1058894"/>
                    <a:pt x="3685" y="1096994"/>
                    <a:pt x="2161" y="1135285"/>
                  </a:cubicBezTo>
                  <a:cubicBezTo>
                    <a:pt x="66" y="1192149"/>
                    <a:pt x="-506" y="1237488"/>
                    <a:pt x="447" y="1278160"/>
                  </a:cubicBezTo>
                  <a:cubicBezTo>
                    <a:pt x="1018" y="1302163"/>
                    <a:pt x="2161" y="1325404"/>
                    <a:pt x="3780" y="1349311"/>
                  </a:cubicBezTo>
                  <a:cubicBezTo>
                    <a:pt x="5590" y="1373886"/>
                    <a:pt x="7971" y="1397413"/>
                    <a:pt x="10924" y="1419320"/>
                  </a:cubicBezTo>
                  <a:cubicBezTo>
                    <a:pt x="12353" y="1429893"/>
                    <a:pt x="13781" y="1439990"/>
                    <a:pt x="15496" y="1450086"/>
                  </a:cubicBezTo>
                  <a:lnTo>
                    <a:pt x="16830" y="1458087"/>
                  </a:lnTo>
                  <a:cubicBezTo>
                    <a:pt x="17782" y="1463326"/>
                    <a:pt x="18639" y="1468565"/>
                    <a:pt x="19497" y="1473899"/>
                  </a:cubicBezTo>
                  <a:lnTo>
                    <a:pt x="20449" y="1472184"/>
                  </a:lnTo>
                  <a:cubicBezTo>
                    <a:pt x="20449" y="1472184"/>
                    <a:pt x="20735" y="1471422"/>
                    <a:pt x="21020" y="1471327"/>
                  </a:cubicBezTo>
                  <a:lnTo>
                    <a:pt x="21020" y="1413510"/>
                  </a:lnTo>
                  <a:cubicBezTo>
                    <a:pt x="21020" y="1385983"/>
                    <a:pt x="21211" y="1353502"/>
                    <a:pt x="21687" y="1320451"/>
                  </a:cubicBezTo>
                  <a:cubicBezTo>
                    <a:pt x="22068" y="1292638"/>
                    <a:pt x="22735" y="1268540"/>
                    <a:pt x="23592" y="1244441"/>
                  </a:cubicBezTo>
                  <a:cubicBezTo>
                    <a:pt x="24545" y="1218628"/>
                    <a:pt x="26164" y="1191577"/>
                    <a:pt x="27688" y="1168432"/>
                  </a:cubicBezTo>
                  <a:lnTo>
                    <a:pt x="29117" y="1145667"/>
                  </a:lnTo>
                  <a:cubicBezTo>
                    <a:pt x="42166" y="943642"/>
                    <a:pt x="61406" y="747713"/>
                    <a:pt x="78361" y="582740"/>
                  </a:cubicBezTo>
                  <a:cubicBezTo>
                    <a:pt x="81123" y="555879"/>
                    <a:pt x="83981" y="529018"/>
                    <a:pt x="86743" y="502158"/>
                  </a:cubicBezTo>
                  <a:lnTo>
                    <a:pt x="90934" y="461867"/>
                  </a:lnTo>
                  <a:lnTo>
                    <a:pt x="95125" y="421576"/>
                  </a:lnTo>
                  <a:lnTo>
                    <a:pt x="95697" y="415766"/>
                  </a:lnTo>
                  <a:cubicBezTo>
                    <a:pt x="109127" y="288512"/>
                    <a:pt x="124272" y="144209"/>
                    <a:pt x="136940" y="191"/>
                  </a:cubicBezTo>
                  <a:lnTo>
                    <a:pt x="136749" y="0"/>
                  </a:lnTo>
                  <a:cubicBezTo>
                    <a:pt x="136749" y="0"/>
                    <a:pt x="136559" y="95"/>
                    <a:pt x="136559" y="191"/>
                  </a:cubicBezTo>
                  <a:close/>
                </a:path>
              </a:pathLst>
            </a:custGeom>
            <a:solidFill>
              <a:srgbClr val="428A8E"/>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595D5DEB-29FC-78C4-B354-7536D4496E6C}"/>
                </a:ext>
              </a:extLst>
            </p:cNvPr>
            <p:cNvSpPr/>
            <p:nvPr/>
          </p:nvSpPr>
          <p:spPr>
            <a:xfrm>
              <a:off x="3426010" y="5831214"/>
              <a:ext cx="93095" cy="843533"/>
            </a:xfrm>
            <a:custGeom>
              <a:avLst/>
              <a:gdLst>
                <a:gd name="connsiteX0" fmla="*/ 92715 w 93095"/>
                <a:gd name="connsiteY0" fmla="*/ 286 h 843533"/>
                <a:gd name="connsiteX1" fmla="*/ 81380 w 93095"/>
                <a:gd name="connsiteY1" fmla="*/ 44863 h 843533"/>
                <a:gd name="connsiteX2" fmla="*/ 61282 w 93095"/>
                <a:gd name="connsiteY2" fmla="*/ 130873 h 843533"/>
                <a:gd name="connsiteX3" fmla="*/ 54520 w 93095"/>
                <a:gd name="connsiteY3" fmla="*/ 162496 h 843533"/>
                <a:gd name="connsiteX4" fmla="*/ 24135 w 93095"/>
                <a:gd name="connsiteY4" fmla="*/ 332137 h 843533"/>
                <a:gd name="connsiteX5" fmla="*/ 513 w 93095"/>
                <a:gd name="connsiteY5" fmla="*/ 684371 h 843533"/>
                <a:gd name="connsiteX6" fmla="*/ 12610 w 93095"/>
                <a:gd name="connsiteY6" fmla="*/ 843534 h 843533"/>
                <a:gd name="connsiteX7" fmla="*/ 13086 w 93095"/>
                <a:gd name="connsiteY7" fmla="*/ 841248 h 843533"/>
                <a:gd name="connsiteX8" fmla="*/ 13086 w 93095"/>
                <a:gd name="connsiteY8" fmla="*/ 838962 h 843533"/>
                <a:gd name="connsiteX9" fmla="*/ 12800 w 93095"/>
                <a:gd name="connsiteY9" fmla="*/ 807244 h 843533"/>
                <a:gd name="connsiteX10" fmla="*/ 12800 w 93095"/>
                <a:gd name="connsiteY10" fmla="*/ 793813 h 843533"/>
                <a:gd name="connsiteX11" fmla="*/ 12800 w 93095"/>
                <a:gd name="connsiteY11" fmla="*/ 791147 h 843533"/>
                <a:gd name="connsiteX12" fmla="*/ 16420 w 93095"/>
                <a:gd name="connsiteY12" fmla="*/ 703707 h 843533"/>
                <a:gd name="connsiteX13" fmla="*/ 52805 w 93095"/>
                <a:gd name="connsiteY13" fmla="*/ 405670 h 843533"/>
                <a:gd name="connsiteX14" fmla="*/ 55186 w 93095"/>
                <a:gd name="connsiteY14" fmla="*/ 389668 h 843533"/>
                <a:gd name="connsiteX15" fmla="*/ 61663 w 93095"/>
                <a:gd name="connsiteY15" fmla="*/ 345853 h 843533"/>
                <a:gd name="connsiteX16" fmla="*/ 84333 w 93095"/>
                <a:gd name="connsiteY16" fmla="*/ 167068 h 843533"/>
                <a:gd name="connsiteX17" fmla="*/ 93096 w 93095"/>
                <a:gd name="connsiteY17" fmla="*/ 190 h 843533"/>
                <a:gd name="connsiteX18" fmla="*/ 92905 w 93095"/>
                <a:gd name="connsiteY18" fmla="*/ 0 h 843533"/>
                <a:gd name="connsiteX19" fmla="*/ 92715 w 93095"/>
                <a:gd name="connsiteY19" fmla="*/ 190 h 84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95" h="843533">
                  <a:moveTo>
                    <a:pt x="92715" y="286"/>
                  </a:moveTo>
                  <a:cubicBezTo>
                    <a:pt x="88905" y="15049"/>
                    <a:pt x="85095" y="29908"/>
                    <a:pt x="81380" y="44863"/>
                  </a:cubicBezTo>
                  <a:cubicBezTo>
                    <a:pt x="74522" y="72676"/>
                    <a:pt x="67759" y="101632"/>
                    <a:pt x="61282" y="130873"/>
                  </a:cubicBezTo>
                  <a:cubicBezTo>
                    <a:pt x="58996" y="141446"/>
                    <a:pt x="56710" y="152019"/>
                    <a:pt x="54520" y="162496"/>
                  </a:cubicBezTo>
                  <a:cubicBezTo>
                    <a:pt x="42137" y="221456"/>
                    <a:pt x="32136" y="276987"/>
                    <a:pt x="24135" y="332137"/>
                  </a:cubicBezTo>
                  <a:cubicBezTo>
                    <a:pt x="5561" y="458248"/>
                    <a:pt x="-2154" y="573500"/>
                    <a:pt x="513" y="684371"/>
                  </a:cubicBezTo>
                  <a:cubicBezTo>
                    <a:pt x="1942" y="738664"/>
                    <a:pt x="5942" y="792194"/>
                    <a:pt x="12610" y="843534"/>
                  </a:cubicBezTo>
                  <a:cubicBezTo>
                    <a:pt x="13086" y="842772"/>
                    <a:pt x="13086" y="842010"/>
                    <a:pt x="13086" y="841248"/>
                  </a:cubicBezTo>
                  <a:lnTo>
                    <a:pt x="13086" y="838962"/>
                  </a:lnTo>
                  <a:cubicBezTo>
                    <a:pt x="12895" y="827722"/>
                    <a:pt x="12800" y="817245"/>
                    <a:pt x="12800" y="807244"/>
                  </a:cubicBezTo>
                  <a:cubicBezTo>
                    <a:pt x="12800" y="802672"/>
                    <a:pt x="12800" y="798195"/>
                    <a:pt x="12800" y="793813"/>
                  </a:cubicBezTo>
                  <a:lnTo>
                    <a:pt x="12800" y="791147"/>
                  </a:lnTo>
                  <a:cubicBezTo>
                    <a:pt x="13181" y="763143"/>
                    <a:pt x="14419" y="733711"/>
                    <a:pt x="16420" y="703707"/>
                  </a:cubicBezTo>
                  <a:cubicBezTo>
                    <a:pt x="23278" y="603409"/>
                    <a:pt x="38232" y="502920"/>
                    <a:pt x="52805" y="405670"/>
                  </a:cubicBezTo>
                  <a:lnTo>
                    <a:pt x="55186" y="389668"/>
                  </a:lnTo>
                  <a:cubicBezTo>
                    <a:pt x="57377" y="374809"/>
                    <a:pt x="59568" y="360331"/>
                    <a:pt x="61663" y="345853"/>
                  </a:cubicBezTo>
                  <a:cubicBezTo>
                    <a:pt x="69379" y="293180"/>
                    <a:pt x="78142" y="230791"/>
                    <a:pt x="84333" y="167068"/>
                  </a:cubicBezTo>
                  <a:cubicBezTo>
                    <a:pt x="90238" y="105442"/>
                    <a:pt x="93096" y="50863"/>
                    <a:pt x="93096" y="190"/>
                  </a:cubicBezTo>
                  <a:lnTo>
                    <a:pt x="92905" y="0"/>
                  </a:lnTo>
                  <a:cubicBezTo>
                    <a:pt x="92905" y="0"/>
                    <a:pt x="92715" y="95"/>
                    <a:pt x="92715" y="190"/>
                  </a:cubicBezTo>
                  <a:close/>
                </a:path>
              </a:pathLst>
            </a:custGeom>
            <a:solidFill>
              <a:srgbClr val="428A8E"/>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8FAC2C1E-2F4D-8DFC-9F57-25E7F0981D27}"/>
                </a:ext>
              </a:extLst>
            </p:cNvPr>
            <p:cNvSpPr/>
            <p:nvPr/>
          </p:nvSpPr>
          <p:spPr>
            <a:xfrm>
              <a:off x="2674179" y="4258255"/>
              <a:ext cx="2372260" cy="2529363"/>
            </a:xfrm>
            <a:custGeom>
              <a:avLst/>
              <a:gdLst>
                <a:gd name="connsiteX0" fmla="*/ 2372165 w 2372260"/>
                <a:gd name="connsiteY0" fmla="*/ 2309527 h 2529363"/>
                <a:gd name="connsiteX1" fmla="*/ 2371785 w 2372260"/>
                <a:gd name="connsiteY1" fmla="*/ 2298573 h 2529363"/>
                <a:gd name="connsiteX2" fmla="*/ 2364546 w 2372260"/>
                <a:gd name="connsiteY2" fmla="*/ 2231803 h 2529363"/>
                <a:gd name="connsiteX3" fmla="*/ 2353401 w 2372260"/>
                <a:gd name="connsiteY3" fmla="*/ 2151221 h 2529363"/>
                <a:gd name="connsiteX4" fmla="*/ 2325683 w 2372260"/>
                <a:gd name="connsiteY4" fmla="*/ 1986724 h 2529363"/>
                <a:gd name="connsiteX5" fmla="*/ 2253865 w 2372260"/>
                <a:gd name="connsiteY5" fmla="*/ 1658969 h 2529363"/>
                <a:gd name="connsiteX6" fmla="*/ 2171855 w 2372260"/>
                <a:gd name="connsiteY6" fmla="*/ 1350550 h 2529363"/>
                <a:gd name="connsiteX7" fmla="*/ 2087273 w 2372260"/>
                <a:gd name="connsiteY7" fmla="*/ 1061085 h 2529363"/>
                <a:gd name="connsiteX8" fmla="*/ 2085653 w 2372260"/>
                <a:gd name="connsiteY8" fmla="*/ 1056037 h 2529363"/>
                <a:gd name="connsiteX9" fmla="*/ 2081367 w 2372260"/>
                <a:gd name="connsiteY9" fmla="*/ 1056894 h 2529363"/>
                <a:gd name="connsiteX10" fmla="*/ 2080605 w 2372260"/>
                <a:gd name="connsiteY10" fmla="*/ 1057085 h 2529363"/>
                <a:gd name="connsiteX11" fmla="*/ 2081367 w 2372260"/>
                <a:gd name="connsiteY11" fmla="*/ 1056894 h 2529363"/>
                <a:gd name="connsiteX12" fmla="*/ 2085272 w 2372260"/>
                <a:gd name="connsiteY12" fmla="*/ 1056037 h 2529363"/>
                <a:gd name="connsiteX13" fmla="*/ 2085272 w 2372260"/>
                <a:gd name="connsiteY13" fmla="*/ 1056037 h 2529363"/>
                <a:gd name="connsiteX14" fmla="*/ 1997357 w 2372260"/>
                <a:gd name="connsiteY14" fmla="*/ 811911 h 2529363"/>
                <a:gd name="connsiteX15" fmla="*/ 1948779 w 2372260"/>
                <a:gd name="connsiteY15" fmla="*/ 701612 h 2529363"/>
                <a:gd name="connsiteX16" fmla="*/ 1948398 w 2372260"/>
                <a:gd name="connsiteY16" fmla="*/ 699326 h 2529363"/>
                <a:gd name="connsiteX17" fmla="*/ 1941731 w 2372260"/>
                <a:gd name="connsiteY17" fmla="*/ 686943 h 2529363"/>
                <a:gd name="connsiteX18" fmla="*/ 1940778 w 2372260"/>
                <a:gd name="connsiteY18" fmla="*/ 684943 h 2529363"/>
                <a:gd name="connsiteX19" fmla="*/ 1940778 w 2372260"/>
                <a:gd name="connsiteY19" fmla="*/ 684943 h 2529363"/>
                <a:gd name="connsiteX20" fmla="*/ 1892867 w 2372260"/>
                <a:gd name="connsiteY20" fmla="*/ 612172 h 2529363"/>
                <a:gd name="connsiteX21" fmla="*/ 1877532 w 2372260"/>
                <a:gd name="connsiteY21" fmla="*/ 591026 h 2529363"/>
                <a:gd name="connsiteX22" fmla="*/ 1850672 w 2372260"/>
                <a:gd name="connsiteY22" fmla="*/ 559403 h 2529363"/>
                <a:gd name="connsiteX23" fmla="*/ 1794760 w 2372260"/>
                <a:gd name="connsiteY23" fmla="*/ 501110 h 2529363"/>
                <a:gd name="connsiteX24" fmla="*/ 1776091 w 2372260"/>
                <a:gd name="connsiteY24" fmla="*/ 483870 h 2529363"/>
                <a:gd name="connsiteX25" fmla="*/ 1435858 w 2372260"/>
                <a:gd name="connsiteY25" fmla="*/ 281464 h 2529363"/>
                <a:gd name="connsiteX26" fmla="*/ 1424619 w 2372260"/>
                <a:gd name="connsiteY26" fmla="*/ 277749 h 2529363"/>
                <a:gd name="connsiteX27" fmla="*/ 1412236 w 2372260"/>
                <a:gd name="connsiteY27" fmla="*/ 268319 h 2529363"/>
                <a:gd name="connsiteX28" fmla="*/ 1400044 w 2372260"/>
                <a:gd name="connsiteY28" fmla="*/ 254127 h 2529363"/>
                <a:gd name="connsiteX29" fmla="*/ 1390138 w 2372260"/>
                <a:gd name="connsiteY29" fmla="*/ 232982 h 2529363"/>
                <a:gd name="connsiteX30" fmla="*/ 1384899 w 2372260"/>
                <a:gd name="connsiteY30" fmla="*/ 202216 h 2529363"/>
                <a:gd name="connsiteX31" fmla="*/ 1391186 w 2372260"/>
                <a:gd name="connsiteY31" fmla="*/ 138208 h 2529363"/>
                <a:gd name="connsiteX32" fmla="*/ 1412712 w 2372260"/>
                <a:gd name="connsiteY32" fmla="*/ 66199 h 2529363"/>
                <a:gd name="connsiteX33" fmla="*/ 1408902 w 2372260"/>
                <a:gd name="connsiteY33" fmla="*/ 50101 h 2529363"/>
                <a:gd name="connsiteX34" fmla="*/ 1407854 w 2372260"/>
                <a:gd name="connsiteY34" fmla="*/ 45339 h 2529363"/>
                <a:gd name="connsiteX35" fmla="*/ 1408045 w 2372260"/>
                <a:gd name="connsiteY35" fmla="*/ 47911 h 2529363"/>
                <a:gd name="connsiteX36" fmla="*/ 1408521 w 2372260"/>
                <a:gd name="connsiteY36" fmla="*/ 50292 h 2529363"/>
                <a:gd name="connsiteX37" fmla="*/ 1391376 w 2372260"/>
                <a:gd name="connsiteY37" fmla="*/ 37814 h 2529363"/>
                <a:gd name="connsiteX38" fmla="*/ 1375850 w 2372260"/>
                <a:gd name="connsiteY38" fmla="*/ 16383 h 2529363"/>
                <a:gd name="connsiteX39" fmla="*/ 1368421 w 2372260"/>
                <a:gd name="connsiteY39" fmla="*/ 0 h 2529363"/>
                <a:gd name="connsiteX40" fmla="*/ 1368230 w 2372260"/>
                <a:gd name="connsiteY40" fmla="*/ 0 h 2529363"/>
                <a:gd name="connsiteX41" fmla="*/ 1368040 w 2372260"/>
                <a:gd name="connsiteY41" fmla="*/ 0 h 2529363"/>
                <a:gd name="connsiteX42" fmla="*/ 1366897 w 2372260"/>
                <a:gd name="connsiteY42" fmla="*/ 2381 h 2529363"/>
                <a:gd name="connsiteX43" fmla="*/ 1366325 w 2372260"/>
                <a:gd name="connsiteY43" fmla="*/ 3620 h 2529363"/>
                <a:gd name="connsiteX44" fmla="*/ 1364420 w 2372260"/>
                <a:gd name="connsiteY44" fmla="*/ 8001 h 2529363"/>
                <a:gd name="connsiteX45" fmla="*/ 1363277 w 2372260"/>
                <a:gd name="connsiteY45" fmla="*/ 10573 h 2529363"/>
                <a:gd name="connsiteX46" fmla="*/ 1336703 w 2372260"/>
                <a:gd name="connsiteY46" fmla="*/ 90583 h 2529363"/>
                <a:gd name="connsiteX47" fmla="*/ 1321177 w 2372260"/>
                <a:gd name="connsiteY47" fmla="*/ 176022 h 2529363"/>
                <a:gd name="connsiteX48" fmla="*/ 1320510 w 2372260"/>
                <a:gd name="connsiteY48" fmla="*/ 181070 h 2529363"/>
                <a:gd name="connsiteX49" fmla="*/ 1319939 w 2372260"/>
                <a:gd name="connsiteY49" fmla="*/ 185261 h 2529363"/>
                <a:gd name="connsiteX50" fmla="*/ 1319558 w 2372260"/>
                <a:gd name="connsiteY50" fmla="*/ 188309 h 2529363"/>
                <a:gd name="connsiteX51" fmla="*/ 1318891 w 2372260"/>
                <a:gd name="connsiteY51" fmla="*/ 193738 h 2529363"/>
                <a:gd name="connsiteX52" fmla="*/ 1317748 w 2372260"/>
                <a:gd name="connsiteY52" fmla="*/ 202883 h 2529363"/>
                <a:gd name="connsiteX53" fmla="*/ 1317272 w 2372260"/>
                <a:gd name="connsiteY53" fmla="*/ 206597 h 2529363"/>
                <a:gd name="connsiteX54" fmla="*/ 1316700 w 2372260"/>
                <a:gd name="connsiteY54" fmla="*/ 212026 h 2529363"/>
                <a:gd name="connsiteX55" fmla="*/ 1310319 w 2372260"/>
                <a:gd name="connsiteY55" fmla="*/ 240316 h 2529363"/>
                <a:gd name="connsiteX56" fmla="*/ 1299365 w 2372260"/>
                <a:gd name="connsiteY56" fmla="*/ 264414 h 2529363"/>
                <a:gd name="connsiteX57" fmla="*/ 1284506 w 2372260"/>
                <a:gd name="connsiteY57" fmla="*/ 285274 h 2529363"/>
                <a:gd name="connsiteX58" fmla="*/ 1244882 w 2372260"/>
                <a:gd name="connsiteY58" fmla="*/ 321850 h 2529363"/>
                <a:gd name="connsiteX59" fmla="*/ 864358 w 2372260"/>
                <a:gd name="connsiteY59" fmla="*/ 293370 h 2529363"/>
                <a:gd name="connsiteX60" fmla="*/ 826353 w 2372260"/>
                <a:gd name="connsiteY60" fmla="*/ 310991 h 2529363"/>
                <a:gd name="connsiteX61" fmla="*/ 803493 w 2372260"/>
                <a:gd name="connsiteY61" fmla="*/ 320230 h 2529363"/>
                <a:gd name="connsiteX62" fmla="*/ 731294 w 2372260"/>
                <a:gd name="connsiteY62" fmla="*/ 357473 h 2529363"/>
                <a:gd name="connsiteX63" fmla="*/ 596229 w 2372260"/>
                <a:gd name="connsiteY63" fmla="*/ 459296 h 2529363"/>
                <a:gd name="connsiteX64" fmla="*/ 476309 w 2372260"/>
                <a:gd name="connsiteY64" fmla="*/ 585026 h 2529363"/>
                <a:gd name="connsiteX65" fmla="*/ 544508 w 2372260"/>
                <a:gd name="connsiteY65" fmla="*/ 763334 h 2529363"/>
                <a:gd name="connsiteX66" fmla="*/ 689384 w 2372260"/>
                <a:gd name="connsiteY66" fmla="*/ 778193 h 2529363"/>
                <a:gd name="connsiteX67" fmla="*/ 732627 w 2372260"/>
                <a:gd name="connsiteY67" fmla="*/ 776764 h 2529363"/>
                <a:gd name="connsiteX68" fmla="*/ 800445 w 2372260"/>
                <a:gd name="connsiteY68" fmla="*/ 768001 h 2529363"/>
                <a:gd name="connsiteX69" fmla="*/ 856357 w 2372260"/>
                <a:gd name="connsiteY69" fmla="*/ 760857 h 2529363"/>
                <a:gd name="connsiteX70" fmla="*/ 840355 w 2372260"/>
                <a:gd name="connsiteY70" fmla="*/ 783622 h 2529363"/>
                <a:gd name="connsiteX71" fmla="*/ 814542 w 2372260"/>
                <a:gd name="connsiteY71" fmla="*/ 825532 h 2529363"/>
                <a:gd name="connsiteX72" fmla="*/ 774632 w 2372260"/>
                <a:gd name="connsiteY72" fmla="*/ 893921 h 2529363"/>
                <a:gd name="connsiteX73" fmla="*/ 708910 w 2372260"/>
                <a:gd name="connsiteY73" fmla="*/ 997363 h 2529363"/>
                <a:gd name="connsiteX74" fmla="*/ 687669 w 2372260"/>
                <a:gd name="connsiteY74" fmla="*/ 1031176 h 2529363"/>
                <a:gd name="connsiteX75" fmla="*/ 685383 w 2372260"/>
                <a:gd name="connsiteY75" fmla="*/ 1034701 h 2529363"/>
                <a:gd name="connsiteX76" fmla="*/ 637663 w 2372260"/>
                <a:gd name="connsiteY76" fmla="*/ 1098232 h 2529363"/>
                <a:gd name="connsiteX77" fmla="*/ 574512 w 2372260"/>
                <a:gd name="connsiteY77" fmla="*/ 1175671 h 2529363"/>
                <a:gd name="connsiteX78" fmla="*/ 490787 w 2372260"/>
                <a:gd name="connsiteY78" fmla="*/ 1276255 h 2529363"/>
                <a:gd name="connsiteX79" fmla="*/ 430685 w 2372260"/>
                <a:gd name="connsiteY79" fmla="*/ 1344168 h 2529363"/>
                <a:gd name="connsiteX80" fmla="*/ 428875 w 2372260"/>
                <a:gd name="connsiteY80" fmla="*/ 1348264 h 2529363"/>
                <a:gd name="connsiteX81" fmla="*/ 387727 w 2372260"/>
                <a:gd name="connsiteY81" fmla="*/ 1390460 h 2529363"/>
                <a:gd name="connsiteX82" fmla="*/ 386012 w 2372260"/>
                <a:gd name="connsiteY82" fmla="*/ 1390174 h 2529363"/>
                <a:gd name="connsiteX83" fmla="*/ 382298 w 2372260"/>
                <a:gd name="connsiteY83" fmla="*/ 1391222 h 2529363"/>
                <a:gd name="connsiteX84" fmla="*/ 326291 w 2372260"/>
                <a:gd name="connsiteY84" fmla="*/ 1441704 h 2529363"/>
                <a:gd name="connsiteX85" fmla="*/ 322481 w 2372260"/>
                <a:gd name="connsiteY85" fmla="*/ 1440656 h 2529363"/>
                <a:gd name="connsiteX86" fmla="*/ 317242 w 2372260"/>
                <a:gd name="connsiteY86" fmla="*/ 1442942 h 2529363"/>
                <a:gd name="connsiteX87" fmla="*/ 315242 w 2372260"/>
                <a:gd name="connsiteY87" fmla="*/ 1444657 h 2529363"/>
                <a:gd name="connsiteX88" fmla="*/ 246852 w 2372260"/>
                <a:gd name="connsiteY88" fmla="*/ 1506950 h 2529363"/>
                <a:gd name="connsiteX89" fmla="*/ 230850 w 2372260"/>
                <a:gd name="connsiteY89" fmla="*/ 1519523 h 2529363"/>
                <a:gd name="connsiteX90" fmla="*/ 227612 w 2372260"/>
                <a:gd name="connsiteY90" fmla="*/ 1524095 h 2529363"/>
                <a:gd name="connsiteX91" fmla="*/ 228469 w 2372260"/>
                <a:gd name="connsiteY91" fmla="*/ 1529334 h 2529363"/>
                <a:gd name="connsiteX92" fmla="*/ 229040 w 2372260"/>
                <a:gd name="connsiteY92" fmla="*/ 1535430 h 2529363"/>
                <a:gd name="connsiteX93" fmla="*/ 232660 w 2372260"/>
                <a:gd name="connsiteY93" fmla="*/ 1538383 h 2529363"/>
                <a:gd name="connsiteX94" fmla="*/ 148745 w 2372260"/>
                <a:gd name="connsiteY94" fmla="*/ 1602486 h 2529363"/>
                <a:gd name="connsiteX95" fmla="*/ 105311 w 2372260"/>
                <a:gd name="connsiteY95" fmla="*/ 1633538 h 2529363"/>
                <a:gd name="connsiteX96" fmla="*/ 89118 w 2372260"/>
                <a:gd name="connsiteY96" fmla="*/ 1644968 h 2529363"/>
                <a:gd name="connsiteX97" fmla="*/ 73592 w 2372260"/>
                <a:gd name="connsiteY97" fmla="*/ 1655921 h 2529363"/>
                <a:gd name="connsiteX98" fmla="*/ 27491 w 2372260"/>
                <a:gd name="connsiteY98" fmla="*/ 1686306 h 2529363"/>
                <a:gd name="connsiteX99" fmla="*/ 4060 w 2372260"/>
                <a:gd name="connsiteY99" fmla="*/ 1697260 h 2529363"/>
                <a:gd name="connsiteX100" fmla="*/ 155 w 2372260"/>
                <a:gd name="connsiteY100" fmla="*/ 1705642 h 2529363"/>
                <a:gd name="connsiteX101" fmla="*/ 3488 w 2372260"/>
                <a:gd name="connsiteY101" fmla="*/ 1710499 h 2529363"/>
                <a:gd name="connsiteX102" fmla="*/ 9108 w 2372260"/>
                <a:gd name="connsiteY102" fmla="*/ 1711452 h 2529363"/>
                <a:gd name="connsiteX103" fmla="*/ 23396 w 2372260"/>
                <a:gd name="connsiteY103" fmla="*/ 1706213 h 2529363"/>
                <a:gd name="connsiteX104" fmla="*/ 31682 w 2372260"/>
                <a:gd name="connsiteY104" fmla="*/ 1706213 h 2529363"/>
                <a:gd name="connsiteX105" fmla="*/ 54447 w 2372260"/>
                <a:gd name="connsiteY105" fmla="*/ 1691735 h 2529363"/>
                <a:gd name="connsiteX106" fmla="*/ 83403 w 2372260"/>
                <a:gd name="connsiteY106" fmla="*/ 1675352 h 2529363"/>
                <a:gd name="connsiteX107" fmla="*/ 154650 w 2372260"/>
                <a:gd name="connsiteY107" fmla="*/ 1625346 h 2529363"/>
                <a:gd name="connsiteX108" fmla="*/ 155412 w 2372260"/>
                <a:gd name="connsiteY108" fmla="*/ 1624774 h 2529363"/>
                <a:gd name="connsiteX109" fmla="*/ 177986 w 2372260"/>
                <a:gd name="connsiteY109" fmla="*/ 1609058 h 2529363"/>
                <a:gd name="connsiteX110" fmla="*/ 315623 w 2372260"/>
                <a:gd name="connsiteY110" fmla="*/ 1502283 h 2529363"/>
                <a:gd name="connsiteX111" fmla="*/ 443829 w 2372260"/>
                <a:gd name="connsiteY111" fmla="*/ 1379696 h 2529363"/>
                <a:gd name="connsiteX112" fmla="*/ 563654 w 2372260"/>
                <a:gd name="connsiteY112" fmla="*/ 1245203 h 2529363"/>
                <a:gd name="connsiteX113" fmla="*/ 599658 w 2372260"/>
                <a:gd name="connsiteY113" fmla="*/ 1199864 h 2529363"/>
                <a:gd name="connsiteX114" fmla="*/ 604040 w 2372260"/>
                <a:gd name="connsiteY114" fmla="*/ 1194911 h 2529363"/>
                <a:gd name="connsiteX115" fmla="*/ 660618 w 2372260"/>
                <a:gd name="connsiteY115" fmla="*/ 1126427 h 2529363"/>
                <a:gd name="connsiteX116" fmla="*/ 715101 w 2372260"/>
                <a:gd name="connsiteY116" fmla="*/ 1056323 h 2529363"/>
                <a:gd name="connsiteX117" fmla="*/ 767108 w 2372260"/>
                <a:gd name="connsiteY117" fmla="*/ 984218 h 2529363"/>
                <a:gd name="connsiteX118" fmla="*/ 820543 w 2372260"/>
                <a:gd name="connsiteY118" fmla="*/ 903732 h 2529363"/>
                <a:gd name="connsiteX119" fmla="*/ 860738 w 2372260"/>
                <a:gd name="connsiteY119" fmla="*/ 846868 h 2529363"/>
                <a:gd name="connsiteX120" fmla="*/ 893219 w 2372260"/>
                <a:gd name="connsiteY120" fmla="*/ 791242 h 2529363"/>
                <a:gd name="connsiteX121" fmla="*/ 909125 w 2372260"/>
                <a:gd name="connsiteY121" fmla="*/ 753904 h 2529363"/>
                <a:gd name="connsiteX122" fmla="*/ 914840 w 2372260"/>
                <a:gd name="connsiteY122" fmla="*/ 743522 h 2529363"/>
                <a:gd name="connsiteX123" fmla="*/ 916936 w 2372260"/>
                <a:gd name="connsiteY123" fmla="*/ 742950 h 2529363"/>
                <a:gd name="connsiteX124" fmla="*/ 1006757 w 2372260"/>
                <a:gd name="connsiteY124" fmla="*/ 683609 h 2529363"/>
                <a:gd name="connsiteX125" fmla="*/ 1029045 w 2372260"/>
                <a:gd name="connsiteY125" fmla="*/ 784288 h 2529363"/>
                <a:gd name="connsiteX126" fmla="*/ 1044857 w 2372260"/>
                <a:gd name="connsiteY126" fmla="*/ 841534 h 2529363"/>
                <a:gd name="connsiteX127" fmla="*/ 1062859 w 2372260"/>
                <a:gd name="connsiteY127" fmla="*/ 898493 h 2529363"/>
                <a:gd name="connsiteX128" fmla="*/ 1105055 w 2372260"/>
                <a:gd name="connsiteY128" fmla="*/ 1011079 h 2529363"/>
                <a:gd name="connsiteX129" fmla="*/ 1154108 w 2372260"/>
                <a:gd name="connsiteY129" fmla="*/ 1120902 h 2529363"/>
                <a:gd name="connsiteX130" fmla="*/ 1405949 w 2372260"/>
                <a:gd name="connsiteY130" fmla="*/ 1519619 h 2529363"/>
                <a:gd name="connsiteX131" fmla="*/ 1561778 w 2372260"/>
                <a:gd name="connsiteY131" fmla="*/ 1687925 h 2529363"/>
                <a:gd name="connsiteX132" fmla="*/ 1648456 w 2372260"/>
                <a:gd name="connsiteY132" fmla="*/ 1763078 h 2529363"/>
                <a:gd name="connsiteX133" fmla="*/ 1654933 w 2372260"/>
                <a:gd name="connsiteY133" fmla="*/ 1768031 h 2529363"/>
                <a:gd name="connsiteX134" fmla="*/ 1662172 w 2372260"/>
                <a:gd name="connsiteY134" fmla="*/ 1829562 h 2529363"/>
                <a:gd name="connsiteX135" fmla="*/ 1671602 w 2372260"/>
                <a:gd name="connsiteY135" fmla="*/ 1908905 h 2529363"/>
                <a:gd name="connsiteX136" fmla="*/ 1673126 w 2372260"/>
                <a:gd name="connsiteY136" fmla="*/ 1922145 h 2529363"/>
                <a:gd name="connsiteX137" fmla="*/ 1674364 w 2372260"/>
                <a:gd name="connsiteY137" fmla="*/ 1932241 h 2529363"/>
                <a:gd name="connsiteX138" fmla="*/ 1698176 w 2372260"/>
                <a:gd name="connsiteY138" fmla="*/ 2129409 h 2529363"/>
                <a:gd name="connsiteX139" fmla="*/ 1703606 w 2372260"/>
                <a:gd name="connsiteY139" fmla="*/ 2172748 h 2529363"/>
                <a:gd name="connsiteX140" fmla="*/ 1703796 w 2372260"/>
                <a:gd name="connsiteY140" fmla="*/ 2174558 h 2529363"/>
                <a:gd name="connsiteX141" fmla="*/ 1703987 w 2372260"/>
                <a:gd name="connsiteY141" fmla="*/ 2176463 h 2529363"/>
                <a:gd name="connsiteX142" fmla="*/ 1704368 w 2372260"/>
                <a:gd name="connsiteY142" fmla="*/ 2179320 h 2529363"/>
                <a:gd name="connsiteX143" fmla="*/ 1710464 w 2372260"/>
                <a:gd name="connsiteY143" fmla="*/ 2227612 h 2529363"/>
                <a:gd name="connsiteX144" fmla="*/ 1721798 w 2372260"/>
                <a:gd name="connsiteY144" fmla="*/ 2326386 h 2529363"/>
                <a:gd name="connsiteX145" fmla="*/ 1728942 w 2372260"/>
                <a:gd name="connsiteY145" fmla="*/ 2426113 h 2529363"/>
                <a:gd name="connsiteX146" fmla="*/ 1728275 w 2372260"/>
                <a:gd name="connsiteY146" fmla="*/ 2525078 h 2529363"/>
                <a:gd name="connsiteX147" fmla="*/ 1729133 w 2372260"/>
                <a:gd name="connsiteY147" fmla="*/ 2527745 h 2529363"/>
                <a:gd name="connsiteX148" fmla="*/ 1732371 w 2372260"/>
                <a:gd name="connsiteY148" fmla="*/ 2529364 h 2529363"/>
                <a:gd name="connsiteX149" fmla="*/ 1736657 w 2372260"/>
                <a:gd name="connsiteY149" fmla="*/ 2525078 h 2529363"/>
                <a:gd name="connsiteX150" fmla="*/ 1739229 w 2372260"/>
                <a:gd name="connsiteY150" fmla="*/ 2484120 h 2529363"/>
                <a:gd name="connsiteX151" fmla="*/ 1739134 w 2372260"/>
                <a:gd name="connsiteY151" fmla="*/ 2484120 h 2529363"/>
                <a:gd name="connsiteX152" fmla="*/ 1739991 w 2372260"/>
                <a:gd name="connsiteY152" fmla="*/ 2439543 h 2529363"/>
                <a:gd name="connsiteX153" fmla="*/ 1737991 w 2372260"/>
                <a:gd name="connsiteY153" fmla="*/ 2366677 h 2529363"/>
                <a:gd name="connsiteX154" fmla="*/ 1737991 w 2372260"/>
                <a:gd name="connsiteY154" fmla="*/ 2366963 h 2529363"/>
                <a:gd name="connsiteX155" fmla="*/ 1739991 w 2372260"/>
                <a:gd name="connsiteY155" fmla="*/ 2439543 h 2529363"/>
                <a:gd name="connsiteX156" fmla="*/ 1739134 w 2372260"/>
                <a:gd name="connsiteY156" fmla="*/ 2484120 h 2529363"/>
                <a:gd name="connsiteX157" fmla="*/ 1740277 w 2372260"/>
                <a:gd name="connsiteY157" fmla="*/ 2484120 h 2529363"/>
                <a:gd name="connsiteX158" fmla="*/ 1743230 w 2372260"/>
                <a:gd name="connsiteY158" fmla="*/ 2483263 h 2529363"/>
                <a:gd name="connsiteX159" fmla="*/ 1773519 w 2372260"/>
                <a:gd name="connsiteY159" fmla="*/ 2479739 h 2529363"/>
                <a:gd name="connsiteX160" fmla="*/ 1790569 w 2372260"/>
                <a:gd name="connsiteY160" fmla="*/ 2480786 h 2529363"/>
                <a:gd name="connsiteX161" fmla="*/ 1790569 w 2372260"/>
                <a:gd name="connsiteY161" fmla="*/ 2477167 h 2529363"/>
                <a:gd name="connsiteX162" fmla="*/ 1792379 w 2372260"/>
                <a:gd name="connsiteY162" fmla="*/ 2472404 h 2529363"/>
                <a:gd name="connsiteX163" fmla="*/ 1791140 w 2372260"/>
                <a:gd name="connsiteY163" fmla="*/ 2441353 h 2529363"/>
                <a:gd name="connsiteX164" fmla="*/ 1790378 w 2372260"/>
                <a:gd name="connsiteY164" fmla="*/ 2422303 h 2529363"/>
                <a:gd name="connsiteX165" fmla="*/ 1787711 w 2372260"/>
                <a:gd name="connsiteY165" fmla="*/ 2376107 h 2529363"/>
                <a:gd name="connsiteX166" fmla="*/ 1779425 w 2372260"/>
                <a:gd name="connsiteY166" fmla="*/ 2283524 h 2529363"/>
                <a:gd name="connsiteX167" fmla="*/ 1777615 w 2372260"/>
                <a:gd name="connsiteY167" fmla="*/ 2266474 h 2529363"/>
                <a:gd name="connsiteX168" fmla="*/ 1773043 w 2372260"/>
                <a:gd name="connsiteY168" fmla="*/ 2191798 h 2529363"/>
                <a:gd name="connsiteX169" fmla="*/ 1765423 w 2372260"/>
                <a:gd name="connsiteY169" fmla="*/ 2098739 h 2529363"/>
                <a:gd name="connsiteX170" fmla="*/ 1760184 w 2372260"/>
                <a:gd name="connsiteY170" fmla="*/ 2052066 h 2529363"/>
                <a:gd name="connsiteX171" fmla="*/ 1757422 w 2372260"/>
                <a:gd name="connsiteY171" fmla="*/ 2026539 h 2529363"/>
                <a:gd name="connsiteX172" fmla="*/ 1746468 w 2372260"/>
                <a:gd name="connsiteY172" fmla="*/ 1915001 h 2529363"/>
                <a:gd name="connsiteX173" fmla="*/ 1746278 w 2372260"/>
                <a:gd name="connsiteY173" fmla="*/ 1912811 h 2529363"/>
                <a:gd name="connsiteX174" fmla="*/ 1740753 w 2372260"/>
                <a:gd name="connsiteY174" fmla="*/ 1831372 h 2529363"/>
                <a:gd name="connsiteX175" fmla="*/ 1753612 w 2372260"/>
                <a:gd name="connsiteY175" fmla="*/ 1839944 h 2529363"/>
                <a:gd name="connsiteX176" fmla="*/ 1757708 w 2372260"/>
                <a:gd name="connsiteY176" fmla="*/ 1842897 h 2529363"/>
                <a:gd name="connsiteX177" fmla="*/ 1763137 w 2372260"/>
                <a:gd name="connsiteY177" fmla="*/ 1879949 h 2529363"/>
                <a:gd name="connsiteX178" fmla="*/ 1763327 w 2372260"/>
                <a:gd name="connsiteY178" fmla="*/ 1881092 h 2529363"/>
                <a:gd name="connsiteX179" fmla="*/ 1767995 w 2372260"/>
                <a:gd name="connsiteY179" fmla="*/ 1913954 h 2529363"/>
                <a:gd name="connsiteX180" fmla="*/ 1776472 w 2372260"/>
                <a:gd name="connsiteY180" fmla="*/ 1975961 h 2529363"/>
                <a:gd name="connsiteX181" fmla="*/ 1776758 w 2372260"/>
                <a:gd name="connsiteY181" fmla="*/ 1976914 h 2529363"/>
                <a:gd name="connsiteX182" fmla="*/ 1798570 w 2372260"/>
                <a:gd name="connsiteY182" fmla="*/ 2171414 h 2529363"/>
                <a:gd name="connsiteX183" fmla="*/ 1801713 w 2372260"/>
                <a:gd name="connsiteY183" fmla="*/ 2178939 h 2529363"/>
                <a:gd name="connsiteX184" fmla="*/ 1809238 w 2372260"/>
                <a:gd name="connsiteY184" fmla="*/ 2182082 h 2529363"/>
                <a:gd name="connsiteX185" fmla="*/ 1814096 w 2372260"/>
                <a:gd name="connsiteY185" fmla="*/ 2180844 h 2529363"/>
                <a:gd name="connsiteX186" fmla="*/ 1817144 w 2372260"/>
                <a:gd name="connsiteY186" fmla="*/ 2178558 h 2529363"/>
                <a:gd name="connsiteX187" fmla="*/ 1819906 w 2372260"/>
                <a:gd name="connsiteY187" fmla="*/ 2171414 h 2529363"/>
                <a:gd name="connsiteX188" fmla="*/ 1799713 w 2372260"/>
                <a:gd name="connsiteY188" fmla="*/ 1982819 h 2529363"/>
                <a:gd name="connsiteX189" fmla="*/ 1779806 w 2372260"/>
                <a:gd name="connsiteY189" fmla="*/ 1857756 h 2529363"/>
                <a:gd name="connsiteX190" fmla="*/ 1864007 w 2372260"/>
                <a:gd name="connsiteY190" fmla="*/ 1907572 h 2529363"/>
                <a:gd name="connsiteX191" fmla="*/ 1874675 w 2372260"/>
                <a:gd name="connsiteY191" fmla="*/ 1913001 h 2529363"/>
                <a:gd name="connsiteX192" fmla="*/ 1930967 w 2372260"/>
                <a:gd name="connsiteY192" fmla="*/ 1941386 h 2529363"/>
                <a:gd name="connsiteX193" fmla="*/ 2030313 w 2372260"/>
                <a:gd name="connsiteY193" fmla="*/ 1982248 h 2529363"/>
                <a:gd name="connsiteX194" fmla="*/ 2082701 w 2372260"/>
                <a:gd name="connsiteY194" fmla="*/ 1999202 h 2529363"/>
                <a:gd name="connsiteX195" fmla="*/ 2103561 w 2372260"/>
                <a:gd name="connsiteY195" fmla="*/ 2005013 h 2529363"/>
                <a:gd name="connsiteX196" fmla="*/ 2113466 w 2372260"/>
                <a:gd name="connsiteY196" fmla="*/ 2133886 h 2529363"/>
                <a:gd name="connsiteX197" fmla="*/ 2112514 w 2372260"/>
                <a:gd name="connsiteY197" fmla="*/ 2280761 h 2529363"/>
                <a:gd name="connsiteX198" fmla="*/ 2104322 w 2372260"/>
                <a:gd name="connsiteY198" fmla="*/ 2322957 h 2529363"/>
                <a:gd name="connsiteX199" fmla="*/ 2090321 w 2372260"/>
                <a:gd name="connsiteY199" fmla="*/ 2364772 h 2529363"/>
                <a:gd name="connsiteX200" fmla="*/ 2073557 w 2372260"/>
                <a:gd name="connsiteY200" fmla="*/ 2398109 h 2529363"/>
                <a:gd name="connsiteX201" fmla="*/ 2052983 w 2372260"/>
                <a:gd name="connsiteY201" fmla="*/ 2428494 h 2529363"/>
                <a:gd name="connsiteX202" fmla="*/ 2053649 w 2372260"/>
                <a:gd name="connsiteY202" fmla="*/ 2427541 h 2529363"/>
                <a:gd name="connsiteX203" fmla="*/ 2036504 w 2372260"/>
                <a:gd name="connsiteY203" fmla="*/ 2447544 h 2529363"/>
                <a:gd name="connsiteX204" fmla="*/ 2026217 w 2372260"/>
                <a:gd name="connsiteY204" fmla="*/ 2457164 h 2529363"/>
                <a:gd name="connsiteX205" fmla="*/ 1983165 w 2372260"/>
                <a:gd name="connsiteY205" fmla="*/ 2485930 h 2529363"/>
                <a:gd name="connsiteX206" fmla="*/ 1939921 w 2372260"/>
                <a:gd name="connsiteY206" fmla="*/ 2501551 h 2529363"/>
                <a:gd name="connsiteX207" fmla="*/ 1919919 w 2372260"/>
                <a:gd name="connsiteY207" fmla="*/ 2503170 h 2529363"/>
                <a:gd name="connsiteX208" fmla="*/ 1912679 w 2372260"/>
                <a:gd name="connsiteY208" fmla="*/ 2510409 h 2529363"/>
                <a:gd name="connsiteX209" fmla="*/ 1914108 w 2372260"/>
                <a:gd name="connsiteY209" fmla="*/ 2514695 h 2529363"/>
                <a:gd name="connsiteX210" fmla="*/ 1915251 w 2372260"/>
                <a:gd name="connsiteY210" fmla="*/ 2514981 h 2529363"/>
                <a:gd name="connsiteX211" fmla="*/ 1915251 w 2372260"/>
                <a:gd name="connsiteY211" fmla="*/ 2514981 h 2529363"/>
                <a:gd name="connsiteX212" fmla="*/ 1921061 w 2372260"/>
                <a:gd name="connsiteY212" fmla="*/ 2516886 h 2529363"/>
                <a:gd name="connsiteX213" fmla="*/ 1924300 w 2372260"/>
                <a:gd name="connsiteY213" fmla="*/ 2517934 h 2529363"/>
                <a:gd name="connsiteX214" fmla="*/ 1972496 w 2372260"/>
                <a:gd name="connsiteY214" fmla="*/ 2527840 h 2529363"/>
                <a:gd name="connsiteX215" fmla="*/ 1992404 w 2372260"/>
                <a:gd name="connsiteY215" fmla="*/ 2528697 h 2529363"/>
                <a:gd name="connsiteX216" fmla="*/ 2007929 w 2372260"/>
                <a:gd name="connsiteY216" fmla="*/ 2528411 h 2529363"/>
                <a:gd name="connsiteX217" fmla="*/ 2044505 w 2372260"/>
                <a:gd name="connsiteY217" fmla="*/ 2525459 h 2529363"/>
                <a:gd name="connsiteX218" fmla="*/ 2117943 w 2372260"/>
                <a:gd name="connsiteY218" fmla="*/ 2509933 h 2529363"/>
                <a:gd name="connsiteX219" fmla="*/ 2253770 w 2372260"/>
                <a:gd name="connsiteY219" fmla="*/ 2445449 h 2529363"/>
                <a:gd name="connsiteX220" fmla="*/ 2311301 w 2372260"/>
                <a:gd name="connsiteY220" fmla="*/ 2398586 h 2529363"/>
                <a:gd name="connsiteX221" fmla="*/ 2336923 w 2372260"/>
                <a:gd name="connsiteY221" fmla="*/ 2371344 h 2529363"/>
                <a:gd name="connsiteX222" fmla="*/ 2361783 w 2372260"/>
                <a:gd name="connsiteY222" fmla="*/ 2335625 h 2529363"/>
                <a:gd name="connsiteX223" fmla="*/ 2367403 w 2372260"/>
                <a:gd name="connsiteY223" fmla="*/ 2326196 h 2529363"/>
                <a:gd name="connsiteX224" fmla="*/ 2369594 w 2372260"/>
                <a:gd name="connsiteY224" fmla="*/ 2322481 h 2529363"/>
                <a:gd name="connsiteX225" fmla="*/ 2372261 w 2372260"/>
                <a:gd name="connsiteY225" fmla="*/ 2313623 h 2529363"/>
                <a:gd name="connsiteX226" fmla="*/ 2372261 w 2372260"/>
                <a:gd name="connsiteY226" fmla="*/ 2309717 h 252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372260" h="2529363">
                  <a:moveTo>
                    <a:pt x="2372165" y="2309527"/>
                  </a:moveTo>
                  <a:cubicBezTo>
                    <a:pt x="2371975" y="2305526"/>
                    <a:pt x="2371880" y="2302002"/>
                    <a:pt x="2371785" y="2298573"/>
                  </a:cubicBezTo>
                  <a:cubicBezTo>
                    <a:pt x="2369784" y="2275332"/>
                    <a:pt x="2367117" y="2252663"/>
                    <a:pt x="2364546" y="2231803"/>
                  </a:cubicBezTo>
                  <a:cubicBezTo>
                    <a:pt x="2360926" y="2204085"/>
                    <a:pt x="2357211" y="2177034"/>
                    <a:pt x="2353401" y="2151221"/>
                  </a:cubicBezTo>
                  <a:cubicBezTo>
                    <a:pt x="2345305" y="2097119"/>
                    <a:pt x="2336256" y="2043303"/>
                    <a:pt x="2325683" y="1986724"/>
                  </a:cubicBezTo>
                  <a:cubicBezTo>
                    <a:pt x="2306538" y="1884616"/>
                    <a:pt x="2283107" y="1777365"/>
                    <a:pt x="2253865" y="1658969"/>
                  </a:cubicBezTo>
                  <a:cubicBezTo>
                    <a:pt x="2228529" y="1556290"/>
                    <a:pt x="2200620" y="1454468"/>
                    <a:pt x="2171855" y="1350550"/>
                  </a:cubicBezTo>
                  <a:cubicBezTo>
                    <a:pt x="2146613" y="1258824"/>
                    <a:pt x="2118896" y="1160240"/>
                    <a:pt x="2087273" y="1061085"/>
                  </a:cubicBezTo>
                  <a:lnTo>
                    <a:pt x="2085653" y="1056037"/>
                  </a:lnTo>
                  <a:cubicBezTo>
                    <a:pt x="2084034" y="1056323"/>
                    <a:pt x="2082701" y="1056608"/>
                    <a:pt x="2081367" y="1056894"/>
                  </a:cubicBezTo>
                  <a:lnTo>
                    <a:pt x="2080605" y="1057085"/>
                  </a:lnTo>
                  <a:lnTo>
                    <a:pt x="2081367" y="1056894"/>
                  </a:lnTo>
                  <a:cubicBezTo>
                    <a:pt x="2082605" y="1056608"/>
                    <a:pt x="2083844" y="1056323"/>
                    <a:pt x="2085272" y="1056037"/>
                  </a:cubicBezTo>
                  <a:lnTo>
                    <a:pt x="2085272" y="1056037"/>
                  </a:lnTo>
                  <a:cubicBezTo>
                    <a:pt x="2056316" y="965645"/>
                    <a:pt x="2027646" y="885730"/>
                    <a:pt x="1997357" y="811911"/>
                  </a:cubicBezTo>
                  <a:cubicBezTo>
                    <a:pt x="1981545" y="773144"/>
                    <a:pt x="1965353" y="736568"/>
                    <a:pt x="1948779" y="701612"/>
                  </a:cubicBezTo>
                  <a:cubicBezTo>
                    <a:pt x="1948779" y="700850"/>
                    <a:pt x="1948779" y="700088"/>
                    <a:pt x="1948398" y="699326"/>
                  </a:cubicBezTo>
                  <a:cubicBezTo>
                    <a:pt x="1946303" y="695230"/>
                    <a:pt x="1944017" y="691039"/>
                    <a:pt x="1941731" y="686943"/>
                  </a:cubicBezTo>
                  <a:cubicBezTo>
                    <a:pt x="1941445" y="686276"/>
                    <a:pt x="1941064" y="685609"/>
                    <a:pt x="1940778" y="684943"/>
                  </a:cubicBezTo>
                  <a:lnTo>
                    <a:pt x="1940778" y="684943"/>
                  </a:lnTo>
                  <a:cubicBezTo>
                    <a:pt x="1927824" y="661321"/>
                    <a:pt x="1912203" y="637318"/>
                    <a:pt x="1892867" y="612172"/>
                  </a:cubicBezTo>
                  <a:cubicBezTo>
                    <a:pt x="1887915" y="604838"/>
                    <a:pt x="1882771" y="597694"/>
                    <a:pt x="1877532" y="591026"/>
                  </a:cubicBezTo>
                  <a:cubicBezTo>
                    <a:pt x="1869055" y="580168"/>
                    <a:pt x="1859720" y="569595"/>
                    <a:pt x="1850672" y="559403"/>
                  </a:cubicBezTo>
                  <a:cubicBezTo>
                    <a:pt x="1832765" y="539210"/>
                    <a:pt x="1814000" y="519684"/>
                    <a:pt x="1794760" y="501110"/>
                  </a:cubicBezTo>
                  <a:cubicBezTo>
                    <a:pt x="1788569" y="495205"/>
                    <a:pt x="1782282" y="489585"/>
                    <a:pt x="1776091" y="483870"/>
                  </a:cubicBezTo>
                  <a:cubicBezTo>
                    <a:pt x="1772662" y="474155"/>
                    <a:pt x="1455003" y="287750"/>
                    <a:pt x="1435858" y="281464"/>
                  </a:cubicBezTo>
                  <a:cubicBezTo>
                    <a:pt x="1432143" y="280130"/>
                    <a:pt x="1428333" y="278892"/>
                    <a:pt x="1424619" y="277749"/>
                  </a:cubicBezTo>
                  <a:cubicBezTo>
                    <a:pt x="1420904" y="275272"/>
                    <a:pt x="1416427" y="271939"/>
                    <a:pt x="1412236" y="268319"/>
                  </a:cubicBezTo>
                  <a:cubicBezTo>
                    <a:pt x="1407569" y="264033"/>
                    <a:pt x="1403473" y="259271"/>
                    <a:pt x="1400044" y="254127"/>
                  </a:cubicBezTo>
                  <a:cubicBezTo>
                    <a:pt x="1395948" y="247745"/>
                    <a:pt x="1392615" y="240601"/>
                    <a:pt x="1390138" y="232982"/>
                  </a:cubicBezTo>
                  <a:cubicBezTo>
                    <a:pt x="1387376" y="223933"/>
                    <a:pt x="1385566" y="213836"/>
                    <a:pt x="1384899" y="202216"/>
                  </a:cubicBezTo>
                  <a:cubicBezTo>
                    <a:pt x="1384042" y="182309"/>
                    <a:pt x="1386042" y="162020"/>
                    <a:pt x="1391186" y="138208"/>
                  </a:cubicBezTo>
                  <a:cubicBezTo>
                    <a:pt x="1395948" y="116110"/>
                    <a:pt x="1402997" y="92583"/>
                    <a:pt x="1412712" y="66199"/>
                  </a:cubicBezTo>
                  <a:cubicBezTo>
                    <a:pt x="1411379" y="60674"/>
                    <a:pt x="1410140" y="55436"/>
                    <a:pt x="1408902" y="50101"/>
                  </a:cubicBezTo>
                  <a:lnTo>
                    <a:pt x="1407854" y="45339"/>
                  </a:lnTo>
                  <a:lnTo>
                    <a:pt x="1408045" y="47911"/>
                  </a:lnTo>
                  <a:lnTo>
                    <a:pt x="1408521" y="50292"/>
                  </a:lnTo>
                  <a:cubicBezTo>
                    <a:pt x="1402330" y="47054"/>
                    <a:pt x="1396520" y="42863"/>
                    <a:pt x="1391376" y="37814"/>
                  </a:cubicBezTo>
                  <a:cubicBezTo>
                    <a:pt x="1385375" y="31718"/>
                    <a:pt x="1380327" y="24670"/>
                    <a:pt x="1375850" y="16383"/>
                  </a:cubicBezTo>
                  <a:cubicBezTo>
                    <a:pt x="1373183" y="11335"/>
                    <a:pt x="1370707" y="6001"/>
                    <a:pt x="1368421" y="0"/>
                  </a:cubicBezTo>
                  <a:lnTo>
                    <a:pt x="1368230" y="0"/>
                  </a:lnTo>
                  <a:cubicBezTo>
                    <a:pt x="1368230" y="0"/>
                    <a:pt x="1368040" y="0"/>
                    <a:pt x="1368040" y="0"/>
                  </a:cubicBezTo>
                  <a:lnTo>
                    <a:pt x="1366897" y="2381"/>
                  </a:lnTo>
                  <a:lnTo>
                    <a:pt x="1366325" y="3620"/>
                  </a:lnTo>
                  <a:lnTo>
                    <a:pt x="1364420" y="8001"/>
                  </a:lnTo>
                  <a:lnTo>
                    <a:pt x="1363277" y="10573"/>
                  </a:lnTo>
                  <a:cubicBezTo>
                    <a:pt x="1352419" y="36386"/>
                    <a:pt x="1343465" y="63341"/>
                    <a:pt x="1336703" y="90583"/>
                  </a:cubicBezTo>
                  <a:cubicBezTo>
                    <a:pt x="1330702" y="115443"/>
                    <a:pt x="1325749" y="142589"/>
                    <a:pt x="1321177" y="176022"/>
                  </a:cubicBezTo>
                  <a:lnTo>
                    <a:pt x="1320510" y="181070"/>
                  </a:lnTo>
                  <a:lnTo>
                    <a:pt x="1319939" y="185261"/>
                  </a:lnTo>
                  <a:lnTo>
                    <a:pt x="1319558" y="188309"/>
                  </a:lnTo>
                  <a:lnTo>
                    <a:pt x="1318891" y="193738"/>
                  </a:lnTo>
                  <a:lnTo>
                    <a:pt x="1317748" y="202883"/>
                  </a:lnTo>
                  <a:lnTo>
                    <a:pt x="1317272" y="206597"/>
                  </a:lnTo>
                  <a:cubicBezTo>
                    <a:pt x="1317081" y="208407"/>
                    <a:pt x="1316891" y="210217"/>
                    <a:pt x="1316700" y="212026"/>
                  </a:cubicBezTo>
                  <a:cubicBezTo>
                    <a:pt x="1315367" y="222695"/>
                    <a:pt x="1313271" y="232029"/>
                    <a:pt x="1310319" y="240316"/>
                  </a:cubicBezTo>
                  <a:cubicBezTo>
                    <a:pt x="1307175" y="249269"/>
                    <a:pt x="1303651" y="257175"/>
                    <a:pt x="1299365" y="264414"/>
                  </a:cubicBezTo>
                  <a:cubicBezTo>
                    <a:pt x="1294983" y="271748"/>
                    <a:pt x="1290030" y="278797"/>
                    <a:pt x="1284506" y="285274"/>
                  </a:cubicBezTo>
                  <a:cubicBezTo>
                    <a:pt x="1274504" y="296989"/>
                    <a:pt x="1265075" y="312896"/>
                    <a:pt x="1244882" y="321850"/>
                  </a:cubicBezTo>
                  <a:cubicBezTo>
                    <a:pt x="1143155" y="366713"/>
                    <a:pt x="864548" y="294037"/>
                    <a:pt x="864358" y="293370"/>
                  </a:cubicBezTo>
                  <a:cubicBezTo>
                    <a:pt x="852737" y="297942"/>
                    <a:pt x="840355" y="303752"/>
                    <a:pt x="826353" y="310991"/>
                  </a:cubicBezTo>
                  <a:cubicBezTo>
                    <a:pt x="818924" y="313754"/>
                    <a:pt x="811208" y="316897"/>
                    <a:pt x="803493" y="320230"/>
                  </a:cubicBezTo>
                  <a:cubicBezTo>
                    <a:pt x="779871" y="330327"/>
                    <a:pt x="756249" y="342519"/>
                    <a:pt x="731294" y="357473"/>
                  </a:cubicBezTo>
                  <a:cubicBezTo>
                    <a:pt x="685764" y="384620"/>
                    <a:pt x="641568" y="417957"/>
                    <a:pt x="596229" y="459296"/>
                  </a:cubicBezTo>
                  <a:cubicBezTo>
                    <a:pt x="557081" y="494919"/>
                    <a:pt x="517838" y="536067"/>
                    <a:pt x="476309" y="585026"/>
                  </a:cubicBezTo>
                  <a:cubicBezTo>
                    <a:pt x="439352" y="628555"/>
                    <a:pt x="485930" y="751427"/>
                    <a:pt x="544508" y="763334"/>
                  </a:cubicBezTo>
                  <a:cubicBezTo>
                    <a:pt x="593181" y="773239"/>
                    <a:pt x="641949" y="778193"/>
                    <a:pt x="689384" y="778193"/>
                  </a:cubicBezTo>
                  <a:cubicBezTo>
                    <a:pt x="703957" y="778193"/>
                    <a:pt x="718530" y="777716"/>
                    <a:pt x="732627" y="776764"/>
                  </a:cubicBezTo>
                  <a:cubicBezTo>
                    <a:pt x="755011" y="775240"/>
                    <a:pt x="777871" y="772287"/>
                    <a:pt x="800445" y="768001"/>
                  </a:cubicBezTo>
                  <a:cubicBezTo>
                    <a:pt x="810256" y="766191"/>
                    <a:pt x="851118" y="762095"/>
                    <a:pt x="856357" y="760857"/>
                  </a:cubicBezTo>
                  <a:cubicBezTo>
                    <a:pt x="851023" y="767810"/>
                    <a:pt x="845784" y="775240"/>
                    <a:pt x="840355" y="783622"/>
                  </a:cubicBezTo>
                  <a:cubicBezTo>
                    <a:pt x="831306" y="797338"/>
                    <a:pt x="822829" y="811625"/>
                    <a:pt x="814542" y="825532"/>
                  </a:cubicBezTo>
                  <a:cubicBezTo>
                    <a:pt x="806446" y="839153"/>
                    <a:pt x="774632" y="893921"/>
                    <a:pt x="774632" y="893921"/>
                  </a:cubicBezTo>
                  <a:cubicBezTo>
                    <a:pt x="774632" y="893921"/>
                    <a:pt x="727865" y="965073"/>
                    <a:pt x="708910" y="997363"/>
                  </a:cubicBezTo>
                  <a:cubicBezTo>
                    <a:pt x="701480" y="1008888"/>
                    <a:pt x="694527" y="1020032"/>
                    <a:pt x="687669" y="1031176"/>
                  </a:cubicBezTo>
                  <a:cubicBezTo>
                    <a:pt x="686907" y="1032320"/>
                    <a:pt x="686145" y="1033463"/>
                    <a:pt x="685383" y="1034701"/>
                  </a:cubicBezTo>
                  <a:cubicBezTo>
                    <a:pt x="665285" y="1059466"/>
                    <a:pt x="650617" y="1078992"/>
                    <a:pt x="637663" y="1098232"/>
                  </a:cubicBezTo>
                  <a:cubicBezTo>
                    <a:pt x="613660" y="1122902"/>
                    <a:pt x="593086" y="1150048"/>
                    <a:pt x="574512" y="1175671"/>
                  </a:cubicBezTo>
                  <a:cubicBezTo>
                    <a:pt x="541746" y="1207294"/>
                    <a:pt x="513743" y="1244251"/>
                    <a:pt x="490787" y="1276255"/>
                  </a:cubicBezTo>
                  <a:cubicBezTo>
                    <a:pt x="470118" y="1296734"/>
                    <a:pt x="451354" y="1319117"/>
                    <a:pt x="430685" y="1344168"/>
                  </a:cubicBezTo>
                  <a:cubicBezTo>
                    <a:pt x="429732" y="1345406"/>
                    <a:pt x="429065" y="1346835"/>
                    <a:pt x="428875" y="1348264"/>
                  </a:cubicBezTo>
                  <a:cubicBezTo>
                    <a:pt x="413825" y="1362837"/>
                    <a:pt x="400300" y="1376744"/>
                    <a:pt x="387727" y="1390460"/>
                  </a:cubicBezTo>
                  <a:cubicBezTo>
                    <a:pt x="387155" y="1390269"/>
                    <a:pt x="386584" y="1390174"/>
                    <a:pt x="386012" y="1390174"/>
                  </a:cubicBezTo>
                  <a:cubicBezTo>
                    <a:pt x="384488" y="1390174"/>
                    <a:pt x="383155" y="1390555"/>
                    <a:pt x="382298" y="1391222"/>
                  </a:cubicBezTo>
                  <a:cubicBezTo>
                    <a:pt x="362676" y="1406652"/>
                    <a:pt x="343817" y="1423606"/>
                    <a:pt x="326291" y="1441704"/>
                  </a:cubicBezTo>
                  <a:cubicBezTo>
                    <a:pt x="325243" y="1440942"/>
                    <a:pt x="323909" y="1440656"/>
                    <a:pt x="322481" y="1440656"/>
                  </a:cubicBezTo>
                  <a:cubicBezTo>
                    <a:pt x="320099" y="1440656"/>
                    <a:pt x="318671" y="1441799"/>
                    <a:pt x="317242" y="1442942"/>
                  </a:cubicBezTo>
                  <a:lnTo>
                    <a:pt x="315242" y="1444657"/>
                  </a:lnTo>
                  <a:cubicBezTo>
                    <a:pt x="292001" y="1464183"/>
                    <a:pt x="267902" y="1484376"/>
                    <a:pt x="246852" y="1506950"/>
                  </a:cubicBezTo>
                  <a:cubicBezTo>
                    <a:pt x="241613" y="1511237"/>
                    <a:pt x="236279" y="1515428"/>
                    <a:pt x="230850" y="1519523"/>
                  </a:cubicBezTo>
                  <a:cubicBezTo>
                    <a:pt x="229517" y="1520476"/>
                    <a:pt x="228088" y="1521809"/>
                    <a:pt x="227612" y="1524095"/>
                  </a:cubicBezTo>
                  <a:cubicBezTo>
                    <a:pt x="227231" y="1525905"/>
                    <a:pt x="227612" y="1527810"/>
                    <a:pt x="228469" y="1529334"/>
                  </a:cubicBezTo>
                  <a:cubicBezTo>
                    <a:pt x="227707" y="1531430"/>
                    <a:pt x="227897" y="1533525"/>
                    <a:pt x="229040" y="1535430"/>
                  </a:cubicBezTo>
                  <a:cubicBezTo>
                    <a:pt x="229898" y="1536764"/>
                    <a:pt x="231136" y="1537811"/>
                    <a:pt x="232660" y="1538383"/>
                  </a:cubicBezTo>
                  <a:cubicBezTo>
                    <a:pt x="205609" y="1559814"/>
                    <a:pt x="177320" y="1581436"/>
                    <a:pt x="148745" y="1602486"/>
                  </a:cubicBezTo>
                  <a:cubicBezTo>
                    <a:pt x="134362" y="1613059"/>
                    <a:pt x="119789" y="1623251"/>
                    <a:pt x="105311" y="1633538"/>
                  </a:cubicBezTo>
                  <a:lnTo>
                    <a:pt x="89118" y="1644968"/>
                  </a:lnTo>
                  <a:cubicBezTo>
                    <a:pt x="83975" y="1648587"/>
                    <a:pt x="78831" y="1652302"/>
                    <a:pt x="73592" y="1655921"/>
                  </a:cubicBezTo>
                  <a:cubicBezTo>
                    <a:pt x="58257" y="1666113"/>
                    <a:pt x="42922" y="1676210"/>
                    <a:pt x="27491" y="1686306"/>
                  </a:cubicBezTo>
                  <a:cubicBezTo>
                    <a:pt x="19776" y="1690116"/>
                    <a:pt x="11966" y="1693831"/>
                    <a:pt x="4060" y="1697260"/>
                  </a:cubicBezTo>
                  <a:cubicBezTo>
                    <a:pt x="1012" y="1698593"/>
                    <a:pt x="-512" y="1702498"/>
                    <a:pt x="155" y="1705642"/>
                  </a:cubicBezTo>
                  <a:cubicBezTo>
                    <a:pt x="536" y="1707642"/>
                    <a:pt x="1774" y="1709356"/>
                    <a:pt x="3488" y="1710499"/>
                  </a:cubicBezTo>
                  <a:cubicBezTo>
                    <a:pt x="5012" y="1711452"/>
                    <a:pt x="7394" y="1712023"/>
                    <a:pt x="9108" y="1711452"/>
                  </a:cubicBezTo>
                  <a:cubicBezTo>
                    <a:pt x="13966" y="1709833"/>
                    <a:pt x="18728" y="1708023"/>
                    <a:pt x="23396" y="1706213"/>
                  </a:cubicBezTo>
                  <a:cubicBezTo>
                    <a:pt x="26063" y="1707452"/>
                    <a:pt x="29111" y="1707737"/>
                    <a:pt x="31682" y="1706213"/>
                  </a:cubicBezTo>
                  <a:cubicBezTo>
                    <a:pt x="39302" y="1701451"/>
                    <a:pt x="46922" y="1696593"/>
                    <a:pt x="54447" y="1691735"/>
                  </a:cubicBezTo>
                  <a:cubicBezTo>
                    <a:pt x="64258" y="1686592"/>
                    <a:pt x="73973" y="1681163"/>
                    <a:pt x="83403" y="1675352"/>
                  </a:cubicBezTo>
                  <a:cubicBezTo>
                    <a:pt x="108073" y="1660112"/>
                    <a:pt x="131600" y="1642967"/>
                    <a:pt x="154650" y="1625346"/>
                  </a:cubicBezTo>
                  <a:cubicBezTo>
                    <a:pt x="154936" y="1625156"/>
                    <a:pt x="155126" y="1624965"/>
                    <a:pt x="155412" y="1624774"/>
                  </a:cubicBezTo>
                  <a:cubicBezTo>
                    <a:pt x="162937" y="1619536"/>
                    <a:pt x="170557" y="1614297"/>
                    <a:pt x="177986" y="1609058"/>
                  </a:cubicBezTo>
                  <a:cubicBezTo>
                    <a:pt x="225326" y="1575435"/>
                    <a:pt x="271522" y="1540097"/>
                    <a:pt x="315623" y="1502283"/>
                  </a:cubicBezTo>
                  <a:cubicBezTo>
                    <a:pt x="360581" y="1463802"/>
                    <a:pt x="402776" y="1422273"/>
                    <a:pt x="443829" y="1379696"/>
                  </a:cubicBezTo>
                  <a:cubicBezTo>
                    <a:pt x="485549" y="1336453"/>
                    <a:pt x="525554" y="1291590"/>
                    <a:pt x="563654" y="1245203"/>
                  </a:cubicBezTo>
                  <a:cubicBezTo>
                    <a:pt x="575941" y="1230344"/>
                    <a:pt x="587847" y="1215104"/>
                    <a:pt x="599658" y="1199864"/>
                  </a:cubicBezTo>
                  <a:cubicBezTo>
                    <a:pt x="601087" y="1198150"/>
                    <a:pt x="602611" y="1196531"/>
                    <a:pt x="604040" y="1194911"/>
                  </a:cubicBezTo>
                  <a:cubicBezTo>
                    <a:pt x="623280" y="1172432"/>
                    <a:pt x="642235" y="1149668"/>
                    <a:pt x="660618" y="1126427"/>
                  </a:cubicBezTo>
                  <a:cubicBezTo>
                    <a:pt x="679097" y="1103281"/>
                    <a:pt x="697289" y="1079945"/>
                    <a:pt x="715101" y="1056323"/>
                  </a:cubicBezTo>
                  <a:cubicBezTo>
                    <a:pt x="732913" y="1032701"/>
                    <a:pt x="750153" y="1008602"/>
                    <a:pt x="767108" y="984218"/>
                  </a:cubicBezTo>
                  <a:cubicBezTo>
                    <a:pt x="785491" y="957739"/>
                    <a:pt x="803207" y="930878"/>
                    <a:pt x="820543" y="903732"/>
                  </a:cubicBezTo>
                  <a:cubicBezTo>
                    <a:pt x="834354" y="885063"/>
                    <a:pt x="847975" y="866299"/>
                    <a:pt x="860738" y="846868"/>
                  </a:cubicBezTo>
                  <a:cubicBezTo>
                    <a:pt x="872549" y="828866"/>
                    <a:pt x="883598" y="810482"/>
                    <a:pt x="893219" y="791242"/>
                  </a:cubicBezTo>
                  <a:cubicBezTo>
                    <a:pt x="899219" y="779145"/>
                    <a:pt x="904649" y="766667"/>
                    <a:pt x="909125" y="753904"/>
                  </a:cubicBezTo>
                  <a:cubicBezTo>
                    <a:pt x="911030" y="750475"/>
                    <a:pt x="912935" y="747046"/>
                    <a:pt x="914840" y="743522"/>
                  </a:cubicBezTo>
                  <a:cubicBezTo>
                    <a:pt x="915507" y="743426"/>
                    <a:pt x="916269" y="743236"/>
                    <a:pt x="916936" y="742950"/>
                  </a:cubicBezTo>
                  <a:cubicBezTo>
                    <a:pt x="950369" y="728948"/>
                    <a:pt x="978372" y="705707"/>
                    <a:pt x="1006757" y="683609"/>
                  </a:cubicBezTo>
                  <a:cubicBezTo>
                    <a:pt x="1013138" y="717423"/>
                    <a:pt x="1020663" y="750951"/>
                    <a:pt x="1029045" y="784288"/>
                  </a:cubicBezTo>
                  <a:cubicBezTo>
                    <a:pt x="1033903" y="803434"/>
                    <a:pt x="1039142" y="822579"/>
                    <a:pt x="1044857" y="841534"/>
                  </a:cubicBezTo>
                  <a:cubicBezTo>
                    <a:pt x="1050572" y="860584"/>
                    <a:pt x="1056477" y="879634"/>
                    <a:pt x="1062859" y="898493"/>
                  </a:cubicBezTo>
                  <a:cubicBezTo>
                    <a:pt x="1075622" y="936498"/>
                    <a:pt x="1089910" y="974026"/>
                    <a:pt x="1105055" y="1011079"/>
                  </a:cubicBezTo>
                  <a:cubicBezTo>
                    <a:pt x="1120199" y="1048226"/>
                    <a:pt x="1136678" y="1084802"/>
                    <a:pt x="1154108" y="1120902"/>
                  </a:cubicBezTo>
                  <a:cubicBezTo>
                    <a:pt x="1222879" y="1262539"/>
                    <a:pt x="1307080" y="1397032"/>
                    <a:pt x="1405949" y="1519619"/>
                  </a:cubicBezTo>
                  <a:cubicBezTo>
                    <a:pt x="1453955" y="1579150"/>
                    <a:pt x="1505962" y="1635728"/>
                    <a:pt x="1561778" y="1687925"/>
                  </a:cubicBezTo>
                  <a:cubicBezTo>
                    <a:pt x="1589687" y="1714024"/>
                    <a:pt x="1618738" y="1739074"/>
                    <a:pt x="1648456" y="1763078"/>
                  </a:cubicBezTo>
                  <a:cubicBezTo>
                    <a:pt x="1650551" y="1764792"/>
                    <a:pt x="1652742" y="1766316"/>
                    <a:pt x="1654933" y="1768031"/>
                  </a:cubicBezTo>
                  <a:cubicBezTo>
                    <a:pt x="1657219" y="1787938"/>
                    <a:pt x="1659600" y="1808321"/>
                    <a:pt x="1662172" y="1829562"/>
                  </a:cubicBezTo>
                  <a:lnTo>
                    <a:pt x="1671602" y="1908905"/>
                  </a:lnTo>
                  <a:lnTo>
                    <a:pt x="1673126" y="1922145"/>
                  </a:lnTo>
                  <a:lnTo>
                    <a:pt x="1674364" y="1932241"/>
                  </a:lnTo>
                  <a:cubicBezTo>
                    <a:pt x="1682651" y="2002250"/>
                    <a:pt x="1690271" y="2065877"/>
                    <a:pt x="1698176" y="2129409"/>
                  </a:cubicBezTo>
                  <a:cubicBezTo>
                    <a:pt x="1699891" y="2143887"/>
                    <a:pt x="1701796" y="2158270"/>
                    <a:pt x="1703606" y="2172748"/>
                  </a:cubicBezTo>
                  <a:lnTo>
                    <a:pt x="1703796" y="2174558"/>
                  </a:lnTo>
                  <a:lnTo>
                    <a:pt x="1703987" y="2176463"/>
                  </a:lnTo>
                  <a:lnTo>
                    <a:pt x="1704368" y="2179320"/>
                  </a:lnTo>
                  <a:lnTo>
                    <a:pt x="1710464" y="2227612"/>
                  </a:lnTo>
                  <a:cubicBezTo>
                    <a:pt x="1714083" y="2256854"/>
                    <a:pt x="1718274" y="2291048"/>
                    <a:pt x="1721798" y="2326386"/>
                  </a:cubicBezTo>
                  <a:cubicBezTo>
                    <a:pt x="1725323" y="2361629"/>
                    <a:pt x="1727609" y="2394204"/>
                    <a:pt x="1728942" y="2426113"/>
                  </a:cubicBezTo>
                  <a:cubicBezTo>
                    <a:pt x="1730276" y="2459927"/>
                    <a:pt x="1729990" y="2493169"/>
                    <a:pt x="1728275" y="2525078"/>
                  </a:cubicBezTo>
                  <a:cubicBezTo>
                    <a:pt x="1728275" y="2525935"/>
                    <a:pt x="1728466" y="2526792"/>
                    <a:pt x="1729133" y="2527745"/>
                  </a:cubicBezTo>
                  <a:cubicBezTo>
                    <a:pt x="1729990" y="2528792"/>
                    <a:pt x="1731133" y="2529364"/>
                    <a:pt x="1732371" y="2529364"/>
                  </a:cubicBezTo>
                  <a:cubicBezTo>
                    <a:pt x="1734657" y="2529364"/>
                    <a:pt x="1736372" y="2527649"/>
                    <a:pt x="1736657" y="2525078"/>
                  </a:cubicBezTo>
                  <a:cubicBezTo>
                    <a:pt x="1737800" y="2510790"/>
                    <a:pt x="1738658" y="2497074"/>
                    <a:pt x="1739229" y="2484120"/>
                  </a:cubicBezTo>
                  <a:lnTo>
                    <a:pt x="1739134" y="2484120"/>
                  </a:lnTo>
                  <a:cubicBezTo>
                    <a:pt x="1739705" y="2469642"/>
                    <a:pt x="1739991" y="2455069"/>
                    <a:pt x="1739991" y="2439543"/>
                  </a:cubicBezTo>
                  <a:cubicBezTo>
                    <a:pt x="1739991" y="2414873"/>
                    <a:pt x="1739229" y="2390489"/>
                    <a:pt x="1737991" y="2366677"/>
                  </a:cubicBezTo>
                  <a:lnTo>
                    <a:pt x="1737991" y="2366963"/>
                  </a:lnTo>
                  <a:cubicBezTo>
                    <a:pt x="1739229" y="2390680"/>
                    <a:pt x="1739991" y="2414969"/>
                    <a:pt x="1739991" y="2439543"/>
                  </a:cubicBezTo>
                  <a:cubicBezTo>
                    <a:pt x="1739991" y="2455069"/>
                    <a:pt x="1739705" y="2469642"/>
                    <a:pt x="1739134" y="2484120"/>
                  </a:cubicBezTo>
                  <a:lnTo>
                    <a:pt x="1740277" y="2484120"/>
                  </a:lnTo>
                  <a:lnTo>
                    <a:pt x="1743230" y="2483263"/>
                  </a:lnTo>
                  <a:cubicBezTo>
                    <a:pt x="1752469" y="2480977"/>
                    <a:pt x="1762470" y="2479834"/>
                    <a:pt x="1773519" y="2479739"/>
                  </a:cubicBezTo>
                  <a:cubicBezTo>
                    <a:pt x="1779901" y="2479834"/>
                    <a:pt x="1785616" y="2480215"/>
                    <a:pt x="1790569" y="2480786"/>
                  </a:cubicBezTo>
                  <a:lnTo>
                    <a:pt x="1790569" y="2477167"/>
                  </a:lnTo>
                  <a:cubicBezTo>
                    <a:pt x="1791712" y="2475833"/>
                    <a:pt x="1792379" y="2474119"/>
                    <a:pt x="1792379" y="2472404"/>
                  </a:cubicBezTo>
                  <a:cubicBezTo>
                    <a:pt x="1792188" y="2462022"/>
                    <a:pt x="1791712" y="2451640"/>
                    <a:pt x="1791140" y="2441353"/>
                  </a:cubicBezTo>
                  <a:cubicBezTo>
                    <a:pt x="1790950" y="2434971"/>
                    <a:pt x="1790664" y="2428685"/>
                    <a:pt x="1790378" y="2422303"/>
                  </a:cubicBezTo>
                  <a:cubicBezTo>
                    <a:pt x="1789712" y="2406872"/>
                    <a:pt x="1788759" y="2391537"/>
                    <a:pt x="1787711" y="2376107"/>
                  </a:cubicBezTo>
                  <a:cubicBezTo>
                    <a:pt x="1785521" y="2345150"/>
                    <a:pt x="1782663" y="2314385"/>
                    <a:pt x="1779425" y="2283524"/>
                  </a:cubicBezTo>
                  <a:cubicBezTo>
                    <a:pt x="1778853" y="2277809"/>
                    <a:pt x="1778186" y="2272189"/>
                    <a:pt x="1777615" y="2266474"/>
                  </a:cubicBezTo>
                  <a:cubicBezTo>
                    <a:pt x="1776091" y="2241614"/>
                    <a:pt x="1774662" y="2216658"/>
                    <a:pt x="1773043" y="2191798"/>
                  </a:cubicBezTo>
                  <a:cubicBezTo>
                    <a:pt x="1771043" y="2160746"/>
                    <a:pt x="1768661" y="2129695"/>
                    <a:pt x="1765423" y="2098739"/>
                  </a:cubicBezTo>
                  <a:cubicBezTo>
                    <a:pt x="1763804" y="2083213"/>
                    <a:pt x="1761899" y="2067592"/>
                    <a:pt x="1760184" y="2052066"/>
                  </a:cubicBezTo>
                  <a:cubicBezTo>
                    <a:pt x="1759232" y="2043589"/>
                    <a:pt x="1758374" y="2035112"/>
                    <a:pt x="1757422" y="2026539"/>
                  </a:cubicBezTo>
                  <a:cubicBezTo>
                    <a:pt x="1754183" y="1989201"/>
                    <a:pt x="1750564" y="1952149"/>
                    <a:pt x="1746468" y="1915001"/>
                  </a:cubicBezTo>
                  <a:cubicBezTo>
                    <a:pt x="1746468" y="1914239"/>
                    <a:pt x="1746373" y="1913573"/>
                    <a:pt x="1746278" y="1912811"/>
                  </a:cubicBezTo>
                  <a:cubicBezTo>
                    <a:pt x="1744087" y="1885664"/>
                    <a:pt x="1742182" y="1858518"/>
                    <a:pt x="1740753" y="1831372"/>
                  </a:cubicBezTo>
                  <a:cubicBezTo>
                    <a:pt x="1745040" y="1834229"/>
                    <a:pt x="1749326" y="1837087"/>
                    <a:pt x="1753612" y="1839944"/>
                  </a:cubicBezTo>
                  <a:cubicBezTo>
                    <a:pt x="1754945" y="1840897"/>
                    <a:pt x="1756374" y="1841945"/>
                    <a:pt x="1757708" y="1842897"/>
                  </a:cubicBezTo>
                  <a:lnTo>
                    <a:pt x="1763137" y="1879949"/>
                  </a:lnTo>
                  <a:lnTo>
                    <a:pt x="1763327" y="1881092"/>
                  </a:lnTo>
                  <a:lnTo>
                    <a:pt x="1767995" y="1913954"/>
                  </a:lnTo>
                  <a:cubicBezTo>
                    <a:pt x="1770852" y="1933956"/>
                    <a:pt x="1773710" y="1955006"/>
                    <a:pt x="1776472" y="1975961"/>
                  </a:cubicBezTo>
                  <a:lnTo>
                    <a:pt x="1776758" y="1976914"/>
                  </a:lnTo>
                  <a:cubicBezTo>
                    <a:pt x="1785711" y="2043398"/>
                    <a:pt x="1793045" y="2108740"/>
                    <a:pt x="1798570" y="2171414"/>
                  </a:cubicBezTo>
                  <a:cubicBezTo>
                    <a:pt x="1798665" y="2173415"/>
                    <a:pt x="1799237" y="2176463"/>
                    <a:pt x="1801713" y="2178939"/>
                  </a:cubicBezTo>
                  <a:cubicBezTo>
                    <a:pt x="1803713" y="2180939"/>
                    <a:pt x="1806476" y="2182082"/>
                    <a:pt x="1809238" y="2182082"/>
                  </a:cubicBezTo>
                  <a:cubicBezTo>
                    <a:pt x="1810857" y="2182082"/>
                    <a:pt x="1812572" y="2181606"/>
                    <a:pt x="1814096" y="2180844"/>
                  </a:cubicBezTo>
                  <a:cubicBezTo>
                    <a:pt x="1815239" y="2180273"/>
                    <a:pt x="1816191" y="2179511"/>
                    <a:pt x="1817144" y="2178558"/>
                  </a:cubicBezTo>
                  <a:cubicBezTo>
                    <a:pt x="1819049" y="2176463"/>
                    <a:pt x="1820001" y="2173986"/>
                    <a:pt x="1819906" y="2171414"/>
                  </a:cubicBezTo>
                  <a:cubicBezTo>
                    <a:pt x="1816667" y="2116550"/>
                    <a:pt x="1810190" y="2056543"/>
                    <a:pt x="1799713" y="1982819"/>
                  </a:cubicBezTo>
                  <a:cubicBezTo>
                    <a:pt x="1794379" y="1945291"/>
                    <a:pt x="1788188" y="1906429"/>
                    <a:pt x="1779806" y="1857756"/>
                  </a:cubicBezTo>
                  <a:cubicBezTo>
                    <a:pt x="1807142" y="1875663"/>
                    <a:pt x="1835241" y="1892237"/>
                    <a:pt x="1864007" y="1907572"/>
                  </a:cubicBezTo>
                  <a:cubicBezTo>
                    <a:pt x="1867531" y="1909477"/>
                    <a:pt x="1871150" y="1911191"/>
                    <a:pt x="1874675" y="1913001"/>
                  </a:cubicBezTo>
                  <a:cubicBezTo>
                    <a:pt x="1893153" y="1922907"/>
                    <a:pt x="1911917" y="1932432"/>
                    <a:pt x="1930967" y="1941386"/>
                  </a:cubicBezTo>
                  <a:cubicBezTo>
                    <a:pt x="1963352" y="1956626"/>
                    <a:pt x="1996595" y="1970151"/>
                    <a:pt x="2030313" y="1982248"/>
                  </a:cubicBezTo>
                  <a:cubicBezTo>
                    <a:pt x="2047649" y="1988439"/>
                    <a:pt x="2065079" y="1993964"/>
                    <a:pt x="2082701" y="1999202"/>
                  </a:cubicBezTo>
                  <a:cubicBezTo>
                    <a:pt x="2089654" y="2001203"/>
                    <a:pt x="2096607" y="2003203"/>
                    <a:pt x="2103561" y="2005013"/>
                  </a:cubicBezTo>
                  <a:cubicBezTo>
                    <a:pt x="2105561" y="2048065"/>
                    <a:pt x="2110228" y="2090928"/>
                    <a:pt x="2113466" y="2133886"/>
                  </a:cubicBezTo>
                  <a:cubicBezTo>
                    <a:pt x="2117086" y="2182749"/>
                    <a:pt x="2118991" y="2232089"/>
                    <a:pt x="2112514" y="2280761"/>
                  </a:cubicBezTo>
                  <a:cubicBezTo>
                    <a:pt x="2110514" y="2294954"/>
                    <a:pt x="2107847" y="2309051"/>
                    <a:pt x="2104322" y="2322957"/>
                  </a:cubicBezTo>
                  <a:cubicBezTo>
                    <a:pt x="2100703" y="2337245"/>
                    <a:pt x="2095940" y="2351151"/>
                    <a:pt x="2090321" y="2364772"/>
                  </a:cubicBezTo>
                  <a:cubicBezTo>
                    <a:pt x="2085463" y="2376202"/>
                    <a:pt x="2079843" y="2387346"/>
                    <a:pt x="2073557" y="2398109"/>
                  </a:cubicBezTo>
                  <a:cubicBezTo>
                    <a:pt x="2067365" y="2408682"/>
                    <a:pt x="2060412" y="2418779"/>
                    <a:pt x="2052983" y="2428494"/>
                  </a:cubicBezTo>
                  <a:cubicBezTo>
                    <a:pt x="2053173" y="2428208"/>
                    <a:pt x="2053459" y="2427828"/>
                    <a:pt x="2053649" y="2427541"/>
                  </a:cubicBezTo>
                  <a:cubicBezTo>
                    <a:pt x="2048315" y="2434495"/>
                    <a:pt x="2042505" y="2441162"/>
                    <a:pt x="2036504" y="2447544"/>
                  </a:cubicBezTo>
                  <a:cubicBezTo>
                    <a:pt x="2033171" y="2450878"/>
                    <a:pt x="2029742" y="2454021"/>
                    <a:pt x="2026217" y="2457164"/>
                  </a:cubicBezTo>
                  <a:cubicBezTo>
                    <a:pt x="2012882" y="2468499"/>
                    <a:pt x="1998404" y="2478215"/>
                    <a:pt x="1983165" y="2485930"/>
                  </a:cubicBezTo>
                  <a:cubicBezTo>
                    <a:pt x="1969544" y="2492597"/>
                    <a:pt x="1954970" y="2497931"/>
                    <a:pt x="1939921" y="2501551"/>
                  </a:cubicBezTo>
                  <a:cubicBezTo>
                    <a:pt x="1932587" y="2502408"/>
                    <a:pt x="1926110" y="2502980"/>
                    <a:pt x="1919919" y="2503170"/>
                  </a:cubicBezTo>
                  <a:cubicBezTo>
                    <a:pt x="1915918" y="2503361"/>
                    <a:pt x="1912679" y="2506599"/>
                    <a:pt x="1912679" y="2510409"/>
                  </a:cubicBezTo>
                  <a:cubicBezTo>
                    <a:pt x="1912679" y="2511933"/>
                    <a:pt x="1913156" y="2513362"/>
                    <a:pt x="1914108" y="2514695"/>
                  </a:cubicBezTo>
                  <a:lnTo>
                    <a:pt x="1915251" y="2514981"/>
                  </a:lnTo>
                  <a:lnTo>
                    <a:pt x="1915251" y="2514981"/>
                  </a:lnTo>
                  <a:cubicBezTo>
                    <a:pt x="1917251" y="2515648"/>
                    <a:pt x="1919156" y="2516220"/>
                    <a:pt x="1921061" y="2516886"/>
                  </a:cubicBezTo>
                  <a:lnTo>
                    <a:pt x="1924300" y="2517934"/>
                  </a:lnTo>
                  <a:cubicBezTo>
                    <a:pt x="1942588" y="2523173"/>
                    <a:pt x="1957733" y="2526411"/>
                    <a:pt x="1972496" y="2527840"/>
                  </a:cubicBezTo>
                  <a:cubicBezTo>
                    <a:pt x="1978307" y="2528411"/>
                    <a:pt x="1984593" y="2528697"/>
                    <a:pt x="1992404" y="2528697"/>
                  </a:cubicBezTo>
                  <a:cubicBezTo>
                    <a:pt x="1997547" y="2528697"/>
                    <a:pt x="2002786" y="2528602"/>
                    <a:pt x="2007929" y="2528411"/>
                  </a:cubicBezTo>
                  <a:cubicBezTo>
                    <a:pt x="2019836" y="2528030"/>
                    <a:pt x="2031742" y="2526983"/>
                    <a:pt x="2044505" y="2525459"/>
                  </a:cubicBezTo>
                  <a:cubicBezTo>
                    <a:pt x="2068413" y="2522506"/>
                    <a:pt x="2093178" y="2517267"/>
                    <a:pt x="2117943" y="2509933"/>
                  </a:cubicBezTo>
                  <a:cubicBezTo>
                    <a:pt x="2165663" y="2496026"/>
                    <a:pt x="2211383" y="2474405"/>
                    <a:pt x="2253770" y="2445449"/>
                  </a:cubicBezTo>
                  <a:cubicBezTo>
                    <a:pt x="2273963" y="2431733"/>
                    <a:pt x="2293299" y="2416016"/>
                    <a:pt x="2311301" y="2398586"/>
                  </a:cubicBezTo>
                  <a:cubicBezTo>
                    <a:pt x="2320159" y="2390013"/>
                    <a:pt x="2328541" y="2381060"/>
                    <a:pt x="2336923" y="2371344"/>
                  </a:cubicBezTo>
                  <a:cubicBezTo>
                    <a:pt x="2346734" y="2359628"/>
                    <a:pt x="2355021" y="2346770"/>
                    <a:pt x="2361783" y="2335625"/>
                  </a:cubicBezTo>
                  <a:cubicBezTo>
                    <a:pt x="2363688" y="2332482"/>
                    <a:pt x="2365593" y="2329339"/>
                    <a:pt x="2367403" y="2326196"/>
                  </a:cubicBezTo>
                  <a:lnTo>
                    <a:pt x="2369594" y="2322481"/>
                  </a:lnTo>
                  <a:cubicBezTo>
                    <a:pt x="2370451" y="2319433"/>
                    <a:pt x="2371404" y="2316480"/>
                    <a:pt x="2372261" y="2313623"/>
                  </a:cubicBezTo>
                  <a:lnTo>
                    <a:pt x="2372261" y="2309717"/>
                  </a:lnTo>
                  <a:close/>
                </a:path>
              </a:pathLst>
            </a:custGeom>
            <a:solidFill>
              <a:srgbClr val="428A8E"/>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B1CE35CA-6E90-9451-0340-F9F28E829D1C}"/>
                </a:ext>
              </a:extLst>
            </p:cNvPr>
            <p:cNvSpPr/>
            <p:nvPr/>
          </p:nvSpPr>
          <p:spPr>
            <a:xfrm>
              <a:off x="3644074" y="4781654"/>
              <a:ext cx="1142" cy="1904"/>
            </a:xfrm>
            <a:custGeom>
              <a:avLst/>
              <a:gdLst>
                <a:gd name="connsiteX0" fmla="*/ 1143 w 1142"/>
                <a:gd name="connsiteY0" fmla="*/ 0 h 1904"/>
                <a:gd name="connsiteX1" fmla="*/ 381 w 1142"/>
                <a:gd name="connsiteY1" fmla="*/ 1143 h 1904"/>
                <a:gd name="connsiteX2" fmla="*/ 0 w 1142"/>
                <a:gd name="connsiteY2" fmla="*/ 1905 h 1904"/>
                <a:gd name="connsiteX3" fmla="*/ 381 w 1142"/>
                <a:gd name="connsiteY3" fmla="*/ 1143 h 1904"/>
                <a:gd name="connsiteX4" fmla="*/ 1143 w 1142"/>
                <a:gd name="connsiteY4" fmla="*/ 0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904">
                  <a:moveTo>
                    <a:pt x="1143" y="0"/>
                  </a:moveTo>
                  <a:lnTo>
                    <a:pt x="381" y="1143"/>
                  </a:lnTo>
                  <a:lnTo>
                    <a:pt x="0" y="1905"/>
                  </a:lnTo>
                  <a:lnTo>
                    <a:pt x="381" y="1143"/>
                  </a:lnTo>
                  <a:lnTo>
                    <a:pt x="1143" y="0"/>
                  </a:lnTo>
                  <a:close/>
                </a:path>
              </a:pathLst>
            </a:custGeom>
            <a:solidFill>
              <a:srgbClr val="148A97"/>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0A54BFFB-21A3-4A60-E91F-61BA05097675}"/>
                </a:ext>
              </a:extLst>
            </p:cNvPr>
            <p:cNvSpPr/>
            <p:nvPr/>
          </p:nvSpPr>
          <p:spPr>
            <a:xfrm>
              <a:off x="3863911" y="5335533"/>
              <a:ext cx="39624" cy="77914"/>
            </a:xfrm>
            <a:custGeom>
              <a:avLst/>
              <a:gdLst>
                <a:gd name="connsiteX0" fmla="*/ 0 w 39624"/>
                <a:gd name="connsiteY0" fmla="*/ 0 h 77914"/>
                <a:gd name="connsiteX1" fmla="*/ 39624 w 39624"/>
                <a:gd name="connsiteY1" fmla="*/ 77914 h 77914"/>
                <a:gd name="connsiteX2" fmla="*/ 0 w 39624"/>
                <a:gd name="connsiteY2" fmla="*/ 0 h 77914"/>
              </a:gdLst>
              <a:ahLst/>
              <a:cxnLst>
                <a:cxn ang="0">
                  <a:pos x="connsiteX0" y="connsiteY0"/>
                </a:cxn>
                <a:cxn ang="0">
                  <a:pos x="connsiteX1" y="connsiteY1"/>
                </a:cxn>
                <a:cxn ang="0">
                  <a:pos x="connsiteX2" y="connsiteY2"/>
                </a:cxn>
              </a:cxnLst>
              <a:rect l="l" t="t" r="r" b="b"/>
              <a:pathLst>
                <a:path w="39624" h="77914">
                  <a:moveTo>
                    <a:pt x="0" y="0"/>
                  </a:moveTo>
                  <a:cubicBezTo>
                    <a:pt x="13240" y="27622"/>
                    <a:pt x="26289" y="53340"/>
                    <a:pt x="39624" y="77914"/>
                  </a:cubicBezTo>
                  <a:cubicBezTo>
                    <a:pt x="26384" y="53435"/>
                    <a:pt x="13240" y="27622"/>
                    <a:pt x="0" y="0"/>
                  </a:cubicBezTo>
                  <a:close/>
                </a:path>
              </a:pathLst>
            </a:custGeom>
            <a:solidFill>
              <a:srgbClr val="148A97"/>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A59F4383-540D-259B-838B-71D9F2EB9C48}"/>
                </a:ext>
              </a:extLst>
            </p:cNvPr>
            <p:cNvSpPr/>
            <p:nvPr/>
          </p:nvSpPr>
          <p:spPr>
            <a:xfrm>
              <a:off x="4717351" y="5314196"/>
              <a:ext cx="31813" cy="2857"/>
            </a:xfrm>
            <a:custGeom>
              <a:avLst/>
              <a:gdLst>
                <a:gd name="connsiteX0" fmla="*/ 20955 w 31813"/>
                <a:gd name="connsiteY0" fmla="*/ 2762 h 2857"/>
                <a:gd name="connsiteX1" fmla="*/ 22765 w 31813"/>
                <a:gd name="connsiteY1" fmla="*/ 2762 h 2857"/>
                <a:gd name="connsiteX2" fmla="*/ 31814 w 31813"/>
                <a:gd name="connsiteY2" fmla="*/ 2096 h 2857"/>
                <a:gd name="connsiteX3" fmla="*/ 22765 w 31813"/>
                <a:gd name="connsiteY3" fmla="*/ 2858 h 2857"/>
                <a:gd name="connsiteX4" fmla="*/ 20955 w 31813"/>
                <a:gd name="connsiteY4" fmla="*/ 2858 h 2857"/>
                <a:gd name="connsiteX5" fmla="*/ 0 w 31813"/>
                <a:gd name="connsiteY5" fmla="*/ 0 h 2857"/>
                <a:gd name="connsiteX6" fmla="*/ 20955 w 31813"/>
                <a:gd name="connsiteY6" fmla="*/ 2762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 h="2857">
                  <a:moveTo>
                    <a:pt x="20955" y="2762"/>
                  </a:moveTo>
                  <a:lnTo>
                    <a:pt x="22765" y="2762"/>
                  </a:lnTo>
                  <a:cubicBezTo>
                    <a:pt x="25337" y="2762"/>
                    <a:pt x="28385" y="2477"/>
                    <a:pt x="31814" y="2096"/>
                  </a:cubicBezTo>
                  <a:cubicBezTo>
                    <a:pt x="28480" y="2572"/>
                    <a:pt x="25337" y="2858"/>
                    <a:pt x="22765" y="2858"/>
                  </a:cubicBezTo>
                  <a:lnTo>
                    <a:pt x="20955" y="2858"/>
                  </a:lnTo>
                  <a:cubicBezTo>
                    <a:pt x="14192" y="2667"/>
                    <a:pt x="7239" y="1619"/>
                    <a:pt x="0" y="0"/>
                  </a:cubicBezTo>
                  <a:cubicBezTo>
                    <a:pt x="7144" y="1619"/>
                    <a:pt x="14192" y="2572"/>
                    <a:pt x="20955" y="2762"/>
                  </a:cubicBezTo>
                  <a:close/>
                </a:path>
              </a:pathLst>
            </a:custGeom>
            <a:solidFill>
              <a:srgbClr val="148A97"/>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E5D93453-53B1-F45F-62B6-836D4D629F3B}"/>
                </a:ext>
              </a:extLst>
            </p:cNvPr>
            <p:cNvSpPr/>
            <p:nvPr/>
          </p:nvSpPr>
          <p:spPr>
            <a:xfrm>
              <a:off x="4636198" y="5274954"/>
              <a:ext cx="2738" cy="45910"/>
            </a:xfrm>
            <a:custGeom>
              <a:avLst/>
              <a:gdLst>
                <a:gd name="connsiteX0" fmla="*/ 0 w 2738"/>
                <a:gd name="connsiteY0" fmla="*/ 95 h 45910"/>
                <a:gd name="connsiteX1" fmla="*/ 95 w 2738"/>
                <a:gd name="connsiteY1" fmla="*/ 95 h 45910"/>
                <a:gd name="connsiteX2" fmla="*/ 2096 w 2738"/>
                <a:gd name="connsiteY2" fmla="*/ 14764 h 45910"/>
                <a:gd name="connsiteX3" fmla="*/ 2667 w 2738"/>
                <a:gd name="connsiteY3" fmla="*/ 29623 h 45910"/>
                <a:gd name="connsiteX4" fmla="*/ 1333 w 2738"/>
                <a:gd name="connsiteY4" fmla="*/ 41815 h 45910"/>
                <a:gd name="connsiteX5" fmla="*/ 190 w 2738"/>
                <a:gd name="connsiteY5" fmla="*/ 45910 h 45910"/>
                <a:gd name="connsiteX6" fmla="*/ 1333 w 2738"/>
                <a:gd name="connsiteY6" fmla="*/ 41719 h 45910"/>
                <a:gd name="connsiteX7" fmla="*/ 2667 w 2738"/>
                <a:gd name="connsiteY7" fmla="*/ 29623 h 45910"/>
                <a:gd name="connsiteX8" fmla="*/ 2096 w 2738"/>
                <a:gd name="connsiteY8" fmla="*/ 14764 h 45910"/>
                <a:gd name="connsiteX9" fmla="*/ 667 w 2738"/>
                <a:gd name="connsiteY9" fmla="*/ 3905 h 45910"/>
                <a:gd name="connsiteX10" fmla="*/ 0 w 2738"/>
                <a:gd name="connsiteY10" fmla="*/ 0 h 45910"/>
                <a:gd name="connsiteX11" fmla="*/ 0 w 2738"/>
                <a:gd name="connsiteY11" fmla="*/ 0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8" h="45910">
                  <a:moveTo>
                    <a:pt x="0" y="95"/>
                  </a:moveTo>
                  <a:lnTo>
                    <a:pt x="95" y="95"/>
                  </a:lnTo>
                  <a:cubicBezTo>
                    <a:pt x="667" y="5143"/>
                    <a:pt x="1524" y="10001"/>
                    <a:pt x="2096" y="14764"/>
                  </a:cubicBezTo>
                  <a:cubicBezTo>
                    <a:pt x="2667" y="19907"/>
                    <a:pt x="2762" y="24575"/>
                    <a:pt x="2667" y="29623"/>
                  </a:cubicBezTo>
                  <a:cubicBezTo>
                    <a:pt x="2286" y="35338"/>
                    <a:pt x="2000" y="38576"/>
                    <a:pt x="1333" y="41815"/>
                  </a:cubicBezTo>
                  <a:cubicBezTo>
                    <a:pt x="952" y="43339"/>
                    <a:pt x="571" y="44577"/>
                    <a:pt x="190" y="45910"/>
                  </a:cubicBezTo>
                  <a:cubicBezTo>
                    <a:pt x="571" y="44577"/>
                    <a:pt x="952" y="43243"/>
                    <a:pt x="1333" y="41719"/>
                  </a:cubicBezTo>
                  <a:cubicBezTo>
                    <a:pt x="2000" y="38481"/>
                    <a:pt x="2381" y="35242"/>
                    <a:pt x="2667" y="29623"/>
                  </a:cubicBezTo>
                  <a:cubicBezTo>
                    <a:pt x="2857" y="24670"/>
                    <a:pt x="2667" y="19907"/>
                    <a:pt x="2096" y="14764"/>
                  </a:cubicBezTo>
                  <a:cubicBezTo>
                    <a:pt x="1714" y="11144"/>
                    <a:pt x="1143" y="7620"/>
                    <a:pt x="667" y="3905"/>
                  </a:cubicBezTo>
                  <a:cubicBezTo>
                    <a:pt x="476" y="2667"/>
                    <a:pt x="190" y="1333"/>
                    <a:pt x="0" y="0"/>
                  </a:cubicBezTo>
                  <a:lnTo>
                    <a:pt x="0" y="0"/>
                  </a:lnTo>
                  <a:close/>
                </a:path>
              </a:pathLst>
            </a:custGeom>
            <a:solidFill>
              <a:srgbClr val="148A97"/>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3366CFE5-70C1-4045-8831-6F52D3AFBC2D}"/>
                </a:ext>
              </a:extLst>
            </p:cNvPr>
            <p:cNvSpPr/>
            <p:nvPr/>
          </p:nvSpPr>
          <p:spPr>
            <a:xfrm>
              <a:off x="4625911" y="5332103"/>
              <a:ext cx="5143" cy="5048"/>
            </a:xfrm>
            <a:custGeom>
              <a:avLst/>
              <a:gdLst>
                <a:gd name="connsiteX0" fmla="*/ 2858 w 5143"/>
                <a:gd name="connsiteY0" fmla="*/ 2667 h 5048"/>
                <a:gd name="connsiteX1" fmla="*/ 5143 w 5143"/>
                <a:gd name="connsiteY1" fmla="*/ 0 h 5048"/>
                <a:gd name="connsiteX2" fmla="*/ 2858 w 5143"/>
                <a:gd name="connsiteY2" fmla="*/ 2667 h 5048"/>
                <a:gd name="connsiteX3" fmla="*/ 0 w 5143"/>
                <a:gd name="connsiteY3" fmla="*/ 5048 h 5048"/>
                <a:gd name="connsiteX4" fmla="*/ 2858 w 5143"/>
                <a:gd name="connsiteY4" fmla="*/ 2667 h 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048">
                  <a:moveTo>
                    <a:pt x="2858" y="2667"/>
                  </a:moveTo>
                  <a:cubicBezTo>
                    <a:pt x="3619" y="2000"/>
                    <a:pt x="4381" y="1048"/>
                    <a:pt x="5143" y="0"/>
                  </a:cubicBezTo>
                  <a:cubicBezTo>
                    <a:pt x="4381" y="1048"/>
                    <a:pt x="3619" y="2000"/>
                    <a:pt x="2858" y="2667"/>
                  </a:cubicBezTo>
                  <a:cubicBezTo>
                    <a:pt x="2000" y="3524"/>
                    <a:pt x="952" y="4286"/>
                    <a:pt x="0" y="5048"/>
                  </a:cubicBezTo>
                  <a:cubicBezTo>
                    <a:pt x="1048" y="4286"/>
                    <a:pt x="2000" y="3524"/>
                    <a:pt x="2858" y="2667"/>
                  </a:cubicBezTo>
                  <a:close/>
                </a:path>
              </a:pathLst>
            </a:custGeom>
            <a:solidFill>
              <a:srgbClr val="148A97"/>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E4715660-8324-4C6F-DB41-0A77B1A957CB}"/>
                </a:ext>
              </a:extLst>
            </p:cNvPr>
            <p:cNvSpPr/>
            <p:nvPr/>
          </p:nvSpPr>
          <p:spPr>
            <a:xfrm>
              <a:off x="4604004" y="5339057"/>
              <a:ext cx="14858" cy="2285"/>
            </a:xfrm>
            <a:custGeom>
              <a:avLst/>
              <a:gdLst>
                <a:gd name="connsiteX0" fmla="*/ 7144 w 14858"/>
                <a:gd name="connsiteY0" fmla="*/ 2096 h 2285"/>
                <a:gd name="connsiteX1" fmla="*/ 10001 w 14858"/>
                <a:gd name="connsiteY1" fmla="*/ 2286 h 2285"/>
                <a:gd name="connsiteX2" fmla="*/ 14859 w 14858"/>
                <a:gd name="connsiteY2" fmla="*/ 1524 h 2285"/>
                <a:gd name="connsiteX3" fmla="*/ 10001 w 14858"/>
                <a:gd name="connsiteY3" fmla="*/ 2286 h 2285"/>
                <a:gd name="connsiteX4" fmla="*/ 7144 w 14858"/>
                <a:gd name="connsiteY4" fmla="*/ 2191 h 2285"/>
                <a:gd name="connsiteX5" fmla="*/ 0 w 14858"/>
                <a:gd name="connsiteY5" fmla="*/ 0 h 2285"/>
                <a:gd name="connsiteX6" fmla="*/ 7144 w 14858"/>
                <a:gd name="connsiteY6" fmla="*/ 2191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8" h="2285">
                  <a:moveTo>
                    <a:pt x="7144" y="2096"/>
                  </a:moveTo>
                  <a:cubicBezTo>
                    <a:pt x="8096" y="2191"/>
                    <a:pt x="9049" y="2286"/>
                    <a:pt x="10001" y="2286"/>
                  </a:cubicBezTo>
                  <a:cubicBezTo>
                    <a:pt x="11716" y="2286"/>
                    <a:pt x="13335" y="2000"/>
                    <a:pt x="14859" y="1524"/>
                  </a:cubicBezTo>
                  <a:cubicBezTo>
                    <a:pt x="13335" y="2000"/>
                    <a:pt x="11716" y="2286"/>
                    <a:pt x="10001" y="2286"/>
                  </a:cubicBezTo>
                  <a:cubicBezTo>
                    <a:pt x="9049" y="2286"/>
                    <a:pt x="8192" y="2286"/>
                    <a:pt x="7144" y="2191"/>
                  </a:cubicBezTo>
                  <a:cubicBezTo>
                    <a:pt x="4667" y="1810"/>
                    <a:pt x="2286" y="953"/>
                    <a:pt x="0" y="0"/>
                  </a:cubicBezTo>
                  <a:cubicBezTo>
                    <a:pt x="2286" y="953"/>
                    <a:pt x="4667" y="1810"/>
                    <a:pt x="7144" y="2191"/>
                  </a:cubicBezTo>
                  <a:close/>
                </a:path>
              </a:pathLst>
            </a:custGeom>
            <a:solidFill>
              <a:srgbClr val="148A97"/>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8DB11CB8-68B8-508A-FEA7-5F51405FD50A}"/>
                </a:ext>
              </a:extLst>
            </p:cNvPr>
            <p:cNvSpPr/>
            <p:nvPr/>
          </p:nvSpPr>
          <p:spPr>
            <a:xfrm>
              <a:off x="4586001" y="5324769"/>
              <a:ext cx="4476" cy="7239"/>
            </a:xfrm>
            <a:custGeom>
              <a:avLst/>
              <a:gdLst>
                <a:gd name="connsiteX0" fmla="*/ 95 w 4476"/>
                <a:gd name="connsiteY0" fmla="*/ 0 h 7239"/>
                <a:gd name="connsiteX1" fmla="*/ 953 w 4476"/>
                <a:gd name="connsiteY1" fmla="*/ 953 h 7239"/>
                <a:gd name="connsiteX2" fmla="*/ 2381 w 4476"/>
                <a:gd name="connsiteY2" fmla="*/ 2477 h 7239"/>
                <a:gd name="connsiteX3" fmla="*/ 4477 w 4476"/>
                <a:gd name="connsiteY3" fmla="*/ 4477 h 7239"/>
                <a:gd name="connsiteX4" fmla="*/ 2381 w 4476"/>
                <a:gd name="connsiteY4" fmla="*/ 2477 h 7239"/>
                <a:gd name="connsiteX5" fmla="*/ 953 w 4476"/>
                <a:gd name="connsiteY5" fmla="*/ 953 h 7239"/>
                <a:gd name="connsiteX6" fmla="*/ 95 w 4476"/>
                <a:gd name="connsiteY6" fmla="*/ 0 h 7239"/>
                <a:gd name="connsiteX7" fmla="*/ 2191 w 4476"/>
                <a:gd name="connsiteY7" fmla="*/ 7239 h 7239"/>
                <a:gd name="connsiteX8" fmla="*/ 1524 w 4476"/>
                <a:gd name="connsiteY8" fmla="*/ 5048 h 7239"/>
                <a:gd name="connsiteX9" fmla="*/ 1524 w 4476"/>
                <a:gd name="connsiteY9" fmla="*/ 4858 h 7239"/>
                <a:gd name="connsiteX10" fmla="*/ 1333 w 4476"/>
                <a:gd name="connsiteY10" fmla="*/ 4667 h 7239"/>
                <a:gd name="connsiteX11" fmla="*/ 0 w 4476"/>
                <a:gd name="connsiteY11" fmla="*/ 190 h 7239"/>
                <a:gd name="connsiteX12" fmla="*/ 0 w 4476"/>
                <a:gd name="connsiteY12" fmla="*/ 381 h 7239"/>
                <a:gd name="connsiteX13" fmla="*/ 0 w 4476"/>
                <a:gd name="connsiteY13" fmla="*/ 190 h 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6" h="7239">
                  <a:moveTo>
                    <a:pt x="95" y="0"/>
                  </a:moveTo>
                  <a:lnTo>
                    <a:pt x="953" y="953"/>
                  </a:lnTo>
                  <a:lnTo>
                    <a:pt x="2381" y="2477"/>
                  </a:lnTo>
                  <a:cubicBezTo>
                    <a:pt x="3048" y="3143"/>
                    <a:pt x="3810" y="3810"/>
                    <a:pt x="4477" y="4477"/>
                  </a:cubicBezTo>
                  <a:cubicBezTo>
                    <a:pt x="3810" y="3810"/>
                    <a:pt x="2953" y="3143"/>
                    <a:pt x="2381" y="2477"/>
                  </a:cubicBezTo>
                  <a:lnTo>
                    <a:pt x="953" y="953"/>
                  </a:lnTo>
                  <a:lnTo>
                    <a:pt x="95" y="0"/>
                  </a:lnTo>
                  <a:cubicBezTo>
                    <a:pt x="762" y="2477"/>
                    <a:pt x="1524" y="4858"/>
                    <a:pt x="2191" y="7239"/>
                  </a:cubicBezTo>
                  <a:cubicBezTo>
                    <a:pt x="2000" y="6477"/>
                    <a:pt x="1714" y="5810"/>
                    <a:pt x="1524" y="5048"/>
                  </a:cubicBezTo>
                  <a:lnTo>
                    <a:pt x="1524" y="4858"/>
                  </a:lnTo>
                  <a:lnTo>
                    <a:pt x="1333" y="4667"/>
                  </a:lnTo>
                  <a:cubicBezTo>
                    <a:pt x="857" y="3143"/>
                    <a:pt x="476" y="1714"/>
                    <a:pt x="0" y="190"/>
                  </a:cubicBezTo>
                  <a:lnTo>
                    <a:pt x="0" y="381"/>
                  </a:lnTo>
                  <a:cubicBezTo>
                    <a:pt x="0" y="381"/>
                    <a:pt x="95" y="190"/>
                    <a:pt x="0" y="190"/>
                  </a:cubicBezTo>
                  <a:close/>
                </a:path>
              </a:pathLst>
            </a:custGeom>
            <a:solidFill>
              <a:srgbClr val="148A97"/>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650D28A7-31E0-DF2B-ECC9-BB1E9C1DD1A0}"/>
                </a:ext>
              </a:extLst>
            </p:cNvPr>
            <p:cNvSpPr/>
            <p:nvPr/>
          </p:nvSpPr>
          <p:spPr>
            <a:xfrm>
              <a:off x="4330156" y="5512888"/>
              <a:ext cx="2289" cy="3809"/>
            </a:xfrm>
            <a:custGeom>
              <a:avLst/>
              <a:gdLst>
                <a:gd name="connsiteX0" fmla="*/ 99 w 2289"/>
                <a:gd name="connsiteY0" fmla="*/ 3810 h 3809"/>
                <a:gd name="connsiteX1" fmla="*/ 290 w 2289"/>
                <a:gd name="connsiteY1" fmla="*/ 1714 h 3809"/>
                <a:gd name="connsiteX2" fmla="*/ 2290 w 2289"/>
                <a:gd name="connsiteY2" fmla="*/ 0 h 3809"/>
                <a:gd name="connsiteX3" fmla="*/ 2290 w 2289"/>
                <a:gd name="connsiteY3" fmla="*/ 0 h 3809"/>
                <a:gd name="connsiteX4" fmla="*/ 290 w 2289"/>
                <a:gd name="connsiteY4" fmla="*/ 1714 h 3809"/>
                <a:gd name="connsiteX5" fmla="*/ 99 w 2289"/>
                <a:gd name="connsiteY5" fmla="*/ 3715 h 3809"/>
                <a:gd name="connsiteX6" fmla="*/ 99 w 2289"/>
                <a:gd name="connsiteY6" fmla="*/ 3715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 h="3809">
                  <a:moveTo>
                    <a:pt x="99" y="3810"/>
                  </a:moveTo>
                  <a:cubicBezTo>
                    <a:pt x="-91" y="3143"/>
                    <a:pt x="4" y="2477"/>
                    <a:pt x="290" y="1714"/>
                  </a:cubicBezTo>
                  <a:cubicBezTo>
                    <a:pt x="671" y="953"/>
                    <a:pt x="1433" y="286"/>
                    <a:pt x="2290" y="0"/>
                  </a:cubicBezTo>
                  <a:lnTo>
                    <a:pt x="2290" y="0"/>
                  </a:lnTo>
                  <a:cubicBezTo>
                    <a:pt x="1433" y="286"/>
                    <a:pt x="671" y="953"/>
                    <a:pt x="290" y="1714"/>
                  </a:cubicBezTo>
                  <a:cubicBezTo>
                    <a:pt x="4" y="2381"/>
                    <a:pt x="-91" y="3048"/>
                    <a:pt x="99" y="3715"/>
                  </a:cubicBezTo>
                  <a:lnTo>
                    <a:pt x="99" y="3715"/>
                  </a:lnTo>
                  <a:close/>
                </a:path>
              </a:pathLst>
            </a:custGeom>
            <a:solidFill>
              <a:srgbClr val="148A97"/>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A40012D3-CCD1-9BEA-A153-DFCBAB239959}"/>
                </a:ext>
              </a:extLst>
            </p:cNvPr>
            <p:cNvSpPr/>
            <p:nvPr/>
          </p:nvSpPr>
          <p:spPr>
            <a:xfrm>
              <a:off x="4333017" y="5513078"/>
              <a:ext cx="2381" cy="1047"/>
            </a:xfrm>
            <a:custGeom>
              <a:avLst/>
              <a:gdLst>
                <a:gd name="connsiteX0" fmla="*/ 0 w 2381"/>
                <a:gd name="connsiteY0" fmla="*/ 0 h 1047"/>
                <a:gd name="connsiteX1" fmla="*/ 2381 w 2381"/>
                <a:gd name="connsiteY1" fmla="*/ 1048 h 1047"/>
                <a:gd name="connsiteX2" fmla="*/ 0 w 2381"/>
                <a:gd name="connsiteY2" fmla="*/ 0 h 1047"/>
              </a:gdLst>
              <a:ahLst/>
              <a:cxnLst>
                <a:cxn ang="0">
                  <a:pos x="connsiteX0" y="connsiteY0"/>
                </a:cxn>
                <a:cxn ang="0">
                  <a:pos x="connsiteX1" y="connsiteY1"/>
                </a:cxn>
                <a:cxn ang="0">
                  <a:pos x="connsiteX2" y="connsiteY2"/>
                </a:cxn>
              </a:cxnLst>
              <a:rect l="l" t="t" r="r" b="b"/>
              <a:pathLst>
                <a:path w="2381" h="1047">
                  <a:moveTo>
                    <a:pt x="0" y="0"/>
                  </a:moveTo>
                  <a:cubicBezTo>
                    <a:pt x="1048" y="95"/>
                    <a:pt x="1810" y="476"/>
                    <a:pt x="2381" y="1048"/>
                  </a:cubicBezTo>
                  <a:cubicBezTo>
                    <a:pt x="1810" y="476"/>
                    <a:pt x="1048" y="95"/>
                    <a:pt x="0" y="0"/>
                  </a:cubicBezTo>
                  <a:close/>
                </a:path>
              </a:pathLst>
            </a:custGeom>
            <a:solidFill>
              <a:srgbClr val="148A97"/>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0A704C2A-EAC5-B841-DA63-D4B56658FC46}"/>
                </a:ext>
              </a:extLst>
            </p:cNvPr>
            <p:cNvSpPr/>
            <p:nvPr/>
          </p:nvSpPr>
          <p:spPr>
            <a:xfrm>
              <a:off x="4366545" y="617163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48A97"/>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F22A3714-B5A5-95ED-90DF-109E13D2D75D}"/>
                </a:ext>
              </a:extLst>
            </p:cNvPr>
            <p:cNvSpPr/>
            <p:nvPr/>
          </p:nvSpPr>
          <p:spPr>
            <a:xfrm>
              <a:off x="4455223" y="5119029"/>
              <a:ext cx="2857" cy="4667"/>
            </a:xfrm>
            <a:custGeom>
              <a:avLst/>
              <a:gdLst>
                <a:gd name="connsiteX0" fmla="*/ 2667 w 2857"/>
                <a:gd name="connsiteY0" fmla="*/ 4382 h 4667"/>
                <a:gd name="connsiteX1" fmla="*/ 2762 w 2857"/>
                <a:gd name="connsiteY1" fmla="*/ 4382 h 4667"/>
                <a:gd name="connsiteX2" fmla="*/ 2762 w 2857"/>
                <a:gd name="connsiteY2" fmla="*/ 4382 h 4667"/>
                <a:gd name="connsiteX3" fmla="*/ 2762 w 2857"/>
                <a:gd name="connsiteY3" fmla="*/ 4382 h 4667"/>
                <a:gd name="connsiteX4" fmla="*/ 2762 w 2857"/>
                <a:gd name="connsiteY4" fmla="*/ 4477 h 4667"/>
                <a:gd name="connsiteX5" fmla="*/ 2762 w 2857"/>
                <a:gd name="connsiteY5" fmla="*/ 4572 h 4667"/>
                <a:gd name="connsiteX6" fmla="*/ 2857 w 2857"/>
                <a:gd name="connsiteY6" fmla="*/ 4572 h 4667"/>
                <a:gd name="connsiteX7" fmla="*/ 2857 w 2857"/>
                <a:gd name="connsiteY7" fmla="*/ 4572 h 4667"/>
                <a:gd name="connsiteX8" fmla="*/ 2857 w 2857"/>
                <a:gd name="connsiteY8" fmla="*/ 4667 h 4667"/>
                <a:gd name="connsiteX9" fmla="*/ 2857 w 2857"/>
                <a:gd name="connsiteY9" fmla="*/ 4667 h 4667"/>
                <a:gd name="connsiteX10" fmla="*/ 0 w 2857"/>
                <a:gd name="connsiteY10" fmla="*/ 0 h 4667"/>
                <a:gd name="connsiteX11" fmla="*/ 2667 w 2857"/>
                <a:gd name="connsiteY11" fmla="*/ 4382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 h="4667">
                  <a:moveTo>
                    <a:pt x="2667" y="4382"/>
                  </a:moveTo>
                  <a:lnTo>
                    <a:pt x="2762" y="4382"/>
                  </a:lnTo>
                  <a:lnTo>
                    <a:pt x="2762" y="4382"/>
                  </a:lnTo>
                  <a:lnTo>
                    <a:pt x="2762" y="4382"/>
                  </a:lnTo>
                  <a:lnTo>
                    <a:pt x="2762" y="4477"/>
                  </a:lnTo>
                  <a:lnTo>
                    <a:pt x="2762" y="4572"/>
                  </a:lnTo>
                  <a:lnTo>
                    <a:pt x="2857" y="4572"/>
                  </a:lnTo>
                  <a:lnTo>
                    <a:pt x="2857" y="4572"/>
                  </a:lnTo>
                  <a:lnTo>
                    <a:pt x="2857" y="4667"/>
                  </a:lnTo>
                  <a:lnTo>
                    <a:pt x="2857" y="4667"/>
                  </a:lnTo>
                  <a:lnTo>
                    <a:pt x="0" y="0"/>
                  </a:lnTo>
                  <a:lnTo>
                    <a:pt x="2667" y="4382"/>
                  </a:lnTo>
                  <a:close/>
                </a:path>
              </a:pathLst>
            </a:custGeom>
            <a:solidFill>
              <a:srgbClr val="148A97"/>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6C190749-5E57-24A2-6010-AC454EA9488D}"/>
                </a:ext>
              </a:extLst>
            </p:cNvPr>
            <p:cNvSpPr/>
            <p:nvPr/>
          </p:nvSpPr>
          <p:spPr>
            <a:xfrm>
              <a:off x="4428458" y="5078929"/>
              <a:ext cx="666" cy="1047"/>
            </a:xfrm>
            <a:custGeom>
              <a:avLst/>
              <a:gdLst>
                <a:gd name="connsiteX0" fmla="*/ 572 w 666"/>
                <a:gd name="connsiteY0" fmla="*/ 857 h 1047"/>
                <a:gd name="connsiteX1" fmla="*/ 667 w 666"/>
                <a:gd name="connsiteY1" fmla="*/ 1048 h 1047"/>
                <a:gd name="connsiteX2" fmla="*/ 572 w 666"/>
                <a:gd name="connsiteY2" fmla="*/ 857 h 1047"/>
                <a:gd name="connsiteX3" fmla="*/ 0 w 666"/>
                <a:gd name="connsiteY3" fmla="*/ 0 h 1047"/>
                <a:gd name="connsiteX4" fmla="*/ 572 w 666"/>
                <a:gd name="connsiteY4" fmla="*/ 857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 h="1047">
                  <a:moveTo>
                    <a:pt x="572" y="857"/>
                  </a:moveTo>
                  <a:lnTo>
                    <a:pt x="667" y="1048"/>
                  </a:lnTo>
                  <a:lnTo>
                    <a:pt x="572" y="857"/>
                  </a:lnTo>
                  <a:lnTo>
                    <a:pt x="0" y="0"/>
                  </a:lnTo>
                  <a:lnTo>
                    <a:pt x="572" y="857"/>
                  </a:lnTo>
                  <a:close/>
                </a:path>
              </a:pathLst>
            </a:custGeom>
            <a:solidFill>
              <a:srgbClr val="148A97"/>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A99E7E3B-ED13-9873-DC60-C305853793AE}"/>
                </a:ext>
              </a:extLst>
            </p:cNvPr>
            <p:cNvSpPr/>
            <p:nvPr/>
          </p:nvSpPr>
          <p:spPr>
            <a:xfrm>
              <a:off x="4134612" y="5760538"/>
              <a:ext cx="3143" cy="3333"/>
            </a:xfrm>
            <a:custGeom>
              <a:avLst/>
              <a:gdLst>
                <a:gd name="connsiteX0" fmla="*/ 0 w 3143"/>
                <a:gd name="connsiteY0" fmla="*/ 0 h 3333"/>
                <a:gd name="connsiteX1" fmla="*/ 0 w 3143"/>
                <a:gd name="connsiteY1" fmla="*/ 0 h 3333"/>
                <a:gd name="connsiteX2" fmla="*/ 3143 w 3143"/>
                <a:gd name="connsiteY2" fmla="*/ 3334 h 3333"/>
                <a:gd name="connsiteX3" fmla="*/ 0 w 3143"/>
                <a:gd name="connsiteY3" fmla="*/ 0 h 3333"/>
              </a:gdLst>
              <a:ahLst/>
              <a:cxnLst>
                <a:cxn ang="0">
                  <a:pos x="connsiteX0" y="connsiteY0"/>
                </a:cxn>
                <a:cxn ang="0">
                  <a:pos x="connsiteX1" y="connsiteY1"/>
                </a:cxn>
                <a:cxn ang="0">
                  <a:pos x="connsiteX2" y="connsiteY2"/>
                </a:cxn>
                <a:cxn ang="0">
                  <a:pos x="connsiteX3" y="connsiteY3"/>
                </a:cxn>
              </a:cxnLst>
              <a:rect l="l" t="t" r="r" b="b"/>
              <a:pathLst>
                <a:path w="3143" h="3333">
                  <a:moveTo>
                    <a:pt x="0" y="0"/>
                  </a:moveTo>
                  <a:lnTo>
                    <a:pt x="0" y="0"/>
                  </a:lnTo>
                  <a:cubicBezTo>
                    <a:pt x="1048" y="1143"/>
                    <a:pt x="2096" y="2191"/>
                    <a:pt x="3143" y="3334"/>
                  </a:cubicBezTo>
                  <a:cubicBezTo>
                    <a:pt x="2096" y="2191"/>
                    <a:pt x="1048" y="1143"/>
                    <a:pt x="0" y="0"/>
                  </a:cubicBezTo>
                  <a:close/>
                </a:path>
              </a:pathLst>
            </a:custGeom>
            <a:solidFill>
              <a:srgbClr val="148A97"/>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F4FA1EA1-FC5D-67C5-46F6-41C69756DEE6}"/>
                </a:ext>
              </a:extLst>
            </p:cNvPr>
            <p:cNvSpPr/>
            <p:nvPr/>
          </p:nvSpPr>
          <p:spPr>
            <a:xfrm>
              <a:off x="3233356" y="6631504"/>
              <a:ext cx="117633" cy="6191"/>
            </a:xfrm>
            <a:custGeom>
              <a:avLst/>
              <a:gdLst>
                <a:gd name="connsiteX0" fmla="*/ 113252 w 117633"/>
                <a:gd name="connsiteY0" fmla="*/ 5905 h 6191"/>
                <a:gd name="connsiteX1" fmla="*/ 115348 w 117633"/>
                <a:gd name="connsiteY1" fmla="*/ 5905 h 6191"/>
                <a:gd name="connsiteX2" fmla="*/ 115252 w 117633"/>
                <a:gd name="connsiteY2" fmla="*/ 5905 h 6191"/>
                <a:gd name="connsiteX3" fmla="*/ 0 w 117633"/>
                <a:gd name="connsiteY3" fmla="*/ 0 h 6191"/>
                <a:gd name="connsiteX4" fmla="*/ 117634 w 117633"/>
                <a:gd name="connsiteY4" fmla="*/ 6191 h 6191"/>
                <a:gd name="connsiteX5" fmla="*/ 115538 w 117633"/>
                <a:gd name="connsiteY5" fmla="*/ 6001 h 6191"/>
                <a:gd name="connsiteX6" fmla="*/ 113252 w 117633"/>
                <a:gd name="connsiteY6" fmla="*/ 6001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33" h="6191">
                  <a:moveTo>
                    <a:pt x="113252" y="5905"/>
                  </a:moveTo>
                  <a:cubicBezTo>
                    <a:pt x="113919" y="5905"/>
                    <a:pt x="114681" y="5905"/>
                    <a:pt x="115348" y="5905"/>
                  </a:cubicBezTo>
                  <a:lnTo>
                    <a:pt x="115252" y="5905"/>
                  </a:lnTo>
                  <a:cubicBezTo>
                    <a:pt x="76771" y="5239"/>
                    <a:pt x="38291" y="3334"/>
                    <a:pt x="0" y="0"/>
                  </a:cubicBezTo>
                  <a:cubicBezTo>
                    <a:pt x="38005" y="3334"/>
                    <a:pt x="77152" y="5429"/>
                    <a:pt x="117634" y="6191"/>
                  </a:cubicBezTo>
                  <a:lnTo>
                    <a:pt x="115538" y="6001"/>
                  </a:lnTo>
                  <a:lnTo>
                    <a:pt x="113252" y="6001"/>
                  </a:lnTo>
                  <a:close/>
                </a:path>
              </a:pathLst>
            </a:custGeom>
            <a:solidFill>
              <a:srgbClr val="148A97"/>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6A3CF433-9C1E-C2B6-C400-94281822E48B}"/>
                </a:ext>
              </a:extLst>
            </p:cNvPr>
            <p:cNvSpPr/>
            <p:nvPr/>
          </p:nvSpPr>
          <p:spPr>
            <a:xfrm>
              <a:off x="2594895" y="6404904"/>
              <a:ext cx="1819870" cy="344328"/>
            </a:xfrm>
            <a:custGeom>
              <a:avLst/>
              <a:gdLst>
                <a:gd name="connsiteX0" fmla="*/ 5620 w 1819870"/>
                <a:gd name="connsiteY0" fmla="*/ 0 h 344328"/>
                <a:gd name="connsiteX1" fmla="*/ 5620 w 1819870"/>
                <a:gd name="connsiteY1" fmla="*/ 0 h 344328"/>
                <a:gd name="connsiteX2" fmla="*/ 3334 w 1819870"/>
                <a:gd name="connsiteY2" fmla="*/ 25908 h 344328"/>
                <a:gd name="connsiteX3" fmla="*/ 0 w 1819870"/>
                <a:gd name="connsiteY3" fmla="*/ 64389 h 344328"/>
                <a:gd name="connsiteX4" fmla="*/ 171926 w 1819870"/>
                <a:gd name="connsiteY4" fmla="*/ 160496 h 344328"/>
                <a:gd name="connsiteX5" fmla="*/ 380810 w 1819870"/>
                <a:gd name="connsiteY5" fmla="*/ 238887 h 344328"/>
                <a:gd name="connsiteX6" fmla="*/ 593312 w 1819870"/>
                <a:gd name="connsiteY6" fmla="*/ 280035 h 344328"/>
                <a:gd name="connsiteX7" fmla="*/ 780098 w 1819870"/>
                <a:gd name="connsiteY7" fmla="*/ 289655 h 344328"/>
                <a:gd name="connsiteX8" fmla="*/ 824389 w 1819870"/>
                <a:gd name="connsiteY8" fmla="*/ 289274 h 344328"/>
                <a:gd name="connsiteX9" fmla="*/ 878110 w 1819870"/>
                <a:gd name="connsiteY9" fmla="*/ 287369 h 344328"/>
                <a:gd name="connsiteX10" fmla="*/ 879348 w 1819870"/>
                <a:gd name="connsiteY10" fmla="*/ 287369 h 344328"/>
                <a:gd name="connsiteX11" fmla="*/ 952214 w 1819870"/>
                <a:gd name="connsiteY11" fmla="*/ 285179 h 344328"/>
                <a:gd name="connsiteX12" fmla="*/ 954977 w 1819870"/>
                <a:gd name="connsiteY12" fmla="*/ 285179 h 344328"/>
                <a:gd name="connsiteX13" fmla="*/ 1225296 w 1819870"/>
                <a:gd name="connsiteY13" fmla="*/ 314801 h 344328"/>
                <a:gd name="connsiteX14" fmla="*/ 1227106 w 1819870"/>
                <a:gd name="connsiteY14" fmla="*/ 315087 h 344328"/>
                <a:gd name="connsiteX15" fmla="*/ 1386745 w 1819870"/>
                <a:gd name="connsiteY15" fmla="*/ 337376 h 344328"/>
                <a:gd name="connsiteX16" fmla="*/ 1511332 w 1819870"/>
                <a:gd name="connsiteY16" fmla="*/ 344329 h 344328"/>
                <a:gd name="connsiteX17" fmla="*/ 1608868 w 1819870"/>
                <a:gd name="connsiteY17" fmla="*/ 339090 h 344328"/>
                <a:gd name="connsiteX18" fmla="*/ 1819656 w 1819870"/>
                <a:gd name="connsiteY18" fmla="*/ 285845 h 344328"/>
                <a:gd name="connsiteX19" fmla="*/ 1819656 w 1819870"/>
                <a:gd name="connsiteY19" fmla="*/ 262604 h 344328"/>
                <a:gd name="connsiteX20" fmla="*/ 1818513 w 1819870"/>
                <a:gd name="connsiteY20" fmla="*/ 243840 h 344328"/>
                <a:gd name="connsiteX21" fmla="*/ 1817846 w 1819870"/>
                <a:gd name="connsiteY21" fmla="*/ 242316 h 344328"/>
                <a:gd name="connsiteX22" fmla="*/ 1816608 w 1819870"/>
                <a:gd name="connsiteY22" fmla="*/ 227933 h 344328"/>
                <a:gd name="connsiteX23" fmla="*/ 1816894 w 1819870"/>
                <a:gd name="connsiteY23" fmla="*/ 226790 h 344328"/>
                <a:gd name="connsiteX24" fmla="*/ 1816227 w 1819870"/>
                <a:gd name="connsiteY24" fmla="*/ 226790 h 344328"/>
                <a:gd name="connsiteX25" fmla="*/ 1807845 w 1819870"/>
                <a:gd name="connsiteY25" fmla="*/ 228600 h 344328"/>
                <a:gd name="connsiteX26" fmla="*/ 1703165 w 1819870"/>
                <a:gd name="connsiteY26" fmla="*/ 264033 h 344328"/>
                <a:gd name="connsiteX27" fmla="*/ 1505998 w 1819870"/>
                <a:gd name="connsiteY27" fmla="*/ 286988 h 344328"/>
                <a:gd name="connsiteX28" fmla="*/ 1499140 w 1819870"/>
                <a:gd name="connsiteY28" fmla="*/ 286988 h 344328"/>
                <a:gd name="connsiteX29" fmla="*/ 1229868 w 1819870"/>
                <a:gd name="connsiteY29" fmla="*/ 257175 h 344328"/>
                <a:gd name="connsiteX30" fmla="*/ 1228820 w 1819870"/>
                <a:gd name="connsiteY30" fmla="*/ 256985 h 344328"/>
                <a:gd name="connsiteX31" fmla="*/ 1126617 w 1819870"/>
                <a:gd name="connsiteY31" fmla="*/ 241649 h 344328"/>
                <a:gd name="connsiteX32" fmla="*/ 940213 w 1819870"/>
                <a:gd name="connsiteY32" fmla="*/ 227933 h 344328"/>
                <a:gd name="connsiteX33" fmla="*/ 932212 w 1819870"/>
                <a:gd name="connsiteY33" fmla="*/ 227933 h 344328"/>
                <a:gd name="connsiteX34" fmla="*/ 879824 w 1819870"/>
                <a:gd name="connsiteY34" fmla="*/ 229743 h 344328"/>
                <a:gd name="connsiteX35" fmla="*/ 876681 w 1819870"/>
                <a:gd name="connsiteY35" fmla="*/ 229934 h 344328"/>
                <a:gd name="connsiteX36" fmla="*/ 841724 w 1819870"/>
                <a:gd name="connsiteY36" fmla="*/ 231458 h 344328"/>
                <a:gd name="connsiteX37" fmla="*/ 776192 w 1819870"/>
                <a:gd name="connsiteY37" fmla="*/ 232505 h 344328"/>
                <a:gd name="connsiteX38" fmla="*/ 758666 w 1819870"/>
                <a:gd name="connsiteY38" fmla="*/ 232505 h 344328"/>
                <a:gd name="connsiteX39" fmla="*/ 751808 w 1819870"/>
                <a:gd name="connsiteY39" fmla="*/ 232505 h 344328"/>
                <a:gd name="connsiteX40" fmla="*/ 756190 w 1819870"/>
                <a:gd name="connsiteY40" fmla="*/ 232886 h 344328"/>
                <a:gd name="connsiteX41" fmla="*/ 389858 w 1819870"/>
                <a:gd name="connsiteY41" fmla="*/ 182309 h 344328"/>
                <a:gd name="connsiteX42" fmla="*/ 61913 w 1819870"/>
                <a:gd name="connsiteY42" fmla="*/ 35814 h 344328"/>
                <a:gd name="connsiteX43" fmla="*/ 5905 w 1819870"/>
                <a:gd name="connsiteY43" fmla="*/ 191 h 344328"/>
                <a:gd name="connsiteX44" fmla="*/ 5810 w 1819870"/>
                <a:gd name="connsiteY44" fmla="*/ 191 h 3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70" h="344328">
                  <a:moveTo>
                    <a:pt x="5620" y="0"/>
                  </a:moveTo>
                  <a:lnTo>
                    <a:pt x="5620" y="0"/>
                  </a:lnTo>
                  <a:cubicBezTo>
                    <a:pt x="4763" y="8763"/>
                    <a:pt x="4096" y="17336"/>
                    <a:pt x="3334" y="25908"/>
                  </a:cubicBezTo>
                  <a:cubicBezTo>
                    <a:pt x="2286" y="38767"/>
                    <a:pt x="1238" y="51530"/>
                    <a:pt x="0" y="64389"/>
                  </a:cubicBezTo>
                  <a:cubicBezTo>
                    <a:pt x="59055" y="102013"/>
                    <a:pt x="115348" y="133445"/>
                    <a:pt x="171926" y="160496"/>
                  </a:cubicBezTo>
                  <a:cubicBezTo>
                    <a:pt x="237839" y="192119"/>
                    <a:pt x="308134" y="218408"/>
                    <a:pt x="380810" y="238887"/>
                  </a:cubicBezTo>
                  <a:cubicBezTo>
                    <a:pt x="448437" y="257937"/>
                    <a:pt x="519874" y="271748"/>
                    <a:pt x="593312" y="280035"/>
                  </a:cubicBezTo>
                  <a:cubicBezTo>
                    <a:pt x="651224" y="286512"/>
                    <a:pt x="712280" y="289655"/>
                    <a:pt x="780098" y="289655"/>
                  </a:cubicBezTo>
                  <a:cubicBezTo>
                    <a:pt x="794861" y="289655"/>
                    <a:pt x="809625" y="289465"/>
                    <a:pt x="824389" y="289274"/>
                  </a:cubicBezTo>
                  <a:cubicBezTo>
                    <a:pt x="842296" y="288893"/>
                    <a:pt x="860488" y="288131"/>
                    <a:pt x="878110" y="287369"/>
                  </a:cubicBezTo>
                  <a:lnTo>
                    <a:pt x="879348" y="287369"/>
                  </a:lnTo>
                  <a:cubicBezTo>
                    <a:pt x="903351" y="286226"/>
                    <a:pt x="927926" y="285179"/>
                    <a:pt x="952214" y="285179"/>
                  </a:cubicBezTo>
                  <a:lnTo>
                    <a:pt x="954977" y="285179"/>
                  </a:lnTo>
                  <a:cubicBezTo>
                    <a:pt x="1045940" y="286798"/>
                    <a:pt x="1137095" y="301085"/>
                    <a:pt x="1225296" y="314801"/>
                  </a:cubicBezTo>
                  <a:lnTo>
                    <a:pt x="1227106" y="315087"/>
                  </a:lnTo>
                  <a:cubicBezTo>
                    <a:pt x="1279303" y="323279"/>
                    <a:pt x="1333310" y="331661"/>
                    <a:pt x="1386745" y="337376"/>
                  </a:cubicBezTo>
                  <a:cubicBezTo>
                    <a:pt x="1431322" y="342043"/>
                    <a:pt x="1472089" y="344329"/>
                    <a:pt x="1511332" y="344329"/>
                  </a:cubicBezTo>
                  <a:cubicBezTo>
                    <a:pt x="1545050" y="344329"/>
                    <a:pt x="1577912" y="342614"/>
                    <a:pt x="1608868" y="339090"/>
                  </a:cubicBezTo>
                  <a:cubicBezTo>
                    <a:pt x="1682210" y="330898"/>
                    <a:pt x="1753076" y="312992"/>
                    <a:pt x="1819656" y="285845"/>
                  </a:cubicBezTo>
                  <a:cubicBezTo>
                    <a:pt x="1819942" y="278225"/>
                    <a:pt x="1819942" y="270415"/>
                    <a:pt x="1819656" y="262604"/>
                  </a:cubicBezTo>
                  <a:cubicBezTo>
                    <a:pt x="1819370" y="256318"/>
                    <a:pt x="1818989" y="250127"/>
                    <a:pt x="1818513" y="243840"/>
                  </a:cubicBezTo>
                  <a:cubicBezTo>
                    <a:pt x="1818132" y="243364"/>
                    <a:pt x="1817846" y="242888"/>
                    <a:pt x="1817846" y="242316"/>
                  </a:cubicBezTo>
                  <a:cubicBezTo>
                    <a:pt x="1817561" y="237554"/>
                    <a:pt x="1817084" y="232696"/>
                    <a:pt x="1816608" y="227933"/>
                  </a:cubicBezTo>
                  <a:cubicBezTo>
                    <a:pt x="1816608" y="227457"/>
                    <a:pt x="1816608" y="227076"/>
                    <a:pt x="1816894" y="226790"/>
                  </a:cubicBezTo>
                  <a:cubicBezTo>
                    <a:pt x="1816703" y="226790"/>
                    <a:pt x="1816418" y="226790"/>
                    <a:pt x="1816227" y="226790"/>
                  </a:cubicBezTo>
                  <a:cubicBezTo>
                    <a:pt x="1813274" y="226790"/>
                    <a:pt x="1810512" y="227457"/>
                    <a:pt x="1807845" y="228600"/>
                  </a:cubicBezTo>
                  <a:cubicBezTo>
                    <a:pt x="1773841" y="242983"/>
                    <a:pt x="1738598" y="254889"/>
                    <a:pt x="1703165" y="264033"/>
                  </a:cubicBezTo>
                  <a:cubicBezTo>
                    <a:pt x="1640110" y="279273"/>
                    <a:pt x="1573721" y="286988"/>
                    <a:pt x="1505998" y="286988"/>
                  </a:cubicBezTo>
                  <a:lnTo>
                    <a:pt x="1499140" y="286988"/>
                  </a:lnTo>
                  <a:cubicBezTo>
                    <a:pt x="1408557" y="285083"/>
                    <a:pt x="1317689" y="270891"/>
                    <a:pt x="1229868" y="257175"/>
                  </a:cubicBezTo>
                  <a:lnTo>
                    <a:pt x="1228820" y="256985"/>
                  </a:lnTo>
                  <a:cubicBezTo>
                    <a:pt x="1195292" y="251746"/>
                    <a:pt x="1160717" y="246317"/>
                    <a:pt x="1126617" y="241649"/>
                  </a:cubicBezTo>
                  <a:cubicBezTo>
                    <a:pt x="1058418" y="232410"/>
                    <a:pt x="997458" y="227933"/>
                    <a:pt x="940213" y="227933"/>
                  </a:cubicBezTo>
                  <a:lnTo>
                    <a:pt x="932212" y="227933"/>
                  </a:lnTo>
                  <a:cubicBezTo>
                    <a:pt x="914781" y="228029"/>
                    <a:pt x="896969" y="228886"/>
                    <a:pt x="879824" y="229743"/>
                  </a:cubicBezTo>
                  <a:lnTo>
                    <a:pt x="876681" y="229934"/>
                  </a:lnTo>
                  <a:cubicBezTo>
                    <a:pt x="865061" y="230505"/>
                    <a:pt x="853345" y="231077"/>
                    <a:pt x="841724" y="231458"/>
                  </a:cubicBezTo>
                  <a:cubicBezTo>
                    <a:pt x="820865" y="232124"/>
                    <a:pt x="798862" y="232505"/>
                    <a:pt x="776192" y="232505"/>
                  </a:cubicBezTo>
                  <a:cubicBezTo>
                    <a:pt x="770287" y="232505"/>
                    <a:pt x="764477" y="232505"/>
                    <a:pt x="758666" y="232505"/>
                  </a:cubicBezTo>
                  <a:lnTo>
                    <a:pt x="751808" y="232505"/>
                  </a:lnTo>
                  <a:lnTo>
                    <a:pt x="756190" y="232886"/>
                  </a:lnTo>
                  <a:cubicBezTo>
                    <a:pt x="622268" y="230314"/>
                    <a:pt x="502444" y="213836"/>
                    <a:pt x="389858" y="182309"/>
                  </a:cubicBezTo>
                  <a:cubicBezTo>
                    <a:pt x="280416" y="150400"/>
                    <a:pt x="170117" y="101155"/>
                    <a:pt x="61913" y="35814"/>
                  </a:cubicBezTo>
                  <a:cubicBezTo>
                    <a:pt x="43434" y="24479"/>
                    <a:pt x="24575" y="12478"/>
                    <a:pt x="5905" y="191"/>
                  </a:cubicBezTo>
                  <a:lnTo>
                    <a:pt x="5810" y="191"/>
                  </a:lnTo>
                </a:path>
              </a:pathLst>
            </a:custGeom>
            <a:solidFill>
              <a:srgbClr val="8CD0D3"/>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F724468F-5D6A-AD05-3390-779B9FB1CF6A}"/>
                </a:ext>
              </a:extLst>
            </p:cNvPr>
            <p:cNvSpPr/>
            <p:nvPr/>
          </p:nvSpPr>
          <p:spPr>
            <a:xfrm>
              <a:off x="4409789" y="6435099"/>
              <a:ext cx="630650" cy="224599"/>
            </a:xfrm>
            <a:custGeom>
              <a:avLst/>
              <a:gdLst>
                <a:gd name="connsiteX0" fmla="*/ 622173 w 630650"/>
                <a:gd name="connsiteY0" fmla="*/ 190 h 224599"/>
                <a:gd name="connsiteX1" fmla="*/ 622173 w 630650"/>
                <a:gd name="connsiteY1" fmla="*/ 190 h 224599"/>
                <a:gd name="connsiteX2" fmla="*/ 611029 w 630650"/>
                <a:gd name="connsiteY2" fmla="*/ 6191 h 224599"/>
                <a:gd name="connsiteX3" fmla="*/ 509397 w 630650"/>
                <a:gd name="connsiteY3" fmla="*/ 90964 h 224599"/>
                <a:gd name="connsiteX4" fmla="*/ 398812 w 630650"/>
                <a:gd name="connsiteY4" fmla="*/ 144208 h 224599"/>
                <a:gd name="connsiteX5" fmla="*/ 284988 w 630650"/>
                <a:gd name="connsiteY5" fmla="*/ 166973 h 224599"/>
                <a:gd name="connsiteX6" fmla="*/ 271081 w 630650"/>
                <a:gd name="connsiteY6" fmla="*/ 167259 h 224599"/>
                <a:gd name="connsiteX7" fmla="*/ 130016 w 630650"/>
                <a:gd name="connsiteY7" fmla="*/ 149638 h 224599"/>
                <a:gd name="connsiteX8" fmla="*/ 128873 w 630650"/>
                <a:gd name="connsiteY8" fmla="*/ 149447 h 224599"/>
                <a:gd name="connsiteX9" fmla="*/ 0 w 630650"/>
                <a:gd name="connsiteY9" fmla="*/ 131064 h 224599"/>
                <a:gd name="connsiteX10" fmla="*/ 857 w 630650"/>
                <a:gd name="connsiteY10" fmla="*/ 164306 h 224599"/>
                <a:gd name="connsiteX11" fmla="*/ 1714 w 630650"/>
                <a:gd name="connsiteY11" fmla="*/ 188500 h 224599"/>
                <a:gd name="connsiteX12" fmla="*/ 126587 w 630650"/>
                <a:gd name="connsiteY12" fmla="*/ 207169 h 224599"/>
                <a:gd name="connsiteX13" fmla="*/ 140113 w 630650"/>
                <a:gd name="connsiteY13" fmla="*/ 209836 h 224599"/>
                <a:gd name="connsiteX14" fmla="*/ 228600 w 630650"/>
                <a:gd name="connsiteY14" fmla="*/ 223075 h 224599"/>
                <a:gd name="connsiteX15" fmla="*/ 264414 w 630650"/>
                <a:gd name="connsiteY15" fmla="*/ 224599 h 224599"/>
                <a:gd name="connsiteX16" fmla="*/ 326803 w 630650"/>
                <a:gd name="connsiteY16" fmla="*/ 220028 h 224599"/>
                <a:gd name="connsiteX17" fmla="*/ 496253 w 630650"/>
                <a:gd name="connsiteY17" fmla="*/ 164782 h 224599"/>
                <a:gd name="connsiteX18" fmla="*/ 573405 w 630650"/>
                <a:gd name="connsiteY18" fmla="*/ 115443 h 224599"/>
                <a:gd name="connsiteX19" fmla="*/ 630650 w 630650"/>
                <a:gd name="connsiteY19" fmla="*/ 66294 h 224599"/>
                <a:gd name="connsiteX20" fmla="*/ 626745 w 630650"/>
                <a:gd name="connsiteY20" fmla="*/ 34957 h 224599"/>
                <a:gd name="connsiteX21" fmla="*/ 622363 w 630650"/>
                <a:gd name="connsiteY21" fmla="*/ 190 h 224599"/>
                <a:gd name="connsiteX22" fmla="*/ 622078 w 630650"/>
                <a:gd name="connsiteY22" fmla="*/ 0 h 22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0650" h="224599">
                  <a:moveTo>
                    <a:pt x="622173" y="190"/>
                  </a:moveTo>
                  <a:lnTo>
                    <a:pt x="622173" y="190"/>
                  </a:lnTo>
                  <a:cubicBezTo>
                    <a:pt x="617982" y="1238"/>
                    <a:pt x="614077" y="3334"/>
                    <a:pt x="611029" y="6191"/>
                  </a:cubicBezTo>
                  <a:cubicBezTo>
                    <a:pt x="578644" y="36671"/>
                    <a:pt x="546449" y="66008"/>
                    <a:pt x="509397" y="90964"/>
                  </a:cubicBezTo>
                  <a:cubicBezTo>
                    <a:pt x="475297" y="112681"/>
                    <a:pt x="438055" y="130588"/>
                    <a:pt x="398812" y="144208"/>
                  </a:cubicBezTo>
                  <a:cubicBezTo>
                    <a:pt x="358997" y="156877"/>
                    <a:pt x="320707" y="164592"/>
                    <a:pt x="284988" y="166973"/>
                  </a:cubicBezTo>
                  <a:cubicBezTo>
                    <a:pt x="280321" y="167164"/>
                    <a:pt x="275654" y="167259"/>
                    <a:pt x="271081" y="167259"/>
                  </a:cubicBezTo>
                  <a:cubicBezTo>
                    <a:pt x="223933" y="167259"/>
                    <a:pt x="177451" y="158972"/>
                    <a:pt x="130016" y="149638"/>
                  </a:cubicBezTo>
                  <a:lnTo>
                    <a:pt x="128873" y="149447"/>
                  </a:lnTo>
                  <a:cubicBezTo>
                    <a:pt x="87154" y="141351"/>
                    <a:pt x="43910" y="132969"/>
                    <a:pt x="0" y="131064"/>
                  </a:cubicBezTo>
                  <a:cubicBezTo>
                    <a:pt x="0" y="142304"/>
                    <a:pt x="476" y="153353"/>
                    <a:pt x="857" y="164306"/>
                  </a:cubicBezTo>
                  <a:cubicBezTo>
                    <a:pt x="1143" y="172498"/>
                    <a:pt x="1524" y="180499"/>
                    <a:pt x="1714" y="188500"/>
                  </a:cubicBezTo>
                  <a:cubicBezTo>
                    <a:pt x="43910" y="191071"/>
                    <a:pt x="85916" y="199263"/>
                    <a:pt x="126587" y="207169"/>
                  </a:cubicBezTo>
                  <a:lnTo>
                    <a:pt x="140113" y="209836"/>
                  </a:lnTo>
                  <a:cubicBezTo>
                    <a:pt x="166211" y="214789"/>
                    <a:pt x="197072" y="220313"/>
                    <a:pt x="228600" y="223075"/>
                  </a:cubicBezTo>
                  <a:cubicBezTo>
                    <a:pt x="240316" y="224123"/>
                    <a:pt x="252317" y="224599"/>
                    <a:pt x="264414" y="224599"/>
                  </a:cubicBezTo>
                  <a:cubicBezTo>
                    <a:pt x="284893" y="224599"/>
                    <a:pt x="305848" y="223075"/>
                    <a:pt x="326803" y="220028"/>
                  </a:cubicBezTo>
                  <a:cubicBezTo>
                    <a:pt x="383762" y="211836"/>
                    <a:pt x="442436" y="192691"/>
                    <a:pt x="496253" y="164782"/>
                  </a:cubicBezTo>
                  <a:cubicBezTo>
                    <a:pt x="521494" y="151829"/>
                    <a:pt x="547402" y="135160"/>
                    <a:pt x="573405" y="115443"/>
                  </a:cubicBezTo>
                  <a:cubicBezTo>
                    <a:pt x="593884" y="99917"/>
                    <a:pt x="613029" y="82677"/>
                    <a:pt x="630650" y="66294"/>
                  </a:cubicBezTo>
                  <a:cubicBezTo>
                    <a:pt x="629507" y="55721"/>
                    <a:pt x="628174" y="45339"/>
                    <a:pt x="626745" y="34957"/>
                  </a:cubicBezTo>
                  <a:cubicBezTo>
                    <a:pt x="625126" y="22955"/>
                    <a:pt x="623602" y="11621"/>
                    <a:pt x="622363" y="190"/>
                  </a:cubicBezTo>
                  <a:lnTo>
                    <a:pt x="622078" y="0"/>
                  </a:lnTo>
                </a:path>
              </a:pathLst>
            </a:custGeom>
            <a:solidFill>
              <a:srgbClr val="8CD0D3"/>
            </a:solidFill>
            <a:ln w="9525" cap="flat">
              <a:noFill/>
              <a:prstDash val="solid"/>
              <a:miter/>
            </a:ln>
          </p:spPr>
          <p:txBody>
            <a:bodyPr rtlCol="0" anchor="ctr"/>
            <a:lstStyle/>
            <a:p>
              <a:endParaRPr lang="en-US"/>
            </a:p>
          </p:txBody>
        </p:sp>
        <p:grpSp>
          <p:nvGrpSpPr>
            <p:cNvPr id="528" name="Graphic 100">
              <a:extLst>
                <a:ext uri="{FF2B5EF4-FFF2-40B4-BE49-F238E27FC236}">
                  <a16:creationId xmlns:a16="http://schemas.microsoft.com/office/drawing/2014/main" id="{BAA4C134-5092-5002-1869-47297C60C3D0}"/>
                </a:ext>
              </a:extLst>
            </p:cNvPr>
            <p:cNvGrpSpPr/>
            <p:nvPr/>
          </p:nvGrpSpPr>
          <p:grpSpPr>
            <a:xfrm>
              <a:off x="2646616" y="4526384"/>
              <a:ext cx="2372696" cy="1729073"/>
              <a:chOff x="2646616" y="4526384"/>
              <a:chExt cx="2372696" cy="1729073"/>
            </a:xfrm>
          </p:grpSpPr>
          <p:sp>
            <p:nvSpPr>
              <p:cNvPr id="573" name="Freeform: Shape 572">
                <a:extLst>
                  <a:ext uri="{FF2B5EF4-FFF2-40B4-BE49-F238E27FC236}">
                    <a16:creationId xmlns:a16="http://schemas.microsoft.com/office/drawing/2014/main" id="{4776BEAD-E8CF-FA82-46F0-874063C713C8}"/>
                  </a:ext>
                </a:extLst>
              </p:cNvPr>
              <p:cNvSpPr/>
              <p:nvPr/>
            </p:nvSpPr>
            <p:spPr>
              <a:xfrm>
                <a:off x="2646800" y="4526384"/>
                <a:ext cx="2372512" cy="1729073"/>
              </a:xfrm>
              <a:custGeom>
                <a:avLst/>
                <a:gdLst>
                  <a:gd name="connsiteX0" fmla="*/ 1439234 w 2372512"/>
                  <a:gd name="connsiteY0" fmla="*/ 0 h 1729073"/>
                  <a:gd name="connsiteX1" fmla="*/ 1439234 w 2372512"/>
                  <a:gd name="connsiteY1" fmla="*/ 0 h 1729073"/>
                  <a:gd name="connsiteX2" fmla="*/ 1436281 w 2372512"/>
                  <a:gd name="connsiteY2" fmla="*/ 2477 h 1729073"/>
                  <a:gd name="connsiteX3" fmla="*/ 1436281 w 2372512"/>
                  <a:gd name="connsiteY3" fmla="*/ 2477 h 1729073"/>
                  <a:gd name="connsiteX4" fmla="*/ 1434948 w 2372512"/>
                  <a:gd name="connsiteY4" fmla="*/ 2953 h 1729073"/>
                  <a:gd name="connsiteX5" fmla="*/ 1390275 w 2372512"/>
                  <a:gd name="connsiteY5" fmla="*/ 24575 h 1729073"/>
                  <a:gd name="connsiteX6" fmla="*/ 1262259 w 2372512"/>
                  <a:gd name="connsiteY6" fmla="*/ 51149 h 1729073"/>
                  <a:gd name="connsiteX7" fmla="*/ 1261021 w 2372512"/>
                  <a:gd name="connsiteY7" fmla="*/ 51626 h 1729073"/>
                  <a:gd name="connsiteX8" fmla="*/ 1211396 w 2372512"/>
                  <a:gd name="connsiteY8" fmla="*/ 55150 h 1729073"/>
                  <a:gd name="connsiteX9" fmla="*/ 1203776 w 2372512"/>
                  <a:gd name="connsiteY9" fmla="*/ 55721 h 1729073"/>
                  <a:gd name="connsiteX10" fmla="*/ 1198728 w 2372512"/>
                  <a:gd name="connsiteY10" fmla="*/ 56102 h 1729073"/>
                  <a:gd name="connsiteX11" fmla="*/ 1153770 w 2372512"/>
                  <a:gd name="connsiteY11" fmla="*/ 59531 h 1729073"/>
                  <a:gd name="connsiteX12" fmla="*/ 1055662 w 2372512"/>
                  <a:gd name="connsiteY12" fmla="*/ 75057 h 1729073"/>
                  <a:gd name="connsiteX13" fmla="*/ 1054043 w 2372512"/>
                  <a:gd name="connsiteY13" fmla="*/ 72771 h 1729073"/>
                  <a:gd name="connsiteX14" fmla="*/ 1049376 w 2372512"/>
                  <a:gd name="connsiteY14" fmla="*/ 71152 h 1729073"/>
                  <a:gd name="connsiteX15" fmla="*/ 1043565 w 2372512"/>
                  <a:gd name="connsiteY15" fmla="*/ 74104 h 1729073"/>
                  <a:gd name="connsiteX16" fmla="*/ 1041946 w 2372512"/>
                  <a:gd name="connsiteY16" fmla="*/ 79629 h 1729073"/>
                  <a:gd name="connsiteX17" fmla="*/ 1041946 w 2372512"/>
                  <a:gd name="connsiteY17" fmla="*/ 81344 h 1729073"/>
                  <a:gd name="connsiteX18" fmla="*/ 1041089 w 2372512"/>
                  <a:gd name="connsiteY18" fmla="*/ 83915 h 1729073"/>
                  <a:gd name="connsiteX19" fmla="*/ 1040803 w 2372512"/>
                  <a:gd name="connsiteY19" fmla="*/ 86106 h 1729073"/>
                  <a:gd name="connsiteX20" fmla="*/ 1040517 w 2372512"/>
                  <a:gd name="connsiteY20" fmla="*/ 88297 h 1729073"/>
                  <a:gd name="connsiteX21" fmla="*/ 965937 w 2372512"/>
                  <a:gd name="connsiteY21" fmla="*/ 64865 h 1729073"/>
                  <a:gd name="connsiteX22" fmla="*/ 900500 w 2372512"/>
                  <a:gd name="connsiteY22" fmla="*/ 31718 h 1729073"/>
                  <a:gd name="connsiteX23" fmla="*/ 906120 w 2372512"/>
                  <a:gd name="connsiteY23" fmla="*/ 24384 h 1729073"/>
                  <a:gd name="connsiteX24" fmla="*/ 904786 w 2372512"/>
                  <a:gd name="connsiteY24" fmla="*/ 20765 h 1729073"/>
                  <a:gd name="connsiteX25" fmla="*/ 902119 w 2372512"/>
                  <a:gd name="connsiteY25" fmla="*/ 16859 h 1729073"/>
                  <a:gd name="connsiteX26" fmla="*/ 900881 w 2372512"/>
                  <a:gd name="connsiteY26" fmla="*/ 17336 h 1729073"/>
                  <a:gd name="connsiteX27" fmla="*/ 899166 w 2372512"/>
                  <a:gd name="connsiteY27" fmla="*/ 19336 h 1729073"/>
                  <a:gd name="connsiteX28" fmla="*/ 863829 w 2372512"/>
                  <a:gd name="connsiteY28" fmla="*/ 33528 h 1729073"/>
                  <a:gd name="connsiteX29" fmla="*/ 849065 w 2372512"/>
                  <a:gd name="connsiteY29" fmla="*/ 39433 h 1729073"/>
                  <a:gd name="connsiteX30" fmla="*/ 823062 w 2372512"/>
                  <a:gd name="connsiteY30" fmla="*/ 50768 h 1729073"/>
                  <a:gd name="connsiteX31" fmla="*/ 699903 w 2372512"/>
                  <a:gd name="connsiteY31" fmla="*/ 127159 h 1729073"/>
                  <a:gd name="connsiteX32" fmla="*/ 530168 w 2372512"/>
                  <a:gd name="connsiteY32" fmla="*/ 275654 h 1729073"/>
                  <a:gd name="connsiteX33" fmla="*/ 390436 w 2372512"/>
                  <a:gd name="connsiteY33" fmla="*/ 453009 h 1729073"/>
                  <a:gd name="connsiteX34" fmla="*/ 328809 w 2372512"/>
                  <a:gd name="connsiteY34" fmla="*/ 556641 h 1729073"/>
                  <a:gd name="connsiteX35" fmla="*/ 270612 w 2372512"/>
                  <a:gd name="connsiteY35" fmla="*/ 670465 h 1729073"/>
                  <a:gd name="connsiteX36" fmla="*/ 101162 w 2372512"/>
                  <a:gd name="connsiteY36" fmla="*/ 1107853 h 1729073"/>
                  <a:gd name="connsiteX37" fmla="*/ 100781 w 2372512"/>
                  <a:gd name="connsiteY37" fmla="*/ 1108901 h 1729073"/>
                  <a:gd name="connsiteX38" fmla="*/ 87351 w 2372512"/>
                  <a:gd name="connsiteY38" fmla="*/ 1150525 h 1729073"/>
                  <a:gd name="connsiteX39" fmla="*/ 44107 w 2372512"/>
                  <a:gd name="connsiteY39" fmla="*/ 1289685 h 1729073"/>
                  <a:gd name="connsiteX40" fmla="*/ 26105 w 2372512"/>
                  <a:gd name="connsiteY40" fmla="*/ 1352074 h 1729073"/>
                  <a:gd name="connsiteX41" fmla="*/ 24771 w 2372512"/>
                  <a:gd name="connsiteY41" fmla="*/ 1356836 h 1729073"/>
                  <a:gd name="connsiteX42" fmla="*/ 197 w 2372512"/>
                  <a:gd name="connsiteY42" fmla="*/ 1440752 h 1729073"/>
                  <a:gd name="connsiteX43" fmla="*/ 1340 w 2372512"/>
                  <a:gd name="connsiteY43" fmla="*/ 1446276 h 1729073"/>
                  <a:gd name="connsiteX44" fmla="*/ 2483 w 2372512"/>
                  <a:gd name="connsiteY44" fmla="*/ 1447610 h 1729073"/>
                  <a:gd name="connsiteX45" fmla="*/ 4769 w 2372512"/>
                  <a:gd name="connsiteY45" fmla="*/ 1447895 h 1729073"/>
                  <a:gd name="connsiteX46" fmla="*/ 6579 w 2372512"/>
                  <a:gd name="connsiteY46" fmla="*/ 1447895 h 1729073"/>
                  <a:gd name="connsiteX47" fmla="*/ 8388 w 2372512"/>
                  <a:gd name="connsiteY47" fmla="*/ 1448086 h 1729073"/>
                  <a:gd name="connsiteX48" fmla="*/ 16294 w 2372512"/>
                  <a:gd name="connsiteY48" fmla="*/ 1446467 h 1729073"/>
                  <a:gd name="connsiteX49" fmla="*/ 26200 w 2372512"/>
                  <a:gd name="connsiteY49" fmla="*/ 1443133 h 1729073"/>
                  <a:gd name="connsiteX50" fmla="*/ 120212 w 2372512"/>
                  <a:gd name="connsiteY50" fmla="*/ 1384554 h 1729073"/>
                  <a:gd name="connsiteX51" fmla="*/ 169266 w 2372512"/>
                  <a:gd name="connsiteY51" fmla="*/ 1347502 h 1729073"/>
                  <a:gd name="connsiteX52" fmla="*/ 216319 w 2372512"/>
                  <a:gd name="connsiteY52" fmla="*/ 1309593 h 1729073"/>
                  <a:gd name="connsiteX53" fmla="*/ 396342 w 2372512"/>
                  <a:gd name="connsiteY53" fmla="*/ 1145572 h 1729073"/>
                  <a:gd name="connsiteX54" fmla="*/ 560648 w 2372512"/>
                  <a:gd name="connsiteY54" fmla="*/ 966026 h 1729073"/>
                  <a:gd name="connsiteX55" fmla="*/ 708857 w 2372512"/>
                  <a:gd name="connsiteY55" fmla="*/ 773525 h 1729073"/>
                  <a:gd name="connsiteX56" fmla="*/ 955554 w 2372512"/>
                  <a:gd name="connsiteY56" fmla="*/ 353568 h 1729073"/>
                  <a:gd name="connsiteX57" fmla="*/ 963651 w 2372512"/>
                  <a:gd name="connsiteY57" fmla="*/ 334804 h 1729073"/>
                  <a:gd name="connsiteX58" fmla="*/ 968985 w 2372512"/>
                  <a:gd name="connsiteY58" fmla="*/ 322326 h 1729073"/>
                  <a:gd name="connsiteX59" fmla="*/ 983653 w 2372512"/>
                  <a:gd name="connsiteY59" fmla="*/ 289465 h 1729073"/>
                  <a:gd name="connsiteX60" fmla="*/ 991749 w 2372512"/>
                  <a:gd name="connsiteY60" fmla="*/ 271844 h 1729073"/>
                  <a:gd name="connsiteX61" fmla="*/ 1014133 w 2372512"/>
                  <a:gd name="connsiteY61" fmla="*/ 222123 h 1729073"/>
                  <a:gd name="connsiteX62" fmla="*/ 1044708 w 2372512"/>
                  <a:gd name="connsiteY62" fmla="*/ 138875 h 1729073"/>
                  <a:gd name="connsiteX63" fmla="*/ 1115860 w 2372512"/>
                  <a:gd name="connsiteY63" fmla="*/ 539210 h 1729073"/>
                  <a:gd name="connsiteX64" fmla="*/ 1309789 w 2372512"/>
                  <a:gd name="connsiteY64" fmla="*/ 982789 h 1729073"/>
                  <a:gd name="connsiteX65" fmla="*/ 1606207 w 2372512"/>
                  <a:gd name="connsiteY65" fmla="*/ 1361694 h 1729073"/>
                  <a:gd name="connsiteX66" fmla="*/ 1787658 w 2372512"/>
                  <a:gd name="connsiteY66" fmla="*/ 1512094 h 1729073"/>
                  <a:gd name="connsiteX67" fmla="*/ 2002828 w 2372512"/>
                  <a:gd name="connsiteY67" fmla="*/ 1635062 h 1729073"/>
                  <a:gd name="connsiteX68" fmla="*/ 2173802 w 2372512"/>
                  <a:gd name="connsiteY68" fmla="*/ 1698212 h 1729073"/>
                  <a:gd name="connsiteX69" fmla="*/ 2317820 w 2372512"/>
                  <a:gd name="connsiteY69" fmla="*/ 1727835 h 1729073"/>
                  <a:gd name="connsiteX70" fmla="*/ 2319725 w 2372512"/>
                  <a:gd name="connsiteY70" fmla="*/ 1728026 h 1729073"/>
                  <a:gd name="connsiteX71" fmla="*/ 2321630 w 2372512"/>
                  <a:gd name="connsiteY71" fmla="*/ 1728026 h 1729073"/>
                  <a:gd name="connsiteX72" fmla="*/ 2335917 w 2372512"/>
                  <a:gd name="connsiteY72" fmla="*/ 1729073 h 1729073"/>
                  <a:gd name="connsiteX73" fmla="*/ 2341537 w 2372512"/>
                  <a:gd name="connsiteY73" fmla="*/ 1729073 h 1729073"/>
                  <a:gd name="connsiteX74" fmla="*/ 2358396 w 2372512"/>
                  <a:gd name="connsiteY74" fmla="*/ 1728883 h 1729073"/>
                  <a:gd name="connsiteX75" fmla="*/ 2361159 w 2372512"/>
                  <a:gd name="connsiteY75" fmla="*/ 1728597 h 1729073"/>
                  <a:gd name="connsiteX76" fmla="*/ 2363826 w 2372512"/>
                  <a:gd name="connsiteY76" fmla="*/ 1728311 h 1729073"/>
                  <a:gd name="connsiteX77" fmla="*/ 2364969 w 2372512"/>
                  <a:gd name="connsiteY77" fmla="*/ 1728121 h 1729073"/>
                  <a:gd name="connsiteX78" fmla="*/ 2364969 w 2372512"/>
                  <a:gd name="connsiteY78" fmla="*/ 1728121 h 1729073"/>
                  <a:gd name="connsiteX79" fmla="*/ 2370112 w 2372512"/>
                  <a:gd name="connsiteY79" fmla="*/ 1726216 h 1729073"/>
                  <a:gd name="connsiteX80" fmla="*/ 2372494 w 2372512"/>
                  <a:gd name="connsiteY80" fmla="*/ 1720977 h 1729073"/>
                  <a:gd name="connsiteX81" fmla="*/ 2362587 w 2372512"/>
                  <a:gd name="connsiteY81" fmla="*/ 1642205 h 1729073"/>
                  <a:gd name="connsiteX82" fmla="*/ 2345824 w 2372512"/>
                  <a:gd name="connsiteY82" fmla="*/ 1561814 h 1729073"/>
                  <a:gd name="connsiteX83" fmla="*/ 2333060 w 2372512"/>
                  <a:gd name="connsiteY83" fmla="*/ 1508951 h 1729073"/>
                  <a:gd name="connsiteX84" fmla="*/ 2326488 w 2372512"/>
                  <a:gd name="connsiteY84" fmla="*/ 1481900 h 1729073"/>
                  <a:gd name="connsiteX85" fmla="*/ 2308771 w 2372512"/>
                  <a:gd name="connsiteY85" fmla="*/ 1402652 h 1729073"/>
                  <a:gd name="connsiteX86" fmla="*/ 2235143 w 2372512"/>
                  <a:gd name="connsiteY86" fmla="*/ 1078611 h 1729073"/>
                  <a:gd name="connsiteX87" fmla="*/ 2145799 w 2372512"/>
                  <a:gd name="connsiteY87" fmla="*/ 758571 h 1729073"/>
                  <a:gd name="connsiteX88" fmla="*/ 2099221 w 2372512"/>
                  <a:gd name="connsiteY88" fmla="*/ 625697 h 1729073"/>
                  <a:gd name="connsiteX89" fmla="*/ 2042357 w 2372512"/>
                  <a:gd name="connsiteY89" fmla="*/ 500444 h 1729073"/>
                  <a:gd name="connsiteX90" fmla="*/ 1886814 w 2372512"/>
                  <a:gd name="connsiteY90" fmla="*/ 277749 h 1729073"/>
                  <a:gd name="connsiteX91" fmla="*/ 1784325 w 2372512"/>
                  <a:gd name="connsiteY91" fmla="*/ 187071 h 1729073"/>
                  <a:gd name="connsiteX92" fmla="*/ 1654785 w 2372512"/>
                  <a:gd name="connsiteY92" fmla="*/ 103632 h 1729073"/>
                  <a:gd name="connsiteX93" fmla="*/ 1526102 w 2372512"/>
                  <a:gd name="connsiteY93" fmla="*/ 37433 h 1729073"/>
                  <a:gd name="connsiteX94" fmla="*/ 1524768 w 2372512"/>
                  <a:gd name="connsiteY94" fmla="*/ 37719 h 1729073"/>
                  <a:gd name="connsiteX95" fmla="*/ 1491240 w 2372512"/>
                  <a:gd name="connsiteY95" fmla="*/ 23717 h 1729073"/>
                  <a:gd name="connsiteX96" fmla="*/ 1476762 w 2372512"/>
                  <a:gd name="connsiteY96" fmla="*/ 17812 h 1729073"/>
                  <a:gd name="connsiteX97" fmla="*/ 1453426 w 2372512"/>
                  <a:gd name="connsiteY97" fmla="*/ 7429 h 1729073"/>
                  <a:gd name="connsiteX98" fmla="*/ 1439329 w 2372512"/>
                  <a:gd name="connsiteY98" fmla="*/ 0 h 1729073"/>
                  <a:gd name="connsiteX99" fmla="*/ 1439329 w 2372512"/>
                  <a:gd name="connsiteY99" fmla="*/ 0 h 172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72512" h="1729073">
                    <a:moveTo>
                      <a:pt x="1439234" y="0"/>
                    </a:moveTo>
                    <a:lnTo>
                      <a:pt x="1439234" y="0"/>
                    </a:lnTo>
                    <a:cubicBezTo>
                      <a:pt x="1437900" y="667"/>
                      <a:pt x="1436948" y="1524"/>
                      <a:pt x="1436281" y="2477"/>
                    </a:cubicBezTo>
                    <a:lnTo>
                      <a:pt x="1436281" y="2477"/>
                    </a:lnTo>
                    <a:cubicBezTo>
                      <a:pt x="1436281" y="2477"/>
                      <a:pt x="1435519" y="2667"/>
                      <a:pt x="1434948" y="2953"/>
                    </a:cubicBezTo>
                    <a:cubicBezTo>
                      <a:pt x="1421041" y="11240"/>
                      <a:pt x="1406087" y="18574"/>
                      <a:pt x="1390275" y="24575"/>
                    </a:cubicBezTo>
                    <a:cubicBezTo>
                      <a:pt x="1345603" y="41434"/>
                      <a:pt x="1298454" y="47625"/>
                      <a:pt x="1262259" y="51149"/>
                    </a:cubicBezTo>
                    <a:cubicBezTo>
                      <a:pt x="1261688" y="51245"/>
                      <a:pt x="1261021" y="51435"/>
                      <a:pt x="1261021" y="51626"/>
                    </a:cubicBezTo>
                    <a:cubicBezTo>
                      <a:pt x="1244257" y="52864"/>
                      <a:pt x="1227588" y="54007"/>
                      <a:pt x="1211396" y="55150"/>
                    </a:cubicBezTo>
                    <a:lnTo>
                      <a:pt x="1203776" y="55721"/>
                    </a:lnTo>
                    <a:lnTo>
                      <a:pt x="1198728" y="56102"/>
                    </a:lnTo>
                    <a:cubicBezTo>
                      <a:pt x="1183773" y="57150"/>
                      <a:pt x="1168724" y="58198"/>
                      <a:pt x="1153770" y="59531"/>
                    </a:cubicBezTo>
                    <a:cubicBezTo>
                      <a:pt x="1124528" y="62198"/>
                      <a:pt x="1089952" y="66104"/>
                      <a:pt x="1055662" y="75057"/>
                    </a:cubicBezTo>
                    <a:cubicBezTo>
                      <a:pt x="1055662" y="74390"/>
                      <a:pt x="1054995" y="73438"/>
                      <a:pt x="1054043" y="72771"/>
                    </a:cubicBezTo>
                    <a:cubicBezTo>
                      <a:pt x="1052709" y="71723"/>
                      <a:pt x="1051090" y="71152"/>
                      <a:pt x="1049376" y="71152"/>
                    </a:cubicBezTo>
                    <a:cubicBezTo>
                      <a:pt x="1046709" y="71438"/>
                      <a:pt x="1044804" y="72485"/>
                      <a:pt x="1043565" y="74104"/>
                    </a:cubicBezTo>
                    <a:cubicBezTo>
                      <a:pt x="1042137" y="75914"/>
                      <a:pt x="1041946" y="77819"/>
                      <a:pt x="1041946" y="79629"/>
                    </a:cubicBezTo>
                    <a:lnTo>
                      <a:pt x="1041946" y="81344"/>
                    </a:lnTo>
                    <a:cubicBezTo>
                      <a:pt x="1041660" y="81915"/>
                      <a:pt x="1041279" y="82868"/>
                      <a:pt x="1041089" y="83915"/>
                    </a:cubicBezTo>
                    <a:lnTo>
                      <a:pt x="1040803" y="86106"/>
                    </a:lnTo>
                    <a:lnTo>
                      <a:pt x="1040517" y="88297"/>
                    </a:lnTo>
                    <a:cubicBezTo>
                      <a:pt x="1017372" y="84392"/>
                      <a:pt x="993654" y="76962"/>
                      <a:pt x="965937" y="64865"/>
                    </a:cubicBezTo>
                    <a:cubicBezTo>
                      <a:pt x="944601" y="55340"/>
                      <a:pt x="924503" y="44672"/>
                      <a:pt x="900500" y="31718"/>
                    </a:cubicBezTo>
                    <a:cubicBezTo>
                      <a:pt x="903643" y="31623"/>
                      <a:pt x="906405" y="28004"/>
                      <a:pt x="906120" y="24384"/>
                    </a:cubicBezTo>
                    <a:cubicBezTo>
                      <a:pt x="905929" y="22955"/>
                      <a:pt x="905548" y="21812"/>
                      <a:pt x="904786" y="20765"/>
                    </a:cubicBezTo>
                    <a:cubicBezTo>
                      <a:pt x="904405" y="19336"/>
                      <a:pt x="903357" y="17907"/>
                      <a:pt x="902119" y="16859"/>
                    </a:cubicBezTo>
                    <a:lnTo>
                      <a:pt x="900881" y="17336"/>
                    </a:lnTo>
                    <a:cubicBezTo>
                      <a:pt x="900214" y="18479"/>
                      <a:pt x="899738" y="19050"/>
                      <a:pt x="899166" y="19336"/>
                    </a:cubicBezTo>
                    <a:lnTo>
                      <a:pt x="863829" y="33528"/>
                    </a:lnTo>
                    <a:lnTo>
                      <a:pt x="849065" y="39433"/>
                    </a:lnTo>
                    <a:cubicBezTo>
                      <a:pt x="840397" y="43148"/>
                      <a:pt x="831729" y="46863"/>
                      <a:pt x="823062" y="50768"/>
                    </a:cubicBezTo>
                    <a:cubicBezTo>
                      <a:pt x="780199" y="73628"/>
                      <a:pt x="738765" y="99346"/>
                      <a:pt x="699903" y="127159"/>
                    </a:cubicBezTo>
                    <a:cubicBezTo>
                      <a:pt x="640277" y="169831"/>
                      <a:pt x="583222" y="219742"/>
                      <a:pt x="530168" y="275654"/>
                    </a:cubicBezTo>
                    <a:cubicBezTo>
                      <a:pt x="479685" y="328898"/>
                      <a:pt x="432632" y="388525"/>
                      <a:pt x="390436" y="453009"/>
                    </a:cubicBezTo>
                    <a:cubicBezTo>
                      <a:pt x="371005" y="482632"/>
                      <a:pt x="351384" y="515588"/>
                      <a:pt x="328809" y="556641"/>
                    </a:cubicBezTo>
                    <a:cubicBezTo>
                      <a:pt x="309188" y="592265"/>
                      <a:pt x="290138" y="629507"/>
                      <a:pt x="270612" y="670465"/>
                    </a:cubicBezTo>
                    <a:cubicBezTo>
                      <a:pt x="212128" y="793147"/>
                      <a:pt x="159836" y="928021"/>
                      <a:pt x="101162" y="1107853"/>
                    </a:cubicBezTo>
                    <a:cubicBezTo>
                      <a:pt x="101067" y="1108139"/>
                      <a:pt x="100876" y="1108520"/>
                      <a:pt x="100781" y="1108901"/>
                    </a:cubicBezTo>
                    <a:cubicBezTo>
                      <a:pt x="96209" y="1122712"/>
                      <a:pt x="91827" y="1136618"/>
                      <a:pt x="87351" y="1150525"/>
                    </a:cubicBezTo>
                    <a:cubicBezTo>
                      <a:pt x="73158" y="1195006"/>
                      <a:pt x="58204" y="1242346"/>
                      <a:pt x="44107" y="1289685"/>
                    </a:cubicBezTo>
                    <a:cubicBezTo>
                      <a:pt x="38011" y="1310450"/>
                      <a:pt x="32010" y="1331214"/>
                      <a:pt x="26105" y="1352074"/>
                    </a:cubicBezTo>
                    <a:lnTo>
                      <a:pt x="24771" y="1356836"/>
                    </a:lnTo>
                    <a:cubicBezTo>
                      <a:pt x="16580" y="1385602"/>
                      <a:pt x="8484" y="1413605"/>
                      <a:pt x="197" y="1440752"/>
                    </a:cubicBezTo>
                    <a:cubicBezTo>
                      <a:pt x="-375" y="1442561"/>
                      <a:pt x="387" y="1444847"/>
                      <a:pt x="1340" y="1446276"/>
                    </a:cubicBezTo>
                    <a:cubicBezTo>
                      <a:pt x="1721" y="1446848"/>
                      <a:pt x="2102" y="1447229"/>
                      <a:pt x="2483" y="1447610"/>
                    </a:cubicBezTo>
                    <a:cubicBezTo>
                      <a:pt x="3340" y="1447705"/>
                      <a:pt x="4007" y="1447800"/>
                      <a:pt x="4769" y="1447895"/>
                    </a:cubicBezTo>
                    <a:lnTo>
                      <a:pt x="6579" y="1447895"/>
                    </a:lnTo>
                    <a:lnTo>
                      <a:pt x="8388" y="1448086"/>
                    </a:lnTo>
                    <a:lnTo>
                      <a:pt x="16294" y="1446467"/>
                    </a:lnTo>
                    <a:cubicBezTo>
                      <a:pt x="20009" y="1445228"/>
                      <a:pt x="23152" y="1444181"/>
                      <a:pt x="26200" y="1443133"/>
                    </a:cubicBezTo>
                    <a:cubicBezTo>
                      <a:pt x="57918" y="1426369"/>
                      <a:pt x="88684" y="1407224"/>
                      <a:pt x="120212" y="1384554"/>
                    </a:cubicBezTo>
                    <a:cubicBezTo>
                      <a:pt x="137833" y="1371981"/>
                      <a:pt x="154216" y="1359313"/>
                      <a:pt x="169266" y="1347502"/>
                    </a:cubicBezTo>
                    <a:cubicBezTo>
                      <a:pt x="184410" y="1335596"/>
                      <a:pt x="199841" y="1323213"/>
                      <a:pt x="216319" y="1309593"/>
                    </a:cubicBezTo>
                    <a:cubicBezTo>
                      <a:pt x="276612" y="1259872"/>
                      <a:pt x="337191" y="1204722"/>
                      <a:pt x="396342" y="1145572"/>
                    </a:cubicBezTo>
                    <a:cubicBezTo>
                      <a:pt x="452634" y="1089279"/>
                      <a:pt x="507879" y="1028891"/>
                      <a:pt x="560648" y="966026"/>
                    </a:cubicBezTo>
                    <a:cubicBezTo>
                      <a:pt x="607892" y="909733"/>
                      <a:pt x="656374" y="846772"/>
                      <a:pt x="708857" y="773525"/>
                    </a:cubicBezTo>
                    <a:cubicBezTo>
                      <a:pt x="818299" y="621030"/>
                      <a:pt x="896690" y="487585"/>
                      <a:pt x="955554" y="353568"/>
                    </a:cubicBezTo>
                    <a:cubicBezTo>
                      <a:pt x="958317" y="347282"/>
                      <a:pt x="960984" y="341090"/>
                      <a:pt x="963651" y="334804"/>
                    </a:cubicBezTo>
                    <a:lnTo>
                      <a:pt x="968985" y="322326"/>
                    </a:lnTo>
                    <a:cubicBezTo>
                      <a:pt x="973747" y="311277"/>
                      <a:pt x="978700" y="300419"/>
                      <a:pt x="983653" y="289465"/>
                    </a:cubicBezTo>
                    <a:lnTo>
                      <a:pt x="991749" y="271844"/>
                    </a:lnTo>
                    <a:cubicBezTo>
                      <a:pt x="999369" y="255270"/>
                      <a:pt x="1006894" y="238792"/>
                      <a:pt x="1014133" y="222123"/>
                    </a:cubicBezTo>
                    <a:cubicBezTo>
                      <a:pt x="1028135" y="189929"/>
                      <a:pt x="1037850" y="163449"/>
                      <a:pt x="1044708" y="138875"/>
                    </a:cubicBezTo>
                    <a:cubicBezTo>
                      <a:pt x="1051471" y="268510"/>
                      <a:pt x="1075474" y="403193"/>
                      <a:pt x="1115860" y="539210"/>
                    </a:cubicBezTo>
                    <a:cubicBezTo>
                      <a:pt x="1161390" y="692658"/>
                      <a:pt x="1226636" y="841820"/>
                      <a:pt x="1309789" y="982789"/>
                    </a:cubicBezTo>
                    <a:cubicBezTo>
                      <a:pt x="1393514" y="1124712"/>
                      <a:pt x="1493241" y="1252156"/>
                      <a:pt x="1606207" y="1361694"/>
                    </a:cubicBezTo>
                    <a:cubicBezTo>
                      <a:pt x="1663548" y="1417130"/>
                      <a:pt x="1724508" y="1467803"/>
                      <a:pt x="1787658" y="1512094"/>
                    </a:cubicBezTo>
                    <a:cubicBezTo>
                      <a:pt x="1854810" y="1559147"/>
                      <a:pt x="1927200" y="1600486"/>
                      <a:pt x="2002828" y="1635062"/>
                    </a:cubicBezTo>
                    <a:cubicBezTo>
                      <a:pt x="2059597" y="1660970"/>
                      <a:pt x="2117033" y="1682210"/>
                      <a:pt x="2173802" y="1698212"/>
                    </a:cubicBezTo>
                    <a:cubicBezTo>
                      <a:pt x="2222379" y="1711928"/>
                      <a:pt x="2270862" y="1721930"/>
                      <a:pt x="2317820" y="1727835"/>
                    </a:cubicBezTo>
                    <a:lnTo>
                      <a:pt x="2319725" y="1728026"/>
                    </a:lnTo>
                    <a:lnTo>
                      <a:pt x="2321630" y="1728026"/>
                    </a:lnTo>
                    <a:cubicBezTo>
                      <a:pt x="2326392" y="1728502"/>
                      <a:pt x="2331155" y="1728788"/>
                      <a:pt x="2335917" y="1729073"/>
                    </a:cubicBezTo>
                    <a:lnTo>
                      <a:pt x="2341537" y="1729073"/>
                    </a:lnTo>
                    <a:cubicBezTo>
                      <a:pt x="2347157" y="1729073"/>
                      <a:pt x="2352777" y="1729073"/>
                      <a:pt x="2358396" y="1728883"/>
                    </a:cubicBezTo>
                    <a:lnTo>
                      <a:pt x="2361159" y="1728597"/>
                    </a:lnTo>
                    <a:lnTo>
                      <a:pt x="2363826" y="1728311"/>
                    </a:lnTo>
                    <a:lnTo>
                      <a:pt x="2364969" y="1728121"/>
                    </a:lnTo>
                    <a:lnTo>
                      <a:pt x="2364969" y="1728121"/>
                    </a:lnTo>
                    <a:cubicBezTo>
                      <a:pt x="2366778" y="1728121"/>
                      <a:pt x="2368588" y="1727454"/>
                      <a:pt x="2370112" y="1726216"/>
                    </a:cubicBezTo>
                    <a:cubicBezTo>
                      <a:pt x="2371446" y="1724978"/>
                      <a:pt x="2372684" y="1722787"/>
                      <a:pt x="2372494" y="1720977"/>
                    </a:cubicBezTo>
                    <a:cubicBezTo>
                      <a:pt x="2370684" y="1696022"/>
                      <a:pt x="2367445" y="1670304"/>
                      <a:pt x="2362587" y="1642205"/>
                    </a:cubicBezTo>
                    <a:cubicBezTo>
                      <a:pt x="2357444" y="1612297"/>
                      <a:pt x="2350491" y="1582007"/>
                      <a:pt x="2345824" y="1561814"/>
                    </a:cubicBezTo>
                    <a:cubicBezTo>
                      <a:pt x="2341728" y="1544193"/>
                      <a:pt x="2337346" y="1526572"/>
                      <a:pt x="2333060" y="1508951"/>
                    </a:cubicBezTo>
                    <a:lnTo>
                      <a:pt x="2326488" y="1481900"/>
                    </a:lnTo>
                    <a:cubicBezTo>
                      <a:pt x="2320678" y="1457706"/>
                      <a:pt x="2314867" y="1431798"/>
                      <a:pt x="2308771" y="1402652"/>
                    </a:cubicBezTo>
                    <a:cubicBezTo>
                      <a:pt x="2283149" y="1281303"/>
                      <a:pt x="2259051" y="1175385"/>
                      <a:pt x="2235143" y="1078611"/>
                    </a:cubicBezTo>
                    <a:cubicBezTo>
                      <a:pt x="2206378" y="962787"/>
                      <a:pt x="2177231" y="858107"/>
                      <a:pt x="2145799" y="758571"/>
                    </a:cubicBezTo>
                    <a:cubicBezTo>
                      <a:pt x="2129701" y="707422"/>
                      <a:pt x="2114937" y="665226"/>
                      <a:pt x="2099221" y="625697"/>
                    </a:cubicBezTo>
                    <a:cubicBezTo>
                      <a:pt x="2082267" y="582740"/>
                      <a:pt x="2063121" y="540639"/>
                      <a:pt x="2042357" y="500444"/>
                    </a:cubicBezTo>
                    <a:cubicBezTo>
                      <a:pt x="1998161" y="415100"/>
                      <a:pt x="1945773" y="340138"/>
                      <a:pt x="1886814" y="277749"/>
                    </a:cubicBezTo>
                    <a:cubicBezTo>
                      <a:pt x="1855762" y="244888"/>
                      <a:pt x="1821282" y="214408"/>
                      <a:pt x="1784325" y="187071"/>
                    </a:cubicBezTo>
                    <a:cubicBezTo>
                      <a:pt x="1745558" y="158401"/>
                      <a:pt x="1703172" y="131064"/>
                      <a:pt x="1654785" y="103632"/>
                    </a:cubicBezTo>
                    <a:cubicBezTo>
                      <a:pt x="1618018" y="82772"/>
                      <a:pt x="1577156" y="61722"/>
                      <a:pt x="1526102" y="37433"/>
                    </a:cubicBezTo>
                    <a:cubicBezTo>
                      <a:pt x="1525530" y="37624"/>
                      <a:pt x="1525149" y="37719"/>
                      <a:pt x="1524768" y="37719"/>
                    </a:cubicBezTo>
                    <a:cubicBezTo>
                      <a:pt x="1513910" y="32861"/>
                      <a:pt x="1503528" y="28575"/>
                      <a:pt x="1491240" y="23717"/>
                    </a:cubicBezTo>
                    <a:cubicBezTo>
                      <a:pt x="1486383" y="21812"/>
                      <a:pt x="1481620" y="19812"/>
                      <a:pt x="1476762" y="17812"/>
                    </a:cubicBezTo>
                    <a:cubicBezTo>
                      <a:pt x="1470190" y="15145"/>
                      <a:pt x="1461618" y="11525"/>
                      <a:pt x="1453426" y="7429"/>
                    </a:cubicBezTo>
                    <a:cubicBezTo>
                      <a:pt x="1448664" y="5048"/>
                      <a:pt x="1443901" y="2572"/>
                      <a:pt x="1439329" y="0"/>
                    </a:cubicBezTo>
                    <a:lnTo>
                      <a:pt x="1439329" y="0"/>
                    </a:lnTo>
                  </a:path>
                </a:pathLst>
              </a:custGeom>
              <a:solidFill>
                <a:srgbClr val="8CD0D3"/>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3C9DDE3A-DEE1-9100-E28D-C41D96E6A95F}"/>
                  </a:ext>
                </a:extLst>
              </p:cNvPr>
              <p:cNvSpPr/>
              <p:nvPr/>
            </p:nvSpPr>
            <p:spPr>
              <a:xfrm>
                <a:off x="2646616" y="4542957"/>
                <a:ext cx="2322575" cy="1711928"/>
              </a:xfrm>
              <a:custGeom>
                <a:avLst/>
                <a:gdLst>
                  <a:gd name="connsiteX0" fmla="*/ 901065 w 2322575"/>
                  <a:gd name="connsiteY0" fmla="*/ 667 h 1711928"/>
                  <a:gd name="connsiteX1" fmla="*/ 899351 w 2322575"/>
                  <a:gd name="connsiteY1" fmla="*/ 2667 h 1711928"/>
                  <a:gd name="connsiteX2" fmla="*/ 864013 w 2322575"/>
                  <a:gd name="connsiteY2" fmla="*/ 16859 h 1711928"/>
                  <a:gd name="connsiteX3" fmla="*/ 849249 w 2322575"/>
                  <a:gd name="connsiteY3" fmla="*/ 22765 h 1711928"/>
                  <a:gd name="connsiteX4" fmla="*/ 823246 w 2322575"/>
                  <a:gd name="connsiteY4" fmla="*/ 34100 h 1711928"/>
                  <a:gd name="connsiteX5" fmla="*/ 699992 w 2322575"/>
                  <a:gd name="connsiteY5" fmla="*/ 110490 h 1711928"/>
                  <a:gd name="connsiteX6" fmla="*/ 530257 w 2322575"/>
                  <a:gd name="connsiteY6" fmla="*/ 258985 h 1711928"/>
                  <a:gd name="connsiteX7" fmla="*/ 390525 w 2322575"/>
                  <a:gd name="connsiteY7" fmla="*/ 436436 h 1711928"/>
                  <a:gd name="connsiteX8" fmla="*/ 328803 w 2322575"/>
                  <a:gd name="connsiteY8" fmla="*/ 540068 h 1711928"/>
                  <a:gd name="connsiteX9" fmla="*/ 270605 w 2322575"/>
                  <a:gd name="connsiteY9" fmla="*/ 653891 h 1711928"/>
                  <a:gd name="connsiteX10" fmla="*/ 101155 w 2322575"/>
                  <a:gd name="connsiteY10" fmla="*/ 1091279 h 1711928"/>
                  <a:gd name="connsiteX11" fmla="*/ 100775 w 2322575"/>
                  <a:gd name="connsiteY11" fmla="*/ 1092327 h 1711928"/>
                  <a:gd name="connsiteX12" fmla="*/ 87440 w 2322575"/>
                  <a:gd name="connsiteY12" fmla="*/ 1133666 h 1711928"/>
                  <a:gd name="connsiteX13" fmla="*/ 44101 w 2322575"/>
                  <a:gd name="connsiteY13" fmla="*/ 1273016 h 1711928"/>
                  <a:gd name="connsiteX14" fmla="*/ 26099 w 2322575"/>
                  <a:gd name="connsiteY14" fmla="*/ 1335405 h 1711928"/>
                  <a:gd name="connsiteX15" fmla="*/ 24765 w 2322575"/>
                  <a:gd name="connsiteY15" fmla="*/ 1340168 h 1711928"/>
                  <a:gd name="connsiteX16" fmla="*/ 190 w 2322575"/>
                  <a:gd name="connsiteY16" fmla="*/ 1424083 h 1711928"/>
                  <a:gd name="connsiteX17" fmla="*/ 0 w 2322575"/>
                  <a:gd name="connsiteY17" fmla="*/ 1424750 h 1711928"/>
                  <a:gd name="connsiteX18" fmla="*/ 28575 w 2322575"/>
                  <a:gd name="connsiteY18" fmla="*/ 1403890 h 1711928"/>
                  <a:gd name="connsiteX19" fmla="*/ 72104 w 2322575"/>
                  <a:gd name="connsiteY19" fmla="*/ 1369409 h 1711928"/>
                  <a:gd name="connsiteX20" fmla="*/ 113824 w 2322575"/>
                  <a:gd name="connsiteY20" fmla="*/ 1333500 h 1711928"/>
                  <a:gd name="connsiteX21" fmla="*/ 195548 w 2322575"/>
                  <a:gd name="connsiteY21" fmla="*/ 1259777 h 1711928"/>
                  <a:gd name="connsiteX22" fmla="*/ 195358 w 2322575"/>
                  <a:gd name="connsiteY22" fmla="*/ 1259872 h 1711928"/>
                  <a:gd name="connsiteX23" fmla="*/ 195548 w 2322575"/>
                  <a:gd name="connsiteY23" fmla="*/ 1259777 h 1711928"/>
                  <a:gd name="connsiteX24" fmla="*/ 195548 w 2322575"/>
                  <a:gd name="connsiteY24" fmla="*/ 1259777 h 1711928"/>
                  <a:gd name="connsiteX25" fmla="*/ 195548 w 2322575"/>
                  <a:gd name="connsiteY25" fmla="*/ 1259777 h 1711928"/>
                  <a:gd name="connsiteX26" fmla="*/ 195548 w 2322575"/>
                  <a:gd name="connsiteY26" fmla="*/ 1259777 h 1711928"/>
                  <a:gd name="connsiteX27" fmla="*/ 509111 w 2322575"/>
                  <a:gd name="connsiteY27" fmla="*/ 934402 h 1711928"/>
                  <a:gd name="connsiteX28" fmla="*/ 590169 w 2322575"/>
                  <a:gd name="connsiteY28" fmla="*/ 838295 h 1711928"/>
                  <a:gd name="connsiteX29" fmla="*/ 629507 w 2322575"/>
                  <a:gd name="connsiteY29" fmla="*/ 789718 h 1711928"/>
                  <a:gd name="connsiteX30" fmla="*/ 667798 w 2322575"/>
                  <a:gd name="connsiteY30" fmla="*/ 740474 h 1711928"/>
                  <a:gd name="connsiteX31" fmla="*/ 739426 w 2322575"/>
                  <a:gd name="connsiteY31" fmla="*/ 639032 h 1711928"/>
                  <a:gd name="connsiteX32" fmla="*/ 773240 w 2322575"/>
                  <a:gd name="connsiteY32" fmla="*/ 587121 h 1711928"/>
                  <a:gd name="connsiteX33" fmla="*/ 790384 w 2322575"/>
                  <a:gd name="connsiteY33" fmla="*/ 559880 h 1711928"/>
                  <a:gd name="connsiteX34" fmla="*/ 797814 w 2322575"/>
                  <a:gd name="connsiteY34" fmla="*/ 547878 h 1711928"/>
                  <a:gd name="connsiteX35" fmla="*/ 799148 w 2322575"/>
                  <a:gd name="connsiteY35" fmla="*/ 545783 h 1711928"/>
                  <a:gd name="connsiteX36" fmla="*/ 800481 w 2322575"/>
                  <a:gd name="connsiteY36" fmla="*/ 543687 h 1711928"/>
                  <a:gd name="connsiteX37" fmla="*/ 808292 w 2322575"/>
                  <a:gd name="connsiteY37" fmla="*/ 531114 h 1711928"/>
                  <a:gd name="connsiteX38" fmla="*/ 840486 w 2322575"/>
                  <a:gd name="connsiteY38" fmla="*/ 478250 h 1711928"/>
                  <a:gd name="connsiteX39" fmla="*/ 904208 w 2322575"/>
                  <a:gd name="connsiteY39" fmla="*/ 372332 h 1711928"/>
                  <a:gd name="connsiteX40" fmla="*/ 1023366 w 2322575"/>
                  <a:gd name="connsiteY40" fmla="*/ 184785 h 1711928"/>
                  <a:gd name="connsiteX41" fmla="*/ 1044988 w 2322575"/>
                  <a:gd name="connsiteY41" fmla="*/ 122587 h 1711928"/>
                  <a:gd name="connsiteX42" fmla="*/ 1115759 w 2322575"/>
                  <a:gd name="connsiteY42" fmla="*/ 522922 h 1711928"/>
                  <a:gd name="connsiteX43" fmla="*/ 1309783 w 2322575"/>
                  <a:gd name="connsiteY43" fmla="*/ 966502 h 1711928"/>
                  <a:gd name="connsiteX44" fmla="*/ 1606201 w 2322575"/>
                  <a:gd name="connsiteY44" fmla="*/ 1345502 h 1711928"/>
                  <a:gd name="connsiteX45" fmla="*/ 1787652 w 2322575"/>
                  <a:gd name="connsiteY45" fmla="*/ 1495806 h 1711928"/>
                  <a:gd name="connsiteX46" fmla="*/ 2002917 w 2322575"/>
                  <a:gd name="connsiteY46" fmla="*/ 1618774 h 1711928"/>
                  <a:gd name="connsiteX47" fmla="*/ 2173796 w 2322575"/>
                  <a:gd name="connsiteY47" fmla="*/ 1681829 h 1711928"/>
                  <a:gd name="connsiteX48" fmla="*/ 2317909 w 2322575"/>
                  <a:gd name="connsiteY48" fmla="*/ 1711547 h 1711928"/>
                  <a:gd name="connsiteX49" fmla="*/ 2319814 w 2322575"/>
                  <a:gd name="connsiteY49" fmla="*/ 1711738 h 1711928"/>
                  <a:gd name="connsiteX50" fmla="*/ 2321624 w 2322575"/>
                  <a:gd name="connsiteY50" fmla="*/ 1711928 h 1711928"/>
                  <a:gd name="connsiteX51" fmla="*/ 2322576 w 2322575"/>
                  <a:gd name="connsiteY51" fmla="*/ 1711928 h 1711928"/>
                  <a:gd name="connsiteX52" fmla="*/ 2253520 w 2322575"/>
                  <a:gd name="connsiteY52" fmla="*/ 1391602 h 1711928"/>
                  <a:gd name="connsiteX53" fmla="*/ 2203514 w 2322575"/>
                  <a:gd name="connsiteY53" fmla="*/ 1201293 h 1711928"/>
                  <a:gd name="connsiteX54" fmla="*/ 2145697 w 2322575"/>
                  <a:gd name="connsiteY54" fmla="*/ 1014698 h 1711928"/>
                  <a:gd name="connsiteX55" fmla="*/ 2145697 w 2322575"/>
                  <a:gd name="connsiteY55" fmla="*/ 1015079 h 1711928"/>
                  <a:gd name="connsiteX56" fmla="*/ 2099977 w 2322575"/>
                  <a:gd name="connsiteY56" fmla="*/ 887825 h 1711928"/>
                  <a:gd name="connsiteX57" fmla="*/ 2051209 w 2322575"/>
                  <a:gd name="connsiteY57" fmla="*/ 769525 h 1711928"/>
                  <a:gd name="connsiteX58" fmla="*/ 1996535 w 2322575"/>
                  <a:gd name="connsiteY58" fmla="*/ 660559 h 1711928"/>
                  <a:gd name="connsiteX59" fmla="*/ 1966722 w 2322575"/>
                  <a:gd name="connsiteY59" fmla="*/ 609219 h 1711928"/>
                  <a:gd name="connsiteX60" fmla="*/ 1934718 w 2322575"/>
                  <a:gd name="connsiteY60" fmla="*/ 559213 h 1711928"/>
                  <a:gd name="connsiteX61" fmla="*/ 1935004 w 2322575"/>
                  <a:gd name="connsiteY61" fmla="*/ 559689 h 1711928"/>
                  <a:gd name="connsiteX62" fmla="*/ 1846231 w 2322575"/>
                  <a:gd name="connsiteY62" fmla="*/ 443293 h 1711928"/>
                  <a:gd name="connsiteX63" fmla="*/ 1796606 w 2322575"/>
                  <a:gd name="connsiteY63" fmla="*/ 389668 h 1711928"/>
                  <a:gd name="connsiteX64" fmla="*/ 1743932 w 2322575"/>
                  <a:gd name="connsiteY64" fmla="*/ 340042 h 1711928"/>
                  <a:gd name="connsiteX65" fmla="*/ 1743932 w 2322575"/>
                  <a:gd name="connsiteY65" fmla="*/ 340042 h 1711928"/>
                  <a:gd name="connsiteX66" fmla="*/ 1681734 w 2322575"/>
                  <a:gd name="connsiteY66" fmla="*/ 289846 h 1711928"/>
                  <a:gd name="connsiteX67" fmla="*/ 1626680 w 2322575"/>
                  <a:gd name="connsiteY67" fmla="*/ 252032 h 1711928"/>
                  <a:gd name="connsiteX68" fmla="*/ 1501616 w 2322575"/>
                  <a:gd name="connsiteY68" fmla="*/ 175736 h 1711928"/>
                  <a:gd name="connsiteX69" fmla="*/ 1439799 w 2322575"/>
                  <a:gd name="connsiteY69" fmla="*/ 136970 h 1711928"/>
                  <a:gd name="connsiteX70" fmla="*/ 1380839 w 2322575"/>
                  <a:gd name="connsiteY70" fmla="*/ 95345 h 1711928"/>
                  <a:gd name="connsiteX71" fmla="*/ 1328261 w 2322575"/>
                  <a:gd name="connsiteY71" fmla="*/ 50578 h 1711928"/>
                  <a:gd name="connsiteX72" fmla="*/ 1306830 w 2322575"/>
                  <a:gd name="connsiteY72" fmla="*/ 28956 h 1711928"/>
                  <a:gd name="connsiteX73" fmla="*/ 1262253 w 2322575"/>
                  <a:gd name="connsiteY73" fmla="*/ 34385 h 1711928"/>
                  <a:gd name="connsiteX74" fmla="*/ 1260824 w 2322575"/>
                  <a:gd name="connsiteY74" fmla="*/ 35052 h 1711928"/>
                  <a:gd name="connsiteX75" fmla="*/ 1248442 w 2322575"/>
                  <a:gd name="connsiteY75" fmla="*/ 35814 h 1711928"/>
                  <a:gd name="connsiteX76" fmla="*/ 1211389 w 2322575"/>
                  <a:gd name="connsiteY76" fmla="*/ 38386 h 1711928"/>
                  <a:gd name="connsiteX77" fmla="*/ 1203770 w 2322575"/>
                  <a:gd name="connsiteY77" fmla="*/ 38957 h 1711928"/>
                  <a:gd name="connsiteX78" fmla="*/ 1198721 w 2322575"/>
                  <a:gd name="connsiteY78" fmla="*/ 39338 h 1711928"/>
                  <a:gd name="connsiteX79" fmla="*/ 1153763 w 2322575"/>
                  <a:gd name="connsiteY79" fmla="*/ 42767 h 1711928"/>
                  <a:gd name="connsiteX80" fmla="*/ 1055561 w 2322575"/>
                  <a:gd name="connsiteY80" fmla="*/ 58388 h 1711928"/>
                  <a:gd name="connsiteX81" fmla="*/ 1054132 w 2322575"/>
                  <a:gd name="connsiteY81" fmla="*/ 56102 h 1711928"/>
                  <a:gd name="connsiteX82" fmla="*/ 1049369 w 2322575"/>
                  <a:gd name="connsiteY82" fmla="*/ 54483 h 1711928"/>
                  <a:gd name="connsiteX83" fmla="*/ 1043369 w 2322575"/>
                  <a:gd name="connsiteY83" fmla="*/ 57436 h 1711928"/>
                  <a:gd name="connsiteX84" fmla="*/ 1041654 w 2322575"/>
                  <a:gd name="connsiteY84" fmla="*/ 63055 h 1711928"/>
                  <a:gd name="connsiteX85" fmla="*/ 1041845 w 2322575"/>
                  <a:gd name="connsiteY85" fmla="*/ 64770 h 1711928"/>
                  <a:gd name="connsiteX86" fmla="*/ 1040892 w 2322575"/>
                  <a:gd name="connsiteY86" fmla="*/ 67342 h 1711928"/>
                  <a:gd name="connsiteX87" fmla="*/ 1040606 w 2322575"/>
                  <a:gd name="connsiteY87" fmla="*/ 69533 h 1711928"/>
                  <a:gd name="connsiteX88" fmla="*/ 1040321 w 2322575"/>
                  <a:gd name="connsiteY88" fmla="*/ 71723 h 1711928"/>
                  <a:gd name="connsiteX89" fmla="*/ 966121 w 2322575"/>
                  <a:gd name="connsiteY89" fmla="*/ 48101 h 1711928"/>
                  <a:gd name="connsiteX90" fmla="*/ 900684 w 2322575"/>
                  <a:gd name="connsiteY90" fmla="*/ 14954 h 1711928"/>
                  <a:gd name="connsiteX91" fmla="*/ 901160 w 2322575"/>
                  <a:gd name="connsiteY91" fmla="*/ 14954 h 1711928"/>
                  <a:gd name="connsiteX92" fmla="*/ 904494 w 2322575"/>
                  <a:gd name="connsiteY92" fmla="*/ 13335 h 1711928"/>
                  <a:gd name="connsiteX93" fmla="*/ 906494 w 2322575"/>
                  <a:gd name="connsiteY93" fmla="*/ 7715 h 1711928"/>
                  <a:gd name="connsiteX94" fmla="*/ 905161 w 2322575"/>
                  <a:gd name="connsiteY94" fmla="*/ 4000 h 1711928"/>
                  <a:gd name="connsiteX95" fmla="*/ 902399 w 2322575"/>
                  <a:gd name="connsiteY95" fmla="*/ 0 h 1711928"/>
                  <a:gd name="connsiteX96" fmla="*/ 900970 w 2322575"/>
                  <a:gd name="connsiteY96" fmla="*/ 571 h 171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22575" h="1711928">
                    <a:moveTo>
                      <a:pt x="901065" y="667"/>
                    </a:moveTo>
                    <a:cubicBezTo>
                      <a:pt x="900303" y="1810"/>
                      <a:pt x="899922" y="2381"/>
                      <a:pt x="899351" y="2667"/>
                    </a:cubicBezTo>
                    <a:lnTo>
                      <a:pt x="864013" y="16859"/>
                    </a:lnTo>
                    <a:lnTo>
                      <a:pt x="849249" y="22765"/>
                    </a:lnTo>
                    <a:cubicBezTo>
                      <a:pt x="840581" y="26479"/>
                      <a:pt x="831914" y="30290"/>
                      <a:pt x="823246" y="34100"/>
                    </a:cubicBezTo>
                    <a:cubicBezTo>
                      <a:pt x="780383" y="56959"/>
                      <a:pt x="738950" y="82677"/>
                      <a:pt x="699992" y="110490"/>
                    </a:cubicBezTo>
                    <a:cubicBezTo>
                      <a:pt x="640175" y="153353"/>
                      <a:pt x="583121" y="203263"/>
                      <a:pt x="530257" y="258985"/>
                    </a:cubicBezTo>
                    <a:cubicBezTo>
                      <a:pt x="479870" y="312134"/>
                      <a:pt x="432816" y="371856"/>
                      <a:pt x="390525" y="436436"/>
                    </a:cubicBezTo>
                    <a:cubicBezTo>
                      <a:pt x="371285" y="465677"/>
                      <a:pt x="351663" y="498634"/>
                      <a:pt x="328803" y="540068"/>
                    </a:cubicBezTo>
                    <a:cubicBezTo>
                      <a:pt x="309467" y="575024"/>
                      <a:pt x="290417" y="612267"/>
                      <a:pt x="270605" y="653891"/>
                    </a:cubicBezTo>
                    <a:cubicBezTo>
                      <a:pt x="211931" y="776764"/>
                      <a:pt x="159734" y="911733"/>
                      <a:pt x="101155" y="1091279"/>
                    </a:cubicBezTo>
                    <a:lnTo>
                      <a:pt x="100775" y="1092327"/>
                    </a:lnTo>
                    <a:cubicBezTo>
                      <a:pt x="96298" y="1106138"/>
                      <a:pt x="91821" y="1119854"/>
                      <a:pt x="87440" y="1133666"/>
                    </a:cubicBezTo>
                    <a:cubicBezTo>
                      <a:pt x="74009" y="1175576"/>
                      <a:pt x="58579" y="1224439"/>
                      <a:pt x="44101" y="1273016"/>
                    </a:cubicBezTo>
                    <a:cubicBezTo>
                      <a:pt x="38005" y="1293781"/>
                      <a:pt x="32004" y="1314545"/>
                      <a:pt x="26099" y="1335405"/>
                    </a:cubicBezTo>
                    <a:lnTo>
                      <a:pt x="24765" y="1340168"/>
                    </a:lnTo>
                    <a:cubicBezTo>
                      <a:pt x="16288" y="1369695"/>
                      <a:pt x="8287" y="1397603"/>
                      <a:pt x="190" y="1424083"/>
                    </a:cubicBezTo>
                    <a:cubicBezTo>
                      <a:pt x="190" y="1424273"/>
                      <a:pt x="95" y="1424559"/>
                      <a:pt x="0" y="1424750"/>
                    </a:cubicBezTo>
                    <a:cubicBezTo>
                      <a:pt x="9620" y="1417892"/>
                      <a:pt x="19145" y="1410938"/>
                      <a:pt x="28575" y="1403890"/>
                    </a:cubicBezTo>
                    <a:cubicBezTo>
                      <a:pt x="43339" y="1392745"/>
                      <a:pt x="57912" y="1381316"/>
                      <a:pt x="72104" y="1369409"/>
                    </a:cubicBezTo>
                    <a:cubicBezTo>
                      <a:pt x="86106" y="1357598"/>
                      <a:pt x="100013" y="1345597"/>
                      <a:pt x="113824" y="1333500"/>
                    </a:cubicBezTo>
                    <a:cubicBezTo>
                      <a:pt x="141446" y="1309307"/>
                      <a:pt x="168688" y="1284732"/>
                      <a:pt x="195548" y="1259777"/>
                    </a:cubicBezTo>
                    <a:cubicBezTo>
                      <a:pt x="195548" y="1259777"/>
                      <a:pt x="195453" y="1259872"/>
                      <a:pt x="195358" y="1259872"/>
                    </a:cubicBezTo>
                    <a:cubicBezTo>
                      <a:pt x="195358" y="1259872"/>
                      <a:pt x="195453" y="1259777"/>
                      <a:pt x="195548" y="1259777"/>
                    </a:cubicBezTo>
                    <a:lnTo>
                      <a:pt x="195548" y="1259777"/>
                    </a:lnTo>
                    <a:cubicBezTo>
                      <a:pt x="195548" y="1259777"/>
                      <a:pt x="195548" y="1259777"/>
                      <a:pt x="195548" y="1259777"/>
                    </a:cubicBezTo>
                    <a:lnTo>
                      <a:pt x="195548" y="1259777"/>
                    </a:lnTo>
                    <a:cubicBezTo>
                      <a:pt x="305943" y="1157288"/>
                      <a:pt x="410432" y="1048322"/>
                      <a:pt x="509111" y="934402"/>
                    </a:cubicBezTo>
                    <a:cubicBezTo>
                      <a:pt x="536543" y="902684"/>
                      <a:pt x="563594" y="870680"/>
                      <a:pt x="590169" y="838295"/>
                    </a:cubicBezTo>
                    <a:cubicBezTo>
                      <a:pt x="603409" y="822198"/>
                      <a:pt x="616458" y="806006"/>
                      <a:pt x="629507" y="789718"/>
                    </a:cubicBezTo>
                    <a:cubicBezTo>
                      <a:pt x="642461" y="773430"/>
                      <a:pt x="655320" y="757142"/>
                      <a:pt x="667798" y="740474"/>
                    </a:cubicBezTo>
                    <a:cubicBezTo>
                      <a:pt x="692658" y="707326"/>
                      <a:pt x="716471" y="673513"/>
                      <a:pt x="739426" y="639032"/>
                    </a:cubicBezTo>
                    <a:cubicBezTo>
                      <a:pt x="750856" y="621887"/>
                      <a:pt x="762095" y="604552"/>
                      <a:pt x="773240" y="587121"/>
                    </a:cubicBezTo>
                    <a:cubicBezTo>
                      <a:pt x="779050" y="578072"/>
                      <a:pt x="784765" y="569024"/>
                      <a:pt x="790384" y="559880"/>
                    </a:cubicBezTo>
                    <a:cubicBezTo>
                      <a:pt x="792861" y="555879"/>
                      <a:pt x="795338" y="551879"/>
                      <a:pt x="797814" y="547878"/>
                    </a:cubicBezTo>
                    <a:cubicBezTo>
                      <a:pt x="798100" y="547116"/>
                      <a:pt x="798481" y="546449"/>
                      <a:pt x="799148" y="545783"/>
                    </a:cubicBezTo>
                    <a:cubicBezTo>
                      <a:pt x="799624" y="545116"/>
                      <a:pt x="800005" y="544354"/>
                      <a:pt x="800481" y="543687"/>
                    </a:cubicBezTo>
                    <a:lnTo>
                      <a:pt x="808292" y="531114"/>
                    </a:lnTo>
                    <a:cubicBezTo>
                      <a:pt x="819055" y="513588"/>
                      <a:pt x="829818" y="495967"/>
                      <a:pt x="840486" y="478250"/>
                    </a:cubicBezTo>
                    <a:cubicBezTo>
                      <a:pt x="861727" y="443008"/>
                      <a:pt x="882872" y="407575"/>
                      <a:pt x="904208" y="372332"/>
                    </a:cubicBezTo>
                    <a:cubicBezTo>
                      <a:pt x="942499" y="308896"/>
                      <a:pt x="981551" y="245840"/>
                      <a:pt x="1023366" y="184785"/>
                    </a:cubicBezTo>
                    <a:cubicBezTo>
                      <a:pt x="1032796" y="161639"/>
                      <a:pt x="1039749" y="141542"/>
                      <a:pt x="1044988" y="122587"/>
                    </a:cubicBezTo>
                    <a:cubicBezTo>
                      <a:pt x="1051465" y="251650"/>
                      <a:pt x="1075277" y="386334"/>
                      <a:pt x="1115759" y="522922"/>
                    </a:cubicBezTo>
                    <a:cubicBezTo>
                      <a:pt x="1161383" y="676370"/>
                      <a:pt x="1226630" y="825627"/>
                      <a:pt x="1309783" y="966502"/>
                    </a:cubicBezTo>
                    <a:cubicBezTo>
                      <a:pt x="1393508" y="1108424"/>
                      <a:pt x="1493234" y="1235964"/>
                      <a:pt x="1606201" y="1345502"/>
                    </a:cubicBezTo>
                    <a:cubicBezTo>
                      <a:pt x="1663351" y="1400842"/>
                      <a:pt x="1724406" y="1451419"/>
                      <a:pt x="1787652" y="1495806"/>
                    </a:cubicBezTo>
                    <a:cubicBezTo>
                      <a:pt x="1854803" y="1542955"/>
                      <a:pt x="1927193" y="1584293"/>
                      <a:pt x="2002917" y="1618774"/>
                    </a:cubicBezTo>
                    <a:cubicBezTo>
                      <a:pt x="2059781" y="1644777"/>
                      <a:pt x="2117312" y="1666018"/>
                      <a:pt x="2173796" y="1681829"/>
                    </a:cubicBezTo>
                    <a:cubicBezTo>
                      <a:pt x="2222183" y="1695545"/>
                      <a:pt x="2270665" y="1705547"/>
                      <a:pt x="2317909" y="1711547"/>
                    </a:cubicBezTo>
                    <a:lnTo>
                      <a:pt x="2319814" y="1711738"/>
                    </a:lnTo>
                    <a:lnTo>
                      <a:pt x="2321624" y="1711928"/>
                    </a:lnTo>
                    <a:cubicBezTo>
                      <a:pt x="2321624" y="1711928"/>
                      <a:pt x="2322290" y="1711928"/>
                      <a:pt x="2322576" y="1711928"/>
                    </a:cubicBezTo>
                    <a:cubicBezTo>
                      <a:pt x="2301907" y="1604677"/>
                      <a:pt x="2279237" y="1497806"/>
                      <a:pt x="2253520" y="1391602"/>
                    </a:cubicBezTo>
                    <a:cubicBezTo>
                      <a:pt x="2238089" y="1327880"/>
                      <a:pt x="2221516" y="1264349"/>
                      <a:pt x="2203514" y="1201293"/>
                    </a:cubicBezTo>
                    <a:cubicBezTo>
                      <a:pt x="2185702" y="1138714"/>
                      <a:pt x="2166461" y="1076420"/>
                      <a:pt x="2145697" y="1014698"/>
                    </a:cubicBezTo>
                    <a:cubicBezTo>
                      <a:pt x="2145697" y="1014793"/>
                      <a:pt x="2145697" y="1014984"/>
                      <a:pt x="2145697" y="1015079"/>
                    </a:cubicBezTo>
                    <a:cubicBezTo>
                      <a:pt x="2131219" y="972312"/>
                      <a:pt x="2116169" y="929926"/>
                      <a:pt x="2099977" y="887825"/>
                    </a:cubicBezTo>
                    <a:cubicBezTo>
                      <a:pt x="2084737" y="848011"/>
                      <a:pt x="2068925" y="808387"/>
                      <a:pt x="2051209" y="769525"/>
                    </a:cubicBezTo>
                    <a:cubicBezTo>
                      <a:pt x="2034350" y="732568"/>
                      <a:pt x="2016347" y="696087"/>
                      <a:pt x="1996535" y="660559"/>
                    </a:cubicBezTo>
                    <a:cubicBezTo>
                      <a:pt x="1986915" y="643223"/>
                      <a:pt x="1977009" y="626078"/>
                      <a:pt x="1966722" y="609219"/>
                    </a:cubicBezTo>
                    <a:cubicBezTo>
                      <a:pt x="1956435" y="592360"/>
                      <a:pt x="1945767" y="575691"/>
                      <a:pt x="1934718" y="559213"/>
                    </a:cubicBezTo>
                    <a:cubicBezTo>
                      <a:pt x="1934813" y="559403"/>
                      <a:pt x="1934909" y="559499"/>
                      <a:pt x="1935004" y="559689"/>
                    </a:cubicBezTo>
                    <a:cubicBezTo>
                      <a:pt x="1907667" y="519208"/>
                      <a:pt x="1878235" y="480155"/>
                      <a:pt x="1846231" y="443293"/>
                    </a:cubicBezTo>
                    <a:cubicBezTo>
                      <a:pt x="1830324" y="424910"/>
                      <a:pt x="1813751" y="406908"/>
                      <a:pt x="1796606" y="389668"/>
                    </a:cubicBezTo>
                    <a:cubicBezTo>
                      <a:pt x="1779556" y="372523"/>
                      <a:pt x="1762030" y="356045"/>
                      <a:pt x="1743932" y="340042"/>
                    </a:cubicBezTo>
                    <a:lnTo>
                      <a:pt x="1743932" y="340042"/>
                    </a:lnTo>
                    <a:cubicBezTo>
                      <a:pt x="1723930" y="322421"/>
                      <a:pt x="1703165" y="305657"/>
                      <a:pt x="1681734" y="289846"/>
                    </a:cubicBezTo>
                    <a:cubicBezTo>
                      <a:pt x="1663827" y="276701"/>
                      <a:pt x="1645444" y="264128"/>
                      <a:pt x="1626680" y="252032"/>
                    </a:cubicBezTo>
                    <a:cubicBezTo>
                      <a:pt x="1585627" y="225552"/>
                      <a:pt x="1543336" y="200978"/>
                      <a:pt x="1501616" y="175736"/>
                    </a:cubicBezTo>
                    <a:cubicBezTo>
                      <a:pt x="1480852" y="163163"/>
                      <a:pt x="1460087" y="150304"/>
                      <a:pt x="1439799" y="136970"/>
                    </a:cubicBezTo>
                    <a:cubicBezTo>
                      <a:pt x="1419701" y="123730"/>
                      <a:pt x="1399889" y="110014"/>
                      <a:pt x="1380839" y="95345"/>
                    </a:cubicBezTo>
                    <a:cubicBezTo>
                      <a:pt x="1362647" y="81248"/>
                      <a:pt x="1344835" y="66484"/>
                      <a:pt x="1328261" y="50578"/>
                    </a:cubicBezTo>
                    <a:cubicBezTo>
                      <a:pt x="1320927" y="43529"/>
                      <a:pt x="1313783" y="36386"/>
                      <a:pt x="1306830" y="28956"/>
                    </a:cubicBezTo>
                    <a:cubicBezTo>
                      <a:pt x="1290923" y="31433"/>
                      <a:pt x="1275779" y="33147"/>
                      <a:pt x="1262253" y="34385"/>
                    </a:cubicBezTo>
                    <a:cubicBezTo>
                      <a:pt x="1261586" y="34576"/>
                      <a:pt x="1260824" y="34671"/>
                      <a:pt x="1260824" y="35052"/>
                    </a:cubicBezTo>
                    <a:lnTo>
                      <a:pt x="1248442" y="35814"/>
                    </a:lnTo>
                    <a:lnTo>
                      <a:pt x="1211389" y="38386"/>
                    </a:lnTo>
                    <a:lnTo>
                      <a:pt x="1203770" y="38957"/>
                    </a:lnTo>
                    <a:lnTo>
                      <a:pt x="1198721" y="39338"/>
                    </a:lnTo>
                    <a:cubicBezTo>
                      <a:pt x="1183767" y="40386"/>
                      <a:pt x="1168718" y="41434"/>
                      <a:pt x="1153763" y="42767"/>
                    </a:cubicBezTo>
                    <a:cubicBezTo>
                      <a:pt x="1124617" y="45434"/>
                      <a:pt x="1090136" y="49340"/>
                      <a:pt x="1055561" y="58388"/>
                    </a:cubicBezTo>
                    <a:cubicBezTo>
                      <a:pt x="1055846" y="57817"/>
                      <a:pt x="1055275" y="56864"/>
                      <a:pt x="1054132" y="56102"/>
                    </a:cubicBezTo>
                    <a:cubicBezTo>
                      <a:pt x="1052703" y="55054"/>
                      <a:pt x="1050989" y="54483"/>
                      <a:pt x="1049369" y="54483"/>
                    </a:cubicBezTo>
                    <a:cubicBezTo>
                      <a:pt x="1046702" y="54864"/>
                      <a:pt x="1044607" y="55817"/>
                      <a:pt x="1043369" y="57436"/>
                    </a:cubicBezTo>
                    <a:cubicBezTo>
                      <a:pt x="1041845" y="59436"/>
                      <a:pt x="1041654" y="61436"/>
                      <a:pt x="1041654" y="63055"/>
                    </a:cubicBezTo>
                    <a:lnTo>
                      <a:pt x="1041845" y="64770"/>
                    </a:lnTo>
                    <a:cubicBezTo>
                      <a:pt x="1041464" y="65246"/>
                      <a:pt x="1041083" y="66199"/>
                      <a:pt x="1040892" y="67342"/>
                    </a:cubicBezTo>
                    <a:lnTo>
                      <a:pt x="1040606" y="69533"/>
                    </a:lnTo>
                    <a:lnTo>
                      <a:pt x="1040321" y="71723"/>
                    </a:lnTo>
                    <a:cubicBezTo>
                      <a:pt x="1017175" y="67532"/>
                      <a:pt x="993553" y="60103"/>
                      <a:pt x="966121" y="48101"/>
                    </a:cubicBezTo>
                    <a:cubicBezTo>
                      <a:pt x="945071" y="38671"/>
                      <a:pt x="924878" y="28004"/>
                      <a:pt x="900684" y="14954"/>
                    </a:cubicBezTo>
                    <a:cubicBezTo>
                      <a:pt x="900779" y="14954"/>
                      <a:pt x="900970" y="14954"/>
                      <a:pt x="901160" y="14954"/>
                    </a:cubicBezTo>
                    <a:cubicBezTo>
                      <a:pt x="902494" y="14954"/>
                      <a:pt x="903542" y="14288"/>
                      <a:pt x="904494" y="13335"/>
                    </a:cubicBezTo>
                    <a:cubicBezTo>
                      <a:pt x="905828" y="11811"/>
                      <a:pt x="906590" y="9716"/>
                      <a:pt x="906494" y="7715"/>
                    </a:cubicBezTo>
                    <a:cubicBezTo>
                      <a:pt x="906304" y="6191"/>
                      <a:pt x="905828" y="5048"/>
                      <a:pt x="905161" y="4000"/>
                    </a:cubicBezTo>
                    <a:cubicBezTo>
                      <a:pt x="904780" y="2572"/>
                      <a:pt x="903732" y="1143"/>
                      <a:pt x="902399" y="0"/>
                    </a:cubicBezTo>
                    <a:lnTo>
                      <a:pt x="900970" y="571"/>
                    </a:lnTo>
                    <a:close/>
                  </a:path>
                </a:pathLst>
              </a:custGeom>
              <a:solidFill>
                <a:srgbClr val="B5EDEF"/>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1FA0E264-7B70-B9F2-CD1D-FA729C305790}"/>
                  </a:ext>
                </a:extLst>
              </p:cNvPr>
              <p:cNvSpPr/>
              <p:nvPr/>
            </p:nvSpPr>
            <p:spPr>
              <a:xfrm>
                <a:off x="3916172" y="4585058"/>
                <a:ext cx="785352" cy="1019186"/>
              </a:xfrm>
              <a:custGeom>
                <a:avLst/>
                <a:gdLst>
                  <a:gd name="connsiteX0" fmla="*/ 6413 w 785352"/>
                  <a:gd name="connsiteY0" fmla="*/ 2286 h 1019186"/>
                  <a:gd name="connsiteX1" fmla="*/ 317 w 785352"/>
                  <a:gd name="connsiteY1" fmla="*/ 11240 h 1019186"/>
                  <a:gd name="connsiteX2" fmla="*/ 2317 w 785352"/>
                  <a:gd name="connsiteY2" fmla="*/ 21908 h 1019186"/>
                  <a:gd name="connsiteX3" fmla="*/ 8508 w 785352"/>
                  <a:gd name="connsiteY3" fmla="*/ 31813 h 1019186"/>
                  <a:gd name="connsiteX4" fmla="*/ 14319 w 785352"/>
                  <a:gd name="connsiteY4" fmla="*/ 40767 h 1019186"/>
                  <a:gd name="connsiteX5" fmla="*/ 27082 w 785352"/>
                  <a:gd name="connsiteY5" fmla="*/ 59436 h 1019186"/>
                  <a:gd name="connsiteX6" fmla="*/ 52800 w 785352"/>
                  <a:gd name="connsiteY6" fmla="*/ 93726 h 1019186"/>
                  <a:gd name="connsiteX7" fmla="*/ 109854 w 785352"/>
                  <a:gd name="connsiteY7" fmla="*/ 158210 h 1019186"/>
                  <a:gd name="connsiteX8" fmla="*/ 234061 w 785352"/>
                  <a:gd name="connsiteY8" fmla="*/ 269272 h 1019186"/>
                  <a:gd name="connsiteX9" fmla="*/ 300069 w 785352"/>
                  <a:gd name="connsiteY9" fmla="*/ 321659 h 1019186"/>
                  <a:gd name="connsiteX10" fmla="*/ 367696 w 785352"/>
                  <a:gd name="connsiteY10" fmla="*/ 374047 h 1019186"/>
                  <a:gd name="connsiteX11" fmla="*/ 401034 w 785352"/>
                  <a:gd name="connsiteY11" fmla="*/ 400431 h 1019186"/>
                  <a:gd name="connsiteX12" fmla="*/ 431609 w 785352"/>
                  <a:gd name="connsiteY12" fmla="*/ 426530 h 1019186"/>
                  <a:gd name="connsiteX13" fmla="*/ 490093 w 785352"/>
                  <a:gd name="connsiteY13" fmla="*/ 482727 h 1019186"/>
                  <a:gd name="connsiteX14" fmla="*/ 532955 w 785352"/>
                  <a:gd name="connsiteY14" fmla="*/ 529971 h 1019186"/>
                  <a:gd name="connsiteX15" fmla="*/ 531812 w 785352"/>
                  <a:gd name="connsiteY15" fmla="*/ 528638 h 1019186"/>
                  <a:gd name="connsiteX16" fmla="*/ 702500 w 785352"/>
                  <a:gd name="connsiteY16" fmla="*/ 792671 h 1019186"/>
                  <a:gd name="connsiteX17" fmla="*/ 702310 w 785352"/>
                  <a:gd name="connsiteY17" fmla="*/ 792289 h 1019186"/>
                  <a:gd name="connsiteX18" fmla="*/ 748030 w 785352"/>
                  <a:gd name="connsiteY18" fmla="*/ 903542 h 1019186"/>
                  <a:gd name="connsiteX19" fmla="*/ 780796 w 785352"/>
                  <a:gd name="connsiteY19" fmla="*/ 1017556 h 1019186"/>
                  <a:gd name="connsiteX20" fmla="*/ 783748 w 785352"/>
                  <a:gd name="connsiteY20" fmla="*/ 1019080 h 1019186"/>
                  <a:gd name="connsiteX21" fmla="*/ 785272 w 785352"/>
                  <a:gd name="connsiteY21" fmla="*/ 1016127 h 1019186"/>
                  <a:gd name="connsiteX22" fmla="*/ 739743 w 785352"/>
                  <a:gd name="connsiteY22" fmla="*/ 859822 h 1019186"/>
                  <a:gd name="connsiteX23" fmla="*/ 670877 w 785352"/>
                  <a:gd name="connsiteY23" fmla="*/ 710089 h 1019186"/>
                  <a:gd name="connsiteX24" fmla="*/ 474376 w 785352"/>
                  <a:gd name="connsiteY24" fmla="*/ 446627 h 1019186"/>
                  <a:gd name="connsiteX25" fmla="*/ 350266 w 785352"/>
                  <a:gd name="connsiteY25" fmla="*/ 336995 h 1019186"/>
                  <a:gd name="connsiteX26" fmla="*/ 284734 w 785352"/>
                  <a:gd name="connsiteY26" fmla="*/ 283178 h 1019186"/>
                  <a:gd name="connsiteX27" fmla="*/ 220726 w 785352"/>
                  <a:gd name="connsiteY27" fmla="*/ 229076 h 1019186"/>
                  <a:gd name="connsiteX28" fmla="*/ 159766 w 785352"/>
                  <a:gd name="connsiteY28" fmla="*/ 172307 h 1019186"/>
                  <a:gd name="connsiteX29" fmla="*/ 102997 w 785352"/>
                  <a:gd name="connsiteY29" fmla="*/ 111347 h 1019186"/>
                  <a:gd name="connsiteX30" fmla="*/ 104044 w 785352"/>
                  <a:gd name="connsiteY30" fmla="*/ 112586 h 1019186"/>
                  <a:gd name="connsiteX31" fmla="*/ 102235 w 785352"/>
                  <a:gd name="connsiteY31" fmla="*/ 110490 h 1019186"/>
                  <a:gd name="connsiteX32" fmla="*/ 101663 w 785352"/>
                  <a:gd name="connsiteY32" fmla="*/ 109823 h 1019186"/>
                  <a:gd name="connsiteX33" fmla="*/ 101949 w 785352"/>
                  <a:gd name="connsiteY33" fmla="*/ 110204 h 1019186"/>
                  <a:gd name="connsiteX34" fmla="*/ 63849 w 785352"/>
                  <a:gd name="connsiteY34" fmla="*/ 62198 h 1019186"/>
                  <a:gd name="connsiteX35" fmla="*/ 44989 w 785352"/>
                  <a:gd name="connsiteY35" fmla="*/ 35433 h 1019186"/>
                  <a:gd name="connsiteX36" fmla="*/ 36322 w 785352"/>
                  <a:gd name="connsiteY36" fmla="*/ 22384 h 1019186"/>
                  <a:gd name="connsiteX37" fmla="*/ 26035 w 785352"/>
                  <a:gd name="connsiteY37" fmla="*/ 6477 h 1019186"/>
                  <a:gd name="connsiteX38" fmla="*/ 17176 w 785352"/>
                  <a:gd name="connsiteY38" fmla="*/ 286 h 1019186"/>
                  <a:gd name="connsiteX39" fmla="*/ 14224 w 785352"/>
                  <a:gd name="connsiteY39" fmla="*/ 0 h 1019186"/>
                  <a:gd name="connsiteX40" fmla="*/ 6508 w 785352"/>
                  <a:gd name="connsiteY40" fmla="*/ 2191 h 1019186"/>
                  <a:gd name="connsiteX41" fmla="*/ 102235 w 785352"/>
                  <a:gd name="connsiteY41" fmla="*/ 110395 h 1019186"/>
                  <a:gd name="connsiteX42" fmla="*/ 102997 w 785352"/>
                  <a:gd name="connsiteY42" fmla="*/ 111252 h 1019186"/>
                  <a:gd name="connsiteX43" fmla="*/ 102044 w 785352"/>
                  <a:gd name="connsiteY43" fmla="*/ 110109 h 1019186"/>
                  <a:gd name="connsiteX44" fmla="*/ 102330 w 785352"/>
                  <a:gd name="connsiteY44" fmla="*/ 110395 h 10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5352" h="1019186">
                    <a:moveTo>
                      <a:pt x="6413" y="2286"/>
                    </a:moveTo>
                    <a:cubicBezTo>
                      <a:pt x="3270" y="4382"/>
                      <a:pt x="1079" y="7620"/>
                      <a:pt x="317" y="11240"/>
                    </a:cubicBezTo>
                    <a:cubicBezTo>
                      <a:pt x="-540" y="15145"/>
                      <a:pt x="412" y="18479"/>
                      <a:pt x="2317" y="21908"/>
                    </a:cubicBezTo>
                    <a:cubicBezTo>
                      <a:pt x="4222" y="25337"/>
                      <a:pt x="6318" y="28575"/>
                      <a:pt x="8508" y="31813"/>
                    </a:cubicBezTo>
                    <a:cubicBezTo>
                      <a:pt x="10414" y="34766"/>
                      <a:pt x="12414" y="37814"/>
                      <a:pt x="14319" y="40767"/>
                    </a:cubicBezTo>
                    <a:cubicBezTo>
                      <a:pt x="18415" y="47054"/>
                      <a:pt x="22701" y="53340"/>
                      <a:pt x="27082" y="59436"/>
                    </a:cubicBezTo>
                    <a:cubicBezTo>
                      <a:pt x="35274" y="71152"/>
                      <a:pt x="43942" y="82582"/>
                      <a:pt x="52800" y="93726"/>
                    </a:cubicBezTo>
                    <a:cubicBezTo>
                      <a:pt x="70707" y="116205"/>
                      <a:pt x="89757" y="137732"/>
                      <a:pt x="109854" y="158210"/>
                    </a:cubicBezTo>
                    <a:cubicBezTo>
                      <a:pt x="148717" y="197929"/>
                      <a:pt x="190817" y="234410"/>
                      <a:pt x="234061" y="269272"/>
                    </a:cubicBezTo>
                    <a:cubicBezTo>
                      <a:pt x="255873" y="286988"/>
                      <a:pt x="277780" y="304514"/>
                      <a:pt x="300069" y="321659"/>
                    </a:cubicBezTo>
                    <a:cubicBezTo>
                      <a:pt x="322643" y="339090"/>
                      <a:pt x="345313" y="356425"/>
                      <a:pt x="367696" y="374047"/>
                    </a:cubicBezTo>
                    <a:cubicBezTo>
                      <a:pt x="378841" y="382810"/>
                      <a:pt x="390080" y="391478"/>
                      <a:pt x="401034" y="400431"/>
                    </a:cubicBezTo>
                    <a:cubicBezTo>
                      <a:pt x="411416" y="408908"/>
                      <a:pt x="421608" y="417671"/>
                      <a:pt x="431609" y="426530"/>
                    </a:cubicBezTo>
                    <a:cubicBezTo>
                      <a:pt x="451802" y="444532"/>
                      <a:pt x="471328" y="463201"/>
                      <a:pt x="490093" y="482727"/>
                    </a:cubicBezTo>
                    <a:cubicBezTo>
                      <a:pt x="504856" y="498062"/>
                      <a:pt x="519144" y="513874"/>
                      <a:pt x="532955" y="529971"/>
                    </a:cubicBezTo>
                    <a:lnTo>
                      <a:pt x="531812" y="528638"/>
                    </a:lnTo>
                    <a:cubicBezTo>
                      <a:pt x="600106" y="608552"/>
                      <a:pt x="657542" y="697706"/>
                      <a:pt x="702500" y="792671"/>
                    </a:cubicBezTo>
                    <a:lnTo>
                      <a:pt x="702310" y="792289"/>
                    </a:lnTo>
                    <a:cubicBezTo>
                      <a:pt x="719359" y="828580"/>
                      <a:pt x="734695" y="865727"/>
                      <a:pt x="748030" y="903542"/>
                    </a:cubicBezTo>
                    <a:cubicBezTo>
                      <a:pt x="761174" y="940784"/>
                      <a:pt x="772318" y="978884"/>
                      <a:pt x="780796" y="1017556"/>
                    </a:cubicBezTo>
                    <a:cubicBezTo>
                      <a:pt x="781081" y="1018794"/>
                      <a:pt x="782605" y="1019461"/>
                      <a:pt x="783748" y="1019080"/>
                    </a:cubicBezTo>
                    <a:cubicBezTo>
                      <a:pt x="785082" y="1018699"/>
                      <a:pt x="785558" y="1017365"/>
                      <a:pt x="785272" y="1016127"/>
                    </a:cubicBezTo>
                    <a:cubicBezTo>
                      <a:pt x="773652" y="963073"/>
                      <a:pt x="758793" y="910685"/>
                      <a:pt x="739743" y="859822"/>
                    </a:cubicBezTo>
                    <a:cubicBezTo>
                      <a:pt x="720502" y="808292"/>
                      <a:pt x="697166" y="758380"/>
                      <a:pt x="670877" y="710089"/>
                    </a:cubicBezTo>
                    <a:cubicBezTo>
                      <a:pt x="618299" y="613601"/>
                      <a:pt x="551624" y="524637"/>
                      <a:pt x="474376" y="446627"/>
                    </a:cubicBezTo>
                    <a:cubicBezTo>
                      <a:pt x="435514" y="407289"/>
                      <a:pt x="392842" y="372142"/>
                      <a:pt x="350266" y="336995"/>
                    </a:cubicBezTo>
                    <a:cubicBezTo>
                      <a:pt x="328453" y="319088"/>
                      <a:pt x="306641" y="301085"/>
                      <a:pt x="284734" y="283178"/>
                    </a:cubicBezTo>
                    <a:cubicBezTo>
                      <a:pt x="263112" y="265557"/>
                      <a:pt x="241681" y="247555"/>
                      <a:pt x="220726" y="229076"/>
                    </a:cubicBezTo>
                    <a:cubicBezTo>
                      <a:pt x="199866" y="210693"/>
                      <a:pt x="179482" y="191929"/>
                      <a:pt x="159766" y="172307"/>
                    </a:cubicBezTo>
                    <a:cubicBezTo>
                      <a:pt x="140144" y="152686"/>
                      <a:pt x="121094" y="132493"/>
                      <a:pt x="102997" y="111347"/>
                    </a:cubicBezTo>
                    <a:cubicBezTo>
                      <a:pt x="103378" y="111728"/>
                      <a:pt x="103663" y="112204"/>
                      <a:pt x="104044" y="112586"/>
                    </a:cubicBezTo>
                    <a:lnTo>
                      <a:pt x="102235" y="110490"/>
                    </a:lnTo>
                    <a:cubicBezTo>
                      <a:pt x="102235" y="110490"/>
                      <a:pt x="101854" y="110014"/>
                      <a:pt x="101663" y="109823"/>
                    </a:cubicBezTo>
                    <a:lnTo>
                      <a:pt x="101949" y="110204"/>
                    </a:lnTo>
                    <a:cubicBezTo>
                      <a:pt x="88709" y="94583"/>
                      <a:pt x="76041" y="78677"/>
                      <a:pt x="63849" y="62198"/>
                    </a:cubicBezTo>
                    <a:cubicBezTo>
                      <a:pt x="57372" y="53435"/>
                      <a:pt x="51085" y="44482"/>
                      <a:pt x="44989" y="35433"/>
                    </a:cubicBezTo>
                    <a:cubicBezTo>
                      <a:pt x="42037" y="31147"/>
                      <a:pt x="39179" y="26765"/>
                      <a:pt x="36322" y="22384"/>
                    </a:cubicBezTo>
                    <a:cubicBezTo>
                      <a:pt x="32893" y="17145"/>
                      <a:pt x="29749" y="11621"/>
                      <a:pt x="26035" y="6477"/>
                    </a:cubicBezTo>
                    <a:cubicBezTo>
                      <a:pt x="23844" y="3429"/>
                      <a:pt x="20986" y="1143"/>
                      <a:pt x="17176" y="286"/>
                    </a:cubicBezTo>
                    <a:cubicBezTo>
                      <a:pt x="16224" y="95"/>
                      <a:pt x="15176" y="0"/>
                      <a:pt x="14224" y="0"/>
                    </a:cubicBezTo>
                    <a:cubicBezTo>
                      <a:pt x="11557" y="0"/>
                      <a:pt x="8794" y="762"/>
                      <a:pt x="6508" y="2191"/>
                    </a:cubicBezTo>
                    <a:moveTo>
                      <a:pt x="102235" y="110395"/>
                    </a:moveTo>
                    <a:lnTo>
                      <a:pt x="102997" y="111252"/>
                    </a:lnTo>
                    <a:cubicBezTo>
                      <a:pt x="102997" y="111252"/>
                      <a:pt x="102330" y="110490"/>
                      <a:pt x="102044" y="110109"/>
                    </a:cubicBezTo>
                    <a:lnTo>
                      <a:pt x="102330" y="110395"/>
                    </a:lnTo>
                    <a:close/>
                  </a:path>
                </a:pathLst>
              </a:custGeom>
              <a:solidFill>
                <a:srgbClr val="8CD0D3"/>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2D29DA53-9CA3-F447-792C-AAA2CAADC128}"/>
                  </a:ext>
                </a:extLst>
              </p:cNvPr>
              <p:cNvSpPr/>
              <p:nvPr/>
            </p:nvSpPr>
            <p:spPr>
              <a:xfrm>
                <a:off x="4000567" y="5285145"/>
                <a:ext cx="882289" cy="878343"/>
              </a:xfrm>
              <a:custGeom>
                <a:avLst/>
                <a:gdLst>
                  <a:gd name="connsiteX0" fmla="*/ 1266 w 882289"/>
                  <a:gd name="connsiteY0" fmla="*/ 191 h 878343"/>
                  <a:gd name="connsiteX1" fmla="*/ 218 w 882289"/>
                  <a:gd name="connsiteY1" fmla="*/ 3334 h 878343"/>
                  <a:gd name="connsiteX2" fmla="*/ 29460 w 882289"/>
                  <a:gd name="connsiteY2" fmla="*/ 70676 h 878343"/>
                  <a:gd name="connsiteX3" fmla="*/ 62416 w 882289"/>
                  <a:gd name="connsiteY3" fmla="*/ 136684 h 878343"/>
                  <a:gd name="connsiteX4" fmla="*/ 138711 w 882289"/>
                  <a:gd name="connsiteY4" fmla="*/ 264605 h 878343"/>
                  <a:gd name="connsiteX5" fmla="*/ 181288 w 882289"/>
                  <a:gd name="connsiteY5" fmla="*/ 326136 h 878343"/>
                  <a:gd name="connsiteX6" fmla="*/ 227199 w 882289"/>
                  <a:gd name="connsiteY6" fmla="*/ 386144 h 878343"/>
                  <a:gd name="connsiteX7" fmla="*/ 327306 w 882289"/>
                  <a:gd name="connsiteY7" fmla="*/ 499872 h 878343"/>
                  <a:gd name="connsiteX8" fmla="*/ 555621 w 882289"/>
                  <a:gd name="connsiteY8" fmla="*/ 700088 h 878343"/>
                  <a:gd name="connsiteX9" fmla="*/ 680398 w 882289"/>
                  <a:gd name="connsiteY9" fmla="*/ 783527 h 878343"/>
                  <a:gd name="connsiteX10" fmla="*/ 812224 w 882289"/>
                  <a:gd name="connsiteY10" fmla="*/ 854202 h 878343"/>
                  <a:gd name="connsiteX11" fmla="*/ 840323 w 882289"/>
                  <a:gd name="connsiteY11" fmla="*/ 866585 h 878343"/>
                  <a:gd name="connsiteX12" fmla="*/ 853848 w 882289"/>
                  <a:gd name="connsiteY12" fmla="*/ 872109 h 878343"/>
                  <a:gd name="connsiteX13" fmla="*/ 868803 w 882289"/>
                  <a:gd name="connsiteY13" fmla="*/ 877729 h 878343"/>
                  <a:gd name="connsiteX14" fmla="*/ 876613 w 882289"/>
                  <a:gd name="connsiteY14" fmla="*/ 877253 h 878343"/>
                  <a:gd name="connsiteX15" fmla="*/ 881757 w 882289"/>
                  <a:gd name="connsiteY15" fmla="*/ 871442 h 878343"/>
                  <a:gd name="connsiteX16" fmla="*/ 881280 w 882289"/>
                  <a:gd name="connsiteY16" fmla="*/ 863632 h 878343"/>
                  <a:gd name="connsiteX17" fmla="*/ 875375 w 882289"/>
                  <a:gd name="connsiteY17" fmla="*/ 858488 h 878343"/>
                  <a:gd name="connsiteX18" fmla="*/ 874041 w 882289"/>
                  <a:gd name="connsiteY18" fmla="*/ 857917 h 878343"/>
                  <a:gd name="connsiteX19" fmla="*/ 875279 w 882289"/>
                  <a:gd name="connsiteY19" fmla="*/ 858584 h 878343"/>
                  <a:gd name="connsiteX20" fmla="*/ 809367 w 882289"/>
                  <a:gd name="connsiteY20" fmla="*/ 826484 h 878343"/>
                  <a:gd name="connsiteX21" fmla="*/ 810986 w 882289"/>
                  <a:gd name="connsiteY21" fmla="*/ 827342 h 878343"/>
                  <a:gd name="connsiteX22" fmla="*/ 681446 w 882289"/>
                  <a:gd name="connsiteY22" fmla="*/ 757523 h 878343"/>
                  <a:gd name="connsiteX23" fmla="*/ 555525 w 882289"/>
                  <a:gd name="connsiteY23" fmla="*/ 675513 h 878343"/>
                  <a:gd name="connsiteX24" fmla="*/ 423699 w 882289"/>
                  <a:gd name="connsiteY24" fmla="*/ 571310 h 878343"/>
                  <a:gd name="connsiteX25" fmla="*/ 424080 w 882289"/>
                  <a:gd name="connsiteY25" fmla="*/ 571690 h 878343"/>
                  <a:gd name="connsiteX26" fmla="*/ 315210 w 882289"/>
                  <a:gd name="connsiteY26" fmla="*/ 467868 h 878343"/>
                  <a:gd name="connsiteX27" fmla="*/ 215197 w 882289"/>
                  <a:gd name="connsiteY27" fmla="*/ 354139 h 878343"/>
                  <a:gd name="connsiteX28" fmla="*/ 135949 w 882289"/>
                  <a:gd name="connsiteY28" fmla="*/ 246507 h 878343"/>
                  <a:gd name="connsiteX29" fmla="*/ 64131 w 882289"/>
                  <a:gd name="connsiteY29" fmla="*/ 127540 h 878343"/>
                  <a:gd name="connsiteX30" fmla="*/ 4314 w 882289"/>
                  <a:gd name="connsiteY30" fmla="*/ 1333 h 878343"/>
                  <a:gd name="connsiteX31" fmla="*/ 2123 w 882289"/>
                  <a:gd name="connsiteY31" fmla="*/ 0 h 878343"/>
                  <a:gd name="connsiteX32" fmla="*/ 1075 w 882289"/>
                  <a:gd name="connsiteY32" fmla="*/ 286 h 878343"/>
                  <a:gd name="connsiteX33" fmla="*/ 425223 w 882289"/>
                  <a:gd name="connsiteY33" fmla="*/ 572738 h 878343"/>
                  <a:gd name="connsiteX34" fmla="*/ 424747 w 882289"/>
                  <a:gd name="connsiteY34" fmla="*/ 572357 h 878343"/>
                  <a:gd name="connsiteX35" fmla="*/ 425223 w 882289"/>
                  <a:gd name="connsiteY35" fmla="*/ 572738 h 878343"/>
                  <a:gd name="connsiteX36" fmla="*/ 424747 w 882289"/>
                  <a:gd name="connsiteY36" fmla="*/ 572357 h 878343"/>
                  <a:gd name="connsiteX37" fmla="*/ 423985 w 882289"/>
                  <a:gd name="connsiteY37" fmla="*/ 571690 h 878343"/>
                  <a:gd name="connsiteX38" fmla="*/ 424747 w 882289"/>
                  <a:gd name="connsiteY38" fmla="*/ 572357 h 8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2289" h="878343">
                    <a:moveTo>
                      <a:pt x="1266" y="191"/>
                    </a:moveTo>
                    <a:cubicBezTo>
                      <a:pt x="27" y="762"/>
                      <a:pt x="-259" y="2191"/>
                      <a:pt x="218" y="3334"/>
                    </a:cubicBezTo>
                    <a:cubicBezTo>
                      <a:pt x="9362" y="26003"/>
                      <a:pt x="19077" y="48482"/>
                      <a:pt x="29460" y="70676"/>
                    </a:cubicBezTo>
                    <a:cubicBezTo>
                      <a:pt x="39842" y="92964"/>
                      <a:pt x="50891" y="114967"/>
                      <a:pt x="62416" y="136684"/>
                    </a:cubicBezTo>
                    <a:cubicBezTo>
                      <a:pt x="85752" y="180594"/>
                      <a:pt x="111184" y="223266"/>
                      <a:pt x="138711" y="264605"/>
                    </a:cubicBezTo>
                    <a:cubicBezTo>
                      <a:pt x="152523" y="285369"/>
                      <a:pt x="166620" y="305943"/>
                      <a:pt x="181288" y="326136"/>
                    </a:cubicBezTo>
                    <a:cubicBezTo>
                      <a:pt x="196052" y="346520"/>
                      <a:pt x="211482" y="366427"/>
                      <a:pt x="227199" y="386144"/>
                    </a:cubicBezTo>
                    <a:cubicBezTo>
                      <a:pt x="258631" y="425672"/>
                      <a:pt x="292350" y="463391"/>
                      <a:pt x="327306" y="499872"/>
                    </a:cubicBezTo>
                    <a:cubicBezTo>
                      <a:pt x="397410" y="573024"/>
                      <a:pt x="474087" y="639889"/>
                      <a:pt x="555621" y="700088"/>
                    </a:cubicBezTo>
                    <a:cubicBezTo>
                      <a:pt x="595816" y="729805"/>
                      <a:pt x="637536" y="757619"/>
                      <a:pt x="680398" y="783527"/>
                    </a:cubicBezTo>
                    <a:cubicBezTo>
                      <a:pt x="723070" y="809244"/>
                      <a:pt x="766980" y="833152"/>
                      <a:pt x="812224" y="854202"/>
                    </a:cubicBezTo>
                    <a:cubicBezTo>
                      <a:pt x="821463" y="858488"/>
                      <a:pt x="830893" y="862679"/>
                      <a:pt x="840323" y="866585"/>
                    </a:cubicBezTo>
                    <a:cubicBezTo>
                      <a:pt x="844800" y="868489"/>
                      <a:pt x="849276" y="870299"/>
                      <a:pt x="853848" y="872109"/>
                    </a:cubicBezTo>
                    <a:cubicBezTo>
                      <a:pt x="858801" y="874109"/>
                      <a:pt x="863945" y="875729"/>
                      <a:pt x="868803" y="877729"/>
                    </a:cubicBezTo>
                    <a:cubicBezTo>
                      <a:pt x="871184" y="878777"/>
                      <a:pt x="874327" y="878396"/>
                      <a:pt x="876613" y="877253"/>
                    </a:cubicBezTo>
                    <a:cubicBezTo>
                      <a:pt x="878994" y="876110"/>
                      <a:pt x="880899" y="873919"/>
                      <a:pt x="881757" y="871442"/>
                    </a:cubicBezTo>
                    <a:cubicBezTo>
                      <a:pt x="882614" y="868871"/>
                      <a:pt x="882423" y="866108"/>
                      <a:pt x="881280" y="863632"/>
                    </a:cubicBezTo>
                    <a:cubicBezTo>
                      <a:pt x="880042" y="861060"/>
                      <a:pt x="877946" y="859536"/>
                      <a:pt x="875375" y="858488"/>
                    </a:cubicBezTo>
                    <a:cubicBezTo>
                      <a:pt x="874899" y="858298"/>
                      <a:pt x="874518" y="858107"/>
                      <a:pt x="874041" y="857917"/>
                    </a:cubicBezTo>
                    <a:cubicBezTo>
                      <a:pt x="874422" y="858107"/>
                      <a:pt x="874899" y="858298"/>
                      <a:pt x="875279" y="858584"/>
                    </a:cubicBezTo>
                    <a:cubicBezTo>
                      <a:pt x="853372" y="847820"/>
                      <a:pt x="831274" y="837247"/>
                      <a:pt x="809367" y="826484"/>
                    </a:cubicBezTo>
                    <a:cubicBezTo>
                      <a:pt x="809938" y="826770"/>
                      <a:pt x="810510" y="827056"/>
                      <a:pt x="810986" y="827342"/>
                    </a:cubicBezTo>
                    <a:cubicBezTo>
                      <a:pt x="766980" y="805625"/>
                      <a:pt x="723642" y="782574"/>
                      <a:pt x="681446" y="757523"/>
                    </a:cubicBezTo>
                    <a:cubicBezTo>
                      <a:pt x="638393" y="731996"/>
                      <a:pt x="596388" y="704660"/>
                      <a:pt x="555525" y="675513"/>
                    </a:cubicBezTo>
                    <a:cubicBezTo>
                      <a:pt x="509996" y="642938"/>
                      <a:pt x="466086" y="608076"/>
                      <a:pt x="423699" y="571310"/>
                    </a:cubicBezTo>
                    <a:cubicBezTo>
                      <a:pt x="423795" y="571405"/>
                      <a:pt x="423985" y="571500"/>
                      <a:pt x="424080" y="571690"/>
                    </a:cubicBezTo>
                    <a:cubicBezTo>
                      <a:pt x="386266" y="538734"/>
                      <a:pt x="349976" y="504063"/>
                      <a:pt x="315210" y="467868"/>
                    </a:cubicBezTo>
                    <a:cubicBezTo>
                      <a:pt x="280253" y="431482"/>
                      <a:pt x="246820" y="393573"/>
                      <a:pt x="215197" y="354139"/>
                    </a:cubicBezTo>
                    <a:cubicBezTo>
                      <a:pt x="187384" y="319278"/>
                      <a:pt x="160714" y="283559"/>
                      <a:pt x="135949" y="246507"/>
                    </a:cubicBezTo>
                    <a:cubicBezTo>
                      <a:pt x="110232" y="207931"/>
                      <a:pt x="86133" y="168307"/>
                      <a:pt x="64131" y="127540"/>
                    </a:cubicBezTo>
                    <a:cubicBezTo>
                      <a:pt x="42033" y="86487"/>
                      <a:pt x="21935" y="44387"/>
                      <a:pt x="4314" y="1333"/>
                    </a:cubicBezTo>
                    <a:cubicBezTo>
                      <a:pt x="3933" y="476"/>
                      <a:pt x="3075" y="0"/>
                      <a:pt x="2123" y="0"/>
                    </a:cubicBezTo>
                    <a:cubicBezTo>
                      <a:pt x="1742" y="0"/>
                      <a:pt x="1361" y="0"/>
                      <a:pt x="1075" y="286"/>
                    </a:cubicBezTo>
                    <a:moveTo>
                      <a:pt x="425223" y="572738"/>
                    </a:moveTo>
                    <a:cubicBezTo>
                      <a:pt x="425223" y="572738"/>
                      <a:pt x="424937" y="572453"/>
                      <a:pt x="424747" y="572357"/>
                    </a:cubicBezTo>
                    <a:lnTo>
                      <a:pt x="425223" y="572738"/>
                    </a:lnTo>
                    <a:moveTo>
                      <a:pt x="424747" y="572357"/>
                    </a:moveTo>
                    <a:cubicBezTo>
                      <a:pt x="424747" y="572357"/>
                      <a:pt x="424271" y="571881"/>
                      <a:pt x="423985" y="571690"/>
                    </a:cubicBezTo>
                    <a:cubicBezTo>
                      <a:pt x="424271" y="571881"/>
                      <a:pt x="424461" y="572167"/>
                      <a:pt x="424747" y="572357"/>
                    </a:cubicBezTo>
                  </a:path>
                </a:pathLst>
              </a:custGeom>
              <a:solidFill>
                <a:srgbClr val="8CD0D3"/>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B99A2FC3-0769-404E-D579-5A3FB10CACD9}"/>
                  </a:ext>
                </a:extLst>
              </p:cNvPr>
              <p:cNvSpPr/>
              <p:nvPr/>
            </p:nvSpPr>
            <p:spPr>
              <a:xfrm>
                <a:off x="3867884" y="4702501"/>
                <a:ext cx="746132" cy="1164430"/>
              </a:xfrm>
              <a:custGeom>
                <a:avLst/>
                <a:gdLst>
                  <a:gd name="connsiteX0" fmla="*/ 1266 w 746132"/>
                  <a:gd name="connsiteY0" fmla="*/ 286 h 1164430"/>
                  <a:gd name="connsiteX1" fmla="*/ 218 w 746132"/>
                  <a:gd name="connsiteY1" fmla="*/ 3429 h 1164430"/>
                  <a:gd name="connsiteX2" fmla="*/ 59558 w 746132"/>
                  <a:gd name="connsiteY2" fmla="*/ 159734 h 1164430"/>
                  <a:gd name="connsiteX3" fmla="*/ 121185 w 746132"/>
                  <a:gd name="connsiteY3" fmla="*/ 318230 h 1164430"/>
                  <a:gd name="connsiteX4" fmla="*/ 153475 w 746132"/>
                  <a:gd name="connsiteY4" fmla="*/ 397478 h 1164430"/>
                  <a:gd name="connsiteX5" fmla="*/ 187575 w 746132"/>
                  <a:gd name="connsiteY5" fmla="*/ 475964 h 1164430"/>
                  <a:gd name="connsiteX6" fmla="*/ 261870 w 746132"/>
                  <a:gd name="connsiteY6" fmla="*/ 629602 h 1164430"/>
                  <a:gd name="connsiteX7" fmla="*/ 346737 w 746132"/>
                  <a:gd name="connsiteY7" fmla="*/ 776002 h 1164430"/>
                  <a:gd name="connsiteX8" fmla="*/ 445226 w 746132"/>
                  <a:gd name="connsiteY8" fmla="*/ 913543 h 1164430"/>
                  <a:gd name="connsiteX9" fmla="*/ 696019 w 746132"/>
                  <a:gd name="connsiteY9" fmla="*/ 1142048 h 1164430"/>
                  <a:gd name="connsiteX10" fmla="*/ 728499 w 746132"/>
                  <a:gd name="connsiteY10" fmla="*/ 1162526 h 1164430"/>
                  <a:gd name="connsiteX11" fmla="*/ 736881 w 746132"/>
                  <a:gd name="connsiteY11" fmla="*/ 1164241 h 1164430"/>
                  <a:gd name="connsiteX12" fmla="*/ 744311 w 746132"/>
                  <a:gd name="connsiteY12" fmla="*/ 1159383 h 1164430"/>
                  <a:gd name="connsiteX13" fmla="*/ 741072 w 746132"/>
                  <a:gd name="connsiteY13" fmla="*/ 1143572 h 1164430"/>
                  <a:gd name="connsiteX14" fmla="*/ 668111 w 746132"/>
                  <a:gd name="connsiteY14" fmla="*/ 1093660 h 1164430"/>
                  <a:gd name="connsiteX15" fmla="*/ 600388 w 746132"/>
                  <a:gd name="connsiteY15" fmla="*/ 1039082 h 1164430"/>
                  <a:gd name="connsiteX16" fmla="*/ 602769 w 746132"/>
                  <a:gd name="connsiteY16" fmla="*/ 1041178 h 1164430"/>
                  <a:gd name="connsiteX17" fmla="*/ 483516 w 746132"/>
                  <a:gd name="connsiteY17" fmla="*/ 922306 h 1164430"/>
                  <a:gd name="connsiteX18" fmla="*/ 379408 w 746132"/>
                  <a:gd name="connsiteY18" fmla="*/ 790670 h 1164430"/>
                  <a:gd name="connsiteX19" fmla="*/ 359787 w 746132"/>
                  <a:gd name="connsiteY19" fmla="*/ 762191 h 1164430"/>
                  <a:gd name="connsiteX20" fmla="*/ 360739 w 746132"/>
                  <a:gd name="connsiteY20" fmla="*/ 763619 h 1164430"/>
                  <a:gd name="connsiteX21" fmla="*/ 272918 w 746132"/>
                  <a:gd name="connsiteY21" fmla="*/ 618553 h 1164430"/>
                  <a:gd name="connsiteX22" fmla="*/ 195766 w 746132"/>
                  <a:gd name="connsiteY22" fmla="*/ 466249 h 1164430"/>
                  <a:gd name="connsiteX23" fmla="*/ 160428 w 746132"/>
                  <a:gd name="connsiteY23" fmla="*/ 388430 h 1164430"/>
                  <a:gd name="connsiteX24" fmla="*/ 126614 w 746132"/>
                  <a:gd name="connsiteY24" fmla="*/ 309943 h 1164430"/>
                  <a:gd name="connsiteX25" fmla="*/ 63178 w 746132"/>
                  <a:gd name="connsiteY25" fmla="*/ 152305 h 1164430"/>
                  <a:gd name="connsiteX26" fmla="*/ 4504 w 746132"/>
                  <a:gd name="connsiteY26" fmla="*/ 1333 h 1164430"/>
                  <a:gd name="connsiteX27" fmla="*/ 2408 w 746132"/>
                  <a:gd name="connsiteY27" fmla="*/ 0 h 1164430"/>
                  <a:gd name="connsiteX28" fmla="*/ 1361 w 746132"/>
                  <a:gd name="connsiteY28" fmla="*/ 286 h 1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6132" h="1164430">
                    <a:moveTo>
                      <a:pt x="1266" y="286"/>
                    </a:moveTo>
                    <a:cubicBezTo>
                      <a:pt x="27" y="857"/>
                      <a:pt x="-259" y="2286"/>
                      <a:pt x="218" y="3429"/>
                    </a:cubicBezTo>
                    <a:cubicBezTo>
                      <a:pt x="20220" y="55436"/>
                      <a:pt x="39651" y="107633"/>
                      <a:pt x="59558" y="159734"/>
                    </a:cubicBezTo>
                    <a:cubicBezTo>
                      <a:pt x="79751" y="212693"/>
                      <a:pt x="100040" y="265652"/>
                      <a:pt x="121185" y="318230"/>
                    </a:cubicBezTo>
                    <a:cubicBezTo>
                      <a:pt x="131758" y="344710"/>
                      <a:pt x="142426" y="371189"/>
                      <a:pt x="153475" y="397478"/>
                    </a:cubicBezTo>
                    <a:cubicBezTo>
                      <a:pt x="164524" y="423767"/>
                      <a:pt x="175954" y="449961"/>
                      <a:pt x="187575" y="475964"/>
                    </a:cubicBezTo>
                    <a:cubicBezTo>
                      <a:pt x="210720" y="527876"/>
                      <a:pt x="235390" y="579311"/>
                      <a:pt x="261870" y="629602"/>
                    </a:cubicBezTo>
                    <a:cubicBezTo>
                      <a:pt x="288158" y="679514"/>
                      <a:pt x="316352" y="728472"/>
                      <a:pt x="346737" y="776002"/>
                    </a:cubicBezTo>
                    <a:cubicBezTo>
                      <a:pt x="377122" y="823532"/>
                      <a:pt x="409602" y="869823"/>
                      <a:pt x="445226" y="913543"/>
                    </a:cubicBezTo>
                    <a:cubicBezTo>
                      <a:pt x="516854" y="1001649"/>
                      <a:pt x="601436" y="1079183"/>
                      <a:pt x="696019" y="1142048"/>
                    </a:cubicBezTo>
                    <a:cubicBezTo>
                      <a:pt x="706687" y="1149096"/>
                      <a:pt x="717450" y="1155954"/>
                      <a:pt x="728499" y="1162526"/>
                    </a:cubicBezTo>
                    <a:cubicBezTo>
                      <a:pt x="731071" y="1164050"/>
                      <a:pt x="733929" y="1164812"/>
                      <a:pt x="736881" y="1164241"/>
                    </a:cubicBezTo>
                    <a:cubicBezTo>
                      <a:pt x="739929" y="1163669"/>
                      <a:pt x="742596" y="1161860"/>
                      <a:pt x="744311" y="1159383"/>
                    </a:cubicBezTo>
                    <a:cubicBezTo>
                      <a:pt x="747645" y="1154240"/>
                      <a:pt x="746311" y="1146905"/>
                      <a:pt x="741072" y="1143572"/>
                    </a:cubicBezTo>
                    <a:cubicBezTo>
                      <a:pt x="716212" y="1127665"/>
                      <a:pt x="691733" y="1111282"/>
                      <a:pt x="668111" y="1093660"/>
                    </a:cubicBezTo>
                    <a:cubicBezTo>
                      <a:pt x="644775" y="1076420"/>
                      <a:pt x="622296" y="1058132"/>
                      <a:pt x="600388" y="1039082"/>
                    </a:cubicBezTo>
                    <a:cubicBezTo>
                      <a:pt x="601150" y="1039749"/>
                      <a:pt x="601912" y="1040416"/>
                      <a:pt x="602769" y="1041178"/>
                    </a:cubicBezTo>
                    <a:cubicBezTo>
                      <a:pt x="560478" y="1004316"/>
                      <a:pt x="520664" y="964406"/>
                      <a:pt x="483516" y="922306"/>
                    </a:cubicBezTo>
                    <a:cubicBezTo>
                      <a:pt x="446369" y="880301"/>
                      <a:pt x="411793" y="836295"/>
                      <a:pt x="379408" y="790670"/>
                    </a:cubicBezTo>
                    <a:cubicBezTo>
                      <a:pt x="372741" y="781241"/>
                      <a:pt x="366263" y="771716"/>
                      <a:pt x="359787" y="762191"/>
                    </a:cubicBezTo>
                    <a:cubicBezTo>
                      <a:pt x="360072" y="762667"/>
                      <a:pt x="360453" y="763143"/>
                      <a:pt x="360739" y="763619"/>
                    </a:cubicBezTo>
                    <a:cubicBezTo>
                      <a:pt x="329306" y="716566"/>
                      <a:pt x="300160" y="668179"/>
                      <a:pt x="272918" y="618553"/>
                    </a:cubicBezTo>
                    <a:cubicBezTo>
                      <a:pt x="245582" y="568643"/>
                      <a:pt x="219959" y="517779"/>
                      <a:pt x="195766" y="466249"/>
                    </a:cubicBezTo>
                    <a:cubicBezTo>
                      <a:pt x="183574" y="440436"/>
                      <a:pt x="171858" y="414433"/>
                      <a:pt x="160428" y="388430"/>
                    </a:cubicBezTo>
                    <a:cubicBezTo>
                      <a:pt x="148998" y="362331"/>
                      <a:pt x="137568" y="336233"/>
                      <a:pt x="126614" y="309943"/>
                    </a:cubicBezTo>
                    <a:cubicBezTo>
                      <a:pt x="104802" y="257651"/>
                      <a:pt x="83847" y="205073"/>
                      <a:pt x="63178" y="152305"/>
                    </a:cubicBezTo>
                    <a:cubicBezTo>
                      <a:pt x="43556" y="102013"/>
                      <a:pt x="24030" y="51721"/>
                      <a:pt x="4504" y="1333"/>
                    </a:cubicBezTo>
                    <a:cubicBezTo>
                      <a:pt x="4123" y="476"/>
                      <a:pt x="3266" y="0"/>
                      <a:pt x="2408" y="0"/>
                    </a:cubicBezTo>
                    <a:cubicBezTo>
                      <a:pt x="2027" y="0"/>
                      <a:pt x="1646" y="0"/>
                      <a:pt x="1361" y="286"/>
                    </a:cubicBezTo>
                  </a:path>
                </a:pathLst>
              </a:custGeom>
              <a:solidFill>
                <a:srgbClr val="8CD0D3"/>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162D73BE-4C02-0440-F043-9216F9BEACAF}"/>
                  </a:ext>
                </a:extLst>
              </p:cNvPr>
              <p:cNvSpPr/>
              <p:nvPr/>
            </p:nvSpPr>
            <p:spPr>
              <a:xfrm>
                <a:off x="2912304" y="4597917"/>
                <a:ext cx="716968" cy="1052560"/>
              </a:xfrm>
              <a:custGeom>
                <a:avLst/>
                <a:gdLst>
                  <a:gd name="connsiteX0" fmla="*/ 694623 w 716968"/>
                  <a:gd name="connsiteY0" fmla="*/ 4286 h 1052560"/>
                  <a:gd name="connsiteX1" fmla="*/ 665286 w 716968"/>
                  <a:gd name="connsiteY1" fmla="*/ 46387 h 1052560"/>
                  <a:gd name="connsiteX2" fmla="*/ 639663 w 716968"/>
                  <a:gd name="connsiteY2" fmla="*/ 88678 h 1052560"/>
                  <a:gd name="connsiteX3" fmla="*/ 592419 w 716968"/>
                  <a:gd name="connsiteY3" fmla="*/ 175260 h 1052560"/>
                  <a:gd name="connsiteX4" fmla="*/ 570036 w 716968"/>
                  <a:gd name="connsiteY4" fmla="*/ 219170 h 1052560"/>
                  <a:gd name="connsiteX5" fmla="*/ 547747 w 716968"/>
                  <a:gd name="connsiteY5" fmla="*/ 263176 h 1052560"/>
                  <a:gd name="connsiteX6" fmla="*/ 503075 w 716968"/>
                  <a:gd name="connsiteY6" fmla="*/ 351092 h 1052560"/>
                  <a:gd name="connsiteX7" fmla="*/ 444591 w 716968"/>
                  <a:gd name="connsiteY7" fmla="*/ 460343 h 1052560"/>
                  <a:gd name="connsiteX8" fmla="*/ 382298 w 716968"/>
                  <a:gd name="connsiteY8" fmla="*/ 563499 h 1052560"/>
                  <a:gd name="connsiteX9" fmla="*/ 382488 w 716968"/>
                  <a:gd name="connsiteY9" fmla="*/ 563213 h 1052560"/>
                  <a:gd name="connsiteX10" fmla="*/ 332768 w 716968"/>
                  <a:gd name="connsiteY10" fmla="*/ 637984 h 1052560"/>
                  <a:gd name="connsiteX11" fmla="*/ 279714 w 716968"/>
                  <a:gd name="connsiteY11" fmla="*/ 712851 h 1052560"/>
                  <a:gd name="connsiteX12" fmla="*/ 166747 w 716968"/>
                  <a:gd name="connsiteY12" fmla="*/ 857250 h 1052560"/>
                  <a:gd name="connsiteX13" fmla="*/ 126837 w 716968"/>
                  <a:gd name="connsiteY13" fmla="*/ 905447 h 1052560"/>
                  <a:gd name="connsiteX14" fmla="*/ 85975 w 716968"/>
                  <a:gd name="connsiteY14" fmla="*/ 953072 h 1052560"/>
                  <a:gd name="connsiteX15" fmla="*/ 631 w 716968"/>
                  <a:gd name="connsiteY15" fmla="*/ 1048703 h 1052560"/>
                  <a:gd name="connsiteX16" fmla="*/ 4251 w 716968"/>
                  <a:gd name="connsiteY16" fmla="*/ 1051750 h 1052560"/>
                  <a:gd name="connsiteX17" fmla="*/ 129504 w 716968"/>
                  <a:gd name="connsiteY17" fmla="*/ 914876 h 1052560"/>
                  <a:gd name="connsiteX18" fmla="*/ 190274 w 716968"/>
                  <a:gd name="connsiteY18" fmla="*/ 845820 h 1052560"/>
                  <a:gd name="connsiteX19" fmla="*/ 248948 w 716968"/>
                  <a:gd name="connsiteY19" fmla="*/ 775430 h 1052560"/>
                  <a:gd name="connsiteX20" fmla="*/ 305812 w 716968"/>
                  <a:gd name="connsiteY20" fmla="*/ 703707 h 1052560"/>
                  <a:gd name="connsiteX21" fmla="*/ 360676 w 716968"/>
                  <a:gd name="connsiteY21" fmla="*/ 630269 h 1052560"/>
                  <a:gd name="connsiteX22" fmla="*/ 463260 w 716968"/>
                  <a:gd name="connsiteY22" fmla="*/ 475012 h 1052560"/>
                  <a:gd name="connsiteX23" fmla="*/ 559177 w 716968"/>
                  <a:gd name="connsiteY23" fmla="*/ 305276 h 1052560"/>
                  <a:gd name="connsiteX24" fmla="*/ 582704 w 716968"/>
                  <a:gd name="connsiteY24" fmla="*/ 261938 h 1052560"/>
                  <a:gd name="connsiteX25" fmla="*/ 606135 w 716968"/>
                  <a:gd name="connsiteY25" fmla="*/ 218504 h 1052560"/>
                  <a:gd name="connsiteX26" fmla="*/ 653760 w 716968"/>
                  <a:gd name="connsiteY26" fmla="*/ 132017 h 1052560"/>
                  <a:gd name="connsiteX27" fmla="*/ 685288 w 716968"/>
                  <a:gd name="connsiteY27" fmla="*/ 75152 h 1052560"/>
                  <a:gd name="connsiteX28" fmla="*/ 715863 w 716968"/>
                  <a:gd name="connsiteY28" fmla="*/ 17907 h 1052560"/>
                  <a:gd name="connsiteX29" fmla="*/ 712530 w 716968"/>
                  <a:gd name="connsiteY29" fmla="*/ 2953 h 1052560"/>
                  <a:gd name="connsiteX30" fmla="*/ 704338 w 716968"/>
                  <a:gd name="connsiteY30" fmla="*/ 0 h 1052560"/>
                  <a:gd name="connsiteX31" fmla="*/ 694623 w 716968"/>
                  <a:gd name="connsiteY31" fmla="*/ 4477 h 10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968" h="1052560">
                    <a:moveTo>
                      <a:pt x="694623" y="4286"/>
                    </a:moveTo>
                    <a:cubicBezTo>
                      <a:pt x="683574" y="17431"/>
                      <a:pt x="674430" y="31909"/>
                      <a:pt x="665286" y="46387"/>
                    </a:cubicBezTo>
                    <a:cubicBezTo>
                      <a:pt x="656523" y="60388"/>
                      <a:pt x="648045" y="74485"/>
                      <a:pt x="639663" y="88678"/>
                    </a:cubicBezTo>
                    <a:cubicBezTo>
                      <a:pt x="623090" y="117062"/>
                      <a:pt x="607469" y="146018"/>
                      <a:pt x="592419" y="175260"/>
                    </a:cubicBezTo>
                    <a:cubicBezTo>
                      <a:pt x="584895" y="189833"/>
                      <a:pt x="577465" y="204502"/>
                      <a:pt x="570036" y="219170"/>
                    </a:cubicBezTo>
                    <a:cubicBezTo>
                      <a:pt x="562606" y="233743"/>
                      <a:pt x="555081" y="248412"/>
                      <a:pt x="547747" y="263176"/>
                    </a:cubicBezTo>
                    <a:cubicBezTo>
                      <a:pt x="533174" y="292608"/>
                      <a:pt x="518220" y="321850"/>
                      <a:pt x="503075" y="351092"/>
                    </a:cubicBezTo>
                    <a:cubicBezTo>
                      <a:pt x="484120" y="387763"/>
                      <a:pt x="464975" y="424434"/>
                      <a:pt x="444591" y="460343"/>
                    </a:cubicBezTo>
                    <a:cubicBezTo>
                      <a:pt x="424779" y="495300"/>
                      <a:pt x="403920" y="529685"/>
                      <a:pt x="382298" y="563499"/>
                    </a:cubicBezTo>
                    <a:lnTo>
                      <a:pt x="382488" y="563213"/>
                    </a:lnTo>
                    <a:cubicBezTo>
                      <a:pt x="366391" y="588455"/>
                      <a:pt x="349722" y="613315"/>
                      <a:pt x="332768" y="637984"/>
                    </a:cubicBezTo>
                    <a:cubicBezTo>
                      <a:pt x="315432" y="663226"/>
                      <a:pt x="297811" y="688181"/>
                      <a:pt x="279714" y="712851"/>
                    </a:cubicBezTo>
                    <a:cubicBezTo>
                      <a:pt x="243519" y="762095"/>
                      <a:pt x="205609" y="810101"/>
                      <a:pt x="166747" y="857250"/>
                    </a:cubicBezTo>
                    <a:cubicBezTo>
                      <a:pt x="153507" y="873347"/>
                      <a:pt x="140268" y="889540"/>
                      <a:pt x="126837" y="905447"/>
                    </a:cubicBezTo>
                    <a:cubicBezTo>
                      <a:pt x="113407" y="921448"/>
                      <a:pt x="99691" y="937260"/>
                      <a:pt x="85975" y="953072"/>
                    </a:cubicBezTo>
                    <a:cubicBezTo>
                      <a:pt x="58067" y="985361"/>
                      <a:pt x="29492" y="1017270"/>
                      <a:pt x="631" y="1048703"/>
                    </a:cubicBezTo>
                    <a:cubicBezTo>
                      <a:pt x="-1464" y="1050989"/>
                      <a:pt x="2155" y="1054037"/>
                      <a:pt x="4251" y="1051750"/>
                    </a:cubicBezTo>
                    <a:cubicBezTo>
                      <a:pt x="46256" y="1006316"/>
                      <a:pt x="88261" y="960977"/>
                      <a:pt x="129504" y="914876"/>
                    </a:cubicBezTo>
                    <a:cubicBezTo>
                      <a:pt x="149983" y="892016"/>
                      <a:pt x="170367" y="869156"/>
                      <a:pt x="190274" y="845820"/>
                    </a:cubicBezTo>
                    <a:cubicBezTo>
                      <a:pt x="210086" y="822579"/>
                      <a:pt x="229707" y="799052"/>
                      <a:pt x="248948" y="775430"/>
                    </a:cubicBezTo>
                    <a:cubicBezTo>
                      <a:pt x="268284" y="751808"/>
                      <a:pt x="287238" y="727805"/>
                      <a:pt x="305812" y="703707"/>
                    </a:cubicBezTo>
                    <a:cubicBezTo>
                      <a:pt x="324481" y="679609"/>
                      <a:pt x="342864" y="655130"/>
                      <a:pt x="360676" y="630269"/>
                    </a:cubicBezTo>
                    <a:cubicBezTo>
                      <a:pt x="396871" y="579882"/>
                      <a:pt x="431066" y="528066"/>
                      <a:pt x="463260" y="475012"/>
                    </a:cubicBezTo>
                    <a:cubicBezTo>
                      <a:pt x="496884" y="419386"/>
                      <a:pt x="528221" y="362426"/>
                      <a:pt x="559177" y="305276"/>
                    </a:cubicBezTo>
                    <a:cubicBezTo>
                      <a:pt x="566988" y="290798"/>
                      <a:pt x="574989" y="276415"/>
                      <a:pt x="582704" y="261938"/>
                    </a:cubicBezTo>
                    <a:cubicBezTo>
                      <a:pt x="590514" y="247459"/>
                      <a:pt x="598230" y="232981"/>
                      <a:pt x="606135" y="218504"/>
                    </a:cubicBezTo>
                    <a:cubicBezTo>
                      <a:pt x="621852" y="189643"/>
                      <a:pt x="637854" y="160877"/>
                      <a:pt x="653760" y="132017"/>
                    </a:cubicBezTo>
                    <a:cubicBezTo>
                      <a:pt x="664143" y="113062"/>
                      <a:pt x="674715" y="94107"/>
                      <a:pt x="685288" y="75152"/>
                    </a:cubicBezTo>
                    <a:cubicBezTo>
                      <a:pt x="695766" y="56197"/>
                      <a:pt x="707100" y="37624"/>
                      <a:pt x="715863" y="17907"/>
                    </a:cubicBezTo>
                    <a:cubicBezTo>
                      <a:pt x="718149" y="12763"/>
                      <a:pt x="716816" y="6572"/>
                      <a:pt x="712530" y="2953"/>
                    </a:cubicBezTo>
                    <a:cubicBezTo>
                      <a:pt x="710148" y="952"/>
                      <a:pt x="707291" y="0"/>
                      <a:pt x="704338" y="0"/>
                    </a:cubicBezTo>
                    <a:cubicBezTo>
                      <a:pt x="700719" y="0"/>
                      <a:pt x="697099" y="1524"/>
                      <a:pt x="694623" y="4477"/>
                    </a:cubicBezTo>
                  </a:path>
                </a:pathLst>
              </a:custGeom>
              <a:solidFill>
                <a:srgbClr val="8CD0D3"/>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9FDE3D98-447E-B6C3-2644-BDD4D3CBE90D}"/>
                  </a:ext>
                </a:extLst>
              </p:cNvPr>
              <p:cNvSpPr/>
              <p:nvPr/>
            </p:nvSpPr>
            <p:spPr>
              <a:xfrm>
                <a:off x="3001784" y="4595726"/>
                <a:ext cx="520469" cy="569923"/>
              </a:xfrm>
              <a:custGeom>
                <a:avLst/>
                <a:gdLst>
                  <a:gd name="connsiteX0" fmla="*/ 513798 w 520469"/>
                  <a:gd name="connsiteY0" fmla="*/ 857 h 569923"/>
                  <a:gd name="connsiteX1" fmla="*/ 448932 w 520469"/>
                  <a:gd name="connsiteY1" fmla="*/ 37433 h 569923"/>
                  <a:gd name="connsiteX2" fmla="*/ 385115 w 520469"/>
                  <a:gd name="connsiteY2" fmla="*/ 80486 h 569923"/>
                  <a:gd name="connsiteX3" fmla="*/ 263100 w 520469"/>
                  <a:gd name="connsiteY3" fmla="*/ 182690 h 569923"/>
                  <a:gd name="connsiteX4" fmla="*/ 206140 w 520469"/>
                  <a:gd name="connsiteY4" fmla="*/ 240316 h 569923"/>
                  <a:gd name="connsiteX5" fmla="*/ 152895 w 520469"/>
                  <a:gd name="connsiteY5" fmla="*/ 301181 h 569923"/>
                  <a:gd name="connsiteX6" fmla="*/ 59931 w 520469"/>
                  <a:gd name="connsiteY6" fmla="*/ 432149 h 569923"/>
                  <a:gd name="connsiteX7" fmla="*/ 28213 w 520469"/>
                  <a:gd name="connsiteY7" fmla="*/ 490252 h 569923"/>
                  <a:gd name="connsiteX8" fmla="*/ 1924 w 520469"/>
                  <a:gd name="connsiteY8" fmla="*/ 550831 h 569923"/>
                  <a:gd name="connsiteX9" fmla="*/ 1448 w 520469"/>
                  <a:gd name="connsiteY9" fmla="*/ 552069 h 569923"/>
                  <a:gd name="connsiteX10" fmla="*/ 305 w 520469"/>
                  <a:gd name="connsiteY10" fmla="*/ 555117 h 569923"/>
                  <a:gd name="connsiteX11" fmla="*/ 495 w 520469"/>
                  <a:gd name="connsiteY11" fmla="*/ 561404 h 569923"/>
                  <a:gd name="connsiteX12" fmla="*/ 6210 w 520469"/>
                  <a:gd name="connsiteY12" fmla="*/ 568452 h 569923"/>
                  <a:gd name="connsiteX13" fmla="*/ 15545 w 520469"/>
                  <a:gd name="connsiteY13" fmla="*/ 569405 h 569923"/>
                  <a:gd name="connsiteX14" fmla="*/ 22593 w 520469"/>
                  <a:gd name="connsiteY14" fmla="*/ 563690 h 569923"/>
                  <a:gd name="connsiteX15" fmla="*/ 29451 w 520469"/>
                  <a:gd name="connsiteY15" fmla="*/ 549021 h 569923"/>
                  <a:gd name="connsiteX16" fmla="*/ 36500 w 520469"/>
                  <a:gd name="connsiteY16" fmla="*/ 534257 h 569923"/>
                  <a:gd name="connsiteX17" fmla="*/ 51359 w 520469"/>
                  <a:gd name="connsiteY17" fmla="*/ 504635 h 569923"/>
                  <a:gd name="connsiteX18" fmla="*/ 83934 w 520469"/>
                  <a:gd name="connsiteY18" fmla="*/ 445294 h 569923"/>
                  <a:gd name="connsiteX19" fmla="*/ 159182 w 520469"/>
                  <a:gd name="connsiteY19" fmla="*/ 329470 h 569923"/>
                  <a:gd name="connsiteX20" fmla="*/ 158896 w 520469"/>
                  <a:gd name="connsiteY20" fmla="*/ 329946 h 569923"/>
                  <a:gd name="connsiteX21" fmla="*/ 159658 w 520469"/>
                  <a:gd name="connsiteY21" fmla="*/ 328803 h 569923"/>
                  <a:gd name="connsiteX22" fmla="*/ 160039 w 520469"/>
                  <a:gd name="connsiteY22" fmla="*/ 328232 h 569923"/>
                  <a:gd name="connsiteX23" fmla="*/ 159849 w 520469"/>
                  <a:gd name="connsiteY23" fmla="*/ 328422 h 569923"/>
                  <a:gd name="connsiteX24" fmla="*/ 162230 w 520469"/>
                  <a:gd name="connsiteY24" fmla="*/ 325184 h 569923"/>
                  <a:gd name="connsiteX25" fmla="*/ 162039 w 520469"/>
                  <a:gd name="connsiteY25" fmla="*/ 325374 h 569923"/>
                  <a:gd name="connsiteX26" fmla="*/ 368827 w 520469"/>
                  <a:gd name="connsiteY26" fmla="*/ 107442 h 569923"/>
                  <a:gd name="connsiteX27" fmla="*/ 368827 w 520469"/>
                  <a:gd name="connsiteY27" fmla="*/ 107442 h 569923"/>
                  <a:gd name="connsiteX28" fmla="*/ 442646 w 520469"/>
                  <a:gd name="connsiteY28" fmla="*/ 53340 h 569923"/>
                  <a:gd name="connsiteX29" fmla="*/ 518370 w 520469"/>
                  <a:gd name="connsiteY29" fmla="*/ 8287 h 569923"/>
                  <a:gd name="connsiteX30" fmla="*/ 519798 w 520469"/>
                  <a:gd name="connsiteY30" fmla="*/ 2096 h 569923"/>
                  <a:gd name="connsiteX31" fmla="*/ 516084 w 520469"/>
                  <a:gd name="connsiteY31" fmla="*/ 0 h 569923"/>
                  <a:gd name="connsiteX32" fmla="*/ 513607 w 520469"/>
                  <a:gd name="connsiteY32" fmla="*/ 572 h 569923"/>
                  <a:gd name="connsiteX33" fmla="*/ 159468 w 520469"/>
                  <a:gd name="connsiteY33" fmla="*/ 328708 h 569923"/>
                  <a:gd name="connsiteX34" fmla="*/ 158991 w 520469"/>
                  <a:gd name="connsiteY34" fmla="*/ 329375 h 569923"/>
                  <a:gd name="connsiteX35" fmla="*/ 159658 w 520469"/>
                  <a:gd name="connsiteY35" fmla="*/ 328422 h 569923"/>
                  <a:gd name="connsiteX36" fmla="*/ 159372 w 520469"/>
                  <a:gd name="connsiteY36" fmla="*/ 328708 h 5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0469" h="569923">
                    <a:moveTo>
                      <a:pt x="513798" y="857"/>
                    </a:moveTo>
                    <a:cubicBezTo>
                      <a:pt x="491700" y="12192"/>
                      <a:pt x="470078" y="24384"/>
                      <a:pt x="448932" y="37433"/>
                    </a:cubicBezTo>
                    <a:cubicBezTo>
                      <a:pt x="427120" y="50959"/>
                      <a:pt x="405879" y="65342"/>
                      <a:pt x="385115" y="80486"/>
                    </a:cubicBezTo>
                    <a:cubicBezTo>
                      <a:pt x="342252" y="111824"/>
                      <a:pt x="301676" y="146209"/>
                      <a:pt x="263100" y="182690"/>
                    </a:cubicBezTo>
                    <a:cubicBezTo>
                      <a:pt x="243478" y="201263"/>
                      <a:pt x="224619" y="220599"/>
                      <a:pt x="206140" y="240316"/>
                    </a:cubicBezTo>
                    <a:cubicBezTo>
                      <a:pt x="187757" y="260033"/>
                      <a:pt x="169945" y="280226"/>
                      <a:pt x="152895" y="301181"/>
                    </a:cubicBezTo>
                    <a:cubicBezTo>
                      <a:pt x="119082" y="342614"/>
                      <a:pt x="87649" y="386239"/>
                      <a:pt x="59931" y="432149"/>
                    </a:cubicBezTo>
                    <a:cubicBezTo>
                      <a:pt x="48501" y="451009"/>
                      <a:pt x="38024" y="470535"/>
                      <a:pt x="28213" y="490252"/>
                    </a:cubicBezTo>
                    <a:cubicBezTo>
                      <a:pt x="18498" y="509969"/>
                      <a:pt x="9639" y="530162"/>
                      <a:pt x="1924" y="550831"/>
                    </a:cubicBezTo>
                    <a:cubicBezTo>
                      <a:pt x="1734" y="551307"/>
                      <a:pt x="1543" y="551688"/>
                      <a:pt x="1448" y="552069"/>
                    </a:cubicBezTo>
                    <a:cubicBezTo>
                      <a:pt x="1067" y="553117"/>
                      <a:pt x="686" y="554165"/>
                      <a:pt x="305" y="555117"/>
                    </a:cubicBezTo>
                    <a:cubicBezTo>
                      <a:pt x="-171" y="557213"/>
                      <a:pt x="-76" y="559308"/>
                      <a:pt x="495" y="561404"/>
                    </a:cubicBezTo>
                    <a:cubicBezTo>
                      <a:pt x="1353" y="564356"/>
                      <a:pt x="3448" y="566928"/>
                      <a:pt x="6210" y="568452"/>
                    </a:cubicBezTo>
                    <a:cubicBezTo>
                      <a:pt x="9068" y="569976"/>
                      <a:pt x="12497" y="570357"/>
                      <a:pt x="15545" y="569405"/>
                    </a:cubicBezTo>
                    <a:cubicBezTo>
                      <a:pt x="18212" y="568547"/>
                      <a:pt x="21450" y="566452"/>
                      <a:pt x="22593" y="563690"/>
                    </a:cubicBezTo>
                    <a:cubicBezTo>
                      <a:pt x="24689" y="558737"/>
                      <a:pt x="27165" y="553879"/>
                      <a:pt x="29451" y="549021"/>
                    </a:cubicBezTo>
                    <a:cubicBezTo>
                      <a:pt x="31833" y="544163"/>
                      <a:pt x="34119" y="539210"/>
                      <a:pt x="36500" y="534257"/>
                    </a:cubicBezTo>
                    <a:cubicBezTo>
                      <a:pt x="41262" y="524256"/>
                      <a:pt x="46311" y="514445"/>
                      <a:pt x="51359" y="504635"/>
                    </a:cubicBezTo>
                    <a:cubicBezTo>
                      <a:pt x="61741" y="484632"/>
                      <a:pt x="72600" y="464820"/>
                      <a:pt x="83934" y="445294"/>
                    </a:cubicBezTo>
                    <a:cubicBezTo>
                      <a:pt x="106985" y="405384"/>
                      <a:pt x="131940" y="366713"/>
                      <a:pt x="159182" y="329470"/>
                    </a:cubicBezTo>
                    <a:cubicBezTo>
                      <a:pt x="159087" y="329660"/>
                      <a:pt x="158991" y="329756"/>
                      <a:pt x="158896" y="329946"/>
                    </a:cubicBezTo>
                    <a:cubicBezTo>
                      <a:pt x="159182" y="329565"/>
                      <a:pt x="159468" y="329184"/>
                      <a:pt x="159658" y="328803"/>
                    </a:cubicBezTo>
                    <a:cubicBezTo>
                      <a:pt x="159753" y="328613"/>
                      <a:pt x="159944" y="328422"/>
                      <a:pt x="160039" y="328232"/>
                    </a:cubicBezTo>
                    <a:lnTo>
                      <a:pt x="159849" y="328422"/>
                    </a:lnTo>
                    <a:cubicBezTo>
                      <a:pt x="160611" y="327374"/>
                      <a:pt x="161468" y="326231"/>
                      <a:pt x="162230" y="325184"/>
                    </a:cubicBezTo>
                    <a:lnTo>
                      <a:pt x="162039" y="325374"/>
                    </a:lnTo>
                    <a:cubicBezTo>
                      <a:pt x="221571" y="244602"/>
                      <a:pt x="290817" y="170593"/>
                      <a:pt x="368827" y="107442"/>
                    </a:cubicBezTo>
                    <a:lnTo>
                      <a:pt x="368827" y="107442"/>
                    </a:lnTo>
                    <a:cubicBezTo>
                      <a:pt x="392640" y="88297"/>
                      <a:pt x="417214" y="70295"/>
                      <a:pt x="442646" y="53340"/>
                    </a:cubicBezTo>
                    <a:cubicBezTo>
                      <a:pt x="467030" y="36957"/>
                      <a:pt x="492271" y="21812"/>
                      <a:pt x="518370" y="8287"/>
                    </a:cubicBezTo>
                    <a:cubicBezTo>
                      <a:pt x="520560" y="7144"/>
                      <a:pt x="521037" y="4096"/>
                      <a:pt x="519798" y="2096"/>
                    </a:cubicBezTo>
                    <a:cubicBezTo>
                      <a:pt x="518941" y="667"/>
                      <a:pt x="517512" y="0"/>
                      <a:pt x="516084" y="0"/>
                    </a:cubicBezTo>
                    <a:cubicBezTo>
                      <a:pt x="515226" y="0"/>
                      <a:pt x="514464" y="191"/>
                      <a:pt x="513607" y="572"/>
                    </a:cubicBezTo>
                    <a:moveTo>
                      <a:pt x="159468" y="328708"/>
                    </a:moveTo>
                    <a:cubicBezTo>
                      <a:pt x="159468" y="328708"/>
                      <a:pt x="159182" y="329184"/>
                      <a:pt x="158991" y="329375"/>
                    </a:cubicBezTo>
                    <a:cubicBezTo>
                      <a:pt x="159277" y="329089"/>
                      <a:pt x="159468" y="328708"/>
                      <a:pt x="159658" y="328422"/>
                    </a:cubicBezTo>
                    <a:lnTo>
                      <a:pt x="159372" y="328708"/>
                    </a:lnTo>
                  </a:path>
                </a:pathLst>
              </a:custGeom>
              <a:solidFill>
                <a:srgbClr val="8CD0D3"/>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FD49EA03-EFB4-0FA4-0848-4C8790FCE892}"/>
                  </a:ext>
                </a:extLst>
              </p:cNvPr>
              <p:cNvSpPr/>
              <p:nvPr/>
            </p:nvSpPr>
            <p:spPr>
              <a:xfrm>
                <a:off x="2795634" y="5141032"/>
                <a:ext cx="352147" cy="508983"/>
              </a:xfrm>
              <a:custGeom>
                <a:avLst/>
                <a:gdLst>
                  <a:gd name="connsiteX0" fmla="*/ 347997 w 352147"/>
                  <a:gd name="connsiteY0" fmla="*/ 1143 h 508983"/>
                  <a:gd name="connsiteX1" fmla="*/ 248365 w 352147"/>
                  <a:gd name="connsiteY1" fmla="*/ 132779 h 508983"/>
                  <a:gd name="connsiteX2" fmla="*/ 197026 w 352147"/>
                  <a:gd name="connsiteY2" fmla="*/ 197453 h 508983"/>
                  <a:gd name="connsiteX3" fmla="*/ 146353 w 352147"/>
                  <a:gd name="connsiteY3" fmla="*/ 262509 h 508983"/>
                  <a:gd name="connsiteX4" fmla="*/ 106252 w 352147"/>
                  <a:gd name="connsiteY4" fmla="*/ 316802 h 508983"/>
                  <a:gd name="connsiteX5" fmla="*/ 67771 w 352147"/>
                  <a:gd name="connsiteY5" fmla="*/ 374142 h 508983"/>
                  <a:gd name="connsiteX6" fmla="*/ 811 w 352147"/>
                  <a:gd name="connsiteY6" fmla="*/ 494824 h 508983"/>
                  <a:gd name="connsiteX7" fmla="*/ 6621 w 352147"/>
                  <a:gd name="connsiteY7" fmla="*/ 508254 h 508983"/>
                  <a:gd name="connsiteX8" fmla="*/ 14622 w 352147"/>
                  <a:gd name="connsiteY8" fmla="*/ 508063 h 508983"/>
                  <a:gd name="connsiteX9" fmla="*/ 20051 w 352147"/>
                  <a:gd name="connsiteY9" fmla="*/ 502444 h 508983"/>
                  <a:gd name="connsiteX10" fmla="*/ 64057 w 352147"/>
                  <a:gd name="connsiteY10" fmla="*/ 415385 h 508983"/>
                  <a:gd name="connsiteX11" fmla="*/ 63866 w 352147"/>
                  <a:gd name="connsiteY11" fmla="*/ 415671 h 508983"/>
                  <a:gd name="connsiteX12" fmla="*/ 105395 w 352147"/>
                  <a:gd name="connsiteY12" fmla="*/ 346901 h 508983"/>
                  <a:gd name="connsiteX13" fmla="*/ 127874 w 352147"/>
                  <a:gd name="connsiteY13" fmla="*/ 312420 h 508983"/>
                  <a:gd name="connsiteX14" fmla="*/ 151210 w 352147"/>
                  <a:gd name="connsiteY14" fmla="*/ 278416 h 508983"/>
                  <a:gd name="connsiteX15" fmla="*/ 174928 w 352147"/>
                  <a:gd name="connsiteY15" fmla="*/ 244697 h 508983"/>
                  <a:gd name="connsiteX16" fmla="*/ 199216 w 352147"/>
                  <a:gd name="connsiteY16" fmla="*/ 211360 h 508983"/>
                  <a:gd name="connsiteX17" fmla="*/ 248556 w 352147"/>
                  <a:gd name="connsiteY17" fmla="*/ 145161 h 508983"/>
                  <a:gd name="connsiteX18" fmla="*/ 300848 w 352147"/>
                  <a:gd name="connsiteY18" fmla="*/ 74962 h 508983"/>
                  <a:gd name="connsiteX19" fmla="*/ 351712 w 352147"/>
                  <a:gd name="connsiteY19" fmla="*/ 3810 h 508983"/>
                  <a:gd name="connsiteX20" fmla="*/ 349616 w 352147"/>
                  <a:gd name="connsiteY20" fmla="*/ 0 h 508983"/>
                  <a:gd name="connsiteX21" fmla="*/ 347902 w 352147"/>
                  <a:gd name="connsiteY21" fmla="*/ 953 h 508983"/>
                  <a:gd name="connsiteX22" fmla="*/ 63485 w 352147"/>
                  <a:gd name="connsiteY22" fmla="*/ 416147 h 508983"/>
                  <a:gd name="connsiteX23" fmla="*/ 62818 w 352147"/>
                  <a:gd name="connsiteY23" fmla="*/ 417386 h 508983"/>
                  <a:gd name="connsiteX24" fmla="*/ 63485 w 352147"/>
                  <a:gd name="connsiteY24" fmla="*/ 416147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147" h="508983">
                    <a:moveTo>
                      <a:pt x="347997" y="1143"/>
                    </a:moveTo>
                    <a:cubicBezTo>
                      <a:pt x="316469" y="46292"/>
                      <a:pt x="282465" y="89630"/>
                      <a:pt x="248365" y="132779"/>
                    </a:cubicBezTo>
                    <a:cubicBezTo>
                      <a:pt x="231316" y="154400"/>
                      <a:pt x="213980" y="175832"/>
                      <a:pt x="197026" y="197453"/>
                    </a:cubicBezTo>
                    <a:cubicBezTo>
                      <a:pt x="180071" y="219075"/>
                      <a:pt x="163212" y="240792"/>
                      <a:pt x="146353" y="262509"/>
                    </a:cubicBezTo>
                    <a:cubicBezTo>
                      <a:pt x="132541" y="280321"/>
                      <a:pt x="119397" y="298609"/>
                      <a:pt x="106252" y="316802"/>
                    </a:cubicBezTo>
                    <a:cubicBezTo>
                      <a:pt x="92822" y="335471"/>
                      <a:pt x="80154" y="354711"/>
                      <a:pt x="67771" y="374142"/>
                    </a:cubicBezTo>
                    <a:cubicBezTo>
                      <a:pt x="43006" y="412909"/>
                      <a:pt x="20051" y="452914"/>
                      <a:pt x="811" y="494824"/>
                    </a:cubicBezTo>
                    <a:cubicBezTo>
                      <a:pt x="-1571" y="499872"/>
                      <a:pt x="1573" y="506254"/>
                      <a:pt x="6621" y="508254"/>
                    </a:cubicBezTo>
                    <a:cubicBezTo>
                      <a:pt x="9193" y="509302"/>
                      <a:pt x="12145" y="509207"/>
                      <a:pt x="14622" y="508063"/>
                    </a:cubicBezTo>
                    <a:cubicBezTo>
                      <a:pt x="17194" y="506921"/>
                      <a:pt x="18813" y="504920"/>
                      <a:pt x="20051" y="502444"/>
                    </a:cubicBezTo>
                    <a:cubicBezTo>
                      <a:pt x="33672" y="472821"/>
                      <a:pt x="48340" y="443865"/>
                      <a:pt x="64057" y="415385"/>
                    </a:cubicBezTo>
                    <a:cubicBezTo>
                      <a:pt x="64057" y="415385"/>
                      <a:pt x="64057" y="415576"/>
                      <a:pt x="63866" y="415671"/>
                    </a:cubicBezTo>
                    <a:cubicBezTo>
                      <a:pt x="76915" y="392239"/>
                      <a:pt x="90917" y="369475"/>
                      <a:pt x="105395" y="346901"/>
                    </a:cubicBezTo>
                    <a:cubicBezTo>
                      <a:pt x="112825" y="335375"/>
                      <a:pt x="120349" y="323850"/>
                      <a:pt x="127874" y="312420"/>
                    </a:cubicBezTo>
                    <a:cubicBezTo>
                      <a:pt x="135494" y="300990"/>
                      <a:pt x="143305" y="289751"/>
                      <a:pt x="151210" y="278416"/>
                    </a:cubicBezTo>
                    <a:cubicBezTo>
                      <a:pt x="159021" y="267176"/>
                      <a:pt x="166831" y="255842"/>
                      <a:pt x="174928" y="244697"/>
                    </a:cubicBezTo>
                    <a:cubicBezTo>
                      <a:pt x="182929" y="233553"/>
                      <a:pt x="191025" y="222409"/>
                      <a:pt x="199216" y="211360"/>
                    </a:cubicBezTo>
                    <a:cubicBezTo>
                      <a:pt x="215599" y="189262"/>
                      <a:pt x="232078" y="167164"/>
                      <a:pt x="248556" y="145161"/>
                    </a:cubicBezTo>
                    <a:cubicBezTo>
                      <a:pt x="266082" y="121825"/>
                      <a:pt x="283608" y="98489"/>
                      <a:pt x="300848" y="74962"/>
                    </a:cubicBezTo>
                    <a:cubicBezTo>
                      <a:pt x="318184" y="51530"/>
                      <a:pt x="335043" y="27718"/>
                      <a:pt x="351712" y="3810"/>
                    </a:cubicBezTo>
                    <a:cubicBezTo>
                      <a:pt x="352950" y="2000"/>
                      <a:pt x="351331" y="0"/>
                      <a:pt x="349616" y="0"/>
                    </a:cubicBezTo>
                    <a:cubicBezTo>
                      <a:pt x="348949" y="0"/>
                      <a:pt x="348378" y="286"/>
                      <a:pt x="347902" y="953"/>
                    </a:cubicBezTo>
                    <a:moveTo>
                      <a:pt x="63485" y="416147"/>
                    </a:moveTo>
                    <a:cubicBezTo>
                      <a:pt x="63485" y="416147"/>
                      <a:pt x="63009" y="417005"/>
                      <a:pt x="62818" y="417386"/>
                    </a:cubicBezTo>
                    <a:cubicBezTo>
                      <a:pt x="63009" y="417005"/>
                      <a:pt x="63295" y="416528"/>
                      <a:pt x="63485" y="416147"/>
                    </a:cubicBezTo>
                  </a:path>
                </a:pathLst>
              </a:custGeom>
              <a:solidFill>
                <a:srgbClr val="8CD0D3"/>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91A96093-EA03-BE66-9CDF-EF59587FC73A}"/>
                  </a:ext>
                </a:extLst>
              </p:cNvPr>
              <p:cNvSpPr/>
              <p:nvPr/>
            </p:nvSpPr>
            <p:spPr>
              <a:xfrm>
                <a:off x="3893366" y="4602298"/>
                <a:ext cx="218108" cy="336103"/>
              </a:xfrm>
              <a:custGeom>
                <a:avLst/>
                <a:gdLst>
                  <a:gd name="connsiteX0" fmla="*/ 7787 w 218108"/>
                  <a:gd name="connsiteY0" fmla="*/ 571 h 336103"/>
                  <a:gd name="connsiteX1" fmla="*/ 1310 w 218108"/>
                  <a:gd name="connsiteY1" fmla="*/ 6096 h 336103"/>
                  <a:gd name="connsiteX2" fmla="*/ 644 w 218108"/>
                  <a:gd name="connsiteY2" fmla="*/ 14764 h 336103"/>
                  <a:gd name="connsiteX3" fmla="*/ 36267 w 218108"/>
                  <a:gd name="connsiteY3" fmla="*/ 90392 h 336103"/>
                  <a:gd name="connsiteX4" fmla="*/ 78177 w 218108"/>
                  <a:gd name="connsiteY4" fmla="*/ 159449 h 336103"/>
                  <a:gd name="connsiteX5" fmla="*/ 101418 w 218108"/>
                  <a:gd name="connsiteY5" fmla="*/ 192310 h 336103"/>
                  <a:gd name="connsiteX6" fmla="*/ 125516 w 218108"/>
                  <a:gd name="connsiteY6" fmla="*/ 224695 h 336103"/>
                  <a:gd name="connsiteX7" fmla="*/ 176094 w 218108"/>
                  <a:gd name="connsiteY7" fmla="*/ 288608 h 336103"/>
                  <a:gd name="connsiteX8" fmla="*/ 213337 w 218108"/>
                  <a:gd name="connsiteY8" fmla="*/ 334994 h 336103"/>
                  <a:gd name="connsiteX9" fmla="*/ 216956 w 218108"/>
                  <a:gd name="connsiteY9" fmla="*/ 335661 h 336103"/>
                  <a:gd name="connsiteX10" fmla="*/ 217623 w 218108"/>
                  <a:gd name="connsiteY10" fmla="*/ 332137 h 336103"/>
                  <a:gd name="connsiteX11" fmla="*/ 128850 w 218108"/>
                  <a:gd name="connsiteY11" fmla="*/ 214789 h 336103"/>
                  <a:gd name="connsiteX12" fmla="*/ 89417 w 218108"/>
                  <a:gd name="connsiteY12" fmla="*/ 153924 h 336103"/>
                  <a:gd name="connsiteX13" fmla="*/ 54650 w 218108"/>
                  <a:gd name="connsiteY13" fmla="*/ 90392 h 336103"/>
                  <a:gd name="connsiteX14" fmla="*/ 54650 w 218108"/>
                  <a:gd name="connsiteY14" fmla="*/ 90392 h 336103"/>
                  <a:gd name="connsiteX15" fmla="*/ 53698 w 218108"/>
                  <a:gd name="connsiteY15" fmla="*/ 88487 h 336103"/>
                  <a:gd name="connsiteX16" fmla="*/ 54079 w 218108"/>
                  <a:gd name="connsiteY16" fmla="*/ 89154 h 336103"/>
                  <a:gd name="connsiteX17" fmla="*/ 21884 w 218108"/>
                  <a:gd name="connsiteY17" fmla="*/ 7620 h 336103"/>
                  <a:gd name="connsiteX18" fmla="*/ 11121 w 218108"/>
                  <a:gd name="connsiteY18" fmla="*/ 0 h 336103"/>
                  <a:gd name="connsiteX19" fmla="*/ 7787 w 218108"/>
                  <a:gd name="connsiteY19" fmla="*/ 571 h 336103"/>
                  <a:gd name="connsiteX20" fmla="*/ 54746 w 218108"/>
                  <a:gd name="connsiteY20" fmla="*/ 90392 h 336103"/>
                  <a:gd name="connsiteX21" fmla="*/ 54746 w 218108"/>
                  <a:gd name="connsiteY21" fmla="*/ 90392 h 336103"/>
                  <a:gd name="connsiteX22" fmla="*/ 54174 w 218108"/>
                  <a:gd name="connsiteY22" fmla="*/ 89249 h 336103"/>
                  <a:gd name="connsiteX23" fmla="*/ 54746 w 218108"/>
                  <a:gd name="connsiteY23" fmla="*/ 90392 h 33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108" h="336103">
                    <a:moveTo>
                      <a:pt x="7787" y="571"/>
                    </a:moveTo>
                    <a:cubicBezTo>
                      <a:pt x="5025" y="1524"/>
                      <a:pt x="2739" y="3524"/>
                      <a:pt x="1310" y="6096"/>
                    </a:cubicBezTo>
                    <a:cubicBezTo>
                      <a:pt x="-23" y="8668"/>
                      <a:pt x="-499" y="12097"/>
                      <a:pt x="644" y="14764"/>
                    </a:cubicBezTo>
                    <a:cubicBezTo>
                      <a:pt x="11121" y="40577"/>
                      <a:pt x="22932" y="65913"/>
                      <a:pt x="36267" y="90392"/>
                    </a:cubicBezTo>
                    <a:cubicBezTo>
                      <a:pt x="49031" y="114110"/>
                      <a:pt x="63223" y="137065"/>
                      <a:pt x="78177" y="159449"/>
                    </a:cubicBezTo>
                    <a:cubicBezTo>
                      <a:pt x="85607" y="170593"/>
                      <a:pt x="93512" y="181451"/>
                      <a:pt x="101418" y="192310"/>
                    </a:cubicBezTo>
                    <a:cubicBezTo>
                      <a:pt x="109419" y="203168"/>
                      <a:pt x="117420" y="213932"/>
                      <a:pt x="125516" y="224695"/>
                    </a:cubicBezTo>
                    <a:cubicBezTo>
                      <a:pt x="141995" y="246317"/>
                      <a:pt x="159044" y="267462"/>
                      <a:pt x="176094" y="288608"/>
                    </a:cubicBezTo>
                    <a:cubicBezTo>
                      <a:pt x="188477" y="304038"/>
                      <a:pt x="201050" y="319469"/>
                      <a:pt x="213337" y="334994"/>
                    </a:cubicBezTo>
                    <a:cubicBezTo>
                      <a:pt x="214194" y="336042"/>
                      <a:pt x="215623" y="336518"/>
                      <a:pt x="216956" y="335661"/>
                    </a:cubicBezTo>
                    <a:cubicBezTo>
                      <a:pt x="218004" y="334994"/>
                      <a:pt x="218576" y="333280"/>
                      <a:pt x="217623" y="332137"/>
                    </a:cubicBezTo>
                    <a:cubicBezTo>
                      <a:pt x="187238" y="293656"/>
                      <a:pt x="157235" y="254794"/>
                      <a:pt x="128850" y="214789"/>
                    </a:cubicBezTo>
                    <a:cubicBezTo>
                      <a:pt x="114848" y="195072"/>
                      <a:pt x="101990" y="174593"/>
                      <a:pt x="89417" y="153924"/>
                    </a:cubicBezTo>
                    <a:cubicBezTo>
                      <a:pt x="76939" y="133255"/>
                      <a:pt x="65318" y="112109"/>
                      <a:pt x="54650" y="90392"/>
                    </a:cubicBezTo>
                    <a:lnTo>
                      <a:pt x="54650" y="90392"/>
                    </a:lnTo>
                    <a:cubicBezTo>
                      <a:pt x="54365" y="89725"/>
                      <a:pt x="54079" y="89154"/>
                      <a:pt x="53698" y="88487"/>
                    </a:cubicBezTo>
                    <a:cubicBezTo>
                      <a:pt x="53793" y="88678"/>
                      <a:pt x="53984" y="88964"/>
                      <a:pt x="54079" y="89154"/>
                    </a:cubicBezTo>
                    <a:cubicBezTo>
                      <a:pt x="41411" y="62770"/>
                      <a:pt x="30457" y="35624"/>
                      <a:pt x="21884" y="7620"/>
                    </a:cubicBezTo>
                    <a:cubicBezTo>
                      <a:pt x="20456" y="2953"/>
                      <a:pt x="15788" y="0"/>
                      <a:pt x="11121" y="0"/>
                    </a:cubicBezTo>
                    <a:cubicBezTo>
                      <a:pt x="9978" y="0"/>
                      <a:pt x="8835" y="191"/>
                      <a:pt x="7787" y="571"/>
                    </a:cubicBezTo>
                    <a:moveTo>
                      <a:pt x="54746" y="90392"/>
                    </a:moveTo>
                    <a:lnTo>
                      <a:pt x="54746" y="90392"/>
                    </a:lnTo>
                    <a:cubicBezTo>
                      <a:pt x="54746" y="90392"/>
                      <a:pt x="54365" y="89630"/>
                      <a:pt x="54174" y="89249"/>
                    </a:cubicBezTo>
                    <a:lnTo>
                      <a:pt x="54746" y="90392"/>
                    </a:lnTo>
                    <a:close/>
                  </a:path>
                </a:pathLst>
              </a:custGeom>
              <a:solidFill>
                <a:srgbClr val="8CD0D3"/>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093D5625-FC8C-2AF4-1E3A-F875CF08FF6D}"/>
                  </a:ext>
                </a:extLst>
              </p:cNvPr>
              <p:cNvSpPr/>
              <p:nvPr/>
            </p:nvSpPr>
            <p:spPr>
              <a:xfrm>
                <a:off x="4820412" y="600466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6BF86873-91C3-BCC8-BB92-F8EE5FB7E412}"/>
                  </a:ext>
                </a:extLst>
              </p:cNvPr>
              <p:cNvSpPr/>
              <p:nvPr/>
            </p:nvSpPr>
            <p:spPr>
              <a:xfrm>
                <a:off x="4760118" y="5972184"/>
                <a:ext cx="12954" cy="12953"/>
              </a:xfrm>
              <a:custGeom>
                <a:avLst/>
                <a:gdLst>
                  <a:gd name="connsiteX0" fmla="*/ 0 w 12954"/>
                  <a:gd name="connsiteY0" fmla="*/ 6477 h 12953"/>
                  <a:gd name="connsiteX1" fmla="*/ 6477 w 12954"/>
                  <a:gd name="connsiteY1" fmla="*/ 12954 h 12953"/>
                  <a:gd name="connsiteX2" fmla="*/ 12954 w 12954"/>
                  <a:gd name="connsiteY2" fmla="*/ 6477 h 12953"/>
                  <a:gd name="connsiteX3" fmla="*/ 6477 w 12954"/>
                  <a:gd name="connsiteY3" fmla="*/ 0 h 12953"/>
                  <a:gd name="connsiteX4" fmla="*/ 0 w 12954"/>
                  <a:gd name="connsiteY4" fmla="*/ 6477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3">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558D864A-890D-AA5F-1EA0-4408E79C69CE}"/>
                  </a:ext>
                </a:extLst>
              </p:cNvPr>
              <p:cNvSpPr/>
              <p:nvPr/>
            </p:nvSpPr>
            <p:spPr>
              <a:xfrm>
                <a:off x="4752879" y="5877315"/>
                <a:ext cx="12572" cy="12572"/>
              </a:xfrm>
              <a:custGeom>
                <a:avLst/>
                <a:gdLst>
                  <a:gd name="connsiteX0" fmla="*/ 0 w 12572"/>
                  <a:gd name="connsiteY0" fmla="*/ 6287 h 12572"/>
                  <a:gd name="connsiteX1" fmla="*/ 6286 w 12572"/>
                  <a:gd name="connsiteY1" fmla="*/ 12573 h 12572"/>
                  <a:gd name="connsiteX2" fmla="*/ 12573 w 12572"/>
                  <a:gd name="connsiteY2" fmla="*/ 6287 h 12572"/>
                  <a:gd name="connsiteX3" fmla="*/ 6286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5"/>
                      <a:pt x="2857" y="12573"/>
                      <a:pt x="6286" y="12573"/>
                    </a:cubicBezTo>
                    <a:cubicBezTo>
                      <a:pt x="9715" y="12573"/>
                      <a:pt x="12573" y="9715"/>
                      <a:pt x="12573" y="6287"/>
                    </a:cubicBezTo>
                    <a:cubicBezTo>
                      <a:pt x="12573" y="2857"/>
                      <a:pt x="9715" y="0"/>
                      <a:pt x="6286" y="0"/>
                    </a:cubicBezTo>
                    <a:cubicBezTo>
                      <a:pt x="2857" y="0"/>
                      <a:pt x="0" y="2857"/>
                      <a:pt x="0" y="6287"/>
                    </a:cubicBezTo>
                  </a:path>
                </a:pathLst>
              </a:custGeom>
              <a:solidFill>
                <a:srgbClr val="FEFEFE"/>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9309CA57-A4B7-8F65-8683-F7DB440844F6}"/>
                  </a:ext>
                </a:extLst>
              </p:cNvPr>
              <p:cNvSpPr/>
              <p:nvPr/>
            </p:nvSpPr>
            <p:spPr>
              <a:xfrm>
                <a:off x="4822221" y="5919129"/>
                <a:ext cx="12572" cy="12573"/>
              </a:xfrm>
              <a:custGeom>
                <a:avLst/>
                <a:gdLst>
                  <a:gd name="connsiteX0" fmla="*/ 0 w 12572"/>
                  <a:gd name="connsiteY0" fmla="*/ 6287 h 12573"/>
                  <a:gd name="connsiteX1" fmla="*/ 6286 w 12572"/>
                  <a:gd name="connsiteY1" fmla="*/ 12573 h 12573"/>
                  <a:gd name="connsiteX2" fmla="*/ 12573 w 12572"/>
                  <a:gd name="connsiteY2" fmla="*/ 6287 h 12573"/>
                  <a:gd name="connsiteX3" fmla="*/ 6286 w 12572"/>
                  <a:gd name="connsiteY3" fmla="*/ 0 h 12573"/>
                  <a:gd name="connsiteX4" fmla="*/ 0 w 12572"/>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3">
                    <a:moveTo>
                      <a:pt x="0" y="6287"/>
                    </a:moveTo>
                    <a:cubicBezTo>
                      <a:pt x="0" y="9716"/>
                      <a:pt x="2858" y="12573"/>
                      <a:pt x="6286" y="12573"/>
                    </a:cubicBezTo>
                    <a:cubicBezTo>
                      <a:pt x="9715" y="12573"/>
                      <a:pt x="12573" y="9716"/>
                      <a:pt x="12573" y="6287"/>
                    </a:cubicBezTo>
                    <a:cubicBezTo>
                      <a:pt x="12573" y="2858"/>
                      <a:pt x="9715" y="0"/>
                      <a:pt x="6286"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64B69925-5E94-4181-2089-E43819D296EE}"/>
                  </a:ext>
                </a:extLst>
              </p:cNvPr>
              <p:cNvSpPr/>
              <p:nvPr/>
            </p:nvSpPr>
            <p:spPr>
              <a:xfrm>
                <a:off x="4817173" y="5766920"/>
                <a:ext cx="17144" cy="17144"/>
              </a:xfrm>
              <a:custGeom>
                <a:avLst/>
                <a:gdLst>
                  <a:gd name="connsiteX0" fmla="*/ 0 w 17144"/>
                  <a:gd name="connsiteY0" fmla="*/ 8572 h 17144"/>
                  <a:gd name="connsiteX1" fmla="*/ 8572 w 17144"/>
                  <a:gd name="connsiteY1" fmla="*/ 17145 h 17144"/>
                  <a:gd name="connsiteX2" fmla="*/ 17145 w 17144"/>
                  <a:gd name="connsiteY2" fmla="*/ 8572 h 17144"/>
                  <a:gd name="connsiteX3" fmla="*/ 8572 w 17144"/>
                  <a:gd name="connsiteY3" fmla="*/ 0 h 17144"/>
                  <a:gd name="connsiteX4" fmla="*/ 0 w 17144"/>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 h="17144">
                    <a:moveTo>
                      <a:pt x="0" y="8572"/>
                    </a:moveTo>
                    <a:cubicBezTo>
                      <a:pt x="0" y="13240"/>
                      <a:pt x="3905" y="17145"/>
                      <a:pt x="8572" y="17145"/>
                    </a:cubicBezTo>
                    <a:cubicBezTo>
                      <a:pt x="13240" y="17145"/>
                      <a:pt x="17145" y="13240"/>
                      <a:pt x="17145" y="8572"/>
                    </a:cubicBezTo>
                    <a:cubicBezTo>
                      <a:pt x="17145" y="3905"/>
                      <a:pt x="13240" y="0"/>
                      <a:pt x="8572" y="0"/>
                    </a:cubicBezTo>
                    <a:cubicBezTo>
                      <a:pt x="3905" y="0"/>
                      <a:pt x="0" y="3905"/>
                      <a:pt x="0" y="8572"/>
                    </a:cubicBezTo>
                  </a:path>
                </a:pathLst>
              </a:custGeom>
              <a:solidFill>
                <a:srgbClr val="FEFEFE"/>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1E328DD5-F2F0-8008-A4D7-272259B16EE0}"/>
                  </a:ext>
                </a:extLst>
              </p:cNvPr>
              <p:cNvSpPr/>
              <p:nvPr/>
            </p:nvSpPr>
            <p:spPr>
              <a:xfrm>
                <a:off x="4626673" y="5690720"/>
                <a:ext cx="21050" cy="20954"/>
              </a:xfrm>
              <a:custGeom>
                <a:avLst/>
                <a:gdLst>
                  <a:gd name="connsiteX0" fmla="*/ 0 w 21050"/>
                  <a:gd name="connsiteY0" fmla="*/ 10477 h 20954"/>
                  <a:gd name="connsiteX1" fmla="*/ 10477 w 21050"/>
                  <a:gd name="connsiteY1" fmla="*/ 20955 h 20954"/>
                  <a:gd name="connsiteX2" fmla="*/ 21050 w 21050"/>
                  <a:gd name="connsiteY2" fmla="*/ 10477 h 20954"/>
                  <a:gd name="connsiteX3" fmla="*/ 10477 w 21050"/>
                  <a:gd name="connsiteY3" fmla="*/ 0 h 20954"/>
                  <a:gd name="connsiteX4" fmla="*/ 0 w 21050"/>
                  <a:gd name="connsiteY4" fmla="*/ 10477 h 20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0954">
                    <a:moveTo>
                      <a:pt x="0" y="10477"/>
                    </a:moveTo>
                    <a:cubicBezTo>
                      <a:pt x="0" y="16192"/>
                      <a:pt x="4763" y="20955"/>
                      <a:pt x="10477" y="20955"/>
                    </a:cubicBezTo>
                    <a:cubicBezTo>
                      <a:pt x="16192" y="20955"/>
                      <a:pt x="21050" y="16192"/>
                      <a:pt x="21050" y="10477"/>
                    </a:cubicBezTo>
                    <a:cubicBezTo>
                      <a:pt x="21050" y="4763"/>
                      <a:pt x="16288" y="0"/>
                      <a:pt x="10477" y="0"/>
                    </a:cubicBezTo>
                    <a:cubicBezTo>
                      <a:pt x="4667" y="0"/>
                      <a:pt x="0" y="4763"/>
                      <a:pt x="0" y="10477"/>
                    </a:cubicBezTo>
                  </a:path>
                </a:pathLst>
              </a:custGeom>
              <a:solidFill>
                <a:srgbClr val="FEFEFE"/>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114C8E52-C7CF-D009-D8D3-F2FB111FA66F}"/>
                  </a:ext>
                </a:extLst>
              </p:cNvPr>
              <p:cNvSpPr/>
              <p:nvPr/>
            </p:nvSpPr>
            <p:spPr>
              <a:xfrm>
                <a:off x="4685442" y="5822546"/>
                <a:ext cx="16192" cy="16192"/>
              </a:xfrm>
              <a:custGeom>
                <a:avLst/>
                <a:gdLst>
                  <a:gd name="connsiteX0" fmla="*/ 0 w 16192"/>
                  <a:gd name="connsiteY0" fmla="*/ 8096 h 16192"/>
                  <a:gd name="connsiteX1" fmla="*/ 8096 w 16192"/>
                  <a:gd name="connsiteY1" fmla="*/ 16192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2"/>
                      <a:pt x="8096" y="16192"/>
                    </a:cubicBezTo>
                    <a:cubicBezTo>
                      <a:pt x="12478" y="16192"/>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262DEE8C-F201-1249-9628-F6C0ADDBAD8D}"/>
                  </a:ext>
                </a:extLst>
              </p:cNvPr>
              <p:cNvSpPr/>
              <p:nvPr/>
            </p:nvSpPr>
            <p:spPr>
              <a:xfrm>
                <a:off x="4603623" y="5878648"/>
                <a:ext cx="13525" cy="13716"/>
              </a:xfrm>
              <a:custGeom>
                <a:avLst/>
                <a:gdLst>
                  <a:gd name="connsiteX0" fmla="*/ 0 w 13525"/>
                  <a:gd name="connsiteY0" fmla="*/ 6858 h 13716"/>
                  <a:gd name="connsiteX1" fmla="*/ 6763 w 13525"/>
                  <a:gd name="connsiteY1" fmla="*/ 13716 h 13716"/>
                  <a:gd name="connsiteX2" fmla="*/ 13525 w 13525"/>
                  <a:gd name="connsiteY2" fmla="*/ 6858 h 13716"/>
                  <a:gd name="connsiteX3" fmla="*/ 6763 w 13525"/>
                  <a:gd name="connsiteY3" fmla="*/ 0 h 13716"/>
                  <a:gd name="connsiteX4" fmla="*/ 0 w 13525"/>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6">
                    <a:moveTo>
                      <a:pt x="0" y="6858"/>
                    </a:moveTo>
                    <a:cubicBezTo>
                      <a:pt x="0" y="10573"/>
                      <a:pt x="3048" y="13716"/>
                      <a:pt x="6763" y="13716"/>
                    </a:cubicBezTo>
                    <a:cubicBezTo>
                      <a:pt x="10477" y="13716"/>
                      <a:pt x="13525" y="10668"/>
                      <a:pt x="13525" y="6858"/>
                    </a:cubicBezTo>
                    <a:cubicBezTo>
                      <a:pt x="13525" y="3048"/>
                      <a:pt x="10382" y="0"/>
                      <a:pt x="6763" y="0"/>
                    </a:cubicBezTo>
                    <a:cubicBezTo>
                      <a:pt x="3143" y="0"/>
                      <a:pt x="0" y="3048"/>
                      <a:pt x="0" y="6858"/>
                    </a:cubicBezTo>
                  </a:path>
                </a:pathLst>
              </a:custGeom>
              <a:solidFill>
                <a:srgbClr val="FEFEFE"/>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62FF2F75-38F4-8D55-97E2-79257774B2FA}"/>
                  </a:ext>
                </a:extLst>
              </p:cNvPr>
              <p:cNvSpPr/>
              <p:nvPr/>
            </p:nvSpPr>
            <p:spPr>
              <a:xfrm>
                <a:off x="4666107" y="5951609"/>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525"/>
                      <a:pt x="3334" y="14859"/>
                      <a:pt x="7429" y="14859"/>
                    </a:cubicBezTo>
                    <a:cubicBezTo>
                      <a:pt x="11525" y="14859"/>
                      <a:pt x="14859" y="11430"/>
                      <a:pt x="14859" y="7429"/>
                    </a:cubicBezTo>
                    <a:cubicBezTo>
                      <a:pt x="14859" y="3429"/>
                      <a:pt x="11525" y="0"/>
                      <a:pt x="7429" y="0"/>
                    </a:cubicBezTo>
                    <a:cubicBezTo>
                      <a:pt x="3334" y="0"/>
                      <a:pt x="0" y="3334"/>
                      <a:pt x="0" y="7429"/>
                    </a:cubicBezTo>
                  </a:path>
                </a:pathLst>
              </a:custGeom>
              <a:solidFill>
                <a:srgbClr val="FEFEFE"/>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6F747490-0E4A-9B1E-A7DE-3BFCB7CF6A84}"/>
                  </a:ext>
                </a:extLst>
              </p:cNvPr>
              <p:cNvSpPr/>
              <p:nvPr/>
            </p:nvSpPr>
            <p:spPr>
              <a:xfrm>
                <a:off x="4306728" y="5859598"/>
                <a:ext cx="27432" cy="27432"/>
              </a:xfrm>
              <a:custGeom>
                <a:avLst/>
                <a:gdLst>
                  <a:gd name="connsiteX0" fmla="*/ 0 w 27432"/>
                  <a:gd name="connsiteY0" fmla="*/ 13716 h 27432"/>
                  <a:gd name="connsiteX1" fmla="*/ 13716 w 27432"/>
                  <a:gd name="connsiteY1" fmla="*/ 27432 h 27432"/>
                  <a:gd name="connsiteX2" fmla="*/ 27432 w 27432"/>
                  <a:gd name="connsiteY2" fmla="*/ 13716 h 27432"/>
                  <a:gd name="connsiteX3" fmla="*/ 13716 w 27432"/>
                  <a:gd name="connsiteY3" fmla="*/ 0 h 27432"/>
                  <a:gd name="connsiteX4" fmla="*/ 0 w 27432"/>
                  <a:gd name="connsiteY4" fmla="*/ 1371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13716"/>
                    </a:moveTo>
                    <a:cubicBezTo>
                      <a:pt x="0" y="21146"/>
                      <a:pt x="6287" y="27432"/>
                      <a:pt x="13716" y="27432"/>
                    </a:cubicBezTo>
                    <a:cubicBezTo>
                      <a:pt x="21146" y="27432"/>
                      <a:pt x="27432" y="21146"/>
                      <a:pt x="27432" y="13716"/>
                    </a:cubicBezTo>
                    <a:cubicBezTo>
                      <a:pt x="27432" y="6287"/>
                      <a:pt x="21146" y="0"/>
                      <a:pt x="13716" y="0"/>
                    </a:cubicBezTo>
                    <a:cubicBezTo>
                      <a:pt x="6287" y="0"/>
                      <a:pt x="0" y="6287"/>
                      <a:pt x="0" y="13716"/>
                    </a:cubicBezTo>
                  </a:path>
                </a:pathLst>
              </a:custGeom>
              <a:solidFill>
                <a:srgbClr val="FEFEFE"/>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DEC34D06-B730-2757-18EE-22DE5C41C019}"/>
                  </a:ext>
                </a:extLst>
              </p:cNvPr>
              <p:cNvSpPr/>
              <p:nvPr/>
            </p:nvSpPr>
            <p:spPr>
              <a:xfrm>
                <a:off x="4226623" y="573691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6428423F-84DC-1024-CC20-9A8B3F4770E1}"/>
                  </a:ext>
                </a:extLst>
              </p:cNvPr>
              <p:cNvSpPr/>
              <p:nvPr/>
            </p:nvSpPr>
            <p:spPr>
              <a:xfrm>
                <a:off x="4240339" y="5809592"/>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BE7E9DDD-A3EC-5575-173F-70A140F85C75}"/>
                  </a:ext>
                </a:extLst>
              </p:cNvPr>
              <p:cNvSpPr/>
              <p:nvPr/>
            </p:nvSpPr>
            <p:spPr>
              <a:xfrm>
                <a:off x="4340637" y="5720343"/>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4A15A45D-BEB9-6114-F388-99AD2E759266}"/>
                  </a:ext>
                </a:extLst>
              </p:cNvPr>
              <p:cNvSpPr/>
              <p:nvPr/>
            </p:nvSpPr>
            <p:spPr>
              <a:xfrm>
                <a:off x="4496371" y="582635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BC52522F-5D3D-A35F-B16E-C1254D0AAC8E}"/>
                  </a:ext>
                </a:extLst>
              </p:cNvPr>
              <p:cNvSpPr/>
              <p:nvPr/>
            </p:nvSpPr>
            <p:spPr>
              <a:xfrm>
                <a:off x="4458366" y="5968850"/>
                <a:ext cx="13525" cy="13525"/>
              </a:xfrm>
              <a:custGeom>
                <a:avLst/>
                <a:gdLst>
                  <a:gd name="connsiteX0" fmla="*/ 0 w 13525"/>
                  <a:gd name="connsiteY0" fmla="*/ 6763 h 13525"/>
                  <a:gd name="connsiteX1" fmla="*/ 6763 w 13525"/>
                  <a:gd name="connsiteY1" fmla="*/ 13526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8"/>
                      <a:pt x="3048" y="13526"/>
                      <a:pt x="6763" y="13526"/>
                    </a:cubicBezTo>
                    <a:cubicBezTo>
                      <a:pt x="10477" y="13526"/>
                      <a:pt x="13525" y="10478"/>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A5AA09F7-F83F-B3D7-17EC-3D9961C895E5}"/>
                  </a:ext>
                </a:extLst>
              </p:cNvPr>
              <p:cNvSpPr/>
              <p:nvPr/>
            </p:nvSpPr>
            <p:spPr>
              <a:xfrm>
                <a:off x="4295108" y="5794637"/>
                <a:ext cx="10858" cy="10858"/>
              </a:xfrm>
              <a:custGeom>
                <a:avLst/>
                <a:gdLst>
                  <a:gd name="connsiteX0" fmla="*/ 0 w 10858"/>
                  <a:gd name="connsiteY0" fmla="*/ 5429 h 10858"/>
                  <a:gd name="connsiteX1" fmla="*/ 5429 w 10858"/>
                  <a:gd name="connsiteY1" fmla="*/ 10859 h 10858"/>
                  <a:gd name="connsiteX2" fmla="*/ 10859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9"/>
                      <a:pt x="5429" y="10859"/>
                    </a:cubicBezTo>
                    <a:cubicBezTo>
                      <a:pt x="8382" y="10859"/>
                      <a:pt x="10859" y="8382"/>
                      <a:pt x="10859" y="5429"/>
                    </a:cubicBezTo>
                    <a:cubicBezTo>
                      <a:pt x="10859" y="2477"/>
                      <a:pt x="8382" y="0"/>
                      <a:pt x="5429" y="0"/>
                    </a:cubicBezTo>
                    <a:cubicBezTo>
                      <a:pt x="2477" y="0"/>
                      <a:pt x="0" y="2477"/>
                      <a:pt x="0" y="5429"/>
                    </a:cubicBezTo>
                  </a:path>
                </a:pathLst>
              </a:custGeom>
              <a:solidFill>
                <a:srgbClr val="FEFEFE"/>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D9754B47-AED5-C1E5-A35E-53B147CDC970}"/>
                  </a:ext>
                </a:extLst>
              </p:cNvPr>
              <p:cNvSpPr/>
              <p:nvPr/>
            </p:nvSpPr>
            <p:spPr>
              <a:xfrm>
                <a:off x="4303966" y="538763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80447583-14D6-BFE4-482C-F2BB145DDFFB}"/>
                  </a:ext>
                </a:extLst>
              </p:cNvPr>
              <p:cNvSpPr/>
              <p:nvPr/>
            </p:nvSpPr>
            <p:spPr>
              <a:xfrm>
                <a:off x="4360925" y="5208850"/>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048" y="13716"/>
                      <a:pt x="6858" y="13716"/>
                    </a:cubicBezTo>
                    <a:cubicBezTo>
                      <a:pt x="10668" y="13716"/>
                      <a:pt x="13716" y="10668"/>
                      <a:pt x="13716" y="6858"/>
                    </a:cubicBezTo>
                    <a:cubicBezTo>
                      <a:pt x="13716" y="3048"/>
                      <a:pt x="10668" y="0"/>
                      <a:pt x="6858"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9028E001-DD77-DC9F-4CE7-A5C4FE94C781}"/>
                  </a:ext>
                </a:extLst>
              </p:cNvPr>
              <p:cNvSpPr/>
              <p:nvPr/>
            </p:nvSpPr>
            <p:spPr>
              <a:xfrm>
                <a:off x="4475035" y="5274954"/>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4953"/>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E12F5555-4419-0EC4-8BFF-05A4D54E59A4}"/>
                  </a:ext>
                </a:extLst>
              </p:cNvPr>
              <p:cNvSpPr/>
              <p:nvPr/>
            </p:nvSpPr>
            <p:spPr>
              <a:xfrm>
                <a:off x="4345971" y="5285050"/>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29FE2F59-FB66-509E-7032-B695BA0BDD18}"/>
                  </a:ext>
                </a:extLst>
              </p:cNvPr>
              <p:cNvSpPr/>
              <p:nvPr/>
            </p:nvSpPr>
            <p:spPr>
              <a:xfrm>
                <a:off x="4446079" y="5389158"/>
                <a:ext cx="18764" cy="18668"/>
              </a:xfrm>
              <a:custGeom>
                <a:avLst/>
                <a:gdLst>
                  <a:gd name="connsiteX0" fmla="*/ 0 w 18764"/>
                  <a:gd name="connsiteY0" fmla="*/ 9334 h 18668"/>
                  <a:gd name="connsiteX1" fmla="*/ 9334 w 18764"/>
                  <a:gd name="connsiteY1" fmla="*/ 18669 h 18668"/>
                  <a:gd name="connsiteX2" fmla="*/ 18764 w 18764"/>
                  <a:gd name="connsiteY2" fmla="*/ 9334 h 18668"/>
                  <a:gd name="connsiteX3" fmla="*/ 9334 w 18764"/>
                  <a:gd name="connsiteY3" fmla="*/ 0 h 18668"/>
                  <a:gd name="connsiteX4" fmla="*/ 0 w 18764"/>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4" h="18668">
                    <a:moveTo>
                      <a:pt x="0" y="9334"/>
                    </a:moveTo>
                    <a:cubicBezTo>
                      <a:pt x="0" y="14478"/>
                      <a:pt x="4191" y="18669"/>
                      <a:pt x="9334" y="18669"/>
                    </a:cubicBezTo>
                    <a:cubicBezTo>
                      <a:pt x="14478" y="18669"/>
                      <a:pt x="18764" y="14478"/>
                      <a:pt x="18764" y="9334"/>
                    </a:cubicBezTo>
                    <a:cubicBezTo>
                      <a:pt x="18764" y="4191"/>
                      <a:pt x="14478" y="0"/>
                      <a:pt x="9334" y="0"/>
                    </a:cubicBezTo>
                    <a:cubicBezTo>
                      <a:pt x="4191" y="0"/>
                      <a:pt x="0" y="4286"/>
                      <a:pt x="0" y="9334"/>
                    </a:cubicBezTo>
                  </a:path>
                </a:pathLst>
              </a:custGeom>
              <a:solidFill>
                <a:srgbClr val="FEFEFE"/>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946E7F47-044D-6129-765B-23FA8AB743C5}"/>
                  </a:ext>
                </a:extLst>
              </p:cNvPr>
              <p:cNvSpPr/>
              <p:nvPr/>
            </p:nvSpPr>
            <p:spPr>
              <a:xfrm>
                <a:off x="4332065" y="5491457"/>
                <a:ext cx="27241" cy="27241"/>
              </a:xfrm>
              <a:custGeom>
                <a:avLst/>
                <a:gdLst>
                  <a:gd name="connsiteX0" fmla="*/ 0 w 27241"/>
                  <a:gd name="connsiteY0" fmla="*/ 13621 h 27241"/>
                  <a:gd name="connsiteX1" fmla="*/ 13621 w 27241"/>
                  <a:gd name="connsiteY1" fmla="*/ 27241 h 27241"/>
                  <a:gd name="connsiteX2" fmla="*/ 27242 w 27241"/>
                  <a:gd name="connsiteY2" fmla="*/ 13621 h 27241"/>
                  <a:gd name="connsiteX3" fmla="*/ 13621 w 27241"/>
                  <a:gd name="connsiteY3" fmla="*/ 0 h 27241"/>
                  <a:gd name="connsiteX4" fmla="*/ 0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0" y="13621"/>
                    </a:moveTo>
                    <a:cubicBezTo>
                      <a:pt x="0" y="21050"/>
                      <a:pt x="6191" y="27241"/>
                      <a:pt x="13621" y="27241"/>
                    </a:cubicBezTo>
                    <a:cubicBezTo>
                      <a:pt x="21050" y="27241"/>
                      <a:pt x="27242" y="21050"/>
                      <a:pt x="27242" y="13621"/>
                    </a:cubicBezTo>
                    <a:cubicBezTo>
                      <a:pt x="27242" y="6191"/>
                      <a:pt x="21050" y="0"/>
                      <a:pt x="13621" y="0"/>
                    </a:cubicBezTo>
                    <a:cubicBezTo>
                      <a:pt x="6191" y="0"/>
                      <a:pt x="0" y="6191"/>
                      <a:pt x="0" y="13621"/>
                    </a:cubicBezTo>
                  </a:path>
                </a:pathLst>
              </a:custGeom>
              <a:solidFill>
                <a:srgbClr val="FEFEFE"/>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CAB7C2CA-A618-1B2B-03ED-50567F30E1C0}"/>
                  </a:ext>
                </a:extLst>
              </p:cNvPr>
              <p:cNvSpPr/>
              <p:nvPr/>
            </p:nvSpPr>
            <p:spPr>
              <a:xfrm>
                <a:off x="4448746" y="5591945"/>
                <a:ext cx="21526" cy="21526"/>
              </a:xfrm>
              <a:custGeom>
                <a:avLst/>
                <a:gdLst>
                  <a:gd name="connsiteX0" fmla="*/ 0 w 21526"/>
                  <a:gd name="connsiteY0" fmla="*/ 10763 h 21526"/>
                  <a:gd name="connsiteX1" fmla="*/ 10763 w 21526"/>
                  <a:gd name="connsiteY1" fmla="*/ 21527 h 21526"/>
                  <a:gd name="connsiteX2" fmla="*/ 21527 w 21526"/>
                  <a:gd name="connsiteY2" fmla="*/ 10763 h 21526"/>
                  <a:gd name="connsiteX3" fmla="*/ 10763 w 21526"/>
                  <a:gd name="connsiteY3" fmla="*/ 0 h 21526"/>
                  <a:gd name="connsiteX4" fmla="*/ 0 w 21526"/>
                  <a:gd name="connsiteY4" fmla="*/ 10763 h 21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 h="21526">
                    <a:moveTo>
                      <a:pt x="0" y="10763"/>
                    </a:moveTo>
                    <a:cubicBezTo>
                      <a:pt x="0" y="16669"/>
                      <a:pt x="4858" y="21527"/>
                      <a:pt x="10763" y="21527"/>
                    </a:cubicBezTo>
                    <a:cubicBezTo>
                      <a:pt x="16669" y="21527"/>
                      <a:pt x="21527" y="16669"/>
                      <a:pt x="21527" y="10763"/>
                    </a:cubicBezTo>
                    <a:cubicBezTo>
                      <a:pt x="21527" y="4858"/>
                      <a:pt x="16669" y="0"/>
                      <a:pt x="10763" y="0"/>
                    </a:cubicBezTo>
                    <a:cubicBezTo>
                      <a:pt x="4858" y="0"/>
                      <a:pt x="0" y="4858"/>
                      <a:pt x="0" y="10763"/>
                    </a:cubicBezTo>
                  </a:path>
                </a:pathLst>
              </a:custGeom>
              <a:solidFill>
                <a:srgbClr val="FEFEFE"/>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371C9EF9-45DC-D063-A2FC-7F108D3F876C}"/>
                  </a:ext>
                </a:extLst>
              </p:cNvPr>
              <p:cNvSpPr/>
              <p:nvPr/>
            </p:nvSpPr>
            <p:spPr>
              <a:xfrm>
                <a:off x="4509611" y="5489837"/>
                <a:ext cx="15620" cy="15621"/>
              </a:xfrm>
              <a:custGeom>
                <a:avLst/>
                <a:gdLst>
                  <a:gd name="connsiteX0" fmla="*/ 0 w 15620"/>
                  <a:gd name="connsiteY0" fmla="*/ 7811 h 15621"/>
                  <a:gd name="connsiteX1" fmla="*/ 7811 w 15620"/>
                  <a:gd name="connsiteY1" fmla="*/ 15621 h 15621"/>
                  <a:gd name="connsiteX2" fmla="*/ 15621 w 15620"/>
                  <a:gd name="connsiteY2" fmla="*/ 7811 h 15621"/>
                  <a:gd name="connsiteX3" fmla="*/ 7811 w 15620"/>
                  <a:gd name="connsiteY3" fmla="*/ 0 h 15621"/>
                  <a:gd name="connsiteX4" fmla="*/ 0 w 15620"/>
                  <a:gd name="connsiteY4" fmla="*/ 7811 h 1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1">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03A19120-97CB-6FCC-9C49-75B6665C7834}"/>
                  </a:ext>
                </a:extLst>
              </p:cNvPr>
              <p:cNvSpPr/>
              <p:nvPr/>
            </p:nvSpPr>
            <p:spPr>
              <a:xfrm>
                <a:off x="4554283" y="5501934"/>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4BCB97DF-1122-525A-DEE2-90FE8E05E66F}"/>
                  </a:ext>
                </a:extLst>
              </p:cNvPr>
              <p:cNvSpPr/>
              <p:nvPr/>
            </p:nvSpPr>
            <p:spPr>
              <a:xfrm>
                <a:off x="4221099" y="5253808"/>
                <a:ext cx="19335" cy="19430"/>
              </a:xfrm>
              <a:custGeom>
                <a:avLst/>
                <a:gdLst>
                  <a:gd name="connsiteX0" fmla="*/ 0 w 19335"/>
                  <a:gd name="connsiteY0" fmla="*/ 9715 h 19430"/>
                  <a:gd name="connsiteX1" fmla="*/ 9715 w 19335"/>
                  <a:gd name="connsiteY1" fmla="*/ 19431 h 19430"/>
                  <a:gd name="connsiteX2" fmla="*/ 19336 w 19335"/>
                  <a:gd name="connsiteY2" fmla="*/ 9715 h 19430"/>
                  <a:gd name="connsiteX3" fmla="*/ 9715 w 19335"/>
                  <a:gd name="connsiteY3" fmla="*/ 0 h 19430"/>
                  <a:gd name="connsiteX4" fmla="*/ 0 w 19335"/>
                  <a:gd name="connsiteY4" fmla="*/ 9715 h 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35" h="19430">
                    <a:moveTo>
                      <a:pt x="0" y="9715"/>
                    </a:moveTo>
                    <a:cubicBezTo>
                      <a:pt x="0" y="15050"/>
                      <a:pt x="4381" y="19431"/>
                      <a:pt x="9715" y="19431"/>
                    </a:cubicBezTo>
                    <a:cubicBezTo>
                      <a:pt x="15050" y="19431"/>
                      <a:pt x="19336" y="15050"/>
                      <a:pt x="19336" y="9715"/>
                    </a:cubicBezTo>
                    <a:cubicBezTo>
                      <a:pt x="19336" y="4381"/>
                      <a:pt x="14954" y="0"/>
                      <a:pt x="9715" y="0"/>
                    </a:cubicBezTo>
                    <a:cubicBezTo>
                      <a:pt x="4477" y="0"/>
                      <a:pt x="0" y="4381"/>
                      <a:pt x="0" y="9715"/>
                    </a:cubicBezTo>
                  </a:path>
                </a:pathLst>
              </a:custGeom>
              <a:solidFill>
                <a:srgbClr val="FEFEFE"/>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D187354D-FF54-7D00-CF07-AAF3608226FD}"/>
                  </a:ext>
                </a:extLst>
              </p:cNvPr>
              <p:cNvSpPr/>
              <p:nvPr/>
            </p:nvSpPr>
            <p:spPr>
              <a:xfrm>
                <a:off x="3991832" y="5164654"/>
                <a:ext cx="15620" cy="15620"/>
              </a:xfrm>
              <a:custGeom>
                <a:avLst/>
                <a:gdLst>
                  <a:gd name="connsiteX0" fmla="*/ 0 w 15620"/>
                  <a:gd name="connsiteY0" fmla="*/ 7810 h 15620"/>
                  <a:gd name="connsiteX1" fmla="*/ 7811 w 15620"/>
                  <a:gd name="connsiteY1" fmla="*/ 15621 h 15620"/>
                  <a:gd name="connsiteX2" fmla="*/ 15621 w 15620"/>
                  <a:gd name="connsiteY2" fmla="*/ 7810 h 15620"/>
                  <a:gd name="connsiteX3" fmla="*/ 7811 w 15620"/>
                  <a:gd name="connsiteY3" fmla="*/ 0 h 15620"/>
                  <a:gd name="connsiteX4" fmla="*/ 0 w 15620"/>
                  <a:gd name="connsiteY4" fmla="*/ 7810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0"/>
                    </a:moveTo>
                    <a:cubicBezTo>
                      <a:pt x="0" y="12001"/>
                      <a:pt x="3524" y="15621"/>
                      <a:pt x="7811" y="15621"/>
                    </a:cubicBezTo>
                    <a:cubicBezTo>
                      <a:pt x="12097" y="15621"/>
                      <a:pt x="15621" y="12001"/>
                      <a:pt x="15621" y="7810"/>
                    </a:cubicBezTo>
                    <a:cubicBezTo>
                      <a:pt x="15621" y="3619"/>
                      <a:pt x="12097" y="0"/>
                      <a:pt x="7811" y="0"/>
                    </a:cubicBezTo>
                    <a:cubicBezTo>
                      <a:pt x="3524" y="0"/>
                      <a:pt x="0" y="3619"/>
                      <a:pt x="0" y="7810"/>
                    </a:cubicBezTo>
                  </a:path>
                </a:pathLst>
              </a:custGeom>
              <a:solidFill>
                <a:srgbClr val="FEFEFE"/>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D34248EC-926A-BC26-71F8-0C67A98A69EB}"/>
                  </a:ext>
                </a:extLst>
              </p:cNvPr>
              <p:cNvSpPr/>
              <p:nvPr/>
            </p:nvSpPr>
            <p:spPr>
              <a:xfrm>
                <a:off x="3883056" y="5065880"/>
                <a:ext cx="16002" cy="16002"/>
              </a:xfrm>
              <a:custGeom>
                <a:avLst/>
                <a:gdLst>
                  <a:gd name="connsiteX0" fmla="*/ 0 w 16002"/>
                  <a:gd name="connsiteY0" fmla="*/ 8001 h 16002"/>
                  <a:gd name="connsiteX1" fmla="*/ 8001 w 16002"/>
                  <a:gd name="connsiteY1" fmla="*/ 16002 h 16002"/>
                  <a:gd name="connsiteX2" fmla="*/ 16002 w 16002"/>
                  <a:gd name="connsiteY2" fmla="*/ 8001 h 16002"/>
                  <a:gd name="connsiteX3" fmla="*/ 8001 w 16002"/>
                  <a:gd name="connsiteY3" fmla="*/ 0 h 16002"/>
                  <a:gd name="connsiteX4" fmla="*/ 0 w 16002"/>
                  <a:gd name="connsiteY4" fmla="*/ 8001 h 1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2">
                    <a:moveTo>
                      <a:pt x="0" y="8001"/>
                    </a:moveTo>
                    <a:cubicBezTo>
                      <a:pt x="0" y="12383"/>
                      <a:pt x="3620" y="16002"/>
                      <a:pt x="8001" y="16002"/>
                    </a:cubicBezTo>
                    <a:cubicBezTo>
                      <a:pt x="12383" y="16002"/>
                      <a:pt x="16002" y="12383"/>
                      <a:pt x="16002" y="8001"/>
                    </a:cubicBezTo>
                    <a:cubicBezTo>
                      <a:pt x="16002" y="3620"/>
                      <a:pt x="12383" y="0"/>
                      <a:pt x="8001" y="0"/>
                    </a:cubicBezTo>
                    <a:cubicBezTo>
                      <a:pt x="3620" y="0"/>
                      <a:pt x="0" y="3620"/>
                      <a:pt x="0" y="8001"/>
                    </a:cubicBezTo>
                  </a:path>
                </a:pathLst>
              </a:custGeom>
              <a:solidFill>
                <a:srgbClr val="FEFEFE"/>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7E160808-5739-934A-0E52-423BC11830DD}"/>
                  </a:ext>
                </a:extLst>
              </p:cNvPr>
              <p:cNvSpPr/>
              <p:nvPr/>
            </p:nvSpPr>
            <p:spPr>
              <a:xfrm>
                <a:off x="3912012" y="5270858"/>
                <a:ext cx="14573" cy="14668"/>
              </a:xfrm>
              <a:custGeom>
                <a:avLst/>
                <a:gdLst>
                  <a:gd name="connsiteX0" fmla="*/ 0 w 14573"/>
                  <a:gd name="connsiteY0" fmla="*/ 7334 h 14668"/>
                  <a:gd name="connsiteX1" fmla="*/ 7334 w 14573"/>
                  <a:gd name="connsiteY1" fmla="*/ 14669 h 14668"/>
                  <a:gd name="connsiteX2" fmla="*/ 14573 w 14573"/>
                  <a:gd name="connsiteY2" fmla="*/ 7334 h 14668"/>
                  <a:gd name="connsiteX3" fmla="*/ 7334 w 14573"/>
                  <a:gd name="connsiteY3" fmla="*/ 0 h 14668"/>
                  <a:gd name="connsiteX4" fmla="*/ 0 w 14573"/>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3" h="14668">
                    <a:moveTo>
                      <a:pt x="0" y="7334"/>
                    </a:moveTo>
                    <a:cubicBezTo>
                      <a:pt x="0" y="11335"/>
                      <a:pt x="3334" y="14669"/>
                      <a:pt x="7334" y="14669"/>
                    </a:cubicBezTo>
                    <a:cubicBezTo>
                      <a:pt x="11335" y="14669"/>
                      <a:pt x="14573" y="11335"/>
                      <a:pt x="14573" y="7334"/>
                    </a:cubicBezTo>
                    <a:cubicBezTo>
                      <a:pt x="14573" y="3334"/>
                      <a:pt x="11239" y="0"/>
                      <a:pt x="7334" y="0"/>
                    </a:cubicBezTo>
                    <a:cubicBezTo>
                      <a:pt x="3429" y="0"/>
                      <a:pt x="0" y="3334"/>
                      <a:pt x="0" y="7334"/>
                    </a:cubicBezTo>
                  </a:path>
                </a:pathLst>
              </a:custGeom>
              <a:solidFill>
                <a:srgbClr val="FEFEFE"/>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5F94CF57-75A0-26A0-777A-486E7B462843}"/>
                  </a:ext>
                </a:extLst>
              </p:cNvPr>
              <p:cNvSpPr/>
              <p:nvPr/>
            </p:nvSpPr>
            <p:spPr>
              <a:xfrm>
                <a:off x="4012882" y="5244855"/>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64E73869-BDBB-F656-EE26-FCA8FD4DE390}"/>
                  </a:ext>
                </a:extLst>
              </p:cNvPr>
              <p:cNvSpPr/>
              <p:nvPr/>
            </p:nvSpPr>
            <p:spPr>
              <a:xfrm>
                <a:off x="3953255" y="5378490"/>
                <a:ext cx="8191" cy="8191"/>
              </a:xfrm>
              <a:custGeom>
                <a:avLst/>
                <a:gdLst>
                  <a:gd name="connsiteX0" fmla="*/ 0 w 8191"/>
                  <a:gd name="connsiteY0" fmla="*/ 4096 h 8191"/>
                  <a:gd name="connsiteX1" fmla="*/ 4096 w 8191"/>
                  <a:gd name="connsiteY1" fmla="*/ 8192 h 8191"/>
                  <a:gd name="connsiteX2" fmla="*/ 8192 w 8191"/>
                  <a:gd name="connsiteY2" fmla="*/ 4096 h 8191"/>
                  <a:gd name="connsiteX3" fmla="*/ 4096 w 8191"/>
                  <a:gd name="connsiteY3" fmla="*/ 0 h 8191"/>
                  <a:gd name="connsiteX4" fmla="*/ 0 w 8191"/>
                  <a:gd name="connsiteY4" fmla="*/ 4096 h 8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 h="8191">
                    <a:moveTo>
                      <a:pt x="0" y="4096"/>
                    </a:moveTo>
                    <a:cubicBezTo>
                      <a:pt x="0" y="6287"/>
                      <a:pt x="1905" y="8192"/>
                      <a:pt x="4096" y="8192"/>
                    </a:cubicBezTo>
                    <a:cubicBezTo>
                      <a:pt x="6287" y="8192"/>
                      <a:pt x="8192" y="6287"/>
                      <a:pt x="8192" y="4096"/>
                    </a:cubicBezTo>
                    <a:cubicBezTo>
                      <a:pt x="8192" y="1905"/>
                      <a:pt x="6287" y="0"/>
                      <a:pt x="4096" y="0"/>
                    </a:cubicBezTo>
                    <a:cubicBezTo>
                      <a:pt x="1905" y="0"/>
                      <a:pt x="0" y="1905"/>
                      <a:pt x="0" y="4096"/>
                    </a:cubicBezTo>
                  </a:path>
                </a:pathLst>
              </a:custGeom>
              <a:solidFill>
                <a:srgbClr val="FEFEFE"/>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97E6F74D-521B-6309-C770-D7041EB1822B}"/>
                  </a:ext>
                </a:extLst>
              </p:cNvPr>
              <p:cNvSpPr/>
              <p:nvPr/>
            </p:nvSpPr>
            <p:spPr>
              <a:xfrm>
                <a:off x="3989641" y="5440593"/>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C5B691C1-9580-0C2D-6B63-FFE3A03DA994}"/>
                  </a:ext>
                </a:extLst>
              </p:cNvPr>
              <p:cNvSpPr/>
              <p:nvPr/>
            </p:nvSpPr>
            <p:spPr>
              <a:xfrm>
                <a:off x="4086225" y="5567276"/>
                <a:ext cx="21050" cy="21050"/>
              </a:xfrm>
              <a:custGeom>
                <a:avLst/>
                <a:gdLst>
                  <a:gd name="connsiteX0" fmla="*/ 0 w 21050"/>
                  <a:gd name="connsiteY0" fmla="*/ 10478 h 21050"/>
                  <a:gd name="connsiteX1" fmla="*/ 10478 w 21050"/>
                  <a:gd name="connsiteY1" fmla="*/ 21050 h 21050"/>
                  <a:gd name="connsiteX2" fmla="*/ 21050 w 21050"/>
                  <a:gd name="connsiteY2" fmla="*/ 10478 h 21050"/>
                  <a:gd name="connsiteX3" fmla="*/ 10478 w 21050"/>
                  <a:gd name="connsiteY3" fmla="*/ 0 h 21050"/>
                  <a:gd name="connsiteX4" fmla="*/ 0 w 21050"/>
                  <a:gd name="connsiteY4" fmla="*/ 10478 h 2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1050">
                    <a:moveTo>
                      <a:pt x="0" y="10478"/>
                    </a:moveTo>
                    <a:cubicBezTo>
                      <a:pt x="0" y="16193"/>
                      <a:pt x="4763" y="21050"/>
                      <a:pt x="10478" y="21050"/>
                    </a:cubicBezTo>
                    <a:cubicBezTo>
                      <a:pt x="16192" y="21050"/>
                      <a:pt x="21050" y="16288"/>
                      <a:pt x="21050" y="10478"/>
                    </a:cubicBezTo>
                    <a:cubicBezTo>
                      <a:pt x="21050" y="4667"/>
                      <a:pt x="16288" y="0"/>
                      <a:pt x="10478" y="0"/>
                    </a:cubicBezTo>
                    <a:cubicBezTo>
                      <a:pt x="4667" y="0"/>
                      <a:pt x="0" y="4763"/>
                      <a:pt x="0" y="10478"/>
                    </a:cubicBezTo>
                  </a:path>
                </a:pathLst>
              </a:custGeom>
              <a:solidFill>
                <a:srgbClr val="FEFEFE"/>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338F127A-1047-9242-90EA-DA6C892806C9}"/>
                  </a:ext>
                </a:extLst>
              </p:cNvPr>
              <p:cNvSpPr/>
              <p:nvPr/>
            </p:nvSpPr>
            <p:spPr>
              <a:xfrm>
                <a:off x="4082795" y="5645762"/>
                <a:ext cx="13525" cy="13715"/>
              </a:xfrm>
              <a:custGeom>
                <a:avLst/>
                <a:gdLst>
                  <a:gd name="connsiteX0" fmla="*/ 0 w 13525"/>
                  <a:gd name="connsiteY0" fmla="*/ 6858 h 13715"/>
                  <a:gd name="connsiteX1" fmla="*/ 6763 w 13525"/>
                  <a:gd name="connsiteY1" fmla="*/ 13716 h 13715"/>
                  <a:gd name="connsiteX2" fmla="*/ 13525 w 13525"/>
                  <a:gd name="connsiteY2" fmla="*/ 6858 h 13715"/>
                  <a:gd name="connsiteX3" fmla="*/ 6763 w 13525"/>
                  <a:gd name="connsiteY3" fmla="*/ 0 h 13715"/>
                  <a:gd name="connsiteX4" fmla="*/ 0 w 1352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5">
                    <a:moveTo>
                      <a:pt x="0" y="6858"/>
                    </a:moveTo>
                    <a:cubicBezTo>
                      <a:pt x="0" y="10573"/>
                      <a:pt x="3048" y="13716"/>
                      <a:pt x="6763" y="13716"/>
                    </a:cubicBezTo>
                    <a:cubicBezTo>
                      <a:pt x="10478" y="13716"/>
                      <a:pt x="13525" y="10668"/>
                      <a:pt x="13525" y="6858"/>
                    </a:cubicBezTo>
                    <a:cubicBezTo>
                      <a:pt x="13525" y="3048"/>
                      <a:pt x="10478" y="0"/>
                      <a:pt x="6763"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CE7AEB3C-FD23-AC5C-2EFC-394C285B44E4}"/>
                  </a:ext>
                </a:extLst>
              </p:cNvPr>
              <p:cNvSpPr/>
              <p:nvPr/>
            </p:nvSpPr>
            <p:spPr>
              <a:xfrm>
                <a:off x="4129373" y="5441165"/>
                <a:ext cx="15620" cy="15620"/>
              </a:xfrm>
              <a:custGeom>
                <a:avLst/>
                <a:gdLst>
                  <a:gd name="connsiteX0" fmla="*/ 0 w 15620"/>
                  <a:gd name="connsiteY0" fmla="*/ 7811 h 15620"/>
                  <a:gd name="connsiteX1" fmla="*/ 7811 w 15620"/>
                  <a:gd name="connsiteY1" fmla="*/ 15621 h 15620"/>
                  <a:gd name="connsiteX2" fmla="*/ 15621 w 15620"/>
                  <a:gd name="connsiteY2" fmla="*/ 7811 h 15620"/>
                  <a:gd name="connsiteX3" fmla="*/ 7811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664A6C66-1259-01B3-BC8F-98B70704FF04}"/>
                  </a:ext>
                </a:extLst>
              </p:cNvPr>
              <p:cNvSpPr/>
              <p:nvPr/>
            </p:nvSpPr>
            <p:spPr>
              <a:xfrm>
                <a:off x="3792474" y="4883381"/>
                <a:ext cx="26860" cy="26860"/>
              </a:xfrm>
              <a:custGeom>
                <a:avLst/>
                <a:gdLst>
                  <a:gd name="connsiteX0" fmla="*/ 0 w 26860"/>
                  <a:gd name="connsiteY0" fmla="*/ 13430 h 26860"/>
                  <a:gd name="connsiteX1" fmla="*/ 13430 w 26860"/>
                  <a:gd name="connsiteY1" fmla="*/ 26860 h 26860"/>
                  <a:gd name="connsiteX2" fmla="*/ 26860 w 26860"/>
                  <a:gd name="connsiteY2" fmla="*/ 13430 h 26860"/>
                  <a:gd name="connsiteX3" fmla="*/ 13430 w 26860"/>
                  <a:gd name="connsiteY3" fmla="*/ 0 h 26860"/>
                  <a:gd name="connsiteX4" fmla="*/ 0 w 26860"/>
                  <a:gd name="connsiteY4" fmla="*/ 13430 h 2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860">
                    <a:moveTo>
                      <a:pt x="0" y="13430"/>
                    </a:moveTo>
                    <a:cubicBezTo>
                      <a:pt x="0" y="20764"/>
                      <a:pt x="6096" y="26860"/>
                      <a:pt x="13430" y="26860"/>
                    </a:cubicBezTo>
                    <a:cubicBezTo>
                      <a:pt x="20764" y="26860"/>
                      <a:pt x="26860" y="20764"/>
                      <a:pt x="26860" y="13430"/>
                    </a:cubicBezTo>
                    <a:cubicBezTo>
                      <a:pt x="26860" y="6096"/>
                      <a:pt x="20764" y="0"/>
                      <a:pt x="13430" y="0"/>
                    </a:cubicBezTo>
                    <a:cubicBezTo>
                      <a:pt x="6096" y="0"/>
                      <a:pt x="0" y="6096"/>
                      <a:pt x="0" y="13430"/>
                    </a:cubicBezTo>
                  </a:path>
                </a:pathLst>
              </a:custGeom>
              <a:solidFill>
                <a:srgbClr val="FEFEFE"/>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799F2B5C-0A26-48C8-C326-86072959DD39}"/>
                  </a:ext>
                </a:extLst>
              </p:cNvPr>
              <p:cNvSpPr/>
              <p:nvPr/>
            </p:nvSpPr>
            <p:spPr>
              <a:xfrm>
                <a:off x="3755612" y="4699643"/>
                <a:ext cx="13335" cy="13335"/>
              </a:xfrm>
              <a:custGeom>
                <a:avLst/>
                <a:gdLst>
                  <a:gd name="connsiteX0" fmla="*/ 0 w 13335"/>
                  <a:gd name="connsiteY0" fmla="*/ 6667 h 13335"/>
                  <a:gd name="connsiteX1" fmla="*/ 6667 w 13335"/>
                  <a:gd name="connsiteY1" fmla="*/ 13335 h 13335"/>
                  <a:gd name="connsiteX2" fmla="*/ 13335 w 13335"/>
                  <a:gd name="connsiteY2" fmla="*/ 6667 h 13335"/>
                  <a:gd name="connsiteX3" fmla="*/ 6667 w 13335"/>
                  <a:gd name="connsiteY3" fmla="*/ 0 h 13335"/>
                  <a:gd name="connsiteX4" fmla="*/ 0 w 13335"/>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19F4529D-C876-A224-4D7C-27843EC9E741}"/>
                  </a:ext>
                </a:extLst>
              </p:cNvPr>
              <p:cNvSpPr/>
              <p:nvPr/>
            </p:nvSpPr>
            <p:spPr>
              <a:xfrm>
                <a:off x="3839908" y="4710407"/>
                <a:ext cx="9144" cy="9143"/>
              </a:xfrm>
              <a:custGeom>
                <a:avLst/>
                <a:gdLst>
                  <a:gd name="connsiteX0" fmla="*/ 0 w 9144"/>
                  <a:gd name="connsiteY0" fmla="*/ 4572 h 9143"/>
                  <a:gd name="connsiteX1" fmla="*/ 4572 w 9144"/>
                  <a:gd name="connsiteY1" fmla="*/ 9144 h 9143"/>
                  <a:gd name="connsiteX2" fmla="*/ 9144 w 9144"/>
                  <a:gd name="connsiteY2" fmla="*/ 4572 h 9143"/>
                  <a:gd name="connsiteX3" fmla="*/ 4572 w 9144"/>
                  <a:gd name="connsiteY3" fmla="*/ 0 h 9143"/>
                  <a:gd name="connsiteX4" fmla="*/ 0 w 9144"/>
                  <a:gd name="connsiteY4" fmla="*/ 4572 h 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3">
                    <a:moveTo>
                      <a:pt x="0" y="4572"/>
                    </a:moveTo>
                    <a:cubicBezTo>
                      <a:pt x="0" y="7049"/>
                      <a:pt x="2000" y="9144"/>
                      <a:pt x="4572" y="9144"/>
                    </a:cubicBezTo>
                    <a:cubicBezTo>
                      <a:pt x="7144" y="9144"/>
                      <a:pt x="9144" y="7049"/>
                      <a:pt x="9144" y="4572"/>
                    </a:cubicBezTo>
                    <a:cubicBezTo>
                      <a:pt x="9144" y="2096"/>
                      <a:pt x="7144" y="0"/>
                      <a:pt x="4572" y="0"/>
                    </a:cubicBezTo>
                    <a:cubicBezTo>
                      <a:pt x="2000" y="0"/>
                      <a:pt x="0" y="2000"/>
                      <a:pt x="0" y="4572"/>
                    </a:cubicBezTo>
                  </a:path>
                </a:pathLst>
              </a:custGeom>
              <a:solidFill>
                <a:srgbClr val="FEFEFE"/>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A06A82AF-1F74-3DAA-512E-CE6AD53C3024}"/>
                  </a:ext>
                </a:extLst>
              </p:cNvPr>
              <p:cNvSpPr/>
              <p:nvPr/>
            </p:nvSpPr>
            <p:spPr>
              <a:xfrm>
                <a:off x="3818762" y="4781082"/>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5"/>
                      <a:pt x="1715" y="7620"/>
                      <a:pt x="3810" y="7620"/>
                    </a:cubicBezTo>
                    <a:cubicBezTo>
                      <a:pt x="5905" y="7620"/>
                      <a:pt x="7620" y="5905"/>
                      <a:pt x="7620" y="3810"/>
                    </a:cubicBezTo>
                    <a:cubicBezTo>
                      <a:pt x="7620" y="1715"/>
                      <a:pt x="5905" y="0"/>
                      <a:pt x="3810"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248019FB-1008-CA76-2614-83C3A43E6A79}"/>
                  </a:ext>
                </a:extLst>
              </p:cNvPr>
              <p:cNvSpPr/>
              <p:nvPr/>
            </p:nvSpPr>
            <p:spPr>
              <a:xfrm>
                <a:off x="3880866" y="4896906"/>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BF3FED56-EA64-3219-C1D4-47BD68BAF8E0}"/>
                  </a:ext>
                </a:extLst>
              </p:cNvPr>
              <p:cNvSpPr/>
              <p:nvPr/>
            </p:nvSpPr>
            <p:spPr>
              <a:xfrm>
                <a:off x="3799331" y="4987298"/>
                <a:ext cx="19240" cy="19240"/>
              </a:xfrm>
              <a:custGeom>
                <a:avLst/>
                <a:gdLst>
                  <a:gd name="connsiteX0" fmla="*/ 0 w 19240"/>
                  <a:gd name="connsiteY0" fmla="*/ 9620 h 19240"/>
                  <a:gd name="connsiteX1" fmla="*/ 9620 w 19240"/>
                  <a:gd name="connsiteY1" fmla="*/ 19241 h 19240"/>
                  <a:gd name="connsiteX2" fmla="*/ 19240 w 19240"/>
                  <a:gd name="connsiteY2" fmla="*/ 9620 h 19240"/>
                  <a:gd name="connsiteX3" fmla="*/ 9620 w 19240"/>
                  <a:gd name="connsiteY3" fmla="*/ 0 h 19240"/>
                  <a:gd name="connsiteX4" fmla="*/ 0 w 19240"/>
                  <a:gd name="connsiteY4" fmla="*/ 9620 h 19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 h="19240">
                    <a:moveTo>
                      <a:pt x="0" y="9620"/>
                    </a:moveTo>
                    <a:cubicBezTo>
                      <a:pt x="0" y="14859"/>
                      <a:pt x="4381" y="19241"/>
                      <a:pt x="9620" y="19241"/>
                    </a:cubicBezTo>
                    <a:cubicBezTo>
                      <a:pt x="14859" y="19241"/>
                      <a:pt x="19240" y="14859"/>
                      <a:pt x="19240" y="9620"/>
                    </a:cubicBezTo>
                    <a:cubicBezTo>
                      <a:pt x="19240" y="4382"/>
                      <a:pt x="14859" y="0"/>
                      <a:pt x="9620" y="0"/>
                    </a:cubicBezTo>
                    <a:cubicBezTo>
                      <a:pt x="4381" y="0"/>
                      <a:pt x="0" y="4382"/>
                      <a:pt x="0" y="9620"/>
                    </a:cubicBezTo>
                  </a:path>
                </a:pathLst>
              </a:custGeom>
              <a:solidFill>
                <a:srgbClr val="FEFEFE"/>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58A4B3F8-02B0-E8AC-5E32-A898C6FCB9B1}"/>
                  </a:ext>
                </a:extLst>
              </p:cNvPr>
              <p:cNvSpPr/>
              <p:nvPr/>
            </p:nvSpPr>
            <p:spPr>
              <a:xfrm>
                <a:off x="4100607" y="5017969"/>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F2970A1C-EA4D-4749-8058-4983CB7927F1}"/>
                  </a:ext>
                </a:extLst>
              </p:cNvPr>
              <p:cNvSpPr/>
              <p:nvPr/>
            </p:nvSpPr>
            <p:spPr>
              <a:xfrm>
                <a:off x="3991737" y="4855854"/>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6" y="10858"/>
                      <a:pt x="5429" y="10858"/>
                    </a:cubicBezTo>
                    <a:cubicBezTo>
                      <a:pt x="8382" y="10858"/>
                      <a:pt x="10858" y="8382"/>
                      <a:pt x="10858" y="5429"/>
                    </a:cubicBezTo>
                    <a:cubicBezTo>
                      <a:pt x="10858" y="2476"/>
                      <a:pt x="8382" y="0"/>
                      <a:pt x="5429" y="0"/>
                    </a:cubicBezTo>
                    <a:cubicBezTo>
                      <a:pt x="2476" y="0"/>
                      <a:pt x="0" y="2476"/>
                      <a:pt x="0" y="5429"/>
                    </a:cubicBezTo>
                  </a:path>
                </a:pathLst>
              </a:custGeom>
              <a:solidFill>
                <a:srgbClr val="FEFEFE"/>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34AC1DF4-9659-9118-2262-0E4D0C906C44}"/>
                  </a:ext>
                </a:extLst>
              </p:cNvPr>
              <p:cNvSpPr/>
              <p:nvPr/>
            </p:nvSpPr>
            <p:spPr>
              <a:xfrm>
                <a:off x="4229385" y="4940055"/>
                <a:ext cx="23431" cy="23431"/>
              </a:xfrm>
              <a:custGeom>
                <a:avLst/>
                <a:gdLst>
                  <a:gd name="connsiteX0" fmla="*/ 0 w 23431"/>
                  <a:gd name="connsiteY0" fmla="*/ 11716 h 23431"/>
                  <a:gd name="connsiteX1" fmla="*/ 11716 w 23431"/>
                  <a:gd name="connsiteY1" fmla="*/ 23431 h 23431"/>
                  <a:gd name="connsiteX2" fmla="*/ 23432 w 23431"/>
                  <a:gd name="connsiteY2" fmla="*/ 11716 h 23431"/>
                  <a:gd name="connsiteX3" fmla="*/ 11716 w 23431"/>
                  <a:gd name="connsiteY3" fmla="*/ 0 h 23431"/>
                  <a:gd name="connsiteX4" fmla="*/ 0 w 23431"/>
                  <a:gd name="connsiteY4" fmla="*/ 11716 h 23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3431">
                    <a:moveTo>
                      <a:pt x="0" y="11716"/>
                    </a:moveTo>
                    <a:cubicBezTo>
                      <a:pt x="0" y="18097"/>
                      <a:pt x="5334" y="23431"/>
                      <a:pt x="11716" y="23431"/>
                    </a:cubicBezTo>
                    <a:cubicBezTo>
                      <a:pt x="18097" y="23431"/>
                      <a:pt x="23432" y="18097"/>
                      <a:pt x="23432" y="11716"/>
                    </a:cubicBezTo>
                    <a:cubicBezTo>
                      <a:pt x="23432" y="5334"/>
                      <a:pt x="18097" y="0"/>
                      <a:pt x="11716" y="0"/>
                    </a:cubicBezTo>
                    <a:cubicBezTo>
                      <a:pt x="5334" y="0"/>
                      <a:pt x="0" y="5334"/>
                      <a:pt x="0" y="11716"/>
                    </a:cubicBezTo>
                  </a:path>
                </a:pathLst>
              </a:custGeom>
              <a:solidFill>
                <a:srgbClr val="FEFEFE"/>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537617E3-364A-4940-4494-26F25FDD7326}"/>
                  </a:ext>
                </a:extLst>
              </p:cNvPr>
              <p:cNvSpPr/>
              <p:nvPr/>
            </p:nvSpPr>
            <p:spPr>
              <a:xfrm>
                <a:off x="4267485" y="5048639"/>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573" y="0"/>
                      <a:pt x="8192" y="0"/>
                    </a:cubicBezTo>
                    <a:cubicBezTo>
                      <a:pt x="3810" y="0"/>
                      <a:pt x="0" y="3715"/>
                      <a:pt x="0" y="8192"/>
                    </a:cubicBezTo>
                  </a:path>
                </a:pathLst>
              </a:custGeom>
              <a:solidFill>
                <a:srgbClr val="FEFEFE"/>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7B25769D-D432-1A9E-1539-1DE8C2B9DC0A}"/>
                  </a:ext>
                </a:extLst>
              </p:cNvPr>
              <p:cNvSpPr/>
              <p:nvPr/>
            </p:nvSpPr>
            <p:spPr>
              <a:xfrm>
                <a:off x="4182046" y="5065213"/>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858" y="12954"/>
                      <a:pt x="6477" y="12954"/>
                    </a:cubicBezTo>
                    <a:cubicBezTo>
                      <a:pt x="10096" y="12954"/>
                      <a:pt x="12954" y="10001"/>
                      <a:pt x="12954" y="6477"/>
                    </a:cubicBezTo>
                    <a:cubicBezTo>
                      <a:pt x="12954" y="2953"/>
                      <a:pt x="10096" y="0"/>
                      <a:pt x="6477" y="0"/>
                    </a:cubicBezTo>
                    <a:cubicBezTo>
                      <a:pt x="2858" y="0"/>
                      <a:pt x="0" y="2953"/>
                      <a:pt x="0" y="6477"/>
                    </a:cubicBezTo>
                  </a:path>
                </a:pathLst>
              </a:custGeom>
              <a:solidFill>
                <a:srgbClr val="FEFEFE"/>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E9E5C8F4-23B6-58A1-4B68-910B36FC154E}"/>
                  </a:ext>
                </a:extLst>
              </p:cNvPr>
              <p:cNvSpPr/>
              <p:nvPr/>
            </p:nvSpPr>
            <p:spPr>
              <a:xfrm>
                <a:off x="4264342" y="512083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561FCB74-5750-09B8-F5D3-DA8E599E46B7}"/>
                  </a:ext>
                </a:extLst>
              </p:cNvPr>
              <p:cNvSpPr/>
              <p:nvPr/>
            </p:nvSpPr>
            <p:spPr>
              <a:xfrm>
                <a:off x="4133754" y="5149414"/>
                <a:ext cx="8000" cy="8000"/>
              </a:xfrm>
              <a:custGeom>
                <a:avLst/>
                <a:gdLst>
                  <a:gd name="connsiteX0" fmla="*/ 0 w 8000"/>
                  <a:gd name="connsiteY0" fmla="*/ 4000 h 8000"/>
                  <a:gd name="connsiteX1" fmla="*/ 4000 w 8000"/>
                  <a:gd name="connsiteY1" fmla="*/ 8001 h 8000"/>
                  <a:gd name="connsiteX2" fmla="*/ 8001 w 8000"/>
                  <a:gd name="connsiteY2" fmla="*/ 4000 h 8000"/>
                  <a:gd name="connsiteX3" fmla="*/ 4000 w 8000"/>
                  <a:gd name="connsiteY3" fmla="*/ 0 h 8000"/>
                  <a:gd name="connsiteX4" fmla="*/ 0 w 8000"/>
                  <a:gd name="connsiteY4" fmla="*/ 4000 h 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8000">
                    <a:moveTo>
                      <a:pt x="0" y="4000"/>
                    </a:moveTo>
                    <a:cubicBezTo>
                      <a:pt x="0" y="6191"/>
                      <a:pt x="1810" y="8001"/>
                      <a:pt x="4000" y="8001"/>
                    </a:cubicBezTo>
                    <a:cubicBezTo>
                      <a:pt x="6191" y="8001"/>
                      <a:pt x="8001" y="6191"/>
                      <a:pt x="8001" y="4000"/>
                    </a:cubicBezTo>
                    <a:cubicBezTo>
                      <a:pt x="8001" y="1810"/>
                      <a:pt x="6191" y="0"/>
                      <a:pt x="4000" y="0"/>
                    </a:cubicBezTo>
                    <a:cubicBezTo>
                      <a:pt x="1810" y="0"/>
                      <a:pt x="0" y="1810"/>
                      <a:pt x="0" y="4000"/>
                    </a:cubicBezTo>
                  </a:path>
                </a:pathLst>
              </a:custGeom>
              <a:solidFill>
                <a:srgbClr val="FEFEFE"/>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266C29AD-E1A9-5941-9D54-6CE036AE7916}"/>
                  </a:ext>
                </a:extLst>
              </p:cNvPr>
              <p:cNvSpPr/>
              <p:nvPr/>
            </p:nvSpPr>
            <p:spPr>
              <a:xfrm>
                <a:off x="4557807" y="5149985"/>
                <a:ext cx="18097" cy="18097"/>
              </a:xfrm>
              <a:custGeom>
                <a:avLst/>
                <a:gdLst>
                  <a:gd name="connsiteX0" fmla="*/ 0 w 18097"/>
                  <a:gd name="connsiteY0" fmla="*/ 9049 h 18097"/>
                  <a:gd name="connsiteX1" fmla="*/ 9049 w 18097"/>
                  <a:gd name="connsiteY1" fmla="*/ 18098 h 18097"/>
                  <a:gd name="connsiteX2" fmla="*/ 18098 w 18097"/>
                  <a:gd name="connsiteY2" fmla="*/ 9049 h 18097"/>
                  <a:gd name="connsiteX3" fmla="*/ 9049 w 18097"/>
                  <a:gd name="connsiteY3" fmla="*/ 0 h 18097"/>
                  <a:gd name="connsiteX4" fmla="*/ 0 w 18097"/>
                  <a:gd name="connsiteY4" fmla="*/ 9049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0" y="9049"/>
                    </a:moveTo>
                    <a:cubicBezTo>
                      <a:pt x="0" y="14002"/>
                      <a:pt x="4096" y="18098"/>
                      <a:pt x="9049" y="18098"/>
                    </a:cubicBezTo>
                    <a:cubicBezTo>
                      <a:pt x="14002" y="18098"/>
                      <a:pt x="18098" y="14002"/>
                      <a:pt x="18098" y="9049"/>
                    </a:cubicBezTo>
                    <a:cubicBezTo>
                      <a:pt x="18098" y="4096"/>
                      <a:pt x="14002" y="0"/>
                      <a:pt x="9049" y="0"/>
                    </a:cubicBezTo>
                    <a:cubicBezTo>
                      <a:pt x="4096" y="0"/>
                      <a:pt x="0" y="4096"/>
                      <a:pt x="0" y="9049"/>
                    </a:cubicBezTo>
                  </a:path>
                </a:pathLst>
              </a:custGeom>
              <a:solidFill>
                <a:srgbClr val="FEFEFE"/>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C3BC9389-5BC4-F8C4-5118-61320ACA01A5}"/>
                  </a:ext>
                </a:extLst>
              </p:cNvPr>
              <p:cNvSpPr/>
              <p:nvPr/>
            </p:nvSpPr>
            <p:spPr>
              <a:xfrm>
                <a:off x="4405026" y="4981584"/>
                <a:ext cx="12572" cy="12572"/>
              </a:xfrm>
              <a:custGeom>
                <a:avLst/>
                <a:gdLst>
                  <a:gd name="connsiteX0" fmla="*/ 0 w 12572"/>
                  <a:gd name="connsiteY0" fmla="*/ 6287 h 12572"/>
                  <a:gd name="connsiteX1" fmla="*/ 6287 w 12572"/>
                  <a:gd name="connsiteY1" fmla="*/ 12573 h 12572"/>
                  <a:gd name="connsiteX2" fmla="*/ 12573 w 12572"/>
                  <a:gd name="connsiteY2" fmla="*/ 6287 h 12572"/>
                  <a:gd name="connsiteX3" fmla="*/ 6287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C4DD8ECC-7B31-14BB-F7CD-CB1FBB08C4D8}"/>
                  </a:ext>
                </a:extLst>
              </p:cNvPr>
              <p:cNvSpPr/>
              <p:nvPr/>
            </p:nvSpPr>
            <p:spPr>
              <a:xfrm>
                <a:off x="4477607" y="5001300"/>
                <a:ext cx="9144" cy="9144"/>
              </a:xfrm>
              <a:custGeom>
                <a:avLst/>
                <a:gdLst>
                  <a:gd name="connsiteX0" fmla="*/ 0 w 9144"/>
                  <a:gd name="connsiteY0" fmla="*/ 4572 h 9144"/>
                  <a:gd name="connsiteX1" fmla="*/ 4572 w 9144"/>
                  <a:gd name="connsiteY1" fmla="*/ 9144 h 9144"/>
                  <a:gd name="connsiteX2" fmla="*/ 9144 w 9144"/>
                  <a:gd name="connsiteY2" fmla="*/ 4572 h 9144"/>
                  <a:gd name="connsiteX3" fmla="*/ 4572 w 9144"/>
                  <a:gd name="connsiteY3" fmla="*/ 0 h 9144"/>
                  <a:gd name="connsiteX4" fmla="*/ 0 w 9144"/>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34E11071-3A51-2AD6-A616-D39A58553D7D}"/>
                  </a:ext>
                </a:extLst>
              </p:cNvPr>
              <p:cNvSpPr/>
              <p:nvPr/>
            </p:nvSpPr>
            <p:spPr>
              <a:xfrm>
                <a:off x="4506277" y="5063118"/>
                <a:ext cx="6762" cy="6762"/>
              </a:xfrm>
              <a:custGeom>
                <a:avLst/>
                <a:gdLst>
                  <a:gd name="connsiteX0" fmla="*/ 0 w 6762"/>
                  <a:gd name="connsiteY0" fmla="*/ 3334 h 6762"/>
                  <a:gd name="connsiteX1" fmla="*/ 3334 w 6762"/>
                  <a:gd name="connsiteY1" fmla="*/ 6763 h 6762"/>
                  <a:gd name="connsiteX2" fmla="*/ 6763 w 6762"/>
                  <a:gd name="connsiteY2" fmla="*/ 3334 h 6762"/>
                  <a:gd name="connsiteX3" fmla="*/ 3334 w 6762"/>
                  <a:gd name="connsiteY3" fmla="*/ 0 h 6762"/>
                  <a:gd name="connsiteX4" fmla="*/ 0 w 6762"/>
                  <a:gd name="connsiteY4" fmla="*/ 3334 h 6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 h="6762">
                    <a:moveTo>
                      <a:pt x="0" y="3334"/>
                    </a:moveTo>
                    <a:cubicBezTo>
                      <a:pt x="0" y="5143"/>
                      <a:pt x="1524" y="6763"/>
                      <a:pt x="3334" y="6763"/>
                    </a:cubicBezTo>
                    <a:cubicBezTo>
                      <a:pt x="5143" y="6763"/>
                      <a:pt x="6763" y="5239"/>
                      <a:pt x="6763" y="3334"/>
                    </a:cubicBezTo>
                    <a:cubicBezTo>
                      <a:pt x="6763" y="1429"/>
                      <a:pt x="5239" y="0"/>
                      <a:pt x="3334" y="0"/>
                    </a:cubicBezTo>
                    <a:cubicBezTo>
                      <a:pt x="1429" y="0"/>
                      <a:pt x="0" y="1524"/>
                      <a:pt x="0" y="3334"/>
                    </a:cubicBezTo>
                  </a:path>
                </a:pathLst>
              </a:custGeom>
              <a:solidFill>
                <a:srgbClr val="FEFEFE"/>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D589126C-70FB-DF51-233D-6DD88184CB00}"/>
                  </a:ext>
                </a:extLst>
              </p:cNvPr>
              <p:cNvSpPr/>
              <p:nvPr/>
            </p:nvSpPr>
            <p:spPr>
              <a:xfrm>
                <a:off x="4327398" y="4897287"/>
                <a:ext cx="14668" cy="14668"/>
              </a:xfrm>
              <a:custGeom>
                <a:avLst/>
                <a:gdLst>
                  <a:gd name="connsiteX0" fmla="*/ 0 w 14668"/>
                  <a:gd name="connsiteY0" fmla="*/ 7334 h 14668"/>
                  <a:gd name="connsiteX1" fmla="*/ 7334 w 14668"/>
                  <a:gd name="connsiteY1" fmla="*/ 14669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5"/>
                      <a:pt x="3334" y="14669"/>
                      <a:pt x="7334" y="14669"/>
                    </a:cubicBezTo>
                    <a:cubicBezTo>
                      <a:pt x="11335" y="14669"/>
                      <a:pt x="14668" y="11335"/>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5F450750-49F6-C20A-4BC5-E1BCDE6C4F2C}"/>
                  </a:ext>
                </a:extLst>
              </p:cNvPr>
              <p:cNvSpPr/>
              <p:nvPr/>
            </p:nvSpPr>
            <p:spPr>
              <a:xfrm>
                <a:off x="4190619" y="4793655"/>
                <a:ext cx="13715" cy="13715"/>
              </a:xfrm>
              <a:custGeom>
                <a:avLst/>
                <a:gdLst>
                  <a:gd name="connsiteX0" fmla="*/ 0 w 13715"/>
                  <a:gd name="connsiteY0" fmla="*/ 6858 h 13715"/>
                  <a:gd name="connsiteX1" fmla="*/ 6858 w 13715"/>
                  <a:gd name="connsiteY1" fmla="*/ 13716 h 13715"/>
                  <a:gd name="connsiteX2" fmla="*/ 13716 w 13715"/>
                  <a:gd name="connsiteY2" fmla="*/ 6858 h 13715"/>
                  <a:gd name="connsiteX3" fmla="*/ 6858 w 13715"/>
                  <a:gd name="connsiteY3" fmla="*/ 0 h 13715"/>
                  <a:gd name="connsiteX4" fmla="*/ 0 w 1371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 h="13715">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DEAC38EC-7831-EA1A-10C1-1FA04FEB63BF}"/>
                  </a:ext>
                </a:extLst>
              </p:cNvPr>
              <p:cNvSpPr/>
              <p:nvPr/>
            </p:nvSpPr>
            <p:spPr>
              <a:xfrm>
                <a:off x="4220527" y="4782035"/>
                <a:ext cx="6858" cy="6858"/>
              </a:xfrm>
              <a:custGeom>
                <a:avLst/>
                <a:gdLst>
                  <a:gd name="connsiteX0" fmla="*/ 0 w 6858"/>
                  <a:gd name="connsiteY0" fmla="*/ 3429 h 6858"/>
                  <a:gd name="connsiteX1" fmla="*/ 3429 w 6858"/>
                  <a:gd name="connsiteY1" fmla="*/ 6858 h 6858"/>
                  <a:gd name="connsiteX2" fmla="*/ 6858 w 6858"/>
                  <a:gd name="connsiteY2" fmla="*/ 3429 h 6858"/>
                  <a:gd name="connsiteX3" fmla="*/ 3429 w 6858"/>
                  <a:gd name="connsiteY3" fmla="*/ 0 h 6858"/>
                  <a:gd name="connsiteX4" fmla="*/ 0 w 6858"/>
                  <a:gd name="connsiteY4" fmla="*/ 3429 h 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 h="6858">
                    <a:moveTo>
                      <a:pt x="0" y="3429"/>
                    </a:moveTo>
                    <a:cubicBezTo>
                      <a:pt x="0" y="5334"/>
                      <a:pt x="1524" y="6858"/>
                      <a:pt x="3429" y="6858"/>
                    </a:cubicBezTo>
                    <a:cubicBezTo>
                      <a:pt x="5334" y="6858"/>
                      <a:pt x="6858" y="5334"/>
                      <a:pt x="6858" y="3429"/>
                    </a:cubicBezTo>
                    <a:cubicBezTo>
                      <a:pt x="6858" y="1524"/>
                      <a:pt x="5334" y="0"/>
                      <a:pt x="3429" y="0"/>
                    </a:cubicBezTo>
                    <a:cubicBezTo>
                      <a:pt x="1524" y="0"/>
                      <a:pt x="0" y="1524"/>
                      <a:pt x="0" y="3429"/>
                    </a:cubicBezTo>
                  </a:path>
                </a:pathLst>
              </a:custGeom>
              <a:solidFill>
                <a:srgbClr val="FEFEFE"/>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8A051DF5-A1D5-1F0F-6E67-AE43439E9167}"/>
                  </a:ext>
                </a:extLst>
              </p:cNvPr>
              <p:cNvSpPr/>
              <p:nvPr/>
            </p:nvSpPr>
            <p:spPr>
              <a:xfrm>
                <a:off x="4716589" y="5481836"/>
                <a:ext cx="17907" cy="17907"/>
              </a:xfrm>
              <a:custGeom>
                <a:avLst/>
                <a:gdLst>
                  <a:gd name="connsiteX0" fmla="*/ 0 w 17907"/>
                  <a:gd name="connsiteY0" fmla="*/ 8954 h 17907"/>
                  <a:gd name="connsiteX1" fmla="*/ 8954 w 17907"/>
                  <a:gd name="connsiteY1" fmla="*/ 17907 h 17907"/>
                  <a:gd name="connsiteX2" fmla="*/ 17907 w 17907"/>
                  <a:gd name="connsiteY2" fmla="*/ 8954 h 17907"/>
                  <a:gd name="connsiteX3" fmla="*/ 8954 w 17907"/>
                  <a:gd name="connsiteY3" fmla="*/ 0 h 17907"/>
                  <a:gd name="connsiteX4" fmla="*/ 0 w 17907"/>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 h="17907">
                    <a:moveTo>
                      <a:pt x="0" y="8954"/>
                    </a:moveTo>
                    <a:cubicBezTo>
                      <a:pt x="0" y="13811"/>
                      <a:pt x="4096" y="17907"/>
                      <a:pt x="8954" y="17907"/>
                    </a:cubicBezTo>
                    <a:cubicBezTo>
                      <a:pt x="13811" y="17907"/>
                      <a:pt x="17907" y="13811"/>
                      <a:pt x="17907" y="8954"/>
                    </a:cubicBezTo>
                    <a:cubicBezTo>
                      <a:pt x="17907" y="4096"/>
                      <a:pt x="13811" y="0"/>
                      <a:pt x="8954" y="0"/>
                    </a:cubicBezTo>
                    <a:cubicBezTo>
                      <a:pt x="4096" y="0"/>
                      <a:pt x="0" y="4096"/>
                      <a:pt x="0" y="8954"/>
                    </a:cubicBezTo>
                  </a:path>
                </a:pathLst>
              </a:custGeom>
              <a:solidFill>
                <a:srgbClr val="FEFEFE"/>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B48B9277-DF6E-1810-3D17-7D7BF774066A}"/>
                  </a:ext>
                </a:extLst>
              </p:cNvPr>
              <p:cNvSpPr/>
              <p:nvPr/>
            </p:nvSpPr>
            <p:spPr>
              <a:xfrm>
                <a:off x="4574190" y="5423162"/>
                <a:ext cx="12191" cy="12382"/>
              </a:xfrm>
              <a:custGeom>
                <a:avLst/>
                <a:gdLst>
                  <a:gd name="connsiteX0" fmla="*/ 0 w 12191"/>
                  <a:gd name="connsiteY0" fmla="*/ 6191 h 12382"/>
                  <a:gd name="connsiteX1" fmla="*/ 6096 w 12191"/>
                  <a:gd name="connsiteY1" fmla="*/ 12383 h 12382"/>
                  <a:gd name="connsiteX2" fmla="*/ 12192 w 12191"/>
                  <a:gd name="connsiteY2" fmla="*/ 6191 h 12382"/>
                  <a:gd name="connsiteX3" fmla="*/ 6096 w 12191"/>
                  <a:gd name="connsiteY3" fmla="*/ 0 h 12382"/>
                  <a:gd name="connsiteX4" fmla="*/ 0 w 12191"/>
                  <a:gd name="connsiteY4" fmla="*/ 6191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382">
                    <a:moveTo>
                      <a:pt x="0" y="6191"/>
                    </a:moveTo>
                    <a:cubicBezTo>
                      <a:pt x="0" y="9525"/>
                      <a:pt x="2762" y="12383"/>
                      <a:pt x="6096" y="12383"/>
                    </a:cubicBezTo>
                    <a:cubicBezTo>
                      <a:pt x="9430" y="12383"/>
                      <a:pt x="12192" y="9620"/>
                      <a:pt x="12192" y="6191"/>
                    </a:cubicBezTo>
                    <a:cubicBezTo>
                      <a:pt x="12192" y="2762"/>
                      <a:pt x="9430" y="0"/>
                      <a:pt x="6096" y="0"/>
                    </a:cubicBezTo>
                    <a:cubicBezTo>
                      <a:pt x="2762" y="0"/>
                      <a:pt x="0" y="2762"/>
                      <a:pt x="0" y="6191"/>
                    </a:cubicBezTo>
                  </a:path>
                </a:pathLst>
              </a:custGeom>
              <a:solidFill>
                <a:srgbClr val="FEFEFE"/>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06DB09E3-A470-9726-1809-9CF0DFC49E7C}"/>
                  </a:ext>
                </a:extLst>
              </p:cNvPr>
              <p:cNvSpPr/>
              <p:nvPr/>
            </p:nvSpPr>
            <p:spPr>
              <a:xfrm>
                <a:off x="4657629" y="5641094"/>
                <a:ext cx="13144" cy="13144"/>
              </a:xfrm>
              <a:custGeom>
                <a:avLst/>
                <a:gdLst>
                  <a:gd name="connsiteX0" fmla="*/ 0 w 13144"/>
                  <a:gd name="connsiteY0" fmla="*/ 6572 h 13144"/>
                  <a:gd name="connsiteX1" fmla="*/ 6572 w 13144"/>
                  <a:gd name="connsiteY1" fmla="*/ 13145 h 13144"/>
                  <a:gd name="connsiteX2" fmla="*/ 13144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4" y="10192"/>
                      <a:pt x="13144" y="6572"/>
                    </a:cubicBezTo>
                    <a:cubicBezTo>
                      <a:pt x="13144"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C1125C77-43FC-A1F7-8269-38A878DA6AE4}"/>
                  </a:ext>
                </a:extLst>
              </p:cNvPr>
              <p:cNvSpPr/>
              <p:nvPr/>
            </p:nvSpPr>
            <p:spPr>
              <a:xfrm>
                <a:off x="4763738" y="5695292"/>
                <a:ext cx="11239" cy="11239"/>
              </a:xfrm>
              <a:custGeom>
                <a:avLst/>
                <a:gdLst>
                  <a:gd name="connsiteX0" fmla="*/ 0 w 11239"/>
                  <a:gd name="connsiteY0" fmla="*/ 5620 h 11239"/>
                  <a:gd name="connsiteX1" fmla="*/ 5620 w 11239"/>
                  <a:gd name="connsiteY1" fmla="*/ 11239 h 11239"/>
                  <a:gd name="connsiteX2" fmla="*/ 11239 w 11239"/>
                  <a:gd name="connsiteY2" fmla="*/ 5620 h 11239"/>
                  <a:gd name="connsiteX3" fmla="*/ 5620 w 11239"/>
                  <a:gd name="connsiteY3" fmla="*/ 0 h 11239"/>
                  <a:gd name="connsiteX4" fmla="*/ 0 w 11239"/>
                  <a:gd name="connsiteY4" fmla="*/ 5620 h 11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 h="11239">
                    <a:moveTo>
                      <a:pt x="0" y="5620"/>
                    </a:moveTo>
                    <a:cubicBezTo>
                      <a:pt x="0" y="8668"/>
                      <a:pt x="2572" y="11239"/>
                      <a:pt x="5620" y="11239"/>
                    </a:cubicBezTo>
                    <a:cubicBezTo>
                      <a:pt x="8668" y="11239"/>
                      <a:pt x="11239" y="8668"/>
                      <a:pt x="11239" y="5620"/>
                    </a:cubicBezTo>
                    <a:cubicBezTo>
                      <a:pt x="11239" y="2572"/>
                      <a:pt x="8668" y="0"/>
                      <a:pt x="5620" y="0"/>
                    </a:cubicBezTo>
                    <a:cubicBezTo>
                      <a:pt x="2572" y="0"/>
                      <a:pt x="0" y="2572"/>
                      <a:pt x="0" y="5620"/>
                    </a:cubicBezTo>
                  </a:path>
                </a:pathLst>
              </a:custGeom>
              <a:solidFill>
                <a:srgbClr val="FEFEFE"/>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8944D78D-4C81-3B44-8E18-33564D80B7AE}"/>
                  </a:ext>
                </a:extLst>
              </p:cNvPr>
              <p:cNvSpPr/>
              <p:nvPr/>
            </p:nvSpPr>
            <p:spPr>
              <a:xfrm>
                <a:off x="4767357" y="5549845"/>
                <a:ext cx="7239" cy="7238"/>
              </a:xfrm>
              <a:custGeom>
                <a:avLst/>
                <a:gdLst>
                  <a:gd name="connsiteX0" fmla="*/ 0 w 7239"/>
                  <a:gd name="connsiteY0" fmla="*/ 3620 h 7238"/>
                  <a:gd name="connsiteX1" fmla="*/ 3620 w 7239"/>
                  <a:gd name="connsiteY1" fmla="*/ 7239 h 7238"/>
                  <a:gd name="connsiteX2" fmla="*/ 7239 w 7239"/>
                  <a:gd name="connsiteY2" fmla="*/ 3620 h 7238"/>
                  <a:gd name="connsiteX3" fmla="*/ 3620 w 7239"/>
                  <a:gd name="connsiteY3" fmla="*/ 0 h 7238"/>
                  <a:gd name="connsiteX4" fmla="*/ 0 w 7239"/>
                  <a:gd name="connsiteY4" fmla="*/ 3620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 h="7238">
                    <a:moveTo>
                      <a:pt x="0" y="3620"/>
                    </a:moveTo>
                    <a:cubicBezTo>
                      <a:pt x="0" y="5620"/>
                      <a:pt x="1715" y="7239"/>
                      <a:pt x="3620" y="7239"/>
                    </a:cubicBezTo>
                    <a:cubicBezTo>
                      <a:pt x="5525" y="7239"/>
                      <a:pt x="7239" y="5524"/>
                      <a:pt x="7239" y="3620"/>
                    </a:cubicBezTo>
                    <a:cubicBezTo>
                      <a:pt x="7239" y="1714"/>
                      <a:pt x="5525" y="0"/>
                      <a:pt x="3620" y="0"/>
                    </a:cubicBezTo>
                    <a:cubicBezTo>
                      <a:pt x="1715" y="0"/>
                      <a:pt x="0" y="1714"/>
                      <a:pt x="0" y="3620"/>
                    </a:cubicBezTo>
                  </a:path>
                </a:pathLst>
              </a:custGeom>
              <a:solidFill>
                <a:srgbClr val="FEFEFE"/>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06E9ACCF-22B5-C75F-E57F-83595D545BEA}"/>
                  </a:ext>
                </a:extLst>
              </p:cNvPr>
              <p:cNvSpPr/>
              <p:nvPr/>
            </p:nvSpPr>
            <p:spPr>
              <a:xfrm>
                <a:off x="4549997" y="5342391"/>
                <a:ext cx="18668" cy="18668"/>
              </a:xfrm>
              <a:custGeom>
                <a:avLst/>
                <a:gdLst>
                  <a:gd name="connsiteX0" fmla="*/ 0 w 18668"/>
                  <a:gd name="connsiteY0" fmla="*/ 9334 h 18668"/>
                  <a:gd name="connsiteX1" fmla="*/ 9334 w 18668"/>
                  <a:gd name="connsiteY1" fmla="*/ 18669 h 18668"/>
                  <a:gd name="connsiteX2" fmla="*/ 18669 w 18668"/>
                  <a:gd name="connsiteY2" fmla="*/ 9334 h 18668"/>
                  <a:gd name="connsiteX3" fmla="*/ 9334 w 18668"/>
                  <a:gd name="connsiteY3" fmla="*/ 0 h 18668"/>
                  <a:gd name="connsiteX4" fmla="*/ 0 w 18668"/>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18668">
                    <a:moveTo>
                      <a:pt x="0" y="9334"/>
                    </a:moveTo>
                    <a:cubicBezTo>
                      <a:pt x="0" y="14383"/>
                      <a:pt x="4191" y="18669"/>
                      <a:pt x="9334" y="18669"/>
                    </a:cubicBezTo>
                    <a:cubicBezTo>
                      <a:pt x="14478" y="18669"/>
                      <a:pt x="18669" y="14383"/>
                      <a:pt x="18669" y="9334"/>
                    </a:cubicBezTo>
                    <a:cubicBezTo>
                      <a:pt x="18669" y="4286"/>
                      <a:pt x="14478" y="0"/>
                      <a:pt x="9334" y="0"/>
                    </a:cubicBezTo>
                    <a:cubicBezTo>
                      <a:pt x="4191" y="0"/>
                      <a:pt x="0" y="4191"/>
                      <a:pt x="0" y="9334"/>
                    </a:cubicBezTo>
                  </a:path>
                </a:pathLst>
              </a:custGeom>
              <a:solidFill>
                <a:srgbClr val="FEFEFE"/>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8D00496A-0469-D4F1-5C30-03CDE6C06C4F}"/>
                  </a:ext>
                </a:extLst>
              </p:cNvPr>
              <p:cNvSpPr/>
              <p:nvPr/>
            </p:nvSpPr>
            <p:spPr>
              <a:xfrm>
                <a:off x="3615785" y="4666211"/>
                <a:ext cx="16002" cy="16001"/>
              </a:xfrm>
              <a:custGeom>
                <a:avLst/>
                <a:gdLst>
                  <a:gd name="connsiteX0" fmla="*/ 0 w 16002"/>
                  <a:gd name="connsiteY0" fmla="*/ 8001 h 16001"/>
                  <a:gd name="connsiteX1" fmla="*/ 8001 w 16002"/>
                  <a:gd name="connsiteY1" fmla="*/ 16002 h 16001"/>
                  <a:gd name="connsiteX2" fmla="*/ 16002 w 16002"/>
                  <a:gd name="connsiteY2" fmla="*/ 8001 h 16001"/>
                  <a:gd name="connsiteX3" fmla="*/ 8001 w 16002"/>
                  <a:gd name="connsiteY3" fmla="*/ 0 h 16001"/>
                  <a:gd name="connsiteX4" fmla="*/ 0 w 16002"/>
                  <a:gd name="connsiteY4" fmla="*/ 8001 h 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1">
                    <a:moveTo>
                      <a:pt x="0" y="8001"/>
                    </a:moveTo>
                    <a:cubicBezTo>
                      <a:pt x="0" y="12383"/>
                      <a:pt x="3619" y="16002"/>
                      <a:pt x="8001" y="16002"/>
                    </a:cubicBezTo>
                    <a:cubicBezTo>
                      <a:pt x="12383" y="16002"/>
                      <a:pt x="16002" y="12383"/>
                      <a:pt x="16002" y="8001"/>
                    </a:cubicBezTo>
                    <a:cubicBezTo>
                      <a:pt x="16002" y="3620"/>
                      <a:pt x="12383" y="0"/>
                      <a:pt x="8001" y="0"/>
                    </a:cubicBezTo>
                    <a:cubicBezTo>
                      <a:pt x="3619" y="0"/>
                      <a:pt x="0" y="3620"/>
                      <a:pt x="0" y="8001"/>
                    </a:cubicBezTo>
                  </a:path>
                </a:pathLst>
              </a:custGeom>
              <a:solidFill>
                <a:srgbClr val="FEFEFE"/>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31E93D99-9EED-B7C0-F236-BEDB2013B4CE}"/>
                  </a:ext>
                </a:extLst>
              </p:cNvPr>
              <p:cNvSpPr/>
              <p:nvPr/>
            </p:nvSpPr>
            <p:spPr>
              <a:xfrm>
                <a:off x="3565683" y="4790036"/>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8"/>
                      <a:pt x="5429" y="10858"/>
                    </a:cubicBezTo>
                    <a:cubicBezTo>
                      <a:pt x="8382" y="10858"/>
                      <a:pt x="10858" y="8382"/>
                      <a:pt x="10858" y="5429"/>
                    </a:cubicBezTo>
                    <a:cubicBezTo>
                      <a:pt x="10858" y="2476"/>
                      <a:pt x="8382" y="0"/>
                      <a:pt x="5429" y="0"/>
                    </a:cubicBezTo>
                    <a:cubicBezTo>
                      <a:pt x="2477" y="0"/>
                      <a:pt x="0" y="2476"/>
                      <a:pt x="0" y="5429"/>
                    </a:cubicBezTo>
                  </a:path>
                </a:pathLst>
              </a:custGeom>
              <a:solidFill>
                <a:srgbClr val="FEFEFE"/>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31B481F4-54C5-EC66-ED1C-CFC7230AC6A6}"/>
                  </a:ext>
                </a:extLst>
              </p:cNvPr>
              <p:cNvSpPr/>
              <p:nvPr/>
            </p:nvSpPr>
            <p:spPr>
              <a:xfrm>
                <a:off x="3600545" y="4779749"/>
                <a:ext cx="9334" cy="9334"/>
              </a:xfrm>
              <a:custGeom>
                <a:avLst/>
                <a:gdLst>
                  <a:gd name="connsiteX0" fmla="*/ 0 w 9334"/>
                  <a:gd name="connsiteY0" fmla="*/ 4667 h 9334"/>
                  <a:gd name="connsiteX1" fmla="*/ 4667 w 9334"/>
                  <a:gd name="connsiteY1" fmla="*/ 9334 h 9334"/>
                  <a:gd name="connsiteX2" fmla="*/ 9334 w 9334"/>
                  <a:gd name="connsiteY2" fmla="*/ 4667 h 9334"/>
                  <a:gd name="connsiteX3" fmla="*/ 4667 w 9334"/>
                  <a:gd name="connsiteY3" fmla="*/ 0 h 9334"/>
                  <a:gd name="connsiteX4" fmla="*/ 0 w 9334"/>
                  <a:gd name="connsiteY4" fmla="*/ 4667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0" y="4667"/>
                    </a:moveTo>
                    <a:cubicBezTo>
                      <a:pt x="0" y="7239"/>
                      <a:pt x="2096" y="9334"/>
                      <a:pt x="4667" y="9334"/>
                    </a:cubicBezTo>
                    <a:cubicBezTo>
                      <a:pt x="7239" y="9334"/>
                      <a:pt x="9334" y="7239"/>
                      <a:pt x="9334" y="4667"/>
                    </a:cubicBezTo>
                    <a:cubicBezTo>
                      <a:pt x="9334" y="2096"/>
                      <a:pt x="7239" y="0"/>
                      <a:pt x="4667" y="0"/>
                    </a:cubicBezTo>
                    <a:cubicBezTo>
                      <a:pt x="2096" y="0"/>
                      <a:pt x="0" y="2096"/>
                      <a:pt x="0" y="4667"/>
                    </a:cubicBezTo>
                  </a:path>
                </a:pathLst>
              </a:custGeom>
              <a:solidFill>
                <a:srgbClr val="FEFEFE"/>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3765FAC1-3BD1-1A90-4976-4DDB284C96D0}"/>
                  </a:ext>
                </a:extLst>
              </p:cNvPr>
              <p:cNvSpPr/>
              <p:nvPr/>
            </p:nvSpPr>
            <p:spPr>
              <a:xfrm>
                <a:off x="3376993" y="4771081"/>
                <a:ext cx="26479" cy="26670"/>
              </a:xfrm>
              <a:custGeom>
                <a:avLst/>
                <a:gdLst>
                  <a:gd name="connsiteX0" fmla="*/ 0 w 26479"/>
                  <a:gd name="connsiteY0" fmla="*/ 13335 h 26670"/>
                  <a:gd name="connsiteX1" fmla="*/ 13240 w 26479"/>
                  <a:gd name="connsiteY1" fmla="*/ 26670 h 26670"/>
                  <a:gd name="connsiteX2" fmla="*/ 26479 w 26479"/>
                  <a:gd name="connsiteY2" fmla="*/ 13335 h 26670"/>
                  <a:gd name="connsiteX3" fmla="*/ 13240 w 26479"/>
                  <a:gd name="connsiteY3" fmla="*/ 0 h 26670"/>
                  <a:gd name="connsiteX4" fmla="*/ 0 w 26479"/>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9" h="26670">
                    <a:moveTo>
                      <a:pt x="0" y="13335"/>
                    </a:moveTo>
                    <a:cubicBezTo>
                      <a:pt x="0" y="20574"/>
                      <a:pt x="6001" y="26670"/>
                      <a:pt x="13240" y="26670"/>
                    </a:cubicBezTo>
                    <a:cubicBezTo>
                      <a:pt x="20479" y="26670"/>
                      <a:pt x="26479" y="20669"/>
                      <a:pt x="26479" y="13335"/>
                    </a:cubicBezTo>
                    <a:cubicBezTo>
                      <a:pt x="26479" y="6001"/>
                      <a:pt x="20479" y="0"/>
                      <a:pt x="13240" y="0"/>
                    </a:cubicBezTo>
                    <a:cubicBezTo>
                      <a:pt x="6001" y="0"/>
                      <a:pt x="0" y="6001"/>
                      <a:pt x="0" y="13335"/>
                    </a:cubicBezTo>
                  </a:path>
                </a:pathLst>
              </a:custGeom>
              <a:solidFill>
                <a:srgbClr val="FEFEFE"/>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BC95788F-2C85-FEC9-BC65-6DE85293BACF}"/>
                  </a:ext>
                </a:extLst>
              </p:cNvPr>
              <p:cNvSpPr/>
              <p:nvPr/>
            </p:nvSpPr>
            <p:spPr>
              <a:xfrm>
                <a:off x="3448145" y="4772129"/>
                <a:ext cx="16954" cy="17049"/>
              </a:xfrm>
              <a:custGeom>
                <a:avLst/>
                <a:gdLst>
                  <a:gd name="connsiteX0" fmla="*/ 0 w 16954"/>
                  <a:gd name="connsiteY0" fmla="*/ 8477 h 17049"/>
                  <a:gd name="connsiteX1" fmla="*/ 8477 w 16954"/>
                  <a:gd name="connsiteY1" fmla="*/ 17050 h 17049"/>
                  <a:gd name="connsiteX2" fmla="*/ 16954 w 16954"/>
                  <a:gd name="connsiteY2" fmla="*/ 8477 h 17049"/>
                  <a:gd name="connsiteX3" fmla="*/ 8477 w 16954"/>
                  <a:gd name="connsiteY3" fmla="*/ 0 h 17049"/>
                  <a:gd name="connsiteX4" fmla="*/ 0 w 16954"/>
                  <a:gd name="connsiteY4" fmla="*/ 8477 h 1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7049">
                    <a:moveTo>
                      <a:pt x="0" y="8477"/>
                    </a:moveTo>
                    <a:cubicBezTo>
                      <a:pt x="0" y="13145"/>
                      <a:pt x="3905" y="17050"/>
                      <a:pt x="8477" y="17050"/>
                    </a:cubicBezTo>
                    <a:cubicBezTo>
                      <a:pt x="13049" y="17050"/>
                      <a:pt x="16954" y="13145"/>
                      <a:pt x="16954" y="8477"/>
                    </a:cubicBezTo>
                    <a:cubicBezTo>
                      <a:pt x="16954" y="3810"/>
                      <a:pt x="13049" y="0"/>
                      <a:pt x="8477" y="0"/>
                    </a:cubicBezTo>
                    <a:cubicBezTo>
                      <a:pt x="3905" y="0"/>
                      <a:pt x="0" y="3905"/>
                      <a:pt x="0" y="8477"/>
                    </a:cubicBezTo>
                  </a:path>
                </a:pathLst>
              </a:custGeom>
              <a:solidFill>
                <a:srgbClr val="FEFEFE"/>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A6CB176A-6986-3F35-8707-7BF42B53737B}"/>
                  </a:ext>
                </a:extLst>
              </p:cNvPr>
              <p:cNvSpPr/>
              <p:nvPr/>
            </p:nvSpPr>
            <p:spPr>
              <a:xfrm>
                <a:off x="3229070" y="4892906"/>
                <a:ext cx="22097" cy="22097"/>
              </a:xfrm>
              <a:custGeom>
                <a:avLst/>
                <a:gdLst>
                  <a:gd name="connsiteX0" fmla="*/ 0 w 22097"/>
                  <a:gd name="connsiteY0" fmla="*/ 11049 h 22097"/>
                  <a:gd name="connsiteX1" fmla="*/ 11049 w 22097"/>
                  <a:gd name="connsiteY1" fmla="*/ 22098 h 22097"/>
                  <a:gd name="connsiteX2" fmla="*/ 22098 w 22097"/>
                  <a:gd name="connsiteY2" fmla="*/ 11049 h 22097"/>
                  <a:gd name="connsiteX3" fmla="*/ 11049 w 22097"/>
                  <a:gd name="connsiteY3" fmla="*/ 0 h 22097"/>
                  <a:gd name="connsiteX4" fmla="*/ 0 w 22097"/>
                  <a:gd name="connsiteY4" fmla="*/ 11049 h 2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 h="22097">
                    <a:moveTo>
                      <a:pt x="0" y="11049"/>
                    </a:moveTo>
                    <a:cubicBezTo>
                      <a:pt x="0" y="17050"/>
                      <a:pt x="5048" y="22098"/>
                      <a:pt x="11049" y="22098"/>
                    </a:cubicBezTo>
                    <a:cubicBezTo>
                      <a:pt x="17050" y="22098"/>
                      <a:pt x="22098" y="17050"/>
                      <a:pt x="22098" y="11049"/>
                    </a:cubicBezTo>
                    <a:cubicBezTo>
                      <a:pt x="22098" y="5048"/>
                      <a:pt x="17050" y="0"/>
                      <a:pt x="11049" y="0"/>
                    </a:cubicBezTo>
                    <a:cubicBezTo>
                      <a:pt x="5048" y="0"/>
                      <a:pt x="0" y="5048"/>
                      <a:pt x="0" y="11049"/>
                    </a:cubicBezTo>
                  </a:path>
                </a:pathLst>
              </a:custGeom>
              <a:solidFill>
                <a:srgbClr val="FEFEFE"/>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C733A902-2981-5286-ED62-DFAD20D384F6}"/>
                  </a:ext>
                </a:extLst>
              </p:cNvPr>
              <p:cNvSpPr/>
              <p:nvPr/>
            </p:nvSpPr>
            <p:spPr>
              <a:xfrm>
                <a:off x="3346894" y="4839089"/>
                <a:ext cx="16764" cy="16764"/>
              </a:xfrm>
              <a:custGeom>
                <a:avLst/>
                <a:gdLst>
                  <a:gd name="connsiteX0" fmla="*/ 0 w 16764"/>
                  <a:gd name="connsiteY0" fmla="*/ 8382 h 16764"/>
                  <a:gd name="connsiteX1" fmla="*/ 8382 w 16764"/>
                  <a:gd name="connsiteY1" fmla="*/ 16764 h 16764"/>
                  <a:gd name="connsiteX2" fmla="*/ 16764 w 16764"/>
                  <a:gd name="connsiteY2" fmla="*/ 8382 h 16764"/>
                  <a:gd name="connsiteX3" fmla="*/ 8382 w 16764"/>
                  <a:gd name="connsiteY3" fmla="*/ 0 h 16764"/>
                  <a:gd name="connsiteX4" fmla="*/ 0 w 16764"/>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8C49D164-882D-D517-6427-6A6BBC0BD17B}"/>
                  </a:ext>
                </a:extLst>
              </p:cNvPr>
              <p:cNvSpPr/>
              <p:nvPr/>
            </p:nvSpPr>
            <p:spPr>
              <a:xfrm>
                <a:off x="3366706" y="4914718"/>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07D44C6E-4252-E308-825E-8C2350E1D644}"/>
                  </a:ext>
                </a:extLst>
              </p:cNvPr>
              <p:cNvSpPr/>
              <p:nvPr/>
            </p:nvSpPr>
            <p:spPr>
              <a:xfrm>
                <a:off x="3292030" y="4845471"/>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64BED979-3A24-A9D9-A6A5-120C16F3722B}"/>
                  </a:ext>
                </a:extLst>
              </p:cNvPr>
              <p:cNvSpPr/>
              <p:nvPr/>
            </p:nvSpPr>
            <p:spPr>
              <a:xfrm>
                <a:off x="3303650" y="4965296"/>
                <a:ext cx="18002" cy="17907"/>
              </a:xfrm>
              <a:custGeom>
                <a:avLst/>
                <a:gdLst>
                  <a:gd name="connsiteX0" fmla="*/ 0 w 18002"/>
                  <a:gd name="connsiteY0" fmla="*/ 8954 h 17907"/>
                  <a:gd name="connsiteX1" fmla="*/ 8954 w 18002"/>
                  <a:gd name="connsiteY1" fmla="*/ 17907 h 17907"/>
                  <a:gd name="connsiteX2" fmla="*/ 18002 w 18002"/>
                  <a:gd name="connsiteY2" fmla="*/ 8954 h 17907"/>
                  <a:gd name="connsiteX3" fmla="*/ 8954 w 18002"/>
                  <a:gd name="connsiteY3" fmla="*/ 0 h 17907"/>
                  <a:gd name="connsiteX4" fmla="*/ 0 w 18002"/>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 h="17907">
                    <a:moveTo>
                      <a:pt x="0" y="8954"/>
                    </a:moveTo>
                    <a:cubicBezTo>
                      <a:pt x="0" y="13907"/>
                      <a:pt x="4096" y="17907"/>
                      <a:pt x="8954" y="17907"/>
                    </a:cubicBezTo>
                    <a:cubicBezTo>
                      <a:pt x="13811" y="17907"/>
                      <a:pt x="18002" y="13811"/>
                      <a:pt x="18002" y="8954"/>
                    </a:cubicBezTo>
                    <a:cubicBezTo>
                      <a:pt x="18002" y="4096"/>
                      <a:pt x="13907" y="0"/>
                      <a:pt x="8954" y="0"/>
                    </a:cubicBezTo>
                    <a:cubicBezTo>
                      <a:pt x="4001" y="0"/>
                      <a:pt x="0" y="4096"/>
                      <a:pt x="0" y="8954"/>
                    </a:cubicBezTo>
                  </a:path>
                </a:pathLst>
              </a:custGeom>
              <a:solidFill>
                <a:srgbClr val="FEFEFE"/>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DE483A23-5532-3DD9-2DC7-E848E8AA7FF0}"/>
                  </a:ext>
                </a:extLst>
              </p:cNvPr>
              <p:cNvSpPr/>
              <p:nvPr/>
            </p:nvSpPr>
            <p:spPr>
              <a:xfrm>
                <a:off x="3151251" y="5033304"/>
                <a:ext cx="19621" cy="19621"/>
              </a:xfrm>
              <a:custGeom>
                <a:avLst/>
                <a:gdLst>
                  <a:gd name="connsiteX0" fmla="*/ 0 w 19621"/>
                  <a:gd name="connsiteY0" fmla="*/ 9811 h 19621"/>
                  <a:gd name="connsiteX1" fmla="*/ 9811 w 19621"/>
                  <a:gd name="connsiteY1" fmla="*/ 19621 h 19621"/>
                  <a:gd name="connsiteX2" fmla="*/ 19622 w 19621"/>
                  <a:gd name="connsiteY2" fmla="*/ 9811 h 19621"/>
                  <a:gd name="connsiteX3" fmla="*/ 9811 w 19621"/>
                  <a:gd name="connsiteY3" fmla="*/ 0 h 19621"/>
                  <a:gd name="connsiteX4" fmla="*/ 0 w 19621"/>
                  <a:gd name="connsiteY4" fmla="*/ 9811 h 1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 h="19621">
                    <a:moveTo>
                      <a:pt x="0" y="9811"/>
                    </a:moveTo>
                    <a:cubicBezTo>
                      <a:pt x="0" y="15145"/>
                      <a:pt x="4477" y="19621"/>
                      <a:pt x="9811" y="19621"/>
                    </a:cubicBezTo>
                    <a:cubicBezTo>
                      <a:pt x="15145" y="19621"/>
                      <a:pt x="19622" y="15145"/>
                      <a:pt x="19622" y="9811"/>
                    </a:cubicBezTo>
                    <a:cubicBezTo>
                      <a:pt x="19622" y="4477"/>
                      <a:pt x="15145" y="0"/>
                      <a:pt x="9811" y="0"/>
                    </a:cubicBezTo>
                    <a:cubicBezTo>
                      <a:pt x="4477" y="0"/>
                      <a:pt x="0" y="4477"/>
                      <a:pt x="0" y="9811"/>
                    </a:cubicBezTo>
                  </a:path>
                </a:pathLst>
              </a:custGeom>
              <a:solidFill>
                <a:srgbClr val="FEFEFE"/>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7FF4671E-66A2-DF9F-A664-3119D8CDD4C6}"/>
                  </a:ext>
                </a:extLst>
              </p:cNvPr>
              <p:cNvSpPr/>
              <p:nvPr/>
            </p:nvSpPr>
            <p:spPr>
              <a:xfrm>
                <a:off x="3212782" y="5140460"/>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A515EE2D-FCCB-EBE9-16DC-5E65097EB6A2}"/>
                  </a:ext>
                </a:extLst>
              </p:cNvPr>
              <p:cNvSpPr/>
              <p:nvPr/>
            </p:nvSpPr>
            <p:spPr>
              <a:xfrm>
                <a:off x="3250787" y="5022446"/>
                <a:ext cx="7429" cy="7620"/>
              </a:xfrm>
              <a:custGeom>
                <a:avLst/>
                <a:gdLst>
                  <a:gd name="connsiteX0" fmla="*/ 0 w 7429"/>
                  <a:gd name="connsiteY0" fmla="*/ 3810 h 7620"/>
                  <a:gd name="connsiteX1" fmla="*/ 3715 w 7429"/>
                  <a:gd name="connsiteY1" fmla="*/ 7620 h 7620"/>
                  <a:gd name="connsiteX2" fmla="*/ 7429 w 7429"/>
                  <a:gd name="connsiteY2" fmla="*/ 3810 h 7620"/>
                  <a:gd name="connsiteX3" fmla="*/ 3715 w 7429"/>
                  <a:gd name="connsiteY3" fmla="*/ 0 h 7620"/>
                  <a:gd name="connsiteX4" fmla="*/ 0 w 7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620">
                    <a:moveTo>
                      <a:pt x="0" y="3810"/>
                    </a:moveTo>
                    <a:cubicBezTo>
                      <a:pt x="0" y="5906"/>
                      <a:pt x="1715" y="7620"/>
                      <a:pt x="3715" y="7620"/>
                    </a:cubicBezTo>
                    <a:cubicBezTo>
                      <a:pt x="5715" y="7620"/>
                      <a:pt x="7429" y="5906"/>
                      <a:pt x="7429" y="3810"/>
                    </a:cubicBezTo>
                    <a:cubicBezTo>
                      <a:pt x="7429" y="1715"/>
                      <a:pt x="5715" y="0"/>
                      <a:pt x="3715"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BF8D2F3C-3393-1CC0-41E4-79A2AF300302}"/>
                  </a:ext>
                </a:extLst>
              </p:cNvPr>
              <p:cNvSpPr/>
              <p:nvPr/>
            </p:nvSpPr>
            <p:spPr>
              <a:xfrm>
                <a:off x="3280124" y="5072166"/>
                <a:ext cx="15620" cy="15620"/>
              </a:xfrm>
              <a:custGeom>
                <a:avLst/>
                <a:gdLst>
                  <a:gd name="connsiteX0" fmla="*/ 0 w 15620"/>
                  <a:gd name="connsiteY0" fmla="*/ 7811 h 15620"/>
                  <a:gd name="connsiteX1" fmla="*/ 7810 w 15620"/>
                  <a:gd name="connsiteY1" fmla="*/ 15621 h 15620"/>
                  <a:gd name="connsiteX2" fmla="*/ 15621 w 15620"/>
                  <a:gd name="connsiteY2" fmla="*/ 7811 h 15620"/>
                  <a:gd name="connsiteX3" fmla="*/ 7810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1220B3B6-11BA-B224-E560-EB133D1464AE}"/>
                  </a:ext>
                </a:extLst>
              </p:cNvPr>
              <p:cNvSpPr/>
              <p:nvPr/>
            </p:nvSpPr>
            <p:spPr>
              <a:xfrm>
                <a:off x="2946844" y="5260761"/>
                <a:ext cx="26288" cy="26288"/>
              </a:xfrm>
              <a:custGeom>
                <a:avLst/>
                <a:gdLst>
                  <a:gd name="connsiteX0" fmla="*/ 0 w 26288"/>
                  <a:gd name="connsiteY0" fmla="*/ 13145 h 26288"/>
                  <a:gd name="connsiteX1" fmla="*/ 13144 w 26288"/>
                  <a:gd name="connsiteY1" fmla="*/ 26289 h 26288"/>
                  <a:gd name="connsiteX2" fmla="*/ 26289 w 26288"/>
                  <a:gd name="connsiteY2" fmla="*/ 13145 h 26288"/>
                  <a:gd name="connsiteX3" fmla="*/ 13144 w 26288"/>
                  <a:gd name="connsiteY3" fmla="*/ 0 h 26288"/>
                  <a:gd name="connsiteX4" fmla="*/ 0 w 26288"/>
                  <a:gd name="connsiteY4" fmla="*/ 13145 h 2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 h="26288">
                    <a:moveTo>
                      <a:pt x="0" y="13145"/>
                    </a:moveTo>
                    <a:cubicBezTo>
                      <a:pt x="0" y="20288"/>
                      <a:pt x="6001" y="26289"/>
                      <a:pt x="13144" y="26289"/>
                    </a:cubicBezTo>
                    <a:cubicBezTo>
                      <a:pt x="20288" y="26289"/>
                      <a:pt x="26289" y="20288"/>
                      <a:pt x="26289" y="13145"/>
                    </a:cubicBezTo>
                    <a:cubicBezTo>
                      <a:pt x="26289" y="6001"/>
                      <a:pt x="20288" y="0"/>
                      <a:pt x="13144" y="0"/>
                    </a:cubicBezTo>
                    <a:cubicBezTo>
                      <a:pt x="6001" y="0"/>
                      <a:pt x="0" y="6001"/>
                      <a:pt x="0" y="13145"/>
                    </a:cubicBezTo>
                  </a:path>
                </a:pathLst>
              </a:custGeom>
              <a:solidFill>
                <a:srgbClr val="FEFEFE"/>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A07FF81B-98C6-5D99-523D-FD33AB2F58F9}"/>
                  </a:ext>
                </a:extLst>
              </p:cNvPr>
              <p:cNvSpPr/>
              <p:nvPr/>
            </p:nvSpPr>
            <p:spPr>
              <a:xfrm>
                <a:off x="3091624" y="5120744"/>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8C1BC696-2FA5-4ADC-B523-688C5AFE46BB}"/>
                  </a:ext>
                </a:extLst>
              </p:cNvPr>
              <p:cNvSpPr/>
              <p:nvPr/>
            </p:nvSpPr>
            <p:spPr>
              <a:xfrm>
                <a:off x="2997803" y="5172655"/>
                <a:ext cx="6095" cy="6095"/>
              </a:xfrm>
              <a:custGeom>
                <a:avLst/>
                <a:gdLst>
                  <a:gd name="connsiteX0" fmla="*/ 0 w 6095"/>
                  <a:gd name="connsiteY0" fmla="*/ 3048 h 6095"/>
                  <a:gd name="connsiteX1" fmla="*/ 3048 w 6095"/>
                  <a:gd name="connsiteY1" fmla="*/ 6096 h 6095"/>
                  <a:gd name="connsiteX2" fmla="*/ 6096 w 6095"/>
                  <a:gd name="connsiteY2" fmla="*/ 3048 h 6095"/>
                  <a:gd name="connsiteX3" fmla="*/ 3048 w 6095"/>
                  <a:gd name="connsiteY3" fmla="*/ 0 h 6095"/>
                  <a:gd name="connsiteX4" fmla="*/ 0 w 6095"/>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 h="6095">
                    <a:moveTo>
                      <a:pt x="0" y="3048"/>
                    </a:moveTo>
                    <a:cubicBezTo>
                      <a:pt x="0" y="4763"/>
                      <a:pt x="1429" y="6096"/>
                      <a:pt x="3048" y="6096"/>
                    </a:cubicBezTo>
                    <a:cubicBezTo>
                      <a:pt x="4667" y="6096"/>
                      <a:pt x="6096" y="4667"/>
                      <a:pt x="6096" y="3048"/>
                    </a:cubicBezTo>
                    <a:cubicBezTo>
                      <a:pt x="6096" y="1429"/>
                      <a:pt x="4667" y="0"/>
                      <a:pt x="3048" y="0"/>
                    </a:cubicBezTo>
                    <a:cubicBezTo>
                      <a:pt x="1429" y="0"/>
                      <a:pt x="0" y="1429"/>
                      <a:pt x="0" y="3048"/>
                    </a:cubicBezTo>
                  </a:path>
                </a:pathLst>
              </a:custGeom>
              <a:solidFill>
                <a:srgbClr val="FEFEFE"/>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67F2EB1F-CE34-1479-8A88-D137B88560B1}"/>
                  </a:ext>
                </a:extLst>
              </p:cNvPr>
              <p:cNvSpPr/>
              <p:nvPr/>
            </p:nvSpPr>
            <p:spPr>
              <a:xfrm>
                <a:off x="3032950" y="5227138"/>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9" y="14288"/>
                      <a:pt x="7144" y="14288"/>
                    </a:cubicBezTo>
                    <a:cubicBezTo>
                      <a:pt x="11049" y="14288"/>
                      <a:pt x="14288" y="11049"/>
                      <a:pt x="14288" y="7144"/>
                    </a:cubicBezTo>
                    <a:cubicBezTo>
                      <a:pt x="14288" y="3238"/>
                      <a:pt x="11049" y="0"/>
                      <a:pt x="7144" y="0"/>
                    </a:cubicBezTo>
                    <a:cubicBezTo>
                      <a:pt x="3239" y="0"/>
                      <a:pt x="0" y="3238"/>
                      <a:pt x="0" y="7144"/>
                    </a:cubicBezTo>
                  </a:path>
                </a:pathLst>
              </a:custGeom>
              <a:solidFill>
                <a:srgbClr val="FEFEFE"/>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59851194-2511-D746-96D7-7BB85005F045}"/>
                  </a:ext>
                </a:extLst>
              </p:cNvPr>
              <p:cNvSpPr/>
              <p:nvPr/>
            </p:nvSpPr>
            <p:spPr>
              <a:xfrm>
                <a:off x="3134677" y="5281907"/>
                <a:ext cx="24574" cy="24574"/>
              </a:xfrm>
              <a:custGeom>
                <a:avLst/>
                <a:gdLst>
                  <a:gd name="connsiteX0" fmla="*/ 0 w 24574"/>
                  <a:gd name="connsiteY0" fmla="*/ 12287 h 24574"/>
                  <a:gd name="connsiteX1" fmla="*/ 12287 w 24574"/>
                  <a:gd name="connsiteY1" fmla="*/ 24575 h 24574"/>
                  <a:gd name="connsiteX2" fmla="*/ 24575 w 24574"/>
                  <a:gd name="connsiteY2" fmla="*/ 12287 h 24574"/>
                  <a:gd name="connsiteX3" fmla="*/ 12287 w 24574"/>
                  <a:gd name="connsiteY3" fmla="*/ 0 h 24574"/>
                  <a:gd name="connsiteX4" fmla="*/ 0 w 24574"/>
                  <a:gd name="connsiteY4" fmla="*/ 12287 h 2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4" h="24574">
                    <a:moveTo>
                      <a:pt x="0" y="12287"/>
                    </a:moveTo>
                    <a:cubicBezTo>
                      <a:pt x="0" y="18955"/>
                      <a:pt x="5620" y="24575"/>
                      <a:pt x="12287" y="24575"/>
                    </a:cubicBezTo>
                    <a:cubicBezTo>
                      <a:pt x="18955" y="24575"/>
                      <a:pt x="24575" y="18955"/>
                      <a:pt x="24575" y="12287"/>
                    </a:cubicBezTo>
                    <a:cubicBezTo>
                      <a:pt x="24575" y="5620"/>
                      <a:pt x="18955" y="0"/>
                      <a:pt x="12287" y="0"/>
                    </a:cubicBezTo>
                    <a:cubicBezTo>
                      <a:pt x="5620" y="0"/>
                      <a:pt x="0" y="5620"/>
                      <a:pt x="0" y="12287"/>
                    </a:cubicBezTo>
                  </a:path>
                </a:pathLst>
              </a:custGeom>
              <a:solidFill>
                <a:srgbClr val="FEFEFE"/>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94FB2B6F-DE77-72C4-3E3C-65D0B8F3365A}"/>
                  </a:ext>
                </a:extLst>
              </p:cNvPr>
              <p:cNvSpPr/>
              <p:nvPr/>
            </p:nvSpPr>
            <p:spPr>
              <a:xfrm>
                <a:off x="3037332" y="5345629"/>
                <a:ext cx="17716" cy="17716"/>
              </a:xfrm>
              <a:custGeom>
                <a:avLst/>
                <a:gdLst>
                  <a:gd name="connsiteX0" fmla="*/ 0 w 17716"/>
                  <a:gd name="connsiteY0" fmla="*/ 8858 h 17716"/>
                  <a:gd name="connsiteX1" fmla="*/ 8858 w 17716"/>
                  <a:gd name="connsiteY1" fmla="*/ 17716 h 17716"/>
                  <a:gd name="connsiteX2" fmla="*/ 17717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00" y="17716"/>
                      <a:pt x="8858" y="17716"/>
                    </a:cubicBezTo>
                    <a:cubicBezTo>
                      <a:pt x="13716" y="17716"/>
                      <a:pt x="17717" y="13716"/>
                      <a:pt x="17717" y="8858"/>
                    </a:cubicBezTo>
                    <a:cubicBezTo>
                      <a:pt x="17717" y="4000"/>
                      <a:pt x="13716" y="0"/>
                      <a:pt x="8858" y="0"/>
                    </a:cubicBezTo>
                    <a:cubicBezTo>
                      <a:pt x="4000" y="0"/>
                      <a:pt x="0" y="4000"/>
                      <a:pt x="0" y="8858"/>
                    </a:cubicBezTo>
                  </a:path>
                </a:pathLst>
              </a:custGeom>
              <a:solidFill>
                <a:srgbClr val="FEFEFE"/>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C2A89494-4E7B-7E49-1707-685FE14A8934}"/>
                  </a:ext>
                </a:extLst>
              </p:cNvPr>
              <p:cNvSpPr/>
              <p:nvPr/>
            </p:nvSpPr>
            <p:spPr>
              <a:xfrm>
                <a:off x="3047237" y="5419924"/>
                <a:ext cx="13144" cy="13144"/>
              </a:xfrm>
              <a:custGeom>
                <a:avLst/>
                <a:gdLst>
                  <a:gd name="connsiteX0" fmla="*/ 0 w 13144"/>
                  <a:gd name="connsiteY0" fmla="*/ 6572 h 13144"/>
                  <a:gd name="connsiteX1" fmla="*/ 6572 w 13144"/>
                  <a:gd name="connsiteY1" fmla="*/ 13145 h 13144"/>
                  <a:gd name="connsiteX2" fmla="*/ 13145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5" y="10192"/>
                      <a:pt x="13145" y="6572"/>
                    </a:cubicBezTo>
                    <a:cubicBezTo>
                      <a:pt x="13145"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67CB6AD5-19AD-2AD4-47ED-0A00288242FC}"/>
                  </a:ext>
                </a:extLst>
              </p:cNvPr>
              <p:cNvSpPr/>
              <p:nvPr/>
            </p:nvSpPr>
            <p:spPr>
              <a:xfrm>
                <a:off x="3194494" y="5222947"/>
                <a:ext cx="17716" cy="17716"/>
              </a:xfrm>
              <a:custGeom>
                <a:avLst/>
                <a:gdLst>
                  <a:gd name="connsiteX0" fmla="*/ 0 w 17716"/>
                  <a:gd name="connsiteY0" fmla="*/ 8858 h 17716"/>
                  <a:gd name="connsiteX1" fmla="*/ 8858 w 17716"/>
                  <a:gd name="connsiteY1" fmla="*/ 17717 h 17716"/>
                  <a:gd name="connsiteX2" fmla="*/ 17716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96" y="17717"/>
                      <a:pt x="8858" y="17717"/>
                    </a:cubicBezTo>
                    <a:cubicBezTo>
                      <a:pt x="13621" y="17717"/>
                      <a:pt x="17716" y="13621"/>
                      <a:pt x="17716" y="8858"/>
                    </a:cubicBezTo>
                    <a:cubicBezTo>
                      <a:pt x="17716" y="4096"/>
                      <a:pt x="13621" y="0"/>
                      <a:pt x="8858" y="0"/>
                    </a:cubicBezTo>
                    <a:cubicBezTo>
                      <a:pt x="4096" y="0"/>
                      <a:pt x="0" y="4096"/>
                      <a:pt x="0" y="8858"/>
                    </a:cubicBezTo>
                  </a:path>
                </a:pathLst>
              </a:custGeom>
              <a:solidFill>
                <a:srgbClr val="FEFEFE"/>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F579DF5D-4972-C4C0-6125-C6B789473567}"/>
                  </a:ext>
                </a:extLst>
              </p:cNvPr>
              <p:cNvSpPr/>
              <p:nvPr/>
            </p:nvSpPr>
            <p:spPr>
              <a:xfrm>
                <a:off x="2903791" y="5374014"/>
                <a:ext cx="20764" cy="20764"/>
              </a:xfrm>
              <a:custGeom>
                <a:avLst/>
                <a:gdLst>
                  <a:gd name="connsiteX0" fmla="*/ 0 w 20764"/>
                  <a:gd name="connsiteY0" fmla="*/ 10382 h 20764"/>
                  <a:gd name="connsiteX1" fmla="*/ 10382 w 20764"/>
                  <a:gd name="connsiteY1" fmla="*/ 20764 h 20764"/>
                  <a:gd name="connsiteX2" fmla="*/ 20765 w 20764"/>
                  <a:gd name="connsiteY2" fmla="*/ 10382 h 20764"/>
                  <a:gd name="connsiteX3" fmla="*/ 10382 w 20764"/>
                  <a:gd name="connsiteY3" fmla="*/ 0 h 20764"/>
                  <a:gd name="connsiteX4" fmla="*/ 0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0" y="10382"/>
                    </a:moveTo>
                    <a:cubicBezTo>
                      <a:pt x="0" y="16002"/>
                      <a:pt x="4763" y="20764"/>
                      <a:pt x="10382" y="20764"/>
                    </a:cubicBezTo>
                    <a:cubicBezTo>
                      <a:pt x="16002" y="20764"/>
                      <a:pt x="20765" y="16002"/>
                      <a:pt x="20765" y="10382"/>
                    </a:cubicBezTo>
                    <a:cubicBezTo>
                      <a:pt x="20765" y="4763"/>
                      <a:pt x="16002" y="0"/>
                      <a:pt x="10382" y="0"/>
                    </a:cubicBezTo>
                    <a:cubicBezTo>
                      <a:pt x="4763" y="0"/>
                      <a:pt x="0" y="4763"/>
                      <a:pt x="0" y="10382"/>
                    </a:cubicBezTo>
                  </a:path>
                </a:pathLst>
              </a:custGeom>
              <a:solidFill>
                <a:srgbClr val="FEFEFE"/>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64290A9C-FE7D-B087-AA0A-FD2B7ED84AD6}"/>
                  </a:ext>
                </a:extLst>
              </p:cNvPr>
              <p:cNvSpPr/>
              <p:nvPr/>
            </p:nvSpPr>
            <p:spPr>
              <a:xfrm>
                <a:off x="2780252" y="5701007"/>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763"/>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CA54BF42-CDC6-1E31-5175-BC4E0B2223FE}"/>
                  </a:ext>
                </a:extLst>
              </p:cNvPr>
              <p:cNvSpPr/>
              <p:nvPr/>
            </p:nvSpPr>
            <p:spPr>
              <a:xfrm>
                <a:off x="2936938" y="5494791"/>
                <a:ext cx="11620" cy="11620"/>
              </a:xfrm>
              <a:custGeom>
                <a:avLst/>
                <a:gdLst>
                  <a:gd name="connsiteX0" fmla="*/ 0 w 11620"/>
                  <a:gd name="connsiteY0" fmla="*/ 5810 h 11620"/>
                  <a:gd name="connsiteX1" fmla="*/ 5810 w 11620"/>
                  <a:gd name="connsiteY1" fmla="*/ 11621 h 11620"/>
                  <a:gd name="connsiteX2" fmla="*/ 11621 w 11620"/>
                  <a:gd name="connsiteY2" fmla="*/ 5810 h 11620"/>
                  <a:gd name="connsiteX3" fmla="*/ 5810 w 11620"/>
                  <a:gd name="connsiteY3" fmla="*/ 0 h 11620"/>
                  <a:gd name="connsiteX4" fmla="*/ 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0" y="5810"/>
                    </a:moveTo>
                    <a:cubicBezTo>
                      <a:pt x="0" y="8954"/>
                      <a:pt x="2667" y="11621"/>
                      <a:pt x="5810" y="11621"/>
                    </a:cubicBezTo>
                    <a:cubicBezTo>
                      <a:pt x="8953" y="11621"/>
                      <a:pt x="11621" y="8954"/>
                      <a:pt x="11621" y="5810"/>
                    </a:cubicBezTo>
                    <a:cubicBezTo>
                      <a:pt x="11621" y="2667"/>
                      <a:pt x="8953" y="0"/>
                      <a:pt x="5810" y="0"/>
                    </a:cubicBezTo>
                    <a:cubicBezTo>
                      <a:pt x="2667" y="0"/>
                      <a:pt x="0" y="2667"/>
                      <a:pt x="0" y="5810"/>
                    </a:cubicBezTo>
                  </a:path>
                </a:pathLst>
              </a:custGeom>
              <a:solidFill>
                <a:srgbClr val="FEFEFE"/>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0868B4ED-3DFF-6770-8037-CFC0AB2FF76F}"/>
                  </a:ext>
                </a:extLst>
              </p:cNvPr>
              <p:cNvSpPr/>
              <p:nvPr/>
            </p:nvSpPr>
            <p:spPr>
              <a:xfrm>
                <a:off x="2953892" y="5532319"/>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9805F8C6-C959-958A-CAC8-32155630B10D}"/>
                  </a:ext>
                </a:extLst>
              </p:cNvPr>
              <p:cNvSpPr/>
              <p:nvPr/>
            </p:nvSpPr>
            <p:spPr>
              <a:xfrm>
                <a:off x="2869977" y="5612901"/>
                <a:ext cx="6096" cy="6095"/>
              </a:xfrm>
              <a:custGeom>
                <a:avLst/>
                <a:gdLst>
                  <a:gd name="connsiteX0" fmla="*/ 0 w 6096"/>
                  <a:gd name="connsiteY0" fmla="*/ 3048 h 6095"/>
                  <a:gd name="connsiteX1" fmla="*/ 3048 w 6096"/>
                  <a:gd name="connsiteY1" fmla="*/ 6096 h 6095"/>
                  <a:gd name="connsiteX2" fmla="*/ 6096 w 6096"/>
                  <a:gd name="connsiteY2" fmla="*/ 3048 h 6095"/>
                  <a:gd name="connsiteX3" fmla="*/ 3048 w 6096"/>
                  <a:gd name="connsiteY3" fmla="*/ 0 h 6095"/>
                  <a:gd name="connsiteX4" fmla="*/ 0 w 6096"/>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 h="6095">
                    <a:moveTo>
                      <a:pt x="0" y="3048"/>
                    </a:moveTo>
                    <a:cubicBezTo>
                      <a:pt x="0" y="4763"/>
                      <a:pt x="1429" y="6096"/>
                      <a:pt x="3048" y="6096"/>
                    </a:cubicBezTo>
                    <a:cubicBezTo>
                      <a:pt x="4667" y="6096"/>
                      <a:pt x="6096" y="4763"/>
                      <a:pt x="6096" y="3048"/>
                    </a:cubicBezTo>
                    <a:cubicBezTo>
                      <a:pt x="6096" y="1333"/>
                      <a:pt x="4667" y="0"/>
                      <a:pt x="3048" y="0"/>
                    </a:cubicBezTo>
                    <a:cubicBezTo>
                      <a:pt x="1429" y="0"/>
                      <a:pt x="0" y="1333"/>
                      <a:pt x="0" y="3048"/>
                    </a:cubicBezTo>
                  </a:path>
                </a:pathLst>
              </a:custGeom>
              <a:solidFill>
                <a:srgbClr val="FEFEFE"/>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CFEFAB54-3A80-52DD-38C5-4CA4B1113617}"/>
                  </a:ext>
                </a:extLst>
              </p:cNvPr>
              <p:cNvSpPr/>
              <p:nvPr/>
            </p:nvSpPr>
            <p:spPr>
              <a:xfrm>
                <a:off x="2881407" y="5705007"/>
                <a:ext cx="14668" cy="14668"/>
              </a:xfrm>
              <a:custGeom>
                <a:avLst/>
                <a:gdLst>
                  <a:gd name="connsiteX0" fmla="*/ 0 w 14668"/>
                  <a:gd name="connsiteY0" fmla="*/ 7334 h 14668"/>
                  <a:gd name="connsiteX1" fmla="*/ 7334 w 14668"/>
                  <a:gd name="connsiteY1" fmla="*/ 14668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4"/>
                      <a:pt x="3334" y="14668"/>
                      <a:pt x="7334" y="14668"/>
                    </a:cubicBezTo>
                    <a:cubicBezTo>
                      <a:pt x="11335" y="14668"/>
                      <a:pt x="14668" y="11334"/>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F17A75BC-9300-7038-C025-B55E3BC4B511}"/>
                  </a:ext>
                </a:extLst>
              </p:cNvPr>
              <p:cNvSpPr/>
              <p:nvPr/>
            </p:nvSpPr>
            <p:spPr>
              <a:xfrm>
                <a:off x="2755677" y="5794923"/>
                <a:ext cx="15430" cy="15430"/>
              </a:xfrm>
              <a:custGeom>
                <a:avLst/>
                <a:gdLst>
                  <a:gd name="connsiteX0" fmla="*/ 0 w 15430"/>
                  <a:gd name="connsiteY0" fmla="*/ 7716 h 15430"/>
                  <a:gd name="connsiteX1" fmla="*/ 7715 w 15430"/>
                  <a:gd name="connsiteY1" fmla="*/ 15431 h 15430"/>
                  <a:gd name="connsiteX2" fmla="*/ 15431 w 15430"/>
                  <a:gd name="connsiteY2" fmla="*/ 7716 h 15430"/>
                  <a:gd name="connsiteX3" fmla="*/ 7715 w 15430"/>
                  <a:gd name="connsiteY3" fmla="*/ 0 h 15430"/>
                  <a:gd name="connsiteX4" fmla="*/ 0 w 15430"/>
                  <a:gd name="connsiteY4" fmla="*/ 7716 h 1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 h="15430">
                    <a:moveTo>
                      <a:pt x="0" y="7716"/>
                    </a:moveTo>
                    <a:cubicBezTo>
                      <a:pt x="0" y="11906"/>
                      <a:pt x="3524" y="15431"/>
                      <a:pt x="7715" y="15431"/>
                    </a:cubicBezTo>
                    <a:cubicBezTo>
                      <a:pt x="11906" y="15431"/>
                      <a:pt x="15431" y="11906"/>
                      <a:pt x="15431" y="7716"/>
                    </a:cubicBezTo>
                    <a:cubicBezTo>
                      <a:pt x="15431" y="3524"/>
                      <a:pt x="11906" y="0"/>
                      <a:pt x="7715" y="0"/>
                    </a:cubicBezTo>
                    <a:cubicBezTo>
                      <a:pt x="3524" y="0"/>
                      <a:pt x="0" y="3524"/>
                      <a:pt x="0" y="7716"/>
                    </a:cubicBezTo>
                  </a:path>
                </a:pathLst>
              </a:custGeom>
              <a:solidFill>
                <a:srgbClr val="FEFEFE"/>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C8F95C0C-0F89-B337-022E-36D64CC89DC4}"/>
                  </a:ext>
                </a:extLst>
              </p:cNvPr>
              <p:cNvSpPr/>
              <p:nvPr/>
            </p:nvSpPr>
            <p:spPr>
              <a:xfrm>
                <a:off x="3077337" y="5491076"/>
                <a:ext cx="16192" cy="16192"/>
              </a:xfrm>
              <a:custGeom>
                <a:avLst/>
                <a:gdLst>
                  <a:gd name="connsiteX0" fmla="*/ 0 w 16192"/>
                  <a:gd name="connsiteY0" fmla="*/ 8096 h 16192"/>
                  <a:gd name="connsiteX1" fmla="*/ 8096 w 16192"/>
                  <a:gd name="connsiteY1" fmla="*/ 16193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3"/>
                      <a:pt x="8096" y="16193"/>
                    </a:cubicBezTo>
                    <a:cubicBezTo>
                      <a:pt x="12478" y="16193"/>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BEB4D79A-348A-F7D4-18DA-25F5104EFD49}"/>
                  </a:ext>
                </a:extLst>
              </p:cNvPr>
              <p:cNvSpPr/>
              <p:nvPr/>
            </p:nvSpPr>
            <p:spPr>
              <a:xfrm>
                <a:off x="2897886" y="5560513"/>
                <a:ext cx="18478" cy="18478"/>
              </a:xfrm>
              <a:custGeom>
                <a:avLst/>
                <a:gdLst>
                  <a:gd name="connsiteX0" fmla="*/ 0 w 18478"/>
                  <a:gd name="connsiteY0" fmla="*/ 9239 h 18478"/>
                  <a:gd name="connsiteX1" fmla="*/ 9239 w 18478"/>
                  <a:gd name="connsiteY1" fmla="*/ 18479 h 18478"/>
                  <a:gd name="connsiteX2" fmla="*/ 18478 w 18478"/>
                  <a:gd name="connsiteY2" fmla="*/ 9239 h 18478"/>
                  <a:gd name="connsiteX3" fmla="*/ 9239 w 18478"/>
                  <a:gd name="connsiteY3" fmla="*/ 0 h 18478"/>
                  <a:gd name="connsiteX4" fmla="*/ 0 w 18478"/>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8" h="18478">
                    <a:moveTo>
                      <a:pt x="0" y="9239"/>
                    </a:moveTo>
                    <a:cubicBezTo>
                      <a:pt x="0" y="14288"/>
                      <a:pt x="4191" y="18479"/>
                      <a:pt x="9239" y="18479"/>
                    </a:cubicBezTo>
                    <a:cubicBezTo>
                      <a:pt x="14288" y="18479"/>
                      <a:pt x="18478" y="14288"/>
                      <a:pt x="18478" y="9239"/>
                    </a:cubicBezTo>
                    <a:cubicBezTo>
                      <a:pt x="18478" y="4191"/>
                      <a:pt x="14288" y="0"/>
                      <a:pt x="9239"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B10CDE07-CA50-64C3-1A61-D3C9812086CE}"/>
                  </a:ext>
                </a:extLst>
              </p:cNvPr>
              <p:cNvSpPr/>
              <p:nvPr/>
            </p:nvSpPr>
            <p:spPr>
              <a:xfrm>
                <a:off x="3296126" y="5221233"/>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859"/>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1EB7AE71-08A0-AE6A-8622-D4FD74C34A82}"/>
                  </a:ext>
                </a:extLst>
              </p:cNvPr>
              <p:cNvSpPr/>
              <p:nvPr/>
            </p:nvSpPr>
            <p:spPr>
              <a:xfrm>
                <a:off x="3103530" y="5341533"/>
                <a:ext cx="7048" cy="7238"/>
              </a:xfrm>
              <a:custGeom>
                <a:avLst/>
                <a:gdLst>
                  <a:gd name="connsiteX0" fmla="*/ 0 w 7048"/>
                  <a:gd name="connsiteY0" fmla="*/ 3619 h 7238"/>
                  <a:gd name="connsiteX1" fmla="*/ 3524 w 7048"/>
                  <a:gd name="connsiteY1" fmla="*/ 7239 h 7238"/>
                  <a:gd name="connsiteX2" fmla="*/ 7048 w 7048"/>
                  <a:gd name="connsiteY2" fmla="*/ 3619 h 7238"/>
                  <a:gd name="connsiteX3" fmla="*/ 3524 w 7048"/>
                  <a:gd name="connsiteY3" fmla="*/ 0 h 7238"/>
                  <a:gd name="connsiteX4" fmla="*/ 0 w 7048"/>
                  <a:gd name="connsiteY4" fmla="*/ 3619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238">
                    <a:moveTo>
                      <a:pt x="0" y="3619"/>
                    </a:moveTo>
                    <a:cubicBezTo>
                      <a:pt x="0" y="5524"/>
                      <a:pt x="1619" y="7239"/>
                      <a:pt x="3524" y="7239"/>
                    </a:cubicBezTo>
                    <a:cubicBezTo>
                      <a:pt x="5429" y="7239"/>
                      <a:pt x="7048" y="5620"/>
                      <a:pt x="7048" y="3619"/>
                    </a:cubicBezTo>
                    <a:cubicBezTo>
                      <a:pt x="7048" y="1619"/>
                      <a:pt x="5429" y="0"/>
                      <a:pt x="3524" y="0"/>
                    </a:cubicBezTo>
                    <a:cubicBezTo>
                      <a:pt x="1619" y="0"/>
                      <a:pt x="0" y="1619"/>
                      <a:pt x="0" y="3619"/>
                    </a:cubicBezTo>
                  </a:path>
                </a:pathLst>
              </a:custGeom>
              <a:solidFill>
                <a:srgbClr val="FEFEFE"/>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5C441C83-066E-4B64-F1DF-C28706B17F30}"/>
                  </a:ext>
                </a:extLst>
              </p:cNvPr>
              <p:cNvSpPr/>
              <p:nvPr/>
            </p:nvSpPr>
            <p:spPr>
              <a:xfrm>
                <a:off x="2964561" y="518922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66141517-864B-EEC4-10FE-A3BCF578F16D}"/>
                  </a:ext>
                </a:extLst>
              </p:cNvPr>
              <p:cNvSpPr/>
              <p:nvPr/>
            </p:nvSpPr>
            <p:spPr>
              <a:xfrm>
                <a:off x="3101339" y="4931672"/>
                <a:ext cx="15621" cy="15620"/>
              </a:xfrm>
              <a:custGeom>
                <a:avLst/>
                <a:gdLst>
                  <a:gd name="connsiteX0" fmla="*/ 0 w 15621"/>
                  <a:gd name="connsiteY0" fmla="*/ 7811 h 15620"/>
                  <a:gd name="connsiteX1" fmla="*/ 7810 w 15621"/>
                  <a:gd name="connsiteY1" fmla="*/ 15621 h 15620"/>
                  <a:gd name="connsiteX2" fmla="*/ 15621 w 15621"/>
                  <a:gd name="connsiteY2" fmla="*/ 7811 h 15620"/>
                  <a:gd name="connsiteX3" fmla="*/ 7810 w 15621"/>
                  <a:gd name="connsiteY3" fmla="*/ 0 h 15620"/>
                  <a:gd name="connsiteX4" fmla="*/ 0 w 15621"/>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AAB97BF4-62AF-6609-5C42-8BEB520EA800}"/>
                  </a:ext>
                </a:extLst>
              </p:cNvPr>
              <p:cNvSpPr/>
              <p:nvPr/>
            </p:nvSpPr>
            <p:spPr>
              <a:xfrm>
                <a:off x="3208020" y="4791560"/>
                <a:ext cx="7048" cy="7048"/>
              </a:xfrm>
              <a:custGeom>
                <a:avLst/>
                <a:gdLst>
                  <a:gd name="connsiteX0" fmla="*/ 0 w 7048"/>
                  <a:gd name="connsiteY0" fmla="*/ 3524 h 7048"/>
                  <a:gd name="connsiteX1" fmla="*/ 3524 w 7048"/>
                  <a:gd name="connsiteY1" fmla="*/ 7048 h 7048"/>
                  <a:gd name="connsiteX2" fmla="*/ 7048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8" y="5429"/>
                      <a:pt x="7048" y="3524"/>
                    </a:cubicBezTo>
                    <a:cubicBezTo>
                      <a:pt x="7048"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60DE0160-823A-E44D-D1E6-96CC54A175F6}"/>
                  </a:ext>
                </a:extLst>
              </p:cNvPr>
              <p:cNvSpPr/>
              <p:nvPr/>
            </p:nvSpPr>
            <p:spPr>
              <a:xfrm>
                <a:off x="3164966" y="4847852"/>
                <a:ext cx="5334" cy="5334"/>
              </a:xfrm>
              <a:custGeom>
                <a:avLst/>
                <a:gdLst>
                  <a:gd name="connsiteX0" fmla="*/ 0 w 5334"/>
                  <a:gd name="connsiteY0" fmla="*/ 2667 h 5334"/>
                  <a:gd name="connsiteX1" fmla="*/ 2667 w 5334"/>
                  <a:gd name="connsiteY1" fmla="*/ 5334 h 5334"/>
                  <a:gd name="connsiteX2" fmla="*/ 5334 w 5334"/>
                  <a:gd name="connsiteY2" fmla="*/ 2667 h 5334"/>
                  <a:gd name="connsiteX3" fmla="*/ 2667 w 5334"/>
                  <a:gd name="connsiteY3" fmla="*/ 0 h 5334"/>
                  <a:gd name="connsiteX4" fmla="*/ 0 w 5334"/>
                  <a:gd name="connsiteY4" fmla="*/ 2667 h 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4">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81C3BBBD-69A4-AFD3-29E8-C5E09C45B303}"/>
                  </a:ext>
                </a:extLst>
              </p:cNvPr>
              <p:cNvSpPr/>
              <p:nvPr/>
            </p:nvSpPr>
            <p:spPr>
              <a:xfrm>
                <a:off x="3510819" y="4872427"/>
                <a:ext cx="12763" cy="12763"/>
              </a:xfrm>
              <a:custGeom>
                <a:avLst/>
                <a:gdLst>
                  <a:gd name="connsiteX0" fmla="*/ 0 w 12763"/>
                  <a:gd name="connsiteY0" fmla="*/ 6382 h 12763"/>
                  <a:gd name="connsiteX1" fmla="*/ 6382 w 12763"/>
                  <a:gd name="connsiteY1" fmla="*/ 12764 h 12763"/>
                  <a:gd name="connsiteX2" fmla="*/ 12764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811"/>
                      <a:pt x="2858" y="12764"/>
                      <a:pt x="6382" y="12764"/>
                    </a:cubicBezTo>
                    <a:cubicBezTo>
                      <a:pt x="9906" y="12764"/>
                      <a:pt x="12764" y="9906"/>
                      <a:pt x="12764" y="6382"/>
                    </a:cubicBezTo>
                    <a:cubicBezTo>
                      <a:pt x="12764" y="2858"/>
                      <a:pt x="9906" y="0"/>
                      <a:pt x="6382" y="0"/>
                    </a:cubicBezTo>
                    <a:cubicBezTo>
                      <a:pt x="2858" y="0"/>
                      <a:pt x="0" y="2953"/>
                      <a:pt x="0" y="6382"/>
                    </a:cubicBezTo>
                  </a:path>
                </a:pathLst>
              </a:custGeom>
              <a:solidFill>
                <a:srgbClr val="FEFEFE"/>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062A275A-F006-442A-F5BC-29CD35F5C056}"/>
                  </a:ext>
                </a:extLst>
              </p:cNvPr>
              <p:cNvSpPr/>
              <p:nvPr/>
            </p:nvSpPr>
            <p:spPr>
              <a:xfrm>
                <a:off x="3456336" y="4997395"/>
                <a:ext cx="8762" cy="8762"/>
              </a:xfrm>
              <a:custGeom>
                <a:avLst/>
                <a:gdLst>
                  <a:gd name="connsiteX0" fmla="*/ 0 w 8762"/>
                  <a:gd name="connsiteY0" fmla="*/ 4381 h 8762"/>
                  <a:gd name="connsiteX1" fmla="*/ 4381 w 8762"/>
                  <a:gd name="connsiteY1" fmla="*/ 8763 h 8762"/>
                  <a:gd name="connsiteX2" fmla="*/ 8763 w 8762"/>
                  <a:gd name="connsiteY2" fmla="*/ 4381 h 8762"/>
                  <a:gd name="connsiteX3" fmla="*/ 4381 w 8762"/>
                  <a:gd name="connsiteY3" fmla="*/ 0 h 8762"/>
                  <a:gd name="connsiteX4" fmla="*/ 0 w 8762"/>
                  <a:gd name="connsiteY4" fmla="*/ 4381 h 8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2">
                    <a:moveTo>
                      <a:pt x="0" y="4381"/>
                    </a:moveTo>
                    <a:cubicBezTo>
                      <a:pt x="0" y="6763"/>
                      <a:pt x="2000" y="8763"/>
                      <a:pt x="4381" y="8763"/>
                    </a:cubicBezTo>
                    <a:cubicBezTo>
                      <a:pt x="6763" y="8763"/>
                      <a:pt x="8763" y="6763"/>
                      <a:pt x="8763" y="4381"/>
                    </a:cubicBezTo>
                    <a:cubicBezTo>
                      <a:pt x="8763" y="2000"/>
                      <a:pt x="6763" y="0"/>
                      <a:pt x="4381" y="0"/>
                    </a:cubicBezTo>
                    <a:cubicBezTo>
                      <a:pt x="2000" y="0"/>
                      <a:pt x="0" y="2000"/>
                      <a:pt x="0" y="4381"/>
                    </a:cubicBezTo>
                  </a:path>
                </a:pathLst>
              </a:custGeom>
              <a:solidFill>
                <a:srgbClr val="FEFEFE"/>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09EBD80E-07D8-DBB0-086A-C86BF5805937}"/>
                  </a:ext>
                </a:extLst>
              </p:cNvPr>
              <p:cNvSpPr/>
              <p:nvPr/>
            </p:nvSpPr>
            <p:spPr>
              <a:xfrm>
                <a:off x="3390995" y="4647637"/>
                <a:ext cx="12572" cy="12572"/>
              </a:xfrm>
              <a:custGeom>
                <a:avLst/>
                <a:gdLst>
                  <a:gd name="connsiteX0" fmla="*/ 0 w 12572"/>
                  <a:gd name="connsiteY0" fmla="*/ 6286 h 12572"/>
                  <a:gd name="connsiteX1" fmla="*/ 6286 w 12572"/>
                  <a:gd name="connsiteY1" fmla="*/ 12573 h 12572"/>
                  <a:gd name="connsiteX2" fmla="*/ 12573 w 12572"/>
                  <a:gd name="connsiteY2" fmla="*/ 6286 h 12572"/>
                  <a:gd name="connsiteX3" fmla="*/ 6286 w 12572"/>
                  <a:gd name="connsiteY3" fmla="*/ 0 h 12572"/>
                  <a:gd name="connsiteX4" fmla="*/ 0 w 12572"/>
                  <a:gd name="connsiteY4" fmla="*/ 6286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6"/>
                    </a:moveTo>
                    <a:cubicBezTo>
                      <a:pt x="0" y="9715"/>
                      <a:pt x="2857" y="12573"/>
                      <a:pt x="6286" y="12573"/>
                    </a:cubicBezTo>
                    <a:cubicBezTo>
                      <a:pt x="9715" y="12573"/>
                      <a:pt x="12573" y="9715"/>
                      <a:pt x="12573" y="6286"/>
                    </a:cubicBezTo>
                    <a:cubicBezTo>
                      <a:pt x="12573" y="2857"/>
                      <a:pt x="9715" y="0"/>
                      <a:pt x="6286" y="0"/>
                    </a:cubicBezTo>
                    <a:cubicBezTo>
                      <a:pt x="2857" y="0"/>
                      <a:pt x="0" y="2857"/>
                      <a:pt x="0" y="6286"/>
                    </a:cubicBezTo>
                  </a:path>
                </a:pathLst>
              </a:custGeom>
              <a:solidFill>
                <a:srgbClr val="FEFEFE"/>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2039F1AA-72A0-14AC-B7F5-A759500E002D}"/>
                  </a:ext>
                </a:extLst>
              </p:cNvPr>
              <p:cNvSpPr/>
              <p:nvPr/>
            </p:nvSpPr>
            <p:spPr>
              <a:xfrm>
                <a:off x="3506724" y="4587153"/>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430"/>
                      <a:pt x="3334" y="14859"/>
                      <a:pt x="7429" y="14859"/>
                    </a:cubicBezTo>
                    <a:cubicBezTo>
                      <a:pt x="11525" y="14859"/>
                      <a:pt x="14859" y="11525"/>
                      <a:pt x="14859" y="7429"/>
                    </a:cubicBezTo>
                    <a:cubicBezTo>
                      <a:pt x="14859" y="3334"/>
                      <a:pt x="11430" y="0"/>
                      <a:pt x="7429" y="0"/>
                    </a:cubicBezTo>
                    <a:cubicBezTo>
                      <a:pt x="3429" y="0"/>
                      <a:pt x="0" y="3429"/>
                      <a:pt x="0" y="7429"/>
                    </a:cubicBezTo>
                  </a:path>
                </a:pathLst>
              </a:custGeom>
              <a:solidFill>
                <a:srgbClr val="FEFEFE"/>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FB58620A-9879-8380-9DDE-65E2E31500C5}"/>
                  </a:ext>
                </a:extLst>
              </p:cNvPr>
              <p:cNvSpPr/>
              <p:nvPr/>
            </p:nvSpPr>
            <p:spPr>
              <a:xfrm>
                <a:off x="4261770" y="5146842"/>
                <a:ext cx="26670" cy="26670"/>
              </a:xfrm>
              <a:custGeom>
                <a:avLst/>
                <a:gdLst>
                  <a:gd name="connsiteX0" fmla="*/ 0 w 26670"/>
                  <a:gd name="connsiteY0" fmla="*/ 13335 h 26670"/>
                  <a:gd name="connsiteX1" fmla="*/ 13335 w 26670"/>
                  <a:gd name="connsiteY1" fmla="*/ 26670 h 26670"/>
                  <a:gd name="connsiteX2" fmla="*/ 26670 w 26670"/>
                  <a:gd name="connsiteY2" fmla="*/ 13335 h 26670"/>
                  <a:gd name="connsiteX3" fmla="*/ 13335 w 26670"/>
                  <a:gd name="connsiteY3" fmla="*/ 0 h 26670"/>
                  <a:gd name="connsiteX4" fmla="*/ 0 w 26670"/>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70">
                    <a:moveTo>
                      <a:pt x="0" y="13335"/>
                    </a:moveTo>
                    <a:cubicBezTo>
                      <a:pt x="0" y="20574"/>
                      <a:pt x="6096" y="26670"/>
                      <a:pt x="13335" y="26670"/>
                    </a:cubicBezTo>
                    <a:cubicBezTo>
                      <a:pt x="20574" y="26670"/>
                      <a:pt x="26670" y="20574"/>
                      <a:pt x="26670" y="13335"/>
                    </a:cubicBezTo>
                    <a:cubicBezTo>
                      <a:pt x="26670" y="6096"/>
                      <a:pt x="20574" y="0"/>
                      <a:pt x="13335" y="0"/>
                    </a:cubicBezTo>
                    <a:cubicBezTo>
                      <a:pt x="6096" y="0"/>
                      <a:pt x="0" y="6096"/>
                      <a:pt x="0" y="13335"/>
                    </a:cubicBezTo>
                  </a:path>
                </a:pathLst>
              </a:custGeom>
              <a:solidFill>
                <a:srgbClr val="FEFEFE"/>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136B3531-9541-114B-E79A-FEC567550EE6}"/>
                  </a:ext>
                </a:extLst>
              </p:cNvPr>
              <p:cNvSpPr/>
              <p:nvPr/>
            </p:nvSpPr>
            <p:spPr>
              <a:xfrm>
                <a:off x="4338828" y="5180275"/>
                <a:ext cx="13525" cy="13525"/>
              </a:xfrm>
              <a:custGeom>
                <a:avLst/>
                <a:gdLst>
                  <a:gd name="connsiteX0" fmla="*/ 0 w 13525"/>
                  <a:gd name="connsiteY0" fmla="*/ 6763 h 13525"/>
                  <a:gd name="connsiteX1" fmla="*/ 6763 w 13525"/>
                  <a:gd name="connsiteY1" fmla="*/ 13525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7"/>
                      <a:pt x="3048" y="13525"/>
                      <a:pt x="6763" y="13525"/>
                    </a:cubicBezTo>
                    <a:cubicBezTo>
                      <a:pt x="10477" y="13525"/>
                      <a:pt x="13525" y="10477"/>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9901A69D-F488-4089-F6E5-6DF0BB76338F}"/>
                  </a:ext>
                </a:extLst>
              </p:cNvPr>
              <p:cNvSpPr/>
              <p:nvPr/>
            </p:nvSpPr>
            <p:spPr>
              <a:xfrm>
                <a:off x="3883056" y="51665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grpSp>
        <p:sp>
          <p:nvSpPr>
            <p:cNvPr id="529" name="Freeform: Shape 528">
              <a:extLst>
                <a:ext uri="{FF2B5EF4-FFF2-40B4-BE49-F238E27FC236}">
                  <a16:creationId xmlns:a16="http://schemas.microsoft.com/office/drawing/2014/main" id="{FCCD9761-3788-13AA-E2EF-BCC0535E4C1E}"/>
                </a:ext>
              </a:extLst>
            </p:cNvPr>
            <p:cNvSpPr/>
            <p:nvPr/>
          </p:nvSpPr>
          <p:spPr>
            <a:xfrm>
              <a:off x="3529583" y="4507238"/>
              <a:ext cx="575786" cy="120110"/>
            </a:xfrm>
            <a:custGeom>
              <a:avLst/>
              <a:gdLst>
                <a:gd name="connsiteX0" fmla="*/ 509778 w 575786"/>
                <a:gd name="connsiteY0" fmla="*/ 17812 h 120110"/>
                <a:gd name="connsiteX1" fmla="*/ 508921 w 575786"/>
                <a:gd name="connsiteY1" fmla="*/ 18193 h 120110"/>
                <a:gd name="connsiteX2" fmla="*/ 462153 w 575786"/>
                <a:gd name="connsiteY2" fmla="*/ 34576 h 120110"/>
                <a:gd name="connsiteX3" fmla="*/ 421958 w 575786"/>
                <a:gd name="connsiteY3" fmla="*/ 45720 h 120110"/>
                <a:gd name="connsiteX4" fmla="*/ 337947 w 575786"/>
                <a:gd name="connsiteY4" fmla="*/ 61722 h 120110"/>
                <a:gd name="connsiteX5" fmla="*/ 247841 w 575786"/>
                <a:gd name="connsiteY5" fmla="*/ 67818 h 120110"/>
                <a:gd name="connsiteX6" fmla="*/ 174403 w 575786"/>
                <a:gd name="connsiteY6" fmla="*/ 63151 h 120110"/>
                <a:gd name="connsiteX7" fmla="*/ 173260 w 575786"/>
                <a:gd name="connsiteY7" fmla="*/ 63151 h 120110"/>
                <a:gd name="connsiteX8" fmla="*/ 173260 w 575786"/>
                <a:gd name="connsiteY8" fmla="*/ 62960 h 120110"/>
                <a:gd name="connsiteX9" fmla="*/ 73438 w 575786"/>
                <a:gd name="connsiteY9" fmla="*/ 36481 h 120110"/>
                <a:gd name="connsiteX10" fmla="*/ 25527 w 575786"/>
                <a:gd name="connsiteY10" fmla="*/ 10763 h 120110"/>
                <a:gd name="connsiteX11" fmla="*/ 22003 w 575786"/>
                <a:gd name="connsiteY11" fmla="*/ 9716 h 120110"/>
                <a:gd name="connsiteX12" fmla="*/ 20860 w 575786"/>
                <a:gd name="connsiteY12" fmla="*/ 9716 h 120110"/>
                <a:gd name="connsiteX13" fmla="*/ 17812 w 575786"/>
                <a:gd name="connsiteY13" fmla="*/ 15335 h 120110"/>
                <a:gd name="connsiteX14" fmla="*/ 5429 w 575786"/>
                <a:gd name="connsiteY14" fmla="*/ 36481 h 120110"/>
                <a:gd name="connsiteX15" fmla="*/ 1333 w 575786"/>
                <a:gd name="connsiteY15" fmla="*/ 42386 h 120110"/>
                <a:gd name="connsiteX16" fmla="*/ 0 w 575786"/>
                <a:gd name="connsiteY16" fmla="*/ 44101 h 120110"/>
                <a:gd name="connsiteX17" fmla="*/ 2286 w 575786"/>
                <a:gd name="connsiteY17" fmla="*/ 49340 h 120110"/>
                <a:gd name="connsiteX18" fmla="*/ 58960 w 575786"/>
                <a:gd name="connsiteY18" fmla="*/ 84868 h 120110"/>
                <a:gd name="connsiteX19" fmla="*/ 125444 w 575786"/>
                <a:gd name="connsiteY19" fmla="*/ 106966 h 120110"/>
                <a:gd name="connsiteX20" fmla="*/ 196310 w 575786"/>
                <a:gd name="connsiteY20" fmla="*/ 117920 h 120110"/>
                <a:gd name="connsiteX21" fmla="*/ 248793 w 575786"/>
                <a:gd name="connsiteY21" fmla="*/ 120110 h 120110"/>
                <a:gd name="connsiteX22" fmla="*/ 265462 w 575786"/>
                <a:gd name="connsiteY22" fmla="*/ 119920 h 120110"/>
                <a:gd name="connsiteX23" fmla="*/ 335471 w 575786"/>
                <a:gd name="connsiteY23" fmla="*/ 114491 h 120110"/>
                <a:gd name="connsiteX24" fmla="*/ 418814 w 575786"/>
                <a:gd name="connsiteY24" fmla="*/ 99060 h 120110"/>
                <a:gd name="connsiteX25" fmla="*/ 498824 w 575786"/>
                <a:gd name="connsiteY25" fmla="*/ 71628 h 120110"/>
                <a:gd name="connsiteX26" fmla="*/ 574453 w 575786"/>
                <a:gd name="connsiteY26" fmla="*/ 29813 h 120110"/>
                <a:gd name="connsiteX27" fmla="*/ 575786 w 575786"/>
                <a:gd name="connsiteY27" fmla="*/ 28766 h 120110"/>
                <a:gd name="connsiteX28" fmla="*/ 573024 w 575786"/>
                <a:gd name="connsiteY28" fmla="*/ 27242 h 120110"/>
                <a:gd name="connsiteX29" fmla="*/ 559594 w 575786"/>
                <a:gd name="connsiteY29" fmla="*/ 18002 h 120110"/>
                <a:gd name="connsiteX30" fmla="*/ 548354 w 575786"/>
                <a:gd name="connsiteY30" fmla="*/ 6001 h 120110"/>
                <a:gd name="connsiteX31" fmla="*/ 546545 w 575786"/>
                <a:gd name="connsiteY31" fmla="*/ 3143 h 120110"/>
                <a:gd name="connsiteX32" fmla="*/ 545592 w 575786"/>
                <a:gd name="connsiteY32" fmla="*/ 1905 h 120110"/>
                <a:gd name="connsiteX33" fmla="*/ 544163 w 575786"/>
                <a:gd name="connsiteY33" fmla="*/ 0 h 120110"/>
                <a:gd name="connsiteX34" fmla="*/ 509873 w 575786"/>
                <a:gd name="connsiteY34" fmla="*/ 17526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5786" h="120110">
                  <a:moveTo>
                    <a:pt x="509778" y="17812"/>
                  </a:moveTo>
                  <a:lnTo>
                    <a:pt x="508921" y="18193"/>
                  </a:lnTo>
                  <a:cubicBezTo>
                    <a:pt x="495586" y="23622"/>
                    <a:pt x="481203" y="28670"/>
                    <a:pt x="462153" y="34576"/>
                  </a:cubicBezTo>
                  <a:cubicBezTo>
                    <a:pt x="448913" y="38671"/>
                    <a:pt x="435388" y="42386"/>
                    <a:pt x="421958" y="45720"/>
                  </a:cubicBezTo>
                  <a:cubicBezTo>
                    <a:pt x="395002" y="52483"/>
                    <a:pt x="366713" y="57817"/>
                    <a:pt x="337947" y="61722"/>
                  </a:cubicBezTo>
                  <a:cubicBezTo>
                    <a:pt x="306991" y="65722"/>
                    <a:pt x="276701" y="67818"/>
                    <a:pt x="247841" y="67818"/>
                  </a:cubicBezTo>
                  <a:cubicBezTo>
                    <a:pt x="222695" y="67818"/>
                    <a:pt x="197929" y="66294"/>
                    <a:pt x="174403" y="63151"/>
                  </a:cubicBezTo>
                  <a:lnTo>
                    <a:pt x="173260" y="63151"/>
                  </a:lnTo>
                  <a:lnTo>
                    <a:pt x="173260" y="62960"/>
                  </a:lnTo>
                  <a:cubicBezTo>
                    <a:pt x="136493" y="57721"/>
                    <a:pt x="102965" y="48863"/>
                    <a:pt x="73438" y="36481"/>
                  </a:cubicBezTo>
                  <a:cubicBezTo>
                    <a:pt x="56293" y="29051"/>
                    <a:pt x="40196" y="20383"/>
                    <a:pt x="25527" y="10763"/>
                  </a:cubicBezTo>
                  <a:cubicBezTo>
                    <a:pt x="24575" y="10096"/>
                    <a:pt x="23336" y="9716"/>
                    <a:pt x="22003" y="9716"/>
                  </a:cubicBezTo>
                  <a:cubicBezTo>
                    <a:pt x="21622" y="9716"/>
                    <a:pt x="21241" y="9716"/>
                    <a:pt x="20860" y="9716"/>
                  </a:cubicBezTo>
                  <a:cubicBezTo>
                    <a:pt x="19812" y="11525"/>
                    <a:pt x="18764" y="13430"/>
                    <a:pt x="17812" y="15335"/>
                  </a:cubicBezTo>
                  <a:cubicBezTo>
                    <a:pt x="14478" y="22765"/>
                    <a:pt x="10382" y="29908"/>
                    <a:pt x="5429" y="36481"/>
                  </a:cubicBezTo>
                  <a:cubicBezTo>
                    <a:pt x="4096" y="38481"/>
                    <a:pt x="2762" y="40386"/>
                    <a:pt x="1333" y="42386"/>
                  </a:cubicBezTo>
                  <a:cubicBezTo>
                    <a:pt x="857" y="42958"/>
                    <a:pt x="476" y="43529"/>
                    <a:pt x="0" y="44101"/>
                  </a:cubicBezTo>
                  <a:cubicBezTo>
                    <a:pt x="191" y="46482"/>
                    <a:pt x="953" y="48292"/>
                    <a:pt x="2286" y="49340"/>
                  </a:cubicBezTo>
                  <a:cubicBezTo>
                    <a:pt x="18574" y="63246"/>
                    <a:pt x="37719" y="75152"/>
                    <a:pt x="58960" y="84868"/>
                  </a:cubicBezTo>
                  <a:cubicBezTo>
                    <a:pt x="78867" y="93917"/>
                    <a:pt x="101251" y="101346"/>
                    <a:pt x="125444" y="106966"/>
                  </a:cubicBezTo>
                  <a:cubicBezTo>
                    <a:pt x="147352" y="112014"/>
                    <a:pt x="170498" y="115633"/>
                    <a:pt x="196310" y="117920"/>
                  </a:cubicBezTo>
                  <a:cubicBezTo>
                    <a:pt x="213074" y="119348"/>
                    <a:pt x="230791" y="120110"/>
                    <a:pt x="248793" y="120110"/>
                  </a:cubicBezTo>
                  <a:cubicBezTo>
                    <a:pt x="254318" y="120110"/>
                    <a:pt x="259937" y="120110"/>
                    <a:pt x="265462" y="119920"/>
                  </a:cubicBezTo>
                  <a:cubicBezTo>
                    <a:pt x="287465" y="119443"/>
                    <a:pt x="310325" y="117634"/>
                    <a:pt x="335471" y="114491"/>
                  </a:cubicBezTo>
                  <a:cubicBezTo>
                    <a:pt x="364808" y="110871"/>
                    <a:pt x="392811" y="105632"/>
                    <a:pt x="418814" y="99060"/>
                  </a:cubicBezTo>
                  <a:cubicBezTo>
                    <a:pt x="445865" y="92202"/>
                    <a:pt x="472726" y="82963"/>
                    <a:pt x="498824" y="71628"/>
                  </a:cubicBezTo>
                  <a:cubicBezTo>
                    <a:pt x="522923" y="61055"/>
                    <a:pt x="547592" y="47434"/>
                    <a:pt x="574453" y="29813"/>
                  </a:cubicBezTo>
                  <a:cubicBezTo>
                    <a:pt x="574929" y="29528"/>
                    <a:pt x="575405" y="29146"/>
                    <a:pt x="575786" y="28766"/>
                  </a:cubicBezTo>
                  <a:cubicBezTo>
                    <a:pt x="574834" y="28289"/>
                    <a:pt x="573977" y="27813"/>
                    <a:pt x="573024" y="27242"/>
                  </a:cubicBezTo>
                  <a:cubicBezTo>
                    <a:pt x="568262" y="24575"/>
                    <a:pt x="563690" y="21622"/>
                    <a:pt x="559594" y="18002"/>
                  </a:cubicBezTo>
                  <a:cubicBezTo>
                    <a:pt x="555403" y="14478"/>
                    <a:pt x="551402" y="10573"/>
                    <a:pt x="548354" y="6001"/>
                  </a:cubicBezTo>
                  <a:cubicBezTo>
                    <a:pt x="547688" y="5048"/>
                    <a:pt x="547116" y="4096"/>
                    <a:pt x="546545" y="3143"/>
                  </a:cubicBezTo>
                  <a:cubicBezTo>
                    <a:pt x="546259" y="2762"/>
                    <a:pt x="545878" y="2381"/>
                    <a:pt x="545592" y="1905"/>
                  </a:cubicBezTo>
                  <a:cubicBezTo>
                    <a:pt x="545116" y="1238"/>
                    <a:pt x="544640" y="667"/>
                    <a:pt x="544163" y="0"/>
                  </a:cubicBezTo>
                  <a:cubicBezTo>
                    <a:pt x="533972" y="6382"/>
                    <a:pt x="522732" y="12097"/>
                    <a:pt x="509873" y="17526"/>
                  </a:cubicBezTo>
                </a:path>
              </a:pathLst>
            </a:custGeom>
            <a:solidFill>
              <a:srgbClr val="346D70"/>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3B15FF3D-1B0F-5BA4-0745-328714898E8F}"/>
                </a:ext>
              </a:extLst>
            </p:cNvPr>
            <p:cNvSpPr/>
            <p:nvPr/>
          </p:nvSpPr>
          <p:spPr>
            <a:xfrm>
              <a:off x="4390739" y="4882905"/>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4BE1EB"/>
            </a:solidFill>
            <a:ln w="9525" cap="flat">
              <a:noFill/>
              <a:prstDash val="solid"/>
              <a:miter/>
            </a:ln>
          </p:spPr>
          <p:txBody>
            <a:bodyPr rtlCol="0" anchor="ctr"/>
            <a:lstStyle/>
            <a:p>
              <a:endParaRPr lang="en-US"/>
            </a:p>
          </p:txBody>
        </p:sp>
        <p:grpSp>
          <p:nvGrpSpPr>
            <p:cNvPr id="531" name="Graphic 100">
              <a:extLst>
                <a:ext uri="{FF2B5EF4-FFF2-40B4-BE49-F238E27FC236}">
                  <a16:creationId xmlns:a16="http://schemas.microsoft.com/office/drawing/2014/main" id="{DBB335E9-28EF-5C65-4B65-BA4B6FBCB674}"/>
                </a:ext>
              </a:extLst>
            </p:cNvPr>
            <p:cNvGrpSpPr/>
            <p:nvPr/>
          </p:nvGrpSpPr>
          <p:grpSpPr>
            <a:xfrm>
              <a:off x="4029360" y="3964599"/>
              <a:ext cx="770232" cy="1376553"/>
              <a:chOff x="4029360" y="3964599"/>
              <a:chExt cx="770232" cy="1376553"/>
            </a:xfrm>
          </p:grpSpPr>
          <p:sp>
            <p:nvSpPr>
              <p:cNvPr id="532" name="Freeform: Shape 531">
                <a:extLst>
                  <a:ext uri="{FF2B5EF4-FFF2-40B4-BE49-F238E27FC236}">
                    <a16:creationId xmlns:a16="http://schemas.microsoft.com/office/drawing/2014/main" id="{07E2961C-E4FA-0CBB-5F49-4CAC24C70490}"/>
                  </a:ext>
                </a:extLst>
              </p:cNvPr>
              <p:cNvSpPr/>
              <p:nvPr/>
            </p:nvSpPr>
            <p:spPr>
              <a:xfrm>
                <a:off x="4074413" y="4155385"/>
                <a:ext cx="725179" cy="1185767"/>
              </a:xfrm>
              <a:custGeom>
                <a:avLst/>
                <a:gdLst>
                  <a:gd name="connsiteX0" fmla="*/ 169069 w 725179"/>
                  <a:gd name="connsiteY0" fmla="*/ 0 h 1185767"/>
                  <a:gd name="connsiteX1" fmla="*/ 122968 w 725179"/>
                  <a:gd name="connsiteY1" fmla="*/ 9620 h 1185767"/>
                  <a:gd name="connsiteX2" fmla="*/ 67437 w 725179"/>
                  <a:gd name="connsiteY2" fmla="*/ 36862 h 1185767"/>
                  <a:gd name="connsiteX3" fmla="*/ 65913 w 725179"/>
                  <a:gd name="connsiteY3" fmla="*/ 37909 h 1185767"/>
                  <a:gd name="connsiteX4" fmla="*/ 23050 w 725179"/>
                  <a:gd name="connsiteY4" fmla="*/ 76200 h 1185767"/>
                  <a:gd name="connsiteX5" fmla="*/ 0 w 725179"/>
                  <a:gd name="connsiteY5" fmla="*/ 110871 h 1185767"/>
                  <a:gd name="connsiteX6" fmla="*/ 0 w 725179"/>
                  <a:gd name="connsiteY6" fmla="*/ 111157 h 1185767"/>
                  <a:gd name="connsiteX7" fmla="*/ 191 w 725179"/>
                  <a:gd name="connsiteY7" fmla="*/ 110871 h 1185767"/>
                  <a:gd name="connsiteX8" fmla="*/ 191 w 725179"/>
                  <a:gd name="connsiteY8" fmla="*/ 111062 h 1185767"/>
                  <a:gd name="connsiteX9" fmla="*/ 381 w 725179"/>
                  <a:gd name="connsiteY9" fmla="*/ 110871 h 1185767"/>
                  <a:gd name="connsiteX10" fmla="*/ 7239 w 725179"/>
                  <a:gd name="connsiteY10" fmla="*/ 146685 h 1185767"/>
                  <a:gd name="connsiteX11" fmla="*/ 7334 w 725179"/>
                  <a:gd name="connsiteY11" fmla="*/ 147161 h 1185767"/>
                  <a:gd name="connsiteX12" fmla="*/ 7811 w 725179"/>
                  <a:gd name="connsiteY12" fmla="*/ 149066 h 1185767"/>
                  <a:gd name="connsiteX13" fmla="*/ 7811 w 725179"/>
                  <a:gd name="connsiteY13" fmla="*/ 148019 h 1185767"/>
                  <a:gd name="connsiteX14" fmla="*/ 8858 w 725179"/>
                  <a:gd name="connsiteY14" fmla="*/ 152781 h 1185767"/>
                  <a:gd name="connsiteX15" fmla="*/ 12668 w 725179"/>
                  <a:gd name="connsiteY15" fmla="*/ 168878 h 1185767"/>
                  <a:gd name="connsiteX16" fmla="*/ 12668 w 725179"/>
                  <a:gd name="connsiteY16" fmla="*/ 169069 h 1185767"/>
                  <a:gd name="connsiteX17" fmla="*/ 54578 w 725179"/>
                  <a:gd name="connsiteY17" fmla="*/ 303086 h 1185767"/>
                  <a:gd name="connsiteX18" fmla="*/ 82010 w 725179"/>
                  <a:gd name="connsiteY18" fmla="*/ 374333 h 1185767"/>
                  <a:gd name="connsiteX19" fmla="*/ 82201 w 725179"/>
                  <a:gd name="connsiteY19" fmla="*/ 374333 h 1185767"/>
                  <a:gd name="connsiteX20" fmla="*/ 93440 w 725179"/>
                  <a:gd name="connsiteY20" fmla="*/ 402146 h 1185767"/>
                  <a:gd name="connsiteX21" fmla="*/ 95345 w 725179"/>
                  <a:gd name="connsiteY21" fmla="*/ 406908 h 1185767"/>
                  <a:gd name="connsiteX22" fmla="*/ 95822 w 725179"/>
                  <a:gd name="connsiteY22" fmla="*/ 407099 h 1185767"/>
                  <a:gd name="connsiteX23" fmla="*/ 111824 w 725179"/>
                  <a:gd name="connsiteY23" fmla="*/ 446056 h 1185767"/>
                  <a:gd name="connsiteX24" fmla="*/ 117348 w 725179"/>
                  <a:gd name="connsiteY24" fmla="*/ 459391 h 1185767"/>
                  <a:gd name="connsiteX25" fmla="*/ 121825 w 725179"/>
                  <a:gd name="connsiteY25" fmla="*/ 470249 h 1185767"/>
                  <a:gd name="connsiteX26" fmla="*/ 122301 w 725179"/>
                  <a:gd name="connsiteY26" fmla="*/ 471297 h 1185767"/>
                  <a:gd name="connsiteX27" fmla="*/ 133826 w 725179"/>
                  <a:gd name="connsiteY27" fmla="*/ 499396 h 1185767"/>
                  <a:gd name="connsiteX28" fmla="*/ 200787 w 725179"/>
                  <a:gd name="connsiteY28" fmla="*/ 649510 h 1185767"/>
                  <a:gd name="connsiteX29" fmla="*/ 282893 w 725179"/>
                  <a:gd name="connsiteY29" fmla="*/ 807911 h 1185767"/>
                  <a:gd name="connsiteX30" fmla="*/ 283274 w 725179"/>
                  <a:gd name="connsiteY30" fmla="*/ 808577 h 1185767"/>
                  <a:gd name="connsiteX31" fmla="*/ 287846 w 725179"/>
                  <a:gd name="connsiteY31" fmla="*/ 816674 h 1185767"/>
                  <a:gd name="connsiteX32" fmla="*/ 298704 w 725179"/>
                  <a:gd name="connsiteY32" fmla="*/ 835247 h 1185767"/>
                  <a:gd name="connsiteX33" fmla="*/ 321755 w 725179"/>
                  <a:gd name="connsiteY33" fmla="*/ 873062 h 1185767"/>
                  <a:gd name="connsiteX34" fmla="*/ 322136 w 725179"/>
                  <a:gd name="connsiteY34" fmla="*/ 873728 h 1185767"/>
                  <a:gd name="connsiteX35" fmla="*/ 327755 w 725179"/>
                  <a:gd name="connsiteY35" fmla="*/ 882587 h 1185767"/>
                  <a:gd name="connsiteX36" fmla="*/ 332899 w 725179"/>
                  <a:gd name="connsiteY36" fmla="*/ 890588 h 1185767"/>
                  <a:gd name="connsiteX37" fmla="*/ 336137 w 725179"/>
                  <a:gd name="connsiteY37" fmla="*/ 895731 h 1185767"/>
                  <a:gd name="connsiteX38" fmla="*/ 337947 w 725179"/>
                  <a:gd name="connsiteY38" fmla="*/ 898493 h 1185767"/>
                  <a:gd name="connsiteX39" fmla="*/ 356045 w 725179"/>
                  <a:gd name="connsiteY39" fmla="*/ 926021 h 1185767"/>
                  <a:gd name="connsiteX40" fmla="*/ 356045 w 725179"/>
                  <a:gd name="connsiteY40" fmla="*/ 926211 h 1185767"/>
                  <a:gd name="connsiteX41" fmla="*/ 362426 w 725179"/>
                  <a:gd name="connsiteY41" fmla="*/ 935641 h 1185767"/>
                  <a:gd name="connsiteX42" fmla="*/ 369284 w 725179"/>
                  <a:gd name="connsiteY42" fmla="*/ 945928 h 1185767"/>
                  <a:gd name="connsiteX43" fmla="*/ 386525 w 725179"/>
                  <a:gd name="connsiteY43" fmla="*/ 971550 h 1185767"/>
                  <a:gd name="connsiteX44" fmla="*/ 435769 w 725179"/>
                  <a:gd name="connsiteY44" fmla="*/ 1045464 h 1185767"/>
                  <a:gd name="connsiteX45" fmla="*/ 489014 w 725179"/>
                  <a:gd name="connsiteY45" fmla="*/ 1133761 h 1185767"/>
                  <a:gd name="connsiteX46" fmla="*/ 490919 w 725179"/>
                  <a:gd name="connsiteY46" fmla="*/ 1137190 h 1185767"/>
                  <a:gd name="connsiteX47" fmla="*/ 501301 w 725179"/>
                  <a:gd name="connsiteY47" fmla="*/ 1155192 h 1185767"/>
                  <a:gd name="connsiteX48" fmla="*/ 514255 w 725179"/>
                  <a:gd name="connsiteY48" fmla="*/ 1171861 h 1185767"/>
                  <a:gd name="connsiteX49" fmla="*/ 525685 w 725179"/>
                  <a:gd name="connsiteY49" fmla="*/ 1181386 h 1185767"/>
                  <a:gd name="connsiteX50" fmla="*/ 536924 w 725179"/>
                  <a:gd name="connsiteY50" fmla="*/ 1185577 h 1185767"/>
                  <a:gd name="connsiteX51" fmla="*/ 539687 w 725179"/>
                  <a:gd name="connsiteY51" fmla="*/ 1185767 h 1185767"/>
                  <a:gd name="connsiteX52" fmla="*/ 546164 w 725179"/>
                  <a:gd name="connsiteY52" fmla="*/ 1184815 h 1185767"/>
                  <a:gd name="connsiteX53" fmla="*/ 554355 w 725179"/>
                  <a:gd name="connsiteY53" fmla="*/ 1179481 h 1185767"/>
                  <a:gd name="connsiteX54" fmla="*/ 559403 w 725179"/>
                  <a:gd name="connsiteY54" fmla="*/ 1172242 h 1185767"/>
                  <a:gd name="connsiteX55" fmla="*/ 563023 w 725179"/>
                  <a:gd name="connsiteY55" fmla="*/ 1161383 h 1185767"/>
                  <a:gd name="connsiteX56" fmla="*/ 564356 w 725179"/>
                  <a:gd name="connsiteY56" fmla="*/ 1149287 h 1185767"/>
                  <a:gd name="connsiteX57" fmla="*/ 563785 w 725179"/>
                  <a:gd name="connsiteY57" fmla="*/ 1134428 h 1185767"/>
                  <a:gd name="connsiteX58" fmla="*/ 561404 w 725179"/>
                  <a:gd name="connsiteY58" fmla="*/ 1119664 h 1185767"/>
                  <a:gd name="connsiteX59" fmla="*/ 561880 w 725179"/>
                  <a:gd name="connsiteY59" fmla="*/ 1120045 h 1185767"/>
                  <a:gd name="connsiteX60" fmla="*/ 561880 w 725179"/>
                  <a:gd name="connsiteY60" fmla="*/ 1119854 h 1185767"/>
                  <a:gd name="connsiteX61" fmla="*/ 561975 w 725179"/>
                  <a:gd name="connsiteY61" fmla="*/ 1119854 h 1185767"/>
                  <a:gd name="connsiteX62" fmla="*/ 568166 w 725179"/>
                  <a:gd name="connsiteY62" fmla="*/ 1124141 h 1185767"/>
                  <a:gd name="connsiteX63" fmla="*/ 579025 w 725179"/>
                  <a:gd name="connsiteY63" fmla="*/ 1131380 h 1185767"/>
                  <a:gd name="connsiteX64" fmla="*/ 599313 w 725179"/>
                  <a:gd name="connsiteY64" fmla="*/ 1142619 h 1185767"/>
                  <a:gd name="connsiteX65" fmla="*/ 631984 w 725179"/>
                  <a:gd name="connsiteY65" fmla="*/ 1156049 h 1185767"/>
                  <a:gd name="connsiteX66" fmla="*/ 663988 w 725179"/>
                  <a:gd name="connsiteY66" fmla="*/ 1161669 h 1185767"/>
                  <a:gd name="connsiteX67" fmla="*/ 665798 w 725179"/>
                  <a:gd name="connsiteY67" fmla="*/ 1161669 h 1185767"/>
                  <a:gd name="connsiteX68" fmla="*/ 678561 w 725179"/>
                  <a:gd name="connsiteY68" fmla="*/ 1160431 h 1185767"/>
                  <a:gd name="connsiteX69" fmla="*/ 688848 w 725179"/>
                  <a:gd name="connsiteY69" fmla="*/ 1157478 h 1185767"/>
                  <a:gd name="connsiteX70" fmla="*/ 696468 w 725179"/>
                  <a:gd name="connsiteY70" fmla="*/ 1152716 h 1185767"/>
                  <a:gd name="connsiteX71" fmla="*/ 700564 w 725179"/>
                  <a:gd name="connsiteY71" fmla="*/ 1145762 h 1185767"/>
                  <a:gd name="connsiteX72" fmla="*/ 696849 w 725179"/>
                  <a:gd name="connsiteY72" fmla="*/ 1132046 h 1185767"/>
                  <a:gd name="connsiteX73" fmla="*/ 684181 w 725179"/>
                  <a:gd name="connsiteY73" fmla="*/ 1120331 h 1185767"/>
                  <a:gd name="connsiteX74" fmla="*/ 660464 w 725179"/>
                  <a:gd name="connsiteY74" fmla="*/ 1105567 h 1185767"/>
                  <a:gd name="connsiteX75" fmla="*/ 671798 w 725179"/>
                  <a:gd name="connsiteY75" fmla="*/ 1107377 h 1185767"/>
                  <a:gd name="connsiteX76" fmla="*/ 690848 w 725179"/>
                  <a:gd name="connsiteY76" fmla="*/ 1108615 h 1185767"/>
                  <a:gd name="connsiteX77" fmla="*/ 695420 w 725179"/>
                  <a:gd name="connsiteY77" fmla="*/ 1108615 h 1185767"/>
                  <a:gd name="connsiteX78" fmla="*/ 724853 w 725179"/>
                  <a:gd name="connsiteY78" fmla="*/ 1090898 h 1185767"/>
                  <a:gd name="connsiteX79" fmla="*/ 724376 w 725179"/>
                  <a:gd name="connsiteY79" fmla="*/ 1081754 h 1185767"/>
                  <a:gd name="connsiteX80" fmla="*/ 719138 w 725179"/>
                  <a:gd name="connsiteY80" fmla="*/ 1073753 h 1185767"/>
                  <a:gd name="connsiteX81" fmla="*/ 711613 w 725179"/>
                  <a:gd name="connsiteY81" fmla="*/ 1068229 h 1185767"/>
                  <a:gd name="connsiteX82" fmla="*/ 701802 w 725179"/>
                  <a:gd name="connsiteY82" fmla="*/ 1063657 h 1185767"/>
                  <a:gd name="connsiteX83" fmla="*/ 677799 w 725179"/>
                  <a:gd name="connsiteY83" fmla="*/ 1056323 h 1185767"/>
                  <a:gd name="connsiteX84" fmla="*/ 682466 w 725179"/>
                  <a:gd name="connsiteY84" fmla="*/ 1055465 h 1185767"/>
                  <a:gd name="connsiteX85" fmla="*/ 704279 w 725179"/>
                  <a:gd name="connsiteY85" fmla="*/ 1042607 h 1185767"/>
                  <a:gd name="connsiteX86" fmla="*/ 709708 w 725179"/>
                  <a:gd name="connsiteY86" fmla="*/ 1030700 h 1185767"/>
                  <a:gd name="connsiteX87" fmla="*/ 705803 w 725179"/>
                  <a:gd name="connsiteY87" fmla="*/ 1018604 h 1185767"/>
                  <a:gd name="connsiteX88" fmla="*/ 696278 w 725179"/>
                  <a:gd name="connsiteY88" fmla="*/ 1013079 h 1185767"/>
                  <a:gd name="connsiteX89" fmla="*/ 685610 w 725179"/>
                  <a:gd name="connsiteY89" fmla="*/ 1010698 h 1185767"/>
                  <a:gd name="connsiteX90" fmla="*/ 660464 w 725179"/>
                  <a:gd name="connsiteY90" fmla="*/ 1009079 h 1185767"/>
                  <a:gd name="connsiteX91" fmla="*/ 657035 w 725179"/>
                  <a:gd name="connsiteY91" fmla="*/ 1009079 h 1185767"/>
                  <a:gd name="connsiteX92" fmla="*/ 633889 w 725179"/>
                  <a:gd name="connsiteY92" fmla="*/ 1008698 h 1185767"/>
                  <a:gd name="connsiteX93" fmla="*/ 617982 w 725179"/>
                  <a:gd name="connsiteY93" fmla="*/ 1008698 h 1185767"/>
                  <a:gd name="connsiteX94" fmla="*/ 601409 w 725179"/>
                  <a:gd name="connsiteY94" fmla="*/ 1008888 h 1185767"/>
                  <a:gd name="connsiteX95" fmla="*/ 567404 w 725179"/>
                  <a:gd name="connsiteY95" fmla="*/ 1008126 h 1185767"/>
                  <a:gd name="connsiteX96" fmla="*/ 513969 w 725179"/>
                  <a:gd name="connsiteY96" fmla="*/ 905732 h 1185767"/>
                  <a:gd name="connsiteX97" fmla="*/ 513493 w 725179"/>
                  <a:gd name="connsiteY97" fmla="*/ 904875 h 1185767"/>
                  <a:gd name="connsiteX98" fmla="*/ 513493 w 725179"/>
                  <a:gd name="connsiteY98" fmla="*/ 904875 h 1185767"/>
                  <a:gd name="connsiteX99" fmla="*/ 431578 w 725179"/>
                  <a:gd name="connsiteY99" fmla="*/ 728472 h 1185767"/>
                  <a:gd name="connsiteX100" fmla="*/ 365665 w 725179"/>
                  <a:gd name="connsiteY100" fmla="*/ 557879 h 1185767"/>
                  <a:gd name="connsiteX101" fmla="*/ 284798 w 725179"/>
                  <a:gd name="connsiteY101" fmla="*/ 251365 h 1185767"/>
                  <a:gd name="connsiteX102" fmla="*/ 251270 w 725179"/>
                  <a:gd name="connsiteY102" fmla="*/ 34004 h 1185767"/>
                  <a:gd name="connsiteX103" fmla="*/ 251079 w 725179"/>
                  <a:gd name="connsiteY103" fmla="*/ 34195 h 1185767"/>
                  <a:gd name="connsiteX104" fmla="*/ 251079 w 725179"/>
                  <a:gd name="connsiteY104" fmla="*/ 34004 h 1185767"/>
                  <a:gd name="connsiteX105" fmla="*/ 250889 w 725179"/>
                  <a:gd name="connsiteY105" fmla="*/ 34195 h 1185767"/>
                  <a:gd name="connsiteX106" fmla="*/ 249079 w 725179"/>
                  <a:gd name="connsiteY106" fmla="*/ 15431 h 1185767"/>
                  <a:gd name="connsiteX107" fmla="*/ 248603 w 725179"/>
                  <a:gd name="connsiteY107" fmla="*/ 15526 h 1185767"/>
                  <a:gd name="connsiteX108" fmla="*/ 245745 w 725179"/>
                  <a:gd name="connsiteY108" fmla="*/ 15812 h 1185767"/>
                  <a:gd name="connsiteX109" fmla="*/ 241364 w 725179"/>
                  <a:gd name="connsiteY109" fmla="*/ 15145 h 1185767"/>
                  <a:gd name="connsiteX110" fmla="*/ 238887 w 725179"/>
                  <a:gd name="connsiteY110" fmla="*/ 14097 h 1185767"/>
                  <a:gd name="connsiteX111" fmla="*/ 235268 w 725179"/>
                  <a:gd name="connsiteY111" fmla="*/ 12478 h 1185767"/>
                  <a:gd name="connsiteX112" fmla="*/ 232410 w 725179"/>
                  <a:gd name="connsiteY112" fmla="*/ 10858 h 1185767"/>
                  <a:gd name="connsiteX113" fmla="*/ 204025 w 725179"/>
                  <a:gd name="connsiteY113" fmla="*/ 2096 h 1185767"/>
                  <a:gd name="connsiteX114" fmla="*/ 179546 w 725179"/>
                  <a:gd name="connsiteY114" fmla="*/ 95 h 1185767"/>
                  <a:gd name="connsiteX115" fmla="*/ 169069 w 725179"/>
                  <a:gd name="connsiteY115" fmla="*/ 381 h 118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25179" h="1185767">
                    <a:moveTo>
                      <a:pt x="169069" y="0"/>
                    </a:moveTo>
                    <a:cubicBezTo>
                      <a:pt x="153543" y="1333"/>
                      <a:pt x="138017" y="4572"/>
                      <a:pt x="122968" y="9620"/>
                    </a:cubicBezTo>
                    <a:cubicBezTo>
                      <a:pt x="102394" y="16859"/>
                      <a:pt x="83725" y="26003"/>
                      <a:pt x="67437" y="36862"/>
                    </a:cubicBezTo>
                    <a:lnTo>
                      <a:pt x="65913" y="37909"/>
                    </a:lnTo>
                    <a:cubicBezTo>
                      <a:pt x="49721" y="49244"/>
                      <a:pt x="35243" y="62103"/>
                      <a:pt x="23050" y="76200"/>
                    </a:cubicBezTo>
                    <a:cubicBezTo>
                      <a:pt x="13049" y="88106"/>
                      <a:pt x="5429" y="99536"/>
                      <a:pt x="0" y="110871"/>
                    </a:cubicBezTo>
                    <a:cubicBezTo>
                      <a:pt x="0" y="110966"/>
                      <a:pt x="0" y="111062"/>
                      <a:pt x="0" y="111157"/>
                    </a:cubicBezTo>
                    <a:lnTo>
                      <a:pt x="191" y="110871"/>
                    </a:lnTo>
                    <a:cubicBezTo>
                      <a:pt x="191" y="110871"/>
                      <a:pt x="191" y="111062"/>
                      <a:pt x="191" y="111062"/>
                    </a:cubicBezTo>
                    <a:lnTo>
                      <a:pt x="381" y="110871"/>
                    </a:lnTo>
                    <a:cubicBezTo>
                      <a:pt x="2191" y="120967"/>
                      <a:pt x="4286" y="131921"/>
                      <a:pt x="7239" y="146685"/>
                    </a:cubicBezTo>
                    <a:cubicBezTo>
                      <a:pt x="7239" y="146875"/>
                      <a:pt x="7239" y="146971"/>
                      <a:pt x="7334" y="147161"/>
                    </a:cubicBezTo>
                    <a:cubicBezTo>
                      <a:pt x="7429" y="147828"/>
                      <a:pt x="7620" y="148400"/>
                      <a:pt x="7811" y="149066"/>
                    </a:cubicBezTo>
                    <a:lnTo>
                      <a:pt x="7811" y="148019"/>
                    </a:lnTo>
                    <a:lnTo>
                      <a:pt x="8858" y="152781"/>
                    </a:lnTo>
                    <a:cubicBezTo>
                      <a:pt x="10001" y="158020"/>
                      <a:pt x="11335" y="163354"/>
                      <a:pt x="12668" y="168878"/>
                    </a:cubicBezTo>
                    <a:lnTo>
                      <a:pt x="12668" y="169069"/>
                    </a:lnTo>
                    <a:cubicBezTo>
                      <a:pt x="22860" y="210217"/>
                      <a:pt x="36671" y="254032"/>
                      <a:pt x="54578" y="303086"/>
                    </a:cubicBezTo>
                    <a:cubicBezTo>
                      <a:pt x="63722" y="328041"/>
                      <a:pt x="73247" y="352711"/>
                      <a:pt x="82010" y="374333"/>
                    </a:cubicBezTo>
                    <a:lnTo>
                      <a:pt x="82201" y="374333"/>
                    </a:lnTo>
                    <a:cubicBezTo>
                      <a:pt x="86201" y="384429"/>
                      <a:pt x="90011" y="393763"/>
                      <a:pt x="93440" y="402146"/>
                    </a:cubicBezTo>
                    <a:cubicBezTo>
                      <a:pt x="94107" y="403765"/>
                      <a:pt x="94774" y="405289"/>
                      <a:pt x="95345" y="406908"/>
                    </a:cubicBezTo>
                    <a:cubicBezTo>
                      <a:pt x="95536" y="406908"/>
                      <a:pt x="95631" y="407003"/>
                      <a:pt x="95822" y="407099"/>
                    </a:cubicBezTo>
                    <a:cubicBezTo>
                      <a:pt x="101060" y="419957"/>
                      <a:pt x="106394" y="432911"/>
                      <a:pt x="111824" y="446056"/>
                    </a:cubicBezTo>
                    <a:lnTo>
                      <a:pt x="117348" y="459391"/>
                    </a:lnTo>
                    <a:lnTo>
                      <a:pt x="121825" y="470249"/>
                    </a:lnTo>
                    <a:lnTo>
                      <a:pt x="122301" y="471297"/>
                    </a:lnTo>
                    <a:lnTo>
                      <a:pt x="133826" y="499396"/>
                    </a:lnTo>
                    <a:cubicBezTo>
                      <a:pt x="152019" y="542163"/>
                      <a:pt x="174403" y="593788"/>
                      <a:pt x="200787" y="649510"/>
                    </a:cubicBezTo>
                    <a:cubicBezTo>
                      <a:pt x="225171" y="700945"/>
                      <a:pt x="252508" y="754666"/>
                      <a:pt x="282893" y="807911"/>
                    </a:cubicBezTo>
                    <a:cubicBezTo>
                      <a:pt x="282988" y="808101"/>
                      <a:pt x="283178" y="808387"/>
                      <a:pt x="283274" y="808577"/>
                    </a:cubicBezTo>
                    <a:lnTo>
                      <a:pt x="287846" y="816674"/>
                    </a:lnTo>
                    <a:cubicBezTo>
                      <a:pt x="291370" y="822865"/>
                      <a:pt x="294989" y="829056"/>
                      <a:pt x="298704" y="835247"/>
                    </a:cubicBezTo>
                    <a:cubicBezTo>
                      <a:pt x="306229" y="847916"/>
                      <a:pt x="313849" y="860488"/>
                      <a:pt x="321755" y="873062"/>
                    </a:cubicBezTo>
                    <a:cubicBezTo>
                      <a:pt x="321850" y="873252"/>
                      <a:pt x="322040" y="873538"/>
                      <a:pt x="322136" y="873728"/>
                    </a:cubicBezTo>
                    <a:lnTo>
                      <a:pt x="327755" y="882587"/>
                    </a:lnTo>
                    <a:lnTo>
                      <a:pt x="332899" y="890588"/>
                    </a:lnTo>
                    <a:lnTo>
                      <a:pt x="336137" y="895731"/>
                    </a:lnTo>
                    <a:lnTo>
                      <a:pt x="337947" y="898493"/>
                    </a:lnTo>
                    <a:cubicBezTo>
                      <a:pt x="343948" y="907733"/>
                      <a:pt x="349949" y="916877"/>
                      <a:pt x="356045" y="926021"/>
                    </a:cubicBezTo>
                    <a:lnTo>
                      <a:pt x="356045" y="926211"/>
                    </a:lnTo>
                    <a:lnTo>
                      <a:pt x="362426" y="935641"/>
                    </a:lnTo>
                    <a:lnTo>
                      <a:pt x="369284" y="945928"/>
                    </a:lnTo>
                    <a:cubicBezTo>
                      <a:pt x="375095" y="954500"/>
                      <a:pt x="380810" y="963073"/>
                      <a:pt x="386525" y="971550"/>
                    </a:cubicBezTo>
                    <a:cubicBezTo>
                      <a:pt x="402812" y="995648"/>
                      <a:pt x="419672" y="1020699"/>
                      <a:pt x="435769" y="1045464"/>
                    </a:cubicBezTo>
                    <a:cubicBezTo>
                      <a:pt x="456533" y="1077563"/>
                      <a:pt x="473964" y="1106424"/>
                      <a:pt x="489014" y="1133761"/>
                    </a:cubicBezTo>
                    <a:lnTo>
                      <a:pt x="490919" y="1137190"/>
                    </a:lnTo>
                    <a:cubicBezTo>
                      <a:pt x="494157" y="1143095"/>
                      <a:pt x="497586" y="1149287"/>
                      <a:pt x="501301" y="1155192"/>
                    </a:cubicBezTo>
                    <a:cubicBezTo>
                      <a:pt x="505016" y="1160907"/>
                      <a:pt x="509302" y="1166527"/>
                      <a:pt x="514255" y="1171861"/>
                    </a:cubicBezTo>
                    <a:cubicBezTo>
                      <a:pt x="517493" y="1175385"/>
                      <a:pt x="521208" y="1178433"/>
                      <a:pt x="525685" y="1181386"/>
                    </a:cubicBezTo>
                    <a:cubicBezTo>
                      <a:pt x="529114" y="1183577"/>
                      <a:pt x="533114" y="1185101"/>
                      <a:pt x="536924" y="1185577"/>
                    </a:cubicBezTo>
                    <a:cubicBezTo>
                      <a:pt x="537877" y="1185672"/>
                      <a:pt x="538829" y="1185767"/>
                      <a:pt x="539687" y="1185767"/>
                    </a:cubicBezTo>
                    <a:cubicBezTo>
                      <a:pt x="541877" y="1185767"/>
                      <a:pt x="543973" y="1185482"/>
                      <a:pt x="546164" y="1184815"/>
                    </a:cubicBezTo>
                    <a:cubicBezTo>
                      <a:pt x="549593" y="1183767"/>
                      <a:pt x="552260" y="1181576"/>
                      <a:pt x="554355" y="1179481"/>
                    </a:cubicBezTo>
                    <a:cubicBezTo>
                      <a:pt x="556736" y="1177290"/>
                      <a:pt x="558356" y="1174242"/>
                      <a:pt x="559403" y="1172242"/>
                    </a:cubicBezTo>
                    <a:cubicBezTo>
                      <a:pt x="560832" y="1169384"/>
                      <a:pt x="561975" y="1165955"/>
                      <a:pt x="563023" y="1161383"/>
                    </a:cubicBezTo>
                    <a:cubicBezTo>
                      <a:pt x="563880" y="1157573"/>
                      <a:pt x="564166" y="1153668"/>
                      <a:pt x="564356" y="1149287"/>
                    </a:cubicBezTo>
                    <a:cubicBezTo>
                      <a:pt x="564547" y="1144905"/>
                      <a:pt x="564356" y="1140238"/>
                      <a:pt x="563785" y="1134428"/>
                    </a:cubicBezTo>
                    <a:cubicBezTo>
                      <a:pt x="563309" y="1129570"/>
                      <a:pt x="562451" y="1124617"/>
                      <a:pt x="561404" y="1119664"/>
                    </a:cubicBezTo>
                    <a:cubicBezTo>
                      <a:pt x="561499" y="1119759"/>
                      <a:pt x="561689" y="1119854"/>
                      <a:pt x="561880" y="1120045"/>
                    </a:cubicBezTo>
                    <a:cubicBezTo>
                      <a:pt x="561880" y="1120045"/>
                      <a:pt x="561880" y="1119854"/>
                      <a:pt x="561880" y="1119854"/>
                    </a:cubicBezTo>
                    <a:lnTo>
                      <a:pt x="561975" y="1119854"/>
                    </a:lnTo>
                    <a:lnTo>
                      <a:pt x="568166" y="1124141"/>
                    </a:lnTo>
                    <a:cubicBezTo>
                      <a:pt x="571595" y="1126617"/>
                      <a:pt x="575215" y="1128998"/>
                      <a:pt x="579025" y="1131380"/>
                    </a:cubicBezTo>
                    <a:cubicBezTo>
                      <a:pt x="585692" y="1135380"/>
                      <a:pt x="592455" y="1139190"/>
                      <a:pt x="599313" y="1142619"/>
                    </a:cubicBezTo>
                    <a:cubicBezTo>
                      <a:pt x="609886" y="1147953"/>
                      <a:pt x="620935" y="1152430"/>
                      <a:pt x="631984" y="1156049"/>
                    </a:cubicBezTo>
                    <a:cubicBezTo>
                      <a:pt x="642842" y="1159478"/>
                      <a:pt x="653606" y="1161383"/>
                      <a:pt x="663988" y="1161669"/>
                    </a:cubicBezTo>
                    <a:lnTo>
                      <a:pt x="665798" y="1161669"/>
                    </a:lnTo>
                    <a:cubicBezTo>
                      <a:pt x="669798" y="1161669"/>
                      <a:pt x="674084" y="1161288"/>
                      <a:pt x="678561" y="1160431"/>
                    </a:cubicBezTo>
                    <a:cubicBezTo>
                      <a:pt x="682847" y="1159574"/>
                      <a:pt x="685991" y="1158716"/>
                      <a:pt x="688848" y="1157478"/>
                    </a:cubicBezTo>
                    <a:cubicBezTo>
                      <a:pt x="691801" y="1156240"/>
                      <a:pt x="694182" y="1154716"/>
                      <a:pt x="696468" y="1152716"/>
                    </a:cubicBezTo>
                    <a:cubicBezTo>
                      <a:pt x="698754" y="1150715"/>
                      <a:pt x="699992" y="1147858"/>
                      <a:pt x="700564" y="1145762"/>
                    </a:cubicBezTo>
                    <a:cubicBezTo>
                      <a:pt x="702183" y="1139952"/>
                      <a:pt x="698468" y="1134237"/>
                      <a:pt x="696849" y="1132046"/>
                    </a:cubicBezTo>
                    <a:cubicBezTo>
                      <a:pt x="692944" y="1126903"/>
                      <a:pt x="688086" y="1123093"/>
                      <a:pt x="684181" y="1120331"/>
                    </a:cubicBezTo>
                    <a:cubicBezTo>
                      <a:pt x="677418" y="1115378"/>
                      <a:pt x="669798" y="1110710"/>
                      <a:pt x="660464" y="1105567"/>
                    </a:cubicBezTo>
                    <a:cubicBezTo>
                      <a:pt x="664178" y="1106424"/>
                      <a:pt x="667988" y="1106996"/>
                      <a:pt x="671798" y="1107377"/>
                    </a:cubicBezTo>
                    <a:cubicBezTo>
                      <a:pt x="679133" y="1108234"/>
                      <a:pt x="685229" y="1108615"/>
                      <a:pt x="690848" y="1108615"/>
                    </a:cubicBezTo>
                    <a:cubicBezTo>
                      <a:pt x="692372" y="1108615"/>
                      <a:pt x="693896" y="1108615"/>
                      <a:pt x="695420" y="1108615"/>
                    </a:cubicBezTo>
                    <a:cubicBezTo>
                      <a:pt x="705231" y="1108139"/>
                      <a:pt x="722186" y="1105281"/>
                      <a:pt x="724853" y="1090898"/>
                    </a:cubicBezTo>
                    <a:cubicBezTo>
                      <a:pt x="725424" y="1087850"/>
                      <a:pt x="725234" y="1084612"/>
                      <a:pt x="724376" y="1081754"/>
                    </a:cubicBezTo>
                    <a:cubicBezTo>
                      <a:pt x="723614" y="1079087"/>
                      <a:pt x="721900" y="1076516"/>
                      <a:pt x="719138" y="1073753"/>
                    </a:cubicBezTo>
                    <a:cubicBezTo>
                      <a:pt x="716852" y="1071372"/>
                      <a:pt x="713899" y="1069562"/>
                      <a:pt x="711613" y="1068229"/>
                    </a:cubicBezTo>
                    <a:cubicBezTo>
                      <a:pt x="708374" y="1066324"/>
                      <a:pt x="704850" y="1064895"/>
                      <a:pt x="701802" y="1063657"/>
                    </a:cubicBezTo>
                    <a:cubicBezTo>
                      <a:pt x="694658" y="1060895"/>
                      <a:pt x="686753" y="1058418"/>
                      <a:pt x="677799" y="1056323"/>
                    </a:cubicBezTo>
                    <a:cubicBezTo>
                      <a:pt x="679609" y="1056132"/>
                      <a:pt x="681038" y="1055846"/>
                      <a:pt x="682466" y="1055465"/>
                    </a:cubicBezTo>
                    <a:cubicBezTo>
                      <a:pt x="689229" y="1053751"/>
                      <a:pt x="698468" y="1050131"/>
                      <a:pt x="704279" y="1042607"/>
                    </a:cubicBezTo>
                    <a:cubicBezTo>
                      <a:pt x="707612" y="1038130"/>
                      <a:pt x="709327" y="1034415"/>
                      <a:pt x="709708" y="1030700"/>
                    </a:cubicBezTo>
                    <a:cubicBezTo>
                      <a:pt x="710184" y="1026033"/>
                      <a:pt x="708851" y="1021842"/>
                      <a:pt x="705803" y="1018604"/>
                    </a:cubicBezTo>
                    <a:cubicBezTo>
                      <a:pt x="702945" y="1015651"/>
                      <a:pt x="699230" y="1014032"/>
                      <a:pt x="696278" y="1013079"/>
                    </a:cubicBezTo>
                    <a:cubicBezTo>
                      <a:pt x="693230" y="1012031"/>
                      <a:pt x="689896" y="1011269"/>
                      <a:pt x="685610" y="1010698"/>
                    </a:cubicBezTo>
                    <a:cubicBezTo>
                      <a:pt x="677323" y="1009555"/>
                      <a:pt x="668750" y="1009364"/>
                      <a:pt x="660464" y="1009079"/>
                    </a:cubicBezTo>
                    <a:lnTo>
                      <a:pt x="657035" y="1009079"/>
                    </a:lnTo>
                    <a:cubicBezTo>
                      <a:pt x="649319" y="1008793"/>
                      <a:pt x="641604" y="1008698"/>
                      <a:pt x="633889" y="1008698"/>
                    </a:cubicBezTo>
                    <a:lnTo>
                      <a:pt x="617982" y="1008698"/>
                    </a:lnTo>
                    <a:cubicBezTo>
                      <a:pt x="612458" y="1008793"/>
                      <a:pt x="606933" y="1008888"/>
                      <a:pt x="601409" y="1008888"/>
                    </a:cubicBezTo>
                    <a:cubicBezTo>
                      <a:pt x="587693" y="1008888"/>
                      <a:pt x="577120" y="1008602"/>
                      <a:pt x="567404" y="1008126"/>
                    </a:cubicBezTo>
                    <a:cubicBezTo>
                      <a:pt x="549497" y="975455"/>
                      <a:pt x="531495" y="940975"/>
                      <a:pt x="513969" y="905732"/>
                    </a:cubicBezTo>
                    <a:lnTo>
                      <a:pt x="513493" y="904875"/>
                    </a:lnTo>
                    <a:lnTo>
                      <a:pt x="513493" y="904875"/>
                    </a:lnTo>
                    <a:cubicBezTo>
                      <a:pt x="487680" y="852678"/>
                      <a:pt x="460820" y="794957"/>
                      <a:pt x="431578" y="728472"/>
                    </a:cubicBezTo>
                    <a:cubicBezTo>
                      <a:pt x="407670" y="674084"/>
                      <a:pt x="385477" y="616649"/>
                      <a:pt x="365665" y="557879"/>
                    </a:cubicBezTo>
                    <a:cubicBezTo>
                      <a:pt x="333089" y="461391"/>
                      <a:pt x="305943" y="358235"/>
                      <a:pt x="284798" y="251365"/>
                    </a:cubicBezTo>
                    <a:cubicBezTo>
                      <a:pt x="270700" y="179832"/>
                      <a:pt x="259461" y="106871"/>
                      <a:pt x="251270" y="34004"/>
                    </a:cubicBezTo>
                    <a:lnTo>
                      <a:pt x="251079" y="34195"/>
                    </a:lnTo>
                    <a:cubicBezTo>
                      <a:pt x="251079" y="34195"/>
                      <a:pt x="251079" y="34100"/>
                      <a:pt x="251079" y="34004"/>
                    </a:cubicBezTo>
                    <a:cubicBezTo>
                      <a:pt x="251079" y="34004"/>
                      <a:pt x="250984" y="34100"/>
                      <a:pt x="250889" y="34195"/>
                    </a:cubicBezTo>
                    <a:cubicBezTo>
                      <a:pt x="250222" y="28099"/>
                      <a:pt x="249460" y="22003"/>
                      <a:pt x="249079" y="15431"/>
                    </a:cubicBezTo>
                    <a:cubicBezTo>
                      <a:pt x="248984" y="15431"/>
                      <a:pt x="248793" y="15431"/>
                      <a:pt x="248603" y="15526"/>
                    </a:cubicBezTo>
                    <a:cubicBezTo>
                      <a:pt x="247650" y="15716"/>
                      <a:pt x="246698" y="15812"/>
                      <a:pt x="245745" y="15812"/>
                    </a:cubicBezTo>
                    <a:cubicBezTo>
                      <a:pt x="244316" y="15812"/>
                      <a:pt x="242792" y="15621"/>
                      <a:pt x="241364" y="15145"/>
                    </a:cubicBezTo>
                    <a:lnTo>
                      <a:pt x="238887" y="14097"/>
                    </a:lnTo>
                    <a:cubicBezTo>
                      <a:pt x="237649" y="13621"/>
                      <a:pt x="236506" y="13145"/>
                      <a:pt x="235268" y="12478"/>
                    </a:cubicBezTo>
                    <a:cubicBezTo>
                      <a:pt x="234315" y="11906"/>
                      <a:pt x="233363" y="11335"/>
                      <a:pt x="232410" y="10858"/>
                    </a:cubicBezTo>
                    <a:cubicBezTo>
                      <a:pt x="223647" y="7049"/>
                      <a:pt x="214122" y="4096"/>
                      <a:pt x="204025" y="2096"/>
                    </a:cubicBezTo>
                    <a:cubicBezTo>
                      <a:pt x="196310" y="762"/>
                      <a:pt x="188119" y="95"/>
                      <a:pt x="179546" y="95"/>
                    </a:cubicBezTo>
                    <a:cubicBezTo>
                      <a:pt x="176022" y="95"/>
                      <a:pt x="172593" y="191"/>
                      <a:pt x="169069" y="381"/>
                    </a:cubicBezTo>
                  </a:path>
                </a:pathLst>
              </a:custGeom>
              <a:solidFill>
                <a:srgbClr val="FFD7C1"/>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13056F03-7F57-6705-6BC9-471E80D179F3}"/>
                  </a:ext>
                </a:extLst>
              </p:cNvPr>
              <p:cNvSpPr/>
              <p:nvPr/>
            </p:nvSpPr>
            <p:spPr>
              <a:xfrm>
                <a:off x="4670252" y="5231805"/>
                <a:ext cx="62143" cy="28658"/>
              </a:xfrm>
              <a:custGeom>
                <a:avLst/>
                <a:gdLst>
                  <a:gd name="connsiteX0" fmla="*/ 522 w 62143"/>
                  <a:gd name="connsiteY0" fmla="*/ 2000 h 28658"/>
                  <a:gd name="connsiteX1" fmla="*/ 1856 w 62143"/>
                  <a:gd name="connsiteY1" fmla="*/ 7429 h 28658"/>
                  <a:gd name="connsiteX2" fmla="*/ 29192 w 62143"/>
                  <a:gd name="connsiteY2" fmla="*/ 19621 h 28658"/>
                  <a:gd name="connsiteX3" fmla="*/ 58530 w 62143"/>
                  <a:gd name="connsiteY3" fmla="*/ 28575 h 28658"/>
                  <a:gd name="connsiteX4" fmla="*/ 62054 w 62143"/>
                  <a:gd name="connsiteY4" fmla="*/ 26479 h 28658"/>
                  <a:gd name="connsiteX5" fmla="*/ 60053 w 62143"/>
                  <a:gd name="connsiteY5" fmla="*/ 22955 h 28658"/>
                  <a:gd name="connsiteX6" fmla="*/ 28145 w 62143"/>
                  <a:gd name="connsiteY6" fmla="*/ 11811 h 28658"/>
                  <a:gd name="connsiteX7" fmla="*/ 28716 w 62143"/>
                  <a:gd name="connsiteY7" fmla="*/ 12001 h 28658"/>
                  <a:gd name="connsiteX8" fmla="*/ 5856 w 62143"/>
                  <a:gd name="connsiteY8" fmla="*/ 571 h 28658"/>
                  <a:gd name="connsiteX9" fmla="*/ 3856 w 62143"/>
                  <a:gd name="connsiteY9" fmla="*/ 0 h 28658"/>
                  <a:gd name="connsiteX10" fmla="*/ 522 w 62143"/>
                  <a:gd name="connsiteY10" fmla="*/ 1905 h 28658"/>
                  <a:gd name="connsiteX11" fmla="*/ 28145 w 62143"/>
                  <a:gd name="connsiteY11" fmla="*/ 11716 h 28658"/>
                  <a:gd name="connsiteX12" fmla="*/ 27859 w 62143"/>
                  <a:gd name="connsiteY12" fmla="*/ 11620 h 28658"/>
                  <a:gd name="connsiteX13" fmla="*/ 28145 w 62143"/>
                  <a:gd name="connsiteY13" fmla="*/ 11716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3" h="28658">
                    <a:moveTo>
                      <a:pt x="522" y="2000"/>
                    </a:moveTo>
                    <a:cubicBezTo>
                      <a:pt x="-526" y="3810"/>
                      <a:pt x="46" y="6382"/>
                      <a:pt x="1856" y="7429"/>
                    </a:cubicBezTo>
                    <a:cubicBezTo>
                      <a:pt x="10714" y="12097"/>
                      <a:pt x="19858" y="16097"/>
                      <a:pt x="29192" y="19621"/>
                    </a:cubicBezTo>
                    <a:cubicBezTo>
                      <a:pt x="38813" y="23146"/>
                      <a:pt x="48623" y="25908"/>
                      <a:pt x="58530" y="28575"/>
                    </a:cubicBezTo>
                    <a:cubicBezTo>
                      <a:pt x="60053" y="28956"/>
                      <a:pt x="61673" y="28003"/>
                      <a:pt x="62054" y="26479"/>
                    </a:cubicBezTo>
                    <a:cubicBezTo>
                      <a:pt x="62435" y="24955"/>
                      <a:pt x="61577" y="23336"/>
                      <a:pt x="60053" y="22955"/>
                    </a:cubicBezTo>
                    <a:cubicBezTo>
                      <a:pt x="49195" y="19907"/>
                      <a:pt x="38622" y="16097"/>
                      <a:pt x="28145" y="11811"/>
                    </a:cubicBezTo>
                    <a:cubicBezTo>
                      <a:pt x="28335" y="11811"/>
                      <a:pt x="28526" y="12001"/>
                      <a:pt x="28716" y="12001"/>
                    </a:cubicBezTo>
                    <a:cubicBezTo>
                      <a:pt x="20906" y="8668"/>
                      <a:pt x="13286" y="4858"/>
                      <a:pt x="5856" y="571"/>
                    </a:cubicBezTo>
                    <a:cubicBezTo>
                      <a:pt x="5285" y="190"/>
                      <a:pt x="4523" y="0"/>
                      <a:pt x="3856" y="0"/>
                    </a:cubicBezTo>
                    <a:cubicBezTo>
                      <a:pt x="2522" y="0"/>
                      <a:pt x="1189" y="667"/>
                      <a:pt x="522" y="1905"/>
                    </a:cubicBezTo>
                    <a:moveTo>
                      <a:pt x="28145" y="11716"/>
                    </a:moveTo>
                    <a:cubicBezTo>
                      <a:pt x="28145" y="11716"/>
                      <a:pt x="27954" y="11716"/>
                      <a:pt x="27859" y="11620"/>
                    </a:cubicBezTo>
                    <a:cubicBezTo>
                      <a:pt x="27954" y="11620"/>
                      <a:pt x="28049" y="11716"/>
                      <a:pt x="28145" y="11716"/>
                    </a:cubicBezTo>
                  </a:path>
                </a:pathLst>
              </a:custGeom>
              <a:solidFill>
                <a:srgbClr val="D9A68A"/>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42C90207-36A2-A356-1845-791E74AA6779}"/>
                  </a:ext>
                </a:extLst>
              </p:cNvPr>
              <p:cNvSpPr/>
              <p:nvPr/>
            </p:nvSpPr>
            <p:spPr>
              <a:xfrm>
                <a:off x="4687118" y="5192562"/>
                <a:ext cx="59088" cy="21103"/>
              </a:xfrm>
              <a:custGeom>
                <a:avLst/>
                <a:gdLst>
                  <a:gd name="connsiteX0" fmla="*/ 2039 w 59088"/>
                  <a:gd name="connsiteY0" fmla="*/ 571 h 21103"/>
                  <a:gd name="connsiteX1" fmla="*/ 134 w 59088"/>
                  <a:gd name="connsiteY1" fmla="*/ 3048 h 21103"/>
                  <a:gd name="connsiteX2" fmla="*/ 515 w 59088"/>
                  <a:gd name="connsiteY2" fmla="*/ 6096 h 21103"/>
                  <a:gd name="connsiteX3" fmla="*/ 2992 w 59088"/>
                  <a:gd name="connsiteY3" fmla="*/ 8001 h 21103"/>
                  <a:gd name="connsiteX4" fmla="*/ 28804 w 59088"/>
                  <a:gd name="connsiteY4" fmla="*/ 15907 h 21103"/>
                  <a:gd name="connsiteX5" fmla="*/ 55379 w 59088"/>
                  <a:gd name="connsiteY5" fmla="*/ 21050 h 21103"/>
                  <a:gd name="connsiteX6" fmla="*/ 57570 w 59088"/>
                  <a:gd name="connsiteY6" fmla="*/ 20765 h 21103"/>
                  <a:gd name="connsiteX7" fmla="*/ 58999 w 59088"/>
                  <a:gd name="connsiteY7" fmla="*/ 18955 h 21103"/>
                  <a:gd name="connsiteX8" fmla="*/ 56903 w 59088"/>
                  <a:gd name="connsiteY8" fmla="*/ 15335 h 21103"/>
                  <a:gd name="connsiteX9" fmla="*/ 30709 w 59088"/>
                  <a:gd name="connsiteY9" fmla="*/ 9049 h 21103"/>
                  <a:gd name="connsiteX10" fmla="*/ 5183 w 59088"/>
                  <a:gd name="connsiteY10" fmla="*/ 191 h 21103"/>
                  <a:gd name="connsiteX11" fmla="*/ 4230 w 59088"/>
                  <a:gd name="connsiteY11" fmla="*/ 0 h 21103"/>
                  <a:gd name="connsiteX12" fmla="*/ 2134 w 59088"/>
                  <a:gd name="connsiteY12" fmla="*/ 571 h 2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88" h="21103">
                    <a:moveTo>
                      <a:pt x="2039" y="571"/>
                    </a:moveTo>
                    <a:cubicBezTo>
                      <a:pt x="1087" y="1143"/>
                      <a:pt x="420" y="2000"/>
                      <a:pt x="134" y="3048"/>
                    </a:cubicBezTo>
                    <a:cubicBezTo>
                      <a:pt x="-151" y="4096"/>
                      <a:pt x="39" y="5144"/>
                      <a:pt x="515" y="6096"/>
                    </a:cubicBezTo>
                    <a:cubicBezTo>
                      <a:pt x="1087" y="7144"/>
                      <a:pt x="1944" y="7620"/>
                      <a:pt x="2992" y="8001"/>
                    </a:cubicBezTo>
                    <a:cubicBezTo>
                      <a:pt x="11374" y="11240"/>
                      <a:pt x="20041" y="13621"/>
                      <a:pt x="28804" y="15907"/>
                    </a:cubicBezTo>
                    <a:cubicBezTo>
                      <a:pt x="37567" y="18098"/>
                      <a:pt x="46426" y="19526"/>
                      <a:pt x="55379" y="21050"/>
                    </a:cubicBezTo>
                    <a:cubicBezTo>
                      <a:pt x="56141" y="21146"/>
                      <a:pt x="56903" y="21146"/>
                      <a:pt x="57570" y="20765"/>
                    </a:cubicBezTo>
                    <a:cubicBezTo>
                      <a:pt x="58237" y="20383"/>
                      <a:pt x="58713" y="19812"/>
                      <a:pt x="58999" y="18955"/>
                    </a:cubicBezTo>
                    <a:cubicBezTo>
                      <a:pt x="59380" y="17526"/>
                      <a:pt x="58522" y="15621"/>
                      <a:pt x="56903" y="15335"/>
                    </a:cubicBezTo>
                    <a:cubicBezTo>
                      <a:pt x="48045" y="13811"/>
                      <a:pt x="39377" y="11621"/>
                      <a:pt x="30709" y="9049"/>
                    </a:cubicBezTo>
                    <a:cubicBezTo>
                      <a:pt x="22042" y="6477"/>
                      <a:pt x="13660" y="3334"/>
                      <a:pt x="5183" y="191"/>
                    </a:cubicBezTo>
                    <a:cubicBezTo>
                      <a:pt x="4897" y="95"/>
                      <a:pt x="4611" y="0"/>
                      <a:pt x="4230" y="0"/>
                    </a:cubicBezTo>
                    <a:cubicBezTo>
                      <a:pt x="3563" y="0"/>
                      <a:pt x="2801" y="191"/>
                      <a:pt x="2134" y="571"/>
                    </a:cubicBezTo>
                  </a:path>
                </a:pathLst>
              </a:custGeom>
              <a:solidFill>
                <a:srgbClr val="D9A68A"/>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9A7B2B4A-C878-D067-7FF0-3366004ABFB2}"/>
                  </a:ext>
                </a:extLst>
              </p:cNvPr>
              <p:cNvSpPr/>
              <p:nvPr/>
            </p:nvSpPr>
            <p:spPr>
              <a:xfrm>
                <a:off x="4029360" y="3964599"/>
                <a:ext cx="346471" cy="343662"/>
              </a:xfrm>
              <a:custGeom>
                <a:avLst/>
                <a:gdLst>
                  <a:gd name="connsiteX0" fmla="*/ 209645 w 346471"/>
                  <a:gd name="connsiteY0" fmla="*/ 381 h 343662"/>
                  <a:gd name="connsiteX1" fmla="*/ 142970 w 346471"/>
                  <a:gd name="connsiteY1" fmla="*/ 13811 h 343662"/>
                  <a:gd name="connsiteX2" fmla="*/ 89345 w 346471"/>
                  <a:gd name="connsiteY2" fmla="*/ 45149 h 343662"/>
                  <a:gd name="connsiteX3" fmla="*/ 84201 w 346471"/>
                  <a:gd name="connsiteY3" fmla="*/ 49340 h 343662"/>
                  <a:gd name="connsiteX4" fmla="*/ 84392 w 346471"/>
                  <a:gd name="connsiteY4" fmla="*/ 49340 h 343662"/>
                  <a:gd name="connsiteX5" fmla="*/ 67056 w 346471"/>
                  <a:gd name="connsiteY5" fmla="*/ 65532 h 343662"/>
                  <a:gd name="connsiteX6" fmla="*/ 58769 w 346471"/>
                  <a:gd name="connsiteY6" fmla="*/ 74486 h 343662"/>
                  <a:gd name="connsiteX7" fmla="*/ 57436 w 346471"/>
                  <a:gd name="connsiteY7" fmla="*/ 76010 h 343662"/>
                  <a:gd name="connsiteX8" fmla="*/ 56102 w 346471"/>
                  <a:gd name="connsiteY8" fmla="*/ 77533 h 343662"/>
                  <a:gd name="connsiteX9" fmla="*/ 54769 w 346471"/>
                  <a:gd name="connsiteY9" fmla="*/ 79058 h 343662"/>
                  <a:gd name="connsiteX10" fmla="*/ 53530 w 346471"/>
                  <a:gd name="connsiteY10" fmla="*/ 80581 h 343662"/>
                  <a:gd name="connsiteX11" fmla="*/ 52292 w 346471"/>
                  <a:gd name="connsiteY11" fmla="*/ 82106 h 343662"/>
                  <a:gd name="connsiteX12" fmla="*/ 51149 w 346471"/>
                  <a:gd name="connsiteY12" fmla="*/ 83534 h 343662"/>
                  <a:gd name="connsiteX13" fmla="*/ 50101 w 346471"/>
                  <a:gd name="connsiteY13" fmla="*/ 84868 h 343662"/>
                  <a:gd name="connsiteX14" fmla="*/ 46292 w 346471"/>
                  <a:gd name="connsiteY14" fmla="*/ 89821 h 343662"/>
                  <a:gd name="connsiteX15" fmla="*/ 25717 w 346471"/>
                  <a:gd name="connsiteY15" fmla="*/ 122301 h 343662"/>
                  <a:gd name="connsiteX16" fmla="*/ 24765 w 346471"/>
                  <a:gd name="connsiteY16" fmla="*/ 124111 h 343662"/>
                  <a:gd name="connsiteX17" fmla="*/ 19336 w 346471"/>
                  <a:gd name="connsiteY17" fmla="*/ 135350 h 343662"/>
                  <a:gd name="connsiteX18" fmla="*/ 18764 w 346471"/>
                  <a:gd name="connsiteY18" fmla="*/ 136684 h 343662"/>
                  <a:gd name="connsiteX19" fmla="*/ 17431 w 346471"/>
                  <a:gd name="connsiteY19" fmla="*/ 139637 h 343662"/>
                  <a:gd name="connsiteX20" fmla="*/ 15050 w 346471"/>
                  <a:gd name="connsiteY20" fmla="*/ 145447 h 343662"/>
                  <a:gd name="connsiteX21" fmla="*/ 14383 w 346471"/>
                  <a:gd name="connsiteY21" fmla="*/ 146971 h 343662"/>
                  <a:gd name="connsiteX22" fmla="*/ 14097 w 346471"/>
                  <a:gd name="connsiteY22" fmla="*/ 148019 h 343662"/>
                  <a:gd name="connsiteX23" fmla="*/ 1048 w 346471"/>
                  <a:gd name="connsiteY23" fmla="*/ 202978 h 343662"/>
                  <a:gd name="connsiteX24" fmla="*/ 0 w 346471"/>
                  <a:gd name="connsiteY24" fmla="*/ 222504 h 343662"/>
                  <a:gd name="connsiteX25" fmla="*/ 3524 w 346471"/>
                  <a:gd name="connsiteY25" fmla="*/ 260223 h 343662"/>
                  <a:gd name="connsiteX26" fmla="*/ 3715 w 346471"/>
                  <a:gd name="connsiteY26" fmla="*/ 261366 h 343662"/>
                  <a:gd name="connsiteX27" fmla="*/ 13145 w 346471"/>
                  <a:gd name="connsiteY27" fmla="*/ 293275 h 343662"/>
                  <a:gd name="connsiteX28" fmla="*/ 13335 w 346471"/>
                  <a:gd name="connsiteY28" fmla="*/ 293275 h 343662"/>
                  <a:gd name="connsiteX29" fmla="*/ 20860 w 346471"/>
                  <a:gd name="connsiteY29" fmla="*/ 309753 h 343662"/>
                  <a:gd name="connsiteX30" fmla="*/ 36386 w 346471"/>
                  <a:gd name="connsiteY30" fmla="*/ 331184 h 343662"/>
                  <a:gd name="connsiteX31" fmla="*/ 53530 w 346471"/>
                  <a:gd name="connsiteY31" fmla="*/ 343662 h 343662"/>
                  <a:gd name="connsiteX32" fmla="*/ 53530 w 346471"/>
                  <a:gd name="connsiteY32" fmla="*/ 343662 h 343662"/>
                  <a:gd name="connsiteX33" fmla="*/ 53054 w 346471"/>
                  <a:gd name="connsiteY33" fmla="*/ 341186 h 343662"/>
                  <a:gd name="connsiteX34" fmla="*/ 53054 w 346471"/>
                  <a:gd name="connsiteY34" fmla="*/ 340138 h 343662"/>
                  <a:gd name="connsiteX35" fmla="*/ 45625 w 346471"/>
                  <a:gd name="connsiteY35" fmla="*/ 301466 h 343662"/>
                  <a:gd name="connsiteX36" fmla="*/ 43815 w 346471"/>
                  <a:gd name="connsiteY36" fmla="*/ 303848 h 343662"/>
                  <a:gd name="connsiteX37" fmla="*/ 43053 w 346471"/>
                  <a:gd name="connsiteY37" fmla="*/ 305562 h 343662"/>
                  <a:gd name="connsiteX38" fmla="*/ 38576 w 346471"/>
                  <a:gd name="connsiteY38" fmla="*/ 308800 h 343662"/>
                  <a:gd name="connsiteX39" fmla="*/ 37147 w 346471"/>
                  <a:gd name="connsiteY39" fmla="*/ 308705 h 343662"/>
                  <a:gd name="connsiteX40" fmla="*/ 34290 w 346471"/>
                  <a:gd name="connsiteY40" fmla="*/ 306134 h 343662"/>
                  <a:gd name="connsiteX41" fmla="*/ 34100 w 346471"/>
                  <a:gd name="connsiteY41" fmla="*/ 302895 h 343662"/>
                  <a:gd name="connsiteX42" fmla="*/ 62579 w 346471"/>
                  <a:gd name="connsiteY42" fmla="*/ 255461 h 343662"/>
                  <a:gd name="connsiteX43" fmla="*/ 110109 w 346471"/>
                  <a:gd name="connsiteY43" fmla="*/ 210598 h 343662"/>
                  <a:gd name="connsiteX44" fmla="*/ 168592 w 346471"/>
                  <a:gd name="connsiteY44" fmla="*/ 178308 h 343662"/>
                  <a:gd name="connsiteX45" fmla="*/ 200882 w 346471"/>
                  <a:gd name="connsiteY45" fmla="*/ 168783 h 343662"/>
                  <a:gd name="connsiteX46" fmla="*/ 233934 w 346471"/>
                  <a:gd name="connsiteY46" fmla="*/ 165163 h 343662"/>
                  <a:gd name="connsiteX47" fmla="*/ 235172 w 346471"/>
                  <a:gd name="connsiteY47" fmla="*/ 165163 h 343662"/>
                  <a:gd name="connsiteX48" fmla="*/ 266509 w 346471"/>
                  <a:gd name="connsiteY48" fmla="*/ 168116 h 343662"/>
                  <a:gd name="connsiteX49" fmla="*/ 281750 w 346471"/>
                  <a:gd name="connsiteY49" fmla="*/ 172117 h 343662"/>
                  <a:gd name="connsiteX50" fmla="*/ 287369 w 346471"/>
                  <a:gd name="connsiteY50" fmla="*/ 174308 h 343662"/>
                  <a:gd name="connsiteX51" fmla="*/ 288512 w 346471"/>
                  <a:gd name="connsiteY51" fmla="*/ 174784 h 343662"/>
                  <a:gd name="connsiteX52" fmla="*/ 294704 w 346471"/>
                  <a:gd name="connsiteY52" fmla="*/ 177546 h 343662"/>
                  <a:gd name="connsiteX53" fmla="*/ 296990 w 346471"/>
                  <a:gd name="connsiteY53" fmla="*/ 179070 h 343662"/>
                  <a:gd name="connsiteX54" fmla="*/ 298418 w 346471"/>
                  <a:gd name="connsiteY54" fmla="*/ 179927 h 343662"/>
                  <a:gd name="connsiteX55" fmla="*/ 304705 w 346471"/>
                  <a:gd name="connsiteY55" fmla="*/ 192024 h 343662"/>
                  <a:gd name="connsiteX56" fmla="*/ 302609 w 346471"/>
                  <a:gd name="connsiteY56" fmla="*/ 199168 h 343662"/>
                  <a:gd name="connsiteX57" fmla="*/ 294227 w 346471"/>
                  <a:gd name="connsiteY57" fmla="*/ 205264 h 343662"/>
                  <a:gd name="connsiteX58" fmla="*/ 296037 w 346471"/>
                  <a:gd name="connsiteY58" fmla="*/ 224314 h 343662"/>
                  <a:gd name="connsiteX59" fmla="*/ 309753 w 346471"/>
                  <a:gd name="connsiteY59" fmla="*/ 210884 h 343662"/>
                  <a:gd name="connsiteX60" fmla="*/ 322326 w 346471"/>
                  <a:gd name="connsiteY60" fmla="*/ 193834 h 343662"/>
                  <a:gd name="connsiteX61" fmla="*/ 338804 w 346471"/>
                  <a:gd name="connsiteY61" fmla="*/ 161354 h 343662"/>
                  <a:gd name="connsiteX62" fmla="*/ 344805 w 346471"/>
                  <a:gd name="connsiteY62" fmla="*/ 99917 h 343662"/>
                  <a:gd name="connsiteX63" fmla="*/ 320230 w 346471"/>
                  <a:gd name="connsiteY63" fmla="*/ 48387 h 343662"/>
                  <a:gd name="connsiteX64" fmla="*/ 272796 w 346471"/>
                  <a:gd name="connsiteY64" fmla="*/ 13335 h 343662"/>
                  <a:gd name="connsiteX65" fmla="*/ 211074 w 346471"/>
                  <a:gd name="connsiteY65" fmla="*/ 0 h 343662"/>
                  <a:gd name="connsiteX66" fmla="*/ 209741 w 346471"/>
                  <a:gd name="connsiteY66" fmla="*/ 0 h 343662"/>
                  <a:gd name="connsiteX67" fmla="*/ 149447 w 346471"/>
                  <a:gd name="connsiteY67" fmla="*/ 34576 h 343662"/>
                  <a:gd name="connsiteX68" fmla="*/ 151829 w 346471"/>
                  <a:gd name="connsiteY68" fmla="*/ 31623 h 343662"/>
                  <a:gd name="connsiteX69" fmla="*/ 195548 w 346471"/>
                  <a:gd name="connsiteY69" fmla="*/ 26289 h 343662"/>
                  <a:gd name="connsiteX70" fmla="*/ 200978 w 346471"/>
                  <a:gd name="connsiteY70" fmla="*/ 26289 h 343662"/>
                  <a:gd name="connsiteX71" fmla="*/ 237649 w 346471"/>
                  <a:gd name="connsiteY71" fmla="*/ 30004 h 343662"/>
                  <a:gd name="connsiteX72" fmla="*/ 278321 w 346471"/>
                  <a:gd name="connsiteY72" fmla="*/ 46101 h 343662"/>
                  <a:gd name="connsiteX73" fmla="*/ 311849 w 346471"/>
                  <a:gd name="connsiteY73" fmla="*/ 74486 h 343662"/>
                  <a:gd name="connsiteX74" fmla="*/ 313182 w 346471"/>
                  <a:gd name="connsiteY74" fmla="*/ 78391 h 343662"/>
                  <a:gd name="connsiteX75" fmla="*/ 313182 w 346471"/>
                  <a:gd name="connsiteY75" fmla="*/ 79439 h 343662"/>
                  <a:gd name="connsiteX76" fmla="*/ 310420 w 346471"/>
                  <a:gd name="connsiteY76" fmla="*/ 84106 h 343662"/>
                  <a:gd name="connsiteX77" fmla="*/ 306229 w 346471"/>
                  <a:gd name="connsiteY77" fmla="*/ 85439 h 343662"/>
                  <a:gd name="connsiteX78" fmla="*/ 305276 w 346471"/>
                  <a:gd name="connsiteY78" fmla="*/ 85439 h 343662"/>
                  <a:gd name="connsiteX79" fmla="*/ 300800 w 346471"/>
                  <a:gd name="connsiteY79" fmla="*/ 82677 h 343662"/>
                  <a:gd name="connsiteX80" fmla="*/ 291465 w 346471"/>
                  <a:gd name="connsiteY80" fmla="*/ 72390 h 343662"/>
                  <a:gd name="connsiteX81" fmla="*/ 268224 w 346471"/>
                  <a:gd name="connsiteY81" fmla="*/ 54102 h 343662"/>
                  <a:gd name="connsiteX82" fmla="*/ 267271 w 346471"/>
                  <a:gd name="connsiteY82" fmla="*/ 53816 h 343662"/>
                  <a:gd name="connsiteX83" fmla="*/ 233458 w 346471"/>
                  <a:gd name="connsiteY83" fmla="*/ 39529 h 343662"/>
                  <a:gd name="connsiteX84" fmla="*/ 191262 w 346471"/>
                  <a:gd name="connsiteY84" fmla="*/ 33433 h 343662"/>
                  <a:gd name="connsiteX85" fmla="*/ 190309 w 346471"/>
                  <a:gd name="connsiteY85" fmla="*/ 33242 h 343662"/>
                  <a:gd name="connsiteX86" fmla="*/ 190309 w 346471"/>
                  <a:gd name="connsiteY86" fmla="*/ 33242 h 343662"/>
                  <a:gd name="connsiteX87" fmla="*/ 152114 w 346471"/>
                  <a:gd name="connsiteY87" fmla="*/ 37338 h 343662"/>
                  <a:gd name="connsiteX88" fmla="*/ 149542 w 346471"/>
                  <a:gd name="connsiteY88" fmla="*/ 34671 h 343662"/>
                  <a:gd name="connsiteX89" fmla="*/ 112681 w 346471"/>
                  <a:gd name="connsiteY89" fmla="*/ 64484 h 343662"/>
                  <a:gd name="connsiteX90" fmla="*/ 115729 w 346471"/>
                  <a:gd name="connsiteY90" fmla="*/ 60960 h 343662"/>
                  <a:gd name="connsiteX91" fmla="*/ 160687 w 346471"/>
                  <a:gd name="connsiteY91" fmla="*/ 55912 h 343662"/>
                  <a:gd name="connsiteX92" fmla="*/ 179261 w 346471"/>
                  <a:gd name="connsiteY92" fmla="*/ 56960 h 343662"/>
                  <a:gd name="connsiteX93" fmla="*/ 194596 w 346471"/>
                  <a:gd name="connsiteY93" fmla="*/ 59341 h 343662"/>
                  <a:gd name="connsiteX94" fmla="*/ 209836 w 346471"/>
                  <a:gd name="connsiteY94" fmla="*/ 63722 h 343662"/>
                  <a:gd name="connsiteX95" fmla="*/ 239363 w 346471"/>
                  <a:gd name="connsiteY95" fmla="*/ 78391 h 343662"/>
                  <a:gd name="connsiteX96" fmla="*/ 242125 w 346471"/>
                  <a:gd name="connsiteY96" fmla="*/ 84106 h 343662"/>
                  <a:gd name="connsiteX97" fmla="*/ 240601 w 346471"/>
                  <a:gd name="connsiteY97" fmla="*/ 88868 h 343662"/>
                  <a:gd name="connsiteX98" fmla="*/ 235363 w 346471"/>
                  <a:gd name="connsiteY98" fmla="*/ 91631 h 343662"/>
                  <a:gd name="connsiteX99" fmla="*/ 230029 w 346471"/>
                  <a:gd name="connsiteY99" fmla="*/ 90106 h 343662"/>
                  <a:gd name="connsiteX100" fmla="*/ 221171 w 346471"/>
                  <a:gd name="connsiteY100" fmla="*/ 84487 h 343662"/>
                  <a:gd name="connsiteX101" fmla="*/ 203073 w 346471"/>
                  <a:gd name="connsiteY101" fmla="*/ 75343 h 343662"/>
                  <a:gd name="connsiteX102" fmla="*/ 185928 w 346471"/>
                  <a:gd name="connsiteY102" fmla="*/ 69437 h 343662"/>
                  <a:gd name="connsiteX103" fmla="*/ 168307 w 346471"/>
                  <a:gd name="connsiteY103" fmla="*/ 65532 h 343662"/>
                  <a:gd name="connsiteX104" fmla="*/ 150781 w 346471"/>
                  <a:gd name="connsiteY104" fmla="*/ 64389 h 343662"/>
                  <a:gd name="connsiteX105" fmla="*/ 116110 w 346471"/>
                  <a:gd name="connsiteY105" fmla="*/ 68199 h 343662"/>
                  <a:gd name="connsiteX106" fmla="*/ 112681 w 346471"/>
                  <a:gd name="connsiteY106" fmla="*/ 64579 h 3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6471" h="343662">
                    <a:moveTo>
                      <a:pt x="209645" y="381"/>
                    </a:moveTo>
                    <a:cubicBezTo>
                      <a:pt x="187642" y="381"/>
                      <a:pt x="165163" y="4953"/>
                      <a:pt x="142970" y="13811"/>
                    </a:cubicBezTo>
                    <a:cubicBezTo>
                      <a:pt x="124492" y="21241"/>
                      <a:pt x="106394" y="31814"/>
                      <a:pt x="89345" y="45149"/>
                    </a:cubicBezTo>
                    <a:cubicBezTo>
                      <a:pt x="87630" y="46482"/>
                      <a:pt x="85916" y="47911"/>
                      <a:pt x="84201" y="49340"/>
                    </a:cubicBezTo>
                    <a:lnTo>
                      <a:pt x="84392" y="49340"/>
                    </a:lnTo>
                    <a:cubicBezTo>
                      <a:pt x="78581" y="54293"/>
                      <a:pt x="72676" y="59722"/>
                      <a:pt x="67056" y="65532"/>
                    </a:cubicBezTo>
                    <a:cubicBezTo>
                      <a:pt x="64294" y="68294"/>
                      <a:pt x="61627" y="71247"/>
                      <a:pt x="58769" y="74486"/>
                    </a:cubicBezTo>
                    <a:lnTo>
                      <a:pt x="57436" y="76010"/>
                    </a:lnTo>
                    <a:lnTo>
                      <a:pt x="56102" y="77533"/>
                    </a:lnTo>
                    <a:lnTo>
                      <a:pt x="54769" y="79058"/>
                    </a:lnTo>
                    <a:lnTo>
                      <a:pt x="53530" y="80581"/>
                    </a:lnTo>
                    <a:lnTo>
                      <a:pt x="52292" y="82106"/>
                    </a:lnTo>
                    <a:lnTo>
                      <a:pt x="51149" y="83534"/>
                    </a:lnTo>
                    <a:lnTo>
                      <a:pt x="50101" y="84868"/>
                    </a:lnTo>
                    <a:cubicBezTo>
                      <a:pt x="48768" y="86487"/>
                      <a:pt x="47530" y="88106"/>
                      <a:pt x="46292" y="89821"/>
                    </a:cubicBezTo>
                    <a:cubicBezTo>
                      <a:pt x="38767" y="99822"/>
                      <a:pt x="31813" y="110871"/>
                      <a:pt x="25717" y="122301"/>
                    </a:cubicBezTo>
                    <a:lnTo>
                      <a:pt x="24765" y="124111"/>
                    </a:lnTo>
                    <a:cubicBezTo>
                      <a:pt x="22860" y="127825"/>
                      <a:pt x="21050" y="131540"/>
                      <a:pt x="19336" y="135350"/>
                    </a:cubicBezTo>
                    <a:lnTo>
                      <a:pt x="18764" y="136684"/>
                    </a:lnTo>
                    <a:lnTo>
                      <a:pt x="17431" y="139637"/>
                    </a:lnTo>
                    <a:cubicBezTo>
                      <a:pt x="16669" y="141542"/>
                      <a:pt x="15907" y="143446"/>
                      <a:pt x="15050" y="145447"/>
                    </a:cubicBezTo>
                    <a:lnTo>
                      <a:pt x="14383" y="146971"/>
                    </a:lnTo>
                    <a:lnTo>
                      <a:pt x="14097" y="148019"/>
                    </a:lnTo>
                    <a:cubicBezTo>
                      <a:pt x="7334" y="166021"/>
                      <a:pt x="2953" y="184499"/>
                      <a:pt x="1048" y="202978"/>
                    </a:cubicBezTo>
                    <a:cubicBezTo>
                      <a:pt x="381" y="209264"/>
                      <a:pt x="0" y="215932"/>
                      <a:pt x="0" y="222504"/>
                    </a:cubicBezTo>
                    <a:cubicBezTo>
                      <a:pt x="0" y="234696"/>
                      <a:pt x="1048" y="246983"/>
                      <a:pt x="3524" y="260223"/>
                    </a:cubicBezTo>
                    <a:cubicBezTo>
                      <a:pt x="3524" y="260604"/>
                      <a:pt x="3524" y="261080"/>
                      <a:pt x="3715" y="261366"/>
                    </a:cubicBezTo>
                    <a:cubicBezTo>
                      <a:pt x="6287" y="271558"/>
                      <a:pt x="9144" y="282321"/>
                      <a:pt x="13145" y="293275"/>
                    </a:cubicBezTo>
                    <a:lnTo>
                      <a:pt x="13335" y="293275"/>
                    </a:lnTo>
                    <a:cubicBezTo>
                      <a:pt x="15716" y="299371"/>
                      <a:pt x="18097" y="304705"/>
                      <a:pt x="20860" y="309753"/>
                    </a:cubicBezTo>
                    <a:cubicBezTo>
                      <a:pt x="25241" y="318040"/>
                      <a:pt x="30385" y="325088"/>
                      <a:pt x="36386" y="331184"/>
                    </a:cubicBezTo>
                    <a:cubicBezTo>
                      <a:pt x="41529" y="336233"/>
                      <a:pt x="47339" y="340424"/>
                      <a:pt x="53530" y="343662"/>
                    </a:cubicBezTo>
                    <a:lnTo>
                      <a:pt x="53530" y="343662"/>
                    </a:lnTo>
                    <a:lnTo>
                      <a:pt x="53054" y="341186"/>
                    </a:lnTo>
                    <a:lnTo>
                      <a:pt x="53054" y="340138"/>
                    </a:lnTo>
                    <a:cubicBezTo>
                      <a:pt x="49816" y="323850"/>
                      <a:pt x="47530" y="312134"/>
                      <a:pt x="45625" y="301466"/>
                    </a:cubicBezTo>
                    <a:lnTo>
                      <a:pt x="43815" y="303848"/>
                    </a:lnTo>
                    <a:lnTo>
                      <a:pt x="43053" y="305562"/>
                    </a:lnTo>
                    <a:cubicBezTo>
                      <a:pt x="42196" y="307562"/>
                      <a:pt x="40481" y="308800"/>
                      <a:pt x="38576" y="308800"/>
                    </a:cubicBezTo>
                    <a:cubicBezTo>
                      <a:pt x="38005" y="308800"/>
                      <a:pt x="37624" y="308800"/>
                      <a:pt x="37147" y="308705"/>
                    </a:cubicBezTo>
                    <a:cubicBezTo>
                      <a:pt x="36004" y="308324"/>
                      <a:pt x="34862" y="307372"/>
                      <a:pt x="34290" y="306134"/>
                    </a:cubicBezTo>
                    <a:cubicBezTo>
                      <a:pt x="33814" y="304991"/>
                      <a:pt x="33814" y="303848"/>
                      <a:pt x="34100" y="302895"/>
                    </a:cubicBezTo>
                    <a:cubicBezTo>
                      <a:pt x="41434" y="285655"/>
                      <a:pt x="50959" y="269748"/>
                      <a:pt x="62579" y="255461"/>
                    </a:cubicBezTo>
                    <a:cubicBezTo>
                      <a:pt x="75629" y="239268"/>
                      <a:pt x="91535" y="224219"/>
                      <a:pt x="110109" y="210598"/>
                    </a:cubicBezTo>
                    <a:cubicBezTo>
                      <a:pt x="129540" y="196310"/>
                      <a:pt x="149162" y="185452"/>
                      <a:pt x="168592" y="178308"/>
                    </a:cubicBezTo>
                    <a:cubicBezTo>
                      <a:pt x="178784" y="174593"/>
                      <a:pt x="189833" y="170879"/>
                      <a:pt x="200882" y="168783"/>
                    </a:cubicBezTo>
                    <a:cubicBezTo>
                      <a:pt x="213836" y="166402"/>
                      <a:pt x="224314" y="165163"/>
                      <a:pt x="233934" y="165163"/>
                    </a:cubicBezTo>
                    <a:lnTo>
                      <a:pt x="235172" y="165163"/>
                    </a:lnTo>
                    <a:cubicBezTo>
                      <a:pt x="246697" y="165163"/>
                      <a:pt x="256984" y="166116"/>
                      <a:pt x="266509" y="168116"/>
                    </a:cubicBezTo>
                    <a:cubicBezTo>
                      <a:pt x="272415" y="169259"/>
                      <a:pt x="277178" y="170498"/>
                      <a:pt x="281750" y="172117"/>
                    </a:cubicBezTo>
                    <a:cubicBezTo>
                      <a:pt x="283559" y="172688"/>
                      <a:pt x="285274" y="173450"/>
                      <a:pt x="287369" y="174308"/>
                    </a:cubicBezTo>
                    <a:lnTo>
                      <a:pt x="288512" y="174784"/>
                    </a:lnTo>
                    <a:cubicBezTo>
                      <a:pt x="290608" y="175641"/>
                      <a:pt x="292608" y="176498"/>
                      <a:pt x="294704" y="177546"/>
                    </a:cubicBezTo>
                    <a:cubicBezTo>
                      <a:pt x="295466" y="177927"/>
                      <a:pt x="296132" y="178403"/>
                      <a:pt x="296990" y="179070"/>
                    </a:cubicBezTo>
                    <a:lnTo>
                      <a:pt x="298418" y="179927"/>
                    </a:lnTo>
                    <a:cubicBezTo>
                      <a:pt x="302324" y="182594"/>
                      <a:pt x="304800" y="187262"/>
                      <a:pt x="304705" y="192024"/>
                    </a:cubicBezTo>
                    <a:cubicBezTo>
                      <a:pt x="304705" y="194596"/>
                      <a:pt x="303943" y="197072"/>
                      <a:pt x="302609" y="199168"/>
                    </a:cubicBezTo>
                    <a:cubicBezTo>
                      <a:pt x="300704" y="202121"/>
                      <a:pt x="297751" y="204216"/>
                      <a:pt x="294227" y="205264"/>
                    </a:cubicBezTo>
                    <a:cubicBezTo>
                      <a:pt x="294608" y="211836"/>
                      <a:pt x="295370" y="218123"/>
                      <a:pt x="296037" y="224314"/>
                    </a:cubicBezTo>
                    <a:cubicBezTo>
                      <a:pt x="300609" y="220694"/>
                      <a:pt x="304800" y="216503"/>
                      <a:pt x="309753" y="210884"/>
                    </a:cubicBezTo>
                    <a:cubicBezTo>
                      <a:pt x="313944" y="206026"/>
                      <a:pt x="317945" y="200692"/>
                      <a:pt x="322326" y="193834"/>
                    </a:cubicBezTo>
                    <a:cubicBezTo>
                      <a:pt x="329470" y="183071"/>
                      <a:pt x="334994" y="172117"/>
                      <a:pt x="338804" y="161354"/>
                    </a:cubicBezTo>
                    <a:cubicBezTo>
                      <a:pt x="346234" y="141161"/>
                      <a:pt x="348329" y="119920"/>
                      <a:pt x="344805" y="99917"/>
                    </a:cubicBezTo>
                    <a:cubicBezTo>
                      <a:pt x="341471" y="81534"/>
                      <a:pt x="332994" y="63722"/>
                      <a:pt x="320230" y="48387"/>
                    </a:cubicBezTo>
                    <a:cubicBezTo>
                      <a:pt x="308134" y="33909"/>
                      <a:pt x="291751" y="21812"/>
                      <a:pt x="272796" y="13335"/>
                    </a:cubicBezTo>
                    <a:cubicBezTo>
                      <a:pt x="254317" y="4858"/>
                      <a:pt x="232886" y="191"/>
                      <a:pt x="211074" y="0"/>
                    </a:cubicBezTo>
                    <a:lnTo>
                      <a:pt x="209741" y="0"/>
                    </a:lnTo>
                    <a:close/>
                    <a:moveTo>
                      <a:pt x="149447" y="34576"/>
                    </a:moveTo>
                    <a:cubicBezTo>
                      <a:pt x="149447" y="33242"/>
                      <a:pt x="150304" y="32099"/>
                      <a:pt x="151829" y="31623"/>
                    </a:cubicBezTo>
                    <a:cubicBezTo>
                      <a:pt x="167259" y="28289"/>
                      <a:pt x="181928" y="26575"/>
                      <a:pt x="195548" y="26289"/>
                    </a:cubicBezTo>
                    <a:cubicBezTo>
                      <a:pt x="197358" y="26289"/>
                      <a:pt x="199168" y="26289"/>
                      <a:pt x="200978" y="26289"/>
                    </a:cubicBezTo>
                    <a:cubicBezTo>
                      <a:pt x="214408" y="26289"/>
                      <a:pt x="226409" y="27432"/>
                      <a:pt x="237649" y="30004"/>
                    </a:cubicBezTo>
                    <a:cubicBezTo>
                      <a:pt x="252222" y="33338"/>
                      <a:pt x="265843" y="38767"/>
                      <a:pt x="278321" y="46101"/>
                    </a:cubicBezTo>
                    <a:cubicBezTo>
                      <a:pt x="292227" y="54388"/>
                      <a:pt x="303562" y="63913"/>
                      <a:pt x="311849" y="74486"/>
                    </a:cubicBezTo>
                    <a:cubicBezTo>
                      <a:pt x="312706" y="75533"/>
                      <a:pt x="313182" y="76962"/>
                      <a:pt x="313182" y="78391"/>
                    </a:cubicBezTo>
                    <a:lnTo>
                      <a:pt x="313182" y="79439"/>
                    </a:lnTo>
                    <a:cubicBezTo>
                      <a:pt x="312896" y="81344"/>
                      <a:pt x="312039" y="82963"/>
                      <a:pt x="310420" y="84106"/>
                    </a:cubicBezTo>
                    <a:cubicBezTo>
                      <a:pt x="309277" y="84963"/>
                      <a:pt x="307848" y="85439"/>
                      <a:pt x="306229" y="85439"/>
                    </a:cubicBezTo>
                    <a:lnTo>
                      <a:pt x="305276" y="85439"/>
                    </a:lnTo>
                    <a:cubicBezTo>
                      <a:pt x="303467" y="85058"/>
                      <a:pt x="302038" y="84296"/>
                      <a:pt x="300800" y="82677"/>
                    </a:cubicBezTo>
                    <a:cubicBezTo>
                      <a:pt x="297751" y="79153"/>
                      <a:pt x="294704" y="75724"/>
                      <a:pt x="291465" y="72390"/>
                    </a:cubicBezTo>
                    <a:cubicBezTo>
                      <a:pt x="284702" y="65627"/>
                      <a:pt x="276796" y="59531"/>
                      <a:pt x="268224" y="54102"/>
                    </a:cubicBezTo>
                    <a:lnTo>
                      <a:pt x="267271" y="53816"/>
                    </a:lnTo>
                    <a:cubicBezTo>
                      <a:pt x="257651" y="48101"/>
                      <a:pt x="246602" y="43434"/>
                      <a:pt x="233458" y="39529"/>
                    </a:cubicBezTo>
                    <a:cubicBezTo>
                      <a:pt x="219170" y="35528"/>
                      <a:pt x="204883" y="33528"/>
                      <a:pt x="191262" y="33433"/>
                    </a:cubicBezTo>
                    <a:lnTo>
                      <a:pt x="190309" y="33242"/>
                    </a:lnTo>
                    <a:lnTo>
                      <a:pt x="190309" y="33242"/>
                    </a:lnTo>
                    <a:cubicBezTo>
                      <a:pt x="177641" y="33242"/>
                      <a:pt x="164783" y="34671"/>
                      <a:pt x="152114" y="37338"/>
                    </a:cubicBezTo>
                    <a:cubicBezTo>
                      <a:pt x="150781" y="37338"/>
                      <a:pt x="149733" y="36195"/>
                      <a:pt x="149542" y="34671"/>
                    </a:cubicBezTo>
                    <a:moveTo>
                      <a:pt x="112681" y="64484"/>
                    </a:moveTo>
                    <a:cubicBezTo>
                      <a:pt x="112681" y="62770"/>
                      <a:pt x="113824" y="61246"/>
                      <a:pt x="115729" y="60960"/>
                    </a:cubicBezTo>
                    <a:cubicBezTo>
                      <a:pt x="130969" y="57531"/>
                      <a:pt x="146113" y="55912"/>
                      <a:pt x="160687" y="55912"/>
                    </a:cubicBezTo>
                    <a:cubicBezTo>
                      <a:pt x="166688" y="55912"/>
                      <a:pt x="172879" y="56198"/>
                      <a:pt x="179261" y="56960"/>
                    </a:cubicBezTo>
                    <a:cubicBezTo>
                      <a:pt x="184880" y="57436"/>
                      <a:pt x="189929" y="58293"/>
                      <a:pt x="194596" y="59341"/>
                    </a:cubicBezTo>
                    <a:cubicBezTo>
                      <a:pt x="199930" y="60579"/>
                      <a:pt x="204978" y="62008"/>
                      <a:pt x="209836" y="63722"/>
                    </a:cubicBezTo>
                    <a:cubicBezTo>
                      <a:pt x="220694" y="67627"/>
                      <a:pt x="230600" y="72581"/>
                      <a:pt x="239363" y="78391"/>
                    </a:cubicBezTo>
                    <a:cubicBezTo>
                      <a:pt x="240792" y="79439"/>
                      <a:pt x="241840" y="81534"/>
                      <a:pt x="242125" y="84106"/>
                    </a:cubicBezTo>
                    <a:cubicBezTo>
                      <a:pt x="242125" y="85820"/>
                      <a:pt x="241649" y="87440"/>
                      <a:pt x="240601" y="88868"/>
                    </a:cubicBezTo>
                    <a:cubicBezTo>
                      <a:pt x="239363" y="90488"/>
                      <a:pt x="237458" y="91535"/>
                      <a:pt x="235363" y="91631"/>
                    </a:cubicBezTo>
                    <a:cubicBezTo>
                      <a:pt x="232886" y="91631"/>
                      <a:pt x="231648" y="91059"/>
                      <a:pt x="230029" y="90106"/>
                    </a:cubicBezTo>
                    <a:cubicBezTo>
                      <a:pt x="227171" y="88202"/>
                      <a:pt x="224219" y="86297"/>
                      <a:pt x="221171" y="84487"/>
                    </a:cubicBezTo>
                    <a:cubicBezTo>
                      <a:pt x="214884" y="80772"/>
                      <a:pt x="208788" y="77724"/>
                      <a:pt x="203073" y="75343"/>
                    </a:cubicBezTo>
                    <a:cubicBezTo>
                      <a:pt x="196977" y="72771"/>
                      <a:pt x="191167" y="70866"/>
                      <a:pt x="185928" y="69437"/>
                    </a:cubicBezTo>
                    <a:cubicBezTo>
                      <a:pt x="179832" y="67532"/>
                      <a:pt x="174022" y="66294"/>
                      <a:pt x="168307" y="65532"/>
                    </a:cubicBezTo>
                    <a:cubicBezTo>
                      <a:pt x="162687" y="64865"/>
                      <a:pt x="156972" y="64389"/>
                      <a:pt x="150781" y="64389"/>
                    </a:cubicBezTo>
                    <a:cubicBezTo>
                      <a:pt x="139541" y="64389"/>
                      <a:pt x="127825" y="65723"/>
                      <a:pt x="116110" y="68199"/>
                    </a:cubicBezTo>
                    <a:cubicBezTo>
                      <a:pt x="114300" y="68008"/>
                      <a:pt x="112776" y="66485"/>
                      <a:pt x="112681" y="64579"/>
                    </a:cubicBezTo>
                  </a:path>
                </a:pathLst>
              </a:custGeom>
              <a:solidFill>
                <a:srgbClr val="B5EDEF"/>
              </a:solidFill>
              <a:ln w="9525" cap="flat">
                <a:noFill/>
                <a:prstDash val="solid"/>
                <a:miter/>
              </a:ln>
            </p:spPr>
            <p:txBody>
              <a:bodyPr rtlCol="0" anchor="ctr"/>
              <a:lstStyle/>
              <a:p>
                <a:endParaRPr lang="en-US"/>
              </a:p>
            </p:txBody>
          </p:sp>
          <p:grpSp>
            <p:nvGrpSpPr>
              <p:cNvPr id="536" name="Graphic 100">
                <a:extLst>
                  <a:ext uri="{FF2B5EF4-FFF2-40B4-BE49-F238E27FC236}">
                    <a16:creationId xmlns:a16="http://schemas.microsoft.com/office/drawing/2014/main" id="{C3DD9C05-B809-E095-B457-06ED3C058A2A}"/>
                  </a:ext>
                </a:extLst>
              </p:cNvPr>
              <p:cNvGrpSpPr/>
              <p:nvPr/>
            </p:nvGrpSpPr>
            <p:grpSpPr>
              <a:xfrm>
                <a:off x="4138710" y="3987174"/>
                <a:ext cx="211244" cy="77760"/>
                <a:chOff x="4138710" y="3987174"/>
                <a:chExt cx="211244" cy="77760"/>
              </a:xfrm>
              <a:solidFill>
                <a:srgbClr val="1ECCDF"/>
              </a:solidFill>
            </p:grpSpPr>
            <p:sp>
              <p:nvSpPr>
                <p:cNvPr id="571" name="Freeform: Shape 570">
                  <a:extLst>
                    <a:ext uri="{FF2B5EF4-FFF2-40B4-BE49-F238E27FC236}">
                      <a16:creationId xmlns:a16="http://schemas.microsoft.com/office/drawing/2014/main" id="{51D5E342-1D10-0D19-7D28-EC9469901299}"/>
                    </a:ext>
                  </a:extLst>
                </p:cNvPr>
                <p:cNvSpPr/>
                <p:nvPr/>
              </p:nvSpPr>
              <p:spPr>
                <a:xfrm>
                  <a:off x="4138710" y="4018225"/>
                  <a:ext cx="140586" cy="46708"/>
                </a:xfrm>
                <a:custGeom>
                  <a:avLst/>
                  <a:gdLst>
                    <a:gd name="connsiteX0" fmla="*/ 134395 w 140586"/>
                    <a:gd name="connsiteY0" fmla="*/ 23146 h 46708"/>
                    <a:gd name="connsiteX1" fmla="*/ 102772 w 140586"/>
                    <a:gd name="connsiteY1" fmla="*/ 8382 h 46708"/>
                    <a:gd name="connsiteX2" fmla="*/ 70959 w 140586"/>
                    <a:gd name="connsiteY2" fmla="*/ 1333 h 46708"/>
                    <a:gd name="connsiteX3" fmla="*/ 50004 w 140586"/>
                    <a:gd name="connsiteY3" fmla="*/ 0 h 46708"/>
                    <a:gd name="connsiteX4" fmla="*/ 39050 w 140586"/>
                    <a:gd name="connsiteY4" fmla="*/ 286 h 46708"/>
                    <a:gd name="connsiteX5" fmla="*/ 3903 w 140586"/>
                    <a:gd name="connsiteY5" fmla="*/ 6001 h 46708"/>
                    <a:gd name="connsiteX6" fmla="*/ 188 w 140586"/>
                    <a:gd name="connsiteY6" fmla="*/ 12573 h 46708"/>
                    <a:gd name="connsiteX7" fmla="*/ 6760 w 140586"/>
                    <a:gd name="connsiteY7" fmla="*/ 16288 h 46708"/>
                    <a:gd name="connsiteX8" fmla="*/ 14571 w 140586"/>
                    <a:gd name="connsiteY8" fmla="*/ 14859 h 46708"/>
                    <a:gd name="connsiteX9" fmla="*/ 54290 w 140586"/>
                    <a:gd name="connsiteY9" fmla="*/ 14478 h 46708"/>
                    <a:gd name="connsiteX10" fmla="*/ 82579 w 140586"/>
                    <a:gd name="connsiteY10" fmla="*/ 21907 h 46708"/>
                    <a:gd name="connsiteX11" fmla="*/ 121441 w 140586"/>
                    <a:gd name="connsiteY11" fmla="*/ 44958 h 46708"/>
                    <a:gd name="connsiteX12" fmla="*/ 131252 w 140586"/>
                    <a:gd name="connsiteY12" fmla="*/ 46292 h 46708"/>
                    <a:gd name="connsiteX13" fmla="*/ 138872 w 140586"/>
                    <a:gd name="connsiteY13" fmla="*/ 40386 h 46708"/>
                    <a:gd name="connsiteX14" fmla="*/ 134300 w 140586"/>
                    <a:gd name="connsiteY14" fmla="*/ 23050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86" h="46708">
                      <a:moveTo>
                        <a:pt x="134395" y="23146"/>
                      </a:moveTo>
                      <a:cubicBezTo>
                        <a:pt x="124394" y="17240"/>
                        <a:pt x="113821" y="12097"/>
                        <a:pt x="102772" y="8382"/>
                      </a:cubicBezTo>
                      <a:cubicBezTo>
                        <a:pt x="92580" y="4858"/>
                        <a:pt x="81722" y="2762"/>
                        <a:pt x="70959" y="1333"/>
                      </a:cubicBezTo>
                      <a:cubicBezTo>
                        <a:pt x="64005" y="476"/>
                        <a:pt x="57052" y="0"/>
                        <a:pt x="50004" y="0"/>
                      </a:cubicBezTo>
                      <a:cubicBezTo>
                        <a:pt x="46384" y="0"/>
                        <a:pt x="42765" y="95"/>
                        <a:pt x="39050" y="286"/>
                      </a:cubicBezTo>
                      <a:cubicBezTo>
                        <a:pt x="27144" y="952"/>
                        <a:pt x="15523" y="3429"/>
                        <a:pt x="3903" y="6001"/>
                      </a:cubicBezTo>
                      <a:cubicBezTo>
                        <a:pt x="1045" y="6667"/>
                        <a:pt x="-574" y="9906"/>
                        <a:pt x="188" y="12573"/>
                      </a:cubicBezTo>
                      <a:cubicBezTo>
                        <a:pt x="1045" y="15526"/>
                        <a:pt x="3903" y="16954"/>
                        <a:pt x="6760" y="16288"/>
                      </a:cubicBezTo>
                      <a:cubicBezTo>
                        <a:pt x="9332" y="15716"/>
                        <a:pt x="11904" y="15240"/>
                        <a:pt x="14571" y="14859"/>
                      </a:cubicBezTo>
                      <a:cubicBezTo>
                        <a:pt x="27810" y="13144"/>
                        <a:pt x="41050" y="12859"/>
                        <a:pt x="54290" y="14478"/>
                      </a:cubicBezTo>
                      <a:cubicBezTo>
                        <a:pt x="63910" y="15907"/>
                        <a:pt x="73530" y="18288"/>
                        <a:pt x="82579" y="21907"/>
                      </a:cubicBezTo>
                      <a:cubicBezTo>
                        <a:pt x="96390" y="27908"/>
                        <a:pt x="109440" y="35814"/>
                        <a:pt x="121441" y="44958"/>
                      </a:cubicBezTo>
                      <a:cubicBezTo>
                        <a:pt x="124013" y="46863"/>
                        <a:pt x="128299" y="47053"/>
                        <a:pt x="131252" y="46292"/>
                      </a:cubicBezTo>
                      <a:cubicBezTo>
                        <a:pt x="134395" y="45434"/>
                        <a:pt x="137157" y="43243"/>
                        <a:pt x="138872" y="40386"/>
                      </a:cubicBezTo>
                      <a:cubicBezTo>
                        <a:pt x="142396" y="34385"/>
                        <a:pt x="140301" y="26575"/>
                        <a:pt x="134300" y="23050"/>
                      </a:cubicBezTo>
                      <a:close/>
                    </a:path>
                  </a:pathLst>
                </a:custGeom>
                <a:solidFill>
                  <a:srgbClr val="8CD0D3"/>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A3E25CD5-6F6E-71D5-DDC1-27347137DDBC}"/>
                    </a:ext>
                  </a:extLst>
                </p:cNvPr>
                <p:cNvSpPr/>
                <p:nvPr/>
              </p:nvSpPr>
              <p:spPr>
                <a:xfrm>
                  <a:off x="4175458" y="3987174"/>
                  <a:ext cx="174496" cy="70442"/>
                </a:xfrm>
                <a:custGeom>
                  <a:avLst/>
                  <a:gdLst>
                    <a:gd name="connsiteX0" fmla="*/ 173275 w 174496"/>
                    <a:gd name="connsiteY0" fmla="*/ 53245 h 70442"/>
                    <a:gd name="connsiteX1" fmla="*/ 168799 w 174496"/>
                    <a:gd name="connsiteY1" fmla="*/ 42481 h 70442"/>
                    <a:gd name="connsiteX2" fmla="*/ 160607 w 174496"/>
                    <a:gd name="connsiteY2" fmla="*/ 32194 h 70442"/>
                    <a:gd name="connsiteX3" fmla="*/ 141557 w 174496"/>
                    <a:gd name="connsiteY3" fmla="*/ 17240 h 70442"/>
                    <a:gd name="connsiteX4" fmla="*/ 118697 w 174496"/>
                    <a:gd name="connsiteY4" fmla="*/ 6858 h 70442"/>
                    <a:gd name="connsiteX5" fmla="*/ 93742 w 174496"/>
                    <a:gd name="connsiteY5" fmla="*/ 1619 h 70442"/>
                    <a:gd name="connsiteX6" fmla="*/ 70119 w 174496"/>
                    <a:gd name="connsiteY6" fmla="*/ 95 h 70442"/>
                    <a:gd name="connsiteX7" fmla="*/ 61928 w 174496"/>
                    <a:gd name="connsiteY7" fmla="*/ 0 h 70442"/>
                    <a:gd name="connsiteX8" fmla="*/ 46593 w 174496"/>
                    <a:gd name="connsiteY8" fmla="*/ 381 h 70442"/>
                    <a:gd name="connsiteX9" fmla="*/ 4302 w 174496"/>
                    <a:gd name="connsiteY9" fmla="*/ 6477 h 70442"/>
                    <a:gd name="connsiteX10" fmla="*/ 206 w 174496"/>
                    <a:gd name="connsiteY10" fmla="*/ 13621 h 70442"/>
                    <a:gd name="connsiteX11" fmla="*/ 7445 w 174496"/>
                    <a:gd name="connsiteY11" fmla="*/ 17717 h 70442"/>
                    <a:gd name="connsiteX12" fmla="*/ 13541 w 174496"/>
                    <a:gd name="connsiteY12" fmla="*/ 16573 h 70442"/>
                    <a:gd name="connsiteX13" fmla="*/ 60214 w 174496"/>
                    <a:gd name="connsiteY13" fmla="*/ 16573 h 70442"/>
                    <a:gd name="connsiteX14" fmla="*/ 83931 w 174496"/>
                    <a:gd name="connsiteY14" fmla="*/ 22003 h 70442"/>
                    <a:gd name="connsiteX15" fmla="*/ 107267 w 174496"/>
                    <a:gd name="connsiteY15" fmla="*/ 30671 h 70442"/>
                    <a:gd name="connsiteX16" fmla="*/ 133270 w 174496"/>
                    <a:gd name="connsiteY16" fmla="*/ 45434 h 70442"/>
                    <a:gd name="connsiteX17" fmla="*/ 142890 w 174496"/>
                    <a:gd name="connsiteY17" fmla="*/ 54388 h 70442"/>
                    <a:gd name="connsiteX18" fmla="*/ 147748 w 174496"/>
                    <a:gd name="connsiteY18" fmla="*/ 59912 h 70442"/>
                    <a:gd name="connsiteX19" fmla="*/ 152130 w 174496"/>
                    <a:gd name="connsiteY19" fmla="*/ 64579 h 70442"/>
                    <a:gd name="connsiteX20" fmla="*/ 168608 w 174496"/>
                    <a:gd name="connsiteY20" fmla="*/ 68866 h 70442"/>
                    <a:gd name="connsiteX21" fmla="*/ 173371 w 174496"/>
                    <a:gd name="connsiteY21" fmla="*/ 53150 h 7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496" h="70442">
                      <a:moveTo>
                        <a:pt x="173275" y="53245"/>
                      </a:moveTo>
                      <a:cubicBezTo>
                        <a:pt x="172228" y="49435"/>
                        <a:pt x="170799" y="45815"/>
                        <a:pt x="168799" y="42481"/>
                      </a:cubicBezTo>
                      <a:cubicBezTo>
                        <a:pt x="166608" y="38767"/>
                        <a:pt x="163560" y="35338"/>
                        <a:pt x="160607" y="32194"/>
                      </a:cubicBezTo>
                      <a:cubicBezTo>
                        <a:pt x="155082" y="26384"/>
                        <a:pt x="148415" y="21431"/>
                        <a:pt x="141557" y="17240"/>
                      </a:cubicBezTo>
                      <a:cubicBezTo>
                        <a:pt x="134413" y="12954"/>
                        <a:pt x="126603" y="9525"/>
                        <a:pt x="118697" y="6858"/>
                      </a:cubicBezTo>
                      <a:cubicBezTo>
                        <a:pt x="110601" y="4191"/>
                        <a:pt x="102219" y="2667"/>
                        <a:pt x="93742" y="1619"/>
                      </a:cubicBezTo>
                      <a:cubicBezTo>
                        <a:pt x="85931" y="667"/>
                        <a:pt x="77930" y="286"/>
                        <a:pt x="70119" y="95"/>
                      </a:cubicBezTo>
                      <a:cubicBezTo>
                        <a:pt x="67357" y="95"/>
                        <a:pt x="64690" y="0"/>
                        <a:pt x="61928" y="0"/>
                      </a:cubicBezTo>
                      <a:cubicBezTo>
                        <a:pt x="56785" y="0"/>
                        <a:pt x="51736" y="95"/>
                        <a:pt x="46593" y="381"/>
                      </a:cubicBezTo>
                      <a:cubicBezTo>
                        <a:pt x="32305" y="1048"/>
                        <a:pt x="18208" y="3238"/>
                        <a:pt x="4302" y="6477"/>
                      </a:cubicBezTo>
                      <a:cubicBezTo>
                        <a:pt x="1254" y="7144"/>
                        <a:pt x="-651" y="10763"/>
                        <a:pt x="206" y="13621"/>
                      </a:cubicBezTo>
                      <a:cubicBezTo>
                        <a:pt x="1063" y="16859"/>
                        <a:pt x="4302" y="18383"/>
                        <a:pt x="7445" y="17717"/>
                      </a:cubicBezTo>
                      <a:cubicBezTo>
                        <a:pt x="9445" y="17240"/>
                        <a:pt x="11541" y="16954"/>
                        <a:pt x="13541" y="16573"/>
                      </a:cubicBezTo>
                      <a:cubicBezTo>
                        <a:pt x="28972" y="14573"/>
                        <a:pt x="44783" y="14669"/>
                        <a:pt x="60214" y="16573"/>
                      </a:cubicBezTo>
                      <a:cubicBezTo>
                        <a:pt x="68310" y="17717"/>
                        <a:pt x="76215" y="19431"/>
                        <a:pt x="83931" y="22003"/>
                      </a:cubicBezTo>
                      <a:cubicBezTo>
                        <a:pt x="91836" y="24575"/>
                        <a:pt x="99552" y="27527"/>
                        <a:pt x="107267" y="30671"/>
                      </a:cubicBezTo>
                      <a:cubicBezTo>
                        <a:pt x="116411" y="34671"/>
                        <a:pt x="125269" y="39529"/>
                        <a:pt x="133270" y="45434"/>
                      </a:cubicBezTo>
                      <a:cubicBezTo>
                        <a:pt x="136699" y="48196"/>
                        <a:pt x="139843" y="51149"/>
                        <a:pt x="142890" y="54388"/>
                      </a:cubicBezTo>
                      <a:cubicBezTo>
                        <a:pt x="144605" y="56198"/>
                        <a:pt x="146129" y="58102"/>
                        <a:pt x="147748" y="59912"/>
                      </a:cubicBezTo>
                      <a:cubicBezTo>
                        <a:pt x="149177" y="61531"/>
                        <a:pt x="150606" y="63056"/>
                        <a:pt x="152130" y="64579"/>
                      </a:cubicBezTo>
                      <a:cubicBezTo>
                        <a:pt x="155178" y="70390"/>
                        <a:pt x="163179" y="72009"/>
                        <a:pt x="168608" y="68866"/>
                      </a:cubicBezTo>
                      <a:cubicBezTo>
                        <a:pt x="174228" y="65532"/>
                        <a:pt x="175847" y="58865"/>
                        <a:pt x="173371" y="53150"/>
                      </a:cubicBezTo>
                      <a:close/>
                    </a:path>
                  </a:pathLst>
                </a:custGeom>
                <a:solidFill>
                  <a:srgbClr val="8CD0D3"/>
                </a:solidFill>
                <a:ln w="9525" cap="flat">
                  <a:noFill/>
                  <a:prstDash val="solid"/>
                  <a:miter/>
                </a:ln>
              </p:spPr>
              <p:txBody>
                <a:bodyPr rtlCol="0" anchor="ctr"/>
                <a:lstStyle/>
                <a:p>
                  <a:endParaRPr lang="en-US"/>
                </a:p>
              </p:txBody>
            </p:sp>
          </p:grpSp>
          <p:grpSp>
            <p:nvGrpSpPr>
              <p:cNvPr id="537" name="Graphic 100">
                <a:extLst>
                  <a:ext uri="{FF2B5EF4-FFF2-40B4-BE49-F238E27FC236}">
                    <a16:creationId xmlns:a16="http://schemas.microsoft.com/office/drawing/2014/main" id="{F91090CA-A583-FD8E-42B9-627B59675DF7}"/>
                  </a:ext>
                </a:extLst>
              </p:cNvPr>
              <p:cNvGrpSpPr/>
              <p:nvPr/>
            </p:nvGrpSpPr>
            <p:grpSpPr>
              <a:xfrm>
                <a:off x="4055295" y="4141002"/>
                <a:ext cx="361069" cy="281273"/>
                <a:chOff x="4055295" y="4141002"/>
                <a:chExt cx="361069" cy="281273"/>
              </a:xfrm>
            </p:grpSpPr>
            <p:sp>
              <p:nvSpPr>
                <p:cNvPr id="539" name="Freeform: Shape 538">
                  <a:extLst>
                    <a:ext uri="{FF2B5EF4-FFF2-40B4-BE49-F238E27FC236}">
                      <a16:creationId xmlns:a16="http://schemas.microsoft.com/office/drawing/2014/main" id="{8D3CC7DF-867A-BAAA-A00A-5A843C35986A}"/>
                    </a:ext>
                  </a:extLst>
                </p:cNvPr>
                <p:cNvSpPr/>
                <p:nvPr/>
              </p:nvSpPr>
              <p:spPr>
                <a:xfrm>
                  <a:off x="4055295" y="4141002"/>
                  <a:ext cx="361069" cy="281273"/>
                </a:xfrm>
                <a:custGeom>
                  <a:avLst/>
                  <a:gdLst>
                    <a:gd name="connsiteX0" fmla="*/ 360781 w 361069"/>
                    <a:gd name="connsiteY0" fmla="*/ 138113 h 281273"/>
                    <a:gd name="connsiteX1" fmla="*/ 354113 w 361069"/>
                    <a:gd name="connsiteY1" fmla="*/ 117443 h 281273"/>
                    <a:gd name="connsiteX2" fmla="*/ 342111 w 361069"/>
                    <a:gd name="connsiteY2" fmla="*/ 96869 h 281273"/>
                    <a:gd name="connsiteX3" fmla="*/ 308488 w 361069"/>
                    <a:gd name="connsiteY3" fmla="*/ 56293 h 281273"/>
                    <a:gd name="connsiteX4" fmla="*/ 278961 w 361069"/>
                    <a:gd name="connsiteY4" fmla="*/ 22384 h 281273"/>
                    <a:gd name="connsiteX5" fmla="*/ 278770 w 361069"/>
                    <a:gd name="connsiteY5" fmla="*/ 22193 h 281273"/>
                    <a:gd name="connsiteX6" fmla="*/ 278770 w 361069"/>
                    <a:gd name="connsiteY6" fmla="*/ 22193 h 281273"/>
                    <a:gd name="connsiteX7" fmla="*/ 278770 w 361069"/>
                    <a:gd name="connsiteY7" fmla="*/ 22193 h 281273"/>
                    <a:gd name="connsiteX8" fmla="*/ 272007 w 361069"/>
                    <a:gd name="connsiteY8" fmla="*/ 12097 h 281273"/>
                    <a:gd name="connsiteX9" fmla="*/ 270865 w 361069"/>
                    <a:gd name="connsiteY9" fmla="*/ 10954 h 281273"/>
                    <a:gd name="connsiteX10" fmla="*/ 266102 w 361069"/>
                    <a:gd name="connsiteY10" fmla="*/ 7239 h 281273"/>
                    <a:gd name="connsiteX11" fmla="*/ 260482 w 361069"/>
                    <a:gd name="connsiteY11" fmla="*/ 4381 h 281273"/>
                    <a:gd name="connsiteX12" fmla="*/ 223335 w 361069"/>
                    <a:gd name="connsiteY12" fmla="*/ 0 h 281273"/>
                    <a:gd name="connsiteX13" fmla="*/ 193426 w 361069"/>
                    <a:gd name="connsiteY13" fmla="*/ 2476 h 281273"/>
                    <a:gd name="connsiteX14" fmla="*/ 123894 w 361069"/>
                    <a:gd name="connsiteY14" fmla="*/ 25146 h 281273"/>
                    <a:gd name="connsiteX15" fmla="*/ 63124 w 361069"/>
                    <a:gd name="connsiteY15" fmla="*/ 65627 h 281273"/>
                    <a:gd name="connsiteX16" fmla="*/ 38931 w 361069"/>
                    <a:gd name="connsiteY16" fmla="*/ 90106 h 281273"/>
                    <a:gd name="connsiteX17" fmla="*/ 24072 w 361069"/>
                    <a:gd name="connsiteY17" fmla="*/ 110395 h 281273"/>
                    <a:gd name="connsiteX18" fmla="*/ 19690 w 361069"/>
                    <a:gd name="connsiteY18" fmla="*/ 116872 h 281273"/>
                    <a:gd name="connsiteX19" fmla="*/ 8736 w 361069"/>
                    <a:gd name="connsiteY19" fmla="*/ 127254 h 281273"/>
                    <a:gd name="connsiteX20" fmla="*/ 7403 w 361069"/>
                    <a:gd name="connsiteY20" fmla="*/ 140398 h 281273"/>
                    <a:gd name="connsiteX21" fmla="*/ 6165 w 361069"/>
                    <a:gd name="connsiteY21" fmla="*/ 152781 h 281273"/>
                    <a:gd name="connsiteX22" fmla="*/ 4641 w 361069"/>
                    <a:gd name="connsiteY22" fmla="*/ 164211 h 281273"/>
                    <a:gd name="connsiteX23" fmla="*/ 3974 w 361069"/>
                    <a:gd name="connsiteY23" fmla="*/ 168878 h 281273"/>
                    <a:gd name="connsiteX24" fmla="*/ 69 w 361069"/>
                    <a:gd name="connsiteY24" fmla="*/ 210121 h 281273"/>
                    <a:gd name="connsiteX25" fmla="*/ 831 w 361069"/>
                    <a:gd name="connsiteY25" fmla="*/ 231362 h 281273"/>
                    <a:gd name="connsiteX26" fmla="*/ 5593 w 361069"/>
                    <a:gd name="connsiteY26" fmla="*/ 248317 h 281273"/>
                    <a:gd name="connsiteX27" fmla="*/ 20357 w 361069"/>
                    <a:gd name="connsiteY27" fmla="*/ 262223 h 281273"/>
                    <a:gd name="connsiteX28" fmla="*/ 26358 w 361069"/>
                    <a:gd name="connsiteY28" fmla="*/ 263271 h 281273"/>
                    <a:gd name="connsiteX29" fmla="*/ 33311 w 361069"/>
                    <a:gd name="connsiteY29" fmla="*/ 261842 h 281273"/>
                    <a:gd name="connsiteX30" fmla="*/ 36645 w 361069"/>
                    <a:gd name="connsiteY30" fmla="*/ 259842 h 281273"/>
                    <a:gd name="connsiteX31" fmla="*/ 39693 w 361069"/>
                    <a:gd name="connsiteY31" fmla="*/ 262509 h 281273"/>
                    <a:gd name="connsiteX32" fmla="*/ 42455 w 361069"/>
                    <a:gd name="connsiteY32" fmla="*/ 265462 h 281273"/>
                    <a:gd name="connsiteX33" fmla="*/ 48170 w 361069"/>
                    <a:gd name="connsiteY33" fmla="*/ 271272 h 281273"/>
                    <a:gd name="connsiteX34" fmla="*/ 59410 w 361069"/>
                    <a:gd name="connsiteY34" fmla="*/ 278797 h 281273"/>
                    <a:gd name="connsiteX35" fmla="*/ 70839 w 361069"/>
                    <a:gd name="connsiteY35" fmla="*/ 281273 h 281273"/>
                    <a:gd name="connsiteX36" fmla="*/ 72364 w 361069"/>
                    <a:gd name="connsiteY36" fmla="*/ 281273 h 281273"/>
                    <a:gd name="connsiteX37" fmla="*/ 83603 w 361069"/>
                    <a:gd name="connsiteY37" fmla="*/ 279273 h 281273"/>
                    <a:gd name="connsiteX38" fmla="*/ 98081 w 361069"/>
                    <a:gd name="connsiteY38" fmla="*/ 267271 h 281273"/>
                    <a:gd name="connsiteX39" fmla="*/ 105510 w 361069"/>
                    <a:gd name="connsiteY39" fmla="*/ 255079 h 281273"/>
                    <a:gd name="connsiteX40" fmla="*/ 107225 w 361069"/>
                    <a:gd name="connsiteY40" fmla="*/ 251936 h 281273"/>
                    <a:gd name="connsiteX41" fmla="*/ 113321 w 361069"/>
                    <a:gd name="connsiteY41" fmla="*/ 243364 h 281273"/>
                    <a:gd name="connsiteX42" fmla="*/ 115798 w 361069"/>
                    <a:gd name="connsiteY42" fmla="*/ 241363 h 281273"/>
                    <a:gd name="connsiteX43" fmla="*/ 117988 w 361069"/>
                    <a:gd name="connsiteY43" fmla="*/ 240411 h 281273"/>
                    <a:gd name="connsiteX44" fmla="*/ 120560 w 361069"/>
                    <a:gd name="connsiteY44" fmla="*/ 240125 h 281273"/>
                    <a:gd name="connsiteX45" fmla="*/ 123322 w 361069"/>
                    <a:gd name="connsiteY45" fmla="*/ 240506 h 281273"/>
                    <a:gd name="connsiteX46" fmla="*/ 127513 w 361069"/>
                    <a:gd name="connsiteY46" fmla="*/ 242316 h 281273"/>
                    <a:gd name="connsiteX47" fmla="*/ 134657 w 361069"/>
                    <a:gd name="connsiteY47" fmla="*/ 247364 h 281273"/>
                    <a:gd name="connsiteX48" fmla="*/ 148087 w 361069"/>
                    <a:gd name="connsiteY48" fmla="*/ 255937 h 281273"/>
                    <a:gd name="connsiteX49" fmla="*/ 161708 w 361069"/>
                    <a:gd name="connsiteY49" fmla="*/ 258889 h 281273"/>
                    <a:gd name="connsiteX50" fmla="*/ 178091 w 361069"/>
                    <a:gd name="connsiteY50" fmla="*/ 254698 h 281273"/>
                    <a:gd name="connsiteX51" fmla="*/ 189711 w 361069"/>
                    <a:gd name="connsiteY51" fmla="*/ 244412 h 281273"/>
                    <a:gd name="connsiteX52" fmla="*/ 196760 w 361069"/>
                    <a:gd name="connsiteY52" fmla="*/ 231743 h 281273"/>
                    <a:gd name="connsiteX53" fmla="*/ 198474 w 361069"/>
                    <a:gd name="connsiteY53" fmla="*/ 228124 h 281273"/>
                    <a:gd name="connsiteX54" fmla="*/ 202380 w 361069"/>
                    <a:gd name="connsiteY54" fmla="*/ 219551 h 281273"/>
                    <a:gd name="connsiteX55" fmla="*/ 203713 w 361069"/>
                    <a:gd name="connsiteY55" fmla="*/ 216503 h 281273"/>
                    <a:gd name="connsiteX56" fmla="*/ 207047 w 361069"/>
                    <a:gd name="connsiteY56" fmla="*/ 209264 h 281273"/>
                    <a:gd name="connsiteX57" fmla="*/ 208952 w 361069"/>
                    <a:gd name="connsiteY57" fmla="*/ 206788 h 281273"/>
                    <a:gd name="connsiteX58" fmla="*/ 209809 w 361069"/>
                    <a:gd name="connsiteY58" fmla="*/ 205930 h 281273"/>
                    <a:gd name="connsiteX59" fmla="*/ 209809 w 361069"/>
                    <a:gd name="connsiteY59" fmla="*/ 205930 h 281273"/>
                    <a:gd name="connsiteX60" fmla="*/ 211524 w 361069"/>
                    <a:gd name="connsiteY60" fmla="*/ 205264 h 281273"/>
                    <a:gd name="connsiteX61" fmla="*/ 215239 w 361069"/>
                    <a:gd name="connsiteY61" fmla="*/ 204788 h 281273"/>
                    <a:gd name="connsiteX62" fmla="*/ 218096 w 361069"/>
                    <a:gd name="connsiteY62" fmla="*/ 205073 h 281273"/>
                    <a:gd name="connsiteX63" fmla="*/ 222763 w 361069"/>
                    <a:gd name="connsiteY63" fmla="*/ 207169 h 281273"/>
                    <a:gd name="connsiteX64" fmla="*/ 227049 w 361069"/>
                    <a:gd name="connsiteY64" fmla="*/ 209836 h 281273"/>
                    <a:gd name="connsiteX65" fmla="*/ 238860 w 361069"/>
                    <a:gd name="connsiteY65" fmla="*/ 216503 h 281273"/>
                    <a:gd name="connsiteX66" fmla="*/ 250576 w 361069"/>
                    <a:gd name="connsiteY66" fmla="*/ 218980 h 281273"/>
                    <a:gd name="connsiteX67" fmla="*/ 263721 w 361069"/>
                    <a:gd name="connsiteY67" fmla="*/ 216313 h 281273"/>
                    <a:gd name="connsiteX68" fmla="*/ 278294 w 361069"/>
                    <a:gd name="connsiteY68" fmla="*/ 201263 h 281273"/>
                    <a:gd name="connsiteX69" fmla="*/ 279723 w 361069"/>
                    <a:gd name="connsiteY69" fmla="*/ 199739 h 281273"/>
                    <a:gd name="connsiteX70" fmla="*/ 282961 w 361069"/>
                    <a:gd name="connsiteY70" fmla="*/ 194500 h 281273"/>
                    <a:gd name="connsiteX71" fmla="*/ 287248 w 361069"/>
                    <a:gd name="connsiteY71" fmla="*/ 190405 h 281273"/>
                    <a:gd name="connsiteX72" fmla="*/ 290867 w 361069"/>
                    <a:gd name="connsiteY72" fmla="*/ 188309 h 281273"/>
                    <a:gd name="connsiteX73" fmla="*/ 294486 w 361069"/>
                    <a:gd name="connsiteY73" fmla="*/ 187357 h 281273"/>
                    <a:gd name="connsiteX74" fmla="*/ 306869 w 361069"/>
                    <a:gd name="connsiteY74" fmla="*/ 187547 h 281273"/>
                    <a:gd name="connsiteX75" fmla="*/ 317632 w 361069"/>
                    <a:gd name="connsiteY75" fmla="*/ 187833 h 281273"/>
                    <a:gd name="connsiteX76" fmla="*/ 331729 w 361069"/>
                    <a:gd name="connsiteY76" fmla="*/ 185356 h 281273"/>
                    <a:gd name="connsiteX77" fmla="*/ 346302 w 361069"/>
                    <a:gd name="connsiteY77" fmla="*/ 177070 h 281273"/>
                    <a:gd name="connsiteX78" fmla="*/ 353923 w 361069"/>
                    <a:gd name="connsiteY78" fmla="*/ 168973 h 281273"/>
                    <a:gd name="connsiteX79" fmla="*/ 358971 w 361069"/>
                    <a:gd name="connsiteY79" fmla="*/ 159163 h 281273"/>
                    <a:gd name="connsiteX80" fmla="*/ 360971 w 361069"/>
                    <a:gd name="connsiteY80" fmla="*/ 149352 h 281273"/>
                    <a:gd name="connsiteX81" fmla="*/ 360399 w 361069"/>
                    <a:gd name="connsiteY81" fmla="*/ 138303 h 281273"/>
                    <a:gd name="connsiteX82" fmla="*/ 337158 w 361069"/>
                    <a:gd name="connsiteY82" fmla="*/ 159829 h 281273"/>
                    <a:gd name="connsiteX83" fmla="*/ 337158 w 361069"/>
                    <a:gd name="connsiteY83" fmla="*/ 159829 h 2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1069" h="281273">
                      <a:moveTo>
                        <a:pt x="360781" y="138113"/>
                      </a:moveTo>
                      <a:cubicBezTo>
                        <a:pt x="359828" y="130969"/>
                        <a:pt x="357161" y="124016"/>
                        <a:pt x="354113" y="117443"/>
                      </a:cubicBezTo>
                      <a:cubicBezTo>
                        <a:pt x="350779" y="110204"/>
                        <a:pt x="346588" y="103442"/>
                        <a:pt x="342111" y="96869"/>
                      </a:cubicBezTo>
                      <a:cubicBezTo>
                        <a:pt x="332110" y="82391"/>
                        <a:pt x="320204" y="69342"/>
                        <a:pt x="308488" y="56293"/>
                      </a:cubicBezTo>
                      <a:cubicBezTo>
                        <a:pt x="298487" y="45148"/>
                        <a:pt x="288200" y="34195"/>
                        <a:pt x="278961" y="22384"/>
                      </a:cubicBezTo>
                      <a:lnTo>
                        <a:pt x="278770" y="22193"/>
                      </a:lnTo>
                      <a:lnTo>
                        <a:pt x="278770" y="22193"/>
                      </a:lnTo>
                      <a:lnTo>
                        <a:pt x="278770" y="22193"/>
                      </a:lnTo>
                      <a:cubicBezTo>
                        <a:pt x="276294" y="18955"/>
                        <a:pt x="274008" y="15716"/>
                        <a:pt x="272007" y="12097"/>
                      </a:cubicBezTo>
                      <a:cubicBezTo>
                        <a:pt x="271722" y="11621"/>
                        <a:pt x="271341" y="11239"/>
                        <a:pt x="270865" y="10954"/>
                      </a:cubicBezTo>
                      <a:cubicBezTo>
                        <a:pt x="269531" y="9334"/>
                        <a:pt x="267912" y="8096"/>
                        <a:pt x="266102" y="7239"/>
                      </a:cubicBezTo>
                      <a:cubicBezTo>
                        <a:pt x="264483" y="5905"/>
                        <a:pt x="262578" y="4858"/>
                        <a:pt x="260482" y="4381"/>
                      </a:cubicBezTo>
                      <a:cubicBezTo>
                        <a:pt x="248862" y="1429"/>
                        <a:pt x="236384" y="0"/>
                        <a:pt x="223335" y="0"/>
                      </a:cubicBezTo>
                      <a:cubicBezTo>
                        <a:pt x="213524" y="0"/>
                        <a:pt x="203523" y="857"/>
                        <a:pt x="193426" y="2476"/>
                      </a:cubicBezTo>
                      <a:cubicBezTo>
                        <a:pt x="170185" y="6191"/>
                        <a:pt x="146849" y="13811"/>
                        <a:pt x="123894" y="25146"/>
                      </a:cubicBezTo>
                      <a:cubicBezTo>
                        <a:pt x="101224" y="36385"/>
                        <a:pt x="80745" y="49911"/>
                        <a:pt x="63124" y="65627"/>
                      </a:cubicBezTo>
                      <a:cubicBezTo>
                        <a:pt x="53790" y="73914"/>
                        <a:pt x="45884" y="81915"/>
                        <a:pt x="38931" y="90106"/>
                      </a:cubicBezTo>
                      <a:cubicBezTo>
                        <a:pt x="33502" y="96488"/>
                        <a:pt x="28739" y="103537"/>
                        <a:pt x="24072" y="110395"/>
                      </a:cubicBezTo>
                      <a:lnTo>
                        <a:pt x="19690" y="116872"/>
                      </a:lnTo>
                      <a:cubicBezTo>
                        <a:pt x="14070" y="117348"/>
                        <a:pt x="9403" y="121634"/>
                        <a:pt x="8736" y="127254"/>
                      </a:cubicBezTo>
                      <a:cubicBezTo>
                        <a:pt x="8165" y="131635"/>
                        <a:pt x="7784" y="136017"/>
                        <a:pt x="7403" y="140398"/>
                      </a:cubicBezTo>
                      <a:cubicBezTo>
                        <a:pt x="7022" y="144494"/>
                        <a:pt x="6736" y="148685"/>
                        <a:pt x="6165" y="152781"/>
                      </a:cubicBezTo>
                      <a:cubicBezTo>
                        <a:pt x="5689" y="156591"/>
                        <a:pt x="5117" y="160401"/>
                        <a:pt x="4641" y="164211"/>
                      </a:cubicBezTo>
                      <a:lnTo>
                        <a:pt x="3974" y="168878"/>
                      </a:lnTo>
                      <a:cubicBezTo>
                        <a:pt x="2164" y="181927"/>
                        <a:pt x="450" y="195929"/>
                        <a:pt x="69" y="210121"/>
                      </a:cubicBezTo>
                      <a:cubicBezTo>
                        <a:pt x="-122" y="218408"/>
                        <a:pt x="69" y="225171"/>
                        <a:pt x="831" y="231362"/>
                      </a:cubicBezTo>
                      <a:cubicBezTo>
                        <a:pt x="1688" y="238030"/>
                        <a:pt x="3212" y="243650"/>
                        <a:pt x="5593" y="248317"/>
                      </a:cubicBezTo>
                      <a:cubicBezTo>
                        <a:pt x="9118" y="255270"/>
                        <a:pt x="14356" y="260223"/>
                        <a:pt x="20357" y="262223"/>
                      </a:cubicBezTo>
                      <a:cubicBezTo>
                        <a:pt x="22357" y="262890"/>
                        <a:pt x="24357" y="263271"/>
                        <a:pt x="26358" y="263271"/>
                      </a:cubicBezTo>
                      <a:cubicBezTo>
                        <a:pt x="28644" y="263271"/>
                        <a:pt x="31025" y="262795"/>
                        <a:pt x="33311" y="261842"/>
                      </a:cubicBezTo>
                      <a:cubicBezTo>
                        <a:pt x="34454" y="261366"/>
                        <a:pt x="35502" y="260795"/>
                        <a:pt x="36645" y="259842"/>
                      </a:cubicBezTo>
                      <a:cubicBezTo>
                        <a:pt x="37597" y="260699"/>
                        <a:pt x="38645" y="261556"/>
                        <a:pt x="39693" y="262509"/>
                      </a:cubicBezTo>
                      <a:lnTo>
                        <a:pt x="42455" y="265462"/>
                      </a:lnTo>
                      <a:cubicBezTo>
                        <a:pt x="44265" y="267462"/>
                        <a:pt x="46170" y="269462"/>
                        <a:pt x="48170" y="271272"/>
                      </a:cubicBezTo>
                      <a:cubicBezTo>
                        <a:pt x="51504" y="274510"/>
                        <a:pt x="55123" y="276987"/>
                        <a:pt x="59410" y="278797"/>
                      </a:cubicBezTo>
                      <a:cubicBezTo>
                        <a:pt x="62648" y="280225"/>
                        <a:pt x="66744" y="281083"/>
                        <a:pt x="70839" y="281273"/>
                      </a:cubicBezTo>
                      <a:lnTo>
                        <a:pt x="72364" y="281273"/>
                      </a:lnTo>
                      <a:cubicBezTo>
                        <a:pt x="76269" y="281273"/>
                        <a:pt x="79888" y="280606"/>
                        <a:pt x="83603" y="279273"/>
                      </a:cubicBezTo>
                      <a:cubicBezTo>
                        <a:pt x="89985" y="276892"/>
                        <a:pt x="94938" y="271463"/>
                        <a:pt x="98081" y="267271"/>
                      </a:cubicBezTo>
                      <a:cubicBezTo>
                        <a:pt x="100939" y="263462"/>
                        <a:pt x="103320" y="259175"/>
                        <a:pt x="105510" y="255079"/>
                      </a:cubicBezTo>
                      <a:lnTo>
                        <a:pt x="107225" y="251936"/>
                      </a:lnTo>
                      <a:cubicBezTo>
                        <a:pt x="108844" y="249269"/>
                        <a:pt x="110844" y="246221"/>
                        <a:pt x="113321" y="243364"/>
                      </a:cubicBezTo>
                      <a:cubicBezTo>
                        <a:pt x="114083" y="242697"/>
                        <a:pt x="114940" y="242030"/>
                        <a:pt x="115798" y="241363"/>
                      </a:cubicBezTo>
                      <a:cubicBezTo>
                        <a:pt x="116560" y="241078"/>
                        <a:pt x="117226" y="240697"/>
                        <a:pt x="117988" y="240411"/>
                      </a:cubicBezTo>
                      <a:cubicBezTo>
                        <a:pt x="118845" y="240221"/>
                        <a:pt x="119703" y="240125"/>
                        <a:pt x="120560" y="240125"/>
                      </a:cubicBezTo>
                      <a:cubicBezTo>
                        <a:pt x="121512" y="240125"/>
                        <a:pt x="122465" y="240316"/>
                        <a:pt x="123322" y="240506"/>
                      </a:cubicBezTo>
                      <a:cubicBezTo>
                        <a:pt x="124751" y="240983"/>
                        <a:pt x="126180" y="241649"/>
                        <a:pt x="127513" y="242316"/>
                      </a:cubicBezTo>
                      <a:cubicBezTo>
                        <a:pt x="129894" y="243935"/>
                        <a:pt x="132276" y="245650"/>
                        <a:pt x="134657" y="247364"/>
                      </a:cubicBezTo>
                      <a:cubicBezTo>
                        <a:pt x="138848" y="250508"/>
                        <a:pt x="143134" y="253651"/>
                        <a:pt x="148087" y="255937"/>
                      </a:cubicBezTo>
                      <a:cubicBezTo>
                        <a:pt x="152183" y="257842"/>
                        <a:pt x="156850" y="258889"/>
                        <a:pt x="161708" y="258889"/>
                      </a:cubicBezTo>
                      <a:cubicBezTo>
                        <a:pt x="167518" y="258889"/>
                        <a:pt x="173424" y="257366"/>
                        <a:pt x="178091" y="254698"/>
                      </a:cubicBezTo>
                      <a:cubicBezTo>
                        <a:pt x="182663" y="252127"/>
                        <a:pt x="186378" y="248793"/>
                        <a:pt x="189711" y="244412"/>
                      </a:cubicBezTo>
                      <a:cubicBezTo>
                        <a:pt x="192569" y="240601"/>
                        <a:pt x="194664" y="236220"/>
                        <a:pt x="196760" y="231743"/>
                      </a:cubicBezTo>
                      <a:lnTo>
                        <a:pt x="198474" y="228124"/>
                      </a:lnTo>
                      <a:cubicBezTo>
                        <a:pt x="199808" y="225266"/>
                        <a:pt x="201141" y="222409"/>
                        <a:pt x="202380" y="219551"/>
                      </a:cubicBezTo>
                      <a:lnTo>
                        <a:pt x="203713" y="216503"/>
                      </a:lnTo>
                      <a:cubicBezTo>
                        <a:pt x="204761" y="214027"/>
                        <a:pt x="205809" y="211646"/>
                        <a:pt x="207047" y="209264"/>
                      </a:cubicBezTo>
                      <a:cubicBezTo>
                        <a:pt x="207619" y="208407"/>
                        <a:pt x="208285" y="207550"/>
                        <a:pt x="208952" y="206788"/>
                      </a:cubicBezTo>
                      <a:lnTo>
                        <a:pt x="209809" y="205930"/>
                      </a:lnTo>
                      <a:lnTo>
                        <a:pt x="209809" y="205930"/>
                      </a:lnTo>
                      <a:cubicBezTo>
                        <a:pt x="210381" y="205740"/>
                        <a:pt x="210952" y="205550"/>
                        <a:pt x="211524" y="205264"/>
                      </a:cubicBezTo>
                      <a:cubicBezTo>
                        <a:pt x="212762" y="205073"/>
                        <a:pt x="214000" y="204883"/>
                        <a:pt x="215239" y="204788"/>
                      </a:cubicBezTo>
                      <a:cubicBezTo>
                        <a:pt x="216191" y="204788"/>
                        <a:pt x="217144" y="204883"/>
                        <a:pt x="218096" y="205073"/>
                      </a:cubicBezTo>
                      <a:cubicBezTo>
                        <a:pt x="219715" y="205645"/>
                        <a:pt x="221239" y="206407"/>
                        <a:pt x="222763" y="207169"/>
                      </a:cubicBezTo>
                      <a:cubicBezTo>
                        <a:pt x="224192" y="208026"/>
                        <a:pt x="225621" y="208979"/>
                        <a:pt x="227049" y="209836"/>
                      </a:cubicBezTo>
                      <a:cubicBezTo>
                        <a:pt x="230764" y="212217"/>
                        <a:pt x="234669" y="214693"/>
                        <a:pt x="238860" y="216503"/>
                      </a:cubicBezTo>
                      <a:cubicBezTo>
                        <a:pt x="242575" y="218122"/>
                        <a:pt x="246481" y="218980"/>
                        <a:pt x="250576" y="218980"/>
                      </a:cubicBezTo>
                      <a:cubicBezTo>
                        <a:pt x="254958" y="218980"/>
                        <a:pt x="259339" y="218027"/>
                        <a:pt x="263721" y="216313"/>
                      </a:cubicBezTo>
                      <a:cubicBezTo>
                        <a:pt x="270007" y="213741"/>
                        <a:pt x="275341" y="208312"/>
                        <a:pt x="278294" y="201263"/>
                      </a:cubicBezTo>
                      <a:cubicBezTo>
                        <a:pt x="278770" y="200787"/>
                        <a:pt x="279342" y="200311"/>
                        <a:pt x="279723" y="199739"/>
                      </a:cubicBezTo>
                      <a:cubicBezTo>
                        <a:pt x="280770" y="197929"/>
                        <a:pt x="281818" y="196215"/>
                        <a:pt x="282961" y="194500"/>
                      </a:cubicBezTo>
                      <a:cubicBezTo>
                        <a:pt x="284295" y="192976"/>
                        <a:pt x="285723" y="191643"/>
                        <a:pt x="287248" y="190405"/>
                      </a:cubicBezTo>
                      <a:cubicBezTo>
                        <a:pt x="288390" y="189643"/>
                        <a:pt x="289629" y="188881"/>
                        <a:pt x="290867" y="188309"/>
                      </a:cubicBezTo>
                      <a:cubicBezTo>
                        <a:pt x="292010" y="187928"/>
                        <a:pt x="293248" y="187642"/>
                        <a:pt x="294486" y="187357"/>
                      </a:cubicBezTo>
                      <a:cubicBezTo>
                        <a:pt x="298582" y="187071"/>
                        <a:pt x="302773" y="187357"/>
                        <a:pt x="306869" y="187547"/>
                      </a:cubicBezTo>
                      <a:cubicBezTo>
                        <a:pt x="310489" y="187738"/>
                        <a:pt x="314013" y="188023"/>
                        <a:pt x="317632" y="187833"/>
                      </a:cubicBezTo>
                      <a:cubicBezTo>
                        <a:pt x="322395" y="187642"/>
                        <a:pt x="327252" y="186880"/>
                        <a:pt x="331729" y="185356"/>
                      </a:cubicBezTo>
                      <a:cubicBezTo>
                        <a:pt x="337158" y="183547"/>
                        <a:pt x="341921" y="180594"/>
                        <a:pt x="346302" y="177070"/>
                      </a:cubicBezTo>
                      <a:cubicBezTo>
                        <a:pt x="349255" y="174688"/>
                        <a:pt x="351636" y="172021"/>
                        <a:pt x="353923" y="168973"/>
                      </a:cubicBezTo>
                      <a:cubicBezTo>
                        <a:pt x="356113" y="165925"/>
                        <a:pt x="357637" y="162687"/>
                        <a:pt x="358971" y="159163"/>
                      </a:cubicBezTo>
                      <a:cubicBezTo>
                        <a:pt x="360114" y="156020"/>
                        <a:pt x="360685" y="152686"/>
                        <a:pt x="360971" y="149352"/>
                      </a:cubicBezTo>
                      <a:cubicBezTo>
                        <a:pt x="361257" y="145637"/>
                        <a:pt x="360876" y="142018"/>
                        <a:pt x="360399" y="138303"/>
                      </a:cubicBezTo>
                      <a:close/>
                      <a:moveTo>
                        <a:pt x="337158" y="159829"/>
                      </a:moveTo>
                      <a:lnTo>
                        <a:pt x="337158" y="159829"/>
                      </a:lnTo>
                      <a:close/>
                    </a:path>
                  </a:pathLst>
                </a:custGeom>
                <a:solidFill>
                  <a:srgbClr val="B5EDEF"/>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0A3D9930-D1D4-4B76-08B6-517AC596A7D6}"/>
                    </a:ext>
                  </a:extLst>
                </p:cNvPr>
                <p:cNvSpPr/>
                <p:nvPr/>
              </p:nvSpPr>
              <p:spPr>
                <a:xfrm>
                  <a:off x="4077462" y="4362649"/>
                  <a:ext cx="16954" cy="16954"/>
                </a:xfrm>
                <a:custGeom>
                  <a:avLst/>
                  <a:gdLst>
                    <a:gd name="connsiteX0" fmla="*/ 0 w 16954"/>
                    <a:gd name="connsiteY0" fmla="*/ 8477 h 16954"/>
                    <a:gd name="connsiteX1" fmla="*/ 8477 w 16954"/>
                    <a:gd name="connsiteY1" fmla="*/ 16954 h 16954"/>
                    <a:gd name="connsiteX2" fmla="*/ 16954 w 16954"/>
                    <a:gd name="connsiteY2" fmla="*/ 8477 h 16954"/>
                    <a:gd name="connsiteX3" fmla="*/ 8477 w 16954"/>
                    <a:gd name="connsiteY3" fmla="*/ 0 h 16954"/>
                    <a:gd name="connsiteX4" fmla="*/ 0 w 16954"/>
                    <a:gd name="connsiteY4" fmla="*/ 8477 h 1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6954">
                      <a:moveTo>
                        <a:pt x="0" y="8477"/>
                      </a:moveTo>
                      <a:cubicBezTo>
                        <a:pt x="0" y="13049"/>
                        <a:pt x="3810" y="16954"/>
                        <a:pt x="8477" y="16954"/>
                      </a:cubicBezTo>
                      <a:cubicBezTo>
                        <a:pt x="13145" y="16954"/>
                        <a:pt x="16954" y="13144"/>
                        <a:pt x="16954" y="8477"/>
                      </a:cubicBezTo>
                      <a:cubicBezTo>
                        <a:pt x="16954" y="3810"/>
                        <a:pt x="13145" y="0"/>
                        <a:pt x="8477" y="0"/>
                      </a:cubicBezTo>
                      <a:cubicBezTo>
                        <a:pt x="3810" y="0"/>
                        <a:pt x="0" y="3810"/>
                        <a:pt x="0" y="8477"/>
                      </a:cubicBezTo>
                    </a:path>
                  </a:pathLst>
                </a:custGeom>
                <a:solidFill>
                  <a:srgbClr val="FEFEFE"/>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19719A88-9DEC-EE79-11D0-1C924D590814}"/>
                    </a:ext>
                  </a:extLst>
                </p:cNvPr>
                <p:cNvSpPr/>
                <p:nvPr/>
              </p:nvSpPr>
              <p:spPr>
                <a:xfrm>
                  <a:off x="4112990" y="4334741"/>
                  <a:ext cx="13335" cy="13334"/>
                </a:xfrm>
                <a:custGeom>
                  <a:avLst/>
                  <a:gdLst>
                    <a:gd name="connsiteX0" fmla="*/ 0 w 13335"/>
                    <a:gd name="connsiteY0" fmla="*/ 6667 h 13334"/>
                    <a:gd name="connsiteX1" fmla="*/ 6667 w 13335"/>
                    <a:gd name="connsiteY1" fmla="*/ 13335 h 13334"/>
                    <a:gd name="connsiteX2" fmla="*/ 13335 w 13335"/>
                    <a:gd name="connsiteY2" fmla="*/ 6667 h 13334"/>
                    <a:gd name="connsiteX3" fmla="*/ 6667 w 13335"/>
                    <a:gd name="connsiteY3" fmla="*/ 0 h 13334"/>
                    <a:gd name="connsiteX4" fmla="*/ 0 w 13335"/>
                    <a:gd name="connsiteY4" fmla="*/ 666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ACF86371-FEF2-DD90-0F65-4797C411458F}"/>
                    </a:ext>
                  </a:extLst>
                </p:cNvPr>
                <p:cNvSpPr/>
                <p:nvPr/>
              </p:nvSpPr>
              <p:spPr>
                <a:xfrm>
                  <a:off x="4138517" y="4360554"/>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D843E399-59A1-77DA-D3DD-38C9D7F39D87}"/>
                    </a:ext>
                  </a:extLst>
                </p:cNvPr>
                <p:cNvSpPr/>
                <p:nvPr/>
              </p:nvSpPr>
              <p:spPr>
                <a:xfrm>
                  <a:off x="4116038" y="4380556"/>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01E9F594-AEE1-48D1-17A0-175FA6D7F9BE}"/>
                    </a:ext>
                  </a:extLst>
                </p:cNvPr>
                <p:cNvSpPr/>
                <p:nvPr/>
              </p:nvSpPr>
              <p:spPr>
                <a:xfrm>
                  <a:off x="4177474" y="4334931"/>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668" y="0"/>
                        <a:pt x="8192" y="0"/>
                      </a:cubicBezTo>
                      <a:cubicBezTo>
                        <a:pt x="3715" y="0"/>
                        <a:pt x="0" y="3715"/>
                        <a:pt x="0" y="8192"/>
                      </a:cubicBezTo>
                    </a:path>
                  </a:pathLst>
                </a:custGeom>
                <a:solidFill>
                  <a:srgbClr val="FEFEFE"/>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6A07F26E-0046-2EDD-7679-F15AC6F3DD5D}"/>
                    </a:ext>
                  </a:extLst>
                </p:cNvPr>
                <p:cNvSpPr/>
                <p:nvPr/>
              </p:nvSpPr>
              <p:spPr>
                <a:xfrm>
                  <a:off x="4130135" y="4289211"/>
                  <a:ext cx="11429" cy="11429"/>
                </a:xfrm>
                <a:custGeom>
                  <a:avLst/>
                  <a:gdLst>
                    <a:gd name="connsiteX0" fmla="*/ 0 w 11429"/>
                    <a:gd name="connsiteY0" fmla="*/ 5715 h 11429"/>
                    <a:gd name="connsiteX1" fmla="*/ 5715 w 11429"/>
                    <a:gd name="connsiteY1" fmla="*/ 11430 h 11429"/>
                    <a:gd name="connsiteX2" fmla="*/ 11430 w 11429"/>
                    <a:gd name="connsiteY2" fmla="*/ 5715 h 11429"/>
                    <a:gd name="connsiteX3" fmla="*/ 5715 w 11429"/>
                    <a:gd name="connsiteY3" fmla="*/ 0 h 11429"/>
                    <a:gd name="connsiteX4" fmla="*/ 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5715"/>
                      </a:moveTo>
                      <a:cubicBezTo>
                        <a:pt x="0" y="8763"/>
                        <a:pt x="2572" y="11430"/>
                        <a:pt x="5715" y="11430"/>
                      </a:cubicBezTo>
                      <a:cubicBezTo>
                        <a:pt x="8858" y="11430"/>
                        <a:pt x="11430" y="8858"/>
                        <a:pt x="11430" y="5715"/>
                      </a:cubicBezTo>
                      <a:cubicBezTo>
                        <a:pt x="11430" y="2572"/>
                        <a:pt x="8858" y="0"/>
                        <a:pt x="5715" y="0"/>
                      </a:cubicBezTo>
                      <a:cubicBezTo>
                        <a:pt x="2572" y="0"/>
                        <a:pt x="0" y="2572"/>
                        <a:pt x="0" y="5715"/>
                      </a:cubicBezTo>
                    </a:path>
                  </a:pathLst>
                </a:custGeom>
                <a:solidFill>
                  <a:srgbClr val="FEFEFE"/>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CEA20B28-FD79-DA5D-8AD3-92DA447EB97D}"/>
                    </a:ext>
                  </a:extLst>
                </p:cNvPr>
                <p:cNvSpPr/>
                <p:nvPr/>
              </p:nvSpPr>
              <p:spPr>
                <a:xfrm>
                  <a:off x="4109656" y="4259017"/>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05D6BE15-DEEE-8C4E-532A-ABCA1EAAD50A}"/>
                    </a:ext>
                  </a:extLst>
                </p:cNvPr>
                <p:cNvSpPr/>
                <p:nvPr/>
              </p:nvSpPr>
              <p:spPr>
                <a:xfrm>
                  <a:off x="4158138" y="4228442"/>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E7E3FB1E-9EBE-83E9-E439-EC6464938529}"/>
                    </a:ext>
                  </a:extLst>
                </p:cNvPr>
                <p:cNvSpPr/>
                <p:nvPr/>
              </p:nvSpPr>
              <p:spPr>
                <a:xfrm>
                  <a:off x="4215383" y="4207106"/>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B18F29FD-8B90-5AED-AA8E-A3256C87B2AC}"/>
                    </a:ext>
                  </a:extLst>
                </p:cNvPr>
                <p:cNvSpPr/>
                <p:nvPr/>
              </p:nvSpPr>
              <p:spPr>
                <a:xfrm>
                  <a:off x="4127373" y="4225489"/>
                  <a:ext cx="7429" cy="7429"/>
                </a:xfrm>
                <a:custGeom>
                  <a:avLst/>
                  <a:gdLst>
                    <a:gd name="connsiteX0" fmla="*/ 0 w 7429"/>
                    <a:gd name="connsiteY0" fmla="*/ 3715 h 7429"/>
                    <a:gd name="connsiteX1" fmla="*/ 3715 w 7429"/>
                    <a:gd name="connsiteY1" fmla="*/ 7429 h 7429"/>
                    <a:gd name="connsiteX2" fmla="*/ 7429 w 7429"/>
                    <a:gd name="connsiteY2" fmla="*/ 3715 h 7429"/>
                    <a:gd name="connsiteX3" fmla="*/ 3715 w 7429"/>
                    <a:gd name="connsiteY3" fmla="*/ 0 h 7429"/>
                    <a:gd name="connsiteX4" fmla="*/ 0 w 7429"/>
                    <a:gd name="connsiteY4" fmla="*/ 3715 h 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429">
                      <a:moveTo>
                        <a:pt x="0" y="3715"/>
                      </a:moveTo>
                      <a:cubicBezTo>
                        <a:pt x="0" y="5715"/>
                        <a:pt x="1714" y="7429"/>
                        <a:pt x="3715" y="7429"/>
                      </a:cubicBezTo>
                      <a:cubicBezTo>
                        <a:pt x="5715" y="7429"/>
                        <a:pt x="7429" y="5715"/>
                        <a:pt x="7429" y="3715"/>
                      </a:cubicBezTo>
                      <a:cubicBezTo>
                        <a:pt x="7429" y="1715"/>
                        <a:pt x="5810" y="0"/>
                        <a:pt x="3715" y="0"/>
                      </a:cubicBezTo>
                      <a:cubicBezTo>
                        <a:pt x="1619" y="0"/>
                        <a:pt x="0" y="1715"/>
                        <a:pt x="0" y="3715"/>
                      </a:cubicBezTo>
                    </a:path>
                  </a:pathLst>
                </a:custGeom>
                <a:solidFill>
                  <a:srgbClr val="FEFEFE"/>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EC5ADE48-450B-0681-364D-F897DA6B8DE9}"/>
                    </a:ext>
                  </a:extLst>
                </p:cNvPr>
                <p:cNvSpPr/>
                <p:nvPr/>
              </p:nvSpPr>
              <p:spPr>
                <a:xfrm>
                  <a:off x="4178808" y="4276352"/>
                  <a:ext cx="9143" cy="9144"/>
                </a:xfrm>
                <a:custGeom>
                  <a:avLst/>
                  <a:gdLst>
                    <a:gd name="connsiteX0" fmla="*/ 0 w 9143"/>
                    <a:gd name="connsiteY0" fmla="*/ 4572 h 9144"/>
                    <a:gd name="connsiteX1" fmla="*/ 4572 w 9143"/>
                    <a:gd name="connsiteY1" fmla="*/ 9144 h 9144"/>
                    <a:gd name="connsiteX2" fmla="*/ 9144 w 9143"/>
                    <a:gd name="connsiteY2" fmla="*/ 4572 h 9144"/>
                    <a:gd name="connsiteX3" fmla="*/ 4572 w 9143"/>
                    <a:gd name="connsiteY3" fmla="*/ 0 h 9144"/>
                    <a:gd name="connsiteX4" fmla="*/ 0 w 9143"/>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FE40CB03-57A7-2A45-F34F-062732025B59}"/>
                    </a:ext>
                  </a:extLst>
                </p:cNvPr>
                <p:cNvSpPr/>
                <p:nvPr/>
              </p:nvSpPr>
              <p:spPr>
                <a:xfrm>
                  <a:off x="4231671" y="4249968"/>
                  <a:ext cx="7810" cy="7810"/>
                </a:xfrm>
                <a:custGeom>
                  <a:avLst/>
                  <a:gdLst>
                    <a:gd name="connsiteX0" fmla="*/ 0 w 7810"/>
                    <a:gd name="connsiteY0" fmla="*/ 3905 h 7810"/>
                    <a:gd name="connsiteX1" fmla="*/ 3905 w 7810"/>
                    <a:gd name="connsiteY1" fmla="*/ 7810 h 7810"/>
                    <a:gd name="connsiteX2" fmla="*/ 7810 w 7810"/>
                    <a:gd name="connsiteY2" fmla="*/ 3905 h 7810"/>
                    <a:gd name="connsiteX3" fmla="*/ 3905 w 7810"/>
                    <a:gd name="connsiteY3" fmla="*/ 0 h 7810"/>
                    <a:gd name="connsiteX4" fmla="*/ 0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0" y="3905"/>
                      </a:moveTo>
                      <a:cubicBezTo>
                        <a:pt x="0" y="6096"/>
                        <a:pt x="1810" y="7810"/>
                        <a:pt x="3905" y="7810"/>
                      </a:cubicBezTo>
                      <a:cubicBezTo>
                        <a:pt x="6001" y="7810"/>
                        <a:pt x="7810" y="6001"/>
                        <a:pt x="7810" y="3905"/>
                      </a:cubicBezTo>
                      <a:cubicBezTo>
                        <a:pt x="7810" y="1810"/>
                        <a:pt x="6001" y="0"/>
                        <a:pt x="3905" y="0"/>
                      </a:cubicBezTo>
                      <a:cubicBezTo>
                        <a:pt x="1810" y="0"/>
                        <a:pt x="0" y="1810"/>
                        <a:pt x="0" y="3905"/>
                      </a:cubicBezTo>
                    </a:path>
                  </a:pathLst>
                </a:custGeom>
                <a:solidFill>
                  <a:srgbClr val="FEFEFE"/>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10FAA183-5E98-1D58-B7F7-C652FDD628DA}"/>
                    </a:ext>
                  </a:extLst>
                </p:cNvPr>
                <p:cNvSpPr/>
                <p:nvPr/>
              </p:nvSpPr>
              <p:spPr>
                <a:xfrm>
                  <a:off x="4248912" y="4291116"/>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6"/>
                        <a:pt x="1714" y="7620"/>
                        <a:pt x="3810" y="7620"/>
                      </a:cubicBezTo>
                      <a:cubicBezTo>
                        <a:pt x="5905" y="7620"/>
                        <a:pt x="7620" y="5906"/>
                        <a:pt x="7620" y="3810"/>
                      </a:cubicBezTo>
                      <a:cubicBezTo>
                        <a:pt x="7620" y="1715"/>
                        <a:pt x="5905" y="0"/>
                        <a:pt x="3810" y="0"/>
                      </a:cubicBezTo>
                      <a:cubicBezTo>
                        <a:pt x="1714" y="0"/>
                        <a:pt x="0" y="1715"/>
                        <a:pt x="0" y="3810"/>
                      </a:cubicBezTo>
                    </a:path>
                  </a:pathLst>
                </a:custGeom>
                <a:solidFill>
                  <a:srgbClr val="FEFEFE"/>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10D09B9D-90E2-FAFA-5E9A-44474E2F5EF6}"/>
                    </a:ext>
                  </a:extLst>
                </p:cNvPr>
                <p:cNvSpPr/>
                <p:nvPr/>
              </p:nvSpPr>
              <p:spPr>
                <a:xfrm>
                  <a:off x="4211192" y="43111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B85DDDF0-8591-A423-2A89-4B736A834396}"/>
                    </a:ext>
                  </a:extLst>
                </p:cNvPr>
                <p:cNvSpPr/>
                <p:nvPr/>
              </p:nvSpPr>
              <p:spPr>
                <a:xfrm>
                  <a:off x="4230338" y="4344361"/>
                  <a:ext cx="5143" cy="5143"/>
                </a:xfrm>
                <a:custGeom>
                  <a:avLst/>
                  <a:gdLst>
                    <a:gd name="connsiteX0" fmla="*/ 0 w 5143"/>
                    <a:gd name="connsiteY0" fmla="*/ 2572 h 5143"/>
                    <a:gd name="connsiteX1" fmla="*/ 2572 w 5143"/>
                    <a:gd name="connsiteY1" fmla="*/ 5144 h 5143"/>
                    <a:gd name="connsiteX2" fmla="*/ 5143 w 5143"/>
                    <a:gd name="connsiteY2" fmla="*/ 2572 h 5143"/>
                    <a:gd name="connsiteX3" fmla="*/ 2572 w 5143"/>
                    <a:gd name="connsiteY3" fmla="*/ 0 h 5143"/>
                    <a:gd name="connsiteX4" fmla="*/ 0 w 5143"/>
                    <a:gd name="connsiteY4" fmla="*/ 2572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143">
                      <a:moveTo>
                        <a:pt x="0" y="2572"/>
                      </a:moveTo>
                      <a:cubicBezTo>
                        <a:pt x="0" y="4001"/>
                        <a:pt x="1143" y="5144"/>
                        <a:pt x="2572" y="5144"/>
                      </a:cubicBezTo>
                      <a:cubicBezTo>
                        <a:pt x="4000" y="5144"/>
                        <a:pt x="5143" y="4001"/>
                        <a:pt x="5143" y="2572"/>
                      </a:cubicBezTo>
                      <a:cubicBezTo>
                        <a:pt x="5143" y="1143"/>
                        <a:pt x="4000" y="0"/>
                        <a:pt x="2572" y="0"/>
                      </a:cubicBezTo>
                      <a:cubicBezTo>
                        <a:pt x="1143" y="0"/>
                        <a:pt x="0" y="1143"/>
                        <a:pt x="0" y="2572"/>
                      </a:cubicBezTo>
                    </a:path>
                  </a:pathLst>
                </a:custGeom>
                <a:solidFill>
                  <a:srgbClr val="FEFEFE"/>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47B9CC48-8281-3B45-9C3F-8F7B33EDFEA0}"/>
                    </a:ext>
                  </a:extLst>
                </p:cNvPr>
                <p:cNvSpPr/>
                <p:nvPr/>
              </p:nvSpPr>
              <p:spPr>
                <a:xfrm>
                  <a:off x="4073651" y="4301498"/>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E5F9B6C3-BF4A-34F4-6111-28DA58A9AA9A}"/>
                    </a:ext>
                  </a:extLst>
                </p:cNvPr>
                <p:cNvSpPr/>
                <p:nvPr/>
              </p:nvSpPr>
              <p:spPr>
                <a:xfrm>
                  <a:off x="4286250" y="4221965"/>
                  <a:ext cx="12763" cy="12763"/>
                </a:xfrm>
                <a:custGeom>
                  <a:avLst/>
                  <a:gdLst>
                    <a:gd name="connsiteX0" fmla="*/ 0 w 12763"/>
                    <a:gd name="connsiteY0" fmla="*/ 6382 h 12763"/>
                    <a:gd name="connsiteX1" fmla="*/ 6382 w 12763"/>
                    <a:gd name="connsiteY1" fmla="*/ 12763 h 12763"/>
                    <a:gd name="connsiteX2" fmla="*/ 12763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906"/>
                        <a:pt x="2858" y="12763"/>
                        <a:pt x="6382" y="12763"/>
                      </a:cubicBezTo>
                      <a:cubicBezTo>
                        <a:pt x="9906" y="12763"/>
                        <a:pt x="12763" y="9811"/>
                        <a:pt x="12763" y="6382"/>
                      </a:cubicBezTo>
                      <a:cubicBezTo>
                        <a:pt x="12763" y="2953"/>
                        <a:pt x="9906" y="0"/>
                        <a:pt x="6382" y="0"/>
                      </a:cubicBezTo>
                      <a:cubicBezTo>
                        <a:pt x="2858" y="0"/>
                        <a:pt x="0" y="2858"/>
                        <a:pt x="0" y="6382"/>
                      </a:cubicBezTo>
                    </a:path>
                  </a:pathLst>
                </a:custGeom>
                <a:solidFill>
                  <a:srgbClr val="FEFEFE"/>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1C846C24-651D-8607-FA05-33E66C314635}"/>
                    </a:ext>
                  </a:extLst>
                </p:cNvPr>
                <p:cNvSpPr/>
                <p:nvPr/>
              </p:nvSpPr>
              <p:spPr>
                <a:xfrm>
                  <a:off x="4230719" y="4167863"/>
                  <a:ext cx="7048" cy="7048"/>
                </a:xfrm>
                <a:custGeom>
                  <a:avLst/>
                  <a:gdLst>
                    <a:gd name="connsiteX0" fmla="*/ 0 w 7048"/>
                    <a:gd name="connsiteY0" fmla="*/ 3524 h 7048"/>
                    <a:gd name="connsiteX1" fmla="*/ 3524 w 7048"/>
                    <a:gd name="connsiteY1" fmla="*/ 7049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9"/>
                        <a:pt x="3524" y="7049"/>
                      </a:cubicBezTo>
                      <a:cubicBezTo>
                        <a:pt x="5429" y="7049"/>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4B81FE30-EA9F-4F06-278E-508D46F2BE6C}"/>
                    </a:ext>
                  </a:extLst>
                </p:cNvPr>
                <p:cNvSpPr/>
                <p:nvPr/>
              </p:nvSpPr>
              <p:spPr>
                <a:xfrm>
                  <a:off x="4275867" y="4175578"/>
                  <a:ext cx="4952" cy="4952"/>
                </a:xfrm>
                <a:custGeom>
                  <a:avLst/>
                  <a:gdLst>
                    <a:gd name="connsiteX0" fmla="*/ 0 w 4952"/>
                    <a:gd name="connsiteY0" fmla="*/ 2476 h 4952"/>
                    <a:gd name="connsiteX1" fmla="*/ 2476 w 4952"/>
                    <a:gd name="connsiteY1" fmla="*/ 4953 h 4952"/>
                    <a:gd name="connsiteX2" fmla="*/ 4953 w 4952"/>
                    <a:gd name="connsiteY2" fmla="*/ 2476 h 4952"/>
                    <a:gd name="connsiteX3" fmla="*/ 2476 w 4952"/>
                    <a:gd name="connsiteY3" fmla="*/ 0 h 4952"/>
                    <a:gd name="connsiteX4" fmla="*/ 0 w 4952"/>
                    <a:gd name="connsiteY4" fmla="*/ 2476 h 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 h="4952">
                      <a:moveTo>
                        <a:pt x="0" y="2476"/>
                      </a:moveTo>
                      <a:cubicBezTo>
                        <a:pt x="0" y="3810"/>
                        <a:pt x="1143" y="4953"/>
                        <a:pt x="2476" y="4953"/>
                      </a:cubicBezTo>
                      <a:cubicBezTo>
                        <a:pt x="3810" y="4953"/>
                        <a:pt x="4953" y="3810"/>
                        <a:pt x="4953" y="2476"/>
                      </a:cubicBezTo>
                      <a:cubicBezTo>
                        <a:pt x="4953" y="1143"/>
                        <a:pt x="3810" y="0"/>
                        <a:pt x="2476" y="0"/>
                      </a:cubicBezTo>
                      <a:cubicBezTo>
                        <a:pt x="1143" y="0"/>
                        <a:pt x="0" y="1143"/>
                        <a:pt x="0" y="2476"/>
                      </a:cubicBezTo>
                    </a:path>
                  </a:pathLst>
                </a:custGeom>
                <a:solidFill>
                  <a:srgbClr val="FEFEFE"/>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1FE2EBAA-B674-B410-0A12-02D12C97170D}"/>
                    </a:ext>
                  </a:extLst>
                </p:cNvPr>
                <p:cNvSpPr/>
                <p:nvPr/>
              </p:nvSpPr>
              <p:spPr>
                <a:xfrm>
                  <a:off x="4322730" y="4198343"/>
                  <a:ext cx="9715" cy="9715"/>
                </a:xfrm>
                <a:custGeom>
                  <a:avLst/>
                  <a:gdLst>
                    <a:gd name="connsiteX0" fmla="*/ 0 w 9715"/>
                    <a:gd name="connsiteY0" fmla="*/ 4858 h 9715"/>
                    <a:gd name="connsiteX1" fmla="*/ 4858 w 9715"/>
                    <a:gd name="connsiteY1" fmla="*/ 9715 h 9715"/>
                    <a:gd name="connsiteX2" fmla="*/ 9716 w 9715"/>
                    <a:gd name="connsiteY2" fmla="*/ 4858 h 9715"/>
                    <a:gd name="connsiteX3" fmla="*/ 4858 w 9715"/>
                    <a:gd name="connsiteY3" fmla="*/ 0 h 9715"/>
                    <a:gd name="connsiteX4" fmla="*/ 0 w 9715"/>
                    <a:gd name="connsiteY4" fmla="*/ 4858 h 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 h="9715">
                      <a:moveTo>
                        <a:pt x="0" y="4858"/>
                      </a:moveTo>
                      <a:cubicBezTo>
                        <a:pt x="0" y="7525"/>
                        <a:pt x="2191" y="9715"/>
                        <a:pt x="4858" y="9715"/>
                      </a:cubicBezTo>
                      <a:cubicBezTo>
                        <a:pt x="7525" y="9715"/>
                        <a:pt x="9716" y="7429"/>
                        <a:pt x="9716" y="4858"/>
                      </a:cubicBezTo>
                      <a:cubicBezTo>
                        <a:pt x="9716" y="2286"/>
                        <a:pt x="7525" y="0"/>
                        <a:pt x="4858" y="0"/>
                      </a:cubicBezTo>
                      <a:cubicBezTo>
                        <a:pt x="2191" y="0"/>
                        <a:pt x="0" y="2191"/>
                        <a:pt x="0" y="4858"/>
                      </a:cubicBezTo>
                    </a:path>
                  </a:pathLst>
                </a:custGeom>
                <a:solidFill>
                  <a:srgbClr val="FEFEFE"/>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66221EDF-1727-9939-05E1-BE1D8CDE596C}"/>
                    </a:ext>
                  </a:extLst>
                </p:cNvPr>
                <p:cNvSpPr/>
                <p:nvPr/>
              </p:nvSpPr>
              <p:spPr>
                <a:xfrm>
                  <a:off x="4350924" y="4234538"/>
                  <a:ext cx="12573" cy="12573"/>
                </a:xfrm>
                <a:custGeom>
                  <a:avLst/>
                  <a:gdLst>
                    <a:gd name="connsiteX0" fmla="*/ 0 w 12573"/>
                    <a:gd name="connsiteY0" fmla="*/ 6287 h 12573"/>
                    <a:gd name="connsiteX1" fmla="*/ 6287 w 12573"/>
                    <a:gd name="connsiteY1" fmla="*/ 12573 h 12573"/>
                    <a:gd name="connsiteX2" fmla="*/ 12573 w 12573"/>
                    <a:gd name="connsiteY2" fmla="*/ 6287 h 12573"/>
                    <a:gd name="connsiteX3" fmla="*/ 6287 w 12573"/>
                    <a:gd name="connsiteY3" fmla="*/ 0 h 12573"/>
                    <a:gd name="connsiteX4" fmla="*/ 0 w 12573"/>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 h="12573">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5FFC2AA1-87CB-70E3-506E-CF47F2B725F2}"/>
                    </a:ext>
                  </a:extLst>
                </p:cNvPr>
                <p:cNvSpPr/>
                <p:nvPr/>
              </p:nvSpPr>
              <p:spPr>
                <a:xfrm>
                  <a:off x="4304442" y="42501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5556765C-FE97-DE7E-57F4-6C50648AB17B}"/>
                    </a:ext>
                  </a:extLst>
                </p:cNvPr>
                <p:cNvSpPr/>
                <p:nvPr/>
              </p:nvSpPr>
              <p:spPr>
                <a:xfrm>
                  <a:off x="4313491" y="4285306"/>
                  <a:ext cx="6286" cy="6286"/>
                </a:xfrm>
                <a:custGeom>
                  <a:avLst/>
                  <a:gdLst>
                    <a:gd name="connsiteX0" fmla="*/ 0 w 6286"/>
                    <a:gd name="connsiteY0" fmla="*/ 3143 h 6286"/>
                    <a:gd name="connsiteX1" fmla="*/ 3143 w 6286"/>
                    <a:gd name="connsiteY1" fmla="*/ 6287 h 6286"/>
                    <a:gd name="connsiteX2" fmla="*/ 6287 w 6286"/>
                    <a:gd name="connsiteY2" fmla="*/ 3143 h 6286"/>
                    <a:gd name="connsiteX3" fmla="*/ 3143 w 6286"/>
                    <a:gd name="connsiteY3" fmla="*/ 0 h 6286"/>
                    <a:gd name="connsiteX4" fmla="*/ 0 w 6286"/>
                    <a:gd name="connsiteY4" fmla="*/ 3143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6286">
                      <a:moveTo>
                        <a:pt x="0" y="3143"/>
                      </a:moveTo>
                      <a:cubicBezTo>
                        <a:pt x="0" y="4858"/>
                        <a:pt x="1429" y="6287"/>
                        <a:pt x="3143" y="6287"/>
                      </a:cubicBezTo>
                      <a:cubicBezTo>
                        <a:pt x="4858" y="6287"/>
                        <a:pt x="6287" y="4858"/>
                        <a:pt x="6287" y="3143"/>
                      </a:cubicBezTo>
                      <a:cubicBezTo>
                        <a:pt x="6287" y="1429"/>
                        <a:pt x="4858" y="0"/>
                        <a:pt x="3143" y="0"/>
                      </a:cubicBezTo>
                      <a:cubicBezTo>
                        <a:pt x="1429" y="0"/>
                        <a:pt x="0" y="1429"/>
                        <a:pt x="0" y="3143"/>
                      </a:cubicBezTo>
                    </a:path>
                  </a:pathLst>
                </a:custGeom>
                <a:solidFill>
                  <a:srgbClr val="FEFEFE"/>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69FC67E2-4AF0-2CB2-E9BE-AB3A8C9719DD}"/>
                    </a:ext>
                  </a:extLst>
                </p:cNvPr>
                <p:cNvSpPr/>
                <p:nvPr/>
              </p:nvSpPr>
              <p:spPr>
                <a:xfrm>
                  <a:off x="4308538" y="4310833"/>
                  <a:ext cx="6477" cy="6476"/>
                </a:xfrm>
                <a:custGeom>
                  <a:avLst/>
                  <a:gdLst>
                    <a:gd name="connsiteX0" fmla="*/ 0 w 6477"/>
                    <a:gd name="connsiteY0" fmla="*/ 3238 h 6476"/>
                    <a:gd name="connsiteX1" fmla="*/ 3238 w 6477"/>
                    <a:gd name="connsiteY1" fmla="*/ 6477 h 6476"/>
                    <a:gd name="connsiteX2" fmla="*/ 6477 w 6477"/>
                    <a:gd name="connsiteY2" fmla="*/ 3238 h 6476"/>
                    <a:gd name="connsiteX3" fmla="*/ 3238 w 6477"/>
                    <a:gd name="connsiteY3" fmla="*/ 0 h 6476"/>
                    <a:gd name="connsiteX4" fmla="*/ 0 w 6477"/>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7"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35FA8BD3-9DD9-9FB1-6E35-13ECE80817D8}"/>
                    </a:ext>
                  </a:extLst>
                </p:cNvPr>
                <p:cNvSpPr/>
                <p:nvPr/>
              </p:nvSpPr>
              <p:spPr>
                <a:xfrm>
                  <a:off x="4348733" y="4273209"/>
                  <a:ext cx="8477" cy="8477"/>
                </a:xfrm>
                <a:custGeom>
                  <a:avLst/>
                  <a:gdLst>
                    <a:gd name="connsiteX0" fmla="*/ 0 w 8477"/>
                    <a:gd name="connsiteY0" fmla="*/ 4191 h 8477"/>
                    <a:gd name="connsiteX1" fmla="*/ 4191 w 8477"/>
                    <a:gd name="connsiteY1" fmla="*/ 8477 h 8477"/>
                    <a:gd name="connsiteX2" fmla="*/ 8477 w 8477"/>
                    <a:gd name="connsiteY2" fmla="*/ 4191 h 8477"/>
                    <a:gd name="connsiteX3" fmla="*/ 4191 w 8477"/>
                    <a:gd name="connsiteY3" fmla="*/ 0 h 8477"/>
                    <a:gd name="connsiteX4" fmla="*/ 0 w 8477"/>
                    <a:gd name="connsiteY4" fmla="*/ 4191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 h="8477">
                      <a:moveTo>
                        <a:pt x="0" y="4191"/>
                      </a:moveTo>
                      <a:cubicBezTo>
                        <a:pt x="0" y="6477"/>
                        <a:pt x="1905" y="8477"/>
                        <a:pt x="4191" y="8477"/>
                      </a:cubicBezTo>
                      <a:cubicBezTo>
                        <a:pt x="6477" y="8477"/>
                        <a:pt x="8477" y="6572"/>
                        <a:pt x="8477" y="4191"/>
                      </a:cubicBezTo>
                      <a:cubicBezTo>
                        <a:pt x="8477" y="1810"/>
                        <a:pt x="6572" y="0"/>
                        <a:pt x="4191" y="0"/>
                      </a:cubicBezTo>
                      <a:cubicBezTo>
                        <a:pt x="1810" y="0"/>
                        <a:pt x="0" y="1905"/>
                        <a:pt x="0" y="4191"/>
                      </a:cubicBezTo>
                    </a:path>
                  </a:pathLst>
                </a:custGeom>
                <a:solidFill>
                  <a:srgbClr val="FEFEFE"/>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FC1021B3-A1A7-DE90-9364-BEFA48F573D8}"/>
                    </a:ext>
                  </a:extLst>
                </p:cNvPr>
                <p:cNvSpPr/>
                <p:nvPr/>
              </p:nvSpPr>
              <p:spPr>
                <a:xfrm>
                  <a:off x="4373117" y="4283592"/>
                  <a:ext cx="7048" cy="7048"/>
                </a:xfrm>
                <a:custGeom>
                  <a:avLst/>
                  <a:gdLst>
                    <a:gd name="connsiteX0" fmla="*/ 0 w 7048"/>
                    <a:gd name="connsiteY0" fmla="*/ 3524 h 7048"/>
                    <a:gd name="connsiteX1" fmla="*/ 3524 w 7048"/>
                    <a:gd name="connsiteY1" fmla="*/ 7048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A318E230-6674-B8AB-B6BE-673A4697DEF3}"/>
                    </a:ext>
                  </a:extLst>
                </p:cNvPr>
                <p:cNvSpPr/>
                <p:nvPr/>
              </p:nvSpPr>
              <p:spPr>
                <a:xfrm>
                  <a:off x="4291774" y="4323787"/>
                  <a:ext cx="5524" cy="5524"/>
                </a:xfrm>
                <a:custGeom>
                  <a:avLst/>
                  <a:gdLst>
                    <a:gd name="connsiteX0" fmla="*/ 0 w 5524"/>
                    <a:gd name="connsiteY0" fmla="*/ 2762 h 5524"/>
                    <a:gd name="connsiteX1" fmla="*/ 2762 w 5524"/>
                    <a:gd name="connsiteY1" fmla="*/ 5525 h 5524"/>
                    <a:gd name="connsiteX2" fmla="*/ 5525 w 5524"/>
                    <a:gd name="connsiteY2" fmla="*/ 2762 h 5524"/>
                    <a:gd name="connsiteX3" fmla="*/ 2762 w 5524"/>
                    <a:gd name="connsiteY3" fmla="*/ 0 h 5524"/>
                    <a:gd name="connsiteX4" fmla="*/ 0 w 5524"/>
                    <a:gd name="connsiteY4" fmla="*/ 2762 h 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 h="5524">
                      <a:moveTo>
                        <a:pt x="0" y="2762"/>
                      </a:moveTo>
                      <a:cubicBezTo>
                        <a:pt x="0" y="4286"/>
                        <a:pt x="1238" y="5525"/>
                        <a:pt x="2762" y="5525"/>
                      </a:cubicBezTo>
                      <a:cubicBezTo>
                        <a:pt x="4286" y="5525"/>
                        <a:pt x="5525" y="4286"/>
                        <a:pt x="5525" y="2762"/>
                      </a:cubicBezTo>
                      <a:cubicBezTo>
                        <a:pt x="5525" y="1238"/>
                        <a:pt x="4286" y="0"/>
                        <a:pt x="2762" y="0"/>
                      </a:cubicBezTo>
                      <a:cubicBezTo>
                        <a:pt x="1238" y="0"/>
                        <a:pt x="0" y="1238"/>
                        <a:pt x="0" y="2762"/>
                      </a:cubicBezTo>
                    </a:path>
                  </a:pathLst>
                </a:custGeom>
                <a:solidFill>
                  <a:srgbClr val="FEFEFE"/>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0FA02D1D-FA20-0DA3-FE06-1C390E103AC5}"/>
                    </a:ext>
                  </a:extLst>
                </p:cNvPr>
                <p:cNvSpPr/>
                <p:nvPr/>
              </p:nvSpPr>
              <p:spPr>
                <a:xfrm>
                  <a:off x="4274248" y="42770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13A3EC0F-12A6-BD51-F8E6-3D2DC484DB0C}"/>
                    </a:ext>
                  </a:extLst>
                </p:cNvPr>
                <p:cNvSpPr/>
                <p:nvPr/>
              </p:nvSpPr>
              <p:spPr>
                <a:xfrm>
                  <a:off x="4219575" y="4370079"/>
                  <a:ext cx="10096" cy="10096"/>
                </a:xfrm>
                <a:custGeom>
                  <a:avLst/>
                  <a:gdLst>
                    <a:gd name="connsiteX0" fmla="*/ 0 w 10096"/>
                    <a:gd name="connsiteY0" fmla="*/ 5048 h 10096"/>
                    <a:gd name="connsiteX1" fmla="*/ 5048 w 10096"/>
                    <a:gd name="connsiteY1" fmla="*/ 10096 h 10096"/>
                    <a:gd name="connsiteX2" fmla="*/ 10096 w 10096"/>
                    <a:gd name="connsiteY2" fmla="*/ 5048 h 10096"/>
                    <a:gd name="connsiteX3" fmla="*/ 5048 w 10096"/>
                    <a:gd name="connsiteY3" fmla="*/ 0 h 10096"/>
                    <a:gd name="connsiteX4" fmla="*/ 0 w 10096"/>
                    <a:gd name="connsiteY4" fmla="*/ 5048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 h="10096">
                      <a:moveTo>
                        <a:pt x="0" y="5048"/>
                      </a:moveTo>
                      <a:cubicBezTo>
                        <a:pt x="0" y="7715"/>
                        <a:pt x="2286" y="10096"/>
                        <a:pt x="5048" y="10096"/>
                      </a:cubicBezTo>
                      <a:cubicBezTo>
                        <a:pt x="7811" y="10096"/>
                        <a:pt x="10096" y="7810"/>
                        <a:pt x="10096" y="5048"/>
                      </a:cubicBezTo>
                      <a:cubicBezTo>
                        <a:pt x="10096" y="2286"/>
                        <a:pt x="7811" y="0"/>
                        <a:pt x="5048" y="0"/>
                      </a:cubicBezTo>
                      <a:cubicBezTo>
                        <a:pt x="2286" y="0"/>
                        <a:pt x="0" y="2286"/>
                        <a:pt x="0" y="5048"/>
                      </a:cubicBezTo>
                    </a:path>
                  </a:pathLst>
                </a:custGeom>
                <a:solidFill>
                  <a:srgbClr val="FEFEFE"/>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66980D5A-1D9D-1154-68E7-2BB7CF5BEEF3}"/>
                    </a:ext>
                  </a:extLst>
                </p:cNvPr>
                <p:cNvSpPr/>
                <p:nvPr/>
              </p:nvSpPr>
              <p:spPr>
                <a:xfrm>
                  <a:off x="4169759" y="4216821"/>
                  <a:ext cx="8953" cy="8953"/>
                </a:xfrm>
                <a:custGeom>
                  <a:avLst/>
                  <a:gdLst>
                    <a:gd name="connsiteX0" fmla="*/ 0 w 8953"/>
                    <a:gd name="connsiteY0" fmla="*/ 4477 h 8953"/>
                    <a:gd name="connsiteX1" fmla="*/ 4477 w 8953"/>
                    <a:gd name="connsiteY1" fmla="*/ 8954 h 8953"/>
                    <a:gd name="connsiteX2" fmla="*/ 8954 w 8953"/>
                    <a:gd name="connsiteY2" fmla="*/ 4477 h 8953"/>
                    <a:gd name="connsiteX3" fmla="*/ 4477 w 8953"/>
                    <a:gd name="connsiteY3" fmla="*/ 0 h 8953"/>
                    <a:gd name="connsiteX4" fmla="*/ 0 w 8953"/>
                    <a:gd name="connsiteY4" fmla="*/ 4477 h 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 h="8953">
                      <a:moveTo>
                        <a:pt x="0" y="4477"/>
                      </a:moveTo>
                      <a:cubicBezTo>
                        <a:pt x="0" y="6953"/>
                        <a:pt x="2000" y="8954"/>
                        <a:pt x="4477" y="8954"/>
                      </a:cubicBezTo>
                      <a:cubicBezTo>
                        <a:pt x="6953" y="8954"/>
                        <a:pt x="8954" y="6953"/>
                        <a:pt x="8954" y="4477"/>
                      </a:cubicBezTo>
                      <a:cubicBezTo>
                        <a:pt x="8954" y="2000"/>
                        <a:pt x="6953" y="0"/>
                        <a:pt x="4477" y="0"/>
                      </a:cubicBezTo>
                      <a:cubicBezTo>
                        <a:pt x="2000" y="0"/>
                        <a:pt x="0" y="2096"/>
                        <a:pt x="0" y="4477"/>
                      </a:cubicBezTo>
                    </a:path>
                  </a:pathLst>
                </a:custGeom>
                <a:solidFill>
                  <a:srgbClr val="FEFEFE"/>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C89AE2A9-198B-3F4A-4450-6B349070DF74}"/>
                    </a:ext>
                  </a:extLst>
                </p:cNvPr>
                <p:cNvSpPr/>
                <p:nvPr/>
              </p:nvSpPr>
              <p:spPr>
                <a:xfrm>
                  <a:off x="4185284" y="4183674"/>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grpSp>
          <p:sp>
            <p:nvSpPr>
              <p:cNvPr id="538" name="Freeform: Shape 537">
                <a:extLst>
                  <a:ext uri="{FF2B5EF4-FFF2-40B4-BE49-F238E27FC236}">
                    <a16:creationId xmlns:a16="http://schemas.microsoft.com/office/drawing/2014/main" id="{15F09222-E8E5-610D-C7C2-3B2582B85484}"/>
                  </a:ext>
                </a:extLst>
              </p:cNvPr>
              <p:cNvSpPr/>
              <p:nvPr/>
            </p:nvSpPr>
            <p:spPr>
              <a:xfrm>
                <a:off x="4062899" y="4130048"/>
                <a:ext cx="270975" cy="143732"/>
              </a:xfrm>
              <a:custGeom>
                <a:avLst/>
                <a:gdLst>
                  <a:gd name="connsiteX0" fmla="*/ 200205 w 270975"/>
                  <a:gd name="connsiteY0" fmla="*/ 0 h 143732"/>
                  <a:gd name="connsiteX1" fmla="*/ 167153 w 270975"/>
                  <a:gd name="connsiteY1" fmla="*/ 3620 h 143732"/>
                  <a:gd name="connsiteX2" fmla="*/ 134863 w 270975"/>
                  <a:gd name="connsiteY2" fmla="*/ 13145 h 143732"/>
                  <a:gd name="connsiteX3" fmla="*/ 76284 w 270975"/>
                  <a:gd name="connsiteY3" fmla="*/ 45434 h 143732"/>
                  <a:gd name="connsiteX4" fmla="*/ 28755 w 270975"/>
                  <a:gd name="connsiteY4" fmla="*/ 90297 h 143732"/>
                  <a:gd name="connsiteX5" fmla="*/ 275 w 270975"/>
                  <a:gd name="connsiteY5" fmla="*/ 137732 h 143732"/>
                  <a:gd name="connsiteX6" fmla="*/ 370 w 270975"/>
                  <a:gd name="connsiteY6" fmla="*/ 140970 h 143732"/>
                  <a:gd name="connsiteX7" fmla="*/ 3323 w 270975"/>
                  <a:gd name="connsiteY7" fmla="*/ 143542 h 143732"/>
                  <a:gd name="connsiteX8" fmla="*/ 4752 w 270975"/>
                  <a:gd name="connsiteY8" fmla="*/ 143732 h 143732"/>
                  <a:gd name="connsiteX9" fmla="*/ 9228 w 270975"/>
                  <a:gd name="connsiteY9" fmla="*/ 140494 h 143732"/>
                  <a:gd name="connsiteX10" fmla="*/ 9990 w 270975"/>
                  <a:gd name="connsiteY10" fmla="*/ 138779 h 143732"/>
                  <a:gd name="connsiteX11" fmla="*/ 10752 w 270975"/>
                  <a:gd name="connsiteY11" fmla="*/ 137732 h 143732"/>
                  <a:gd name="connsiteX12" fmla="*/ 10752 w 270975"/>
                  <a:gd name="connsiteY12" fmla="*/ 137732 h 143732"/>
                  <a:gd name="connsiteX13" fmla="*/ 11324 w 270975"/>
                  <a:gd name="connsiteY13" fmla="*/ 136398 h 143732"/>
                  <a:gd name="connsiteX14" fmla="*/ 34374 w 270975"/>
                  <a:gd name="connsiteY14" fmla="*/ 101537 h 143732"/>
                  <a:gd name="connsiteX15" fmla="*/ 77237 w 270975"/>
                  <a:gd name="connsiteY15" fmla="*/ 63246 h 143732"/>
                  <a:gd name="connsiteX16" fmla="*/ 78761 w 270975"/>
                  <a:gd name="connsiteY16" fmla="*/ 62198 h 143732"/>
                  <a:gd name="connsiteX17" fmla="*/ 134292 w 270975"/>
                  <a:gd name="connsiteY17" fmla="*/ 34957 h 143732"/>
                  <a:gd name="connsiteX18" fmla="*/ 180393 w 270975"/>
                  <a:gd name="connsiteY18" fmla="*/ 25337 h 143732"/>
                  <a:gd name="connsiteX19" fmla="*/ 190870 w 270975"/>
                  <a:gd name="connsiteY19" fmla="*/ 25051 h 143732"/>
                  <a:gd name="connsiteX20" fmla="*/ 215349 w 270975"/>
                  <a:gd name="connsiteY20" fmla="*/ 27051 h 143732"/>
                  <a:gd name="connsiteX21" fmla="*/ 243734 w 270975"/>
                  <a:gd name="connsiteY21" fmla="*/ 35814 h 143732"/>
                  <a:gd name="connsiteX22" fmla="*/ 246687 w 270975"/>
                  <a:gd name="connsiteY22" fmla="*/ 37433 h 143732"/>
                  <a:gd name="connsiteX23" fmla="*/ 250306 w 270975"/>
                  <a:gd name="connsiteY23" fmla="*/ 39053 h 143732"/>
                  <a:gd name="connsiteX24" fmla="*/ 252783 w 270975"/>
                  <a:gd name="connsiteY24" fmla="*/ 40100 h 143732"/>
                  <a:gd name="connsiteX25" fmla="*/ 257164 w 270975"/>
                  <a:gd name="connsiteY25" fmla="*/ 40767 h 143732"/>
                  <a:gd name="connsiteX26" fmla="*/ 260022 w 270975"/>
                  <a:gd name="connsiteY26" fmla="*/ 40481 h 143732"/>
                  <a:gd name="connsiteX27" fmla="*/ 260498 w 270975"/>
                  <a:gd name="connsiteY27" fmla="*/ 40386 h 143732"/>
                  <a:gd name="connsiteX28" fmla="*/ 260498 w 270975"/>
                  <a:gd name="connsiteY28" fmla="*/ 40100 h 143732"/>
                  <a:gd name="connsiteX29" fmla="*/ 268880 w 270975"/>
                  <a:gd name="connsiteY29" fmla="*/ 34004 h 143732"/>
                  <a:gd name="connsiteX30" fmla="*/ 270975 w 270975"/>
                  <a:gd name="connsiteY30" fmla="*/ 26861 h 143732"/>
                  <a:gd name="connsiteX31" fmla="*/ 264689 w 270975"/>
                  <a:gd name="connsiteY31" fmla="*/ 14764 h 143732"/>
                  <a:gd name="connsiteX32" fmla="*/ 263260 w 270975"/>
                  <a:gd name="connsiteY32" fmla="*/ 13907 h 143732"/>
                  <a:gd name="connsiteX33" fmla="*/ 260974 w 270975"/>
                  <a:gd name="connsiteY33" fmla="*/ 12383 h 143732"/>
                  <a:gd name="connsiteX34" fmla="*/ 254783 w 270975"/>
                  <a:gd name="connsiteY34" fmla="*/ 9620 h 143732"/>
                  <a:gd name="connsiteX35" fmla="*/ 253640 w 270975"/>
                  <a:gd name="connsiteY35" fmla="*/ 9144 h 143732"/>
                  <a:gd name="connsiteX36" fmla="*/ 248020 w 270975"/>
                  <a:gd name="connsiteY36" fmla="*/ 6953 h 143732"/>
                  <a:gd name="connsiteX37" fmla="*/ 232780 w 270975"/>
                  <a:gd name="connsiteY37" fmla="*/ 2953 h 143732"/>
                  <a:gd name="connsiteX38" fmla="*/ 201443 w 270975"/>
                  <a:gd name="connsiteY38" fmla="*/ 0 h 143732"/>
                  <a:gd name="connsiteX39" fmla="*/ 200205 w 270975"/>
                  <a:gd name="connsiteY39" fmla="*/ 0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975" h="143732">
                    <a:moveTo>
                      <a:pt x="200205" y="0"/>
                    </a:moveTo>
                    <a:cubicBezTo>
                      <a:pt x="190680" y="0"/>
                      <a:pt x="180107" y="1238"/>
                      <a:pt x="167153" y="3620"/>
                    </a:cubicBezTo>
                    <a:cubicBezTo>
                      <a:pt x="156104" y="5715"/>
                      <a:pt x="145055" y="9430"/>
                      <a:pt x="134863" y="13145"/>
                    </a:cubicBezTo>
                    <a:cubicBezTo>
                      <a:pt x="115432" y="20288"/>
                      <a:pt x="95715" y="31147"/>
                      <a:pt x="76284" y="45434"/>
                    </a:cubicBezTo>
                    <a:cubicBezTo>
                      <a:pt x="57806" y="59055"/>
                      <a:pt x="41804" y="74105"/>
                      <a:pt x="28755" y="90297"/>
                    </a:cubicBezTo>
                    <a:cubicBezTo>
                      <a:pt x="17134" y="104489"/>
                      <a:pt x="7514" y="120491"/>
                      <a:pt x="275" y="137732"/>
                    </a:cubicBezTo>
                    <a:cubicBezTo>
                      <a:pt x="-106" y="138779"/>
                      <a:pt x="-106" y="139922"/>
                      <a:pt x="370" y="140970"/>
                    </a:cubicBezTo>
                    <a:cubicBezTo>
                      <a:pt x="1037" y="142208"/>
                      <a:pt x="2085" y="143161"/>
                      <a:pt x="3323" y="143542"/>
                    </a:cubicBezTo>
                    <a:cubicBezTo>
                      <a:pt x="3799" y="143637"/>
                      <a:pt x="4180" y="143732"/>
                      <a:pt x="4752" y="143732"/>
                    </a:cubicBezTo>
                    <a:cubicBezTo>
                      <a:pt x="6657" y="143732"/>
                      <a:pt x="8371" y="142494"/>
                      <a:pt x="9228" y="140494"/>
                    </a:cubicBezTo>
                    <a:lnTo>
                      <a:pt x="9990" y="138779"/>
                    </a:lnTo>
                    <a:lnTo>
                      <a:pt x="10752" y="137732"/>
                    </a:lnTo>
                    <a:lnTo>
                      <a:pt x="10752" y="137732"/>
                    </a:lnTo>
                    <a:lnTo>
                      <a:pt x="11324" y="136398"/>
                    </a:lnTo>
                    <a:cubicBezTo>
                      <a:pt x="16753" y="124968"/>
                      <a:pt x="24373" y="113538"/>
                      <a:pt x="34374" y="101537"/>
                    </a:cubicBezTo>
                    <a:cubicBezTo>
                      <a:pt x="46566" y="87440"/>
                      <a:pt x="60949" y="74581"/>
                      <a:pt x="77237" y="63246"/>
                    </a:cubicBezTo>
                    <a:lnTo>
                      <a:pt x="78761" y="62198"/>
                    </a:lnTo>
                    <a:cubicBezTo>
                      <a:pt x="95049" y="51340"/>
                      <a:pt x="113718" y="42196"/>
                      <a:pt x="134292" y="34957"/>
                    </a:cubicBezTo>
                    <a:cubicBezTo>
                      <a:pt x="149436" y="29908"/>
                      <a:pt x="164867" y="26575"/>
                      <a:pt x="180393" y="25337"/>
                    </a:cubicBezTo>
                    <a:cubicBezTo>
                      <a:pt x="183917" y="25146"/>
                      <a:pt x="187346" y="25051"/>
                      <a:pt x="190870" y="25051"/>
                    </a:cubicBezTo>
                    <a:cubicBezTo>
                      <a:pt x="199443" y="25051"/>
                      <a:pt x="207634" y="25718"/>
                      <a:pt x="215349" y="27051"/>
                    </a:cubicBezTo>
                    <a:cubicBezTo>
                      <a:pt x="225446" y="29051"/>
                      <a:pt x="234971" y="32004"/>
                      <a:pt x="243734" y="35814"/>
                    </a:cubicBezTo>
                    <a:cubicBezTo>
                      <a:pt x="244686" y="36290"/>
                      <a:pt x="245639" y="36862"/>
                      <a:pt x="246687" y="37433"/>
                    </a:cubicBezTo>
                    <a:cubicBezTo>
                      <a:pt x="247830" y="38100"/>
                      <a:pt x="249068" y="38576"/>
                      <a:pt x="250306" y="39053"/>
                    </a:cubicBezTo>
                    <a:lnTo>
                      <a:pt x="252783" y="40100"/>
                    </a:lnTo>
                    <a:cubicBezTo>
                      <a:pt x="254307" y="40577"/>
                      <a:pt x="255735" y="40767"/>
                      <a:pt x="257164" y="40767"/>
                    </a:cubicBezTo>
                    <a:cubicBezTo>
                      <a:pt x="258117" y="40767"/>
                      <a:pt x="259069" y="40767"/>
                      <a:pt x="260022" y="40481"/>
                    </a:cubicBezTo>
                    <a:cubicBezTo>
                      <a:pt x="260212" y="40481"/>
                      <a:pt x="260307" y="40481"/>
                      <a:pt x="260498" y="40386"/>
                    </a:cubicBezTo>
                    <a:lnTo>
                      <a:pt x="260498" y="40100"/>
                    </a:lnTo>
                    <a:cubicBezTo>
                      <a:pt x="264022" y="39148"/>
                      <a:pt x="266975" y="36957"/>
                      <a:pt x="268880" y="34004"/>
                    </a:cubicBezTo>
                    <a:cubicBezTo>
                      <a:pt x="270213" y="31909"/>
                      <a:pt x="270880" y="29432"/>
                      <a:pt x="270975" y="26861"/>
                    </a:cubicBezTo>
                    <a:cubicBezTo>
                      <a:pt x="270975" y="22003"/>
                      <a:pt x="268594" y="17336"/>
                      <a:pt x="264689" y="14764"/>
                    </a:cubicBezTo>
                    <a:lnTo>
                      <a:pt x="263260" y="13907"/>
                    </a:lnTo>
                    <a:cubicBezTo>
                      <a:pt x="262403" y="13240"/>
                      <a:pt x="261736" y="12764"/>
                      <a:pt x="260974" y="12383"/>
                    </a:cubicBezTo>
                    <a:cubicBezTo>
                      <a:pt x="258974" y="11335"/>
                      <a:pt x="256878" y="10478"/>
                      <a:pt x="254783" y="9620"/>
                    </a:cubicBezTo>
                    <a:lnTo>
                      <a:pt x="253640" y="9144"/>
                    </a:lnTo>
                    <a:cubicBezTo>
                      <a:pt x="251449" y="8287"/>
                      <a:pt x="249735" y="7525"/>
                      <a:pt x="248020" y="6953"/>
                    </a:cubicBezTo>
                    <a:cubicBezTo>
                      <a:pt x="243448" y="5334"/>
                      <a:pt x="238590" y="4096"/>
                      <a:pt x="232780" y="2953"/>
                    </a:cubicBezTo>
                    <a:cubicBezTo>
                      <a:pt x="223255" y="953"/>
                      <a:pt x="212968" y="0"/>
                      <a:pt x="201443" y="0"/>
                    </a:cubicBezTo>
                    <a:lnTo>
                      <a:pt x="200205" y="0"/>
                    </a:lnTo>
                    <a:close/>
                  </a:path>
                </a:pathLst>
              </a:custGeom>
              <a:solidFill>
                <a:srgbClr val="428A8E"/>
              </a:solidFill>
              <a:ln w="9525" cap="flat">
                <a:noFill/>
                <a:prstDash val="solid"/>
                <a:miter/>
              </a:ln>
            </p:spPr>
            <p:txBody>
              <a:bodyPr rtlCol="0" anchor="ctr"/>
              <a:lstStyle/>
              <a:p>
                <a:endParaRPr lang="en-US"/>
              </a:p>
            </p:txBody>
          </p:sp>
        </p:grpSp>
      </p:grpSp>
      <p:grpSp>
        <p:nvGrpSpPr>
          <p:cNvPr id="1208" name="Group 1207">
            <a:extLst>
              <a:ext uri="{FF2B5EF4-FFF2-40B4-BE49-F238E27FC236}">
                <a16:creationId xmlns:a16="http://schemas.microsoft.com/office/drawing/2014/main" id="{37D2497F-DC30-B8E1-6ECC-D331FBB1A8B9}"/>
              </a:ext>
            </a:extLst>
          </p:cNvPr>
          <p:cNvGrpSpPr/>
          <p:nvPr/>
        </p:nvGrpSpPr>
        <p:grpSpPr>
          <a:xfrm>
            <a:off x="12416298" y="3748014"/>
            <a:ext cx="2175797" cy="3542322"/>
            <a:chOff x="5536925" y="2180278"/>
            <a:chExt cx="2455476" cy="3997655"/>
          </a:xfrm>
        </p:grpSpPr>
        <p:sp>
          <p:nvSpPr>
            <p:cNvPr id="846" name="Freeform: Shape 845">
              <a:extLst>
                <a:ext uri="{FF2B5EF4-FFF2-40B4-BE49-F238E27FC236}">
                  <a16:creationId xmlns:a16="http://schemas.microsoft.com/office/drawing/2014/main" id="{E776D338-7563-6304-7B50-E3454B4D284A}"/>
                </a:ext>
              </a:extLst>
            </p:cNvPr>
            <p:cNvSpPr/>
            <p:nvPr/>
          </p:nvSpPr>
          <p:spPr>
            <a:xfrm>
              <a:off x="5808795" y="449886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BADEEF"/>
            </a:solidFill>
            <a:ln w="9525" cap="flat">
              <a:noFill/>
              <a:prstDash val="solid"/>
              <a:miter/>
            </a:ln>
          </p:spPr>
          <p:txBody>
            <a:bodyPr rtlCol="0" anchor="ctr"/>
            <a:lstStyle/>
            <a:p>
              <a:endParaRPr lang="en-US"/>
            </a:p>
          </p:txBody>
        </p:sp>
        <p:grpSp>
          <p:nvGrpSpPr>
            <p:cNvPr id="847" name="Graphic 100">
              <a:extLst>
                <a:ext uri="{FF2B5EF4-FFF2-40B4-BE49-F238E27FC236}">
                  <a16:creationId xmlns:a16="http://schemas.microsoft.com/office/drawing/2014/main" id="{C14B38AA-0078-3406-DAD0-EDD72D7846B8}"/>
                </a:ext>
              </a:extLst>
            </p:cNvPr>
            <p:cNvGrpSpPr/>
            <p:nvPr/>
          </p:nvGrpSpPr>
          <p:grpSpPr>
            <a:xfrm>
              <a:off x="6323130" y="2189054"/>
              <a:ext cx="1323529" cy="1852802"/>
              <a:chOff x="3377168" y="2881702"/>
              <a:chExt cx="1323529" cy="1852802"/>
            </a:xfrm>
          </p:grpSpPr>
          <p:sp>
            <p:nvSpPr>
              <p:cNvPr id="1201" name="Freeform: Shape 1200">
                <a:extLst>
                  <a:ext uri="{FF2B5EF4-FFF2-40B4-BE49-F238E27FC236}">
                    <a16:creationId xmlns:a16="http://schemas.microsoft.com/office/drawing/2014/main" id="{7AA557AF-2F9C-CBE8-724C-CCBD17EBB914}"/>
                  </a:ext>
                </a:extLst>
              </p:cNvPr>
              <p:cNvSpPr/>
              <p:nvPr/>
            </p:nvSpPr>
            <p:spPr>
              <a:xfrm>
                <a:off x="3377168" y="2881702"/>
                <a:ext cx="1323529" cy="1852707"/>
              </a:xfrm>
              <a:custGeom>
                <a:avLst/>
                <a:gdLst>
                  <a:gd name="connsiteX0" fmla="*/ 527605 w 1323529"/>
                  <a:gd name="connsiteY0" fmla="*/ 95 h 1852707"/>
                  <a:gd name="connsiteX1" fmla="*/ 506650 w 1323529"/>
                  <a:gd name="connsiteY1" fmla="*/ 571 h 1852707"/>
                  <a:gd name="connsiteX2" fmla="*/ 420068 w 1323529"/>
                  <a:gd name="connsiteY2" fmla="*/ 13621 h 1852707"/>
                  <a:gd name="connsiteX3" fmla="*/ 338819 w 1323529"/>
                  <a:gd name="connsiteY3" fmla="*/ 47911 h 1852707"/>
                  <a:gd name="connsiteX4" fmla="*/ 270049 w 1323529"/>
                  <a:gd name="connsiteY4" fmla="*/ 105823 h 1852707"/>
                  <a:gd name="connsiteX5" fmla="*/ 217947 w 1323529"/>
                  <a:gd name="connsiteY5" fmla="*/ 189738 h 1852707"/>
                  <a:gd name="connsiteX6" fmla="*/ 220329 w 1323529"/>
                  <a:gd name="connsiteY6" fmla="*/ 200120 h 1852707"/>
                  <a:gd name="connsiteX7" fmla="*/ 218614 w 1323529"/>
                  <a:gd name="connsiteY7" fmla="*/ 204788 h 1852707"/>
                  <a:gd name="connsiteX8" fmla="*/ 205660 w 1323529"/>
                  <a:gd name="connsiteY8" fmla="*/ 226124 h 1852707"/>
                  <a:gd name="connsiteX9" fmla="*/ 155844 w 1323529"/>
                  <a:gd name="connsiteY9" fmla="*/ 288608 h 1852707"/>
                  <a:gd name="connsiteX10" fmla="*/ 137271 w 1323529"/>
                  <a:gd name="connsiteY10" fmla="*/ 310325 h 1852707"/>
                  <a:gd name="connsiteX11" fmla="*/ 76120 w 1323529"/>
                  <a:gd name="connsiteY11" fmla="*/ 409289 h 1852707"/>
                  <a:gd name="connsiteX12" fmla="*/ 66690 w 1323529"/>
                  <a:gd name="connsiteY12" fmla="*/ 438817 h 1852707"/>
                  <a:gd name="connsiteX13" fmla="*/ 59642 w 1323529"/>
                  <a:gd name="connsiteY13" fmla="*/ 475774 h 1852707"/>
                  <a:gd name="connsiteX14" fmla="*/ 54213 w 1323529"/>
                  <a:gd name="connsiteY14" fmla="*/ 557498 h 1852707"/>
                  <a:gd name="connsiteX15" fmla="*/ 54213 w 1323529"/>
                  <a:gd name="connsiteY15" fmla="*/ 604838 h 1852707"/>
                  <a:gd name="connsiteX16" fmla="*/ 50593 w 1323529"/>
                  <a:gd name="connsiteY16" fmla="*/ 718566 h 1852707"/>
                  <a:gd name="connsiteX17" fmla="*/ 38592 w 1323529"/>
                  <a:gd name="connsiteY17" fmla="*/ 777145 h 1852707"/>
                  <a:gd name="connsiteX18" fmla="*/ 24304 w 1323529"/>
                  <a:gd name="connsiteY18" fmla="*/ 819436 h 1852707"/>
                  <a:gd name="connsiteX19" fmla="*/ 19256 w 1323529"/>
                  <a:gd name="connsiteY19" fmla="*/ 833533 h 1852707"/>
                  <a:gd name="connsiteX20" fmla="*/ 3444 w 1323529"/>
                  <a:gd name="connsiteY20" fmla="*/ 888873 h 1852707"/>
                  <a:gd name="connsiteX21" fmla="*/ 110 w 1323529"/>
                  <a:gd name="connsiteY21" fmla="*/ 918496 h 1852707"/>
                  <a:gd name="connsiteX22" fmla="*/ 2015 w 1323529"/>
                  <a:gd name="connsiteY22" fmla="*/ 948690 h 1852707"/>
                  <a:gd name="connsiteX23" fmla="*/ 8588 w 1323529"/>
                  <a:gd name="connsiteY23" fmla="*/ 975455 h 1852707"/>
                  <a:gd name="connsiteX24" fmla="*/ 20685 w 1323529"/>
                  <a:gd name="connsiteY24" fmla="*/ 1003078 h 1852707"/>
                  <a:gd name="connsiteX25" fmla="*/ 45259 w 1323529"/>
                  <a:gd name="connsiteY25" fmla="*/ 1039082 h 1852707"/>
                  <a:gd name="connsiteX26" fmla="*/ 63356 w 1323529"/>
                  <a:gd name="connsiteY26" fmla="*/ 1058894 h 1852707"/>
                  <a:gd name="connsiteX27" fmla="*/ 89360 w 1323529"/>
                  <a:gd name="connsiteY27" fmla="*/ 1088993 h 1852707"/>
                  <a:gd name="connsiteX28" fmla="*/ 98218 w 1323529"/>
                  <a:gd name="connsiteY28" fmla="*/ 1106234 h 1852707"/>
                  <a:gd name="connsiteX29" fmla="*/ 102790 w 1323529"/>
                  <a:gd name="connsiteY29" fmla="*/ 1125569 h 1852707"/>
                  <a:gd name="connsiteX30" fmla="*/ 102314 w 1323529"/>
                  <a:gd name="connsiteY30" fmla="*/ 1162241 h 1852707"/>
                  <a:gd name="connsiteX31" fmla="*/ 95456 w 1323529"/>
                  <a:gd name="connsiteY31" fmla="*/ 1196340 h 1852707"/>
                  <a:gd name="connsiteX32" fmla="*/ 84597 w 1323529"/>
                  <a:gd name="connsiteY32" fmla="*/ 1229868 h 1852707"/>
                  <a:gd name="connsiteX33" fmla="*/ 76596 w 1323529"/>
                  <a:gd name="connsiteY33" fmla="*/ 1250823 h 1852707"/>
                  <a:gd name="connsiteX34" fmla="*/ 58689 w 1323529"/>
                  <a:gd name="connsiteY34" fmla="*/ 1299972 h 1852707"/>
                  <a:gd name="connsiteX35" fmla="*/ 49736 w 1323529"/>
                  <a:gd name="connsiteY35" fmla="*/ 1335881 h 1852707"/>
                  <a:gd name="connsiteX36" fmla="*/ 45164 w 1323529"/>
                  <a:gd name="connsiteY36" fmla="*/ 1376077 h 1852707"/>
                  <a:gd name="connsiteX37" fmla="*/ 47926 w 1323529"/>
                  <a:gd name="connsiteY37" fmla="*/ 1454849 h 1852707"/>
                  <a:gd name="connsiteX38" fmla="*/ 63261 w 1323529"/>
                  <a:gd name="connsiteY38" fmla="*/ 1531049 h 1852707"/>
                  <a:gd name="connsiteX39" fmla="*/ 88026 w 1323529"/>
                  <a:gd name="connsiteY39" fmla="*/ 1594961 h 1852707"/>
                  <a:gd name="connsiteX40" fmla="*/ 117554 w 1323529"/>
                  <a:gd name="connsiteY40" fmla="*/ 1644110 h 1852707"/>
                  <a:gd name="connsiteX41" fmla="*/ 192801 w 1323529"/>
                  <a:gd name="connsiteY41" fmla="*/ 1722596 h 1852707"/>
                  <a:gd name="connsiteX42" fmla="*/ 285289 w 1323529"/>
                  <a:gd name="connsiteY42" fmla="*/ 1779175 h 1852707"/>
                  <a:gd name="connsiteX43" fmla="*/ 386444 w 1323529"/>
                  <a:gd name="connsiteY43" fmla="*/ 1816894 h 1852707"/>
                  <a:gd name="connsiteX44" fmla="*/ 490838 w 1323529"/>
                  <a:gd name="connsiteY44" fmla="*/ 1839373 h 1852707"/>
                  <a:gd name="connsiteX45" fmla="*/ 593232 w 1323529"/>
                  <a:gd name="connsiteY45" fmla="*/ 1850517 h 1852707"/>
                  <a:gd name="connsiteX46" fmla="*/ 660669 w 1323529"/>
                  <a:gd name="connsiteY46" fmla="*/ 1852708 h 1852707"/>
                  <a:gd name="connsiteX47" fmla="*/ 807068 w 1323529"/>
                  <a:gd name="connsiteY47" fmla="*/ 1842040 h 1852707"/>
                  <a:gd name="connsiteX48" fmla="*/ 1030430 w 1323529"/>
                  <a:gd name="connsiteY48" fmla="*/ 1778127 h 1852707"/>
                  <a:gd name="connsiteX49" fmla="*/ 1220358 w 1323529"/>
                  <a:gd name="connsiteY49" fmla="*/ 1642110 h 1852707"/>
                  <a:gd name="connsiteX50" fmla="*/ 1257125 w 1323529"/>
                  <a:gd name="connsiteY50" fmla="*/ 1595628 h 1852707"/>
                  <a:gd name="connsiteX51" fmla="*/ 1293510 w 1323529"/>
                  <a:gd name="connsiteY51" fmla="*/ 1533239 h 1852707"/>
                  <a:gd name="connsiteX52" fmla="*/ 1322847 w 1323529"/>
                  <a:gd name="connsiteY52" fmla="*/ 1381887 h 1852707"/>
                  <a:gd name="connsiteX53" fmla="*/ 1315989 w 1323529"/>
                  <a:gd name="connsiteY53" fmla="*/ 1336739 h 1852707"/>
                  <a:gd name="connsiteX54" fmla="*/ 1303131 w 1323529"/>
                  <a:gd name="connsiteY54" fmla="*/ 1297781 h 1852707"/>
                  <a:gd name="connsiteX55" fmla="*/ 1289224 w 1323529"/>
                  <a:gd name="connsiteY55" fmla="*/ 1266825 h 1852707"/>
                  <a:gd name="connsiteX56" fmla="*/ 1273794 w 1323529"/>
                  <a:gd name="connsiteY56" fmla="*/ 1231964 h 1852707"/>
                  <a:gd name="connsiteX57" fmla="*/ 1265031 w 1323529"/>
                  <a:gd name="connsiteY57" fmla="*/ 1196531 h 1852707"/>
                  <a:gd name="connsiteX58" fmla="*/ 1265221 w 1323529"/>
                  <a:gd name="connsiteY58" fmla="*/ 1168241 h 1852707"/>
                  <a:gd name="connsiteX59" fmla="*/ 1275222 w 1323529"/>
                  <a:gd name="connsiteY59" fmla="*/ 1127760 h 1852707"/>
                  <a:gd name="connsiteX60" fmla="*/ 1292272 w 1323529"/>
                  <a:gd name="connsiteY60" fmla="*/ 1087755 h 1852707"/>
                  <a:gd name="connsiteX61" fmla="*/ 1320276 w 1323529"/>
                  <a:gd name="connsiteY61" fmla="*/ 1009364 h 1852707"/>
                  <a:gd name="connsiteX62" fmla="*/ 1295130 w 1323529"/>
                  <a:gd name="connsiteY62" fmla="*/ 876491 h 1852707"/>
                  <a:gd name="connsiteX63" fmla="*/ 1254363 w 1323529"/>
                  <a:gd name="connsiteY63" fmla="*/ 826103 h 1852707"/>
                  <a:gd name="connsiteX64" fmla="*/ 1206357 w 1323529"/>
                  <a:gd name="connsiteY64" fmla="*/ 789432 h 1852707"/>
                  <a:gd name="connsiteX65" fmla="*/ 1168923 w 1323529"/>
                  <a:gd name="connsiteY65" fmla="*/ 768668 h 1852707"/>
                  <a:gd name="connsiteX66" fmla="*/ 1109297 w 1323529"/>
                  <a:gd name="connsiteY66" fmla="*/ 733044 h 1852707"/>
                  <a:gd name="connsiteX67" fmla="*/ 1098248 w 1323529"/>
                  <a:gd name="connsiteY67" fmla="*/ 724091 h 1852707"/>
                  <a:gd name="connsiteX68" fmla="*/ 1075578 w 1323529"/>
                  <a:gd name="connsiteY68" fmla="*/ 698564 h 1852707"/>
                  <a:gd name="connsiteX69" fmla="*/ 1062243 w 1323529"/>
                  <a:gd name="connsiteY69" fmla="*/ 672179 h 1852707"/>
                  <a:gd name="connsiteX70" fmla="*/ 1054623 w 1323529"/>
                  <a:gd name="connsiteY70" fmla="*/ 638556 h 1852707"/>
                  <a:gd name="connsiteX71" fmla="*/ 1055385 w 1323529"/>
                  <a:gd name="connsiteY71" fmla="*/ 551307 h 1852707"/>
                  <a:gd name="connsiteX72" fmla="*/ 1057671 w 1323529"/>
                  <a:gd name="connsiteY72" fmla="*/ 487109 h 1852707"/>
                  <a:gd name="connsiteX73" fmla="*/ 1054338 w 1323529"/>
                  <a:gd name="connsiteY73" fmla="*/ 451009 h 1852707"/>
                  <a:gd name="connsiteX74" fmla="*/ 1048527 w 1323529"/>
                  <a:gd name="connsiteY74" fmla="*/ 416719 h 1852707"/>
                  <a:gd name="connsiteX75" fmla="*/ 1032239 w 1323529"/>
                  <a:gd name="connsiteY75" fmla="*/ 354521 h 1852707"/>
                  <a:gd name="connsiteX76" fmla="*/ 980805 w 1323529"/>
                  <a:gd name="connsiteY76" fmla="*/ 242983 h 1852707"/>
                  <a:gd name="connsiteX77" fmla="*/ 907748 w 1323529"/>
                  <a:gd name="connsiteY77" fmla="*/ 151447 h 1852707"/>
                  <a:gd name="connsiteX78" fmla="*/ 712009 w 1323529"/>
                  <a:gd name="connsiteY78" fmla="*/ 31433 h 1852707"/>
                  <a:gd name="connsiteX79" fmla="*/ 610758 w 1323529"/>
                  <a:gd name="connsiteY79" fmla="*/ 6572 h 1852707"/>
                  <a:gd name="connsiteX80" fmla="*/ 527891 w 1323529"/>
                  <a:gd name="connsiteY80" fmla="*/ 0 h 18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23529" h="1852707">
                    <a:moveTo>
                      <a:pt x="527605" y="95"/>
                    </a:moveTo>
                    <a:cubicBezTo>
                      <a:pt x="520652" y="95"/>
                      <a:pt x="513699" y="286"/>
                      <a:pt x="506650" y="571"/>
                    </a:cubicBezTo>
                    <a:cubicBezTo>
                      <a:pt x="477313" y="1905"/>
                      <a:pt x="448167" y="6286"/>
                      <a:pt x="420068" y="13621"/>
                    </a:cubicBezTo>
                    <a:cubicBezTo>
                      <a:pt x="392731" y="20860"/>
                      <a:pt x="365490" y="32385"/>
                      <a:pt x="338819" y="47911"/>
                    </a:cubicBezTo>
                    <a:cubicBezTo>
                      <a:pt x="314245" y="62294"/>
                      <a:pt x="291099" y="81725"/>
                      <a:pt x="270049" y="105823"/>
                    </a:cubicBezTo>
                    <a:cubicBezTo>
                      <a:pt x="250427" y="128302"/>
                      <a:pt x="232902" y="156496"/>
                      <a:pt x="217947" y="189738"/>
                    </a:cubicBezTo>
                    <a:cubicBezTo>
                      <a:pt x="216233" y="193643"/>
                      <a:pt x="217281" y="198120"/>
                      <a:pt x="220329" y="200120"/>
                    </a:cubicBezTo>
                    <a:cubicBezTo>
                      <a:pt x="220233" y="201835"/>
                      <a:pt x="219471" y="203264"/>
                      <a:pt x="218614" y="204788"/>
                    </a:cubicBezTo>
                    <a:cubicBezTo>
                      <a:pt x="214994" y="211360"/>
                      <a:pt x="210804" y="218313"/>
                      <a:pt x="205660" y="226124"/>
                    </a:cubicBezTo>
                    <a:cubicBezTo>
                      <a:pt x="190420" y="248412"/>
                      <a:pt x="172799" y="268796"/>
                      <a:pt x="155844" y="288608"/>
                    </a:cubicBezTo>
                    <a:cubicBezTo>
                      <a:pt x="149653" y="295847"/>
                      <a:pt x="143462" y="302990"/>
                      <a:pt x="137271" y="310325"/>
                    </a:cubicBezTo>
                    <a:cubicBezTo>
                      <a:pt x="107267" y="346329"/>
                      <a:pt x="88407" y="376809"/>
                      <a:pt x="76120" y="409289"/>
                    </a:cubicBezTo>
                    <a:cubicBezTo>
                      <a:pt x="72405" y="419195"/>
                      <a:pt x="69262" y="429101"/>
                      <a:pt x="66690" y="438817"/>
                    </a:cubicBezTo>
                    <a:cubicBezTo>
                      <a:pt x="63928" y="449294"/>
                      <a:pt x="61737" y="460724"/>
                      <a:pt x="59642" y="475774"/>
                    </a:cubicBezTo>
                    <a:cubicBezTo>
                      <a:pt x="56308" y="499396"/>
                      <a:pt x="54594" y="525304"/>
                      <a:pt x="54213" y="557498"/>
                    </a:cubicBezTo>
                    <a:cubicBezTo>
                      <a:pt x="54022" y="573215"/>
                      <a:pt x="54213" y="589026"/>
                      <a:pt x="54213" y="604838"/>
                    </a:cubicBezTo>
                    <a:cubicBezTo>
                      <a:pt x="54498" y="642176"/>
                      <a:pt x="54784" y="680847"/>
                      <a:pt x="50593" y="718566"/>
                    </a:cubicBezTo>
                    <a:cubicBezTo>
                      <a:pt x="47926" y="739331"/>
                      <a:pt x="44021" y="758476"/>
                      <a:pt x="38592" y="777145"/>
                    </a:cubicBezTo>
                    <a:cubicBezTo>
                      <a:pt x="34400" y="791528"/>
                      <a:pt x="29257" y="805720"/>
                      <a:pt x="24304" y="819436"/>
                    </a:cubicBezTo>
                    <a:cubicBezTo>
                      <a:pt x="22590" y="824103"/>
                      <a:pt x="20970" y="828770"/>
                      <a:pt x="19256" y="833533"/>
                    </a:cubicBezTo>
                    <a:cubicBezTo>
                      <a:pt x="13541" y="849535"/>
                      <a:pt x="7254" y="868680"/>
                      <a:pt x="3444" y="888873"/>
                    </a:cubicBezTo>
                    <a:cubicBezTo>
                      <a:pt x="1730" y="898112"/>
                      <a:pt x="587" y="908018"/>
                      <a:pt x="110" y="918496"/>
                    </a:cubicBezTo>
                    <a:cubicBezTo>
                      <a:pt x="-366" y="929164"/>
                      <a:pt x="777" y="939737"/>
                      <a:pt x="2015" y="948690"/>
                    </a:cubicBezTo>
                    <a:cubicBezTo>
                      <a:pt x="3063" y="956882"/>
                      <a:pt x="5159" y="965359"/>
                      <a:pt x="8588" y="975455"/>
                    </a:cubicBezTo>
                    <a:cubicBezTo>
                      <a:pt x="11731" y="984695"/>
                      <a:pt x="15731" y="993743"/>
                      <a:pt x="20685" y="1003078"/>
                    </a:cubicBezTo>
                    <a:cubicBezTo>
                      <a:pt x="27066" y="1014984"/>
                      <a:pt x="35067" y="1026795"/>
                      <a:pt x="45259" y="1039082"/>
                    </a:cubicBezTo>
                    <a:cubicBezTo>
                      <a:pt x="50974" y="1046036"/>
                      <a:pt x="57356" y="1052608"/>
                      <a:pt x="63356" y="1058894"/>
                    </a:cubicBezTo>
                    <a:cubicBezTo>
                      <a:pt x="72310" y="1068229"/>
                      <a:pt x="81644" y="1077944"/>
                      <a:pt x="89360" y="1088993"/>
                    </a:cubicBezTo>
                    <a:cubicBezTo>
                      <a:pt x="92884" y="1094613"/>
                      <a:pt x="95837" y="1100233"/>
                      <a:pt x="98218" y="1106234"/>
                    </a:cubicBezTo>
                    <a:cubicBezTo>
                      <a:pt x="100218" y="1112234"/>
                      <a:pt x="101742" y="1118521"/>
                      <a:pt x="102790" y="1125569"/>
                    </a:cubicBezTo>
                    <a:cubicBezTo>
                      <a:pt x="103838" y="1136523"/>
                      <a:pt x="103647" y="1148525"/>
                      <a:pt x="102314" y="1162241"/>
                    </a:cubicBezTo>
                    <a:cubicBezTo>
                      <a:pt x="100790" y="1173671"/>
                      <a:pt x="98504" y="1184815"/>
                      <a:pt x="95456" y="1196340"/>
                    </a:cubicBezTo>
                    <a:cubicBezTo>
                      <a:pt x="92598" y="1207199"/>
                      <a:pt x="89074" y="1217581"/>
                      <a:pt x="84597" y="1229868"/>
                    </a:cubicBezTo>
                    <a:cubicBezTo>
                      <a:pt x="81930" y="1236917"/>
                      <a:pt x="79263" y="1243870"/>
                      <a:pt x="76596" y="1250823"/>
                    </a:cubicBezTo>
                    <a:cubicBezTo>
                      <a:pt x="70405" y="1266730"/>
                      <a:pt x="64023" y="1283303"/>
                      <a:pt x="58689" y="1299972"/>
                    </a:cubicBezTo>
                    <a:cubicBezTo>
                      <a:pt x="54975" y="1311688"/>
                      <a:pt x="51927" y="1323785"/>
                      <a:pt x="49736" y="1335881"/>
                    </a:cubicBezTo>
                    <a:cubicBezTo>
                      <a:pt x="47640" y="1347311"/>
                      <a:pt x="46212" y="1359694"/>
                      <a:pt x="45164" y="1376077"/>
                    </a:cubicBezTo>
                    <a:cubicBezTo>
                      <a:pt x="43640" y="1400270"/>
                      <a:pt x="44497" y="1425988"/>
                      <a:pt x="47926" y="1454849"/>
                    </a:cubicBezTo>
                    <a:cubicBezTo>
                      <a:pt x="50974" y="1481042"/>
                      <a:pt x="56117" y="1506760"/>
                      <a:pt x="63261" y="1531049"/>
                    </a:cubicBezTo>
                    <a:cubicBezTo>
                      <a:pt x="69643" y="1553051"/>
                      <a:pt x="77930" y="1574578"/>
                      <a:pt x="88026" y="1594961"/>
                    </a:cubicBezTo>
                    <a:cubicBezTo>
                      <a:pt x="95837" y="1610868"/>
                      <a:pt x="105457" y="1626965"/>
                      <a:pt x="117554" y="1644110"/>
                    </a:cubicBezTo>
                    <a:cubicBezTo>
                      <a:pt x="137366" y="1672400"/>
                      <a:pt x="161940" y="1698022"/>
                      <a:pt x="192801" y="1722596"/>
                    </a:cubicBezTo>
                    <a:cubicBezTo>
                      <a:pt x="218709" y="1743266"/>
                      <a:pt x="248904" y="1761744"/>
                      <a:pt x="285289" y="1779175"/>
                    </a:cubicBezTo>
                    <a:cubicBezTo>
                      <a:pt x="315769" y="1793843"/>
                      <a:pt x="348821" y="1806131"/>
                      <a:pt x="386444" y="1816894"/>
                    </a:cubicBezTo>
                    <a:cubicBezTo>
                      <a:pt x="418639" y="1826133"/>
                      <a:pt x="452834" y="1833467"/>
                      <a:pt x="490838" y="1839373"/>
                    </a:cubicBezTo>
                    <a:cubicBezTo>
                      <a:pt x="524081" y="1844612"/>
                      <a:pt x="558561" y="1848326"/>
                      <a:pt x="593232" y="1850517"/>
                    </a:cubicBezTo>
                    <a:cubicBezTo>
                      <a:pt x="615711" y="1851946"/>
                      <a:pt x="638381" y="1852708"/>
                      <a:pt x="660669" y="1852708"/>
                    </a:cubicBezTo>
                    <a:cubicBezTo>
                      <a:pt x="709913" y="1852708"/>
                      <a:pt x="759253" y="1849088"/>
                      <a:pt x="807068" y="1842040"/>
                    </a:cubicBezTo>
                    <a:cubicBezTo>
                      <a:pt x="888793" y="1830038"/>
                      <a:pt x="963945" y="1808512"/>
                      <a:pt x="1030430" y="1778127"/>
                    </a:cubicBezTo>
                    <a:cubicBezTo>
                      <a:pt x="1106249" y="1743456"/>
                      <a:pt x="1170162" y="1697736"/>
                      <a:pt x="1220358" y="1642110"/>
                    </a:cubicBezTo>
                    <a:cubicBezTo>
                      <a:pt x="1233312" y="1627727"/>
                      <a:pt x="1245600" y="1612106"/>
                      <a:pt x="1257125" y="1595628"/>
                    </a:cubicBezTo>
                    <a:cubicBezTo>
                      <a:pt x="1272079" y="1574197"/>
                      <a:pt x="1283985" y="1553813"/>
                      <a:pt x="1293510" y="1533239"/>
                    </a:cubicBezTo>
                    <a:cubicBezTo>
                      <a:pt x="1316180" y="1484376"/>
                      <a:pt x="1326372" y="1432084"/>
                      <a:pt x="1322847" y="1381887"/>
                    </a:cubicBezTo>
                    <a:cubicBezTo>
                      <a:pt x="1321800" y="1367219"/>
                      <a:pt x="1319514" y="1352074"/>
                      <a:pt x="1315989" y="1336739"/>
                    </a:cubicBezTo>
                    <a:cubicBezTo>
                      <a:pt x="1313322" y="1325118"/>
                      <a:pt x="1309227" y="1312736"/>
                      <a:pt x="1303131" y="1297781"/>
                    </a:cubicBezTo>
                    <a:cubicBezTo>
                      <a:pt x="1298844" y="1287209"/>
                      <a:pt x="1293987" y="1276826"/>
                      <a:pt x="1289224" y="1266825"/>
                    </a:cubicBezTo>
                    <a:cubicBezTo>
                      <a:pt x="1283890" y="1255490"/>
                      <a:pt x="1278366" y="1243870"/>
                      <a:pt x="1273794" y="1231964"/>
                    </a:cubicBezTo>
                    <a:cubicBezTo>
                      <a:pt x="1269412" y="1219581"/>
                      <a:pt x="1266555" y="1207961"/>
                      <a:pt x="1265031" y="1196531"/>
                    </a:cubicBezTo>
                    <a:cubicBezTo>
                      <a:pt x="1264173" y="1187291"/>
                      <a:pt x="1264269" y="1177766"/>
                      <a:pt x="1265221" y="1168241"/>
                    </a:cubicBezTo>
                    <a:cubicBezTo>
                      <a:pt x="1267031" y="1155192"/>
                      <a:pt x="1270269" y="1141952"/>
                      <a:pt x="1275222" y="1127760"/>
                    </a:cubicBezTo>
                    <a:cubicBezTo>
                      <a:pt x="1280271" y="1114139"/>
                      <a:pt x="1286367" y="1100709"/>
                      <a:pt x="1292272" y="1087755"/>
                    </a:cubicBezTo>
                    <a:cubicBezTo>
                      <a:pt x="1303512" y="1062990"/>
                      <a:pt x="1315037" y="1037368"/>
                      <a:pt x="1320276" y="1009364"/>
                    </a:cubicBezTo>
                    <a:cubicBezTo>
                      <a:pt x="1328467" y="965835"/>
                      <a:pt x="1319228" y="917353"/>
                      <a:pt x="1295130" y="876491"/>
                    </a:cubicBezTo>
                    <a:cubicBezTo>
                      <a:pt x="1284557" y="858584"/>
                      <a:pt x="1270841" y="841629"/>
                      <a:pt x="1254363" y="826103"/>
                    </a:cubicBezTo>
                    <a:cubicBezTo>
                      <a:pt x="1239885" y="812387"/>
                      <a:pt x="1223692" y="800100"/>
                      <a:pt x="1206357" y="789432"/>
                    </a:cubicBezTo>
                    <a:cubicBezTo>
                      <a:pt x="1194069" y="782003"/>
                      <a:pt x="1181306" y="775240"/>
                      <a:pt x="1168923" y="768668"/>
                    </a:cubicBezTo>
                    <a:cubicBezTo>
                      <a:pt x="1148921" y="758095"/>
                      <a:pt x="1128252" y="747046"/>
                      <a:pt x="1109297" y="733044"/>
                    </a:cubicBezTo>
                    <a:cubicBezTo>
                      <a:pt x="1105487" y="730187"/>
                      <a:pt x="1101867" y="727234"/>
                      <a:pt x="1098248" y="724091"/>
                    </a:cubicBezTo>
                    <a:cubicBezTo>
                      <a:pt x="1089485" y="716090"/>
                      <a:pt x="1082055" y="707708"/>
                      <a:pt x="1075578" y="698564"/>
                    </a:cubicBezTo>
                    <a:cubicBezTo>
                      <a:pt x="1070244" y="690277"/>
                      <a:pt x="1065768" y="681418"/>
                      <a:pt x="1062243" y="672179"/>
                    </a:cubicBezTo>
                    <a:cubicBezTo>
                      <a:pt x="1058719" y="661702"/>
                      <a:pt x="1056243" y="650653"/>
                      <a:pt x="1054623" y="638556"/>
                    </a:cubicBezTo>
                    <a:cubicBezTo>
                      <a:pt x="1051575" y="609505"/>
                      <a:pt x="1053480" y="579882"/>
                      <a:pt x="1055385" y="551307"/>
                    </a:cubicBezTo>
                    <a:cubicBezTo>
                      <a:pt x="1056814" y="530257"/>
                      <a:pt x="1058243" y="508445"/>
                      <a:pt x="1057671" y="487109"/>
                    </a:cubicBezTo>
                    <a:cubicBezTo>
                      <a:pt x="1057290" y="474345"/>
                      <a:pt x="1055766" y="461677"/>
                      <a:pt x="1054338" y="451009"/>
                    </a:cubicBezTo>
                    <a:cubicBezTo>
                      <a:pt x="1052909" y="440627"/>
                      <a:pt x="1051004" y="429387"/>
                      <a:pt x="1048527" y="416719"/>
                    </a:cubicBezTo>
                    <a:cubicBezTo>
                      <a:pt x="1044432" y="396050"/>
                      <a:pt x="1038907" y="375190"/>
                      <a:pt x="1032239" y="354521"/>
                    </a:cubicBezTo>
                    <a:cubicBezTo>
                      <a:pt x="1019286" y="314706"/>
                      <a:pt x="1001950" y="277178"/>
                      <a:pt x="980805" y="242983"/>
                    </a:cubicBezTo>
                    <a:cubicBezTo>
                      <a:pt x="960135" y="209645"/>
                      <a:pt x="935561" y="178880"/>
                      <a:pt x="907748" y="151447"/>
                    </a:cubicBezTo>
                    <a:cubicBezTo>
                      <a:pt x="853741" y="98298"/>
                      <a:pt x="787828" y="57912"/>
                      <a:pt x="712009" y="31433"/>
                    </a:cubicBezTo>
                    <a:cubicBezTo>
                      <a:pt x="680291" y="20383"/>
                      <a:pt x="646287" y="12002"/>
                      <a:pt x="610758" y="6572"/>
                    </a:cubicBezTo>
                    <a:cubicBezTo>
                      <a:pt x="582374" y="2191"/>
                      <a:pt x="554561" y="0"/>
                      <a:pt x="527891" y="0"/>
                    </a:cubicBezTo>
                  </a:path>
                </a:pathLst>
              </a:custGeom>
              <a:solidFill>
                <a:srgbClr val="FED776"/>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3B52D037-9E15-7C0F-93FC-C12A19CB23FA}"/>
                  </a:ext>
                </a:extLst>
              </p:cNvPr>
              <p:cNvSpPr/>
              <p:nvPr/>
            </p:nvSpPr>
            <p:spPr>
              <a:xfrm>
                <a:off x="3420834" y="3731046"/>
                <a:ext cx="124385" cy="393287"/>
              </a:xfrm>
              <a:custGeom>
                <a:avLst/>
                <a:gdLst>
                  <a:gd name="connsiteX0" fmla="*/ 14262 w 124385"/>
                  <a:gd name="connsiteY0" fmla="*/ 2857 h 393287"/>
                  <a:gd name="connsiteX1" fmla="*/ 5022 w 124385"/>
                  <a:gd name="connsiteY1" fmla="*/ 131731 h 393287"/>
                  <a:gd name="connsiteX2" fmla="*/ 30168 w 124385"/>
                  <a:gd name="connsiteY2" fmla="*/ 185928 h 393287"/>
                  <a:gd name="connsiteX3" fmla="*/ 51123 w 124385"/>
                  <a:gd name="connsiteY3" fmla="*/ 215170 h 393287"/>
                  <a:gd name="connsiteX4" fmla="*/ 74460 w 124385"/>
                  <a:gd name="connsiteY4" fmla="*/ 245840 h 393287"/>
                  <a:gd name="connsiteX5" fmla="*/ 94938 w 124385"/>
                  <a:gd name="connsiteY5" fmla="*/ 285655 h 393287"/>
                  <a:gd name="connsiteX6" fmla="*/ 101320 w 124385"/>
                  <a:gd name="connsiteY6" fmla="*/ 311944 h 393287"/>
                  <a:gd name="connsiteX7" fmla="*/ 101415 w 124385"/>
                  <a:gd name="connsiteY7" fmla="*/ 330708 h 393287"/>
                  <a:gd name="connsiteX8" fmla="*/ 97605 w 124385"/>
                  <a:gd name="connsiteY8" fmla="*/ 346710 h 393287"/>
                  <a:gd name="connsiteX9" fmla="*/ 89033 w 124385"/>
                  <a:gd name="connsiteY9" fmla="*/ 363093 h 393287"/>
                  <a:gd name="connsiteX10" fmla="*/ 84461 w 124385"/>
                  <a:gd name="connsiteY10" fmla="*/ 368998 h 393287"/>
                  <a:gd name="connsiteX11" fmla="*/ 80841 w 124385"/>
                  <a:gd name="connsiteY11" fmla="*/ 379095 h 393287"/>
                  <a:gd name="connsiteX12" fmla="*/ 84461 w 124385"/>
                  <a:gd name="connsiteY12" fmla="*/ 389096 h 393287"/>
                  <a:gd name="connsiteX13" fmla="*/ 93224 w 124385"/>
                  <a:gd name="connsiteY13" fmla="*/ 393287 h 393287"/>
                  <a:gd name="connsiteX14" fmla="*/ 101987 w 124385"/>
                  <a:gd name="connsiteY14" fmla="*/ 389096 h 393287"/>
                  <a:gd name="connsiteX15" fmla="*/ 111798 w 124385"/>
                  <a:gd name="connsiteY15" fmla="*/ 374237 h 393287"/>
                  <a:gd name="connsiteX16" fmla="*/ 119227 w 124385"/>
                  <a:gd name="connsiteY16" fmla="*/ 357283 h 393287"/>
                  <a:gd name="connsiteX17" fmla="*/ 124371 w 124385"/>
                  <a:gd name="connsiteY17" fmla="*/ 326041 h 393287"/>
                  <a:gd name="connsiteX18" fmla="*/ 120275 w 124385"/>
                  <a:gd name="connsiteY18" fmla="*/ 295180 h 393287"/>
                  <a:gd name="connsiteX19" fmla="*/ 108464 w 124385"/>
                  <a:gd name="connsiteY19" fmla="*/ 266128 h 393287"/>
                  <a:gd name="connsiteX20" fmla="*/ 72840 w 124385"/>
                  <a:gd name="connsiteY20" fmla="*/ 217551 h 393287"/>
                  <a:gd name="connsiteX21" fmla="*/ 36455 w 124385"/>
                  <a:gd name="connsiteY21" fmla="*/ 172879 h 393287"/>
                  <a:gd name="connsiteX22" fmla="*/ 16833 w 124385"/>
                  <a:gd name="connsiteY22" fmla="*/ 135731 h 393287"/>
                  <a:gd name="connsiteX23" fmla="*/ 8832 w 124385"/>
                  <a:gd name="connsiteY23" fmla="*/ 103061 h 393287"/>
                  <a:gd name="connsiteX24" fmla="*/ 9690 w 124385"/>
                  <a:gd name="connsiteY24" fmla="*/ 58674 h 393287"/>
                  <a:gd name="connsiteX25" fmla="*/ 9690 w 124385"/>
                  <a:gd name="connsiteY25" fmla="*/ 59341 h 393287"/>
                  <a:gd name="connsiteX26" fmla="*/ 20834 w 124385"/>
                  <a:gd name="connsiteY26" fmla="*/ 4953 h 393287"/>
                  <a:gd name="connsiteX27" fmla="*/ 18453 w 124385"/>
                  <a:gd name="connsiteY27" fmla="*/ 95 h 393287"/>
                  <a:gd name="connsiteX28" fmla="*/ 17500 w 124385"/>
                  <a:gd name="connsiteY28" fmla="*/ 0 h 393287"/>
                  <a:gd name="connsiteX29" fmla="*/ 14166 w 124385"/>
                  <a:gd name="connsiteY29" fmla="*/ 2857 h 393287"/>
                  <a:gd name="connsiteX30" fmla="*/ 16548 w 124385"/>
                  <a:gd name="connsiteY30" fmla="*/ 135065 h 393287"/>
                  <a:gd name="connsiteX31" fmla="*/ 16643 w 124385"/>
                  <a:gd name="connsiteY31" fmla="*/ 135446 h 393287"/>
                  <a:gd name="connsiteX32" fmla="*/ 16643 w 124385"/>
                  <a:gd name="connsiteY32" fmla="*/ 135065 h 393287"/>
                  <a:gd name="connsiteX33" fmla="*/ 72936 w 124385"/>
                  <a:gd name="connsiteY33" fmla="*/ 244030 h 393287"/>
                  <a:gd name="connsiteX34" fmla="*/ 73793 w 124385"/>
                  <a:gd name="connsiteY34" fmla="*/ 245364 h 393287"/>
                  <a:gd name="connsiteX35" fmla="*/ 72936 w 124385"/>
                  <a:gd name="connsiteY35" fmla="*/ 244030 h 3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385" h="393287">
                    <a:moveTo>
                      <a:pt x="14262" y="2857"/>
                    </a:moveTo>
                    <a:cubicBezTo>
                      <a:pt x="3213" y="44291"/>
                      <a:pt x="-6122" y="89059"/>
                      <a:pt x="5022" y="131731"/>
                    </a:cubicBezTo>
                    <a:cubicBezTo>
                      <a:pt x="10166" y="151448"/>
                      <a:pt x="19596" y="169450"/>
                      <a:pt x="30168" y="185928"/>
                    </a:cubicBezTo>
                    <a:cubicBezTo>
                      <a:pt x="36741" y="196120"/>
                      <a:pt x="43789" y="205740"/>
                      <a:pt x="51123" y="215170"/>
                    </a:cubicBezTo>
                    <a:cubicBezTo>
                      <a:pt x="58934" y="225361"/>
                      <a:pt x="67221" y="235077"/>
                      <a:pt x="74460" y="245840"/>
                    </a:cubicBezTo>
                    <a:cubicBezTo>
                      <a:pt x="82556" y="258223"/>
                      <a:pt x="89509" y="271463"/>
                      <a:pt x="94938" y="285655"/>
                    </a:cubicBezTo>
                    <a:cubicBezTo>
                      <a:pt x="97891" y="294132"/>
                      <a:pt x="100082" y="302990"/>
                      <a:pt x="101320" y="311944"/>
                    </a:cubicBezTo>
                    <a:cubicBezTo>
                      <a:pt x="101892" y="318135"/>
                      <a:pt x="101987" y="324421"/>
                      <a:pt x="101415" y="330708"/>
                    </a:cubicBezTo>
                    <a:cubicBezTo>
                      <a:pt x="100653" y="336232"/>
                      <a:pt x="99320" y="341471"/>
                      <a:pt x="97605" y="346710"/>
                    </a:cubicBezTo>
                    <a:cubicBezTo>
                      <a:pt x="95319" y="352520"/>
                      <a:pt x="92462" y="357950"/>
                      <a:pt x="89033" y="363093"/>
                    </a:cubicBezTo>
                    <a:cubicBezTo>
                      <a:pt x="87604" y="365093"/>
                      <a:pt x="86080" y="367094"/>
                      <a:pt x="84461" y="368998"/>
                    </a:cubicBezTo>
                    <a:cubicBezTo>
                      <a:pt x="82175" y="371856"/>
                      <a:pt x="80841" y="375190"/>
                      <a:pt x="80841" y="379095"/>
                    </a:cubicBezTo>
                    <a:cubicBezTo>
                      <a:pt x="80841" y="383000"/>
                      <a:pt x="82175" y="386429"/>
                      <a:pt x="84461" y="389096"/>
                    </a:cubicBezTo>
                    <a:cubicBezTo>
                      <a:pt x="86747" y="391763"/>
                      <a:pt x="89890" y="393287"/>
                      <a:pt x="93224" y="393287"/>
                    </a:cubicBezTo>
                    <a:cubicBezTo>
                      <a:pt x="96272" y="393287"/>
                      <a:pt x="99891" y="391858"/>
                      <a:pt x="101987" y="389096"/>
                    </a:cubicBezTo>
                    <a:cubicBezTo>
                      <a:pt x="105511" y="384429"/>
                      <a:pt x="108845" y="379476"/>
                      <a:pt x="111798" y="374237"/>
                    </a:cubicBezTo>
                    <a:cubicBezTo>
                      <a:pt x="114846" y="368903"/>
                      <a:pt x="117036" y="363188"/>
                      <a:pt x="119227" y="357283"/>
                    </a:cubicBezTo>
                    <a:cubicBezTo>
                      <a:pt x="122751" y="347472"/>
                      <a:pt x="124180" y="336518"/>
                      <a:pt x="124371" y="326041"/>
                    </a:cubicBezTo>
                    <a:cubicBezTo>
                      <a:pt x="124561" y="315659"/>
                      <a:pt x="122942" y="305086"/>
                      <a:pt x="120275" y="295180"/>
                    </a:cubicBezTo>
                    <a:cubicBezTo>
                      <a:pt x="117513" y="284988"/>
                      <a:pt x="113322" y="275273"/>
                      <a:pt x="108464" y="266128"/>
                    </a:cubicBezTo>
                    <a:cubicBezTo>
                      <a:pt x="98844" y="248031"/>
                      <a:pt x="86271" y="232124"/>
                      <a:pt x="72840" y="217551"/>
                    </a:cubicBezTo>
                    <a:cubicBezTo>
                      <a:pt x="59886" y="203454"/>
                      <a:pt x="47504" y="188976"/>
                      <a:pt x="36455" y="172879"/>
                    </a:cubicBezTo>
                    <a:cubicBezTo>
                      <a:pt x="28740" y="161353"/>
                      <a:pt x="21977" y="149161"/>
                      <a:pt x="16833" y="135731"/>
                    </a:cubicBezTo>
                    <a:cubicBezTo>
                      <a:pt x="13023" y="125254"/>
                      <a:pt x="10261" y="114300"/>
                      <a:pt x="8832" y="103061"/>
                    </a:cubicBezTo>
                    <a:cubicBezTo>
                      <a:pt x="7308" y="88297"/>
                      <a:pt x="7975" y="73438"/>
                      <a:pt x="9690" y="58674"/>
                    </a:cubicBezTo>
                    <a:cubicBezTo>
                      <a:pt x="9690" y="58865"/>
                      <a:pt x="9690" y="59150"/>
                      <a:pt x="9690" y="59341"/>
                    </a:cubicBezTo>
                    <a:cubicBezTo>
                      <a:pt x="11976" y="40862"/>
                      <a:pt x="16071" y="22765"/>
                      <a:pt x="20834" y="4953"/>
                    </a:cubicBezTo>
                    <a:cubicBezTo>
                      <a:pt x="21405" y="2857"/>
                      <a:pt x="20167" y="667"/>
                      <a:pt x="18453" y="95"/>
                    </a:cubicBezTo>
                    <a:cubicBezTo>
                      <a:pt x="18167" y="95"/>
                      <a:pt x="17786" y="0"/>
                      <a:pt x="17500" y="0"/>
                    </a:cubicBezTo>
                    <a:cubicBezTo>
                      <a:pt x="15976" y="0"/>
                      <a:pt x="14643" y="1143"/>
                      <a:pt x="14166" y="2857"/>
                    </a:cubicBezTo>
                    <a:moveTo>
                      <a:pt x="16548" y="135065"/>
                    </a:moveTo>
                    <a:cubicBezTo>
                      <a:pt x="16548" y="135065"/>
                      <a:pt x="16548" y="135350"/>
                      <a:pt x="16643" y="135446"/>
                    </a:cubicBezTo>
                    <a:lnTo>
                      <a:pt x="16643" y="135065"/>
                    </a:lnTo>
                    <a:moveTo>
                      <a:pt x="72936" y="244030"/>
                    </a:moveTo>
                    <a:cubicBezTo>
                      <a:pt x="72936" y="244030"/>
                      <a:pt x="73507" y="244888"/>
                      <a:pt x="73793" y="245364"/>
                    </a:cubicBezTo>
                    <a:cubicBezTo>
                      <a:pt x="73507" y="244888"/>
                      <a:pt x="73221" y="244507"/>
                      <a:pt x="72936" y="244030"/>
                    </a:cubicBezTo>
                  </a:path>
                </a:pathLst>
              </a:custGeom>
              <a:solidFill>
                <a:srgbClr val="F3BC49"/>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8F3536BD-FD0E-4667-4B66-8331A4CFF4A3}"/>
                  </a:ext>
                </a:extLst>
              </p:cNvPr>
              <p:cNvSpPr/>
              <p:nvPr/>
            </p:nvSpPr>
            <p:spPr>
              <a:xfrm>
                <a:off x="3475387" y="3075345"/>
                <a:ext cx="1017269" cy="1659159"/>
              </a:xfrm>
              <a:custGeom>
                <a:avLst/>
                <a:gdLst>
                  <a:gd name="connsiteX0" fmla="*/ 372236 w 1017269"/>
                  <a:gd name="connsiteY0" fmla="*/ 95 h 1659159"/>
                  <a:gd name="connsiteX1" fmla="*/ 340042 w 1017269"/>
                  <a:gd name="connsiteY1" fmla="*/ 1238 h 1659159"/>
                  <a:gd name="connsiteX2" fmla="*/ 308609 w 1017269"/>
                  <a:gd name="connsiteY2" fmla="*/ 4858 h 1659159"/>
                  <a:gd name="connsiteX3" fmla="*/ 308609 w 1017269"/>
                  <a:gd name="connsiteY3" fmla="*/ 4858 h 1659159"/>
                  <a:gd name="connsiteX4" fmla="*/ 308228 w 1017269"/>
                  <a:gd name="connsiteY4" fmla="*/ 4858 h 1659159"/>
                  <a:gd name="connsiteX5" fmla="*/ 308228 w 1017269"/>
                  <a:gd name="connsiteY5" fmla="*/ 4858 h 1659159"/>
                  <a:gd name="connsiteX6" fmla="*/ 254317 w 1017269"/>
                  <a:gd name="connsiteY6" fmla="*/ 17240 h 1659159"/>
                  <a:gd name="connsiteX7" fmla="*/ 228028 w 1017269"/>
                  <a:gd name="connsiteY7" fmla="*/ 26384 h 1659159"/>
                  <a:gd name="connsiteX8" fmla="*/ 202882 w 1017269"/>
                  <a:gd name="connsiteY8" fmla="*/ 37433 h 1659159"/>
                  <a:gd name="connsiteX9" fmla="*/ 203072 w 1017269"/>
                  <a:gd name="connsiteY9" fmla="*/ 37433 h 1659159"/>
                  <a:gd name="connsiteX10" fmla="*/ 163924 w 1017269"/>
                  <a:gd name="connsiteY10" fmla="*/ 59722 h 1659159"/>
                  <a:gd name="connsiteX11" fmla="*/ 146398 w 1017269"/>
                  <a:gd name="connsiteY11" fmla="*/ 72295 h 1659159"/>
                  <a:gd name="connsiteX12" fmla="*/ 129920 w 1017269"/>
                  <a:gd name="connsiteY12" fmla="*/ 85916 h 1659159"/>
                  <a:gd name="connsiteX13" fmla="*/ 102012 w 1017269"/>
                  <a:gd name="connsiteY13" fmla="*/ 114014 h 1659159"/>
                  <a:gd name="connsiteX14" fmla="*/ 89153 w 1017269"/>
                  <a:gd name="connsiteY14" fmla="*/ 129731 h 1659159"/>
                  <a:gd name="connsiteX15" fmla="*/ 77342 w 1017269"/>
                  <a:gd name="connsiteY15" fmla="*/ 146114 h 1659159"/>
                  <a:gd name="connsiteX16" fmla="*/ 60007 w 1017269"/>
                  <a:gd name="connsiteY16" fmla="*/ 174879 h 1659159"/>
                  <a:gd name="connsiteX17" fmla="*/ 46957 w 1017269"/>
                  <a:gd name="connsiteY17" fmla="*/ 200025 h 1659159"/>
                  <a:gd name="connsiteX18" fmla="*/ 50672 w 1017269"/>
                  <a:gd name="connsiteY18" fmla="*/ 194882 h 1659159"/>
                  <a:gd name="connsiteX19" fmla="*/ 89629 w 1017269"/>
                  <a:gd name="connsiteY19" fmla="*/ 142589 h 1659159"/>
                  <a:gd name="connsiteX20" fmla="*/ 100393 w 1017269"/>
                  <a:gd name="connsiteY20" fmla="*/ 125444 h 1659159"/>
                  <a:gd name="connsiteX21" fmla="*/ 103631 w 1017269"/>
                  <a:gd name="connsiteY21" fmla="*/ 124492 h 1659159"/>
                  <a:gd name="connsiteX22" fmla="*/ 104488 w 1017269"/>
                  <a:gd name="connsiteY22" fmla="*/ 128207 h 1659159"/>
                  <a:gd name="connsiteX23" fmla="*/ 73151 w 1017269"/>
                  <a:gd name="connsiteY23" fmla="*/ 173736 h 1659159"/>
                  <a:gd name="connsiteX24" fmla="*/ 40671 w 1017269"/>
                  <a:gd name="connsiteY24" fmla="*/ 217456 h 1659159"/>
                  <a:gd name="connsiteX25" fmla="*/ 40671 w 1017269"/>
                  <a:gd name="connsiteY25" fmla="*/ 217456 h 1659159"/>
                  <a:gd name="connsiteX26" fmla="*/ 40385 w 1017269"/>
                  <a:gd name="connsiteY26" fmla="*/ 217741 h 1659159"/>
                  <a:gd name="connsiteX27" fmla="*/ 40385 w 1017269"/>
                  <a:gd name="connsiteY27" fmla="*/ 217741 h 1659159"/>
                  <a:gd name="connsiteX28" fmla="*/ 40576 w 1017269"/>
                  <a:gd name="connsiteY28" fmla="*/ 217456 h 1659159"/>
                  <a:gd name="connsiteX29" fmla="*/ 40385 w 1017269"/>
                  <a:gd name="connsiteY29" fmla="*/ 217741 h 1659159"/>
                  <a:gd name="connsiteX30" fmla="*/ 40385 w 1017269"/>
                  <a:gd name="connsiteY30" fmla="*/ 217741 h 1659159"/>
                  <a:gd name="connsiteX31" fmla="*/ 40385 w 1017269"/>
                  <a:gd name="connsiteY31" fmla="*/ 217932 h 1659159"/>
                  <a:gd name="connsiteX32" fmla="*/ 40385 w 1017269"/>
                  <a:gd name="connsiteY32" fmla="*/ 217932 h 1659159"/>
                  <a:gd name="connsiteX33" fmla="*/ 34289 w 1017269"/>
                  <a:gd name="connsiteY33" fmla="*/ 227362 h 1659159"/>
                  <a:gd name="connsiteX34" fmla="*/ 12096 w 1017269"/>
                  <a:gd name="connsiteY34" fmla="*/ 282416 h 1659159"/>
                  <a:gd name="connsiteX35" fmla="*/ 12286 w 1017269"/>
                  <a:gd name="connsiteY35" fmla="*/ 281750 h 1659159"/>
                  <a:gd name="connsiteX36" fmla="*/ 5333 w 1017269"/>
                  <a:gd name="connsiteY36" fmla="*/ 301466 h 1659159"/>
                  <a:gd name="connsiteX37" fmla="*/ 2571 w 1017269"/>
                  <a:gd name="connsiteY37" fmla="*/ 319945 h 1659159"/>
                  <a:gd name="connsiteX38" fmla="*/ 2571 w 1017269"/>
                  <a:gd name="connsiteY38" fmla="*/ 320231 h 1659159"/>
                  <a:gd name="connsiteX39" fmla="*/ 94 w 1017269"/>
                  <a:gd name="connsiteY39" fmla="*/ 380143 h 1659159"/>
                  <a:gd name="connsiteX40" fmla="*/ 3333 w 1017269"/>
                  <a:gd name="connsiteY40" fmla="*/ 443294 h 1659159"/>
                  <a:gd name="connsiteX41" fmla="*/ 9048 w 1017269"/>
                  <a:gd name="connsiteY41" fmla="*/ 503777 h 1659159"/>
                  <a:gd name="connsiteX42" fmla="*/ 11905 w 1017269"/>
                  <a:gd name="connsiteY42" fmla="*/ 531400 h 1659159"/>
                  <a:gd name="connsiteX43" fmla="*/ 13906 w 1017269"/>
                  <a:gd name="connsiteY43" fmla="*/ 555498 h 1659159"/>
                  <a:gd name="connsiteX44" fmla="*/ 10667 w 1017269"/>
                  <a:gd name="connsiteY44" fmla="*/ 665893 h 1659159"/>
                  <a:gd name="connsiteX45" fmla="*/ 8476 w 1017269"/>
                  <a:gd name="connsiteY45" fmla="*/ 723233 h 1659159"/>
                  <a:gd name="connsiteX46" fmla="*/ 9048 w 1017269"/>
                  <a:gd name="connsiteY46" fmla="*/ 751237 h 1659159"/>
                  <a:gd name="connsiteX47" fmla="*/ 11048 w 1017269"/>
                  <a:gd name="connsiteY47" fmla="*/ 775526 h 1659159"/>
                  <a:gd name="connsiteX48" fmla="*/ 11048 w 1017269"/>
                  <a:gd name="connsiteY48" fmla="*/ 775526 h 1659159"/>
                  <a:gd name="connsiteX49" fmla="*/ 15525 w 1017269"/>
                  <a:gd name="connsiteY49" fmla="*/ 801910 h 1659159"/>
                  <a:gd name="connsiteX50" fmla="*/ 19144 w 1017269"/>
                  <a:gd name="connsiteY50" fmla="*/ 815816 h 1659159"/>
                  <a:gd name="connsiteX51" fmla="*/ 22859 w 1017269"/>
                  <a:gd name="connsiteY51" fmla="*/ 827151 h 1659159"/>
                  <a:gd name="connsiteX52" fmla="*/ 22669 w 1017269"/>
                  <a:gd name="connsiteY52" fmla="*/ 826484 h 1659159"/>
                  <a:gd name="connsiteX53" fmla="*/ 31146 w 1017269"/>
                  <a:gd name="connsiteY53" fmla="*/ 846106 h 1659159"/>
                  <a:gd name="connsiteX54" fmla="*/ 35718 w 1017269"/>
                  <a:gd name="connsiteY54" fmla="*/ 854488 h 1659159"/>
                  <a:gd name="connsiteX55" fmla="*/ 40766 w 1017269"/>
                  <a:gd name="connsiteY55" fmla="*/ 862489 h 1659159"/>
                  <a:gd name="connsiteX56" fmla="*/ 49148 w 1017269"/>
                  <a:gd name="connsiteY56" fmla="*/ 873824 h 1659159"/>
                  <a:gd name="connsiteX57" fmla="*/ 57149 w 1017269"/>
                  <a:gd name="connsiteY57" fmla="*/ 883063 h 1659159"/>
                  <a:gd name="connsiteX58" fmla="*/ 74008 w 1017269"/>
                  <a:gd name="connsiteY58" fmla="*/ 900113 h 1659159"/>
                  <a:gd name="connsiteX59" fmla="*/ 91439 w 1017269"/>
                  <a:gd name="connsiteY59" fmla="*/ 916877 h 1659159"/>
                  <a:gd name="connsiteX60" fmla="*/ 108013 w 1017269"/>
                  <a:gd name="connsiteY60" fmla="*/ 934498 h 1659159"/>
                  <a:gd name="connsiteX61" fmla="*/ 121633 w 1017269"/>
                  <a:gd name="connsiteY61" fmla="*/ 952595 h 1659159"/>
                  <a:gd name="connsiteX62" fmla="*/ 133159 w 1017269"/>
                  <a:gd name="connsiteY62" fmla="*/ 974884 h 1659159"/>
                  <a:gd name="connsiteX63" fmla="*/ 140588 w 1017269"/>
                  <a:gd name="connsiteY63" fmla="*/ 1001078 h 1659159"/>
                  <a:gd name="connsiteX64" fmla="*/ 142874 w 1017269"/>
                  <a:gd name="connsiteY64" fmla="*/ 1027938 h 1659159"/>
                  <a:gd name="connsiteX65" fmla="*/ 139826 w 1017269"/>
                  <a:gd name="connsiteY65" fmla="*/ 1056513 h 1659159"/>
                  <a:gd name="connsiteX66" fmla="*/ 136492 w 1017269"/>
                  <a:gd name="connsiteY66" fmla="*/ 1069943 h 1659159"/>
                  <a:gd name="connsiteX67" fmla="*/ 132111 w 1017269"/>
                  <a:gd name="connsiteY67" fmla="*/ 1083088 h 1659159"/>
                  <a:gd name="connsiteX68" fmla="*/ 122014 w 1017269"/>
                  <a:gd name="connsiteY68" fmla="*/ 1106805 h 1659159"/>
                  <a:gd name="connsiteX69" fmla="*/ 108775 w 1017269"/>
                  <a:gd name="connsiteY69" fmla="*/ 1131570 h 1659159"/>
                  <a:gd name="connsiteX70" fmla="*/ 94297 w 1017269"/>
                  <a:gd name="connsiteY70" fmla="*/ 1155573 h 1659159"/>
                  <a:gd name="connsiteX71" fmla="*/ 79152 w 1017269"/>
                  <a:gd name="connsiteY71" fmla="*/ 1180338 h 1659159"/>
                  <a:gd name="connsiteX72" fmla="*/ 65722 w 1017269"/>
                  <a:gd name="connsiteY72" fmla="*/ 1206246 h 1659159"/>
                  <a:gd name="connsiteX73" fmla="*/ 54768 w 1017269"/>
                  <a:gd name="connsiteY73" fmla="*/ 1232535 h 1659159"/>
                  <a:gd name="connsiteX74" fmla="*/ 54863 w 1017269"/>
                  <a:gd name="connsiteY74" fmla="*/ 1232154 h 1659159"/>
                  <a:gd name="connsiteX75" fmla="*/ 43624 w 1017269"/>
                  <a:gd name="connsiteY75" fmla="*/ 1269302 h 1659159"/>
                  <a:gd name="connsiteX76" fmla="*/ 39718 w 1017269"/>
                  <a:gd name="connsiteY76" fmla="*/ 1288352 h 1659159"/>
                  <a:gd name="connsiteX77" fmla="*/ 37337 w 1017269"/>
                  <a:gd name="connsiteY77" fmla="*/ 1304925 h 1659159"/>
                  <a:gd name="connsiteX78" fmla="*/ 37432 w 1017269"/>
                  <a:gd name="connsiteY78" fmla="*/ 1304163 h 1659159"/>
                  <a:gd name="connsiteX79" fmla="*/ 35051 w 1017269"/>
                  <a:gd name="connsiteY79" fmla="*/ 1346359 h 1659159"/>
                  <a:gd name="connsiteX80" fmla="*/ 35813 w 1017269"/>
                  <a:gd name="connsiteY80" fmla="*/ 1366457 h 1659159"/>
                  <a:gd name="connsiteX81" fmla="*/ 37623 w 1017269"/>
                  <a:gd name="connsiteY81" fmla="*/ 1386650 h 1659159"/>
                  <a:gd name="connsiteX82" fmla="*/ 37623 w 1017269"/>
                  <a:gd name="connsiteY82" fmla="*/ 1386269 h 1659159"/>
                  <a:gd name="connsiteX83" fmla="*/ 37623 w 1017269"/>
                  <a:gd name="connsiteY83" fmla="*/ 1386554 h 1659159"/>
                  <a:gd name="connsiteX84" fmla="*/ 46957 w 1017269"/>
                  <a:gd name="connsiteY84" fmla="*/ 1437323 h 1659159"/>
                  <a:gd name="connsiteX85" fmla="*/ 52196 w 1017269"/>
                  <a:gd name="connsiteY85" fmla="*/ 1456754 h 1659159"/>
                  <a:gd name="connsiteX86" fmla="*/ 58483 w 1017269"/>
                  <a:gd name="connsiteY86" fmla="*/ 1475423 h 1659159"/>
                  <a:gd name="connsiteX87" fmla="*/ 58292 w 1017269"/>
                  <a:gd name="connsiteY87" fmla="*/ 1474756 h 1659159"/>
                  <a:gd name="connsiteX88" fmla="*/ 74294 w 1017269"/>
                  <a:gd name="connsiteY88" fmla="*/ 1511713 h 1659159"/>
                  <a:gd name="connsiteX89" fmla="*/ 94773 w 1017269"/>
                  <a:gd name="connsiteY89" fmla="*/ 1528953 h 1659159"/>
                  <a:gd name="connsiteX90" fmla="*/ 187261 w 1017269"/>
                  <a:gd name="connsiteY90" fmla="*/ 1585532 h 1659159"/>
                  <a:gd name="connsiteX91" fmla="*/ 288416 w 1017269"/>
                  <a:gd name="connsiteY91" fmla="*/ 1623251 h 1659159"/>
                  <a:gd name="connsiteX92" fmla="*/ 392810 w 1017269"/>
                  <a:gd name="connsiteY92" fmla="*/ 1645825 h 1659159"/>
                  <a:gd name="connsiteX93" fmla="*/ 495299 w 1017269"/>
                  <a:gd name="connsiteY93" fmla="*/ 1656969 h 1659159"/>
                  <a:gd name="connsiteX94" fmla="*/ 562736 w 1017269"/>
                  <a:gd name="connsiteY94" fmla="*/ 1659160 h 1659159"/>
                  <a:gd name="connsiteX95" fmla="*/ 709136 w 1017269"/>
                  <a:gd name="connsiteY95" fmla="*/ 1648492 h 1659159"/>
                  <a:gd name="connsiteX96" fmla="*/ 817149 w 1017269"/>
                  <a:gd name="connsiteY96" fmla="*/ 1626013 h 1659159"/>
                  <a:gd name="connsiteX97" fmla="*/ 822769 w 1017269"/>
                  <a:gd name="connsiteY97" fmla="*/ 1622393 h 1659159"/>
                  <a:gd name="connsiteX98" fmla="*/ 879157 w 1017269"/>
                  <a:gd name="connsiteY98" fmla="*/ 1579340 h 1659159"/>
                  <a:gd name="connsiteX99" fmla="*/ 917638 w 1017269"/>
                  <a:gd name="connsiteY99" fmla="*/ 1540764 h 1659159"/>
                  <a:gd name="connsiteX100" fmla="*/ 949928 w 1017269"/>
                  <a:gd name="connsiteY100" fmla="*/ 1498949 h 1659159"/>
                  <a:gd name="connsiteX101" fmla="*/ 973264 w 1017269"/>
                  <a:gd name="connsiteY101" fmla="*/ 1459611 h 1659159"/>
                  <a:gd name="connsiteX102" fmla="*/ 992218 w 1017269"/>
                  <a:gd name="connsiteY102" fmla="*/ 1416463 h 1659159"/>
                  <a:gd name="connsiteX103" fmla="*/ 992028 w 1017269"/>
                  <a:gd name="connsiteY103" fmla="*/ 1417130 h 1659159"/>
                  <a:gd name="connsiteX104" fmla="*/ 1006030 w 1017269"/>
                  <a:gd name="connsiteY104" fmla="*/ 1370552 h 1659159"/>
                  <a:gd name="connsiteX105" fmla="*/ 1014316 w 1017269"/>
                  <a:gd name="connsiteY105" fmla="*/ 1323118 h 1659159"/>
                  <a:gd name="connsiteX106" fmla="*/ 1014316 w 1017269"/>
                  <a:gd name="connsiteY106" fmla="*/ 1323118 h 1659159"/>
                  <a:gd name="connsiteX107" fmla="*/ 1014316 w 1017269"/>
                  <a:gd name="connsiteY107" fmla="*/ 1322546 h 1659159"/>
                  <a:gd name="connsiteX108" fmla="*/ 1014316 w 1017269"/>
                  <a:gd name="connsiteY108" fmla="*/ 1322546 h 1659159"/>
                  <a:gd name="connsiteX109" fmla="*/ 1017269 w 1017269"/>
                  <a:gd name="connsiteY109" fmla="*/ 1272064 h 1659159"/>
                  <a:gd name="connsiteX110" fmla="*/ 1014031 w 1017269"/>
                  <a:gd name="connsiteY110" fmla="*/ 1214342 h 1659159"/>
                  <a:gd name="connsiteX111" fmla="*/ 1014126 w 1017269"/>
                  <a:gd name="connsiteY111" fmla="*/ 1215104 h 1659159"/>
                  <a:gd name="connsiteX112" fmla="*/ 1005363 w 1017269"/>
                  <a:gd name="connsiteY112" fmla="*/ 1165955 h 1659159"/>
                  <a:gd name="connsiteX113" fmla="*/ 998791 w 1017269"/>
                  <a:gd name="connsiteY113" fmla="*/ 1142143 h 1659159"/>
                  <a:gd name="connsiteX114" fmla="*/ 991837 w 1017269"/>
                  <a:gd name="connsiteY114" fmla="*/ 1121759 h 1659159"/>
                  <a:gd name="connsiteX115" fmla="*/ 991933 w 1017269"/>
                  <a:gd name="connsiteY115" fmla="*/ 1121950 h 1659159"/>
                  <a:gd name="connsiteX116" fmla="*/ 977550 w 1017269"/>
                  <a:gd name="connsiteY116" fmla="*/ 1088612 h 1659159"/>
                  <a:gd name="connsiteX117" fmla="*/ 969454 w 1017269"/>
                  <a:gd name="connsiteY117" fmla="*/ 1072991 h 1659159"/>
                  <a:gd name="connsiteX118" fmla="*/ 961167 w 1017269"/>
                  <a:gd name="connsiteY118" fmla="*/ 1059656 h 1659159"/>
                  <a:gd name="connsiteX119" fmla="*/ 914018 w 1017269"/>
                  <a:gd name="connsiteY119" fmla="*/ 996315 h 1659159"/>
                  <a:gd name="connsiteX120" fmla="*/ 903922 w 1017269"/>
                  <a:gd name="connsiteY120" fmla="*/ 979742 h 1659159"/>
                  <a:gd name="connsiteX121" fmla="*/ 896111 w 1017269"/>
                  <a:gd name="connsiteY121" fmla="*/ 962882 h 1659159"/>
                  <a:gd name="connsiteX122" fmla="*/ 891253 w 1017269"/>
                  <a:gd name="connsiteY122" fmla="*/ 947261 h 1659159"/>
                  <a:gd name="connsiteX123" fmla="*/ 889063 w 1017269"/>
                  <a:gd name="connsiteY123" fmla="*/ 932307 h 1659159"/>
                  <a:gd name="connsiteX124" fmla="*/ 888777 w 1017269"/>
                  <a:gd name="connsiteY124" fmla="*/ 923068 h 1659159"/>
                  <a:gd name="connsiteX125" fmla="*/ 889348 w 1017269"/>
                  <a:gd name="connsiteY125" fmla="*/ 914114 h 1659159"/>
                  <a:gd name="connsiteX126" fmla="*/ 891634 w 1017269"/>
                  <a:gd name="connsiteY126" fmla="*/ 900208 h 1659159"/>
                  <a:gd name="connsiteX127" fmla="*/ 901064 w 1017269"/>
                  <a:gd name="connsiteY127" fmla="*/ 872014 h 1659159"/>
                  <a:gd name="connsiteX128" fmla="*/ 914304 w 1017269"/>
                  <a:gd name="connsiteY128" fmla="*/ 842867 h 1659159"/>
                  <a:gd name="connsiteX129" fmla="*/ 927258 w 1017269"/>
                  <a:gd name="connsiteY129" fmla="*/ 812959 h 1659159"/>
                  <a:gd name="connsiteX130" fmla="*/ 927067 w 1017269"/>
                  <a:gd name="connsiteY130" fmla="*/ 813626 h 1659159"/>
                  <a:gd name="connsiteX131" fmla="*/ 932687 w 1017269"/>
                  <a:gd name="connsiteY131" fmla="*/ 795719 h 1659159"/>
                  <a:gd name="connsiteX132" fmla="*/ 934687 w 1017269"/>
                  <a:gd name="connsiteY132" fmla="*/ 786479 h 1659159"/>
                  <a:gd name="connsiteX133" fmla="*/ 936116 w 1017269"/>
                  <a:gd name="connsiteY133" fmla="*/ 776954 h 1659159"/>
                  <a:gd name="connsiteX134" fmla="*/ 936116 w 1017269"/>
                  <a:gd name="connsiteY134" fmla="*/ 776954 h 1659159"/>
                  <a:gd name="connsiteX135" fmla="*/ 936116 w 1017269"/>
                  <a:gd name="connsiteY135" fmla="*/ 777145 h 1659159"/>
                  <a:gd name="connsiteX136" fmla="*/ 936116 w 1017269"/>
                  <a:gd name="connsiteY136" fmla="*/ 777145 h 1659159"/>
                  <a:gd name="connsiteX137" fmla="*/ 936116 w 1017269"/>
                  <a:gd name="connsiteY137" fmla="*/ 776859 h 1659159"/>
                  <a:gd name="connsiteX138" fmla="*/ 936116 w 1017269"/>
                  <a:gd name="connsiteY138" fmla="*/ 776859 h 1659159"/>
                  <a:gd name="connsiteX139" fmla="*/ 936878 w 1017269"/>
                  <a:gd name="connsiteY139" fmla="*/ 763238 h 1659159"/>
                  <a:gd name="connsiteX140" fmla="*/ 936116 w 1017269"/>
                  <a:gd name="connsiteY140" fmla="*/ 750665 h 1659159"/>
                  <a:gd name="connsiteX141" fmla="*/ 936116 w 1017269"/>
                  <a:gd name="connsiteY141" fmla="*/ 750665 h 1659159"/>
                  <a:gd name="connsiteX142" fmla="*/ 933830 w 1017269"/>
                  <a:gd name="connsiteY142" fmla="*/ 738378 h 1659159"/>
                  <a:gd name="connsiteX143" fmla="*/ 930878 w 1017269"/>
                  <a:gd name="connsiteY143" fmla="*/ 728758 h 1659159"/>
                  <a:gd name="connsiteX144" fmla="*/ 931068 w 1017269"/>
                  <a:gd name="connsiteY144" fmla="*/ 729425 h 1659159"/>
                  <a:gd name="connsiteX145" fmla="*/ 926305 w 1017269"/>
                  <a:gd name="connsiteY145" fmla="*/ 718661 h 1659159"/>
                  <a:gd name="connsiteX146" fmla="*/ 920590 w 1017269"/>
                  <a:gd name="connsiteY146" fmla="*/ 708946 h 1659159"/>
                  <a:gd name="connsiteX147" fmla="*/ 910113 w 1017269"/>
                  <a:gd name="connsiteY147" fmla="*/ 695706 h 1659159"/>
                  <a:gd name="connsiteX148" fmla="*/ 899540 w 1017269"/>
                  <a:gd name="connsiteY148" fmla="*/ 685324 h 1659159"/>
                  <a:gd name="connsiteX149" fmla="*/ 899540 w 1017269"/>
                  <a:gd name="connsiteY149" fmla="*/ 685324 h 1659159"/>
                  <a:gd name="connsiteX150" fmla="*/ 899445 w 1017269"/>
                  <a:gd name="connsiteY150" fmla="*/ 685133 h 1659159"/>
                  <a:gd name="connsiteX151" fmla="*/ 899540 w 1017269"/>
                  <a:gd name="connsiteY151" fmla="*/ 685133 h 1659159"/>
                  <a:gd name="connsiteX152" fmla="*/ 899254 w 1017269"/>
                  <a:gd name="connsiteY152" fmla="*/ 684943 h 1659159"/>
                  <a:gd name="connsiteX153" fmla="*/ 899159 w 1017269"/>
                  <a:gd name="connsiteY153" fmla="*/ 684943 h 1659159"/>
                  <a:gd name="connsiteX154" fmla="*/ 899159 w 1017269"/>
                  <a:gd name="connsiteY154" fmla="*/ 684943 h 1659159"/>
                  <a:gd name="connsiteX155" fmla="*/ 832865 w 1017269"/>
                  <a:gd name="connsiteY155" fmla="*/ 644366 h 1659159"/>
                  <a:gd name="connsiteX156" fmla="*/ 833056 w 1017269"/>
                  <a:gd name="connsiteY156" fmla="*/ 644557 h 1659159"/>
                  <a:gd name="connsiteX157" fmla="*/ 822769 w 1017269"/>
                  <a:gd name="connsiteY157" fmla="*/ 639604 h 1659159"/>
                  <a:gd name="connsiteX158" fmla="*/ 814482 w 1017269"/>
                  <a:gd name="connsiteY158" fmla="*/ 635508 h 1659159"/>
                  <a:gd name="connsiteX159" fmla="*/ 792765 w 1017269"/>
                  <a:gd name="connsiteY159" fmla="*/ 622554 h 1659159"/>
                  <a:gd name="connsiteX160" fmla="*/ 761428 w 1017269"/>
                  <a:gd name="connsiteY160" fmla="*/ 592836 h 1659159"/>
                  <a:gd name="connsiteX161" fmla="*/ 750569 w 1017269"/>
                  <a:gd name="connsiteY161" fmla="*/ 576358 h 1659159"/>
                  <a:gd name="connsiteX162" fmla="*/ 741711 w 1017269"/>
                  <a:gd name="connsiteY162" fmla="*/ 557403 h 1659159"/>
                  <a:gd name="connsiteX163" fmla="*/ 735615 w 1017269"/>
                  <a:gd name="connsiteY163" fmla="*/ 538258 h 1659159"/>
                  <a:gd name="connsiteX164" fmla="*/ 731138 w 1017269"/>
                  <a:gd name="connsiteY164" fmla="*/ 516636 h 1659159"/>
                  <a:gd name="connsiteX165" fmla="*/ 726757 w 1017269"/>
                  <a:gd name="connsiteY165" fmla="*/ 419672 h 1659159"/>
                  <a:gd name="connsiteX166" fmla="*/ 726947 w 1017269"/>
                  <a:gd name="connsiteY166" fmla="*/ 359664 h 1659159"/>
                  <a:gd name="connsiteX167" fmla="*/ 723423 w 1017269"/>
                  <a:gd name="connsiteY167" fmla="*/ 305657 h 1659159"/>
                  <a:gd name="connsiteX168" fmla="*/ 723423 w 1017269"/>
                  <a:gd name="connsiteY168" fmla="*/ 305657 h 1659159"/>
                  <a:gd name="connsiteX169" fmla="*/ 723423 w 1017269"/>
                  <a:gd name="connsiteY169" fmla="*/ 305181 h 1659159"/>
                  <a:gd name="connsiteX170" fmla="*/ 723423 w 1017269"/>
                  <a:gd name="connsiteY170" fmla="*/ 305181 h 1659159"/>
                  <a:gd name="connsiteX171" fmla="*/ 716374 w 1017269"/>
                  <a:gd name="connsiteY171" fmla="*/ 264224 h 1659159"/>
                  <a:gd name="connsiteX172" fmla="*/ 711421 w 1017269"/>
                  <a:gd name="connsiteY172" fmla="*/ 245364 h 1659159"/>
                  <a:gd name="connsiteX173" fmla="*/ 705230 w 1017269"/>
                  <a:gd name="connsiteY173" fmla="*/ 226790 h 1659159"/>
                  <a:gd name="connsiteX174" fmla="*/ 705421 w 1017269"/>
                  <a:gd name="connsiteY174" fmla="*/ 227457 h 1659159"/>
                  <a:gd name="connsiteX175" fmla="*/ 690276 w 1017269"/>
                  <a:gd name="connsiteY175" fmla="*/ 193167 h 1659159"/>
                  <a:gd name="connsiteX176" fmla="*/ 681513 w 1017269"/>
                  <a:gd name="connsiteY176" fmla="*/ 177356 h 1659159"/>
                  <a:gd name="connsiteX177" fmla="*/ 671797 w 1017269"/>
                  <a:gd name="connsiteY177" fmla="*/ 162020 h 1659159"/>
                  <a:gd name="connsiteX178" fmla="*/ 653605 w 1017269"/>
                  <a:gd name="connsiteY178" fmla="*/ 137541 h 1659159"/>
                  <a:gd name="connsiteX179" fmla="*/ 634078 w 1017269"/>
                  <a:gd name="connsiteY179" fmla="*/ 114014 h 1659159"/>
                  <a:gd name="connsiteX180" fmla="*/ 613314 w 1017269"/>
                  <a:gd name="connsiteY180" fmla="*/ 91535 h 1659159"/>
                  <a:gd name="connsiteX181" fmla="*/ 593311 w 1017269"/>
                  <a:gd name="connsiteY181" fmla="*/ 72581 h 1659159"/>
                  <a:gd name="connsiteX182" fmla="*/ 565784 w 1017269"/>
                  <a:gd name="connsiteY182" fmla="*/ 50959 h 1659159"/>
                  <a:gd name="connsiteX183" fmla="*/ 549973 w 1017269"/>
                  <a:gd name="connsiteY183" fmla="*/ 40862 h 1659159"/>
                  <a:gd name="connsiteX184" fmla="*/ 535971 w 1017269"/>
                  <a:gd name="connsiteY184" fmla="*/ 33338 h 1659159"/>
                  <a:gd name="connsiteX185" fmla="*/ 536542 w 1017269"/>
                  <a:gd name="connsiteY185" fmla="*/ 33623 h 1659159"/>
                  <a:gd name="connsiteX186" fmla="*/ 522160 w 1017269"/>
                  <a:gd name="connsiteY186" fmla="*/ 27337 h 1659159"/>
                  <a:gd name="connsiteX187" fmla="*/ 509872 w 1017269"/>
                  <a:gd name="connsiteY187" fmla="*/ 22860 h 1659159"/>
                  <a:gd name="connsiteX188" fmla="*/ 485774 w 1017269"/>
                  <a:gd name="connsiteY188" fmla="*/ 15335 h 1659159"/>
                  <a:gd name="connsiteX189" fmla="*/ 436530 w 1017269"/>
                  <a:gd name="connsiteY189" fmla="*/ 4763 h 1659159"/>
                  <a:gd name="connsiteX190" fmla="*/ 436339 w 1017269"/>
                  <a:gd name="connsiteY190" fmla="*/ 4763 h 1659159"/>
                  <a:gd name="connsiteX191" fmla="*/ 436054 w 1017269"/>
                  <a:gd name="connsiteY191" fmla="*/ 4763 h 1659159"/>
                  <a:gd name="connsiteX192" fmla="*/ 436054 w 1017269"/>
                  <a:gd name="connsiteY192" fmla="*/ 4763 h 1659159"/>
                  <a:gd name="connsiteX193" fmla="*/ 373379 w 1017269"/>
                  <a:gd name="connsiteY193" fmla="*/ 0 h 1659159"/>
                  <a:gd name="connsiteX194" fmla="*/ 372617 w 1017269"/>
                  <a:gd name="connsiteY194" fmla="*/ 0 h 1659159"/>
                  <a:gd name="connsiteX195" fmla="*/ 202786 w 1017269"/>
                  <a:gd name="connsiteY195" fmla="*/ 37529 h 1659159"/>
                  <a:gd name="connsiteX196" fmla="*/ 202501 w 1017269"/>
                  <a:gd name="connsiteY196" fmla="*/ 37624 h 1659159"/>
                  <a:gd name="connsiteX197" fmla="*/ 202786 w 1017269"/>
                  <a:gd name="connsiteY197" fmla="*/ 37529 h 1659159"/>
                  <a:gd name="connsiteX198" fmla="*/ 54768 w 1017269"/>
                  <a:gd name="connsiteY198" fmla="*/ 1232249 h 1659159"/>
                  <a:gd name="connsiteX199" fmla="*/ 54673 w 1017269"/>
                  <a:gd name="connsiteY199" fmla="*/ 1232535 h 1659159"/>
                  <a:gd name="connsiteX200" fmla="*/ 54768 w 1017269"/>
                  <a:gd name="connsiteY200" fmla="*/ 1232249 h 165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017269" h="1659159">
                    <a:moveTo>
                      <a:pt x="372236" y="95"/>
                    </a:moveTo>
                    <a:cubicBezTo>
                      <a:pt x="361473" y="95"/>
                      <a:pt x="350805" y="381"/>
                      <a:pt x="340042" y="1238"/>
                    </a:cubicBezTo>
                    <a:cubicBezTo>
                      <a:pt x="329469" y="2096"/>
                      <a:pt x="318991" y="3239"/>
                      <a:pt x="308609" y="4858"/>
                    </a:cubicBezTo>
                    <a:lnTo>
                      <a:pt x="308609" y="4858"/>
                    </a:lnTo>
                    <a:cubicBezTo>
                      <a:pt x="308609" y="4858"/>
                      <a:pt x="308323" y="4858"/>
                      <a:pt x="308228" y="4858"/>
                    </a:cubicBezTo>
                    <a:lnTo>
                      <a:pt x="308228" y="4858"/>
                    </a:lnTo>
                    <a:cubicBezTo>
                      <a:pt x="290035" y="7715"/>
                      <a:pt x="272033" y="11716"/>
                      <a:pt x="254317" y="17240"/>
                    </a:cubicBezTo>
                    <a:cubicBezTo>
                      <a:pt x="245458" y="20003"/>
                      <a:pt x="236695" y="22955"/>
                      <a:pt x="228028" y="26384"/>
                    </a:cubicBezTo>
                    <a:cubicBezTo>
                      <a:pt x="219550" y="29718"/>
                      <a:pt x="211168" y="33433"/>
                      <a:pt x="202882" y="37433"/>
                    </a:cubicBezTo>
                    <a:lnTo>
                      <a:pt x="203072" y="37433"/>
                    </a:lnTo>
                    <a:cubicBezTo>
                      <a:pt x="189642" y="43910"/>
                      <a:pt x="176497" y="51245"/>
                      <a:pt x="163924" y="59722"/>
                    </a:cubicBezTo>
                    <a:cubicBezTo>
                      <a:pt x="158019" y="63722"/>
                      <a:pt x="152113" y="67818"/>
                      <a:pt x="146398" y="72295"/>
                    </a:cubicBezTo>
                    <a:cubicBezTo>
                      <a:pt x="140779" y="76676"/>
                      <a:pt x="135254" y="81153"/>
                      <a:pt x="129920" y="85916"/>
                    </a:cubicBezTo>
                    <a:cubicBezTo>
                      <a:pt x="120109" y="94583"/>
                      <a:pt x="110775" y="103918"/>
                      <a:pt x="102012" y="114014"/>
                    </a:cubicBezTo>
                    <a:cubicBezTo>
                      <a:pt x="97630" y="119063"/>
                      <a:pt x="93249" y="124301"/>
                      <a:pt x="89153" y="129731"/>
                    </a:cubicBezTo>
                    <a:cubicBezTo>
                      <a:pt x="85153" y="134969"/>
                      <a:pt x="81152" y="140494"/>
                      <a:pt x="77342" y="146114"/>
                    </a:cubicBezTo>
                    <a:cubicBezTo>
                      <a:pt x="71246" y="155353"/>
                      <a:pt x="65436" y="164973"/>
                      <a:pt x="60007" y="174879"/>
                    </a:cubicBezTo>
                    <a:cubicBezTo>
                      <a:pt x="55530" y="183166"/>
                      <a:pt x="51148" y="191548"/>
                      <a:pt x="46957" y="200025"/>
                    </a:cubicBezTo>
                    <a:cubicBezTo>
                      <a:pt x="48196" y="198311"/>
                      <a:pt x="49434" y="196596"/>
                      <a:pt x="50672" y="194882"/>
                    </a:cubicBezTo>
                    <a:cubicBezTo>
                      <a:pt x="63721" y="177546"/>
                      <a:pt x="77247" y="160687"/>
                      <a:pt x="89629" y="142589"/>
                    </a:cubicBezTo>
                    <a:cubicBezTo>
                      <a:pt x="93344" y="136969"/>
                      <a:pt x="96964" y="131350"/>
                      <a:pt x="100393" y="125444"/>
                    </a:cubicBezTo>
                    <a:cubicBezTo>
                      <a:pt x="101059" y="124206"/>
                      <a:pt x="102488" y="123635"/>
                      <a:pt x="103631" y="124492"/>
                    </a:cubicBezTo>
                    <a:cubicBezTo>
                      <a:pt x="104679" y="125254"/>
                      <a:pt x="105250" y="126968"/>
                      <a:pt x="104488" y="128207"/>
                    </a:cubicBezTo>
                    <a:cubicBezTo>
                      <a:pt x="95154" y="144304"/>
                      <a:pt x="84295" y="159163"/>
                      <a:pt x="73151" y="173736"/>
                    </a:cubicBezTo>
                    <a:cubicBezTo>
                      <a:pt x="62102" y="188119"/>
                      <a:pt x="50958" y="202406"/>
                      <a:pt x="40671" y="217456"/>
                    </a:cubicBezTo>
                    <a:lnTo>
                      <a:pt x="40671" y="217456"/>
                    </a:lnTo>
                    <a:cubicBezTo>
                      <a:pt x="40671" y="217456"/>
                      <a:pt x="40480" y="217646"/>
                      <a:pt x="40385" y="217741"/>
                    </a:cubicBezTo>
                    <a:lnTo>
                      <a:pt x="40385" y="217741"/>
                    </a:lnTo>
                    <a:cubicBezTo>
                      <a:pt x="40385" y="217741"/>
                      <a:pt x="40480" y="217551"/>
                      <a:pt x="40576" y="217456"/>
                    </a:cubicBezTo>
                    <a:cubicBezTo>
                      <a:pt x="40576" y="217551"/>
                      <a:pt x="40385" y="217646"/>
                      <a:pt x="40385" y="217741"/>
                    </a:cubicBezTo>
                    <a:lnTo>
                      <a:pt x="40385" y="217741"/>
                    </a:lnTo>
                    <a:cubicBezTo>
                      <a:pt x="40385" y="217741"/>
                      <a:pt x="40385" y="217837"/>
                      <a:pt x="40385" y="217932"/>
                    </a:cubicBezTo>
                    <a:lnTo>
                      <a:pt x="40385" y="217932"/>
                    </a:lnTo>
                    <a:cubicBezTo>
                      <a:pt x="38290" y="220980"/>
                      <a:pt x="36289" y="224123"/>
                      <a:pt x="34289" y="227362"/>
                    </a:cubicBezTo>
                    <a:cubicBezTo>
                      <a:pt x="26288" y="245459"/>
                      <a:pt x="18954" y="263843"/>
                      <a:pt x="12096" y="282416"/>
                    </a:cubicBezTo>
                    <a:lnTo>
                      <a:pt x="12286" y="281750"/>
                    </a:lnTo>
                    <a:cubicBezTo>
                      <a:pt x="9905" y="288227"/>
                      <a:pt x="7524" y="294894"/>
                      <a:pt x="5333" y="301466"/>
                    </a:cubicBezTo>
                    <a:cubicBezTo>
                      <a:pt x="4190" y="307562"/>
                      <a:pt x="3333" y="313754"/>
                      <a:pt x="2571" y="319945"/>
                    </a:cubicBezTo>
                    <a:cubicBezTo>
                      <a:pt x="2571" y="319945"/>
                      <a:pt x="2571" y="320135"/>
                      <a:pt x="2571" y="320231"/>
                    </a:cubicBezTo>
                    <a:cubicBezTo>
                      <a:pt x="475" y="340043"/>
                      <a:pt x="-287" y="360140"/>
                      <a:pt x="94" y="380143"/>
                    </a:cubicBezTo>
                    <a:cubicBezTo>
                      <a:pt x="380" y="401193"/>
                      <a:pt x="1618" y="422339"/>
                      <a:pt x="3333" y="443294"/>
                    </a:cubicBezTo>
                    <a:cubicBezTo>
                      <a:pt x="4952" y="463487"/>
                      <a:pt x="7048" y="483679"/>
                      <a:pt x="9048" y="503777"/>
                    </a:cubicBezTo>
                    <a:cubicBezTo>
                      <a:pt x="10000" y="513017"/>
                      <a:pt x="10953" y="522160"/>
                      <a:pt x="11905" y="531400"/>
                    </a:cubicBezTo>
                    <a:cubicBezTo>
                      <a:pt x="12763" y="539401"/>
                      <a:pt x="13429" y="547402"/>
                      <a:pt x="13906" y="555498"/>
                    </a:cubicBezTo>
                    <a:cubicBezTo>
                      <a:pt x="15715" y="592360"/>
                      <a:pt x="12858" y="629222"/>
                      <a:pt x="10667" y="665893"/>
                    </a:cubicBezTo>
                    <a:cubicBezTo>
                      <a:pt x="9524" y="684943"/>
                      <a:pt x="8572" y="704088"/>
                      <a:pt x="8476" y="723233"/>
                    </a:cubicBezTo>
                    <a:cubicBezTo>
                      <a:pt x="8476" y="732568"/>
                      <a:pt x="8476" y="741902"/>
                      <a:pt x="9048" y="751237"/>
                    </a:cubicBezTo>
                    <a:cubicBezTo>
                      <a:pt x="9524" y="759333"/>
                      <a:pt x="10096" y="767429"/>
                      <a:pt x="11048" y="775526"/>
                    </a:cubicBezTo>
                    <a:lnTo>
                      <a:pt x="11048" y="775526"/>
                    </a:lnTo>
                    <a:cubicBezTo>
                      <a:pt x="12096" y="784384"/>
                      <a:pt x="13525" y="793242"/>
                      <a:pt x="15525" y="801910"/>
                    </a:cubicBezTo>
                    <a:cubicBezTo>
                      <a:pt x="16573" y="806577"/>
                      <a:pt x="17716" y="811244"/>
                      <a:pt x="19144" y="815816"/>
                    </a:cubicBezTo>
                    <a:cubicBezTo>
                      <a:pt x="20287" y="819626"/>
                      <a:pt x="21526" y="823436"/>
                      <a:pt x="22859" y="827151"/>
                    </a:cubicBezTo>
                    <a:cubicBezTo>
                      <a:pt x="22859" y="826865"/>
                      <a:pt x="22669" y="826675"/>
                      <a:pt x="22669" y="826484"/>
                    </a:cubicBezTo>
                    <a:cubicBezTo>
                      <a:pt x="25145" y="833247"/>
                      <a:pt x="27907" y="839819"/>
                      <a:pt x="31146" y="846106"/>
                    </a:cubicBezTo>
                    <a:cubicBezTo>
                      <a:pt x="32575" y="848868"/>
                      <a:pt x="34099" y="851726"/>
                      <a:pt x="35718" y="854488"/>
                    </a:cubicBezTo>
                    <a:cubicBezTo>
                      <a:pt x="37337" y="857250"/>
                      <a:pt x="39052" y="859822"/>
                      <a:pt x="40766" y="862489"/>
                    </a:cubicBezTo>
                    <a:cubicBezTo>
                      <a:pt x="43433" y="866394"/>
                      <a:pt x="46195" y="870204"/>
                      <a:pt x="49148" y="873824"/>
                    </a:cubicBezTo>
                    <a:cubicBezTo>
                      <a:pt x="51720" y="876967"/>
                      <a:pt x="54387" y="880110"/>
                      <a:pt x="57149" y="883063"/>
                    </a:cubicBezTo>
                    <a:cubicBezTo>
                      <a:pt x="62674" y="888873"/>
                      <a:pt x="68293" y="894588"/>
                      <a:pt x="74008" y="900113"/>
                    </a:cubicBezTo>
                    <a:cubicBezTo>
                      <a:pt x="79819" y="905732"/>
                      <a:pt x="85724" y="911162"/>
                      <a:pt x="91439" y="916877"/>
                    </a:cubicBezTo>
                    <a:cubicBezTo>
                      <a:pt x="97154" y="922592"/>
                      <a:pt x="102774" y="928307"/>
                      <a:pt x="108013" y="934498"/>
                    </a:cubicBezTo>
                    <a:cubicBezTo>
                      <a:pt x="112870" y="940213"/>
                      <a:pt x="117538" y="946118"/>
                      <a:pt x="121633" y="952595"/>
                    </a:cubicBezTo>
                    <a:cubicBezTo>
                      <a:pt x="126110" y="959549"/>
                      <a:pt x="130206" y="966883"/>
                      <a:pt x="133159" y="974884"/>
                    </a:cubicBezTo>
                    <a:cubicBezTo>
                      <a:pt x="136397" y="983266"/>
                      <a:pt x="138969" y="992029"/>
                      <a:pt x="140588" y="1001078"/>
                    </a:cubicBezTo>
                    <a:cubicBezTo>
                      <a:pt x="142112" y="1009936"/>
                      <a:pt x="143065" y="1018984"/>
                      <a:pt x="142874" y="1027938"/>
                    </a:cubicBezTo>
                    <a:cubicBezTo>
                      <a:pt x="142684" y="1037558"/>
                      <a:pt x="141731" y="1047179"/>
                      <a:pt x="139826" y="1056513"/>
                    </a:cubicBezTo>
                    <a:cubicBezTo>
                      <a:pt x="138874" y="1060990"/>
                      <a:pt x="137826" y="1065562"/>
                      <a:pt x="136492" y="1069943"/>
                    </a:cubicBezTo>
                    <a:cubicBezTo>
                      <a:pt x="135159" y="1074420"/>
                      <a:pt x="133730" y="1078802"/>
                      <a:pt x="132111" y="1083088"/>
                    </a:cubicBezTo>
                    <a:cubicBezTo>
                      <a:pt x="129253" y="1091184"/>
                      <a:pt x="125729" y="1099090"/>
                      <a:pt x="122014" y="1106805"/>
                    </a:cubicBezTo>
                    <a:cubicBezTo>
                      <a:pt x="117823" y="1115282"/>
                      <a:pt x="113442" y="1123569"/>
                      <a:pt x="108775" y="1131570"/>
                    </a:cubicBezTo>
                    <a:cubicBezTo>
                      <a:pt x="104012" y="1139666"/>
                      <a:pt x="99250" y="1147667"/>
                      <a:pt x="94297" y="1155573"/>
                    </a:cubicBezTo>
                    <a:cubicBezTo>
                      <a:pt x="89153" y="1163765"/>
                      <a:pt x="83914" y="1171861"/>
                      <a:pt x="79152" y="1180338"/>
                    </a:cubicBezTo>
                    <a:cubicBezTo>
                      <a:pt x="74389" y="1188815"/>
                      <a:pt x="69817" y="1197293"/>
                      <a:pt x="65722" y="1206246"/>
                    </a:cubicBezTo>
                    <a:cubicBezTo>
                      <a:pt x="61816" y="1214819"/>
                      <a:pt x="58102" y="1223582"/>
                      <a:pt x="54768" y="1232535"/>
                    </a:cubicBezTo>
                    <a:cubicBezTo>
                      <a:pt x="54768" y="1232440"/>
                      <a:pt x="54863" y="1232249"/>
                      <a:pt x="54863" y="1232154"/>
                    </a:cubicBezTo>
                    <a:cubicBezTo>
                      <a:pt x="50482" y="1244251"/>
                      <a:pt x="46576" y="1256538"/>
                      <a:pt x="43624" y="1269302"/>
                    </a:cubicBezTo>
                    <a:cubicBezTo>
                      <a:pt x="42195" y="1275588"/>
                      <a:pt x="40861" y="1281970"/>
                      <a:pt x="39718" y="1288352"/>
                    </a:cubicBezTo>
                    <a:cubicBezTo>
                      <a:pt x="38861" y="1293781"/>
                      <a:pt x="38004" y="1299305"/>
                      <a:pt x="37337" y="1304925"/>
                    </a:cubicBezTo>
                    <a:cubicBezTo>
                      <a:pt x="37337" y="1304639"/>
                      <a:pt x="37337" y="1304449"/>
                      <a:pt x="37432" y="1304163"/>
                    </a:cubicBezTo>
                    <a:cubicBezTo>
                      <a:pt x="35813" y="1318165"/>
                      <a:pt x="34956" y="1332262"/>
                      <a:pt x="35051" y="1346359"/>
                    </a:cubicBezTo>
                    <a:cubicBezTo>
                      <a:pt x="35051" y="1353026"/>
                      <a:pt x="35337" y="1359789"/>
                      <a:pt x="35813" y="1366457"/>
                    </a:cubicBezTo>
                    <a:cubicBezTo>
                      <a:pt x="36289" y="1373219"/>
                      <a:pt x="36861" y="1379887"/>
                      <a:pt x="37623" y="1386650"/>
                    </a:cubicBezTo>
                    <a:lnTo>
                      <a:pt x="37623" y="1386269"/>
                    </a:lnTo>
                    <a:cubicBezTo>
                      <a:pt x="37623" y="1386269"/>
                      <a:pt x="37623" y="1386459"/>
                      <a:pt x="37623" y="1386554"/>
                    </a:cubicBezTo>
                    <a:cubicBezTo>
                      <a:pt x="39718" y="1403699"/>
                      <a:pt x="42766" y="1420654"/>
                      <a:pt x="46957" y="1437323"/>
                    </a:cubicBezTo>
                    <a:cubicBezTo>
                      <a:pt x="48577" y="1443800"/>
                      <a:pt x="50291" y="1450277"/>
                      <a:pt x="52196" y="1456754"/>
                    </a:cubicBezTo>
                    <a:cubicBezTo>
                      <a:pt x="54101" y="1463040"/>
                      <a:pt x="56197" y="1469231"/>
                      <a:pt x="58483" y="1475423"/>
                    </a:cubicBezTo>
                    <a:cubicBezTo>
                      <a:pt x="58483" y="1475232"/>
                      <a:pt x="58387" y="1474946"/>
                      <a:pt x="58292" y="1474756"/>
                    </a:cubicBezTo>
                    <a:cubicBezTo>
                      <a:pt x="62959" y="1487424"/>
                      <a:pt x="68198" y="1499807"/>
                      <a:pt x="74294" y="1511713"/>
                    </a:cubicBezTo>
                    <a:cubicBezTo>
                      <a:pt x="80771" y="1517523"/>
                      <a:pt x="87629" y="1523333"/>
                      <a:pt x="94773" y="1528953"/>
                    </a:cubicBezTo>
                    <a:cubicBezTo>
                      <a:pt x="120586" y="1549622"/>
                      <a:pt x="150875" y="1568101"/>
                      <a:pt x="187261" y="1585532"/>
                    </a:cubicBezTo>
                    <a:cubicBezTo>
                      <a:pt x="217741" y="1600200"/>
                      <a:pt x="250792" y="1612487"/>
                      <a:pt x="288416" y="1623251"/>
                    </a:cubicBezTo>
                    <a:cubicBezTo>
                      <a:pt x="320706" y="1632585"/>
                      <a:pt x="354901" y="1639919"/>
                      <a:pt x="392810" y="1645825"/>
                    </a:cubicBezTo>
                    <a:cubicBezTo>
                      <a:pt x="425862" y="1651064"/>
                      <a:pt x="460247" y="1654778"/>
                      <a:pt x="495299" y="1656969"/>
                    </a:cubicBezTo>
                    <a:cubicBezTo>
                      <a:pt x="518445" y="1658493"/>
                      <a:pt x="541114" y="1659160"/>
                      <a:pt x="562736" y="1659160"/>
                    </a:cubicBezTo>
                    <a:cubicBezTo>
                      <a:pt x="611695" y="1659160"/>
                      <a:pt x="661034" y="1655540"/>
                      <a:pt x="709136" y="1648492"/>
                    </a:cubicBezTo>
                    <a:cubicBezTo>
                      <a:pt x="746569" y="1642967"/>
                      <a:pt x="782668" y="1635538"/>
                      <a:pt x="817149" y="1626013"/>
                    </a:cubicBezTo>
                    <a:cubicBezTo>
                      <a:pt x="819054" y="1624775"/>
                      <a:pt x="820864" y="1623632"/>
                      <a:pt x="822769" y="1622393"/>
                    </a:cubicBezTo>
                    <a:cubicBezTo>
                      <a:pt x="842390" y="1609439"/>
                      <a:pt x="861250" y="1595152"/>
                      <a:pt x="879157" y="1579340"/>
                    </a:cubicBezTo>
                    <a:cubicBezTo>
                      <a:pt x="892587" y="1567339"/>
                      <a:pt x="905541" y="1554575"/>
                      <a:pt x="917638" y="1540764"/>
                    </a:cubicBezTo>
                    <a:cubicBezTo>
                      <a:pt x="929163" y="1527620"/>
                      <a:pt x="939926" y="1513618"/>
                      <a:pt x="949928" y="1498949"/>
                    </a:cubicBezTo>
                    <a:cubicBezTo>
                      <a:pt x="958309" y="1486376"/>
                      <a:pt x="966215" y="1473232"/>
                      <a:pt x="973264" y="1459611"/>
                    </a:cubicBezTo>
                    <a:cubicBezTo>
                      <a:pt x="980407" y="1445705"/>
                      <a:pt x="986694" y="1431227"/>
                      <a:pt x="992218" y="1416463"/>
                    </a:cubicBezTo>
                    <a:cubicBezTo>
                      <a:pt x="992218" y="1416653"/>
                      <a:pt x="992028" y="1416844"/>
                      <a:pt x="992028" y="1417130"/>
                    </a:cubicBezTo>
                    <a:cubicBezTo>
                      <a:pt x="997553" y="1401985"/>
                      <a:pt x="1002315" y="1386459"/>
                      <a:pt x="1006030" y="1370552"/>
                    </a:cubicBezTo>
                    <a:cubicBezTo>
                      <a:pt x="1009649" y="1354931"/>
                      <a:pt x="1012411" y="1339215"/>
                      <a:pt x="1014316" y="1323118"/>
                    </a:cubicBezTo>
                    <a:lnTo>
                      <a:pt x="1014316" y="1323118"/>
                    </a:lnTo>
                    <a:cubicBezTo>
                      <a:pt x="1014316" y="1323118"/>
                      <a:pt x="1014316" y="1322737"/>
                      <a:pt x="1014316" y="1322546"/>
                    </a:cubicBezTo>
                    <a:lnTo>
                      <a:pt x="1014316" y="1322546"/>
                    </a:lnTo>
                    <a:cubicBezTo>
                      <a:pt x="1016126" y="1305878"/>
                      <a:pt x="1017174" y="1289018"/>
                      <a:pt x="1017269" y="1272064"/>
                    </a:cubicBezTo>
                    <a:cubicBezTo>
                      <a:pt x="1017269" y="1252728"/>
                      <a:pt x="1016221" y="1233488"/>
                      <a:pt x="1014031" y="1214342"/>
                    </a:cubicBezTo>
                    <a:cubicBezTo>
                      <a:pt x="1014031" y="1214628"/>
                      <a:pt x="1014031" y="1214819"/>
                      <a:pt x="1014126" y="1215104"/>
                    </a:cubicBezTo>
                    <a:cubicBezTo>
                      <a:pt x="1012126" y="1198531"/>
                      <a:pt x="1009363" y="1182053"/>
                      <a:pt x="1005363" y="1165955"/>
                    </a:cubicBezTo>
                    <a:cubicBezTo>
                      <a:pt x="1003363" y="1157954"/>
                      <a:pt x="1001267" y="1149953"/>
                      <a:pt x="998791" y="1142143"/>
                    </a:cubicBezTo>
                    <a:cubicBezTo>
                      <a:pt x="996600" y="1135285"/>
                      <a:pt x="994314" y="1128427"/>
                      <a:pt x="991837" y="1121759"/>
                    </a:cubicBezTo>
                    <a:cubicBezTo>
                      <a:pt x="991837" y="1121759"/>
                      <a:pt x="991837" y="1121855"/>
                      <a:pt x="991933" y="1121950"/>
                    </a:cubicBezTo>
                    <a:cubicBezTo>
                      <a:pt x="987646" y="1110615"/>
                      <a:pt x="982884" y="1099376"/>
                      <a:pt x="977550" y="1088612"/>
                    </a:cubicBezTo>
                    <a:cubicBezTo>
                      <a:pt x="974978" y="1083374"/>
                      <a:pt x="972311" y="1078040"/>
                      <a:pt x="969454" y="1072991"/>
                    </a:cubicBezTo>
                    <a:cubicBezTo>
                      <a:pt x="966787" y="1068419"/>
                      <a:pt x="964024" y="1064038"/>
                      <a:pt x="961167" y="1059656"/>
                    </a:cubicBezTo>
                    <a:cubicBezTo>
                      <a:pt x="946308" y="1037749"/>
                      <a:pt x="928877" y="1018223"/>
                      <a:pt x="914018" y="996315"/>
                    </a:cubicBezTo>
                    <a:cubicBezTo>
                      <a:pt x="910494" y="990981"/>
                      <a:pt x="906970" y="985552"/>
                      <a:pt x="903922" y="979742"/>
                    </a:cubicBezTo>
                    <a:cubicBezTo>
                      <a:pt x="901064" y="974312"/>
                      <a:pt x="898207" y="968788"/>
                      <a:pt x="896111" y="962882"/>
                    </a:cubicBezTo>
                    <a:cubicBezTo>
                      <a:pt x="894206" y="957834"/>
                      <a:pt x="892396" y="952691"/>
                      <a:pt x="891253" y="947261"/>
                    </a:cubicBezTo>
                    <a:cubicBezTo>
                      <a:pt x="890206" y="942404"/>
                      <a:pt x="889348" y="937355"/>
                      <a:pt x="889063" y="932307"/>
                    </a:cubicBezTo>
                    <a:cubicBezTo>
                      <a:pt x="888872" y="929259"/>
                      <a:pt x="888682" y="926211"/>
                      <a:pt x="888777" y="923068"/>
                    </a:cubicBezTo>
                    <a:cubicBezTo>
                      <a:pt x="888777" y="920020"/>
                      <a:pt x="889063" y="917067"/>
                      <a:pt x="889348" y="914114"/>
                    </a:cubicBezTo>
                    <a:cubicBezTo>
                      <a:pt x="889825" y="909447"/>
                      <a:pt x="890587" y="904780"/>
                      <a:pt x="891634" y="900208"/>
                    </a:cubicBezTo>
                    <a:cubicBezTo>
                      <a:pt x="894016" y="890397"/>
                      <a:pt x="897254" y="881063"/>
                      <a:pt x="901064" y="872014"/>
                    </a:cubicBezTo>
                    <a:cubicBezTo>
                      <a:pt x="905255" y="862108"/>
                      <a:pt x="909827" y="852488"/>
                      <a:pt x="914304" y="842867"/>
                    </a:cubicBezTo>
                    <a:cubicBezTo>
                      <a:pt x="918876" y="833057"/>
                      <a:pt x="923353" y="823151"/>
                      <a:pt x="927258" y="812959"/>
                    </a:cubicBezTo>
                    <a:lnTo>
                      <a:pt x="927067" y="813626"/>
                    </a:lnTo>
                    <a:cubicBezTo>
                      <a:pt x="929163" y="807815"/>
                      <a:pt x="931163" y="801910"/>
                      <a:pt x="932687" y="795719"/>
                    </a:cubicBezTo>
                    <a:cubicBezTo>
                      <a:pt x="933449" y="792671"/>
                      <a:pt x="934211" y="789623"/>
                      <a:pt x="934687" y="786479"/>
                    </a:cubicBezTo>
                    <a:cubicBezTo>
                      <a:pt x="935259" y="783241"/>
                      <a:pt x="935735" y="780098"/>
                      <a:pt x="936116" y="776954"/>
                    </a:cubicBezTo>
                    <a:lnTo>
                      <a:pt x="936116" y="776954"/>
                    </a:lnTo>
                    <a:lnTo>
                      <a:pt x="936116" y="777145"/>
                    </a:lnTo>
                    <a:lnTo>
                      <a:pt x="936116" y="777145"/>
                    </a:lnTo>
                    <a:lnTo>
                      <a:pt x="936116" y="776859"/>
                    </a:lnTo>
                    <a:lnTo>
                      <a:pt x="936116" y="776859"/>
                    </a:lnTo>
                    <a:cubicBezTo>
                      <a:pt x="936592" y="772287"/>
                      <a:pt x="936878" y="767810"/>
                      <a:pt x="936878" y="763238"/>
                    </a:cubicBezTo>
                    <a:cubicBezTo>
                      <a:pt x="936878" y="759047"/>
                      <a:pt x="936592" y="754856"/>
                      <a:pt x="936116" y="750665"/>
                    </a:cubicBezTo>
                    <a:lnTo>
                      <a:pt x="936116" y="750665"/>
                    </a:lnTo>
                    <a:cubicBezTo>
                      <a:pt x="935545" y="746570"/>
                      <a:pt x="934878" y="742379"/>
                      <a:pt x="933830" y="738378"/>
                    </a:cubicBezTo>
                    <a:cubicBezTo>
                      <a:pt x="932973" y="735140"/>
                      <a:pt x="932020" y="731996"/>
                      <a:pt x="930878" y="728758"/>
                    </a:cubicBezTo>
                    <a:cubicBezTo>
                      <a:pt x="930878" y="728948"/>
                      <a:pt x="931068" y="729234"/>
                      <a:pt x="931068" y="729425"/>
                    </a:cubicBezTo>
                    <a:cubicBezTo>
                      <a:pt x="929639" y="725710"/>
                      <a:pt x="928115" y="722090"/>
                      <a:pt x="926305" y="718661"/>
                    </a:cubicBezTo>
                    <a:cubicBezTo>
                      <a:pt x="924591" y="715328"/>
                      <a:pt x="922686" y="712089"/>
                      <a:pt x="920590" y="708946"/>
                    </a:cubicBezTo>
                    <a:cubicBezTo>
                      <a:pt x="917352" y="704279"/>
                      <a:pt x="913923" y="699802"/>
                      <a:pt x="910113" y="695706"/>
                    </a:cubicBezTo>
                    <a:cubicBezTo>
                      <a:pt x="906779" y="691991"/>
                      <a:pt x="903160" y="688562"/>
                      <a:pt x="899540" y="685324"/>
                    </a:cubicBezTo>
                    <a:lnTo>
                      <a:pt x="899540" y="685324"/>
                    </a:lnTo>
                    <a:cubicBezTo>
                      <a:pt x="899540" y="685324"/>
                      <a:pt x="899540" y="685229"/>
                      <a:pt x="899445" y="685133"/>
                    </a:cubicBezTo>
                    <a:lnTo>
                      <a:pt x="899540" y="685133"/>
                    </a:lnTo>
                    <a:cubicBezTo>
                      <a:pt x="899540" y="685133"/>
                      <a:pt x="899350" y="685133"/>
                      <a:pt x="899254" y="684943"/>
                    </a:cubicBezTo>
                    <a:cubicBezTo>
                      <a:pt x="899254" y="684943"/>
                      <a:pt x="899254" y="684943"/>
                      <a:pt x="899159" y="684943"/>
                    </a:cubicBezTo>
                    <a:lnTo>
                      <a:pt x="899159" y="684943"/>
                    </a:lnTo>
                    <a:cubicBezTo>
                      <a:pt x="878966" y="667703"/>
                      <a:pt x="855916" y="655606"/>
                      <a:pt x="832865" y="644366"/>
                    </a:cubicBezTo>
                    <a:cubicBezTo>
                      <a:pt x="832865" y="644366"/>
                      <a:pt x="832961" y="644366"/>
                      <a:pt x="833056" y="644557"/>
                    </a:cubicBezTo>
                    <a:cubicBezTo>
                      <a:pt x="829627" y="642938"/>
                      <a:pt x="826198" y="641223"/>
                      <a:pt x="822769" y="639604"/>
                    </a:cubicBezTo>
                    <a:cubicBezTo>
                      <a:pt x="820007" y="638270"/>
                      <a:pt x="817149" y="636937"/>
                      <a:pt x="814482" y="635508"/>
                    </a:cubicBezTo>
                    <a:cubicBezTo>
                      <a:pt x="807053" y="631698"/>
                      <a:pt x="799718" y="627507"/>
                      <a:pt x="792765" y="622554"/>
                    </a:cubicBezTo>
                    <a:cubicBezTo>
                      <a:pt x="781240" y="614363"/>
                      <a:pt x="770286" y="604647"/>
                      <a:pt x="761428" y="592836"/>
                    </a:cubicBezTo>
                    <a:cubicBezTo>
                      <a:pt x="757522" y="587597"/>
                      <a:pt x="753808" y="582168"/>
                      <a:pt x="750569" y="576358"/>
                    </a:cubicBezTo>
                    <a:cubicBezTo>
                      <a:pt x="747236" y="570262"/>
                      <a:pt x="744187" y="563975"/>
                      <a:pt x="741711" y="557403"/>
                    </a:cubicBezTo>
                    <a:cubicBezTo>
                      <a:pt x="739330" y="551212"/>
                      <a:pt x="737234" y="544830"/>
                      <a:pt x="735615" y="538258"/>
                    </a:cubicBezTo>
                    <a:cubicBezTo>
                      <a:pt x="733805" y="531114"/>
                      <a:pt x="732281" y="523970"/>
                      <a:pt x="731138" y="516636"/>
                    </a:cubicBezTo>
                    <a:cubicBezTo>
                      <a:pt x="726185" y="484632"/>
                      <a:pt x="726280" y="452056"/>
                      <a:pt x="726757" y="419672"/>
                    </a:cubicBezTo>
                    <a:cubicBezTo>
                      <a:pt x="727042" y="399669"/>
                      <a:pt x="727519" y="379667"/>
                      <a:pt x="726947" y="359664"/>
                    </a:cubicBezTo>
                    <a:cubicBezTo>
                      <a:pt x="726471" y="341567"/>
                      <a:pt x="725423" y="323564"/>
                      <a:pt x="723423" y="305657"/>
                    </a:cubicBezTo>
                    <a:lnTo>
                      <a:pt x="723423" y="305657"/>
                    </a:lnTo>
                    <a:cubicBezTo>
                      <a:pt x="723423" y="305657"/>
                      <a:pt x="723423" y="305372"/>
                      <a:pt x="723423" y="305181"/>
                    </a:cubicBezTo>
                    <a:lnTo>
                      <a:pt x="723423" y="305181"/>
                    </a:lnTo>
                    <a:cubicBezTo>
                      <a:pt x="721708" y="291370"/>
                      <a:pt x="719518" y="277654"/>
                      <a:pt x="716374" y="264224"/>
                    </a:cubicBezTo>
                    <a:cubicBezTo>
                      <a:pt x="714850" y="257842"/>
                      <a:pt x="713231" y="251555"/>
                      <a:pt x="711421" y="245364"/>
                    </a:cubicBezTo>
                    <a:cubicBezTo>
                      <a:pt x="709516" y="239078"/>
                      <a:pt x="707516" y="232886"/>
                      <a:pt x="705230" y="226790"/>
                    </a:cubicBezTo>
                    <a:cubicBezTo>
                      <a:pt x="705230" y="226981"/>
                      <a:pt x="705325" y="227171"/>
                      <a:pt x="705421" y="227457"/>
                    </a:cubicBezTo>
                    <a:cubicBezTo>
                      <a:pt x="701039" y="215741"/>
                      <a:pt x="696086" y="204216"/>
                      <a:pt x="690276" y="193167"/>
                    </a:cubicBezTo>
                    <a:cubicBezTo>
                      <a:pt x="687514" y="187833"/>
                      <a:pt x="684561" y="182499"/>
                      <a:pt x="681513" y="177356"/>
                    </a:cubicBezTo>
                    <a:cubicBezTo>
                      <a:pt x="678370" y="172117"/>
                      <a:pt x="675131" y="167068"/>
                      <a:pt x="671797" y="162020"/>
                    </a:cubicBezTo>
                    <a:cubicBezTo>
                      <a:pt x="665987" y="153543"/>
                      <a:pt x="659891" y="145447"/>
                      <a:pt x="653605" y="137541"/>
                    </a:cubicBezTo>
                    <a:cubicBezTo>
                      <a:pt x="647223" y="129540"/>
                      <a:pt x="640841" y="121730"/>
                      <a:pt x="634078" y="114014"/>
                    </a:cubicBezTo>
                    <a:cubicBezTo>
                      <a:pt x="627316" y="106299"/>
                      <a:pt x="620458" y="98679"/>
                      <a:pt x="613314" y="91535"/>
                    </a:cubicBezTo>
                    <a:cubicBezTo>
                      <a:pt x="606837" y="84963"/>
                      <a:pt x="600169" y="78677"/>
                      <a:pt x="593311" y="72581"/>
                    </a:cubicBezTo>
                    <a:cubicBezTo>
                      <a:pt x="584453" y="64865"/>
                      <a:pt x="575404" y="57531"/>
                      <a:pt x="565784" y="50959"/>
                    </a:cubicBezTo>
                    <a:cubicBezTo>
                      <a:pt x="560641" y="47435"/>
                      <a:pt x="555402" y="44006"/>
                      <a:pt x="549973" y="40862"/>
                    </a:cubicBezTo>
                    <a:cubicBezTo>
                      <a:pt x="545305" y="38195"/>
                      <a:pt x="540733" y="35719"/>
                      <a:pt x="535971" y="33338"/>
                    </a:cubicBezTo>
                    <a:cubicBezTo>
                      <a:pt x="536161" y="33338"/>
                      <a:pt x="536352" y="33528"/>
                      <a:pt x="536542" y="33623"/>
                    </a:cubicBezTo>
                    <a:cubicBezTo>
                      <a:pt x="531780" y="31337"/>
                      <a:pt x="527017" y="29147"/>
                      <a:pt x="522160" y="27337"/>
                    </a:cubicBezTo>
                    <a:cubicBezTo>
                      <a:pt x="518064" y="25813"/>
                      <a:pt x="513968" y="24289"/>
                      <a:pt x="509872" y="22860"/>
                    </a:cubicBezTo>
                    <a:cubicBezTo>
                      <a:pt x="501871" y="20098"/>
                      <a:pt x="493870" y="17621"/>
                      <a:pt x="485774" y="15335"/>
                    </a:cubicBezTo>
                    <a:cubicBezTo>
                      <a:pt x="469582" y="10859"/>
                      <a:pt x="453103" y="7334"/>
                      <a:pt x="436530" y="4763"/>
                    </a:cubicBezTo>
                    <a:lnTo>
                      <a:pt x="436339" y="4763"/>
                    </a:lnTo>
                    <a:cubicBezTo>
                      <a:pt x="436339" y="4763"/>
                      <a:pt x="436149" y="4763"/>
                      <a:pt x="436054" y="4763"/>
                    </a:cubicBezTo>
                    <a:lnTo>
                      <a:pt x="436054" y="4763"/>
                    </a:lnTo>
                    <a:cubicBezTo>
                      <a:pt x="415289" y="1715"/>
                      <a:pt x="394334" y="0"/>
                      <a:pt x="373379" y="0"/>
                    </a:cubicBezTo>
                    <a:lnTo>
                      <a:pt x="372617" y="0"/>
                    </a:lnTo>
                    <a:close/>
                    <a:moveTo>
                      <a:pt x="202786" y="37529"/>
                    </a:moveTo>
                    <a:cubicBezTo>
                      <a:pt x="202786" y="37529"/>
                      <a:pt x="202596" y="37529"/>
                      <a:pt x="202501" y="37624"/>
                    </a:cubicBezTo>
                    <a:cubicBezTo>
                      <a:pt x="202596" y="37624"/>
                      <a:pt x="202691" y="37624"/>
                      <a:pt x="202786" y="37529"/>
                    </a:cubicBezTo>
                    <a:moveTo>
                      <a:pt x="54768" y="1232249"/>
                    </a:moveTo>
                    <a:cubicBezTo>
                      <a:pt x="54768" y="1232249"/>
                      <a:pt x="54768" y="1232440"/>
                      <a:pt x="54673" y="1232535"/>
                    </a:cubicBezTo>
                    <a:cubicBezTo>
                      <a:pt x="54673" y="1232440"/>
                      <a:pt x="54673" y="1232345"/>
                      <a:pt x="54768" y="1232249"/>
                    </a:cubicBezTo>
                  </a:path>
                </a:pathLst>
              </a:custGeom>
              <a:solidFill>
                <a:srgbClr val="FECA48"/>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7441EF32-C68B-DD4E-7D52-8FEB2B095AEA}"/>
                  </a:ext>
                </a:extLst>
              </p:cNvPr>
              <p:cNvSpPr/>
              <p:nvPr/>
            </p:nvSpPr>
            <p:spPr>
              <a:xfrm>
                <a:off x="4379127" y="3441201"/>
                <a:ext cx="267482" cy="512424"/>
              </a:xfrm>
              <a:custGeom>
                <a:avLst/>
                <a:gdLst>
                  <a:gd name="connsiteX0" fmla="*/ 4563 w 267482"/>
                  <a:gd name="connsiteY0" fmla="*/ 1715 h 512424"/>
                  <a:gd name="connsiteX1" fmla="*/ 753 w 267482"/>
                  <a:gd name="connsiteY1" fmla="*/ 76581 h 512424"/>
                  <a:gd name="connsiteX2" fmla="*/ 5515 w 267482"/>
                  <a:gd name="connsiteY2" fmla="*/ 110490 h 512424"/>
                  <a:gd name="connsiteX3" fmla="*/ 15040 w 267482"/>
                  <a:gd name="connsiteY3" fmla="*/ 142304 h 512424"/>
                  <a:gd name="connsiteX4" fmla="*/ 48187 w 267482"/>
                  <a:gd name="connsiteY4" fmla="*/ 198596 h 512424"/>
                  <a:gd name="connsiteX5" fmla="*/ 71524 w 267482"/>
                  <a:gd name="connsiteY5" fmla="*/ 222504 h 512424"/>
                  <a:gd name="connsiteX6" fmla="*/ 98956 w 267482"/>
                  <a:gd name="connsiteY6" fmla="*/ 244507 h 512424"/>
                  <a:gd name="connsiteX7" fmla="*/ 138675 w 267482"/>
                  <a:gd name="connsiteY7" fmla="*/ 270224 h 512424"/>
                  <a:gd name="connsiteX8" fmla="*/ 176489 w 267482"/>
                  <a:gd name="connsiteY8" fmla="*/ 298990 h 512424"/>
                  <a:gd name="connsiteX9" fmla="*/ 175346 w 267482"/>
                  <a:gd name="connsiteY9" fmla="*/ 297942 h 512424"/>
                  <a:gd name="connsiteX10" fmla="*/ 176775 w 267482"/>
                  <a:gd name="connsiteY10" fmla="*/ 299275 h 512424"/>
                  <a:gd name="connsiteX11" fmla="*/ 177442 w 267482"/>
                  <a:gd name="connsiteY11" fmla="*/ 299847 h 512424"/>
                  <a:gd name="connsiteX12" fmla="*/ 176965 w 267482"/>
                  <a:gd name="connsiteY12" fmla="*/ 299371 h 512424"/>
                  <a:gd name="connsiteX13" fmla="*/ 211541 w 267482"/>
                  <a:gd name="connsiteY13" fmla="*/ 337852 h 512424"/>
                  <a:gd name="connsiteX14" fmla="*/ 229067 w 267482"/>
                  <a:gd name="connsiteY14" fmla="*/ 371570 h 512424"/>
                  <a:gd name="connsiteX15" fmla="*/ 238021 w 267482"/>
                  <a:gd name="connsiteY15" fmla="*/ 408242 h 512424"/>
                  <a:gd name="connsiteX16" fmla="*/ 238306 w 267482"/>
                  <a:gd name="connsiteY16" fmla="*/ 446532 h 512424"/>
                  <a:gd name="connsiteX17" fmla="*/ 232782 w 267482"/>
                  <a:gd name="connsiteY17" fmla="*/ 471011 h 512424"/>
                  <a:gd name="connsiteX18" fmla="*/ 224305 w 267482"/>
                  <a:gd name="connsiteY18" fmla="*/ 487871 h 512424"/>
                  <a:gd name="connsiteX19" fmla="*/ 222876 w 267482"/>
                  <a:gd name="connsiteY19" fmla="*/ 500444 h 512424"/>
                  <a:gd name="connsiteX20" fmla="*/ 229448 w 267482"/>
                  <a:gd name="connsiteY20" fmla="*/ 510159 h 512424"/>
                  <a:gd name="connsiteX21" fmla="*/ 240497 w 267482"/>
                  <a:gd name="connsiteY21" fmla="*/ 511873 h 512424"/>
                  <a:gd name="connsiteX22" fmla="*/ 243831 w 267482"/>
                  <a:gd name="connsiteY22" fmla="*/ 510159 h 512424"/>
                  <a:gd name="connsiteX23" fmla="*/ 248974 w 267482"/>
                  <a:gd name="connsiteY23" fmla="*/ 504349 h 512424"/>
                  <a:gd name="connsiteX24" fmla="*/ 264976 w 267482"/>
                  <a:gd name="connsiteY24" fmla="*/ 460534 h 512424"/>
                  <a:gd name="connsiteX25" fmla="*/ 266786 w 267482"/>
                  <a:gd name="connsiteY25" fmla="*/ 414623 h 512424"/>
                  <a:gd name="connsiteX26" fmla="*/ 258785 w 267482"/>
                  <a:gd name="connsiteY26" fmla="*/ 374904 h 512424"/>
                  <a:gd name="connsiteX27" fmla="*/ 242974 w 267482"/>
                  <a:gd name="connsiteY27" fmla="*/ 340328 h 512424"/>
                  <a:gd name="connsiteX28" fmla="*/ 138580 w 267482"/>
                  <a:gd name="connsiteY28" fmla="*/ 246602 h 512424"/>
                  <a:gd name="connsiteX29" fmla="*/ 117053 w 267482"/>
                  <a:gd name="connsiteY29" fmla="*/ 236029 h 512424"/>
                  <a:gd name="connsiteX30" fmla="*/ 72381 w 267482"/>
                  <a:gd name="connsiteY30" fmla="*/ 206978 h 512424"/>
                  <a:gd name="connsiteX31" fmla="*/ 73524 w 267482"/>
                  <a:gd name="connsiteY31" fmla="*/ 208026 h 512424"/>
                  <a:gd name="connsiteX32" fmla="*/ 39139 w 267482"/>
                  <a:gd name="connsiteY32" fmla="*/ 169069 h 512424"/>
                  <a:gd name="connsiteX33" fmla="*/ 17993 w 267482"/>
                  <a:gd name="connsiteY33" fmla="*/ 127063 h 512424"/>
                  <a:gd name="connsiteX34" fmla="*/ 6563 w 267482"/>
                  <a:gd name="connsiteY34" fmla="*/ 78581 h 512424"/>
                  <a:gd name="connsiteX35" fmla="*/ 6658 w 267482"/>
                  <a:gd name="connsiteY35" fmla="*/ 79438 h 512424"/>
                  <a:gd name="connsiteX36" fmla="*/ 6944 w 267482"/>
                  <a:gd name="connsiteY36" fmla="*/ 19050 h 512424"/>
                  <a:gd name="connsiteX37" fmla="*/ 6944 w 267482"/>
                  <a:gd name="connsiteY37" fmla="*/ 19050 h 512424"/>
                  <a:gd name="connsiteX38" fmla="*/ 9230 w 267482"/>
                  <a:gd name="connsiteY38" fmla="*/ 3334 h 512424"/>
                  <a:gd name="connsiteX39" fmla="*/ 7515 w 267482"/>
                  <a:gd name="connsiteY39" fmla="*/ 0 h 512424"/>
                  <a:gd name="connsiteX40" fmla="*/ 6944 w 267482"/>
                  <a:gd name="connsiteY40" fmla="*/ 0 h 512424"/>
                  <a:gd name="connsiteX41" fmla="*/ 4658 w 267482"/>
                  <a:gd name="connsiteY41" fmla="*/ 2000 h 512424"/>
                  <a:gd name="connsiteX42" fmla="*/ 18088 w 267482"/>
                  <a:gd name="connsiteY42" fmla="*/ 127540 h 512424"/>
                  <a:gd name="connsiteX43" fmla="*/ 18184 w 267482"/>
                  <a:gd name="connsiteY43" fmla="*/ 127921 h 512424"/>
                  <a:gd name="connsiteX44" fmla="*/ 18088 w 267482"/>
                  <a:gd name="connsiteY44" fmla="*/ 127540 h 512424"/>
                  <a:gd name="connsiteX45" fmla="*/ 177061 w 267482"/>
                  <a:gd name="connsiteY45" fmla="*/ 299561 h 512424"/>
                  <a:gd name="connsiteX46" fmla="*/ 176870 w 267482"/>
                  <a:gd name="connsiteY46" fmla="*/ 299371 h 512424"/>
                  <a:gd name="connsiteX47" fmla="*/ 176584 w 267482"/>
                  <a:gd name="connsiteY47" fmla="*/ 299180 h 512424"/>
                  <a:gd name="connsiteX48" fmla="*/ 176965 w 267482"/>
                  <a:gd name="connsiteY48" fmla="*/ 299561 h 5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7482" h="512424">
                    <a:moveTo>
                      <a:pt x="4563" y="1715"/>
                    </a:moveTo>
                    <a:cubicBezTo>
                      <a:pt x="467" y="26479"/>
                      <a:pt x="-1057" y="51530"/>
                      <a:pt x="753" y="76581"/>
                    </a:cubicBezTo>
                    <a:cubicBezTo>
                      <a:pt x="1610" y="88011"/>
                      <a:pt x="3229" y="99346"/>
                      <a:pt x="5515" y="110490"/>
                    </a:cubicBezTo>
                    <a:cubicBezTo>
                      <a:pt x="7801" y="121444"/>
                      <a:pt x="11135" y="132017"/>
                      <a:pt x="15040" y="142304"/>
                    </a:cubicBezTo>
                    <a:cubicBezTo>
                      <a:pt x="22946" y="163068"/>
                      <a:pt x="34662" y="182118"/>
                      <a:pt x="48187" y="198596"/>
                    </a:cubicBezTo>
                    <a:cubicBezTo>
                      <a:pt x="55331" y="207359"/>
                      <a:pt x="63332" y="215170"/>
                      <a:pt x="71524" y="222504"/>
                    </a:cubicBezTo>
                    <a:cubicBezTo>
                      <a:pt x="80382" y="230410"/>
                      <a:pt x="89431" y="237744"/>
                      <a:pt x="98956" y="244507"/>
                    </a:cubicBezTo>
                    <a:cubicBezTo>
                      <a:pt x="111910" y="253651"/>
                      <a:pt x="125530" y="261556"/>
                      <a:pt x="138675" y="270224"/>
                    </a:cubicBezTo>
                    <a:cubicBezTo>
                      <a:pt x="151819" y="278987"/>
                      <a:pt x="164392" y="288512"/>
                      <a:pt x="176489" y="298990"/>
                    </a:cubicBezTo>
                    <a:cubicBezTo>
                      <a:pt x="176108" y="298609"/>
                      <a:pt x="175727" y="298323"/>
                      <a:pt x="175346" y="297942"/>
                    </a:cubicBezTo>
                    <a:cubicBezTo>
                      <a:pt x="175822" y="298418"/>
                      <a:pt x="176299" y="298799"/>
                      <a:pt x="176775" y="299275"/>
                    </a:cubicBezTo>
                    <a:cubicBezTo>
                      <a:pt x="176965" y="299466"/>
                      <a:pt x="177251" y="299657"/>
                      <a:pt x="177442" y="299847"/>
                    </a:cubicBezTo>
                    <a:lnTo>
                      <a:pt x="176965" y="299371"/>
                    </a:lnTo>
                    <a:cubicBezTo>
                      <a:pt x="189634" y="310801"/>
                      <a:pt x="201445" y="323469"/>
                      <a:pt x="211541" y="337852"/>
                    </a:cubicBezTo>
                    <a:cubicBezTo>
                      <a:pt x="218494" y="348329"/>
                      <a:pt x="224400" y="359569"/>
                      <a:pt x="229067" y="371570"/>
                    </a:cubicBezTo>
                    <a:cubicBezTo>
                      <a:pt x="233258" y="383381"/>
                      <a:pt x="236306" y="395573"/>
                      <a:pt x="238021" y="408242"/>
                    </a:cubicBezTo>
                    <a:cubicBezTo>
                      <a:pt x="239354" y="421005"/>
                      <a:pt x="239545" y="433864"/>
                      <a:pt x="238306" y="446532"/>
                    </a:cubicBezTo>
                    <a:cubicBezTo>
                      <a:pt x="237163" y="454914"/>
                      <a:pt x="235449" y="463105"/>
                      <a:pt x="232782" y="471011"/>
                    </a:cubicBezTo>
                    <a:cubicBezTo>
                      <a:pt x="230496" y="476917"/>
                      <a:pt x="227638" y="482536"/>
                      <a:pt x="224305" y="487871"/>
                    </a:cubicBezTo>
                    <a:cubicBezTo>
                      <a:pt x="222209" y="491204"/>
                      <a:pt x="221923" y="496538"/>
                      <a:pt x="222876" y="500444"/>
                    </a:cubicBezTo>
                    <a:cubicBezTo>
                      <a:pt x="223924" y="504539"/>
                      <a:pt x="226305" y="508063"/>
                      <a:pt x="229448" y="510159"/>
                    </a:cubicBezTo>
                    <a:cubicBezTo>
                      <a:pt x="232782" y="512350"/>
                      <a:pt x="236782" y="513017"/>
                      <a:pt x="240497" y="511873"/>
                    </a:cubicBezTo>
                    <a:cubicBezTo>
                      <a:pt x="241640" y="511302"/>
                      <a:pt x="242783" y="510730"/>
                      <a:pt x="243831" y="510159"/>
                    </a:cubicBezTo>
                    <a:cubicBezTo>
                      <a:pt x="246022" y="508730"/>
                      <a:pt x="247736" y="506730"/>
                      <a:pt x="248974" y="504349"/>
                    </a:cubicBezTo>
                    <a:cubicBezTo>
                      <a:pt x="257071" y="491395"/>
                      <a:pt x="262309" y="476155"/>
                      <a:pt x="264976" y="460534"/>
                    </a:cubicBezTo>
                    <a:cubicBezTo>
                      <a:pt x="267548" y="445484"/>
                      <a:pt x="268120" y="429863"/>
                      <a:pt x="266786" y="414623"/>
                    </a:cubicBezTo>
                    <a:cubicBezTo>
                      <a:pt x="265548" y="401003"/>
                      <a:pt x="262976" y="387667"/>
                      <a:pt x="258785" y="374904"/>
                    </a:cubicBezTo>
                    <a:cubicBezTo>
                      <a:pt x="254689" y="362712"/>
                      <a:pt x="249451" y="351092"/>
                      <a:pt x="242974" y="340328"/>
                    </a:cubicBezTo>
                    <a:cubicBezTo>
                      <a:pt x="217447" y="297847"/>
                      <a:pt x="178680" y="268510"/>
                      <a:pt x="138580" y="246602"/>
                    </a:cubicBezTo>
                    <a:cubicBezTo>
                      <a:pt x="131531" y="242792"/>
                      <a:pt x="124292" y="239459"/>
                      <a:pt x="117053" y="236029"/>
                    </a:cubicBezTo>
                    <a:cubicBezTo>
                      <a:pt x="101242" y="228314"/>
                      <a:pt x="86097" y="218884"/>
                      <a:pt x="72381" y="206978"/>
                    </a:cubicBezTo>
                    <a:cubicBezTo>
                      <a:pt x="72762" y="207359"/>
                      <a:pt x="73143" y="207645"/>
                      <a:pt x="73524" y="208026"/>
                    </a:cubicBezTo>
                    <a:cubicBezTo>
                      <a:pt x="60760" y="196691"/>
                      <a:pt x="49140" y="183737"/>
                      <a:pt x="39139" y="169069"/>
                    </a:cubicBezTo>
                    <a:cubicBezTo>
                      <a:pt x="30566" y="156115"/>
                      <a:pt x="23518" y="142018"/>
                      <a:pt x="17993" y="127063"/>
                    </a:cubicBezTo>
                    <a:cubicBezTo>
                      <a:pt x="12373" y="111442"/>
                      <a:pt x="8659" y="95250"/>
                      <a:pt x="6563" y="78581"/>
                    </a:cubicBezTo>
                    <a:cubicBezTo>
                      <a:pt x="6563" y="78867"/>
                      <a:pt x="6563" y="79153"/>
                      <a:pt x="6658" y="79438"/>
                    </a:cubicBezTo>
                    <a:cubicBezTo>
                      <a:pt x="4468" y="59341"/>
                      <a:pt x="4753" y="39052"/>
                      <a:pt x="6944" y="19050"/>
                    </a:cubicBezTo>
                    <a:lnTo>
                      <a:pt x="6944" y="19050"/>
                    </a:lnTo>
                    <a:cubicBezTo>
                      <a:pt x="7515" y="13811"/>
                      <a:pt x="8278" y="8572"/>
                      <a:pt x="9230" y="3334"/>
                    </a:cubicBezTo>
                    <a:cubicBezTo>
                      <a:pt x="9421" y="1810"/>
                      <a:pt x="8849" y="381"/>
                      <a:pt x="7515" y="0"/>
                    </a:cubicBezTo>
                    <a:cubicBezTo>
                      <a:pt x="7325" y="0"/>
                      <a:pt x="7135" y="0"/>
                      <a:pt x="6944" y="0"/>
                    </a:cubicBezTo>
                    <a:cubicBezTo>
                      <a:pt x="5896" y="0"/>
                      <a:pt x="4849" y="762"/>
                      <a:pt x="4658" y="2000"/>
                    </a:cubicBezTo>
                    <a:moveTo>
                      <a:pt x="18088" y="127540"/>
                    </a:moveTo>
                    <a:cubicBezTo>
                      <a:pt x="18088" y="127540"/>
                      <a:pt x="18088" y="127730"/>
                      <a:pt x="18184" y="127921"/>
                    </a:cubicBezTo>
                    <a:cubicBezTo>
                      <a:pt x="18184" y="127825"/>
                      <a:pt x="18184" y="127730"/>
                      <a:pt x="18088" y="127540"/>
                    </a:cubicBezTo>
                    <a:moveTo>
                      <a:pt x="177061" y="299561"/>
                    </a:moveTo>
                    <a:lnTo>
                      <a:pt x="176870" y="299371"/>
                    </a:lnTo>
                    <a:lnTo>
                      <a:pt x="176584" y="299180"/>
                    </a:lnTo>
                    <a:lnTo>
                      <a:pt x="176965" y="299561"/>
                    </a:lnTo>
                  </a:path>
                </a:pathLst>
              </a:custGeom>
              <a:solidFill>
                <a:srgbClr val="FCC65A"/>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D8C86185-D94B-9430-0F28-82527599DBA3}"/>
                  </a:ext>
                </a:extLst>
              </p:cNvPr>
              <p:cNvSpPr/>
              <p:nvPr/>
            </p:nvSpPr>
            <p:spPr>
              <a:xfrm>
                <a:off x="4538751" y="3878588"/>
                <a:ext cx="118181" cy="615779"/>
              </a:xfrm>
              <a:custGeom>
                <a:avLst/>
                <a:gdLst>
                  <a:gd name="connsiteX0" fmla="*/ 13818 w 118181"/>
                  <a:gd name="connsiteY0" fmla="*/ 2477 h 615779"/>
                  <a:gd name="connsiteX1" fmla="*/ 3055 w 118181"/>
                  <a:gd name="connsiteY1" fmla="*/ 43434 h 615779"/>
                  <a:gd name="connsiteX2" fmla="*/ 6 w 118181"/>
                  <a:gd name="connsiteY2" fmla="*/ 81629 h 615779"/>
                  <a:gd name="connsiteX3" fmla="*/ 11437 w 118181"/>
                  <a:gd name="connsiteY3" fmla="*/ 154877 h 615779"/>
                  <a:gd name="connsiteX4" fmla="*/ 38392 w 118181"/>
                  <a:gd name="connsiteY4" fmla="*/ 226124 h 615779"/>
                  <a:gd name="connsiteX5" fmla="*/ 54204 w 118181"/>
                  <a:gd name="connsiteY5" fmla="*/ 262033 h 615779"/>
                  <a:gd name="connsiteX6" fmla="*/ 69444 w 118181"/>
                  <a:gd name="connsiteY6" fmla="*/ 297942 h 615779"/>
                  <a:gd name="connsiteX7" fmla="*/ 82112 w 118181"/>
                  <a:gd name="connsiteY7" fmla="*/ 339376 h 615779"/>
                  <a:gd name="connsiteX8" fmla="*/ 89160 w 118181"/>
                  <a:gd name="connsiteY8" fmla="*/ 379381 h 615779"/>
                  <a:gd name="connsiteX9" fmla="*/ 89542 w 118181"/>
                  <a:gd name="connsiteY9" fmla="*/ 443675 h 615779"/>
                  <a:gd name="connsiteX10" fmla="*/ 75349 w 118181"/>
                  <a:gd name="connsiteY10" fmla="*/ 503301 h 615779"/>
                  <a:gd name="connsiteX11" fmla="*/ 45631 w 118181"/>
                  <a:gd name="connsiteY11" fmla="*/ 561499 h 615779"/>
                  <a:gd name="connsiteX12" fmla="*/ 25914 w 118181"/>
                  <a:gd name="connsiteY12" fmla="*/ 587978 h 615779"/>
                  <a:gd name="connsiteX13" fmla="*/ 21723 w 118181"/>
                  <a:gd name="connsiteY13" fmla="*/ 599504 h 615779"/>
                  <a:gd name="connsiteX14" fmla="*/ 25914 w 118181"/>
                  <a:gd name="connsiteY14" fmla="*/ 611029 h 615779"/>
                  <a:gd name="connsiteX15" fmla="*/ 46012 w 118181"/>
                  <a:gd name="connsiteY15" fmla="*/ 611029 h 615779"/>
                  <a:gd name="connsiteX16" fmla="*/ 73730 w 118181"/>
                  <a:gd name="connsiteY16" fmla="*/ 573405 h 615779"/>
                  <a:gd name="connsiteX17" fmla="*/ 93733 w 118181"/>
                  <a:gd name="connsiteY17" fmla="*/ 535972 h 615779"/>
                  <a:gd name="connsiteX18" fmla="*/ 108401 w 118181"/>
                  <a:gd name="connsiteY18" fmla="*/ 494729 h 615779"/>
                  <a:gd name="connsiteX19" fmla="*/ 116402 w 118181"/>
                  <a:gd name="connsiteY19" fmla="*/ 452247 h 615779"/>
                  <a:gd name="connsiteX20" fmla="*/ 113640 w 118181"/>
                  <a:gd name="connsiteY20" fmla="*/ 368332 h 615779"/>
                  <a:gd name="connsiteX21" fmla="*/ 103067 w 118181"/>
                  <a:gd name="connsiteY21" fmla="*/ 327470 h 615779"/>
                  <a:gd name="connsiteX22" fmla="*/ 95447 w 118181"/>
                  <a:gd name="connsiteY22" fmla="*/ 306515 h 615779"/>
                  <a:gd name="connsiteX23" fmla="*/ 86493 w 118181"/>
                  <a:gd name="connsiteY23" fmla="*/ 285559 h 615779"/>
                  <a:gd name="connsiteX24" fmla="*/ 53537 w 118181"/>
                  <a:gd name="connsiteY24" fmla="*/ 222313 h 615779"/>
                  <a:gd name="connsiteX25" fmla="*/ 38011 w 118181"/>
                  <a:gd name="connsiteY25" fmla="*/ 191167 h 615779"/>
                  <a:gd name="connsiteX26" fmla="*/ 24391 w 118181"/>
                  <a:gd name="connsiteY26" fmla="*/ 158401 h 615779"/>
                  <a:gd name="connsiteX27" fmla="*/ 9341 w 118181"/>
                  <a:gd name="connsiteY27" fmla="*/ 98012 h 615779"/>
                  <a:gd name="connsiteX28" fmla="*/ 9531 w 118181"/>
                  <a:gd name="connsiteY28" fmla="*/ 48196 h 615779"/>
                  <a:gd name="connsiteX29" fmla="*/ 9436 w 118181"/>
                  <a:gd name="connsiteY29" fmla="*/ 49340 h 615779"/>
                  <a:gd name="connsiteX30" fmla="*/ 19818 w 118181"/>
                  <a:gd name="connsiteY30" fmla="*/ 4477 h 615779"/>
                  <a:gd name="connsiteX31" fmla="*/ 17628 w 118181"/>
                  <a:gd name="connsiteY31" fmla="*/ 95 h 615779"/>
                  <a:gd name="connsiteX32" fmla="*/ 16771 w 118181"/>
                  <a:gd name="connsiteY32" fmla="*/ 0 h 615779"/>
                  <a:gd name="connsiteX33" fmla="*/ 13818 w 118181"/>
                  <a:gd name="connsiteY33" fmla="*/ 2667 h 615779"/>
                  <a:gd name="connsiteX34" fmla="*/ 89256 w 118181"/>
                  <a:gd name="connsiteY34" fmla="*/ 379571 h 615779"/>
                  <a:gd name="connsiteX35" fmla="*/ 89637 w 118181"/>
                  <a:gd name="connsiteY35" fmla="*/ 382905 h 615779"/>
                  <a:gd name="connsiteX36" fmla="*/ 89256 w 118181"/>
                  <a:gd name="connsiteY36" fmla="*/ 379571 h 615779"/>
                  <a:gd name="connsiteX37" fmla="*/ 89922 w 118181"/>
                  <a:gd name="connsiteY37" fmla="*/ 441579 h 615779"/>
                  <a:gd name="connsiteX38" fmla="*/ 89732 w 118181"/>
                  <a:gd name="connsiteY38" fmla="*/ 443484 h 615779"/>
                  <a:gd name="connsiteX39" fmla="*/ 89922 w 118181"/>
                  <a:gd name="connsiteY39" fmla="*/ 441579 h 615779"/>
                  <a:gd name="connsiteX40" fmla="*/ 89542 w 118181"/>
                  <a:gd name="connsiteY40" fmla="*/ 444722 h 615779"/>
                  <a:gd name="connsiteX41" fmla="*/ 89542 w 118181"/>
                  <a:gd name="connsiteY41" fmla="*/ 444722 h 6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181" h="615779">
                    <a:moveTo>
                      <a:pt x="13818" y="2477"/>
                    </a:moveTo>
                    <a:cubicBezTo>
                      <a:pt x="9246" y="15812"/>
                      <a:pt x="5531" y="29337"/>
                      <a:pt x="3055" y="43434"/>
                    </a:cubicBezTo>
                    <a:cubicBezTo>
                      <a:pt x="864" y="56007"/>
                      <a:pt x="-89" y="68866"/>
                      <a:pt x="6" y="81629"/>
                    </a:cubicBezTo>
                    <a:cubicBezTo>
                      <a:pt x="6" y="106490"/>
                      <a:pt x="4579" y="131350"/>
                      <a:pt x="11437" y="154877"/>
                    </a:cubicBezTo>
                    <a:cubicBezTo>
                      <a:pt x="18580" y="179451"/>
                      <a:pt x="28486" y="202883"/>
                      <a:pt x="38392" y="226124"/>
                    </a:cubicBezTo>
                    <a:cubicBezTo>
                      <a:pt x="43536" y="238125"/>
                      <a:pt x="48870" y="250126"/>
                      <a:pt x="54204" y="262033"/>
                    </a:cubicBezTo>
                    <a:cubicBezTo>
                      <a:pt x="59443" y="273939"/>
                      <a:pt x="64777" y="285750"/>
                      <a:pt x="69444" y="297942"/>
                    </a:cubicBezTo>
                    <a:cubicBezTo>
                      <a:pt x="74397" y="311467"/>
                      <a:pt x="78683" y="325184"/>
                      <a:pt x="82112" y="339376"/>
                    </a:cubicBezTo>
                    <a:cubicBezTo>
                      <a:pt x="85255" y="352520"/>
                      <a:pt x="87446" y="365855"/>
                      <a:pt x="89160" y="379381"/>
                    </a:cubicBezTo>
                    <a:cubicBezTo>
                      <a:pt x="91542" y="400717"/>
                      <a:pt x="91732" y="422243"/>
                      <a:pt x="89542" y="443675"/>
                    </a:cubicBezTo>
                    <a:cubicBezTo>
                      <a:pt x="86970" y="464153"/>
                      <a:pt x="82207" y="484156"/>
                      <a:pt x="75349" y="503301"/>
                    </a:cubicBezTo>
                    <a:cubicBezTo>
                      <a:pt x="67443" y="524066"/>
                      <a:pt x="57442" y="543401"/>
                      <a:pt x="45631" y="561499"/>
                    </a:cubicBezTo>
                    <a:cubicBezTo>
                      <a:pt x="39440" y="570643"/>
                      <a:pt x="32772" y="579406"/>
                      <a:pt x="25914" y="587978"/>
                    </a:cubicBezTo>
                    <a:cubicBezTo>
                      <a:pt x="23343" y="591217"/>
                      <a:pt x="21723" y="595027"/>
                      <a:pt x="21723" y="599504"/>
                    </a:cubicBezTo>
                    <a:cubicBezTo>
                      <a:pt x="21723" y="603980"/>
                      <a:pt x="23247" y="607981"/>
                      <a:pt x="25914" y="611029"/>
                    </a:cubicBezTo>
                    <a:cubicBezTo>
                      <a:pt x="31344" y="617315"/>
                      <a:pt x="40583" y="617411"/>
                      <a:pt x="46012" y="611029"/>
                    </a:cubicBezTo>
                    <a:cubicBezTo>
                      <a:pt x="56109" y="599313"/>
                      <a:pt x="65158" y="586645"/>
                      <a:pt x="73730" y="573405"/>
                    </a:cubicBezTo>
                    <a:cubicBezTo>
                      <a:pt x="81255" y="561594"/>
                      <a:pt x="88018" y="549021"/>
                      <a:pt x="93733" y="535972"/>
                    </a:cubicBezTo>
                    <a:cubicBezTo>
                      <a:pt x="99638" y="522732"/>
                      <a:pt x="104496" y="508825"/>
                      <a:pt x="108401" y="494729"/>
                    </a:cubicBezTo>
                    <a:cubicBezTo>
                      <a:pt x="112211" y="480917"/>
                      <a:pt x="114688" y="466630"/>
                      <a:pt x="116402" y="452247"/>
                    </a:cubicBezTo>
                    <a:cubicBezTo>
                      <a:pt x="119641" y="424339"/>
                      <a:pt x="118307" y="395954"/>
                      <a:pt x="113640" y="368332"/>
                    </a:cubicBezTo>
                    <a:cubicBezTo>
                      <a:pt x="111259" y="354330"/>
                      <a:pt x="107448" y="340805"/>
                      <a:pt x="103067" y="327470"/>
                    </a:cubicBezTo>
                    <a:cubicBezTo>
                      <a:pt x="100781" y="320421"/>
                      <a:pt x="98114" y="313468"/>
                      <a:pt x="95447" y="306515"/>
                    </a:cubicBezTo>
                    <a:cubicBezTo>
                      <a:pt x="92685" y="299371"/>
                      <a:pt x="89637" y="292417"/>
                      <a:pt x="86493" y="285559"/>
                    </a:cubicBezTo>
                    <a:cubicBezTo>
                      <a:pt x="76302" y="263938"/>
                      <a:pt x="64491" y="243364"/>
                      <a:pt x="53537" y="222313"/>
                    </a:cubicBezTo>
                    <a:cubicBezTo>
                      <a:pt x="48203" y="212027"/>
                      <a:pt x="42869" y="201740"/>
                      <a:pt x="38011" y="191167"/>
                    </a:cubicBezTo>
                    <a:cubicBezTo>
                      <a:pt x="33058" y="180499"/>
                      <a:pt x="28486" y="169545"/>
                      <a:pt x="24391" y="158401"/>
                    </a:cubicBezTo>
                    <a:cubicBezTo>
                      <a:pt x="17437" y="139065"/>
                      <a:pt x="11818" y="118777"/>
                      <a:pt x="9341" y="98012"/>
                    </a:cubicBezTo>
                    <a:cubicBezTo>
                      <a:pt x="7531" y="81439"/>
                      <a:pt x="7626" y="64865"/>
                      <a:pt x="9531" y="48196"/>
                    </a:cubicBezTo>
                    <a:cubicBezTo>
                      <a:pt x="9531" y="48577"/>
                      <a:pt x="9531" y="48958"/>
                      <a:pt x="9436" y="49340"/>
                    </a:cubicBezTo>
                    <a:cubicBezTo>
                      <a:pt x="11341" y="34004"/>
                      <a:pt x="14866" y="18955"/>
                      <a:pt x="19818" y="4477"/>
                    </a:cubicBezTo>
                    <a:cubicBezTo>
                      <a:pt x="20485" y="2667"/>
                      <a:pt x="19152" y="571"/>
                      <a:pt x="17628" y="95"/>
                    </a:cubicBezTo>
                    <a:cubicBezTo>
                      <a:pt x="17342" y="95"/>
                      <a:pt x="17056" y="0"/>
                      <a:pt x="16771" y="0"/>
                    </a:cubicBezTo>
                    <a:cubicBezTo>
                      <a:pt x="15342" y="0"/>
                      <a:pt x="14294" y="1143"/>
                      <a:pt x="13818" y="2667"/>
                    </a:cubicBezTo>
                    <a:moveTo>
                      <a:pt x="89256" y="379571"/>
                    </a:moveTo>
                    <a:lnTo>
                      <a:pt x="89637" y="382905"/>
                    </a:lnTo>
                    <a:cubicBezTo>
                      <a:pt x="89446" y="381762"/>
                      <a:pt x="89351" y="380714"/>
                      <a:pt x="89256" y="379571"/>
                    </a:cubicBezTo>
                    <a:moveTo>
                      <a:pt x="89922" y="441579"/>
                    </a:moveTo>
                    <a:cubicBezTo>
                      <a:pt x="89922" y="442246"/>
                      <a:pt x="89732" y="442817"/>
                      <a:pt x="89732" y="443484"/>
                    </a:cubicBezTo>
                    <a:cubicBezTo>
                      <a:pt x="89732" y="442817"/>
                      <a:pt x="89922" y="442246"/>
                      <a:pt x="89922" y="441579"/>
                    </a:cubicBezTo>
                    <a:moveTo>
                      <a:pt x="89542" y="444722"/>
                    </a:moveTo>
                    <a:lnTo>
                      <a:pt x="89542" y="444722"/>
                    </a:lnTo>
                    <a:close/>
                  </a:path>
                </a:pathLst>
              </a:custGeom>
              <a:solidFill>
                <a:srgbClr val="FCC65A"/>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6C297D81-DB52-F746-C5AC-D3D22A114D04}"/>
                  </a:ext>
                </a:extLst>
              </p:cNvPr>
              <p:cNvSpPr/>
              <p:nvPr/>
            </p:nvSpPr>
            <p:spPr>
              <a:xfrm>
                <a:off x="4551521" y="4273400"/>
                <a:ext cx="46644" cy="139098"/>
              </a:xfrm>
              <a:custGeom>
                <a:avLst/>
                <a:gdLst>
                  <a:gd name="connsiteX0" fmla="*/ 41719 w 46644"/>
                  <a:gd name="connsiteY0" fmla="*/ 2762 h 139098"/>
                  <a:gd name="connsiteX1" fmla="*/ 40672 w 46644"/>
                  <a:gd name="connsiteY1" fmla="*/ 23432 h 139098"/>
                  <a:gd name="connsiteX2" fmla="*/ 27527 w 46644"/>
                  <a:gd name="connsiteY2" fmla="*/ 74295 h 139098"/>
                  <a:gd name="connsiteX3" fmla="*/ 27527 w 46644"/>
                  <a:gd name="connsiteY3" fmla="*/ 74104 h 139098"/>
                  <a:gd name="connsiteX4" fmla="*/ 2000 w 46644"/>
                  <a:gd name="connsiteY4" fmla="*/ 124873 h 139098"/>
                  <a:gd name="connsiteX5" fmla="*/ 2000 w 46644"/>
                  <a:gd name="connsiteY5" fmla="*/ 124873 h 139098"/>
                  <a:gd name="connsiteX6" fmla="*/ 952 w 46644"/>
                  <a:gd name="connsiteY6" fmla="*/ 126397 h 139098"/>
                  <a:gd name="connsiteX7" fmla="*/ 0 w 46644"/>
                  <a:gd name="connsiteY7" fmla="*/ 130683 h 139098"/>
                  <a:gd name="connsiteX8" fmla="*/ 2191 w 46644"/>
                  <a:gd name="connsiteY8" fmla="*/ 136684 h 139098"/>
                  <a:gd name="connsiteX9" fmla="*/ 13716 w 46644"/>
                  <a:gd name="connsiteY9" fmla="*/ 134969 h 139098"/>
                  <a:gd name="connsiteX10" fmla="*/ 27337 w 46644"/>
                  <a:gd name="connsiteY10" fmla="*/ 104870 h 139098"/>
                  <a:gd name="connsiteX11" fmla="*/ 38767 w 46644"/>
                  <a:gd name="connsiteY11" fmla="*/ 72200 h 139098"/>
                  <a:gd name="connsiteX12" fmla="*/ 46577 w 46644"/>
                  <a:gd name="connsiteY12" fmla="*/ 2858 h 139098"/>
                  <a:gd name="connsiteX13" fmla="*/ 44101 w 46644"/>
                  <a:gd name="connsiteY13" fmla="*/ 0 h 139098"/>
                  <a:gd name="connsiteX14" fmla="*/ 41624 w 46644"/>
                  <a:gd name="connsiteY14" fmla="*/ 2858 h 139098"/>
                  <a:gd name="connsiteX15" fmla="*/ 28003 w 46644"/>
                  <a:gd name="connsiteY15" fmla="*/ 73057 h 139098"/>
                  <a:gd name="connsiteX16" fmla="*/ 27813 w 46644"/>
                  <a:gd name="connsiteY16" fmla="*/ 73533 h 139098"/>
                  <a:gd name="connsiteX17" fmla="*/ 28003 w 46644"/>
                  <a:gd name="connsiteY17" fmla="*/ 73057 h 13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44" h="139098">
                    <a:moveTo>
                      <a:pt x="41719" y="2762"/>
                    </a:moveTo>
                    <a:cubicBezTo>
                      <a:pt x="41719" y="9620"/>
                      <a:pt x="41434" y="16478"/>
                      <a:pt x="40672" y="23432"/>
                    </a:cubicBezTo>
                    <a:cubicBezTo>
                      <a:pt x="38481" y="41053"/>
                      <a:pt x="33623" y="58007"/>
                      <a:pt x="27527" y="74295"/>
                    </a:cubicBezTo>
                    <a:lnTo>
                      <a:pt x="27527" y="74104"/>
                    </a:lnTo>
                    <a:cubicBezTo>
                      <a:pt x="20764" y="92012"/>
                      <a:pt x="12382" y="109442"/>
                      <a:pt x="2000" y="124873"/>
                    </a:cubicBezTo>
                    <a:lnTo>
                      <a:pt x="2000" y="124873"/>
                    </a:lnTo>
                    <a:cubicBezTo>
                      <a:pt x="2000" y="124873"/>
                      <a:pt x="1238" y="125825"/>
                      <a:pt x="952" y="126397"/>
                    </a:cubicBezTo>
                    <a:cubicBezTo>
                      <a:pt x="286" y="127730"/>
                      <a:pt x="0" y="129159"/>
                      <a:pt x="0" y="130683"/>
                    </a:cubicBezTo>
                    <a:cubicBezTo>
                      <a:pt x="0" y="132969"/>
                      <a:pt x="762" y="135065"/>
                      <a:pt x="2191" y="136684"/>
                    </a:cubicBezTo>
                    <a:cubicBezTo>
                      <a:pt x="5429" y="140399"/>
                      <a:pt x="11525" y="139827"/>
                      <a:pt x="13716" y="134969"/>
                    </a:cubicBezTo>
                    <a:cubicBezTo>
                      <a:pt x="18383" y="124968"/>
                      <a:pt x="23146" y="115062"/>
                      <a:pt x="27337" y="104870"/>
                    </a:cubicBezTo>
                    <a:cubicBezTo>
                      <a:pt x="31718" y="94298"/>
                      <a:pt x="35623" y="83344"/>
                      <a:pt x="38767" y="72200"/>
                    </a:cubicBezTo>
                    <a:cubicBezTo>
                      <a:pt x="45053" y="49911"/>
                      <a:pt x="47053" y="26194"/>
                      <a:pt x="46577" y="2858"/>
                    </a:cubicBezTo>
                    <a:cubicBezTo>
                      <a:pt x="46577" y="1333"/>
                      <a:pt x="45434" y="0"/>
                      <a:pt x="44101" y="0"/>
                    </a:cubicBezTo>
                    <a:cubicBezTo>
                      <a:pt x="42767" y="0"/>
                      <a:pt x="41624" y="1238"/>
                      <a:pt x="41624" y="2858"/>
                    </a:cubicBezTo>
                    <a:moveTo>
                      <a:pt x="28003" y="73057"/>
                    </a:moveTo>
                    <a:lnTo>
                      <a:pt x="27813" y="73533"/>
                    </a:lnTo>
                    <a:cubicBezTo>
                      <a:pt x="27813" y="73533"/>
                      <a:pt x="27908" y="73247"/>
                      <a:pt x="28003" y="73057"/>
                    </a:cubicBezTo>
                  </a:path>
                </a:pathLst>
              </a:custGeom>
              <a:solidFill>
                <a:srgbClr val="FCC65A"/>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46D8ADEA-1BEF-1404-69DB-60946C56693C}"/>
                  </a:ext>
                </a:extLst>
              </p:cNvPr>
              <p:cNvSpPr/>
              <p:nvPr/>
            </p:nvSpPr>
            <p:spPr>
              <a:xfrm>
                <a:off x="4302434" y="3240223"/>
                <a:ext cx="106878" cy="478631"/>
              </a:xfrm>
              <a:custGeom>
                <a:avLst/>
                <a:gdLst>
                  <a:gd name="connsiteX0" fmla="*/ 10962 w 106878"/>
                  <a:gd name="connsiteY0" fmla="*/ 95 h 478631"/>
                  <a:gd name="connsiteX1" fmla="*/ 9342 w 106878"/>
                  <a:gd name="connsiteY1" fmla="*/ 3429 h 478631"/>
                  <a:gd name="connsiteX2" fmla="*/ 16581 w 106878"/>
                  <a:gd name="connsiteY2" fmla="*/ 39624 h 478631"/>
                  <a:gd name="connsiteX3" fmla="*/ 16486 w 106878"/>
                  <a:gd name="connsiteY3" fmla="*/ 38767 h 478631"/>
                  <a:gd name="connsiteX4" fmla="*/ 18391 w 106878"/>
                  <a:gd name="connsiteY4" fmla="*/ 81344 h 478631"/>
                  <a:gd name="connsiteX5" fmla="*/ 15057 w 106878"/>
                  <a:gd name="connsiteY5" fmla="*/ 124492 h 478631"/>
                  <a:gd name="connsiteX6" fmla="*/ 15057 w 106878"/>
                  <a:gd name="connsiteY6" fmla="*/ 124016 h 478631"/>
                  <a:gd name="connsiteX7" fmla="*/ 8295 w 106878"/>
                  <a:gd name="connsiteY7" fmla="*/ 171926 h 478631"/>
                  <a:gd name="connsiteX8" fmla="*/ 2199 w 106878"/>
                  <a:gd name="connsiteY8" fmla="*/ 220694 h 478631"/>
                  <a:gd name="connsiteX9" fmla="*/ 8 w 106878"/>
                  <a:gd name="connsiteY9" fmla="*/ 267272 h 478631"/>
                  <a:gd name="connsiteX10" fmla="*/ 2008 w 106878"/>
                  <a:gd name="connsiteY10" fmla="*/ 306895 h 478631"/>
                  <a:gd name="connsiteX11" fmla="*/ 8295 w 106878"/>
                  <a:gd name="connsiteY11" fmla="*/ 344805 h 478631"/>
                  <a:gd name="connsiteX12" fmla="*/ 19725 w 106878"/>
                  <a:gd name="connsiteY12" fmla="*/ 380143 h 478631"/>
                  <a:gd name="connsiteX13" fmla="*/ 57063 w 106878"/>
                  <a:gd name="connsiteY13" fmla="*/ 442436 h 478631"/>
                  <a:gd name="connsiteX14" fmla="*/ 87543 w 106878"/>
                  <a:gd name="connsiteY14" fmla="*/ 474917 h 478631"/>
                  <a:gd name="connsiteX15" fmla="*/ 89829 w 106878"/>
                  <a:gd name="connsiteY15" fmla="*/ 476917 h 478631"/>
                  <a:gd name="connsiteX16" fmla="*/ 95544 w 106878"/>
                  <a:gd name="connsiteY16" fmla="*/ 478631 h 478631"/>
                  <a:gd name="connsiteX17" fmla="*/ 103545 w 106878"/>
                  <a:gd name="connsiteY17" fmla="*/ 474821 h 478631"/>
                  <a:gd name="connsiteX18" fmla="*/ 106878 w 106878"/>
                  <a:gd name="connsiteY18" fmla="*/ 465677 h 478631"/>
                  <a:gd name="connsiteX19" fmla="*/ 103545 w 106878"/>
                  <a:gd name="connsiteY19" fmla="*/ 456533 h 478631"/>
                  <a:gd name="connsiteX20" fmla="*/ 60396 w 106878"/>
                  <a:gd name="connsiteY20" fmla="*/ 405670 h 478631"/>
                  <a:gd name="connsiteX21" fmla="*/ 33631 w 106878"/>
                  <a:gd name="connsiteY21" fmla="*/ 353759 h 478631"/>
                  <a:gd name="connsiteX22" fmla="*/ 23916 w 106878"/>
                  <a:gd name="connsiteY22" fmla="*/ 321469 h 478631"/>
                  <a:gd name="connsiteX23" fmla="*/ 17820 w 106878"/>
                  <a:gd name="connsiteY23" fmla="*/ 287179 h 478631"/>
                  <a:gd name="connsiteX24" fmla="*/ 17915 w 106878"/>
                  <a:gd name="connsiteY24" fmla="*/ 288226 h 478631"/>
                  <a:gd name="connsiteX25" fmla="*/ 17724 w 106878"/>
                  <a:gd name="connsiteY25" fmla="*/ 286417 h 478631"/>
                  <a:gd name="connsiteX26" fmla="*/ 17629 w 106878"/>
                  <a:gd name="connsiteY26" fmla="*/ 285655 h 478631"/>
                  <a:gd name="connsiteX27" fmla="*/ 17629 w 106878"/>
                  <a:gd name="connsiteY27" fmla="*/ 286226 h 478631"/>
                  <a:gd name="connsiteX28" fmla="*/ 16105 w 106878"/>
                  <a:gd name="connsiteY28" fmla="*/ 222599 h 478631"/>
                  <a:gd name="connsiteX29" fmla="*/ 21915 w 106878"/>
                  <a:gd name="connsiteY29" fmla="*/ 148019 h 478631"/>
                  <a:gd name="connsiteX30" fmla="*/ 24964 w 106878"/>
                  <a:gd name="connsiteY30" fmla="*/ 73533 h 478631"/>
                  <a:gd name="connsiteX31" fmla="*/ 22106 w 106878"/>
                  <a:gd name="connsiteY31" fmla="*/ 37909 h 478631"/>
                  <a:gd name="connsiteX32" fmla="*/ 14010 w 106878"/>
                  <a:gd name="connsiteY32" fmla="*/ 2000 h 478631"/>
                  <a:gd name="connsiteX33" fmla="*/ 11724 w 106878"/>
                  <a:gd name="connsiteY33" fmla="*/ 0 h 478631"/>
                  <a:gd name="connsiteX34" fmla="*/ 11057 w 106878"/>
                  <a:gd name="connsiteY34" fmla="*/ 95 h 478631"/>
                  <a:gd name="connsiteX35" fmla="*/ 17724 w 106878"/>
                  <a:gd name="connsiteY35" fmla="*/ 286417 h 478631"/>
                  <a:gd name="connsiteX36" fmla="*/ 17724 w 106878"/>
                  <a:gd name="connsiteY36" fmla="*/ 287274 h 478631"/>
                  <a:gd name="connsiteX37" fmla="*/ 17724 w 106878"/>
                  <a:gd name="connsiteY37" fmla="*/ 286226 h 478631"/>
                  <a:gd name="connsiteX38" fmla="*/ 17724 w 106878"/>
                  <a:gd name="connsiteY38" fmla="*/ 286417 h 478631"/>
                  <a:gd name="connsiteX39" fmla="*/ 15248 w 106878"/>
                  <a:gd name="connsiteY39" fmla="*/ 124016 h 478631"/>
                  <a:gd name="connsiteX40" fmla="*/ 15343 w 106878"/>
                  <a:gd name="connsiteY40" fmla="*/ 123158 h 478631"/>
                  <a:gd name="connsiteX41" fmla="*/ 15248 w 106878"/>
                  <a:gd name="connsiteY41" fmla="*/ 124016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878" h="478631">
                    <a:moveTo>
                      <a:pt x="10962" y="95"/>
                    </a:moveTo>
                    <a:cubicBezTo>
                      <a:pt x="9819" y="476"/>
                      <a:pt x="8866" y="2096"/>
                      <a:pt x="9342" y="3429"/>
                    </a:cubicBezTo>
                    <a:cubicBezTo>
                      <a:pt x="12867" y="15145"/>
                      <a:pt x="15153" y="27337"/>
                      <a:pt x="16581" y="39624"/>
                    </a:cubicBezTo>
                    <a:cubicBezTo>
                      <a:pt x="16581" y="39338"/>
                      <a:pt x="16581" y="39053"/>
                      <a:pt x="16486" y="38767"/>
                    </a:cubicBezTo>
                    <a:cubicBezTo>
                      <a:pt x="18106" y="52864"/>
                      <a:pt x="18677" y="67056"/>
                      <a:pt x="18391" y="81344"/>
                    </a:cubicBezTo>
                    <a:cubicBezTo>
                      <a:pt x="18106" y="95822"/>
                      <a:pt x="16677" y="110109"/>
                      <a:pt x="15057" y="124492"/>
                    </a:cubicBezTo>
                    <a:lnTo>
                      <a:pt x="15057" y="124016"/>
                    </a:lnTo>
                    <a:cubicBezTo>
                      <a:pt x="13152" y="140018"/>
                      <a:pt x="10581" y="155924"/>
                      <a:pt x="8295" y="171926"/>
                    </a:cubicBezTo>
                    <a:cubicBezTo>
                      <a:pt x="6009" y="188119"/>
                      <a:pt x="3818" y="204311"/>
                      <a:pt x="2199" y="220694"/>
                    </a:cubicBezTo>
                    <a:cubicBezTo>
                      <a:pt x="675" y="236125"/>
                      <a:pt x="-87" y="251651"/>
                      <a:pt x="8" y="267272"/>
                    </a:cubicBezTo>
                    <a:cubicBezTo>
                      <a:pt x="8" y="280511"/>
                      <a:pt x="675" y="293751"/>
                      <a:pt x="2008" y="306895"/>
                    </a:cubicBezTo>
                    <a:cubicBezTo>
                      <a:pt x="3342" y="319659"/>
                      <a:pt x="5342" y="332327"/>
                      <a:pt x="8295" y="344805"/>
                    </a:cubicBezTo>
                    <a:cubicBezTo>
                      <a:pt x="11152" y="356997"/>
                      <a:pt x="15153" y="368713"/>
                      <a:pt x="19725" y="380143"/>
                    </a:cubicBezTo>
                    <a:cubicBezTo>
                      <a:pt x="28964" y="403098"/>
                      <a:pt x="42204" y="423863"/>
                      <a:pt x="57063" y="442436"/>
                    </a:cubicBezTo>
                    <a:cubicBezTo>
                      <a:pt x="66492" y="454247"/>
                      <a:pt x="76779" y="464915"/>
                      <a:pt x="87543" y="474917"/>
                    </a:cubicBezTo>
                    <a:cubicBezTo>
                      <a:pt x="88305" y="475583"/>
                      <a:pt x="89067" y="476250"/>
                      <a:pt x="89829" y="476917"/>
                    </a:cubicBezTo>
                    <a:cubicBezTo>
                      <a:pt x="91543" y="478060"/>
                      <a:pt x="93448" y="478631"/>
                      <a:pt x="95544" y="478631"/>
                    </a:cubicBezTo>
                    <a:cubicBezTo>
                      <a:pt x="98496" y="478631"/>
                      <a:pt x="101449" y="477298"/>
                      <a:pt x="103545" y="474821"/>
                    </a:cubicBezTo>
                    <a:cubicBezTo>
                      <a:pt x="105640" y="472440"/>
                      <a:pt x="106878" y="469106"/>
                      <a:pt x="106878" y="465677"/>
                    </a:cubicBezTo>
                    <a:cubicBezTo>
                      <a:pt x="106878" y="462248"/>
                      <a:pt x="105736" y="458724"/>
                      <a:pt x="103545" y="456533"/>
                    </a:cubicBezTo>
                    <a:cubicBezTo>
                      <a:pt x="88019" y="440912"/>
                      <a:pt x="73255" y="424244"/>
                      <a:pt x="60396" y="405670"/>
                    </a:cubicBezTo>
                    <a:cubicBezTo>
                      <a:pt x="49728" y="389572"/>
                      <a:pt x="40680" y="372237"/>
                      <a:pt x="33631" y="353759"/>
                    </a:cubicBezTo>
                    <a:cubicBezTo>
                      <a:pt x="29726" y="343281"/>
                      <a:pt x="26583" y="332518"/>
                      <a:pt x="23916" y="321469"/>
                    </a:cubicBezTo>
                    <a:cubicBezTo>
                      <a:pt x="21153" y="310229"/>
                      <a:pt x="19248" y="298799"/>
                      <a:pt x="17820" y="287179"/>
                    </a:cubicBezTo>
                    <a:cubicBezTo>
                      <a:pt x="17820" y="287560"/>
                      <a:pt x="17820" y="287845"/>
                      <a:pt x="17915" y="288226"/>
                    </a:cubicBezTo>
                    <a:cubicBezTo>
                      <a:pt x="17915" y="287655"/>
                      <a:pt x="17820" y="286988"/>
                      <a:pt x="17724" y="286417"/>
                    </a:cubicBezTo>
                    <a:cubicBezTo>
                      <a:pt x="17724" y="286131"/>
                      <a:pt x="17724" y="285845"/>
                      <a:pt x="17629" y="285655"/>
                    </a:cubicBezTo>
                    <a:cubicBezTo>
                      <a:pt x="17629" y="285845"/>
                      <a:pt x="17629" y="286036"/>
                      <a:pt x="17629" y="286226"/>
                    </a:cubicBezTo>
                    <a:cubicBezTo>
                      <a:pt x="15343" y="265081"/>
                      <a:pt x="15248" y="243840"/>
                      <a:pt x="16105" y="222599"/>
                    </a:cubicBezTo>
                    <a:cubicBezTo>
                      <a:pt x="17248" y="197644"/>
                      <a:pt x="19915" y="172879"/>
                      <a:pt x="21915" y="148019"/>
                    </a:cubicBezTo>
                    <a:cubicBezTo>
                      <a:pt x="23916" y="123254"/>
                      <a:pt x="25440" y="98393"/>
                      <a:pt x="24964" y="73533"/>
                    </a:cubicBezTo>
                    <a:cubicBezTo>
                      <a:pt x="24678" y="61627"/>
                      <a:pt x="23820" y="49721"/>
                      <a:pt x="22106" y="37909"/>
                    </a:cubicBezTo>
                    <a:cubicBezTo>
                      <a:pt x="20391" y="25718"/>
                      <a:pt x="17534" y="13716"/>
                      <a:pt x="14010" y="2000"/>
                    </a:cubicBezTo>
                    <a:cubicBezTo>
                      <a:pt x="13629" y="857"/>
                      <a:pt x="12771" y="0"/>
                      <a:pt x="11724" y="0"/>
                    </a:cubicBezTo>
                    <a:cubicBezTo>
                      <a:pt x="11533" y="0"/>
                      <a:pt x="11343" y="0"/>
                      <a:pt x="11057" y="95"/>
                    </a:cubicBezTo>
                    <a:moveTo>
                      <a:pt x="17724" y="286417"/>
                    </a:moveTo>
                    <a:lnTo>
                      <a:pt x="17724" y="287274"/>
                    </a:lnTo>
                    <a:cubicBezTo>
                      <a:pt x="17724" y="287274"/>
                      <a:pt x="17724" y="286607"/>
                      <a:pt x="17724" y="286226"/>
                    </a:cubicBezTo>
                    <a:lnTo>
                      <a:pt x="17724" y="286417"/>
                    </a:lnTo>
                    <a:close/>
                    <a:moveTo>
                      <a:pt x="15248" y="124016"/>
                    </a:moveTo>
                    <a:cubicBezTo>
                      <a:pt x="15248" y="124016"/>
                      <a:pt x="15248" y="123444"/>
                      <a:pt x="15343" y="123158"/>
                    </a:cubicBezTo>
                    <a:cubicBezTo>
                      <a:pt x="15343" y="123444"/>
                      <a:pt x="15343" y="123730"/>
                      <a:pt x="15248" y="124016"/>
                    </a:cubicBezTo>
                  </a:path>
                </a:pathLst>
              </a:custGeom>
              <a:solidFill>
                <a:srgbClr val="FCC65A"/>
              </a:solidFill>
              <a:ln w="9525" cap="flat">
                <a:noFill/>
                <a:prstDash val="solid"/>
                <a:miter/>
              </a:ln>
            </p:spPr>
            <p:txBody>
              <a:bodyPr rtlCol="0" anchor="ctr"/>
              <a:lstStyle/>
              <a:p>
                <a:endParaRPr lang="en-US"/>
              </a:p>
            </p:txBody>
          </p:sp>
        </p:grpSp>
        <p:sp>
          <p:nvSpPr>
            <p:cNvPr id="848" name="Freeform: Shape 847">
              <a:extLst>
                <a:ext uri="{FF2B5EF4-FFF2-40B4-BE49-F238E27FC236}">
                  <a16:creationId xmlns:a16="http://schemas.microsoft.com/office/drawing/2014/main" id="{3C7B74D0-6A7E-DF26-0F34-B03A64402D74}"/>
                </a:ext>
              </a:extLst>
            </p:cNvPr>
            <p:cNvSpPr/>
            <p:nvPr/>
          </p:nvSpPr>
          <p:spPr>
            <a:xfrm>
              <a:off x="6114072" y="4095483"/>
              <a:ext cx="95" cy="95"/>
            </a:xfrm>
            <a:custGeom>
              <a:avLst/>
              <a:gdLst>
                <a:gd name="connsiteX0" fmla="*/ 95 w 95"/>
                <a:gd name="connsiteY0" fmla="*/ 95 h 95"/>
                <a:gd name="connsiteX1" fmla="*/ 0 w 95"/>
                <a:gd name="connsiteY1" fmla="*/ 95 h 95"/>
                <a:gd name="connsiteX2" fmla="*/ 95 w 95"/>
                <a:gd name="connsiteY2" fmla="*/ 0 h 95"/>
                <a:gd name="connsiteX3" fmla="*/ 95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95" y="95"/>
                  </a:moveTo>
                  <a:lnTo>
                    <a:pt x="0" y="95"/>
                  </a:lnTo>
                  <a:lnTo>
                    <a:pt x="95" y="0"/>
                  </a:lnTo>
                  <a:lnTo>
                    <a:pt x="95" y="95"/>
                  </a:lnTo>
                </a:path>
              </a:pathLst>
            </a:custGeom>
            <a:solidFill>
              <a:srgbClr val="4BE1EB"/>
            </a:solidFill>
            <a:ln w="9525" cap="flat">
              <a:noFill/>
              <a:prstDash val="solid"/>
              <a:miter/>
            </a:ln>
          </p:spPr>
          <p:txBody>
            <a:bodyPr rtlCol="0" anchor="ctr"/>
            <a:lstStyle/>
            <a:p>
              <a:endParaRPr lang="en-US"/>
            </a:p>
          </p:txBody>
        </p:sp>
        <p:grpSp>
          <p:nvGrpSpPr>
            <p:cNvPr id="849" name="Graphic 100">
              <a:extLst>
                <a:ext uri="{FF2B5EF4-FFF2-40B4-BE49-F238E27FC236}">
                  <a16:creationId xmlns:a16="http://schemas.microsoft.com/office/drawing/2014/main" id="{E3AA40E5-1411-19D3-8E9A-D3119E7AEEFB}"/>
                </a:ext>
              </a:extLst>
            </p:cNvPr>
            <p:cNvGrpSpPr/>
            <p:nvPr/>
          </p:nvGrpSpPr>
          <p:grpSpPr>
            <a:xfrm>
              <a:off x="5647633" y="3217048"/>
              <a:ext cx="949596" cy="1289688"/>
              <a:chOff x="2701671" y="3909696"/>
              <a:chExt cx="949596" cy="1289688"/>
            </a:xfrm>
          </p:grpSpPr>
          <p:sp>
            <p:nvSpPr>
              <p:cNvPr id="1160" name="Freeform: Shape 1159">
                <a:extLst>
                  <a:ext uri="{FF2B5EF4-FFF2-40B4-BE49-F238E27FC236}">
                    <a16:creationId xmlns:a16="http://schemas.microsoft.com/office/drawing/2014/main" id="{2E636C33-E7DD-842A-67B8-894D38EB7F5D}"/>
                  </a:ext>
                </a:extLst>
              </p:cNvPr>
              <p:cNvSpPr/>
              <p:nvPr/>
            </p:nvSpPr>
            <p:spPr>
              <a:xfrm>
                <a:off x="2701671" y="4094139"/>
                <a:ext cx="888110" cy="1105244"/>
              </a:xfrm>
              <a:custGeom>
                <a:avLst/>
                <a:gdLst>
                  <a:gd name="connsiteX0" fmla="*/ 741521 w 888110"/>
                  <a:gd name="connsiteY0" fmla="*/ 4572 h 1105244"/>
                  <a:gd name="connsiteX1" fmla="*/ 785241 w 888110"/>
                  <a:gd name="connsiteY1" fmla="*/ 22288 h 1105244"/>
                  <a:gd name="connsiteX2" fmla="*/ 835057 w 888110"/>
                  <a:gd name="connsiteY2" fmla="*/ 59055 h 1105244"/>
                  <a:gd name="connsiteX3" fmla="*/ 836390 w 888110"/>
                  <a:gd name="connsiteY3" fmla="*/ 60388 h 1105244"/>
                  <a:gd name="connsiteX4" fmla="*/ 871633 w 888110"/>
                  <a:gd name="connsiteY4" fmla="*/ 105727 h 1105244"/>
                  <a:gd name="connsiteX5" fmla="*/ 888111 w 888110"/>
                  <a:gd name="connsiteY5" fmla="*/ 144018 h 1105244"/>
                  <a:gd name="connsiteX6" fmla="*/ 888111 w 888110"/>
                  <a:gd name="connsiteY6" fmla="*/ 144304 h 1105244"/>
                  <a:gd name="connsiteX7" fmla="*/ 888111 w 888110"/>
                  <a:gd name="connsiteY7" fmla="*/ 143923 h 1105244"/>
                  <a:gd name="connsiteX8" fmla="*/ 887921 w 888110"/>
                  <a:gd name="connsiteY8" fmla="*/ 144113 h 1105244"/>
                  <a:gd name="connsiteX9" fmla="*/ 887921 w 888110"/>
                  <a:gd name="connsiteY9" fmla="*/ 143827 h 1105244"/>
                  <a:gd name="connsiteX10" fmla="*/ 874681 w 888110"/>
                  <a:gd name="connsiteY10" fmla="*/ 177832 h 1105244"/>
                  <a:gd name="connsiteX11" fmla="*/ 874490 w 888110"/>
                  <a:gd name="connsiteY11" fmla="*/ 178308 h 1105244"/>
                  <a:gd name="connsiteX12" fmla="*/ 873728 w 888110"/>
                  <a:gd name="connsiteY12" fmla="*/ 180118 h 1105244"/>
                  <a:gd name="connsiteX13" fmla="*/ 874014 w 888110"/>
                  <a:gd name="connsiteY13" fmla="*/ 179070 h 1105244"/>
                  <a:gd name="connsiteX14" fmla="*/ 872109 w 888110"/>
                  <a:gd name="connsiteY14" fmla="*/ 183547 h 1105244"/>
                  <a:gd name="connsiteX15" fmla="*/ 865537 w 888110"/>
                  <a:gd name="connsiteY15" fmla="*/ 198692 h 1105244"/>
                  <a:gd name="connsiteX16" fmla="*/ 865537 w 888110"/>
                  <a:gd name="connsiteY16" fmla="*/ 198882 h 1105244"/>
                  <a:gd name="connsiteX17" fmla="*/ 800291 w 888110"/>
                  <a:gd name="connsiteY17" fmla="*/ 323279 h 1105244"/>
                  <a:gd name="connsiteX18" fmla="*/ 760571 w 888110"/>
                  <a:gd name="connsiteY18" fmla="*/ 388525 h 1105244"/>
                  <a:gd name="connsiteX19" fmla="*/ 760381 w 888110"/>
                  <a:gd name="connsiteY19" fmla="*/ 388525 h 1105244"/>
                  <a:gd name="connsiteX20" fmla="*/ 744379 w 888110"/>
                  <a:gd name="connsiteY20" fmla="*/ 413861 h 1105244"/>
                  <a:gd name="connsiteX21" fmla="*/ 741617 w 888110"/>
                  <a:gd name="connsiteY21" fmla="*/ 418147 h 1105244"/>
                  <a:gd name="connsiteX22" fmla="*/ 741140 w 888110"/>
                  <a:gd name="connsiteY22" fmla="*/ 418243 h 1105244"/>
                  <a:gd name="connsiteX23" fmla="*/ 718471 w 888110"/>
                  <a:gd name="connsiteY23" fmla="*/ 453676 h 1105244"/>
                  <a:gd name="connsiteX24" fmla="*/ 710660 w 888110"/>
                  <a:gd name="connsiteY24" fmla="*/ 465868 h 1105244"/>
                  <a:gd name="connsiteX25" fmla="*/ 704279 w 888110"/>
                  <a:gd name="connsiteY25" fmla="*/ 475774 h 1105244"/>
                  <a:gd name="connsiteX26" fmla="*/ 703612 w 888110"/>
                  <a:gd name="connsiteY26" fmla="*/ 476726 h 1105244"/>
                  <a:gd name="connsiteX27" fmla="*/ 687229 w 888110"/>
                  <a:gd name="connsiteY27" fmla="*/ 502348 h 1105244"/>
                  <a:gd name="connsiteX28" fmla="*/ 594551 w 888110"/>
                  <a:gd name="connsiteY28" fmla="*/ 638080 h 1105244"/>
                  <a:gd name="connsiteX29" fmla="*/ 485489 w 888110"/>
                  <a:gd name="connsiteY29" fmla="*/ 779240 h 1105244"/>
                  <a:gd name="connsiteX30" fmla="*/ 485013 w 888110"/>
                  <a:gd name="connsiteY30" fmla="*/ 779812 h 1105244"/>
                  <a:gd name="connsiteX31" fmla="*/ 479012 w 888110"/>
                  <a:gd name="connsiteY31" fmla="*/ 786955 h 1105244"/>
                  <a:gd name="connsiteX32" fmla="*/ 465011 w 888110"/>
                  <a:gd name="connsiteY32" fmla="*/ 803338 h 1105244"/>
                  <a:gd name="connsiteX33" fmla="*/ 435674 w 888110"/>
                  <a:gd name="connsiteY33" fmla="*/ 836390 h 1105244"/>
                  <a:gd name="connsiteX34" fmla="*/ 435197 w 888110"/>
                  <a:gd name="connsiteY34" fmla="*/ 836962 h 1105244"/>
                  <a:gd name="connsiteX35" fmla="*/ 428149 w 888110"/>
                  <a:gd name="connsiteY35" fmla="*/ 844677 h 1105244"/>
                  <a:gd name="connsiteX36" fmla="*/ 421672 w 888110"/>
                  <a:gd name="connsiteY36" fmla="*/ 851630 h 1105244"/>
                  <a:gd name="connsiteX37" fmla="*/ 417576 w 888110"/>
                  <a:gd name="connsiteY37" fmla="*/ 856107 h 1105244"/>
                  <a:gd name="connsiteX38" fmla="*/ 415290 w 888110"/>
                  <a:gd name="connsiteY38" fmla="*/ 858488 h 1105244"/>
                  <a:gd name="connsiteX39" fmla="*/ 392525 w 888110"/>
                  <a:gd name="connsiteY39" fmla="*/ 882301 h 1105244"/>
                  <a:gd name="connsiteX40" fmla="*/ 392430 w 888110"/>
                  <a:gd name="connsiteY40" fmla="*/ 882301 h 1105244"/>
                  <a:gd name="connsiteX41" fmla="*/ 384524 w 888110"/>
                  <a:gd name="connsiteY41" fmla="*/ 890588 h 1105244"/>
                  <a:gd name="connsiteX42" fmla="*/ 375856 w 888110"/>
                  <a:gd name="connsiteY42" fmla="*/ 899446 h 1105244"/>
                  <a:gd name="connsiteX43" fmla="*/ 354235 w 888110"/>
                  <a:gd name="connsiteY43" fmla="*/ 921544 h 1105244"/>
                  <a:gd name="connsiteX44" fmla="*/ 292513 w 888110"/>
                  <a:gd name="connsiteY44" fmla="*/ 985552 h 1105244"/>
                  <a:gd name="connsiteX45" fmla="*/ 224409 w 888110"/>
                  <a:gd name="connsiteY45" fmla="*/ 1062895 h 1105244"/>
                  <a:gd name="connsiteX46" fmla="*/ 221932 w 888110"/>
                  <a:gd name="connsiteY46" fmla="*/ 1065848 h 1105244"/>
                  <a:gd name="connsiteX47" fmla="*/ 208502 w 888110"/>
                  <a:gd name="connsiteY47" fmla="*/ 1081659 h 1105244"/>
                  <a:gd name="connsiteX48" fmla="*/ 192786 w 888110"/>
                  <a:gd name="connsiteY48" fmla="*/ 1095756 h 1105244"/>
                  <a:gd name="connsiteX49" fmla="*/ 179832 w 888110"/>
                  <a:gd name="connsiteY49" fmla="*/ 1103090 h 1105244"/>
                  <a:gd name="connsiteX50" fmla="*/ 168021 w 888110"/>
                  <a:gd name="connsiteY50" fmla="*/ 1105186 h 1105244"/>
                  <a:gd name="connsiteX51" fmla="*/ 165259 w 888110"/>
                  <a:gd name="connsiteY51" fmla="*/ 1104805 h 1105244"/>
                  <a:gd name="connsiteX52" fmla="*/ 159068 w 888110"/>
                  <a:gd name="connsiteY52" fmla="*/ 1102709 h 1105244"/>
                  <a:gd name="connsiteX53" fmla="*/ 151924 w 888110"/>
                  <a:gd name="connsiteY53" fmla="*/ 1096042 h 1105244"/>
                  <a:gd name="connsiteX54" fmla="*/ 148209 w 888110"/>
                  <a:gd name="connsiteY54" fmla="*/ 1088041 h 1105244"/>
                  <a:gd name="connsiteX55" fmla="*/ 146590 w 888110"/>
                  <a:gd name="connsiteY55" fmla="*/ 1076706 h 1105244"/>
                  <a:gd name="connsiteX56" fmla="*/ 147447 w 888110"/>
                  <a:gd name="connsiteY56" fmla="*/ 1064609 h 1105244"/>
                  <a:gd name="connsiteX57" fmla="*/ 150685 w 888110"/>
                  <a:gd name="connsiteY57" fmla="*/ 1050131 h 1105244"/>
                  <a:gd name="connsiteX58" fmla="*/ 155734 w 888110"/>
                  <a:gd name="connsiteY58" fmla="*/ 1036034 h 1105244"/>
                  <a:gd name="connsiteX59" fmla="*/ 155162 w 888110"/>
                  <a:gd name="connsiteY59" fmla="*/ 1036320 h 1105244"/>
                  <a:gd name="connsiteX60" fmla="*/ 155162 w 888110"/>
                  <a:gd name="connsiteY60" fmla="*/ 1036130 h 1105244"/>
                  <a:gd name="connsiteX61" fmla="*/ 155067 w 888110"/>
                  <a:gd name="connsiteY61" fmla="*/ 1036130 h 1105244"/>
                  <a:gd name="connsiteX62" fmla="*/ 148304 w 888110"/>
                  <a:gd name="connsiteY62" fmla="*/ 1039177 h 1105244"/>
                  <a:gd name="connsiteX63" fmla="*/ 136303 w 888110"/>
                  <a:gd name="connsiteY63" fmla="*/ 1044321 h 1105244"/>
                  <a:gd name="connsiteX64" fmla="*/ 114300 w 888110"/>
                  <a:gd name="connsiteY64" fmla="*/ 1051751 h 1105244"/>
                  <a:gd name="connsiteX65" fmla="*/ 79724 w 888110"/>
                  <a:gd name="connsiteY65" fmla="*/ 1059085 h 1105244"/>
                  <a:gd name="connsiteX66" fmla="*/ 47244 w 888110"/>
                  <a:gd name="connsiteY66" fmla="*/ 1058894 h 1105244"/>
                  <a:gd name="connsiteX67" fmla="*/ 45434 w 888110"/>
                  <a:gd name="connsiteY67" fmla="*/ 1058609 h 1105244"/>
                  <a:gd name="connsiteX68" fmla="*/ 33147 w 888110"/>
                  <a:gd name="connsiteY68" fmla="*/ 1055084 h 1105244"/>
                  <a:gd name="connsiteX69" fmla="*/ 23527 w 888110"/>
                  <a:gd name="connsiteY69" fmla="*/ 1050417 h 1105244"/>
                  <a:gd name="connsiteX70" fmla="*/ 16859 w 888110"/>
                  <a:gd name="connsiteY70" fmla="*/ 1044416 h 1105244"/>
                  <a:gd name="connsiteX71" fmla="*/ 14097 w 888110"/>
                  <a:gd name="connsiteY71" fmla="*/ 1036892 h 1105244"/>
                  <a:gd name="connsiteX72" fmla="*/ 20193 w 888110"/>
                  <a:gd name="connsiteY72" fmla="*/ 1024033 h 1105244"/>
                  <a:gd name="connsiteX73" fmla="*/ 34766 w 888110"/>
                  <a:gd name="connsiteY73" fmla="*/ 1014698 h 1105244"/>
                  <a:gd name="connsiteX74" fmla="*/ 60770 w 888110"/>
                  <a:gd name="connsiteY74" fmla="*/ 1004411 h 1105244"/>
                  <a:gd name="connsiteX75" fmla="*/ 49244 w 888110"/>
                  <a:gd name="connsiteY75" fmla="*/ 1004221 h 1105244"/>
                  <a:gd name="connsiteX76" fmla="*/ 30289 w 888110"/>
                  <a:gd name="connsiteY76" fmla="*/ 1002030 h 1105244"/>
                  <a:gd name="connsiteX77" fmla="*/ 25813 w 888110"/>
                  <a:gd name="connsiteY77" fmla="*/ 1001173 h 1105244"/>
                  <a:gd name="connsiteX78" fmla="*/ 0 w 888110"/>
                  <a:gd name="connsiteY78" fmla="*/ 978503 h 1105244"/>
                  <a:gd name="connsiteX79" fmla="*/ 2095 w 888110"/>
                  <a:gd name="connsiteY79" fmla="*/ 969645 h 1105244"/>
                  <a:gd name="connsiteX80" fmla="*/ 8668 w 888110"/>
                  <a:gd name="connsiteY80" fmla="*/ 962692 h 1105244"/>
                  <a:gd name="connsiteX81" fmla="*/ 17050 w 888110"/>
                  <a:gd name="connsiteY81" fmla="*/ 958596 h 1105244"/>
                  <a:gd name="connsiteX82" fmla="*/ 27527 w 888110"/>
                  <a:gd name="connsiteY82" fmla="*/ 955929 h 1105244"/>
                  <a:gd name="connsiteX83" fmla="*/ 52483 w 888110"/>
                  <a:gd name="connsiteY83" fmla="*/ 952976 h 1105244"/>
                  <a:gd name="connsiteX84" fmla="*/ 48101 w 888110"/>
                  <a:gd name="connsiteY84" fmla="*/ 951262 h 1105244"/>
                  <a:gd name="connsiteX85" fmla="*/ 28956 w 888110"/>
                  <a:gd name="connsiteY85" fmla="*/ 934688 h 1105244"/>
                  <a:gd name="connsiteX86" fmla="*/ 25717 w 888110"/>
                  <a:gd name="connsiteY86" fmla="*/ 922020 h 1105244"/>
                  <a:gd name="connsiteX87" fmla="*/ 31718 w 888110"/>
                  <a:gd name="connsiteY87" fmla="*/ 910780 h 1105244"/>
                  <a:gd name="connsiteX88" fmla="*/ 42100 w 888110"/>
                  <a:gd name="connsiteY88" fmla="*/ 906971 h 1105244"/>
                  <a:gd name="connsiteX89" fmla="*/ 53054 w 888110"/>
                  <a:gd name="connsiteY89" fmla="*/ 906589 h 1105244"/>
                  <a:gd name="connsiteX90" fmla="*/ 78105 w 888110"/>
                  <a:gd name="connsiteY90" fmla="*/ 909542 h 1105244"/>
                  <a:gd name="connsiteX91" fmla="*/ 81534 w 888110"/>
                  <a:gd name="connsiteY91" fmla="*/ 910018 h 1105244"/>
                  <a:gd name="connsiteX92" fmla="*/ 104394 w 888110"/>
                  <a:gd name="connsiteY92" fmla="*/ 913829 h 1105244"/>
                  <a:gd name="connsiteX93" fmla="*/ 120015 w 888110"/>
                  <a:gd name="connsiteY93" fmla="*/ 916781 h 1105244"/>
                  <a:gd name="connsiteX94" fmla="*/ 136303 w 888110"/>
                  <a:gd name="connsiteY94" fmla="*/ 919829 h 1105244"/>
                  <a:gd name="connsiteX95" fmla="*/ 169926 w 888110"/>
                  <a:gd name="connsiteY95" fmla="*/ 925163 h 1105244"/>
                  <a:gd name="connsiteX96" fmla="*/ 240792 w 888110"/>
                  <a:gd name="connsiteY96" fmla="*/ 833914 h 1105244"/>
                  <a:gd name="connsiteX97" fmla="*/ 241459 w 888110"/>
                  <a:gd name="connsiteY97" fmla="*/ 833152 h 1105244"/>
                  <a:gd name="connsiteX98" fmla="*/ 241459 w 888110"/>
                  <a:gd name="connsiteY98" fmla="*/ 833152 h 1105244"/>
                  <a:gd name="connsiteX99" fmla="*/ 353568 w 888110"/>
                  <a:gd name="connsiteY99" fmla="*/ 674180 h 1105244"/>
                  <a:gd name="connsiteX100" fmla="*/ 448913 w 888110"/>
                  <a:gd name="connsiteY100" fmla="*/ 518065 h 1105244"/>
                  <a:gd name="connsiteX101" fmla="*/ 583216 w 888110"/>
                  <a:gd name="connsiteY101" fmla="*/ 230886 h 1105244"/>
                  <a:gd name="connsiteX102" fmla="*/ 655034 w 888110"/>
                  <a:gd name="connsiteY102" fmla="*/ 23050 h 1105244"/>
                  <a:gd name="connsiteX103" fmla="*/ 655225 w 888110"/>
                  <a:gd name="connsiteY103" fmla="*/ 23241 h 1105244"/>
                  <a:gd name="connsiteX104" fmla="*/ 655225 w 888110"/>
                  <a:gd name="connsiteY104" fmla="*/ 23050 h 1105244"/>
                  <a:gd name="connsiteX105" fmla="*/ 655415 w 888110"/>
                  <a:gd name="connsiteY105" fmla="*/ 23241 h 1105244"/>
                  <a:gd name="connsiteX106" fmla="*/ 660559 w 888110"/>
                  <a:gd name="connsiteY106" fmla="*/ 5143 h 1105244"/>
                  <a:gd name="connsiteX107" fmla="*/ 661035 w 888110"/>
                  <a:gd name="connsiteY107" fmla="*/ 5334 h 1105244"/>
                  <a:gd name="connsiteX108" fmla="*/ 663797 w 888110"/>
                  <a:gd name="connsiteY108" fmla="*/ 6096 h 1105244"/>
                  <a:gd name="connsiteX109" fmla="*/ 668274 w 888110"/>
                  <a:gd name="connsiteY109" fmla="*/ 6191 h 1105244"/>
                  <a:gd name="connsiteX110" fmla="*/ 670941 w 888110"/>
                  <a:gd name="connsiteY110" fmla="*/ 5620 h 1105244"/>
                  <a:gd name="connsiteX111" fmla="*/ 674751 w 888110"/>
                  <a:gd name="connsiteY111" fmla="*/ 4667 h 1105244"/>
                  <a:gd name="connsiteX112" fmla="*/ 677894 w 888110"/>
                  <a:gd name="connsiteY112" fmla="*/ 3619 h 1105244"/>
                  <a:gd name="connsiteX113" fmla="*/ 707327 w 888110"/>
                  <a:gd name="connsiteY113" fmla="*/ 0 h 1105244"/>
                  <a:gd name="connsiteX114" fmla="*/ 731711 w 888110"/>
                  <a:gd name="connsiteY114" fmla="*/ 2381 h 1105244"/>
                  <a:gd name="connsiteX115" fmla="*/ 741902 w 888110"/>
                  <a:gd name="connsiteY115" fmla="*/ 4572 h 110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88110" h="1105244">
                    <a:moveTo>
                      <a:pt x="741521" y="4572"/>
                    </a:moveTo>
                    <a:cubicBezTo>
                      <a:pt x="756571" y="8668"/>
                      <a:pt x="771239" y="14573"/>
                      <a:pt x="785241" y="22288"/>
                    </a:cubicBezTo>
                    <a:cubicBezTo>
                      <a:pt x="804196" y="33052"/>
                      <a:pt x="820865" y="45434"/>
                      <a:pt x="835057" y="59055"/>
                    </a:cubicBezTo>
                    <a:lnTo>
                      <a:pt x="836390" y="60388"/>
                    </a:lnTo>
                    <a:cubicBezTo>
                      <a:pt x="850297" y="74485"/>
                      <a:pt x="862203" y="89725"/>
                      <a:pt x="871633" y="105727"/>
                    </a:cubicBezTo>
                    <a:cubicBezTo>
                      <a:pt x="879348" y="119253"/>
                      <a:pt x="884777" y="131826"/>
                      <a:pt x="888111" y="144018"/>
                    </a:cubicBezTo>
                    <a:cubicBezTo>
                      <a:pt x="888111" y="144113"/>
                      <a:pt x="888111" y="144209"/>
                      <a:pt x="888111" y="144304"/>
                    </a:cubicBezTo>
                    <a:lnTo>
                      <a:pt x="888111" y="143923"/>
                    </a:lnTo>
                    <a:cubicBezTo>
                      <a:pt x="888111" y="143923"/>
                      <a:pt x="887921" y="144113"/>
                      <a:pt x="887921" y="144113"/>
                    </a:cubicBezTo>
                    <a:lnTo>
                      <a:pt x="887921" y="143827"/>
                    </a:lnTo>
                    <a:cubicBezTo>
                      <a:pt x="884206" y="153352"/>
                      <a:pt x="880110" y="163830"/>
                      <a:pt x="874681" y="177832"/>
                    </a:cubicBezTo>
                    <a:cubicBezTo>
                      <a:pt x="874681" y="178022"/>
                      <a:pt x="874586" y="178117"/>
                      <a:pt x="874490" y="178308"/>
                    </a:cubicBezTo>
                    <a:cubicBezTo>
                      <a:pt x="874205" y="178879"/>
                      <a:pt x="874014" y="179546"/>
                      <a:pt x="873728" y="180118"/>
                    </a:cubicBezTo>
                    <a:lnTo>
                      <a:pt x="874014" y="179070"/>
                    </a:lnTo>
                    <a:lnTo>
                      <a:pt x="872109" y="183547"/>
                    </a:lnTo>
                    <a:cubicBezTo>
                      <a:pt x="870014" y="188500"/>
                      <a:pt x="867823" y="193548"/>
                      <a:pt x="865537" y="198692"/>
                    </a:cubicBezTo>
                    <a:lnTo>
                      <a:pt x="865537" y="198882"/>
                    </a:lnTo>
                    <a:cubicBezTo>
                      <a:pt x="848106" y="237458"/>
                      <a:pt x="826675" y="278225"/>
                      <a:pt x="800291" y="323279"/>
                    </a:cubicBezTo>
                    <a:cubicBezTo>
                      <a:pt x="786860" y="346234"/>
                      <a:pt x="773049" y="368713"/>
                      <a:pt x="760571" y="388525"/>
                    </a:cubicBezTo>
                    <a:lnTo>
                      <a:pt x="760381" y="388525"/>
                    </a:lnTo>
                    <a:cubicBezTo>
                      <a:pt x="754666" y="397669"/>
                      <a:pt x="749332" y="406146"/>
                      <a:pt x="744379" y="413861"/>
                    </a:cubicBezTo>
                    <a:cubicBezTo>
                      <a:pt x="743426" y="415290"/>
                      <a:pt x="742569" y="416719"/>
                      <a:pt x="741617" y="418147"/>
                    </a:cubicBezTo>
                    <a:cubicBezTo>
                      <a:pt x="741426" y="418147"/>
                      <a:pt x="741331" y="418147"/>
                      <a:pt x="741140" y="418243"/>
                    </a:cubicBezTo>
                    <a:cubicBezTo>
                      <a:pt x="733711" y="429959"/>
                      <a:pt x="726091" y="441769"/>
                      <a:pt x="718471" y="453676"/>
                    </a:cubicBezTo>
                    <a:lnTo>
                      <a:pt x="710660" y="465868"/>
                    </a:lnTo>
                    <a:lnTo>
                      <a:pt x="704279" y="475774"/>
                    </a:lnTo>
                    <a:lnTo>
                      <a:pt x="703612" y="476726"/>
                    </a:lnTo>
                    <a:lnTo>
                      <a:pt x="687229" y="502348"/>
                    </a:lnTo>
                    <a:cubicBezTo>
                      <a:pt x="661702" y="541210"/>
                      <a:pt x="630460" y="587978"/>
                      <a:pt x="594551" y="638080"/>
                    </a:cubicBezTo>
                    <a:cubicBezTo>
                      <a:pt x="561308" y="684276"/>
                      <a:pt x="524828" y="732282"/>
                      <a:pt x="485489" y="779240"/>
                    </a:cubicBezTo>
                    <a:cubicBezTo>
                      <a:pt x="485299" y="779431"/>
                      <a:pt x="485108" y="779621"/>
                      <a:pt x="485013" y="779812"/>
                    </a:cubicBezTo>
                    <a:lnTo>
                      <a:pt x="479012" y="786955"/>
                    </a:lnTo>
                    <a:cubicBezTo>
                      <a:pt x="474440" y="792385"/>
                      <a:pt x="469773" y="797814"/>
                      <a:pt x="465011" y="803338"/>
                    </a:cubicBezTo>
                    <a:cubicBezTo>
                      <a:pt x="455390" y="814483"/>
                      <a:pt x="445579" y="825532"/>
                      <a:pt x="435674" y="836390"/>
                    </a:cubicBezTo>
                    <a:cubicBezTo>
                      <a:pt x="435483" y="836581"/>
                      <a:pt x="435293" y="836771"/>
                      <a:pt x="435197" y="836962"/>
                    </a:cubicBezTo>
                    <a:lnTo>
                      <a:pt x="428149" y="844677"/>
                    </a:lnTo>
                    <a:lnTo>
                      <a:pt x="421672" y="851630"/>
                    </a:lnTo>
                    <a:lnTo>
                      <a:pt x="417576" y="856107"/>
                    </a:lnTo>
                    <a:lnTo>
                      <a:pt x="415290" y="858488"/>
                    </a:lnTo>
                    <a:cubicBezTo>
                      <a:pt x="407765" y="866489"/>
                      <a:pt x="400145" y="874395"/>
                      <a:pt x="392525" y="882301"/>
                    </a:cubicBezTo>
                    <a:lnTo>
                      <a:pt x="392430" y="882301"/>
                    </a:lnTo>
                    <a:lnTo>
                      <a:pt x="384524" y="890588"/>
                    </a:lnTo>
                    <a:lnTo>
                      <a:pt x="375856" y="899446"/>
                    </a:lnTo>
                    <a:cubicBezTo>
                      <a:pt x="368618" y="906875"/>
                      <a:pt x="361379" y="914209"/>
                      <a:pt x="354235" y="921544"/>
                    </a:cubicBezTo>
                    <a:cubicBezTo>
                      <a:pt x="333851" y="942404"/>
                      <a:pt x="312801" y="963930"/>
                      <a:pt x="292513" y="985552"/>
                    </a:cubicBezTo>
                    <a:cubicBezTo>
                      <a:pt x="266319" y="1013460"/>
                      <a:pt x="244030" y="1038701"/>
                      <a:pt x="224409" y="1062895"/>
                    </a:cubicBezTo>
                    <a:lnTo>
                      <a:pt x="221932" y="1065848"/>
                    </a:lnTo>
                    <a:cubicBezTo>
                      <a:pt x="217646" y="1071086"/>
                      <a:pt x="213265" y="1076611"/>
                      <a:pt x="208502" y="1081659"/>
                    </a:cubicBezTo>
                    <a:cubicBezTo>
                      <a:pt x="203835" y="1086612"/>
                      <a:pt x="198596" y="1091375"/>
                      <a:pt x="192786" y="1095756"/>
                    </a:cubicBezTo>
                    <a:cubicBezTo>
                      <a:pt x="188976" y="1098614"/>
                      <a:pt x="184785" y="1100995"/>
                      <a:pt x="179832" y="1103090"/>
                    </a:cubicBezTo>
                    <a:cubicBezTo>
                      <a:pt x="176022" y="1104710"/>
                      <a:pt x="171926" y="1105472"/>
                      <a:pt x="168021" y="1105186"/>
                    </a:cubicBezTo>
                    <a:cubicBezTo>
                      <a:pt x="167069" y="1105186"/>
                      <a:pt x="166116" y="1104995"/>
                      <a:pt x="165259" y="1104805"/>
                    </a:cubicBezTo>
                    <a:cubicBezTo>
                      <a:pt x="163068" y="1104424"/>
                      <a:pt x="161068" y="1103757"/>
                      <a:pt x="159068" y="1102709"/>
                    </a:cubicBezTo>
                    <a:cubicBezTo>
                      <a:pt x="155924" y="1101090"/>
                      <a:pt x="153638" y="1098423"/>
                      <a:pt x="151924" y="1096042"/>
                    </a:cubicBezTo>
                    <a:cubicBezTo>
                      <a:pt x="150019" y="1093470"/>
                      <a:pt x="148876" y="1090231"/>
                      <a:pt x="148209" y="1088041"/>
                    </a:cubicBezTo>
                    <a:cubicBezTo>
                      <a:pt x="147257" y="1084898"/>
                      <a:pt x="146780" y="1081373"/>
                      <a:pt x="146590" y="1076706"/>
                    </a:cubicBezTo>
                    <a:cubicBezTo>
                      <a:pt x="146495" y="1072801"/>
                      <a:pt x="146875" y="1068896"/>
                      <a:pt x="147447" y="1064609"/>
                    </a:cubicBezTo>
                    <a:cubicBezTo>
                      <a:pt x="148019" y="1060228"/>
                      <a:pt x="149066" y="1055656"/>
                      <a:pt x="150685" y="1050131"/>
                    </a:cubicBezTo>
                    <a:cubicBezTo>
                      <a:pt x="152114" y="1045464"/>
                      <a:pt x="153734" y="1040701"/>
                      <a:pt x="155734" y="1036034"/>
                    </a:cubicBezTo>
                    <a:cubicBezTo>
                      <a:pt x="155543" y="1036034"/>
                      <a:pt x="155353" y="1036225"/>
                      <a:pt x="155162" y="1036320"/>
                    </a:cubicBezTo>
                    <a:cubicBezTo>
                      <a:pt x="155162" y="1036320"/>
                      <a:pt x="155162" y="1036130"/>
                      <a:pt x="155162" y="1036130"/>
                    </a:cubicBezTo>
                    <a:lnTo>
                      <a:pt x="155067" y="1036130"/>
                    </a:lnTo>
                    <a:lnTo>
                      <a:pt x="148304" y="1039177"/>
                    </a:lnTo>
                    <a:cubicBezTo>
                      <a:pt x="144494" y="1040987"/>
                      <a:pt x="140494" y="1042702"/>
                      <a:pt x="136303" y="1044321"/>
                    </a:cubicBezTo>
                    <a:cubicBezTo>
                      <a:pt x="129064" y="1047083"/>
                      <a:pt x="121730" y="1049560"/>
                      <a:pt x="114300" y="1051751"/>
                    </a:cubicBezTo>
                    <a:cubicBezTo>
                      <a:pt x="102965" y="1055180"/>
                      <a:pt x="91345" y="1057561"/>
                      <a:pt x="79724" y="1059085"/>
                    </a:cubicBezTo>
                    <a:cubicBezTo>
                      <a:pt x="68389" y="1060514"/>
                      <a:pt x="57436" y="1060418"/>
                      <a:pt x="47244" y="1058894"/>
                    </a:cubicBezTo>
                    <a:lnTo>
                      <a:pt x="45434" y="1058609"/>
                    </a:lnTo>
                    <a:cubicBezTo>
                      <a:pt x="41529" y="1057847"/>
                      <a:pt x="37338" y="1056704"/>
                      <a:pt x="33147" y="1055084"/>
                    </a:cubicBezTo>
                    <a:cubicBezTo>
                      <a:pt x="29146" y="1053560"/>
                      <a:pt x="26194" y="1052036"/>
                      <a:pt x="23527" y="1050417"/>
                    </a:cubicBezTo>
                    <a:cubicBezTo>
                      <a:pt x="20860" y="1048607"/>
                      <a:pt x="18764" y="1046797"/>
                      <a:pt x="16859" y="1044416"/>
                    </a:cubicBezTo>
                    <a:cubicBezTo>
                      <a:pt x="14954" y="1042035"/>
                      <a:pt x="14288" y="1038987"/>
                      <a:pt x="14097" y="1036892"/>
                    </a:cubicBezTo>
                    <a:cubicBezTo>
                      <a:pt x="13526" y="1030891"/>
                      <a:pt x="18193" y="1025938"/>
                      <a:pt x="20193" y="1024033"/>
                    </a:cubicBezTo>
                    <a:cubicBezTo>
                      <a:pt x="24955" y="1019747"/>
                      <a:pt x="30480" y="1016794"/>
                      <a:pt x="34766" y="1014698"/>
                    </a:cubicBezTo>
                    <a:cubicBezTo>
                      <a:pt x="42386" y="1011079"/>
                      <a:pt x="50578" y="1007840"/>
                      <a:pt x="60770" y="1004411"/>
                    </a:cubicBezTo>
                    <a:cubicBezTo>
                      <a:pt x="56960" y="1004506"/>
                      <a:pt x="53149" y="1004411"/>
                      <a:pt x="49244" y="1004221"/>
                    </a:cubicBezTo>
                    <a:cubicBezTo>
                      <a:pt x="41815" y="1003744"/>
                      <a:pt x="35814" y="1003078"/>
                      <a:pt x="30289" y="1002030"/>
                    </a:cubicBezTo>
                    <a:cubicBezTo>
                      <a:pt x="28765" y="1001744"/>
                      <a:pt x="27241" y="1001459"/>
                      <a:pt x="25813" y="1001173"/>
                    </a:cubicBezTo>
                    <a:cubicBezTo>
                      <a:pt x="16192" y="998982"/>
                      <a:pt x="95" y="993172"/>
                      <a:pt x="0" y="978503"/>
                    </a:cubicBezTo>
                    <a:cubicBezTo>
                      <a:pt x="0" y="975455"/>
                      <a:pt x="667" y="972312"/>
                      <a:pt x="2095" y="969645"/>
                    </a:cubicBezTo>
                    <a:cubicBezTo>
                      <a:pt x="3334" y="967168"/>
                      <a:pt x="5524" y="964883"/>
                      <a:pt x="8668" y="962692"/>
                    </a:cubicBezTo>
                    <a:cubicBezTo>
                      <a:pt x="11335" y="960787"/>
                      <a:pt x="14573" y="959548"/>
                      <a:pt x="17050" y="958596"/>
                    </a:cubicBezTo>
                    <a:cubicBezTo>
                      <a:pt x="20574" y="957263"/>
                      <a:pt x="24289" y="956501"/>
                      <a:pt x="27527" y="955929"/>
                    </a:cubicBezTo>
                    <a:cubicBezTo>
                      <a:pt x="35052" y="954500"/>
                      <a:pt x="43244" y="953452"/>
                      <a:pt x="52483" y="952976"/>
                    </a:cubicBezTo>
                    <a:cubicBezTo>
                      <a:pt x="50768" y="952405"/>
                      <a:pt x="49435" y="951929"/>
                      <a:pt x="48101" y="951262"/>
                    </a:cubicBezTo>
                    <a:cubicBezTo>
                      <a:pt x="41720" y="948309"/>
                      <a:pt x="33242" y="943165"/>
                      <a:pt x="28956" y="934688"/>
                    </a:cubicBezTo>
                    <a:cubicBezTo>
                      <a:pt x="26479" y="929735"/>
                      <a:pt x="25432" y="925735"/>
                      <a:pt x="25717" y="922020"/>
                    </a:cubicBezTo>
                    <a:cubicBezTo>
                      <a:pt x="26003" y="917353"/>
                      <a:pt x="28194" y="913447"/>
                      <a:pt x="31718" y="910780"/>
                    </a:cubicBezTo>
                    <a:cubicBezTo>
                      <a:pt x="35052" y="908399"/>
                      <a:pt x="39052" y="907542"/>
                      <a:pt x="42100" y="906971"/>
                    </a:cubicBezTo>
                    <a:cubicBezTo>
                      <a:pt x="45339" y="906494"/>
                      <a:pt x="48673" y="906304"/>
                      <a:pt x="53054" y="906589"/>
                    </a:cubicBezTo>
                    <a:cubicBezTo>
                      <a:pt x="61436" y="906971"/>
                      <a:pt x="69913" y="908209"/>
                      <a:pt x="78105" y="909542"/>
                    </a:cubicBezTo>
                    <a:lnTo>
                      <a:pt x="81534" y="910018"/>
                    </a:lnTo>
                    <a:cubicBezTo>
                      <a:pt x="89154" y="911161"/>
                      <a:pt x="96774" y="912495"/>
                      <a:pt x="104394" y="913829"/>
                    </a:cubicBezTo>
                    <a:lnTo>
                      <a:pt x="120015" y="916781"/>
                    </a:lnTo>
                    <a:cubicBezTo>
                      <a:pt x="125444" y="917829"/>
                      <a:pt x="130873" y="918877"/>
                      <a:pt x="136303" y="919829"/>
                    </a:cubicBezTo>
                    <a:cubicBezTo>
                      <a:pt x="149828" y="922306"/>
                      <a:pt x="160210" y="923925"/>
                      <a:pt x="169926" y="925163"/>
                    </a:cubicBezTo>
                    <a:cubicBezTo>
                      <a:pt x="193358" y="896207"/>
                      <a:pt x="217170" y="865537"/>
                      <a:pt x="240792" y="833914"/>
                    </a:cubicBezTo>
                    <a:lnTo>
                      <a:pt x="241459" y="833152"/>
                    </a:lnTo>
                    <a:lnTo>
                      <a:pt x="241459" y="833152"/>
                    </a:lnTo>
                    <a:cubicBezTo>
                      <a:pt x="276225" y="786384"/>
                      <a:pt x="312896" y="734377"/>
                      <a:pt x="353568" y="674180"/>
                    </a:cubicBezTo>
                    <a:cubicBezTo>
                      <a:pt x="386810" y="624935"/>
                      <a:pt x="418910" y="572452"/>
                      <a:pt x="448913" y="518065"/>
                    </a:cubicBezTo>
                    <a:cubicBezTo>
                      <a:pt x="498157" y="428911"/>
                      <a:pt x="543401" y="332327"/>
                      <a:pt x="583216" y="230886"/>
                    </a:cubicBezTo>
                    <a:cubicBezTo>
                      <a:pt x="609791" y="162973"/>
                      <a:pt x="633889" y="93250"/>
                      <a:pt x="655034" y="23050"/>
                    </a:cubicBezTo>
                    <a:lnTo>
                      <a:pt x="655225" y="23241"/>
                    </a:lnTo>
                    <a:cubicBezTo>
                      <a:pt x="655225" y="23241"/>
                      <a:pt x="655225" y="23146"/>
                      <a:pt x="655225" y="23050"/>
                    </a:cubicBezTo>
                    <a:cubicBezTo>
                      <a:pt x="655225" y="23050"/>
                      <a:pt x="655225" y="23146"/>
                      <a:pt x="655415" y="23241"/>
                    </a:cubicBezTo>
                    <a:cubicBezTo>
                      <a:pt x="657225" y="17335"/>
                      <a:pt x="658940" y="11525"/>
                      <a:pt x="660559" y="5143"/>
                    </a:cubicBezTo>
                    <a:cubicBezTo>
                      <a:pt x="660654" y="5143"/>
                      <a:pt x="660844" y="5239"/>
                      <a:pt x="661035" y="5334"/>
                    </a:cubicBezTo>
                    <a:cubicBezTo>
                      <a:pt x="661988" y="5715"/>
                      <a:pt x="662940" y="5905"/>
                      <a:pt x="663797" y="6096"/>
                    </a:cubicBezTo>
                    <a:cubicBezTo>
                      <a:pt x="665226" y="6382"/>
                      <a:pt x="666655" y="6382"/>
                      <a:pt x="668274" y="6191"/>
                    </a:cubicBezTo>
                    <a:lnTo>
                      <a:pt x="670941" y="5620"/>
                    </a:lnTo>
                    <a:cubicBezTo>
                      <a:pt x="672275" y="5334"/>
                      <a:pt x="673513" y="5143"/>
                      <a:pt x="674751" y="4667"/>
                    </a:cubicBezTo>
                    <a:cubicBezTo>
                      <a:pt x="675799" y="4286"/>
                      <a:pt x="676846" y="3905"/>
                      <a:pt x="677894" y="3619"/>
                    </a:cubicBezTo>
                    <a:cubicBezTo>
                      <a:pt x="687134" y="1429"/>
                      <a:pt x="697040" y="190"/>
                      <a:pt x="707327" y="0"/>
                    </a:cubicBezTo>
                    <a:cubicBezTo>
                      <a:pt x="715137" y="0"/>
                      <a:pt x="723329" y="857"/>
                      <a:pt x="731711" y="2381"/>
                    </a:cubicBezTo>
                    <a:cubicBezTo>
                      <a:pt x="735140" y="3048"/>
                      <a:pt x="738569" y="3715"/>
                      <a:pt x="741902" y="4572"/>
                    </a:cubicBezTo>
                  </a:path>
                </a:pathLst>
              </a:custGeom>
              <a:solidFill>
                <a:srgbClr val="FFE1D1"/>
              </a:solid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F4DE683E-8DC3-7EE0-3AEB-82A7EB9EBEE1}"/>
                  </a:ext>
                </a:extLst>
              </p:cNvPr>
              <p:cNvSpPr/>
              <p:nvPr/>
            </p:nvSpPr>
            <p:spPr>
              <a:xfrm>
                <a:off x="2765006" y="5080892"/>
                <a:ext cx="65215" cy="18330"/>
              </a:xfrm>
              <a:custGeom>
                <a:avLst/>
                <a:gdLst>
                  <a:gd name="connsiteX0" fmla="*/ 64966 w 65215"/>
                  <a:gd name="connsiteY0" fmla="*/ 2514 h 18330"/>
                  <a:gd name="connsiteX1" fmla="*/ 62013 w 65215"/>
                  <a:gd name="connsiteY1" fmla="*/ 37 h 18330"/>
                  <a:gd name="connsiteX2" fmla="*/ 60013 w 65215"/>
                  <a:gd name="connsiteY2" fmla="*/ 228 h 18330"/>
                  <a:gd name="connsiteX3" fmla="*/ 35534 w 65215"/>
                  <a:gd name="connsiteY3" fmla="*/ 7372 h 18330"/>
                  <a:gd name="connsiteX4" fmla="*/ 36105 w 65215"/>
                  <a:gd name="connsiteY4" fmla="*/ 7276 h 18330"/>
                  <a:gd name="connsiteX5" fmla="*/ 2673 w 65215"/>
                  <a:gd name="connsiteY5" fmla="*/ 12515 h 18330"/>
                  <a:gd name="connsiteX6" fmla="*/ 6 w 65215"/>
                  <a:gd name="connsiteY6" fmla="*/ 15658 h 18330"/>
                  <a:gd name="connsiteX7" fmla="*/ 3149 w 65215"/>
                  <a:gd name="connsiteY7" fmla="*/ 18325 h 18330"/>
                  <a:gd name="connsiteX8" fmla="*/ 33629 w 65215"/>
                  <a:gd name="connsiteY8" fmla="*/ 14706 h 18330"/>
                  <a:gd name="connsiteX9" fmla="*/ 62680 w 65215"/>
                  <a:gd name="connsiteY9" fmla="*/ 7657 h 18330"/>
                  <a:gd name="connsiteX10" fmla="*/ 64966 w 65215"/>
                  <a:gd name="connsiteY10" fmla="*/ 2609 h 18330"/>
                  <a:gd name="connsiteX11" fmla="*/ 36010 w 65215"/>
                  <a:gd name="connsiteY11" fmla="*/ 7276 h 18330"/>
                  <a:gd name="connsiteX12" fmla="*/ 36296 w 65215"/>
                  <a:gd name="connsiteY12" fmla="*/ 7276 h 18330"/>
                  <a:gd name="connsiteX13" fmla="*/ 36010 w 65215"/>
                  <a:gd name="connsiteY13" fmla="*/ 7276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15" h="18330">
                    <a:moveTo>
                      <a:pt x="64966" y="2514"/>
                    </a:moveTo>
                    <a:cubicBezTo>
                      <a:pt x="64490" y="1180"/>
                      <a:pt x="63347" y="228"/>
                      <a:pt x="62013" y="37"/>
                    </a:cubicBezTo>
                    <a:cubicBezTo>
                      <a:pt x="61347" y="-58"/>
                      <a:pt x="60680" y="37"/>
                      <a:pt x="60013" y="228"/>
                    </a:cubicBezTo>
                    <a:cubicBezTo>
                      <a:pt x="52012" y="3181"/>
                      <a:pt x="43821" y="5467"/>
                      <a:pt x="35534" y="7372"/>
                    </a:cubicBezTo>
                    <a:cubicBezTo>
                      <a:pt x="35724" y="7372"/>
                      <a:pt x="35915" y="7372"/>
                      <a:pt x="36105" y="7276"/>
                    </a:cubicBezTo>
                    <a:cubicBezTo>
                      <a:pt x="25056" y="9658"/>
                      <a:pt x="13912" y="11563"/>
                      <a:pt x="2673" y="12515"/>
                    </a:cubicBezTo>
                    <a:cubicBezTo>
                      <a:pt x="1053" y="12610"/>
                      <a:pt x="-90" y="14039"/>
                      <a:pt x="6" y="15658"/>
                    </a:cubicBezTo>
                    <a:cubicBezTo>
                      <a:pt x="196" y="17278"/>
                      <a:pt x="1530" y="18421"/>
                      <a:pt x="3149" y="18325"/>
                    </a:cubicBezTo>
                    <a:cubicBezTo>
                      <a:pt x="13341" y="17373"/>
                      <a:pt x="23532" y="16516"/>
                      <a:pt x="33629" y="14706"/>
                    </a:cubicBezTo>
                    <a:cubicBezTo>
                      <a:pt x="43440" y="12991"/>
                      <a:pt x="53155" y="10610"/>
                      <a:pt x="62680" y="7657"/>
                    </a:cubicBezTo>
                    <a:cubicBezTo>
                      <a:pt x="64680" y="6991"/>
                      <a:pt x="65728" y="4514"/>
                      <a:pt x="64966" y="2609"/>
                    </a:cubicBezTo>
                    <a:moveTo>
                      <a:pt x="36010" y="7276"/>
                    </a:moveTo>
                    <a:cubicBezTo>
                      <a:pt x="36010" y="7276"/>
                      <a:pt x="36201" y="7276"/>
                      <a:pt x="36296" y="7276"/>
                    </a:cubicBezTo>
                    <a:cubicBezTo>
                      <a:pt x="36201" y="7276"/>
                      <a:pt x="36105" y="7276"/>
                      <a:pt x="36010" y="7276"/>
                    </a:cubicBezTo>
                  </a:path>
                </a:pathLst>
              </a:custGeom>
              <a:solidFill>
                <a:srgbClr val="D9A68A"/>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E52B9A38-34E0-2C0B-155E-82C70905E38E}"/>
                  </a:ext>
                </a:extLst>
              </p:cNvPr>
              <p:cNvSpPr/>
              <p:nvPr/>
            </p:nvSpPr>
            <p:spPr>
              <a:xfrm>
                <a:off x="2760053" y="5039210"/>
                <a:ext cx="60584" cy="11538"/>
              </a:xfrm>
              <a:custGeom>
                <a:avLst/>
                <a:gdLst>
                  <a:gd name="connsiteX0" fmla="*/ 59156 w 60584"/>
                  <a:gd name="connsiteY0" fmla="*/ 952 h 11538"/>
                  <a:gd name="connsiteX1" fmla="*/ 60585 w 60584"/>
                  <a:gd name="connsiteY1" fmla="*/ 3715 h 11538"/>
                  <a:gd name="connsiteX2" fmla="*/ 59727 w 60584"/>
                  <a:gd name="connsiteY2" fmla="*/ 6572 h 11538"/>
                  <a:gd name="connsiteX3" fmla="*/ 56965 w 60584"/>
                  <a:gd name="connsiteY3" fmla="*/ 8001 h 11538"/>
                  <a:gd name="connsiteX4" fmla="*/ 30200 w 60584"/>
                  <a:gd name="connsiteY4" fmla="*/ 11144 h 11538"/>
                  <a:gd name="connsiteX5" fmla="*/ 3149 w 60584"/>
                  <a:gd name="connsiteY5" fmla="*/ 11430 h 11538"/>
                  <a:gd name="connsiteX6" fmla="*/ 1053 w 60584"/>
                  <a:gd name="connsiteY6" fmla="*/ 10763 h 11538"/>
                  <a:gd name="connsiteX7" fmla="*/ 6 w 60584"/>
                  <a:gd name="connsiteY7" fmla="*/ 8763 h 11538"/>
                  <a:gd name="connsiteX8" fmla="*/ 2673 w 60584"/>
                  <a:gd name="connsiteY8" fmla="*/ 5620 h 11538"/>
                  <a:gd name="connsiteX9" fmla="*/ 29533 w 60584"/>
                  <a:gd name="connsiteY9" fmla="*/ 4191 h 11538"/>
                  <a:gd name="connsiteX10" fmla="*/ 56203 w 60584"/>
                  <a:gd name="connsiteY10" fmla="*/ 0 h 11538"/>
                  <a:gd name="connsiteX11" fmla="*/ 57156 w 60584"/>
                  <a:gd name="connsiteY11" fmla="*/ 0 h 11538"/>
                  <a:gd name="connsiteX12" fmla="*/ 59061 w 60584"/>
                  <a:gd name="connsiteY12" fmla="*/ 857 h 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84" h="11538">
                    <a:moveTo>
                      <a:pt x="59156" y="952"/>
                    </a:moveTo>
                    <a:cubicBezTo>
                      <a:pt x="60013" y="1619"/>
                      <a:pt x="60489" y="2667"/>
                      <a:pt x="60585" y="3715"/>
                    </a:cubicBezTo>
                    <a:cubicBezTo>
                      <a:pt x="60585" y="4763"/>
                      <a:pt x="60299" y="5810"/>
                      <a:pt x="59727" y="6572"/>
                    </a:cubicBezTo>
                    <a:cubicBezTo>
                      <a:pt x="58965" y="7525"/>
                      <a:pt x="58108" y="7810"/>
                      <a:pt x="56965" y="8001"/>
                    </a:cubicBezTo>
                    <a:cubicBezTo>
                      <a:pt x="48107" y="9715"/>
                      <a:pt x="39153" y="10477"/>
                      <a:pt x="30200" y="11144"/>
                    </a:cubicBezTo>
                    <a:cubicBezTo>
                      <a:pt x="21246" y="11716"/>
                      <a:pt x="12198" y="11525"/>
                      <a:pt x="3149" y="11430"/>
                    </a:cubicBezTo>
                    <a:cubicBezTo>
                      <a:pt x="2387" y="11430"/>
                      <a:pt x="1625" y="11239"/>
                      <a:pt x="1053" y="10763"/>
                    </a:cubicBezTo>
                    <a:cubicBezTo>
                      <a:pt x="482" y="10287"/>
                      <a:pt x="101" y="9525"/>
                      <a:pt x="6" y="8763"/>
                    </a:cubicBezTo>
                    <a:cubicBezTo>
                      <a:pt x="-90" y="7334"/>
                      <a:pt x="1053" y="5620"/>
                      <a:pt x="2673" y="5620"/>
                    </a:cubicBezTo>
                    <a:cubicBezTo>
                      <a:pt x="11626" y="5715"/>
                      <a:pt x="20580" y="5048"/>
                      <a:pt x="29533" y="4191"/>
                    </a:cubicBezTo>
                    <a:cubicBezTo>
                      <a:pt x="38487" y="3238"/>
                      <a:pt x="47345" y="1619"/>
                      <a:pt x="56203" y="0"/>
                    </a:cubicBezTo>
                    <a:cubicBezTo>
                      <a:pt x="56489" y="0"/>
                      <a:pt x="56870" y="0"/>
                      <a:pt x="57156" y="0"/>
                    </a:cubicBezTo>
                    <a:cubicBezTo>
                      <a:pt x="57822" y="95"/>
                      <a:pt x="58584" y="476"/>
                      <a:pt x="59061" y="857"/>
                    </a:cubicBezTo>
                  </a:path>
                </a:pathLst>
              </a:custGeom>
              <a:solidFill>
                <a:srgbClr val="D9A68A"/>
              </a:solid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6726A3B2-3A1B-1659-ABB1-658C98A43F71}"/>
                  </a:ext>
                </a:extLst>
              </p:cNvPr>
              <p:cNvSpPr/>
              <p:nvPr/>
            </p:nvSpPr>
            <p:spPr>
              <a:xfrm>
                <a:off x="3323891" y="3909696"/>
                <a:ext cx="327375" cy="368466"/>
              </a:xfrm>
              <a:custGeom>
                <a:avLst/>
                <a:gdLst>
                  <a:gd name="connsiteX0" fmla="*/ 156448 w 327375"/>
                  <a:gd name="connsiteY0" fmla="*/ 2326 h 368466"/>
                  <a:gd name="connsiteX1" fmla="*/ 93297 w 327375"/>
                  <a:gd name="connsiteY1" fmla="*/ 4421 h 368466"/>
                  <a:gd name="connsiteX2" fmla="*/ 40338 w 327375"/>
                  <a:gd name="connsiteY2" fmla="*/ 30424 h 368466"/>
                  <a:gd name="connsiteX3" fmla="*/ 7001 w 327375"/>
                  <a:gd name="connsiteY3" fmla="*/ 76716 h 368466"/>
                  <a:gd name="connsiteX4" fmla="*/ 1952 w 327375"/>
                  <a:gd name="connsiteY4" fmla="*/ 138247 h 368466"/>
                  <a:gd name="connsiteX5" fmla="*/ 12335 w 327375"/>
                  <a:gd name="connsiteY5" fmla="*/ 173109 h 368466"/>
                  <a:gd name="connsiteX6" fmla="*/ 21669 w 327375"/>
                  <a:gd name="connsiteY6" fmla="*/ 192159 h 368466"/>
                  <a:gd name="connsiteX7" fmla="*/ 32718 w 327375"/>
                  <a:gd name="connsiteY7" fmla="*/ 207780 h 368466"/>
                  <a:gd name="connsiteX8" fmla="*/ 37957 w 327375"/>
                  <a:gd name="connsiteY8" fmla="*/ 189397 h 368466"/>
                  <a:gd name="connsiteX9" fmla="*/ 30813 w 327375"/>
                  <a:gd name="connsiteY9" fmla="*/ 181967 h 368466"/>
                  <a:gd name="connsiteX10" fmla="*/ 30051 w 327375"/>
                  <a:gd name="connsiteY10" fmla="*/ 174538 h 368466"/>
                  <a:gd name="connsiteX11" fmla="*/ 38433 w 327375"/>
                  <a:gd name="connsiteY11" fmla="*/ 163679 h 368466"/>
                  <a:gd name="connsiteX12" fmla="*/ 39957 w 327375"/>
                  <a:gd name="connsiteY12" fmla="*/ 163108 h 368466"/>
                  <a:gd name="connsiteX13" fmla="*/ 42434 w 327375"/>
                  <a:gd name="connsiteY13" fmla="*/ 161965 h 368466"/>
                  <a:gd name="connsiteX14" fmla="*/ 49006 w 327375"/>
                  <a:gd name="connsiteY14" fmla="*/ 160345 h 368466"/>
                  <a:gd name="connsiteX15" fmla="*/ 50244 w 327375"/>
                  <a:gd name="connsiteY15" fmla="*/ 160060 h 368466"/>
                  <a:gd name="connsiteX16" fmla="*/ 56245 w 327375"/>
                  <a:gd name="connsiteY16" fmla="*/ 158917 h 368466"/>
                  <a:gd name="connsiteX17" fmla="*/ 71961 w 327375"/>
                  <a:gd name="connsiteY17" fmla="*/ 157678 h 368466"/>
                  <a:gd name="connsiteX18" fmla="*/ 103298 w 327375"/>
                  <a:gd name="connsiteY18" fmla="*/ 160441 h 368466"/>
                  <a:gd name="connsiteX19" fmla="*/ 104537 w 327375"/>
                  <a:gd name="connsiteY19" fmla="*/ 160631 h 368466"/>
                  <a:gd name="connsiteX20" fmla="*/ 136350 w 327375"/>
                  <a:gd name="connsiteY20" fmla="*/ 170156 h 368466"/>
                  <a:gd name="connsiteX21" fmla="*/ 166449 w 327375"/>
                  <a:gd name="connsiteY21" fmla="*/ 185301 h 368466"/>
                  <a:gd name="connsiteX22" fmla="*/ 218265 w 327375"/>
                  <a:gd name="connsiteY22" fmla="*/ 227497 h 368466"/>
                  <a:gd name="connsiteX23" fmla="*/ 257032 w 327375"/>
                  <a:gd name="connsiteY23" fmla="*/ 280075 h 368466"/>
                  <a:gd name="connsiteX24" fmla="*/ 276653 w 327375"/>
                  <a:gd name="connsiteY24" fmla="*/ 331795 h 368466"/>
                  <a:gd name="connsiteX25" fmla="*/ 275891 w 327375"/>
                  <a:gd name="connsiteY25" fmla="*/ 334939 h 368466"/>
                  <a:gd name="connsiteX26" fmla="*/ 272558 w 327375"/>
                  <a:gd name="connsiteY26" fmla="*/ 337034 h 368466"/>
                  <a:gd name="connsiteX27" fmla="*/ 271129 w 327375"/>
                  <a:gd name="connsiteY27" fmla="*/ 336939 h 368466"/>
                  <a:gd name="connsiteX28" fmla="*/ 267319 w 327375"/>
                  <a:gd name="connsiteY28" fmla="*/ 333034 h 368466"/>
                  <a:gd name="connsiteX29" fmla="*/ 266843 w 327375"/>
                  <a:gd name="connsiteY29" fmla="*/ 331129 h 368466"/>
                  <a:gd name="connsiteX30" fmla="*/ 265414 w 327375"/>
                  <a:gd name="connsiteY30" fmla="*/ 328462 h 368466"/>
                  <a:gd name="connsiteX31" fmla="*/ 251222 w 327375"/>
                  <a:gd name="connsiteY31" fmla="*/ 365228 h 368466"/>
                  <a:gd name="connsiteX32" fmla="*/ 251031 w 327375"/>
                  <a:gd name="connsiteY32" fmla="*/ 366181 h 368466"/>
                  <a:gd name="connsiteX33" fmla="*/ 250079 w 327375"/>
                  <a:gd name="connsiteY33" fmla="*/ 368467 h 368466"/>
                  <a:gd name="connsiteX34" fmla="*/ 250079 w 327375"/>
                  <a:gd name="connsiteY34" fmla="*/ 368467 h 368466"/>
                  <a:gd name="connsiteX35" fmla="*/ 269224 w 327375"/>
                  <a:gd name="connsiteY35" fmla="*/ 359227 h 368466"/>
                  <a:gd name="connsiteX36" fmla="*/ 288274 w 327375"/>
                  <a:gd name="connsiteY36" fmla="*/ 340939 h 368466"/>
                  <a:gd name="connsiteX37" fmla="*/ 298561 w 327375"/>
                  <a:gd name="connsiteY37" fmla="*/ 326176 h 368466"/>
                  <a:gd name="connsiteX38" fmla="*/ 298751 w 327375"/>
                  <a:gd name="connsiteY38" fmla="*/ 326176 h 368466"/>
                  <a:gd name="connsiteX39" fmla="*/ 313706 w 327375"/>
                  <a:gd name="connsiteY39" fmla="*/ 296362 h 368466"/>
                  <a:gd name="connsiteX40" fmla="*/ 314087 w 327375"/>
                  <a:gd name="connsiteY40" fmla="*/ 295219 h 368466"/>
                  <a:gd name="connsiteX41" fmla="*/ 324278 w 327375"/>
                  <a:gd name="connsiteY41" fmla="*/ 258739 h 368466"/>
                  <a:gd name="connsiteX42" fmla="*/ 326755 w 327375"/>
                  <a:gd name="connsiteY42" fmla="*/ 239403 h 368466"/>
                  <a:gd name="connsiteX43" fmla="*/ 323707 w 327375"/>
                  <a:gd name="connsiteY43" fmla="*/ 182920 h 368466"/>
                  <a:gd name="connsiteX44" fmla="*/ 323707 w 327375"/>
                  <a:gd name="connsiteY44" fmla="*/ 181777 h 368466"/>
                  <a:gd name="connsiteX45" fmla="*/ 323231 w 327375"/>
                  <a:gd name="connsiteY45" fmla="*/ 180157 h 368466"/>
                  <a:gd name="connsiteX46" fmla="*/ 321897 w 327375"/>
                  <a:gd name="connsiteY46" fmla="*/ 173966 h 368466"/>
                  <a:gd name="connsiteX47" fmla="*/ 321135 w 327375"/>
                  <a:gd name="connsiteY47" fmla="*/ 170823 h 368466"/>
                  <a:gd name="connsiteX48" fmla="*/ 320849 w 327375"/>
                  <a:gd name="connsiteY48" fmla="*/ 169394 h 368466"/>
                  <a:gd name="connsiteX49" fmla="*/ 317516 w 327375"/>
                  <a:gd name="connsiteY49" fmla="*/ 157297 h 368466"/>
                  <a:gd name="connsiteX50" fmla="*/ 316944 w 327375"/>
                  <a:gd name="connsiteY50" fmla="*/ 155297 h 368466"/>
                  <a:gd name="connsiteX51" fmla="*/ 302466 w 327375"/>
                  <a:gd name="connsiteY51" fmla="*/ 119674 h 368466"/>
                  <a:gd name="connsiteX52" fmla="*/ 299609 w 327375"/>
                  <a:gd name="connsiteY52" fmla="*/ 114054 h 368466"/>
                  <a:gd name="connsiteX53" fmla="*/ 298751 w 327375"/>
                  <a:gd name="connsiteY53" fmla="*/ 112530 h 368466"/>
                  <a:gd name="connsiteX54" fmla="*/ 297799 w 327375"/>
                  <a:gd name="connsiteY54" fmla="*/ 110911 h 368466"/>
                  <a:gd name="connsiteX55" fmla="*/ 296846 w 327375"/>
                  <a:gd name="connsiteY55" fmla="*/ 109196 h 368466"/>
                  <a:gd name="connsiteX56" fmla="*/ 295894 w 327375"/>
                  <a:gd name="connsiteY56" fmla="*/ 107482 h 368466"/>
                  <a:gd name="connsiteX57" fmla="*/ 294846 w 327375"/>
                  <a:gd name="connsiteY57" fmla="*/ 105767 h 368466"/>
                  <a:gd name="connsiteX58" fmla="*/ 293798 w 327375"/>
                  <a:gd name="connsiteY58" fmla="*/ 103957 h 368466"/>
                  <a:gd name="connsiteX59" fmla="*/ 292751 w 327375"/>
                  <a:gd name="connsiteY59" fmla="*/ 102148 h 368466"/>
                  <a:gd name="connsiteX60" fmla="*/ 286178 w 327375"/>
                  <a:gd name="connsiteY60" fmla="*/ 91861 h 368466"/>
                  <a:gd name="connsiteX61" fmla="*/ 271986 w 327375"/>
                  <a:gd name="connsiteY61" fmla="*/ 72906 h 368466"/>
                  <a:gd name="connsiteX62" fmla="*/ 272177 w 327375"/>
                  <a:gd name="connsiteY62" fmla="*/ 72906 h 368466"/>
                  <a:gd name="connsiteX63" fmla="*/ 267890 w 327375"/>
                  <a:gd name="connsiteY63" fmla="*/ 67858 h 368466"/>
                  <a:gd name="connsiteX64" fmla="*/ 220742 w 327375"/>
                  <a:gd name="connsiteY64" fmla="*/ 27472 h 368466"/>
                  <a:gd name="connsiteX65" fmla="*/ 157591 w 327375"/>
                  <a:gd name="connsiteY65" fmla="*/ 2326 h 368466"/>
                  <a:gd name="connsiteX66" fmla="*/ 156353 w 327375"/>
                  <a:gd name="connsiteY66" fmla="*/ 2135 h 368466"/>
                  <a:gd name="connsiteX67" fmla="*/ 210836 w 327375"/>
                  <a:gd name="connsiteY67" fmla="*/ 46998 h 368466"/>
                  <a:gd name="connsiteX68" fmla="*/ 207883 w 327375"/>
                  <a:gd name="connsiteY68" fmla="*/ 49189 h 368466"/>
                  <a:gd name="connsiteX69" fmla="*/ 171021 w 327375"/>
                  <a:gd name="connsiteY69" fmla="*/ 38330 h 368466"/>
                  <a:gd name="connsiteX70" fmla="*/ 169973 w 327375"/>
                  <a:gd name="connsiteY70" fmla="*/ 38330 h 368466"/>
                  <a:gd name="connsiteX71" fmla="*/ 127397 w 327375"/>
                  <a:gd name="connsiteY71" fmla="*/ 36806 h 368466"/>
                  <a:gd name="connsiteX72" fmla="*/ 91583 w 327375"/>
                  <a:gd name="connsiteY72" fmla="*/ 44902 h 368466"/>
                  <a:gd name="connsiteX73" fmla="*/ 90535 w 327375"/>
                  <a:gd name="connsiteY73" fmla="*/ 44902 h 368466"/>
                  <a:gd name="connsiteX74" fmla="*/ 64341 w 327375"/>
                  <a:gd name="connsiteY74" fmla="*/ 58809 h 368466"/>
                  <a:gd name="connsiteX75" fmla="*/ 53292 w 327375"/>
                  <a:gd name="connsiteY75" fmla="*/ 67286 h 368466"/>
                  <a:gd name="connsiteX76" fmla="*/ 48434 w 327375"/>
                  <a:gd name="connsiteY76" fmla="*/ 69096 h 368466"/>
                  <a:gd name="connsiteX77" fmla="*/ 47482 w 327375"/>
                  <a:gd name="connsiteY77" fmla="*/ 69096 h 368466"/>
                  <a:gd name="connsiteX78" fmla="*/ 43672 w 327375"/>
                  <a:gd name="connsiteY78" fmla="*/ 66905 h 368466"/>
                  <a:gd name="connsiteX79" fmla="*/ 41767 w 327375"/>
                  <a:gd name="connsiteY79" fmla="*/ 61762 h 368466"/>
                  <a:gd name="connsiteX80" fmla="*/ 42053 w 327375"/>
                  <a:gd name="connsiteY80" fmla="*/ 60809 h 368466"/>
                  <a:gd name="connsiteX81" fmla="*/ 44053 w 327375"/>
                  <a:gd name="connsiteY81" fmla="*/ 57190 h 368466"/>
                  <a:gd name="connsiteX82" fmla="*/ 82153 w 327375"/>
                  <a:gd name="connsiteY82" fmla="*/ 35282 h 368466"/>
                  <a:gd name="connsiteX83" fmla="*/ 125015 w 327375"/>
                  <a:gd name="connsiteY83" fmla="*/ 26710 h 368466"/>
                  <a:gd name="connsiteX84" fmla="*/ 161782 w 327375"/>
                  <a:gd name="connsiteY84" fmla="*/ 29662 h 368466"/>
                  <a:gd name="connsiteX85" fmla="*/ 167116 w 327375"/>
                  <a:gd name="connsiteY85" fmla="*/ 30710 h 368466"/>
                  <a:gd name="connsiteX86" fmla="*/ 209121 w 327375"/>
                  <a:gd name="connsiteY86" fmla="*/ 43759 h 368466"/>
                  <a:gd name="connsiteX87" fmla="*/ 210931 w 327375"/>
                  <a:gd name="connsiteY87" fmla="*/ 46998 h 368466"/>
                  <a:gd name="connsiteX88" fmla="*/ 241887 w 327375"/>
                  <a:gd name="connsiteY88" fmla="*/ 82907 h 368466"/>
                  <a:gd name="connsiteX89" fmla="*/ 237887 w 327375"/>
                  <a:gd name="connsiteY89" fmla="*/ 85765 h 368466"/>
                  <a:gd name="connsiteX90" fmla="*/ 204454 w 327375"/>
                  <a:gd name="connsiteY90" fmla="*/ 75859 h 368466"/>
                  <a:gd name="connsiteX91" fmla="*/ 187023 w 327375"/>
                  <a:gd name="connsiteY91" fmla="*/ 73858 h 368466"/>
                  <a:gd name="connsiteX92" fmla="*/ 169021 w 327375"/>
                  <a:gd name="connsiteY92" fmla="*/ 74525 h 368466"/>
                  <a:gd name="connsiteX93" fmla="*/ 151114 w 327375"/>
                  <a:gd name="connsiteY93" fmla="*/ 77287 h 368466"/>
                  <a:gd name="connsiteX94" fmla="*/ 131683 w 327375"/>
                  <a:gd name="connsiteY94" fmla="*/ 83098 h 368466"/>
                  <a:gd name="connsiteX95" fmla="*/ 121967 w 327375"/>
                  <a:gd name="connsiteY95" fmla="*/ 87098 h 368466"/>
                  <a:gd name="connsiteX96" fmla="*/ 116443 w 327375"/>
                  <a:gd name="connsiteY96" fmla="*/ 87574 h 368466"/>
                  <a:gd name="connsiteX97" fmla="*/ 111776 w 327375"/>
                  <a:gd name="connsiteY97" fmla="*/ 83955 h 368466"/>
                  <a:gd name="connsiteX98" fmla="*/ 111109 w 327375"/>
                  <a:gd name="connsiteY98" fmla="*/ 79002 h 368466"/>
                  <a:gd name="connsiteX99" fmla="*/ 114824 w 327375"/>
                  <a:gd name="connsiteY99" fmla="*/ 73858 h 368466"/>
                  <a:gd name="connsiteX100" fmla="*/ 146447 w 327375"/>
                  <a:gd name="connsiteY100" fmla="*/ 64714 h 368466"/>
                  <a:gd name="connsiteX101" fmla="*/ 162258 w 327375"/>
                  <a:gd name="connsiteY101" fmla="*/ 63095 h 368466"/>
                  <a:gd name="connsiteX102" fmla="*/ 177784 w 327375"/>
                  <a:gd name="connsiteY102" fmla="*/ 63571 h 368466"/>
                  <a:gd name="connsiteX103" fmla="*/ 196262 w 327375"/>
                  <a:gd name="connsiteY103" fmla="*/ 65857 h 368466"/>
                  <a:gd name="connsiteX104" fmla="*/ 239601 w 327375"/>
                  <a:gd name="connsiteY104" fmla="*/ 78907 h 368466"/>
                  <a:gd name="connsiteX105" fmla="*/ 241982 w 327375"/>
                  <a:gd name="connsiteY105" fmla="*/ 82907 h 3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27375" h="368466">
                    <a:moveTo>
                      <a:pt x="156448" y="2326"/>
                    </a:moveTo>
                    <a:cubicBezTo>
                      <a:pt x="134921" y="-1389"/>
                      <a:pt x="113014" y="-627"/>
                      <a:pt x="93297" y="4421"/>
                    </a:cubicBezTo>
                    <a:cubicBezTo>
                      <a:pt x="73199" y="9374"/>
                      <a:pt x="54816" y="18423"/>
                      <a:pt x="40338" y="30424"/>
                    </a:cubicBezTo>
                    <a:cubicBezTo>
                      <a:pt x="25098" y="43188"/>
                      <a:pt x="13573" y="59190"/>
                      <a:pt x="7001" y="76716"/>
                    </a:cubicBezTo>
                    <a:cubicBezTo>
                      <a:pt x="-48" y="95766"/>
                      <a:pt x="-1858" y="117007"/>
                      <a:pt x="1952" y="138247"/>
                    </a:cubicBezTo>
                    <a:cubicBezTo>
                      <a:pt x="3762" y="149487"/>
                      <a:pt x="7286" y="161203"/>
                      <a:pt x="12335" y="173109"/>
                    </a:cubicBezTo>
                    <a:cubicBezTo>
                      <a:pt x="15478" y="180634"/>
                      <a:pt x="18431" y="186634"/>
                      <a:pt x="21669" y="192159"/>
                    </a:cubicBezTo>
                    <a:cubicBezTo>
                      <a:pt x="25574" y="198541"/>
                      <a:pt x="28908" y="203398"/>
                      <a:pt x="32718" y="207780"/>
                    </a:cubicBezTo>
                    <a:cubicBezTo>
                      <a:pt x="34528" y="201779"/>
                      <a:pt x="36338" y="195778"/>
                      <a:pt x="37957" y="189397"/>
                    </a:cubicBezTo>
                    <a:cubicBezTo>
                      <a:pt x="34623" y="187777"/>
                      <a:pt x="32147" y="185110"/>
                      <a:pt x="30813" y="181967"/>
                    </a:cubicBezTo>
                    <a:cubicBezTo>
                      <a:pt x="29861" y="179681"/>
                      <a:pt x="29670" y="177109"/>
                      <a:pt x="30051" y="174538"/>
                    </a:cubicBezTo>
                    <a:cubicBezTo>
                      <a:pt x="30813" y="169775"/>
                      <a:pt x="34052" y="165584"/>
                      <a:pt x="38433" y="163679"/>
                    </a:cubicBezTo>
                    <a:lnTo>
                      <a:pt x="39957" y="163108"/>
                    </a:lnTo>
                    <a:cubicBezTo>
                      <a:pt x="40910" y="162536"/>
                      <a:pt x="41672" y="162250"/>
                      <a:pt x="42434" y="161965"/>
                    </a:cubicBezTo>
                    <a:cubicBezTo>
                      <a:pt x="44624" y="161298"/>
                      <a:pt x="46815" y="160822"/>
                      <a:pt x="49006" y="160345"/>
                    </a:cubicBezTo>
                    <a:lnTo>
                      <a:pt x="50244" y="160060"/>
                    </a:lnTo>
                    <a:cubicBezTo>
                      <a:pt x="52530" y="159583"/>
                      <a:pt x="54340" y="159202"/>
                      <a:pt x="56245" y="158917"/>
                    </a:cubicBezTo>
                    <a:cubicBezTo>
                      <a:pt x="61007" y="158155"/>
                      <a:pt x="66056" y="157774"/>
                      <a:pt x="71961" y="157678"/>
                    </a:cubicBezTo>
                    <a:cubicBezTo>
                      <a:pt x="81772" y="157393"/>
                      <a:pt x="91964" y="158345"/>
                      <a:pt x="103298" y="160441"/>
                    </a:cubicBezTo>
                    <a:lnTo>
                      <a:pt x="104537" y="160631"/>
                    </a:lnTo>
                    <a:cubicBezTo>
                      <a:pt x="113966" y="162441"/>
                      <a:pt x="124063" y="165394"/>
                      <a:pt x="136350" y="170156"/>
                    </a:cubicBezTo>
                    <a:cubicBezTo>
                      <a:pt x="146828" y="174252"/>
                      <a:pt x="157019" y="179872"/>
                      <a:pt x="166449" y="185301"/>
                    </a:cubicBezTo>
                    <a:cubicBezTo>
                      <a:pt x="184261" y="195778"/>
                      <a:pt x="201692" y="209971"/>
                      <a:pt x="218265" y="227497"/>
                    </a:cubicBezTo>
                    <a:cubicBezTo>
                      <a:pt x="234077" y="244165"/>
                      <a:pt x="247031" y="261882"/>
                      <a:pt x="257032" y="280075"/>
                    </a:cubicBezTo>
                    <a:cubicBezTo>
                      <a:pt x="265890" y="296172"/>
                      <a:pt x="272462" y="313603"/>
                      <a:pt x="276653" y="331795"/>
                    </a:cubicBezTo>
                    <a:cubicBezTo>
                      <a:pt x="276844" y="332843"/>
                      <a:pt x="276653" y="333986"/>
                      <a:pt x="275891" y="334939"/>
                    </a:cubicBezTo>
                    <a:cubicBezTo>
                      <a:pt x="275034" y="336082"/>
                      <a:pt x="273796" y="336844"/>
                      <a:pt x="272558" y="337034"/>
                    </a:cubicBezTo>
                    <a:cubicBezTo>
                      <a:pt x="272081" y="337034"/>
                      <a:pt x="271700" y="337034"/>
                      <a:pt x="271129" y="336939"/>
                    </a:cubicBezTo>
                    <a:cubicBezTo>
                      <a:pt x="269224" y="336558"/>
                      <a:pt x="267795" y="335129"/>
                      <a:pt x="267319" y="333034"/>
                    </a:cubicBezTo>
                    <a:lnTo>
                      <a:pt x="266843" y="331129"/>
                    </a:lnTo>
                    <a:lnTo>
                      <a:pt x="265414" y="328462"/>
                    </a:lnTo>
                    <a:cubicBezTo>
                      <a:pt x="261604" y="338653"/>
                      <a:pt x="257222" y="349798"/>
                      <a:pt x="251222" y="365228"/>
                    </a:cubicBezTo>
                    <a:lnTo>
                      <a:pt x="251031" y="366181"/>
                    </a:lnTo>
                    <a:lnTo>
                      <a:pt x="250079" y="368467"/>
                    </a:lnTo>
                    <a:lnTo>
                      <a:pt x="250079" y="368467"/>
                    </a:lnTo>
                    <a:cubicBezTo>
                      <a:pt x="256746" y="366371"/>
                      <a:pt x="263223" y="363323"/>
                      <a:pt x="269224" y="359227"/>
                    </a:cubicBezTo>
                    <a:cubicBezTo>
                      <a:pt x="276177" y="354274"/>
                      <a:pt x="282464" y="348369"/>
                      <a:pt x="288274" y="340939"/>
                    </a:cubicBezTo>
                    <a:cubicBezTo>
                      <a:pt x="291798" y="336463"/>
                      <a:pt x="295227" y="331605"/>
                      <a:pt x="298561" y="326176"/>
                    </a:cubicBezTo>
                    <a:lnTo>
                      <a:pt x="298751" y="326176"/>
                    </a:lnTo>
                    <a:cubicBezTo>
                      <a:pt x="304657" y="316079"/>
                      <a:pt x="309324" y="305983"/>
                      <a:pt x="313706" y="296362"/>
                    </a:cubicBezTo>
                    <a:cubicBezTo>
                      <a:pt x="313896" y="296077"/>
                      <a:pt x="313991" y="295696"/>
                      <a:pt x="314087" y="295219"/>
                    </a:cubicBezTo>
                    <a:cubicBezTo>
                      <a:pt x="318849" y="282646"/>
                      <a:pt x="322088" y="270740"/>
                      <a:pt x="324278" y="258739"/>
                    </a:cubicBezTo>
                    <a:cubicBezTo>
                      <a:pt x="325421" y="252262"/>
                      <a:pt x="326279" y="245689"/>
                      <a:pt x="326755" y="239403"/>
                    </a:cubicBezTo>
                    <a:cubicBezTo>
                      <a:pt x="328184" y="220924"/>
                      <a:pt x="327136" y="201874"/>
                      <a:pt x="323707" y="182920"/>
                    </a:cubicBezTo>
                    <a:lnTo>
                      <a:pt x="323707" y="181777"/>
                    </a:lnTo>
                    <a:lnTo>
                      <a:pt x="323231" y="180157"/>
                    </a:lnTo>
                    <a:cubicBezTo>
                      <a:pt x="322754" y="177967"/>
                      <a:pt x="322373" y="175966"/>
                      <a:pt x="321897" y="173966"/>
                    </a:cubicBezTo>
                    <a:lnTo>
                      <a:pt x="321135" y="170823"/>
                    </a:lnTo>
                    <a:lnTo>
                      <a:pt x="320849" y="169394"/>
                    </a:lnTo>
                    <a:cubicBezTo>
                      <a:pt x="319802" y="165394"/>
                      <a:pt x="318754" y="161298"/>
                      <a:pt x="317516" y="157297"/>
                    </a:cubicBezTo>
                    <a:lnTo>
                      <a:pt x="316944" y="155297"/>
                    </a:lnTo>
                    <a:cubicBezTo>
                      <a:pt x="313039" y="142915"/>
                      <a:pt x="308181" y="130818"/>
                      <a:pt x="302466" y="119674"/>
                    </a:cubicBezTo>
                    <a:cubicBezTo>
                      <a:pt x="301514" y="117769"/>
                      <a:pt x="300561" y="115959"/>
                      <a:pt x="299609" y="114054"/>
                    </a:cubicBezTo>
                    <a:lnTo>
                      <a:pt x="298751" y="112530"/>
                    </a:lnTo>
                    <a:lnTo>
                      <a:pt x="297799" y="110911"/>
                    </a:lnTo>
                    <a:lnTo>
                      <a:pt x="296846" y="109196"/>
                    </a:lnTo>
                    <a:lnTo>
                      <a:pt x="295894" y="107482"/>
                    </a:lnTo>
                    <a:lnTo>
                      <a:pt x="294846" y="105767"/>
                    </a:lnTo>
                    <a:lnTo>
                      <a:pt x="293798" y="103957"/>
                    </a:lnTo>
                    <a:lnTo>
                      <a:pt x="292751" y="102148"/>
                    </a:lnTo>
                    <a:cubicBezTo>
                      <a:pt x="290560" y="98433"/>
                      <a:pt x="288369" y="95099"/>
                      <a:pt x="286178" y="91861"/>
                    </a:cubicBezTo>
                    <a:cubicBezTo>
                      <a:pt x="281702" y="85098"/>
                      <a:pt x="276844" y="78716"/>
                      <a:pt x="271986" y="72906"/>
                    </a:cubicBezTo>
                    <a:lnTo>
                      <a:pt x="272177" y="72906"/>
                    </a:lnTo>
                    <a:cubicBezTo>
                      <a:pt x="270748" y="71096"/>
                      <a:pt x="269319" y="69477"/>
                      <a:pt x="267890" y="67858"/>
                    </a:cubicBezTo>
                    <a:cubicBezTo>
                      <a:pt x="253508" y="51665"/>
                      <a:pt x="237601" y="38044"/>
                      <a:pt x="220742" y="27472"/>
                    </a:cubicBezTo>
                    <a:cubicBezTo>
                      <a:pt x="200453" y="14708"/>
                      <a:pt x="179213" y="6231"/>
                      <a:pt x="157591" y="2326"/>
                    </a:cubicBezTo>
                    <a:lnTo>
                      <a:pt x="156353" y="2135"/>
                    </a:lnTo>
                    <a:close/>
                    <a:moveTo>
                      <a:pt x="210836" y="46998"/>
                    </a:moveTo>
                    <a:cubicBezTo>
                      <a:pt x="210455" y="48427"/>
                      <a:pt x="209121" y="49379"/>
                      <a:pt x="207883" y="49189"/>
                    </a:cubicBezTo>
                    <a:cubicBezTo>
                      <a:pt x="195881" y="44236"/>
                      <a:pt x="183499" y="40616"/>
                      <a:pt x="171021" y="38330"/>
                    </a:cubicBezTo>
                    <a:lnTo>
                      <a:pt x="169973" y="38330"/>
                    </a:lnTo>
                    <a:cubicBezTo>
                      <a:pt x="156543" y="35949"/>
                      <a:pt x="142160" y="35473"/>
                      <a:pt x="127397" y="36806"/>
                    </a:cubicBezTo>
                    <a:cubicBezTo>
                      <a:pt x="113776" y="38330"/>
                      <a:pt x="102060" y="40902"/>
                      <a:pt x="91583" y="44902"/>
                    </a:cubicBezTo>
                    <a:lnTo>
                      <a:pt x="90535" y="44902"/>
                    </a:lnTo>
                    <a:cubicBezTo>
                      <a:pt x="81105" y="48808"/>
                      <a:pt x="72247" y="53380"/>
                      <a:pt x="64341" y="58809"/>
                    </a:cubicBezTo>
                    <a:cubicBezTo>
                      <a:pt x="60531" y="61571"/>
                      <a:pt x="56912" y="64333"/>
                      <a:pt x="53292" y="67286"/>
                    </a:cubicBezTo>
                    <a:cubicBezTo>
                      <a:pt x="51768" y="68620"/>
                      <a:pt x="50244" y="69096"/>
                      <a:pt x="48434" y="69096"/>
                    </a:cubicBezTo>
                    <a:lnTo>
                      <a:pt x="47482" y="69096"/>
                    </a:lnTo>
                    <a:cubicBezTo>
                      <a:pt x="45958" y="68715"/>
                      <a:pt x="44529" y="67953"/>
                      <a:pt x="43672" y="66905"/>
                    </a:cubicBezTo>
                    <a:cubicBezTo>
                      <a:pt x="42338" y="65476"/>
                      <a:pt x="41767" y="63762"/>
                      <a:pt x="41767" y="61762"/>
                    </a:cubicBezTo>
                    <a:lnTo>
                      <a:pt x="42053" y="60809"/>
                    </a:lnTo>
                    <a:cubicBezTo>
                      <a:pt x="42338" y="59380"/>
                      <a:pt x="43005" y="58142"/>
                      <a:pt x="44053" y="57190"/>
                    </a:cubicBezTo>
                    <a:cubicBezTo>
                      <a:pt x="54149" y="48331"/>
                      <a:pt x="67008" y="40902"/>
                      <a:pt x="82153" y="35282"/>
                    </a:cubicBezTo>
                    <a:cubicBezTo>
                      <a:pt x="95774" y="30329"/>
                      <a:pt x="110156" y="27376"/>
                      <a:pt x="125015" y="26710"/>
                    </a:cubicBezTo>
                    <a:cubicBezTo>
                      <a:pt x="136541" y="26233"/>
                      <a:pt x="148542" y="27186"/>
                      <a:pt x="161782" y="29662"/>
                    </a:cubicBezTo>
                    <a:cubicBezTo>
                      <a:pt x="163496" y="29948"/>
                      <a:pt x="165306" y="30329"/>
                      <a:pt x="167116" y="30710"/>
                    </a:cubicBezTo>
                    <a:cubicBezTo>
                      <a:pt x="180356" y="33377"/>
                      <a:pt x="194548" y="37759"/>
                      <a:pt x="209121" y="43759"/>
                    </a:cubicBezTo>
                    <a:cubicBezTo>
                      <a:pt x="210550" y="44426"/>
                      <a:pt x="211217" y="45760"/>
                      <a:pt x="210931" y="46998"/>
                    </a:cubicBezTo>
                    <a:moveTo>
                      <a:pt x="241887" y="82907"/>
                    </a:moveTo>
                    <a:cubicBezTo>
                      <a:pt x="241506" y="84717"/>
                      <a:pt x="239696" y="85955"/>
                      <a:pt x="237887" y="85765"/>
                    </a:cubicBezTo>
                    <a:cubicBezTo>
                      <a:pt x="226742" y="81193"/>
                      <a:pt x="215503" y="77859"/>
                      <a:pt x="204454" y="75859"/>
                    </a:cubicBezTo>
                    <a:cubicBezTo>
                      <a:pt x="198358" y="74811"/>
                      <a:pt x="192643" y="74239"/>
                      <a:pt x="187023" y="73858"/>
                    </a:cubicBezTo>
                    <a:cubicBezTo>
                      <a:pt x="181308" y="73573"/>
                      <a:pt x="175403" y="73763"/>
                      <a:pt x="169021" y="74525"/>
                    </a:cubicBezTo>
                    <a:cubicBezTo>
                      <a:pt x="163592" y="75001"/>
                      <a:pt x="157496" y="75859"/>
                      <a:pt x="151114" y="77287"/>
                    </a:cubicBezTo>
                    <a:cubicBezTo>
                      <a:pt x="145018" y="78621"/>
                      <a:pt x="138541" y="80526"/>
                      <a:pt x="131683" y="83098"/>
                    </a:cubicBezTo>
                    <a:cubicBezTo>
                      <a:pt x="128349" y="84336"/>
                      <a:pt x="125206" y="85669"/>
                      <a:pt x="121967" y="87098"/>
                    </a:cubicBezTo>
                    <a:cubicBezTo>
                      <a:pt x="120253" y="87765"/>
                      <a:pt x="118919" y="88051"/>
                      <a:pt x="116443" y="87574"/>
                    </a:cubicBezTo>
                    <a:cubicBezTo>
                      <a:pt x="114443" y="87098"/>
                      <a:pt x="112728" y="85765"/>
                      <a:pt x="111776" y="83955"/>
                    </a:cubicBezTo>
                    <a:cubicBezTo>
                      <a:pt x="111014" y="82431"/>
                      <a:pt x="110728" y="80621"/>
                      <a:pt x="111109" y="79002"/>
                    </a:cubicBezTo>
                    <a:cubicBezTo>
                      <a:pt x="111776" y="76525"/>
                      <a:pt x="113204" y="74620"/>
                      <a:pt x="114824" y="73858"/>
                    </a:cubicBezTo>
                    <a:cubicBezTo>
                      <a:pt x="124444" y="69667"/>
                      <a:pt x="135112" y="66524"/>
                      <a:pt x="146447" y="64714"/>
                    </a:cubicBezTo>
                    <a:cubicBezTo>
                      <a:pt x="151590" y="63952"/>
                      <a:pt x="156829" y="63381"/>
                      <a:pt x="162258" y="63095"/>
                    </a:cubicBezTo>
                    <a:cubicBezTo>
                      <a:pt x="167021" y="62905"/>
                      <a:pt x="172069" y="63095"/>
                      <a:pt x="177784" y="63571"/>
                    </a:cubicBezTo>
                    <a:cubicBezTo>
                      <a:pt x="184166" y="64048"/>
                      <a:pt x="190357" y="64810"/>
                      <a:pt x="196262" y="65857"/>
                    </a:cubicBezTo>
                    <a:cubicBezTo>
                      <a:pt x="210645" y="68429"/>
                      <a:pt x="225218" y="72811"/>
                      <a:pt x="239601" y="78907"/>
                    </a:cubicBezTo>
                    <a:cubicBezTo>
                      <a:pt x="241411" y="79573"/>
                      <a:pt x="242363" y="81193"/>
                      <a:pt x="241982" y="82907"/>
                    </a:cubicBezTo>
                  </a:path>
                </a:pathLst>
              </a:custGeom>
              <a:solidFill>
                <a:srgbClr val="FDCBCF"/>
              </a:solidFill>
              <a:ln w="9525" cap="flat">
                <a:noFill/>
                <a:prstDash val="solid"/>
                <a:miter/>
              </a:ln>
            </p:spPr>
            <p:txBody>
              <a:bodyPr rtlCol="0" anchor="ctr"/>
              <a:lstStyle/>
              <a:p>
                <a:endParaRPr lang="en-US"/>
              </a:p>
            </p:txBody>
          </p:sp>
          <p:grpSp>
            <p:nvGrpSpPr>
              <p:cNvPr id="1164" name="Graphic 100">
                <a:extLst>
                  <a:ext uri="{FF2B5EF4-FFF2-40B4-BE49-F238E27FC236}">
                    <a16:creationId xmlns:a16="http://schemas.microsoft.com/office/drawing/2014/main" id="{C4CECC00-ABDB-162C-8E73-9B2672A65D4C}"/>
                  </a:ext>
                </a:extLst>
              </p:cNvPr>
              <p:cNvGrpSpPr/>
              <p:nvPr/>
            </p:nvGrpSpPr>
            <p:grpSpPr>
              <a:xfrm>
                <a:off x="3357980" y="3930009"/>
                <a:ext cx="210697" cy="76000"/>
                <a:chOff x="3357980" y="3930009"/>
                <a:chExt cx="210697" cy="76000"/>
              </a:xfrm>
              <a:solidFill>
                <a:srgbClr val="1ECCDF"/>
              </a:solidFill>
            </p:grpSpPr>
            <p:sp>
              <p:nvSpPr>
                <p:cNvPr id="1199" name="Freeform: Shape 1198">
                  <a:extLst>
                    <a:ext uri="{FF2B5EF4-FFF2-40B4-BE49-F238E27FC236}">
                      <a16:creationId xmlns:a16="http://schemas.microsoft.com/office/drawing/2014/main" id="{CE062B72-9D16-0FD7-CF11-A92DB57E0DC8}"/>
                    </a:ext>
                  </a:extLst>
                </p:cNvPr>
                <p:cNvSpPr/>
                <p:nvPr/>
              </p:nvSpPr>
              <p:spPr>
                <a:xfrm>
                  <a:off x="3425957" y="3970879"/>
                  <a:ext cx="142720" cy="35131"/>
                </a:xfrm>
                <a:custGeom>
                  <a:avLst/>
                  <a:gdLst>
                    <a:gd name="connsiteX0" fmla="*/ 8377 w 142720"/>
                    <a:gd name="connsiteY0" fmla="*/ 10389 h 35131"/>
                    <a:gd name="connsiteX1" fmla="*/ 42095 w 142720"/>
                    <a:gd name="connsiteY1" fmla="*/ 1531 h 35131"/>
                    <a:gd name="connsiteX2" fmla="*/ 74671 w 142720"/>
                    <a:gd name="connsiteY2" fmla="*/ 293 h 35131"/>
                    <a:gd name="connsiteX3" fmla="*/ 95530 w 142720"/>
                    <a:gd name="connsiteY3" fmla="*/ 2769 h 35131"/>
                    <a:gd name="connsiteX4" fmla="*/ 106198 w 142720"/>
                    <a:gd name="connsiteY4" fmla="*/ 5055 h 35131"/>
                    <a:gd name="connsiteX5" fmla="*/ 139726 w 142720"/>
                    <a:gd name="connsiteY5" fmla="*/ 16962 h 35131"/>
                    <a:gd name="connsiteX6" fmla="*/ 142203 w 142720"/>
                    <a:gd name="connsiteY6" fmla="*/ 24105 h 35131"/>
                    <a:gd name="connsiteX7" fmla="*/ 135059 w 142720"/>
                    <a:gd name="connsiteY7" fmla="*/ 26582 h 35131"/>
                    <a:gd name="connsiteX8" fmla="*/ 127630 w 142720"/>
                    <a:gd name="connsiteY8" fmla="*/ 23820 h 35131"/>
                    <a:gd name="connsiteX9" fmla="*/ 88577 w 142720"/>
                    <a:gd name="connsiteY9" fmla="*/ 16390 h 35131"/>
                    <a:gd name="connsiteX10" fmla="*/ 59431 w 142720"/>
                    <a:gd name="connsiteY10" fmla="*/ 18581 h 35131"/>
                    <a:gd name="connsiteX11" fmla="*/ 17044 w 142720"/>
                    <a:gd name="connsiteY11" fmla="*/ 34297 h 35131"/>
                    <a:gd name="connsiteX12" fmla="*/ 7138 w 142720"/>
                    <a:gd name="connsiteY12" fmla="*/ 33821 h 35131"/>
                    <a:gd name="connsiteX13" fmla="*/ 757 w 142720"/>
                    <a:gd name="connsiteY13" fmla="*/ 26677 h 35131"/>
                    <a:gd name="connsiteX14" fmla="*/ 8377 w 142720"/>
                    <a:gd name="connsiteY14" fmla="*/ 10389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0" h="35131">
                      <a:moveTo>
                        <a:pt x="8377" y="10389"/>
                      </a:moveTo>
                      <a:cubicBezTo>
                        <a:pt x="19330" y="6389"/>
                        <a:pt x="30570" y="3246"/>
                        <a:pt x="42095" y="1531"/>
                      </a:cubicBezTo>
                      <a:cubicBezTo>
                        <a:pt x="52763" y="-88"/>
                        <a:pt x="63907" y="-279"/>
                        <a:pt x="74671" y="293"/>
                      </a:cubicBezTo>
                      <a:cubicBezTo>
                        <a:pt x="81719" y="674"/>
                        <a:pt x="88577" y="1531"/>
                        <a:pt x="95530" y="2769"/>
                      </a:cubicBezTo>
                      <a:cubicBezTo>
                        <a:pt x="99055" y="3436"/>
                        <a:pt x="102674" y="4198"/>
                        <a:pt x="106198" y="5055"/>
                      </a:cubicBezTo>
                      <a:cubicBezTo>
                        <a:pt x="117819" y="7913"/>
                        <a:pt x="128773" y="12294"/>
                        <a:pt x="139726" y="16962"/>
                      </a:cubicBezTo>
                      <a:cubicBezTo>
                        <a:pt x="142393" y="18105"/>
                        <a:pt x="143441" y="21629"/>
                        <a:pt x="142203" y="24105"/>
                      </a:cubicBezTo>
                      <a:cubicBezTo>
                        <a:pt x="140869" y="26868"/>
                        <a:pt x="137726" y="27725"/>
                        <a:pt x="135059" y="26582"/>
                      </a:cubicBezTo>
                      <a:cubicBezTo>
                        <a:pt x="132583" y="25534"/>
                        <a:pt x="130201" y="24677"/>
                        <a:pt x="127630" y="23820"/>
                      </a:cubicBezTo>
                      <a:cubicBezTo>
                        <a:pt x="114961" y="19819"/>
                        <a:pt x="101912" y="17152"/>
                        <a:pt x="88577" y="16390"/>
                      </a:cubicBezTo>
                      <a:cubicBezTo>
                        <a:pt x="78862" y="16104"/>
                        <a:pt x="68956" y="16771"/>
                        <a:pt x="59431" y="18581"/>
                      </a:cubicBezTo>
                      <a:cubicBezTo>
                        <a:pt x="44762" y="22010"/>
                        <a:pt x="30475" y="27534"/>
                        <a:pt x="17044" y="34297"/>
                      </a:cubicBezTo>
                      <a:cubicBezTo>
                        <a:pt x="14187" y="35726"/>
                        <a:pt x="9901" y="35154"/>
                        <a:pt x="7138" y="33821"/>
                      </a:cubicBezTo>
                      <a:cubicBezTo>
                        <a:pt x="4186" y="32392"/>
                        <a:pt x="1900" y="29820"/>
                        <a:pt x="757" y="26677"/>
                      </a:cubicBezTo>
                      <a:cubicBezTo>
                        <a:pt x="-1625" y="20200"/>
                        <a:pt x="1804" y="12771"/>
                        <a:pt x="8377" y="10389"/>
                      </a:cubicBezTo>
                      <a:close/>
                    </a:path>
                  </a:pathLst>
                </a:custGeom>
                <a:solidFill>
                  <a:srgbClr val="FBABB1"/>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BA4AAF6E-1F4E-7F18-FD2A-8BD73B1F3689}"/>
                    </a:ext>
                  </a:extLst>
                </p:cNvPr>
                <p:cNvSpPr/>
                <p:nvPr/>
              </p:nvSpPr>
              <p:spPr>
                <a:xfrm>
                  <a:off x="3357980" y="3930009"/>
                  <a:ext cx="180157" cy="56030"/>
                </a:xfrm>
                <a:custGeom>
                  <a:avLst/>
                  <a:gdLst>
                    <a:gd name="connsiteX0" fmla="*/ 2154 w 180157"/>
                    <a:gd name="connsiteY0" fmla="*/ 36781 h 56030"/>
                    <a:gd name="connsiteX1" fmla="*/ 8536 w 180157"/>
                    <a:gd name="connsiteY1" fmla="*/ 26970 h 56030"/>
                    <a:gd name="connsiteX2" fmla="*/ 18442 w 180157"/>
                    <a:gd name="connsiteY2" fmla="*/ 18303 h 56030"/>
                    <a:gd name="connsiteX3" fmla="*/ 39778 w 180157"/>
                    <a:gd name="connsiteY3" fmla="*/ 7063 h 56030"/>
                    <a:gd name="connsiteX4" fmla="*/ 64067 w 180157"/>
                    <a:gd name="connsiteY4" fmla="*/ 967 h 56030"/>
                    <a:gd name="connsiteX5" fmla="*/ 89594 w 180157"/>
                    <a:gd name="connsiteY5" fmla="*/ 300 h 56030"/>
                    <a:gd name="connsiteX6" fmla="*/ 113120 w 180157"/>
                    <a:gd name="connsiteY6" fmla="*/ 3063 h 56030"/>
                    <a:gd name="connsiteX7" fmla="*/ 121217 w 180157"/>
                    <a:gd name="connsiteY7" fmla="*/ 4396 h 56030"/>
                    <a:gd name="connsiteX8" fmla="*/ 136266 w 180157"/>
                    <a:gd name="connsiteY8" fmla="*/ 7444 h 56030"/>
                    <a:gd name="connsiteX9" fmla="*/ 176843 w 180157"/>
                    <a:gd name="connsiteY9" fmla="*/ 20970 h 56030"/>
                    <a:gd name="connsiteX10" fmla="*/ 179605 w 180157"/>
                    <a:gd name="connsiteY10" fmla="*/ 28780 h 56030"/>
                    <a:gd name="connsiteX11" fmla="*/ 171794 w 180157"/>
                    <a:gd name="connsiteY11" fmla="*/ 31542 h 56030"/>
                    <a:gd name="connsiteX12" fmla="*/ 165984 w 180157"/>
                    <a:gd name="connsiteY12" fmla="*/ 29352 h 56030"/>
                    <a:gd name="connsiteX13" fmla="*/ 120074 w 180157"/>
                    <a:gd name="connsiteY13" fmla="*/ 21065 h 56030"/>
                    <a:gd name="connsiteX14" fmla="*/ 95785 w 180157"/>
                    <a:gd name="connsiteY14" fmla="*/ 22113 h 56030"/>
                    <a:gd name="connsiteX15" fmla="*/ 71306 w 180157"/>
                    <a:gd name="connsiteY15" fmla="*/ 26494 h 56030"/>
                    <a:gd name="connsiteX16" fmla="*/ 43112 w 180157"/>
                    <a:gd name="connsiteY16" fmla="*/ 36400 h 56030"/>
                    <a:gd name="connsiteX17" fmla="*/ 32063 w 180157"/>
                    <a:gd name="connsiteY17" fmla="*/ 43544 h 56030"/>
                    <a:gd name="connsiteX18" fmla="*/ 26252 w 180157"/>
                    <a:gd name="connsiteY18" fmla="*/ 48116 h 56030"/>
                    <a:gd name="connsiteX19" fmla="*/ 21109 w 180157"/>
                    <a:gd name="connsiteY19" fmla="*/ 51926 h 56030"/>
                    <a:gd name="connsiteX20" fmla="*/ 4154 w 180157"/>
                    <a:gd name="connsiteY20" fmla="*/ 53164 h 56030"/>
                    <a:gd name="connsiteX21" fmla="*/ 2249 w 180157"/>
                    <a:gd name="connsiteY21" fmla="*/ 36876 h 5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157" h="56030">
                      <a:moveTo>
                        <a:pt x="2154" y="36781"/>
                      </a:moveTo>
                      <a:cubicBezTo>
                        <a:pt x="3869" y="33257"/>
                        <a:pt x="5869" y="29923"/>
                        <a:pt x="8536" y="26970"/>
                      </a:cubicBezTo>
                      <a:cubicBezTo>
                        <a:pt x="11393" y="23732"/>
                        <a:pt x="14918" y="20874"/>
                        <a:pt x="18442" y="18303"/>
                      </a:cubicBezTo>
                      <a:cubicBezTo>
                        <a:pt x="24919" y="13540"/>
                        <a:pt x="32348" y="9921"/>
                        <a:pt x="39778" y="7063"/>
                      </a:cubicBezTo>
                      <a:cubicBezTo>
                        <a:pt x="47493" y="4110"/>
                        <a:pt x="55875" y="2110"/>
                        <a:pt x="64067" y="967"/>
                      </a:cubicBezTo>
                      <a:cubicBezTo>
                        <a:pt x="72544" y="-176"/>
                        <a:pt x="81021" y="-176"/>
                        <a:pt x="89594" y="300"/>
                      </a:cubicBezTo>
                      <a:cubicBezTo>
                        <a:pt x="97404" y="777"/>
                        <a:pt x="105310" y="1824"/>
                        <a:pt x="113120" y="3063"/>
                      </a:cubicBezTo>
                      <a:cubicBezTo>
                        <a:pt x="115787" y="3444"/>
                        <a:pt x="118550" y="3920"/>
                        <a:pt x="121217" y="4396"/>
                      </a:cubicBezTo>
                      <a:cubicBezTo>
                        <a:pt x="126265" y="5349"/>
                        <a:pt x="131218" y="6301"/>
                        <a:pt x="136266" y="7444"/>
                      </a:cubicBezTo>
                      <a:cubicBezTo>
                        <a:pt x="150268" y="10587"/>
                        <a:pt x="163698" y="15350"/>
                        <a:pt x="176843" y="20970"/>
                      </a:cubicBezTo>
                      <a:cubicBezTo>
                        <a:pt x="179795" y="22208"/>
                        <a:pt x="180938" y="26018"/>
                        <a:pt x="179605" y="28780"/>
                      </a:cubicBezTo>
                      <a:cubicBezTo>
                        <a:pt x="178176" y="31733"/>
                        <a:pt x="174747" y="32781"/>
                        <a:pt x="171794" y="31542"/>
                      </a:cubicBezTo>
                      <a:cubicBezTo>
                        <a:pt x="169889" y="30780"/>
                        <a:pt x="167889" y="30018"/>
                        <a:pt x="165984" y="29352"/>
                      </a:cubicBezTo>
                      <a:cubicBezTo>
                        <a:pt x="151125" y="24684"/>
                        <a:pt x="135599" y="21922"/>
                        <a:pt x="120074" y="21065"/>
                      </a:cubicBezTo>
                      <a:cubicBezTo>
                        <a:pt x="111882" y="20779"/>
                        <a:pt x="103786" y="21065"/>
                        <a:pt x="95785" y="22113"/>
                      </a:cubicBezTo>
                      <a:cubicBezTo>
                        <a:pt x="87498" y="23160"/>
                        <a:pt x="79402" y="24780"/>
                        <a:pt x="71306" y="26494"/>
                      </a:cubicBezTo>
                      <a:cubicBezTo>
                        <a:pt x="61590" y="28780"/>
                        <a:pt x="52065" y="31923"/>
                        <a:pt x="43112" y="36400"/>
                      </a:cubicBezTo>
                      <a:cubicBezTo>
                        <a:pt x="39302" y="38496"/>
                        <a:pt x="35587" y="40877"/>
                        <a:pt x="32063" y="43544"/>
                      </a:cubicBezTo>
                      <a:cubicBezTo>
                        <a:pt x="30062" y="44973"/>
                        <a:pt x="28253" y="46592"/>
                        <a:pt x="26252" y="48116"/>
                      </a:cubicBezTo>
                      <a:cubicBezTo>
                        <a:pt x="24633" y="49449"/>
                        <a:pt x="22823" y="50688"/>
                        <a:pt x="21109" y="51926"/>
                      </a:cubicBezTo>
                      <a:cubicBezTo>
                        <a:pt x="17013" y="57069"/>
                        <a:pt x="8917" y="57260"/>
                        <a:pt x="4154" y="53164"/>
                      </a:cubicBezTo>
                      <a:cubicBezTo>
                        <a:pt x="-799" y="48878"/>
                        <a:pt x="-1180" y="42020"/>
                        <a:pt x="2249" y="36876"/>
                      </a:cubicBezTo>
                      <a:close/>
                    </a:path>
                  </a:pathLst>
                </a:custGeom>
                <a:solidFill>
                  <a:srgbClr val="FBABB1"/>
                </a:solidFill>
                <a:ln w="9525" cap="flat">
                  <a:noFill/>
                  <a:prstDash val="solid"/>
                  <a:miter/>
                </a:ln>
              </p:spPr>
              <p:txBody>
                <a:bodyPr rtlCol="0" anchor="ctr"/>
                <a:lstStyle/>
                <a:p>
                  <a:endParaRPr lang="en-US"/>
                </a:p>
              </p:txBody>
            </p:sp>
          </p:grpSp>
          <p:grpSp>
            <p:nvGrpSpPr>
              <p:cNvPr id="1165" name="Graphic 100">
                <a:extLst>
                  <a:ext uri="{FF2B5EF4-FFF2-40B4-BE49-F238E27FC236}">
                    <a16:creationId xmlns:a16="http://schemas.microsoft.com/office/drawing/2014/main" id="{B015353A-A56C-9B7D-3643-3B5FD7430E79}"/>
                  </a:ext>
                </a:extLst>
              </p:cNvPr>
              <p:cNvGrpSpPr/>
              <p:nvPr/>
            </p:nvGrpSpPr>
            <p:grpSpPr>
              <a:xfrm>
                <a:off x="3248429" y="4075716"/>
                <a:ext cx="351379" cy="306629"/>
                <a:chOff x="3248429" y="4075716"/>
                <a:chExt cx="351379" cy="306629"/>
              </a:xfrm>
            </p:grpSpPr>
            <p:sp>
              <p:nvSpPr>
                <p:cNvPr id="1167" name="Freeform: Shape 1166">
                  <a:extLst>
                    <a:ext uri="{FF2B5EF4-FFF2-40B4-BE49-F238E27FC236}">
                      <a16:creationId xmlns:a16="http://schemas.microsoft.com/office/drawing/2014/main" id="{ABD0AD6E-4C8D-6740-61E4-07FECC187B93}"/>
                    </a:ext>
                  </a:extLst>
                </p:cNvPr>
                <p:cNvSpPr/>
                <p:nvPr/>
              </p:nvSpPr>
              <p:spPr>
                <a:xfrm>
                  <a:off x="3248429" y="4075716"/>
                  <a:ext cx="351379" cy="306629"/>
                </a:xfrm>
                <a:custGeom>
                  <a:avLst/>
                  <a:gdLst>
                    <a:gd name="connsiteX0" fmla="*/ 262 w 351379"/>
                    <a:gd name="connsiteY0" fmla="*/ 124723 h 306629"/>
                    <a:gd name="connsiteX1" fmla="*/ 452 w 351379"/>
                    <a:gd name="connsiteY1" fmla="*/ 134819 h 306629"/>
                    <a:gd name="connsiteX2" fmla="*/ 3596 w 351379"/>
                    <a:gd name="connsiteY2" fmla="*/ 145297 h 306629"/>
                    <a:gd name="connsiteX3" fmla="*/ 9692 w 351379"/>
                    <a:gd name="connsiteY3" fmla="*/ 154631 h 306629"/>
                    <a:gd name="connsiteX4" fmla="*/ 22550 w 351379"/>
                    <a:gd name="connsiteY4" fmla="*/ 165394 h 306629"/>
                    <a:gd name="connsiteX5" fmla="*/ 36076 w 351379"/>
                    <a:gd name="connsiteY5" fmla="*/ 170347 h 306629"/>
                    <a:gd name="connsiteX6" fmla="*/ 46744 w 351379"/>
                    <a:gd name="connsiteY6" fmla="*/ 171967 h 306629"/>
                    <a:gd name="connsiteX7" fmla="*/ 59031 w 351379"/>
                    <a:gd name="connsiteY7" fmla="*/ 173967 h 306629"/>
                    <a:gd name="connsiteX8" fmla="*/ 62365 w 351379"/>
                    <a:gd name="connsiteY8" fmla="*/ 175491 h 306629"/>
                    <a:gd name="connsiteX9" fmla="*/ 65508 w 351379"/>
                    <a:gd name="connsiteY9" fmla="*/ 178253 h 306629"/>
                    <a:gd name="connsiteX10" fmla="*/ 68937 w 351379"/>
                    <a:gd name="connsiteY10" fmla="*/ 183111 h 306629"/>
                    <a:gd name="connsiteX11" fmla="*/ 71223 w 351379"/>
                    <a:gd name="connsiteY11" fmla="*/ 188826 h 306629"/>
                    <a:gd name="connsiteX12" fmla="*/ 72366 w 351379"/>
                    <a:gd name="connsiteY12" fmla="*/ 190636 h 306629"/>
                    <a:gd name="connsiteX13" fmla="*/ 84082 w 351379"/>
                    <a:gd name="connsiteY13" fmla="*/ 207971 h 306629"/>
                    <a:gd name="connsiteX14" fmla="*/ 96560 w 351379"/>
                    <a:gd name="connsiteY14" fmla="*/ 212924 h 306629"/>
                    <a:gd name="connsiteX15" fmla="*/ 108561 w 351379"/>
                    <a:gd name="connsiteY15" fmla="*/ 212638 h 306629"/>
                    <a:gd name="connsiteX16" fmla="*/ 121325 w 351379"/>
                    <a:gd name="connsiteY16" fmla="*/ 208162 h 306629"/>
                    <a:gd name="connsiteX17" fmla="*/ 125992 w 351379"/>
                    <a:gd name="connsiteY17" fmla="*/ 206257 h 306629"/>
                    <a:gd name="connsiteX18" fmla="*/ 130945 w 351379"/>
                    <a:gd name="connsiteY18" fmla="*/ 205018 h 306629"/>
                    <a:gd name="connsiteX19" fmla="*/ 133802 w 351379"/>
                    <a:gd name="connsiteY19" fmla="*/ 205304 h 306629"/>
                    <a:gd name="connsiteX20" fmla="*/ 137422 w 351379"/>
                    <a:gd name="connsiteY20" fmla="*/ 206447 h 306629"/>
                    <a:gd name="connsiteX21" fmla="*/ 139041 w 351379"/>
                    <a:gd name="connsiteY21" fmla="*/ 207495 h 306629"/>
                    <a:gd name="connsiteX22" fmla="*/ 139041 w 351379"/>
                    <a:gd name="connsiteY22" fmla="*/ 207495 h 306629"/>
                    <a:gd name="connsiteX23" fmla="*/ 139803 w 351379"/>
                    <a:gd name="connsiteY23" fmla="*/ 208447 h 306629"/>
                    <a:gd name="connsiteX24" fmla="*/ 141232 w 351379"/>
                    <a:gd name="connsiteY24" fmla="*/ 211210 h 306629"/>
                    <a:gd name="connsiteX25" fmla="*/ 143232 w 351379"/>
                    <a:gd name="connsiteY25" fmla="*/ 218925 h 306629"/>
                    <a:gd name="connsiteX26" fmla="*/ 143994 w 351379"/>
                    <a:gd name="connsiteY26" fmla="*/ 222163 h 306629"/>
                    <a:gd name="connsiteX27" fmla="*/ 146375 w 351379"/>
                    <a:gd name="connsiteY27" fmla="*/ 231307 h 306629"/>
                    <a:gd name="connsiteX28" fmla="*/ 147423 w 351379"/>
                    <a:gd name="connsiteY28" fmla="*/ 235213 h 306629"/>
                    <a:gd name="connsiteX29" fmla="*/ 152090 w 351379"/>
                    <a:gd name="connsiteY29" fmla="*/ 248929 h 306629"/>
                    <a:gd name="connsiteX30" fmla="*/ 161711 w 351379"/>
                    <a:gd name="connsiteY30" fmla="*/ 261121 h 306629"/>
                    <a:gd name="connsiteX31" fmla="*/ 177141 w 351379"/>
                    <a:gd name="connsiteY31" fmla="*/ 268169 h 306629"/>
                    <a:gd name="connsiteX32" fmla="*/ 191048 w 351379"/>
                    <a:gd name="connsiteY32" fmla="*/ 267693 h 306629"/>
                    <a:gd name="connsiteX33" fmla="*/ 205716 w 351379"/>
                    <a:gd name="connsiteY33" fmla="*/ 261597 h 306629"/>
                    <a:gd name="connsiteX34" fmla="*/ 213622 w 351379"/>
                    <a:gd name="connsiteY34" fmla="*/ 257882 h 306629"/>
                    <a:gd name="connsiteX35" fmla="*/ 218099 w 351379"/>
                    <a:gd name="connsiteY35" fmla="*/ 256834 h 306629"/>
                    <a:gd name="connsiteX36" fmla="*/ 220861 w 351379"/>
                    <a:gd name="connsiteY36" fmla="*/ 256930 h 306629"/>
                    <a:gd name="connsiteX37" fmla="*/ 223337 w 351379"/>
                    <a:gd name="connsiteY37" fmla="*/ 257692 h 306629"/>
                    <a:gd name="connsiteX38" fmla="*/ 225338 w 351379"/>
                    <a:gd name="connsiteY38" fmla="*/ 259025 h 306629"/>
                    <a:gd name="connsiteX39" fmla="*/ 227433 w 351379"/>
                    <a:gd name="connsiteY39" fmla="*/ 261406 h 306629"/>
                    <a:gd name="connsiteX40" fmla="*/ 231910 w 351379"/>
                    <a:gd name="connsiteY40" fmla="*/ 270931 h 306629"/>
                    <a:gd name="connsiteX41" fmla="*/ 233053 w 351379"/>
                    <a:gd name="connsiteY41" fmla="*/ 274360 h 306629"/>
                    <a:gd name="connsiteX42" fmla="*/ 238196 w 351379"/>
                    <a:gd name="connsiteY42" fmla="*/ 287695 h 306629"/>
                    <a:gd name="connsiteX43" fmla="*/ 250293 w 351379"/>
                    <a:gd name="connsiteY43" fmla="*/ 302078 h 306629"/>
                    <a:gd name="connsiteX44" fmla="*/ 261056 w 351379"/>
                    <a:gd name="connsiteY44" fmla="*/ 306079 h 306629"/>
                    <a:gd name="connsiteX45" fmla="*/ 262580 w 351379"/>
                    <a:gd name="connsiteY45" fmla="*/ 306269 h 306629"/>
                    <a:gd name="connsiteX46" fmla="*/ 274296 w 351379"/>
                    <a:gd name="connsiteY46" fmla="*/ 305888 h 306629"/>
                    <a:gd name="connsiteX47" fmla="*/ 286679 w 351379"/>
                    <a:gd name="connsiteY47" fmla="*/ 300459 h 306629"/>
                    <a:gd name="connsiteX48" fmla="*/ 293346 w 351379"/>
                    <a:gd name="connsiteY48" fmla="*/ 295696 h 306629"/>
                    <a:gd name="connsiteX49" fmla="*/ 296585 w 351379"/>
                    <a:gd name="connsiteY49" fmla="*/ 293315 h 306629"/>
                    <a:gd name="connsiteX50" fmla="*/ 300014 w 351379"/>
                    <a:gd name="connsiteY50" fmla="*/ 291220 h 306629"/>
                    <a:gd name="connsiteX51" fmla="*/ 302966 w 351379"/>
                    <a:gd name="connsiteY51" fmla="*/ 293791 h 306629"/>
                    <a:gd name="connsiteX52" fmla="*/ 309539 w 351379"/>
                    <a:gd name="connsiteY52" fmla="*/ 296458 h 306629"/>
                    <a:gd name="connsiteX53" fmla="*/ 315635 w 351379"/>
                    <a:gd name="connsiteY53" fmla="*/ 296458 h 306629"/>
                    <a:gd name="connsiteX54" fmla="*/ 332684 w 351379"/>
                    <a:gd name="connsiteY54" fmla="*/ 285409 h 306629"/>
                    <a:gd name="connsiteX55" fmla="*/ 340400 w 351379"/>
                    <a:gd name="connsiteY55" fmla="*/ 269598 h 306629"/>
                    <a:gd name="connsiteX56" fmla="*/ 344972 w 351379"/>
                    <a:gd name="connsiteY56" fmla="*/ 248833 h 306629"/>
                    <a:gd name="connsiteX57" fmla="*/ 348496 w 351379"/>
                    <a:gd name="connsiteY57" fmla="*/ 207590 h 306629"/>
                    <a:gd name="connsiteX58" fmla="*/ 348686 w 351379"/>
                    <a:gd name="connsiteY58" fmla="*/ 202923 h 306629"/>
                    <a:gd name="connsiteX59" fmla="*/ 349258 w 351379"/>
                    <a:gd name="connsiteY59" fmla="*/ 191398 h 306629"/>
                    <a:gd name="connsiteX60" fmla="*/ 350306 w 351379"/>
                    <a:gd name="connsiteY60" fmla="*/ 179015 h 306629"/>
                    <a:gd name="connsiteX61" fmla="*/ 351353 w 351379"/>
                    <a:gd name="connsiteY61" fmla="*/ 165871 h 306629"/>
                    <a:gd name="connsiteX62" fmla="*/ 342495 w 351379"/>
                    <a:gd name="connsiteY62" fmla="*/ 153774 h 306629"/>
                    <a:gd name="connsiteX63" fmla="*/ 339257 w 351379"/>
                    <a:gd name="connsiteY63" fmla="*/ 146630 h 306629"/>
                    <a:gd name="connsiteX64" fmla="*/ 328303 w 351379"/>
                    <a:gd name="connsiteY64" fmla="*/ 124056 h 306629"/>
                    <a:gd name="connsiteX65" fmla="*/ 308872 w 351379"/>
                    <a:gd name="connsiteY65" fmla="*/ 95671 h 306629"/>
                    <a:gd name="connsiteX66" fmla="*/ 256294 w 351379"/>
                    <a:gd name="connsiteY66" fmla="*/ 44998 h 306629"/>
                    <a:gd name="connsiteX67" fmla="*/ 191905 w 351379"/>
                    <a:gd name="connsiteY67" fmla="*/ 10327 h 306629"/>
                    <a:gd name="connsiteX68" fmla="*/ 162949 w 351379"/>
                    <a:gd name="connsiteY68" fmla="*/ 2612 h 306629"/>
                    <a:gd name="connsiteX69" fmla="*/ 125611 w 351379"/>
                    <a:gd name="connsiteY69" fmla="*/ 326 h 306629"/>
                    <a:gd name="connsiteX70" fmla="*/ 119610 w 351379"/>
                    <a:gd name="connsiteY70" fmla="*/ 2136 h 306629"/>
                    <a:gd name="connsiteX71" fmla="*/ 114181 w 351379"/>
                    <a:gd name="connsiteY71" fmla="*/ 4898 h 306629"/>
                    <a:gd name="connsiteX72" fmla="*/ 112847 w 351379"/>
                    <a:gd name="connsiteY72" fmla="*/ 5851 h 306629"/>
                    <a:gd name="connsiteX73" fmla="*/ 104465 w 351379"/>
                    <a:gd name="connsiteY73" fmla="*/ 14518 h 306629"/>
                    <a:gd name="connsiteX74" fmla="*/ 104465 w 351379"/>
                    <a:gd name="connsiteY74" fmla="*/ 14518 h 306629"/>
                    <a:gd name="connsiteX75" fmla="*/ 104275 w 351379"/>
                    <a:gd name="connsiteY75" fmla="*/ 14709 h 306629"/>
                    <a:gd name="connsiteX76" fmla="*/ 104275 w 351379"/>
                    <a:gd name="connsiteY76" fmla="*/ 14709 h 306629"/>
                    <a:gd name="connsiteX77" fmla="*/ 69128 w 351379"/>
                    <a:gd name="connsiteY77" fmla="*/ 42903 h 306629"/>
                    <a:gd name="connsiteX78" fmla="*/ 28742 w 351379"/>
                    <a:gd name="connsiteY78" fmla="*/ 76907 h 306629"/>
                    <a:gd name="connsiteX79" fmla="*/ 13216 w 351379"/>
                    <a:gd name="connsiteY79" fmla="*/ 95005 h 306629"/>
                    <a:gd name="connsiteX80" fmla="*/ 3024 w 351379"/>
                    <a:gd name="connsiteY80" fmla="*/ 114150 h 306629"/>
                    <a:gd name="connsiteX81" fmla="*/ 452 w 351379"/>
                    <a:gd name="connsiteY81" fmla="*/ 124913 h 306629"/>
                    <a:gd name="connsiteX82" fmla="*/ 22169 w 351379"/>
                    <a:gd name="connsiteY82" fmla="*/ 139772 h 306629"/>
                    <a:gd name="connsiteX83" fmla="*/ 22169 w 351379"/>
                    <a:gd name="connsiteY83" fmla="*/ 139772 h 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1379" h="306629">
                      <a:moveTo>
                        <a:pt x="262" y="124723"/>
                      </a:moveTo>
                      <a:cubicBezTo>
                        <a:pt x="-24" y="128056"/>
                        <a:pt x="-214" y="131485"/>
                        <a:pt x="452" y="134819"/>
                      </a:cubicBezTo>
                      <a:cubicBezTo>
                        <a:pt x="1119" y="138534"/>
                        <a:pt x="2072" y="141963"/>
                        <a:pt x="3596" y="145297"/>
                      </a:cubicBezTo>
                      <a:cubicBezTo>
                        <a:pt x="5310" y="148726"/>
                        <a:pt x="7120" y="151774"/>
                        <a:pt x="9692" y="154631"/>
                      </a:cubicBezTo>
                      <a:cubicBezTo>
                        <a:pt x="13406" y="158917"/>
                        <a:pt x="17502" y="162632"/>
                        <a:pt x="22550" y="165394"/>
                      </a:cubicBezTo>
                      <a:cubicBezTo>
                        <a:pt x="26741" y="167680"/>
                        <a:pt x="31409" y="169300"/>
                        <a:pt x="36076" y="170347"/>
                      </a:cubicBezTo>
                      <a:cubicBezTo>
                        <a:pt x="39600" y="171109"/>
                        <a:pt x="43124" y="171586"/>
                        <a:pt x="46744" y="171967"/>
                      </a:cubicBezTo>
                      <a:cubicBezTo>
                        <a:pt x="50840" y="172443"/>
                        <a:pt x="55031" y="172919"/>
                        <a:pt x="59031" y="173967"/>
                      </a:cubicBezTo>
                      <a:cubicBezTo>
                        <a:pt x="60174" y="174443"/>
                        <a:pt x="61317" y="174919"/>
                        <a:pt x="62365" y="175491"/>
                      </a:cubicBezTo>
                      <a:cubicBezTo>
                        <a:pt x="63508" y="176348"/>
                        <a:pt x="64556" y="177205"/>
                        <a:pt x="65508" y="178253"/>
                      </a:cubicBezTo>
                      <a:cubicBezTo>
                        <a:pt x="66746" y="179777"/>
                        <a:pt x="67889" y="181396"/>
                        <a:pt x="68937" y="183111"/>
                      </a:cubicBezTo>
                      <a:cubicBezTo>
                        <a:pt x="69794" y="185016"/>
                        <a:pt x="70461" y="186921"/>
                        <a:pt x="71223" y="188826"/>
                      </a:cubicBezTo>
                      <a:cubicBezTo>
                        <a:pt x="71509" y="189493"/>
                        <a:pt x="71890" y="190064"/>
                        <a:pt x="72366" y="190636"/>
                      </a:cubicBezTo>
                      <a:cubicBezTo>
                        <a:pt x="74081" y="198065"/>
                        <a:pt x="78367" y="204352"/>
                        <a:pt x="84082" y="207971"/>
                      </a:cubicBezTo>
                      <a:cubicBezTo>
                        <a:pt x="88082" y="210543"/>
                        <a:pt x="92273" y="212162"/>
                        <a:pt x="96560" y="212924"/>
                      </a:cubicBezTo>
                      <a:cubicBezTo>
                        <a:pt x="100560" y="213686"/>
                        <a:pt x="104656" y="213591"/>
                        <a:pt x="108561" y="212638"/>
                      </a:cubicBezTo>
                      <a:cubicBezTo>
                        <a:pt x="112943" y="211591"/>
                        <a:pt x="117229" y="209876"/>
                        <a:pt x="121325" y="208162"/>
                      </a:cubicBezTo>
                      <a:cubicBezTo>
                        <a:pt x="122849" y="207495"/>
                        <a:pt x="124468" y="206923"/>
                        <a:pt x="125992" y="206257"/>
                      </a:cubicBezTo>
                      <a:cubicBezTo>
                        <a:pt x="127611" y="205780"/>
                        <a:pt x="129230" y="205304"/>
                        <a:pt x="130945" y="205018"/>
                      </a:cubicBezTo>
                      <a:cubicBezTo>
                        <a:pt x="131897" y="205018"/>
                        <a:pt x="132850" y="205114"/>
                        <a:pt x="133802" y="205304"/>
                      </a:cubicBezTo>
                      <a:cubicBezTo>
                        <a:pt x="135041" y="205590"/>
                        <a:pt x="136279" y="205971"/>
                        <a:pt x="137422" y="206447"/>
                      </a:cubicBezTo>
                      <a:cubicBezTo>
                        <a:pt x="137993" y="206733"/>
                        <a:pt x="138470" y="207114"/>
                        <a:pt x="139041" y="207495"/>
                      </a:cubicBezTo>
                      <a:lnTo>
                        <a:pt x="139041" y="207495"/>
                      </a:lnTo>
                      <a:lnTo>
                        <a:pt x="139803" y="208447"/>
                      </a:lnTo>
                      <a:cubicBezTo>
                        <a:pt x="140279" y="209305"/>
                        <a:pt x="140756" y="210257"/>
                        <a:pt x="141232" y="211210"/>
                      </a:cubicBezTo>
                      <a:cubicBezTo>
                        <a:pt x="141994" y="213781"/>
                        <a:pt x="142565" y="216353"/>
                        <a:pt x="143232" y="218925"/>
                      </a:cubicBezTo>
                      <a:lnTo>
                        <a:pt x="143994" y="222163"/>
                      </a:lnTo>
                      <a:cubicBezTo>
                        <a:pt x="144756" y="225211"/>
                        <a:pt x="145518" y="228259"/>
                        <a:pt x="146375" y="231307"/>
                      </a:cubicBezTo>
                      <a:lnTo>
                        <a:pt x="147423" y="235213"/>
                      </a:lnTo>
                      <a:cubicBezTo>
                        <a:pt x="148661" y="239975"/>
                        <a:pt x="149995" y="244642"/>
                        <a:pt x="152090" y="248929"/>
                      </a:cubicBezTo>
                      <a:cubicBezTo>
                        <a:pt x="154567" y="253786"/>
                        <a:pt x="157710" y="257787"/>
                        <a:pt x="161711" y="261121"/>
                      </a:cubicBezTo>
                      <a:cubicBezTo>
                        <a:pt x="165902" y="264645"/>
                        <a:pt x="171331" y="267121"/>
                        <a:pt x="177141" y="268169"/>
                      </a:cubicBezTo>
                      <a:cubicBezTo>
                        <a:pt x="181904" y="269026"/>
                        <a:pt x="186761" y="268836"/>
                        <a:pt x="191048" y="267693"/>
                      </a:cubicBezTo>
                      <a:cubicBezTo>
                        <a:pt x="196286" y="266359"/>
                        <a:pt x="201049" y="263978"/>
                        <a:pt x="205716" y="261597"/>
                      </a:cubicBezTo>
                      <a:cubicBezTo>
                        <a:pt x="208288" y="260359"/>
                        <a:pt x="210955" y="259025"/>
                        <a:pt x="213622" y="257882"/>
                      </a:cubicBezTo>
                      <a:cubicBezTo>
                        <a:pt x="215051" y="257406"/>
                        <a:pt x="216575" y="257025"/>
                        <a:pt x="218099" y="256834"/>
                      </a:cubicBezTo>
                      <a:cubicBezTo>
                        <a:pt x="219051" y="256834"/>
                        <a:pt x="219908" y="256834"/>
                        <a:pt x="220861" y="256930"/>
                      </a:cubicBezTo>
                      <a:cubicBezTo>
                        <a:pt x="221718" y="257120"/>
                        <a:pt x="222575" y="257406"/>
                        <a:pt x="223337" y="257692"/>
                      </a:cubicBezTo>
                      <a:cubicBezTo>
                        <a:pt x="224004" y="258073"/>
                        <a:pt x="224671" y="258549"/>
                        <a:pt x="225338" y="259025"/>
                      </a:cubicBezTo>
                      <a:cubicBezTo>
                        <a:pt x="226100" y="259787"/>
                        <a:pt x="226766" y="260644"/>
                        <a:pt x="227433" y="261406"/>
                      </a:cubicBezTo>
                      <a:cubicBezTo>
                        <a:pt x="229338" y="264645"/>
                        <a:pt x="230767" y="268074"/>
                        <a:pt x="231910" y="270931"/>
                      </a:cubicBezTo>
                      <a:lnTo>
                        <a:pt x="233053" y="274360"/>
                      </a:lnTo>
                      <a:cubicBezTo>
                        <a:pt x="234482" y="278837"/>
                        <a:pt x="236006" y="283409"/>
                        <a:pt x="238196" y="287695"/>
                      </a:cubicBezTo>
                      <a:cubicBezTo>
                        <a:pt x="240482" y="292363"/>
                        <a:pt x="244388" y="298649"/>
                        <a:pt x="250293" y="302078"/>
                      </a:cubicBezTo>
                      <a:cubicBezTo>
                        <a:pt x="253817" y="304078"/>
                        <a:pt x="257151" y="305412"/>
                        <a:pt x="261056" y="306079"/>
                      </a:cubicBezTo>
                      <a:lnTo>
                        <a:pt x="262580" y="306269"/>
                      </a:lnTo>
                      <a:cubicBezTo>
                        <a:pt x="266676" y="306841"/>
                        <a:pt x="270867" y="306745"/>
                        <a:pt x="274296" y="305888"/>
                      </a:cubicBezTo>
                      <a:cubicBezTo>
                        <a:pt x="278773" y="304840"/>
                        <a:pt x="282773" y="303031"/>
                        <a:pt x="286679" y="300459"/>
                      </a:cubicBezTo>
                      <a:cubicBezTo>
                        <a:pt x="288965" y="298935"/>
                        <a:pt x="291155" y="297316"/>
                        <a:pt x="293346" y="295696"/>
                      </a:cubicBezTo>
                      <a:lnTo>
                        <a:pt x="296585" y="293315"/>
                      </a:lnTo>
                      <a:cubicBezTo>
                        <a:pt x="297728" y="292553"/>
                        <a:pt x="298966" y="291886"/>
                        <a:pt x="300014" y="291220"/>
                      </a:cubicBezTo>
                      <a:cubicBezTo>
                        <a:pt x="301061" y="292363"/>
                        <a:pt x="301919" y="293125"/>
                        <a:pt x="302966" y="293791"/>
                      </a:cubicBezTo>
                      <a:cubicBezTo>
                        <a:pt x="305062" y="295125"/>
                        <a:pt x="307253" y="295982"/>
                        <a:pt x="309539" y="296458"/>
                      </a:cubicBezTo>
                      <a:cubicBezTo>
                        <a:pt x="311444" y="296839"/>
                        <a:pt x="313539" y="296839"/>
                        <a:pt x="315635" y="296458"/>
                      </a:cubicBezTo>
                      <a:cubicBezTo>
                        <a:pt x="321921" y="295506"/>
                        <a:pt x="328017" y="291601"/>
                        <a:pt x="332684" y="285409"/>
                      </a:cubicBezTo>
                      <a:cubicBezTo>
                        <a:pt x="335828" y="281314"/>
                        <a:pt x="338399" y="275980"/>
                        <a:pt x="340400" y="269598"/>
                      </a:cubicBezTo>
                      <a:cubicBezTo>
                        <a:pt x="342209" y="263692"/>
                        <a:pt x="343733" y="257025"/>
                        <a:pt x="344972" y="248833"/>
                      </a:cubicBezTo>
                      <a:cubicBezTo>
                        <a:pt x="347162" y="234736"/>
                        <a:pt x="347924" y="220735"/>
                        <a:pt x="348496" y="207590"/>
                      </a:cubicBezTo>
                      <a:lnTo>
                        <a:pt x="348686" y="202923"/>
                      </a:lnTo>
                      <a:cubicBezTo>
                        <a:pt x="348877" y="199113"/>
                        <a:pt x="348972" y="195208"/>
                        <a:pt x="349258" y="191398"/>
                      </a:cubicBezTo>
                      <a:cubicBezTo>
                        <a:pt x="349544" y="187207"/>
                        <a:pt x="349925" y="183111"/>
                        <a:pt x="350306" y="179015"/>
                      </a:cubicBezTo>
                      <a:cubicBezTo>
                        <a:pt x="350687" y="174634"/>
                        <a:pt x="351163" y="170252"/>
                        <a:pt x="351353" y="165871"/>
                      </a:cubicBezTo>
                      <a:cubicBezTo>
                        <a:pt x="351734" y="160251"/>
                        <a:pt x="347924" y="155203"/>
                        <a:pt x="342495" y="153774"/>
                      </a:cubicBezTo>
                      <a:lnTo>
                        <a:pt x="339257" y="146630"/>
                      </a:lnTo>
                      <a:cubicBezTo>
                        <a:pt x="335923" y="139105"/>
                        <a:pt x="332494" y="131295"/>
                        <a:pt x="328303" y="124056"/>
                      </a:cubicBezTo>
                      <a:cubicBezTo>
                        <a:pt x="322969" y="114721"/>
                        <a:pt x="316587" y="105482"/>
                        <a:pt x="308872" y="95671"/>
                      </a:cubicBezTo>
                      <a:cubicBezTo>
                        <a:pt x="294299" y="77098"/>
                        <a:pt x="276582" y="60048"/>
                        <a:pt x="256294" y="44998"/>
                      </a:cubicBezTo>
                      <a:cubicBezTo>
                        <a:pt x="235720" y="29758"/>
                        <a:pt x="214098" y="18138"/>
                        <a:pt x="191905" y="10327"/>
                      </a:cubicBezTo>
                      <a:cubicBezTo>
                        <a:pt x="182285" y="6898"/>
                        <a:pt x="172569" y="4327"/>
                        <a:pt x="162949" y="2612"/>
                      </a:cubicBezTo>
                      <a:cubicBezTo>
                        <a:pt x="150090" y="326"/>
                        <a:pt x="137517" y="-531"/>
                        <a:pt x="125611" y="326"/>
                      </a:cubicBezTo>
                      <a:cubicBezTo>
                        <a:pt x="123515" y="421"/>
                        <a:pt x="121420" y="1088"/>
                        <a:pt x="119610" y="2136"/>
                      </a:cubicBezTo>
                      <a:cubicBezTo>
                        <a:pt x="117610" y="2517"/>
                        <a:pt x="115800" y="3469"/>
                        <a:pt x="114181" y="4898"/>
                      </a:cubicBezTo>
                      <a:cubicBezTo>
                        <a:pt x="113609" y="5089"/>
                        <a:pt x="113133" y="5374"/>
                        <a:pt x="112847" y="5851"/>
                      </a:cubicBezTo>
                      <a:cubicBezTo>
                        <a:pt x="110276" y="8994"/>
                        <a:pt x="107418" y="11851"/>
                        <a:pt x="104465" y="14518"/>
                      </a:cubicBezTo>
                      <a:lnTo>
                        <a:pt x="104465" y="14518"/>
                      </a:lnTo>
                      <a:lnTo>
                        <a:pt x="104275" y="14709"/>
                      </a:lnTo>
                      <a:lnTo>
                        <a:pt x="104275" y="14709"/>
                      </a:lnTo>
                      <a:cubicBezTo>
                        <a:pt x="93035" y="24710"/>
                        <a:pt x="81034" y="33759"/>
                        <a:pt x="69128" y="42903"/>
                      </a:cubicBezTo>
                      <a:cubicBezTo>
                        <a:pt x="55221" y="53666"/>
                        <a:pt x="41219" y="64334"/>
                        <a:pt x="28742" y="76907"/>
                      </a:cubicBezTo>
                      <a:cubicBezTo>
                        <a:pt x="23122" y="82527"/>
                        <a:pt x="17788" y="88432"/>
                        <a:pt x="13216" y="95005"/>
                      </a:cubicBezTo>
                      <a:cubicBezTo>
                        <a:pt x="9120" y="100910"/>
                        <a:pt x="5215" y="107292"/>
                        <a:pt x="3024" y="114150"/>
                      </a:cubicBezTo>
                      <a:cubicBezTo>
                        <a:pt x="1881" y="117674"/>
                        <a:pt x="833" y="121198"/>
                        <a:pt x="452" y="124913"/>
                      </a:cubicBezTo>
                      <a:close/>
                      <a:moveTo>
                        <a:pt x="22169" y="139772"/>
                      </a:moveTo>
                      <a:lnTo>
                        <a:pt x="22169" y="139772"/>
                      </a:lnTo>
                      <a:close/>
                    </a:path>
                  </a:pathLst>
                </a:custGeom>
                <a:solidFill>
                  <a:srgbClr val="FDCBCF"/>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39940BDD-C742-C091-69A6-1C1BE17010EC}"/>
                    </a:ext>
                  </a:extLst>
                </p:cNvPr>
                <p:cNvSpPr/>
                <p:nvPr/>
              </p:nvSpPr>
              <p:spPr>
                <a:xfrm>
                  <a:off x="3551251" y="4330691"/>
                  <a:ext cx="16862" cy="16862"/>
                </a:xfrm>
                <a:custGeom>
                  <a:avLst/>
                  <a:gdLst>
                    <a:gd name="connsiteX0" fmla="*/ 16718 w 16862"/>
                    <a:gd name="connsiteY0" fmla="*/ 9955 h 16862"/>
                    <a:gd name="connsiteX1" fmla="*/ 6907 w 16862"/>
                    <a:gd name="connsiteY1" fmla="*/ 16718 h 16862"/>
                    <a:gd name="connsiteX2" fmla="*/ 144 w 16862"/>
                    <a:gd name="connsiteY2" fmla="*/ 6907 h 16862"/>
                    <a:gd name="connsiteX3" fmla="*/ 9955 w 16862"/>
                    <a:gd name="connsiteY3" fmla="*/ 144 h 16862"/>
                    <a:gd name="connsiteX4" fmla="*/ 16718 w 16862"/>
                    <a:gd name="connsiteY4" fmla="*/ 9955 h 1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 h="16862">
                      <a:moveTo>
                        <a:pt x="16718" y="9955"/>
                      </a:moveTo>
                      <a:cubicBezTo>
                        <a:pt x="15861" y="14527"/>
                        <a:pt x="11479" y="17575"/>
                        <a:pt x="6907" y="16718"/>
                      </a:cubicBezTo>
                      <a:cubicBezTo>
                        <a:pt x="2335" y="15861"/>
                        <a:pt x="-713" y="11479"/>
                        <a:pt x="144" y="6907"/>
                      </a:cubicBezTo>
                      <a:cubicBezTo>
                        <a:pt x="1002" y="2335"/>
                        <a:pt x="5383" y="-713"/>
                        <a:pt x="9955" y="144"/>
                      </a:cubicBezTo>
                      <a:cubicBezTo>
                        <a:pt x="14527" y="1002"/>
                        <a:pt x="17575" y="5478"/>
                        <a:pt x="16718" y="9955"/>
                      </a:cubicBezTo>
                    </a:path>
                  </a:pathLst>
                </a:custGeom>
                <a:solidFill>
                  <a:srgbClr val="FEFEFE"/>
                </a:solid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2B30C83D-71D6-2306-9AE1-D748B80B2CCA}"/>
                    </a:ext>
                  </a:extLst>
                </p:cNvPr>
                <p:cNvSpPr/>
                <p:nvPr/>
              </p:nvSpPr>
              <p:spPr>
                <a:xfrm>
                  <a:off x="3525022" y="4297223"/>
                  <a:ext cx="13408" cy="13408"/>
                </a:xfrm>
                <a:custGeom>
                  <a:avLst/>
                  <a:gdLst>
                    <a:gd name="connsiteX0" fmla="*/ 13324 w 13408"/>
                    <a:gd name="connsiteY0" fmla="*/ 7895 h 13408"/>
                    <a:gd name="connsiteX1" fmla="*/ 5514 w 13408"/>
                    <a:gd name="connsiteY1" fmla="*/ 13324 h 13408"/>
                    <a:gd name="connsiteX2" fmla="*/ 85 w 13408"/>
                    <a:gd name="connsiteY2" fmla="*/ 5514 h 13408"/>
                    <a:gd name="connsiteX3" fmla="*/ 7895 w 13408"/>
                    <a:gd name="connsiteY3" fmla="*/ 85 h 13408"/>
                    <a:gd name="connsiteX4" fmla="*/ 13324 w 13408"/>
                    <a:gd name="connsiteY4" fmla="*/ 7895 h 1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 h="13408">
                      <a:moveTo>
                        <a:pt x="13324" y="7895"/>
                      </a:moveTo>
                      <a:cubicBezTo>
                        <a:pt x="12658" y="11515"/>
                        <a:pt x="9133" y="13896"/>
                        <a:pt x="5514" y="13324"/>
                      </a:cubicBezTo>
                      <a:cubicBezTo>
                        <a:pt x="1894" y="12658"/>
                        <a:pt x="-487" y="9133"/>
                        <a:pt x="85" y="5514"/>
                      </a:cubicBezTo>
                      <a:cubicBezTo>
                        <a:pt x="751" y="1894"/>
                        <a:pt x="4276" y="-487"/>
                        <a:pt x="7895" y="85"/>
                      </a:cubicBezTo>
                      <a:cubicBezTo>
                        <a:pt x="11515" y="751"/>
                        <a:pt x="13896" y="4275"/>
                        <a:pt x="13324" y="7895"/>
                      </a:cubicBezTo>
                    </a:path>
                  </a:pathLst>
                </a:custGeom>
                <a:solidFill>
                  <a:srgbClr val="FEFEFE"/>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DC0F79D3-A08D-E770-7B1B-109A1043387C}"/>
                    </a:ext>
                  </a:extLst>
                </p:cNvPr>
                <p:cNvSpPr/>
                <p:nvPr/>
              </p:nvSpPr>
              <p:spPr>
                <a:xfrm>
                  <a:off x="3504577" y="431887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337"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6E3E318E-346F-13B6-9CA2-30989F4F1E38}"/>
                    </a:ext>
                  </a:extLst>
                </p:cNvPr>
                <p:cNvSpPr/>
                <p:nvPr/>
              </p:nvSpPr>
              <p:spPr>
                <a:xfrm>
                  <a:off x="3522675" y="4342596"/>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8"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0BB7C261-DED7-3B96-D74C-46953A09CA43}"/>
                    </a:ext>
                  </a:extLst>
                </p:cNvPr>
                <p:cNvSpPr/>
                <p:nvPr/>
              </p:nvSpPr>
              <p:spPr>
                <a:xfrm>
                  <a:off x="3458220" y="4285638"/>
                  <a:ext cx="16358" cy="16386"/>
                </a:xfrm>
                <a:custGeom>
                  <a:avLst/>
                  <a:gdLst>
                    <a:gd name="connsiteX0" fmla="*/ 16309 w 16358"/>
                    <a:gd name="connsiteY0" fmla="*/ 9670 h 16386"/>
                    <a:gd name="connsiteX1" fmla="*/ 6784 w 16358"/>
                    <a:gd name="connsiteY1" fmla="*/ 16242 h 16386"/>
                    <a:gd name="connsiteX2" fmla="*/ 117 w 16358"/>
                    <a:gd name="connsiteY2" fmla="*/ 6717 h 16386"/>
                    <a:gd name="connsiteX3" fmla="*/ 9642 w 16358"/>
                    <a:gd name="connsiteY3" fmla="*/ 145 h 16386"/>
                    <a:gd name="connsiteX4" fmla="*/ 16214 w 16358"/>
                    <a:gd name="connsiteY4" fmla="*/ 9670 h 1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8" h="16386">
                      <a:moveTo>
                        <a:pt x="16309" y="9670"/>
                      </a:moveTo>
                      <a:cubicBezTo>
                        <a:pt x="15547" y="14051"/>
                        <a:pt x="11166" y="17099"/>
                        <a:pt x="6784" y="16242"/>
                      </a:cubicBezTo>
                      <a:cubicBezTo>
                        <a:pt x="2403" y="15480"/>
                        <a:pt x="-645" y="11098"/>
                        <a:pt x="117" y="6717"/>
                      </a:cubicBezTo>
                      <a:cubicBezTo>
                        <a:pt x="879" y="2335"/>
                        <a:pt x="5260" y="-712"/>
                        <a:pt x="9642" y="145"/>
                      </a:cubicBezTo>
                      <a:cubicBezTo>
                        <a:pt x="14023" y="907"/>
                        <a:pt x="17071" y="5288"/>
                        <a:pt x="16214" y="9670"/>
                      </a:cubicBezTo>
                    </a:path>
                  </a:pathLst>
                </a:custGeom>
                <a:solidFill>
                  <a:srgbClr val="FEFEFE"/>
                </a:solid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041F6431-D2F9-5D7A-612F-37E0A44790BE}"/>
                    </a:ext>
                  </a:extLst>
                </p:cNvPr>
                <p:cNvSpPr/>
                <p:nvPr/>
              </p:nvSpPr>
              <p:spPr>
                <a:xfrm>
                  <a:off x="3518440" y="4249493"/>
                  <a:ext cx="11333" cy="11427"/>
                </a:xfrm>
                <a:custGeom>
                  <a:avLst/>
                  <a:gdLst>
                    <a:gd name="connsiteX0" fmla="*/ 11334 w 11333"/>
                    <a:gd name="connsiteY0" fmla="*/ 6762 h 11427"/>
                    <a:gd name="connsiteX1" fmla="*/ 4666 w 11333"/>
                    <a:gd name="connsiteY1" fmla="*/ 11334 h 11427"/>
                    <a:gd name="connsiteX2" fmla="*/ 94 w 11333"/>
                    <a:gd name="connsiteY2" fmla="*/ 4666 h 11427"/>
                    <a:gd name="connsiteX3" fmla="*/ 6666 w 11333"/>
                    <a:gd name="connsiteY3" fmla="*/ 94 h 11427"/>
                    <a:gd name="connsiteX4" fmla="*/ 11238 w 11333"/>
                    <a:gd name="connsiteY4" fmla="*/ 6762 h 11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3" h="11427">
                      <a:moveTo>
                        <a:pt x="11334" y="6762"/>
                      </a:moveTo>
                      <a:cubicBezTo>
                        <a:pt x="10762" y="9810"/>
                        <a:pt x="7714" y="11905"/>
                        <a:pt x="4666" y="11334"/>
                      </a:cubicBezTo>
                      <a:cubicBezTo>
                        <a:pt x="1618" y="10762"/>
                        <a:pt x="-477" y="7714"/>
                        <a:pt x="94" y="4666"/>
                      </a:cubicBezTo>
                      <a:cubicBezTo>
                        <a:pt x="666" y="1618"/>
                        <a:pt x="3714" y="-477"/>
                        <a:pt x="6666" y="94"/>
                      </a:cubicBezTo>
                      <a:cubicBezTo>
                        <a:pt x="9714" y="666"/>
                        <a:pt x="11810" y="3714"/>
                        <a:pt x="11238" y="6762"/>
                      </a:cubicBezTo>
                    </a:path>
                  </a:pathLst>
                </a:custGeom>
                <a:solidFill>
                  <a:srgbClr val="FEFEFE"/>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FD35CF98-1DFC-DE1B-F393-008A6AD9BD65}"/>
                    </a:ext>
                  </a:extLst>
                </p:cNvPr>
                <p:cNvSpPr/>
                <p:nvPr/>
              </p:nvSpPr>
              <p:spPr>
                <a:xfrm>
                  <a:off x="3549164" y="422392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DAD5ADE9-CFEB-F303-B106-12C81F7AE352}"/>
                    </a:ext>
                  </a:extLst>
                </p:cNvPr>
                <p:cNvSpPr/>
                <p:nvPr/>
              </p:nvSpPr>
              <p:spPr>
                <a:xfrm>
                  <a:off x="3508958" y="418533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241"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AC33746F-A704-7AAD-396B-85EFB296559E}"/>
                    </a:ext>
                  </a:extLst>
                </p:cNvPr>
                <p:cNvSpPr/>
                <p:nvPr/>
              </p:nvSpPr>
              <p:spPr>
                <a:xfrm>
                  <a:off x="3451140" y="4153618"/>
                  <a:ext cx="9630" cy="9630"/>
                </a:xfrm>
                <a:custGeom>
                  <a:avLst/>
                  <a:gdLst>
                    <a:gd name="connsiteX0" fmla="*/ 9578 w 9630"/>
                    <a:gd name="connsiteY0" fmla="*/ 5673 h 9630"/>
                    <a:gd name="connsiteX1" fmla="*/ 3958 w 9630"/>
                    <a:gd name="connsiteY1" fmla="*/ 9578 h 9630"/>
                    <a:gd name="connsiteX2" fmla="*/ 53 w 9630"/>
                    <a:gd name="connsiteY2" fmla="*/ 3958 h 9630"/>
                    <a:gd name="connsiteX3" fmla="*/ 5673 w 9630"/>
                    <a:gd name="connsiteY3" fmla="*/ 53 h 9630"/>
                    <a:gd name="connsiteX4" fmla="*/ 9578 w 9630"/>
                    <a:gd name="connsiteY4" fmla="*/ 5673 h 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0" h="9630">
                      <a:moveTo>
                        <a:pt x="9578" y="5673"/>
                      </a:moveTo>
                      <a:cubicBezTo>
                        <a:pt x="9102" y="8244"/>
                        <a:pt x="6530" y="9959"/>
                        <a:pt x="3958" y="9578"/>
                      </a:cubicBezTo>
                      <a:cubicBezTo>
                        <a:pt x="1386" y="9102"/>
                        <a:pt x="-328" y="6530"/>
                        <a:pt x="53" y="3958"/>
                      </a:cubicBezTo>
                      <a:cubicBezTo>
                        <a:pt x="529" y="1386"/>
                        <a:pt x="3101" y="-328"/>
                        <a:pt x="5673" y="53"/>
                      </a:cubicBezTo>
                      <a:cubicBezTo>
                        <a:pt x="8244" y="529"/>
                        <a:pt x="9959" y="3101"/>
                        <a:pt x="9578" y="5673"/>
                      </a:cubicBezTo>
                    </a:path>
                  </a:pathLst>
                </a:custGeom>
                <a:solidFill>
                  <a:srgbClr val="FEFEFE"/>
                </a:solid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5CA552F2-8618-C7DC-C07D-5F8DFD5B1CCB}"/>
                    </a:ext>
                  </a:extLst>
                </p:cNvPr>
                <p:cNvSpPr/>
                <p:nvPr/>
              </p:nvSpPr>
              <p:spPr>
                <a:xfrm>
                  <a:off x="3536948" y="4187705"/>
                  <a:ext cx="7369" cy="7368"/>
                </a:xfrm>
                <a:custGeom>
                  <a:avLst/>
                  <a:gdLst>
                    <a:gd name="connsiteX0" fmla="*/ 7304 w 7369"/>
                    <a:gd name="connsiteY0" fmla="*/ 4351 h 7368"/>
                    <a:gd name="connsiteX1" fmla="*/ 3018 w 7369"/>
                    <a:gd name="connsiteY1" fmla="*/ 7304 h 7368"/>
                    <a:gd name="connsiteX2" fmla="*/ 65 w 7369"/>
                    <a:gd name="connsiteY2" fmla="*/ 3018 h 7368"/>
                    <a:gd name="connsiteX3" fmla="*/ 4351 w 7369"/>
                    <a:gd name="connsiteY3" fmla="*/ 65 h 7368"/>
                    <a:gd name="connsiteX4" fmla="*/ 7304 w 7369"/>
                    <a:gd name="connsiteY4" fmla="*/ 4351 h 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 h="7368">
                      <a:moveTo>
                        <a:pt x="7304" y="4351"/>
                      </a:moveTo>
                      <a:cubicBezTo>
                        <a:pt x="6923" y="6351"/>
                        <a:pt x="5018" y="7685"/>
                        <a:pt x="3018" y="7304"/>
                      </a:cubicBezTo>
                      <a:cubicBezTo>
                        <a:pt x="1018" y="6923"/>
                        <a:pt x="-316" y="5018"/>
                        <a:pt x="65" y="3018"/>
                      </a:cubicBezTo>
                      <a:cubicBezTo>
                        <a:pt x="446" y="1017"/>
                        <a:pt x="2351" y="-316"/>
                        <a:pt x="4351" y="65"/>
                      </a:cubicBezTo>
                      <a:cubicBezTo>
                        <a:pt x="6352" y="446"/>
                        <a:pt x="7685" y="2351"/>
                        <a:pt x="7304" y="4351"/>
                      </a:cubicBezTo>
                    </a:path>
                  </a:pathLst>
                </a:custGeom>
                <a:solidFill>
                  <a:srgbClr val="FEFEFE"/>
                </a:solid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DC8D25CC-AE30-DBD7-3BA8-5EE655DA8EB5}"/>
                    </a:ext>
                  </a:extLst>
                </p:cNvPr>
                <p:cNvSpPr/>
                <p:nvPr/>
              </p:nvSpPr>
              <p:spPr>
                <a:xfrm>
                  <a:off x="3475236" y="4228386"/>
                  <a:ext cx="9159" cy="9159"/>
                </a:xfrm>
                <a:custGeom>
                  <a:avLst/>
                  <a:gdLst>
                    <a:gd name="connsiteX0" fmla="*/ 9104 w 9159"/>
                    <a:gd name="connsiteY0" fmla="*/ 5389 h 9159"/>
                    <a:gd name="connsiteX1" fmla="*/ 3770 w 9159"/>
                    <a:gd name="connsiteY1" fmla="*/ 9104 h 9159"/>
                    <a:gd name="connsiteX2" fmla="*/ 55 w 9159"/>
                    <a:gd name="connsiteY2" fmla="*/ 3770 h 9159"/>
                    <a:gd name="connsiteX3" fmla="*/ 5389 w 9159"/>
                    <a:gd name="connsiteY3" fmla="*/ 55 h 9159"/>
                    <a:gd name="connsiteX4" fmla="*/ 9104 w 9159"/>
                    <a:gd name="connsiteY4" fmla="*/ 5389 h 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 h="9159">
                      <a:moveTo>
                        <a:pt x="9104" y="5389"/>
                      </a:moveTo>
                      <a:cubicBezTo>
                        <a:pt x="8628" y="7866"/>
                        <a:pt x="6247" y="9485"/>
                        <a:pt x="3770" y="9104"/>
                      </a:cubicBezTo>
                      <a:cubicBezTo>
                        <a:pt x="1294" y="8628"/>
                        <a:pt x="-326" y="6247"/>
                        <a:pt x="55" y="3770"/>
                      </a:cubicBezTo>
                      <a:cubicBezTo>
                        <a:pt x="436" y="1294"/>
                        <a:pt x="2913" y="-325"/>
                        <a:pt x="5389" y="55"/>
                      </a:cubicBezTo>
                      <a:cubicBezTo>
                        <a:pt x="7866" y="532"/>
                        <a:pt x="9485" y="2913"/>
                        <a:pt x="9104" y="5389"/>
                      </a:cubicBezTo>
                    </a:path>
                  </a:pathLst>
                </a:custGeom>
                <a:solidFill>
                  <a:srgbClr val="FEFEFE"/>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7BC4177C-E5DE-B906-2685-BD720E604C6D}"/>
                    </a:ext>
                  </a:extLst>
                </p:cNvPr>
                <p:cNvSpPr/>
                <p:nvPr/>
              </p:nvSpPr>
              <p:spPr>
                <a:xfrm>
                  <a:off x="3429414" y="4193138"/>
                  <a:ext cx="7838" cy="7838"/>
                </a:xfrm>
                <a:custGeom>
                  <a:avLst/>
                  <a:gdLst>
                    <a:gd name="connsiteX0" fmla="*/ 7777 w 7838"/>
                    <a:gd name="connsiteY0" fmla="*/ 4634 h 7838"/>
                    <a:gd name="connsiteX1" fmla="*/ 3205 w 7838"/>
                    <a:gd name="connsiteY1" fmla="*/ 7777 h 7838"/>
                    <a:gd name="connsiteX2" fmla="*/ 62 w 7838"/>
                    <a:gd name="connsiteY2" fmla="*/ 3205 h 7838"/>
                    <a:gd name="connsiteX3" fmla="*/ 4634 w 7838"/>
                    <a:gd name="connsiteY3" fmla="*/ 62 h 7838"/>
                    <a:gd name="connsiteX4" fmla="*/ 7777 w 7838"/>
                    <a:gd name="connsiteY4" fmla="*/ 4634 h 7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8" h="7838">
                      <a:moveTo>
                        <a:pt x="7777" y="4634"/>
                      </a:moveTo>
                      <a:cubicBezTo>
                        <a:pt x="7396" y="6729"/>
                        <a:pt x="5300" y="8158"/>
                        <a:pt x="3205" y="7777"/>
                      </a:cubicBezTo>
                      <a:cubicBezTo>
                        <a:pt x="1109" y="7396"/>
                        <a:pt x="-319" y="5300"/>
                        <a:pt x="62" y="3205"/>
                      </a:cubicBezTo>
                      <a:cubicBezTo>
                        <a:pt x="443" y="1109"/>
                        <a:pt x="2538" y="-319"/>
                        <a:pt x="4634" y="62"/>
                      </a:cubicBezTo>
                      <a:cubicBezTo>
                        <a:pt x="6729" y="443"/>
                        <a:pt x="8158" y="2538"/>
                        <a:pt x="7777" y="4634"/>
                      </a:cubicBezTo>
                    </a:path>
                  </a:pathLst>
                </a:custGeom>
                <a:solidFill>
                  <a:srgbClr val="FEFEFE"/>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1C5F63BB-9CFB-94FF-E385-5192ADC9B6ED}"/>
                    </a:ext>
                  </a:extLst>
                </p:cNvPr>
                <p:cNvSpPr/>
                <p:nvPr/>
              </p:nvSpPr>
              <p:spPr>
                <a:xfrm>
                  <a:off x="3405217" y="4230472"/>
                  <a:ext cx="7651" cy="7654"/>
                </a:xfrm>
                <a:custGeom>
                  <a:avLst/>
                  <a:gdLst>
                    <a:gd name="connsiteX0" fmla="*/ 7590 w 7651"/>
                    <a:gd name="connsiteY0" fmla="*/ 4542 h 7654"/>
                    <a:gd name="connsiteX1" fmla="*/ 3113 w 7651"/>
                    <a:gd name="connsiteY1" fmla="*/ 7590 h 7654"/>
                    <a:gd name="connsiteX2" fmla="*/ 65 w 7651"/>
                    <a:gd name="connsiteY2" fmla="*/ 3113 h 7654"/>
                    <a:gd name="connsiteX3" fmla="*/ 4542 w 7651"/>
                    <a:gd name="connsiteY3" fmla="*/ 65 h 7654"/>
                    <a:gd name="connsiteX4" fmla="*/ 7590 w 7651"/>
                    <a:gd name="connsiteY4" fmla="*/ 4542 h 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1" h="7654">
                      <a:moveTo>
                        <a:pt x="7590" y="4542"/>
                      </a:moveTo>
                      <a:cubicBezTo>
                        <a:pt x="7209" y="6637"/>
                        <a:pt x="5208" y="7971"/>
                        <a:pt x="3113" y="7590"/>
                      </a:cubicBezTo>
                      <a:cubicBezTo>
                        <a:pt x="1017" y="7209"/>
                        <a:pt x="-316" y="5208"/>
                        <a:pt x="65" y="3113"/>
                      </a:cubicBezTo>
                      <a:cubicBezTo>
                        <a:pt x="446" y="1017"/>
                        <a:pt x="2446" y="-316"/>
                        <a:pt x="4542" y="65"/>
                      </a:cubicBezTo>
                      <a:cubicBezTo>
                        <a:pt x="6542" y="446"/>
                        <a:pt x="7971" y="2446"/>
                        <a:pt x="7590" y="4542"/>
                      </a:cubicBezTo>
                    </a:path>
                  </a:pathLst>
                </a:custGeom>
                <a:solidFill>
                  <a:srgbClr val="FEFEFE"/>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305FE227-34A9-6BA9-83A9-FF128B6D2A97}"/>
                    </a:ext>
                  </a:extLst>
                </p:cNvPr>
                <p:cNvSpPr/>
                <p:nvPr/>
              </p:nvSpPr>
              <p:spPr>
                <a:xfrm>
                  <a:off x="3441902" y="4257251"/>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337"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6C61E214-5062-87AF-36A2-17E40545D30E}"/>
                    </a:ext>
                  </a:extLst>
                </p:cNvPr>
                <p:cNvSpPr/>
                <p:nvPr/>
              </p:nvSpPr>
              <p:spPr>
                <a:xfrm>
                  <a:off x="3416662" y="4286494"/>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7"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E15EA144-2796-DB3E-167E-C4EB28E862A8}"/>
                    </a:ext>
                  </a:extLst>
                </p:cNvPr>
                <p:cNvSpPr/>
                <p:nvPr/>
              </p:nvSpPr>
              <p:spPr>
                <a:xfrm>
                  <a:off x="3569290" y="4271481"/>
                  <a:ext cx="13742" cy="13742"/>
                </a:xfrm>
                <a:custGeom>
                  <a:avLst/>
                  <a:gdLst>
                    <a:gd name="connsiteX0" fmla="*/ 13634 w 13742"/>
                    <a:gd name="connsiteY0" fmla="*/ 8110 h 13742"/>
                    <a:gd name="connsiteX1" fmla="*/ 5633 w 13742"/>
                    <a:gd name="connsiteY1" fmla="*/ 13634 h 13742"/>
                    <a:gd name="connsiteX2" fmla="*/ 108 w 13742"/>
                    <a:gd name="connsiteY2" fmla="*/ 5633 h 13742"/>
                    <a:gd name="connsiteX3" fmla="*/ 8110 w 13742"/>
                    <a:gd name="connsiteY3" fmla="*/ 108 h 13742"/>
                    <a:gd name="connsiteX4" fmla="*/ 13634 w 13742"/>
                    <a:gd name="connsiteY4" fmla="*/ 8110 h 1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 h="13742">
                      <a:moveTo>
                        <a:pt x="13634" y="8110"/>
                      </a:moveTo>
                      <a:cubicBezTo>
                        <a:pt x="12967" y="11824"/>
                        <a:pt x="9348" y="14301"/>
                        <a:pt x="5633" y="13634"/>
                      </a:cubicBezTo>
                      <a:cubicBezTo>
                        <a:pt x="1918" y="12967"/>
                        <a:pt x="-558" y="9348"/>
                        <a:pt x="108" y="5633"/>
                      </a:cubicBezTo>
                      <a:cubicBezTo>
                        <a:pt x="775" y="1918"/>
                        <a:pt x="4395" y="-558"/>
                        <a:pt x="8110" y="108"/>
                      </a:cubicBezTo>
                      <a:cubicBezTo>
                        <a:pt x="11824" y="775"/>
                        <a:pt x="14301" y="4395"/>
                        <a:pt x="13634" y="8110"/>
                      </a:cubicBezTo>
                    </a:path>
                  </a:pathLst>
                </a:custGeom>
                <a:solidFill>
                  <a:srgbClr val="FEFEFE"/>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1FB19CE8-5CF1-755B-4218-9BB906CD3B55}"/>
                    </a:ext>
                  </a:extLst>
                </p:cNvPr>
                <p:cNvSpPr/>
                <p:nvPr/>
              </p:nvSpPr>
              <p:spPr>
                <a:xfrm>
                  <a:off x="3375357" y="4155273"/>
                  <a:ext cx="12797" cy="12797"/>
                </a:xfrm>
                <a:custGeom>
                  <a:avLst/>
                  <a:gdLst>
                    <a:gd name="connsiteX0" fmla="*/ 12685 w 12797"/>
                    <a:gd name="connsiteY0" fmla="*/ 7542 h 12797"/>
                    <a:gd name="connsiteX1" fmla="*/ 5256 w 12797"/>
                    <a:gd name="connsiteY1" fmla="*/ 12685 h 12797"/>
                    <a:gd name="connsiteX2" fmla="*/ 112 w 12797"/>
                    <a:gd name="connsiteY2" fmla="*/ 5256 h 12797"/>
                    <a:gd name="connsiteX3" fmla="*/ 7542 w 12797"/>
                    <a:gd name="connsiteY3" fmla="*/ 112 h 12797"/>
                    <a:gd name="connsiteX4" fmla="*/ 12685 w 12797"/>
                    <a:gd name="connsiteY4" fmla="*/ 7542 h 12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 h="12797">
                      <a:moveTo>
                        <a:pt x="12685" y="7542"/>
                      </a:moveTo>
                      <a:cubicBezTo>
                        <a:pt x="12018" y="10971"/>
                        <a:pt x="8685" y="13352"/>
                        <a:pt x="5256" y="12685"/>
                      </a:cubicBezTo>
                      <a:cubicBezTo>
                        <a:pt x="1827" y="12018"/>
                        <a:pt x="-555" y="8685"/>
                        <a:pt x="112" y="5256"/>
                      </a:cubicBezTo>
                      <a:cubicBezTo>
                        <a:pt x="779" y="1827"/>
                        <a:pt x="4113" y="-555"/>
                        <a:pt x="7542" y="112"/>
                      </a:cubicBezTo>
                      <a:cubicBezTo>
                        <a:pt x="10971" y="779"/>
                        <a:pt x="13352" y="4113"/>
                        <a:pt x="12685" y="7542"/>
                      </a:cubicBezTo>
                    </a:path>
                  </a:pathLst>
                </a:custGeom>
                <a:solidFill>
                  <a:srgbClr val="FEFEFE"/>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94996E6E-4BD5-0550-53BF-7FAAA7227580}"/>
                    </a:ext>
                  </a:extLst>
                </p:cNvPr>
                <p:cNvSpPr/>
                <p:nvPr/>
              </p:nvSpPr>
              <p:spPr>
                <a:xfrm>
                  <a:off x="3445818" y="4112553"/>
                  <a:ext cx="7059" cy="7083"/>
                </a:xfrm>
                <a:custGeom>
                  <a:avLst/>
                  <a:gdLst>
                    <a:gd name="connsiteX0" fmla="*/ 6994 w 7059"/>
                    <a:gd name="connsiteY0" fmla="*/ 4161 h 7083"/>
                    <a:gd name="connsiteX1" fmla="*/ 2898 w 7059"/>
                    <a:gd name="connsiteY1" fmla="*/ 7018 h 7083"/>
                    <a:gd name="connsiteX2" fmla="*/ 41 w 7059"/>
                    <a:gd name="connsiteY2" fmla="*/ 2923 h 7083"/>
                    <a:gd name="connsiteX3" fmla="*/ 4137 w 7059"/>
                    <a:gd name="connsiteY3" fmla="*/ 65 h 7083"/>
                    <a:gd name="connsiteX4" fmla="*/ 6994 w 7059"/>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9"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375" y="2256"/>
                        <a:pt x="6994" y="4161"/>
                      </a:cubicBezTo>
                    </a:path>
                  </a:pathLst>
                </a:custGeom>
                <a:solidFill>
                  <a:srgbClr val="FEFEFE"/>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CE484AD3-6CC0-786B-3FF1-25AA8EB432D9}"/>
                    </a:ext>
                  </a:extLst>
                </p:cNvPr>
                <p:cNvSpPr/>
                <p:nvPr/>
              </p:nvSpPr>
              <p:spPr>
                <a:xfrm>
                  <a:off x="3402374" y="4112376"/>
                  <a:ext cx="4959" cy="4959"/>
                </a:xfrm>
                <a:custGeom>
                  <a:avLst/>
                  <a:gdLst>
                    <a:gd name="connsiteX0" fmla="*/ 4909 w 4959"/>
                    <a:gd name="connsiteY0" fmla="*/ 2908 h 4959"/>
                    <a:gd name="connsiteX1" fmla="*/ 2051 w 4959"/>
                    <a:gd name="connsiteY1" fmla="*/ 4909 h 4959"/>
                    <a:gd name="connsiteX2" fmla="*/ 51 w 4959"/>
                    <a:gd name="connsiteY2" fmla="*/ 2051 h 4959"/>
                    <a:gd name="connsiteX3" fmla="*/ 2908 w 4959"/>
                    <a:gd name="connsiteY3" fmla="*/ 51 h 4959"/>
                    <a:gd name="connsiteX4" fmla="*/ 4909 w 4959"/>
                    <a:gd name="connsiteY4" fmla="*/ 2908 h 4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 h="4959">
                      <a:moveTo>
                        <a:pt x="4909" y="2908"/>
                      </a:moveTo>
                      <a:cubicBezTo>
                        <a:pt x="4623" y="4242"/>
                        <a:pt x="3385" y="5194"/>
                        <a:pt x="2051" y="4909"/>
                      </a:cubicBezTo>
                      <a:cubicBezTo>
                        <a:pt x="718" y="4623"/>
                        <a:pt x="-235" y="3385"/>
                        <a:pt x="51" y="2051"/>
                      </a:cubicBezTo>
                      <a:cubicBezTo>
                        <a:pt x="337" y="718"/>
                        <a:pt x="1575" y="-235"/>
                        <a:pt x="2908" y="51"/>
                      </a:cubicBezTo>
                      <a:cubicBezTo>
                        <a:pt x="4242" y="337"/>
                        <a:pt x="5194" y="1575"/>
                        <a:pt x="4909" y="2908"/>
                      </a:cubicBezTo>
                    </a:path>
                  </a:pathLst>
                </a:custGeom>
                <a:solidFill>
                  <a:srgbClr val="FEFEFE"/>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8E7F68BF-20C9-D590-9C56-F001E5815ABC}"/>
                    </a:ext>
                  </a:extLst>
                </p:cNvPr>
                <p:cNvSpPr/>
                <p:nvPr/>
              </p:nvSpPr>
              <p:spPr>
                <a:xfrm>
                  <a:off x="3346913" y="4125781"/>
                  <a:ext cx="9696" cy="9772"/>
                </a:xfrm>
                <a:custGeom>
                  <a:avLst/>
                  <a:gdLst>
                    <a:gd name="connsiteX0" fmla="*/ 9697 w 9696"/>
                    <a:gd name="connsiteY0" fmla="*/ 5791 h 9772"/>
                    <a:gd name="connsiteX1" fmla="*/ 3982 w 9696"/>
                    <a:gd name="connsiteY1" fmla="*/ 9696 h 9772"/>
                    <a:gd name="connsiteX2" fmla="*/ 76 w 9696"/>
                    <a:gd name="connsiteY2" fmla="*/ 3981 h 9772"/>
                    <a:gd name="connsiteX3" fmla="*/ 5696 w 9696"/>
                    <a:gd name="connsiteY3" fmla="*/ 76 h 9772"/>
                    <a:gd name="connsiteX4" fmla="*/ 9601 w 9696"/>
                    <a:gd name="connsiteY4" fmla="*/ 5791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 h="9772">
                      <a:moveTo>
                        <a:pt x="9697" y="5791"/>
                      </a:moveTo>
                      <a:cubicBezTo>
                        <a:pt x="9220" y="8363"/>
                        <a:pt x="6649" y="10173"/>
                        <a:pt x="3982" y="9696"/>
                      </a:cubicBezTo>
                      <a:cubicBezTo>
                        <a:pt x="1410" y="9220"/>
                        <a:pt x="-400" y="6648"/>
                        <a:pt x="76" y="3981"/>
                      </a:cubicBezTo>
                      <a:cubicBezTo>
                        <a:pt x="553" y="1410"/>
                        <a:pt x="3124" y="-400"/>
                        <a:pt x="5696" y="76"/>
                      </a:cubicBezTo>
                      <a:cubicBezTo>
                        <a:pt x="8268" y="552"/>
                        <a:pt x="10078" y="3124"/>
                        <a:pt x="9601" y="5791"/>
                      </a:cubicBezTo>
                    </a:path>
                  </a:pathLst>
                </a:custGeom>
                <a:solidFill>
                  <a:srgbClr val="FEFEFE"/>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54D6F2BF-6FC2-D150-A452-6AFA8960912D}"/>
                    </a:ext>
                  </a:extLst>
                </p:cNvPr>
                <p:cNvSpPr/>
                <p:nvPr/>
              </p:nvSpPr>
              <p:spPr>
                <a:xfrm>
                  <a:off x="3309849" y="4156250"/>
                  <a:ext cx="12462" cy="12462"/>
                </a:xfrm>
                <a:custGeom>
                  <a:avLst/>
                  <a:gdLst>
                    <a:gd name="connsiteX0" fmla="*/ 12375 w 12462"/>
                    <a:gd name="connsiteY0" fmla="*/ 7327 h 12462"/>
                    <a:gd name="connsiteX1" fmla="*/ 5136 w 12462"/>
                    <a:gd name="connsiteY1" fmla="*/ 12375 h 12462"/>
                    <a:gd name="connsiteX2" fmla="*/ 88 w 12462"/>
                    <a:gd name="connsiteY2" fmla="*/ 5136 h 12462"/>
                    <a:gd name="connsiteX3" fmla="*/ 7327 w 12462"/>
                    <a:gd name="connsiteY3" fmla="*/ 88 h 12462"/>
                    <a:gd name="connsiteX4" fmla="*/ 12375 w 12462"/>
                    <a:gd name="connsiteY4" fmla="*/ 7327 h 1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2" h="12462">
                      <a:moveTo>
                        <a:pt x="12375" y="7327"/>
                      </a:moveTo>
                      <a:cubicBezTo>
                        <a:pt x="11803" y="10660"/>
                        <a:pt x="8470" y="12946"/>
                        <a:pt x="5136" y="12375"/>
                      </a:cubicBezTo>
                      <a:cubicBezTo>
                        <a:pt x="1802" y="11803"/>
                        <a:pt x="-484" y="8470"/>
                        <a:pt x="88" y="5136"/>
                      </a:cubicBezTo>
                      <a:cubicBezTo>
                        <a:pt x="659" y="1802"/>
                        <a:pt x="3993" y="-484"/>
                        <a:pt x="7327" y="88"/>
                      </a:cubicBezTo>
                      <a:cubicBezTo>
                        <a:pt x="10660" y="659"/>
                        <a:pt x="12946" y="3993"/>
                        <a:pt x="12375" y="7327"/>
                      </a:cubicBezTo>
                    </a:path>
                  </a:pathLst>
                </a:custGeom>
                <a:solidFill>
                  <a:srgbClr val="FEFEFE"/>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878FC40F-767B-1E00-F69B-ECC89825A91F}"/>
                    </a:ext>
                  </a:extLst>
                </p:cNvPr>
                <p:cNvSpPr/>
                <p:nvPr/>
              </p:nvSpPr>
              <p:spPr>
                <a:xfrm>
                  <a:off x="3352902" y="4179869"/>
                  <a:ext cx="12184" cy="12275"/>
                </a:xfrm>
                <a:custGeom>
                  <a:avLst/>
                  <a:gdLst>
                    <a:gd name="connsiteX0" fmla="*/ 12185 w 12184"/>
                    <a:gd name="connsiteY0" fmla="*/ 7234 h 12275"/>
                    <a:gd name="connsiteX1" fmla="*/ 5041 w 12184"/>
                    <a:gd name="connsiteY1" fmla="*/ 12187 h 12275"/>
                    <a:gd name="connsiteX2" fmla="*/ 88 w 12184"/>
                    <a:gd name="connsiteY2" fmla="*/ 5044 h 12275"/>
                    <a:gd name="connsiteX3" fmla="*/ 7136 w 12184"/>
                    <a:gd name="connsiteY3" fmla="*/ 91 h 12275"/>
                    <a:gd name="connsiteX4" fmla="*/ 12089 w 12184"/>
                    <a:gd name="connsiteY4" fmla="*/ 7234 h 1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275">
                      <a:moveTo>
                        <a:pt x="12185" y="7234"/>
                      </a:moveTo>
                      <a:cubicBezTo>
                        <a:pt x="11613" y="10473"/>
                        <a:pt x="8375" y="12759"/>
                        <a:pt x="5041" y="12187"/>
                      </a:cubicBezTo>
                      <a:cubicBezTo>
                        <a:pt x="1802" y="11616"/>
                        <a:pt x="-484" y="8377"/>
                        <a:pt x="88" y="5044"/>
                      </a:cubicBezTo>
                      <a:cubicBezTo>
                        <a:pt x="659" y="1710"/>
                        <a:pt x="3898" y="-481"/>
                        <a:pt x="7136" y="91"/>
                      </a:cubicBezTo>
                      <a:cubicBezTo>
                        <a:pt x="10375" y="662"/>
                        <a:pt x="12661" y="3900"/>
                        <a:pt x="12089" y="7234"/>
                      </a:cubicBezTo>
                    </a:path>
                  </a:pathLst>
                </a:custGeom>
                <a:solidFill>
                  <a:srgbClr val="FEFEFE"/>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6B059CA3-1E6A-C606-2F06-86C9C082035D}"/>
                    </a:ext>
                  </a:extLst>
                </p:cNvPr>
                <p:cNvSpPr/>
                <p:nvPr/>
              </p:nvSpPr>
              <p:spPr>
                <a:xfrm>
                  <a:off x="3344183" y="4213348"/>
                  <a:ext cx="6374" cy="6374"/>
                </a:xfrm>
                <a:custGeom>
                  <a:avLst/>
                  <a:gdLst>
                    <a:gd name="connsiteX0" fmla="*/ 6330 w 6374"/>
                    <a:gd name="connsiteY0" fmla="*/ 3758 h 6374"/>
                    <a:gd name="connsiteX1" fmla="*/ 2616 w 6374"/>
                    <a:gd name="connsiteY1" fmla="*/ 6330 h 6374"/>
                    <a:gd name="connsiteX2" fmla="*/ 44 w 6374"/>
                    <a:gd name="connsiteY2" fmla="*/ 2616 h 6374"/>
                    <a:gd name="connsiteX3" fmla="*/ 3759 w 6374"/>
                    <a:gd name="connsiteY3" fmla="*/ 44 h 6374"/>
                    <a:gd name="connsiteX4" fmla="*/ 6330 w 6374"/>
                    <a:gd name="connsiteY4" fmla="*/ 3758 h 6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4" h="6374">
                      <a:moveTo>
                        <a:pt x="6330" y="3758"/>
                      </a:moveTo>
                      <a:cubicBezTo>
                        <a:pt x="6045" y="5473"/>
                        <a:pt x="4425" y="6616"/>
                        <a:pt x="2616" y="6330"/>
                      </a:cubicBezTo>
                      <a:cubicBezTo>
                        <a:pt x="901" y="6045"/>
                        <a:pt x="-242" y="4425"/>
                        <a:pt x="44" y="2616"/>
                      </a:cubicBezTo>
                      <a:cubicBezTo>
                        <a:pt x="329" y="901"/>
                        <a:pt x="1949" y="-242"/>
                        <a:pt x="3759" y="44"/>
                      </a:cubicBezTo>
                      <a:cubicBezTo>
                        <a:pt x="5473" y="330"/>
                        <a:pt x="6616" y="1949"/>
                        <a:pt x="6330" y="3758"/>
                      </a:cubicBezTo>
                    </a:path>
                  </a:pathLst>
                </a:custGeom>
                <a:solidFill>
                  <a:srgbClr val="FEFEFE"/>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5AE5C8AC-6703-8F37-2F62-64A317857DAB}"/>
                    </a:ext>
                  </a:extLst>
                </p:cNvPr>
                <p:cNvSpPr/>
                <p:nvPr/>
              </p:nvSpPr>
              <p:spPr>
                <a:xfrm>
                  <a:off x="3344281" y="423935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DD9592E7-CC9C-90FB-5F15-8C18BDA2E7DC}"/>
                    </a:ext>
                  </a:extLst>
                </p:cNvPr>
                <p:cNvSpPr/>
                <p:nvPr/>
              </p:nvSpPr>
              <p:spPr>
                <a:xfrm>
                  <a:off x="3309307" y="4194951"/>
                  <a:ext cx="8498" cy="8498"/>
                </a:xfrm>
                <a:custGeom>
                  <a:avLst/>
                  <a:gdLst>
                    <a:gd name="connsiteX0" fmla="*/ 8440 w 8498"/>
                    <a:gd name="connsiteY0" fmla="*/ 5011 h 8498"/>
                    <a:gd name="connsiteX1" fmla="*/ 3487 w 8498"/>
                    <a:gd name="connsiteY1" fmla="*/ 8440 h 8498"/>
                    <a:gd name="connsiteX2" fmla="*/ 58 w 8498"/>
                    <a:gd name="connsiteY2" fmla="*/ 3487 h 8498"/>
                    <a:gd name="connsiteX3" fmla="*/ 5011 w 8498"/>
                    <a:gd name="connsiteY3" fmla="*/ 58 h 8498"/>
                    <a:gd name="connsiteX4" fmla="*/ 8440 w 8498"/>
                    <a:gd name="connsiteY4" fmla="*/ 5011 h 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8" h="8498">
                      <a:moveTo>
                        <a:pt x="8440" y="5011"/>
                      </a:moveTo>
                      <a:cubicBezTo>
                        <a:pt x="8059" y="7297"/>
                        <a:pt x="5773" y="8821"/>
                        <a:pt x="3487" y="8440"/>
                      </a:cubicBezTo>
                      <a:cubicBezTo>
                        <a:pt x="1201" y="8059"/>
                        <a:pt x="-323" y="5773"/>
                        <a:pt x="58" y="3487"/>
                      </a:cubicBezTo>
                      <a:cubicBezTo>
                        <a:pt x="439" y="1201"/>
                        <a:pt x="2725" y="-323"/>
                        <a:pt x="5011" y="58"/>
                      </a:cubicBezTo>
                      <a:cubicBezTo>
                        <a:pt x="7297" y="439"/>
                        <a:pt x="8821" y="2725"/>
                        <a:pt x="8440" y="5011"/>
                      </a:cubicBezTo>
                    </a:path>
                  </a:pathLst>
                </a:custGeom>
                <a:solidFill>
                  <a:srgbClr val="FEFEFE"/>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23DE9A9B-1C05-7F6F-CFFF-91B300978522}"/>
                    </a:ext>
                  </a:extLst>
                </p:cNvPr>
                <p:cNvSpPr/>
                <p:nvPr/>
              </p:nvSpPr>
              <p:spPr>
                <a:xfrm>
                  <a:off x="3285036" y="4200945"/>
                  <a:ext cx="7035" cy="7083"/>
                </a:xfrm>
                <a:custGeom>
                  <a:avLst/>
                  <a:gdLst>
                    <a:gd name="connsiteX0" fmla="*/ 6994 w 7035"/>
                    <a:gd name="connsiteY0" fmla="*/ 4161 h 7083"/>
                    <a:gd name="connsiteX1" fmla="*/ 2898 w 7035"/>
                    <a:gd name="connsiteY1" fmla="*/ 7018 h 7083"/>
                    <a:gd name="connsiteX2" fmla="*/ 41 w 7035"/>
                    <a:gd name="connsiteY2" fmla="*/ 2923 h 7083"/>
                    <a:gd name="connsiteX3" fmla="*/ 4137 w 7035"/>
                    <a:gd name="connsiteY3" fmla="*/ 65 h 7083"/>
                    <a:gd name="connsiteX4" fmla="*/ 6994 w 7035"/>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280" y="2256"/>
                        <a:pt x="6994" y="4161"/>
                      </a:cubicBezTo>
                    </a:path>
                  </a:pathLst>
                </a:custGeom>
                <a:solidFill>
                  <a:srgbClr val="FEFEFE"/>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C8EB2400-4B38-C930-7971-B028A5718327}"/>
                    </a:ext>
                  </a:extLst>
                </p:cNvPr>
                <p:cNvSpPr/>
                <p:nvPr/>
              </p:nvSpPr>
              <p:spPr>
                <a:xfrm>
                  <a:off x="3359538" y="4255278"/>
                  <a:ext cx="5572" cy="5572"/>
                </a:xfrm>
                <a:custGeom>
                  <a:avLst/>
                  <a:gdLst>
                    <a:gd name="connsiteX0" fmla="*/ 5549 w 5572"/>
                    <a:gd name="connsiteY0" fmla="*/ 3263 h 5572"/>
                    <a:gd name="connsiteX1" fmla="*/ 2310 w 5572"/>
                    <a:gd name="connsiteY1" fmla="*/ 5549 h 5572"/>
                    <a:gd name="connsiteX2" fmla="*/ 24 w 5572"/>
                    <a:gd name="connsiteY2" fmla="*/ 2310 h 5572"/>
                    <a:gd name="connsiteX3" fmla="*/ 3263 w 5572"/>
                    <a:gd name="connsiteY3" fmla="*/ 24 h 5572"/>
                    <a:gd name="connsiteX4" fmla="*/ 5549 w 5572"/>
                    <a:gd name="connsiteY4" fmla="*/ 3263 h 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 h="5572">
                      <a:moveTo>
                        <a:pt x="5549" y="3263"/>
                      </a:moveTo>
                      <a:cubicBezTo>
                        <a:pt x="5263" y="4787"/>
                        <a:pt x="3834" y="5739"/>
                        <a:pt x="2310" y="5549"/>
                      </a:cubicBezTo>
                      <a:cubicBezTo>
                        <a:pt x="786" y="5358"/>
                        <a:pt x="-166" y="3834"/>
                        <a:pt x="24" y="2310"/>
                      </a:cubicBezTo>
                      <a:cubicBezTo>
                        <a:pt x="310" y="786"/>
                        <a:pt x="1739" y="-166"/>
                        <a:pt x="3263" y="24"/>
                      </a:cubicBezTo>
                      <a:cubicBezTo>
                        <a:pt x="4787" y="310"/>
                        <a:pt x="5739" y="1739"/>
                        <a:pt x="5549" y="3263"/>
                      </a:cubicBezTo>
                    </a:path>
                  </a:pathLst>
                </a:custGeom>
                <a:solidFill>
                  <a:srgbClr val="FEFEFE"/>
                </a:solid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8B8F1134-2777-AA2D-7936-0D4E9414BAD8}"/>
                    </a:ext>
                  </a:extLst>
                </p:cNvPr>
                <p:cNvSpPr/>
                <p:nvPr/>
              </p:nvSpPr>
              <p:spPr>
                <a:xfrm>
                  <a:off x="3385991" y="4212484"/>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242"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D74B72F0-AC0D-746C-20BD-E0461570F07C}"/>
                    </a:ext>
                  </a:extLst>
                </p:cNvPr>
                <p:cNvSpPr/>
                <p:nvPr/>
              </p:nvSpPr>
              <p:spPr>
                <a:xfrm>
                  <a:off x="3417401" y="4313303"/>
                  <a:ext cx="9985" cy="10014"/>
                </a:xfrm>
                <a:custGeom>
                  <a:avLst/>
                  <a:gdLst>
                    <a:gd name="connsiteX0" fmla="*/ 9979 w 9985"/>
                    <a:gd name="connsiteY0" fmla="*/ 5912 h 10014"/>
                    <a:gd name="connsiteX1" fmla="*/ 4169 w 9985"/>
                    <a:gd name="connsiteY1" fmla="*/ 9913 h 10014"/>
                    <a:gd name="connsiteX2" fmla="*/ 73 w 9985"/>
                    <a:gd name="connsiteY2" fmla="*/ 4102 h 10014"/>
                    <a:gd name="connsiteX3" fmla="*/ 5883 w 9985"/>
                    <a:gd name="connsiteY3" fmla="*/ 102 h 10014"/>
                    <a:gd name="connsiteX4" fmla="*/ 9884 w 9985"/>
                    <a:gd name="connsiteY4" fmla="*/ 5912 h 10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 h="10014">
                      <a:moveTo>
                        <a:pt x="9979" y="5912"/>
                      </a:moveTo>
                      <a:cubicBezTo>
                        <a:pt x="9503" y="8579"/>
                        <a:pt x="6836" y="10484"/>
                        <a:pt x="4169" y="9913"/>
                      </a:cubicBezTo>
                      <a:cubicBezTo>
                        <a:pt x="1502" y="9436"/>
                        <a:pt x="-403" y="6769"/>
                        <a:pt x="73" y="4102"/>
                      </a:cubicBezTo>
                      <a:cubicBezTo>
                        <a:pt x="549" y="1435"/>
                        <a:pt x="3216" y="-470"/>
                        <a:pt x="5883" y="102"/>
                      </a:cubicBezTo>
                      <a:cubicBezTo>
                        <a:pt x="8550" y="578"/>
                        <a:pt x="10455" y="3245"/>
                        <a:pt x="9884" y="5912"/>
                      </a:cubicBezTo>
                    </a:path>
                  </a:pathLst>
                </a:custGeom>
                <a:solidFill>
                  <a:srgbClr val="FEFEFE"/>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0C38E13A-FB88-C50C-2EE1-91E29E7ED83A}"/>
                    </a:ext>
                  </a:extLst>
                </p:cNvPr>
                <p:cNvSpPr/>
                <p:nvPr/>
              </p:nvSpPr>
              <p:spPr>
                <a:xfrm>
                  <a:off x="3495023" y="4171403"/>
                  <a:ext cx="9017" cy="9017"/>
                </a:xfrm>
                <a:custGeom>
                  <a:avLst/>
                  <a:gdLst>
                    <a:gd name="connsiteX0" fmla="*/ 8938 w 9017"/>
                    <a:gd name="connsiteY0" fmla="*/ 5319 h 9017"/>
                    <a:gd name="connsiteX1" fmla="*/ 3699 w 9017"/>
                    <a:gd name="connsiteY1" fmla="*/ 8938 h 9017"/>
                    <a:gd name="connsiteX2" fmla="*/ 80 w 9017"/>
                    <a:gd name="connsiteY2" fmla="*/ 3699 h 9017"/>
                    <a:gd name="connsiteX3" fmla="*/ 5318 w 9017"/>
                    <a:gd name="connsiteY3" fmla="*/ 80 h 9017"/>
                    <a:gd name="connsiteX4" fmla="*/ 8938 w 9017"/>
                    <a:gd name="connsiteY4" fmla="*/ 5319 h 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 h="9017">
                      <a:moveTo>
                        <a:pt x="8938" y="5319"/>
                      </a:moveTo>
                      <a:cubicBezTo>
                        <a:pt x="8462" y="7700"/>
                        <a:pt x="6080" y="9414"/>
                        <a:pt x="3699" y="8938"/>
                      </a:cubicBezTo>
                      <a:cubicBezTo>
                        <a:pt x="1318" y="8462"/>
                        <a:pt x="-397" y="6081"/>
                        <a:pt x="80" y="3699"/>
                      </a:cubicBezTo>
                      <a:cubicBezTo>
                        <a:pt x="556" y="1318"/>
                        <a:pt x="2937" y="-397"/>
                        <a:pt x="5318" y="80"/>
                      </a:cubicBezTo>
                      <a:cubicBezTo>
                        <a:pt x="7700" y="556"/>
                        <a:pt x="9414" y="2937"/>
                        <a:pt x="8938" y="5319"/>
                      </a:cubicBezTo>
                    </a:path>
                  </a:pathLst>
                </a:custGeom>
                <a:solidFill>
                  <a:srgbClr val="FEFEFE"/>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5C37B230-DA06-FAD7-F3F2-596648E82A15}"/>
                    </a:ext>
                  </a:extLst>
                </p:cNvPr>
                <p:cNvSpPr/>
                <p:nvPr/>
              </p:nvSpPr>
              <p:spPr>
                <a:xfrm>
                  <a:off x="3485118" y="4136065"/>
                  <a:ext cx="9493" cy="9493"/>
                </a:xfrm>
                <a:custGeom>
                  <a:avLst/>
                  <a:gdLst>
                    <a:gd name="connsiteX0" fmla="*/ 9414 w 9493"/>
                    <a:gd name="connsiteY0" fmla="*/ 5604 h 9493"/>
                    <a:gd name="connsiteX1" fmla="*/ 3889 w 9493"/>
                    <a:gd name="connsiteY1" fmla="*/ 9414 h 9493"/>
                    <a:gd name="connsiteX2" fmla="*/ 79 w 9493"/>
                    <a:gd name="connsiteY2" fmla="*/ 3890 h 9493"/>
                    <a:gd name="connsiteX3" fmla="*/ 5604 w 9493"/>
                    <a:gd name="connsiteY3" fmla="*/ 79 h 9493"/>
                    <a:gd name="connsiteX4" fmla="*/ 9414 w 9493"/>
                    <a:gd name="connsiteY4" fmla="*/ 5604 h 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9493">
                      <a:moveTo>
                        <a:pt x="9414" y="5604"/>
                      </a:moveTo>
                      <a:cubicBezTo>
                        <a:pt x="8938" y="8176"/>
                        <a:pt x="6461" y="9890"/>
                        <a:pt x="3889" y="9414"/>
                      </a:cubicBezTo>
                      <a:cubicBezTo>
                        <a:pt x="1318" y="8938"/>
                        <a:pt x="-397" y="6461"/>
                        <a:pt x="79" y="3890"/>
                      </a:cubicBezTo>
                      <a:cubicBezTo>
                        <a:pt x="556" y="1318"/>
                        <a:pt x="3032" y="-397"/>
                        <a:pt x="5604" y="79"/>
                      </a:cubicBezTo>
                      <a:cubicBezTo>
                        <a:pt x="8176" y="556"/>
                        <a:pt x="9890" y="3032"/>
                        <a:pt x="9414" y="5604"/>
                      </a:cubicBezTo>
                    </a:path>
                  </a:pathLst>
                </a:custGeom>
                <a:solidFill>
                  <a:srgbClr val="FEFEFE"/>
                </a:solidFill>
                <a:ln w="9525" cap="flat">
                  <a:noFill/>
                  <a:prstDash val="solid"/>
                  <a:miter/>
                </a:ln>
              </p:spPr>
              <p:txBody>
                <a:bodyPr rtlCol="0" anchor="ctr"/>
                <a:lstStyle/>
                <a:p>
                  <a:endParaRPr lang="en-US"/>
                </a:p>
              </p:txBody>
            </p:sp>
          </p:grpSp>
          <p:sp>
            <p:nvSpPr>
              <p:cNvPr id="1166" name="Freeform: Shape 1165">
                <a:extLst>
                  <a:ext uri="{FF2B5EF4-FFF2-40B4-BE49-F238E27FC236}">
                    <a16:creationId xmlns:a16="http://schemas.microsoft.com/office/drawing/2014/main" id="{983CF0E7-7AF6-9B51-E4C2-50D61CFDAE17}"/>
                  </a:ext>
                </a:extLst>
              </p:cNvPr>
              <p:cNvSpPr/>
              <p:nvPr/>
            </p:nvSpPr>
            <p:spPr>
              <a:xfrm>
                <a:off x="3353777" y="4067420"/>
                <a:ext cx="246741" cy="179310"/>
              </a:xfrm>
              <a:custGeom>
                <a:avLst/>
                <a:gdLst>
                  <a:gd name="connsiteX0" fmla="*/ 74651 w 246741"/>
                  <a:gd name="connsiteY0" fmla="*/ 2907 h 179310"/>
                  <a:gd name="connsiteX1" fmla="*/ 106465 w 246741"/>
                  <a:gd name="connsiteY1" fmla="*/ 12432 h 179310"/>
                  <a:gd name="connsiteX2" fmla="*/ 136564 w 246741"/>
                  <a:gd name="connsiteY2" fmla="*/ 27577 h 179310"/>
                  <a:gd name="connsiteX3" fmla="*/ 188380 w 246741"/>
                  <a:gd name="connsiteY3" fmla="*/ 69773 h 179310"/>
                  <a:gd name="connsiteX4" fmla="*/ 227146 w 246741"/>
                  <a:gd name="connsiteY4" fmla="*/ 122351 h 179310"/>
                  <a:gd name="connsiteX5" fmla="*/ 246673 w 246741"/>
                  <a:gd name="connsiteY5" fmla="*/ 174072 h 179310"/>
                  <a:gd name="connsiteX6" fmla="*/ 245911 w 246741"/>
                  <a:gd name="connsiteY6" fmla="*/ 177310 h 179310"/>
                  <a:gd name="connsiteX7" fmla="*/ 242577 w 246741"/>
                  <a:gd name="connsiteY7" fmla="*/ 179310 h 179310"/>
                  <a:gd name="connsiteX8" fmla="*/ 241148 w 246741"/>
                  <a:gd name="connsiteY8" fmla="*/ 179215 h 179310"/>
                  <a:gd name="connsiteX9" fmla="*/ 237338 w 246741"/>
                  <a:gd name="connsiteY9" fmla="*/ 175310 h 179310"/>
                  <a:gd name="connsiteX10" fmla="*/ 236862 w 246741"/>
                  <a:gd name="connsiteY10" fmla="*/ 173405 h 179310"/>
                  <a:gd name="connsiteX11" fmla="*/ 236290 w 246741"/>
                  <a:gd name="connsiteY11" fmla="*/ 172262 h 179310"/>
                  <a:gd name="connsiteX12" fmla="*/ 236290 w 246741"/>
                  <a:gd name="connsiteY12" fmla="*/ 172262 h 179310"/>
                  <a:gd name="connsiteX13" fmla="*/ 236005 w 246741"/>
                  <a:gd name="connsiteY13" fmla="*/ 170928 h 179310"/>
                  <a:gd name="connsiteX14" fmla="*/ 219526 w 246741"/>
                  <a:gd name="connsiteY14" fmla="*/ 132543 h 179310"/>
                  <a:gd name="connsiteX15" fmla="*/ 184189 w 246741"/>
                  <a:gd name="connsiteY15" fmla="*/ 87203 h 179310"/>
                  <a:gd name="connsiteX16" fmla="*/ 182855 w 246741"/>
                  <a:gd name="connsiteY16" fmla="*/ 85870 h 179310"/>
                  <a:gd name="connsiteX17" fmla="*/ 133039 w 246741"/>
                  <a:gd name="connsiteY17" fmla="*/ 49103 h 179310"/>
                  <a:gd name="connsiteX18" fmla="*/ 89415 w 246741"/>
                  <a:gd name="connsiteY18" fmla="*/ 31387 h 179310"/>
                  <a:gd name="connsiteX19" fmla="*/ 79223 w 246741"/>
                  <a:gd name="connsiteY19" fmla="*/ 29196 h 179310"/>
                  <a:gd name="connsiteX20" fmla="*/ 54839 w 246741"/>
                  <a:gd name="connsiteY20" fmla="*/ 26815 h 179310"/>
                  <a:gd name="connsiteX21" fmla="*/ 25407 w 246741"/>
                  <a:gd name="connsiteY21" fmla="*/ 30435 h 179310"/>
                  <a:gd name="connsiteX22" fmla="*/ 22264 w 246741"/>
                  <a:gd name="connsiteY22" fmla="*/ 31482 h 179310"/>
                  <a:gd name="connsiteX23" fmla="*/ 18454 w 246741"/>
                  <a:gd name="connsiteY23" fmla="*/ 32435 h 179310"/>
                  <a:gd name="connsiteX24" fmla="*/ 15787 w 246741"/>
                  <a:gd name="connsiteY24" fmla="*/ 33006 h 179310"/>
                  <a:gd name="connsiteX25" fmla="*/ 11310 w 246741"/>
                  <a:gd name="connsiteY25" fmla="*/ 32911 h 179310"/>
                  <a:gd name="connsiteX26" fmla="*/ 8548 w 246741"/>
                  <a:gd name="connsiteY26" fmla="*/ 32149 h 179310"/>
                  <a:gd name="connsiteX27" fmla="*/ 8071 w 246741"/>
                  <a:gd name="connsiteY27" fmla="*/ 31959 h 179310"/>
                  <a:gd name="connsiteX28" fmla="*/ 8071 w 246741"/>
                  <a:gd name="connsiteY28" fmla="*/ 31673 h 179310"/>
                  <a:gd name="connsiteX29" fmla="*/ 928 w 246741"/>
                  <a:gd name="connsiteY29" fmla="*/ 24243 h 179310"/>
                  <a:gd name="connsiteX30" fmla="*/ 166 w 246741"/>
                  <a:gd name="connsiteY30" fmla="*/ 16814 h 179310"/>
                  <a:gd name="connsiteX31" fmla="*/ 8548 w 246741"/>
                  <a:gd name="connsiteY31" fmla="*/ 6050 h 179310"/>
                  <a:gd name="connsiteX32" fmla="*/ 10072 w 246741"/>
                  <a:gd name="connsiteY32" fmla="*/ 5384 h 179310"/>
                  <a:gd name="connsiteX33" fmla="*/ 12548 w 246741"/>
                  <a:gd name="connsiteY33" fmla="*/ 4336 h 179310"/>
                  <a:gd name="connsiteX34" fmla="*/ 19120 w 246741"/>
                  <a:gd name="connsiteY34" fmla="*/ 2717 h 179310"/>
                  <a:gd name="connsiteX35" fmla="*/ 20359 w 246741"/>
                  <a:gd name="connsiteY35" fmla="*/ 2431 h 179310"/>
                  <a:gd name="connsiteX36" fmla="*/ 26359 w 246741"/>
                  <a:gd name="connsiteY36" fmla="*/ 1288 h 179310"/>
                  <a:gd name="connsiteX37" fmla="*/ 42076 w 246741"/>
                  <a:gd name="connsiteY37" fmla="*/ 50 h 179310"/>
                  <a:gd name="connsiteX38" fmla="*/ 73508 w 246741"/>
                  <a:gd name="connsiteY38" fmla="*/ 2717 h 179310"/>
                  <a:gd name="connsiteX39" fmla="*/ 74746 w 246741"/>
                  <a:gd name="connsiteY39" fmla="*/ 2907 h 17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741" h="179310">
                    <a:moveTo>
                      <a:pt x="74651" y="2907"/>
                    </a:moveTo>
                    <a:cubicBezTo>
                      <a:pt x="84081" y="4717"/>
                      <a:pt x="94177" y="7670"/>
                      <a:pt x="106465" y="12432"/>
                    </a:cubicBezTo>
                    <a:cubicBezTo>
                      <a:pt x="116942" y="16528"/>
                      <a:pt x="127134" y="22148"/>
                      <a:pt x="136564" y="27577"/>
                    </a:cubicBezTo>
                    <a:cubicBezTo>
                      <a:pt x="154375" y="38055"/>
                      <a:pt x="171806" y="52247"/>
                      <a:pt x="188380" y="69773"/>
                    </a:cubicBezTo>
                    <a:cubicBezTo>
                      <a:pt x="204191" y="86441"/>
                      <a:pt x="217145" y="104158"/>
                      <a:pt x="227146" y="122351"/>
                    </a:cubicBezTo>
                    <a:cubicBezTo>
                      <a:pt x="236005" y="138448"/>
                      <a:pt x="242577" y="155879"/>
                      <a:pt x="246673" y="174072"/>
                    </a:cubicBezTo>
                    <a:cubicBezTo>
                      <a:pt x="246863" y="175119"/>
                      <a:pt x="246673" y="176262"/>
                      <a:pt x="245911" y="177310"/>
                    </a:cubicBezTo>
                    <a:cubicBezTo>
                      <a:pt x="245053" y="178453"/>
                      <a:pt x="243815" y="179215"/>
                      <a:pt x="242577" y="179310"/>
                    </a:cubicBezTo>
                    <a:cubicBezTo>
                      <a:pt x="242101" y="179310"/>
                      <a:pt x="241720" y="179310"/>
                      <a:pt x="241148" y="179215"/>
                    </a:cubicBezTo>
                    <a:cubicBezTo>
                      <a:pt x="239243" y="178834"/>
                      <a:pt x="237814" y="177405"/>
                      <a:pt x="237338" y="175310"/>
                    </a:cubicBezTo>
                    <a:lnTo>
                      <a:pt x="236862" y="173405"/>
                    </a:lnTo>
                    <a:lnTo>
                      <a:pt x="236290" y="172262"/>
                    </a:lnTo>
                    <a:lnTo>
                      <a:pt x="236290" y="172262"/>
                    </a:lnTo>
                    <a:lnTo>
                      <a:pt x="236005" y="170928"/>
                    </a:lnTo>
                    <a:cubicBezTo>
                      <a:pt x="232671" y="158736"/>
                      <a:pt x="227242" y="146163"/>
                      <a:pt x="219526" y="132543"/>
                    </a:cubicBezTo>
                    <a:cubicBezTo>
                      <a:pt x="210097" y="116445"/>
                      <a:pt x="198190" y="101205"/>
                      <a:pt x="184189" y="87203"/>
                    </a:cubicBezTo>
                    <a:lnTo>
                      <a:pt x="182855" y="85870"/>
                    </a:lnTo>
                    <a:cubicBezTo>
                      <a:pt x="168758" y="72249"/>
                      <a:pt x="151994" y="59962"/>
                      <a:pt x="133039" y="49103"/>
                    </a:cubicBezTo>
                    <a:cubicBezTo>
                      <a:pt x="119038" y="41388"/>
                      <a:pt x="104369" y="35387"/>
                      <a:pt x="89415" y="31387"/>
                    </a:cubicBezTo>
                    <a:cubicBezTo>
                      <a:pt x="85986" y="30530"/>
                      <a:pt x="82652" y="29863"/>
                      <a:pt x="79223" y="29196"/>
                    </a:cubicBezTo>
                    <a:cubicBezTo>
                      <a:pt x="70841" y="27672"/>
                      <a:pt x="62650" y="26815"/>
                      <a:pt x="54839" y="26815"/>
                    </a:cubicBezTo>
                    <a:cubicBezTo>
                      <a:pt x="44552" y="27006"/>
                      <a:pt x="34646" y="28244"/>
                      <a:pt x="25407" y="30435"/>
                    </a:cubicBezTo>
                    <a:cubicBezTo>
                      <a:pt x="24359" y="30720"/>
                      <a:pt x="23311" y="31101"/>
                      <a:pt x="22264" y="31482"/>
                    </a:cubicBezTo>
                    <a:cubicBezTo>
                      <a:pt x="20930" y="31959"/>
                      <a:pt x="19692" y="32149"/>
                      <a:pt x="18454" y="32435"/>
                    </a:cubicBezTo>
                    <a:lnTo>
                      <a:pt x="15787" y="33006"/>
                    </a:lnTo>
                    <a:cubicBezTo>
                      <a:pt x="14167" y="33197"/>
                      <a:pt x="12739" y="33197"/>
                      <a:pt x="11310" y="32911"/>
                    </a:cubicBezTo>
                    <a:cubicBezTo>
                      <a:pt x="10357" y="32720"/>
                      <a:pt x="9500" y="32530"/>
                      <a:pt x="8548" y="32149"/>
                    </a:cubicBezTo>
                    <a:cubicBezTo>
                      <a:pt x="8357" y="32149"/>
                      <a:pt x="8262" y="32054"/>
                      <a:pt x="8071" y="31959"/>
                    </a:cubicBezTo>
                    <a:lnTo>
                      <a:pt x="8071" y="31673"/>
                    </a:lnTo>
                    <a:cubicBezTo>
                      <a:pt x="4833" y="30053"/>
                      <a:pt x="2356" y="27482"/>
                      <a:pt x="928" y="24243"/>
                    </a:cubicBezTo>
                    <a:cubicBezTo>
                      <a:pt x="70" y="21957"/>
                      <a:pt x="-215" y="19385"/>
                      <a:pt x="166" y="16814"/>
                    </a:cubicBezTo>
                    <a:cubicBezTo>
                      <a:pt x="928" y="12051"/>
                      <a:pt x="4166" y="7860"/>
                      <a:pt x="8548" y="6050"/>
                    </a:cubicBezTo>
                    <a:lnTo>
                      <a:pt x="10072" y="5384"/>
                    </a:lnTo>
                    <a:cubicBezTo>
                      <a:pt x="11024" y="4812"/>
                      <a:pt x="11786" y="4527"/>
                      <a:pt x="12548" y="4336"/>
                    </a:cubicBezTo>
                    <a:cubicBezTo>
                      <a:pt x="14739" y="3669"/>
                      <a:pt x="16930" y="3193"/>
                      <a:pt x="19120" y="2717"/>
                    </a:cubicBezTo>
                    <a:lnTo>
                      <a:pt x="20359" y="2431"/>
                    </a:lnTo>
                    <a:cubicBezTo>
                      <a:pt x="22645" y="1955"/>
                      <a:pt x="24454" y="1574"/>
                      <a:pt x="26359" y="1288"/>
                    </a:cubicBezTo>
                    <a:cubicBezTo>
                      <a:pt x="31122" y="526"/>
                      <a:pt x="36170" y="145"/>
                      <a:pt x="42076" y="50"/>
                    </a:cubicBezTo>
                    <a:cubicBezTo>
                      <a:pt x="51886" y="-236"/>
                      <a:pt x="62078" y="716"/>
                      <a:pt x="73508" y="2717"/>
                    </a:cubicBezTo>
                    <a:lnTo>
                      <a:pt x="74746" y="2907"/>
                    </a:lnTo>
                    <a:close/>
                  </a:path>
                </a:pathLst>
              </a:custGeom>
              <a:solidFill>
                <a:srgbClr val="F75F6A"/>
              </a:solidFill>
              <a:ln w="9525" cap="flat">
                <a:noFill/>
                <a:prstDash val="solid"/>
                <a:miter/>
              </a:ln>
            </p:spPr>
            <p:txBody>
              <a:bodyPr rtlCol="0" anchor="ctr"/>
              <a:lstStyle/>
              <a:p>
                <a:endParaRPr lang="en-US"/>
              </a:p>
            </p:txBody>
          </p:sp>
        </p:grpSp>
        <p:sp>
          <p:nvSpPr>
            <p:cNvPr id="850" name="Freeform: Shape 849">
              <a:extLst>
                <a:ext uri="{FF2B5EF4-FFF2-40B4-BE49-F238E27FC236}">
                  <a16:creationId xmlns:a16="http://schemas.microsoft.com/office/drawing/2014/main" id="{0B6B4A57-7495-19A3-AEA9-D4539C67B801}"/>
                </a:ext>
              </a:extLst>
            </p:cNvPr>
            <p:cNvSpPr/>
            <p:nvPr/>
          </p:nvSpPr>
          <p:spPr>
            <a:xfrm>
              <a:off x="6514789" y="3301384"/>
              <a:ext cx="89150" cy="221932"/>
            </a:xfrm>
            <a:custGeom>
              <a:avLst/>
              <a:gdLst>
                <a:gd name="connsiteX0" fmla="*/ 33433 w 89150"/>
                <a:gd name="connsiteY0" fmla="*/ 190 h 221932"/>
                <a:gd name="connsiteX1" fmla="*/ 26098 w 89150"/>
                <a:gd name="connsiteY1" fmla="*/ 9620 h 221932"/>
                <a:gd name="connsiteX2" fmla="*/ 25336 w 89150"/>
                <a:gd name="connsiteY2" fmla="*/ 10287 h 221932"/>
                <a:gd name="connsiteX3" fmla="*/ 16859 w 89150"/>
                <a:gd name="connsiteY3" fmla="*/ 25336 h 221932"/>
                <a:gd name="connsiteX4" fmla="*/ 7144 w 89150"/>
                <a:gd name="connsiteY4" fmla="*/ 47339 h 221932"/>
                <a:gd name="connsiteX5" fmla="*/ 2000 w 89150"/>
                <a:gd name="connsiteY5" fmla="*/ 64770 h 221932"/>
                <a:gd name="connsiteX6" fmla="*/ 2000 w 89150"/>
                <a:gd name="connsiteY6" fmla="*/ 66865 h 221932"/>
                <a:gd name="connsiteX7" fmla="*/ 1619 w 89150"/>
                <a:gd name="connsiteY7" fmla="*/ 68485 h 221932"/>
                <a:gd name="connsiteX8" fmla="*/ 1333 w 89150"/>
                <a:gd name="connsiteY8" fmla="*/ 70771 h 221932"/>
                <a:gd name="connsiteX9" fmla="*/ 190 w 89150"/>
                <a:gd name="connsiteY9" fmla="*/ 79153 h 221932"/>
                <a:gd name="connsiteX10" fmla="*/ 0 w 89150"/>
                <a:gd name="connsiteY10" fmla="*/ 82010 h 221932"/>
                <a:gd name="connsiteX11" fmla="*/ 0 w 89150"/>
                <a:gd name="connsiteY11" fmla="*/ 84106 h 221932"/>
                <a:gd name="connsiteX12" fmla="*/ 381 w 89150"/>
                <a:gd name="connsiteY12" fmla="*/ 93821 h 221932"/>
                <a:gd name="connsiteX13" fmla="*/ 1429 w 89150"/>
                <a:gd name="connsiteY13" fmla="*/ 100679 h 221932"/>
                <a:gd name="connsiteX14" fmla="*/ 2572 w 89150"/>
                <a:gd name="connsiteY14" fmla="*/ 106585 h 221932"/>
                <a:gd name="connsiteX15" fmla="*/ 4000 w 89150"/>
                <a:gd name="connsiteY15" fmla="*/ 110585 h 221932"/>
                <a:gd name="connsiteX16" fmla="*/ 7906 w 89150"/>
                <a:gd name="connsiteY16" fmla="*/ 121539 h 221932"/>
                <a:gd name="connsiteX17" fmla="*/ 35147 w 89150"/>
                <a:gd name="connsiteY17" fmla="*/ 167735 h 221932"/>
                <a:gd name="connsiteX18" fmla="*/ 77057 w 89150"/>
                <a:gd name="connsiteY18" fmla="*/ 221932 h 221932"/>
                <a:gd name="connsiteX19" fmla="*/ 86106 w 89150"/>
                <a:gd name="connsiteY19" fmla="*/ 187928 h 221932"/>
                <a:gd name="connsiteX20" fmla="*/ 73057 w 89150"/>
                <a:gd name="connsiteY20" fmla="*/ 66770 h 221932"/>
                <a:gd name="connsiteX21" fmla="*/ 43339 w 89150"/>
                <a:gd name="connsiteY21" fmla="*/ 12192 h 221932"/>
                <a:gd name="connsiteX22" fmla="*/ 33814 w 89150"/>
                <a:gd name="connsiteY22" fmla="*/ 0 h 221932"/>
                <a:gd name="connsiteX23" fmla="*/ 33623 w 89150"/>
                <a:gd name="connsiteY23" fmla="*/ 190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50" h="221932">
                  <a:moveTo>
                    <a:pt x="33433" y="190"/>
                  </a:moveTo>
                  <a:cubicBezTo>
                    <a:pt x="30861" y="3238"/>
                    <a:pt x="28480" y="6382"/>
                    <a:pt x="26098" y="9620"/>
                  </a:cubicBezTo>
                  <a:cubicBezTo>
                    <a:pt x="25908" y="9906"/>
                    <a:pt x="25527" y="10192"/>
                    <a:pt x="25336" y="10287"/>
                  </a:cubicBezTo>
                  <a:cubicBezTo>
                    <a:pt x="22479" y="14669"/>
                    <a:pt x="19717" y="19621"/>
                    <a:pt x="16859" y="25336"/>
                  </a:cubicBezTo>
                  <a:cubicBezTo>
                    <a:pt x="14002" y="31242"/>
                    <a:pt x="10287" y="39052"/>
                    <a:pt x="7144" y="47339"/>
                  </a:cubicBezTo>
                  <a:cubicBezTo>
                    <a:pt x="5048" y="53149"/>
                    <a:pt x="3429" y="58769"/>
                    <a:pt x="2000" y="64770"/>
                  </a:cubicBezTo>
                  <a:lnTo>
                    <a:pt x="2000" y="66865"/>
                  </a:lnTo>
                  <a:lnTo>
                    <a:pt x="1619" y="68485"/>
                  </a:lnTo>
                  <a:lnTo>
                    <a:pt x="1333" y="70771"/>
                  </a:lnTo>
                  <a:cubicBezTo>
                    <a:pt x="1048" y="73628"/>
                    <a:pt x="667" y="76390"/>
                    <a:pt x="190" y="79153"/>
                  </a:cubicBezTo>
                  <a:lnTo>
                    <a:pt x="0" y="82010"/>
                  </a:lnTo>
                  <a:lnTo>
                    <a:pt x="0" y="84106"/>
                  </a:lnTo>
                  <a:cubicBezTo>
                    <a:pt x="0" y="87344"/>
                    <a:pt x="95" y="90583"/>
                    <a:pt x="381" y="93821"/>
                  </a:cubicBezTo>
                  <a:cubicBezTo>
                    <a:pt x="667" y="96107"/>
                    <a:pt x="1048" y="98393"/>
                    <a:pt x="1429" y="100679"/>
                  </a:cubicBezTo>
                  <a:cubicBezTo>
                    <a:pt x="1715" y="102679"/>
                    <a:pt x="2191" y="104585"/>
                    <a:pt x="2572" y="106585"/>
                  </a:cubicBezTo>
                  <a:lnTo>
                    <a:pt x="4000" y="110585"/>
                  </a:lnTo>
                  <a:cubicBezTo>
                    <a:pt x="5239" y="114205"/>
                    <a:pt x="6572" y="117919"/>
                    <a:pt x="7906" y="121539"/>
                  </a:cubicBezTo>
                  <a:cubicBezTo>
                    <a:pt x="15526" y="136493"/>
                    <a:pt x="24670" y="152019"/>
                    <a:pt x="35147" y="167735"/>
                  </a:cubicBezTo>
                  <a:cubicBezTo>
                    <a:pt x="48196" y="187071"/>
                    <a:pt x="62198" y="205264"/>
                    <a:pt x="77057" y="221932"/>
                  </a:cubicBezTo>
                  <a:cubicBezTo>
                    <a:pt x="81058" y="210979"/>
                    <a:pt x="84106" y="199549"/>
                    <a:pt x="86106" y="187928"/>
                  </a:cubicBezTo>
                  <a:cubicBezTo>
                    <a:pt x="92869" y="148114"/>
                    <a:pt x="88297" y="106204"/>
                    <a:pt x="73057" y="66770"/>
                  </a:cubicBezTo>
                  <a:cubicBezTo>
                    <a:pt x="65246" y="46863"/>
                    <a:pt x="55245" y="28480"/>
                    <a:pt x="43339" y="12192"/>
                  </a:cubicBezTo>
                  <a:cubicBezTo>
                    <a:pt x="40291" y="8001"/>
                    <a:pt x="37052" y="3905"/>
                    <a:pt x="33814" y="0"/>
                  </a:cubicBezTo>
                  <a:lnTo>
                    <a:pt x="33623" y="190"/>
                  </a:lnTo>
                  <a:close/>
                </a:path>
              </a:pathLst>
            </a:custGeom>
            <a:solidFill>
              <a:srgbClr val="A1D8FF"/>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E6DFE451-433A-4D51-292F-3759E216910D}"/>
                </a:ext>
              </a:extLst>
            </p:cNvPr>
            <p:cNvSpPr/>
            <p:nvPr/>
          </p:nvSpPr>
          <p:spPr>
            <a:xfrm>
              <a:off x="5720404" y="445467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BADEEF"/>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10BF1BC4-145C-C19A-B9B2-B177477FFB9D}"/>
                </a:ext>
              </a:extLst>
            </p:cNvPr>
            <p:cNvSpPr/>
            <p:nvPr/>
          </p:nvSpPr>
          <p:spPr>
            <a:xfrm>
              <a:off x="7019613" y="3499123"/>
              <a:ext cx="68865" cy="132016"/>
            </a:xfrm>
            <a:custGeom>
              <a:avLst/>
              <a:gdLst>
                <a:gd name="connsiteX0" fmla="*/ 68104 w 68865"/>
                <a:gd name="connsiteY0" fmla="*/ 476 h 132016"/>
                <a:gd name="connsiteX1" fmla="*/ 66580 w 68865"/>
                <a:gd name="connsiteY1" fmla="*/ 1524 h 132016"/>
                <a:gd name="connsiteX2" fmla="*/ 23717 w 68865"/>
                <a:gd name="connsiteY2" fmla="*/ 39814 h 132016"/>
                <a:gd name="connsiteX3" fmla="*/ 572 w 68865"/>
                <a:gd name="connsiteY3" fmla="*/ 74676 h 132016"/>
                <a:gd name="connsiteX4" fmla="*/ 0 w 68865"/>
                <a:gd name="connsiteY4" fmla="*/ 75914 h 132016"/>
                <a:gd name="connsiteX5" fmla="*/ 857 w 68865"/>
                <a:gd name="connsiteY5" fmla="*/ 74581 h 132016"/>
                <a:gd name="connsiteX6" fmla="*/ 857 w 68865"/>
                <a:gd name="connsiteY6" fmla="*/ 74771 h 132016"/>
                <a:gd name="connsiteX7" fmla="*/ 1048 w 68865"/>
                <a:gd name="connsiteY7" fmla="*/ 74581 h 132016"/>
                <a:gd name="connsiteX8" fmla="*/ 7811 w 68865"/>
                <a:gd name="connsiteY8" fmla="*/ 110014 h 132016"/>
                <a:gd name="connsiteX9" fmla="*/ 8477 w 68865"/>
                <a:gd name="connsiteY9" fmla="*/ 112967 h 132016"/>
                <a:gd name="connsiteX10" fmla="*/ 8477 w 68865"/>
                <a:gd name="connsiteY10" fmla="*/ 111728 h 132016"/>
                <a:gd name="connsiteX11" fmla="*/ 9525 w 68865"/>
                <a:gd name="connsiteY11" fmla="*/ 116491 h 132016"/>
                <a:gd name="connsiteX12" fmla="*/ 13145 w 68865"/>
                <a:gd name="connsiteY12" fmla="*/ 132017 h 132016"/>
                <a:gd name="connsiteX13" fmla="*/ 25432 w 68865"/>
                <a:gd name="connsiteY13" fmla="*/ 100679 h 132016"/>
                <a:gd name="connsiteX14" fmla="*/ 43148 w 68865"/>
                <a:gd name="connsiteY14" fmla="*/ 59055 h 132016"/>
                <a:gd name="connsiteX15" fmla="*/ 47054 w 68865"/>
                <a:gd name="connsiteY15" fmla="*/ 50292 h 132016"/>
                <a:gd name="connsiteX16" fmla="*/ 47816 w 68865"/>
                <a:gd name="connsiteY16" fmla="*/ 48673 h 132016"/>
                <a:gd name="connsiteX17" fmla="*/ 67532 w 68865"/>
                <a:gd name="connsiteY17" fmla="*/ 3238 h 132016"/>
                <a:gd name="connsiteX18" fmla="*/ 68866 w 68865"/>
                <a:gd name="connsiteY18" fmla="*/ 0 h 132016"/>
                <a:gd name="connsiteX19" fmla="*/ 68199 w 68865"/>
                <a:gd name="connsiteY19" fmla="*/ 476 h 13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865" h="132016">
                  <a:moveTo>
                    <a:pt x="68104" y="476"/>
                  </a:moveTo>
                  <a:lnTo>
                    <a:pt x="66580" y="1524"/>
                  </a:lnTo>
                  <a:cubicBezTo>
                    <a:pt x="50387" y="12859"/>
                    <a:pt x="35909" y="25717"/>
                    <a:pt x="23717" y="39814"/>
                  </a:cubicBezTo>
                  <a:cubicBezTo>
                    <a:pt x="13621" y="51816"/>
                    <a:pt x="6096" y="63246"/>
                    <a:pt x="572" y="74676"/>
                  </a:cubicBezTo>
                  <a:lnTo>
                    <a:pt x="0" y="75914"/>
                  </a:lnTo>
                  <a:lnTo>
                    <a:pt x="857" y="74581"/>
                  </a:lnTo>
                  <a:cubicBezTo>
                    <a:pt x="857" y="74581"/>
                    <a:pt x="857" y="74771"/>
                    <a:pt x="857" y="74771"/>
                  </a:cubicBezTo>
                  <a:lnTo>
                    <a:pt x="1048" y="74581"/>
                  </a:lnTo>
                  <a:cubicBezTo>
                    <a:pt x="2858" y="84582"/>
                    <a:pt x="4953" y="95345"/>
                    <a:pt x="7811" y="110014"/>
                  </a:cubicBezTo>
                  <a:cubicBezTo>
                    <a:pt x="8001" y="110966"/>
                    <a:pt x="8192" y="111919"/>
                    <a:pt x="8477" y="112967"/>
                  </a:cubicBezTo>
                  <a:lnTo>
                    <a:pt x="8477" y="111728"/>
                  </a:lnTo>
                  <a:lnTo>
                    <a:pt x="9525" y="116491"/>
                  </a:lnTo>
                  <a:cubicBezTo>
                    <a:pt x="10668" y="121539"/>
                    <a:pt x="11906" y="126683"/>
                    <a:pt x="13145" y="132017"/>
                  </a:cubicBezTo>
                  <a:cubicBezTo>
                    <a:pt x="17336" y="120682"/>
                    <a:pt x="21527" y="110204"/>
                    <a:pt x="25432" y="100679"/>
                  </a:cubicBezTo>
                  <a:cubicBezTo>
                    <a:pt x="31814" y="85058"/>
                    <a:pt x="37624" y="71438"/>
                    <a:pt x="43148" y="59055"/>
                  </a:cubicBezTo>
                  <a:lnTo>
                    <a:pt x="47054" y="50292"/>
                  </a:lnTo>
                  <a:lnTo>
                    <a:pt x="47816" y="48673"/>
                  </a:lnTo>
                  <a:cubicBezTo>
                    <a:pt x="54674" y="33338"/>
                    <a:pt x="61436" y="18383"/>
                    <a:pt x="67532" y="3238"/>
                  </a:cubicBezTo>
                  <a:cubicBezTo>
                    <a:pt x="68009" y="2191"/>
                    <a:pt x="68390" y="1048"/>
                    <a:pt x="68866" y="0"/>
                  </a:cubicBezTo>
                  <a:cubicBezTo>
                    <a:pt x="68675" y="190"/>
                    <a:pt x="68390" y="286"/>
                    <a:pt x="68199" y="476"/>
                  </a:cubicBezTo>
                </a:path>
              </a:pathLst>
            </a:custGeom>
            <a:solidFill>
              <a:srgbClr val="84C2F5"/>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C1C2A870-3746-0EBF-1311-AD353114382C}"/>
                </a:ext>
              </a:extLst>
            </p:cNvPr>
            <p:cNvSpPr/>
            <p:nvPr/>
          </p:nvSpPr>
          <p:spPr>
            <a:xfrm>
              <a:off x="7019613" y="3499027"/>
              <a:ext cx="68961" cy="132397"/>
            </a:xfrm>
            <a:custGeom>
              <a:avLst/>
              <a:gdLst>
                <a:gd name="connsiteX0" fmla="*/ 68104 w 68961"/>
                <a:gd name="connsiteY0" fmla="*/ 572 h 132397"/>
                <a:gd name="connsiteX1" fmla="*/ 66580 w 68961"/>
                <a:gd name="connsiteY1" fmla="*/ 1619 h 132397"/>
                <a:gd name="connsiteX2" fmla="*/ 23717 w 68961"/>
                <a:gd name="connsiteY2" fmla="*/ 39910 h 132397"/>
                <a:gd name="connsiteX3" fmla="*/ 572 w 68961"/>
                <a:gd name="connsiteY3" fmla="*/ 74771 h 132397"/>
                <a:gd name="connsiteX4" fmla="*/ 0 w 68961"/>
                <a:gd name="connsiteY4" fmla="*/ 76010 h 132397"/>
                <a:gd name="connsiteX5" fmla="*/ 857 w 68961"/>
                <a:gd name="connsiteY5" fmla="*/ 74676 h 132397"/>
                <a:gd name="connsiteX6" fmla="*/ 857 w 68961"/>
                <a:gd name="connsiteY6" fmla="*/ 74867 h 132397"/>
                <a:gd name="connsiteX7" fmla="*/ 1048 w 68961"/>
                <a:gd name="connsiteY7" fmla="*/ 74676 h 132397"/>
                <a:gd name="connsiteX8" fmla="*/ 7811 w 68961"/>
                <a:gd name="connsiteY8" fmla="*/ 110109 h 132397"/>
                <a:gd name="connsiteX9" fmla="*/ 8477 w 68961"/>
                <a:gd name="connsiteY9" fmla="*/ 113062 h 132397"/>
                <a:gd name="connsiteX10" fmla="*/ 8477 w 68961"/>
                <a:gd name="connsiteY10" fmla="*/ 111824 h 132397"/>
                <a:gd name="connsiteX11" fmla="*/ 9525 w 68961"/>
                <a:gd name="connsiteY11" fmla="*/ 116586 h 132397"/>
                <a:gd name="connsiteX12" fmla="*/ 13240 w 68961"/>
                <a:gd name="connsiteY12" fmla="*/ 132398 h 132397"/>
                <a:gd name="connsiteX13" fmla="*/ 25527 w 68961"/>
                <a:gd name="connsiteY13" fmla="*/ 100870 h 132397"/>
                <a:gd name="connsiteX14" fmla="*/ 43244 w 68961"/>
                <a:gd name="connsiteY14" fmla="*/ 59246 h 132397"/>
                <a:gd name="connsiteX15" fmla="*/ 47149 w 68961"/>
                <a:gd name="connsiteY15" fmla="*/ 50483 h 132397"/>
                <a:gd name="connsiteX16" fmla="*/ 47911 w 68961"/>
                <a:gd name="connsiteY16" fmla="*/ 48863 h 132397"/>
                <a:gd name="connsiteX17" fmla="*/ 67628 w 68961"/>
                <a:gd name="connsiteY17" fmla="*/ 3429 h 132397"/>
                <a:gd name="connsiteX18" fmla="*/ 68961 w 68961"/>
                <a:gd name="connsiteY18" fmla="*/ 0 h 132397"/>
                <a:gd name="connsiteX19" fmla="*/ 68009 w 68961"/>
                <a:gd name="connsiteY19" fmla="*/ 667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1" h="132397">
                  <a:moveTo>
                    <a:pt x="68104" y="572"/>
                  </a:moveTo>
                  <a:lnTo>
                    <a:pt x="66580" y="1619"/>
                  </a:lnTo>
                  <a:cubicBezTo>
                    <a:pt x="50387" y="12954"/>
                    <a:pt x="35909" y="25813"/>
                    <a:pt x="23717" y="39910"/>
                  </a:cubicBezTo>
                  <a:cubicBezTo>
                    <a:pt x="13621" y="51911"/>
                    <a:pt x="6096" y="63341"/>
                    <a:pt x="572" y="74771"/>
                  </a:cubicBezTo>
                  <a:lnTo>
                    <a:pt x="0" y="76010"/>
                  </a:lnTo>
                  <a:lnTo>
                    <a:pt x="857" y="74676"/>
                  </a:lnTo>
                  <a:cubicBezTo>
                    <a:pt x="857" y="74676"/>
                    <a:pt x="857" y="74867"/>
                    <a:pt x="857" y="74867"/>
                  </a:cubicBezTo>
                  <a:lnTo>
                    <a:pt x="1048" y="74676"/>
                  </a:lnTo>
                  <a:cubicBezTo>
                    <a:pt x="2858" y="84677"/>
                    <a:pt x="4953" y="95441"/>
                    <a:pt x="7811" y="110109"/>
                  </a:cubicBezTo>
                  <a:cubicBezTo>
                    <a:pt x="8001" y="111062"/>
                    <a:pt x="8192" y="112014"/>
                    <a:pt x="8477" y="113062"/>
                  </a:cubicBezTo>
                  <a:lnTo>
                    <a:pt x="8477" y="111824"/>
                  </a:lnTo>
                  <a:lnTo>
                    <a:pt x="9525" y="116586"/>
                  </a:lnTo>
                  <a:cubicBezTo>
                    <a:pt x="10668" y="121825"/>
                    <a:pt x="11906" y="126968"/>
                    <a:pt x="13240" y="132398"/>
                  </a:cubicBezTo>
                  <a:cubicBezTo>
                    <a:pt x="17431" y="121063"/>
                    <a:pt x="21622" y="110395"/>
                    <a:pt x="25527" y="100870"/>
                  </a:cubicBezTo>
                  <a:cubicBezTo>
                    <a:pt x="32004" y="85249"/>
                    <a:pt x="37719" y="71628"/>
                    <a:pt x="43244" y="59246"/>
                  </a:cubicBezTo>
                  <a:lnTo>
                    <a:pt x="47149" y="50483"/>
                  </a:lnTo>
                  <a:lnTo>
                    <a:pt x="47911" y="48863"/>
                  </a:lnTo>
                  <a:cubicBezTo>
                    <a:pt x="55531" y="32099"/>
                    <a:pt x="61722" y="17907"/>
                    <a:pt x="67628" y="3429"/>
                  </a:cubicBezTo>
                  <a:cubicBezTo>
                    <a:pt x="68104" y="2286"/>
                    <a:pt x="68580" y="1143"/>
                    <a:pt x="68961" y="0"/>
                  </a:cubicBezTo>
                  <a:cubicBezTo>
                    <a:pt x="68675" y="191"/>
                    <a:pt x="68294" y="381"/>
                    <a:pt x="68009" y="667"/>
                  </a:cubicBezTo>
                </a:path>
              </a:pathLst>
            </a:custGeom>
            <a:solidFill>
              <a:srgbClr val="7DB8E8"/>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9010FCFB-3B8B-0EC0-6231-42D1B979326F}"/>
                </a:ext>
              </a:extLst>
            </p:cNvPr>
            <p:cNvSpPr/>
            <p:nvPr/>
          </p:nvSpPr>
          <p:spPr>
            <a:xfrm>
              <a:off x="7019709" y="3462546"/>
              <a:ext cx="253555" cy="136588"/>
            </a:xfrm>
            <a:custGeom>
              <a:avLst/>
              <a:gdLst>
                <a:gd name="connsiteX0" fmla="*/ 169735 w 253555"/>
                <a:gd name="connsiteY0" fmla="*/ 191 h 136588"/>
                <a:gd name="connsiteX1" fmla="*/ 123634 w 253555"/>
                <a:gd name="connsiteY1" fmla="*/ 9811 h 136588"/>
                <a:gd name="connsiteX2" fmla="*/ 68104 w 253555"/>
                <a:gd name="connsiteY2" fmla="*/ 37052 h 136588"/>
                <a:gd name="connsiteX3" fmla="*/ 66580 w 253555"/>
                <a:gd name="connsiteY3" fmla="*/ 38100 h 136588"/>
                <a:gd name="connsiteX4" fmla="*/ 23717 w 253555"/>
                <a:gd name="connsiteY4" fmla="*/ 76391 h 136588"/>
                <a:gd name="connsiteX5" fmla="*/ 571 w 253555"/>
                <a:gd name="connsiteY5" fmla="*/ 111252 h 136588"/>
                <a:gd name="connsiteX6" fmla="*/ 0 w 253555"/>
                <a:gd name="connsiteY6" fmla="*/ 112490 h 136588"/>
                <a:gd name="connsiteX7" fmla="*/ 857 w 253555"/>
                <a:gd name="connsiteY7" fmla="*/ 111157 h 136588"/>
                <a:gd name="connsiteX8" fmla="*/ 857 w 253555"/>
                <a:gd name="connsiteY8" fmla="*/ 111443 h 136588"/>
                <a:gd name="connsiteX9" fmla="*/ 1048 w 253555"/>
                <a:gd name="connsiteY9" fmla="*/ 111157 h 136588"/>
                <a:gd name="connsiteX10" fmla="*/ 5810 w 253555"/>
                <a:gd name="connsiteY10" fmla="*/ 136589 h 136588"/>
                <a:gd name="connsiteX11" fmla="*/ 64770 w 253555"/>
                <a:gd name="connsiteY11" fmla="*/ 117253 h 136588"/>
                <a:gd name="connsiteX12" fmla="*/ 129159 w 253555"/>
                <a:gd name="connsiteY12" fmla="*/ 96012 h 136588"/>
                <a:gd name="connsiteX13" fmla="*/ 250508 w 253555"/>
                <a:gd name="connsiteY13" fmla="*/ 35433 h 136588"/>
                <a:gd name="connsiteX14" fmla="*/ 252031 w 253555"/>
                <a:gd name="connsiteY14" fmla="*/ 33909 h 136588"/>
                <a:gd name="connsiteX15" fmla="*/ 253555 w 253555"/>
                <a:gd name="connsiteY15" fmla="*/ 32385 h 136588"/>
                <a:gd name="connsiteX16" fmla="*/ 251650 w 253555"/>
                <a:gd name="connsiteY16" fmla="*/ 34100 h 136588"/>
                <a:gd name="connsiteX17" fmla="*/ 251650 w 253555"/>
                <a:gd name="connsiteY17" fmla="*/ 33909 h 136588"/>
                <a:gd name="connsiteX18" fmla="*/ 251460 w 253555"/>
                <a:gd name="connsiteY18" fmla="*/ 34100 h 136588"/>
                <a:gd name="connsiteX19" fmla="*/ 249650 w 253555"/>
                <a:gd name="connsiteY19" fmla="*/ 15335 h 136588"/>
                <a:gd name="connsiteX20" fmla="*/ 249174 w 253555"/>
                <a:gd name="connsiteY20" fmla="*/ 15431 h 136588"/>
                <a:gd name="connsiteX21" fmla="*/ 246317 w 253555"/>
                <a:gd name="connsiteY21" fmla="*/ 15716 h 136588"/>
                <a:gd name="connsiteX22" fmla="*/ 241935 w 253555"/>
                <a:gd name="connsiteY22" fmla="*/ 15050 h 136588"/>
                <a:gd name="connsiteX23" fmla="*/ 239459 w 253555"/>
                <a:gd name="connsiteY23" fmla="*/ 14002 h 136588"/>
                <a:gd name="connsiteX24" fmla="*/ 235839 w 253555"/>
                <a:gd name="connsiteY24" fmla="*/ 12383 h 136588"/>
                <a:gd name="connsiteX25" fmla="*/ 232981 w 253555"/>
                <a:gd name="connsiteY25" fmla="*/ 10763 h 136588"/>
                <a:gd name="connsiteX26" fmla="*/ 204597 w 253555"/>
                <a:gd name="connsiteY26" fmla="*/ 2000 h 136588"/>
                <a:gd name="connsiteX27" fmla="*/ 180118 w 253555"/>
                <a:gd name="connsiteY27" fmla="*/ 0 h 136588"/>
                <a:gd name="connsiteX28" fmla="*/ 169640 w 253555"/>
                <a:gd name="connsiteY28" fmla="*/ 286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555" h="136588">
                  <a:moveTo>
                    <a:pt x="169735" y="191"/>
                  </a:moveTo>
                  <a:cubicBezTo>
                    <a:pt x="154210" y="1524"/>
                    <a:pt x="138684" y="4763"/>
                    <a:pt x="123634" y="9811"/>
                  </a:cubicBezTo>
                  <a:cubicBezTo>
                    <a:pt x="103060" y="17050"/>
                    <a:pt x="84392" y="26194"/>
                    <a:pt x="68104" y="37052"/>
                  </a:cubicBezTo>
                  <a:lnTo>
                    <a:pt x="66580" y="38100"/>
                  </a:lnTo>
                  <a:cubicBezTo>
                    <a:pt x="50387" y="49435"/>
                    <a:pt x="35909" y="62294"/>
                    <a:pt x="23717" y="76391"/>
                  </a:cubicBezTo>
                  <a:cubicBezTo>
                    <a:pt x="13621" y="88392"/>
                    <a:pt x="6096" y="99822"/>
                    <a:pt x="571" y="111252"/>
                  </a:cubicBezTo>
                  <a:lnTo>
                    <a:pt x="0" y="112490"/>
                  </a:lnTo>
                  <a:lnTo>
                    <a:pt x="857" y="111157"/>
                  </a:lnTo>
                  <a:lnTo>
                    <a:pt x="857" y="111443"/>
                  </a:lnTo>
                  <a:lnTo>
                    <a:pt x="1048" y="111157"/>
                  </a:lnTo>
                  <a:cubicBezTo>
                    <a:pt x="2381" y="118682"/>
                    <a:pt x="3905" y="126778"/>
                    <a:pt x="5810" y="136589"/>
                  </a:cubicBezTo>
                  <a:cubicBezTo>
                    <a:pt x="25337" y="129731"/>
                    <a:pt x="45339" y="123349"/>
                    <a:pt x="64770" y="117253"/>
                  </a:cubicBezTo>
                  <a:cubicBezTo>
                    <a:pt x="86011" y="110490"/>
                    <a:pt x="107918" y="103632"/>
                    <a:pt x="129159" y="96012"/>
                  </a:cubicBezTo>
                  <a:cubicBezTo>
                    <a:pt x="178975" y="78296"/>
                    <a:pt x="217551" y="59055"/>
                    <a:pt x="250508" y="35433"/>
                  </a:cubicBezTo>
                  <a:cubicBezTo>
                    <a:pt x="251079" y="34957"/>
                    <a:pt x="251650" y="34481"/>
                    <a:pt x="252031" y="33909"/>
                  </a:cubicBezTo>
                  <a:lnTo>
                    <a:pt x="253555" y="32385"/>
                  </a:lnTo>
                  <a:cubicBezTo>
                    <a:pt x="252984" y="32957"/>
                    <a:pt x="252317" y="33528"/>
                    <a:pt x="251650" y="34100"/>
                  </a:cubicBezTo>
                  <a:lnTo>
                    <a:pt x="251650" y="33909"/>
                  </a:lnTo>
                  <a:lnTo>
                    <a:pt x="251460" y="34100"/>
                  </a:lnTo>
                  <a:cubicBezTo>
                    <a:pt x="250793" y="28004"/>
                    <a:pt x="250031" y="21908"/>
                    <a:pt x="249650" y="15335"/>
                  </a:cubicBezTo>
                  <a:cubicBezTo>
                    <a:pt x="249555" y="15335"/>
                    <a:pt x="249364" y="15431"/>
                    <a:pt x="249174" y="15431"/>
                  </a:cubicBezTo>
                  <a:cubicBezTo>
                    <a:pt x="248221" y="15621"/>
                    <a:pt x="247269" y="15716"/>
                    <a:pt x="246317" y="15716"/>
                  </a:cubicBezTo>
                  <a:cubicBezTo>
                    <a:pt x="244888" y="15716"/>
                    <a:pt x="243364" y="15526"/>
                    <a:pt x="241935" y="15050"/>
                  </a:cubicBezTo>
                  <a:lnTo>
                    <a:pt x="239459" y="14002"/>
                  </a:lnTo>
                  <a:cubicBezTo>
                    <a:pt x="238220" y="13526"/>
                    <a:pt x="237077" y="13049"/>
                    <a:pt x="235839" y="12383"/>
                  </a:cubicBezTo>
                  <a:cubicBezTo>
                    <a:pt x="234887" y="11811"/>
                    <a:pt x="233934" y="11240"/>
                    <a:pt x="232981" y="10763"/>
                  </a:cubicBezTo>
                  <a:cubicBezTo>
                    <a:pt x="224218" y="6953"/>
                    <a:pt x="214693" y="4001"/>
                    <a:pt x="204597" y="2000"/>
                  </a:cubicBezTo>
                  <a:cubicBezTo>
                    <a:pt x="196882" y="667"/>
                    <a:pt x="188690" y="0"/>
                    <a:pt x="180118" y="0"/>
                  </a:cubicBezTo>
                  <a:cubicBezTo>
                    <a:pt x="176593" y="0"/>
                    <a:pt x="173164" y="95"/>
                    <a:pt x="169640" y="286"/>
                  </a:cubicBezTo>
                </a:path>
              </a:pathLst>
            </a:custGeom>
            <a:solidFill>
              <a:srgbClr val="A1D8FF"/>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83AD9EF5-9F6D-C7B5-74E9-CFA31A388068}"/>
                </a:ext>
              </a:extLst>
            </p:cNvPr>
            <p:cNvSpPr/>
            <p:nvPr/>
          </p:nvSpPr>
          <p:spPr>
            <a:xfrm>
              <a:off x="7024948" y="3596373"/>
              <a:ext cx="17988" cy="21894"/>
            </a:xfrm>
            <a:custGeom>
              <a:avLst/>
              <a:gdLst>
                <a:gd name="connsiteX0" fmla="*/ 2381 w 17988"/>
                <a:gd name="connsiteY0" fmla="*/ 12097 h 21894"/>
                <a:gd name="connsiteX1" fmla="*/ 3143 w 17988"/>
                <a:gd name="connsiteY1" fmla="*/ 15716 h 21894"/>
                <a:gd name="connsiteX2" fmla="*/ 3143 w 17988"/>
                <a:gd name="connsiteY2" fmla="*/ 14573 h 21894"/>
                <a:gd name="connsiteX3" fmla="*/ 4191 w 17988"/>
                <a:gd name="connsiteY3" fmla="*/ 19336 h 21894"/>
                <a:gd name="connsiteX4" fmla="*/ 4191 w 17988"/>
                <a:gd name="connsiteY4" fmla="*/ 19526 h 21894"/>
                <a:gd name="connsiteX5" fmla="*/ 8096 w 17988"/>
                <a:gd name="connsiteY5" fmla="*/ 21336 h 21894"/>
                <a:gd name="connsiteX6" fmla="*/ 17431 w 17988"/>
                <a:gd name="connsiteY6" fmla="*/ 17621 h 21894"/>
                <a:gd name="connsiteX7" fmla="*/ 13716 w 17988"/>
                <a:gd name="connsiteY7" fmla="*/ 8287 h 21894"/>
                <a:gd name="connsiteX8" fmla="*/ 7620 w 17988"/>
                <a:gd name="connsiteY8" fmla="*/ 5429 h 21894"/>
                <a:gd name="connsiteX9" fmla="*/ 0 w 17988"/>
                <a:gd name="connsiteY9" fmla="*/ 0 h 21894"/>
                <a:gd name="connsiteX10" fmla="*/ 2381 w 17988"/>
                <a:gd name="connsiteY10" fmla="*/ 12383 h 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8" h="21894">
                  <a:moveTo>
                    <a:pt x="2381" y="12097"/>
                  </a:moveTo>
                  <a:cubicBezTo>
                    <a:pt x="2667" y="13240"/>
                    <a:pt x="2857" y="14478"/>
                    <a:pt x="3143" y="15716"/>
                  </a:cubicBezTo>
                  <a:lnTo>
                    <a:pt x="3143" y="14573"/>
                  </a:lnTo>
                  <a:lnTo>
                    <a:pt x="4191" y="19336"/>
                  </a:lnTo>
                  <a:lnTo>
                    <a:pt x="4191" y="19526"/>
                  </a:lnTo>
                  <a:cubicBezTo>
                    <a:pt x="5525" y="20193"/>
                    <a:pt x="6763" y="20765"/>
                    <a:pt x="8096" y="21336"/>
                  </a:cubicBezTo>
                  <a:cubicBezTo>
                    <a:pt x="11621" y="22860"/>
                    <a:pt x="15907" y="21146"/>
                    <a:pt x="17431" y="17621"/>
                  </a:cubicBezTo>
                  <a:cubicBezTo>
                    <a:pt x="18955" y="14002"/>
                    <a:pt x="17240" y="9716"/>
                    <a:pt x="13716" y="8287"/>
                  </a:cubicBezTo>
                  <a:cubicBezTo>
                    <a:pt x="11621" y="7429"/>
                    <a:pt x="9620" y="6477"/>
                    <a:pt x="7620" y="5429"/>
                  </a:cubicBezTo>
                  <a:cubicBezTo>
                    <a:pt x="4953" y="3810"/>
                    <a:pt x="2381" y="1905"/>
                    <a:pt x="0" y="0"/>
                  </a:cubicBezTo>
                  <a:cubicBezTo>
                    <a:pt x="762" y="3810"/>
                    <a:pt x="1524" y="8001"/>
                    <a:pt x="2381" y="12383"/>
                  </a:cubicBezTo>
                </a:path>
              </a:pathLst>
            </a:custGeom>
            <a:solidFill>
              <a:srgbClr val="A1D8FF"/>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720324BD-AB05-1424-77D3-289BDF8D39CC}"/>
                </a:ext>
              </a:extLst>
            </p:cNvPr>
            <p:cNvSpPr/>
            <p:nvPr/>
          </p:nvSpPr>
          <p:spPr>
            <a:xfrm>
              <a:off x="7027995" y="3539413"/>
              <a:ext cx="17758" cy="22230"/>
            </a:xfrm>
            <a:custGeom>
              <a:avLst/>
              <a:gdLst>
                <a:gd name="connsiteX0" fmla="*/ 0 w 17758"/>
                <a:gd name="connsiteY0" fmla="*/ 20479 h 22230"/>
                <a:gd name="connsiteX1" fmla="*/ 1238 w 17758"/>
                <a:gd name="connsiteY1" fmla="*/ 21336 h 22230"/>
                <a:gd name="connsiteX2" fmla="*/ 10954 w 17758"/>
                <a:gd name="connsiteY2" fmla="*/ 18574 h 22230"/>
                <a:gd name="connsiteX3" fmla="*/ 16859 w 17758"/>
                <a:gd name="connsiteY3" fmla="*/ 8858 h 22230"/>
                <a:gd name="connsiteX4" fmla="*/ 17526 w 17758"/>
                <a:gd name="connsiteY4" fmla="*/ 3524 h 22230"/>
                <a:gd name="connsiteX5" fmla="*/ 15240 w 17758"/>
                <a:gd name="connsiteY5" fmla="*/ 0 h 22230"/>
                <a:gd name="connsiteX6" fmla="*/ 95 w 17758"/>
                <a:gd name="connsiteY6" fmla="*/ 20574 h 2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8" h="22230">
                  <a:moveTo>
                    <a:pt x="0" y="20479"/>
                  </a:moveTo>
                  <a:cubicBezTo>
                    <a:pt x="0" y="20479"/>
                    <a:pt x="762" y="21050"/>
                    <a:pt x="1238" y="21336"/>
                  </a:cubicBezTo>
                  <a:cubicBezTo>
                    <a:pt x="4572" y="23241"/>
                    <a:pt x="9144" y="22003"/>
                    <a:pt x="10954" y="18574"/>
                  </a:cubicBezTo>
                  <a:cubicBezTo>
                    <a:pt x="12668" y="15145"/>
                    <a:pt x="14669" y="12001"/>
                    <a:pt x="16859" y="8858"/>
                  </a:cubicBezTo>
                  <a:cubicBezTo>
                    <a:pt x="17907" y="7429"/>
                    <a:pt x="17907" y="5143"/>
                    <a:pt x="17526" y="3524"/>
                  </a:cubicBezTo>
                  <a:cubicBezTo>
                    <a:pt x="17145" y="2096"/>
                    <a:pt x="16383" y="857"/>
                    <a:pt x="15240" y="0"/>
                  </a:cubicBezTo>
                  <a:cubicBezTo>
                    <a:pt x="9334" y="7049"/>
                    <a:pt x="4286" y="13811"/>
                    <a:pt x="95" y="20574"/>
                  </a:cubicBezTo>
                </a:path>
              </a:pathLst>
            </a:custGeom>
            <a:solidFill>
              <a:srgbClr val="FFC3A2"/>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A131AA14-B954-3F2F-EB6F-2B9C7F457CDE}"/>
                </a:ext>
              </a:extLst>
            </p:cNvPr>
            <p:cNvSpPr/>
            <p:nvPr/>
          </p:nvSpPr>
          <p:spPr>
            <a:xfrm>
              <a:off x="7026567" y="3530936"/>
              <a:ext cx="25245" cy="31700"/>
            </a:xfrm>
            <a:custGeom>
              <a:avLst/>
              <a:gdLst>
                <a:gd name="connsiteX0" fmla="*/ 16764 w 25245"/>
                <a:gd name="connsiteY0" fmla="*/ 8096 h 31700"/>
                <a:gd name="connsiteX1" fmla="*/ 0 w 25245"/>
                <a:gd name="connsiteY1" fmla="*/ 31242 h 31700"/>
                <a:gd name="connsiteX2" fmla="*/ 8763 w 25245"/>
                <a:gd name="connsiteY2" fmla="*/ 28004 h 31700"/>
                <a:gd name="connsiteX3" fmla="*/ 13906 w 25245"/>
                <a:gd name="connsiteY3" fmla="*/ 19812 h 31700"/>
                <a:gd name="connsiteX4" fmla="*/ 13716 w 25245"/>
                <a:gd name="connsiteY4" fmla="*/ 20003 h 31700"/>
                <a:gd name="connsiteX5" fmla="*/ 13906 w 25245"/>
                <a:gd name="connsiteY5" fmla="*/ 19812 h 31700"/>
                <a:gd name="connsiteX6" fmla="*/ 13906 w 25245"/>
                <a:gd name="connsiteY6" fmla="*/ 19621 h 31700"/>
                <a:gd name="connsiteX7" fmla="*/ 14192 w 25245"/>
                <a:gd name="connsiteY7" fmla="*/ 19621 h 31700"/>
                <a:gd name="connsiteX8" fmla="*/ 23241 w 25245"/>
                <a:gd name="connsiteY8" fmla="*/ 9049 h 31700"/>
                <a:gd name="connsiteX9" fmla="*/ 24003 w 25245"/>
                <a:gd name="connsiteY9" fmla="*/ 0 h 31700"/>
                <a:gd name="connsiteX10" fmla="*/ 16669 w 25245"/>
                <a:gd name="connsiteY10" fmla="*/ 8001 h 31700"/>
                <a:gd name="connsiteX11" fmla="*/ 14859 w 25245"/>
                <a:gd name="connsiteY11" fmla="*/ 18479 h 31700"/>
                <a:gd name="connsiteX12" fmla="*/ 14192 w 25245"/>
                <a:gd name="connsiteY12" fmla="*/ 19431 h 31700"/>
                <a:gd name="connsiteX13" fmla="*/ 14859 w 25245"/>
                <a:gd name="connsiteY13" fmla="*/ 18479 h 3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45" h="31700">
                  <a:moveTo>
                    <a:pt x="16764" y="8096"/>
                  </a:moveTo>
                  <a:cubicBezTo>
                    <a:pt x="10096" y="16002"/>
                    <a:pt x="4572" y="23717"/>
                    <a:pt x="0" y="31242"/>
                  </a:cubicBezTo>
                  <a:cubicBezTo>
                    <a:pt x="3238" y="32480"/>
                    <a:pt x="7048" y="31147"/>
                    <a:pt x="8763" y="28004"/>
                  </a:cubicBezTo>
                  <a:cubicBezTo>
                    <a:pt x="10382" y="25241"/>
                    <a:pt x="12097" y="22479"/>
                    <a:pt x="13906" y="19812"/>
                  </a:cubicBezTo>
                  <a:cubicBezTo>
                    <a:pt x="13906" y="19812"/>
                    <a:pt x="13906" y="19907"/>
                    <a:pt x="13716" y="20003"/>
                  </a:cubicBezTo>
                  <a:cubicBezTo>
                    <a:pt x="13716" y="20003"/>
                    <a:pt x="13811" y="19907"/>
                    <a:pt x="13906" y="19812"/>
                  </a:cubicBezTo>
                  <a:lnTo>
                    <a:pt x="13906" y="19621"/>
                  </a:lnTo>
                  <a:lnTo>
                    <a:pt x="14192" y="19621"/>
                  </a:lnTo>
                  <a:cubicBezTo>
                    <a:pt x="16954" y="15812"/>
                    <a:pt x="20002" y="12383"/>
                    <a:pt x="23241" y="9049"/>
                  </a:cubicBezTo>
                  <a:cubicBezTo>
                    <a:pt x="25717" y="6667"/>
                    <a:pt x="25813" y="2762"/>
                    <a:pt x="24003" y="0"/>
                  </a:cubicBezTo>
                  <a:cubicBezTo>
                    <a:pt x="21526" y="2572"/>
                    <a:pt x="19050" y="5334"/>
                    <a:pt x="16669" y="8001"/>
                  </a:cubicBezTo>
                  <a:moveTo>
                    <a:pt x="14859" y="18479"/>
                  </a:moveTo>
                  <a:cubicBezTo>
                    <a:pt x="14859" y="18479"/>
                    <a:pt x="14383" y="19145"/>
                    <a:pt x="14192" y="19431"/>
                  </a:cubicBezTo>
                  <a:cubicBezTo>
                    <a:pt x="14383" y="19145"/>
                    <a:pt x="14668" y="18859"/>
                    <a:pt x="14859" y="18479"/>
                  </a:cubicBezTo>
                </a:path>
              </a:pathLst>
            </a:custGeom>
            <a:solidFill>
              <a:srgbClr val="FFC3A2"/>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7D4F6071-5E57-0DE1-2930-CBFADB7A664C}"/>
                </a:ext>
              </a:extLst>
            </p:cNvPr>
            <p:cNvSpPr/>
            <p:nvPr/>
          </p:nvSpPr>
          <p:spPr>
            <a:xfrm>
              <a:off x="7040759" y="3550557"/>
              <a:ext cx="9525" cy="95"/>
            </a:xfrm>
            <a:custGeom>
              <a:avLst/>
              <a:gdLst>
                <a:gd name="connsiteX0" fmla="*/ 0 w 9525"/>
                <a:gd name="connsiteY0" fmla="*/ 95 h 95"/>
                <a:gd name="connsiteX1" fmla="*/ 0 w 9525"/>
                <a:gd name="connsiteY1" fmla="*/ 0 h 95"/>
                <a:gd name="connsiteX2" fmla="*/ 0 w 9525"/>
                <a:gd name="connsiteY2" fmla="*/ 95 h 95"/>
              </a:gdLst>
              <a:ahLst/>
              <a:cxnLst>
                <a:cxn ang="0">
                  <a:pos x="connsiteX0" y="connsiteY0"/>
                </a:cxn>
                <a:cxn ang="0">
                  <a:pos x="connsiteX1" y="connsiteY1"/>
                </a:cxn>
                <a:cxn ang="0">
                  <a:pos x="connsiteX2" y="connsiteY2"/>
                </a:cxn>
              </a:cxnLst>
              <a:rect l="l" t="t" r="r" b="b"/>
              <a:pathLst>
                <a:path w="9525" h="95">
                  <a:moveTo>
                    <a:pt x="0" y="95"/>
                  </a:moveTo>
                  <a:lnTo>
                    <a:pt x="0" y="0"/>
                  </a:lnTo>
                  <a:lnTo>
                    <a:pt x="0" y="95"/>
                  </a:lnTo>
                </a:path>
              </a:pathLst>
            </a:custGeom>
            <a:solidFill>
              <a:srgbClr val="FFC3A2"/>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4C96A1DE-A2A7-6821-534D-92D9D3C402DB}"/>
                </a:ext>
              </a:extLst>
            </p:cNvPr>
            <p:cNvSpPr/>
            <p:nvPr/>
          </p:nvSpPr>
          <p:spPr>
            <a:xfrm>
              <a:off x="7025138" y="3532650"/>
              <a:ext cx="24638" cy="32077"/>
            </a:xfrm>
            <a:custGeom>
              <a:avLst/>
              <a:gdLst>
                <a:gd name="connsiteX0" fmla="*/ 18193 w 24638"/>
                <a:gd name="connsiteY0" fmla="*/ 6382 h 32077"/>
                <a:gd name="connsiteX1" fmla="*/ 0 w 24638"/>
                <a:gd name="connsiteY1" fmla="*/ 31909 h 32077"/>
                <a:gd name="connsiteX2" fmla="*/ 7811 w 24638"/>
                <a:gd name="connsiteY2" fmla="*/ 28385 h 32077"/>
                <a:gd name="connsiteX3" fmla="*/ 14954 w 24638"/>
                <a:gd name="connsiteY3" fmla="*/ 16764 h 32077"/>
                <a:gd name="connsiteX4" fmla="*/ 22670 w 24638"/>
                <a:gd name="connsiteY4" fmla="*/ 8192 h 32077"/>
                <a:gd name="connsiteX5" fmla="*/ 23908 w 24638"/>
                <a:gd name="connsiteY5" fmla="*/ 0 h 32077"/>
                <a:gd name="connsiteX6" fmla="*/ 18288 w 24638"/>
                <a:gd name="connsiteY6" fmla="*/ 6287 h 3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38" h="32077">
                  <a:moveTo>
                    <a:pt x="18193" y="6382"/>
                  </a:moveTo>
                  <a:cubicBezTo>
                    <a:pt x="10858" y="15145"/>
                    <a:pt x="4858" y="23527"/>
                    <a:pt x="0" y="31909"/>
                  </a:cubicBezTo>
                  <a:cubicBezTo>
                    <a:pt x="2953" y="32576"/>
                    <a:pt x="6287" y="31242"/>
                    <a:pt x="7811" y="28385"/>
                  </a:cubicBezTo>
                  <a:cubicBezTo>
                    <a:pt x="9906" y="24289"/>
                    <a:pt x="12287" y="20479"/>
                    <a:pt x="14954" y="16764"/>
                  </a:cubicBezTo>
                  <a:cubicBezTo>
                    <a:pt x="17336" y="13716"/>
                    <a:pt x="19907" y="10858"/>
                    <a:pt x="22670" y="8192"/>
                  </a:cubicBezTo>
                  <a:cubicBezTo>
                    <a:pt x="24860" y="6096"/>
                    <a:pt x="25146" y="2667"/>
                    <a:pt x="23908" y="0"/>
                  </a:cubicBezTo>
                  <a:cubicBezTo>
                    <a:pt x="22003" y="2096"/>
                    <a:pt x="20098" y="4191"/>
                    <a:pt x="18288" y="6287"/>
                  </a:cubicBezTo>
                </a:path>
              </a:pathLst>
            </a:custGeom>
            <a:solidFill>
              <a:srgbClr val="FFC3A2"/>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DCEB2111-71D7-ABC3-796A-A4EA982C6BDA}"/>
                </a:ext>
              </a:extLst>
            </p:cNvPr>
            <p:cNvSpPr/>
            <p:nvPr/>
          </p:nvSpPr>
          <p:spPr>
            <a:xfrm>
              <a:off x="7024566" y="3534746"/>
              <a:ext cx="23495" cy="30991"/>
            </a:xfrm>
            <a:custGeom>
              <a:avLst/>
              <a:gdLst>
                <a:gd name="connsiteX0" fmla="*/ 18764 w 23495"/>
                <a:gd name="connsiteY0" fmla="*/ 4286 h 30991"/>
                <a:gd name="connsiteX1" fmla="*/ 0 w 23495"/>
                <a:gd name="connsiteY1" fmla="*/ 30861 h 30991"/>
                <a:gd name="connsiteX2" fmla="*/ 7620 w 23495"/>
                <a:gd name="connsiteY2" fmla="*/ 27337 h 30991"/>
                <a:gd name="connsiteX3" fmla="*/ 14764 w 23495"/>
                <a:gd name="connsiteY3" fmla="*/ 15716 h 30991"/>
                <a:gd name="connsiteX4" fmla="*/ 21527 w 23495"/>
                <a:gd name="connsiteY4" fmla="*/ 8096 h 30991"/>
                <a:gd name="connsiteX5" fmla="*/ 22765 w 23495"/>
                <a:gd name="connsiteY5" fmla="*/ 0 h 30991"/>
                <a:gd name="connsiteX6" fmla="*/ 18955 w 23495"/>
                <a:gd name="connsiteY6" fmla="*/ 4382 h 3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 h="30991">
                  <a:moveTo>
                    <a:pt x="18764" y="4286"/>
                  </a:moveTo>
                  <a:cubicBezTo>
                    <a:pt x="11144" y="13335"/>
                    <a:pt x="4953" y="22193"/>
                    <a:pt x="0" y="30861"/>
                  </a:cubicBezTo>
                  <a:cubicBezTo>
                    <a:pt x="2953" y="31433"/>
                    <a:pt x="6191" y="30099"/>
                    <a:pt x="7620" y="27337"/>
                  </a:cubicBezTo>
                  <a:cubicBezTo>
                    <a:pt x="9716" y="23241"/>
                    <a:pt x="12002" y="19336"/>
                    <a:pt x="14764" y="15716"/>
                  </a:cubicBezTo>
                  <a:cubicBezTo>
                    <a:pt x="16859" y="13049"/>
                    <a:pt x="19050" y="10478"/>
                    <a:pt x="21527" y="8096"/>
                  </a:cubicBezTo>
                  <a:cubicBezTo>
                    <a:pt x="23717" y="5906"/>
                    <a:pt x="24003" y="2572"/>
                    <a:pt x="22765" y="0"/>
                  </a:cubicBezTo>
                  <a:cubicBezTo>
                    <a:pt x="21431" y="1429"/>
                    <a:pt x="20193" y="2858"/>
                    <a:pt x="18955" y="4382"/>
                  </a:cubicBezTo>
                </a:path>
              </a:pathLst>
            </a:custGeom>
            <a:solidFill>
              <a:srgbClr val="FFC3A2"/>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A89B5BEF-D3AD-CE70-012B-7B9E691C00EC}"/>
                </a:ext>
              </a:extLst>
            </p:cNvPr>
            <p:cNvSpPr/>
            <p:nvPr/>
          </p:nvSpPr>
          <p:spPr>
            <a:xfrm>
              <a:off x="7033044" y="3523887"/>
              <a:ext cx="25209" cy="28956"/>
            </a:xfrm>
            <a:custGeom>
              <a:avLst/>
              <a:gdLst>
                <a:gd name="connsiteX0" fmla="*/ 10287 w 25209"/>
                <a:gd name="connsiteY0" fmla="*/ 15145 h 28956"/>
                <a:gd name="connsiteX1" fmla="*/ 0 w 25209"/>
                <a:gd name="connsiteY1" fmla="*/ 28385 h 28956"/>
                <a:gd name="connsiteX2" fmla="*/ 2858 w 25209"/>
                <a:gd name="connsiteY2" fmla="*/ 28956 h 28956"/>
                <a:gd name="connsiteX3" fmla="*/ 8001 w 25209"/>
                <a:gd name="connsiteY3" fmla="*/ 26765 h 28956"/>
                <a:gd name="connsiteX4" fmla="*/ 23241 w 25209"/>
                <a:gd name="connsiteY4" fmla="*/ 7811 h 28956"/>
                <a:gd name="connsiteX5" fmla="*/ 24670 w 25209"/>
                <a:gd name="connsiteY5" fmla="*/ 0 h 28956"/>
                <a:gd name="connsiteX6" fmla="*/ 10287 w 25209"/>
                <a:gd name="connsiteY6" fmla="*/ 15145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09" h="28956">
                  <a:moveTo>
                    <a:pt x="10287" y="15145"/>
                  </a:moveTo>
                  <a:cubicBezTo>
                    <a:pt x="6477" y="19621"/>
                    <a:pt x="3143" y="24003"/>
                    <a:pt x="0" y="28385"/>
                  </a:cubicBezTo>
                  <a:cubicBezTo>
                    <a:pt x="953" y="28766"/>
                    <a:pt x="1905" y="28956"/>
                    <a:pt x="2858" y="28956"/>
                  </a:cubicBezTo>
                  <a:cubicBezTo>
                    <a:pt x="4572" y="28956"/>
                    <a:pt x="6858" y="28194"/>
                    <a:pt x="8001" y="26765"/>
                  </a:cubicBezTo>
                  <a:cubicBezTo>
                    <a:pt x="12859" y="20288"/>
                    <a:pt x="17812" y="13811"/>
                    <a:pt x="23241" y="7811"/>
                  </a:cubicBezTo>
                  <a:cubicBezTo>
                    <a:pt x="25241" y="5620"/>
                    <a:pt x="25717" y="2572"/>
                    <a:pt x="24670" y="0"/>
                  </a:cubicBezTo>
                  <a:cubicBezTo>
                    <a:pt x="19526" y="4858"/>
                    <a:pt x="14764" y="9906"/>
                    <a:pt x="10287" y="15145"/>
                  </a:cubicBezTo>
                </a:path>
              </a:pathLst>
            </a:custGeom>
            <a:solidFill>
              <a:srgbClr val="FFC3A2"/>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01F32904-7137-DC57-2B4A-0FF93C18E243}"/>
                </a:ext>
              </a:extLst>
            </p:cNvPr>
            <p:cNvSpPr/>
            <p:nvPr/>
          </p:nvSpPr>
          <p:spPr>
            <a:xfrm>
              <a:off x="7035330" y="3520363"/>
              <a:ext cx="26712" cy="29813"/>
            </a:xfrm>
            <a:custGeom>
              <a:avLst/>
              <a:gdLst>
                <a:gd name="connsiteX0" fmla="*/ 8001 w 26712"/>
                <a:gd name="connsiteY0" fmla="*/ 18669 h 29813"/>
                <a:gd name="connsiteX1" fmla="*/ 0 w 26712"/>
                <a:gd name="connsiteY1" fmla="*/ 28861 h 29813"/>
                <a:gd name="connsiteX2" fmla="*/ 3620 w 26712"/>
                <a:gd name="connsiteY2" fmla="*/ 29813 h 29813"/>
                <a:gd name="connsiteX3" fmla="*/ 8668 w 26712"/>
                <a:gd name="connsiteY3" fmla="*/ 27622 h 29813"/>
                <a:gd name="connsiteX4" fmla="*/ 24765 w 26712"/>
                <a:gd name="connsiteY4" fmla="*/ 7715 h 29813"/>
                <a:gd name="connsiteX5" fmla="*/ 26194 w 26712"/>
                <a:gd name="connsiteY5" fmla="*/ 0 h 29813"/>
                <a:gd name="connsiteX6" fmla="*/ 8001 w 26712"/>
                <a:gd name="connsiteY6" fmla="*/ 18669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2" h="29813">
                  <a:moveTo>
                    <a:pt x="8001" y="18669"/>
                  </a:moveTo>
                  <a:cubicBezTo>
                    <a:pt x="5143" y="22098"/>
                    <a:pt x="2476" y="25527"/>
                    <a:pt x="0" y="28861"/>
                  </a:cubicBezTo>
                  <a:cubicBezTo>
                    <a:pt x="1143" y="29528"/>
                    <a:pt x="2381" y="29813"/>
                    <a:pt x="3620" y="29813"/>
                  </a:cubicBezTo>
                  <a:cubicBezTo>
                    <a:pt x="5334" y="29813"/>
                    <a:pt x="7620" y="29051"/>
                    <a:pt x="8668" y="27622"/>
                  </a:cubicBezTo>
                  <a:cubicBezTo>
                    <a:pt x="13811" y="20860"/>
                    <a:pt x="19050" y="14097"/>
                    <a:pt x="24765" y="7715"/>
                  </a:cubicBezTo>
                  <a:cubicBezTo>
                    <a:pt x="26670" y="5525"/>
                    <a:pt x="27242" y="2572"/>
                    <a:pt x="26194" y="0"/>
                  </a:cubicBezTo>
                  <a:cubicBezTo>
                    <a:pt x="19717" y="5905"/>
                    <a:pt x="13621" y="12192"/>
                    <a:pt x="8001" y="18669"/>
                  </a:cubicBezTo>
                </a:path>
              </a:pathLst>
            </a:custGeom>
            <a:solidFill>
              <a:srgbClr val="FFC3A2"/>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1D1CE7FA-1E02-3199-FD30-1B883C651EB1}"/>
                </a:ext>
              </a:extLst>
            </p:cNvPr>
            <p:cNvSpPr/>
            <p:nvPr/>
          </p:nvSpPr>
          <p:spPr>
            <a:xfrm>
              <a:off x="5536925" y="4242644"/>
              <a:ext cx="1813120" cy="1935289"/>
            </a:xfrm>
            <a:custGeom>
              <a:avLst/>
              <a:gdLst>
                <a:gd name="connsiteX0" fmla="*/ 1018630 w 1813120"/>
                <a:gd name="connsiteY0" fmla="*/ 51625 h 1935289"/>
                <a:gd name="connsiteX1" fmla="*/ 998723 w 1813120"/>
                <a:gd name="connsiteY1" fmla="*/ 61913 h 1935289"/>
                <a:gd name="connsiteX2" fmla="*/ 993770 w 1813120"/>
                <a:gd name="connsiteY2" fmla="*/ 69247 h 1935289"/>
                <a:gd name="connsiteX3" fmla="*/ 959956 w 1813120"/>
                <a:gd name="connsiteY3" fmla="*/ 125063 h 1935289"/>
                <a:gd name="connsiteX4" fmla="*/ 822987 w 1813120"/>
                <a:gd name="connsiteY4" fmla="*/ 340614 h 1935289"/>
                <a:gd name="connsiteX5" fmla="*/ 822034 w 1813120"/>
                <a:gd name="connsiteY5" fmla="*/ 341947 h 1935289"/>
                <a:gd name="connsiteX6" fmla="*/ 820891 w 1813120"/>
                <a:gd name="connsiteY6" fmla="*/ 343567 h 1935289"/>
                <a:gd name="connsiteX7" fmla="*/ 618676 w 1813120"/>
                <a:gd name="connsiteY7" fmla="*/ 595979 h 1935289"/>
                <a:gd name="connsiteX8" fmla="*/ 384361 w 1813120"/>
                <a:gd name="connsiteY8" fmla="*/ 823246 h 1935289"/>
                <a:gd name="connsiteX9" fmla="*/ 256440 w 1813120"/>
                <a:gd name="connsiteY9" fmla="*/ 925259 h 1935289"/>
                <a:gd name="connsiteX10" fmla="*/ 193575 w 1813120"/>
                <a:gd name="connsiteY10" fmla="*/ 970598 h 1935289"/>
                <a:gd name="connsiteX11" fmla="*/ 188812 w 1813120"/>
                <a:gd name="connsiteY11" fmla="*/ 973931 h 1935289"/>
                <a:gd name="connsiteX12" fmla="*/ 180335 w 1813120"/>
                <a:gd name="connsiteY12" fmla="*/ 979932 h 1935289"/>
                <a:gd name="connsiteX13" fmla="*/ 111660 w 1813120"/>
                <a:gd name="connsiteY13" fmla="*/ 1026128 h 1935289"/>
                <a:gd name="connsiteX14" fmla="*/ 107945 w 1813120"/>
                <a:gd name="connsiteY14" fmla="*/ 1027176 h 1935289"/>
                <a:gd name="connsiteX15" fmla="*/ 101754 w 1813120"/>
                <a:gd name="connsiteY15" fmla="*/ 1023747 h 1935289"/>
                <a:gd name="connsiteX16" fmla="*/ 100897 w 1813120"/>
                <a:gd name="connsiteY16" fmla="*/ 1018127 h 1935289"/>
                <a:gd name="connsiteX17" fmla="*/ 104135 w 1813120"/>
                <a:gd name="connsiteY17" fmla="*/ 1013841 h 1935289"/>
                <a:gd name="connsiteX18" fmla="*/ 172239 w 1813120"/>
                <a:gd name="connsiteY18" fmla="*/ 968121 h 1935289"/>
                <a:gd name="connsiteX19" fmla="*/ 188431 w 1813120"/>
                <a:gd name="connsiteY19" fmla="*/ 956596 h 1935289"/>
                <a:gd name="connsiteX20" fmla="*/ 231865 w 1813120"/>
                <a:gd name="connsiteY20" fmla="*/ 925544 h 1935289"/>
                <a:gd name="connsiteX21" fmla="*/ 315876 w 1813120"/>
                <a:gd name="connsiteY21" fmla="*/ 861441 h 1935289"/>
                <a:gd name="connsiteX22" fmla="*/ 312256 w 1813120"/>
                <a:gd name="connsiteY22" fmla="*/ 858488 h 1935289"/>
                <a:gd name="connsiteX23" fmla="*/ 311685 w 1813120"/>
                <a:gd name="connsiteY23" fmla="*/ 852392 h 1935289"/>
                <a:gd name="connsiteX24" fmla="*/ 310828 w 1813120"/>
                <a:gd name="connsiteY24" fmla="*/ 847153 h 1935289"/>
                <a:gd name="connsiteX25" fmla="*/ 314066 w 1813120"/>
                <a:gd name="connsiteY25" fmla="*/ 842582 h 1935289"/>
                <a:gd name="connsiteX26" fmla="*/ 330068 w 1813120"/>
                <a:gd name="connsiteY26" fmla="*/ 830009 h 1935289"/>
                <a:gd name="connsiteX27" fmla="*/ 398458 w 1813120"/>
                <a:gd name="connsiteY27" fmla="*/ 767715 h 1935289"/>
                <a:gd name="connsiteX28" fmla="*/ 400458 w 1813120"/>
                <a:gd name="connsiteY28" fmla="*/ 766001 h 1935289"/>
                <a:gd name="connsiteX29" fmla="*/ 405697 w 1813120"/>
                <a:gd name="connsiteY29" fmla="*/ 763715 h 1935289"/>
                <a:gd name="connsiteX30" fmla="*/ 409507 w 1813120"/>
                <a:gd name="connsiteY30" fmla="*/ 764762 h 1935289"/>
                <a:gd name="connsiteX31" fmla="*/ 465514 w 1813120"/>
                <a:gd name="connsiteY31" fmla="*/ 714280 h 1935289"/>
                <a:gd name="connsiteX32" fmla="*/ 469228 w 1813120"/>
                <a:gd name="connsiteY32" fmla="*/ 713232 h 1935289"/>
                <a:gd name="connsiteX33" fmla="*/ 470943 w 1813120"/>
                <a:gd name="connsiteY33" fmla="*/ 713518 h 1935289"/>
                <a:gd name="connsiteX34" fmla="*/ 512091 w 1813120"/>
                <a:gd name="connsiteY34" fmla="*/ 671322 h 1935289"/>
                <a:gd name="connsiteX35" fmla="*/ 513901 w 1813120"/>
                <a:gd name="connsiteY35" fmla="*/ 667226 h 1935289"/>
                <a:gd name="connsiteX36" fmla="*/ 574003 w 1813120"/>
                <a:gd name="connsiteY36" fmla="*/ 599313 h 1935289"/>
                <a:gd name="connsiteX37" fmla="*/ 657728 w 1813120"/>
                <a:gd name="connsiteY37" fmla="*/ 498729 h 1935289"/>
                <a:gd name="connsiteX38" fmla="*/ 720879 w 1813120"/>
                <a:gd name="connsiteY38" fmla="*/ 421291 h 1935289"/>
                <a:gd name="connsiteX39" fmla="*/ 768599 w 1813120"/>
                <a:gd name="connsiteY39" fmla="*/ 357759 h 1935289"/>
                <a:gd name="connsiteX40" fmla="*/ 770885 w 1813120"/>
                <a:gd name="connsiteY40" fmla="*/ 354235 h 1935289"/>
                <a:gd name="connsiteX41" fmla="*/ 792126 w 1813120"/>
                <a:gd name="connsiteY41" fmla="*/ 320421 h 1935289"/>
                <a:gd name="connsiteX42" fmla="*/ 855658 w 1813120"/>
                <a:gd name="connsiteY42" fmla="*/ 222313 h 1935289"/>
                <a:gd name="connsiteX43" fmla="*/ 856515 w 1813120"/>
                <a:gd name="connsiteY43" fmla="*/ 218884 h 1935289"/>
                <a:gd name="connsiteX44" fmla="*/ 857848 w 1813120"/>
                <a:gd name="connsiteY44" fmla="*/ 216979 h 1935289"/>
                <a:gd name="connsiteX45" fmla="*/ 872326 w 1813120"/>
                <a:gd name="connsiteY45" fmla="*/ 196120 h 1935289"/>
                <a:gd name="connsiteX46" fmla="*/ 872422 w 1813120"/>
                <a:gd name="connsiteY46" fmla="*/ 189833 h 1935289"/>
                <a:gd name="connsiteX47" fmla="*/ 897758 w 1813120"/>
                <a:gd name="connsiteY47" fmla="*/ 148685 h 1935289"/>
                <a:gd name="connsiteX48" fmla="*/ 923571 w 1813120"/>
                <a:gd name="connsiteY48" fmla="*/ 106871 h 1935289"/>
                <a:gd name="connsiteX49" fmla="*/ 939573 w 1813120"/>
                <a:gd name="connsiteY49" fmla="*/ 84106 h 1935289"/>
                <a:gd name="connsiteX50" fmla="*/ 923761 w 1813120"/>
                <a:gd name="connsiteY50" fmla="*/ 87535 h 1935289"/>
                <a:gd name="connsiteX51" fmla="*/ 921380 w 1813120"/>
                <a:gd name="connsiteY51" fmla="*/ 87725 h 1935289"/>
                <a:gd name="connsiteX52" fmla="*/ 918332 w 1813120"/>
                <a:gd name="connsiteY52" fmla="*/ 86963 h 1935289"/>
                <a:gd name="connsiteX53" fmla="*/ 915475 w 1813120"/>
                <a:gd name="connsiteY53" fmla="*/ 84106 h 1935289"/>
                <a:gd name="connsiteX54" fmla="*/ 883661 w 1813120"/>
                <a:gd name="connsiteY54" fmla="*/ 91345 h 1935289"/>
                <a:gd name="connsiteX55" fmla="*/ 815843 w 1813120"/>
                <a:gd name="connsiteY55" fmla="*/ 100108 h 1935289"/>
                <a:gd name="connsiteX56" fmla="*/ 772600 w 1813120"/>
                <a:gd name="connsiteY56" fmla="*/ 101537 h 1935289"/>
                <a:gd name="connsiteX57" fmla="*/ 627724 w 1813120"/>
                <a:gd name="connsiteY57" fmla="*/ 86677 h 1935289"/>
                <a:gd name="connsiteX58" fmla="*/ 465990 w 1813120"/>
                <a:gd name="connsiteY58" fmla="*/ 34480 h 1935289"/>
                <a:gd name="connsiteX59" fmla="*/ 461608 w 1813120"/>
                <a:gd name="connsiteY59" fmla="*/ 42005 h 1935289"/>
                <a:gd name="connsiteX60" fmla="*/ 457989 w 1813120"/>
                <a:gd name="connsiteY60" fmla="*/ 48101 h 1935289"/>
                <a:gd name="connsiteX61" fmla="*/ 457322 w 1813120"/>
                <a:gd name="connsiteY61" fmla="*/ 49530 h 1935289"/>
                <a:gd name="connsiteX62" fmla="*/ 454084 w 1813120"/>
                <a:gd name="connsiteY62" fmla="*/ 54959 h 1935289"/>
                <a:gd name="connsiteX63" fmla="*/ 453417 w 1813120"/>
                <a:gd name="connsiteY63" fmla="*/ 56293 h 1935289"/>
                <a:gd name="connsiteX64" fmla="*/ 450274 w 1813120"/>
                <a:gd name="connsiteY64" fmla="*/ 61817 h 1935289"/>
                <a:gd name="connsiteX65" fmla="*/ 449226 w 1813120"/>
                <a:gd name="connsiteY65" fmla="*/ 63627 h 1935289"/>
                <a:gd name="connsiteX66" fmla="*/ 446368 w 1813120"/>
                <a:gd name="connsiteY66" fmla="*/ 68675 h 1935289"/>
                <a:gd name="connsiteX67" fmla="*/ 445225 w 1813120"/>
                <a:gd name="connsiteY67" fmla="*/ 70771 h 1935289"/>
                <a:gd name="connsiteX68" fmla="*/ 442558 w 1813120"/>
                <a:gd name="connsiteY68" fmla="*/ 75629 h 1935289"/>
                <a:gd name="connsiteX69" fmla="*/ 441796 w 1813120"/>
                <a:gd name="connsiteY69" fmla="*/ 77057 h 1935289"/>
                <a:gd name="connsiteX70" fmla="*/ 441320 w 1813120"/>
                <a:gd name="connsiteY70" fmla="*/ 77914 h 1935289"/>
                <a:gd name="connsiteX71" fmla="*/ 438844 w 1813120"/>
                <a:gd name="connsiteY71" fmla="*/ 82582 h 1935289"/>
                <a:gd name="connsiteX72" fmla="*/ 437510 w 1813120"/>
                <a:gd name="connsiteY72" fmla="*/ 84963 h 1935289"/>
                <a:gd name="connsiteX73" fmla="*/ 435034 w 1813120"/>
                <a:gd name="connsiteY73" fmla="*/ 89440 h 1935289"/>
                <a:gd name="connsiteX74" fmla="*/ 433605 w 1813120"/>
                <a:gd name="connsiteY74" fmla="*/ 92107 h 1935289"/>
                <a:gd name="connsiteX75" fmla="*/ 431319 w 1813120"/>
                <a:gd name="connsiteY75" fmla="*/ 96393 h 1935289"/>
                <a:gd name="connsiteX76" fmla="*/ 429795 w 1813120"/>
                <a:gd name="connsiteY76" fmla="*/ 99250 h 1935289"/>
                <a:gd name="connsiteX77" fmla="*/ 427604 w 1813120"/>
                <a:gd name="connsiteY77" fmla="*/ 103346 h 1935289"/>
                <a:gd name="connsiteX78" fmla="*/ 425985 w 1813120"/>
                <a:gd name="connsiteY78" fmla="*/ 106394 h 1935289"/>
                <a:gd name="connsiteX79" fmla="*/ 423985 w 1813120"/>
                <a:gd name="connsiteY79" fmla="*/ 110204 h 1935289"/>
                <a:gd name="connsiteX80" fmla="*/ 422175 w 1813120"/>
                <a:gd name="connsiteY80" fmla="*/ 113633 h 1935289"/>
                <a:gd name="connsiteX81" fmla="*/ 420365 w 1813120"/>
                <a:gd name="connsiteY81" fmla="*/ 117062 h 1935289"/>
                <a:gd name="connsiteX82" fmla="*/ 418270 w 1813120"/>
                <a:gd name="connsiteY82" fmla="*/ 120967 h 1935289"/>
                <a:gd name="connsiteX83" fmla="*/ 416841 w 1813120"/>
                <a:gd name="connsiteY83" fmla="*/ 123730 h 1935289"/>
                <a:gd name="connsiteX84" fmla="*/ 414555 w 1813120"/>
                <a:gd name="connsiteY84" fmla="*/ 128206 h 1935289"/>
                <a:gd name="connsiteX85" fmla="*/ 413317 w 1813120"/>
                <a:gd name="connsiteY85" fmla="*/ 130588 h 1935289"/>
                <a:gd name="connsiteX86" fmla="*/ 410745 w 1813120"/>
                <a:gd name="connsiteY86" fmla="*/ 135541 h 1935289"/>
                <a:gd name="connsiteX87" fmla="*/ 409888 w 1813120"/>
                <a:gd name="connsiteY87" fmla="*/ 137350 h 1935289"/>
                <a:gd name="connsiteX88" fmla="*/ 407221 w 1813120"/>
                <a:gd name="connsiteY88" fmla="*/ 142589 h 1935289"/>
                <a:gd name="connsiteX89" fmla="*/ 406459 w 1813120"/>
                <a:gd name="connsiteY89" fmla="*/ 144018 h 1935289"/>
                <a:gd name="connsiteX90" fmla="*/ 403125 w 1813120"/>
                <a:gd name="connsiteY90" fmla="*/ 150685 h 1935289"/>
                <a:gd name="connsiteX91" fmla="*/ 399886 w 1813120"/>
                <a:gd name="connsiteY91" fmla="*/ 157258 h 1935289"/>
                <a:gd name="connsiteX92" fmla="*/ 291873 w 1813120"/>
                <a:gd name="connsiteY92" fmla="*/ 400145 h 1935289"/>
                <a:gd name="connsiteX93" fmla="*/ 286444 w 1813120"/>
                <a:gd name="connsiteY93" fmla="*/ 413480 h 1935289"/>
                <a:gd name="connsiteX94" fmla="*/ 259774 w 1813120"/>
                <a:gd name="connsiteY94" fmla="*/ 481584 h 1935289"/>
                <a:gd name="connsiteX95" fmla="*/ 204719 w 1813120"/>
                <a:gd name="connsiteY95" fmla="*/ 627888 h 1935289"/>
                <a:gd name="connsiteX96" fmla="*/ 152427 w 1813120"/>
                <a:gd name="connsiteY96" fmla="*/ 780002 h 1935289"/>
                <a:gd name="connsiteX97" fmla="*/ 67273 w 1813120"/>
                <a:gd name="connsiteY97" fmla="*/ 1088136 h 1935289"/>
                <a:gd name="connsiteX98" fmla="*/ 40889 w 1813120"/>
                <a:gd name="connsiteY98" fmla="*/ 1219676 h 1935289"/>
                <a:gd name="connsiteX99" fmla="*/ 21363 w 1813120"/>
                <a:gd name="connsiteY99" fmla="*/ 1357408 h 1935289"/>
                <a:gd name="connsiteX100" fmla="*/ 27 w 1813120"/>
                <a:gd name="connsiteY100" fmla="*/ 1631442 h 1935289"/>
                <a:gd name="connsiteX101" fmla="*/ 1360 w 1813120"/>
                <a:gd name="connsiteY101" fmla="*/ 1636967 h 1935289"/>
                <a:gd name="connsiteX102" fmla="*/ 2884 w 1813120"/>
                <a:gd name="connsiteY102" fmla="*/ 1638681 h 1935289"/>
                <a:gd name="connsiteX103" fmla="*/ 3170 w 1813120"/>
                <a:gd name="connsiteY103" fmla="*/ 1641062 h 1935289"/>
                <a:gd name="connsiteX104" fmla="*/ 4599 w 1813120"/>
                <a:gd name="connsiteY104" fmla="*/ 1642777 h 1935289"/>
                <a:gd name="connsiteX105" fmla="*/ 8409 w 1813120"/>
                <a:gd name="connsiteY105" fmla="*/ 1647063 h 1935289"/>
                <a:gd name="connsiteX106" fmla="*/ 12219 w 1813120"/>
                <a:gd name="connsiteY106" fmla="*/ 1651349 h 1935289"/>
                <a:gd name="connsiteX107" fmla="*/ 102230 w 1813120"/>
                <a:gd name="connsiteY107" fmla="*/ 1727359 h 1935289"/>
                <a:gd name="connsiteX108" fmla="*/ 217387 w 1813120"/>
                <a:gd name="connsiteY108" fmla="*/ 1793843 h 1935289"/>
                <a:gd name="connsiteX109" fmla="*/ 476467 w 1813120"/>
                <a:gd name="connsiteY109" fmla="*/ 1874806 h 1935289"/>
                <a:gd name="connsiteX110" fmla="*/ 649727 w 1813120"/>
                <a:gd name="connsiteY110" fmla="*/ 1890141 h 1935289"/>
                <a:gd name="connsiteX111" fmla="*/ 656204 w 1813120"/>
                <a:gd name="connsiteY111" fmla="*/ 1890141 h 1935289"/>
                <a:gd name="connsiteX112" fmla="*/ 770409 w 1813120"/>
                <a:gd name="connsiteY112" fmla="*/ 1881950 h 1935289"/>
                <a:gd name="connsiteX113" fmla="*/ 797555 w 1813120"/>
                <a:gd name="connsiteY113" fmla="*/ 1878711 h 1935289"/>
                <a:gd name="connsiteX114" fmla="*/ 799079 w 1813120"/>
                <a:gd name="connsiteY114" fmla="*/ 1878520 h 1935289"/>
                <a:gd name="connsiteX115" fmla="*/ 891376 w 1813120"/>
                <a:gd name="connsiteY115" fmla="*/ 1869091 h 1935289"/>
                <a:gd name="connsiteX116" fmla="*/ 938335 w 1813120"/>
                <a:gd name="connsiteY116" fmla="*/ 1867662 h 1935289"/>
                <a:gd name="connsiteX117" fmla="*/ 962719 w 1813120"/>
                <a:gd name="connsiteY117" fmla="*/ 1868043 h 1935289"/>
                <a:gd name="connsiteX118" fmla="*/ 1034156 w 1813120"/>
                <a:gd name="connsiteY118" fmla="*/ 1873663 h 1935289"/>
                <a:gd name="connsiteX119" fmla="*/ 1175126 w 1813120"/>
                <a:gd name="connsiteY119" fmla="*/ 1897570 h 1935289"/>
                <a:gd name="connsiteX120" fmla="*/ 1183318 w 1813120"/>
                <a:gd name="connsiteY120" fmla="*/ 1899285 h 1935289"/>
                <a:gd name="connsiteX121" fmla="*/ 1211797 w 1813120"/>
                <a:gd name="connsiteY121" fmla="*/ 1905191 h 1935289"/>
                <a:gd name="connsiteX122" fmla="*/ 1255327 w 1813120"/>
                <a:gd name="connsiteY122" fmla="*/ 1914144 h 1935289"/>
                <a:gd name="connsiteX123" fmla="*/ 1293236 w 1813120"/>
                <a:gd name="connsiteY123" fmla="*/ 1921478 h 1935289"/>
                <a:gd name="connsiteX124" fmla="*/ 1330955 w 1813120"/>
                <a:gd name="connsiteY124" fmla="*/ 1927384 h 1935289"/>
                <a:gd name="connsiteX125" fmla="*/ 1451161 w 1813120"/>
                <a:gd name="connsiteY125" fmla="*/ 1935290 h 1935289"/>
                <a:gd name="connsiteX126" fmla="*/ 1481736 w 1813120"/>
                <a:gd name="connsiteY126" fmla="*/ 1934813 h 1935289"/>
                <a:gd name="connsiteX127" fmla="*/ 1774058 w 1813120"/>
                <a:gd name="connsiteY127" fmla="*/ 1871186 h 1935289"/>
                <a:gd name="connsiteX128" fmla="*/ 1790156 w 1813120"/>
                <a:gd name="connsiteY128" fmla="*/ 1863757 h 1935289"/>
                <a:gd name="connsiteX129" fmla="*/ 1809396 w 1813120"/>
                <a:gd name="connsiteY129" fmla="*/ 1852993 h 1935289"/>
                <a:gd name="connsiteX130" fmla="*/ 1812444 w 1813120"/>
                <a:gd name="connsiteY130" fmla="*/ 1850327 h 1935289"/>
                <a:gd name="connsiteX131" fmla="*/ 1812444 w 1813120"/>
                <a:gd name="connsiteY131" fmla="*/ 1850327 h 1935289"/>
                <a:gd name="connsiteX132" fmla="*/ 1811587 w 1813120"/>
                <a:gd name="connsiteY132" fmla="*/ 1847660 h 1935289"/>
                <a:gd name="connsiteX133" fmla="*/ 1812253 w 1813120"/>
                <a:gd name="connsiteY133" fmla="*/ 1748695 h 1935289"/>
                <a:gd name="connsiteX134" fmla="*/ 1805110 w 1813120"/>
                <a:gd name="connsiteY134" fmla="*/ 1649063 h 1935289"/>
                <a:gd name="connsiteX135" fmla="*/ 1793775 w 1813120"/>
                <a:gd name="connsiteY135" fmla="*/ 1550289 h 1935289"/>
                <a:gd name="connsiteX136" fmla="*/ 1787584 w 1813120"/>
                <a:gd name="connsiteY136" fmla="*/ 1501997 h 1935289"/>
                <a:gd name="connsiteX137" fmla="*/ 1787203 w 1813120"/>
                <a:gd name="connsiteY137" fmla="*/ 1499140 h 1935289"/>
                <a:gd name="connsiteX138" fmla="*/ 1787012 w 1813120"/>
                <a:gd name="connsiteY138" fmla="*/ 1497235 h 1935289"/>
                <a:gd name="connsiteX139" fmla="*/ 1786822 w 1813120"/>
                <a:gd name="connsiteY139" fmla="*/ 1495425 h 1935289"/>
                <a:gd name="connsiteX140" fmla="*/ 1781392 w 1813120"/>
                <a:gd name="connsiteY140" fmla="*/ 1452086 h 1935289"/>
                <a:gd name="connsiteX141" fmla="*/ 1757580 w 1813120"/>
                <a:gd name="connsiteY141" fmla="*/ 1254919 h 1935289"/>
                <a:gd name="connsiteX142" fmla="*/ 1756342 w 1813120"/>
                <a:gd name="connsiteY142" fmla="*/ 1244822 h 1935289"/>
                <a:gd name="connsiteX143" fmla="*/ 1754818 w 1813120"/>
                <a:gd name="connsiteY143" fmla="*/ 1231583 h 1935289"/>
                <a:gd name="connsiteX144" fmla="*/ 1745388 w 1813120"/>
                <a:gd name="connsiteY144" fmla="*/ 1152239 h 1935289"/>
                <a:gd name="connsiteX145" fmla="*/ 1737577 w 1813120"/>
                <a:gd name="connsiteY145" fmla="*/ 1085755 h 1935289"/>
                <a:gd name="connsiteX146" fmla="*/ 1737577 w 1813120"/>
                <a:gd name="connsiteY146" fmla="*/ 1085278 h 1935289"/>
                <a:gd name="connsiteX147" fmla="*/ 1737482 w 1813120"/>
                <a:gd name="connsiteY147" fmla="*/ 1085278 h 1935289"/>
                <a:gd name="connsiteX148" fmla="*/ 1614133 w 1813120"/>
                <a:gd name="connsiteY148" fmla="*/ 974312 h 1935289"/>
                <a:gd name="connsiteX149" fmla="*/ 1374961 w 1813120"/>
                <a:gd name="connsiteY149" fmla="*/ 672179 h 1935289"/>
                <a:gd name="connsiteX150" fmla="*/ 1197891 w 1813120"/>
                <a:gd name="connsiteY150" fmla="*/ 327660 h 1935289"/>
                <a:gd name="connsiteX151" fmla="*/ 1090925 w 1813120"/>
                <a:gd name="connsiteY151" fmla="*/ 0 h 1935289"/>
                <a:gd name="connsiteX152" fmla="*/ 1018726 w 1813120"/>
                <a:gd name="connsiteY152" fmla="*/ 51435 h 1935289"/>
                <a:gd name="connsiteX153" fmla="*/ 973006 w 1813120"/>
                <a:gd name="connsiteY153" fmla="*/ 1710976 h 1935289"/>
                <a:gd name="connsiteX154" fmla="*/ 971672 w 1813120"/>
                <a:gd name="connsiteY154" fmla="*/ 1702975 h 1935289"/>
                <a:gd name="connsiteX155" fmla="*/ 967100 w 1813120"/>
                <a:gd name="connsiteY155" fmla="*/ 1672209 h 1935289"/>
                <a:gd name="connsiteX156" fmla="*/ 959956 w 1813120"/>
                <a:gd name="connsiteY156" fmla="*/ 1602200 h 1935289"/>
                <a:gd name="connsiteX157" fmla="*/ 956623 w 1813120"/>
                <a:gd name="connsiteY157" fmla="*/ 1531144 h 1935289"/>
                <a:gd name="connsiteX158" fmla="*/ 958337 w 1813120"/>
                <a:gd name="connsiteY158" fmla="*/ 1388269 h 1935289"/>
                <a:gd name="connsiteX159" fmla="*/ 964528 w 1813120"/>
                <a:gd name="connsiteY159" fmla="*/ 1266539 h 1935289"/>
                <a:gd name="connsiteX160" fmla="*/ 964814 w 1813120"/>
                <a:gd name="connsiteY160" fmla="*/ 1261491 h 1935289"/>
                <a:gd name="connsiteX161" fmla="*/ 965671 w 1813120"/>
                <a:gd name="connsiteY161" fmla="*/ 1246346 h 1935289"/>
                <a:gd name="connsiteX162" fmla="*/ 966243 w 1813120"/>
                <a:gd name="connsiteY162" fmla="*/ 1236059 h 1935289"/>
                <a:gd name="connsiteX163" fmla="*/ 966814 w 1813120"/>
                <a:gd name="connsiteY163" fmla="*/ 1226249 h 1935289"/>
                <a:gd name="connsiteX164" fmla="*/ 969862 w 1813120"/>
                <a:gd name="connsiteY164" fmla="*/ 1174147 h 1935289"/>
                <a:gd name="connsiteX165" fmla="*/ 975196 w 1813120"/>
                <a:gd name="connsiteY165" fmla="*/ 1100995 h 1935289"/>
                <a:gd name="connsiteX166" fmla="*/ 1005962 w 1813120"/>
                <a:gd name="connsiteY166" fmla="*/ 809244 h 1935289"/>
                <a:gd name="connsiteX167" fmla="*/ 1010534 w 1813120"/>
                <a:gd name="connsiteY167" fmla="*/ 774287 h 1935289"/>
                <a:gd name="connsiteX168" fmla="*/ 1011106 w 1813120"/>
                <a:gd name="connsiteY168" fmla="*/ 769906 h 1935289"/>
                <a:gd name="connsiteX169" fmla="*/ 1011963 w 1813120"/>
                <a:gd name="connsiteY169" fmla="*/ 764191 h 1935289"/>
                <a:gd name="connsiteX170" fmla="*/ 1012153 w 1813120"/>
                <a:gd name="connsiteY170" fmla="*/ 763048 h 1935289"/>
                <a:gd name="connsiteX171" fmla="*/ 1012344 w 1813120"/>
                <a:gd name="connsiteY171" fmla="*/ 760571 h 1935289"/>
                <a:gd name="connsiteX172" fmla="*/ 1013392 w 1813120"/>
                <a:gd name="connsiteY172" fmla="*/ 752856 h 1935289"/>
                <a:gd name="connsiteX173" fmla="*/ 1013392 w 1813120"/>
                <a:gd name="connsiteY173" fmla="*/ 751713 h 1935289"/>
                <a:gd name="connsiteX174" fmla="*/ 1016344 w 1813120"/>
                <a:gd name="connsiteY174" fmla="*/ 731329 h 1935289"/>
                <a:gd name="connsiteX175" fmla="*/ 1037585 w 1813120"/>
                <a:gd name="connsiteY175" fmla="*/ 586073 h 1935289"/>
                <a:gd name="connsiteX176" fmla="*/ 1092735 w 1813120"/>
                <a:gd name="connsiteY176" fmla="*/ 253270 h 1935289"/>
                <a:gd name="connsiteX177" fmla="*/ 1092925 w 1813120"/>
                <a:gd name="connsiteY177" fmla="*/ 253079 h 1935289"/>
                <a:gd name="connsiteX178" fmla="*/ 1092925 w 1813120"/>
                <a:gd name="connsiteY178" fmla="*/ 252698 h 1935289"/>
                <a:gd name="connsiteX179" fmla="*/ 1092925 w 1813120"/>
                <a:gd name="connsiteY179" fmla="*/ 253079 h 1935289"/>
                <a:gd name="connsiteX180" fmla="*/ 1093116 w 1813120"/>
                <a:gd name="connsiteY180" fmla="*/ 253270 h 1935289"/>
                <a:gd name="connsiteX181" fmla="*/ 1051873 w 1813120"/>
                <a:gd name="connsiteY181" fmla="*/ 668845 h 1935289"/>
                <a:gd name="connsiteX182" fmla="*/ 1051301 w 1813120"/>
                <a:gd name="connsiteY182" fmla="*/ 674560 h 1935289"/>
                <a:gd name="connsiteX183" fmla="*/ 1047110 w 1813120"/>
                <a:gd name="connsiteY183" fmla="*/ 714851 h 1935289"/>
                <a:gd name="connsiteX184" fmla="*/ 1042919 w 1813120"/>
                <a:gd name="connsiteY184" fmla="*/ 755142 h 1935289"/>
                <a:gd name="connsiteX185" fmla="*/ 1034537 w 1813120"/>
                <a:gd name="connsiteY185" fmla="*/ 835724 h 1935289"/>
                <a:gd name="connsiteX186" fmla="*/ 985293 w 1813120"/>
                <a:gd name="connsiteY186" fmla="*/ 1398746 h 1935289"/>
                <a:gd name="connsiteX187" fmla="*/ 983864 w 1813120"/>
                <a:gd name="connsiteY187" fmla="*/ 1421511 h 1935289"/>
                <a:gd name="connsiteX188" fmla="*/ 979864 w 1813120"/>
                <a:gd name="connsiteY188" fmla="*/ 1497520 h 1935289"/>
                <a:gd name="connsiteX189" fmla="*/ 977959 w 1813120"/>
                <a:gd name="connsiteY189" fmla="*/ 1573530 h 1935289"/>
                <a:gd name="connsiteX190" fmla="*/ 977387 w 1813120"/>
                <a:gd name="connsiteY190" fmla="*/ 1666589 h 1935289"/>
                <a:gd name="connsiteX191" fmla="*/ 977387 w 1813120"/>
                <a:gd name="connsiteY191" fmla="*/ 1724406 h 1935289"/>
                <a:gd name="connsiteX192" fmla="*/ 976720 w 1813120"/>
                <a:gd name="connsiteY192" fmla="*/ 1725263 h 1935289"/>
                <a:gd name="connsiteX193" fmla="*/ 976435 w 1813120"/>
                <a:gd name="connsiteY193" fmla="*/ 1725740 h 1935289"/>
                <a:gd name="connsiteX194" fmla="*/ 976435 w 1813120"/>
                <a:gd name="connsiteY194" fmla="*/ 1726311 h 1935289"/>
                <a:gd name="connsiteX195" fmla="*/ 975958 w 1813120"/>
                <a:gd name="connsiteY195" fmla="*/ 1726978 h 1935289"/>
                <a:gd name="connsiteX196" fmla="*/ 975958 w 1813120"/>
                <a:gd name="connsiteY196" fmla="*/ 1726597 h 1935289"/>
                <a:gd name="connsiteX197" fmla="*/ 975768 w 1813120"/>
                <a:gd name="connsiteY197" fmla="*/ 1726883 h 1935289"/>
                <a:gd name="connsiteX198" fmla="*/ 973101 w 1813120"/>
                <a:gd name="connsiteY198" fmla="*/ 1711071 h 1935289"/>
                <a:gd name="connsiteX199" fmla="*/ 835655 w 1813120"/>
                <a:gd name="connsiteY199" fmla="*/ 1580198 h 1935289"/>
                <a:gd name="connsiteX200" fmla="*/ 859277 w 1813120"/>
                <a:gd name="connsiteY200" fmla="*/ 1227963 h 1935289"/>
                <a:gd name="connsiteX201" fmla="*/ 889757 w 1813120"/>
                <a:gd name="connsiteY201" fmla="*/ 1058323 h 1935289"/>
                <a:gd name="connsiteX202" fmla="*/ 896520 w 1813120"/>
                <a:gd name="connsiteY202" fmla="*/ 1026700 h 1935289"/>
                <a:gd name="connsiteX203" fmla="*/ 916618 w 1813120"/>
                <a:gd name="connsiteY203" fmla="*/ 940594 h 1935289"/>
                <a:gd name="connsiteX204" fmla="*/ 927857 w 1813120"/>
                <a:gd name="connsiteY204" fmla="*/ 896017 h 1935289"/>
                <a:gd name="connsiteX205" fmla="*/ 928048 w 1813120"/>
                <a:gd name="connsiteY205" fmla="*/ 895826 h 1935289"/>
                <a:gd name="connsiteX206" fmla="*/ 928238 w 1813120"/>
                <a:gd name="connsiteY206" fmla="*/ 896017 h 1935289"/>
                <a:gd name="connsiteX207" fmla="*/ 919475 w 1813120"/>
                <a:gd name="connsiteY207" fmla="*/ 1062895 h 1935289"/>
                <a:gd name="connsiteX208" fmla="*/ 896806 w 1813120"/>
                <a:gd name="connsiteY208" fmla="*/ 1241679 h 1935289"/>
                <a:gd name="connsiteX209" fmla="*/ 890329 w 1813120"/>
                <a:gd name="connsiteY209" fmla="*/ 1285494 h 1935289"/>
                <a:gd name="connsiteX210" fmla="*/ 887947 w 1813120"/>
                <a:gd name="connsiteY210" fmla="*/ 1301496 h 1935289"/>
                <a:gd name="connsiteX211" fmla="*/ 851562 w 1813120"/>
                <a:gd name="connsiteY211" fmla="*/ 1599533 h 1935289"/>
                <a:gd name="connsiteX212" fmla="*/ 847942 w 1813120"/>
                <a:gd name="connsiteY212" fmla="*/ 1686973 h 1935289"/>
                <a:gd name="connsiteX213" fmla="*/ 847942 w 1813120"/>
                <a:gd name="connsiteY213" fmla="*/ 1689640 h 1935289"/>
                <a:gd name="connsiteX214" fmla="*/ 847942 w 1813120"/>
                <a:gd name="connsiteY214" fmla="*/ 1703070 h 1935289"/>
                <a:gd name="connsiteX215" fmla="*/ 848228 w 1813120"/>
                <a:gd name="connsiteY215" fmla="*/ 1734788 h 1935289"/>
                <a:gd name="connsiteX216" fmla="*/ 848228 w 1813120"/>
                <a:gd name="connsiteY216" fmla="*/ 1737074 h 1935289"/>
                <a:gd name="connsiteX217" fmla="*/ 847942 w 1813120"/>
                <a:gd name="connsiteY217" fmla="*/ 1738884 h 1935289"/>
                <a:gd name="connsiteX218" fmla="*/ 847942 w 1813120"/>
                <a:gd name="connsiteY218" fmla="*/ 1739360 h 1935289"/>
                <a:gd name="connsiteX219" fmla="*/ 847942 w 1813120"/>
                <a:gd name="connsiteY219" fmla="*/ 1739075 h 1935289"/>
                <a:gd name="connsiteX220" fmla="*/ 847752 w 1813120"/>
                <a:gd name="connsiteY220" fmla="*/ 1739360 h 1935289"/>
                <a:gd name="connsiteX221" fmla="*/ 835655 w 1813120"/>
                <a:gd name="connsiteY221" fmla="*/ 1580198 h 19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813120" h="1935289">
                  <a:moveTo>
                    <a:pt x="1018630" y="51625"/>
                  </a:moveTo>
                  <a:cubicBezTo>
                    <a:pt x="1012153" y="55245"/>
                    <a:pt x="1005486" y="58674"/>
                    <a:pt x="998723" y="61913"/>
                  </a:cubicBezTo>
                  <a:cubicBezTo>
                    <a:pt x="997009" y="64294"/>
                    <a:pt x="995389" y="66770"/>
                    <a:pt x="993770" y="69247"/>
                  </a:cubicBezTo>
                  <a:cubicBezTo>
                    <a:pt x="984531" y="85630"/>
                    <a:pt x="974053" y="102870"/>
                    <a:pt x="959956" y="125063"/>
                  </a:cubicBezTo>
                  <a:cubicBezTo>
                    <a:pt x="917665" y="199168"/>
                    <a:pt x="871564" y="271748"/>
                    <a:pt x="822987" y="340614"/>
                  </a:cubicBezTo>
                  <a:lnTo>
                    <a:pt x="822034" y="341947"/>
                  </a:lnTo>
                  <a:cubicBezTo>
                    <a:pt x="821749" y="342519"/>
                    <a:pt x="821368" y="342995"/>
                    <a:pt x="820891" y="343567"/>
                  </a:cubicBezTo>
                  <a:cubicBezTo>
                    <a:pt x="757836" y="432816"/>
                    <a:pt x="689732" y="517684"/>
                    <a:pt x="618676" y="595979"/>
                  </a:cubicBezTo>
                  <a:cubicBezTo>
                    <a:pt x="544762" y="677323"/>
                    <a:pt x="465990" y="753713"/>
                    <a:pt x="384361" y="823246"/>
                  </a:cubicBezTo>
                  <a:cubicBezTo>
                    <a:pt x="341974" y="859250"/>
                    <a:pt x="298921" y="893635"/>
                    <a:pt x="256440" y="925259"/>
                  </a:cubicBezTo>
                  <a:cubicBezTo>
                    <a:pt x="235675" y="940689"/>
                    <a:pt x="214244" y="955929"/>
                    <a:pt x="193575" y="970598"/>
                  </a:cubicBezTo>
                  <a:lnTo>
                    <a:pt x="188812" y="973931"/>
                  </a:lnTo>
                  <a:lnTo>
                    <a:pt x="180335" y="979932"/>
                  </a:lnTo>
                  <a:cubicBezTo>
                    <a:pt x="158237" y="995648"/>
                    <a:pt x="135377" y="1011936"/>
                    <a:pt x="111660" y="1026128"/>
                  </a:cubicBezTo>
                  <a:cubicBezTo>
                    <a:pt x="110517" y="1026890"/>
                    <a:pt x="109279" y="1027176"/>
                    <a:pt x="107945" y="1027176"/>
                  </a:cubicBezTo>
                  <a:cubicBezTo>
                    <a:pt x="105373" y="1027176"/>
                    <a:pt x="103087" y="1025843"/>
                    <a:pt x="101754" y="1023747"/>
                  </a:cubicBezTo>
                  <a:cubicBezTo>
                    <a:pt x="100801" y="1022128"/>
                    <a:pt x="100420" y="1020032"/>
                    <a:pt x="100897" y="1018127"/>
                  </a:cubicBezTo>
                  <a:cubicBezTo>
                    <a:pt x="101373" y="1016222"/>
                    <a:pt x="102516" y="1014698"/>
                    <a:pt x="104135" y="1013841"/>
                  </a:cubicBezTo>
                  <a:cubicBezTo>
                    <a:pt x="127852" y="999649"/>
                    <a:pt x="150427" y="983551"/>
                    <a:pt x="172239" y="968121"/>
                  </a:cubicBezTo>
                  <a:lnTo>
                    <a:pt x="188431" y="956596"/>
                  </a:lnTo>
                  <a:cubicBezTo>
                    <a:pt x="203005" y="946309"/>
                    <a:pt x="217483" y="936022"/>
                    <a:pt x="231865" y="925544"/>
                  </a:cubicBezTo>
                  <a:cubicBezTo>
                    <a:pt x="260536" y="904494"/>
                    <a:pt x="288825" y="882872"/>
                    <a:pt x="315876" y="861441"/>
                  </a:cubicBezTo>
                  <a:cubicBezTo>
                    <a:pt x="314352" y="860869"/>
                    <a:pt x="313114" y="859822"/>
                    <a:pt x="312256" y="858488"/>
                  </a:cubicBezTo>
                  <a:cubicBezTo>
                    <a:pt x="311113" y="856678"/>
                    <a:pt x="310923" y="854488"/>
                    <a:pt x="311685" y="852392"/>
                  </a:cubicBezTo>
                  <a:cubicBezTo>
                    <a:pt x="310732" y="850868"/>
                    <a:pt x="310447" y="849059"/>
                    <a:pt x="310828" y="847153"/>
                  </a:cubicBezTo>
                  <a:cubicBezTo>
                    <a:pt x="311304" y="844963"/>
                    <a:pt x="312733" y="843629"/>
                    <a:pt x="314066" y="842582"/>
                  </a:cubicBezTo>
                  <a:cubicBezTo>
                    <a:pt x="319495" y="838486"/>
                    <a:pt x="324734" y="834295"/>
                    <a:pt x="330068" y="830009"/>
                  </a:cubicBezTo>
                  <a:cubicBezTo>
                    <a:pt x="351118" y="807434"/>
                    <a:pt x="375121" y="787241"/>
                    <a:pt x="398458" y="767715"/>
                  </a:cubicBezTo>
                  <a:lnTo>
                    <a:pt x="400458" y="766001"/>
                  </a:lnTo>
                  <a:cubicBezTo>
                    <a:pt x="401887" y="764858"/>
                    <a:pt x="403315" y="763810"/>
                    <a:pt x="405697" y="763715"/>
                  </a:cubicBezTo>
                  <a:cubicBezTo>
                    <a:pt x="407125" y="763715"/>
                    <a:pt x="408459" y="764095"/>
                    <a:pt x="409507" y="764762"/>
                  </a:cubicBezTo>
                  <a:cubicBezTo>
                    <a:pt x="427033" y="746665"/>
                    <a:pt x="445892" y="729710"/>
                    <a:pt x="465514" y="714280"/>
                  </a:cubicBezTo>
                  <a:cubicBezTo>
                    <a:pt x="466371" y="713613"/>
                    <a:pt x="467800" y="713232"/>
                    <a:pt x="469228" y="713232"/>
                  </a:cubicBezTo>
                  <a:cubicBezTo>
                    <a:pt x="469800" y="713232"/>
                    <a:pt x="470371" y="713232"/>
                    <a:pt x="470943" y="713518"/>
                  </a:cubicBezTo>
                  <a:cubicBezTo>
                    <a:pt x="483516" y="699802"/>
                    <a:pt x="497041" y="685991"/>
                    <a:pt x="512091" y="671322"/>
                  </a:cubicBezTo>
                  <a:cubicBezTo>
                    <a:pt x="512281" y="669893"/>
                    <a:pt x="512948" y="668465"/>
                    <a:pt x="513901" y="667226"/>
                  </a:cubicBezTo>
                  <a:cubicBezTo>
                    <a:pt x="534475" y="642176"/>
                    <a:pt x="553239" y="619792"/>
                    <a:pt x="574003" y="599313"/>
                  </a:cubicBezTo>
                  <a:cubicBezTo>
                    <a:pt x="597054" y="567404"/>
                    <a:pt x="624962" y="530352"/>
                    <a:pt x="657728" y="498729"/>
                  </a:cubicBezTo>
                  <a:cubicBezTo>
                    <a:pt x="676397" y="473107"/>
                    <a:pt x="696876" y="446056"/>
                    <a:pt x="720879" y="421291"/>
                  </a:cubicBezTo>
                  <a:cubicBezTo>
                    <a:pt x="733738" y="402050"/>
                    <a:pt x="748501" y="382429"/>
                    <a:pt x="768599" y="357759"/>
                  </a:cubicBezTo>
                  <a:cubicBezTo>
                    <a:pt x="769361" y="356616"/>
                    <a:pt x="770123" y="355378"/>
                    <a:pt x="770885" y="354235"/>
                  </a:cubicBezTo>
                  <a:cubicBezTo>
                    <a:pt x="777743" y="343091"/>
                    <a:pt x="784696" y="331946"/>
                    <a:pt x="792126" y="320421"/>
                  </a:cubicBezTo>
                  <a:cubicBezTo>
                    <a:pt x="811081" y="288131"/>
                    <a:pt x="831845" y="256032"/>
                    <a:pt x="855658" y="222313"/>
                  </a:cubicBezTo>
                  <a:cubicBezTo>
                    <a:pt x="855658" y="221075"/>
                    <a:pt x="855943" y="219932"/>
                    <a:pt x="856515" y="218884"/>
                  </a:cubicBezTo>
                  <a:lnTo>
                    <a:pt x="857848" y="216979"/>
                  </a:lnTo>
                  <a:lnTo>
                    <a:pt x="872326" y="196120"/>
                  </a:lnTo>
                  <a:cubicBezTo>
                    <a:pt x="871374" y="193929"/>
                    <a:pt x="871374" y="191548"/>
                    <a:pt x="872422" y="189833"/>
                  </a:cubicBezTo>
                  <a:cubicBezTo>
                    <a:pt x="881280" y="176308"/>
                    <a:pt x="889567" y="162211"/>
                    <a:pt x="897758" y="148685"/>
                  </a:cubicBezTo>
                  <a:cubicBezTo>
                    <a:pt x="906045" y="134874"/>
                    <a:pt x="914522" y="120491"/>
                    <a:pt x="923571" y="106871"/>
                  </a:cubicBezTo>
                  <a:cubicBezTo>
                    <a:pt x="929000" y="98488"/>
                    <a:pt x="934239" y="90964"/>
                    <a:pt x="939573" y="84106"/>
                  </a:cubicBezTo>
                  <a:cubicBezTo>
                    <a:pt x="934334" y="85439"/>
                    <a:pt x="929095" y="86582"/>
                    <a:pt x="923761" y="87535"/>
                  </a:cubicBezTo>
                  <a:cubicBezTo>
                    <a:pt x="922904" y="87630"/>
                    <a:pt x="922237" y="87725"/>
                    <a:pt x="921380" y="87725"/>
                  </a:cubicBezTo>
                  <a:cubicBezTo>
                    <a:pt x="920237" y="87725"/>
                    <a:pt x="919285" y="87535"/>
                    <a:pt x="918332" y="86963"/>
                  </a:cubicBezTo>
                  <a:cubicBezTo>
                    <a:pt x="916999" y="86296"/>
                    <a:pt x="915951" y="85249"/>
                    <a:pt x="915475" y="84106"/>
                  </a:cubicBezTo>
                  <a:cubicBezTo>
                    <a:pt x="904235" y="87058"/>
                    <a:pt x="893472" y="89440"/>
                    <a:pt x="883661" y="91345"/>
                  </a:cubicBezTo>
                  <a:cubicBezTo>
                    <a:pt x="861087" y="95631"/>
                    <a:pt x="838322" y="98584"/>
                    <a:pt x="815843" y="100108"/>
                  </a:cubicBezTo>
                  <a:cubicBezTo>
                    <a:pt x="801746" y="101060"/>
                    <a:pt x="787268" y="101537"/>
                    <a:pt x="772600" y="101537"/>
                  </a:cubicBezTo>
                  <a:cubicBezTo>
                    <a:pt x="725165" y="101537"/>
                    <a:pt x="676492" y="96488"/>
                    <a:pt x="627724" y="86677"/>
                  </a:cubicBezTo>
                  <a:cubicBezTo>
                    <a:pt x="569241" y="74771"/>
                    <a:pt x="514758" y="57150"/>
                    <a:pt x="465990" y="34480"/>
                  </a:cubicBezTo>
                  <a:lnTo>
                    <a:pt x="461608" y="42005"/>
                  </a:lnTo>
                  <a:lnTo>
                    <a:pt x="457989" y="48101"/>
                  </a:lnTo>
                  <a:lnTo>
                    <a:pt x="457322" y="49530"/>
                  </a:lnTo>
                  <a:lnTo>
                    <a:pt x="454084" y="54959"/>
                  </a:lnTo>
                  <a:lnTo>
                    <a:pt x="453417" y="56293"/>
                  </a:lnTo>
                  <a:lnTo>
                    <a:pt x="450274" y="61817"/>
                  </a:lnTo>
                  <a:lnTo>
                    <a:pt x="449226" y="63627"/>
                  </a:lnTo>
                  <a:lnTo>
                    <a:pt x="446368" y="68675"/>
                  </a:lnTo>
                  <a:lnTo>
                    <a:pt x="445225" y="70771"/>
                  </a:lnTo>
                  <a:lnTo>
                    <a:pt x="442558" y="75629"/>
                  </a:lnTo>
                  <a:lnTo>
                    <a:pt x="441796" y="77057"/>
                  </a:lnTo>
                  <a:lnTo>
                    <a:pt x="441320" y="77914"/>
                  </a:lnTo>
                  <a:lnTo>
                    <a:pt x="438844" y="82582"/>
                  </a:lnTo>
                  <a:lnTo>
                    <a:pt x="437510" y="84963"/>
                  </a:lnTo>
                  <a:lnTo>
                    <a:pt x="435034" y="89440"/>
                  </a:lnTo>
                  <a:lnTo>
                    <a:pt x="433605" y="92107"/>
                  </a:lnTo>
                  <a:lnTo>
                    <a:pt x="431319" y="96393"/>
                  </a:lnTo>
                  <a:lnTo>
                    <a:pt x="429795" y="99250"/>
                  </a:lnTo>
                  <a:lnTo>
                    <a:pt x="427604" y="103346"/>
                  </a:lnTo>
                  <a:lnTo>
                    <a:pt x="425985" y="106394"/>
                  </a:lnTo>
                  <a:lnTo>
                    <a:pt x="423985" y="110204"/>
                  </a:lnTo>
                  <a:lnTo>
                    <a:pt x="422175" y="113633"/>
                  </a:lnTo>
                  <a:lnTo>
                    <a:pt x="420365" y="117062"/>
                  </a:lnTo>
                  <a:lnTo>
                    <a:pt x="418270" y="120967"/>
                  </a:lnTo>
                  <a:lnTo>
                    <a:pt x="416841" y="123730"/>
                  </a:lnTo>
                  <a:lnTo>
                    <a:pt x="414555" y="128206"/>
                  </a:lnTo>
                  <a:lnTo>
                    <a:pt x="413317" y="130588"/>
                  </a:lnTo>
                  <a:lnTo>
                    <a:pt x="410745" y="135541"/>
                  </a:lnTo>
                  <a:lnTo>
                    <a:pt x="409888" y="137350"/>
                  </a:lnTo>
                  <a:lnTo>
                    <a:pt x="407221" y="142589"/>
                  </a:lnTo>
                  <a:lnTo>
                    <a:pt x="406459" y="144018"/>
                  </a:lnTo>
                  <a:lnTo>
                    <a:pt x="403125" y="150685"/>
                  </a:lnTo>
                  <a:lnTo>
                    <a:pt x="399886" y="157258"/>
                  </a:lnTo>
                  <a:cubicBezTo>
                    <a:pt x="359024" y="239363"/>
                    <a:pt x="323877" y="321469"/>
                    <a:pt x="291873" y="400145"/>
                  </a:cubicBezTo>
                  <a:cubicBezTo>
                    <a:pt x="290063" y="404622"/>
                    <a:pt x="288253" y="409099"/>
                    <a:pt x="286444" y="413480"/>
                  </a:cubicBezTo>
                  <a:cubicBezTo>
                    <a:pt x="277204" y="436626"/>
                    <a:pt x="268346" y="459391"/>
                    <a:pt x="259774" y="481584"/>
                  </a:cubicBezTo>
                  <a:cubicBezTo>
                    <a:pt x="238438" y="536639"/>
                    <a:pt x="221007" y="583216"/>
                    <a:pt x="204719" y="627888"/>
                  </a:cubicBezTo>
                  <a:cubicBezTo>
                    <a:pt x="186336" y="678561"/>
                    <a:pt x="168715" y="729710"/>
                    <a:pt x="152427" y="780002"/>
                  </a:cubicBezTo>
                  <a:cubicBezTo>
                    <a:pt x="118327" y="885158"/>
                    <a:pt x="89657" y="988790"/>
                    <a:pt x="67273" y="1088136"/>
                  </a:cubicBezTo>
                  <a:cubicBezTo>
                    <a:pt x="56796" y="1134618"/>
                    <a:pt x="48223" y="1177671"/>
                    <a:pt x="40889" y="1219676"/>
                  </a:cubicBezTo>
                  <a:cubicBezTo>
                    <a:pt x="33555" y="1262634"/>
                    <a:pt x="27173" y="1307687"/>
                    <a:pt x="21363" y="1357408"/>
                  </a:cubicBezTo>
                  <a:cubicBezTo>
                    <a:pt x="12219" y="1437037"/>
                    <a:pt x="5361" y="1524095"/>
                    <a:pt x="27" y="1631442"/>
                  </a:cubicBezTo>
                  <a:cubicBezTo>
                    <a:pt x="-68" y="1633442"/>
                    <a:pt x="27" y="1635157"/>
                    <a:pt x="1360" y="1636967"/>
                  </a:cubicBezTo>
                  <a:cubicBezTo>
                    <a:pt x="1646" y="1637443"/>
                    <a:pt x="2122" y="1637919"/>
                    <a:pt x="2884" y="1638681"/>
                  </a:cubicBezTo>
                  <a:cubicBezTo>
                    <a:pt x="2694" y="1639157"/>
                    <a:pt x="2884" y="1640015"/>
                    <a:pt x="3170" y="1641062"/>
                  </a:cubicBezTo>
                  <a:lnTo>
                    <a:pt x="4599" y="1642777"/>
                  </a:lnTo>
                  <a:lnTo>
                    <a:pt x="8409" y="1647063"/>
                  </a:lnTo>
                  <a:lnTo>
                    <a:pt x="12219" y="1651349"/>
                  </a:lnTo>
                  <a:cubicBezTo>
                    <a:pt x="38984" y="1678591"/>
                    <a:pt x="69274" y="1704118"/>
                    <a:pt x="102230" y="1727359"/>
                  </a:cubicBezTo>
                  <a:cubicBezTo>
                    <a:pt x="136711" y="1751648"/>
                    <a:pt x="174430" y="1773365"/>
                    <a:pt x="217387" y="1793843"/>
                  </a:cubicBezTo>
                  <a:cubicBezTo>
                    <a:pt x="295397" y="1831086"/>
                    <a:pt x="382551" y="1858327"/>
                    <a:pt x="476467" y="1874806"/>
                  </a:cubicBezTo>
                  <a:cubicBezTo>
                    <a:pt x="534189" y="1884998"/>
                    <a:pt x="592387" y="1890141"/>
                    <a:pt x="649727" y="1890141"/>
                  </a:cubicBezTo>
                  <a:lnTo>
                    <a:pt x="656204" y="1890141"/>
                  </a:lnTo>
                  <a:cubicBezTo>
                    <a:pt x="697066" y="1889760"/>
                    <a:pt x="736881" y="1885855"/>
                    <a:pt x="770409" y="1881950"/>
                  </a:cubicBezTo>
                  <a:cubicBezTo>
                    <a:pt x="779458" y="1880902"/>
                    <a:pt x="788506" y="1879854"/>
                    <a:pt x="797555" y="1878711"/>
                  </a:cubicBezTo>
                  <a:lnTo>
                    <a:pt x="799079" y="1878520"/>
                  </a:lnTo>
                  <a:cubicBezTo>
                    <a:pt x="827178" y="1875092"/>
                    <a:pt x="859087" y="1871282"/>
                    <a:pt x="891376" y="1869091"/>
                  </a:cubicBezTo>
                  <a:cubicBezTo>
                    <a:pt x="906616" y="1868138"/>
                    <a:pt x="922428" y="1867662"/>
                    <a:pt x="938335" y="1867662"/>
                  </a:cubicBezTo>
                  <a:cubicBezTo>
                    <a:pt x="946431" y="1867662"/>
                    <a:pt x="954622" y="1867757"/>
                    <a:pt x="962719" y="1868043"/>
                  </a:cubicBezTo>
                  <a:cubicBezTo>
                    <a:pt x="983959" y="1868710"/>
                    <a:pt x="1007296" y="1870519"/>
                    <a:pt x="1034156" y="1873663"/>
                  </a:cubicBezTo>
                  <a:cubicBezTo>
                    <a:pt x="1078924" y="1878902"/>
                    <a:pt x="1122929" y="1886998"/>
                    <a:pt x="1175126" y="1897570"/>
                  </a:cubicBezTo>
                  <a:lnTo>
                    <a:pt x="1183318" y="1899285"/>
                  </a:lnTo>
                  <a:lnTo>
                    <a:pt x="1211797" y="1905191"/>
                  </a:lnTo>
                  <a:cubicBezTo>
                    <a:pt x="1226275" y="1908239"/>
                    <a:pt x="1240849" y="1911191"/>
                    <a:pt x="1255327" y="1914144"/>
                  </a:cubicBezTo>
                  <a:cubicBezTo>
                    <a:pt x="1267995" y="1916716"/>
                    <a:pt x="1280568" y="1919192"/>
                    <a:pt x="1293236" y="1921478"/>
                  </a:cubicBezTo>
                  <a:cubicBezTo>
                    <a:pt x="1304571" y="1923478"/>
                    <a:pt x="1316573" y="1925384"/>
                    <a:pt x="1330955" y="1927384"/>
                  </a:cubicBezTo>
                  <a:cubicBezTo>
                    <a:pt x="1370008" y="1932623"/>
                    <a:pt x="1410489" y="1935290"/>
                    <a:pt x="1451161" y="1935290"/>
                  </a:cubicBezTo>
                  <a:cubicBezTo>
                    <a:pt x="1461352" y="1935290"/>
                    <a:pt x="1471544" y="1935099"/>
                    <a:pt x="1481736" y="1934813"/>
                  </a:cubicBezTo>
                  <a:cubicBezTo>
                    <a:pt x="1588607" y="1931384"/>
                    <a:pt x="1686904" y="1909953"/>
                    <a:pt x="1774058" y="1871186"/>
                  </a:cubicBezTo>
                  <a:cubicBezTo>
                    <a:pt x="1779487" y="1868805"/>
                    <a:pt x="1784821" y="1866233"/>
                    <a:pt x="1790156" y="1863757"/>
                  </a:cubicBezTo>
                  <a:cubicBezTo>
                    <a:pt x="1795394" y="1861280"/>
                    <a:pt x="1801395" y="1857947"/>
                    <a:pt x="1809396" y="1852993"/>
                  </a:cubicBezTo>
                  <a:cubicBezTo>
                    <a:pt x="1810825" y="1852136"/>
                    <a:pt x="1811777" y="1851374"/>
                    <a:pt x="1812444" y="1850327"/>
                  </a:cubicBezTo>
                  <a:lnTo>
                    <a:pt x="1812444" y="1850327"/>
                  </a:lnTo>
                  <a:cubicBezTo>
                    <a:pt x="1811777" y="1849279"/>
                    <a:pt x="1811491" y="1848422"/>
                    <a:pt x="1811587" y="1847660"/>
                  </a:cubicBezTo>
                  <a:cubicBezTo>
                    <a:pt x="1813396" y="1815751"/>
                    <a:pt x="1813587" y="1782509"/>
                    <a:pt x="1812253" y="1748695"/>
                  </a:cubicBezTo>
                  <a:cubicBezTo>
                    <a:pt x="1811015" y="1716881"/>
                    <a:pt x="1808729" y="1684210"/>
                    <a:pt x="1805110" y="1649063"/>
                  </a:cubicBezTo>
                  <a:cubicBezTo>
                    <a:pt x="1801586" y="1613726"/>
                    <a:pt x="1797394" y="1579531"/>
                    <a:pt x="1793775" y="1550289"/>
                  </a:cubicBezTo>
                  <a:lnTo>
                    <a:pt x="1787584" y="1501997"/>
                  </a:lnTo>
                  <a:lnTo>
                    <a:pt x="1787203" y="1499140"/>
                  </a:lnTo>
                  <a:lnTo>
                    <a:pt x="1787012" y="1497235"/>
                  </a:lnTo>
                  <a:lnTo>
                    <a:pt x="1786822" y="1495425"/>
                  </a:lnTo>
                  <a:cubicBezTo>
                    <a:pt x="1785012" y="1480947"/>
                    <a:pt x="1783107" y="1466564"/>
                    <a:pt x="1781392" y="1452086"/>
                  </a:cubicBezTo>
                  <a:cubicBezTo>
                    <a:pt x="1773487" y="1388459"/>
                    <a:pt x="1765867" y="1324832"/>
                    <a:pt x="1757580" y="1254919"/>
                  </a:cubicBezTo>
                  <a:lnTo>
                    <a:pt x="1756342" y="1244822"/>
                  </a:lnTo>
                  <a:lnTo>
                    <a:pt x="1754818" y="1231583"/>
                  </a:lnTo>
                  <a:lnTo>
                    <a:pt x="1745388" y="1152239"/>
                  </a:lnTo>
                  <a:cubicBezTo>
                    <a:pt x="1742721" y="1129284"/>
                    <a:pt x="1740054" y="1107281"/>
                    <a:pt x="1737577" y="1085755"/>
                  </a:cubicBezTo>
                  <a:lnTo>
                    <a:pt x="1737577" y="1085278"/>
                  </a:lnTo>
                  <a:lnTo>
                    <a:pt x="1737482" y="1085278"/>
                  </a:lnTo>
                  <a:cubicBezTo>
                    <a:pt x="1695001" y="1051274"/>
                    <a:pt x="1653567" y="1013936"/>
                    <a:pt x="1614133" y="974312"/>
                  </a:cubicBezTo>
                  <a:cubicBezTo>
                    <a:pt x="1526694" y="886397"/>
                    <a:pt x="1446303" y="784765"/>
                    <a:pt x="1374961" y="672179"/>
                  </a:cubicBezTo>
                  <a:cubicBezTo>
                    <a:pt x="1307143" y="565023"/>
                    <a:pt x="1247516" y="449199"/>
                    <a:pt x="1197891" y="327660"/>
                  </a:cubicBezTo>
                  <a:cubicBezTo>
                    <a:pt x="1154457" y="221551"/>
                    <a:pt x="1118452" y="111252"/>
                    <a:pt x="1090925" y="0"/>
                  </a:cubicBezTo>
                  <a:cubicBezTo>
                    <a:pt x="1069399" y="19526"/>
                    <a:pt x="1045110" y="36862"/>
                    <a:pt x="1018726" y="51435"/>
                  </a:cubicBezTo>
                  <a:moveTo>
                    <a:pt x="973006" y="1710976"/>
                  </a:moveTo>
                  <a:lnTo>
                    <a:pt x="971672" y="1702975"/>
                  </a:lnTo>
                  <a:cubicBezTo>
                    <a:pt x="969958" y="1692878"/>
                    <a:pt x="968529" y="1682782"/>
                    <a:pt x="967100" y="1672209"/>
                  </a:cubicBezTo>
                  <a:cubicBezTo>
                    <a:pt x="964243" y="1650397"/>
                    <a:pt x="961861" y="1626775"/>
                    <a:pt x="959956" y="1602200"/>
                  </a:cubicBezTo>
                  <a:cubicBezTo>
                    <a:pt x="958337" y="1578388"/>
                    <a:pt x="957194" y="1555052"/>
                    <a:pt x="956623" y="1531144"/>
                  </a:cubicBezTo>
                  <a:cubicBezTo>
                    <a:pt x="955670" y="1490567"/>
                    <a:pt x="956146" y="1445133"/>
                    <a:pt x="958337" y="1388269"/>
                  </a:cubicBezTo>
                  <a:cubicBezTo>
                    <a:pt x="959861" y="1349883"/>
                    <a:pt x="961957" y="1311878"/>
                    <a:pt x="964528" y="1266539"/>
                  </a:cubicBezTo>
                  <a:lnTo>
                    <a:pt x="964814" y="1261491"/>
                  </a:lnTo>
                  <a:lnTo>
                    <a:pt x="965671" y="1246346"/>
                  </a:lnTo>
                  <a:lnTo>
                    <a:pt x="966243" y="1236059"/>
                  </a:lnTo>
                  <a:lnTo>
                    <a:pt x="966814" y="1226249"/>
                  </a:lnTo>
                  <a:cubicBezTo>
                    <a:pt x="967767" y="1208818"/>
                    <a:pt x="968815" y="1191482"/>
                    <a:pt x="969862" y="1174147"/>
                  </a:cubicBezTo>
                  <a:cubicBezTo>
                    <a:pt x="971482" y="1149763"/>
                    <a:pt x="973196" y="1125379"/>
                    <a:pt x="975196" y="1100995"/>
                  </a:cubicBezTo>
                  <a:cubicBezTo>
                    <a:pt x="982531" y="1009269"/>
                    <a:pt x="992627" y="913828"/>
                    <a:pt x="1005962" y="809244"/>
                  </a:cubicBezTo>
                  <a:cubicBezTo>
                    <a:pt x="1007486" y="797624"/>
                    <a:pt x="1009010" y="786003"/>
                    <a:pt x="1010534" y="774287"/>
                  </a:cubicBezTo>
                  <a:lnTo>
                    <a:pt x="1011106" y="769906"/>
                  </a:lnTo>
                  <a:lnTo>
                    <a:pt x="1011963" y="764191"/>
                  </a:lnTo>
                  <a:lnTo>
                    <a:pt x="1012153" y="763048"/>
                  </a:lnTo>
                  <a:cubicBezTo>
                    <a:pt x="1012153" y="763048"/>
                    <a:pt x="1012344" y="762000"/>
                    <a:pt x="1012344" y="760571"/>
                  </a:cubicBezTo>
                  <a:lnTo>
                    <a:pt x="1013392" y="752856"/>
                  </a:lnTo>
                  <a:lnTo>
                    <a:pt x="1013392" y="751713"/>
                  </a:lnTo>
                  <a:cubicBezTo>
                    <a:pt x="1014439" y="744950"/>
                    <a:pt x="1015392" y="738187"/>
                    <a:pt x="1016344" y="731329"/>
                  </a:cubicBezTo>
                  <a:cubicBezTo>
                    <a:pt x="1022536" y="686276"/>
                    <a:pt x="1029679" y="637413"/>
                    <a:pt x="1037585" y="586073"/>
                  </a:cubicBezTo>
                  <a:cubicBezTo>
                    <a:pt x="1052063" y="491966"/>
                    <a:pt x="1070161" y="383095"/>
                    <a:pt x="1092735" y="253270"/>
                  </a:cubicBezTo>
                  <a:cubicBezTo>
                    <a:pt x="1092735" y="253270"/>
                    <a:pt x="1092830" y="253175"/>
                    <a:pt x="1092925" y="253079"/>
                  </a:cubicBezTo>
                  <a:cubicBezTo>
                    <a:pt x="1092925" y="252984"/>
                    <a:pt x="1092925" y="252889"/>
                    <a:pt x="1092925" y="252698"/>
                  </a:cubicBezTo>
                  <a:cubicBezTo>
                    <a:pt x="1092925" y="252793"/>
                    <a:pt x="1092925" y="252984"/>
                    <a:pt x="1092925" y="253079"/>
                  </a:cubicBezTo>
                  <a:lnTo>
                    <a:pt x="1093116" y="253270"/>
                  </a:lnTo>
                  <a:cubicBezTo>
                    <a:pt x="1080448" y="397383"/>
                    <a:pt x="1065208" y="541592"/>
                    <a:pt x="1051873" y="668845"/>
                  </a:cubicBezTo>
                  <a:lnTo>
                    <a:pt x="1051301" y="674560"/>
                  </a:lnTo>
                  <a:lnTo>
                    <a:pt x="1047110" y="714851"/>
                  </a:lnTo>
                  <a:lnTo>
                    <a:pt x="1042919" y="755142"/>
                  </a:lnTo>
                  <a:cubicBezTo>
                    <a:pt x="1040062" y="782002"/>
                    <a:pt x="1037299" y="808863"/>
                    <a:pt x="1034537" y="835724"/>
                  </a:cubicBezTo>
                  <a:cubicBezTo>
                    <a:pt x="1017487" y="1000792"/>
                    <a:pt x="998342" y="1196721"/>
                    <a:pt x="985293" y="1398746"/>
                  </a:cubicBezTo>
                  <a:lnTo>
                    <a:pt x="983864" y="1421511"/>
                  </a:lnTo>
                  <a:cubicBezTo>
                    <a:pt x="982435" y="1444657"/>
                    <a:pt x="980816" y="1471708"/>
                    <a:pt x="979864" y="1497520"/>
                  </a:cubicBezTo>
                  <a:cubicBezTo>
                    <a:pt x="978911" y="1521619"/>
                    <a:pt x="978340" y="1545717"/>
                    <a:pt x="977959" y="1573530"/>
                  </a:cubicBezTo>
                  <a:cubicBezTo>
                    <a:pt x="977387" y="1606582"/>
                    <a:pt x="977387" y="1639157"/>
                    <a:pt x="977387" y="1666589"/>
                  </a:cubicBezTo>
                  <a:lnTo>
                    <a:pt x="977387" y="1724406"/>
                  </a:lnTo>
                  <a:cubicBezTo>
                    <a:pt x="977387" y="1724406"/>
                    <a:pt x="976720" y="1724977"/>
                    <a:pt x="976720" y="1725263"/>
                  </a:cubicBezTo>
                  <a:lnTo>
                    <a:pt x="976435" y="1725740"/>
                  </a:lnTo>
                  <a:lnTo>
                    <a:pt x="976435" y="1726311"/>
                  </a:lnTo>
                  <a:lnTo>
                    <a:pt x="975958" y="1726978"/>
                  </a:lnTo>
                  <a:cubicBezTo>
                    <a:pt x="975958" y="1726978"/>
                    <a:pt x="975958" y="1726787"/>
                    <a:pt x="975958" y="1726597"/>
                  </a:cubicBezTo>
                  <a:lnTo>
                    <a:pt x="975768" y="1726883"/>
                  </a:lnTo>
                  <a:cubicBezTo>
                    <a:pt x="974911" y="1721644"/>
                    <a:pt x="974053" y="1716405"/>
                    <a:pt x="973101" y="1711071"/>
                  </a:cubicBezTo>
                  <a:moveTo>
                    <a:pt x="835655" y="1580198"/>
                  </a:moveTo>
                  <a:cubicBezTo>
                    <a:pt x="832988" y="1469327"/>
                    <a:pt x="840703" y="1354074"/>
                    <a:pt x="859277" y="1227963"/>
                  </a:cubicBezTo>
                  <a:cubicBezTo>
                    <a:pt x="867373" y="1172813"/>
                    <a:pt x="877279" y="1117283"/>
                    <a:pt x="889757" y="1058323"/>
                  </a:cubicBezTo>
                  <a:cubicBezTo>
                    <a:pt x="891948" y="1047845"/>
                    <a:pt x="894234" y="1037368"/>
                    <a:pt x="896520" y="1026700"/>
                  </a:cubicBezTo>
                  <a:cubicBezTo>
                    <a:pt x="902997" y="997458"/>
                    <a:pt x="909760" y="968502"/>
                    <a:pt x="916618" y="940594"/>
                  </a:cubicBezTo>
                  <a:cubicBezTo>
                    <a:pt x="920332" y="925640"/>
                    <a:pt x="924047" y="910781"/>
                    <a:pt x="927857" y="896017"/>
                  </a:cubicBezTo>
                  <a:cubicBezTo>
                    <a:pt x="927857" y="896017"/>
                    <a:pt x="927952" y="895826"/>
                    <a:pt x="928048" y="895826"/>
                  </a:cubicBezTo>
                  <a:lnTo>
                    <a:pt x="928238" y="896017"/>
                  </a:lnTo>
                  <a:cubicBezTo>
                    <a:pt x="928238" y="946690"/>
                    <a:pt x="925381" y="1001268"/>
                    <a:pt x="919475" y="1062895"/>
                  </a:cubicBezTo>
                  <a:cubicBezTo>
                    <a:pt x="913284" y="1126712"/>
                    <a:pt x="904521" y="1189101"/>
                    <a:pt x="896806" y="1241679"/>
                  </a:cubicBezTo>
                  <a:cubicBezTo>
                    <a:pt x="894710" y="1256157"/>
                    <a:pt x="892519" y="1270635"/>
                    <a:pt x="890329" y="1285494"/>
                  </a:cubicBezTo>
                  <a:lnTo>
                    <a:pt x="887947" y="1301496"/>
                  </a:lnTo>
                  <a:cubicBezTo>
                    <a:pt x="873469" y="1398746"/>
                    <a:pt x="858420" y="1499235"/>
                    <a:pt x="851562" y="1599533"/>
                  </a:cubicBezTo>
                  <a:cubicBezTo>
                    <a:pt x="849562" y="1629442"/>
                    <a:pt x="848323" y="1658874"/>
                    <a:pt x="847942" y="1686973"/>
                  </a:cubicBezTo>
                  <a:lnTo>
                    <a:pt x="847942" y="1689640"/>
                  </a:lnTo>
                  <a:cubicBezTo>
                    <a:pt x="847942" y="1694021"/>
                    <a:pt x="847942" y="1698498"/>
                    <a:pt x="847942" y="1703070"/>
                  </a:cubicBezTo>
                  <a:cubicBezTo>
                    <a:pt x="847942" y="1713071"/>
                    <a:pt x="847942" y="1723549"/>
                    <a:pt x="848228" y="1734788"/>
                  </a:cubicBezTo>
                  <a:lnTo>
                    <a:pt x="848228" y="1737074"/>
                  </a:lnTo>
                  <a:cubicBezTo>
                    <a:pt x="848228" y="1737646"/>
                    <a:pt x="848228" y="1738217"/>
                    <a:pt x="847942" y="1738884"/>
                  </a:cubicBezTo>
                  <a:cubicBezTo>
                    <a:pt x="847942" y="1739075"/>
                    <a:pt x="847942" y="1739170"/>
                    <a:pt x="847942" y="1739360"/>
                  </a:cubicBezTo>
                  <a:cubicBezTo>
                    <a:pt x="847942" y="1739265"/>
                    <a:pt x="847942" y="1739170"/>
                    <a:pt x="847942" y="1739075"/>
                  </a:cubicBezTo>
                  <a:cubicBezTo>
                    <a:pt x="847942" y="1739170"/>
                    <a:pt x="847847" y="1739265"/>
                    <a:pt x="847752" y="1739360"/>
                  </a:cubicBezTo>
                  <a:cubicBezTo>
                    <a:pt x="841084" y="1688020"/>
                    <a:pt x="837084" y="1634490"/>
                    <a:pt x="835655" y="1580198"/>
                  </a:cubicBezTo>
                </a:path>
              </a:pathLst>
            </a:custGeom>
            <a:solidFill>
              <a:srgbClr val="FBABB1"/>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5C9F640E-19C5-24B7-8DEE-B67A5B7DCBD3}"/>
                </a:ext>
              </a:extLst>
            </p:cNvPr>
            <p:cNvSpPr/>
            <p:nvPr/>
          </p:nvSpPr>
          <p:spPr>
            <a:xfrm>
              <a:off x="7355465" y="5388311"/>
              <a:ext cx="387022" cy="691800"/>
            </a:xfrm>
            <a:custGeom>
              <a:avLst/>
              <a:gdLst>
                <a:gd name="connsiteX0" fmla="*/ 28194 w 387022"/>
                <a:gd name="connsiteY0" fmla="*/ 275558 h 691800"/>
                <a:gd name="connsiteX1" fmla="*/ 29623 w 387022"/>
                <a:gd name="connsiteY1" fmla="*/ 294227 h 691800"/>
                <a:gd name="connsiteX2" fmla="*/ 35623 w 387022"/>
                <a:gd name="connsiteY2" fmla="*/ 368618 h 691800"/>
                <a:gd name="connsiteX3" fmla="*/ 43910 w 387022"/>
                <a:gd name="connsiteY3" fmla="*/ 462153 h 691800"/>
                <a:gd name="connsiteX4" fmla="*/ 52006 w 387022"/>
                <a:gd name="connsiteY4" fmla="*/ 556260 h 691800"/>
                <a:gd name="connsiteX5" fmla="*/ 55150 w 387022"/>
                <a:gd name="connsiteY5" fmla="*/ 603218 h 691800"/>
                <a:gd name="connsiteX6" fmla="*/ 55150 w 387022"/>
                <a:gd name="connsiteY6" fmla="*/ 605409 h 691800"/>
                <a:gd name="connsiteX7" fmla="*/ 57150 w 387022"/>
                <a:gd name="connsiteY7" fmla="*/ 649415 h 691800"/>
                <a:gd name="connsiteX8" fmla="*/ 55340 w 387022"/>
                <a:gd name="connsiteY8" fmla="*/ 654177 h 691800"/>
                <a:gd name="connsiteX9" fmla="*/ 55340 w 387022"/>
                <a:gd name="connsiteY9" fmla="*/ 657320 h 691800"/>
                <a:gd name="connsiteX10" fmla="*/ 100965 w 387022"/>
                <a:gd name="connsiteY10" fmla="*/ 666845 h 691800"/>
                <a:gd name="connsiteX11" fmla="*/ 145161 w 387022"/>
                <a:gd name="connsiteY11" fmla="*/ 680942 h 691800"/>
                <a:gd name="connsiteX12" fmla="*/ 147256 w 387022"/>
                <a:gd name="connsiteY12" fmla="*/ 681609 h 691800"/>
                <a:gd name="connsiteX13" fmla="*/ 169069 w 387022"/>
                <a:gd name="connsiteY13" fmla="*/ 688753 h 691800"/>
                <a:gd name="connsiteX14" fmla="*/ 177641 w 387022"/>
                <a:gd name="connsiteY14" fmla="*/ 691515 h 691800"/>
                <a:gd name="connsiteX15" fmla="*/ 178784 w 387022"/>
                <a:gd name="connsiteY15" fmla="*/ 691801 h 691800"/>
                <a:gd name="connsiteX16" fmla="*/ 177355 w 387022"/>
                <a:gd name="connsiteY16" fmla="*/ 687610 h 691800"/>
                <a:gd name="connsiteX17" fmla="*/ 184595 w 387022"/>
                <a:gd name="connsiteY17" fmla="*/ 680276 h 691800"/>
                <a:gd name="connsiteX18" fmla="*/ 204597 w 387022"/>
                <a:gd name="connsiteY18" fmla="*/ 678656 h 691800"/>
                <a:gd name="connsiteX19" fmla="*/ 247841 w 387022"/>
                <a:gd name="connsiteY19" fmla="*/ 663035 h 691800"/>
                <a:gd name="connsiteX20" fmla="*/ 290893 w 387022"/>
                <a:gd name="connsiteY20" fmla="*/ 634270 h 691800"/>
                <a:gd name="connsiteX21" fmla="*/ 330232 w 387022"/>
                <a:gd name="connsiteY21" fmla="*/ 589884 h 691800"/>
                <a:gd name="connsiteX22" fmla="*/ 365093 w 387022"/>
                <a:gd name="connsiteY22" fmla="*/ 519970 h 691800"/>
                <a:gd name="connsiteX23" fmla="*/ 364617 w 387022"/>
                <a:gd name="connsiteY23" fmla="*/ 521018 h 691800"/>
                <a:gd name="connsiteX24" fmla="*/ 385763 w 387022"/>
                <a:gd name="connsiteY24" fmla="*/ 412242 h 691800"/>
                <a:gd name="connsiteX25" fmla="*/ 385763 w 387022"/>
                <a:gd name="connsiteY25" fmla="*/ 412528 h 691800"/>
                <a:gd name="connsiteX26" fmla="*/ 376142 w 387022"/>
                <a:gd name="connsiteY26" fmla="*/ 217075 h 691800"/>
                <a:gd name="connsiteX27" fmla="*/ 371666 w 387022"/>
                <a:gd name="connsiteY27" fmla="*/ 172879 h 691800"/>
                <a:gd name="connsiteX28" fmla="*/ 356521 w 387022"/>
                <a:gd name="connsiteY28" fmla="*/ 168783 h 691800"/>
                <a:gd name="connsiteX29" fmla="*/ 266129 w 387022"/>
                <a:gd name="connsiteY29" fmla="*/ 139256 h 691800"/>
                <a:gd name="connsiteX30" fmla="*/ 96393 w 387022"/>
                <a:gd name="connsiteY30" fmla="*/ 60293 h 691800"/>
                <a:gd name="connsiteX31" fmla="*/ 43434 w 387022"/>
                <a:gd name="connsiteY31" fmla="*/ 28670 h 691800"/>
                <a:gd name="connsiteX32" fmla="*/ 64484 w 387022"/>
                <a:gd name="connsiteY32" fmla="*/ 160020 h 691800"/>
                <a:gd name="connsiteX33" fmla="*/ 84677 w 387022"/>
                <a:gd name="connsiteY33" fmla="*/ 348615 h 691800"/>
                <a:gd name="connsiteX34" fmla="*/ 81915 w 387022"/>
                <a:gd name="connsiteY34" fmla="*/ 355759 h 691800"/>
                <a:gd name="connsiteX35" fmla="*/ 78772 w 387022"/>
                <a:gd name="connsiteY35" fmla="*/ 358045 h 691800"/>
                <a:gd name="connsiteX36" fmla="*/ 73914 w 387022"/>
                <a:gd name="connsiteY36" fmla="*/ 359283 h 691800"/>
                <a:gd name="connsiteX37" fmla="*/ 66389 w 387022"/>
                <a:gd name="connsiteY37" fmla="*/ 356140 h 691800"/>
                <a:gd name="connsiteX38" fmla="*/ 63246 w 387022"/>
                <a:gd name="connsiteY38" fmla="*/ 348615 h 691800"/>
                <a:gd name="connsiteX39" fmla="*/ 41434 w 387022"/>
                <a:gd name="connsiteY39" fmla="*/ 154115 h 691800"/>
                <a:gd name="connsiteX40" fmla="*/ 41148 w 387022"/>
                <a:gd name="connsiteY40" fmla="*/ 153162 h 691800"/>
                <a:gd name="connsiteX41" fmla="*/ 32671 w 387022"/>
                <a:gd name="connsiteY41" fmla="*/ 91154 h 691800"/>
                <a:gd name="connsiteX42" fmla="*/ 28004 w 387022"/>
                <a:gd name="connsiteY42" fmla="*/ 58293 h 691800"/>
                <a:gd name="connsiteX43" fmla="*/ 27813 w 387022"/>
                <a:gd name="connsiteY43" fmla="*/ 57150 h 691800"/>
                <a:gd name="connsiteX44" fmla="*/ 21622 w 387022"/>
                <a:gd name="connsiteY44" fmla="*/ 14764 h 691800"/>
                <a:gd name="connsiteX45" fmla="*/ 21622 w 387022"/>
                <a:gd name="connsiteY45" fmla="*/ 14764 h 691800"/>
                <a:gd name="connsiteX46" fmla="*/ 0 w 387022"/>
                <a:gd name="connsiteY46" fmla="*/ 0 h 691800"/>
                <a:gd name="connsiteX47" fmla="*/ 28289 w 387022"/>
                <a:gd name="connsiteY47" fmla="*/ 275749 h 69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022" h="691800">
                  <a:moveTo>
                    <a:pt x="28194" y="275558"/>
                  </a:moveTo>
                  <a:lnTo>
                    <a:pt x="29623" y="294227"/>
                  </a:lnTo>
                  <a:cubicBezTo>
                    <a:pt x="31623" y="318992"/>
                    <a:pt x="33528" y="343758"/>
                    <a:pt x="35623" y="368618"/>
                  </a:cubicBezTo>
                  <a:cubicBezTo>
                    <a:pt x="38195" y="399764"/>
                    <a:pt x="41053" y="431006"/>
                    <a:pt x="43910" y="462153"/>
                  </a:cubicBezTo>
                  <a:cubicBezTo>
                    <a:pt x="46768" y="493967"/>
                    <a:pt x="49625" y="525018"/>
                    <a:pt x="52006" y="556260"/>
                  </a:cubicBezTo>
                  <a:cubicBezTo>
                    <a:pt x="53150" y="571881"/>
                    <a:pt x="54197" y="587502"/>
                    <a:pt x="55150" y="603218"/>
                  </a:cubicBezTo>
                  <a:lnTo>
                    <a:pt x="55150" y="605409"/>
                  </a:lnTo>
                  <a:cubicBezTo>
                    <a:pt x="56102" y="619792"/>
                    <a:pt x="56959" y="634746"/>
                    <a:pt x="57150" y="649415"/>
                  </a:cubicBezTo>
                  <a:cubicBezTo>
                    <a:pt x="57150" y="651129"/>
                    <a:pt x="56483" y="652939"/>
                    <a:pt x="55340" y="654177"/>
                  </a:cubicBezTo>
                  <a:lnTo>
                    <a:pt x="55340" y="657320"/>
                  </a:lnTo>
                  <a:cubicBezTo>
                    <a:pt x="72771" y="659416"/>
                    <a:pt x="88868" y="663512"/>
                    <a:pt x="100965" y="666845"/>
                  </a:cubicBezTo>
                  <a:cubicBezTo>
                    <a:pt x="113729" y="670465"/>
                    <a:pt x="127254" y="674942"/>
                    <a:pt x="145161" y="680942"/>
                  </a:cubicBezTo>
                  <a:lnTo>
                    <a:pt x="147256" y="681609"/>
                  </a:lnTo>
                  <a:cubicBezTo>
                    <a:pt x="154496" y="683991"/>
                    <a:pt x="161734" y="686372"/>
                    <a:pt x="169069" y="688753"/>
                  </a:cubicBezTo>
                  <a:cubicBezTo>
                    <a:pt x="171926" y="689705"/>
                    <a:pt x="174784" y="690658"/>
                    <a:pt x="177641" y="691515"/>
                  </a:cubicBezTo>
                  <a:cubicBezTo>
                    <a:pt x="178022" y="691610"/>
                    <a:pt x="178403" y="691706"/>
                    <a:pt x="178784" y="691801"/>
                  </a:cubicBezTo>
                  <a:cubicBezTo>
                    <a:pt x="177832" y="690563"/>
                    <a:pt x="177355" y="689134"/>
                    <a:pt x="177355" y="687610"/>
                  </a:cubicBezTo>
                  <a:cubicBezTo>
                    <a:pt x="177355" y="683705"/>
                    <a:pt x="180499" y="680561"/>
                    <a:pt x="184595" y="680276"/>
                  </a:cubicBezTo>
                  <a:cubicBezTo>
                    <a:pt x="190691" y="680085"/>
                    <a:pt x="197263" y="679514"/>
                    <a:pt x="204597" y="678656"/>
                  </a:cubicBezTo>
                  <a:cubicBezTo>
                    <a:pt x="219646" y="674942"/>
                    <a:pt x="234220" y="669703"/>
                    <a:pt x="247841" y="663035"/>
                  </a:cubicBezTo>
                  <a:cubicBezTo>
                    <a:pt x="263080" y="655225"/>
                    <a:pt x="277559" y="645605"/>
                    <a:pt x="290893" y="634270"/>
                  </a:cubicBezTo>
                  <a:cubicBezTo>
                    <a:pt x="305467" y="621506"/>
                    <a:pt x="318611" y="606552"/>
                    <a:pt x="330232" y="589884"/>
                  </a:cubicBezTo>
                  <a:cubicBezTo>
                    <a:pt x="344234" y="569119"/>
                    <a:pt x="355949" y="545306"/>
                    <a:pt x="365093" y="519970"/>
                  </a:cubicBezTo>
                  <a:lnTo>
                    <a:pt x="364617" y="521018"/>
                  </a:lnTo>
                  <a:cubicBezTo>
                    <a:pt x="375952" y="488061"/>
                    <a:pt x="382905" y="452438"/>
                    <a:pt x="385763" y="412242"/>
                  </a:cubicBezTo>
                  <a:lnTo>
                    <a:pt x="385763" y="412528"/>
                  </a:lnTo>
                  <a:cubicBezTo>
                    <a:pt x="389954" y="347186"/>
                    <a:pt x="382905" y="280988"/>
                    <a:pt x="376142" y="217075"/>
                  </a:cubicBezTo>
                  <a:cubicBezTo>
                    <a:pt x="374618" y="202311"/>
                    <a:pt x="372999" y="187547"/>
                    <a:pt x="371666" y="172879"/>
                  </a:cubicBezTo>
                  <a:cubicBezTo>
                    <a:pt x="366617" y="171545"/>
                    <a:pt x="361569" y="170212"/>
                    <a:pt x="356521" y="168783"/>
                  </a:cubicBezTo>
                  <a:cubicBezTo>
                    <a:pt x="325850" y="160116"/>
                    <a:pt x="295466" y="150209"/>
                    <a:pt x="266129" y="139256"/>
                  </a:cubicBezTo>
                  <a:cubicBezTo>
                    <a:pt x="208217" y="117634"/>
                    <a:pt x="151067" y="91059"/>
                    <a:pt x="96393" y="60293"/>
                  </a:cubicBezTo>
                  <a:cubicBezTo>
                    <a:pt x="78867" y="50483"/>
                    <a:pt x="61055" y="39815"/>
                    <a:pt x="43434" y="28670"/>
                  </a:cubicBezTo>
                  <a:cubicBezTo>
                    <a:pt x="52388" y="80296"/>
                    <a:pt x="58864" y="120872"/>
                    <a:pt x="64484" y="160020"/>
                  </a:cubicBezTo>
                  <a:cubicBezTo>
                    <a:pt x="74962" y="233839"/>
                    <a:pt x="81439" y="293751"/>
                    <a:pt x="84677" y="348615"/>
                  </a:cubicBezTo>
                  <a:cubicBezTo>
                    <a:pt x="84772" y="351187"/>
                    <a:pt x="83820" y="353759"/>
                    <a:pt x="81915" y="355759"/>
                  </a:cubicBezTo>
                  <a:cubicBezTo>
                    <a:pt x="80963" y="356711"/>
                    <a:pt x="79915" y="357474"/>
                    <a:pt x="78772" y="358045"/>
                  </a:cubicBezTo>
                  <a:cubicBezTo>
                    <a:pt x="77248" y="358807"/>
                    <a:pt x="75629" y="359283"/>
                    <a:pt x="73914" y="359283"/>
                  </a:cubicBezTo>
                  <a:cubicBezTo>
                    <a:pt x="71056" y="359283"/>
                    <a:pt x="68294" y="358140"/>
                    <a:pt x="66389" y="356140"/>
                  </a:cubicBezTo>
                  <a:cubicBezTo>
                    <a:pt x="63913" y="353663"/>
                    <a:pt x="63437" y="350616"/>
                    <a:pt x="63246" y="348615"/>
                  </a:cubicBezTo>
                  <a:cubicBezTo>
                    <a:pt x="57626" y="285941"/>
                    <a:pt x="50292" y="220599"/>
                    <a:pt x="41434" y="154115"/>
                  </a:cubicBezTo>
                  <a:lnTo>
                    <a:pt x="41148" y="153162"/>
                  </a:lnTo>
                  <a:cubicBezTo>
                    <a:pt x="38481" y="132302"/>
                    <a:pt x="35528" y="111157"/>
                    <a:pt x="32671" y="91154"/>
                  </a:cubicBezTo>
                  <a:lnTo>
                    <a:pt x="28004" y="58293"/>
                  </a:lnTo>
                  <a:lnTo>
                    <a:pt x="27813" y="57150"/>
                  </a:lnTo>
                  <a:lnTo>
                    <a:pt x="21622" y="14764"/>
                  </a:lnTo>
                  <a:lnTo>
                    <a:pt x="21622" y="14764"/>
                  </a:lnTo>
                  <a:cubicBezTo>
                    <a:pt x="14288" y="9906"/>
                    <a:pt x="7048" y="5049"/>
                    <a:pt x="0" y="0"/>
                  </a:cubicBezTo>
                  <a:cubicBezTo>
                    <a:pt x="12954" y="91821"/>
                    <a:pt x="20764" y="182785"/>
                    <a:pt x="28289" y="275749"/>
                  </a:cubicBezTo>
                </a:path>
              </a:pathLst>
            </a:custGeom>
            <a:solidFill>
              <a:srgbClr val="F98B93"/>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61FCFFD6-91F9-3CD5-76F9-CD2F7A88809B}"/>
                </a:ext>
              </a:extLst>
            </p:cNvPr>
            <p:cNvSpPr/>
            <p:nvPr/>
          </p:nvSpPr>
          <p:spPr>
            <a:xfrm>
              <a:off x="6416143" y="3294811"/>
              <a:ext cx="643475" cy="637984"/>
            </a:xfrm>
            <a:custGeom>
              <a:avLst/>
              <a:gdLst>
                <a:gd name="connsiteX0" fmla="*/ 133602 w 643475"/>
                <a:gd name="connsiteY0" fmla="*/ 857 h 637984"/>
                <a:gd name="connsiteX1" fmla="*/ 131221 w 643475"/>
                <a:gd name="connsiteY1" fmla="*/ 1143 h 637984"/>
                <a:gd name="connsiteX2" fmla="*/ 130078 w 643475"/>
                <a:gd name="connsiteY2" fmla="*/ 1143 h 637984"/>
                <a:gd name="connsiteX3" fmla="*/ 128078 w 643475"/>
                <a:gd name="connsiteY3" fmla="*/ 1429 h 637984"/>
                <a:gd name="connsiteX4" fmla="*/ 127030 w 643475"/>
                <a:gd name="connsiteY4" fmla="*/ 1905 h 637984"/>
                <a:gd name="connsiteX5" fmla="*/ 125696 w 643475"/>
                <a:gd name="connsiteY5" fmla="*/ 2667 h 637984"/>
                <a:gd name="connsiteX6" fmla="*/ 123696 w 643475"/>
                <a:gd name="connsiteY6" fmla="*/ 3810 h 637984"/>
                <a:gd name="connsiteX7" fmla="*/ 122839 w 643475"/>
                <a:gd name="connsiteY7" fmla="*/ 4381 h 637984"/>
                <a:gd name="connsiteX8" fmla="*/ 119505 w 643475"/>
                <a:gd name="connsiteY8" fmla="*/ 6763 h 637984"/>
                <a:gd name="connsiteX9" fmla="*/ 107504 w 643475"/>
                <a:gd name="connsiteY9" fmla="*/ 16954 h 637984"/>
                <a:gd name="connsiteX10" fmla="*/ 102455 w 643475"/>
                <a:gd name="connsiteY10" fmla="*/ 21431 h 637984"/>
                <a:gd name="connsiteX11" fmla="*/ 101503 w 643475"/>
                <a:gd name="connsiteY11" fmla="*/ 24956 h 637984"/>
                <a:gd name="connsiteX12" fmla="*/ 98074 w 643475"/>
                <a:gd name="connsiteY12" fmla="*/ 26860 h 637984"/>
                <a:gd name="connsiteX13" fmla="*/ 97121 w 643475"/>
                <a:gd name="connsiteY13" fmla="*/ 26860 h 637984"/>
                <a:gd name="connsiteX14" fmla="*/ 77214 w 643475"/>
                <a:gd name="connsiteY14" fmla="*/ 48958 h 637984"/>
                <a:gd name="connsiteX15" fmla="*/ 71880 w 643475"/>
                <a:gd name="connsiteY15" fmla="*/ 55435 h 637984"/>
                <a:gd name="connsiteX16" fmla="*/ 69880 w 643475"/>
                <a:gd name="connsiteY16" fmla="*/ 58007 h 637984"/>
                <a:gd name="connsiteX17" fmla="*/ 67880 w 643475"/>
                <a:gd name="connsiteY17" fmla="*/ 60579 h 637984"/>
                <a:gd name="connsiteX18" fmla="*/ 67118 w 643475"/>
                <a:gd name="connsiteY18" fmla="*/ 61817 h 637984"/>
                <a:gd name="connsiteX19" fmla="*/ 66356 w 643475"/>
                <a:gd name="connsiteY19" fmla="*/ 62579 h 637984"/>
                <a:gd name="connsiteX20" fmla="*/ 56545 w 643475"/>
                <a:gd name="connsiteY20" fmla="*/ 76771 h 637984"/>
                <a:gd name="connsiteX21" fmla="*/ 38924 w 643475"/>
                <a:gd name="connsiteY21" fmla="*/ 108394 h 637984"/>
                <a:gd name="connsiteX22" fmla="*/ 35685 w 643475"/>
                <a:gd name="connsiteY22" fmla="*/ 115348 h 637984"/>
                <a:gd name="connsiteX23" fmla="*/ 35018 w 643475"/>
                <a:gd name="connsiteY23" fmla="*/ 116872 h 637984"/>
                <a:gd name="connsiteX24" fmla="*/ 33780 w 643475"/>
                <a:gd name="connsiteY24" fmla="*/ 119539 h 637984"/>
                <a:gd name="connsiteX25" fmla="*/ 31589 w 643475"/>
                <a:gd name="connsiteY25" fmla="*/ 124111 h 637984"/>
                <a:gd name="connsiteX26" fmla="*/ 31113 w 643475"/>
                <a:gd name="connsiteY26" fmla="*/ 125254 h 637984"/>
                <a:gd name="connsiteX27" fmla="*/ 28256 w 643475"/>
                <a:gd name="connsiteY27" fmla="*/ 133064 h 637984"/>
                <a:gd name="connsiteX28" fmla="*/ 25493 w 643475"/>
                <a:gd name="connsiteY28" fmla="*/ 140684 h 637984"/>
                <a:gd name="connsiteX29" fmla="*/ 23779 w 643475"/>
                <a:gd name="connsiteY29" fmla="*/ 145161 h 637984"/>
                <a:gd name="connsiteX30" fmla="*/ 13206 w 643475"/>
                <a:gd name="connsiteY30" fmla="*/ 179641 h 637984"/>
                <a:gd name="connsiteX31" fmla="*/ 6539 w 643475"/>
                <a:gd name="connsiteY31" fmla="*/ 217075 h 637984"/>
                <a:gd name="connsiteX32" fmla="*/ 157 w 643475"/>
                <a:gd name="connsiteY32" fmla="*/ 272796 h 637984"/>
                <a:gd name="connsiteX33" fmla="*/ 7872 w 643475"/>
                <a:gd name="connsiteY33" fmla="*/ 344805 h 637984"/>
                <a:gd name="connsiteX34" fmla="*/ 35780 w 643475"/>
                <a:gd name="connsiteY34" fmla="*/ 406908 h 637984"/>
                <a:gd name="connsiteX35" fmla="*/ 41876 w 643475"/>
                <a:gd name="connsiteY35" fmla="*/ 417766 h 637984"/>
                <a:gd name="connsiteX36" fmla="*/ 70832 w 643475"/>
                <a:gd name="connsiteY36" fmla="*/ 473488 h 637984"/>
                <a:gd name="connsiteX37" fmla="*/ 82262 w 643475"/>
                <a:gd name="connsiteY37" fmla="*/ 512636 h 637984"/>
                <a:gd name="connsiteX38" fmla="*/ 82453 w 643475"/>
                <a:gd name="connsiteY38" fmla="*/ 536639 h 637984"/>
                <a:gd name="connsiteX39" fmla="*/ 79310 w 643475"/>
                <a:gd name="connsiteY39" fmla="*/ 549211 h 637984"/>
                <a:gd name="connsiteX40" fmla="*/ 74357 w 643475"/>
                <a:gd name="connsiteY40" fmla="*/ 557594 h 637984"/>
                <a:gd name="connsiteX41" fmla="*/ 68261 w 643475"/>
                <a:gd name="connsiteY41" fmla="*/ 563785 h 637984"/>
                <a:gd name="connsiteX42" fmla="*/ 68261 w 643475"/>
                <a:gd name="connsiteY42" fmla="*/ 564070 h 637984"/>
                <a:gd name="connsiteX43" fmla="*/ 68451 w 643475"/>
                <a:gd name="connsiteY43" fmla="*/ 564070 h 637984"/>
                <a:gd name="connsiteX44" fmla="*/ 68356 w 643475"/>
                <a:gd name="connsiteY44" fmla="*/ 565976 h 637984"/>
                <a:gd name="connsiteX45" fmla="*/ 66737 w 643475"/>
                <a:gd name="connsiteY45" fmla="*/ 572643 h 637984"/>
                <a:gd name="connsiteX46" fmla="*/ 204182 w 643475"/>
                <a:gd name="connsiteY46" fmla="*/ 632936 h 637984"/>
                <a:gd name="connsiteX47" fmla="*/ 225804 w 643475"/>
                <a:gd name="connsiteY47" fmla="*/ 636841 h 637984"/>
                <a:gd name="connsiteX48" fmla="*/ 224947 w 643475"/>
                <a:gd name="connsiteY48" fmla="*/ 636080 h 637984"/>
                <a:gd name="connsiteX49" fmla="*/ 225423 w 643475"/>
                <a:gd name="connsiteY49" fmla="*/ 636080 h 637984"/>
                <a:gd name="connsiteX50" fmla="*/ 226471 w 643475"/>
                <a:gd name="connsiteY50" fmla="*/ 636270 h 637984"/>
                <a:gd name="connsiteX51" fmla="*/ 228185 w 643475"/>
                <a:gd name="connsiteY51" fmla="*/ 636461 h 637984"/>
                <a:gd name="connsiteX52" fmla="*/ 228376 w 643475"/>
                <a:gd name="connsiteY52" fmla="*/ 631603 h 637984"/>
                <a:gd name="connsiteX53" fmla="*/ 228376 w 643475"/>
                <a:gd name="connsiteY53" fmla="*/ 628555 h 637984"/>
                <a:gd name="connsiteX54" fmla="*/ 223042 w 643475"/>
                <a:gd name="connsiteY54" fmla="*/ 560070 h 637984"/>
                <a:gd name="connsiteX55" fmla="*/ 217613 w 643475"/>
                <a:gd name="connsiteY55" fmla="*/ 527018 h 637984"/>
                <a:gd name="connsiteX56" fmla="*/ 216660 w 643475"/>
                <a:gd name="connsiteY56" fmla="*/ 522161 h 637984"/>
                <a:gd name="connsiteX57" fmla="*/ 215422 w 643475"/>
                <a:gd name="connsiteY57" fmla="*/ 515684 h 637984"/>
                <a:gd name="connsiteX58" fmla="*/ 214469 w 643475"/>
                <a:gd name="connsiteY58" fmla="*/ 510540 h 637984"/>
                <a:gd name="connsiteX59" fmla="*/ 212755 w 643475"/>
                <a:gd name="connsiteY59" fmla="*/ 503682 h 637984"/>
                <a:gd name="connsiteX60" fmla="*/ 212469 w 643475"/>
                <a:gd name="connsiteY60" fmla="*/ 502539 h 637984"/>
                <a:gd name="connsiteX61" fmla="*/ 211993 w 643475"/>
                <a:gd name="connsiteY61" fmla="*/ 500063 h 637984"/>
                <a:gd name="connsiteX62" fmla="*/ 211517 w 643475"/>
                <a:gd name="connsiteY62" fmla="*/ 497681 h 637984"/>
                <a:gd name="connsiteX63" fmla="*/ 210850 w 643475"/>
                <a:gd name="connsiteY63" fmla="*/ 494728 h 637984"/>
                <a:gd name="connsiteX64" fmla="*/ 203230 w 643475"/>
                <a:gd name="connsiteY64" fmla="*/ 429101 h 637984"/>
                <a:gd name="connsiteX65" fmla="*/ 203230 w 643475"/>
                <a:gd name="connsiteY65" fmla="*/ 427006 h 637984"/>
                <a:gd name="connsiteX66" fmla="*/ 209802 w 643475"/>
                <a:gd name="connsiteY66" fmla="*/ 365760 h 637984"/>
                <a:gd name="connsiteX67" fmla="*/ 231233 w 643475"/>
                <a:gd name="connsiteY67" fmla="*/ 303466 h 637984"/>
                <a:gd name="connsiteX68" fmla="*/ 233615 w 643475"/>
                <a:gd name="connsiteY68" fmla="*/ 302133 h 637984"/>
                <a:gd name="connsiteX69" fmla="*/ 235043 w 643475"/>
                <a:gd name="connsiteY69" fmla="*/ 302514 h 637984"/>
                <a:gd name="connsiteX70" fmla="*/ 236377 w 643475"/>
                <a:gd name="connsiteY70" fmla="*/ 304895 h 637984"/>
                <a:gd name="connsiteX71" fmla="*/ 235996 w 643475"/>
                <a:gd name="connsiteY71" fmla="*/ 306419 h 637984"/>
                <a:gd name="connsiteX72" fmla="*/ 233234 w 643475"/>
                <a:gd name="connsiteY72" fmla="*/ 312515 h 637984"/>
                <a:gd name="connsiteX73" fmla="*/ 232567 w 643475"/>
                <a:gd name="connsiteY73" fmla="*/ 313944 h 637984"/>
                <a:gd name="connsiteX74" fmla="*/ 220184 w 643475"/>
                <a:gd name="connsiteY74" fmla="*/ 349663 h 637984"/>
                <a:gd name="connsiteX75" fmla="*/ 213231 w 643475"/>
                <a:gd name="connsiteY75" fmla="*/ 385286 h 637984"/>
                <a:gd name="connsiteX76" fmla="*/ 210659 w 643475"/>
                <a:gd name="connsiteY76" fmla="*/ 420148 h 637984"/>
                <a:gd name="connsiteX77" fmla="*/ 210659 w 643475"/>
                <a:gd name="connsiteY77" fmla="*/ 422529 h 637984"/>
                <a:gd name="connsiteX78" fmla="*/ 213231 w 643475"/>
                <a:gd name="connsiteY78" fmla="*/ 458534 h 637984"/>
                <a:gd name="connsiteX79" fmla="*/ 218184 w 643475"/>
                <a:gd name="connsiteY79" fmla="*/ 485394 h 637984"/>
                <a:gd name="connsiteX80" fmla="*/ 221232 w 643475"/>
                <a:gd name="connsiteY80" fmla="*/ 497967 h 637984"/>
                <a:gd name="connsiteX81" fmla="*/ 221708 w 643475"/>
                <a:gd name="connsiteY81" fmla="*/ 499872 h 637984"/>
                <a:gd name="connsiteX82" fmla="*/ 224661 w 643475"/>
                <a:gd name="connsiteY82" fmla="*/ 511493 h 637984"/>
                <a:gd name="connsiteX83" fmla="*/ 238758 w 643475"/>
                <a:gd name="connsiteY83" fmla="*/ 594646 h 637984"/>
                <a:gd name="connsiteX84" fmla="*/ 240663 w 643475"/>
                <a:gd name="connsiteY84" fmla="*/ 637508 h 637984"/>
                <a:gd name="connsiteX85" fmla="*/ 251617 w 643475"/>
                <a:gd name="connsiteY85" fmla="*/ 637985 h 637984"/>
                <a:gd name="connsiteX86" fmla="*/ 300194 w 643475"/>
                <a:gd name="connsiteY86" fmla="*/ 633127 h 637984"/>
                <a:gd name="connsiteX87" fmla="*/ 325436 w 643475"/>
                <a:gd name="connsiteY87" fmla="*/ 632460 h 637984"/>
                <a:gd name="connsiteX88" fmla="*/ 325436 w 643475"/>
                <a:gd name="connsiteY88" fmla="*/ 632460 h 637984"/>
                <a:gd name="connsiteX89" fmla="*/ 344390 w 643475"/>
                <a:gd name="connsiteY89" fmla="*/ 629888 h 637984"/>
                <a:gd name="connsiteX90" fmla="*/ 345534 w 643475"/>
                <a:gd name="connsiteY90" fmla="*/ 629698 h 637984"/>
                <a:gd name="connsiteX91" fmla="*/ 409351 w 643475"/>
                <a:gd name="connsiteY91" fmla="*/ 622268 h 637984"/>
                <a:gd name="connsiteX92" fmla="*/ 409256 w 643475"/>
                <a:gd name="connsiteY92" fmla="*/ 622268 h 637984"/>
                <a:gd name="connsiteX93" fmla="*/ 417638 w 643475"/>
                <a:gd name="connsiteY93" fmla="*/ 615982 h 637984"/>
                <a:gd name="connsiteX94" fmla="*/ 422686 w 643475"/>
                <a:gd name="connsiteY94" fmla="*/ 612172 h 637984"/>
                <a:gd name="connsiteX95" fmla="*/ 424591 w 643475"/>
                <a:gd name="connsiteY95" fmla="*/ 610743 h 637984"/>
                <a:gd name="connsiteX96" fmla="*/ 426401 w 643475"/>
                <a:gd name="connsiteY96" fmla="*/ 609410 h 637984"/>
                <a:gd name="connsiteX97" fmla="*/ 448880 w 643475"/>
                <a:gd name="connsiteY97" fmla="*/ 592550 h 637984"/>
                <a:gd name="connsiteX98" fmla="*/ 488504 w 643475"/>
                <a:gd name="connsiteY98" fmla="*/ 555974 h 637984"/>
                <a:gd name="connsiteX99" fmla="*/ 503363 w 643475"/>
                <a:gd name="connsiteY99" fmla="*/ 535115 h 637984"/>
                <a:gd name="connsiteX100" fmla="*/ 514412 w 643475"/>
                <a:gd name="connsiteY100" fmla="*/ 511016 h 637984"/>
                <a:gd name="connsiteX101" fmla="*/ 520793 w 643475"/>
                <a:gd name="connsiteY101" fmla="*/ 482727 h 637984"/>
                <a:gd name="connsiteX102" fmla="*/ 521365 w 643475"/>
                <a:gd name="connsiteY102" fmla="*/ 477298 h 637984"/>
                <a:gd name="connsiteX103" fmla="*/ 521841 w 643475"/>
                <a:gd name="connsiteY103" fmla="*/ 473583 h 637984"/>
                <a:gd name="connsiteX104" fmla="*/ 522984 w 643475"/>
                <a:gd name="connsiteY104" fmla="*/ 464439 h 637984"/>
                <a:gd name="connsiteX105" fmla="*/ 523651 w 643475"/>
                <a:gd name="connsiteY105" fmla="*/ 459010 h 637984"/>
                <a:gd name="connsiteX106" fmla="*/ 524032 w 643475"/>
                <a:gd name="connsiteY106" fmla="*/ 455962 h 637984"/>
                <a:gd name="connsiteX107" fmla="*/ 524603 w 643475"/>
                <a:gd name="connsiteY107" fmla="*/ 451771 h 637984"/>
                <a:gd name="connsiteX108" fmla="*/ 525270 w 643475"/>
                <a:gd name="connsiteY108" fmla="*/ 446723 h 637984"/>
                <a:gd name="connsiteX109" fmla="*/ 540891 w 643475"/>
                <a:gd name="connsiteY109" fmla="*/ 361283 h 637984"/>
                <a:gd name="connsiteX110" fmla="*/ 567371 w 643475"/>
                <a:gd name="connsiteY110" fmla="*/ 281273 h 637984"/>
                <a:gd name="connsiteX111" fmla="*/ 568514 w 643475"/>
                <a:gd name="connsiteY111" fmla="*/ 278702 h 637984"/>
                <a:gd name="connsiteX112" fmla="*/ 570419 w 643475"/>
                <a:gd name="connsiteY112" fmla="*/ 274320 h 637984"/>
                <a:gd name="connsiteX113" fmla="*/ 570990 w 643475"/>
                <a:gd name="connsiteY113" fmla="*/ 273082 h 637984"/>
                <a:gd name="connsiteX114" fmla="*/ 572038 w 643475"/>
                <a:gd name="connsiteY114" fmla="*/ 270701 h 637984"/>
                <a:gd name="connsiteX115" fmla="*/ 572228 w 643475"/>
                <a:gd name="connsiteY115" fmla="*/ 270510 h 637984"/>
                <a:gd name="connsiteX116" fmla="*/ 562799 w 643475"/>
                <a:gd name="connsiteY116" fmla="*/ 238601 h 637984"/>
                <a:gd name="connsiteX117" fmla="*/ 562608 w 643475"/>
                <a:gd name="connsiteY117" fmla="*/ 237458 h 637984"/>
                <a:gd name="connsiteX118" fmla="*/ 559084 w 643475"/>
                <a:gd name="connsiteY118" fmla="*/ 199739 h 637984"/>
                <a:gd name="connsiteX119" fmla="*/ 560132 w 643475"/>
                <a:gd name="connsiteY119" fmla="*/ 180213 h 637984"/>
                <a:gd name="connsiteX120" fmla="*/ 573181 w 643475"/>
                <a:gd name="connsiteY120" fmla="*/ 125254 h 637984"/>
                <a:gd name="connsiteX121" fmla="*/ 573467 w 643475"/>
                <a:gd name="connsiteY121" fmla="*/ 124206 h 637984"/>
                <a:gd name="connsiteX122" fmla="*/ 574134 w 643475"/>
                <a:gd name="connsiteY122" fmla="*/ 122682 h 637984"/>
                <a:gd name="connsiteX123" fmla="*/ 576515 w 643475"/>
                <a:gd name="connsiteY123" fmla="*/ 116872 h 637984"/>
                <a:gd name="connsiteX124" fmla="*/ 577848 w 643475"/>
                <a:gd name="connsiteY124" fmla="*/ 113919 h 637984"/>
                <a:gd name="connsiteX125" fmla="*/ 578420 w 643475"/>
                <a:gd name="connsiteY125" fmla="*/ 112586 h 637984"/>
                <a:gd name="connsiteX126" fmla="*/ 583849 w 643475"/>
                <a:gd name="connsiteY126" fmla="*/ 101346 h 637984"/>
                <a:gd name="connsiteX127" fmla="*/ 584801 w 643475"/>
                <a:gd name="connsiteY127" fmla="*/ 99441 h 637984"/>
                <a:gd name="connsiteX128" fmla="*/ 605376 w 643475"/>
                <a:gd name="connsiteY128" fmla="*/ 66961 h 637984"/>
                <a:gd name="connsiteX129" fmla="*/ 609185 w 643475"/>
                <a:gd name="connsiteY129" fmla="*/ 62008 h 637984"/>
                <a:gd name="connsiteX130" fmla="*/ 610233 w 643475"/>
                <a:gd name="connsiteY130" fmla="*/ 60674 h 637984"/>
                <a:gd name="connsiteX131" fmla="*/ 611376 w 643475"/>
                <a:gd name="connsiteY131" fmla="*/ 59246 h 637984"/>
                <a:gd name="connsiteX132" fmla="*/ 612614 w 643475"/>
                <a:gd name="connsiteY132" fmla="*/ 57721 h 637984"/>
                <a:gd name="connsiteX133" fmla="*/ 613853 w 643475"/>
                <a:gd name="connsiteY133" fmla="*/ 56198 h 637984"/>
                <a:gd name="connsiteX134" fmla="*/ 615186 w 643475"/>
                <a:gd name="connsiteY134" fmla="*/ 54673 h 637984"/>
                <a:gd name="connsiteX135" fmla="*/ 616520 w 643475"/>
                <a:gd name="connsiteY135" fmla="*/ 53150 h 637984"/>
                <a:gd name="connsiteX136" fmla="*/ 617853 w 643475"/>
                <a:gd name="connsiteY136" fmla="*/ 51625 h 637984"/>
                <a:gd name="connsiteX137" fmla="*/ 626140 w 643475"/>
                <a:gd name="connsiteY137" fmla="*/ 42672 h 637984"/>
                <a:gd name="connsiteX138" fmla="*/ 643476 w 643475"/>
                <a:gd name="connsiteY138" fmla="*/ 26575 h 637984"/>
                <a:gd name="connsiteX139" fmla="*/ 637760 w 643475"/>
                <a:gd name="connsiteY139" fmla="*/ 23431 h 637984"/>
                <a:gd name="connsiteX140" fmla="*/ 636617 w 643475"/>
                <a:gd name="connsiteY140" fmla="*/ 22860 h 637984"/>
                <a:gd name="connsiteX141" fmla="*/ 635093 w 643475"/>
                <a:gd name="connsiteY141" fmla="*/ 22003 h 637984"/>
                <a:gd name="connsiteX142" fmla="*/ 634236 w 643475"/>
                <a:gd name="connsiteY142" fmla="*/ 21527 h 637984"/>
                <a:gd name="connsiteX143" fmla="*/ 634236 w 643475"/>
                <a:gd name="connsiteY143" fmla="*/ 21527 h 637984"/>
                <a:gd name="connsiteX144" fmla="*/ 631093 w 643475"/>
                <a:gd name="connsiteY144" fmla="*/ 23336 h 637984"/>
                <a:gd name="connsiteX145" fmla="*/ 629283 w 643475"/>
                <a:gd name="connsiteY145" fmla="*/ 26289 h 637984"/>
                <a:gd name="connsiteX146" fmla="*/ 628140 w 643475"/>
                <a:gd name="connsiteY146" fmla="*/ 28194 h 637984"/>
                <a:gd name="connsiteX147" fmla="*/ 590802 w 643475"/>
                <a:gd name="connsiteY147" fmla="*/ 78867 h 637984"/>
                <a:gd name="connsiteX148" fmla="*/ 547559 w 643475"/>
                <a:gd name="connsiteY148" fmla="*/ 124015 h 637984"/>
                <a:gd name="connsiteX149" fmla="*/ 497362 w 643475"/>
                <a:gd name="connsiteY149" fmla="*/ 167069 h 637984"/>
                <a:gd name="connsiteX150" fmla="*/ 473740 w 643475"/>
                <a:gd name="connsiteY150" fmla="*/ 184023 h 637984"/>
                <a:gd name="connsiteX151" fmla="*/ 415256 w 643475"/>
                <a:gd name="connsiteY151" fmla="*/ 214694 h 637984"/>
                <a:gd name="connsiteX152" fmla="*/ 350391 w 643475"/>
                <a:gd name="connsiteY152" fmla="*/ 244031 h 637984"/>
                <a:gd name="connsiteX153" fmla="*/ 285335 w 643475"/>
                <a:gd name="connsiteY153" fmla="*/ 269367 h 637984"/>
                <a:gd name="connsiteX154" fmla="*/ 236186 w 643475"/>
                <a:gd name="connsiteY154" fmla="*/ 284607 h 637984"/>
                <a:gd name="connsiteX155" fmla="*/ 210659 w 643475"/>
                <a:gd name="connsiteY155" fmla="*/ 263461 h 637984"/>
                <a:gd name="connsiteX156" fmla="*/ 133793 w 643475"/>
                <a:gd name="connsiteY156" fmla="*/ 174117 h 637984"/>
                <a:gd name="connsiteX157" fmla="*/ 106551 w 643475"/>
                <a:gd name="connsiteY157" fmla="*/ 127921 h 637984"/>
                <a:gd name="connsiteX158" fmla="*/ 102646 w 643475"/>
                <a:gd name="connsiteY158" fmla="*/ 116967 h 637984"/>
                <a:gd name="connsiteX159" fmla="*/ 101217 w 643475"/>
                <a:gd name="connsiteY159" fmla="*/ 112966 h 637984"/>
                <a:gd name="connsiteX160" fmla="*/ 100074 w 643475"/>
                <a:gd name="connsiteY160" fmla="*/ 107061 h 637984"/>
                <a:gd name="connsiteX161" fmla="*/ 99026 w 643475"/>
                <a:gd name="connsiteY161" fmla="*/ 100203 h 637984"/>
                <a:gd name="connsiteX162" fmla="*/ 98741 w 643475"/>
                <a:gd name="connsiteY162" fmla="*/ 90488 h 637984"/>
                <a:gd name="connsiteX163" fmla="*/ 98741 w 643475"/>
                <a:gd name="connsiteY163" fmla="*/ 88392 h 637984"/>
                <a:gd name="connsiteX164" fmla="*/ 98931 w 643475"/>
                <a:gd name="connsiteY164" fmla="*/ 85535 h 637984"/>
                <a:gd name="connsiteX165" fmla="*/ 100074 w 643475"/>
                <a:gd name="connsiteY165" fmla="*/ 77152 h 637984"/>
                <a:gd name="connsiteX166" fmla="*/ 100360 w 643475"/>
                <a:gd name="connsiteY166" fmla="*/ 74867 h 637984"/>
                <a:gd name="connsiteX167" fmla="*/ 100646 w 643475"/>
                <a:gd name="connsiteY167" fmla="*/ 73247 h 637984"/>
                <a:gd name="connsiteX168" fmla="*/ 100836 w 643475"/>
                <a:gd name="connsiteY168" fmla="*/ 71152 h 637984"/>
                <a:gd name="connsiteX169" fmla="*/ 105980 w 643475"/>
                <a:gd name="connsiteY169" fmla="*/ 53721 h 637984"/>
                <a:gd name="connsiteX170" fmla="*/ 115695 w 643475"/>
                <a:gd name="connsiteY170" fmla="*/ 31718 h 637984"/>
                <a:gd name="connsiteX171" fmla="*/ 124172 w 643475"/>
                <a:gd name="connsiteY171" fmla="*/ 16669 h 637984"/>
                <a:gd name="connsiteX172" fmla="*/ 125030 w 643475"/>
                <a:gd name="connsiteY172" fmla="*/ 16002 h 637984"/>
                <a:gd name="connsiteX173" fmla="*/ 132364 w 643475"/>
                <a:gd name="connsiteY173" fmla="*/ 6572 h 637984"/>
                <a:gd name="connsiteX174" fmla="*/ 133031 w 643475"/>
                <a:gd name="connsiteY174" fmla="*/ 5810 h 637984"/>
                <a:gd name="connsiteX175" fmla="*/ 133602 w 643475"/>
                <a:gd name="connsiteY175" fmla="*/ 4858 h 637984"/>
                <a:gd name="connsiteX176" fmla="*/ 136841 w 643475"/>
                <a:gd name="connsiteY176" fmla="*/ 1238 h 637984"/>
                <a:gd name="connsiteX177" fmla="*/ 137126 w 643475"/>
                <a:gd name="connsiteY177" fmla="*/ 571 h 637984"/>
                <a:gd name="connsiteX178" fmla="*/ 137317 w 643475"/>
                <a:gd name="connsiteY178" fmla="*/ 0 h 637984"/>
                <a:gd name="connsiteX179" fmla="*/ 133697 w 643475"/>
                <a:gd name="connsiteY179" fmla="*/ 571 h 6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643475" h="637984">
                  <a:moveTo>
                    <a:pt x="133602" y="857"/>
                  </a:moveTo>
                  <a:cubicBezTo>
                    <a:pt x="132840" y="952"/>
                    <a:pt x="132078" y="1048"/>
                    <a:pt x="131221" y="1143"/>
                  </a:cubicBezTo>
                  <a:lnTo>
                    <a:pt x="130078" y="1143"/>
                  </a:lnTo>
                  <a:cubicBezTo>
                    <a:pt x="129221" y="1333"/>
                    <a:pt x="128649" y="1429"/>
                    <a:pt x="128078" y="1429"/>
                  </a:cubicBezTo>
                  <a:lnTo>
                    <a:pt x="127030" y="1905"/>
                  </a:lnTo>
                  <a:lnTo>
                    <a:pt x="125696" y="2667"/>
                  </a:lnTo>
                  <a:lnTo>
                    <a:pt x="123696" y="3810"/>
                  </a:lnTo>
                  <a:lnTo>
                    <a:pt x="122839" y="4381"/>
                  </a:lnTo>
                  <a:lnTo>
                    <a:pt x="119505" y="6763"/>
                  </a:lnTo>
                  <a:cubicBezTo>
                    <a:pt x="115790" y="9811"/>
                    <a:pt x="111885" y="13144"/>
                    <a:pt x="107504" y="16954"/>
                  </a:cubicBezTo>
                  <a:lnTo>
                    <a:pt x="102455" y="21431"/>
                  </a:lnTo>
                  <a:cubicBezTo>
                    <a:pt x="102170" y="23146"/>
                    <a:pt x="101979" y="24098"/>
                    <a:pt x="101503" y="24956"/>
                  </a:cubicBezTo>
                  <a:cubicBezTo>
                    <a:pt x="100741" y="26194"/>
                    <a:pt x="99503" y="26860"/>
                    <a:pt x="98074" y="26860"/>
                  </a:cubicBezTo>
                  <a:cubicBezTo>
                    <a:pt x="97693" y="26860"/>
                    <a:pt x="97407" y="26860"/>
                    <a:pt x="97121" y="26860"/>
                  </a:cubicBezTo>
                  <a:cubicBezTo>
                    <a:pt x="89216" y="35052"/>
                    <a:pt x="82929" y="42100"/>
                    <a:pt x="77214" y="48958"/>
                  </a:cubicBezTo>
                  <a:cubicBezTo>
                    <a:pt x="75404" y="51149"/>
                    <a:pt x="73690" y="53245"/>
                    <a:pt x="71880" y="55435"/>
                  </a:cubicBezTo>
                  <a:lnTo>
                    <a:pt x="69880" y="58007"/>
                  </a:lnTo>
                  <a:lnTo>
                    <a:pt x="67880" y="60579"/>
                  </a:lnTo>
                  <a:lnTo>
                    <a:pt x="67118" y="61817"/>
                  </a:lnTo>
                  <a:lnTo>
                    <a:pt x="66356" y="62579"/>
                  </a:lnTo>
                  <a:cubicBezTo>
                    <a:pt x="62831" y="67056"/>
                    <a:pt x="59688" y="71914"/>
                    <a:pt x="56545" y="76771"/>
                  </a:cubicBezTo>
                  <a:cubicBezTo>
                    <a:pt x="50544" y="86106"/>
                    <a:pt x="44639" y="96774"/>
                    <a:pt x="38924" y="108394"/>
                  </a:cubicBezTo>
                  <a:cubicBezTo>
                    <a:pt x="37781" y="110681"/>
                    <a:pt x="36733" y="112966"/>
                    <a:pt x="35685" y="115348"/>
                  </a:cubicBezTo>
                  <a:lnTo>
                    <a:pt x="35018" y="116872"/>
                  </a:lnTo>
                  <a:lnTo>
                    <a:pt x="33780" y="119539"/>
                  </a:lnTo>
                  <a:lnTo>
                    <a:pt x="31589" y="124111"/>
                  </a:lnTo>
                  <a:lnTo>
                    <a:pt x="31113" y="125254"/>
                  </a:lnTo>
                  <a:lnTo>
                    <a:pt x="28256" y="133064"/>
                  </a:lnTo>
                  <a:lnTo>
                    <a:pt x="25493" y="140684"/>
                  </a:lnTo>
                  <a:lnTo>
                    <a:pt x="23779" y="145161"/>
                  </a:lnTo>
                  <a:cubicBezTo>
                    <a:pt x="19016" y="158877"/>
                    <a:pt x="15778" y="169450"/>
                    <a:pt x="13206" y="179641"/>
                  </a:cubicBezTo>
                  <a:cubicBezTo>
                    <a:pt x="10158" y="191072"/>
                    <a:pt x="7967" y="203359"/>
                    <a:pt x="6539" y="217075"/>
                  </a:cubicBezTo>
                  <a:cubicBezTo>
                    <a:pt x="2919" y="235744"/>
                    <a:pt x="824" y="254508"/>
                    <a:pt x="157" y="272796"/>
                  </a:cubicBezTo>
                  <a:cubicBezTo>
                    <a:pt x="-700" y="298132"/>
                    <a:pt x="1967" y="322326"/>
                    <a:pt x="7872" y="344805"/>
                  </a:cubicBezTo>
                  <a:cubicBezTo>
                    <a:pt x="13492" y="366046"/>
                    <a:pt x="23874" y="385572"/>
                    <a:pt x="35780" y="406908"/>
                  </a:cubicBezTo>
                  <a:lnTo>
                    <a:pt x="41876" y="417766"/>
                  </a:lnTo>
                  <a:cubicBezTo>
                    <a:pt x="52163" y="435959"/>
                    <a:pt x="62641" y="454343"/>
                    <a:pt x="70832" y="473488"/>
                  </a:cubicBezTo>
                  <a:cubicBezTo>
                    <a:pt x="76833" y="488156"/>
                    <a:pt x="80548" y="500539"/>
                    <a:pt x="82262" y="512636"/>
                  </a:cubicBezTo>
                  <a:cubicBezTo>
                    <a:pt x="83310" y="521208"/>
                    <a:pt x="83405" y="529019"/>
                    <a:pt x="82453" y="536639"/>
                  </a:cubicBezTo>
                  <a:cubicBezTo>
                    <a:pt x="81596" y="541782"/>
                    <a:pt x="80643" y="545687"/>
                    <a:pt x="79310" y="549211"/>
                  </a:cubicBezTo>
                  <a:cubicBezTo>
                    <a:pt x="77976" y="552164"/>
                    <a:pt x="76357" y="555022"/>
                    <a:pt x="74357" y="557594"/>
                  </a:cubicBezTo>
                  <a:cubicBezTo>
                    <a:pt x="72547" y="559880"/>
                    <a:pt x="70547" y="561880"/>
                    <a:pt x="68261" y="563785"/>
                  </a:cubicBezTo>
                  <a:lnTo>
                    <a:pt x="68261" y="564070"/>
                  </a:lnTo>
                  <a:lnTo>
                    <a:pt x="68451" y="564070"/>
                  </a:lnTo>
                  <a:cubicBezTo>
                    <a:pt x="68642" y="564737"/>
                    <a:pt x="68451" y="565214"/>
                    <a:pt x="68356" y="565976"/>
                  </a:cubicBezTo>
                  <a:cubicBezTo>
                    <a:pt x="67689" y="568166"/>
                    <a:pt x="67213" y="570357"/>
                    <a:pt x="66737" y="572643"/>
                  </a:cubicBezTo>
                  <a:cubicBezTo>
                    <a:pt x="65498" y="578358"/>
                    <a:pt x="203611" y="632841"/>
                    <a:pt x="204182" y="632936"/>
                  </a:cubicBezTo>
                  <a:cubicBezTo>
                    <a:pt x="210659" y="634270"/>
                    <a:pt x="217613" y="635508"/>
                    <a:pt x="225804" y="636841"/>
                  </a:cubicBezTo>
                  <a:lnTo>
                    <a:pt x="224947" y="636080"/>
                  </a:lnTo>
                  <a:lnTo>
                    <a:pt x="225423" y="636080"/>
                  </a:lnTo>
                  <a:cubicBezTo>
                    <a:pt x="225423" y="636080"/>
                    <a:pt x="226090" y="636270"/>
                    <a:pt x="226471" y="636270"/>
                  </a:cubicBezTo>
                  <a:lnTo>
                    <a:pt x="228185" y="636461"/>
                  </a:lnTo>
                  <a:cubicBezTo>
                    <a:pt x="228281" y="634746"/>
                    <a:pt x="228376" y="633127"/>
                    <a:pt x="228376" y="631603"/>
                  </a:cubicBezTo>
                  <a:lnTo>
                    <a:pt x="228376" y="628555"/>
                  </a:lnTo>
                  <a:cubicBezTo>
                    <a:pt x="227804" y="605790"/>
                    <a:pt x="226090" y="582740"/>
                    <a:pt x="223042" y="560070"/>
                  </a:cubicBezTo>
                  <a:cubicBezTo>
                    <a:pt x="221613" y="549783"/>
                    <a:pt x="219803" y="538924"/>
                    <a:pt x="217613" y="527018"/>
                  </a:cubicBezTo>
                  <a:lnTo>
                    <a:pt x="216660" y="522161"/>
                  </a:lnTo>
                  <a:lnTo>
                    <a:pt x="215422" y="515684"/>
                  </a:lnTo>
                  <a:lnTo>
                    <a:pt x="214469" y="510540"/>
                  </a:lnTo>
                  <a:lnTo>
                    <a:pt x="212755" y="503682"/>
                  </a:lnTo>
                  <a:lnTo>
                    <a:pt x="212469" y="502539"/>
                  </a:lnTo>
                  <a:lnTo>
                    <a:pt x="211993" y="500063"/>
                  </a:lnTo>
                  <a:lnTo>
                    <a:pt x="211517" y="497681"/>
                  </a:lnTo>
                  <a:lnTo>
                    <a:pt x="210850" y="494728"/>
                  </a:lnTo>
                  <a:cubicBezTo>
                    <a:pt x="205897" y="471107"/>
                    <a:pt x="203420" y="449675"/>
                    <a:pt x="203230" y="429101"/>
                  </a:cubicBezTo>
                  <a:lnTo>
                    <a:pt x="203230" y="427006"/>
                  </a:lnTo>
                  <a:cubicBezTo>
                    <a:pt x="203230" y="406051"/>
                    <a:pt x="205421" y="385382"/>
                    <a:pt x="209802" y="365760"/>
                  </a:cubicBezTo>
                  <a:cubicBezTo>
                    <a:pt x="214374" y="345472"/>
                    <a:pt x="221423" y="325088"/>
                    <a:pt x="231233" y="303466"/>
                  </a:cubicBezTo>
                  <a:cubicBezTo>
                    <a:pt x="231614" y="302609"/>
                    <a:pt x="232567" y="302133"/>
                    <a:pt x="233615" y="302133"/>
                  </a:cubicBezTo>
                  <a:cubicBezTo>
                    <a:pt x="234091" y="302133"/>
                    <a:pt x="234567" y="302323"/>
                    <a:pt x="235043" y="302514"/>
                  </a:cubicBezTo>
                  <a:cubicBezTo>
                    <a:pt x="236186" y="303181"/>
                    <a:pt x="236377" y="304133"/>
                    <a:pt x="236377" y="304895"/>
                  </a:cubicBezTo>
                  <a:cubicBezTo>
                    <a:pt x="236377" y="305372"/>
                    <a:pt x="236282" y="305848"/>
                    <a:pt x="235996" y="306419"/>
                  </a:cubicBezTo>
                  <a:cubicBezTo>
                    <a:pt x="235043" y="308419"/>
                    <a:pt x="234186" y="310515"/>
                    <a:pt x="233234" y="312515"/>
                  </a:cubicBezTo>
                  <a:lnTo>
                    <a:pt x="232567" y="313944"/>
                  </a:lnTo>
                  <a:cubicBezTo>
                    <a:pt x="227423" y="326231"/>
                    <a:pt x="223232" y="338233"/>
                    <a:pt x="220184" y="349663"/>
                  </a:cubicBezTo>
                  <a:cubicBezTo>
                    <a:pt x="216946" y="361474"/>
                    <a:pt x="214565" y="373475"/>
                    <a:pt x="213231" y="385286"/>
                  </a:cubicBezTo>
                  <a:cubicBezTo>
                    <a:pt x="211612" y="396811"/>
                    <a:pt x="210755" y="408527"/>
                    <a:pt x="210659" y="420148"/>
                  </a:cubicBezTo>
                  <a:lnTo>
                    <a:pt x="210659" y="422529"/>
                  </a:lnTo>
                  <a:cubicBezTo>
                    <a:pt x="210755" y="433483"/>
                    <a:pt x="211612" y="445580"/>
                    <a:pt x="213231" y="458534"/>
                  </a:cubicBezTo>
                  <a:cubicBezTo>
                    <a:pt x="214565" y="467868"/>
                    <a:pt x="216184" y="476917"/>
                    <a:pt x="218184" y="485394"/>
                  </a:cubicBezTo>
                  <a:cubicBezTo>
                    <a:pt x="219137" y="489585"/>
                    <a:pt x="220184" y="493776"/>
                    <a:pt x="221232" y="497967"/>
                  </a:cubicBezTo>
                  <a:lnTo>
                    <a:pt x="221708" y="499872"/>
                  </a:lnTo>
                  <a:cubicBezTo>
                    <a:pt x="222756" y="503777"/>
                    <a:pt x="223709" y="507587"/>
                    <a:pt x="224661" y="511493"/>
                  </a:cubicBezTo>
                  <a:cubicBezTo>
                    <a:pt x="231710" y="540353"/>
                    <a:pt x="236377" y="568357"/>
                    <a:pt x="238758" y="594646"/>
                  </a:cubicBezTo>
                  <a:cubicBezTo>
                    <a:pt x="239996" y="608933"/>
                    <a:pt x="240758" y="623316"/>
                    <a:pt x="240663" y="637508"/>
                  </a:cubicBezTo>
                  <a:cubicBezTo>
                    <a:pt x="244378" y="637889"/>
                    <a:pt x="247902" y="637985"/>
                    <a:pt x="251617" y="637985"/>
                  </a:cubicBezTo>
                  <a:cubicBezTo>
                    <a:pt x="268095" y="635603"/>
                    <a:pt x="284383" y="633889"/>
                    <a:pt x="300194" y="633127"/>
                  </a:cubicBezTo>
                  <a:cubicBezTo>
                    <a:pt x="308576" y="632746"/>
                    <a:pt x="316768" y="632460"/>
                    <a:pt x="325436" y="632460"/>
                  </a:cubicBezTo>
                  <a:lnTo>
                    <a:pt x="325436" y="632460"/>
                  </a:lnTo>
                  <a:cubicBezTo>
                    <a:pt x="331722" y="631698"/>
                    <a:pt x="337818" y="630841"/>
                    <a:pt x="344390" y="629888"/>
                  </a:cubicBezTo>
                  <a:lnTo>
                    <a:pt x="345534" y="629698"/>
                  </a:lnTo>
                  <a:cubicBezTo>
                    <a:pt x="366203" y="626840"/>
                    <a:pt x="387539" y="623888"/>
                    <a:pt x="409351" y="622268"/>
                  </a:cubicBezTo>
                  <a:lnTo>
                    <a:pt x="409256" y="622268"/>
                  </a:lnTo>
                  <a:cubicBezTo>
                    <a:pt x="412113" y="620078"/>
                    <a:pt x="414875" y="617982"/>
                    <a:pt x="417638" y="615982"/>
                  </a:cubicBezTo>
                  <a:lnTo>
                    <a:pt x="422686" y="612172"/>
                  </a:lnTo>
                  <a:lnTo>
                    <a:pt x="424591" y="610743"/>
                  </a:lnTo>
                  <a:lnTo>
                    <a:pt x="426401" y="609410"/>
                  </a:lnTo>
                  <a:cubicBezTo>
                    <a:pt x="433925" y="603790"/>
                    <a:pt x="441450" y="598265"/>
                    <a:pt x="448880" y="592550"/>
                  </a:cubicBezTo>
                  <a:cubicBezTo>
                    <a:pt x="466310" y="578930"/>
                    <a:pt x="478598" y="567690"/>
                    <a:pt x="488504" y="555974"/>
                  </a:cubicBezTo>
                  <a:cubicBezTo>
                    <a:pt x="494028" y="549497"/>
                    <a:pt x="499076" y="542449"/>
                    <a:pt x="503363" y="535115"/>
                  </a:cubicBezTo>
                  <a:cubicBezTo>
                    <a:pt x="507649" y="527876"/>
                    <a:pt x="511268" y="519970"/>
                    <a:pt x="514412" y="511016"/>
                  </a:cubicBezTo>
                  <a:cubicBezTo>
                    <a:pt x="517364" y="502634"/>
                    <a:pt x="519365" y="493395"/>
                    <a:pt x="520793" y="482727"/>
                  </a:cubicBezTo>
                  <a:cubicBezTo>
                    <a:pt x="520984" y="480917"/>
                    <a:pt x="521174" y="479107"/>
                    <a:pt x="521365" y="477298"/>
                  </a:cubicBezTo>
                  <a:lnTo>
                    <a:pt x="521841" y="473583"/>
                  </a:lnTo>
                  <a:lnTo>
                    <a:pt x="522984" y="464439"/>
                  </a:lnTo>
                  <a:lnTo>
                    <a:pt x="523651" y="459010"/>
                  </a:lnTo>
                  <a:lnTo>
                    <a:pt x="524032" y="455962"/>
                  </a:lnTo>
                  <a:lnTo>
                    <a:pt x="524603" y="451771"/>
                  </a:lnTo>
                  <a:lnTo>
                    <a:pt x="525270" y="446723"/>
                  </a:lnTo>
                  <a:cubicBezTo>
                    <a:pt x="529842" y="413290"/>
                    <a:pt x="534795" y="386144"/>
                    <a:pt x="540891" y="361283"/>
                  </a:cubicBezTo>
                  <a:cubicBezTo>
                    <a:pt x="547559" y="334042"/>
                    <a:pt x="556512" y="307086"/>
                    <a:pt x="567371" y="281273"/>
                  </a:cubicBezTo>
                  <a:lnTo>
                    <a:pt x="568514" y="278702"/>
                  </a:lnTo>
                  <a:lnTo>
                    <a:pt x="570419" y="274320"/>
                  </a:lnTo>
                  <a:lnTo>
                    <a:pt x="570990" y="273082"/>
                  </a:lnTo>
                  <a:lnTo>
                    <a:pt x="572038" y="270701"/>
                  </a:lnTo>
                  <a:cubicBezTo>
                    <a:pt x="572038" y="270701"/>
                    <a:pt x="572133" y="270510"/>
                    <a:pt x="572228" y="270510"/>
                  </a:cubicBezTo>
                  <a:cubicBezTo>
                    <a:pt x="568228" y="259652"/>
                    <a:pt x="565370" y="248793"/>
                    <a:pt x="562799" y="238601"/>
                  </a:cubicBezTo>
                  <a:cubicBezTo>
                    <a:pt x="562703" y="238315"/>
                    <a:pt x="562608" y="237839"/>
                    <a:pt x="562608" y="237458"/>
                  </a:cubicBezTo>
                  <a:cubicBezTo>
                    <a:pt x="560227" y="224219"/>
                    <a:pt x="559084" y="211931"/>
                    <a:pt x="559084" y="199739"/>
                  </a:cubicBezTo>
                  <a:cubicBezTo>
                    <a:pt x="559084" y="193167"/>
                    <a:pt x="559465" y="186595"/>
                    <a:pt x="560132" y="180213"/>
                  </a:cubicBezTo>
                  <a:cubicBezTo>
                    <a:pt x="562037" y="161735"/>
                    <a:pt x="566418" y="143256"/>
                    <a:pt x="573181" y="125254"/>
                  </a:cubicBezTo>
                  <a:lnTo>
                    <a:pt x="573467" y="124206"/>
                  </a:lnTo>
                  <a:lnTo>
                    <a:pt x="574134" y="122682"/>
                  </a:lnTo>
                  <a:cubicBezTo>
                    <a:pt x="574991" y="120586"/>
                    <a:pt x="575753" y="118681"/>
                    <a:pt x="576515" y="116872"/>
                  </a:cubicBezTo>
                  <a:lnTo>
                    <a:pt x="577848" y="113919"/>
                  </a:lnTo>
                  <a:lnTo>
                    <a:pt x="578420" y="112586"/>
                  </a:lnTo>
                  <a:cubicBezTo>
                    <a:pt x="580134" y="108776"/>
                    <a:pt x="581944" y="105061"/>
                    <a:pt x="583849" y="101346"/>
                  </a:cubicBezTo>
                  <a:lnTo>
                    <a:pt x="584801" y="99441"/>
                  </a:lnTo>
                  <a:cubicBezTo>
                    <a:pt x="590897" y="87916"/>
                    <a:pt x="597851" y="76962"/>
                    <a:pt x="605376" y="66961"/>
                  </a:cubicBezTo>
                  <a:cubicBezTo>
                    <a:pt x="606614" y="65246"/>
                    <a:pt x="607947" y="63627"/>
                    <a:pt x="609185" y="62008"/>
                  </a:cubicBezTo>
                  <a:lnTo>
                    <a:pt x="610233" y="60674"/>
                  </a:lnTo>
                  <a:lnTo>
                    <a:pt x="611376" y="59246"/>
                  </a:lnTo>
                  <a:lnTo>
                    <a:pt x="612614" y="57721"/>
                  </a:lnTo>
                  <a:lnTo>
                    <a:pt x="613853" y="56198"/>
                  </a:lnTo>
                  <a:lnTo>
                    <a:pt x="615186" y="54673"/>
                  </a:lnTo>
                  <a:lnTo>
                    <a:pt x="616520" y="53150"/>
                  </a:lnTo>
                  <a:lnTo>
                    <a:pt x="617853" y="51625"/>
                  </a:lnTo>
                  <a:cubicBezTo>
                    <a:pt x="620711" y="48387"/>
                    <a:pt x="623378" y="45434"/>
                    <a:pt x="626140" y="42672"/>
                  </a:cubicBezTo>
                  <a:cubicBezTo>
                    <a:pt x="631760" y="36862"/>
                    <a:pt x="637665" y="31433"/>
                    <a:pt x="643476" y="26575"/>
                  </a:cubicBezTo>
                  <a:cubicBezTo>
                    <a:pt x="641570" y="25432"/>
                    <a:pt x="639665" y="24384"/>
                    <a:pt x="637760" y="23431"/>
                  </a:cubicBezTo>
                  <a:lnTo>
                    <a:pt x="636617" y="22860"/>
                  </a:lnTo>
                  <a:lnTo>
                    <a:pt x="635093" y="22003"/>
                  </a:lnTo>
                  <a:lnTo>
                    <a:pt x="634236" y="21527"/>
                  </a:lnTo>
                  <a:lnTo>
                    <a:pt x="634236" y="21527"/>
                  </a:lnTo>
                  <a:cubicBezTo>
                    <a:pt x="632903" y="21527"/>
                    <a:pt x="631760" y="22193"/>
                    <a:pt x="631093" y="23336"/>
                  </a:cubicBezTo>
                  <a:lnTo>
                    <a:pt x="629283" y="26289"/>
                  </a:lnTo>
                  <a:lnTo>
                    <a:pt x="628140" y="28194"/>
                  </a:lnTo>
                  <a:cubicBezTo>
                    <a:pt x="617567" y="45148"/>
                    <a:pt x="605376" y="61722"/>
                    <a:pt x="590802" y="78867"/>
                  </a:cubicBezTo>
                  <a:cubicBezTo>
                    <a:pt x="578134" y="93821"/>
                    <a:pt x="563942" y="108490"/>
                    <a:pt x="547559" y="124015"/>
                  </a:cubicBezTo>
                  <a:cubicBezTo>
                    <a:pt x="531461" y="138970"/>
                    <a:pt x="514602" y="153448"/>
                    <a:pt x="497362" y="167069"/>
                  </a:cubicBezTo>
                  <a:cubicBezTo>
                    <a:pt x="489456" y="172593"/>
                    <a:pt x="481550" y="178308"/>
                    <a:pt x="473740" y="184023"/>
                  </a:cubicBezTo>
                  <a:cubicBezTo>
                    <a:pt x="455547" y="194310"/>
                    <a:pt x="436497" y="204311"/>
                    <a:pt x="415256" y="214694"/>
                  </a:cubicBezTo>
                  <a:cubicBezTo>
                    <a:pt x="394492" y="224790"/>
                    <a:pt x="372680" y="234601"/>
                    <a:pt x="350391" y="244031"/>
                  </a:cubicBezTo>
                  <a:cubicBezTo>
                    <a:pt x="326674" y="253936"/>
                    <a:pt x="305338" y="262223"/>
                    <a:pt x="285335" y="269367"/>
                  </a:cubicBezTo>
                  <a:cubicBezTo>
                    <a:pt x="269619" y="274796"/>
                    <a:pt x="253522" y="279844"/>
                    <a:pt x="236186" y="284607"/>
                  </a:cubicBezTo>
                  <a:cubicBezTo>
                    <a:pt x="226185" y="276797"/>
                    <a:pt x="218089" y="270129"/>
                    <a:pt x="210659" y="263461"/>
                  </a:cubicBezTo>
                  <a:cubicBezTo>
                    <a:pt x="182465" y="238125"/>
                    <a:pt x="156653" y="208026"/>
                    <a:pt x="133793" y="174117"/>
                  </a:cubicBezTo>
                  <a:cubicBezTo>
                    <a:pt x="123410" y="158306"/>
                    <a:pt x="114171" y="142875"/>
                    <a:pt x="106551" y="127921"/>
                  </a:cubicBezTo>
                  <a:cubicBezTo>
                    <a:pt x="105218" y="124301"/>
                    <a:pt x="103979" y="120586"/>
                    <a:pt x="102646" y="116967"/>
                  </a:cubicBezTo>
                  <a:lnTo>
                    <a:pt x="101217" y="112966"/>
                  </a:lnTo>
                  <a:cubicBezTo>
                    <a:pt x="100836" y="110966"/>
                    <a:pt x="100360" y="109061"/>
                    <a:pt x="100074" y="107061"/>
                  </a:cubicBezTo>
                  <a:cubicBezTo>
                    <a:pt x="99598" y="104775"/>
                    <a:pt x="99312" y="102489"/>
                    <a:pt x="99026" y="100203"/>
                  </a:cubicBezTo>
                  <a:cubicBezTo>
                    <a:pt x="98836" y="96965"/>
                    <a:pt x="98741" y="93726"/>
                    <a:pt x="98741" y="90488"/>
                  </a:cubicBezTo>
                  <a:lnTo>
                    <a:pt x="98741" y="88392"/>
                  </a:lnTo>
                  <a:lnTo>
                    <a:pt x="98931" y="85535"/>
                  </a:lnTo>
                  <a:cubicBezTo>
                    <a:pt x="99407" y="82772"/>
                    <a:pt x="99788" y="79915"/>
                    <a:pt x="100074" y="77152"/>
                  </a:cubicBezTo>
                  <a:lnTo>
                    <a:pt x="100360" y="74867"/>
                  </a:lnTo>
                  <a:lnTo>
                    <a:pt x="100646" y="73247"/>
                  </a:lnTo>
                  <a:lnTo>
                    <a:pt x="100836" y="71152"/>
                  </a:lnTo>
                  <a:cubicBezTo>
                    <a:pt x="102265" y="65056"/>
                    <a:pt x="103884" y="59531"/>
                    <a:pt x="105980" y="53721"/>
                  </a:cubicBezTo>
                  <a:cubicBezTo>
                    <a:pt x="109028" y="45434"/>
                    <a:pt x="112742" y="37624"/>
                    <a:pt x="115695" y="31718"/>
                  </a:cubicBezTo>
                  <a:cubicBezTo>
                    <a:pt x="118553" y="26003"/>
                    <a:pt x="121410" y="21146"/>
                    <a:pt x="124172" y="16669"/>
                  </a:cubicBezTo>
                  <a:cubicBezTo>
                    <a:pt x="124458" y="16573"/>
                    <a:pt x="124744" y="16288"/>
                    <a:pt x="125030" y="16002"/>
                  </a:cubicBezTo>
                  <a:cubicBezTo>
                    <a:pt x="127411" y="12764"/>
                    <a:pt x="129792" y="9620"/>
                    <a:pt x="132364" y="6572"/>
                  </a:cubicBezTo>
                  <a:lnTo>
                    <a:pt x="133031" y="5810"/>
                  </a:lnTo>
                  <a:lnTo>
                    <a:pt x="133602" y="4858"/>
                  </a:lnTo>
                  <a:cubicBezTo>
                    <a:pt x="134745" y="3715"/>
                    <a:pt x="135793" y="2477"/>
                    <a:pt x="136841" y="1238"/>
                  </a:cubicBezTo>
                  <a:cubicBezTo>
                    <a:pt x="136841" y="1238"/>
                    <a:pt x="137126" y="571"/>
                    <a:pt x="137126" y="571"/>
                  </a:cubicBezTo>
                  <a:cubicBezTo>
                    <a:pt x="137126" y="571"/>
                    <a:pt x="137317" y="0"/>
                    <a:pt x="137317" y="0"/>
                  </a:cubicBezTo>
                  <a:cubicBezTo>
                    <a:pt x="136174" y="190"/>
                    <a:pt x="134936" y="476"/>
                    <a:pt x="133697" y="571"/>
                  </a:cubicBezTo>
                </a:path>
              </a:pathLst>
            </a:custGeom>
            <a:solidFill>
              <a:srgbClr val="F75F6A"/>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FF842E45-2FC3-A6AF-479A-8FC8BED30E4C}"/>
                </a:ext>
              </a:extLst>
            </p:cNvPr>
            <p:cNvSpPr/>
            <p:nvPr/>
          </p:nvSpPr>
          <p:spPr>
            <a:xfrm>
              <a:off x="6413824" y="3298145"/>
              <a:ext cx="130678" cy="523611"/>
            </a:xfrm>
            <a:custGeom>
              <a:avLst/>
              <a:gdLst>
                <a:gd name="connsiteX0" fmla="*/ 126397 w 130678"/>
                <a:gd name="connsiteY0" fmla="*/ 381 h 523611"/>
                <a:gd name="connsiteX1" fmla="*/ 73152 w 130678"/>
                <a:gd name="connsiteY1" fmla="*/ 50292 h 523611"/>
                <a:gd name="connsiteX2" fmla="*/ 34576 w 130678"/>
                <a:gd name="connsiteY2" fmla="*/ 112871 h 523611"/>
                <a:gd name="connsiteX3" fmla="*/ 10287 w 130678"/>
                <a:gd name="connsiteY3" fmla="*/ 182785 h 523611"/>
                <a:gd name="connsiteX4" fmla="*/ 0 w 130678"/>
                <a:gd name="connsiteY4" fmla="*/ 263462 h 523611"/>
                <a:gd name="connsiteX5" fmla="*/ 4858 w 130678"/>
                <a:gd name="connsiteY5" fmla="*/ 317278 h 523611"/>
                <a:gd name="connsiteX6" fmla="*/ 20669 w 130678"/>
                <a:gd name="connsiteY6" fmla="*/ 371475 h 523611"/>
                <a:gd name="connsiteX7" fmla="*/ 31528 w 130678"/>
                <a:gd name="connsiteY7" fmla="*/ 395383 h 523611"/>
                <a:gd name="connsiteX8" fmla="*/ 42863 w 130678"/>
                <a:gd name="connsiteY8" fmla="*/ 415290 h 523611"/>
                <a:gd name="connsiteX9" fmla="*/ 68390 w 130678"/>
                <a:gd name="connsiteY9" fmla="*/ 457105 h 523611"/>
                <a:gd name="connsiteX10" fmla="*/ 68390 w 130678"/>
                <a:gd name="connsiteY10" fmla="*/ 457105 h 523611"/>
                <a:gd name="connsiteX11" fmla="*/ 68866 w 130678"/>
                <a:gd name="connsiteY11" fmla="*/ 458153 h 523611"/>
                <a:gd name="connsiteX12" fmla="*/ 68580 w 130678"/>
                <a:gd name="connsiteY12" fmla="*/ 457676 h 523611"/>
                <a:gd name="connsiteX13" fmla="*/ 78867 w 130678"/>
                <a:gd name="connsiteY13" fmla="*/ 478060 h 523611"/>
                <a:gd name="connsiteX14" fmla="*/ 86487 w 130678"/>
                <a:gd name="connsiteY14" fmla="*/ 499491 h 523611"/>
                <a:gd name="connsiteX15" fmla="*/ 86487 w 130678"/>
                <a:gd name="connsiteY15" fmla="*/ 499491 h 523611"/>
                <a:gd name="connsiteX16" fmla="*/ 86677 w 130678"/>
                <a:gd name="connsiteY16" fmla="*/ 500348 h 523611"/>
                <a:gd name="connsiteX17" fmla="*/ 86677 w 130678"/>
                <a:gd name="connsiteY17" fmla="*/ 500063 h 523611"/>
                <a:gd name="connsiteX18" fmla="*/ 89344 w 130678"/>
                <a:gd name="connsiteY18" fmla="*/ 521208 h 523611"/>
                <a:gd name="connsiteX19" fmla="*/ 91630 w 130678"/>
                <a:gd name="connsiteY19" fmla="*/ 523589 h 523611"/>
                <a:gd name="connsiteX20" fmla="*/ 94678 w 130678"/>
                <a:gd name="connsiteY20" fmla="*/ 521208 h 523611"/>
                <a:gd name="connsiteX21" fmla="*/ 93154 w 130678"/>
                <a:gd name="connsiteY21" fmla="*/ 493014 h 523611"/>
                <a:gd name="connsiteX22" fmla="*/ 82105 w 130678"/>
                <a:gd name="connsiteY22" fmla="*/ 462534 h 523611"/>
                <a:gd name="connsiteX23" fmla="*/ 65913 w 130678"/>
                <a:gd name="connsiteY23" fmla="*/ 432340 h 523611"/>
                <a:gd name="connsiteX24" fmla="*/ 49244 w 130678"/>
                <a:gd name="connsiteY24" fmla="*/ 403479 h 523611"/>
                <a:gd name="connsiteX25" fmla="*/ 50006 w 130678"/>
                <a:gd name="connsiteY25" fmla="*/ 404813 h 523611"/>
                <a:gd name="connsiteX26" fmla="*/ 42100 w 130678"/>
                <a:gd name="connsiteY26" fmla="*/ 389668 h 523611"/>
                <a:gd name="connsiteX27" fmla="*/ 33528 w 130678"/>
                <a:gd name="connsiteY27" fmla="*/ 369951 h 523611"/>
                <a:gd name="connsiteX28" fmla="*/ 19812 w 130678"/>
                <a:gd name="connsiteY28" fmla="*/ 328613 h 523611"/>
                <a:gd name="connsiteX29" fmla="*/ 20193 w 130678"/>
                <a:gd name="connsiteY29" fmla="*/ 330137 h 523611"/>
                <a:gd name="connsiteX30" fmla="*/ 13240 w 130678"/>
                <a:gd name="connsiteY30" fmla="*/ 294799 h 523611"/>
                <a:gd name="connsiteX31" fmla="*/ 10954 w 130678"/>
                <a:gd name="connsiteY31" fmla="*/ 257080 h 523611"/>
                <a:gd name="connsiteX32" fmla="*/ 10954 w 130678"/>
                <a:gd name="connsiteY32" fmla="*/ 258509 h 523611"/>
                <a:gd name="connsiteX33" fmla="*/ 15430 w 130678"/>
                <a:gd name="connsiteY33" fmla="*/ 209264 h 523611"/>
                <a:gd name="connsiteX34" fmla="*/ 24575 w 130678"/>
                <a:gd name="connsiteY34" fmla="*/ 168212 h 523611"/>
                <a:gd name="connsiteX35" fmla="*/ 24575 w 130678"/>
                <a:gd name="connsiteY35" fmla="*/ 168402 h 523611"/>
                <a:gd name="connsiteX36" fmla="*/ 24670 w 130678"/>
                <a:gd name="connsiteY36" fmla="*/ 167830 h 523611"/>
                <a:gd name="connsiteX37" fmla="*/ 24860 w 130678"/>
                <a:gd name="connsiteY37" fmla="*/ 167069 h 523611"/>
                <a:gd name="connsiteX38" fmla="*/ 24860 w 130678"/>
                <a:gd name="connsiteY38" fmla="*/ 167354 h 523611"/>
                <a:gd name="connsiteX39" fmla="*/ 61627 w 130678"/>
                <a:gd name="connsiteY39" fmla="*/ 80391 h 523611"/>
                <a:gd name="connsiteX40" fmla="*/ 61436 w 130678"/>
                <a:gd name="connsiteY40" fmla="*/ 80772 h 523611"/>
                <a:gd name="connsiteX41" fmla="*/ 104965 w 130678"/>
                <a:gd name="connsiteY41" fmla="*/ 25241 h 523611"/>
                <a:gd name="connsiteX42" fmla="*/ 104584 w 130678"/>
                <a:gd name="connsiteY42" fmla="*/ 25622 h 523611"/>
                <a:gd name="connsiteX43" fmla="*/ 129540 w 130678"/>
                <a:gd name="connsiteY43" fmla="*/ 5048 h 523611"/>
                <a:gd name="connsiteX44" fmla="*/ 130111 w 130678"/>
                <a:gd name="connsiteY44" fmla="*/ 1143 h 523611"/>
                <a:gd name="connsiteX45" fmla="*/ 127825 w 130678"/>
                <a:gd name="connsiteY45" fmla="*/ 0 h 523611"/>
                <a:gd name="connsiteX46" fmla="*/ 126111 w 130678"/>
                <a:gd name="connsiteY46" fmla="*/ 572 h 523611"/>
                <a:gd name="connsiteX47" fmla="*/ 86296 w 130678"/>
                <a:gd name="connsiteY47" fmla="*/ 500158 h 523611"/>
                <a:gd name="connsiteX48" fmla="*/ 86201 w 130678"/>
                <a:gd name="connsiteY48" fmla="*/ 499586 h 523611"/>
                <a:gd name="connsiteX49" fmla="*/ 86201 w 130678"/>
                <a:gd name="connsiteY49" fmla="*/ 499586 h 523611"/>
                <a:gd name="connsiteX50" fmla="*/ 86392 w 130678"/>
                <a:gd name="connsiteY50" fmla="*/ 500158 h 523611"/>
                <a:gd name="connsiteX51" fmla="*/ 68294 w 130678"/>
                <a:gd name="connsiteY51" fmla="*/ 457771 h 523611"/>
                <a:gd name="connsiteX52" fmla="*/ 68008 w 130678"/>
                <a:gd name="connsiteY52" fmla="*/ 457295 h 523611"/>
                <a:gd name="connsiteX53" fmla="*/ 68008 w 130678"/>
                <a:gd name="connsiteY53" fmla="*/ 457295 h 523611"/>
                <a:gd name="connsiteX54" fmla="*/ 68294 w 130678"/>
                <a:gd name="connsiteY54" fmla="*/ 457771 h 523611"/>
                <a:gd name="connsiteX55" fmla="*/ 24670 w 130678"/>
                <a:gd name="connsiteY55" fmla="*/ 167926 h 523611"/>
                <a:gd name="connsiteX56" fmla="*/ 24575 w 130678"/>
                <a:gd name="connsiteY56" fmla="*/ 168307 h 523611"/>
                <a:gd name="connsiteX57" fmla="*/ 24860 w 130678"/>
                <a:gd name="connsiteY57" fmla="*/ 167354 h 523611"/>
                <a:gd name="connsiteX58" fmla="*/ 24860 w 130678"/>
                <a:gd name="connsiteY58" fmla="*/ 167926 h 5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0678" h="523611">
                  <a:moveTo>
                    <a:pt x="126397" y="381"/>
                  </a:moveTo>
                  <a:cubicBezTo>
                    <a:pt x="106490" y="14478"/>
                    <a:pt x="88487" y="31337"/>
                    <a:pt x="73152" y="50292"/>
                  </a:cubicBezTo>
                  <a:cubicBezTo>
                    <a:pt x="57721" y="69342"/>
                    <a:pt x="44958" y="90678"/>
                    <a:pt x="34576" y="112871"/>
                  </a:cubicBezTo>
                  <a:cubicBezTo>
                    <a:pt x="24098" y="135255"/>
                    <a:pt x="16192" y="158782"/>
                    <a:pt x="10287" y="182785"/>
                  </a:cubicBezTo>
                  <a:cubicBezTo>
                    <a:pt x="3810" y="209169"/>
                    <a:pt x="95" y="236220"/>
                    <a:pt x="0" y="263462"/>
                  </a:cubicBezTo>
                  <a:cubicBezTo>
                    <a:pt x="0" y="281559"/>
                    <a:pt x="1524" y="299466"/>
                    <a:pt x="4858" y="317278"/>
                  </a:cubicBezTo>
                  <a:cubicBezTo>
                    <a:pt x="8287" y="335756"/>
                    <a:pt x="13716" y="353949"/>
                    <a:pt x="20669" y="371475"/>
                  </a:cubicBezTo>
                  <a:cubicBezTo>
                    <a:pt x="23908" y="379667"/>
                    <a:pt x="27527" y="387572"/>
                    <a:pt x="31528" y="395383"/>
                  </a:cubicBezTo>
                  <a:cubicBezTo>
                    <a:pt x="34957" y="402146"/>
                    <a:pt x="38862" y="408718"/>
                    <a:pt x="42863" y="415290"/>
                  </a:cubicBezTo>
                  <a:cubicBezTo>
                    <a:pt x="51340" y="429292"/>
                    <a:pt x="60293" y="442913"/>
                    <a:pt x="68390" y="457105"/>
                  </a:cubicBezTo>
                  <a:lnTo>
                    <a:pt x="68390" y="457105"/>
                  </a:lnTo>
                  <a:cubicBezTo>
                    <a:pt x="68390" y="457105"/>
                    <a:pt x="68771" y="457867"/>
                    <a:pt x="68866" y="458153"/>
                  </a:cubicBezTo>
                  <a:cubicBezTo>
                    <a:pt x="68866" y="457962"/>
                    <a:pt x="68675" y="457867"/>
                    <a:pt x="68580" y="457676"/>
                  </a:cubicBezTo>
                  <a:cubicBezTo>
                    <a:pt x="72200" y="464344"/>
                    <a:pt x="75724" y="471107"/>
                    <a:pt x="78867" y="478060"/>
                  </a:cubicBezTo>
                  <a:cubicBezTo>
                    <a:pt x="82010" y="485013"/>
                    <a:pt x="84487" y="492157"/>
                    <a:pt x="86487" y="499491"/>
                  </a:cubicBezTo>
                  <a:lnTo>
                    <a:pt x="86487" y="499491"/>
                  </a:lnTo>
                  <a:cubicBezTo>
                    <a:pt x="86487" y="499491"/>
                    <a:pt x="86582" y="500063"/>
                    <a:pt x="86677" y="500348"/>
                  </a:cubicBezTo>
                  <a:lnTo>
                    <a:pt x="86677" y="500063"/>
                  </a:lnTo>
                  <a:cubicBezTo>
                    <a:pt x="88297" y="507016"/>
                    <a:pt x="89344" y="514064"/>
                    <a:pt x="89344" y="521208"/>
                  </a:cubicBezTo>
                  <a:cubicBezTo>
                    <a:pt x="89344" y="522446"/>
                    <a:pt x="90583" y="523399"/>
                    <a:pt x="91630" y="523589"/>
                  </a:cubicBezTo>
                  <a:cubicBezTo>
                    <a:pt x="93154" y="523780"/>
                    <a:pt x="94488" y="522732"/>
                    <a:pt x="94678" y="521208"/>
                  </a:cubicBezTo>
                  <a:cubicBezTo>
                    <a:pt x="96012" y="511778"/>
                    <a:pt x="95250" y="502253"/>
                    <a:pt x="93154" y="493014"/>
                  </a:cubicBezTo>
                  <a:cubicBezTo>
                    <a:pt x="90773" y="482441"/>
                    <a:pt x="86677" y="472345"/>
                    <a:pt x="82105" y="462534"/>
                  </a:cubicBezTo>
                  <a:cubicBezTo>
                    <a:pt x="77343" y="452152"/>
                    <a:pt x="71628" y="442246"/>
                    <a:pt x="65913" y="432340"/>
                  </a:cubicBezTo>
                  <a:cubicBezTo>
                    <a:pt x="60388" y="422720"/>
                    <a:pt x="54673" y="413195"/>
                    <a:pt x="49244" y="403479"/>
                  </a:cubicBezTo>
                  <a:cubicBezTo>
                    <a:pt x="49530" y="403955"/>
                    <a:pt x="49816" y="404336"/>
                    <a:pt x="50006" y="404813"/>
                  </a:cubicBezTo>
                  <a:cubicBezTo>
                    <a:pt x="47244" y="399859"/>
                    <a:pt x="44577" y="394811"/>
                    <a:pt x="42100" y="389668"/>
                  </a:cubicBezTo>
                  <a:cubicBezTo>
                    <a:pt x="39052" y="383191"/>
                    <a:pt x="36195" y="376523"/>
                    <a:pt x="33528" y="369951"/>
                  </a:cubicBezTo>
                  <a:cubicBezTo>
                    <a:pt x="28099" y="356521"/>
                    <a:pt x="23527" y="342614"/>
                    <a:pt x="19812" y="328613"/>
                  </a:cubicBezTo>
                  <a:cubicBezTo>
                    <a:pt x="19907" y="329184"/>
                    <a:pt x="20098" y="329660"/>
                    <a:pt x="20193" y="330137"/>
                  </a:cubicBezTo>
                  <a:cubicBezTo>
                    <a:pt x="17240" y="318516"/>
                    <a:pt x="14859" y="306705"/>
                    <a:pt x="13240" y="294799"/>
                  </a:cubicBezTo>
                  <a:cubicBezTo>
                    <a:pt x="11525" y="282321"/>
                    <a:pt x="10858" y="269653"/>
                    <a:pt x="10954" y="257080"/>
                  </a:cubicBezTo>
                  <a:lnTo>
                    <a:pt x="10954" y="258509"/>
                  </a:lnTo>
                  <a:cubicBezTo>
                    <a:pt x="11049" y="241935"/>
                    <a:pt x="12668" y="225552"/>
                    <a:pt x="15430" y="209264"/>
                  </a:cubicBezTo>
                  <a:cubicBezTo>
                    <a:pt x="17812" y="195453"/>
                    <a:pt x="20955" y="181737"/>
                    <a:pt x="24575" y="168212"/>
                  </a:cubicBezTo>
                  <a:lnTo>
                    <a:pt x="24575" y="168402"/>
                  </a:lnTo>
                  <a:cubicBezTo>
                    <a:pt x="24575" y="168402"/>
                    <a:pt x="24575" y="168021"/>
                    <a:pt x="24670" y="167830"/>
                  </a:cubicBezTo>
                  <a:cubicBezTo>
                    <a:pt x="24670" y="167545"/>
                    <a:pt x="24765" y="167259"/>
                    <a:pt x="24860" y="167069"/>
                  </a:cubicBezTo>
                  <a:lnTo>
                    <a:pt x="24860" y="167354"/>
                  </a:lnTo>
                  <a:cubicBezTo>
                    <a:pt x="33433" y="136970"/>
                    <a:pt x="45529" y="107633"/>
                    <a:pt x="61627" y="80391"/>
                  </a:cubicBezTo>
                  <a:cubicBezTo>
                    <a:pt x="61627" y="80486"/>
                    <a:pt x="61531" y="80677"/>
                    <a:pt x="61436" y="80772"/>
                  </a:cubicBezTo>
                  <a:cubicBezTo>
                    <a:pt x="73533" y="60579"/>
                    <a:pt x="87916" y="41624"/>
                    <a:pt x="104965" y="25241"/>
                  </a:cubicBezTo>
                  <a:cubicBezTo>
                    <a:pt x="104870" y="25337"/>
                    <a:pt x="104680" y="25432"/>
                    <a:pt x="104584" y="25622"/>
                  </a:cubicBezTo>
                  <a:cubicBezTo>
                    <a:pt x="112395" y="18193"/>
                    <a:pt x="120682" y="11240"/>
                    <a:pt x="129540" y="5048"/>
                  </a:cubicBezTo>
                  <a:cubicBezTo>
                    <a:pt x="130778" y="4191"/>
                    <a:pt x="131064" y="2286"/>
                    <a:pt x="130111" y="1143"/>
                  </a:cubicBezTo>
                  <a:cubicBezTo>
                    <a:pt x="129540" y="381"/>
                    <a:pt x="128683" y="0"/>
                    <a:pt x="127825" y="0"/>
                  </a:cubicBezTo>
                  <a:cubicBezTo>
                    <a:pt x="127254" y="0"/>
                    <a:pt x="126682" y="191"/>
                    <a:pt x="126111" y="572"/>
                  </a:cubicBezTo>
                  <a:moveTo>
                    <a:pt x="86296" y="500158"/>
                  </a:moveTo>
                  <a:cubicBezTo>
                    <a:pt x="86296" y="500158"/>
                    <a:pt x="86296" y="499777"/>
                    <a:pt x="86201" y="499586"/>
                  </a:cubicBezTo>
                  <a:lnTo>
                    <a:pt x="86201" y="499586"/>
                  </a:lnTo>
                  <a:cubicBezTo>
                    <a:pt x="86201" y="499586"/>
                    <a:pt x="86296" y="499872"/>
                    <a:pt x="86392" y="500158"/>
                  </a:cubicBezTo>
                  <a:moveTo>
                    <a:pt x="68294" y="457771"/>
                  </a:moveTo>
                  <a:cubicBezTo>
                    <a:pt x="68294" y="457771"/>
                    <a:pt x="68104" y="457486"/>
                    <a:pt x="68008" y="457295"/>
                  </a:cubicBezTo>
                  <a:lnTo>
                    <a:pt x="68008" y="457295"/>
                  </a:lnTo>
                  <a:cubicBezTo>
                    <a:pt x="68008" y="457295"/>
                    <a:pt x="68199" y="457581"/>
                    <a:pt x="68294" y="457771"/>
                  </a:cubicBezTo>
                  <a:moveTo>
                    <a:pt x="24670" y="167926"/>
                  </a:moveTo>
                  <a:cubicBezTo>
                    <a:pt x="24670" y="167926"/>
                    <a:pt x="24670" y="168212"/>
                    <a:pt x="24575" y="168307"/>
                  </a:cubicBezTo>
                  <a:cubicBezTo>
                    <a:pt x="24575" y="168021"/>
                    <a:pt x="24765" y="167735"/>
                    <a:pt x="24860" y="167354"/>
                  </a:cubicBezTo>
                  <a:lnTo>
                    <a:pt x="24860" y="167926"/>
                  </a:lnTo>
                </a:path>
              </a:pathLst>
            </a:custGeom>
            <a:solidFill>
              <a:srgbClr val="F32534"/>
            </a:solidFill>
            <a:ln w="9525" cap="flat">
              <a:noFill/>
              <a:prstDash val="solid"/>
              <a:miter/>
            </a:ln>
          </p:spPr>
          <p:txBody>
            <a:bodyPr rtlCol="0" anchor="ctr"/>
            <a:lstStyle/>
            <a:p>
              <a:endParaRPr lang="en-US"/>
            </a:p>
          </p:txBody>
        </p:sp>
        <p:grpSp>
          <p:nvGrpSpPr>
            <p:cNvPr id="867" name="Graphic 100">
              <a:extLst>
                <a:ext uri="{FF2B5EF4-FFF2-40B4-BE49-F238E27FC236}">
                  <a16:creationId xmlns:a16="http://schemas.microsoft.com/office/drawing/2014/main" id="{5FD65190-DE81-DC26-3560-E137F702D633}"/>
                </a:ext>
              </a:extLst>
            </p:cNvPr>
            <p:cNvGrpSpPr/>
            <p:nvPr/>
          </p:nvGrpSpPr>
          <p:grpSpPr>
            <a:xfrm>
              <a:off x="6614296" y="3593229"/>
              <a:ext cx="42605" cy="339185"/>
              <a:chOff x="3668334" y="4285877"/>
              <a:chExt cx="42605" cy="339185"/>
            </a:xfrm>
            <a:solidFill>
              <a:srgbClr val="346D70"/>
            </a:solidFill>
          </p:grpSpPr>
          <p:sp>
            <p:nvSpPr>
              <p:cNvPr id="1158" name="Freeform: Shape 1157">
                <a:extLst>
                  <a:ext uri="{FF2B5EF4-FFF2-40B4-BE49-F238E27FC236}">
                    <a16:creationId xmlns:a16="http://schemas.microsoft.com/office/drawing/2014/main" id="{9E45D4E1-CDEC-4BF9-07DB-561F48DAFAA4}"/>
                  </a:ext>
                </a:extLst>
              </p:cNvPr>
              <p:cNvSpPr/>
              <p:nvPr/>
            </p:nvSpPr>
            <p:spPr>
              <a:xfrm>
                <a:off x="3668334" y="4285877"/>
                <a:ext cx="42605" cy="339185"/>
              </a:xfrm>
              <a:custGeom>
                <a:avLst/>
                <a:gdLst>
                  <a:gd name="connsiteX0" fmla="*/ 40606 w 42605"/>
                  <a:gd name="connsiteY0" fmla="*/ 296228 h 339185"/>
                  <a:gd name="connsiteX1" fmla="*/ 26509 w 42605"/>
                  <a:gd name="connsiteY1" fmla="*/ 213074 h 339185"/>
                  <a:gd name="connsiteX2" fmla="*/ 23556 w 42605"/>
                  <a:gd name="connsiteY2" fmla="*/ 201454 h 339185"/>
                  <a:gd name="connsiteX3" fmla="*/ 23080 w 42605"/>
                  <a:gd name="connsiteY3" fmla="*/ 199644 h 339185"/>
                  <a:gd name="connsiteX4" fmla="*/ 20032 w 42605"/>
                  <a:gd name="connsiteY4" fmla="*/ 187071 h 339185"/>
                  <a:gd name="connsiteX5" fmla="*/ 15174 w 42605"/>
                  <a:gd name="connsiteY5" fmla="*/ 160115 h 339185"/>
                  <a:gd name="connsiteX6" fmla="*/ 12697 w 42605"/>
                  <a:gd name="connsiteY6" fmla="*/ 127159 h 339185"/>
                  <a:gd name="connsiteX7" fmla="*/ 16222 w 42605"/>
                  <a:gd name="connsiteY7" fmla="*/ 87630 h 339185"/>
                  <a:gd name="connsiteX8" fmla="*/ 16222 w 42605"/>
                  <a:gd name="connsiteY8" fmla="*/ 87916 h 339185"/>
                  <a:gd name="connsiteX9" fmla="*/ 16222 w 42605"/>
                  <a:gd name="connsiteY9" fmla="*/ 87344 h 339185"/>
                  <a:gd name="connsiteX10" fmla="*/ 16412 w 42605"/>
                  <a:gd name="connsiteY10" fmla="*/ 86392 h 339185"/>
                  <a:gd name="connsiteX11" fmla="*/ 16412 w 42605"/>
                  <a:gd name="connsiteY11" fmla="*/ 86868 h 339185"/>
                  <a:gd name="connsiteX12" fmla="*/ 26032 w 42605"/>
                  <a:gd name="connsiteY12" fmla="*/ 46958 h 339185"/>
                  <a:gd name="connsiteX13" fmla="*/ 41177 w 42605"/>
                  <a:gd name="connsiteY13" fmla="*/ 6953 h 339185"/>
                  <a:gd name="connsiteX14" fmla="*/ 37748 w 42605"/>
                  <a:gd name="connsiteY14" fmla="*/ 286 h 339185"/>
                  <a:gd name="connsiteX15" fmla="*/ 36129 w 42605"/>
                  <a:gd name="connsiteY15" fmla="*/ 0 h 339185"/>
                  <a:gd name="connsiteX16" fmla="*/ 33652 w 42605"/>
                  <a:gd name="connsiteY16" fmla="*/ 667 h 339185"/>
                  <a:gd name="connsiteX17" fmla="*/ 31081 w 42605"/>
                  <a:gd name="connsiteY17" fmla="*/ 3715 h 339185"/>
                  <a:gd name="connsiteX18" fmla="*/ 8602 w 42605"/>
                  <a:gd name="connsiteY18" fmla="*/ 67913 h 339185"/>
                  <a:gd name="connsiteX19" fmla="*/ 29 w 42605"/>
                  <a:gd name="connsiteY19" fmla="*/ 134779 h 339185"/>
                  <a:gd name="connsiteX20" fmla="*/ 1839 w 42605"/>
                  <a:gd name="connsiteY20" fmla="*/ 169736 h 339185"/>
                  <a:gd name="connsiteX21" fmla="*/ 7840 w 42605"/>
                  <a:gd name="connsiteY21" fmla="*/ 204978 h 339185"/>
                  <a:gd name="connsiteX22" fmla="*/ 21365 w 42605"/>
                  <a:gd name="connsiteY22" fmla="*/ 275463 h 339185"/>
                  <a:gd name="connsiteX23" fmla="*/ 22127 w 42605"/>
                  <a:gd name="connsiteY23" fmla="*/ 289370 h 339185"/>
                  <a:gd name="connsiteX24" fmla="*/ 28414 w 42605"/>
                  <a:gd name="connsiteY24" fmla="*/ 296704 h 339185"/>
                  <a:gd name="connsiteX25" fmla="*/ 30033 w 42605"/>
                  <a:gd name="connsiteY25" fmla="*/ 330327 h 339185"/>
                  <a:gd name="connsiteX26" fmla="*/ 30033 w 42605"/>
                  <a:gd name="connsiteY26" fmla="*/ 333375 h 339185"/>
                  <a:gd name="connsiteX27" fmla="*/ 30033 w 42605"/>
                  <a:gd name="connsiteY27" fmla="*/ 338233 h 339185"/>
                  <a:gd name="connsiteX28" fmla="*/ 30223 w 42605"/>
                  <a:gd name="connsiteY28" fmla="*/ 338233 h 339185"/>
                  <a:gd name="connsiteX29" fmla="*/ 33843 w 42605"/>
                  <a:gd name="connsiteY29" fmla="*/ 338709 h 339185"/>
                  <a:gd name="connsiteX30" fmla="*/ 41272 w 42605"/>
                  <a:gd name="connsiteY30" fmla="*/ 339185 h 339185"/>
                  <a:gd name="connsiteX31" fmla="*/ 42606 w 42605"/>
                  <a:gd name="connsiteY31" fmla="*/ 339185 h 339185"/>
                  <a:gd name="connsiteX32" fmla="*/ 40701 w 42605"/>
                  <a:gd name="connsiteY32" fmla="*/ 296323 h 33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605" h="339185">
                    <a:moveTo>
                      <a:pt x="40606" y="296228"/>
                    </a:moveTo>
                    <a:cubicBezTo>
                      <a:pt x="38320" y="269939"/>
                      <a:pt x="33557" y="241935"/>
                      <a:pt x="26509" y="213074"/>
                    </a:cubicBezTo>
                    <a:cubicBezTo>
                      <a:pt x="25556" y="209169"/>
                      <a:pt x="24604" y="205264"/>
                      <a:pt x="23556" y="201454"/>
                    </a:cubicBezTo>
                    <a:lnTo>
                      <a:pt x="23080" y="199644"/>
                    </a:lnTo>
                    <a:cubicBezTo>
                      <a:pt x="22032" y="195453"/>
                      <a:pt x="20889" y="191262"/>
                      <a:pt x="20032" y="187071"/>
                    </a:cubicBezTo>
                    <a:cubicBezTo>
                      <a:pt x="18127" y="178499"/>
                      <a:pt x="16412" y="169450"/>
                      <a:pt x="15174" y="160115"/>
                    </a:cubicBezTo>
                    <a:cubicBezTo>
                      <a:pt x="13650" y="148304"/>
                      <a:pt x="12888" y="137351"/>
                      <a:pt x="12697" y="127159"/>
                    </a:cubicBezTo>
                    <a:cubicBezTo>
                      <a:pt x="12983" y="113919"/>
                      <a:pt x="14126" y="100775"/>
                      <a:pt x="16222" y="87630"/>
                    </a:cubicBezTo>
                    <a:lnTo>
                      <a:pt x="16222" y="87916"/>
                    </a:lnTo>
                    <a:cubicBezTo>
                      <a:pt x="16222" y="87916"/>
                      <a:pt x="16222" y="87535"/>
                      <a:pt x="16222" y="87344"/>
                    </a:cubicBezTo>
                    <a:cubicBezTo>
                      <a:pt x="16222" y="87058"/>
                      <a:pt x="16317" y="86678"/>
                      <a:pt x="16412" y="86392"/>
                    </a:cubicBezTo>
                    <a:cubicBezTo>
                      <a:pt x="16412" y="86582"/>
                      <a:pt x="16412" y="86678"/>
                      <a:pt x="16412" y="86868"/>
                    </a:cubicBezTo>
                    <a:cubicBezTo>
                      <a:pt x="18793" y="73343"/>
                      <a:pt x="21937" y="60008"/>
                      <a:pt x="26032" y="46958"/>
                    </a:cubicBezTo>
                    <a:cubicBezTo>
                      <a:pt x="30223" y="33338"/>
                      <a:pt x="35462" y="20003"/>
                      <a:pt x="41177" y="6953"/>
                    </a:cubicBezTo>
                    <a:cubicBezTo>
                      <a:pt x="42320" y="4286"/>
                      <a:pt x="40225" y="1048"/>
                      <a:pt x="37748" y="286"/>
                    </a:cubicBezTo>
                    <a:cubicBezTo>
                      <a:pt x="37177" y="95"/>
                      <a:pt x="36700" y="0"/>
                      <a:pt x="36129" y="0"/>
                    </a:cubicBezTo>
                    <a:cubicBezTo>
                      <a:pt x="35272" y="0"/>
                      <a:pt x="34414" y="191"/>
                      <a:pt x="33652" y="667"/>
                    </a:cubicBezTo>
                    <a:cubicBezTo>
                      <a:pt x="32319" y="1333"/>
                      <a:pt x="31652" y="2477"/>
                      <a:pt x="31081" y="3715"/>
                    </a:cubicBezTo>
                    <a:cubicBezTo>
                      <a:pt x="21841" y="24479"/>
                      <a:pt x="14126" y="45911"/>
                      <a:pt x="8602" y="67913"/>
                    </a:cubicBezTo>
                    <a:cubicBezTo>
                      <a:pt x="3172" y="89726"/>
                      <a:pt x="315" y="112300"/>
                      <a:pt x="29" y="134779"/>
                    </a:cubicBezTo>
                    <a:cubicBezTo>
                      <a:pt x="-161" y="146495"/>
                      <a:pt x="601" y="158115"/>
                      <a:pt x="1839" y="169736"/>
                    </a:cubicBezTo>
                    <a:cubicBezTo>
                      <a:pt x="3077" y="181642"/>
                      <a:pt x="5363" y="193358"/>
                      <a:pt x="7840" y="204978"/>
                    </a:cubicBezTo>
                    <a:cubicBezTo>
                      <a:pt x="12793" y="228410"/>
                      <a:pt x="18793" y="251555"/>
                      <a:pt x="21365" y="275463"/>
                    </a:cubicBezTo>
                    <a:cubicBezTo>
                      <a:pt x="21746" y="280130"/>
                      <a:pt x="22032" y="284702"/>
                      <a:pt x="22127" y="289370"/>
                    </a:cubicBezTo>
                    <a:cubicBezTo>
                      <a:pt x="22127" y="293084"/>
                      <a:pt x="24699" y="296228"/>
                      <a:pt x="28414" y="296704"/>
                    </a:cubicBezTo>
                    <a:cubicBezTo>
                      <a:pt x="29271" y="307943"/>
                      <a:pt x="29842" y="319183"/>
                      <a:pt x="30033" y="330327"/>
                    </a:cubicBezTo>
                    <a:lnTo>
                      <a:pt x="30033" y="333375"/>
                    </a:lnTo>
                    <a:cubicBezTo>
                      <a:pt x="30033" y="334899"/>
                      <a:pt x="30033" y="336518"/>
                      <a:pt x="30033" y="338233"/>
                    </a:cubicBezTo>
                    <a:lnTo>
                      <a:pt x="30223" y="338233"/>
                    </a:lnTo>
                    <a:cubicBezTo>
                      <a:pt x="31176" y="338423"/>
                      <a:pt x="32128" y="338519"/>
                      <a:pt x="33843" y="338709"/>
                    </a:cubicBezTo>
                    <a:cubicBezTo>
                      <a:pt x="36319" y="338995"/>
                      <a:pt x="38796" y="339185"/>
                      <a:pt x="41272" y="339185"/>
                    </a:cubicBezTo>
                    <a:cubicBezTo>
                      <a:pt x="41749" y="339185"/>
                      <a:pt x="42130" y="339185"/>
                      <a:pt x="42606" y="339185"/>
                    </a:cubicBezTo>
                    <a:cubicBezTo>
                      <a:pt x="42606" y="324993"/>
                      <a:pt x="41939" y="310610"/>
                      <a:pt x="40701" y="296323"/>
                    </a:cubicBezTo>
                    <a:close/>
                  </a:path>
                </a:pathLst>
              </a:custGeom>
              <a:solidFill>
                <a:srgbClr val="F32534"/>
              </a:solid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EE12673B-9A1F-D8B3-9E21-943610B0628E}"/>
                  </a:ext>
                </a:extLst>
              </p:cNvPr>
              <p:cNvSpPr/>
              <p:nvPr/>
            </p:nvSpPr>
            <p:spPr>
              <a:xfrm>
                <a:off x="3684460" y="4372555"/>
                <a:ext cx="95" cy="857"/>
              </a:xfrm>
              <a:custGeom>
                <a:avLst/>
                <a:gdLst>
                  <a:gd name="connsiteX0" fmla="*/ 0 w 95"/>
                  <a:gd name="connsiteY0" fmla="*/ 857 h 857"/>
                  <a:gd name="connsiteX1" fmla="*/ 95 w 95"/>
                  <a:gd name="connsiteY1" fmla="*/ 0 h 857"/>
                  <a:gd name="connsiteX2" fmla="*/ 95 w 95"/>
                  <a:gd name="connsiteY2" fmla="*/ 857 h 857"/>
                </a:gdLst>
                <a:ahLst/>
                <a:cxnLst>
                  <a:cxn ang="0">
                    <a:pos x="connsiteX0" y="connsiteY0"/>
                  </a:cxn>
                  <a:cxn ang="0">
                    <a:pos x="connsiteX1" y="connsiteY1"/>
                  </a:cxn>
                  <a:cxn ang="0">
                    <a:pos x="connsiteX2" y="connsiteY2"/>
                  </a:cxn>
                </a:cxnLst>
                <a:rect l="l" t="t" r="r" b="b"/>
                <a:pathLst>
                  <a:path w="95" h="857">
                    <a:moveTo>
                      <a:pt x="0" y="857"/>
                    </a:moveTo>
                    <a:cubicBezTo>
                      <a:pt x="0" y="857"/>
                      <a:pt x="95" y="286"/>
                      <a:pt x="95" y="0"/>
                    </a:cubicBezTo>
                    <a:lnTo>
                      <a:pt x="95" y="857"/>
                    </a:lnTo>
                    <a:close/>
                  </a:path>
                </a:pathLst>
              </a:custGeom>
              <a:grpFill/>
              <a:ln w="9525" cap="flat">
                <a:noFill/>
                <a:prstDash val="solid"/>
                <a:miter/>
              </a:ln>
            </p:spPr>
            <p:txBody>
              <a:bodyPr rtlCol="0" anchor="ctr"/>
              <a:lstStyle/>
              <a:p>
                <a:endParaRPr lang="en-US"/>
              </a:p>
            </p:txBody>
          </p:sp>
        </p:grpSp>
        <p:sp>
          <p:nvSpPr>
            <p:cNvPr id="868" name="Freeform: Shape 867">
              <a:extLst>
                <a:ext uri="{FF2B5EF4-FFF2-40B4-BE49-F238E27FC236}">
                  <a16:creationId xmlns:a16="http://schemas.microsoft.com/office/drawing/2014/main" id="{EAC1C9DD-F902-3B76-BE4E-49E0D8E46749}"/>
                </a:ext>
              </a:extLst>
            </p:cNvPr>
            <p:cNvSpPr/>
            <p:nvPr/>
          </p:nvSpPr>
          <p:spPr>
            <a:xfrm>
              <a:off x="6883596" y="3569989"/>
              <a:ext cx="106493" cy="309181"/>
            </a:xfrm>
            <a:custGeom>
              <a:avLst/>
              <a:gdLst>
                <a:gd name="connsiteX0" fmla="*/ 101632 w 106493"/>
                <a:gd name="connsiteY0" fmla="*/ 1714 h 309181"/>
                <a:gd name="connsiteX1" fmla="*/ 85916 w 106493"/>
                <a:gd name="connsiteY1" fmla="*/ 43910 h 309181"/>
                <a:gd name="connsiteX2" fmla="*/ 72009 w 106493"/>
                <a:gd name="connsiteY2" fmla="*/ 86773 h 309181"/>
                <a:gd name="connsiteX3" fmla="*/ 67247 w 106493"/>
                <a:gd name="connsiteY3" fmla="*/ 110109 h 309181"/>
                <a:gd name="connsiteX4" fmla="*/ 63437 w 106493"/>
                <a:gd name="connsiteY4" fmla="*/ 132969 h 309181"/>
                <a:gd name="connsiteX5" fmla="*/ 56388 w 106493"/>
                <a:gd name="connsiteY5" fmla="*/ 179546 h 309181"/>
                <a:gd name="connsiteX6" fmla="*/ 56388 w 106493"/>
                <a:gd name="connsiteY6" fmla="*/ 179546 h 309181"/>
                <a:gd name="connsiteX7" fmla="*/ 47339 w 106493"/>
                <a:gd name="connsiteY7" fmla="*/ 221075 h 309181"/>
                <a:gd name="connsiteX8" fmla="*/ 35433 w 106493"/>
                <a:gd name="connsiteY8" fmla="*/ 255365 h 309181"/>
                <a:gd name="connsiteX9" fmla="*/ 17812 w 106493"/>
                <a:gd name="connsiteY9" fmla="*/ 283655 h 309181"/>
                <a:gd name="connsiteX10" fmla="*/ 10954 w 106493"/>
                <a:gd name="connsiteY10" fmla="*/ 290989 h 309181"/>
                <a:gd name="connsiteX11" fmla="*/ 1905 w 106493"/>
                <a:gd name="connsiteY11" fmla="*/ 298704 h 309181"/>
                <a:gd name="connsiteX12" fmla="*/ 0 w 106493"/>
                <a:gd name="connsiteY12" fmla="*/ 302895 h 309181"/>
                <a:gd name="connsiteX13" fmla="*/ 1619 w 106493"/>
                <a:gd name="connsiteY13" fmla="*/ 307276 h 309181"/>
                <a:gd name="connsiteX14" fmla="*/ 5906 w 106493"/>
                <a:gd name="connsiteY14" fmla="*/ 309181 h 309181"/>
                <a:gd name="connsiteX15" fmla="*/ 7525 w 106493"/>
                <a:gd name="connsiteY15" fmla="*/ 308991 h 309181"/>
                <a:gd name="connsiteX16" fmla="*/ 10287 w 106493"/>
                <a:gd name="connsiteY16" fmla="*/ 307562 h 309181"/>
                <a:gd name="connsiteX17" fmla="*/ 41053 w 106493"/>
                <a:gd name="connsiteY17" fmla="*/ 269938 h 309181"/>
                <a:gd name="connsiteX18" fmla="*/ 56198 w 106493"/>
                <a:gd name="connsiteY18" fmla="*/ 223742 h 309181"/>
                <a:gd name="connsiteX19" fmla="*/ 62008 w 106493"/>
                <a:gd name="connsiteY19" fmla="*/ 196596 h 309181"/>
                <a:gd name="connsiteX20" fmla="*/ 66675 w 106493"/>
                <a:gd name="connsiteY20" fmla="*/ 166211 h 309181"/>
                <a:gd name="connsiteX21" fmla="*/ 75057 w 106493"/>
                <a:gd name="connsiteY21" fmla="*/ 104775 h 309181"/>
                <a:gd name="connsiteX22" fmla="*/ 75057 w 106493"/>
                <a:gd name="connsiteY22" fmla="*/ 104775 h 309181"/>
                <a:gd name="connsiteX23" fmla="*/ 80677 w 106493"/>
                <a:gd name="connsiteY23" fmla="*/ 78486 h 309181"/>
                <a:gd name="connsiteX24" fmla="*/ 88297 w 106493"/>
                <a:gd name="connsiteY24" fmla="*/ 53626 h 309181"/>
                <a:gd name="connsiteX25" fmla="*/ 106394 w 106493"/>
                <a:gd name="connsiteY25" fmla="*/ 3143 h 309181"/>
                <a:gd name="connsiteX26" fmla="*/ 104870 w 106493"/>
                <a:gd name="connsiteY26" fmla="*/ 95 h 309181"/>
                <a:gd name="connsiteX27" fmla="*/ 104204 w 106493"/>
                <a:gd name="connsiteY27" fmla="*/ 0 h 309181"/>
                <a:gd name="connsiteX28" fmla="*/ 101822 w 106493"/>
                <a:gd name="connsiteY28" fmla="*/ 1714 h 309181"/>
                <a:gd name="connsiteX29" fmla="*/ 35433 w 106493"/>
                <a:gd name="connsiteY29" fmla="*/ 255842 h 309181"/>
                <a:gd name="connsiteX30" fmla="*/ 35243 w 106493"/>
                <a:gd name="connsiteY30" fmla="*/ 256318 h 309181"/>
                <a:gd name="connsiteX31" fmla="*/ 35433 w 106493"/>
                <a:gd name="connsiteY31" fmla="*/ 255842 h 309181"/>
                <a:gd name="connsiteX32" fmla="*/ 18955 w 106493"/>
                <a:gd name="connsiteY32" fmla="*/ 282607 h 309181"/>
                <a:gd name="connsiteX33" fmla="*/ 18002 w 106493"/>
                <a:gd name="connsiteY33" fmla="*/ 283750 h 309181"/>
                <a:gd name="connsiteX34" fmla="*/ 18955 w 106493"/>
                <a:gd name="connsiteY34" fmla="*/ 282607 h 3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493" h="309181">
                  <a:moveTo>
                    <a:pt x="101632" y="1714"/>
                  </a:moveTo>
                  <a:cubicBezTo>
                    <a:pt x="96774" y="15907"/>
                    <a:pt x="91250" y="29908"/>
                    <a:pt x="85916" y="43910"/>
                  </a:cubicBezTo>
                  <a:cubicBezTo>
                    <a:pt x="80582" y="58007"/>
                    <a:pt x="75724" y="72199"/>
                    <a:pt x="72009" y="86773"/>
                  </a:cubicBezTo>
                  <a:cubicBezTo>
                    <a:pt x="70104" y="94488"/>
                    <a:pt x="68580" y="102298"/>
                    <a:pt x="67247" y="110109"/>
                  </a:cubicBezTo>
                  <a:cubicBezTo>
                    <a:pt x="65818" y="117729"/>
                    <a:pt x="64675" y="125349"/>
                    <a:pt x="63437" y="132969"/>
                  </a:cubicBezTo>
                  <a:cubicBezTo>
                    <a:pt x="61055" y="148495"/>
                    <a:pt x="58960" y="164020"/>
                    <a:pt x="56388" y="179546"/>
                  </a:cubicBezTo>
                  <a:lnTo>
                    <a:pt x="56388" y="179546"/>
                  </a:lnTo>
                  <a:cubicBezTo>
                    <a:pt x="54007" y="193453"/>
                    <a:pt x="51054" y="207359"/>
                    <a:pt x="47339" y="221075"/>
                  </a:cubicBezTo>
                  <a:cubicBezTo>
                    <a:pt x="44196" y="232791"/>
                    <a:pt x="40386" y="244316"/>
                    <a:pt x="35433" y="255365"/>
                  </a:cubicBezTo>
                  <a:cubicBezTo>
                    <a:pt x="30671" y="265462"/>
                    <a:pt x="24860" y="274987"/>
                    <a:pt x="17812" y="283655"/>
                  </a:cubicBezTo>
                  <a:cubicBezTo>
                    <a:pt x="15621" y="286226"/>
                    <a:pt x="13335" y="288607"/>
                    <a:pt x="10954" y="290989"/>
                  </a:cubicBezTo>
                  <a:cubicBezTo>
                    <a:pt x="8096" y="293751"/>
                    <a:pt x="5048" y="296227"/>
                    <a:pt x="1905" y="298704"/>
                  </a:cubicBezTo>
                  <a:cubicBezTo>
                    <a:pt x="667" y="299656"/>
                    <a:pt x="0" y="301371"/>
                    <a:pt x="0" y="302895"/>
                  </a:cubicBezTo>
                  <a:cubicBezTo>
                    <a:pt x="0" y="304514"/>
                    <a:pt x="476" y="306134"/>
                    <a:pt x="1619" y="307276"/>
                  </a:cubicBezTo>
                  <a:cubicBezTo>
                    <a:pt x="2762" y="308419"/>
                    <a:pt x="4286" y="309181"/>
                    <a:pt x="5906" y="309181"/>
                  </a:cubicBezTo>
                  <a:cubicBezTo>
                    <a:pt x="6477" y="309181"/>
                    <a:pt x="6953" y="309086"/>
                    <a:pt x="7525" y="308991"/>
                  </a:cubicBezTo>
                  <a:cubicBezTo>
                    <a:pt x="8573" y="308705"/>
                    <a:pt x="9430" y="308229"/>
                    <a:pt x="10287" y="307562"/>
                  </a:cubicBezTo>
                  <a:cubicBezTo>
                    <a:pt x="23622" y="297942"/>
                    <a:pt x="33909" y="284702"/>
                    <a:pt x="41053" y="269938"/>
                  </a:cubicBezTo>
                  <a:cubicBezTo>
                    <a:pt x="48101" y="255270"/>
                    <a:pt x="52483" y="239554"/>
                    <a:pt x="56198" y="223742"/>
                  </a:cubicBezTo>
                  <a:cubicBezTo>
                    <a:pt x="58388" y="214693"/>
                    <a:pt x="60293" y="205645"/>
                    <a:pt x="62008" y="196596"/>
                  </a:cubicBezTo>
                  <a:cubicBezTo>
                    <a:pt x="63818" y="186499"/>
                    <a:pt x="65246" y="176403"/>
                    <a:pt x="66675" y="166211"/>
                  </a:cubicBezTo>
                  <a:cubicBezTo>
                    <a:pt x="69437" y="145732"/>
                    <a:pt x="71533" y="125158"/>
                    <a:pt x="75057" y="104775"/>
                  </a:cubicBezTo>
                  <a:lnTo>
                    <a:pt x="75057" y="104775"/>
                  </a:lnTo>
                  <a:cubicBezTo>
                    <a:pt x="76581" y="95917"/>
                    <a:pt x="78391" y="87154"/>
                    <a:pt x="80677" y="78486"/>
                  </a:cubicBezTo>
                  <a:cubicBezTo>
                    <a:pt x="82963" y="70104"/>
                    <a:pt x="85439" y="61913"/>
                    <a:pt x="88297" y="53626"/>
                  </a:cubicBezTo>
                  <a:cubicBezTo>
                    <a:pt x="94012" y="36671"/>
                    <a:pt x="100584" y="20098"/>
                    <a:pt x="106394" y="3143"/>
                  </a:cubicBezTo>
                  <a:cubicBezTo>
                    <a:pt x="106775" y="1905"/>
                    <a:pt x="106013" y="571"/>
                    <a:pt x="104870" y="95"/>
                  </a:cubicBezTo>
                  <a:cubicBezTo>
                    <a:pt x="104680" y="95"/>
                    <a:pt x="104394" y="0"/>
                    <a:pt x="104204" y="0"/>
                  </a:cubicBezTo>
                  <a:cubicBezTo>
                    <a:pt x="103156" y="0"/>
                    <a:pt x="102203" y="667"/>
                    <a:pt x="101822" y="1714"/>
                  </a:cubicBezTo>
                  <a:moveTo>
                    <a:pt x="35433" y="255842"/>
                  </a:moveTo>
                  <a:lnTo>
                    <a:pt x="35243" y="256318"/>
                  </a:lnTo>
                  <a:lnTo>
                    <a:pt x="35433" y="255842"/>
                  </a:lnTo>
                  <a:moveTo>
                    <a:pt x="18955" y="282607"/>
                  </a:moveTo>
                  <a:cubicBezTo>
                    <a:pt x="18955" y="282607"/>
                    <a:pt x="18383" y="283369"/>
                    <a:pt x="18002" y="283750"/>
                  </a:cubicBezTo>
                  <a:cubicBezTo>
                    <a:pt x="18288" y="283369"/>
                    <a:pt x="18574" y="282988"/>
                    <a:pt x="18955" y="282607"/>
                  </a:cubicBezTo>
                </a:path>
              </a:pathLst>
            </a:custGeom>
            <a:solidFill>
              <a:srgbClr val="F32534"/>
            </a:solidFill>
            <a:ln w="9525" cap="flat">
              <a:noFill/>
              <a:prstDash val="solid"/>
              <a:miter/>
            </a:ln>
          </p:spPr>
          <p:txBody>
            <a:bodyPr rtlCol="0" anchor="ctr"/>
            <a:lstStyle/>
            <a:p>
              <a:endParaRPr lang="en-US"/>
            </a:p>
          </p:txBody>
        </p:sp>
        <p:grpSp>
          <p:nvGrpSpPr>
            <p:cNvPr id="869" name="Graphic 100">
              <a:extLst>
                <a:ext uri="{FF2B5EF4-FFF2-40B4-BE49-F238E27FC236}">
                  <a16:creationId xmlns:a16="http://schemas.microsoft.com/office/drawing/2014/main" id="{4BDBBA25-591C-BC9D-5317-011C4C706F49}"/>
                </a:ext>
              </a:extLst>
            </p:cNvPr>
            <p:cNvGrpSpPr/>
            <p:nvPr/>
          </p:nvGrpSpPr>
          <p:grpSpPr>
            <a:xfrm>
              <a:off x="6343767" y="2180278"/>
              <a:ext cx="1022597" cy="1399794"/>
              <a:chOff x="3396943" y="2872368"/>
              <a:chExt cx="1022597" cy="1399794"/>
            </a:xfrm>
          </p:grpSpPr>
          <p:sp>
            <p:nvSpPr>
              <p:cNvPr id="1092" name="Freeform: Shape 1091">
                <a:extLst>
                  <a:ext uri="{FF2B5EF4-FFF2-40B4-BE49-F238E27FC236}">
                    <a16:creationId xmlns:a16="http://schemas.microsoft.com/office/drawing/2014/main" id="{92A8267E-8383-AD3B-15FA-5998F3C05E70}"/>
                  </a:ext>
                </a:extLst>
              </p:cNvPr>
              <p:cNvSpPr/>
              <p:nvPr/>
            </p:nvSpPr>
            <p:spPr>
              <a:xfrm>
                <a:off x="3396943" y="3048485"/>
                <a:ext cx="221670" cy="674657"/>
              </a:xfrm>
              <a:custGeom>
                <a:avLst/>
                <a:gdLst>
                  <a:gd name="connsiteX0" fmla="*/ 209698 w 221670"/>
                  <a:gd name="connsiteY0" fmla="*/ 191 h 674657"/>
                  <a:gd name="connsiteX1" fmla="*/ 131497 w 221670"/>
                  <a:gd name="connsiteY1" fmla="*/ 39910 h 674657"/>
                  <a:gd name="connsiteX2" fmla="*/ 97874 w 221670"/>
                  <a:gd name="connsiteY2" fmla="*/ 67437 h 674657"/>
                  <a:gd name="connsiteX3" fmla="*/ 68537 w 221670"/>
                  <a:gd name="connsiteY3" fmla="*/ 99822 h 674657"/>
                  <a:gd name="connsiteX4" fmla="*/ 25294 w 221670"/>
                  <a:gd name="connsiteY4" fmla="*/ 175641 h 674657"/>
                  <a:gd name="connsiteX5" fmla="*/ 2910 w 221670"/>
                  <a:gd name="connsiteY5" fmla="*/ 264700 h 674657"/>
                  <a:gd name="connsiteX6" fmla="*/ 6815 w 221670"/>
                  <a:gd name="connsiteY6" fmla="*/ 387763 h 674657"/>
                  <a:gd name="connsiteX7" fmla="*/ 19198 w 221670"/>
                  <a:gd name="connsiteY7" fmla="*/ 462058 h 674657"/>
                  <a:gd name="connsiteX8" fmla="*/ 25960 w 221670"/>
                  <a:gd name="connsiteY8" fmla="*/ 534352 h 674657"/>
                  <a:gd name="connsiteX9" fmla="*/ 25579 w 221670"/>
                  <a:gd name="connsiteY9" fmla="*/ 571595 h 674657"/>
                  <a:gd name="connsiteX10" fmla="*/ 20626 w 221670"/>
                  <a:gd name="connsiteY10" fmla="*/ 612172 h 674657"/>
                  <a:gd name="connsiteX11" fmla="*/ 10244 w 221670"/>
                  <a:gd name="connsiteY11" fmla="*/ 653129 h 674657"/>
                  <a:gd name="connsiteX12" fmla="*/ 18531 w 221670"/>
                  <a:gd name="connsiteY12" fmla="*/ 673703 h 674657"/>
                  <a:gd name="connsiteX13" fmla="*/ 29199 w 221670"/>
                  <a:gd name="connsiteY13" fmla="*/ 673227 h 674657"/>
                  <a:gd name="connsiteX14" fmla="*/ 36438 w 221670"/>
                  <a:gd name="connsiteY14" fmla="*/ 664178 h 674657"/>
                  <a:gd name="connsiteX15" fmla="*/ 59393 w 221670"/>
                  <a:gd name="connsiteY15" fmla="*/ 572548 h 674657"/>
                  <a:gd name="connsiteX16" fmla="*/ 55773 w 221670"/>
                  <a:gd name="connsiteY16" fmla="*/ 485394 h 674657"/>
                  <a:gd name="connsiteX17" fmla="*/ 47677 w 221670"/>
                  <a:gd name="connsiteY17" fmla="*/ 444246 h 674657"/>
                  <a:gd name="connsiteX18" fmla="*/ 38057 w 221670"/>
                  <a:gd name="connsiteY18" fmla="*/ 399002 h 674657"/>
                  <a:gd name="connsiteX19" fmla="*/ 28056 w 221670"/>
                  <a:gd name="connsiteY19" fmla="*/ 323755 h 674657"/>
                  <a:gd name="connsiteX20" fmla="*/ 34152 w 221670"/>
                  <a:gd name="connsiteY20" fmla="*/ 237935 h 674657"/>
                  <a:gd name="connsiteX21" fmla="*/ 55964 w 221670"/>
                  <a:gd name="connsiteY21" fmla="*/ 169736 h 674657"/>
                  <a:gd name="connsiteX22" fmla="*/ 94731 w 221670"/>
                  <a:gd name="connsiteY22" fmla="*/ 107061 h 674657"/>
                  <a:gd name="connsiteX23" fmla="*/ 145404 w 221670"/>
                  <a:gd name="connsiteY23" fmla="*/ 59341 h 674657"/>
                  <a:gd name="connsiteX24" fmla="*/ 210174 w 221670"/>
                  <a:gd name="connsiteY24" fmla="*/ 24765 h 674657"/>
                  <a:gd name="connsiteX25" fmla="*/ 209793 w 221670"/>
                  <a:gd name="connsiteY25" fmla="*/ 24860 h 674657"/>
                  <a:gd name="connsiteX26" fmla="*/ 210650 w 221670"/>
                  <a:gd name="connsiteY26" fmla="*/ 24575 h 674657"/>
                  <a:gd name="connsiteX27" fmla="*/ 212269 w 221670"/>
                  <a:gd name="connsiteY27" fmla="*/ 24003 h 674657"/>
                  <a:gd name="connsiteX28" fmla="*/ 211412 w 221670"/>
                  <a:gd name="connsiteY28" fmla="*/ 24289 h 674657"/>
                  <a:gd name="connsiteX29" fmla="*/ 213127 w 221670"/>
                  <a:gd name="connsiteY29" fmla="*/ 23717 h 674657"/>
                  <a:gd name="connsiteX30" fmla="*/ 219794 w 221670"/>
                  <a:gd name="connsiteY30" fmla="*/ 18859 h 674657"/>
                  <a:gd name="connsiteX31" fmla="*/ 221509 w 221670"/>
                  <a:gd name="connsiteY31" fmla="*/ 9906 h 674657"/>
                  <a:gd name="connsiteX32" fmla="*/ 217317 w 221670"/>
                  <a:gd name="connsiteY32" fmla="*/ 2381 h 674657"/>
                  <a:gd name="connsiteX33" fmla="*/ 211221 w 221670"/>
                  <a:gd name="connsiteY33" fmla="*/ 0 h 674657"/>
                  <a:gd name="connsiteX34" fmla="*/ 209412 w 221670"/>
                  <a:gd name="connsiteY34" fmla="*/ 286 h 674657"/>
                  <a:gd name="connsiteX35" fmla="*/ 57202 w 221670"/>
                  <a:gd name="connsiteY35" fmla="*/ 166592 h 674657"/>
                  <a:gd name="connsiteX36" fmla="*/ 56154 w 221670"/>
                  <a:gd name="connsiteY36" fmla="*/ 168974 h 674657"/>
                  <a:gd name="connsiteX37" fmla="*/ 57202 w 221670"/>
                  <a:gd name="connsiteY37" fmla="*/ 166592 h 674657"/>
                  <a:gd name="connsiteX38" fmla="*/ 27675 w 221670"/>
                  <a:gd name="connsiteY38" fmla="*/ 320231 h 674657"/>
                  <a:gd name="connsiteX39" fmla="*/ 27675 w 221670"/>
                  <a:gd name="connsiteY39" fmla="*/ 322231 h 674657"/>
                  <a:gd name="connsiteX40" fmla="*/ 27675 w 221670"/>
                  <a:gd name="connsiteY40" fmla="*/ 320231 h 674657"/>
                  <a:gd name="connsiteX41" fmla="*/ 210364 w 221670"/>
                  <a:gd name="connsiteY41" fmla="*/ 24575 h 674657"/>
                  <a:gd name="connsiteX42" fmla="*/ 209888 w 221670"/>
                  <a:gd name="connsiteY42" fmla="*/ 24765 h 674657"/>
                  <a:gd name="connsiteX43" fmla="*/ 211126 w 221670"/>
                  <a:gd name="connsiteY43" fmla="*/ 24289 h 674657"/>
                  <a:gd name="connsiteX44" fmla="*/ 210364 w 221670"/>
                  <a:gd name="connsiteY44" fmla="*/ 24575 h 6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1670" h="674657">
                    <a:moveTo>
                      <a:pt x="209698" y="191"/>
                    </a:moveTo>
                    <a:cubicBezTo>
                      <a:pt x="182361" y="9906"/>
                      <a:pt x="155881" y="22574"/>
                      <a:pt x="131497" y="39910"/>
                    </a:cubicBezTo>
                    <a:cubicBezTo>
                      <a:pt x="119781" y="48196"/>
                      <a:pt x="108542" y="57341"/>
                      <a:pt x="97874" y="67437"/>
                    </a:cubicBezTo>
                    <a:cubicBezTo>
                      <a:pt x="87396" y="77343"/>
                      <a:pt x="77681" y="88297"/>
                      <a:pt x="68537" y="99822"/>
                    </a:cubicBezTo>
                    <a:cubicBezTo>
                      <a:pt x="50725" y="122301"/>
                      <a:pt x="36438" y="148114"/>
                      <a:pt x="25294" y="175641"/>
                    </a:cubicBezTo>
                    <a:cubicBezTo>
                      <a:pt x="13959" y="203740"/>
                      <a:pt x="6815" y="234029"/>
                      <a:pt x="2910" y="264700"/>
                    </a:cubicBezTo>
                    <a:cubicBezTo>
                      <a:pt x="-2234" y="305372"/>
                      <a:pt x="-329" y="347567"/>
                      <a:pt x="6815" y="387763"/>
                    </a:cubicBezTo>
                    <a:cubicBezTo>
                      <a:pt x="11196" y="412528"/>
                      <a:pt x="15864" y="437102"/>
                      <a:pt x="19198" y="462058"/>
                    </a:cubicBezTo>
                    <a:cubicBezTo>
                      <a:pt x="22341" y="486061"/>
                      <a:pt x="24912" y="510159"/>
                      <a:pt x="25960" y="534352"/>
                    </a:cubicBezTo>
                    <a:cubicBezTo>
                      <a:pt x="26341" y="546830"/>
                      <a:pt x="26246" y="559213"/>
                      <a:pt x="25579" y="571595"/>
                    </a:cubicBezTo>
                    <a:cubicBezTo>
                      <a:pt x="24817" y="585216"/>
                      <a:pt x="23008" y="598837"/>
                      <a:pt x="20626" y="612172"/>
                    </a:cubicBezTo>
                    <a:cubicBezTo>
                      <a:pt x="17864" y="626078"/>
                      <a:pt x="14244" y="639604"/>
                      <a:pt x="10244" y="653129"/>
                    </a:cubicBezTo>
                    <a:cubicBezTo>
                      <a:pt x="7767" y="661416"/>
                      <a:pt x="11292" y="670655"/>
                      <a:pt x="18531" y="673703"/>
                    </a:cubicBezTo>
                    <a:cubicBezTo>
                      <a:pt x="21960" y="675132"/>
                      <a:pt x="25865" y="674942"/>
                      <a:pt x="29199" y="673227"/>
                    </a:cubicBezTo>
                    <a:cubicBezTo>
                      <a:pt x="32818" y="671322"/>
                      <a:pt x="34819" y="668179"/>
                      <a:pt x="36438" y="664178"/>
                    </a:cubicBezTo>
                    <a:cubicBezTo>
                      <a:pt x="48725" y="635413"/>
                      <a:pt x="56154" y="604171"/>
                      <a:pt x="59393" y="572548"/>
                    </a:cubicBezTo>
                    <a:cubicBezTo>
                      <a:pt x="62250" y="543497"/>
                      <a:pt x="60250" y="514064"/>
                      <a:pt x="55773" y="485394"/>
                    </a:cubicBezTo>
                    <a:cubicBezTo>
                      <a:pt x="53583" y="471583"/>
                      <a:pt x="50630" y="457867"/>
                      <a:pt x="47677" y="444246"/>
                    </a:cubicBezTo>
                    <a:cubicBezTo>
                      <a:pt x="44439" y="429197"/>
                      <a:pt x="41105" y="414147"/>
                      <a:pt x="38057" y="399002"/>
                    </a:cubicBezTo>
                    <a:cubicBezTo>
                      <a:pt x="33104" y="374142"/>
                      <a:pt x="29294" y="349187"/>
                      <a:pt x="28056" y="323755"/>
                    </a:cubicBezTo>
                    <a:cubicBezTo>
                      <a:pt x="27008" y="294894"/>
                      <a:pt x="28913" y="266224"/>
                      <a:pt x="34152" y="237935"/>
                    </a:cubicBezTo>
                    <a:cubicBezTo>
                      <a:pt x="39010" y="214313"/>
                      <a:pt x="46344" y="191357"/>
                      <a:pt x="55964" y="169736"/>
                    </a:cubicBezTo>
                    <a:cubicBezTo>
                      <a:pt x="66537" y="146971"/>
                      <a:pt x="79586" y="126016"/>
                      <a:pt x="94731" y="107061"/>
                    </a:cubicBezTo>
                    <a:cubicBezTo>
                      <a:pt x="109875" y="88868"/>
                      <a:pt x="126925" y="72962"/>
                      <a:pt x="145404" y="59341"/>
                    </a:cubicBezTo>
                    <a:cubicBezTo>
                      <a:pt x="165692" y="44863"/>
                      <a:pt x="187409" y="33433"/>
                      <a:pt x="210174" y="24765"/>
                    </a:cubicBezTo>
                    <a:cubicBezTo>
                      <a:pt x="210079" y="24765"/>
                      <a:pt x="209888" y="24765"/>
                      <a:pt x="209793" y="24860"/>
                    </a:cubicBezTo>
                    <a:cubicBezTo>
                      <a:pt x="210079" y="24765"/>
                      <a:pt x="210364" y="24670"/>
                      <a:pt x="210650" y="24575"/>
                    </a:cubicBezTo>
                    <a:lnTo>
                      <a:pt x="212269" y="24003"/>
                    </a:lnTo>
                    <a:cubicBezTo>
                      <a:pt x="212269" y="24003"/>
                      <a:pt x="211698" y="24194"/>
                      <a:pt x="211412" y="24289"/>
                    </a:cubicBezTo>
                    <a:cubicBezTo>
                      <a:pt x="211984" y="24098"/>
                      <a:pt x="212555" y="23908"/>
                      <a:pt x="213127" y="23717"/>
                    </a:cubicBezTo>
                    <a:cubicBezTo>
                      <a:pt x="215889" y="22765"/>
                      <a:pt x="218079" y="21622"/>
                      <a:pt x="219794" y="18859"/>
                    </a:cubicBezTo>
                    <a:cubicBezTo>
                      <a:pt x="221413" y="16288"/>
                      <a:pt x="221985" y="12954"/>
                      <a:pt x="221509" y="9906"/>
                    </a:cubicBezTo>
                    <a:cubicBezTo>
                      <a:pt x="221032" y="6858"/>
                      <a:pt x="219508" y="4191"/>
                      <a:pt x="217317" y="2381"/>
                    </a:cubicBezTo>
                    <a:cubicBezTo>
                      <a:pt x="215698" y="1143"/>
                      <a:pt x="213412" y="0"/>
                      <a:pt x="211221" y="0"/>
                    </a:cubicBezTo>
                    <a:cubicBezTo>
                      <a:pt x="210555" y="0"/>
                      <a:pt x="209983" y="95"/>
                      <a:pt x="209412" y="286"/>
                    </a:cubicBezTo>
                    <a:moveTo>
                      <a:pt x="57202" y="166592"/>
                    </a:moveTo>
                    <a:cubicBezTo>
                      <a:pt x="56821" y="167354"/>
                      <a:pt x="56535" y="168212"/>
                      <a:pt x="56154" y="168974"/>
                    </a:cubicBezTo>
                    <a:cubicBezTo>
                      <a:pt x="56535" y="168212"/>
                      <a:pt x="56821" y="167354"/>
                      <a:pt x="57202" y="166592"/>
                    </a:cubicBezTo>
                    <a:moveTo>
                      <a:pt x="27675" y="320231"/>
                    </a:moveTo>
                    <a:cubicBezTo>
                      <a:pt x="27675" y="320897"/>
                      <a:pt x="27675" y="321564"/>
                      <a:pt x="27675" y="322231"/>
                    </a:cubicBezTo>
                    <a:lnTo>
                      <a:pt x="27675" y="320231"/>
                    </a:lnTo>
                    <a:moveTo>
                      <a:pt x="210364" y="24575"/>
                    </a:moveTo>
                    <a:lnTo>
                      <a:pt x="209888" y="24765"/>
                    </a:lnTo>
                    <a:cubicBezTo>
                      <a:pt x="209888" y="24765"/>
                      <a:pt x="210745" y="24479"/>
                      <a:pt x="211126" y="24289"/>
                    </a:cubicBezTo>
                    <a:cubicBezTo>
                      <a:pt x="210840" y="24289"/>
                      <a:pt x="210650" y="24479"/>
                      <a:pt x="210364" y="24575"/>
                    </a:cubicBezTo>
                  </a:path>
                </a:pathLst>
              </a:custGeom>
              <a:solidFill>
                <a:srgbClr val="FEC54D"/>
              </a:solid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1CF9AFF7-8813-6481-8337-FC114F0D11E1}"/>
                  </a:ext>
                </a:extLst>
              </p:cNvPr>
              <p:cNvSpPr/>
              <p:nvPr/>
            </p:nvSpPr>
            <p:spPr>
              <a:xfrm>
                <a:off x="3515772" y="3293182"/>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95"/>
                    </a:lnTo>
                    <a:lnTo>
                      <a:pt x="0" y="0"/>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475B0FF3-39E2-7687-77D3-086E8FC64922}"/>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030E48B1-BE78-6716-B3E0-625AB31521B9}"/>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9B8CEFE8-E856-6C21-1D50-70D0FED0C66A}"/>
                  </a:ext>
                </a:extLst>
              </p:cNvPr>
              <p:cNvSpPr/>
              <p:nvPr/>
            </p:nvSpPr>
            <p:spPr>
              <a:xfrm>
                <a:off x="3477863" y="3395480"/>
                <a:ext cx="9525" cy="190"/>
              </a:xfrm>
              <a:custGeom>
                <a:avLst/>
                <a:gdLst>
                  <a:gd name="connsiteX0" fmla="*/ 0 w 9525"/>
                  <a:gd name="connsiteY0" fmla="*/ 191 h 190"/>
                  <a:gd name="connsiteX1" fmla="*/ 0 w 9525"/>
                  <a:gd name="connsiteY1" fmla="*/ 0 h 190"/>
                  <a:gd name="connsiteX2" fmla="*/ 0 w 9525"/>
                  <a:gd name="connsiteY2" fmla="*/ 0 h 190"/>
                  <a:gd name="connsiteX3" fmla="*/ 0 w 9525"/>
                  <a:gd name="connsiteY3" fmla="*/ 191 h 190"/>
                </a:gdLst>
                <a:ahLst/>
                <a:cxnLst>
                  <a:cxn ang="0">
                    <a:pos x="connsiteX0" y="connsiteY0"/>
                  </a:cxn>
                  <a:cxn ang="0">
                    <a:pos x="connsiteX1" y="connsiteY1"/>
                  </a:cxn>
                  <a:cxn ang="0">
                    <a:pos x="connsiteX2" y="connsiteY2"/>
                  </a:cxn>
                  <a:cxn ang="0">
                    <a:pos x="connsiteX3" y="connsiteY3"/>
                  </a:cxn>
                </a:cxnLst>
                <a:rect l="l" t="t" r="r" b="b"/>
                <a:pathLst>
                  <a:path w="9525" h="190">
                    <a:moveTo>
                      <a:pt x="0" y="191"/>
                    </a:moveTo>
                    <a:lnTo>
                      <a:pt x="0" y="0"/>
                    </a:lnTo>
                    <a:lnTo>
                      <a:pt x="0" y="0"/>
                    </a:lnTo>
                    <a:lnTo>
                      <a:pt x="0" y="191"/>
                    </a:lnTo>
                  </a:path>
                </a:pathLst>
              </a:custGeom>
              <a:solidFill>
                <a:srgbClr val="F3BC49"/>
              </a:solid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6C1B7FEB-7E6B-2253-FDF4-C8684C2A0F32}"/>
                  </a:ext>
                </a:extLst>
              </p:cNvPr>
              <p:cNvSpPr/>
              <p:nvPr/>
            </p:nvSpPr>
            <p:spPr>
              <a:xfrm>
                <a:off x="3477863" y="33957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close/>
                  </a:path>
                </a:pathLst>
              </a:custGeom>
              <a:solidFill>
                <a:srgbClr val="F3BC49"/>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6F7197A4-0292-9EE0-AD2B-A6B27256B236}"/>
                  </a:ext>
                </a:extLst>
              </p:cNvPr>
              <p:cNvSpPr/>
              <p:nvPr/>
            </p:nvSpPr>
            <p:spPr>
              <a:xfrm>
                <a:off x="4257389" y="3683421"/>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3E972CE1-7FAC-1D15-21C7-98E293B81803}"/>
                  </a:ext>
                </a:extLst>
              </p:cNvPr>
              <p:cNvSpPr/>
              <p:nvPr/>
            </p:nvSpPr>
            <p:spPr>
              <a:xfrm>
                <a:off x="4374356" y="3760478"/>
                <a:ext cx="190" cy="190"/>
              </a:xfrm>
              <a:custGeom>
                <a:avLst/>
                <a:gdLst>
                  <a:gd name="connsiteX0" fmla="*/ 191 w 190"/>
                  <a:gd name="connsiteY0" fmla="*/ 191 h 190"/>
                  <a:gd name="connsiteX1" fmla="*/ 0 w 190"/>
                  <a:gd name="connsiteY1" fmla="*/ 0 h 190"/>
                  <a:gd name="connsiteX2" fmla="*/ 191 w 190"/>
                  <a:gd name="connsiteY2" fmla="*/ 191 h 190"/>
                </a:gdLst>
                <a:ahLst/>
                <a:cxnLst>
                  <a:cxn ang="0">
                    <a:pos x="connsiteX0" y="connsiteY0"/>
                  </a:cxn>
                  <a:cxn ang="0">
                    <a:pos x="connsiteX1" y="connsiteY1"/>
                  </a:cxn>
                  <a:cxn ang="0">
                    <a:pos x="connsiteX2" y="connsiteY2"/>
                  </a:cxn>
                </a:cxnLst>
                <a:rect l="l" t="t" r="r" b="b"/>
                <a:pathLst>
                  <a:path w="190" h="190">
                    <a:moveTo>
                      <a:pt x="191" y="191"/>
                    </a:moveTo>
                    <a:lnTo>
                      <a:pt x="0" y="0"/>
                    </a:lnTo>
                    <a:lnTo>
                      <a:pt x="191" y="191"/>
                    </a:lnTo>
                  </a:path>
                </a:pathLst>
              </a:custGeom>
              <a:solidFill>
                <a:srgbClr val="F3BC49"/>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015D49BB-B159-9D5D-4328-855F3F6D4594}"/>
                  </a:ext>
                </a:extLst>
              </p:cNvPr>
              <p:cNvSpPr/>
              <p:nvPr/>
            </p:nvSpPr>
            <p:spPr>
              <a:xfrm>
                <a:off x="3462813" y="3392528"/>
                <a:ext cx="10382" cy="102298"/>
              </a:xfrm>
              <a:custGeom>
                <a:avLst/>
                <a:gdLst>
                  <a:gd name="connsiteX0" fmla="*/ 5429 w 10382"/>
                  <a:gd name="connsiteY0" fmla="*/ 2953 h 102298"/>
                  <a:gd name="connsiteX1" fmla="*/ 2381 w 10382"/>
                  <a:gd name="connsiteY1" fmla="*/ 50101 h 102298"/>
                  <a:gd name="connsiteX2" fmla="*/ 0 w 10382"/>
                  <a:gd name="connsiteY2" fmla="*/ 99441 h 102298"/>
                  <a:gd name="connsiteX3" fmla="*/ 2476 w 10382"/>
                  <a:gd name="connsiteY3" fmla="*/ 102298 h 102298"/>
                  <a:gd name="connsiteX4" fmla="*/ 4953 w 10382"/>
                  <a:gd name="connsiteY4" fmla="*/ 99441 h 102298"/>
                  <a:gd name="connsiteX5" fmla="*/ 7239 w 10382"/>
                  <a:gd name="connsiteY5" fmla="*/ 52197 h 102298"/>
                  <a:gd name="connsiteX6" fmla="*/ 10382 w 10382"/>
                  <a:gd name="connsiteY6" fmla="*/ 2857 h 102298"/>
                  <a:gd name="connsiteX7" fmla="*/ 7906 w 10382"/>
                  <a:gd name="connsiteY7" fmla="*/ 0 h 102298"/>
                  <a:gd name="connsiteX8" fmla="*/ 5429 w 10382"/>
                  <a:gd name="connsiteY8" fmla="*/ 2857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2" h="102298">
                    <a:moveTo>
                      <a:pt x="5429" y="2953"/>
                    </a:moveTo>
                    <a:cubicBezTo>
                      <a:pt x="4763" y="18764"/>
                      <a:pt x="3524" y="34385"/>
                      <a:pt x="2381" y="50101"/>
                    </a:cubicBezTo>
                    <a:cubicBezTo>
                      <a:pt x="1143" y="66484"/>
                      <a:pt x="0" y="82963"/>
                      <a:pt x="0" y="99441"/>
                    </a:cubicBezTo>
                    <a:cubicBezTo>
                      <a:pt x="0" y="101060"/>
                      <a:pt x="1143" y="102298"/>
                      <a:pt x="2476" y="102298"/>
                    </a:cubicBezTo>
                    <a:cubicBezTo>
                      <a:pt x="3810" y="102298"/>
                      <a:pt x="4953" y="100965"/>
                      <a:pt x="4953" y="99441"/>
                    </a:cubicBezTo>
                    <a:cubicBezTo>
                      <a:pt x="5334" y="83725"/>
                      <a:pt x="6096" y="67913"/>
                      <a:pt x="7239" y="52197"/>
                    </a:cubicBezTo>
                    <a:cubicBezTo>
                      <a:pt x="8382" y="35814"/>
                      <a:pt x="9715" y="19336"/>
                      <a:pt x="10382" y="2857"/>
                    </a:cubicBezTo>
                    <a:cubicBezTo>
                      <a:pt x="10382" y="1238"/>
                      <a:pt x="9239" y="0"/>
                      <a:pt x="7906" y="0"/>
                    </a:cubicBezTo>
                    <a:cubicBezTo>
                      <a:pt x="6477" y="0"/>
                      <a:pt x="5429" y="1238"/>
                      <a:pt x="5429" y="2857"/>
                    </a:cubicBezTo>
                  </a:path>
                </a:pathLst>
              </a:custGeom>
              <a:solidFill>
                <a:srgbClr val="F3BC49"/>
              </a:solid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7798FFD6-7046-712D-BBFD-3AF5FEA695B4}"/>
                  </a:ext>
                </a:extLst>
              </p:cNvPr>
              <p:cNvSpPr/>
              <p:nvPr/>
            </p:nvSpPr>
            <p:spPr>
              <a:xfrm>
                <a:off x="3457282" y="3381574"/>
                <a:ext cx="19738" cy="128968"/>
              </a:xfrm>
              <a:custGeom>
                <a:avLst/>
                <a:gdLst>
                  <a:gd name="connsiteX0" fmla="*/ 11056 w 19738"/>
                  <a:gd name="connsiteY0" fmla="*/ 3715 h 128968"/>
                  <a:gd name="connsiteX1" fmla="*/ 7 w 19738"/>
                  <a:gd name="connsiteY1" fmla="*/ 120777 h 128968"/>
                  <a:gd name="connsiteX2" fmla="*/ 7151 w 19738"/>
                  <a:gd name="connsiteY2" fmla="*/ 128969 h 128968"/>
                  <a:gd name="connsiteX3" fmla="*/ 14295 w 19738"/>
                  <a:gd name="connsiteY3" fmla="*/ 120777 h 128968"/>
                  <a:gd name="connsiteX4" fmla="*/ 18105 w 19738"/>
                  <a:gd name="connsiteY4" fmla="*/ 17526 h 128968"/>
                  <a:gd name="connsiteX5" fmla="*/ 17914 w 19738"/>
                  <a:gd name="connsiteY5" fmla="*/ 18859 h 128968"/>
                  <a:gd name="connsiteX6" fmla="*/ 19629 w 19738"/>
                  <a:gd name="connsiteY6" fmla="*/ 6382 h 128968"/>
                  <a:gd name="connsiteX7" fmla="*/ 19152 w 19738"/>
                  <a:gd name="connsiteY7" fmla="*/ 2477 h 128968"/>
                  <a:gd name="connsiteX8" fmla="*/ 16485 w 19738"/>
                  <a:gd name="connsiteY8" fmla="*/ 191 h 128968"/>
                  <a:gd name="connsiteX9" fmla="*/ 15342 w 19738"/>
                  <a:gd name="connsiteY9" fmla="*/ 0 h 128968"/>
                  <a:gd name="connsiteX10" fmla="*/ 11056 w 19738"/>
                  <a:gd name="connsiteY10" fmla="*/ 3715 h 1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8" h="128968">
                    <a:moveTo>
                      <a:pt x="11056" y="3715"/>
                    </a:moveTo>
                    <a:cubicBezTo>
                      <a:pt x="4579" y="42291"/>
                      <a:pt x="2198" y="81534"/>
                      <a:pt x="7" y="120777"/>
                    </a:cubicBezTo>
                    <a:cubicBezTo>
                      <a:pt x="-183" y="125254"/>
                      <a:pt x="3436" y="128969"/>
                      <a:pt x="7151" y="128969"/>
                    </a:cubicBezTo>
                    <a:cubicBezTo>
                      <a:pt x="10866" y="128969"/>
                      <a:pt x="14295" y="125254"/>
                      <a:pt x="14295" y="120777"/>
                    </a:cubicBezTo>
                    <a:cubicBezTo>
                      <a:pt x="13723" y="86297"/>
                      <a:pt x="14295" y="51816"/>
                      <a:pt x="18105" y="17526"/>
                    </a:cubicBezTo>
                    <a:cubicBezTo>
                      <a:pt x="18105" y="18002"/>
                      <a:pt x="18009" y="18479"/>
                      <a:pt x="17914" y="18859"/>
                    </a:cubicBezTo>
                    <a:cubicBezTo>
                      <a:pt x="18390" y="14764"/>
                      <a:pt x="18962" y="10573"/>
                      <a:pt x="19629" y="6382"/>
                    </a:cubicBezTo>
                    <a:cubicBezTo>
                      <a:pt x="19819" y="5048"/>
                      <a:pt x="19819" y="3810"/>
                      <a:pt x="19152" y="2477"/>
                    </a:cubicBezTo>
                    <a:cubicBezTo>
                      <a:pt x="18581" y="1333"/>
                      <a:pt x="17628" y="476"/>
                      <a:pt x="16485" y="191"/>
                    </a:cubicBezTo>
                    <a:cubicBezTo>
                      <a:pt x="16104" y="95"/>
                      <a:pt x="15723" y="0"/>
                      <a:pt x="15342" y="0"/>
                    </a:cubicBezTo>
                    <a:cubicBezTo>
                      <a:pt x="13437" y="0"/>
                      <a:pt x="11437" y="1429"/>
                      <a:pt x="11056" y="3715"/>
                    </a:cubicBezTo>
                  </a:path>
                </a:pathLst>
              </a:custGeom>
              <a:solidFill>
                <a:srgbClr val="F3BC49"/>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49A9CC9A-DB6C-F14B-1627-AFD562150476}"/>
                  </a:ext>
                </a:extLst>
              </p:cNvPr>
              <p:cNvSpPr/>
              <p:nvPr/>
            </p:nvSpPr>
            <p:spPr>
              <a:xfrm>
                <a:off x="3409248" y="2911706"/>
                <a:ext cx="889444" cy="858011"/>
              </a:xfrm>
              <a:custGeom>
                <a:avLst/>
                <a:gdLst>
                  <a:gd name="connsiteX0" fmla="*/ 442566 w 889444"/>
                  <a:gd name="connsiteY0" fmla="*/ 857 h 858011"/>
                  <a:gd name="connsiteX1" fmla="*/ 381797 w 889444"/>
                  <a:gd name="connsiteY1" fmla="*/ 8382 h 858011"/>
                  <a:gd name="connsiteX2" fmla="*/ 324170 w 889444"/>
                  <a:gd name="connsiteY2" fmla="*/ 24860 h 858011"/>
                  <a:gd name="connsiteX3" fmla="*/ 226444 w 889444"/>
                  <a:gd name="connsiteY3" fmla="*/ 87725 h 858011"/>
                  <a:gd name="connsiteX4" fmla="*/ 194630 w 889444"/>
                  <a:gd name="connsiteY4" fmla="*/ 127921 h 858011"/>
                  <a:gd name="connsiteX5" fmla="*/ 138909 w 889444"/>
                  <a:gd name="connsiteY5" fmla="*/ 146590 h 858011"/>
                  <a:gd name="connsiteX6" fmla="*/ 91570 w 889444"/>
                  <a:gd name="connsiteY6" fmla="*/ 178213 h 858011"/>
                  <a:gd name="connsiteX7" fmla="*/ 26228 w 889444"/>
                  <a:gd name="connsiteY7" fmla="*/ 271272 h 858011"/>
                  <a:gd name="connsiteX8" fmla="*/ 415 w 889444"/>
                  <a:gd name="connsiteY8" fmla="*/ 385382 h 858011"/>
                  <a:gd name="connsiteX9" fmla="*/ 2606 w 889444"/>
                  <a:gd name="connsiteY9" fmla="*/ 444246 h 858011"/>
                  <a:gd name="connsiteX10" fmla="*/ 15274 w 889444"/>
                  <a:gd name="connsiteY10" fmla="*/ 501968 h 858011"/>
                  <a:gd name="connsiteX11" fmla="*/ 40897 w 889444"/>
                  <a:gd name="connsiteY11" fmla="*/ 567214 h 858011"/>
                  <a:gd name="connsiteX12" fmla="*/ 75282 w 889444"/>
                  <a:gd name="connsiteY12" fmla="*/ 625602 h 858011"/>
                  <a:gd name="connsiteX13" fmla="*/ 170341 w 889444"/>
                  <a:gd name="connsiteY13" fmla="*/ 720281 h 858011"/>
                  <a:gd name="connsiteX14" fmla="*/ 232540 w 889444"/>
                  <a:gd name="connsiteY14" fmla="*/ 756666 h 858011"/>
                  <a:gd name="connsiteX15" fmla="*/ 313026 w 889444"/>
                  <a:gd name="connsiteY15" fmla="*/ 787051 h 858011"/>
                  <a:gd name="connsiteX16" fmla="*/ 400561 w 889444"/>
                  <a:gd name="connsiteY16" fmla="*/ 808863 h 858011"/>
                  <a:gd name="connsiteX17" fmla="*/ 401513 w 889444"/>
                  <a:gd name="connsiteY17" fmla="*/ 809054 h 858011"/>
                  <a:gd name="connsiteX18" fmla="*/ 404085 w 889444"/>
                  <a:gd name="connsiteY18" fmla="*/ 809625 h 858011"/>
                  <a:gd name="connsiteX19" fmla="*/ 477999 w 889444"/>
                  <a:gd name="connsiteY19" fmla="*/ 827818 h 858011"/>
                  <a:gd name="connsiteX20" fmla="*/ 512194 w 889444"/>
                  <a:gd name="connsiteY20" fmla="*/ 838295 h 858011"/>
                  <a:gd name="connsiteX21" fmla="*/ 529910 w 889444"/>
                  <a:gd name="connsiteY21" fmla="*/ 844677 h 858011"/>
                  <a:gd name="connsiteX22" fmla="*/ 545341 w 889444"/>
                  <a:gd name="connsiteY22" fmla="*/ 850964 h 858011"/>
                  <a:gd name="connsiteX23" fmla="*/ 555247 w 889444"/>
                  <a:gd name="connsiteY23" fmla="*/ 856774 h 858011"/>
                  <a:gd name="connsiteX24" fmla="*/ 559152 w 889444"/>
                  <a:gd name="connsiteY24" fmla="*/ 858012 h 858011"/>
                  <a:gd name="connsiteX25" fmla="*/ 563248 w 889444"/>
                  <a:gd name="connsiteY25" fmla="*/ 856774 h 858011"/>
                  <a:gd name="connsiteX26" fmla="*/ 566486 w 889444"/>
                  <a:gd name="connsiteY26" fmla="*/ 857631 h 858011"/>
                  <a:gd name="connsiteX27" fmla="*/ 568010 w 889444"/>
                  <a:gd name="connsiteY27" fmla="*/ 857631 h 858011"/>
                  <a:gd name="connsiteX28" fmla="*/ 640972 w 889444"/>
                  <a:gd name="connsiteY28" fmla="*/ 846487 h 858011"/>
                  <a:gd name="connsiteX29" fmla="*/ 653259 w 889444"/>
                  <a:gd name="connsiteY29" fmla="*/ 843629 h 858011"/>
                  <a:gd name="connsiteX30" fmla="*/ 647258 w 889444"/>
                  <a:gd name="connsiteY30" fmla="*/ 844963 h 858011"/>
                  <a:gd name="connsiteX31" fmla="*/ 703170 w 889444"/>
                  <a:gd name="connsiteY31" fmla="*/ 783241 h 858011"/>
                  <a:gd name="connsiteX32" fmla="*/ 724696 w 889444"/>
                  <a:gd name="connsiteY32" fmla="*/ 747236 h 858011"/>
                  <a:gd name="connsiteX33" fmla="*/ 734126 w 889444"/>
                  <a:gd name="connsiteY33" fmla="*/ 727139 h 858011"/>
                  <a:gd name="connsiteX34" fmla="*/ 740984 w 889444"/>
                  <a:gd name="connsiteY34" fmla="*/ 710470 h 858011"/>
                  <a:gd name="connsiteX35" fmla="*/ 763940 w 889444"/>
                  <a:gd name="connsiteY35" fmla="*/ 712851 h 858011"/>
                  <a:gd name="connsiteX36" fmla="*/ 845759 w 889444"/>
                  <a:gd name="connsiteY36" fmla="*/ 678847 h 858011"/>
                  <a:gd name="connsiteX37" fmla="*/ 860713 w 889444"/>
                  <a:gd name="connsiteY37" fmla="*/ 653320 h 858011"/>
                  <a:gd name="connsiteX38" fmla="*/ 866429 w 889444"/>
                  <a:gd name="connsiteY38" fmla="*/ 620649 h 858011"/>
                  <a:gd name="connsiteX39" fmla="*/ 866143 w 889444"/>
                  <a:gd name="connsiteY39" fmla="*/ 613601 h 858011"/>
                  <a:gd name="connsiteX40" fmla="*/ 847093 w 889444"/>
                  <a:gd name="connsiteY40" fmla="*/ 562928 h 858011"/>
                  <a:gd name="connsiteX41" fmla="*/ 840520 w 889444"/>
                  <a:gd name="connsiteY41" fmla="*/ 555498 h 858011"/>
                  <a:gd name="connsiteX42" fmla="*/ 850236 w 889444"/>
                  <a:gd name="connsiteY42" fmla="*/ 539782 h 858011"/>
                  <a:gd name="connsiteX43" fmla="*/ 866809 w 889444"/>
                  <a:gd name="connsiteY43" fmla="*/ 505682 h 858011"/>
                  <a:gd name="connsiteX44" fmla="*/ 887003 w 889444"/>
                  <a:gd name="connsiteY44" fmla="*/ 423958 h 858011"/>
                  <a:gd name="connsiteX45" fmla="*/ 886812 w 889444"/>
                  <a:gd name="connsiteY45" fmla="*/ 336518 h 858011"/>
                  <a:gd name="connsiteX46" fmla="*/ 868715 w 889444"/>
                  <a:gd name="connsiteY46" fmla="*/ 252603 h 858011"/>
                  <a:gd name="connsiteX47" fmla="*/ 856332 w 889444"/>
                  <a:gd name="connsiteY47" fmla="*/ 219456 h 858011"/>
                  <a:gd name="connsiteX48" fmla="*/ 843569 w 889444"/>
                  <a:gd name="connsiteY48" fmla="*/ 192596 h 858011"/>
                  <a:gd name="connsiteX49" fmla="*/ 808707 w 889444"/>
                  <a:gd name="connsiteY49" fmla="*/ 135255 h 858011"/>
                  <a:gd name="connsiteX50" fmla="*/ 778799 w 889444"/>
                  <a:gd name="connsiteY50" fmla="*/ 96393 h 858011"/>
                  <a:gd name="connsiteX51" fmla="*/ 778132 w 889444"/>
                  <a:gd name="connsiteY51" fmla="*/ 95821 h 858011"/>
                  <a:gd name="connsiteX52" fmla="*/ 738603 w 889444"/>
                  <a:gd name="connsiteY52" fmla="*/ 68961 h 858011"/>
                  <a:gd name="connsiteX53" fmla="*/ 678310 w 889444"/>
                  <a:gd name="connsiteY53" fmla="*/ 39910 h 858011"/>
                  <a:gd name="connsiteX54" fmla="*/ 564772 w 889444"/>
                  <a:gd name="connsiteY54" fmla="*/ 8668 h 858011"/>
                  <a:gd name="connsiteX55" fmla="*/ 483047 w 889444"/>
                  <a:gd name="connsiteY55" fmla="*/ 190 h 858011"/>
                  <a:gd name="connsiteX56" fmla="*/ 469998 w 889444"/>
                  <a:gd name="connsiteY56" fmla="*/ 0 h 858011"/>
                  <a:gd name="connsiteX57" fmla="*/ 442471 w 889444"/>
                  <a:gd name="connsiteY57" fmla="*/ 762 h 85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89444" h="858011">
                    <a:moveTo>
                      <a:pt x="442566" y="857"/>
                    </a:moveTo>
                    <a:cubicBezTo>
                      <a:pt x="421706" y="2000"/>
                      <a:pt x="401228" y="4572"/>
                      <a:pt x="381797" y="8382"/>
                    </a:cubicBezTo>
                    <a:cubicBezTo>
                      <a:pt x="362461" y="12097"/>
                      <a:pt x="343030" y="17716"/>
                      <a:pt x="324170" y="24860"/>
                    </a:cubicBezTo>
                    <a:cubicBezTo>
                      <a:pt x="286451" y="39052"/>
                      <a:pt x="252733" y="60865"/>
                      <a:pt x="226444" y="87725"/>
                    </a:cubicBezTo>
                    <a:cubicBezTo>
                      <a:pt x="214633" y="99917"/>
                      <a:pt x="203870" y="113443"/>
                      <a:pt x="194630" y="127921"/>
                    </a:cubicBezTo>
                    <a:cubicBezTo>
                      <a:pt x="173961" y="132302"/>
                      <a:pt x="155768" y="138398"/>
                      <a:pt x="138909" y="146590"/>
                    </a:cubicBezTo>
                    <a:cubicBezTo>
                      <a:pt x="122240" y="154591"/>
                      <a:pt x="106333" y="165259"/>
                      <a:pt x="91570" y="178213"/>
                    </a:cubicBezTo>
                    <a:cubicBezTo>
                      <a:pt x="64519" y="202025"/>
                      <a:pt x="42516" y="233362"/>
                      <a:pt x="26228" y="271272"/>
                    </a:cubicBezTo>
                    <a:cubicBezTo>
                      <a:pt x="11179" y="306134"/>
                      <a:pt x="2511" y="344519"/>
                      <a:pt x="415" y="385382"/>
                    </a:cubicBezTo>
                    <a:cubicBezTo>
                      <a:pt x="-537" y="404432"/>
                      <a:pt x="130" y="424243"/>
                      <a:pt x="2606" y="444246"/>
                    </a:cubicBezTo>
                    <a:cubicBezTo>
                      <a:pt x="4797" y="462820"/>
                      <a:pt x="8893" y="481679"/>
                      <a:pt x="15274" y="501968"/>
                    </a:cubicBezTo>
                    <a:cubicBezTo>
                      <a:pt x="22418" y="524923"/>
                      <a:pt x="31086" y="546926"/>
                      <a:pt x="40897" y="567214"/>
                    </a:cubicBezTo>
                    <a:cubicBezTo>
                      <a:pt x="50231" y="586740"/>
                      <a:pt x="61852" y="606362"/>
                      <a:pt x="75282" y="625602"/>
                    </a:cubicBezTo>
                    <a:cubicBezTo>
                      <a:pt x="100523" y="661702"/>
                      <a:pt x="132527" y="693515"/>
                      <a:pt x="170341" y="720281"/>
                    </a:cubicBezTo>
                    <a:cubicBezTo>
                      <a:pt x="189201" y="733711"/>
                      <a:pt x="210156" y="745998"/>
                      <a:pt x="232540" y="756666"/>
                    </a:cubicBezTo>
                    <a:cubicBezTo>
                      <a:pt x="256257" y="768191"/>
                      <a:pt x="282546" y="778097"/>
                      <a:pt x="313026" y="787051"/>
                    </a:cubicBezTo>
                    <a:cubicBezTo>
                      <a:pt x="342553" y="795719"/>
                      <a:pt x="373414" y="802672"/>
                      <a:pt x="400561" y="808863"/>
                    </a:cubicBezTo>
                    <a:lnTo>
                      <a:pt x="401513" y="809054"/>
                    </a:lnTo>
                    <a:lnTo>
                      <a:pt x="404085" y="809625"/>
                    </a:lnTo>
                    <a:cubicBezTo>
                      <a:pt x="428469" y="815150"/>
                      <a:pt x="453615" y="820960"/>
                      <a:pt x="477999" y="827818"/>
                    </a:cubicBezTo>
                    <a:cubicBezTo>
                      <a:pt x="489715" y="831056"/>
                      <a:pt x="501240" y="834581"/>
                      <a:pt x="512194" y="838295"/>
                    </a:cubicBezTo>
                    <a:cubicBezTo>
                      <a:pt x="518099" y="840296"/>
                      <a:pt x="524100" y="842391"/>
                      <a:pt x="529910" y="844677"/>
                    </a:cubicBezTo>
                    <a:cubicBezTo>
                      <a:pt x="535149" y="846677"/>
                      <a:pt x="540292" y="848678"/>
                      <a:pt x="545341" y="850964"/>
                    </a:cubicBezTo>
                    <a:cubicBezTo>
                      <a:pt x="548674" y="852678"/>
                      <a:pt x="552008" y="854583"/>
                      <a:pt x="555247" y="856774"/>
                    </a:cubicBezTo>
                    <a:cubicBezTo>
                      <a:pt x="556390" y="857631"/>
                      <a:pt x="557819" y="858012"/>
                      <a:pt x="559152" y="858012"/>
                    </a:cubicBezTo>
                    <a:cubicBezTo>
                      <a:pt x="560486" y="858012"/>
                      <a:pt x="562009" y="857536"/>
                      <a:pt x="563248" y="856774"/>
                    </a:cubicBezTo>
                    <a:cubicBezTo>
                      <a:pt x="564010" y="857345"/>
                      <a:pt x="565153" y="857631"/>
                      <a:pt x="566486" y="857631"/>
                    </a:cubicBezTo>
                    <a:cubicBezTo>
                      <a:pt x="567058" y="857631"/>
                      <a:pt x="567534" y="857631"/>
                      <a:pt x="568010" y="857631"/>
                    </a:cubicBezTo>
                    <a:cubicBezTo>
                      <a:pt x="593918" y="855059"/>
                      <a:pt x="617731" y="851345"/>
                      <a:pt x="640972" y="846487"/>
                    </a:cubicBezTo>
                    <a:cubicBezTo>
                      <a:pt x="645067" y="845630"/>
                      <a:pt x="649163" y="844677"/>
                      <a:pt x="653259" y="843629"/>
                    </a:cubicBezTo>
                    <a:cubicBezTo>
                      <a:pt x="651259" y="844106"/>
                      <a:pt x="649258" y="844487"/>
                      <a:pt x="647258" y="844963"/>
                    </a:cubicBezTo>
                    <a:cubicBezTo>
                      <a:pt x="668023" y="827532"/>
                      <a:pt x="686882" y="806768"/>
                      <a:pt x="703170" y="783241"/>
                    </a:cubicBezTo>
                    <a:cubicBezTo>
                      <a:pt x="710885" y="772192"/>
                      <a:pt x="718124" y="760095"/>
                      <a:pt x="724696" y="747236"/>
                    </a:cubicBezTo>
                    <a:cubicBezTo>
                      <a:pt x="727935" y="740950"/>
                      <a:pt x="730983" y="734568"/>
                      <a:pt x="734126" y="727139"/>
                    </a:cubicBezTo>
                    <a:cubicBezTo>
                      <a:pt x="736508" y="721709"/>
                      <a:pt x="738698" y="716185"/>
                      <a:pt x="740984" y="710470"/>
                    </a:cubicBezTo>
                    <a:cubicBezTo>
                      <a:pt x="748033" y="711994"/>
                      <a:pt x="755748" y="712851"/>
                      <a:pt x="763940" y="712851"/>
                    </a:cubicBezTo>
                    <a:cubicBezTo>
                      <a:pt x="796991" y="712851"/>
                      <a:pt x="826804" y="700469"/>
                      <a:pt x="845759" y="678847"/>
                    </a:cubicBezTo>
                    <a:cubicBezTo>
                      <a:pt x="852046" y="671513"/>
                      <a:pt x="857284" y="662750"/>
                      <a:pt x="860713" y="653320"/>
                    </a:cubicBezTo>
                    <a:cubicBezTo>
                      <a:pt x="864333" y="643414"/>
                      <a:pt x="866143" y="632746"/>
                      <a:pt x="866429" y="620649"/>
                    </a:cubicBezTo>
                    <a:cubicBezTo>
                      <a:pt x="866429" y="618077"/>
                      <a:pt x="866429" y="615601"/>
                      <a:pt x="866143" y="613601"/>
                    </a:cubicBezTo>
                    <a:cubicBezTo>
                      <a:pt x="865095" y="594931"/>
                      <a:pt x="858332" y="576929"/>
                      <a:pt x="847093" y="562928"/>
                    </a:cubicBezTo>
                    <a:cubicBezTo>
                      <a:pt x="845092" y="560356"/>
                      <a:pt x="842902" y="557975"/>
                      <a:pt x="840520" y="555498"/>
                    </a:cubicBezTo>
                    <a:cubicBezTo>
                      <a:pt x="843949" y="550355"/>
                      <a:pt x="847188" y="545116"/>
                      <a:pt x="850236" y="539782"/>
                    </a:cubicBezTo>
                    <a:cubicBezTo>
                      <a:pt x="856237" y="529304"/>
                      <a:pt x="861857" y="517779"/>
                      <a:pt x="866809" y="505682"/>
                    </a:cubicBezTo>
                    <a:cubicBezTo>
                      <a:pt x="876716" y="481298"/>
                      <a:pt x="883478" y="453771"/>
                      <a:pt x="887003" y="423958"/>
                    </a:cubicBezTo>
                    <a:cubicBezTo>
                      <a:pt x="890336" y="396240"/>
                      <a:pt x="890241" y="366808"/>
                      <a:pt x="886812" y="336518"/>
                    </a:cubicBezTo>
                    <a:cubicBezTo>
                      <a:pt x="883669" y="308610"/>
                      <a:pt x="877573" y="280321"/>
                      <a:pt x="868715" y="252603"/>
                    </a:cubicBezTo>
                    <a:cubicBezTo>
                      <a:pt x="865000" y="241078"/>
                      <a:pt x="860713" y="229934"/>
                      <a:pt x="856332" y="219456"/>
                    </a:cubicBezTo>
                    <a:cubicBezTo>
                      <a:pt x="852712" y="210979"/>
                      <a:pt x="848521" y="202216"/>
                      <a:pt x="843569" y="192596"/>
                    </a:cubicBezTo>
                    <a:cubicBezTo>
                      <a:pt x="833948" y="173927"/>
                      <a:pt x="822233" y="154686"/>
                      <a:pt x="808707" y="135255"/>
                    </a:cubicBezTo>
                    <a:cubicBezTo>
                      <a:pt x="799087" y="121634"/>
                      <a:pt x="789086" y="108680"/>
                      <a:pt x="778799" y="96393"/>
                    </a:cubicBezTo>
                    <a:cubicBezTo>
                      <a:pt x="778513" y="96202"/>
                      <a:pt x="778322" y="96012"/>
                      <a:pt x="778132" y="95821"/>
                    </a:cubicBezTo>
                    <a:cubicBezTo>
                      <a:pt x="765178" y="85915"/>
                      <a:pt x="751938" y="76867"/>
                      <a:pt x="738603" y="68961"/>
                    </a:cubicBezTo>
                    <a:cubicBezTo>
                      <a:pt x="720220" y="58102"/>
                      <a:pt x="700503" y="48577"/>
                      <a:pt x="678310" y="39910"/>
                    </a:cubicBezTo>
                    <a:cubicBezTo>
                      <a:pt x="643353" y="26194"/>
                      <a:pt x="605158" y="15621"/>
                      <a:pt x="564772" y="8668"/>
                    </a:cubicBezTo>
                    <a:cubicBezTo>
                      <a:pt x="537530" y="3905"/>
                      <a:pt x="510098" y="1048"/>
                      <a:pt x="483047" y="190"/>
                    </a:cubicBezTo>
                    <a:cubicBezTo>
                      <a:pt x="478666" y="95"/>
                      <a:pt x="474379" y="0"/>
                      <a:pt x="469998" y="0"/>
                    </a:cubicBezTo>
                    <a:cubicBezTo>
                      <a:pt x="461425" y="0"/>
                      <a:pt x="452186" y="190"/>
                      <a:pt x="442471" y="762"/>
                    </a:cubicBezTo>
                  </a:path>
                </a:pathLst>
              </a:custGeom>
              <a:solidFill>
                <a:srgbClr val="FDD47F"/>
              </a:solid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76BF6A0B-85A5-6ED0-81E5-CC6E8F5695B6}"/>
                  </a:ext>
                </a:extLst>
              </p:cNvPr>
              <p:cNvSpPr/>
              <p:nvPr/>
            </p:nvSpPr>
            <p:spPr>
              <a:xfrm>
                <a:off x="3465377" y="3183168"/>
                <a:ext cx="235784" cy="505682"/>
              </a:xfrm>
              <a:custGeom>
                <a:avLst/>
                <a:gdLst>
                  <a:gd name="connsiteX0" fmla="*/ 108593 w 235784"/>
                  <a:gd name="connsiteY0" fmla="*/ 857 h 505682"/>
                  <a:gd name="connsiteX1" fmla="*/ 108593 w 235784"/>
                  <a:gd name="connsiteY1" fmla="*/ 857 h 505682"/>
                  <a:gd name="connsiteX2" fmla="*/ 86590 w 235784"/>
                  <a:gd name="connsiteY2" fmla="*/ 6763 h 505682"/>
                  <a:gd name="connsiteX3" fmla="*/ 87162 w 235784"/>
                  <a:gd name="connsiteY3" fmla="*/ 6572 h 505682"/>
                  <a:gd name="connsiteX4" fmla="*/ 67921 w 235784"/>
                  <a:gd name="connsiteY4" fmla="*/ 17812 h 505682"/>
                  <a:gd name="connsiteX5" fmla="*/ 49538 w 235784"/>
                  <a:gd name="connsiteY5" fmla="*/ 36290 h 505682"/>
                  <a:gd name="connsiteX6" fmla="*/ 49538 w 235784"/>
                  <a:gd name="connsiteY6" fmla="*/ 36290 h 505682"/>
                  <a:gd name="connsiteX7" fmla="*/ 49252 w 235784"/>
                  <a:gd name="connsiteY7" fmla="*/ 36576 h 505682"/>
                  <a:gd name="connsiteX8" fmla="*/ 49443 w 235784"/>
                  <a:gd name="connsiteY8" fmla="*/ 36385 h 505682"/>
                  <a:gd name="connsiteX9" fmla="*/ 49443 w 235784"/>
                  <a:gd name="connsiteY9" fmla="*/ 36385 h 505682"/>
                  <a:gd name="connsiteX10" fmla="*/ 49252 w 235784"/>
                  <a:gd name="connsiteY10" fmla="*/ 36576 h 505682"/>
                  <a:gd name="connsiteX11" fmla="*/ 49252 w 235784"/>
                  <a:gd name="connsiteY11" fmla="*/ 36576 h 505682"/>
                  <a:gd name="connsiteX12" fmla="*/ 28488 w 235784"/>
                  <a:gd name="connsiteY12" fmla="*/ 73152 h 505682"/>
                  <a:gd name="connsiteX13" fmla="*/ 28488 w 235784"/>
                  <a:gd name="connsiteY13" fmla="*/ 72962 h 505682"/>
                  <a:gd name="connsiteX14" fmla="*/ 14772 w 235784"/>
                  <a:gd name="connsiteY14" fmla="*/ 115538 h 505682"/>
                  <a:gd name="connsiteX15" fmla="*/ 6104 w 235784"/>
                  <a:gd name="connsiteY15" fmla="*/ 161925 h 505682"/>
                  <a:gd name="connsiteX16" fmla="*/ 6104 w 235784"/>
                  <a:gd name="connsiteY16" fmla="*/ 162401 h 505682"/>
                  <a:gd name="connsiteX17" fmla="*/ 6104 w 235784"/>
                  <a:gd name="connsiteY17" fmla="*/ 161925 h 505682"/>
                  <a:gd name="connsiteX18" fmla="*/ 6104 w 235784"/>
                  <a:gd name="connsiteY18" fmla="*/ 161925 h 505682"/>
                  <a:gd name="connsiteX19" fmla="*/ 294 w 235784"/>
                  <a:gd name="connsiteY19" fmla="*/ 238601 h 505682"/>
                  <a:gd name="connsiteX20" fmla="*/ 2103 w 235784"/>
                  <a:gd name="connsiteY20" fmla="*/ 328422 h 505682"/>
                  <a:gd name="connsiteX21" fmla="*/ 18867 w 235784"/>
                  <a:gd name="connsiteY21" fmla="*/ 354139 h 505682"/>
                  <a:gd name="connsiteX22" fmla="*/ 114022 w 235784"/>
                  <a:gd name="connsiteY22" fmla="*/ 448913 h 505682"/>
                  <a:gd name="connsiteX23" fmla="*/ 176220 w 235784"/>
                  <a:gd name="connsiteY23" fmla="*/ 485299 h 505682"/>
                  <a:gd name="connsiteX24" fmla="*/ 225560 w 235784"/>
                  <a:gd name="connsiteY24" fmla="*/ 505682 h 505682"/>
                  <a:gd name="connsiteX25" fmla="*/ 231180 w 235784"/>
                  <a:gd name="connsiteY25" fmla="*/ 445103 h 505682"/>
                  <a:gd name="connsiteX26" fmla="*/ 234894 w 235784"/>
                  <a:gd name="connsiteY26" fmla="*/ 269272 h 505682"/>
                  <a:gd name="connsiteX27" fmla="*/ 227465 w 235784"/>
                  <a:gd name="connsiteY27" fmla="*/ 170974 h 505682"/>
                  <a:gd name="connsiteX28" fmla="*/ 227465 w 235784"/>
                  <a:gd name="connsiteY28" fmla="*/ 171641 h 505682"/>
                  <a:gd name="connsiteX29" fmla="*/ 218226 w 235784"/>
                  <a:gd name="connsiteY29" fmla="*/ 119729 h 505682"/>
                  <a:gd name="connsiteX30" fmla="*/ 202509 w 235784"/>
                  <a:gd name="connsiteY30" fmla="*/ 69628 h 505682"/>
                  <a:gd name="connsiteX31" fmla="*/ 202509 w 235784"/>
                  <a:gd name="connsiteY31" fmla="*/ 69628 h 505682"/>
                  <a:gd name="connsiteX32" fmla="*/ 202509 w 235784"/>
                  <a:gd name="connsiteY32" fmla="*/ 69437 h 505682"/>
                  <a:gd name="connsiteX33" fmla="*/ 202224 w 235784"/>
                  <a:gd name="connsiteY33" fmla="*/ 69151 h 505682"/>
                  <a:gd name="connsiteX34" fmla="*/ 202319 w 235784"/>
                  <a:gd name="connsiteY34" fmla="*/ 69437 h 505682"/>
                  <a:gd name="connsiteX35" fmla="*/ 181459 w 235784"/>
                  <a:gd name="connsiteY35" fmla="*/ 32385 h 505682"/>
                  <a:gd name="connsiteX36" fmla="*/ 164600 w 235784"/>
                  <a:gd name="connsiteY36" fmla="*/ 15049 h 505682"/>
                  <a:gd name="connsiteX37" fmla="*/ 164600 w 235784"/>
                  <a:gd name="connsiteY37" fmla="*/ 15049 h 505682"/>
                  <a:gd name="connsiteX38" fmla="*/ 164409 w 235784"/>
                  <a:gd name="connsiteY38" fmla="*/ 14859 h 505682"/>
                  <a:gd name="connsiteX39" fmla="*/ 164600 w 235784"/>
                  <a:gd name="connsiteY39" fmla="*/ 15049 h 505682"/>
                  <a:gd name="connsiteX40" fmla="*/ 164409 w 235784"/>
                  <a:gd name="connsiteY40" fmla="*/ 14859 h 505682"/>
                  <a:gd name="connsiteX41" fmla="*/ 164409 w 235784"/>
                  <a:gd name="connsiteY41" fmla="*/ 14859 h 505682"/>
                  <a:gd name="connsiteX42" fmla="*/ 164409 w 235784"/>
                  <a:gd name="connsiteY42" fmla="*/ 14859 h 505682"/>
                  <a:gd name="connsiteX43" fmla="*/ 148122 w 235784"/>
                  <a:gd name="connsiteY43" fmla="*/ 5334 h 505682"/>
                  <a:gd name="connsiteX44" fmla="*/ 148217 w 235784"/>
                  <a:gd name="connsiteY44" fmla="*/ 5334 h 505682"/>
                  <a:gd name="connsiteX45" fmla="*/ 130500 w 235784"/>
                  <a:gd name="connsiteY45" fmla="*/ 571 h 505682"/>
                  <a:gd name="connsiteX46" fmla="*/ 131167 w 235784"/>
                  <a:gd name="connsiteY46" fmla="*/ 667 h 505682"/>
                  <a:gd name="connsiteX47" fmla="*/ 120594 w 235784"/>
                  <a:gd name="connsiteY47" fmla="*/ 0 h 505682"/>
                  <a:gd name="connsiteX48" fmla="*/ 108498 w 235784"/>
                  <a:gd name="connsiteY48" fmla="*/ 762 h 50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5784" h="505682">
                    <a:moveTo>
                      <a:pt x="108593" y="857"/>
                    </a:moveTo>
                    <a:lnTo>
                      <a:pt x="108593" y="857"/>
                    </a:lnTo>
                    <a:cubicBezTo>
                      <a:pt x="101068" y="1905"/>
                      <a:pt x="93639" y="3810"/>
                      <a:pt x="86590" y="6763"/>
                    </a:cubicBezTo>
                    <a:lnTo>
                      <a:pt x="87162" y="6572"/>
                    </a:lnTo>
                    <a:cubicBezTo>
                      <a:pt x="80304" y="9430"/>
                      <a:pt x="73922" y="13240"/>
                      <a:pt x="67921" y="17812"/>
                    </a:cubicBezTo>
                    <a:cubicBezTo>
                      <a:pt x="60968" y="23146"/>
                      <a:pt x="54967" y="29432"/>
                      <a:pt x="49538" y="36290"/>
                    </a:cubicBezTo>
                    <a:lnTo>
                      <a:pt x="49538" y="36290"/>
                    </a:lnTo>
                    <a:cubicBezTo>
                      <a:pt x="49538" y="36290"/>
                      <a:pt x="49347" y="36481"/>
                      <a:pt x="49252" y="36576"/>
                    </a:cubicBezTo>
                    <a:cubicBezTo>
                      <a:pt x="49252" y="36576"/>
                      <a:pt x="49252" y="36481"/>
                      <a:pt x="49443" y="36385"/>
                    </a:cubicBezTo>
                    <a:lnTo>
                      <a:pt x="49443" y="36385"/>
                    </a:lnTo>
                    <a:lnTo>
                      <a:pt x="49252" y="36576"/>
                    </a:lnTo>
                    <a:lnTo>
                      <a:pt x="49252" y="36576"/>
                    </a:lnTo>
                    <a:cubicBezTo>
                      <a:pt x="40680" y="47911"/>
                      <a:pt x="34012" y="60293"/>
                      <a:pt x="28488" y="73152"/>
                    </a:cubicBezTo>
                    <a:lnTo>
                      <a:pt x="28488" y="72962"/>
                    </a:lnTo>
                    <a:cubicBezTo>
                      <a:pt x="22773" y="86773"/>
                      <a:pt x="18296" y="101060"/>
                      <a:pt x="14772" y="115538"/>
                    </a:cubicBezTo>
                    <a:cubicBezTo>
                      <a:pt x="11057" y="130873"/>
                      <a:pt x="8295" y="146304"/>
                      <a:pt x="6104" y="161925"/>
                    </a:cubicBezTo>
                    <a:cubicBezTo>
                      <a:pt x="6104" y="162116"/>
                      <a:pt x="6104" y="162211"/>
                      <a:pt x="6104" y="162401"/>
                    </a:cubicBezTo>
                    <a:cubicBezTo>
                      <a:pt x="6104" y="162211"/>
                      <a:pt x="6104" y="162116"/>
                      <a:pt x="6104" y="161925"/>
                    </a:cubicBezTo>
                    <a:lnTo>
                      <a:pt x="6104" y="161925"/>
                    </a:lnTo>
                    <a:cubicBezTo>
                      <a:pt x="2675" y="187262"/>
                      <a:pt x="960" y="212979"/>
                      <a:pt x="294" y="238601"/>
                    </a:cubicBezTo>
                    <a:cubicBezTo>
                      <a:pt x="-468" y="268510"/>
                      <a:pt x="294" y="298514"/>
                      <a:pt x="2103" y="328422"/>
                    </a:cubicBezTo>
                    <a:cubicBezTo>
                      <a:pt x="7342" y="337090"/>
                      <a:pt x="12867" y="345662"/>
                      <a:pt x="18867" y="354139"/>
                    </a:cubicBezTo>
                    <a:cubicBezTo>
                      <a:pt x="44013" y="390239"/>
                      <a:pt x="76017" y="422148"/>
                      <a:pt x="114022" y="448913"/>
                    </a:cubicBezTo>
                    <a:cubicBezTo>
                      <a:pt x="132786" y="462248"/>
                      <a:pt x="153741" y="474535"/>
                      <a:pt x="176220" y="485299"/>
                    </a:cubicBezTo>
                    <a:cubicBezTo>
                      <a:pt x="191365" y="492728"/>
                      <a:pt x="207653" y="499396"/>
                      <a:pt x="225560" y="505682"/>
                    </a:cubicBezTo>
                    <a:cubicBezTo>
                      <a:pt x="227751" y="485489"/>
                      <a:pt x="229656" y="465296"/>
                      <a:pt x="231180" y="445103"/>
                    </a:cubicBezTo>
                    <a:cubicBezTo>
                      <a:pt x="235466" y="386620"/>
                      <a:pt x="236895" y="327851"/>
                      <a:pt x="234894" y="269272"/>
                    </a:cubicBezTo>
                    <a:cubicBezTo>
                      <a:pt x="233751" y="236411"/>
                      <a:pt x="231846" y="203549"/>
                      <a:pt x="227465" y="170974"/>
                    </a:cubicBezTo>
                    <a:lnTo>
                      <a:pt x="227465" y="171641"/>
                    </a:lnTo>
                    <a:cubicBezTo>
                      <a:pt x="225274" y="154210"/>
                      <a:pt x="222226" y="136874"/>
                      <a:pt x="218226" y="119729"/>
                    </a:cubicBezTo>
                    <a:cubicBezTo>
                      <a:pt x="214225" y="102679"/>
                      <a:pt x="209177" y="85820"/>
                      <a:pt x="202509" y="69628"/>
                    </a:cubicBezTo>
                    <a:lnTo>
                      <a:pt x="202509" y="69628"/>
                    </a:lnTo>
                    <a:lnTo>
                      <a:pt x="202509" y="69437"/>
                    </a:lnTo>
                    <a:cubicBezTo>
                      <a:pt x="202509" y="69437"/>
                      <a:pt x="202319" y="69247"/>
                      <a:pt x="202224" y="69151"/>
                    </a:cubicBezTo>
                    <a:cubicBezTo>
                      <a:pt x="202224" y="69247"/>
                      <a:pt x="202224" y="69342"/>
                      <a:pt x="202319" y="69437"/>
                    </a:cubicBezTo>
                    <a:cubicBezTo>
                      <a:pt x="196794" y="56388"/>
                      <a:pt x="190127" y="43720"/>
                      <a:pt x="181459" y="32385"/>
                    </a:cubicBezTo>
                    <a:cubicBezTo>
                      <a:pt x="176506" y="26003"/>
                      <a:pt x="170982" y="20193"/>
                      <a:pt x="164600" y="15049"/>
                    </a:cubicBezTo>
                    <a:lnTo>
                      <a:pt x="164600" y="15049"/>
                    </a:lnTo>
                    <a:cubicBezTo>
                      <a:pt x="164600" y="15049"/>
                      <a:pt x="164409" y="15049"/>
                      <a:pt x="164409" y="14859"/>
                    </a:cubicBezTo>
                    <a:lnTo>
                      <a:pt x="164600" y="15049"/>
                    </a:lnTo>
                    <a:lnTo>
                      <a:pt x="164409" y="14859"/>
                    </a:lnTo>
                    <a:cubicBezTo>
                      <a:pt x="164409" y="14859"/>
                      <a:pt x="164409" y="14859"/>
                      <a:pt x="164409" y="14859"/>
                    </a:cubicBezTo>
                    <a:lnTo>
                      <a:pt x="164409" y="14859"/>
                    </a:lnTo>
                    <a:cubicBezTo>
                      <a:pt x="159361" y="11049"/>
                      <a:pt x="153932" y="7810"/>
                      <a:pt x="148122" y="5334"/>
                    </a:cubicBezTo>
                    <a:lnTo>
                      <a:pt x="148217" y="5334"/>
                    </a:lnTo>
                    <a:cubicBezTo>
                      <a:pt x="142502" y="3048"/>
                      <a:pt x="136596" y="1429"/>
                      <a:pt x="130500" y="571"/>
                    </a:cubicBezTo>
                    <a:cubicBezTo>
                      <a:pt x="130691" y="571"/>
                      <a:pt x="130977" y="571"/>
                      <a:pt x="131167" y="667"/>
                    </a:cubicBezTo>
                    <a:cubicBezTo>
                      <a:pt x="127643" y="191"/>
                      <a:pt x="124214" y="0"/>
                      <a:pt x="120594" y="0"/>
                    </a:cubicBezTo>
                    <a:cubicBezTo>
                      <a:pt x="116594" y="0"/>
                      <a:pt x="112498" y="286"/>
                      <a:pt x="108498" y="762"/>
                    </a:cubicBezTo>
                  </a:path>
                </a:pathLst>
              </a:custGeom>
              <a:solidFill>
                <a:srgbClr val="F3BC49"/>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90B090F1-7483-A64C-A056-B1BE85751D31}"/>
                  </a:ext>
                </a:extLst>
              </p:cNvPr>
              <p:cNvSpPr/>
              <p:nvPr/>
            </p:nvSpPr>
            <p:spPr>
              <a:xfrm>
                <a:off x="3629882" y="3198123"/>
                <a:ext cx="95" cy="95"/>
              </a:xfrm>
              <a:custGeom>
                <a:avLst/>
                <a:gdLst>
                  <a:gd name="connsiteX0" fmla="*/ 0 w 95"/>
                  <a:gd name="connsiteY0" fmla="*/ 95 h 95"/>
                  <a:gd name="connsiteX1" fmla="*/ 95 w 95"/>
                  <a:gd name="connsiteY1" fmla="*/ 95 h 95"/>
                  <a:gd name="connsiteX2" fmla="*/ 0 w 95"/>
                  <a:gd name="connsiteY2" fmla="*/ 0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95" y="95"/>
                    </a:lnTo>
                    <a:lnTo>
                      <a:pt x="0" y="0"/>
                    </a:lnTo>
                    <a:lnTo>
                      <a:pt x="0" y="95"/>
                    </a:lnTo>
                    <a:close/>
                  </a:path>
                </a:pathLst>
              </a:custGeom>
              <a:solidFill>
                <a:srgbClr val="F3BC49"/>
              </a:solid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56EFDDB2-A21C-9EC1-9C66-187810A58D32}"/>
                  </a:ext>
                </a:extLst>
              </p:cNvPr>
              <p:cNvSpPr/>
              <p:nvPr/>
            </p:nvSpPr>
            <p:spPr>
              <a:xfrm>
                <a:off x="3870293" y="3467585"/>
                <a:ext cx="405383" cy="302418"/>
              </a:xfrm>
              <a:custGeom>
                <a:avLst/>
                <a:gdLst>
                  <a:gd name="connsiteX0" fmla="*/ 368522 w 405383"/>
                  <a:gd name="connsiteY0" fmla="*/ 15811 h 302418"/>
                  <a:gd name="connsiteX1" fmla="*/ 344614 w 405383"/>
                  <a:gd name="connsiteY1" fmla="*/ 43910 h 302418"/>
                  <a:gd name="connsiteX2" fmla="*/ 317278 w 405383"/>
                  <a:gd name="connsiteY2" fmla="*/ 70295 h 302418"/>
                  <a:gd name="connsiteX3" fmla="*/ 257175 w 405383"/>
                  <a:gd name="connsiteY3" fmla="*/ 116681 h 302418"/>
                  <a:gd name="connsiteX4" fmla="*/ 224885 w 405383"/>
                  <a:gd name="connsiteY4" fmla="*/ 138112 h 302418"/>
                  <a:gd name="connsiteX5" fmla="*/ 192881 w 405383"/>
                  <a:gd name="connsiteY5" fmla="*/ 158210 h 302418"/>
                  <a:gd name="connsiteX6" fmla="*/ 85725 w 405383"/>
                  <a:gd name="connsiteY6" fmla="*/ 216884 h 302418"/>
                  <a:gd name="connsiteX7" fmla="*/ 0 w 405383"/>
                  <a:gd name="connsiteY7" fmla="*/ 267652 h 302418"/>
                  <a:gd name="connsiteX8" fmla="*/ 16859 w 405383"/>
                  <a:gd name="connsiteY8" fmla="*/ 272129 h 302418"/>
                  <a:gd name="connsiteX9" fmla="*/ 51054 w 405383"/>
                  <a:gd name="connsiteY9" fmla="*/ 282607 h 302418"/>
                  <a:gd name="connsiteX10" fmla="*/ 68771 w 405383"/>
                  <a:gd name="connsiteY10" fmla="*/ 288989 h 302418"/>
                  <a:gd name="connsiteX11" fmla="*/ 84201 w 405383"/>
                  <a:gd name="connsiteY11" fmla="*/ 295275 h 302418"/>
                  <a:gd name="connsiteX12" fmla="*/ 94107 w 405383"/>
                  <a:gd name="connsiteY12" fmla="*/ 301085 h 302418"/>
                  <a:gd name="connsiteX13" fmla="*/ 98108 w 405383"/>
                  <a:gd name="connsiteY13" fmla="*/ 302419 h 302418"/>
                  <a:gd name="connsiteX14" fmla="*/ 102203 w 405383"/>
                  <a:gd name="connsiteY14" fmla="*/ 301181 h 302418"/>
                  <a:gd name="connsiteX15" fmla="*/ 105442 w 405383"/>
                  <a:gd name="connsiteY15" fmla="*/ 302133 h 302418"/>
                  <a:gd name="connsiteX16" fmla="*/ 106966 w 405383"/>
                  <a:gd name="connsiteY16" fmla="*/ 302133 h 302418"/>
                  <a:gd name="connsiteX17" fmla="*/ 180022 w 405383"/>
                  <a:gd name="connsiteY17" fmla="*/ 290989 h 302418"/>
                  <a:gd name="connsiteX18" fmla="*/ 204025 w 405383"/>
                  <a:gd name="connsiteY18" fmla="*/ 285179 h 302418"/>
                  <a:gd name="connsiteX19" fmla="*/ 186118 w 405383"/>
                  <a:gd name="connsiteY19" fmla="*/ 289274 h 302418"/>
                  <a:gd name="connsiteX20" fmla="*/ 242030 w 405383"/>
                  <a:gd name="connsiteY20" fmla="*/ 227552 h 302418"/>
                  <a:gd name="connsiteX21" fmla="*/ 263557 w 405383"/>
                  <a:gd name="connsiteY21" fmla="*/ 191548 h 302418"/>
                  <a:gd name="connsiteX22" fmla="*/ 272987 w 405383"/>
                  <a:gd name="connsiteY22" fmla="*/ 171545 h 302418"/>
                  <a:gd name="connsiteX23" fmla="*/ 279845 w 405383"/>
                  <a:gd name="connsiteY23" fmla="*/ 154876 h 302418"/>
                  <a:gd name="connsiteX24" fmla="*/ 302800 w 405383"/>
                  <a:gd name="connsiteY24" fmla="*/ 157258 h 302418"/>
                  <a:gd name="connsiteX25" fmla="*/ 384620 w 405383"/>
                  <a:gd name="connsiteY25" fmla="*/ 123253 h 302418"/>
                  <a:gd name="connsiteX26" fmla="*/ 399574 w 405383"/>
                  <a:gd name="connsiteY26" fmla="*/ 97726 h 302418"/>
                  <a:gd name="connsiteX27" fmla="*/ 405384 w 405383"/>
                  <a:gd name="connsiteY27" fmla="*/ 65056 h 302418"/>
                  <a:gd name="connsiteX28" fmla="*/ 405098 w 405383"/>
                  <a:gd name="connsiteY28" fmla="*/ 58007 h 302418"/>
                  <a:gd name="connsiteX29" fmla="*/ 386048 w 405383"/>
                  <a:gd name="connsiteY29" fmla="*/ 7334 h 302418"/>
                  <a:gd name="connsiteX30" fmla="*/ 379667 w 405383"/>
                  <a:gd name="connsiteY30" fmla="*/ 0 h 302418"/>
                  <a:gd name="connsiteX31" fmla="*/ 368332 w 405383"/>
                  <a:gd name="connsiteY31" fmla="*/ 15907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5383" h="302418">
                    <a:moveTo>
                      <a:pt x="368522" y="15811"/>
                    </a:moveTo>
                    <a:cubicBezTo>
                      <a:pt x="361093" y="25622"/>
                      <a:pt x="353092" y="35052"/>
                      <a:pt x="344614" y="43910"/>
                    </a:cubicBezTo>
                    <a:cubicBezTo>
                      <a:pt x="335851" y="53149"/>
                      <a:pt x="326803" y="61912"/>
                      <a:pt x="317278" y="70295"/>
                    </a:cubicBezTo>
                    <a:cubicBezTo>
                      <a:pt x="298228" y="87058"/>
                      <a:pt x="278035" y="102299"/>
                      <a:pt x="257175" y="116681"/>
                    </a:cubicBezTo>
                    <a:cubicBezTo>
                      <a:pt x="246507" y="123920"/>
                      <a:pt x="235744" y="131064"/>
                      <a:pt x="224885" y="138112"/>
                    </a:cubicBezTo>
                    <a:cubicBezTo>
                      <a:pt x="214313" y="144875"/>
                      <a:pt x="203645" y="151638"/>
                      <a:pt x="192881" y="158210"/>
                    </a:cubicBezTo>
                    <a:cubicBezTo>
                      <a:pt x="158210" y="179546"/>
                      <a:pt x="121634" y="197739"/>
                      <a:pt x="85725" y="216884"/>
                    </a:cubicBezTo>
                    <a:cubicBezTo>
                      <a:pt x="56483" y="232505"/>
                      <a:pt x="27337" y="248698"/>
                      <a:pt x="0" y="267652"/>
                    </a:cubicBezTo>
                    <a:cubicBezTo>
                      <a:pt x="5620" y="269081"/>
                      <a:pt x="11239" y="270605"/>
                      <a:pt x="16859" y="272129"/>
                    </a:cubicBezTo>
                    <a:cubicBezTo>
                      <a:pt x="28575" y="275368"/>
                      <a:pt x="40005" y="278987"/>
                      <a:pt x="51054" y="282607"/>
                    </a:cubicBezTo>
                    <a:cubicBezTo>
                      <a:pt x="56959" y="284607"/>
                      <a:pt x="62960" y="286702"/>
                      <a:pt x="68771" y="288989"/>
                    </a:cubicBezTo>
                    <a:cubicBezTo>
                      <a:pt x="74009" y="290989"/>
                      <a:pt x="79153" y="292989"/>
                      <a:pt x="84201" y="295275"/>
                    </a:cubicBezTo>
                    <a:cubicBezTo>
                      <a:pt x="87439" y="296989"/>
                      <a:pt x="90773" y="298895"/>
                      <a:pt x="94107" y="301085"/>
                    </a:cubicBezTo>
                    <a:cubicBezTo>
                      <a:pt x="95250" y="301943"/>
                      <a:pt x="96679" y="302419"/>
                      <a:pt x="98108" y="302419"/>
                    </a:cubicBezTo>
                    <a:cubicBezTo>
                      <a:pt x="99441" y="302419"/>
                      <a:pt x="100965" y="301943"/>
                      <a:pt x="102203" y="301181"/>
                    </a:cubicBezTo>
                    <a:cubicBezTo>
                      <a:pt x="102870" y="301847"/>
                      <a:pt x="104013" y="302133"/>
                      <a:pt x="105442" y="302133"/>
                    </a:cubicBezTo>
                    <a:cubicBezTo>
                      <a:pt x="105918" y="302133"/>
                      <a:pt x="106489" y="302133"/>
                      <a:pt x="106966" y="302133"/>
                    </a:cubicBezTo>
                    <a:cubicBezTo>
                      <a:pt x="132588" y="299561"/>
                      <a:pt x="156400" y="295847"/>
                      <a:pt x="180022" y="290989"/>
                    </a:cubicBezTo>
                    <a:cubicBezTo>
                      <a:pt x="188119" y="289274"/>
                      <a:pt x="196120" y="287274"/>
                      <a:pt x="204025" y="285179"/>
                    </a:cubicBezTo>
                    <a:cubicBezTo>
                      <a:pt x="198025" y="286702"/>
                      <a:pt x="192119" y="288131"/>
                      <a:pt x="186118" y="289274"/>
                    </a:cubicBezTo>
                    <a:cubicBezTo>
                      <a:pt x="206883" y="271843"/>
                      <a:pt x="225742" y="251079"/>
                      <a:pt x="242030" y="227552"/>
                    </a:cubicBezTo>
                    <a:cubicBezTo>
                      <a:pt x="249746" y="216503"/>
                      <a:pt x="256984" y="204406"/>
                      <a:pt x="263557" y="191548"/>
                    </a:cubicBezTo>
                    <a:cubicBezTo>
                      <a:pt x="266795" y="185261"/>
                      <a:pt x="269843" y="178879"/>
                      <a:pt x="272987" y="171545"/>
                    </a:cubicBezTo>
                    <a:cubicBezTo>
                      <a:pt x="275368" y="166116"/>
                      <a:pt x="277559" y="160591"/>
                      <a:pt x="279845" y="154876"/>
                    </a:cubicBezTo>
                    <a:cubicBezTo>
                      <a:pt x="286798" y="156401"/>
                      <a:pt x="294608" y="157258"/>
                      <a:pt x="302800" y="157258"/>
                    </a:cubicBezTo>
                    <a:cubicBezTo>
                      <a:pt x="335851" y="157258"/>
                      <a:pt x="365665" y="144875"/>
                      <a:pt x="384620" y="123253"/>
                    </a:cubicBezTo>
                    <a:cubicBezTo>
                      <a:pt x="390906" y="115919"/>
                      <a:pt x="396145" y="107156"/>
                      <a:pt x="399574" y="97726"/>
                    </a:cubicBezTo>
                    <a:cubicBezTo>
                      <a:pt x="403098" y="87820"/>
                      <a:pt x="405003" y="77152"/>
                      <a:pt x="405384" y="65056"/>
                    </a:cubicBezTo>
                    <a:cubicBezTo>
                      <a:pt x="405384" y="62484"/>
                      <a:pt x="405384" y="60007"/>
                      <a:pt x="405098" y="58007"/>
                    </a:cubicBezTo>
                    <a:cubicBezTo>
                      <a:pt x="404050" y="39338"/>
                      <a:pt x="397288" y="21336"/>
                      <a:pt x="386048" y="7334"/>
                    </a:cubicBezTo>
                    <a:cubicBezTo>
                      <a:pt x="384048" y="4763"/>
                      <a:pt x="381952" y="2476"/>
                      <a:pt x="379667" y="0"/>
                    </a:cubicBezTo>
                    <a:cubicBezTo>
                      <a:pt x="376047" y="5429"/>
                      <a:pt x="372332" y="10763"/>
                      <a:pt x="368332" y="15907"/>
                    </a:cubicBezTo>
                  </a:path>
                </a:pathLst>
              </a:custGeom>
              <a:solidFill>
                <a:srgbClr val="F3BC49"/>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32E05B9B-3161-08BA-2808-5E10FE55661E}"/>
                  </a:ext>
                </a:extLst>
              </p:cNvPr>
              <p:cNvSpPr/>
              <p:nvPr/>
            </p:nvSpPr>
            <p:spPr>
              <a:xfrm>
                <a:off x="3568827" y="3746382"/>
                <a:ext cx="534066" cy="525780"/>
              </a:xfrm>
              <a:custGeom>
                <a:avLst/>
                <a:gdLst>
                  <a:gd name="connsiteX0" fmla="*/ 325184 w 534066"/>
                  <a:gd name="connsiteY0" fmla="*/ 1048 h 525780"/>
                  <a:gd name="connsiteX1" fmla="*/ 303943 w 534066"/>
                  <a:gd name="connsiteY1" fmla="*/ 6286 h 525780"/>
                  <a:gd name="connsiteX2" fmla="*/ 265176 w 534066"/>
                  <a:gd name="connsiteY2" fmla="*/ 27623 h 525780"/>
                  <a:gd name="connsiteX3" fmla="*/ 242983 w 534066"/>
                  <a:gd name="connsiteY3" fmla="*/ 56007 h 525780"/>
                  <a:gd name="connsiteX4" fmla="*/ 241364 w 534066"/>
                  <a:gd name="connsiteY4" fmla="*/ 55626 h 525780"/>
                  <a:gd name="connsiteX5" fmla="*/ 237458 w 534066"/>
                  <a:gd name="connsiteY5" fmla="*/ 57626 h 525780"/>
                  <a:gd name="connsiteX6" fmla="*/ 236601 w 534066"/>
                  <a:gd name="connsiteY6" fmla="*/ 61246 h 525780"/>
                  <a:gd name="connsiteX7" fmla="*/ 238315 w 534066"/>
                  <a:gd name="connsiteY7" fmla="*/ 77629 h 525780"/>
                  <a:gd name="connsiteX8" fmla="*/ 238315 w 534066"/>
                  <a:gd name="connsiteY8" fmla="*/ 78676 h 525780"/>
                  <a:gd name="connsiteX9" fmla="*/ 238315 w 534066"/>
                  <a:gd name="connsiteY9" fmla="*/ 78676 h 525780"/>
                  <a:gd name="connsiteX10" fmla="*/ 238315 w 534066"/>
                  <a:gd name="connsiteY10" fmla="*/ 79248 h 525780"/>
                  <a:gd name="connsiteX11" fmla="*/ 235172 w 534066"/>
                  <a:gd name="connsiteY11" fmla="*/ 108394 h 525780"/>
                  <a:gd name="connsiteX12" fmla="*/ 224028 w 534066"/>
                  <a:gd name="connsiteY12" fmla="*/ 136969 h 525780"/>
                  <a:gd name="connsiteX13" fmla="*/ 223838 w 534066"/>
                  <a:gd name="connsiteY13" fmla="*/ 137446 h 525780"/>
                  <a:gd name="connsiteX14" fmla="*/ 223838 w 534066"/>
                  <a:gd name="connsiteY14" fmla="*/ 137446 h 525780"/>
                  <a:gd name="connsiteX15" fmla="*/ 223647 w 534066"/>
                  <a:gd name="connsiteY15" fmla="*/ 137922 h 525780"/>
                  <a:gd name="connsiteX16" fmla="*/ 223647 w 534066"/>
                  <a:gd name="connsiteY16" fmla="*/ 137922 h 525780"/>
                  <a:gd name="connsiteX17" fmla="*/ 201263 w 534066"/>
                  <a:gd name="connsiteY17" fmla="*/ 167545 h 525780"/>
                  <a:gd name="connsiteX18" fmla="*/ 157925 w 534066"/>
                  <a:gd name="connsiteY18" fmla="*/ 201454 h 525780"/>
                  <a:gd name="connsiteX19" fmla="*/ 128397 w 534066"/>
                  <a:gd name="connsiteY19" fmla="*/ 216694 h 525780"/>
                  <a:gd name="connsiteX20" fmla="*/ 95631 w 534066"/>
                  <a:gd name="connsiteY20" fmla="*/ 228695 h 525780"/>
                  <a:gd name="connsiteX21" fmla="*/ 60769 w 534066"/>
                  <a:gd name="connsiteY21" fmla="*/ 236696 h 525780"/>
                  <a:gd name="connsiteX22" fmla="*/ 41529 w 534066"/>
                  <a:gd name="connsiteY22" fmla="*/ 240792 h 525780"/>
                  <a:gd name="connsiteX23" fmla="*/ 38386 w 534066"/>
                  <a:gd name="connsiteY23" fmla="*/ 241554 h 525780"/>
                  <a:gd name="connsiteX24" fmla="*/ 38386 w 534066"/>
                  <a:gd name="connsiteY24" fmla="*/ 241840 h 525780"/>
                  <a:gd name="connsiteX25" fmla="*/ 38005 w 534066"/>
                  <a:gd name="connsiteY25" fmla="*/ 242506 h 525780"/>
                  <a:gd name="connsiteX26" fmla="*/ 34766 w 534066"/>
                  <a:gd name="connsiteY26" fmla="*/ 246126 h 525780"/>
                  <a:gd name="connsiteX27" fmla="*/ 34195 w 534066"/>
                  <a:gd name="connsiteY27" fmla="*/ 247078 h 525780"/>
                  <a:gd name="connsiteX28" fmla="*/ 33528 w 534066"/>
                  <a:gd name="connsiteY28" fmla="*/ 247840 h 525780"/>
                  <a:gd name="connsiteX29" fmla="*/ 26194 w 534066"/>
                  <a:gd name="connsiteY29" fmla="*/ 257270 h 525780"/>
                  <a:gd name="connsiteX30" fmla="*/ 25336 w 534066"/>
                  <a:gd name="connsiteY30" fmla="*/ 257937 h 525780"/>
                  <a:gd name="connsiteX31" fmla="*/ 16859 w 534066"/>
                  <a:gd name="connsiteY31" fmla="*/ 272986 h 525780"/>
                  <a:gd name="connsiteX32" fmla="*/ 7144 w 534066"/>
                  <a:gd name="connsiteY32" fmla="*/ 294989 h 525780"/>
                  <a:gd name="connsiteX33" fmla="*/ 2000 w 534066"/>
                  <a:gd name="connsiteY33" fmla="*/ 312420 h 525780"/>
                  <a:gd name="connsiteX34" fmla="*/ 2000 w 534066"/>
                  <a:gd name="connsiteY34" fmla="*/ 314515 h 525780"/>
                  <a:gd name="connsiteX35" fmla="*/ 1619 w 534066"/>
                  <a:gd name="connsiteY35" fmla="*/ 316135 h 525780"/>
                  <a:gd name="connsiteX36" fmla="*/ 1333 w 534066"/>
                  <a:gd name="connsiteY36" fmla="*/ 318421 h 525780"/>
                  <a:gd name="connsiteX37" fmla="*/ 190 w 534066"/>
                  <a:gd name="connsiteY37" fmla="*/ 326803 h 525780"/>
                  <a:gd name="connsiteX38" fmla="*/ 0 w 534066"/>
                  <a:gd name="connsiteY38" fmla="*/ 329660 h 525780"/>
                  <a:gd name="connsiteX39" fmla="*/ 0 w 534066"/>
                  <a:gd name="connsiteY39" fmla="*/ 331756 h 525780"/>
                  <a:gd name="connsiteX40" fmla="*/ 286 w 534066"/>
                  <a:gd name="connsiteY40" fmla="*/ 341376 h 525780"/>
                  <a:gd name="connsiteX41" fmla="*/ 1333 w 534066"/>
                  <a:gd name="connsiteY41" fmla="*/ 348234 h 525780"/>
                  <a:gd name="connsiteX42" fmla="*/ 2477 w 534066"/>
                  <a:gd name="connsiteY42" fmla="*/ 354140 h 525780"/>
                  <a:gd name="connsiteX43" fmla="*/ 3905 w 534066"/>
                  <a:gd name="connsiteY43" fmla="*/ 358140 h 525780"/>
                  <a:gd name="connsiteX44" fmla="*/ 7810 w 534066"/>
                  <a:gd name="connsiteY44" fmla="*/ 369094 h 525780"/>
                  <a:gd name="connsiteX45" fmla="*/ 35052 w 534066"/>
                  <a:gd name="connsiteY45" fmla="*/ 415290 h 525780"/>
                  <a:gd name="connsiteX46" fmla="*/ 111919 w 534066"/>
                  <a:gd name="connsiteY46" fmla="*/ 504635 h 525780"/>
                  <a:gd name="connsiteX47" fmla="*/ 137446 w 534066"/>
                  <a:gd name="connsiteY47" fmla="*/ 525780 h 525780"/>
                  <a:gd name="connsiteX48" fmla="*/ 186595 w 534066"/>
                  <a:gd name="connsiteY48" fmla="*/ 510540 h 525780"/>
                  <a:gd name="connsiteX49" fmla="*/ 251651 w 534066"/>
                  <a:gd name="connsiteY49" fmla="*/ 485203 h 525780"/>
                  <a:gd name="connsiteX50" fmla="*/ 316516 w 534066"/>
                  <a:gd name="connsiteY50" fmla="*/ 455866 h 525780"/>
                  <a:gd name="connsiteX51" fmla="*/ 374999 w 534066"/>
                  <a:gd name="connsiteY51" fmla="*/ 425196 h 525780"/>
                  <a:gd name="connsiteX52" fmla="*/ 398621 w 534066"/>
                  <a:gd name="connsiteY52" fmla="*/ 408241 h 525780"/>
                  <a:gd name="connsiteX53" fmla="*/ 448818 w 534066"/>
                  <a:gd name="connsiteY53" fmla="*/ 365189 h 525780"/>
                  <a:gd name="connsiteX54" fmla="*/ 492061 w 534066"/>
                  <a:gd name="connsiteY54" fmla="*/ 320040 h 525780"/>
                  <a:gd name="connsiteX55" fmla="*/ 529399 w 534066"/>
                  <a:gd name="connsiteY55" fmla="*/ 269367 h 525780"/>
                  <a:gd name="connsiteX56" fmla="*/ 530543 w 534066"/>
                  <a:gd name="connsiteY56" fmla="*/ 267557 h 525780"/>
                  <a:gd name="connsiteX57" fmla="*/ 532352 w 534066"/>
                  <a:gd name="connsiteY57" fmla="*/ 264605 h 525780"/>
                  <a:gd name="connsiteX58" fmla="*/ 534067 w 534066"/>
                  <a:gd name="connsiteY58" fmla="*/ 262985 h 525780"/>
                  <a:gd name="connsiteX59" fmla="*/ 465296 w 534066"/>
                  <a:gd name="connsiteY59" fmla="*/ 218027 h 525780"/>
                  <a:gd name="connsiteX60" fmla="*/ 464439 w 534066"/>
                  <a:gd name="connsiteY60" fmla="*/ 217265 h 525780"/>
                  <a:gd name="connsiteX61" fmla="*/ 433292 w 534066"/>
                  <a:gd name="connsiteY61" fmla="*/ 183547 h 525780"/>
                  <a:gd name="connsiteX62" fmla="*/ 415861 w 534066"/>
                  <a:gd name="connsiteY62" fmla="*/ 149638 h 525780"/>
                  <a:gd name="connsiteX63" fmla="*/ 405194 w 534066"/>
                  <a:gd name="connsiteY63" fmla="*/ 95726 h 525780"/>
                  <a:gd name="connsiteX64" fmla="*/ 405194 w 534066"/>
                  <a:gd name="connsiteY64" fmla="*/ 96965 h 525780"/>
                  <a:gd name="connsiteX65" fmla="*/ 406813 w 534066"/>
                  <a:gd name="connsiteY65" fmla="*/ 17240 h 525780"/>
                  <a:gd name="connsiteX66" fmla="*/ 405670 w 534066"/>
                  <a:gd name="connsiteY66" fmla="*/ 13811 h 525780"/>
                  <a:gd name="connsiteX67" fmla="*/ 402336 w 534066"/>
                  <a:gd name="connsiteY67" fmla="*/ 12192 h 525780"/>
                  <a:gd name="connsiteX68" fmla="*/ 397193 w 534066"/>
                  <a:gd name="connsiteY68" fmla="*/ 16764 h 525780"/>
                  <a:gd name="connsiteX69" fmla="*/ 396335 w 534066"/>
                  <a:gd name="connsiteY69" fmla="*/ 29908 h 525780"/>
                  <a:gd name="connsiteX70" fmla="*/ 395764 w 534066"/>
                  <a:gd name="connsiteY70" fmla="*/ 28575 h 525780"/>
                  <a:gd name="connsiteX71" fmla="*/ 390239 w 534066"/>
                  <a:gd name="connsiteY71" fmla="*/ 20479 h 525780"/>
                  <a:gd name="connsiteX72" fmla="*/ 382905 w 534066"/>
                  <a:gd name="connsiteY72" fmla="*/ 13335 h 525780"/>
                  <a:gd name="connsiteX73" fmla="*/ 366141 w 534066"/>
                  <a:gd name="connsiteY73" fmla="*/ 4096 h 525780"/>
                  <a:gd name="connsiteX74" fmla="*/ 346424 w 534066"/>
                  <a:gd name="connsiteY74" fmla="*/ 190 h 525780"/>
                  <a:gd name="connsiteX75" fmla="*/ 340709 w 534066"/>
                  <a:gd name="connsiteY75" fmla="*/ 0 h 525780"/>
                  <a:gd name="connsiteX76" fmla="*/ 324993 w 534066"/>
                  <a:gd name="connsiteY76" fmla="*/ 1143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4066" h="525780">
                    <a:moveTo>
                      <a:pt x="325184" y="1048"/>
                    </a:moveTo>
                    <a:cubicBezTo>
                      <a:pt x="318421" y="2000"/>
                      <a:pt x="311468" y="3715"/>
                      <a:pt x="303943" y="6286"/>
                    </a:cubicBezTo>
                    <a:cubicBezTo>
                      <a:pt x="289369" y="11240"/>
                      <a:pt x="276320" y="18478"/>
                      <a:pt x="265176" y="27623"/>
                    </a:cubicBezTo>
                    <a:cubicBezTo>
                      <a:pt x="255175" y="35909"/>
                      <a:pt x="247555" y="45720"/>
                      <a:pt x="242983" y="56007"/>
                    </a:cubicBezTo>
                    <a:cubicBezTo>
                      <a:pt x="242506" y="55721"/>
                      <a:pt x="241935" y="55626"/>
                      <a:pt x="241364" y="55626"/>
                    </a:cubicBezTo>
                    <a:cubicBezTo>
                      <a:pt x="239363" y="55912"/>
                      <a:pt x="238220" y="56578"/>
                      <a:pt x="237458" y="57626"/>
                    </a:cubicBezTo>
                    <a:cubicBezTo>
                      <a:pt x="236696" y="58674"/>
                      <a:pt x="236411" y="59912"/>
                      <a:pt x="236601" y="61246"/>
                    </a:cubicBezTo>
                    <a:cubicBezTo>
                      <a:pt x="237458" y="66865"/>
                      <a:pt x="238030" y="72390"/>
                      <a:pt x="238315" y="77629"/>
                    </a:cubicBezTo>
                    <a:lnTo>
                      <a:pt x="238315" y="78676"/>
                    </a:lnTo>
                    <a:lnTo>
                      <a:pt x="238315" y="78676"/>
                    </a:lnTo>
                    <a:lnTo>
                      <a:pt x="238315" y="79248"/>
                    </a:lnTo>
                    <a:cubicBezTo>
                      <a:pt x="238315" y="89535"/>
                      <a:pt x="237363" y="99155"/>
                      <a:pt x="235172" y="108394"/>
                    </a:cubicBezTo>
                    <a:cubicBezTo>
                      <a:pt x="232696" y="118205"/>
                      <a:pt x="228981" y="127921"/>
                      <a:pt x="224028" y="136969"/>
                    </a:cubicBezTo>
                    <a:lnTo>
                      <a:pt x="223838" y="137446"/>
                    </a:lnTo>
                    <a:lnTo>
                      <a:pt x="223838" y="137446"/>
                    </a:lnTo>
                    <a:lnTo>
                      <a:pt x="223647" y="137922"/>
                    </a:lnTo>
                    <a:lnTo>
                      <a:pt x="223647" y="137922"/>
                    </a:lnTo>
                    <a:cubicBezTo>
                      <a:pt x="217551" y="148209"/>
                      <a:pt x="210121" y="158210"/>
                      <a:pt x="201263" y="167545"/>
                    </a:cubicBezTo>
                    <a:cubicBezTo>
                      <a:pt x="189167" y="179927"/>
                      <a:pt x="174593" y="191357"/>
                      <a:pt x="157925" y="201454"/>
                    </a:cubicBezTo>
                    <a:cubicBezTo>
                      <a:pt x="148590" y="206978"/>
                      <a:pt x="138684" y="212122"/>
                      <a:pt x="128397" y="216694"/>
                    </a:cubicBezTo>
                    <a:cubicBezTo>
                      <a:pt x="117253" y="221647"/>
                      <a:pt x="106299" y="225647"/>
                      <a:pt x="95631" y="228695"/>
                    </a:cubicBezTo>
                    <a:cubicBezTo>
                      <a:pt x="84201" y="231838"/>
                      <a:pt x="72295" y="234315"/>
                      <a:pt x="60769" y="236696"/>
                    </a:cubicBezTo>
                    <a:cubicBezTo>
                      <a:pt x="54388" y="238030"/>
                      <a:pt x="47911" y="239363"/>
                      <a:pt x="41529" y="240792"/>
                    </a:cubicBezTo>
                    <a:cubicBezTo>
                      <a:pt x="40481" y="240982"/>
                      <a:pt x="39433" y="241268"/>
                      <a:pt x="38386" y="241554"/>
                    </a:cubicBezTo>
                    <a:lnTo>
                      <a:pt x="38386" y="241840"/>
                    </a:lnTo>
                    <a:cubicBezTo>
                      <a:pt x="38386" y="241840"/>
                      <a:pt x="38005" y="242506"/>
                      <a:pt x="38005" y="242506"/>
                    </a:cubicBezTo>
                    <a:cubicBezTo>
                      <a:pt x="36957" y="243745"/>
                      <a:pt x="35814" y="244983"/>
                      <a:pt x="34766" y="246126"/>
                    </a:cubicBezTo>
                    <a:lnTo>
                      <a:pt x="34195" y="247078"/>
                    </a:lnTo>
                    <a:lnTo>
                      <a:pt x="33528" y="247840"/>
                    </a:lnTo>
                    <a:cubicBezTo>
                      <a:pt x="30956" y="250888"/>
                      <a:pt x="28575" y="254032"/>
                      <a:pt x="26194" y="257270"/>
                    </a:cubicBezTo>
                    <a:cubicBezTo>
                      <a:pt x="26003" y="257556"/>
                      <a:pt x="25622" y="257842"/>
                      <a:pt x="25336" y="257937"/>
                    </a:cubicBezTo>
                    <a:cubicBezTo>
                      <a:pt x="22479" y="262414"/>
                      <a:pt x="19717" y="267271"/>
                      <a:pt x="16859" y="272986"/>
                    </a:cubicBezTo>
                    <a:cubicBezTo>
                      <a:pt x="14002" y="278892"/>
                      <a:pt x="10287" y="286798"/>
                      <a:pt x="7144" y="294989"/>
                    </a:cubicBezTo>
                    <a:cubicBezTo>
                      <a:pt x="5048" y="300799"/>
                      <a:pt x="3429" y="306419"/>
                      <a:pt x="2000" y="312420"/>
                    </a:cubicBezTo>
                    <a:lnTo>
                      <a:pt x="2000" y="314515"/>
                    </a:lnTo>
                    <a:lnTo>
                      <a:pt x="1619" y="316135"/>
                    </a:lnTo>
                    <a:lnTo>
                      <a:pt x="1333" y="318421"/>
                    </a:lnTo>
                    <a:cubicBezTo>
                      <a:pt x="1048" y="321278"/>
                      <a:pt x="667" y="324040"/>
                      <a:pt x="190" y="326803"/>
                    </a:cubicBezTo>
                    <a:lnTo>
                      <a:pt x="0" y="329660"/>
                    </a:lnTo>
                    <a:lnTo>
                      <a:pt x="0" y="331756"/>
                    </a:lnTo>
                    <a:cubicBezTo>
                      <a:pt x="0" y="334994"/>
                      <a:pt x="95" y="338233"/>
                      <a:pt x="286" y="341376"/>
                    </a:cubicBezTo>
                    <a:cubicBezTo>
                      <a:pt x="571" y="343662"/>
                      <a:pt x="952" y="345948"/>
                      <a:pt x="1333" y="348234"/>
                    </a:cubicBezTo>
                    <a:cubicBezTo>
                      <a:pt x="1619" y="350234"/>
                      <a:pt x="2096" y="352139"/>
                      <a:pt x="2477" y="354140"/>
                    </a:cubicBezTo>
                    <a:lnTo>
                      <a:pt x="3905" y="358140"/>
                    </a:lnTo>
                    <a:cubicBezTo>
                      <a:pt x="5144" y="361760"/>
                      <a:pt x="6477" y="365474"/>
                      <a:pt x="7810" y="369094"/>
                    </a:cubicBezTo>
                    <a:cubicBezTo>
                      <a:pt x="15431" y="384048"/>
                      <a:pt x="24575" y="399574"/>
                      <a:pt x="35052" y="415290"/>
                    </a:cubicBezTo>
                    <a:cubicBezTo>
                      <a:pt x="57817" y="449199"/>
                      <a:pt x="83725" y="479298"/>
                      <a:pt x="111919" y="504635"/>
                    </a:cubicBezTo>
                    <a:cubicBezTo>
                      <a:pt x="119348" y="511207"/>
                      <a:pt x="127540" y="517969"/>
                      <a:pt x="137446" y="525780"/>
                    </a:cubicBezTo>
                    <a:cubicBezTo>
                      <a:pt x="154781" y="521018"/>
                      <a:pt x="170974" y="515969"/>
                      <a:pt x="186595" y="510540"/>
                    </a:cubicBezTo>
                    <a:cubicBezTo>
                      <a:pt x="206597" y="503396"/>
                      <a:pt x="227933" y="495110"/>
                      <a:pt x="251651" y="485203"/>
                    </a:cubicBezTo>
                    <a:cubicBezTo>
                      <a:pt x="273939" y="475774"/>
                      <a:pt x="295751" y="465963"/>
                      <a:pt x="316516" y="455866"/>
                    </a:cubicBezTo>
                    <a:cubicBezTo>
                      <a:pt x="337661" y="445484"/>
                      <a:pt x="356807" y="435483"/>
                      <a:pt x="374999" y="425196"/>
                    </a:cubicBezTo>
                    <a:cubicBezTo>
                      <a:pt x="382905" y="419481"/>
                      <a:pt x="390715" y="413766"/>
                      <a:pt x="398621" y="408241"/>
                    </a:cubicBezTo>
                    <a:cubicBezTo>
                      <a:pt x="415861" y="394621"/>
                      <a:pt x="432721" y="380143"/>
                      <a:pt x="448818" y="365189"/>
                    </a:cubicBezTo>
                    <a:cubicBezTo>
                      <a:pt x="465201" y="349758"/>
                      <a:pt x="479393" y="334994"/>
                      <a:pt x="492061" y="320040"/>
                    </a:cubicBezTo>
                    <a:cubicBezTo>
                      <a:pt x="506635" y="302895"/>
                      <a:pt x="518827" y="286417"/>
                      <a:pt x="529399" y="269367"/>
                    </a:cubicBezTo>
                    <a:lnTo>
                      <a:pt x="530543" y="267557"/>
                    </a:lnTo>
                    <a:lnTo>
                      <a:pt x="532352" y="264605"/>
                    </a:lnTo>
                    <a:cubicBezTo>
                      <a:pt x="532733" y="263842"/>
                      <a:pt x="533400" y="263271"/>
                      <a:pt x="534067" y="262985"/>
                    </a:cubicBezTo>
                    <a:cubicBezTo>
                      <a:pt x="510349" y="249746"/>
                      <a:pt x="486347" y="235744"/>
                      <a:pt x="465296" y="218027"/>
                    </a:cubicBezTo>
                    <a:cubicBezTo>
                      <a:pt x="465011" y="217837"/>
                      <a:pt x="464630" y="217551"/>
                      <a:pt x="464439" y="217265"/>
                    </a:cubicBezTo>
                    <a:cubicBezTo>
                      <a:pt x="451961" y="206502"/>
                      <a:pt x="441674" y="195358"/>
                      <a:pt x="433292" y="183547"/>
                    </a:cubicBezTo>
                    <a:cubicBezTo>
                      <a:pt x="425958" y="172688"/>
                      <a:pt x="420243" y="161353"/>
                      <a:pt x="415861" y="149638"/>
                    </a:cubicBezTo>
                    <a:cubicBezTo>
                      <a:pt x="410147" y="133350"/>
                      <a:pt x="406718" y="115633"/>
                      <a:pt x="405194" y="95726"/>
                    </a:cubicBezTo>
                    <a:lnTo>
                      <a:pt x="405194" y="96965"/>
                    </a:lnTo>
                    <a:cubicBezTo>
                      <a:pt x="403479" y="71152"/>
                      <a:pt x="404908" y="45625"/>
                      <a:pt x="406813" y="17240"/>
                    </a:cubicBezTo>
                    <a:cubicBezTo>
                      <a:pt x="406908" y="16002"/>
                      <a:pt x="406527" y="14764"/>
                      <a:pt x="405670" y="13811"/>
                    </a:cubicBezTo>
                    <a:cubicBezTo>
                      <a:pt x="404812" y="12859"/>
                      <a:pt x="403669" y="12287"/>
                      <a:pt x="402336" y="12192"/>
                    </a:cubicBezTo>
                    <a:cubicBezTo>
                      <a:pt x="399478" y="12192"/>
                      <a:pt x="397383" y="14192"/>
                      <a:pt x="397193" y="16764"/>
                    </a:cubicBezTo>
                    <a:cubicBezTo>
                      <a:pt x="396907" y="21146"/>
                      <a:pt x="396621" y="25527"/>
                      <a:pt x="396335" y="29908"/>
                    </a:cubicBezTo>
                    <a:lnTo>
                      <a:pt x="395764" y="28575"/>
                    </a:lnTo>
                    <a:cubicBezTo>
                      <a:pt x="394335" y="25908"/>
                      <a:pt x="392430" y="23146"/>
                      <a:pt x="390239" y="20479"/>
                    </a:cubicBezTo>
                    <a:cubicBezTo>
                      <a:pt x="387858" y="17526"/>
                      <a:pt x="385096" y="15145"/>
                      <a:pt x="382905" y="13335"/>
                    </a:cubicBezTo>
                    <a:cubicBezTo>
                      <a:pt x="378523" y="9620"/>
                      <a:pt x="372904" y="6572"/>
                      <a:pt x="366141" y="4096"/>
                    </a:cubicBezTo>
                    <a:cubicBezTo>
                      <a:pt x="360331" y="2096"/>
                      <a:pt x="353759" y="762"/>
                      <a:pt x="346424" y="190"/>
                    </a:cubicBezTo>
                    <a:cubicBezTo>
                      <a:pt x="344519" y="95"/>
                      <a:pt x="342614" y="0"/>
                      <a:pt x="340709" y="0"/>
                    </a:cubicBezTo>
                    <a:cubicBezTo>
                      <a:pt x="336042" y="0"/>
                      <a:pt x="330898" y="381"/>
                      <a:pt x="324993" y="1143"/>
                    </a:cubicBezTo>
                  </a:path>
                </a:pathLst>
              </a:custGeom>
              <a:solidFill>
                <a:srgbClr val="FFD7C1"/>
              </a:solid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C1D304CB-A525-A70B-24B2-87C7162C57FA}"/>
                  </a:ext>
                </a:extLst>
              </p:cNvPr>
              <p:cNvSpPr/>
              <p:nvPr/>
            </p:nvSpPr>
            <p:spPr>
              <a:xfrm>
                <a:off x="3801332" y="3746096"/>
                <a:ext cx="174702" cy="121729"/>
              </a:xfrm>
              <a:custGeom>
                <a:avLst/>
                <a:gdLst>
                  <a:gd name="connsiteX0" fmla="*/ 92678 w 174702"/>
                  <a:gd name="connsiteY0" fmla="*/ 1143 h 121729"/>
                  <a:gd name="connsiteX1" fmla="*/ 71438 w 174702"/>
                  <a:gd name="connsiteY1" fmla="*/ 6382 h 121729"/>
                  <a:gd name="connsiteX2" fmla="*/ 32671 w 174702"/>
                  <a:gd name="connsiteY2" fmla="*/ 27718 h 121729"/>
                  <a:gd name="connsiteX3" fmla="*/ 10478 w 174702"/>
                  <a:gd name="connsiteY3" fmla="*/ 56102 h 121729"/>
                  <a:gd name="connsiteX4" fmla="*/ 8954 w 174702"/>
                  <a:gd name="connsiteY4" fmla="*/ 55626 h 121729"/>
                  <a:gd name="connsiteX5" fmla="*/ 4858 w 174702"/>
                  <a:gd name="connsiteY5" fmla="*/ 57721 h 121729"/>
                  <a:gd name="connsiteX6" fmla="*/ 3905 w 174702"/>
                  <a:gd name="connsiteY6" fmla="*/ 61436 h 121729"/>
                  <a:gd name="connsiteX7" fmla="*/ 5620 w 174702"/>
                  <a:gd name="connsiteY7" fmla="*/ 77819 h 121729"/>
                  <a:gd name="connsiteX8" fmla="*/ 5810 w 174702"/>
                  <a:gd name="connsiteY8" fmla="*/ 78867 h 121729"/>
                  <a:gd name="connsiteX9" fmla="*/ 2572 w 174702"/>
                  <a:gd name="connsiteY9" fmla="*/ 108490 h 121729"/>
                  <a:gd name="connsiteX10" fmla="*/ 0 w 174702"/>
                  <a:gd name="connsiteY10" fmla="*/ 117348 h 121729"/>
                  <a:gd name="connsiteX11" fmla="*/ 11240 w 174702"/>
                  <a:gd name="connsiteY11" fmla="*/ 119158 h 121729"/>
                  <a:gd name="connsiteX12" fmla="*/ 11049 w 174702"/>
                  <a:gd name="connsiteY12" fmla="*/ 119158 h 121729"/>
                  <a:gd name="connsiteX13" fmla="*/ 89440 w 174702"/>
                  <a:gd name="connsiteY13" fmla="*/ 119158 h 121729"/>
                  <a:gd name="connsiteX14" fmla="*/ 88583 w 174702"/>
                  <a:gd name="connsiteY14" fmla="*/ 119348 h 121729"/>
                  <a:gd name="connsiteX15" fmla="*/ 148876 w 174702"/>
                  <a:gd name="connsiteY15" fmla="*/ 103632 h 121729"/>
                  <a:gd name="connsiteX16" fmla="*/ 167735 w 174702"/>
                  <a:gd name="connsiteY16" fmla="*/ 94297 h 121729"/>
                  <a:gd name="connsiteX17" fmla="*/ 172403 w 174702"/>
                  <a:gd name="connsiteY17" fmla="*/ 91440 h 121729"/>
                  <a:gd name="connsiteX18" fmla="*/ 174688 w 174702"/>
                  <a:gd name="connsiteY18" fmla="*/ 17431 h 121729"/>
                  <a:gd name="connsiteX19" fmla="*/ 173450 w 174702"/>
                  <a:gd name="connsiteY19" fmla="*/ 13811 h 121729"/>
                  <a:gd name="connsiteX20" fmla="*/ 170021 w 174702"/>
                  <a:gd name="connsiteY20" fmla="*/ 12097 h 121729"/>
                  <a:gd name="connsiteX21" fmla="*/ 164687 w 174702"/>
                  <a:gd name="connsiteY21" fmla="*/ 16859 h 121729"/>
                  <a:gd name="connsiteX22" fmla="*/ 163830 w 174702"/>
                  <a:gd name="connsiteY22" fmla="*/ 30004 h 121729"/>
                  <a:gd name="connsiteX23" fmla="*/ 163640 w 174702"/>
                  <a:gd name="connsiteY23" fmla="*/ 28575 h 121729"/>
                  <a:gd name="connsiteX24" fmla="*/ 158115 w 174702"/>
                  <a:gd name="connsiteY24" fmla="*/ 20383 h 121729"/>
                  <a:gd name="connsiteX25" fmla="*/ 150781 w 174702"/>
                  <a:gd name="connsiteY25" fmla="*/ 13240 h 121729"/>
                  <a:gd name="connsiteX26" fmla="*/ 133921 w 174702"/>
                  <a:gd name="connsiteY26" fmla="*/ 4096 h 121729"/>
                  <a:gd name="connsiteX27" fmla="*/ 114110 w 174702"/>
                  <a:gd name="connsiteY27" fmla="*/ 190 h 121729"/>
                  <a:gd name="connsiteX28" fmla="*/ 108395 w 174702"/>
                  <a:gd name="connsiteY28" fmla="*/ 0 h 121729"/>
                  <a:gd name="connsiteX29" fmla="*/ 92678 w 174702"/>
                  <a:gd name="connsiteY29" fmla="*/ 1143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4702" h="121729">
                    <a:moveTo>
                      <a:pt x="92678" y="1143"/>
                    </a:moveTo>
                    <a:cubicBezTo>
                      <a:pt x="85820" y="2095"/>
                      <a:pt x="78867" y="3810"/>
                      <a:pt x="71438" y="6382"/>
                    </a:cubicBezTo>
                    <a:cubicBezTo>
                      <a:pt x="56864" y="11335"/>
                      <a:pt x="43815" y="18478"/>
                      <a:pt x="32671" y="27718"/>
                    </a:cubicBezTo>
                    <a:cubicBezTo>
                      <a:pt x="22670" y="36100"/>
                      <a:pt x="14954" y="45910"/>
                      <a:pt x="10478" y="56102"/>
                    </a:cubicBezTo>
                    <a:cubicBezTo>
                      <a:pt x="10192" y="55721"/>
                      <a:pt x="9525" y="55626"/>
                      <a:pt x="8954" y="55626"/>
                    </a:cubicBezTo>
                    <a:cubicBezTo>
                      <a:pt x="7049" y="55912"/>
                      <a:pt x="5715" y="56578"/>
                      <a:pt x="4858" y="57721"/>
                    </a:cubicBezTo>
                    <a:cubicBezTo>
                      <a:pt x="4096" y="58769"/>
                      <a:pt x="3715" y="60103"/>
                      <a:pt x="3905" y="61436"/>
                    </a:cubicBezTo>
                    <a:cubicBezTo>
                      <a:pt x="4763" y="66770"/>
                      <a:pt x="5334" y="72295"/>
                      <a:pt x="5620" y="77819"/>
                    </a:cubicBezTo>
                    <a:lnTo>
                      <a:pt x="5810" y="78867"/>
                    </a:lnTo>
                    <a:cubicBezTo>
                      <a:pt x="5810" y="89916"/>
                      <a:pt x="4763" y="99346"/>
                      <a:pt x="2572" y="108490"/>
                    </a:cubicBezTo>
                    <a:cubicBezTo>
                      <a:pt x="1810" y="111442"/>
                      <a:pt x="953" y="114395"/>
                      <a:pt x="0" y="117348"/>
                    </a:cubicBezTo>
                    <a:cubicBezTo>
                      <a:pt x="3715" y="118015"/>
                      <a:pt x="7430" y="118681"/>
                      <a:pt x="11240" y="119158"/>
                    </a:cubicBezTo>
                    <a:lnTo>
                      <a:pt x="11049" y="119158"/>
                    </a:lnTo>
                    <a:cubicBezTo>
                      <a:pt x="37052" y="122587"/>
                      <a:pt x="63437" y="122587"/>
                      <a:pt x="89440" y="119158"/>
                    </a:cubicBezTo>
                    <a:cubicBezTo>
                      <a:pt x="89154" y="119158"/>
                      <a:pt x="88868" y="119253"/>
                      <a:pt x="88583" y="119348"/>
                    </a:cubicBezTo>
                    <a:cubicBezTo>
                      <a:pt x="109252" y="116586"/>
                      <a:pt x="129635" y="111538"/>
                      <a:pt x="148876" y="103632"/>
                    </a:cubicBezTo>
                    <a:cubicBezTo>
                      <a:pt x="155353" y="100870"/>
                      <a:pt x="161639" y="97822"/>
                      <a:pt x="167735" y="94297"/>
                    </a:cubicBezTo>
                    <a:cubicBezTo>
                      <a:pt x="169354" y="93345"/>
                      <a:pt x="170879" y="92488"/>
                      <a:pt x="172403" y="91440"/>
                    </a:cubicBezTo>
                    <a:cubicBezTo>
                      <a:pt x="171545" y="67437"/>
                      <a:pt x="172974" y="43624"/>
                      <a:pt x="174688" y="17431"/>
                    </a:cubicBezTo>
                    <a:cubicBezTo>
                      <a:pt x="174784" y="16192"/>
                      <a:pt x="174403" y="14859"/>
                      <a:pt x="173450" y="13811"/>
                    </a:cubicBezTo>
                    <a:cubicBezTo>
                      <a:pt x="172498" y="12763"/>
                      <a:pt x="171260" y="12192"/>
                      <a:pt x="170021" y="12097"/>
                    </a:cubicBezTo>
                    <a:cubicBezTo>
                      <a:pt x="167164" y="12097"/>
                      <a:pt x="164878" y="14192"/>
                      <a:pt x="164687" y="16859"/>
                    </a:cubicBezTo>
                    <a:cubicBezTo>
                      <a:pt x="164402" y="21241"/>
                      <a:pt x="164116" y="25622"/>
                      <a:pt x="163830" y="30004"/>
                    </a:cubicBezTo>
                    <a:lnTo>
                      <a:pt x="163640" y="28575"/>
                    </a:lnTo>
                    <a:cubicBezTo>
                      <a:pt x="162211" y="26003"/>
                      <a:pt x="160401" y="23336"/>
                      <a:pt x="158115" y="20383"/>
                    </a:cubicBezTo>
                    <a:cubicBezTo>
                      <a:pt x="155734" y="17526"/>
                      <a:pt x="153067" y="15145"/>
                      <a:pt x="150781" y="13240"/>
                    </a:cubicBezTo>
                    <a:cubicBezTo>
                      <a:pt x="146399" y="9525"/>
                      <a:pt x="140779" y="6477"/>
                      <a:pt x="133921" y="4096"/>
                    </a:cubicBezTo>
                    <a:cubicBezTo>
                      <a:pt x="128207" y="2000"/>
                      <a:pt x="121539" y="667"/>
                      <a:pt x="114110" y="190"/>
                    </a:cubicBezTo>
                    <a:cubicBezTo>
                      <a:pt x="112204" y="95"/>
                      <a:pt x="110300" y="0"/>
                      <a:pt x="108395" y="0"/>
                    </a:cubicBezTo>
                    <a:cubicBezTo>
                      <a:pt x="103727" y="0"/>
                      <a:pt x="98584" y="381"/>
                      <a:pt x="92678" y="1143"/>
                    </a:cubicBezTo>
                  </a:path>
                </a:pathLst>
              </a:custGeom>
              <a:solidFill>
                <a:srgbClr val="FFC4A3"/>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23708DEF-1464-9854-1A1B-BAE896418C10}"/>
                  </a:ext>
                </a:extLst>
              </p:cNvPr>
              <p:cNvSpPr/>
              <p:nvPr/>
            </p:nvSpPr>
            <p:spPr>
              <a:xfrm>
                <a:off x="3401506" y="3427580"/>
                <a:ext cx="112742" cy="178403"/>
              </a:xfrm>
              <a:custGeom>
                <a:avLst/>
                <a:gdLst>
                  <a:gd name="connsiteX0" fmla="*/ 71118 w 112742"/>
                  <a:gd name="connsiteY0" fmla="*/ 95 h 178403"/>
                  <a:gd name="connsiteX1" fmla="*/ 65784 w 112742"/>
                  <a:gd name="connsiteY1" fmla="*/ 2191 h 178403"/>
                  <a:gd name="connsiteX2" fmla="*/ 31589 w 112742"/>
                  <a:gd name="connsiteY2" fmla="*/ 13525 h 178403"/>
                  <a:gd name="connsiteX3" fmla="*/ 16540 w 112742"/>
                  <a:gd name="connsiteY3" fmla="*/ 28099 h 178403"/>
                  <a:gd name="connsiteX4" fmla="*/ 6729 w 112742"/>
                  <a:gd name="connsiteY4" fmla="*/ 45720 h 178403"/>
                  <a:gd name="connsiteX5" fmla="*/ 62 w 112742"/>
                  <a:gd name="connsiteY5" fmla="*/ 86582 h 178403"/>
                  <a:gd name="connsiteX6" fmla="*/ 10063 w 112742"/>
                  <a:gd name="connsiteY6" fmla="*/ 129159 h 178403"/>
                  <a:gd name="connsiteX7" fmla="*/ 40067 w 112742"/>
                  <a:gd name="connsiteY7" fmla="*/ 165735 h 178403"/>
                  <a:gd name="connsiteX8" fmla="*/ 62165 w 112742"/>
                  <a:gd name="connsiteY8" fmla="*/ 175736 h 178403"/>
                  <a:gd name="connsiteX9" fmla="*/ 76166 w 112742"/>
                  <a:gd name="connsiteY9" fmla="*/ 178117 h 178403"/>
                  <a:gd name="connsiteX10" fmla="*/ 82643 w 112742"/>
                  <a:gd name="connsiteY10" fmla="*/ 178403 h 178403"/>
                  <a:gd name="connsiteX11" fmla="*/ 99884 w 112742"/>
                  <a:gd name="connsiteY11" fmla="*/ 176022 h 178403"/>
                  <a:gd name="connsiteX12" fmla="*/ 104932 w 112742"/>
                  <a:gd name="connsiteY12" fmla="*/ 167164 h 178403"/>
                  <a:gd name="connsiteX13" fmla="*/ 100074 w 112742"/>
                  <a:gd name="connsiteY13" fmla="*/ 162115 h 178403"/>
                  <a:gd name="connsiteX14" fmla="*/ 111028 w 112742"/>
                  <a:gd name="connsiteY14" fmla="*/ 127730 h 178403"/>
                  <a:gd name="connsiteX15" fmla="*/ 112742 w 112742"/>
                  <a:gd name="connsiteY15" fmla="*/ 105156 h 178403"/>
                  <a:gd name="connsiteX16" fmla="*/ 110933 w 112742"/>
                  <a:gd name="connsiteY16" fmla="*/ 82296 h 178403"/>
                  <a:gd name="connsiteX17" fmla="*/ 98550 w 112742"/>
                  <a:gd name="connsiteY17" fmla="*/ 38862 h 178403"/>
                  <a:gd name="connsiteX18" fmla="*/ 80262 w 112742"/>
                  <a:gd name="connsiteY18" fmla="*/ 7429 h 178403"/>
                  <a:gd name="connsiteX19" fmla="*/ 76928 w 112742"/>
                  <a:gd name="connsiteY19" fmla="*/ 3143 h 178403"/>
                  <a:gd name="connsiteX20" fmla="*/ 76071 w 112742"/>
                  <a:gd name="connsiteY20" fmla="*/ 2095 h 178403"/>
                  <a:gd name="connsiteX21" fmla="*/ 71213 w 112742"/>
                  <a:gd name="connsiteY21" fmla="*/ 0 h 17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42" h="178403">
                    <a:moveTo>
                      <a:pt x="71118" y="95"/>
                    </a:moveTo>
                    <a:cubicBezTo>
                      <a:pt x="69118" y="95"/>
                      <a:pt x="67022" y="857"/>
                      <a:pt x="65784" y="2191"/>
                    </a:cubicBezTo>
                    <a:cubicBezTo>
                      <a:pt x="52830" y="3143"/>
                      <a:pt x="41019" y="7048"/>
                      <a:pt x="31589" y="13525"/>
                    </a:cubicBezTo>
                    <a:cubicBezTo>
                      <a:pt x="25970" y="17431"/>
                      <a:pt x="21017" y="22193"/>
                      <a:pt x="16540" y="28099"/>
                    </a:cubicBezTo>
                    <a:cubicBezTo>
                      <a:pt x="12825" y="32956"/>
                      <a:pt x="9777" y="38576"/>
                      <a:pt x="6729" y="45720"/>
                    </a:cubicBezTo>
                    <a:cubicBezTo>
                      <a:pt x="1871" y="57436"/>
                      <a:pt x="-415" y="71628"/>
                      <a:pt x="62" y="86582"/>
                    </a:cubicBezTo>
                    <a:cubicBezTo>
                      <a:pt x="538" y="101060"/>
                      <a:pt x="3967" y="115348"/>
                      <a:pt x="10063" y="129159"/>
                    </a:cubicBezTo>
                    <a:cubicBezTo>
                      <a:pt x="16635" y="144018"/>
                      <a:pt x="27017" y="156686"/>
                      <a:pt x="40067" y="165735"/>
                    </a:cubicBezTo>
                    <a:cubicBezTo>
                      <a:pt x="46353" y="170021"/>
                      <a:pt x="53973" y="173546"/>
                      <a:pt x="62165" y="175736"/>
                    </a:cubicBezTo>
                    <a:cubicBezTo>
                      <a:pt x="67118" y="177070"/>
                      <a:pt x="72261" y="177736"/>
                      <a:pt x="76166" y="178117"/>
                    </a:cubicBezTo>
                    <a:cubicBezTo>
                      <a:pt x="78262" y="178308"/>
                      <a:pt x="80453" y="178403"/>
                      <a:pt x="82643" y="178403"/>
                    </a:cubicBezTo>
                    <a:cubicBezTo>
                      <a:pt x="88454" y="178403"/>
                      <a:pt x="94264" y="177546"/>
                      <a:pt x="99884" y="176022"/>
                    </a:cubicBezTo>
                    <a:cubicBezTo>
                      <a:pt x="103694" y="174879"/>
                      <a:pt x="105980" y="170879"/>
                      <a:pt x="104932" y="167164"/>
                    </a:cubicBezTo>
                    <a:cubicBezTo>
                      <a:pt x="104265" y="164782"/>
                      <a:pt x="102360" y="162877"/>
                      <a:pt x="100074" y="162115"/>
                    </a:cubicBezTo>
                    <a:cubicBezTo>
                      <a:pt x="105408" y="151638"/>
                      <a:pt x="109028" y="140017"/>
                      <a:pt x="111028" y="127730"/>
                    </a:cubicBezTo>
                    <a:cubicBezTo>
                      <a:pt x="112171" y="120491"/>
                      <a:pt x="112742" y="112871"/>
                      <a:pt x="112742" y="105156"/>
                    </a:cubicBezTo>
                    <a:cubicBezTo>
                      <a:pt x="112742" y="98393"/>
                      <a:pt x="112171" y="91154"/>
                      <a:pt x="110933" y="82296"/>
                    </a:cubicBezTo>
                    <a:cubicBezTo>
                      <a:pt x="108932" y="68199"/>
                      <a:pt x="104932" y="54007"/>
                      <a:pt x="98550" y="38862"/>
                    </a:cubicBezTo>
                    <a:cubicBezTo>
                      <a:pt x="93883" y="27813"/>
                      <a:pt x="87692" y="17145"/>
                      <a:pt x="80262" y="7429"/>
                    </a:cubicBezTo>
                    <a:cubicBezTo>
                      <a:pt x="79786" y="5715"/>
                      <a:pt x="78548" y="4191"/>
                      <a:pt x="76928" y="3143"/>
                    </a:cubicBezTo>
                    <a:lnTo>
                      <a:pt x="76071" y="2095"/>
                    </a:lnTo>
                    <a:cubicBezTo>
                      <a:pt x="74928" y="762"/>
                      <a:pt x="73214" y="0"/>
                      <a:pt x="71213" y="0"/>
                    </a:cubicBezTo>
                  </a:path>
                </a:pathLst>
              </a:custGeom>
              <a:solidFill>
                <a:srgbClr val="FFC9AB"/>
              </a:solid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400EEBC0-D022-3346-8D1B-3B47357DC52F}"/>
                  </a:ext>
                </a:extLst>
              </p:cNvPr>
              <p:cNvSpPr/>
              <p:nvPr/>
            </p:nvSpPr>
            <p:spPr>
              <a:xfrm>
                <a:off x="3423837" y="3464346"/>
                <a:ext cx="58016" cy="33115"/>
              </a:xfrm>
              <a:custGeom>
                <a:avLst/>
                <a:gdLst>
                  <a:gd name="connsiteX0" fmla="*/ 2496 w 58016"/>
                  <a:gd name="connsiteY0" fmla="*/ 1143 h 33115"/>
                  <a:gd name="connsiteX1" fmla="*/ 115 w 58016"/>
                  <a:gd name="connsiteY1" fmla="*/ 5334 h 33115"/>
                  <a:gd name="connsiteX2" fmla="*/ 4401 w 58016"/>
                  <a:gd name="connsiteY2" fmla="*/ 7715 h 33115"/>
                  <a:gd name="connsiteX3" fmla="*/ 6496 w 58016"/>
                  <a:gd name="connsiteY3" fmla="*/ 7429 h 33115"/>
                  <a:gd name="connsiteX4" fmla="*/ 16307 w 58016"/>
                  <a:gd name="connsiteY4" fmla="*/ 7429 h 33115"/>
                  <a:gd name="connsiteX5" fmla="*/ 26785 w 58016"/>
                  <a:gd name="connsiteY5" fmla="*/ 10287 h 33115"/>
                  <a:gd name="connsiteX6" fmla="*/ 34690 w 58016"/>
                  <a:gd name="connsiteY6" fmla="*/ 14954 h 33115"/>
                  <a:gd name="connsiteX7" fmla="*/ 42977 w 58016"/>
                  <a:gd name="connsiteY7" fmla="*/ 23336 h 33115"/>
                  <a:gd name="connsiteX8" fmla="*/ 47644 w 58016"/>
                  <a:gd name="connsiteY8" fmla="*/ 30385 h 33115"/>
                  <a:gd name="connsiteX9" fmla="*/ 55264 w 58016"/>
                  <a:gd name="connsiteY9" fmla="*/ 32385 h 33115"/>
                  <a:gd name="connsiteX10" fmla="*/ 57265 w 58016"/>
                  <a:gd name="connsiteY10" fmla="*/ 24765 h 33115"/>
                  <a:gd name="connsiteX11" fmla="*/ 47073 w 58016"/>
                  <a:gd name="connsiteY11" fmla="*/ 12097 h 33115"/>
                  <a:gd name="connsiteX12" fmla="*/ 34024 w 58016"/>
                  <a:gd name="connsiteY12" fmla="*/ 4000 h 33115"/>
                  <a:gd name="connsiteX13" fmla="*/ 19546 w 58016"/>
                  <a:gd name="connsiteY13" fmla="*/ 286 h 33115"/>
                  <a:gd name="connsiteX14" fmla="*/ 13926 w 58016"/>
                  <a:gd name="connsiteY14" fmla="*/ 0 h 33115"/>
                  <a:gd name="connsiteX15" fmla="*/ 2496 w 58016"/>
                  <a:gd name="connsiteY15" fmla="*/ 1048 h 3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6" h="33115">
                    <a:moveTo>
                      <a:pt x="2496" y="1143"/>
                    </a:moveTo>
                    <a:cubicBezTo>
                      <a:pt x="686" y="1429"/>
                      <a:pt x="-362" y="3715"/>
                      <a:pt x="115" y="5334"/>
                    </a:cubicBezTo>
                    <a:cubicBezTo>
                      <a:pt x="686" y="7334"/>
                      <a:pt x="2496" y="8001"/>
                      <a:pt x="4401" y="7715"/>
                    </a:cubicBezTo>
                    <a:cubicBezTo>
                      <a:pt x="5068" y="7620"/>
                      <a:pt x="5734" y="7525"/>
                      <a:pt x="6496" y="7429"/>
                    </a:cubicBezTo>
                    <a:cubicBezTo>
                      <a:pt x="9830" y="7048"/>
                      <a:pt x="13069" y="7048"/>
                      <a:pt x="16307" y="7429"/>
                    </a:cubicBezTo>
                    <a:cubicBezTo>
                      <a:pt x="19927" y="8001"/>
                      <a:pt x="23356" y="8858"/>
                      <a:pt x="26785" y="10287"/>
                    </a:cubicBezTo>
                    <a:cubicBezTo>
                      <a:pt x="29547" y="11620"/>
                      <a:pt x="32214" y="13144"/>
                      <a:pt x="34690" y="14954"/>
                    </a:cubicBezTo>
                    <a:cubicBezTo>
                      <a:pt x="37738" y="17431"/>
                      <a:pt x="40501" y="20288"/>
                      <a:pt x="42977" y="23336"/>
                    </a:cubicBezTo>
                    <a:cubicBezTo>
                      <a:pt x="44692" y="25622"/>
                      <a:pt x="46216" y="28003"/>
                      <a:pt x="47644" y="30385"/>
                    </a:cubicBezTo>
                    <a:cubicBezTo>
                      <a:pt x="49168" y="32956"/>
                      <a:pt x="52597" y="33909"/>
                      <a:pt x="55264" y="32385"/>
                    </a:cubicBezTo>
                    <a:cubicBezTo>
                      <a:pt x="57931" y="30861"/>
                      <a:pt x="58789" y="27432"/>
                      <a:pt x="57265" y="24765"/>
                    </a:cubicBezTo>
                    <a:cubicBezTo>
                      <a:pt x="54598" y="20002"/>
                      <a:pt x="51169" y="15716"/>
                      <a:pt x="47073" y="12097"/>
                    </a:cubicBezTo>
                    <a:cubicBezTo>
                      <a:pt x="43263" y="8668"/>
                      <a:pt x="38786" y="6001"/>
                      <a:pt x="34024" y="4000"/>
                    </a:cubicBezTo>
                    <a:cubicBezTo>
                      <a:pt x="29356" y="2000"/>
                      <a:pt x="24594" y="952"/>
                      <a:pt x="19546" y="286"/>
                    </a:cubicBezTo>
                    <a:cubicBezTo>
                      <a:pt x="17641" y="95"/>
                      <a:pt x="15831" y="0"/>
                      <a:pt x="13926" y="0"/>
                    </a:cubicBezTo>
                    <a:cubicBezTo>
                      <a:pt x="10116" y="0"/>
                      <a:pt x="6211" y="476"/>
                      <a:pt x="2496" y="1048"/>
                    </a:cubicBezTo>
                  </a:path>
                </a:pathLst>
              </a:custGeom>
              <a:solidFill>
                <a:srgbClr val="D9A68A"/>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CADFB365-B0D8-920D-9F9F-312E87F282D4}"/>
                  </a:ext>
                </a:extLst>
              </p:cNvPr>
              <p:cNvSpPr/>
              <p:nvPr/>
            </p:nvSpPr>
            <p:spPr>
              <a:xfrm>
                <a:off x="3464277" y="3071059"/>
                <a:ext cx="811589" cy="768286"/>
              </a:xfrm>
              <a:custGeom>
                <a:avLst/>
                <a:gdLst>
                  <a:gd name="connsiteX0" fmla="*/ 193608 w 811589"/>
                  <a:gd name="connsiteY0" fmla="*/ 7239 h 768286"/>
                  <a:gd name="connsiteX1" fmla="*/ 191036 w 811589"/>
                  <a:gd name="connsiteY1" fmla="*/ 8191 h 768286"/>
                  <a:gd name="connsiteX2" fmla="*/ 189322 w 811589"/>
                  <a:gd name="connsiteY2" fmla="*/ 7906 h 768286"/>
                  <a:gd name="connsiteX3" fmla="*/ 185797 w 811589"/>
                  <a:gd name="connsiteY3" fmla="*/ 8953 h 768286"/>
                  <a:gd name="connsiteX4" fmla="*/ 136267 w 811589"/>
                  <a:gd name="connsiteY4" fmla="*/ 48006 h 768286"/>
                  <a:gd name="connsiteX5" fmla="*/ 94834 w 811589"/>
                  <a:gd name="connsiteY5" fmla="*/ 96107 h 768286"/>
                  <a:gd name="connsiteX6" fmla="*/ 35112 w 811589"/>
                  <a:gd name="connsiteY6" fmla="*/ 211360 h 768286"/>
                  <a:gd name="connsiteX7" fmla="*/ 4727 w 811589"/>
                  <a:gd name="connsiteY7" fmla="*/ 339947 h 768286"/>
                  <a:gd name="connsiteX8" fmla="*/ 2346 w 811589"/>
                  <a:gd name="connsiteY8" fmla="*/ 465963 h 768286"/>
                  <a:gd name="connsiteX9" fmla="*/ 13395 w 811589"/>
                  <a:gd name="connsiteY9" fmla="*/ 529209 h 768286"/>
                  <a:gd name="connsiteX10" fmla="*/ 36922 w 811589"/>
                  <a:gd name="connsiteY10" fmla="*/ 588359 h 768286"/>
                  <a:gd name="connsiteX11" fmla="*/ 114455 w 811589"/>
                  <a:gd name="connsiteY11" fmla="*/ 683228 h 768286"/>
                  <a:gd name="connsiteX12" fmla="*/ 346008 w 811589"/>
                  <a:gd name="connsiteY12" fmla="*/ 768096 h 768286"/>
                  <a:gd name="connsiteX13" fmla="*/ 356771 w 811589"/>
                  <a:gd name="connsiteY13" fmla="*/ 768286 h 768286"/>
                  <a:gd name="connsiteX14" fmla="*/ 476405 w 811589"/>
                  <a:gd name="connsiteY14" fmla="*/ 749236 h 768286"/>
                  <a:gd name="connsiteX15" fmla="*/ 537936 w 811589"/>
                  <a:gd name="connsiteY15" fmla="*/ 722757 h 768286"/>
                  <a:gd name="connsiteX16" fmla="*/ 592324 w 811589"/>
                  <a:gd name="connsiteY16" fmla="*/ 685514 h 768286"/>
                  <a:gd name="connsiteX17" fmla="*/ 592324 w 811589"/>
                  <a:gd name="connsiteY17" fmla="*/ 685514 h 768286"/>
                  <a:gd name="connsiteX18" fmla="*/ 611851 w 811589"/>
                  <a:gd name="connsiteY18" fmla="*/ 667607 h 768286"/>
                  <a:gd name="connsiteX19" fmla="*/ 639283 w 811589"/>
                  <a:gd name="connsiteY19" fmla="*/ 636080 h 768286"/>
                  <a:gd name="connsiteX20" fmla="*/ 648236 w 811589"/>
                  <a:gd name="connsiteY20" fmla="*/ 623792 h 768286"/>
                  <a:gd name="connsiteX21" fmla="*/ 669763 w 811589"/>
                  <a:gd name="connsiteY21" fmla="*/ 587788 h 768286"/>
                  <a:gd name="connsiteX22" fmla="*/ 679192 w 811589"/>
                  <a:gd name="connsiteY22" fmla="*/ 567690 h 768286"/>
                  <a:gd name="connsiteX23" fmla="*/ 683383 w 811589"/>
                  <a:gd name="connsiteY23" fmla="*/ 557784 h 768286"/>
                  <a:gd name="connsiteX24" fmla="*/ 685860 w 811589"/>
                  <a:gd name="connsiteY24" fmla="*/ 551117 h 768286"/>
                  <a:gd name="connsiteX25" fmla="*/ 686050 w 811589"/>
                  <a:gd name="connsiteY25" fmla="*/ 551117 h 768286"/>
                  <a:gd name="connsiteX26" fmla="*/ 699861 w 811589"/>
                  <a:gd name="connsiteY26" fmla="*/ 553022 h 768286"/>
                  <a:gd name="connsiteX27" fmla="*/ 700814 w 811589"/>
                  <a:gd name="connsiteY27" fmla="*/ 553022 h 768286"/>
                  <a:gd name="connsiteX28" fmla="*/ 701576 w 811589"/>
                  <a:gd name="connsiteY28" fmla="*/ 553117 h 768286"/>
                  <a:gd name="connsiteX29" fmla="*/ 701862 w 811589"/>
                  <a:gd name="connsiteY29" fmla="*/ 553117 h 768286"/>
                  <a:gd name="connsiteX30" fmla="*/ 706053 w 811589"/>
                  <a:gd name="connsiteY30" fmla="*/ 553307 h 768286"/>
                  <a:gd name="connsiteX31" fmla="*/ 706148 w 811589"/>
                  <a:gd name="connsiteY31" fmla="*/ 553307 h 768286"/>
                  <a:gd name="connsiteX32" fmla="*/ 707482 w 811589"/>
                  <a:gd name="connsiteY32" fmla="*/ 553307 h 768286"/>
                  <a:gd name="connsiteX33" fmla="*/ 709006 w 811589"/>
                  <a:gd name="connsiteY33" fmla="*/ 553307 h 768286"/>
                  <a:gd name="connsiteX34" fmla="*/ 790825 w 811589"/>
                  <a:gd name="connsiteY34" fmla="*/ 519303 h 768286"/>
                  <a:gd name="connsiteX35" fmla="*/ 805780 w 811589"/>
                  <a:gd name="connsiteY35" fmla="*/ 493776 h 768286"/>
                  <a:gd name="connsiteX36" fmla="*/ 811590 w 811589"/>
                  <a:gd name="connsiteY36" fmla="*/ 461105 h 768286"/>
                  <a:gd name="connsiteX37" fmla="*/ 811304 w 811589"/>
                  <a:gd name="connsiteY37" fmla="*/ 454057 h 768286"/>
                  <a:gd name="connsiteX38" fmla="*/ 792254 w 811589"/>
                  <a:gd name="connsiteY38" fmla="*/ 403384 h 768286"/>
                  <a:gd name="connsiteX39" fmla="*/ 785682 w 811589"/>
                  <a:gd name="connsiteY39" fmla="*/ 395954 h 768286"/>
                  <a:gd name="connsiteX40" fmla="*/ 785682 w 811589"/>
                  <a:gd name="connsiteY40" fmla="*/ 395954 h 768286"/>
                  <a:gd name="connsiteX41" fmla="*/ 758440 w 811589"/>
                  <a:gd name="connsiteY41" fmla="*/ 378238 h 768286"/>
                  <a:gd name="connsiteX42" fmla="*/ 735866 w 811589"/>
                  <a:gd name="connsiteY42" fmla="*/ 372332 h 768286"/>
                  <a:gd name="connsiteX43" fmla="*/ 721864 w 811589"/>
                  <a:gd name="connsiteY43" fmla="*/ 371475 h 768286"/>
                  <a:gd name="connsiteX44" fmla="*/ 720436 w 811589"/>
                  <a:gd name="connsiteY44" fmla="*/ 371475 h 768286"/>
                  <a:gd name="connsiteX45" fmla="*/ 713768 w 811589"/>
                  <a:gd name="connsiteY45" fmla="*/ 371761 h 768286"/>
                  <a:gd name="connsiteX46" fmla="*/ 717292 w 811589"/>
                  <a:gd name="connsiteY46" fmla="*/ 342519 h 768286"/>
                  <a:gd name="connsiteX47" fmla="*/ 717388 w 811589"/>
                  <a:gd name="connsiteY47" fmla="*/ 314135 h 768286"/>
                  <a:gd name="connsiteX48" fmla="*/ 709482 w 811589"/>
                  <a:gd name="connsiteY48" fmla="*/ 262033 h 768286"/>
                  <a:gd name="connsiteX49" fmla="*/ 691289 w 811589"/>
                  <a:gd name="connsiteY49" fmla="*/ 213646 h 768286"/>
                  <a:gd name="connsiteX50" fmla="*/ 664238 w 811589"/>
                  <a:gd name="connsiteY50" fmla="*/ 169831 h 768286"/>
                  <a:gd name="connsiteX51" fmla="*/ 588895 w 811589"/>
                  <a:gd name="connsiteY51" fmla="*/ 97345 h 768286"/>
                  <a:gd name="connsiteX52" fmla="*/ 492883 w 811589"/>
                  <a:gd name="connsiteY52" fmla="*/ 44387 h 768286"/>
                  <a:gd name="connsiteX53" fmla="*/ 386108 w 811589"/>
                  <a:gd name="connsiteY53" fmla="*/ 11716 h 768286"/>
                  <a:gd name="connsiteX54" fmla="*/ 278952 w 811589"/>
                  <a:gd name="connsiteY54" fmla="*/ 0 h 768286"/>
                  <a:gd name="connsiteX55" fmla="*/ 274094 w 811589"/>
                  <a:gd name="connsiteY55" fmla="*/ 0 h 768286"/>
                  <a:gd name="connsiteX56" fmla="*/ 193703 w 811589"/>
                  <a:gd name="connsiteY56" fmla="*/ 7048 h 7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1589" h="768286">
                    <a:moveTo>
                      <a:pt x="193608" y="7239"/>
                    </a:moveTo>
                    <a:cubicBezTo>
                      <a:pt x="192751" y="7429"/>
                      <a:pt x="191989" y="7810"/>
                      <a:pt x="191036" y="8191"/>
                    </a:cubicBezTo>
                    <a:cubicBezTo>
                      <a:pt x="190750" y="8001"/>
                      <a:pt x="190084" y="7906"/>
                      <a:pt x="189322" y="7906"/>
                    </a:cubicBezTo>
                    <a:cubicBezTo>
                      <a:pt x="188083" y="7906"/>
                      <a:pt x="186940" y="8287"/>
                      <a:pt x="185797" y="8953"/>
                    </a:cubicBezTo>
                    <a:cubicBezTo>
                      <a:pt x="168462" y="20002"/>
                      <a:pt x="151793" y="33147"/>
                      <a:pt x="136267" y="48006"/>
                    </a:cubicBezTo>
                    <a:cubicBezTo>
                      <a:pt x="121789" y="62008"/>
                      <a:pt x="108264" y="77724"/>
                      <a:pt x="94834" y="96107"/>
                    </a:cubicBezTo>
                    <a:cubicBezTo>
                      <a:pt x="71116" y="128588"/>
                      <a:pt x="51018" y="167354"/>
                      <a:pt x="35112" y="211360"/>
                    </a:cubicBezTo>
                    <a:cubicBezTo>
                      <a:pt x="20729" y="250984"/>
                      <a:pt x="10537" y="294227"/>
                      <a:pt x="4727" y="339947"/>
                    </a:cubicBezTo>
                    <a:cubicBezTo>
                      <a:pt x="-607" y="382619"/>
                      <a:pt x="-1464" y="425006"/>
                      <a:pt x="2346" y="465963"/>
                    </a:cubicBezTo>
                    <a:cubicBezTo>
                      <a:pt x="4537" y="489585"/>
                      <a:pt x="8061" y="510350"/>
                      <a:pt x="13395" y="529209"/>
                    </a:cubicBezTo>
                    <a:cubicBezTo>
                      <a:pt x="18824" y="548926"/>
                      <a:pt x="26730" y="568833"/>
                      <a:pt x="36922" y="588359"/>
                    </a:cubicBezTo>
                    <a:cubicBezTo>
                      <a:pt x="55305" y="623507"/>
                      <a:pt x="82165" y="656368"/>
                      <a:pt x="114455" y="683228"/>
                    </a:cubicBezTo>
                    <a:cubicBezTo>
                      <a:pt x="177225" y="735425"/>
                      <a:pt x="259521" y="765620"/>
                      <a:pt x="346008" y="768096"/>
                    </a:cubicBezTo>
                    <a:cubicBezTo>
                      <a:pt x="349627" y="768191"/>
                      <a:pt x="353247" y="768286"/>
                      <a:pt x="356771" y="768286"/>
                    </a:cubicBezTo>
                    <a:cubicBezTo>
                      <a:pt x="397157" y="768286"/>
                      <a:pt x="437352" y="761905"/>
                      <a:pt x="476405" y="749236"/>
                    </a:cubicBezTo>
                    <a:cubicBezTo>
                      <a:pt x="497741" y="742379"/>
                      <a:pt x="518410" y="733425"/>
                      <a:pt x="537936" y="722757"/>
                    </a:cubicBezTo>
                    <a:cubicBezTo>
                      <a:pt x="556606" y="712565"/>
                      <a:pt x="574894" y="700088"/>
                      <a:pt x="592324" y="685514"/>
                    </a:cubicBezTo>
                    <a:lnTo>
                      <a:pt x="592324" y="685514"/>
                    </a:lnTo>
                    <a:cubicBezTo>
                      <a:pt x="598992" y="679895"/>
                      <a:pt x="605564" y="673894"/>
                      <a:pt x="611851" y="667607"/>
                    </a:cubicBezTo>
                    <a:cubicBezTo>
                      <a:pt x="621566" y="657892"/>
                      <a:pt x="630710" y="647319"/>
                      <a:pt x="639283" y="636080"/>
                    </a:cubicBezTo>
                    <a:cubicBezTo>
                      <a:pt x="642331" y="632079"/>
                      <a:pt x="645283" y="627983"/>
                      <a:pt x="648236" y="623792"/>
                    </a:cubicBezTo>
                    <a:cubicBezTo>
                      <a:pt x="655951" y="612743"/>
                      <a:pt x="663190" y="600647"/>
                      <a:pt x="669763" y="587788"/>
                    </a:cubicBezTo>
                    <a:cubicBezTo>
                      <a:pt x="673001" y="581501"/>
                      <a:pt x="676049" y="575120"/>
                      <a:pt x="679192" y="567690"/>
                    </a:cubicBezTo>
                    <a:cubicBezTo>
                      <a:pt x="680621" y="564452"/>
                      <a:pt x="681955" y="561118"/>
                      <a:pt x="683383" y="557784"/>
                    </a:cubicBezTo>
                    <a:cubicBezTo>
                      <a:pt x="684240" y="555593"/>
                      <a:pt x="685098" y="553307"/>
                      <a:pt x="685860" y="551117"/>
                    </a:cubicBezTo>
                    <a:lnTo>
                      <a:pt x="686050" y="551117"/>
                    </a:lnTo>
                    <a:cubicBezTo>
                      <a:pt x="690336" y="551974"/>
                      <a:pt x="695004" y="552640"/>
                      <a:pt x="699861" y="553022"/>
                    </a:cubicBezTo>
                    <a:lnTo>
                      <a:pt x="700814" y="553022"/>
                    </a:lnTo>
                    <a:cubicBezTo>
                      <a:pt x="700814" y="553022"/>
                      <a:pt x="701290" y="553117"/>
                      <a:pt x="701576" y="553117"/>
                    </a:cubicBezTo>
                    <a:lnTo>
                      <a:pt x="701862" y="553117"/>
                    </a:lnTo>
                    <a:cubicBezTo>
                      <a:pt x="703195" y="553117"/>
                      <a:pt x="704624" y="553307"/>
                      <a:pt x="706053" y="553307"/>
                    </a:cubicBezTo>
                    <a:lnTo>
                      <a:pt x="706148" y="553307"/>
                    </a:lnTo>
                    <a:cubicBezTo>
                      <a:pt x="706148" y="553307"/>
                      <a:pt x="707005" y="553307"/>
                      <a:pt x="707482" y="553307"/>
                    </a:cubicBezTo>
                    <a:cubicBezTo>
                      <a:pt x="707958" y="553307"/>
                      <a:pt x="708434" y="553307"/>
                      <a:pt x="709006" y="553307"/>
                    </a:cubicBezTo>
                    <a:cubicBezTo>
                      <a:pt x="742057" y="553307"/>
                      <a:pt x="771871" y="540925"/>
                      <a:pt x="790825" y="519303"/>
                    </a:cubicBezTo>
                    <a:cubicBezTo>
                      <a:pt x="797112" y="511969"/>
                      <a:pt x="802351" y="503206"/>
                      <a:pt x="805780" y="493776"/>
                    </a:cubicBezTo>
                    <a:cubicBezTo>
                      <a:pt x="809304" y="483870"/>
                      <a:pt x="811209" y="473202"/>
                      <a:pt x="811590" y="461105"/>
                    </a:cubicBezTo>
                    <a:cubicBezTo>
                      <a:pt x="811590" y="458534"/>
                      <a:pt x="811590" y="455962"/>
                      <a:pt x="811304" y="454057"/>
                    </a:cubicBezTo>
                    <a:cubicBezTo>
                      <a:pt x="810256" y="435388"/>
                      <a:pt x="803494" y="417386"/>
                      <a:pt x="792254" y="403384"/>
                    </a:cubicBezTo>
                    <a:cubicBezTo>
                      <a:pt x="790254" y="400812"/>
                      <a:pt x="788063" y="398431"/>
                      <a:pt x="785682" y="395954"/>
                    </a:cubicBezTo>
                    <a:lnTo>
                      <a:pt x="785682" y="395954"/>
                    </a:lnTo>
                    <a:cubicBezTo>
                      <a:pt x="777967" y="388430"/>
                      <a:pt x="768727" y="382334"/>
                      <a:pt x="758440" y="378238"/>
                    </a:cubicBezTo>
                    <a:cubicBezTo>
                      <a:pt x="751678" y="375475"/>
                      <a:pt x="744058" y="373475"/>
                      <a:pt x="735866" y="372332"/>
                    </a:cubicBezTo>
                    <a:cubicBezTo>
                      <a:pt x="731199" y="371666"/>
                      <a:pt x="726532" y="371570"/>
                      <a:pt x="721864" y="371475"/>
                    </a:cubicBezTo>
                    <a:lnTo>
                      <a:pt x="720436" y="371475"/>
                    </a:lnTo>
                    <a:cubicBezTo>
                      <a:pt x="718245" y="371475"/>
                      <a:pt x="716054" y="371570"/>
                      <a:pt x="713768" y="371761"/>
                    </a:cubicBezTo>
                    <a:cubicBezTo>
                      <a:pt x="715483" y="363855"/>
                      <a:pt x="716530" y="354235"/>
                      <a:pt x="717292" y="342519"/>
                    </a:cubicBezTo>
                    <a:cubicBezTo>
                      <a:pt x="717864" y="333661"/>
                      <a:pt x="717864" y="324421"/>
                      <a:pt x="717388" y="314135"/>
                    </a:cubicBezTo>
                    <a:cubicBezTo>
                      <a:pt x="716626" y="296704"/>
                      <a:pt x="713959" y="279178"/>
                      <a:pt x="709482" y="262033"/>
                    </a:cubicBezTo>
                    <a:cubicBezTo>
                      <a:pt x="705100" y="245459"/>
                      <a:pt x="699004" y="229171"/>
                      <a:pt x="691289" y="213646"/>
                    </a:cubicBezTo>
                    <a:cubicBezTo>
                      <a:pt x="684145" y="198977"/>
                      <a:pt x="675001" y="184214"/>
                      <a:pt x="664238" y="169831"/>
                    </a:cubicBezTo>
                    <a:cubicBezTo>
                      <a:pt x="644617" y="143637"/>
                      <a:pt x="619375" y="119253"/>
                      <a:pt x="588895" y="97345"/>
                    </a:cubicBezTo>
                    <a:cubicBezTo>
                      <a:pt x="561082" y="77248"/>
                      <a:pt x="528793" y="59436"/>
                      <a:pt x="492883" y="44387"/>
                    </a:cubicBezTo>
                    <a:cubicBezTo>
                      <a:pt x="460117" y="30670"/>
                      <a:pt x="424208" y="19621"/>
                      <a:pt x="386108" y="11716"/>
                    </a:cubicBezTo>
                    <a:cubicBezTo>
                      <a:pt x="350294" y="4381"/>
                      <a:pt x="314194" y="381"/>
                      <a:pt x="278952" y="0"/>
                    </a:cubicBezTo>
                    <a:cubicBezTo>
                      <a:pt x="277333" y="0"/>
                      <a:pt x="275713" y="0"/>
                      <a:pt x="274094" y="0"/>
                    </a:cubicBezTo>
                    <a:cubicBezTo>
                      <a:pt x="245900" y="0"/>
                      <a:pt x="218754" y="2381"/>
                      <a:pt x="193703" y="7048"/>
                    </a:cubicBezTo>
                  </a:path>
                </a:pathLst>
              </a:custGeom>
              <a:solidFill>
                <a:srgbClr val="FFD7C1"/>
              </a:solid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AAB954B7-E038-394B-8234-F737CD7C24E3}"/>
                  </a:ext>
                </a:extLst>
              </p:cNvPr>
              <p:cNvSpPr/>
              <p:nvPr/>
            </p:nvSpPr>
            <p:spPr>
              <a:xfrm>
                <a:off x="3509676" y="3070869"/>
                <a:ext cx="685800" cy="402897"/>
              </a:xfrm>
              <a:custGeom>
                <a:avLst/>
                <a:gdLst>
                  <a:gd name="connsiteX0" fmla="*/ 148209 w 685800"/>
                  <a:gd name="connsiteY0" fmla="*/ 7239 h 402897"/>
                  <a:gd name="connsiteX1" fmla="*/ 145637 w 685800"/>
                  <a:gd name="connsiteY1" fmla="*/ 8287 h 402897"/>
                  <a:gd name="connsiteX2" fmla="*/ 144018 w 685800"/>
                  <a:gd name="connsiteY2" fmla="*/ 7906 h 402897"/>
                  <a:gd name="connsiteX3" fmla="*/ 140303 w 685800"/>
                  <a:gd name="connsiteY3" fmla="*/ 9049 h 402897"/>
                  <a:gd name="connsiteX4" fmla="*/ 90773 w 685800"/>
                  <a:gd name="connsiteY4" fmla="*/ 48006 h 402897"/>
                  <a:gd name="connsiteX5" fmla="*/ 49244 w 685800"/>
                  <a:gd name="connsiteY5" fmla="*/ 96107 h 402897"/>
                  <a:gd name="connsiteX6" fmla="*/ 0 w 685800"/>
                  <a:gd name="connsiteY6" fmla="*/ 184690 h 402897"/>
                  <a:gd name="connsiteX7" fmla="*/ 17717 w 685800"/>
                  <a:gd name="connsiteY7" fmla="*/ 165545 h 402897"/>
                  <a:gd name="connsiteX8" fmla="*/ 70675 w 685800"/>
                  <a:gd name="connsiteY8" fmla="*/ 122396 h 402897"/>
                  <a:gd name="connsiteX9" fmla="*/ 126492 w 685800"/>
                  <a:gd name="connsiteY9" fmla="*/ 90964 h 402897"/>
                  <a:gd name="connsiteX10" fmla="*/ 127349 w 685800"/>
                  <a:gd name="connsiteY10" fmla="*/ 90773 h 402897"/>
                  <a:gd name="connsiteX11" fmla="*/ 127825 w 685800"/>
                  <a:gd name="connsiteY11" fmla="*/ 90773 h 402897"/>
                  <a:gd name="connsiteX12" fmla="*/ 128397 w 685800"/>
                  <a:gd name="connsiteY12" fmla="*/ 90773 h 402897"/>
                  <a:gd name="connsiteX13" fmla="*/ 129159 w 685800"/>
                  <a:gd name="connsiteY13" fmla="*/ 90868 h 402897"/>
                  <a:gd name="connsiteX14" fmla="*/ 130588 w 685800"/>
                  <a:gd name="connsiteY14" fmla="*/ 92107 h 402897"/>
                  <a:gd name="connsiteX15" fmla="*/ 137541 w 685800"/>
                  <a:gd name="connsiteY15" fmla="*/ 103537 h 402897"/>
                  <a:gd name="connsiteX16" fmla="*/ 206407 w 685800"/>
                  <a:gd name="connsiteY16" fmla="*/ 183642 h 402897"/>
                  <a:gd name="connsiteX17" fmla="*/ 296799 w 685800"/>
                  <a:gd name="connsiteY17" fmla="*/ 246126 h 402897"/>
                  <a:gd name="connsiteX18" fmla="*/ 296228 w 685800"/>
                  <a:gd name="connsiteY18" fmla="*/ 245840 h 402897"/>
                  <a:gd name="connsiteX19" fmla="*/ 335280 w 685800"/>
                  <a:gd name="connsiteY19" fmla="*/ 262699 h 402897"/>
                  <a:gd name="connsiteX20" fmla="*/ 375475 w 685800"/>
                  <a:gd name="connsiteY20" fmla="*/ 274034 h 402897"/>
                  <a:gd name="connsiteX21" fmla="*/ 374904 w 685800"/>
                  <a:gd name="connsiteY21" fmla="*/ 273844 h 402897"/>
                  <a:gd name="connsiteX22" fmla="*/ 406051 w 685800"/>
                  <a:gd name="connsiteY22" fmla="*/ 278225 h 402897"/>
                  <a:gd name="connsiteX23" fmla="*/ 435578 w 685800"/>
                  <a:gd name="connsiteY23" fmla="*/ 278511 h 402897"/>
                  <a:gd name="connsiteX24" fmla="*/ 435769 w 685800"/>
                  <a:gd name="connsiteY24" fmla="*/ 278511 h 402897"/>
                  <a:gd name="connsiteX25" fmla="*/ 460724 w 685800"/>
                  <a:gd name="connsiteY25" fmla="*/ 275463 h 402897"/>
                  <a:gd name="connsiteX26" fmla="*/ 484060 w 685800"/>
                  <a:gd name="connsiteY26" fmla="*/ 269653 h 402897"/>
                  <a:gd name="connsiteX27" fmla="*/ 494347 w 685800"/>
                  <a:gd name="connsiteY27" fmla="*/ 266033 h 402897"/>
                  <a:gd name="connsiteX28" fmla="*/ 496157 w 685800"/>
                  <a:gd name="connsiteY28" fmla="*/ 265938 h 402897"/>
                  <a:gd name="connsiteX29" fmla="*/ 497586 w 685800"/>
                  <a:gd name="connsiteY29" fmla="*/ 267176 h 402897"/>
                  <a:gd name="connsiteX30" fmla="*/ 497681 w 685800"/>
                  <a:gd name="connsiteY30" fmla="*/ 267653 h 402897"/>
                  <a:gd name="connsiteX31" fmla="*/ 498729 w 685800"/>
                  <a:gd name="connsiteY31" fmla="*/ 268700 h 402897"/>
                  <a:gd name="connsiteX32" fmla="*/ 536258 w 685800"/>
                  <a:gd name="connsiteY32" fmla="*/ 351568 h 402897"/>
                  <a:gd name="connsiteX33" fmla="*/ 546068 w 685800"/>
                  <a:gd name="connsiteY33" fmla="*/ 365093 h 402897"/>
                  <a:gd name="connsiteX34" fmla="*/ 557498 w 685800"/>
                  <a:gd name="connsiteY34" fmla="*/ 377285 h 402897"/>
                  <a:gd name="connsiteX35" fmla="*/ 557498 w 685800"/>
                  <a:gd name="connsiteY35" fmla="*/ 377285 h 402897"/>
                  <a:gd name="connsiteX36" fmla="*/ 557689 w 685800"/>
                  <a:gd name="connsiteY36" fmla="*/ 377476 h 402897"/>
                  <a:gd name="connsiteX37" fmla="*/ 569214 w 685800"/>
                  <a:gd name="connsiteY37" fmla="*/ 386524 h 402897"/>
                  <a:gd name="connsiteX38" fmla="*/ 581406 w 685800"/>
                  <a:gd name="connsiteY38" fmla="*/ 393764 h 402897"/>
                  <a:gd name="connsiteX39" fmla="*/ 580834 w 685800"/>
                  <a:gd name="connsiteY39" fmla="*/ 393478 h 402897"/>
                  <a:gd name="connsiteX40" fmla="*/ 592264 w 685800"/>
                  <a:gd name="connsiteY40" fmla="*/ 398240 h 402897"/>
                  <a:gd name="connsiteX41" fmla="*/ 602933 w 685800"/>
                  <a:gd name="connsiteY41" fmla="*/ 401098 h 402897"/>
                  <a:gd name="connsiteX42" fmla="*/ 602647 w 685800"/>
                  <a:gd name="connsiteY42" fmla="*/ 401098 h 402897"/>
                  <a:gd name="connsiteX43" fmla="*/ 614648 w 685800"/>
                  <a:gd name="connsiteY43" fmla="*/ 402717 h 402897"/>
                  <a:gd name="connsiteX44" fmla="*/ 625697 w 685800"/>
                  <a:gd name="connsiteY44" fmla="*/ 402717 h 402897"/>
                  <a:gd name="connsiteX45" fmla="*/ 637413 w 685800"/>
                  <a:gd name="connsiteY45" fmla="*/ 401288 h 402897"/>
                  <a:gd name="connsiteX46" fmla="*/ 647509 w 685800"/>
                  <a:gd name="connsiteY46" fmla="*/ 398717 h 402897"/>
                  <a:gd name="connsiteX47" fmla="*/ 657606 w 685800"/>
                  <a:gd name="connsiteY47" fmla="*/ 394716 h 402897"/>
                  <a:gd name="connsiteX48" fmla="*/ 665797 w 685800"/>
                  <a:gd name="connsiteY48" fmla="*/ 390239 h 402897"/>
                  <a:gd name="connsiteX49" fmla="*/ 665988 w 685800"/>
                  <a:gd name="connsiteY49" fmla="*/ 390049 h 402897"/>
                  <a:gd name="connsiteX50" fmla="*/ 674465 w 685800"/>
                  <a:gd name="connsiteY50" fmla="*/ 383858 h 402897"/>
                  <a:gd name="connsiteX51" fmla="*/ 681895 w 685800"/>
                  <a:gd name="connsiteY51" fmla="*/ 376619 h 402897"/>
                  <a:gd name="connsiteX52" fmla="*/ 681609 w 685800"/>
                  <a:gd name="connsiteY52" fmla="*/ 376999 h 402897"/>
                  <a:gd name="connsiteX53" fmla="*/ 685800 w 685800"/>
                  <a:gd name="connsiteY53" fmla="*/ 371951 h 402897"/>
                  <a:gd name="connsiteX54" fmla="*/ 676656 w 685800"/>
                  <a:gd name="connsiteY54" fmla="*/ 371570 h 402897"/>
                  <a:gd name="connsiteX55" fmla="*/ 675037 w 685800"/>
                  <a:gd name="connsiteY55" fmla="*/ 371570 h 402897"/>
                  <a:gd name="connsiteX56" fmla="*/ 668369 w 685800"/>
                  <a:gd name="connsiteY56" fmla="*/ 371856 h 402897"/>
                  <a:gd name="connsiteX57" fmla="*/ 672084 w 685800"/>
                  <a:gd name="connsiteY57" fmla="*/ 342805 h 402897"/>
                  <a:gd name="connsiteX58" fmla="*/ 672179 w 685800"/>
                  <a:gd name="connsiteY58" fmla="*/ 314420 h 402897"/>
                  <a:gd name="connsiteX59" fmla="*/ 664274 w 685800"/>
                  <a:gd name="connsiteY59" fmla="*/ 262223 h 402897"/>
                  <a:gd name="connsiteX60" fmla="*/ 646081 w 685800"/>
                  <a:gd name="connsiteY60" fmla="*/ 213836 h 402897"/>
                  <a:gd name="connsiteX61" fmla="*/ 619030 w 685800"/>
                  <a:gd name="connsiteY61" fmla="*/ 169926 h 402897"/>
                  <a:gd name="connsiteX62" fmla="*/ 543592 w 685800"/>
                  <a:gd name="connsiteY62" fmla="*/ 97441 h 402897"/>
                  <a:gd name="connsiteX63" fmla="*/ 447580 w 685800"/>
                  <a:gd name="connsiteY63" fmla="*/ 44482 h 402897"/>
                  <a:gd name="connsiteX64" fmla="*/ 340709 w 685800"/>
                  <a:gd name="connsiteY64" fmla="*/ 11716 h 402897"/>
                  <a:gd name="connsiteX65" fmla="*/ 233553 w 685800"/>
                  <a:gd name="connsiteY65" fmla="*/ 0 h 402897"/>
                  <a:gd name="connsiteX66" fmla="*/ 228695 w 685800"/>
                  <a:gd name="connsiteY66" fmla="*/ 0 h 402897"/>
                  <a:gd name="connsiteX67" fmla="*/ 148209 w 685800"/>
                  <a:gd name="connsiteY67" fmla="*/ 7048 h 402897"/>
                  <a:gd name="connsiteX68" fmla="*/ 435864 w 685800"/>
                  <a:gd name="connsiteY68" fmla="*/ 278511 h 402897"/>
                  <a:gd name="connsiteX69" fmla="*/ 435864 w 685800"/>
                  <a:gd name="connsiteY69" fmla="*/ 278511 h 402897"/>
                  <a:gd name="connsiteX70" fmla="*/ 682085 w 685800"/>
                  <a:gd name="connsiteY70" fmla="*/ 376428 h 402897"/>
                  <a:gd name="connsiteX71" fmla="*/ 682085 w 685800"/>
                  <a:gd name="connsiteY71" fmla="*/ 376428 h 40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85800" h="402897">
                    <a:moveTo>
                      <a:pt x="148209" y="7239"/>
                    </a:moveTo>
                    <a:cubicBezTo>
                      <a:pt x="147256" y="7525"/>
                      <a:pt x="146399" y="7906"/>
                      <a:pt x="145637" y="8287"/>
                    </a:cubicBezTo>
                    <a:cubicBezTo>
                      <a:pt x="145447" y="8001"/>
                      <a:pt x="144780" y="7906"/>
                      <a:pt x="144018" y="7906"/>
                    </a:cubicBezTo>
                    <a:cubicBezTo>
                      <a:pt x="142684" y="7906"/>
                      <a:pt x="141446" y="8287"/>
                      <a:pt x="140303" y="9049"/>
                    </a:cubicBezTo>
                    <a:cubicBezTo>
                      <a:pt x="122873" y="20098"/>
                      <a:pt x="106204" y="33242"/>
                      <a:pt x="90773" y="48006"/>
                    </a:cubicBezTo>
                    <a:cubicBezTo>
                      <a:pt x="76200" y="62008"/>
                      <a:pt x="62675" y="77724"/>
                      <a:pt x="49244" y="96107"/>
                    </a:cubicBezTo>
                    <a:cubicBezTo>
                      <a:pt x="30385" y="122015"/>
                      <a:pt x="13906" y="151733"/>
                      <a:pt x="0" y="184690"/>
                    </a:cubicBezTo>
                    <a:cubicBezTo>
                      <a:pt x="5620" y="178022"/>
                      <a:pt x="11525" y="171641"/>
                      <a:pt x="17717" y="165545"/>
                    </a:cubicBezTo>
                    <a:cubicBezTo>
                      <a:pt x="33909" y="149447"/>
                      <a:pt x="51721" y="135065"/>
                      <a:pt x="70675" y="122396"/>
                    </a:cubicBezTo>
                    <a:cubicBezTo>
                      <a:pt x="88487" y="110490"/>
                      <a:pt x="107061" y="99917"/>
                      <a:pt x="126492" y="90964"/>
                    </a:cubicBezTo>
                    <a:cubicBezTo>
                      <a:pt x="126778" y="90868"/>
                      <a:pt x="127063" y="90773"/>
                      <a:pt x="127349" y="90773"/>
                    </a:cubicBezTo>
                    <a:cubicBezTo>
                      <a:pt x="127540" y="90773"/>
                      <a:pt x="127635" y="90773"/>
                      <a:pt x="127825" y="90773"/>
                    </a:cubicBezTo>
                    <a:cubicBezTo>
                      <a:pt x="128016" y="90773"/>
                      <a:pt x="128206" y="90773"/>
                      <a:pt x="128397" y="90773"/>
                    </a:cubicBezTo>
                    <a:cubicBezTo>
                      <a:pt x="128683" y="90773"/>
                      <a:pt x="128873" y="90773"/>
                      <a:pt x="129159" y="90868"/>
                    </a:cubicBezTo>
                    <a:cubicBezTo>
                      <a:pt x="129826" y="91059"/>
                      <a:pt x="130207" y="91535"/>
                      <a:pt x="130588" y="92107"/>
                    </a:cubicBezTo>
                    <a:cubicBezTo>
                      <a:pt x="132874" y="96012"/>
                      <a:pt x="135160" y="99822"/>
                      <a:pt x="137541" y="103537"/>
                    </a:cubicBezTo>
                    <a:cubicBezTo>
                      <a:pt x="156781" y="133255"/>
                      <a:pt x="180308" y="160020"/>
                      <a:pt x="206407" y="183642"/>
                    </a:cubicBezTo>
                    <a:cubicBezTo>
                      <a:pt x="233744" y="208217"/>
                      <a:pt x="264033" y="229457"/>
                      <a:pt x="296799" y="246126"/>
                    </a:cubicBezTo>
                    <a:cubicBezTo>
                      <a:pt x="296609" y="246031"/>
                      <a:pt x="296418" y="245936"/>
                      <a:pt x="296228" y="245840"/>
                    </a:cubicBezTo>
                    <a:cubicBezTo>
                      <a:pt x="308896" y="252222"/>
                      <a:pt x="321945" y="257937"/>
                      <a:pt x="335280" y="262699"/>
                    </a:cubicBezTo>
                    <a:cubicBezTo>
                      <a:pt x="348425" y="267367"/>
                      <a:pt x="361855" y="271177"/>
                      <a:pt x="375475" y="274034"/>
                    </a:cubicBezTo>
                    <a:cubicBezTo>
                      <a:pt x="375285" y="274034"/>
                      <a:pt x="375095" y="273939"/>
                      <a:pt x="374904" y="273844"/>
                    </a:cubicBezTo>
                    <a:cubicBezTo>
                      <a:pt x="385191" y="275939"/>
                      <a:pt x="395573" y="277463"/>
                      <a:pt x="406051" y="278225"/>
                    </a:cubicBezTo>
                    <a:cubicBezTo>
                      <a:pt x="415862" y="278892"/>
                      <a:pt x="425672" y="279083"/>
                      <a:pt x="435578" y="278511"/>
                    </a:cubicBezTo>
                    <a:lnTo>
                      <a:pt x="435769" y="278511"/>
                    </a:lnTo>
                    <a:cubicBezTo>
                      <a:pt x="444151" y="277940"/>
                      <a:pt x="452533" y="276987"/>
                      <a:pt x="460724" y="275463"/>
                    </a:cubicBezTo>
                    <a:cubicBezTo>
                      <a:pt x="468630" y="273939"/>
                      <a:pt x="476345" y="272034"/>
                      <a:pt x="484060" y="269653"/>
                    </a:cubicBezTo>
                    <a:cubicBezTo>
                      <a:pt x="487585" y="268605"/>
                      <a:pt x="490918" y="267367"/>
                      <a:pt x="494347" y="266033"/>
                    </a:cubicBezTo>
                    <a:cubicBezTo>
                      <a:pt x="495014" y="265843"/>
                      <a:pt x="495491" y="265748"/>
                      <a:pt x="496157" y="265938"/>
                    </a:cubicBezTo>
                    <a:cubicBezTo>
                      <a:pt x="496729" y="266129"/>
                      <a:pt x="497205" y="266605"/>
                      <a:pt x="497586" y="267176"/>
                    </a:cubicBezTo>
                    <a:cubicBezTo>
                      <a:pt x="497586" y="267367"/>
                      <a:pt x="497681" y="267462"/>
                      <a:pt x="497681" y="267653"/>
                    </a:cubicBezTo>
                    <a:cubicBezTo>
                      <a:pt x="498158" y="267843"/>
                      <a:pt x="498538" y="268224"/>
                      <a:pt x="498729" y="268700"/>
                    </a:cubicBezTo>
                    <a:cubicBezTo>
                      <a:pt x="510826" y="296513"/>
                      <a:pt x="519970" y="325755"/>
                      <a:pt x="536258" y="351568"/>
                    </a:cubicBezTo>
                    <a:cubicBezTo>
                      <a:pt x="539305" y="356235"/>
                      <a:pt x="542544" y="360807"/>
                      <a:pt x="546068" y="365093"/>
                    </a:cubicBezTo>
                    <a:cubicBezTo>
                      <a:pt x="549688" y="369380"/>
                      <a:pt x="553403" y="373475"/>
                      <a:pt x="557498" y="377285"/>
                    </a:cubicBezTo>
                    <a:lnTo>
                      <a:pt x="557498" y="377285"/>
                    </a:lnTo>
                    <a:cubicBezTo>
                      <a:pt x="557498" y="377285"/>
                      <a:pt x="557593" y="377476"/>
                      <a:pt x="557689" y="377476"/>
                    </a:cubicBezTo>
                    <a:cubicBezTo>
                      <a:pt x="561404" y="380714"/>
                      <a:pt x="565118" y="383858"/>
                      <a:pt x="569214" y="386524"/>
                    </a:cubicBezTo>
                    <a:cubicBezTo>
                      <a:pt x="573119" y="389192"/>
                      <a:pt x="577215" y="391573"/>
                      <a:pt x="581406" y="393764"/>
                    </a:cubicBezTo>
                    <a:cubicBezTo>
                      <a:pt x="581216" y="393764"/>
                      <a:pt x="581025" y="393573"/>
                      <a:pt x="580834" y="393478"/>
                    </a:cubicBezTo>
                    <a:cubicBezTo>
                      <a:pt x="584549" y="395288"/>
                      <a:pt x="588359" y="396907"/>
                      <a:pt x="592264" y="398240"/>
                    </a:cubicBezTo>
                    <a:cubicBezTo>
                      <a:pt x="595789" y="399383"/>
                      <a:pt x="599313" y="400336"/>
                      <a:pt x="602933" y="401098"/>
                    </a:cubicBezTo>
                    <a:cubicBezTo>
                      <a:pt x="602837" y="401098"/>
                      <a:pt x="602742" y="401098"/>
                      <a:pt x="602647" y="401098"/>
                    </a:cubicBezTo>
                    <a:cubicBezTo>
                      <a:pt x="606552" y="401860"/>
                      <a:pt x="610648" y="402526"/>
                      <a:pt x="614648" y="402717"/>
                    </a:cubicBezTo>
                    <a:cubicBezTo>
                      <a:pt x="618363" y="402908"/>
                      <a:pt x="621983" y="403003"/>
                      <a:pt x="625697" y="402717"/>
                    </a:cubicBezTo>
                    <a:cubicBezTo>
                      <a:pt x="629603" y="402431"/>
                      <a:pt x="633508" y="402050"/>
                      <a:pt x="637413" y="401288"/>
                    </a:cubicBezTo>
                    <a:cubicBezTo>
                      <a:pt x="640747" y="400622"/>
                      <a:pt x="644176" y="399764"/>
                      <a:pt x="647509" y="398717"/>
                    </a:cubicBezTo>
                    <a:cubicBezTo>
                      <a:pt x="650938" y="397574"/>
                      <a:pt x="654368" y="396335"/>
                      <a:pt x="657606" y="394716"/>
                    </a:cubicBezTo>
                    <a:cubicBezTo>
                      <a:pt x="660463" y="393383"/>
                      <a:pt x="663130" y="391859"/>
                      <a:pt x="665797" y="390239"/>
                    </a:cubicBezTo>
                    <a:cubicBezTo>
                      <a:pt x="665797" y="390239"/>
                      <a:pt x="665988" y="390144"/>
                      <a:pt x="665988" y="390049"/>
                    </a:cubicBezTo>
                    <a:cubicBezTo>
                      <a:pt x="668941" y="388144"/>
                      <a:pt x="671798" y="386144"/>
                      <a:pt x="674465" y="383858"/>
                    </a:cubicBezTo>
                    <a:cubicBezTo>
                      <a:pt x="677132" y="381572"/>
                      <a:pt x="679609" y="379190"/>
                      <a:pt x="681895" y="376619"/>
                    </a:cubicBezTo>
                    <a:cubicBezTo>
                      <a:pt x="681800" y="376714"/>
                      <a:pt x="681704" y="376809"/>
                      <a:pt x="681609" y="376999"/>
                    </a:cubicBezTo>
                    <a:cubicBezTo>
                      <a:pt x="683038" y="375380"/>
                      <a:pt x="684467" y="373666"/>
                      <a:pt x="685800" y="371951"/>
                    </a:cubicBezTo>
                    <a:cubicBezTo>
                      <a:pt x="682752" y="371761"/>
                      <a:pt x="679609" y="371666"/>
                      <a:pt x="676656" y="371570"/>
                    </a:cubicBezTo>
                    <a:lnTo>
                      <a:pt x="675037" y="371570"/>
                    </a:lnTo>
                    <a:cubicBezTo>
                      <a:pt x="672751" y="371570"/>
                      <a:pt x="670560" y="371570"/>
                      <a:pt x="668369" y="371856"/>
                    </a:cubicBezTo>
                    <a:cubicBezTo>
                      <a:pt x="670179" y="364617"/>
                      <a:pt x="671322" y="355092"/>
                      <a:pt x="672084" y="342805"/>
                    </a:cubicBezTo>
                    <a:cubicBezTo>
                      <a:pt x="672560" y="333947"/>
                      <a:pt x="672655" y="324707"/>
                      <a:pt x="672179" y="314420"/>
                    </a:cubicBezTo>
                    <a:cubicBezTo>
                      <a:pt x="671513" y="296990"/>
                      <a:pt x="668750" y="279464"/>
                      <a:pt x="664274" y="262223"/>
                    </a:cubicBezTo>
                    <a:cubicBezTo>
                      <a:pt x="659892" y="245650"/>
                      <a:pt x="653796" y="229362"/>
                      <a:pt x="646081" y="213836"/>
                    </a:cubicBezTo>
                    <a:cubicBezTo>
                      <a:pt x="638937" y="199168"/>
                      <a:pt x="629793" y="184404"/>
                      <a:pt x="619030" y="169926"/>
                    </a:cubicBezTo>
                    <a:cubicBezTo>
                      <a:pt x="599504" y="143827"/>
                      <a:pt x="574072" y="119444"/>
                      <a:pt x="543592" y="97441"/>
                    </a:cubicBezTo>
                    <a:cubicBezTo>
                      <a:pt x="515779" y="77343"/>
                      <a:pt x="483489" y="59531"/>
                      <a:pt x="447580" y="44482"/>
                    </a:cubicBezTo>
                    <a:cubicBezTo>
                      <a:pt x="414814" y="30670"/>
                      <a:pt x="378809" y="19621"/>
                      <a:pt x="340709" y="11716"/>
                    </a:cubicBezTo>
                    <a:cubicBezTo>
                      <a:pt x="304705" y="4381"/>
                      <a:pt x="268700" y="381"/>
                      <a:pt x="233553" y="0"/>
                    </a:cubicBezTo>
                    <a:cubicBezTo>
                      <a:pt x="231934" y="0"/>
                      <a:pt x="230315" y="0"/>
                      <a:pt x="228695" y="0"/>
                    </a:cubicBezTo>
                    <a:cubicBezTo>
                      <a:pt x="200596" y="0"/>
                      <a:pt x="173450" y="2381"/>
                      <a:pt x="148209" y="7048"/>
                    </a:cubicBezTo>
                    <a:moveTo>
                      <a:pt x="435864" y="278511"/>
                    </a:moveTo>
                    <a:lnTo>
                      <a:pt x="435864" y="278511"/>
                    </a:lnTo>
                    <a:close/>
                    <a:moveTo>
                      <a:pt x="682085" y="376428"/>
                    </a:moveTo>
                    <a:lnTo>
                      <a:pt x="682085" y="376428"/>
                    </a:lnTo>
                    <a:close/>
                  </a:path>
                </a:pathLst>
              </a:custGeom>
              <a:solidFill>
                <a:srgbClr val="FFBF9B"/>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CCBC44B3-CA88-DD23-B424-8C019B57CB23}"/>
                  </a:ext>
                </a:extLst>
              </p:cNvPr>
              <p:cNvSpPr/>
              <p:nvPr/>
            </p:nvSpPr>
            <p:spPr>
              <a:xfrm>
                <a:off x="3638073" y="3526068"/>
                <a:ext cx="637698" cy="313658"/>
              </a:xfrm>
              <a:custGeom>
                <a:avLst/>
                <a:gdLst>
                  <a:gd name="connsiteX0" fmla="*/ 620554 w 637698"/>
                  <a:gd name="connsiteY0" fmla="*/ 41434 h 313658"/>
                  <a:gd name="connsiteX1" fmla="*/ 601504 w 637698"/>
                  <a:gd name="connsiteY1" fmla="*/ 59627 h 313658"/>
                  <a:gd name="connsiteX2" fmla="*/ 585978 w 637698"/>
                  <a:gd name="connsiteY2" fmla="*/ 67818 h 313658"/>
                  <a:gd name="connsiteX3" fmla="*/ 567690 w 637698"/>
                  <a:gd name="connsiteY3" fmla="*/ 73724 h 313658"/>
                  <a:gd name="connsiteX4" fmla="*/ 548259 w 637698"/>
                  <a:gd name="connsiteY4" fmla="*/ 76486 h 313658"/>
                  <a:gd name="connsiteX5" fmla="*/ 530257 w 637698"/>
                  <a:gd name="connsiteY5" fmla="*/ 76010 h 313658"/>
                  <a:gd name="connsiteX6" fmla="*/ 509873 w 637698"/>
                  <a:gd name="connsiteY6" fmla="*/ 72200 h 313658"/>
                  <a:gd name="connsiteX7" fmla="*/ 494729 w 637698"/>
                  <a:gd name="connsiteY7" fmla="*/ 66961 h 313658"/>
                  <a:gd name="connsiteX8" fmla="*/ 471678 w 637698"/>
                  <a:gd name="connsiteY8" fmla="*/ 122873 h 313658"/>
                  <a:gd name="connsiteX9" fmla="*/ 448246 w 637698"/>
                  <a:gd name="connsiteY9" fmla="*/ 160115 h 313658"/>
                  <a:gd name="connsiteX10" fmla="*/ 388239 w 637698"/>
                  <a:gd name="connsiteY10" fmla="*/ 220885 h 313658"/>
                  <a:gd name="connsiteX11" fmla="*/ 339757 w 637698"/>
                  <a:gd name="connsiteY11" fmla="*/ 251841 h 313658"/>
                  <a:gd name="connsiteX12" fmla="*/ 286512 w 637698"/>
                  <a:gd name="connsiteY12" fmla="*/ 274701 h 313658"/>
                  <a:gd name="connsiteX13" fmla="*/ 170879 w 637698"/>
                  <a:gd name="connsiteY13" fmla="*/ 296323 h 313658"/>
                  <a:gd name="connsiteX14" fmla="*/ 0 w 637698"/>
                  <a:gd name="connsiteY14" fmla="*/ 268415 h 313658"/>
                  <a:gd name="connsiteX15" fmla="*/ 172212 w 637698"/>
                  <a:gd name="connsiteY15" fmla="*/ 313468 h 313658"/>
                  <a:gd name="connsiteX16" fmla="*/ 183071 w 637698"/>
                  <a:gd name="connsiteY16" fmla="*/ 313658 h 313658"/>
                  <a:gd name="connsiteX17" fmla="*/ 302705 w 637698"/>
                  <a:gd name="connsiteY17" fmla="*/ 294513 h 313658"/>
                  <a:gd name="connsiteX18" fmla="*/ 364236 w 637698"/>
                  <a:gd name="connsiteY18" fmla="*/ 268034 h 313658"/>
                  <a:gd name="connsiteX19" fmla="*/ 418624 w 637698"/>
                  <a:gd name="connsiteY19" fmla="*/ 230791 h 313658"/>
                  <a:gd name="connsiteX20" fmla="*/ 418909 w 637698"/>
                  <a:gd name="connsiteY20" fmla="*/ 230505 h 313658"/>
                  <a:gd name="connsiteX21" fmla="*/ 418529 w 637698"/>
                  <a:gd name="connsiteY21" fmla="*/ 230505 h 313658"/>
                  <a:gd name="connsiteX22" fmla="*/ 474440 w 637698"/>
                  <a:gd name="connsiteY22" fmla="*/ 168878 h 313658"/>
                  <a:gd name="connsiteX23" fmla="*/ 495967 w 637698"/>
                  <a:gd name="connsiteY23" fmla="*/ 132874 h 313658"/>
                  <a:gd name="connsiteX24" fmla="*/ 505396 w 637698"/>
                  <a:gd name="connsiteY24" fmla="*/ 112871 h 313658"/>
                  <a:gd name="connsiteX25" fmla="*/ 511969 w 637698"/>
                  <a:gd name="connsiteY25" fmla="*/ 96869 h 313658"/>
                  <a:gd name="connsiteX26" fmla="*/ 512159 w 637698"/>
                  <a:gd name="connsiteY26" fmla="*/ 96298 h 313658"/>
                  <a:gd name="connsiteX27" fmla="*/ 512159 w 637698"/>
                  <a:gd name="connsiteY27" fmla="*/ 96298 h 313658"/>
                  <a:gd name="connsiteX28" fmla="*/ 535115 w 637698"/>
                  <a:gd name="connsiteY28" fmla="*/ 98489 h 313658"/>
                  <a:gd name="connsiteX29" fmla="*/ 616934 w 637698"/>
                  <a:gd name="connsiteY29" fmla="*/ 64484 h 313658"/>
                  <a:gd name="connsiteX30" fmla="*/ 631888 w 637698"/>
                  <a:gd name="connsiteY30" fmla="*/ 38957 h 313658"/>
                  <a:gd name="connsiteX31" fmla="*/ 637699 w 637698"/>
                  <a:gd name="connsiteY31" fmla="*/ 6287 h 313658"/>
                  <a:gd name="connsiteX32" fmla="*/ 637508 w 637698"/>
                  <a:gd name="connsiteY32" fmla="*/ 0 h 313658"/>
                  <a:gd name="connsiteX33" fmla="*/ 620459 w 637698"/>
                  <a:gd name="connsiteY33" fmla="*/ 41243 h 31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698" h="313658">
                    <a:moveTo>
                      <a:pt x="620554" y="41434"/>
                    </a:moveTo>
                    <a:cubicBezTo>
                      <a:pt x="615220" y="48482"/>
                      <a:pt x="608933" y="54769"/>
                      <a:pt x="601504" y="59627"/>
                    </a:cubicBezTo>
                    <a:cubicBezTo>
                      <a:pt x="596551" y="62865"/>
                      <a:pt x="591407" y="65532"/>
                      <a:pt x="585978" y="67818"/>
                    </a:cubicBezTo>
                    <a:cubicBezTo>
                      <a:pt x="580073" y="70295"/>
                      <a:pt x="573977" y="72390"/>
                      <a:pt x="567690" y="73724"/>
                    </a:cubicBezTo>
                    <a:cubicBezTo>
                      <a:pt x="561308" y="75152"/>
                      <a:pt x="554831" y="76105"/>
                      <a:pt x="548259" y="76486"/>
                    </a:cubicBezTo>
                    <a:cubicBezTo>
                      <a:pt x="542258" y="76772"/>
                      <a:pt x="536162" y="76676"/>
                      <a:pt x="530257" y="76010"/>
                    </a:cubicBezTo>
                    <a:cubicBezTo>
                      <a:pt x="523399" y="75248"/>
                      <a:pt x="516541" y="74105"/>
                      <a:pt x="509873" y="72200"/>
                    </a:cubicBezTo>
                    <a:cubicBezTo>
                      <a:pt x="504730" y="70771"/>
                      <a:pt x="499682" y="68961"/>
                      <a:pt x="494729" y="66961"/>
                    </a:cubicBezTo>
                    <a:cubicBezTo>
                      <a:pt x="488252" y="86106"/>
                      <a:pt x="481108" y="105061"/>
                      <a:pt x="471678" y="122873"/>
                    </a:cubicBezTo>
                    <a:cubicBezTo>
                      <a:pt x="464820" y="135827"/>
                      <a:pt x="457009" y="148400"/>
                      <a:pt x="448246" y="160115"/>
                    </a:cubicBezTo>
                    <a:cubicBezTo>
                      <a:pt x="431197" y="183071"/>
                      <a:pt x="411004" y="203549"/>
                      <a:pt x="388239" y="220885"/>
                    </a:cubicBezTo>
                    <a:cubicBezTo>
                      <a:pt x="372999" y="232505"/>
                      <a:pt x="356807" y="242888"/>
                      <a:pt x="339757" y="251841"/>
                    </a:cubicBezTo>
                    <a:cubicBezTo>
                      <a:pt x="322612" y="260795"/>
                      <a:pt x="304800" y="268510"/>
                      <a:pt x="286512" y="274701"/>
                    </a:cubicBezTo>
                    <a:cubicBezTo>
                      <a:pt x="249269" y="287369"/>
                      <a:pt x="210121" y="294608"/>
                      <a:pt x="170879" y="296323"/>
                    </a:cubicBezTo>
                    <a:cubicBezTo>
                      <a:pt x="112967" y="298895"/>
                      <a:pt x="54007" y="289941"/>
                      <a:pt x="0" y="268415"/>
                    </a:cubicBezTo>
                    <a:cubicBezTo>
                      <a:pt x="51721" y="296037"/>
                      <a:pt x="110871" y="311658"/>
                      <a:pt x="172212" y="313468"/>
                    </a:cubicBezTo>
                    <a:cubicBezTo>
                      <a:pt x="175832" y="313563"/>
                      <a:pt x="179451" y="313658"/>
                      <a:pt x="183071" y="313658"/>
                    </a:cubicBezTo>
                    <a:cubicBezTo>
                      <a:pt x="223457" y="313658"/>
                      <a:pt x="263652" y="307181"/>
                      <a:pt x="302705" y="294513"/>
                    </a:cubicBezTo>
                    <a:cubicBezTo>
                      <a:pt x="324041" y="287655"/>
                      <a:pt x="344710" y="278702"/>
                      <a:pt x="364236" y="268034"/>
                    </a:cubicBezTo>
                    <a:cubicBezTo>
                      <a:pt x="382905" y="257842"/>
                      <a:pt x="401193" y="245364"/>
                      <a:pt x="418624" y="230791"/>
                    </a:cubicBezTo>
                    <a:lnTo>
                      <a:pt x="418909" y="230505"/>
                    </a:lnTo>
                    <a:lnTo>
                      <a:pt x="418529" y="230505"/>
                    </a:lnTo>
                    <a:cubicBezTo>
                      <a:pt x="439293" y="213170"/>
                      <a:pt x="458153" y="192405"/>
                      <a:pt x="474440" y="168878"/>
                    </a:cubicBezTo>
                    <a:cubicBezTo>
                      <a:pt x="482156" y="157829"/>
                      <a:pt x="489395" y="145733"/>
                      <a:pt x="495967" y="132874"/>
                    </a:cubicBezTo>
                    <a:cubicBezTo>
                      <a:pt x="499205" y="126587"/>
                      <a:pt x="502253" y="120206"/>
                      <a:pt x="505396" y="112871"/>
                    </a:cubicBezTo>
                    <a:cubicBezTo>
                      <a:pt x="507683" y="107633"/>
                      <a:pt x="509873" y="102299"/>
                      <a:pt x="511969" y="96869"/>
                    </a:cubicBezTo>
                    <a:lnTo>
                      <a:pt x="512159" y="96298"/>
                    </a:lnTo>
                    <a:lnTo>
                      <a:pt x="512159" y="96298"/>
                    </a:lnTo>
                    <a:cubicBezTo>
                      <a:pt x="519113" y="97727"/>
                      <a:pt x="526923" y="98489"/>
                      <a:pt x="535115" y="98489"/>
                    </a:cubicBezTo>
                    <a:cubicBezTo>
                      <a:pt x="568166" y="98489"/>
                      <a:pt x="597980" y="86106"/>
                      <a:pt x="616934" y="64484"/>
                    </a:cubicBezTo>
                    <a:cubicBezTo>
                      <a:pt x="623221" y="57150"/>
                      <a:pt x="628459" y="48387"/>
                      <a:pt x="631888" y="38957"/>
                    </a:cubicBezTo>
                    <a:cubicBezTo>
                      <a:pt x="635413" y="29147"/>
                      <a:pt x="637318" y="18383"/>
                      <a:pt x="637699" y="6287"/>
                    </a:cubicBezTo>
                    <a:cubicBezTo>
                      <a:pt x="637699" y="4096"/>
                      <a:pt x="637699" y="1810"/>
                      <a:pt x="637508" y="0"/>
                    </a:cubicBezTo>
                    <a:cubicBezTo>
                      <a:pt x="635127" y="14859"/>
                      <a:pt x="629507" y="29337"/>
                      <a:pt x="620459" y="41243"/>
                    </a:cubicBezTo>
                  </a:path>
                </a:pathLst>
              </a:custGeom>
              <a:solidFill>
                <a:srgbClr val="FFCEB3"/>
              </a:solid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A1832789-9754-881E-75A0-2F3CEE315689}"/>
                  </a:ext>
                </a:extLst>
              </p:cNvPr>
              <p:cNvSpPr/>
              <p:nvPr/>
            </p:nvSpPr>
            <p:spPr>
              <a:xfrm>
                <a:off x="3716083" y="3254606"/>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path>
                </a:pathLst>
              </a:custGeom>
              <a:solidFill>
                <a:srgbClr val="F1B899"/>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8A9154D7-35AA-9778-41ED-A72F69B0DBFA}"/>
                  </a:ext>
                </a:extLst>
              </p:cNvPr>
              <p:cNvSpPr/>
              <p:nvPr/>
            </p:nvSpPr>
            <p:spPr>
              <a:xfrm>
                <a:off x="4175759" y="346110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183451CC-E98F-7F65-A9C7-7B837F14AC15}"/>
                  </a:ext>
                </a:extLst>
              </p:cNvPr>
              <p:cNvSpPr/>
              <p:nvPr/>
            </p:nvSpPr>
            <p:spPr>
              <a:xfrm>
                <a:off x="4175474" y="3461203"/>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98093F22-CBDF-15A4-6BB6-C6422C6EE74B}"/>
                  </a:ext>
                </a:extLst>
              </p:cNvPr>
              <p:cNvSpPr/>
              <p:nvPr/>
            </p:nvSpPr>
            <p:spPr>
              <a:xfrm>
                <a:off x="4182975" y="3476538"/>
                <a:ext cx="23440" cy="105293"/>
              </a:xfrm>
              <a:custGeom>
                <a:avLst/>
                <a:gdLst>
                  <a:gd name="connsiteX0" fmla="*/ 3167 w 23440"/>
                  <a:gd name="connsiteY0" fmla="*/ 857 h 105293"/>
                  <a:gd name="connsiteX1" fmla="*/ 214 w 23440"/>
                  <a:gd name="connsiteY1" fmla="*/ 4667 h 105293"/>
                  <a:gd name="connsiteX2" fmla="*/ 214 w 23440"/>
                  <a:gd name="connsiteY2" fmla="*/ 8096 h 105293"/>
                  <a:gd name="connsiteX3" fmla="*/ 1834 w 23440"/>
                  <a:gd name="connsiteY3" fmla="*/ 10954 h 105293"/>
                  <a:gd name="connsiteX4" fmla="*/ 2310 w 23440"/>
                  <a:gd name="connsiteY4" fmla="*/ 11525 h 105293"/>
                  <a:gd name="connsiteX5" fmla="*/ 9835 w 23440"/>
                  <a:gd name="connsiteY5" fmla="*/ 24670 h 105293"/>
                  <a:gd name="connsiteX6" fmla="*/ 14407 w 23440"/>
                  <a:gd name="connsiteY6" fmla="*/ 41148 h 105293"/>
                  <a:gd name="connsiteX7" fmla="*/ 14216 w 23440"/>
                  <a:gd name="connsiteY7" fmla="*/ 66770 h 105293"/>
                  <a:gd name="connsiteX8" fmla="*/ 14311 w 23440"/>
                  <a:gd name="connsiteY8" fmla="*/ 66104 h 105293"/>
                  <a:gd name="connsiteX9" fmla="*/ 7644 w 23440"/>
                  <a:gd name="connsiteY9" fmla="*/ 90583 h 105293"/>
                  <a:gd name="connsiteX10" fmla="*/ 7644 w 23440"/>
                  <a:gd name="connsiteY10" fmla="*/ 90583 h 105293"/>
                  <a:gd name="connsiteX11" fmla="*/ 7644 w 23440"/>
                  <a:gd name="connsiteY11" fmla="*/ 90583 h 105293"/>
                  <a:gd name="connsiteX12" fmla="*/ 2119 w 23440"/>
                  <a:gd name="connsiteY12" fmla="*/ 101632 h 105293"/>
                  <a:gd name="connsiteX13" fmla="*/ 2977 w 23440"/>
                  <a:gd name="connsiteY13" fmla="*/ 104965 h 105293"/>
                  <a:gd name="connsiteX14" fmla="*/ 6310 w 23440"/>
                  <a:gd name="connsiteY14" fmla="*/ 104108 h 105293"/>
                  <a:gd name="connsiteX15" fmla="*/ 16788 w 23440"/>
                  <a:gd name="connsiteY15" fmla="*/ 81534 h 105293"/>
                  <a:gd name="connsiteX16" fmla="*/ 22884 w 23440"/>
                  <a:gd name="connsiteY16" fmla="*/ 55150 h 105293"/>
                  <a:gd name="connsiteX17" fmla="*/ 21836 w 23440"/>
                  <a:gd name="connsiteY17" fmla="*/ 28194 h 105293"/>
                  <a:gd name="connsiteX18" fmla="*/ 11835 w 23440"/>
                  <a:gd name="connsiteY18" fmla="*/ 3143 h 105293"/>
                  <a:gd name="connsiteX19" fmla="*/ 6215 w 23440"/>
                  <a:gd name="connsiteY19" fmla="*/ 0 h 105293"/>
                  <a:gd name="connsiteX20" fmla="*/ 3072 w 23440"/>
                  <a:gd name="connsiteY20" fmla="*/ 857 h 105293"/>
                  <a:gd name="connsiteX21" fmla="*/ 10025 w 23440"/>
                  <a:gd name="connsiteY21" fmla="*/ 25051 h 105293"/>
                  <a:gd name="connsiteX22" fmla="*/ 10216 w 23440"/>
                  <a:gd name="connsiteY22" fmla="*/ 25527 h 105293"/>
                  <a:gd name="connsiteX23" fmla="*/ 10025 w 23440"/>
                  <a:gd name="connsiteY23" fmla="*/ 25051 h 105293"/>
                  <a:gd name="connsiteX24" fmla="*/ 14502 w 23440"/>
                  <a:gd name="connsiteY24" fmla="*/ 41624 h 105293"/>
                  <a:gd name="connsiteX25" fmla="*/ 14502 w 23440"/>
                  <a:gd name="connsiteY25" fmla="*/ 41624 h 105293"/>
                  <a:gd name="connsiteX26" fmla="*/ 7549 w 23440"/>
                  <a:gd name="connsiteY26" fmla="*/ 90583 h 105293"/>
                  <a:gd name="connsiteX27" fmla="*/ 7549 w 23440"/>
                  <a:gd name="connsiteY27" fmla="*/ 90583 h 1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40" h="105293">
                    <a:moveTo>
                      <a:pt x="3167" y="857"/>
                    </a:moveTo>
                    <a:cubicBezTo>
                      <a:pt x="1738" y="1715"/>
                      <a:pt x="691" y="3048"/>
                      <a:pt x="214" y="4667"/>
                    </a:cubicBezTo>
                    <a:cubicBezTo>
                      <a:pt x="-71" y="5810"/>
                      <a:pt x="-71" y="6953"/>
                      <a:pt x="214" y="8096"/>
                    </a:cubicBezTo>
                    <a:cubicBezTo>
                      <a:pt x="500" y="9144"/>
                      <a:pt x="1072" y="10096"/>
                      <a:pt x="1834" y="10954"/>
                    </a:cubicBezTo>
                    <a:cubicBezTo>
                      <a:pt x="2024" y="11144"/>
                      <a:pt x="2119" y="11335"/>
                      <a:pt x="2310" y="11525"/>
                    </a:cubicBezTo>
                    <a:cubicBezTo>
                      <a:pt x="5263" y="15621"/>
                      <a:pt x="7834" y="20002"/>
                      <a:pt x="9835" y="24670"/>
                    </a:cubicBezTo>
                    <a:cubicBezTo>
                      <a:pt x="11930" y="30004"/>
                      <a:pt x="13454" y="35433"/>
                      <a:pt x="14407" y="41148"/>
                    </a:cubicBezTo>
                    <a:cubicBezTo>
                      <a:pt x="15550" y="49721"/>
                      <a:pt x="15359" y="58198"/>
                      <a:pt x="14216" y="66770"/>
                    </a:cubicBezTo>
                    <a:cubicBezTo>
                      <a:pt x="14216" y="66580"/>
                      <a:pt x="14216" y="66294"/>
                      <a:pt x="14311" y="66104"/>
                    </a:cubicBezTo>
                    <a:cubicBezTo>
                      <a:pt x="12978" y="74486"/>
                      <a:pt x="10787" y="82677"/>
                      <a:pt x="7644" y="90583"/>
                    </a:cubicBezTo>
                    <a:lnTo>
                      <a:pt x="7644" y="90583"/>
                    </a:lnTo>
                    <a:lnTo>
                      <a:pt x="7644" y="90583"/>
                    </a:lnTo>
                    <a:cubicBezTo>
                      <a:pt x="6025" y="94393"/>
                      <a:pt x="4215" y="98012"/>
                      <a:pt x="2119" y="101632"/>
                    </a:cubicBezTo>
                    <a:cubicBezTo>
                      <a:pt x="1453" y="102775"/>
                      <a:pt x="1834" y="104299"/>
                      <a:pt x="2977" y="104965"/>
                    </a:cubicBezTo>
                    <a:cubicBezTo>
                      <a:pt x="4120" y="105632"/>
                      <a:pt x="5644" y="105251"/>
                      <a:pt x="6310" y="104108"/>
                    </a:cubicBezTo>
                    <a:cubicBezTo>
                      <a:pt x="10406" y="96869"/>
                      <a:pt x="13930" y="89344"/>
                      <a:pt x="16788" y="81534"/>
                    </a:cubicBezTo>
                    <a:cubicBezTo>
                      <a:pt x="19836" y="73057"/>
                      <a:pt x="21836" y="64198"/>
                      <a:pt x="22884" y="55150"/>
                    </a:cubicBezTo>
                    <a:cubicBezTo>
                      <a:pt x="23932" y="46196"/>
                      <a:pt x="23455" y="37052"/>
                      <a:pt x="21836" y="28194"/>
                    </a:cubicBezTo>
                    <a:cubicBezTo>
                      <a:pt x="20217" y="19240"/>
                      <a:pt x="16693" y="10763"/>
                      <a:pt x="11835" y="3143"/>
                    </a:cubicBezTo>
                    <a:cubicBezTo>
                      <a:pt x="10597" y="1143"/>
                      <a:pt x="8406" y="0"/>
                      <a:pt x="6215" y="0"/>
                    </a:cubicBezTo>
                    <a:cubicBezTo>
                      <a:pt x="5167" y="0"/>
                      <a:pt x="4024" y="286"/>
                      <a:pt x="3072" y="857"/>
                    </a:cubicBezTo>
                    <a:moveTo>
                      <a:pt x="10025" y="25051"/>
                    </a:moveTo>
                    <a:lnTo>
                      <a:pt x="10216" y="25527"/>
                    </a:lnTo>
                    <a:lnTo>
                      <a:pt x="10025" y="25051"/>
                    </a:lnTo>
                    <a:moveTo>
                      <a:pt x="14502" y="41624"/>
                    </a:moveTo>
                    <a:lnTo>
                      <a:pt x="14502" y="41624"/>
                    </a:lnTo>
                    <a:moveTo>
                      <a:pt x="7549" y="90583"/>
                    </a:moveTo>
                    <a:lnTo>
                      <a:pt x="7549" y="90583"/>
                    </a:lnTo>
                  </a:path>
                </a:pathLst>
              </a:custGeom>
              <a:solidFill>
                <a:srgbClr val="D9A68A"/>
              </a:solid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CD01FC87-F6A0-8A14-8EDE-97139A1C9911}"/>
                  </a:ext>
                </a:extLst>
              </p:cNvPr>
              <p:cNvSpPr/>
              <p:nvPr/>
            </p:nvSpPr>
            <p:spPr>
              <a:xfrm>
                <a:off x="4196845" y="3479967"/>
                <a:ext cx="51410" cy="18383"/>
              </a:xfrm>
              <a:custGeom>
                <a:avLst/>
                <a:gdLst>
                  <a:gd name="connsiteX0" fmla="*/ 18824 w 51410"/>
                  <a:gd name="connsiteY0" fmla="*/ 667 h 18383"/>
                  <a:gd name="connsiteX1" fmla="*/ 12442 w 51410"/>
                  <a:gd name="connsiteY1" fmla="*/ 2572 h 18383"/>
                  <a:gd name="connsiteX2" fmla="*/ 1393 w 51410"/>
                  <a:gd name="connsiteY2" fmla="*/ 10096 h 18383"/>
                  <a:gd name="connsiteX3" fmla="*/ 1393 w 51410"/>
                  <a:gd name="connsiteY3" fmla="*/ 16954 h 18383"/>
                  <a:gd name="connsiteX4" fmla="*/ 4822 w 51410"/>
                  <a:gd name="connsiteY4" fmla="*/ 18383 h 18383"/>
                  <a:gd name="connsiteX5" fmla="*/ 8251 w 51410"/>
                  <a:gd name="connsiteY5" fmla="*/ 16954 h 18383"/>
                  <a:gd name="connsiteX6" fmla="*/ 10823 w 51410"/>
                  <a:gd name="connsiteY6" fmla="*/ 14859 h 18383"/>
                  <a:gd name="connsiteX7" fmla="*/ 18062 w 51410"/>
                  <a:gd name="connsiteY7" fmla="*/ 10477 h 18383"/>
                  <a:gd name="connsiteX8" fmla="*/ 25491 w 51410"/>
                  <a:gd name="connsiteY8" fmla="*/ 8477 h 18383"/>
                  <a:gd name="connsiteX9" fmla="*/ 32921 w 51410"/>
                  <a:gd name="connsiteY9" fmla="*/ 8477 h 18383"/>
                  <a:gd name="connsiteX10" fmla="*/ 40541 w 51410"/>
                  <a:gd name="connsiteY10" fmla="*/ 10573 h 18383"/>
                  <a:gd name="connsiteX11" fmla="*/ 46351 w 51410"/>
                  <a:gd name="connsiteY11" fmla="*/ 14002 h 18383"/>
                  <a:gd name="connsiteX12" fmla="*/ 50923 w 51410"/>
                  <a:gd name="connsiteY12" fmla="*/ 12859 h 18383"/>
                  <a:gd name="connsiteX13" fmla="*/ 49780 w 51410"/>
                  <a:gd name="connsiteY13" fmla="*/ 8287 h 18383"/>
                  <a:gd name="connsiteX14" fmla="*/ 38065 w 51410"/>
                  <a:gd name="connsiteY14" fmla="*/ 2096 h 18383"/>
                  <a:gd name="connsiteX15" fmla="*/ 25301 w 51410"/>
                  <a:gd name="connsiteY15" fmla="*/ 0 h 18383"/>
                  <a:gd name="connsiteX16" fmla="*/ 18919 w 51410"/>
                  <a:gd name="connsiteY16" fmla="*/ 667 h 18383"/>
                  <a:gd name="connsiteX17" fmla="*/ 26444 w 51410"/>
                  <a:gd name="connsiteY17" fmla="*/ 8382 h 18383"/>
                  <a:gd name="connsiteX18" fmla="*/ 25777 w 51410"/>
                  <a:gd name="connsiteY18" fmla="*/ 8477 h 18383"/>
                  <a:gd name="connsiteX19" fmla="*/ 26444 w 51410"/>
                  <a:gd name="connsiteY19" fmla="*/ 8477 h 18383"/>
                  <a:gd name="connsiteX20" fmla="*/ 32254 w 51410"/>
                  <a:gd name="connsiteY20" fmla="*/ 8382 h 18383"/>
                  <a:gd name="connsiteX21" fmla="*/ 33016 w 51410"/>
                  <a:gd name="connsiteY21" fmla="*/ 8477 h 18383"/>
                  <a:gd name="connsiteX22" fmla="*/ 32254 w 51410"/>
                  <a:gd name="connsiteY22" fmla="*/ 8382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10" h="18383">
                    <a:moveTo>
                      <a:pt x="18824" y="667"/>
                    </a:moveTo>
                    <a:cubicBezTo>
                      <a:pt x="16633" y="1048"/>
                      <a:pt x="14538" y="1715"/>
                      <a:pt x="12442" y="2572"/>
                    </a:cubicBezTo>
                    <a:cubicBezTo>
                      <a:pt x="8251" y="4286"/>
                      <a:pt x="4536" y="6763"/>
                      <a:pt x="1393" y="10096"/>
                    </a:cubicBezTo>
                    <a:cubicBezTo>
                      <a:pt x="-416" y="12002"/>
                      <a:pt x="-512" y="15050"/>
                      <a:pt x="1393" y="16954"/>
                    </a:cubicBezTo>
                    <a:cubicBezTo>
                      <a:pt x="2251" y="17907"/>
                      <a:pt x="3584" y="18383"/>
                      <a:pt x="4822" y="18383"/>
                    </a:cubicBezTo>
                    <a:cubicBezTo>
                      <a:pt x="6156" y="18383"/>
                      <a:pt x="7299" y="17812"/>
                      <a:pt x="8251" y="16954"/>
                    </a:cubicBezTo>
                    <a:cubicBezTo>
                      <a:pt x="9109" y="16192"/>
                      <a:pt x="9966" y="15526"/>
                      <a:pt x="10823" y="14859"/>
                    </a:cubicBezTo>
                    <a:cubicBezTo>
                      <a:pt x="13109" y="13144"/>
                      <a:pt x="15490" y="11716"/>
                      <a:pt x="18062" y="10477"/>
                    </a:cubicBezTo>
                    <a:cubicBezTo>
                      <a:pt x="20443" y="9525"/>
                      <a:pt x="22920" y="8858"/>
                      <a:pt x="25491" y="8477"/>
                    </a:cubicBezTo>
                    <a:cubicBezTo>
                      <a:pt x="27968" y="8287"/>
                      <a:pt x="30444" y="8287"/>
                      <a:pt x="32921" y="8477"/>
                    </a:cubicBezTo>
                    <a:cubicBezTo>
                      <a:pt x="35493" y="8954"/>
                      <a:pt x="38065" y="9620"/>
                      <a:pt x="40541" y="10573"/>
                    </a:cubicBezTo>
                    <a:cubicBezTo>
                      <a:pt x="42541" y="11525"/>
                      <a:pt x="44446" y="12668"/>
                      <a:pt x="46351" y="14002"/>
                    </a:cubicBezTo>
                    <a:cubicBezTo>
                      <a:pt x="47875" y="15050"/>
                      <a:pt x="50066" y="14288"/>
                      <a:pt x="50923" y="12859"/>
                    </a:cubicBezTo>
                    <a:cubicBezTo>
                      <a:pt x="51971" y="11144"/>
                      <a:pt x="51209" y="9334"/>
                      <a:pt x="49780" y="8287"/>
                    </a:cubicBezTo>
                    <a:cubicBezTo>
                      <a:pt x="46161" y="5715"/>
                      <a:pt x="42256" y="3619"/>
                      <a:pt x="38065" y="2096"/>
                    </a:cubicBezTo>
                    <a:cubicBezTo>
                      <a:pt x="33969" y="571"/>
                      <a:pt x="29587" y="0"/>
                      <a:pt x="25301" y="0"/>
                    </a:cubicBezTo>
                    <a:cubicBezTo>
                      <a:pt x="23110" y="0"/>
                      <a:pt x="21015" y="381"/>
                      <a:pt x="18919" y="667"/>
                    </a:cubicBezTo>
                    <a:moveTo>
                      <a:pt x="26444" y="8382"/>
                    </a:moveTo>
                    <a:cubicBezTo>
                      <a:pt x="26444" y="8382"/>
                      <a:pt x="26063" y="8382"/>
                      <a:pt x="25777" y="8477"/>
                    </a:cubicBezTo>
                    <a:lnTo>
                      <a:pt x="26444" y="8477"/>
                    </a:lnTo>
                    <a:close/>
                    <a:moveTo>
                      <a:pt x="32254" y="8382"/>
                    </a:moveTo>
                    <a:cubicBezTo>
                      <a:pt x="32254" y="8382"/>
                      <a:pt x="32731" y="8382"/>
                      <a:pt x="33016" y="8477"/>
                    </a:cubicBezTo>
                    <a:cubicBezTo>
                      <a:pt x="32731" y="8477"/>
                      <a:pt x="32540" y="8477"/>
                      <a:pt x="32254" y="8382"/>
                    </a:cubicBezTo>
                  </a:path>
                </a:pathLst>
              </a:custGeom>
              <a:solidFill>
                <a:srgbClr val="D9A68A"/>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16802993-2F0F-D1CE-CB26-E3F781DC01D3}"/>
                  </a:ext>
                </a:extLst>
              </p:cNvPr>
              <p:cNvSpPr/>
              <p:nvPr/>
            </p:nvSpPr>
            <p:spPr>
              <a:xfrm>
                <a:off x="3490811" y="3014862"/>
                <a:ext cx="754490" cy="450627"/>
              </a:xfrm>
              <a:custGeom>
                <a:avLst/>
                <a:gdLst>
                  <a:gd name="connsiteX0" fmla="*/ 327570 w 754490"/>
                  <a:gd name="connsiteY0" fmla="*/ 0 h 450627"/>
                  <a:gd name="connsiteX1" fmla="*/ 258419 w 754490"/>
                  <a:gd name="connsiteY1" fmla="*/ 5620 h 450627"/>
                  <a:gd name="connsiteX2" fmla="*/ 139261 w 754490"/>
                  <a:gd name="connsiteY2" fmla="*/ 46577 h 450627"/>
                  <a:gd name="connsiteX3" fmla="*/ 48202 w 754490"/>
                  <a:gd name="connsiteY3" fmla="*/ 124301 h 450627"/>
                  <a:gd name="connsiteX4" fmla="*/ 17627 w 754490"/>
                  <a:gd name="connsiteY4" fmla="*/ 177451 h 450627"/>
                  <a:gd name="connsiteX5" fmla="*/ 101 w 754490"/>
                  <a:gd name="connsiteY5" fmla="*/ 239840 h 450627"/>
                  <a:gd name="connsiteX6" fmla="*/ 3339 w 754490"/>
                  <a:gd name="connsiteY6" fmla="*/ 247079 h 450627"/>
                  <a:gd name="connsiteX7" fmla="*/ 7340 w 754490"/>
                  <a:gd name="connsiteY7" fmla="*/ 251555 h 450627"/>
                  <a:gd name="connsiteX8" fmla="*/ 10292 w 754490"/>
                  <a:gd name="connsiteY8" fmla="*/ 252222 h 450627"/>
                  <a:gd name="connsiteX9" fmla="*/ 17055 w 754490"/>
                  <a:gd name="connsiteY9" fmla="*/ 247841 h 450627"/>
                  <a:gd name="connsiteX10" fmla="*/ 27628 w 754490"/>
                  <a:gd name="connsiteY10" fmla="*/ 228600 h 450627"/>
                  <a:gd name="connsiteX11" fmla="*/ 86588 w 754490"/>
                  <a:gd name="connsiteY11" fmla="*/ 159163 h 450627"/>
                  <a:gd name="connsiteX12" fmla="*/ 158882 w 754490"/>
                  <a:gd name="connsiteY12" fmla="*/ 104775 h 450627"/>
                  <a:gd name="connsiteX13" fmla="*/ 183933 w 754490"/>
                  <a:gd name="connsiteY13" fmla="*/ 152972 h 450627"/>
                  <a:gd name="connsiteX14" fmla="*/ 225272 w 754490"/>
                  <a:gd name="connsiteY14" fmla="*/ 203645 h 450627"/>
                  <a:gd name="connsiteX15" fmla="*/ 276611 w 754490"/>
                  <a:gd name="connsiteY15" fmla="*/ 246031 h 450627"/>
                  <a:gd name="connsiteX16" fmla="*/ 334523 w 754490"/>
                  <a:gd name="connsiteY16" fmla="*/ 278035 h 450627"/>
                  <a:gd name="connsiteX17" fmla="*/ 439870 w 754490"/>
                  <a:gd name="connsiteY17" fmla="*/ 303562 h 450627"/>
                  <a:gd name="connsiteX18" fmla="*/ 452443 w 754490"/>
                  <a:gd name="connsiteY18" fmla="*/ 303943 h 450627"/>
                  <a:gd name="connsiteX19" fmla="*/ 493686 w 754490"/>
                  <a:gd name="connsiteY19" fmla="*/ 300514 h 450627"/>
                  <a:gd name="connsiteX20" fmla="*/ 519785 w 754490"/>
                  <a:gd name="connsiteY20" fmla="*/ 294513 h 450627"/>
                  <a:gd name="connsiteX21" fmla="*/ 541883 w 754490"/>
                  <a:gd name="connsiteY21" fmla="*/ 286798 h 450627"/>
                  <a:gd name="connsiteX22" fmla="*/ 555218 w 754490"/>
                  <a:gd name="connsiteY22" fmla="*/ 350234 h 450627"/>
                  <a:gd name="connsiteX23" fmla="*/ 570839 w 754490"/>
                  <a:gd name="connsiteY23" fmla="*/ 384048 h 450627"/>
                  <a:gd name="connsiteX24" fmla="*/ 593318 w 754490"/>
                  <a:gd name="connsiteY24" fmla="*/ 414623 h 450627"/>
                  <a:gd name="connsiteX25" fmla="*/ 651896 w 754490"/>
                  <a:gd name="connsiteY25" fmla="*/ 449675 h 450627"/>
                  <a:gd name="connsiteX26" fmla="*/ 663707 w 754490"/>
                  <a:gd name="connsiteY26" fmla="*/ 450628 h 450627"/>
                  <a:gd name="connsiteX27" fmla="*/ 681900 w 754490"/>
                  <a:gd name="connsiteY27" fmla="*/ 448437 h 450627"/>
                  <a:gd name="connsiteX28" fmla="*/ 708761 w 754490"/>
                  <a:gd name="connsiteY28" fmla="*/ 436150 h 450627"/>
                  <a:gd name="connsiteX29" fmla="*/ 730478 w 754490"/>
                  <a:gd name="connsiteY29" fmla="*/ 414909 h 450627"/>
                  <a:gd name="connsiteX30" fmla="*/ 739431 w 754490"/>
                  <a:gd name="connsiteY30" fmla="*/ 400907 h 450627"/>
                  <a:gd name="connsiteX31" fmla="*/ 747432 w 754490"/>
                  <a:gd name="connsiteY31" fmla="*/ 383000 h 450627"/>
                  <a:gd name="connsiteX32" fmla="*/ 748004 w 754490"/>
                  <a:gd name="connsiteY32" fmla="*/ 377476 h 450627"/>
                  <a:gd name="connsiteX33" fmla="*/ 746384 w 754490"/>
                  <a:gd name="connsiteY33" fmla="*/ 374523 h 450627"/>
                  <a:gd name="connsiteX34" fmla="*/ 752861 w 754490"/>
                  <a:gd name="connsiteY34" fmla="*/ 344234 h 450627"/>
                  <a:gd name="connsiteX35" fmla="*/ 753909 w 754490"/>
                  <a:gd name="connsiteY35" fmla="*/ 302895 h 450627"/>
                  <a:gd name="connsiteX36" fmla="*/ 746289 w 754490"/>
                  <a:gd name="connsiteY36" fmla="*/ 262223 h 450627"/>
                  <a:gd name="connsiteX37" fmla="*/ 730382 w 754490"/>
                  <a:gd name="connsiteY37" fmla="*/ 223647 h 450627"/>
                  <a:gd name="connsiteX38" fmla="*/ 643038 w 754490"/>
                  <a:gd name="connsiteY38" fmla="*/ 114205 h 450627"/>
                  <a:gd name="connsiteX39" fmla="*/ 525214 w 754490"/>
                  <a:gd name="connsiteY39" fmla="*/ 40958 h 450627"/>
                  <a:gd name="connsiteX40" fmla="*/ 390054 w 754490"/>
                  <a:gd name="connsiteY40" fmla="*/ 4477 h 450627"/>
                  <a:gd name="connsiteX41" fmla="*/ 327475 w 754490"/>
                  <a:gd name="connsiteY41" fmla="*/ 381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54490" h="450627">
                    <a:moveTo>
                      <a:pt x="327570" y="0"/>
                    </a:moveTo>
                    <a:cubicBezTo>
                      <a:pt x="304043" y="0"/>
                      <a:pt x="280802" y="1905"/>
                      <a:pt x="258419" y="5620"/>
                    </a:cubicBezTo>
                    <a:cubicBezTo>
                      <a:pt x="215651" y="12763"/>
                      <a:pt x="175551" y="26575"/>
                      <a:pt x="139261" y="46577"/>
                    </a:cubicBezTo>
                    <a:cubicBezTo>
                      <a:pt x="103066" y="66389"/>
                      <a:pt x="71633" y="93250"/>
                      <a:pt x="48202" y="124301"/>
                    </a:cubicBezTo>
                    <a:cubicBezTo>
                      <a:pt x="35915" y="140589"/>
                      <a:pt x="25628" y="158496"/>
                      <a:pt x="17627" y="177451"/>
                    </a:cubicBezTo>
                    <a:cubicBezTo>
                      <a:pt x="9435" y="196786"/>
                      <a:pt x="3530" y="217742"/>
                      <a:pt x="101" y="239840"/>
                    </a:cubicBezTo>
                    <a:cubicBezTo>
                      <a:pt x="-376" y="242602"/>
                      <a:pt x="863" y="245459"/>
                      <a:pt x="3339" y="247079"/>
                    </a:cubicBezTo>
                    <a:cubicBezTo>
                      <a:pt x="3911" y="249079"/>
                      <a:pt x="5339" y="250698"/>
                      <a:pt x="7340" y="251555"/>
                    </a:cubicBezTo>
                    <a:cubicBezTo>
                      <a:pt x="8292" y="252031"/>
                      <a:pt x="9340" y="252222"/>
                      <a:pt x="10292" y="252222"/>
                    </a:cubicBezTo>
                    <a:cubicBezTo>
                      <a:pt x="13150" y="252222"/>
                      <a:pt x="15817" y="250507"/>
                      <a:pt x="17055" y="247841"/>
                    </a:cubicBezTo>
                    <a:cubicBezTo>
                      <a:pt x="20198" y="241459"/>
                      <a:pt x="23627" y="235172"/>
                      <a:pt x="27628" y="228600"/>
                    </a:cubicBezTo>
                    <a:cubicBezTo>
                      <a:pt x="42487" y="204883"/>
                      <a:pt x="61823" y="182213"/>
                      <a:pt x="86588" y="159163"/>
                    </a:cubicBezTo>
                    <a:cubicBezTo>
                      <a:pt x="109162" y="138398"/>
                      <a:pt x="133546" y="120110"/>
                      <a:pt x="158882" y="104775"/>
                    </a:cubicBezTo>
                    <a:cubicBezTo>
                      <a:pt x="165169" y="120968"/>
                      <a:pt x="173646" y="137160"/>
                      <a:pt x="183933" y="152972"/>
                    </a:cubicBezTo>
                    <a:cubicBezTo>
                      <a:pt x="195554" y="170688"/>
                      <a:pt x="209460" y="187643"/>
                      <a:pt x="225272" y="203645"/>
                    </a:cubicBezTo>
                    <a:cubicBezTo>
                      <a:pt x="240131" y="218599"/>
                      <a:pt x="257466" y="232791"/>
                      <a:pt x="276611" y="246031"/>
                    </a:cubicBezTo>
                    <a:cubicBezTo>
                      <a:pt x="294709" y="258508"/>
                      <a:pt x="314235" y="269177"/>
                      <a:pt x="334523" y="278035"/>
                    </a:cubicBezTo>
                    <a:cubicBezTo>
                      <a:pt x="369099" y="293084"/>
                      <a:pt x="404532" y="301657"/>
                      <a:pt x="439870" y="303562"/>
                    </a:cubicBezTo>
                    <a:cubicBezTo>
                      <a:pt x="444061" y="303848"/>
                      <a:pt x="448252" y="303943"/>
                      <a:pt x="452443" y="303943"/>
                    </a:cubicBezTo>
                    <a:cubicBezTo>
                      <a:pt x="465873" y="303943"/>
                      <a:pt x="479684" y="302800"/>
                      <a:pt x="493686" y="300514"/>
                    </a:cubicBezTo>
                    <a:cubicBezTo>
                      <a:pt x="502354" y="299085"/>
                      <a:pt x="511117" y="297085"/>
                      <a:pt x="519785" y="294513"/>
                    </a:cubicBezTo>
                    <a:cubicBezTo>
                      <a:pt x="527976" y="292227"/>
                      <a:pt x="535215" y="289655"/>
                      <a:pt x="541883" y="286798"/>
                    </a:cubicBezTo>
                    <a:cubicBezTo>
                      <a:pt x="543883" y="309944"/>
                      <a:pt x="548264" y="330803"/>
                      <a:pt x="555218" y="350234"/>
                    </a:cubicBezTo>
                    <a:cubicBezTo>
                      <a:pt x="559313" y="361760"/>
                      <a:pt x="564552" y="373190"/>
                      <a:pt x="570839" y="384048"/>
                    </a:cubicBezTo>
                    <a:cubicBezTo>
                      <a:pt x="576839" y="394430"/>
                      <a:pt x="584459" y="404717"/>
                      <a:pt x="593318" y="414623"/>
                    </a:cubicBezTo>
                    <a:cubicBezTo>
                      <a:pt x="611320" y="434531"/>
                      <a:pt x="631037" y="446342"/>
                      <a:pt x="651896" y="449675"/>
                    </a:cubicBezTo>
                    <a:cubicBezTo>
                      <a:pt x="655897" y="450342"/>
                      <a:pt x="659897" y="450628"/>
                      <a:pt x="663707" y="450628"/>
                    </a:cubicBezTo>
                    <a:cubicBezTo>
                      <a:pt x="669613" y="450628"/>
                      <a:pt x="675709" y="449866"/>
                      <a:pt x="681900" y="448437"/>
                    </a:cubicBezTo>
                    <a:cubicBezTo>
                      <a:pt x="690949" y="446342"/>
                      <a:pt x="700188" y="442055"/>
                      <a:pt x="708761" y="436150"/>
                    </a:cubicBezTo>
                    <a:cubicBezTo>
                      <a:pt x="716762" y="430530"/>
                      <a:pt x="724096" y="423386"/>
                      <a:pt x="730478" y="414909"/>
                    </a:cubicBezTo>
                    <a:cubicBezTo>
                      <a:pt x="733811" y="410432"/>
                      <a:pt x="736764" y="405765"/>
                      <a:pt x="739431" y="400907"/>
                    </a:cubicBezTo>
                    <a:cubicBezTo>
                      <a:pt x="742479" y="395383"/>
                      <a:pt x="744860" y="389573"/>
                      <a:pt x="747432" y="383000"/>
                    </a:cubicBezTo>
                    <a:cubicBezTo>
                      <a:pt x="748099" y="381286"/>
                      <a:pt x="748670" y="379571"/>
                      <a:pt x="748004" y="377476"/>
                    </a:cubicBezTo>
                    <a:cubicBezTo>
                      <a:pt x="747718" y="376333"/>
                      <a:pt x="747146" y="375380"/>
                      <a:pt x="746384" y="374523"/>
                    </a:cubicBezTo>
                    <a:cubicBezTo>
                      <a:pt x="749337" y="364712"/>
                      <a:pt x="751528" y="354521"/>
                      <a:pt x="752861" y="344234"/>
                    </a:cubicBezTo>
                    <a:cubicBezTo>
                      <a:pt x="754576" y="331089"/>
                      <a:pt x="754957" y="317182"/>
                      <a:pt x="753909" y="302895"/>
                    </a:cubicBezTo>
                    <a:cubicBezTo>
                      <a:pt x="752957" y="290036"/>
                      <a:pt x="750385" y="276320"/>
                      <a:pt x="746289" y="262223"/>
                    </a:cubicBezTo>
                    <a:cubicBezTo>
                      <a:pt x="742765" y="249936"/>
                      <a:pt x="737526" y="237268"/>
                      <a:pt x="730382" y="223647"/>
                    </a:cubicBezTo>
                    <a:cubicBezTo>
                      <a:pt x="709046" y="183166"/>
                      <a:pt x="679709" y="146304"/>
                      <a:pt x="643038" y="114205"/>
                    </a:cubicBezTo>
                    <a:cubicBezTo>
                      <a:pt x="609415" y="84677"/>
                      <a:pt x="569696" y="60008"/>
                      <a:pt x="525214" y="40958"/>
                    </a:cubicBezTo>
                    <a:cubicBezTo>
                      <a:pt x="483209" y="22955"/>
                      <a:pt x="437774" y="10668"/>
                      <a:pt x="390054" y="4477"/>
                    </a:cubicBezTo>
                    <a:cubicBezTo>
                      <a:pt x="369004" y="1715"/>
                      <a:pt x="347954" y="381"/>
                      <a:pt x="327475" y="381"/>
                    </a:cubicBezTo>
                  </a:path>
                </a:pathLst>
              </a:custGeom>
              <a:solidFill>
                <a:srgbClr val="FED776"/>
              </a:solid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DB55F422-7F20-E956-0491-03BAF6145C61}"/>
                  </a:ext>
                </a:extLst>
              </p:cNvPr>
              <p:cNvSpPr/>
              <p:nvPr/>
            </p:nvSpPr>
            <p:spPr>
              <a:xfrm>
                <a:off x="3685561" y="3111921"/>
                <a:ext cx="342079" cy="169354"/>
              </a:xfrm>
              <a:custGeom>
                <a:avLst/>
                <a:gdLst>
                  <a:gd name="connsiteX0" fmla="*/ 328 w 342079"/>
                  <a:gd name="connsiteY0" fmla="*/ 3810 h 169354"/>
                  <a:gd name="connsiteX1" fmla="*/ 21188 w 342079"/>
                  <a:gd name="connsiteY1" fmla="*/ 33338 h 169354"/>
                  <a:gd name="connsiteX2" fmla="*/ 44810 w 342079"/>
                  <a:gd name="connsiteY2" fmla="*/ 61246 h 169354"/>
                  <a:gd name="connsiteX3" fmla="*/ 99198 w 342079"/>
                  <a:gd name="connsiteY3" fmla="*/ 110204 h 169354"/>
                  <a:gd name="connsiteX4" fmla="*/ 162158 w 342079"/>
                  <a:gd name="connsiteY4" fmla="*/ 146971 h 169354"/>
                  <a:gd name="connsiteX5" fmla="*/ 178160 w 342079"/>
                  <a:gd name="connsiteY5" fmla="*/ 153543 h 169354"/>
                  <a:gd name="connsiteX6" fmla="*/ 196353 w 342079"/>
                  <a:gd name="connsiteY6" fmla="*/ 159449 h 169354"/>
                  <a:gd name="connsiteX7" fmla="*/ 231309 w 342079"/>
                  <a:gd name="connsiteY7" fmla="*/ 167068 h 169354"/>
                  <a:gd name="connsiteX8" fmla="*/ 255598 w 342079"/>
                  <a:gd name="connsiteY8" fmla="*/ 169164 h 169354"/>
                  <a:gd name="connsiteX9" fmla="*/ 282649 w 342079"/>
                  <a:gd name="connsiteY9" fmla="*/ 168592 h 169354"/>
                  <a:gd name="connsiteX10" fmla="*/ 335132 w 342079"/>
                  <a:gd name="connsiteY10" fmla="*/ 158020 h 169354"/>
                  <a:gd name="connsiteX11" fmla="*/ 341418 w 342079"/>
                  <a:gd name="connsiteY11" fmla="*/ 144018 h 169354"/>
                  <a:gd name="connsiteX12" fmla="*/ 327417 w 342079"/>
                  <a:gd name="connsiteY12" fmla="*/ 137636 h 169354"/>
                  <a:gd name="connsiteX13" fmla="*/ 301318 w 342079"/>
                  <a:gd name="connsiteY13" fmla="*/ 145542 h 169354"/>
                  <a:gd name="connsiteX14" fmla="*/ 303890 w 342079"/>
                  <a:gd name="connsiteY14" fmla="*/ 144875 h 169354"/>
                  <a:gd name="connsiteX15" fmla="*/ 250550 w 342079"/>
                  <a:gd name="connsiteY15" fmla="*/ 150781 h 169354"/>
                  <a:gd name="connsiteX16" fmla="*/ 187780 w 342079"/>
                  <a:gd name="connsiteY16" fmla="*/ 141065 h 169354"/>
                  <a:gd name="connsiteX17" fmla="*/ 189685 w 342079"/>
                  <a:gd name="connsiteY17" fmla="*/ 141637 h 169354"/>
                  <a:gd name="connsiteX18" fmla="*/ 171778 w 342079"/>
                  <a:gd name="connsiteY18" fmla="*/ 136017 h 169354"/>
                  <a:gd name="connsiteX19" fmla="*/ 153014 w 342079"/>
                  <a:gd name="connsiteY19" fmla="*/ 128397 h 169354"/>
                  <a:gd name="connsiteX20" fmla="*/ 118152 w 342079"/>
                  <a:gd name="connsiteY20" fmla="*/ 110204 h 169354"/>
                  <a:gd name="connsiteX21" fmla="*/ 119105 w 342079"/>
                  <a:gd name="connsiteY21" fmla="*/ 110776 h 169354"/>
                  <a:gd name="connsiteX22" fmla="*/ 43095 w 342079"/>
                  <a:gd name="connsiteY22" fmla="*/ 49244 h 169354"/>
                  <a:gd name="connsiteX23" fmla="*/ 4329 w 342079"/>
                  <a:gd name="connsiteY23" fmla="*/ 1048 h 169354"/>
                  <a:gd name="connsiteX24" fmla="*/ 2519 w 342079"/>
                  <a:gd name="connsiteY24" fmla="*/ 0 h 169354"/>
                  <a:gd name="connsiteX25" fmla="*/ 423 w 342079"/>
                  <a:gd name="connsiteY25" fmla="*/ 3810 h 169354"/>
                  <a:gd name="connsiteX26" fmla="*/ 248931 w 342079"/>
                  <a:gd name="connsiteY26" fmla="*/ 150876 h 169354"/>
                  <a:gd name="connsiteX27" fmla="*/ 249502 w 342079"/>
                  <a:gd name="connsiteY27" fmla="*/ 150876 h 169354"/>
                  <a:gd name="connsiteX28" fmla="*/ 248931 w 342079"/>
                  <a:gd name="connsiteY28" fmla="*/ 150876 h 169354"/>
                  <a:gd name="connsiteX29" fmla="*/ 119391 w 342079"/>
                  <a:gd name="connsiteY29" fmla="*/ 111062 h 169354"/>
                  <a:gd name="connsiteX30" fmla="*/ 119105 w 342079"/>
                  <a:gd name="connsiteY30" fmla="*/ 110871 h 169354"/>
                  <a:gd name="connsiteX31" fmla="*/ 119391 w 342079"/>
                  <a:gd name="connsiteY31" fmla="*/ 111062 h 1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079" h="169354">
                    <a:moveTo>
                      <a:pt x="328" y="3810"/>
                    </a:moveTo>
                    <a:cubicBezTo>
                      <a:pt x="6900" y="13811"/>
                      <a:pt x="13854" y="23717"/>
                      <a:pt x="21188" y="33338"/>
                    </a:cubicBezTo>
                    <a:cubicBezTo>
                      <a:pt x="28617" y="43053"/>
                      <a:pt x="36523" y="52292"/>
                      <a:pt x="44810" y="61246"/>
                    </a:cubicBezTo>
                    <a:cubicBezTo>
                      <a:pt x="61383" y="79153"/>
                      <a:pt x="79481" y="95726"/>
                      <a:pt x="99198" y="110204"/>
                    </a:cubicBezTo>
                    <a:cubicBezTo>
                      <a:pt x="118724" y="124682"/>
                      <a:pt x="139965" y="137160"/>
                      <a:pt x="162158" y="146971"/>
                    </a:cubicBezTo>
                    <a:cubicBezTo>
                      <a:pt x="167397" y="149257"/>
                      <a:pt x="172731" y="151543"/>
                      <a:pt x="178160" y="153543"/>
                    </a:cubicBezTo>
                    <a:cubicBezTo>
                      <a:pt x="184065" y="155829"/>
                      <a:pt x="190257" y="157734"/>
                      <a:pt x="196353" y="159449"/>
                    </a:cubicBezTo>
                    <a:cubicBezTo>
                      <a:pt x="207878" y="162782"/>
                      <a:pt x="219498" y="165354"/>
                      <a:pt x="231309" y="167068"/>
                    </a:cubicBezTo>
                    <a:cubicBezTo>
                      <a:pt x="239310" y="168212"/>
                      <a:pt x="247407" y="168783"/>
                      <a:pt x="255598" y="169164"/>
                    </a:cubicBezTo>
                    <a:cubicBezTo>
                      <a:pt x="264647" y="169545"/>
                      <a:pt x="273600" y="169355"/>
                      <a:pt x="282649" y="168592"/>
                    </a:cubicBezTo>
                    <a:cubicBezTo>
                      <a:pt x="300461" y="167164"/>
                      <a:pt x="318082" y="163449"/>
                      <a:pt x="335132" y="158020"/>
                    </a:cubicBezTo>
                    <a:cubicBezTo>
                      <a:pt x="340752" y="156210"/>
                      <a:pt x="343419" y="149352"/>
                      <a:pt x="341418" y="144018"/>
                    </a:cubicBezTo>
                    <a:cubicBezTo>
                      <a:pt x="339323" y="138398"/>
                      <a:pt x="332941" y="135636"/>
                      <a:pt x="327417" y="137636"/>
                    </a:cubicBezTo>
                    <a:cubicBezTo>
                      <a:pt x="318844" y="140780"/>
                      <a:pt x="310176" y="143447"/>
                      <a:pt x="301318" y="145542"/>
                    </a:cubicBezTo>
                    <a:cubicBezTo>
                      <a:pt x="302175" y="145352"/>
                      <a:pt x="303033" y="145161"/>
                      <a:pt x="303890" y="144875"/>
                    </a:cubicBezTo>
                    <a:cubicBezTo>
                      <a:pt x="286364" y="148876"/>
                      <a:pt x="268552" y="150971"/>
                      <a:pt x="250550" y="150781"/>
                    </a:cubicBezTo>
                    <a:cubicBezTo>
                      <a:pt x="229214" y="150209"/>
                      <a:pt x="208259" y="146876"/>
                      <a:pt x="187780" y="141065"/>
                    </a:cubicBezTo>
                    <a:lnTo>
                      <a:pt x="189685" y="141637"/>
                    </a:lnTo>
                    <a:cubicBezTo>
                      <a:pt x="183684" y="139922"/>
                      <a:pt x="177684" y="138017"/>
                      <a:pt x="171778" y="136017"/>
                    </a:cubicBezTo>
                    <a:cubicBezTo>
                      <a:pt x="165396" y="133826"/>
                      <a:pt x="159205" y="131159"/>
                      <a:pt x="153014" y="128397"/>
                    </a:cubicBezTo>
                    <a:cubicBezTo>
                      <a:pt x="141012" y="123063"/>
                      <a:pt x="129392" y="116967"/>
                      <a:pt x="118152" y="110204"/>
                    </a:cubicBezTo>
                    <a:cubicBezTo>
                      <a:pt x="118438" y="110395"/>
                      <a:pt x="118819" y="110585"/>
                      <a:pt x="119105" y="110776"/>
                    </a:cubicBezTo>
                    <a:cubicBezTo>
                      <a:pt x="91101" y="93726"/>
                      <a:pt x="65670" y="72962"/>
                      <a:pt x="43095" y="49244"/>
                    </a:cubicBezTo>
                    <a:cubicBezTo>
                      <a:pt x="28998" y="34195"/>
                      <a:pt x="15759" y="18193"/>
                      <a:pt x="4329" y="1048"/>
                    </a:cubicBezTo>
                    <a:cubicBezTo>
                      <a:pt x="3852" y="286"/>
                      <a:pt x="3186" y="0"/>
                      <a:pt x="2519" y="0"/>
                    </a:cubicBezTo>
                    <a:cubicBezTo>
                      <a:pt x="900" y="0"/>
                      <a:pt x="-815" y="2000"/>
                      <a:pt x="423" y="3810"/>
                    </a:cubicBezTo>
                    <a:moveTo>
                      <a:pt x="248931" y="150876"/>
                    </a:moveTo>
                    <a:cubicBezTo>
                      <a:pt x="248931" y="150876"/>
                      <a:pt x="249312" y="150876"/>
                      <a:pt x="249502" y="150876"/>
                    </a:cubicBezTo>
                    <a:cubicBezTo>
                      <a:pt x="249312" y="150876"/>
                      <a:pt x="249121" y="150876"/>
                      <a:pt x="248931" y="150876"/>
                    </a:cubicBezTo>
                    <a:moveTo>
                      <a:pt x="119391" y="111062"/>
                    </a:moveTo>
                    <a:lnTo>
                      <a:pt x="119105" y="110871"/>
                    </a:lnTo>
                    <a:lnTo>
                      <a:pt x="119391" y="111062"/>
                    </a:lnTo>
                    <a:close/>
                  </a:path>
                </a:pathLst>
              </a:custGeom>
              <a:solidFill>
                <a:srgbClr val="F3BC49"/>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E748F88D-B651-F406-D264-B60B591F243F}"/>
                  </a:ext>
                </a:extLst>
              </p:cNvPr>
              <p:cNvSpPr/>
              <p:nvPr/>
            </p:nvSpPr>
            <p:spPr>
              <a:xfrm>
                <a:off x="3732893" y="3117446"/>
                <a:ext cx="124993" cy="84279"/>
              </a:xfrm>
              <a:custGeom>
                <a:avLst/>
                <a:gdLst>
                  <a:gd name="connsiteX0" fmla="*/ 1002 w 124993"/>
                  <a:gd name="connsiteY0" fmla="*/ 572 h 84279"/>
                  <a:gd name="connsiteX1" fmla="*/ 430 w 124993"/>
                  <a:gd name="connsiteY1" fmla="*/ 3905 h 84279"/>
                  <a:gd name="connsiteX2" fmla="*/ 23767 w 124993"/>
                  <a:gd name="connsiteY2" fmla="*/ 30290 h 84279"/>
                  <a:gd name="connsiteX3" fmla="*/ 52913 w 124993"/>
                  <a:gd name="connsiteY3" fmla="*/ 53435 h 84279"/>
                  <a:gd name="connsiteX4" fmla="*/ 83774 w 124993"/>
                  <a:gd name="connsiteY4" fmla="*/ 70580 h 84279"/>
                  <a:gd name="connsiteX5" fmla="*/ 100348 w 124993"/>
                  <a:gd name="connsiteY5" fmla="*/ 77533 h 84279"/>
                  <a:gd name="connsiteX6" fmla="*/ 118731 w 124993"/>
                  <a:gd name="connsiteY6" fmla="*/ 83915 h 84279"/>
                  <a:gd name="connsiteX7" fmla="*/ 119874 w 124993"/>
                  <a:gd name="connsiteY7" fmla="*/ 84201 h 84279"/>
                  <a:gd name="connsiteX8" fmla="*/ 122160 w 124993"/>
                  <a:gd name="connsiteY8" fmla="*/ 84011 h 84279"/>
                  <a:gd name="connsiteX9" fmla="*/ 124637 w 124993"/>
                  <a:gd name="connsiteY9" fmla="*/ 81629 h 84279"/>
                  <a:gd name="connsiteX10" fmla="*/ 124637 w 124993"/>
                  <a:gd name="connsiteY10" fmla="*/ 78296 h 84279"/>
                  <a:gd name="connsiteX11" fmla="*/ 123303 w 124993"/>
                  <a:gd name="connsiteY11" fmla="*/ 76391 h 84279"/>
                  <a:gd name="connsiteX12" fmla="*/ 121112 w 124993"/>
                  <a:gd name="connsiteY12" fmla="*/ 75438 h 84279"/>
                  <a:gd name="connsiteX13" fmla="*/ 113873 w 124993"/>
                  <a:gd name="connsiteY13" fmla="*/ 73343 h 84279"/>
                  <a:gd name="connsiteX14" fmla="*/ 115016 w 124993"/>
                  <a:gd name="connsiteY14" fmla="*/ 73724 h 84279"/>
                  <a:gd name="connsiteX15" fmla="*/ 85298 w 124993"/>
                  <a:gd name="connsiteY15" fmla="*/ 63055 h 84279"/>
                  <a:gd name="connsiteX16" fmla="*/ 58057 w 124993"/>
                  <a:gd name="connsiteY16" fmla="*/ 48959 h 84279"/>
                  <a:gd name="connsiteX17" fmla="*/ 58247 w 124993"/>
                  <a:gd name="connsiteY17" fmla="*/ 49149 h 84279"/>
                  <a:gd name="connsiteX18" fmla="*/ 36149 w 124993"/>
                  <a:gd name="connsiteY18" fmla="*/ 33719 h 84279"/>
                  <a:gd name="connsiteX19" fmla="*/ 16432 w 124993"/>
                  <a:gd name="connsiteY19" fmla="*/ 15526 h 84279"/>
                  <a:gd name="connsiteX20" fmla="*/ 16718 w 124993"/>
                  <a:gd name="connsiteY20" fmla="*/ 15811 h 84279"/>
                  <a:gd name="connsiteX21" fmla="*/ 4240 w 124993"/>
                  <a:gd name="connsiteY21" fmla="*/ 1048 h 84279"/>
                  <a:gd name="connsiteX22" fmla="*/ 2240 w 124993"/>
                  <a:gd name="connsiteY22" fmla="*/ 0 h 84279"/>
                  <a:gd name="connsiteX23" fmla="*/ 907 w 124993"/>
                  <a:gd name="connsiteY23" fmla="*/ 476 h 84279"/>
                  <a:gd name="connsiteX24" fmla="*/ 58057 w 124993"/>
                  <a:gd name="connsiteY24" fmla="*/ 48959 h 84279"/>
                  <a:gd name="connsiteX25" fmla="*/ 57485 w 124993"/>
                  <a:gd name="connsiteY25" fmla="*/ 48578 h 84279"/>
                  <a:gd name="connsiteX26" fmla="*/ 58057 w 124993"/>
                  <a:gd name="connsiteY26" fmla="*/ 48959 h 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993" h="84279">
                    <a:moveTo>
                      <a:pt x="1002" y="572"/>
                    </a:moveTo>
                    <a:cubicBezTo>
                      <a:pt x="-46" y="1334"/>
                      <a:pt x="-331" y="2858"/>
                      <a:pt x="430" y="3905"/>
                    </a:cubicBezTo>
                    <a:cubicBezTo>
                      <a:pt x="7479" y="13335"/>
                      <a:pt x="15194" y="22193"/>
                      <a:pt x="23767" y="30290"/>
                    </a:cubicBezTo>
                    <a:cubicBezTo>
                      <a:pt x="32720" y="38957"/>
                      <a:pt x="42626" y="46577"/>
                      <a:pt x="52913" y="53435"/>
                    </a:cubicBezTo>
                    <a:cubicBezTo>
                      <a:pt x="62724" y="59912"/>
                      <a:pt x="73106" y="65627"/>
                      <a:pt x="83774" y="70580"/>
                    </a:cubicBezTo>
                    <a:cubicBezTo>
                      <a:pt x="89204" y="73152"/>
                      <a:pt x="94728" y="75438"/>
                      <a:pt x="100348" y="77533"/>
                    </a:cubicBezTo>
                    <a:cubicBezTo>
                      <a:pt x="106444" y="79915"/>
                      <a:pt x="112540" y="82105"/>
                      <a:pt x="118731" y="83915"/>
                    </a:cubicBezTo>
                    <a:cubicBezTo>
                      <a:pt x="119112" y="84011"/>
                      <a:pt x="119493" y="84106"/>
                      <a:pt x="119874" y="84201"/>
                    </a:cubicBezTo>
                    <a:cubicBezTo>
                      <a:pt x="120636" y="84392"/>
                      <a:pt x="121398" y="84201"/>
                      <a:pt x="122160" y="84011"/>
                    </a:cubicBezTo>
                    <a:cubicBezTo>
                      <a:pt x="123303" y="83629"/>
                      <a:pt x="124160" y="82677"/>
                      <a:pt x="124637" y="81629"/>
                    </a:cubicBezTo>
                    <a:cubicBezTo>
                      <a:pt x="125113" y="80581"/>
                      <a:pt x="125113" y="79343"/>
                      <a:pt x="124637" y="78296"/>
                    </a:cubicBezTo>
                    <a:cubicBezTo>
                      <a:pt x="124351" y="77533"/>
                      <a:pt x="123875" y="76867"/>
                      <a:pt x="123303" y="76391"/>
                    </a:cubicBezTo>
                    <a:cubicBezTo>
                      <a:pt x="122636" y="75914"/>
                      <a:pt x="121970" y="75533"/>
                      <a:pt x="121112" y="75438"/>
                    </a:cubicBezTo>
                    <a:cubicBezTo>
                      <a:pt x="118731" y="74771"/>
                      <a:pt x="116350" y="74104"/>
                      <a:pt x="113873" y="73343"/>
                    </a:cubicBezTo>
                    <a:lnTo>
                      <a:pt x="115016" y="73724"/>
                    </a:lnTo>
                    <a:cubicBezTo>
                      <a:pt x="104920" y="70771"/>
                      <a:pt x="95014" y="67247"/>
                      <a:pt x="85298" y="63055"/>
                    </a:cubicBezTo>
                    <a:cubicBezTo>
                      <a:pt x="75869" y="58960"/>
                      <a:pt x="66820" y="54293"/>
                      <a:pt x="58057" y="48959"/>
                    </a:cubicBezTo>
                    <a:cubicBezTo>
                      <a:pt x="58057" y="48959"/>
                      <a:pt x="58247" y="48959"/>
                      <a:pt x="58247" y="49149"/>
                    </a:cubicBezTo>
                    <a:cubicBezTo>
                      <a:pt x="50627" y="44482"/>
                      <a:pt x="43198" y="39338"/>
                      <a:pt x="36149" y="33719"/>
                    </a:cubicBezTo>
                    <a:cubicBezTo>
                      <a:pt x="29196" y="28194"/>
                      <a:pt x="22528" y="22003"/>
                      <a:pt x="16432" y="15526"/>
                    </a:cubicBezTo>
                    <a:cubicBezTo>
                      <a:pt x="16432" y="15526"/>
                      <a:pt x="16623" y="15716"/>
                      <a:pt x="16718" y="15811"/>
                    </a:cubicBezTo>
                    <a:cubicBezTo>
                      <a:pt x="12337" y="11144"/>
                      <a:pt x="8146" y="6191"/>
                      <a:pt x="4240" y="1048"/>
                    </a:cubicBezTo>
                    <a:cubicBezTo>
                      <a:pt x="3764" y="381"/>
                      <a:pt x="3002" y="0"/>
                      <a:pt x="2240" y="0"/>
                    </a:cubicBezTo>
                    <a:cubicBezTo>
                      <a:pt x="1764" y="0"/>
                      <a:pt x="1288" y="191"/>
                      <a:pt x="907" y="476"/>
                    </a:cubicBezTo>
                    <a:moveTo>
                      <a:pt x="58057" y="48959"/>
                    </a:moveTo>
                    <a:cubicBezTo>
                      <a:pt x="58057" y="48959"/>
                      <a:pt x="57676" y="48768"/>
                      <a:pt x="57485" y="48578"/>
                    </a:cubicBezTo>
                    <a:lnTo>
                      <a:pt x="58057" y="48959"/>
                    </a:lnTo>
                  </a:path>
                </a:pathLst>
              </a:custGeom>
              <a:solidFill>
                <a:srgbClr val="F3BC49"/>
              </a:solid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A94893C2-A0D8-B3A8-76ED-6A716638136F}"/>
                  </a:ext>
                </a:extLst>
              </p:cNvPr>
              <p:cNvSpPr/>
              <p:nvPr/>
            </p:nvSpPr>
            <p:spPr>
              <a:xfrm>
                <a:off x="4054690" y="3311660"/>
                <a:ext cx="99921" cy="125161"/>
              </a:xfrm>
              <a:custGeom>
                <a:avLst/>
                <a:gdLst>
                  <a:gd name="connsiteX0" fmla="*/ 2197 w 99921"/>
                  <a:gd name="connsiteY0" fmla="*/ 0 h 125161"/>
                  <a:gd name="connsiteX1" fmla="*/ 7 w 99921"/>
                  <a:gd name="connsiteY1" fmla="*/ 2667 h 125161"/>
                  <a:gd name="connsiteX2" fmla="*/ 3150 w 99921"/>
                  <a:gd name="connsiteY2" fmla="*/ 21146 h 125161"/>
                  <a:gd name="connsiteX3" fmla="*/ 9341 w 99921"/>
                  <a:gd name="connsiteY3" fmla="*/ 40957 h 125161"/>
                  <a:gd name="connsiteX4" fmla="*/ 28200 w 99921"/>
                  <a:gd name="connsiteY4" fmla="*/ 75438 h 125161"/>
                  <a:gd name="connsiteX5" fmla="*/ 40392 w 99921"/>
                  <a:gd name="connsiteY5" fmla="*/ 90011 h 125161"/>
                  <a:gd name="connsiteX6" fmla="*/ 55633 w 99921"/>
                  <a:gd name="connsiteY6" fmla="*/ 104013 h 125161"/>
                  <a:gd name="connsiteX7" fmla="*/ 72778 w 99921"/>
                  <a:gd name="connsiteY7" fmla="*/ 115729 h 125161"/>
                  <a:gd name="connsiteX8" fmla="*/ 91446 w 99921"/>
                  <a:gd name="connsiteY8" fmla="*/ 124682 h 125161"/>
                  <a:gd name="connsiteX9" fmla="*/ 96019 w 99921"/>
                  <a:gd name="connsiteY9" fmla="*/ 124778 h 125161"/>
                  <a:gd name="connsiteX10" fmla="*/ 99448 w 99921"/>
                  <a:gd name="connsiteY10" fmla="*/ 121539 h 125161"/>
                  <a:gd name="connsiteX11" fmla="*/ 96304 w 99921"/>
                  <a:gd name="connsiteY11" fmla="*/ 113538 h 125161"/>
                  <a:gd name="connsiteX12" fmla="*/ 82207 w 99921"/>
                  <a:gd name="connsiteY12" fmla="*/ 107728 h 125161"/>
                  <a:gd name="connsiteX13" fmla="*/ 69825 w 99921"/>
                  <a:gd name="connsiteY13" fmla="*/ 101156 h 125161"/>
                  <a:gd name="connsiteX14" fmla="*/ 70111 w 99921"/>
                  <a:gd name="connsiteY14" fmla="*/ 101346 h 125161"/>
                  <a:gd name="connsiteX15" fmla="*/ 69634 w 99921"/>
                  <a:gd name="connsiteY15" fmla="*/ 101060 h 125161"/>
                  <a:gd name="connsiteX16" fmla="*/ 68872 w 99921"/>
                  <a:gd name="connsiteY16" fmla="*/ 100584 h 125161"/>
                  <a:gd name="connsiteX17" fmla="*/ 69349 w 99921"/>
                  <a:gd name="connsiteY17" fmla="*/ 100870 h 125161"/>
                  <a:gd name="connsiteX18" fmla="*/ 54394 w 99921"/>
                  <a:gd name="connsiteY18" fmla="*/ 90202 h 125161"/>
                  <a:gd name="connsiteX19" fmla="*/ 40964 w 99921"/>
                  <a:gd name="connsiteY19" fmla="*/ 77819 h 125161"/>
                  <a:gd name="connsiteX20" fmla="*/ 29629 w 99921"/>
                  <a:gd name="connsiteY20" fmla="*/ 64199 h 125161"/>
                  <a:gd name="connsiteX21" fmla="*/ 19342 w 99921"/>
                  <a:gd name="connsiteY21" fmla="*/ 48006 h 125161"/>
                  <a:gd name="connsiteX22" fmla="*/ 19723 w 99921"/>
                  <a:gd name="connsiteY22" fmla="*/ 48768 h 125161"/>
                  <a:gd name="connsiteX23" fmla="*/ 12294 w 99921"/>
                  <a:gd name="connsiteY23" fmla="*/ 32480 h 125161"/>
                  <a:gd name="connsiteX24" fmla="*/ 7246 w 99921"/>
                  <a:gd name="connsiteY24" fmla="*/ 15716 h 125161"/>
                  <a:gd name="connsiteX25" fmla="*/ 4864 w 99921"/>
                  <a:gd name="connsiteY25" fmla="*/ 2191 h 125161"/>
                  <a:gd name="connsiteX26" fmla="*/ 2388 w 99921"/>
                  <a:gd name="connsiteY26" fmla="*/ 0 h 125161"/>
                  <a:gd name="connsiteX27" fmla="*/ 2197 w 99921"/>
                  <a:gd name="connsiteY27" fmla="*/ 0 h 125161"/>
                  <a:gd name="connsiteX28" fmla="*/ 40869 w 99921"/>
                  <a:gd name="connsiteY28" fmla="*/ 77724 h 125161"/>
                  <a:gd name="connsiteX29" fmla="*/ 40869 w 99921"/>
                  <a:gd name="connsiteY29" fmla="*/ 77724 h 125161"/>
                  <a:gd name="connsiteX30" fmla="*/ 69634 w 99921"/>
                  <a:gd name="connsiteY30" fmla="*/ 101060 h 125161"/>
                  <a:gd name="connsiteX31" fmla="*/ 69729 w 99921"/>
                  <a:gd name="connsiteY31" fmla="*/ 101060 h 125161"/>
                  <a:gd name="connsiteX32" fmla="*/ 69349 w 99921"/>
                  <a:gd name="connsiteY32" fmla="*/ 100870 h 125161"/>
                  <a:gd name="connsiteX33" fmla="*/ 69634 w 99921"/>
                  <a:gd name="connsiteY33" fmla="*/ 101060 h 1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921" h="125161">
                    <a:moveTo>
                      <a:pt x="2197" y="0"/>
                    </a:moveTo>
                    <a:cubicBezTo>
                      <a:pt x="864" y="191"/>
                      <a:pt x="-89" y="1333"/>
                      <a:pt x="7" y="2667"/>
                    </a:cubicBezTo>
                    <a:cubicBezTo>
                      <a:pt x="769" y="8858"/>
                      <a:pt x="1721" y="15050"/>
                      <a:pt x="3150" y="21146"/>
                    </a:cubicBezTo>
                    <a:cubicBezTo>
                      <a:pt x="4769" y="27908"/>
                      <a:pt x="6865" y="34481"/>
                      <a:pt x="9341" y="40957"/>
                    </a:cubicBezTo>
                    <a:cubicBezTo>
                      <a:pt x="14104" y="53245"/>
                      <a:pt x="20581" y="64770"/>
                      <a:pt x="28200" y="75438"/>
                    </a:cubicBezTo>
                    <a:cubicBezTo>
                      <a:pt x="31915" y="80582"/>
                      <a:pt x="36011" y="85439"/>
                      <a:pt x="40392" y="90011"/>
                    </a:cubicBezTo>
                    <a:cubicBezTo>
                      <a:pt x="45155" y="94964"/>
                      <a:pt x="50203" y="99632"/>
                      <a:pt x="55633" y="104013"/>
                    </a:cubicBezTo>
                    <a:cubicBezTo>
                      <a:pt x="61062" y="108395"/>
                      <a:pt x="66777" y="112205"/>
                      <a:pt x="72778" y="115729"/>
                    </a:cubicBezTo>
                    <a:cubicBezTo>
                      <a:pt x="78683" y="119253"/>
                      <a:pt x="84970" y="122301"/>
                      <a:pt x="91446" y="124682"/>
                    </a:cubicBezTo>
                    <a:cubicBezTo>
                      <a:pt x="92971" y="125254"/>
                      <a:pt x="94495" y="125349"/>
                      <a:pt x="96019" y="124778"/>
                    </a:cubicBezTo>
                    <a:cubicBezTo>
                      <a:pt x="97542" y="124206"/>
                      <a:pt x="98781" y="122968"/>
                      <a:pt x="99448" y="121539"/>
                    </a:cubicBezTo>
                    <a:cubicBezTo>
                      <a:pt x="100686" y="118682"/>
                      <a:pt x="99448" y="114776"/>
                      <a:pt x="96304" y="113538"/>
                    </a:cubicBezTo>
                    <a:cubicBezTo>
                      <a:pt x="91542" y="111728"/>
                      <a:pt x="86875" y="109823"/>
                      <a:pt x="82207" y="107728"/>
                    </a:cubicBezTo>
                    <a:cubicBezTo>
                      <a:pt x="77921" y="105728"/>
                      <a:pt x="73825" y="103537"/>
                      <a:pt x="69825" y="101156"/>
                    </a:cubicBezTo>
                    <a:cubicBezTo>
                      <a:pt x="69825" y="101156"/>
                      <a:pt x="70015" y="101251"/>
                      <a:pt x="70111" y="101346"/>
                    </a:cubicBezTo>
                    <a:lnTo>
                      <a:pt x="69634" y="101060"/>
                    </a:lnTo>
                    <a:cubicBezTo>
                      <a:pt x="69634" y="101060"/>
                      <a:pt x="69063" y="100775"/>
                      <a:pt x="68872" y="100584"/>
                    </a:cubicBezTo>
                    <a:cubicBezTo>
                      <a:pt x="69063" y="100584"/>
                      <a:pt x="69158" y="100775"/>
                      <a:pt x="69349" y="100870"/>
                    </a:cubicBezTo>
                    <a:cubicBezTo>
                      <a:pt x="64110" y="97631"/>
                      <a:pt x="59157" y="94107"/>
                      <a:pt x="54394" y="90202"/>
                    </a:cubicBezTo>
                    <a:cubicBezTo>
                      <a:pt x="49727" y="86392"/>
                      <a:pt x="45250" y="82201"/>
                      <a:pt x="40964" y="77819"/>
                    </a:cubicBezTo>
                    <a:cubicBezTo>
                      <a:pt x="36964" y="73438"/>
                      <a:pt x="33154" y="68961"/>
                      <a:pt x="29629" y="64199"/>
                    </a:cubicBezTo>
                    <a:cubicBezTo>
                      <a:pt x="25819" y="59055"/>
                      <a:pt x="22390" y="53531"/>
                      <a:pt x="19342" y="48006"/>
                    </a:cubicBezTo>
                    <a:cubicBezTo>
                      <a:pt x="19438" y="48197"/>
                      <a:pt x="19628" y="48482"/>
                      <a:pt x="19723" y="48768"/>
                    </a:cubicBezTo>
                    <a:cubicBezTo>
                      <a:pt x="16961" y="43434"/>
                      <a:pt x="14389" y="38100"/>
                      <a:pt x="12294" y="32480"/>
                    </a:cubicBezTo>
                    <a:cubicBezTo>
                      <a:pt x="10198" y="27051"/>
                      <a:pt x="8579" y="21431"/>
                      <a:pt x="7246" y="15716"/>
                    </a:cubicBezTo>
                    <a:cubicBezTo>
                      <a:pt x="6198" y="11240"/>
                      <a:pt x="5436" y="6763"/>
                      <a:pt x="4864" y="2191"/>
                    </a:cubicBezTo>
                    <a:cubicBezTo>
                      <a:pt x="4769" y="953"/>
                      <a:pt x="3626" y="0"/>
                      <a:pt x="2388" y="0"/>
                    </a:cubicBezTo>
                    <a:lnTo>
                      <a:pt x="2197" y="0"/>
                    </a:lnTo>
                    <a:moveTo>
                      <a:pt x="40869" y="77724"/>
                    </a:moveTo>
                    <a:lnTo>
                      <a:pt x="40869" y="77724"/>
                    </a:lnTo>
                    <a:moveTo>
                      <a:pt x="69634" y="101060"/>
                    </a:moveTo>
                    <a:lnTo>
                      <a:pt x="69729" y="101060"/>
                    </a:lnTo>
                    <a:cubicBezTo>
                      <a:pt x="69729" y="101060"/>
                      <a:pt x="69444" y="100965"/>
                      <a:pt x="69349" y="100870"/>
                    </a:cubicBezTo>
                    <a:lnTo>
                      <a:pt x="69634" y="101060"/>
                    </a:lnTo>
                  </a:path>
                </a:pathLst>
              </a:custGeom>
              <a:solidFill>
                <a:srgbClr val="F3BC49"/>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619CE598-118C-8C9E-54A4-45F27E863236}"/>
                  </a:ext>
                </a:extLst>
              </p:cNvPr>
              <p:cNvSpPr/>
              <p:nvPr/>
            </p:nvSpPr>
            <p:spPr>
              <a:xfrm>
                <a:off x="4043942" y="2964379"/>
                <a:ext cx="214555" cy="286879"/>
              </a:xfrm>
              <a:custGeom>
                <a:avLst/>
                <a:gdLst>
                  <a:gd name="connsiteX0" fmla="*/ 182 w 214555"/>
                  <a:gd name="connsiteY0" fmla="*/ 1429 h 286879"/>
                  <a:gd name="connsiteX1" fmla="*/ 1420 w 214555"/>
                  <a:gd name="connsiteY1" fmla="*/ 4572 h 286879"/>
                  <a:gd name="connsiteX2" fmla="*/ 24566 w 214555"/>
                  <a:gd name="connsiteY2" fmla="*/ 17621 h 286879"/>
                  <a:gd name="connsiteX3" fmla="*/ 24375 w 214555"/>
                  <a:gd name="connsiteY3" fmla="*/ 17621 h 286879"/>
                  <a:gd name="connsiteX4" fmla="*/ 102194 w 214555"/>
                  <a:gd name="connsiteY4" fmla="*/ 79153 h 286879"/>
                  <a:gd name="connsiteX5" fmla="*/ 132008 w 214555"/>
                  <a:gd name="connsiteY5" fmla="*/ 114586 h 286879"/>
                  <a:gd name="connsiteX6" fmla="*/ 157916 w 214555"/>
                  <a:gd name="connsiteY6" fmla="*/ 155067 h 286879"/>
                  <a:gd name="connsiteX7" fmla="*/ 156963 w 214555"/>
                  <a:gd name="connsiteY7" fmla="*/ 153162 h 286879"/>
                  <a:gd name="connsiteX8" fmla="*/ 172775 w 214555"/>
                  <a:gd name="connsiteY8" fmla="*/ 187452 h 286879"/>
                  <a:gd name="connsiteX9" fmla="*/ 184205 w 214555"/>
                  <a:gd name="connsiteY9" fmla="*/ 225076 h 286879"/>
                  <a:gd name="connsiteX10" fmla="*/ 183633 w 214555"/>
                  <a:gd name="connsiteY10" fmla="*/ 222409 h 286879"/>
                  <a:gd name="connsiteX11" fmla="*/ 190205 w 214555"/>
                  <a:gd name="connsiteY11" fmla="*/ 275939 h 286879"/>
                  <a:gd name="connsiteX12" fmla="*/ 194682 w 214555"/>
                  <a:gd name="connsiteY12" fmla="*/ 284131 h 286879"/>
                  <a:gd name="connsiteX13" fmla="*/ 203636 w 214555"/>
                  <a:gd name="connsiteY13" fmla="*/ 286798 h 286879"/>
                  <a:gd name="connsiteX14" fmla="*/ 214494 w 214555"/>
                  <a:gd name="connsiteY14" fmla="*/ 273368 h 286879"/>
                  <a:gd name="connsiteX15" fmla="*/ 199254 w 214555"/>
                  <a:gd name="connsiteY15" fmla="*/ 202883 h 286879"/>
                  <a:gd name="connsiteX16" fmla="*/ 185157 w 214555"/>
                  <a:gd name="connsiteY16" fmla="*/ 170783 h 286879"/>
                  <a:gd name="connsiteX17" fmla="*/ 167060 w 214555"/>
                  <a:gd name="connsiteY17" fmla="*/ 139732 h 286879"/>
                  <a:gd name="connsiteX18" fmla="*/ 122197 w 214555"/>
                  <a:gd name="connsiteY18" fmla="*/ 84868 h 286879"/>
                  <a:gd name="connsiteX19" fmla="*/ 109814 w 214555"/>
                  <a:gd name="connsiteY19" fmla="*/ 73247 h 286879"/>
                  <a:gd name="connsiteX20" fmla="*/ 95908 w 214555"/>
                  <a:gd name="connsiteY20" fmla="*/ 60960 h 286879"/>
                  <a:gd name="connsiteX21" fmla="*/ 67809 w 214555"/>
                  <a:gd name="connsiteY21" fmla="*/ 38957 h 286879"/>
                  <a:gd name="connsiteX22" fmla="*/ 36377 w 214555"/>
                  <a:gd name="connsiteY22" fmla="*/ 18193 h 286879"/>
                  <a:gd name="connsiteX23" fmla="*/ 3230 w 214555"/>
                  <a:gd name="connsiteY23" fmla="*/ 191 h 286879"/>
                  <a:gd name="connsiteX24" fmla="*/ 2277 w 214555"/>
                  <a:gd name="connsiteY24" fmla="*/ 0 h 286879"/>
                  <a:gd name="connsiteX25" fmla="*/ 87 w 214555"/>
                  <a:gd name="connsiteY25" fmla="*/ 1429 h 286879"/>
                  <a:gd name="connsiteX26" fmla="*/ 102480 w 214555"/>
                  <a:gd name="connsiteY26" fmla="*/ 79439 h 286879"/>
                  <a:gd name="connsiteX27" fmla="*/ 102671 w 214555"/>
                  <a:gd name="connsiteY27" fmla="*/ 79629 h 286879"/>
                  <a:gd name="connsiteX28" fmla="*/ 102480 w 214555"/>
                  <a:gd name="connsiteY28" fmla="*/ 79439 h 286879"/>
                  <a:gd name="connsiteX29" fmla="*/ 24375 w 214555"/>
                  <a:gd name="connsiteY29" fmla="*/ 17526 h 286879"/>
                  <a:gd name="connsiteX30" fmla="*/ 23899 w 214555"/>
                  <a:gd name="connsiteY30" fmla="*/ 17240 h 286879"/>
                  <a:gd name="connsiteX31" fmla="*/ 24375 w 214555"/>
                  <a:gd name="connsiteY31" fmla="*/ 17526 h 28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555" h="286879">
                    <a:moveTo>
                      <a:pt x="182" y="1429"/>
                    </a:moveTo>
                    <a:cubicBezTo>
                      <a:pt x="-295" y="2667"/>
                      <a:pt x="182" y="4001"/>
                      <a:pt x="1420" y="4572"/>
                    </a:cubicBezTo>
                    <a:cubicBezTo>
                      <a:pt x="9326" y="8573"/>
                      <a:pt x="17041" y="13049"/>
                      <a:pt x="24566" y="17621"/>
                    </a:cubicBezTo>
                    <a:lnTo>
                      <a:pt x="24375" y="17621"/>
                    </a:lnTo>
                    <a:cubicBezTo>
                      <a:pt x="52569" y="34862"/>
                      <a:pt x="79049" y="55245"/>
                      <a:pt x="102194" y="79153"/>
                    </a:cubicBezTo>
                    <a:cubicBezTo>
                      <a:pt x="112767" y="90392"/>
                      <a:pt x="122673" y="102299"/>
                      <a:pt x="132008" y="114586"/>
                    </a:cubicBezTo>
                    <a:cubicBezTo>
                      <a:pt x="141628" y="127349"/>
                      <a:pt x="150296" y="140875"/>
                      <a:pt x="157916" y="155067"/>
                    </a:cubicBezTo>
                    <a:cubicBezTo>
                      <a:pt x="157630" y="154400"/>
                      <a:pt x="157249" y="153829"/>
                      <a:pt x="156963" y="153162"/>
                    </a:cubicBezTo>
                    <a:cubicBezTo>
                      <a:pt x="162869" y="164306"/>
                      <a:pt x="168298" y="175641"/>
                      <a:pt x="172775" y="187452"/>
                    </a:cubicBezTo>
                    <a:cubicBezTo>
                      <a:pt x="177442" y="199739"/>
                      <a:pt x="181252" y="212312"/>
                      <a:pt x="184205" y="225076"/>
                    </a:cubicBezTo>
                    <a:cubicBezTo>
                      <a:pt x="184014" y="224219"/>
                      <a:pt x="183824" y="223266"/>
                      <a:pt x="183633" y="222409"/>
                    </a:cubicBezTo>
                    <a:cubicBezTo>
                      <a:pt x="187729" y="239935"/>
                      <a:pt x="190205" y="257937"/>
                      <a:pt x="190205" y="275939"/>
                    </a:cubicBezTo>
                    <a:cubicBezTo>
                      <a:pt x="190205" y="278987"/>
                      <a:pt x="192396" y="282321"/>
                      <a:pt x="194682" y="284131"/>
                    </a:cubicBezTo>
                    <a:cubicBezTo>
                      <a:pt x="197159" y="286226"/>
                      <a:pt x="200492" y="287179"/>
                      <a:pt x="203636" y="286798"/>
                    </a:cubicBezTo>
                    <a:cubicBezTo>
                      <a:pt x="210303" y="286131"/>
                      <a:pt x="215161" y="279940"/>
                      <a:pt x="214494" y="273368"/>
                    </a:cubicBezTo>
                    <a:cubicBezTo>
                      <a:pt x="212208" y="249365"/>
                      <a:pt x="207446" y="225552"/>
                      <a:pt x="199254" y="202883"/>
                    </a:cubicBezTo>
                    <a:cubicBezTo>
                      <a:pt x="195254" y="191834"/>
                      <a:pt x="190396" y="181261"/>
                      <a:pt x="185157" y="170783"/>
                    </a:cubicBezTo>
                    <a:cubicBezTo>
                      <a:pt x="179728" y="160115"/>
                      <a:pt x="173727" y="149733"/>
                      <a:pt x="167060" y="139732"/>
                    </a:cubicBezTo>
                    <a:cubicBezTo>
                      <a:pt x="154010" y="120015"/>
                      <a:pt x="138866" y="101727"/>
                      <a:pt x="122197" y="84868"/>
                    </a:cubicBezTo>
                    <a:cubicBezTo>
                      <a:pt x="118196" y="80867"/>
                      <a:pt x="114005" y="77057"/>
                      <a:pt x="109814" y="73247"/>
                    </a:cubicBezTo>
                    <a:cubicBezTo>
                      <a:pt x="105242" y="69152"/>
                      <a:pt x="100670" y="65056"/>
                      <a:pt x="95908" y="60960"/>
                    </a:cubicBezTo>
                    <a:cubicBezTo>
                      <a:pt x="86859" y="53245"/>
                      <a:pt x="77525" y="46006"/>
                      <a:pt x="67809" y="38957"/>
                    </a:cubicBezTo>
                    <a:cubicBezTo>
                      <a:pt x="57617" y="31623"/>
                      <a:pt x="47140" y="24670"/>
                      <a:pt x="36377" y="18193"/>
                    </a:cubicBezTo>
                    <a:cubicBezTo>
                      <a:pt x="25613" y="11716"/>
                      <a:pt x="14469" y="5810"/>
                      <a:pt x="3230" y="191"/>
                    </a:cubicBezTo>
                    <a:cubicBezTo>
                      <a:pt x="2944" y="0"/>
                      <a:pt x="2658" y="0"/>
                      <a:pt x="2277" y="0"/>
                    </a:cubicBezTo>
                    <a:cubicBezTo>
                      <a:pt x="1325" y="0"/>
                      <a:pt x="467" y="572"/>
                      <a:pt x="87" y="1429"/>
                    </a:cubicBezTo>
                    <a:moveTo>
                      <a:pt x="102480" y="79439"/>
                    </a:moveTo>
                    <a:cubicBezTo>
                      <a:pt x="102480" y="79439"/>
                      <a:pt x="102671" y="79629"/>
                      <a:pt x="102671" y="79629"/>
                    </a:cubicBezTo>
                    <a:cubicBezTo>
                      <a:pt x="102671" y="79629"/>
                      <a:pt x="102480" y="79439"/>
                      <a:pt x="102480" y="79439"/>
                    </a:cubicBezTo>
                    <a:moveTo>
                      <a:pt x="24375" y="17526"/>
                    </a:moveTo>
                    <a:cubicBezTo>
                      <a:pt x="24375" y="17526"/>
                      <a:pt x="24089" y="17335"/>
                      <a:pt x="23899" y="17240"/>
                    </a:cubicBezTo>
                    <a:cubicBezTo>
                      <a:pt x="23994" y="17335"/>
                      <a:pt x="24185" y="17431"/>
                      <a:pt x="24375" y="17526"/>
                    </a:cubicBezTo>
                  </a:path>
                </a:pathLst>
              </a:custGeom>
              <a:solidFill>
                <a:srgbClr val="F3BC49"/>
              </a:solid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FE0D7108-E2BA-229C-3906-5A3D85AE4C33}"/>
                  </a:ext>
                </a:extLst>
              </p:cNvPr>
              <p:cNvSpPr/>
              <p:nvPr/>
            </p:nvSpPr>
            <p:spPr>
              <a:xfrm>
                <a:off x="3937664" y="2944567"/>
                <a:ext cx="180190" cy="126552"/>
              </a:xfrm>
              <a:custGeom>
                <a:avLst/>
                <a:gdLst>
                  <a:gd name="connsiteX0" fmla="*/ 65 w 180190"/>
                  <a:gd name="connsiteY0" fmla="*/ 1619 h 126552"/>
                  <a:gd name="connsiteX1" fmla="*/ 1780 w 180190"/>
                  <a:gd name="connsiteY1" fmla="*/ 4572 h 126552"/>
                  <a:gd name="connsiteX2" fmla="*/ 45119 w 180190"/>
                  <a:gd name="connsiteY2" fmla="*/ 16954 h 126552"/>
                  <a:gd name="connsiteX3" fmla="*/ 44356 w 180190"/>
                  <a:gd name="connsiteY3" fmla="*/ 16669 h 126552"/>
                  <a:gd name="connsiteX4" fmla="*/ 96077 w 180190"/>
                  <a:gd name="connsiteY4" fmla="*/ 45815 h 126552"/>
                  <a:gd name="connsiteX5" fmla="*/ 96077 w 180190"/>
                  <a:gd name="connsiteY5" fmla="*/ 45815 h 126552"/>
                  <a:gd name="connsiteX6" fmla="*/ 137606 w 180190"/>
                  <a:gd name="connsiteY6" fmla="*/ 84963 h 126552"/>
                  <a:gd name="connsiteX7" fmla="*/ 149513 w 180190"/>
                  <a:gd name="connsiteY7" fmla="*/ 101537 h 126552"/>
                  <a:gd name="connsiteX8" fmla="*/ 161228 w 180190"/>
                  <a:gd name="connsiteY8" fmla="*/ 121634 h 126552"/>
                  <a:gd name="connsiteX9" fmla="*/ 175230 w 180190"/>
                  <a:gd name="connsiteY9" fmla="*/ 125158 h 126552"/>
                  <a:gd name="connsiteX10" fmla="*/ 178754 w 180190"/>
                  <a:gd name="connsiteY10" fmla="*/ 111157 h 126552"/>
                  <a:gd name="connsiteX11" fmla="*/ 144464 w 180190"/>
                  <a:gd name="connsiteY11" fmla="*/ 70295 h 126552"/>
                  <a:gd name="connsiteX12" fmla="*/ 102459 w 180190"/>
                  <a:gd name="connsiteY12" fmla="*/ 37243 h 126552"/>
                  <a:gd name="connsiteX13" fmla="*/ 79123 w 180190"/>
                  <a:gd name="connsiteY13" fmla="*/ 24098 h 126552"/>
                  <a:gd name="connsiteX14" fmla="*/ 55120 w 180190"/>
                  <a:gd name="connsiteY14" fmla="*/ 13716 h 126552"/>
                  <a:gd name="connsiteX15" fmla="*/ 30069 w 180190"/>
                  <a:gd name="connsiteY15" fmla="*/ 5620 h 126552"/>
                  <a:gd name="connsiteX16" fmla="*/ 3113 w 180190"/>
                  <a:gd name="connsiteY16" fmla="*/ 0 h 126552"/>
                  <a:gd name="connsiteX17" fmla="*/ 2542 w 180190"/>
                  <a:gd name="connsiteY17" fmla="*/ 0 h 126552"/>
                  <a:gd name="connsiteX18" fmla="*/ 160 w 180190"/>
                  <a:gd name="connsiteY18" fmla="*/ 1715 h 12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190" h="126552">
                    <a:moveTo>
                      <a:pt x="65" y="1619"/>
                    </a:moveTo>
                    <a:cubicBezTo>
                      <a:pt x="-220" y="2762"/>
                      <a:pt x="446" y="4286"/>
                      <a:pt x="1780" y="4572"/>
                    </a:cubicBezTo>
                    <a:cubicBezTo>
                      <a:pt x="16544" y="7048"/>
                      <a:pt x="31212" y="11335"/>
                      <a:pt x="45119" y="16954"/>
                    </a:cubicBezTo>
                    <a:lnTo>
                      <a:pt x="44356" y="16669"/>
                    </a:lnTo>
                    <a:cubicBezTo>
                      <a:pt x="62644" y="24289"/>
                      <a:pt x="80075" y="34100"/>
                      <a:pt x="96077" y="45815"/>
                    </a:cubicBezTo>
                    <a:lnTo>
                      <a:pt x="96077" y="45815"/>
                    </a:lnTo>
                    <a:cubicBezTo>
                      <a:pt x="111317" y="57150"/>
                      <a:pt x="125700" y="70104"/>
                      <a:pt x="137606" y="84963"/>
                    </a:cubicBezTo>
                    <a:cubicBezTo>
                      <a:pt x="141797" y="90297"/>
                      <a:pt x="145702" y="95821"/>
                      <a:pt x="149513" y="101537"/>
                    </a:cubicBezTo>
                    <a:cubicBezTo>
                      <a:pt x="153703" y="108014"/>
                      <a:pt x="157514" y="114871"/>
                      <a:pt x="161228" y="121634"/>
                    </a:cubicBezTo>
                    <a:cubicBezTo>
                      <a:pt x="163895" y="126492"/>
                      <a:pt x="170563" y="127921"/>
                      <a:pt x="175230" y="125158"/>
                    </a:cubicBezTo>
                    <a:cubicBezTo>
                      <a:pt x="179897" y="122301"/>
                      <a:pt x="181707" y="115919"/>
                      <a:pt x="178754" y="111157"/>
                    </a:cubicBezTo>
                    <a:cubicBezTo>
                      <a:pt x="169324" y="96012"/>
                      <a:pt x="157323" y="82582"/>
                      <a:pt x="144464" y="70295"/>
                    </a:cubicBezTo>
                    <a:cubicBezTo>
                      <a:pt x="131606" y="57912"/>
                      <a:pt x="117604" y="46768"/>
                      <a:pt x="102459" y="37243"/>
                    </a:cubicBezTo>
                    <a:cubicBezTo>
                      <a:pt x="94934" y="32480"/>
                      <a:pt x="87124" y="28099"/>
                      <a:pt x="79123" y="24098"/>
                    </a:cubicBezTo>
                    <a:cubicBezTo>
                      <a:pt x="71312" y="20193"/>
                      <a:pt x="63311" y="16764"/>
                      <a:pt x="55120" y="13716"/>
                    </a:cubicBezTo>
                    <a:cubicBezTo>
                      <a:pt x="46928" y="10573"/>
                      <a:pt x="38546" y="7906"/>
                      <a:pt x="30069" y="5620"/>
                    </a:cubicBezTo>
                    <a:cubicBezTo>
                      <a:pt x="21211" y="3143"/>
                      <a:pt x="12162" y="1429"/>
                      <a:pt x="3113" y="0"/>
                    </a:cubicBezTo>
                    <a:cubicBezTo>
                      <a:pt x="2923" y="0"/>
                      <a:pt x="2732" y="0"/>
                      <a:pt x="2542" y="0"/>
                    </a:cubicBezTo>
                    <a:cubicBezTo>
                      <a:pt x="1399" y="0"/>
                      <a:pt x="446" y="571"/>
                      <a:pt x="160" y="1715"/>
                    </a:cubicBezTo>
                  </a:path>
                </a:pathLst>
              </a:custGeom>
              <a:solidFill>
                <a:srgbClr val="F3BC49"/>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F280DCBB-6743-F3D0-C581-BEAF06A1D1FC}"/>
                  </a:ext>
                </a:extLst>
              </p:cNvPr>
              <p:cNvSpPr/>
              <p:nvPr/>
            </p:nvSpPr>
            <p:spPr>
              <a:xfrm>
                <a:off x="3451027" y="3117922"/>
                <a:ext cx="198758" cy="238260"/>
              </a:xfrm>
              <a:custGeom>
                <a:avLst/>
                <a:gdLst>
                  <a:gd name="connsiteX0" fmla="*/ 195618 w 198758"/>
                  <a:gd name="connsiteY0" fmla="*/ 381 h 238260"/>
                  <a:gd name="connsiteX1" fmla="*/ 137325 w 198758"/>
                  <a:gd name="connsiteY1" fmla="*/ 39529 h 238260"/>
                  <a:gd name="connsiteX2" fmla="*/ 79699 w 198758"/>
                  <a:gd name="connsiteY2" fmla="*/ 89440 h 238260"/>
                  <a:gd name="connsiteX3" fmla="*/ 31407 w 198758"/>
                  <a:gd name="connsiteY3" fmla="*/ 148971 h 238260"/>
                  <a:gd name="connsiteX4" fmla="*/ 13500 w 198758"/>
                  <a:gd name="connsiteY4" fmla="*/ 182308 h 238260"/>
                  <a:gd name="connsiteX5" fmla="*/ 2166 w 198758"/>
                  <a:gd name="connsiteY5" fmla="*/ 216789 h 238260"/>
                  <a:gd name="connsiteX6" fmla="*/ 1022 w 198758"/>
                  <a:gd name="connsiteY6" fmla="*/ 222218 h 238260"/>
                  <a:gd name="connsiteX7" fmla="*/ 70 w 198758"/>
                  <a:gd name="connsiteY7" fmla="*/ 228981 h 238260"/>
                  <a:gd name="connsiteX8" fmla="*/ 737 w 198758"/>
                  <a:gd name="connsiteY8" fmla="*/ 233267 h 238260"/>
                  <a:gd name="connsiteX9" fmla="*/ 5499 w 198758"/>
                  <a:gd name="connsiteY9" fmla="*/ 237744 h 238260"/>
                  <a:gd name="connsiteX10" fmla="*/ 11881 w 198758"/>
                  <a:gd name="connsiteY10" fmla="*/ 237554 h 238260"/>
                  <a:gd name="connsiteX11" fmla="*/ 16358 w 198758"/>
                  <a:gd name="connsiteY11" fmla="*/ 232791 h 238260"/>
                  <a:gd name="connsiteX12" fmla="*/ 18358 w 198758"/>
                  <a:gd name="connsiteY12" fmla="*/ 226219 h 238260"/>
                  <a:gd name="connsiteX13" fmla="*/ 20930 w 198758"/>
                  <a:gd name="connsiteY13" fmla="*/ 218313 h 238260"/>
                  <a:gd name="connsiteX14" fmla="*/ 26740 w 198758"/>
                  <a:gd name="connsiteY14" fmla="*/ 202502 h 238260"/>
                  <a:gd name="connsiteX15" fmla="*/ 41409 w 198758"/>
                  <a:gd name="connsiteY15" fmla="*/ 171069 h 238260"/>
                  <a:gd name="connsiteX16" fmla="*/ 40075 w 198758"/>
                  <a:gd name="connsiteY16" fmla="*/ 173450 h 238260"/>
                  <a:gd name="connsiteX17" fmla="*/ 110751 w 198758"/>
                  <a:gd name="connsiteY17" fmla="*/ 76486 h 238260"/>
                  <a:gd name="connsiteX18" fmla="*/ 153708 w 198758"/>
                  <a:gd name="connsiteY18" fmla="*/ 36290 h 238260"/>
                  <a:gd name="connsiteX19" fmla="*/ 197904 w 198758"/>
                  <a:gd name="connsiteY19" fmla="*/ 4286 h 238260"/>
                  <a:gd name="connsiteX20" fmla="*/ 198571 w 198758"/>
                  <a:gd name="connsiteY20" fmla="*/ 1429 h 238260"/>
                  <a:gd name="connsiteX21" fmla="*/ 196380 w 198758"/>
                  <a:gd name="connsiteY21" fmla="*/ 0 h 238260"/>
                  <a:gd name="connsiteX22" fmla="*/ 195523 w 198758"/>
                  <a:gd name="connsiteY22" fmla="*/ 286 h 238260"/>
                  <a:gd name="connsiteX23" fmla="*/ 111798 w 198758"/>
                  <a:gd name="connsiteY23" fmla="*/ 75438 h 238260"/>
                  <a:gd name="connsiteX24" fmla="*/ 111322 w 198758"/>
                  <a:gd name="connsiteY24" fmla="*/ 75914 h 238260"/>
                  <a:gd name="connsiteX25" fmla="*/ 111798 w 198758"/>
                  <a:gd name="connsiteY25" fmla="*/ 75438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758" h="238260">
                    <a:moveTo>
                      <a:pt x="195618" y="381"/>
                    </a:moveTo>
                    <a:cubicBezTo>
                      <a:pt x="175616" y="12573"/>
                      <a:pt x="155994" y="25432"/>
                      <a:pt x="137325" y="39529"/>
                    </a:cubicBezTo>
                    <a:cubicBezTo>
                      <a:pt x="117132" y="54864"/>
                      <a:pt x="97511" y="71342"/>
                      <a:pt x="79699" y="89440"/>
                    </a:cubicBezTo>
                    <a:cubicBezTo>
                      <a:pt x="61792" y="107728"/>
                      <a:pt x="45123" y="127349"/>
                      <a:pt x="31407" y="148971"/>
                    </a:cubicBezTo>
                    <a:cubicBezTo>
                      <a:pt x="24645" y="159639"/>
                      <a:pt x="18644" y="170783"/>
                      <a:pt x="13500" y="182308"/>
                    </a:cubicBezTo>
                    <a:cubicBezTo>
                      <a:pt x="8547" y="193453"/>
                      <a:pt x="4737" y="204978"/>
                      <a:pt x="2166" y="216789"/>
                    </a:cubicBezTo>
                    <a:cubicBezTo>
                      <a:pt x="1785" y="218599"/>
                      <a:pt x="1403" y="220408"/>
                      <a:pt x="1022" y="222218"/>
                    </a:cubicBezTo>
                    <a:cubicBezTo>
                      <a:pt x="641" y="224504"/>
                      <a:pt x="451" y="226790"/>
                      <a:pt x="70" y="228981"/>
                    </a:cubicBezTo>
                    <a:cubicBezTo>
                      <a:pt x="-120" y="230505"/>
                      <a:pt x="70" y="231934"/>
                      <a:pt x="737" y="233267"/>
                    </a:cubicBezTo>
                    <a:cubicBezTo>
                      <a:pt x="1689" y="235363"/>
                      <a:pt x="3404" y="236982"/>
                      <a:pt x="5499" y="237744"/>
                    </a:cubicBezTo>
                    <a:cubicBezTo>
                      <a:pt x="7595" y="238506"/>
                      <a:pt x="9881" y="238411"/>
                      <a:pt x="11881" y="237554"/>
                    </a:cubicBezTo>
                    <a:cubicBezTo>
                      <a:pt x="13691" y="236696"/>
                      <a:pt x="15882" y="234886"/>
                      <a:pt x="16358" y="232791"/>
                    </a:cubicBezTo>
                    <a:cubicBezTo>
                      <a:pt x="16834" y="230600"/>
                      <a:pt x="17691" y="228409"/>
                      <a:pt x="18358" y="226219"/>
                    </a:cubicBezTo>
                    <a:cubicBezTo>
                      <a:pt x="19215" y="223647"/>
                      <a:pt x="20072" y="220980"/>
                      <a:pt x="20930" y="218313"/>
                    </a:cubicBezTo>
                    <a:cubicBezTo>
                      <a:pt x="22739" y="212979"/>
                      <a:pt x="24645" y="207740"/>
                      <a:pt x="26740" y="202502"/>
                    </a:cubicBezTo>
                    <a:cubicBezTo>
                      <a:pt x="31026" y="191738"/>
                      <a:pt x="36074" y="181261"/>
                      <a:pt x="41409" y="171069"/>
                    </a:cubicBezTo>
                    <a:cubicBezTo>
                      <a:pt x="40932" y="171831"/>
                      <a:pt x="40551" y="172688"/>
                      <a:pt x="40075" y="173450"/>
                    </a:cubicBezTo>
                    <a:cubicBezTo>
                      <a:pt x="58935" y="138017"/>
                      <a:pt x="83318" y="105823"/>
                      <a:pt x="110751" y="76486"/>
                    </a:cubicBezTo>
                    <a:cubicBezTo>
                      <a:pt x="124276" y="62293"/>
                      <a:pt x="138564" y="48863"/>
                      <a:pt x="153708" y="36290"/>
                    </a:cubicBezTo>
                    <a:cubicBezTo>
                      <a:pt x="167710" y="24670"/>
                      <a:pt x="182379" y="13811"/>
                      <a:pt x="197904" y="4286"/>
                    </a:cubicBezTo>
                    <a:cubicBezTo>
                      <a:pt x="198762" y="3715"/>
                      <a:pt x="198952" y="2286"/>
                      <a:pt x="198571" y="1429"/>
                    </a:cubicBezTo>
                    <a:cubicBezTo>
                      <a:pt x="198285" y="571"/>
                      <a:pt x="197237" y="0"/>
                      <a:pt x="196380" y="0"/>
                    </a:cubicBezTo>
                    <a:cubicBezTo>
                      <a:pt x="196095" y="0"/>
                      <a:pt x="195714" y="0"/>
                      <a:pt x="195523" y="286"/>
                    </a:cubicBezTo>
                    <a:moveTo>
                      <a:pt x="111798" y="75438"/>
                    </a:moveTo>
                    <a:cubicBezTo>
                      <a:pt x="111798" y="75438"/>
                      <a:pt x="111512" y="75724"/>
                      <a:pt x="111322" y="75914"/>
                    </a:cubicBezTo>
                    <a:cubicBezTo>
                      <a:pt x="111417" y="75724"/>
                      <a:pt x="111608" y="75629"/>
                      <a:pt x="111798" y="75438"/>
                    </a:cubicBezTo>
                  </a:path>
                </a:pathLst>
              </a:custGeom>
              <a:solidFill>
                <a:srgbClr val="F3BC49"/>
              </a:solid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74400E4B-A749-138B-2683-DCC3559EB3B5}"/>
                  </a:ext>
                </a:extLst>
              </p:cNvPr>
              <p:cNvSpPr/>
              <p:nvPr/>
            </p:nvSpPr>
            <p:spPr>
              <a:xfrm>
                <a:off x="3481103" y="3100682"/>
                <a:ext cx="142177" cy="113285"/>
              </a:xfrm>
              <a:custGeom>
                <a:avLst/>
                <a:gdLst>
                  <a:gd name="connsiteX0" fmla="*/ 137349 w 142177"/>
                  <a:gd name="connsiteY0" fmla="*/ 286 h 113285"/>
                  <a:gd name="connsiteX1" fmla="*/ 98201 w 142177"/>
                  <a:gd name="connsiteY1" fmla="*/ 17717 h 113285"/>
                  <a:gd name="connsiteX2" fmla="*/ 61340 w 142177"/>
                  <a:gd name="connsiteY2" fmla="*/ 40481 h 113285"/>
                  <a:gd name="connsiteX3" fmla="*/ 28574 w 142177"/>
                  <a:gd name="connsiteY3" fmla="*/ 69152 h 113285"/>
                  <a:gd name="connsiteX4" fmla="*/ 14096 w 142177"/>
                  <a:gd name="connsiteY4" fmla="*/ 85725 h 113285"/>
                  <a:gd name="connsiteX5" fmla="*/ 1046 w 142177"/>
                  <a:gd name="connsiteY5" fmla="*/ 104108 h 113285"/>
                  <a:gd name="connsiteX6" fmla="*/ 94 w 142177"/>
                  <a:gd name="connsiteY6" fmla="*/ 108490 h 113285"/>
                  <a:gd name="connsiteX7" fmla="*/ 2475 w 142177"/>
                  <a:gd name="connsiteY7" fmla="*/ 112205 h 113285"/>
                  <a:gd name="connsiteX8" fmla="*/ 10571 w 142177"/>
                  <a:gd name="connsiteY8" fmla="*/ 110871 h 113285"/>
                  <a:gd name="connsiteX9" fmla="*/ 24002 w 142177"/>
                  <a:gd name="connsiteY9" fmla="*/ 90964 h 113285"/>
                  <a:gd name="connsiteX10" fmla="*/ 39242 w 142177"/>
                  <a:gd name="connsiteY10" fmla="*/ 72771 h 113285"/>
                  <a:gd name="connsiteX11" fmla="*/ 39242 w 142177"/>
                  <a:gd name="connsiteY11" fmla="*/ 72771 h 113285"/>
                  <a:gd name="connsiteX12" fmla="*/ 64959 w 142177"/>
                  <a:gd name="connsiteY12" fmla="*/ 49244 h 113285"/>
                  <a:gd name="connsiteX13" fmla="*/ 92867 w 142177"/>
                  <a:gd name="connsiteY13" fmla="*/ 29718 h 113285"/>
                  <a:gd name="connsiteX14" fmla="*/ 92772 w 142177"/>
                  <a:gd name="connsiteY14" fmla="*/ 29718 h 113285"/>
                  <a:gd name="connsiteX15" fmla="*/ 93344 w 142177"/>
                  <a:gd name="connsiteY15" fmla="*/ 29432 h 113285"/>
                  <a:gd name="connsiteX16" fmla="*/ 93629 w 142177"/>
                  <a:gd name="connsiteY16" fmla="*/ 29242 h 113285"/>
                  <a:gd name="connsiteX17" fmla="*/ 93534 w 142177"/>
                  <a:gd name="connsiteY17" fmla="*/ 29242 h 113285"/>
                  <a:gd name="connsiteX18" fmla="*/ 115918 w 142177"/>
                  <a:gd name="connsiteY18" fmla="*/ 16859 h 113285"/>
                  <a:gd name="connsiteX19" fmla="*/ 140302 w 142177"/>
                  <a:gd name="connsiteY19" fmla="*/ 5906 h 113285"/>
                  <a:gd name="connsiteX20" fmla="*/ 141921 w 142177"/>
                  <a:gd name="connsiteY20" fmla="*/ 1810 h 113285"/>
                  <a:gd name="connsiteX21" fmla="*/ 139064 w 142177"/>
                  <a:gd name="connsiteY21" fmla="*/ 0 h 113285"/>
                  <a:gd name="connsiteX22" fmla="*/ 137825 w 142177"/>
                  <a:gd name="connsiteY22" fmla="*/ 286 h 113285"/>
                  <a:gd name="connsiteX23" fmla="*/ 40385 w 142177"/>
                  <a:gd name="connsiteY23" fmla="*/ 71914 h 113285"/>
                  <a:gd name="connsiteX24" fmla="*/ 39813 w 142177"/>
                  <a:gd name="connsiteY24" fmla="*/ 72485 h 113285"/>
                  <a:gd name="connsiteX25" fmla="*/ 40385 w 142177"/>
                  <a:gd name="connsiteY25" fmla="*/ 71914 h 113285"/>
                  <a:gd name="connsiteX26" fmla="*/ 93534 w 142177"/>
                  <a:gd name="connsiteY26" fmla="*/ 29528 h 113285"/>
                  <a:gd name="connsiteX27" fmla="*/ 93058 w 142177"/>
                  <a:gd name="connsiteY27" fmla="*/ 29813 h 113285"/>
                  <a:gd name="connsiteX28" fmla="*/ 93629 w 142177"/>
                  <a:gd name="connsiteY28" fmla="*/ 29432 h 113285"/>
                  <a:gd name="connsiteX29" fmla="*/ 93534 w 142177"/>
                  <a:gd name="connsiteY29" fmla="*/ 29432 h 1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177" h="113285">
                    <a:moveTo>
                      <a:pt x="137349" y="286"/>
                    </a:moveTo>
                    <a:cubicBezTo>
                      <a:pt x="124014" y="5524"/>
                      <a:pt x="110965" y="11240"/>
                      <a:pt x="98201" y="17717"/>
                    </a:cubicBezTo>
                    <a:cubicBezTo>
                      <a:pt x="85343" y="24289"/>
                      <a:pt x="72960" y="32004"/>
                      <a:pt x="61340" y="40481"/>
                    </a:cubicBezTo>
                    <a:cubicBezTo>
                      <a:pt x="49529" y="49054"/>
                      <a:pt x="38575" y="58674"/>
                      <a:pt x="28574" y="69152"/>
                    </a:cubicBezTo>
                    <a:cubicBezTo>
                      <a:pt x="23525" y="74486"/>
                      <a:pt x="18668" y="80010"/>
                      <a:pt x="14096" y="85725"/>
                    </a:cubicBezTo>
                    <a:cubicBezTo>
                      <a:pt x="9428" y="91631"/>
                      <a:pt x="4952" y="97631"/>
                      <a:pt x="1046" y="104108"/>
                    </a:cubicBezTo>
                    <a:cubicBezTo>
                      <a:pt x="189" y="105442"/>
                      <a:pt x="-192" y="106775"/>
                      <a:pt x="94" y="108490"/>
                    </a:cubicBezTo>
                    <a:cubicBezTo>
                      <a:pt x="284" y="110014"/>
                      <a:pt x="1142" y="111347"/>
                      <a:pt x="2475" y="112205"/>
                    </a:cubicBezTo>
                    <a:cubicBezTo>
                      <a:pt x="4952" y="114014"/>
                      <a:pt x="8857" y="113538"/>
                      <a:pt x="10571" y="110871"/>
                    </a:cubicBezTo>
                    <a:cubicBezTo>
                      <a:pt x="14858" y="104108"/>
                      <a:pt x="19239" y="97441"/>
                      <a:pt x="24002" y="90964"/>
                    </a:cubicBezTo>
                    <a:cubicBezTo>
                      <a:pt x="28764" y="84677"/>
                      <a:pt x="33812" y="78581"/>
                      <a:pt x="39242" y="72771"/>
                    </a:cubicBezTo>
                    <a:lnTo>
                      <a:pt x="39242" y="72771"/>
                    </a:lnTo>
                    <a:cubicBezTo>
                      <a:pt x="47243" y="64389"/>
                      <a:pt x="55910" y="56579"/>
                      <a:pt x="64959" y="49244"/>
                    </a:cubicBezTo>
                    <a:cubicBezTo>
                      <a:pt x="73817" y="42101"/>
                      <a:pt x="83247" y="35719"/>
                      <a:pt x="92867" y="29718"/>
                    </a:cubicBezTo>
                    <a:lnTo>
                      <a:pt x="92772" y="29718"/>
                    </a:lnTo>
                    <a:cubicBezTo>
                      <a:pt x="92772" y="29718"/>
                      <a:pt x="93153" y="29528"/>
                      <a:pt x="93344" y="29432"/>
                    </a:cubicBezTo>
                    <a:lnTo>
                      <a:pt x="93629" y="29242"/>
                    </a:lnTo>
                    <a:lnTo>
                      <a:pt x="93534" y="29242"/>
                    </a:lnTo>
                    <a:cubicBezTo>
                      <a:pt x="100773" y="24956"/>
                      <a:pt x="108298" y="20669"/>
                      <a:pt x="115918" y="16859"/>
                    </a:cubicBezTo>
                    <a:cubicBezTo>
                      <a:pt x="123919" y="12764"/>
                      <a:pt x="132110" y="9239"/>
                      <a:pt x="140302" y="5906"/>
                    </a:cubicBezTo>
                    <a:cubicBezTo>
                      <a:pt x="141921" y="5239"/>
                      <a:pt x="142588" y="3334"/>
                      <a:pt x="141921" y="1810"/>
                    </a:cubicBezTo>
                    <a:cubicBezTo>
                      <a:pt x="141445" y="572"/>
                      <a:pt x="140207" y="0"/>
                      <a:pt x="139064" y="0"/>
                    </a:cubicBezTo>
                    <a:cubicBezTo>
                      <a:pt x="138683" y="0"/>
                      <a:pt x="138206" y="0"/>
                      <a:pt x="137825" y="286"/>
                    </a:cubicBezTo>
                    <a:moveTo>
                      <a:pt x="40385" y="71914"/>
                    </a:moveTo>
                    <a:cubicBezTo>
                      <a:pt x="40385" y="71914"/>
                      <a:pt x="40004" y="72295"/>
                      <a:pt x="39813" y="72485"/>
                    </a:cubicBezTo>
                    <a:lnTo>
                      <a:pt x="40385" y="71914"/>
                    </a:lnTo>
                    <a:close/>
                    <a:moveTo>
                      <a:pt x="93534" y="29528"/>
                    </a:moveTo>
                    <a:lnTo>
                      <a:pt x="93058" y="29813"/>
                    </a:lnTo>
                    <a:cubicBezTo>
                      <a:pt x="93058" y="29813"/>
                      <a:pt x="93439" y="29623"/>
                      <a:pt x="93629" y="29432"/>
                    </a:cubicBezTo>
                    <a:lnTo>
                      <a:pt x="93534" y="29432"/>
                    </a:lnTo>
                    <a:close/>
                  </a:path>
                </a:pathLst>
              </a:custGeom>
              <a:solidFill>
                <a:srgbClr val="F3BC49"/>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A2ABAE71-5B23-7FD1-323C-A4515706DDE8}"/>
                  </a:ext>
                </a:extLst>
              </p:cNvPr>
              <p:cNvSpPr/>
              <p:nvPr/>
            </p:nvSpPr>
            <p:spPr>
              <a:xfrm>
                <a:off x="3877800" y="3356714"/>
                <a:ext cx="102429" cy="53721"/>
              </a:xfrm>
              <a:custGeom>
                <a:avLst/>
                <a:gdLst>
                  <a:gd name="connsiteX0" fmla="*/ 32308 w 102429"/>
                  <a:gd name="connsiteY0" fmla="*/ 0 h 53721"/>
                  <a:gd name="connsiteX1" fmla="*/ 399 w 102429"/>
                  <a:gd name="connsiteY1" fmla="*/ 14097 h 53721"/>
                  <a:gd name="connsiteX2" fmla="*/ 2590 w 102429"/>
                  <a:gd name="connsiteY2" fmla="*/ 25241 h 53721"/>
                  <a:gd name="connsiteX3" fmla="*/ 45262 w 102429"/>
                  <a:gd name="connsiteY3" fmla="*/ 50483 h 53721"/>
                  <a:gd name="connsiteX4" fmla="*/ 70122 w 102429"/>
                  <a:gd name="connsiteY4" fmla="*/ 53721 h 53721"/>
                  <a:gd name="connsiteX5" fmla="*/ 102031 w 102429"/>
                  <a:gd name="connsiteY5" fmla="*/ 39624 h 53721"/>
                  <a:gd name="connsiteX6" fmla="*/ 99840 w 102429"/>
                  <a:gd name="connsiteY6" fmla="*/ 28480 h 53721"/>
                  <a:gd name="connsiteX7" fmla="*/ 57073 w 102429"/>
                  <a:gd name="connsiteY7" fmla="*/ 3239 h 53721"/>
                  <a:gd name="connsiteX8" fmla="*/ 32308 w 102429"/>
                  <a:gd name="connsiteY8" fmla="*/ 0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29" h="53721">
                    <a:moveTo>
                      <a:pt x="32308" y="0"/>
                    </a:moveTo>
                    <a:cubicBezTo>
                      <a:pt x="14782" y="0"/>
                      <a:pt x="2590" y="5429"/>
                      <a:pt x="399" y="14097"/>
                    </a:cubicBezTo>
                    <a:cubicBezTo>
                      <a:pt x="-554" y="17526"/>
                      <a:pt x="208" y="21336"/>
                      <a:pt x="2590" y="25241"/>
                    </a:cubicBezTo>
                    <a:cubicBezTo>
                      <a:pt x="8781" y="35624"/>
                      <a:pt x="25545" y="45625"/>
                      <a:pt x="45262" y="50483"/>
                    </a:cubicBezTo>
                    <a:cubicBezTo>
                      <a:pt x="53644" y="52578"/>
                      <a:pt x="62311" y="53721"/>
                      <a:pt x="70122" y="53721"/>
                    </a:cubicBezTo>
                    <a:cubicBezTo>
                      <a:pt x="87648" y="53721"/>
                      <a:pt x="99840" y="48292"/>
                      <a:pt x="102031" y="39624"/>
                    </a:cubicBezTo>
                    <a:cubicBezTo>
                      <a:pt x="102983" y="36100"/>
                      <a:pt x="102221" y="32385"/>
                      <a:pt x="99840" y="28480"/>
                    </a:cubicBezTo>
                    <a:cubicBezTo>
                      <a:pt x="93649" y="18098"/>
                      <a:pt x="76885" y="8096"/>
                      <a:pt x="57073" y="3239"/>
                    </a:cubicBezTo>
                    <a:cubicBezTo>
                      <a:pt x="48691" y="1143"/>
                      <a:pt x="40118" y="0"/>
                      <a:pt x="32308" y="0"/>
                    </a:cubicBezTo>
                  </a:path>
                </a:pathLst>
              </a:custGeom>
              <a:solidFill>
                <a:srgbClr val="F3BC49"/>
              </a:solid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365FE300-EEB5-2B7A-EC88-D0196E1B2708}"/>
                  </a:ext>
                </a:extLst>
              </p:cNvPr>
              <p:cNvSpPr/>
              <p:nvPr/>
            </p:nvSpPr>
            <p:spPr>
              <a:xfrm>
                <a:off x="3527793" y="3351475"/>
                <a:ext cx="95339" cy="52482"/>
              </a:xfrm>
              <a:custGeom>
                <a:avLst/>
                <a:gdLst>
                  <a:gd name="connsiteX0" fmla="*/ 67799 w 95339"/>
                  <a:gd name="connsiteY0" fmla="*/ 0 h 52482"/>
                  <a:gd name="connsiteX1" fmla="*/ 41129 w 95339"/>
                  <a:gd name="connsiteY1" fmla="*/ 4191 h 52482"/>
                  <a:gd name="connsiteX2" fmla="*/ 457 w 95339"/>
                  <a:gd name="connsiteY2" fmla="*/ 40481 h 52482"/>
                  <a:gd name="connsiteX3" fmla="*/ 27603 w 95339"/>
                  <a:gd name="connsiteY3" fmla="*/ 52483 h 52482"/>
                  <a:gd name="connsiteX4" fmla="*/ 54273 w 95339"/>
                  <a:gd name="connsiteY4" fmla="*/ 48292 h 52482"/>
                  <a:gd name="connsiteX5" fmla="*/ 85706 w 95339"/>
                  <a:gd name="connsiteY5" fmla="*/ 31814 h 52482"/>
                  <a:gd name="connsiteX6" fmla="*/ 94850 w 95339"/>
                  <a:gd name="connsiteY6" fmla="*/ 12002 h 52482"/>
                  <a:gd name="connsiteX7" fmla="*/ 67608 w 95339"/>
                  <a:gd name="connsiteY7" fmla="*/ 0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339" h="52482">
                    <a:moveTo>
                      <a:pt x="67799" y="0"/>
                    </a:moveTo>
                    <a:cubicBezTo>
                      <a:pt x="59417" y="0"/>
                      <a:pt x="50177" y="1429"/>
                      <a:pt x="41129" y="4191"/>
                    </a:cubicBezTo>
                    <a:cubicBezTo>
                      <a:pt x="15125" y="12097"/>
                      <a:pt x="-3163" y="28289"/>
                      <a:pt x="457" y="40481"/>
                    </a:cubicBezTo>
                    <a:cubicBezTo>
                      <a:pt x="2648" y="48006"/>
                      <a:pt x="12839" y="52483"/>
                      <a:pt x="27603" y="52483"/>
                    </a:cubicBezTo>
                    <a:cubicBezTo>
                      <a:pt x="35890" y="52483"/>
                      <a:pt x="45129" y="51054"/>
                      <a:pt x="54273" y="48292"/>
                    </a:cubicBezTo>
                    <a:cubicBezTo>
                      <a:pt x="66846" y="44482"/>
                      <a:pt x="77990" y="38672"/>
                      <a:pt x="85706" y="31814"/>
                    </a:cubicBezTo>
                    <a:cubicBezTo>
                      <a:pt x="93421" y="24955"/>
                      <a:pt x="96659" y="17907"/>
                      <a:pt x="94850" y="12002"/>
                    </a:cubicBezTo>
                    <a:cubicBezTo>
                      <a:pt x="92659" y="4477"/>
                      <a:pt x="82467" y="0"/>
                      <a:pt x="67608" y="0"/>
                    </a:cubicBezTo>
                  </a:path>
                </a:pathLst>
              </a:custGeom>
              <a:solidFill>
                <a:srgbClr val="F3BC49"/>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E8D92E72-A22D-2DC9-3D58-D8093723B4BD}"/>
                  </a:ext>
                </a:extLst>
              </p:cNvPr>
              <p:cNvSpPr/>
              <p:nvPr/>
            </p:nvSpPr>
            <p:spPr>
              <a:xfrm>
                <a:off x="3696274" y="3420722"/>
                <a:ext cx="59210" cy="172783"/>
              </a:xfrm>
              <a:custGeom>
                <a:avLst/>
                <a:gdLst>
                  <a:gd name="connsiteX0" fmla="*/ 52670 w 59210"/>
                  <a:gd name="connsiteY0" fmla="*/ 0 h 172783"/>
                  <a:gd name="connsiteX1" fmla="*/ 52098 w 59210"/>
                  <a:gd name="connsiteY1" fmla="*/ 0 h 172783"/>
                  <a:gd name="connsiteX2" fmla="*/ 50384 w 59210"/>
                  <a:gd name="connsiteY2" fmla="*/ 3048 h 172783"/>
                  <a:gd name="connsiteX3" fmla="*/ 50860 w 59210"/>
                  <a:gd name="connsiteY3" fmla="*/ 5810 h 172783"/>
                  <a:gd name="connsiteX4" fmla="*/ 51146 w 59210"/>
                  <a:gd name="connsiteY4" fmla="*/ 7429 h 172783"/>
                  <a:gd name="connsiteX5" fmla="*/ 54003 w 59210"/>
                  <a:gd name="connsiteY5" fmla="*/ 44387 h 172783"/>
                  <a:gd name="connsiteX6" fmla="*/ 52098 w 59210"/>
                  <a:gd name="connsiteY6" fmla="*/ 82772 h 172783"/>
                  <a:gd name="connsiteX7" fmla="*/ 49527 w 59210"/>
                  <a:gd name="connsiteY7" fmla="*/ 97441 h 172783"/>
                  <a:gd name="connsiteX8" fmla="*/ 46574 w 59210"/>
                  <a:gd name="connsiteY8" fmla="*/ 108204 h 172783"/>
                  <a:gd name="connsiteX9" fmla="*/ 30953 w 59210"/>
                  <a:gd name="connsiteY9" fmla="*/ 100108 h 172783"/>
                  <a:gd name="connsiteX10" fmla="*/ 21618 w 59210"/>
                  <a:gd name="connsiteY10" fmla="*/ 98584 h 172783"/>
                  <a:gd name="connsiteX11" fmla="*/ 15522 w 59210"/>
                  <a:gd name="connsiteY11" fmla="*/ 99346 h 172783"/>
                  <a:gd name="connsiteX12" fmla="*/ 5426 w 59210"/>
                  <a:gd name="connsiteY12" fmla="*/ 105918 h 172783"/>
                  <a:gd name="connsiteX13" fmla="*/ 3616 w 59210"/>
                  <a:gd name="connsiteY13" fmla="*/ 108585 h 172783"/>
                  <a:gd name="connsiteX14" fmla="*/ 1997 w 59210"/>
                  <a:gd name="connsiteY14" fmla="*/ 112014 h 172783"/>
                  <a:gd name="connsiteX15" fmla="*/ 282 w 59210"/>
                  <a:gd name="connsiteY15" fmla="*/ 118777 h 172783"/>
                  <a:gd name="connsiteX16" fmla="*/ 1235 w 59210"/>
                  <a:gd name="connsiteY16" fmla="*/ 133160 h 172783"/>
                  <a:gd name="connsiteX17" fmla="*/ 7617 w 59210"/>
                  <a:gd name="connsiteY17" fmla="*/ 148685 h 172783"/>
                  <a:gd name="connsiteX18" fmla="*/ 19523 w 59210"/>
                  <a:gd name="connsiteY18" fmla="*/ 162592 h 172783"/>
                  <a:gd name="connsiteX19" fmla="*/ 27619 w 59210"/>
                  <a:gd name="connsiteY19" fmla="*/ 168212 h 172783"/>
                  <a:gd name="connsiteX20" fmla="*/ 37144 w 59210"/>
                  <a:gd name="connsiteY20" fmla="*/ 172498 h 172783"/>
                  <a:gd name="connsiteX21" fmla="*/ 38478 w 59210"/>
                  <a:gd name="connsiteY21" fmla="*/ 172784 h 172783"/>
                  <a:gd name="connsiteX22" fmla="*/ 43240 w 59210"/>
                  <a:gd name="connsiteY22" fmla="*/ 169069 h 172783"/>
                  <a:gd name="connsiteX23" fmla="*/ 39811 w 59210"/>
                  <a:gd name="connsiteY23" fmla="*/ 162973 h 172783"/>
                  <a:gd name="connsiteX24" fmla="*/ 35715 w 59210"/>
                  <a:gd name="connsiteY24" fmla="*/ 161544 h 172783"/>
                  <a:gd name="connsiteX25" fmla="*/ 25714 w 59210"/>
                  <a:gd name="connsiteY25" fmla="*/ 155829 h 172783"/>
                  <a:gd name="connsiteX26" fmla="*/ 17618 w 59210"/>
                  <a:gd name="connsiteY26" fmla="*/ 147733 h 172783"/>
                  <a:gd name="connsiteX27" fmla="*/ 12093 w 59210"/>
                  <a:gd name="connsiteY27" fmla="*/ 138494 h 172783"/>
                  <a:gd name="connsiteX28" fmla="*/ 11617 w 59210"/>
                  <a:gd name="connsiteY28" fmla="*/ 137636 h 172783"/>
                  <a:gd name="connsiteX29" fmla="*/ 8950 w 59210"/>
                  <a:gd name="connsiteY29" fmla="*/ 127349 h 172783"/>
                  <a:gd name="connsiteX30" fmla="*/ 8950 w 59210"/>
                  <a:gd name="connsiteY30" fmla="*/ 119253 h 172783"/>
                  <a:gd name="connsiteX31" fmla="*/ 10379 w 59210"/>
                  <a:gd name="connsiteY31" fmla="*/ 114014 h 172783"/>
                  <a:gd name="connsiteX32" fmla="*/ 12093 w 59210"/>
                  <a:gd name="connsiteY32" fmla="*/ 111157 h 172783"/>
                  <a:gd name="connsiteX33" fmla="*/ 14284 w 59210"/>
                  <a:gd name="connsiteY33" fmla="*/ 108966 h 172783"/>
                  <a:gd name="connsiteX34" fmla="*/ 16665 w 59210"/>
                  <a:gd name="connsiteY34" fmla="*/ 107633 h 172783"/>
                  <a:gd name="connsiteX35" fmla="*/ 19809 w 59210"/>
                  <a:gd name="connsiteY35" fmla="*/ 106775 h 172783"/>
                  <a:gd name="connsiteX36" fmla="*/ 22380 w 59210"/>
                  <a:gd name="connsiteY36" fmla="*/ 106680 h 172783"/>
                  <a:gd name="connsiteX37" fmla="*/ 25143 w 59210"/>
                  <a:gd name="connsiteY37" fmla="*/ 106871 h 172783"/>
                  <a:gd name="connsiteX38" fmla="*/ 34382 w 59210"/>
                  <a:gd name="connsiteY38" fmla="*/ 109538 h 172783"/>
                  <a:gd name="connsiteX39" fmla="*/ 46479 w 59210"/>
                  <a:gd name="connsiteY39" fmla="*/ 116205 h 172783"/>
                  <a:gd name="connsiteX40" fmla="*/ 48098 w 59210"/>
                  <a:gd name="connsiteY40" fmla="*/ 116681 h 172783"/>
                  <a:gd name="connsiteX41" fmla="*/ 51336 w 59210"/>
                  <a:gd name="connsiteY41" fmla="*/ 114300 h 172783"/>
                  <a:gd name="connsiteX42" fmla="*/ 54575 w 59210"/>
                  <a:gd name="connsiteY42" fmla="*/ 101917 h 172783"/>
                  <a:gd name="connsiteX43" fmla="*/ 56956 w 59210"/>
                  <a:gd name="connsiteY43" fmla="*/ 88487 h 172783"/>
                  <a:gd name="connsiteX44" fmla="*/ 59147 w 59210"/>
                  <a:gd name="connsiteY44" fmla="*/ 59246 h 172783"/>
                  <a:gd name="connsiteX45" fmla="*/ 55242 w 59210"/>
                  <a:gd name="connsiteY45" fmla="*/ 2191 h 172783"/>
                  <a:gd name="connsiteX46" fmla="*/ 52860 w 59210"/>
                  <a:gd name="connsiteY46" fmla="*/ 381 h 17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210" h="172783">
                    <a:moveTo>
                      <a:pt x="52670" y="0"/>
                    </a:moveTo>
                    <a:lnTo>
                      <a:pt x="52098" y="0"/>
                    </a:lnTo>
                    <a:cubicBezTo>
                      <a:pt x="50860" y="476"/>
                      <a:pt x="50193" y="1619"/>
                      <a:pt x="50384" y="3048"/>
                    </a:cubicBezTo>
                    <a:cubicBezTo>
                      <a:pt x="50574" y="4001"/>
                      <a:pt x="50670" y="4858"/>
                      <a:pt x="50860" y="5810"/>
                    </a:cubicBezTo>
                    <a:lnTo>
                      <a:pt x="51146" y="7429"/>
                    </a:lnTo>
                    <a:cubicBezTo>
                      <a:pt x="52765" y="20193"/>
                      <a:pt x="53718" y="32576"/>
                      <a:pt x="54003" y="44387"/>
                    </a:cubicBezTo>
                    <a:cubicBezTo>
                      <a:pt x="54289" y="58007"/>
                      <a:pt x="53718" y="70580"/>
                      <a:pt x="52098" y="82772"/>
                    </a:cubicBezTo>
                    <a:cubicBezTo>
                      <a:pt x="51432" y="88011"/>
                      <a:pt x="50479" y="92964"/>
                      <a:pt x="49527" y="97441"/>
                    </a:cubicBezTo>
                    <a:cubicBezTo>
                      <a:pt x="48574" y="101727"/>
                      <a:pt x="47622" y="105156"/>
                      <a:pt x="46574" y="108204"/>
                    </a:cubicBezTo>
                    <a:cubicBezTo>
                      <a:pt x="41621" y="104585"/>
                      <a:pt x="36287" y="101822"/>
                      <a:pt x="30953" y="100108"/>
                    </a:cubicBezTo>
                    <a:cubicBezTo>
                      <a:pt x="27905" y="99060"/>
                      <a:pt x="24762" y="98584"/>
                      <a:pt x="21618" y="98584"/>
                    </a:cubicBezTo>
                    <a:cubicBezTo>
                      <a:pt x="19523" y="98584"/>
                      <a:pt x="17523" y="98869"/>
                      <a:pt x="15522" y="99346"/>
                    </a:cubicBezTo>
                    <a:cubicBezTo>
                      <a:pt x="11712" y="100298"/>
                      <a:pt x="7998" y="102679"/>
                      <a:pt x="5426" y="105918"/>
                    </a:cubicBezTo>
                    <a:cubicBezTo>
                      <a:pt x="4378" y="107442"/>
                      <a:pt x="3997" y="108014"/>
                      <a:pt x="3616" y="108585"/>
                    </a:cubicBezTo>
                    <a:cubicBezTo>
                      <a:pt x="2949" y="109633"/>
                      <a:pt x="2473" y="110871"/>
                      <a:pt x="1997" y="112014"/>
                    </a:cubicBezTo>
                    <a:cubicBezTo>
                      <a:pt x="1044" y="114205"/>
                      <a:pt x="663" y="116586"/>
                      <a:pt x="282" y="118777"/>
                    </a:cubicBezTo>
                    <a:cubicBezTo>
                      <a:pt x="-289" y="123254"/>
                      <a:pt x="-3" y="127921"/>
                      <a:pt x="1235" y="133160"/>
                    </a:cubicBezTo>
                    <a:cubicBezTo>
                      <a:pt x="2283" y="138208"/>
                      <a:pt x="4473" y="143637"/>
                      <a:pt x="7617" y="148685"/>
                    </a:cubicBezTo>
                    <a:cubicBezTo>
                      <a:pt x="10665" y="153734"/>
                      <a:pt x="14760" y="158496"/>
                      <a:pt x="19523" y="162592"/>
                    </a:cubicBezTo>
                    <a:cubicBezTo>
                      <a:pt x="21999" y="164687"/>
                      <a:pt x="24762" y="166592"/>
                      <a:pt x="27619" y="168212"/>
                    </a:cubicBezTo>
                    <a:cubicBezTo>
                      <a:pt x="30286" y="169736"/>
                      <a:pt x="33334" y="171164"/>
                      <a:pt x="37144" y="172498"/>
                    </a:cubicBezTo>
                    <a:cubicBezTo>
                      <a:pt x="37525" y="172593"/>
                      <a:pt x="37906" y="172784"/>
                      <a:pt x="38478" y="172784"/>
                    </a:cubicBezTo>
                    <a:cubicBezTo>
                      <a:pt x="40573" y="172784"/>
                      <a:pt x="42669" y="171164"/>
                      <a:pt x="43240" y="169069"/>
                    </a:cubicBezTo>
                    <a:cubicBezTo>
                      <a:pt x="43907" y="166497"/>
                      <a:pt x="42478" y="163830"/>
                      <a:pt x="39811" y="162973"/>
                    </a:cubicBezTo>
                    <a:cubicBezTo>
                      <a:pt x="38382" y="162496"/>
                      <a:pt x="37049" y="162020"/>
                      <a:pt x="35715" y="161544"/>
                    </a:cubicBezTo>
                    <a:cubicBezTo>
                      <a:pt x="32191" y="160020"/>
                      <a:pt x="28857" y="158115"/>
                      <a:pt x="25714" y="155829"/>
                    </a:cubicBezTo>
                    <a:cubicBezTo>
                      <a:pt x="22476" y="153162"/>
                      <a:pt x="19904" y="150590"/>
                      <a:pt x="17618" y="147733"/>
                    </a:cubicBezTo>
                    <a:cubicBezTo>
                      <a:pt x="15522" y="144875"/>
                      <a:pt x="13617" y="141732"/>
                      <a:pt x="12093" y="138494"/>
                    </a:cubicBezTo>
                    <a:lnTo>
                      <a:pt x="11617" y="137636"/>
                    </a:lnTo>
                    <a:cubicBezTo>
                      <a:pt x="10665" y="135160"/>
                      <a:pt x="9522" y="131350"/>
                      <a:pt x="8950" y="127349"/>
                    </a:cubicBezTo>
                    <a:cubicBezTo>
                      <a:pt x="8664" y="124301"/>
                      <a:pt x="8664" y="121729"/>
                      <a:pt x="8950" y="119253"/>
                    </a:cubicBezTo>
                    <a:cubicBezTo>
                      <a:pt x="9236" y="117443"/>
                      <a:pt x="9712" y="115729"/>
                      <a:pt x="10379" y="114014"/>
                    </a:cubicBezTo>
                    <a:cubicBezTo>
                      <a:pt x="10950" y="112871"/>
                      <a:pt x="11427" y="111919"/>
                      <a:pt x="12093" y="111157"/>
                    </a:cubicBezTo>
                    <a:cubicBezTo>
                      <a:pt x="12760" y="110395"/>
                      <a:pt x="13522" y="109633"/>
                      <a:pt x="14284" y="108966"/>
                    </a:cubicBezTo>
                    <a:cubicBezTo>
                      <a:pt x="15046" y="108394"/>
                      <a:pt x="15808" y="108014"/>
                      <a:pt x="16665" y="107633"/>
                    </a:cubicBezTo>
                    <a:cubicBezTo>
                      <a:pt x="17618" y="107252"/>
                      <a:pt x="18666" y="106966"/>
                      <a:pt x="19809" y="106775"/>
                    </a:cubicBezTo>
                    <a:cubicBezTo>
                      <a:pt x="20666" y="106680"/>
                      <a:pt x="21523" y="106680"/>
                      <a:pt x="22380" y="106680"/>
                    </a:cubicBezTo>
                    <a:cubicBezTo>
                      <a:pt x="23238" y="106680"/>
                      <a:pt x="24190" y="106680"/>
                      <a:pt x="25143" y="106871"/>
                    </a:cubicBezTo>
                    <a:cubicBezTo>
                      <a:pt x="28191" y="107442"/>
                      <a:pt x="31239" y="108299"/>
                      <a:pt x="34382" y="109538"/>
                    </a:cubicBezTo>
                    <a:cubicBezTo>
                      <a:pt x="38192" y="111252"/>
                      <a:pt x="41907" y="113348"/>
                      <a:pt x="46479" y="116205"/>
                    </a:cubicBezTo>
                    <a:cubicBezTo>
                      <a:pt x="46955" y="116491"/>
                      <a:pt x="47431" y="116681"/>
                      <a:pt x="48098" y="116681"/>
                    </a:cubicBezTo>
                    <a:cubicBezTo>
                      <a:pt x="49622" y="116681"/>
                      <a:pt x="50955" y="115633"/>
                      <a:pt x="51336" y="114300"/>
                    </a:cubicBezTo>
                    <a:cubicBezTo>
                      <a:pt x="52479" y="110204"/>
                      <a:pt x="53622" y="106108"/>
                      <a:pt x="54575" y="101917"/>
                    </a:cubicBezTo>
                    <a:cubicBezTo>
                      <a:pt x="55718" y="97060"/>
                      <a:pt x="56480" y="92202"/>
                      <a:pt x="56956" y="88487"/>
                    </a:cubicBezTo>
                    <a:cubicBezTo>
                      <a:pt x="58194" y="79534"/>
                      <a:pt x="58861" y="70009"/>
                      <a:pt x="59147" y="59246"/>
                    </a:cubicBezTo>
                    <a:cubicBezTo>
                      <a:pt x="59528" y="41053"/>
                      <a:pt x="58194" y="21812"/>
                      <a:pt x="55242" y="2191"/>
                    </a:cubicBezTo>
                    <a:cubicBezTo>
                      <a:pt x="55051" y="1048"/>
                      <a:pt x="53908" y="381"/>
                      <a:pt x="52860" y="381"/>
                    </a:cubicBezTo>
                  </a:path>
                </a:pathLst>
              </a:custGeom>
              <a:solidFill>
                <a:srgbClr val="C2957B"/>
              </a:solid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A3438D00-21B0-AE46-70E1-BD0A2DB5C9E7}"/>
                  </a:ext>
                </a:extLst>
              </p:cNvPr>
              <p:cNvSpPr/>
              <p:nvPr/>
            </p:nvSpPr>
            <p:spPr>
              <a:xfrm>
                <a:off x="3751798" y="3605888"/>
                <a:ext cx="56853" cy="48386"/>
              </a:xfrm>
              <a:custGeom>
                <a:avLst/>
                <a:gdLst>
                  <a:gd name="connsiteX0" fmla="*/ 52677 w 56853"/>
                  <a:gd name="connsiteY0" fmla="*/ 95 h 48386"/>
                  <a:gd name="connsiteX1" fmla="*/ 52106 w 56853"/>
                  <a:gd name="connsiteY1" fmla="*/ 95 h 48386"/>
                  <a:gd name="connsiteX2" fmla="*/ 50486 w 56853"/>
                  <a:gd name="connsiteY2" fmla="*/ 3143 h 48386"/>
                  <a:gd name="connsiteX3" fmla="*/ 51534 w 56853"/>
                  <a:gd name="connsiteY3" fmla="*/ 8953 h 48386"/>
                  <a:gd name="connsiteX4" fmla="*/ 51820 w 56853"/>
                  <a:gd name="connsiteY4" fmla="*/ 22288 h 48386"/>
                  <a:gd name="connsiteX5" fmla="*/ 49629 w 56853"/>
                  <a:gd name="connsiteY5" fmla="*/ 30861 h 48386"/>
                  <a:gd name="connsiteX6" fmla="*/ 46486 w 56853"/>
                  <a:gd name="connsiteY6" fmla="*/ 36385 h 48386"/>
                  <a:gd name="connsiteX7" fmla="*/ 42962 w 56853"/>
                  <a:gd name="connsiteY7" fmla="*/ 40005 h 48386"/>
                  <a:gd name="connsiteX8" fmla="*/ 39247 w 56853"/>
                  <a:gd name="connsiteY8" fmla="*/ 42196 h 48386"/>
                  <a:gd name="connsiteX9" fmla="*/ 34484 w 56853"/>
                  <a:gd name="connsiteY9" fmla="*/ 43434 h 48386"/>
                  <a:gd name="connsiteX10" fmla="*/ 32294 w 56853"/>
                  <a:gd name="connsiteY10" fmla="*/ 43529 h 48386"/>
                  <a:gd name="connsiteX11" fmla="*/ 30103 w 56853"/>
                  <a:gd name="connsiteY11" fmla="*/ 43434 h 48386"/>
                  <a:gd name="connsiteX12" fmla="*/ 24388 w 56853"/>
                  <a:gd name="connsiteY12" fmla="*/ 41910 h 48386"/>
                  <a:gd name="connsiteX13" fmla="*/ 19244 w 56853"/>
                  <a:gd name="connsiteY13" fmla="*/ 38862 h 48386"/>
                  <a:gd name="connsiteX14" fmla="*/ 13244 w 56853"/>
                  <a:gd name="connsiteY14" fmla="*/ 32766 h 48386"/>
                  <a:gd name="connsiteX15" fmla="*/ 7433 w 56853"/>
                  <a:gd name="connsiteY15" fmla="*/ 22574 h 48386"/>
                  <a:gd name="connsiteX16" fmla="*/ 4671 w 56853"/>
                  <a:gd name="connsiteY16" fmla="*/ 14288 h 48386"/>
                  <a:gd name="connsiteX17" fmla="*/ 2385 w 56853"/>
                  <a:gd name="connsiteY17" fmla="*/ 12478 h 48386"/>
                  <a:gd name="connsiteX18" fmla="*/ 290 w 56853"/>
                  <a:gd name="connsiteY18" fmla="*/ 13906 h 48386"/>
                  <a:gd name="connsiteX19" fmla="*/ 99 w 56853"/>
                  <a:gd name="connsiteY19" fmla="*/ 15621 h 48386"/>
                  <a:gd name="connsiteX20" fmla="*/ 15530 w 56853"/>
                  <a:gd name="connsiteY20" fmla="*/ 42005 h 48386"/>
                  <a:gd name="connsiteX21" fmla="*/ 25721 w 56853"/>
                  <a:gd name="connsiteY21" fmla="*/ 47434 h 48386"/>
                  <a:gd name="connsiteX22" fmla="*/ 32198 w 56853"/>
                  <a:gd name="connsiteY22" fmla="*/ 48387 h 48386"/>
                  <a:gd name="connsiteX23" fmla="*/ 36866 w 56853"/>
                  <a:gd name="connsiteY23" fmla="*/ 47911 h 48386"/>
                  <a:gd name="connsiteX24" fmla="*/ 41723 w 56853"/>
                  <a:gd name="connsiteY24" fmla="*/ 46292 h 48386"/>
                  <a:gd name="connsiteX25" fmla="*/ 46105 w 56853"/>
                  <a:gd name="connsiteY25" fmla="*/ 43529 h 48386"/>
                  <a:gd name="connsiteX26" fmla="*/ 53439 w 56853"/>
                  <a:gd name="connsiteY26" fmla="*/ 33909 h 48386"/>
                  <a:gd name="connsiteX27" fmla="*/ 56678 w 56853"/>
                  <a:gd name="connsiteY27" fmla="*/ 20669 h 48386"/>
                  <a:gd name="connsiteX28" fmla="*/ 55058 w 56853"/>
                  <a:gd name="connsiteY28" fmla="*/ 1810 h 48386"/>
                  <a:gd name="connsiteX29" fmla="*/ 52677 w 56853"/>
                  <a:gd name="connsiteY29" fmla="*/ 0 h 4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53" h="48386">
                    <a:moveTo>
                      <a:pt x="52677" y="95"/>
                    </a:moveTo>
                    <a:lnTo>
                      <a:pt x="52106" y="95"/>
                    </a:lnTo>
                    <a:cubicBezTo>
                      <a:pt x="50867" y="571"/>
                      <a:pt x="50105" y="1810"/>
                      <a:pt x="50486" y="3143"/>
                    </a:cubicBezTo>
                    <a:cubicBezTo>
                      <a:pt x="50867" y="5048"/>
                      <a:pt x="51153" y="7048"/>
                      <a:pt x="51534" y="8953"/>
                    </a:cubicBezTo>
                    <a:cubicBezTo>
                      <a:pt x="52106" y="13716"/>
                      <a:pt x="52201" y="18002"/>
                      <a:pt x="51820" y="22288"/>
                    </a:cubicBezTo>
                    <a:cubicBezTo>
                      <a:pt x="51439" y="25336"/>
                      <a:pt x="50677" y="28099"/>
                      <a:pt x="49629" y="30861"/>
                    </a:cubicBezTo>
                    <a:cubicBezTo>
                      <a:pt x="48772" y="32766"/>
                      <a:pt x="47724" y="34671"/>
                      <a:pt x="46486" y="36385"/>
                    </a:cubicBezTo>
                    <a:cubicBezTo>
                      <a:pt x="45438" y="37719"/>
                      <a:pt x="44295" y="38862"/>
                      <a:pt x="42962" y="40005"/>
                    </a:cubicBezTo>
                    <a:cubicBezTo>
                      <a:pt x="41819" y="40862"/>
                      <a:pt x="40580" y="41529"/>
                      <a:pt x="39247" y="42196"/>
                    </a:cubicBezTo>
                    <a:cubicBezTo>
                      <a:pt x="37723" y="42767"/>
                      <a:pt x="36294" y="43148"/>
                      <a:pt x="34484" y="43434"/>
                    </a:cubicBezTo>
                    <a:cubicBezTo>
                      <a:pt x="33722" y="43434"/>
                      <a:pt x="33056" y="43529"/>
                      <a:pt x="32294" y="43529"/>
                    </a:cubicBezTo>
                    <a:cubicBezTo>
                      <a:pt x="31532" y="43529"/>
                      <a:pt x="30865" y="43529"/>
                      <a:pt x="30103" y="43434"/>
                    </a:cubicBezTo>
                    <a:cubicBezTo>
                      <a:pt x="28198" y="43148"/>
                      <a:pt x="26388" y="42672"/>
                      <a:pt x="24388" y="41910"/>
                    </a:cubicBezTo>
                    <a:cubicBezTo>
                      <a:pt x="22578" y="41053"/>
                      <a:pt x="20864" y="40100"/>
                      <a:pt x="19244" y="38862"/>
                    </a:cubicBezTo>
                    <a:cubicBezTo>
                      <a:pt x="17149" y="37243"/>
                      <a:pt x="15149" y="35242"/>
                      <a:pt x="13244" y="32766"/>
                    </a:cubicBezTo>
                    <a:cubicBezTo>
                      <a:pt x="10958" y="29623"/>
                      <a:pt x="9053" y="26384"/>
                      <a:pt x="7433" y="22574"/>
                    </a:cubicBezTo>
                    <a:cubicBezTo>
                      <a:pt x="6481" y="20288"/>
                      <a:pt x="5528" y="17335"/>
                      <a:pt x="4671" y="14288"/>
                    </a:cubicBezTo>
                    <a:cubicBezTo>
                      <a:pt x="4385" y="13240"/>
                      <a:pt x="3433" y="12478"/>
                      <a:pt x="2385" y="12478"/>
                    </a:cubicBezTo>
                    <a:cubicBezTo>
                      <a:pt x="1433" y="12668"/>
                      <a:pt x="671" y="13240"/>
                      <a:pt x="290" y="13906"/>
                    </a:cubicBezTo>
                    <a:cubicBezTo>
                      <a:pt x="4" y="14383"/>
                      <a:pt x="-91" y="15049"/>
                      <a:pt x="99" y="15621"/>
                    </a:cubicBezTo>
                    <a:cubicBezTo>
                      <a:pt x="3242" y="27337"/>
                      <a:pt x="8481" y="36195"/>
                      <a:pt x="15530" y="42005"/>
                    </a:cubicBezTo>
                    <a:cubicBezTo>
                      <a:pt x="18482" y="44482"/>
                      <a:pt x="21911" y="46292"/>
                      <a:pt x="25721" y="47434"/>
                    </a:cubicBezTo>
                    <a:cubicBezTo>
                      <a:pt x="27722" y="48101"/>
                      <a:pt x="29912" y="48387"/>
                      <a:pt x="32198" y="48387"/>
                    </a:cubicBezTo>
                    <a:cubicBezTo>
                      <a:pt x="33722" y="48387"/>
                      <a:pt x="35342" y="48292"/>
                      <a:pt x="36866" y="47911"/>
                    </a:cubicBezTo>
                    <a:cubicBezTo>
                      <a:pt x="38580" y="47530"/>
                      <a:pt x="40104" y="46958"/>
                      <a:pt x="41723" y="46292"/>
                    </a:cubicBezTo>
                    <a:cubicBezTo>
                      <a:pt x="43152" y="45625"/>
                      <a:pt x="44676" y="44672"/>
                      <a:pt x="46105" y="43529"/>
                    </a:cubicBezTo>
                    <a:cubicBezTo>
                      <a:pt x="49153" y="41053"/>
                      <a:pt x="51629" y="37814"/>
                      <a:pt x="53439" y="33909"/>
                    </a:cubicBezTo>
                    <a:cubicBezTo>
                      <a:pt x="55154" y="30194"/>
                      <a:pt x="56201" y="25813"/>
                      <a:pt x="56678" y="20669"/>
                    </a:cubicBezTo>
                    <a:cubicBezTo>
                      <a:pt x="57154" y="15240"/>
                      <a:pt x="56678" y="9239"/>
                      <a:pt x="55058" y="1810"/>
                    </a:cubicBezTo>
                    <a:cubicBezTo>
                      <a:pt x="54773" y="667"/>
                      <a:pt x="53630" y="0"/>
                      <a:pt x="52677" y="0"/>
                    </a:cubicBezTo>
                  </a:path>
                </a:pathLst>
              </a:custGeom>
              <a:solidFill>
                <a:srgbClr val="725037"/>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B32F3FA5-92CE-63A2-CE2A-D3E1CDD477BD}"/>
                  </a:ext>
                </a:extLst>
              </p:cNvPr>
              <p:cNvSpPr/>
              <p:nvPr/>
            </p:nvSpPr>
            <p:spPr>
              <a:xfrm>
                <a:off x="3557301" y="3451773"/>
                <a:ext cx="52196" cy="82295"/>
              </a:xfrm>
              <a:custGeom>
                <a:avLst/>
                <a:gdLst>
                  <a:gd name="connsiteX0" fmla="*/ 26098 w 52196"/>
                  <a:gd name="connsiteY0" fmla="*/ 82296 h 82295"/>
                  <a:gd name="connsiteX1" fmla="*/ 52197 w 52196"/>
                  <a:gd name="connsiteY1" fmla="*/ 41148 h 82295"/>
                  <a:gd name="connsiteX2" fmla="*/ 26098 w 52196"/>
                  <a:gd name="connsiteY2" fmla="*/ 0 h 82295"/>
                  <a:gd name="connsiteX3" fmla="*/ 0 w 52196"/>
                  <a:gd name="connsiteY3" fmla="*/ 41148 h 82295"/>
                  <a:gd name="connsiteX4" fmla="*/ 26098 w 52196"/>
                  <a:gd name="connsiteY4" fmla="*/ 82296 h 82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 h="82295">
                    <a:moveTo>
                      <a:pt x="26098" y="82296"/>
                    </a:moveTo>
                    <a:cubicBezTo>
                      <a:pt x="40481" y="82296"/>
                      <a:pt x="52197" y="63913"/>
                      <a:pt x="52197" y="41148"/>
                    </a:cubicBezTo>
                    <a:cubicBezTo>
                      <a:pt x="52197" y="18383"/>
                      <a:pt x="40481" y="0"/>
                      <a:pt x="26098" y="0"/>
                    </a:cubicBezTo>
                    <a:cubicBezTo>
                      <a:pt x="11716" y="0"/>
                      <a:pt x="0" y="18383"/>
                      <a:pt x="0" y="41148"/>
                    </a:cubicBezTo>
                    <a:cubicBezTo>
                      <a:pt x="0" y="63913"/>
                      <a:pt x="11716" y="82296"/>
                      <a:pt x="26098" y="82296"/>
                    </a:cubicBezTo>
                  </a:path>
                </a:pathLst>
              </a:custGeom>
              <a:solidFill>
                <a:srgbClr val="745138"/>
              </a:solid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8E84DC30-69DC-E5E2-B6DB-DC68AAC0AC88}"/>
                  </a:ext>
                </a:extLst>
              </p:cNvPr>
              <p:cNvSpPr/>
              <p:nvPr/>
            </p:nvSpPr>
            <p:spPr>
              <a:xfrm>
                <a:off x="3885628" y="3442725"/>
                <a:ext cx="55245" cy="87058"/>
              </a:xfrm>
              <a:custGeom>
                <a:avLst/>
                <a:gdLst>
                  <a:gd name="connsiteX0" fmla="*/ 27622 w 55245"/>
                  <a:gd name="connsiteY0" fmla="*/ 87058 h 87058"/>
                  <a:gd name="connsiteX1" fmla="*/ 55245 w 55245"/>
                  <a:gd name="connsiteY1" fmla="*/ 43529 h 87058"/>
                  <a:gd name="connsiteX2" fmla="*/ 27622 w 55245"/>
                  <a:gd name="connsiteY2" fmla="*/ 0 h 87058"/>
                  <a:gd name="connsiteX3" fmla="*/ 0 w 55245"/>
                  <a:gd name="connsiteY3" fmla="*/ 43529 h 87058"/>
                  <a:gd name="connsiteX4" fmla="*/ 27622 w 55245"/>
                  <a:gd name="connsiteY4" fmla="*/ 87058 h 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87058">
                    <a:moveTo>
                      <a:pt x="27622" y="87058"/>
                    </a:moveTo>
                    <a:cubicBezTo>
                      <a:pt x="42863" y="87058"/>
                      <a:pt x="55245" y="67532"/>
                      <a:pt x="55245" y="43529"/>
                    </a:cubicBezTo>
                    <a:cubicBezTo>
                      <a:pt x="55245" y="19526"/>
                      <a:pt x="42863" y="0"/>
                      <a:pt x="27622" y="0"/>
                    </a:cubicBezTo>
                    <a:cubicBezTo>
                      <a:pt x="12383" y="0"/>
                      <a:pt x="0" y="19526"/>
                      <a:pt x="0" y="43529"/>
                    </a:cubicBezTo>
                    <a:cubicBezTo>
                      <a:pt x="0" y="67532"/>
                      <a:pt x="12383" y="87058"/>
                      <a:pt x="27622" y="87058"/>
                    </a:cubicBezTo>
                  </a:path>
                </a:pathLst>
              </a:custGeom>
              <a:solidFill>
                <a:srgbClr val="745138"/>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452C009E-6138-2C22-224B-A35D0B5D07ED}"/>
                  </a:ext>
                </a:extLst>
              </p:cNvPr>
              <p:cNvSpPr/>
              <p:nvPr/>
            </p:nvSpPr>
            <p:spPr>
              <a:xfrm>
                <a:off x="3462337" y="3320709"/>
                <a:ext cx="12287" cy="65151"/>
              </a:xfrm>
              <a:custGeom>
                <a:avLst/>
                <a:gdLst>
                  <a:gd name="connsiteX0" fmla="*/ 8763 w 12287"/>
                  <a:gd name="connsiteY0" fmla="*/ 191 h 65151"/>
                  <a:gd name="connsiteX1" fmla="*/ 7620 w 12287"/>
                  <a:gd name="connsiteY1" fmla="*/ 1619 h 65151"/>
                  <a:gd name="connsiteX2" fmla="*/ 0 w 12287"/>
                  <a:gd name="connsiteY2" fmla="*/ 62770 h 65151"/>
                  <a:gd name="connsiteX3" fmla="*/ 2381 w 12287"/>
                  <a:gd name="connsiteY3" fmla="*/ 65151 h 65151"/>
                  <a:gd name="connsiteX4" fmla="*/ 4763 w 12287"/>
                  <a:gd name="connsiteY4" fmla="*/ 62770 h 65151"/>
                  <a:gd name="connsiteX5" fmla="*/ 7525 w 12287"/>
                  <a:gd name="connsiteY5" fmla="*/ 33338 h 65151"/>
                  <a:gd name="connsiteX6" fmla="*/ 7525 w 12287"/>
                  <a:gd name="connsiteY6" fmla="*/ 34004 h 65151"/>
                  <a:gd name="connsiteX7" fmla="*/ 12287 w 12287"/>
                  <a:gd name="connsiteY7" fmla="*/ 2953 h 65151"/>
                  <a:gd name="connsiteX8" fmla="*/ 12002 w 12287"/>
                  <a:gd name="connsiteY8" fmla="*/ 1143 h 65151"/>
                  <a:gd name="connsiteX9" fmla="*/ 10573 w 12287"/>
                  <a:gd name="connsiteY9" fmla="*/ 95 h 65151"/>
                  <a:gd name="connsiteX10" fmla="*/ 9906 w 12287"/>
                  <a:gd name="connsiteY10" fmla="*/ 0 h 65151"/>
                  <a:gd name="connsiteX11" fmla="*/ 8763 w 12287"/>
                  <a:gd name="connsiteY11" fmla="*/ 28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87" h="65151">
                    <a:moveTo>
                      <a:pt x="8763" y="191"/>
                    </a:moveTo>
                    <a:cubicBezTo>
                      <a:pt x="8287" y="476"/>
                      <a:pt x="7810" y="1048"/>
                      <a:pt x="7620" y="1619"/>
                    </a:cubicBezTo>
                    <a:cubicBezTo>
                      <a:pt x="4381" y="21907"/>
                      <a:pt x="857" y="42196"/>
                      <a:pt x="0" y="62770"/>
                    </a:cubicBezTo>
                    <a:cubicBezTo>
                      <a:pt x="0" y="64103"/>
                      <a:pt x="1143" y="65151"/>
                      <a:pt x="2381" y="65151"/>
                    </a:cubicBezTo>
                    <a:cubicBezTo>
                      <a:pt x="3715" y="65151"/>
                      <a:pt x="4763" y="64103"/>
                      <a:pt x="4763" y="62770"/>
                    </a:cubicBezTo>
                    <a:cubicBezTo>
                      <a:pt x="5144" y="52959"/>
                      <a:pt x="6191" y="43148"/>
                      <a:pt x="7525" y="33338"/>
                    </a:cubicBezTo>
                    <a:lnTo>
                      <a:pt x="7525" y="34004"/>
                    </a:lnTo>
                    <a:cubicBezTo>
                      <a:pt x="8858" y="23622"/>
                      <a:pt x="10573" y="13240"/>
                      <a:pt x="12287" y="2953"/>
                    </a:cubicBezTo>
                    <a:cubicBezTo>
                      <a:pt x="12287" y="2286"/>
                      <a:pt x="12287" y="1715"/>
                      <a:pt x="12002" y="1143"/>
                    </a:cubicBezTo>
                    <a:cubicBezTo>
                      <a:pt x="11716" y="572"/>
                      <a:pt x="11144" y="191"/>
                      <a:pt x="10573" y="95"/>
                    </a:cubicBezTo>
                    <a:cubicBezTo>
                      <a:pt x="10382" y="95"/>
                      <a:pt x="10096" y="0"/>
                      <a:pt x="9906" y="0"/>
                    </a:cubicBezTo>
                    <a:cubicBezTo>
                      <a:pt x="9525" y="0"/>
                      <a:pt x="9144" y="95"/>
                      <a:pt x="8763" y="286"/>
                    </a:cubicBezTo>
                  </a:path>
                </a:pathLst>
              </a:custGeom>
              <a:solidFill>
                <a:srgbClr val="F3BC49"/>
              </a:solid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70F05BFD-8774-3A05-CCB3-072EA556E889}"/>
                  </a:ext>
                </a:extLst>
              </p:cNvPr>
              <p:cNvSpPr/>
              <p:nvPr/>
            </p:nvSpPr>
            <p:spPr>
              <a:xfrm>
                <a:off x="3458337" y="3326138"/>
                <a:ext cx="11597" cy="75818"/>
              </a:xfrm>
              <a:custGeom>
                <a:avLst/>
                <a:gdLst>
                  <a:gd name="connsiteX0" fmla="*/ 6953 w 11597"/>
                  <a:gd name="connsiteY0" fmla="*/ 1619 h 75818"/>
                  <a:gd name="connsiteX1" fmla="*/ 1810 w 11597"/>
                  <a:gd name="connsiteY1" fmla="*/ 36767 h 75818"/>
                  <a:gd name="connsiteX2" fmla="*/ 0 w 11597"/>
                  <a:gd name="connsiteY2" fmla="*/ 73438 h 75818"/>
                  <a:gd name="connsiteX3" fmla="*/ 2381 w 11597"/>
                  <a:gd name="connsiteY3" fmla="*/ 75819 h 75818"/>
                  <a:gd name="connsiteX4" fmla="*/ 4763 w 11597"/>
                  <a:gd name="connsiteY4" fmla="*/ 73438 h 75818"/>
                  <a:gd name="connsiteX5" fmla="*/ 8001 w 11597"/>
                  <a:gd name="connsiteY5" fmla="*/ 24575 h 75818"/>
                  <a:gd name="connsiteX6" fmla="*/ 8001 w 11597"/>
                  <a:gd name="connsiteY6" fmla="*/ 24575 h 75818"/>
                  <a:gd name="connsiteX7" fmla="*/ 11525 w 11597"/>
                  <a:gd name="connsiteY7" fmla="*/ 2857 h 75818"/>
                  <a:gd name="connsiteX8" fmla="*/ 9906 w 11597"/>
                  <a:gd name="connsiteY8" fmla="*/ 0 h 75818"/>
                  <a:gd name="connsiteX9" fmla="*/ 9334 w 11597"/>
                  <a:gd name="connsiteY9" fmla="*/ 0 h 75818"/>
                  <a:gd name="connsiteX10" fmla="*/ 7048 w 11597"/>
                  <a:gd name="connsiteY10" fmla="*/ 1715 h 7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97" h="75818">
                    <a:moveTo>
                      <a:pt x="6953" y="1619"/>
                    </a:moveTo>
                    <a:cubicBezTo>
                      <a:pt x="4667" y="13240"/>
                      <a:pt x="2953" y="24955"/>
                      <a:pt x="1810" y="36767"/>
                    </a:cubicBezTo>
                    <a:cubicBezTo>
                      <a:pt x="571" y="48958"/>
                      <a:pt x="0" y="61246"/>
                      <a:pt x="0" y="73438"/>
                    </a:cubicBezTo>
                    <a:cubicBezTo>
                      <a:pt x="0" y="74771"/>
                      <a:pt x="1048" y="75819"/>
                      <a:pt x="2381" y="75819"/>
                    </a:cubicBezTo>
                    <a:cubicBezTo>
                      <a:pt x="3715" y="75819"/>
                      <a:pt x="4763" y="74771"/>
                      <a:pt x="4763" y="73438"/>
                    </a:cubicBezTo>
                    <a:cubicBezTo>
                      <a:pt x="4763" y="57055"/>
                      <a:pt x="5905" y="40767"/>
                      <a:pt x="8001" y="24575"/>
                    </a:cubicBezTo>
                    <a:lnTo>
                      <a:pt x="8001" y="24575"/>
                    </a:lnTo>
                    <a:cubicBezTo>
                      <a:pt x="8953" y="17335"/>
                      <a:pt x="10192" y="10097"/>
                      <a:pt x="11525" y="2857"/>
                    </a:cubicBezTo>
                    <a:cubicBezTo>
                      <a:pt x="11811" y="1619"/>
                      <a:pt x="11240" y="286"/>
                      <a:pt x="9906" y="0"/>
                    </a:cubicBezTo>
                    <a:cubicBezTo>
                      <a:pt x="9715" y="0"/>
                      <a:pt x="9525" y="0"/>
                      <a:pt x="9334" y="0"/>
                    </a:cubicBezTo>
                    <a:cubicBezTo>
                      <a:pt x="8287" y="0"/>
                      <a:pt x="7239" y="667"/>
                      <a:pt x="7048" y="1715"/>
                    </a:cubicBezTo>
                  </a:path>
                </a:pathLst>
              </a:custGeom>
              <a:solidFill>
                <a:srgbClr val="F3BC49"/>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2B80A17D-E782-947D-9BF8-273BDABFF29A}"/>
                  </a:ext>
                </a:extLst>
              </p:cNvPr>
              <p:cNvSpPr/>
              <p:nvPr/>
            </p:nvSpPr>
            <p:spPr>
              <a:xfrm>
                <a:off x="3453189" y="3331758"/>
                <a:ext cx="13034" cy="72104"/>
              </a:xfrm>
              <a:custGeom>
                <a:avLst/>
                <a:gdLst>
                  <a:gd name="connsiteX0" fmla="*/ 9338 w 13034"/>
                  <a:gd name="connsiteY0" fmla="*/ 286 h 72104"/>
                  <a:gd name="connsiteX1" fmla="*/ 8291 w 13034"/>
                  <a:gd name="connsiteY1" fmla="*/ 1715 h 72104"/>
                  <a:gd name="connsiteX2" fmla="*/ 3433 w 13034"/>
                  <a:gd name="connsiteY2" fmla="*/ 17526 h 72104"/>
                  <a:gd name="connsiteX3" fmla="*/ 671 w 13034"/>
                  <a:gd name="connsiteY3" fmla="*/ 34671 h 72104"/>
                  <a:gd name="connsiteX4" fmla="*/ 1337 w 13034"/>
                  <a:gd name="connsiteY4" fmla="*/ 69723 h 72104"/>
                  <a:gd name="connsiteX5" fmla="*/ 2004 w 13034"/>
                  <a:gd name="connsiteY5" fmla="*/ 71438 h 72104"/>
                  <a:gd name="connsiteX6" fmla="*/ 3719 w 13034"/>
                  <a:gd name="connsiteY6" fmla="*/ 72104 h 72104"/>
                  <a:gd name="connsiteX7" fmla="*/ 5433 w 13034"/>
                  <a:gd name="connsiteY7" fmla="*/ 71438 h 72104"/>
                  <a:gd name="connsiteX8" fmla="*/ 6100 w 13034"/>
                  <a:gd name="connsiteY8" fmla="*/ 69723 h 72104"/>
                  <a:gd name="connsiteX9" fmla="*/ 4766 w 13034"/>
                  <a:gd name="connsiteY9" fmla="*/ 49816 h 72104"/>
                  <a:gd name="connsiteX10" fmla="*/ 6005 w 13034"/>
                  <a:gd name="connsiteY10" fmla="*/ 29623 h 72104"/>
                  <a:gd name="connsiteX11" fmla="*/ 6005 w 13034"/>
                  <a:gd name="connsiteY11" fmla="*/ 29908 h 72104"/>
                  <a:gd name="connsiteX12" fmla="*/ 8386 w 13034"/>
                  <a:gd name="connsiteY12" fmla="*/ 17050 h 72104"/>
                  <a:gd name="connsiteX13" fmla="*/ 12958 w 13034"/>
                  <a:gd name="connsiteY13" fmla="*/ 2953 h 72104"/>
                  <a:gd name="connsiteX14" fmla="*/ 12672 w 13034"/>
                  <a:gd name="connsiteY14" fmla="*/ 1048 h 72104"/>
                  <a:gd name="connsiteX15" fmla="*/ 11243 w 13034"/>
                  <a:gd name="connsiteY15" fmla="*/ 0 h 72104"/>
                  <a:gd name="connsiteX16" fmla="*/ 10577 w 13034"/>
                  <a:gd name="connsiteY16" fmla="*/ 0 h 72104"/>
                  <a:gd name="connsiteX17" fmla="*/ 9338 w 13034"/>
                  <a:gd name="connsiteY17" fmla="*/ 286 h 72104"/>
                  <a:gd name="connsiteX18" fmla="*/ 5909 w 13034"/>
                  <a:gd name="connsiteY18" fmla="*/ 30290 h 72104"/>
                  <a:gd name="connsiteX19" fmla="*/ 5909 w 13034"/>
                  <a:gd name="connsiteY19" fmla="*/ 3029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34" h="72104">
                    <a:moveTo>
                      <a:pt x="9338" y="286"/>
                    </a:moveTo>
                    <a:cubicBezTo>
                      <a:pt x="8767" y="667"/>
                      <a:pt x="8481" y="1143"/>
                      <a:pt x="8291" y="1715"/>
                    </a:cubicBezTo>
                    <a:cubicBezTo>
                      <a:pt x="6290" y="6858"/>
                      <a:pt x="4671" y="12097"/>
                      <a:pt x="3433" y="17526"/>
                    </a:cubicBezTo>
                    <a:cubicBezTo>
                      <a:pt x="2099" y="23146"/>
                      <a:pt x="1242" y="28956"/>
                      <a:pt x="671" y="34671"/>
                    </a:cubicBezTo>
                    <a:cubicBezTo>
                      <a:pt x="-472" y="46292"/>
                      <a:pt x="-91" y="58103"/>
                      <a:pt x="1337" y="69723"/>
                    </a:cubicBezTo>
                    <a:cubicBezTo>
                      <a:pt x="1337" y="70390"/>
                      <a:pt x="1528" y="70866"/>
                      <a:pt x="2004" y="71438"/>
                    </a:cubicBezTo>
                    <a:cubicBezTo>
                      <a:pt x="2480" y="71914"/>
                      <a:pt x="3052" y="72104"/>
                      <a:pt x="3719" y="72104"/>
                    </a:cubicBezTo>
                    <a:cubicBezTo>
                      <a:pt x="4385" y="72104"/>
                      <a:pt x="4957" y="71819"/>
                      <a:pt x="5433" y="71438"/>
                    </a:cubicBezTo>
                    <a:cubicBezTo>
                      <a:pt x="5814" y="71056"/>
                      <a:pt x="6195" y="70295"/>
                      <a:pt x="6100" y="69723"/>
                    </a:cubicBezTo>
                    <a:cubicBezTo>
                      <a:pt x="5243" y="63055"/>
                      <a:pt x="4862" y="56483"/>
                      <a:pt x="4766" y="49816"/>
                    </a:cubicBezTo>
                    <a:cubicBezTo>
                      <a:pt x="4766" y="43053"/>
                      <a:pt x="5147" y="36385"/>
                      <a:pt x="6005" y="29623"/>
                    </a:cubicBezTo>
                    <a:lnTo>
                      <a:pt x="6005" y="29908"/>
                    </a:lnTo>
                    <a:cubicBezTo>
                      <a:pt x="6576" y="25622"/>
                      <a:pt x="7433" y="21336"/>
                      <a:pt x="8386" y="17050"/>
                    </a:cubicBezTo>
                    <a:cubicBezTo>
                      <a:pt x="9529" y="12287"/>
                      <a:pt x="11053" y="7525"/>
                      <a:pt x="12958" y="2953"/>
                    </a:cubicBezTo>
                    <a:cubicBezTo>
                      <a:pt x="13148" y="2381"/>
                      <a:pt x="12958" y="1619"/>
                      <a:pt x="12672" y="1048"/>
                    </a:cubicBezTo>
                    <a:cubicBezTo>
                      <a:pt x="12386" y="572"/>
                      <a:pt x="11815" y="95"/>
                      <a:pt x="11243" y="0"/>
                    </a:cubicBezTo>
                    <a:cubicBezTo>
                      <a:pt x="11053" y="0"/>
                      <a:pt x="10862" y="0"/>
                      <a:pt x="10577" y="0"/>
                    </a:cubicBezTo>
                    <a:cubicBezTo>
                      <a:pt x="10196" y="0"/>
                      <a:pt x="9719" y="95"/>
                      <a:pt x="9338" y="286"/>
                    </a:cubicBezTo>
                    <a:moveTo>
                      <a:pt x="5909" y="30290"/>
                    </a:moveTo>
                    <a:lnTo>
                      <a:pt x="5909" y="30290"/>
                    </a:lnTo>
                    <a:close/>
                  </a:path>
                </a:pathLst>
              </a:custGeom>
              <a:solidFill>
                <a:srgbClr val="F3BC49"/>
              </a:solid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D65EA964-382A-E59E-F627-FD31D9E13547}"/>
                  </a:ext>
                </a:extLst>
              </p:cNvPr>
              <p:cNvSpPr/>
              <p:nvPr/>
            </p:nvSpPr>
            <p:spPr>
              <a:xfrm>
                <a:off x="3453186" y="3341759"/>
                <a:ext cx="8073" cy="66960"/>
              </a:xfrm>
              <a:custGeom>
                <a:avLst/>
                <a:gdLst>
                  <a:gd name="connsiteX0" fmla="*/ 3341 w 8073"/>
                  <a:gd name="connsiteY0" fmla="*/ 1524 h 66960"/>
                  <a:gd name="connsiteX1" fmla="*/ 960 w 8073"/>
                  <a:gd name="connsiteY1" fmla="*/ 16288 h 66960"/>
                  <a:gd name="connsiteX2" fmla="*/ 7 w 8073"/>
                  <a:gd name="connsiteY2" fmla="*/ 32385 h 66960"/>
                  <a:gd name="connsiteX3" fmla="*/ 2198 w 8073"/>
                  <a:gd name="connsiteY3" fmla="*/ 64580 h 66960"/>
                  <a:gd name="connsiteX4" fmla="*/ 2865 w 8073"/>
                  <a:gd name="connsiteY4" fmla="*/ 66294 h 66960"/>
                  <a:gd name="connsiteX5" fmla="*/ 4579 w 8073"/>
                  <a:gd name="connsiteY5" fmla="*/ 66961 h 66960"/>
                  <a:gd name="connsiteX6" fmla="*/ 6294 w 8073"/>
                  <a:gd name="connsiteY6" fmla="*/ 66294 h 66960"/>
                  <a:gd name="connsiteX7" fmla="*/ 6960 w 8073"/>
                  <a:gd name="connsiteY7" fmla="*/ 64580 h 66960"/>
                  <a:gd name="connsiteX8" fmla="*/ 4865 w 8073"/>
                  <a:gd name="connsiteY8" fmla="*/ 39624 h 66960"/>
                  <a:gd name="connsiteX9" fmla="*/ 6198 w 8073"/>
                  <a:gd name="connsiteY9" fmla="*/ 12764 h 66960"/>
                  <a:gd name="connsiteX10" fmla="*/ 6198 w 8073"/>
                  <a:gd name="connsiteY10" fmla="*/ 13049 h 66960"/>
                  <a:gd name="connsiteX11" fmla="*/ 8008 w 8073"/>
                  <a:gd name="connsiteY11" fmla="*/ 2858 h 66960"/>
                  <a:gd name="connsiteX12" fmla="*/ 6389 w 8073"/>
                  <a:gd name="connsiteY12" fmla="*/ 0 h 66960"/>
                  <a:gd name="connsiteX13" fmla="*/ 5817 w 8073"/>
                  <a:gd name="connsiteY13" fmla="*/ 0 h 66960"/>
                  <a:gd name="connsiteX14" fmla="*/ 3531 w 8073"/>
                  <a:gd name="connsiteY14" fmla="*/ 1715 h 66960"/>
                  <a:gd name="connsiteX15" fmla="*/ 6198 w 8073"/>
                  <a:gd name="connsiteY15" fmla="*/ 13621 h 66960"/>
                  <a:gd name="connsiteX16" fmla="*/ 6198 w 8073"/>
                  <a:gd name="connsiteY16" fmla="*/ 13621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73" h="66960">
                    <a:moveTo>
                      <a:pt x="3341" y="1524"/>
                    </a:moveTo>
                    <a:cubicBezTo>
                      <a:pt x="2293" y="6477"/>
                      <a:pt x="1531" y="11335"/>
                      <a:pt x="960" y="16288"/>
                    </a:cubicBezTo>
                    <a:cubicBezTo>
                      <a:pt x="293" y="21622"/>
                      <a:pt x="102" y="27051"/>
                      <a:pt x="7" y="32385"/>
                    </a:cubicBezTo>
                    <a:cubicBezTo>
                      <a:pt x="-88" y="43148"/>
                      <a:pt x="769" y="53912"/>
                      <a:pt x="2198" y="64580"/>
                    </a:cubicBezTo>
                    <a:cubicBezTo>
                      <a:pt x="2198" y="65246"/>
                      <a:pt x="2388" y="65723"/>
                      <a:pt x="2865" y="66294"/>
                    </a:cubicBezTo>
                    <a:cubicBezTo>
                      <a:pt x="3341" y="66770"/>
                      <a:pt x="3912" y="66961"/>
                      <a:pt x="4579" y="66961"/>
                    </a:cubicBezTo>
                    <a:cubicBezTo>
                      <a:pt x="5246" y="66961"/>
                      <a:pt x="5817" y="66675"/>
                      <a:pt x="6294" y="66294"/>
                    </a:cubicBezTo>
                    <a:cubicBezTo>
                      <a:pt x="6675" y="65913"/>
                      <a:pt x="7056" y="65246"/>
                      <a:pt x="6960" y="64580"/>
                    </a:cubicBezTo>
                    <a:cubicBezTo>
                      <a:pt x="5913" y="56293"/>
                      <a:pt x="5151" y="47911"/>
                      <a:pt x="4865" y="39624"/>
                    </a:cubicBezTo>
                    <a:cubicBezTo>
                      <a:pt x="4579" y="30575"/>
                      <a:pt x="5055" y="21622"/>
                      <a:pt x="6198" y="12764"/>
                    </a:cubicBezTo>
                    <a:lnTo>
                      <a:pt x="6198" y="13049"/>
                    </a:lnTo>
                    <a:cubicBezTo>
                      <a:pt x="6675" y="9620"/>
                      <a:pt x="7246" y="6191"/>
                      <a:pt x="8008" y="2858"/>
                    </a:cubicBezTo>
                    <a:cubicBezTo>
                      <a:pt x="8294" y="1619"/>
                      <a:pt x="7627" y="286"/>
                      <a:pt x="6389" y="0"/>
                    </a:cubicBezTo>
                    <a:cubicBezTo>
                      <a:pt x="6198" y="0"/>
                      <a:pt x="6008" y="0"/>
                      <a:pt x="5817" y="0"/>
                    </a:cubicBezTo>
                    <a:cubicBezTo>
                      <a:pt x="4770" y="0"/>
                      <a:pt x="3722" y="667"/>
                      <a:pt x="3531" y="1715"/>
                    </a:cubicBezTo>
                    <a:moveTo>
                      <a:pt x="6198" y="13621"/>
                    </a:moveTo>
                    <a:lnTo>
                      <a:pt x="6198" y="13621"/>
                    </a:lnTo>
                    <a:close/>
                  </a:path>
                </a:pathLst>
              </a:custGeom>
              <a:solidFill>
                <a:srgbClr val="F3BC49"/>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98C83388-96F4-4F54-5BEB-B4740522AEB8}"/>
                  </a:ext>
                </a:extLst>
              </p:cNvPr>
              <p:cNvSpPr/>
              <p:nvPr/>
            </p:nvSpPr>
            <p:spPr>
              <a:xfrm>
                <a:off x="3455872" y="3349665"/>
                <a:ext cx="7131" cy="62483"/>
              </a:xfrm>
              <a:custGeom>
                <a:avLst/>
                <a:gdLst>
                  <a:gd name="connsiteX0" fmla="*/ 3703 w 7131"/>
                  <a:gd name="connsiteY0" fmla="*/ 286 h 62483"/>
                  <a:gd name="connsiteX1" fmla="*/ 2560 w 7131"/>
                  <a:gd name="connsiteY1" fmla="*/ 1715 h 62483"/>
                  <a:gd name="connsiteX2" fmla="*/ 1131 w 7131"/>
                  <a:gd name="connsiteY2" fmla="*/ 60103 h 62483"/>
                  <a:gd name="connsiteX3" fmla="*/ 1798 w 7131"/>
                  <a:gd name="connsiteY3" fmla="*/ 61817 h 62483"/>
                  <a:gd name="connsiteX4" fmla="*/ 3512 w 7131"/>
                  <a:gd name="connsiteY4" fmla="*/ 62484 h 62483"/>
                  <a:gd name="connsiteX5" fmla="*/ 5989 w 7131"/>
                  <a:gd name="connsiteY5" fmla="*/ 60007 h 62483"/>
                  <a:gd name="connsiteX6" fmla="*/ 5036 w 7131"/>
                  <a:gd name="connsiteY6" fmla="*/ 45625 h 62483"/>
                  <a:gd name="connsiteX7" fmla="*/ 4941 w 7131"/>
                  <a:gd name="connsiteY7" fmla="*/ 31147 h 62483"/>
                  <a:gd name="connsiteX8" fmla="*/ 7132 w 7131"/>
                  <a:gd name="connsiteY8" fmla="*/ 2286 h 62483"/>
                  <a:gd name="connsiteX9" fmla="*/ 6846 w 7131"/>
                  <a:gd name="connsiteY9" fmla="*/ 1143 h 62483"/>
                  <a:gd name="connsiteX10" fmla="*/ 5417 w 7131"/>
                  <a:gd name="connsiteY10" fmla="*/ 0 h 62483"/>
                  <a:gd name="connsiteX11" fmla="*/ 4846 w 7131"/>
                  <a:gd name="connsiteY11" fmla="*/ 0 h 62483"/>
                  <a:gd name="connsiteX12" fmla="*/ 3607 w 7131"/>
                  <a:gd name="connsiteY12" fmla="*/ 286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31" h="62483">
                    <a:moveTo>
                      <a:pt x="3703" y="286"/>
                    </a:moveTo>
                    <a:cubicBezTo>
                      <a:pt x="3226" y="571"/>
                      <a:pt x="2655" y="1143"/>
                      <a:pt x="2560" y="1715"/>
                    </a:cubicBezTo>
                    <a:cubicBezTo>
                      <a:pt x="-107" y="21050"/>
                      <a:pt x="-869" y="40672"/>
                      <a:pt x="1131" y="60103"/>
                    </a:cubicBezTo>
                    <a:cubicBezTo>
                      <a:pt x="1131" y="60770"/>
                      <a:pt x="1321" y="61341"/>
                      <a:pt x="1798" y="61817"/>
                    </a:cubicBezTo>
                    <a:cubicBezTo>
                      <a:pt x="2274" y="62294"/>
                      <a:pt x="2941" y="62484"/>
                      <a:pt x="3512" y="62484"/>
                    </a:cubicBezTo>
                    <a:cubicBezTo>
                      <a:pt x="4750" y="62484"/>
                      <a:pt x="6084" y="61341"/>
                      <a:pt x="5989" y="60007"/>
                    </a:cubicBezTo>
                    <a:cubicBezTo>
                      <a:pt x="5608" y="55245"/>
                      <a:pt x="5227" y="50387"/>
                      <a:pt x="5036" y="45625"/>
                    </a:cubicBezTo>
                    <a:cubicBezTo>
                      <a:pt x="4846" y="40767"/>
                      <a:pt x="4846" y="36004"/>
                      <a:pt x="4941" y="31147"/>
                    </a:cubicBezTo>
                    <a:cubicBezTo>
                      <a:pt x="5036" y="21526"/>
                      <a:pt x="5893" y="11906"/>
                      <a:pt x="7132" y="2286"/>
                    </a:cubicBezTo>
                    <a:cubicBezTo>
                      <a:pt x="7132" y="1810"/>
                      <a:pt x="7036" y="1429"/>
                      <a:pt x="6846" y="1143"/>
                    </a:cubicBezTo>
                    <a:cubicBezTo>
                      <a:pt x="6560" y="571"/>
                      <a:pt x="5989" y="191"/>
                      <a:pt x="5417" y="0"/>
                    </a:cubicBezTo>
                    <a:cubicBezTo>
                      <a:pt x="5227" y="0"/>
                      <a:pt x="5036" y="0"/>
                      <a:pt x="4846" y="0"/>
                    </a:cubicBezTo>
                    <a:cubicBezTo>
                      <a:pt x="4465" y="0"/>
                      <a:pt x="3988" y="95"/>
                      <a:pt x="3607" y="286"/>
                    </a:cubicBezTo>
                  </a:path>
                </a:pathLst>
              </a:custGeom>
              <a:solidFill>
                <a:srgbClr val="F3BC49"/>
              </a:solid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668A9123-DEFB-F635-1DB4-24073B086153}"/>
                  </a:ext>
                </a:extLst>
              </p:cNvPr>
              <p:cNvSpPr/>
              <p:nvPr/>
            </p:nvSpPr>
            <p:spPr>
              <a:xfrm>
                <a:off x="3459860" y="3359857"/>
                <a:ext cx="8191" cy="56102"/>
              </a:xfrm>
              <a:custGeom>
                <a:avLst/>
                <a:gdLst>
                  <a:gd name="connsiteX0" fmla="*/ 3334 w 8191"/>
                  <a:gd name="connsiteY0" fmla="*/ 2381 h 56102"/>
                  <a:gd name="connsiteX1" fmla="*/ 1524 w 8191"/>
                  <a:gd name="connsiteY1" fmla="*/ 26956 h 56102"/>
                  <a:gd name="connsiteX2" fmla="*/ 0 w 8191"/>
                  <a:gd name="connsiteY2" fmla="*/ 53435 h 56102"/>
                  <a:gd name="connsiteX3" fmla="*/ 2667 w 8191"/>
                  <a:gd name="connsiteY3" fmla="*/ 56102 h 56102"/>
                  <a:gd name="connsiteX4" fmla="*/ 5334 w 8191"/>
                  <a:gd name="connsiteY4" fmla="*/ 53435 h 56102"/>
                  <a:gd name="connsiteX5" fmla="*/ 6668 w 8191"/>
                  <a:gd name="connsiteY5" fmla="*/ 28861 h 56102"/>
                  <a:gd name="connsiteX6" fmla="*/ 8192 w 8191"/>
                  <a:gd name="connsiteY6" fmla="*/ 2381 h 56102"/>
                  <a:gd name="connsiteX7" fmla="*/ 5810 w 8191"/>
                  <a:gd name="connsiteY7" fmla="*/ 0 h 56102"/>
                  <a:gd name="connsiteX8" fmla="*/ 3334 w 8191"/>
                  <a:gd name="connsiteY8" fmla="*/ 2381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1" h="56102">
                    <a:moveTo>
                      <a:pt x="3334" y="2381"/>
                    </a:moveTo>
                    <a:cubicBezTo>
                      <a:pt x="2858" y="10573"/>
                      <a:pt x="2191" y="18764"/>
                      <a:pt x="1524" y="26956"/>
                    </a:cubicBezTo>
                    <a:cubicBezTo>
                      <a:pt x="857" y="35814"/>
                      <a:pt x="95" y="44577"/>
                      <a:pt x="0" y="53435"/>
                    </a:cubicBezTo>
                    <a:cubicBezTo>
                      <a:pt x="0" y="54864"/>
                      <a:pt x="1143" y="56102"/>
                      <a:pt x="2667" y="56102"/>
                    </a:cubicBezTo>
                    <a:cubicBezTo>
                      <a:pt x="4191" y="56102"/>
                      <a:pt x="5239" y="54864"/>
                      <a:pt x="5334" y="53435"/>
                    </a:cubicBezTo>
                    <a:cubicBezTo>
                      <a:pt x="5810" y="45244"/>
                      <a:pt x="6096" y="37052"/>
                      <a:pt x="6668" y="28861"/>
                    </a:cubicBezTo>
                    <a:cubicBezTo>
                      <a:pt x="7239" y="20002"/>
                      <a:pt x="7810" y="11240"/>
                      <a:pt x="8192" y="2381"/>
                    </a:cubicBezTo>
                    <a:cubicBezTo>
                      <a:pt x="8192" y="1048"/>
                      <a:pt x="7049" y="0"/>
                      <a:pt x="5810" y="0"/>
                    </a:cubicBezTo>
                    <a:cubicBezTo>
                      <a:pt x="4381" y="0"/>
                      <a:pt x="3429" y="1143"/>
                      <a:pt x="3334" y="2381"/>
                    </a:cubicBezTo>
                  </a:path>
                </a:pathLst>
              </a:custGeom>
              <a:solidFill>
                <a:srgbClr val="F3BC49"/>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EE40C2C0-7926-4F94-5AEB-1A2AD07CF697}"/>
                  </a:ext>
                </a:extLst>
              </p:cNvPr>
              <p:cNvSpPr/>
              <p:nvPr/>
            </p:nvSpPr>
            <p:spPr>
              <a:xfrm>
                <a:off x="3450026" y="3336806"/>
                <a:ext cx="16186" cy="89045"/>
              </a:xfrm>
              <a:custGeom>
                <a:avLst/>
                <a:gdLst>
                  <a:gd name="connsiteX0" fmla="*/ 9073 w 16186"/>
                  <a:gd name="connsiteY0" fmla="*/ 1429 h 89045"/>
                  <a:gd name="connsiteX1" fmla="*/ 4691 w 16186"/>
                  <a:gd name="connsiteY1" fmla="*/ 10478 h 89045"/>
                  <a:gd name="connsiteX2" fmla="*/ 1643 w 16186"/>
                  <a:gd name="connsiteY2" fmla="*/ 20955 h 89045"/>
                  <a:gd name="connsiteX3" fmla="*/ 214 w 16186"/>
                  <a:gd name="connsiteY3" fmla="*/ 31433 h 89045"/>
                  <a:gd name="connsiteX4" fmla="*/ 214 w 16186"/>
                  <a:gd name="connsiteY4" fmla="*/ 44387 h 89045"/>
                  <a:gd name="connsiteX5" fmla="*/ 3643 w 16186"/>
                  <a:gd name="connsiteY5" fmla="*/ 66770 h 89045"/>
                  <a:gd name="connsiteX6" fmla="*/ 6882 w 16186"/>
                  <a:gd name="connsiteY6" fmla="*/ 77534 h 89045"/>
                  <a:gd name="connsiteX7" fmla="*/ 11740 w 16186"/>
                  <a:gd name="connsiteY7" fmla="*/ 87821 h 89045"/>
                  <a:gd name="connsiteX8" fmla="*/ 14407 w 16186"/>
                  <a:gd name="connsiteY8" fmla="*/ 88964 h 89045"/>
                  <a:gd name="connsiteX9" fmla="*/ 16121 w 16186"/>
                  <a:gd name="connsiteY9" fmla="*/ 86011 h 89045"/>
                  <a:gd name="connsiteX10" fmla="*/ 13549 w 16186"/>
                  <a:gd name="connsiteY10" fmla="*/ 77153 h 89045"/>
                  <a:gd name="connsiteX11" fmla="*/ 10882 w 16186"/>
                  <a:gd name="connsiteY11" fmla="*/ 67723 h 89045"/>
                  <a:gd name="connsiteX12" fmla="*/ 6882 w 16186"/>
                  <a:gd name="connsiteY12" fmla="*/ 48482 h 89045"/>
                  <a:gd name="connsiteX13" fmla="*/ 6025 w 16186"/>
                  <a:gd name="connsiteY13" fmla="*/ 37148 h 89045"/>
                  <a:gd name="connsiteX14" fmla="*/ 6787 w 16186"/>
                  <a:gd name="connsiteY14" fmla="*/ 24384 h 89045"/>
                  <a:gd name="connsiteX15" fmla="*/ 6787 w 16186"/>
                  <a:gd name="connsiteY15" fmla="*/ 25146 h 89045"/>
                  <a:gd name="connsiteX16" fmla="*/ 8025 w 16186"/>
                  <a:gd name="connsiteY16" fmla="*/ 18383 h 89045"/>
                  <a:gd name="connsiteX17" fmla="*/ 10311 w 16186"/>
                  <a:gd name="connsiteY17" fmla="*/ 11144 h 89045"/>
                  <a:gd name="connsiteX18" fmla="*/ 13835 w 16186"/>
                  <a:gd name="connsiteY18" fmla="*/ 4191 h 89045"/>
                  <a:gd name="connsiteX19" fmla="*/ 12787 w 16186"/>
                  <a:gd name="connsiteY19" fmla="*/ 381 h 89045"/>
                  <a:gd name="connsiteX20" fmla="*/ 11454 w 16186"/>
                  <a:gd name="connsiteY20" fmla="*/ 0 h 89045"/>
                  <a:gd name="connsiteX21" fmla="*/ 9073 w 16186"/>
                  <a:gd name="connsiteY21" fmla="*/ 1334 h 89045"/>
                  <a:gd name="connsiteX22" fmla="*/ 10501 w 16186"/>
                  <a:gd name="connsiteY22" fmla="*/ 10573 h 89045"/>
                  <a:gd name="connsiteX23" fmla="*/ 10501 w 16186"/>
                  <a:gd name="connsiteY23" fmla="*/ 10573 h 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86" h="89045">
                    <a:moveTo>
                      <a:pt x="9073" y="1429"/>
                    </a:moveTo>
                    <a:cubicBezTo>
                      <a:pt x="7358" y="4286"/>
                      <a:pt x="5929" y="7334"/>
                      <a:pt x="4691" y="10478"/>
                    </a:cubicBezTo>
                    <a:cubicBezTo>
                      <a:pt x="3358" y="13907"/>
                      <a:pt x="2405" y="17431"/>
                      <a:pt x="1643" y="20955"/>
                    </a:cubicBezTo>
                    <a:cubicBezTo>
                      <a:pt x="881" y="24384"/>
                      <a:pt x="500" y="27908"/>
                      <a:pt x="214" y="31433"/>
                    </a:cubicBezTo>
                    <a:cubicBezTo>
                      <a:pt x="-71" y="35719"/>
                      <a:pt x="-71" y="40100"/>
                      <a:pt x="214" y="44387"/>
                    </a:cubicBezTo>
                    <a:cubicBezTo>
                      <a:pt x="595" y="51911"/>
                      <a:pt x="1834" y="59436"/>
                      <a:pt x="3643" y="66770"/>
                    </a:cubicBezTo>
                    <a:cubicBezTo>
                      <a:pt x="4501" y="70390"/>
                      <a:pt x="5644" y="74009"/>
                      <a:pt x="6882" y="77534"/>
                    </a:cubicBezTo>
                    <a:cubicBezTo>
                      <a:pt x="8215" y="81153"/>
                      <a:pt x="9739" y="84582"/>
                      <a:pt x="11740" y="87821"/>
                    </a:cubicBezTo>
                    <a:cubicBezTo>
                      <a:pt x="12311" y="88773"/>
                      <a:pt x="13359" y="89249"/>
                      <a:pt x="14407" y="88964"/>
                    </a:cubicBezTo>
                    <a:cubicBezTo>
                      <a:pt x="15740" y="88583"/>
                      <a:pt x="16407" y="87249"/>
                      <a:pt x="16121" y="86011"/>
                    </a:cubicBezTo>
                    <a:cubicBezTo>
                      <a:pt x="15454" y="83058"/>
                      <a:pt x="14502" y="80105"/>
                      <a:pt x="13549" y="77153"/>
                    </a:cubicBezTo>
                    <a:cubicBezTo>
                      <a:pt x="12597" y="74009"/>
                      <a:pt x="11740" y="70866"/>
                      <a:pt x="10882" y="67723"/>
                    </a:cubicBezTo>
                    <a:cubicBezTo>
                      <a:pt x="9168" y="61436"/>
                      <a:pt x="7834" y="54959"/>
                      <a:pt x="6882" y="48482"/>
                    </a:cubicBezTo>
                    <a:cubicBezTo>
                      <a:pt x="6501" y="44768"/>
                      <a:pt x="6215" y="40958"/>
                      <a:pt x="6025" y="37148"/>
                    </a:cubicBezTo>
                    <a:cubicBezTo>
                      <a:pt x="6025" y="32957"/>
                      <a:pt x="6215" y="28670"/>
                      <a:pt x="6787" y="24384"/>
                    </a:cubicBezTo>
                    <a:cubicBezTo>
                      <a:pt x="6787" y="24670"/>
                      <a:pt x="6787" y="24956"/>
                      <a:pt x="6787" y="25146"/>
                    </a:cubicBezTo>
                    <a:cubicBezTo>
                      <a:pt x="7168" y="22860"/>
                      <a:pt x="7549" y="20574"/>
                      <a:pt x="8025" y="18383"/>
                    </a:cubicBezTo>
                    <a:cubicBezTo>
                      <a:pt x="8596" y="15907"/>
                      <a:pt x="9454" y="13526"/>
                      <a:pt x="10311" y="11144"/>
                    </a:cubicBezTo>
                    <a:cubicBezTo>
                      <a:pt x="11359" y="8763"/>
                      <a:pt x="12502" y="6382"/>
                      <a:pt x="13835" y="4191"/>
                    </a:cubicBezTo>
                    <a:cubicBezTo>
                      <a:pt x="14597" y="2858"/>
                      <a:pt x="14121" y="1143"/>
                      <a:pt x="12787" y="381"/>
                    </a:cubicBezTo>
                    <a:cubicBezTo>
                      <a:pt x="12406" y="95"/>
                      <a:pt x="11930" y="0"/>
                      <a:pt x="11454" y="0"/>
                    </a:cubicBezTo>
                    <a:cubicBezTo>
                      <a:pt x="10501" y="0"/>
                      <a:pt x="9549" y="476"/>
                      <a:pt x="9073" y="1334"/>
                    </a:cubicBezTo>
                    <a:moveTo>
                      <a:pt x="10501" y="10573"/>
                    </a:moveTo>
                    <a:lnTo>
                      <a:pt x="10501" y="10573"/>
                    </a:lnTo>
                  </a:path>
                </a:pathLst>
              </a:custGeom>
              <a:solidFill>
                <a:srgbClr val="F3BC49"/>
              </a:solid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8C489524-004C-500C-4F8F-EB5A8B35CFC8}"/>
                  </a:ext>
                </a:extLst>
              </p:cNvPr>
              <p:cNvSpPr/>
              <p:nvPr/>
            </p:nvSpPr>
            <p:spPr>
              <a:xfrm>
                <a:off x="3453383" y="3378145"/>
                <a:ext cx="12698" cy="50352"/>
              </a:xfrm>
              <a:custGeom>
                <a:avLst/>
                <a:gdLst>
                  <a:gd name="connsiteX0" fmla="*/ 0 w 12698"/>
                  <a:gd name="connsiteY0" fmla="*/ 2477 h 50352"/>
                  <a:gd name="connsiteX1" fmla="*/ 476 w 12698"/>
                  <a:gd name="connsiteY1" fmla="*/ 13145 h 50352"/>
                  <a:gd name="connsiteX2" fmla="*/ 1905 w 12698"/>
                  <a:gd name="connsiteY2" fmla="*/ 24384 h 50352"/>
                  <a:gd name="connsiteX3" fmla="*/ 8001 w 12698"/>
                  <a:gd name="connsiteY3" fmla="*/ 48578 h 50352"/>
                  <a:gd name="connsiteX4" fmla="*/ 10954 w 12698"/>
                  <a:gd name="connsiteY4" fmla="*/ 50292 h 50352"/>
                  <a:gd name="connsiteX5" fmla="*/ 12573 w 12698"/>
                  <a:gd name="connsiteY5" fmla="*/ 47339 h 50352"/>
                  <a:gd name="connsiteX6" fmla="*/ 8573 w 12698"/>
                  <a:gd name="connsiteY6" fmla="*/ 33623 h 50352"/>
                  <a:gd name="connsiteX7" fmla="*/ 6001 w 12698"/>
                  <a:gd name="connsiteY7" fmla="*/ 20003 h 50352"/>
                  <a:gd name="connsiteX8" fmla="*/ 6001 w 12698"/>
                  <a:gd name="connsiteY8" fmla="*/ 20193 h 50352"/>
                  <a:gd name="connsiteX9" fmla="*/ 4763 w 12698"/>
                  <a:gd name="connsiteY9" fmla="*/ 2381 h 50352"/>
                  <a:gd name="connsiteX10" fmla="*/ 2381 w 12698"/>
                  <a:gd name="connsiteY10" fmla="*/ 0 h 50352"/>
                  <a:gd name="connsiteX11" fmla="*/ 0 w 12698"/>
                  <a:gd name="connsiteY11" fmla="*/ 2381 h 50352"/>
                  <a:gd name="connsiteX12" fmla="*/ 6001 w 12698"/>
                  <a:gd name="connsiteY12" fmla="*/ 19907 h 50352"/>
                  <a:gd name="connsiteX13" fmla="*/ 6001 w 12698"/>
                  <a:gd name="connsiteY13" fmla="*/ 19526 h 50352"/>
                  <a:gd name="connsiteX14" fmla="*/ 6001 w 12698"/>
                  <a:gd name="connsiteY14" fmla="*/ 19907 h 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8" h="50352">
                    <a:moveTo>
                      <a:pt x="0" y="2477"/>
                    </a:moveTo>
                    <a:cubicBezTo>
                      <a:pt x="0" y="6096"/>
                      <a:pt x="191" y="9620"/>
                      <a:pt x="476" y="13145"/>
                    </a:cubicBezTo>
                    <a:cubicBezTo>
                      <a:pt x="762" y="16859"/>
                      <a:pt x="1333" y="20669"/>
                      <a:pt x="1905" y="24384"/>
                    </a:cubicBezTo>
                    <a:cubicBezTo>
                      <a:pt x="3239" y="32576"/>
                      <a:pt x="5334" y="40672"/>
                      <a:pt x="8001" y="48578"/>
                    </a:cubicBezTo>
                    <a:cubicBezTo>
                      <a:pt x="8382" y="49816"/>
                      <a:pt x="9620" y="50578"/>
                      <a:pt x="10954" y="50292"/>
                    </a:cubicBezTo>
                    <a:cubicBezTo>
                      <a:pt x="12097" y="50006"/>
                      <a:pt x="13049" y="48578"/>
                      <a:pt x="12573" y="47339"/>
                    </a:cubicBezTo>
                    <a:cubicBezTo>
                      <a:pt x="11049" y="42767"/>
                      <a:pt x="9716" y="38291"/>
                      <a:pt x="8573" y="33623"/>
                    </a:cubicBezTo>
                    <a:cubicBezTo>
                      <a:pt x="7525" y="29147"/>
                      <a:pt x="6668" y="24670"/>
                      <a:pt x="6001" y="20003"/>
                    </a:cubicBezTo>
                    <a:lnTo>
                      <a:pt x="6001" y="20193"/>
                    </a:lnTo>
                    <a:cubicBezTo>
                      <a:pt x="5239" y="14288"/>
                      <a:pt x="4858" y="8382"/>
                      <a:pt x="4763" y="2381"/>
                    </a:cubicBezTo>
                    <a:cubicBezTo>
                      <a:pt x="4763" y="1048"/>
                      <a:pt x="3715" y="0"/>
                      <a:pt x="2381" y="0"/>
                    </a:cubicBezTo>
                    <a:cubicBezTo>
                      <a:pt x="1048" y="0"/>
                      <a:pt x="0" y="1048"/>
                      <a:pt x="0" y="2381"/>
                    </a:cubicBezTo>
                    <a:moveTo>
                      <a:pt x="6001" y="19907"/>
                    </a:moveTo>
                    <a:cubicBezTo>
                      <a:pt x="6001" y="19907"/>
                      <a:pt x="6001" y="19622"/>
                      <a:pt x="6001" y="19526"/>
                    </a:cubicBezTo>
                    <a:lnTo>
                      <a:pt x="6001" y="19907"/>
                    </a:lnTo>
                  </a:path>
                </a:pathLst>
              </a:custGeom>
              <a:solidFill>
                <a:srgbClr val="F3BC49"/>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966CDA3B-93C5-72A9-375C-16C64A67FEB2}"/>
                  </a:ext>
                </a:extLst>
              </p:cNvPr>
              <p:cNvSpPr/>
              <p:nvPr/>
            </p:nvSpPr>
            <p:spPr>
              <a:xfrm>
                <a:off x="3463194" y="3348427"/>
                <a:ext cx="7147" cy="49911"/>
              </a:xfrm>
              <a:custGeom>
                <a:avLst/>
                <a:gdLst>
                  <a:gd name="connsiteX0" fmla="*/ 2191 w 7147"/>
                  <a:gd name="connsiteY0" fmla="*/ 191 h 49911"/>
                  <a:gd name="connsiteX1" fmla="*/ 476 w 7147"/>
                  <a:gd name="connsiteY1" fmla="*/ 3143 h 49911"/>
                  <a:gd name="connsiteX2" fmla="*/ 1429 w 7147"/>
                  <a:gd name="connsiteY2" fmla="*/ 8192 h 49911"/>
                  <a:gd name="connsiteX3" fmla="*/ 1334 w 7147"/>
                  <a:gd name="connsiteY3" fmla="*/ 7525 h 49911"/>
                  <a:gd name="connsiteX4" fmla="*/ 2000 w 7147"/>
                  <a:gd name="connsiteY4" fmla="*/ 16097 h 49911"/>
                  <a:gd name="connsiteX5" fmla="*/ 1715 w 7147"/>
                  <a:gd name="connsiteY5" fmla="*/ 26479 h 49911"/>
                  <a:gd name="connsiteX6" fmla="*/ 762 w 7147"/>
                  <a:gd name="connsiteY6" fmla="*/ 36862 h 49911"/>
                  <a:gd name="connsiteX7" fmla="*/ 0 w 7147"/>
                  <a:gd name="connsiteY7" fmla="*/ 47149 h 49911"/>
                  <a:gd name="connsiteX8" fmla="*/ 2762 w 7147"/>
                  <a:gd name="connsiteY8" fmla="*/ 49911 h 49911"/>
                  <a:gd name="connsiteX9" fmla="*/ 4667 w 7147"/>
                  <a:gd name="connsiteY9" fmla="*/ 49149 h 49911"/>
                  <a:gd name="connsiteX10" fmla="*/ 5525 w 7147"/>
                  <a:gd name="connsiteY10" fmla="*/ 47149 h 49911"/>
                  <a:gd name="connsiteX11" fmla="*/ 6382 w 7147"/>
                  <a:gd name="connsiteY11" fmla="*/ 36862 h 49911"/>
                  <a:gd name="connsiteX12" fmla="*/ 7049 w 7147"/>
                  <a:gd name="connsiteY12" fmla="*/ 24670 h 49911"/>
                  <a:gd name="connsiteX13" fmla="*/ 6858 w 7147"/>
                  <a:gd name="connsiteY13" fmla="*/ 12573 h 49911"/>
                  <a:gd name="connsiteX14" fmla="*/ 5144 w 7147"/>
                  <a:gd name="connsiteY14" fmla="*/ 1715 h 49911"/>
                  <a:gd name="connsiteX15" fmla="*/ 2858 w 7147"/>
                  <a:gd name="connsiteY15" fmla="*/ 0 h 49911"/>
                  <a:gd name="connsiteX16" fmla="*/ 2286 w 7147"/>
                  <a:gd name="connsiteY16" fmla="*/ 0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9911">
                    <a:moveTo>
                      <a:pt x="2191" y="191"/>
                    </a:moveTo>
                    <a:cubicBezTo>
                      <a:pt x="857" y="572"/>
                      <a:pt x="191" y="1810"/>
                      <a:pt x="476" y="3143"/>
                    </a:cubicBezTo>
                    <a:cubicBezTo>
                      <a:pt x="857" y="4858"/>
                      <a:pt x="1143" y="6572"/>
                      <a:pt x="1429" y="8192"/>
                    </a:cubicBezTo>
                    <a:cubicBezTo>
                      <a:pt x="1429" y="8001"/>
                      <a:pt x="1429" y="7810"/>
                      <a:pt x="1334" y="7525"/>
                    </a:cubicBezTo>
                    <a:cubicBezTo>
                      <a:pt x="1715" y="10382"/>
                      <a:pt x="1905" y="13240"/>
                      <a:pt x="2000" y="16097"/>
                    </a:cubicBezTo>
                    <a:cubicBezTo>
                      <a:pt x="2096" y="19526"/>
                      <a:pt x="1905" y="23051"/>
                      <a:pt x="1715" y="26479"/>
                    </a:cubicBezTo>
                    <a:cubicBezTo>
                      <a:pt x="1429" y="30004"/>
                      <a:pt x="1048" y="33433"/>
                      <a:pt x="762" y="36862"/>
                    </a:cubicBezTo>
                    <a:cubicBezTo>
                      <a:pt x="476" y="40291"/>
                      <a:pt x="95" y="43720"/>
                      <a:pt x="0" y="47149"/>
                    </a:cubicBezTo>
                    <a:cubicBezTo>
                      <a:pt x="0" y="48673"/>
                      <a:pt x="1238" y="49911"/>
                      <a:pt x="2762" y="49911"/>
                    </a:cubicBezTo>
                    <a:cubicBezTo>
                      <a:pt x="3429" y="49911"/>
                      <a:pt x="4191" y="49625"/>
                      <a:pt x="4667" y="49149"/>
                    </a:cubicBezTo>
                    <a:cubicBezTo>
                      <a:pt x="5239" y="48578"/>
                      <a:pt x="5334" y="48006"/>
                      <a:pt x="5525" y="47149"/>
                    </a:cubicBezTo>
                    <a:cubicBezTo>
                      <a:pt x="5906" y="43720"/>
                      <a:pt x="6096" y="40291"/>
                      <a:pt x="6382" y="36862"/>
                    </a:cubicBezTo>
                    <a:cubicBezTo>
                      <a:pt x="6668" y="32766"/>
                      <a:pt x="6953" y="28766"/>
                      <a:pt x="7049" y="24670"/>
                    </a:cubicBezTo>
                    <a:cubicBezTo>
                      <a:pt x="7239" y="20669"/>
                      <a:pt x="7144" y="16574"/>
                      <a:pt x="6858" y="12573"/>
                    </a:cubicBezTo>
                    <a:cubicBezTo>
                      <a:pt x="6572" y="8953"/>
                      <a:pt x="6001" y="5334"/>
                      <a:pt x="5144" y="1715"/>
                    </a:cubicBezTo>
                    <a:cubicBezTo>
                      <a:pt x="4858" y="667"/>
                      <a:pt x="3905" y="0"/>
                      <a:pt x="2858" y="0"/>
                    </a:cubicBezTo>
                    <a:cubicBezTo>
                      <a:pt x="2667" y="0"/>
                      <a:pt x="2477" y="0"/>
                      <a:pt x="2286" y="0"/>
                    </a:cubicBezTo>
                  </a:path>
                </a:pathLst>
              </a:custGeom>
              <a:solidFill>
                <a:srgbClr val="F3BC49"/>
              </a:solid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860FC734-9E04-5A2F-851D-F32890363D10}"/>
                  </a:ext>
                </a:extLst>
              </p:cNvPr>
              <p:cNvSpPr/>
              <p:nvPr/>
            </p:nvSpPr>
            <p:spPr>
              <a:xfrm>
                <a:off x="3462527" y="3373287"/>
                <a:ext cx="5512" cy="41338"/>
              </a:xfrm>
              <a:custGeom>
                <a:avLst/>
                <a:gdLst>
                  <a:gd name="connsiteX0" fmla="*/ 667 w 5512"/>
                  <a:gd name="connsiteY0" fmla="*/ 2381 h 41338"/>
                  <a:gd name="connsiteX1" fmla="*/ 0 w 5512"/>
                  <a:gd name="connsiteY1" fmla="*/ 38957 h 41338"/>
                  <a:gd name="connsiteX2" fmla="*/ 2381 w 5512"/>
                  <a:gd name="connsiteY2" fmla="*/ 41339 h 41338"/>
                  <a:gd name="connsiteX3" fmla="*/ 4763 w 5512"/>
                  <a:gd name="connsiteY3" fmla="*/ 38957 h 41338"/>
                  <a:gd name="connsiteX4" fmla="*/ 5429 w 5512"/>
                  <a:gd name="connsiteY4" fmla="*/ 2381 h 41338"/>
                  <a:gd name="connsiteX5" fmla="*/ 3048 w 5512"/>
                  <a:gd name="connsiteY5" fmla="*/ 0 h 41338"/>
                  <a:gd name="connsiteX6" fmla="*/ 667 w 5512"/>
                  <a:gd name="connsiteY6" fmla="*/ 2381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2" h="41338">
                    <a:moveTo>
                      <a:pt x="667" y="2381"/>
                    </a:moveTo>
                    <a:cubicBezTo>
                      <a:pt x="953" y="14573"/>
                      <a:pt x="0" y="26670"/>
                      <a:pt x="0" y="38957"/>
                    </a:cubicBezTo>
                    <a:cubicBezTo>
                      <a:pt x="0" y="40291"/>
                      <a:pt x="1048" y="41339"/>
                      <a:pt x="2381" y="41339"/>
                    </a:cubicBezTo>
                    <a:cubicBezTo>
                      <a:pt x="3715" y="41339"/>
                      <a:pt x="4763" y="40291"/>
                      <a:pt x="4763" y="38957"/>
                    </a:cubicBezTo>
                    <a:cubicBezTo>
                      <a:pt x="4763" y="26765"/>
                      <a:pt x="5810" y="14669"/>
                      <a:pt x="5429" y="2381"/>
                    </a:cubicBezTo>
                    <a:cubicBezTo>
                      <a:pt x="5429" y="1048"/>
                      <a:pt x="4382" y="0"/>
                      <a:pt x="3048" y="0"/>
                    </a:cubicBezTo>
                    <a:cubicBezTo>
                      <a:pt x="1810" y="0"/>
                      <a:pt x="667" y="1048"/>
                      <a:pt x="667" y="2381"/>
                    </a:cubicBezTo>
                  </a:path>
                </a:pathLst>
              </a:custGeom>
              <a:solidFill>
                <a:srgbClr val="F3BC49"/>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3C9F628E-8E44-D621-481B-C158766FC622}"/>
                  </a:ext>
                </a:extLst>
              </p:cNvPr>
              <p:cNvSpPr/>
              <p:nvPr/>
            </p:nvSpPr>
            <p:spPr>
              <a:xfrm>
                <a:off x="3461475" y="3398338"/>
                <a:ext cx="4958" cy="15716"/>
              </a:xfrm>
              <a:custGeom>
                <a:avLst/>
                <a:gdLst>
                  <a:gd name="connsiteX0" fmla="*/ 5 w 4958"/>
                  <a:gd name="connsiteY0" fmla="*/ 2381 h 15716"/>
                  <a:gd name="connsiteX1" fmla="*/ 196 w 4958"/>
                  <a:gd name="connsiteY1" fmla="*/ 13335 h 15716"/>
                  <a:gd name="connsiteX2" fmla="*/ 2577 w 4958"/>
                  <a:gd name="connsiteY2" fmla="*/ 15716 h 15716"/>
                  <a:gd name="connsiteX3" fmla="*/ 4958 w 4958"/>
                  <a:gd name="connsiteY3" fmla="*/ 13335 h 15716"/>
                  <a:gd name="connsiteX4" fmla="*/ 4768 w 4958"/>
                  <a:gd name="connsiteY4" fmla="*/ 2381 h 15716"/>
                  <a:gd name="connsiteX5" fmla="*/ 2386 w 4958"/>
                  <a:gd name="connsiteY5" fmla="*/ 0 h 15716"/>
                  <a:gd name="connsiteX6" fmla="*/ 5 w 4958"/>
                  <a:gd name="connsiteY6" fmla="*/ 2381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8" h="15716">
                    <a:moveTo>
                      <a:pt x="5" y="2381"/>
                    </a:moveTo>
                    <a:cubicBezTo>
                      <a:pt x="196" y="6001"/>
                      <a:pt x="196" y="9716"/>
                      <a:pt x="196" y="13335"/>
                    </a:cubicBezTo>
                    <a:cubicBezTo>
                      <a:pt x="196" y="14668"/>
                      <a:pt x="1243" y="15716"/>
                      <a:pt x="2577" y="15716"/>
                    </a:cubicBezTo>
                    <a:cubicBezTo>
                      <a:pt x="3910" y="15716"/>
                      <a:pt x="4958" y="14668"/>
                      <a:pt x="4958" y="13335"/>
                    </a:cubicBezTo>
                    <a:cubicBezTo>
                      <a:pt x="4958" y="9716"/>
                      <a:pt x="4958" y="6096"/>
                      <a:pt x="4768" y="2381"/>
                    </a:cubicBezTo>
                    <a:cubicBezTo>
                      <a:pt x="4768" y="1048"/>
                      <a:pt x="3720" y="0"/>
                      <a:pt x="2386" y="0"/>
                    </a:cubicBezTo>
                    <a:cubicBezTo>
                      <a:pt x="1148" y="0"/>
                      <a:pt x="-90" y="1048"/>
                      <a:pt x="5" y="2381"/>
                    </a:cubicBezTo>
                  </a:path>
                </a:pathLst>
              </a:custGeom>
              <a:solidFill>
                <a:srgbClr val="F3BC49"/>
              </a:solid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74DD6428-CC03-2883-7D6C-7722BFCB723C}"/>
                  </a:ext>
                </a:extLst>
              </p:cNvPr>
              <p:cNvSpPr/>
              <p:nvPr/>
            </p:nvSpPr>
            <p:spPr>
              <a:xfrm>
                <a:off x="3448572" y="3288705"/>
                <a:ext cx="27480" cy="139918"/>
              </a:xfrm>
              <a:custGeom>
                <a:avLst/>
                <a:gdLst>
                  <a:gd name="connsiteX0" fmla="*/ 23290 w 27480"/>
                  <a:gd name="connsiteY0" fmla="*/ 572 h 139918"/>
                  <a:gd name="connsiteX1" fmla="*/ 14241 w 27480"/>
                  <a:gd name="connsiteY1" fmla="*/ 14288 h 139918"/>
                  <a:gd name="connsiteX2" fmla="*/ 7097 w 27480"/>
                  <a:gd name="connsiteY2" fmla="*/ 30861 h 139918"/>
                  <a:gd name="connsiteX3" fmla="*/ 334 w 27480"/>
                  <a:gd name="connsiteY3" fmla="*/ 66770 h 139918"/>
                  <a:gd name="connsiteX4" fmla="*/ 2144 w 27480"/>
                  <a:gd name="connsiteY4" fmla="*/ 103632 h 139918"/>
                  <a:gd name="connsiteX5" fmla="*/ 11288 w 27480"/>
                  <a:gd name="connsiteY5" fmla="*/ 138113 h 139918"/>
                  <a:gd name="connsiteX6" fmla="*/ 14146 w 27480"/>
                  <a:gd name="connsiteY6" fmla="*/ 139827 h 139918"/>
                  <a:gd name="connsiteX7" fmla="*/ 15860 w 27480"/>
                  <a:gd name="connsiteY7" fmla="*/ 136874 h 139918"/>
                  <a:gd name="connsiteX8" fmla="*/ 6431 w 27480"/>
                  <a:gd name="connsiteY8" fmla="*/ 100203 h 139918"/>
                  <a:gd name="connsiteX9" fmla="*/ 6431 w 27480"/>
                  <a:gd name="connsiteY9" fmla="*/ 100394 h 139918"/>
                  <a:gd name="connsiteX10" fmla="*/ 6240 w 27480"/>
                  <a:gd name="connsiteY10" fmla="*/ 55912 h 139918"/>
                  <a:gd name="connsiteX11" fmla="*/ 6240 w 27480"/>
                  <a:gd name="connsiteY11" fmla="*/ 56388 h 139918"/>
                  <a:gd name="connsiteX12" fmla="*/ 14717 w 27480"/>
                  <a:gd name="connsiteY12" fmla="*/ 24765 h 139918"/>
                  <a:gd name="connsiteX13" fmla="*/ 14527 w 27480"/>
                  <a:gd name="connsiteY13" fmla="*/ 25336 h 139918"/>
                  <a:gd name="connsiteX14" fmla="*/ 26242 w 27480"/>
                  <a:gd name="connsiteY14" fmla="*/ 4858 h 139918"/>
                  <a:gd name="connsiteX15" fmla="*/ 26814 w 27480"/>
                  <a:gd name="connsiteY15" fmla="*/ 4096 h 139918"/>
                  <a:gd name="connsiteX16" fmla="*/ 27481 w 27480"/>
                  <a:gd name="connsiteY16" fmla="*/ 2381 h 139918"/>
                  <a:gd name="connsiteX17" fmla="*/ 26814 w 27480"/>
                  <a:gd name="connsiteY17" fmla="*/ 667 h 139918"/>
                  <a:gd name="connsiteX18" fmla="*/ 25004 w 27480"/>
                  <a:gd name="connsiteY18" fmla="*/ 0 h 139918"/>
                  <a:gd name="connsiteX19" fmla="*/ 23385 w 27480"/>
                  <a:gd name="connsiteY19" fmla="*/ 667 h 139918"/>
                  <a:gd name="connsiteX20" fmla="*/ 6526 w 27480"/>
                  <a:gd name="connsiteY20" fmla="*/ 100203 h 139918"/>
                  <a:gd name="connsiteX21" fmla="*/ 6526 w 27480"/>
                  <a:gd name="connsiteY21" fmla="*/ 99727 h 139918"/>
                  <a:gd name="connsiteX22" fmla="*/ 6526 w 27480"/>
                  <a:gd name="connsiteY22" fmla="*/ 100203 h 1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139918">
                    <a:moveTo>
                      <a:pt x="23290" y="572"/>
                    </a:moveTo>
                    <a:cubicBezTo>
                      <a:pt x="19956" y="4953"/>
                      <a:pt x="16908" y="9430"/>
                      <a:pt x="14241" y="14288"/>
                    </a:cubicBezTo>
                    <a:cubicBezTo>
                      <a:pt x="11384" y="19622"/>
                      <a:pt x="9098" y="25146"/>
                      <a:pt x="7097" y="30861"/>
                    </a:cubicBezTo>
                    <a:cubicBezTo>
                      <a:pt x="3097" y="42386"/>
                      <a:pt x="1192" y="54578"/>
                      <a:pt x="334" y="66770"/>
                    </a:cubicBezTo>
                    <a:cubicBezTo>
                      <a:pt x="-523" y="79057"/>
                      <a:pt x="334" y="91440"/>
                      <a:pt x="2144" y="103632"/>
                    </a:cubicBezTo>
                    <a:cubicBezTo>
                      <a:pt x="3859" y="115443"/>
                      <a:pt x="6907" y="126968"/>
                      <a:pt x="11288" y="138113"/>
                    </a:cubicBezTo>
                    <a:cubicBezTo>
                      <a:pt x="11765" y="139351"/>
                      <a:pt x="12812" y="140208"/>
                      <a:pt x="14146" y="139827"/>
                    </a:cubicBezTo>
                    <a:cubicBezTo>
                      <a:pt x="15289" y="139446"/>
                      <a:pt x="16336" y="138113"/>
                      <a:pt x="15860" y="136874"/>
                    </a:cubicBezTo>
                    <a:cubicBezTo>
                      <a:pt x="11288" y="125063"/>
                      <a:pt x="8240" y="112681"/>
                      <a:pt x="6431" y="100203"/>
                    </a:cubicBezTo>
                    <a:lnTo>
                      <a:pt x="6431" y="100394"/>
                    </a:lnTo>
                    <a:cubicBezTo>
                      <a:pt x="4526" y="85630"/>
                      <a:pt x="4335" y="70771"/>
                      <a:pt x="6240" y="55912"/>
                    </a:cubicBezTo>
                    <a:cubicBezTo>
                      <a:pt x="6240" y="56007"/>
                      <a:pt x="6240" y="56198"/>
                      <a:pt x="6240" y="56388"/>
                    </a:cubicBezTo>
                    <a:cubicBezTo>
                      <a:pt x="7764" y="45530"/>
                      <a:pt x="10431" y="34862"/>
                      <a:pt x="14717" y="24765"/>
                    </a:cubicBezTo>
                    <a:cubicBezTo>
                      <a:pt x="14717" y="24956"/>
                      <a:pt x="14622" y="25146"/>
                      <a:pt x="14527" y="25336"/>
                    </a:cubicBezTo>
                    <a:cubicBezTo>
                      <a:pt x="17670" y="18098"/>
                      <a:pt x="21480" y="11240"/>
                      <a:pt x="26242" y="4858"/>
                    </a:cubicBezTo>
                    <a:cubicBezTo>
                      <a:pt x="26433" y="4572"/>
                      <a:pt x="26624" y="4381"/>
                      <a:pt x="26814" y="4096"/>
                    </a:cubicBezTo>
                    <a:cubicBezTo>
                      <a:pt x="27195" y="3524"/>
                      <a:pt x="27481" y="3048"/>
                      <a:pt x="27481" y="2381"/>
                    </a:cubicBezTo>
                    <a:cubicBezTo>
                      <a:pt x="27481" y="1715"/>
                      <a:pt x="27195" y="1143"/>
                      <a:pt x="26814" y="667"/>
                    </a:cubicBezTo>
                    <a:cubicBezTo>
                      <a:pt x="26433" y="191"/>
                      <a:pt x="25671" y="0"/>
                      <a:pt x="25004" y="0"/>
                    </a:cubicBezTo>
                    <a:cubicBezTo>
                      <a:pt x="24433" y="0"/>
                      <a:pt x="23766" y="191"/>
                      <a:pt x="23385" y="667"/>
                    </a:cubicBezTo>
                    <a:moveTo>
                      <a:pt x="6526" y="100203"/>
                    </a:moveTo>
                    <a:cubicBezTo>
                      <a:pt x="6526" y="100203"/>
                      <a:pt x="6526" y="99917"/>
                      <a:pt x="6526" y="99727"/>
                    </a:cubicBezTo>
                    <a:lnTo>
                      <a:pt x="6526" y="100203"/>
                    </a:lnTo>
                  </a:path>
                </a:pathLst>
              </a:custGeom>
              <a:solidFill>
                <a:srgbClr val="F3BC49"/>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AD1CA8DB-5698-1858-CA8D-0E9A7AB6D28A}"/>
                  </a:ext>
                </a:extLst>
              </p:cNvPr>
              <p:cNvSpPr/>
              <p:nvPr/>
            </p:nvSpPr>
            <p:spPr>
              <a:xfrm>
                <a:off x="3458141" y="3414340"/>
                <a:ext cx="6485" cy="13909"/>
              </a:xfrm>
              <a:custGeom>
                <a:avLst/>
                <a:gdLst>
                  <a:gd name="connsiteX0" fmla="*/ 100 w 6485"/>
                  <a:gd name="connsiteY0" fmla="*/ 2286 h 13909"/>
                  <a:gd name="connsiteX1" fmla="*/ 481 w 6485"/>
                  <a:gd name="connsiteY1" fmla="*/ 6096 h 13909"/>
                  <a:gd name="connsiteX2" fmla="*/ 1815 w 6485"/>
                  <a:gd name="connsiteY2" fmla="*/ 12192 h 13909"/>
                  <a:gd name="connsiteX3" fmla="*/ 4767 w 6485"/>
                  <a:gd name="connsiteY3" fmla="*/ 13811 h 13909"/>
                  <a:gd name="connsiteX4" fmla="*/ 6387 w 6485"/>
                  <a:gd name="connsiteY4" fmla="*/ 10858 h 13909"/>
                  <a:gd name="connsiteX5" fmla="*/ 5053 w 6485"/>
                  <a:gd name="connsiteY5" fmla="*/ 4763 h 13909"/>
                  <a:gd name="connsiteX6" fmla="*/ 5053 w 6485"/>
                  <a:gd name="connsiteY6" fmla="*/ 5239 h 13909"/>
                  <a:gd name="connsiteX7" fmla="*/ 4767 w 6485"/>
                  <a:gd name="connsiteY7" fmla="*/ 2381 h 13909"/>
                  <a:gd name="connsiteX8" fmla="*/ 4101 w 6485"/>
                  <a:gd name="connsiteY8" fmla="*/ 667 h 13909"/>
                  <a:gd name="connsiteX9" fmla="*/ 2386 w 6485"/>
                  <a:gd name="connsiteY9" fmla="*/ 0 h 13909"/>
                  <a:gd name="connsiteX10" fmla="*/ 5 w 6485"/>
                  <a:gd name="connsiteY10" fmla="*/ 2381 h 1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 h="13909">
                    <a:moveTo>
                      <a:pt x="100" y="2286"/>
                    </a:moveTo>
                    <a:cubicBezTo>
                      <a:pt x="195" y="3524"/>
                      <a:pt x="291" y="4763"/>
                      <a:pt x="481" y="6096"/>
                    </a:cubicBezTo>
                    <a:cubicBezTo>
                      <a:pt x="862" y="8096"/>
                      <a:pt x="1338" y="10192"/>
                      <a:pt x="1815" y="12192"/>
                    </a:cubicBezTo>
                    <a:cubicBezTo>
                      <a:pt x="2196" y="13430"/>
                      <a:pt x="3529" y="14192"/>
                      <a:pt x="4767" y="13811"/>
                    </a:cubicBezTo>
                    <a:cubicBezTo>
                      <a:pt x="6006" y="13525"/>
                      <a:pt x="6768" y="12097"/>
                      <a:pt x="6387" y="10858"/>
                    </a:cubicBezTo>
                    <a:cubicBezTo>
                      <a:pt x="5815" y="8858"/>
                      <a:pt x="5339" y="6858"/>
                      <a:pt x="5053" y="4763"/>
                    </a:cubicBezTo>
                    <a:cubicBezTo>
                      <a:pt x="5053" y="4858"/>
                      <a:pt x="5053" y="5048"/>
                      <a:pt x="5053" y="5239"/>
                    </a:cubicBezTo>
                    <a:cubicBezTo>
                      <a:pt x="4958" y="4286"/>
                      <a:pt x="4863" y="3334"/>
                      <a:pt x="4767" y="2381"/>
                    </a:cubicBezTo>
                    <a:cubicBezTo>
                      <a:pt x="4767" y="1715"/>
                      <a:pt x="4577" y="1238"/>
                      <a:pt x="4101" y="667"/>
                    </a:cubicBezTo>
                    <a:cubicBezTo>
                      <a:pt x="3624" y="190"/>
                      <a:pt x="3053" y="0"/>
                      <a:pt x="2386" y="0"/>
                    </a:cubicBezTo>
                    <a:cubicBezTo>
                      <a:pt x="1243" y="0"/>
                      <a:pt x="-90" y="1048"/>
                      <a:pt x="5" y="2381"/>
                    </a:cubicBezTo>
                  </a:path>
                </a:pathLst>
              </a:custGeom>
              <a:solidFill>
                <a:srgbClr val="F3BC49"/>
              </a:solidFill>
              <a:ln w="9525" cap="flat">
                <a:noFill/>
                <a:prstDash val="solid"/>
                <a:miter/>
              </a:ln>
            </p:spPr>
            <p:txBody>
              <a:bodyPr rtlCol="0" anchor="ctr"/>
              <a:lstStyle/>
              <a:p>
                <a:endParaRPr lang="en-US"/>
              </a:p>
            </p:txBody>
          </p:sp>
          <p:grpSp>
            <p:nvGrpSpPr>
              <p:cNvPr id="1145" name="Graphic 100">
                <a:extLst>
                  <a:ext uri="{FF2B5EF4-FFF2-40B4-BE49-F238E27FC236}">
                    <a16:creationId xmlns:a16="http://schemas.microsoft.com/office/drawing/2014/main" id="{136C5594-EF51-920B-8D35-EC7F26CF34D7}"/>
                  </a:ext>
                </a:extLst>
              </p:cNvPr>
              <p:cNvGrpSpPr/>
              <p:nvPr/>
            </p:nvGrpSpPr>
            <p:grpSpPr>
              <a:xfrm>
                <a:off x="3924258" y="2872368"/>
                <a:ext cx="495282" cy="571547"/>
                <a:chOff x="3924258" y="2872368"/>
                <a:chExt cx="495282" cy="571547"/>
              </a:xfrm>
            </p:grpSpPr>
            <p:sp>
              <p:nvSpPr>
                <p:cNvPr id="1146" name="Freeform: Shape 1145">
                  <a:extLst>
                    <a:ext uri="{FF2B5EF4-FFF2-40B4-BE49-F238E27FC236}">
                      <a16:creationId xmlns:a16="http://schemas.microsoft.com/office/drawing/2014/main" id="{20F8E007-4AC2-278A-047E-D3E35C480ED5}"/>
                    </a:ext>
                  </a:extLst>
                </p:cNvPr>
                <p:cNvSpPr/>
                <p:nvPr/>
              </p:nvSpPr>
              <p:spPr>
                <a:xfrm>
                  <a:off x="3924258" y="2872368"/>
                  <a:ext cx="343690" cy="563880"/>
                </a:xfrm>
                <a:custGeom>
                  <a:avLst/>
                  <a:gdLst>
                    <a:gd name="connsiteX0" fmla="*/ 30807 w 343690"/>
                    <a:gd name="connsiteY0" fmla="*/ 0 h 563880"/>
                    <a:gd name="connsiteX1" fmla="*/ 9472 w 343690"/>
                    <a:gd name="connsiteY1" fmla="*/ 1334 h 563880"/>
                    <a:gd name="connsiteX2" fmla="*/ 7662 w 343690"/>
                    <a:gd name="connsiteY2" fmla="*/ 2000 h 563880"/>
                    <a:gd name="connsiteX3" fmla="*/ 5947 w 343690"/>
                    <a:gd name="connsiteY3" fmla="*/ 1715 h 563880"/>
                    <a:gd name="connsiteX4" fmla="*/ 5947 w 343690"/>
                    <a:gd name="connsiteY4" fmla="*/ 1715 h 563880"/>
                    <a:gd name="connsiteX5" fmla="*/ 42 w 343690"/>
                    <a:gd name="connsiteY5" fmla="*/ 6668 h 563880"/>
                    <a:gd name="connsiteX6" fmla="*/ 1185 w 343690"/>
                    <a:gd name="connsiteY6" fmla="*/ 10668 h 563880"/>
                    <a:gd name="connsiteX7" fmla="*/ 4899 w 343690"/>
                    <a:gd name="connsiteY7" fmla="*/ 12668 h 563880"/>
                    <a:gd name="connsiteX8" fmla="*/ 6233 w 343690"/>
                    <a:gd name="connsiteY8" fmla="*/ 12954 h 563880"/>
                    <a:gd name="connsiteX9" fmla="*/ 7566 w 343690"/>
                    <a:gd name="connsiteY9" fmla="*/ 13240 h 563880"/>
                    <a:gd name="connsiteX10" fmla="*/ 10710 w 343690"/>
                    <a:gd name="connsiteY10" fmla="*/ 14192 h 563880"/>
                    <a:gd name="connsiteX11" fmla="*/ 14234 w 343690"/>
                    <a:gd name="connsiteY11" fmla="*/ 14669 h 563880"/>
                    <a:gd name="connsiteX12" fmla="*/ 17472 w 343690"/>
                    <a:gd name="connsiteY12" fmla="*/ 15431 h 563880"/>
                    <a:gd name="connsiteX13" fmla="*/ 19092 w 343690"/>
                    <a:gd name="connsiteY13" fmla="*/ 15812 h 563880"/>
                    <a:gd name="connsiteX14" fmla="*/ 97387 w 343690"/>
                    <a:gd name="connsiteY14" fmla="*/ 45720 h 563880"/>
                    <a:gd name="connsiteX15" fmla="*/ 98244 w 343690"/>
                    <a:gd name="connsiteY15" fmla="*/ 46196 h 563880"/>
                    <a:gd name="connsiteX16" fmla="*/ 180064 w 343690"/>
                    <a:gd name="connsiteY16" fmla="*/ 105918 h 563880"/>
                    <a:gd name="connsiteX17" fmla="*/ 243120 w 343690"/>
                    <a:gd name="connsiteY17" fmla="*/ 184976 h 563880"/>
                    <a:gd name="connsiteX18" fmla="*/ 243120 w 343690"/>
                    <a:gd name="connsiteY18" fmla="*/ 184976 h 563880"/>
                    <a:gd name="connsiteX19" fmla="*/ 267599 w 343690"/>
                    <a:gd name="connsiteY19" fmla="*/ 232505 h 563880"/>
                    <a:gd name="connsiteX20" fmla="*/ 285792 w 343690"/>
                    <a:gd name="connsiteY20" fmla="*/ 282893 h 563880"/>
                    <a:gd name="connsiteX21" fmla="*/ 304937 w 343690"/>
                    <a:gd name="connsiteY21" fmla="*/ 408623 h 563880"/>
                    <a:gd name="connsiteX22" fmla="*/ 290364 w 343690"/>
                    <a:gd name="connsiteY22" fmla="*/ 550640 h 563880"/>
                    <a:gd name="connsiteX23" fmla="*/ 288173 w 343690"/>
                    <a:gd name="connsiteY23" fmla="*/ 559594 h 563880"/>
                    <a:gd name="connsiteX24" fmla="*/ 290078 w 343690"/>
                    <a:gd name="connsiteY24" fmla="*/ 563690 h 563880"/>
                    <a:gd name="connsiteX25" fmla="*/ 291126 w 343690"/>
                    <a:gd name="connsiteY25" fmla="*/ 563880 h 563880"/>
                    <a:gd name="connsiteX26" fmla="*/ 292650 w 343690"/>
                    <a:gd name="connsiteY26" fmla="*/ 563594 h 563880"/>
                    <a:gd name="connsiteX27" fmla="*/ 292650 w 343690"/>
                    <a:gd name="connsiteY27" fmla="*/ 563594 h 563880"/>
                    <a:gd name="connsiteX28" fmla="*/ 295317 w 343690"/>
                    <a:gd name="connsiteY28" fmla="*/ 561594 h 563880"/>
                    <a:gd name="connsiteX29" fmla="*/ 331416 w 343690"/>
                    <a:gd name="connsiteY29" fmla="*/ 447104 h 563880"/>
                    <a:gd name="connsiteX30" fmla="*/ 340941 w 343690"/>
                    <a:gd name="connsiteY30" fmla="*/ 385953 h 563880"/>
                    <a:gd name="connsiteX31" fmla="*/ 343609 w 343690"/>
                    <a:gd name="connsiteY31" fmla="*/ 323850 h 563880"/>
                    <a:gd name="connsiteX32" fmla="*/ 323892 w 343690"/>
                    <a:gd name="connsiteY32" fmla="*/ 204026 h 563880"/>
                    <a:gd name="connsiteX33" fmla="*/ 299698 w 343690"/>
                    <a:gd name="connsiteY33" fmla="*/ 149066 h 563880"/>
                    <a:gd name="connsiteX34" fmla="*/ 264265 w 343690"/>
                    <a:gd name="connsiteY34" fmla="*/ 99822 h 563880"/>
                    <a:gd name="connsiteX35" fmla="*/ 220926 w 343690"/>
                    <a:gd name="connsiteY35" fmla="*/ 61055 h 563880"/>
                    <a:gd name="connsiteX36" fmla="*/ 157585 w 343690"/>
                    <a:gd name="connsiteY36" fmla="*/ 26194 h 563880"/>
                    <a:gd name="connsiteX37" fmla="*/ 85862 w 343690"/>
                    <a:gd name="connsiteY37" fmla="*/ 5715 h 563880"/>
                    <a:gd name="connsiteX38" fmla="*/ 48238 w 343690"/>
                    <a:gd name="connsiteY38" fmla="*/ 953 h 563880"/>
                    <a:gd name="connsiteX39" fmla="*/ 30712 w 343690"/>
                    <a:gd name="connsiteY39" fmla="*/ 286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3690" h="563880">
                      <a:moveTo>
                        <a:pt x="30807" y="0"/>
                      </a:moveTo>
                      <a:cubicBezTo>
                        <a:pt x="22997" y="0"/>
                        <a:pt x="16044" y="476"/>
                        <a:pt x="9472" y="1334"/>
                      </a:cubicBezTo>
                      <a:cubicBezTo>
                        <a:pt x="8900" y="1334"/>
                        <a:pt x="8328" y="1619"/>
                        <a:pt x="7662" y="2000"/>
                      </a:cubicBezTo>
                      <a:cubicBezTo>
                        <a:pt x="7185" y="1905"/>
                        <a:pt x="6519" y="1810"/>
                        <a:pt x="5947" y="1715"/>
                      </a:cubicBezTo>
                      <a:lnTo>
                        <a:pt x="5947" y="1715"/>
                      </a:lnTo>
                      <a:cubicBezTo>
                        <a:pt x="2709" y="1715"/>
                        <a:pt x="232" y="4000"/>
                        <a:pt x="42" y="6668"/>
                      </a:cubicBezTo>
                      <a:cubicBezTo>
                        <a:pt x="-149" y="8001"/>
                        <a:pt x="327" y="9525"/>
                        <a:pt x="1185" y="10668"/>
                      </a:cubicBezTo>
                      <a:cubicBezTo>
                        <a:pt x="2042" y="11716"/>
                        <a:pt x="3185" y="12383"/>
                        <a:pt x="4899" y="12668"/>
                      </a:cubicBezTo>
                      <a:lnTo>
                        <a:pt x="6233" y="12954"/>
                      </a:lnTo>
                      <a:lnTo>
                        <a:pt x="7566" y="13240"/>
                      </a:lnTo>
                      <a:cubicBezTo>
                        <a:pt x="8328" y="13716"/>
                        <a:pt x="9376" y="14002"/>
                        <a:pt x="10710" y="14192"/>
                      </a:cubicBezTo>
                      <a:lnTo>
                        <a:pt x="14234" y="14669"/>
                      </a:lnTo>
                      <a:cubicBezTo>
                        <a:pt x="15282" y="14859"/>
                        <a:pt x="16425" y="15145"/>
                        <a:pt x="17472" y="15431"/>
                      </a:cubicBezTo>
                      <a:lnTo>
                        <a:pt x="19092" y="15812"/>
                      </a:lnTo>
                      <a:cubicBezTo>
                        <a:pt x="46428" y="22384"/>
                        <a:pt x="72718" y="32480"/>
                        <a:pt x="97387" y="45720"/>
                      </a:cubicBezTo>
                      <a:lnTo>
                        <a:pt x="98244" y="46196"/>
                      </a:lnTo>
                      <a:cubicBezTo>
                        <a:pt x="128153" y="62675"/>
                        <a:pt x="155680" y="82772"/>
                        <a:pt x="180064" y="105918"/>
                      </a:cubicBezTo>
                      <a:cubicBezTo>
                        <a:pt x="204258" y="129254"/>
                        <a:pt x="225403" y="155829"/>
                        <a:pt x="243120" y="184976"/>
                      </a:cubicBezTo>
                      <a:lnTo>
                        <a:pt x="243120" y="184976"/>
                      </a:lnTo>
                      <a:cubicBezTo>
                        <a:pt x="252264" y="200216"/>
                        <a:pt x="260455" y="216218"/>
                        <a:pt x="267599" y="232505"/>
                      </a:cubicBezTo>
                      <a:cubicBezTo>
                        <a:pt x="274552" y="248507"/>
                        <a:pt x="280648" y="265462"/>
                        <a:pt x="285792" y="282893"/>
                      </a:cubicBezTo>
                      <a:cubicBezTo>
                        <a:pt x="297222" y="322707"/>
                        <a:pt x="303699" y="364998"/>
                        <a:pt x="304937" y="408623"/>
                      </a:cubicBezTo>
                      <a:cubicBezTo>
                        <a:pt x="306080" y="455771"/>
                        <a:pt x="301222" y="503587"/>
                        <a:pt x="290364" y="550640"/>
                      </a:cubicBezTo>
                      <a:cubicBezTo>
                        <a:pt x="289602" y="553974"/>
                        <a:pt x="288935" y="556736"/>
                        <a:pt x="288173" y="559594"/>
                      </a:cubicBezTo>
                      <a:cubicBezTo>
                        <a:pt x="287792" y="561023"/>
                        <a:pt x="288173" y="563023"/>
                        <a:pt x="290078" y="563690"/>
                      </a:cubicBezTo>
                      <a:cubicBezTo>
                        <a:pt x="290364" y="563785"/>
                        <a:pt x="290745" y="563880"/>
                        <a:pt x="291126" y="563880"/>
                      </a:cubicBezTo>
                      <a:cubicBezTo>
                        <a:pt x="291602" y="563880"/>
                        <a:pt x="292173" y="563785"/>
                        <a:pt x="292650" y="563594"/>
                      </a:cubicBezTo>
                      <a:lnTo>
                        <a:pt x="292650" y="563594"/>
                      </a:lnTo>
                      <a:cubicBezTo>
                        <a:pt x="293793" y="563594"/>
                        <a:pt x="294840" y="562832"/>
                        <a:pt x="295317" y="561594"/>
                      </a:cubicBezTo>
                      <a:cubicBezTo>
                        <a:pt x="310747" y="525209"/>
                        <a:pt x="322939" y="486728"/>
                        <a:pt x="331416" y="447104"/>
                      </a:cubicBezTo>
                      <a:cubicBezTo>
                        <a:pt x="335512" y="427863"/>
                        <a:pt x="338751" y="407289"/>
                        <a:pt x="340941" y="385953"/>
                      </a:cubicBezTo>
                      <a:cubicBezTo>
                        <a:pt x="343037" y="365189"/>
                        <a:pt x="343989" y="344234"/>
                        <a:pt x="343609" y="323850"/>
                      </a:cubicBezTo>
                      <a:cubicBezTo>
                        <a:pt x="342942" y="281464"/>
                        <a:pt x="336274" y="241173"/>
                        <a:pt x="323892" y="204026"/>
                      </a:cubicBezTo>
                      <a:cubicBezTo>
                        <a:pt x="317224" y="184023"/>
                        <a:pt x="309033" y="165544"/>
                        <a:pt x="299698" y="149066"/>
                      </a:cubicBezTo>
                      <a:cubicBezTo>
                        <a:pt x="289887" y="131731"/>
                        <a:pt x="277981" y="115157"/>
                        <a:pt x="264265" y="99822"/>
                      </a:cubicBezTo>
                      <a:cubicBezTo>
                        <a:pt x="252168" y="86201"/>
                        <a:pt x="237595" y="73247"/>
                        <a:pt x="220926" y="61055"/>
                      </a:cubicBezTo>
                      <a:cubicBezTo>
                        <a:pt x="202543" y="47625"/>
                        <a:pt x="181207" y="35909"/>
                        <a:pt x="157585" y="26194"/>
                      </a:cubicBezTo>
                      <a:cubicBezTo>
                        <a:pt x="135487" y="17145"/>
                        <a:pt x="111294" y="10192"/>
                        <a:pt x="85862" y="5715"/>
                      </a:cubicBezTo>
                      <a:cubicBezTo>
                        <a:pt x="73003" y="3429"/>
                        <a:pt x="60335" y="1810"/>
                        <a:pt x="48238" y="953"/>
                      </a:cubicBezTo>
                      <a:cubicBezTo>
                        <a:pt x="42428" y="572"/>
                        <a:pt x="36522" y="286"/>
                        <a:pt x="30712" y="286"/>
                      </a:cubicBezTo>
                    </a:path>
                  </a:pathLst>
                </a:custGeom>
                <a:solidFill>
                  <a:srgbClr val="F32534"/>
                </a:solidFill>
                <a:ln w="9525" cap="flat">
                  <a:noFill/>
                  <a:prstDash val="solid"/>
                  <a:miter/>
                </a:ln>
              </p:spPr>
              <p:txBody>
                <a:bodyPr rtlCol="0" anchor="ctr"/>
                <a:lstStyle/>
                <a:p>
                  <a:endParaRPr lang="en-US"/>
                </a:p>
              </p:txBody>
            </p:sp>
            <p:grpSp>
              <p:nvGrpSpPr>
                <p:cNvPr id="1147" name="Graphic 100">
                  <a:extLst>
                    <a:ext uri="{FF2B5EF4-FFF2-40B4-BE49-F238E27FC236}">
                      <a16:creationId xmlns:a16="http://schemas.microsoft.com/office/drawing/2014/main" id="{25C11A86-5634-C045-B882-178DAA9E8834}"/>
                    </a:ext>
                  </a:extLst>
                </p:cNvPr>
                <p:cNvGrpSpPr/>
                <p:nvPr/>
              </p:nvGrpSpPr>
              <p:grpSpPr>
                <a:xfrm>
                  <a:off x="4025243" y="2912619"/>
                  <a:ext cx="394297" cy="531296"/>
                  <a:chOff x="4025243" y="2912619"/>
                  <a:chExt cx="394297" cy="531296"/>
                </a:xfrm>
              </p:grpSpPr>
              <p:sp>
                <p:nvSpPr>
                  <p:cNvPr id="1148" name="Freeform: Shape 1147">
                    <a:extLst>
                      <a:ext uri="{FF2B5EF4-FFF2-40B4-BE49-F238E27FC236}">
                        <a16:creationId xmlns:a16="http://schemas.microsoft.com/office/drawing/2014/main" id="{8FE8F1C3-E9D4-A134-A593-02F3754BBDF4}"/>
                      </a:ext>
                    </a:extLst>
                  </p:cNvPr>
                  <p:cNvSpPr/>
                  <p:nvPr/>
                </p:nvSpPr>
                <p:spPr>
                  <a:xfrm>
                    <a:off x="4135754" y="3050580"/>
                    <a:ext cx="283786" cy="393335"/>
                  </a:xfrm>
                  <a:custGeom>
                    <a:avLst/>
                    <a:gdLst>
                      <a:gd name="connsiteX0" fmla="*/ 107918 w 283786"/>
                      <a:gd name="connsiteY0" fmla="*/ 95 h 393335"/>
                      <a:gd name="connsiteX1" fmla="*/ 103537 w 283786"/>
                      <a:gd name="connsiteY1" fmla="*/ 667 h 393335"/>
                      <a:gd name="connsiteX2" fmla="*/ 99060 w 283786"/>
                      <a:gd name="connsiteY2" fmla="*/ 5048 h 393335"/>
                      <a:gd name="connsiteX3" fmla="*/ 98679 w 283786"/>
                      <a:gd name="connsiteY3" fmla="*/ 6096 h 393335"/>
                      <a:gd name="connsiteX4" fmla="*/ 98393 w 283786"/>
                      <a:gd name="connsiteY4" fmla="*/ 7144 h 393335"/>
                      <a:gd name="connsiteX5" fmla="*/ 98965 w 283786"/>
                      <a:gd name="connsiteY5" fmla="*/ 11525 h 393335"/>
                      <a:gd name="connsiteX6" fmla="*/ 100489 w 283786"/>
                      <a:gd name="connsiteY6" fmla="*/ 16478 h 393335"/>
                      <a:gd name="connsiteX7" fmla="*/ 98298 w 283786"/>
                      <a:gd name="connsiteY7" fmla="*/ 17812 h 393335"/>
                      <a:gd name="connsiteX8" fmla="*/ 92202 w 283786"/>
                      <a:gd name="connsiteY8" fmla="*/ 23241 h 393335"/>
                      <a:gd name="connsiteX9" fmla="*/ 87154 w 283786"/>
                      <a:gd name="connsiteY9" fmla="*/ 29813 h 393335"/>
                      <a:gd name="connsiteX10" fmla="*/ 85249 w 283786"/>
                      <a:gd name="connsiteY10" fmla="*/ 31052 h 393335"/>
                      <a:gd name="connsiteX11" fmla="*/ 83725 w 283786"/>
                      <a:gd name="connsiteY11" fmla="*/ 29718 h 393335"/>
                      <a:gd name="connsiteX12" fmla="*/ 82201 w 283786"/>
                      <a:gd name="connsiteY12" fmla="*/ 29242 h 393335"/>
                      <a:gd name="connsiteX13" fmla="*/ 79058 w 283786"/>
                      <a:gd name="connsiteY13" fmla="*/ 29623 h 393335"/>
                      <a:gd name="connsiteX14" fmla="*/ 75819 w 283786"/>
                      <a:gd name="connsiteY14" fmla="*/ 32766 h 393335"/>
                      <a:gd name="connsiteX15" fmla="*/ 75343 w 283786"/>
                      <a:gd name="connsiteY15" fmla="*/ 35243 h 393335"/>
                      <a:gd name="connsiteX16" fmla="*/ 75152 w 283786"/>
                      <a:gd name="connsiteY16" fmla="*/ 35243 h 393335"/>
                      <a:gd name="connsiteX17" fmla="*/ 72581 w 283786"/>
                      <a:gd name="connsiteY17" fmla="*/ 37243 h 393335"/>
                      <a:gd name="connsiteX18" fmla="*/ 66484 w 283786"/>
                      <a:gd name="connsiteY18" fmla="*/ 65818 h 393335"/>
                      <a:gd name="connsiteX19" fmla="*/ 44863 w 283786"/>
                      <a:gd name="connsiteY19" fmla="*/ 125540 h 393335"/>
                      <a:gd name="connsiteX20" fmla="*/ 37719 w 283786"/>
                      <a:gd name="connsiteY20" fmla="*/ 142399 h 393335"/>
                      <a:gd name="connsiteX21" fmla="*/ 19717 w 283786"/>
                      <a:gd name="connsiteY21" fmla="*/ 186309 h 393335"/>
                      <a:gd name="connsiteX22" fmla="*/ 2477 w 283786"/>
                      <a:gd name="connsiteY22" fmla="*/ 246983 h 393335"/>
                      <a:gd name="connsiteX23" fmla="*/ 0 w 283786"/>
                      <a:gd name="connsiteY23" fmla="*/ 277082 h 393335"/>
                      <a:gd name="connsiteX24" fmla="*/ 3143 w 283786"/>
                      <a:gd name="connsiteY24" fmla="*/ 308134 h 393335"/>
                      <a:gd name="connsiteX25" fmla="*/ 6096 w 283786"/>
                      <a:gd name="connsiteY25" fmla="*/ 311087 h 393335"/>
                      <a:gd name="connsiteX26" fmla="*/ 9811 w 283786"/>
                      <a:gd name="connsiteY26" fmla="*/ 308991 h 393335"/>
                      <a:gd name="connsiteX27" fmla="*/ 25717 w 283786"/>
                      <a:gd name="connsiteY27" fmla="*/ 269367 h 393335"/>
                      <a:gd name="connsiteX28" fmla="*/ 36100 w 283786"/>
                      <a:gd name="connsiteY28" fmla="*/ 255175 h 393335"/>
                      <a:gd name="connsiteX29" fmla="*/ 35719 w 283786"/>
                      <a:gd name="connsiteY29" fmla="*/ 281464 h 393335"/>
                      <a:gd name="connsiteX30" fmla="*/ 37909 w 283786"/>
                      <a:gd name="connsiteY30" fmla="*/ 299466 h 393335"/>
                      <a:gd name="connsiteX31" fmla="*/ 43148 w 283786"/>
                      <a:gd name="connsiteY31" fmla="*/ 318326 h 393335"/>
                      <a:gd name="connsiteX32" fmla="*/ 46863 w 283786"/>
                      <a:gd name="connsiteY32" fmla="*/ 321183 h 393335"/>
                      <a:gd name="connsiteX33" fmla="*/ 51816 w 283786"/>
                      <a:gd name="connsiteY33" fmla="*/ 318421 h 393335"/>
                      <a:gd name="connsiteX34" fmla="*/ 58865 w 283786"/>
                      <a:gd name="connsiteY34" fmla="*/ 302609 h 393335"/>
                      <a:gd name="connsiteX35" fmla="*/ 66008 w 283786"/>
                      <a:gd name="connsiteY35" fmla="*/ 285274 h 393335"/>
                      <a:gd name="connsiteX36" fmla="*/ 78200 w 283786"/>
                      <a:gd name="connsiteY36" fmla="*/ 250889 h 393335"/>
                      <a:gd name="connsiteX37" fmla="*/ 95059 w 283786"/>
                      <a:gd name="connsiteY37" fmla="*/ 178594 h 393335"/>
                      <a:gd name="connsiteX38" fmla="*/ 98870 w 283786"/>
                      <a:gd name="connsiteY38" fmla="*/ 107442 h 393335"/>
                      <a:gd name="connsiteX39" fmla="*/ 109633 w 283786"/>
                      <a:gd name="connsiteY39" fmla="*/ 144209 h 393335"/>
                      <a:gd name="connsiteX40" fmla="*/ 135731 w 283786"/>
                      <a:gd name="connsiteY40" fmla="*/ 195644 h 393335"/>
                      <a:gd name="connsiteX41" fmla="*/ 148019 w 283786"/>
                      <a:gd name="connsiteY41" fmla="*/ 213455 h 393335"/>
                      <a:gd name="connsiteX42" fmla="*/ 149447 w 283786"/>
                      <a:gd name="connsiteY42" fmla="*/ 215456 h 393335"/>
                      <a:gd name="connsiteX43" fmla="*/ 153734 w 283786"/>
                      <a:gd name="connsiteY43" fmla="*/ 221456 h 393335"/>
                      <a:gd name="connsiteX44" fmla="*/ 170021 w 283786"/>
                      <a:gd name="connsiteY44" fmla="*/ 247174 h 393335"/>
                      <a:gd name="connsiteX45" fmla="*/ 193929 w 283786"/>
                      <a:gd name="connsiteY45" fmla="*/ 304610 h 393335"/>
                      <a:gd name="connsiteX46" fmla="*/ 201835 w 283786"/>
                      <a:gd name="connsiteY46" fmla="*/ 361474 h 393335"/>
                      <a:gd name="connsiteX47" fmla="*/ 205359 w 283786"/>
                      <a:gd name="connsiteY47" fmla="*/ 365189 h 393335"/>
                      <a:gd name="connsiteX48" fmla="*/ 209836 w 283786"/>
                      <a:gd name="connsiteY48" fmla="*/ 362712 h 393335"/>
                      <a:gd name="connsiteX49" fmla="*/ 213550 w 283786"/>
                      <a:gd name="connsiteY49" fmla="*/ 353663 h 393335"/>
                      <a:gd name="connsiteX50" fmla="*/ 216217 w 283786"/>
                      <a:gd name="connsiteY50" fmla="*/ 344519 h 393335"/>
                      <a:gd name="connsiteX51" fmla="*/ 220123 w 283786"/>
                      <a:gd name="connsiteY51" fmla="*/ 322898 h 393335"/>
                      <a:gd name="connsiteX52" fmla="*/ 221266 w 283786"/>
                      <a:gd name="connsiteY52" fmla="*/ 291560 h 393335"/>
                      <a:gd name="connsiteX53" fmla="*/ 224314 w 283786"/>
                      <a:gd name="connsiteY53" fmla="*/ 294799 h 393335"/>
                      <a:gd name="connsiteX54" fmla="*/ 227552 w 283786"/>
                      <a:gd name="connsiteY54" fmla="*/ 297942 h 393335"/>
                      <a:gd name="connsiteX55" fmla="*/ 227171 w 283786"/>
                      <a:gd name="connsiteY55" fmla="*/ 296704 h 393335"/>
                      <a:gd name="connsiteX56" fmla="*/ 241173 w 283786"/>
                      <a:gd name="connsiteY56" fmla="*/ 316230 h 393335"/>
                      <a:gd name="connsiteX57" fmla="*/ 257175 w 283786"/>
                      <a:gd name="connsiteY57" fmla="*/ 357473 h 393335"/>
                      <a:gd name="connsiteX58" fmla="*/ 263462 w 283786"/>
                      <a:gd name="connsiteY58" fmla="*/ 383953 h 393335"/>
                      <a:gd name="connsiteX59" fmla="*/ 264509 w 283786"/>
                      <a:gd name="connsiteY59" fmla="*/ 388430 h 393335"/>
                      <a:gd name="connsiteX60" fmla="*/ 269367 w 283786"/>
                      <a:gd name="connsiteY60" fmla="*/ 393287 h 393335"/>
                      <a:gd name="connsiteX61" fmla="*/ 273558 w 283786"/>
                      <a:gd name="connsiteY61" fmla="*/ 392240 h 393335"/>
                      <a:gd name="connsiteX62" fmla="*/ 275749 w 283786"/>
                      <a:gd name="connsiteY62" fmla="*/ 388525 h 393335"/>
                      <a:gd name="connsiteX63" fmla="*/ 275749 w 283786"/>
                      <a:gd name="connsiteY63" fmla="*/ 387096 h 393335"/>
                      <a:gd name="connsiteX64" fmla="*/ 276225 w 283786"/>
                      <a:gd name="connsiteY64" fmla="*/ 386144 h 393335"/>
                      <a:gd name="connsiteX65" fmla="*/ 283750 w 283786"/>
                      <a:gd name="connsiteY65" fmla="*/ 326708 h 393335"/>
                      <a:gd name="connsiteX66" fmla="*/ 274701 w 283786"/>
                      <a:gd name="connsiteY66" fmla="*/ 273368 h 393335"/>
                      <a:gd name="connsiteX67" fmla="*/ 253556 w 283786"/>
                      <a:gd name="connsiteY67" fmla="*/ 225838 h 393335"/>
                      <a:gd name="connsiteX68" fmla="*/ 224028 w 283786"/>
                      <a:gd name="connsiteY68" fmla="*/ 181070 h 393335"/>
                      <a:gd name="connsiteX69" fmla="*/ 197167 w 283786"/>
                      <a:gd name="connsiteY69" fmla="*/ 146114 h 393335"/>
                      <a:gd name="connsiteX70" fmla="*/ 196310 w 283786"/>
                      <a:gd name="connsiteY70" fmla="*/ 145066 h 393335"/>
                      <a:gd name="connsiteX71" fmla="*/ 139351 w 283786"/>
                      <a:gd name="connsiteY71" fmla="*/ 64294 h 393335"/>
                      <a:gd name="connsiteX72" fmla="*/ 139827 w 283786"/>
                      <a:gd name="connsiteY72" fmla="*/ 66294 h 393335"/>
                      <a:gd name="connsiteX73" fmla="*/ 114395 w 283786"/>
                      <a:gd name="connsiteY73" fmla="*/ 5144 h 393335"/>
                      <a:gd name="connsiteX74" fmla="*/ 110014 w 283786"/>
                      <a:gd name="connsiteY74" fmla="*/ 667 h 393335"/>
                      <a:gd name="connsiteX75" fmla="*/ 107823 w 283786"/>
                      <a:gd name="connsiteY75" fmla="*/ 0 h 3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3786" h="393335">
                        <a:moveTo>
                          <a:pt x="107918" y="95"/>
                        </a:moveTo>
                        <a:cubicBezTo>
                          <a:pt x="106490" y="-95"/>
                          <a:pt x="104870" y="95"/>
                          <a:pt x="103537" y="667"/>
                        </a:cubicBezTo>
                        <a:cubicBezTo>
                          <a:pt x="101537" y="1524"/>
                          <a:pt x="99917" y="3048"/>
                          <a:pt x="99060" y="5048"/>
                        </a:cubicBezTo>
                        <a:lnTo>
                          <a:pt x="98679" y="6096"/>
                        </a:lnTo>
                        <a:lnTo>
                          <a:pt x="98393" y="7144"/>
                        </a:lnTo>
                        <a:cubicBezTo>
                          <a:pt x="98203" y="8668"/>
                          <a:pt x="98393" y="10097"/>
                          <a:pt x="98965" y="11525"/>
                        </a:cubicBezTo>
                        <a:cubicBezTo>
                          <a:pt x="99441" y="13240"/>
                          <a:pt x="99917" y="14859"/>
                          <a:pt x="100489" y="16478"/>
                        </a:cubicBezTo>
                        <a:lnTo>
                          <a:pt x="98298" y="17812"/>
                        </a:lnTo>
                        <a:cubicBezTo>
                          <a:pt x="96393" y="19241"/>
                          <a:pt x="94488" y="20955"/>
                          <a:pt x="92202" y="23241"/>
                        </a:cubicBezTo>
                        <a:cubicBezTo>
                          <a:pt x="90297" y="25146"/>
                          <a:pt x="88583" y="27432"/>
                          <a:pt x="87154" y="29813"/>
                        </a:cubicBezTo>
                        <a:cubicBezTo>
                          <a:pt x="86392" y="29813"/>
                          <a:pt x="85630" y="30290"/>
                          <a:pt x="85249" y="31052"/>
                        </a:cubicBezTo>
                        <a:cubicBezTo>
                          <a:pt x="85249" y="30575"/>
                          <a:pt x="84487" y="30004"/>
                          <a:pt x="83725" y="29718"/>
                        </a:cubicBezTo>
                        <a:cubicBezTo>
                          <a:pt x="83153" y="29432"/>
                          <a:pt x="82677" y="29337"/>
                          <a:pt x="82201" y="29242"/>
                        </a:cubicBezTo>
                        <a:cubicBezTo>
                          <a:pt x="81153" y="29147"/>
                          <a:pt x="80105" y="29242"/>
                          <a:pt x="79058" y="29623"/>
                        </a:cubicBezTo>
                        <a:cubicBezTo>
                          <a:pt x="77629" y="30290"/>
                          <a:pt x="76486" y="31337"/>
                          <a:pt x="75819" y="32766"/>
                        </a:cubicBezTo>
                        <a:cubicBezTo>
                          <a:pt x="75438" y="33528"/>
                          <a:pt x="75343" y="34290"/>
                          <a:pt x="75343" y="35243"/>
                        </a:cubicBezTo>
                        <a:lnTo>
                          <a:pt x="75152" y="35243"/>
                        </a:lnTo>
                        <a:cubicBezTo>
                          <a:pt x="73819" y="35052"/>
                          <a:pt x="72771" y="35909"/>
                          <a:pt x="72581" y="37243"/>
                        </a:cubicBezTo>
                        <a:cubicBezTo>
                          <a:pt x="71152" y="46673"/>
                          <a:pt x="69152" y="56007"/>
                          <a:pt x="66484" y="65818"/>
                        </a:cubicBezTo>
                        <a:cubicBezTo>
                          <a:pt x="60865" y="86201"/>
                          <a:pt x="52388" y="107442"/>
                          <a:pt x="44863" y="125540"/>
                        </a:cubicBezTo>
                        <a:cubicBezTo>
                          <a:pt x="42482" y="131159"/>
                          <a:pt x="40100" y="136779"/>
                          <a:pt x="37719" y="142399"/>
                        </a:cubicBezTo>
                        <a:cubicBezTo>
                          <a:pt x="31147" y="157925"/>
                          <a:pt x="25146" y="171926"/>
                          <a:pt x="19717" y="186309"/>
                        </a:cubicBezTo>
                        <a:cubicBezTo>
                          <a:pt x="11049" y="209264"/>
                          <a:pt x="5620" y="228505"/>
                          <a:pt x="2477" y="246983"/>
                        </a:cubicBezTo>
                        <a:cubicBezTo>
                          <a:pt x="953" y="256413"/>
                          <a:pt x="95" y="266605"/>
                          <a:pt x="0" y="277082"/>
                        </a:cubicBezTo>
                        <a:cubicBezTo>
                          <a:pt x="0" y="286988"/>
                          <a:pt x="1048" y="297180"/>
                          <a:pt x="3143" y="308134"/>
                        </a:cubicBezTo>
                        <a:cubicBezTo>
                          <a:pt x="3429" y="309753"/>
                          <a:pt x="4572" y="310896"/>
                          <a:pt x="6096" y="311087"/>
                        </a:cubicBezTo>
                        <a:cubicBezTo>
                          <a:pt x="7525" y="311277"/>
                          <a:pt x="9334" y="310420"/>
                          <a:pt x="9811" y="308991"/>
                        </a:cubicBezTo>
                        <a:cubicBezTo>
                          <a:pt x="14288" y="292894"/>
                          <a:pt x="19336" y="280321"/>
                          <a:pt x="25717" y="269367"/>
                        </a:cubicBezTo>
                        <a:cubicBezTo>
                          <a:pt x="28766" y="264224"/>
                          <a:pt x="32290" y="259461"/>
                          <a:pt x="36100" y="255175"/>
                        </a:cubicBezTo>
                        <a:cubicBezTo>
                          <a:pt x="35242" y="262985"/>
                          <a:pt x="35147" y="271939"/>
                          <a:pt x="35719" y="281464"/>
                        </a:cubicBezTo>
                        <a:cubicBezTo>
                          <a:pt x="36100" y="287846"/>
                          <a:pt x="36862" y="293942"/>
                          <a:pt x="37909" y="299466"/>
                        </a:cubicBezTo>
                        <a:cubicBezTo>
                          <a:pt x="38862" y="305086"/>
                          <a:pt x="40481" y="310896"/>
                          <a:pt x="43148" y="318326"/>
                        </a:cubicBezTo>
                        <a:cubicBezTo>
                          <a:pt x="43720" y="319850"/>
                          <a:pt x="45149" y="320993"/>
                          <a:pt x="46863" y="321183"/>
                        </a:cubicBezTo>
                        <a:cubicBezTo>
                          <a:pt x="48863" y="321469"/>
                          <a:pt x="50768" y="320326"/>
                          <a:pt x="51816" y="318421"/>
                        </a:cubicBezTo>
                        <a:cubicBezTo>
                          <a:pt x="54292" y="313277"/>
                          <a:pt x="56579" y="307943"/>
                          <a:pt x="58865" y="302609"/>
                        </a:cubicBezTo>
                        <a:cubicBezTo>
                          <a:pt x="61532" y="296418"/>
                          <a:pt x="63817" y="290894"/>
                          <a:pt x="66008" y="285274"/>
                        </a:cubicBezTo>
                        <a:cubicBezTo>
                          <a:pt x="70295" y="274225"/>
                          <a:pt x="74390" y="262700"/>
                          <a:pt x="78200" y="250889"/>
                        </a:cubicBezTo>
                        <a:cubicBezTo>
                          <a:pt x="85820" y="226886"/>
                          <a:pt x="91535" y="202502"/>
                          <a:pt x="95059" y="178594"/>
                        </a:cubicBezTo>
                        <a:cubicBezTo>
                          <a:pt x="98584" y="154972"/>
                          <a:pt x="99822" y="131064"/>
                          <a:pt x="98870" y="107442"/>
                        </a:cubicBezTo>
                        <a:cubicBezTo>
                          <a:pt x="101441" y="120110"/>
                          <a:pt x="105061" y="132112"/>
                          <a:pt x="109633" y="144209"/>
                        </a:cubicBezTo>
                        <a:cubicBezTo>
                          <a:pt x="116015" y="161163"/>
                          <a:pt x="124778" y="178499"/>
                          <a:pt x="135731" y="195644"/>
                        </a:cubicBezTo>
                        <a:cubicBezTo>
                          <a:pt x="139637" y="201740"/>
                          <a:pt x="143828" y="207645"/>
                          <a:pt x="148019" y="213455"/>
                        </a:cubicBezTo>
                        <a:lnTo>
                          <a:pt x="149447" y="215456"/>
                        </a:lnTo>
                        <a:cubicBezTo>
                          <a:pt x="150876" y="217456"/>
                          <a:pt x="152305" y="219456"/>
                          <a:pt x="153734" y="221456"/>
                        </a:cubicBezTo>
                        <a:cubicBezTo>
                          <a:pt x="159544" y="229838"/>
                          <a:pt x="165068" y="238506"/>
                          <a:pt x="170021" y="247174"/>
                        </a:cubicBezTo>
                        <a:cubicBezTo>
                          <a:pt x="180689" y="266129"/>
                          <a:pt x="188786" y="285464"/>
                          <a:pt x="193929" y="304610"/>
                        </a:cubicBezTo>
                        <a:cubicBezTo>
                          <a:pt x="198501" y="322421"/>
                          <a:pt x="201263" y="341567"/>
                          <a:pt x="201835" y="361474"/>
                        </a:cubicBezTo>
                        <a:cubicBezTo>
                          <a:pt x="201835" y="363379"/>
                          <a:pt x="203740" y="364903"/>
                          <a:pt x="205359" y="365189"/>
                        </a:cubicBezTo>
                        <a:cubicBezTo>
                          <a:pt x="207169" y="365474"/>
                          <a:pt x="208979" y="364427"/>
                          <a:pt x="209836" y="362712"/>
                        </a:cubicBezTo>
                        <a:cubicBezTo>
                          <a:pt x="211169" y="359664"/>
                          <a:pt x="212408" y="356711"/>
                          <a:pt x="213550" y="353663"/>
                        </a:cubicBezTo>
                        <a:cubicBezTo>
                          <a:pt x="214598" y="350615"/>
                          <a:pt x="215360" y="347567"/>
                          <a:pt x="216217" y="344519"/>
                        </a:cubicBezTo>
                        <a:cubicBezTo>
                          <a:pt x="217932" y="338328"/>
                          <a:pt x="219075" y="331470"/>
                          <a:pt x="220123" y="322898"/>
                        </a:cubicBezTo>
                        <a:cubicBezTo>
                          <a:pt x="221266" y="313658"/>
                          <a:pt x="221552" y="303467"/>
                          <a:pt x="221266" y="291560"/>
                        </a:cubicBezTo>
                        <a:cubicBezTo>
                          <a:pt x="222123" y="292703"/>
                          <a:pt x="223266" y="293751"/>
                          <a:pt x="224314" y="294799"/>
                        </a:cubicBezTo>
                        <a:lnTo>
                          <a:pt x="227552" y="297942"/>
                        </a:lnTo>
                        <a:lnTo>
                          <a:pt x="227171" y="296704"/>
                        </a:lnTo>
                        <a:cubicBezTo>
                          <a:pt x="232505" y="302990"/>
                          <a:pt x="237268" y="309563"/>
                          <a:pt x="241173" y="316230"/>
                        </a:cubicBezTo>
                        <a:cubicBezTo>
                          <a:pt x="247364" y="327279"/>
                          <a:pt x="252508" y="340328"/>
                          <a:pt x="257175" y="357473"/>
                        </a:cubicBezTo>
                        <a:cubicBezTo>
                          <a:pt x="259461" y="366236"/>
                          <a:pt x="261461" y="375095"/>
                          <a:pt x="263462" y="383953"/>
                        </a:cubicBezTo>
                        <a:lnTo>
                          <a:pt x="264509" y="388430"/>
                        </a:lnTo>
                        <a:cubicBezTo>
                          <a:pt x="265081" y="391192"/>
                          <a:pt x="266891" y="393002"/>
                          <a:pt x="269367" y="393287"/>
                        </a:cubicBezTo>
                        <a:cubicBezTo>
                          <a:pt x="270796" y="393478"/>
                          <a:pt x="272415" y="393097"/>
                          <a:pt x="273558" y="392240"/>
                        </a:cubicBezTo>
                        <a:cubicBezTo>
                          <a:pt x="274892" y="391192"/>
                          <a:pt x="275273" y="390144"/>
                          <a:pt x="275749" y="388525"/>
                        </a:cubicBezTo>
                        <a:lnTo>
                          <a:pt x="275749" y="387096"/>
                        </a:lnTo>
                        <a:lnTo>
                          <a:pt x="276225" y="386144"/>
                        </a:lnTo>
                        <a:cubicBezTo>
                          <a:pt x="281559" y="367094"/>
                          <a:pt x="284131" y="347091"/>
                          <a:pt x="283750" y="326708"/>
                        </a:cubicBezTo>
                        <a:cubicBezTo>
                          <a:pt x="283464" y="309753"/>
                          <a:pt x="280416" y="291751"/>
                          <a:pt x="274701" y="273368"/>
                        </a:cubicBezTo>
                        <a:cubicBezTo>
                          <a:pt x="270034" y="258223"/>
                          <a:pt x="263081" y="242697"/>
                          <a:pt x="253556" y="225838"/>
                        </a:cubicBezTo>
                        <a:cubicBezTo>
                          <a:pt x="245650" y="212027"/>
                          <a:pt x="236029" y="197358"/>
                          <a:pt x="224028" y="181070"/>
                        </a:cubicBezTo>
                        <a:cubicBezTo>
                          <a:pt x="215265" y="169259"/>
                          <a:pt x="206312" y="157639"/>
                          <a:pt x="197167" y="146114"/>
                        </a:cubicBezTo>
                        <a:lnTo>
                          <a:pt x="196310" y="145066"/>
                        </a:lnTo>
                        <a:cubicBezTo>
                          <a:pt x="176403" y="119539"/>
                          <a:pt x="155924" y="93155"/>
                          <a:pt x="139351" y="64294"/>
                        </a:cubicBezTo>
                        <a:lnTo>
                          <a:pt x="139827" y="66294"/>
                        </a:lnTo>
                        <a:cubicBezTo>
                          <a:pt x="127921" y="44196"/>
                          <a:pt x="119539" y="24194"/>
                          <a:pt x="114395" y="5144"/>
                        </a:cubicBezTo>
                        <a:cubicBezTo>
                          <a:pt x="113919" y="3143"/>
                          <a:pt x="111824" y="1429"/>
                          <a:pt x="110014" y="667"/>
                        </a:cubicBezTo>
                        <a:cubicBezTo>
                          <a:pt x="109442" y="381"/>
                          <a:pt x="108680" y="95"/>
                          <a:pt x="107823" y="0"/>
                        </a:cubicBezTo>
                      </a:path>
                    </a:pathLst>
                  </a:custGeom>
                  <a:solidFill>
                    <a:srgbClr val="F75F6A"/>
                  </a:solid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9354BF24-03EC-A2B0-A927-125FD977DDC9}"/>
                      </a:ext>
                    </a:extLst>
                  </p:cNvPr>
                  <p:cNvSpPr/>
                  <p:nvPr/>
                </p:nvSpPr>
                <p:spPr>
                  <a:xfrm>
                    <a:off x="4223289" y="2912619"/>
                    <a:ext cx="173474" cy="237166"/>
                  </a:xfrm>
                  <a:custGeom>
                    <a:avLst/>
                    <a:gdLst>
                      <a:gd name="connsiteX0" fmla="*/ 67913 w 173474"/>
                      <a:gd name="connsiteY0" fmla="*/ 2516 h 237166"/>
                      <a:gd name="connsiteX1" fmla="*/ 45529 w 173474"/>
                      <a:gd name="connsiteY1" fmla="*/ 13850 h 237166"/>
                      <a:gd name="connsiteX2" fmla="*/ 25432 w 173474"/>
                      <a:gd name="connsiteY2" fmla="*/ 32424 h 237166"/>
                      <a:gd name="connsiteX3" fmla="*/ 0 w 173474"/>
                      <a:gd name="connsiteY3" fmla="*/ 69000 h 237166"/>
                      <a:gd name="connsiteX4" fmla="*/ 0 w 173474"/>
                      <a:gd name="connsiteY4" fmla="*/ 69000 h 237166"/>
                      <a:gd name="connsiteX5" fmla="*/ 8001 w 173474"/>
                      <a:gd name="connsiteY5" fmla="*/ 73286 h 237166"/>
                      <a:gd name="connsiteX6" fmla="*/ 15240 w 173474"/>
                      <a:gd name="connsiteY6" fmla="*/ 80144 h 237166"/>
                      <a:gd name="connsiteX7" fmla="*/ 20098 w 173474"/>
                      <a:gd name="connsiteY7" fmla="*/ 87479 h 237166"/>
                      <a:gd name="connsiteX8" fmla="*/ 25241 w 173474"/>
                      <a:gd name="connsiteY8" fmla="*/ 99004 h 237166"/>
                      <a:gd name="connsiteX9" fmla="*/ 31528 w 173474"/>
                      <a:gd name="connsiteY9" fmla="*/ 129389 h 237166"/>
                      <a:gd name="connsiteX10" fmla="*/ 30861 w 173474"/>
                      <a:gd name="connsiteY10" fmla="*/ 146248 h 237166"/>
                      <a:gd name="connsiteX11" fmla="*/ 26861 w 173474"/>
                      <a:gd name="connsiteY11" fmla="*/ 159964 h 237166"/>
                      <a:gd name="connsiteX12" fmla="*/ 25432 w 173474"/>
                      <a:gd name="connsiteY12" fmla="*/ 162631 h 237166"/>
                      <a:gd name="connsiteX13" fmla="*/ 54102 w 173474"/>
                      <a:gd name="connsiteY13" fmla="*/ 203303 h 237166"/>
                      <a:gd name="connsiteX14" fmla="*/ 74867 w 173474"/>
                      <a:gd name="connsiteY14" fmla="*/ 223019 h 237166"/>
                      <a:gd name="connsiteX15" fmla="*/ 86487 w 173474"/>
                      <a:gd name="connsiteY15" fmla="*/ 230258 h 237166"/>
                      <a:gd name="connsiteX16" fmla="*/ 99917 w 173474"/>
                      <a:gd name="connsiteY16" fmla="*/ 235307 h 237166"/>
                      <a:gd name="connsiteX17" fmla="*/ 106775 w 173474"/>
                      <a:gd name="connsiteY17" fmla="*/ 236640 h 237166"/>
                      <a:gd name="connsiteX18" fmla="*/ 125635 w 173474"/>
                      <a:gd name="connsiteY18" fmla="*/ 236069 h 237166"/>
                      <a:gd name="connsiteX19" fmla="*/ 146304 w 173474"/>
                      <a:gd name="connsiteY19" fmla="*/ 227401 h 237166"/>
                      <a:gd name="connsiteX20" fmla="*/ 154115 w 173474"/>
                      <a:gd name="connsiteY20" fmla="*/ 220448 h 237166"/>
                      <a:gd name="connsiteX21" fmla="*/ 160020 w 173474"/>
                      <a:gd name="connsiteY21" fmla="*/ 212637 h 237166"/>
                      <a:gd name="connsiteX22" fmla="*/ 168783 w 173474"/>
                      <a:gd name="connsiteY22" fmla="*/ 192730 h 237166"/>
                      <a:gd name="connsiteX23" fmla="*/ 172974 w 173474"/>
                      <a:gd name="connsiteY23" fmla="*/ 169108 h 237166"/>
                      <a:gd name="connsiteX24" fmla="*/ 172974 w 173474"/>
                      <a:gd name="connsiteY24" fmla="*/ 143105 h 237166"/>
                      <a:gd name="connsiteX25" fmla="*/ 163544 w 173474"/>
                      <a:gd name="connsiteY25" fmla="*/ 90908 h 237166"/>
                      <a:gd name="connsiteX26" fmla="*/ 145923 w 173474"/>
                      <a:gd name="connsiteY26" fmla="*/ 45950 h 237166"/>
                      <a:gd name="connsiteX27" fmla="*/ 134779 w 173474"/>
                      <a:gd name="connsiteY27" fmla="*/ 28138 h 237166"/>
                      <a:gd name="connsiteX28" fmla="*/ 118491 w 173474"/>
                      <a:gd name="connsiteY28" fmla="*/ 12326 h 237166"/>
                      <a:gd name="connsiteX29" fmla="*/ 92774 w 173474"/>
                      <a:gd name="connsiteY29" fmla="*/ 801 h 237166"/>
                      <a:gd name="connsiteX30" fmla="*/ 90392 w 173474"/>
                      <a:gd name="connsiteY30" fmla="*/ 420 h 237166"/>
                      <a:gd name="connsiteX31" fmla="*/ 67818 w 173474"/>
                      <a:gd name="connsiteY31" fmla="*/ 2420 h 237166"/>
                      <a:gd name="connsiteX32" fmla="*/ 108395 w 173474"/>
                      <a:gd name="connsiteY32" fmla="*/ 220638 h 237166"/>
                      <a:gd name="connsiteX33" fmla="*/ 94488 w 173474"/>
                      <a:gd name="connsiteY33" fmla="*/ 215018 h 237166"/>
                      <a:gd name="connsiteX34" fmla="*/ 66008 w 173474"/>
                      <a:gd name="connsiteY34" fmla="*/ 191873 h 237166"/>
                      <a:gd name="connsiteX35" fmla="*/ 47149 w 173474"/>
                      <a:gd name="connsiteY35" fmla="*/ 169870 h 237166"/>
                      <a:gd name="connsiteX36" fmla="*/ 41910 w 173474"/>
                      <a:gd name="connsiteY36" fmla="*/ 163583 h 237166"/>
                      <a:gd name="connsiteX37" fmla="*/ 42672 w 173474"/>
                      <a:gd name="connsiteY37" fmla="*/ 159678 h 237166"/>
                      <a:gd name="connsiteX38" fmla="*/ 45339 w 173474"/>
                      <a:gd name="connsiteY38" fmla="*/ 158726 h 237166"/>
                      <a:gd name="connsiteX39" fmla="*/ 46482 w 173474"/>
                      <a:gd name="connsiteY39" fmla="*/ 159202 h 237166"/>
                      <a:gd name="connsiteX40" fmla="*/ 51340 w 173474"/>
                      <a:gd name="connsiteY40" fmla="*/ 161964 h 237166"/>
                      <a:gd name="connsiteX41" fmla="*/ 60008 w 173474"/>
                      <a:gd name="connsiteY41" fmla="*/ 165012 h 237166"/>
                      <a:gd name="connsiteX42" fmla="*/ 75629 w 173474"/>
                      <a:gd name="connsiteY42" fmla="*/ 169679 h 237166"/>
                      <a:gd name="connsiteX43" fmla="*/ 86963 w 173474"/>
                      <a:gd name="connsiteY43" fmla="*/ 173013 h 237166"/>
                      <a:gd name="connsiteX44" fmla="*/ 113824 w 173474"/>
                      <a:gd name="connsiteY44" fmla="*/ 182729 h 237166"/>
                      <a:gd name="connsiteX45" fmla="*/ 125444 w 173474"/>
                      <a:gd name="connsiteY45" fmla="*/ 189110 h 237166"/>
                      <a:gd name="connsiteX46" fmla="*/ 133255 w 173474"/>
                      <a:gd name="connsiteY46" fmla="*/ 195873 h 237166"/>
                      <a:gd name="connsiteX47" fmla="*/ 136303 w 173474"/>
                      <a:gd name="connsiteY47" fmla="*/ 200350 h 237166"/>
                      <a:gd name="connsiteX48" fmla="*/ 138779 w 173474"/>
                      <a:gd name="connsiteY48" fmla="*/ 206541 h 237166"/>
                      <a:gd name="connsiteX49" fmla="*/ 138684 w 173474"/>
                      <a:gd name="connsiteY49" fmla="*/ 216542 h 237166"/>
                      <a:gd name="connsiteX50" fmla="*/ 121634 w 173474"/>
                      <a:gd name="connsiteY50" fmla="*/ 223400 h 237166"/>
                      <a:gd name="connsiteX51" fmla="*/ 117538 w 173474"/>
                      <a:gd name="connsiteY51" fmla="*/ 222924 h 237166"/>
                      <a:gd name="connsiteX52" fmla="*/ 108395 w 173474"/>
                      <a:gd name="connsiteY52" fmla="*/ 221019 h 2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474" h="237166">
                        <a:moveTo>
                          <a:pt x="67913" y="2516"/>
                        </a:moveTo>
                        <a:cubicBezTo>
                          <a:pt x="60865" y="4421"/>
                          <a:pt x="53626" y="8135"/>
                          <a:pt x="45529" y="13850"/>
                        </a:cubicBezTo>
                        <a:cubicBezTo>
                          <a:pt x="39053" y="18422"/>
                          <a:pt x="32671" y="24328"/>
                          <a:pt x="25432" y="32424"/>
                        </a:cubicBezTo>
                        <a:cubicBezTo>
                          <a:pt x="16192" y="42711"/>
                          <a:pt x="7811" y="54808"/>
                          <a:pt x="0" y="69000"/>
                        </a:cubicBezTo>
                        <a:lnTo>
                          <a:pt x="0" y="69000"/>
                        </a:lnTo>
                        <a:cubicBezTo>
                          <a:pt x="2858" y="69953"/>
                          <a:pt x="5620" y="71477"/>
                          <a:pt x="8001" y="73286"/>
                        </a:cubicBezTo>
                        <a:cubicBezTo>
                          <a:pt x="10668" y="75191"/>
                          <a:pt x="13145" y="77573"/>
                          <a:pt x="15240" y="80144"/>
                        </a:cubicBezTo>
                        <a:cubicBezTo>
                          <a:pt x="17240" y="82526"/>
                          <a:pt x="18764" y="85097"/>
                          <a:pt x="20098" y="87479"/>
                        </a:cubicBezTo>
                        <a:cubicBezTo>
                          <a:pt x="22384" y="91384"/>
                          <a:pt x="24003" y="95194"/>
                          <a:pt x="25241" y="99004"/>
                        </a:cubicBezTo>
                        <a:cubicBezTo>
                          <a:pt x="27718" y="106433"/>
                          <a:pt x="30956" y="117768"/>
                          <a:pt x="31528" y="129389"/>
                        </a:cubicBezTo>
                        <a:cubicBezTo>
                          <a:pt x="31718" y="134818"/>
                          <a:pt x="31813" y="140628"/>
                          <a:pt x="30861" y="146248"/>
                        </a:cubicBezTo>
                        <a:cubicBezTo>
                          <a:pt x="30194" y="150248"/>
                          <a:pt x="29146" y="155392"/>
                          <a:pt x="26861" y="159964"/>
                        </a:cubicBezTo>
                        <a:cubicBezTo>
                          <a:pt x="26384" y="160916"/>
                          <a:pt x="25908" y="161774"/>
                          <a:pt x="25432" y="162631"/>
                        </a:cubicBezTo>
                        <a:cubicBezTo>
                          <a:pt x="33528" y="175680"/>
                          <a:pt x="43053" y="190349"/>
                          <a:pt x="54102" y="203303"/>
                        </a:cubicBezTo>
                        <a:cubicBezTo>
                          <a:pt x="61055" y="211399"/>
                          <a:pt x="67913" y="217876"/>
                          <a:pt x="74867" y="223019"/>
                        </a:cubicBezTo>
                        <a:cubicBezTo>
                          <a:pt x="78105" y="225496"/>
                          <a:pt x="81915" y="227877"/>
                          <a:pt x="86487" y="230258"/>
                        </a:cubicBezTo>
                        <a:cubicBezTo>
                          <a:pt x="90202" y="232259"/>
                          <a:pt x="94488" y="233878"/>
                          <a:pt x="99917" y="235307"/>
                        </a:cubicBezTo>
                        <a:cubicBezTo>
                          <a:pt x="102203" y="235878"/>
                          <a:pt x="104394" y="236354"/>
                          <a:pt x="106775" y="236640"/>
                        </a:cubicBezTo>
                        <a:cubicBezTo>
                          <a:pt x="112967" y="237497"/>
                          <a:pt x="119348" y="237307"/>
                          <a:pt x="125635" y="236069"/>
                        </a:cubicBezTo>
                        <a:cubicBezTo>
                          <a:pt x="133064" y="234735"/>
                          <a:pt x="140017" y="231782"/>
                          <a:pt x="146304" y="227401"/>
                        </a:cubicBezTo>
                        <a:cubicBezTo>
                          <a:pt x="149257" y="225401"/>
                          <a:pt x="151829" y="222734"/>
                          <a:pt x="154115" y="220448"/>
                        </a:cubicBezTo>
                        <a:cubicBezTo>
                          <a:pt x="156305" y="218162"/>
                          <a:pt x="158210" y="215590"/>
                          <a:pt x="160020" y="212637"/>
                        </a:cubicBezTo>
                        <a:cubicBezTo>
                          <a:pt x="163925" y="206541"/>
                          <a:pt x="166783" y="199969"/>
                          <a:pt x="168783" y="192730"/>
                        </a:cubicBezTo>
                        <a:cubicBezTo>
                          <a:pt x="170974" y="184919"/>
                          <a:pt x="172307" y="177204"/>
                          <a:pt x="172974" y="169108"/>
                        </a:cubicBezTo>
                        <a:cubicBezTo>
                          <a:pt x="173641" y="161202"/>
                          <a:pt x="173641" y="152725"/>
                          <a:pt x="172974" y="143105"/>
                        </a:cubicBezTo>
                        <a:cubicBezTo>
                          <a:pt x="171926" y="127103"/>
                          <a:pt x="168974" y="110529"/>
                          <a:pt x="163544" y="90908"/>
                        </a:cubicBezTo>
                        <a:cubicBezTo>
                          <a:pt x="159067" y="74620"/>
                          <a:pt x="153067" y="59475"/>
                          <a:pt x="145923" y="45950"/>
                        </a:cubicBezTo>
                        <a:cubicBezTo>
                          <a:pt x="142113" y="38806"/>
                          <a:pt x="138493" y="33186"/>
                          <a:pt x="134779" y="28138"/>
                        </a:cubicBezTo>
                        <a:cubicBezTo>
                          <a:pt x="130302" y="22232"/>
                          <a:pt x="124778" y="16898"/>
                          <a:pt x="118491" y="12326"/>
                        </a:cubicBezTo>
                        <a:cubicBezTo>
                          <a:pt x="110490" y="6516"/>
                          <a:pt x="101822" y="2611"/>
                          <a:pt x="92774" y="801"/>
                        </a:cubicBezTo>
                        <a:cubicBezTo>
                          <a:pt x="92012" y="706"/>
                          <a:pt x="91154" y="515"/>
                          <a:pt x="90392" y="420"/>
                        </a:cubicBezTo>
                        <a:cubicBezTo>
                          <a:pt x="83534" y="-532"/>
                          <a:pt x="76105" y="134"/>
                          <a:pt x="67818" y="2420"/>
                        </a:cubicBezTo>
                        <a:moveTo>
                          <a:pt x="108395" y="220638"/>
                        </a:moveTo>
                        <a:cubicBezTo>
                          <a:pt x="103251" y="219114"/>
                          <a:pt x="98584" y="217209"/>
                          <a:pt x="94488" y="215018"/>
                        </a:cubicBezTo>
                        <a:cubicBezTo>
                          <a:pt x="84963" y="209780"/>
                          <a:pt x="75629" y="202255"/>
                          <a:pt x="66008" y="191873"/>
                        </a:cubicBezTo>
                        <a:cubicBezTo>
                          <a:pt x="59436" y="184824"/>
                          <a:pt x="53150" y="177204"/>
                          <a:pt x="47149" y="169870"/>
                        </a:cubicBezTo>
                        <a:lnTo>
                          <a:pt x="41910" y="163583"/>
                        </a:lnTo>
                        <a:cubicBezTo>
                          <a:pt x="41053" y="162440"/>
                          <a:pt x="41053" y="161012"/>
                          <a:pt x="42672" y="159678"/>
                        </a:cubicBezTo>
                        <a:cubicBezTo>
                          <a:pt x="43339" y="158916"/>
                          <a:pt x="44387" y="158630"/>
                          <a:pt x="45339" y="158726"/>
                        </a:cubicBezTo>
                        <a:cubicBezTo>
                          <a:pt x="45625" y="158726"/>
                          <a:pt x="46101" y="158916"/>
                          <a:pt x="46482" y="159202"/>
                        </a:cubicBezTo>
                        <a:cubicBezTo>
                          <a:pt x="48101" y="160250"/>
                          <a:pt x="49625" y="161202"/>
                          <a:pt x="51340" y="161964"/>
                        </a:cubicBezTo>
                        <a:cubicBezTo>
                          <a:pt x="54197" y="163107"/>
                          <a:pt x="57055" y="164060"/>
                          <a:pt x="60008" y="165012"/>
                        </a:cubicBezTo>
                        <a:cubicBezTo>
                          <a:pt x="65151" y="166727"/>
                          <a:pt x="70390" y="168155"/>
                          <a:pt x="75629" y="169679"/>
                        </a:cubicBezTo>
                        <a:cubicBezTo>
                          <a:pt x="79438" y="170727"/>
                          <a:pt x="83249" y="171870"/>
                          <a:pt x="86963" y="173013"/>
                        </a:cubicBezTo>
                        <a:cubicBezTo>
                          <a:pt x="95726" y="175680"/>
                          <a:pt x="104966" y="178633"/>
                          <a:pt x="113824" y="182729"/>
                        </a:cubicBezTo>
                        <a:cubicBezTo>
                          <a:pt x="117443" y="184348"/>
                          <a:pt x="121634" y="186443"/>
                          <a:pt x="125444" y="189110"/>
                        </a:cubicBezTo>
                        <a:cubicBezTo>
                          <a:pt x="127825" y="190730"/>
                          <a:pt x="130874" y="193016"/>
                          <a:pt x="133255" y="195873"/>
                        </a:cubicBezTo>
                        <a:cubicBezTo>
                          <a:pt x="134207" y="197016"/>
                          <a:pt x="135446" y="198635"/>
                          <a:pt x="136303" y="200350"/>
                        </a:cubicBezTo>
                        <a:cubicBezTo>
                          <a:pt x="137541" y="202731"/>
                          <a:pt x="138303" y="204731"/>
                          <a:pt x="138779" y="206541"/>
                        </a:cubicBezTo>
                        <a:cubicBezTo>
                          <a:pt x="139541" y="209399"/>
                          <a:pt x="140303" y="213018"/>
                          <a:pt x="138684" y="216542"/>
                        </a:cubicBezTo>
                        <a:cubicBezTo>
                          <a:pt x="135541" y="223591"/>
                          <a:pt x="125730" y="223686"/>
                          <a:pt x="121634" y="223400"/>
                        </a:cubicBezTo>
                        <a:cubicBezTo>
                          <a:pt x="120205" y="223305"/>
                          <a:pt x="118872" y="223115"/>
                          <a:pt x="117538" y="222924"/>
                        </a:cubicBezTo>
                        <a:cubicBezTo>
                          <a:pt x="114491" y="222448"/>
                          <a:pt x="111347" y="221876"/>
                          <a:pt x="108395" y="221019"/>
                        </a:cubicBezTo>
                      </a:path>
                    </a:pathLst>
                  </a:custGeom>
                  <a:solidFill>
                    <a:srgbClr val="FBABB1"/>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CE5BC03D-33FC-5E0D-B1D6-CB8F30B9112B}"/>
                      </a:ext>
                    </a:extLst>
                  </p:cNvPr>
                  <p:cNvSpPr/>
                  <p:nvPr/>
                </p:nvSpPr>
                <p:spPr>
                  <a:xfrm>
                    <a:off x="4025243" y="2924279"/>
                    <a:ext cx="185473" cy="281631"/>
                  </a:xfrm>
                  <a:custGeom>
                    <a:avLst/>
                    <a:gdLst>
                      <a:gd name="connsiteX0" fmla="*/ 69364 w 185473"/>
                      <a:gd name="connsiteY0" fmla="*/ 0 h 281631"/>
                      <a:gd name="connsiteX1" fmla="*/ 56124 w 185473"/>
                      <a:gd name="connsiteY1" fmla="*/ 2286 h 281631"/>
                      <a:gd name="connsiteX2" fmla="*/ 43741 w 185473"/>
                      <a:gd name="connsiteY2" fmla="*/ 7906 h 281631"/>
                      <a:gd name="connsiteX3" fmla="*/ 30883 w 185473"/>
                      <a:gd name="connsiteY3" fmla="*/ 17526 h 281631"/>
                      <a:gd name="connsiteX4" fmla="*/ 8213 w 185473"/>
                      <a:gd name="connsiteY4" fmla="*/ 54673 h 281631"/>
                      <a:gd name="connsiteX5" fmla="*/ 117 w 185473"/>
                      <a:gd name="connsiteY5" fmla="*/ 104585 h 281631"/>
                      <a:gd name="connsiteX6" fmla="*/ 4689 w 185473"/>
                      <a:gd name="connsiteY6" fmla="*/ 159830 h 281631"/>
                      <a:gd name="connsiteX7" fmla="*/ 21167 w 185473"/>
                      <a:gd name="connsiteY7" fmla="*/ 212312 h 281631"/>
                      <a:gd name="connsiteX8" fmla="*/ 48218 w 185473"/>
                      <a:gd name="connsiteY8" fmla="*/ 254127 h 281631"/>
                      <a:gd name="connsiteX9" fmla="*/ 65649 w 185473"/>
                      <a:gd name="connsiteY9" fmla="*/ 268986 h 281631"/>
                      <a:gd name="connsiteX10" fmla="*/ 75364 w 185473"/>
                      <a:gd name="connsiteY10" fmla="*/ 274415 h 281631"/>
                      <a:gd name="connsiteX11" fmla="*/ 86223 w 185473"/>
                      <a:gd name="connsiteY11" fmla="*/ 278416 h 281631"/>
                      <a:gd name="connsiteX12" fmla="*/ 98224 w 185473"/>
                      <a:gd name="connsiteY12" fmla="*/ 281083 h 281631"/>
                      <a:gd name="connsiteX13" fmla="*/ 110321 w 185473"/>
                      <a:gd name="connsiteY13" fmla="*/ 281559 h 281631"/>
                      <a:gd name="connsiteX14" fmla="*/ 129657 w 185473"/>
                      <a:gd name="connsiteY14" fmla="*/ 277082 h 281631"/>
                      <a:gd name="connsiteX15" fmla="*/ 158613 w 185473"/>
                      <a:gd name="connsiteY15" fmla="*/ 250317 h 281631"/>
                      <a:gd name="connsiteX16" fmla="*/ 176329 w 185473"/>
                      <a:gd name="connsiteY16" fmla="*/ 207455 h 281631"/>
                      <a:gd name="connsiteX17" fmla="*/ 185473 w 185473"/>
                      <a:gd name="connsiteY17" fmla="*/ 163259 h 281631"/>
                      <a:gd name="connsiteX18" fmla="*/ 179282 w 185473"/>
                      <a:gd name="connsiteY18" fmla="*/ 158496 h 281631"/>
                      <a:gd name="connsiteX19" fmla="*/ 170233 w 185473"/>
                      <a:gd name="connsiteY19" fmla="*/ 147352 h 281631"/>
                      <a:gd name="connsiteX20" fmla="*/ 163661 w 185473"/>
                      <a:gd name="connsiteY20" fmla="*/ 134969 h 281631"/>
                      <a:gd name="connsiteX21" fmla="*/ 158994 w 185473"/>
                      <a:gd name="connsiteY21" fmla="*/ 122111 h 281631"/>
                      <a:gd name="connsiteX22" fmla="*/ 156517 w 185473"/>
                      <a:gd name="connsiteY22" fmla="*/ 110966 h 281631"/>
                      <a:gd name="connsiteX23" fmla="*/ 156327 w 185473"/>
                      <a:gd name="connsiteY23" fmla="*/ 96584 h 281631"/>
                      <a:gd name="connsiteX24" fmla="*/ 159089 w 185473"/>
                      <a:gd name="connsiteY24" fmla="*/ 81629 h 281631"/>
                      <a:gd name="connsiteX25" fmla="*/ 165852 w 185473"/>
                      <a:gd name="connsiteY25" fmla="*/ 68961 h 281631"/>
                      <a:gd name="connsiteX26" fmla="*/ 155374 w 185473"/>
                      <a:gd name="connsiteY26" fmla="*/ 57817 h 281631"/>
                      <a:gd name="connsiteX27" fmla="*/ 153755 w 185473"/>
                      <a:gd name="connsiteY27" fmla="*/ 56007 h 281631"/>
                      <a:gd name="connsiteX28" fmla="*/ 127752 w 185473"/>
                      <a:gd name="connsiteY28" fmla="*/ 29242 h 281631"/>
                      <a:gd name="connsiteX29" fmla="*/ 81175 w 185473"/>
                      <a:gd name="connsiteY29" fmla="*/ 1048 h 281631"/>
                      <a:gd name="connsiteX30" fmla="*/ 77936 w 185473"/>
                      <a:gd name="connsiteY30" fmla="*/ 476 h 281631"/>
                      <a:gd name="connsiteX31" fmla="*/ 69173 w 185473"/>
                      <a:gd name="connsiteY31" fmla="*/ 0 h 281631"/>
                      <a:gd name="connsiteX32" fmla="*/ 88509 w 185473"/>
                      <a:gd name="connsiteY32" fmla="*/ 263176 h 281631"/>
                      <a:gd name="connsiteX33" fmla="*/ 83270 w 185473"/>
                      <a:gd name="connsiteY33" fmla="*/ 258413 h 281631"/>
                      <a:gd name="connsiteX34" fmla="*/ 82984 w 185473"/>
                      <a:gd name="connsiteY34" fmla="*/ 246507 h 281631"/>
                      <a:gd name="connsiteX35" fmla="*/ 92700 w 185473"/>
                      <a:gd name="connsiteY35" fmla="*/ 232220 h 281631"/>
                      <a:gd name="connsiteX36" fmla="*/ 109369 w 185473"/>
                      <a:gd name="connsiteY36" fmla="*/ 216027 h 281631"/>
                      <a:gd name="connsiteX37" fmla="*/ 128990 w 185473"/>
                      <a:gd name="connsiteY37" fmla="*/ 199644 h 281631"/>
                      <a:gd name="connsiteX38" fmla="*/ 132038 w 185473"/>
                      <a:gd name="connsiteY38" fmla="*/ 197168 h 281631"/>
                      <a:gd name="connsiteX39" fmla="*/ 147278 w 185473"/>
                      <a:gd name="connsiteY39" fmla="*/ 184690 h 281631"/>
                      <a:gd name="connsiteX40" fmla="*/ 159280 w 185473"/>
                      <a:gd name="connsiteY40" fmla="*/ 173450 h 281631"/>
                      <a:gd name="connsiteX41" fmla="*/ 165757 w 185473"/>
                      <a:gd name="connsiteY41" fmla="*/ 163259 h 281631"/>
                      <a:gd name="connsiteX42" fmla="*/ 166995 w 185473"/>
                      <a:gd name="connsiteY42" fmla="*/ 162306 h 281631"/>
                      <a:gd name="connsiteX43" fmla="*/ 170138 w 185473"/>
                      <a:gd name="connsiteY43" fmla="*/ 159925 h 281631"/>
                      <a:gd name="connsiteX44" fmla="*/ 170424 w 185473"/>
                      <a:gd name="connsiteY44" fmla="*/ 159925 h 281631"/>
                      <a:gd name="connsiteX45" fmla="*/ 173091 w 185473"/>
                      <a:gd name="connsiteY45" fmla="*/ 163163 h 281631"/>
                      <a:gd name="connsiteX46" fmla="*/ 170995 w 185473"/>
                      <a:gd name="connsiteY46" fmla="*/ 172498 h 281631"/>
                      <a:gd name="connsiteX47" fmla="*/ 166804 w 185473"/>
                      <a:gd name="connsiteY47" fmla="*/ 184690 h 281631"/>
                      <a:gd name="connsiteX48" fmla="*/ 152803 w 185473"/>
                      <a:gd name="connsiteY48" fmla="*/ 215360 h 281631"/>
                      <a:gd name="connsiteX49" fmla="*/ 133276 w 185473"/>
                      <a:gd name="connsiteY49" fmla="*/ 245364 h 281631"/>
                      <a:gd name="connsiteX50" fmla="*/ 122799 w 185473"/>
                      <a:gd name="connsiteY50" fmla="*/ 256508 h 281631"/>
                      <a:gd name="connsiteX51" fmla="*/ 111845 w 185473"/>
                      <a:gd name="connsiteY51" fmla="*/ 264033 h 281631"/>
                      <a:gd name="connsiteX52" fmla="*/ 97462 w 185473"/>
                      <a:gd name="connsiteY52" fmla="*/ 266605 h 281631"/>
                      <a:gd name="connsiteX53" fmla="*/ 96319 w 185473"/>
                      <a:gd name="connsiteY53" fmla="*/ 266414 h 281631"/>
                      <a:gd name="connsiteX54" fmla="*/ 88509 w 185473"/>
                      <a:gd name="connsiteY54" fmla="*/ 263176 h 28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5473" h="281631">
                        <a:moveTo>
                          <a:pt x="69364" y="0"/>
                        </a:moveTo>
                        <a:cubicBezTo>
                          <a:pt x="65458" y="0"/>
                          <a:pt x="61363" y="762"/>
                          <a:pt x="56124" y="2286"/>
                        </a:cubicBezTo>
                        <a:cubicBezTo>
                          <a:pt x="51361" y="3620"/>
                          <a:pt x="47170" y="5810"/>
                          <a:pt x="43741" y="7906"/>
                        </a:cubicBezTo>
                        <a:cubicBezTo>
                          <a:pt x="39646" y="10287"/>
                          <a:pt x="35455" y="13430"/>
                          <a:pt x="30883" y="17526"/>
                        </a:cubicBezTo>
                        <a:cubicBezTo>
                          <a:pt x="21072" y="26575"/>
                          <a:pt x="13452" y="39148"/>
                          <a:pt x="8213" y="54673"/>
                        </a:cubicBezTo>
                        <a:cubicBezTo>
                          <a:pt x="3260" y="69342"/>
                          <a:pt x="593" y="85630"/>
                          <a:pt x="117" y="104585"/>
                        </a:cubicBezTo>
                        <a:cubicBezTo>
                          <a:pt x="-455" y="122873"/>
                          <a:pt x="1069" y="141542"/>
                          <a:pt x="4689" y="159830"/>
                        </a:cubicBezTo>
                        <a:cubicBezTo>
                          <a:pt x="8308" y="178499"/>
                          <a:pt x="13833" y="196120"/>
                          <a:pt x="21167" y="212312"/>
                        </a:cubicBezTo>
                        <a:cubicBezTo>
                          <a:pt x="28597" y="228886"/>
                          <a:pt x="37741" y="242983"/>
                          <a:pt x="48218" y="254127"/>
                        </a:cubicBezTo>
                        <a:cubicBezTo>
                          <a:pt x="54028" y="260223"/>
                          <a:pt x="59648" y="265081"/>
                          <a:pt x="65649" y="268986"/>
                        </a:cubicBezTo>
                        <a:cubicBezTo>
                          <a:pt x="68887" y="271177"/>
                          <a:pt x="72126" y="272891"/>
                          <a:pt x="75364" y="274415"/>
                        </a:cubicBezTo>
                        <a:cubicBezTo>
                          <a:pt x="78317" y="275844"/>
                          <a:pt x="81746" y="277082"/>
                          <a:pt x="86223" y="278416"/>
                        </a:cubicBezTo>
                        <a:cubicBezTo>
                          <a:pt x="89747" y="279368"/>
                          <a:pt x="93748" y="280416"/>
                          <a:pt x="98224" y="281083"/>
                        </a:cubicBezTo>
                        <a:cubicBezTo>
                          <a:pt x="101749" y="281559"/>
                          <a:pt x="105559" y="281750"/>
                          <a:pt x="110321" y="281559"/>
                        </a:cubicBezTo>
                        <a:cubicBezTo>
                          <a:pt x="116703" y="281369"/>
                          <a:pt x="123370" y="279845"/>
                          <a:pt x="129657" y="277082"/>
                        </a:cubicBezTo>
                        <a:cubicBezTo>
                          <a:pt x="140801" y="272225"/>
                          <a:pt x="150802" y="262985"/>
                          <a:pt x="158613" y="250317"/>
                        </a:cubicBezTo>
                        <a:cubicBezTo>
                          <a:pt x="165852" y="238697"/>
                          <a:pt x="171376" y="225457"/>
                          <a:pt x="176329" y="207455"/>
                        </a:cubicBezTo>
                        <a:cubicBezTo>
                          <a:pt x="180520" y="192596"/>
                          <a:pt x="183283" y="177641"/>
                          <a:pt x="185473" y="163259"/>
                        </a:cubicBezTo>
                        <a:cubicBezTo>
                          <a:pt x="183283" y="161925"/>
                          <a:pt x="181187" y="160306"/>
                          <a:pt x="179282" y="158496"/>
                        </a:cubicBezTo>
                        <a:cubicBezTo>
                          <a:pt x="175282" y="154400"/>
                          <a:pt x="172519" y="150971"/>
                          <a:pt x="170233" y="147352"/>
                        </a:cubicBezTo>
                        <a:cubicBezTo>
                          <a:pt x="167376" y="142780"/>
                          <a:pt x="165376" y="138779"/>
                          <a:pt x="163661" y="134969"/>
                        </a:cubicBezTo>
                        <a:cubicBezTo>
                          <a:pt x="161661" y="130397"/>
                          <a:pt x="160137" y="126206"/>
                          <a:pt x="158994" y="122111"/>
                        </a:cubicBezTo>
                        <a:cubicBezTo>
                          <a:pt x="157946" y="118586"/>
                          <a:pt x="156994" y="114776"/>
                          <a:pt x="156517" y="110966"/>
                        </a:cubicBezTo>
                        <a:cubicBezTo>
                          <a:pt x="155946" y="106299"/>
                          <a:pt x="155946" y="101537"/>
                          <a:pt x="156327" y="96584"/>
                        </a:cubicBezTo>
                        <a:cubicBezTo>
                          <a:pt x="156803" y="90964"/>
                          <a:pt x="157756" y="86011"/>
                          <a:pt x="159089" y="81629"/>
                        </a:cubicBezTo>
                        <a:cubicBezTo>
                          <a:pt x="160708" y="76772"/>
                          <a:pt x="163090" y="72390"/>
                          <a:pt x="165852" y="68961"/>
                        </a:cubicBezTo>
                        <a:cubicBezTo>
                          <a:pt x="162232" y="65151"/>
                          <a:pt x="158803" y="61532"/>
                          <a:pt x="155374" y="57817"/>
                        </a:cubicBezTo>
                        <a:lnTo>
                          <a:pt x="153755" y="56007"/>
                        </a:lnTo>
                        <a:cubicBezTo>
                          <a:pt x="144992" y="46673"/>
                          <a:pt x="136610" y="37624"/>
                          <a:pt x="127752" y="29242"/>
                        </a:cubicBezTo>
                        <a:cubicBezTo>
                          <a:pt x="116131" y="18383"/>
                          <a:pt x="100320" y="5334"/>
                          <a:pt x="81175" y="1048"/>
                        </a:cubicBezTo>
                        <a:cubicBezTo>
                          <a:pt x="80127" y="857"/>
                          <a:pt x="79079" y="667"/>
                          <a:pt x="77936" y="476"/>
                        </a:cubicBezTo>
                        <a:cubicBezTo>
                          <a:pt x="75269" y="95"/>
                          <a:pt x="72412" y="0"/>
                          <a:pt x="69173" y="0"/>
                        </a:cubicBezTo>
                        <a:moveTo>
                          <a:pt x="88509" y="263176"/>
                        </a:moveTo>
                        <a:cubicBezTo>
                          <a:pt x="86604" y="261938"/>
                          <a:pt x="84604" y="260509"/>
                          <a:pt x="83270" y="258413"/>
                        </a:cubicBezTo>
                        <a:cubicBezTo>
                          <a:pt x="81175" y="255175"/>
                          <a:pt x="81079" y="250793"/>
                          <a:pt x="82984" y="246507"/>
                        </a:cubicBezTo>
                        <a:cubicBezTo>
                          <a:pt x="85366" y="240792"/>
                          <a:pt x="89271" y="236030"/>
                          <a:pt x="92700" y="232220"/>
                        </a:cubicBezTo>
                        <a:cubicBezTo>
                          <a:pt x="97177" y="227171"/>
                          <a:pt x="102511" y="222028"/>
                          <a:pt x="109369" y="216027"/>
                        </a:cubicBezTo>
                        <a:cubicBezTo>
                          <a:pt x="115750" y="210407"/>
                          <a:pt x="122323" y="205073"/>
                          <a:pt x="128990" y="199644"/>
                        </a:cubicBezTo>
                        <a:lnTo>
                          <a:pt x="132038" y="197168"/>
                        </a:lnTo>
                        <a:cubicBezTo>
                          <a:pt x="137086" y="193072"/>
                          <a:pt x="142230" y="188976"/>
                          <a:pt x="147278" y="184690"/>
                        </a:cubicBezTo>
                        <a:cubicBezTo>
                          <a:pt x="151564" y="181070"/>
                          <a:pt x="155851" y="177356"/>
                          <a:pt x="159280" y="173450"/>
                        </a:cubicBezTo>
                        <a:cubicBezTo>
                          <a:pt x="161947" y="170212"/>
                          <a:pt x="163947" y="166497"/>
                          <a:pt x="165757" y="163259"/>
                        </a:cubicBezTo>
                        <a:cubicBezTo>
                          <a:pt x="166042" y="162782"/>
                          <a:pt x="166519" y="162401"/>
                          <a:pt x="166995" y="162306"/>
                        </a:cubicBezTo>
                        <a:cubicBezTo>
                          <a:pt x="167471" y="160782"/>
                          <a:pt x="168709" y="159830"/>
                          <a:pt x="170138" y="159925"/>
                        </a:cubicBezTo>
                        <a:lnTo>
                          <a:pt x="170424" y="159925"/>
                        </a:lnTo>
                        <a:cubicBezTo>
                          <a:pt x="172043" y="160211"/>
                          <a:pt x="173281" y="161639"/>
                          <a:pt x="173091" y="163163"/>
                        </a:cubicBezTo>
                        <a:cubicBezTo>
                          <a:pt x="172710" y="165926"/>
                          <a:pt x="172138" y="168783"/>
                          <a:pt x="170995" y="172498"/>
                        </a:cubicBezTo>
                        <a:cubicBezTo>
                          <a:pt x="169757" y="176594"/>
                          <a:pt x="168424" y="180689"/>
                          <a:pt x="166804" y="184690"/>
                        </a:cubicBezTo>
                        <a:cubicBezTo>
                          <a:pt x="162804" y="195167"/>
                          <a:pt x="158041" y="205454"/>
                          <a:pt x="152803" y="215360"/>
                        </a:cubicBezTo>
                        <a:cubicBezTo>
                          <a:pt x="146135" y="227838"/>
                          <a:pt x="139944" y="237363"/>
                          <a:pt x="133276" y="245364"/>
                        </a:cubicBezTo>
                        <a:cubicBezTo>
                          <a:pt x="130609" y="248698"/>
                          <a:pt x="126895" y="252984"/>
                          <a:pt x="122799" y="256508"/>
                        </a:cubicBezTo>
                        <a:cubicBezTo>
                          <a:pt x="118894" y="259937"/>
                          <a:pt x="115274" y="262414"/>
                          <a:pt x="111845" y="264033"/>
                        </a:cubicBezTo>
                        <a:cubicBezTo>
                          <a:pt x="106797" y="266414"/>
                          <a:pt x="101939" y="267176"/>
                          <a:pt x="97462" y="266605"/>
                        </a:cubicBezTo>
                        <a:lnTo>
                          <a:pt x="96319" y="266414"/>
                        </a:lnTo>
                        <a:cubicBezTo>
                          <a:pt x="93462" y="265748"/>
                          <a:pt x="90795" y="264700"/>
                          <a:pt x="88509" y="263176"/>
                        </a:cubicBezTo>
                      </a:path>
                    </a:pathLst>
                  </a:custGeom>
                  <a:solidFill>
                    <a:srgbClr val="FBABB1"/>
                  </a:solid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02C21C53-72C0-9F61-3B74-2B870C748D59}"/>
                      </a:ext>
                    </a:extLst>
                  </p:cNvPr>
                  <p:cNvSpPr/>
                  <p:nvPr/>
                </p:nvSpPr>
                <p:spPr>
                  <a:xfrm>
                    <a:off x="4107033" y="3084197"/>
                    <a:ext cx="91415" cy="106810"/>
                  </a:xfrm>
                  <a:custGeom>
                    <a:avLst/>
                    <a:gdLst>
                      <a:gd name="connsiteX0" fmla="*/ 88919 w 91415"/>
                      <a:gd name="connsiteY0" fmla="*/ 7 h 106810"/>
                      <a:gd name="connsiteX1" fmla="*/ 88634 w 91415"/>
                      <a:gd name="connsiteY1" fmla="*/ 7 h 106810"/>
                      <a:gd name="connsiteX2" fmla="*/ 85490 w 91415"/>
                      <a:gd name="connsiteY2" fmla="*/ 2293 h 106810"/>
                      <a:gd name="connsiteX3" fmla="*/ 84157 w 91415"/>
                      <a:gd name="connsiteY3" fmla="*/ 3245 h 106810"/>
                      <a:gd name="connsiteX4" fmla="*/ 77680 w 91415"/>
                      <a:gd name="connsiteY4" fmla="*/ 13437 h 106810"/>
                      <a:gd name="connsiteX5" fmla="*/ 65678 w 91415"/>
                      <a:gd name="connsiteY5" fmla="*/ 24676 h 106810"/>
                      <a:gd name="connsiteX6" fmla="*/ 50438 w 91415"/>
                      <a:gd name="connsiteY6" fmla="*/ 37249 h 106810"/>
                      <a:gd name="connsiteX7" fmla="*/ 47390 w 91415"/>
                      <a:gd name="connsiteY7" fmla="*/ 39726 h 106810"/>
                      <a:gd name="connsiteX8" fmla="*/ 27769 w 91415"/>
                      <a:gd name="connsiteY8" fmla="*/ 56109 h 106810"/>
                      <a:gd name="connsiteX9" fmla="*/ 11100 w 91415"/>
                      <a:gd name="connsiteY9" fmla="*/ 72206 h 106810"/>
                      <a:gd name="connsiteX10" fmla="*/ 1289 w 91415"/>
                      <a:gd name="connsiteY10" fmla="*/ 86494 h 106810"/>
                      <a:gd name="connsiteX11" fmla="*/ 1575 w 91415"/>
                      <a:gd name="connsiteY11" fmla="*/ 98400 h 106810"/>
                      <a:gd name="connsiteX12" fmla="*/ 6814 w 91415"/>
                      <a:gd name="connsiteY12" fmla="*/ 103258 h 106810"/>
                      <a:gd name="connsiteX13" fmla="*/ 14624 w 91415"/>
                      <a:gd name="connsiteY13" fmla="*/ 106401 h 106810"/>
                      <a:gd name="connsiteX14" fmla="*/ 15767 w 91415"/>
                      <a:gd name="connsiteY14" fmla="*/ 106591 h 106810"/>
                      <a:gd name="connsiteX15" fmla="*/ 30150 w 91415"/>
                      <a:gd name="connsiteY15" fmla="*/ 104020 h 106810"/>
                      <a:gd name="connsiteX16" fmla="*/ 41104 w 91415"/>
                      <a:gd name="connsiteY16" fmla="*/ 96495 h 106810"/>
                      <a:gd name="connsiteX17" fmla="*/ 51677 w 91415"/>
                      <a:gd name="connsiteY17" fmla="*/ 85351 h 106810"/>
                      <a:gd name="connsiteX18" fmla="*/ 71108 w 91415"/>
                      <a:gd name="connsiteY18" fmla="*/ 55347 h 106810"/>
                      <a:gd name="connsiteX19" fmla="*/ 85205 w 91415"/>
                      <a:gd name="connsiteY19" fmla="*/ 24676 h 106810"/>
                      <a:gd name="connsiteX20" fmla="*/ 89300 w 91415"/>
                      <a:gd name="connsiteY20" fmla="*/ 12580 h 106810"/>
                      <a:gd name="connsiteX21" fmla="*/ 91396 w 91415"/>
                      <a:gd name="connsiteY21" fmla="*/ 3245 h 106810"/>
                      <a:gd name="connsiteX22" fmla="*/ 88729 w 91415"/>
                      <a:gd name="connsiteY22" fmla="*/ 7 h 10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415" h="106810">
                        <a:moveTo>
                          <a:pt x="88919" y="7"/>
                        </a:moveTo>
                        <a:lnTo>
                          <a:pt x="88634" y="7"/>
                        </a:lnTo>
                        <a:cubicBezTo>
                          <a:pt x="87110" y="-89"/>
                          <a:pt x="85871" y="864"/>
                          <a:pt x="85490" y="2293"/>
                        </a:cubicBezTo>
                        <a:cubicBezTo>
                          <a:pt x="84919" y="2293"/>
                          <a:pt x="84443" y="2769"/>
                          <a:pt x="84157" y="3245"/>
                        </a:cubicBezTo>
                        <a:cubicBezTo>
                          <a:pt x="82347" y="6484"/>
                          <a:pt x="80347" y="10198"/>
                          <a:pt x="77680" y="13437"/>
                        </a:cubicBezTo>
                        <a:cubicBezTo>
                          <a:pt x="74346" y="17342"/>
                          <a:pt x="69965" y="21057"/>
                          <a:pt x="65678" y="24676"/>
                        </a:cubicBezTo>
                        <a:cubicBezTo>
                          <a:pt x="60630" y="28963"/>
                          <a:pt x="55582" y="33058"/>
                          <a:pt x="50438" y="37249"/>
                        </a:cubicBezTo>
                        <a:lnTo>
                          <a:pt x="47390" y="39726"/>
                        </a:lnTo>
                        <a:cubicBezTo>
                          <a:pt x="40818" y="45155"/>
                          <a:pt x="34246" y="50489"/>
                          <a:pt x="27769" y="56109"/>
                        </a:cubicBezTo>
                        <a:cubicBezTo>
                          <a:pt x="20911" y="62110"/>
                          <a:pt x="15672" y="67253"/>
                          <a:pt x="11100" y="72206"/>
                        </a:cubicBezTo>
                        <a:cubicBezTo>
                          <a:pt x="7576" y="76111"/>
                          <a:pt x="3671" y="80874"/>
                          <a:pt x="1289" y="86494"/>
                        </a:cubicBezTo>
                        <a:cubicBezTo>
                          <a:pt x="-520" y="90780"/>
                          <a:pt x="-425" y="95161"/>
                          <a:pt x="1575" y="98400"/>
                        </a:cubicBezTo>
                        <a:cubicBezTo>
                          <a:pt x="2909" y="100495"/>
                          <a:pt x="4814" y="101924"/>
                          <a:pt x="6814" y="103258"/>
                        </a:cubicBezTo>
                        <a:cubicBezTo>
                          <a:pt x="9100" y="104686"/>
                          <a:pt x="11767" y="105829"/>
                          <a:pt x="14624" y="106401"/>
                        </a:cubicBezTo>
                        <a:lnTo>
                          <a:pt x="15767" y="106591"/>
                        </a:lnTo>
                        <a:cubicBezTo>
                          <a:pt x="20244" y="107258"/>
                          <a:pt x="25102" y="106401"/>
                          <a:pt x="30150" y="104020"/>
                        </a:cubicBezTo>
                        <a:cubicBezTo>
                          <a:pt x="33674" y="102400"/>
                          <a:pt x="37199" y="99924"/>
                          <a:pt x="41104" y="96495"/>
                        </a:cubicBezTo>
                        <a:cubicBezTo>
                          <a:pt x="45295" y="92875"/>
                          <a:pt x="48914" y="88684"/>
                          <a:pt x="51677" y="85351"/>
                        </a:cubicBezTo>
                        <a:cubicBezTo>
                          <a:pt x="58249" y="77350"/>
                          <a:pt x="64440" y="67825"/>
                          <a:pt x="71108" y="55347"/>
                        </a:cubicBezTo>
                        <a:cubicBezTo>
                          <a:pt x="76442" y="45441"/>
                          <a:pt x="81109" y="35154"/>
                          <a:pt x="85205" y="24676"/>
                        </a:cubicBezTo>
                        <a:cubicBezTo>
                          <a:pt x="86729" y="20676"/>
                          <a:pt x="88157" y="16675"/>
                          <a:pt x="89300" y="12580"/>
                        </a:cubicBezTo>
                        <a:cubicBezTo>
                          <a:pt x="90443" y="8865"/>
                          <a:pt x="91015" y="6007"/>
                          <a:pt x="91396" y="3245"/>
                        </a:cubicBezTo>
                        <a:cubicBezTo>
                          <a:pt x="91586" y="1721"/>
                          <a:pt x="90348" y="292"/>
                          <a:pt x="88729" y="7"/>
                        </a:cubicBezTo>
                      </a:path>
                    </a:pathLst>
                  </a:custGeom>
                  <a:solidFill>
                    <a:srgbClr val="F75F6A"/>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7ECE7D17-A269-3117-0C4D-8550AE62E2EB}"/>
                      </a:ext>
                    </a:extLst>
                  </p:cNvPr>
                  <p:cNvSpPr/>
                  <p:nvPr/>
                </p:nvSpPr>
                <p:spPr>
                  <a:xfrm>
                    <a:off x="4264684" y="3071154"/>
                    <a:ext cx="98397" cy="64666"/>
                  </a:xfrm>
                  <a:custGeom>
                    <a:avLst/>
                    <a:gdLst>
                      <a:gd name="connsiteX0" fmla="*/ 4039 w 98397"/>
                      <a:gd name="connsiteY0" fmla="*/ 190 h 64666"/>
                      <a:gd name="connsiteX1" fmla="*/ 1373 w 98397"/>
                      <a:gd name="connsiteY1" fmla="*/ 1048 h 64666"/>
                      <a:gd name="connsiteX2" fmla="*/ 610 w 98397"/>
                      <a:gd name="connsiteY2" fmla="*/ 4953 h 64666"/>
                      <a:gd name="connsiteX3" fmla="*/ 5849 w 98397"/>
                      <a:gd name="connsiteY3" fmla="*/ 11239 h 64666"/>
                      <a:gd name="connsiteX4" fmla="*/ 24709 w 98397"/>
                      <a:gd name="connsiteY4" fmla="*/ 33338 h 64666"/>
                      <a:gd name="connsiteX5" fmla="*/ 53189 w 98397"/>
                      <a:gd name="connsiteY5" fmla="*/ 56483 h 64666"/>
                      <a:gd name="connsiteX6" fmla="*/ 67095 w 98397"/>
                      <a:gd name="connsiteY6" fmla="*/ 62103 h 64666"/>
                      <a:gd name="connsiteX7" fmla="*/ 76239 w 98397"/>
                      <a:gd name="connsiteY7" fmla="*/ 64103 h 64666"/>
                      <a:gd name="connsiteX8" fmla="*/ 80430 w 98397"/>
                      <a:gd name="connsiteY8" fmla="*/ 64579 h 64666"/>
                      <a:gd name="connsiteX9" fmla="*/ 97480 w 98397"/>
                      <a:gd name="connsiteY9" fmla="*/ 57721 h 64666"/>
                      <a:gd name="connsiteX10" fmla="*/ 97575 w 98397"/>
                      <a:gd name="connsiteY10" fmla="*/ 47720 h 64666"/>
                      <a:gd name="connsiteX11" fmla="*/ 95098 w 98397"/>
                      <a:gd name="connsiteY11" fmla="*/ 41529 h 64666"/>
                      <a:gd name="connsiteX12" fmla="*/ 92050 w 98397"/>
                      <a:gd name="connsiteY12" fmla="*/ 37147 h 64666"/>
                      <a:gd name="connsiteX13" fmla="*/ 84335 w 98397"/>
                      <a:gd name="connsiteY13" fmla="*/ 30385 h 64666"/>
                      <a:gd name="connsiteX14" fmla="*/ 72715 w 98397"/>
                      <a:gd name="connsiteY14" fmla="*/ 24003 h 64666"/>
                      <a:gd name="connsiteX15" fmla="*/ 45854 w 98397"/>
                      <a:gd name="connsiteY15" fmla="*/ 14383 h 64666"/>
                      <a:gd name="connsiteX16" fmla="*/ 34424 w 98397"/>
                      <a:gd name="connsiteY16" fmla="*/ 11049 h 64666"/>
                      <a:gd name="connsiteX17" fmla="*/ 18803 w 98397"/>
                      <a:gd name="connsiteY17" fmla="*/ 6382 h 64666"/>
                      <a:gd name="connsiteX18" fmla="*/ 10040 w 98397"/>
                      <a:gd name="connsiteY18" fmla="*/ 3238 h 64666"/>
                      <a:gd name="connsiteX19" fmla="*/ 5182 w 98397"/>
                      <a:gd name="connsiteY19" fmla="*/ 476 h 64666"/>
                      <a:gd name="connsiteX20" fmla="*/ 4039 w 98397"/>
                      <a:gd name="connsiteY20" fmla="*/ 0 h 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97" h="64666">
                        <a:moveTo>
                          <a:pt x="4039" y="190"/>
                        </a:moveTo>
                        <a:cubicBezTo>
                          <a:pt x="3087" y="0"/>
                          <a:pt x="2039" y="381"/>
                          <a:pt x="1373" y="1048"/>
                        </a:cubicBezTo>
                        <a:cubicBezTo>
                          <a:pt x="-247" y="2381"/>
                          <a:pt x="-342" y="3905"/>
                          <a:pt x="610" y="4953"/>
                        </a:cubicBezTo>
                        <a:lnTo>
                          <a:pt x="5849" y="11239"/>
                        </a:lnTo>
                        <a:cubicBezTo>
                          <a:pt x="11850" y="18574"/>
                          <a:pt x="18136" y="26194"/>
                          <a:pt x="24709" y="33338"/>
                        </a:cubicBezTo>
                        <a:cubicBezTo>
                          <a:pt x="34329" y="43720"/>
                          <a:pt x="43664" y="51244"/>
                          <a:pt x="53189" y="56483"/>
                        </a:cubicBezTo>
                        <a:cubicBezTo>
                          <a:pt x="57284" y="58769"/>
                          <a:pt x="61952" y="60674"/>
                          <a:pt x="67095" y="62103"/>
                        </a:cubicBezTo>
                        <a:cubicBezTo>
                          <a:pt x="70048" y="62960"/>
                          <a:pt x="73191" y="63627"/>
                          <a:pt x="76239" y="64103"/>
                        </a:cubicBezTo>
                        <a:cubicBezTo>
                          <a:pt x="77573" y="64294"/>
                          <a:pt x="79001" y="64484"/>
                          <a:pt x="80430" y="64579"/>
                        </a:cubicBezTo>
                        <a:cubicBezTo>
                          <a:pt x="84526" y="64865"/>
                          <a:pt x="94336" y="64865"/>
                          <a:pt x="97480" y="57721"/>
                        </a:cubicBezTo>
                        <a:cubicBezTo>
                          <a:pt x="99004" y="54197"/>
                          <a:pt x="98337" y="50578"/>
                          <a:pt x="97575" y="47720"/>
                        </a:cubicBezTo>
                        <a:cubicBezTo>
                          <a:pt x="97099" y="45910"/>
                          <a:pt x="96337" y="43910"/>
                          <a:pt x="95098" y="41529"/>
                        </a:cubicBezTo>
                        <a:cubicBezTo>
                          <a:pt x="94241" y="39814"/>
                          <a:pt x="93003" y="38290"/>
                          <a:pt x="92050" y="37147"/>
                        </a:cubicBezTo>
                        <a:cubicBezTo>
                          <a:pt x="89765" y="34290"/>
                          <a:pt x="86716" y="32099"/>
                          <a:pt x="84335" y="30385"/>
                        </a:cubicBezTo>
                        <a:cubicBezTo>
                          <a:pt x="80525" y="27718"/>
                          <a:pt x="76334" y="25717"/>
                          <a:pt x="72715" y="24003"/>
                        </a:cubicBezTo>
                        <a:cubicBezTo>
                          <a:pt x="63856" y="20002"/>
                          <a:pt x="54617" y="17050"/>
                          <a:pt x="45854" y="14383"/>
                        </a:cubicBezTo>
                        <a:cubicBezTo>
                          <a:pt x="42044" y="13240"/>
                          <a:pt x="38234" y="12097"/>
                          <a:pt x="34424" y="11049"/>
                        </a:cubicBezTo>
                        <a:cubicBezTo>
                          <a:pt x="29185" y="9525"/>
                          <a:pt x="24042" y="8096"/>
                          <a:pt x="18803" y="6382"/>
                        </a:cubicBezTo>
                        <a:cubicBezTo>
                          <a:pt x="15850" y="5429"/>
                          <a:pt x="12993" y="4477"/>
                          <a:pt x="10040" y="3238"/>
                        </a:cubicBezTo>
                        <a:cubicBezTo>
                          <a:pt x="8326" y="2476"/>
                          <a:pt x="6802" y="1524"/>
                          <a:pt x="5182" y="476"/>
                        </a:cubicBezTo>
                        <a:cubicBezTo>
                          <a:pt x="4802" y="190"/>
                          <a:pt x="4325" y="95"/>
                          <a:pt x="4039" y="0"/>
                        </a:cubicBezTo>
                      </a:path>
                    </a:pathLst>
                  </a:custGeom>
                  <a:solidFill>
                    <a:srgbClr val="F75F6A"/>
                  </a:solid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FB9F3D43-68C4-9AE7-33DB-A80FE61B0158}"/>
                      </a:ext>
                    </a:extLst>
                  </p:cNvPr>
                  <p:cNvSpPr/>
                  <p:nvPr/>
                </p:nvSpPr>
                <p:spPr>
                  <a:xfrm>
                    <a:off x="4079271" y="2979238"/>
                    <a:ext cx="100120" cy="36493"/>
                  </a:xfrm>
                  <a:custGeom>
                    <a:avLst/>
                    <a:gdLst>
                      <a:gd name="connsiteX0" fmla="*/ 15811 w 100120"/>
                      <a:gd name="connsiteY0" fmla="*/ 0 h 36493"/>
                      <a:gd name="connsiteX1" fmla="*/ 2953 w 100120"/>
                      <a:gd name="connsiteY1" fmla="*/ 1048 h 36493"/>
                      <a:gd name="connsiteX2" fmla="*/ 857 w 100120"/>
                      <a:gd name="connsiteY2" fmla="*/ 2095 h 36493"/>
                      <a:gd name="connsiteX3" fmla="*/ 0 w 100120"/>
                      <a:gd name="connsiteY3" fmla="*/ 4382 h 36493"/>
                      <a:gd name="connsiteX4" fmla="*/ 3334 w 100120"/>
                      <a:gd name="connsiteY4" fmla="*/ 7334 h 36493"/>
                      <a:gd name="connsiteX5" fmla="*/ 22098 w 100120"/>
                      <a:gd name="connsiteY5" fmla="*/ 6953 h 36493"/>
                      <a:gd name="connsiteX6" fmla="*/ 21241 w 100120"/>
                      <a:gd name="connsiteY6" fmla="*/ 6953 h 36493"/>
                      <a:gd name="connsiteX7" fmla="*/ 55340 w 100120"/>
                      <a:gd name="connsiteY7" fmla="*/ 14192 h 36493"/>
                      <a:gd name="connsiteX8" fmla="*/ 54578 w 100120"/>
                      <a:gd name="connsiteY8" fmla="*/ 13907 h 36493"/>
                      <a:gd name="connsiteX9" fmla="*/ 74390 w 100120"/>
                      <a:gd name="connsiteY9" fmla="*/ 22384 h 36493"/>
                      <a:gd name="connsiteX10" fmla="*/ 92107 w 100120"/>
                      <a:gd name="connsiteY10" fmla="*/ 32957 h 36493"/>
                      <a:gd name="connsiteX11" fmla="*/ 92107 w 100120"/>
                      <a:gd name="connsiteY11" fmla="*/ 32957 h 36493"/>
                      <a:gd name="connsiteX12" fmla="*/ 96202 w 100120"/>
                      <a:gd name="connsiteY12" fmla="*/ 35909 h 36493"/>
                      <a:gd name="connsiteX13" fmla="*/ 99536 w 100120"/>
                      <a:gd name="connsiteY13" fmla="*/ 35719 h 36493"/>
                      <a:gd name="connsiteX14" fmla="*/ 99346 w 100120"/>
                      <a:gd name="connsiteY14" fmla="*/ 32385 h 36493"/>
                      <a:gd name="connsiteX15" fmla="*/ 79438 w 100120"/>
                      <a:gd name="connsiteY15" fmla="*/ 19145 h 36493"/>
                      <a:gd name="connsiteX16" fmla="*/ 54483 w 100120"/>
                      <a:gd name="connsiteY16" fmla="*/ 7525 h 36493"/>
                      <a:gd name="connsiteX17" fmla="*/ 42005 w 100120"/>
                      <a:gd name="connsiteY17" fmla="*/ 3620 h 36493"/>
                      <a:gd name="connsiteX18" fmla="*/ 28670 w 100120"/>
                      <a:gd name="connsiteY18" fmla="*/ 952 h 36493"/>
                      <a:gd name="connsiteX19" fmla="*/ 28004 w 100120"/>
                      <a:gd name="connsiteY19" fmla="*/ 857 h 36493"/>
                      <a:gd name="connsiteX20" fmla="*/ 16002 w 100120"/>
                      <a:gd name="connsiteY20" fmla="*/ 0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120" h="36493">
                        <a:moveTo>
                          <a:pt x="15811" y="0"/>
                        </a:moveTo>
                        <a:cubicBezTo>
                          <a:pt x="11525" y="0"/>
                          <a:pt x="7239" y="381"/>
                          <a:pt x="2953" y="1048"/>
                        </a:cubicBezTo>
                        <a:cubicBezTo>
                          <a:pt x="2096" y="1238"/>
                          <a:pt x="1429" y="1429"/>
                          <a:pt x="857" y="2095"/>
                        </a:cubicBezTo>
                        <a:cubicBezTo>
                          <a:pt x="286" y="2667"/>
                          <a:pt x="0" y="3524"/>
                          <a:pt x="0" y="4382"/>
                        </a:cubicBezTo>
                        <a:cubicBezTo>
                          <a:pt x="95" y="6001"/>
                          <a:pt x="1619" y="7525"/>
                          <a:pt x="3334" y="7334"/>
                        </a:cubicBezTo>
                        <a:cubicBezTo>
                          <a:pt x="9620" y="6667"/>
                          <a:pt x="15907" y="6572"/>
                          <a:pt x="22098" y="6953"/>
                        </a:cubicBezTo>
                        <a:cubicBezTo>
                          <a:pt x="21812" y="6953"/>
                          <a:pt x="21526" y="6953"/>
                          <a:pt x="21241" y="6953"/>
                        </a:cubicBezTo>
                        <a:cubicBezTo>
                          <a:pt x="32861" y="7810"/>
                          <a:pt x="44291" y="10382"/>
                          <a:pt x="55340" y="14192"/>
                        </a:cubicBezTo>
                        <a:cubicBezTo>
                          <a:pt x="55054" y="14097"/>
                          <a:pt x="54864" y="14002"/>
                          <a:pt x="54578" y="13907"/>
                        </a:cubicBezTo>
                        <a:cubicBezTo>
                          <a:pt x="61341" y="16288"/>
                          <a:pt x="67913" y="19145"/>
                          <a:pt x="74390" y="22384"/>
                        </a:cubicBezTo>
                        <a:cubicBezTo>
                          <a:pt x="80486" y="25432"/>
                          <a:pt x="86392" y="29051"/>
                          <a:pt x="92107" y="32957"/>
                        </a:cubicBezTo>
                        <a:lnTo>
                          <a:pt x="92107" y="32957"/>
                        </a:lnTo>
                        <a:cubicBezTo>
                          <a:pt x="93535" y="33814"/>
                          <a:pt x="94869" y="34862"/>
                          <a:pt x="96202" y="35909"/>
                        </a:cubicBezTo>
                        <a:cubicBezTo>
                          <a:pt x="97250" y="36671"/>
                          <a:pt x="98584" y="36766"/>
                          <a:pt x="99536" y="35719"/>
                        </a:cubicBezTo>
                        <a:cubicBezTo>
                          <a:pt x="100298" y="34862"/>
                          <a:pt x="100393" y="33147"/>
                          <a:pt x="99346" y="32385"/>
                        </a:cubicBezTo>
                        <a:cubicBezTo>
                          <a:pt x="93059" y="27527"/>
                          <a:pt x="86392" y="23146"/>
                          <a:pt x="79438" y="19145"/>
                        </a:cubicBezTo>
                        <a:cubicBezTo>
                          <a:pt x="71438" y="14478"/>
                          <a:pt x="63055" y="10668"/>
                          <a:pt x="54483" y="7525"/>
                        </a:cubicBezTo>
                        <a:cubicBezTo>
                          <a:pt x="50292" y="6001"/>
                          <a:pt x="46196" y="4763"/>
                          <a:pt x="42005" y="3620"/>
                        </a:cubicBezTo>
                        <a:cubicBezTo>
                          <a:pt x="37624" y="2476"/>
                          <a:pt x="33147" y="1619"/>
                          <a:pt x="28670" y="952"/>
                        </a:cubicBezTo>
                        <a:cubicBezTo>
                          <a:pt x="28480" y="952"/>
                          <a:pt x="28194" y="952"/>
                          <a:pt x="28004" y="857"/>
                        </a:cubicBezTo>
                        <a:cubicBezTo>
                          <a:pt x="24003" y="286"/>
                          <a:pt x="20002" y="95"/>
                          <a:pt x="16002" y="0"/>
                        </a:cubicBezTo>
                      </a:path>
                    </a:pathLst>
                  </a:custGeom>
                  <a:solidFill>
                    <a:srgbClr val="F75F6A"/>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AB7E1DFA-C066-1573-CC36-73CE48E5596E}"/>
                      </a:ext>
                    </a:extLst>
                  </p:cNvPr>
                  <p:cNvSpPr/>
                  <p:nvPr/>
                </p:nvSpPr>
                <p:spPr>
                  <a:xfrm>
                    <a:off x="4079230" y="3037269"/>
                    <a:ext cx="97393" cy="34022"/>
                  </a:xfrm>
                  <a:custGeom>
                    <a:avLst/>
                    <a:gdLst>
                      <a:gd name="connsiteX0" fmla="*/ 94815 w 97393"/>
                      <a:gd name="connsiteY0" fmla="*/ 167 h 34022"/>
                      <a:gd name="connsiteX1" fmla="*/ 70908 w 97393"/>
                      <a:gd name="connsiteY1" fmla="*/ 262 h 34022"/>
                      <a:gd name="connsiteX2" fmla="*/ 45952 w 97393"/>
                      <a:gd name="connsiteY2" fmla="*/ 3691 h 34022"/>
                      <a:gd name="connsiteX3" fmla="*/ 21092 w 97393"/>
                      <a:gd name="connsiteY3" fmla="*/ 12168 h 34022"/>
                      <a:gd name="connsiteX4" fmla="*/ 10233 w 97393"/>
                      <a:gd name="connsiteY4" fmla="*/ 18455 h 34022"/>
                      <a:gd name="connsiteX5" fmla="*/ 1185 w 97393"/>
                      <a:gd name="connsiteY5" fmla="*/ 26360 h 34022"/>
                      <a:gd name="connsiteX6" fmla="*/ 1470 w 97393"/>
                      <a:gd name="connsiteY6" fmla="*/ 32837 h 34022"/>
                      <a:gd name="connsiteX7" fmla="*/ 7948 w 97393"/>
                      <a:gd name="connsiteY7" fmla="*/ 32552 h 34022"/>
                      <a:gd name="connsiteX8" fmla="*/ 13282 w 97393"/>
                      <a:gd name="connsiteY8" fmla="*/ 27408 h 34022"/>
                      <a:gd name="connsiteX9" fmla="*/ 29188 w 97393"/>
                      <a:gd name="connsiteY9" fmla="*/ 17502 h 34022"/>
                      <a:gd name="connsiteX10" fmla="*/ 28236 w 97393"/>
                      <a:gd name="connsiteY10" fmla="*/ 17978 h 34022"/>
                      <a:gd name="connsiteX11" fmla="*/ 59382 w 97393"/>
                      <a:gd name="connsiteY11" fmla="*/ 8263 h 34022"/>
                      <a:gd name="connsiteX12" fmla="*/ 59382 w 97393"/>
                      <a:gd name="connsiteY12" fmla="*/ 8263 h 34022"/>
                      <a:gd name="connsiteX13" fmla="*/ 95196 w 97393"/>
                      <a:gd name="connsiteY13" fmla="*/ 4834 h 34022"/>
                      <a:gd name="connsiteX14" fmla="*/ 97387 w 97393"/>
                      <a:gd name="connsiteY14" fmla="*/ 2357 h 34022"/>
                      <a:gd name="connsiteX15" fmla="*/ 95292 w 97393"/>
                      <a:gd name="connsiteY15" fmla="*/ 167 h 34022"/>
                      <a:gd name="connsiteX16" fmla="*/ 94911 w 97393"/>
                      <a:gd name="connsiteY16" fmla="*/ 167 h 34022"/>
                      <a:gd name="connsiteX17" fmla="*/ 60240 w 97393"/>
                      <a:gd name="connsiteY17" fmla="*/ 8168 h 34022"/>
                      <a:gd name="connsiteX18" fmla="*/ 60240 w 97393"/>
                      <a:gd name="connsiteY18" fmla="*/ 8168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93" h="34022">
                        <a:moveTo>
                          <a:pt x="94815" y="167"/>
                        </a:moveTo>
                        <a:cubicBezTo>
                          <a:pt x="86910" y="-24"/>
                          <a:pt x="78909" y="-119"/>
                          <a:pt x="70908" y="262"/>
                        </a:cubicBezTo>
                        <a:cubicBezTo>
                          <a:pt x="62526" y="738"/>
                          <a:pt x="54144" y="1976"/>
                          <a:pt x="45952" y="3691"/>
                        </a:cubicBezTo>
                        <a:cubicBezTo>
                          <a:pt x="37380" y="5596"/>
                          <a:pt x="28998" y="8358"/>
                          <a:pt x="21092" y="12168"/>
                        </a:cubicBezTo>
                        <a:cubicBezTo>
                          <a:pt x="17282" y="13978"/>
                          <a:pt x="13662" y="16073"/>
                          <a:pt x="10233" y="18455"/>
                        </a:cubicBezTo>
                        <a:cubicBezTo>
                          <a:pt x="6995" y="20741"/>
                          <a:pt x="3947" y="23503"/>
                          <a:pt x="1185" y="26360"/>
                        </a:cubicBezTo>
                        <a:cubicBezTo>
                          <a:pt x="-530" y="28170"/>
                          <a:pt x="-339" y="31123"/>
                          <a:pt x="1470" y="32837"/>
                        </a:cubicBezTo>
                        <a:cubicBezTo>
                          <a:pt x="3280" y="34552"/>
                          <a:pt x="6233" y="34361"/>
                          <a:pt x="7948" y="32552"/>
                        </a:cubicBezTo>
                        <a:cubicBezTo>
                          <a:pt x="9662" y="30742"/>
                          <a:pt x="11377" y="29027"/>
                          <a:pt x="13282" y="27408"/>
                        </a:cubicBezTo>
                        <a:cubicBezTo>
                          <a:pt x="18139" y="23408"/>
                          <a:pt x="23569" y="20169"/>
                          <a:pt x="29188" y="17502"/>
                        </a:cubicBezTo>
                        <a:lnTo>
                          <a:pt x="28236" y="17978"/>
                        </a:lnTo>
                        <a:cubicBezTo>
                          <a:pt x="38142" y="13406"/>
                          <a:pt x="48715" y="10358"/>
                          <a:pt x="59382" y="8263"/>
                        </a:cubicBezTo>
                        <a:lnTo>
                          <a:pt x="59382" y="8263"/>
                        </a:lnTo>
                        <a:cubicBezTo>
                          <a:pt x="71194" y="6072"/>
                          <a:pt x="83195" y="4548"/>
                          <a:pt x="95196" y="4834"/>
                        </a:cubicBezTo>
                        <a:cubicBezTo>
                          <a:pt x="96435" y="4834"/>
                          <a:pt x="97482" y="3500"/>
                          <a:pt x="97387" y="2357"/>
                        </a:cubicBezTo>
                        <a:cubicBezTo>
                          <a:pt x="97387" y="1119"/>
                          <a:pt x="96435" y="357"/>
                          <a:pt x="95292" y="167"/>
                        </a:cubicBezTo>
                        <a:cubicBezTo>
                          <a:pt x="95196" y="167"/>
                          <a:pt x="95101" y="167"/>
                          <a:pt x="94911" y="167"/>
                        </a:cubicBezTo>
                        <a:moveTo>
                          <a:pt x="60240" y="8168"/>
                        </a:moveTo>
                        <a:lnTo>
                          <a:pt x="60240" y="8168"/>
                        </a:lnTo>
                        <a:close/>
                      </a:path>
                    </a:pathLst>
                  </a:custGeom>
                  <a:solidFill>
                    <a:srgbClr val="F75F6A"/>
                  </a:solid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33E64FC7-19B1-CBFF-EA6D-33630085E588}"/>
                      </a:ext>
                    </a:extLst>
                  </p:cNvPr>
                  <p:cNvSpPr/>
                  <p:nvPr/>
                </p:nvSpPr>
                <p:spPr>
                  <a:xfrm>
                    <a:off x="4251860" y="2949386"/>
                    <a:ext cx="85555" cy="45987"/>
                  </a:xfrm>
                  <a:custGeom>
                    <a:avLst/>
                    <a:gdLst>
                      <a:gd name="connsiteX0" fmla="*/ 82217 w 85555"/>
                      <a:gd name="connsiteY0" fmla="*/ 251 h 45987"/>
                      <a:gd name="connsiteX1" fmla="*/ 71073 w 85555"/>
                      <a:gd name="connsiteY1" fmla="*/ 251 h 45987"/>
                      <a:gd name="connsiteX2" fmla="*/ 59928 w 85555"/>
                      <a:gd name="connsiteY2" fmla="*/ 2442 h 45987"/>
                      <a:gd name="connsiteX3" fmla="*/ 38307 w 85555"/>
                      <a:gd name="connsiteY3" fmla="*/ 11777 h 45987"/>
                      <a:gd name="connsiteX4" fmla="*/ 29163 w 85555"/>
                      <a:gd name="connsiteY4" fmla="*/ 17682 h 45987"/>
                      <a:gd name="connsiteX5" fmla="*/ 18876 w 85555"/>
                      <a:gd name="connsiteY5" fmla="*/ 25588 h 45987"/>
                      <a:gd name="connsiteX6" fmla="*/ 778 w 85555"/>
                      <a:gd name="connsiteY6" fmla="*/ 41876 h 45987"/>
                      <a:gd name="connsiteX7" fmla="*/ 588 w 85555"/>
                      <a:gd name="connsiteY7" fmla="*/ 45209 h 45987"/>
                      <a:gd name="connsiteX8" fmla="*/ 3921 w 85555"/>
                      <a:gd name="connsiteY8" fmla="*/ 45400 h 45987"/>
                      <a:gd name="connsiteX9" fmla="*/ 16875 w 85555"/>
                      <a:gd name="connsiteY9" fmla="*/ 34256 h 45987"/>
                      <a:gd name="connsiteX10" fmla="*/ 32020 w 85555"/>
                      <a:gd name="connsiteY10" fmla="*/ 23111 h 45987"/>
                      <a:gd name="connsiteX11" fmla="*/ 31353 w 85555"/>
                      <a:gd name="connsiteY11" fmla="*/ 23588 h 45987"/>
                      <a:gd name="connsiteX12" fmla="*/ 43641 w 85555"/>
                      <a:gd name="connsiteY12" fmla="*/ 16349 h 45987"/>
                      <a:gd name="connsiteX13" fmla="*/ 56023 w 85555"/>
                      <a:gd name="connsiteY13" fmla="*/ 11110 h 45987"/>
                      <a:gd name="connsiteX14" fmla="*/ 56404 w 85555"/>
                      <a:gd name="connsiteY14" fmla="*/ 11110 h 45987"/>
                      <a:gd name="connsiteX15" fmla="*/ 56690 w 85555"/>
                      <a:gd name="connsiteY15" fmla="*/ 10919 h 45987"/>
                      <a:gd name="connsiteX16" fmla="*/ 56595 w 85555"/>
                      <a:gd name="connsiteY16" fmla="*/ 10919 h 45987"/>
                      <a:gd name="connsiteX17" fmla="*/ 65358 w 85555"/>
                      <a:gd name="connsiteY17" fmla="*/ 8729 h 45987"/>
                      <a:gd name="connsiteX18" fmla="*/ 75264 w 85555"/>
                      <a:gd name="connsiteY18" fmla="*/ 7395 h 45987"/>
                      <a:gd name="connsiteX19" fmla="*/ 74311 w 85555"/>
                      <a:gd name="connsiteY19" fmla="*/ 7490 h 45987"/>
                      <a:gd name="connsiteX20" fmla="*/ 81645 w 85555"/>
                      <a:gd name="connsiteY20" fmla="*/ 7300 h 45987"/>
                      <a:gd name="connsiteX21" fmla="*/ 84312 w 85555"/>
                      <a:gd name="connsiteY21" fmla="*/ 6443 h 45987"/>
                      <a:gd name="connsiteX22" fmla="*/ 85551 w 85555"/>
                      <a:gd name="connsiteY22" fmla="*/ 4061 h 45987"/>
                      <a:gd name="connsiteX23" fmla="*/ 82503 w 85555"/>
                      <a:gd name="connsiteY23" fmla="*/ 251 h 45987"/>
                      <a:gd name="connsiteX24" fmla="*/ 82312 w 85555"/>
                      <a:gd name="connsiteY24" fmla="*/ 251 h 45987"/>
                      <a:gd name="connsiteX25" fmla="*/ 56595 w 85555"/>
                      <a:gd name="connsiteY25" fmla="*/ 11015 h 45987"/>
                      <a:gd name="connsiteX26" fmla="*/ 56214 w 85555"/>
                      <a:gd name="connsiteY26" fmla="*/ 11110 h 45987"/>
                      <a:gd name="connsiteX27" fmla="*/ 56690 w 85555"/>
                      <a:gd name="connsiteY27" fmla="*/ 10919 h 45987"/>
                      <a:gd name="connsiteX28" fmla="*/ 56595 w 85555"/>
                      <a:gd name="connsiteY28" fmla="*/ 10919 h 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5" h="45987">
                        <a:moveTo>
                          <a:pt x="82217" y="251"/>
                        </a:moveTo>
                        <a:cubicBezTo>
                          <a:pt x="78502" y="-130"/>
                          <a:pt x="74787" y="-34"/>
                          <a:pt x="71073" y="251"/>
                        </a:cubicBezTo>
                        <a:cubicBezTo>
                          <a:pt x="67263" y="537"/>
                          <a:pt x="63548" y="1394"/>
                          <a:pt x="59928" y="2442"/>
                        </a:cubicBezTo>
                        <a:cubicBezTo>
                          <a:pt x="52308" y="4538"/>
                          <a:pt x="45165" y="7871"/>
                          <a:pt x="38307" y="11777"/>
                        </a:cubicBezTo>
                        <a:cubicBezTo>
                          <a:pt x="35163" y="13586"/>
                          <a:pt x="32211" y="15587"/>
                          <a:pt x="29163" y="17682"/>
                        </a:cubicBezTo>
                        <a:cubicBezTo>
                          <a:pt x="25638" y="20159"/>
                          <a:pt x="22209" y="22826"/>
                          <a:pt x="18876" y="25588"/>
                        </a:cubicBezTo>
                        <a:cubicBezTo>
                          <a:pt x="12684" y="30827"/>
                          <a:pt x="6779" y="36351"/>
                          <a:pt x="778" y="41876"/>
                        </a:cubicBezTo>
                        <a:cubicBezTo>
                          <a:pt x="-174" y="42733"/>
                          <a:pt x="-270" y="44257"/>
                          <a:pt x="588" y="45209"/>
                        </a:cubicBezTo>
                        <a:cubicBezTo>
                          <a:pt x="1445" y="46162"/>
                          <a:pt x="2969" y="46257"/>
                          <a:pt x="3921" y="45400"/>
                        </a:cubicBezTo>
                        <a:cubicBezTo>
                          <a:pt x="8112" y="41590"/>
                          <a:pt x="12399" y="37780"/>
                          <a:pt x="16875" y="34256"/>
                        </a:cubicBezTo>
                        <a:cubicBezTo>
                          <a:pt x="21733" y="30255"/>
                          <a:pt x="26877" y="26636"/>
                          <a:pt x="32020" y="23111"/>
                        </a:cubicBezTo>
                        <a:cubicBezTo>
                          <a:pt x="31830" y="23302"/>
                          <a:pt x="31544" y="23397"/>
                          <a:pt x="31353" y="23588"/>
                        </a:cubicBezTo>
                        <a:cubicBezTo>
                          <a:pt x="35354" y="20921"/>
                          <a:pt x="39450" y="18539"/>
                          <a:pt x="43641" y="16349"/>
                        </a:cubicBezTo>
                        <a:cubicBezTo>
                          <a:pt x="47641" y="14253"/>
                          <a:pt x="51832" y="12539"/>
                          <a:pt x="56023" y="11110"/>
                        </a:cubicBezTo>
                        <a:lnTo>
                          <a:pt x="56404" y="11110"/>
                        </a:lnTo>
                        <a:lnTo>
                          <a:pt x="56690" y="10919"/>
                        </a:lnTo>
                        <a:lnTo>
                          <a:pt x="56595" y="10919"/>
                        </a:lnTo>
                        <a:cubicBezTo>
                          <a:pt x="59452" y="10062"/>
                          <a:pt x="62405" y="9300"/>
                          <a:pt x="65358" y="8729"/>
                        </a:cubicBezTo>
                        <a:cubicBezTo>
                          <a:pt x="68596" y="8062"/>
                          <a:pt x="71930" y="7681"/>
                          <a:pt x="75264" y="7395"/>
                        </a:cubicBezTo>
                        <a:cubicBezTo>
                          <a:pt x="74883" y="7395"/>
                          <a:pt x="74597" y="7395"/>
                          <a:pt x="74311" y="7490"/>
                        </a:cubicBezTo>
                        <a:cubicBezTo>
                          <a:pt x="76788" y="7300"/>
                          <a:pt x="79264" y="7300"/>
                          <a:pt x="81645" y="7300"/>
                        </a:cubicBezTo>
                        <a:cubicBezTo>
                          <a:pt x="82693" y="7300"/>
                          <a:pt x="83550" y="7109"/>
                          <a:pt x="84312" y="6443"/>
                        </a:cubicBezTo>
                        <a:cubicBezTo>
                          <a:pt x="84979" y="5871"/>
                          <a:pt x="85455" y="4919"/>
                          <a:pt x="85551" y="4061"/>
                        </a:cubicBezTo>
                        <a:cubicBezTo>
                          <a:pt x="85646" y="2156"/>
                          <a:pt x="84312" y="537"/>
                          <a:pt x="82503" y="251"/>
                        </a:cubicBezTo>
                        <a:lnTo>
                          <a:pt x="82312" y="251"/>
                        </a:lnTo>
                        <a:moveTo>
                          <a:pt x="56595" y="11015"/>
                        </a:moveTo>
                        <a:cubicBezTo>
                          <a:pt x="56595" y="11015"/>
                          <a:pt x="56309" y="11015"/>
                          <a:pt x="56214" y="11110"/>
                        </a:cubicBezTo>
                        <a:lnTo>
                          <a:pt x="56690" y="10919"/>
                        </a:lnTo>
                        <a:lnTo>
                          <a:pt x="56595" y="10919"/>
                        </a:lnTo>
                      </a:path>
                    </a:pathLst>
                  </a:custGeom>
                  <a:solidFill>
                    <a:srgbClr val="F75F6A"/>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DD5736FE-DF71-75BC-9F1F-1182AC1E1E30}"/>
                      </a:ext>
                    </a:extLst>
                  </p:cNvPr>
                  <p:cNvSpPr/>
                  <p:nvPr/>
                </p:nvSpPr>
                <p:spPr>
                  <a:xfrm>
                    <a:off x="4260005" y="3005752"/>
                    <a:ext cx="99815" cy="17452"/>
                  </a:xfrm>
                  <a:custGeom>
                    <a:avLst/>
                    <a:gdLst>
                      <a:gd name="connsiteX0" fmla="*/ 51105 w 99815"/>
                      <a:gd name="connsiteY0" fmla="*/ 251 h 17452"/>
                      <a:gd name="connsiteX1" fmla="*/ 39675 w 99815"/>
                      <a:gd name="connsiteY1" fmla="*/ 1394 h 17452"/>
                      <a:gd name="connsiteX2" fmla="*/ 26721 w 99815"/>
                      <a:gd name="connsiteY2" fmla="*/ 3775 h 17452"/>
                      <a:gd name="connsiteX3" fmla="*/ 1956 w 99815"/>
                      <a:gd name="connsiteY3" fmla="*/ 10443 h 17452"/>
                      <a:gd name="connsiteX4" fmla="*/ 51 w 99815"/>
                      <a:gd name="connsiteY4" fmla="*/ 13205 h 17452"/>
                      <a:gd name="connsiteX5" fmla="*/ 2813 w 99815"/>
                      <a:gd name="connsiteY5" fmla="*/ 15110 h 17452"/>
                      <a:gd name="connsiteX6" fmla="*/ 23006 w 99815"/>
                      <a:gd name="connsiteY6" fmla="*/ 10252 h 17452"/>
                      <a:gd name="connsiteX7" fmla="*/ 43390 w 99815"/>
                      <a:gd name="connsiteY7" fmla="*/ 7776 h 17452"/>
                      <a:gd name="connsiteX8" fmla="*/ 58058 w 99815"/>
                      <a:gd name="connsiteY8" fmla="*/ 7776 h 17452"/>
                      <a:gd name="connsiteX9" fmla="*/ 72155 w 99815"/>
                      <a:gd name="connsiteY9" fmla="*/ 9585 h 17452"/>
                      <a:gd name="connsiteX10" fmla="*/ 82252 w 99815"/>
                      <a:gd name="connsiteY10" fmla="*/ 12252 h 17452"/>
                      <a:gd name="connsiteX11" fmla="*/ 94158 w 99815"/>
                      <a:gd name="connsiteY11" fmla="*/ 17205 h 17452"/>
                      <a:gd name="connsiteX12" fmla="*/ 96349 w 99815"/>
                      <a:gd name="connsiteY12" fmla="*/ 17396 h 17452"/>
                      <a:gd name="connsiteX13" fmla="*/ 99111 w 99815"/>
                      <a:gd name="connsiteY13" fmla="*/ 15491 h 17452"/>
                      <a:gd name="connsiteX14" fmla="*/ 97873 w 99815"/>
                      <a:gd name="connsiteY14" fmla="*/ 9490 h 17452"/>
                      <a:gd name="connsiteX15" fmla="*/ 88157 w 99815"/>
                      <a:gd name="connsiteY15" fmla="*/ 4823 h 17452"/>
                      <a:gd name="connsiteX16" fmla="*/ 76251 w 99815"/>
                      <a:gd name="connsiteY16" fmla="*/ 1584 h 17452"/>
                      <a:gd name="connsiteX17" fmla="*/ 71965 w 99815"/>
                      <a:gd name="connsiteY17" fmla="*/ 918 h 17452"/>
                      <a:gd name="connsiteX18" fmla="*/ 51010 w 99815"/>
                      <a:gd name="connsiteY18" fmla="*/ 251 h 17452"/>
                      <a:gd name="connsiteX19" fmla="*/ 71298 w 99815"/>
                      <a:gd name="connsiteY19" fmla="*/ 9395 h 17452"/>
                      <a:gd name="connsiteX20" fmla="*/ 71584 w 99815"/>
                      <a:gd name="connsiteY20" fmla="*/ 9395 h 17452"/>
                      <a:gd name="connsiteX21" fmla="*/ 71298 w 99815"/>
                      <a:gd name="connsiteY21" fmla="*/ 9395 h 17452"/>
                      <a:gd name="connsiteX22" fmla="*/ 44152 w 99815"/>
                      <a:gd name="connsiteY22" fmla="*/ 7680 h 17452"/>
                      <a:gd name="connsiteX23" fmla="*/ 44152 w 99815"/>
                      <a:gd name="connsiteY23" fmla="*/ 7680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815" h="17452">
                        <a:moveTo>
                          <a:pt x="51105" y="251"/>
                        </a:moveTo>
                        <a:cubicBezTo>
                          <a:pt x="47295" y="537"/>
                          <a:pt x="43485" y="918"/>
                          <a:pt x="39675" y="1394"/>
                        </a:cubicBezTo>
                        <a:cubicBezTo>
                          <a:pt x="35293" y="1965"/>
                          <a:pt x="31102" y="2823"/>
                          <a:pt x="26721" y="3775"/>
                        </a:cubicBezTo>
                        <a:cubicBezTo>
                          <a:pt x="18339" y="5585"/>
                          <a:pt x="10147" y="7966"/>
                          <a:pt x="1956" y="10443"/>
                        </a:cubicBezTo>
                        <a:cubicBezTo>
                          <a:pt x="718" y="10824"/>
                          <a:pt x="-235" y="11871"/>
                          <a:pt x="51" y="13205"/>
                        </a:cubicBezTo>
                        <a:cubicBezTo>
                          <a:pt x="242" y="14443"/>
                          <a:pt x="1575" y="15491"/>
                          <a:pt x="2813" y="15110"/>
                        </a:cubicBezTo>
                        <a:cubicBezTo>
                          <a:pt x="9481" y="13205"/>
                          <a:pt x="16148" y="11490"/>
                          <a:pt x="23006" y="10252"/>
                        </a:cubicBezTo>
                        <a:cubicBezTo>
                          <a:pt x="29769" y="9014"/>
                          <a:pt x="36627" y="8252"/>
                          <a:pt x="43390" y="7776"/>
                        </a:cubicBezTo>
                        <a:cubicBezTo>
                          <a:pt x="48247" y="7490"/>
                          <a:pt x="53105" y="7490"/>
                          <a:pt x="58058" y="7776"/>
                        </a:cubicBezTo>
                        <a:cubicBezTo>
                          <a:pt x="62821" y="7966"/>
                          <a:pt x="67488" y="8633"/>
                          <a:pt x="72155" y="9585"/>
                        </a:cubicBezTo>
                        <a:cubicBezTo>
                          <a:pt x="75584" y="10347"/>
                          <a:pt x="78918" y="11205"/>
                          <a:pt x="82252" y="12252"/>
                        </a:cubicBezTo>
                        <a:cubicBezTo>
                          <a:pt x="86348" y="13586"/>
                          <a:pt x="90253" y="15396"/>
                          <a:pt x="94158" y="17205"/>
                        </a:cubicBezTo>
                        <a:cubicBezTo>
                          <a:pt x="94825" y="17491"/>
                          <a:pt x="95587" y="17491"/>
                          <a:pt x="96349" y="17396"/>
                        </a:cubicBezTo>
                        <a:cubicBezTo>
                          <a:pt x="97492" y="17205"/>
                          <a:pt x="98539" y="16539"/>
                          <a:pt x="99111" y="15491"/>
                        </a:cubicBezTo>
                        <a:cubicBezTo>
                          <a:pt x="100349" y="13681"/>
                          <a:pt x="99968" y="10633"/>
                          <a:pt x="97873" y="9490"/>
                        </a:cubicBezTo>
                        <a:cubicBezTo>
                          <a:pt x="94730" y="7680"/>
                          <a:pt x="91491" y="6156"/>
                          <a:pt x="88157" y="4823"/>
                        </a:cubicBezTo>
                        <a:cubicBezTo>
                          <a:pt x="84347" y="3394"/>
                          <a:pt x="80347" y="2251"/>
                          <a:pt x="76251" y="1584"/>
                        </a:cubicBezTo>
                        <a:cubicBezTo>
                          <a:pt x="74822" y="1299"/>
                          <a:pt x="73393" y="1108"/>
                          <a:pt x="71965" y="918"/>
                        </a:cubicBezTo>
                        <a:cubicBezTo>
                          <a:pt x="65012" y="-35"/>
                          <a:pt x="58058" y="-225"/>
                          <a:pt x="51010" y="251"/>
                        </a:cubicBezTo>
                        <a:moveTo>
                          <a:pt x="71298" y="9395"/>
                        </a:moveTo>
                        <a:lnTo>
                          <a:pt x="71584" y="9395"/>
                        </a:lnTo>
                        <a:cubicBezTo>
                          <a:pt x="71584" y="9395"/>
                          <a:pt x="71393" y="9395"/>
                          <a:pt x="71298" y="9395"/>
                        </a:cubicBezTo>
                        <a:moveTo>
                          <a:pt x="44152" y="7680"/>
                        </a:moveTo>
                        <a:lnTo>
                          <a:pt x="44152" y="7680"/>
                        </a:lnTo>
                      </a:path>
                    </a:pathLst>
                  </a:custGeom>
                  <a:solidFill>
                    <a:srgbClr val="F75F6A"/>
                  </a:solid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C363C07F-FA2D-A6DB-BB22-D2ABC9F9E337}"/>
                      </a:ext>
                    </a:extLst>
                  </p:cNvPr>
                  <p:cNvSpPr/>
                  <p:nvPr/>
                </p:nvSpPr>
                <p:spPr>
                  <a:xfrm>
                    <a:off x="4181590" y="2980095"/>
                    <a:ext cx="73614" cy="111296"/>
                  </a:xfrm>
                  <a:custGeom>
                    <a:avLst/>
                    <a:gdLst>
                      <a:gd name="connsiteX0" fmla="*/ 36270 w 73614"/>
                      <a:gd name="connsiteY0" fmla="*/ 190 h 111296"/>
                      <a:gd name="connsiteX1" fmla="*/ 33508 w 73614"/>
                      <a:gd name="connsiteY1" fmla="*/ 0 h 111296"/>
                      <a:gd name="connsiteX2" fmla="*/ 28269 w 73614"/>
                      <a:gd name="connsiteY2" fmla="*/ 190 h 111296"/>
                      <a:gd name="connsiteX3" fmla="*/ 24745 w 73614"/>
                      <a:gd name="connsiteY3" fmla="*/ 1048 h 111296"/>
                      <a:gd name="connsiteX4" fmla="*/ 23507 w 73614"/>
                      <a:gd name="connsiteY4" fmla="*/ 1429 h 111296"/>
                      <a:gd name="connsiteX5" fmla="*/ 20744 w 73614"/>
                      <a:gd name="connsiteY5" fmla="*/ 2667 h 111296"/>
                      <a:gd name="connsiteX6" fmla="*/ 16744 w 73614"/>
                      <a:gd name="connsiteY6" fmla="*/ 5239 h 111296"/>
                      <a:gd name="connsiteX7" fmla="*/ 11696 w 73614"/>
                      <a:gd name="connsiteY7" fmla="*/ 10954 h 111296"/>
                      <a:gd name="connsiteX8" fmla="*/ 3028 w 73614"/>
                      <a:gd name="connsiteY8" fmla="*/ 25813 h 111296"/>
                      <a:gd name="connsiteX9" fmla="*/ 265 w 73614"/>
                      <a:gd name="connsiteY9" fmla="*/ 40767 h 111296"/>
                      <a:gd name="connsiteX10" fmla="*/ 456 w 73614"/>
                      <a:gd name="connsiteY10" fmla="*/ 55150 h 111296"/>
                      <a:gd name="connsiteX11" fmla="*/ 2933 w 73614"/>
                      <a:gd name="connsiteY11" fmla="*/ 66294 h 111296"/>
                      <a:gd name="connsiteX12" fmla="*/ 7600 w 73614"/>
                      <a:gd name="connsiteY12" fmla="*/ 79153 h 111296"/>
                      <a:gd name="connsiteX13" fmla="*/ 14172 w 73614"/>
                      <a:gd name="connsiteY13" fmla="*/ 91535 h 111296"/>
                      <a:gd name="connsiteX14" fmla="*/ 23126 w 73614"/>
                      <a:gd name="connsiteY14" fmla="*/ 102775 h 111296"/>
                      <a:gd name="connsiteX15" fmla="*/ 39128 w 73614"/>
                      <a:gd name="connsiteY15" fmla="*/ 111061 h 111296"/>
                      <a:gd name="connsiteX16" fmla="*/ 46652 w 73614"/>
                      <a:gd name="connsiteY16" fmla="*/ 110871 h 111296"/>
                      <a:gd name="connsiteX17" fmla="*/ 59511 w 73614"/>
                      <a:gd name="connsiteY17" fmla="*/ 104680 h 111296"/>
                      <a:gd name="connsiteX18" fmla="*/ 68846 w 73614"/>
                      <a:gd name="connsiteY18" fmla="*/ 92583 h 111296"/>
                      <a:gd name="connsiteX19" fmla="*/ 72846 w 73614"/>
                      <a:gd name="connsiteY19" fmla="*/ 78962 h 111296"/>
                      <a:gd name="connsiteX20" fmla="*/ 73418 w 73614"/>
                      <a:gd name="connsiteY20" fmla="*/ 62103 h 111296"/>
                      <a:gd name="connsiteX21" fmla="*/ 67131 w 73614"/>
                      <a:gd name="connsiteY21" fmla="*/ 31718 h 111296"/>
                      <a:gd name="connsiteX22" fmla="*/ 61988 w 73614"/>
                      <a:gd name="connsiteY22" fmla="*/ 20193 h 111296"/>
                      <a:gd name="connsiteX23" fmla="*/ 57130 w 73614"/>
                      <a:gd name="connsiteY23" fmla="*/ 12859 h 111296"/>
                      <a:gd name="connsiteX24" fmla="*/ 49891 w 73614"/>
                      <a:gd name="connsiteY24" fmla="*/ 6001 h 111296"/>
                      <a:gd name="connsiteX25" fmla="*/ 41890 w 73614"/>
                      <a:gd name="connsiteY25" fmla="*/ 1714 h 111296"/>
                      <a:gd name="connsiteX26" fmla="*/ 36270 w 73614"/>
                      <a:gd name="connsiteY26" fmla="*/ 286 h 1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14" h="111296">
                        <a:moveTo>
                          <a:pt x="36270" y="190"/>
                        </a:moveTo>
                        <a:cubicBezTo>
                          <a:pt x="35318" y="95"/>
                          <a:pt x="34460" y="0"/>
                          <a:pt x="33508" y="0"/>
                        </a:cubicBezTo>
                        <a:cubicBezTo>
                          <a:pt x="31603" y="0"/>
                          <a:pt x="30079" y="0"/>
                          <a:pt x="28269" y="190"/>
                        </a:cubicBezTo>
                        <a:cubicBezTo>
                          <a:pt x="27126" y="381"/>
                          <a:pt x="25888" y="762"/>
                          <a:pt x="24745" y="1048"/>
                        </a:cubicBezTo>
                        <a:lnTo>
                          <a:pt x="23507" y="1429"/>
                        </a:lnTo>
                        <a:cubicBezTo>
                          <a:pt x="22554" y="1714"/>
                          <a:pt x="21602" y="2191"/>
                          <a:pt x="20744" y="2667"/>
                        </a:cubicBezTo>
                        <a:cubicBezTo>
                          <a:pt x="19220" y="3524"/>
                          <a:pt x="17982" y="4286"/>
                          <a:pt x="16744" y="5239"/>
                        </a:cubicBezTo>
                        <a:cubicBezTo>
                          <a:pt x="14934" y="6667"/>
                          <a:pt x="13410" y="8382"/>
                          <a:pt x="11696" y="10954"/>
                        </a:cubicBezTo>
                        <a:cubicBezTo>
                          <a:pt x="7981" y="14764"/>
                          <a:pt x="5028" y="19812"/>
                          <a:pt x="3028" y="25813"/>
                        </a:cubicBezTo>
                        <a:cubicBezTo>
                          <a:pt x="1599" y="30194"/>
                          <a:pt x="647" y="35147"/>
                          <a:pt x="265" y="40767"/>
                        </a:cubicBezTo>
                        <a:cubicBezTo>
                          <a:pt x="-115" y="45720"/>
                          <a:pt x="-115" y="50578"/>
                          <a:pt x="456" y="55150"/>
                        </a:cubicBezTo>
                        <a:cubicBezTo>
                          <a:pt x="837" y="58960"/>
                          <a:pt x="1885" y="62770"/>
                          <a:pt x="2933" y="66294"/>
                        </a:cubicBezTo>
                        <a:cubicBezTo>
                          <a:pt x="4076" y="70390"/>
                          <a:pt x="5600" y="74581"/>
                          <a:pt x="7600" y="79153"/>
                        </a:cubicBezTo>
                        <a:cubicBezTo>
                          <a:pt x="9219" y="82963"/>
                          <a:pt x="11315" y="86868"/>
                          <a:pt x="14172" y="91535"/>
                        </a:cubicBezTo>
                        <a:cubicBezTo>
                          <a:pt x="16363" y="95155"/>
                          <a:pt x="19125" y="98679"/>
                          <a:pt x="23126" y="102775"/>
                        </a:cubicBezTo>
                        <a:cubicBezTo>
                          <a:pt x="27507" y="107251"/>
                          <a:pt x="33222" y="110204"/>
                          <a:pt x="39128" y="111061"/>
                        </a:cubicBezTo>
                        <a:cubicBezTo>
                          <a:pt x="41699" y="111443"/>
                          <a:pt x="44176" y="111347"/>
                          <a:pt x="46652" y="110871"/>
                        </a:cubicBezTo>
                        <a:cubicBezTo>
                          <a:pt x="50939" y="110109"/>
                          <a:pt x="55320" y="108013"/>
                          <a:pt x="59511" y="104680"/>
                        </a:cubicBezTo>
                        <a:cubicBezTo>
                          <a:pt x="63131" y="101727"/>
                          <a:pt x="66179" y="97917"/>
                          <a:pt x="68846" y="92583"/>
                        </a:cubicBezTo>
                        <a:cubicBezTo>
                          <a:pt x="71132" y="88106"/>
                          <a:pt x="72179" y="82963"/>
                          <a:pt x="72846" y="78962"/>
                        </a:cubicBezTo>
                        <a:cubicBezTo>
                          <a:pt x="73798" y="73343"/>
                          <a:pt x="73703" y="67532"/>
                          <a:pt x="73418" y="62103"/>
                        </a:cubicBezTo>
                        <a:cubicBezTo>
                          <a:pt x="72941" y="50578"/>
                          <a:pt x="69608" y="39243"/>
                          <a:pt x="67131" y="31718"/>
                        </a:cubicBezTo>
                        <a:cubicBezTo>
                          <a:pt x="65893" y="27908"/>
                          <a:pt x="64178" y="24098"/>
                          <a:pt x="61988" y="20193"/>
                        </a:cubicBezTo>
                        <a:cubicBezTo>
                          <a:pt x="60654" y="17812"/>
                          <a:pt x="59130" y="15335"/>
                          <a:pt x="57130" y="12859"/>
                        </a:cubicBezTo>
                        <a:cubicBezTo>
                          <a:pt x="55034" y="10287"/>
                          <a:pt x="52558" y="7906"/>
                          <a:pt x="49891" y="6001"/>
                        </a:cubicBezTo>
                        <a:cubicBezTo>
                          <a:pt x="47414" y="4191"/>
                          <a:pt x="44652" y="2667"/>
                          <a:pt x="41890" y="1714"/>
                        </a:cubicBezTo>
                        <a:cubicBezTo>
                          <a:pt x="40080" y="1048"/>
                          <a:pt x="38175" y="571"/>
                          <a:pt x="36270" y="286"/>
                        </a:cubicBezTo>
                      </a:path>
                    </a:pathLst>
                  </a:custGeom>
                  <a:solidFill>
                    <a:srgbClr val="F32534"/>
                  </a:solidFill>
                  <a:ln w="9525" cap="flat">
                    <a:noFill/>
                    <a:prstDash val="solid"/>
                    <a:miter/>
                  </a:ln>
                </p:spPr>
                <p:txBody>
                  <a:bodyPr rtlCol="0" anchor="ctr"/>
                  <a:lstStyle/>
                  <a:p>
                    <a:endParaRPr lang="en-US"/>
                  </a:p>
                </p:txBody>
              </p:sp>
            </p:grpSp>
          </p:grpSp>
        </p:grpSp>
        <p:grpSp>
          <p:nvGrpSpPr>
            <p:cNvPr id="870" name="Graphic 100">
              <a:extLst>
                <a:ext uri="{FF2B5EF4-FFF2-40B4-BE49-F238E27FC236}">
                  <a16:creationId xmlns:a16="http://schemas.microsoft.com/office/drawing/2014/main" id="{05A6633C-29B7-3AB6-50BB-A70402160A6E}"/>
                </a:ext>
              </a:extLst>
            </p:cNvPr>
            <p:cNvGrpSpPr/>
            <p:nvPr/>
          </p:nvGrpSpPr>
          <p:grpSpPr>
            <a:xfrm>
              <a:off x="6503353" y="3287763"/>
              <a:ext cx="555698" cy="303657"/>
              <a:chOff x="3557391" y="3980411"/>
              <a:chExt cx="555698" cy="303657"/>
            </a:xfrm>
            <a:solidFill>
              <a:srgbClr val="FBABB1"/>
            </a:solidFill>
          </p:grpSpPr>
          <p:sp>
            <p:nvSpPr>
              <p:cNvPr id="1050" name="Freeform: Shape 1049">
                <a:extLst>
                  <a:ext uri="{FF2B5EF4-FFF2-40B4-BE49-F238E27FC236}">
                    <a16:creationId xmlns:a16="http://schemas.microsoft.com/office/drawing/2014/main" id="{28CC98EC-1889-A3F1-CBB3-90F759976454}"/>
                  </a:ext>
                </a:extLst>
              </p:cNvPr>
              <p:cNvSpPr/>
              <p:nvPr/>
            </p:nvSpPr>
            <p:spPr>
              <a:xfrm>
                <a:off x="3592634" y="398041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81005E99-9C15-2569-8FA2-8A8F3C994B13}"/>
                  </a:ext>
                </a:extLst>
              </p:cNvPr>
              <p:cNvSpPr/>
              <p:nvPr/>
            </p:nvSpPr>
            <p:spPr>
              <a:xfrm>
                <a:off x="3580061" y="399603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50C0CC5D-B456-F3BA-C38D-F82934E2CE6C}"/>
                  </a:ext>
                </a:extLst>
              </p:cNvPr>
              <p:cNvSpPr/>
              <p:nvPr/>
            </p:nvSpPr>
            <p:spPr>
              <a:xfrm>
                <a:off x="3571584" y="4011653"/>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B8AFF6E0-F44C-00BA-C577-F3C676B117BF}"/>
                  </a:ext>
                </a:extLst>
              </p:cNvPr>
              <p:cNvSpPr/>
              <p:nvPr/>
            </p:nvSpPr>
            <p:spPr>
              <a:xfrm>
                <a:off x="3563773" y="40278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F6C8FE1D-4BFA-72A7-B937-5DB9FB1EE9C0}"/>
                  </a:ext>
                </a:extLst>
              </p:cNvPr>
              <p:cNvSpPr/>
              <p:nvPr/>
            </p:nvSpPr>
            <p:spPr>
              <a:xfrm>
                <a:off x="3558153" y="4046133"/>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256C0575-7284-436B-70A4-B43326F05F17}"/>
                  </a:ext>
                </a:extLst>
              </p:cNvPr>
              <p:cNvSpPr/>
              <p:nvPr/>
            </p:nvSpPr>
            <p:spPr>
              <a:xfrm>
                <a:off x="3557391" y="406442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7170E5C0-70E1-528A-C342-2AA1F71AC1CA}"/>
                  </a:ext>
                </a:extLst>
              </p:cNvPr>
              <p:cNvSpPr/>
              <p:nvPr/>
            </p:nvSpPr>
            <p:spPr>
              <a:xfrm>
                <a:off x="3557487" y="4086234"/>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D6A4D6F2-AFFE-D8A0-913C-43FCC2493DBC}"/>
                  </a:ext>
                </a:extLst>
              </p:cNvPr>
              <p:cNvSpPr/>
              <p:nvPr/>
            </p:nvSpPr>
            <p:spPr>
              <a:xfrm>
                <a:off x="3565107" y="410223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A8CE2DE2-40A7-935F-C85E-6771C160FD22}"/>
                  </a:ext>
                </a:extLst>
              </p:cNvPr>
              <p:cNvSpPr/>
              <p:nvPr/>
            </p:nvSpPr>
            <p:spPr>
              <a:xfrm>
                <a:off x="3571774" y="411957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9A6C0260-5DF8-EE41-52DA-47E9EE32CE87}"/>
                  </a:ext>
                </a:extLst>
              </p:cNvPr>
              <p:cNvSpPr/>
              <p:nvPr/>
            </p:nvSpPr>
            <p:spPr>
              <a:xfrm>
                <a:off x="3581013" y="413843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36D8828C-9854-D927-ED3C-2C9FDDE74DB3}"/>
                  </a:ext>
                </a:extLst>
              </p:cNvPr>
              <p:cNvSpPr/>
              <p:nvPr/>
            </p:nvSpPr>
            <p:spPr>
              <a:xfrm>
                <a:off x="3592634"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E87816F3-2684-A0E1-3883-6FC1EFA49E4A}"/>
                  </a:ext>
                </a:extLst>
              </p:cNvPr>
              <p:cNvSpPr/>
              <p:nvPr/>
            </p:nvSpPr>
            <p:spPr>
              <a:xfrm>
                <a:off x="3605016" y="417310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AE10D6F4-99E3-52A8-35E4-AE56F00B0CBB}"/>
                  </a:ext>
                </a:extLst>
              </p:cNvPr>
              <p:cNvSpPr/>
              <p:nvPr/>
            </p:nvSpPr>
            <p:spPr>
              <a:xfrm>
                <a:off x="3616827" y="419015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922EC6E2-042D-C4C9-3265-DB920363D348}"/>
                  </a:ext>
                </a:extLst>
              </p:cNvPr>
              <p:cNvSpPr/>
              <p:nvPr/>
            </p:nvSpPr>
            <p:spPr>
              <a:xfrm>
                <a:off x="3629591" y="420472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A6304264-3F5C-6DDD-F054-26AB3596DE75}"/>
                  </a:ext>
                </a:extLst>
              </p:cNvPr>
              <p:cNvSpPr/>
              <p:nvPr/>
            </p:nvSpPr>
            <p:spPr>
              <a:xfrm>
                <a:off x="3644926" y="42183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E1536EB2-2340-E399-FA35-6353674FA7B8}"/>
                  </a:ext>
                </a:extLst>
              </p:cNvPr>
              <p:cNvSpPr/>
              <p:nvPr/>
            </p:nvSpPr>
            <p:spPr>
              <a:xfrm>
                <a:off x="3660166" y="423406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FB41B245-59F8-7C66-7317-CF2C46A2A5A5}"/>
                  </a:ext>
                </a:extLst>
              </p:cNvPr>
              <p:cNvSpPr/>
              <p:nvPr/>
            </p:nvSpPr>
            <p:spPr>
              <a:xfrm>
                <a:off x="3678168" y="424882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C5F1637A-B957-61BE-B233-C767880E3828}"/>
                  </a:ext>
                </a:extLst>
              </p:cNvPr>
              <p:cNvSpPr/>
              <p:nvPr/>
            </p:nvSpPr>
            <p:spPr>
              <a:xfrm>
                <a:off x="3697314" y="426025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78BA27A8-6923-82B8-5024-E6A5FC3E9805}"/>
                  </a:ext>
                </a:extLst>
              </p:cNvPr>
              <p:cNvSpPr/>
              <p:nvPr/>
            </p:nvSpPr>
            <p:spPr>
              <a:xfrm>
                <a:off x="3716268" y="425425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7FE7D5C5-3AAB-B1F6-8D58-6F4A0055DEE3}"/>
                  </a:ext>
                </a:extLst>
              </p:cNvPr>
              <p:cNvSpPr/>
              <p:nvPr/>
            </p:nvSpPr>
            <p:spPr>
              <a:xfrm>
                <a:off x="3734842" y="42471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E08A3CA4-D8A9-E44A-0C8F-17833C1F7F18}"/>
                  </a:ext>
                </a:extLst>
              </p:cNvPr>
              <p:cNvSpPr/>
              <p:nvPr/>
            </p:nvSpPr>
            <p:spPr>
              <a:xfrm>
                <a:off x="3756464" y="423853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5FB79CFE-1E87-41EB-2A5A-C881EA13D412}"/>
                  </a:ext>
                </a:extLst>
              </p:cNvPr>
              <p:cNvSpPr/>
              <p:nvPr/>
            </p:nvSpPr>
            <p:spPr>
              <a:xfrm>
                <a:off x="3776466" y="423272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E0C4303A-E9BD-D202-D02E-6CC1C18937D8}"/>
                  </a:ext>
                </a:extLst>
              </p:cNvPr>
              <p:cNvSpPr/>
              <p:nvPr/>
            </p:nvSpPr>
            <p:spPr>
              <a:xfrm>
                <a:off x="3795135" y="42237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DFE8E4EB-8BAD-9066-6C60-2AE0BBC57BBE}"/>
                  </a:ext>
                </a:extLst>
              </p:cNvPr>
              <p:cNvSpPr/>
              <p:nvPr/>
            </p:nvSpPr>
            <p:spPr>
              <a:xfrm>
                <a:off x="3815424" y="421663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DFC28DF6-2FC5-6B41-B74A-B43426AE6754}"/>
                  </a:ext>
                </a:extLst>
              </p:cNvPr>
              <p:cNvSpPr/>
              <p:nvPr/>
            </p:nvSpPr>
            <p:spPr>
              <a:xfrm>
                <a:off x="3836760" y="420624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6700DE2B-E05C-D8BA-3C69-A77A99CD9BD3}"/>
                  </a:ext>
                </a:extLst>
              </p:cNvPr>
              <p:cNvSpPr/>
              <p:nvPr/>
            </p:nvSpPr>
            <p:spPr>
              <a:xfrm>
                <a:off x="3857619" y="419862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68EA948F-58CB-716A-39AC-ED3F29BC9602}"/>
                  </a:ext>
                </a:extLst>
              </p:cNvPr>
              <p:cNvSpPr/>
              <p:nvPr/>
            </p:nvSpPr>
            <p:spPr>
              <a:xfrm>
                <a:off x="3877908" y="418700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8C1AE37D-D7C6-C599-71D5-15B016440704}"/>
                  </a:ext>
                </a:extLst>
              </p:cNvPr>
              <p:cNvSpPr/>
              <p:nvPr/>
            </p:nvSpPr>
            <p:spPr>
              <a:xfrm>
                <a:off x="3896005" y="417862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C7A58ED1-82FD-ADA0-F896-C50192A5AEDD}"/>
                  </a:ext>
                </a:extLst>
              </p:cNvPr>
              <p:cNvSpPr/>
              <p:nvPr/>
            </p:nvSpPr>
            <p:spPr>
              <a:xfrm>
                <a:off x="3915246" y="4170816"/>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467011C0-C7E1-490C-0006-988958D8ADFF}"/>
                  </a:ext>
                </a:extLst>
              </p:cNvPr>
              <p:cNvSpPr/>
              <p:nvPr/>
            </p:nvSpPr>
            <p:spPr>
              <a:xfrm>
                <a:off x="3928676" y="416338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5BD32F4E-2F78-D068-69AC-D444CB1A8F4F}"/>
                  </a:ext>
                </a:extLst>
              </p:cNvPr>
              <p:cNvSpPr/>
              <p:nvPr/>
            </p:nvSpPr>
            <p:spPr>
              <a:xfrm>
                <a:off x="3942011"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D942F7AE-B39D-9C36-2A1E-C2871D6FFA6C}"/>
                  </a:ext>
                </a:extLst>
              </p:cNvPr>
              <p:cNvSpPr/>
              <p:nvPr/>
            </p:nvSpPr>
            <p:spPr>
              <a:xfrm>
                <a:off x="3957632" y="4141669"/>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39B6F08A-C994-6162-0C8E-7CCBA957955E}"/>
                  </a:ext>
                </a:extLst>
              </p:cNvPr>
              <p:cNvSpPr/>
              <p:nvPr/>
            </p:nvSpPr>
            <p:spPr>
              <a:xfrm>
                <a:off x="3974967" y="412785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FEF7795A-C232-60CA-E97F-8D414AF78EC3}"/>
                  </a:ext>
                </a:extLst>
              </p:cNvPr>
              <p:cNvSpPr/>
              <p:nvPr/>
            </p:nvSpPr>
            <p:spPr>
              <a:xfrm>
                <a:off x="3990493" y="411461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E36AD875-F075-6561-B5CD-2F7906EFAB80}"/>
                  </a:ext>
                </a:extLst>
              </p:cNvPr>
              <p:cNvSpPr/>
              <p:nvPr/>
            </p:nvSpPr>
            <p:spPr>
              <a:xfrm>
                <a:off x="4004209" y="4102617"/>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F41B8651-1C9F-8028-81BC-468F5F3B64C6}"/>
                  </a:ext>
                </a:extLst>
              </p:cNvPr>
              <p:cNvSpPr/>
              <p:nvPr/>
            </p:nvSpPr>
            <p:spPr>
              <a:xfrm>
                <a:off x="4017544" y="408880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0EE534EA-E941-FAD6-1129-1704DFC463CB}"/>
                  </a:ext>
                </a:extLst>
              </p:cNvPr>
              <p:cNvSpPr/>
              <p:nvPr/>
            </p:nvSpPr>
            <p:spPr>
              <a:xfrm>
                <a:off x="4031451" y="40753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E41E0121-9C7C-2622-CF7A-7D2BDDAB0ADE}"/>
                  </a:ext>
                </a:extLst>
              </p:cNvPr>
              <p:cNvSpPr/>
              <p:nvPr/>
            </p:nvSpPr>
            <p:spPr>
              <a:xfrm>
                <a:off x="4043833" y="40626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D3733C79-36D3-2527-66C0-B8D210247435}"/>
                  </a:ext>
                </a:extLst>
              </p:cNvPr>
              <p:cNvSpPr/>
              <p:nvPr/>
            </p:nvSpPr>
            <p:spPr>
              <a:xfrm>
                <a:off x="4059168" y="404441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D6695D84-54E6-3AAE-AE71-DACDAFD8762D}"/>
                  </a:ext>
                </a:extLst>
              </p:cNvPr>
              <p:cNvSpPr/>
              <p:nvPr/>
            </p:nvSpPr>
            <p:spPr>
              <a:xfrm>
                <a:off x="4071075" y="402698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90E131E1-67A7-4B76-F99D-123EB5A76DD4}"/>
                  </a:ext>
                </a:extLst>
              </p:cNvPr>
              <p:cNvSpPr/>
              <p:nvPr/>
            </p:nvSpPr>
            <p:spPr>
              <a:xfrm>
                <a:off x="4080314" y="401308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B1D3DA8A-5B47-DA7D-4B97-816F0D5C8362}"/>
                  </a:ext>
                </a:extLst>
              </p:cNvPr>
              <p:cNvSpPr/>
              <p:nvPr/>
            </p:nvSpPr>
            <p:spPr>
              <a:xfrm>
                <a:off x="4089267" y="399927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grpSp>
        <p:sp>
          <p:nvSpPr>
            <p:cNvPr id="871" name="Freeform: Shape 870">
              <a:extLst>
                <a:ext uri="{FF2B5EF4-FFF2-40B4-BE49-F238E27FC236}">
                  <a16:creationId xmlns:a16="http://schemas.microsoft.com/office/drawing/2014/main" id="{88FEFBC2-CEA5-EED6-F8A6-47F4888BA40B}"/>
                </a:ext>
              </a:extLst>
            </p:cNvPr>
            <p:cNvSpPr/>
            <p:nvPr/>
          </p:nvSpPr>
          <p:spPr>
            <a:xfrm>
              <a:off x="6741579" y="3138030"/>
              <a:ext cx="181260" cy="54102"/>
            </a:xfrm>
            <a:custGeom>
              <a:avLst/>
              <a:gdLst>
                <a:gd name="connsiteX0" fmla="*/ 177832 w 181260"/>
                <a:gd name="connsiteY0" fmla="*/ 190 h 54102"/>
                <a:gd name="connsiteX1" fmla="*/ 177832 w 181260"/>
                <a:gd name="connsiteY1" fmla="*/ 190 h 54102"/>
                <a:gd name="connsiteX2" fmla="*/ 176784 w 181260"/>
                <a:gd name="connsiteY2" fmla="*/ 381 h 54102"/>
                <a:gd name="connsiteX3" fmla="*/ 171450 w 181260"/>
                <a:gd name="connsiteY3" fmla="*/ 3238 h 54102"/>
                <a:gd name="connsiteX4" fmla="*/ 150495 w 181260"/>
                <a:gd name="connsiteY4" fmla="*/ 14097 h 54102"/>
                <a:gd name="connsiteX5" fmla="*/ 99346 w 181260"/>
                <a:gd name="connsiteY5" fmla="*/ 27527 h 54102"/>
                <a:gd name="connsiteX6" fmla="*/ 63056 w 181260"/>
                <a:gd name="connsiteY6" fmla="*/ 29908 h 54102"/>
                <a:gd name="connsiteX7" fmla="*/ 28765 w 181260"/>
                <a:gd name="connsiteY7" fmla="*/ 27718 h 54102"/>
                <a:gd name="connsiteX8" fmla="*/ 8287 w 181260"/>
                <a:gd name="connsiteY8" fmla="*/ 23908 h 54102"/>
                <a:gd name="connsiteX9" fmla="*/ 4858 w 181260"/>
                <a:gd name="connsiteY9" fmla="*/ 33338 h 54102"/>
                <a:gd name="connsiteX10" fmla="*/ 3334 w 181260"/>
                <a:gd name="connsiteY10" fmla="*/ 37814 h 54102"/>
                <a:gd name="connsiteX11" fmla="*/ 0 w 181260"/>
                <a:gd name="connsiteY11" fmla="*/ 46482 h 54102"/>
                <a:gd name="connsiteX12" fmla="*/ 62579 w 181260"/>
                <a:gd name="connsiteY12" fmla="*/ 54102 h 54102"/>
                <a:gd name="connsiteX13" fmla="*/ 93155 w 181260"/>
                <a:gd name="connsiteY13" fmla="*/ 52483 h 54102"/>
                <a:gd name="connsiteX14" fmla="*/ 181261 w 181260"/>
                <a:gd name="connsiteY14" fmla="*/ 25432 h 54102"/>
                <a:gd name="connsiteX15" fmla="*/ 178975 w 181260"/>
                <a:gd name="connsiteY15" fmla="*/ 9906 h 54102"/>
                <a:gd name="connsiteX16" fmla="*/ 178118 w 181260"/>
                <a:gd name="connsiteY16" fmla="*/ 190 h 54102"/>
                <a:gd name="connsiteX17" fmla="*/ 177927 w 181260"/>
                <a:gd name="connsiteY17" fmla="*/ 0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260" h="54102">
                  <a:moveTo>
                    <a:pt x="177832" y="190"/>
                  </a:moveTo>
                  <a:lnTo>
                    <a:pt x="177832" y="190"/>
                  </a:lnTo>
                  <a:cubicBezTo>
                    <a:pt x="177832" y="190"/>
                    <a:pt x="177165" y="286"/>
                    <a:pt x="176784" y="381"/>
                  </a:cubicBezTo>
                  <a:cubicBezTo>
                    <a:pt x="174689" y="1524"/>
                    <a:pt x="173069" y="2381"/>
                    <a:pt x="171450" y="3238"/>
                  </a:cubicBezTo>
                  <a:cubicBezTo>
                    <a:pt x="164973" y="7144"/>
                    <a:pt x="157925" y="10858"/>
                    <a:pt x="150495" y="14097"/>
                  </a:cubicBezTo>
                  <a:cubicBezTo>
                    <a:pt x="135065" y="20288"/>
                    <a:pt x="117824" y="24765"/>
                    <a:pt x="99346" y="27527"/>
                  </a:cubicBezTo>
                  <a:cubicBezTo>
                    <a:pt x="87440" y="29146"/>
                    <a:pt x="75152" y="29908"/>
                    <a:pt x="63056" y="29908"/>
                  </a:cubicBezTo>
                  <a:cubicBezTo>
                    <a:pt x="51626" y="29908"/>
                    <a:pt x="40005" y="29146"/>
                    <a:pt x="28765" y="27718"/>
                  </a:cubicBezTo>
                  <a:cubicBezTo>
                    <a:pt x="21907" y="26765"/>
                    <a:pt x="15050" y="25527"/>
                    <a:pt x="8287" y="23908"/>
                  </a:cubicBezTo>
                  <a:cubicBezTo>
                    <a:pt x="7144" y="27146"/>
                    <a:pt x="6001" y="30290"/>
                    <a:pt x="4858" y="33338"/>
                  </a:cubicBezTo>
                  <a:lnTo>
                    <a:pt x="3334" y="37814"/>
                  </a:lnTo>
                  <a:cubicBezTo>
                    <a:pt x="2381" y="40672"/>
                    <a:pt x="1333" y="43625"/>
                    <a:pt x="0" y="46482"/>
                  </a:cubicBezTo>
                  <a:cubicBezTo>
                    <a:pt x="19717" y="51530"/>
                    <a:pt x="40767" y="54102"/>
                    <a:pt x="62579" y="54102"/>
                  </a:cubicBezTo>
                  <a:cubicBezTo>
                    <a:pt x="72771" y="54102"/>
                    <a:pt x="83058" y="53531"/>
                    <a:pt x="93155" y="52483"/>
                  </a:cubicBezTo>
                  <a:cubicBezTo>
                    <a:pt x="127826" y="48768"/>
                    <a:pt x="157448" y="39624"/>
                    <a:pt x="181261" y="25432"/>
                  </a:cubicBezTo>
                  <a:cubicBezTo>
                    <a:pt x="180308" y="20479"/>
                    <a:pt x="179546" y="15431"/>
                    <a:pt x="178975" y="9906"/>
                  </a:cubicBezTo>
                  <a:cubicBezTo>
                    <a:pt x="178689" y="6667"/>
                    <a:pt x="178308" y="3429"/>
                    <a:pt x="178118" y="190"/>
                  </a:cubicBezTo>
                  <a:lnTo>
                    <a:pt x="177927" y="0"/>
                  </a:lnTo>
                </a:path>
              </a:pathLst>
            </a:custGeom>
            <a:solidFill>
              <a:srgbClr val="FBABB1"/>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D2E6696F-9570-2899-A7F2-E7964B3FF6DD}"/>
                </a:ext>
              </a:extLst>
            </p:cNvPr>
            <p:cNvSpPr/>
            <p:nvPr/>
          </p:nvSpPr>
          <p:spPr>
            <a:xfrm>
              <a:off x="6493006" y="4495628"/>
              <a:ext cx="136939" cy="1473898"/>
            </a:xfrm>
            <a:custGeom>
              <a:avLst/>
              <a:gdLst>
                <a:gd name="connsiteX0" fmla="*/ 136654 w 136939"/>
                <a:gd name="connsiteY0" fmla="*/ 95 h 1473898"/>
                <a:gd name="connsiteX1" fmla="*/ 81504 w 136939"/>
                <a:gd name="connsiteY1" fmla="*/ 332899 h 1473898"/>
                <a:gd name="connsiteX2" fmla="*/ 60264 w 136939"/>
                <a:gd name="connsiteY2" fmla="*/ 478155 h 1473898"/>
                <a:gd name="connsiteX3" fmla="*/ 57501 w 136939"/>
                <a:gd name="connsiteY3" fmla="*/ 498539 h 1473898"/>
                <a:gd name="connsiteX4" fmla="*/ 57311 w 136939"/>
                <a:gd name="connsiteY4" fmla="*/ 499682 h 1473898"/>
                <a:gd name="connsiteX5" fmla="*/ 56263 w 136939"/>
                <a:gd name="connsiteY5" fmla="*/ 507397 h 1473898"/>
                <a:gd name="connsiteX6" fmla="*/ 55977 w 136939"/>
                <a:gd name="connsiteY6" fmla="*/ 509873 h 1473898"/>
                <a:gd name="connsiteX7" fmla="*/ 55787 w 136939"/>
                <a:gd name="connsiteY7" fmla="*/ 511016 h 1473898"/>
                <a:gd name="connsiteX8" fmla="*/ 54930 w 136939"/>
                <a:gd name="connsiteY8" fmla="*/ 516826 h 1473898"/>
                <a:gd name="connsiteX9" fmla="*/ 54358 w 136939"/>
                <a:gd name="connsiteY9" fmla="*/ 521208 h 1473898"/>
                <a:gd name="connsiteX10" fmla="*/ 49786 w 136939"/>
                <a:gd name="connsiteY10" fmla="*/ 556165 h 1473898"/>
                <a:gd name="connsiteX11" fmla="*/ 19020 w 136939"/>
                <a:gd name="connsiteY11" fmla="*/ 847916 h 1473898"/>
                <a:gd name="connsiteX12" fmla="*/ 13686 w 136939"/>
                <a:gd name="connsiteY12" fmla="*/ 921068 h 1473898"/>
                <a:gd name="connsiteX13" fmla="*/ 10638 w 136939"/>
                <a:gd name="connsiteY13" fmla="*/ 973169 h 1473898"/>
                <a:gd name="connsiteX14" fmla="*/ 10067 w 136939"/>
                <a:gd name="connsiteY14" fmla="*/ 982980 h 1473898"/>
                <a:gd name="connsiteX15" fmla="*/ 9495 w 136939"/>
                <a:gd name="connsiteY15" fmla="*/ 993267 h 1473898"/>
                <a:gd name="connsiteX16" fmla="*/ 8638 w 136939"/>
                <a:gd name="connsiteY16" fmla="*/ 1008412 h 1473898"/>
                <a:gd name="connsiteX17" fmla="*/ 8352 w 136939"/>
                <a:gd name="connsiteY17" fmla="*/ 1013555 h 1473898"/>
                <a:gd name="connsiteX18" fmla="*/ 2161 w 136939"/>
                <a:gd name="connsiteY18" fmla="*/ 1135285 h 1473898"/>
                <a:gd name="connsiteX19" fmla="*/ 447 w 136939"/>
                <a:gd name="connsiteY19" fmla="*/ 1278160 h 1473898"/>
                <a:gd name="connsiteX20" fmla="*/ 3780 w 136939"/>
                <a:gd name="connsiteY20" fmla="*/ 1349311 h 1473898"/>
                <a:gd name="connsiteX21" fmla="*/ 10924 w 136939"/>
                <a:gd name="connsiteY21" fmla="*/ 1419320 h 1473898"/>
                <a:gd name="connsiteX22" fmla="*/ 15496 w 136939"/>
                <a:gd name="connsiteY22" fmla="*/ 1450086 h 1473898"/>
                <a:gd name="connsiteX23" fmla="*/ 16830 w 136939"/>
                <a:gd name="connsiteY23" fmla="*/ 1458087 h 1473898"/>
                <a:gd name="connsiteX24" fmla="*/ 19497 w 136939"/>
                <a:gd name="connsiteY24" fmla="*/ 1473899 h 1473898"/>
                <a:gd name="connsiteX25" fmla="*/ 20449 w 136939"/>
                <a:gd name="connsiteY25" fmla="*/ 1472184 h 1473898"/>
                <a:gd name="connsiteX26" fmla="*/ 21020 w 136939"/>
                <a:gd name="connsiteY26" fmla="*/ 1471327 h 1473898"/>
                <a:gd name="connsiteX27" fmla="*/ 21020 w 136939"/>
                <a:gd name="connsiteY27" fmla="*/ 1413510 h 1473898"/>
                <a:gd name="connsiteX28" fmla="*/ 21687 w 136939"/>
                <a:gd name="connsiteY28" fmla="*/ 1320451 h 1473898"/>
                <a:gd name="connsiteX29" fmla="*/ 23592 w 136939"/>
                <a:gd name="connsiteY29" fmla="*/ 1244441 h 1473898"/>
                <a:gd name="connsiteX30" fmla="*/ 27688 w 136939"/>
                <a:gd name="connsiteY30" fmla="*/ 1168432 h 1473898"/>
                <a:gd name="connsiteX31" fmla="*/ 29117 w 136939"/>
                <a:gd name="connsiteY31" fmla="*/ 1145667 h 1473898"/>
                <a:gd name="connsiteX32" fmla="*/ 78361 w 136939"/>
                <a:gd name="connsiteY32" fmla="*/ 582740 h 1473898"/>
                <a:gd name="connsiteX33" fmla="*/ 86743 w 136939"/>
                <a:gd name="connsiteY33" fmla="*/ 502158 h 1473898"/>
                <a:gd name="connsiteX34" fmla="*/ 90934 w 136939"/>
                <a:gd name="connsiteY34" fmla="*/ 461867 h 1473898"/>
                <a:gd name="connsiteX35" fmla="*/ 95125 w 136939"/>
                <a:gd name="connsiteY35" fmla="*/ 421576 h 1473898"/>
                <a:gd name="connsiteX36" fmla="*/ 95697 w 136939"/>
                <a:gd name="connsiteY36" fmla="*/ 415766 h 1473898"/>
                <a:gd name="connsiteX37" fmla="*/ 136940 w 136939"/>
                <a:gd name="connsiteY37" fmla="*/ 191 h 1473898"/>
                <a:gd name="connsiteX38" fmla="*/ 136749 w 136939"/>
                <a:gd name="connsiteY38" fmla="*/ 0 h 1473898"/>
                <a:gd name="connsiteX39" fmla="*/ 136559 w 136939"/>
                <a:gd name="connsiteY39" fmla="*/ 191 h 147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6939" h="1473898">
                  <a:moveTo>
                    <a:pt x="136654" y="95"/>
                  </a:moveTo>
                  <a:cubicBezTo>
                    <a:pt x="114080" y="129921"/>
                    <a:pt x="95982" y="238792"/>
                    <a:pt x="81504" y="332899"/>
                  </a:cubicBezTo>
                  <a:cubicBezTo>
                    <a:pt x="73599" y="384334"/>
                    <a:pt x="66455" y="433197"/>
                    <a:pt x="60264" y="478155"/>
                  </a:cubicBezTo>
                  <a:cubicBezTo>
                    <a:pt x="59311" y="485013"/>
                    <a:pt x="58358" y="491776"/>
                    <a:pt x="57501" y="498539"/>
                  </a:cubicBezTo>
                  <a:lnTo>
                    <a:pt x="57311" y="499682"/>
                  </a:lnTo>
                  <a:lnTo>
                    <a:pt x="56263" y="507397"/>
                  </a:lnTo>
                  <a:cubicBezTo>
                    <a:pt x="56263" y="508825"/>
                    <a:pt x="56168" y="509397"/>
                    <a:pt x="55977" y="509873"/>
                  </a:cubicBezTo>
                  <a:lnTo>
                    <a:pt x="55787" y="511016"/>
                  </a:lnTo>
                  <a:lnTo>
                    <a:pt x="54930" y="516826"/>
                  </a:lnTo>
                  <a:lnTo>
                    <a:pt x="54358" y="521208"/>
                  </a:lnTo>
                  <a:cubicBezTo>
                    <a:pt x="52834" y="532828"/>
                    <a:pt x="51310" y="544449"/>
                    <a:pt x="49786" y="556165"/>
                  </a:cubicBezTo>
                  <a:cubicBezTo>
                    <a:pt x="36356" y="660749"/>
                    <a:pt x="26259" y="756190"/>
                    <a:pt x="19020" y="847916"/>
                  </a:cubicBezTo>
                  <a:cubicBezTo>
                    <a:pt x="17020" y="872300"/>
                    <a:pt x="15305" y="896684"/>
                    <a:pt x="13686" y="921068"/>
                  </a:cubicBezTo>
                  <a:cubicBezTo>
                    <a:pt x="12543" y="938403"/>
                    <a:pt x="11591" y="955739"/>
                    <a:pt x="10638" y="973169"/>
                  </a:cubicBezTo>
                  <a:lnTo>
                    <a:pt x="10067" y="982980"/>
                  </a:lnTo>
                  <a:lnTo>
                    <a:pt x="9495" y="993267"/>
                  </a:lnTo>
                  <a:lnTo>
                    <a:pt x="8638" y="1008412"/>
                  </a:lnTo>
                  <a:lnTo>
                    <a:pt x="8352" y="1013555"/>
                  </a:lnTo>
                  <a:cubicBezTo>
                    <a:pt x="5780" y="1058894"/>
                    <a:pt x="3685" y="1096994"/>
                    <a:pt x="2161" y="1135285"/>
                  </a:cubicBezTo>
                  <a:cubicBezTo>
                    <a:pt x="66" y="1192149"/>
                    <a:pt x="-506" y="1237488"/>
                    <a:pt x="447" y="1278160"/>
                  </a:cubicBezTo>
                  <a:cubicBezTo>
                    <a:pt x="1018" y="1302163"/>
                    <a:pt x="2161" y="1325404"/>
                    <a:pt x="3780" y="1349311"/>
                  </a:cubicBezTo>
                  <a:cubicBezTo>
                    <a:pt x="5590" y="1373886"/>
                    <a:pt x="7971" y="1397413"/>
                    <a:pt x="10924" y="1419320"/>
                  </a:cubicBezTo>
                  <a:cubicBezTo>
                    <a:pt x="12353" y="1429893"/>
                    <a:pt x="13781" y="1439990"/>
                    <a:pt x="15496" y="1450086"/>
                  </a:cubicBezTo>
                  <a:lnTo>
                    <a:pt x="16830" y="1458087"/>
                  </a:lnTo>
                  <a:cubicBezTo>
                    <a:pt x="17782" y="1463326"/>
                    <a:pt x="18639" y="1468565"/>
                    <a:pt x="19497" y="1473899"/>
                  </a:cubicBezTo>
                  <a:lnTo>
                    <a:pt x="20449" y="1472184"/>
                  </a:lnTo>
                  <a:cubicBezTo>
                    <a:pt x="20449" y="1472184"/>
                    <a:pt x="20735" y="1471422"/>
                    <a:pt x="21020" y="1471327"/>
                  </a:cubicBezTo>
                  <a:lnTo>
                    <a:pt x="21020" y="1413510"/>
                  </a:lnTo>
                  <a:cubicBezTo>
                    <a:pt x="21020" y="1385983"/>
                    <a:pt x="21211" y="1353502"/>
                    <a:pt x="21687" y="1320451"/>
                  </a:cubicBezTo>
                  <a:cubicBezTo>
                    <a:pt x="22068" y="1292638"/>
                    <a:pt x="22735" y="1268540"/>
                    <a:pt x="23592" y="1244441"/>
                  </a:cubicBezTo>
                  <a:cubicBezTo>
                    <a:pt x="24545" y="1218628"/>
                    <a:pt x="26164" y="1191577"/>
                    <a:pt x="27688" y="1168432"/>
                  </a:cubicBezTo>
                  <a:lnTo>
                    <a:pt x="29117" y="1145667"/>
                  </a:lnTo>
                  <a:cubicBezTo>
                    <a:pt x="42166" y="943642"/>
                    <a:pt x="61406" y="747713"/>
                    <a:pt x="78361" y="582740"/>
                  </a:cubicBezTo>
                  <a:cubicBezTo>
                    <a:pt x="81123" y="555879"/>
                    <a:pt x="83981" y="529018"/>
                    <a:pt x="86743" y="502158"/>
                  </a:cubicBezTo>
                  <a:lnTo>
                    <a:pt x="90934" y="461867"/>
                  </a:lnTo>
                  <a:lnTo>
                    <a:pt x="95125" y="421576"/>
                  </a:lnTo>
                  <a:lnTo>
                    <a:pt x="95697" y="415766"/>
                  </a:lnTo>
                  <a:cubicBezTo>
                    <a:pt x="109127" y="288512"/>
                    <a:pt x="124272" y="144209"/>
                    <a:pt x="136940" y="191"/>
                  </a:cubicBezTo>
                  <a:lnTo>
                    <a:pt x="136749" y="0"/>
                  </a:lnTo>
                  <a:cubicBezTo>
                    <a:pt x="136749" y="0"/>
                    <a:pt x="136559" y="95"/>
                    <a:pt x="136559" y="191"/>
                  </a:cubicBezTo>
                  <a:close/>
                </a:path>
              </a:pathLst>
            </a:custGeom>
            <a:solidFill>
              <a:srgbClr val="F75F6A"/>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7B088966-B915-9AA1-053B-1F79C7AAAEA3}"/>
                </a:ext>
              </a:extLst>
            </p:cNvPr>
            <p:cNvSpPr/>
            <p:nvPr/>
          </p:nvSpPr>
          <p:spPr>
            <a:xfrm>
              <a:off x="6371972" y="5138566"/>
              <a:ext cx="93095" cy="843533"/>
            </a:xfrm>
            <a:custGeom>
              <a:avLst/>
              <a:gdLst>
                <a:gd name="connsiteX0" fmla="*/ 92715 w 93095"/>
                <a:gd name="connsiteY0" fmla="*/ 286 h 843533"/>
                <a:gd name="connsiteX1" fmla="*/ 81380 w 93095"/>
                <a:gd name="connsiteY1" fmla="*/ 44863 h 843533"/>
                <a:gd name="connsiteX2" fmla="*/ 61282 w 93095"/>
                <a:gd name="connsiteY2" fmla="*/ 130873 h 843533"/>
                <a:gd name="connsiteX3" fmla="*/ 54520 w 93095"/>
                <a:gd name="connsiteY3" fmla="*/ 162496 h 843533"/>
                <a:gd name="connsiteX4" fmla="*/ 24135 w 93095"/>
                <a:gd name="connsiteY4" fmla="*/ 332137 h 843533"/>
                <a:gd name="connsiteX5" fmla="*/ 513 w 93095"/>
                <a:gd name="connsiteY5" fmla="*/ 684371 h 843533"/>
                <a:gd name="connsiteX6" fmla="*/ 12610 w 93095"/>
                <a:gd name="connsiteY6" fmla="*/ 843534 h 843533"/>
                <a:gd name="connsiteX7" fmla="*/ 13086 w 93095"/>
                <a:gd name="connsiteY7" fmla="*/ 841248 h 843533"/>
                <a:gd name="connsiteX8" fmla="*/ 13086 w 93095"/>
                <a:gd name="connsiteY8" fmla="*/ 838962 h 843533"/>
                <a:gd name="connsiteX9" fmla="*/ 12800 w 93095"/>
                <a:gd name="connsiteY9" fmla="*/ 807244 h 843533"/>
                <a:gd name="connsiteX10" fmla="*/ 12800 w 93095"/>
                <a:gd name="connsiteY10" fmla="*/ 793813 h 843533"/>
                <a:gd name="connsiteX11" fmla="*/ 12800 w 93095"/>
                <a:gd name="connsiteY11" fmla="*/ 791147 h 843533"/>
                <a:gd name="connsiteX12" fmla="*/ 16420 w 93095"/>
                <a:gd name="connsiteY12" fmla="*/ 703707 h 843533"/>
                <a:gd name="connsiteX13" fmla="*/ 52805 w 93095"/>
                <a:gd name="connsiteY13" fmla="*/ 405670 h 843533"/>
                <a:gd name="connsiteX14" fmla="*/ 55186 w 93095"/>
                <a:gd name="connsiteY14" fmla="*/ 389668 h 843533"/>
                <a:gd name="connsiteX15" fmla="*/ 61663 w 93095"/>
                <a:gd name="connsiteY15" fmla="*/ 345853 h 843533"/>
                <a:gd name="connsiteX16" fmla="*/ 84333 w 93095"/>
                <a:gd name="connsiteY16" fmla="*/ 167068 h 843533"/>
                <a:gd name="connsiteX17" fmla="*/ 93096 w 93095"/>
                <a:gd name="connsiteY17" fmla="*/ 190 h 843533"/>
                <a:gd name="connsiteX18" fmla="*/ 92905 w 93095"/>
                <a:gd name="connsiteY18" fmla="*/ 0 h 843533"/>
                <a:gd name="connsiteX19" fmla="*/ 92715 w 93095"/>
                <a:gd name="connsiteY19" fmla="*/ 190 h 84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95" h="843533">
                  <a:moveTo>
                    <a:pt x="92715" y="286"/>
                  </a:moveTo>
                  <a:cubicBezTo>
                    <a:pt x="88905" y="15049"/>
                    <a:pt x="85095" y="29908"/>
                    <a:pt x="81380" y="44863"/>
                  </a:cubicBezTo>
                  <a:cubicBezTo>
                    <a:pt x="74522" y="72676"/>
                    <a:pt x="67759" y="101632"/>
                    <a:pt x="61282" y="130873"/>
                  </a:cubicBezTo>
                  <a:cubicBezTo>
                    <a:pt x="58996" y="141446"/>
                    <a:pt x="56710" y="152019"/>
                    <a:pt x="54520" y="162496"/>
                  </a:cubicBezTo>
                  <a:cubicBezTo>
                    <a:pt x="42137" y="221456"/>
                    <a:pt x="32136" y="276987"/>
                    <a:pt x="24135" y="332137"/>
                  </a:cubicBezTo>
                  <a:cubicBezTo>
                    <a:pt x="5561" y="458248"/>
                    <a:pt x="-2154" y="573500"/>
                    <a:pt x="513" y="684371"/>
                  </a:cubicBezTo>
                  <a:cubicBezTo>
                    <a:pt x="1942" y="738664"/>
                    <a:pt x="5942" y="792194"/>
                    <a:pt x="12610" y="843534"/>
                  </a:cubicBezTo>
                  <a:cubicBezTo>
                    <a:pt x="13086" y="842772"/>
                    <a:pt x="13086" y="842010"/>
                    <a:pt x="13086" y="841248"/>
                  </a:cubicBezTo>
                  <a:lnTo>
                    <a:pt x="13086" y="838962"/>
                  </a:lnTo>
                  <a:cubicBezTo>
                    <a:pt x="12895" y="827722"/>
                    <a:pt x="12800" y="817245"/>
                    <a:pt x="12800" y="807244"/>
                  </a:cubicBezTo>
                  <a:cubicBezTo>
                    <a:pt x="12800" y="802672"/>
                    <a:pt x="12800" y="798195"/>
                    <a:pt x="12800" y="793813"/>
                  </a:cubicBezTo>
                  <a:lnTo>
                    <a:pt x="12800" y="791147"/>
                  </a:lnTo>
                  <a:cubicBezTo>
                    <a:pt x="13181" y="763143"/>
                    <a:pt x="14419" y="733711"/>
                    <a:pt x="16420" y="703707"/>
                  </a:cubicBezTo>
                  <a:cubicBezTo>
                    <a:pt x="23278" y="603409"/>
                    <a:pt x="38232" y="502920"/>
                    <a:pt x="52805" y="405670"/>
                  </a:cubicBezTo>
                  <a:lnTo>
                    <a:pt x="55186" y="389668"/>
                  </a:lnTo>
                  <a:cubicBezTo>
                    <a:pt x="57377" y="374809"/>
                    <a:pt x="59568" y="360331"/>
                    <a:pt x="61663" y="345853"/>
                  </a:cubicBezTo>
                  <a:cubicBezTo>
                    <a:pt x="69379" y="293180"/>
                    <a:pt x="78142" y="230791"/>
                    <a:pt x="84333" y="167068"/>
                  </a:cubicBezTo>
                  <a:cubicBezTo>
                    <a:pt x="90238" y="105442"/>
                    <a:pt x="93096" y="50863"/>
                    <a:pt x="93096" y="190"/>
                  </a:cubicBezTo>
                  <a:lnTo>
                    <a:pt x="92905" y="0"/>
                  </a:lnTo>
                  <a:cubicBezTo>
                    <a:pt x="92905" y="0"/>
                    <a:pt x="92715" y="95"/>
                    <a:pt x="92715" y="190"/>
                  </a:cubicBezTo>
                  <a:close/>
                </a:path>
              </a:pathLst>
            </a:custGeom>
            <a:solidFill>
              <a:srgbClr val="F75F6A"/>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DFE4E707-E22F-8B8D-F89A-51437BCECA76}"/>
                </a:ext>
              </a:extLst>
            </p:cNvPr>
            <p:cNvSpPr/>
            <p:nvPr/>
          </p:nvSpPr>
          <p:spPr>
            <a:xfrm>
              <a:off x="5620141" y="3566637"/>
              <a:ext cx="2372260" cy="2529363"/>
            </a:xfrm>
            <a:custGeom>
              <a:avLst/>
              <a:gdLst>
                <a:gd name="connsiteX0" fmla="*/ 2372165 w 2372260"/>
                <a:gd name="connsiteY0" fmla="*/ 2309527 h 2529363"/>
                <a:gd name="connsiteX1" fmla="*/ 2371785 w 2372260"/>
                <a:gd name="connsiteY1" fmla="*/ 2298573 h 2529363"/>
                <a:gd name="connsiteX2" fmla="*/ 2364546 w 2372260"/>
                <a:gd name="connsiteY2" fmla="*/ 2231803 h 2529363"/>
                <a:gd name="connsiteX3" fmla="*/ 2353401 w 2372260"/>
                <a:gd name="connsiteY3" fmla="*/ 2151221 h 2529363"/>
                <a:gd name="connsiteX4" fmla="*/ 2325683 w 2372260"/>
                <a:gd name="connsiteY4" fmla="*/ 1986724 h 2529363"/>
                <a:gd name="connsiteX5" fmla="*/ 2253865 w 2372260"/>
                <a:gd name="connsiteY5" fmla="*/ 1658969 h 2529363"/>
                <a:gd name="connsiteX6" fmla="*/ 2171855 w 2372260"/>
                <a:gd name="connsiteY6" fmla="*/ 1350550 h 2529363"/>
                <a:gd name="connsiteX7" fmla="*/ 2087273 w 2372260"/>
                <a:gd name="connsiteY7" fmla="*/ 1061085 h 2529363"/>
                <a:gd name="connsiteX8" fmla="*/ 2085653 w 2372260"/>
                <a:gd name="connsiteY8" fmla="*/ 1056037 h 2529363"/>
                <a:gd name="connsiteX9" fmla="*/ 2081367 w 2372260"/>
                <a:gd name="connsiteY9" fmla="*/ 1056894 h 2529363"/>
                <a:gd name="connsiteX10" fmla="*/ 2080605 w 2372260"/>
                <a:gd name="connsiteY10" fmla="*/ 1057085 h 2529363"/>
                <a:gd name="connsiteX11" fmla="*/ 2081367 w 2372260"/>
                <a:gd name="connsiteY11" fmla="*/ 1056894 h 2529363"/>
                <a:gd name="connsiteX12" fmla="*/ 2085272 w 2372260"/>
                <a:gd name="connsiteY12" fmla="*/ 1056037 h 2529363"/>
                <a:gd name="connsiteX13" fmla="*/ 2085272 w 2372260"/>
                <a:gd name="connsiteY13" fmla="*/ 1056037 h 2529363"/>
                <a:gd name="connsiteX14" fmla="*/ 1997357 w 2372260"/>
                <a:gd name="connsiteY14" fmla="*/ 811911 h 2529363"/>
                <a:gd name="connsiteX15" fmla="*/ 1948779 w 2372260"/>
                <a:gd name="connsiteY15" fmla="*/ 701612 h 2529363"/>
                <a:gd name="connsiteX16" fmla="*/ 1948398 w 2372260"/>
                <a:gd name="connsiteY16" fmla="*/ 699326 h 2529363"/>
                <a:gd name="connsiteX17" fmla="*/ 1941731 w 2372260"/>
                <a:gd name="connsiteY17" fmla="*/ 686943 h 2529363"/>
                <a:gd name="connsiteX18" fmla="*/ 1940778 w 2372260"/>
                <a:gd name="connsiteY18" fmla="*/ 684943 h 2529363"/>
                <a:gd name="connsiteX19" fmla="*/ 1940778 w 2372260"/>
                <a:gd name="connsiteY19" fmla="*/ 684943 h 2529363"/>
                <a:gd name="connsiteX20" fmla="*/ 1892867 w 2372260"/>
                <a:gd name="connsiteY20" fmla="*/ 612172 h 2529363"/>
                <a:gd name="connsiteX21" fmla="*/ 1877532 w 2372260"/>
                <a:gd name="connsiteY21" fmla="*/ 591026 h 2529363"/>
                <a:gd name="connsiteX22" fmla="*/ 1850672 w 2372260"/>
                <a:gd name="connsiteY22" fmla="*/ 559403 h 2529363"/>
                <a:gd name="connsiteX23" fmla="*/ 1794760 w 2372260"/>
                <a:gd name="connsiteY23" fmla="*/ 501110 h 2529363"/>
                <a:gd name="connsiteX24" fmla="*/ 1776091 w 2372260"/>
                <a:gd name="connsiteY24" fmla="*/ 483870 h 2529363"/>
                <a:gd name="connsiteX25" fmla="*/ 1435858 w 2372260"/>
                <a:gd name="connsiteY25" fmla="*/ 281464 h 2529363"/>
                <a:gd name="connsiteX26" fmla="*/ 1424619 w 2372260"/>
                <a:gd name="connsiteY26" fmla="*/ 277749 h 2529363"/>
                <a:gd name="connsiteX27" fmla="*/ 1412236 w 2372260"/>
                <a:gd name="connsiteY27" fmla="*/ 268319 h 2529363"/>
                <a:gd name="connsiteX28" fmla="*/ 1400044 w 2372260"/>
                <a:gd name="connsiteY28" fmla="*/ 254127 h 2529363"/>
                <a:gd name="connsiteX29" fmla="*/ 1390138 w 2372260"/>
                <a:gd name="connsiteY29" fmla="*/ 232982 h 2529363"/>
                <a:gd name="connsiteX30" fmla="*/ 1384899 w 2372260"/>
                <a:gd name="connsiteY30" fmla="*/ 202216 h 2529363"/>
                <a:gd name="connsiteX31" fmla="*/ 1391186 w 2372260"/>
                <a:gd name="connsiteY31" fmla="*/ 138208 h 2529363"/>
                <a:gd name="connsiteX32" fmla="*/ 1412712 w 2372260"/>
                <a:gd name="connsiteY32" fmla="*/ 66199 h 2529363"/>
                <a:gd name="connsiteX33" fmla="*/ 1408902 w 2372260"/>
                <a:gd name="connsiteY33" fmla="*/ 50101 h 2529363"/>
                <a:gd name="connsiteX34" fmla="*/ 1407854 w 2372260"/>
                <a:gd name="connsiteY34" fmla="*/ 45339 h 2529363"/>
                <a:gd name="connsiteX35" fmla="*/ 1408045 w 2372260"/>
                <a:gd name="connsiteY35" fmla="*/ 47911 h 2529363"/>
                <a:gd name="connsiteX36" fmla="*/ 1408521 w 2372260"/>
                <a:gd name="connsiteY36" fmla="*/ 50292 h 2529363"/>
                <a:gd name="connsiteX37" fmla="*/ 1391376 w 2372260"/>
                <a:gd name="connsiteY37" fmla="*/ 37814 h 2529363"/>
                <a:gd name="connsiteX38" fmla="*/ 1375850 w 2372260"/>
                <a:gd name="connsiteY38" fmla="*/ 16383 h 2529363"/>
                <a:gd name="connsiteX39" fmla="*/ 1368421 w 2372260"/>
                <a:gd name="connsiteY39" fmla="*/ 0 h 2529363"/>
                <a:gd name="connsiteX40" fmla="*/ 1368230 w 2372260"/>
                <a:gd name="connsiteY40" fmla="*/ 0 h 2529363"/>
                <a:gd name="connsiteX41" fmla="*/ 1368040 w 2372260"/>
                <a:gd name="connsiteY41" fmla="*/ 0 h 2529363"/>
                <a:gd name="connsiteX42" fmla="*/ 1366897 w 2372260"/>
                <a:gd name="connsiteY42" fmla="*/ 2381 h 2529363"/>
                <a:gd name="connsiteX43" fmla="*/ 1366325 w 2372260"/>
                <a:gd name="connsiteY43" fmla="*/ 3620 h 2529363"/>
                <a:gd name="connsiteX44" fmla="*/ 1364420 w 2372260"/>
                <a:gd name="connsiteY44" fmla="*/ 8001 h 2529363"/>
                <a:gd name="connsiteX45" fmla="*/ 1363277 w 2372260"/>
                <a:gd name="connsiteY45" fmla="*/ 10573 h 2529363"/>
                <a:gd name="connsiteX46" fmla="*/ 1336703 w 2372260"/>
                <a:gd name="connsiteY46" fmla="*/ 90583 h 2529363"/>
                <a:gd name="connsiteX47" fmla="*/ 1321177 w 2372260"/>
                <a:gd name="connsiteY47" fmla="*/ 176022 h 2529363"/>
                <a:gd name="connsiteX48" fmla="*/ 1320510 w 2372260"/>
                <a:gd name="connsiteY48" fmla="*/ 181070 h 2529363"/>
                <a:gd name="connsiteX49" fmla="*/ 1319939 w 2372260"/>
                <a:gd name="connsiteY49" fmla="*/ 185261 h 2529363"/>
                <a:gd name="connsiteX50" fmla="*/ 1319558 w 2372260"/>
                <a:gd name="connsiteY50" fmla="*/ 188309 h 2529363"/>
                <a:gd name="connsiteX51" fmla="*/ 1318891 w 2372260"/>
                <a:gd name="connsiteY51" fmla="*/ 193738 h 2529363"/>
                <a:gd name="connsiteX52" fmla="*/ 1317748 w 2372260"/>
                <a:gd name="connsiteY52" fmla="*/ 202883 h 2529363"/>
                <a:gd name="connsiteX53" fmla="*/ 1317272 w 2372260"/>
                <a:gd name="connsiteY53" fmla="*/ 206597 h 2529363"/>
                <a:gd name="connsiteX54" fmla="*/ 1316700 w 2372260"/>
                <a:gd name="connsiteY54" fmla="*/ 212026 h 2529363"/>
                <a:gd name="connsiteX55" fmla="*/ 1310319 w 2372260"/>
                <a:gd name="connsiteY55" fmla="*/ 240316 h 2529363"/>
                <a:gd name="connsiteX56" fmla="*/ 1299365 w 2372260"/>
                <a:gd name="connsiteY56" fmla="*/ 264414 h 2529363"/>
                <a:gd name="connsiteX57" fmla="*/ 1284506 w 2372260"/>
                <a:gd name="connsiteY57" fmla="*/ 285274 h 2529363"/>
                <a:gd name="connsiteX58" fmla="*/ 1244882 w 2372260"/>
                <a:gd name="connsiteY58" fmla="*/ 321850 h 2529363"/>
                <a:gd name="connsiteX59" fmla="*/ 864358 w 2372260"/>
                <a:gd name="connsiteY59" fmla="*/ 293370 h 2529363"/>
                <a:gd name="connsiteX60" fmla="*/ 826353 w 2372260"/>
                <a:gd name="connsiteY60" fmla="*/ 310991 h 2529363"/>
                <a:gd name="connsiteX61" fmla="*/ 803493 w 2372260"/>
                <a:gd name="connsiteY61" fmla="*/ 320230 h 2529363"/>
                <a:gd name="connsiteX62" fmla="*/ 731294 w 2372260"/>
                <a:gd name="connsiteY62" fmla="*/ 357473 h 2529363"/>
                <a:gd name="connsiteX63" fmla="*/ 596229 w 2372260"/>
                <a:gd name="connsiteY63" fmla="*/ 459296 h 2529363"/>
                <a:gd name="connsiteX64" fmla="*/ 476309 w 2372260"/>
                <a:gd name="connsiteY64" fmla="*/ 585026 h 2529363"/>
                <a:gd name="connsiteX65" fmla="*/ 544508 w 2372260"/>
                <a:gd name="connsiteY65" fmla="*/ 763334 h 2529363"/>
                <a:gd name="connsiteX66" fmla="*/ 689384 w 2372260"/>
                <a:gd name="connsiteY66" fmla="*/ 778193 h 2529363"/>
                <a:gd name="connsiteX67" fmla="*/ 732627 w 2372260"/>
                <a:gd name="connsiteY67" fmla="*/ 776764 h 2529363"/>
                <a:gd name="connsiteX68" fmla="*/ 800445 w 2372260"/>
                <a:gd name="connsiteY68" fmla="*/ 768001 h 2529363"/>
                <a:gd name="connsiteX69" fmla="*/ 856357 w 2372260"/>
                <a:gd name="connsiteY69" fmla="*/ 760857 h 2529363"/>
                <a:gd name="connsiteX70" fmla="*/ 840355 w 2372260"/>
                <a:gd name="connsiteY70" fmla="*/ 783622 h 2529363"/>
                <a:gd name="connsiteX71" fmla="*/ 814542 w 2372260"/>
                <a:gd name="connsiteY71" fmla="*/ 825532 h 2529363"/>
                <a:gd name="connsiteX72" fmla="*/ 774632 w 2372260"/>
                <a:gd name="connsiteY72" fmla="*/ 893921 h 2529363"/>
                <a:gd name="connsiteX73" fmla="*/ 708910 w 2372260"/>
                <a:gd name="connsiteY73" fmla="*/ 997363 h 2529363"/>
                <a:gd name="connsiteX74" fmla="*/ 687669 w 2372260"/>
                <a:gd name="connsiteY74" fmla="*/ 1031176 h 2529363"/>
                <a:gd name="connsiteX75" fmla="*/ 685383 w 2372260"/>
                <a:gd name="connsiteY75" fmla="*/ 1034701 h 2529363"/>
                <a:gd name="connsiteX76" fmla="*/ 637663 w 2372260"/>
                <a:gd name="connsiteY76" fmla="*/ 1098232 h 2529363"/>
                <a:gd name="connsiteX77" fmla="*/ 574512 w 2372260"/>
                <a:gd name="connsiteY77" fmla="*/ 1175671 h 2529363"/>
                <a:gd name="connsiteX78" fmla="*/ 490787 w 2372260"/>
                <a:gd name="connsiteY78" fmla="*/ 1276255 h 2529363"/>
                <a:gd name="connsiteX79" fmla="*/ 430685 w 2372260"/>
                <a:gd name="connsiteY79" fmla="*/ 1344168 h 2529363"/>
                <a:gd name="connsiteX80" fmla="*/ 428875 w 2372260"/>
                <a:gd name="connsiteY80" fmla="*/ 1348264 h 2529363"/>
                <a:gd name="connsiteX81" fmla="*/ 387727 w 2372260"/>
                <a:gd name="connsiteY81" fmla="*/ 1390460 h 2529363"/>
                <a:gd name="connsiteX82" fmla="*/ 386012 w 2372260"/>
                <a:gd name="connsiteY82" fmla="*/ 1390174 h 2529363"/>
                <a:gd name="connsiteX83" fmla="*/ 382298 w 2372260"/>
                <a:gd name="connsiteY83" fmla="*/ 1391222 h 2529363"/>
                <a:gd name="connsiteX84" fmla="*/ 326291 w 2372260"/>
                <a:gd name="connsiteY84" fmla="*/ 1441704 h 2529363"/>
                <a:gd name="connsiteX85" fmla="*/ 322481 w 2372260"/>
                <a:gd name="connsiteY85" fmla="*/ 1440656 h 2529363"/>
                <a:gd name="connsiteX86" fmla="*/ 317242 w 2372260"/>
                <a:gd name="connsiteY86" fmla="*/ 1442942 h 2529363"/>
                <a:gd name="connsiteX87" fmla="*/ 315242 w 2372260"/>
                <a:gd name="connsiteY87" fmla="*/ 1444657 h 2529363"/>
                <a:gd name="connsiteX88" fmla="*/ 246852 w 2372260"/>
                <a:gd name="connsiteY88" fmla="*/ 1506950 h 2529363"/>
                <a:gd name="connsiteX89" fmla="*/ 230850 w 2372260"/>
                <a:gd name="connsiteY89" fmla="*/ 1519523 h 2529363"/>
                <a:gd name="connsiteX90" fmla="*/ 227612 w 2372260"/>
                <a:gd name="connsiteY90" fmla="*/ 1524095 h 2529363"/>
                <a:gd name="connsiteX91" fmla="*/ 228469 w 2372260"/>
                <a:gd name="connsiteY91" fmla="*/ 1529334 h 2529363"/>
                <a:gd name="connsiteX92" fmla="*/ 229040 w 2372260"/>
                <a:gd name="connsiteY92" fmla="*/ 1535430 h 2529363"/>
                <a:gd name="connsiteX93" fmla="*/ 232660 w 2372260"/>
                <a:gd name="connsiteY93" fmla="*/ 1538383 h 2529363"/>
                <a:gd name="connsiteX94" fmla="*/ 148745 w 2372260"/>
                <a:gd name="connsiteY94" fmla="*/ 1602486 h 2529363"/>
                <a:gd name="connsiteX95" fmla="*/ 105311 w 2372260"/>
                <a:gd name="connsiteY95" fmla="*/ 1633538 h 2529363"/>
                <a:gd name="connsiteX96" fmla="*/ 89118 w 2372260"/>
                <a:gd name="connsiteY96" fmla="*/ 1644968 h 2529363"/>
                <a:gd name="connsiteX97" fmla="*/ 73592 w 2372260"/>
                <a:gd name="connsiteY97" fmla="*/ 1655921 h 2529363"/>
                <a:gd name="connsiteX98" fmla="*/ 27491 w 2372260"/>
                <a:gd name="connsiteY98" fmla="*/ 1686306 h 2529363"/>
                <a:gd name="connsiteX99" fmla="*/ 4060 w 2372260"/>
                <a:gd name="connsiteY99" fmla="*/ 1697260 h 2529363"/>
                <a:gd name="connsiteX100" fmla="*/ 155 w 2372260"/>
                <a:gd name="connsiteY100" fmla="*/ 1705642 h 2529363"/>
                <a:gd name="connsiteX101" fmla="*/ 3488 w 2372260"/>
                <a:gd name="connsiteY101" fmla="*/ 1710499 h 2529363"/>
                <a:gd name="connsiteX102" fmla="*/ 9108 w 2372260"/>
                <a:gd name="connsiteY102" fmla="*/ 1711452 h 2529363"/>
                <a:gd name="connsiteX103" fmla="*/ 23396 w 2372260"/>
                <a:gd name="connsiteY103" fmla="*/ 1706213 h 2529363"/>
                <a:gd name="connsiteX104" fmla="*/ 31682 w 2372260"/>
                <a:gd name="connsiteY104" fmla="*/ 1706213 h 2529363"/>
                <a:gd name="connsiteX105" fmla="*/ 54447 w 2372260"/>
                <a:gd name="connsiteY105" fmla="*/ 1691735 h 2529363"/>
                <a:gd name="connsiteX106" fmla="*/ 83403 w 2372260"/>
                <a:gd name="connsiteY106" fmla="*/ 1675352 h 2529363"/>
                <a:gd name="connsiteX107" fmla="*/ 154650 w 2372260"/>
                <a:gd name="connsiteY107" fmla="*/ 1625346 h 2529363"/>
                <a:gd name="connsiteX108" fmla="*/ 155412 w 2372260"/>
                <a:gd name="connsiteY108" fmla="*/ 1624774 h 2529363"/>
                <a:gd name="connsiteX109" fmla="*/ 177986 w 2372260"/>
                <a:gd name="connsiteY109" fmla="*/ 1609058 h 2529363"/>
                <a:gd name="connsiteX110" fmla="*/ 315623 w 2372260"/>
                <a:gd name="connsiteY110" fmla="*/ 1502283 h 2529363"/>
                <a:gd name="connsiteX111" fmla="*/ 443829 w 2372260"/>
                <a:gd name="connsiteY111" fmla="*/ 1379696 h 2529363"/>
                <a:gd name="connsiteX112" fmla="*/ 563654 w 2372260"/>
                <a:gd name="connsiteY112" fmla="*/ 1245203 h 2529363"/>
                <a:gd name="connsiteX113" fmla="*/ 599658 w 2372260"/>
                <a:gd name="connsiteY113" fmla="*/ 1199864 h 2529363"/>
                <a:gd name="connsiteX114" fmla="*/ 604040 w 2372260"/>
                <a:gd name="connsiteY114" fmla="*/ 1194911 h 2529363"/>
                <a:gd name="connsiteX115" fmla="*/ 660618 w 2372260"/>
                <a:gd name="connsiteY115" fmla="*/ 1126427 h 2529363"/>
                <a:gd name="connsiteX116" fmla="*/ 715101 w 2372260"/>
                <a:gd name="connsiteY116" fmla="*/ 1056323 h 2529363"/>
                <a:gd name="connsiteX117" fmla="*/ 767108 w 2372260"/>
                <a:gd name="connsiteY117" fmla="*/ 984218 h 2529363"/>
                <a:gd name="connsiteX118" fmla="*/ 820543 w 2372260"/>
                <a:gd name="connsiteY118" fmla="*/ 903732 h 2529363"/>
                <a:gd name="connsiteX119" fmla="*/ 860738 w 2372260"/>
                <a:gd name="connsiteY119" fmla="*/ 846868 h 2529363"/>
                <a:gd name="connsiteX120" fmla="*/ 893219 w 2372260"/>
                <a:gd name="connsiteY120" fmla="*/ 791242 h 2529363"/>
                <a:gd name="connsiteX121" fmla="*/ 909125 w 2372260"/>
                <a:gd name="connsiteY121" fmla="*/ 753904 h 2529363"/>
                <a:gd name="connsiteX122" fmla="*/ 914840 w 2372260"/>
                <a:gd name="connsiteY122" fmla="*/ 743522 h 2529363"/>
                <a:gd name="connsiteX123" fmla="*/ 916936 w 2372260"/>
                <a:gd name="connsiteY123" fmla="*/ 742950 h 2529363"/>
                <a:gd name="connsiteX124" fmla="*/ 1006757 w 2372260"/>
                <a:gd name="connsiteY124" fmla="*/ 683609 h 2529363"/>
                <a:gd name="connsiteX125" fmla="*/ 1029045 w 2372260"/>
                <a:gd name="connsiteY125" fmla="*/ 784288 h 2529363"/>
                <a:gd name="connsiteX126" fmla="*/ 1044857 w 2372260"/>
                <a:gd name="connsiteY126" fmla="*/ 841534 h 2529363"/>
                <a:gd name="connsiteX127" fmla="*/ 1062859 w 2372260"/>
                <a:gd name="connsiteY127" fmla="*/ 898493 h 2529363"/>
                <a:gd name="connsiteX128" fmla="*/ 1105055 w 2372260"/>
                <a:gd name="connsiteY128" fmla="*/ 1011079 h 2529363"/>
                <a:gd name="connsiteX129" fmla="*/ 1154108 w 2372260"/>
                <a:gd name="connsiteY129" fmla="*/ 1120902 h 2529363"/>
                <a:gd name="connsiteX130" fmla="*/ 1405949 w 2372260"/>
                <a:gd name="connsiteY130" fmla="*/ 1519619 h 2529363"/>
                <a:gd name="connsiteX131" fmla="*/ 1561778 w 2372260"/>
                <a:gd name="connsiteY131" fmla="*/ 1687925 h 2529363"/>
                <a:gd name="connsiteX132" fmla="*/ 1648456 w 2372260"/>
                <a:gd name="connsiteY132" fmla="*/ 1763078 h 2529363"/>
                <a:gd name="connsiteX133" fmla="*/ 1654933 w 2372260"/>
                <a:gd name="connsiteY133" fmla="*/ 1768031 h 2529363"/>
                <a:gd name="connsiteX134" fmla="*/ 1662172 w 2372260"/>
                <a:gd name="connsiteY134" fmla="*/ 1829562 h 2529363"/>
                <a:gd name="connsiteX135" fmla="*/ 1671602 w 2372260"/>
                <a:gd name="connsiteY135" fmla="*/ 1908905 h 2529363"/>
                <a:gd name="connsiteX136" fmla="*/ 1673126 w 2372260"/>
                <a:gd name="connsiteY136" fmla="*/ 1922145 h 2529363"/>
                <a:gd name="connsiteX137" fmla="*/ 1674364 w 2372260"/>
                <a:gd name="connsiteY137" fmla="*/ 1932241 h 2529363"/>
                <a:gd name="connsiteX138" fmla="*/ 1698176 w 2372260"/>
                <a:gd name="connsiteY138" fmla="*/ 2129409 h 2529363"/>
                <a:gd name="connsiteX139" fmla="*/ 1703606 w 2372260"/>
                <a:gd name="connsiteY139" fmla="*/ 2172748 h 2529363"/>
                <a:gd name="connsiteX140" fmla="*/ 1703796 w 2372260"/>
                <a:gd name="connsiteY140" fmla="*/ 2174558 h 2529363"/>
                <a:gd name="connsiteX141" fmla="*/ 1703987 w 2372260"/>
                <a:gd name="connsiteY141" fmla="*/ 2176463 h 2529363"/>
                <a:gd name="connsiteX142" fmla="*/ 1704368 w 2372260"/>
                <a:gd name="connsiteY142" fmla="*/ 2179320 h 2529363"/>
                <a:gd name="connsiteX143" fmla="*/ 1710464 w 2372260"/>
                <a:gd name="connsiteY143" fmla="*/ 2227612 h 2529363"/>
                <a:gd name="connsiteX144" fmla="*/ 1721798 w 2372260"/>
                <a:gd name="connsiteY144" fmla="*/ 2326386 h 2529363"/>
                <a:gd name="connsiteX145" fmla="*/ 1728942 w 2372260"/>
                <a:gd name="connsiteY145" fmla="*/ 2426113 h 2529363"/>
                <a:gd name="connsiteX146" fmla="*/ 1728275 w 2372260"/>
                <a:gd name="connsiteY146" fmla="*/ 2525078 h 2529363"/>
                <a:gd name="connsiteX147" fmla="*/ 1729133 w 2372260"/>
                <a:gd name="connsiteY147" fmla="*/ 2527745 h 2529363"/>
                <a:gd name="connsiteX148" fmla="*/ 1732371 w 2372260"/>
                <a:gd name="connsiteY148" fmla="*/ 2529364 h 2529363"/>
                <a:gd name="connsiteX149" fmla="*/ 1736657 w 2372260"/>
                <a:gd name="connsiteY149" fmla="*/ 2525078 h 2529363"/>
                <a:gd name="connsiteX150" fmla="*/ 1739229 w 2372260"/>
                <a:gd name="connsiteY150" fmla="*/ 2484120 h 2529363"/>
                <a:gd name="connsiteX151" fmla="*/ 1739134 w 2372260"/>
                <a:gd name="connsiteY151" fmla="*/ 2484120 h 2529363"/>
                <a:gd name="connsiteX152" fmla="*/ 1739991 w 2372260"/>
                <a:gd name="connsiteY152" fmla="*/ 2439543 h 2529363"/>
                <a:gd name="connsiteX153" fmla="*/ 1737991 w 2372260"/>
                <a:gd name="connsiteY153" fmla="*/ 2366677 h 2529363"/>
                <a:gd name="connsiteX154" fmla="*/ 1737991 w 2372260"/>
                <a:gd name="connsiteY154" fmla="*/ 2366963 h 2529363"/>
                <a:gd name="connsiteX155" fmla="*/ 1739991 w 2372260"/>
                <a:gd name="connsiteY155" fmla="*/ 2439543 h 2529363"/>
                <a:gd name="connsiteX156" fmla="*/ 1739134 w 2372260"/>
                <a:gd name="connsiteY156" fmla="*/ 2484120 h 2529363"/>
                <a:gd name="connsiteX157" fmla="*/ 1740277 w 2372260"/>
                <a:gd name="connsiteY157" fmla="*/ 2484120 h 2529363"/>
                <a:gd name="connsiteX158" fmla="*/ 1743230 w 2372260"/>
                <a:gd name="connsiteY158" fmla="*/ 2483263 h 2529363"/>
                <a:gd name="connsiteX159" fmla="*/ 1773519 w 2372260"/>
                <a:gd name="connsiteY159" fmla="*/ 2479739 h 2529363"/>
                <a:gd name="connsiteX160" fmla="*/ 1790569 w 2372260"/>
                <a:gd name="connsiteY160" fmla="*/ 2480786 h 2529363"/>
                <a:gd name="connsiteX161" fmla="*/ 1790569 w 2372260"/>
                <a:gd name="connsiteY161" fmla="*/ 2477167 h 2529363"/>
                <a:gd name="connsiteX162" fmla="*/ 1792379 w 2372260"/>
                <a:gd name="connsiteY162" fmla="*/ 2472404 h 2529363"/>
                <a:gd name="connsiteX163" fmla="*/ 1791140 w 2372260"/>
                <a:gd name="connsiteY163" fmla="*/ 2441353 h 2529363"/>
                <a:gd name="connsiteX164" fmla="*/ 1790378 w 2372260"/>
                <a:gd name="connsiteY164" fmla="*/ 2422303 h 2529363"/>
                <a:gd name="connsiteX165" fmla="*/ 1787711 w 2372260"/>
                <a:gd name="connsiteY165" fmla="*/ 2376107 h 2529363"/>
                <a:gd name="connsiteX166" fmla="*/ 1779425 w 2372260"/>
                <a:gd name="connsiteY166" fmla="*/ 2283524 h 2529363"/>
                <a:gd name="connsiteX167" fmla="*/ 1777615 w 2372260"/>
                <a:gd name="connsiteY167" fmla="*/ 2266474 h 2529363"/>
                <a:gd name="connsiteX168" fmla="*/ 1773043 w 2372260"/>
                <a:gd name="connsiteY168" fmla="*/ 2191798 h 2529363"/>
                <a:gd name="connsiteX169" fmla="*/ 1765423 w 2372260"/>
                <a:gd name="connsiteY169" fmla="*/ 2098739 h 2529363"/>
                <a:gd name="connsiteX170" fmla="*/ 1760184 w 2372260"/>
                <a:gd name="connsiteY170" fmla="*/ 2052066 h 2529363"/>
                <a:gd name="connsiteX171" fmla="*/ 1757422 w 2372260"/>
                <a:gd name="connsiteY171" fmla="*/ 2026539 h 2529363"/>
                <a:gd name="connsiteX172" fmla="*/ 1746468 w 2372260"/>
                <a:gd name="connsiteY172" fmla="*/ 1915001 h 2529363"/>
                <a:gd name="connsiteX173" fmla="*/ 1746278 w 2372260"/>
                <a:gd name="connsiteY173" fmla="*/ 1912811 h 2529363"/>
                <a:gd name="connsiteX174" fmla="*/ 1740753 w 2372260"/>
                <a:gd name="connsiteY174" fmla="*/ 1831372 h 2529363"/>
                <a:gd name="connsiteX175" fmla="*/ 1753612 w 2372260"/>
                <a:gd name="connsiteY175" fmla="*/ 1839944 h 2529363"/>
                <a:gd name="connsiteX176" fmla="*/ 1757708 w 2372260"/>
                <a:gd name="connsiteY176" fmla="*/ 1842897 h 2529363"/>
                <a:gd name="connsiteX177" fmla="*/ 1763137 w 2372260"/>
                <a:gd name="connsiteY177" fmla="*/ 1879949 h 2529363"/>
                <a:gd name="connsiteX178" fmla="*/ 1763327 w 2372260"/>
                <a:gd name="connsiteY178" fmla="*/ 1881092 h 2529363"/>
                <a:gd name="connsiteX179" fmla="*/ 1767995 w 2372260"/>
                <a:gd name="connsiteY179" fmla="*/ 1913954 h 2529363"/>
                <a:gd name="connsiteX180" fmla="*/ 1776472 w 2372260"/>
                <a:gd name="connsiteY180" fmla="*/ 1975961 h 2529363"/>
                <a:gd name="connsiteX181" fmla="*/ 1776758 w 2372260"/>
                <a:gd name="connsiteY181" fmla="*/ 1976914 h 2529363"/>
                <a:gd name="connsiteX182" fmla="*/ 1798570 w 2372260"/>
                <a:gd name="connsiteY182" fmla="*/ 2171414 h 2529363"/>
                <a:gd name="connsiteX183" fmla="*/ 1801713 w 2372260"/>
                <a:gd name="connsiteY183" fmla="*/ 2178939 h 2529363"/>
                <a:gd name="connsiteX184" fmla="*/ 1809238 w 2372260"/>
                <a:gd name="connsiteY184" fmla="*/ 2182082 h 2529363"/>
                <a:gd name="connsiteX185" fmla="*/ 1814096 w 2372260"/>
                <a:gd name="connsiteY185" fmla="*/ 2180844 h 2529363"/>
                <a:gd name="connsiteX186" fmla="*/ 1817144 w 2372260"/>
                <a:gd name="connsiteY186" fmla="*/ 2178558 h 2529363"/>
                <a:gd name="connsiteX187" fmla="*/ 1819906 w 2372260"/>
                <a:gd name="connsiteY187" fmla="*/ 2171414 h 2529363"/>
                <a:gd name="connsiteX188" fmla="*/ 1799713 w 2372260"/>
                <a:gd name="connsiteY188" fmla="*/ 1982819 h 2529363"/>
                <a:gd name="connsiteX189" fmla="*/ 1779806 w 2372260"/>
                <a:gd name="connsiteY189" fmla="*/ 1857756 h 2529363"/>
                <a:gd name="connsiteX190" fmla="*/ 1864007 w 2372260"/>
                <a:gd name="connsiteY190" fmla="*/ 1907572 h 2529363"/>
                <a:gd name="connsiteX191" fmla="*/ 1874675 w 2372260"/>
                <a:gd name="connsiteY191" fmla="*/ 1913001 h 2529363"/>
                <a:gd name="connsiteX192" fmla="*/ 1930967 w 2372260"/>
                <a:gd name="connsiteY192" fmla="*/ 1941386 h 2529363"/>
                <a:gd name="connsiteX193" fmla="*/ 2030313 w 2372260"/>
                <a:gd name="connsiteY193" fmla="*/ 1982248 h 2529363"/>
                <a:gd name="connsiteX194" fmla="*/ 2082701 w 2372260"/>
                <a:gd name="connsiteY194" fmla="*/ 1999202 h 2529363"/>
                <a:gd name="connsiteX195" fmla="*/ 2103561 w 2372260"/>
                <a:gd name="connsiteY195" fmla="*/ 2005013 h 2529363"/>
                <a:gd name="connsiteX196" fmla="*/ 2113466 w 2372260"/>
                <a:gd name="connsiteY196" fmla="*/ 2133886 h 2529363"/>
                <a:gd name="connsiteX197" fmla="*/ 2112514 w 2372260"/>
                <a:gd name="connsiteY197" fmla="*/ 2280761 h 2529363"/>
                <a:gd name="connsiteX198" fmla="*/ 2104322 w 2372260"/>
                <a:gd name="connsiteY198" fmla="*/ 2322957 h 2529363"/>
                <a:gd name="connsiteX199" fmla="*/ 2090321 w 2372260"/>
                <a:gd name="connsiteY199" fmla="*/ 2364772 h 2529363"/>
                <a:gd name="connsiteX200" fmla="*/ 2073557 w 2372260"/>
                <a:gd name="connsiteY200" fmla="*/ 2398109 h 2529363"/>
                <a:gd name="connsiteX201" fmla="*/ 2052983 w 2372260"/>
                <a:gd name="connsiteY201" fmla="*/ 2428494 h 2529363"/>
                <a:gd name="connsiteX202" fmla="*/ 2053649 w 2372260"/>
                <a:gd name="connsiteY202" fmla="*/ 2427541 h 2529363"/>
                <a:gd name="connsiteX203" fmla="*/ 2036504 w 2372260"/>
                <a:gd name="connsiteY203" fmla="*/ 2447544 h 2529363"/>
                <a:gd name="connsiteX204" fmla="*/ 2026217 w 2372260"/>
                <a:gd name="connsiteY204" fmla="*/ 2457164 h 2529363"/>
                <a:gd name="connsiteX205" fmla="*/ 1983165 w 2372260"/>
                <a:gd name="connsiteY205" fmla="*/ 2485930 h 2529363"/>
                <a:gd name="connsiteX206" fmla="*/ 1939921 w 2372260"/>
                <a:gd name="connsiteY206" fmla="*/ 2501551 h 2529363"/>
                <a:gd name="connsiteX207" fmla="*/ 1919919 w 2372260"/>
                <a:gd name="connsiteY207" fmla="*/ 2503170 h 2529363"/>
                <a:gd name="connsiteX208" fmla="*/ 1912679 w 2372260"/>
                <a:gd name="connsiteY208" fmla="*/ 2510409 h 2529363"/>
                <a:gd name="connsiteX209" fmla="*/ 1914108 w 2372260"/>
                <a:gd name="connsiteY209" fmla="*/ 2514695 h 2529363"/>
                <a:gd name="connsiteX210" fmla="*/ 1915251 w 2372260"/>
                <a:gd name="connsiteY210" fmla="*/ 2514981 h 2529363"/>
                <a:gd name="connsiteX211" fmla="*/ 1915251 w 2372260"/>
                <a:gd name="connsiteY211" fmla="*/ 2514981 h 2529363"/>
                <a:gd name="connsiteX212" fmla="*/ 1921061 w 2372260"/>
                <a:gd name="connsiteY212" fmla="*/ 2516886 h 2529363"/>
                <a:gd name="connsiteX213" fmla="*/ 1924300 w 2372260"/>
                <a:gd name="connsiteY213" fmla="*/ 2517934 h 2529363"/>
                <a:gd name="connsiteX214" fmla="*/ 1972496 w 2372260"/>
                <a:gd name="connsiteY214" fmla="*/ 2527840 h 2529363"/>
                <a:gd name="connsiteX215" fmla="*/ 1992404 w 2372260"/>
                <a:gd name="connsiteY215" fmla="*/ 2528697 h 2529363"/>
                <a:gd name="connsiteX216" fmla="*/ 2007929 w 2372260"/>
                <a:gd name="connsiteY216" fmla="*/ 2528411 h 2529363"/>
                <a:gd name="connsiteX217" fmla="*/ 2044505 w 2372260"/>
                <a:gd name="connsiteY217" fmla="*/ 2525459 h 2529363"/>
                <a:gd name="connsiteX218" fmla="*/ 2117943 w 2372260"/>
                <a:gd name="connsiteY218" fmla="*/ 2509933 h 2529363"/>
                <a:gd name="connsiteX219" fmla="*/ 2253770 w 2372260"/>
                <a:gd name="connsiteY219" fmla="*/ 2445449 h 2529363"/>
                <a:gd name="connsiteX220" fmla="*/ 2311301 w 2372260"/>
                <a:gd name="connsiteY220" fmla="*/ 2398586 h 2529363"/>
                <a:gd name="connsiteX221" fmla="*/ 2336923 w 2372260"/>
                <a:gd name="connsiteY221" fmla="*/ 2371344 h 2529363"/>
                <a:gd name="connsiteX222" fmla="*/ 2361783 w 2372260"/>
                <a:gd name="connsiteY222" fmla="*/ 2335625 h 2529363"/>
                <a:gd name="connsiteX223" fmla="*/ 2367403 w 2372260"/>
                <a:gd name="connsiteY223" fmla="*/ 2326196 h 2529363"/>
                <a:gd name="connsiteX224" fmla="*/ 2369594 w 2372260"/>
                <a:gd name="connsiteY224" fmla="*/ 2322481 h 2529363"/>
                <a:gd name="connsiteX225" fmla="*/ 2372261 w 2372260"/>
                <a:gd name="connsiteY225" fmla="*/ 2313623 h 2529363"/>
                <a:gd name="connsiteX226" fmla="*/ 2372261 w 2372260"/>
                <a:gd name="connsiteY226" fmla="*/ 2309717 h 252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372260" h="2529363">
                  <a:moveTo>
                    <a:pt x="2372165" y="2309527"/>
                  </a:moveTo>
                  <a:cubicBezTo>
                    <a:pt x="2371975" y="2305526"/>
                    <a:pt x="2371880" y="2302002"/>
                    <a:pt x="2371785" y="2298573"/>
                  </a:cubicBezTo>
                  <a:cubicBezTo>
                    <a:pt x="2369784" y="2275332"/>
                    <a:pt x="2367117" y="2252663"/>
                    <a:pt x="2364546" y="2231803"/>
                  </a:cubicBezTo>
                  <a:cubicBezTo>
                    <a:pt x="2360926" y="2204085"/>
                    <a:pt x="2357211" y="2177034"/>
                    <a:pt x="2353401" y="2151221"/>
                  </a:cubicBezTo>
                  <a:cubicBezTo>
                    <a:pt x="2345305" y="2097119"/>
                    <a:pt x="2336256" y="2043303"/>
                    <a:pt x="2325683" y="1986724"/>
                  </a:cubicBezTo>
                  <a:cubicBezTo>
                    <a:pt x="2306538" y="1884616"/>
                    <a:pt x="2283107" y="1777365"/>
                    <a:pt x="2253865" y="1658969"/>
                  </a:cubicBezTo>
                  <a:cubicBezTo>
                    <a:pt x="2228529" y="1556290"/>
                    <a:pt x="2200620" y="1454468"/>
                    <a:pt x="2171855" y="1350550"/>
                  </a:cubicBezTo>
                  <a:cubicBezTo>
                    <a:pt x="2146613" y="1258824"/>
                    <a:pt x="2118896" y="1160240"/>
                    <a:pt x="2087273" y="1061085"/>
                  </a:cubicBezTo>
                  <a:lnTo>
                    <a:pt x="2085653" y="1056037"/>
                  </a:lnTo>
                  <a:cubicBezTo>
                    <a:pt x="2084034" y="1056323"/>
                    <a:pt x="2082701" y="1056608"/>
                    <a:pt x="2081367" y="1056894"/>
                  </a:cubicBezTo>
                  <a:lnTo>
                    <a:pt x="2080605" y="1057085"/>
                  </a:lnTo>
                  <a:lnTo>
                    <a:pt x="2081367" y="1056894"/>
                  </a:lnTo>
                  <a:cubicBezTo>
                    <a:pt x="2082605" y="1056608"/>
                    <a:pt x="2083844" y="1056323"/>
                    <a:pt x="2085272" y="1056037"/>
                  </a:cubicBezTo>
                  <a:lnTo>
                    <a:pt x="2085272" y="1056037"/>
                  </a:lnTo>
                  <a:cubicBezTo>
                    <a:pt x="2056316" y="965645"/>
                    <a:pt x="2027646" y="885730"/>
                    <a:pt x="1997357" y="811911"/>
                  </a:cubicBezTo>
                  <a:cubicBezTo>
                    <a:pt x="1981545" y="773144"/>
                    <a:pt x="1965353" y="736568"/>
                    <a:pt x="1948779" y="701612"/>
                  </a:cubicBezTo>
                  <a:cubicBezTo>
                    <a:pt x="1948779" y="700850"/>
                    <a:pt x="1948779" y="700088"/>
                    <a:pt x="1948398" y="699326"/>
                  </a:cubicBezTo>
                  <a:cubicBezTo>
                    <a:pt x="1946303" y="695230"/>
                    <a:pt x="1944017" y="691039"/>
                    <a:pt x="1941731" y="686943"/>
                  </a:cubicBezTo>
                  <a:cubicBezTo>
                    <a:pt x="1941445" y="686276"/>
                    <a:pt x="1941064" y="685609"/>
                    <a:pt x="1940778" y="684943"/>
                  </a:cubicBezTo>
                  <a:lnTo>
                    <a:pt x="1940778" y="684943"/>
                  </a:lnTo>
                  <a:cubicBezTo>
                    <a:pt x="1927824" y="661321"/>
                    <a:pt x="1912203" y="637318"/>
                    <a:pt x="1892867" y="612172"/>
                  </a:cubicBezTo>
                  <a:cubicBezTo>
                    <a:pt x="1887915" y="604838"/>
                    <a:pt x="1882771" y="597694"/>
                    <a:pt x="1877532" y="591026"/>
                  </a:cubicBezTo>
                  <a:cubicBezTo>
                    <a:pt x="1869055" y="580168"/>
                    <a:pt x="1859720" y="569595"/>
                    <a:pt x="1850672" y="559403"/>
                  </a:cubicBezTo>
                  <a:cubicBezTo>
                    <a:pt x="1832765" y="539210"/>
                    <a:pt x="1814000" y="519684"/>
                    <a:pt x="1794760" y="501110"/>
                  </a:cubicBezTo>
                  <a:cubicBezTo>
                    <a:pt x="1788569" y="495205"/>
                    <a:pt x="1782282" y="489585"/>
                    <a:pt x="1776091" y="483870"/>
                  </a:cubicBezTo>
                  <a:cubicBezTo>
                    <a:pt x="1772662" y="474155"/>
                    <a:pt x="1455003" y="287750"/>
                    <a:pt x="1435858" y="281464"/>
                  </a:cubicBezTo>
                  <a:cubicBezTo>
                    <a:pt x="1432143" y="280130"/>
                    <a:pt x="1428333" y="278892"/>
                    <a:pt x="1424619" y="277749"/>
                  </a:cubicBezTo>
                  <a:cubicBezTo>
                    <a:pt x="1420904" y="275272"/>
                    <a:pt x="1416427" y="271939"/>
                    <a:pt x="1412236" y="268319"/>
                  </a:cubicBezTo>
                  <a:cubicBezTo>
                    <a:pt x="1407569" y="264033"/>
                    <a:pt x="1403473" y="259271"/>
                    <a:pt x="1400044" y="254127"/>
                  </a:cubicBezTo>
                  <a:cubicBezTo>
                    <a:pt x="1395948" y="247745"/>
                    <a:pt x="1392615" y="240601"/>
                    <a:pt x="1390138" y="232982"/>
                  </a:cubicBezTo>
                  <a:cubicBezTo>
                    <a:pt x="1387376" y="223933"/>
                    <a:pt x="1385566" y="213836"/>
                    <a:pt x="1384899" y="202216"/>
                  </a:cubicBezTo>
                  <a:cubicBezTo>
                    <a:pt x="1384042" y="182309"/>
                    <a:pt x="1386042" y="162020"/>
                    <a:pt x="1391186" y="138208"/>
                  </a:cubicBezTo>
                  <a:cubicBezTo>
                    <a:pt x="1395948" y="116110"/>
                    <a:pt x="1402997" y="92583"/>
                    <a:pt x="1412712" y="66199"/>
                  </a:cubicBezTo>
                  <a:cubicBezTo>
                    <a:pt x="1411379" y="60674"/>
                    <a:pt x="1410140" y="55436"/>
                    <a:pt x="1408902" y="50101"/>
                  </a:cubicBezTo>
                  <a:lnTo>
                    <a:pt x="1407854" y="45339"/>
                  </a:lnTo>
                  <a:lnTo>
                    <a:pt x="1408045" y="47911"/>
                  </a:lnTo>
                  <a:lnTo>
                    <a:pt x="1408521" y="50292"/>
                  </a:lnTo>
                  <a:cubicBezTo>
                    <a:pt x="1402330" y="47054"/>
                    <a:pt x="1396520" y="42863"/>
                    <a:pt x="1391376" y="37814"/>
                  </a:cubicBezTo>
                  <a:cubicBezTo>
                    <a:pt x="1385375" y="31718"/>
                    <a:pt x="1380327" y="24670"/>
                    <a:pt x="1375850" y="16383"/>
                  </a:cubicBezTo>
                  <a:cubicBezTo>
                    <a:pt x="1373183" y="11335"/>
                    <a:pt x="1370707" y="6001"/>
                    <a:pt x="1368421" y="0"/>
                  </a:cubicBezTo>
                  <a:lnTo>
                    <a:pt x="1368230" y="0"/>
                  </a:lnTo>
                  <a:cubicBezTo>
                    <a:pt x="1368230" y="0"/>
                    <a:pt x="1368040" y="0"/>
                    <a:pt x="1368040" y="0"/>
                  </a:cubicBezTo>
                  <a:lnTo>
                    <a:pt x="1366897" y="2381"/>
                  </a:lnTo>
                  <a:lnTo>
                    <a:pt x="1366325" y="3620"/>
                  </a:lnTo>
                  <a:lnTo>
                    <a:pt x="1364420" y="8001"/>
                  </a:lnTo>
                  <a:lnTo>
                    <a:pt x="1363277" y="10573"/>
                  </a:lnTo>
                  <a:cubicBezTo>
                    <a:pt x="1352419" y="36386"/>
                    <a:pt x="1343465" y="63341"/>
                    <a:pt x="1336703" y="90583"/>
                  </a:cubicBezTo>
                  <a:cubicBezTo>
                    <a:pt x="1330702" y="115443"/>
                    <a:pt x="1325749" y="142589"/>
                    <a:pt x="1321177" y="176022"/>
                  </a:cubicBezTo>
                  <a:lnTo>
                    <a:pt x="1320510" y="181070"/>
                  </a:lnTo>
                  <a:lnTo>
                    <a:pt x="1319939" y="185261"/>
                  </a:lnTo>
                  <a:lnTo>
                    <a:pt x="1319558" y="188309"/>
                  </a:lnTo>
                  <a:lnTo>
                    <a:pt x="1318891" y="193738"/>
                  </a:lnTo>
                  <a:lnTo>
                    <a:pt x="1317748" y="202883"/>
                  </a:lnTo>
                  <a:lnTo>
                    <a:pt x="1317272" y="206597"/>
                  </a:lnTo>
                  <a:cubicBezTo>
                    <a:pt x="1317081" y="208407"/>
                    <a:pt x="1316891" y="210217"/>
                    <a:pt x="1316700" y="212026"/>
                  </a:cubicBezTo>
                  <a:cubicBezTo>
                    <a:pt x="1315367" y="222695"/>
                    <a:pt x="1313271" y="232029"/>
                    <a:pt x="1310319" y="240316"/>
                  </a:cubicBezTo>
                  <a:cubicBezTo>
                    <a:pt x="1307175" y="249269"/>
                    <a:pt x="1303651" y="257175"/>
                    <a:pt x="1299365" y="264414"/>
                  </a:cubicBezTo>
                  <a:cubicBezTo>
                    <a:pt x="1294983" y="271748"/>
                    <a:pt x="1290030" y="278797"/>
                    <a:pt x="1284506" y="285274"/>
                  </a:cubicBezTo>
                  <a:cubicBezTo>
                    <a:pt x="1274504" y="296989"/>
                    <a:pt x="1265075" y="312896"/>
                    <a:pt x="1244882" y="321850"/>
                  </a:cubicBezTo>
                  <a:cubicBezTo>
                    <a:pt x="1143155" y="366713"/>
                    <a:pt x="864548" y="294037"/>
                    <a:pt x="864358" y="293370"/>
                  </a:cubicBezTo>
                  <a:cubicBezTo>
                    <a:pt x="852737" y="297942"/>
                    <a:pt x="840355" y="303752"/>
                    <a:pt x="826353" y="310991"/>
                  </a:cubicBezTo>
                  <a:cubicBezTo>
                    <a:pt x="818924" y="313754"/>
                    <a:pt x="811208" y="316897"/>
                    <a:pt x="803493" y="320230"/>
                  </a:cubicBezTo>
                  <a:cubicBezTo>
                    <a:pt x="779871" y="330327"/>
                    <a:pt x="756249" y="342519"/>
                    <a:pt x="731294" y="357473"/>
                  </a:cubicBezTo>
                  <a:cubicBezTo>
                    <a:pt x="685764" y="384620"/>
                    <a:pt x="641568" y="417957"/>
                    <a:pt x="596229" y="459296"/>
                  </a:cubicBezTo>
                  <a:cubicBezTo>
                    <a:pt x="557081" y="494919"/>
                    <a:pt x="517838" y="536067"/>
                    <a:pt x="476309" y="585026"/>
                  </a:cubicBezTo>
                  <a:cubicBezTo>
                    <a:pt x="439352" y="628555"/>
                    <a:pt x="485930" y="751427"/>
                    <a:pt x="544508" y="763334"/>
                  </a:cubicBezTo>
                  <a:cubicBezTo>
                    <a:pt x="593181" y="773239"/>
                    <a:pt x="641949" y="778193"/>
                    <a:pt x="689384" y="778193"/>
                  </a:cubicBezTo>
                  <a:cubicBezTo>
                    <a:pt x="703957" y="778193"/>
                    <a:pt x="718530" y="777716"/>
                    <a:pt x="732627" y="776764"/>
                  </a:cubicBezTo>
                  <a:cubicBezTo>
                    <a:pt x="755011" y="775240"/>
                    <a:pt x="777871" y="772287"/>
                    <a:pt x="800445" y="768001"/>
                  </a:cubicBezTo>
                  <a:cubicBezTo>
                    <a:pt x="810256" y="766191"/>
                    <a:pt x="851118" y="762095"/>
                    <a:pt x="856357" y="760857"/>
                  </a:cubicBezTo>
                  <a:cubicBezTo>
                    <a:pt x="851023" y="767810"/>
                    <a:pt x="845784" y="775240"/>
                    <a:pt x="840355" y="783622"/>
                  </a:cubicBezTo>
                  <a:cubicBezTo>
                    <a:pt x="831306" y="797338"/>
                    <a:pt x="822829" y="811625"/>
                    <a:pt x="814542" y="825532"/>
                  </a:cubicBezTo>
                  <a:cubicBezTo>
                    <a:pt x="806446" y="839153"/>
                    <a:pt x="774632" y="893921"/>
                    <a:pt x="774632" y="893921"/>
                  </a:cubicBezTo>
                  <a:cubicBezTo>
                    <a:pt x="774632" y="893921"/>
                    <a:pt x="727865" y="965073"/>
                    <a:pt x="708910" y="997363"/>
                  </a:cubicBezTo>
                  <a:cubicBezTo>
                    <a:pt x="701480" y="1008888"/>
                    <a:pt x="694527" y="1020032"/>
                    <a:pt x="687669" y="1031176"/>
                  </a:cubicBezTo>
                  <a:cubicBezTo>
                    <a:pt x="686907" y="1032320"/>
                    <a:pt x="686145" y="1033463"/>
                    <a:pt x="685383" y="1034701"/>
                  </a:cubicBezTo>
                  <a:cubicBezTo>
                    <a:pt x="665285" y="1059466"/>
                    <a:pt x="650617" y="1078992"/>
                    <a:pt x="637663" y="1098232"/>
                  </a:cubicBezTo>
                  <a:cubicBezTo>
                    <a:pt x="613660" y="1122902"/>
                    <a:pt x="593086" y="1150048"/>
                    <a:pt x="574512" y="1175671"/>
                  </a:cubicBezTo>
                  <a:cubicBezTo>
                    <a:pt x="541746" y="1207294"/>
                    <a:pt x="513743" y="1244251"/>
                    <a:pt x="490787" y="1276255"/>
                  </a:cubicBezTo>
                  <a:cubicBezTo>
                    <a:pt x="470118" y="1296734"/>
                    <a:pt x="451354" y="1319117"/>
                    <a:pt x="430685" y="1344168"/>
                  </a:cubicBezTo>
                  <a:cubicBezTo>
                    <a:pt x="429732" y="1345406"/>
                    <a:pt x="429065" y="1346835"/>
                    <a:pt x="428875" y="1348264"/>
                  </a:cubicBezTo>
                  <a:cubicBezTo>
                    <a:pt x="413825" y="1362837"/>
                    <a:pt x="400300" y="1376744"/>
                    <a:pt x="387727" y="1390460"/>
                  </a:cubicBezTo>
                  <a:cubicBezTo>
                    <a:pt x="387155" y="1390269"/>
                    <a:pt x="386584" y="1390174"/>
                    <a:pt x="386012" y="1390174"/>
                  </a:cubicBezTo>
                  <a:cubicBezTo>
                    <a:pt x="384488" y="1390174"/>
                    <a:pt x="383155" y="1390555"/>
                    <a:pt x="382298" y="1391222"/>
                  </a:cubicBezTo>
                  <a:cubicBezTo>
                    <a:pt x="362676" y="1406652"/>
                    <a:pt x="343817" y="1423606"/>
                    <a:pt x="326291" y="1441704"/>
                  </a:cubicBezTo>
                  <a:cubicBezTo>
                    <a:pt x="325243" y="1440942"/>
                    <a:pt x="323909" y="1440656"/>
                    <a:pt x="322481" y="1440656"/>
                  </a:cubicBezTo>
                  <a:cubicBezTo>
                    <a:pt x="320099" y="1440656"/>
                    <a:pt x="318671" y="1441799"/>
                    <a:pt x="317242" y="1442942"/>
                  </a:cubicBezTo>
                  <a:lnTo>
                    <a:pt x="315242" y="1444657"/>
                  </a:lnTo>
                  <a:cubicBezTo>
                    <a:pt x="292001" y="1464183"/>
                    <a:pt x="267902" y="1484376"/>
                    <a:pt x="246852" y="1506950"/>
                  </a:cubicBezTo>
                  <a:cubicBezTo>
                    <a:pt x="241613" y="1511237"/>
                    <a:pt x="236279" y="1515428"/>
                    <a:pt x="230850" y="1519523"/>
                  </a:cubicBezTo>
                  <a:cubicBezTo>
                    <a:pt x="229517" y="1520476"/>
                    <a:pt x="228088" y="1521809"/>
                    <a:pt x="227612" y="1524095"/>
                  </a:cubicBezTo>
                  <a:cubicBezTo>
                    <a:pt x="227231" y="1525905"/>
                    <a:pt x="227612" y="1527810"/>
                    <a:pt x="228469" y="1529334"/>
                  </a:cubicBezTo>
                  <a:cubicBezTo>
                    <a:pt x="227707" y="1531430"/>
                    <a:pt x="227897" y="1533525"/>
                    <a:pt x="229040" y="1535430"/>
                  </a:cubicBezTo>
                  <a:cubicBezTo>
                    <a:pt x="229898" y="1536764"/>
                    <a:pt x="231136" y="1537811"/>
                    <a:pt x="232660" y="1538383"/>
                  </a:cubicBezTo>
                  <a:cubicBezTo>
                    <a:pt x="205609" y="1559814"/>
                    <a:pt x="177320" y="1581436"/>
                    <a:pt x="148745" y="1602486"/>
                  </a:cubicBezTo>
                  <a:cubicBezTo>
                    <a:pt x="134362" y="1613059"/>
                    <a:pt x="119789" y="1623251"/>
                    <a:pt x="105311" y="1633538"/>
                  </a:cubicBezTo>
                  <a:lnTo>
                    <a:pt x="89118" y="1644968"/>
                  </a:lnTo>
                  <a:cubicBezTo>
                    <a:pt x="83975" y="1648587"/>
                    <a:pt x="78831" y="1652302"/>
                    <a:pt x="73592" y="1655921"/>
                  </a:cubicBezTo>
                  <a:cubicBezTo>
                    <a:pt x="58257" y="1666113"/>
                    <a:pt x="42922" y="1676210"/>
                    <a:pt x="27491" y="1686306"/>
                  </a:cubicBezTo>
                  <a:cubicBezTo>
                    <a:pt x="19776" y="1690116"/>
                    <a:pt x="11966" y="1693831"/>
                    <a:pt x="4060" y="1697260"/>
                  </a:cubicBezTo>
                  <a:cubicBezTo>
                    <a:pt x="1012" y="1698593"/>
                    <a:pt x="-512" y="1702498"/>
                    <a:pt x="155" y="1705642"/>
                  </a:cubicBezTo>
                  <a:cubicBezTo>
                    <a:pt x="536" y="1707642"/>
                    <a:pt x="1774" y="1709356"/>
                    <a:pt x="3488" y="1710499"/>
                  </a:cubicBezTo>
                  <a:cubicBezTo>
                    <a:pt x="5012" y="1711452"/>
                    <a:pt x="7394" y="1712023"/>
                    <a:pt x="9108" y="1711452"/>
                  </a:cubicBezTo>
                  <a:cubicBezTo>
                    <a:pt x="13966" y="1709833"/>
                    <a:pt x="18728" y="1708023"/>
                    <a:pt x="23396" y="1706213"/>
                  </a:cubicBezTo>
                  <a:cubicBezTo>
                    <a:pt x="26063" y="1707452"/>
                    <a:pt x="29111" y="1707737"/>
                    <a:pt x="31682" y="1706213"/>
                  </a:cubicBezTo>
                  <a:cubicBezTo>
                    <a:pt x="39302" y="1701451"/>
                    <a:pt x="46922" y="1696593"/>
                    <a:pt x="54447" y="1691735"/>
                  </a:cubicBezTo>
                  <a:cubicBezTo>
                    <a:pt x="64258" y="1686592"/>
                    <a:pt x="73973" y="1681163"/>
                    <a:pt x="83403" y="1675352"/>
                  </a:cubicBezTo>
                  <a:cubicBezTo>
                    <a:pt x="108073" y="1660112"/>
                    <a:pt x="131600" y="1642967"/>
                    <a:pt x="154650" y="1625346"/>
                  </a:cubicBezTo>
                  <a:cubicBezTo>
                    <a:pt x="154936" y="1625156"/>
                    <a:pt x="155126" y="1624965"/>
                    <a:pt x="155412" y="1624774"/>
                  </a:cubicBezTo>
                  <a:cubicBezTo>
                    <a:pt x="162937" y="1619536"/>
                    <a:pt x="170557" y="1614297"/>
                    <a:pt x="177986" y="1609058"/>
                  </a:cubicBezTo>
                  <a:cubicBezTo>
                    <a:pt x="225326" y="1575435"/>
                    <a:pt x="271522" y="1540097"/>
                    <a:pt x="315623" y="1502283"/>
                  </a:cubicBezTo>
                  <a:cubicBezTo>
                    <a:pt x="360581" y="1463802"/>
                    <a:pt x="402776" y="1422273"/>
                    <a:pt x="443829" y="1379696"/>
                  </a:cubicBezTo>
                  <a:cubicBezTo>
                    <a:pt x="485549" y="1336453"/>
                    <a:pt x="525554" y="1291590"/>
                    <a:pt x="563654" y="1245203"/>
                  </a:cubicBezTo>
                  <a:cubicBezTo>
                    <a:pt x="575941" y="1230344"/>
                    <a:pt x="587847" y="1215104"/>
                    <a:pt x="599658" y="1199864"/>
                  </a:cubicBezTo>
                  <a:cubicBezTo>
                    <a:pt x="601087" y="1198150"/>
                    <a:pt x="602611" y="1196531"/>
                    <a:pt x="604040" y="1194911"/>
                  </a:cubicBezTo>
                  <a:cubicBezTo>
                    <a:pt x="623280" y="1172432"/>
                    <a:pt x="642235" y="1149668"/>
                    <a:pt x="660618" y="1126427"/>
                  </a:cubicBezTo>
                  <a:cubicBezTo>
                    <a:pt x="679097" y="1103281"/>
                    <a:pt x="697289" y="1079945"/>
                    <a:pt x="715101" y="1056323"/>
                  </a:cubicBezTo>
                  <a:cubicBezTo>
                    <a:pt x="732913" y="1032701"/>
                    <a:pt x="750153" y="1008602"/>
                    <a:pt x="767108" y="984218"/>
                  </a:cubicBezTo>
                  <a:cubicBezTo>
                    <a:pt x="785491" y="957739"/>
                    <a:pt x="803207" y="930878"/>
                    <a:pt x="820543" y="903732"/>
                  </a:cubicBezTo>
                  <a:cubicBezTo>
                    <a:pt x="834354" y="885063"/>
                    <a:pt x="847975" y="866299"/>
                    <a:pt x="860738" y="846868"/>
                  </a:cubicBezTo>
                  <a:cubicBezTo>
                    <a:pt x="872549" y="828866"/>
                    <a:pt x="883598" y="810482"/>
                    <a:pt x="893219" y="791242"/>
                  </a:cubicBezTo>
                  <a:cubicBezTo>
                    <a:pt x="899219" y="779145"/>
                    <a:pt x="904649" y="766667"/>
                    <a:pt x="909125" y="753904"/>
                  </a:cubicBezTo>
                  <a:cubicBezTo>
                    <a:pt x="911030" y="750475"/>
                    <a:pt x="912935" y="747046"/>
                    <a:pt x="914840" y="743522"/>
                  </a:cubicBezTo>
                  <a:cubicBezTo>
                    <a:pt x="915507" y="743426"/>
                    <a:pt x="916269" y="743236"/>
                    <a:pt x="916936" y="742950"/>
                  </a:cubicBezTo>
                  <a:cubicBezTo>
                    <a:pt x="950369" y="728948"/>
                    <a:pt x="978372" y="705707"/>
                    <a:pt x="1006757" y="683609"/>
                  </a:cubicBezTo>
                  <a:cubicBezTo>
                    <a:pt x="1013138" y="717423"/>
                    <a:pt x="1020663" y="750951"/>
                    <a:pt x="1029045" y="784288"/>
                  </a:cubicBezTo>
                  <a:cubicBezTo>
                    <a:pt x="1033903" y="803434"/>
                    <a:pt x="1039142" y="822579"/>
                    <a:pt x="1044857" y="841534"/>
                  </a:cubicBezTo>
                  <a:cubicBezTo>
                    <a:pt x="1050572" y="860584"/>
                    <a:pt x="1056477" y="879634"/>
                    <a:pt x="1062859" y="898493"/>
                  </a:cubicBezTo>
                  <a:cubicBezTo>
                    <a:pt x="1075622" y="936498"/>
                    <a:pt x="1089910" y="974026"/>
                    <a:pt x="1105055" y="1011079"/>
                  </a:cubicBezTo>
                  <a:cubicBezTo>
                    <a:pt x="1120199" y="1048226"/>
                    <a:pt x="1136678" y="1084802"/>
                    <a:pt x="1154108" y="1120902"/>
                  </a:cubicBezTo>
                  <a:cubicBezTo>
                    <a:pt x="1222879" y="1262539"/>
                    <a:pt x="1307080" y="1397032"/>
                    <a:pt x="1405949" y="1519619"/>
                  </a:cubicBezTo>
                  <a:cubicBezTo>
                    <a:pt x="1453955" y="1579150"/>
                    <a:pt x="1505962" y="1635728"/>
                    <a:pt x="1561778" y="1687925"/>
                  </a:cubicBezTo>
                  <a:cubicBezTo>
                    <a:pt x="1589687" y="1714024"/>
                    <a:pt x="1618738" y="1739074"/>
                    <a:pt x="1648456" y="1763078"/>
                  </a:cubicBezTo>
                  <a:cubicBezTo>
                    <a:pt x="1650551" y="1764792"/>
                    <a:pt x="1652742" y="1766316"/>
                    <a:pt x="1654933" y="1768031"/>
                  </a:cubicBezTo>
                  <a:cubicBezTo>
                    <a:pt x="1657219" y="1787938"/>
                    <a:pt x="1659600" y="1808321"/>
                    <a:pt x="1662172" y="1829562"/>
                  </a:cubicBezTo>
                  <a:lnTo>
                    <a:pt x="1671602" y="1908905"/>
                  </a:lnTo>
                  <a:lnTo>
                    <a:pt x="1673126" y="1922145"/>
                  </a:lnTo>
                  <a:lnTo>
                    <a:pt x="1674364" y="1932241"/>
                  </a:lnTo>
                  <a:cubicBezTo>
                    <a:pt x="1682651" y="2002250"/>
                    <a:pt x="1690271" y="2065877"/>
                    <a:pt x="1698176" y="2129409"/>
                  </a:cubicBezTo>
                  <a:cubicBezTo>
                    <a:pt x="1699891" y="2143887"/>
                    <a:pt x="1701796" y="2158270"/>
                    <a:pt x="1703606" y="2172748"/>
                  </a:cubicBezTo>
                  <a:lnTo>
                    <a:pt x="1703796" y="2174558"/>
                  </a:lnTo>
                  <a:lnTo>
                    <a:pt x="1703987" y="2176463"/>
                  </a:lnTo>
                  <a:lnTo>
                    <a:pt x="1704368" y="2179320"/>
                  </a:lnTo>
                  <a:lnTo>
                    <a:pt x="1710464" y="2227612"/>
                  </a:lnTo>
                  <a:cubicBezTo>
                    <a:pt x="1714083" y="2256854"/>
                    <a:pt x="1718274" y="2291048"/>
                    <a:pt x="1721798" y="2326386"/>
                  </a:cubicBezTo>
                  <a:cubicBezTo>
                    <a:pt x="1725323" y="2361629"/>
                    <a:pt x="1727609" y="2394204"/>
                    <a:pt x="1728942" y="2426113"/>
                  </a:cubicBezTo>
                  <a:cubicBezTo>
                    <a:pt x="1730276" y="2459927"/>
                    <a:pt x="1729990" y="2493169"/>
                    <a:pt x="1728275" y="2525078"/>
                  </a:cubicBezTo>
                  <a:cubicBezTo>
                    <a:pt x="1728275" y="2525935"/>
                    <a:pt x="1728466" y="2526792"/>
                    <a:pt x="1729133" y="2527745"/>
                  </a:cubicBezTo>
                  <a:cubicBezTo>
                    <a:pt x="1729990" y="2528792"/>
                    <a:pt x="1731133" y="2529364"/>
                    <a:pt x="1732371" y="2529364"/>
                  </a:cubicBezTo>
                  <a:cubicBezTo>
                    <a:pt x="1734657" y="2529364"/>
                    <a:pt x="1736372" y="2527649"/>
                    <a:pt x="1736657" y="2525078"/>
                  </a:cubicBezTo>
                  <a:cubicBezTo>
                    <a:pt x="1737800" y="2510790"/>
                    <a:pt x="1738658" y="2497074"/>
                    <a:pt x="1739229" y="2484120"/>
                  </a:cubicBezTo>
                  <a:lnTo>
                    <a:pt x="1739134" y="2484120"/>
                  </a:lnTo>
                  <a:cubicBezTo>
                    <a:pt x="1739705" y="2469642"/>
                    <a:pt x="1739991" y="2455069"/>
                    <a:pt x="1739991" y="2439543"/>
                  </a:cubicBezTo>
                  <a:cubicBezTo>
                    <a:pt x="1739991" y="2414873"/>
                    <a:pt x="1739229" y="2390489"/>
                    <a:pt x="1737991" y="2366677"/>
                  </a:cubicBezTo>
                  <a:lnTo>
                    <a:pt x="1737991" y="2366963"/>
                  </a:lnTo>
                  <a:cubicBezTo>
                    <a:pt x="1739229" y="2390680"/>
                    <a:pt x="1739991" y="2414969"/>
                    <a:pt x="1739991" y="2439543"/>
                  </a:cubicBezTo>
                  <a:cubicBezTo>
                    <a:pt x="1739991" y="2455069"/>
                    <a:pt x="1739705" y="2469642"/>
                    <a:pt x="1739134" y="2484120"/>
                  </a:cubicBezTo>
                  <a:lnTo>
                    <a:pt x="1740277" y="2484120"/>
                  </a:lnTo>
                  <a:lnTo>
                    <a:pt x="1743230" y="2483263"/>
                  </a:lnTo>
                  <a:cubicBezTo>
                    <a:pt x="1752469" y="2480977"/>
                    <a:pt x="1762470" y="2479834"/>
                    <a:pt x="1773519" y="2479739"/>
                  </a:cubicBezTo>
                  <a:cubicBezTo>
                    <a:pt x="1779901" y="2479834"/>
                    <a:pt x="1785616" y="2480215"/>
                    <a:pt x="1790569" y="2480786"/>
                  </a:cubicBezTo>
                  <a:lnTo>
                    <a:pt x="1790569" y="2477167"/>
                  </a:lnTo>
                  <a:cubicBezTo>
                    <a:pt x="1791712" y="2475833"/>
                    <a:pt x="1792379" y="2474119"/>
                    <a:pt x="1792379" y="2472404"/>
                  </a:cubicBezTo>
                  <a:cubicBezTo>
                    <a:pt x="1792188" y="2462022"/>
                    <a:pt x="1791712" y="2451640"/>
                    <a:pt x="1791140" y="2441353"/>
                  </a:cubicBezTo>
                  <a:cubicBezTo>
                    <a:pt x="1790950" y="2434971"/>
                    <a:pt x="1790664" y="2428685"/>
                    <a:pt x="1790378" y="2422303"/>
                  </a:cubicBezTo>
                  <a:cubicBezTo>
                    <a:pt x="1789712" y="2406872"/>
                    <a:pt x="1788759" y="2391537"/>
                    <a:pt x="1787711" y="2376107"/>
                  </a:cubicBezTo>
                  <a:cubicBezTo>
                    <a:pt x="1785521" y="2345150"/>
                    <a:pt x="1782663" y="2314385"/>
                    <a:pt x="1779425" y="2283524"/>
                  </a:cubicBezTo>
                  <a:cubicBezTo>
                    <a:pt x="1778853" y="2277809"/>
                    <a:pt x="1778186" y="2272189"/>
                    <a:pt x="1777615" y="2266474"/>
                  </a:cubicBezTo>
                  <a:cubicBezTo>
                    <a:pt x="1776091" y="2241614"/>
                    <a:pt x="1774662" y="2216658"/>
                    <a:pt x="1773043" y="2191798"/>
                  </a:cubicBezTo>
                  <a:cubicBezTo>
                    <a:pt x="1771043" y="2160746"/>
                    <a:pt x="1768661" y="2129695"/>
                    <a:pt x="1765423" y="2098739"/>
                  </a:cubicBezTo>
                  <a:cubicBezTo>
                    <a:pt x="1763804" y="2083213"/>
                    <a:pt x="1761899" y="2067592"/>
                    <a:pt x="1760184" y="2052066"/>
                  </a:cubicBezTo>
                  <a:cubicBezTo>
                    <a:pt x="1759232" y="2043589"/>
                    <a:pt x="1758374" y="2035112"/>
                    <a:pt x="1757422" y="2026539"/>
                  </a:cubicBezTo>
                  <a:cubicBezTo>
                    <a:pt x="1754183" y="1989201"/>
                    <a:pt x="1750564" y="1952149"/>
                    <a:pt x="1746468" y="1915001"/>
                  </a:cubicBezTo>
                  <a:cubicBezTo>
                    <a:pt x="1746468" y="1914239"/>
                    <a:pt x="1746373" y="1913573"/>
                    <a:pt x="1746278" y="1912811"/>
                  </a:cubicBezTo>
                  <a:cubicBezTo>
                    <a:pt x="1744087" y="1885664"/>
                    <a:pt x="1742182" y="1858518"/>
                    <a:pt x="1740753" y="1831372"/>
                  </a:cubicBezTo>
                  <a:cubicBezTo>
                    <a:pt x="1745040" y="1834229"/>
                    <a:pt x="1749326" y="1837087"/>
                    <a:pt x="1753612" y="1839944"/>
                  </a:cubicBezTo>
                  <a:cubicBezTo>
                    <a:pt x="1754945" y="1840897"/>
                    <a:pt x="1756374" y="1841945"/>
                    <a:pt x="1757708" y="1842897"/>
                  </a:cubicBezTo>
                  <a:lnTo>
                    <a:pt x="1763137" y="1879949"/>
                  </a:lnTo>
                  <a:lnTo>
                    <a:pt x="1763327" y="1881092"/>
                  </a:lnTo>
                  <a:lnTo>
                    <a:pt x="1767995" y="1913954"/>
                  </a:lnTo>
                  <a:cubicBezTo>
                    <a:pt x="1770852" y="1933956"/>
                    <a:pt x="1773710" y="1955006"/>
                    <a:pt x="1776472" y="1975961"/>
                  </a:cubicBezTo>
                  <a:lnTo>
                    <a:pt x="1776758" y="1976914"/>
                  </a:lnTo>
                  <a:cubicBezTo>
                    <a:pt x="1785711" y="2043398"/>
                    <a:pt x="1793045" y="2108740"/>
                    <a:pt x="1798570" y="2171414"/>
                  </a:cubicBezTo>
                  <a:cubicBezTo>
                    <a:pt x="1798665" y="2173415"/>
                    <a:pt x="1799237" y="2176463"/>
                    <a:pt x="1801713" y="2178939"/>
                  </a:cubicBezTo>
                  <a:cubicBezTo>
                    <a:pt x="1803713" y="2180939"/>
                    <a:pt x="1806476" y="2182082"/>
                    <a:pt x="1809238" y="2182082"/>
                  </a:cubicBezTo>
                  <a:cubicBezTo>
                    <a:pt x="1810857" y="2182082"/>
                    <a:pt x="1812572" y="2181606"/>
                    <a:pt x="1814096" y="2180844"/>
                  </a:cubicBezTo>
                  <a:cubicBezTo>
                    <a:pt x="1815239" y="2180273"/>
                    <a:pt x="1816191" y="2179511"/>
                    <a:pt x="1817144" y="2178558"/>
                  </a:cubicBezTo>
                  <a:cubicBezTo>
                    <a:pt x="1819049" y="2176463"/>
                    <a:pt x="1820001" y="2173986"/>
                    <a:pt x="1819906" y="2171414"/>
                  </a:cubicBezTo>
                  <a:cubicBezTo>
                    <a:pt x="1816667" y="2116550"/>
                    <a:pt x="1810190" y="2056543"/>
                    <a:pt x="1799713" y="1982819"/>
                  </a:cubicBezTo>
                  <a:cubicBezTo>
                    <a:pt x="1794379" y="1945291"/>
                    <a:pt x="1788188" y="1906429"/>
                    <a:pt x="1779806" y="1857756"/>
                  </a:cubicBezTo>
                  <a:cubicBezTo>
                    <a:pt x="1807142" y="1875663"/>
                    <a:pt x="1835241" y="1892237"/>
                    <a:pt x="1864007" y="1907572"/>
                  </a:cubicBezTo>
                  <a:cubicBezTo>
                    <a:pt x="1867531" y="1909477"/>
                    <a:pt x="1871150" y="1911191"/>
                    <a:pt x="1874675" y="1913001"/>
                  </a:cubicBezTo>
                  <a:cubicBezTo>
                    <a:pt x="1893153" y="1922907"/>
                    <a:pt x="1911917" y="1932432"/>
                    <a:pt x="1930967" y="1941386"/>
                  </a:cubicBezTo>
                  <a:cubicBezTo>
                    <a:pt x="1963352" y="1956626"/>
                    <a:pt x="1996595" y="1970151"/>
                    <a:pt x="2030313" y="1982248"/>
                  </a:cubicBezTo>
                  <a:cubicBezTo>
                    <a:pt x="2047649" y="1988439"/>
                    <a:pt x="2065079" y="1993964"/>
                    <a:pt x="2082701" y="1999202"/>
                  </a:cubicBezTo>
                  <a:cubicBezTo>
                    <a:pt x="2089654" y="2001203"/>
                    <a:pt x="2096607" y="2003203"/>
                    <a:pt x="2103561" y="2005013"/>
                  </a:cubicBezTo>
                  <a:cubicBezTo>
                    <a:pt x="2105561" y="2048065"/>
                    <a:pt x="2110228" y="2090928"/>
                    <a:pt x="2113466" y="2133886"/>
                  </a:cubicBezTo>
                  <a:cubicBezTo>
                    <a:pt x="2117086" y="2182749"/>
                    <a:pt x="2118991" y="2232089"/>
                    <a:pt x="2112514" y="2280761"/>
                  </a:cubicBezTo>
                  <a:cubicBezTo>
                    <a:pt x="2110514" y="2294954"/>
                    <a:pt x="2107847" y="2309051"/>
                    <a:pt x="2104322" y="2322957"/>
                  </a:cubicBezTo>
                  <a:cubicBezTo>
                    <a:pt x="2100703" y="2337245"/>
                    <a:pt x="2095940" y="2351151"/>
                    <a:pt x="2090321" y="2364772"/>
                  </a:cubicBezTo>
                  <a:cubicBezTo>
                    <a:pt x="2085463" y="2376202"/>
                    <a:pt x="2079843" y="2387346"/>
                    <a:pt x="2073557" y="2398109"/>
                  </a:cubicBezTo>
                  <a:cubicBezTo>
                    <a:pt x="2067365" y="2408682"/>
                    <a:pt x="2060412" y="2418779"/>
                    <a:pt x="2052983" y="2428494"/>
                  </a:cubicBezTo>
                  <a:cubicBezTo>
                    <a:pt x="2053173" y="2428208"/>
                    <a:pt x="2053459" y="2427828"/>
                    <a:pt x="2053649" y="2427541"/>
                  </a:cubicBezTo>
                  <a:cubicBezTo>
                    <a:pt x="2048315" y="2434495"/>
                    <a:pt x="2042505" y="2441162"/>
                    <a:pt x="2036504" y="2447544"/>
                  </a:cubicBezTo>
                  <a:cubicBezTo>
                    <a:pt x="2033171" y="2450878"/>
                    <a:pt x="2029742" y="2454021"/>
                    <a:pt x="2026217" y="2457164"/>
                  </a:cubicBezTo>
                  <a:cubicBezTo>
                    <a:pt x="2012882" y="2468499"/>
                    <a:pt x="1998404" y="2478215"/>
                    <a:pt x="1983165" y="2485930"/>
                  </a:cubicBezTo>
                  <a:cubicBezTo>
                    <a:pt x="1969544" y="2492597"/>
                    <a:pt x="1954970" y="2497931"/>
                    <a:pt x="1939921" y="2501551"/>
                  </a:cubicBezTo>
                  <a:cubicBezTo>
                    <a:pt x="1932587" y="2502408"/>
                    <a:pt x="1926110" y="2502980"/>
                    <a:pt x="1919919" y="2503170"/>
                  </a:cubicBezTo>
                  <a:cubicBezTo>
                    <a:pt x="1915918" y="2503361"/>
                    <a:pt x="1912679" y="2506599"/>
                    <a:pt x="1912679" y="2510409"/>
                  </a:cubicBezTo>
                  <a:cubicBezTo>
                    <a:pt x="1912679" y="2511933"/>
                    <a:pt x="1913156" y="2513362"/>
                    <a:pt x="1914108" y="2514695"/>
                  </a:cubicBezTo>
                  <a:lnTo>
                    <a:pt x="1915251" y="2514981"/>
                  </a:lnTo>
                  <a:lnTo>
                    <a:pt x="1915251" y="2514981"/>
                  </a:lnTo>
                  <a:cubicBezTo>
                    <a:pt x="1917251" y="2515648"/>
                    <a:pt x="1919156" y="2516220"/>
                    <a:pt x="1921061" y="2516886"/>
                  </a:cubicBezTo>
                  <a:lnTo>
                    <a:pt x="1924300" y="2517934"/>
                  </a:lnTo>
                  <a:cubicBezTo>
                    <a:pt x="1942588" y="2523173"/>
                    <a:pt x="1957733" y="2526411"/>
                    <a:pt x="1972496" y="2527840"/>
                  </a:cubicBezTo>
                  <a:cubicBezTo>
                    <a:pt x="1978307" y="2528411"/>
                    <a:pt x="1984593" y="2528697"/>
                    <a:pt x="1992404" y="2528697"/>
                  </a:cubicBezTo>
                  <a:cubicBezTo>
                    <a:pt x="1997547" y="2528697"/>
                    <a:pt x="2002786" y="2528602"/>
                    <a:pt x="2007929" y="2528411"/>
                  </a:cubicBezTo>
                  <a:cubicBezTo>
                    <a:pt x="2019836" y="2528030"/>
                    <a:pt x="2031742" y="2526983"/>
                    <a:pt x="2044505" y="2525459"/>
                  </a:cubicBezTo>
                  <a:cubicBezTo>
                    <a:pt x="2068413" y="2522506"/>
                    <a:pt x="2093178" y="2517267"/>
                    <a:pt x="2117943" y="2509933"/>
                  </a:cubicBezTo>
                  <a:cubicBezTo>
                    <a:pt x="2165663" y="2496026"/>
                    <a:pt x="2211383" y="2474405"/>
                    <a:pt x="2253770" y="2445449"/>
                  </a:cubicBezTo>
                  <a:cubicBezTo>
                    <a:pt x="2273963" y="2431733"/>
                    <a:pt x="2293299" y="2416016"/>
                    <a:pt x="2311301" y="2398586"/>
                  </a:cubicBezTo>
                  <a:cubicBezTo>
                    <a:pt x="2320159" y="2390013"/>
                    <a:pt x="2328541" y="2381060"/>
                    <a:pt x="2336923" y="2371344"/>
                  </a:cubicBezTo>
                  <a:cubicBezTo>
                    <a:pt x="2346734" y="2359628"/>
                    <a:pt x="2355021" y="2346770"/>
                    <a:pt x="2361783" y="2335625"/>
                  </a:cubicBezTo>
                  <a:cubicBezTo>
                    <a:pt x="2363688" y="2332482"/>
                    <a:pt x="2365593" y="2329339"/>
                    <a:pt x="2367403" y="2326196"/>
                  </a:cubicBezTo>
                  <a:lnTo>
                    <a:pt x="2369594" y="2322481"/>
                  </a:lnTo>
                  <a:cubicBezTo>
                    <a:pt x="2370451" y="2319433"/>
                    <a:pt x="2371404" y="2316480"/>
                    <a:pt x="2372261" y="2313623"/>
                  </a:cubicBezTo>
                  <a:lnTo>
                    <a:pt x="2372261" y="2309717"/>
                  </a:lnTo>
                  <a:close/>
                </a:path>
              </a:pathLst>
            </a:custGeom>
            <a:solidFill>
              <a:srgbClr val="F75F6A"/>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D633E2DE-583C-B7B2-6DC2-E79ACEF27034}"/>
                </a:ext>
              </a:extLst>
            </p:cNvPr>
            <p:cNvSpPr/>
            <p:nvPr/>
          </p:nvSpPr>
          <p:spPr>
            <a:xfrm>
              <a:off x="6590036" y="4089006"/>
              <a:ext cx="1142" cy="1904"/>
            </a:xfrm>
            <a:custGeom>
              <a:avLst/>
              <a:gdLst>
                <a:gd name="connsiteX0" fmla="*/ 1143 w 1142"/>
                <a:gd name="connsiteY0" fmla="*/ 0 h 1904"/>
                <a:gd name="connsiteX1" fmla="*/ 381 w 1142"/>
                <a:gd name="connsiteY1" fmla="*/ 1143 h 1904"/>
                <a:gd name="connsiteX2" fmla="*/ 0 w 1142"/>
                <a:gd name="connsiteY2" fmla="*/ 1905 h 1904"/>
                <a:gd name="connsiteX3" fmla="*/ 381 w 1142"/>
                <a:gd name="connsiteY3" fmla="*/ 1143 h 1904"/>
                <a:gd name="connsiteX4" fmla="*/ 1143 w 1142"/>
                <a:gd name="connsiteY4" fmla="*/ 0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904">
                  <a:moveTo>
                    <a:pt x="1143" y="0"/>
                  </a:moveTo>
                  <a:lnTo>
                    <a:pt x="381" y="1143"/>
                  </a:lnTo>
                  <a:lnTo>
                    <a:pt x="0" y="1905"/>
                  </a:lnTo>
                  <a:lnTo>
                    <a:pt x="381" y="1143"/>
                  </a:lnTo>
                  <a:lnTo>
                    <a:pt x="1143" y="0"/>
                  </a:lnTo>
                  <a:close/>
                </a:path>
              </a:pathLst>
            </a:custGeom>
            <a:solidFill>
              <a:srgbClr val="148A97"/>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811F115A-6791-1BE4-6E26-0ACA7E74B401}"/>
                </a:ext>
              </a:extLst>
            </p:cNvPr>
            <p:cNvSpPr/>
            <p:nvPr/>
          </p:nvSpPr>
          <p:spPr>
            <a:xfrm>
              <a:off x="6809873" y="4642885"/>
              <a:ext cx="39624" cy="77914"/>
            </a:xfrm>
            <a:custGeom>
              <a:avLst/>
              <a:gdLst>
                <a:gd name="connsiteX0" fmla="*/ 0 w 39624"/>
                <a:gd name="connsiteY0" fmla="*/ 0 h 77914"/>
                <a:gd name="connsiteX1" fmla="*/ 39624 w 39624"/>
                <a:gd name="connsiteY1" fmla="*/ 77914 h 77914"/>
                <a:gd name="connsiteX2" fmla="*/ 0 w 39624"/>
                <a:gd name="connsiteY2" fmla="*/ 0 h 77914"/>
              </a:gdLst>
              <a:ahLst/>
              <a:cxnLst>
                <a:cxn ang="0">
                  <a:pos x="connsiteX0" y="connsiteY0"/>
                </a:cxn>
                <a:cxn ang="0">
                  <a:pos x="connsiteX1" y="connsiteY1"/>
                </a:cxn>
                <a:cxn ang="0">
                  <a:pos x="connsiteX2" y="connsiteY2"/>
                </a:cxn>
              </a:cxnLst>
              <a:rect l="l" t="t" r="r" b="b"/>
              <a:pathLst>
                <a:path w="39624" h="77914">
                  <a:moveTo>
                    <a:pt x="0" y="0"/>
                  </a:moveTo>
                  <a:cubicBezTo>
                    <a:pt x="13240" y="27622"/>
                    <a:pt x="26289" y="53340"/>
                    <a:pt x="39624" y="77914"/>
                  </a:cubicBezTo>
                  <a:cubicBezTo>
                    <a:pt x="26384" y="53435"/>
                    <a:pt x="13240" y="27622"/>
                    <a:pt x="0" y="0"/>
                  </a:cubicBezTo>
                  <a:close/>
                </a:path>
              </a:pathLst>
            </a:custGeom>
            <a:solidFill>
              <a:srgbClr val="148A97"/>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1B0939E3-7CCC-06A5-4620-739405D5D6D7}"/>
                </a:ext>
              </a:extLst>
            </p:cNvPr>
            <p:cNvSpPr/>
            <p:nvPr/>
          </p:nvSpPr>
          <p:spPr>
            <a:xfrm>
              <a:off x="7663313" y="4621548"/>
              <a:ext cx="31813" cy="2857"/>
            </a:xfrm>
            <a:custGeom>
              <a:avLst/>
              <a:gdLst>
                <a:gd name="connsiteX0" fmla="*/ 20955 w 31813"/>
                <a:gd name="connsiteY0" fmla="*/ 2762 h 2857"/>
                <a:gd name="connsiteX1" fmla="*/ 22765 w 31813"/>
                <a:gd name="connsiteY1" fmla="*/ 2762 h 2857"/>
                <a:gd name="connsiteX2" fmla="*/ 31814 w 31813"/>
                <a:gd name="connsiteY2" fmla="*/ 2096 h 2857"/>
                <a:gd name="connsiteX3" fmla="*/ 22765 w 31813"/>
                <a:gd name="connsiteY3" fmla="*/ 2858 h 2857"/>
                <a:gd name="connsiteX4" fmla="*/ 20955 w 31813"/>
                <a:gd name="connsiteY4" fmla="*/ 2858 h 2857"/>
                <a:gd name="connsiteX5" fmla="*/ 0 w 31813"/>
                <a:gd name="connsiteY5" fmla="*/ 0 h 2857"/>
                <a:gd name="connsiteX6" fmla="*/ 20955 w 31813"/>
                <a:gd name="connsiteY6" fmla="*/ 2762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 h="2857">
                  <a:moveTo>
                    <a:pt x="20955" y="2762"/>
                  </a:moveTo>
                  <a:lnTo>
                    <a:pt x="22765" y="2762"/>
                  </a:lnTo>
                  <a:cubicBezTo>
                    <a:pt x="25337" y="2762"/>
                    <a:pt x="28385" y="2477"/>
                    <a:pt x="31814" y="2096"/>
                  </a:cubicBezTo>
                  <a:cubicBezTo>
                    <a:pt x="28480" y="2572"/>
                    <a:pt x="25337" y="2858"/>
                    <a:pt x="22765" y="2858"/>
                  </a:cubicBezTo>
                  <a:lnTo>
                    <a:pt x="20955" y="2858"/>
                  </a:lnTo>
                  <a:cubicBezTo>
                    <a:pt x="14192" y="2667"/>
                    <a:pt x="7239" y="1619"/>
                    <a:pt x="0" y="0"/>
                  </a:cubicBezTo>
                  <a:cubicBezTo>
                    <a:pt x="7144" y="1619"/>
                    <a:pt x="14192" y="2572"/>
                    <a:pt x="20955" y="2762"/>
                  </a:cubicBezTo>
                  <a:close/>
                </a:path>
              </a:pathLst>
            </a:custGeom>
            <a:solidFill>
              <a:srgbClr val="148A97"/>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AFEFE590-6892-682A-1E40-0ED6A09AB692}"/>
                </a:ext>
              </a:extLst>
            </p:cNvPr>
            <p:cNvSpPr/>
            <p:nvPr/>
          </p:nvSpPr>
          <p:spPr>
            <a:xfrm>
              <a:off x="7582160" y="4582306"/>
              <a:ext cx="2738" cy="45910"/>
            </a:xfrm>
            <a:custGeom>
              <a:avLst/>
              <a:gdLst>
                <a:gd name="connsiteX0" fmla="*/ 0 w 2738"/>
                <a:gd name="connsiteY0" fmla="*/ 95 h 45910"/>
                <a:gd name="connsiteX1" fmla="*/ 95 w 2738"/>
                <a:gd name="connsiteY1" fmla="*/ 95 h 45910"/>
                <a:gd name="connsiteX2" fmla="*/ 2096 w 2738"/>
                <a:gd name="connsiteY2" fmla="*/ 14764 h 45910"/>
                <a:gd name="connsiteX3" fmla="*/ 2667 w 2738"/>
                <a:gd name="connsiteY3" fmla="*/ 29623 h 45910"/>
                <a:gd name="connsiteX4" fmla="*/ 1333 w 2738"/>
                <a:gd name="connsiteY4" fmla="*/ 41815 h 45910"/>
                <a:gd name="connsiteX5" fmla="*/ 190 w 2738"/>
                <a:gd name="connsiteY5" fmla="*/ 45910 h 45910"/>
                <a:gd name="connsiteX6" fmla="*/ 1333 w 2738"/>
                <a:gd name="connsiteY6" fmla="*/ 41719 h 45910"/>
                <a:gd name="connsiteX7" fmla="*/ 2667 w 2738"/>
                <a:gd name="connsiteY7" fmla="*/ 29623 h 45910"/>
                <a:gd name="connsiteX8" fmla="*/ 2096 w 2738"/>
                <a:gd name="connsiteY8" fmla="*/ 14764 h 45910"/>
                <a:gd name="connsiteX9" fmla="*/ 667 w 2738"/>
                <a:gd name="connsiteY9" fmla="*/ 3905 h 45910"/>
                <a:gd name="connsiteX10" fmla="*/ 0 w 2738"/>
                <a:gd name="connsiteY10" fmla="*/ 0 h 45910"/>
                <a:gd name="connsiteX11" fmla="*/ 0 w 2738"/>
                <a:gd name="connsiteY11" fmla="*/ 0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8" h="45910">
                  <a:moveTo>
                    <a:pt x="0" y="95"/>
                  </a:moveTo>
                  <a:lnTo>
                    <a:pt x="95" y="95"/>
                  </a:lnTo>
                  <a:cubicBezTo>
                    <a:pt x="667" y="5143"/>
                    <a:pt x="1524" y="10001"/>
                    <a:pt x="2096" y="14764"/>
                  </a:cubicBezTo>
                  <a:cubicBezTo>
                    <a:pt x="2667" y="19907"/>
                    <a:pt x="2762" y="24575"/>
                    <a:pt x="2667" y="29623"/>
                  </a:cubicBezTo>
                  <a:cubicBezTo>
                    <a:pt x="2286" y="35338"/>
                    <a:pt x="2000" y="38576"/>
                    <a:pt x="1333" y="41815"/>
                  </a:cubicBezTo>
                  <a:cubicBezTo>
                    <a:pt x="952" y="43339"/>
                    <a:pt x="571" y="44577"/>
                    <a:pt x="190" y="45910"/>
                  </a:cubicBezTo>
                  <a:cubicBezTo>
                    <a:pt x="571" y="44577"/>
                    <a:pt x="952" y="43243"/>
                    <a:pt x="1333" y="41719"/>
                  </a:cubicBezTo>
                  <a:cubicBezTo>
                    <a:pt x="2000" y="38481"/>
                    <a:pt x="2381" y="35242"/>
                    <a:pt x="2667" y="29623"/>
                  </a:cubicBezTo>
                  <a:cubicBezTo>
                    <a:pt x="2857" y="24670"/>
                    <a:pt x="2667" y="19907"/>
                    <a:pt x="2096" y="14764"/>
                  </a:cubicBezTo>
                  <a:cubicBezTo>
                    <a:pt x="1714" y="11144"/>
                    <a:pt x="1143" y="7620"/>
                    <a:pt x="667" y="3905"/>
                  </a:cubicBezTo>
                  <a:cubicBezTo>
                    <a:pt x="476" y="2667"/>
                    <a:pt x="190" y="1333"/>
                    <a:pt x="0" y="0"/>
                  </a:cubicBezTo>
                  <a:lnTo>
                    <a:pt x="0" y="0"/>
                  </a:lnTo>
                  <a:close/>
                </a:path>
              </a:pathLst>
            </a:custGeom>
            <a:solidFill>
              <a:srgbClr val="148A97"/>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8A8F5630-7925-6A2D-6C04-6F5CAC129EE5}"/>
                </a:ext>
              </a:extLst>
            </p:cNvPr>
            <p:cNvSpPr/>
            <p:nvPr/>
          </p:nvSpPr>
          <p:spPr>
            <a:xfrm>
              <a:off x="7571873" y="4639455"/>
              <a:ext cx="5143" cy="5048"/>
            </a:xfrm>
            <a:custGeom>
              <a:avLst/>
              <a:gdLst>
                <a:gd name="connsiteX0" fmla="*/ 2858 w 5143"/>
                <a:gd name="connsiteY0" fmla="*/ 2667 h 5048"/>
                <a:gd name="connsiteX1" fmla="*/ 5143 w 5143"/>
                <a:gd name="connsiteY1" fmla="*/ 0 h 5048"/>
                <a:gd name="connsiteX2" fmla="*/ 2858 w 5143"/>
                <a:gd name="connsiteY2" fmla="*/ 2667 h 5048"/>
                <a:gd name="connsiteX3" fmla="*/ 0 w 5143"/>
                <a:gd name="connsiteY3" fmla="*/ 5048 h 5048"/>
                <a:gd name="connsiteX4" fmla="*/ 2858 w 5143"/>
                <a:gd name="connsiteY4" fmla="*/ 2667 h 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048">
                  <a:moveTo>
                    <a:pt x="2858" y="2667"/>
                  </a:moveTo>
                  <a:cubicBezTo>
                    <a:pt x="3619" y="2000"/>
                    <a:pt x="4381" y="1048"/>
                    <a:pt x="5143" y="0"/>
                  </a:cubicBezTo>
                  <a:cubicBezTo>
                    <a:pt x="4381" y="1048"/>
                    <a:pt x="3619" y="2000"/>
                    <a:pt x="2858" y="2667"/>
                  </a:cubicBezTo>
                  <a:cubicBezTo>
                    <a:pt x="2000" y="3524"/>
                    <a:pt x="952" y="4286"/>
                    <a:pt x="0" y="5048"/>
                  </a:cubicBezTo>
                  <a:cubicBezTo>
                    <a:pt x="1048" y="4286"/>
                    <a:pt x="2000" y="3524"/>
                    <a:pt x="2858" y="2667"/>
                  </a:cubicBezTo>
                  <a:close/>
                </a:path>
              </a:pathLst>
            </a:custGeom>
            <a:solidFill>
              <a:srgbClr val="148A97"/>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8A95E63A-FAF4-602F-9D11-CB819789894C}"/>
                </a:ext>
              </a:extLst>
            </p:cNvPr>
            <p:cNvSpPr/>
            <p:nvPr/>
          </p:nvSpPr>
          <p:spPr>
            <a:xfrm>
              <a:off x="7549966" y="4646409"/>
              <a:ext cx="14858" cy="2285"/>
            </a:xfrm>
            <a:custGeom>
              <a:avLst/>
              <a:gdLst>
                <a:gd name="connsiteX0" fmla="*/ 7144 w 14858"/>
                <a:gd name="connsiteY0" fmla="*/ 2096 h 2285"/>
                <a:gd name="connsiteX1" fmla="*/ 10001 w 14858"/>
                <a:gd name="connsiteY1" fmla="*/ 2286 h 2285"/>
                <a:gd name="connsiteX2" fmla="*/ 14859 w 14858"/>
                <a:gd name="connsiteY2" fmla="*/ 1524 h 2285"/>
                <a:gd name="connsiteX3" fmla="*/ 10001 w 14858"/>
                <a:gd name="connsiteY3" fmla="*/ 2286 h 2285"/>
                <a:gd name="connsiteX4" fmla="*/ 7144 w 14858"/>
                <a:gd name="connsiteY4" fmla="*/ 2191 h 2285"/>
                <a:gd name="connsiteX5" fmla="*/ 0 w 14858"/>
                <a:gd name="connsiteY5" fmla="*/ 0 h 2285"/>
                <a:gd name="connsiteX6" fmla="*/ 7144 w 14858"/>
                <a:gd name="connsiteY6" fmla="*/ 2191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8" h="2285">
                  <a:moveTo>
                    <a:pt x="7144" y="2096"/>
                  </a:moveTo>
                  <a:cubicBezTo>
                    <a:pt x="8096" y="2191"/>
                    <a:pt x="9049" y="2286"/>
                    <a:pt x="10001" y="2286"/>
                  </a:cubicBezTo>
                  <a:cubicBezTo>
                    <a:pt x="11716" y="2286"/>
                    <a:pt x="13335" y="2000"/>
                    <a:pt x="14859" y="1524"/>
                  </a:cubicBezTo>
                  <a:cubicBezTo>
                    <a:pt x="13335" y="2000"/>
                    <a:pt x="11716" y="2286"/>
                    <a:pt x="10001" y="2286"/>
                  </a:cubicBezTo>
                  <a:cubicBezTo>
                    <a:pt x="9049" y="2286"/>
                    <a:pt x="8192" y="2286"/>
                    <a:pt x="7144" y="2191"/>
                  </a:cubicBezTo>
                  <a:cubicBezTo>
                    <a:pt x="4667" y="1810"/>
                    <a:pt x="2286" y="953"/>
                    <a:pt x="0" y="0"/>
                  </a:cubicBezTo>
                  <a:cubicBezTo>
                    <a:pt x="2286" y="953"/>
                    <a:pt x="4667" y="1810"/>
                    <a:pt x="7144" y="2191"/>
                  </a:cubicBezTo>
                  <a:close/>
                </a:path>
              </a:pathLst>
            </a:custGeom>
            <a:solidFill>
              <a:srgbClr val="148A97"/>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424819CD-BD42-80FC-8FDF-1E13F853E8E2}"/>
                </a:ext>
              </a:extLst>
            </p:cNvPr>
            <p:cNvSpPr/>
            <p:nvPr/>
          </p:nvSpPr>
          <p:spPr>
            <a:xfrm>
              <a:off x="7531963" y="4632121"/>
              <a:ext cx="4476" cy="7239"/>
            </a:xfrm>
            <a:custGeom>
              <a:avLst/>
              <a:gdLst>
                <a:gd name="connsiteX0" fmla="*/ 95 w 4476"/>
                <a:gd name="connsiteY0" fmla="*/ 0 h 7239"/>
                <a:gd name="connsiteX1" fmla="*/ 953 w 4476"/>
                <a:gd name="connsiteY1" fmla="*/ 953 h 7239"/>
                <a:gd name="connsiteX2" fmla="*/ 2381 w 4476"/>
                <a:gd name="connsiteY2" fmla="*/ 2477 h 7239"/>
                <a:gd name="connsiteX3" fmla="*/ 4477 w 4476"/>
                <a:gd name="connsiteY3" fmla="*/ 4477 h 7239"/>
                <a:gd name="connsiteX4" fmla="*/ 2381 w 4476"/>
                <a:gd name="connsiteY4" fmla="*/ 2477 h 7239"/>
                <a:gd name="connsiteX5" fmla="*/ 953 w 4476"/>
                <a:gd name="connsiteY5" fmla="*/ 953 h 7239"/>
                <a:gd name="connsiteX6" fmla="*/ 95 w 4476"/>
                <a:gd name="connsiteY6" fmla="*/ 0 h 7239"/>
                <a:gd name="connsiteX7" fmla="*/ 2191 w 4476"/>
                <a:gd name="connsiteY7" fmla="*/ 7239 h 7239"/>
                <a:gd name="connsiteX8" fmla="*/ 1524 w 4476"/>
                <a:gd name="connsiteY8" fmla="*/ 5048 h 7239"/>
                <a:gd name="connsiteX9" fmla="*/ 1524 w 4476"/>
                <a:gd name="connsiteY9" fmla="*/ 4858 h 7239"/>
                <a:gd name="connsiteX10" fmla="*/ 1333 w 4476"/>
                <a:gd name="connsiteY10" fmla="*/ 4667 h 7239"/>
                <a:gd name="connsiteX11" fmla="*/ 0 w 4476"/>
                <a:gd name="connsiteY11" fmla="*/ 190 h 7239"/>
                <a:gd name="connsiteX12" fmla="*/ 0 w 4476"/>
                <a:gd name="connsiteY12" fmla="*/ 381 h 7239"/>
                <a:gd name="connsiteX13" fmla="*/ 0 w 4476"/>
                <a:gd name="connsiteY13" fmla="*/ 190 h 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6" h="7239">
                  <a:moveTo>
                    <a:pt x="95" y="0"/>
                  </a:moveTo>
                  <a:lnTo>
                    <a:pt x="953" y="953"/>
                  </a:lnTo>
                  <a:lnTo>
                    <a:pt x="2381" y="2477"/>
                  </a:lnTo>
                  <a:cubicBezTo>
                    <a:pt x="3048" y="3143"/>
                    <a:pt x="3810" y="3810"/>
                    <a:pt x="4477" y="4477"/>
                  </a:cubicBezTo>
                  <a:cubicBezTo>
                    <a:pt x="3810" y="3810"/>
                    <a:pt x="2953" y="3143"/>
                    <a:pt x="2381" y="2477"/>
                  </a:cubicBezTo>
                  <a:lnTo>
                    <a:pt x="953" y="953"/>
                  </a:lnTo>
                  <a:lnTo>
                    <a:pt x="95" y="0"/>
                  </a:lnTo>
                  <a:cubicBezTo>
                    <a:pt x="762" y="2477"/>
                    <a:pt x="1524" y="4858"/>
                    <a:pt x="2191" y="7239"/>
                  </a:cubicBezTo>
                  <a:cubicBezTo>
                    <a:pt x="2000" y="6477"/>
                    <a:pt x="1714" y="5810"/>
                    <a:pt x="1524" y="5048"/>
                  </a:cubicBezTo>
                  <a:lnTo>
                    <a:pt x="1524" y="4858"/>
                  </a:lnTo>
                  <a:lnTo>
                    <a:pt x="1333" y="4667"/>
                  </a:lnTo>
                  <a:cubicBezTo>
                    <a:pt x="857" y="3143"/>
                    <a:pt x="476" y="1714"/>
                    <a:pt x="0" y="190"/>
                  </a:cubicBezTo>
                  <a:lnTo>
                    <a:pt x="0" y="381"/>
                  </a:lnTo>
                  <a:cubicBezTo>
                    <a:pt x="0" y="381"/>
                    <a:pt x="95" y="190"/>
                    <a:pt x="0" y="190"/>
                  </a:cubicBezTo>
                  <a:close/>
                </a:path>
              </a:pathLst>
            </a:custGeom>
            <a:solidFill>
              <a:srgbClr val="148A97"/>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276634A3-3651-D466-86F7-6B39F51A1F7F}"/>
                </a:ext>
              </a:extLst>
            </p:cNvPr>
            <p:cNvSpPr/>
            <p:nvPr/>
          </p:nvSpPr>
          <p:spPr>
            <a:xfrm>
              <a:off x="7276118" y="4820240"/>
              <a:ext cx="2289" cy="3809"/>
            </a:xfrm>
            <a:custGeom>
              <a:avLst/>
              <a:gdLst>
                <a:gd name="connsiteX0" fmla="*/ 99 w 2289"/>
                <a:gd name="connsiteY0" fmla="*/ 3810 h 3809"/>
                <a:gd name="connsiteX1" fmla="*/ 290 w 2289"/>
                <a:gd name="connsiteY1" fmla="*/ 1714 h 3809"/>
                <a:gd name="connsiteX2" fmla="*/ 2290 w 2289"/>
                <a:gd name="connsiteY2" fmla="*/ 0 h 3809"/>
                <a:gd name="connsiteX3" fmla="*/ 2290 w 2289"/>
                <a:gd name="connsiteY3" fmla="*/ 0 h 3809"/>
                <a:gd name="connsiteX4" fmla="*/ 290 w 2289"/>
                <a:gd name="connsiteY4" fmla="*/ 1714 h 3809"/>
                <a:gd name="connsiteX5" fmla="*/ 99 w 2289"/>
                <a:gd name="connsiteY5" fmla="*/ 3715 h 3809"/>
                <a:gd name="connsiteX6" fmla="*/ 99 w 2289"/>
                <a:gd name="connsiteY6" fmla="*/ 3715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 h="3809">
                  <a:moveTo>
                    <a:pt x="99" y="3810"/>
                  </a:moveTo>
                  <a:cubicBezTo>
                    <a:pt x="-91" y="3143"/>
                    <a:pt x="4" y="2477"/>
                    <a:pt x="290" y="1714"/>
                  </a:cubicBezTo>
                  <a:cubicBezTo>
                    <a:pt x="671" y="953"/>
                    <a:pt x="1433" y="286"/>
                    <a:pt x="2290" y="0"/>
                  </a:cubicBezTo>
                  <a:lnTo>
                    <a:pt x="2290" y="0"/>
                  </a:lnTo>
                  <a:cubicBezTo>
                    <a:pt x="1433" y="286"/>
                    <a:pt x="671" y="953"/>
                    <a:pt x="290" y="1714"/>
                  </a:cubicBezTo>
                  <a:cubicBezTo>
                    <a:pt x="4" y="2381"/>
                    <a:pt x="-91" y="3048"/>
                    <a:pt x="99" y="3715"/>
                  </a:cubicBezTo>
                  <a:lnTo>
                    <a:pt x="99" y="3715"/>
                  </a:lnTo>
                  <a:close/>
                </a:path>
              </a:pathLst>
            </a:custGeom>
            <a:solidFill>
              <a:srgbClr val="148A97"/>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9051426A-4F7C-3A88-0ED8-93A81718F771}"/>
                </a:ext>
              </a:extLst>
            </p:cNvPr>
            <p:cNvSpPr/>
            <p:nvPr/>
          </p:nvSpPr>
          <p:spPr>
            <a:xfrm>
              <a:off x="7278979" y="4820430"/>
              <a:ext cx="2381" cy="1047"/>
            </a:xfrm>
            <a:custGeom>
              <a:avLst/>
              <a:gdLst>
                <a:gd name="connsiteX0" fmla="*/ 0 w 2381"/>
                <a:gd name="connsiteY0" fmla="*/ 0 h 1047"/>
                <a:gd name="connsiteX1" fmla="*/ 2381 w 2381"/>
                <a:gd name="connsiteY1" fmla="*/ 1048 h 1047"/>
                <a:gd name="connsiteX2" fmla="*/ 0 w 2381"/>
                <a:gd name="connsiteY2" fmla="*/ 0 h 1047"/>
              </a:gdLst>
              <a:ahLst/>
              <a:cxnLst>
                <a:cxn ang="0">
                  <a:pos x="connsiteX0" y="connsiteY0"/>
                </a:cxn>
                <a:cxn ang="0">
                  <a:pos x="connsiteX1" y="connsiteY1"/>
                </a:cxn>
                <a:cxn ang="0">
                  <a:pos x="connsiteX2" y="connsiteY2"/>
                </a:cxn>
              </a:cxnLst>
              <a:rect l="l" t="t" r="r" b="b"/>
              <a:pathLst>
                <a:path w="2381" h="1047">
                  <a:moveTo>
                    <a:pt x="0" y="0"/>
                  </a:moveTo>
                  <a:cubicBezTo>
                    <a:pt x="1048" y="95"/>
                    <a:pt x="1810" y="476"/>
                    <a:pt x="2381" y="1048"/>
                  </a:cubicBezTo>
                  <a:cubicBezTo>
                    <a:pt x="1810" y="476"/>
                    <a:pt x="1048" y="95"/>
                    <a:pt x="0" y="0"/>
                  </a:cubicBezTo>
                  <a:close/>
                </a:path>
              </a:pathLst>
            </a:custGeom>
            <a:solidFill>
              <a:srgbClr val="148A97"/>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C733B85D-F0F7-FF9F-73B3-931AA89397EE}"/>
                </a:ext>
              </a:extLst>
            </p:cNvPr>
            <p:cNvSpPr/>
            <p:nvPr/>
          </p:nvSpPr>
          <p:spPr>
            <a:xfrm>
              <a:off x="7312507" y="547898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48A97"/>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45897731-2EC1-2690-F24D-773FD2867C14}"/>
                </a:ext>
              </a:extLst>
            </p:cNvPr>
            <p:cNvSpPr/>
            <p:nvPr/>
          </p:nvSpPr>
          <p:spPr>
            <a:xfrm>
              <a:off x="7401185" y="4426381"/>
              <a:ext cx="2857" cy="4667"/>
            </a:xfrm>
            <a:custGeom>
              <a:avLst/>
              <a:gdLst>
                <a:gd name="connsiteX0" fmla="*/ 2667 w 2857"/>
                <a:gd name="connsiteY0" fmla="*/ 4382 h 4667"/>
                <a:gd name="connsiteX1" fmla="*/ 2762 w 2857"/>
                <a:gd name="connsiteY1" fmla="*/ 4382 h 4667"/>
                <a:gd name="connsiteX2" fmla="*/ 2762 w 2857"/>
                <a:gd name="connsiteY2" fmla="*/ 4382 h 4667"/>
                <a:gd name="connsiteX3" fmla="*/ 2762 w 2857"/>
                <a:gd name="connsiteY3" fmla="*/ 4382 h 4667"/>
                <a:gd name="connsiteX4" fmla="*/ 2762 w 2857"/>
                <a:gd name="connsiteY4" fmla="*/ 4477 h 4667"/>
                <a:gd name="connsiteX5" fmla="*/ 2762 w 2857"/>
                <a:gd name="connsiteY5" fmla="*/ 4572 h 4667"/>
                <a:gd name="connsiteX6" fmla="*/ 2857 w 2857"/>
                <a:gd name="connsiteY6" fmla="*/ 4572 h 4667"/>
                <a:gd name="connsiteX7" fmla="*/ 2857 w 2857"/>
                <a:gd name="connsiteY7" fmla="*/ 4572 h 4667"/>
                <a:gd name="connsiteX8" fmla="*/ 2857 w 2857"/>
                <a:gd name="connsiteY8" fmla="*/ 4667 h 4667"/>
                <a:gd name="connsiteX9" fmla="*/ 2857 w 2857"/>
                <a:gd name="connsiteY9" fmla="*/ 4667 h 4667"/>
                <a:gd name="connsiteX10" fmla="*/ 0 w 2857"/>
                <a:gd name="connsiteY10" fmla="*/ 0 h 4667"/>
                <a:gd name="connsiteX11" fmla="*/ 2667 w 2857"/>
                <a:gd name="connsiteY11" fmla="*/ 4382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 h="4667">
                  <a:moveTo>
                    <a:pt x="2667" y="4382"/>
                  </a:moveTo>
                  <a:lnTo>
                    <a:pt x="2762" y="4382"/>
                  </a:lnTo>
                  <a:lnTo>
                    <a:pt x="2762" y="4382"/>
                  </a:lnTo>
                  <a:lnTo>
                    <a:pt x="2762" y="4382"/>
                  </a:lnTo>
                  <a:lnTo>
                    <a:pt x="2762" y="4477"/>
                  </a:lnTo>
                  <a:lnTo>
                    <a:pt x="2762" y="4572"/>
                  </a:lnTo>
                  <a:lnTo>
                    <a:pt x="2857" y="4572"/>
                  </a:lnTo>
                  <a:lnTo>
                    <a:pt x="2857" y="4572"/>
                  </a:lnTo>
                  <a:lnTo>
                    <a:pt x="2857" y="4667"/>
                  </a:lnTo>
                  <a:lnTo>
                    <a:pt x="2857" y="4667"/>
                  </a:lnTo>
                  <a:lnTo>
                    <a:pt x="0" y="0"/>
                  </a:lnTo>
                  <a:lnTo>
                    <a:pt x="2667" y="4382"/>
                  </a:lnTo>
                  <a:close/>
                </a:path>
              </a:pathLst>
            </a:custGeom>
            <a:solidFill>
              <a:srgbClr val="148A97"/>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23630FB7-8296-6B22-1792-30C3A806E774}"/>
                </a:ext>
              </a:extLst>
            </p:cNvPr>
            <p:cNvSpPr/>
            <p:nvPr/>
          </p:nvSpPr>
          <p:spPr>
            <a:xfrm>
              <a:off x="7374420" y="4386281"/>
              <a:ext cx="666" cy="1047"/>
            </a:xfrm>
            <a:custGeom>
              <a:avLst/>
              <a:gdLst>
                <a:gd name="connsiteX0" fmla="*/ 572 w 666"/>
                <a:gd name="connsiteY0" fmla="*/ 857 h 1047"/>
                <a:gd name="connsiteX1" fmla="*/ 667 w 666"/>
                <a:gd name="connsiteY1" fmla="*/ 1048 h 1047"/>
                <a:gd name="connsiteX2" fmla="*/ 572 w 666"/>
                <a:gd name="connsiteY2" fmla="*/ 857 h 1047"/>
                <a:gd name="connsiteX3" fmla="*/ 0 w 666"/>
                <a:gd name="connsiteY3" fmla="*/ 0 h 1047"/>
                <a:gd name="connsiteX4" fmla="*/ 572 w 666"/>
                <a:gd name="connsiteY4" fmla="*/ 857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 h="1047">
                  <a:moveTo>
                    <a:pt x="572" y="857"/>
                  </a:moveTo>
                  <a:lnTo>
                    <a:pt x="667" y="1048"/>
                  </a:lnTo>
                  <a:lnTo>
                    <a:pt x="572" y="857"/>
                  </a:lnTo>
                  <a:lnTo>
                    <a:pt x="0" y="0"/>
                  </a:lnTo>
                  <a:lnTo>
                    <a:pt x="572" y="857"/>
                  </a:lnTo>
                  <a:close/>
                </a:path>
              </a:pathLst>
            </a:custGeom>
            <a:solidFill>
              <a:srgbClr val="148A97"/>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54203DAF-2309-EACF-565D-B15F7C8434FF}"/>
                </a:ext>
              </a:extLst>
            </p:cNvPr>
            <p:cNvSpPr/>
            <p:nvPr/>
          </p:nvSpPr>
          <p:spPr>
            <a:xfrm>
              <a:off x="7080574" y="5067890"/>
              <a:ext cx="3143" cy="3333"/>
            </a:xfrm>
            <a:custGeom>
              <a:avLst/>
              <a:gdLst>
                <a:gd name="connsiteX0" fmla="*/ 0 w 3143"/>
                <a:gd name="connsiteY0" fmla="*/ 0 h 3333"/>
                <a:gd name="connsiteX1" fmla="*/ 0 w 3143"/>
                <a:gd name="connsiteY1" fmla="*/ 0 h 3333"/>
                <a:gd name="connsiteX2" fmla="*/ 3143 w 3143"/>
                <a:gd name="connsiteY2" fmla="*/ 3334 h 3333"/>
                <a:gd name="connsiteX3" fmla="*/ 0 w 3143"/>
                <a:gd name="connsiteY3" fmla="*/ 0 h 3333"/>
              </a:gdLst>
              <a:ahLst/>
              <a:cxnLst>
                <a:cxn ang="0">
                  <a:pos x="connsiteX0" y="connsiteY0"/>
                </a:cxn>
                <a:cxn ang="0">
                  <a:pos x="connsiteX1" y="connsiteY1"/>
                </a:cxn>
                <a:cxn ang="0">
                  <a:pos x="connsiteX2" y="connsiteY2"/>
                </a:cxn>
                <a:cxn ang="0">
                  <a:pos x="connsiteX3" y="connsiteY3"/>
                </a:cxn>
              </a:cxnLst>
              <a:rect l="l" t="t" r="r" b="b"/>
              <a:pathLst>
                <a:path w="3143" h="3333">
                  <a:moveTo>
                    <a:pt x="0" y="0"/>
                  </a:moveTo>
                  <a:lnTo>
                    <a:pt x="0" y="0"/>
                  </a:lnTo>
                  <a:cubicBezTo>
                    <a:pt x="1048" y="1143"/>
                    <a:pt x="2096" y="2191"/>
                    <a:pt x="3143" y="3334"/>
                  </a:cubicBezTo>
                  <a:cubicBezTo>
                    <a:pt x="2096" y="2191"/>
                    <a:pt x="1048" y="1143"/>
                    <a:pt x="0" y="0"/>
                  </a:cubicBezTo>
                  <a:close/>
                </a:path>
              </a:pathLst>
            </a:custGeom>
            <a:solidFill>
              <a:srgbClr val="148A97"/>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7967DB49-11AF-480F-5F64-40981BFB55D6}"/>
                </a:ext>
              </a:extLst>
            </p:cNvPr>
            <p:cNvSpPr/>
            <p:nvPr/>
          </p:nvSpPr>
          <p:spPr>
            <a:xfrm>
              <a:off x="6179318" y="5938856"/>
              <a:ext cx="117633" cy="6191"/>
            </a:xfrm>
            <a:custGeom>
              <a:avLst/>
              <a:gdLst>
                <a:gd name="connsiteX0" fmla="*/ 113252 w 117633"/>
                <a:gd name="connsiteY0" fmla="*/ 5905 h 6191"/>
                <a:gd name="connsiteX1" fmla="*/ 115348 w 117633"/>
                <a:gd name="connsiteY1" fmla="*/ 5905 h 6191"/>
                <a:gd name="connsiteX2" fmla="*/ 115252 w 117633"/>
                <a:gd name="connsiteY2" fmla="*/ 5905 h 6191"/>
                <a:gd name="connsiteX3" fmla="*/ 0 w 117633"/>
                <a:gd name="connsiteY3" fmla="*/ 0 h 6191"/>
                <a:gd name="connsiteX4" fmla="*/ 117634 w 117633"/>
                <a:gd name="connsiteY4" fmla="*/ 6191 h 6191"/>
                <a:gd name="connsiteX5" fmla="*/ 115538 w 117633"/>
                <a:gd name="connsiteY5" fmla="*/ 6001 h 6191"/>
                <a:gd name="connsiteX6" fmla="*/ 113252 w 117633"/>
                <a:gd name="connsiteY6" fmla="*/ 6001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33" h="6191">
                  <a:moveTo>
                    <a:pt x="113252" y="5905"/>
                  </a:moveTo>
                  <a:cubicBezTo>
                    <a:pt x="113919" y="5905"/>
                    <a:pt x="114681" y="5905"/>
                    <a:pt x="115348" y="5905"/>
                  </a:cubicBezTo>
                  <a:lnTo>
                    <a:pt x="115252" y="5905"/>
                  </a:lnTo>
                  <a:cubicBezTo>
                    <a:pt x="76771" y="5239"/>
                    <a:pt x="38291" y="3334"/>
                    <a:pt x="0" y="0"/>
                  </a:cubicBezTo>
                  <a:cubicBezTo>
                    <a:pt x="38005" y="3334"/>
                    <a:pt x="77152" y="5429"/>
                    <a:pt x="117634" y="6191"/>
                  </a:cubicBezTo>
                  <a:lnTo>
                    <a:pt x="115538" y="6001"/>
                  </a:lnTo>
                  <a:lnTo>
                    <a:pt x="113252" y="6001"/>
                  </a:lnTo>
                  <a:close/>
                </a:path>
              </a:pathLst>
            </a:custGeom>
            <a:solidFill>
              <a:srgbClr val="148A97"/>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0E89ED75-618C-47D9-D891-FE6BB588606F}"/>
                </a:ext>
              </a:extLst>
            </p:cNvPr>
            <p:cNvSpPr/>
            <p:nvPr/>
          </p:nvSpPr>
          <p:spPr>
            <a:xfrm>
              <a:off x="5540857" y="5712256"/>
              <a:ext cx="1819870" cy="344328"/>
            </a:xfrm>
            <a:custGeom>
              <a:avLst/>
              <a:gdLst>
                <a:gd name="connsiteX0" fmla="*/ 5620 w 1819870"/>
                <a:gd name="connsiteY0" fmla="*/ 0 h 344328"/>
                <a:gd name="connsiteX1" fmla="*/ 5620 w 1819870"/>
                <a:gd name="connsiteY1" fmla="*/ 0 h 344328"/>
                <a:gd name="connsiteX2" fmla="*/ 3334 w 1819870"/>
                <a:gd name="connsiteY2" fmla="*/ 25908 h 344328"/>
                <a:gd name="connsiteX3" fmla="*/ 0 w 1819870"/>
                <a:gd name="connsiteY3" fmla="*/ 64389 h 344328"/>
                <a:gd name="connsiteX4" fmla="*/ 171926 w 1819870"/>
                <a:gd name="connsiteY4" fmla="*/ 160496 h 344328"/>
                <a:gd name="connsiteX5" fmla="*/ 380810 w 1819870"/>
                <a:gd name="connsiteY5" fmla="*/ 238887 h 344328"/>
                <a:gd name="connsiteX6" fmla="*/ 593312 w 1819870"/>
                <a:gd name="connsiteY6" fmla="*/ 280035 h 344328"/>
                <a:gd name="connsiteX7" fmla="*/ 780098 w 1819870"/>
                <a:gd name="connsiteY7" fmla="*/ 289655 h 344328"/>
                <a:gd name="connsiteX8" fmla="*/ 824389 w 1819870"/>
                <a:gd name="connsiteY8" fmla="*/ 289274 h 344328"/>
                <a:gd name="connsiteX9" fmla="*/ 878110 w 1819870"/>
                <a:gd name="connsiteY9" fmla="*/ 287369 h 344328"/>
                <a:gd name="connsiteX10" fmla="*/ 879348 w 1819870"/>
                <a:gd name="connsiteY10" fmla="*/ 287369 h 344328"/>
                <a:gd name="connsiteX11" fmla="*/ 952214 w 1819870"/>
                <a:gd name="connsiteY11" fmla="*/ 285179 h 344328"/>
                <a:gd name="connsiteX12" fmla="*/ 954977 w 1819870"/>
                <a:gd name="connsiteY12" fmla="*/ 285179 h 344328"/>
                <a:gd name="connsiteX13" fmla="*/ 1225296 w 1819870"/>
                <a:gd name="connsiteY13" fmla="*/ 314801 h 344328"/>
                <a:gd name="connsiteX14" fmla="*/ 1227106 w 1819870"/>
                <a:gd name="connsiteY14" fmla="*/ 315087 h 344328"/>
                <a:gd name="connsiteX15" fmla="*/ 1386745 w 1819870"/>
                <a:gd name="connsiteY15" fmla="*/ 337376 h 344328"/>
                <a:gd name="connsiteX16" fmla="*/ 1511332 w 1819870"/>
                <a:gd name="connsiteY16" fmla="*/ 344329 h 344328"/>
                <a:gd name="connsiteX17" fmla="*/ 1608868 w 1819870"/>
                <a:gd name="connsiteY17" fmla="*/ 339090 h 344328"/>
                <a:gd name="connsiteX18" fmla="*/ 1819656 w 1819870"/>
                <a:gd name="connsiteY18" fmla="*/ 285845 h 344328"/>
                <a:gd name="connsiteX19" fmla="*/ 1819656 w 1819870"/>
                <a:gd name="connsiteY19" fmla="*/ 262604 h 344328"/>
                <a:gd name="connsiteX20" fmla="*/ 1818513 w 1819870"/>
                <a:gd name="connsiteY20" fmla="*/ 243840 h 344328"/>
                <a:gd name="connsiteX21" fmla="*/ 1817846 w 1819870"/>
                <a:gd name="connsiteY21" fmla="*/ 242316 h 344328"/>
                <a:gd name="connsiteX22" fmla="*/ 1816608 w 1819870"/>
                <a:gd name="connsiteY22" fmla="*/ 227933 h 344328"/>
                <a:gd name="connsiteX23" fmla="*/ 1816894 w 1819870"/>
                <a:gd name="connsiteY23" fmla="*/ 226790 h 344328"/>
                <a:gd name="connsiteX24" fmla="*/ 1816227 w 1819870"/>
                <a:gd name="connsiteY24" fmla="*/ 226790 h 344328"/>
                <a:gd name="connsiteX25" fmla="*/ 1807845 w 1819870"/>
                <a:gd name="connsiteY25" fmla="*/ 228600 h 344328"/>
                <a:gd name="connsiteX26" fmla="*/ 1703165 w 1819870"/>
                <a:gd name="connsiteY26" fmla="*/ 264033 h 344328"/>
                <a:gd name="connsiteX27" fmla="*/ 1505998 w 1819870"/>
                <a:gd name="connsiteY27" fmla="*/ 286988 h 344328"/>
                <a:gd name="connsiteX28" fmla="*/ 1499140 w 1819870"/>
                <a:gd name="connsiteY28" fmla="*/ 286988 h 344328"/>
                <a:gd name="connsiteX29" fmla="*/ 1229868 w 1819870"/>
                <a:gd name="connsiteY29" fmla="*/ 257175 h 344328"/>
                <a:gd name="connsiteX30" fmla="*/ 1228820 w 1819870"/>
                <a:gd name="connsiteY30" fmla="*/ 256985 h 344328"/>
                <a:gd name="connsiteX31" fmla="*/ 1126617 w 1819870"/>
                <a:gd name="connsiteY31" fmla="*/ 241649 h 344328"/>
                <a:gd name="connsiteX32" fmla="*/ 940213 w 1819870"/>
                <a:gd name="connsiteY32" fmla="*/ 227933 h 344328"/>
                <a:gd name="connsiteX33" fmla="*/ 932212 w 1819870"/>
                <a:gd name="connsiteY33" fmla="*/ 227933 h 344328"/>
                <a:gd name="connsiteX34" fmla="*/ 879824 w 1819870"/>
                <a:gd name="connsiteY34" fmla="*/ 229743 h 344328"/>
                <a:gd name="connsiteX35" fmla="*/ 876681 w 1819870"/>
                <a:gd name="connsiteY35" fmla="*/ 229934 h 344328"/>
                <a:gd name="connsiteX36" fmla="*/ 841724 w 1819870"/>
                <a:gd name="connsiteY36" fmla="*/ 231458 h 344328"/>
                <a:gd name="connsiteX37" fmla="*/ 776192 w 1819870"/>
                <a:gd name="connsiteY37" fmla="*/ 232505 h 344328"/>
                <a:gd name="connsiteX38" fmla="*/ 758666 w 1819870"/>
                <a:gd name="connsiteY38" fmla="*/ 232505 h 344328"/>
                <a:gd name="connsiteX39" fmla="*/ 751808 w 1819870"/>
                <a:gd name="connsiteY39" fmla="*/ 232505 h 344328"/>
                <a:gd name="connsiteX40" fmla="*/ 756190 w 1819870"/>
                <a:gd name="connsiteY40" fmla="*/ 232886 h 344328"/>
                <a:gd name="connsiteX41" fmla="*/ 389858 w 1819870"/>
                <a:gd name="connsiteY41" fmla="*/ 182309 h 344328"/>
                <a:gd name="connsiteX42" fmla="*/ 61913 w 1819870"/>
                <a:gd name="connsiteY42" fmla="*/ 35814 h 344328"/>
                <a:gd name="connsiteX43" fmla="*/ 5905 w 1819870"/>
                <a:gd name="connsiteY43" fmla="*/ 191 h 344328"/>
                <a:gd name="connsiteX44" fmla="*/ 5810 w 1819870"/>
                <a:gd name="connsiteY44" fmla="*/ 191 h 3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70" h="344328">
                  <a:moveTo>
                    <a:pt x="5620" y="0"/>
                  </a:moveTo>
                  <a:lnTo>
                    <a:pt x="5620" y="0"/>
                  </a:lnTo>
                  <a:cubicBezTo>
                    <a:pt x="4763" y="8763"/>
                    <a:pt x="4096" y="17336"/>
                    <a:pt x="3334" y="25908"/>
                  </a:cubicBezTo>
                  <a:cubicBezTo>
                    <a:pt x="2286" y="38767"/>
                    <a:pt x="1238" y="51530"/>
                    <a:pt x="0" y="64389"/>
                  </a:cubicBezTo>
                  <a:cubicBezTo>
                    <a:pt x="59055" y="102013"/>
                    <a:pt x="115348" y="133445"/>
                    <a:pt x="171926" y="160496"/>
                  </a:cubicBezTo>
                  <a:cubicBezTo>
                    <a:pt x="237839" y="192119"/>
                    <a:pt x="308134" y="218408"/>
                    <a:pt x="380810" y="238887"/>
                  </a:cubicBezTo>
                  <a:cubicBezTo>
                    <a:pt x="448437" y="257937"/>
                    <a:pt x="519874" y="271748"/>
                    <a:pt x="593312" y="280035"/>
                  </a:cubicBezTo>
                  <a:cubicBezTo>
                    <a:pt x="651224" y="286512"/>
                    <a:pt x="712280" y="289655"/>
                    <a:pt x="780098" y="289655"/>
                  </a:cubicBezTo>
                  <a:cubicBezTo>
                    <a:pt x="794861" y="289655"/>
                    <a:pt x="809625" y="289465"/>
                    <a:pt x="824389" y="289274"/>
                  </a:cubicBezTo>
                  <a:cubicBezTo>
                    <a:pt x="842296" y="288893"/>
                    <a:pt x="860488" y="288131"/>
                    <a:pt x="878110" y="287369"/>
                  </a:cubicBezTo>
                  <a:lnTo>
                    <a:pt x="879348" y="287369"/>
                  </a:lnTo>
                  <a:cubicBezTo>
                    <a:pt x="903351" y="286226"/>
                    <a:pt x="927926" y="285179"/>
                    <a:pt x="952214" y="285179"/>
                  </a:cubicBezTo>
                  <a:lnTo>
                    <a:pt x="954977" y="285179"/>
                  </a:lnTo>
                  <a:cubicBezTo>
                    <a:pt x="1045940" y="286798"/>
                    <a:pt x="1137095" y="301085"/>
                    <a:pt x="1225296" y="314801"/>
                  </a:cubicBezTo>
                  <a:lnTo>
                    <a:pt x="1227106" y="315087"/>
                  </a:lnTo>
                  <a:cubicBezTo>
                    <a:pt x="1279303" y="323279"/>
                    <a:pt x="1333310" y="331661"/>
                    <a:pt x="1386745" y="337376"/>
                  </a:cubicBezTo>
                  <a:cubicBezTo>
                    <a:pt x="1431322" y="342043"/>
                    <a:pt x="1472089" y="344329"/>
                    <a:pt x="1511332" y="344329"/>
                  </a:cubicBezTo>
                  <a:cubicBezTo>
                    <a:pt x="1545050" y="344329"/>
                    <a:pt x="1577912" y="342614"/>
                    <a:pt x="1608868" y="339090"/>
                  </a:cubicBezTo>
                  <a:cubicBezTo>
                    <a:pt x="1682210" y="330898"/>
                    <a:pt x="1753076" y="312992"/>
                    <a:pt x="1819656" y="285845"/>
                  </a:cubicBezTo>
                  <a:cubicBezTo>
                    <a:pt x="1819942" y="278225"/>
                    <a:pt x="1819942" y="270415"/>
                    <a:pt x="1819656" y="262604"/>
                  </a:cubicBezTo>
                  <a:cubicBezTo>
                    <a:pt x="1819370" y="256318"/>
                    <a:pt x="1818989" y="250127"/>
                    <a:pt x="1818513" y="243840"/>
                  </a:cubicBezTo>
                  <a:cubicBezTo>
                    <a:pt x="1818132" y="243364"/>
                    <a:pt x="1817846" y="242888"/>
                    <a:pt x="1817846" y="242316"/>
                  </a:cubicBezTo>
                  <a:cubicBezTo>
                    <a:pt x="1817561" y="237554"/>
                    <a:pt x="1817084" y="232696"/>
                    <a:pt x="1816608" y="227933"/>
                  </a:cubicBezTo>
                  <a:cubicBezTo>
                    <a:pt x="1816608" y="227457"/>
                    <a:pt x="1816608" y="227076"/>
                    <a:pt x="1816894" y="226790"/>
                  </a:cubicBezTo>
                  <a:cubicBezTo>
                    <a:pt x="1816703" y="226790"/>
                    <a:pt x="1816418" y="226790"/>
                    <a:pt x="1816227" y="226790"/>
                  </a:cubicBezTo>
                  <a:cubicBezTo>
                    <a:pt x="1813274" y="226790"/>
                    <a:pt x="1810512" y="227457"/>
                    <a:pt x="1807845" y="228600"/>
                  </a:cubicBezTo>
                  <a:cubicBezTo>
                    <a:pt x="1773841" y="242983"/>
                    <a:pt x="1738598" y="254889"/>
                    <a:pt x="1703165" y="264033"/>
                  </a:cubicBezTo>
                  <a:cubicBezTo>
                    <a:pt x="1640110" y="279273"/>
                    <a:pt x="1573721" y="286988"/>
                    <a:pt x="1505998" y="286988"/>
                  </a:cubicBezTo>
                  <a:lnTo>
                    <a:pt x="1499140" y="286988"/>
                  </a:lnTo>
                  <a:cubicBezTo>
                    <a:pt x="1408557" y="285083"/>
                    <a:pt x="1317689" y="270891"/>
                    <a:pt x="1229868" y="257175"/>
                  </a:cubicBezTo>
                  <a:lnTo>
                    <a:pt x="1228820" y="256985"/>
                  </a:lnTo>
                  <a:cubicBezTo>
                    <a:pt x="1195292" y="251746"/>
                    <a:pt x="1160717" y="246317"/>
                    <a:pt x="1126617" y="241649"/>
                  </a:cubicBezTo>
                  <a:cubicBezTo>
                    <a:pt x="1058418" y="232410"/>
                    <a:pt x="997458" y="227933"/>
                    <a:pt x="940213" y="227933"/>
                  </a:cubicBezTo>
                  <a:lnTo>
                    <a:pt x="932212" y="227933"/>
                  </a:lnTo>
                  <a:cubicBezTo>
                    <a:pt x="914781" y="228029"/>
                    <a:pt x="896969" y="228886"/>
                    <a:pt x="879824" y="229743"/>
                  </a:cubicBezTo>
                  <a:lnTo>
                    <a:pt x="876681" y="229934"/>
                  </a:lnTo>
                  <a:cubicBezTo>
                    <a:pt x="865061" y="230505"/>
                    <a:pt x="853345" y="231077"/>
                    <a:pt x="841724" y="231458"/>
                  </a:cubicBezTo>
                  <a:cubicBezTo>
                    <a:pt x="820865" y="232124"/>
                    <a:pt x="798862" y="232505"/>
                    <a:pt x="776192" y="232505"/>
                  </a:cubicBezTo>
                  <a:cubicBezTo>
                    <a:pt x="770287" y="232505"/>
                    <a:pt x="764477" y="232505"/>
                    <a:pt x="758666" y="232505"/>
                  </a:cubicBezTo>
                  <a:lnTo>
                    <a:pt x="751808" y="232505"/>
                  </a:lnTo>
                  <a:lnTo>
                    <a:pt x="756190" y="232886"/>
                  </a:lnTo>
                  <a:cubicBezTo>
                    <a:pt x="622268" y="230314"/>
                    <a:pt x="502444" y="213836"/>
                    <a:pt x="389858" y="182309"/>
                  </a:cubicBezTo>
                  <a:cubicBezTo>
                    <a:pt x="280416" y="150400"/>
                    <a:pt x="170117" y="101155"/>
                    <a:pt x="61913" y="35814"/>
                  </a:cubicBezTo>
                  <a:cubicBezTo>
                    <a:pt x="43434" y="24479"/>
                    <a:pt x="24575" y="12478"/>
                    <a:pt x="5905" y="191"/>
                  </a:cubicBezTo>
                  <a:lnTo>
                    <a:pt x="5810" y="191"/>
                  </a:lnTo>
                </a:path>
              </a:pathLst>
            </a:custGeom>
            <a:solidFill>
              <a:srgbClr val="FDD3D6"/>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49C4409A-500F-45E8-D5FC-E247A13CCD11}"/>
                </a:ext>
              </a:extLst>
            </p:cNvPr>
            <p:cNvSpPr/>
            <p:nvPr/>
          </p:nvSpPr>
          <p:spPr>
            <a:xfrm>
              <a:off x="7355751" y="5742451"/>
              <a:ext cx="630650" cy="224599"/>
            </a:xfrm>
            <a:custGeom>
              <a:avLst/>
              <a:gdLst>
                <a:gd name="connsiteX0" fmla="*/ 622173 w 630650"/>
                <a:gd name="connsiteY0" fmla="*/ 190 h 224599"/>
                <a:gd name="connsiteX1" fmla="*/ 622173 w 630650"/>
                <a:gd name="connsiteY1" fmla="*/ 190 h 224599"/>
                <a:gd name="connsiteX2" fmla="*/ 611029 w 630650"/>
                <a:gd name="connsiteY2" fmla="*/ 6191 h 224599"/>
                <a:gd name="connsiteX3" fmla="*/ 509397 w 630650"/>
                <a:gd name="connsiteY3" fmla="*/ 90964 h 224599"/>
                <a:gd name="connsiteX4" fmla="*/ 398812 w 630650"/>
                <a:gd name="connsiteY4" fmla="*/ 144208 h 224599"/>
                <a:gd name="connsiteX5" fmla="*/ 284988 w 630650"/>
                <a:gd name="connsiteY5" fmla="*/ 166973 h 224599"/>
                <a:gd name="connsiteX6" fmla="*/ 271081 w 630650"/>
                <a:gd name="connsiteY6" fmla="*/ 167259 h 224599"/>
                <a:gd name="connsiteX7" fmla="*/ 130016 w 630650"/>
                <a:gd name="connsiteY7" fmla="*/ 149638 h 224599"/>
                <a:gd name="connsiteX8" fmla="*/ 128873 w 630650"/>
                <a:gd name="connsiteY8" fmla="*/ 149447 h 224599"/>
                <a:gd name="connsiteX9" fmla="*/ 0 w 630650"/>
                <a:gd name="connsiteY9" fmla="*/ 131064 h 224599"/>
                <a:gd name="connsiteX10" fmla="*/ 857 w 630650"/>
                <a:gd name="connsiteY10" fmla="*/ 164306 h 224599"/>
                <a:gd name="connsiteX11" fmla="*/ 1714 w 630650"/>
                <a:gd name="connsiteY11" fmla="*/ 188500 h 224599"/>
                <a:gd name="connsiteX12" fmla="*/ 126587 w 630650"/>
                <a:gd name="connsiteY12" fmla="*/ 207169 h 224599"/>
                <a:gd name="connsiteX13" fmla="*/ 140113 w 630650"/>
                <a:gd name="connsiteY13" fmla="*/ 209836 h 224599"/>
                <a:gd name="connsiteX14" fmla="*/ 228600 w 630650"/>
                <a:gd name="connsiteY14" fmla="*/ 223075 h 224599"/>
                <a:gd name="connsiteX15" fmla="*/ 264414 w 630650"/>
                <a:gd name="connsiteY15" fmla="*/ 224599 h 224599"/>
                <a:gd name="connsiteX16" fmla="*/ 326803 w 630650"/>
                <a:gd name="connsiteY16" fmla="*/ 220028 h 224599"/>
                <a:gd name="connsiteX17" fmla="*/ 496253 w 630650"/>
                <a:gd name="connsiteY17" fmla="*/ 164782 h 224599"/>
                <a:gd name="connsiteX18" fmla="*/ 573405 w 630650"/>
                <a:gd name="connsiteY18" fmla="*/ 115443 h 224599"/>
                <a:gd name="connsiteX19" fmla="*/ 630650 w 630650"/>
                <a:gd name="connsiteY19" fmla="*/ 66294 h 224599"/>
                <a:gd name="connsiteX20" fmla="*/ 626745 w 630650"/>
                <a:gd name="connsiteY20" fmla="*/ 34957 h 224599"/>
                <a:gd name="connsiteX21" fmla="*/ 622363 w 630650"/>
                <a:gd name="connsiteY21" fmla="*/ 190 h 224599"/>
                <a:gd name="connsiteX22" fmla="*/ 622078 w 630650"/>
                <a:gd name="connsiteY22" fmla="*/ 0 h 22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0650" h="224599">
                  <a:moveTo>
                    <a:pt x="622173" y="190"/>
                  </a:moveTo>
                  <a:lnTo>
                    <a:pt x="622173" y="190"/>
                  </a:lnTo>
                  <a:cubicBezTo>
                    <a:pt x="617982" y="1238"/>
                    <a:pt x="614077" y="3334"/>
                    <a:pt x="611029" y="6191"/>
                  </a:cubicBezTo>
                  <a:cubicBezTo>
                    <a:pt x="578644" y="36671"/>
                    <a:pt x="546449" y="66008"/>
                    <a:pt x="509397" y="90964"/>
                  </a:cubicBezTo>
                  <a:cubicBezTo>
                    <a:pt x="475297" y="112681"/>
                    <a:pt x="438055" y="130588"/>
                    <a:pt x="398812" y="144208"/>
                  </a:cubicBezTo>
                  <a:cubicBezTo>
                    <a:pt x="358997" y="156877"/>
                    <a:pt x="320707" y="164592"/>
                    <a:pt x="284988" y="166973"/>
                  </a:cubicBezTo>
                  <a:cubicBezTo>
                    <a:pt x="280321" y="167164"/>
                    <a:pt x="275654" y="167259"/>
                    <a:pt x="271081" y="167259"/>
                  </a:cubicBezTo>
                  <a:cubicBezTo>
                    <a:pt x="223933" y="167259"/>
                    <a:pt x="177451" y="158972"/>
                    <a:pt x="130016" y="149638"/>
                  </a:cubicBezTo>
                  <a:lnTo>
                    <a:pt x="128873" y="149447"/>
                  </a:lnTo>
                  <a:cubicBezTo>
                    <a:pt x="87154" y="141351"/>
                    <a:pt x="43910" y="132969"/>
                    <a:pt x="0" y="131064"/>
                  </a:cubicBezTo>
                  <a:cubicBezTo>
                    <a:pt x="0" y="142304"/>
                    <a:pt x="476" y="153353"/>
                    <a:pt x="857" y="164306"/>
                  </a:cubicBezTo>
                  <a:cubicBezTo>
                    <a:pt x="1143" y="172498"/>
                    <a:pt x="1524" y="180499"/>
                    <a:pt x="1714" y="188500"/>
                  </a:cubicBezTo>
                  <a:cubicBezTo>
                    <a:pt x="43910" y="191071"/>
                    <a:pt x="85916" y="199263"/>
                    <a:pt x="126587" y="207169"/>
                  </a:cubicBezTo>
                  <a:lnTo>
                    <a:pt x="140113" y="209836"/>
                  </a:lnTo>
                  <a:cubicBezTo>
                    <a:pt x="166211" y="214789"/>
                    <a:pt x="197072" y="220313"/>
                    <a:pt x="228600" y="223075"/>
                  </a:cubicBezTo>
                  <a:cubicBezTo>
                    <a:pt x="240316" y="224123"/>
                    <a:pt x="252317" y="224599"/>
                    <a:pt x="264414" y="224599"/>
                  </a:cubicBezTo>
                  <a:cubicBezTo>
                    <a:pt x="284893" y="224599"/>
                    <a:pt x="305848" y="223075"/>
                    <a:pt x="326803" y="220028"/>
                  </a:cubicBezTo>
                  <a:cubicBezTo>
                    <a:pt x="383762" y="211836"/>
                    <a:pt x="442436" y="192691"/>
                    <a:pt x="496253" y="164782"/>
                  </a:cubicBezTo>
                  <a:cubicBezTo>
                    <a:pt x="521494" y="151829"/>
                    <a:pt x="547402" y="135160"/>
                    <a:pt x="573405" y="115443"/>
                  </a:cubicBezTo>
                  <a:cubicBezTo>
                    <a:pt x="593884" y="99917"/>
                    <a:pt x="613029" y="82677"/>
                    <a:pt x="630650" y="66294"/>
                  </a:cubicBezTo>
                  <a:cubicBezTo>
                    <a:pt x="629507" y="55721"/>
                    <a:pt x="628174" y="45339"/>
                    <a:pt x="626745" y="34957"/>
                  </a:cubicBezTo>
                  <a:cubicBezTo>
                    <a:pt x="625126" y="22955"/>
                    <a:pt x="623602" y="11621"/>
                    <a:pt x="622363" y="190"/>
                  </a:cubicBezTo>
                  <a:lnTo>
                    <a:pt x="622078" y="0"/>
                  </a:lnTo>
                </a:path>
              </a:pathLst>
            </a:custGeom>
            <a:solidFill>
              <a:srgbClr val="FDD3D6"/>
            </a:solidFill>
            <a:ln w="9525" cap="flat">
              <a:noFill/>
              <a:prstDash val="solid"/>
              <a:miter/>
            </a:ln>
          </p:spPr>
          <p:txBody>
            <a:bodyPr rtlCol="0" anchor="ctr"/>
            <a:lstStyle/>
            <a:p>
              <a:endParaRPr lang="en-US"/>
            </a:p>
          </p:txBody>
        </p:sp>
        <p:grpSp>
          <p:nvGrpSpPr>
            <p:cNvPr id="891" name="Graphic 100">
              <a:extLst>
                <a:ext uri="{FF2B5EF4-FFF2-40B4-BE49-F238E27FC236}">
                  <a16:creationId xmlns:a16="http://schemas.microsoft.com/office/drawing/2014/main" id="{0D8627CA-3C0B-1F99-2727-B617B76D7040}"/>
                </a:ext>
              </a:extLst>
            </p:cNvPr>
            <p:cNvGrpSpPr/>
            <p:nvPr/>
          </p:nvGrpSpPr>
          <p:grpSpPr>
            <a:xfrm>
              <a:off x="5592578" y="3833736"/>
              <a:ext cx="2372696" cy="1729073"/>
              <a:chOff x="2646616" y="4526384"/>
              <a:chExt cx="2372696" cy="1729073"/>
            </a:xfrm>
          </p:grpSpPr>
          <p:sp>
            <p:nvSpPr>
              <p:cNvPr id="936" name="Freeform: Shape 935">
                <a:extLst>
                  <a:ext uri="{FF2B5EF4-FFF2-40B4-BE49-F238E27FC236}">
                    <a16:creationId xmlns:a16="http://schemas.microsoft.com/office/drawing/2014/main" id="{F078A56D-B8DA-128C-A973-8E0C868E7ABD}"/>
                  </a:ext>
                </a:extLst>
              </p:cNvPr>
              <p:cNvSpPr/>
              <p:nvPr/>
            </p:nvSpPr>
            <p:spPr>
              <a:xfrm>
                <a:off x="2646800" y="4526384"/>
                <a:ext cx="2372512" cy="1729073"/>
              </a:xfrm>
              <a:custGeom>
                <a:avLst/>
                <a:gdLst>
                  <a:gd name="connsiteX0" fmla="*/ 1439234 w 2372512"/>
                  <a:gd name="connsiteY0" fmla="*/ 0 h 1729073"/>
                  <a:gd name="connsiteX1" fmla="*/ 1439234 w 2372512"/>
                  <a:gd name="connsiteY1" fmla="*/ 0 h 1729073"/>
                  <a:gd name="connsiteX2" fmla="*/ 1436281 w 2372512"/>
                  <a:gd name="connsiteY2" fmla="*/ 2477 h 1729073"/>
                  <a:gd name="connsiteX3" fmla="*/ 1436281 w 2372512"/>
                  <a:gd name="connsiteY3" fmla="*/ 2477 h 1729073"/>
                  <a:gd name="connsiteX4" fmla="*/ 1434948 w 2372512"/>
                  <a:gd name="connsiteY4" fmla="*/ 2953 h 1729073"/>
                  <a:gd name="connsiteX5" fmla="*/ 1390275 w 2372512"/>
                  <a:gd name="connsiteY5" fmla="*/ 24575 h 1729073"/>
                  <a:gd name="connsiteX6" fmla="*/ 1262259 w 2372512"/>
                  <a:gd name="connsiteY6" fmla="*/ 51149 h 1729073"/>
                  <a:gd name="connsiteX7" fmla="*/ 1261021 w 2372512"/>
                  <a:gd name="connsiteY7" fmla="*/ 51626 h 1729073"/>
                  <a:gd name="connsiteX8" fmla="*/ 1211396 w 2372512"/>
                  <a:gd name="connsiteY8" fmla="*/ 55150 h 1729073"/>
                  <a:gd name="connsiteX9" fmla="*/ 1203776 w 2372512"/>
                  <a:gd name="connsiteY9" fmla="*/ 55721 h 1729073"/>
                  <a:gd name="connsiteX10" fmla="*/ 1198728 w 2372512"/>
                  <a:gd name="connsiteY10" fmla="*/ 56102 h 1729073"/>
                  <a:gd name="connsiteX11" fmla="*/ 1153770 w 2372512"/>
                  <a:gd name="connsiteY11" fmla="*/ 59531 h 1729073"/>
                  <a:gd name="connsiteX12" fmla="*/ 1055662 w 2372512"/>
                  <a:gd name="connsiteY12" fmla="*/ 75057 h 1729073"/>
                  <a:gd name="connsiteX13" fmla="*/ 1054043 w 2372512"/>
                  <a:gd name="connsiteY13" fmla="*/ 72771 h 1729073"/>
                  <a:gd name="connsiteX14" fmla="*/ 1049376 w 2372512"/>
                  <a:gd name="connsiteY14" fmla="*/ 71152 h 1729073"/>
                  <a:gd name="connsiteX15" fmla="*/ 1043565 w 2372512"/>
                  <a:gd name="connsiteY15" fmla="*/ 74104 h 1729073"/>
                  <a:gd name="connsiteX16" fmla="*/ 1041946 w 2372512"/>
                  <a:gd name="connsiteY16" fmla="*/ 79629 h 1729073"/>
                  <a:gd name="connsiteX17" fmla="*/ 1041946 w 2372512"/>
                  <a:gd name="connsiteY17" fmla="*/ 81344 h 1729073"/>
                  <a:gd name="connsiteX18" fmla="*/ 1041089 w 2372512"/>
                  <a:gd name="connsiteY18" fmla="*/ 83915 h 1729073"/>
                  <a:gd name="connsiteX19" fmla="*/ 1040803 w 2372512"/>
                  <a:gd name="connsiteY19" fmla="*/ 86106 h 1729073"/>
                  <a:gd name="connsiteX20" fmla="*/ 1040517 w 2372512"/>
                  <a:gd name="connsiteY20" fmla="*/ 88297 h 1729073"/>
                  <a:gd name="connsiteX21" fmla="*/ 965937 w 2372512"/>
                  <a:gd name="connsiteY21" fmla="*/ 64865 h 1729073"/>
                  <a:gd name="connsiteX22" fmla="*/ 900500 w 2372512"/>
                  <a:gd name="connsiteY22" fmla="*/ 31718 h 1729073"/>
                  <a:gd name="connsiteX23" fmla="*/ 906120 w 2372512"/>
                  <a:gd name="connsiteY23" fmla="*/ 24384 h 1729073"/>
                  <a:gd name="connsiteX24" fmla="*/ 904786 w 2372512"/>
                  <a:gd name="connsiteY24" fmla="*/ 20765 h 1729073"/>
                  <a:gd name="connsiteX25" fmla="*/ 902119 w 2372512"/>
                  <a:gd name="connsiteY25" fmla="*/ 16859 h 1729073"/>
                  <a:gd name="connsiteX26" fmla="*/ 900881 w 2372512"/>
                  <a:gd name="connsiteY26" fmla="*/ 17336 h 1729073"/>
                  <a:gd name="connsiteX27" fmla="*/ 899166 w 2372512"/>
                  <a:gd name="connsiteY27" fmla="*/ 19336 h 1729073"/>
                  <a:gd name="connsiteX28" fmla="*/ 863829 w 2372512"/>
                  <a:gd name="connsiteY28" fmla="*/ 33528 h 1729073"/>
                  <a:gd name="connsiteX29" fmla="*/ 849065 w 2372512"/>
                  <a:gd name="connsiteY29" fmla="*/ 39433 h 1729073"/>
                  <a:gd name="connsiteX30" fmla="*/ 823062 w 2372512"/>
                  <a:gd name="connsiteY30" fmla="*/ 50768 h 1729073"/>
                  <a:gd name="connsiteX31" fmla="*/ 699903 w 2372512"/>
                  <a:gd name="connsiteY31" fmla="*/ 127159 h 1729073"/>
                  <a:gd name="connsiteX32" fmla="*/ 530168 w 2372512"/>
                  <a:gd name="connsiteY32" fmla="*/ 275654 h 1729073"/>
                  <a:gd name="connsiteX33" fmla="*/ 390436 w 2372512"/>
                  <a:gd name="connsiteY33" fmla="*/ 453009 h 1729073"/>
                  <a:gd name="connsiteX34" fmla="*/ 328809 w 2372512"/>
                  <a:gd name="connsiteY34" fmla="*/ 556641 h 1729073"/>
                  <a:gd name="connsiteX35" fmla="*/ 270612 w 2372512"/>
                  <a:gd name="connsiteY35" fmla="*/ 670465 h 1729073"/>
                  <a:gd name="connsiteX36" fmla="*/ 101162 w 2372512"/>
                  <a:gd name="connsiteY36" fmla="*/ 1107853 h 1729073"/>
                  <a:gd name="connsiteX37" fmla="*/ 100781 w 2372512"/>
                  <a:gd name="connsiteY37" fmla="*/ 1108901 h 1729073"/>
                  <a:gd name="connsiteX38" fmla="*/ 87351 w 2372512"/>
                  <a:gd name="connsiteY38" fmla="*/ 1150525 h 1729073"/>
                  <a:gd name="connsiteX39" fmla="*/ 44107 w 2372512"/>
                  <a:gd name="connsiteY39" fmla="*/ 1289685 h 1729073"/>
                  <a:gd name="connsiteX40" fmla="*/ 26105 w 2372512"/>
                  <a:gd name="connsiteY40" fmla="*/ 1352074 h 1729073"/>
                  <a:gd name="connsiteX41" fmla="*/ 24771 w 2372512"/>
                  <a:gd name="connsiteY41" fmla="*/ 1356836 h 1729073"/>
                  <a:gd name="connsiteX42" fmla="*/ 197 w 2372512"/>
                  <a:gd name="connsiteY42" fmla="*/ 1440752 h 1729073"/>
                  <a:gd name="connsiteX43" fmla="*/ 1340 w 2372512"/>
                  <a:gd name="connsiteY43" fmla="*/ 1446276 h 1729073"/>
                  <a:gd name="connsiteX44" fmla="*/ 2483 w 2372512"/>
                  <a:gd name="connsiteY44" fmla="*/ 1447610 h 1729073"/>
                  <a:gd name="connsiteX45" fmla="*/ 4769 w 2372512"/>
                  <a:gd name="connsiteY45" fmla="*/ 1447895 h 1729073"/>
                  <a:gd name="connsiteX46" fmla="*/ 6579 w 2372512"/>
                  <a:gd name="connsiteY46" fmla="*/ 1447895 h 1729073"/>
                  <a:gd name="connsiteX47" fmla="*/ 8388 w 2372512"/>
                  <a:gd name="connsiteY47" fmla="*/ 1448086 h 1729073"/>
                  <a:gd name="connsiteX48" fmla="*/ 16294 w 2372512"/>
                  <a:gd name="connsiteY48" fmla="*/ 1446467 h 1729073"/>
                  <a:gd name="connsiteX49" fmla="*/ 26200 w 2372512"/>
                  <a:gd name="connsiteY49" fmla="*/ 1443133 h 1729073"/>
                  <a:gd name="connsiteX50" fmla="*/ 120212 w 2372512"/>
                  <a:gd name="connsiteY50" fmla="*/ 1384554 h 1729073"/>
                  <a:gd name="connsiteX51" fmla="*/ 169266 w 2372512"/>
                  <a:gd name="connsiteY51" fmla="*/ 1347502 h 1729073"/>
                  <a:gd name="connsiteX52" fmla="*/ 216319 w 2372512"/>
                  <a:gd name="connsiteY52" fmla="*/ 1309593 h 1729073"/>
                  <a:gd name="connsiteX53" fmla="*/ 396342 w 2372512"/>
                  <a:gd name="connsiteY53" fmla="*/ 1145572 h 1729073"/>
                  <a:gd name="connsiteX54" fmla="*/ 560648 w 2372512"/>
                  <a:gd name="connsiteY54" fmla="*/ 966026 h 1729073"/>
                  <a:gd name="connsiteX55" fmla="*/ 708857 w 2372512"/>
                  <a:gd name="connsiteY55" fmla="*/ 773525 h 1729073"/>
                  <a:gd name="connsiteX56" fmla="*/ 955554 w 2372512"/>
                  <a:gd name="connsiteY56" fmla="*/ 353568 h 1729073"/>
                  <a:gd name="connsiteX57" fmla="*/ 963651 w 2372512"/>
                  <a:gd name="connsiteY57" fmla="*/ 334804 h 1729073"/>
                  <a:gd name="connsiteX58" fmla="*/ 968985 w 2372512"/>
                  <a:gd name="connsiteY58" fmla="*/ 322326 h 1729073"/>
                  <a:gd name="connsiteX59" fmla="*/ 983653 w 2372512"/>
                  <a:gd name="connsiteY59" fmla="*/ 289465 h 1729073"/>
                  <a:gd name="connsiteX60" fmla="*/ 991749 w 2372512"/>
                  <a:gd name="connsiteY60" fmla="*/ 271844 h 1729073"/>
                  <a:gd name="connsiteX61" fmla="*/ 1014133 w 2372512"/>
                  <a:gd name="connsiteY61" fmla="*/ 222123 h 1729073"/>
                  <a:gd name="connsiteX62" fmla="*/ 1044708 w 2372512"/>
                  <a:gd name="connsiteY62" fmla="*/ 138875 h 1729073"/>
                  <a:gd name="connsiteX63" fmla="*/ 1115860 w 2372512"/>
                  <a:gd name="connsiteY63" fmla="*/ 539210 h 1729073"/>
                  <a:gd name="connsiteX64" fmla="*/ 1309789 w 2372512"/>
                  <a:gd name="connsiteY64" fmla="*/ 982789 h 1729073"/>
                  <a:gd name="connsiteX65" fmla="*/ 1606207 w 2372512"/>
                  <a:gd name="connsiteY65" fmla="*/ 1361694 h 1729073"/>
                  <a:gd name="connsiteX66" fmla="*/ 1787658 w 2372512"/>
                  <a:gd name="connsiteY66" fmla="*/ 1512094 h 1729073"/>
                  <a:gd name="connsiteX67" fmla="*/ 2002828 w 2372512"/>
                  <a:gd name="connsiteY67" fmla="*/ 1635062 h 1729073"/>
                  <a:gd name="connsiteX68" fmla="*/ 2173802 w 2372512"/>
                  <a:gd name="connsiteY68" fmla="*/ 1698212 h 1729073"/>
                  <a:gd name="connsiteX69" fmla="*/ 2317820 w 2372512"/>
                  <a:gd name="connsiteY69" fmla="*/ 1727835 h 1729073"/>
                  <a:gd name="connsiteX70" fmla="*/ 2319725 w 2372512"/>
                  <a:gd name="connsiteY70" fmla="*/ 1728026 h 1729073"/>
                  <a:gd name="connsiteX71" fmla="*/ 2321630 w 2372512"/>
                  <a:gd name="connsiteY71" fmla="*/ 1728026 h 1729073"/>
                  <a:gd name="connsiteX72" fmla="*/ 2335917 w 2372512"/>
                  <a:gd name="connsiteY72" fmla="*/ 1729073 h 1729073"/>
                  <a:gd name="connsiteX73" fmla="*/ 2341537 w 2372512"/>
                  <a:gd name="connsiteY73" fmla="*/ 1729073 h 1729073"/>
                  <a:gd name="connsiteX74" fmla="*/ 2358396 w 2372512"/>
                  <a:gd name="connsiteY74" fmla="*/ 1728883 h 1729073"/>
                  <a:gd name="connsiteX75" fmla="*/ 2361159 w 2372512"/>
                  <a:gd name="connsiteY75" fmla="*/ 1728597 h 1729073"/>
                  <a:gd name="connsiteX76" fmla="*/ 2363826 w 2372512"/>
                  <a:gd name="connsiteY76" fmla="*/ 1728311 h 1729073"/>
                  <a:gd name="connsiteX77" fmla="*/ 2364969 w 2372512"/>
                  <a:gd name="connsiteY77" fmla="*/ 1728121 h 1729073"/>
                  <a:gd name="connsiteX78" fmla="*/ 2364969 w 2372512"/>
                  <a:gd name="connsiteY78" fmla="*/ 1728121 h 1729073"/>
                  <a:gd name="connsiteX79" fmla="*/ 2370112 w 2372512"/>
                  <a:gd name="connsiteY79" fmla="*/ 1726216 h 1729073"/>
                  <a:gd name="connsiteX80" fmla="*/ 2372494 w 2372512"/>
                  <a:gd name="connsiteY80" fmla="*/ 1720977 h 1729073"/>
                  <a:gd name="connsiteX81" fmla="*/ 2362587 w 2372512"/>
                  <a:gd name="connsiteY81" fmla="*/ 1642205 h 1729073"/>
                  <a:gd name="connsiteX82" fmla="*/ 2345824 w 2372512"/>
                  <a:gd name="connsiteY82" fmla="*/ 1561814 h 1729073"/>
                  <a:gd name="connsiteX83" fmla="*/ 2333060 w 2372512"/>
                  <a:gd name="connsiteY83" fmla="*/ 1508951 h 1729073"/>
                  <a:gd name="connsiteX84" fmla="*/ 2326488 w 2372512"/>
                  <a:gd name="connsiteY84" fmla="*/ 1481900 h 1729073"/>
                  <a:gd name="connsiteX85" fmla="*/ 2308771 w 2372512"/>
                  <a:gd name="connsiteY85" fmla="*/ 1402652 h 1729073"/>
                  <a:gd name="connsiteX86" fmla="*/ 2235143 w 2372512"/>
                  <a:gd name="connsiteY86" fmla="*/ 1078611 h 1729073"/>
                  <a:gd name="connsiteX87" fmla="*/ 2145799 w 2372512"/>
                  <a:gd name="connsiteY87" fmla="*/ 758571 h 1729073"/>
                  <a:gd name="connsiteX88" fmla="*/ 2099221 w 2372512"/>
                  <a:gd name="connsiteY88" fmla="*/ 625697 h 1729073"/>
                  <a:gd name="connsiteX89" fmla="*/ 2042357 w 2372512"/>
                  <a:gd name="connsiteY89" fmla="*/ 500444 h 1729073"/>
                  <a:gd name="connsiteX90" fmla="*/ 1886814 w 2372512"/>
                  <a:gd name="connsiteY90" fmla="*/ 277749 h 1729073"/>
                  <a:gd name="connsiteX91" fmla="*/ 1784325 w 2372512"/>
                  <a:gd name="connsiteY91" fmla="*/ 187071 h 1729073"/>
                  <a:gd name="connsiteX92" fmla="*/ 1654785 w 2372512"/>
                  <a:gd name="connsiteY92" fmla="*/ 103632 h 1729073"/>
                  <a:gd name="connsiteX93" fmla="*/ 1526102 w 2372512"/>
                  <a:gd name="connsiteY93" fmla="*/ 37433 h 1729073"/>
                  <a:gd name="connsiteX94" fmla="*/ 1524768 w 2372512"/>
                  <a:gd name="connsiteY94" fmla="*/ 37719 h 1729073"/>
                  <a:gd name="connsiteX95" fmla="*/ 1491240 w 2372512"/>
                  <a:gd name="connsiteY95" fmla="*/ 23717 h 1729073"/>
                  <a:gd name="connsiteX96" fmla="*/ 1476762 w 2372512"/>
                  <a:gd name="connsiteY96" fmla="*/ 17812 h 1729073"/>
                  <a:gd name="connsiteX97" fmla="*/ 1453426 w 2372512"/>
                  <a:gd name="connsiteY97" fmla="*/ 7429 h 1729073"/>
                  <a:gd name="connsiteX98" fmla="*/ 1439329 w 2372512"/>
                  <a:gd name="connsiteY98" fmla="*/ 0 h 1729073"/>
                  <a:gd name="connsiteX99" fmla="*/ 1439329 w 2372512"/>
                  <a:gd name="connsiteY99" fmla="*/ 0 h 172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72512" h="1729073">
                    <a:moveTo>
                      <a:pt x="1439234" y="0"/>
                    </a:moveTo>
                    <a:lnTo>
                      <a:pt x="1439234" y="0"/>
                    </a:lnTo>
                    <a:cubicBezTo>
                      <a:pt x="1437900" y="667"/>
                      <a:pt x="1436948" y="1524"/>
                      <a:pt x="1436281" y="2477"/>
                    </a:cubicBezTo>
                    <a:lnTo>
                      <a:pt x="1436281" y="2477"/>
                    </a:lnTo>
                    <a:cubicBezTo>
                      <a:pt x="1436281" y="2477"/>
                      <a:pt x="1435519" y="2667"/>
                      <a:pt x="1434948" y="2953"/>
                    </a:cubicBezTo>
                    <a:cubicBezTo>
                      <a:pt x="1421041" y="11240"/>
                      <a:pt x="1406087" y="18574"/>
                      <a:pt x="1390275" y="24575"/>
                    </a:cubicBezTo>
                    <a:cubicBezTo>
                      <a:pt x="1345603" y="41434"/>
                      <a:pt x="1298454" y="47625"/>
                      <a:pt x="1262259" y="51149"/>
                    </a:cubicBezTo>
                    <a:cubicBezTo>
                      <a:pt x="1261688" y="51245"/>
                      <a:pt x="1261021" y="51435"/>
                      <a:pt x="1261021" y="51626"/>
                    </a:cubicBezTo>
                    <a:cubicBezTo>
                      <a:pt x="1244257" y="52864"/>
                      <a:pt x="1227588" y="54007"/>
                      <a:pt x="1211396" y="55150"/>
                    </a:cubicBezTo>
                    <a:lnTo>
                      <a:pt x="1203776" y="55721"/>
                    </a:lnTo>
                    <a:lnTo>
                      <a:pt x="1198728" y="56102"/>
                    </a:lnTo>
                    <a:cubicBezTo>
                      <a:pt x="1183773" y="57150"/>
                      <a:pt x="1168724" y="58198"/>
                      <a:pt x="1153770" y="59531"/>
                    </a:cubicBezTo>
                    <a:cubicBezTo>
                      <a:pt x="1124528" y="62198"/>
                      <a:pt x="1089952" y="66104"/>
                      <a:pt x="1055662" y="75057"/>
                    </a:cubicBezTo>
                    <a:cubicBezTo>
                      <a:pt x="1055662" y="74390"/>
                      <a:pt x="1054995" y="73438"/>
                      <a:pt x="1054043" y="72771"/>
                    </a:cubicBezTo>
                    <a:cubicBezTo>
                      <a:pt x="1052709" y="71723"/>
                      <a:pt x="1051090" y="71152"/>
                      <a:pt x="1049376" y="71152"/>
                    </a:cubicBezTo>
                    <a:cubicBezTo>
                      <a:pt x="1046709" y="71438"/>
                      <a:pt x="1044804" y="72485"/>
                      <a:pt x="1043565" y="74104"/>
                    </a:cubicBezTo>
                    <a:cubicBezTo>
                      <a:pt x="1042137" y="75914"/>
                      <a:pt x="1041946" y="77819"/>
                      <a:pt x="1041946" y="79629"/>
                    </a:cubicBezTo>
                    <a:lnTo>
                      <a:pt x="1041946" y="81344"/>
                    </a:lnTo>
                    <a:cubicBezTo>
                      <a:pt x="1041660" y="81915"/>
                      <a:pt x="1041279" y="82868"/>
                      <a:pt x="1041089" y="83915"/>
                    </a:cubicBezTo>
                    <a:lnTo>
                      <a:pt x="1040803" y="86106"/>
                    </a:lnTo>
                    <a:lnTo>
                      <a:pt x="1040517" y="88297"/>
                    </a:lnTo>
                    <a:cubicBezTo>
                      <a:pt x="1017372" y="84392"/>
                      <a:pt x="993654" y="76962"/>
                      <a:pt x="965937" y="64865"/>
                    </a:cubicBezTo>
                    <a:cubicBezTo>
                      <a:pt x="944601" y="55340"/>
                      <a:pt x="924503" y="44672"/>
                      <a:pt x="900500" y="31718"/>
                    </a:cubicBezTo>
                    <a:cubicBezTo>
                      <a:pt x="903643" y="31623"/>
                      <a:pt x="906405" y="28004"/>
                      <a:pt x="906120" y="24384"/>
                    </a:cubicBezTo>
                    <a:cubicBezTo>
                      <a:pt x="905929" y="22955"/>
                      <a:pt x="905548" y="21812"/>
                      <a:pt x="904786" y="20765"/>
                    </a:cubicBezTo>
                    <a:cubicBezTo>
                      <a:pt x="904405" y="19336"/>
                      <a:pt x="903357" y="17907"/>
                      <a:pt x="902119" y="16859"/>
                    </a:cubicBezTo>
                    <a:lnTo>
                      <a:pt x="900881" y="17336"/>
                    </a:lnTo>
                    <a:cubicBezTo>
                      <a:pt x="900214" y="18479"/>
                      <a:pt x="899738" y="19050"/>
                      <a:pt x="899166" y="19336"/>
                    </a:cubicBezTo>
                    <a:lnTo>
                      <a:pt x="863829" y="33528"/>
                    </a:lnTo>
                    <a:lnTo>
                      <a:pt x="849065" y="39433"/>
                    </a:lnTo>
                    <a:cubicBezTo>
                      <a:pt x="840397" y="43148"/>
                      <a:pt x="831729" y="46863"/>
                      <a:pt x="823062" y="50768"/>
                    </a:cubicBezTo>
                    <a:cubicBezTo>
                      <a:pt x="780199" y="73628"/>
                      <a:pt x="738765" y="99346"/>
                      <a:pt x="699903" y="127159"/>
                    </a:cubicBezTo>
                    <a:cubicBezTo>
                      <a:pt x="640277" y="169831"/>
                      <a:pt x="583222" y="219742"/>
                      <a:pt x="530168" y="275654"/>
                    </a:cubicBezTo>
                    <a:cubicBezTo>
                      <a:pt x="479685" y="328898"/>
                      <a:pt x="432632" y="388525"/>
                      <a:pt x="390436" y="453009"/>
                    </a:cubicBezTo>
                    <a:cubicBezTo>
                      <a:pt x="371005" y="482632"/>
                      <a:pt x="351384" y="515588"/>
                      <a:pt x="328809" y="556641"/>
                    </a:cubicBezTo>
                    <a:cubicBezTo>
                      <a:pt x="309188" y="592265"/>
                      <a:pt x="290138" y="629507"/>
                      <a:pt x="270612" y="670465"/>
                    </a:cubicBezTo>
                    <a:cubicBezTo>
                      <a:pt x="212128" y="793147"/>
                      <a:pt x="159836" y="928021"/>
                      <a:pt x="101162" y="1107853"/>
                    </a:cubicBezTo>
                    <a:cubicBezTo>
                      <a:pt x="101067" y="1108139"/>
                      <a:pt x="100876" y="1108520"/>
                      <a:pt x="100781" y="1108901"/>
                    </a:cubicBezTo>
                    <a:cubicBezTo>
                      <a:pt x="96209" y="1122712"/>
                      <a:pt x="91827" y="1136618"/>
                      <a:pt x="87351" y="1150525"/>
                    </a:cubicBezTo>
                    <a:cubicBezTo>
                      <a:pt x="73158" y="1195006"/>
                      <a:pt x="58204" y="1242346"/>
                      <a:pt x="44107" y="1289685"/>
                    </a:cubicBezTo>
                    <a:cubicBezTo>
                      <a:pt x="38011" y="1310450"/>
                      <a:pt x="32010" y="1331214"/>
                      <a:pt x="26105" y="1352074"/>
                    </a:cubicBezTo>
                    <a:lnTo>
                      <a:pt x="24771" y="1356836"/>
                    </a:lnTo>
                    <a:cubicBezTo>
                      <a:pt x="16580" y="1385602"/>
                      <a:pt x="8484" y="1413605"/>
                      <a:pt x="197" y="1440752"/>
                    </a:cubicBezTo>
                    <a:cubicBezTo>
                      <a:pt x="-375" y="1442561"/>
                      <a:pt x="387" y="1444847"/>
                      <a:pt x="1340" y="1446276"/>
                    </a:cubicBezTo>
                    <a:cubicBezTo>
                      <a:pt x="1721" y="1446848"/>
                      <a:pt x="2102" y="1447229"/>
                      <a:pt x="2483" y="1447610"/>
                    </a:cubicBezTo>
                    <a:cubicBezTo>
                      <a:pt x="3340" y="1447705"/>
                      <a:pt x="4007" y="1447800"/>
                      <a:pt x="4769" y="1447895"/>
                    </a:cubicBezTo>
                    <a:lnTo>
                      <a:pt x="6579" y="1447895"/>
                    </a:lnTo>
                    <a:lnTo>
                      <a:pt x="8388" y="1448086"/>
                    </a:lnTo>
                    <a:lnTo>
                      <a:pt x="16294" y="1446467"/>
                    </a:lnTo>
                    <a:cubicBezTo>
                      <a:pt x="20009" y="1445228"/>
                      <a:pt x="23152" y="1444181"/>
                      <a:pt x="26200" y="1443133"/>
                    </a:cubicBezTo>
                    <a:cubicBezTo>
                      <a:pt x="57918" y="1426369"/>
                      <a:pt x="88684" y="1407224"/>
                      <a:pt x="120212" y="1384554"/>
                    </a:cubicBezTo>
                    <a:cubicBezTo>
                      <a:pt x="137833" y="1371981"/>
                      <a:pt x="154216" y="1359313"/>
                      <a:pt x="169266" y="1347502"/>
                    </a:cubicBezTo>
                    <a:cubicBezTo>
                      <a:pt x="184410" y="1335596"/>
                      <a:pt x="199841" y="1323213"/>
                      <a:pt x="216319" y="1309593"/>
                    </a:cubicBezTo>
                    <a:cubicBezTo>
                      <a:pt x="276612" y="1259872"/>
                      <a:pt x="337191" y="1204722"/>
                      <a:pt x="396342" y="1145572"/>
                    </a:cubicBezTo>
                    <a:cubicBezTo>
                      <a:pt x="452634" y="1089279"/>
                      <a:pt x="507879" y="1028891"/>
                      <a:pt x="560648" y="966026"/>
                    </a:cubicBezTo>
                    <a:cubicBezTo>
                      <a:pt x="607892" y="909733"/>
                      <a:pt x="656374" y="846772"/>
                      <a:pt x="708857" y="773525"/>
                    </a:cubicBezTo>
                    <a:cubicBezTo>
                      <a:pt x="818299" y="621030"/>
                      <a:pt x="896690" y="487585"/>
                      <a:pt x="955554" y="353568"/>
                    </a:cubicBezTo>
                    <a:cubicBezTo>
                      <a:pt x="958317" y="347282"/>
                      <a:pt x="960984" y="341090"/>
                      <a:pt x="963651" y="334804"/>
                    </a:cubicBezTo>
                    <a:lnTo>
                      <a:pt x="968985" y="322326"/>
                    </a:lnTo>
                    <a:cubicBezTo>
                      <a:pt x="973747" y="311277"/>
                      <a:pt x="978700" y="300419"/>
                      <a:pt x="983653" y="289465"/>
                    </a:cubicBezTo>
                    <a:lnTo>
                      <a:pt x="991749" y="271844"/>
                    </a:lnTo>
                    <a:cubicBezTo>
                      <a:pt x="999369" y="255270"/>
                      <a:pt x="1006894" y="238792"/>
                      <a:pt x="1014133" y="222123"/>
                    </a:cubicBezTo>
                    <a:cubicBezTo>
                      <a:pt x="1028135" y="189929"/>
                      <a:pt x="1037850" y="163449"/>
                      <a:pt x="1044708" y="138875"/>
                    </a:cubicBezTo>
                    <a:cubicBezTo>
                      <a:pt x="1051471" y="268510"/>
                      <a:pt x="1075474" y="403193"/>
                      <a:pt x="1115860" y="539210"/>
                    </a:cubicBezTo>
                    <a:cubicBezTo>
                      <a:pt x="1161390" y="692658"/>
                      <a:pt x="1226636" y="841820"/>
                      <a:pt x="1309789" y="982789"/>
                    </a:cubicBezTo>
                    <a:cubicBezTo>
                      <a:pt x="1393514" y="1124712"/>
                      <a:pt x="1493241" y="1252156"/>
                      <a:pt x="1606207" y="1361694"/>
                    </a:cubicBezTo>
                    <a:cubicBezTo>
                      <a:pt x="1663548" y="1417130"/>
                      <a:pt x="1724508" y="1467803"/>
                      <a:pt x="1787658" y="1512094"/>
                    </a:cubicBezTo>
                    <a:cubicBezTo>
                      <a:pt x="1854810" y="1559147"/>
                      <a:pt x="1927200" y="1600486"/>
                      <a:pt x="2002828" y="1635062"/>
                    </a:cubicBezTo>
                    <a:cubicBezTo>
                      <a:pt x="2059597" y="1660970"/>
                      <a:pt x="2117033" y="1682210"/>
                      <a:pt x="2173802" y="1698212"/>
                    </a:cubicBezTo>
                    <a:cubicBezTo>
                      <a:pt x="2222379" y="1711928"/>
                      <a:pt x="2270862" y="1721930"/>
                      <a:pt x="2317820" y="1727835"/>
                    </a:cubicBezTo>
                    <a:lnTo>
                      <a:pt x="2319725" y="1728026"/>
                    </a:lnTo>
                    <a:lnTo>
                      <a:pt x="2321630" y="1728026"/>
                    </a:lnTo>
                    <a:cubicBezTo>
                      <a:pt x="2326392" y="1728502"/>
                      <a:pt x="2331155" y="1728788"/>
                      <a:pt x="2335917" y="1729073"/>
                    </a:cubicBezTo>
                    <a:lnTo>
                      <a:pt x="2341537" y="1729073"/>
                    </a:lnTo>
                    <a:cubicBezTo>
                      <a:pt x="2347157" y="1729073"/>
                      <a:pt x="2352777" y="1729073"/>
                      <a:pt x="2358396" y="1728883"/>
                    </a:cubicBezTo>
                    <a:lnTo>
                      <a:pt x="2361159" y="1728597"/>
                    </a:lnTo>
                    <a:lnTo>
                      <a:pt x="2363826" y="1728311"/>
                    </a:lnTo>
                    <a:lnTo>
                      <a:pt x="2364969" y="1728121"/>
                    </a:lnTo>
                    <a:lnTo>
                      <a:pt x="2364969" y="1728121"/>
                    </a:lnTo>
                    <a:cubicBezTo>
                      <a:pt x="2366778" y="1728121"/>
                      <a:pt x="2368588" y="1727454"/>
                      <a:pt x="2370112" y="1726216"/>
                    </a:cubicBezTo>
                    <a:cubicBezTo>
                      <a:pt x="2371446" y="1724978"/>
                      <a:pt x="2372684" y="1722787"/>
                      <a:pt x="2372494" y="1720977"/>
                    </a:cubicBezTo>
                    <a:cubicBezTo>
                      <a:pt x="2370684" y="1696022"/>
                      <a:pt x="2367445" y="1670304"/>
                      <a:pt x="2362587" y="1642205"/>
                    </a:cubicBezTo>
                    <a:cubicBezTo>
                      <a:pt x="2357444" y="1612297"/>
                      <a:pt x="2350491" y="1582007"/>
                      <a:pt x="2345824" y="1561814"/>
                    </a:cubicBezTo>
                    <a:cubicBezTo>
                      <a:pt x="2341728" y="1544193"/>
                      <a:pt x="2337346" y="1526572"/>
                      <a:pt x="2333060" y="1508951"/>
                    </a:cubicBezTo>
                    <a:lnTo>
                      <a:pt x="2326488" y="1481900"/>
                    </a:lnTo>
                    <a:cubicBezTo>
                      <a:pt x="2320678" y="1457706"/>
                      <a:pt x="2314867" y="1431798"/>
                      <a:pt x="2308771" y="1402652"/>
                    </a:cubicBezTo>
                    <a:cubicBezTo>
                      <a:pt x="2283149" y="1281303"/>
                      <a:pt x="2259051" y="1175385"/>
                      <a:pt x="2235143" y="1078611"/>
                    </a:cubicBezTo>
                    <a:cubicBezTo>
                      <a:pt x="2206378" y="962787"/>
                      <a:pt x="2177231" y="858107"/>
                      <a:pt x="2145799" y="758571"/>
                    </a:cubicBezTo>
                    <a:cubicBezTo>
                      <a:pt x="2129701" y="707422"/>
                      <a:pt x="2114937" y="665226"/>
                      <a:pt x="2099221" y="625697"/>
                    </a:cubicBezTo>
                    <a:cubicBezTo>
                      <a:pt x="2082267" y="582740"/>
                      <a:pt x="2063121" y="540639"/>
                      <a:pt x="2042357" y="500444"/>
                    </a:cubicBezTo>
                    <a:cubicBezTo>
                      <a:pt x="1998161" y="415100"/>
                      <a:pt x="1945773" y="340138"/>
                      <a:pt x="1886814" y="277749"/>
                    </a:cubicBezTo>
                    <a:cubicBezTo>
                      <a:pt x="1855762" y="244888"/>
                      <a:pt x="1821282" y="214408"/>
                      <a:pt x="1784325" y="187071"/>
                    </a:cubicBezTo>
                    <a:cubicBezTo>
                      <a:pt x="1745558" y="158401"/>
                      <a:pt x="1703172" y="131064"/>
                      <a:pt x="1654785" y="103632"/>
                    </a:cubicBezTo>
                    <a:cubicBezTo>
                      <a:pt x="1618018" y="82772"/>
                      <a:pt x="1577156" y="61722"/>
                      <a:pt x="1526102" y="37433"/>
                    </a:cubicBezTo>
                    <a:cubicBezTo>
                      <a:pt x="1525530" y="37624"/>
                      <a:pt x="1525149" y="37719"/>
                      <a:pt x="1524768" y="37719"/>
                    </a:cubicBezTo>
                    <a:cubicBezTo>
                      <a:pt x="1513910" y="32861"/>
                      <a:pt x="1503528" y="28575"/>
                      <a:pt x="1491240" y="23717"/>
                    </a:cubicBezTo>
                    <a:cubicBezTo>
                      <a:pt x="1486383" y="21812"/>
                      <a:pt x="1481620" y="19812"/>
                      <a:pt x="1476762" y="17812"/>
                    </a:cubicBezTo>
                    <a:cubicBezTo>
                      <a:pt x="1470190" y="15145"/>
                      <a:pt x="1461618" y="11525"/>
                      <a:pt x="1453426" y="7429"/>
                    </a:cubicBezTo>
                    <a:cubicBezTo>
                      <a:pt x="1448664" y="5048"/>
                      <a:pt x="1443901" y="2572"/>
                      <a:pt x="1439329" y="0"/>
                    </a:cubicBezTo>
                    <a:lnTo>
                      <a:pt x="1439329" y="0"/>
                    </a:lnTo>
                  </a:path>
                </a:pathLst>
              </a:custGeom>
              <a:solidFill>
                <a:srgbClr val="FBABB1"/>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66CF0D67-37E7-48BC-1831-24C5BDEA7696}"/>
                  </a:ext>
                </a:extLst>
              </p:cNvPr>
              <p:cNvSpPr/>
              <p:nvPr/>
            </p:nvSpPr>
            <p:spPr>
              <a:xfrm>
                <a:off x="2646616" y="4542957"/>
                <a:ext cx="2322575" cy="1711928"/>
              </a:xfrm>
              <a:custGeom>
                <a:avLst/>
                <a:gdLst>
                  <a:gd name="connsiteX0" fmla="*/ 901065 w 2322575"/>
                  <a:gd name="connsiteY0" fmla="*/ 667 h 1711928"/>
                  <a:gd name="connsiteX1" fmla="*/ 899351 w 2322575"/>
                  <a:gd name="connsiteY1" fmla="*/ 2667 h 1711928"/>
                  <a:gd name="connsiteX2" fmla="*/ 864013 w 2322575"/>
                  <a:gd name="connsiteY2" fmla="*/ 16859 h 1711928"/>
                  <a:gd name="connsiteX3" fmla="*/ 849249 w 2322575"/>
                  <a:gd name="connsiteY3" fmla="*/ 22765 h 1711928"/>
                  <a:gd name="connsiteX4" fmla="*/ 823246 w 2322575"/>
                  <a:gd name="connsiteY4" fmla="*/ 34100 h 1711928"/>
                  <a:gd name="connsiteX5" fmla="*/ 699992 w 2322575"/>
                  <a:gd name="connsiteY5" fmla="*/ 110490 h 1711928"/>
                  <a:gd name="connsiteX6" fmla="*/ 530257 w 2322575"/>
                  <a:gd name="connsiteY6" fmla="*/ 258985 h 1711928"/>
                  <a:gd name="connsiteX7" fmla="*/ 390525 w 2322575"/>
                  <a:gd name="connsiteY7" fmla="*/ 436436 h 1711928"/>
                  <a:gd name="connsiteX8" fmla="*/ 328803 w 2322575"/>
                  <a:gd name="connsiteY8" fmla="*/ 540068 h 1711928"/>
                  <a:gd name="connsiteX9" fmla="*/ 270605 w 2322575"/>
                  <a:gd name="connsiteY9" fmla="*/ 653891 h 1711928"/>
                  <a:gd name="connsiteX10" fmla="*/ 101155 w 2322575"/>
                  <a:gd name="connsiteY10" fmla="*/ 1091279 h 1711928"/>
                  <a:gd name="connsiteX11" fmla="*/ 100775 w 2322575"/>
                  <a:gd name="connsiteY11" fmla="*/ 1092327 h 1711928"/>
                  <a:gd name="connsiteX12" fmla="*/ 87440 w 2322575"/>
                  <a:gd name="connsiteY12" fmla="*/ 1133666 h 1711928"/>
                  <a:gd name="connsiteX13" fmla="*/ 44101 w 2322575"/>
                  <a:gd name="connsiteY13" fmla="*/ 1273016 h 1711928"/>
                  <a:gd name="connsiteX14" fmla="*/ 26099 w 2322575"/>
                  <a:gd name="connsiteY14" fmla="*/ 1335405 h 1711928"/>
                  <a:gd name="connsiteX15" fmla="*/ 24765 w 2322575"/>
                  <a:gd name="connsiteY15" fmla="*/ 1340168 h 1711928"/>
                  <a:gd name="connsiteX16" fmla="*/ 190 w 2322575"/>
                  <a:gd name="connsiteY16" fmla="*/ 1424083 h 1711928"/>
                  <a:gd name="connsiteX17" fmla="*/ 0 w 2322575"/>
                  <a:gd name="connsiteY17" fmla="*/ 1424750 h 1711928"/>
                  <a:gd name="connsiteX18" fmla="*/ 28575 w 2322575"/>
                  <a:gd name="connsiteY18" fmla="*/ 1403890 h 1711928"/>
                  <a:gd name="connsiteX19" fmla="*/ 72104 w 2322575"/>
                  <a:gd name="connsiteY19" fmla="*/ 1369409 h 1711928"/>
                  <a:gd name="connsiteX20" fmla="*/ 113824 w 2322575"/>
                  <a:gd name="connsiteY20" fmla="*/ 1333500 h 1711928"/>
                  <a:gd name="connsiteX21" fmla="*/ 195548 w 2322575"/>
                  <a:gd name="connsiteY21" fmla="*/ 1259777 h 1711928"/>
                  <a:gd name="connsiteX22" fmla="*/ 195358 w 2322575"/>
                  <a:gd name="connsiteY22" fmla="*/ 1259872 h 1711928"/>
                  <a:gd name="connsiteX23" fmla="*/ 195548 w 2322575"/>
                  <a:gd name="connsiteY23" fmla="*/ 1259777 h 1711928"/>
                  <a:gd name="connsiteX24" fmla="*/ 195548 w 2322575"/>
                  <a:gd name="connsiteY24" fmla="*/ 1259777 h 1711928"/>
                  <a:gd name="connsiteX25" fmla="*/ 195548 w 2322575"/>
                  <a:gd name="connsiteY25" fmla="*/ 1259777 h 1711928"/>
                  <a:gd name="connsiteX26" fmla="*/ 195548 w 2322575"/>
                  <a:gd name="connsiteY26" fmla="*/ 1259777 h 1711928"/>
                  <a:gd name="connsiteX27" fmla="*/ 509111 w 2322575"/>
                  <a:gd name="connsiteY27" fmla="*/ 934402 h 1711928"/>
                  <a:gd name="connsiteX28" fmla="*/ 590169 w 2322575"/>
                  <a:gd name="connsiteY28" fmla="*/ 838295 h 1711928"/>
                  <a:gd name="connsiteX29" fmla="*/ 629507 w 2322575"/>
                  <a:gd name="connsiteY29" fmla="*/ 789718 h 1711928"/>
                  <a:gd name="connsiteX30" fmla="*/ 667798 w 2322575"/>
                  <a:gd name="connsiteY30" fmla="*/ 740474 h 1711928"/>
                  <a:gd name="connsiteX31" fmla="*/ 739426 w 2322575"/>
                  <a:gd name="connsiteY31" fmla="*/ 639032 h 1711928"/>
                  <a:gd name="connsiteX32" fmla="*/ 773240 w 2322575"/>
                  <a:gd name="connsiteY32" fmla="*/ 587121 h 1711928"/>
                  <a:gd name="connsiteX33" fmla="*/ 790384 w 2322575"/>
                  <a:gd name="connsiteY33" fmla="*/ 559880 h 1711928"/>
                  <a:gd name="connsiteX34" fmla="*/ 797814 w 2322575"/>
                  <a:gd name="connsiteY34" fmla="*/ 547878 h 1711928"/>
                  <a:gd name="connsiteX35" fmla="*/ 799148 w 2322575"/>
                  <a:gd name="connsiteY35" fmla="*/ 545783 h 1711928"/>
                  <a:gd name="connsiteX36" fmla="*/ 800481 w 2322575"/>
                  <a:gd name="connsiteY36" fmla="*/ 543687 h 1711928"/>
                  <a:gd name="connsiteX37" fmla="*/ 808292 w 2322575"/>
                  <a:gd name="connsiteY37" fmla="*/ 531114 h 1711928"/>
                  <a:gd name="connsiteX38" fmla="*/ 840486 w 2322575"/>
                  <a:gd name="connsiteY38" fmla="*/ 478250 h 1711928"/>
                  <a:gd name="connsiteX39" fmla="*/ 904208 w 2322575"/>
                  <a:gd name="connsiteY39" fmla="*/ 372332 h 1711928"/>
                  <a:gd name="connsiteX40" fmla="*/ 1023366 w 2322575"/>
                  <a:gd name="connsiteY40" fmla="*/ 184785 h 1711928"/>
                  <a:gd name="connsiteX41" fmla="*/ 1044988 w 2322575"/>
                  <a:gd name="connsiteY41" fmla="*/ 122587 h 1711928"/>
                  <a:gd name="connsiteX42" fmla="*/ 1115759 w 2322575"/>
                  <a:gd name="connsiteY42" fmla="*/ 522922 h 1711928"/>
                  <a:gd name="connsiteX43" fmla="*/ 1309783 w 2322575"/>
                  <a:gd name="connsiteY43" fmla="*/ 966502 h 1711928"/>
                  <a:gd name="connsiteX44" fmla="*/ 1606201 w 2322575"/>
                  <a:gd name="connsiteY44" fmla="*/ 1345502 h 1711928"/>
                  <a:gd name="connsiteX45" fmla="*/ 1787652 w 2322575"/>
                  <a:gd name="connsiteY45" fmla="*/ 1495806 h 1711928"/>
                  <a:gd name="connsiteX46" fmla="*/ 2002917 w 2322575"/>
                  <a:gd name="connsiteY46" fmla="*/ 1618774 h 1711928"/>
                  <a:gd name="connsiteX47" fmla="*/ 2173796 w 2322575"/>
                  <a:gd name="connsiteY47" fmla="*/ 1681829 h 1711928"/>
                  <a:gd name="connsiteX48" fmla="*/ 2317909 w 2322575"/>
                  <a:gd name="connsiteY48" fmla="*/ 1711547 h 1711928"/>
                  <a:gd name="connsiteX49" fmla="*/ 2319814 w 2322575"/>
                  <a:gd name="connsiteY49" fmla="*/ 1711738 h 1711928"/>
                  <a:gd name="connsiteX50" fmla="*/ 2321624 w 2322575"/>
                  <a:gd name="connsiteY50" fmla="*/ 1711928 h 1711928"/>
                  <a:gd name="connsiteX51" fmla="*/ 2322576 w 2322575"/>
                  <a:gd name="connsiteY51" fmla="*/ 1711928 h 1711928"/>
                  <a:gd name="connsiteX52" fmla="*/ 2253520 w 2322575"/>
                  <a:gd name="connsiteY52" fmla="*/ 1391602 h 1711928"/>
                  <a:gd name="connsiteX53" fmla="*/ 2203514 w 2322575"/>
                  <a:gd name="connsiteY53" fmla="*/ 1201293 h 1711928"/>
                  <a:gd name="connsiteX54" fmla="*/ 2145697 w 2322575"/>
                  <a:gd name="connsiteY54" fmla="*/ 1014698 h 1711928"/>
                  <a:gd name="connsiteX55" fmla="*/ 2145697 w 2322575"/>
                  <a:gd name="connsiteY55" fmla="*/ 1015079 h 1711928"/>
                  <a:gd name="connsiteX56" fmla="*/ 2099977 w 2322575"/>
                  <a:gd name="connsiteY56" fmla="*/ 887825 h 1711928"/>
                  <a:gd name="connsiteX57" fmla="*/ 2051209 w 2322575"/>
                  <a:gd name="connsiteY57" fmla="*/ 769525 h 1711928"/>
                  <a:gd name="connsiteX58" fmla="*/ 1996535 w 2322575"/>
                  <a:gd name="connsiteY58" fmla="*/ 660559 h 1711928"/>
                  <a:gd name="connsiteX59" fmla="*/ 1966722 w 2322575"/>
                  <a:gd name="connsiteY59" fmla="*/ 609219 h 1711928"/>
                  <a:gd name="connsiteX60" fmla="*/ 1934718 w 2322575"/>
                  <a:gd name="connsiteY60" fmla="*/ 559213 h 1711928"/>
                  <a:gd name="connsiteX61" fmla="*/ 1935004 w 2322575"/>
                  <a:gd name="connsiteY61" fmla="*/ 559689 h 1711928"/>
                  <a:gd name="connsiteX62" fmla="*/ 1846231 w 2322575"/>
                  <a:gd name="connsiteY62" fmla="*/ 443293 h 1711928"/>
                  <a:gd name="connsiteX63" fmla="*/ 1796606 w 2322575"/>
                  <a:gd name="connsiteY63" fmla="*/ 389668 h 1711928"/>
                  <a:gd name="connsiteX64" fmla="*/ 1743932 w 2322575"/>
                  <a:gd name="connsiteY64" fmla="*/ 340042 h 1711928"/>
                  <a:gd name="connsiteX65" fmla="*/ 1743932 w 2322575"/>
                  <a:gd name="connsiteY65" fmla="*/ 340042 h 1711928"/>
                  <a:gd name="connsiteX66" fmla="*/ 1681734 w 2322575"/>
                  <a:gd name="connsiteY66" fmla="*/ 289846 h 1711928"/>
                  <a:gd name="connsiteX67" fmla="*/ 1626680 w 2322575"/>
                  <a:gd name="connsiteY67" fmla="*/ 252032 h 1711928"/>
                  <a:gd name="connsiteX68" fmla="*/ 1501616 w 2322575"/>
                  <a:gd name="connsiteY68" fmla="*/ 175736 h 1711928"/>
                  <a:gd name="connsiteX69" fmla="*/ 1439799 w 2322575"/>
                  <a:gd name="connsiteY69" fmla="*/ 136970 h 1711928"/>
                  <a:gd name="connsiteX70" fmla="*/ 1380839 w 2322575"/>
                  <a:gd name="connsiteY70" fmla="*/ 95345 h 1711928"/>
                  <a:gd name="connsiteX71" fmla="*/ 1328261 w 2322575"/>
                  <a:gd name="connsiteY71" fmla="*/ 50578 h 1711928"/>
                  <a:gd name="connsiteX72" fmla="*/ 1306830 w 2322575"/>
                  <a:gd name="connsiteY72" fmla="*/ 28956 h 1711928"/>
                  <a:gd name="connsiteX73" fmla="*/ 1262253 w 2322575"/>
                  <a:gd name="connsiteY73" fmla="*/ 34385 h 1711928"/>
                  <a:gd name="connsiteX74" fmla="*/ 1260824 w 2322575"/>
                  <a:gd name="connsiteY74" fmla="*/ 35052 h 1711928"/>
                  <a:gd name="connsiteX75" fmla="*/ 1248442 w 2322575"/>
                  <a:gd name="connsiteY75" fmla="*/ 35814 h 1711928"/>
                  <a:gd name="connsiteX76" fmla="*/ 1211389 w 2322575"/>
                  <a:gd name="connsiteY76" fmla="*/ 38386 h 1711928"/>
                  <a:gd name="connsiteX77" fmla="*/ 1203770 w 2322575"/>
                  <a:gd name="connsiteY77" fmla="*/ 38957 h 1711928"/>
                  <a:gd name="connsiteX78" fmla="*/ 1198721 w 2322575"/>
                  <a:gd name="connsiteY78" fmla="*/ 39338 h 1711928"/>
                  <a:gd name="connsiteX79" fmla="*/ 1153763 w 2322575"/>
                  <a:gd name="connsiteY79" fmla="*/ 42767 h 1711928"/>
                  <a:gd name="connsiteX80" fmla="*/ 1055561 w 2322575"/>
                  <a:gd name="connsiteY80" fmla="*/ 58388 h 1711928"/>
                  <a:gd name="connsiteX81" fmla="*/ 1054132 w 2322575"/>
                  <a:gd name="connsiteY81" fmla="*/ 56102 h 1711928"/>
                  <a:gd name="connsiteX82" fmla="*/ 1049369 w 2322575"/>
                  <a:gd name="connsiteY82" fmla="*/ 54483 h 1711928"/>
                  <a:gd name="connsiteX83" fmla="*/ 1043369 w 2322575"/>
                  <a:gd name="connsiteY83" fmla="*/ 57436 h 1711928"/>
                  <a:gd name="connsiteX84" fmla="*/ 1041654 w 2322575"/>
                  <a:gd name="connsiteY84" fmla="*/ 63055 h 1711928"/>
                  <a:gd name="connsiteX85" fmla="*/ 1041845 w 2322575"/>
                  <a:gd name="connsiteY85" fmla="*/ 64770 h 1711928"/>
                  <a:gd name="connsiteX86" fmla="*/ 1040892 w 2322575"/>
                  <a:gd name="connsiteY86" fmla="*/ 67342 h 1711928"/>
                  <a:gd name="connsiteX87" fmla="*/ 1040606 w 2322575"/>
                  <a:gd name="connsiteY87" fmla="*/ 69533 h 1711928"/>
                  <a:gd name="connsiteX88" fmla="*/ 1040321 w 2322575"/>
                  <a:gd name="connsiteY88" fmla="*/ 71723 h 1711928"/>
                  <a:gd name="connsiteX89" fmla="*/ 966121 w 2322575"/>
                  <a:gd name="connsiteY89" fmla="*/ 48101 h 1711928"/>
                  <a:gd name="connsiteX90" fmla="*/ 900684 w 2322575"/>
                  <a:gd name="connsiteY90" fmla="*/ 14954 h 1711928"/>
                  <a:gd name="connsiteX91" fmla="*/ 901160 w 2322575"/>
                  <a:gd name="connsiteY91" fmla="*/ 14954 h 1711928"/>
                  <a:gd name="connsiteX92" fmla="*/ 904494 w 2322575"/>
                  <a:gd name="connsiteY92" fmla="*/ 13335 h 1711928"/>
                  <a:gd name="connsiteX93" fmla="*/ 906494 w 2322575"/>
                  <a:gd name="connsiteY93" fmla="*/ 7715 h 1711928"/>
                  <a:gd name="connsiteX94" fmla="*/ 905161 w 2322575"/>
                  <a:gd name="connsiteY94" fmla="*/ 4000 h 1711928"/>
                  <a:gd name="connsiteX95" fmla="*/ 902399 w 2322575"/>
                  <a:gd name="connsiteY95" fmla="*/ 0 h 1711928"/>
                  <a:gd name="connsiteX96" fmla="*/ 900970 w 2322575"/>
                  <a:gd name="connsiteY96" fmla="*/ 571 h 171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22575" h="1711928">
                    <a:moveTo>
                      <a:pt x="901065" y="667"/>
                    </a:moveTo>
                    <a:cubicBezTo>
                      <a:pt x="900303" y="1810"/>
                      <a:pt x="899922" y="2381"/>
                      <a:pt x="899351" y="2667"/>
                    </a:cubicBezTo>
                    <a:lnTo>
                      <a:pt x="864013" y="16859"/>
                    </a:lnTo>
                    <a:lnTo>
                      <a:pt x="849249" y="22765"/>
                    </a:lnTo>
                    <a:cubicBezTo>
                      <a:pt x="840581" y="26479"/>
                      <a:pt x="831914" y="30290"/>
                      <a:pt x="823246" y="34100"/>
                    </a:cubicBezTo>
                    <a:cubicBezTo>
                      <a:pt x="780383" y="56959"/>
                      <a:pt x="738950" y="82677"/>
                      <a:pt x="699992" y="110490"/>
                    </a:cubicBezTo>
                    <a:cubicBezTo>
                      <a:pt x="640175" y="153353"/>
                      <a:pt x="583121" y="203263"/>
                      <a:pt x="530257" y="258985"/>
                    </a:cubicBezTo>
                    <a:cubicBezTo>
                      <a:pt x="479870" y="312134"/>
                      <a:pt x="432816" y="371856"/>
                      <a:pt x="390525" y="436436"/>
                    </a:cubicBezTo>
                    <a:cubicBezTo>
                      <a:pt x="371285" y="465677"/>
                      <a:pt x="351663" y="498634"/>
                      <a:pt x="328803" y="540068"/>
                    </a:cubicBezTo>
                    <a:cubicBezTo>
                      <a:pt x="309467" y="575024"/>
                      <a:pt x="290417" y="612267"/>
                      <a:pt x="270605" y="653891"/>
                    </a:cubicBezTo>
                    <a:cubicBezTo>
                      <a:pt x="211931" y="776764"/>
                      <a:pt x="159734" y="911733"/>
                      <a:pt x="101155" y="1091279"/>
                    </a:cubicBezTo>
                    <a:lnTo>
                      <a:pt x="100775" y="1092327"/>
                    </a:lnTo>
                    <a:cubicBezTo>
                      <a:pt x="96298" y="1106138"/>
                      <a:pt x="91821" y="1119854"/>
                      <a:pt x="87440" y="1133666"/>
                    </a:cubicBezTo>
                    <a:cubicBezTo>
                      <a:pt x="74009" y="1175576"/>
                      <a:pt x="58579" y="1224439"/>
                      <a:pt x="44101" y="1273016"/>
                    </a:cubicBezTo>
                    <a:cubicBezTo>
                      <a:pt x="38005" y="1293781"/>
                      <a:pt x="32004" y="1314545"/>
                      <a:pt x="26099" y="1335405"/>
                    </a:cubicBezTo>
                    <a:lnTo>
                      <a:pt x="24765" y="1340168"/>
                    </a:lnTo>
                    <a:cubicBezTo>
                      <a:pt x="16288" y="1369695"/>
                      <a:pt x="8287" y="1397603"/>
                      <a:pt x="190" y="1424083"/>
                    </a:cubicBezTo>
                    <a:cubicBezTo>
                      <a:pt x="190" y="1424273"/>
                      <a:pt x="95" y="1424559"/>
                      <a:pt x="0" y="1424750"/>
                    </a:cubicBezTo>
                    <a:cubicBezTo>
                      <a:pt x="9620" y="1417892"/>
                      <a:pt x="19145" y="1410938"/>
                      <a:pt x="28575" y="1403890"/>
                    </a:cubicBezTo>
                    <a:cubicBezTo>
                      <a:pt x="43339" y="1392745"/>
                      <a:pt x="57912" y="1381316"/>
                      <a:pt x="72104" y="1369409"/>
                    </a:cubicBezTo>
                    <a:cubicBezTo>
                      <a:pt x="86106" y="1357598"/>
                      <a:pt x="100013" y="1345597"/>
                      <a:pt x="113824" y="1333500"/>
                    </a:cubicBezTo>
                    <a:cubicBezTo>
                      <a:pt x="141446" y="1309307"/>
                      <a:pt x="168688" y="1284732"/>
                      <a:pt x="195548" y="1259777"/>
                    </a:cubicBezTo>
                    <a:cubicBezTo>
                      <a:pt x="195548" y="1259777"/>
                      <a:pt x="195453" y="1259872"/>
                      <a:pt x="195358" y="1259872"/>
                    </a:cubicBezTo>
                    <a:cubicBezTo>
                      <a:pt x="195358" y="1259872"/>
                      <a:pt x="195453" y="1259777"/>
                      <a:pt x="195548" y="1259777"/>
                    </a:cubicBezTo>
                    <a:lnTo>
                      <a:pt x="195548" y="1259777"/>
                    </a:lnTo>
                    <a:cubicBezTo>
                      <a:pt x="195548" y="1259777"/>
                      <a:pt x="195548" y="1259777"/>
                      <a:pt x="195548" y="1259777"/>
                    </a:cubicBezTo>
                    <a:lnTo>
                      <a:pt x="195548" y="1259777"/>
                    </a:lnTo>
                    <a:cubicBezTo>
                      <a:pt x="305943" y="1157288"/>
                      <a:pt x="410432" y="1048322"/>
                      <a:pt x="509111" y="934402"/>
                    </a:cubicBezTo>
                    <a:cubicBezTo>
                      <a:pt x="536543" y="902684"/>
                      <a:pt x="563594" y="870680"/>
                      <a:pt x="590169" y="838295"/>
                    </a:cubicBezTo>
                    <a:cubicBezTo>
                      <a:pt x="603409" y="822198"/>
                      <a:pt x="616458" y="806006"/>
                      <a:pt x="629507" y="789718"/>
                    </a:cubicBezTo>
                    <a:cubicBezTo>
                      <a:pt x="642461" y="773430"/>
                      <a:pt x="655320" y="757142"/>
                      <a:pt x="667798" y="740474"/>
                    </a:cubicBezTo>
                    <a:cubicBezTo>
                      <a:pt x="692658" y="707326"/>
                      <a:pt x="716471" y="673513"/>
                      <a:pt x="739426" y="639032"/>
                    </a:cubicBezTo>
                    <a:cubicBezTo>
                      <a:pt x="750856" y="621887"/>
                      <a:pt x="762095" y="604552"/>
                      <a:pt x="773240" y="587121"/>
                    </a:cubicBezTo>
                    <a:cubicBezTo>
                      <a:pt x="779050" y="578072"/>
                      <a:pt x="784765" y="569024"/>
                      <a:pt x="790384" y="559880"/>
                    </a:cubicBezTo>
                    <a:cubicBezTo>
                      <a:pt x="792861" y="555879"/>
                      <a:pt x="795338" y="551879"/>
                      <a:pt x="797814" y="547878"/>
                    </a:cubicBezTo>
                    <a:cubicBezTo>
                      <a:pt x="798100" y="547116"/>
                      <a:pt x="798481" y="546449"/>
                      <a:pt x="799148" y="545783"/>
                    </a:cubicBezTo>
                    <a:cubicBezTo>
                      <a:pt x="799624" y="545116"/>
                      <a:pt x="800005" y="544354"/>
                      <a:pt x="800481" y="543687"/>
                    </a:cubicBezTo>
                    <a:lnTo>
                      <a:pt x="808292" y="531114"/>
                    </a:lnTo>
                    <a:cubicBezTo>
                      <a:pt x="819055" y="513588"/>
                      <a:pt x="829818" y="495967"/>
                      <a:pt x="840486" y="478250"/>
                    </a:cubicBezTo>
                    <a:cubicBezTo>
                      <a:pt x="861727" y="443008"/>
                      <a:pt x="882872" y="407575"/>
                      <a:pt x="904208" y="372332"/>
                    </a:cubicBezTo>
                    <a:cubicBezTo>
                      <a:pt x="942499" y="308896"/>
                      <a:pt x="981551" y="245840"/>
                      <a:pt x="1023366" y="184785"/>
                    </a:cubicBezTo>
                    <a:cubicBezTo>
                      <a:pt x="1032796" y="161639"/>
                      <a:pt x="1039749" y="141542"/>
                      <a:pt x="1044988" y="122587"/>
                    </a:cubicBezTo>
                    <a:cubicBezTo>
                      <a:pt x="1051465" y="251650"/>
                      <a:pt x="1075277" y="386334"/>
                      <a:pt x="1115759" y="522922"/>
                    </a:cubicBezTo>
                    <a:cubicBezTo>
                      <a:pt x="1161383" y="676370"/>
                      <a:pt x="1226630" y="825627"/>
                      <a:pt x="1309783" y="966502"/>
                    </a:cubicBezTo>
                    <a:cubicBezTo>
                      <a:pt x="1393508" y="1108424"/>
                      <a:pt x="1493234" y="1235964"/>
                      <a:pt x="1606201" y="1345502"/>
                    </a:cubicBezTo>
                    <a:cubicBezTo>
                      <a:pt x="1663351" y="1400842"/>
                      <a:pt x="1724406" y="1451419"/>
                      <a:pt x="1787652" y="1495806"/>
                    </a:cubicBezTo>
                    <a:cubicBezTo>
                      <a:pt x="1854803" y="1542955"/>
                      <a:pt x="1927193" y="1584293"/>
                      <a:pt x="2002917" y="1618774"/>
                    </a:cubicBezTo>
                    <a:cubicBezTo>
                      <a:pt x="2059781" y="1644777"/>
                      <a:pt x="2117312" y="1666018"/>
                      <a:pt x="2173796" y="1681829"/>
                    </a:cubicBezTo>
                    <a:cubicBezTo>
                      <a:pt x="2222183" y="1695545"/>
                      <a:pt x="2270665" y="1705547"/>
                      <a:pt x="2317909" y="1711547"/>
                    </a:cubicBezTo>
                    <a:lnTo>
                      <a:pt x="2319814" y="1711738"/>
                    </a:lnTo>
                    <a:lnTo>
                      <a:pt x="2321624" y="1711928"/>
                    </a:lnTo>
                    <a:cubicBezTo>
                      <a:pt x="2321624" y="1711928"/>
                      <a:pt x="2322290" y="1711928"/>
                      <a:pt x="2322576" y="1711928"/>
                    </a:cubicBezTo>
                    <a:cubicBezTo>
                      <a:pt x="2301907" y="1604677"/>
                      <a:pt x="2279237" y="1497806"/>
                      <a:pt x="2253520" y="1391602"/>
                    </a:cubicBezTo>
                    <a:cubicBezTo>
                      <a:pt x="2238089" y="1327880"/>
                      <a:pt x="2221516" y="1264349"/>
                      <a:pt x="2203514" y="1201293"/>
                    </a:cubicBezTo>
                    <a:cubicBezTo>
                      <a:pt x="2185702" y="1138714"/>
                      <a:pt x="2166461" y="1076420"/>
                      <a:pt x="2145697" y="1014698"/>
                    </a:cubicBezTo>
                    <a:cubicBezTo>
                      <a:pt x="2145697" y="1014793"/>
                      <a:pt x="2145697" y="1014984"/>
                      <a:pt x="2145697" y="1015079"/>
                    </a:cubicBezTo>
                    <a:cubicBezTo>
                      <a:pt x="2131219" y="972312"/>
                      <a:pt x="2116169" y="929926"/>
                      <a:pt x="2099977" y="887825"/>
                    </a:cubicBezTo>
                    <a:cubicBezTo>
                      <a:pt x="2084737" y="848011"/>
                      <a:pt x="2068925" y="808387"/>
                      <a:pt x="2051209" y="769525"/>
                    </a:cubicBezTo>
                    <a:cubicBezTo>
                      <a:pt x="2034350" y="732568"/>
                      <a:pt x="2016347" y="696087"/>
                      <a:pt x="1996535" y="660559"/>
                    </a:cubicBezTo>
                    <a:cubicBezTo>
                      <a:pt x="1986915" y="643223"/>
                      <a:pt x="1977009" y="626078"/>
                      <a:pt x="1966722" y="609219"/>
                    </a:cubicBezTo>
                    <a:cubicBezTo>
                      <a:pt x="1956435" y="592360"/>
                      <a:pt x="1945767" y="575691"/>
                      <a:pt x="1934718" y="559213"/>
                    </a:cubicBezTo>
                    <a:cubicBezTo>
                      <a:pt x="1934813" y="559403"/>
                      <a:pt x="1934909" y="559499"/>
                      <a:pt x="1935004" y="559689"/>
                    </a:cubicBezTo>
                    <a:cubicBezTo>
                      <a:pt x="1907667" y="519208"/>
                      <a:pt x="1878235" y="480155"/>
                      <a:pt x="1846231" y="443293"/>
                    </a:cubicBezTo>
                    <a:cubicBezTo>
                      <a:pt x="1830324" y="424910"/>
                      <a:pt x="1813751" y="406908"/>
                      <a:pt x="1796606" y="389668"/>
                    </a:cubicBezTo>
                    <a:cubicBezTo>
                      <a:pt x="1779556" y="372523"/>
                      <a:pt x="1762030" y="356045"/>
                      <a:pt x="1743932" y="340042"/>
                    </a:cubicBezTo>
                    <a:lnTo>
                      <a:pt x="1743932" y="340042"/>
                    </a:lnTo>
                    <a:cubicBezTo>
                      <a:pt x="1723930" y="322421"/>
                      <a:pt x="1703165" y="305657"/>
                      <a:pt x="1681734" y="289846"/>
                    </a:cubicBezTo>
                    <a:cubicBezTo>
                      <a:pt x="1663827" y="276701"/>
                      <a:pt x="1645444" y="264128"/>
                      <a:pt x="1626680" y="252032"/>
                    </a:cubicBezTo>
                    <a:cubicBezTo>
                      <a:pt x="1585627" y="225552"/>
                      <a:pt x="1543336" y="200978"/>
                      <a:pt x="1501616" y="175736"/>
                    </a:cubicBezTo>
                    <a:cubicBezTo>
                      <a:pt x="1480852" y="163163"/>
                      <a:pt x="1460087" y="150304"/>
                      <a:pt x="1439799" y="136970"/>
                    </a:cubicBezTo>
                    <a:cubicBezTo>
                      <a:pt x="1419701" y="123730"/>
                      <a:pt x="1399889" y="110014"/>
                      <a:pt x="1380839" y="95345"/>
                    </a:cubicBezTo>
                    <a:cubicBezTo>
                      <a:pt x="1362647" y="81248"/>
                      <a:pt x="1344835" y="66484"/>
                      <a:pt x="1328261" y="50578"/>
                    </a:cubicBezTo>
                    <a:cubicBezTo>
                      <a:pt x="1320927" y="43529"/>
                      <a:pt x="1313783" y="36386"/>
                      <a:pt x="1306830" y="28956"/>
                    </a:cubicBezTo>
                    <a:cubicBezTo>
                      <a:pt x="1290923" y="31433"/>
                      <a:pt x="1275779" y="33147"/>
                      <a:pt x="1262253" y="34385"/>
                    </a:cubicBezTo>
                    <a:cubicBezTo>
                      <a:pt x="1261586" y="34576"/>
                      <a:pt x="1260824" y="34671"/>
                      <a:pt x="1260824" y="35052"/>
                    </a:cubicBezTo>
                    <a:lnTo>
                      <a:pt x="1248442" y="35814"/>
                    </a:lnTo>
                    <a:lnTo>
                      <a:pt x="1211389" y="38386"/>
                    </a:lnTo>
                    <a:lnTo>
                      <a:pt x="1203770" y="38957"/>
                    </a:lnTo>
                    <a:lnTo>
                      <a:pt x="1198721" y="39338"/>
                    </a:lnTo>
                    <a:cubicBezTo>
                      <a:pt x="1183767" y="40386"/>
                      <a:pt x="1168718" y="41434"/>
                      <a:pt x="1153763" y="42767"/>
                    </a:cubicBezTo>
                    <a:cubicBezTo>
                      <a:pt x="1124617" y="45434"/>
                      <a:pt x="1090136" y="49340"/>
                      <a:pt x="1055561" y="58388"/>
                    </a:cubicBezTo>
                    <a:cubicBezTo>
                      <a:pt x="1055846" y="57817"/>
                      <a:pt x="1055275" y="56864"/>
                      <a:pt x="1054132" y="56102"/>
                    </a:cubicBezTo>
                    <a:cubicBezTo>
                      <a:pt x="1052703" y="55054"/>
                      <a:pt x="1050989" y="54483"/>
                      <a:pt x="1049369" y="54483"/>
                    </a:cubicBezTo>
                    <a:cubicBezTo>
                      <a:pt x="1046702" y="54864"/>
                      <a:pt x="1044607" y="55817"/>
                      <a:pt x="1043369" y="57436"/>
                    </a:cubicBezTo>
                    <a:cubicBezTo>
                      <a:pt x="1041845" y="59436"/>
                      <a:pt x="1041654" y="61436"/>
                      <a:pt x="1041654" y="63055"/>
                    </a:cubicBezTo>
                    <a:lnTo>
                      <a:pt x="1041845" y="64770"/>
                    </a:lnTo>
                    <a:cubicBezTo>
                      <a:pt x="1041464" y="65246"/>
                      <a:pt x="1041083" y="66199"/>
                      <a:pt x="1040892" y="67342"/>
                    </a:cubicBezTo>
                    <a:lnTo>
                      <a:pt x="1040606" y="69533"/>
                    </a:lnTo>
                    <a:lnTo>
                      <a:pt x="1040321" y="71723"/>
                    </a:lnTo>
                    <a:cubicBezTo>
                      <a:pt x="1017175" y="67532"/>
                      <a:pt x="993553" y="60103"/>
                      <a:pt x="966121" y="48101"/>
                    </a:cubicBezTo>
                    <a:cubicBezTo>
                      <a:pt x="945071" y="38671"/>
                      <a:pt x="924878" y="28004"/>
                      <a:pt x="900684" y="14954"/>
                    </a:cubicBezTo>
                    <a:cubicBezTo>
                      <a:pt x="900779" y="14954"/>
                      <a:pt x="900970" y="14954"/>
                      <a:pt x="901160" y="14954"/>
                    </a:cubicBezTo>
                    <a:cubicBezTo>
                      <a:pt x="902494" y="14954"/>
                      <a:pt x="903542" y="14288"/>
                      <a:pt x="904494" y="13335"/>
                    </a:cubicBezTo>
                    <a:cubicBezTo>
                      <a:pt x="905828" y="11811"/>
                      <a:pt x="906590" y="9716"/>
                      <a:pt x="906494" y="7715"/>
                    </a:cubicBezTo>
                    <a:cubicBezTo>
                      <a:pt x="906304" y="6191"/>
                      <a:pt x="905828" y="5048"/>
                      <a:pt x="905161" y="4000"/>
                    </a:cubicBezTo>
                    <a:cubicBezTo>
                      <a:pt x="904780" y="2572"/>
                      <a:pt x="903732" y="1143"/>
                      <a:pt x="902399" y="0"/>
                    </a:cubicBezTo>
                    <a:lnTo>
                      <a:pt x="900970" y="571"/>
                    </a:lnTo>
                    <a:close/>
                  </a:path>
                </a:pathLst>
              </a:custGeom>
              <a:solidFill>
                <a:srgbClr val="FDCBCF"/>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444F5DAE-A88D-04C1-ABAF-6A6876DE5211}"/>
                  </a:ext>
                </a:extLst>
              </p:cNvPr>
              <p:cNvSpPr/>
              <p:nvPr/>
            </p:nvSpPr>
            <p:spPr>
              <a:xfrm>
                <a:off x="3916172" y="4585058"/>
                <a:ext cx="785352" cy="1019186"/>
              </a:xfrm>
              <a:custGeom>
                <a:avLst/>
                <a:gdLst>
                  <a:gd name="connsiteX0" fmla="*/ 6413 w 785352"/>
                  <a:gd name="connsiteY0" fmla="*/ 2286 h 1019186"/>
                  <a:gd name="connsiteX1" fmla="*/ 317 w 785352"/>
                  <a:gd name="connsiteY1" fmla="*/ 11240 h 1019186"/>
                  <a:gd name="connsiteX2" fmla="*/ 2317 w 785352"/>
                  <a:gd name="connsiteY2" fmla="*/ 21908 h 1019186"/>
                  <a:gd name="connsiteX3" fmla="*/ 8508 w 785352"/>
                  <a:gd name="connsiteY3" fmla="*/ 31813 h 1019186"/>
                  <a:gd name="connsiteX4" fmla="*/ 14319 w 785352"/>
                  <a:gd name="connsiteY4" fmla="*/ 40767 h 1019186"/>
                  <a:gd name="connsiteX5" fmla="*/ 27082 w 785352"/>
                  <a:gd name="connsiteY5" fmla="*/ 59436 h 1019186"/>
                  <a:gd name="connsiteX6" fmla="*/ 52800 w 785352"/>
                  <a:gd name="connsiteY6" fmla="*/ 93726 h 1019186"/>
                  <a:gd name="connsiteX7" fmla="*/ 109854 w 785352"/>
                  <a:gd name="connsiteY7" fmla="*/ 158210 h 1019186"/>
                  <a:gd name="connsiteX8" fmla="*/ 234061 w 785352"/>
                  <a:gd name="connsiteY8" fmla="*/ 269272 h 1019186"/>
                  <a:gd name="connsiteX9" fmla="*/ 300069 w 785352"/>
                  <a:gd name="connsiteY9" fmla="*/ 321659 h 1019186"/>
                  <a:gd name="connsiteX10" fmla="*/ 367696 w 785352"/>
                  <a:gd name="connsiteY10" fmla="*/ 374047 h 1019186"/>
                  <a:gd name="connsiteX11" fmla="*/ 401034 w 785352"/>
                  <a:gd name="connsiteY11" fmla="*/ 400431 h 1019186"/>
                  <a:gd name="connsiteX12" fmla="*/ 431609 w 785352"/>
                  <a:gd name="connsiteY12" fmla="*/ 426530 h 1019186"/>
                  <a:gd name="connsiteX13" fmla="*/ 490093 w 785352"/>
                  <a:gd name="connsiteY13" fmla="*/ 482727 h 1019186"/>
                  <a:gd name="connsiteX14" fmla="*/ 532955 w 785352"/>
                  <a:gd name="connsiteY14" fmla="*/ 529971 h 1019186"/>
                  <a:gd name="connsiteX15" fmla="*/ 531812 w 785352"/>
                  <a:gd name="connsiteY15" fmla="*/ 528638 h 1019186"/>
                  <a:gd name="connsiteX16" fmla="*/ 702500 w 785352"/>
                  <a:gd name="connsiteY16" fmla="*/ 792671 h 1019186"/>
                  <a:gd name="connsiteX17" fmla="*/ 702310 w 785352"/>
                  <a:gd name="connsiteY17" fmla="*/ 792289 h 1019186"/>
                  <a:gd name="connsiteX18" fmla="*/ 748030 w 785352"/>
                  <a:gd name="connsiteY18" fmla="*/ 903542 h 1019186"/>
                  <a:gd name="connsiteX19" fmla="*/ 780796 w 785352"/>
                  <a:gd name="connsiteY19" fmla="*/ 1017556 h 1019186"/>
                  <a:gd name="connsiteX20" fmla="*/ 783748 w 785352"/>
                  <a:gd name="connsiteY20" fmla="*/ 1019080 h 1019186"/>
                  <a:gd name="connsiteX21" fmla="*/ 785272 w 785352"/>
                  <a:gd name="connsiteY21" fmla="*/ 1016127 h 1019186"/>
                  <a:gd name="connsiteX22" fmla="*/ 739743 w 785352"/>
                  <a:gd name="connsiteY22" fmla="*/ 859822 h 1019186"/>
                  <a:gd name="connsiteX23" fmla="*/ 670877 w 785352"/>
                  <a:gd name="connsiteY23" fmla="*/ 710089 h 1019186"/>
                  <a:gd name="connsiteX24" fmla="*/ 474376 w 785352"/>
                  <a:gd name="connsiteY24" fmla="*/ 446627 h 1019186"/>
                  <a:gd name="connsiteX25" fmla="*/ 350266 w 785352"/>
                  <a:gd name="connsiteY25" fmla="*/ 336995 h 1019186"/>
                  <a:gd name="connsiteX26" fmla="*/ 284734 w 785352"/>
                  <a:gd name="connsiteY26" fmla="*/ 283178 h 1019186"/>
                  <a:gd name="connsiteX27" fmla="*/ 220726 w 785352"/>
                  <a:gd name="connsiteY27" fmla="*/ 229076 h 1019186"/>
                  <a:gd name="connsiteX28" fmla="*/ 159766 w 785352"/>
                  <a:gd name="connsiteY28" fmla="*/ 172307 h 1019186"/>
                  <a:gd name="connsiteX29" fmla="*/ 102997 w 785352"/>
                  <a:gd name="connsiteY29" fmla="*/ 111347 h 1019186"/>
                  <a:gd name="connsiteX30" fmla="*/ 104044 w 785352"/>
                  <a:gd name="connsiteY30" fmla="*/ 112586 h 1019186"/>
                  <a:gd name="connsiteX31" fmla="*/ 102235 w 785352"/>
                  <a:gd name="connsiteY31" fmla="*/ 110490 h 1019186"/>
                  <a:gd name="connsiteX32" fmla="*/ 101663 w 785352"/>
                  <a:gd name="connsiteY32" fmla="*/ 109823 h 1019186"/>
                  <a:gd name="connsiteX33" fmla="*/ 101949 w 785352"/>
                  <a:gd name="connsiteY33" fmla="*/ 110204 h 1019186"/>
                  <a:gd name="connsiteX34" fmla="*/ 63849 w 785352"/>
                  <a:gd name="connsiteY34" fmla="*/ 62198 h 1019186"/>
                  <a:gd name="connsiteX35" fmla="*/ 44989 w 785352"/>
                  <a:gd name="connsiteY35" fmla="*/ 35433 h 1019186"/>
                  <a:gd name="connsiteX36" fmla="*/ 36322 w 785352"/>
                  <a:gd name="connsiteY36" fmla="*/ 22384 h 1019186"/>
                  <a:gd name="connsiteX37" fmla="*/ 26035 w 785352"/>
                  <a:gd name="connsiteY37" fmla="*/ 6477 h 1019186"/>
                  <a:gd name="connsiteX38" fmla="*/ 17176 w 785352"/>
                  <a:gd name="connsiteY38" fmla="*/ 286 h 1019186"/>
                  <a:gd name="connsiteX39" fmla="*/ 14224 w 785352"/>
                  <a:gd name="connsiteY39" fmla="*/ 0 h 1019186"/>
                  <a:gd name="connsiteX40" fmla="*/ 6508 w 785352"/>
                  <a:gd name="connsiteY40" fmla="*/ 2191 h 1019186"/>
                  <a:gd name="connsiteX41" fmla="*/ 102235 w 785352"/>
                  <a:gd name="connsiteY41" fmla="*/ 110395 h 1019186"/>
                  <a:gd name="connsiteX42" fmla="*/ 102997 w 785352"/>
                  <a:gd name="connsiteY42" fmla="*/ 111252 h 1019186"/>
                  <a:gd name="connsiteX43" fmla="*/ 102044 w 785352"/>
                  <a:gd name="connsiteY43" fmla="*/ 110109 h 1019186"/>
                  <a:gd name="connsiteX44" fmla="*/ 102330 w 785352"/>
                  <a:gd name="connsiteY44" fmla="*/ 110395 h 10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5352" h="1019186">
                    <a:moveTo>
                      <a:pt x="6413" y="2286"/>
                    </a:moveTo>
                    <a:cubicBezTo>
                      <a:pt x="3270" y="4382"/>
                      <a:pt x="1079" y="7620"/>
                      <a:pt x="317" y="11240"/>
                    </a:cubicBezTo>
                    <a:cubicBezTo>
                      <a:pt x="-540" y="15145"/>
                      <a:pt x="412" y="18479"/>
                      <a:pt x="2317" y="21908"/>
                    </a:cubicBezTo>
                    <a:cubicBezTo>
                      <a:pt x="4222" y="25337"/>
                      <a:pt x="6318" y="28575"/>
                      <a:pt x="8508" y="31813"/>
                    </a:cubicBezTo>
                    <a:cubicBezTo>
                      <a:pt x="10414" y="34766"/>
                      <a:pt x="12414" y="37814"/>
                      <a:pt x="14319" y="40767"/>
                    </a:cubicBezTo>
                    <a:cubicBezTo>
                      <a:pt x="18415" y="47054"/>
                      <a:pt x="22701" y="53340"/>
                      <a:pt x="27082" y="59436"/>
                    </a:cubicBezTo>
                    <a:cubicBezTo>
                      <a:pt x="35274" y="71152"/>
                      <a:pt x="43942" y="82582"/>
                      <a:pt x="52800" y="93726"/>
                    </a:cubicBezTo>
                    <a:cubicBezTo>
                      <a:pt x="70707" y="116205"/>
                      <a:pt x="89757" y="137732"/>
                      <a:pt x="109854" y="158210"/>
                    </a:cubicBezTo>
                    <a:cubicBezTo>
                      <a:pt x="148717" y="197929"/>
                      <a:pt x="190817" y="234410"/>
                      <a:pt x="234061" y="269272"/>
                    </a:cubicBezTo>
                    <a:cubicBezTo>
                      <a:pt x="255873" y="286988"/>
                      <a:pt x="277780" y="304514"/>
                      <a:pt x="300069" y="321659"/>
                    </a:cubicBezTo>
                    <a:cubicBezTo>
                      <a:pt x="322643" y="339090"/>
                      <a:pt x="345313" y="356425"/>
                      <a:pt x="367696" y="374047"/>
                    </a:cubicBezTo>
                    <a:cubicBezTo>
                      <a:pt x="378841" y="382810"/>
                      <a:pt x="390080" y="391478"/>
                      <a:pt x="401034" y="400431"/>
                    </a:cubicBezTo>
                    <a:cubicBezTo>
                      <a:pt x="411416" y="408908"/>
                      <a:pt x="421608" y="417671"/>
                      <a:pt x="431609" y="426530"/>
                    </a:cubicBezTo>
                    <a:cubicBezTo>
                      <a:pt x="451802" y="444532"/>
                      <a:pt x="471328" y="463201"/>
                      <a:pt x="490093" y="482727"/>
                    </a:cubicBezTo>
                    <a:cubicBezTo>
                      <a:pt x="504856" y="498062"/>
                      <a:pt x="519144" y="513874"/>
                      <a:pt x="532955" y="529971"/>
                    </a:cubicBezTo>
                    <a:lnTo>
                      <a:pt x="531812" y="528638"/>
                    </a:lnTo>
                    <a:cubicBezTo>
                      <a:pt x="600106" y="608552"/>
                      <a:pt x="657542" y="697706"/>
                      <a:pt x="702500" y="792671"/>
                    </a:cubicBezTo>
                    <a:lnTo>
                      <a:pt x="702310" y="792289"/>
                    </a:lnTo>
                    <a:cubicBezTo>
                      <a:pt x="719359" y="828580"/>
                      <a:pt x="734695" y="865727"/>
                      <a:pt x="748030" y="903542"/>
                    </a:cubicBezTo>
                    <a:cubicBezTo>
                      <a:pt x="761174" y="940784"/>
                      <a:pt x="772318" y="978884"/>
                      <a:pt x="780796" y="1017556"/>
                    </a:cubicBezTo>
                    <a:cubicBezTo>
                      <a:pt x="781081" y="1018794"/>
                      <a:pt x="782605" y="1019461"/>
                      <a:pt x="783748" y="1019080"/>
                    </a:cubicBezTo>
                    <a:cubicBezTo>
                      <a:pt x="785082" y="1018699"/>
                      <a:pt x="785558" y="1017365"/>
                      <a:pt x="785272" y="1016127"/>
                    </a:cubicBezTo>
                    <a:cubicBezTo>
                      <a:pt x="773652" y="963073"/>
                      <a:pt x="758793" y="910685"/>
                      <a:pt x="739743" y="859822"/>
                    </a:cubicBezTo>
                    <a:cubicBezTo>
                      <a:pt x="720502" y="808292"/>
                      <a:pt x="697166" y="758380"/>
                      <a:pt x="670877" y="710089"/>
                    </a:cubicBezTo>
                    <a:cubicBezTo>
                      <a:pt x="618299" y="613601"/>
                      <a:pt x="551624" y="524637"/>
                      <a:pt x="474376" y="446627"/>
                    </a:cubicBezTo>
                    <a:cubicBezTo>
                      <a:pt x="435514" y="407289"/>
                      <a:pt x="392842" y="372142"/>
                      <a:pt x="350266" y="336995"/>
                    </a:cubicBezTo>
                    <a:cubicBezTo>
                      <a:pt x="328453" y="319088"/>
                      <a:pt x="306641" y="301085"/>
                      <a:pt x="284734" y="283178"/>
                    </a:cubicBezTo>
                    <a:cubicBezTo>
                      <a:pt x="263112" y="265557"/>
                      <a:pt x="241681" y="247555"/>
                      <a:pt x="220726" y="229076"/>
                    </a:cubicBezTo>
                    <a:cubicBezTo>
                      <a:pt x="199866" y="210693"/>
                      <a:pt x="179482" y="191929"/>
                      <a:pt x="159766" y="172307"/>
                    </a:cubicBezTo>
                    <a:cubicBezTo>
                      <a:pt x="140144" y="152686"/>
                      <a:pt x="121094" y="132493"/>
                      <a:pt x="102997" y="111347"/>
                    </a:cubicBezTo>
                    <a:cubicBezTo>
                      <a:pt x="103378" y="111728"/>
                      <a:pt x="103663" y="112204"/>
                      <a:pt x="104044" y="112586"/>
                    </a:cubicBezTo>
                    <a:lnTo>
                      <a:pt x="102235" y="110490"/>
                    </a:lnTo>
                    <a:cubicBezTo>
                      <a:pt x="102235" y="110490"/>
                      <a:pt x="101854" y="110014"/>
                      <a:pt x="101663" y="109823"/>
                    </a:cubicBezTo>
                    <a:lnTo>
                      <a:pt x="101949" y="110204"/>
                    </a:lnTo>
                    <a:cubicBezTo>
                      <a:pt x="88709" y="94583"/>
                      <a:pt x="76041" y="78677"/>
                      <a:pt x="63849" y="62198"/>
                    </a:cubicBezTo>
                    <a:cubicBezTo>
                      <a:pt x="57372" y="53435"/>
                      <a:pt x="51085" y="44482"/>
                      <a:pt x="44989" y="35433"/>
                    </a:cubicBezTo>
                    <a:cubicBezTo>
                      <a:pt x="42037" y="31147"/>
                      <a:pt x="39179" y="26765"/>
                      <a:pt x="36322" y="22384"/>
                    </a:cubicBezTo>
                    <a:cubicBezTo>
                      <a:pt x="32893" y="17145"/>
                      <a:pt x="29749" y="11621"/>
                      <a:pt x="26035" y="6477"/>
                    </a:cubicBezTo>
                    <a:cubicBezTo>
                      <a:pt x="23844" y="3429"/>
                      <a:pt x="20986" y="1143"/>
                      <a:pt x="17176" y="286"/>
                    </a:cubicBezTo>
                    <a:cubicBezTo>
                      <a:pt x="16224" y="95"/>
                      <a:pt x="15176" y="0"/>
                      <a:pt x="14224" y="0"/>
                    </a:cubicBezTo>
                    <a:cubicBezTo>
                      <a:pt x="11557" y="0"/>
                      <a:pt x="8794" y="762"/>
                      <a:pt x="6508" y="2191"/>
                    </a:cubicBezTo>
                    <a:moveTo>
                      <a:pt x="102235" y="110395"/>
                    </a:moveTo>
                    <a:lnTo>
                      <a:pt x="102997" y="111252"/>
                    </a:lnTo>
                    <a:cubicBezTo>
                      <a:pt x="102997" y="111252"/>
                      <a:pt x="102330" y="110490"/>
                      <a:pt x="102044" y="110109"/>
                    </a:cubicBezTo>
                    <a:lnTo>
                      <a:pt x="102330" y="110395"/>
                    </a:lnTo>
                    <a:close/>
                  </a:path>
                </a:pathLst>
              </a:custGeom>
              <a:solidFill>
                <a:srgbClr val="FBABB1"/>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F2E2410D-F7DE-83A3-A848-37C0E8553D04}"/>
                  </a:ext>
                </a:extLst>
              </p:cNvPr>
              <p:cNvSpPr/>
              <p:nvPr/>
            </p:nvSpPr>
            <p:spPr>
              <a:xfrm>
                <a:off x="4000567" y="5285145"/>
                <a:ext cx="882289" cy="878343"/>
              </a:xfrm>
              <a:custGeom>
                <a:avLst/>
                <a:gdLst>
                  <a:gd name="connsiteX0" fmla="*/ 1266 w 882289"/>
                  <a:gd name="connsiteY0" fmla="*/ 191 h 878343"/>
                  <a:gd name="connsiteX1" fmla="*/ 218 w 882289"/>
                  <a:gd name="connsiteY1" fmla="*/ 3334 h 878343"/>
                  <a:gd name="connsiteX2" fmla="*/ 29460 w 882289"/>
                  <a:gd name="connsiteY2" fmla="*/ 70676 h 878343"/>
                  <a:gd name="connsiteX3" fmla="*/ 62416 w 882289"/>
                  <a:gd name="connsiteY3" fmla="*/ 136684 h 878343"/>
                  <a:gd name="connsiteX4" fmla="*/ 138711 w 882289"/>
                  <a:gd name="connsiteY4" fmla="*/ 264605 h 878343"/>
                  <a:gd name="connsiteX5" fmla="*/ 181288 w 882289"/>
                  <a:gd name="connsiteY5" fmla="*/ 326136 h 878343"/>
                  <a:gd name="connsiteX6" fmla="*/ 227199 w 882289"/>
                  <a:gd name="connsiteY6" fmla="*/ 386144 h 878343"/>
                  <a:gd name="connsiteX7" fmla="*/ 327306 w 882289"/>
                  <a:gd name="connsiteY7" fmla="*/ 499872 h 878343"/>
                  <a:gd name="connsiteX8" fmla="*/ 555621 w 882289"/>
                  <a:gd name="connsiteY8" fmla="*/ 700088 h 878343"/>
                  <a:gd name="connsiteX9" fmla="*/ 680398 w 882289"/>
                  <a:gd name="connsiteY9" fmla="*/ 783527 h 878343"/>
                  <a:gd name="connsiteX10" fmla="*/ 812224 w 882289"/>
                  <a:gd name="connsiteY10" fmla="*/ 854202 h 878343"/>
                  <a:gd name="connsiteX11" fmla="*/ 840323 w 882289"/>
                  <a:gd name="connsiteY11" fmla="*/ 866585 h 878343"/>
                  <a:gd name="connsiteX12" fmla="*/ 853848 w 882289"/>
                  <a:gd name="connsiteY12" fmla="*/ 872109 h 878343"/>
                  <a:gd name="connsiteX13" fmla="*/ 868803 w 882289"/>
                  <a:gd name="connsiteY13" fmla="*/ 877729 h 878343"/>
                  <a:gd name="connsiteX14" fmla="*/ 876613 w 882289"/>
                  <a:gd name="connsiteY14" fmla="*/ 877253 h 878343"/>
                  <a:gd name="connsiteX15" fmla="*/ 881757 w 882289"/>
                  <a:gd name="connsiteY15" fmla="*/ 871442 h 878343"/>
                  <a:gd name="connsiteX16" fmla="*/ 881280 w 882289"/>
                  <a:gd name="connsiteY16" fmla="*/ 863632 h 878343"/>
                  <a:gd name="connsiteX17" fmla="*/ 875375 w 882289"/>
                  <a:gd name="connsiteY17" fmla="*/ 858488 h 878343"/>
                  <a:gd name="connsiteX18" fmla="*/ 874041 w 882289"/>
                  <a:gd name="connsiteY18" fmla="*/ 857917 h 878343"/>
                  <a:gd name="connsiteX19" fmla="*/ 875279 w 882289"/>
                  <a:gd name="connsiteY19" fmla="*/ 858584 h 878343"/>
                  <a:gd name="connsiteX20" fmla="*/ 809367 w 882289"/>
                  <a:gd name="connsiteY20" fmla="*/ 826484 h 878343"/>
                  <a:gd name="connsiteX21" fmla="*/ 810986 w 882289"/>
                  <a:gd name="connsiteY21" fmla="*/ 827342 h 878343"/>
                  <a:gd name="connsiteX22" fmla="*/ 681446 w 882289"/>
                  <a:gd name="connsiteY22" fmla="*/ 757523 h 878343"/>
                  <a:gd name="connsiteX23" fmla="*/ 555525 w 882289"/>
                  <a:gd name="connsiteY23" fmla="*/ 675513 h 878343"/>
                  <a:gd name="connsiteX24" fmla="*/ 423699 w 882289"/>
                  <a:gd name="connsiteY24" fmla="*/ 571310 h 878343"/>
                  <a:gd name="connsiteX25" fmla="*/ 424080 w 882289"/>
                  <a:gd name="connsiteY25" fmla="*/ 571690 h 878343"/>
                  <a:gd name="connsiteX26" fmla="*/ 315210 w 882289"/>
                  <a:gd name="connsiteY26" fmla="*/ 467868 h 878343"/>
                  <a:gd name="connsiteX27" fmla="*/ 215197 w 882289"/>
                  <a:gd name="connsiteY27" fmla="*/ 354139 h 878343"/>
                  <a:gd name="connsiteX28" fmla="*/ 135949 w 882289"/>
                  <a:gd name="connsiteY28" fmla="*/ 246507 h 878343"/>
                  <a:gd name="connsiteX29" fmla="*/ 64131 w 882289"/>
                  <a:gd name="connsiteY29" fmla="*/ 127540 h 878343"/>
                  <a:gd name="connsiteX30" fmla="*/ 4314 w 882289"/>
                  <a:gd name="connsiteY30" fmla="*/ 1333 h 878343"/>
                  <a:gd name="connsiteX31" fmla="*/ 2123 w 882289"/>
                  <a:gd name="connsiteY31" fmla="*/ 0 h 878343"/>
                  <a:gd name="connsiteX32" fmla="*/ 1075 w 882289"/>
                  <a:gd name="connsiteY32" fmla="*/ 286 h 878343"/>
                  <a:gd name="connsiteX33" fmla="*/ 425223 w 882289"/>
                  <a:gd name="connsiteY33" fmla="*/ 572738 h 878343"/>
                  <a:gd name="connsiteX34" fmla="*/ 424747 w 882289"/>
                  <a:gd name="connsiteY34" fmla="*/ 572357 h 878343"/>
                  <a:gd name="connsiteX35" fmla="*/ 425223 w 882289"/>
                  <a:gd name="connsiteY35" fmla="*/ 572738 h 878343"/>
                  <a:gd name="connsiteX36" fmla="*/ 424747 w 882289"/>
                  <a:gd name="connsiteY36" fmla="*/ 572357 h 878343"/>
                  <a:gd name="connsiteX37" fmla="*/ 423985 w 882289"/>
                  <a:gd name="connsiteY37" fmla="*/ 571690 h 878343"/>
                  <a:gd name="connsiteX38" fmla="*/ 424747 w 882289"/>
                  <a:gd name="connsiteY38" fmla="*/ 572357 h 8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2289" h="878343">
                    <a:moveTo>
                      <a:pt x="1266" y="191"/>
                    </a:moveTo>
                    <a:cubicBezTo>
                      <a:pt x="27" y="762"/>
                      <a:pt x="-259" y="2191"/>
                      <a:pt x="218" y="3334"/>
                    </a:cubicBezTo>
                    <a:cubicBezTo>
                      <a:pt x="9362" y="26003"/>
                      <a:pt x="19077" y="48482"/>
                      <a:pt x="29460" y="70676"/>
                    </a:cubicBezTo>
                    <a:cubicBezTo>
                      <a:pt x="39842" y="92964"/>
                      <a:pt x="50891" y="114967"/>
                      <a:pt x="62416" y="136684"/>
                    </a:cubicBezTo>
                    <a:cubicBezTo>
                      <a:pt x="85752" y="180594"/>
                      <a:pt x="111184" y="223266"/>
                      <a:pt x="138711" y="264605"/>
                    </a:cubicBezTo>
                    <a:cubicBezTo>
                      <a:pt x="152523" y="285369"/>
                      <a:pt x="166620" y="305943"/>
                      <a:pt x="181288" y="326136"/>
                    </a:cubicBezTo>
                    <a:cubicBezTo>
                      <a:pt x="196052" y="346520"/>
                      <a:pt x="211482" y="366427"/>
                      <a:pt x="227199" y="386144"/>
                    </a:cubicBezTo>
                    <a:cubicBezTo>
                      <a:pt x="258631" y="425672"/>
                      <a:pt x="292350" y="463391"/>
                      <a:pt x="327306" y="499872"/>
                    </a:cubicBezTo>
                    <a:cubicBezTo>
                      <a:pt x="397410" y="573024"/>
                      <a:pt x="474087" y="639889"/>
                      <a:pt x="555621" y="700088"/>
                    </a:cubicBezTo>
                    <a:cubicBezTo>
                      <a:pt x="595816" y="729805"/>
                      <a:pt x="637536" y="757619"/>
                      <a:pt x="680398" y="783527"/>
                    </a:cubicBezTo>
                    <a:cubicBezTo>
                      <a:pt x="723070" y="809244"/>
                      <a:pt x="766980" y="833152"/>
                      <a:pt x="812224" y="854202"/>
                    </a:cubicBezTo>
                    <a:cubicBezTo>
                      <a:pt x="821463" y="858488"/>
                      <a:pt x="830893" y="862679"/>
                      <a:pt x="840323" y="866585"/>
                    </a:cubicBezTo>
                    <a:cubicBezTo>
                      <a:pt x="844800" y="868489"/>
                      <a:pt x="849276" y="870299"/>
                      <a:pt x="853848" y="872109"/>
                    </a:cubicBezTo>
                    <a:cubicBezTo>
                      <a:pt x="858801" y="874109"/>
                      <a:pt x="863945" y="875729"/>
                      <a:pt x="868803" y="877729"/>
                    </a:cubicBezTo>
                    <a:cubicBezTo>
                      <a:pt x="871184" y="878777"/>
                      <a:pt x="874327" y="878396"/>
                      <a:pt x="876613" y="877253"/>
                    </a:cubicBezTo>
                    <a:cubicBezTo>
                      <a:pt x="878994" y="876110"/>
                      <a:pt x="880899" y="873919"/>
                      <a:pt x="881757" y="871442"/>
                    </a:cubicBezTo>
                    <a:cubicBezTo>
                      <a:pt x="882614" y="868871"/>
                      <a:pt x="882423" y="866108"/>
                      <a:pt x="881280" y="863632"/>
                    </a:cubicBezTo>
                    <a:cubicBezTo>
                      <a:pt x="880042" y="861060"/>
                      <a:pt x="877946" y="859536"/>
                      <a:pt x="875375" y="858488"/>
                    </a:cubicBezTo>
                    <a:cubicBezTo>
                      <a:pt x="874899" y="858298"/>
                      <a:pt x="874518" y="858107"/>
                      <a:pt x="874041" y="857917"/>
                    </a:cubicBezTo>
                    <a:cubicBezTo>
                      <a:pt x="874422" y="858107"/>
                      <a:pt x="874899" y="858298"/>
                      <a:pt x="875279" y="858584"/>
                    </a:cubicBezTo>
                    <a:cubicBezTo>
                      <a:pt x="853372" y="847820"/>
                      <a:pt x="831274" y="837247"/>
                      <a:pt x="809367" y="826484"/>
                    </a:cubicBezTo>
                    <a:cubicBezTo>
                      <a:pt x="809938" y="826770"/>
                      <a:pt x="810510" y="827056"/>
                      <a:pt x="810986" y="827342"/>
                    </a:cubicBezTo>
                    <a:cubicBezTo>
                      <a:pt x="766980" y="805625"/>
                      <a:pt x="723642" y="782574"/>
                      <a:pt x="681446" y="757523"/>
                    </a:cubicBezTo>
                    <a:cubicBezTo>
                      <a:pt x="638393" y="731996"/>
                      <a:pt x="596388" y="704660"/>
                      <a:pt x="555525" y="675513"/>
                    </a:cubicBezTo>
                    <a:cubicBezTo>
                      <a:pt x="509996" y="642938"/>
                      <a:pt x="466086" y="608076"/>
                      <a:pt x="423699" y="571310"/>
                    </a:cubicBezTo>
                    <a:cubicBezTo>
                      <a:pt x="423795" y="571405"/>
                      <a:pt x="423985" y="571500"/>
                      <a:pt x="424080" y="571690"/>
                    </a:cubicBezTo>
                    <a:cubicBezTo>
                      <a:pt x="386266" y="538734"/>
                      <a:pt x="349976" y="504063"/>
                      <a:pt x="315210" y="467868"/>
                    </a:cubicBezTo>
                    <a:cubicBezTo>
                      <a:pt x="280253" y="431482"/>
                      <a:pt x="246820" y="393573"/>
                      <a:pt x="215197" y="354139"/>
                    </a:cubicBezTo>
                    <a:cubicBezTo>
                      <a:pt x="187384" y="319278"/>
                      <a:pt x="160714" y="283559"/>
                      <a:pt x="135949" y="246507"/>
                    </a:cubicBezTo>
                    <a:cubicBezTo>
                      <a:pt x="110232" y="207931"/>
                      <a:pt x="86133" y="168307"/>
                      <a:pt x="64131" y="127540"/>
                    </a:cubicBezTo>
                    <a:cubicBezTo>
                      <a:pt x="42033" y="86487"/>
                      <a:pt x="21935" y="44387"/>
                      <a:pt x="4314" y="1333"/>
                    </a:cubicBezTo>
                    <a:cubicBezTo>
                      <a:pt x="3933" y="476"/>
                      <a:pt x="3075" y="0"/>
                      <a:pt x="2123" y="0"/>
                    </a:cubicBezTo>
                    <a:cubicBezTo>
                      <a:pt x="1742" y="0"/>
                      <a:pt x="1361" y="0"/>
                      <a:pt x="1075" y="286"/>
                    </a:cubicBezTo>
                    <a:moveTo>
                      <a:pt x="425223" y="572738"/>
                    </a:moveTo>
                    <a:cubicBezTo>
                      <a:pt x="425223" y="572738"/>
                      <a:pt x="424937" y="572453"/>
                      <a:pt x="424747" y="572357"/>
                    </a:cubicBezTo>
                    <a:lnTo>
                      <a:pt x="425223" y="572738"/>
                    </a:lnTo>
                    <a:moveTo>
                      <a:pt x="424747" y="572357"/>
                    </a:moveTo>
                    <a:cubicBezTo>
                      <a:pt x="424747" y="572357"/>
                      <a:pt x="424271" y="571881"/>
                      <a:pt x="423985" y="571690"/>
                    </a:cubicBezTo>
                    <a:cubicBezTo>
                      <a:pt x="424271" y="571881"/>
                      <a:pt x="424461" y="572167"/>
                      <a:pt x="424747" y="572357"/>
                    </a:cubicBezTo>
                  </a:path>
                </a:pathLst>
              </a:custGeom>
              <a:solidFill>
                <a:srgbClr val="FBABB1"/>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02C483AB-81C1-6889-D015-17FBABC81525}"/>
                  </a:ext>
                </a:extLst>
              </p:cNvPr>
              <p:cNvSpPr/>
              <p:nvPr/>
            </p:nvSpPr>
            <p:spPr>
              <a:xfrm>
                <a:off x="3867884" y="4702501"/>
                <a:ext cx="746132" cy="1164430"/>
              </a:xfrm>
              <a:custGeom>
                <a:avLst/>
                <a:gdLst>
                  <a:gd name="connsiteX0" fmla="*/ 1266 w 746132"/>
                  <a:gd name="connsiteY0" fmla="*/ 286 h 1164430"/>
                  <a:gd name="connsiteX1" fmla="*/ 218 w 746132"/>
                  <a:gd name="connsiteY1" fmla="*/ 3429 h 1164430"/>
                  <a:gd name="connsiteX2" fmla="*/ 59558 w 746132"/>
                  <a:gd name="connsiteY2" fmla="*/ 159734 h 1164430"/>
                  <a:gd name="connsiteX3" fmla="*/ 121185 w 746132"/>
                  <a:gd name="connsiteY3" fmla="*/ 318230 h 1164430"/>
                  <a:gd name="connsiteX4" fmla="*/ 153475 w 746132"/>
                  <a:gd name="connsiteY4" fmla="*/ 397478 h 1164430"/>
                  <a:gd name="connsiteX5" fmla="*/ 187575 w 746132"/>
                  <a:gd name="connsiteY5" fmla="*/ 475964 h 1164430"/>
                  <a:gd name="connsiteX6" fmla="*/ 261870 w 746132"/>
                  <a:gd name="connsiteY6" fmla="*/ 629602 h 1164430"/>
                  <a:gd name="connsiteX7" fmla="*/ 346737 w 746132"/>
                  <a:gd name="connsiteY7" fmla="*/ 776002 h 1164430"/>
                  <a:gd name="connsiteX8" fmla="*/ 445226 w 746132"/>
                  <a:gd name="connsiteY8" fmla="*/ 913543 h 1164430"/>
                  <a:gd name="connsiteX9" fmla="*/ 696019 w 746132"/>
                  <a:gd name="connsiteY9" fmla="*/ 1142048 h 1164430"/>
                  <a:gd name="connsiteX10" fmla="*/ 728499 w 746132"/>
                  <a:gd name="connsiteY10" fmla="*/ 1162526 h 1164430"/>
                  <a:gd name="connsiteX11" fmla="*/ 736881 w 746132"/>
                  <a:gd name="connsiteY11" fmla="*/ 1164241 h 1164430"/>
                  <a:gd name="connsiteX12" fmla="*/ 744311 w 746132"/>
                  <a:gd name="connsiteY12" fmla="*/ 1159383 h 1164430"/>
                  <a:gd name="connsiteX13" fmla="*/ 741072 w 746132"/>
                  <a:gd name="connsiteY13" fmla="*/ 1143572 h 1164430"/>
                  <a:gd name="connsiteX14" fmla="*/ 668111 w 746132"/>
                  <a:gd name="connsiteY14" fmla="*/ 1093660 h 1164430"/>
                  <a:gd name="connsiteX15" fmla="*/ 600388 w 746132"/>
                  <a:gd name="connsiteY15" fmla="*/ 1039082 h 1164430"/>
                  <a:gd name="connsiteX16" fmla="*/ 602769 w 746132"/>
                  <a:gd name="connsiteY16" fmla="*/ 1041178 h 1164430"/>
                  <a:gd name="connsiteX17" fmla="*/ 483516 w 746132"/>
                  <a:gd name="connsiteY17" fmla="*/ 922306 h 1164430"/>
                  <a:gd name="connsiteX18" fmla="*/ 379408 w 746132"/>
                  <a:gd name="connsiteY18" fmla="*/ 790670 h 1164430"/>
                  <a:gd name="connsiteX19" fmla="*/ 359787 w 746132"/>
                  <a:gd name="connsiteY19" fmla="*/ 762191 h 1164430"/>
                  <a:gd name="connsiteX20" fmla="*/ 360739 w 746132"/>
                  <a:gd name="connsiteY20" fmla="*/ 763619 h 1164430"/>
                  <a:gd name="connsiteX21" fmla="*/ 272918 w 746132"/>
                  <a:gd name="connsiteY21" fmla="*/ 618553 h 1164430"/>
                  <a:gd name="connsiteX22" fmla="*/ 195766 w 746132"/>
                  <a:gd name="connsiteY22" fmla="*/ 466249 h 1164430"/>
                  <a:gd name="connsiteX23" fmla="*/ 160428 w 746132"/>
                  <a:gd name="connsiteY23" fmla="*/ 388430 h 1164430"/>
                  <a:gd name="connsiteX24" fmla="*/ 126614 w 746132"/>
                  <a:gd name="connsiteY24" fmla="*/ 309943 h 1164430"/>
                  <a:gd name="connsiteX25" fmla="*/ 63178 w 746132"/>
                  <a:gd name="connsiteY25" fmla="*/ 152305 h 1164430"/>
                  <a:gd name="connsiteX26" fmla="*/ 4504 w 746132"/>
                  <a:gd name="connsiteY26" fmla="*/ 1333 h 1164430"/>
                  <a:gd name="connsiteX27" fmla="*/ 2408 w 746132"/>
                  <a:gd name="connsiteY27" fmla="*/ 0 h 1164430"/>
                  <a:gd name="connsiteX28" fmla="*/ 1361 w 746132"/>
                  <a:gd name="connsiteY28" fmla="*/ 286 h 1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6132" h="1164430">
                    <a:moveTo>
                      <a:pt x="1266" y="286"/>
                    </a:moveTo>
                    <a:cubicBezTo>
                      <a:pt x="27" y="857"/>
                      <a:pt x="-259" y="2286"/>
                      <a:pt x="218" y="3429"/>
                    </a:cubicBezTo>
                    <a:cubicBezTo>
                      <a:pt x="20220" y="55436"/>
                      <a:pt x="39651" y="107633"/>
                      <a:pt x="59558" y="159734"/>
                    </a:cubicBezTo>
                    <a:cubicBezTo>
                      <a:pt x="79751" y="212693"/>
                      <a:pt x="100040" y="265652"/>
                      <a:pt x="121185" y="318230"/>
                    </a:cubicBezTo>
                    <a:cubicBezTo>
                      <a:pt x="131758" y="344710"/>
                      <a:pt x="142426" y="371189"/>
                      <a:pt x="153475" y="397478"/>
                    </a:cubicBezTo>
                    <a:cubicBezTo>
                      <a:pt x="164524" y="423767"/>
                      <a:pt x="175954" y="449961"/>
                      <a:pt x="187575" y="475964"/>
                    </a:cubicBezTo>
                    <a:cubicBezTo>
                      <a:pt x="210720" y="527876"/>
                      <a:pt x="235390" y="579311"/>
                      <a:pt x="261870" y="629602"/>
                    </a:cubicBezTo>
                    <a:cubicBezTo>
                      <a:pt x="288158" y="679514"/>
                      <a:pt x="316352" y="728472"/>
                      <a:pt x="346737" y="776002"/>
                    </a:cubicBezTo>
                    <a:cubicBezTo>
                      <a:pt x="377122" y="823532"/>
                      <a:pt x="409602" y="869823"/>
                      <a:pt x="445226" y="913543"/>
                    </a:cubicBezTo>
                    <a:cubicBezTo>
                      <a:pt x="516854" y="1001649"/>
                      <a:pt x="601436" y="1079183"/>
                      <a:pt x="696019" y="1142048"/>
                    </a:cubicBezTo>
                    <a:cubicBezTo>
                      <a:pt x="706687" y="1149096"/>
                      <a:pt x="717450" y="1155954"/>
                      <a:pt x="728499" y="1162526"/>
                    </a:cubicBezTo>
                    <a:cubicBezTo>
                      <a:pt x="731071" y="1164050"/>
                      <a:pt x="733929" y="1164812"/>
                      <a:pt x="736881" y="1164241"/>
                    </a:cubicBezTo>
                    <a:cubicBezTo>
                      <a:pt x="739929" y="1163669"/>
                      <a:pt x="742596" y="1161860"/>
                      <a:pt x="744311" y="1159383"/>
                    </a:cubicBezTo>
                    <a:cubicBezTo>
                      <a:pt x="747645" y="1154240"/>
                      <a:pt x="746311" y="1146905"/>
                      <a:pt x="741072" y="1143572"/>
                    </a:cubicBezTo>
                    <a:cubicBezTo>
                      <a:pt x="716212" y="1127665"/>
                      <a:pt x="691733" y="1111282"/>
                      <a:pt x="668111" y="1093660"/>
                    </a:cubicBezTo>
                    <a:cubicBezTo>
                      <a:pt x="644775" y="1076420"/>
                      <a:pt x="622296" y="1058132"/>
                      <a:pt x="600388" y="1039082"/>
                    </a:cubicBezTo>
                    <a:cubicBezTo>
                      <a:pt x="601150" y="1039749"/>
                      <a:pt x="601912" y="1040416"/>
                      <a:pt x="602769" y="1041178"/>
                    </a:cubicBezTo>
                    <a:cubicBezTo>
                      <a:pt x="560478" y="1004316"/>
                      <a:pt x="520664" y="964406"/>
                      <a:pt x="483516" y="922306"/>
                    </a:cubicBezTo>
                    <a:cubicBezTo>
                      <a:pt x="446369" y="880301"/>
                      <a:pt x="411793" y="836295"/>
                      <a:pt x="379408" y="790670"/>
                    </a:cubicBezTo>
                    <a:cubicBezTo>
                      <a:pt x="372741" y="781241"/>
                      <a:pt x="366263" y="771716"/>
                      <a:pt x="359787" y="762191"/>
                    </a:cubicBezTo>
                    <a:cubicBezTo>
                      <a:pt x="360072" y="762667"/>
                      <a:pt x="360453" y="763143"/>
                      <a:pt x="360739" y="763619"/>
                    </a:cubicBezTo>
                    <a:cubicBezTo>
                      <a:pt x="329306" y="716566"/>
                      <a:pt x="300160" y="668179"/>
                      <a:pt x="272918" y="618553"/>
                    </a:cubicBezTo>
                    <a:cubicBezTo>
                      <a:pt x="245582" y="568643"/>
                      <a:pt x="219959" y="517779"/>
                      <a:pt x="195766" y="466249"/>
                    </a:cubicBezTo>
                    <a:cubicBezTo>
                      <a:pt x="183574" y="440436"/>
                      <a:pt x="171858" y="414433"/>
                      <a:pt x="160428" y="388430"/>
                    </a:cubicBezTo>
                    <a:cubicBezTo>
                      <a:pt x="148998" y="362331"/>
                      <a:pt x="137568" y="336233"/>
                      <a:pt x="126614" y="309943"/>
                    </a:cubicBezTo>
                    <a:cubicBezTo>
                      <a:pt x="104802" y="257651"/>
                      <a:pt x="83847" y="205073"/>
                      <a:pt x="63178" y="152305"/>
                    </a:cubicBezTo>
                    <a:cubicBezTo>
                      <a:pt x="43556" y="102013"/>
                      <a:pt x="24030" y="51721"/>
                      <a:pt x="4504" y="1333"/>
                    </a:cubicBezTo>
                    <a:cubicBezTo>
                      <a:pt x="4123" y="476"/>
                      <a:pt x="3266" y="0"/>
                      <a:pt x="2408" y="0"/>
                    </a:cubicBezTo>
                    <a:cubicBezTo>
                      <a:pt x="2027" y="0"/>
                      <a:pt x="1646" y="0"/>
                      <a:pt x="1361" y="286"/>
                    </a:cubicBezTo>
                  </a:path>
                </a:pathLst>
              </a:custGeom>
              <a:solidFill>
                <a:srgbClr val="FBABB1"/>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246F2A33-36DE-AFD9-2813-0660245BCB67}"/>
                  </a:ext>
                </a:extLst>
              </p:cNvPr>
              <p:cNvSpPr/>
              <p:nvPr/>
            </p:nvSpPr>
            <p:spPr>
              <a:xfrm>
                <a:off x="2912304" y="4597917"/>
                <a:ext cx="716968" cy="1052560"/>
              </a:xfrm>
              <a:custGeom>
                <a:avLst/>
                <a:gdLst>
                  <a:gd name="connsiteX0" fmla="*/ 694623 w 716968"/>
                  <a:gd name="connsiteY0" fmla="*/ 4286 h 1052560"/>
                  <a:gd name="connsiteX1" fmla="*/ 665286 w 716968"/>
                  <a:gd name="connsiteY1" fmla="*/ 46387 h 1052560"/>
                  <a:gd name="connsiteX2" fmla="*/ 639663 w 716968"/>
                  <a:gd name="connsiteY2" fmla="*/ 88678 h 1052560"/>
                  <a:gd name="connsiteX3" fmla="*/ 592419 w 716968"/>
                  <a:gd name="connsiteY3" fmla="*/ 175260 h 1052560"/>
                  <a:gd name="connsiteX4" fmla="*/ 570036 w 716968"/>
                  <a:gd name="connsiteY4" fmla="*/ 219170 h 1052560"/>
                  <a:gd name="connsiteX5" fmla="*/ 547747 w 716968"/>
                  <a:gd name="connsiteY5" fmla="*/ 263176 h 1052560"/>
                  <a:gd name="connsiteX6" fmla="*/ 503075 w 716968"/>
                  <a:gd name="connsiteY6" fmla="*/ 351092 h 1052560"/>
                  <a:gd name="connsiteX7" fmla="*/ 444591 w 716968"/>
                  <a:gd name="connsiteY7" fmla="*/ 460343 h 1052560"/>
                  <a:gd name="connsiteX8" fmla="*/ 382298 w 716968"/>
                  <a:gd name="connsiteY8" fmla="*/ 563499 h 1052560"/>
                  <a:gd name="connsiteX9" fmla="*/ 382488 w 716968"/>
                  <a:gd name="connsiteY9" fmla="*/ 563213 h 1052560"/>
                  <a:gd name="connsiteX10" fmla="*/ 332768 w 716968"/>
                  <a:gd name="connsiteY10" fmla="*/ 637984 h 1052560"/>
                  <a:gd name="connsiteX11" fmla="*/ 279714 w 716968"/>
                  <a:gd name="connsiteY11" fmla="*/ 712851 h 1052560"/>
                  <a:gd name="connsiteX12" fmla="*/ 166747 w 716968"/>
                  <a:gd name="connsiteY12" fmla="*/ 857250 h 1052560"/>
                  <a:gd name="connsiteX13" fmla="*/ 126837 w 716968"/>
                  <a:gd name="connsiteY13" fmla="*/ 905447 h 1052560"/>
                  <a:gd name="connsiteX14" fmla="*/ 85975 w 716968"/>
                  <a:gd name="connsiteY14" fmla="*/ 953072 h 1052560"/>
                  <a:gd name="connsiteX15" fmla="*/ 631 w 716968"/>
                  <a:gd name="connsiteY15" fmla="*/ 1048703 h 1052560"/>
                  <a:gd name="connsiteX16" fmla="*/ 4251 w 716968"/>
                  <a:gd name="connsiteY16" fmla="*/ 1051750 h 1052560"/>
                  <a:gd name="connsiteX17" fmla="*/ 129504 w 716968"/>
                  <a:gd name="connsiteY17" fmla="*/ 914876 h 1052560"/>
                  <a:gd name="connsiteX18" fmla="*/ 190274 w 716968"/>
                  <a:gd name="connsiteY18" fmla="*/ 845820 h 1052560"/>
                  <a:gd name="connsiteX19" fmla="*/ 248948 w 716968"/>
                  <a:gd name="connsiteY19" fmla="*/ 775430 h 1052560"/>
                  <a:gd name="connsiteX20" fmla="*/ 305812 w 716968"/>
                  <a:gd name="connsiteY20" fmla="*/ 703707 h 1052560"/>
                  <a:gd name="connsiteX21" fmla="*/ 360676 w 716968"/>
                  <a:gd name="connsiteY21" fmla="*/ 630269 h 1052560"/>
                  <a:gd name="connsiteX22" fmla="*/ 463260 w 716968"/>
                  <a:gd name="connsiteY22" fmla="*/ 475012 h 1052560"/>
                  <a:gd name="connsiteX23" fmla="*/ 559177 w 716968"/>
                  <a:gd name="connsiteY23" fmla="*/ 305276 h 1052560"/>
                  <a:gd name="connsiteX24" fmla="*/ 582704 w 716968"/>
                  <a:gd name="connsiteY24" fmla="*/ 261938 h 1052560"/>
                  <a:gd name="connsiteX25" fmla="*/ 606135 w 716968"/>
                  <a:gd name="connsiteY25" fmla="*/ 218504 h 1052560"/>
                  <a:gd name="connsiteX26" fmla="*/ 653760 w 716968"/>
                  <a:gd name="connsiteY26" fmla="*/ 132017 h 1052560"/>
                  <a:gd name="connsiteX27" fmla="*/ 685288 w 716968"/>
                  <a:gd name="connsiteY27" fmla="*/ 75152 h 1052560"/>
                  <a:gd name="connsiteX28" fmla="*/ 715863 w 716968"/>
                  <a:gd name="connsiteY28" fmla="*/ 17907 h 1052560"/>
                  <a:gd name="connsiteX29" fmla="*/ 712530 w 716968"/>
                  <a:gd name="connsiteY29" fmla="*/ 2953 h 1052560"/>
                  <a:gd name="connsiteX30" fmla="*/ 704338 w 716968"/>
                  <a:gd name="connsiteY30" fmla="*/ 0 h 1052560"/>
                  <a:gd name="connsiteX31" fmla="*/ 694623 w 716968"/>
                  <a:gd name="connsiteY31" fmla="*/ 4477 h 10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968" h="1052560">
                    <a:moveTo>
                      <a:pt x="694623" y="4286"/>
                    </a:moveTo>
                    <a:cubicBezTo>
                      <a:pt x="683574" y="17431"/>
                      <a:pt x="674430" y="31909"/>
                      <a:pt x="665286" y="46387"/>
                    </a:cubicBezTo>
                    <a:cubicBezTo>
                      <a:pt x="656523" y="60388"/>
                      <a:pt x="648045" y="74485"/>
                      <a:pt x="639663" y="88678"/>
                    </a:cubicBezTo>
                    <a:cubicBezTo>
                      <a:pt x="623090" y="117062"/>
                      <a:pt x="607469" y="146018"/>
                      <a:pt x="592419" y="175260"/>
                    </a:cubicBezTo>
                    <a:cubicBezTo>
                      <a:pt x="584895" y="189833"/>
                      <a:pt x="577465" y="204502"/>
                      <a:pt x="570036" y="219170"/>
                    </a:cubicBezTo>
                    <a:cubicBezTo>
                      <a:pt x="562606" y="233743"/>
                      <a:pt x="555081" y="248412"/>
                      <a:pt x="547747" y="263176"/>
                    </a:cubicBezTo>
                    <a:cubicBezTo>
                      <a:pt x="533174" y="292608"/>
                      <a:pt x="518220" y="321850"/>
                      <a:pt x="503075" y="351092"/>
                    </a:cubicBezTo>
                    <a:cubicBezTo>
                      <a:pt x="484120" y="387763"/>
                      <a:pt x="464975" y="424434"/>
                      <a:pt x="444591" y="460343"/>
                    </a:cubicBezTo>
                    <a:cubicBezTo>
                      <a:pt x="424779" y="495300"/>
                      <a:pt x="403920" y="529685"/>
                      <a:pt x="382298" y="563499"/>
                    </a:cubicBezTo>
                    <a:lnTo>
                      <a:pt x="382488" y="563213"/>
                    </a:lnTo>
                    <a:cubicBezTo>
                      <a:pt x="366391" y="588455"/>
                      <a:pt x="349722" y="613315"/>
                      <a:pt x="332768" y="637984"/>
                    </a:cubicBezTo>
                    <a:cubicBezTo>
                      <a:pt x="315432" y="663226"/>
                      <a:pt x="297811" y="688181"/>
                      <a:pt x="279714" y="712851"/>
                    </a:cubicBezTo>
                    <a:cubicBezTo>
                      <a:pt x="243519" y="762095"/>
                      <a:pt x="205609" y="810101"/>
                      <a:pt x="166747" y="857250"/>
                    </a:cubicBezTo>
                    <a:cubicBezTo>
                      <a:pt x="153507" y="873347"/>
                      <a:pt x="140268" y="889540"/>
                      <a:pt x="126837" y="905447"/>
                    </a:cubicBezTo>
                    <a:cubicBezTo>
                      <a:pt x="113407" y="921448"/>
                      <a:pt x="99691" y="937260"/>
                      <a:pt x="85975" y="953072"/>
                    </a:cubicBezTo>
                    <a:cubicBezTo>
                      <a:pt x="58067" y="985361"/>
                      <a:pt x="29492" y="1017270"/>
                      <a:pt x="631" y="1048703"/>
                    </a:cubicBezTo>
                    <a:cubicBezTo>
                      <a:pt x="-1464" y="1050989"/>
                      <a:pt x="2155" y="1054037"/>
                      <a:pt x="4251" y="1051750"/>
                    </a:cubicBezTo>
                    <a:cubicBezTo>
                      <a:pt x="46256" y="1006316"/>
                      <a:pt x="88261" y="960977"/>
                      <a:pt x="129504" y="914876"/>
                    </a:cubicBezTo>
                    <a:cubicBezTo>
                      <a:pt x="149983" y="892016"/>
                      <a:pt x="170367" y="869156"/>
                      <a:pt x="190274" y="845820"/>
                    </a:cubicBezTo>
                    <a:cubicBezTo>
                      <a:pt x="210086" y="822579"/>
                      <a:pt x="229707" y="799052"/>
                      <a:pt x="248948" y="775430"/>
                    </a:cubicBezTo>
                    <a:cubicBezTo>
                      <a:pt x="268284" y="751808"/>
                      <a:pt x="287238" y="727805"/>
                      <a:pt x="305812" y="703707"/>
                    </a:cubicBezTo>
                    <a:cubicBezTo>
                      <a:pt x="324481" y="679609"/>
                      <a:pt x="342864" y="655130"/>
                      <a:pt x="360676" y="630269"/>
                    </a:cubicBezTo>
                    <a:cubicBezTo>
                      <a:pt x="396871" y="579882"/>
                      <a:pt x="431066" y="528066"/>
                      <a:pt x="463260" y="475012"/>
                    </a:cubicBezTo>
                    <a:cubicBezTo>
                      <a:pt x="496884" y="419386"/>
                      <a:pt x="528221" y="362426"/>
                      <a:pt x="559177" y="305276"/>
                    </a:cubicBezTo>
                    <a:cubicBezTo>
                      <a:pt x="566988" y="290798"/>
                      <a:pt x="574989" y="276415"/>
                      <a:pt x="582704" y="261938"/>
                    </a:cubicBezTo>
                    <a:cubicBezTo>
                      <a:pt x="590514" y="247459"/>
                      <a:pt x="598230" y="232981"/>
                      <a:pt x="606135" y="218504"/>
                    </a:cubicBezTo>
                    <a:cubicBezTo>
                      <a:pt x="621852" y="189643"/>
                      <a:pt x="637854" y="160877"/>
                      <a:pt x="653760" y="132017"/>
                    </a:cubicBezTo>
                    <a:cubicBezTo>
                      <a:pt x="664143" y="113062"/>
                      <a:pt x="674715" y="94107"/>
                      <a:pt x="685288" y="75152"/>
                    </a:cubicBezTo>
                    <a:cubicBezTo>
                      <a:pt x="695766" y="56197"/>
                      <a:pt x="707100" y="37624"/>
                      <a:pt x="715863" y="17907"/>
                    </a:cubicBezTo>
                    <a:cubicBezTo>
                      <a:pt x="718149" y="12763"/>
                      <a:pt x="716816" y="6572"/>
                      <a:pt x="712530" y="2953"/>
                    </a:cubicBezTo>
                    <a:cubicBezTo>
                      <a:pt x="710148" y="952"/>
                      <a:pt x="707291" y="0"/>
                      <a:pt x="704338" y="0"/>
                    </a:cubicBezTo>
                    <a:cubicBezTo>
                      <a:pt x="700719" y="0"/>
                      <a:pt x="697099" y="1524"/>
                      <a:pt x="694623" y="4477"/>
                    </a:cubicBezTo>
                  </a:path>
                </a:pathLst>
              </a:custGeom>
              <a:solidFill>
                <a:srgbClr val="FBABB1"/>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8547D024-62D7-4342-69BA-45926950BA61}"/>
                  </a:ext>
                </a:extLst>
              </p:cNvPr>
              <p:cNvSpPr/>
              <p:nvPr/>
            </p:nvSpPr>
            <p:spPr>
              <a:xfrm>
                <a:off x="3001784" y="4595726"/>
                <a:ext cx="520469" cy="569923"/>
              </a:xfrm>
              <a:custGeom>
                <a:avLst/>
                <a:gdLst>
                  <a:gd name="connsiteX0" fmla="*/ 513798 w 520469"/>
                  <a:gd name="connsiteY0" fmla="*/ 857 h 569923"/>
                  <a:gd name="connsiteX1" fmla="*/ 448932 w 520469"/>
                  <a:gd name="connsiteY1" fmla="*/ 37433 h 569923"/>
                  <a:gd name="connsiteX2" fmla="*/ 385115 w 520469"/>
                  <a:gd name="connsiteY2" fmla="*/ 80486 h 569923"/>
                  <a:gd name="connsiteX3" fmla="*/ 263100 w 520469"/>
                  <a:gd name="connsiteY3" fmla="*/ 182690 h 569923"/>
                  <a:gd name="connsiteX4" fmla="*/ 206140 w 520469"/>
                  <a:gd name="connsiteY4" fmla="*/ 240316 h 569923"/>
                  <a:gd name="connsiteX5" fmla="*/ 152895 w 520469"/>
                  <a:gd name="connsiteY5" fmla="*/ 301181 h 569923"/>
                  <a:gd name="connsiteX6" fmla="*/ 59931 w 520469"/>
                  <a:gd name="connsiteY6" fmla="*/ 432149 h 569923"/>
                  <a:gd name="connsiteX7" fmla="*/ 28213 w 520469"/>
                  <a:gd name="connsiteY7" fmla="*/ 490252 h 569923"/>
                  <a:gd name="connsiteX8" fmla="*/ 1924 w 520469"/>
                  <a:gd name="connsiteY8" fmla="*/ 550831 h 569923"/>
                  <a:gd name="connsiteX9" fmla="*/ 1448 w 520469"/>
                  <a:gd name="connsiteY9" fmla="*/ 552069 h 569923"/>
                  <a:gd name="connsiteX10" fmla="*/ 305 w 520469"/>
                  <a:gd name="connsiteY10" fmla="*/ 555117 h 569923"/>
                  <a:gd name="connsiteX11" fmla="*/ 495 w 520469"/>
                  <a:gd name="connsiteY11" fmla="*/ 561404 h 569923"/>
                  <a:gd name="connsiteX12" fmla="*/ 6210 w 520469"/>
                  <a:gd name="connsiteY12" fmla="*/ 568452 h 569923"/>
                  <a:gd name="connsiteX13" fmla="*/ 15545 w 520469"/>
                  <a:gd name="connsiteY13" fmla="*/ 569405 h 569923"/>
                  <a:gd name="connsiteX14" fmla="*/ 22593 w 520469"/>
                  <a:gd name="connsiteY14" fmla="*/ 563690 h 569923"/>
                  <a:gd name="connsiteX15" fmla="*/ 29451 w 520469"/>
                  <a:gd name="connsiteY15" fmla="*/ 549021 h 569923"/>
                  <a:gd name="connsiteX16" fmla="*/ 36500 w 520469"/>
                  <a:gd name="connsiteY16" fmla="*/ 534257 h 569923"/>
                  <a:gd name="connsiteX17" fmla="*/ 51359 w 520469"/>
                  <a:gd name="connsiteY17" fmla="*/ 504635 h 569923"/>
                  <a:gd name="connsiteX18" fmla="*/ 83934 w 520469"/>
                  <a:gd name="connsiteY18" fmla="*/ 445294 h 569923"/>
                  <a:gd name="connsiteX19" fmla="*/ 159182 w 520469"/>
                  <a:gd name="connsiteY19" fmla="*/ 329470 h 569923"/>
                  <a:gd name="connsiteX20" fmla="*/ 158896 w 520469"/>
                  <a:gd name="connsiteY20" fmla="*/ 329946 h 569923"/>
                  <a:gd name="connsiteX21" fmla="*/ 159658 w 520469"/>
                  <a:gd name="connsiteY21" fmla="*/ 328803 h 569923"/>
                  <a:gd name="connsiteX22" fmla="*/ 160039 w 520469"/>
                  <a:gd name="connsiteY22" fmla="*/ 328232 h 569923"/>
                  <a:gd name="connsiteX23" fmla="*/ 159849 w 520469"/>
                  <a:gd name="connsiteY23" fmla="*/ 328422 h 569923"/>
                  <a:gd name="connsiteX24" fmla="*/ 162230 w 520469"/>
                  <a:gd name="connsiteY24" fmla="*/ 325184 h 569923"/>
                  <a:gd name="connsiteX25" fmla="*/ 162039 w 520469"/>
                  <a:gd name="connsiteY25" fmla="*/ 325374 h 569923"/>
                  <a:gd name="connsiteX26" fmla="*/ 368827 w 520469"/>
                  <a:gd name="connsiteY26" fmla="*/ 107442 h 569923"/>
                  <a:gd name="connsiteX27" fmla="*/ 368827 w 520469"/>
                  <a:gd name="connsiteY27" fmla="*/ 107442 h 569923"/>
                  <a:gd name="connsiteX28" fmla="*/ 442646 w 520469"/>
                  <a:gd name="connsiteY28" fmla="*/ 53340 h 569923"/>
                  <a:gd name="connsiteX29" fmla="*/ 518370 w 520469"/>
                  <a:gd name="connsiteY29" fmla="*/ 8287 h 569923"/>
                  <a:gd name="connsiteX30" fmla="*/ 519798 w 520469"/>
                  <a:gd name="connsiteY30" fmla="*/ 2096 h 569923"/>
                  <a:gd name="connsiteX31" fmla="*/ 516084 w 520469"/>
                  <a:gd name="connsiteY31" fmla="*/ 0 h 569923"/>
                  <a:gd name="connsiteX32" fmla="*/ 513607 w 520469"/>
                  <a:gd name="connsiteY32" fmla="*/ 572 h 569923"/>
                  <a:gd name="connsiteX33" fmla="*/ 159468 w 520469"/>
                  <a:gd name="connsiteY33" fmla="*/ 328708 h 569923"/>
                  <a:gd name="connsiteX34" fmla="*/ 158991 w 520469"/>
                  <a:gd name="connsiteY34" fmla="*/ 329375 h 569923"/>
                  <a:gd name="connsiteX35" fmla="*/ 159658 w 520469"/>
                  <a:gd name="connsiteY35" fmla="*/ 328422 h 569923"/>
                  <a:gd name="connsiteX36" fmla="*/ 159372 w 520469"/>
                  <a:gd name="connsiteY36" fmla="*/ 328708 h 5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0469" h="569923">
                    <a:moveTo>
                      <a:pt x="513798" y="857"/>
                    </a:moveTo>
                    <a:cubicBezTo>
                      <a:pt x="491700" y="12192"/>
                      <a:pt x="470078" y="24384"/>
                      <a:pt x="448932" y="37433"/>
                    </a:cubicBezTo>
                    <a:cubicBezTo>
                      <a:pt x="427120" y="50959"/>
                      <a:pt x="405879" y="65342"/>
                      <a:pt x="385115" y="80486"/>
                    </a:cubicBezTo>
                    <a:cubicBezTo>
                      <a:pt x="342252" y="111824"/>
                      <a:pt x="301676" y="146209"/>
                      <a:pt x="263100" y="182690"/>
                    </a:cubicBezTo>
                    <a:cubicBezTo>
                      <a:pt x="243478" y="201263"/>
                      <a:pt x="224619" y="220599"/>
                      <a:pt x="206140" y="240316"/>
                    </a:cubicBezTo>
                    <a:cubicBezTo>
                      <a:pt x="187757" y="260033"/>
                      <a:pt x="169945" y="280226"/>
                      <a:pt x="152895" y="301181"/>
                    </a:cubicBezTo>
                    <a:cubicBezTo>
                      <a:pt x="119082" y="342614"/>
                      <a:pt x="87649" y="386239"/>
                      <a:pt x="59931" y="432149"/>
                    </a:cubicBezTo>
                    <a:cubicBezTo>
                      <a:pt x="48501" y="451009"/>
                      <a:pt x="38024" y="470535"/>
                      <a:pt x="28213" y="490252"/>
                    </a:cubicBezTo>
                    <a:cubicBezTo>
                      <a:pt x="18498" y="509969"/>
                      <a:pt x="9639" y="530162"/>
                      <a:pt x="1924" y="550831"/>
                    </a:cubicBezTo>
                    <a:cubicBezTo>
                      <a:pt x="1734" y="551307"/>
                      <a:pt x="1543" y="551688"/>
                      <a:pt x="1448" y="552069"/>
                    </a:cubicBezTo>
                    <a:cubicBezTo>
                      <a:pt x="1067" y="553117"/>
                      <a:pt x="686" y="554165"/>
                      <a:pt x="305" y="555117"/>
                    </a:cubicBezTo>
                    <a:cubicBezTo>
                      <a:pt x="-171" y="557213"/>
                      <a:pt x="-76" y="559308"/>
                      <a:pt x="495" y="561404"/>
                    </a:cubicBezTo>
                    <a:cubicBezTo>
                      <a:pt x="1353" y="564356"/>
                      <a:pt x="3448" y="566928"/>
                      <a:pt x="6210" y="568452"/>
                    </a:cubicBezTo>
                    <a:cubicBezTo>
                      <a:pt x="9068" y="569976"/>
                      <a:pt x="12497" y="570357"/>
                      <a:pt x="15545" y="569405"/>
                    </a:cubicBezTo>
                    <a:cubicBezTo>
                      <a:pt x="18212" y="568547"/>
                      <a:pt x="21450" y="566452"/>
                      <a:pt x="22593" y="563690"/>
                    </a:cubicBezTo>
                    <a:cubicBezTo>
                      <a:pt x="24689" y="558737"/>
                      <a:pt x="27165" y="553879"/>
                      <a:pt x="29451" y="549021"/>
                    </a:cubicBezTo>
                    <a:cubicBezTo>
                      <a:pt x="31833" y="544163"/>
                      <a:pt x="34119" y="539210"/>
                      <a:pt x="36500" y="534257"/>
                    </a:cubicBezTo>
                    <a:cubicBezTo>
                      <a:pt x="41262" y="524256"/>
                      <a:pt x="46311" y="514445"/>
                      <a:pt x="51359" y="504635"/>
                    </a:cubicBezTo>
                    <a:cubicBezTo>
                      <a:pt x="61741" y="484632"/>
                      <a:pt x="72600" y="464820"/>
                      <a:pt x="83934" y="445294"/>
                    </a:cubicBezTo>
                    <a:cubicBezTo>
                      <a:pt x="106985" y="405384"/>
                      <a:pt x="131940" y="366713"/>
                      <a:pt x="159182" y="329470"/>
                    </a:cubicBezTo>
                    <a:cubicBezTo>
                      <a:pt x="159087" y="329660"/>
                      <a:pt x="158991" y="329756"/>
                      <a:pt x="158896" y="329946"/>
                    </a:cubicBezTo>
                    <a:cubicBezTo>
                      <a:pt x="159182" y="329565"/>
                      <a:pt x="159468" y="329184"/>
                      <a:pt x="159658" y="328803"/>
                    </a:cubicBezTo>
                    <a:cubicBezTo>
                      <a:pt x="159753" y="328613"/>
                      <a:pt x="159944" y="328422"/>
                      <a:pt x="160039" y="328232"/>
                    </a:cubicBezTo>
                    <a:lnTo>
                      <a:pt x="159849" y="328422"/>
                    </a:lnTo>
                    <a:cubicBezTo>
                      <a:pt x="160611" y="327374"/>
                      <a:pt x="161468" y="326231"/>
                      <a:pt x="162230" y="325184"/>
                    </a:cubicBezTo>
                    <a:lnTo>
                      <a:pt x="162039" y="325374"/>
                    </a:lnTo>
                    <a:cubicBezTo>
                      <a:pt x="221571" y="244602"/>
                      <a:pt x="290817" y="170593"/>
                      <a:pt x="368827" y="107442"/>
                    </a:cubicBezTo>
                    <a:lnTo>
                      <a:pt x="368827" y="107442"/>
                    </a:lnTo>
                    <a:cubicBezTo>
                      <a:pt x="392640" y="88297"/>
                      <a:pt x="417214" y="70295"/>
                      <a:pt x="442646" y="53340"/>
                    </a:cubicBezTo>
                    <a:cubicBezTo>
                      <a:pt x="467030" y="36957"/>
                      <a:pt x="492271" y="21812"/>
                      <a:pt x="518370" y="8287"/>
                    </a:cubicBezTo>
                    <a:cubicBezTo>
                      <a:pt x="520560" y="7144"/>
                      <a:pt x="521037" y="4096"/>
                      <a:pt x="519798" y="2096"/>
                    </a:cubicBezTo>
                    <a:cubicBezTo>
                      <a:pt x="518941" y="667"/>
                      <a:pt x="517512" y="0"/>
                      <a:pt x="516084" y="0"/>
                    </a:cubicBezTo>
                    <a:cubicBezTo>
                      <a:pt x="515226" y="0"/>
                      <a:pt x="514464" y="191"/>
                      <a:pt x="513607" y="572"/>
                    </a:cubicBezTo>
                    <a:moveTo>
                      <a:pt x="159468" y="328708"/>
                    </a:moveTo>
                    <a:cubicBezTo>
                      <a:pt x="159468" y="328708"/>
                      <a:pt x="159182" y="329184"/>
                      <a:pt x="158991" y="329375"/>
                    </a:cubicBezTo>
                    <a:cubicBezTo>
                      <a:pt x="159277" y="329089"/>
                      <a:pt x="159468" y="328708"/>
                      <a:pt x="159658" y="328422"/>
                    </a:cubicBezTo>
                    <a:lnTo>
                      <a:pt x="159372" y="328708"/>
                    </a:lnTo>
                  </a:path>
                </a:pathLst>
              </a:custGeom>
              <a:solidFill>
                <a:srgbClr val="FBABB1"/>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17ACED4E-61E8-740F-40D4-E2CDC9408834}"/>
                  </a:ext>
                </a:extLst>
              </p:cNvPr>
              <p:cNvSpPr/>
              <p:nvPr/>
            </p:nvSpPr>
            <p:spPr>
              <a:xfrm>
                <a:off x="2795634" y="5141032"/>
                <a:ext cx="352147" cy="508983"/>
              </a:xfrm>
              <a:custGeom>
                <a:avLst/>
                <a:gdLst>
                  <a:gd name="connsiteX0" fmla="*/ 347997 w 352147"/>
                  <a:gd name="connsiteY0" fmla="*/ 1143 h 508983"/>
                  <a:gd name="connsiteX1" fmla="*/ 248365 w 352147"/>
                  <a:gd name="connsiteY1" fmla="*/ 132779 h 508983"/>
                  <a:gd name="connsiteX2" fmla="*/ 197026 w 352147"/>
                  <a:gd name="connsiteY2" fmla="*/ 197453 h 508983"/>
                  <a:gd name="connsiteX3" fmla="*/ 146353 w 352147"/>
                  <a:gd name="connsiteY3" fmla="*/ 262509 h 508983"/>
                  <a:gd name="connsiteX4" fmla="*/ 106252 w 352147"/>
                  <a:gd name="connsiteY4" fmla="*/ 316802 h 508983"/>
                  <a:gd name="connsiteX5" fmla="*/ 67771 w 352147"/>
                  <a:gd name="connsiteY5" fmla="*/ 374142 h 508983"/>
                  <a:gd name="connsiteX6" fmla="*/ 811 w 352147"/>
                  <a:gd name="connsiteY6" fmla="*/ 494824 h 508983"/>
                  <a:gd name="connsiteX7" fmla="*/ 6621 w 352147"/>
                  <a:gd name="connsiteY7" fmla="*/ 508254 h 508983"/>
                  <a:gd name="connsiteX8" fmla="*/ 14622 w 352147"/>
                  <a:gd name="connsiteY8" fmla="*/ 508063 h 508983"/>
                  <a:gd name="connsiteX9" fmla="*/ 20051 w 352147"/>
                  <a:gd name="connsiteY9" fmla="*/ 502444 h 508983"/>
                  <a:gd name="connsiteX10" fmla="*/ 64057 w 352147"/>
                  <a:gd name="connsiteY10" fmla="*/ 415385 h 508983"/>
                  <a:gd name="connsiteX11" fmla="*/ 63866 w 352147"/>
                  <a:gd name="connsiteY11" fmla="*/ 415671 h 508983"/>
                  <a:gd name="connsiteX12" fmla="*/ 105395 w 352147"/>
                  <a:gd name="connsiteY12" fmla="*/ 346901 h 508983"/>
                  <a:gd name="connsiteX13" fmla="*/ 127874 w 352147"/>
                  <a:gd name="connsiteY13" fmla="*/ 312420 h 508983"/>
                  <a:gd name="connsiteX14" fmla="*/ 151210 w 352147"/>
                  <a:gd name="connsiteY14" fmla="*/ 278416 h 508983"/>
                  <a:gd name="connsiteX15" fmla="*/ 174928 w 352147"/>
                  <a:gd name="connsiteY15" fmla="*/ 244697 h 508983"/>
                  <a:gd name="connsiteX16" fmla="*/ 199216 w 352147"/>
                  <a:gd name="connsiteY16" fmla="*/ 211360 h 508983"/>
                  <a:gd name="connsiteX17" fmla="*/ 248556 w 352147"/>
                  <a:gd name="connsiteY17" fmla="*/ 145161 h 508983"/>
                  <a:gd name="connsiteX18" fmla="*/ 300848 w 352147"/>
                  <a:gd name="connsiteY18" fmla="*/ 74962 h 508983"/>
                  <a:gd name="connsiteX19" fmla="*/ 351712 w 352147"/>
                  <a:gd name="connsiteY19" fmla="*/ 3810 h 508983"/>
                  <a:gd name="connsiteX20" fmla="*/ 349616 w 352147"/>
                  <a:gd name="connsiteY20" fmla="*/ 0 h 508983"/>
                  <a:gd name="connsiteX21" fmla="*/ 347902 w 352147"/>
                  <a:gd name="connsiteY21" fmla="*/ 953 h 508983"/>
                  <a:gd name="connsiteX22" fmla="*/ 63485 w 352147"/>
                  <a:gd name="connsiteY22" fmla="*/ 416147 h 508983"/>
                  <a:gd name="connsiteX23" fmla="*/ 62818 w 352147"/>
                  <a:gd name="connsiteY23" fmla="*/ 417386 h 508983"/>
                  <a:gd name="connsiteX24" fmla="*/ 63485 w 352147"/>
                  <a:gd name="connsiteY24" fmla="*/ 416147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147" h="508983">
                    <a:moveTo>
                      <a:pt x="347997" y="1143"/>
                    </a:moveTo>
                    <a:cubicBezTo>
                      <a:pt x="316469" y="46292"/>
                      <a:pt x="282465" y="89630"/>
                      <a:pt x="248365" y="132779"/>
                    </a:cubicBezTo>
                    <a:cubicBezTo>
                      <a:pt x="231316" y="154400"/>
                      <a:pt x="213980" y="175832"/>
                      <a:pt x="197026" y="197453"/>
                    </a:cubicBezTo>
                    <a:cubicBezTo>
                      <a:pt x="180071" y="219075"/>
                      <a:pt x="163212" y="240792"/>
                      <a:pt x="146353" y="262509"/>
                    </a:cubicBezTo>
                    <a:cubicBezTo>
                      <a:pt x="132541" y="280321"/>
                      <a:pt x="119397" y="298609"/>
                      <a:pt x="106252" y="316802"/>
                    </a:cubicBezTo>
                    <a:cubicBezTo>
                      <a:pt x="92822" y="335471"/>
                      <a:pt x="80154" y="354711"/>
                      <a:pt x="67771" y="374142"/>
                    </a:cubicBezTo>
                    <a:cubicBezTo>
                      <a:pt x="43006" y="412909"/>
                      <a:pt x="20051" y="452914"/>
                      <a:pt x="811" y="494824"/>
                    </a:cubicBezTo>
                    <a:cubicBezTo>
                      <a:pt x="-1571" y="499872"/>
                      <a:pt x="1573" y="506254"/>
                      <a:pt x="6621" y="508254"/>
                    </a:cubicBezTo>
                    <a:cubicBezTo>
                      <a:pt x="9193" y="509302"/>
                      <a:pt x="12145" y="509207"/>
                      <a:pt x="14622" y="508063"/>
                    </a:cubicBezTo>
                    <a:cubicBezTo>
                      <a:pt x="17194" y="506921"/>
                      <a:pt x="18813" y="504920"/>
                      <a:pt x="20051" y="502444"/>
                    </a:cubicBezTo>
                    <a:cubicBezTo>
                      <a:pt x="33672" y="472821"/>
                      <a:pt x="48340" y="443865"/>
                      <a:pt x="64057" y="415385"/>
                    </a:cubicBezTo>
                    <a:cubicBezTo>
                      <a:pt x="64057" y="415385"/>
                      <a:pt x="64057" y="415576"/>
                      <a:pt x="63866" y="415671"/>
                    </a:cubicBezTo>
                    <a:cubicBezTo>
                      <a:pt x="76915" y="392239"/>
                      <a:pt x="90917" y="369475"/>
                      <a:pt x="105395" y="346901"/>
                    </a:cubicBezTo>
                    <a:cubicBezTo>
                      <a:pt x="112825" y="335375"/>
                      <a:pt x="120349" y="323850"/>
                      <a:pt x="127874" y="312420"/>
                    </a:cubicBezTo>
                    <a:cubicBezTo>
                      <a:pt x="135494" y="300990"/>
                      <a:pt x="143305" y="289751"/>
                      <a:pt x="151210" y="278416"/>
                    </a:cubicBezTo>
                    <a:cubicBezTo>
                      <a:pt x="159021" y="267176"/>
                      <a:pt x="166831" y="255842"/>
                      <a:pt x="174928" y="244697"/>
                    </a:cubicBezTo>
                    <a:cubicBezTo>
                      <a:pt x="182929" y="233553"/>
                      <a:pt x="191025" y="222409"/>
                      <a:pt x="199216" y="211360"/>
                    </a:cubicBezTo>
                    <a:cubicBezTo>
                      <a:pt x="215599" y="189262"/>
                      <a:pt x="232078" y="167164"/>
                      <a:pt x="248556" y="145161"/>
                    </a:cubicBezTo>
                    <a:cubicBezTo>
                      <a:pt x="266082" y="121825"/>
                      <a:pt x="283608" y="98489"/>
                      <a:pt x="300848" y="74962"/>
                    </a:cubicBezTo>
                    <a:cubicBezTo>
                      <a:pt x="318184" y="51530"/>
                      <a:pt x="335043" y="27718"/>
                      <a:pt x="351712" y="3810"/>
                    </a:cubicBezTo>
                    <a:cubicBezTo>
                      <a:pt x="352950" y="2000"/>
                      <a:pt x="351331" y="0"/>
                      <a:pt x="349616" y="0"/>
                    </a:cubicBezTo>
                    <a:cubicBezTo>
                      <a:pt x="348949" y="0"/>
                      <a:pt x="348378" y="286"/>
                      <a:pt x="347902" y="953"/>
                    </a:cubicBezTo>
                    <a:moveTo>
                      <a:pt x="63485" y="416147"/>
                    </a:moveTo>
                    <a:cubicBezTo>
                      <a:pt x="63485" y="416147"/>
                      <a:pt x="63009" y="417005"/>
                      <a:pt x="62818" y="417386"/>
                    </a:cubicBezTo>
                    <a:cubicBezTo>
                      <a:pt x="63009" y="417005"/>
                      <a:pt x="63295" y="416528"/>
                      <a:pt x="63485" y="416147"/>
                    </a:cubicBezTo>
                  </a:path>
                </a:pathLst>
              </a:custGeom>
              <a:solidFill>
                <a:srgbClr val="FBABB1"/>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65968EBC-7D42-4A97-5A85-8A36301DB4CD}"/>
                  </a:ext>
                </a:extLst>
              </p:cNvPr>
              <p:cNvSpPr/>
              <p:nvPr/>
            </p:nvSpPr>
            <p:spPr>
              <a:xfrm>
                <a:off x="3893366" y="4602298"/>
                <a:ext cx="218108" cy="336103"/>
              </a:xfrm>
              <a:custGeom>
                <a:avLst/>
                <a:gdLst>
                  <a:gd name="connsiteX0" fmla="*/ 7787 w 218108"/>
                  <a:gd name="connsiteY0" fmla="*/ 571 h 336103"/>
                  <a:gd name="connsiteX1" fmla="*/ 1310 w 218108"/>
                  <a:gd name="connsiteY1" fmla="*/ 6096 h 336103"/>
                  <a:gd name="connsiteX2" fmla="*/ 644 w 218108"/>
                  <a:gd name="connsiteY2" fmla="*/ 14764 h 336103"/>
                  <a:gd name="connsiteX3" fmla="*/ 36267 w 218108"/>
                  <a:gd name="connsiteY3" fmla="*/ 90392 h 336103"/>
                  <a:gd name="connsiteX4" fmla="*/ 78177 w 218108"/>
                  <a:gd name="connsiteY4" fmla="*/ 159449 h 336103"/>
                  <a:gd name="connsiteX5" fmla="*/ 101418 w 218108"/>
                  <a:gd name="connsiteY5" fmla="*/ 192310 h 336103"/>
                  <a:gd name="connsiteX6" fmla="*/ 125516 w 218108"/>
                  <a:gd name="connsiteY6" fmla="*/ 224695 h 336103"/>
                  <a:gd name="connsiteX7" fmla="*/ 176094 w 218108"/>
                  <a:gd name="connsiteY7" fmla="*/ 288608 h 336103"/>
                  <a:gd name="connsiteX8" fmla="*/ 213337 w 218108"/>
                  <a:gd name="connsiteY8" fmla="*/ 334994 h 336103"/>
                  <a:gd name="connsiteX9" fmla="*/ 216956 w 218108"/>
                  <a:gd name="connsiteY9" fmla="*/ 335661 h 336103"/>
                  <a:gd name="connsiteX10" fmla="*/ 217623 w 218108"/>
                  <a:gd name="connsiteY10" fmla="*/ 332137 h 336103"/>
                  <a:gd name="connsiteX11" fmla="*/ 128850 w 218108"/>
                  <a:gd name="connsiteY11" fmla="*/ 214789 h 336103"/>
                  <a:gd name="connsiteX12" fmla="*/ 89417 w 218108"/>
                  <a:gd name="connsiteY12" fmla="*/ 153924 h 336103"/>
                  <a:gd name="connsiteX13" fmla="*/ 54650 w 218108"/>
                  <a:gd name="connsiteY13" fmla="*/ 90392 h 336103"/>
                  <a:gd name="connsiteX14" fmla="*/ 54650 w 218108"/>
                  <a:gd name="connsiteY14" fmla="*/ 90392 h 336103"/>
                  <a:gd name="connsiteX15" fmla="*/ 53698 w 218108"/>
                  <a:gd name="connsiteY15" fmla="*/ 88487 h 336103"/>
                  <a:gd name="connsiteX16" fmla="*/ 54079 w 218108"/>
                  <a:gd name="connsiteY16" fmla="*/ 89154 h 336103"/>
                  <a:gd name="connsiteX17" fmla="*/ 21884 w 218108"/>
                  <a:gd name="connsiteY17" fmla="*/ 7620 h 336103"/>
                  <a:gd name="connsiteX18" fmla="*/ 11121 w 218108"/>
                  <a:gd name="connsiteY18" fmla="*/ 0 h 336103"/>
                  <a:gd name="connsiteX19" fmla="*/ 7787 w 218108"/>
                  <a:gd name="connsiteY19" fmla="*/ 571 h 336103"/>
                  <a:gd name="connsiteX20" fmla="*/ 54746 w 218108"/>
                  <a:gd name="connsiteY20" fmla="*/ 90392 h 336103"/>
                  <a:gd name="connsiteX21" fmla="*/ 54746 w 218108"/>
                  <a:gd name="connsiteY21" fmla="*/ 90392 h 336103"/>
                  <a:gd name="connsiteX22" fmla="*/ 54174 w 218108"/>
                  <a:gd name="connsiteY22" fmla="*/ 89249 h 336103"/>
                  <a:gd name="connsiteX23" fmla="*/ 54746 w 218108"/>
                  <a:gd name="connsiteY23" fmla="*/ 90392 h 33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108" h="336103">
                    <a:moveTo>
                      <a:pt x="7787" y="571"/>
                    </a:moveTo>
                    <a:cubicBezTo>
                      <a:pt x="5025" y="1524"/>
                      <a:pt x="2739" y="3524"/>
                      <a:pt x="1310" y="6096"/>
                    </a:cubicBezTo>
                    <a:cubicBezTo>
                      <a:pt x="-23" y="8668"/>
                      <a:pt x="-499" y="12097"/>
                      <a:pt x="644" y="14764"/>
                    </a:cubicBezTo>
                    <a:cubicBezTo>
                      <a:pt x="11121" y="40577"/>
                      <a:pt x="22932" y="65913"/>
                      <a:pt x="36267" y="90392"/>
                    </a:cubicBezTo>
                    <a:cubicBezTo>
                      <a:pt x="49031" y="114110"/>
                      <a:pt x="63223" y="137065"/>
                      <a:pt x="78177" y="159449"/>
                    </a:cubicBezTo>
                    <a:cubicBezTo>
                      <a:pt x="85607" y="170593"/>
                      <a:pt x="93512" y="181451"/>
                      <a:pt x="101418" y="192310"/>
                    </a:cubicBezTo>
                    <a:cubicBezTo>
                      <a:pt x="109419" y="203168"/>
                      <a:pt x="117420" y="213932"/>
                      <a:pt x="125516" y="224695"/>
                    </a:cubicBezTo>
                    <a:cubicBezTo>
                      <a:pt x="141995" y="246317"/>
                      <a:pt x="159044" y="267462"/>
                      <a:pt x="176094" y="288608"/>
                    </a:cubicBezTo>
                    <a:cubicBezTo>
                      <a:pt x="188477" y="304038"/>
                      <a:pt x="201050" y="319469"/>
                      <a:pt x="213337" y="334994"/>
                    </a:cubicBezTo>
                    <a:cubicBezTo>
                      <a:pt x="214194" y="336042"/>
                      <a:pt x="215623" y="336518"/>
                      <a:pt x="216956" y="335661"/>
                    </a:cubicBezTo>
                    <a:cubicBezTo>
                      <a:pt x="218004" y="334994"/>
                      <a:pt x="218576" y="333280"/>
                      <a:pt x="217623" y="332137"/>
                    </a:cubicBezTo>
                    <a:cubicBezTo>
                      <a:pt x="187238" y="293656"/>
                      <a:pt x="157235" y="254794"/>
                      <a:pt x="128850" y="214789"/>
                    </a:cubicBezTo>
                    <a:cubicBezTo>
                      <a:pt x="114848" y="195072"/>
                      <a:pt x="101990" y="174593"/>
                      <a:pt x="89417" y="153924"/>
                    </a:cubicBezTo>
                    <a:cubicBezTo>
                      <a:pt x="76939" y="133255"/>
                      <a:pt x="65318" y="112109"/>
                      <a:pt x="54650" y="90392"/>
                    </a:cubicBezTo>
                    <a:lnTo>
                      <a:pt x="54650" y="90392"/>
                    </a:lnTo>
                    <a:cubicBezTo>
                      <a:pt x="54365" y="89725"/>
                      <a:pt x="54079" y="89154"/>
                      <a:pt x="53698" y="88487"/>
                    </a:cubicBezTo>
                    <a:cubicBezTo>
                      <a:pt x="53793" y="88678"/>
                      <a:pt x="53984" y="88964"/>
                      <a:pt x="54079" y="89154"/>
                    </a:cubicBezTo>
                    <a:cubicBezTo>
                      <a:pt x="41411" y="62770"/>
                      <a:pt x="30457" y="35624"/>
                      <a:pt x="21884" y="7620"/>
                    </a:cubicBezTo>
                    <a:cubicBezTo>
                      <a:pt x="20456" y="2953"/>
                      <a:pt x="15788" y="0"/>
                      <a:pt x="11121" y="0"/>
                    </a:cubicBezTo>
                    <a:cubicBezTo>
                      <a:pt x="9978" y="0"/>
                      <a:pt x="8835" y="191"/>
                      <a:pt x="7787" y="571"/>
                    </a:cubicBezTo>
                    <a:moveTo>
                      <a:pt x="54746" y="90392"/>
                    </a:moveTo>
                    <a:lnTo>
                      <a:pt x="54746" y="90392"/>
                    </a:lnTo>
                    <a:cubicBezTo>
                      <a:pt x="54746" y="90392"/>
                      <a:pt x="54365" y="89630"/>
                      <a:pt x="54174" y="89249"/>
                    </a:cubicBezTo>
                    <a:lnTo>
                      <a:pt x="54746" y="90392"/>
                    </a:lnTo>
                    <a:close/>
                  </a:path>
                </a:pathLst>
              </a:custGeom>
              <a:solidFill>
                <a:srgbClr val="FBABB1"/>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98C89B55-13E8-CDE9-5419-E8CCA6B412A2}"/>
                  </a:ext>
                </a:extLst>
              </p:cNvPr>
              <p:cNvSpPr/>
              <p:nvPr/>
            </p:nvSpPr>
            <p:spPr>
              <a:xfrm>
                <a:off x="4820412" y="600466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87ACBC31-1EDA-9C40-5151-92414BCA0B06}"/>
                  </a:ext>
                </a:extLst>
              </p:cNvPr>
              <p:cNvSpPr/>
              <p:nvPr/>
            </p:nvSpPr>
            <p:spPr>
              <a:xfrm>
                <a:off x="4760118" y="5972184"/>
                <a:ext cx="12954" cy="12953"/>
              </a:xfrm>
              <a:custGeom>
                <a:avLst/>
                <a:gdLst>
                  <a:gd name="connsiteX0" fmla="*/ 0 w 12954"/>
                  <a:gd name="connsiteY0" fmla="*/ 6477 h 12953"/>
                  <a:gd name="connsiteX1" fmla="*/ 6477 w 12954"/>
                  <a:gd name="connsiteY1" fmla="*/ 12954 h 12953"/>
                  <a:gd name="connsiteX2" fmla="*/ 12954 w 12954"/>
                  <a:gd name="connsiteY2" fmla="*/ 6477 h 12953"/>
                  <a:gd name="connsiteX3" fmla="*/ 6477 w 12954"/>
                  <a:gd name="connsiteY3" fmla="*/ 0 h 12953"/>
                  <a:gd name="connsiteX4" fmla="*/ 0 w 12954"/>
                  <a:gd name="connsiteY4" fmla="*/ 6477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3">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AC253D94-47BC-C2F3-FBBC-D6592E5DB046}"/>
                  </a:ext>
                </a:extLst>
              </p:cNvPr>
              <p:cNvSpPr/>
              <p:nvPr/>
            </p:nvSpPr>
            <p:spPr>
              <a:xfrm>
                <a:off x="4752879" y="5877315"/>
                <a:ext cx="12572" cy="12572"/>
              </a:xfrm>
              <a:custGeom>
                <a:avLst/>
                <a:gdLst>
                  <a:gd name="connsiteX0" fmla="*/ 0 w 12572"/>
                  <a:gd name="connsiteY0" fmla="*/ 6287 h 12572"/>
                  <a:gd name="connsiteX1" fmla="*/ 6286 w 12572"/>
                  <a:gd name="connsiteY1" fmla="*/ 12573 h 12572"/>
                  <a:gd name="connsiteX2" fmla="*/ 12573 w 12572"/>
                  <a:gd name="connsiteY2" fmla="*/ 6287 h 12572"/>
                  <a:gd name="connsiteX3" fmla="*/ 6286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5"/>
                      <a:pt x="2857" y="12573"/>
                      <a:pt x="6286" y="12573"/>
                    </a:cubicBezTo>
                    <a:cubicBezTo>
                      <a:pt x="9715" y="12573"/>
                      <a:pt x="12573" y="9715"/>
                      <a:pt x="12573" y="6287"/>
                    </a:cubicBezTo>
                    <a:cubicBezTo>
                      <a:pt x="12573" y="2857"/>
                      <a:pt x="9715" y="0"/>
                      <a:pt x="6286" y="0"/>
                    </a:cubicBezTo>
                    <a:cubicBezTo>
                      <a:pt x="2857" y="0"/>
                      <a:pt x="0" y="2857"/>
                      <a:pt x="0" y="6287"/>
                    </a:cubicBezTo>
                  </a:path>
                </a:pathLst>
              </a:custGeom>
              <a:solidFill>
                <a:srgbClr val="FEFEFE"/>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E1DDEC6A-FCC0-6840-CDFA-BCF21F817B03}"/>
                  </a:ext>
                </a:extLst>
              </p:cNvPr>
              <p:cNvSpPr/>
              <p:nvPr/>
            </p:nvSpPr>
            <p:spPr>
              <a:xfrm>
                <a:off x="4822221" y="5919129"/>
                <a:ext cx="12572" cy="12573"/>
              </a:xfrm>
              <a:custGeom>
                <a:avLst/>
                <a:gdLst>
                  <a:gd name="connsiteX0" fmla="*/ 0 w 12572"/>
                  <a:gd name="connsiteY0" fmla="*/ 6287 h 12573"/>
                  <a:gd name="connsiteX1" fmla="*/ 6286 w 12572"/>
                  <a:gd name="connsiteY1" fmla="*/ 12573 h 12573"/>
                  <a:gd name="connsiteX2" fmla="*/ 12573 w 12572"/>
                  <a:gd name="connsiteY2" fmla="*/ 6287 h 12573"/>
                  <a:gd name="connsiteX3" fmla="*/ 6286 w 12572"/>
                  <a:gd name="connsiteY3" fmla="*/ 0 h 12573"/>
                  <a:gd name="connsiteX4" fmla="*/ 0 w 12572"/>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3">
                    <a:moveTo>
                      <a:pt x="0" y="6287"/>
                    </a:moveTo>
                    <a:cubicBezTo>
                      <a:pt x="0" y="9716"/>
                      <a:pt x="2858" y="12573"/>
                      <a:pt x="6286" y="12573"/>
                    </a:cubicBezTo>
                    <a:cubicBezTo>
                      <a:pt x="9715" y="12573"/>
                      <a:pt x="12573" y="9716"/>
                      <a:pt x="12573" y="6287"/>
                    </a:cubicBezTo>
                    <a:cubicBezTo>
                      <a:pt x="12573" y="2858"/>
                      <a:pt x="9715" y="0"/>
                      <a:pt x="6286"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11B45401-F8DE-BFAE-7C60-D8B5F17268AD}"/>
                  </a:ext>
                </a:extLst>
              </p:cNvPr>
              <p:cNvSpPr/>
              <p:nvPr/>
            </p:nvSpPr>
            <p:spPr>
              <a:xfrm>
                <a:off x="4817173" y="5766920"/>
                <a:ext cx="17144" cy="17144"/>
              </a:xfrm>
              <a:custGeom>
                <a:avLst/>
                <a:gdLst>
                  <a:gd name="connsiteX0" fmla="*/ 0 w 17144"/>
                  <a:gd name="connsiteY0" fmla="*/ 8572 h 17144"/>
                  <a:gd name="connsiteX1" fmla="*/ 8572 w 17144"/>
                  <a:gd name="connsiteY1" fmla="*/ 17145 h 17144"/>
                  <a:gd name="connsiteX2" fmla="*/ 17145 w 17144"/>
                  <a:gd name="connsiteY2" fmla="*/ 8572 h 17144"/>
                  <a:gd name="connsiteX3" fmla="*/ 8572 w 17144"/>
                  <a:gd name="connsiteY3" fmla="*/ 0 h 17144"/>
                  <a:gd name="connsiteX4" fmla="*/ 0 w 17144"/>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 h="17144">
                    <a:moveTo>
                      <a:pt x="0" y="8572"/>
                    </a:moveTo>
                    <a:cubicBezTo>
                      <a:pt x="0" y="13240"/>
                      <a:pt x="3905" y="17145"/>
                      <a:pt x="8572" y="17145"/>
                    </a:cubicBezTo>
                    <a:cubicBezTo>
                      <a:pt x="13240" y="17145"/>
                      <a:pt x="17145" y="13240"/>
                      <a:pt x="17145" y="8572"/>
                    </a:cubicBezTo>
                    <a:cubicBezTo>
                      <a:pt x="17145" y="3905"/>
                      <a:pt x="13240" y="0"/>
                      <a:pt x="8572" y="0"/>
                    </a:cubicBezTo>
                    <a:cubicBezTo>
                      <a:pt x="3905" y="0"/>
                      <a:pt x="0" y="3905"/>
                      <a:pt x="0" y="8572"/>
                    </a:cubicBezTo>
                  </a:path>
                </a:pathLst>
              </a:custGeom>
              <a:solidFill>
                <a:srgbClr val="FEFEFE"/>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540D7C24-0BAC-9233-1713-374F35DB9362}"/>
                  </a:ext>
                </a:extLst>
              </p:cNvPr>
              <p:cNvSpPr/>
              <p:nvPr/>
            </p:nvSpPr>
            <p:spPr>
              <a:xfrm>
                <a:off x="4626673" y="5690720"/>
                <a:ext cx="21050" cy="20954"/>
              </a:xfrm>
              <a:custGeom>
                <a:avLst/>
                <a:gdLst>
                  <a:gd name="connsiteX0" fmla="*/ 0 w 21050"/>
                  <a:gd name="connsiteY0" fmla="*/ 10477 h 20954"/>
                  <a:gd name="connsiteX1" fmla="*/ 10477 w 21050"/>
                  <a:gd name="connsiteY1" fmla="*/ 20955 h 20954"/>
                  <a:gd name="connsiteX2" fmla="*/ 21050 w 21050"/>
                  <a:gd name="connsiteY2" fmla="*/ 10477 h 20954"/>
                  <a:gd name="connsiteX3" fmla="*/ 10477 w 21050"/>
                  <a:gd name="connsiteY3" fmla="*/ 0 h 20954"/>
                  <a:gd name="connsiteX4" fmla="*/ 0 w 21050"/>
                  <a:gd name="connsiteY4" fmla="*/ 10477 h 20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0954">
                    <a:moveTo>
                      <a:pt x="0" y="10477"/>
                    </a:moveTo>
                    <a:cubicBezTo>
                      <a:pt x="0" y="16192"/>
                      <a:pt x="4763" y="20955"/>
                      <a:pt x="10477" y="20955"/>
                    </a:cubicBezTo>
                    <a:cubicBezTo>
                      <a:pt x="16192" y="20955"/>
                      <a:pt x="21050" y="16192"/>
                      <a:pt x="21050" y="10477"/>
                    </a:cubicBezTo>
                    <a:cubicBezTo>
                      <a:pt x="21050" y="4763"/>
                      <a:pt x="16288" y="0"/>
                      <a:pt x="10477" y="0"/>
                    </a:cubicBezTo>
                    <a:cubicBezTo>
                      <a:pt x="4667" y="0"/>
                      <a:pt x="0" y="4763"/>
                      <a:pt x="0" y="10477"/>
                    </a:cubicBezTo>
                  </a:path>
                </a:pathLst>
              </a:custGeom>
              <a:solidFill>
                <a:srgbClr val="FEFEFE"/>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C0952B0C-0731-8A9C-DD87-DB8E54B37192}"/>
                  </a:ext>
                </a:extLst>
              </p:cNvPr>
              <p:cNvSpPr/>
              <p:nvPr/>
            </p:nvSpPr>
            <p:spPr>
              <a:xfrm>
                <a:off x="4685442" y="5822546"/>
                <a:ext cx="16192" cy="16192"/>
              </a:xfrm>
              <a:custGeom>
                <a:avLst/>
                <a:gdLst>
                  <a:gd name="connsiteX0" fmla="*/ 0 w 16192"/>
                  <a:gd name="connsiteY0" fmla="*/ 8096 h 16192"/>
                  <a:gd name="connsiteX1" fmla="*/ 8096 w 16192"/>
                  <a:gd name="connsiteY1" fmla="*/ 16192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2"/>
                      <a:pt x="8096" y="16192"/>
                    </a:cubicBezTo>
                    <a:cubicBezTo>
                      <a:pt x="12478" y="16192"/>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330A60C1-1D4E-B4B3-708F-539692B863F7}"/>
                  </a:ext>
                </a:extLst>
              </p:cNvPr>
              <p:cNvSpPr/>
              <p:nvPr/>
            </p:nvSpPr>
            <p:spPr>
              <a:xfrm>
                <a:off x="4603623" y="5878648"/>
                <a:ext cx="13525" cy="13716"/>
              </a:xfrm>
              <a:custGeom>
                <a:avLst/>
                <a:gdLst>
                  <a:gd name="connsiteX0" fmla="*/ 0 w 13525"/>
                  <a:gd name="connsiteY0" fmla="*/ 6858 h 13716"/>
                  <a:gd name="connsiteX1" fmla="*/ 6763 w 13525"/>
                  <a:gd name="connsiteY1" fmla="*/ 13716 h 13716"/>
                  <a:gd name="connsiteX2" fmla="*/ 13525 w 13525"/>
                  <a:gd name="connsiteY2" fmla="*/ 6858 h 13716"/>
                  <a:gd name="connsiteX3" fmla="*/ 6763 w 13525"/>
                  <a:gd name="connsiteY3" fmla="*/ 0 h 13716"/>
                  <a:gd name="connsiteX4" fmla="*/ 0 w 13525"/>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6">
                    <a:moveTo>
                      <a:pt x="0" y="6858"/>
                    </a:moveTo>
                    <a:cubicBezTo>
                      <a:pt x="0" y="10573"/>
                      <a:pt x="3048" y="13716"/>
                      <a:pt x="6763" y="13716"/>
                    </a:cubicBezTo>
                    <a:cubicBezTo>
                      <a:pt x="10477" y="13716"/>
                      <a:pt x="13525" y="10668"/>
                      <a:pt x="13525" y="6858"/>
                    </a:cubicBezTo>
                    <a:cubicBezTo>
                      <a:pt x="13525" y="3048"/>
                      <a:pt x="10382" y="0"/>
                      <a:pt x="6763" y="0"/>
                    </a:cubicBezTo>
                    <a:cubicBezTo>
                      <a:pt x="3143" y="0"/>
                      <a:pt x="0" y="3048"/>
                      <a:pt x="0" y="6858"/>
                    </a:cubicBezTo>
                  </a:path>
                </a:pathLst>
              </a:custGeom>
              <a:solidFill>
                <a:srgbClr val="FEFEFE"/>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DBE437E9-0A5F-2082-C1E3-2689DEEDD0F3}"/>
                  </a:ext>
                </a:extLst>
              </p:cNvPr>
              <p:cNvSpPr/>
              <p:nvPr/>
            </p:nvSpPr>
            <p:spPr>
              <a:xfrm>
                <a:off x="4666107" y="5951609"/>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525"/>
                      <a:pt x="3334" y="14859"/>
                      <a:pt x="7429" y="14859"/>
                    </a:cubicBezTo>
                    <a:cubicBezTo>
                      <a:pt x="11525" y="14859"/>
                      <a:pt x="14859" y="11430"/>
                      <a:pt x="14859" y="7429"/>
                    </a:cubicBezTo>
                    <a:cubicBezTo>
                      <a:pt x="14859" y="3429"/>
                      <a:pt x="11525" y="0"/>
                      <a:pt x="7429" y="0"/>
                    </a:cubicBezTo>
                    <a:cubicBezTo>
                      <a:pt x="3334" y="0"/>
                      <a:pt x="0" y="3334"/>
                      <a:pt x="0" y="7429"/>
                    </a:cubicBezTo>
                  </a:path>
                </a:pathLst>
              </a:custGeom>
              <a:solidFill>
                <a:srgbClr val="FEFEFE"/>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0B5A49A8-1C1E-A1A0-8665-3ECFE7C1253D}"/>
                  </a:ext>
                </a:extLst>
              </p:cNvPr>
              <p:cNvSpPr/>
              <p:nvPr/>
            </p:nvSpPr>
            <p:spPr>
              <a:xfrm>
                <a:off x="4306728" y="5859598"/>
                <a:ext cx="27432" cy="27432"/>
              </a:xfrm>
              <a:custGeom>
                <a:avLst/>
                <a:gdLst>
                  <a:gd name="connsiteX0" fmla="*/ 0 w 27432"/>
                  <a:gd name="connsiteY0" fmla="*/ 13716 h 27432"/>
                  <a:gd name="connsiteX1" fmla="*/ 13716 w 27432"/>
                  <a:gd name="connsiteY1" fmla="*/ 27432 h 27432"/>
                  <a:gd name="connsiteX2" fmla="*/ 27432 w 27432"/>
                  <a:gd name="connsiteY2" fmla="*/ 13716 h 27432"/>
                  <a:gd name="connsiteX3" fmla="*/ 13716 w 27432"/>
                  <a:gd name="connsiteY3" fmla="*/ 0 h 27432"/>
                  <a:gd name="connsiteX4" fmla="*/ 0 w 27432"/>
                  <a:gd name="connsiteY4" fmla="*/ 1371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13716"/>
                    </a:moveTo>
                    <a:cubicBezTo>
                      <a:pt x="0" y="21146"/>
                      <a:pt x="6287" y="27432"/>
                      <a:pt x="13716" y="27432"/>
                    </a:cubicBezTo>
                    <a:cubicBezTo>
                      <a:pt x="21146" y="27432"/>
                      <a:pt x="27432" y="21146"/>
                      <a:pt x="27432" y="13716"/>
                    </a:cubicBezTo>
                    <a:cubicBezTo>
                      <a:pt x="27432" y="6287"/>
                      <a:pt x="21146" y="0"/>
                      <a:pt x="13716" y="0"/>
                    </a:cubicBezTo>
                    <a:cubicBezTo>
                      <a:pt x="6287" y="0"/>
                      <a:pt x="0" y="6287"/>
                      <a:pt x="0" y="13716"/>
                    </a:cubicBezTo>
                  </a:path>
                </a:pathLst>
              </a:custGeom>
              <a:solidFill>
                <a:srgbClr val="FEFEFE"/>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3E60DE18-B727-3EC2-9610-AEAEC4060F79}"/>
                  </a:ext>
                </a:extLst>
              </p:cNvPr>
              <p:cNvSpPr/>
              <p:nvPr/>
            </p:nvSpPr>
            <p:spPr>
              <a:xfrm>
                <a:off x="4226623" y="573691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AFF6AC37-77B7-9427-296B-F5F66CFAE39A}"/>
                  </a:ext>
                </a:extLst>
              </p:cNvPr>
              <p:cNvSpPr/>
              <p:nvPr/>
            </p:nvSpPr>
            <p:spPr>
              <a:xfrm>
                <a:off x="4240339" y="5809592"/>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85065BA9-EAD0-9BF2-66C1-D56899F1DE4C}"/>
                  </a:ext>
                </a:extLst>
              </p:cNvPr>
              <p:cNvSpPr/>
              <p:nvPr/>
            </p:nvSpPr>
            <p:spPr>
              <a:xfrm>
                <a:off x="4340637" y="5720343"/>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4133CA6F-EC19-2856-6DDF-E4F043FBE021}"/>
                  </a:ext>
                </a:extLst>
              </p:cNvPr>
              <p:cNvSpPr/>
              <p:nvPr/>
            </p:nvSpPr>
            <p:spPr>
              <a:xfrm>
                <a:off x="4496371" y="582635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8F52E591-F4F2-6A27-A123-888E9CA79243}"/>
                  </a:ext>
                </a:extLst>
              </p:cNvPr>
              <p:cNvSpPr/>
              <p:nvPr/>
            </p:nvSpPr>
            <p:spPr>
              <a:xfrm>
                <a:off x="4458366" y="5968850"/>
                <a:ext cx="13525" cy="13525"/>
              </a:xfrm>
              <a:custGeom>
                <a:avLst/>
                <a:gdLst>
                  <a:gd name="connsiteX0" fmla="*/ 0 w 13525"/>
                  <a:gd name="connsiteY0" fmla="*/ 6763 h 13525"/>
                  <a:gd name="connsiteX1" fmla="*/ 6763 w 13525"/>
                  <a:gd name="connsiteY1" fmla="*/ 13526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8"/>
                      <a:pt x="3048" y="13526"/>
                      <a:pt x="6763" y="13526"/>
                    </a:cubicBezTo>
                    <a:cubicBezTo>
                      <a:pt x="10477" y="13526"/>
                      <a:pt x="13525" y="10478"/>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96217076-E069-F7F0-1D86-BBD472BC7934}"/>
                  </a:ext>
                </a:extLst>
              </p:cNvPr>
              <p:cNvSpPr/>
              <p:nvPr/>
            </p:nvSpPr>
            <p:spPr>
              <a:xfrm>
                <a:off x="4295108" y="5794637"/>
                <a:ext cx="10858" cy="10858"/>
              </a:xfrm>
              <a:custGeom>
                <a:avLst/>
                <a:gdLst>
                  <a:gd name="connsiteX0" fmla="*/ 0 w 10858"/>
                  <a:gd name="connsiteY0" fmla="*/ 5429 h 10858"/>
                  <a:gd name="connsiteX1" fmla="*/ 5429 w 10858"/>
                  <a:gd name="connsiteY1" fmla="*/ 10859 h 10858"/>
                  <a:gd name="connsiteX2" fmla="*/ 10859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9"/>
                      <a:pt x="5429" y="10859"/>
                    </a:cubicBezTo>
                    <a:cubicBezTo>
                      <a:pt x="8382" y="10859"/>
                      <a:pt x="10859" y="8382"/>
                      <a:pt x="10859" y="5429"/>
                    </a:cubicBezTo>
                    <a:cubicBezTo>
                      <a:pt x="10859" y="2477"/>
                      <a:pt x="8382" y="0"/>
                      <a:pt x="5429" y="0"/>
                    </a:cubicBezTo>
                    <a:cubicBezTo>
                      <a:pt x="2477" y="0"/>
                      <a:pt x="0" y="2477"/>
                      <a:pt x="0" y="5429"/>
                    </a:cubicBezTo>
                  </a:path>
                </a:pathLst>
              </a:custGeom>
              <a:solidFill>
                <a:srgbClr val="FEFEFE"/>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B7E776B6-C8FC-C800-710F-8FBC64F1FAE0}"/>
                  </a:ext>
                </a:extLst>
              </p:cNvPr>
              <p:cNvSpPr/>
              <p:nvPr/>
            </p:nvSpPr>
            <p:spPr>
              <a:xfrm>
                <a:off x="4303966" y="538763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5DB79A5B-3B63-51E5-416A-683B99BB301F}"/>
                  </a:ext>
                </a:extLst>
              </p:cNvPr>
              <p:cNvSpPr/>
              <p:nvPr/>
            </p:nvSpPr>
            <p:spPr>
              <a:xfrm>
                <a:off x="4360925" y="5208850"/>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048" y="13716"/>
                      <a:pt x="6858" y="13716"/>
                    </a:cubicBezTo>
                    <a:cubicBezTo>
                      <a:pt x="10668" y="13716"/>
                      <a:pt x="13716" y="10668"/>
                      <a:pt x="13716" y="6858"/>
                    </a:cubicBezTo>
                    <a:cubicBezTo>
                      <a:pt x="13716" y="3048"/>
                      <a:pt x="10668" y="0"/>
                      <a:pt x="6858"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7CAA6A70-9DC8-D6F3-B6E3-5987B8078A8B}"/>
                  </a:ext>
                </a:extLst>
              </p:cNvPr>
              <p:cNvSpPr/>
              <p:nvPr/>
            </p:nvSpPr>
            <p:spPr>
              <a:xfrm>
                <a:off x="4475035" y="5274954"/>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4953"/>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E82BA5D8-DB62-BA18-7629-E44C00DF0C77}"/>
                  </a:ext>
                </a:extLst>
              </p:cNvPr>
              <p:cNvSpPr/>
              <p:nvPr/>
            </p:nvSpPr>
            <p:spPr>
              <a:xfrm>
                <a:off x="4345971" y="5285050"/>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E7C27F0A-97B4-5F58-A9DF-737D883DAF4C}"/>
                  </a:ext>
                </a:extLst>
              </p:cNvPr>
              <p:cNvSpPr/>
              <p:nvPr/>
            </p:nvSpPr>
            <p:spPr>
              <a:xfrm>
                <a:off x="4446079" y="5389158"/>
                <a:ext cx="18764" cy="18668"/>
              </a:xfrm>
              <a:custGeom>
                <a:avLst/>
                <a:gdLst>
                  <a:gd name="connsiteX0" fmla="*/ 0 w 18764"/>
                  <a:gd name="connsiteY0" fmla="*/ 9334 h 18668"/>
                  <a:gd name="connsiteX1" fmla="*/ 9334 w 18764"/>
                  <a:gd name="connsiteY1" fmla="*/ 18669 h 18668"/>
                  <a:gd name="connsiteX2" fmla="*/ 18764 w 18764"/>
                  <a:gd name="connsiteY2" fmla="*/ 9334 h 18668"/>
                  <a:gd name="connsiteX3" fmla="*/ 9334 w 18764"/>
                  <a:gd name="connsiteY3" fmla="*/ 0 h 18668"/>
                  <a:gd name="connsiteX4" fmla="*/ 0 w 18764"/>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4" h="18668">
                    <a:moveTo>
                      <a:pt x="0" y="9334"/>
                    </a:moveTo>
                    <a:cubicBezTo>
                      <a:pt x="0" y="14478"/>
                      <a:pt x="4191" y="18669"/>
                      <a:pt x="9334" y="18669"/>
                    </a:cubicBezTo>
                    <a:cubicBezTo>
                      <a:pt x="14478" y="18669"/>
                      <a:pt x="18764" y="14478"/>
                      <a:pt x="18764" y="9334"/>
                    </a:cubicBezTo>
                    <a:cubicBezTo>
                      <a:pt x="18764" y="4191"/>
                      <a:pt x="14478" y="0"/>
                      <a:pt x="9334" y="0"/>
                    </a:cubicBezTo>
                    <a:cubicBezTo>
                      <a:pt x="4191" y="0"/>
                      <a:pt x="0" y="4286"/>
                      <a:pt x="0" y="9334"/>
                    </a:cubicBezTo>
                  </a:path>
                </a:pathLst>
              </a:custGeom>
              <a:solidFill>
                <a:srgbClr val="FEFEFE"/>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145CC822-8EF8-FF63-8B7B-D404045F859F}"/>
                  </a:ext>
                </a:extLst>
              </p:cNvPr>
              <p:cNvSpPr/>
              <p:nvPr/>
            </p:nvSpPr>
            <p:spPr>
              <a:xfrm>
                <a:off x="4332065" y="5491457"/>
                <a:ext cx="27241" cy="27241"/>
              </a:xfrm>
              <a:custGeom>
                <a:avLst/>
                <a:gdLst>
                  <a:gd name="connsiteX0" fmla="*/ 0 w 27241"/>
                  <a:gd name="connsiteY0" fmla="*/ 13621 h 27241"/>
                  <a:gd name="connsiteX1" fmla="*/ 13621 w 27241"/>
                  <a:gd name="connsiteY1" fmla="*/ 27241 h 27241"/>
                  <a:gd name="connsiteX2" fmla="*/ 27242 w 27241"/>
                  <a:gd name="connsiteY2" fmla="*/ 13621 h 27241"/>
                  <a:gd name="connsiteX3" fmla="*/ 13621 w 27241"/>
                  <a:gd name="connsiteY3" fmla="*/ 0 h 27241"/>
                  <a:gd name="connsiteX4" fmla="*/ 0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0" y="13621"/>
                    </a:moveTo>
                    <a:cubicBezTo>
                      <a:pt x="0" y="21050"/>
                      <a:pt x="6191" y="27241"/>
                      <a:pt x="13621" y="27241"/>
                    </a:cubicBezTo>
                    <a:cubicBezTo>
                      <a:pt x="21050" y="27241"/>
                      <a:pt x="27242" y="21050"/>
                      <a:pt x="27242" y="13621"/>
                    </a:cubicBezTo>
                    <a:cubicBezTo>
                      <a:pt x="27242" y="6191"/>
                      <a:pt x="21050" y="0"/>
                      <a:pt x="13621" y="0"/>
                    </a:cubicBezTo>
                    <a:cubicBezTo>
                      <a:pt x="6191" y="0"/>
                      <a:pt x="0" y="6191"/>
                      <a:pt x="0" y="13621"/>
                    </a:cubicBezTo>
                  </a:path>
                </a:pathLst>
              </a:custGeom>
              <a:solidFill>
                <a:srgbClr val="FEFEFE"/>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7831986A-EADC-978F-5B87-A329EDB65D7F}"/>
                  </a:ext>
                </a:extLst>
              </p:cNvPr>
              <p:cNvSpPr/>
              <p:nvPr/>
            </p:nvSpPr>
            <p:spPr>
              <a:xfrm>
                <a:off x="4448746" y="5591945"/>
                <a:ext cx="21526" cy="21526"/>
              </a:xfrm>
              <a:custGeom>
                <a:avLst/>
                <a:gdLst>
                  <a:gd name="connsiteX0" fmla="*/ 0 w 21526"/>
                  <a:gd name="connsiteY0" fmla="*/ 10763 h 21526"/>
                  <a:gd name="connsiteX1" fmla="*/ 10763 w 21526"/>
                  <a:gd name="connsiteY1" fmla="*/ 21527 h 21526"/>
                  <a:gd name="connsiteX2" fmla="*/ 21527 w 21526"/>
                  <a:gd name="connsiteY2" fmla="*/ 10763 h 21526"/>
                  <a:gd name="connsiteX3" fmla="*/ 10763 w 21526"/>
                  <a:gd name="connsiteY3" fmla="*/ 0 h 21526"/>
                  <a:gd name="connsiteX4" fmla="*/ 0 w 21526"/>
                  <a:gd name="connsiteY4" fmla="*/ 10763 h 21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 h="21526">
                    <a:moveTo>
                      <a:pt x="0" y="10763"/>
                    </a:moveTo>
                    <a:cubicBezTo>
                      <a:pt x="0" y="16669"/>
                      <a:pt x="4858" y="21527"/>
                      <a:pt x="10763" y="21527"/>
                    </a:cubicBezTo>
                    <a:cubicBezTo>
                      <a:pt x="16669" y="21527"/>
                      <a:pt x="21527" y="16669"/>
                      <a:pt x="21527" y="10763"/>
                    </a:cubicBezTo>
                    <a:cubicBezTo>
                      <a:pt x="21527" y="4858"/>
                      <a:pt x="16669" y="0"/>
                      <a:pt x="10763" y="0"/>
                    </a:cubicBezTo>
                    <a:cubicBezTo>
                      <a:pt x="4858" y="0"/>
                      <a:pt x="0" y="4858"/>
                      <a:pt x="0" y="10763"/>
                    </a:cubicBezTo>
                  </a:path>
                </a:pathLst>
              </a:custGeom>
              <a:solidFill>
                <a:srgbClr val="FEFEFE"/>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33B383B0-9C91-E3A9-0CEF-8898FBE71B1E}"/>
                  </a:ext>
                </a:extLst>
              </p:cNvPr>
              <p:cNvSpPr/>
              <p:nvPr/>
            </p:nvSpPr>
            <p:spPr>
              <a:xfrm>
                <a:off x="4509611" y="5489837"/>
                <a:ext cx="15620" cy="15621"/>
              </a:xfrm>
              <a:custGeom>
                <a:avLst/>
                <a:gdLst>
                  <a:gd name="connsiteX0" fmla="*/ 0 w 15620"/>
                  <a:gd name="connsiteY0" fmla="*/ 7811 h 15621"/>
                  <a:gd name="connsiteX1" fmla="*/ 7811 w 15620"/>
                  <a:gd name="connsiteY1" fmla="*/ 15621 h 15621"/>
                  <a:gd name="connsiteX2" fmla="*/ 15621 w 15620"/>
                  <a:gd name="connsiteY2" fmla="*/ 7811 h 15621"/>
                  <a:gd name="connsiteX3" fmla="*/ 7811 w 15620"/>
                  <a:gd name="connsiteY3" fmla="*/ 0 h 15621"/>
                  <a:gd name="connsiteX4" fmla="*/ 0 w 15620"/>
                  <a:gd name="connsiteY4" fmla="*/ 7811 h 1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1">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70CA508A-CFEC-4A52-F2F6-DE22FD439063}"/>
                  </a:ext>
                </a:extLst>
              </p:cNvPr>
              <p:cNvSpPr/>
              <p:nvPr/>
            </p:nvSpPr>
            <p:spPr>
              <a:xfrm>
                <a:off x="4554283" y="5501934"/>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82D141DB-A1A6-7592-5A1B-0C78B52D7363}"/>
                  </a:ext>
                </a:extLst>
              </p:cNvPr>
              <p:cNvSpPr/>
              <p:nvPr/>
            </p:nvSpPr>
            <p:spPr>
              <a:xfrm>
                <a:off x="4221099" y="5253808"/>
                <a:ext cx="19335" cy="19430"/>
              </a:xfrm>
              <a:custGeom>
                <a:avLst/>
                <a:gdLst>
                  <a:gd name="connsiteX0" fmla="*/ 0 w 19335"/>
                  <a:gd name="connsiteY0" fmla="*/ 9715 h 19430"/>
                  <a:gd name="connsiteX1" fmla="*/ 9715 w 19335"/>
                  <a:gd name="connsiteY1" fmla="*/ 19431 h 19430"/>
                  <a:gd name="connsiteX2" fmla="*/ 19336 w 19335"/>
                  <a:gd name="connsiteY2" fmla="*/ 9715 h 19430"/>
                  <a:gd name="connsiteX3" fmla="*/ 9715 w 19335"/>
                  <a:gd name="connsiteY3" fmla="*/ 0 h 19430"/>
                  <a:gd name="connsiteX4" fmla="*/ 0 w 19335"/>
                  <a:gd name="connsiteY4" fmla="*/ 9715 h 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35" h="19430">
                    <a:moveTo>
                      <a:pt x="0" y="9715"/>
                    </a:moveTo>
                    <a:cubicBezTo>
                      <a:pt x="0" y="15050"/>
                      <a:pt x="4381" y="19431"/>
                      <a:pt x="9715" y="19431"/>
                    </a:cubicBezTo>
                    <a:cubicBezTo>
                      <a:pt x="15050" y="19431"/>
                      <a:pt x="19336" y="15050"/>
                      <a:pt x="19336" y="9715"/>
                    </a:cubicBezTo>
                    <a:cubicBezTo>
                      <a:pt x="19336" y="4381"/>
                      <a:pt x="14954" y="0"/>
                      <a:pt x="9715" y="0"/>
                    </a:cubicBezTo>
                    <a:cubicBezTo>
                      <a:pt x="4477" y="0"/>
                      <a:pt x="0" y="4381"/>
                      <a:pt x="0" y="9715"/>
                    </a:cubicBezTo>
                  </a:path>
                </a:pathLst>
              </a:custGeom>
              <a:solidFill>
                <a:srgbClr val="FEFEFE"/>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F9857F36-CF62-D97F-6FD2-60C7771B4A90}"/>
                  </a:ext>
                </a:extLst>
              </p:cNvPr>
              <p:cNvSpPr/>
              <p:nvPr/>
            </p:nvSpPr>
            <p:spPr>
              <a:xfrm>
                <a:off x="3991832" y="5164654"/>
                <a:ext cx="15620" cy="15620"/>
              </a:xfrm>
              <a:custGeom>
                <a:avLst/>
                <a:gdLst>
                  <a:gd name="connsiteX0" fmla="*/ 0 w 15620"/>
                  <a:gd name="connsiteY0" fmla="*/ 7810 h 15620"/>
                  <a:gd name="connsiteX1" fmla="*/ 7811 w 15620"/>
                  <a:gd name="connsiteY1" fmla="*/ 15621 h 15620"/>
                  <a:gd name="connsiteX2" fmla="*/ 15621 w 15620"/>
                  <a:gd name="connsiteY2" fmla="*/ 7810 h 15620"/>
                  <a:gd name="connsiteX3" fmla="*/ 7811 w 15620"/>
                  <a:gd name="connsiteY3" fmla="*/ 0 h 15620"/>
                  <a:gd name="connsiteX4" fmla="*/ 0 w 15620"/>
                  <a:gd name="connsiteY4" fmla="*/ 7810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0"/>
                    </a:moveTo>
                    <a:cubicBezTo>
                      <a:pt x="0" y="12001"/>
                      <a:pt x="3524" y="15621"/>
                      <a:pt x="7811" y="15621"/>
                    </a:cubicBezTo>
                    <a:cubicBezTo>
                      <a:pt x="12097" y="15621"/>
                      <a:pt x="15621" y="12001"/>
                      <a:pt x="15621" y="7810"/>
                    </a:cubicBezTo>
                    <a:cubicBezTo>
                      <a:pt x="15621" y="3619"/>
                      <a:pt x="12097" y="0"/>
                      <a:pt x="7811" y="0"/>
                    </a:cubicBezTo>
                    <a:cubicBezTo>
                      <a:pt x="3524" y="0"/>
                      <a:pt x="0" y="3619"/>
                      <a:pt x="0" y="7810"/>
                    </a:cubicBezTo>
                  </a:path>
                </a:pathLst>
              </a:custGeom>
              <a:solidFill>
                <a:srgbClr val="FEFEFE"/>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570BFC7C-096E-F319-D556-01FA0480736C}"/>
                  </a:ext>
                </a:extLst>
              </p:cNvPr>
              <p:cNvSpPr/>
              <p:nvPr/>
            </p:nvSpPr>
            <p:spPr>
              <a:xfrm>
                <a:off x="3883056" y="5065880"/>
                <a:ext cx="16002" cy="16002"/>
              </a:xfrm>
              <a:custGeom>
                <a:avLst/>
                <a:gdLst>
                  <a:gd name="connsiteX0" fmla="*/ 0 w 16002"/>
                  <a:gd name="connsiteY0" fmla="*/ 8001 h 16002"/>
                  <a:gd name="connsiteX1" fmla="*/ 8001 w 16002"/>
                  <a:gd name="connsiteY1" fmla="*/ 16002 h 16002"/>
                  <a:gd name="connsiteX2" fmla="*/ 16002 w 16002"/>
                  <a:gd name="connsiteY2" fmla="*/ 8001 h 16002"/>
                  <a:gd name="connsiteX3" fmla="*/ 8001 w 16002"/>
                  <a:gd name="connsiteY3" fmla="*/ 0 h 16002"/>
                  <a:gd name="connsiteX4" fmla="*/ 0 w 16002"/>
                  <a:gd name="connsiteY4" fmla="*/ 8001 h 1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2">
                    <a:moveTo>
                      <a:pt x="0" y="8001"/>
                    </a:moveTo>
                    <a:cubicBezTo>
                      <a:pt x="0" y="12383"/>
                      <a:pt x="3620" y="16002"/>
                      <a:pt x="8001" y="16002"/>
                    </a:cubicBezTo>
                    <a:cubicBezTo>
                      <a:pt x="12383" y="16002"/>
                      <a:pt x="16002" y="12383"/>
                      <a:pt x="16002" y="8001"/>
                    </a:cubicBezTo>
                    <a:cubicBezTo>
                      <a:pt x="16002" y="3620"/>
                      <a:pt x="12383" y="0"/>
                      <a:pt x="8001" y="0"/>
                    </a:cubicBezTo>
                    <a:cubicBezTo>
                      <a:pt x="3620" y="0"/>
                      <a:pt x="0" y="3620"/>
                      <a:pt x="0" y="8001"/>
                    </a:cubicBezTo>
                  </a:path>
                </a:pathLst>
              </a:custGeom>
              <a:solidFill>
                <a:srgbClr val="FEFEFE"/>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558AD2D8-0836-3667-BB4E-AB34B6AE4AD9}"/>
                  </a:ext>
                </a:extLst>
              </p:cNvPr>
              <p:cNvSpPr/>
              <p:nvPr/>
            </p:nvSpPr>
            <p:spPr>
              <a:xfrm>
                <a:off x="3912012" y="5270858"/>
                <a:ext cx="14573" cy="14668"/>
              </a:xfrm>
              <a:custGeom>
                <a:avLst/>
                <a:gdLst>
                  <a:gd name="connsiteX0" fmla="*/ 0 w 14573"/>
                  <a:gd name="connsiteY0" fmla="*/ 7334 h 14668"/>
                  <a:gd name="connsiteX1" fmla="*/ 7334 w 14573"/>
                  <a:gd name="connsiteY1" fmla="*/ 14669 h 14668"/>
                  <a:gd name="connsiteX2" fmla="*/ 14573 w 14573"/>
                  <a:gd name="connsiteY2" fmla="*/ 7334 h 14668"/>
                  <a:gd name="connsiteX3" fmla="*/ 7334 w 14573"/>
                  <a:gd name="connsiteY3" fmla="*/ 0 h 14668"/>
                  <a:gd name="connsiteX4" fmla="*/ 0 w 14573"/>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3" h="14668">
                    <a:moveTo>
                      <a:pt x="0" y="7334"/>
                    </a:moveTo>
                    <a:cubicBezTo>
                      <a:pt x="0" y="11335"/>
                      <a:pt x="3334" y="14669"/>
                      <a:pt x="7334" y="14669"/>
                    </a:cubicBezTo>
                    <a:cubicBezTo>
                      <a:pt x="11335" y="14669"/>
                      <a:pt x="14573" y="11335"/>
                      <a:pt x="14573" y="7334"/>
                    </a:cubicBezTo>
                    <a:cubicBezTo>
                      <a:pt x="14573" y="3334"/>
                      <a:pt x="11239" y="0"/>
                      <a:pt x="7334" y="0"/>
                    </a:cubicBezTo>
                    <a:cubicBezTo>
                      <a:pt x="3429" y="0"/>
                      <a:pt x="0" y="3334"/>
                      <a:pt x="0" y="7334"/>
                    </a:cubicBezTo>
                  </a:path>
                </a:pathLst>
              </a:custGeom>
              <a:solidFill>
                <a:srgbClr val="FEFEFE"/>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07B8D98D-0194-6096-DAB8-EC6422548C7D}"/>
                  </a:ext>
                </a:extLst>
              </p:cNvPr>
              <p:cNvSpPr/>
              <p:nvPr/>
            </p:nvSpPr>
            <p:spPr>
              <a:xfrm>
                <a:off x="4012882" y="5244855"/>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6C767FD2-2FFF-6B9E-29A1-52BB2CC04EE6}"/>
                  </a:ext>
                </a:extLst>
              </p:cNvPr>
              <p:cNvSpPr/>
              <p:nvPr/>
            </p:nvSpPr>
            <p:spPr>
              <a:xfrm>
                <a:off x="3953255" y="5378490"/>
                <a:ext cx="8191" cy="8191"/>
              </a:xfrm>
              <a:custGeom>
                <a:avLst/>
                <a:gdLst>
                  <a:gd name="connsiteX0" fmla="*/ 0 w 8191"/>
                  <a:gd name="connsiteY0" fmla="*/ 4096 h 8191"/>
                  <a:gd name="connsiteX1" fmla="*/ 4096 w 8191"/>
                  <a:gd name="connsiteY1" fmla="*/ 8192 h 8191"/>
                  <a:gd name="connsiteX2" fmla="*/ 8192 w 8191"/>
                  <a:gd name="connsiteY2" fmla="*/ 4096 h 8191"/>
                  <a:gd name="connsiteX3" fmla="*/ 4096 w 8191"/>
                  <a:gd name="connsiteY3" fmla="*/ 0 h 8191"/>
                  <a:gd name="connsiteX4" fmla="*/ 0 w 8191"/>
                  <a:gd name="connsiteY4" fmla="*/ 4096 h 8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 h="8191">
                    <a:moveTo>
                      <a:pt x="0" y="4096"/>
                    </a:moveTo>
                    <a:cubicBezTo>
                      <a:pt x="0" y="6287"/>
                      <a:pt x="1905" y="8192"/>
                      <a:pt x="4096" y="8192"/>
                    </a:cubicBezTo>
                    <a:cubicBezTo>
                      <a:pt x="6287" y="8192"/>
                      <a:pt x="8192" y="6287"/>
                      <a:pt x="8192" y="4096"/>
                    </a:cubicBezTo>
                    <a:cubicBezTo>
                      <a:pt x="8192" y="1905"/>
                      <a:pt x="6287" y="0"/>
                      <a:pt x="4096" y="0"/>
                    </a:cubicBezTo>
                    <a:cubicBezTo>
                      <a:pt x="1905" y="0"/>
                      <a:pt x="0" y="1905"/>
                      <a:pt x="0" y="4096"/>
                    </a:cubicBezTo>
                  </a:path>
                </a:pathLst>
              </a:custGeom>
              <a:solidFill>
                <a:srgbClr val="FEFEFE"/>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31C86D29-3BE5-A972-CF97-854517C6EAB6}"/>
                  </a:ext>
                </a:extLst>
              </p:cNvPr>
              <p:cNvSpPr/>
              <p:nvPr/>
            </p:nvSpPr>
            <p:spPr>
              <a:xfrm>
                <a:off x="3989641" y="5440593"/>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05F9F40E-B639-D3A4-D0FA-9218D097D81A}"/>
                  </a:ext>
                </a:extLst>
              </p:cNvPr>
              <p:cNvSpPr/>
              <p:nvPr/>
            </p:nvSpPr>
            <p:spPr>
              <a:xfrm>
                <a:off x="4086225" y="5567276"/>
                <a:ext cx="21050" cy="21050"/>
              </a:xfrm>
              <a:custGeom>
                <a:avLst/>
                <a:gdLst>
                  <a:gd name="connsiteX0" fmla="*/ 0 w 21050"/>
                  <a:gd name="connsiteY0" fmla="*/ 10478 h 21050"/>
                  <a:gd name="connsiteX1" fmla="*/ 10478 w 21050"/>
                  <a:gd name="connsiteY1" fmla="*/ 21050 h 21050"/>
                  <a:gd name="connsiteX2" fmla="*/ 21050 w 21050"/>
                  <a:gd name="connsiteY2" fmla="*/ 10478 h 21050"/>
                  <a:gd name="connsiteX3" fmla="*/ 10478 w 21050"/>
                  <a:gd name="connsiteY3" fmla="*/ 0 h 21050"/>
                  <a:gd name="connsiteX4" fmla="*/ 0 w 21050"/>
                  <a:gd name="connsiteY4" fmla="*/ 10478 h 2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1050">
                    <a:moveTo>
                      <a:pt x="0" y="10478"/>
                    </a:moveTo>
                    <a:cubicBezTo>
                      <a:pt x="0" y="16193"/>
                      <a:pt x="4763" y="21050"/>
                      <a:pt x="10478" y="21050"/>
                    </a:cubicBezTo>
                    <a:cubicBezTo>
                      <a:pt x="16192" y="21050"/>
                      <a:pt x="21050" y="16288"/>
                      <a:pt x="21050" y="10478"/>
                    </a:cubicBezTo>
                    <a:cubicBezTo>
                      <a:pt x="21050" y="4667"/>
                      <a:pt x="16288" y="0"/>
                      <a:pt x="10478" y="0"/>
                    </a:cubicBezTo>
                    <a:cubicBezTo>
                      <a:pt x="4667" y="0"/>
                      <a:pt x="0" y="4763"/>
                      <a:pt x="0" y="10478"/>
                    </a:cubicBezTo>
                  </a:path>
                </a:pathLst>
              </a:custGeom>
              <a:solidFill>
                <a:srgbClr val="FEFEFE"/>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3A3CD7ED-B496-F635-77DE-9613FACC8666}"/>
                  </a:ext>
                </a:extLst>
              </p:cNvPr>
              <p:cNvSpPr/>
              <p:nvPr/>
            </p:nvSpPr>
            <p:spPr>
              <a:xfrm>
                <a:off x="4082795" y="5645762"/>
                <a:ext cx="13525" cy="13715"/>
              </a:xfrm>
              <a:custGeom>
                <a:avLst/>
                <a:gdLst>
                  <a:gd name="connsiteX0" fmla="*/ 0 w 13525"/>
                  <a:gd name="connsiteY0" fmla="*/ 6858 h 13715"/>
                  <a:gd name="connsiteX1" fmla="*/ 6763 w 13525"/>
                  <a:gd name="connsiteY1" fmla="*/ 13716 h 13715"/>
                  <a:gd name="connsiteX2" fmla="*/ 13525 w 13525"/>
                  <a:gd name="connsiteY2" fmla="*/ 6858 h 13715"/>
                  <a:gd name="connsiteX3" fmla="*/ 6763 w 13525"/>
                  <a:gd name="connsiteY3" fmla="*/ 0 h 13715"/>
                  <a:gd name="connsiteX4" fmla="*/ 0 w 1352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5">
                    <a:moveTo>
                      <a:pt x="0" y="6858"/>
                    </a:moveTo>
                    <a:cubicBezTo>
                      <a:pt x="0" y="10573"/>
                      <a:pt x="3048" y="13716"/>
                      <a:pt x="6763" y="13716"/>
                    </a:cubicBezTo>
                    <a:cubicBezTo>
                      <a:pt x="10478" y="13716"/>
                      <a:pt x="13525" y="10668"/>
                      <a:pt x="13525" y="6858"/>
                    </a:cubicBezTo>
                    <a:cubicBezTo>
                      <a:pt x="13525" y="3048"/>
                      <a:pt x="10478" y="0"/>
                      <a:pt x="6763"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C5991D9E-671D-E0AA-2532-FCBDB3D44CAF}"/>
                  </a:ext>
                </a:extLst>
              </p:cNvPr>
              <p:cNvSpPr/>
              <p:nvPr/>
            </p:nvSpPr>
            <p:spPr>
              <a:xfrm>
                <a:off x="4129373" y="5441165"/>
                <a:ext cx="15620" cy="15620"/>
              </a:xfrm>
              <a:custGeom>
                <a:avLst/>
                <a:gdLst>
                  <a:gd name="connsiteX0" fmla="*/ 0 w 15620"/>
                  <a:gd name="connsiteY0" fmla="*/ 7811 h 15620"/>
                  <a:gd name="connsiteX1" fmla="*/ 7811 w 15620"/>
                  <a:gd name="connsiteY1" fmla="*/ 15621 h 15620"/>
                  <a:gd name="connsiteX2" fmla="*/ 15621 w 15620"/>
                  <a:gd name="connsiteY2" fmla="*/ 7811 h 15620"/>
                  <a:gd name="connsiteX3" fmla="*/ 7811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2A611327-E618-1B6E-E2EB-D2477E2A56C2}"/>
                  </a:ext>
                </a:extLst>
              </p:cNvPr>
              <p:cNvSpPr/>
              <p:nvPr/>
            </p:nvSpPr>
            <p:spPr>
              <a:xfrm>
                <a:off x="3792474" y="4883381"/>
                <a:ext cx="26860" cy="26860"/>
              </a:xfrm>
              <a:custGeom>
                <a:avLst/>
                <a:gdLst>
                  <a:gd name="connsiteX0" fmla="*/ 0 w 26860"/>
                  <a:gd name="connsiteY0" fmla="*/ 13430 h 26860"/>
                  <a:gd name="connsiteX1" fmla="*/ 13430 w 26860"/>
                  <a:gd name="connsiteY1" fmla="*/ 26860 h 26860"/>
                  <a:gd name="connsiteX2" fmla="*/ 26860 w 26860"/>
                  <a:gd name="connsiteY2" fmla="*/ 13430 h 26860"/>
                  <a:gd name="connsiteX3" fmla="*/ 13430 w 26860"/>
                  <a:gd name="connsiteY3" fmla="*/ 0 h 26860"/>
                  <a:gd name="connsiteX4" fmla="*/ 0 w 26860"/>
                  <a:gd name="connsiteY4" fmla="*/ 13430 h 2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860">
                    <a:moveTo>
                      <a:pt x="0" y="13430"/>
                    </a:moveTo>
                    <a:cubicBezTo>
                      <a:pt x="0" y="20764"/>
                      <a:pt x="6096" y="26860"/>
                      <a:pt x="13430" y="26860"/>
                    </a:cubicBezTo>
                    <a:cubicBezTo>
                      <a:pt x="20764" y="26860"/>
                      <a:pt x="26860" y="20764"/>
                      <a:pt x="26860" y="13430"/>
                    </a:cubicBezTo>
                    <a:cubicBezTo>
                      <a:pt x="26860" y="6096"/>
                      <a:pt x="20764" y="0"/>
                      <a:pt x="13430" y="0"/>
                    </a:cubicBezTo>
                    <a:cubicBezTo>
                      <a:pt x="6096" y="0"/>
                      <a:pt x="0" y="6096"/>
                      <a:pt x="0" y="13430"/>
                    </a:cubicBezTo>
                  </a:path>
                </a:pathLst>
              </a:custGeom>
              <a:solidFill>
                <a:srgbClr val="FEFEFE"/>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EC9FCF41-0688-D008-0664-C5CCBE16B3BC}"/>
                  </a:ext>
                </a:extLst>
              </p:cNvPr>
              <p:cNvSpPr/>
              <p:nvPr/>
            </p:nvSpPr>
            <p:spPr>
              <a:xfrm>
                <a:off x="3755612" y="4699643"/>
                <a:ext cx="13335" cy="13335"/>
              </a:xfrm>
              <a:custGeom>
                <a:avLst/>
                <a:gdLst>
                  <a:gd name="connsiteX0" fmla="*/ 0 w 13335"/>
                  <a:gd name="connsiteY0" fmla="*/ 6667 h 13335"/>
                  <a:gd name="connsiteX1" fmla="*/ 6667 w 13335"/>
                  <a:gd name="connsiteY1" fmla="*/ 13335 h 13335"/>
                  <a:gd name="connsiteX2" fmla="*/ 13335 w 13335"/>
                  <a:gd name="connsiteY2" fmla="*/ 6667 h 13335"/>
                  <a:gd name="connsiteX3" fmla="*/ 6667 w 13335"/>
                  <a:gd name="connsiteY3" fmla="*/ 0 h 13335"/>
                  <a:gd name="connsiteX4" fmla="*/ 0 w 13335"/>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C56DD937-5C23-218A-7DF9-C8795FC47FDB}"/>
                  </a:ext>
                </a:extLst>
              </p:cNvPr>
              <p:cNvSpPr/>
              <p:nvPr/>
            </p:nvSpPr>
            <p:spPr>
              <a:xfrm>
                <a:off x="3839908" y="4710407"/>
                <a:ext cx="9144" cy="9143"/>
              </a:xfrm>
              <a:custGeom>
                <a:avLst/>
                <a:gdLst>
                  <a:gd name="connsiteX0" fmla="*/ 0 w 9144"/>
                  <a:gd name="connsiteY0" fmla="*/ 4572 h 9143"/>
                  <a:gd name="connsiteX1" fmla="*/ 4572 w 9144"/>
                  <a:gd name="connsiteY1" fmla="*/ 9144 h 9143"/>
                  <a:gd name="connsiteX2" fmla="*/ 9144 w 9144"/>
                  <a:gd name="connsiteY2" fmla="*/ 4572 h 9143"/>
                  <a:gd name="connsiteX3" fmla="*/ 4572 w 9144"/>
                  <a:gd name="connsiteY3" fmla="*/ 0 h 9143"/>
                  <a:gd name="connsiteX4" fmla="*/ 0 w 9144"/>
                  <a:gd name="connsiteY4" fmla="*/ 4572 h 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3">
                    <a:moveTo>
                      <a:pt x="0" y="4572"/>
                    </a:moveTo>
                    <a:cubicBezTo>
                      <a:pt x="0" y="7049"/>
                      <a:pt x="2000" y="9144"/>
                      <a:pt x="4572" y="9144"/>
                    </a:cubicBezTo>
                    <a:cubicBezTo>
                      <a:pt x="7144" y="9144"/>
                      <a:pt x="9144" y="7049"/>
                      <a:pt x="9144" y="4572"/>
                    </a:cubicBezTo>
                    <a:cubicBezTo>
                      <a:pt x="9144" y="2096"/>
                      <a:pt x="7144" y="0"/>
                      <a:pt x="4572" y="0"/>
                    </a:cubicBezTo>
                    <a:cubicBezTo>
                      <a:pt x="2000" y="0"/>
                      <a:pt x="0" y="2000"/>
                      <a:pt x="0" y="4572"/>
                    </a:cubicBezTo>
                  </a:path>
                </a:pathLst>
              </a:custGeom>
              <a:solidFill>
                <a:srgbClr val="FEFEFE"/>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10914B2D-8904-A3F7-F9A4-09C60724F478}"/>
                  </a:ext>
                </a:extLst>
              </p:cNvPr>
              <p:cNvSpPr/>
              <p:nvPr/>
            </p:nvSpPr>
            <p:spPr>
              <a:xfrm>
                <a:off x="3818762" y="4781082"/>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5"/>
                      <a:pt x="1715" y="7620"/>
                      <a:pt x="3810" y="7620"/>
                    </a:cubicBezTo>
                    <a:cubicBezTo>
                      <a:pt x="5905" y="7620"/>
                      <a:pt x="7620" y="5905"/>
                      <a:pt x="7620" y="3810"/>
                    </a:cubicBezTo>
                    <a:cubicBezTo>
                      <a:pt x="7620" y="1715"/>
                      <a:pt x="5905" y="0"/>
                      <a:pt x="3810"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7976AFBB-2676-A44A-1791-C53B3C70FECA}"/>
                  </a:ext>
                </a:extLst>
              </p:cNvPr>
              <p:cNvSpPr/>
              <p:nvPr/>
            </p:nvSpPr>
            <p:spPr>
              <a:xfrm>
                <a:off x="3880866" y="4896906"/>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DD9BA544-7231-627D-7773-4A9FBC03EA98}"/>
                  </a:ext>
                </a:extLst>
              </p:cNvPr>
              <p:cNvSpPr/>
              <p:nvPr/>
            </p:nvSpPr>
            <p:spPr>
              <a:xfrm>
                <a:off x="3799331" y="4987298"/>
                <a:ext cx="19240" cy="19240"/>
              </a:xfrm>
              <a:custGeom>
                <a:avLst/>
                <a:gdLst>
                  <a:gd name="connsiteX0" fmla="*/ 0 w 19240"/>
                  <a:gd name="connsiteY0" fmla="*/ 9620 h 19240"/>
                  <a:gd name="connsiteX1" fmla="*/ 9620 w 19240"/>
                  <a:gd name="connsiteY1" fmla="*/ 19241 h 19240"/>
                  <a:gd name="connsiteX2" fmla="*/ 19240 w 19240"/>
                  <a:gd name="connsiteY2" fmla="*/ 9620 h 19240"/>
                  <a:gd name="connsiteX3" fmla="*/ 9620 w 19240"/>
                  <a:gd name="connsiteY3" fmla="*/ 0 h 19240"/>
                  <a:gd name="connsiteX4" fmla="*/ 0 w 19240"/>
                  <a:gd name="connsiteY4" fmla="*/ 9620 h 19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 h="19240">
                    <a:moveTo>
                      <a:pt x="0" y="9620"/>
                    </a:moveTo>
                    <a:cubicBezTo>
                      <a:pt x="0" y="14859"/>
                      <a:pt x="4381" y="19241"/>
                      <a:pt x="9620" y="19241"/>
                    </a:cubicBezTo>
                    <a:cubicBezTo>
                      <a:pt x="14859" y="19241"/>
                      <a:pt x="19240" y="14859"/>
                      <a:pt x="19240" y="9620"/>
                    </a:cubicBezTo>
                    <a:cubicBezTo>
                      <a:pt x="19240" y="4382"/>
                      <a:pt x="14859" y="0"/>
                      <a:pt x="9620" y="0"/>
                    </a:cubicBezTo>
                    <a:cubicBezTo>
                      <a:pt x="4381" y="0"/>
                      <a:pt x="0" y="4382"/>
                      <a:pt x="0" y="9620"/>
                    </a:cubicBezTo>
                  </a:path>
                </a:pathLst>
              </a:custGeom>
              <a:solidFill>
                <a:srgbClr val="FEFEFE"/>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E50F4561-71BB-4BDF-578E-051D1E3DD17D}"/>
                  </a:ext>
                </a:extLst>
              </p:cNvPr>
              <p:cNvSpPr/>
              <p:nvPr/>
            </p:nvSpPr>
            <p:spPr>
              <a:xfrm>
                <a:off x="4100607" y="5017969"/>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92A3A0FC-14A0-81F6-2067-7A8BCCE14670}"/>
                  </a:ext>
                </a:extLst>
              </p:cNvPr>
              <p:cNvSpPr/>
              <p:nvPr/>
            </p:nvSpPr>
            <p:spPr>
              <a:xfrm>
                <a:off x="3991737" y="4855854"/>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6" y="10858"/>
                      <a:pt x="5429" y="10858"/>
                    </a:cubicBezTo>
                    <a:cubicBezTo>
                      <a:pt x="8382" y="10858"/>
                      <a:pt x="10858" y="8382"/>
                      <a:pt x="10858" y="5429"/>
                    </a:cubicBezTo>
                    <a:cubicBezTo>
                      <a:pt x="10858" y="2476"/>
                      <a:pt x="8382" y="0"/>
                      <a:pt x="5429" y="0"/>
                    </a:cubicBezTo>
                    <a:cubicBezTo>
                      <a:pt x="2476" y="0"/>
                      <a:pt x="0" y="2476"/>
                      <a:pt x="0" y="5429"/>
                    </a:cubicBezTo>
                  </a:path>
                </a:pathLst>
              </a:custGeom>
              <a:solidFill>
                <a:srgbClr val="FEFEFE"/>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3D1351AC-0E01-DFCA-1F91-951D96C4C0DE}"/>
                  </a:ext>
                </a:extLst>
              </p:cNvPr>
              <p:cNvSpPr/>
              <p:nvPr/>
            </p:nvSpPr>
            <p:spPr>
              <a:xfrm>
                <a:off x="4229385" y="4940055"/>
                <a:ext cx="23431" cy="23431"/>
              </a:xfrm>
              <a:custGeom>
                <a:avLst/>
                <a:gdLst>
                  <a:gd name="connsiteX0" fmla="*/ 0 w 23431"/>
                  <a:gd name="connsiteY0" fmla="*/ 11716 h 23431"/>
                  <a:gd name="connsiteX1" fmla="*/ 11716 w 23431"/>
                  <a:gd name="connsiteY1" fmla="*/ 23431 h 23431"/>
                  <a:gd name="connsiteX2" fmla="*/ 23432 w 23431"/>
                  <a:gd name="connsiteY2" fmla="*/ 11716 h 23431"/>
                  <a:gd name="connsiteX3" fmla="*/ 11716 w 23431"/>
                  <a:gd name="connsiteY3" fmla="*/ 0 h 23431"/>
                  <a:gd name="connsiteX4" fmla="*/ 0 w 23431"/>
                  <a:gd name="connsiteY4" fmla="*/ 11716 h 23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3431">
                    <a:moveTo>
                      <a:pt x="0" y="11716"/>
                    </a:moveTo>
                    <a:cubicBezTo>
                      <a:pt x="0" y="18097"/>
                      <a:pt x="5334" y="23431"/>
                      <a:pt x="11716" y="23431"/>
                    </a:cubicBezTo>
                    <a:cubicBezTo>
                      <a:pt x="18097" y="23431"/>
                      <a:pt x="23432" y="18097"/>
                      <a:pt x="23432" y="11716"/>
                    </a:cubicBezTo>
                    <a:cubicBezTo>
                      <a:pt x="23432" y="5334"/>
                      <a:pt x="18097" y="0"/>
                      <a:pt x="11716" y="0"/>
                    </a:cubicBezTo>
                    <a:cubicBezTo>
                      <a:pt x="5334" y="0"/>
                      <a:pt x="0" y="5334"/>
                      <a:pt x="0" y="11716"/>
                    </a:cubicBezTo>
                  </a:path>
                </a:pathLst>
              </a:custGeom>
              <a:solidFill>
                <a:srgbClr val="FEFEFE"/>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1E4EF4BF-E0CD-6547-4CD5-940BD4A121C5}"/>
                  </a:ext>
                </a:extLst>
              </p:cNvPr>
              <p:cNvSpPr/>
              <p:nvPr/>
            </p:nvSpPr>
            <p:spPr>
              <a:xfrm>
                <a:off x="4267485" y="5048639"/>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573" y="0"/>
                      <a:pt x="8192" y="0"/>
                    </a:cubicBezTo>
                    <a:cubicBezTo>
                      <a:pt x="3810" y="0"/>
                      <a:pt x="0" y="3715"/>
                      <a:pt x="0" y="8192"/>
                    </a:cubicBezTo>
                  </a:path>
                </a:pathLst>
              </a:custGeom>
              <a:solidFill>
                <a:srgbClr val="FEFEFE"/>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A39533AC-963E-DBCF-0706-C239715C61E4}"/>
                  </a:ext>
                </a:extLst>
              </p:cNvPr>
              <p:cNvSpPr/>
              <p:nvPr/>
            </p:nvSpPr>
            <p:spPr>
              <a:xfrm>
                <a:off x="4182046" y="5065213"/>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858" y="12954"/>
                      <a:pt x="6477" y="12954"/>
                    </a:cubicBezTo>
                    <a:cubicBezTo>
                      <a:pt x="10096" y="12954"/>
                      <a:pt x="12954" y="10001"/>
                      <a:pt x="12954" y="6477"/>
                    </a:cubicBezTo>
                    <a:cubicBezTo>
                      <a:pt x="12954" y="2953"/>
                      <a:pt x="10096" y="0"/>
                      <a:pt x="6477" y="0"/>
                    </a:cubicBezTo>
                    <a:cubicBezTo>
                      <a:pt x="2858" y="0"/>
                      <a:pt x="0" y="2953"/>
                      <a:pt x="0" y="6477"/>
                    </a:cubicBezTo>
                  </a:path>
                </a:pathLst>
              </a:custGeom>
              <a:solidFill>
                <a:srgbClr val="FEFEFE"/>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4A7F29AD-E7C5-492B-3836-44E1793406BE}"/>
                  </a:ext>
                </a:extLst>
              </p:cNvPr>
              <p:cNvSpPr/>
              <p:nvPr/>
            </p:nvSpPr>
            <p:spPr>
              <a:xfrm>
                <a:off x="4264342" y="512083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8B8ADD88-15A4-39C8-82E1-4930A7FB4D72}"/>
                  </a:ext>
                </a:extLst>
              </p:cNvPr>
              <p:cNvSpPr/>
              <p:nvPr/>
            </p:nvSpPr>
            <p:spPr>
              <a:xfrm>
                <a:off x="4133754" y="5149414"/>
                <a:ext cx="8000" cy="8000"/>
              </a:xfrm>
              <a:custGeom>
                <a:avLst/>
                <a:gdLst>
                  <a:gd name="connsiteX0" fmla="*/ 0 w 8000"/>
                  <a:gd name="connsiteY0" fmla="*/ 4000 h 8000"/>
                  <a:gd name="connsiteX1" fmla="*/ 4000 w 8000"/>
                  <a:gd name="connsiteY1" fmla="*/ 8001 h 8000"/>
                  <a:gd name="connsiteX2" fmla="*/ 8001 w 8000"/>
                  <a:gd name="connsiteY2" fmla="*/ 4000 h 8000"/>
                  <a:gd name="connsiteX3" fmla="*/ 4000 w 8000"/>
                  <a:gd name="connsiteY3" fmla="*/ 0 h 8000"/>
                  <a:gd name="connsiteX4" fmla="*/ 0 w 8000"/>
                  <a:gd name="connsiteY4" fmla="*/ 4000 h 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8000">
                    <a:moveTo>
                      <a:pt x="0" y="4000"/>
                    </a:moveTo>
                    <a:cubicBezTo>
                      <a:pt x="0" y="6191"/>
                      <a:pt x="1810" y="8001"/>
                      <a:pt x="4000" y="8001"/>
                    </a:cubicBezTo>
                    <a:cubicBezTo>
                      <a:pt x="6191" y="8001"/>
                      <a:pt x="8001" y="6191"/>
                      <a:pt x="8001" y="4000"/>
                    </a:cubicBezTo>
                    <a:cubicBezTo>
                      <a:pt x="8001" y="1810"/>
                      <a:pt x="6191" y="0"/>
                      <a:pt x="4000" y="0"/>
                    </a:cubicBezTo>
                    <a:cubicBezTo>
                      <a:pt x="1810" y="0"/>
                      <a:pt x="0" y="1810"/>
                      <a:pt x="0" y="4000"/>
                    </a:cubicBezTo>
                  </a:path>
                </a:pathLst>
              </a:custGeom>
              <a:solidFill>
                <a:srgbClr val="FEFEFE"/>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F529DA61-60A4-7A02-F052-AD7AF882848F}"/>
                  </a:ext>
                </a:extLst>
              </p:cNvPr>
              <p:cNvSpPr/>
              <p:nvPr/>
            </p:nvSpPr>
            <p:spPr>
              <a:xfrm>
                <a:off x="4557807" y="5149985"/>
                <a:ext cx="18097" cy="18097"/>
              </a:xfrm>
              <a:custGeom>
                <a:avLst/>
                <a:gdLst>
                  <a:gd name="connsiteX0" fmla="*/ 0 w 18097"/>
                  <a:gd name="connsiteY0" fmla="*/ 9049 h 18097"/>
                  <a:gd name="connsiteX1" fmla="*/ 9049 w 18097"/>
                  <a:gd name="connsiteY1" fmla="*/ 18098 h 18097"/>
                  <a:gd name="connsiteX2" fmla="*/ 18098 w 18097"/>
                  <a:gd name="connsiteY2" fmla="*/ 9049 h 18097"/>
                  <a:gd name="connsiteX3" fmla="*/ 9049 w 18097"/>
                  <a:gd name="connsiteY3" fmla="*/ 0 h 18097"/>
                  <a:gd name="connsiteX4" fmla="*/ 0 w 18097"/>
                  <a:gd name="connsiteY4" fmla="*/ 9049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0" y="9049"/>
                    </a:moveTo>
                    <a:cubicBezTo>
                      <a:pt x="0" y="14002"/>
                      <a:pt x="4096" y="18098"/>
                      <a:pt x="9049" y="18098"/>
                    </a:cubicBezTo>
                    <a:cubicBezTo>
                      <a:pt x="14002" y="18098"/>
                      <a:pt x="18098" y="14002"/>
                      <a:pt x="18098" y="9049"/>
                    </a:cubicBezTo>
                    <a:cubicBezTo>
                      <a:pt x="18098" y="4096"/>
                      <a:pt x="14002" y="0"/>
                      <a:pt x="9049" y="0"/>
                    </a:cubicBezTo>
                    <a:cubicBezTo>
                      <a:pt x="4096" y="0"/>
                      <a:pt x="0" y="4096"/>
                      <a:pt x="0" y="9049"/>
                    </a:cubicBezTo>
                  </a:path>
                </a:pathLst>
              </a:custGeom>
              <a:solidFill>
                <a:srgbClr val="FEFEFE"/>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BBDC92A7-B9E9-418B-0846-7CD55C6147BF}"/>
                  </a:ext>
                </a:extLst>
              </p:cNvPr>
              <p:cNvSpPr/>
              <p:nvPr/>
            </p:nvSpPr>
            <p:spPr>
              <a:xfrm>
                <a:off x="4405026" y="4981584"/>
                <a:ext cx="12572" cy="12572"/>
              </a:xfrm>
              <a:custGeom>
                <a:avLst/>
                <a:gdLst>
                  <a:gd name="connsiteX0" fmla="*/ 0 w 12572"/>
                  <a:gd name="connsiteY0" fmla="*/ 6287 h 12572"/>
                  <a:gd name="connsiteX1" fmla="*/ 6287 w 12572"/>
                  <a:gd name="connsiteY1" fmla="*/ 12573 h 12572"/>
                  <a:gd name="connsiteX2" fmla="*/ 12573 w 12572"/>
                  <a:gd name="connsiteY2" fmla="*/ 6287 h 12572"/>
                  <a:gd name="connsiteX3" fmla="*/ 6287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349D5C6D-8644-241B-8CED-89DA12C8E535}"/>
                  </a:ext>
                </a:extLst>
              </p:cNvPr>
              <p:cNvSpPr/>
              <p:nvPr/>
            </p:nvSpPr>
            <p:spPr>
              <a:xfrm>
                <a:off x="4477607" y="5001300"/>
                <a:ext cx="9144" cy="9144"/>
              </a:xfrm>
              <a:custGeom>
                <a:avLst/>
                <a:gdLst>
                  <a:gd name="connsiteX0" fmla="*/ 0 w 9144"/>
                  <a:gd name="connsiteY0" fmla="*/ 4572 h 9144"/>
                  <a:gd name="connsiteX1" fmla="*/ 4572 w 9144"/>
                  <a:gd name="connsiteY1" fmla="*/ 9144 h 9144"/>
                  <a:gd name="connsiteX2" fmla="*/ 9144 w 9144"/>
                  <a:gd name="connsiteY2" fmla="*/ 4572 h 9144"/>
                  <a:gd name="connsiteX3" fmla="*/ 4572 w 9144"/>
                  <a:gd name="connsiteY3" fmla="*/ 0 h 9144"/>
                  <a:gd name="connsiteX4" fmla="*/ 0 w 9144"/>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4C5BE4AE-62C7-6034-0363-F796A437AC9A}"/>
                  </a:ext>
                </a:extLst>
              </p:cNvPr>
              <p:cNvSpPr/>
              <p:nvPr/>
            </p:nvSpPr>
            <p:spPr>
              <a:xfrm>
                <a:off x="4506277" y="5063118"/>
                <a:ext cx="6762" cy="6762"/>
              </a:xfrm>
              <a:custGeom>
                <a:avLst/>
                <a:gdLst>
                  <a:gd name="connsiteX0" fmla="*/ 0 w 6762"/>
                  <a:gd name="connsiteY0" fmla="*/ 3334 h 6762"/>
                  <a:gd name="connsiteX1" fmla="*/ 3334 w 6762"/>
                  <a:gd name="connsiteY1" fmla="*/ 6763 h 6762"/>
                  <a:gd name="connsiteX2" fmla="*/ 6763 w 6762"/>
                  <a:gd name="connsiteY2" fmla="*/ 3334 h 6762"/>
                  <a:gd name="connsiteX3" fmla="*/ 3334 w 6762"/>
                  <a:gd name="connsiteY3" fmla="*/ 0 h 6762"/>
                  <a:gd name="connsiteX4" fmla="*/ 0 w 6762"/>
                  <a:gd name="connsiteY4" fmla="*/ 3334 h 6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 h="6762">
                    <a:moveTo>
                      <a:pt x="0" y="3334"/>
                    </a:moveTo>
                    <a:cubicBezTo>
                      <a:pt x="0" y="5143"/>
                      <a:pt x="1524" y="6763"/>
                      <a:pt x="3334" y="6763"/>
                    </a:cubicBezTo>
                    <a:cubicBezTo>
                      <a:pt x="5143" y="6763"/>
                      <a:pt x="6763" y="5239"/>
                      <a:pt x="6763" y="3334"/>
                    </a:cubicBezTo>
                    <a:cubicBezTo>
                      <a:pt x="6763" y="1429"/>
                      <a:pt x="5239" y="0"/>
                      <a:pt x="3334" y="0"/>
                    </a:cubicBezTo>
                    <a:cubicBezTo>
                      <a:pt x="1429" y="0"/>
                      <a:pt x="0" y="1524"/>
                      <a:pt x="0" y="3334"/>
                    </a:cubicBezTo>
                  </a:path>
                </a:pathLst>
              </a:custGeom>
              <a:solidFill>
                <a:srgbClr val="FEFEFE"/>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63650A08-674A-1880-23BA-C818182640D5}"/>
                  </a:ext>
                </a:extLst>
              </p:cNvPr>
              <p:cNvSpPr/>
              <p:nvPr/>
            </p:nvSpPr>
            <p:spPr>
              <a:xfrm>
                <a:off x="4327398" y="4897287"/>
                <a:ext cx="14668" cy="14668"/>
              </a:xfrm>
              <a:custGeom>
                <a:avLst/>
                <a:gdLst>
                  <a:gd name="connsiteX0" fmla="*/ 0 w 14668"/>
                  <a:gd name="connsiteY0" fmla="*/ 7334 h 14668"/>
                  <a:gd name="connsiteX1" fmla="*/ 7334 w 14668"/>
                  <a:gd name="connsiteY1" fmla="*/ 14669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5"/>
                      <a:pt x="3334" y="14669"/>
                      <a:pt x="7334" y="14669"/>
                    </a:cubicBezTo>
                    <a:cubicBezTo>
                      <a:pt x="11335" y="14669"/>
                      <a:pt x="14668" y="11335"/>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5633C868-0645-7470-285D-79448E73AE3D}"/>
                  </a:ext>
                </a:extLst>
              </p:cNvPr>
              <p:cNvSpPr/>
              <p:nvPr/>
            </p:nvSpPr>
            <p:spPr>
              <a:xfrm>
                <a:off x="4190619" y="4793655"/>
                <a:ext cx="13715" cy="13715"/>
              </a:xfrm>
              <a:custGeom>
                <a:avLst/>
                <a:gdLst>
                  <a:gd name="connsiteX0" fmla="*/ 0 w 13715"/>
                  <a:gd name="connsiteY0" fmla="*/ 6858 h 13715"/>
                  <a:gd name="connsiteX1" fmla="*/ 6858 w 13715"/>
                  <a:gd name="connsiteY1" fmla="*/ 13716 h 13715"/>
                  <a:gd name="connsiteX2" fmla="*/ 13716 w 13715"/>
                  <a:gd name="connsiteY2" fmla="*/ 6858 h 13715"/>
                  <a:gd name="connsiteX3" fmla="*/ 6858 w 13715"/>
                  <a:gd name="connsiteY3" fmla="*/ 0 h 13715"/>
                  <a:gd name="connsiteX4" fmla="*/ 0 w 1371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 h="13715">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5925B88A-7D5F-6525-060C-3E8DABC80E99}"/>
                  </a:ext>
                </a:extLst>
              </p:cNvPr>
              <p:cNvSpPr/>
              <p:nvPr/>
            </p:nvSpPr>
            <p:spPr>
              <a:xfrm>
                <a:off x="4220527" y="4782035"/>
                <a:ext cx="6858" cy="6858"/>
              </a:xfrm>
              <a:custGeom>
                <a:avLst/>
                <a:gdLst>
                  <a:gd name="connsiteX0" fmla="*/ 0 w 6858"/>
                  <a:gd name="connsiteY0" fmla="*/ 3429 h 6858"/>
                  <a:gd name="connsiteX1" fmla="*/ 3429 w 6858"/>
                  <a:gd name="connsiteY1" fmla="*/ 6858 h 6858"/>
                  <a:gd name="connsiteX2" fmla="*/ 6858 w 6858"/>
                  <a:gd name="connsiteY2" fmla="*/ 3429 h 6858"/>
                  <a:gd name="connsiteX3" fmla="*/ 3429 w 6858"/>
                  <a:gd name="connsiteY3" fmla="*/ 0 h 6858"/>
                  <a:gd name="connsiteX4" fmla="*/ 0 w 6858"/>
                  <a:gd name="connsiteY4" fmla="*/ 3429 h 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 h="6858">
                    <a:moveTo>
                      <a:pt x="0" y="3429"/>
                    </a:moveTo>
                    <a:cubicBezTo>
                      <a:pt x="0" y="5334"/>
                      <a:pt x="1524" y="6858"/>
                      <a:pt x="3429" y="6858"/>
                    </a:cubicBezTo>
                    <a:cubicBezTo>
                      <a:pt x="5334" y="6858"/>
                      <a:pt x="6858" y="5334"/>
                      <a:pt x="6858" y="3429"/>
                    </a:cubicBezTo>
                    <a:cubicBezTo>
                      <a:pt x="6858" y="1524"/>
                      <a:pt x="5334" y="0"/>
                      <a:pt x="3429" y="0"/>
                    </a:cubicBezTo>
                    <a:cubicBezTo>
                      <a:pt x="1524" y="0"/>
                      <a:pt x="0" y="1524"/>
                      <a:pt x="0" y="3429"/>
                    </a:cubicBezTo>
                  </a:path>
                </a:pathLst>
              </a:custGeom>
              <a:solidFill>
                <a:srgbClr val="FEFEFE"/>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EFE8F94A-FC96-6034-9B4D-7681F9F00D92}"/>
                  </a:ext>
                </a:extLst>
              </p:cNvPr>
              <p:cNvSpPr/>
              <p:nvPr/>
            </p:nvSpPr>
            <p:spPr>
              <a:xfrm>
                <a:off x="4716589" y="5481836"/>
                <a:ext cx="17907" cy="17907"/>
              </a:xfrm>
              <a:custGeom>
                <a:avLst/>
                <a:gdLst>
                  <a:gd name="connsiteX0" fmla="*/ 0 w 17907"/>
                  <a:gd name="connsiteY0" fmla="*/ 8954 h 17907"/>
                  <a:gd name="connsiteX1" fmla="*/ 8954 w 17907"/>
                  <a:gd name="connsiteY1" fmla="*/ 17907 h 17907"/>
                  <a:gd name="connsiteX2" fmla="*/ 17907 w 17907"/>
                  <a:gd name="connsiteY2" fmla="*/ 8954 h 17907"/>
                  <a:gd name="connsiteX3" fmla="*/ 8954 w 17907"/>
                  <a:gd name="connsiteY3" fmla="*/ 0 h 17907"/>
                  <a:gd name="connsiteX4" fmla="*/ 0 w 17907"/>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 h="17907">
                    <a:moveTo>
                      <a:pt x="0" y="8954"/>
                    </a:moveTo>
                    <a:cubicBezTo>
                      <a:pt x="0" y="13811"/>
                      <a:pt x="4096" y="17907"/>
                      <a:pt x="8954" y="17907"/>
                    </a:cubicBezTo>
                    <a:cubicBezTo>
                      <a:pt x="13811" y="17907"/>
                      <a:pt x="17907" y="13811"/>
                      <a:pt x="17907" y="8954"/>
                    </a:cubicBezTo>
                    <a:cubicBezTo>
                      <a:pt x="17907" y="4096"/>
                      <a:pt x="13811" y="0"/>
                      <a:pt x="8954" y="0"/>
                    </a:cubicBezTo>
                    <a:cubicBezTo>
                      <a:pt x="4096" y="0"/>
                      <a:pt x="0" y="4096"/>
                      <a:pt x="0" y="8954"/>
                    </a:cubicBezTo>
                  </a:path>
                </a:pathLst>
              </a:custGeom>
              <a:solidFill>
                <a:srgbClr val="FEFEFE"/>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DC174B83-D21D-5F51-ED45-BE03506CFD4E}"/>
                  </a:ext>
                </a:extLst>
              </p:cNvPr>
              <p:cNvSpPr/>
              <p:nvPr/>
            </p:nvSpPr>
            <p:spPr>
              <a:xfrm>
                <a:off x="4574190" y="5423162"/>
                <a:ext cx="12191" cy="12382"/>
              </a:xfrm>
              <a:custGeom>
                <a:avLst/>
                <a:gdLst>
                  <a:gd name="connsiteX0" fmla="*/ 0 w 12191"/>
                  <a:gd name="connsiteY0" fmla="*/ 6191 h 12382"/>
                  <a:gd name="connsiteX1" fmla="*/ 6096 w 12191"/>
                  <a:gd name="connsiteY1" fmla="*/ 12383 h 12382"/>
                  <a:gd name="connsiteX2" fmla="*/ 12192 w 12191"/>
                  <a:gd name="connsiteY2" fmla="*/ 6191 h 12382"/>
                  <a:gd name="connsiteX3" fmla="*/ 6096 w 12191"/>
                  <a:gd name="connsiteY3" fmla="*/ 0 h 12382"/>
                  <a:gd name="connsiteX4" fmla="*/ 0 w 12191"/>
                  <a:gd name="connsiteY4" fmla="*/ 6191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382">
                    <a:moveTo>
                      <a:pt x="0" y="6191"/>
                    </a:moveTo>
                    <a:cubicBezTo>
                      <a:pt x="0" y="9525"/>
                      <a:pt x="2762" y="12383"/>
                      <a:pt x="6096" y="12383"/>
                    </a:cubicBezTo>
                    <a:cubicBezTo>
                      <a:pt x="9430" y="12383"/>
                      <a:pt x="12192" y="9620"/>
                      <a:pt x="12192" y="6191"/>
                    </a:cubicBezTo>
                    <a:cubicBezTo>
                      <a:pt x="12192" y="2762"/>
                      <a:pt x="9430" y="0"/>
                      <a:pt x="6096" y="0"/>
                    </a:cubicBezTo>
                    <a:cubicBezTo>
                      <a:pt x="2762" y="0"/>
                      <a:pt x="0" y="2762"/>
                      <a:pt x="0" y="6191"/>
                    </a:cubicBezTo>
                  </a:path>
                </a:pathLst>
              </a:custGeom>
              <a:solidFill>
                <a:srgbClr val="FEFEFE"/>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EEAB4AA9-CC6C-8D20-3BA3-5C8AA6D92234}"/>
                  </a:ext>
                </a:extLst>
              </p:cNvPr>
              <p:cNvSpPr/>
              <p:nvPr/>
            </p:nvSpPr>
            <p:spPr>
              <a:xfrm>
                <a:off x="4657629" y="5641094"/>
                <a:ext cx="13144" cy="13144"/>
              </a:xfrm>
              <a:custGeom>
                <a:avLst/>
                <a:gdLst>
                  <a:gd name="connsiteX0" fmla="*/ 0 w 13144"/>
                  <a:gd name="connsiteY0" fmla="*/ 6572 h 13144"/>
                  <a:gd name="connsiteX1" fmla="*/ 6572 w 13144"/>
                  <a:gd name="connsiteY1" fmla="*/ 13145 h 13144"/>
                  <a:gd name="connsiteX2" fmla="*/ 13144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4" y="10192"/>
                      <a:pt x="13144" y="6572"/>
                    </a:cubicBezTo>
                    <a:cubicBezTo>
                      <a:pt x="13144"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56E41B59-26D4-B64C-FC66-B5399E8741D5}"/>
                  </a:ext>
                </a:extLst>
              </p:cNvPr>
              <p:cNvSpPr/>
              <p:nvPr/>
            </p:nvSpPr>
            <p:spPr>
              <a:xfrm>
                <a:off x="4763738" y="5695292"/>
                <a:ext cx="11239" cy="11239"/>
              </a:xfrm>
              <a:custGeom>
                <a:avLst/>
                <a:gdLst>
                  <a:gd name="connsiteX0" fmla="*/ 0 w 11239"/>
                  <a:gd name="connsiteY0" fmla="*/ 5620 h 11239"/>
                  <a:gd name="connsiteX1" fmla="*/ 5620 w 11239"/>
                  <a:gd name="connsiteY1" fmla="*/ 11239 h 11239"/>
                  <a:gd name="connsiteX2" fmla="*/ 11239 w 11239"/>
                  <a:gd name="connsiteY2" fmla="*/ 5620 h 11239"/>
                  <a:gd name="connsiteX3" fmla="*/ 5620 w 11239"/>
                  <a:gd name="connsiteY3" fmla="*/ 0 h 11239"/>
                  <a:gd name="connsiteX4" fmla="*/ 0 w 11239"/>
                  <a:gd name="connsiteY4" fmla="*/ 5620 h 11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 h="11239">
                    <a:moveTo>
                      <a:pt x="0" y="5620"/>
                    </a:moveTo>
                    <a:cubicBezTo>
                      <a:pt x="0" y="8668"/>
                      <a:pt x="2572" y="11239"/>
                      <a:pt x="5620" y="11239"/>
                    </a:cubicBezTo>
                    <a:cubicBezTo>
                      <a:pt x="8668" y="11239"/>
                      <a:pt x="11239" y="8668"/>
                      <a:pt x="11239" y="5620"/>
                    </a:cubicBezTo>
                    <a:cubicBezTo>
                      <a:pt x="11239" y="2572"/>
                      <a:pt x="8668" y="0"/>
                      <a:pt x="5620" y="0"/>
                    </a:cubicBezTo>
                    <a:cubicBezTo>
                      <a:pt x="2572" y="0"/>
                      <a:pt x="0" y="2572"/>
                      <a:pt x="0" y="5620"/>
                    </a:cubicBezTo>
                  </a:path>
                </a:pathLst>
              </a:custGeom>
              <a:solidFill>
                <a:srgbClr val="FEFEFE"/>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A275341F-8195-ECA6-3D4D-CC8599E46F2E}"/>
                  </a:ext>
                </a:extLst>
              </p:cNvPr>
              <p:cNvSpPr/>
              <p:nvPr/>
            </p:nvSpPr>
            <p:spPr>
              <a:xfrm>
                <a:off x="4767357" y="5549845"/>
                <a:ext cx="7239" cy="7238"/>
              </a:xfrm>
              <a:custGeom>
                <a:avLst/>
                <a:gdLst>
                  <a:gd name="connsiteX0" fmla="*/ 0 w 7239"/>
                  <a:gd name="connsiteY0" fmla="*/ 3620 h 7238"/>
                  <a:gd name="connsiteX1" fmla="*/ 3620 w 7239"/>
                  <a:gd name="connsiteY1" fmla="*/ 7239 h 7238"/>
                  <a:gd name="connsiteX2" fmla="*/ 7239 w 7239"/>
                  <a:gd name="connsiteY2" fmla="*/ 3620 h 7238"/>
                  <a:gd name="connsiteX3" fmla="*/ 3620 w 7239"/>
                  <a:gd name="connsiteY3" fmla="*/ 0 h 7238"/>
                  <a:gd name="connsiteX4" fmla="*/ 0 w 7239"/>
                  <a:gd name="connsiteY4" fmla="*/ 3620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 h="7238">
                    <a:moveTo>
                      <a:pt x="0" y="3620"/>
                    </a:moveTo>
                    <a:cubicBezTo>
                      <a:pt x="0" y="5620"/>
                      <a:pt x="1715" y="7239"/>
                      <a:pt x="3620" y="7239"/>
                    </a:cubicBezTo>
                    <a:cubicBezTo>
                      <a:pt x="5525" y="7239"/>
                      <a:pt x="7239" y="5524"/>
                      <a:pt x="7239" y="3620"/>
                    </a:cubicBezTo>
                    <a:cubicBezTo>
                      <a:pt x="7239" y="1714"/>
                      <a:pt x="5525" y="0"/>
                      <a:pt x="3620" y="0"/>
                    </a:cubicBezTo>
                    <a:cubicBezTo>
                      <a:pt x="1715" y="0"/>
                      <a:pt x="0" y="1714"/>
                      <a:pt x="0" y="3620"/>
                    </a:cubicBezTo>
                  </a:path>
                </a:pathLst>
              </a:custGeom>
              <a:solidFill>
                <a:srgbClr val="FEFEFE"/>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97EA703E-3A8D-BF9B-085C-93503D412DBA}"/>
                  </a:ext>
                </a:extLst>
              </p:cNvPr>
              <p:cNvSpPr/>
              <p:nvPr/>
            </p:nvSpPr>
            <p:spPr>
              <a:xfrm>
                <a:off x="4549997" y="5342391"/>
                <a:ext cx="18668" cy="18668"/>
              </a:xfrm>
              <a:custGeom>
                <a:avLst/>
                <a:gdLst>
                  <a:gd name="connsiteX0" fmla="*/ 0 w 18668"/>
                  <a:gd name="connsiteY0" fmla="*/ 9334 h 18668"/>
                  <a:gd name="connsiteX1" fmla="*/ 9334 w 18668"/>
                  <a:gd name="connsiteY1" fmla="*/ 18669 h 18668"/>
                  <a:gd name="connsiteX2" fmla="*/ 18669 w 18668"/>
                  <a:gd name="connsiteY2" fmla="*/ 9334 h 18668"/>
                  <a:gd name="connsiteX3" fmla="*/ 9334 w 18668"/>
                  <a:gd name="connsiteY3" fmla="*/ 0 h 18668"/>
                  <a:gd name="connsiteX4" fmla="*/ 0 w 18668"/>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18668">
                    <a:moveTo>
                      <a:pt x="0" y="9334"/>
                    </a:moveTo>
                    <a:cubicBezTo>
                      <a:pt x="0" y="14383"/>
                      <a:pt x="4191" y="18669"/>
                      <a:pt x="9334" y="18669"/>
                    </a:cubicBezTo>
                    <a:cubicBezTo>
                      <a:pt x="14478" y="18669"/>
                      <a:pt x="18669" y="14383"/>
                      <a:pt x="18669" y="9334"/>
                    </a:cubicBezTo>
                    <a:cubicBezTo>
                      <a:pt x="18669" y="4286"/>
                      <a:pt x="14478" y="0"/>
                      <a:pt x="9334" y="0"/>
                    </a:cubicBezTo>
                    <a:cubicBezTo>
                      <a:pt x="4191" y="0"/>
                      <a:pt x="0" y="4191"/>
                      <a:pt x="0" y="9334"/>
                    </a:cubicBezTo>
                  </a:path>
                </a:pathLst>
              </a:custGeom>
              <a:solidFill>
                <a:srgbClr val="FEFEFE"/>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50A876F5-ACBE-C67F-F769-32F6475BEC32}"/>
                  </a:ext>
                </a:extLst>
              </p:cNvPr>
              <p:cNvSpPr/>
              <p:nvPr/>
            </p:nvSpPr>
            <p:spPr>
              <a:xfrm>
                <a:off x="3615785" y="4666211"/>
                <a:ext cx="16002" cy="16001"/>
              </a:xfrm>
              <a:custGeom>
                <a:avLst/>
                <a:gdLst>
                  <a:gd name="connsiteX0" fmla="*/ 0 w 16002"/>
                  <a:gd name="connsiteY0" fmla="*/ 8001 h 16001"/>
                  <a:gd name="connsiteX1" fmla="*/ 8001 w 16002"/>
                  <a:gd name="connsiteY1" fmla="*/ 16002 h 16001"/>
                  <a:gd name="connsiteX2" fmla="*/ 16002 w 16002"/>
                  <a:gd name="connsiteY2" fmla="*/ 8001 h 16001"/>
                  <a:gd name="connsiteX3" fmla="*/ 8001 w 16002"/>
                  <a:gd name="connsiteY3" fmla="*/ 0 h 16001"/>
                  <a:gd name="connsiteX4" fmla="*/ 0 w 16002"/>
                  <a:gd name="connsiteY4" fmla="*/ 8001 h 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1">
                    <a:moveTo>
                      <a:pt x="0" y="8001"/>
                    </a:moveTo>
                    <a:cubicBezTo>
                      <a:pt x="0" y="12383"/>
                      <a:pt x="3619" y="16002"/>
                      <a:pt x="8001" y="16002"/>
                    </a:cubicBezTo>
                    <a:cubicBezTo>
                      <a:pt x="12383" y="16002"/>
                      <a:pt x="16002" y="12383"/>
                      <a:pt x="16002" y="8001"/>
                    </a:cubicBezTo>
                    <a:cubicBezTo>
                      <a:pt x="16002" y="3620"/>
                      <a:pt x="12383" y="0"/>
                      <a:pt x="8001" y="0"/>
                    </a:cubicBezTo>
                    <a:cubicBezTo>
                      <a:pt x="3619" y="0"/>
                      <a:pt x="0" y="3620"/>
                      <a:pt x="0" y="8001"/>
                    </a:cubicBezTo>
                  </a:path>
                </a:pathLst>
              </a:custGeom>
              <a:solidFill>
                <a:srgbClr val="FEFEFE"/>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5681B930-6546-41D8-E9CC-EE708C8C208E}"/>
                  </a:ext>
                </a:extLst>
              </p:cNvPr>
              <p:cNvSpPr/>
              <p:nvPr/>
            </p:nvSpPr>
            <p:spPr>
              <a:xfrm>
                <a:off x="3565683" y="4790036"/>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8"/>
                      <a:pt x="5429" y="10858"/>
                    </a:cubicBezTo>
                    <a:cubicBezTo>
                      <a:pt x="8382" y="10858"/>
                      <a:pt x="10858" y="8382"/>
                      <a:pt x="10858" y="5429"/>
                    </a:cubicBezTo>
                    <a:cubicBezTo>
                      <a:pt x="10858" y="2476"/>
                      <a:pt x="8382" y="0"/>
                      <a:pt x="5429" y="0"/>
                    </a:cubicBezTo>
                    <a:cubicBezTo>
                      <a:pt x="2477" y="0"/>
                      <a:pt x="0" y="2476"/>
                      <a:pt x="0" y="5429"/>
                    </a:cubicBezTo>
                  </a:path>
                </a:pathLst>
              </a:custGeom>
              <a:solidFill>
                <a:srgbClr val="FEFEFE"/>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F020D080-E045-DF40-5F5E-51197DA4B047}"/>
                  </a:ext>
                </a:extLst>
              </p:cNvPr>
              <p:cNvSpPr/>
              <p:nvPr/>
            </p:nvSpPr>
            <p:spPr>
              <a:xfrm>
                <a:off x="3600545" y="4779749"/>
                <a:ext cx="9334" cy="9334"/>
              </a:xfrm>
              <a:custGeom>
                <a:avLst/>
                <a:gdLst>
                  <a:gd name="connsiteX0" fmla="*/ 0 w 9334"/>
                  <a:gd name="connsiteY0" fmla="*/ 4667 h 9334"/>
                  <a:gd name="connsiteX1" fmla="*/ 4667 w 9334"/>
                  <a:gd name="connsiteY1" fmla="*/ 9334 h 9334"/>
                  <a:gd name="connsiteX2" fmla="*/ 9334 w 9334"/>
                  <a:gd name="connsiteY2" fmla="*/ 4667 h 9334"/>
                  <a:gd name="connsiteX3" fmla="*/ 4667 w 9334"/>
                  <a:gd name="connsiteY3" fmla="*/ 0 h 9334"/>
                  <a:gd name="connsiteX4" fmla="*/ 0 w 9334"/>
                  <a:gd name="connsiteY4" fmla="*/ 4667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0" y="4667"/>
                    </a:moveTo>
                    <a:cubicBezTo>
                      <a:pt x="0" y="7239"/>
                      <a:pt x="2096" y="9334"/>
                      <a:pt x="4667" y="9334"/>
                    </a:cubicBezTo>
                    <a:cubicBezTo>
                      <a:pt x="7239" y="9334"/>
                      <a:pt x="9334" y="7239"/>
                      <a:pt x="9334" y="4667"/>
                    </a:cubicBezTo>
                    <a:cubicBezTo>
                      <a:pt x="9334" y="2096"/>
                      <a:pt x="7239" y="0"/>
                      <a:pt x="4667" y="0"/>
                    </a:cubicBezTo>
                    <a:cubicBezTo>
                      <a:pt x="2096" y="0"/>
                      <a:pt x="0" y="2096"/>
                      <a:pt x="0" y="4667"/>
                    </a:cubicBezTo>
                  </a:path>
                </a:pathLst>
              </a:custGeom>
              <a:solidFill>
                <a:srgbClr val="FEFEFE"/>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4276E66E-9A69-CDD1-401B-A5A805F0A91C}"/>
                  </a:ext>
                </a:extLst>
              </p:cNvPr>
              <p:cNvSpPr/>
              <p:nvPr/>
            </p:nvSpPr>
            <p:spPr>
              <a:xfrm>
                <a:off x="3376993" y="4771081"/>
                <a:ext cx="26479" cy="26670"/>
              </a:xfrm>
              <a:custGeom>
                <a:avLst/>
                <a:gdLst>
                  <a:gd name="connsiteX0" fmla="*/ 0 w 26479"/>
                  <a:gd name="connsiteY0" fmla="*/ 13335 h 26670"/>
                  <a:gd name="connsiteX1" fmla="*/ 13240 w 26479"/>
                  <a:gd name="connsiteY1" fmla="*/ 26670 h 26670"/>
                  <a:gd name="connsiteX2" fmla="*/ 26479 w 26479"/>
                  <a:gd name="connsiteY2" fmla="*/ 13335 h 26670"/>
                  <a:gd name="connsiteX3" fmla="*/ 13240 w 26479"/>
                  <a:gd name="connsiteY3" fmla="*/ 0 h 26670"/>
                  <a:gd name="connsiteX4" fmla="*/ 0 w 26479"/>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9" h="26670">
                    <a:moveTo>
                      <a:pt x="0" y="13335"/>
                    </a:moveTo>
                    <a:cubicBezTo>
                      <a:pt x="0" y="20574"/>
                      <a:pt x="6001" y="26670"/>
                      <a:pt x="13240" y="26670"/>
                    </a:cubicBezTo>
                    <a:cubicBezTo>
                      <a:pt x="20479" y="26670"/>
                      <a:pt x="26479" y="20669"/>
                      <a:pt x="26479" y="13335"/>
                    </a:cubicBezTo>
                    <a:cubicBezTo>
                      <a:pt x="26479" y="6001"/>
                      <a:pt x="20479" y="0"/>
                      <a:pt x="13240" y="0"/>
                    </a:cubicBezTo>
                    <a:cubicBezTo>
                      <a:pt x="6001" y="0"/>
                      <a:pt x="0" y="6001"/>
                      <a:pt x="0" y="13335"/>
                    </a:cubicBezTo>
                  </a:path>
                </a:pathLst>
              </a:custGeom>
              <a:solidFill>
                <a:srgbClr val="FEFEFE"/>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3EB58ECA-2163-BA67-C737-DDE401C40CEA}"/>
                  </a:ext>
                </a:extLst>
              </p:cNvPr>
              <p:cNvSpPr/>
              <p:nvPr/>
            </p:nvSpPr>
            <p:spPr>
              <a:xfrm>
                <a:off x="3448145" y="4772129"/>
                <a:ext cx="16954" cy="17049"/>
              </a:xfrm>
              <a:custGeom>
                <a:avLst/>
                <a:gdLst>
                  <a:gd name="connsiteX0" fmla="*/ 0 w 16954"/>
                  <a:gd name="connsiteY0" fmla="*/ 8477 h 17049"/>
                  <a:gd name="connsiteX1" fmla="*/ 8477 w 16954"/>
                  <a:gd name="connsiteY1" fmla="*/ 17050 h 17049"/>
                  <a:gd name="connsiteX2" fmla="*/ 16954 w 16954"/>
                  <a:gd name="connsiteY2" fmla="*/ 8477 h 17049"/>
                  <a:gd name="connsiteX3" fmla="*/ 8477 w 16954"/>
                  <a:gd name="connsiteY3" fmla="*/ 0 h 17049"/>
                  <a:gd name="connsiteX4" fmla="*/ 0 w 16954"/>
                  <a:gd name="connsiteY4" fmla="*/ 8477 h 1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7049">
                    <a:moveTo>
                      <a:pt x="0" y="8477"/>
                    </a:moveTo>
                    <a:cubicBezTo>
                      <a:pt x="0" y="13145"/>
                      <a:pt x="3905" y="17050"/>
                      <a:pt x="8477" y="17050"/>
                    </a:cubicBezTo>
                    <a:cubicBezTo>
                      <a:pt x="13049" y="17050"/>
                      <a:pt x="16954" y="13145"/>
                      <a:pt x="16954" y="8477"/>
                    </a:cubicBezTo>
                    <a:cubicBezTo>
                      <a:pt x="16954" y="3810"/>
                      <a:pt x="13049" y="0"/>
                      <a:pt x="8477" y="0"/>
                    </a:cubicBezTo>
                    <a:cubicBezTo>
                      <a:pt x="3905" y="0"/>
                      <a:pt x="0" y="3905"/>
                      <a:pt x="0" y="8477"/>
                    </a:cubicBezTo>
                  </a:path>
                </a:pathLst>
              </a:custGeom>
              <a:solidFill>
                <a:srgbClr val="FEFEFE"/>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5A4172B5-F063-2AB8-67E2-CEE7D8ABC97D}"/>
                  </a:ext>
                </a:extLst>
              </p:cNvPr>
              <p:cNvSpPr/>
              <p:nvPr/>
            </p:nvSpPr>
            <p:spPr>
              <a:xfrm>
                <a:off x="3229070" y="4892906"/>
                <a:ext cx="22097" cy="22097"/>
              </a:xfrm>
              <a:custGeom>
                <a:avLst/>
                <a:gdLst>
                  <a:gd name="connsiteX0" fmla="*/ 0 w 22097"/>
                  <a:gd name="connsiteY0" fmla="*/ 11049 h 22097"/>
                  <a:gd name="connsiteX1" fmla="*/ 11049 w 22097"/>
                  <a:gd name="connsiteY1" fmla="*/ 22098 h 22097"/>
                  <a:gd name="connsiteX2" fmla="*/ 22098 w 22097"/>
                  <a:gd name="connsiteY2" fmla="*/ 11049 h 22097"/>
                  <a:gd name="connsiteX3" fmla="*/ 11049 w 22097"/>
                  <a:gd name="connsiteY3" fmla="*/ 0 h 22097"/>
                  <a:gd name="connsiteX4" fmla="*/ 0 w 22097"/>
                  <a:gd name="connsiteY4" fmla="*/ 11049 h 2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 h="22097">
                    <a:moveTo>
                      <a:pt x="0" y="11049"/>
                    </a:moveTo>
                    <a:cubicBezTo>
                      <a:pt x="0" y="17050"/>
                      <a:pt x="5048" y="22098"/>
                      <a:pt x="11049" y="22098"/>
                    </a:cubicBezTo>
                    <a:cubicBezTo>
                      <a:pt x="17050" y="22098"/>
                      <a:pt x="22098" y="17050"/>
                      <a:pt x="22098" y="11049"/>
                    </a:cubicBezTo>
                    <a:cubicBezTo>
                      <a:pt x="22098" y="5048"/>
                      <a:pt x="17050" y="0"/>
                      <a:pt x="11049" y="0"/>
                    </a:cubicBezTo>
                    <a:cubicBezTo>
                      <a:pt x="5048" y="0"/>
                      <a:pt x="0" y="5048"/>
                      <a:pt x="0" y="11049"/>
                    </a:cubicBezTo>
                  </a:path>
                </a:pathLst>
              </a:custGeom>
              <a:solidFill>
                <a:srgbClr val="FEFEFE"/>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6A1C333C-690F-883B-AE14-33F722F8E98D}"/>
                  </a:ext>
                </a:extLst>
              </p:cNvPr>
              <p:cNvSpPr/>
              <p:nvPr/>
            </p:nvSpPr>
            <p:spPr>
              <a:xfrm>
                <a:off x="3346894" y="4839089"/>
                <a:ext cx="16764" cy="16764"/>
              </a:xfrm>
              <a:custGeom>
                <a:avLst/>
                <a:gdLst>
                  <a:gd name="connsiteX0" fmla="*/ 0 w 16764"/>
                  <a:gd name="connsiteY0" fmla="*/ 8382 h 16764"/>
                  <a:gd name="connsiteX1" fmla="*/ 8382 w 16764"/>
                  <a:gd name="connsiteY1" fmla="*/ 16764 h 16764"/>
                  <a:gd name="connsiteX2" fmla="*/ 16764 w 16764"/>
                  <a:gd name="connsiteY2" fmla="*/ 8382 h 16764"/>
                  <a:gd name="connsiteX3" fmla="*/ 8382 w 16764"/>
                  <a:gd name="connsiteY3" fmla="*/ 0 h 16764"/>
                  <a:gd name="connsiteX4" fmla="*/ 0 w 16764"/>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7FC1D4A2-2C2D-B269-46C3-7A508BFD7AB1}"/>
                  </a:ext>
                </a:extLst>
              </p:cNvPr>
              <p:cNvSpPr/>
              <p:nvPr/>
            </p:nvSpPr>
            <p:spPr>
              <a:xfrm>
                <a:off x="3366706" y="4914718"/>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0477384E-0C43-116A-00CF-0646C1E7F8D3}"/>
                  </a:ext>
                </a:extLst>
              </p:cNvPr>
              <p:cNvSpPr/>
              <p:nvPr/>
            </p:nvSpPr>
            <p:spPr>
              <a:xfrm>
                <a:off x="3292030" y="4845471"/>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A13FB90D-68DC-0D03-E5D6-5D0E9D3E5555}"/>
                  </a:ext>
                </a:extLst>
              </p:cNvPr>
              <p:cNvSpPr/>
              <p:nvPr/>
            </p:nvSpPr>
            <p:spPr>
              <a:xfrm>
                <a:off x="3303650" y="4965296"/>
                <a:ext cx="18002" cy="17907"/>
              </a:xfrm>
              <a:custGeom>
                <a:avLst/>
                <a:gdLst>
                  <a:gd name="connsiteX0" fmla="*/ 0 w 18002"/>
                  <a:gd name="connsiteY0" fmla="*/ 8954 h 17907"/>
                  <a:gd name="connsiteX1" fmla="*/ 8954 w 18002"/>
                  <a:gd name="connsiteY1" fmla="*/ 17907 h 17907"/>
                  <a:gd name="connsiteX2" fmla="*/ 18002 w 18002"/>
                  <a:gd name="connsiteY2" fmla="*/ 8954 h 17907"/>
                  <a:gd name="connsiteX3" fmla="*/ 8954 w 18002"/>
                  <a:gd name="connsiteY3" fmla="*/ 0 h 17907"/>
                  <a:gd name="connsiteX4" fmla="*/ 0 w 18002"/>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 h="17907">
                    <a:moveTo>
                      <a:pt x="0" y="8954"/>
                    </a:moveTo>
                    <a:cubicBezTo>
                      <a:pt x="0" y="13907"/>
                      <a:pt x="4096" y="17907"/>
                      <a:pt x="8954" y="17907"/>
                    </a:cubicBezTo>
                    <a:cubicBezTo>
                      <a:pt x="13811" y="17907"/>
                      <a:pt x="18002" y="13811"/>
                      <a:pt x="18002" y="8954"/>
                    </a:cubicBezTo>
                    <a:cubicBezTo>
                      <a:pt x="18002" y="4096"/>
                      <a:pt x="13907" y="0"/>
                      <a:pt x="8954" y="0"/>
                    </a:cubicBezTo>
                    <a:cubicBezTo>
                      <a:pt x="4001" y="0"/>
                      <a:pt x="0" y="4096"/>
                      <a:pt x="0" y="8954"/>
                    </a:cubicBezTo>
                  </a:path>
                </a:pathLst>
              </a:custGeom>
              <a:solidFill>
                <a:srgbClr val="FEFEFE"/>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48B98F07-7C15-1EFF-7B4D-6566C737D7C6}"/>
                  </a:ext>
                </a:extLst>
              </p:cNvPr>
              <p:cNvSpPr/>
              <p:nvPr/>
            </p:nvSpPr>
            <p:spPr>
              <a:xfrm>
                <a:off x="3151251" y="5033304"/>
                <a:ext cx="19621" cy="19621"/>
              </a:xfrm>
              <a:custGeom>
                <a:avLst/>
                <a:gdLst>
                  <a:gd name="connsiteX0" fmla="*/ 0 w 19621"/>
                  <a:gd name="connsiteY0" fmla="*/ 9811 h 19621"/>
                  <a:gd name="connsiteX1" fmla="*/ 9811 w 19621"/>
                  <a:gd name="connsiteY1" fmla="*/ 19621 h 19621"/>
                  <a:gd name="connsiteX2" fmla="*/ 19622 w 19621"/>
                  <a:gd name="connsiteY2" fmla="*/ 9811 h 19621"/>
                  <a:gd name="connsiteX3" fmla="*/ 9811 w 19621"/>
                  <a:gd name="connsiteY3" fmla="*/ 0 h 19621"/>
                  <a:gd name="connsiteX4" fmla="*/ 0 w 19621"/>
                  <a:gd name="connsiteY4" fmla="*/ 9811 h 1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 h="19621">
                    <a:moveTo>
                      <a:pt x="0" y="9811"/>
                    </a:moveTo>
                    <a:cubicBezTo>
                      <a:pt x="0" y="15145"/>
                      <a:pt x="4477" y="19621"/>
                      <a:pt x="9811" y="19621"/>
                    </a:cubicBezTo>
                    <a:cubicBezTo>
                      <a:pt x="15145" y="19621"/>
                      <a:pt x="19622" y="15145"/>
                      <a:pt x="19622" y="9811"/>
                    </a:cubicBezTo>
                    <a:cubicBezTo>
                      <a:pt x="19622" y="4477"/>
                      <a:pt x="15145" y="0"/>
                      <a:pt x="9811" y="0"/>
                    </a:cubicBezTo>
                    <a:cubicBezTo>
                      <a:pt x="4477" y="0"/>
                      <a:pt x="0" y="4477"/>
                      <a:pt x="0" y="9811"/>
                    </a:cubicBezTo>
                  </a:path>
                </a:pathLst>
              </a:custGeom>
              <a:solidFill>
                <a:srgbClr val="FEFEFE"/>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B7250061-F5FD-7673-53C7-F085D8A06DDD}"/>
                  </a:ext>
                </a:extLst>
              </p:cNvPr>
              <p:cNvSpPr/>
              <p:nvPr/>
            </p:nvSpPr>
            <p:spPr>
              <a:xfrm>
                <a:off x="3212782" y="5140460"/>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4C7825C9-9BA9-809C-D499-796475CB96CE}"/>
                  </a:ext>
                </a:extLst>
              </p:cNvPr>
              <p:cNvSpPr/>
              <p:nvPr/>
            </p:nvSpPr>
            <p:spPr>
              <a:xfrm>
                <a:off x="3250787" y="5022446"/>
                <a:ext cx="7429" cy="7620"/>
              </a:xfrm>
              <a:custGeom>
                <a:avLst/>
                <a:gdLst>
                  <a:gd name="connsiteX0" fmla="*/ 0 w 7429"/>
                  <a:gd name="connsiteY0" fmla="*/ 3810 h 7620"/>
                  <a:gd name="connsiteX1" fmla="*/ 3715 w 7429"/>
                  <a:gd name="connsiteY1" fmla="*/ 7620 h 7620"/>
                  <a:gd name="connsiteX2" fmla="*/ 7429 w 7429"/>
                  <a:gd name="connsiteY2" fmla="*/ 3810 h 7620"/>
                  <a:gd name="connsiteX3" fmla="*/ 3715 w 7429"/>
                  <a:gd name="connsiteY3" fmla="*/ 0 h 7620"/>
                  <a:gd name="connsiteX4" fmla="*/ 0 w 7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620">
                    <a:moveTo>
                      <a:pt x="0" y="3810"/>
                    </a:moveTo>
                    <a:cubicBezTo>
                      <a:pt x="0" y="5906"/>
                      <a:pt x="1715" y="7620"/>
                      <a:pt x="3715" y="7620"/>
                    </a:cubicBezTo>
                    <a:cubicBezTo>
                      <a:pt x="5715" y="7620"/>
                      <a:pt x="7429" y="5906"/>
                      <a:pt x="7429" y="3810"/>
                    </a:cubicBezTo>
                    <a:cubicBezTo>
                      <a:pt x="7429" y="1715"/>
                      <a:pt x="5715" y="0"/>
                      <a:pt x="3715"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AC2815F3-BC8F-481E-E29E-8514A568BC83}"/>
                  </a:ext>
                </a:extLst>
              </p:cNvPr>
              <p:cNvSpPr/>
              <p:nvPr/>
            </p:nvSpPr>
            <p:spPr>
              <a:xfrm>
                <a:off x="3280124" y="5072166"/>
                <a:ext cx="15620" cy="15620"/>
              </a:xfrm>
              <a:custGeom>
                <a:avLst/>
                <a:gdLst>
                  <a:gd name="connsiteX0" fmla="*/ 0 w 15620"/>
                  <a:gd name="connsiteY0" fmla="*/ 7811 h 15620"/>
                  <a:gd name="connsiteX1" fmla="*/ 7810 w 15620"/>
                  <a:gd name="connsiteY1" fmla="*/ 15621 h 15620"/>
                  <a:gd name="connsiteX2" fmla="*/ 15621 w 15620"/>
                  <a:gd name="connsiteY2" fmla="*/ 7811 h 15620"/>
                  <a:gd name="connsiteX3" fmla="*/ 7810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57FA0F54-B005-8626-DFE6-A3A4F4563D84}"/>
                  </a:ext>
                </a:extLst>
              </p:cNvPr>
              <p:cNvSpPr/>
              <p:nvPr/>
            </p:nvSpPr>
            <p:spPr>
              <a:xfrm>
                <a:off x="2946844" y="5260761"/>
                <a:ext cx="26288" cy="26288"/>
              </a:xfrm>
              <a:custGeom>
                <a:avLst/>
                <a:gdLst>
                  <a:gd name="connsiteX0" fmla="*/ 0 w 26288"/>
                  <a:gd name="connsiteY0" fmla="*/ 13145 h 26288"/>
                  <a:gd name="connsiteX1" fmla="*/ 13144 w 26288"/>
                  <a:gd name="connsiteY1" fmla="*/ 26289 h 26288"/>
                  <a:gd name="connsiteX2" fmla="*/ 26289 w 26288"/>
                  <a:gd name="connsiteY2" fmla="*/ 13145 h 26288"/>
                  <a:gd name="connsiteX3" fmla="*/ 13144 w 26288"/>
                  <a:gd name="connsiteY3" fmla="*/ 0 h 26288"/>
                  <a:gd name="connsiteX4" fmla="*/ 0 w 26288"/>
                  <a:gd name="connsiteY4" fmla="*/ 13145 h 2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 h="26288">
                    <a:moveTo>
                      <a:pt x="0" y="13145"/>
                    </a:moveTo>
                    <a:cubicBezTo>
                      <a:pt x="0" y="20288"/>
                      <a:pt x="6001" y="26289"/>
                      <a:pt x="13144" y="26289"/>
                    </a:cubicBezTo>
                    <a:cubicBezTo>
                      <a:pt x="20288" y="26289"/>
                      <a:pt x="26289" y="20288"/>
                      <a:pt x="26289" y="13145"/>
                    </a:cubicBezTo>
                    <a:cubicBezTo>
                      <a:pt x="26289" y="6001"/>
                      <a:pt x="20288" y="0"/>
                      <a:pt x="13144" y="0"/>
                    </a:cubicBezTo>
                    <a:cubicBezTo>
                      <a:pt x="6001" y="0"/>
                      <a:pt x="0" y="6001"/>
                      <a:pt x="0" y="13145"/>
                    </a:cubicBezTo>
                  </a:path>
                </a:pathLst>
              </a:custGeom>
              <a:solidFill>
                <a:srgbClr val="FEFEFE"/>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729E2500-A03E-62E9-07B0-55A9AB9BF6F6}"/>
                  </a:ext>
                </a:extLst>
              </p:cNvPr>
              <p:cNvSpPr/>
              <p:nvPr/>
            </p:nvSpPr>
            <p:spPr>
              <a:xfrm>
                <a:off x="3091624" y="5120744"/>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A0BE73A4-73D4-2E3E-7BF9-04C8C74A071A}"/>
                  </a:ext>
                </a:extLst>
              </p:cNvPr>
              <p:cNvSpPr/>
              <p:nvPr/>
            </p:nvSpPr>
            <p:spPr>
              <a:xfrm>
                <a:off x="2997803" y="5172655"/>
                <a:ext cx="6095" cy="6095"/>
              </a:xfrm>
              <a:custGeom>
                <a:avLst/>
                <a:gdLst>
                  <a:gd name="connsiteX0" fmla="*/ 0 w 6095"/>
                  <a:gd name="connsiteY0" fmla="*/ 3048 h 6095"/>
                  <a:gd name="connsiteX1" fmla="*/ 3048 w 6095"/>
                  <a:gd name="connsiteY1" fmla="*/ 6096 h 6095"/>
                  <a:gd name="connsiteX2" fmla="*/ 6096 w 6095"/>
                  <a:gd name="connsiteY2" fmla="*/ 3048 h 6095"/>
                  <a:gd name="connsiteX3" fmla="*/ 3048 w 6095"/>
                  <a:gd name="connsiteY3" fmla="*/ 0 h 6095"/>
                  <a:gd name="connsiteX4" fmla="*/ 0 w 6095"/>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 h="6095">
                    <a:moveTo>
                      <a:pt x="0" y="3048"/>
                    </a:moveTo>
                    <a:cubicBezTo>
                      <a:pt x="0" y="4763"/>
                      <a:pt x="1429" y="6096"/>
                      <a:pt x="3048" y="6096"/>
                    </a:cubicBezTo>
                    <a:cubicBezTo>
                      <a:pt x="4667" y="6096"/>
                      <a:pt x="6096" y="4667"/>
                      <a:pt x="6096" y="3048"/>
                    </a:cubicBezTo>
                    <a:cubicBezTo>
                      <a:pt x="6096" y="1429"/>
                      <a:pt x="4667" y="0"/>
                      <a:pt x="3048" y="0"/>
                    </a:cubicBezTo>
                    <a:cubicBezTo>
                      <a:pt x="1429" y="0"/>
                      <a:pt x="0" y="1429"/>
                      <a:pt x="0" y="3048"/>
                    </a:cubicBezTo>
                  </a:path>
                </a:pathLst>
              </a:custGeom>
              <a:solidFill>
                <a:srgbClr val="FEFEFE"/>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00C37AFC-E5F4-FEE3-6625-A16BB55A2630}"/>
                  </a:ext>
                </a:extLst>
              </p:cNvPr>
              <p:cNvSpPr/>
              <p:nvPr/>
            </p:nvSpPr>
            <p:spPr>
              <a:xfrm>
                <a:off x="3032950" y="5227138"/>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9" y="14288"/>
                      <a:pt x="7144" y="14288"/>
                    </a:cubicBezTo>
                    <a:cubicBezTo>
                      <a:pt x="11049" y="14288"/>
                      <a:pt x="14288" y="11049"/>
                      <a:pt x="14288" y="7144"/>
                    </a:cubicBezTo>
                    <a:cubicBezTo>
                      <a:pt x="14288" y="3238"/>
                      <a:pt x="11049" y="0"/>
                      <a:pt x="7144" y="0"/>
                    </a:cubicBezTo>
                    <a:cubicBezTo>
                      <a:pt x="3239" y="0"/>
                      <a:pt x="0" y="3238"/>
                      <a:pt x="0" y="7144"/>
                    </a:cubicBezTo>
                  </a:path>
                </a:pathLst>
              </a:custGeom>
              <a:solidFill>
                <a:srgbClr val="FEFEFE"/>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7A21107D-5C79-8EF0-CD3D-8F60D3037032}"/>
                  </a:ext>
                </a:extLst>
              </p:cNvPr>
              <p:cNvSpPr/>
              <p:nvPr/>
            </p:nvSpPr>
            <p:spPr>
              <a:xfrm>
                <a:off x="3134677" y="5281907"/>
                <a:ext cx="24574" cy="24574"/>
              </a:xfrm>
              <a:custGeom>
                <a:avLst/>
                <a:gdLst>
                  <a:gd name="connsiteX0" fmla="*/ 0 w 24574"/>
                  <a:gd name="connsiteY0" fmla="*/ 12287 h 24574"/>
                  <a:gd name="connsiteX1" fmla="*/ 12287 w 24574"/>
                  <a:gd name="connsiteY1" fmla="*/ 24575 h 24574"/>
                  <a:gd name="connsiteX2" fmla="*/ 24575 w 24574"/>
                  <a:gd name="connsiteY2" fmla="*/ 12287 h 24574"/>
                  <a:gd name="connsiteX3" fmla="*/ 12287 w 24574"/>
                  <a:gd name="connsiteY3" fmla="*/ 0 h 24574"/>
                  <a:gd name="connsiteX4" fmla="*/ 0 w 24574"/>
                  <a:gd name="connsiteY4" fmla="*/ 12287 h 2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4" h="24574">
                    <a:moveTo>
                      <a:pt x="0" y="12287"/>
                    </a:moveTo>
                    <a:cubicBezTo>
                      <a:pt x="0" y="18955"/>
                      <a:pt x="5620" y="24575"/>
                      <a:pt x="12287" y="24575"/>
                    </a:cubicBezTo>
                    <a:cubicBezTo>
                      <a:pt x="18955" y="24575"/>
                      <a:pt x="24575" y="18955"/>
                      <a:pt x="24575" y="12287"/>
                    </a:cubicBezTo>
                    <a:cubicBezTo>
                      <a:pt x="24575" y="5620"/>
                      <a:pt x="18955" y="0"/>
                      <a:pt x="12287" y="0"/>
                    </a:cubicBezTo>
                    <a:cubicBezTo>
                      <a:pt x="5620" y="0"/>
                      <a:pt x="0" y="5620"/>
                      <a:pt x="0" y="12287"/>
                    </a:cubicBezTo>
                  </a:path>
                </a:pathLst>
              </a:custGeom>
              <a:solidFill>
                <a:srgbClr val="FEFEFE"/>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5E969B82-E92B-DFCF-B547-B91086C1541F}"/>
                  </a:ext>
                </a:extLst>
              </p:cNvPr>
              <p:cNvSpPr/>
              <p:nvPr/>
            </p:nvSpPr>
            <p:spPr>
              <a:xfrm>
                <a:off x="3037332" y="5345629"/>
                <a:ext cx="17716" cy="17716"/>
              </a:xfrm>
              <a:custGeom>
                <a:avLst/>
                <a:gdLst>
                  <a:gd name="connsiteX0" fmla="*/ 0 w 17716"/>
                  <a:gd name="connsiteY0" fmla="*/ 8858 h 17716"/>
                  <a:gd name="connsiteX1" fmla="*/ 8858 w 17716"/>
                  <a:gd name="connsiteY1" fmla="*/ 17716 h 17716"/>
                  <a:gd name="connsiteX2" fmla="*/ 17717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00" y="17716"/>
                      <a:pt x="8858" y="17716"/>
                    </a:cubicBezTo>
                    <a:cubicBezTo>
                      <a:pt x="13716" y="17716"/>
                      <a:pt x="17717" y="13716"/>
                      <a:pt x="17717" y="8858"/>
                    </a:cubicBezTo>
                    <a:cubicBezTo>
                      <a:pt x="17717" y="4000"/>
                      <a:pt x="13716" y="0"/>
                      <a:pt x="8858" y="0"/>
                    </a:cubicBezTo>
                    <a:cubicBezTo>
                      <a:pt x="4000" y="0"/>
                      <a:pt x="0" y="4000"/>
                      <a:pt x="0" y="8858"/>
                    </a:cubicBezTo>
                  </a:path>
                </a:pathLst>
              </a:custGeom>
              <a:solidFill>
                <a:srgbClr val="FEFEFE"/>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1ADE9CF1-4AF1-521A-F8DA-0269CAA7B6B7}"/>
                  </a:ext>
                </a:extLst>
              </p:cNvPr>
              <p:cNvSpPr/>
              <p:nvPr/>
            </p:nvSpPr>
            <p:spPr>
              <a:xfrm>
                <a:off x="3047237" y="5419924"/>
                <a:ext cx="13144" cy="13144"/>
              </a:xfrm>
              <a:custGeom>
                <a:avLst/>
                <a:gdLst>
                  <a:gd name="connsiteX0" fmla="*/ 0 w 13144"/>
                  <a:gd name="connsiteY0" fmla="*/ 6572 h 13144"/>
                  <a:gd name="connsiteX1" fmla="*/ 6572 w 13144"/>
                  <a:gd name="connsiteY1" fmla="*/ 13145 h 13144"/>
                  <a:gd name="connsiteX2" fmla="*/ 13145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5" y="10192"/>
                      <a:pt x="13145" y="6572"/>
                    </a:cubicBezTo>
                    <a:cubicBezTo>
                      <a:pt x="13145"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287E6876-ED74-5B26-9A10-724D83268F00}"/>
                  </a:ext>
                </a:extLst>
              </p:cNvPr>
              <p:cNvSpPr/>
              <p:nvPr/>
            </p:nvSpPr>
            <p:spPr>
              <a:xfrm>
                <a:off x="3194494" y="5222947"/>
                <a:ext cx="17716" cy="17716"/>
              </a:xfrm>
              <a:custGeom>
                <a:avLst/>
                <a:gdLst>
                  <a:gd name="connsiteX0" fmla="*/ 0 w 17716"/>
                  <a:gd name="connsiteY0" fmla="*/ 8858 h 17716"/>
                  <a:gd name="connsiteX1" fmla="*/ 8858 w 17716"/>
                  <a:gd name="connsiteY1" fmla="*/ 17717 h 17716"/>
                  <a:gd name="connsiteX2" fmla="*/ 17716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96" y="17717"/>
                      <a:pt x="8858" y="17717"/>
                    </a:cubicBezTo>
                    <a:cubicBezTo>
                      <a:pt x="13621" y="17717"/>
                      <a:pt x="17716" y="13621"/>
                      <a:pt x="17716" y="8858"/>
                    </a:cubicBezTo>
                    <a:cubicBezTo>
                      <a:pt x="17716" y="4096"/>
                      <a:pt x="13621" y="0"/>
                      <a:pt x="8858" y="0"/>
                    </a:cubicBezTo>
                    <a:cubicBezTo>
                      <a:pt x="4096" y="0"/>
                      <a:pt x="0" y="4096"/>
                      <a:pt x="0" y="8858"/>
                    </a:cubicBezTo>
                  </a:path>
                </a:pathLst>
              </a:custGeom>
              <a:solidFill>
                <a:srgbClr val="FEFEFE"/>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414FCB9C-AB4A-1F9E-6D9A-040E498A7DBD}"/>
                  </a:ext>
                </a:extLst>
              </p:cNvPr>
              <p:cNvSpPr/>
              <p:nvPr/>
            </p:nvSpPr>
            <p:spPr>
              <a:xfrm>
                <a:off x="2903791" y="5374014"/>
                <a:ext cx="20764" cy="20764"/>
              </a:xfrm>
              <a:custGeom>
                <a:avLst/>
                <a:gdLst>
                  <a:gd name="connsiteX0" fmla="*/ 0 w 20764"/>
                  <a:gd name="connsiteY0" fmla="*/ 10382 h 20764"/>
                  <a:gd name="connsiteX1" fmla="*/ 10382 w 20764"/>
                  <a:gd name="connsiteY1" fmla="*/ 20764 h 20764"/>
                  <a:gd name="connsiteX2" fmla="*/ 20765 w 20764"/>
                  <a:gd name="connsiteY2" fmla="*/ 10382 h 20764"/>
                  <a:gd name="connsiteX3" fmla="*/ 10382 w 20764"/>
                  <a:gd name="connsiteY3" fmla="*/ 0 h 20764"/>
                  <a:gd name="connsiteX4" fmla="*/ 0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0" y="10382"/>
                    </a:moveTo>
                    <a:cubicBezTo>
                      <a:pt x="0" y="16002"/>
                      <a:pt x="4763" y="20764"/>
                      <a:pt x="10382" y="20764"/>
                    </a:cubicBezTo>
                    <a:cubicBezTo>
                      <a:pt x="16002" y="20764"/>
                      <a:pt x="20765" y="16002"/>
                      <a:pt x="20765" y="10382"/>
                    </a:cubicBezTo>
                    <a:cubicBezTo>
                      <a:pt x="20765" y="4763"/>
                      <a:pt x="16002" y="0"/>
                      <a:pt x="10382" y="0"/>
                    </a:cubicBezTo>
                    <a:cubicBezTo>
                      <a:pt x="4763" y="0"/>
                      <a:pt x="0" y="4763"/>
                      <a:pt x="0" y="10382"/>
                    </a:cubicBezTo>
                  </a:path>
                </a:pathLst>
              </a:custGeom>
              <a:solidFill>
                <a:srgbClr val="FEFEFE"/>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5505D3EA-B041-D883-6D7F-0388E04368AA}"/>
                  </a:ext>
                </a:extLst>
              </p:cNvPr>
              <p:cNvSpPr/>
              <p:nvPr/>
            </p:nvSpPr>
            <p:spPr>
              <a:xfrm>
                <a:off x="2780252" y="5701007"/>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763"/>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ACF039E3-1DF3-F087-D225-D5E6BE66EC01}"/>
                  </a:ext>
                </a:extLst>
              </p:cNvPr>
              <p:cNvSpPr/>
              <p:nvPr/>
            </p:nvSpPr>
            <p:spPr>
              <a:xfrm>
                <a:off x="2936938" y="5494791"/>
                <a:ext cx="11620" cy="11620"/>
              </a:xfrm>
              <a:custGeom>
                <a:avLst/>
                <a:gdLst>
                  <a:gd name="connsiteX0" fmla="*/ 0 w 11620"/>
                  <a:gd name="connsiteY0" fmla="*/ 5810 h 11620"/>
                  <a:gd name="connsiteX1" fmla="*/ 5810 w 11620"/>
                  <a:gd name="connsiteY1" fmla="*/ 11621 h 11620"/>
                  <a:gd name="connsiteX2" fmla="*/ 11621 w 11620"/>
                  <a:gd name="connsiteY2" fmla="*/ 5810 h 11620"/>
                  <a:gd name="connsiteX3" fmla="*/ 5810 w 11620"/>
                  <a:gd name="connsiteY3" fmla="*/ 0 h 11620"/>
                  <a:gd name="connsiteX4" fmla="*/ 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0" y="5810"/>
                    </a:moveTo>
                    <a:cubicBezTo>
                      <a:pt x="0" y="8954"/>
                      <a:pt x="2667" y="11621"/>
                      <a:pt x="5810" y="11621"/>
                    </a:cubicBezTo>
                    <a:cubicBezTo>
                      <a:pt x="8953" y="11621"/>
                      <a:pt x="11621" y="8954"/>
                      <a:pt x="11621" y="5810"/>
                    </a:cubicBezTo>
                    <a:cubicBezTo>
                      <a:pt x="11621" y="2667"/>
                      <a:pt x="8953" y="0"/>
                      <a:pt x="5810" y="0"/>
                    </a:cubicBezTo>
                    <a:cubicBezTo>
                      <a:pt x="2667" y="0"/>
                      <a:pt x="0" y="2667"/>
                      <a:pt x="0" y="5810"/>
                    </a:cubicBezTo>
                  </a:path>
                </a:pathLst>
              </a:custGeom>
              <a:solidFill>
                <a:srgbClr val="FEFEFE"/>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B55ED71C-58E6-FAD9-50A4-8E3B7804EE36}"/>
                  </a:ext>
                </a:extLst>
              </p:cNvPr>
              <p:cNvSpPr/>
              <p:nvPr/>
            </p:nvSpPr>
            <p:spPr>
              <a:xfrm>
                <a:off x="2953892" y="5532319"/>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7AB54B0F-8C8B-06D6-7D3C-9450B0217FFF}"/>
                  </a:ext>
                </a:extLst>
              </p:cNvPr>
              <p:cNvSpPr/>
              <p:nvPr/>
            </p:nvSpPr>
            <p:spPr>
              <a:xfrm>
                <a:off x="2869977" y="5612901"/>
                <a:ext cx="6096" cy="6095"/>
              </a:xfrm>
              <a:custGeom>
                <a:avLst/>
                <a:gdLst>
                  <a:gd name="connsiteX0" fmla="*/ 0 w 6096"/>
                  <a:gd name="connsiteY0" fmla="*/ 3048 h 6095"/>
                  <a:gd name="connsiteX1" fmla="*/ 3048 w 6096"/>
                  <a:gd name="connsiteY1" fmla="*/ 6096 h 6095"/>
                  <a:gd name="connsiteX2" fmla="*/ 6096 w 6096"/>
                  <a:gd name="connsiteY2" fmla="*/ 3048 h 6095"/>
                  <a:gd name="connsiteX3" fmla="*/ 3048 w 6096"/>
                  <a:gd name="connsiteY3" fmla="*/ 0 h 6095"/>
                  <a:gd name="connsiteX4" fmla="*/ 0 w 6096"/>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 h="6095">
                    <a:moveTo>
                      <a:pt x="0" y="3048"/>
                    </a:moveTo>
                    <a:cubicBezTo>
                      <a:pt x="0" y="4763"/>
                      <a:pt x="1429" y="6096"/>
                      <a:pt x="3048" y="6096"/>
                    </a:cubicBezTo>
                    <a:cubicBezTo>
                      <a:pt x="4667" y="6096"/>
                      <a:pt x="6096" y="4763"/>
                      <a:pt x="6096" y="3048"/>
                    </a:cubicBezTo>
                    <a:cubicBezTo>
                      <a:pt x="6096" y="1333"/>
                      <a:pt x="4667" y="0"/>
                      <a:pt x="3048" y="0"/>
                    </a:cubicBezTo>
                    <a:cubicBezTo>
                      <a:pt x="1429" y="0"/>
                      <a:pt x="0" y="1333"/>
                      <a:pt x="0" y="3048"/>
                    </a:cubicBezTo>
                  </a:path>
                </a:pathLst>
              </a:custGeom>
              <a:solidFill>
                <a:srgbClr val="FEFEFE"/>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1B1BABC6-ADFF-9356-DC6D-5B9F62B9B082}"/>
                  </a:ext>
                </a:extLst>
              </p:cNvPr>
              <p:cNvSpPr/>
              <p:nvPr/>
            </p:nvSpPr>
            <p:spPr>
              <a:xfrm>
                <a:off x="2881407" y="5705007"/>
                <a:ext cx="14668" cy="14668"/>
              </a:xfrm>
              <a:custGeom>
                <a:avLst/>
                <a:gdLst>
                  <a:gd name="connsiteX0" fmla="*/ 0 w 14668"/>
                  <a:gd name="connsiteY0" fmla="*/ 7334 h 14668"/>
                  <a:gd name="connsiteX1" fmla="*/ 7334 w 14668"/>
                  <a:gd name="connsiteY1" fmla="*/ 14668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4"/>
                      <a:pt x="3334" y="14668"/>
                      <a:pt x="7334" y="14668"/>
                    </a:cubicBezTo>
                    <a:cubicBezTo>
                      <a:pt x="11335" y="14668"/>
                      <a:pt x="14668" y="11334"/>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AB811DF1-30AF-7A13-DD4E-A0A9AF37DC69}"/>
                  </a:ext>
                </a:extLst>
              </p:cNvPr>
              <p:cNvSpPr/>
              <p:nvPr/>
            </p:nvSpPr>
            <p:spPr>
              <a:xfrm>
                <a:off x="2755677" y="5794923"/>
                <a:ext cx="15430" cy="15430"/>
              </a:xfrm>
              <a:custGeom>
                <a:avLst/>
                <a:gdLst>
                  <a:gd name="connsiteX0" fmla="*/ 0 w 15430"/>
                  <a:gd name="connsiteY0" fmla="*/ 7716 h 15430"/>
                  <a:gd name="connsiteX1" fmla="*/ 7715 w 15430"/>
                  <a:gd name="connsiteY1" fmla="*/ 15431 h 15430"/>
                  <a:gd name="connsiteX2" fmla="*/ 15431 w 15430"/>
                  <a:gd name="connsiteY2" fmla="*/ 7716 h 15430"/>
                  <a:gd name="connsiteX3" fmla="*/ 7715 w 15430"/>
                  <a:gd name="connsiteY3" fmla="*/ 0 h 15430"/>
                  <a:gd name="connsiteX4" fmla="*/ 0 w 15430"/>
                  <a:gd name="connsiteY4" fmla="*/ 7716 h 1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 h="15430">
                    <a:moveTo>
                      <a:pt x="0" y="7716"/>
                    </a:moveTo>
                    <a:cubicBezTo>
                      <a:pt x="0" y="11906"/>
                      <a:pt x="3524" y="15431"/>
                      <a:pt x="7715" y="15431"/>
                    </a:cubicBezTo>
                    <a:cubicBezTo>
                      <a:pt x="11906" y="15431"/>
                      <a:pt x="15431" y="11906"/>
                      <a:pt x="15431" y="7716"/>
                    </a:cubicBezTo>
                    <a:cubicBezTo>
                      <a:pt x="15431" y="3524"/>
                      <a:pt x="11906" y="0"/>
                      <a:pt x="7715" y="0"/>
                    </a:cubicBezTo>
                    <a:cubicBezTo>
                      <a:pt x="3524" y="0"/>
                      <a:pt x="0" y="3524"/>
                      <a:pt x="0" y="7716"/>
                    </a:cubicBezTo>
                  </a:path>
                </a:pathLst>
              </a:custGeom>
              <a:solidFill>
                <a:srgbClr val="FEFEFE"/>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BA7A9A93-BE78-E473-419E-6F01718EA5AC}"/>
                  </a:ext>
                </a:extLst>
              </p:cNvPr>
              <p:cNvSpPr/>
              <p:nvPr/>
            </p:nvSpPr>
            <p:spPr>
              <a:xfrm>
                <a:off x="3077337" y="5491076"/>
                <a:ext cx="16192" cy="16192"/>
              </a:xfrm>
              <a:custGeom>
                <a:avLst/>
                <a:gdLst>
                  <a:gd name="connsiteX0" fmla="*/ 0 w 16192"/>
                  <a:gd name="connsiteY0" fmla="*/ 8096 h 16192"/>
                  <a:gd name="connsiteX1" fmla="*/ 8096 w 16192"/>
                  <a:gd name="connsiteY1" fmla="*/ 16193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3"/>
                      <a:pt x="8096" y="16193"/>
                    </a:cubicBezTo>
                    <a:cubicBezTo>
                      <a:pt x="12478" y="16193"/>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7E7E13F7-3583-2AC9-3E76-FBE997715039}"/>
                  </a:ext>
                </a:extLst>
              </p:cNvPr>
              <p:cNvSpPr/>
              <p:nvPr/>
            </p:nvSpPr>
            <p:spPr>
              <a:xfrm>
                <a:off x="2897886" y="5560513"/>
                <a:ext cx="18478" cy="18478"/>
              </a:xfrm>
              <a:custGeom>
                <a:avLst/>
                <a:gdLst>
                  <a:gd name="connsiteX0" fmla="*/ 0 w 18478"/>
                  <a:gd name="connsiteY0" fmla="*/ 9239 h 18478"/>
                  <a:gd name="connsiteX1" fmla="*/ 9239 w 18478"/>
                  <a:gd name="connsiteY1" fmla="*/ 18479 h 18478"/>
                  <a:gd name="connsiteX2" fmla="*/ 18478 w 18478"/>
                  <a:gd name="connsiteY2" fmla="*/ 9239 h 18478"/>
                  <a:gd name="connsiteX3" fmla="*/ 9239 w 18478"/>
                  <a:gd name="connsiteY3" fmla="*/ 0 h 18478"/>
                  <a:gd name="connsiteX4" fmla="*/ 0 w 18478"/>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8" h="18478">
                    <a:moveTo>
                      <a:pt x="0" y="9239"/>
                    </a:moveTo>
                    <a:cubicBezTo>
                      <a:pt x="0" y="14288"/>
                      <a:pt x="4191" y="18479"/>
                      <a:pt x="9239" y="18479"/>
                    </a:cubicBezTo>
                    <a:cubicBezTo>
                      <a:pt x="14288" y="18479"/>
                      <a:pt x="18478" y="14288"/>
                      <a:pt x="18478" y="9239"/>
                    </a:cubicBezTo>
                    <a:cubicBezTo>
                      <a:pt x="18478" y="4191"/>
                      <a:pt x="14288" y="0"/>
                      <a:pt x="9239"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69026ED4-AE3A-A992-3A68-856B57D59441}"/>
                  </a:ext>
                </a:extLst>
              </p:cNvPr>
              <p:cNvSpPr/>
              <p:nvPr/>
            </p:nvSpPr>
            <p:spPr>
              <a:xfrm>
                <a:off x="3296126" y="5221233"/>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859"/>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65332B59-5DBD-913C-54D0-C7C06FDE99C0}"/>
                  </a:ext>
                </a:extLst>
              </p:cNvPr>
              <p:cNvSpPr/>
              <p:nvPr/>
            </p:nvSpPr>
            <p:spPr>
              <a:xfrm>
                <a:off x="3103530" y="5341533"/>
                <a:ext cx="7048" cy="7238"/>
              </a:xfrm>
              <a:custGeom>
                <a:avLst/>
                <a:gdLst>
                  <a:gd name="connsiteX0" fmla="*/ 0 w 7048"/>
                  <a:gd name="connsiteY0" fmla="*/ 3619 h 7238"/>
                  <a:gd name="connsiteX1" fmla="*/ 3524 w 7048"/>
                  <a:gd name="connsiteY1" fmla="*/ 7239 h 7238"/>
                  <a:gd name="connsiteX2" fmla="*/ 7048 w 7048"/>
                  <a:gd name="connsiteY2" fmla="*/ 3619 h 7238"/>
                  <a:gd name="connsiteX3" fmla="*/ 3524 w 7048"/>
                  <a:gd name="connsiteY3" fmla="*/ 0 h 7238"/>
                  <a:gd name="connsiteX4" fmla="*/ 0 w 7048"/>
                  <a:gd name="connsiteY4" fmla="*/ 3619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238">
                    <a:moveTo>
                      <a:pt x="0" y="3619"/>
                    </a:moveTo>
                    <a:cubicBezTo>
                      <a:pt x="0" y="5524"/>
                      <a:pt x="1619" y="7239"/>
                      <a:pt x="3524" y="7239"/>
                    </a:cubicBezTo>
                    <a:cubicBezTo>
                      <a:pt x="5429" y="7239"/>
                      <a:pt x="7048" y="5620"/>
                      <a:pt x="7048" y="3619"/>
                    </a:cubicBezTo>
                    <a:cubicBezTo>
                      <a:pt x="7048" y="1619"/>
                      <a:pt x="5429" y="0"/>
                      <a:pt x="3524" y="0"/>
                    </a:cubicBezTo>
                    <a:cubicBezTo>
                      <a:pt x="1619" y="0"/>
                      <a:pt x="0" y="1619"/>
                      <a:pt x="0" y="3619"/>
                    </a:cubicBezTo>
                  </a:path>
                </a:pathLst>
              </a:custGeom>
              <a:solidFill>
                <a:srgbClr val="FEFEFE"/>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3E214D24-4960-8040-4167-3AAE0D46C1C6}"/>
                  </a:ext>
                </a:extLst>
              </p:cNvPr>
              <p:cNvSpPr/>
              <p:nvPr/>
            </p:nvSpPr>
            <p:spPr>
              <a:xfrm>
                <a:off x="2964561" y="518922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948F07A1-DEF5-6194-9848-373FE3C552A0}"/>
                  </a:ext>
                </a:extLst>
              </p:cNvPr>
              <p:cNvSpPr/>
              <p:nvPr/>
            </p:nvSpPr>
            <p:spPr>
              <a:xfrm>
                <a:off x="3101339" y="4931672"/>
                <a:ext cx="15621" cy="15620"/>
              </a:xfrm>
              <a:custGeom>
                <a:avLst/>
                <a:gdLst>
                  <a:gd name="connsiteX0" fmla="*/ 0 w 15621"/>
                  <a:gd name="connsiteY0" fmla="*/ 7811 h 15620"/>
                  <a:gd name="connsiteX1" fmla="*/ 7810 w 15621"/>
                  <a:gd name="connsiteY1" fmla="*/ 15621 h 15620"/>
                  <a:gd name="connsiteX2" fmla="*/ 15621 w 15621"/>
                  <a:gd name="connsiteY2" fmla="*/ 7811 h 15620"/>
                  <a:gd name="connsiteX3" fmla="*/ 7810 w 15621"/>
                  <a:gd name="connsiteY3" fmla="*/ 0 h 15620"/>
                  <a:gd name="connsiteX4" fmla="*/ 0 w 15621"/>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2037D02A-0205-254A-01F1-59AAD3ECAB8B}"/>
                  </a:ext>
                </a:extLst>
              </p:cNvPr>
              <p:cNvSpPr/>
              <p:nvPr/>
            </p:nvSpPr>
            <p:spPr>
              <a:xfrm>
                <a:off x="3208020" y="4791560"/>
                <a:ext cx="7048" cy="7048"/>
              </a:xfrm>
              <a:custGeom>
                <a:avLst/>
                <a:gdLst>
                  <a:gd name="connsiteX0" fmla="*/ 0 w 7048"/>
                  <a:gd name="connsiteY0" fmla="*/ 3524 h 7048"/>
                  <a:gd name="connsiteX1" fmla="*/ 3524 w 7048"/>
                  <a:gd name="connsiteY1" fmla="*/ 7048 h 7048"/>
                  <a:gd name="connsiteX2" fmla="*/ 7048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8" y="5429"/>
                      <a:pt x="7048" y="3524"/>
                    </a:cubicBezTo>
                    <a:cubicBezTo>
                      <a:pt x="7048"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8F2C9EBC-97E8-49FB-D97B-30B0141A6385}"/>
                  </a:ext>
                </a:extLst>
              </p:cNvPr>
              <p:cNvSpPr/>
              <p:nvPr/>
            </p:nvSpPr>
            <p:spPr>
              <a:xfrm>
                <a:off x="3164966" y="4847852"/>
                <a:ext cx="5334" cy="5334"/>
              </a:xfrm>
              <a:custGeom>
                <a:avLst/>
                <a:gdLst>
                  <a:gd name="connsiteX0" fmla="*/ 0 w 5334"/>
                  <a:gd name="connsiteY0" fmla="*/ 2667 h 5334"/>
                  <a:gd name="connsiteX1" fmla="*/ 2667 w 5334"/>
                  <a:gd name="connsiteY1" fmla="*/ 5334 h 5334"/>
                  <a:gd name="connsiteX2" fmla="*/ 5334 w 5334"/>
                  <a:gd name="connsiteY2" fmla="*/ 2667 h 5334"/>
                  <a:gd name="connsiteX3" fmla="*/ 2667 w 5334"/>
                  <a:gd name="connsiteY3" fmla="*/ 0 h 5334"/>
                  <a:gd name="connsiteX4" fmla="*/ 0 w 5334"/>
                  <a:gd name="connsiteY4" fmla="*/ 2667 h 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4">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1692505D-3F77-9DDE-3ED4-8CDF375BE573}"/>
                  </a:ext>
                </a:extLst>
              </p:cNvPr>
              <p:cNvSpPr/>
              <p:nvPr/>
            </p:nvSpPr>
            <p:spPr>
              <a:xfrm>
                <a:off x="3510819" y="4872427"/>
                <a:ext cx="12763" cy="12763"/>
              </a:xfrm>
              <a:custGeom>
                <a:avLst/>
                <a:gdLst>
                  <a:gd name="connsiteX0" fmla="*/ 0 w 12763"/>
                  <a:gd name="connsiteY0" fmla="*/ 6382 h 12763"/>
                  <a:gd name="connsiteX1" fmla="*/ 6382 w 12763"/>
                  <a:gd name="connsiteY1" fmla="*/ 12764 h 12763"/>
                  <a:gd name="connsiteX2" fmla="*/ 12764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811"/>
                      <a:pt x="2858" y="12764"/>
                      <a:pt x="6382" y="12764"/>
                    </a:cubicBezTo>
                    <a:cubicBezTo>
                      <a:pt x="9906" y="12764"/>
                      <a:pt x="12764" y="9906"/>
                      <a:pt x="12764" y="6382"/>
                    </a:cubicBezTo>
                    <a:cubicBezTo>
                      <a:pt x="12764" y="2858"/>
                      <a:pt x="9906" y="0"/>
                      <a:pt x="6382" y="0"/>
                    </a:cubicBezTo>
                    <a:cubicBezTo>
                      <a:pt x="2858" y="0"/>
                      <a:pt x="0" y="2953"/>
                      <a:pt x="0" y="6382"/>
                    </a:cubicBezTo>
                  </a:path>
                </a:pathLst>
              </a:custGeom>
              <a:solidFill>
                <a:srgbClr val="FEFEFE"/>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521B7915-C3E6-7506-FFF6-56DA46E9CC77}"/>
                  </a:ext>
                </a:extLst>
              </p:cNvPr>
              <p:cNvSpPr/>
              <p:nvPr/>
            </p:nvSpPr>
            <p:spPr>
              <a:xfrm>
                <a:off x="3456336" y="4997395"/>
                <a:ext cx="8762" cy="8762"/>
              </a:xfrm>
              <a:custGeom>
                <a:avLst/>
                <a:gdLst>
                  <a:gd name="connsiteX0" fmla="*/ 0 w 8762"/>
                  <a:gd name="connsiteY0" fmla="*/ 4381 h 8762"/>
                  <a:gd name="connsiteX1" fmla="*/ 4381 w 8762"/>
                  <a:gd name="connsiteY1" fmla="*/ 8763 h 8762"/>
                  <a:gd name="connsiteX2" fmla="*/ 8763 w 8762"/>
                  <a:gd name="connsiteY2" fmla="*/ 4381 h 8762"/>
                  <a:gd name="connsiteX3" fmla="*/ 4381 w 8762"/>
                  <a:gd name="connsiteY3" fmla="*/ 0 h 8762"/>
                  <a:gd name="connsiteX4" fmla="*/ 0 w 8762"/>
                  <a:gd name="connsiteY4" fmla="*/ 4381 h 8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2">
                    <a:moveTo>
                      <a:pt x="0" y="4381"/>
                    </a:moveTo>
                    <a:cubicBezTo>
                      <a:pt x="0" y="6763"/>
                      <a:pt x="2000" y="8763"/>
                      <a:pt x="4381" y="8763"/>
                    </a:cubicBezTo>
                    <a:cubicBezTo>
                      <a:pt x="6763" y="8763"/>
                      <a:pt x="8763" y="6763"/>
                      <a:pt x="8763" y="4381"/>
                    </a:cubicBezTo>
                    <a:cubicBezTo>
                      <a:pt x="8763" y="2000"/>
                      <a:pt x="6763" y="0"/>
                      <a:pt x="4381" y="0"/>
                    </a:cubicBezTo>
                    <a:cubicBezTo>
                      <a:pt x="2000" y="0"/>
                      <a:pt x="0" y="2000"/>
                      <a:pt x="0" y="4381"/>
                    </a:cubicBezTo>
                  </a:path>
                </a:pathLst>
              </a:custGeom>
              <a:solidFill>
                <a:srgbClr val="FEFEFE"/>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CE63B2A5-5715-2BC3-7C71-4FFDBE2F9243}"/>
                  </a:ext>
                </a:extLst>
              </p:cNvPr>
              <p:cNvSpPr/>
              <p:nvPr/>
            </p:nvSpPr>
            <p:spPr>
              <a:xfrm>
                <a:off x="3390995" y="4647637"/>
                <a:ext cx="12572" cy="12572"/>
              </a:xfrm>
              <a:custGeom>
                <a:avLst/>
                <a:gdLst>
                  <a:gd name="connsiteX0" fmla="*/ 0 w 12572"/>
                  <a:gd name="connsiteY0" fmla="*/ 6286 h 12572"/>
                  <a:gd name="connsiteX1" fmla="*/ 6286 w 12572"/>
                  <a:gd name="connsiteY1" fmla="*/ 12573 h 12572"/>
                  <a:gd name="connsiteX2" fmla="*/ 12573 w 12572"/>
                  <a:gd name="connsiteY2" fmla="*/ 6286 h 12572"/>
                  <a:gd name="connsiteX3" fmla="*/ 6286 w 12572"/>
                  <a:gd name="connsiteY3" fmla="*/ 0 h 12572"/>
                  <a:gd name="connsiteX4" fmla="*/ 0 w 12572"/>
                  <a:gd name="connsiteY4" fmla="*/ 6286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6"/>
                    </a:moveTo>
                    <a:cubicBezTo>
                      <a:pt x="0" y="9715"/>
                      <a:pt x="2857" y="12573"/>
                      <a:pt x="6286" y="12573"/>
                    </a:cubicBezTo>
                    <a:cubicBezTo>
                      <a:pt x="9715" y="12573"/>
                      <a:pt x="12573" y="9715"/>
                      <a:pt x="12573" y="6286"/>
                    </a:cubicBezTo>
                    <a:cubicBezTo>
                      <a:pt x="12573" y="2857"/>
                      <a:pt x="9715" y="0"/>
                      <a:pt x="6286" y="0"/>
                    </a:cubicBezTo>
                    <a:cubicBezTo>
                      <a:pt x="2857" y="0"/>
                      <a:pt x="0" y="2857"/>
                      <a:pt x="0" y="6286"/>
                    </a:cubicBezTo>
                  </a:path>
                </a:pathLst>
              </a:custGeom>
              <a:solidFill>
                <a:srgbClr val="FEFEFE"/>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DD705D73-578D-6B75-05E3-5951B5E7D28F}"/>
                  </a:ext>
                </a:extLst>
              </p:cNvPr>
              <p:cNvSpPr/>
              <p:nvPr/>
            </p:nvSpPr>
            <p:spPr>
              <a:xfrm>
                <a:off x="3506724" y="4587153"/>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430"/>
                      <a:pt x="3334" y="14859"/>
                      <a:pt x="7429" y="14859"/>
                    </a:cubicBezTo>
                    <a:cubicBezTo>
                      <a:pt x="11525" y="14859"/>
                      <a:pt x="14859" y="11525"/>
                      <a:pt x="14859" y="7429"/>
                    </a:cubicBezTo>
                    <a:cubicBezTo>
                      <a:pt x="14859" y="3334"/>
                      <a:pt x="11430" y="0"/>
                      <a:pt x="7429" y="0"/>
                    </a:cubicBezTo>
                    <a:cubicBezTo>
                      <a:pt x="3429" y="0"/>
                      <a:pt x="0" y="3429"/>
                      <a:pt x="0" y="7429"/>
                    </a:cubicBezTo>
                  </a:path>
                </a:pathLst>
              </a:custGeom>
              <a:solidFill>
                <a:srgbClr val="FEFEFE"/>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6FB32752-20E6-705B-7C50-E3C5FFC10BCC}"/>
                  </a:ext>
                </a:extLst>
              </p:cNvPr>
              <p:cNvSpPr/>
              <p:nvPr/>
            </p:nvSpPr>
            <p:spPr>
              <a:xfrm>
                <a:off x="4261770" y="5146842"/>
                <a:ext cx="26670" cy="26670"/>
              </a:xfrm>
              <a:custGeom>
                <a:avLst/>
                <a:gdLst>
                  <a:gd name="connsiteX0" fmla="*/ 0 w 26670"/>
                  <a:gd name="connsiteY0" fmla="*/ 13335 h 26670"/>
                  <a:gd name="connsiteX1" fmla="*/ 13335 w 26670"/>
                  <a:gd name="connsiteY1" fmla="*/ 26670 h 26670"/>
                  <a:gd name="connsiteX2" fmla="*/ 26670 w 26670"/>
                  <a:gd name="connsiteY2" fmla="*/ 13335 h 26670"/>
                  <a:gd name="connsiteX3" fmla="*/ 13335 w 26670"/>
                  <a:gd name="connsiteY3" fmla="*/ 0 h 26670"/>
                  <a:gd name="connsiteX4" fmla="*/ 0 w 26670"/>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70">
                    <a:moveTo>
                      <a:pt x="0" y="13335"/>
                    </a:moveTo>
                    <a:cubicBezTo>
                      <a:pt x="0" y="20574"/>
                      <a:pt x="6096" y="26670"/>
                      <a:pt x="13335" y="26670"/>
                    </a:cubicBezTo>
                    <a:cubicBezTo>
                      <a:pt x="20574" y="26670"/>
                      <a:pt x="26670" y="20574"/>
                      <a:pt x="26670" y="13335"/>
                    </a:cubicBezTo>
                    <a:cubicBezTo>
                      <a:pt x="26670" y="6096"/>
                      <a:pt x="20574" y="0"/>
                      <a:pt x="13335" y="0"/>
                    </a:cubicBezTo>
                    <a:cubicBezTo>
                      <a:pt x="6096" y="0"/>
                      <a:pt x="0" y="6096"/>
                      <a:pt x="0" y="13335"/>
                    </a:cubicBezTo>
                  </a:path>
                </a:pathLst>
              </a:custGeom>
              <a:solidFill>
                <a:srgbClr val="FEFEFE"/>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AD2A6A20-97C9-D6DB-4018-DF658F8BFC7B}"/>
                  </a:ext>
                </a:extLst>
              </p:cNvPr>
              <p:cNvSpPr/>
              <p:nvPr/>
            </p:nvSpPr>
            <p:spPr>
              <a:xfrm>
                <a:off x="4338828" y="5180275"/>
                <a:ext cx="13525" cy="13525"/>
              </a:xfrm>
              <a:custGeom>
                <a:avLst/>
                <a:gdLst>
                  <a:gd name="connsiteX0" fmla="*/ 0 w 13525"/>
                  <a:gd name="connsiteY0" fmla="*/ 6763 h 13525"/>
                  <a:gd name="connsiteX1" fmla="*/ 6763 w 13525"/>
                  <a:gd name="connsiteY1" fmla="*/ 13525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7"/>
                      <a:pt x="3048" y="13525"/>
                      <a:pt x="6763" y="13525"/>
                    </a:cubicBezTo>
                    <a:cubicBezTo>
                      <a:pt x="10477" y="13525"/>
                      <a:pt x="13525" y="10477"/>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1368709C-7D5A-04CE-4D81-57083222749F}"/>
                  </a:ext>
                </a:extLst>
              </p:cNvPr>
              <p:cNvSpPr/>
              <p:nvPr/>
            </p:nvSpPr>
            <p:spPr>
              <a:xfrm>
                <a:off x="3883056" y="51665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grpSp>
        <p:sp>
          <p:nvSpPr>
            <p:cNvPr id="892" name="Freeform: Shape 891">
              <a:extLst>
                <a:ext uri="{FF2B5EF4-FFF2-40B4-BE49-F238E27FC236}">
                  <a16:creationId xmlns:a16="http://schemas.microsoft.com/office/drawing/2014/main" id="{B3C518D8-6753-0395-3241-1FE952391048}"/>
                </a:ext>
              </a:extLst>
            </p:cNvPr>
            <p:cNvSpPr/>
            <p:nvPr/>
          </p:nvSpPr>
          <p:spPr>
            <a:xfrm>
              <a:off x="6475545" y="3814590"/>
              <a:ext cx="575786" cy="120110"/>
            </a:xfrm>
            <a:custGeom>
              <a:avLst/>
              <a:gdLst>
                <a:gd name="connsiteX0" fmla="*/ 509778 w 575786"/>
                <a:gd name="connsiteY0" fmla="*/ 17812 h 120110"/>
                <a:gd name="connsiteX1" fmla="*/ 508921 w 575786"/>
                <a:gd name="connsiteY1" fmla="*/ 18193 h 120110"/>
                <a:gd name="connsiteX2" fmla="*/ 462153 w 575786"/>
                <a:gd name="connsiteY2" fmla="*/ 34576 h 120110"/>
                <a:gd name="connsiteX3" fmla="*/ 421958 w 575786"/>
                <a:gd name="connsiteY3" fmla="*/ 45720 h 120110"/>
                <a:gd name="connsiteX4" fmla="*/ 337947 w 575786"/>
                <a:gd name="connsiteY4" fmla="*/ 61722 h 120110"/>
                <a:gd name="connsiteX5" fmla="*/ 247841 w 575786"/>
                <a:gd name="connsiteY5" fmla="*/ 67818 h 120110"/>
                <a:gd name="connsiteX6" fmla="*/ 174403 w 575786"/>
                <a:gd name="connsiteY6" fmla="*/ 63151 h 120110"/>
                <a:gd name="connsiteX7" fmla="*/ 173260 w 575786"/>
                <a:gd name="connsiteY7" fmla="*/ 63151 h 120110"/>
                <a:gd name="connsiteX8" fmla="*/ 173260 w 575786"/>
                <a:gd name="connsiteY8" fmla="*/ 62960 h 120110"/>
                <a:gd name="connsiteX9" fmla="*/ 73438 w 575786"/>
                <a:gd name="connsiteY9" fmla="*/ 36481 h 120110"/>
                <a:gd name="connsiteX10" fmla="*/ 25527 w 575786"/>
                <a:gd name="connsiteY10" fmla="*/ 10763 h 120110"/>
                <a:gd name="connsiteX11" fmla="*/ 22003 w 575786"/>
                <a:gd name="connsiteY11" fmla="*/ 9716 h 120110"/>
                <a:gd name="connsiteX12" fmla="*/ 20860 w 575786"/>
                <a:gd name="connsiteY12" fmla="*/ 9716 h 120110"/>
                <a:gd name="connsiteX13" fmla="*/ 17812 w 575786"/>
                <a:gd name="connsiteY13" fmla="*/ 15335 h 120110"/>
                <a:gd name="connsiteX14" fmla="*/ 5429 w 575786"/>
                <a:gd name="connsiteY14" fmla="*/ 36481 h 120110"/>
                <a:gd name="connsiteX15" fmla="*/ 1333 w 575786"/>
                <a:gd name="connsiteY15" fmla="*/ 42386 h 120110"/>
                <a:gd name="connsiteX16" fmla="*/ 0 w 575786"/>
                <a:gd name="connsiteY16" fmla="*/ 44101 h 120110"/>
                <a:gd name="connsiteX17" fmla="*/ 2286 w 575786"/>
                <a:gd name="connsiteY17" fmla="*/ 49340 h 120110"/>
                <a:gd name="connsiteX18" fmla="*/ 58960 w 575786"/>
                <a:gd name="connsiteY18" fmla="*/ 84868 h 120110"/>
                <a:gd name="connsiteX19" fmla="*/ 125444 w 575786"/>
                <a:gd name="connsiteY19" fmla="*/ 106966 h 120110"/>
                <a:gd name="connsiteX20" fmla="*/ 196310 w 575786"/>
                <a:gd name="connsiteY20" fmla="*/ 117920 h 120110"/>
                <a:gd name="connsiteX21" fmla="*/ 248793 w 575786"/>
                <a:gd name="connsiteY21" fmla="*/ 120110 h 120110"/>
                <a:gd name="connsiteX22" fmla="*/ 265462 w 575786"/>
                <a:gd name="connsiteY22" fmla="*/ 119920 h 120110"/>
                <a:gd name="connsiteX23" fmla="*/ 335471 w 575786"/>
                <a:gd name="connsiteY23" fmla="*/ 114491 h 120110"/>
                <a:gd name="connsiteX24" fmla="*/ 418814 w 575786"/>
                <a:gd name="connsiteY24" fmla="*/ 99060 h 120110"/>
                <a:gd name="connsiteX25" fmla="*/ 498824 w 575786"/>
                <a:gd name="connsiteY25" fmla="*/ 71628 h 120110"/>
                <a:gd name="connsiteX26" fmla="*/ 574453 w 575786"/>
                <a:gd name="connsiteY26" fmla="*/ 29813 h 120110"/>
                <a:gd name="connsiteX27" fmla="*/ 575786 w 575786"/>
                <a:gd name="connsiteY27" fmla="*/ 28766 h 120110"/>
                <a:gd name="connsiteX28" fmla="*/ 573024 w 575786"/>
                <a:gd name="connsiteY28" fmla="*/ 27242 h 120110"/>
                <a:gd name="connsiteX29" fmla="*/ 559594 w 575786"/>
                <a:gd name="connsiteY29" fmla="*/ 18002 h 120110"/>
                <a:gd name="connsiteX30" fmla="*/ 548354 w 575786"/>
                <a:gd name="connsiteY30" fmla="*/ 6001 h 120110"/>
                <a:gd name="connsiteX31" fmla="*/ 546545 w 575786"/>
                <a:gd name="connsiteY31" fmla="*/ 3143 h 120110"/>
                <a:gd name="connsiteX32" fmla="*/ 545592 w 575786"/>
                <a:gd name="connsiteY32" fmla="*/ 1905 h 120110"/>
                <a:gd name="connsiteX33" fmla="*/ 544163 w 575786"/>
                <a:gd name="connsiteY33" fmla="*/ 0 h 120110"/>
                <a:gd name="connsiteX34" fmla="*/ 509873 w 575786"/>
                <a:gd name="connsiteY34" fmla="*/ 17526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5786" h="120110">
                  <a:moveTo>
                    <a:pt x="509778" y="17812"/>
                  </a:moveTo>
                  <a:lnTo>
                    <a:pt x="508921" y="18193"/>
                  </a:lnTo>
                  <a:cubicBezTo>
                    <a:pt x="495586" y="23622"/>
                    <a:pt x="481203" y="28670"/>
                    <a:pt x="462153" y="34576"/>
                  </a:cubicBezTo>
                  <a:cubicBezTo>
                    <a:pt x="448913" y="38671"/>
                    <a:pt x="435388" y="42386"/>
                    <a:pt x="421958" y="45720"/>
                  </a:cubicBezTo>
                  <a:cubicBezTo>
                    <a:pt x="395002" y="52483"/>
                    <a:pt x="366713" y="57817"/>
                    <a:pt x="337947" y="61722"/>
                  </a:cubicBezTo>
                  <a:cubicBezTo>
                    <a:pt x="306991" y="65722"/>
                    <a:pt x="276701" y="67818"/>
                    <a:pt x="247841" y="67818"/>
                  </a:cubicBezTo>
                  <a:cubicBezTo>
                    <a:pt x="222695" y="67818"/>
                    <a:pt x="197929" y="66294"/>
                    <a:pt x="174403" y="63151"/>
                  </a:cubicBezTo>
                  <a:lnTo>
                    <a:pt x="173260" y="63151"/>
                  </a:lnTo>
                  <a:lnTo>
                    <a:pt x="173260" y="62960"/>
                  </a:lnTo>
                  <a:cubicBezTo>
                    <a:pt x="136493" y="57721"/>
                    <a:pt x="102965" y="48863"/>
                    <a:pt x="73438" y="36481"/>
                  </a:cubicBezTo>
                  <a:cubicBezTo>
                    <a:pt x="56293" y="29051"/>
                    <a:pt x="40196" y="20383"/>
                    <a:pt x="25527" y="10763"/>
                  </a:cubicBezTo>
                  <a:cubicBezTo>
                    <a:pt x="24575" y="10096"/>
                    <a:pt x="23336" y="9716"/>
                    <a:pt x="22003" y="9716"/>
                  </a:cubicBezTo>
                  <a:cubicBezTo>
                    <a:pt x="21622" y="9716"/>
                    <a:pt x="21241" y="9716"/>
                    <a:pt x="20860" y="9716"/>
                  </a:cubicBezTo>
                  <a:cubicBezTo>
                    <a:pt x="19812" y="11525"/>
                    <a:pt x="18764" y="13430"/>
                    <a:pt x="17812" y="15335"/>
                  </a:cubicBezTo>
                  <a:cubicBezTo>
                    <a:pt x="14478" y="22765"/>
                    <a:pt x="10382" y="29908"/>
                    <a:pt x="5429" y="36481"/>
                  </a:cubicBezTo>
                  <a:cubicBezTo>
                    <a:pt x="4096" y="38481"/>
                    <a:pt x="2762" y="40386"/>
                    <a:pt x="1333" y="42386"/>
                  </a:cubicBezTo>
                  <a:cubicBezTo>
                    <a:pt x="857" y="42958"/>
                    <a:pt x="476" y="43529"/>
                    <a:pt x="0" y="44101"/>
                  </a:cubicBezTo>
                  <a:cubicBezTo>
                    <a:pt x="191" y="46482"/>
                    <a:pt x="953" y="48292"/>
                    <a:pt x="2286" y="49340"/>
                  </a:cubicBezTo>
                  <a:cubicBezTo>
                    <a:pt x="18574" y="63246"/>
                    <a:pt x="37719" y="75152"/>
                    <a:pt x="58960" y="84868"/>
                  </a:cubicBezTo>
                  <a:cubicBezTo>
                    <a:pt x="78867" y="93917"/>
                    <a:pt x="101251" y="101346"/>
                    <a:pt x="125444" y="106966"/>
                  </a:cubicBezTo>
                  <a:cubicBezTo>
                    <a:pt x="147352" y="112014"/>
                    <a:pt x="170498" y="115633"/>
                    <a:pt x="196310" y="117920"/>
                  </a:cubicBezTo>
                  <a:cubicBezTo>
                    <a:pt x="213074" y="119348"/>
                    <a:pt x="230791" y="120110"/>
                    <a:pt x="248793" y="120110"/>
                  </a:cubicBezTo>
                  <a:cubicBezTo>
                    <a:pt x="254318" y="120110"/>
                    <a:pt x="259937" y="120110"/>
                    <a:pt x="265462" y="119920"/>
                  </a:cubicBezTo>
                  <a:cubicBezTo>
                    <a:pt x="287465" y="119443"/>
                    <a:pt x="310325" y="117634"/>
                    <a:pt x="335471" y="114491"/>
                  </a:cubicBezTo>
                  <a:cubicBezTo>
                    <a:pt x="364808" y="110871"/>
                    <a:pt x="392811" y="105632"/>
                    <a:pt x="418814" y="99060"/>
                  </a:cubicBezTo>
                  <a:cubicBezTo>
                    <a:pt x="445865" y="92202"/>
                    <a:pt x="472726" y="82963"/>
                    <a:pt x="498824" y="71628"/>
                  </a:cubicBezTo>
                  <a:cubicBezTo>
                    <a:pt x="522923" y="61055"/>
                    <a:pt x="547592" y="47434"/>
                    <a:pt x="574453" y="29813"/>
                  </a:cubicBezTo>
                  <a:cubicBezTo>
                    <a:pt x="574929" y="29528"/>
                    <a:pt x="575405" y="29146"/>
                    <a:pt x="575786" y="28766"/>
                  </a:cubicBezTo>
                  <a:cubicBezTo>
                    <a:pt x="574834" y="28289"/>
                    <a:pt x="573977" y="27813"/>
                    <a:pt x="573024" y="27242"/>
                  </a:cubicBezTo>
                  <a:cubicBezTo>
                    <a:pt x="568262" y="24575"/>
                    <a:pt x="563690" y="21622"/>
                    <a:pt x="559594" y="18002"/>
                  </a:cubicBezTo>
                  <a:cubicBezTo>
                    <a:pt x="555403" y="14478"/>
                    <a:pt x="551402" y="10573"/>
                    <a:pt x="548354" y="6001"/>
                  </a:cubicBezTo>
                  <a:cubicBezTo>
                    <a:pt x="547688" y="5048"/>
                    <a:pt x="547116" y="4096"/>
                    <a:pt x="546545" y="3143"/>
                  </a:cubicBezTo>
                  <a:cubicBezTo>
                    <a:pt x="546259" y="2762"/>
                    <a:pt x="545878" y="2381"/>
                    <a:pt x="545592" y="1905"/>
                  </a:cubicBezTo>
                  <a:cubicBezTo>
                    <a:pt x="545116" y="1238"/>
                    <a:pt x="544640" y="667"/>
                    <a:pt x="544163" y="0"/>
                  </a:cubicBezTo>
                  <a:cubicBezTo>
                    <a:pt x="533972" y="6382"/>
                    <a:pt x="522732" y="12097"/>
                    <a:pt x="509873" y="17526"/>
                  </a:cubicBezTo>
                </a:path>
              </a:pathLst>
            </a:custGeom>
            <a:solidFill>
              <a:srgbClr val="F32534"/>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49499436-329B-936D-0BF7-9FFF28334A36}"/>
                </a:ext>
              </a:extLst>
            </p:cNvPr>
            <p:cNvSpPr/>
            <p:nvPr/>
          </p:nvSpPr>
          <p:spPr>
            <a:xfrm>
              <a:off x="7336701" y="4190257"/>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4BE1EB"/>
            </a:solidFill>
            <a:ln w="9525" cap="flat">
              <a:noFill/>
              <a:prstDash val="solid"/>
              <a:miter/>
            </a:ln>
          </p:spPr>
          <p:txBody>
            <a:bodyPr rtlCol="0" anchor="ctr"/>
            <a:lstStyle/>
            <a:p>
              <a:endParaRPr lang="en-US"/>
            </a:p>
          </p:txBody>
        </p:sp>
        <p:grpSp>
          <p:nvGrpSpPr>
            <p:cNvPr id="894" name="Graphic 100">
              <a:extLst>
                <a:ext uri="{FF2B5EF4-FFF2-40B4-BE49-F238E27FC236}">
                  <a16:creationId xmlns:a16="http://schemas.microsoft.com/office/drawing/2014/main" id="{0D154CCC-1438-EF2E-B06C-A3ECB6992B7C}"/>
                </a:ext>
              </a:extLst>
            </p:cNvPr>
            <p:cNvGrpSpPr/>
            <p:nvPr/>
          </p:nvGrpSpPr>
          <p:grpSpPr>
            <a:xfrm>
              <a:off x="6975322" y="3271951"/>
              <a:ext cx="770232" cy="1376553"/>
              <a:chOff x="4029360" y="3964599"/>
              <a:chExt cx="770232" cy="1376553"/>
            </a:xfrm>
          </p:grpSpPr>
          <p:sp>
            <p:nvSpPr>
              <p:cNvPr id="895" name="Freeform: Shape 894">
                <a:extLst>
                  <a:ext uri="{FF2B5EF4-FFF2-40B4-BE49-F238E27FC236}">
                    <a16:creationId xmlns:a16="http://schemas.microsoft.com/office/drawing/2014/main" id="{CEA64B3B-80B0-5968-8006-BEF62967ED4A}"/>
                  </a:ext>
                </a:extLst>
              </p:cNvPr>
              <p:cNvSpPr/>
              <p:nvPr/>
            </p:nvSpPr>
            <p:spPr>
              <a:xfrm>
                <a:off x="4074413" y="4155385"/>
                <a:ext cx="725179" cy="1185767"/>
              </a:xfrm>
              <a:custGeom>
                <a:avLst/>
                <a:gdLst>
                  <a:gd name="connsiteX0" fmla="*/ 169069 w 725179"/>
                  <a:gd name="connsiteY0" fmla="*/ 0 h 1185767"/>
                  <a:gd name="connsiteX1" fmla="*/ 122968 w 725179"/>
                  <a:gd name="connsiteY1" fmla="*/ 9620 h 1185767"/>
                  <a:gd name="connsiteX2" fmla="*/ 67437 w 725179"/>
                  <a:gd name="connsiteY2" fmla="*/ 36862 h 1185767"/>
                  <a:gd name="connsiteX3" fmla="*/ 65913 w 725179"/>
                  <a:gd name="connsiteY3" fmla="*/ 37909 h 1185767"/>
                  <a:gd name="connsiteX4" fmla="*/ 23050 w 725179"/>
                  <a:gd name="connsiteY4" fmla="*/ 76200 h 1185767"/>
                  <a:gd name="connsiteX5" fmla="*/ 0 w 725179"/>
                  <a:gd name="connsiteY5" fmla="*/ 110871 h 1185767"/>
                  <a:gd name="connsiteX6" fmla="*/ 0 w 725179"/>
                  <a:gd name="connsiteY6" fmla="*/ 111157 h 1185767"/>
                  <a:gd name="connsiteX7" fmla="*/ 191 w 725179"/>
                  <a:gd name="connsiteY7" fmla="*/ 110871 h 1185767"/>
                  <a:gd name="connsiteX8" fmla="*/ 191 w 725179"/>
                  <a:gd name="connsiteY8" fmla="*/ 111062 h 1185767"/>
                  <a:gd name="connsiteX9" fmla="*/ 381 w 725179"/>
                  <a:gd name="connsiteY9" fmla="*/ 110871 h 1185767"/>
                  <a:gd name="connsiteX10" fmla="*/ 7239 w 725179"/>
                  <a:gd name="connsiteY10" fmla="*/ 146685 h 1185767"/>
                  <a:gd name="connsiteX11" fmla="*/ 7334 w 725179"/>
                  <a:gd name="connsiteY11" fmla="*/ 147161 h 1185767"/>
                  <a:gd name="connsiteX12" fmla="*/ 7811 w 725179"/>
                  <a:gd name="connsiteY12" fmla="*/ 149066 h 1185767"/>
                  <a:gd name="connsiteX13" fmla="*/ 7811 w 725179"/>
                  <a:gd name="connsiteY13" fmla="*/ 148019 h 1185767"/>
                  <a:gd name="connsiteX14" fmla="*/ 8858 w 725179"/>
                  <a:gd name="connsiteY14" fmla="*/ 152781 h 1185767"/>
                  <a:gd name="connsiteX15" fmla="*/ 12668 w 725179"/>
                  <a:gd name="connsiteY15" fmla="*/ 168878 h 1185767"/>
                  <a:gd name="connsiteX16" fmla="*/ 12668 w 725179"/>
                  <a:gd name="connsiteY16" fmla="*/ 169069 h 1185767"/>
                  <a:gd name="connsiteX17" fmla="*/ 54578 w 725179"/>
                  <a:gd name="connsiteY17" fmla="*/ 303086 h 1185767"/>
                  <a:gd name="connsiteX18" fmla="*/ 82010 w 725179"/>
                  <a:gd name="connsiteY18" fmla="*/ 374333 h 1185767"/>
                  <a:gd name="connsiteX19" fmla="*/ 82201 w 725179"/>
                  <a:gd name="connsiteY19" fmla="*/ 374333 h 1185767"/>
                  <a:gd name="connsiteX20" fmla="*/ 93440 w 725179"/>
                  <a:gd name="connsiteY20" fmla="*/ 402146 h 1185767"/>
                  <a:gd name="connsiteX21" fmla="*/ 95345 w 725179"/>
                  <a:gd name="connsiteY21" fmla="*/ 406908 h 1185767"/>
                  <a:gd name="connsiteX22" fmla="*/ 95822 w 725179"/>
                  <a:gd name="connsiteY22" fmla="*/ 407099 h 1185767"/>
                  <a:gd name="connsiteX23" fmla="*/ 111824 w 725179"/>
                  <a:gd name="connsiteY23" fmla="*/ 446056 h 1185767"/>
                  <a:gd name="connsiteX24" fmla="*/ 117348 w 725179"/>
                  <a:gd name="connsiteY24" fmla="*/ 459391 h 1185767"/>
                  <a:gd name="connsiteX25" fmla="*/ 121825 w 725179"/>
                  <a:gd name="connsiteY25" fmla="*/ 470249 h 1185767"/>
                  <a:gd name="connsiteX26" fmla="*/ 122301 w 725179"/>
                  <a:gd name="connsiteY26" fmla="*/ 471297 h 1185767"/>
                  <a:gd name="connsiteX27" fmla="*/ 133826 w 725179"/>
                  <a:gd name="connsiteY27" fmla="*/ 499396 h 1185767"/>
                  <a:gd name="connsiteX28" fmla="*/ 200787 w 725179"/>
                  <a:gd name="connsiteY28" fmla="*/ 649510 h 1185767"/>
                  <a:gd name="connsiteX29" fmla="*/ 282893 w 725179"/>
                  <a:gd name="connsiteY29" fmla="*/ 807911 h 1185767"/>
                  <a:gd name="connsiteX30" fmla="*/ 283274 w 725179"/>
                  <a:gd name="connsiteY30" fmla="*/ 808577 h 1185767"/>
                  <a:gd name="connsiteX31" fmla="*/ 287846 w 725179"/>
                  <a:gd name="connsiteY31" fmla="*/ 816674 h 1185767"/>
                  <a:gd name="connsiteX32" fmla="*/ 298704 w 725179"/>
                  <a:gd name="connsiteY32" fmla="*/ 835247 h 1185767"/>
                  <a:gd name="connsiteX33" fmla="*/ 321755 w 725179"/>
                  <a:gd name="connsiteY33" fmla="*/ 873062 h 1185767"/>
                  <a:gd name="connsiteX34" fmla="*/ 322136 w 725179"/>
                  <a:gd name="connsiteY34" fmla="*/ 873728 h 1185767"/>
                  <a:gd name="connsiteX35" fmla="*/ 327755 w 725179"/>
                  <a:gd name="connsiteY35" fmla="*/ 882587 h 1185767"/>
                  <a:gd name="connsiteX36" fmla="*/ 332899 w 725179"/>
                  <a:gd name="connsiteY36" fmla="*/ 890588 h 1185767"/>
                  <a:gd name="connsiteX37" fmla="*/ 336137 w 725179"/>
                  <a:gd name="connsiteY37" fmla="*/ 895731 h 1185767"/>
                  <a:gd name="connsiteX38" fmla="*/ 337947 w 725179"/>
                  <a:gd name="connsiteY38" fmla="*/ 898493 h 1185767"/>
                  <a:gd name="connsiteX39" fmla="*/ 356045 w 725179"/>
                  <a:gd name="connsiteY39" fmla="*/ 926021 h 1185767"/>
                  <a:gd name="connsiteX40" fmla="*/ 356045 w 725179"/>
                  <a:gd name="connsiteY40" fmla="*/ 926211 h 1185767"/>
                  <a:gd name="connsiteX41" fmla="*/ 362426 w 725179"/>
                  <a:gd name="connsiteY41" fmla="*/ 935641 h 1185767"/>
                  <a:gd name="connsiteX42" fmla="*/ 369284 w 725179"/>
                  <a:gd name="connsiteY42" fmla="*/ 945928 h 1185767"/>
                  <a:gd name="connsiteX43" fmla="*/ 386525 w 725179"/>
                  <a:gd name="connsiteY43" fmla="*/ 971550 h 1185767"/>
                  <a:gd name="connsiteX44" fmla="*/ 435769 w 725179"/>
                  <a:gd name="connsiteY44" fmla="*/ 1045464 h 1185767"/>
                  <a:gd name="connsiteX45" fmla="*/ 489014 w 725179"/>
                  <a:gd name="connsiteY45" fmla="*/ 1133761 h 1185767"/>
                  <a:gd name="connsiteX46" fmla="*/ 490919 w 725179"/>
                  <a:gd name="connsiteY46" fmla="*/ 1137190 h 1185767"/>
                  <a:gd name="connsiteX47" fmla="*/ 501301 w 725179"/>
                  <a:gd name="connsiteY47" fmla="*/ 1155192 h 1185767"/>
                  <a:gd name="connsiteX48" fmla="*/ 514255 w 725179"/>
                  <a:gd name="connsiteY48" fmla="*/ 1171861 h 1185767"/>
                  <a:gd name="connsiteX49" fmla="*/ 525685 w 725179"/>
                  <a:gd name="connsiteY49" fmla="*/ 1181386 h 1185767"/>
                  <a:gd name="connsiteX50" fmla="*/ 536924 w 725179"/>
                  <a:gd name="connsiteY50" fmla="*/ 1185577 h 1185767"/>
                  <a:gd name="connsiteX51" fmla="*/ 539687 w 725179"/>
                  <a:gd name="connsiteY51" fmla="*/ 1185767 h 1185767"/>
                  <a:gd name="connsiteX52" fmla="*/ 546164 w 725179"/>
                  <a:gd name="connsiteY52" fmla="*/ 1184815 h 1185767"/>
                  <a:gd name="connsiteX53" fmla="*/ 554355 w 725179"/>
                  <a:gd name="connsiteY53" fmla="*/ 1179481 h 1185767"/>
                  <a:gd name="connsiteX54" fmla="*/ 559403 w 725179"/>
                  <a:gd name="connsiteY54" fmla="*/ 1172242 h 1185767"/>
                  <a:gd name="connsiteX55" fmla="*/ 563023 w 725179"/>
                  <a:gd name="connsiteY55" fmla="*/ 1161383 h 1185767"/>
                  <a:gd name="connsiteX56" fmla="*/ 564356 w 725179"/>
                  <a:gd name="connsiteY56" fmla="*/ 1149287 h 1185767"/>
                  <a:gd name="connsiteX57" fmla="*/ 563785 w 725179"/>
                  <a:gd name="connsiteY57" fmla="*/ 1134428 h 1185767"/>
                  <a:gd name="connsiteX58" fmla="*/ 561404 w 725179"/>
                  <a:gd name="connsiteY58" fmla="*/ 1119664 h 1185767"/>
                  <a:gd name="connsiteX59" fmla="*/ 561880 w 725179"/>
                  <a:gd name="connsiteY59" fmla="*/ 1120045 h 1185767"/>
                  <a:gd name="connsiteX60" fmla="*/ 561880 w 725179"/>
                  <a:gd name="connsiteY60" fmla="*/ 1119854 h 1185767"/>
                  <a:gd name="connsiteX61" fmla="*/ 561975 w 725179"/>
                  <a:gd name="connsiteY61" fmla="*/ 1119854 h 1185767"/>
                  <a:gd name="connsiteX62" fmla="*/ 568166 w 725179"/>
                  <a:gd name="connsiteY62" fmla="*/ 1124141 h 1185767"/>
                  <a:gd name="connsiteX63" fmla="*/ 579025 w 725179"/>
                  <a:gd name="connsiteY63" fmla="*/ 1131380 h 1185767"/>
                  <a:gd name="connsiteX64" fmla="*/ 599313 w 725179"/>
                  <a:gd name="connsiteY64" fmla="*/ 1142619 h 1185767"/>
                  <a:gd name="connsiteX65" fmla="*/ 631984 w 725179"/>
                  <a:gd name="connsiteY65" fmla="*/ 1156049 h 1185767"/>
                  <a:gd name="connsiteX66" fmla="*/ 663988 w 725179"/>
                  <a:gd name="connsiteY66" fmla="*/ 1161669 h 1185767"/>
                  <a:gd name="connsiteX67" fmla="*/ 665798 w 725179"/>
                  <a:gd name="connsiteY67" fmla="*/ 1161669 h 1185767"/>
                  <a:gd name="connsiteX68" fmla="*/ 678561 w 725179"/>
                  <a:gd name="connsiteY68" fmla="*/ 1160431 h 1185767"/>
                  <a:gd name="connsiteX69" fmla="*/ 688848 w 725179"/>
                  <a:gd name="connsiteY69" fmla="*/ 1157478 h 1185767"/>
                  <a:gd name="connsiteX70" fmla="*/ 696468 w 725179"/>
                  <a:gd name="connsiteY70" fmla="*/ 1152716 h 1185767"/>
                  <a:gd name="connsiteX71" fmla="*/ 700564 w 725179"/>
                  <a:gd name="connsiteY71" fmla="*/ 1145762 h 1185767"/>
                  <a:gd name="connsiteX72" fmla="*/ 696849 w 725179"/>
                  <a:gd name="connsiteY72" fmla="*/ 1132046 h 1185767"/>
                  <a:gd name="connsiteX73" fmla="*/ 684181 w 725179"/>
                  <a:gd name="connsiteY73" fmla="*/ 1120331 h 1185767"/>
                  <a:gd name="connsiteX74" fmla="*/ 660464 w 725179"/>
                  <a:gd name="connsiteY74" fmla="*/ 1105567 h 1185767"/>
                  <a:gd name="connsiteX75" fmla="*/ 671798 w 725179"/>
                  <a:gd name="connsiteY75" fmla="*/ 1107377 h 1185767"/>
                  <a:gd name="connsiteX76" fmla="*/ 690848 w 725179"/>
                  <a:gd name="connsiteY76" fmla="*/ 1108615 h 1185767"/>
                  <a:gd name="connsiteX77" fmla="*/ 695420 w 725179"/>
                  <a:gd name="connsiteY77" fmla="*/ 1108615 h 1185767"/>
                  <a:gd name="connsiteX78" fmla="*/ 724853 w 725179"/>
                  <a:gd name="connsiteY78" fmla="*/ 1090898 h 1185767"/>
                  <a:gd name="connsiteX79" fmla="*/ 724376 w 725179"/>
                  <a:gd name="connsiteY79" fmla="*/ 1081754 h 1185767"/>
                  <a:gd name="connsiteX80" fmla="*/ 719138 w 725179"/>
                  <a:gd name="connsiteY80" fmla="*/ 1073753 h 1185767"/>
                  <a:gd name="connsiteX81" fmla="*/ 711613 w 725179"/>
                  <a:gd name="connsiteY81" fmla="*/ 1068229 h 1185767"/>
                  <a:gd name="connsiteX82" fmla="*/ 701802 w 725179"/>
                  <a:gd name="connsiteY82" fmla="*/ 1063657 h 1185767"/>
                  <a:gd name="connsiteX83" fmla="*/ 677799 w 725179"/>
                  <a:gd name="connsiteY83" fmla="*/ 1056323 h 1185767"/>
                  <a:gd name="connsiteX84" fmla="*/ 682466 w 725179"/>
                  <a:gd name="connsiteY84" fmla="*/ 1055465 h 1185767"/>
                  <a:gd name="connsiteX85" fmla="*/ 704279 w 725179"/>
                  <a:gd name="connsiteY85" fmla="*/ 1042607 h 1185767"/>
                  <a:gd name="connsiteX86" fmla="*/ 709708 w 725179"/>
                  <a:gd name="connsiteY86" fmla="*/ 1030700 h 1185767"/>
                  <a:gd name="connsiteX87" fmla="*/ 705803 w 725179"/>
                  <a:gd name="connsiteY87" fmla="*/ 1018604 h 1185767"/>
                  <a:gd name="connsiteX88" fmla="*/ 696278 w 725179"/>
                  <a:gd name="connsiteY88" fmla="*/ 1013079 h 1185767"/>
                  <a:gd name="connsiteX89" fmla="*/ 685610 w 725179"/>
                  <a:gd name="connsiteY89" fmla="*/ 1010698 h 1185767"/>
                  <a:gd name="connsiteX90" fmla="*/ 660464 w 725179"/>
                  <a:gd name="connsiteY90" fmla="*/ 1009079 h 1185767"/>
                  <a:gd name="connsiteX91" fmla="*/ 657035 w 725179"/>
                  <a:gd name="connsiteY91" fmla="*/ 1009079 h 1185767"/>
                  <a:gd name="connsiteX92" fmla="*/ 633889 w 725179"/>
                  <a:gd name="connsiteY92" fmla="*/ 1008698 h 1185767"/>
                  <a:gd name="connsiteX93" fmla="*/ 617982 w 725179"/>
                  <a:gd name="connsiteY93" fmla="*/ 1008698 h 1185767"/>
                  <a:gd name="connsiteX94" fmla="*/ 601409 w 725179"/>
                  <a:gd name="connsiteY94" fmla="*/ 1008888 h 1185767"/>
                  <a:gd name="connsiteX95" fmla="*/ 567404 w 725179"/>
                  <a:gd name="connsiteY95" fmla="*/ 1008126 h 1185767"/>
                  <a:gd name="connsiteX96" fmla="*/ 513969 w 725179"/>
                  <a:gd name="connsiteY96" fmla="*/ 905732 h 1185767"/>
                  <a:gd name="connsiteX97" fmla="*/ 513493 w 725179"/>
                  <a:gd name="connsiteY97" fmla="*/ 904875 h 1185767"/>
                  <a:gd name="connsiteX98" fmla="*/ 513493 w 725179"/>
                  <a:gd name="connsiteY98" fmla="*/ 904875 h 1185767"/>
                  <a:gd name="connsiteX99" fmla="*/ 431578 w 725179"/>
                  <a:gd name="connsiteY99" fmla="*/ 728472 h 1185767"/>
                  <a:gd name="connsiteX100" fmla="*/ 365665 w 725179"/>
                  <a:gd name="connsiteY100" fmla="*/ 557879 h 1185767"/>
                  <a:gd name="connsiteX101" fmla="*/ 284798 w 725179"/>
                  <a:gd name="connsiteY101" fmla="*/ 251365 h 1185767"/>
                  <a:gd name="connsiteX102" fmla="*/ 251270 w 725179"/>
                  <a:gd name="connsiteY102" fmla="*/ 34004 h 1185767"/>
                  <a:gd name="connsiteX103" fmla="*/ 251079 w 725179"/>
                  <a:gd name="connsiteY103" fmla="*/ 34195 h 1185767"/>
                  <a:gd name="connsiteX104" fmla="*/ 251079 w 725179"/>
                  <a:gd name="connsiteY104" fmla="*/ 34004 h 1185767"/>
                  <a:gd name="connsiteX105" fmla="*/ 250889 w 725179"/>
                  <a:gd name="connsiteY105" fmla="*/ 34195 h 1185767"/>
                  <a:gd name="connsiteX106" fmla="*/ 249079 w 725179"/>
                  <a:gd name="connsiteY106" fmla="*/ 15431 h 1185767"/>
                  <a:gd name="connsiteX107" fmla="*/ 248603 w 725179"/>
                  <a:gd name="connsiteY107" fmla="*/ 15526 h 1185767"/>
                  <a:gd name="connsiteX108" fmla="*/ 245745 w 725179"/>
                  <a:gd name="connsiteY108" fmla="*/ 15812 h 1185767"/>
                  <a:gd name="connsiteX109" fmla="*/ 241364 w 725179"/>
                  <a:gd name="connsiteY109" fmla="*/ 15145 h 1185767"/>
                  <a:gd name="connsiteX110" fmla="*/ 238887 w 725179"/>
                  <a:gd name="connsiteY110" fmla="*/ 14097 h 1185767"/>
                  <a:gd name="connsiteX111" fmla="*/ 235268 w 725179"/>
                  <a:gd name="connsiteY111" fmla="*/ 12478 h 1185767"/>
                  <a:gd name="connsiteX112" fmla="*/ 232410 w 725179"/>
                  <a:gd name="connsiteY112" fmla="*/ 10858 h 1185767"/>
                  <a:gd name="connsiteX113" fmla="*/ 204025 w 725179"/>
                  <a:gd name="connsiteY113" fmla="*/ 2096 h 1185767"/>
                  <a:gd name="connsiteX114" fmla="*/ 179546 w 725179"/>
                  <a:gd name="connsiteY114" fmla="*/ 95 h 1185767"/>
                  <a:gd name="connsiteX115" fmla="*/ 169069 w 725179"/>
                  <a:gd name="connsiteY115" fmla="*/ 381 h 118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25179" h="1185767">
                    <a:moveTo>
                      <a:pt x="169069" y="0"/>
                    </a:moveTo>
                    <a:cubicBezTo>
                      <a:pt x="153543" y="1333"/>
                      <a:pt x="138017" y="4572"/>
                      <a:pt x="122968" y="9620"/>
                    </a:cubicBezTo>
                    <a:cubicBezTo>
                      <a:pt x="102394" y="16859"/>
                      <a:pt x="83725" y="26003"/>
                      <a:pt x="67437" y="36862"/>
                    </a:cubicBezTo>
                    <a:lnTo>
                      <a:pt x="65913" y="37909"/>
                    </a:lnTo>
                    <a:cubicBezTo>
                      <a:pt x="49721" y="49244"/>
                      <a:pt x="35243" y="62103"/>
                      <a:pt x="23050" y="76200"/>
                    </a:cubicBezTo>
                    <a:cubicBezTo>
                      <a:pt x="13049" y="88106"/>
                      <a:pt x="5429" y="99536"/>
                      <a:pt x="0" y="110871"/>
                    </a:cubicBezTo>
                    <a:cubicBezTo>
                      <a:pt x="0" y="110966"/>
                      <a:pt x="0" y="111062"/>
                      <a:pt x="0" y="111157"/>
                    </a:cubicBezTo>
                    <a:lnTo>
                      <a:pt x="191" y="110871"/>
                    </a:lnTo>
                    <a:cubicBezTo>
                      <a:pt x="191" y="110871"/>
                      <a:pt x="191" y="111062"/>
                      <a:pt x="191" y="111062"/>
                    </a:cubicBezTo>
                    <a:lnTo>
                      <a:pt x="381" y="110871"/>
                    </a:lnTo>
                    <a:cubicBezTo>
                      <a:pt x="2191" y="120967"/>
                      <a:pt x="4286" y="131921"/>
                      <a:pt x="7239" y="146685"/>
                    </a:cubicBezTo>
                    <a:cubicBezTo>
                      <a:pt x="7239" y="146875"/>
                      <a:pt x="7239" y="146971"/>
                      <a:pt x="7334" y="147161"/>
                    </a:cubicBezTo>
                    <a:cubicBezTo>
                      <a:pt x="7429" y="147828"/>
                      <a:pt x="7620" y="148400"/>
                      <a:pt x="7811" y="149066"/>
                    </a:cubicBezTo>
                    <a:lnTo>
                      <a:pt x="7811" y="148019"/>
                    </a:lnTo>
                    <a:lnTo>
                      <a:pt x="8858" y="152781"/>
                    </a:lnTo>
                    <a:cubicBezTo>
                      <a:pt x="10001" y="158020"/>
                      <a:pt x="11335" y="163354"/>
                      <a:pt x="12668" y="168878"/>
                    </a:cubicBezTo>
                    <a:lnTo>
                      <a:pt x="12668" y="169069"/>
                    </a:lnTo>
                    <a:cubicBezTo>
                      <a:pt x="22860" y="210217"/>
                      <a:pt x="36671" y="254032"/>
                      <a:pt x="54578" y="303086"/>
                    </a:cubicBezTo>
                    <a:cubicBezTo>
                      <a:pt x="63722" y="328041"/>
                      <a:pt x="73247" y="352711"/>
                      <a:pt x="82010" y="374333"/>
                    </a:cubicBezTo>
                    <a:lnTo>
                      <a:pt x="82201" y="374333"/>
                    </a:lnTo>
                    <a:cubicBezTo>
                      <a:pt x="86201" y="384429"/>
                      <a:pt x="90011" y="393763"/>
                      <a:pt x="93440" y="402146"/>
                    </a:cubicBezTo>
                    <a:cubicBezTo>
                      <a:pt x="94107" y="403765"/>
                      <a:pt x="94774" y="405289"/>
                      <a:pt x="95345" y="406908"/>
                    </a:cubicBezTo>
                    <a:cubicBezTo>
                      <a:pt x="95536" y="406908"/>
                      <a:pt x="95631" y="407003"/>
                      <a:pt x="95822" y="407099"/>
                    </a:cubicBezTo>
                    <a:cubicBezTo>
                      <a:pt x="101060" y="419957"/>
                      <a:pt x="106394" y="432911"/>
                      <a:pt x="111824" y="446056"/>
                    </a:cubicBezTo>
                    <a:lnTo>
                      <a:pt x="117348" y="459391"/>
                    </a:lnTo>
                    <a:lnTo>
                      <a:pt x="121825" y="470249"/>
                    </a:lnTo>
                    <a:lnTo>
                      <a:pt x="122301" y="471297"/>
                    </a:lnTo>
                    <a:lnTo>
                      <a:pt x="133826" y="499396"/>
                    </a:lnTo>
                    <a:cubicBezTo>
                      <a:pt x="152019" y="542163"/>
                      <a:pt x="174403" y="593788"/>
                      <a:pt x="200787" y="649510"/>
                    </a:cubicBezTo>
                    <a:cubicBezTo>
                      <a:pt x="225171" y="700945"/>
                      <a:pt x="252508" y="754666"/>
                      <a:pt x="282893" y="807911"/>
                    </a:cubicBezTo>
                    <a:cubicBezTo>
                      <a:pt x="282988" y="808101"/>
                      <a:pt x="283178" y="808387"/>
                      <a:pt x="283274" y="808577"/>
                    </a:cubicBezTo>
                    <a:lnTo>
                      <a:pt x="287846" y="816674"/>
                    </a:lnTo>
                    <a:cubicBezTo>
                      <a:pt x="291370" y="822865"/>
                      <a:pt x="294989" y="829056"/>
                      <a:pt x="298704" y="835247"/>
                    </a:cubicBezTo>
                    <a:cubicBezTo>
                      <a:pt x="306229" y="847916"/>
                      <a:pt x="313849" y="860488"/>
                      <a:pt x="321755" y="873062"/>
                    </a:cubicBezTo>
                    <a:cubicBezTo>
                      <a:pt x="321850" y="873252"/>
                      <a:pt x="322040" y="873538"/>
                      <a:pt x="322136" y="873728"/>
                    </a:cubicBezTo>
                    <a:lnTo>
                      <a:pt x="327755" y="882587"/>
                    </a:lnTo>
                    <a:lnTo>
                      <a:pt x="332899" y="890588"/>
                    </a:lnTo>
                    <a:lnTo>
                      <a:pt x="336137" y="895731"/>
                    </a:lnTo>
                    <a:lnTo>
                      <a:pt x="337947" y="898493"/>
                    </a:lnTo>
                    <a:cubicBezTo>
                      <a:pt x="343948" y="907733"/>
                      <a:pt x="349949" y="916877"/>
                      <a:pt x="356045" y="926021"/>
                    </a:cubicBezTo>
                    <a:lnTo>
                      <a:pt x="356045" y="926211"/>
                    </a:lnTo>
                    <a:lnTo>
                      <a:pt x="362426" y="935641"/>
                    </a:lnTo>
                    <a:lnTo>
                      <a:pt x="369284" y="945928"/>
                    </a:lnTo>
                    <a:cubicBezTo>
                      <a:pt x="375095" y="954500"/>
                      <a:pt x="380810" y="963073"/>
                      <a:pt x="386525" y="971550"/>
                    </a:cubicBezTo>
                    <a:cubicBezTo>
                      <a:pt x="402812" y="995648"/>
                      <a:pt x="419672" y="1020699"/>
                      <a:pt x="435769" y="1045464"/>
                    </a:cubicBezTo>
                    <a:cubicBezTo>
                      <a:pt x="456533" y="1077563"/>
                      <a:pt x="473964" y="1106424"/>
                      <a:pt x="489014" y="1133761"/>
                    </a:cubicBezTo>
                    <a:lnTo>
                      <a:pt x="490919" y="1137190"/>
                    </a:lnTo>
                    <a:cubicBezTo>
                      <a:pt x="494157" y="1143095"/>
                      <a:pt x="497586" y="1149287"/>
                      <a:pt x="501301" y="1155192"/>
                    </a:cubicBezTo>
                    <a:cubicBezTo>
                      <a:pt x="505016" y="1160907"/>
                      <a:pt x="509302" y="1166527"/>
                      <a:pt x="514255" y="1171861"/>
                    </a:cubicBezTo>
                    <a:cubicBezTo>
                      <a:pt x="517493" y="1175385"/>
                      <a:pt x="521208" y="1178433"/>
                      <a:pt x="525685" y="1181386"/>
                    </a:cubicBezTo>
                    <a:cubicBezTo>
                      <a:pt x="529114" y="1183577"/>
                      <a:pt x="533114" y="1185101"/>
                      <a:pt x="536924" y="1185577"/>
                    </a:cubicBezTo>
                    <a:cubicBezTo>
                      <a:pt x="537877" y="1185672"/>
                      <a:pt x="538829" y="1185767"/>
                      <a:pt x="539687" y="1185767"/>
                    </a:cubicBezTo>
                    <a:cubicBezTo>
                      <a:pt x="541877" y="1185767"/>
                      <a:pt x="543973" y="1185482"/>
                      <a:pt x="546164" y="1184815"/>
                    </a:cubicBezTo>
                    <a:cubicBezTo>
                      <a:pt x="549593" y="1183767"/>
                      <a:pt x="552260" y="1181576"/>
                      <a:pt x="554355" y="1179481"/>
                    </a:cubicBezTo>
                    <a:cubicBezTo>
                      <a:pt x="556736" y="1177290"/>
                      <a:pt x="558356" y="1174242"/>
                      <a:pt x="559403" y="1172242"/>
                    </a:cubicBezTo>
                    <a:cubicBezTo>
                      <a:pt x="560832" y="1169384"/>
                      <a:pt x="561975" y="1165955"/>
                      <a:pt x="563023" y="1161383"/>
                    </a:cubicBezTo>
                    <a:cubicBezTo>
                      <a:pt x="563880" y="1157573"/>
                      <a:pt x="564166" y="1153668"/>
                      <a:pt x="564356" y="1149287"/>
                    </a:cubicBezTo>
                    <a:cubicBezTo>
                      <a:pt x="564547" y="1144905"/>
                      <a:pt x="564356" y="1140238"/>
                      <a:pt x="563785" y="1134428"/>
                    </a:cubicBezTo>
                    <a:cubicBezTo>
                      <a:pt x="563309" y="1129570"/>
                      <a:pt x="562451" y="1124617"/>
                      <a:pt x="561404" y="1119664"/>
                    </a:cubicBezTo>
                    <a:cubicBezTo>
                      <a:pt x="561499" y="1119759"/>
                      <a:pt x="561689" y="1119854"/>
                      <a:pt x="561880" y="1120045"/>
                    </a:cubicBezTo>
                    <a:cubicBezTo>
                      <a:pt x="561880" y="1120045"/>
                      <a:pt x="561880" y="1119854"/>
                      <a:pt x="561880" y="1119854"/>
                    </a:cubicBezTo>
                    <a:lnTo>
                      <a:pt x="561975" y="1119854"/>
                    </a:lnTo>
                    <a:lnTo>
                      <a:pt x="568166" y="1124141"/>
                    </a:lnTo>
                    <a:cubicBezTo>
                      <a:pt x="571595" y="1126617"/>
                      <a:pt x="575215" y="1128998"/>
                      <a:pt x="579025" y="1131380"/>
                    </a:cubicBezTo>
                    <a:cubicBezTo>
                      <a:pt x="585692" y="1135380"/>
                      <a:pt x="592455" y="1139190"/>
                      <a:pt x="599313" y="1142619"/>
                    </a:cubicBezTo>
                    <a:cubicBezTo>
                      <a:pt x="609886" y="1147953"/>
                      <a:pt x="620935" y="1152430"/>
                      <a:pt x="631984" y="1156049"/>
                    </a:cubicBezTo>
                    <a:cubicBezTo>
                      <a:pt x="642842" y="1159478"/>
                      <a:pt x="653606" y="1161383"/>
                      <a:pt x="663988" y="1161669"/>
                    </a:cubicBezTo>
                    <a:lnTo>
                      <a:pt x="665798" y="1161669"/>
                    </a:lnTo>
                    <a:cubicBezTo>
                      <a:pt x="669798" y="1161669"/>
                      <a:pt x="674084" y="1161288"/>
                      <a:pt x="678561" y="1160431"/>
                    </a:cubicBezTo>
                    <a:cubicBezTo>
                      <a:pt x="682847" y="1159574"/>
                      <a:pt x="685991" y="1158716"/>
                      <a:pt x="688848" y="1157478"/>
                    </a:cubicBezTo>
                    <a:cubicBezTo>
                      <a:pt x="691801" y="1156240"/>
                      <a:pt x="694182" y="1154716"/>
                      <a:pt x="696468" y="1152716"/>
                    </a:cubicBezTo>
                    <a:cubicBezTo>
                      <a:pt x="698754" y="1150715"/>
                      <a:pt x="699992" y="1147858"/>
                      <a:pt x="700564" y="1145762"/>
                    </a:cubicBezTo>
                    <a:cubicBezTo>
                      <a:pt x="702183" y="1139952"/>
                      <a:pt x="698468" y="1134237"/>
                      <a:pt x="696849" y="1132046"/>
                    </a:cubicBezTo>
                    <a:cubicBezTo>
                      <a:pt x="692944" y="1126903"/>
                      <a:pt x="688086" y="1123093"/>
                      <a:pt x="684181" y="1120331"/>
                    </a:cubicBezTo>
                    <a:cubicBezTo>
                      <a:pt x="677418" y="1115378"/>
                      <a:pt x="669798" y="1110710"/>
                      <a:pt x="660464" y="1105567"/>
                    </a:cubicBezTo>
                    <a:cubicBezTo>
                      <a:pt x="664178" y="1106424"/>
                      <a:pt x="667988" y="1106996"/>
                      <a:pt x="671798" y="1107377"/>
                    </a:cubicBezTo>
                    <a:cubicBezTo>
                      <a:pt x="679133" y="1108234"/>
                      <a:pt x="685229" y="1108615"/>
                      <a:pt x="690848" y="1108615"/>
                    </a:cubicBezTo>
                    <a:cubicBezTo>
                      <a:pt x="692372" y="1108615"/>
                      <a:pt x="693896" y="1108615"/>
                      <a:pt x="695420" y="1108615"/>
                    </a:cubicBezTo>
                    <a:cubicBezTo>
                      <a:pt x="705231" y="1108139"/>
                      <a:pt x="722186" y="1105281"/>
                      <a:pt x="724853" y="1090898"/>
                    </a:cubicBezTo>
                    <a:cubicBezTo>
                      <a:pt x="725424" y="1087850"/>
                      <a:pt x="725234" y="1084612"/>
                      <a:pt x="724376" y="1081754"/>
                    </a:cubicBezTo>
                    <a:cubicBezTo>
                      <a:pt x="723614" y="1079087"/>
                      <a:pt x="721900" y="1076516"/>
                      <a:pt x="719138" y="1073753"/>
                    </a:cubicBezTo>
                    <a:cubicBezTo>
                      <a:pt x="716852" y="1071372"/>
                      <a:pt x="713899" y="1069562"/>
                      <a:pt x="711613" y="1068229"/>
                    </a:cubicBezTo>
                    <a:cubicBezTo>
                      <a:pt x="708374" y="1066324"/>
                      <a:pt x="704850" y="1064895"/>
                      <a:pt x="701802" y="1063657"/>
                    </a:cubicBezTo>
                    <a:cubicBezTo>
                      <a:pt x="694658" y="1060895"/>
                      <a:pt x="686753" y="1058418"/>
                      <a:pt x="677799" y="1056323"/>
                    </a:cubicBezTo>
                    <a:cubicBezTo>
                      <a:pt x="679609" y="1056132"/>
                      <a:pt x="681038" y="1055846"/>
                      <a:pt x="682466" y="1055465"/>
                    </a:cubicBezTo>
                    <a:cubicBezTo>
                      <a:pt x="689229" y="1053751"/>
                      <a:pt x="698468" y="1050131"/>
                      <a:pt x="704279" y="1042607"/>
                    </a:cubicBezTo>
                    <a:cubicBezTo>
                      <a:pt x="707612" y="1038130"/>
                      <a:pt x="709327" y="1034415"/>
                      <a:pt x="709708" y="1030700"/>
                    </a:cubicBezTo>
                    <a:cubicBezTo>
                      <a:pt x="710184" y="1026033"/>
                      <a:pt x="708851" y="1021842"/>
                      <a:pt x="705803" y="1018604"/>
                    </a:cubicBezTo>
                    <a:cubicBezTo>
                      <a:pt x="702945" y="1015651"/>
                      <a:pt x="699230" y="1014032"/>
                      <a:pt x="696278" y="1013079"/>
                    </a:cubicBezTo>
                    <a:cubicBezTo>
                      <a:pt x="693230" y="1012031"/>
                      <a:pt x="689896" y="1011269"/>
                      <a:pt x="685610" y="1010698"/>
                    </a:cubicBezTo>
                    <a:cubicBezTo>
                      <a:pt x="677323" y="1009555"/>
                      <a:pt x="668750" y="1009364"/>
                      <a:pt x="660464" y="1009079"/>
                    </a:cubicBezTo>
                    <a:lnTo>
                      <a:pt x="657035" y="1009079"/>
                    </a:lnTo>
                    <a:cubicBezTo>
                      <a:pt x="649319" y="1008793"/>
                      <a:pt x="641604" y="1008698"/>
                      <a:pt x="633889" y="1008698"/>
                    </a:cubicBezTo>
                    <a:lnTo>
                      <a:pt x="617982" y="1008698"/>
                    </a:lnTo>
                    <a:cubicBezTo>
                      <a:pt x="612458" y="1008793"/>
                      <a:pt x="606933" y="1008888"/>
                      <a:pt x="601409" y="1008888"/>
                    </a:cubicBezTo>
                    <a:cubicBezTo>
                      <a:pt x="587693" y="1008888"/>
                      <a:pt x="577120" y="1008602"/>
                      <a:pt x="567404" y="1008126"/>
                    </a:cubicBezTo>
                    <a:cubicBezTo>
                      <a:pt x="549497" y="975455"/>
                      <a:pt x="531495" y="940975"/>
                      <a:pt x="513969" y="905732"/>
                    </a:cubicBezTo>
                    <a:lnTo>
                      <a:pt x="513493" y="904875"/>
                    </a:lnTo>
                    <a:lnTo>
                      <a:pt x="513493" y="904875"/>
                    </a:lnTo>
                    <a:cubicBezTo>
                      <a:pt x="487680" y="852678"/>
                      <a:pt x="460820" y="794957"/>
                      <a:pt x="431578" y="728472"/>
                    </a:cubicBezTo>
                    <a:cubicBezTo>
                      <a:pt x="407670" y="674084"/>
                      <a:pt x="385477" y="616649"/>
                      <a:pt x="365665" y="557879"/>
                    </a:cubicBezTo>
                    <a:cubicBezTo>
                      <a:pt x="333089" y="461391"/>
                      <a:pt x="305943" y="358235"/>
                      <a:pt x="284798" y="251365"/>
                    </a:cubicBezTo>
                    <a:cubicBezTo>
                      <a:pt x="270700" y="179832"/>
                      <a:pt x="259461" y="106871"/>
                      <a:pt x="251270" y="34004"/>
                    </a:cubicBezTo>
                    <a:lnTo>
                      <a:pt x="251079" y="34195"/>
                    </a:lnTo>
                    <a:cubicBezTo>
                      <a:pt x="251079" y="34195"/>
                      <a:pt x="251079" y="34100"/>
                      <a:pt x="251079" y="34004"/>
                    </a:cubicBezTo>
                    <a:cubicBezTo>
                      <a:pt x="251079" y="34004"/>
                      <a:pt x="250984" y="34100"/>
                      <a:pt x="250889" y="34195"/>
                    </a:cubicBezTo>
                    <a:cubicBezTo>
                      <a:pt x="250222" y="28099"/>
                      <a:pt x="249460" y="22003"/>
                      <a:pt x="249079" y="15431"/>
                    </a:cubicBezTo>
                    <a:cubicBezTo>
                      <a:pt x="248984" y="15431"/>
                      <a:pt x="248793" y="15431"/>
                      <a:pt x="248603" y="15526"/>
                    </a:cubicBezTo>
                    <a:cubicBezTo>
                      <a:pt x="247650" y="15716"/>
                      <a:pt x="246698" y="15812"/>
                      <a:pt x="245745" y="15812"/>
                    </a:cubicBezTo>
                    <a:cubicBezTo>
                      <a:pt x="244316" y="15812"/>
                      <a:pt x="242792" y="15621"/>
                      <a:pt x="241364" y="15145"/>
                    </a:cubicBezTo>
                    <a:lnTo>
                      <a:pt x="238887" y="14097"/>
                    </a:lnTo>
                    <a:cubicBezTo>
                      <a:pt x="237649" y="13621"/>
                      <a:pt x="236506" y="13145"/>
                      <a:pt x="235268" y="12478"/>
                    </a:cubicBezTo>
                    <a:cubicBezTo>
                      <a:pt x="234315" y="11906"/>
                      <a:pt x="233363" y="11335"/>
                      <a:pt x="232410" y="10858"/>
                    </a:cubicBezTo>
                    <a:cubicBezTo>
                      <a:pt x="223647" y="7049"/>
                      <a:pt x="214122" y="4096"/>
                      <a:pt x="204025" y="2096"/>
                    </a:cubicBezTo>
                    <a:cubicBezTo>
                      <a:pt x="196310" y="762"/>
                      <a:pt x="188119" y="95"/>
                      <a:pt x="179546" y="95"/>
                    </a:cubicBezTo>
                    <a:cubicBezTo>
                      <a:pt x="176022" y="95"/>
                      <a:pt x="172593" y="191"/>
                      <a:pt x="169069" y="381"/>
                    </a:cubicBezTo>
                  </a:path>
                </a:pathLst>
              </a:custGeom>
              <a:solidFill>
                <a:srgbClr val="FFE1D1"/>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B6B45A17-A1D3-9A74-A6C4-6A87465CF339}"/>
                  </a:ext>
                </a:extLst>
              </p:cNvPr>
              <p:cNvSpPr/>
              <p:nvPr/>
            </p:nvSpPr>
            <p:spPr>
              <a:xfrm>
                <a:off x="4670252" y="5231805"/>
                <a:ext cx="62143" cy="28658"/>
              </a:xfrm>
              <a:custGeom>
                <a:avLst/>
                <a:gdLst>
                  <a:gd name="connsiteX0" fmla="*/ 522 w 62143"/>
                  <a:gd name="connsiteY0" fmla="*/ 2000 h 28658"/>
                  <a:gd name="connsiteX1" fmla="*/ 1856 w 62143"/>
                  <a:gd name="connsiteY1" fmla="*/ 7429 h 28658"/>
                  <a:gd name="connsiteX2" fmla="*/ 29192 w 62143"/>
                  <a:gd name="connsiteY2" fmla="*/ 19621 h 28658"/>
                  <a:gd name="connsiteX3" fmla="*/ 58530 w 62143"/>
                  <a:gd name="connsiteY3" fmla="*/ 28575 h 28658"/>
                  <a:gd name="connsiteX4" fmla="*/ 62054 w 62143"/>
                  <a:gd name="connsiteY4" fmla="*/ 26479 h 28658"/>
                  <a:gd name="connsiteX5" fmla="*/ 60053 w 62143"/>
                  <a:gd name="connsiteY5" fmla="*/ 22955 h 28658"/>
                  <a:gd name="connsiteX6" fmla="*/ 28145 w 62143"/>
                  <a:gd name="connsiteY6" fmla="*/ 11811 h 28658"/>
                  <a:gd name="connsiteX7" fmla="*/ 28716 w 62143"/>
                  <a:gd name="connsiteY7" fmla="*/ 12001 h 28658"/>
                  <a:gd name="connsiteX8" fmla="*/ 5856 w 62143"/>
                  <a:gd name="connsiteY8" fmla="*/ 571 h 28658"/>
                  <a:gd name="connsiteX9" fmla="*/ 3856 w 62143"/>
                  <a:gd name="connsiteY9" fmla="*/ 0 h 28658"/>
                  <a:gd name="connsiteX10" fmla="*/ 522 w 62143"/>
                  <a:gd name="connsiteY10" fmla="*/ 1905 h 28658"/>
                  <a:gd name="connsiteX11" fmla="*/ 28145 w 62143"/>
                  <a:gd name="connsiteY11" fmla="*/ 11716 h 28658"/>
                  <a:gd name="connsiteX12" fmla="*/ 27859 w 62143"/>
                  <a:gd name="connsiteY12" fmla="*/ 11620 h 28658"/>
                  <a:gd name="connsiteX13" fmla="*/ 28145 w 62143"/>
                  <a:gd name="connsiteY13" fmla="*/ 11716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3" h="28658">
                    <a:moveTo>
                      <a:pt x="522" y="2000"/>
                    </a:moveTo>
                    <a:cubicBezTo>
                      <a:pt x="-526" y="3810"/>
                      <a:pt x="46" y="6382"/>
                      <a:pt x="1856" y="7429"/>
                    </a:cubicBezTo>
                    <a:cubicBezTo>
                      <a:pt x="10714" y="12097"/>
                      <a:pt x="19858" y="16097"/>
                      <a:pt x="29192" y="19621"/>
                    </a:cubicBezTo>
                    <a:cubicBezTo>
                      <a:pt x="38813" y="23146"/>
                      <a:pt x="48623" y="25908"/>
                      <a:pt x="58530" y="28575"/>
                    </a:cubicBezTo>
                    <a:cubicBezTo>
                      <a:pt x="60053" y="28956"/>
                      <a:pt x="61673" y="28003"/>
                      <a:pt x="62054" y="26479"/>
                    </a:cubicBezTo>
                    <a:cubicBezTo>
                      <a:pt x="62435" y="24955"/>
                      <a:pt x="61577" y="23336"/>
                      <a:pt x="60053" y="22955"/>
                    </a:cubicBezTo>
                    <a:cubicBezTo>
                      <a:pt x="49195" y="19907"/>
                      <a:pt x="38622" y="16097"/>
                      <a:pt x="28145" y="11811"/>
                    </a:cubicBezTo>
                    <a:cubicBezTo>
                      <a:pt x="28335" y="11811"/>
                      <a:pt x="28526" y="12001"/>
                      <a:pt x="28716" y="12001"/>
                    </a:cubicBezTo>
                    <a:cubicBezTo>
                      <a:pt x="20906" y="8668"/>
                      <a:pt x="13286" y="4858"/>
                      <a:pt x="5856" y="571"/>
                    </a:cubicBezTo>
                    <a:cubicBezTo>
                      <a:pt x="5285" y="190"/>
                      <a:pt x="4523" y="0"/>
                      <a:pt x="3856" y="0"/>
                    </a:cubicBezTo>
                    <a:cubicBezTo>
                      <a:pt x="2522" y="0"/>
                      <a:pt x="1189" y="667"/>
                      <a:pt x="522" y="1905"/>
                    </a:cubicBezTo>
                    <a:moveTo>
                      <a:pt x="28145" y="11716"/>
                    </a:moveTo>
                    <a:cubicBezTo>
                      <a:pt x="28145" y="11716"/>
                      <a:pt x="27954" y="11716"/>
                      <a:pt x="27859" y="11620"/>
                    </a:cubicBezTo>
                    <a:cubicBezTo>
                      <a:pt x="27954" y="11620"/>
                      <a:pt x="28049" y="11716"/>
                      <a:pt x="28145" y="11716"/>
                    </a:cubicBezTo>
                  </a:path>
                </a:pathLst>
              </a:custGeom>
              <a:solidFill>
                <a:srgbClr val="D9A68A"/>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6714A9BC-7759-6512-77A7-CA063E4282B4}"/>
                  </a:ext>
                </a:extLst>
              </p:cNvPr>
              <p:cNvSpPr/>
              <p:nvPr/>
            </p:nvSpPr>
            <p:spPr>
              <a:xfrm>
                <a:off x="4687118" y="5192562"/>
                <a:ext cx="59088" cy="21103"/>
              </a:xfrm>
              <a:custGeom>
                <a:avLst/>
                <a:gdLst>
                  <a:gd name="connsiteX0" fmla="*/ 2039 w 59088"/>
                  <a:gd name="connsiteY0" fmla="*/ 571 h 21103"/>
                  <a:gd name="connsiteX1" fmla="*/ 134 w 59088"/>
                  <a:gd name="connsiteY1" fmla="*/ 3048 h 21103"/>
                  <a:gd name="connsiteX2" fmla="*/ 515 w 59088"/>
                  <a:gd name="connsiteY2" fmla="*/ 6096 h 21103"/>
                  <a:gd name="connsiteX3" fmla="*/ 2992 w 59088"/>
                  <a:gd name="connsiteY3" fmla="*/ 8001 h 21103"/>
                  <a:gd name="connsiteX4" fmla="*/ 28804 w 59088"/>
                  <a:gd name="connsiteY4" fmla="*/ 15907 h 21103"/>
                  <a:gd name="connsiteX5" fmla="*/ 55379 w 59088"/>
                  <a:gd name="connsiteY5" fmla="*/ 21050 h 21103"/>
                  <a:gd name="connsiteX6" fmla="*/ 57570 w 59088"/>
                  <a:gd name="connsiteY6" fmla="*/ 20765 h 21103"/>
                  <a:gd name="connsiteX7" fmla="*/ 58999 w 59088"/>
                  <a:gd name="connsiteY7" fmla="*/ 18955 h 21103"/>
                  <a:gd name="connsiteX8" fmla="*/ 56903 w 59088"/>
                  <a:gd name="connsiteY8" fmla="*/ 15335 h 21103"/>
                  <a:gd name="connsiteX9" fmla="*/ 30709 w 59088"/>
                  <a:gd name="connsiteY9" fmla="*/ 9049 h 21103"/>
                  <a:gd name="connsiteX10" fmla="*/ 5183 w 59088"/>
                  <a:gd name="connsiteY10" fmla="*/ 191 h 21103"/>
                  <a:gd name="connsiteX11" fmla="*/ 4230 w 59088"/>
                  <a:gd name="connsiteY11" fmla="*/ 0 h 21103"/>
                  <a:gd name="connsiteX12" fmla="*/ 2134 w 59088"/>
                  <a:gd name="connsiteY12" fmla="*/ 571 h 2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88" h="21103">
                    <a:moveTo>
                      <a:pt x="2039" y="571"/>
                    </a:moveTo>
                    <a:cubicBezTo>
                      <a:pt x="1087" y="1143"/>
                      <a:pt x="420" y="2000"/>
                      <a:pt x="134" y="3048"/>
                    </a:cubicBezTo>
                    <a:cubicBezTo>
                      <a:pt x="-151" y="4096"/>
                      <a:pt x="39" y="5144"/>
                      <a:pt x="515" y="6096"/>
                    </a:cubicBezTo>
                    <a:cubicBezTo>
                      <a:pt x="1087" y="7144"/>
                      <a:pt x="1944" y="7620"/>
                      <a:pt x="2992" y="8001"/>
                    </a:cubicBezTo>
                    <a:cubicBezTo>
                      <a:pt x="11374" y="11240"/>
                      <a:pt x="20041" y="13621"/>
                      <a:pt x="28804" y="15907"/>
                    </a:cubicBezTo>
                    <a:cubicBezTo>
                      <a:pt x="37567" y="18098"/>
                      <a:pt x="46426" y="19526"/>
                      <a:pt x="55379" y="21050"/>
                    </a:cubicBezTo>
                    <a:cubicBezTo>
                      <a:pt x="56141" y="21146"/>
                      <a:pt x="56903" y="21146"/>
                      <a:pt x="57570" y="20765"/>
                    </a:cubicBezTo>
                    <a:cubicBezTo>
                      <a:pt x="58237" y="20383"/>
                      <a:pt x="58713" y="19812"/>
                      <a:pt x="58999" y="18955"/>
                    </a:cubicBezTo>
                    <a:cubicBezTo>
                      <a:pt x="59380" y="17526"/>
                      <a:pt x="58522" y="15621"/>
                      <a:pt x="56903" y="15335"/>
                    </a:cubicBezTo>
                    <a:cubicBezTo>
                      <a:pt x="48045" y="13811"/>
                      <a:pt x="39377" y="11621"/>
                      <a:pt x="30709" y="9049"/>
                    </a:cubicBezTo>
                    <a:cubicBezTo>
                      <a:pt x="22042" y="6477"/>
                      <a:pt x="13660" y="3334"/>
                      <a:pt x="5183" y="191"/>
                    </a:cubicBezTo>
                    <a:cubicBezTo>
                      <a:pt x="4897" y="95"/>
                      <a:pt x="4611" y="0"/>
                      <a:pt x="4230" y="0"/>
                    </a:cubicBezTo>
                    <a:cubicBezTo>
                      <a:pt x="3563" y="0"/>
                      <a:pt x="2801" y="191"/>
                      <a:pt x="2134" y="571"/>
                    </a:cubicBezTo>
                  </a:path>
                </a:pathLst>
              </a:custGeom>
              <a:solidFill>
                <a:srgbClr val="D9A68A"/>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66FFAF15-0B09-9095-AFFB-AEEB72656FB9}"/>
                  </a:ext>
                </a:extLst>
              </p:cNvPr>
              <p:cNvSpPr/>
              <p:nvPr/>
            </p:nvSpPr>
            <p:spPr>
              <a:xfrm>
                <a:off x="4029360" y="3964599"/>
                <a:ext cx="346471" cy="343662"/>
              </a:xfrm>
              <a:custGeom>
                <a:avLst/>
                <a:gdLst>
                  <a:gd name="connsiteX0" fmla="*/ 209645 w 346471"/>
                  <a:gd name="connsiteY0" fmla="*/ 381 h 343662"/>
                  <a:gd name="connsiteX1" fmla="*/ 142970 w 346471"/>
                  <a:gd name="connsiteY1" fmla="*/ 13811 h 343662"/>
                  <a:gd name="connsiteX2" fmla="*/ 89345 w 346471"/>
                  <a:gd name="connsiteY2" fmla="*/ 45149 h 343662"/>
                  <a:gd name="connsiteX3" fmla="*/ 84201 w 346471"/>
                  <a:gd name="connsiteY3" fmla="*/ 49340 h 343662"/>
                  <a:gd name="connsiteX4" fmla="*/ 84392 w 346471"/>
                  <a:gd name="connsiteY4" fmla="*/ 49340 h 343662"/>
                  <a:gd name="connsiteX5" fmla="*/ 67056 w 346471"/>
                  <a:gd name="connsiteY5" fmla="*/ 65532 h 343662"/>
                  <a:gd name="connsiteX6" fmla="*/ 58769 w 346471"/>
                  <a:gd name="connsiteY6" fmla="*/ 74486 h 343662"/>
                  <a:gd name="connsiteX7" fmla="*/ 57436 w 346471"/>
                  <a:gd name="connsiteY7" fmla="*/ 76010 h 343662"/>
                  <a:gd name="connsiteX8" fmla="*/ 56102 w 346471"/>
                  <a:gd name="connsiteY8" fmla="*/ 77533 h 343662"/>
                  <a:gd name="connsiteX9" fmla="*/ 54769 w 346471"/>
                  <a:gd name="connsiteY9" fmla="*/ 79058 h 343662"/>
                  <a:gd name="connsiteX10" fmla="*/ 53530 w 346471"/>
                  <a:gd name="connsiteY10" fmla="*/ 80581 h 343662"/>
                  <a:gd name="connsiteX11" fmla="*/ 52292 w 346471"/>
                  <a:gd name="connsiteY11" fmla="*/ 82106 h 343662"/>
                  <a:gd name="connsiteX12" fmla="*/ 51149 w 346471"/>
                  <a:gd name="connsiteY12" fmla="*/ 83534 h 343662"/>
                  <a:gd name="connsiteX13" fmla="*/ 50101 w 346471"/>
                  <a:gd name="connsiteY13" fmla="*/ 84868 h 343662"/>
                  <a:gd name="connsiteX14" fmla="*/ 46292 w 346471"/>
                  <a:gd name="connsiteY14" fmla="*/ 89821 h 343662"/>
                  <a:gd name="connsiteX15" fmla="*/ 25717 w 346471"/>
                  <a:gd name="connsiteY15" fmla="*/ 122301 h 343662"/>
                  <a:gd name="connsiteX16" fmla="*/ 24765 w 346471"/>
                  <a:gd name="connsiteY16" fmla="*/ 124111 h 343662"/>
                  <a:gd name="connsiteX17" fmla="*/ 19336 w 346471"/>
                  <a:gd name="connsiteY17" fmla="*/ 135350 h 343662"/>
                  <a:gd name="connsiteX18" fmla="*/ 18764 w 346471"/>
                  <a:gd name="connsiteY18" fmla="*/ 136684 h 343662"/>
                  <a:gd name="connsiteX19" fmla="*/ 17431 w 346471"/>
                  <a:gd name="connsiteY19" fmla="*/ 139637 h 343662"/>
                  <a:gd name="connsiteX20" fmla="*/ 15050 w 346471"/>
                  <a:gd name="connsiteY20" fmla="*/ 145447 h 343662"/>
                  <a:gd name="connsiteX21" fmla="*/ 14383 w 346471"/>
                  <a:gd name="connsiteY21" fmla="*/ 146971 h 343662"/>
                  <a:gd name="connsiteX22" fmla="*/ 14097 w 346471"/>
                  <a:gd name="connsiteY22" fmla="*/ 148019 h 343662"/>
                  <a:gd name="connsiteX23" fmla="*/ 1048 w 346471"/>
                  <a:gd name="connsiteY23" fmla="*/ 202978 h 343662"/>
                  <a:gd name="connsiteX24" fmla="*/ 0 w 346471"/>
                  <a:gd name="connsiteY24" fmla="*/ 222504 h 343662"/>
                  <a:gd name="connsiteX25" fmla="*/ 3524 w 346471"/>
                  <a:gd name="connsiteY25" fmla="*/ 260223 h 343662"/>
                  <a:gd name="connsiteX26" fmla="*/ 3715 w 346471"/>
                  <a:gd name="connsiteY26" fmla="*/ 261366 h 343662"/>
                  <a:gd name="connsiteX27" fmla="*/ 13145 w 346471"/>
                  <a:gd name="connsiteY27" fmla="*/ 293275 h 343662"/>
                  <a:gd name="connsiteX28" fmla="*/ 13335 w 346471"/>
                  <a:gd name="connsiteY28" fmla="*/ 293275 h 343662"/>
                  <a:gd name="connsiteX29" fmla="*/ 20860 w 346471"/>
                  <a:gd name="connsiteY29" fmla="*/ 309753 h 343662"/>
                  <a:gd name="connsiteX30" fmla="*/ 36386 w 346471"/>
                  <a:gd name="connsiteY30" fmla="*/ 331184 h 343662"/>
                  <a:gd name="connsiteX31" fmla="*/ 53530 w 346471"/>
                  <a:gd name="connsiteY31" fmla="*/ 343662 h 343662"/>
                  <a:gd name="connsiteX32" fmla="*/ 53530 w 346471"/>
                  <a:gd name="connsiteY32" fmla="*/ 343662 h 343662"/>
                  <a:gd name="connsiteX33" fmla="*/ 53054 w 346471"/>
                  <a:gd name="connsiteY33" fmla="*/ 341186 h 343662"/>
                  <a:gd name="connsiteX34" fmla="*/ 53054 w 346471"/>
                  <a:gd name="connsiteY34" fmla="*/ 340138 h 343662"/>
                  <a:gd name="connsiteX35" fmla="*/ 45625 w 346471"/>
                  <a:gd name="connsiteY35" fmla="*/ 301466 h 343662"/>
                  <a:gd name="connsiteX36" fmla="*/ 43815 w 346471"/>
                  <a:gd name="connsiteY36" fmla="*/ 303848 h 343662"/>
                  <a:gd name="connsiteX37" fmla="*/ 43053 w 346471"/>
                  <a:gd name="connsiteY37" fmla="*/ 305562 h 343662"/>
                  <a:gd name="connsiteX38" fmla="*/ 38576 w 346471"/>
                  <a:gd name="connsiteY38" fmla="*/ 308800 h 343662"/>
                  <a:gd name="connsiteX39" fmla="*/ 37147 w 346471"/>
                  <a:gd name="connsiteY39" fmla="*/ 308705 h 343662"/>
                  <a:gd name="connsiteX40" fmla="*/ 34290 w 346471"/>
                  <a:gd name="connsiteY40" fmla="*/ 306134 h 343662"/>
                  <a:gd name="connsiteX41" fmla="*/ 34100 w 346471"/>
                  <a:gd name="connsiteY41" fmla="*/ 302895 h 343662"/>
                  <a:gd name="connsiteX42" fmla="*/ 62579 w 346471"/>
                  <a:gd name="connsiteY42" fmla="*/ 255461 h 343662"/>
                  <a:gd name="connsiteX43" fmla="*/ 110109 w 346471"/>
                  <a:gd name="connsiteY43" fmla="*/ 210598 h 343662"/>
                  <a:gd name="connsiteX44" fmla="*/ 168592 w 346471"/>
                  <a:gd name="connsiteY44" fmla="*/ 178308 h 343662"/>
                  <a:gd name="connsiteX45" fmla="*/ 200882 w 346471"/>
                  <a:gd name="connsiteY45" fmla="*/ 168783 h 343662"/>
                  <a:gd name="connsiteX46" fmla="*/ 233934 w 346471"/>
                  <a:gd name="connsiteY46" fmla="*/ 165163 h 343662"/>
                  <a:gd name="connsiteX47" fmla="*/ 235172 w 346471"/>
                  <a:gd name="connsiteY47" fmla="*/ 165163 h 343662"/>
                  <a:gd name="connsiteX48" fmla="*/ 266509 w 346471"/>
                  <a:gd name="connsiteY48" fmla="*/ 168116 h 343662"/>
                  <a:gd name="connsiteX49" fmla="*/ 281750 w 346471"/>
                  <a:gd name="connsiteY49" fmla="*/ 172117 h 343662"/>
                  <a:gd name="connsiteX50" fmla="*/ 287369 w 346471"/>
                  <a:gd name="connsiteY50" fmla="*/ 174308 h 343662"/>
                  <a:gd name="connsiteX51" fmla="*/ 288512 w 346471"/>
                  <a:gd name="connsiteY51" fmla="*/ 174784 h 343662"/>
                  <a:gd name="connsiteX52" fmla="*/ 294704 w 346471"/>
                  <a:gd name="connsiteY52" fmla="*/ 177546 h 343662"/>
                  <a:gd name="connsiteX53" fmla="*/ 296990 w 346471"/>
                  <a:gd name="connsiteY53" fmla="*/ 179070 h 343662"/>
                  <a:gd name="connsiteX54" fmla="*/ 298418 w 346471"/>
                  <a:gd name="connsiteY54" fmla="*/ 179927 h 343662"/>
                  <a:gd name="connsiteX55" fmla="*/ 304705 w 346471"/>
                  <a:gd name="connsiteY55" fmla="*/ 192024 h 343662"/>
                  <a:gd name="connsiteX56" fmla="*/ 302609 w 346471"/>
                  <a:gd name="connsiteY56" fmla="*/ 199168 h 343662"/>
                  <a:gd name="connsiteX57" fmla="*/ 294227 w 346471"/>
                  <a:gd name="connsiteY57" fmla="*/ 205264 h 343662"/>
                  <a:gd name="connsiteX58" fmla="*/ 296037 w 346471"/>
                  <a:gd name="connsiteY58" fmla="*/ 224314 h 343662"/>
                  <a:gd name="connsiteX59" fmla="*/ 309753 w 346471"/>
                  <a:gd name="connsiteY59" fmla="*/ 210884 h 343662"/>
                  <a:gd name="connsiteX60" fmla="*/ 322326 w 346471"/>
                  <a:gd name="connsiteY60" fmla="*/ 193834 h 343662"/>
                  <a:gd name="connsiteX61" fmla="*/ 338804 w 346471"/>
                  <a:gd name="connsiteY61" fmla="*/ 161354 h 343662"/>
                  <a:gd name="connsiteX62" fmla="*/ 344805 w 346471"/>
                  <a:gd name="connsiteY62" fmla="*/ 99917 h 343662"/>
                  <a:gd name="connsiteX63" fmla="*/ 320230 w 346471"/>
                  <a:gd name="connsiteY63" fmla="*/ 48387 h 343662"/>
                  <a:gd name="connsiteX64" fmla="*/ 272796 w 346471"/>
                  <a:gd name="connsiteY64" fmla="*/ 13335 h 343662"/>
                  <a:gd name="connsiteX65" fmla="*/ 211074 w 346471"/>
                  <a:gd name="connsiteY65" fmla="*/ 0 h 343662"/>
                  <a:gd name="connsiteX66" fmla="*/ 209741 w 346471"/>
                  <a:gd name="connsiteY66" fmla="*/ 0 h 343662"/>
                  <a:gd name="connsiteX67" fmla="*/ 149447 w 346471"/>
                  <a:gd name="connsiteY67" fmla="*/ 34576 h 343662"/>
                  <a:gd name="connsiteX68" fmla="*/ 151829 w 346471"/>
                  <a:gd name="connsiteY68" fmla="*/ 31623 h 343662"/>
                  <a:gd name="connsiteX69" fmla="*/ 195548 w 346471"/>
                  <a:gd name="connsiteY69" fmla="*/ 26289 h 343662"/>
                  <a:gd name="connsiteX70" fmla="*/ 200978 w 346471"/>
                  <a:gd name="connsiteY70" fmla="*/ 26289 h 343662"/>
                  <a:gd name="connsiteX71" fmla="*/ 237649 w 346471"/>
                  <a:gd name="connsiteY71" fmla="*/ 30004 h 343662"/>
                  <a:gd name="connsiteX72" fmla="*/ 278321 w 346471"/>
                  <a:gd name="connsiteY72" fmla="*/ 46101 h 343662"/>
                  <a:gd name="connsiteX73" fmla="*/ 311849 w 346471"/>
                  <a:gd name="connsiteY73" fmla="*/ 74486 h 343662"/>
                  <a:gd name="connsiteX74" fmla="*/ 313182 w 346471"/>
                  <a:gd name="connsiteY74" fmla="*/ 78391 h 343662"/>
                  <a:gd name="connsiteX75" fmla="*/ 313182 w 346471"/>
                  <a:gd name="connsiteY75" fmla="*/ 79439 h 343662"/>
                  <a:gd name="connsiteX76" fmla="*/ 310420 w 346471"/>
                  <a:gd name="connsiteY76" fmla="*/ 84106 h 343662"/>
                  <a:gd name="connsiteX77" fmla="*/ 306229 w 346471"/>
                  <a:gd name="connsiteY77" fmla="*/ 85439 h 343662"/>
                  <a:gd name="connsiteX78" fmla="*/ 305276 w 346471"/>
                  <a:gd name="connsiteY78" fmla="*/ 85439 h 343662"/>
                  <a:gd name="connsiteX79" fmla="*/ 300800 w 346471"/>
                  <a:gd name="connsiteY79" fmla="*/ 82677 h 343662"/>
                  <a:gd name="connsiteX80" fmla="*/ 291465 w 346471"/>
                  <a:gd name="connsiteY80" fmla="*/ 72390 h 343662"/>
                  <a:gd name="connsiteX81" fmla="*/ 268224 w 346471"/>
                  <a:gd name="connsiteY81" fmla="*/ 54102 h 343662"/>
                  <a:gd name="connsiteX82" fmla="*/ 267271 w 346471"/>
                  <a:gd name="connsiteY82" fmla="*/ 53816 h 343662"/>
                  <a:gd name="connsiteX83" fmla="*/ 233458 w 346471"/>
                  <a:gd name="connsiteY83" fmla="*/ 39529 h 343662"/>
                  <a:gd name="connsiteX84" fmla="*/ 191262 w 346471"/>
                  <a:gd name="connsiteY84" fmla="*/ 33433 h 343662"/>
                  <a:gd name="connsiteX85" fmla="*/ 190309 w 346471"/>
                  <a:gd name="connsiteY85" fmla="*/ 33242 h 343662"/>
                  <a:gd name="connsiteX86" fmla="*/ 190309 w 346471"/>
                  <a:gd name="connsiteY86" fmla="*/ 33242 h 343662"/>
                  <a:gd name="connsiteX87" fmla="*/ 152114 w 346471"/>
                  <a:gd name="connsiteY87" fmla="*/ 37338 h 343662"/>
                  <a:gd name="connsiteX88" fmla="*/ 149542 w 346471"/>
                  <a:gd name="connsiteY88" fmla="*/ 34671 h 343662"/>
                  <a:gd name="connsiteX89" fmla="*/ 112681 w 346471"/>
                  <a:gd name="connsiteY89" fmla="*/ 64484 h 343662"/>
                  <a:gd name="connsiteX90" fmla="*/ 115729 w 346471"/>
                  <a:gd name="connsiteY90" fmla="*/ 60960 h 343662"/>
                  <a:gd name="connsiteX91" fmla="*/ 160687 w 346471"/>
                  <a:gd name="connsiteY91" fmla="*/ 55912 h 343662"/>
                  <a:gd name="connsiteX92" fmla="*/ 179261 w 346471"/>
                  <a:gd name="connsiteY92" fmla="*/ 56960 h 343662"/>
                  <a:gd name="connsiteX93" fmla="*/ 194596 w 346471"/>
                  <a:gd name="connsiteY93" fmla="*/ 59341 h 343662"/>
                  <a:gd name="connsiteX94" fmla="*/ 209836 w 346471"/>
                  <a:gd name="connsiteY94" fmla="*/ 63722 h 343662"/>
                  <a:gd name="connsiteX95" fmla="*/ 239363 w 346471"/>
                  <a:gd name="connsiteY95" fmla="*/ 78391 h 343662"/>
                  <a:gd name="connsiteX96" fmla="*/ 242125 w 346471"/>
                  <a:gd name="connsiteY96" fmla="*/ 84106 h 343662"/>
                  <a:gd name="connsiteX97" fmla="*/ 240601 w 346471"/>
                  <a:gd name="connsiteY97" fmla="*/ 88868 h 343662"/>
                  <a:gd name="connsiteX98" fmla="*/ 235363 w 346471"/>
                  <a:gd name="connsiteY98" fmla="*/ 91631 h 343662"/>
                  <a:gd name="connsiteX99" fmla="*/ 230029 w 346471"/>
                  <a:gd name="connsiteY99" fmla="*/ 90106 h 343662"/>
                  <a:gd name="connsiteX100" fmla="*/ 221171 w 346471"/>
                  <a:gd name="connsiteY100" fmla="*/ 84487 h 343662"/>
                  <a:gd name="connsiteX101" fmla="*/ 203073 w 346471"/>
                  <a:gd name="connsiteY101" fmla="*/ 75343 h 343662"/>
                  <a:gd name="connsiteX102" fmla="*/ 185928 w 346471"/>
                  <a:gd name="connsiteY102" fmla="*/ 69437 h 343662"/>
                  <a:gd name="connsiteX103" fmla="*/ 168307 w 346471"/>
                  <a:gd name="connsiteY103" fmla="*/ 65532 h 343662"/>
                  <a:gd name="connsiteX104" fmla="*/ 150781 w 346471"/>
                  <a:gd name="connsiteY104" fmla="*/ 64389 h 343662"/>
                  <a:gd name="connsiteX105" fmla="*/ 116110 w 346471"/>
                  <a:gd name="connsiteY105" fmla="*/ 68199 h 343662"/>
                  <a:gd name="connsiteX106" fmla="*/ 112681 w 346471"/>
                  <a:gd name="connsiteY106" fmla="*/ 64579 h 3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6471" h="343662">
                    <a:moveTo>
                      <a:pt x="209645" y="381"/>
                    </a:moveTo>
                    <a:cubicBezTo>
                      <a:pt x="187642" y="381"/>
                      <a:pt x="165163" y="4953"/>
                      <a:pt x="142970" y="13811"/>
                    </a:cubicBezTo>
                    <a:cubicBezTo>
                      <a:pt x="124492" y="21241"/>
                      <a:pt x="106394" y="31814"/>
                      <a:pt x="89345" y="45149"/>
                    </a:cubicBezTo>
                    <a:cubicBezTo>
                      <a:pt x="87630" y="46482"/>
                      <a:pt x="85916" y="47911"/>
                      <a:pt x="84201" y="49340"/>
                    </a:cubicBezTo>
                    <a:lnTo>
                      <a:pt x="84392" y="49340"/>
                    </a:lnTo>
                    <a:cubicBezTo>
                      <a:pt x="78581" y="54293"/>
                      <a:pt x="72676" y="59722"/>
                      <a:pt x="67056" y="65532"/>
                    </a:cubicBezTo>
                    <a:cubicBezTo>
                      <a:pt x="64294" y="68294"/>
                      <a:pt x="61627" y="71247"/>
                      <a:pt x="58769" y="74486"/>
                    </a:cubicBezTo>
                    <a:lnTo>
                      <a:pt x="57436" y="76010"/>
                    </a:lnTo>
                    <a:lnTo>
                      <a:pt x="56102" y="77533"/>
                    </a:lnTo>
                    <a:lnTo>
                      <a:pt x="54769" y="79058"/>
                    </a:lnTo>
                    <a:lnTo>
                      <a:pt x="53530" y="80581"/>
                    </a:lnTo>
                    <a:lnTo>
                      <a:pt x="52292" y="82106"/>
                    </a:lnTo>
                    <a:lnTo>
                      <a:pt x="51149" y="83534"/>
                    </a:lnTo>
                    <a:lnTo>
                      <a:pt x="50101" y="84868"/>
                    </a:lnTo>
                    <a:cubicBezTo>
                      <a:pt x="48768" y="86487"/>
                      <a:pt x="47530" y="88106"/>
                      <a:pt x="46292" y="89821"/>
                    </a:cubicBezTo>
                    <a:cubicBezTo>
                      <a:pt x="38767" y="99822"/>
                      <a:pt x="31813" y="110871"/>
                      <a:pt x="25717" y="122301"/>
                    </a:cubicBezTo>
                    <a:lnTo>
                      <a:pt x="24765" y="124111"/>
                    </a:lnTo>
                    <a:cubicBezTo>
                      <a:pt x="22860" y="127825"/>
                      <a:pt x="21050" y="131540"/>
                      <a:pt x="19336" y="135350"/>
                    </a:cubicBezTo>
                    <a:lnTo>
                      <a:pt x="18764" y="136684"/>
                    </a:lnTo>
                    <a:lnTo>
                      <a:pt x="17431" y="139637"/>
                    </a:lnTo>
                    <a:cubicBezTo>
                      <a:pt x="16669" y="141542"/>
                      <a:pt x="15907" y="143446"/>
                      <a:pt x="15050" y="145447"/>
                    </a:cubicBezTo>
                    <a:lnTo>
                      <a:pt x="14383" y="146971"/>
                    </a:lnTo>
                    <a:lnTo>
                      <a:pt x="14097" y="148019"/>
                    </a:lnTo>
                    <a:cubicBezTo>
                      <a:pt x="7334" y="166021"/>
                      <a:pt x="2953" y="184499"/>
                      <a:pt x="1048" y="202978"/>
                    </a:cubicBezTo>
                    <a:cubicBezTo>
                      <a:pt x="381" y="209264"/>
                      <a:pt x="0" y="215932"/>
                      <a:pt x="0" y="222504"/>
                    </a:cubicBezTo>
                    <a:cubicBezTo>
                      <a:pt x="0" y="234696"/>
                      <a:pt x="1048" y="246983"/>
                      <a:pt x="3524" y="260223"/>
                    </a:cubicBezTo>
                    <a:cubicBezTo>
                      <a:pt x="3524" y="260604"/>
                      <a:pt x="3524" y="261080"/>
                      <a:pt x="3715" y="261366"/>
                    </a:cubicBezTo>
                    <a:cubicBezTo>
                      <a:pt x="6287" y="271558"/>
                      <a:pt x="9144" y="282321"/>
                      <a:pt x="13145" y="293275"/>
                    </a:cubicBezTo>
                    <a:lnTo>
                      <a:pt x="13335" y="293275"/>
                    </a:lnTo>
                    <a:cubicBezTo>
                      <a:pt x="15716" y="299371"/>
                      <a:pt x="18097" y="304705"/>
                      <a:pt x="20860" y="309753"/>
                    </a:cubicBezTo>
                    <a:cubicBezTo>
                      <a:pt x="25241" y="318040"/>
                      <a:pt x="30385" y="325088"/>
                      <a:pt x="36386" y="331184"/>
                    </a:cubicBezTo>
                    <a:cubicBezTo>
                      <a:pt x="41529" y="336233"/>
                      <a:pt x="47339" y="340424"/>
                      <a:pt x="53530" y="343662"/>
                    </a:cubicBezTo>
                    <a:lnTo>
                      <a:pt x="53530" y="343662"/>
                    </a:lnTo>
                    <a:lnTo>
                      <a:pt x="53054" y="341186"/>
                    </a:lnTo>
                    <a:lnTo>
                      <a:pt x="53054" y="340138"/>
                    </a:lnTo>
                    <a:cubicBezTo>
                      <a:pt x="49816" y="323850"/>
                      <a:pt x="47530" y="312134"/>
                      <a:pt x="45625" y="301466"/>
                    </a:cubicBezTo>
                    <a:lnTo>
                      <a:pt x="43815" y="303848"/>
                    </a:lnTo>
                    <a:lnTo>
                      <a:pt x="43053" y="305562"/>
                    </a:lnTo>
                    <a:cubicBezTo>
                      <a:pt x="42196" y="307562"/>
                      <a:pt x="40481" y="308800"/>
                      <a:pt x="38576" y="308800"/>
                    </a:cubicBezTo>
                    <a:cubicBezTo>
                      <a:pt x="38005" y="308800"/>
                      <a:pt x="37624" y="308800"/>
                      <a:pt x="37147" y="308705"/>
                    </a:cubicBezTo>
                    <a:cubicBezTo>
                      <a:pt x="36004" y="308324"/>
                      <a:pt x="34862" y="307372"/>
                      <a:pt x="34290" y="306134"/>
                    </a:cubicBezTo>
                    <a:cubicBezTo>
                      <a:pt x="33814" y="304991"/>
                      <a:pt x="33814" y="303848"/>
                      <a:pt x="34100" y="302895"/>
                    </a:cubicBezTo>
                    <a:cubicBezTo>
                      <a:pt x="41434" y="285655"/>
                      <a:pt x="50959" y="269748"/>
                      <a:pt x="62579" y="255461"/>
                    </a:cubicBezTo>
                    <a:cubicBezTo>
                      <a:pt x="75629" y="239268"/>
                      <a:pt x="91535" y="224219"/>
                      <a:pt x="110109" y="210598"/>
                    </a:cubicBezTo>
                    <a:cubicBezTo>
                      <a:pt x="129540" y="196310"/>
                      <a:pt x="149162" y="185452"/>
                      <a:pt x="168592" y="178308"/>
                    </a:cubicBezTo>
                    <a:cubicBezTo>
                      <a:pt x="178784" y="174593"/>
                      <a:pt x="189833" y="170879"/>
                      <a:pt x="200882" y="168783"/>
                    </a:cubicBezTo>
                    <a:cubicBezTo>
                      <a:pt x="213836" y="166402"/>
                      <a:pt x="224314" y="165163"/>
                      <a:pt x="233934" y="165163"/>
                    </a:cubicBezTo>
                    <a:lnTo>
                      <a:pt x="235172" y="165163"/>
                    </a:lnTo>
                    <a:cubicBezTo>
                      <a:pt x="246697" y="165163"/>
                      <a:pt x="256984" y="166116"/>
                      <a:pt x="266509" y="168116"/>
                    </a:cubicBezTo>
                    <a:cubicBezTo>
                      <a:pt x="272415" y="169259"/>
                      <a:pt x="277178" y="170498"/>
                      <a:pt x="281750" y="172117"/>
                    </a:cubicBezTo>
                    <a:cubicBezTo>
                      <a:pt x="283559" y="172688"/>
                      <a:pt x="285274" y="173450"/>
                      <a:pt x="287369" y="174308"/>
                    </a:cubicBezTo>
                    <a:lnTo>
                      <a:pt x="288512" y="174784"/>
                    </a:lnTo>
                    <a:cubicBezTo>
                      <a:pt x="290608" y="175641"/>
                      <a:pt x="292608" y="176498"/>
                      <a:pt x="294704" y="177546"/>
                    </a:cubicBezTo>
                    <a:cubicBezTo>
                      <a:pt x="295466" y="177927"/>
                      <a:pt x="296132" y="178403"/>
                      <a:pt x="296990" y="179070"/>
                    </a:cubicBezTo>
                    <a:lnTo>
                      <a:pt x="298418" y="179927"/>
                    </a:lnTo>
                    <a:cubicBezTo>
                      <a:pt x="302324" y="182594"/>
                      <a:pt x="304800" y="187262"/>
                      <a:pt x="304705" y="192024"/>
                    </a:cubicBezTo>
                    <a:cubicBezTo>
                      <a:pt x="304705" y="194596"/>
                      <a:pt x="303943" y="197072"/>
                      <a:pt x="302609" y="199168"/>
                    </a:cubicBezTo>
                    <a:cubicBezTo>
                      <a:pt x="300704" y="202121"/>
                      <a:pt x="297751" y="204216"/>
                      <a:pt x="294227" y="205264"/>
                    </a:cubicBezTo>
                    <a:cubicBezTo>
                      <a:pt x="294608" y="211836"/>
                      <a:pt x="295370" y="218123"/>
                      <a:pt x="296037" y="224314"/>
                    </a:cubicBezTo>
                    <a:cubicBezTo>
                      <a:pt x="300609" y="220694"/>
                      <a:pt x="304800" y="216503"/>
                      <a:pt x="309753" y="210884"/>
                    </a:cubicBezTo>
                    <a:cubicBezTo>
                      <a:pt x="313944" y="206026"/>
                      <a:pt x="317945" y="200692"/>
                      <a:pt x="322326" y="193834"/>
                    </a:cubicBezTo>
                    <a:cubicBezTo>
                      <a:pt x="329470" y="183071"/>
                      <a:pt x="334994" y="172117"/>
                      <a:pt x="338804" y="161354"/>
                    </a:cubicBezTo>
                    <a:cubicBezTo>
                      <a:pt x="346234" y="141161"/>
                      <a:pt x="348329" y="119920"/>
                      <a:pt x="344805" y="99917"/>
                    </a:cubicBezTo>
                    <a:cubicBezTo>
                      <a:pt x="341471" y="81534"/>
                      <a:pt x="332994" y="63722"/>
                      <a:pt x="320230" y="48387"/>
                    </a:cubicBezTo>
                    <a:cubicBezTo>
                      <a:pt x="308134" y="33909"/>
                      <a:pt x="291751" y="21812"/>
                      <a:pt x="272796" y="13335"/>
                    </a:cubicBezTo>
                    <a:cubicBezTo>
                      <a:pt x="254317" y="4858"/>
                      <a:pt x="232886" y="191"/>
                      <a:pt x="211074" y="0"/>
                    </a:cubicBezTo>
                    <a:lnTo>
                      <a:pt x="209741" y="0"/>
                    </a:lnTo>
                    <a:close/>
                    <a:moveTo>
                      <a:pt x="149447" y="34576"/>
                    </a:moveTo>
                    <a:cubicBezTo>
                      <a:pt x="149447" y="33242"/>
                      <a:pt x="150304" y="32099"/>
                      <a:pt x="151829" y="31623"/>
                    </a:cubicBezTo>
                    <a:cubicBezTo>
                      <a:pt x="167259" y="28289"/>
                      <a:pt x="181928" y="26575"/>
                      <a:pt x="195548" y="26289"/>
                    </a:cubicBezTo>
                    <a:cubicBezTo>
                      <a:pt x="197358" y="26289"/>
                      <a:pt x="199168" y="26289"/>
                      <a:pt x="200978" y="26289"/>
                    </a:cubicBezTo>
                    <a:cubicBezTo>
                      <a:pt x="214408" y="26289"/>
                      <a:pt x="226409" y="27432"/>
                      <a:pt x="237649" y="30004"/>
                    </a:cubicBezTo>
                    <a:cubicBezTo>
                      <a:pt x="252222" y="33338"/>
                      <a:pt x="265843" y="38767"/>
                      <a:pt x="278321" y="46101"/>
                    </a:cubicBezTo>
                    <a:cubicBezTo>
                      <a:pt x="292227" y="54388"/>
                      <a:pt x="303562" y="63913"/>
                      <a:pt x="311849" y="74486"/>
                    </a:cubicBezTo>
                    <a:cubicBezTo>
                      <a:pt x="312706" y="75533"/>
                      <a:pt x="313182" y="76962"/>
                      <a:pt x="313182" y="78391"/>
                    </a:cubicBezTo>
                    <a:lnTo>
                      <a:pt x="313182" y="79439"/>
                    </a:lnTo>
                    <a:cubicBezTo>
                      <a:pt x="312896" y="81344"/>
                      <a:pt x="312039" y="82963"/>
                      <a:pt x="310420" y="84106"/>
                    </a:cubicBezTo>
                    <a:cubicBezTo>
                      <a:pt x="309277" y="84963"/>
                      <a:pt x="307848" y="85439"/>
                      <a:pt x="306229" y="85439"/>
                    </a:cubicBezTo>
                    <a:lnTo>
                      <a:pt x="305276" y="85439"/>
                    </a:lnTo>
                    <a:cubicBezTo>
                      <a:pt x="303467" y="85058"/>
                      <a:pt x="302038" y="84296"/>
                      <a:pt x="300800" y="82677"/>
                    </a:cubicBezTo>
                    <a:cubicBezTo>
                      <a:pt x="297751" y="79153"/>
                      <a:pt x="294704" y="75724"/>
                      <a:pt x="291465" y="72390"/>
                    </a:cubicBezTo>
                    <a:cubicBezTo>
                      <a:pt x="284702" y="65627"/>
                      <a:pt x="276796" y="59531"/>
                      <a:pt x="268224" y="54102"/>
                    </a:cubicBezTo>
                    <a:lnTo>
                      <a:pt x="267271" y="53816"/>
                    </a:lnTo>
                    <a:cubicBezTo>
                      <a:pt x="257651" y="48101"/>
                      <a:pt x="246602" y="43434"/>
                      <a:pt x="233458" y="39529"/>
                    </a:cubicBezTo>
                    <a:cubicBezTo>
                      <a:pt x="219170" y="35528"/>
                      <a:pt x="204883" y="33528"/>
                      <a:pt x="191262" y="33433"/>
                    </a:cubicBezTo>
                    <a:lnTo>
                      <a:pt x="190309" y="33242"/>
                    </a:lnTo>
                    <a:lnTo>
                      <a:pt x="190309" y="33242"/>
                    </a:lnTo>
                    <a:cubicBezTo>
                      <a:pt x="177641" y="33242"/>
                      <a:pt x="164783" y="34671"/>
                      <a:pt x="152114" y="37338"/>
                    </a:cubicBezTo>
                    <a:cubicBezTo>
                      <a:pt x="150781" y="37338"/>
                      <a:pt x="149733" y="36195"/>
                      <a:pt x="149542" y="34671"/>
                    </a:cubicBezTo>
                    <a:moveTo>
                      <a:pt x="112681" y="64484"/>
                    </a:moveTo>
                    <a:cubicBezTo>
                      <a:pt x="112681" y="62770"/>
                      <a:pt x="113824" y="61246"/>
                      <a:pt x="115729" y="60960"/>
                    </a:cubicBezTo>
                    <a:cubicBezTo>
                      <a:pt x="130969" y="57531"/>
                      <a:pt x="146113" y="55912"/>
                      <a:pt x="160687" y="55912"/>
                    </a:cubicBezTo>
                    <a:cubicBezTo>
                      <a:pt x="166688" y="55912"/>
                      <a:pt x="172879" y="56198"/>
                      <a:pt x="179261" y="56960"/>
                    </a:cubicBezTo>
                    <a:cubicBezTo>
                      <a:pt x="184880" y="57436"/>
                      <a:pt x="189929" y="58293"/>
                      <a:pt x="194596" y="59341"/>
                    </a:cubicBezTo>
                    <a:cubicBezTo>
                      <a:pt x="199930" y="60579"/>
                      <a:pt x="204978" y="62008"/>
                      <a:pt x="209836" y="63722"/>
                    </a:cubicBezTo>
                    <a:cubicBezTo>
                      <a:pt x="220694" y="67627"/>
                      <a:pt x="230600" y="72581"/>
                      <a:pt x="239363" y="78391"/>
                    </a:cubicBezTo>
                    <a:cubicBezTo>
                      <a:pt x="240792" y="79439"/>
                      <a:pt x="241840" y="81534"/>
                      <a:pt x="242125" y="84106"/>
                    </a:cubicBezTo>
                    <a:cubicBezTo>
                      <a:pt x="242125" y="85820"/>
                      <a:pt x="241649" y="87440"/>
                      <a:pt x="240601" y="88868"/>
                    </a:cubicBezTo>
                    <a:cubicBezTo>
                      <a:pt x="239363" y="90488"/>
                      <a:pt x="237458" y="91535"/>
                      <a:pt x="235363" y="91631"/>
                    </a:cubicBezTo>
                    <a:cubicBezTo>
                      <a:pt x="232886" y="91631"/>
                      <a:pt x="231648" y="91059"/>
                      <a:pt x="230029" y="90106"/>
                    </a:cubicBezTo>
                    <a:cubicBezTo>
                      <a:pt x="227171" y="88202"/>
                      <a:pt x="224219" y="86297"/>
                      <a:pt x="221171" y="84487"/>
                    </a:cubicBezTo>
                    <a:cubicBezTo>
                      <a:pt x="214884" y="80772"/>
                      <a:pt x="208788" y="77724"/>
                      <a:pt x="203073" y="75343"/>
                    </a:cubicBezTo>
                    <a:cubicBezTo>
                      <a:pt x="196977" y="72771"/>
                      <a:pt x="191167" y="70866"/>
                      <a:pt x="185928" y="69437"/>
                    </a:cubicBezTo>
                    <a:cubicBezTo>
                      <a:pt x="179832" y="67532"/>
                      <a:pt x="174022" y="66294"/>
                      <a:pt x="168307" y="65532"/>
                    </a:cubicBezTo>
                    <a:cubicBezTo>
                      <a:pt x="162687" y="64865"/>
                      <a:pt x="156972" y="64389"/>
                      <a:pt x="150781" y="64389"/>
                    </a:cubicBezTo>
                    <a:cubicBezTo>
                      <a:pt x="139541" y="64389"/>
                      <a:pt x="127825" y="65723"/>
                      <a:pt x="116110" y="68199"/>
                    </a:cubicBezTo>
                    <a:cubicBezTo>
                      <a:pt x="114300" y="68008"/>
                      <a:pt x="112776" y="66485"/>
                      <a:pt x="112681" y="64579"/>
                    </a:cubicBezTo>
                  </a:path>
                </a:pathLst>
              </a:custGeom>
              <a:solidFill>
                <a:srgbClr val="FDCBCF"/>
              </a:solidFill>
              <a:ln w="9525" cap="flat">
                <a:noFill/>
                <a:prstDash val="solid"/>
                <a:miter/>
              </a:ln>
            </p:spPr>
            <p:txBody>
              <a:bodyPr rtlCol="0" anchor="ctr"/>
              <a:lstStyle/>
              <a:p>
                <a:endParaRPr lang="en-US"/>
              </a:p>
            </p:txBody>
          </p:sp>
          <p:grpSp>
            <p:nvGrpSpPr>
              <p:cNvPr id="899" name="Graphic 100">
                <a:extLst>
                  <a:ext uri="{FF2B5EF4-FFF2-40B4-BE49-F238E27FC236}">
                    <a16:creationId xmlns:a16="http://schemas.microsoft.com/office/drawing/2014/main" id="{44F0CD42-17A5-92F5-6D82-54536D542017}"/>
                  </a:ext>
                </a:extLst>
              </p:cNvPr>
              <p:cNvGrpSpPr/>
              <p:nvPr/>
            </p:nvGrpSpPr>
            <p:grpSpPr>
              <a:xfrm>
                <a:off x="4138710" y="3987174"/>
                <a:ext cx="211244" cy="77760"/>
                <a:chOff x="4138710" y="3987174"/>
                <a:chExt cx="211244" cy="77760"/>
              </a:xfrm>
              <a:solidFill>
                <a:srgbClr val="1ECCDF"/>
              </a:solidFill>
            </p:grpSpPr>
            <p:sp>
              <p:nvSpPr>
                <p:cNvPr id="934" name="Freeform: Shape 933">
                  <a:extLst>
                    <a:ext uri="{FF2B5EF4-FFF2-40B4-BE49-F238E27FC236}">
                      <a16:creationId xmlns:a16="http://schemas.microsoft.com/office/drawing/2014/main" id="{CB1AD51F-6B98-5F43-1654-A6BF6F1EEC6F}"/>
                    </a:ext>
                  </a:extLst>
                </p:cNvPr>
                <p:cNvSpPr/>
                <p:nvPr/>
              </p:nvSpPr>
              <p:spPr>
                <a:xfrm>
                  <a:off x="4138710" y="4018225"/>
                  <a:ext cx="140586" cy="46708"/>
                </a:xfrm>
                <a:custGeom>
                  <a:avLst/>
                  <a:gdLst>
                    <a:gd name="connsiteX0" fmla="*/ 134395 w 140586"/>
                    <a:gd name="connsiteY0" fmla="*/ 23146 h 46708"/>
                    <a:gd name="connsiteX1" fmla="*/ 102772 w 140586"/>
                    <a:gd name="connsiteY1" fmla="*/ 8382 h 46708"/>
                    <a:gd name="connsiteX2" fmla="*/ 70959 w 140586"/>
                    <a:gd name="connsiteY2" fmla="*/ 1333 h 46708"/>
                    <a:gd name="connsiteX3" fmla="*/ 50004 w 140586"/>
                    <a:gd name="connsiteY3" fmla="*/ 0 h 46708"/>
                    <a:gd name="connsiteX4" fmla="*/ 39050 w 140586"/>
                    <a:gd name="connsiteY4" fmla="*/ 286 h 46708"/>
                    <a:gd name="connsiteX5" fmla="*/ 3903 w 140586"/>
                    <a:gd name="connsiteY5" fmla="*/ 6001 h 46708"/>
                    <a:gd name="connsiteX6" fmla="*/ 188 w 140586"/>
                    <a:gd name="connsiteY6" fmla="*/ 12573 h 46708"/>
                    <a:gd name="connsiteX7" fmla="*/ 6760 w 140586"/>
                    <a:gd name="connsiteY7" fmla="*/ 16288 h 46708"/>
                    <a:gd name="connsiteX8" fmla="*/ 14571 w 140586"/>
                    <a:gd name="connsiteY8" fmla="*/ 14859 h 46708"/>
                    <a:gd name="connsiteX9" fmla="*/ 54290 w 140586"/>
                    <a:gd name="connsiteY9" fmla="*/ 14478 h 46708"/>
                    <a:gd name="connsiteX10" fmla="*/ 82579 w 140586"/>
                    <a:gd name="connsiteY10" fmla="*/ 21907 h 46708"/>
                    <a:gd name="connsiteX11" fmla="*/ 121441 w 140586"/>
                    <a:gd name="connsiteY11" fmla="*/ 44958 h 46708"/>
                    <a:gd name="connsiteX12" fmla="*/ 131252 w 140586"/>
                    <a:gd name="connsiteY12" fmla="*/ 46292 h 46708"/>
                    <a:gd name="connsiteX13" fmla="*/ 138872 w 140586"/>
                    <a:gd name="connsiteY13" fmla="*/ 40386 h 46708"/>
                    <a:gd name="connsiteX14" fmla="*/ 134300 w 140586"/>
                    <a:gd name="connsiteY14" fmla="*/ 23050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86" h="46708">
                      <a:moveTo>
                        <a:pt x="134395" y="23146"/>
                      </a:moveTo>
                      <a:cubicBezTo>
                        <a:pt x="124394" y="17240"/>
                        <a:pt x="113821" y="12097"/>
                        <a:pt x="102772" y="8382"/>
                      </a:cubicBezTo>
                      <a:cubicBezTo>
                        <a:pt x="92580" y="4858"/>
                        <a:pt x="81722" y="2762"/>
                        <a:pt x="70959" y="1333"/>
                      </a:cubicBezTo>
                      <a:cubicBezTo>
                        <a:pt x="64005" y="476"/>
                        <a:pt x="57052" y="0"/>
                        <a:pt x="50004" y="0"/>
                      </a:cubicBezTo>
                      <a:cubicBezTo>
                        <a:pt x="46384" y="0"/>
                        <a:pt x="42765" y="95"/>
                        <a:pt x="39050" y="286"/>
                      </a:cubicBezTo>
                      <a:cubicBezTo>
                        <a:pt x="27144" y="952"/>
                        <a:pt x="15523" y="3429"/>
                        <a:pt x="3903" y="6001"/>
                      </a:cubicBezTo>
                      <a:cubicBezTo>
                        <a:pt x="1045" y="6667"/>
                        <a:pt x="-574" y="9906"/>
                        <a:pt x="188" y="12573"/>
                      </a:cubicBezTo>
                      <a:cubicBezTo>
                        <a:pt x="1045" y="15526"/>
                        <a:pt x="3903" y="16954"/>
                        <a:pt x="6760" y="16288"/>
                      </a:cubicBezTo>
                      <a:cubicBezTo>
                        <a:pt x="9332" y="15716"/>
                        <a:pt x="11904" y="15240"/>
                        <a:pt x="14571" y="14859"/>
                      </a:cubicBezTo>
                      <a:cubicBezTo>
                        <a:pt x="27810" y="13144"/>
                        <a:pt x="41050" y="12859"/>
                        <a:pt x="54290" y="14478"/>
                      </a:cubicBezTo>
                      <a:cubicBezTo>
                        <a:pt x="63910" y="15907"/>
                        <a:pt x="73530" y="18288"/>
                        <a:pt x="82579" y="21907"/>
                      </a:cubicBezTo>
                      <a:cubicBezTo>
                        <a:pt x="96390" y="27908"/>
                        <a:pt x="109440" y="35814"/>
                        <a:pt x="121441" y="44958"/>
                      </a:cubicBezTo>
                      <a:cubicBezTo>
                        <a:pt x="124013" y="46863"/>
                        <a:pt x="128299" y="47053"/>
                        <a:pt x="131252" y="46292"/>
                      </a:cubicBezTo>
                      <a:cubicBezTo>
                        <a:pt x="134395" y="45434"/>
                        <a:pt x="137157" y="43243"/>
                        <a:pt x="138872" y="40386"/>
                      </a:cubicBezTo>
                      <a:cubicBezTo>
                        <a:pt x="142396" y="34385"/>
                        <a:pt x="140301" y="26575"/>
                        <a:pt x="134300" y="23050"/>
                      </a:cubicBezTo>
                      <a:close/>
                    </a:path>
                  </a:pathLst>
                </a:custGeom>
                <a:solidFill>
                  <a:srgbClr val="FBABB1"/>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982AE122-08F7-A70B-1C92-3EFF1D09D2E5}"/>
                    </a:ext>
                  </a:extLst>
                </p:cNvPr>
                <p:cNvSpPr/>
                <p:nvPr/>
              </p:nvSpPr>
              <p:spPr>
                <a:xfrm>
                  <a:off x="4175458" y="3987174"/>
                  <a:ext cx="174496" cy="70442"/>
                </a:xfrm>
                <a:custGeom>
                  <a:avLst/>
                  <a:gdLst>
                    <a:gd name="connsiteX0" fmla="*/ 173275 w 174496"/>
                    <a:gd name="connsiteY0" fmla="*/ 53245 h 70442"/>
                    <a:gd name="connsiteX1" fmla="*/ 168799 w 174496"/>
                    <a:gd name="connsiteY1" fmla="*/ 42481 h 70442"/>
                    <a:gd name="connsiteX2" fmla="*/ 160607 w 174496"/>
                    <a:gd name="connsiteY2" fmla="*/ 32194 h 70442"/>
                    <a:gd name="connsiteX3" fmla="*/ 141557 w 174496"/>
                    <a:gd name="connsiteY3" fmla="*/ 17240 h 70442"/>
                    <a:gd name="connsiteX4" fmla="*/ 118697 w 174496"/>
                    <a:gd name="connsiteY4" fmla="*/ 6858 h 70442"/>
                    <a:gd name="connsiteX5" fmla="*/ 93742 w 174496"/>
                    <a:gd name="connsiteY5" fmla="*/ 1619 h 70442"/>
                    <a:gd name="connsiteX6" fmla="*/ 70119 w 174496"/>
                    <a:gd name="connsiteY6" fmla="*/ 95 h 70442"/>
                    <a:gd name="connsiteX7" fmla="*/ 61928 w 174496"/>
                    <a:gd name="connsiteY7" fmla="*/ 0 h 70442"/>
                    <a:gd name="connsiteX8" fmla="*/ 46593 w 174496"/>
                    <a:gd name="connsiteY8" fmla="*/ 381 h 70442"/>
                    <a:gd name="connsiteX9" fmla="*/ 4302 w 174496"/>
                    <a:gd name="connsiteY9" fmla="*/ 6477 h 70442"/>
                    <a:gd name="connsiteX10" fmla="*/ 206 w 174496"/>
                    <a:gd name="connsiteY10" fmla="*/ 13621 h 70442"/>
                    <a:gd name="connsiteX11" fmla="*/ 7445 w 174496"/>
                    <a:gd name="connsiteY11" fmla="*/ 17717 h 70442"/>
                    <a:gd name="connsiteX12" fmla="*/ 13541 w 174496"/>
                    <a:gd name="connsiteY12" fmla="*/ 16573 h 70442"/>
                    <a:gd name="connsiteX13" fmla="*/ 60214 w 174496"/>
                    <a:gd name="connsiteY13" fmla="*/ 16573 h 70442"/>
                    <a:gd name="connsiteX14" fmla="*/ 83931 w 174496"/>
                    <a:gd name="connsiteY14" fmla="*/ 22003 h 70442"/>
                    <a:gd name="connsiteX15" fmla="*/ 107267 w 174496"/>
                    <a:gd name="connsiteY15" fmla="*/ 30671 h 70442"/>
                    <a:gd name="connsiteX16" fmla="*/ 133270 w 174496"/>
                    <a:gd name="connsiteY16" fmla="*/ 45434 h 70442"/>
                    <a:gd name="connsiteX17" fmla="*/ 142890 w 174496"/>
                    <a:gd name="connsiteY17" fmla="*/ 54388 h 70442"/>
                    <a:gd name="connsiteX18" fmla="*/ 147748 w 174496"/>
                    <a:gd name="connsiteY18" fmla="*/ 59912 h 70442"/>
                    <a:gd name="connsiteX19" fmla="*/ 152130 w 174496"/>
                    <a:gd name="connsiteY19" fmla="*/ 64579 h 70442"/>
                    <a:gd name="connsiteX20" fmla="*/ 168608 w 174496"/>
                    <a:gd name="connsiteY20" fmla="*/ 68866 h 70442"/>
                    <a:gd name="connsiteX21" fmla="*/ 173371 w 174496"/>
                    <a:gd name="connsiteY21" fmla="*/ 53150 h 7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496" h="70442">
                      <a:moveTo>
                        <a:pt x="173275" y="53245"/>
                      </a:moveTo>
                      <a:cubicBezTo>
                        <a:pt x="172228" y="49435"/>
                        <a:pt x="170799" y="45815"/>
                        <a:pt x="168799" y="42481"/>
                      </a:cubicBezTo>
                      <a:cubicBezTo>
                        <a:pt x="166608" y="38767"/>
                        <a:pt x="163560" y="35338"/>
                        <a:pt x="160607" y="32194"/>
                      </a:cubicBezTo>
                      <a:cubicBezTo>
                        <a:pt x="155082" y="26384"/>
                        <a:pt x="148415" y="21431"/>
                        <a:pt x="141557" y="17240"/>
                      </a:cubicBezTo>
                      <a:cubicBezTo>
                        <a:pt x="134413" y="12954"/>
                        <a:pt x="126603" y="9525"/>
                        <a:pt x="118697" y="6858"/>
                      </a:cubicBezTo>
                      <a:cubicBezTo>
                        <a:pt x="110601" y="4191"/>
                        <a:pt x="102219" y="2667"/>
                        <a:pt x="93742" y="1619"/>
                      </a:cubicBezTo>
                      <a:cubicBezTo>
                        <a:pt x="85931" y="667"/>
                        <a:pt x="77930" y="286"/>
                        <a:pt x="70119" y="95"/>
                      </a:cubicBezTo>
                      <a:cubicBezTo>
                        <a:pt x="67357" y="95"/>
                        <a:pt x="64690" y="0"/>
                        <a:pt x="61928" y="0"/>
                      </a:cubicBezTo>
                      <a:cubicBezTo>
                        <a:pt x="56785" y="0"/>
                        <a:pt x="51736" y="95"/>
                        <a:pt x="46593" y="381"/>
                      </a:cubicBezTo>
                      <a:cubicBezTo>
                        <a:pt x="32305" y="1048"/>
                        <a:pt x="18208" y="3238"/>
                        <a:pt x="4302" y="6477"/>
                      </a:cubicBezTo>
                      <a:cubicBezTo>
                        <a:pt x="1254" y="7144"/>
                        <a:pt x="-651" y="10763"/>
                        <a:pt x="206" y="13621"/>
                      </a:cubicBezTo>
                      <a:cubicBezTo>
                        <a:pt x="1063" y="16859"/>
                        <a:pt x="4302" y="18383"/>
                        <a:pt x="7445" y="17717"/>
                      </a:cubicBezTo>
                      <a:cubicBezTo>
                        <a:pt x="9445" y="17240"/>
                        <a:pt x="11541" y="16954"/>
                        <a:pt x="13541" y="16573"/>
                      </a:cubicBezTo>
                      <a:cubicBezTo>
                        <a:pt x="28972" y="14573"/>
                        <a:pt x="44783" y="14669"/>
                        <a:pt x="60214" y="16573"/>
                      </a:cubicBezTo>
                      <a:cubicBezTo>
                        <a:pt x="68310" y="17717"/>
                        <a:pt x="76215" y="19431"/>
                        <a:pt x="83931" y="22003"/>
                      </a:cubicBezTo>
                      <a:cubicBezTo>
                        <a:pt x="91836" y="24575"/>
                        <a:pt x="99552" y="27527"/>
                        <a:pt x="107267" y="30671"/>
                      </a:cubicBezTo>
                      <a:cubicBezTo>
                        <a:pt x="116411" y="34671"/>
                        <a:pt x="125269" y="39529"/>
                        <a:pt x="133270" y="45434"/>
                      </a:cubicBezTo>
                      <a:cubicBezTo>
                        <a:pt x="136699" y="48196"/>
                        <a:pt x="139843" y="51149"/>
                        <a:pt x="142890" y="54388"/>
                      </a:cubicBezTo>
                      <a:cubicBezTo>
                        <a:pt x="144605" y="56198"/>
                        <a:pt x="146129" y="58102"/>
                        <a:pt x="147748" y="59912"/>
                      </a:cubicBezTo>
                      <a:cubicBezTo>
                        <a:pt x="149177" y="61531"/>
                        <a:pt x="150606" y="63056"/>
                        <a:pt x="152130" y="64579"/>
                      </a:cubicBezTo>
                      <a:cubicBezTo>
                        <a:pt x="155178" y="70390"/>
                        <a:pt x="163179" y="72009"/>
                        <a:pt x="168608" y="68866"/>
                      </a:cubicBezTo>
                      <a:cubicBezTo>
                        <a:pt x="174228" y="65532"/>
                        <a:pt x="175847" y="58865"/>
                        <a:pt x="173371" y="53150"/>
                      </a:cubicBezTo>
                      <a:close/>
                    </a:path>
                  </a:pathLst>
                </a:custGeom>
                <a:solidFill>
                  <a:srgbClr val="FBABB1"/>
                </a:solidFill>
                <a:ln w="9525" cap="flat">
                  <a:noFill/>
                  <a:prstDash val="solid"/>
                  <a:miter/>
                </a:ln>
              </p:spPr>
              <p:txBody>
                <a:bodyPr rtlCol="0" anchor="ctr"/>
                <a:lstStyle/>
                <a:p>
                  <a:endParaRPr lang="en-US"/>
                </a:p>
              </p:txBody>
            </p:sp>
          </p:grpSp>
          <p:grpSp>
            <p:nvGrpSpPr>
              <p:cNvPr id="900" name="Graphic 100">
                <a:extLst>
                  <a:ext uri="{FF2B5EF4-FFF2-40B4-BE49-F238E27FC236}">
                    <a16:creationId xmlns:a16="http://schemas.microsoft.com/office/drawing/2014/main" id="{1A421FAB-1D9A-8B83-89B1-301CA63F1C87}"/>
                  </a:ext>
                </a:extLst>
              </p:cNvPr>
              <p:cNvGrpSpPr/>
              <p:nvPr/>
            </p:nvGrpSpPr>
            <p:grpSpPr>
              <a:xfrm>
                <a:off x="4055295" y="4141002"/>
                <a:ext cx="361069" cy="281273"/>
                <a:chOff x="4055295" y="4141002"/>
                <a:chExt cx="361069" cy="281273"/>
              </a:xfrm>
            </p:grpSpPr>
            <p:sp>
              <p:nvSpPr>
                <p:cNvPr id="902" name="Freeform: Shape 901">
                  <a:extLst>
                    <a:ext uri="{FF2B5EF4-FFF2-40B4-BE49-F238E27FC236}">
                      <a16:creationId xmlns:a16="http://schemas.microsoft.com/office/drawing/2014/main" id="{BC60BA6C-AAFF-DABC-DCC5-A6CF66D23D44}"/>
                    </a:ext>
                  </a:extLst>
                </p:cNvPr>
                <p:cNvSpPr/>
                <p:nvPr/>
              </p:nvSpPr>
              <p:spPr>
                <a:xfrm>
                  <a:off x="4055295" y="4141002"/>
                  <a:ext cx="361069" cy="281273"/>
                </a:xfrm>
                <a:custGeom>
                  <a:avLst/>
                  <a:gdLst>
                    <a:gd name="connsiteX0" fmla="*/ 360781 w 361069"/>
                    <a:gd name="connsiteY0" fmla="*/ 138113 h 281273"/>
                    <a:gd name="connsiteX1" fmla="*/ 354113 w 361069"/>
                    <a:gd name="connsiteY1" fmla="*/ 117443 h 281273"/>
                    <a:gd name="connsiteX2" fmla="*/ 342111 w 361069"/>
                    <a:gd name="connsiteY2" fmla="*/ 96869 h 281273"/>
                    <a:gd name="connsiteX3" fmla="*/ 308488 w 361069"/>
                    <a:gd name="connsiteY3" fmla="*/ 56293 h 281273"/>
                    <a:gd name="connsiteX4" fmla="*/ 278961 w 361069"/>
                    <a:gd name="connsiteY4" fmla="*/ 22384 h 281273"/>
                    <a:gd name="connsiteX5" fmla="*/ 278770 w 361069"/>
                    <a:gd name="connsiteY5" fmla="*/ 22193 h 281273"/>
                    <a:gd name="connsiteX6" fmla="*/ 278770 w 361069"/>
                    <a:gd name="connsiteY6" fmla="*/ 22193 h 281273"/>
                    <a:gd name="connsiteX7" fmla="*/ 278770 w 361069"/>
                    <a:gd name="connsiteY7" fmla="*/ 22193 h 281273"/>
                    <a:gd name="connsiteX8" fmla="*/ 272007 w 361069"/>
                    <a:gd name="connsiteY8" fmla="*/ 12097 h 281273"/>
                    <a:gd name="connsiteX9" fmla="*/ 270865 w 361069"/>
                    <a:gd name="connsiteY9" fmla="*/ 10954 h 281273"/>
                    <a:gd name="connsiteX10" fmla="*/ 266102 w 361069"/>
                    <a:gd name="connsiteY10" fmla="*/ 7239 h 281273"/>
                    <a:gd name="connsiteX11" fmla="*/ 260482 w 361069"/>
                    <a:gd name="connsiteY11" fmla="*/ 4381 h 281273"/>
                    <a:gd name="connsiteX12" fmla="*/ 223335 w 361069"/>
                    <a:gd name="connsiteY12" fmla="*/ 0 h 281273"/>
                    <a:gd name="connsiteX13" fmla="*/ 193426 w 361069"/>
                    <a:gd name="connsiteY13" fmla="*/ 2476 h 281273"/>
                    <a:gd name="connsiteX14" fmla="*/ 123894 w 361069"/>
                    <a:gd name="connsiteY14" fmla="*/ 25146 h 281273"/>
                    <a:gd name="connsiteX15" fmla="*/ 63124 w 361069"/>
                    <a:gd name="connsiteY15" fmla="*/ 65627 h 281273"/>
                    <a:gd name="connsiteX16" fmla="*/ 38931 w 361069"/>
                    <a:gd name="connsiteY16" fmla="*/ 90106 h 281273"/>
                    <a:gd name="connsiteX17" fmla="*/ 24072 w 361069"/>
                    <a:gd name="connsiteY17" fmla="*/ 110395 h 281273"/>
                    <a:gd name="connsiteX18" fmla="*/ 19690 w 361069"/>
                    <a:gd name="connsiteY18" fmla="*/ 116872 h 281273"/>
                    <a:gd name="connsiteX19" fmla="*/ 8736 w 361069"/>
                    <a:gd name="connsiteY19" fmla="*/ 127254 h 281273"/>
                    <a:gd name="connsiteX20" fmla="*/ 7403 w 361069"/>
                    <a:gd name="connsiteY20" fmla="*/ 140398 h 281273"/>
                    <a:gd name="connsiteX21" fmla="*/ 6165 w 361069"/>
                    <a:gd name="connsiteY21" fmla="*/ 152781 h 281273"/>
                    <a:gd name="connsiteX22" fmla="*/ 4641 w 361069"/>
                    <a:gd name="connsiteY22" fmla="*/ 164211 h 281273"/>
                    <a:gd name="connsiteX23" fmla="*/ 3974 w 361069"/>
                    <a:gd name="connsiteY23" fmla="*/ 168878 h 281273"/>
                    <a:gd name="connsiteX24" fmla="*/ 69 w 361069"/>
                    <a:gd name="connsiteY24" fmla="*/ 210121 h 281273"/>
                    <a:gd name="connsiteX25" fmla="*/ 831 w 361069"/>
                    <a:gd name="connsiteY25" fmla="*/ 231362 h 281273"/>
                    <a:gd name="connsiteX26" fmla="*/ 5593 w 361069"/>
                    <a:gd name="connsiteY26" fmla="*/ 248317 h 281273"/>
                    <a:gd name="connsiteX27" fmla="*/ 20357 w 361069"/>
                    <a:gd name="connsiteY27" fmla="*/ 262223 h 281273"/>
                    <a:gd name="connsiteX28" fmla="*/ 26358 w 361069"/>
                    <a:gd name="connsiteY28" fmla="*/ 263271 h 281273"/>
                    <a:gd name="connsiteX29" fmla="*/ 33311 w 361069"/>
                    <a:gd name="connsiteY29" fmla="*/ 261842 h 281273"/>
                    <a:gd name="connsiteX30" fmla="*/ 36645 w 361069"/>
                    <a:gd name="connsiteY30" fmla="*/ 259842 h 281273"/>
                    <a:gd name="connsiteX31" fmla="*/ 39693 w 361069"/>
                    <a:gd name="connsiteY31" fmla="*/ 262509 h 281273"/>
                    <a:gd name="connsiteX32" fmla="*/ 42455 w 361069"/>
                    <a:gd name="connsiteY32" fmla="*/ 265462 h 281273"/>
                    <a:gd name="connsiteX33" fmla="*/ 48170 w 361069"/>
                    <a:gd name="connsiteY33" fmla="*/ 271272 h 281273"/>
                    <a:gd name="connsiteX34" fmla="*/ 59410 w 361069"/>
                    <a:gd name="connsiteY34" fmla="*/ 278797 h 281273"/>
                    <a:gd name="connsiteX35" fmla="*/ 70839 w 361069"/>
                    <a:gd name="connsiteY35" fmla="*/ 281273 h 281273"/>
                    <a:gd name="connsiteX36" fmla="*/ 72364 w 361069"/>
                    <a:gd name="connsiteY36" fmla="*/ 281273 h 281273"/>
                    <a:gd name="connsiteX37" fmla="*/ 83603 w 361069"/>
                    <a:gd name="connsiteY37" fmla="*/ 279273 h 281273"/>
                    <a:gd name="connsiteX38" fmla="*/ 98081 w 361069"/>
                    <a:gd name="connsiteY38" fmla="*/ 267271 h 281273"/>
                    <a:gd name="connsiteX39" fmla="*/ 105510 w 361069"/>
                    <a:gd name="connsiteY39" fmla="*/ 255079 h 281273"/>
                    <a:gd name="connsiteX40" fmla="*/ 107225 w 361069"/>
                    <a:gd name="connsiteY40" fmla="*/ 251936 h 281273"/>
                    <a:gd name="connsiteX41" fmla="*/ 113321 w 361069"/>
                    <a:gd name="connsiteY41" fmla="*/ 243364 h 281273"/>
                    <a:gd name="connsiteX42" fmla="*/ 115798 w 361069"/>
                    <a:gd name="connsiteY42" fmla="*/ 241363 h 281273"/>
                    <a:gd name="connsiteX43" fmla="*/ 117988 w 361069"/>
                    <a:gd name="connsiteY43" fmla="*/ 240411 h 281273"/>
                    <a:gd name="connsiteX44" fmla="*/ 120560 w 361069"/>
                    <a:gd name="connsiteY44" fmla="*/ 240125 h 281273"/>
                    <a:gd name="connsiteX45" fmla="*/ 123322 w 361069"/>
                    <a:gd name="connsiteY45" fmla="*/ 240506 h 281273"/>
                    <a:gd name="connsiteX46" fmla="*/ 127513 w 361069"/>
                    <a:gd name="connsiteY46" fmla="*/ 242316 h 281273"/>
                    <a:gd name="connsiteX47" fmla="*/ 134657 w 361069"/>
                    <a:gd name="connsiteY47" fmla="*/ 247364 h 281273"/>
                    <a:gd name="connsiteX48" fmla="*/ 148087 w 361069"/>
                    <a:gd name="connsiteY48" fmla="*/ 255937 h 281273"/>
                    <a:gd name="connsiteX49" fmla="*/ 161708 w 361069"/>
                    <a:gd name="connsiteY49" fmla="*/ 258889 h 281273"/>
                    <a:gd name="connsiteX50" fmla="*/ 178091 w 361069"/>
                    <a:gd name="connsiteY50" fmla="*/ 254698 h 281273"/>
                    <a:gd name="connsiteX51" fmla="*/ 189711 w 361069"/>
                    <a:gd name="connsiteY51" fmla="*/ 244412 h 281273"/>
                    <a:gd name="connsiteX52" fmla="*/ 196760 w 361069"/>
                    <a:gd name="connsiteY52" fmla="*/ 231743 h 281273"/>
                    <a:gd name="connsiteX53" fmla="*/ 198474 w 361069"/>
                    <a:gd name="connsiteY53" fmla="*/ 228124 h 281273"/>
                    <a:gd name="connsiteX54" fmla="*/ 202380 w 361069"/>
                    <a:gd name="connsiteY54" fmla="*/ 219551 h 281273"/>
                    <a:gd name="connsiteX55" fmla="*/ 203713 w 361069"/>
                    <a:gd name="connsiteY55" fmla="*/ 216503 h 281273"/>
                    <a:gd name="connsiteX56" fmla="*/ 207047 w 361069"/>
                    <a:gd name="connsiteY56" fmla="*/ 209264 h 281273"/>
                    <a:gd name="connsiteX57" fmla="*/ 208952 w 361069"/>
                    <a:gd name="connsiteY57" fmla="*/ 206788 h 281273"/>
                    <a:gd name="connsiteX58" fmla="*/ 209809 w 361069"/>
                    <a:gd name="connsiteY58" fmla="*/ 205930 h 281273"/>
                    <a:gd name="connsiteX59" fmla="*/ 209809 w 361069"/>
                    <a:gd name="connsiteY59" fmla="*/ 205930 h 281273"/>
                    <a:gd name="connsiteX60" fmla="*/ 211524 w 361069"/>
                    <a:gd name="connsiteY60" fmla="*/ 205264 h 281273"/>
                    <a:gd name="connsiteX61" fmla="*/ 215239 w 361069"/>
                    <a:gd name="connsiteY61" fmla="*/ 204788 h 281273"/>
                    <a:gd name="connsiteX62" fmla="*/ 218096 w 361069"/>
                    <a:gd name="connsiteY62" fmla="*/ 205073 h 281273"/>
                    <a:gd name="connsiteX63" fmla="*/ 222763 w 361069"/>
                    <a:gd name="connsiteY63" fmla="*/ 207169 h 281273"/>
                    <a:gd name="connsiteX64" fmla="*/ 227049 w 361069"/>
                    <a:gd name="connsiteY64" fmla="*/ 209836 h 281273"/>
                    <a:gd name="connsiteX65" fmla="*/ 238860 w 361069"/>
                    <a:gd name="connsiteY65" fmla="*/ 216503 h 281273"/>
                    <a:gd name="connsiteX66" fmla="*/ 250576 w 361069"/>
                    <a:gd name="connsiteY66" fmla="*/ 218980 h 281273"/>
                    <a:gd name="connsiteX67" fmla="*/ 263721 w 361069"/>
                    <a:gd name="connsiteY67" fmla="*/ 216313 h 281273"/>
                    <a:gd name="connsiteX68" fmla="*/ 278294 w 361069"/>
                    <a:gd name="connsiteY68" fmla="*/ 201263 h 281273"/>
                    <a:gd name="connsiteX69" fmla="*/ 279723 w 361069"/>
                    <a:gd name="connsiteY69" fmla="*/ 199739 h 281273"/>
                    <a:gd name="connsiteX70" fmla="*/ 282961 w 361069"/>
                    <a:gd name="connsiteY70" fmla="*/ 194500 h 281273"/>
                    <a:gd name="connsiteX71" fmla="*/ 287248 w 361069"/>
                    <a:gd name="connsiteY71" fmla="*/ 190405 h 281273"/>
                    <a:gd name="connsiteX72" fmla="*/ 290867 w 361069"/>
                    <a:gd name="connsiteY72" fmla="*/ 188309 h 281273"/>
                    <a:gd name="connsiteX73" fmla="*/ 294486 w 361069"/>
                    <a:gd name="connsiteY73" fmla="*/ 187357 h 281273"/>
                    <a:gd name="connsiteX74" fmla="*/ 306869 w 361069"/>
                    <a:gd name="connsiteY74" fmla="*/ 187547 h 281273"/>
                    <a:gd name="connsiteX75" fmla="*/ 317632 w 361069"/>
                    <a:gd name="connsiteY75" fmla="*/ 187833 h 281273"/>
                    <a:gd name="connsiteX76" fmla="*/ 331729 w 361069"/>
                    <a:gd name="connsiteY76" fmla="*/ 185356 h 281273"/>
                    <a:gd name="connsiteX77" fmla="*/ 346302 w 361069"/>
                    <a:gd name="connsiteY77" fmla="*/ 177070 h 281273"/>
                    <a:gd name="connsiteX78" fmla="*/ 353923 w 361069"/>
                    <a:gd name="connsiteY78" fmla="*/ 168973 h 281273"/>
                    <a:gd name="connsiteX79" fmla="*/ 358971 w 361069"/>
                    <a:gd name="connsiteY79" fmla="*/ 159163 h 281273"/>
                    <a:gd name="connsiteX80" fmla="*/ 360971 w 361069"/>
                    <a:gd name="connsiteY80" fmla="*/ 149352 h 281273"/>
                    <a:gd name="connsiteX81" fmla="*/ 360399 w 361069"/>
                    <a:gd name="connsiteY81" fmla="*/ 138303 h 281273"/>
                    <a:gd name="connsiteX82" fmla="*/ 337158 w 361069"/>
                    <a:gd name="connsiteY82" fmla="*/ 159829 h 281273"/>
                    <a:gd name="connsiteX83" fmla="*/ 337158 w 361069"/>
                    <a:gd name="connsiteY83" fmla="*/ 159829 h 2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1069" h="281273">
                      <a:moveTo>
                        <a:pt x="360781" y="138113"/>
                      </a:moveTo>
                      <a:cubicBezTo>
                        <a:pt x="359828" y="130969"/>
                        <a:pt x="357161" y="124016"/>
                        <a:pt x="354113" y="117443"/>
                      </a:cubicBezTo>
                      <a:cubicBezTo>
                        <a:pt x="350779" y="110204"/>
                        <a:pt x="346588" y="103442"/>
                        <a:pt x="342111" y="96869"/>
                      </a:cubicBezTo>
                      <a:cubicBezTo>
                        <a:pt x="332110" y="82391"/>
                        <a:pt x="320204" y="69342"/>
                        <a:pt x="308488" y="56293"/>
                      </a:cubicBezTo>
                      <a:cubicBezTo>
                        <a:pt x="298487" y="45148"/>
                        <a:pt x="288200" y="34195"/>
                        <a:pt x="278961" y="22384"/>
                      </a:cubicBezTo>
                      <a:lnTo>
                        <a:pt x="278770" y="22193"/>
                      </a:lnTo>
                      <a:lnTo>
                        <a:pt x="278770" y="22193"/>
                      </a:lnTo>
                      <a:lnTo>
                        <a:pt x="278770" y="22193"/>
                      </a:lnTo>
                      <a:cubicBezTo>
                        <a:pt x="276294" y="18955"/>
                        <a:pt x="274008" y="15716"/>
                        <a:pt x="272007" y="12097"/>
                      </a:cubicBezTo>
                      <a:cubicBezTo>
                        <a:pt x="271722" y="11621"/>
                        <a:pt x="271341" y="11239"/>
                        <a:pt x="270865" y="10954"/>
                      </a:cubicBezTo>
                      <a:cubicBezTo>
                        <a:pt x="269531" y="9334"/>
                        <a:pt x="267912" y="8096"/>
                        <a:pt x="266102" y="7239"/>
                      </a:cubicBezTo>
                      <a:cubicBezTo>
                        <a:pt x="264483" y="5905"/>
                        <a:pt x="262578" y="4858"/>
                        <a:pt x="260482" y="4381"/>
                      </a:cubicBezTo>
                      <a:cubicBezTo>
                        <a:pt x="248862" y="1429"/>
                        <a:pt x="236384" y="0"/>
                        <a:pt x="223335" y="0"/>
                      </a:cubicBezTo>
                      <a:cubicBezTo>
                        <a:pt x="213524" y="0"/>
                        <a:pt x="203523" y="857"/>
                        <a:pt x="193426" y="2476"/>
                      </a:cubicBezTo>
                      <a:cubicBezTo>
                        <a:pt x="170185" y="6191"/>
                        <a:pt x="146849" y="13811"/>
                        <a:pt x="123894" y="25146"/>
                      </a:cubicBezTo>
                      <a:cubicBezTo>
                        <a:pt x="101224" y="36385"/>
                        <a:pt x="80745" y="49911"/>
                        <a:pt x="63124" y="65627"/>
                      </a:cubicBezTo>
                      <a:cubicBezTo>
                        <a:pt x="53790" y="73914"/>
                        <a:pt x="45884" y="81915"/>
                        <a:pt x="38931" y="90106"/>
                      </a:cubicBezTo>
                      <a:cubicBezTo>
                        <a:pt x="33502" y="96488"/>
                        <a:pt x="28739" y="103537"/>
                        <a:pt x="24072" y="110395"/>
                      </a:cubicBezTo>
                      <a:lnTo>
                        <a:pt x="19690" y="116872"/>
                      </a:lnTo>
                      <a:cubicBezTo>
                        <a:pt x="14070" y="117348"/>
                        <a:pt x="9403" y="121634"/>
                        <a:pt x="8736" y="127254"/>
                      </a:cubicBezTo>
                      <a:cubicBezTo>
                        <a:pt x="8165" y="131635"/>
                        <a:pt x="7784" y="136017"/>
                        <a:pt x="7403" y="140398"/>
                      </a:cubicBezTo>
                      <a:cubicBezTo>
                        <a:pt x="7022" y="144494"/>
                        <a:pt x="6736" y="148685"/>
                        <a:pt x="6165" y="152781"/>
                      </a:cubicBezTo>
                      <a:cubicBezTo>
                        <a:pt x="5689" y="156591"/>
                        <a:pt x="5117" y="160401"/>
                        <a:pt x="4641" y="164211"/>
                      </a:cubicBezTo>
                      <a:lnTo>
                        <a:pt x="3974" y="168878"/>
                      </a:lnTo>
                      <a:cubicBezTo>
                        <a:pt x="2164" y="181927"/>
                        <a:pt x="450" y="195929"/>
                        <a:pt x="69" y="210121"/>
                      </a:cubicBezTo>
                      <a:cubicBezTo>
                        <a:pt x="-122" y="218408"/>
                        <a:pt x="69" y="225171"/>
                        <a:pt x="831" y="231362"/>
                      </a:cubicBezTo>
                      <a:cubicBezTo>
                        <a:pt x="1688" y="238030"/>
                        <a:pt x="3212" y="243650"/>
                        <a:pt x="5593" y="248317"/>
                      </a:cubicBezTo>
                      <a:cubicBezTo>
                        <a:pt x="9118" y="255270"/>
                        <a:pt x="14356" y="260223"/>
                        <a:pt x="20357" y="262223"/>
                      </a:cubicBezTo>
                      <a:cubicBezTo>
                        <a:pt x="22357" y="262890"/>
                        <a:pt x="24357" y="263271"/>
                        <a:pt x="26358" y="263271"/>
                      </a:cubicBezTo>
                      <a:cubicBezTo>
                        <a:pt x="28644" y="263271"/>
                        <a:pt x="31025" y="262795"/>
                        <a:pt x="33311" y="261842"/>
                      </a:cubicBezTo>
                      <a:cubicBezTo>
                        <a:pt x="34454" y="261366"/>
                        <a:pt x="35502" y="260795"/>
                        <a:pt x="36645" y="259842"/>
                      </a:cubicBezTo>
                      <a:cubicBezTo>
                        <a:pt x="37597" y="260699"/>
                        <a:pt x="38645" y="261556"/>
                        <a:pt x="39693" y="262509"/>
                      </a:cubicBezTo>
                      <a:lnTo>
                        <a:pt x="42455" y="265462"/>
                      </a:lnTo>
                      <a:cubicBezTo>
                        <a:pt x="44265" y="267462"/>
                        <a:pt x="46170" y="269462"/>
                        <a:pt x="48170" y="271272"/>
                      </a:cubicBezTo>
                      <a:cubicBezTo>
                        <a:pt x="51504" y="274510"/>
                        <a:pt x="55123" y="276987"/>
                        <a:pt x="59410" y="278797"/>
                      </a:cubicBezTo>
                      <a:cubicBezTo>
                        <a:pt x="62648" y="280225"/>
                        <a:pt x="66744" y="281083"/>
                        <a:pt x="70839" y="281273"/>
                      </a:cubicBezTo>
                      <a:lnTo>
                        <a:pt x="72364" y="281273"/>
                      </a:lnTo>
                      <a:cubicBezTo>
                        <a:pt x="76269" y="281273"/>
                        <a:pt x="79888" y="280606"/>
                        <a:pt x="83603" y="279273"/>
                      </a:cubicBezTo>
                      <a:cubicBezTo>
                        <a:pt x="89985" y="276892"/>
                        <a:pt x="94938" y="271463"/>
                        <a:pt x="98081" y="267271"/>
                      </a:cubicBezTo>
                      <a:cubicBezTo>
                        <a:pt x="100939" y="263462"/>
                        <a:pt x="103320" y="259175"/>
                        <a:pt x="105510" y="255079"/>
                      </a:cubicBezTo>
                      <a:lnTo>
                        <a:pt x="107225" y="251936"/>
                      </a:lnTo>
                      <a:cubicBezTo>
                        <a:pt x="108844" y="249269"/>
                        <a:pt x="110844" y="246221"/>
                        <a:pt x="113321" y="243364"/>
                      </a:cubicBezTo>
                      <a:cubicBezTo>
                        <a:pt x="114083" y="242697"/>
                        <a:pt x="114940" y="242030"/>
                        <a:pt x="115798" y="241363"/>
                      </a:cubicBezTo>
                      <a:cubicBezTo>
                        <a:pt x="116560" y="241078"/>
                        <a:pt x="117226" y="240697"/>
                        <a:pt x="117988" y="240411"/>
                      </a:cubicBezTo>
                      <a:cubicBezTo>
                        <a:pt x="118845" y="240221"/>
                        <a:pt x="119703" y="240125"/>
                        <a:pt x="120560" y="240125"/>
                      </a:cubicBezTo>
                      <a:cubicBezTo>
                        <a:pt x="121512" y="240125"/>
                        <a:pt x="122465" y="240316"/>
                        <a:pt x="123322" y="240506"/>
                      </a:cubicBezTo>
                      <a:cubicBezTo>
                        <a:pt x="124751" y="240983"/>
                        <a:pt x="126180" y="241649"/>
                        <a:pt x="127513" y="242316"/>
                      </a:cubicBezTo>
                      <a:cubicBezTo>
                        <a:pt x="129894" y="243935"/>
                        <a:pt x="132276" y="245650"/>
                        <a:pt x="134657" y="247364"/>
                      </a:cubicBezTo>
                      <a:cubicBezTo>
                        <a:pt x="138848" y="250508"/>
                        <a:pt x="143134" y="253651"/>
                        <a:pt x="148087" y="255937"/>
                      </a:cubicBezTo>
                      <a:cubicBezTo>
                        <a:pt x="152183" y="257842"/>
                        <a:pt x="156850" y="258889"/>
                        <a:pt x="161708" y="258889"/>
                      </a:cubicBezTo>
                      <a:cubicBezTo>
                        <a:pt x="167518" y="258889"/>
                        <a:pt x="173424" y="257366"/>
                        <a:pt x="178091" y="254698"/>
                      </a:cubicBezTo>
                      <a:cubicBezTo>
                        <a:pt x="182663" y="252127"/>
                        <a:pt x="186378" y="248793"/>
                        <a:pt x="189711" y="244412"/>
                      </a:cubicBezTo>
                      <a:cubicBezTo>
                        <a:pt x="192569" y="240601"/>
                        <a:pt x="194664" y="236220"/>
                        <a:pt x="196760" y="231743"/>
                      </a:cubicBezTo>
                      <a:lnTo>
                        <a:pt x="198474" y="228124"/>
                      </a:lnTo>
                      <a:cubicBezTo>
                        <a:pt x="199808" y="225266"/>
                        <a:pt x="201141" y="222409"/>
                        <a:pt x="202380" y="219551"/>
                      </a:cubicBezTo>
                      <a:lnTo>
                        <a:pt x="203713" y="216503"/>
                      </a:lnTo>
                      <a:cubicBezTo>
                        <a:pt x="204761" y="214027"/>
                        <a:pt x="205809" y="211646"/>
                        <a:pt x="207047" y="209264"/>
                      </a:cubicBezTo>
                      <a:cubicBezTo>
                        <a:pt x="207619" y="208407"/>
                        <a:pt x="208285" y="207550"/>
                        <a:pt x="208952" y="206788"/>
                      </a:cubicBezTo>
                      <a:lnTo>
                        <a:pt x="209809" y="205930"/>
                      </a:lnTo>
                      <a:lnTo>
                        <a:pt x="209809" y="205930"/>
                      </a:lnTo>
                      <a:cubicBezTo>
                        <a:pt x="210381" y="205740"/>
                        <a:pt x="210952" y="205550"/>
                        <a:pt x="211524" y="205264"/>
                      </a:cubicBezTo>
                      <a:cubicBezTo>
                        <a:pt x="212762" y="205073"/>
                        <a:pt x="214000" y="204883"/>
                        <a:pt x="215239" y="204788"/>
                      </a:cubicBezTo>
                      <a:cubicBezTo>
                        <a:pt x="216191" y="204788"/>
                        <a:pt x="217144" y="204883"/>
                        <a:pt x="218096" y="205073"/>
                      </a:cubicBezTo>
                      <a:cubicBezTo>
                        <a:pt x="219715" y="205645"/>
                        <a:pt x="221239" y="206407"/>
                        <a:pt x="222763" y="207169"/>
                      </a:cubicBezTo>
                      <a:cubicBezTo>
                        <a:pt x="224192" y="208026"/>
                        <a:pt x="225621" y="208979"/>
                        <a:pt x="227049" y="209836"/>
                      </a:cubicBezTo>
                      <a:cubicBezTo>
                        <a:pt x="230764" y="212217"/>
                        <a:pt x="234669" y="214693"/>
                        <a:pt x="238860" y="216503"/>
                      </a:cubicBezTo>
                      <a:cubicBezTo>
                        <a:pt x="242575" y="218122"/>
                        <a:pt x="246481" y="218980"/>
                        <a:pt x="250576" y="218980"/>
                      </a:cubicBezTo>
                      <a:cubicBezTo>
                        <a:pt x="254958" y="218980"/>
                        <a:pt x="259339" y="218027"/>
                        <a:pt x="263721" y="216313"/>
                      </a:cubicBezTo>
                      <a:cubicBezTo>
                        <a:pt x="270007" y="213741"/>
                        <a:pt x="275341" y="208312"/>
                        <a:pt x="278294" y="201263"/>
                      </a:cubicBezTo>
                      <a:cubicBezTo>
                        <a:pt x="278770" y="200787"/>
                        <a:pt x="279342" y="200311"/>
                        <a:pt x="279723" y="199739"/>
                      </a:cubicBezTo>
                      <a:cubicBezTo>
                        <a:pt x="280770" y="197929"/>
                        <a:pt x="281818" y="196215"/>
                        <a:pt x="282961" y="194500"/>
                      </a:cubicBezTo>
                      <a:cubicBezTo>
                        <a:pt x="284295" y="192976"/>
                        <a:pt x="285723" y="191643"/>
                        <a:pt x="287248" y="190405"/>
                      </a:cubicBezTo>
                      <a:cubicBezTo>
                        <a:pt x="288390" y="189643"/>
                        <a:pt x="289629" y="188881"/>
                        <a:pt x="290867" y="188309"/>
                      </a:cubicBezTo>
                      <a:cubicBezTo>
                        <a:pt x="292010" y="187928"/>
                        <a:pt x="293248" y="187642"/>
                        <a:pt x="294486" y="187357"/>
                      </a:cubicBezTo>
                      <a:cubicBezTo>
                        <a:pt x="298582" y="187071"/>
                        <a:pt x="302773" y="187357"/>
                        <a:pt x="306869" y="187547"/>
                      </a:cubicBezTo>
                      <a:cubicBezTo>
                        <a:pt x="310489" y="187738"/>
                        <a:pt x="314013" y="188023"/>
                        <a:pt x="317632" y="187833"/>
                      </a:cubicBezTo>
                      <a:cubicBezTo>
                        <a:pt x="322395" y="187642"/>
                        <a:pt x="327252" y="186880"/>
                        <a:pt x="331729" y="185356"/>
                      </a:cubicBezTo>
                      <a:cubicBezTo>
                        <a:pt x="337158" y="183547"/>
                        <a:pt x="341921" y="180594"/>
                        <a:pt x="346302" y="177070"/>
                      </a:cubicBezTo>
                      <a:cubicBezTo>
                        <a:pt x="349255" y="174688"/>
                        <a:pt x="351636" y="172021"/>
                        <a:pt x="353923" y="168973"/>
                      </a:cubicBezTo>
                      <a:cubicBezTo>
                        <a:pt x="356113" y="165925"/>
                        <a:pt x="357637" y="162687"/>
                        <a:pt x="358971" y="159163"/>
                      </a:cubicBezTo>
                      <a:cubicBezTo>
                        <a:pt x="360114" y="156020"/>
                        <a:pt x="360685" y="152686"/>
                        <a:pt x="360971" y="149352"/>
                      </a:cubicBezTo>
                      <a:cubicBezTo>
                        <a:pt x="361257" y="145637"/>
                        <a:pt x="360876" y="142018"/>
                        <a:pt x="360399" y="138303"/>
                      </a:cubicBezTo>
                      <a:close/>
                      <a:moveTo>
                        <a:pt x="337158" y="159829"/>
                      </a:moveTo>
                      <a:lnTo>
                        <a:pt x="337158" y="159829"/>
                      </a:lnTo>
                      <a:close/>
                    </a:path>
                  </a:pathLst>
                </a:custGeom>
                <a:solidFill>
                  <a:srgbClr val="FDCBCF"/>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C7A97358-CE50-E623-FC56-964899081D69}"/>
                    </a:ext>
                  </a:extLst>
                </p:cNvPr>
                <p:cNvSpPr/>
                <p:nvPr/>
              </p:nvSpPr>
              <p:spPr>
                <a:xfrm>
                  <a:off x="4077462" y="4362649"/>
                  <a:ext cx="16954" cy="16954"/>
                </a:xfrm>
                <a:custGeom>
                  <a:avLst/>
                  <a:gdLst>
                    <a:gd name="connsiteX0" fmla="*/ 0 w 16954"/>
                    <a:gd name="connsiteY0" fmla="*/ 8477 h 16954"/>
                    <a:gd name="connsiteX1" fmla="*/ 8477 w 16954"/>
                    <a:gd name="connsiteY1" fmla="*/ 16954 h 16954"/>
                    <a:gd name="connsiteX2" fmla="*/ 16954 w 16954"/>
                    <a:gd name="connsiteY2" fmla="*/ 8477 h 16954"/>
                    <a:gd name="connsiteX3" fmla="*/ 8477 w 16954"/>
                    <a:gd name="connsiteY3" fmla="*/ 0 h 16954"/>
                    <a:gd name="connsiteX4" fmla="*/ 0 w 16954"/>
                    <a:gd name="connsiteY4" fmla="*/ 8477 h 1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6954">
                      <a:moveTo>
                        <a:pt x="0" y="8477"/>
                      </a:moveTo>
                      <a:cubicBezTo>
                        <a:pt x="0" y="13049"/>
                        <a:pt x="3810" y="16954"/>
                        <a:pt x="8477" y="16954"/>
                      </a:cubicBezTo>
                      <a:cubicBezTo>
                        <a:pt x="13145" y="16954"/>
                        <a:pt x="16954" y="13144"/>
                        <a:pt x="16954" y="8477"/>
                      </a:cubicBezTo>
                      <a:cubicBezTo>
                        <a:pt x="16954" y="3810"/>
                        <a:pt x="13145" y="0"/>
                        <a:pt x="8477" y="0"/>
                      </a:cubicBezTo>
                      <a:cubicBezTo>
                        <a:pt x="3810" y="0"/>
                        <a:pt x="0" y="3810"/>
                        <a:pt x="0" y="8477"/>
                      </a:cubicBezTo>
                    </a:path>
                  </a:pathLst>
                </a:custGeom>
                <a:solidFill>
                  <a:srgbClr val="FEFEFE"/>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C61F87ED-FC24-49CF-57C0-A0840F49845D}"/>
                    </a:ext>
                  </a:extLst>
                </p:cNvPr>
                <p:cNvSpPr/>
                <p:nvPr/>
              </p:nvSpPr>
              <p:spPr>
                <a:xfrm>
                  <a:off x="4112990" y="4334741"/>
                  <a:ext cx="13335" cy="13334"/>
                </a:xfrm>
                <a:custGeom>
                  <a:avLst/>
                  <a:gdLst>
                    <a:gd name="connsiteX0" fmla="*/ 0 w 13335"/>
                    <a:gd name="connsiteY0" fmla="*/ 6667 h 13334"/>
                    <a:gd name="connsiteX1" fmla="*/ 6667 w 13335"/>
                    <a:gd name="connsiteY1" fmla="*/ 13335 h 13334"/>
                    <a:gd name="connsiteX2" fmla="*/ 13335 w 13335"/>
                    <a:gd name="connsiteY2" fmla="*/ 6667 h 13334"/>
                    <a:gd name="connsiteX3" fmla="*/ 6667 w 13335"/>
                    <a:gd name="connsiteY3" fmla="*/ 0 h 13334"/>
                    <a:gd name="connsiteX4" fmla="*/ 0 w 13335"/>
                    <a:gd name="connsiteY4" fmla="*/ 666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5802C345-6242-E4AC-B019-F3B59CAFA32E}"/>
                    </a:ext>
                  </a:extLst>
                </p:cNvPr>
                <p:cNvSpPr/>
                <p:nvPr/>
              </p:nvSpPr>
              <p:spPr>
                <a:xfrm>
                  <a:off x="4138517" y="4360554"/>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1D16D6BC-1573-BD20-5A77-1112BE25084E}"/>
                    </a:ext>
                  </a:extLst>
                </p:cNvPr>
                <p:cNvSpPr/>
                <p:nvPr/>
              </p:nvSpPr>
              <p:spPr>
                <a:xfrm>
                  <a:off x="4116038" y="4380556"/>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910A44FA-071C-4D9F-2552-A844430904F0}"/>
                    </a:ext>
                  </a:extLst>
                </p:cNvPr>
                <p:cNvSpPr/>
                <p:nvPr/>
              </p:nvSpPr>
              <p:spPr>
                <a:xfrm>
                  <a:off x="4177474" y="4334931"/>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668" y="0"/>
                        <a:pt x="8192" y="0"/>
                      </a:cubicBezTo>
                      <a:cubicBezTo>
                        <a:pt x="3715" y="0"/>
                        <a:pt x="0" y="3715"/>
                        <a:pt x="0" y="8192"/>
                      </a:cubicBezTo>
                    </a:path>
                  </a:pathLst>
                </a:custGeom>
                <a:solidFill>
                  <a:srgbClr val="FEFEFE"/>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7DB5FB68-A5DD-58DD-2E5D-357171345F04}"/>
                    </a:ext>
                  </a:extLst>
                </p:cNvPr>
                <p:cNvSpPr/>
                <p:nvPr/>
              </p:nvSpPr>
              <p:spPr>
                <a:xfrm>
                  <a:off x="4130135" y="4289211"/>
                  <a:ext cx="11429" cy="11429"/>
                </a:xfrm>
                <a:custGeom>
                  <a:avLst/>
                  <a:gdLst>
                    <a:gd name="connsiteX0" fmla="*/ 0 w 11429"/>
                    <a:gd name="connsiteY0" fmla="*/ 5715 h 11429"/>
                    <a:gd name="connsiteX1" fmla="*/ 5715 w 11429"/>
                    <a:gd name="connsiteY1" fmla="*/ 11430 h 11429"/>
                    <a:gd name="connsiteX2" fmla="*/ 11430 w 11429"/>
                    <a:gd name="connsiteY2" fmla="*/ 5715 h 11429"/>
                    <a:gd name="connsiteX3" fmla="*/ 5715 w 11429"/>
                    <a:gd name="connsiteY3" fmla="*/ 0 h 11429"/>
                    <a:gd name="connsiteX4" fmla="*/ 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5715"/>
                      </a:moveTo>
                      <a:cubicBezTo>
                        <a:pt x="0" y="8763"/>
                        <a:pt x="2572" y="11430"/>
                        <a:pt x="5715" y="11430"/>
                      </a:cubicBezTo>
                      <a:cubicBezTo>
                        <a:pt x="8858" y="11430"/>
                        <a:pt x="11430" y="8858"/>
                        <a:pt x="11430" y="5715"/>
                      </a:cubicBezTo>
                      <a:cubicBezTo>
                        <a:pt x="11430" y="2572"/>
                        <a:pt x="8858" y="0"/>
                        <a:pt x="5715" y="0"/>
                      </a:cubicBezTo>
                      <a:cubicBezTo>
                        <a:pt x="2572" y="0"/>
                        <a:pt x="0" y="2572"/>
                        <a:pt x="0" y="5715"/>
                      </a:cubicBezTo>
                    </a:path>
                  </a:pathLst>
                </a:custGeom>
                <a:solidFill>
                  <a:srgbClr val="FEFEFE"/>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CAF75019-1553-D378-6C44-F0DC682C1AFF}"/>
                    </a:ext>
                  </a:extLst>
                </p:cNvPr>
                <p:cNvSpPr/>
                <p:nvPr/>
              </p:nvSpPr>
              <p:spPr>
                <a:xfrm>
                  <a:off x="4109656" y="4259017"/>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BEE21957-B4E1-DB75-DABC-41DFCD373D54}"/>
                    </a:ext>
                  </a:extLst>
                </p:cNvPr>
                <p:cNvSpPr/>
                <p:nvPr/>
              </p:nvSpPr>
              <p:spPr>
                <a:xfrm>
                  <a:off x="4158138" y="4228442"/>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B6178A81-9374-6084-BD31-F1745328F164}"/>
                    </a:ext>
                  </a:extLst>
                </p:cNvPr>
                <p:cNvSpPr/>
                <p:nvPr/>
              </p:nvSpPr>
              <p:spPr>
                <a:xfrm>
                  <a:off x="4215383" y="4207106"/>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8F06E164-7B6C-F687-9BCC-4016BC7DD4CA}"/>
                    </a:ext>
                  </a:extLst>
                </p:cNvPr>
                <p:cNvSpPr/>
                <p:nvPr/>
              </p:nvSpPr>
              <p:spPr>
                <a:xfrm>
                  <a:off x="4127373" y="4225489"/>
                  <a:ext cx="7429" cy="7429"/>
                </a:xfrm>
                <a:custGeom>
                  <a:avLst/>
                  <a:gdLst>
                    <a:gd name="connsiteX0" fmla="*/ 0 w 7429"/>
                    <a:gd name="connsiteY0" fmla="*/ 3715 h 7429"/>
                    <a:gd name="connsiteX1" fmla="*/ 3715 w 7429"/>
                    <a:gd name="connsiteY1" fmla="*/ 7429 h 7429"/>
                    <a:gd name="connsiteX2" fmla="*/ 7429 w 7429"/>
                    <a:gd name="connsiteY2" fmla="*/ 3715 h 7429"/>
                    <a:gd name="connsiteX3" fmla="*/ 3715 w 7429"/>
                    <a:gd name="connsiteY3" fmla="*/ 0 h 7429"/>
                    <a:gd name="connsiteX4" fmla="*/ 0 w 7429"/>
                    <a:gd name="connsiteY4" fmla="*/ 3715 h 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429">
                      <a:moveTo>
                        <a:pt x="0" y="3715"/>
                      </a:moveTo>
                      <a:cubicBezTo>
                        <a:pt x="0" y="5715"/>
                        <a:pt x="1714" y="7429"/>
                        <a:pt x="3715" y="7429"/>
                      </a:cubicBezTo>
                      <a:cubicBezTo>
                        <a:pt x="5715" y="7429"/>
                        <a:pt x="7429" y="5715"/>
                        <a:pt x="7429" y="3715"/>
                      </a:cubicBezTo>
                      <a:cubicBezTo>
                        <a:pt x="7429" y="1715"/>
                        <a:pt x="5810" y="0"/>
                        <a:pt x="3715" y="0"/>
                      </a:cubicBezTo>
                      <a:cubicBezTo>
                        <a:pt x="1619" y="0"/>
                        <a:pt x="0" y="1715"/>
                        <a:pt x="0" y="3715"/>
                      </a:cubicBezTo>
                    </a:path>
                  </a:pathLst>
                </a:custGeom>
                <a:solidFill>
                  <a:srgbClr val="FEFEFE"/>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1BA4D14B-B01C-A93A-A016-93AAFF7EFBCC}"/>
                    </a:ext>
                  </a:extLst>
                </p:cNvPr>
                <p:cNvSpPr/>
                <p:nvPr/>
              </p:nvSpPr>
              <p:spPr>
                <a:xfrm>
                  <a:off x="4178808" y="4276352"/>
                  <a:ext cx="9143" cy="9144"/>
                </a:xfrm>
                <a:custGeom>
                  <a:avLst/>
                  <a:gdLst>
                    <a:gd name="connsiteX0" fmla="*/ 0 w 9143"/>
                    <a:gd name="connsiteY0" fmla="*/ 4572 h 9144"/>
                    <a:gd name="connsiteX1" fmla="*/ 4572 w 9143"/>
                    <a:gd name="connsiteY1" fmla="*/ 9144 h 9144"/>
                    <a:gd name="connsiteX2" fmla="*/ 9144 w 9143"/>
                    <a:gd name="connsiteY2" fmla="*/ 4572 h 9144"/>
                    <a:gd name="connsiteX3" fmla="*/ 4572 w 9143"/>
                    <a:gd name="connsiteY3" fmla="*/ 0 h 9144"/>
                    <a:gd name="connsiteX4" fmla="*/ 0 w 9143"/>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73B5A24E-9E05-B19D-5A94-62B51721A96A}"/>
                    </a:ext>
                  </a:extLst>
                </p:cNvPr>
                <p:cNvSpPr/>
                <p:nvPr/>
              </p:nvSpPr>
              <p:spPr>
                <a:xfrm>
                  <a:off x="4231671" y="4249968"/>
                  <a:ext cx="7810" cy="7810"/>
                </a:xfrm>
                <a:custGeom>
                  <a:avLst/>
                  <a:gdLst>
                    <a:gd name="connsiteX0" fmla="*/ 0 w 7810"/>
                    <a:gd name="connsiteY0" fmla="*/ 3905 h 7810"/>
                    <a:gd name="connsiteX1" fmla="*/ 3905 w 7810"/>
                    <a:gd name="connsiteY1" fmla="*/ 7810 h 7810"/>
                    <a:gd name="connsiteX2" fmla="*/ 7810 w 7810"/>
                    <a:gd name="connsiteY2" fmla="*/ 3905 h 7810"/>
                    <a:gd name="connsiteX3" fmla="*/ 3905 w 7810"/>
                    <a:gd name="connsiteY3" fmla="*/ 0 h 7810"/>
                    <a:gd name="connsiteX4" fmla="*/ 0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0" y="3905"/>
                      </a:moveTo>
                      <a:cubicBezTo>
                        <a:pt x="0" y="6096"/>
                        <a:pt x="1810" y="7810"/>
                        <a:pt x="3905" y="7810"/>
                      </a:cubicBezTo>
                      <a:cubicBezTo>
                        <a:pt x="6001" y="7810"/>
                        <a:pt x="7810" y="6001"/>
                        <a:pt x="7810" y="3905"/>
                      </a:cubicBezTo>
                      <a:cubicBezTo>
                        <a:pt x="7810" y="1810"/>
                        <a:pt x="6001" y="0"/>
                        <a:pt x="3905" y="0"/>
                      </a:cubicBezTo>
                      <a:cubicBezTo>
                        <a:pt x="1810" y="0"/>
                        <a:pt x="0" y="1810"/>
                        <a:pt x="0" y="3905"/>
                      </a:cubicBezTo>
                    </a:path>
                  </a:pathLst>
                </a:custGeom>
                <a:solidFill>
                  <a:srgbClr val="FEFEFE"/>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0370A8CD-8B91-E3F4-E3CB-9EE3101314FA}"/>
                    </a:ext>
                  </a:extLst>
                </p:cNvPr>
                <p:cNvSpPr/>
                <p:nvPr/>
              </p:nvSpPr>
              <p:spPr>
                <a:xfrm>
                  <a:off x="4248912" y="4291116"/>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6"/>
                        <a:pt x="1714" y="7620"/>
                        <a:pt x="3810" y="7620"/>
                      </a:cubicBezTo>
                      <a:cubicBezTo>
                        <a:pt x="5905" y="7620"/>
                        <a:pt x="7620" y="5906"/>
                        <a:pt x="7620" y="3810"/>
                      </a:cubicBezTo>
                      <a:cubicBezTo>
                        <a:pt x="7620" y="1715"/>
                        <a:pt x="5905" y="0"/>
                        <a:pt x="3810" y="0"/>
                      </a:cubicBezTo>
                      <a:cubicBezTo>
                        <a:pt x="1714" y="0"/>
                        <a:pt x="0" y="1715"/>
                        <a:pt x="0" y="3810"/>
                      </a:cubicBezTo>
                    </a:path>
                  </a:pathLst>
                </a:custGeom>
                <a:solidFill>
                  <a:srgbClr val="FEFEFE"/>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3638193B-BEAF-F01B-01C0-111797351F47}"/>
                    </a:ext>
                  </a:extLst>
                </p:cNvPr>
                <p:cNvSpPr/>
                <p:nvPr/>
              </p:nvSpPr>
              <p:spPr>
                <a:xfrm>
                  <a:off x="4211192" y="43111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FBBAD655-7599-CFFA-7DD8-C5AF66909B08}"/>
                    </a:ext>
                  </a:extLst>
                </p:cNvPr>
                <p:cNvSpPr/>
                <p:nvPr/>
              </p:nvSpPr>
              <p:spPr>
                <a:xfrm>
                  <a:off x="4230338" y="4344361"/>
                  <a:ext cx="5143" cy="5143"/>
                </a:xfrm>
                <a:custGeom>
                  <a:avLst/>
                  <a:gdLst>
                    <a:gd name="connsiteX0" fmla="*/ 0 w 5143"/>
                    <a:gd name="connsiteY0" fmla="*/ 2572 h 5143"/>
                    <a:gd name="connsiteX1" fmla="*/ 2572 w 5143"/>
                    <a:gd name="connsiteY1" fmla="*/ 5144 h 5143"/>
                    <a:gd name="connsiteX2" fmla="*/ 5143 w 5143"/>
                    <a:gd name="connsiteY2" fmla="*/ 2572 h 5143"/>
                    <a:gd name="connsiteX3" fmla="*/ 2572 w 5143"/>
                    <a:gd name="connsiteY3" fmla="*/ 0 h 5143"/>
                    <a:gd name="connsiteX4" fmla="*/ 0 w 5143"/>
                    <a:gd name="connsiteY4" fmla="*/ 2572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143">
                      <a:moveTo>
                        <a:pt x="0" y="2572"/>
                      </a:moveTo>
                      <a:cubicBezTo>
                        <a:pt x="0" y="4001"/>
                        <a:pt x="1143" y="5144"/>
                        <a:pt x="2572" y="5144"/>
                      </a:cubicBezTo>
                      <a:cubicBezTo>
                        <a:pt x="4000" y="5144"/>
                        <a:pt x="5143" y="4001"/>
                        <a:pt x="5143" y="2572"/>
                      </a:cubicBezTo>
                      <a:cubicBezTo>
                        <a:pt x="5143" y="1143"/>
                        <a:pt x="4000" y="0"/>
                        <a:pt x="2572" y="0"/>
                      </a:cubicBezTo>
                      <a:cubicBezTo>
                        <a:pt x="1143" y="0"/>
                        <a:pt x="0" y="1143"/>
                        <a:pt x="0" y="2572"/>
                      </a:cubicBezTo>
                    </a:path>
                  </a:pathLst>
                </a:custGeom>
                <a:solidFill>
                  <a:srgbClr val="FEFEFE"/>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E7ECD692-701A-15F8-8E84-D13736E512E7}"/>
                    </a:ext>
                  </a:extLst>
                </p:cNvPr>
                <p:cNvSpPr/>
                <p:nvPr/>
              </p:nvSpPr>
              <p:spPr>
                <a:xfrm>
                  <a:off x="4073651" y="4301498"/>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5D6C978E-B180-9AA7-4EEB-4755E34C6131}"/>
                    </a:ext>
                  </a:extLst>
                </p:cNvPr>
                <p:cNvSpPr/>
                <p:nvPr/>
              </p:nvSpPr>
              <p:spPr>
                <a:xfrm>
                  <a:off x="4286250" y="4221965"/>
                  <a:ext cx="12763" cy="12763"/>
                </a:xfrm>
                <a:custGeom>
                  <a:avLst/>
                  <a:gdLst>
                    <a:gd name="connsiteX0" fmla="*/ 0 w 12763"/>
                    <a:gd name="connsiteY0" fmla="*/ 6382 h 12763"/>
                    <a:gd name="connsiteX1" fmla="*/ 6382 w 12763"/>
                    <a:gd name="connsiteY1" fmla="*/ 12763 h 12763"/>
                    <a:gd name="connsiteX2" fmla="*/ 12763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906"/>
                        <a:pt x="2858" y="12763"/>
                        <a:pt x="6382" y="12763"/>
                      </a:cubicBezTo>
                      <a:cubicBezTo>
                        <a:pt x="9906" y="12763"/>
                        <a:pt x="12763" y="9811"/>
                        <a:pt x="12763" y="6382"/>
                      </a:cubicBezTo>
                      <a:cubicBezTo>
                        <a:pt x="12763" y="2953"/>
                        <a:pt x="9906" y="0"/>
                        <a:pt x="6382" y="0"/>
                      </a:cubicBezTo>
                      <a:cubicBezTo>
                        <a:pt x="2858" y="0"/>
                        <a:pt x="0" y="2858"/>
                        <a:pt x="0" y="6382"/>
                      </a:cubicBezTo>
                    </a:path>
                  </a:pathLst>
                </a:custGeom>
                <a:solidFill>
                  <a:srgbClr val="FEFEFE"/>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5C13F3D8-30D0-687A-BE0B-4A3304E2559E}"/>
                    </a:ext>
                  </a:extLst>
                </p:cNvPr>
                <p:cNvSpPr/>
                <p:nvPr/>
              </p:nvSpPr>
              <p:spPr>
                <a:xfrm>
                  <a:off x="4230719" y="4167863"/>
                  <a:ext cx="7048" cy="7048"/>
                </a:xfrm>
                <a:custGeom>
                  <a:avLst/>
                  <a:gdLst>
                    <a:gd name="connsiteX0" fmla="*/ 0 w 7048"/>
                    <a:gd name="connsiteY0" fmla="*/ 3524 h 7048"/>
                    <a:gd name="connsiteX1" fmla="*/ 3524 w 7048"/>
                    <a:gd name="connsiteY1" fmla="*/ 7049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9"/>
                        <a:pt x="3524" y="7049"/>
                      </a:cubicBezTo>
                      <a:cubicBezTo>
                        <a:pt x="5429" y="7049"/>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8A0740B5-F890-6BE8-087B-A650F41EA676}"/>
                    </a:ext>
                  </a:extLst>
                </p:cNvPr>
                <p:cNvSpPr/>
                <p:nvPr/>
              </p:nvSpPr>
              <p:spPr>
                <a:xfrm>
                  <a:off x="4275867" y="4175578"/>
                  <a:ext cx="4952" cy="4952"/>
                </a:xfrm>
                <a:custGeom>
                  <a:avLst/>
                  <a:gdLst>
                    <a:gd name="connsiteX0" fmla="*/ 0 w 4952"/>
                    <a:gd name="connsiteY0" fmla="*/ 2476 h 4952"/>
                    <a:gd name="connsiteX1" fmla="*/ 2476 w 4952"/>
                    <a:gd name="connsiteY1" fmla="*/ 4953 h 4952"/>
                    <a:gd name="connsiteX2" fmla="*/ 4953 w 4952"/>
                    <a:gd name="connsiteY2" fmla="*/ 2476 h 4952"/>
                    <a:gd name="connsiteX3" fmla="*/ 2476 w 4952"/>
                    <a:gd name="connsiteY3" fmla="*/ 0 h 4952"/>
                    <a:gd name="connsiteX4" fmla="*/ 0 w 4952"/>
                    <a:gd name="connsiteY4" fmla="*/ 2476 h 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 h="4952">
                      <a:moveTo>
                        <a:pt x="0" y="2476"/>
                      </a:moveTo>
                      <a:cubicBezTo>
                        <a:pt x="0" y="3810"/>
                        <a:pt x="1143" y="4953"/>
                        <a:pt x="2476" y="4953"/>
                      </a:cubicBezTo>
                      <a:cubicBezTo>
                        <a:pt x="3810" y="4953"/>
                        <a:pt x="4953" y="3810"/>
                        <a:pt x="4953" y="2476"/>
                      </a:cubicBezTo>
                      <a:cubicBezTo>
                        <a:pt x="4953" y="1143"/>
                        <a:pt x="3810" y="0"/>
                        <a:pt x="2476" y="0"/>
                      </a:cubicBezTo>
                      <a:cubicBezTo>
                        <a:pt x="1143" y="0"/>
                        <a:pt x="0" y="1143"/>
                        <a:pt x="0" y="2476"/>
                      </a:cubicBezTo>
                    </a:path>
                  </a:pathLst>
                </a:custGeom>
                <a:solidFill>
                  <a:srgbClr val="FEFEFE"/>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603E8E16-4BBF-E548-C2B7-EF794B2F025F}"/>
                    </a:ext>
                  </a:extLst>
                </p:cNvPr>
                <p:cNvSpPr/>
                <p:nvPr/>
              </p:nvSpPr>
              <p:spPr>
                <a:xfrm>
                  <a:off x="4322730" y="4198343"/>
                  <a:ext cx="9715" cy="9715"/>
                </a:xfrm>
                <a:custGeom>
                  <a:avLst/>
                  <a:gdLst>
                    <a:gd name="connsiteX0" fmla="*/ 0 w 9715"/>
                    <a:gd name="connsiteY0" fmla="*/ 4858 h 9715"/>
                    <a:gd name="connsiteX1" fmla="*/ 4858 w 9715"/>
                    <a:gd name="connsiteY1" fmla="*/ 9715 h 9715"/>
                    <a:gd name="connsiteX2" fmla="*/ 9716 w 9715"/>
                    <a:gd name="connsiteY2" fmla="*/ 4858 h 9715"/>
                    <a:gd name="connsiteX3" fmla="*/ 4858 w 9715"/>
                    <a:gd name="connsiteY3" fmla="*/ 0 h 9715"/>
                    <a:gd name="connsiteX4" fmla="*/ 0 w 9715"/>
                    <a:gd name="connsiteY4" fmla="*/ 4858 h 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 h="9715">
                      <a:moveTo>
                        <a:pt x="0" y="4858"/>
                      </a:moveTo>
                      <a:cubicBezTo>
                        <a:pt x="0" y="7525"/>
                        <a:pt x="2191" y="9715"/>
                        <a:pt x="4858" y="9715"/>
                      </a:cubicBezTo>
                      <a:cubicBezTo>
                        <a:pt x="7525" y="9715"/>
                        <a:pt x="9716" y="7429"/>
                        <a:pt x="9716" y="4858"/>
                      </a:cubicBezTo>
                      <a:cubicBezTo>
                        <a:pt x="9716" y="2286"/>
                        <a:pt x="7525" y="0"/>
                        <a:pt x="4858" y="0"/>
                      </a:cubicBezTo>
                      <a:cubicBezTo>
                        <a:pt x="2191" y="0"/>
                        <a:pt x="0" y="2191"/>
                        <a:pt x="0" y="4858"/>
                      </a:cubicBezTo>
                    </a:path>
                  </a:pathLst>
                </a:custGeom>
                <a:solidFill>
                  <a:srgbClr val="FEFEFE"/>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25F7BC78-34EA-14AF-F249-E9558F561376}"/>
                    </a:ext>
                  </a:extLst>
                </p:cNvPr>
                <p:cNvSpPr/>
                <p:nvPr/>
              </p:nvSpPr>
              <p:spPr>
                <a:xfrm>
                  <a:off x="4350924" y="4234538"/>
                  <a:ext cx="12573" cy="12573"/>
                </a:xfrm>
                <a:custGeom>
                  <a:avLst/>
                  <a:gdLst>
                    <a:gd name="connsiteX0" fmla="*/ 0 w 12573"/>
                    <a:gd name="connsiteY0" fmla="*/ 6287 h 12573"/>
                    <a:gd name="connsiteX1" fmla="*/ 6287 w 12573"/>
                    <a:gd name="connsiteY1" fmla="*/ 12573 h 12573"/>
                    <a:gd name="connsiteX2" fmla="*/ 12573 w 12573"/>
                    <a:gd name="connsiteY2" fmla="*/ 6287 h 12573"/>
                    <a:gd name="connsiteX3" fmla="*/ 6287 w 12573"/>
                    <a:gd name="connsiteY3" fmla="*/ 0 h 12573"/>
                    <a:gd name="connsiteX4" fmla="*/ 0 w 12573"/>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 h="12573">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DE81C0AC-5ED1-9EAB-5854-70D9399471A3}"/>
                    </a:ext>
                  </a:extLst>
                </p:cNvPr>
                <p:cNvSpPr/>
                <p:nvPr/>
              </p:nvSpPr>
              <p:spPr>
                <a:xfrm>
                  <a:off x="4304442" y="42501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7D1D8174-F786-6961-5C04-042B285DAA68}"/>
                    </a:ext>
                  </a:extLst>
                </p:cNvPr>
                <p:cNvSpPr/>
                <p:nvPr/>
              </p:nvSpPr>
              <p:spPr>
                <a:xfrm>
                  <a:off x="4313491" y="4285306"/>
                  <a:ext cx="6286" cy="6286"/>
                </a:xfrm>
                <a:custGeom>
                  <a:avLst/>
                  <a:gdLst>
                    <a:gd name="connsiteX0" fmla="*/ 0 w 6286"/>
                    <a:gd name="connsiteY0" fmla="*/ 3143 h 6286"/>
                    <a:gd name="connsiteX1" fmla="*/ 3143 w 6286"/>
                    <a:gd name="connsiteY1" fmla="*/ 6287 h 6286"/>
                    <a:gd name="connsiteX2" fmla="*/ 6287 w 6286"/>
                    <a:gd name="connsiteY2" fmla="*/ 3143 h 6286"/>
                    <a:gd name="connsiteX3" fmla="*/ 3143 w 6286"/>
                    <a:gd name="connsiteY3" fmla="*/ 0 h 6286"/>
                    <a:gd name="connsiteX4" fmla="*/ 0 w 6286"/>
                    <a:gd name="connsiteY4" fmla="*/ 3143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6286">
                      <a:moveTo>
                        <a:pt x="0" y="3143"/>
                      </a:moveTo>
                      <a:cubicBezTo>
                        <a:pt x="0" y="4858"/>
                        <a:pt x="1429" y="6287"/>
                        <a:pt x="3143" y="6287"/>
                      </a:cubicBezTo>
                      <a:cubicBezTo>
                        <a:pt x="4858" y="6287"/>
                        <a:pt x="6287" y="4858"/>
                        <a:pt x="6287" y="3143"/>
                      </a:cubicBezTo>
                      <a:cubicBezTo>
                        <a:pt x="6287" y="1429"/>
                        <a:pt x="4858" y="0"/>
                        <a:pt x="3143" y="0"/>
                      </a:cubicBezTo>
                      <a:cubicBezTo>
                        <a:pt x="1429" y="0"/>
                        <a:pt x="0" y="1429"/>
                        <a:pt x="0" y="3143"/>
                      </a:cubicBezTo>
                    </a:path>
                  </a:pathLst>
                </a:custGeom>
                <a:solidFill>
                  <a:srgbClr val="FEFEFE"/>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6A671454-70EE-9259-E618-6B34B36D776F}"/>
                    </a:ext>
                  </a:extLst>
                </p:cNvPr>
                <p:cNvSpPr/>
                <p:nvPr/>
              </p:nvSpPr>
              <p:spPr>
                <a:xfrm>
                  <a:off x="4308538" y="4310833"/>
                  <a:ext cx="6477" cy="6476"/>
                </a:xfrm>
                <a:custGeom>
                  <a:avLst/>
                  <a:gdLst>
                    <a:gd name="connsiteX0" fmla="*/ 0 w 6477"/>
                    <a:gd name="connsiteY0" fmla="*/ 3238 h 6476"/>
                    <a:gd name="connsiteX1" fmla="*/ 3238 w 6477"/>
                    <a:gd name="connsiteY1" fmla="*/ 6477 h 6476"/>
                    <a:gd name="connsiteX2" fmla="*/ 6477 w 6477"/>
                    <a:gd name="connsiteY2" fmla="*/ 3238 h 6476"/>
                    <a:gd name="connsiteX3" fmla="*/ 3238 w 6477"/>
                    <a:gd name="connsiteY3" fmla="*/ 0 h 6476"/>
                    <a:gd name="connsiteX4" fmla="*/ 0 w 6477"/>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7"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4560A9C0-5A54-F2CA-87E0-D7AF4072F2EC}"/>
                    </a:ext>
                  </a:extLst>
                </p:cNvPr>
                <p:cNvSpPr/>
                <p:nvPr/>
              </p:nvSpPr>
              <p:spPr>
                <a:xfrm>
                  <a:off x="4348733" y="4273209"/>
                  <a:ext cx="8477" cy="8477"/>
                </a:xfrm>
                <a:custGeom>
                  <a:avLst/>
                  <a:gdLst>
                    <a:gd name="connsiteX0" fmla="*/ 0 w 8477"/>
                    <a:gd name="connsiteY0" fmla="*/ 4191 h 8477"/>
                    <a:gd name="connsiteX1" fmla="*/ 4191 w 8477"/>
                    <a:gd name="connsiteY1" fmla="*/ 8477 h 8477"/>
                    <a:gd name="connsiteX2" fmla="*/ 8477 w 8477"/>
                    <a:gd name="connsiteY2" fmla="*/ 4191 h 8477"/>
                    <a:gd name="connsiteX3" fmla="*/ 4191 w 8477"/>
                    <a:gd name="connsiteY3" fmla="*/ 0 h 8477"/>
                    <a:gd name="connsiteX4" fmla="*/ 0 w 8477"/>
                    <a:gd name="connsiteY4" fmla="*/ 4191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 h="8477">
                      <a:moveTo>
                        <a:pt x="0" y="4191"/>
                      </a:moveTo>
                      <a:cubicBezTo>
                        <a:pt x="0" y="6477"/>
                        <a:pt x="1905" y="8477"/>
                        <a:pt x="4191" y="8477"/>
                      </a:cubicBezTo>
                      <a:cubicBezTo>
                        <a:pt x="6477" y="8477"/>
                        <a:pt x="8477" y="6572"/>
                        <a:pt x="8477" y="4191"/>
                      </a:cubicBezTo>
                      <a:cubicBezTo>
                        <a:pt x="8477" y="1810"/>
                        <a:pt x="6572" y="0"/>
                        <a:pt x="4191" y="0"/>
                      </a:cubicBezTo>
                      <a:cubicBezTo>
                        <a:pt x="1810" y="0"/>
                        <a:pt x="0" y="1905"/>
                        <a:pt x="0" y="4191"/>
                      </a:cubicBezTo>
                    </a:path>
                  </a:pathLst>
                </a:custGeom>
                <a:solidFill>
                  <a:srgbClr val="FEFEFE"/>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392E27A2-8218-520A-E1FA-6D3EEE8583DA}"/>
                    </a:ext>
                  </a:extLst>
                </p:cNvPr>
                <p:cNvSpPr/>
                <p:nvPr/>
              </p:nvSpPr>
              <p:spPr>
                <a:xfrm>
                  <a:off x="4373117" y="4283592"/>
                  <a:ext cx="7048" cy="7048"/>
                </a:xfrm>
                <a:custGeom>
                  <a:avLst/>
                  <a:gdLst>
                    <a:gd name="connsiteX0" fmla="*/ 0 w 7048"/>
                    <a:gd name="connsiteY0" fmla="*/ 3524 h 7048"/>
                    <a:gd name="connsiteX1" fmla="*/ 3524 w 7048"/>
                    <a:gd name="connsiteY1" fmla="*/ 7048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2B368CCD-2559-6072-1798-3EA02DAB21D4}"/>
                    </a:ext>
                  </a:extLst>
                </p:cNvPr>
                <p:cNvSpPr/>
                <p:nvPr/>
              </p:nvSpPr>
              <p:spPr>
                <a:xfrm>
                  <a:off x="4291774" y="4323787"/>
                  <a:ext cx="5524" cy="5524"/>
                </a:xfrm>
                <a:custGeom>
                  <a:avLst/>
                  <a:gdLst>
                    <a:gd name="connsiteX0" fmla="*/ 0 w 5524"/>
                    <a:gd name="connsiteY0" fmla="*/ 2762 h 5524"/>
                    <a:gd name="connsiteX1" fmla="*/ 2762 w 5524"/>
                    <a:gd name="connsiteY1" fmla="*/ 5525 h 5524"/>
                    <a:gd name="connsiteX2" fmla="*/ 5525 w 5524"/>
                    <a:gd name="connsiteY2" fmla="*/ 2762 h 5524"/>
                    <a:gd name="connsiteX3" fmla="*/ 2762 w 5524"/>
                    <a:gd name="connsiteY3" fmla="*/ 0 h 5524"/>
                    <a:gd name="connsiteX4" fmla="*/ 0 w 5524"/>
                    <a:gd name="connsiteY4" fmla="*/ 2762 h 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 h="5524">
                      <a:moveTo>
                        <a:pt x="0" y="2762"/>
                      </a:moveTo>
                      <a:cubicBezTo>
                        <a:pt x="0" y="4286"/>
                        <a:pt x="1238" y="5525"/>
                        <a:pt x="2762" y="5525"/>
                      </a:cubicBezTo>
                      <a:cubicBezTo>
                        <a:pt x="4286" y="5525"/>
                        <a:pt x="5525" y="4286"/>
                        <a:pt x="5525" y="2762"/>
                      </a:cubicBezTo>
                      <a:cubicBezTo>
                        <a:pt x="5525" y="1238"/>
                        <a:pt x="4286" y="0"/>
                        <a:pt x="2762" y="0"/>
                      </a:cubicBezTo>
                      <a:cubicBezTo>
                        <a:pt x="1238" y="0"/>
                        <a:pt x="0" y="1238"/>
                        <a:pt x="0" y="2762"/>
                      </a:cubicBezTo>
                    </a:path>
                  </a:pathLst>
                </a:custGeom>
                <a:solidFill>
                  <a:srgbClr val="FEFEFE"/>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21F3A3D7-5171-7C5C-66A8-B7C1AB5136D4}"/>
                    </a:ext>
                  </a:extLst>
                </p:cNvPr>
                <p:cNvSpPr/>
                <p:nvPr/>
              </p:nvSpPr>
              <p:spPr>
                <a:xfrm>
                  <a:off x="4274248" y="42770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9B4BF4C8-1643-11D3-8DF1-98DF34185111}"/>
                    </a:ext>
                  </a:extLst>
                </p:cNvPr>
                <p:cNvSpPr/>
                <p:nvPr/>
              </p:nvSpPr>
              <p:spPr>
                <a:xfrm>
                  <a:off x="4219575" y="4370079"/>
                  <a:ext cx="10096" cy="10096"/>
                </a:xfrm>
                <a:custGeom>
                  <a:avLst/>
                  <a:gdLst>
                    <a:gd name="connsiteX0" fmla="*/ 0 w 10096"/>
                    <a:gd name="connsiteY0" fmla="*/ 5048 h 10096"/>
                    <a:gd name="connsiteX1" fmla="*/ 5048 w 10096"/>
                    <a:gd name="connsiteY1" fmla="*/ 10096 h 10096"/>
                    <a:gd name="connsiteX2" fmla="*/ 10096 w 10096"/>
                    <a:gd name="connsiteY2" fmla="*/ 5048 h 10096"/>
                    <a:gd name="connsiteX3" fmla="*/ 5048 w 10096"/>
                    <a:gd name="connsiteY3" fmla="*/ 0 h 10096"/>
                    <a:gd name="connsiteX4" fmla="*/ 0 w 10096"/>
                    <a:gd name="connsiteY4" fmla="*/ 5048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 h="10096">
                      <a:moveTo>
                        <a:pt x="0" y="5048"/>
                      </a:moveTo>
                      <a:cubicBezTo>
                        <a:pt x="0" y="7715"/>
                        <a:pt x="2286" y="10096"/>
                        <a:pt x="5048" y="10096"/>
                      </a:cubicBezTo>
                      <a:cubicBezTo>
                        <a:pt x="7811" y="10096"/>
                        <a:pt x="10096" y="7810"/>
                        <a:pt x="10096" y="5048"/>
                      </a:cubicBezTo>
                      <a:cubicBezTo>
                        <a:pt x="10096" y="2286"/>
                        <a:pt x="7811" y="0"/>
                        <a:pt x="5048" y="0"/>
                      </a:cubicBezTo>
                      <a:cubicBezTo>
                        <a:pt x="2286" y="0"/>
                        <a:pt x="0" y="2286"/>
                        <a:pt x="0" y="5048"/>
                      </a:cubicBezTo>
                    </a:path>
                  </a:pathLst>
                </a:custGeom>
                <a:solidFill>
                  <a:srgbClr val="FEFEFE"/>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0180B4D3-39DE-00AF-792D-CA6C3DCF2A9A}"/>
                    </a:ext>
                  </a:extLst>
                </p:cNvPr>
                <p:cNvSpPr/>
                <p:nvPr/>
              </p:nvSpPr>
              <p:spPr>
                <a:xfrm>
                  <a:off x="4169759" y="4216821"/>
                  <a:ext cx="8953" cy="8953"/>
                </a:xfrm>
                <a:custGeom>
                  <a:avLst/>
                  <a:gdLst>
                    <a:gd name="connsiteX0" fmla="*/ 0 w 8953"/>
                    <a:gd name="connsiteY0" fmla="*/ 4477 h 8953"/>
                    <a:gd name="connsiteX1" fmla="*/ 4477 w 8953"/>
                    <a:gd name="connsiteY1" fmla="*/ 8954 h 8953"/>
                    <a:gd name="connsiteX2" fmla="*/ 8954 w 8953"/>
                    <a:gd name="connsiteY2" fmla="*/ 4477 h 8953"/>
                    <a:gd name="connsiteX3" fmla="*/ 4477 w 8953"/>
                    <a:gd name="connsiteY3" fmla="*/ 0 h 8953"/>
                    <a:gd name="connsiteX4" fmla="*/ 0 w 8953"/>
                    <a:gd name="connsiteY4" fmla="*/ 4477 h 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 h="8953">
                      <a:moveTo>
                        <a:pt x="0" y="4477"/>
                      </a:moveTo>
                      <a:cubicBezTo>
                        <a:pt x="0" y="6953"/>
                        <a:pt x="2000" y="8954"/>
                        <a:pt x="4477" y="8954"/>
                      </a:cubicBezTo>
                      <a:cubicBezTo>
                        <a:pt x="6953" y="8954"/>
                        <a:pt x="8954" y="6953"/>
                        <a:pt x="8954" y="4477"/>
                      </a:cubicBezTo>
                      <a:cubicBezTo>
                        <a:pt x="8954" y="2000"/>
                        <a:pt x="6953" y="0"/>
                        <a:pt x="4477" y="0"/>
                      </a:cubicBezTo>
                      <a:cubicBezTo>
                        <a:pt x="2000" y="0"/>
                        <a:pt x="0" y="2096"/>
                        <a:pt x="0" y="4477"/>
                      </a:cubicBezTo>
                    </a:path>
                  </a:pathLst>
                </a:custGeom>
                <a:solidFill>
                  <a:srgbClr val="FEFEFE"/>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37397FDD-336F-7588-AEEA-31E5D01A7CBB}"/>
                    </a:ext>
                  </a:extLst>
                </p:cNvPr>
                <p:cNvSpPr/>
                <p:nvPr/>
              </p:nvSpPr>
              <p:spPr>
                <a:xfrm>
                  <a:off x="4185284" y="4183674"/>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grpSp>
          <p:sp>
            <p:nvSpPr>
              <p:cNvPr id="901" name="Freeform: Shape 900">
                <a:extLst>
                  <a:ext uri="{FF2B5EF4-FFF2-40B4-BE49-F238E27FC236}">
                    <a16:creationId xmlns:a16="http://schemas.microsoft.com/office/drawing/2014/main" id="{FE84DC45-C3AA-5EAE-71E3-6F4B547CEA0C}"/>
                  </a:ext>
                </a:extLst>
              </p:cNvPr>
              <p:cNvSpPr/>
              <p:nvPr/>
            </p:nvSpPr>
            <p:spPr>
              <a:xfrm>
                <a:off x="4062899" y="4130048"/>
                <a:ext cx="270975" cy="143732"/>
              </a:xfrm>
              <a:custGeom>
                <a:avLst/>
                <a:gdLst>
                  <a:gd name="connsiteX0" fmla="*/ 200205 w 270975"/>
                  <a:gd name="connsiteY0" fmla="*/ 0 h 143732"/>
                  <a:gd name="connsiteX1" fmla="*/ 167153 w 270975"/>
                  <a:gd name="connsiteY1" fmla="*/ 3620 h 143732"/>
                  <a:gd name="connsiteX2" fmla="*/ 134863 w 270975"/>
                  <a:gd name="connsiteY2" fmla="*/ 13145 h 143732"/>
                  <a:gd name="connsiteX3" fmla="*/ 76284 w 270975"/>
                  <a:gd name="connsiteY3" fmla="*/ 45434 h 143732"/>
                  <a:gd name="connsiteX4" fmla="*/ 28755 w 270975"/>
                  <a:gd name="connsiteY4" fmla="*/ 90297 h 143732"/>
                  <a:gd name="connsiteX5" fmla="*/ 275 w 270975"/>
                  <a:gd name="connsiteY5" fmla="*/ 137732 h 143732"/>
                  <a:gd name="connsiteX6" fmla="*/ 370 w 270975"/>
                  <a:gd name="connsiteY6" fmla="*/ 140970 h 143732"/>
                  <a:gd name="connsiteX7" fmla="*/ 3323 w 270975"/>
                  <a:gd name="connsiteY7" fmla="*/ 143542 h 143732"/>
                  <a:gd name="connsiteX8" fmla="*/ 4752 w 270975"/>
                  <a:gd name="connsiteY8" fmla="*/ 143732 h 143732"/>
                  <a:gd name="connsiteX9" fmla="*/ 9228 w 270975"/>
                  <a:gd name="connsiteY9" fmla="*/ 140494 h 143732"/>
                  <a:gd name="connsiteX10" fmla="*/ 9990 w 270975"/>
                  <a:gd name="connsiteY10" fmla="*/ 138779 h 143732"/>
                  <a:gd name="connsiteX11" fmla="*/ 10752 w 270975"/>
                  <a:gd name="connsiteY11" fmla="*/ 137732 h 143732"/>
                  <a:gd name="connsiteX12" fmla="*/ 10752 w 270975"/>
                  <a:gd name="connsiteY12" fmla="*/ 137732 h 143732"/>
                  <a:gd name="connsiteX13" fmla="*/ 11324 w 270975"/>
                  <a:gd name="connsiteY13" fmla="*/ 136398 h 143732"/>
                  <a:gd name="connsiteX14" fmla="*/ 34374 w 270975"/>
                  <a:gd name="connsiteY14" fmla="*/ 101537 h 143732"/>
                  <a:gd name="connsiteX15" fmla="*/ 77237 w 270975"/>
                  <a:gd name="connsiteY15" fmla="*/ 63246 h 143732"/>
                  <a:gd name="connsiteX16" fmla="*/ 78761 w 270975"/>
                  <a:gd name="connsiteY16" fmla="*/ 62198 h 143732"/>
                  <a:gd name="connsiteX17" fmla="*/ 134292 w 270975"/>
                  <a:gd name="connsiteY17" fmla="*/ 34957 h 143732"/>
                  <a:gd name="connsiteX18" fmla="*/ 180393 w 270975"/>
                  <a:gd name="connsiteY18" fmla="*/ 25337 h 143732"/>
                  <a:gd name="connsiteX19" fmla="*/ 190870 w 270975"/>
                  <a:gd name="connsiteY19" fmla="*/ 25051 h 143732"/>
                  <a:gd name="connsiteX20" fmla="*/ 215349 w 270975"/>
                  <a:gd name="connsiteY20" fmla="*/ 27051 h 143732"/>
                  <a:gd name="connsiteX21" fmla="*/ 243734 w 270975"/>
                  <a:gd name="connsiteY21" fmla="*/ 35814 h 143732"/>
                  <a:gd name="connsiteX22" fmla="*/ 246687 w 270975"/>
                  <a:gd name="connsiteY22" fmla="*/ 37433 h 143732"/>
                  <a:gd name="connsiteX23" fmla="*/ 250306 w 270975"/>
                  <a:gd name="connsiteY23" fmla="*/ 39053 h 143732"/>
                  <a:gd name="connsiteX24" fmla="*/ 252783 w 270975"/>
                  <a:gd name="connsiteY24" fmla="*/ 40100 h 143732"/>
                  <a:gd name="connsiteX25" fmla="*/ 257164 w 270975"/>
                  <a:gd name="connsiteY25" fmla="*/ 40767 h 143732"/>
                  <a:gd name="connsiteX26" fmla="*/ 260022 w 270975"/>
                  <a:gd name="connsiteY26" fmla="*/ 40481 h 143732"/>
                  <a:gd name="connsiteX27" fmla="*/ 260498 w 270975"/>
                  <a:gd name="connsiteY27" fmla="*/ 40386 h 143732"/>
                  <a:gd name="connsiteX28" fmla="*/ 260498 w 270975"/>
                  <a:gd name="connsiteY28" fmla="*/ 40100 h 143732"/>
                  <a:gd name="connsiteX29" fmla="*/ 268880 w 270975"/>
                  <a:gd name="connsiteY29" fmla="*/ 34004 h 143732"/>
                  <a:gd name="connsiteX30" fmla="*/ 270975 w 270975"/>
                  <a:gd name="connsiteY30" fmla="*/ 26861 h 143732"/>
                  <a:gd name="connsiteX31" fmla="*/ 264689 w 270975"/>
                  <a:gd name="connsiteY31" fmla="*/ 14764 h 143732"/>
                  <a:gd name="connsiteX32" fmla="*/ 263260 w 270975"/>
                  <a:gd name="connsiteY32" fmla="*/ 13907 h 143732"/>
                  <a:gd name="connsiteX33" fmla="*/ 260974 w 270975"/>
                  <a:gd name="connsiteY33" fmla="*/ 12383 h 143732"/>
                  <a:gd name="connsiteX34" fmla="*/ 254783 w 270975"/>
                  <a:gd name="connsiteY34" fmla="*/ 9620 h 143732"/>
                  <a:gd name="connsiteX35" fmla="*/ 253640 w 270975"/>
                  <a:gd name="connsiteY35" fmla="*/ 9144 h 143732"/>
                  <a:gd name="connsiteX36" fmla="*/ 248020 w 270975"/>
                  <a:gd name="connsiteY36" fmla="*/ 6953 h 143732"/>
                  <a:gd name="connsiteX37" fmla="*/ 232780 w 270975"/>
                  <a:gd name="connsiteY37" fmla="*/ 2953 h 143732"/>
                  <a:gd name="connsiteX38" fmla="*/ 201443 w 270975"/>
                  <a:gd name="connsiteY38" fmla="*/ 0 h 143732"/>
                  <a:gd name="connsiteX39" fmla="*/ 200205 w 270975"/>
                  <a:gd name="connsiteY39" fmla="*/ 0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975" h="143732">
                    <a:moveTo>
                      <a:pt x="200205" y="0"/>
                    </a:moveTo>
                    <a:cubicBezTo>
                      <a:pt x="190680" y="0"/>
                      <a:pt x="180107" y="1238"/>
                      <a:pt x="167153" y="3620"/>
                    </a:cubicBezTo>
                    <a:cubicBezTo>
                      <a:pt x="156104" y="5715"/>
                      <a:pt x="145055" y="9430"/>
                      <a:pt x="134863" y="13145"/>
                    </a:cubicBezTo>
                    <a:cubicBezTo>
                      <a:pt x="115432" y="20288"/>
                      <a:pt x="95715" y="31147"/>
                      <a:pt x="76284" y="45434"/>
                    </a:cubicBezTo>
                    <a:cubicBezTo>
                      <a:pt x="57806" y="59055"/>
                      <a:pt x="41804" y="74105"/>
                      <a:pt x="28755" y="90297"/>
                    </a:cubicBezTo>
                    <a:cubicBezTo>
                      <a:pt x="17134" y="104489"/>
                      <a:pt x="7514" y="120491"/>
                      <a:pt x="275" y="137732"/>
                    </a:cubicBezTo>
                    <a:cubicBezTo>
                      <a:pt x="-106" y="138779"/>
                      <a:pt x="-106" y="139922"/>
                      <a:pt x="370" y="140970"/>
                    </a:cubicBezTo>
                    <a:cubicBezTo>
                      <a:pt x="1037" y="142208"/>
                      <a:pt x="2085" y="143161"/>
                      <a:pt x="3323" y="143542"/>
                    </a:cubicBezTo>
                    <a:cubicBezTo>
                      <a:pt x="3799" y="143637"/>
                      <a:pt x="4180" y="143732"/>
                      <a:pt x="4752" y="143732"/>
                    </a:cubicBezTo>
                    <a:cubicBezTo>
                      <a:pt x="6657" y="143732"/>
                      <a:pt x="8371" y="142494"/>
                      <a:pt x="9228" y="140494"/>
                    </a:cubicBezTo>
                    <a:lnTo>
                      <a:pt x="9990" y="138779"/>
                    </a:lnTo>
                    <a:lnTo>
                      <a:pt x="10752" y="137732"/>
                    </a:lnTo>
                    <a:lnTo>
                      <a:pt x="10752" y="137732"/>
                    </a:lnTo>
                    <a:lnTo>
                      <a:pt x="11324" y="136398"/>
                    </a:lnTo>
                    <a:cubicBezTo>
                      <a:pt x="16753" y="124968"/>
                      <a:pt x="24373" y="113538"/>
                      <a:pt x="34374" y="101537"/>
                    </a:cubicBezTo>
                    <a:cubicBezTo>
                      <a:pt x="46566" y="87440"/>
                      <a:pt x="60949" y="74581"/>
                      <a:pt x="77237" y="63246"/>
                    </a:cubicBezTo>
                    <a:lnTo>
                      <a:pt x="78761" y="62198"/>
                    </a:lnTo>
                    <a:cubicBezTo>
                      <a:pt x="95049" y="51340"/>
                      <a:pt x="113718" y="42196"/>
                      <a:pt x="134292" y="34957"/>
                    </a:cubicBezTo>
                    <a:cubicBezTo>
                      <a:pt x="149436" y="29908"/>
                      <a:pt x="164867" y="26575"/>
                      <a:pt x="180393" y="25337"/>
                    </a:cubicBezTo>
                    <a:cubicBezTo>
                      <a:pt x="183917" y="25146"/>
                      <a:pt x="187346" y="25051"/>
                      <a:pt x="190870" y="25051"/>
                    </a:cubicBezTo>
                    <a:cubicBezTo>
                      <a:pt x="199443" y="25051"/>
                      <a:pt x="207634" y="25718"/>
                      <a:pt x="215349" y="27051"/>
                    </a:cubicBezTo>
                    <a:cubicBezTo>
                      <a:pt x="225446" y="29051"/>
                      <a:pt x="234971" y="32004"/>
                      <a:pt x="243734" y="35814"/>
                    </a:cubicBezTo>
                    <a:cubicBezTo>
                      <a:pt x="244686" y="36290"/>
                      <a:pt x="245639" y="36862"/>
                      <a:pt x="246687" y="37433"/>
                    </a:cubicBezTo>
                    <a:cubicBezTo>
                      <a:pt x="247830" y="38100"/>
                      <a:pt x="249068" y="38576"/>
                      <a:pt x="250306" y="39053"/>
                    </a:cubicBezTo>
                    <a:lnTo>
                      <a:pt x="252783" y="40100"/>
                    </a:lnTo>
                    <a:cubicBezTo>
                      <a:pt x="254307" y="40577"/>
                      <a:pt x="255735" y="40767"/>
                      <a:pt x="257164" y="40767"/>
                    </a:cubicBezTo>
                    <a:cubicBezTo>
                      <a:pt x="258117" y="40767"/>
                      <a:pt x="259069" y="40767"/>
                      <a:pt x="260022" y="40481"/>
                    </a:cubicBezTo>
                    <a:cubicBezTo>
                      <a:pt x="260212" y="40481"/>
                      <a:pt x="260307" y="40481"/>
                      <a:pt x="260498" y="40386"/>
                    </a:cubicBezTo>
                    <a:lnTo>
                      <a:pt x="260498" y="40100"/>
                    </a:lnTo>
                    <a:cubicBezTo>
                      <a:pt x="264022" y="39148"/>
                      <a:pt x="266975" y="36957"/>
                      <a:pt x="268880" y="34004"/>
                    </a:cubicBezTo>
                    <a:cubicBezTo>
                      <a:pt x="270213" y="31909"/>
                      <a:pt x="270880" y="29432"/>
                      <a:pt x="270975" y="26861"/>
                    </a:cubicBezTo>
                    <a:cubicBezTo>
                      <a:pt x="270975" y="22003"/>
                      <a:pt x="268594" y="17336"/>
                      <a:pt x="264689" y="14764"/>
                    </a:cubicBezTo>
                    <a:lnTo>
                      <a:pt x="263260" y="13907"/>
                    </a:lnTo>
                    <a:cubicBezTo>
                      <a:pt x="262403" y="13240"/>
                      <a:pt x="261736" y="12764"/>
                      <a:pt x="260974" y="12383"/>
                    </a:cubicBezTo>
                    <a:cubicBezTo>
                      <a:pt x="258974" y="11335"/>
                      <a:pt x="256878" y="10478"/>
                      <a:pt x="254783" y="9620"/>
                    </a:cubicBezTo>
                    <a:lnTo>
                      <a:pt x="253640" y="9144"/>
                    </a:lnTo>
                    <a:cubicBezTo>
                      <a:pt x="251449" y="8287"/>
                      <a:pt x="249735" y="7525"/>
                      <a:pt x="248020" y="6953"/>
                    </a:cubicBezTo>
                    <a:cubicBezTo>
                      <a:pt x="243448" y="5334"/>
                      <a:pt x="238590" y="4096"/>
                      <a:pt x="232780" y="2953"/>
                    </a:cubicBezTo>
                    <a:cubicBezTo>
                      <a:pt x="223255" y="953"/>
                      <a:pt x="212968" y="0"/>
                      <a:pt x="201443" y="0"/>
                    </a:cubicBezTo>
                    <a:lnTo>
                      <a:pt x="200205" y="0"/>
                    </a:lnTo>
                    <a:close/>
                  </a:path>
                </a:pathLst>
              </a:custGeom>
              <a:solidFill>
                <a:srgbClr val="F75F6A"/>
              </a:solidFill>
              <a:ln w="9525" cap="flat">
                <a:noFill/>
                <a:prstDash val="solid"/>
                <a:miter/>
              </a:ln>
            </p:spPr>
            <p:txBody>
              <a:bodyPr rtlCol="0" anchor="ctr"/>
              <a:lstStyle/>
              <a:p>
                <a:endParaRPr lang="en-US"/>
              </a:p>
            </p:txBody>
          </p:sp>
        </p:grpSp>
      </p:grpSp>
      <p:sp>
        <p:nvSpPr>
          <p:cNvPr id="1209" name="TextBox 1208">
            <a:extLst>
              <a:ext uri="{FF2B5EF4-FFF2-40B4-BE49-F238E27FC236}">
                <a16:creationId xmlns:a16="http://schemas.microsoft.com/office/drawing/2014/main" id="{4C8FF652-8529-1BF4-7C89-6C3F4F85B19D}"/>
              </a:ext>
            </a:extLst>
          </p:cNvPr>
          <p:cNvSpPr txBox="1"/>
          <p:nvPr/>
        </p:nvSpPr>
        <p:spPr>
          <a:xfrm>
            <a:off x="3557652" y="174314"/>
            <a:ext cx="4963218" cy="461665"/>
          </a:xfrm>
          <a:prstGeom prst="rect">
            <a:avLst/>
          </a:prstGeom>
          <a:noFill/>
        </p:spPr>
        <p:txBody>
          <a:bodyPr wrap="none" rtlCol="0">
            <a:spAutoFit/>
          </a:bodyPr>
          <a:lstStyle/>
          <a:p>
            <a:r>
              <a:rPr lang="en-US" sz="2400">
                <a:solidFill>
                  <a:srgbClr val="3C7D80"/>
                </a:solidFill>
              </a:rPr>
              <a:t>TRƯỜNG TIỂU HỌC VĨNH QUỲNH</a:t>
            </a:r>
          </a:p>
        </p:txBody>
      </p:sp>
      <p:sp>
        <p:nvSpPr>
          <p:cNvPr id="1211" name="TextBox 1210">
            <a:extLst>
              <a:ext uri="{FF2B5EF4-FFF2-40B4-BE49-F238E27FC236}">
                <a16:creationId xmlns:a16="http://schemas.microsoft.com/office/drawing/2014/main" id="{0EC0D4BA-95F1-4FAC-2425-FE0CF19C1745}"/>
              </a:ext>
            </a:extLst>
          </p:cNvPr>
          <p:cNvSpPr txBox="1"/>
          <p:nvPr/>
        </p:nvSpPr>
        <p:spPr>
          <a:xfrm>
            <a:off x="3700319" y="3112502"/>
            <a:ext cx="4677884" cy="1324209"/>
          </a:xfrm>
          <a:prstGeom prst="rect">
            <a:avLst/>
          </a:prstGeom>
          <a:noFill/>
        </p:spPr>
        <p:txBody>
          <a:bodyPr wrap="none" rtlCol="0">
            <a:spAutoFit/>
          </a:bodyPr>
          <a:lstStyle/>
          <a:p>
            <a:pPr algn="ctr">
              <a:lnSpc>
                <a:spcPct val="150000"/>
              </a:lnSpc>
            </a:pPr>
            <a:r>
              <a:rPr lang="en-US" sz="2800">
                <a:solidFill>
                  <a:srgbClr val="3C7D80"/>
                </a:solidFill>
                <a:latin typeface="#9Slide03 IcielSamsung Sharp Bo" pitchFamily="2" charset="0"/>
                <a:ea typeface="#9Slide03 IcielSamsung Sharp Bo" pitchFamily="2" charset="0"/>
                <a:cs typeface="#9Slide03 IcielSamsung Sharp Bo" pitchFamily="2" charset="0"/>
              </a:rPr>
              <a:t>MÔN TIẾNG VIỆT - LỚP 4A4</a:t>
            </a:r>
          </a:p>
          <a:p>
            <a:pPr algn="ctr">
              <a:lnSpc>
                <a:spcPct val="150000"/>
              </a:lnSpc>
            </a:pPr>
            <a:r>
              <a:rPr lang="en-US" sz="2800">
                <a:solidFill>
                  <a:srgbClr val="3C7D80"/>
                </a:solidFill>
                <a:latin typeface="#9Slide03 IcielSamsung Sharp Bo" pitchFamily="2" charset="0"/>
                <a:ea typeface="#9Slide03 IcielSamsung Sharp Bo" pitchFamily="2" charset="0"/>
                <a:cs typeface="#9Slide03 IcielSamsung Sharp Bo" pitchFamily="2" charset="0"/>
              </a:rPr>
              <a:t>GV: Bùi Thúy Hạnh</a:t>
            </a:r>
          </a:p>
        </p:txBody>
      </p:sp>
      <p:sp>
        <p:nvSpPr>
          <p:cNvPr id="1213" name="TextBox 1212">
            <a:extLst>
              <a:ext uri="{FF2B5EF4-FFF2-40B4-BE49-F238E27FC236}">
                <a16:creationId xmlns:a16="http://schemas.microsoft.com/office/drawing/2014/main" id="{FF16063C-8C1B-89EA-3143-79E2B7CDB8EF}"/>
              </a:ext>
            </a:extLst>
          </p:cNvPr>
          <p:cNvSpPr txBox="1"/>
          <p:nvPr/>
        </p:nvSpPr>
        <p:spPr>
          <a:xfrm>
            <a:off x="891306" y="1831861"/>
            <a:ext cx="10409388" cy="830997"/>
          </a:xfrm>
          <a:prstGeom prst="rect">
            <a:avLst/>
          </a:prstGeom>
          <a:noFill/>
        </p:spPr>
        <p:txBody>
          <a:bodyPr wrap="none" rtlCol="0">
            <a:spAutoFit/>
          </a:bodyPr>
          <a:lstStyle/>
          <a:p>
            <a:r>
              <a:rPr lang="en-US" sz="4800">
                <a:solidFill>
                  <a:srgbClr val="F17F8A"/>
                </a:solidFill>
                <a:latin typeface="#9Slide07 IcielCrocante" panose="02000000000000000000" pitchFamily="2" charset="0"/>
              </a:rPr>
              <a:t>CHÀO MỪNG CÁC CÔ GIÁO TỚI DỰ GIỜ</a:t>
            </a:r>
          </a:p>
        </p:txBody>
      </p:sp>
      <p:grpSp>
        <p:nvGrpSpPr>
          <p:cNvPr id="1214" name="Group 1213">
            <a:extLst>
              <a:ext uri="{FF2B5EF4-FFF2-40B4-BE49-F238E27FC236}">
                <a16:creationId xmlns:a16="http://schemas.microsoft.com/office/drawing/2014/main" id="{FFE7406F-A97A-6D1E-F9A9-325979522AE8}"/>
              </a:ext>
            </a:extLst>
          </p:cNvPr>
          <p:cNvGrpSpPr/>
          <p:nvPr/>
        </p:nvGrpSpPr>
        <p:grpSpPr>
          <a:xfrm>
            <a:off x="9833576" y="3381906"/>
            <a:ext cx="2005099" cy="3264416"/>
            <a:chOff x="5536925" y="2180278"/>
            <a:chExt cx="2455476" cy="3997655"/>
          </a:xfrm>
        </p:grpSpPr>
        <p:sp>
          <p:nvSpPr>
            <p:cNvPr id="1215" name="Freeform: Shape 1214">
              <a:extLst>
                <a:ext uri="{FF2B5EF4-FFF2-40B4-BE49-F238E27FC236}">
                  <a16:creationId xmlns:a16="http://schemas.microsoft.com/office/drawing/2014/main" id="{DE45B949-61D4-2D38-9210-0D0CE662F88A}"/>
                </a:ext>
              </a:extLst>
            </p:cNvPr>
            <p:cNvSpPr/>
            <p:nvPr/>
          </p:nvSpPr>
          <p:spPr>
            <a:xfrm>
              <a:off x="5808795" y="449886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BADEEF"/>
            </a:solidFill>
            <a:ln w="9525" cap="flat">
              <a:noFill/>
              <a:prstDash val="solid"/>
              <a:miter/>
            </a:ln>
          </p:spPr>
          <p:txBody>
            <a:bodyPr rtlCol="0" anchor="ctr"/>
            <a:lstStyle/>
            <a:p>
              <a:endParaRPr lang="en-US"/>
            </a:p>
          </p:txBody>
        </p:sp>
        <p:grpSp>
          <p:nvGrpSpPr>
            <p:cNvPr id="1216" name="Graphic 100">
              <a:extLst>
                <a:ext uri="{FF2B5EF4-FFF2-40B4-BE49-F238E27FC236}">
                  <a16:creationId xmlns:a16="http://schemas.microsoft.com/office/drawing/2014/main" id="{F394AAE5-1C15-A53B-6038-9703C4B617A6}"/>
                </a:ext>
              </a:extLst>
            </p:cNvPr>
            <p:cNvGrpSpPr/>
            <p:nvPr/>
          </p:nvGrpSpPr>
          <p:grpSpPr>
            <a:xfrm>
              <a:off x="6323130" y="2189054"/>
              <a:ext cx="1323529" cy="1852802"/>
              <a:chOff x="3377168" y="2881702"/>
              <a:chExt cx="1323529" cy="1852802"/>
            </a:xfrm>
          </p:grpSpPr>
          <p:sp>
            <p:nvSpPr>
              <p:cNvPr id="1570" name="Freeform: Shape 1569">
                <a:extLst>
                  <a:ext uri="{FF2B5EF4-FFF2-40B4-BE49-F238E27FC236}">
                    <a16:creationId xmlns:a16="http://schemas.microsoft.com/office/drawing/2014/main" id="{7DD5B997-1956-0027-5D66-A62C9B35F7EA}"/>
                  </a:ext>
                </a:extLst>
              </p:cNvPr>
              <p:cNvSpPr/>
              <p:nvPr/>
            </p:nvSpPr>
            <p:spPr>
              <a:xfrm>
                <a:off x="3377168" y="2881702"/>
                <a:ext cx="1323529" cy="1852707"/>
              </a:xfrm>
              <a:custGeom>
                <a:avLst/>
                <a:gdLst>
                  <a:gd name="connsiteX0" fmla="*/ 527605 w 1323529"/>
                  <a:gd name="connsiteY0" fmla="*/ 95 h 1852707"/>
                  <a:gd name="connsiteX1" fmla="*/ 506650 w 1323529"/>
                  <a:gd name="connsiteY1" fmla="*/ 571 h 1852707"/>
                  <a:gd name="connsiteX2" fmla="*/ 420068 w 1323529"/>
                  <a:gd name="connsiteY2" fmla="*/ 13621 h 1852707"/>
                  <a:gd name="connsiteX3" fmla="*/ 338819 w 1323529"/>
                  <a:gd name="connsiteY3" fmla="*/ 47911 h 1852707"/>
                  <a:gd name="connsiteX4" fmla="*/ 270049 w 1323529"/>
                  <a:gd name="connsiteY4" fmla="*/ 105823 h 1852707"/>
                  <a:gd name="connsiteX5" fmla="*/ 217947 w 1323529"/>
                  <a:gd name="connsiteY5" fmla="*/ 189738 h 1852707"/>
                  <a:gd name="connsiteX6" fmla="*/ 220329 w 1323529"/>
                  <a:gd name="connsiteY6" fmla="*/ 200120 h 1852707"/>
                  <a:gd name="connsiteX7" fmla="*/ 218614 w 1323529"/>
                  <a:gd name="connsiteY7" fmla="*/ 204788 h 1852707"/>
                  <a:gd name="connsiteX8" fmla="*/ 205660 w 1323529"/>
                  <a:gd name="connsiteY8" fmla="*/ 226124 h 1852707"/>
                  <a:gd name="connsiteX9" fmla="*/ 155844 w 1323529"/>
                  <a:gd name="connsiteY9" fmla="*/ 288608 h 1852707"/>
                  <a:gd name="connsiteX10" fmla="*/ 137271 w 1323529"/>
                  <a:gd name="connsiteY10" fmla="*/ 310325 h 1852707"/>
                  <a:gd name="connsiteX11" fmla="*/ 76120 w 1323529"/>
                  <a:gd name="connsiteY11" fmla="*/ 409289 h 1852707"/>
                  <a:gd name="connsiteX12" fmla="*/ 66690 w 1323529"/>
                  <a:gd name="connsiteY12" fmla="*/ 438817 h 1852707"/>
                  <a:gd name="connsiteX13" fmla="*/ 59642 w 1323529"/>
                  <a:gd name="connsiteY13" fmla="*/ 475774 h 1852707"/>
                  <a:gd name="connsiteX14" fmla="*/ 54213 w 1323529"/>
                  <a:gd name="connsiteY14" fmla="*/ 557498 h 1852707"/>
                  <a:gd name="connsiteX15" fmla="*/ 54213 w 1323529"/>
                  <a:gd name="connsiteY15" fmla="*/ 604838 h 1852707"/>
                  <a:gd name="connsiteX16" fmla="*/ 50593 w 1323529"/>
                  <a:gd name="connsiteY16" fmla="*/ 718566 h 1852707"/>
                  <a:gd name="connsiteX17" fmla="*/ 38592 w 1323529"/>
                  <a:gd name="connsiteY17" fmla="*/ 777145 h 1852707"/>
                  <a:gd name="connsiteX18" fmla="*/ 24304 w 1323529"/>
                  <a:gd name="connsiteY18" fmla="*/ 819436 h 1852707"/>
                  <a:gd name="connsiteX19" fmla="*/ 19256 w 1323529"/>
                  <a:gd name="connsiteY19" fmla="*/ 833533 h 1852707"/>
                  <a:gd name="connsiteX20" fmla="*/ 3444 w 1323529"/>
                  <a:gd name="connsiteY20" fmla="*/ 888873 h 1852707"/>
                  <a:gd name="connsiteX21" fmla="*/ 110 w 1323529"/>
                  <a:gd name="connsiteY21" fmla="*/ 918496 h 1852707"/>
                  <a:gd name="connsiteX22" fmla="*/ 2015 w 1323529"/>
                  <a:gd name="connsiteY22" fmla="*/ 948690 h 1852707"/>
                  <a:gd name="connsiteX23" fmla="*/ 8588 w 1323529"/>
                  <a:gd name="connsiteY23" fmla="*/ 975455 h 1852707"/>
                  <a:gd name="connsiteX24" fmla="*/ 20685 w 1323529"/>
                  <a:gd name="connsiteY24" fmla="*/ 1003078 h 1852707"/>
                  <a:gd name="connsiteX25" fmla="*/ 45259 w 1323529"/>
                  <a:gd name="connsiteY25" fmla="*/ 1039082 h 1852707"/>
                  <a:gd name="connsiteX26" fmla="*/ 63356 w 1323529"/>
                  <a:gd name="connsiteY26" fmla="*/ 1058894 h 1852707"/>
                  <a:gd name="connsiteX27" fmla="*/ 89360 w 1323529"/>
                  <a:gd name="connsiteY27" fmla="*/ 1088993 h 1852707"/>
                  <a:gd name="connsiteX28" fmla="*/ 98218 w 1323529"/>
                  <a:gd name="connsiteY28" fmla="*/ 1106234 h 1852707"/>
                  <a:gd name="connsiteX29" fmla="*/ 102790 w 1323529"/>
                  <a:gd name="connsiteY29" fmla="*/ 1125569 h 1852707"/>
                  <a:gd name="connsiteX30" fmla="*/ 102314 w 1323529"/>
                  <a:gd name="connsiteY30" fmla="*/ 1162241 h 1852707"/>
                  <a:gd name="connsiteX31" fmla="*/ 95456 w 1323529"/>
                  <a:gd name="connsiteY31" fmla="*/ 1196340 h 1852707"/>
                  <a:gd name="connsiteX32" fmla="*/ 84597 w 1323529"/>
                  <a:gd name="connsiteY32" fmla="*/ 1229868 h 1852707"/>
                  <a:gd name="connsiteX33" fmla="*/ 76596 w 1323529"/>
                  <a:gd name="connsiteY33" fmla="*/ 1250823 h 1852707"/>
                  <a:gd name="connsiteX34" fmla="*/ 58689 w 1323529"/>
                  <a:gd name="connsiteY34" fmla="*/ 1299972 h 1852707"/>
                  <a:gd name="connsiteX35" fmla="*/ 49736 w 1323529"/>
                  <a:gd name="connsiteY35" fmla="*/ 1335881 h 1852707"/>
                  <a:gd name="connsiteX36" fmla="*/ 45164 w 1323529"/>
                  <a:gd name="connsiteY36" fmla="*/ 1376077 h 1852707"/>
                  <a:gd name="connsiteX37" fmla="*/ 47926 w 1323529"/>
                  <a:gd name="connsiteY37" fmla="*/ 1454849 h 1852707"/>
                  <a:gd name="connsiteX38" fmla="*/ 63261 w 1323529"/>
                  <a:gd name="connsiteY38" fmla="*/ 1531049 h 1852707"/>
                  <a:gd name="connsiteX39" fmla="*/ 88026 w 1323529"/>
                  <a:gd name="connsiteY39" fmla="*/ 1594961 h 1852707"/>
                  <a:gd name="connsiteX40" fmla="*/ 117554 w 1323529"/>
                  <a:gd name="connsiteY40" fmla="*/ 1644110 h 1852707"/>
                  <a:gd name="connsiteX41" fmla="*/ 192801 w 1323529"/>
                  <a:gd name="connsiteY41" fmla="*/ 1722596 h 1852707"/>
                  <a:gd name="connsiteX42" fmla="*/ 285289 w 1323529"/>
                  <a:gd name="connsiteY42" fmla="*/ 1779175 h 1852707"/>
                  <a:gd name="connsiteX43" fmla="*/ 386444 w 1323529"/>
                  <a:gd name="connsiteY43" fmla="*/ 1816894 h 1852707"/>
                  <a:gd name="connsiteX44" fmla="*/ 490838 w 1323529"/>
                  <a:gd name="connsiteY44" fmla="*/ 1839373 h 1852707"/>
                  <a:gd name="connsiteX45" fmla="*/ 593232 w 1323529"/>
                  <a:gd name="connsiteY45" fmla="*/ 1850517 h 1852707"/>
                  <a:gd name="connsiteX46" fmla="*/ 660669 w 1323529"/>
                  <a:gd name="connsiteY46" fmla="*/ 1852708 h 1852707"/>
                  <a:gd name="connsiteX47" fmla="*/ 807068 w 1323529"/>
                  <a:gd name="connsiteY47" fmla="*/ 1842040 h 1852707"/>
                  <a:gd name="connsiteX48" fmla="*/ 1030430 w 1323529"/>
                  <a:gd name="connsiteY48" fmla="*/ 1778127 h 1852707"/>
                  <a:gd name="connsiteX49" fmla="*/ 1220358 w 1323529"/>
                  <a:gd name="connsiteY49" fmla="*/ 1642110 h 1852707"/>
                  <a:gd name="connsiteX50" fmla="*/ 1257125 w 1323529"/>
                  <a:gd name="connsiteY50" fmla="*/ 1595628 h 1852707"/>
                  <a:gd name="connsiteX51" fmla="*/ 1293510 w 1323529"/>
                  <a:gd name="connsiteY51" fmla="*/ 1533239 h 1852707"/>
                  <a:gd name="connsiteX52" fmla="*/ 1322847 w 1323529"/>
                  <a:gd name="connsiteY52" fmla="*/ 1381887 h 1852707"/>
                  <a:gd name="connsiteX53" fmla="*/ 1315989 w 1323529"/>
                  <a:gd name="connsiteY53" fmla="*/ 1336739 h 1852707"/>
                  <a:gd name="connsiteX54" fmla="*/ 1303131 w 1323529"/>
                  <a:gd name="connsiteY54" fmla="*/ 1297781 h 1852707"/>
                  <a:gd name="connsiteX55" fmla="*/ 1289224 w 1323529"/>
                  <a:gd name="connsiteY55" fmla="*/ 1266825 h 1852707"/>
                  <a:gd name="connsiteX56" fmla="*/ 1273794 w 1323529"/>
                  <a:gd name="connsiteY56" fmla="*/ 1231964 h 1852707"/>
                  <a:gd name="connsiteX57" fmla="*/ 1265031 w 1323529"/>
                  <a:gd name="connsiteY57" fmla="*/ 1196531 h 1852707"/>
                  <a:gd name="connsiteX58" fmla="*/ 1265221 w 1323529"/>
                  <a:gd name="connsiteY58" fmla="*/ 1168241 h 1852707"/>
                  <a:gd name="connsiteX59" fmla="*/ 1275222 w 1323529"/>
                  <a:gd name="connsiteY59" fmla="*/ 1127760 h 1852707"/>
                  <a:gd name="connsiteX60" fmla="*/ 1292272 w 1323529"/>
                  <a:gd name="connsiteY60" fmla="*/ 1087755 h 1852707"/>
                  <a:gd name="connsiteX61" fmla="*/ 1320276 w 1323529"/>
                  <a:gd name="connsiteY61" fmla="*/ 1009364 h 1852707"/>
                  <a:gd name="connsiteX62" fmla="*/ 1295130 w 1323529"/>
                  <a:gd name="connsiteY62" fmla="*/ 876491 h 1852707"/>
                  <a:gd name="connsiteX63" fmla="*/ 1254363 w 1323529"/>
                  <a:gd name="connsiteY63" fmla="*/ 826103 h 1852707"/>
                  <a:gd name="connsiteX64" fmla="*/ 1206357 w 1323529"/>
                  <a:gd name="connsiteY64" fmla="*/ 789432 h 1852707"/>
                  <a:gd name="connsiteX65" fmla="*/ 1168923 w 1323529"/>
                  <a:gd name="connsiteY65" fmla="*/ 768668 h 1852707"/>
                  <a:gd name="connsiteX66" fmla="*/ 1109297 w 1323529"/>
                  <a:gd name="connsiteY66" fmla="*/ 733044 h 1852707"/>
                  <a:gd name="connsiteX67" fmla="*/ 1098248 w 1323529"/>
                  <a:gd name="connsiteY67" fmla="*/ 724091 h 1852707"/>
                  <a:gd name="connsiteX68" fmla="*/ 1075578 w 1323529"/>
                  <a:gd name="connsiteY68" fmla="*/ 698564 h 1852707"/>
                  <a:gd name="connsiteX69" fmla="*/ 1062243 w 1323529"/>
                  <a:gd name="connsiteY69" fmla="*/ 672179 h 1852707"/>
                  <a:gd name="connsiteX70" fmla="*/ 1054623 w 1323529"/>
                  <a:gd name="connsiteY70" fmla="*/ 638556 h 1852707"/>
                  <a:gd name="connsiteX71" fmla="*/ 1055385 w 1323529"/>
                  <a:gd name="connsiteY71" fmla="*/ 551307 h 1852707"/>
                  <a:gd name="connsiteX72" fmla="*/ 1057671 w 1323529"/>
                  <a:gd name="connsiteY72" fmla="*/ 487109 h 1852707"/>
                  <a:gd name="connsiteX73" fmla="*/ 1054338 w 1323529"/>
                  <a:gd name="connsiteY73" fmla="*/ 451009 h 1852707"/>
                  <a:gd name="connsiteX74" fmla="*/ 1048527 w 1323529"/>
                  <a:gd name="connsiteY74" fmla="*/ 416719 h 1852707"/>
                  <a:gd name="connsiteX75" fmla="*/ 1032239 w 1323529"/>
                  <a:gd name="connsiteY75" fmla="*/ 354521 h 1852707"/>
                  <a:gd name="connsiteX76" fmla="*/ 980805 w 1323529"/>
                  <a:gd name="connsiteY76" fmla="*/ 242983 h 1852707"/>
                  <a:gd name="connsiteX77" fmla="*/ 907748 w 1323529"/>
                  <a:gd name="connsiteY77" fmla="*/ 151447 h 1852707"/>
                  <a:gd name="connsiteX78" fmla="*/ 712009 w 1323529"/>
                  <a:gd name="connsiteY78" fmla="*/ 31433 h 1852707"/>
                  <a:gd name="connsiteX79" fmla="*/ 610758 w 1323529"/>
                  <a:gd name="connsiteY79" fmla="*/ 6572 h 1852707"/>
                  <a:gd name="connsiteX80" fmla="*/ 527891 w 1323529"/>
                  <a:gd name="connsiteY80" fmla="*/ 0 h 18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23529" h="1852707">
                    <a:moveTo>
                      <a:pt x="527605" y="95"/>
                    </a:moveTo>
                    <a:cubicBezTo>
                      <a:pt x="520652" y="95"/>
                      <a:pt x="513699" y="286"/>
                      <a:pt x="506650" y="571"/>
                    </a:cubicBezTo>
                    <a:cubicBezTo>
                      <a:pt x="477313" y="1905"/>
                      <a:pt x="448167" y="6286"/>
                      <a:pt x="420068" y="13621"/>
                    </a:cubicBezTo>
                    <a:cubicBezTo>
                      <a:pt x="392731" y="20860"/>
                      <a:pt x="365490" y="32385"/>
                      <a:pt x="338819" y="47911"/>
                    </a:cubicBezTo>
                    <a:cubicBezTo>
                      <a:pt x="314245" y="62294"/>
                      <a:pt x="291099" y="81725"/>
                      <a:pt x="270049" y="105823"/>
                    </a:cubicBezTo>
                    <a:cubicBezTo>
                      <a:pt x="250427" y="128302"/>
                      <a:pt x="232902" y="156496"/>
                      <a:pt x="217947" y="189738"/>
                    </a:cubicBezTo>
                    <a:cubicBezTo>
                      <a:pt x="216233" y="193643"/>
                      <a:pt x="217281" y="198120"/>
                      <a:pt x="220329" y="200120"/>
                    </a:cubicBezTo>
                    <a:cubicBezTo>
                      <a:pt x="220233" y="201835"/>
                      <a:pt x="219471" y="203264"/>
                      <a:pt x="218614" y="204788"/>
                    </a:cubicBezTo>
                    <a:cubicBezTo>
                      <a:pt x="214994" y="211360"/>
                      <a:pt x="210804" y="218313"/>
                      <a:pt x="205660" y="226124"/>
                    </a:cubicBezTo>
                    <a:cubicBezTo>
                      <a:pt x="190420" y="248412"/>
                      <a:pt x="172799" y="268796"/>
                      <a:pt x="155844" y="288608"/>
                    </a:cubicBezTo>
                    <a:cubicBezTo>
                      <a:pt x="149653" y="295847"/>
                      <a:pt x="143462" y="302990"/>
                      <a:pt x="137271" y="310325"/>
                    </a:cubicBezTo>
                    <a:cubicBezTo>
                      <a:pt x="107267" y="346329"/>
                      <a:pt x="88407" y="376809"/>
                      <a:pt x="76120" y="409289"/>
                    </a:cubicBezTo>
                    <a:cubicBezTo>
                      <a:pt x="72405" y="419195"/>
                      <a:pt x="69262" y="429101"/>
                      <a:pt x="66690" y="438817"/>
                    </a:cubicBezTo>
                    <a:cubicBezTo>
                      <a:pt x="63928" y="449294"/>
                      <a:pt x="61737" y="460724"/>
                      <a:pt x="59642" y="475774"/>
                    </a:cubicBezTo>
                    <a:cubicBezTo>
                      <a:pt x="56308" y="499396"/>
                      <a:pt x="54594" y="525304"/>
                      <a:pt x="54213" y="557498"/>
                    </a:cubicBezTo>
                    <a:cubicBezTo>
                      <a:pt x="54022" y="573215"/>
                      <a:pt x="54213" y="589026"/>
                      <a:pt x="54213" y="604838"/>
                    </a:cubicBezTo>
                    <a:cubicBezTo>
                      <a:pt x="54498" y="642176"/>
                      <a:pt x="54784" y="680847"/>
                      <a:pt x="50593" y="718566"/>
                    </a:cubicBezTo>
                    <a:cubicBezTo>
                      <a:pt x="47926" y="739331"/>
                      <a:pt x="44021" y="758476"/>
                      <a:pt x="38592" y="777145"/>
                    </a:cubicBezTo>
                    <a:cubicBezTo>
                      <a:pt x="34400" y="791528"/>
                      <a:pt x="29257" y="805720"/>
                      <a:pt x="24304" y="819436"/>
                    </a:cubicBezTo>
                    <a:cubicBezTo>
                      <a:pt x="22590" y="824103"/>
                      <a:pt x="20970" y="828770"/>
                      <a:pt x="19256" y="833533"/>
                    </a:cubicBezTo>
                    <a:cubicBezTo>
                      <a:pt x="13541" y="849535"/>
                      <a:pt x="7254" y="868680"/>
                      <a:pt x="3444" y="888873"/>
                    </a:cubicBezTo>
                    <a:cubicBezTo>
                      <a:pt x="1730" y="898112"/>
                      <a:pt x="587" y="908018"/>
                      <a:pt x="110" y="918496"/>
                    </a:cubicBezTo>
                    <a:cubicBezTo>
                      <a:pt x="-366" y="929164"/>
                      <a:pt x="777" y="939737"/>
                      <a:pt x="2015" y="948690"/>
                    </a:cubicBezTo>
                    <a:cubicBezTo>
                      <a:pt x="3063" y="956882"/>
                      <a:pt x="5159" y="965359"/>
                      <a:pt x="8588" y="975455"/>
                    </a:cubicBezTo>
                    <a:cubicBezTo>
                      <a:pt x="11731" y="984695"/>
                      <a:pt x="15731" y="993743"/>
                      <a:pt x="20685" y="1003078"/>
                    </a:cubicBezTo>
                    <a:cubicBezTo>
                      <a:pt x="27066" y="1014984"/>
                      <a:pt x="35067" y="1026795"/>
                      <a:pt x="45259" y="1039082"/>
                    </a:cubicBezTo>
                    <a:cubicBezTo>
                      <a:pt x="50974" y="1046036"/>
                      <a:pt x="57356" y="1052608"/>
                      <a:pt x="63356" y="1058894"/>
                    </a:cubicBezTo>
                    <a:cubicBezTo>
                      <a:pt x="72310" y="1068229"/>
                      <a:pt x="81644" y="1077944"/>
                      <a:pt x="89360" y="1088993"/>
                    </a:cubicBezTo>
                    <a:cubicBezTo>
                      <a:pt x="92884" y="1094613"/>
                      <a:pt x="95837" y="1100233"/>
                      <a:pt x="98218" y="1106234"/>
                    </a:cubicBezTo>
                    <a:cubicBezTo>
                      <a:pt x="100218" y="1112234"/>
                      <a:pt x="101742" y="1118521"/>
                      <a:pt x="102790" y="1125569"/>
                    </a:cubicBezTo>
                    <a:cubicBezTo>
                      <a:pt x="103838" y="1136523"/>
                      <a:pt x="103647" y="1148525"/>
                      <a:pt x="102314" y="1162241"/>
                    </a:cubicBezTo>
                    <a:cubicBezTo>
                      <a:pt x="100790" y="1173671"/>
                      <a:pt x="98504" y="1184815"/>
                      <a:pt x="95456" y="1196340"/>
                    </a:cubicBezTo>
                    <a:cubicBezTo>
                      <a:pt x="92598" y="1207199"/>
                      <a:pt x="89074" y="1217581"/>
                      <a:pt x="84597" y="1229868"/>
                    </a:cubicBezTo>
                    <a:cubicBezTo>
                      <a:pt x="81930" y="1236917"/>
                      <a:pt x="79263" y="1243870"/>
                      <a:pt x="76596" y="1250823"/>
                    </a:cubicBezTo>
                    <a:cubicBezTo>
                      <a:pt x="70405" y="1266730"/>
                      <a:pt x="64023" y="1283303"/>
                      <a:pt x="58689" y="1299972"/>
                    </a:cubicBezTo>
                    <a:cubicBezTo>
                      <a:pt x="54975" y="1311688"/>
                      <a:pt x="51927" y="1323785"/>
                      <a:pt x="49736" y="1335881"/>
                    </a:cubicBezTo>
                    <a:cubicBezTo>
                      <a:pt x="47640" y="1347311"/>
                      <a:pt x="46212" y="1359694"/>
                      <a:pt x="45164" y="1376077"/>
                    </a:cubicBezTo>
                    <a:cubicBezTo>
                      <a:pt x="43640" y="1400270"/>
                      <a:pt x="44497" y="1425988"/>
                      <a:pt x="47926" y="1454849"/>
                    </a:cubicBezTo>
                    <a:cubicBezTo>
                      <a:pt x="50974" y="1481042"/>
                      <a:pt x="56117" y="1506760"/>
                      <a:pt x="63261" y="1531049"/>
                    </a:cubicBezTo>
                    <a:cubicBezTo>
                      <a:pt x="69643" y="1553051"/>
                      <a:pt x="77930" y="1574578"/>
                      <a:pt x="88026" y="1594961"/>
                    </a:cubicBezTo>
                    <a:cubicBezTo>
                      <a:pt x="95837" y="1610868"/>
                      <a:pt x="105457" y="1626965"/>
                      <a:pt x="117554" y="1644110"/>
                    </a:cubicBezTo>
                    <a:cubicBezTo>
                      <a:pt x="137366" y="1672400"/>
                      <a:pt x="161940" y="1698022"/>
                      <a:pt x="192801" y="1722596"/>
                    </a:cubicBezTo>
                    <a:cubicBezTo>
                      <a:pt x="218709" y="1743266"/>
                      <a:pt x="248904" y="1761744"/>
                      <a:pt x="285289" y="1779175"/>
                    </a:cubicBezTo>
                    <a:cubicBezTo>
                      <a:pt x="315769" y="1793843"/>
                      <a:pt x="348821" y="1806131"/>
                      <a:pt x="386444" y="1816894"/>
                    </a:cubicBezTo>
                    <a:cubicBezTo>
                      <a:pt x="418639" y="1826133"/>
                      <a:pt x="452834" y="1833467"/>
                      <a:pt x="490838" y="1839373"/>
                    </a:cubicBezTo>
                    <a:cubicBezTo>
                      <a:pt x="524081" y="1844612"/>
                      <a:pt x="558561" y="1848326"/>
                      <a:pt x="593232" y="1850517"/>
                    </a:cubicBezTo>
                    <a:cubicBezTo>
                      <a:pt x="615711" y="1851946"/>
                      <a:pt x="638381" y="1852708"/>
                      <a:pt x="660669" y="1852708"/>
                    </a:cubicBezTo>
                    <a:cubicBezTo>
                      <a:pt x="709913" y="1852708"/>
                      <a:pt x="759253" y="1849088"/>
                      <a:pt x="807068" y="1842040"/>
                    </a:cubicBezTo>
                    <a:cubicBezTo>
                      <a:pt x="888793" y="1830038"/>
                      <a:pt x="963945" y="1808512"/>
                      <a:pt x="1030430" y="1778127"/>
                    </a:cubicBezTo>
                    <a:cubicBezTo>
                      <a:pt x="1106249" y="1743456"/>
                      <a:pt x="1170162" y="1697736"/>
                      <a:pt x="1220358" y="1642110"/>
                    </a:cubicBezTo>
                    <a:cubicBezTo>
                      <a:pt x="1233312" y="1627727"/>
                      <a:pt x="1245600" y="1612106"/>
                      <a:pt x="1257125" y="1595628"/>
                    </a:cubicBezTo>
                    <a:cubicBezTo>
                      <a:pt x="1272079" y="1574197"/>
                      <a:pt x="1283985" y="1553813"/>
                      <a:pt x="1293510" y="1533239"/>
                    </a:cubicBezTo>
                    <a:cubicBezTo>
                      <a:pt x="1316180" y="1484376"/>
                      <a:pt x="1326372" y="1432084"/>
                      <a:pt x="1322847" y="1381887"/>
                    </a:cubicBezTo>
                    <a:cubicBezTo>
                      <a:pt x="1321800" y="1367219"/>
                      <a:pt x="1319514" y="1352074"/>
                      <a:pt x="1315989" y="1336739"/>
                    </a:cubicBezTo>
                    <a:cubicBezTo>
                      <a:pt x="1313322" y="1325118"/>
                      <a:pt x="1309227" y="1312736"/>
                      <a:pt x="1303131" y="1297781"/>
                    </a:cubicBezTo>
                    <a:cubicBezTo>
                      <a:pt x="1298844" y="1287209"/>
                      <a:pt x="1293987" y="1276826"/>
                      <a:pt x="1289224" y="1266825"/>
                    </a:cubicBezTo>
                    <a:cubicBezTo>
                      <a:pt x="1283890" y="1255490"/>
                      <a:pt x="1278366" y="1243870"/>
                      <a:pt x="1273794" y="1231964"/>
                    </a:cubicBezTo>
                    <a:cubicBezTo>
                      <a:pt x="1269412" y="1219581"/>
                      <a:pt x="1266555" y="1207961"/>
                      <a:pt x="1265031" y="1196531"/>
                    </a:cubicBezTo>
                    <a:cubicBezTo>
                      <a:pt x="1264173" y="1187291"/>
                      <a:pt x="1264269" y="1177766"/>
                      <a:pt x="1265221" y="1168241"/>
                    </a:cubicBezTo>
                    <a:cubicBezTo>
                      <a:pt x="1267031" y="1155192"/>
                      <a:pt x="1270269" y="1141952"/>
                      <a:pt x="1275222" y="1127760"/>
                    </a:cubicBezTo>
                    <a:cubicBezTo>
                      <a:pt x="1280271" y="1114139"/>
                      <a:pt x="1286367" y="1100709"/>
                      <a:pt x="1292272" y="1087755"/>
                    </a:cubicBezTo>
                    <a:cubicBezTo>
                      <a:pt x="1303512" y="1062990"/>
                      <a:pt x="1315037" y="1037368"/>
                      <a:pt x="1320276" y="1009364"/>
                    </a:cubicBezTo>
                    <a:cubicBezTo>
                      <a:pt x="1328467" y="965835"/>
                      <a:pt x="1319228" y="917353"/>
                      <a:pt x="1295130" y="876491"/>
                    </a:cubicBezTo>
                    <a:cubicBezTo>
                      <a:pt x="1284557" y="858584"/>
                      <a:pt x="1270841" y="841629"/>
                      <a:pt x="1254363" y="826103"/>
                    </a:cubicBezTo>
                    <a:cubicBezTo>
                      <a:pt x="1239885" y="812387"/>
                      <a:pt x="1223692" y="800100"/>
                      <a:pt x="1206357" y="789432"/>
                    </a:cubicBezTo>
                    <a:cubicBezTo>
                      <a:pt x="1194069" y="782003"/>
                      <a:pt x="1181306" y="775240"/>
                      <a:pt x="1168923" y="768668"/>
                    </a:cubicBezTo>
                    <a:cubicBezTo>
                      <a:pt x="1148921" y="758095"/>
                      <a:pt x="1128252" y="747046"/>
                      <a:pt x="1109297" y="733044"/>
                    </a:cubicBezTo>
                    <a:cubicBezTo>
                      <a:pt x="1105487" y="730187"/>
                      <a:pt x="1101867" y="727234"/>
                      <a:pt x="1098248" y="724091"/>
                    </a:cubicBezTo>
                    <a:cubicBezTo>
                      <a:pt x="1089485" y="716090"/>
                      <a:pt x="1082055" y="707708"/>
                      <a:pt x="1075578" y="698564"/>
                    </a:cubicBezTo>
                    <a:cubicBezTo>
                      <a:pt x="1070244" y="690277"/>
                      <a:pt x="1065768" y="681418"/>
                      <a:pt x="1062243" y="672179"/>
                    </a:cubicBezTo>
                    <a:cubicBezTo>
                      <a:pt x="1058719" y="661702"/>
                      <a:pt x="1056243" y="650653"/>
                      <a:pt x="1054623" y="638556"/>
                    </a:cubicBezTo>
                    <a:cubicBezTo>
                      <a:pt x="1051575" y="609505"/>
                      <a:pt x="1053480" y="579882"/>
                      <a:pt x="1055385" y="551307"/>
                    </a:cubicBezTo>
                    <a:cubicBezTo>
                      <a:pt x="1056814" y="530257"/>
                      <a:pt x="1058243" y="508445"/>
                      <a:pt x="1057671" y="487109"/>
                    </a:cubicBezTo>
                    <a:cubicBezTo>
                      <a:pt x="1057290" y="474345"/>
                      <a:pt x="1055766" y="461677"/>
                      <a:pt x="1054338" y="451009"/>
                    </a:cubicBezTo>
                    <a:cubicBezTo>
                      <a:pt x="1052909" y="440627"/>
                      <a:pt x="1051004" y="429387"/>
                      <a:pt x="1048527" y="416719"/>
                    </a:cubicBezTo>
                    <a:cubicBezTo>
                      <a:pt x="1044432" y="396050"/>
                      <a:pt x="1038907" y="375190"/>
                      <a:pt x="1032239" y="354521"/>
                    </a:cubicBezTo>
                    <a:cubicBezTo>
                      <a:pt x="1019286" y="314706"/>
                      <a:pt x="1001950" y="277178"/>
                      <a:pt x="980805" y="242983"/>
                    </a:cubicBezTo>
                    <a:cubicBezTo>
                      <a:pt x="960135" y="209645"/>
                      <a:pt x="935561" y="178880"/>
                      <a:pt x="907748" y="151447"/>
                    </a:cubicBezTo>
                    <a:cubicBezTo>
                      <a:pt x="853741" y="98298"/>
                      <a:pt x="787828" y="57912"/>
                      <a:pt x="712009" y="31433"/>
                    </a:cubicBezTo>
                    <a:cubicBezTo>
                      <a:pt x="680291" y="20383"/>
                      <a:pt x="646287" y="12002"/>
                      <a:pt x="610758" y="6572"/>
                    </a:cubicBezTo>
                    <a:cubicBezTo>
                      <a:pt x="582374" y="2191"/>
                      <a:pt x="554561" y="0"/>
                      <a:pt x="527891" y="0"/>
                    </a:cubicBezTo>
                  </a:path>
                </a:pathLst>
              </a:custGeom>
              <a:solidFill>
                <a:srgbClr val="FED776"/>
              </a:solid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id="{B51073D0-99D3-CB46-CD0B-0576D6D5416C}"/>
                  </a:ext>
                </a:extLst>
              </p:cNvPr>
              <p:cNvSpPr/>
              <p:nvPr/>
            </p:nvSpPr>
            <p:spPr>
              <a:xfrm>
                <a:off x="3420834" y="3731046"/>
                <a:ext cx="124385" cy="393287"/>
              </a:xfrm>
              <a:custGeom>
                <a:avLst/>
                <a:gdLst>
                  <a:gd name="connsiteX0" fmla="*/ 14262 w 124385"/>
                  <a:gd name="connsiteY0" fmla="*/ 2857 h 393287"/>
                  <a:gd name="connsiteX1" fmla="*/ 5022 w 124385"/>
                  <a:gd name="connsiteY1" fmla="*/ 131731 h 393287"/>
                  <a:gd name="connsiteX2" fmla="*/ 30168 w 124385"/>
                  <a:gd name="connsiteY2" fmla="*/ 185928 h 393287"/>
                  <a:gd name="connsiteX3" fmla="*/ 51123 w 124385"/>
                  <a:gd name="connsiteY3" fmla="*/ 215170 h 393287"/>
                  <a:gd name="connsiteX4" fmla="*/ 74460 w 124385"/>
                  <a:gd name="connsiteY4" fmla="*/ 245840 h 393287"/>
                  <a:gd name="connsiteX5" fmla="*/ 94938 w 124385"/>
                  <a:gd name="connsiteY5" fmla="*/ 285655 h 393287"/>
                  <a:gd name="connsiteX6" fmla="*/ 101320 w 124385"/>
                  <a:gd name="connsiteY6" fmla="*/ 311944 h 393287"/>
                  <a:gd name="connsiteX7" fmla="*/ 101415 w 124385"/>
                  <a:gd name="connsiteY7" fmla="*/ 330708 h 393287"/>
                  <a:gd name="connsiteX8" fmla="*/ 97605 w 124385"/>
                  <a:gd name="connsiteY8" fmla="*/ 346710 h 393287"/>
                  <a:gd name="connsiteX9" fmla="*/ 89033 w 124385"/>
                  <a:gd name="connsiteY9" fmla="*/ 363093 h 393287"/>
                  <a:gd name="connsiteX10" fmla="*/ 84461 w 124385"/>
                  <a:gd name="connsiteY10" fmla="*/ 368998 h 393287"/>
                  <a:gd name="connsiteX11" fmla="*/ 80841 w 124385"/>
                  <a:gd name="connsiteY11" fmla="*/ 379095 h 393287"/>
                  <a:gd name="connsiteX12" fmla="*/ 84461 w 124385"/>
                  <a:gd name="connsiteY12" fmla="*/ 389096 h 393287"/>
                  <a:gd name="connsiteX13" fmla="*/ 93224 w 124385"/>
                  <a:gd name="connsiteY13" fmla="*/ 393287 h 393287"/>
                  <a:gd name="connsiteX14" fmla="*/ 101987 w 124385"/>
                  <a:gd name="connsiteY14" fmla="*/ 389096 h 393287"/>
                  <a:gd name="connsiteX15" fmla="*/ 111798 w 124385"/>
                  <a:gd name="connsiteY15" fmla="*/ 374237 h 393287"/>
                  <a:gd name="connsiteX16" fmla="*/ 119227 w 124385"/>
                  <a:gd name="connsiteY16" fmla="*/ 357283 h 393287"/>
                  <a:gd name="connsiteX17" fmla="*/ 124371 w 124385"/>
                  <a:gd name="connsiteY17" fmla="*/ 326041 h 393287"/>
                  <a:gd name="connsiteX18" fmla="*/ 120275 w 124385"/>
                  <a:gd name="connsiteY18" fmla="*/ 295180 h 393287"/>
                  <a:gd name="connsiteX19" fmla="*/ 108464 w 124385"/>
                  <a:gd name="connsiteY19" fmla="*/ 266128 h 393287"/>
                  <a:gd name="connsiteX20" fmla="*/ 72840 w 124385"/>
                  <a:gd name="connsiteY20" fmla="*/ 217551 h 393287"/>
                  <a:gd name="connsiteX21" fmla="*/ 36455 w 124385"/>
                  <a:gd name="connsiteY21" fmla="*/ 172879 h 393287"/>
                  <a:gd name="connsiteX22" fmla="*/ 16833 w 124385"/>
                  <a:gd name="connsiteY22" fmla="*/ 135731 h 393287"/>
                  <a:gd name="connsiteX23" fmla="*/ 8832 w 124385"/>
                  <a:gd name="connsiteY23" fmla="*/ 103061 h 393287"/>
                  <a:gd name="connsiteX24" fmla="*/ 9690 w 124385"/>
                  <a:gd name="connsiteY24" fmla="*/ 58674 h 393287"/>
                  <a:gd name="connsiteX25" fmla="*/ 9690 w 124385"/>
                  <a:gd name="connsiteY25" fmla="*/ 59341 h 393287"/>
                  <a:gd name="connsiteX26" fmla="*/ 20834 w 124385"/>
                  <a:gd name="connsiteY26" fmla="*/ 4953 h 393287"/>
                  <a:gd name="connsiteX27" fmla="*/ 18453 w 124385"/>
                  <a:gd name="connsiteY27" fmla="*/ 95 h 393287"/>
                  <a:gd name="connsiteX28" fmla="*/ 17500 w 124385"/>
                  <a:gd name="connsiteY28" fmla="*/ 0 h 393287"/>
                  <a:gd name="connsiteX29" fmla="*/ 14166 w 124385"/>
                  <a:gd name="connsiteY29" fmla="*/ 2857 h 393287"/>
                  <a:gd name="connsiteX30" fmla="*/ 16548 w 124385"/>
                  <a:gd name="connsiteY30" fmla="*/ 135065 h 393287"/>
                  <a:gd name="connsiteX31" fmla="*/ 16643 w 124385"/>
                  <a:gd name="connsiteY31" fmla="*/ 135446 h 393287"/>
                  <a:gd name="connsiteX32" fmla="*/ 16643 w 124385"/>
                  <a:gd name="connsiteY32" fmla="*/ 135065 h 393287"/>
                  <a:gd name="connsiteX33" fmla="*/ 72936 w 124385"/>
                  <a:gd name="connsiteY33" fmla="*/ 244030 h 393287"/>
                  <a:gd name="connsiteX34" fmla="*/ 73793 w 124385"/>
                  <a:gd name="connsiteY34" fmla="*/ 245364 h 393287"/>
                  <a:gd name="connsiteX35" fmla="*/ 72936 w 124385"/>
                  <a:gd name="connsiteY35" fmla="*/ 244030 h 3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385" h="393287">
                    <a:moveTo>
                      <a:pt x="14262" y="2857"/>
                    </a:moveTo>
                    <a:cubicBezTo>
                      <a:pt x="3213" y="44291"/>
                      <a:pt x="-6122" y="89059"/>
                      <a:pt x="5022" y="131731"/>
                    </a:cubicBezTo>
                    <a:cubicBezTo>
                      <a:pt x="10166" y="151448"/>
                      <a:pt x="19596" y="169450"/>
                      <a:pt x="30168" y="185928"/>
                    </a:cubicBezTo>
                    <a:cubicBezTo>
                      <a:pt x="36741" y="196120"/>
                      <a:pt x="43789" y="205740"/>
                      <a:pt x="51123" y="215170"/>
                    </a:cubicBezTo>
                    <a:cubicBezTo>
                      <a:pt x="58934" y="225361"/>
                      <a:pt x="67221" y="235077"/>
                      <a:pt x="74460" y="245840"/>
                    </a:cubicBezTo>
                    <a:cubicBezTo>
                      <a:pt x="82556" y="258223"/>
                      <a:pt x="89509" y="271463"/>
                      <a:pt x="94938" y="285655"/>
                    </a:cubicBezTo>
                    <a:cubicBezTo>
                      <a:pt x="97891" y="294132"/>
                      <a:pt x="100082" y="302990"/>
                      <a:pt x="101320" y="311944"/>
                    </a:cubicBezTo>
                    <a:cubicBezTo>
                      <a:pt x="101892" y="318135"/>
                      <a:pt x="101987" y="324421"/>
                      <a:pt x="101415" y="330708"/>
                    </a:cubicBezTo>
                    <a:cubicBezTo>
                      <a:pt x="100653" y="336232"/>
                      <a:pt x="99320" y="341471"/>
                      <a:pt x="97605" y="346710"/>
                    </a:cubicBezTo>
                    <a:cubicBezTo>
                      <a:pt x="95319" y="352520"/>
                      <a:pt x="92462" y="357950"/>
                      <a:pt x="89033" y="363093"/>
                    </a:cubicBezTo>
                    <a:cubicBezTo>
                      <a:pt x="87604" y="365093"/>
                      <a:pt x="86080" y="367094"/>
                      <a:pt x="84461" y="368998"/>
                    </a:cubicBezTo>
                    <a:cubicBezTo>
                      <a:pt x="82175" y="371856"/>
                      <a:pt x="80841" y="375190"/>
                      <a:pt x="80841" y="379095"/>
                    </a:cubicBezTo>
                    <a:cubicBezTo>
                      <a:pt x="80841" y="383000"/>
                      <a:pt x="82175" y="386429"/>
                      <a:pt x="84461" y="389096"/>
                    </a:cubicBezTo>
                    <a:cubicBezTo>
                      <a:pt x="86747" y="391763"/>
                      <a:pt x="89890" y="393287"/>
                      <a:pt x="93224" y="393287"/>
                    </a:cubicBezTo>
                    <a:cubicBezTo>
                      <a:pt x="96272" y="393287"/>
                      <a:pt x="99891" y="391858"/>
                      <a:pt x="101987" y="389096"/>
                    </a:cubicBezTo>
                    <a:cubicBezTo>
                      <a:pt x="105511" y="384429"/>
                      <a:pt x="108845" y="379476"/>
                      <a:pt x="111798" y="374237"/>
                    </a:cubicBezTo>
                    <a:cubicBezTo>
                      <a:pt x="114846" y="368903"/>
                      <a:pt x="117036" y="363188"/>
                      <a:pt x="119227" y="357283"/>
                    </a:cubicBezTo>
                    <a:cubicBezTo>
                      <a:pt x="122751" y="347472"/>
                      <a:pt x="124180" y="336518"/>
                      <a:pt x="124371" y="326041"/>
                    </a:cubicBezTo>
                    <a:cubicBezTo>
                      <a:pt x="124561" y="315659"/>
                      <a:pt x="122942" y="305086"/>
                      <a:pt x="120275" y="295180"/>
                    </a:cubicBezTo>
                    <a:cubicBezTo>
                      <a:pt x="117513" y="284988"/>
                      <a:pt x="113322" y="275273"/>
                      <a:pt x="108464" y="266128"/>
                    </a:cubicBezTo>
                    <a:cubicBezTo>
                      <a:pt x="98844" y="248031"/>
                      <a:pt x="86271" y="232124"/>
                      <a:pt x="72840" y="217551"/>
                    </a:cubicBezTo>
                    <a:cubicBezTo>
                      <a:pt x="59886" y="203454"/>
                      <a:pt x="47504" y="188976"/>
                      <a:pt x="36455" y="172879"/>
                    </a:cubicBezTo>
                    <a:cubicBezTo>
                      <a:pt x="28740" y="161353"/>
                      <a:pt x="21977" y="149161"/>
                      <a:pt x="16833" y="135731"/>
                    </a:cubicBezTo>
                    <a:cubicBezTo>
                      <a:pt x="13023" y="125254"/>
                      <a:pt x="10261" y="114300"/>
                      <a:pt x="8832" y="103061"/>
                    </a:cubicBezTo>
                    <a:cubicBezTo>
                      <a:pt x="7308" y="88297"/>
                      <a:pt x="7975" y="73438"/>
                      <a:pt x="9690" y="58674"/>
                    </a:cubicBezTo>
                    <a:cubicBezTo>
                      <a:pt x="9690" y="58865"/>
                      <a:pt x="9690" y="59150"/>
                      <a:pt x="9690" y="59341"/>
                    </a:cubicBezTo>
                    <a:cubicBezTo>
                      <a:pt x="11976" y="40862"/>
                      <a:pt x="16071" y="22765"/>
                      <a:pt x="20834" y="4953"/>
                    </a:cubicBezTo>
                    <a:cubicBezTo>
                      <a:pt x="21405" y="2857"/>
                      <a:pt x="20167" y="667"/>
                      <a:pt x="18453" y="95"/>
                    </a:cubicBezTo>
                    <a:cubicBezTo>
                      <a:pt x="18167" y="95"/>
                      <a:pt x="17786" y="0"/>
                      <a:pt x="17500" y="0"/>
                    </a:cubicBezTo>
                    <a:cubicBezTo>
                      <a:pt x="15976" y="0"/>
                      <a:pt x="14643" y="1143"/>
                      <a:pt x="14166" y="2857"/>
                    </a:cubicBezTo>
                    <a:moveTo>
                      <a:pt x="16548" y="135065"/>
                    </a:moveTo>
                    <a:cubicBezTo>
                      <a:pt x="16548" y="135065"/>
                      <a:pt x="16548" y="135350"/>
                      <a:pt x="16643" y="135446"/>
                    </a:cubicBezTo>
                    <a:lnTo>
                      <a:pt x="16643" y="135065"/>
                    </a:lnTo>
                    <a:moveTo>
                      <a:pt x="72936" y="244030"/>
                    </a:moveTo>
                    <a:cubicBezTo>
                      <a:pt x="72936" y="244030"/>
                      <a:pt x="73507" y="244888"/>
                      <a:pt x="73793" y="245364"/>
                    </a:cubicBezTo>
                    <a:cubicBezTo>
                      <a:pt x="73507" y="244888"/>
                      <a:pt x="73221" y="244507"/>
                      <a:pt x="72936" y="244030"/>
                    </a:cubicBezTo>
                  </a:path>
                </a:pathLst>
              </a:custGeom>
              <a:solidFill>
                <a:srgbClr val="F3BC49"/>
              </a:solidFill>
              <a:ln w="9525"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id="{486192E6-0BF1-0DA3-FD3F-521AB41A51A3}"/>
                  </a:ext>
                </a:extLst>
              </p:cNvPr>
              <p:cNvSpPr/>
              <p:nvPr/>
            </p:nvSpPr>
            <p:spPr>
              <a:xfrm>
                <a:off x="3475387" y="3075345"/>
                <a:ext cx="1017269" cy="1659159"/>
              </a:xfrm>
              <a:custGeom>
                <a:avLst/>
                <a:gdLst>
                  <a:gd name="connsiteX0" fmla="*/ 372236 w 1017269"/>
                  <a:gd name="connsiteY0" fmla="*/ 95 h 1659159"/>
                  <a:gd name="connsiteX1" fmla="*/ 340042 w 1017269"/>
                  <a:gd name="connsiteY1" fmla="*/ 1238 h 1659159"/>
                  <a:gd name="connsiteX2" fmla="*/ 308609 w 1017269"/>
                  <a:gd name="connsiteY2" fmla="*/ 4858 h 1659159"/>
                  <a:gd name="connsiteX3" fmla="*/ 308609 w 1017269"/>
                  <a:gd name="connsiteY3" fmla="*/ 4858 h 1659159"/>
                  <a:gd name="connsiteX4" fmla="*/ 308228 w 1017269"/>
                  <a:gd name="connsiteY4" fmla="*/ 4858 h 1659159"/>
                  <a:gd name="connsiteX5" fmla="*/ 308228 w 1017269"/>
                  <a:gd name="connsiteY5" fmla="*/ 4858 h 1659159"/>
                  <a:gd name="connsiteX6" fmla="*/ 254317 w 1017269"/>
                  <a:gd name="connsiteY6" fmla="*/ 17240 h 1659159"/>
                  <a:gd name="connsiteX7" fmla="*/ 228028 w 1017269"/>
                  <a:gd name="connsiteY7" fmla="*/ 26384 h 1659159"/>
                  <a:gd name="connsiteX8" fmla="*/ 202882 w 1017269"/>
                  <a:gd name="connsiteY8" fmla="*/ 37433 h 1659159"/>
                  <a:gd name="connsiteX9" fmla="*/ 203072 w 1017269"/>
                  <a:gd name="connsiteY9" fmla="*/ 37433 h 1659159"/>
                  <a:gd name="connsiteX10" fmla="*/ 163924 w 1017269"/>
                  <a:gd name="connsiteY10" fmla="*/ 59722 h 1659159"/>
                  <a:gd name="connsiteX11" fmla="*/ 146398 w 1017269"/>
                  <a:gd name="connsiteY11" fmla="*/ 72295 h 1659159"/>
                  <a:gd name="connsiteX12" fmla="*/ 129920 w 1017269"/>
                  <a:gd name="connsiteY12" fmla="*/ 85916 h 1659159"/>
                  <a:gd name="connsiteX13" fmla="*/ 102012 w 1017269"/>
                  <a:gd name="connsiteY13" fmla="*/ 114014 h 1659159"/>
                  <a:gd name="connsiteX14" fmla="*/ 89153 w 1017269"/>
                  <a:gd name="connsiteY14" fmla="*/ 129731 h 1659159"/>
                  <a:gd name="connsiteX15" fmla="*/ 77342 w 1017269"/>
                  <a:gd name="connsiteY15" fmla="*/ 146114 h 1659159"/>
                  <a:gd name="connsiteX16" fmla="*/ 60007 w 1017269"/>
                  <a:gd name="connsiteY16" fmla="*/ 174879 h 1659159"/>
                  <a:gd name="connsiteX17" fmla="*/ 46957 w 1017269"/>
                  <a:gd name="connsiteY17" fmla="*/ 200025 h 1659159"/>
                  <a:gd name="connsiteX18" fmla="*/ 50672 w 1017269"/>
                  <a:gd name="connsiteY18" fmla="*/ 194882 h 1659159"/>
                  <a:gd name="connsiteX19" fmla="*/ 89629 w 1017269"/>
                  <a:gd name="connsiteY19" fmla="*/ 142589 h 1659159"/>
                  <a:gd name="connsiteX20" fmla="*/ 100393 w 1017269"/>
                  <a:gd name="connsiteY20" fmla="*/ 125444 h 1659159"/>
                  <a:gd name="connsiteX21" fmla="*/ 103631 w 1017269"/>
                  <a:gd name="connsiteY21" fmla="*/ 124492 h 1659159"/>
                  <a:gd name="connsiteX22" fmla="*/ 104488 w 1017269"/>
                  <a:gd name="connsiteY22" fmla="*/ 128207 h 1659159"/>
                  <a:gd name="connsiteX23" fmla="*/ 73151 w 1017269"/>
                  <a:gd name="connsiteY23" fmla="*/ 173736 h 1659159"/>
                  <a:gd name="connsiteX24" fmla="*/ 40671 w 1017269"/>
                  <a:gd name="connsiteY24" fmla="*/ 217456 h 1659159"/>
                  <a:gd name="connsiteX25" fmla="*/ 40671 w 1017269"/>
                  <a:gd name="connsiteY25" fmla="*/ 217456 h 1659159"/>
                  <a:gd name="connsiteX26" fmla="*/ 40385 w 1017269"/>
                  <a:gd name="connsiteY26" fmla="*/ 217741 h 1659159"/>
                  <a:gd name="connsiteX27" fmla="*/ 40385 w 1017269"/>
                  <a:gd name="connsiteY27" fmla="*/ 217741 h 1659159"/>
                  <a:gd name="connsiteX28" fmla="*/ 40576 w 1017269"/>
                  <a:gd name="connsiteY28" fmla="*/ 217456 h 1659159"/>
                  <a:gd name="connsiteX29" fmla="*/ 40385 w 1017269"/>
                  <a:gd name="connsiteY29" fmla="*/ 217741 h 1659159"/>
                  <a:gd name="connsiteX30" fmla="*/ 40385 w 1017269"/>
                  <a:gd name="connsiteY30" fmla="*/ 217741 h 1659159"/>
                  <a:gd name="connsiteX31" fmla="*/ 40385 w 1017269"/>
                  <a:gd name="connsiteY31" fmla="*/ 217932 h 1659159"/>
                  <a:gd name="connsiteX32" fmla="*/ 40385 w 1017269"/>
                  <a:gd name="connsiteY32" fmla="*/ 217932 h 1659159"/>
                  <a:gd name="connsiteX33" fmla="*/ 34289 w 1017269"/>
                  <a:gd name="connsiteY33" fmla="*/ 227362 h 1659159"/>
                  <a:gd name="connsiteX34" fmla="*/ 12096 w 1017269"/>
                  <a:gd name="connsiteY34" fmla="*/ 282416 h 1659159"/>
                  <a:gd name="connsiteX35" fmla="*/ 12286 w 1017269"/>
                  <a:gd name="connsiteY35" fmla="*/ 281750 h 1659159"/>
                  <a:gd name="connsiteX36" fmla="*/ 5333 w 1017269"/>
                  <a:gd name="connsiteY36" fmla="*/ 301466 h 1659159"/>
                  <a:gd name="connsiteX37" fmla="*/ 2571 w 1017269"/>
                  <a:gd name="connsiteY37" fmla="*/ 319945 h 1659159"/>
                  <a:gd name="connsiteX38" fmla="*/ 2571 w 1017269"/>
                  <a:gd name="connsiteY38" fmla="*/ 320231 h 1659159"/>
                  <a:gd name="connsiteX39" fmla="*/ 94 w 1017269"/>
                  <a:gd name="connsiteY39" fmla="*/ 380143 h 1659159"/>
                  <a:gd name="connsiteX40" fmla="*/ 3333 w 1017269"/>
                  <a:gd name="connsiteY40" fmla="*/ 443294 h 1659159"/>
                  <a:gd name="connsiteX41" fmla="*/ 9048 w 1017269"/>
                  <a:gd name="connsiteY41" fmla="*/ 503777 h 1659159"/>
                  <a:gd name="connsiteX42" fmla="*/ 11905 w 1017269"/>
                  <a:gd name="connsiteY42" fmla="*/ 531400 h 1659159"/>
                  <a:gd name="connsiteX43" fmla="*/ 13906 w 1017269"/>
                  <a:gd name="connsiteY43" fmla="*/ 555498 h 1659159"/>
                  <a:gd name="connsiteX44" fmla="*/ 10667 w 1017269"/>
                  <a:gd name="connsiteY44" fmla="*/ 665893 h 1659159"/>
                  <a:gd name="connsiteX45" fmla="*/ 8476 w 1017269"/>
                  <a:gd name="connsiteY45" fmla="*/ 723233 h 1659159"/>
                  <a:gd name="connsiteX46" fmla="*/ 9048 w 1017269"/>
                  <a:gd name="connsiteY46" fmla="*/ 751237 h 1659159"/>
                  <a:gd name="connsiteX47" fmla="*/ 11048 w 1017269"/>
                  <a:gd name="connsiteY47" fmla="*/ 775526 h 1659159"/>
                  <a:gd name="connsiteX48" fmla="*/ 11048 w 1017269"/>
                  <a:gd name="connsiteY48" fmla="*/ 775526 h 1659159"/>
                  <a:gd name="connsiteX49" fmla="*/ 15525 w 1017269"/>
                  <a:gd name="connsiteY49" fmla="*/ 801910 h 1659159"/>
                  <a:gd name="connsiteX50" fmla="*/ 19144 w 1017269"/>
                  <a:gd name="connsiteY50" fmla="*/ 815816 h 1659159"/>
                  <a:gd name="connsiteX51" fmla="*/ 22859 w 1017269"/>
                  <a:gd name="connsiteY51" fmla="*/ 827151 h 1659159"/>
                  <a:gd name="connsiteX52" fmla="*/ 22669 w 1017269"/>
                  <a:gd name="connsiteY52" fmla="*/ 826484 h 1659159"/>
                  <a:gd name="connsiteX53" fmla="*/ 31146 w 1017269"/>
                  <a:gd name="connsiteY53" fmla="*/ 846106 h 1659159"/>
                  <a:gd name="connsiteX54" fmla="*/ 35718 w 1017269"/>
                  <a:gd name="connsiteY54" fmla="*/ 854488 h 1659159"/>
                  <a:gd name="connsiteX55" fmla="*/ 40766 w 1017269"/>
                  <a:gd name="connsiteY55" fmla="*/ 862489 h 1659159"/>
                  <a:gd name="connsiteX56" fmla="*/ 49148 w 1017269"/>
                  <a:gd name="connsiteY56" fmla="*/ 873824 h 1659159"/>
                  <a:gd name="connsiteX57" fmla="*/ 57149 w 1017269"/>
                  <a:gd name="connsiteY57" fmla="*/ 883063 h 1659159"/>
                  <a:gd name="connsiteX58" fmla="*/ 74008 w 1017269"/>
                  <a:gd name="connsiteY58" fmla="*/ 900113 h 1659159"/>
                  <a:gd name="connsiteX59" fmla="*/ 91439 w 1017269"/>
                  <a:gd name="connsiteY59" fmla="*/ 916877 h 1659159"/>
                  <a:gd name="connsiteX60" fmla="*/ 108013 w 1017269"/>
                  <a:gd name="connsiteY60" fmla="*/ 934498 h 1659159"/>
                  <a:gd name="connsiteX61" fmla="*/ 121633 w 1017269"/>
                  <a:gd name="connsiteY61" fmla="*/ 952595 h 1659159"/>
                  <a:gd name="connsiteX62" fmla="*/ 133159 w 1017269"/>
                  <a:gd name="connsiteY62" fmla="*/ 974884 h 1659159"/>
                  <a:gd name="connsiteX63" fmla="*/ 140588 w 1017269"/>
                  <a:gd name="connsiteY63" fmla="*/ 1001078 h 1659159"/>
                  <a:gd name="connsiteX64" fmla="*/ 142874 w 1017269"/>
                  <a:gd name="connsiteY64" fmla="*/ 1027938 h 1659159"/>
                  <a:gd name="connsiteX65" fmla="*/ 139826 w 1017269"/>
                  <a:gd name="connsiteY65" fmla="*/ 1056513 h 1659159"/>
                  <a:gd name="connsiteX66" fmla="*/ 136492 w 1017269"/>
                  <a:gd name="connsiteY66" fmla="*/ 1069943 h 1659159"/>
                  <a:gd name="connsiteX67" fmla="*/ 132111 w 1017269"/>
                  <a:gd name="connsiteY67" fmla="*/ 1083088 h 1659159"/>
                  <a:gd name="connsiteX68" fmla="*/ 122014 w 1017269"/>
                  <a:gd name="connsiteY68" fmla="*/ 1106805 h 1659159"/>
                  <a:gd name="connsiteX69" fmla="*/ 108775 w 1017269"/>
                  <a:gd name="connsiteY69" fmla="*/ 1131570 h 1659159"/>
                  <a:gd name="connsiteX70" fmla="*/ 94297 w 1017269"/>
                  <a:gd name="connsiteY70" fmla="*/ 1155573 h 1659159"/>
                  <a:gd name="connsiteX71" fmla="*/ 79152 w 1017269"/>
                  <a:gd name="connsiteY71" fmla="*/ 1180338 h 1659159"/>
                  <a:gd name="connsiteX72" fmla="*/ 65722 w 1017269"/>
                  <a:gd name="connsiteY72" fmla="*/ 1206246 h 1659159"/>
                  <a:gd name="connsiteX73" fmla="*/ 54768 w 1017269"/>
                  <a:gd name="connsiteY73" fmla="*/ 1232535 h 1659159"/>
                  <a:gd name="connsiteX74" fmla="*/ 54863 w 1017269"/>
                  <a:gd name="connsiteY74" fmla="*/ 1232154 h 1659159"/>
                  <a:gd name="connsiteX75" fmla="*/ 43624 w 1017269"/>
                  <a:gd name="connsiteY75" fmla="*/ 1269302 h 1659159"/>
                  <a:gd name="connsiteX76" fmla="*/ 39718 w 1017269"/>
                  <a:gd name="connsiteY76" fmla="*/ 1288352 h 1659159"/>
                  <a:gd name="connsiteX77" fmla="*/ 37337 w 1017269"/>
                  <a:gd name="connsiteY77" fmla="*/ 1304925 h 1659159"/>
                  <a:gd name="connsiteX78" fmla="*/ 37432 w 1017269"/>
                  <a:gd name="connsiteY78" fmla="*/ 1304163 h 1659159"/>
                  <a:gd name="connsiteX79" fmla="*/ 35051 w 1017269"/>
                  <a:gd name="connsiteY79" fmla="*/ 1346359 h 1659159"/>
                  <a:gd name="connsiteX80" fmla="*/ 35813 w 1017269"/>
                  <a:gd name="connsiteY80" fmla="*/ 1366457 h 1659159"/>
                  <a:gd name="connsiteX81" fmla="*/ 37623 w 1017269"/>
                  <a:gd name="connsiteY81" fmla="*/ 1386650 h 1659159"/>
                  <a:gd name="connsiteX82" fmla="*/ 37623 w 1017269"/>
                  <a:gd name="connsiteY82" fmla="*/ 1386269 h 1659159"/>
                  <a:gd name="connsiteX83" fmla="*/ 37623 w 1017269"/>
                  <a:gd name="connsiteY83" fmla="*/ 1386554 h 1659159"/>
                  <a:gd name="connsiteX84" fmla="*/ 46957 w 1017269"/>
                  <a:gd name="connsiteY84" fmla="*/ 1437323 h 1659159"/>
                  <a:gd name="connsiteX85" fmla="*/ 52196 w 1017269"/>
                  <a:gd name="connsiteY85" fmla="*/ 1456754 h 1659159"/>
                  <a:gd name="connsiteX86" fmla="*/ 58483 w 1017269"/>
                  <a:gd name="connsiteY86" fmla="*/ 1475423 h 1659159"/>
                  <a:gd name="connsiteX87" fmla="*/ 58292 w 1017269"/>
                  <a:gd name="connsiteY87" fmla="*/ 1474756 h 1659159"/>
                  <a:gd name="connsiteX88" fmla="*/ 74294 w 1017269"/>
                  <a:gd name="connsiteY88" fmla="*/ 1511713 h 1659159"/>
                  <a:gd name="connsiteX89" fmla="*/ 94773 w 1017269"/>
                  <a:gd name="connsiteY89" fmla="*/ 1528953 h 1659159"/>
                  <a:gd name="connsiteX90" fmla="*/ 187261 w 1017269"/>
                  <a:gd name="connsiteY90" fmla="*/ 1585532 h 1659159"/>
                  <a:gd name="connsiteX91" fmla="*/ 288416 w 1017269"/>
                  <a:gd name="connsiteY91" fmla="*/ 1623251 h 1659159"/>
                  <a:gd name="connsiteX92" fmla="*/ 392810 w 1017269"/>
                  <a:gd name="connsiteY92" fmla="*/ 1645825 h 1659159"/>
                  <a:gd name="connsiteX93" fmla="*/ 495299 w 1017269"/>
                  <a:gd name="connsiteY93" fmla="*/ 1656969 h 1659159"/>
                  <a:gd name="connsiteX94" fmla="*/ 562736 w 1017269"/>
                  <a:gd name="connsiteY94" fmla="*/ 1659160 h 1659159"/>
                  <a:gd name="connsiteX95" fmla="*/ 709136 w 1017269"/>
                  <a:gd name="connsiteY95" fmla="*/ 1648492 h 1659159"/>
                  <a:gd name="connsiteX96" fmla="*/ 817149 w 1017269"/>
                  <a:gd name="connsiteY96" fmla="*/ 1626013 h 1659159"/>
                  <a:gd name="connsiteX97" fmla="*/ 822769 w 1017269"/>
                  <a:gd name="connsiteY97" fmla="*/ 1622393 h 1659159"/>
                  <a:gd name="connsiteX98" fmla="*/ 879157 w 1017269"/>
                  <a:gd name="connsiteY98" fmla="*/ 1579340 h 1659159"/>
                  <a:gd name="connsiteX99" fmla="*/ 917638 w 1017269"/>
                  <a:gd name="connsiteY99" fmla="*/ 1540764 h 1659159"/>
                  <a:gd name="connsiteX100" fmla="*/ 949928 w 1017269"/>
                  <a:gd name="connsiteY100" fmla="*/ 1498949 h 1659159"/>
                  <a:gd name="connsiteX101" fmla="*/ 973264 w 1017269"/>
                  <a:gd name="connsiteY101" fmla="*/ 1459611 h 1659159"/>
                  <a:gd name="connsiteX102" fmla="*/ 992218 w 1017269"/>
                  <a:gd name="connsiteY102" fmla="*/ 1416463 h 1659159"/>
                  <a:gd name="connsiteX103" fmla="*/ 992028 w 1017269"/>
                  <a:gd name="connsiteY103" fmla="*/ 1417130 h 1659159"/>
                  <a:gd name="connsiteX104" fmla="*/ 1006030 w 1017269"/>
                  <a:gd name="connsiteY104" fmla="*/ 1370552 h 1659159"/>
                  <a:gd name="connsiteX105" fmla="*/ 1014316 w 1017269"/>
                  <a:gd name="connsiteY105" fmla="*/ 1323118 h 1659159"/>
                  <a:gd name="connsiteX106" fmla="*/ 1014316 w 1017269"/>
                  <a:gd name="connsiteY106" fmla="*/ 1323118 h 1659159"/>
                  <a:gd name="connsiteX107" fmla="*/ 1014316 w 1017269"/>
                  <a:gd name="connsiteY107" fmla="*/ 1322546 h 1659159"/>
                  <a:gd name="connsiteX108" fmla="*/ 1014316 w 1017269"/>
                  <a:gd name="connsiteY108" fmla="*/ 1322546 h 1659159"/>
                  <a:gd name="connsiteX109" fmla="*/ 1017269 w 1017269"/>
                  <a:gd name="connsiteY109" fmla="*/ 1272064 h 1659159"/>
                  <a:gd name="connsiteX110" fmla="*/ 1014031 w 1017269"/>
                  <a:gd name="connsiteY110" fmla="*/ 1214342 h 1659159"/>
                  <a:gd name="connsiteX111" fmla="*/ 1014126 w 1017269"/>
                  <a:gd name="connsiteY111" fmla="*/ 1215104 h 1659159"/>
                  <a:gd name="connsiteX112" fmla="*/ 1005363 w 1017269"/>
                  <a:gd name="connsiteY112" fmla="*/ 1165955 h 1659159"/>
                  <a:gd name="connsiteX113" fmla="*/ 998791 w 1017269"/>
                  <a:gd name="connsiteY113" fmla="*/ 1142143 h 1659159"/>
                  <a:gd name="connsiteX114" fmla="*/ 991837 w 1017269"/>
                  <a:gd name="connsiteY114" fmla="*/ 1121759 h 1659159"/>
                  <a:gd name="connsiteX115" fmla="*/ 991933 w 1017269"/>
                  <a:gd name="connsiteY115" fmla="*/ 1121950 h 1659159"/>
                  <a:gd name="connsiteX116" fmla="*/ 977550 w 1017269"/>
                  <a:gd name="connsiteY116" fmla="*/ 1088612 h 1659159"/>
                  <a:gd name="connsiteX117" fmla="*/ 969454 w 1017269"/>
                  <a:gd name="connsiteY117" fmla="*/ 1072991 h 1659159"/>
                  <a:gd name="connsiteX118" fmla="*/ 961167 w 1017269"/>
                  <a:gd name="connsiteY118" fmla="*/ 1059656 h 1659159"/>
                  <a:gd name="connsiteX119" fmla="*/ 914018 w 1017269"/>
                  <a:gd name="connsiteY119" fmla="*/ 996315 h 1659159"/>
                  <a:gd name="connsiteX120" fmla="*/ 903922 w 1017269"/>
                  <a:gd name="connsiteY120" fmla="*/ 979742 h 1659159"/>
                  <a:gd name="connsiteX121" fmla="*/ 896111 w 1017269"/>
                  <a:gd name="connsiteY121" fmla="*/ 962882 h 1659159"/>
                  <a:gd name="connsiteX122" fmla="*/ 891253 w 1017269"/>
                  <a:gd name="connsiteY122" fmla="*/ 947261 h 1659159"/>
                  <a:gd name="connsiteX123" fmla="*/ 889063 w 1017269"/>
                  <a:gd name="connsiteY123" fmla="*/ 932307 h 1659159"/>
                  <a:gd name="connsiteX124" fmla="*/ 888777 w 1017269"/>
                  <a:gd name="connsiteY124" fmla="*/ 923068 h 1659159"/>
                  <a:gd name="connsiteX125" fmla="*/ 889348 w 1017269"/>
                  <a:gd name="connsiteY125" fmla="*/ 914114 h 1659159"/>
                  <a:gd name="connsiteX126" fmla="*/ 891634 w 1017269"/>
                  <a:gd name="connsiteY126" fmla="*/ 900208 h 1659159"/>
                  <a:gd name="connsiteX127" fmla="*/ 901064 w 1017269"/>
                  <a:gd name="connsiteY127" fmla="*/ 872014 h 1659159"/>
                  <a:gd name="connsiteX128" fmla="*/ 914304 w 1017269"/>
                  <a:gd name="connsiteY128" fmla="*/ 842867 h 1659159"/>
                  <a:gd name="connsiteX129" fmla="*/ 927258 w 1017269"/>
                  <a:gd name="connsiteY129" fmla="*/ 812959 h 1659159"/>
                  <a:gd name="connsiteX130" fmla="*/ 927067 w 1017269"/>
                  <a:gd name="connsiteY130" fmla="*/ 813626 h 1659159"/>
                  <a:gd name="connsiteX131" fmla="*/ 932687 w 1017269"/>
                  <a:gd name="connsiteY131" fmla="*/ 795719 h 1659159"/>
                  <a:gd name="connsiteX132" fmla="*/ 934687 w 1017269"/>
                  <a:gd name="connsiteY132" fmla="*/ 786479 h 1659159"/>
                  <a:gd name="connsiteX133" fmla="*/ 936116 w 1017269"/>
                  <a:gd name="connsiteY133" fmla="*/ 776954 h 1659159"/>
                  <a:gd name="connsiteX134" fmla="*/ 936116 w 1017269"/>
                  <a:gd name="connsiteY134" fmla="*/ 776954 h 1659159"/>
                  <a:gd name="connsiteX135" fmla="*/ 936116 w 1017269"/>
                  <a:gd name="connsiteY135" fmla="*/ 777145 h 1659159"/>
                  <a:gd name="connsiteX136" fmla="*/ 936116 w 1017269"/>
                  <a:gd name="connsiteY136" fmla="*/ 777145 h 1659159"/>
                  <a:gd name="connsiteX137" fmla="*/ 936116 w 1017269"/>
                  <a:gd name="connsiteY137" fmla="*/ 776859 h 1659159"/>
                  <a:gd name="connsiteX138" fmla="*/ 936116 w 1017269"/>
                  <a:gd name="connsiteY138" fmla="*/ 776859 h 1659159"/>
                  <a:gd name="connsiteX139" fmla="*/ 936878 w 1017269"/>
                  <a:gd name="connsiteY139" fmla="*/ 763238 h 1659159"/>
                  <a:gd name="connsiteX140" fmla="*/ 936116 w 1017269"/>
                  <a:gd name="connsiteY140" fmla="*/ 750665 h 1659159"/>
                  <a:gd name="connsiteX141" fmla="*/ 936116 w 1017269"/>
                  <a:gd name="connsiteY141" fmla="*/ 750665 h 1659159"/>
                  <a:gd name="connsiteX142" fmla="*/ 933830 w 1017269"/>
                  <a:gd name="connsiteY142" fmla="*/ 738378 h 1659159"/>
                  <a:gd name="connsiteX143" fmla="*/ 930878 w 1017269"/>
                  <a:gd name="connsiteY143" fmla="*/ 728758 h 1659159"/>
                  <a:gd name="connsiteX144" fmla="*/ 931068 w 1017269"/>
                  <a:gd name="connsiteY144" fmla="*/ 729425 h 1659159"/>
                  <a:gd name="connsiteX145" fmla="*/ 926305 w 1017269"/>
                  <a:gd name="connsiteY145" fmla="*/ 718661 h 1659159"/>
                  <a:gd name="connsiteX146" fmla="*/ 920590 w 1017269"/>
                  <a:gd name="connsiteY146" fmla="*/ 708946 h 1659159"/>
                  <a:gd name="connsiteX147" fmla="*/ 910113 w 1017269"/>
                  <a:gd name="connsiteY147" fmla="*/ 695706 h 1659159"/>
                  <a:gd name="connsiteX148" fmla="*/ 899540 w 1017269"/>
                  <a:gd name="connsiteY148" fmla="*/ 685324 h 1659159"/>
                  <a:gd name="connsiteX149" fmla="*/ 899540 w 1017269"/>
                  <a:gd name="connsiteY149" fmla="*/ 685324 h 1659159"/>
                  <a:gd name="connsiteX150" fmla="*/ 899445 w 1017269"/>
                  <a:gd name="connsiteY150" fmla="*/ 685133 h 1659159"/>
                  <a:gd name="connsiteX151" fmla="*/ 899540 w 1017269"/>
                  <a:gd name="connsiteY151" fmla="*/ 685133 h 1659159"/>
                  <a:gd name="connsiteX152" fmla="*/ 899254 w 1017269"/>
                  <a:gd name="connsiteY152" fmla="*/ 684943 h 1659159"/>
                  <a:gd name="connsiteX153" fmla="*/ 899159 w 1017269"/>
                  <a:gd name="connsiteY153" fmla="*/ 684943 h 1659159"/>
                  <a:gd name="connsiteX154" fmla="*/ 899159 w 1017269"/>
                  <a:gd name="connsiteY154" fmla="*/ 684943 h 1659159"/>
                  <a:gd name="connsiteX155" fmla="*/ 832865 w 1017269"/>
                  <a:gd name="connsiteY155" fmla="*/ 644366 h 1659159"/>
                  <a:gd name="connsiteX156" fmla="*/ 833056 w 1017269"/>
                  <a:gd name="connsiteY156" fmla="*/ 644557 h 1659159"/>
                  <a:gd name="connsiteX157" fmla="*/ 822769 w 1017269"/>
                  <a:gd name="connsiteY157" fmla="*/ 639604 h 1659159"/>
                  <a:gd name="connsiteX158" fmla="*/ 814482 w 1017269"/>
                  <a:gd name="connsiteY158" fmla="*/ 635508 h 1659159"/>
                  <a:gd name="connsiteX159" fmla="*/ 792765 w 1017269"/>
                  <a:gd name="connsiteY159" fmla="*/ 622554 h 1659159"/>
                  <a:gd name="connsiteX160" fmla="*/ 761428 w 1017269"/>
                  <a:gd name="connsiteY160" fmla="*/ 592836 h 1659159"/>
                  <a:gd name="connsiteX161" fmla="*/ 750569 w 1017269"/>
                  <a:gd name="connsiteY161" fmla="*/ 576358 h 1659159"/>
                  <a:gd name="connsiteX162" fmla="*/ 741711 w 1017269"/>
                  <a:gd name="connsiteY162" fmla="*/ 557403 h 1659159"/>
                  <a:gd name="connsiteX163" fmla="*/ 735615 w 1017269"/>
                  <a:gd name="connsiteY163" fmla="*/ 538258 h 1659159"/>
                  <a:gd name="connsiteX164" fmla="*/ 731138 w 1017269"/>
                  <a:gd name="connsiteY164" fmla="*/ 516636 h 1659159"/>
                  <a:gd name="connsiteX165" fmla="*/ 726757 w 1017269"/>
                  <a:gd name="connsiteY165" fmla="*/ 419672 h 1659159"/>
                  <a:gd name="connsiteX166" fmla="*/ 726947 w 1017269"/>
                  <a:gd name="connsiteY166" fmla="*/ 359664 h 1659159"/>
                  <a:gd name="connsiteX167" fmla="*/ 723423 w 1017269"/>
                  <a:gd name="connsiteY167" fmla="*/ 305657 h 1659159"/>
                  <a:gd name="connsiteX168" fmla="*/ 723423 w 1017269"/>
                  <a:gd name="connsiteY168" fmla="*/ 305657 h 1659159"/>
                  <a:gd name="connsiteX169" fmla="*/ 723423 w 1017269"/>
                  <a:gd name="connsiteY169" fmla="*/ 305181 h 1659159"/>
                  <a:gd name="connsiteX170" fmla="*/ 723423 w 1017269"/>
                  <a:gd name="connsiteY170" fmla="*/ 305181 h 1659159"/>
                  <a:gd name="connsiteX171" fmla="*/ 716374 w 1017269"/>
                  <a:gd name="connsiteY171" fmla="*/ 264224 h 1659159"/>
                  <a:gd name="connsiteX172" fmla="*/ 711421 w 1017269"/>
                  <a:gd name="connsiteY172" fmla="*/ 245364 h 1659159"/>
                  <a:gd name="connsiteX173" fmla="*/ 705230 w 1017269"/>
                  <a:gd name="connsiteY173" fmla="*/ 226790 h 1659159"/>
                  <a:gd name="connsiteX174" fmla="*/ 705421 w 1017269"/>
                  <a:gd name="connsiteY174" fmla="*/ 227457 h 1659159"/>
                  <a:gd name="connsiteX175" fmla="*/ 690276 w 1017269"/>
                  <a:gd name="connsiteY175" fmla="*/ 193167 h 1659159"/>
                  <a:gd name="connsiteX176" fmla="*/ 681513 w 1017269"/>
                  <a:gd name="connsiteY176" fmla="*/ 177356 h 1659159"/>
                  <a:gd name="connsiteX177" fmla="*/ 671797 w 1017269"/>
                  <a:gd name="connsiteY177" fmla="*/ 162020 h 1659159"/>
                  <a:gd name="connsiteX178" fmla="*/ 653605 w 1017269"/>
                  <a:gd name="connsiteY178" fmla="*/ 137541 h 1659159"/>
                  <a:gd name="connsiteX179" fmla="*/ 634078 w 1017269"/>
                  <a:gd name="connsiteY179" fmla="*/ 114014 h 1659159"/>
                  <a:gd name="connsiteX180" fmla="*/ 613314 w 1017269"/>
                  <a:gd name="connsiteY180" fmla="*/ 91535 h 1659159"/>
                  <a:gd name="connsiteX181" fmla="*/ 593311 w 1017269"/>
                  <a:gd name="connsiteY181" fmla="*/ 72581 h 1659159"/>
                  <a:gd name="connsiteX182" fmla="*/ 565784 w 1017269"/>
                  <a:gd name="connsiteY182" fmla="*/ 50959 h 1659159"/>
                  <a:gd name="connsiteX183" fmla="*/ 549973 w 1017269"/>
                  <a:gd name="connsiteY183" fmla="*/ 40862 h 1659159"/>
                  <a:gd name="connsiteX184" fmla="*/ 535971 w 1017269"/>
                  <a:gd name="connsiteY184" fmla="*/ 33338 h 1659159"/>
                  <a:gd name="connsiteX185" fmla="*/ 536542 w 1017269"/>
                  <a:gd name="connsiteY185" fmla="*/ 33623 h 1659159"/>
                  <a:gd name="connsiteX186" fmla="*/ 522160 w 1017269"/>
                  <a:gd name="connsiteY186" fmla="*/ 27337 h 1659159"/>
                  <a:gd name="connsiteX187" fmla="*/ 509872 w 1017269"/>
                  <a:gd name="connsiteY187" fmla="*/ 22860 h 1659159"/>
                  <a:gd name="connsiteX188" fmla="*/ 485774 w 1017269"/>
                  <a:gd name="connsiteY188" fmla="*/ 15335 h 1659159"/>
                  <a:gd name="connsiteX189" fmla="*/ 436530 w 1017269"/>
                  <a:gd name="connsiteY189" fmla="*/ 4763 h 1659159"/>
                  <a:gd name="connsiteX190" fmla="*/ 436339 w 1017269"/>
                  <a:gd name="connsiteY190" fmla="*/ 4763 h 1659159"/>
                  <a:gd name="connsiteX191" fmla="*/ 436054 w 1017269"/>
                  <a:gd name="connsiteY191" fmla="*/ 4763 h 1659159"/>
                  <a:gd name="connsiteX192" fmla="*/ 436054 w 1017269"/>
                  <a:gd name="connsiteY192" fmla="*/ 4763 h 1659159"/>
                  <a:gd name="connsiteX193" fmla="*/ 373379 w 1017269"/>
                  <a:gd name="connsiteY193" fmla="*/ 0 h 1659159"/>
                  <a:gd name="connsiteX194" fmla="*/ 372617 w 1017269"/>
                  <a:gd name="connsiteY194" fmla="*/ 0 h 1659159"/>
                  <a:gd name="connsiteX195" fmla="*/ 202786 w 1017269"/>
                  <a:gd name="connsiteY195" fmla="*/ 37529 h 1659159"/>
                  <a:gd name="connsiteX196" fmla="*/ 202501 w 1017269"/>
                  <a:gd name="connsiteY196" fmla="*/ 37624 h 1659159"/>
                  <a:gd name="connsiteX197" fmla="*/ 202786 w 1017269"/>
                  <a:gd name="connsiteY197" fmla="*/ 37529 h 1659159"/>
                  <a:gd name="connsiteX198" fmla="*/ 54768 w 1017269"/>
                  <a:gd name="connsiteY198" fmla="*/ 1232249 h 1659159"/>
                  <a:gd name="connsiteX199" fmla="*/ 54673 w 1017269"/>
                  <a:gd name="connsiteY199" fmla="*/ 1232535 h 1659159"/>
                  <a:gd name="connsiteX200" fmla="*/ 54768 w 1017269"/>
                  <a:gd name="connsiteY200" fmla="*/ 1232249 h 165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017269" h="1659159">
                    <a:moveTo>
                      <a:pt x="372236" y="95"/>
                    </a:moveTo>
                    <a:cubicBezTo>
                      <a:pt x="361473" y="95"/>
                      <a:pt x="350805" y="381"/>
                      <a:pt x="340042" y="1238"/>
                    </a:cubicBezTo>
                    <a:cubicBezTo>
                      <a:pt x="329469" y="2096"/>
                      <a:pt x="318991" y="3239"/>
                      <a:pt x="308609" y="4858"/>
                    </a:cubicBezTo>
                    <a:lnTo>
                      <a:pt x="308609" y="4858"/>
                    </a:lnTo>
                    <a:cubicBezTo>
                      <a:pt x="308609" y="4858"/>
                      <a:pt x="308323" y="4858"/>
                      <a:pt x="308228" y="4858"/>
                    </a:cubicBezTo>
                    <a:lnTo>
                      <a:pt x="308228" y="4858"/>
                    </a:lnTo>
                    <a:cubicBezTo>
                      <a:pt x="290035" y="7715"/>
                      <a:pt x="272033" y="11716"/>
                      <a:pt x="254317" y="17240"/>
                    </a:cubicBezTo>
                    <a:cubicBezTo>
                      <a:pt x="245458" y="20003"/>
                      <a:pt x="236695" y="22955"/>
                      <a:pt x="228028" y="26384"/>
                    </a:cubicBezTo>
                    <a:cubicBezTo>
                      <a:pt x="219550" y="29718"/>
                      <a:pt x="211168" y="33433"/>
                      <a:pt x="202882" y="37433"/>
                    </a:cubicBezTo>
                    <a:lnTo>
                      <a:pt x="203072" y="37433"/>
                    </a:lnTo>
                    <a:cubicBezTo>
                      <a:pt x="189642" y="43910"/>
                      <a:pt x="176497" y="51245"/>
                      <a:pt x="163924" y="59722"/>
                    </a:cubicBezTo>
                    <a:cubicBezTo>
                      <a:pt x="158019" y="63722"/>
                      <a:pt x="152113" y="67818"/>
                      <a:pt x="146398" y="72295"/>
                    </a:cubicBezTo>
                    <a:cubicBezTo>
                      <a:pt x="140779" y="76676"/>
                      <a:pt x="135254" y="81153"/>
                      <a:pt x="129920" y="85916"/>
                    </a:cubicBezTo>
                    <a:cubicBezTo>
                      <a:pt x="120109" y="94583"/>
                      <a:pt x="110775" y="103918"/>
                      <a:pt x="102012" y="114014"/>
                    </a:cubicBezTo>
                    <a:cubicBezTo>
                      <a:pt x="97630" y="119063"/>
                      <a:pt x="93249" y="124301"/>
                      <a:pt x="89153" y="129731"/>
                    </a:cubicBezTo>
                    <a:cubicBezTo>
                      <a:pt x="85153" y="134969"/>
                      <a:pt x="81152" y="140494"/>
                      <a:pt x="77342" y="146114"/>
                    </a:cubicBezTo>
                    <a:cubicBezTo>
                      <a:pt x="71246" y="155353"/>
                      <a:pt x="65436" y="164973"/>
                      <a:pt x="60007" y="174879"/>
                    </a:cubicBezTo>
                    <a:cubicBezTo>
                      <a:pt x="55530" y="183166"/>
                      <a:pt x="51148" y="191548"/>
                      <a:pt x="46957" y="200025"/>
                    </a:cubicBezTo>
                    <a:cubicBezTo>
                      <a:pt x="48196" y="198311"/>
                      <a:pt x="49434" y="196596"/>
                      <a:pt x="50672" y="194882"/>
                    </a:cubicBezTo>
                    <a:cubicBezTo>
                      <a:pt x="63721" y="177546"/>
                      <a:pt x="77247" y="160687"/>
                      <a:pt x="89629" y="142589"/>
                    </a:cubicBezTo>
                    <a:cubicBezTo>
                      <a:pt x="93344" y="136969"/>
                      <a:pt x="96964" y="131350"/>
                      <a:pt x="100393" y="125444"/>
                    </a:cubicBezTo>
                    <a:cubicBezTo>
                      <a:pt x="101059" y="124206"/>
                      <a:pt x="102488" y="123635"/>
                      <a:pt x="103631" y="124492"/>
                    </a:cubicBezTo>
                    <a:cubicBezTo>
                      <a:pt x="104679" y="125254"/>
                      <a:pt x="105250" y="126968"/>
                      <a:pt x="104488" y="128207"/>
                    </a:cubicBezTo>
                    <a:cubicBezTo>
                      <a:pt x="95154" y="144304"/>
                      <a:pt x="84295" y="159163"/>
                      <a:pt x="73151" y="173736"/>
                    </a:cubicBezTo>
                    <a:cubicBezTo>
                      <a:pt x="62102" y="188119"/>
                      <a:pt x="50958" y="202406"/>
                      <a:pt x="40671" y="217456"/>
                    </a:cubicBezTo>
                    <a:lnTo>
                      <a:pt x="40671" y="217456"/>
                    </a:lnTo>
                    <a:cubicBezTo>
                      <a:pt x="40671" y="217456"/>
                      <a:pt x="40480" y="217646"/>
                      <a:pt x="40385" y="217741"/>
                    </a:cubicBezTo>
                    <a:lnTo>
                      <a:pt x="40385" y="217741"/>
                    </a:lnTo>
                    <a:cubicBezTo>
                      <a:pt x="40385" y="217741"/>
                      <a:pt x="40480" y="217551"/>
                      <a:pt x="40576" y="217456"/>
                    </a:cubicBezTo>
                    <a:cubicBezTo>
                      <a:pt x="40576" y="217551"/>
                      <a:pt x="40385" y="217646"/>
                      <a:pt x="40385" y="217741"/>
                    </a:cubicBezTo>
                    <a:lnTo>
                      <a:pt x="40385" y="217741"/>
                    </a:lnTo>
                    <a:cubicBezTo>
                      <a:pt x="40385" y="217741"/>
                      <a:pt x="40385" y="217837"/>
                      <a:pt x="40385" y="217932"/>
                    </a:cubicBezTo>
                    <a:lnTo>
                      <a:pt x="40385" y="217932"/>
                    </a:lnTo>
                    <a:cubicBezTo>
                      <a:pt x="38290" y="220980"/>
                      <a:pt x="36289" y="224123"/>
                      <a:pt x="34289" y="227362"/>
                    </a:cubicBezTo>
                    <a:cubicBezTo>
                      <a:pt x="26288" y="245459"/>
                      <a:pt x="18954" y="263843"/>
                      <a:pt x="12096" y="282416"/>
                    </a:cubicBezTo>
                    <a:lnTo>
                      <a:pt x="12286" y="281750"/>
                    </a:lnTo>
                    <a:cubicBezTo>
                      <a:pt x="9905" y="288227"/>
                      <a:pt x="7524" y="294894"/>
                      <a:pt x="5333" y="301466"/>
                    </a:cubicBezTo>
                    <a:cubicBezTo>
                      <a:pt x="4190" y="307562"/>
                      <a:pt x="3333" y="313754"/>
                      <a:pt x="2571" y="319945"/>
                    </a:cubicBezTo>
                    <a:cubicBezTo>
                      <a:pt x="2571" y="319945"/>
                      <a:pt x="2571" y="320135"/>
                      <a:pt x="2571" y="320231"/>
                    </a:cubicBezTo>
                    <a:cubicBezTo>
                      <a:pt x="475" y="340043"/>
                      <a:pt x="-287" y="360140"/>
                      <a:pt x="94" y="380143"/>
                    </a:cubicBezTo>
                    <a:cubicBezTo>
                      <a:pt x="380" y="401193"/>
                      <a:pt x="1618" y="422339"/>
                      <a:pt x="3333" y="443294"/>
                    </a:cubicBezTo>
                    <a:cubicBezTo>
                      <a:pt x="4952" y="463487"/>
                      <a:pt x="7048" y="483679"/>
                      <a:pt x="9048" y="503777"/>
                    </a:cubicBezTo>
                    <a:cubicBezTo>
                      <a:pt x="10000" y="513017"/>
                      <a:pt x="10953" y="522160"/>
                      <a:pt x="11905" y="531400"/>
                    </a:cubicBezTo>
                    <a:cubicBezTo>
                      <a:pt x="12763" y="539401"/>
                      <a:pt x="13429" y="547402"/>
                      <a:pt x="13906" y="555498"/>
                    </a:cubicBezTo>
                    <a:cubicBezTo>
                      <a:pt x="15715" y="592360"/>
                      <a:pt x="12858" y="629222"/>
                      <a:pt x="10667" y="665893"/>
                    </a:cubicBezTo>
                    <a:cubicBezTo>
                      <a:pt x="9524" y="684943"/>
                      <a:pt x="8572" y="704088"/>
                      <a:pt x="8476" y="723233"/>
                    </a:cubicBezTo>
                    <a:cubicBezTo>
                      <a:pt x="8476" y="732568"/>
                      <a:pt x="8476" y="741902"/>
                      <a:pt x="9048" y="751237"/>
                    </a:cubicBezTo>
                    <a:cubicBezTo>
                      <a:pt x="9524" y="759333"/>
                      <a:pt x="10096" y="767429"/>
                      <a:pt x="11048" y="775526"/>
                    </a:cubicBezTo>
                    <a:lnTo>
                      <a:pt x="11048" y="775526"/>
                    </a:lnTo>
                    <a:cubicBezTo>
                      <a:pt x="12096" y="784384"/>
                      <a:pt x="13525" y="793242"/>
                      <a:pt x="15525" y="801910"/>
                    </a:cubicBezTo>
                    <a:cubicBezTo>
                      <a:pt x="16573" y="806577"/>
                      <a:pt x="17716" y="811244"/>
                      <a:pt x="19144" y="815816"/>
                    </a:cubicBezTo>
                    <a:cubicBezTo>
                      <a:pt x="20287" y="819626"/>
                      <a:pt x="21526" y="823436"/>
                      <a:pt x="22859" y="827151"/>
                    </a:cubicBezTo>
                    <a:cubicBezTo>
                      <a:pt x="22859" y="826865"/>
                      <a:pt x="22669" y="826675"/>
                      <a:pt x="22669" y="826484"/>
                    </a:cubicBezTo>
                    <a:cubicBezTo>
                      <a:pt x="25145" y="833247"/>
                      <a:pt x="27907" y="839819"/>
                      <a:pt x="31146" y="846106"/>
                    </a:cubicBezTo>
                    <a:cubicBezTo>
                      <a:pt x="32575" y="848868"/>
                      <a:pt x="34099" y="851726"/>
                      <a:pt x="35718" y="854488"/>
                    </a:cubicBezTo>
                    <a:cubicBezTo>
                      <a:pt x="37337" y="857250"/>
                      <a:pt x="39052" y="859822"/>
                      <a:pt x="40766" y="862489"/>
                    </a:cubicBezTo>
                    <a:cubicBezTo>
                      <a:pt x="43433" y="866394"/>
                      <a:pt x="46195" y="870204"/>
                      <a:pt x="49148" y="873824"/>
                    </a:cubicBezTo>
                    <a:cubicBezTo>
                      <a:pt x="51720" y="876967"/>
                      <a:pt x="54387" y="880110"/>
                      <a:pt x="57149" y="883063"/>
                    </a:cubicBezTo>
                    <a:cubicBezTo>
                      <a:pt x="62674" y="888873"/>
                      <a:pt x="68293" y="894588"/>
                      <a:pt x="74008" y="900113"/>
                    </a:cubicBezTo>
                    <a:cubicBezTo>
                      <a:pt x="79819" y="905732"/>
                      <a:pt x="85724" y="911162"/>
                      <a:pt x="91439" y="916877"/>
                    </a:cubicBezTo>
                    <a:cubicBezTo>
                      <a:pt x="97154" y="922592"/>
                      <a:pt x="102774" y="928307"/>
                      <a:pt x="108013" y="934498"/>
                    </a:cubicBezTo>
                    <a:cubicBezTo>
                      <a:pt x="112870" y="940213"/>
                      <a:pt x="117538" y="946118"/>
                      <a:pt x="121633" y="952595"/>
                    </a:cubicBezTo>
                    <a:cubicBezTo>
                      <a:pt x="126110" y="959549"/>
                      <a:pt x="130206" y="966883"/>
                      <a:pt x="133159" y="974884"/>
                    </a:cubicBezTo>
                    <a:cubicBezTo>
                      <a:pt x="136397" y="983266"/>
                      <a:pt x="138969" y="992029"/>
                      <a:pt x="140588" y="1001078"/>
                    </a:cubicBezTo>
                    <a:cubicBezTo>
                      <a:pt x="142112" y="1009936"/>
                      <a:pt x="143065" y="1018984"/>
                      <a:pt x="142874" y="1027938"/>
                    </a:cubicBezTo>
                    <a:cubicBezTo>
                      <a:pt x="142684" y="1037558"/>
                      <a:pt x="141731" y="1047179"/>
                      <a:pt x="139826" y="1056513"/>
                    </a:cubicBezTo>
                    <a:cubicBezTo>
                      <a:pt x="138874" y="1060990"/>
                      <a:pt x="137826" y="1065562"/>
                      <a:pt x="136492" y="1069943"/>
                    </a:cubicBezTo>
                    <a:cubicBezTo>
                      <a:pt x="135159" y="1074420"/>
                      <a:pt x="133730" y="1078802"/>
                      <a:pt x="132111" y="1083088"/>
                    </a:cubicBezTo>
                    <a:cubicBezTo>
                      <a:pt x="129253" y="1091184"/>
                      <a:pt x="125729" y="1099090"/>
                      <a:pt x="122014" y="1106805"/>
                    </a:cubicBezTo>
                    <a:cubicBezTo>
                      <a:pt x="117823" y="1115282"/>
                      <a:pt x="113442" y="1123569"/>
                      <a:pt x="108775" y="1131570"/>
                    </a:cubicBezTo>
                    <a:cubicBezTo>
                      <a:pt x="104012" y="1139666"/>
                      <a:pt x="99250" y="1147667"/>
                      <a:pt x="94297" y="1155573"/>
                    </a:cubicBezTo>
                    <a:cubicBezTo>
                      <a:pt x="89153" y="1163765"/>
                      <a:pt x="83914" y="1171861"/>
                      <a:pt x="79152" y="1180338"/>
                    </a:cubicBezTo>
                    <a:cubicBezTo>
                      <a:pt x="74389" y="1188815"/>
                      <a:pt x="69817" y="1197293"/>
                      <a:pt x="65722" y="1206246"/>
                    </a:cubicBezTo>
                    <a:cubicBezTo>
                      <a:pt x="61816" y="1214819"/>
                      <a:pt x="58102" y="1223582"/>
                      <a:pt x="54768" y="1232535"/>
                    </a:cubicBezTo>
                    <a:cubicBezTo>
                      <a:pt x="54768" y="1232440"/>
                      <a:pt x="54863" y="1232249"/>
                      <a:pt x="54863" y="1232154"/>
                    </a:cubicBezTo>
                    <a:cubicBezTo>
                      <a:pt x="50482" y="1244251"/>
                      <a:pt x="46576" y="1256538"/>
                      <a:pt x="43624" y="1269302"/>
                    </a:cubicBezTo>
                    <a:cubicBezTo>
                      <a:pt x="42195" y="1275588"/>
                      <a:pt x="40861" y="1281970"/>
                      <a:pt x="39718" y="1288352"/>
                    </a:cubicBezTo>
                    <a:cubicBezTo>
                      <a:pt x="38861" y="1293781"/>
                      <a:pt x="38004" y="1299305"/>
                      <a:pt x="37337" y="1304925"/>
                    </a:cubicBezTo>
                    <a:cubicBezTo>
                      <a:pt x="37337" y="1304639"/>
                      <a:pt x="37337" y="1304449"/>
                      <a:pt x="37432" y="1304163"/>
                    </a:cubicBezTo>
                    <a:cubicBezTo>
                      <a:pt x="35813" y="1318165"/>
                      <a:pt x="34956" y="1332262"/>
                      <a:pt x="35051" y="1346359"/>
                    </a:cubicBezTo>
                    <a:cubicBezTo>
                      <a:pt x="35051" y="1353026"/>
                      <a:pt x="35337" y="1359789"/>
                      <a:pt x="35813" y="1366457"/>
                    </a:cubicBezTo>
                    <a:cubicBezTo>
                      <a:pt x="36289" y="1373219"/>
                      <a:pt x="36861" y="1379887"/>
                      <a:pt x="37623" y="1386650"/>
                    </a:cubicBezTo>
                    <a:lnTo>
                      <a:pt x="37623" y="1386269"/>
                    </a:lnTo>
                    <a:cubicBezTo>
                      <a:pt x="37623" y="1386269"/>
                      <a:pt x="37623" y="1386459"/>
                      <a:pt x="37623" y="1386554"/>
                    </a:cubicBezTo>
                    <a:cubicBezTo>
                      <a:pt x="39718" y="1403699"/>
                      <a:pt x="42766" y="1420654"/>
                      <a:pt x="46957" y="1437323"/>
                    </a:cubicBezTo>
                    <a:cubicBezTo>
                      <a:pt x="48577" y="1443800"/>
                      <a:pt x="50291" y="1450277"/>
                      <a:pt x="52196" y="1456754"/>
                    </a:cubicBezTo>
                    <a:cubicBezTo>
                      <a:pt x="54101" y="1463040"/>
                      <a:pt x="56197" y="1469231"/>
                      <a:pt x="58483" y="1475423"/>
                    </a:cubicBezTo>
                    <a:cubicBezTo>
                      <a:pt x="58483" y="1475232"/>
                      <a:pt x="58387" y="1474946"/>
                      <a:pt x="58292" y="1474756"/>
                    </a:cubicBezTo>
                    <a:cubicBezTo>
                      <a:pt x="62959" y="1487424"/>
                      <a:pt x="68198" y="1499807"/>
                      <a:pt x="74294" y="1511713"/>
                    </a:cubicBezTo>
                    <a:cubicBezTo>
                      <a:pt x="80771" y="1517523"/>
                      <a:pt x="87629" y="1523333"/>
                      <a:pt x="94773" y="1528953"/>
                    </a:cubicBezTo>
                    <a:cubicBezTo>
                      <a:pt x="120586" y="1549622"/>
                      <a:pt x="150875" y="1568101"/>
                      <a:pt x="187261" y="1585532"/>
                    </a:cubicBezTo>
                    <a:cubicBezTo>
                      <a:pt x="217741" y="1600200"/>
                      <a:pt x="250792" y="1612487"/>
                      <a:pt x="288416" y="1623251"/>
                    </a:cubicBezTo>
                    <a:cubicBezTo>
                      <a:pt x="320706" y="1632585"/>
                      <a:pt x="354901" y="1639919"/>
                      <a:pt x="392810" y="1645825"/>
                    </a:cubicBezTo>
                    <a:cubicBezTo>
                      <a:pt x="425862" y="1651064"/>
                      <a:pt x="460247" y="1654778"/>
                      <a:pt x="495299" y="1656969"/>
                    </a:cubicBezTo>
                    <a:cubicBezTo>
                      <a:pt x="518445" y="1658493"/>
                      <a:pt x="541114" y="1659160"/>
                      <a:pt x="562736" y="1659160"/>
                    </a:cubicBezTo>
                    <a:cubicBezTo>
                      <a:pt x="611695" y="1659160"/>
                      <a:pt x="661034" y="1655540"/>
                      <a:pt x="709136" y="1648492"/>
                    </a:cubicBezTo>
                    <a:cubicBezTo>
                      <a:pt x="746569" y="1642967"/>
                      <a:pt x="782668" y="1635538"/>
                      <a:pt x="817149" y="1626013"/>
                    </a:cubicBezTo>
                    <a:cubicBezTo>
                      <a:pt x="819054" y="1624775"/>
                      <a:pt x="820864" y="1623632"/>
                      <a:pt x="822769" y="1622393"/>
                    </a:cubicBezTo>
                    <a:cubicBezTo>
                      <a:pt x="842390" y="1609439"/>
                      <a:pt x="861250" y="1595152"/>
                      <a:pt x="879157" y="1579340"/>
                    </a:cubicBezTo>
                    <a:cubicBezTo>
                      <a:pt x="892587" y="1567339"/>
                      <a:pt x="905541" y="1554575"/>
                      <a:pt x="917638" y="1540764"/>
                    </a:cubicBezTo>
                    <a:cubicBezTo>
                      <a:pt x="929163" y="1527620"/>
                      <a:pt x="939926" y="1513618"/>
                      <a:pt x="949928" y="1498949"/>
                    </a:cubicBezTo>
                    <a:cubicBezTo>
                      <a:pt x="958309" y="1486376"/>
                      <a:pt x="966215" y="1473232"/>
                      <a:pt x="973264" y="1459611"/>
                    </a:cubicBezTo>
                    <a:cubicBezTo>
                      <a:pt x="980407" y="1445705"/>
                      <a:pt x="986694" y="1431227"/>
                      <a:pt x="992218" y="1416463"/>
                    </a:cubicBezTo>
                    <a:cubicBezTo>
                      <a:pt x="992218" y="1416653"/>
                      <a:pt x="992028" y="1416844"/>
                      <a:pt x="992028" y="1417130"/>
                    </a:cubicBezTo>
                    <a:cubicBezTo>
                      <a:pt x="997553" y="1401985"/>
                      <a:pt x="1002315" y="1386459"/>
                      <a:pt x="1006030" y="1370552"/>
                    </a:cubicBezTo>
                    <a:cubicBezTo>
                      <a:pt x="1009649" y="1354931"/>
                      <a:pt x="1012411" y="1339215"/>
                      <a:pt x="1014316" y="1323118"/>
                    </a:cubicBezTo>
                    <a:lnTo>
                      <a:pt x="1014316" y="1323118"/>
                    </a:lnTo>
                    <a:cubicBezTo>
                      <a:pt x="1014316" y="1323118"/>
                      <a:pt x="1014316" y="1322737"/>
                      <a:pt x="1014316" y="1322546"/>
                    </a:cubicBezTo>
                    <a:lnTo>
                      <a:pt x="1014316" y="1322546"/>
                    </a:lnTo>
                    <a:cubicBezTo>
                      <a:pt x="1016126" y="1305878"/>
                      <a:pt x="1017174" y="1289018"/>
                      <a:pt x="1017269" y="1272064"/>
                    </a:cubicBezTo>
                    <a:cubicBezTo>
                      <a:pt x="1017269" y="1252728"/>
                      <a:pt x="1016221" y="1233488"/>
                      <a:pt x="1014031" y="1214342"/>
                    </a:cubicBezTo>
                    <a:cubicBezTo>
                      <a:pt x="1014031" y="1214628"/>
                      <a:pt x="1014031" y="1214819"/>
                      <a:pt x="1014126" y="1215104"/>
                    </a:cubicBezTo>
                    <a:cubicBezTo>
                      <a:pt x="1012126" y="1198531"/>
                      <a:pt x="1009363" y="1182053"/>
                      <a:pt x="1005363" y="1165955"/>
                    </a:cubicBezTo>
                    <a:cubicBezTo>
                      <a:pt x="1003363" y="1157954"/>
                      <a:pt x="1001267" y="1149953"/>
                      <a:pt x="998791" y="1142143"/>
                    </a:cubicBezTo>
                    <a:cubicBezTo>
                      <a:pt x="996600" y="1135285"/>
                      <a:pt x="994314" y="1128427"/>
                      <a:pt x="991837" y="1121759"/>
                    </a:cubicBezTo>
                    <a:cubicBezTo>
                      <a:pt x="991837" y="1121759"/>
                      <a:pt x="991837" y="1121855"/>
                      <a:pt x="991933" y="1121950"/>
                    </a:cubicBezTo>
                    <a:cubicBezTo>
                      <a:pt x="987646" y="1110615"/>
                      <a:pt x="982884" y="1099376"/>
                      <a:pt x="977550" y="1088612"/>
                    </a:cubicBezTo>
                    <a:cubicBezTo>
                      <a:pt x="974978" y="1083374"/>
                      <a:pt x="972311" y="1078040"/>
                      <a:pt x="969454" y="1072991"/>
                    </a:cubicBezTo>
                    <a:cubicBezTo>
                      <a:pt x="966787" y="1068419"/>
                      <a:pt x="964024" y="1064038"/>
                      <a:pt x="961167" y="1059656"/>
                    </a:cubicBezTo>
                    <a:cubicBezTo>
                      <a:pt x="946308" y="1037749"/>
                      <a:pt x="928877" y="1018223"/>
                      <a:pt x="914018" y="996315"/>
                    </a:cubicBezTo>
                    <a:cubicBezTo>
                      <a:pt x="910494" y="990981"/>
                      <a:pt x="906970" y="985552"/>
                      <a:pt x="903922" y="979742"/>
                    </a:cubicBezTo>
                    <a:cubicBezTo>
                      <a:pt x="901064" y="974312"/>
                      <a:pt x="898207" y="968788"/>
                      <a:pt x="896111" y="962882"/>
                    </a:cubicBezTo>
                    <a:cubicBezTo>
                      <a:pt x="894206" y="957834"/>
                      <a:pt x="892396" y="952691"/>
                      <a:pt x="891253" y="947261"/>
                    </a:cubicBezTo>
                    <a:cubicBezTo>
                      <a:pt x="890206" y="942404"/>
                      <a:pt x="889348" y="937355"/>
                      <a:pt x="889063" y="932307"/>
                    </a:cubicBezTo>
                    <a:cubicBezTo>
                      <a:pt x="888872" y="929259"/>
                      <a:pt x="888682" y="926211"/>
                      <a:pt x="888777" y="923068"/>
                    </a:cubicBezTo>
                    <a:cubicBezTo>
                      <a:pt x="888777" y="920020"/>
                      <a:pt x="889063" y="917067"/>
                      <a:pt x="889348" y="914114"/>
                    </a:cubicBezTo>
                    <a:cubicBezTo>
                      <a:pt x="889825" y="909447"/>
                      <a:pt x="890587" y="904780"/>
                      <a:pt x="891634" y="900208"/>
                    </a:cubicBezTo>
                    <a:cubicBezTo>
                      <a:pt x="894016" y="890397"/>
                      <a:pt x="897254" y="881063"/>
                      <a:pt x="901064" y="872014"/>
                    </a:cubicBezTo>
                    <a:cubicBezTo>
                      <a:pt x="905255" y="862108"/>
                      <a:pt x="909827" y="852488"/>
                      <a:pt x="914304" y="842867"/>
                    </a:cubicBezTo>
                    <a:cubicBezTo>
                      <a:pt x="918876" y="833057"/>
                      <a:pt x="923353" y="823151"/>
                      <a:pt x="927258" y="812959"/>
                    </a:cubicBezTo>
                    <a:lnTo>
                      <a:pt x="927067" y="813626"/>
                    </a:lnTo>
                    <a:cubicBezTo>
                      <a:pt x="929163" y="807815"/>
                      <a:pt x="931163" y="801910"/>
                      <a:pt x="932687" y="795719"/>
                    </a:cubicBezTo>
                    <a:cubicBezTo>
                      <a:pt x="933449" y="792671"/>
                      <a:pt x="934211" y="789623"/>
                      <a:pt x="934687" y="786479"/>
                    </a:cubicBezTo>
                    <a:cubicBezTo>
                      <a:pt x="935259" y="783241"/>
                      <a:pt x="935735" y="780098"/>
                      <a:pt x="936116" y="776954"/>
                    </a:cubicBezTo>
                    <a:lnTo>
                      <a:pt x="936116" y="776954"/>
                    </a:lnTo>
                    <a:lnTo>
                      <a:pt x="936116" y="777145"/>
                    </a:lnTo>
                    <a:lnTo>
                      <a:pt x="936116" y="777145"/>
                    </a:lnTo>
                    <a:lnTo>
                      <a:pt x="936116" y="776859"/>
                    </a:lnTo>
                    <a:lnTo>
                      <a:pt x="936116" y="776859"/>
                    </a:lnTo>
                    <a:cubicBezTo>
                      <a:pt x="936592" y="772287"/>
                      <a:pt x="936878" y="767810"/>
                      <a:pt x="936878" y="763238"/>
                    </a:cubicBezTo>
                    <a:cubicBezTo>
                      <a:pt x="936878" y="759047"/>
                      <a:pt x="936592" y="754856"/>
                      <a:pt x="936116" y="750665"/>
                    </a:cubicBezTo>
                    <a:lnTo>
                      <a:pt x="936116" y="750665"/>
                    </a:lnTo>
                    <a:cubicBezTo>
                      <a:pt x="935545" y="746570"/>
                      <a:pt x="934878" y="742379"/>
                      <a:pt x="933830" y="738378"/>
                    </a:cubicBezTo>
                    <a:cubicBezTo>
                      <a:pt x="932973" y="735140"/>
                      <a:pt x="932020" y="731996"/>
                      <a:pt x="930878" y="728758"/>
                    </a:cubicBezTo>
                    <a:cubicBezTo>
                      <a:pt x="930878" y="728948"/>
                      <a:pt x="931068" y="729234"/>
                      <a:pt x="931068" y="729425"/>
                    </a:cubicBezTo>
                    <a:cubicBezTo>
                      <a:pt x="929639" y="725710"/>
                      <a:pt x="928115" y="722090"/>
                      <a:pt x="926305" y="718661"/>
                    </a:cubicBezTo>
                    <a:cubicBezTo>
                      <a:pt x="924591" y="715328"/>
                      <a:pt x="922686" y="712089"/>
                      <a:pt x="920590" y="708946"/>
                    </a:cubicBezTo>
                    <a:cubicBezTo>
                      <a:pt x="917352" y="704279"/>
                      <a:pt x="913923" y="699802"/>
                      <a:pt x="910113" y="695706"/>
                    </a:cubicBezTo>
                    <a:cubicBezTo>
                      <a:pt x="906779" y="691991"/>
                      <a:pt x="903160" y="688562"/>
                      <a:pt x="899540" y="685324"/>
                    </a:cubicBezTo>
                    <a:lnTo>
                      <a:pt x="899540" y="685324"/>
                    </a:lnTo>
                    <a:cubicBezTo>
                      <a:pt x="899540" y="685324"/>
                      <a:pt x="899540" y="685229"/>
                      <a:pt x="899445" y="685133"/>
                    </a:cubicBezTo>
                    <a:lnTo>
                      <a:pt x="899540" y="685133"/>
                    </a:lnTo>
                    <a:cubicBezTo>
                      <a:pt x="899540" y="685133"/>
                      <a:pt x="899350" y="685133"/>
                      <a:pt x="899254" y="684943"/>
                    </a:cubicBezTo>
                    <a:cubicBezTo>
                      <a:pt x="899254" y="684943"/>
                      <a:pt x="899254" y="684943"/>
                      <a:pt x="899159" y="684943"/>
                    </a:cubicBezTo>
                    <a:lnTo>
                      <a:pt x="899159" y="684943"/>
                    </a:lnTo>
                    <a:cubicBezTo>
                      <a:pt x="878966" y="667703"/>
                      <a:pt x="855916" y="655606"/>
                      <a:pt x="832865" y="644366"/>
                    </a:cubicBezTo>
                    <a:cubicBezTo>
                      <a:pt x="832865" y="644366"/>
                      <a:pt x="832961" y="644366"/>
                      <a:pt x="833056" y="644557"/>
                    </a:cubicBezTo>
                    <a:cubicBezTo>
                      <a:pt x="829627" y="642938"/>
                      <a:pt x="826198" y="641223"/>
                      <a:pt x="822769" y="639604"/>
                    </a:cubicBezTo>
                    <a:cubicBezTo>
                      <a:pt x="820007" y="638270"/>
                      <a:pt x="817149" y="636937"/>
                      <a:pt x="814482" y="635508"/>
                    </a:cubicBezTo>
                    <a:cubicBezTo>
                      <a:pt x="807053" y="631698"/>
                      <a:pt x="799718" y="627507"/>
                      <a:pt x="792765" y="622554"/>
                    </a:cubicBezTo>
                    <a:cubicBezTo>
                      <a:pt x="781240" y="614363"/>
                      <a:pt x="770286" y="604647"/>
                      <a:pt x="761428" y="592836"/>
                    </a:cubicBezTo>
                    <a:cubicBezTo>
                      <a:pt x="757522" y="587597"/>
                      <a:pt x="753808" y="582168"/>
                      <a:pt x="750569" y="576358"/>
                    </a:cubicBezTo>
                    <a:cubicBezTo>
                      <a:pt x="747236" y="570262"/>
                      <a:pt x="744187" y="563975"/>
                      <a:pt x="741711" y="557403"/>
                    </a:cubicBezTo>
                    <a:cubicBezTo>
                      <a:pt x="739330" y="551212"/>
                      <a:pt x="737234" y="544830"/>
                      <a:pt x="735615" y="538258"/>
                    </a:cubicBezTo>
                    <a:cubicBezTo>
                      <a:pt x="733805" y="531114"/>
                      <a:pt x="732281" y="523970"/>
                      <a:pt x="731138" y="516636"/>
                    </a:cubicBezTo>
                    <a:cubicBezTo>
                      <a:pt x="726185" y="484632"/>
                      <a:pt x="726280" y="452056"/>
                      <a:pt x="726757" y="419672"/>
                    </a:cubicBezTo>
                    <a:cubicBezTo>
                      <a:pt x="727042" y="399669"/>
                      <a:pt x="727519" y="379667"/>
                      <a:pt x="726947" y="359664"/>
                    </a:cubicBezTo>
                    <a:cubicBezTo>
                      <a:pt x="726471" y="341567"/>
                      <a:pt x="725423" y="323564"/>
                      <a:pt x="723423" y="305657"/>
                    </a:cubicBezTo>
                    <a:lnTo>
                      <a:pt x="723423" y="305657"/>
                    </a:lnTo>
                    <a:cubicBezTo>
                      <a:pt x="723423" y="305657"/>
                      <a:pt x="723423" y="305372"/>
                      <a:pt x="723423" y="305181"/>
                    </a:cubicBezTo>
                    <a:lnTo>
                      <a:pt x="723423" y="305181"/>
                    </a:lnTo>
                    <a:cubicBezTo>
                      <a:pt x="721708" y="291370"/>
                      <a:pt x="719518" y="277654"/>
                      <a:pt x="716374" y="264224"/>
                    </a:cubicBezTo>
                    <a:cubicBezTo>
                      <a:pt x="714850" y="257842"/>
                      <a:pt x="713231" y="251555"/>
                      <a:pt x="711421" y="245364"/>
                    </a:cubicBezTo>
                    <a:cubicBezTo>
                      <a:pt x="709516" y="239078"/>
                      <a:pt x="707516" y="232886"/>
                      <a:pt x="705230" y="226790"/>
                    </a:cubicBezTo>
                    <a:cubicBezTo>
                      <a:pt x="705230" y="226981"/>
                      <a:pt x="705325" y="227171"/>
                      <a:pt x="705421" y="227457"/>
                    </a:cubicBezTo>
                    <a:cubicBezTo>
                      <a:pt x="701039" y="215741"/>
                      <a:pt x="696086" y="204216"/>
                      <a:pt x="690276" y="193167"/>
                    </a:cubicBezTo>
                    <a:cubicBezTo>
                      <a:pt x="687514" y="187833"/>
                      <a:pt x="684561" y="182499"/>
                      <a:pt x="681513" y="177356"/>
                    </a:cubicBezTo>
                    <a:cubicBezTo>
                      <a:pt x="678370" y="172117"/>
                      <a:pt x="675131" y="167068"/>
                      <a:pt x="671797" y="162020"/>
                    </a:cubicBezTo>
                    <a:cubicBezTo>
                      <a:pt x="665987" y="153543"/>
                      <a:pt x="659891" y="145447"/>
                      <a:pt x="653605" y="137541"/>
                    </a:cubicBezTo>
                    <a:cubicBezTo>
                      <a:pt x="647223" y="129540"/>
                      <a:pt x="640841" y="121730"/>
                      <a:pt x="634078" y="114014"/>
                    </a:cubicBezTo>
                    <a:cubicBezTo>
                      <a:pt x="627316" y="106299"/>
                      <a:pt x="620458" y="98679"/>
                      <a:pt x="613314" y="91535"/>
                    </a:cubicBezTo>
                    <a:cubicBezTo>
                      <a:pt x="606837" y="84963"/>
                      <a:pt x="600169" y="78677"/>
                      <a:pt x="593311" y="72581"/>
                    </a:cubicBezTo>
                    <a:cubicBezTo>
                      <a:pt x="584453" y="64865"/>
                      <a:pt x="575404" y="57531"/>
                      <a:pt x="565784" y="50959"/>
                    </a:cubicBezTo>
                    <a:cubicBezTo>
                      <a:pt x="560641" y="47435"/>
                      <a:pt x="555402" y="44006"/>
                      <a:pt x="549973" y="40862"/>
                    </a:cubicBezTo>
                    <a:cubicBezTo>
                      <a:pt x="545305" y="38195"/>
                      <a:pt x="540733" y="35719"/>
                      <a:pt x="535971" y="33338"/>
                    </a:cubicBezTo>
                    <a:cubicBezTo>
                      <a:pt x="536161" y="33338"/>
                      <a:pt x="536352" y="33528"/>
                      <a:pt x="536542" y="33623"/>
                    </a:cubicBezTo>
                    <a:cubicBezTo>
                      <a:pt x="531780" y="31337"/>
                      <a:pt x="527017" y="29147"/>
                      <a:pt x="522160" y="27337"/>
                    </a:cubicBezTo>
                    <a:cubicBezTo>
                      <a:pt x="518064" y="25813"/>
                      <a:pt x="513968" y="24289"/>
                      <a:pt x="509872" y="22860"/>
                    </a:cubicBezTo>
                    <a:cubicBezTo>
                      <a:pt x="501871" y="20098"/>
                      <a:pt x="493870" y="17621"/>
                      <a:pt x="485774" y="15335"/>
                    </a:cubicBezTo>
                    <a:cubicBezTo>
                      <a:pt x="469582" y="10859"/>
                      <a:pt x="453103" y="7334"/>
                      <a:pt x="436530" y="4763"/>
                    </a:cubicBezTo>
                    <a:lnTo>
                      <a:pt x="436339" y="4763"/>
                    </a:lnTo>
                    <a:cubicBezTo>
                      <a:pt x="436339" y="4763"/>
                      <a:pt x="436149" y="4763"/>
                      <a:pt x="436054" y="4763"/>
                    </a:cubicBezTo>
                    <a:lnTo>
                      <a:pt x="436054" y="4763"/>
                    </a:lnTo>
                    <a:cubicBezTo>
                      <a:pt x="415289" y="1715"/>
                      <a:pt x="394334" y="0"/>
                      <a:pt x="373379" y="0"/>
                    </a:cubicBezTo>
                    <a:lnTo>
                      <a:pt x="372617" y="0"/>
                    </a:lnTo>
                    <a:close/>
                    <a:moveTo>
                      <a:pt x="202786" y="37529"/>
                    </a:moveTo>
                    <a:cubicBezTo>
                      <a:pt x="202786" y="37529"/>
                      <a:pt x="202596" y="37529"/>
                      <a:pt x="202501" y="37624"/>
                    </a:cubicBezTo>
                    <a:cubicBezTo>
                      <a:pt x="202596" y="37624"/>
                      <a:pt x="202691" y="37624"/>
                      <a:pt x="202786" y="37529"/>
                    </a:cubicBezTo>
                    <a:moveTo>
                      <a:pt x="54768" y="1232249"/>
                    </a:moveTo>
                    <a:cubicBezTo>
                      <a:pt x="54768" y="1232249"/>
                      <a:pt x="54768" y="1232440"/>
                      <a:pt x="54673" y="1232535"/>
                    </a:cubicBezTo>
                    <a:cubicBezTo>
                      <a:pt x="54673" y="1232440"/>
                      <a:pt x="54673" y="1232345"/>
                      <a:pt x="54768" y="1232249"/>
                    </a:cubicBezTo>
                  </a:path>
                </a:pathLst>
              </a:custGeom>
              <a:solidFill>
                <a:srgbClr val="FECA48"/>
              </a:solid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id="{B13C35DF-EA85-6C68-61DC-8DD3C888DAF7}"/>
                  </a:ext>
                </a:extLst>
              </p:cNvPr>
              <p:cNvSpPr/>
              <p:nvPr/>
            </p:nvSpPr>
            <p:spPr>
              <a:xfrm>
                <a:off x="4379127" y="3441201"/>
                <a:ext cx="267482" cy="512424"/>
              </a:xfrm>
              <a:custGeom>
                <a:avLst/>
                <a:gdLst>
                  <a:gd name="connsiteX0" fmla="*/ 4563 w 267482"/>
                  <a:gd name="connsiteY0" fmla="*/ 1715 h 512424"/>
                  <a:gd name="connsiteX1" fmla="*/ 753 w 267482"/>
                  <a:gd name="connsiteY1" fmla="*/ 76581 h 512424"/>
                  <a:gd name="connsiteX2" fmla="*/ 5515 w 267482"/>
                  <a:gd name="connsiteY2" fmla="*/ 110490 h 512424"/>
                  <a:gd name="connsiteX3" fmla="*/ 15040 w 267482"/>
                  <a:gd name="connsiteY3" fmla="*/ 142304 h 512424"/>
                  <a:gd name="connsiteX4" fmla="*/ 48187 w 267482"/>
                  <a:gd name="connsiteY4" fmla="*/ 198596 h 512424"/>
                  <a:gd name="connsiteX5" fmla="*/ 71524 w 267482"/>
                  <a:gd name="connsiteY5" fmla="*/ 222504 h 512424"/>
                  <a:gd name="connsiteX6" fmla="*/ 98956 w 267482"/>
                  <a:gd name="connsiteY6" fmla="*/ 244507 h 512424"/>
                  <a:gd name="connsiteX7" fmla="*/ 138675 w 267482"/>
                  <a:gd name="connsiteY7" fmla="*/ 270224 h 512424"/>
                  <a:gd name="connsiteX8" fmla="*/ 176489 w 267482"/>
                  <a:gd name="connsiteY8" fmla="*/ 298990 h 512424"/>
                  <a:gd name="connsiteX9" fmla="*/ 175346 w 267482"/>
                  <a:gd name="connsiteY9" fmla="*/ 297942 h 512424"/>
                  <a:gd name="connsiteX10" fmla="*/ 176775 w 267482"/>
                  <a:gd name="connsiteY10" fmla="*/ 299275 h 512424"/>
                  <a:gd name="connsiteX11" fmla="*/ 177442 w 267482"/>
                  <a:gd name="connsiteY11" fmla="*/ 299847 h 512424"/>
                  <a:gd name="connsiteX12" fmla="*/ 176965 w 267482"/>
                  <a:gd name="connsiteY12" fmla="*/ 299371 h 512424"/>
                  <a:gd name="connsiteX13" fmla="*/ 211541 w 267482"/>
                  <a:gd name="connsiteY13" fmla="*/ 337852 h 512424"/>
                  <a:gd name="connsiteX14" fmla="*/ 229067 w 267482"/>
                  <a:gd name="connsiteY14" fmla="*/ 371570 h 512424"/>
                  <a:gd name="connsiteX15" fmla="*/ 238021 w 267482"/>
                  <a:gd name="connsiteY15" fmla="*/ 408242 h 512424"/>
                  <a:gd name="connsiteX16" fmla="*/ 238306 w 267482"/>
                  <a:gd name="connsiteY16" fmla="*/ 446532 h 512424"/>
                  <a:gd name="connsiteX17" fmla="*/ 232782 w 267482"/>
                  <a:gd name="connsiteY17" fmla="*/ 471011 h 512424"/>
                  <a:gd name="connsiteX18" fmla="*/ 224305 w 267482"/>
                  <a:gd name="connsiteY18" fmla="*/ 487871 h 512424"/>
                  <a:gd name="connsiteX19" fmla="*/ 222876 w 267482"/>
                  <a:gd name="connsiteY19" fmla="*/ 500444 h 512424"/>
                  <a:gd name="connsiteX20" fmla="*/ 229448 w 267482"/>
                  <a:gd name="connsiteY20" fmla="*/ 510159 h 512424"/>
                  <a:gd name="connsiteX21" fmla="*/ 240497 w 267482"/>
                  <a:gd name="connsiteY21" fmla="*/ 511873 h 512424"/>
                  <a:gd name="connsiteX22" fmla="*/ 243831 w 267482"/>
                  <a:gd name="connsiteY22" fmla="*/ 510159 h 512424"/>
                  <a:gd name="connsiteX23" fmla="*/ 248974 w 267482"/>
                  <a:gd name="connsiteY23" fmla="*/ 504349 h 512424"/>
                  <a:gd name="connsiteX24" fmla="*/ 264976 w 267482"/>
                  <a:gd name="connsiteY24" fmla="*/ 460534 h 512424"/>
                  <a:gd name="connsiteX25" fmla="*/ 266786 w 267482"/>
                  <a:gd name="connsiteY25" fmla="*/ 414623 h 512424"/>
                  <a:gd name="connsiteX26" fmla="*/ 258785 w 267482"/>
                  <a:gd name="connsiteY26" fmla="*/ 374904 h 512424"/>
                  <a:gd name="connsiteX27" fmla="*/ 242974 w 267482"/>
                  <a:gd name="connsiteY27" fmla="*/ 340328 h 512424"/>
                  <a:gd name="connsiteX28" fmla="*/ 138580 w 267482"/>
                  <a:gd name="connsiteY28" fmla="*/ 246602 h 512424"/>
                  <a:gd name="connsiteX29" fmla="*/ 117053 w 267482"/>
                  <a:gd name="connsiteY29" fmla="*/ 236029 h 512424"/>
                  <a:gd name="connsiteX30" fmla="*/ 72381 w 267482"/>
                  <a:gd name="connsiteY30" fmla="*/ 206978 h 512424"/>
                  <a:gd name="connsiteX31" fmla="*/ 73524 w 267482"/>
                  <a:gd name="connsiteY31" fmla="*/ 208026 h 512424"/>
                  <a:gd name="connsiteX32" fmla="*/ 39139 w 267482"/>
                  <a:gd name="connsiteY32" fmla="*/ 169069 h 512424"/>
                  <a:gd name="connsiteX33" fmla="*/ 17993 w 267482"/>
                  <a:gd name="connsiteY33" fmla="*/ 127063 h 512424"/>
                  <a:gd name="connsiteX34" fmla="*/ 6563 w 267482"/>
                  <a:gd name="connsiteY34" fmla="*/ 78581 h 512424"/>
                  <a:gd name="connsiteX35" fmla="*/ 6658 w 267482"/>
                  <a:gd name="connsiteY35" fmla="*/ 79438 h 512424"/>
                  <a:gd name="connsiteX36" fmla="*/ 6944 w 267482"/>
                  <a:gd name="connsiteY36" fmla="*/ 19050 h 512424"/>
                  <a:gd name="connsiteX37" fmla="*/ 6944 w 267482"/>
                  <a:gd name="connsiteY37" fmla="*/ 19050 h 512424"/>
                  <a:gd name="connsiteX38" fmla="*/ 9230 w 267482"/>
                  <a:gd name="connsiteY38" fmla="*/ 3334 h 512424"/>
                  <a:gd name="connsiteX39" fmla="*/ 7515 w 267482"/>
                  <a:gd name="connsiteY39" fmla="*/ 0 h 512424"/>
                  <a:gd name="connsiteX40" fmla="*/ 6944 w 267482"/>
                  <a:gd name="connsiteY40" fmla="*/ 0 h 512424"/>
                  <a:gd name="connsiteX41" fmla="*/ 4658 w 267482"/>
                  <a:gd name="connsiteY41" fmla="*/ 2000 h 512424"/>
                  <a:gd name="connsiteX42" fmla="*/ 18088 w 267482"/>
                  <a:gd name="connsiteY42" fmla="*/ 127540 h 512424"/>
                  <a:gd name="connsiteX43" fmla="*/ 18184 w 267482"/>
                  <a:gd name="connsiteY43" fmla="*/ 127921 h 512424"/>
                  <a:gd name="connsiteX44" fmla="*/ 18088 w 267482"/>
                  <a:gd name="connsiteY44" fmla="*/ 127540 h 512424"/>
                  <a:gd name="connsiteX45" fmla="*/ 177061 w 267482"/>
                  <a:gd name="connsiteY45" fmla="*/ 299561 h 512424"/>
                  <a:gd name="connsiteX46" fmla="*/ 176870 w 267482"/>
                  <a:gd name="connsiteY46" fmla="*/ 299371 h 512424"/>
                  <a:gd name="connsiteX47" fmla="*/ 176584 w 267482"/>
                  <a:gd name="connsiteY47" fmla="*/ 299180 h 512424"/>
                  <a:gd name="connsiteX48" fmla="*/ 176965 w 267482"/>
                  <a:gd name="connsiteY48" fmla="*/ 299561 h 5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7482" h="512424">
                    <a:moveTo>
                      <a:pt x="4563" y="1715"/>
                    </a:moveTo>
                    <a:cubicBezTo>
                      <a:pt x="467" y="26479"/>
                      <a:pt x="-1057" y="51530"/>
                      <a:pt x="753" y="76581"/>
                    </a:cubicBezTo>
                    <a:cubicBezTo>
                      <a:pt x="1610" y="88011"/>
                      <a:pt x="3229" y="99346"/>
                      <a:pt x="5515" y="110490"/>
                    </a:cubicBezTo>
                    <a:cubicBezTo>
                      <a:pt x="7801" y="121444"/>
                      <a:pt x="11135" y="132017"/>
                      <a:pt x="15040" y="142304"/>
                    </a:cubicBezTo>
                    <a:cubicBezTo>
                      <a:pt x="22946" y="163068"/>
                      <a:pt x="34662" y="182118"/>
                      <a:pt x="48187" y="198596"/>
                    </a:cubicBezTo>
                    <a:cubicBezTo>
                      <a:pt x="55331" y="207359"/>
                      <a:pt x="63332" y="215170"/>
                      <a:pt x="71524" y="222504"/>
                    </a:cubicBezTo>
                    <a:cubicBezTo>
                      <a:pt x="80382" y="230410"/>
                      <a:pt x="89431" y="237744"/>
                      <a:pt x="98956" y="244507"/>
                    </a:cubicBezTo>
                    <a:cubicBezTo>
                      <a:pt x="111910" y="253651"/>
                      <a:pt x="125530" y="261556"/>
                      <a:pt x="138675" y="270224"/>
                    </a:cubicBezTo>
                    <a:cubicBezTo>
                      <a:pt x="151819" y="278987"/>
                      <a:pt x="164392" y="288512"/>
                      <a:pt x="176489" y="298990"/>
                    </a:cubicBezTo>
                    <a:cubicBezTo>
                      <a:pt x="176108" y="298609"/>
                      <a:pt x="175727" y="298323"/>
                      <a:pt x="175346" y="297942"/>
                    </a:cubicBezTo>
                    <a:cubicBezTo>
                      <a:pt x="175822" y="298418"/>
                      <a:pt x="176299" y="298799"/>
                      <a:pt x="176775" y="299275"/>
                    </a:cubicBezTo>
                    <a:cubicBezTo>
                      <a:pt x="176965" y="299466"/>
                      <a:pt x="177251" y="299657"/>
                      <a:pt x="177442" y="299847"/>
                    </a:cubicBezTo>
                    <a:lnTo>
                      <a:pt x="176965" y="299371"/>
                    </a:lnTo>
                    <a:cubicBezTo>
                      <a:pt x="189634" y="310801"/>
                      <a:pt x="201445" y="323469"/>
                      <a:pt x="211541" y="337852"/>
                    </a:cubicBezTo>
                    <a:cubicBezTo>
                      <a:pt x="218494" y="348329"/>
                      <a:pt x="224400" y="359569"/>
                      <a:pt x="229067" y="371570"/>
                    </a:cubicBezTo>
                    <a:cubicBezTo>
                      <a:pt x="233258" y="383381"/>
                      <a:pt x="236306" y="395573"/>
                      <a:pt x="238021" y="408242"/>
                    </a:cubicBezTo>
                    <a:cubicBezTo>
                      <a:pt x="239354" y="421005"/>
                      <a:pt x="239545" y="433864"/>
                      <a:pt x="238306" y="446532"/>
                    </a:cubicBezTo>
                    <a:cubicBezTo>
                      <a:pt x="237163" y="454914"/>
                      <a:pt x="235449" y="463105"/>
                      <a:pt x="232782" y="471011"/>
                    </a:cubicBezTo>
                    <a:cubicBezTo>
                      <a:pt x="230496" y="476917"/>
                      <a:pt x="227638" y="482536"/>
                      <a:pt x="224305" y="487871"/>
                    </a:cubicBezTo>
                    <a:cubicBezTo>
                      <a:pt x="222209" y="491204"/>
                      <a:pt x="221923" y="496538"/>
                      <a:pt x="222876" y="500444"/>
                    </a:cubicBezTo>
                    <a:cubicBezTo>
                      <a:pt x="223924" y="504539"/>
                      <a:pt x="226305" y="508063"/>
                      <a:pt x="229448" y="510159"/>
                    </a:cubicBezTo>
                    <a:cubicBezTo>
                      <a:pt x="232782" y="512350"/>
                      <a:pt x="236782" y="513017"/>
                      <a:pt x="240497" y="511873"/>
                    </a:cubicBezTo>
                    <a:cubicBezTo>
                      <a:pt x="241640" y="511302"/>
                      <a:pt x="242783" y="510730"/>
                      <a:pt x="243831" y="510159"/>
                    </a:cubicBezTo>
                    <a:cubicBezTo>
                      <a:pt x="246022" y="508730"/>
                      <a:pt x="247736" y="506730"/>
                      <a:pt x="248974" y="504349"/>
                    </a:cubicBezTo>
                    <a:cubicBezTo>
                      <a:pt x="257071" y="491395"/>
                      <a:pt x="262309" y="476155"/>
                      <a:pt x="264976" y="460534"/>
                    </a:cubicBezTo>
                    <a:cubicBezTo>
                      <a:pt x="267548" y="445484"/>
                      <a:pt x="268120" y="429863"/>
                      <a:pt x="266786" y="414623"/>
                    </a:cubicBezTo>
                    <a:cubicBezTo>
                      <a:pt x="265548" y="401003"/>
                      <a:pt x="262976" y="387667"/>
                      <a:pt x="258785" y="374904"/>
                    </a:cubicBezTo>
                    <a:cubicBezTo>
                      <a:pt x="254689" y="362712"/>
                      <a:pt x="249451" y="351092"/>
                      <a:pt x="242974" y="340328"/>
                    </a:cubicBezTo>
                    <a:cubicBezTo>
                      <a:pt x="217447" y="297847"/>
                      <a:pt x="178680" y="268510"/>
                      <a:pt x="138580" y="246602"/>
                    </a:cubicBezTo>
                    <a:cubicBezTo>
                      <a:pt x="131531" y="242792"/>
                      <a:pt x="124292" y="239459"/>
                      <a:pt x="117053" y="236029"/>
                    </a:cubicBezTo>
                    <a:cubicBezTo>
                      <a:pt x="101242" y="228314"/>
                      <a:pt x="86097" y="218884"/>
                      <a:pt x="72381" y="206978"/>
                    </a:cubicBezTo>
                    <a:cubicBezTo>
                      <a:pt x="72762" y="207359"/>
                      <a:pt x="73143" y="207645"/>
                      <a:pt x="73524" y="208026"/>
                    </a:cubicBezTo>
                    <a:cubicBezTo>
                      <a:pt x="60760" y="196691"/>
                      <a:pt x="49140" y="183737"/>
                      <a:pt x="39139" y="169069"/>
                    </a:cubicBezTo>
                    <a:cubicBezTo>
                      <a:pt x="30566" y="156115"/>
                      <a:pt x="23518" y="142018"/>
                      <a:pt x="17993" y="127063"/>
                    </a:cubicBezTo>
                    <a:cubicBezTo>
                      <a:pt x="12373" y="111442"/>
                      <a:pt x="8659" y="95250"/>
                      <a:pt x="6563" y="78581"/>
                    </a:cubicBezTo>
                    <a:cubicBezTo>
                      <a:pt x="6563" y="78867"/>
                      <a:pt x="6563" y="79153"/>
                      <a:pt x="6658" y="79438"/>
                    </a:cubicBezTo>
                    <a:cubicBezTo>
                      <a:pt x="4468" y="59341"/>
                      <a:pt x="4753" y="39052"/>
                      <a:pt x="6944" y="19050"/>
                    </a:cubicBezTo>
                    <a:lnTo>
                      <a:pt x="6944" y="19050"/>
                    </a:lnTo>
                    <a:cubicBezTo>
                      <a:pt x="7515" y="13811"/>
                      <a:pt x="8278" y="8572"/>
                      <a:pt x="9230" y="3334"/>
                    </a:cubicBezTo>
                    <a:cubicBezTo>
                      <a:pt x="9421" y="1810"/>
                      <a:pt x="8849" y="381"/>
                      <a:pt x="7515" y="0"/>
                    </a:cubicBezTo>
                    <a:cubicBezTo>
                      <a:pt x="7325" y="0"/>
                      <a:pt x="7135" y="0"/>
                      <a:pt x="6944" y="0"/>
                    </a:cubicBezTo>
                    <a:cubicBezTo>
                      <a:pt x="5896" y="0"/>
                      <a:pt x="4849" y="762"/>
                      <a:pt x="4658" y="2000"/>
                    </a:cubicBezTo>
                    <a:moveTo>
                      <a:pt x="18088" y="127540"/>
                    </a:moveTo>
                    <a:cubicBezTo>
                      <a:pt x="18088" y="127540"/>
                      <a:pt x="18088" y="127730"/>
                      <a:pt x="18184" y="127921"/>
                    </a:cubicBezTo>
                    <a:cubicBezTo>
                      <a:pt x="18184" y="127825"/>
                      <a:pt x="18184" y="127730"/>
                      <a:pt x="18088" y="127540"/>
                    </a:cubicBezTo>
                    <a:moveTo>
                      <a:pt x="177061" y="299561"/>
                    </a:moveTo>
                    <a:lnTo>
                      <a:pt x="176870" y="299371"/>
                    </a:lnTo>
                    <a:lnTo>
                      <a:pt x="176584" y="299180"/>
                    </a:lnTo>
                    <a:lnTo>
                      <a:pt x="176965" y="299561"/>
                    </a:lnTo>
                  </a:path>
                </a:pathLst>
              </a:custGeom>
              <a:solidFill>
                <a:srgbClr val="FCC65A"/>
              </a:solidFill>
              <a:ln w="9525"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id="{08622CC6-F05B-09EF-A9E9-E1D90D81A411}"/>
                  </a:ext>
                </a:extLst>
              </p:cNvPr>
              <p:cNvSpPr/>
              <p:nvPr/>
            </p:nvSpPr>
            <p:spPr>
              <a:xfrm>
                <a:off x="4538751" y="3878588"/>
                <a:ext cx="118181" cy="615779"/>
              </a:xfrm>
              <a:custGeom>
                <a:avLst/>
                <a:gdLst>
                  <a:gd name="connsiteX0" fmla="*/ 13818 w 118181"/>
                  <a:gd name="connsiteY0" fmla="*/ 2477 h 615779"/>
                  <a:gd name="connsiteX1" fmla="*/ 3055 w 118181"/>
                  <a:gd name="connsiteY1" fmla="*/ 43434 h 615779"/>
                  <a:gd name="connsiteX2" fmla="*/ 6 w 118181"/>
                  <a:gd name="connsiteY2" fmla="*/ 81629 h 615779"/>
                  <a:gd name="connsiteX3" fmla="*/ 11437 w 118181"/>
                  <a:gd name="connsiteY3" fmla="*/ 154877 h 615779"/>
                  <a:gd name="connsiteX4" fmla="*/ 38392 w 118181"/>
                  <a:gd name="connsiteY4" fmla="*/ 226124 h 615779"/>
                  <a:gd name="connsiteX5" fmla="*/ 54204 w 118181"/>
                  <a:gd name="connsiteY5" fmla="*/ 262033 h 615779"/>
                  <a:gd name="connsiteX6" fmla="*/ 69444 w 118181"/>
                  <a:gd name="connsiteY6" fmla="*/ 297942 h 615779"/>
                  <a:gd name="connsiteX7" fmla="*/ 82112 w 118181"/>
                  <a:gd name="connsiteY7" fmla="*/ 339376 h 615779"/>
                  <a:gd name="connsiteX8" fmla="*/ 89160 w 118181"/>
                  <a:gd name="connsiteY8" fmla="*/ 379381 h 615779"/>
                  <a:gd name="connsiteX9" fmla="*/ 89542 w 118181"/>
                  <a:gd name="connsiteY9" fmla="*/ 443675 h 615779"/>
                  <a:gd name="connsiteX10" fmla="*/ 75349 w 118181"/>
                  <a:gd name="connsiteY10" fmla="*/ 503301 h 615779"/>
                  <a:gd name="connsiteX11" fmla="*/ 45631 w 118181"/>
                  <a:gd name="connsiteY11" fmla="*/ 561499 h 615779"/>
                  <a:gd name="connsiteX12" fmla="*/ 25914 w 118181"/>
                  <a:gd name="connsiteY12" fmla="*/ 587978 h 615779"/>
                  <a:gd name="connsiteX13" fmla="*/ 21723 w 118181"/>
                  <a:gd name="connsiteY13" fmla="*/ 599504 h 615779"/>
                  <a:gd name="connsiteX14" fmla="*/ 25914 w 118181"/>
                  <a:gd name="connsiteY14" fmla="*/ 611029 h 615779"/>
                  <a:gd name="connsiteX15" fmla="*/ 46012 w 118181"/>
                  <a:gd name="connsiteY15" fmla="*/ 611029 h 615779"/>
                  <a:gd name="connsiteX16" fmla="*/ 73730 w 118181"/>
                  <a:gd name="connsiteY16" fmla="*/ 573405 h 615779"/>
                  <a:gd name="connsiteX17" fmla="*/ 93733 w 118181"/>
                  <a:gd name="connsiteY17" fmla="*/ 535972 h 615779"/>
                  <a:gd name="connsiteX18" fmla="*/ 108401 w 118181"/>
                  <a:gd name="connsiteY18" fmla="*/ 494729 h 615779"/>
                  <a:gd name="connsiteX19" fmla="*/ 116402 w 118181"/>
                  <a:gd name="connsiteY19" fmla="*/ 452247 h 615779"/>
                  <a:gd name="connsiteX20" fmla="*/ 113640 w 118181"/>
                  <a:gd name="connsiteY20" fmla="*/ 368332 h 615779"/>
                  <a:gd name="connsiteX21" fmla="*/ 103067 w 118181"/>
                  <a:gd name="connsiteY21" fmla="*/ 327470 h 615779"/>
                  <a:gd name="connsiteX22" fmla="*/ 95447 w 118181"/>
                  <a:gd name="connsiteY22" fmla="*/ 306515 h 615779"/>
                  <a:gd name="connsiteX23" fmla="*/ 86493 w 118181"/>
                  <a:gd name="connsiteY23" fmla="*/ 285559 h 615779"/>
                  <a:gd name="connsiteX24" fmla="*/ 53537 w 118181"/>
                  <a:gd name="connsiteY24" fmla="*/ 222313 h 615779"/>
                  <a:gd name="connsiteX25" fmla="*/ 38011 w 118181"/>
                  <a:gd name="connsiteY25" fmla="*/ 191167 h 615779"/>
                  <a:gd name="connsiteX26" fmla="*/ 24391 w 118181"/>
                  <a:gd name="connsiteY26" fmla="*/ 158401 h 615779"/>
                  <a:gd name="connsiteX27" fmla="*/ 9341 w 118181"/>
                  <a:gd name="connsiteY27" fmla="*/ 98012 h 615779"/>
                  <a:gd name="connsiteX28" fmla="*/ 9531 w 118181"/>
                  <a:gd name="connsiteY28" fmla="*/ 48196 h 615779"/>
                  <a:gd name="connsiteX29" fmla="*/ 9436 w 118181"/>
                  <a:gd name="connsiteY29" fmla="*/ 49340 h 615779"/>
                  <a:gd name="connsiteX30" fmla="*/ 19818 w 118181"/>
                  <a:gd name="connsiteY30" fmla="*/ 4477 h 615779"/>
                  <a:gd name="connsiteX31" fmla="*/ 17628 w 118181"/>
                  <a:gd name="connsiteY31" fmla="*/ 95 h 615779"/>
                  <a:gd name="connsiteX32" fmla="*/ 16771 w 118181"/>
                  <a:gd name="connsiteY32" fmla="*/ 0 h 615779"/>
                  <a:gd name="connsiteX33" fmla="*/ 13818 w 118181"/>
                  <a:gd name="connsiteY33" fmla="*/ 2667 h 615779"/>
                  <a:gd name="connsiteX34" fmla="*/ 89256 w 118181"/>
                  <a:gd name="connsiteY34" fmla="*/ 379571 h 615779"/>
                  <a:gd name="connsiteX35" fmla="*/ 89637 w 118181"/>
                  <a:gd name="connsiteY35" fmla="*/ 382905 h 615779"/>
                  <a:gd name="connsiteX36" fmla="*/ 89256 w 118181"/>
                  <a:gd name="connsiteY36" fmla="*/ 379571 h 615779"/>
                  <a:gd name="connsiteX37" fmla="*/ 89922 w 118181"/>
                  <a:gd name="connsiteY37" fmla="*/ 441579 h 615779"/>
                  <a:gd name="connsiteX38" fmla="*/ 89732 w 118181"/>
                  <a:gd name="connsiteY38" fmla="*/ 443484 h 615779"/>
                  <a:gd name="connsiteX39" fmla="*/ 89922 w 118181"/>
                  <a:gd name="connsiteY39" fmla="*/ 441579 h 615779"/>
                  <a:gd name="connsiteX40" fmla="*/ 89542 w 118181"/>
                  <a:gd name="connsiteY40" fmla="*/ 444722 h 615779"/>
                  <a:gd name="connsiteX41" fmla="*/ 89542 w 118181"/>
                  <a:gd name="connsiteY41" fmla="*/ 444722 h 6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181" h="615779">
                    <a:moveTo>
                      <a:pt x="13818" y="2477"/>
                    </a:moveTo>
                    <a:cubicBezTo>
                      <a:pt x="9246" y="15812"/>
                      <a:pt x="5531" y="29337"/>
                      <a:pt x="3055" y="43434"/>
                    </a:cubicBezTo>
                    <a:cubicBezTo>
                      <a:pt x="864" y="56007"/>
                      <a:pt x="-89" y="68866"/>
                      <a:pt x="6" y="81629"/>
                    </a:cubicBezTo>
                    <a:cubicBezTo>
                      <a:pt x="6" y="106490"/>
                      <a:pt x="4579" y="131350"/>
                      <a:pt x="11437" y="154877"/>
                    </a:cubicBezTo>
                    <a:cubicBezTo>
                      <a:pt x="18580" y="179451"/>
                      <a:pt x="28486" y="202883"/>
                      <a:pt x="38392" y="226124"/>
                    </a:cubicBezTo>
                    <a:cubicBezTo>
                      <a:pt x="43536" y="238125"/>
                      <a:pt x="48870" y="250126"/>
                      <a:pt x="54204" y="262033"/>
                    </a:cubicBezTo>
                    <a:cubicBezTo>
                      <a:pt x="59443" y="273939"/>
                      <a:pt x="64777" y="285750"/>
                      <a:pt x="69444" y="297942"/>
                    </a:cubicBezTo>
                    <a:cubicBezTo>
                      <a:pt x="74397" y="311467"/>
                      <a:pt x="78683" y="325184"/>
                      <a:pt x="82112" y="339376"/>
                    </a:cubicBezTo>
                    <a:cubicBezTo>
                      <a:pt x="85255" y="352520"/>
                      <a:pt x="87446" y="365855"/>
                      <a:pt x="89160" y="379381"/>
                    </a:cubicBezTo>
                    <a:cubicBezTo>
                      <a:pt x="91542" y="400717"/>
                      <a:pt x="91732" y="422243"/>
                      <a:pt x="89542" y="443675"/>
                    </a:cubicBezTo>
                    <a:cubicBezTo>
                      <a:pt x="86970" y="464153"/>
                      <a:pt x="82207" y="484156"/>
                      <a:pt x="75349" y="503301"/>
                    </a:cubicBezTo>
                    <a:cubicBezTo>
                      <a:pt x="67443" y="524066"/>
                      <a:pt x="57442" y="543401"/>
                      <a:pt x="45631" y="561499"/>
                    </a:cubicBezTo>
                    <a:cubicBezTo>
                      <a:pt x="39440" y="570643"/>
                      <a:pt x="32772" y="579406"/>
                      <a:pt x="25914" y="587978"/>
                    </a:cubicBezTo>
                    <a:cubicBezTo>
                      <a:pt x="23343" y="591217"/>
                      <a:pt x="21723" y="595027"/>
                      <a:pt x="21723" y="599504"/>
                    </a:cubicBezTo>
                    <a:cubicBezTo>
                      <a:pt x="21723" y="603980"/>
                      <a:pt x="23247" y="607981"/>
                      <a:pt x="25914" y="611029"/>
                    </a:cubicBezTo>
                    <a:cubicBezTo>
                      <a:pt x="31344" y="617315"/>
                      <a:pt x="40583" y="617411"/>
                      <a:pt x="46012" y="611029"/>
                    </a:cubicBezTo>
                    <a:cubicBezTo>
                      <a:pt x="56109" y="599313"/>
                      <a:pt x="65158" y="586645"/>
                      <a:pt x="73730" y="573405"/>
                    </a:cubicBezTo>
                    <a:cubicBezTo>
                      <a:pt x="81255" y="561594"/>
                      <a:pt x="88018" y="549021"/>
                      <a:pt x="93733" y="535972"/>
                    </a:cubicBezTo>
                    <a:cubicBezTo>
                      <a:pt x="99638" y="522732"/>
                      <a:pt x="104496" y="508825"/>
                      <a:pt x="108401" y="494729"/>
                    </a:cubicBezTo>
                    <a:cubicBezTo>
                      <a:pt x="112211" y="480917"/>
                      <a:pt x="114688" y="466630"/>
                      <a:pt x="116402" y="452247"/>
                    </a:cubicBezTo>
                    <a:cubicBezTo>
                      <a:pt x="119641" y="424339"/>
                      <a:pt x="118307" y="395954"/>
                      <a:pt x="113640" y="368332"/>
                    </a:cubicBezTo>
                    <a:cubicBezTo>
                      <a:pt x="111259" y="354330"/>
                      <a:pt x="107448" y="340805"/>
                      <a:pt x="103067" y="327470"/>
                    </a:cubicBezTo>
                    <a:cubicBezTo>
                      <a:pt x="100781" y="320421"/>
                      <a:pt x="98114" y="313468"/>
                      <a:pt x="95447" y="306515"/>
                    </a:cubicBezTo>
                    <a:cubicBezTo>
                      <a:pt x="92685" y="299371"/>
                      <a:pt x="89637" y="292417"/>
                      <a:pt x="86493" y="285559"/>
                    </a:cubicBezTo>
                    <a:cubicBezTo>
                      <a:pt x="76302" y="263938"/>
                      <a:pt x="64491" y="243364"/>
                      <a:pt x="53537" y="222313"/>
                    </a:cubicBezTo>
                    <a:cubicBezTo>
                      <a:pt x="48203" y="212027"/>
                      <a:pt x="42869" y="201740"/>
                      <a:pt x="38011" y="191167"/>
                    </a:cubicBezTo>
                    <a:cubicBezTo>
                      <a:pt x="33058" y="180499"/>
                      <a:pt x="28486" y="169545"/>
                      <a:pt x="24391" y="158401"/>
                    </a:cubicBezTo>
                    <a:cubicBezTo>
                      <a:pt x="17437" y="139065"/>
                      <a:pt x="11818" y="118777"/>
                      <a:pt x="9341" y="98012"/>
                    </a:cubicBezTo>
                    <a:cubicBezTo>
                      <a:pt x="7531" y="81439"/>
                      <a:pt x="7626" y="64865"/>
                      <a:pt x="9531" y="48196"/>
                    </a:cubicBezTo>
                    <a:cubicBezTo>
                      <a:pt x="9531" y="48577"/>
                      <a:pt x="9531" y="48958"/>
                      <a:pt x="9436" y="49340"/>
                    </a:cubicBezTo>
                    <a:cubicBezTo>
                      <a:pt x="11341" y="34004"/>
                      <a:pt x="14866" y="18955"/>
                      <a:pt x="19818" y="4477"/>
                    </a:cubicBezTo>
                    <a:cubicBezTo>
                      <a:pt x="20485" y="2667"/>
                      <a:pt x="19152" y="571"/>
                      <a:pt x="17628" y="95"/>
                    </a:cubicBezTo>
                    <a:cubicBezTo>
                      <a:pt x="17342" y="95"/>
                      <a:pt x="17056" y="0"/>
                      <a:pt x="16771" y="0"/>
                    </a:cubicBezTo>
                    <a:cubicBezTo>
                      <a:pt x="15342" y="0"/>
                      <a:pt x="14294" y="1143"/>
                      <a:pt x="13818" y="2667"/>
                    </a:cubicBezTo>
                    <a:moveTo>
                      <a:pt x="89256" y="379571"/>
                    </a:moveTo>
                    <a:lnTo>
                      <a:pt x="89637" y="382905"/>
                    </a:lnTo>
                    <a:cubicBezTo>
                      <a:pt x="89446" y="381762"/>
                      <a:pt x="89351" y="380714"/>
                      <a:pt x="89256" y="379571"/>
                    </a:cubicBezTo>
                    <a:moveTo>
                      <a:pt x="89922" y="441579"/>
                    </a:moveTo>
                    <a:cubicBezTo>
                      <a:pt x="89922" y="442246"/>
                      <a:pt x="89732" y="442817"/>
                      <a:pt x="89732" y="443484"/>
                    </a:cubicBezTo>
                    <a:cubicBezTo>
                      <a:pt x="89732" y="442817"/>
                      <a:pt x="89922" y="442246"/>
                      <a:pt x="89922" y="441579"/>
                    </a:cubicBezTo>
                    <a:moveTo>
                      <a:pt x="89542" y="444722"/>
                    </a:moveTo>
                    <a:lnTo>
                      <a:pt x="89542" y="444722"/>
                    </a:lnTo>
                    <a:close/>
                  </a:path>
                </a:pathLst>
              </a:custGeom>
              <a:solidFill>
                <a:srgbClr val="FCC65A"/>
              </a:solid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id="{64D69836-F5AA-DDA2-E920-0C1BB5D430F3}"/>
                  </a:ext>
                </a:extLst>
              </p:cNvPr>
              <p:cNvSpPr/>
              <p:nvPr/>
            </p:nvSpPr>
            <p:spPr>
              <a:xfrm>
                <a:off x="4551521" y="4273400"/>
                <a:ext cx="46644" cy="139098"/>
              </a:xfrm>
              <a:custGeom>
                <a:avLst/>
                <a:gdLst>
                  <a:gd name="connsiteX0" fmla="*/ 41719 w 46644"/>
                  <a:gd name="connsiteY0" fmla="*/ 2762 h 139098"/>
                  <a:gd name="connsiteX1" fmla="*/ 40672 w 46644"/>
                  <a:gd name="connsiteY1" fmla="*/ 23432 h 139098"/>
                  <a:gd name="connsiteX2" fmla="*/ 27527 w 46644"/>
                  <a:gd name="connsiteY2" fmla="*/ 74295 h 139098"/>
                  <a:gd name="connsiteX3" fmla="*/ 27527 w 46644"/>
                  <a:gd name="connsiteY3" fmla="*/ 74104 h 139098"/>
                  <a:gd name="connsiteX4" fmla="*/ 2000 w 46644"/>
                  <a:gd name="connsiteY4" fmla="*/ 124873 h 139098"/>
                  <a:gd name="connsiteX5" fmla="*/ 2000 w 46644"/>
                  <a:gd name="connsiteY5" fmla="*/ 124873 h 139098"/>
                  <a:gd name="connsiteX6" fmla="*/ 952 w 46644"/>
                  <a:gd name="connsiteY6" fmla="*/ 126397 h 139098"/>
                  <a:gd name="connsiteX7" fmla="*/ 0 w 46644"/>
                  <a:gd name="connsiteY7" fmla="*/ 130683 h 139098"/>
                  <a:gd name="connsiteX8" fmla="*/ 2191 w 46644"/>
                  <a:gd name="connsiteY8" fmla="*/ 136684 h 139098"/>
                  <a:gd name="connsiteX9" fmla="*/ 13716 w 46644"/>
                  <a:gd name="connsiteY9" fmla="*/ 134969 h 139098"/>
                  <a:gd name="connsiteX10" fmla="*/ 27337 w 46644"/>
                  <a:gd name="connsiteY10" fmla="*/ 104870 h 139098"/>
                  <a:gd name="connsiteX11" fmla="*/ 38767 w 46644"/>
                  <a:gd name="connsiteY11" fmla="*/ 72200 h 139098"/>
                  <a:gd name="connsiteX12" fmla="*/ 46577 w 46644"/>
                  <a:gd name="connsiteY12" fmla="*/ 2858 h 139098"/>
                  <a:gd name="connsiteX13" fmla="*/ 44101 w 46644"/>
                  <a:gd name="connsiteY13" fmla="*/ 0 h 139098"/>
                  <a:gd name="connsiteX14" fmla="*/ 41624 w 46644"/>
                  <a:gd name="connsiteY14" fmla="*/ 2858 h 139098"/>
                  <a:gd name="connsiteX15" fmla="*/ 28003 w 46644"/>
                  <a:gd name="connsiteY15" fmla="*/ 73057 h 139098"/>
                  <a:gd name="connsiteX16" fmla="*/ 27813 w 46644"/>
                  <a:gd name="connsiteY16" fmla="*/ 73533 h 139098"/>
                  <a:gd name="connsiteX17" fmla="*/ 28003 w 46644"/>
                  <a:gd name="connsiteY17" fmla="*/ 73057 h 13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44" h="139098">
                    <a:moveTo>
                      <a:pt x="41719" y="2762"/>
                    </a:moveTo>
                    <a:cubicBezTo>
                      <a:pt x="41719" y="9620"/>
                      <a:pt x="41434" y="16478"/>
                      <a:pt x="40672" y="23432"/>
                    </a:cubicBezTo>
                    <a:cubicBezTo>
                      <a:pt x="38481" y="41053"/>
                      <a:pt x="33623" y="58007"/>
                      <a:pt x="27527" y="74295"/>
                    </a:cubicBezTo>
                    <a:lnTo>
                      <a:pt x="27527" y="74104"/>
                    </a:lnTo>
                    <a:cubicBezTo>
                      <a:pt x="20764" y="92012"/>
                      <a:pt x="12382" y="109442"/>
                      <a:pt x="2000" y="124873"/>
                    </a:cubicBezTo>
                    <a:lnTo>
                      <a:pt x="2000" y="124873"/>
                    </a:lnTo>
                    <a:cubicBezTo>
                      <a:pt x="2000" y="124873"/>
                      <a:pt x="1238" y="125825"/>
                      <a:pt x="952" y="126397"/>
                    </a:cubicBezTo>
                    <a:cubicBezTo>
                      <a:pt x="286" y="127730"/>
                      <a:pt x="0" y="129159"/>
                      <a:pt x="0" y="130683"/>
                    </a:cubicBezTo>
                    <a:cubicBezTo>
                      <a:pt x="0" y="132969"/>
                      <a:pt x="762" y="135065"/>
                      <a:pt x="2191" y="136684"/>
                    </a:cubicBezTo>
                    <a:cubicBezTo>
                      <a:pt x="5429" y="140399"/>
                      <a:pt x="11525" y="139827"/>
                      <a:pt x="13716" y="134969"/>
                    </a:cubicBezTo>
                    <a:cubicBezTo>
                      <a:pt x="18383" y="124968"/>
                      <a:pt x="23146" y="115062"/>
                      <a:pt x="27337" y="104870"/>
                    </a:cubicBezTo>
                    <a:cubicBezTo>
                      <a:pt x="31718" y="94298"/>
                      <a:pt x="35623" y="83344"/>
                      <a:pt x="38767" y="72200"/>
                    </a:cubicBezTo>
                    <a:cubicBezTo>
                      <a:pt x="45053" y="49911"/>
                      <a:pt x="47053" y="26194"/>
                      <a:pt x="46577" y="2858"/>
                    </a:cubicBezTo>
                    <a:cubicBezTo>
                      <a:pt x="46577" y="1333"/>
                      <a:pt x="45434" y="0"/>
                      <a:pt x="44101" y="0"/>
                    </a:cubicBezTo>
                    <a:cubicBezTo>
                      <a:pt x="42767" y="0"/>
                      <a:pt x="41624" y="1238"/>
                      <a:pt x="41624" y="2858"/>
                    </a:cubicBezTo>
                    <a:moveTo>
                      <a:pt x="28003" y="73057"/>
                    </a:moveTo>
                    <a:lnTo>
                      <a:pt x="27813" y="73533"/>
                    </a:lnTo>
                    <a:cubicBezTo>
                      <a:pt x="27813" y="73533"/>
                      <a:pt x="27908" y="73247"/>
                      <a:pt x="28003" y="73057"/>
                    </a:cubicBezTo>
                  </a:path>
                </a:pathLst>
              </a:custGeom>
              <a:solidFill>
                <a:srgbClr val="FCC65A"/>
              </a:solidFill>
              <a:ln w="9525"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id="{1722A159-2FC0-1D10-E091-9C8F916722C1}"/>
                  </a:ext>
                </a:extLst>
              </p:cNvPr>
              <p:cNvSpPr/>
              <p:nvPr/>
            </p:nvSpPr>
            <p:spPr>
              <a:xfrm>
                <a:off x="4302434" y="3240223"/>
                <a:ext cx="106878" cy="478631"/>
              </a:xfrm>
              <a:custGeom>
                <a:avLst/>
                <a:gdLst>
                  <a:gd name="connsiteX0" fmla="*/ 10962 w 106878"/>
                  <a:gd name="connsiteY0" fmla="*/ 95 h 478631"/>
                  <a:gd name="connsiteX1" fmla="*/ 9342 w 106878"/>
                  <a:gd name="connsiteY1" fmla="*/ 3429 h 478631"/>
                  <a:gd name="connsiteX2" fmla="*/ 16581 w 106878"/>
                  <a:gd name="connsiteY2" fmla="*/ 39624 h 478631"/>
                  <a:gd name="connsiteX3" fmla="*/ 16486 w 106878"/>
                  <a:gd name="connsiteY3" fmla="*/ 38767 h 478631"/>
                  <a:gd name="connsiteX4" fmla="*/ 18391 w 106878"/>
                  <a:gd name="connsiteY4" fmla="*/ 81344 h 478631"/>
                  <a:gd name="connsiteX5" fmla="*/ 15057 w 106878"/>
                  <a:gd name="connsiteY5" fmla="*/ 124492 h 478631"/>
                  <a:gd name="connsiteX6" fmla="*/ 15057 w 106878"/>
                  <a:gd name="connsiteY6" fmla="*/ 124016 h 478631"/>
                  <a:gd name="connsiteX7" fmla="*/ 8295 w 106878"/>
                  <a:gd name="connsiteY7" fmla="*/ 171926 h 478631"/>
                  <a:gd name="connsiteX8" fmla="*/ 2199 w 106878"/>
                  <a:gd name="connsiteY8" fmla="*/ 220694 h 478631"/>
                  <a:gd name="connsiteX9" fmla="*/ 8 w 106878"/>
                  <a:gd name="connsiteY9" fmla="*/ 267272 h 478631"/>
                  <a:gd name="connsiteX10" fmla="*/ 2008 w 106878"/>
                  <a:gd name="connsiteY10" fmla="*/ 306895 h 478631"/>
                  <a:gd name="connsiteX11" fmla="*/ 8295 w 106878"/>
                  <a:gd name="connsiteY11" fmla="*/ 344805 h 478631"/>
                  <a:gd name="connsiteX12" fmla="*/ 19725 w 106878"/>
                  <a:gd name="connsiteY12" fmla="*/ 380143 h 478631"/>
                  <a:gd name="connsiteX13" fmla="*/ 57063 w 106878"/>
                  <a:gd name="connsiteY13" fmla="*/ 442436 h 478631"/>
                  <a:gd name="connsiteX14" fmla="*/ 87543 w 106878"/>
                  <a:gd name="connsiteY14" fmla="*/ 474917 h 478631"/>
                  <a:gd name="connsiteX15" fmla="*/ 89829 w 106878"/>
                  <a:gd name="connsiteY15" fmla="*/ 476917 h 478631"/>
                  <a:gd name="connsiteX16" fmla="*/ 95544 w 106878"/>
                  <a:gd name="connsiteY16" fmla="*/ 478631 h 478631"/>
                  <a:gd name="connsiteX17" fmla="*/ 103545 w 106878"/>
                  <a:gd name="connsiteY17" fmla="*/ 474821 h 478631"/>
                  <a:gd name="connsiteX18" fmla="*/ 106878 w 106878"/>
                  <a:gd name="connsiteY18" fmla="*/ 465677 h 478631"/>
                  <a:gd name="connsiteX19" fmla="*/ 103545 w 106878"/>
                  <a:gd name="connsiteY19" fmla="*/ 456533 h 478631"/>
                  <a:gd name="connsiteX20" fmla="*/ 60396 w 106878"/>
                  <a:gd name="connsiteY20" fmla="*/ 405670 h 478631"/>
                  <a:gd name="connsiteX21" fmla="*/ 33631 w 106878"/>
                  <a:gd name="connsiteY21" fmla="*/ 353759 h 478631"/>
                  <a:gd name="connsiteX22" fmla="*/ 23916 w 106878"/>
                  <a:gd name="connsiteY22" fmla="*/ 321469 h 478631"/>
                  <a:gd name="connsiteX23" fmla="*/ 17820 w 106878"/>
                  <a:gd name="connsiteY23" fmla="*/ 287179 h 478631"/>
                  <a:gd name="connsiteX24" fmla="*/ 17915 w 106878"/>
                  <a:gd name="connsiteY24" fmla="*/ 288226 h 478631"/>
                  <a:gd name="connsiteX25" fmla="*/ 17724 w 106878"/>
                  <a:gd name="connsiteY25" fmla="*/ 286417 h 478631"/>
                  <a:gd name="connsiteX26" fmla="*/ 17629 w 106878"/>
                  <a:gd name="connsiteY26" fmla="*/ 285655 h 478631"/>
                  <a:gd name="connsiteX27" fmla="*/ 17629 w 106878"/>
                  <a:gd name="connsiteY27" fmla="*/ 286226 h 478631"/>
                  <a:gd name="connsiteX28" fmla="*/ 16105 w 106878"/>
                  <a:gd name="connsiteY28" fmla="*/ 222599 h 478631"/>
                  <a:gd name="connsiteX29" fmla="*/ 21915 w 106878"/>
                  <a:gd name="connsiteY29" fmla="*/ 148019 h 478631"/>
                  <a:gd name="connsiteX30" fmla="*/ 24964 w 106878"/>
                  <a:gd name="connsiteY30" fmla="*/ 73533 h 478631"/>
                  <a:gd name="connsiteX31" fmla="*/ 22106 w 106878"/>
                  <a:gd name="connsiteY31" fmla="*/ 37909 h 478631"/>
                  <a:gd name="connsiteX32" fmla="*/ 14010 w 106878"/>
                  <a:gd name="connsiteY32" fmla="*/ 2000 h 478631"/>
                  <a:gd name="connsiteX33" fmla="*/ 11724 w 106878"/>
                  <a:gd name="connsiteY33" fmla="*/ 0 h 478631"/>
                  <a:gd name="connsiteX34" fmla="*/ 11057 w 106878"/>
                  <a:gd name="connsiteY34" fmla="*/ 95 h 478631"/>
                  <a:gd name="connsiteX35" fmla="*/ 17724 w 106878"/>
                  <a:gd name="connsiteY35" fmla="*/ 286417 h 478631"/>
                  <a:gd name="connsiteX36" fmla="*/ 17724 w 106878"/>
                  <a:gd name="connsiteY36" fmla="*/ 287274 h 478631"/>
                  <a:gd name="connsiteX37" fmla="*/ 17724 w 106878"/>
                  <a:gd name="connsiteY37" fmla="*/ 286226 h 478631"/>
                  <a:gd name="connsiteX38" fmla="*/ 17724 w 106878"/>
                  <a:gd name="connsiteY38" fmla="*/ 286417 h 478631"/>
                  <a:gd name="connsiteX39" fmla="*/ 15248 w 106878"/>
                  <a:gd name="connsiteY39" fmla="*/ 124016 h 478631"/>
                  <a:gd name="connsiteX40" fmla="*/ 15343 w 106878"/>
                  <a:gd name="connsiteY40" fmla="*/ 123158 h 478631"/>
                  <a:gd name="connsiteX41" fmla="*/ 15248 w 106878"/>
                  <a:gd name="connsiteY41" fmla="*/ 124016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878" h="478631">
                    <a:moveTo>
                      <a:pt x="10962" y="95"/>
                    </a:moveTo>
                    <a:cubicBezTo>
                      <a:pt x="9819" y="476"/>
                      <a:pt x="8866" y="2096"/>
                      <a:pt x="9342" y="3429"/>
                    </a:cubicBezTo>
                    <a:cubicBezTo>
                      <a:pt x="12867" y="15145"/>
                      <a:pt x="15153" y="27337"/>
                      <a:pt x="16581" y="39624"/>
                    </a:cubicBezTo>
                    <a:cubicBezTo>
                      <a:pt x="16581" y="39338"/>
                      <a:pt x="16581" y="39053"/>
                      <a:pt x="16486" y="38767"/>
                    </a:cubicBezTo>
                    <a:cubicBezTo>
                      <a:pt x="18106" y="52864"/>
                      <a:pt x="18677" y="67056"/>
                      <a:pt x="18391" y="81344"/>
                    </a:cubicBezTo>
                    <a:cubicBezTo>
                      <a:pt x="18106" y="95822"/>
                      <a:pt x="16677" y="110109"/>
                      <a:pt x="15057" y="124492"/>
                    </a:cubicBezTo>
                    <a:lnTo>
                      <a:pt x="15057" y="124016"/>
                    </a:lnTo>
                    <a:cubicBezTo>
                      <a:pt x="13152" y="140018"/>
                      <a:pt x="10581" y="155924"/>
                      <a:pt x="8295" y="171926"/>
                    </a:cubicBezTo>
                    <a:cubicBezTo>
                      <a:pt x="6009" y="188119"/>
                      <a:pt x="3818" y="204311"/>
                      <a:pt x="2199" y="220694"/>
                    </a:cubicBezTo>
                    <a:cubicBezTo>
                      <a:pt x="675" y="236125"/>
                      <a:pt x="-87" y="251651"/>
                      <a:pt x="8" y="267272"/>
                    </a:cubicBezTo>
                    <a:cubicBezTo>
                      <a:pt x="8" y="280511"/>
                      <a:pt x="675" y="293751"/>
                      <a:pt x="2008" y="306895"/>
                    </a:cubicBezTo>
                    <a:cubicBezTo>
                      <a:pt x="3342" y="319659"/>
                      <a:pt x="5342" y="332327"/>
                      <a:pt x="8295" y="344805"/>
                    </a:cubicBezTo>
                    <a:cubicBezTo>
                      <a:pt x="11152" y="356997"/>
                      <a:pt x="15153" y="368713"/>
                      <a:pt x="19725" y="380143"/>
                    </a:cubicBezTo>
                    <a:cubicBezTo>
                      <a:pt x="28964" y="403098"/>
                      <a:pt x="42204" y="423863"/>
                      <a:pt x="57063" y="442436"/>
                    </a:cubicBezTo>
                    <a:cubicBezTo>
                      <a:pt x="66492" y="454247"/>
                      <a:pt x="76779" y="464915"/>
                      <a:pt x="87543" y="474917"/>
                    </a:cubicBezTo>
                    <a:cubicBezTo>
                      <a:pt x="88305" y="475583"/>
                      <a:pt x="89067" y="476250"/>
                      <a:pt x="89829" y="476917"/>
                    </a:cubicBezTo>
                    <a:cubicBezTo>
                      <a:pt x="91543" y="478060"/>
                      <a:pt x="93448" y="478631"/>
                      <a:pt x="95544" y="478631"/>
                    </a:cubicBezTo>
                    <a:cubicBezTo>
                      <a:pt x="98496" y="478631"/>
                      <a:pt x="101449" y="477298"/>
                      <a:pt x="103545" y="474821"/>
                    </a:cubicBezTo>
                    <a:cubicBezTo>
                      <a:pt x="105640" y="472440"/>
                      <a:pt x="106878" y="469106"/>
                      <a:pt x="106878" y="465677"/>
                    </a:cubicBezTo>
                    <a:cubicBezTo>
                      <a:pt x="106878" y="462248"/>
                      <a:pt x="105736" y="458724"/>
                      <a:pt x="103545" y="456533"/>
                    </a:cubicBezTo>
                    <a:cubicBezTo>
                      <a:pt x="88019" y="440912"/>
                      <a:pt x="73255" y="424244"/>
                      <a:pt x="60396" y="405670"/>
                    </a:cubicBezTo>
                    <a:cubicBezTo>
                      <a:pt x="49728" y="389572"/>
                      <a:pt x="40680" y="372237"/>
                      <a:pt x="33631" y="353759"/>
                    </a:cubicBezTo>
                    <a:cubicBezTo>
                      <a:pt x="29726" y="343281"/>
                      <a:pt x="26583" y="332518"/>
                      <a:pt x="23916" y="321469"/>
                    </a:cubicBezTo>
                    <a:cubicBezTo>
                      <a:pt x="21153" y="310229"/>
                      <a:pt x="19248" y="298799"/>
                      <a:pt x="17820" y="287179"/>
                    </a:cubicBezTo>
                    <a:cubicBezTo>
                      <a:pt x="17820" y="287560"/>
                      <a:pt x="17820" y="287845"/>
                      <a:pt x="17915" y="288226"/>
                    </a:cubicBezTo>
                    <a:cubicBezTo>
                      <a:pt x="17915" y="287655"/>
                      <a:pt x="17820" y="286988"/>
                      <a:pt x="17724" y="286417"/>
                    </a:cubicBezTo>
                    <a:cubicBezTo>
                      <a:pt x="17724" y="286131"/>
                      <a:pt x="17724" y="285845"/>
                      <a:pt x="17629" y="285655"/>
                    </a:cubicBezTo>
                    <a:cubicBezTo>
                      <a:pt x="17629" y="285845"/>
                      <a:pt x="17629" y="286036"/>
                      <a:pt x="17629" y="286226"/>
                    </a:cubicBezTo>
                    <a:cubicBezTo>
                      <a:pt x="15343" y="265081"/>
                      <a:pt x="15248" y="243840"/>
                      <a:pt x="16105" y="222599"/>
                    </a:cubicBezTo>
                    <a:cubicBezTo>
                      <a:pt x="17248" y="197644"/>
                      <a:pt x="19915" y="172879"/>
                      <a:pt x="21915" y="148019"/>
                    </a:cubicBezTo>
                    <a:cubicBezTo>
                      <a:pt x="23916" y="123254"/>
                      <a:pt x="25440" y="98393"/>
                      <a:pt x="24964" y="73533"/>
                    </a:cubicBezTo>
                    <a:cubicBezTo>
                      <a:pt x="24678" y="61627"/>
                      <a:pt x="23820" y="49721"/>
                      <a:pt x="22106" y="37909"/>
                    </a:cubicBezTo>
                    <a:cubicBezTo>
                      <a:pt x="20391" y="25718"/>
                      <a:pt x="17534" y="13716"/>
                      <a:pt x="14010" y="2000"/>
                    </a:cubicBezTo>
                    <a:cubicBezTo>
                      <a:pt x="13629" y="857"/>
                      <a:pt x="12771" y="0"/>
                      <a:pt x="11724" y="0"/>
                    </a:cubicBezTo>
                    <a:cubicBezTo>
                      <a:pt x="11533" y="0"/>
                      <a:pt x="11343" y="0"/>
                      <a:pt x="11057" y="95"/>
                    </a:cubicBezTo>
                    <a:moveTo>
                      <a:pt x="17724" y="286417"/>
                    </a:moveTo>
                    <a:lnTo>
                      <a:pt x="17724" y="287274"/>
                    </a:lnTo>
                    <a:cubicBezTo>
                      <a:pt x="17724" y="287274"/>
                      <a:pt x="17724" y="286607"/>
                      <a:pt x="17724" y="286226"/>
                    </a:cubicBezTo>
                    <a:lnTo>
                      <a:pt x="17724" y="286417"/>
                    </a:lnTo>
                    <a:close/>
                    <a:moveTo>
                      <a:pt x="15248" y="124016"/>
                    </a:moveTo>
                    <a:cubicBezTo>
                      <a:pt x="15248" y="124016"/>
                      <a:pt x="15248" y="123444"/>
                      <a:pt x="15343" y="123158"/>
                    </a:cubicBezTo>
                    <a:cubicBezTo>
                      <a:pt x="15343" y="123444"/>
                      <a:pt x="15343" y="123730"/>
                      <a:pt x="15248" y="124016"/>
                    </a:cubicBezTo>
                  </a:path>
                </a:pathLst>
              </a:custGeom>
              <a:solidFill>
                <a:srgbClr val="FCC65A"/>
              </a:solidFill>
              <a:ln w="9525" cap="flat">
                <a:noFill/>
                <a:prstDash val="solid"/>
                <a:miter/>
              </a:ln>
            </p:spPr>
            <p:txBody>
              <a:bodyPr rtlCol="0" anchor="ctr"/>
              <a:lstStyle/>
              <a:p>
                <a:endParaRPr lang="en-US"/>
              </a:p>
            </p:txBody>
          </p:sp>
        </p:grpSp>
        <p:sp>
          <p:nvSpPr>
            <p:cNvPr id="1217" name="Freeform: Shape 1216">
              <a:extLst>
                <a:ext uri="{FF2B5EF4-FFF2-40B4-BE49-F238E27FC236}">
                  <a16:creationId xmlns:a16="http://schemas.microsoft.com/office/drawing/2014/main" id="{51A0111B-242A-ED19-22B4-2AA2B0CCEE15}"/>
                </a:ext>
              </a:extLst>
            </p:cNvPr>
            <p:cNvSpPr/>
            <p:nvPr/>
          </p:nvSpPr>
          <p:spPr>
            <a:xfrm>
              <a:off x="6114072" y="4095483"/>
              <a:ext cx="95" cy="95"/>
            </a:xfrm>
            <a:custGeom>
              <a:avLst/>
              <a:gdLst>
                <a:gd name="connsiteX0" fmla="*/ 95 w 95"/>
                <a:gd name="connsiteY0" fmla="*/ 95 h 95"/>
                <a:gd name="connsiteX1" fmla="*/ 0 w 95"/>
                <a:gd name="connsiteY1" fmla="*/ 95 h 95"/>
                <a:gd name="connsiteX2" fmla="*/ 95 w 95"/>
                <a:gd name="connsiteY2" fmla="*/ 0 h 95"/>
                <a:gd name="connsiteX3" fmla="*/ 95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95" y="95"/>
                  </a:moveTo>
                  <a:lnTo>
                    <a:pt x="0" y="95"/>
                  </a:lnTo>
                  <a:lnTo>
                    <a:pt x="95" y="0"/>
                  </a:lnTo>
                  <a:lnTo>
                    <a:pt x="95" y="95"/>
                  </a:lnTo>
                </a:path>
              </a:pathLst>
            </a:custGeom>
            <a:solidFill>
              <a:srgbClr val="4BE1EB"/>
            </a:solidFill>
            <a:ln w="9525" cap="flat">
              <a:noFill/>
              <a:prstDash val="solid"/>
              <a:miter/>
            </a:ln>
          </p:spPr>
          <p:txBody>
            <a:bodyPr rtlCol="0" anchor="ctr"/>
            <a:lstStyle/>
            <a:p>
              <a:endParaRPr lang="en-US"/>
            </a:p>
          </p:txBody>
        </p:sp>
        <p:grpSp>
          <p:nvGrpSpPr>
            <p:cNvPr id="1218" name="Graphic 100">
              <a:extLst>
                <a:ext uri="{FF2B5EF4-FFF2-40B4-BE49-F238E27FC236}">
                  <a16:creationId xmlns:a16="http://schemas.microsoft.com/office/drawing/2014/main" id="{E84742C9-58A5-55F1-6D6D-ABFA1495A881}"/>
                </a:ext>
              </a:extLst>
            </p:cNvPr>
            <p:cNvGrpSpPr/>
            <p:nvPr/>
          </p:nvGrpSpPr>
          <p:grpSpPr>
            <a:xfrm>
              <a:off x="5647633" y="3217048"/>
              <a:ext cx="949596" cy="1289688"/>
              <a:chOff x="2701671" y="3909696"/>
              <a:chExt cx="949596" cy="1289688"/>
            </a:xfrm>
          </p:grpSpPr>
          <p:sp>
            <p:nvSpPr>
              <p:cNvPr id="1529" name="Freeform: Shape 1528">
                <a:extLst>
                  <a:ext uri="{FF2B5EF4-FFF2-40B4-BE49-F238E27FC236}">
                    <a16:creationId xmlns:a16="http://schemas.microsoft.com/office/drawing/2014/main" id="{CBB7F6F0-4068-04C0-BD4B-DF058B67C41B}"/>
                  </a:ext>
                </a:extLst>
              </p:cNvPr>
              <p:cNvSpPr/>
              <p:nvPr/>
            </p:nvSpPr>
            <p:spPr>
              <a:xfrm>
                <a:off x="2701671" y="4094139"/>
                <a:ext cx="888110" cy="1105244"/>
              </a:xfrm>
              <a:custGeom>
                <a:avLst/>
                <a:gdLst>
                  <a:gd name="connsiteX0" fmla="*/ 741521 w 888110"/>
                  <a:gd name="connsiteY0" fmla="*/ 4572 h 1105244"/>
                  <a:gd name="connsiteX1" fmla="*/ 785241 w 888110"/>
                  <a:gd name="connsiteY1" fmla="*/ 22288 h 1105244"/>
                  <a:gd name="connsiteX2" fmla="*/ 835057 w 888110"/>
                  <a:gd name="connsiteY2" fmla="*/ 59055 h 1105244"/>
                  <a:gd name="connsiteX3" fmla="*/ 836390 w 888110"/>
                  <a:gd name="connsiteY3" fmla="*/ 60388 h 1105244"/>
                  <a:gd name="connsiteX4" fmla="*/ 871633 w 888110"/>
                  <a:gd name="connsiteY4" fmla="*/ 105727 h 1105244"/>
                  <a:gd name="connsiteX5" fmla="*/ 888111 w 888110"/>
                  <a:gd name="connsiteY5" fmla="*/ 144018 h 1105244"/>
                  <a:gd name="connsiteX6" fmla="*/ 888111 w 888110"/>
                  <a:gd name="connsiteY6" fmla="*/ 144304 h 1105244"/>
                  <a:gd name="connsiteX7" fmla="*/ 888111 w 888110"/>
                  <a:gd name="connsiteY7" fmla="*/ 143923 h 1105244"/>
                  <a:gd name="connsiteX8" fmla="*/ 887921 w 888110"/>
                  <a:gd name="connsiteY8" fmla="*/ 144113 h 1105244"/>
                  <a:gd name="connsiteX9" fmla="*/ 887921 w 888110"/>
                  <a:gd name="connsiteY9" fmla="*/ 143827 h 1105244"/>
                  <a:gd name="connsiteX10" fmla="*/ 874681 w 888110"/>
                  <a:gd name="connsiteY10" fmla="*/ 177832 h 1105244"/>
                  <a:gd name="connsiteX11" fmla="*/ 874490 w 888110"/>
                  <a:gd name="connsiteY11" fmla="*/ 178308 h 1105244"/>
                  <a:gd name="connsiteX12" fmla="*/ 873728 w 888110"/>
                  <a:gd name="connsiteY12" fmla="*/ 180118 h 1105244"/>
                  <a:gd name="connsiteX13" fmla="*/ 874014 w 888110"/>
                  <a:gd name="connsiteY13" fmla="*/ 179070 h 1105244"/>
                  <a:gd name="connsiteX14" fmla="*/ 872109 w 888110"/>
                  <a:gd name="connsiteY14" fmla="*/ 183547 h 1105244"/>
                  <a:gd name="connsiteX15" fmla="*/ 865537 w 888110"/>
                  <a:gd name="connsiteY15" fmla="*/ 198692 h 1105244"/>
                  <a:gd name="connsiteX16" fmla="*/ 865537 w 888110"/>
                  <a:gd name="connsiteY16" fmla="*/ 198882 h 1105244"/>
                  <a:gd name="connsiteX17" fmla="*/ 800291 w 888110"/>
                  <a:gd name="connsiteY17" fmla="*/ 323279 h 1105244"/>
                  <a:gd name="connsiteX18" fmla="*/ 760571 w 888110"/>
                  <a:gd name="connsiteY18" fmla="*/ 388525 h 1105244"/>
                  <a:gd name="connsiteX19" fmla="*/ 760381 w 888110"/>
                  <a:gd name="connsiteY19" fmla="*/ 388525 h 1105244"/>
                  <a:gd name="connsiteX20" fmla="*/ 744379 w 888110"/>
                  <a:gd name="connsiteY20" fmla="*/ 413861 h 1105244"/>
                  <a:gd name="connsiteX21" fmla="*/ 741617 w 888110"/>
                  <a:gd name="connsiteY21" fmla="*/ 418147 h 1105244"/>
                  <a:gd name="connsiteX22" fmla="*/ 741140 w 888110"/>
                  <a:gd name="connsiteY22" fmla="*/ 418243 h 1105244"/>
                  <a:gd name="connsiteX23" fmla="*/ 718471 w 888110"/>
                  <a:gd name="connsiteY23" fmla="*/ 453676 h 1105244"/>
                  <a:gd name="connsiteX24" fmla="*/ 710660 w 888110"/>
                  <a:gd name="connsiteY24" fmla="*/ 465868 h 1105244"/>
                  <a:gd name="connsiteX25" fmla="*/ 704279 w 888110"/>
                  <a:gd name="connsiteY25" fmla="*/ 475774 h 1105244"/>
                  <a:gd name="connsiteX26" fmla="*/ 703612 w 888110"/>
                  <a:gd name="connsiteY26" fmla="*/ 476726 h 1105244"/>
                  <a:gd name="connsiteX27" fmla="*/ 687229 w 888110"/>
                  <a:gd name="connsiteY27" fmla="*/ 502348 h 1105244"/>
                  <a:gd name="connsiteX28" fmla="*/ 594551 w 888110"/>
                  <a:gd name="connsiteY28" fmla="*/ 638080 h 1105244"/>
                  <a:gd name="connsiteX29" fmla="*/ 485489 w 888110"/>
                  <a:gd name="connsiteY29" fmla="*/ 779240 h 1105244"/>
                  <a:gd name="connsiteX30" fmla="*/ 485013 w 888110"/>
                  <a:gd name="connsiteY30" fmla="*/ 779812 h 1105244"/>
                  <a:gd name="connsiteX31" fmla="*/ 479012 w 888110"/>
                  <a:gd name="connsiteY31" fmla="*/ 786955 h 1105244"/>
                  <a:gd name="connsiteX32" fmla="*/ 465011 w 888110"/>
                  <a:gd name="connsiteY32" fmla="*/ 803338 h 1105244"/>
                  <a:gd name="connsiteX33" fmla="*/ 435674 w 888110"/>
                  <a:gd name="connsiteY33" fmla="*/ 836390 h 1105244"/>
                  <a:gd name="connsiteX34" fmla="*/ 435197 w 888110"/>
                  <a:gd name="connsiteY34" fmla="*/ 836962 h 1105244"/>
                  <a:gd name="connsiteX35" fmla="*/ 428149 w 888110"/>
                  <a:gd name="connsiteY35" fmla="*/ 844677 h 1105244"/>
                  <a:gd name="connsiteX36" fmla="*/ 421672 w 888110"/>
                  <a:gd name="connsiteY36" fmla="*/ 851630 h 1105244"/>
                  <a:gd name="connsiteX37" fmla="*/ 417576 w 888110"/>
                  <a:gd name="connsiteY37" fmla="*/ 856107 h 1105244"/>
                  <a:gd name="connsiteX38" fmla="*/ 415290 w 888110"/>
                  <a:gd name="connsiteY38" fmla="*/ 858488 h 1105244"/>
                  <a:gd name="connsiteX39" fmla="*/ 392525 w 888110"/>
                  <a:gd name="connsiteY39" fmla="*/ 882301 h 1105244"/>
                  <a:gd name="connsiteX40" fmla="*/ 392430 w 888110"/>
                  <a:gd name="connsiteY40" fmla="*/ 882301 h 1105244"/>
                  <a:gd name="connsiteX41" fmla="*/ 384524 w 888110"/>
                  <a:gd name="connsiteY41" fmla="*/ 890588 h 1105244"/>
                  <a:gd name="connsiteX42" fmla="*/ 375856 w 888110"/>
                  <a:gd name="connsiteY42" fmla="*/ 899446 h 1105244"/>
                  <a:gd name="connsiteX43" fmla="*/ 354235 w 888110"/>
                  <a:gd name="connsiteY43" fmla="*/ 921544 h 1105244"/>
                  <a:gd name="connsiteX44" fmla="*/ 292513 w 888110"/>
                  <a:gd name="connsiteY44" fmla="*/ 985552 h 1105244"/>
                  <a:gd name="connsiteX45" fmla="*/ 224409 w 888110"/>
                  <a:gd name="connsiteY45" fmla="*/ 1062895 h 1105244"/>
                  <a:gd name="connsiteX46" fmla="*/ 221932 w 888110"/>
                  <a:gd name="connsiteY46" fmla="*/ 1065848 h 1105244"/>
                  <a:gd name="connsiteX47" fmla="*/ 208502 w 888110"/>
                  <a:gd name="connsiteY47" fmla="*/ 1081659 h 1105244"/>
                  <a:gd name="connsiteX48" fmla="*/ 192786 w 888110"/>
                  <a:gd name="connsiteY48" fmla="*/ 1095756 h 1105244"/>
                  <a:gd name="connsiteX49" fmla="*/ 179832 w 888110"/>
                  <a:gd name="connsiteY49" fmla="*/ 1103090 h 1105244"/>
                  <a:gd name="connsiteX50" fmla="*/ 168021 w 888110"/>
                  <a:gd name="connsiteY50" fmla="*/ 1105186 h 1105244"/>
                  <a:gd name="connsiteX51" fmla="*/ 165259 w 888110"/>
                  <a:gd name="connsiteY51" fmla="*/ 1104805 h 1105244"/>
                  <a:gd name="connsiteX52" fmla="*/ 159068 w 888110"/>
                  <a:gd name="connsiteY52" fmla="*/ 1102709 h 1105244"/>
                  <a:gd name="connsiteX53" fmla="*/ 151924 w 888110"/>
                  <a:gd name="connsiteY53" fmla="*/ 1096042 h 1105244"/>
                  <a:gd name="connsiteX54" fmla="*/ 148209 w 888110"/>
                  <a:gd name="connsiteY54" fmla="*/ 1088041 h 1105244"/>
                  <a:gd name="connsiteX55" fmla="*/ 146590 w 888110"/>
                  <a:gd name="connsiteY55" fmla="*/ 1076706 h 1105244"/>
                  <a:gd name="connsiteX56" fmla="*/ 147447 w 888110"/>
                  <a:gd name="connsiteY56" fmla="*/ 1064609 h 1105244"/>
                  <a:gd name="connsiteX57" fmla="*/ 150685 w 888110"/>
                  <a:gd name="connsiteY57" fmla="*/ 1050131 h 1105244"/>
                  <a:gd name="connsiteX58" fmla="*/ 155734 w 888110"/>
                  <a:gd name="connsiteY58" fmla="*/ 1036034 h 1105244"/>
                  <a:gd name="connsiteX59" fmla="*/ 155162 w 888110"/>
                  <a:gd name="connsiteY59" fmla="*/ 1036320 h 1105244"/>
                  <a:gd name="connsiteX60" fmla="*/ 155162 w 888110"/>
                  <a:gd name="connsiteY60" fmla="*/ 1036130 h 1105244"/>
                  <a:gd name="connsiteX61" fmla="*/ 155067 w 888110"/>
                  <a:gd name="connsiteY61" fmla="*/ 1036130 h 1105244"/>
                  <a:gd name="connsiteX62" fmla="*/ 148304 w 888110"/>
                  <a:gd name="connsiteY62" fmla="*/ 1039177 h 1105244"/>
                  <a:gd name="connsiteX63" fmla="*/ 136303 w 888110"/>
                  <a:gd name="connsiteY63" fmla="*/ 1044321 h 1105244"/>
                  <a:gd name="connsiteX64" fmla="*/ 114300 w 888110"/>
                  <a:gd name="connsiteY64" fmla="*/ 1051751 h 1105244"/>
                  <a:gd name="connsiteX65" fmla="*/ 79724 w 888110"/>
                  <a:gd name="connsiteY65" fmla="*/ 1059085 h 1105244"/>
                  <a:gd name="connsiteX66" fmla="*/ 47244 w 888110"/>
                  <a:gd name="connsiteY66" fmla="*/ 1058894 h 1105244"/>
                  <a:gd name="connsiteX67" fmla="*/ 45434 w 888110"/>
                  <a:gd name="connsiteY67" fmla="*/ 1058609 h 1105244"/>
                  <a:gd name="connsiteX68" fmla="*/ 33147 w 888110"/>
                  <a:gd name="connsiteY68" fmla="*/ 1055084 h 1105244"/>
                  <a:gd name="connsiteX69" fmla="*/ 23527 w 888110"/>
                  <a:gd name="connsiteY69" fmla="*/ 1050417 h 1105244"/>
                  <a:gd name="connsiteX70" fmla="*/ 16859 w 888110"/>
                  <a:gd name="connsiteY70" fmla="*/ 1044416 h 1105244"/>
                  <a:gd name="connsiteX71" fmla="*/ 14097 w 888110"/>
                  <a:gd name="connsiteY71" fmla="*/ 1036892 h 1105244"/>
                  <a:gd name="connsiteX72" fmla="*/ 20193 w 888110"/>
                  <a:gd name="connsiteY72" fmla="*/ 1024033 h 1105244"/>
                  <a:gd name="connsiteX73" fmla="*/ 34766 w 888110"/>
                  <a:gd name="connsiteY73" fmla="*/ 1014698 h 1105244"/>
                  <a:gd name="connsiteX74" fmla="*/ 60770 w 888110"/>
                  <a:gd name="connsiteY74" fmla="*/ 1004411 h 1105244"/>
                  <a:gd name="connsiteX75" fmla="*/ 49244 w 888110"/>
                  <a:gd name="connsiteY75" fmla="*/ 1004221 h 1105244"/>
                  <a:gd name="connsiteX76" fmla="*/ 30289 w 888110"/>
                  <a:gd name="connsiteY76" fmla="*/ 1002030 h 1105244"/>
                  <a:gd name="connsiteX77" fmla="*/ 25813 w 888110"/>
                  <a:gd name="connsiteY77" fmla="*/ 1001173 h 1105244"/>
                  <a:gd name="connsiteX78" fmla="*/ 0 w 888110"/>
                  <a:gd name="connsiteY78" fmla="*/ 978503 h 1105244"/>
                  <a:gd name="connsiteX79" fmla="*/ 2095 w 888110"/>
                  <a:gd name="connsiteY79" fmla="*/ 969645 h 1105244"/>
                  <a:gd name="connsiteX80" fmla="*/ 8668 w 888110"/>
                  <a:gd name="connsiteY80" fmla="*/ 962692 h 1105244"/>
                  <a:gd name="connsiteX81" fmla="*/ 17050 w 888110"/>
                  <a:gd name="connsiteY81" fmla="*/ 958596 h 1105244"/>
                  <a:gd name="connsiteX82" fmla="*/ 27527 w 888110"/>
                  <a:gd name="connsiteY82" fmla="*/ 955929 h 1105244"/>
                  <a:gd name="connsiteX83" fmla="*/ 52483 w 888110"/>
                  <a:gd name="connsiteY83" fmla="*/ 952976 h 1105244"/>
                  <a:gd name="connsiteX84" fmla="*/ 48101 w 888110"/>
                  <a:gd name="connsiteY84" fmla="*/ 951262 h 1105244"/>
                  <a:gd name="connsiteX85" fmla="*/ 28956 w 888110"/>
                  <a:gd name="connsiteY85" fmla="*/ 934688 h 1105244"/>
                  <a:gd name="connsiteX86" fmla="*/ 25717 w 888110"/>
                  <a:gd name="connsiteY86" fmla="*/ 922020 h 1105244"/>
                  <a:gd name="connsiteX87" fmla="*/ 31718 w 888110"/>
                  <a:gd name="connsiteY87" fmla="*/ 910780 h 1105244"/>
                  <a:gd name="connsiteX88" fmla="*/ 42100 w 888110"/>
                  <a:gd name="connsiteY88" fmla="*/ 906971 h 1105244"/>
                  <a:gd name="connsiteX89" fmla="*/ 53054 w 888110"/>
                  <a:gd name="connsiteY89" fmla="*/ 906589 h 1105244"/>
                  <a:gd name="connsiteX90" fmla="*/ 78105 w 888110"/>
                  <a:gd name="connsiteY90" fmla="*/ 909542 h 1105244"/>
                  <a:gd name="connsiteX91" fmla="*/ 81534 w 888110"/>
                  <a:gd name="connsiteY91" fmla="*/ 910018 h 1105244"/>
                  <a:gd name="connsiteX92" fmla="*/ 104394 w 888110"/>
                  <a:gd name="connsiteY92" fmla="*/ 913829 h 1105244"/>
                  <a:gd name="connsiteX93" fmla="*/ 120015 w 888110"/>
                  <a:gd name="connsiteY93" fmla="*/ 916781 h 1105244"/>
                  <a:gd name="connsiteX94" fmla="*/ 136303 w 888110"/>
                  <a:gd name="connsiteY94" fmla="*/ 919829 h 1105244"/>
                  <a:gd name="connsiteX95" fmla="*/ 169926 w 888110"/>
                  <a:gd name="connsiteY95" fmla="*/ 925163 h 1105244"/>
                  <a:gd name="connsiteX96" fmla="*/ 240792 w 888110"/>
                  <a:gd name="connsiteY96" fmla="*/ 833914 h 1105244"/>
                  <a:gd name="connsiteX97" fmla="*/ 241459 w 888110"/>
                  <a:gd name="connsiteY97" fmla="*/ 833152 h 1105244"/>
                  <a:gd name="connsiteX98" fmla="*/ 241459 w 888110"/>
                  <a:gd name="connsiteY98" fmla="*/ 833152 h 1105244"/>
                  <a:gd name="connsiteX99" fmla="*/ 353568 w 888110"/>
                  <a:gd name="connsiteY99" fmla="*/ 674180 h 1105244"/>
                  <a:gd name="connsiteX100" fmla="*/ 448913 w 888110"/>
                  <a:gd name="connsiteY100" fmla="*/ 518065 h 1105244"/>
                  <a:gd name="connsiteX101" fmla="*/ 583216 w 888110"/>
                  <a:gd name="connsiteY101" fmla="*/ 230886 h 1105244"/>
                  <a:gd name="connsiteX102" fmla="*/ 655034 w 888110"/>
                  <a:gd name="connsiteY102" fmla="*/ 23050 h 1105244"/>
                  <a:gd name="connsiteX103" fmla="*/ 655225 w 888110"/>
                  <a:gd name="connsiteY103" fmla="*/ 23241 h 1105244"/>
                  <a:gd name="connsiteX104" fmla="*/ 655225 w 888110"/>
                  <a:gd name="connsiteY104" fmla="*/ 23050 h 1105244"/>
                  <a:gd name="connsiteX105" fmla="*/ 655415 w 888110"/>
                  <a:gd name="connsiteY105" fmla="*/ 23241 h 1105244"/>
                  <a:gd name="connsiteX106" fmla="*/ 660559 w 888110"/>
                  <a:gd name="connsiteY106" fmla="*/ 5143 h 1105244"/>
                  <a:gd name="connsiteX107" fmla="*/ 661035 w 888110"/>
                  <a:gd name="connsiteY107" fmla="*/ 5334 h 1105244"/>
                  <a:gd name="connsiteX108" fmla="*/ 663797 w 888110"/>
                  <a:gd name="connsiteY108" fmla="*/ 6096 h 1105244"/>
                  <a:gd name="connsiteX109" fmla="*/ 668274 w 888110"/>
                  <a:gd name="connsiteY109" fmla="*/ 6191 h 1105244"/>
                  <a:gd name="connsiteX110" fmla="*/ 670941 w 888110"/>
                  <a:gd name="connsiteY110" fmla="*/ 5620 h 1105244"/>
                  <a:gd name="connsiteX111" fmla="*/ 674751 w 888110"/>
                  <a:gd name="connsiteY111" fmla="*/ 4667 h 1105244"/>
                  <a:gd name="connsiteX112" fmla="*/ 677894 w 888110"/>
                  <a:gd name="connsiteY112" fmla="*/ 3619 h 1105244"/>
                  <a:gd name="connsiteX113" fmla="*/ 707327 w 888110"/>
                  <a:gd name="connsiteY113" fmla="*/ 0 h 1105244"/>
                  <a:gd name="connsiteX114" fmla="*/ 731711 w 888110"/>
                  <a:gd name="connsiteY114" fmla="*/ 2381 h 1105244"/>
                  <a:gd name="connsiteX115" fmla="*/ 741902 w 888110"/>
                  <a:gd name="connsiteY115" fmla="*/ 4572 h 110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88110" h="1105244">
                    <a:moveTo>
                      <a:pt x="741521" y="4572"/>
                    </a:moveTo>
                    <a:cubicBezTo>
                      <a:pt x="756571" y="8668"/>
                      <a:pt x="771239" y="14573"/>
                      <a:pt x="785241" y="22288"/>
                    </a:cubicBezTo>
                    <a:cubicBezTo>
                      <a:pt x="804196" y="33052"/>
                      <a:pt x="820865" y="45434"/>
                      <a:pt x="835057" y="59055"/>
                    </a:cubicBezTo>
                    <a:lnTo>
                      <a:pt x="836390" y="60388"/>
                    </a:lnTo>
                    <a:cubicBezTo>
                      <a:pt x="850297" y="74485"/>
                      <a:pt x="862203" y="89725"/>
                      <a:pt x="871633" y="105727"/>
                    </a:cubicBezTo>
                    <a:cubicBezTo>
                      <a:pt x="879348" y="119253"/>
                      <a:pt x="884777" y="131826"/>
                      <a:pt x="888111" y="144018"/>
                    </a:cubicBezTo>
                    <a:cubicBezTo>
                      <a:pt x="888111" y="144113"/>
                      <a:pt x="888111" y="144209"/>
                      <a:pt x="888111" y="144304"/>
                    </a:cubicBezTo>
                    <a:lnTo>
                      <a:pt x="888111" y="143923"/>
                    </a:lnTo>
                    <a:cubicBezTo>
                      <a:pt x="888111" y="143923"/>
                      <a:pt x="887921" y="144113"/>
                      <a:pt x="887921" y="144113"/>
                    </a:cubicBezTo>
                    <a:lnTo>
                      <a:pt x="887921" y="143827"/>
                    </a:lnTo>
                    <a:cubicBezTo>
                      <a:pt x="884206" y="153352"/>
                      <a:pt x="880110" y="163830"/>
                      <a:pt x="874681" y="177832"/>
                    </a:cubicBezTo>
                    <a:cubicBezTo>
                      <a:pt x="874681" y="178022"/>
                      <a:pt x="874586" y="178117"/>
                      <a:pt x="874490" y="178308"/>
                    </a:cubicBezTo>
                    <a:cubicBezTo>
                      <a:pt x="874205" y="178879"/>
                      <a:pt x="874014" y="179546"/>
                      <a:pt x="873728" y="180118"/>
                    </a:cubicBezTo>
                    <a:lnTo>
                      <a:pt x="874014" y="179070"/>
                    </a:lnTo>
                    <a:lnTo>
                      <a:pt x="872109" y="183547"/>
                    </a:lnTo>
                    <a:cubicBezTo>
                      <a:pt x="870014" y="188500"/>
                      <a:pt x="867823" y="193548"/>
                      <a:pt x="865537" y="198692"/>
                    </a:cubicBezTo>
                    <a:lnTo>
                      <a:pt x="865537" y="198882"/>
                    </a:lnTo>
                    <a:cubicBezTo>
                      <a:pt x="848106" y="237458"/>
                      <a:pt x="826675" y="278225"/>
                      <a:pt x="800291" y="323279"/>
                    </a:cubicBezTo>
                    <a:cubicBezTo>
                      <a:pt x="786860" y="346234"/>
                      <a:pt x="773049" y="368713"/>
                      <a:pt x="760571" y="388525"/>
                    </a:cubicBezTo>
                    <a:lnTo>
                      <a:pt x="760381" y="388525"/>
                    </a:lnTo>
                    <a:cubicBezTo>
                      <a:pt x="754666" y="397669"/>
                      <a:pt x="749332" y="406146"/>
                      <a:pt x="744379" y="413861"/>
                    </a:cubicBezTo>
                    <a:cubicBezTo>
                      <a:pt x="743426" y="415290"/>
                      <a:pt x="742569" y="416719"/>
                      <a:pt x="741617" y="418147"/>
                    </a:cubicBezTo>
                    <a:cubicBezTo>
                      <a:pt x="741426" y="418147"/>
                      <a:pt x="741331" y="418147"/>
                      <a:pt x="741140" y="418243"/>
                    </a:cubicBezTo>
                    <a:cubicBezTo>
                      <a:pt x="733711" y="429959"/>
                      <a:pt x="726091" y="441769"/>
                      <a:pt x="718471" y="453676"/>
                    </a:cubicBezTo>
                    <a:lnTo>
                      <a:pt x="710660" y="465868"/>
                    </a:lnTo>
                    <a:lnTo>
                      <a:pt x="704279" y="475774"/>
                    </a:lnTo>
                    <a:lnTo>
                      <a:pt x="703612" y="476726"/>
                    </a:lnTo>
                    <a:lnTo>
                      <a:pt x="687229" y="502348"/>
                    </a:lnTo>
                    <a:cubicBezTo>
                      <a:pt x="661702" y="541210"/>
                      <a:pt x="630460" y="587978"/>
                      <a:pt x="594551" y="638080"/>
                    </a:cubicBezTo>
                    <a:cubicBezTo>
                      <a:pt x="561308" y="684276"/>
                      <a:pt x="524828" y="732282"/>
                      <a:pt x="485489" y="779240"/>
                    </a:cubicBezTo>
                    <a:cubicBezTo>
                      <a:pt x="485299" y="779431"/>
                      <a:pt x="485108" y="779621"/>
                      <a:pt x="485013" y="779812"/>
                    </a:cubicBezTo>
                    <a:lnTo>
                      <a:pt x="479012" y="786955"/>
                    </a:lnTo>
                    <a:cubicBezTo>
                      <a:pt x="474440" y="792385"/>
                      <a:pt x="469773" y="797814"/>
                      <a:pt x="465011" y="803338"/>
                    </a:cubicBezTo>
                    <a:cubicBezTo>
                      <a:pt x="455390" y="814483"/>
                      <a:pt x="445579" y="825532"/>
                      <a:pt x="435674" y="836390"/>
                    </a:cubicBezTo>
                    <a:cubicBezTo>
                      <a:pt x="435483" y="836581"/>
                      <a:pt x="435293" y="836771"/>
                      <a:pt x="435197" y="836962"/>
                    </a:cubicBezTo>
                    <a:lnTo>
                      <a:pt x="428149" y="844677"/>
                    </a:lnTo>
                    <a:lnTo>
                      <a:pt x="421672" y="851630"/>
                    </a:lnTo>
                    <a:lnTo>
                      <a:pt x="417576" y="856107"/>
                    </a:lnTo>
                    <a:lnTo>
                      <a:pt x="415290" y="858488"/>
                    </a:lnTo>
                    <a:cubicBezTo>
                      <a:pt x="407765" y="866489"/>
                      <a:pt x="400145" y="874395"/>
                      <a:pt x="392525" y="882301"/>
                    </a:cubicBezTo>
                    <a:lnTo>
                      <a:pt x="392430" y="882301"/>
                    </a:lnTo>
                    <a:lnTo>
                      <a:pt x="384524" y="890588"/>
                    </a:lnTo>
                    <a:lnTo>
                      <a:pt x="375856" y="899446"/>
                    </a:lnTo>
                    <a:cubicBezTo>
                      <a:pt x="368618" y="906875"/>
                      <a:pt x="361379" y="914209"/>
                      <a:pt x="354235" y="921544"/>
                    </a:cubicBezTo>
                    <a:cubicBezTo>
                      <a:pt x="333851" y="942404"/>
                      <a:pt x="312801" y="963930"/>
                      <a:pt x="292513" y="985552"/>
                    </a:cubicBezTo>
                    <a:cubicBezTo>
                      <a:pt x="266319" y="1013460"/>
                      <a:pt x="244030" y="1038701"/>
                      <a:pt x="224409" y="1062895"/>
                    </a:cubicBezTo>
                    <a:lnTo>
                      <a:pt x="221932" y="1065848"/>
                    </a:lnTo>
                    <a:cubicBezTo>
                      <a:pt x="217646" y="1071086"/>
                      <a:pt x="213265" y="1076611"/>
                      <a:pt x="208502" y="1081659"/>
                    </a:cubicBezTo>
                    <a:cubicBezTo>
                      <a:pt x="203835" y="1086612"/>
                      <a:pt x="198596" y="1091375"/>
                      <a:pt x="192786" y="1095756"/>
                    </a:cubicBezTo>
                    <a:cubicBezTo>
                      <a:pt x="188976" y="1098614"/>
                      <a:pt x="184785" y="1100995"/>
                      <a:pt x="179832" y="1103090"/>
                    </a:cubicBezTo>
                    <a:cubicBezTo>
                      <a:pt x="176022" y="1104710"/>
                      <a:pt x="171926" y="1105472"/>
                      <a:pt x="168021" y="1105186"/>
                    </a:cubicBezTo>
                    <a:cubicBezTo>
                      <a:pt x="167069" y="1105186"/>
                      <a:pt x="166116" y="1104995"/>
                      <a:pt x="165259" y="1104805"/>
                    </a:cubicBezTo>
                    <a:cubicBezTo>
                      <a:pt x="163068" y="1104424"/>
                      <a:pt x="161068" y="1103757"/>
                      <a:pt x="159068" y="1102709"/>
                    </a:cubicBezTo>
                    <a:cubicBezTo>
                      <a:pt x="155924" y="1101090"/>
                      <a:pt x="153638" y="1098423"/>
                      <a:pt x="151924" y="1096042"/>
                    </a:cubicBezTo>
                    <a:cubicBezTo>
                      <a:pt x="150019" y="1093470"/>
                      <a:pt x="148876" y="1090231"/>
                      <a:pt x="148209" y="1088041"/>
                    </a:cubicBezTo>
                    <a:cubicBezTo>
                      <a:pt x="147257" y="1084898"/>
                      <a:pt x="146780" y="1081373"/>
                      <a:pt x="146590" y="1076706"/>
                    </a:cubicBezTo>
                    <a:cubicBezTo>
                      <a:pt x="146495" y="1072801"/>
                      <a:pt x="146875" y="1068896"/>
                      <a:pt x="147447" y="1064609"/>
                    </a:cubicBezTo>
                    <a:cubicBezTo>
                      <a:pt x="148019" y="1060228"/>
                      <a:pt x="149066" y="1055656"/>
                      <a:pt x="150685" y="1050131"/>
                    </a:cubicBezTo>
                    <a:cubicBezTo>
                      <a:pt x="152114" y="1045464"/>
                      <a:pt x="153734" y="1040701"/>
                      <a:pt x="155734" y="1036034"/>
                    </a:cubicBezTo>
                    <a:cubicBezTo>
                      <a:pt x="155543" y="1036034"/>
                      <a:pt x="155353" y="1036225"/>
                      <a:pt x="155162" y="1036320"/>
                    </a:cubicBezTo>
                    <a:cubicBezTo>
                      <a:pt x="155162" y="1036320"/>
                      <a:pt x="155162" y="1036130"/>
                      <a:pt x="155162" y="1036130"/>
                    </a:cubicBezTo>
                    <a:lnTo>
                      <a:pt x="155067" y="1036130"/>
                    </a:lnTo>
                    <a:lnTo>
                      <a:pt x="148304" y="1039177"/>
                    </a:lnTo>
                    <a:cubicBezTo>
                      <a:pt x="144494" y="1040987"/>
                      <a:pt x="140494" y="1042702"/>
                      <a:pt x="136303" y="1044321"/>
                    </a:cubicBezTo>
                    <a:cubicBezTo>
                      <a:pt x="129064" y="1047083"/>
                      <a:pt x="121730" y="1049560"/>
                      <a:pt x="114300" y="1051751"/>
                    </a:cubicBezTo>
                    <a:cubicBezTo>
                      <a:pt x="102965" y="1055180"/>
                      <a:pt x="91345" y="1057561"/>
                      <a:pt x="79724" y="1059085"/>
                    </a:cubicBezTo>
                    <a:cubicBezTo>
                      <a:pt x="68389" y="1060514"/>
                      <a:pt x="57436" y="1060418"/>
                      <a:pt x="47244" y="1058894"/>
                    </a:cubicBezTo>
                    <a:lnTo>
                      <a:pt x="45434" y="1058609"/>
                    </a:lnTo>
                    <a:cubicBezTo>
                      <a:pt x="41529" y="1057847"/>
                      <a:pt x="37338" y="1056704"/>
                      <a:pt x="33147" y="1055084"/>
                    </a:cubicBezTo>
                    <a:cubicBezTo>
                      <a:pt x="29146" y="1053560"/>
                      <a:pt x="26194" y="1052036"/>
                      <a:pt x="23527" y="1050417"/>
                    </a:cubicBezTo>
                    <a:cubicBezTo>
                      <a:pt x="20860" y="1048607"/>
                      <a:pt x="18764" y="1046797"/>
                      <a:pt x="16859" y="1044416"/>
                    </a:cubicBezTo>
                    <a:cubicBezTo>
                      <a:pt x="14954" y="1042035"/>
                      <a:pt x="14288" y="1038987"/>
                      <a:pt x="14097" y="1036892"/>
                    </a:cubicBezTo>
                    <a:cubicBezTo>
                      <a:pt x="13526" y="1030891"/>
                      <a:pt x="18193" y="1025938"/>
                      <a:pt x="20193" y="1024033"/>
                    </a:cubicBezTo>
                    <a:cubicBezTo>
                      <a:pt x="24955" y="1019747"/>
                      <a:pt x="30480" y="1016794"/>
                      <a:pt x="34766" y="1014698"/>
                    </a:cubicBezTo>
                    <a:cubicBezTo>
                      <a:pt x="42386" y="1011079"/>
                      <a:pt x="50578" y="1007840"/>
                      <a:pt x="60770" y="1004411"/>
                    </a:cubicBezTo>
                    <a:cubicBezTo>
                      <a:pt x="56960" y="1004506"/>
                      <a:pt x="53149" y="1004411"/>
                      <a:pt x="49244" y="1004221"/>
                    </a:cubicBezTo>
                    <a:cubicBezTo>
                      <a:pt x="41815" y="1003744"/>
                      <a:pt x="35814" y="1003078"/>
                      <a:pt x="30289" y="1002030"/>
                    </a:cubicBezTo>
                    <a:cubicBezTo>
                      <a:pt x="28765" y="1001744"/>
                      <a:pt x="27241" y="1001459"/>
                      <a:pt x="25813" y="1001173"/>
                    </a:cubicBezTo>
                    <a:cubicBezTo>
                      <a:pt x="16192" y="998982"/>
                      <a:pt x="95" y="993172"/>
                      <a:pt x="0" y="978503"/>
                    </a:cubicBezTo>
                    <a:cubicBezTo>
                      <a:pt x="0" y="975455"/>
                      <a:pt x="667" y="972312"/>
                      <a:pt x="2095" y="969645"/>
                    </a:cubicBezTo>
                    <a:cubicBezTo>
                      <a:pt x="3334" y="967168"/>
                      <a:pt x="5524" y="964883"/>
                      <a:pt x="8668" y="962692"/>
                    </a:cubicBezTo>
                    <a:cubicBezTo>
                      <a:pt x="11335" y="960787"/>
                      <a:pt x="14573" y="959548"/>
                      <a:pt x="17050" y="958596"/>
                    </a:cubicBezTo>
                    <a:cubicBezTo>
                      <a:pt x="20574" y="957263"/>
                      <a:pt x="24289" y="956501"/>
                      <a:pt x="27527" y="955929"/>
                    </a:cubicBezTo>
                    <a:cubicBezTo>
                      <a:pt x="35052" y="954500"/>
                      <a:pt x="43244" y="953452"/>
                      <a:pt x="52483" y="952976"/>
                    </a:cubicBezTo>
                    <a:cubicBezTo>
                      <a:pt x="50768" y="952405"/>
                      <a:pt x="49435" y="951929"/>
                      <a:pt x="48101" y="951262"/>
                    </a:cubicBezTo>
                    <a:cubicBezTo>
                      <a:pt x="41720" y="948309"/>
                      <a:pt x="33242" y="943165"/>
                      <a:pt x="28956" y="934688"/>
                    </a:cubicBezTo>
                    <a:cubicBezTo>
                      <a:pt x="26479" y="929735"/>
                      <a:pt x="25432" y="925735"/>
                      <a:pt x="25717" y="922020"/>
                    </a:cubicBezTo>
                    <a:cubicBezTo>
                      <a:pt x="26003" y="917353"/>
                      <a:pt x="28194" y="913447"/>
                      <a:pt x="31718" y="910780"/>
                    </a:cubicBezTo>
                    <a:cubicBezTo>
                      <a:pt x="35052" y="908399"/>
                      <a:pt x="39052" y="907542"/>
                      <a:pt x="42100" y="906971"/>
                    </a:cubicBezTo>
                    <a:cubicBezTo>
                      <a:pt x="45339" y="906494"/>
                      <a:pt x="48673" y="906304"/>
                      <a:pt x="53054" y="906589"/>
                    </a:cubicBezTo>
                    <a:cubicBezTo>
                      <a:pt x="61436" y="906971"/>
                      <a:pt x="69913" y="908209"/>
                      <a:pt x="78105" y="909542"/>
                    </a:cubicBezTo>
                    <a:lnTo>
                      <a:pt x="81534" y="910018"/>
                    </a:lnTo>
                    <a:cubicBezTo>
                      <a:pt x="89154" y="911161"/>
                      <a:pt x="96774" y="912495"/>
                      <a:pt x="104394" y="913829"/>
                    </a:cubicBezTo>
                    <a:lnTo>
                      <a:pt x="120015" y="916781"/>
                    </a:lnTo>
                    <a:cubicBezTo>
                      <a:pt x="125444" y="917829"/>
                      <a:pt x="130873" y="918877"/>
                      <a:pt x="136303" y="919829"/>
                    </a:cubicBezTo>
                    <a:cubicBezTo>
                      <a:pt x="149828" y="922306"/>
                      <a:pt x="160210" y="923925"/>
                      <a:pt x="169926" y="925163"/>
                    </a:cubicBezTo>
                    <a:cubicBezTo>
                      <a:pt x="193358" y="896207"/>
                      <a:pt x="217170" y="865537"/>
                      <a:pt x="240792" y="833914"/>
                    </a:cubicBezTo>
                    <a:lnTo>
                      <a:pt x="241459" y="833152"/>
                    </a:lnTo>
                    <a:lnTo>
                      <a:pt x="241459" y="833152"/>
                    </a:lnTo>
                    <a:cubicBezTo>
                      <a:pt x="276225" y="786384"/>
                      <a:pt x="312896" y="734377"/>
                      <a:pt x="353568" y="674180"/>
                    </a:cubicBezTo>
                    <a:cubicBezTo>
                      <a:pt x="386810" y="624935"/>
                      <a:pt x="418910" y="572452"/>
                      <a:pt x="448913" y="518065"/>
                    </a:cubicBezTo>
                    <a:cubicBezTo>
                      <a:pt x="498157" y="428911"/>
                      <a:pt x="543401" y="332327"/>
                      <a:pt x="583216" y="230886"/>
                    </a:cubicBezTo>
                    <a:cubicBezTo>
                      <a:pt x="609791" y="162973"/>
                      <a:pt x="633889" y="93250"/>
                      <a:pt x="655034" y="23050"/>
                    </a:cubicBezTo>
                    <a:lnTo>
                      <a:pt x="655225" y="23241"/>
                    </a:lnTo>
                    <a:cubicBezTo>
                      <a:pt x="655225" y="23241"/>
                      <a:pt x="655225" y="23146"/>
                      <a:pt x="655225" y="23050"/>
                    </a:cubicBezTo>
                    <a:cubicBezTo>
                      <a:pt x="655225" y="23050"/>
                      <a:pt x="655225" y="23146"/>
                      <a:pt x="655415" y="23241"/>
                    </a:cubicBezTo>
                    <a:cubicBezTo>
                      <a:pt x="657225" y="17335"/>
                      <a:pt x="658940" y="11525"/>
                      <a:pt x="660559" y="5143"/>
                    </a:cubicBezTo>
                    <a:cubicBezTo>
                      <a:pt x="660654" y="5143"/>
                      <a:pt x="660844" y="5239"/>
                      <a:pt x="661035" y="5334"/>
                    </a:cubicBezTo>
                    <a:cubicBezTo>
                      <a:pt x="661988" y="5715"/>
                      <a:pt x="662940" y="5905"/>
                      <a:pt x="663797" y="6096"/>
                    </a:cubicBezTo>
                    <a:cubicBezTo>
                      <a:pt x="665226" y="6382"/>
                      <a:pt x="666655" y="6382"/>
                      <a:pt x="668274" y="6191"/>
                    </a:cubicBezTo>
                    <a:lnTo>
                      <a:pt x="670941" y="5620"/>
                    </a:lnTo>
                    <a:cubicBezTo>
                      <a:pt x="672275" y="5334"/>
                      <a:pt x="673513" y="5143"/>
                      <a:pt x="674751" y="4667"/>
                    </a:cubicBezTo>
                    <a:cubicBezTo>
                      <a:pt x="675799" y="4286"/>
                      <a:pt x="676846" y="3905"/>
                      <a:pt x="677894" y="3619"/>
                    </a:cubicBezTo>
                    <a:cubicBezTo>
                      <a:pt x="687134" y="1429"/>
                      <a:pt x="697040" y="190"/>
                      <a:pt x="707327" y="0"/>
                    </a:cubicBezTo>
                    <a:cubicBezTo>
                      <a:pt x="715137" y="0"/>
                      <a:pt x="723329" y="857"/>
                      <a:pt x="731711" y="2381"/>
                    </a:cubicBezTo>
                    <a:cubicBezTo>
                      <a:pt x="735140" y="3048"/>
                      <a:pt x="738569" y="3715"/>
                      <a:pt x="741902" y="4572"/>
                    </a:cubicBezTo>
                  </a:path>
                </a:pathLst>
              </a:custGeom>
              <a:solidFill>
                <a:srgbClr val="FFE1D1"/>
              </a:solidFill>
              <a:ln w="9525"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id="{676B0C30-2DFF-E97F-1008-AF8AA302C043}"/>
                  </a:ext>
                </a:extLst>
              </p:cNvPr>
              <p:cNvSpPr/>
              <p:nvPr/>
            </p:nvSpPr>
            <p:spPr>
              <a:xfrm>
                <a:off x="2765006" y="5080892"/>
                <a:ext cx="65215" cy="18330"/>
              </a:xfrm>
              <a:custGeom>
                <a:avLst/>
                <a:gdLst>
                  <a:gd name="connsiteX0" fmla="*/ 64966 w 65215"/>
                  <a:gd name="connsiteY0" fmla="*/ 2514 h 18330"/>
                  <a:gd name="connsiteX1" fmla="*/ 62013 w 65215"/>
                  <a:gd name="connsiteY1" fmla="*/ 37 h 18330"/>
                  <a:gd name="connsiteX2" fmla="*/ 60013 w 65215"/>
                  <a:gd name="connsiteY2" fmla="*/ 228 h 18330"/>
                  <a:gd name="connsiteX3" fmla="*/ 35534 w 65215"/>
                  <a:gd name="connsiteY3" fmla="*/ 7372 h 18330"/>
                  <a:gd name="connsiteX4" fmla="*/ 36105 w 65215"/>
                  <a:gd name="connsiteY4" fmla="*/ 7276 h 18330"/>
                  <a:gd name="connsiteX5" fmla="*/ 2673 w 65215"/>
                  <a:gd name="connsiteY5" fmla="*/ 12515 h 18330"/>
                  <a:gd name="connsiteX6" fmla="*/ 6 w 65215"/>
                  <a:gd name="connsiteY6" fmla="*/ 15658 h 18330"/>
                  <a:gd name="connsiteX7" fmla="*/ 3149 w 65215"/>
                  <a:gd name="connsiteY7" fmla="*/ 18325 h 18330"/>
                  <a:gd name="connsiteX8" fmla="*/ 33629 w 65215"/>
                  <a:gd name="connsiteY8" fmla="*/ 14706 h 18330"/>
                  <a:gd name="connsiteX9" fmla="*/ 62680 w 65215"/>
                  <a:gd name="connsiteY9" fmla="*/ 7657 h 18330"/>
                  <a:gd name="connsiteX10" fmla="*/ 64966 w 65215"/>
                  <a:gd name="connsiteY10" fmla="*/ 2609 h 18330"/>
                  <a:gd name="connsiteX11" fmla="*/ 36010 w 65215"/>
                  <a:gd name="connsiteY11" fmla="*/ 7276 h 18330"/>
                  <a:gd name="connsiteX12" fmla="*/ 36296 w 65215"/>
                  <a:gd name="connsiteY12" fmla="*/ 7276 h 18330"/>
                  <a:gd name="connsiteX13" fmla="*/ 36010 w 65215"/>
                  <a:gd name="connsiteY13" fmla="*/ 7276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15" h="18330">
                    <a:moveTo>
                      <a:pt x="64966" y="2514"/>
                    </a:moveTo>
                    <a:cubicBezTo>
                      <a:pt x="64490" y="1180"/>
                      <a:pt x="63347" y="228"/>
                      <a:pt x="62013" y="37"/>
                    </a:cubicBezTo>
                    <a:cubicBezTo>
                      <a:pt x="61347" y="-58"/>
                      <a:pt x="60680" y="37"/>
                      <a:pt x="60013" y="228"/>
                    </a:cubicBezTo>
                    <a:cubicBezTo>
                      <a:pt x="52012" y="3181"/>
                      <a:pt x="43821" y="5467"/>
                      <a:pt x="35534" y="7372"/>
                    </a:cubicBezTo>
                    <a:cubicBezTo>
                      <a:pt x="35724" y="7372"/>
                      <a:pt x="35915" y="7372"/>
                      <a:pt x="36105" y="7276"/>
                    </a:cubicBezTo>
                    <a:cubicBezTo>
                      <a:pt x="25056" y="9658"/>
                      <a:pt x="13912" y="11563"/>
                      <a:pt x="2673" y="12515"/>
                    </a:cubicBezTo>
                    <a:cubicBezTo>
                      <a:pt x="1053" y="12610"/>
                      <a:pt x="-90" y="14039"/>
                      <a:pt x="6" y="15658"/>
                    </a:cubicBezTo>
                    <a:cubicBezTo>
                      <a:pt x="196" y="17278"/>
                      <a:pt x="1530" y="18421"/>
                      <a:pt x="3149" y="18325"/>
                    </a:cubicBezTo>
                    <a:cubicBezTo>
                      <a:pt x="13341" y="17373"/>
                      <a:pt x="23532" y="16516"/>
                      <a:pt x="33629" y="14706"/>
                    </a:cubicBezTo>
                    <a:cubicBezTo>
                      <a:pt x="43440" y="12991"/>
                      <a:pt x="53155" y="10610"/>
                      <a:pt x="62680" y="7657"/>
                    </a:cubicBezTo>
                    <a:cubicBezTo>
                      <a:pt x="64680" y="6991"/>
                      <a:pt x="65728" y="4514"/>
                      <a:pt x="64966" y="2609"/>
                    </a:cubicBezTo>
                    <a:moveTo>
                      <a:pt x="36010" y="7276"/>
                    </a:moveTo>
                    <a:cubicBezTo>
                      <a:pt x="36010" y="7276"/>
                      <a:pt x="36201" y="7276"/>
                      <a:pt x="36296" y="7276"/>
                    </a:cubicBezTo>
                    <a:cubicBezTo>
                      <a:pt x="36201" y="7276"/>
                      <a:pt x="36105" y="7276"/>
                      <a:pt x="36010" y="7276"/>
                    </a:cubicBezTo>
                  </a:path>
                </a:pathLst>
              </a:custGeom>
              <a:solidFill>
                <a:srgbClr val="D9A68A"/>
              </a:solid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id="{1B837A07-C2FF-B8CB-E5B4-E3068C3527E5}"/>
                  </a:ext>
                </a:extLst>
              </p:cNvPr>
              <p:cNvSpPr/>
              <p:nvPr/>
            </p:nvSpPr>
            <p:spPr>
              <a:xfrm>
                <a:off x="2760053" y="5039210"/>
                <a:ext cx="60584" cy="11538"/>
              </a:xfrm>
              <a:custGeom>
                <a:avLst/>
                <a:gdLst>
                  <a:gd name="connsiteX0" fmla="*/ 59156 w 60584"/>
                  <a:gd name="connsiteY0" fmla="*/ 952 h 11538"/>
                  <a:gd name="connsiteX1" fmla="*/ 60585 w 60584"/>
                  <a:gd name="connsiteY1" fmla="*/ 3715 h 11538"/>
                  <a:gd name="connsiteX2" fmla="*/ 59727 w 60584"/>
                  <a:gd name="connsiteY2" fmla="*/ 6572 h 11538"/>
                  <a:gd name="connsiteX3" fmla="*/ 56965 w 60584"/>
                  <a:gd name="connsiteY3" fmla="*/ 8001 h 11538"/>
                  <a:gd name="connsiteX4" fmla="*/ 30200 w 60584"/>
                  <a:gd name="connsiteY4" fmla="*/ 11144 h 11538"/>
                  <a:gd name="connsiteX5" fmla="*/ 3149 w 60584"/>
                  <a:gd name="connsiteY5" fmla="*/ 11430 h 11538"/>
                  <a:gd name="connsiteX6" fmla="*/ 1053 w 60584"/>
                  <a:gd name="connsiteY6" fmla="*/ 10763 h 11538"/>
                  <a:gd name="connsiteX7" fmla="*/ 6 w 60584"/>
                  <a:gd name="connsiteY7" fmla="*/ 8763 h 11538"/>
                  <a:gd name="connsiteX8" fmla="*/ 2673 w 60584"/>
                  <a:gd name="connsiteY8" fmla="*/ 5620 h 11538"/>
                  <a:gd name="connsiteX9" fmla="*/ 29533 w 60584"/>
                  <a:gd name="connsiteY9" fmla="*/ 4191 h 11538"/>
                  <a:gd name="connsiteX10" fmla="*/ 56203 w 60584"/>
                  <a:gd name="connsiteY10" fmla="*/ 0 h 11538"/>
                  <a:gd name="connsiteX11" fmla="*/ 57156 w 60584"/>
                  <a:gd name="connsiteY11" fmla="*/ 0 h 11538"/>
                  <a:gd name="connsiteX12" fmla="*/ 59061 w 60584"/>
                  <a:gd name="connsiteY12" fmla="*/ 857 h 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84" h="11538">
                    <a:moveTo>
                      <a:pt x="59156" y="952"/>
                    </a:moveTo>
                    <a:cubicBezTo>
                      <a:pt x="60013" y="1619"/>
                      <a:pt x="60489" y="2667"/>
                      <a:pt x="60585" y="3715"/>
                    </a:cubicBezTo>
                    <a:cubicBezTo>
                      <a:pt x="60585" y="4763"/>
                      <a:pt x="60299" y="5810"/>
                      <a:pt x="59727" y="6572"/>
                    </a:cubicBezTo>
                    <a:cubicBezTo>
                      <a:pt x="58965" y="7525"/>
                      <a:pt x="58108" y="7810"/>
                      <a:pt x="56965" y="8001"/>
                    </a:cubicBezTo>
                    <a:cubicBezTo>
                      <a:pt x="48107" y="9715"/>
                      <a:pt x="39153" y="10477"/>
                      <a:pt x="30200" y="11144"/>
                    </a:cubicBezTo>
                    <a:cubicBezTo>
                      <a:pt x="21246" y="11716"/>
                      <a:pt x="12198" y="11525"/>
                      <a:pt x="3149" y="11430"/>
                    </a:cubicBezTo>
                    <a:cubicBezTo>
                      <a:pt x="2387" y="11430"/>
                      <a:pt x="1625" y="11239"/>
                      <a:pt x="1053" y="10763"/>
                    </a:cubicBezTo>
                    <a:cubicBezTo>
                      <a:pt x="482" y="10287"/>
                      <a:pt x="101" y="9525"/>
                      <a:pt x="6" y="8763"/>
                    </a:cubicBezTo>
                    <a:cubicBezTo>
                      <a:pt x="-90" y="7334"/>
                      <a:pt x="1053" y="5620"/>
                      <a:pt x="2673" y="5620"/>
                    </a:cubicBezTo>
                    <a:cubicBezTo>
                      <a:pt x="11626" y="5715"/>
                      <a:pt x="20580" y="5048"/>
                      <a:pt x="29533" y="4191"/>
                    </a:cubicBezTo>
                    <a:cubicBezTo>
                      <a:pt x="38487" y="3238"/>
                      <a:pt x="47345" y="1619"/>
                      <a:pt x="56203" y="0"/>
                    </a:cubicBezTo>
                    <a:cubicBezTo>
                      <a:pt x="56489" y="0"/>
                      <a:pt x="56870" y="0"/>
                      <a:pt x="57156" y="0"/>
                    </a:cubicBezTo>
                    <a:cubicBezTo>
                      <a:pt x="57822" y="95"/>
                      <a:pt x="58584" y="476"/>
                      <a:pt x="59061" y="857"/>
                    </a:cubicBezTo>
                  </a:path>
                </a:pathLst>
              </a:custGeom>
              <a:solidFill>
                <a:srgbClr val="D9A68A"/>
              </a:solidFill>
              <a:ln w="9525"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id="{6275FE21-B3E8-E1F3-FAA1-5994EE8389AA}"/>
                  </a:ext>
                </a:extLst>
              </p:cNvPr>
              <p:cNvSpPr/>
              <p:nvPr/>
            </p:nvSpPr>
            <p:spPr>
              <a:xfrm>
                <a:off x="3323891" y="3909696"/>
                <a:ext cx="327375" cy="368466"/>
              </a:xfrm>
              <a:custGeom>
                <a:avLst/>
                <a:gdLst>
                  <a:gd name="connsiteX0" fmla="*/ 156448 w 327375"/>
                  <a:gd name="connsiteY0" fmla="*/ 2326 h 368466"/>
                  <a:gd name="connsiteX1" fmla="*/ 93297 w 327375"/>
                  <a:gd name="connsiteY1" fmla="*/ 4421 h 368466"/>
                  <a:gd name="connsiteX2" fmla="*/ 40338 w 327375"/>
                  <a:gd name="connsiteY2" fmla="*/ 30424 h 368466"/>
                  <a:gd name="connsiteX3" fmla="*/ 7001 w 327375"/>
                  <a:gd name="connsiteY3" fmla="*/ 76716 h 368466"/>
                  <a:gd name="connsiteX4" fmla="*/ 1952 w 327375"/>
                  <a:gd name="connsiteY4" fmla="*/ 138247 h 368466"/>
                  <a:gd name="connsiteX5" fmla="*/ 12335 w 327375"/>
                  <a:gd name="connsiteY5" fmla="*/ 173109 h 368466"/>
                  <a:gd name="connsiteX6" fmla="*/ 21669 w 327375"/>
                  <a:gd name="connsiteY6" fmla="*/ 192159 h 368466"/>
                  <a:gd name="connsiteX7" fmla="*/ 32718 w 327375"/>
                  <a:gd name="connsiteY7" fmla="*/ 207780 h 368466"/>
                  <a:gd name="connsiteX8" fmla="*/ 37957 w 327375"/>
                  <a:gd name="connsiteY8" fmla="*/ 189397 h 368466"/>
                  <a:gd name="connsiteX9" fmla="*/ 30813 w 327375"/>
                  <a:gd name="connsiteY9" fmla="*/ 181967 h 368466"/>
                  <a:gd name="connsiteX10" fmla="*/ 30051 w 327375"/>
                  <a:gd name="connsiteY10" fmla="*/ 174538 h 368466"/>
                  <a:gd name="connsiteX11" fmla="*/ 38433 w 327375"/>
                  <a:gd name="connsiteY11" fmla="*/ 163679 h 368466"/>
                  <a:gd name="connsiteX12" fmla="*/ 39957 w 327375"/>
                  <a:gd name="connsiteY12" fmla="*/ 163108 h 368466"/>
                  <a:gd name="connsiteX13" fmla="*/ 42434 w 327375"/>
                  <a:gd name="connsiteY13" fmla="*/ 161965 h 368466"/>
                  <a:gd name="connsiteX14" fmla="*/ 49006 w 327375"/>
                  <a:gd name="connsiteY14" fmla="*/ 160345 h 368466"/>
                  <a:gd name="connsiteX15" fmla="*/ 50244 w 327375"/>
                  <a:gd name="connsiteY15" fmla="*/ 160060 h 368466"/>
                  <a:gd name="connsiteX16" fmla="*/ 56245 w 327375"/>
                  <a:gd name="connsiteY16" fmla="*/ 158917 h 368466"/>
                  <a:gd name="connsiteX17" fmla="*/ 71961 w 327375"/>
                  <a:gd name="connsiteY17" fmla="*/ 157678 h 368466"/>
                  <a:gd name="connsiteX18" fmla="*/ 103298 w 327375"/>
                  <a:gd name="connsiteY18" fmla="*/ 160441 h 368466"/>
                  <a:gd name="connsiteX19" fmla="*/ 104537 w 327375"/>
                  <a:gd name="connsiteY19" fmla="*/ 160631 h 368466"/>
                  <a:gd name="connsiteX20" fmla="*/ 136350 w 327375"/>
                  <a:gd name="connsiteY20" fmla="*/ 170156 h 368466"/>
                  <a:gd name="connsiteX21" fmla="*/ 166449 w 327375"/>
                  <a:gd name="connsiteY21" fmla="*/ 185301 h 368466"/>
                  <a:gd name="connsiteX22" fmla="*/ 218265 w 327375"/>
                  <a:gd name="connsiteY22" fmla="*/ 227497 h 368466"/>
                  <a:gd name="connsiteX23" fmla="*/ 257032 w 327375"/>
                  <a:gd name="connsiteY23" fmla="*/ 280075 h 368466"/>
                  <a:gd name="connsiteX24" fmla="*/ 276653 w 327375"/>
                  <a:gd name="connsiteY24" fmla="*/ 331795 h 368466"/>
                  <a:gd name="connsiteX25" fmla="*/ 275891 w 327375"/>
                  <a:gd name="connsiteY25" fmla="*/ 334939 h 368466"/>
                  <a:gd name="connsiteX26" fmla="*/ 272558 w 327375"/>
                  <a:gd name="connsiteY26" fmla="*/ 337034 h 368466"/>
                  <a:gd name="connsiteX27" fmla="*/ 271129 w 327375"/>
                  <a:gd name="connsiteY27" fmla="*/ 336939 h 368466"/>
                  <a:gd name="connsiteX28" fmla="*/ 267319 w 327375"/>
                  <a:gd name="connsiteY28" fmla="*/ 333034 h 368466"/>
                  <a:gd name="connsiteX29" fmla="*/ 266843 w 327375"/>
                  <a:gd name="connsiteY29" fmla="*/ 331129 h 368466"/>
                  <a:gd name="connsiteX30" fmla="*/ 265414 w 327375"/>
                  <a:gd name="connsiteY30" fmla="*/ 328462 h 368466"/>
                  <a:gd name="connsiteX31" fmla="*/ 251222 w 327375"/>
                  <a:gd name="connsiteY31" fmla="*/ 365228 h 368466"/>
                  <a:gd name="connsiteX32" fmla="*/ 251031 w 327375"/>
                  <a:gd name="connsiteY32" fmla="*/ 366181 h 368466"/>
                  <a:gd name="connsiteX33" fmla="*/ 250079 w 327375"/>
                  <a:gd name="connsiteY33" fmla="*/ 368467 h 368466"/>
                  <a:gd name="connsiteX34" fmla="*/ 250079 w 327375"/>
                  <a:gd name="connsiteY34" fmla="*/ 368467 h 368466"/>
                  <a:gd name="connsiteX35" fmla="*/ 269224 w 327375"/>
                  <a:gd name="connsiteY35" fmla="*/ 359227 h 368466"/>
                  <a:gd name="connsiteX36" fmla="*/ 288274 w 327375"/>
                  <a:gd name="connsiteY36" fmla="*/ 340939 h 368466"/>
                  <a:gd name="connsiteX37" fmla="*/ 298561 w 327375"/>
                  <a:gd name="connsiteY37" fmla="*/ 326176 h 368466"/>
                  <a:gd name="connsiteX38" fmla="*/ 298751 w 327375"/>
                  <a:gd name="connsiteY38" fmla="*/ 326176 h 368466"/>
                  <a:gd name="connsiteX39" fmla="*/ 313706 w 327375"/>
                  <a:gd name="connsiteY39" fmla="*/ 296362 h 368466"/>
                  <a:gd name="connsiteX40" fmla="*/ 314087 w 327375"/>
                  <a:gd name="connsiteY40" fmla="*/ 295219 h 368466"/>
                  <a:gd name="connsiteX41" fmla="*/ 324278 w 327375"/>
                  <a:gd name="connsiteY41" fmla="*/ 258739 h 368466"/>
                  <a:gd name="connsiteX42" fmla="*/ 326755 w 327375"/>
                  <a:gd name="connsiteY42" fmla="*/ 239403 h 368466"/>
                  <a:gd name="connsiteX43" fmla="*/ 323707 w 327375"/>
                  <a:gd name="connsiteY43" fmla="*/ 182920 h 368466"/>
                  <a:gd name="connsiteX44" fmla="*/ 323707 w 327375"/>
                  <a:gd name="connsiteY44" fmla="*/ 181777 h 368466"/>
                  <a:gd name="connsiteX45" fmla="*/ 323231 w 327375"/>
                  <a:gd name="connsiteY45" fmla="*/ 180157 h 368466"/>
                  <a:gd name="connsiteX46" fmla="*/ 321897 w 327375"/>
                  <a:gd name="connsiteY46" fmla="*/ 173966 h 368466"/>
                  <a:gd name="connsiteX47" fmla="*/ 321135 w 327375"/>
                  <a:gd name="connsiteY47" fmla="*/ 170823 h 368466"/>
                  <a:gd name="connsiteX48" fmla="*/ 320849 w 327375"/>
                  <a:gd name="connsiteY48" fmla="*/ 169394 h 368466"/>
                  <a:gd name="connsiteX49" fmla="*/ 317516 w 327375"/>
                  <a:gd name="connsiteY49" fmla="*/ 157297 h 368466"/>
                  <a:gd name="connsiteX50" fmla="*/ 316944 w 327375"/>
                  <a:gd name="connsiteY50" fmla="*/ 155297 h 368466"/>
                  <a:gd name="connsiteX51" fmla="*/ 302466 w 327375"/>
                  <a:gd name="connsiteY51" fmla="*/ 119674 h 368466"/>
                  <a:gd name="connsiteX52" fmla="*/ 299609 w 327375"/>
                  <a:gd name="connsiteY52" fmla="*/ 114054 h 368466"/>
                  <a:gd name="connsiteX53" fmla="*/ 298751 w 327375"/>
                  <a:gd name="connsiteY53" fmla="*/ 112530 h 368466"/>
                  <a:gd name="connsiteX54" fmla="*/ 297799 w 327375"/>
                  <a:gd name="connsiteY54" fmla="*/ 110911 h 368466"/>
                  <a:gd name="connsiteX55" fmla="*/ 296846 w 327375"/>
                  <a:gd name="connsiteY55" fmla="*/ 109196 h 368466"/>
                  <a:gd name="connsiteX56" fmla="*/ 295894 w 327375"/>
                  <a:gd name="connsiteY56" fmla="*/ 107482 h 368466"/>
                  <a:gd name="connsiteX57" fmla="*/ 294846 w 327375"/>
                  <a:gd name="connsiteY57" fmla="*/ 105767 h 368466"/>
                  <a:gd name="connsiteX58" fmla="*/ 293798 w 327375"/>
                  <a:gd name="connsiteY58" fmla="*/ 103957 h 368466"/>
                  <a:gd name="connsiteX59" fmla="*/ 292751 w 327375"/>
                  <a:gd name="connsiteY59" fmla="*/ 102148 h 368466"/>
                  <a:gd name="connsiteX60" fmla="*/ 286178 w 327375"/>
                  <a:gd name="connsiteY60" fmla="*/ 91861 h 368466"/>
                  <a:gd name="connsiteX61" fmla="*/ 271986 w 327375"/>
                  <a:gd name="connsiteY61" fmla="*/ 72906 h 368466"/>
                  <a:gd name="connsiteX62" fmla="*/ 272177 w 327375"/>
                  <a:gd name="connsiteY62" fmla="*/ 72906 h 368466"/>
                  <a:gd name="connsiteX63" fmla="*/ 267890 w 327375"/>
                  <a:gd name="connsiteY63" fmla="*/ 67858 h 368466"/>
                  <a:gd name="connsiteX64" fmla="*/ 220742 w 327375"/>
                  <a:gd name="connsiteY64" fmla="*/ 27472 h 368466"/>
                  <a:gd name="connsiteX65" fmla="*/ 157591 w 327375"/>
                  <a:gd name="connsiteY65" fmla="*/ 2326 h 368466"/>
                  <a:gd name="connsiteX66" fmla="*/ 156353 w 327375"/>
                  <a:gd name="connsiteY66" fmla="*/ 2135 h 368466"/>
                  <a:gd name="connsiteX67" fmla="*/ 210836 w 327375"/>
                  <a:gd name="connsiteY67" fmla="*/ 46998 h 368466"/>
                  <a:gd name="connsiteX68" fmla="*/ 207883 w 327375"/>
                  <a:gd name="connsiteY68" fmla="*/ 49189 h 368466"/>
                  <a:gd name="connsiteX69" fmla="*/ 171021 w 327375"/>
                  <a:gd name="connsiteY69" fmla="*/ 38330 h 368466"/>
                  <a:gd name="connsiteX70" fmla="*/ 169973 w 327375"/>
                  <a:gd name="connsiteY70" fmla="*/ 38330 h 368466"/>
                  <a:gd name="connsiteX71" fmla="*/ 127397 w 327375"/>
                  <a:gd name="connsiteY71" fmla="*/ 36806 h 368466"/>
                  <a:gd name="connsiteX72" fmla="*/ 91583 w 327375"/>
                  <a:gd name="connsiteY72" fmla="*/ 44902 h 368466"/>
                  <a:gd name="connsiteX73" fmla="*/ 90535 w 327375"/>
                  <a:gd name="connsiteY73" fmla="*/ 44902 h 368466"/>
                  <a:gd name="connsiteX74" fmla="*/ 64341 w 327375"/>
                  <a:gd name="connsiteY74" fmla="*/ 58809 h 368466"/>
                  <a:gd name="connsiteX75" fmla="*/ 53292 w 327375"/>
                  <a:gd name="connsiteY75" fmla="*/ 67286 h 368466"/>
                  <a:gd name="connsiteX76" fmla="*/ 48434 w 327375"/>
                  <a:gd name="connsiteY76" fmla="*/ 69096 h 368466"/>
                  <a:gd name="connsiteX77" fmla="*/ 47482 w 327375"/>
                  <a:gd name="connsiteY77" fmla="*/ 69096 h 368466"/>
                  <a:gd name="connsiteX78" fmla="*/ 43672 w 327375"/>
                  <a:gd name="connsiteY78" fmla="*/ 66905 h 368466"/>
                  <a:gd name="connsiteX79" fmla="*/ 41767 w 327375"/>
                  <a:gd name="connsiteY79" fmla="*/ 61762 h 368466"/>
                  <a:gd name="connsiteX80" fmla="*/ 42053 w 327375"/>
                  <a:gd name="connsiteY80" fmla="*/ 60809 h 368466"/>
                  <a:gd name="connsiteX81" fmla="*/ 44053 w 327375"/>
                  <a:gd name="connsiteY81" fmla="*/ 57190 h 368466"/>
                  <a:gd name="connsiteX82" fmla="*/ 82153 w 327375"/>
                  <a:gd name="connsiteY82" fmla="*/ 35282 h 368466"/>
                  <a:gd name="connsiteX83" fmla="*/ 125015 w 327375"/>
                  <a:gd name="connsiteY83" fmla="*/ 26710 h 368466"/>
                  <a:gd name="connsiteX84" fmla="*/ 161782 w 327375"/>
                  <a:gd name="connsiteY84" fmla="*/ 29662 h 368466"/>
                  <a:gd name="connsiteX85" fmla="*/ 167116 w 327375"/>
                  <a:gd name="connsiteY85" fmla="*/ 30710 h 368466"/>
                  <a:gd name="connsiteX86" fmla="*/ 209121 w 327375"/>
                  <a:gd name="connsiteY86" fmla="*/ 43759 h 368466"/>
                  <a:gd name="connsiteX87" fmla="*/ 210931 w 327375"/>
                  <a:gd name="connsiteY87" fmla="*/ 46998 h 368466"/>
                  <a:gd name="connsiteX88" fmla="*/ 241887 w 327375"/>
                  <a:gd name="connsiteY88" fmla="*/ 82907 h 368466"/>
                  <a:gd name="connsiteX89" fmla="*/ 237887 w 327375"/>
                  <a:gd name="connsiteY89" fmla="*/ 85765 h 368466"/>
                  <a:gd name="connsiteX90" fmla="*/ 204454 w 327375"/>
                  <a:gd name="connsiteY90" fmla="*/ 75859 h 368466"/>
                  <a:gd name="connsiteX91" fmla="*/ 187023 w 327375"/>
                  <a:gd name="connsiteY91" fmla="*/ 73858 h 368466"/>
                  <a:gd name="connsiteX92" fmla="*/ 169021 w 327375"/>
                  <a:gd name="connsiteY92" fmla="*/ 74525 h 368466"/>
                  <a:gd name="connsiteX93" fmla="*/ 151114 w 327375"/>
                  <a:gd name="connsiteY93" fmla="*/ 77287 h 368466"/>
                  <a:gd name="connsiteX94" fmla="*/ 131683 w 327375"/>
                  <a:gd name="connsiteY94" fmla="*/ 83098 h 368466"/>
                  <a:gd name="connsiteX95" fmla="*/ 121967 w 327375"/>
                  <a:gd name="connsiteY95" fmla="*/ 87098 h 368466"/>
                  <a:gd name="connsiteX96" fmla="*/ 116443 w 327375"/>
                  <a:gd name="connsiteY96" fmla="*/ 87574 h 368466"/>
                  <a:gd name="connsiteX97" fmla="*/ 111776 w 327375"/>
                  <a:gd name="connsiteY97" fmla="*/ 83955 h 368466"/>
                  <a:gd name="connsiteX98" fmla="*/ 111109 w 327375"/>
                  <a:gd name="connsiteY98" fmla="*/ 79002 h 368466"/>
                  <a:gd name="connsiteX99" fmla="*/ 114824 w 327375"/>
                  <a:gd name="connsiteY99" fmla="*/ 73858 h 368466"/>
                  <a:gd name="connsiteX100" fmla="*/ 146447 w 327375"/>
                  <a:gd name="connsiteY100" fmla="*/ 64714 h 368466"/>
                  <a:gd name="connsiteX101" fmla="*/ 162258 w 327375"/>
                  <a:gd name="connsiteY101" fmla="*/ 63095 h 368466"/>
                  <a:gd name="connsiteX102" fmla="*/ 177784 w 327375"/>
                  <a:gd name="connsiteY102" fmla="*/ 63571 h 368466"/>
                  <a:gd name="connsiteX103" fmla="*/ 196262 w 327375"/>
                  <a:gd name="connsiteY103" fmla="*/ 65857 h 368466"/>
                  <a:gd name="connsiteX104" fmla="*/ 239601 w 327375"/>
                  <a:gd name="connsiteY104" fmla="*/ 78907 h 368466"/>
                  <a:gd name="connsiteX105" fmla="*/ 241982 w 327375"/>
                  <a:gd name="connsiteY105" fmla="*/ 82907 h 3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27375" h="368466">
                    <a:moveTo>
                      <a:pt x="156448" y="2326"/>
                    </a:moveTo>
                    <a:cubicBezTo>
                      <a:pt x="134921" y="-1389"/>
                      <a:pt x="113014" y="-627"/>
                      <a:pt x="93297" y="4421"/>
                    </a:cubicBezTo>
                    <a:cubicBezTo>
                      <a:pt x="73199" y="9374"/>
                      <a:pt x="54816" y="18423"/>
                      <a:pt x="40338" y="30424"/>
                    </a:cubicBezTo>
                    <a:cubicBezTo>
                      <a:pt x="25098" y="43188"/>
                      <a:pt x="13573" y="59190"/>
                      <a:pt x="7001" y="76716"/>
                    </a:cubicBezTo>
                    <a:cubicBezTo>
                      <a:pt x="-48" y="95766"/>
                      <a:pt x="-1858" y="117007"/>
                      <a:pt x="1952" y="138247"/>
                    </a:cubicBezTo>
                    <a:cubicBezTo>
                      <a:pt x="3762" y="149487"/>
                      <a:pt x="7286" y="161203"/>
                      <a:pt x="12335" y="173109"/>
                    </a:cubicBezTo>
                    <a:cubicBezTo>
                      <a:pt x="15478" y="180634"/>
                      <a:pt x="18431" y="186634"/>
                      <a:pt x="21669" y="192159"/>
                    </a:cubicBezTo>
                    <a:cubicBezTo>
                      <a:pt x="25574" y="198541"/>
                      <a:pt x="28908" y="203398"/>
                      <a:pt x="32718" y="207780"/>
                    </a:cubicBezTo>
                    <a:cubicBezTo>
                      <a:pt x="34528" y="201779"/>
                      <a:pt x="36338" y="195778"/>
                      <a:pt x="37957" y="189397"/>
                    </a:cubicBezTo>
                    <a:cubicBezTo>
                      <a:pt x="34623" y="187777"/>
                      <a:pt x="32147" y="185110"/>
                      <a:pt x="30813" y="181967"/>
                    </a:cubicBezTo>
                    <a:cubicBezTo>
                      <a:pt x="29861" y="179681"/>
                      <a:pt x="29670" y="177109"/>
                      <a:pt x="30051" y="174538"/>
                    </a:cubicBezTo>
                    <a:cubicBezTo>
                      <a:pt x="30813" y="169775"/>
                      <a:pt x="34052" y="165584"/>
                      <a:pt x="38433" y="163679"/>
                    </a:cubicBezTo>
                    <a:lnTo>
                      <a:pt x="39957" y="163108"/>
                    </a:lnTo>
                    <a:cubicBezTo>
                      <a:pt x="40910" y="162536"/>
                      <a:pt x="41672" y="162250"/>
                      <a:pt x="42434" y="161965"/>
                    </a:cubicBezTo>
                    <a:cubicBezTo>
                      <a:pt x="44624" y="161298"/>
                      <a:pt x="46815" y="160822"/>
                      <a:pt x="49006" y="160345"/>
                    </a:cubicBezTo>
                    <a:lnTo>
                      <a:pt x="50244" y="160060"/>
                    </a:lnTo>
                    <a:cubicBezTo>
                      <a:pt x="52530" y="159583"/>
                      <a:pt x="54340" y="159202"/>
                      <a:pt x="56245" y="158917"/>
                    </a:cubicBezTo>
                    <a:cubicBezTo>
                      <a:pt x="61007" y="158155"/>
                      <a:pt x="66056" y="157774"/>
                      <a:pt x="71961" y="157678"/>
                    </a:cubicBezTo>
                    <a:cubicBezTo>
                      <a:pt x="81772" y="157393"/>
                      <a:pt x="91964" y="158345"/>
                      <a:pt x="103298" y="160441"/>
                    </a:cubicBezTo>
                    <a:lnTo>
                      <a:pt x="104537" y="160631"/>
                    </a:lnTo>
                    <a:cubicBezTo>
                      <a:pt x="113966" y="162441"/>
                      <a:pt x="124063" y="165394"/>
                      <a:pt x="136350" y="170156"/>
                    </a:cubicBezTo>
                    <a:cubicBezTo>
                      <a:pt x="146828" y="174252"/>
                      <a:pt x="157019" y="179872"/>
                      <a:pt x="166449" y="185301"/>
                    </a:cubicBezTo>
                    <a:cubicBezTo>
                      <a:pt x="184261" y="195778"/>
                      <a:pt x="201692" y="209971"/>
                      <a:pt x="218265" y="227497"/>
                    </a:cubicBezTo>
                    <a:cubicBezTo>
                      <a:pt x="234077" y="244165"/>
                      <a:pt x="247031" y="261882"/>
                      <a:pt x="257032" y="280075"/>
                    </a:cubicBezTo>
                    <a:cubicBezTo>
                      <a:pt x="265890" y="296172"/>
                      <a:pt x="272462" y="313603"/>
                      <a:pt x="276653" y="331795"/>
                    </a:cubicBezTo>
                    <a:cubicBezTo>
                      <a:pt x="276844" y="332843"/>
                      <a:pt x="276653" y="333986"/>
                      <a:pt x="275891" y="334939"/>
                    </a:cubicBezTo>
                    <a:cubicBezTo>
                      <a:pt x="275034" y="336082"/>
                      <a:pt x="273796" y="336844"/>
                      <a:pt x="272558" y="337034"/>
                    </a:cubicBezTo>
                    <a:cubicBezTo>
                      <a:pt x="272081" y="337034"/>
                      <a:pt x="271700" y="337034"/>
                      <a:pt x="271129" y="336939"/>
                    </a:cubicBezTo>
                    <a:cubicBezTo>
                      <a:pt x="269224" y="336558"/>
                      <a:pt x="267795" y="335129"/>
                      <a:pt x="267319" y="333034"/>
                    </a:cubicBezTo>
                    <a:lnTo>
                      <a:pt x="266843" y="331129"/>
                    </a:lnTo>
                    <a:lnTo>
                      <a:pt x="265414" y="328462"/>
                    </a:lnTo>
                    <a:cubicBezTo>
                      <a:pt x="261604" y="338653"/>
                      <a:pt x="257222" y="349798"/>
                      <a:pt x="251222" y="365228"/>
                    </a:cubicBezTo>
                    <a:lnTo>
                      <a:pt x="251031" y="366181"/>
                    </a:lnTo>
                    <a:lnTo>
                      <a:pt x="250079" y="368467"/>
                    </a:lnTo>
                    <a:lnTo>
                      <a:pt x="250079" y="368467"/>
                    </a:lnTo>
                    <a:cubicBezTo>
                      <a:pt x="256746" y="366371"/>
                      <a:pt x="263223" y="363323"/>
                      <a:pt x="269224" y="359227"/>
                    </a:cubicBezTo>
                    <a:cubicBezTo>
                      <a:pt x="276177" y="354274"/>
                      <a:pt x="282464" y="348369"/>
                      <a:pt x="288274" y="340939"/>
                    </a:cubicBezTo>
                    <a:cubicBezTo>
                      <a:pt x="291798" y="336463"/>
                      <a:pt x="295227" y="331605"/>
                      <a:pt x="298561" y="326176"/>
                    </a:cubicBezTo>
                    <a:lnTo>
                      <a:pt x="298751" y="326176"/>
                    </a:lnTo>
                    <a:cubicBezTo>
                      <a:pt x="304657" y="316079"/>
                      <a:pt x="309324" y="305983"/>
                      <a:pt x="313706" y="296362"/>
                    </a:cubicBezTo>
                    <a:cubicBezTo>
                      <a:pt x="313896" y="296077"/>
                      <a:pt x="313991" y="295696"/>
                      <a:pt x="314087" y="295219"/>
                    </a:cubicBezTo>
                    <a:cubicBezTo>
                      <a:pt x="318849" y="282646"/>
                      <a:pt x="322088" y="270740"/>
                      <a:pt x="324278" y="258739"/>
                    </a:cubicBezTo>
                    <a:cubicBezTo>
                      <a:pt x="325421" y="252262"/>
                      <a:pt x="326279" y="245689"/>
                      <a:pt x="326755" y="239403"/>
                    </a:cubicBezTo>
                    <a:cubicBezTo>
                      <a:pt x="328184" y="220924"/>
                      <a:pt x="327136" y="201874"/>
                      <a:pt x="323707" y="182920"/>
                    </a:cubicBezTo>
                    <a:lnTo>
                      <a:pt x="323707" y="181777"/>
                    </a:lnTo>
                    <a:lnTo>
                      <a:pt x="323231" y="180157"/>
                    </a:lnTo>
                    <a:cubicBezTo>
                      <a:pt x="322754" y="177967"/>
                      <a:pt x="322373" y="175966"/>
                      <a:pt x="321897" y="173966"/>
                    </a:cubicBezTo>
                    <a:lnTo>
                      <a:pt x="321135" y="170823"/>
                    </a:lnTo>
                    <a:lnTo>
                      <a:pt x="320849" y="169394"/>
                    </a:lnTo>
                    <a:cubicBezTo>
                      <a:pt x="319802" y="165394"/>
                      <a:pt x="318754" y="161298"/>
                      <a:pt x="317516" y="157297"/>
                    </a:cubicBezTo>
                    <a:lnTo>
                      <a:pt x="316944" y="155297"/>
                    </a:lnTo>
                    <a:cubicBezTo>
                      <a:pt x="313039" y="142915"/>
                      <a:pt x="308181" y="130818"/>
                      <a:pt x="302466" y="119674"/>
                    </a:cubicBezTo>
                    <a:cubicBezTo>
                      <a:pt x="301514" y="117769"/>
                      <a:pt x="300561" y="115959"/>
                      <a:pt x="299609" y="114054"/>
                    </a:cubicBezTo>
                    <a:lnTo>
                      <a:pt x="298751" y="112530"/>
                    </a:lnTo>
                    <a:lnTo>
                      <a:pt x="297799" y="110911"/>
                    </a:lnTo>
                    <a:lnTo>
                      <a:pt x="296846" y="109196"/>
                    </a:lnTo>
                    <a:lnTo>
                      <a:pt x="295894" y="107482"/>
                    </a:lnTo>
                    <a:lnTo>
                      <a:pt x="294846" y="105767"/>
                    </a:lnTo>
                    <a:lnTo>
                      <a:pt x="293798" y="103957"/>
                    </a:lnTo>
                    <a:lnTo>
                      <a:pt x="292751" y="102148"/>
                    </a:lnTo>
                    <a:cubicBezTo>
                      <a:pt x="290560" y="98433"/>
                      <a:pt x="288369" y="95099"/>
                      <a:pt x="286178" y="91861"/>
                    </a:cubicBezTo>
                    <a:cubicBezTo>
                      <a:pt x="281702" y="85098"/>
                      <a:pt x="276844" y="78716"/>
                      <a:pt x="271986" y="72906"/>
                    </a:cubicBezTo>
                    <a:lnTo>
                      <a:pt x="272177" y="72906"/>
                    </a:lnTo>
                    <a:cubicBezTo>
                      <a:pt x="270748" y="71096"/>
                      <a:pt x="269319" y="69477"/>
                      <a:pt x="267890" y="67858"/>
                    </a:cubicBezTo>
                    <a:cubicBezTo>
                      <a:pt x="253508" y="51665"/>
                      <a:pt x="237601" y="38044"/>
                      <a:pt x="220742" y="27472"/>
                    </a:cubicBezTo>
                    <a:cubicBezTo>
                      <a:pt x="200453" y="14708"/>
                      <a:pt x="179213" y="6231"/>
                      <a:pt x="157591" y="2326"/>
                    </a:cubicBezTo>
                    <a:lnTo>
                      <a:pt x="156353" y="2135"/>
                    </a:lnTo>
                    <a:close/>
                    <a:moveTo>
                      <a:pt x="210836" y="46998"/>
                    </a:moveTo>
                    <a:cubicBezTo>
                      <a:pt x="210455" y="48427"/>
                      <a:pt x="209121" y="49379"/>
                      <a:pt x="207883" y="49189"/>
                    </a:cubicBezTo>
                    <a:cubicBezTo>
                      <a:pt x="195881" y="44236"/>
                      <a:pt x="183499" y="40616"/>
                      <a:pt x="171021" y="38330"/>
                    </a:cubicBezTo>
                    <a:lnTo>
                      <a:pt x="169973" y="38330"/>
                    </a:lnTo>
                    <a:cubicBezTo>
                      <a:pt x="156543" y="35949"/>
                      <a:pt x="142160" y="35473"/>
                      <a:pt x="127397" y="36806"/>
                    </a:cubicBezTo>
                    <a:cubicBezTo>
                      <a:pt x="113776" y="38330"/>
                      <a:pt x="102060" y="40902"/>
                      <a:pt x="91583" y="44902"/>
                    </a:cubicBezTo>
                    <a:lnTo>
                      <a:pt x="90535" y="44902"/>
                    </a:lnTo>
                    <a:cubicBezTo>
                      <a:pt x="81105" y="48808"/>
                      <a:pt x="72247" y="53380"/>
                      <a:pt x="64341" y="58809"/>
                    </a:cubicBezTo>
                    <a:cubicBezTo>
                      <a:pt x="60531" y="61571"/>
                      <a:pt x="56912" y="64333"/>
                      <a:pt x="53292" y="67286"/>
                    </a:cubicBezTo>
                    <a:cubicBezTo>
                      <a:pt x="51768" y="68620"/>
                      <a:pt x="50244" y="69096"/>
                      <a:pt x="48434" y="69096"/>
                    </a:cubicBezTo>
                    <a:lnTo>
                      <a:pt x="47482" y="69096"/>
                    </a:lnTo>
                    <a:cubicBezTo>
                      <a:pt x="45958" y="68715"/>
                      <a:pt x="44529" y="67953"/>
                      <a:pt x="43672" y="66905"/>
                    </a:cubicBezTo>
                    <a:cubicBezTo>
                      <a:pt x="42338" y="65476"/>
                      <a:pt x="41767" y="63762"/>
                      <a:pt x="41767" y="61762"/>
                    </a:cubicBezTo>
                    <a:lnTo>
                      <a:pt x="42053" y="60809"/>
                    </a:lnTo>
                    <a:cubicBezTo>
                      <a:pt x="42338" y="59380"/>
                      <a:pt x="43005" y="58142"/>
                      <a:pt x="44053" y="57190"/>
                    </a:cubicBezTo>
                    <a:cubicBezTo>
                      <a:pt x="54149" y="48331"/>
                      <a:pt x="67008" y="40902"/>
                      <a:pt x="82153" y="35282"/>
                    </a:cubicBezTo>
                    <a:cubicBezTo>
                      <a:pt x="95774" y="30329"/>
                      <a:pt x="110156" y="27376"/>
                      <a:pt x="125015" y="26710"/>
                    </a:cubicBezTo>
                    <a:cubicBezTo>
                      <a:pt x="136541" y="26233"/>
                      <a:pt x="148542" y="27186"/>
                      <a:pt x="161782" y="29662"/>
                    </a:cubicBezTo>
                    <a:cubicBezTo>
                      <a:pt x="163496" y="29948"/>
                      <a:pt x="165306" y="30329"/>
                      <a:pt x="167116" y="30710"/>
                    </a:cubicBezTo>
                    <a:cubicBezTo>
                      <a:pt x="180356" y="33377"/>
                      <a:pt x="194548" y="37759"/>
                      <a:pt x="209121" y="43759"/>
                    </a:cubicBezTo>
                    <a:cubicBezTo>
                      <a:pt x="210550" y="44426"/>
                      <a:pt x="211217" y="45760"/>
                      <a:pt x="210931" y="46998"/>
                    </a:cubicBezTo>
                    <a:moveTo>
                      <a:pt x="241887" y="82907"/>
                    </a:moveTo>
                    <a:cubicBezTo>
                      <a:pt x="241506" y="84717"/>
                      <a:pt x="239696" y="85955"/>
                      <a:pt x="237887" y="85765"/>
                    </a:cubicBezTo>
                    <a:cubicBezTo>
                      <a:pt x="226742" y="81193"/>
                      <a:pt x="215503" y="77859"/>
                      <a:pt x="204454" y="75859"/>
                    </a:cubicBezTo>
                    <a:cubicBezTo>
                      <a:pt x="198358" y="74811"/>
                      <a:pt x="192643" y="74239"/>
                      <a:pt x="187023" y="73858"/>
                    </a:cubicBezTo>
                    <a:cubicBezTo>
                      <a:pt x="181308" y="73573"/>
                      <a:pt x="175403" y="73763"/>
                      <a:pt x="169021" y="74525"/>
                    </a:cubicBezTo>
                    <a:cubicBezTo>
                      <a:pt x="163592" y="75001"/>
                      <a:pt x="157496" y="75859"/>
                      <a:pt x="151114" y="77287"/>
                    </a:cubicBezTo>
                    <a:cubicBezTo>
                      <a:pt x="145018" y="78621"/>
                      <a:pt x="138541" y="80526"/>
                      <a:pt x="131683" y="83098"/>
                    </a:cubicBezTo>
                    <a:cubicBezTo>
                      <a:pt x="128349" y="84336"/>
                      <a:pt x="125206" y="85669"/>
                      <a:pt x="121967" y="87098"/>
                    </a:cubicBezTo>
                    <a:cubicBezTo>
                      <a:pt x="120253" y="87765"/>
                      <a:pt x="118919" y="88051"/>
                      <a:pt x="116443" y="87574"/>
                    </a:cubicBezTo>
                    <a:cubicBezTo>
                      <a:pt x="114443" y="87098"/>
                      <a:pt x="112728" y="85765"/>
                      <a:pt x="111776" y="83955"/>
                    </a:cubicBezTo>
                    <a:cubicBezTo>
                      <a:pt x="111014" y="82431"/>
                      <a:pt x="110728" y="80621"/>
                      <a:pt x="111109" y="79002"/>
                    </a:cubicBezTo>
                    <a:cubicBezTo>
                      <a:pt x="111776" y="76525"/>
                      <a:pt x="113204" y="74620"/>
                      <a:pt x="114824" y="73858"/>
                    </a:cubicBezTo>
                    <a:cubicBezTo>
                      <a:pt x="124444" y="69667"/>
                      <a:pt x="135112" y="66524"/>
                      <a:pt x="146447" y="64714"/>
                    </a:cubicBezTo>
                    <a:cubicBezTo>
                      <a:pt x="151590" y="63952"/>
                      <a:pt x="156829" y="63381"/>
                      <a:pt x="162258" y="63095"/>
                    </a:cubicBezTo>
                    <a:cubicBezTo>
                      <a:pt x="167021" y="62905"/>
                      <a:pt x="172069" y="63095"/>
                      <a:pt x="177784" y="63571"/>
                    </a:cubicBezTo>
                    <a:cubicBezTo>
                      <a:pt x="184166" y="64048"/>
                      <a:pt x="190357" y="64810"/>
                      <a:pt x="196262" y="65857"/>
                    </a:cubicBezTo>
                    <a:cubicBezTo>
                      <a:pt x="210645" y="68429"/>
                      <a:pt x="225218" y="72811"/>
                      <a:pt x="239601" y="78907"/>
                    </a:cubicBezTo>
                    <a:cubicBezTo>
                      <a:pt x="241411" y="79573"/>
                      <a:pt x="242363" y="81193"/>
                      <a:pt x="241982" y="82907"/>
                    </a:cubicBezTo>
                  </a:path>
                </a:pathLst>
              </a:custGeom>
              <a:solidFill>
                <a:srgbClr val="FDCBCF"/>
              </a:solidFill>
              <a:ln w="9525" cap="flat">
                <a:noFill/>
                <a:prstDash val="solid"/>
                <a:miter/>
              </a:ln>
            </p:spPr>
            <p:txBody>
              <a:bodyPr rtlCol="0" anchor="ctr"/>
              <a:lstStyle/>
              <a:p>
                <a:endParaRPr lang="en-US"/>
              </a:p>
            </p:txBody>
          </p:sp>
          <p:grpSp>
            <p:nvGrpSpPr>
              <p:cNvPr id="1533" name="Graphic 100">
                <a:extLst>
                  <a:ext uri="{FF2B5EF4-FFF2-40B4-BE49-F238E27FC236}">
                    <a16:creationId xmlns:a16="http://schemas.microsoft.com/office/drawing/2014/main" id="{0F79A4FE-BA65-9082-0104-F3B3A11F458B}"/>
                  </a:ext>
                </a:extLst>
              </p:cNvPr>
              <p:cNvGrpSpPr/>
              <p:nvPr/>
            </p:nvGrpSpPr>
            <p:grpSpPr>
              <a:xfrm>
                <a:off x="3357980" y="3930009"/>
                <a:ext cx="210697" cy="76000"/>
                <a:chOff x="3357980" y="3930009"/>
                <a:chExt cx="210697" cy="76000"/>
              </a:xfrm>
              <a:solidFill>
                <a:srgbClr val="1ECCDF"/>
              </a:solidFill>
            </p:grpSpPr>
            <p:sp>
              <p:nvSpPr>
                <p:cNvPr id="1568" name="Freeform: Shape 1567">
                  <a:extLst>
                    <a:ext uri="{FF2B5EF4-FFF2-40B4-BE49-F238E27FC236}">
                      <a16:creationId xmlns:a16="http://schemas.microsoft.com/office/drawing/2014/main" id="{3037000B-8E6C-4C73-9740-F8CEA125D8DF}"/>
                    </a:ext>
                  </a:extLst>
                </p:cNvPr>
                <p:cNvSpPr/>
                <p:nvPr/>
              </p:nvSpPr>
              <p:spPr>
                <a:xfrm>
                  <a:off x="3425957" y="3970879"/>
                  <a:ext cx="142720" cy="35131"/>
                </a:xfrm>
                <a:custGeom>
                  <a:avLst/>
                  <a:gdLst>
                    <a:gd name="connsiteX0" fmla="*/ 8377 w 142720"/>
                    <a:gd name="connsiteY0" fmla="*/ 10389 h 35131"/>
                    <a:gd name="connsiteX1" fmla="*/ 42095 w 142720"/>
                    <a:gd name="connsiteY1" fmla="*/ 1531 h 35131"/>
                    <a:gd name="connsiteX2" fmla="*/ 74671 w 142720"/>
                    <a:gd name="connsiteY2" fmla="*/ 293 h 35131"/>
                    <a:gd name="connsiteX3" fmla="*/ 95530 w 142720"/>
                    <a:gd name="connsiteY3" fmla="*/ 2769 h 35131"/>
                    <a:gd name="connsiteX4" fmla="*/ 106198 w 142720"/>
                    <a:gd name="connsiteY4" fmla="*/ 5055 h 35131"/>
                    <a:gd name="connsiteX5" fmla="*/ 139726 w 142720"/>
                    <a:gd name="connsiteY5" fmla="*/ 16962 h 35131"/>
                    <a:gd name="connsiteX6" fmla="*/ 142203 w 142720"/>
                    <a:gd name="connsiteY6" fmla="*/ 24105 h 35131"/>
                    <a:gd name="connsiteX7" fmla="*/ 135059 w 142720"/>
                    <a:gd name="connsiteY7" fmla="*/ 26582 h 35131"/>
                    <a:gd name="connsiteX8" fmla="*/ 127630 w 142720"/>
                    <a:gd name="connsiteY8" fmla="*/ 23820 h 35131"/>
                    <a:gd name="connsiteX9" fmla="*/ 88577 w 142720"/>
                    <a:gd name="connsiteY9" fmla="*/ 16390 h 35131"/>
                    <a:gd name="connsiteX10" fmla="*/ 59431 w 142720"/>
                    <a:gd name="connsiteY10" fmla="*/ 18581 h 35131"/>
                    <a:gd name="connsiteX11" fmla="*/ 17044 w 142720"/>
                    <a:gd name="connsiteY11" fmla="*/ 34297 h 35131"/>
                    <a:gd name="connsiteX12" fmla="*/ 7138 w 142720"/>
                    <a:gd name="connsiteY12" fmla="*/ 33821 h 35131"/>
                    <a:gd name="connsiteX13" fmla="*/ 757 w 142720"/>
                    <a:gd name="connsiteY13" fmla="*/ 26677 h 35131"/>
                    <a:gd name="connsiteX14" fmla="*/ 8377 w 142720"/>
                    <a:gd name="connsiteY14" fmla="*/ 10389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0" h="35131">
                      <a:moveTo>
                        <a:pt x="8377" y="10389"/>
                      </a:moveTo>
                      <a:cubicBezTo>
                        <a:pt x="19330" y="6389"/>
                        <a:pt x="30570" y="3246"/>
                        <a:pt x="42095" y="1531"/>
                      </a:cubicBezTo>
                      <a:cubicBezTo>
                        <a:pt x="52763" y="-88"/>
                        <a:pt x="63907" y="-279"/>
                        <a:pt x="74671" y="293"/>
                      </a:cubicBezTo>
                      <a:cubicBezTo>
                        <a:pt x="81719" y="674"/>
                        <a:pt x="88577" y="1531"/>
                        <a:pt x="95530" y="2769"/>
                      </a:cubicBezTo>
                      <a:cubicBezTo>
                        <a:pt x="99055" y="3436"/>
                        <a:pt x="102674" y="4198"/>
                        <a:pt x="106198" y="5055"/>
                      </a:cubicBezTo>
                      <a:cubicBezTo>
                        <a:pt x="117819" y="7913"/>
                        <a:pt x="128773" y="12294"/>
                        <a:pt x="139726" y="16962"/>
                      </a:cubicBezTo>
                      <a:cubicBezTo>
                        <a:pt x="142393" y="18105"/>
                        <a:pt x="143441" y="21629"/>
                        <a:pt x="142203" y="24105"/>
                      </a:cubicBezTo>
                      <a:cubicBezTo>
                        <a:pt x="140869" y="26868"/>
                        <a:pt x="137726" y="27725"/>
                        <a:pt x="135059" y="26582"/>
                      </a:cubicBezTo>
                      <a:cubicBezTo>
                        <a:pt x="132583" y="25534"/>
                        <a:pt x="130201" y="24677"/>
                        <a:pt x="127630" y="23820"/>
                      </a:cubicBezTo>
                      <a:cubicBezTo>
                        <a:pt x="114961" y="19819"/>
                        <a:pt x="101912" y="17152"/>
                        <a:pt x="88577" y="16390"/>
                      </a:cubicBezTo>
                      <a:cubicBezTo>
                        <a:pt x="78862" y="16104"/>
                        <a:pt x="68956" y="16771"/>
                        <a:pt x="59431" y="18581"/>
                      </a:cubicBezTo>
                      <a:cubicBezTo>
                        <a:pt x="44762" y="22010"/>
                        <a:pt x="30475" y="27534"/>
                        <a:pt x="17044" y="34297"/>
                      </a:cubicBezTo>
                      <a:cubicBezTo>
                        <a:pt x="14187" y="35726"/>
                        <a:pt x="9901" y="35154"/>
                        <a:pt x="7138" y="33821"/>
                      </a:cubicBezTo>
                      <a:cubicBezTo>
                        <a:pt x="4186" y="32392"/>
                        <a:pt x="1900" y="29820"/>
                        <a:pt x="757" y="26677"/>
                      </a:cubicBezTo>
                      <a:cubicBezTo>
                        <a:pt x="-1625" y="20200"/>
                        <a:pt x="1804" y="12771"/>
                        <a:pt x="8377" y="10389"/>
                      </a:cubicBezTo>
                      <a:close/>
                    </a:path>
                  </a:pathLst>
                </a:custGeom>
                <a:solidFill>
                  <a:srgbClr val="FBABB1"/>
                </a:solid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id="{DE41D56F-6596-FB9D-36CB-6FEFDD65CCC1}"/>
                    </a:ext>
                  </a:extLst>
                </p:cNvPr>
                <p:cNvSpPr/>
                <p:nvPr/>
              </p:nvSpPr>
              <p:spPr>
                <a:xfrm>
                  <a:off x="3357980" y="3930009"/>
                  <a:ext cx="180157" cy="56030"/>
                </a:xfrm>
                <a:custGeom>
                  <a:avLst/>
                  <a:gdLst>
                    <a:gd name="connsiteX0" fmla="*/ 2154 w 180157"/>
                    <a:gd name="connsiteY0" fmla="*/ 36781 h 56030"/>
                    <a:gd name="connsiteX1" fmla="*/ 8536 w 180157"/>
                    <a:gd name="connsiteY1" fmla="*/ 26970 h 56030"/>
                    <a:gd name="connsiteX2" fmla="*/ 18442 w 180157"/>
                    <a:gd name="connsiteY2" fmla="*/ 18303 h 56030"/>
                    <a:gd name="connsiteX3" fmla="*/ 39778 w 180157"/>
                    <a:gd name="connsiteY3" fmla="*/ 7063 h 56030"/>
                    <a:gd name="connsiteX4" fmla="*/ 64067 w 180157"/>
                    <a:gd name="connsiteY4" fmla="*/ 967 h 56030"/>
                    <a:gd name="connsiteX5" fmla="*/ 89594 w 180157"/>
                    <a:gd name="connsiteY5" fmla="*/ 300 h 56030"/>
                    <a:gd name="connsiteX6" fmla="*/ 113120 w 180157"/>
                    <a:gd name="connsiteY6" fmla="*/ 3063 h 56030"/>
                    <a:gd name="connsiteX7" fmla="*/ 121217 w 180157"/>
                    <a:gd name="connsiteY7" fmla="*/ 4396 h 56030"/>
                    <a:gd name="connsiteX8" fmla="*/ 136266 w 180157"/>
                    <a:gd name="connsiteY8" fmla="*/ 7444 h 56030"/>
                    <a:gd name="connsiteX9" fmla="*/ 176843 w 180157"/>
                    <a:gd name="connsiteY9" fmla="*/ 20970 h 56030"/>
                    <a:gd name="connsiteX10" fmla="*/ 179605 w 180157"/>
                    <a:gd name="connsiteY10" fmla="*/ 28780 h 56030"/>
                    <a:gd name="connsiteX11" fmla="*/ 171794 w 180157"/>
                    <a:gd name="connsiteY11" fmla="*/ 31542 h 56030"/>
                    <a:gd name="connsiteX12" fmla="*/ 165984 w 180157"/>
                    <a:gd name="connsiteY12" fmla="*/ 29352 h 56030"/>
                    <a:gd name="connsiteX13" fmla="*/ 120074 w 180157"/>
                    <a:gd name="connsiteY13" fmla="*/ 21065 h 56030"/>
                    <a:gd name="connsiteX14" fmla="*/ 95785 w 180157"/>
                    <a:gd name="connsiteY14" fmla="*/ 22113 h 56030"/>
                    <a:gd name="connsiteX15" fmla="*/ 71306 w 180157"/>
                    <a:gd name="connsiteY15" fmla="*/ 26494 h 56030"/>
                    <a:gd name="connsiteX16" fmla="*/ 43112 w 180157"/>
                    <a:gd name="connsiteY16" fmla="*/ 36400 h 56030"/>
                    <a:gd name="connsiteX17" fmla="*/ 32063 w 180157"/>
                    <a:gd name="connsiteY17" fmla="*/ 43544 h 56030"/>
                    <a:gd name="connsiteX18" fmla="*/ 26252 w 180157"/>
                    <a:gd name="connsiteY18" fmla="*/ 48116 h 56030"/>
                    <a:gd name="connsiteX19" fmla="*/ 21109 w 180157"/>
                    <a:gd name="connsiteY19" fmla="*/ 51926 h 56030"/>
                    <a:gd name="connsiteX20" fmla="*/ 4154 w 180157"/>
                    <a:gd name="connsiteY20" fmla="*/ 53164 h 56030"/>
                    <a:gd name="connsiteX21" fmla="*/ 2249 w 180157"/>
                    <a:gd name="connsiteY21" fmla="*/ 36876 h 5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157" h="56030">
                      <a:moveTo>
                        <a:pt x="2154" y="36781"/>
                      </a:moveTo>
                      <a:cubicBezTo>
                        <a:pt x="3869" y="33257"/>
                        <a:pt x="5869" y="29923"/>
                        <a:pt x="8536" y="26970"/>
                      </a:cubicBezTo>
                      <a:cubicBezTo>
                        <a:pt x="11393" y="23732"/>
                        <a:pt x="14918" y="20874"/>
                        <a:pt x="18442" y="18303"/>
                      </a:cubicBezTo>
                      <a:cubicBezTo>
                        <a:pt x="24919" y="13540"/>
                        <a:pt x="32348" y="9921"/>
                        <a:pt x="39778" y="7063"/>
                      </a:cubicBezTo>
                      <a:cubicBezTo>
                        <a:pt x="47493" y="4110"/>
                        <a:pt x="55875" y="2110"/>
                        <a:pt x="64067" y="967"/>
                      </a:cubicBezTo>
                      <a:cubicBezTo>
                        <a:pt x="72544" y="-176"/>
                        <a:pt x="81021" y="-176"/>
                        <a:pt x="89594" y="300"/>
                      </a:cubicBezTo>
                      <a:cubicBezTo>
                        <a:pt x="97404" y="777"/>
                        <a:pt x="105310" y="1824"/>
                        <a:pt x="113120" y="3063"/>
                      </a:cubicBezTo>
                      <a:cubicBezTo>
                        <a:pt x="115787" y="3444"/>
                        <a:pt x="118550" y="3920"/>
                        <a:pt x="121217" y="4396"/>
                      </a:cubicBezTo>
                      <a:cubicBezTo>
                        <a:pt x="126265" y="5349"/>
                        <a:pt x="131218" y="6301"/>
                        <a:pt x="136266" y="7444"/>
                      </a:cubicBezTo>
                      <a:cubicBezTo>
                        <a:pt x="150268" y="10587"/>
                        <a:pt x="163698" y="15350"/>
                        <a:pt x="176843" y="20970"/>
                      </a:cubicBezTo>
                      <a:cubicBezTo>
                        <a:pt x="179795" y="22208"/>
                        <a:pt x="180938" y="26018"/>
                        <a:pt x="179605" y="28780"/>
                      </a:cubicBezTo>
                      <a:cubicBezTo>
                        <a:pt x="178176" y="31733"/>
                        <a:pt x="174747" y="32781"/>
                        <a:pt x="171794" y="31542"/>
                      </a:cubicBezTo>
                      <a:cubicBezTo>
                        <a:pt x="169889" y="30780"/>
                        <a:pt x="167889" y="30018"/>
                        <a:pt x="165984" y="29352"/>
                      </a:cubicBezTo>
                      <a:cubicBezTo>
                        <a:pt x="151125" y="24684"/>
                        <a:pt x="135599" y="21922"/>
                        <a:pt x="120074" y="21065"/>
                      </a:cubicBezTo>
                      <a:cubicBezTo>
                        <a:pt x="111882" y="20779"/>
                        <a:pt x="103786" y="21065"/>
                        <a:pt x="95785" y="22113"/>
                      </a:cubicBezTo>
                      <a:cubicBezTo>
                        <a:pt x="87498" y="23160"/>
                        <a:pt x="79402" y="24780"/>
                        <a:pt x="71306" y="26494"/>
                      </a:cubicBezTo>
                      <a:cubicBezTo>
                        <a:pt x="61590" y="28780"/>
                        <a:pt x="52065" y="31923"/>
                        <a:pt x="43112" y="36400"/>
                      </a:cubicBezTo>
                      <a:cubicBezTo>
                        <a:pt x="39302" y="38496"/>
                        <a:pt x="35587" y="40877"/>
                        <a:pt x="32063" y="43544"/>
                      </a:cubicBezTo>
                      <a:cubicBezTo>
                        <a:pt x="30062" y="44973"/>
                        <a:pt x="28253" y="46592"/>
                        <a:pt x="26252" y="48116"/>
                      </a:cubicBezTo>
                      <a:cubicBezTo>
                        <a:pt x="24633" y="49449"/>
                        <a:pt x="22823" y="50688"/>
                        <a:pt x="21109" y="51926"/>
                      </a:cubicBezTo>
                      <a:cubicBezTo>
                        <a:pt x="17013" y="57069"/>
                        <a:pt x="8917" y="57260"/>
                        <a:pt x="4154" y="53164"/>
                      </a:cubicBezTo>
                      <a:cubicBezTo>
                        <a:pt x="-799" y="48878"/>
                        <a:pt x="-1180" y="42020"/>
                        <a:pt x="2249" y="36876"/>
                      </a:cubicBezTo>
                      <a:close/>
                    </a:path>
                  </a:pathLst>
                </a:custGeom>
                <a:solidFill>
                  <a:srgbClr val="FBABB1"/>
                </a:solidFill>
                <a:ln w="9525" cap="flat">
                  <a:noFill/>
                  <a:prstDash val="solid"/>
                  <a:miter/>
                </a:ln>
              </p:spPr>
              <p:txBody>
                <a:bodyPr rtlCol="0" anchor="ctr"/>
                <a:lstStyle/>
                <a:p>
                  <a:endParaRPr lang="en-US"/>
                </a:p>
              </p:txBody>
            </p:sp>
          </p:grpSp>
          <p:grpSp>
            <p:nvGrpSpPr>
              <p:cNvPr id="1534" name="Graphic 100">
                <a:extLst>
                  <a:ext uri="{FF2B5EF4-FFF2-40B4-BE49-F238E27FC236}">
                    <a16:creationId xmlns:a16="http://schemas.microsoft.com/office/drawing/2014/main" id="{3A97C14E-AC7F-0655-D928-FB3A63CA9D51}"/>
                  </a:ext>
                </a:extLst>
              </p:cNvPr>
              <p:cNvGrpSpPr/>
              <p:nvPr/>
            </p:nvGrpSpPr>
            <p:grpSpPr>
              <a:xfrm>
                <a:off x="3248429" y="4075716"/>
                <a:ext cx="351379" cy="306629"/>
                <a:chOff x="3248429" y="4075716"/>
                <a:chExt cx="351379" cy="306629"/>
              </a:xfrm>
            </p:grpSpPr>
            <p:sp>
              <p:nvSpPr>
                <p:cNvPr id="1536" name="Freeform: Shape 1535">
                  <a:extLst>
                    <a:ext uri="{FF2B5EF4-FFF2-40B4-BE49-F238E27FC236}">
                      <a16:creationId xmlns:a16="http://schemas.microsoft.com/office/drawing/2014/main" id="{3D7E2F38-E06B-500E-5B70-67F24F1DED8C}"/>
                    </a:ext>
                  </a:extLst>
                </p:cNvPr>
                <p:cNvSpPr/>
                <p:nvPr/>
              </p:nvSpPr>
              <p:spPr>
                <a:xfrm>
                  <a:off x="3248429" y="4075716"/>
                  <a:ext cx="351379" cy="306629"/>
                </a:xfrm>
                <a:custGeom>
                  <a:avLst/>
                  <a:gdLst>
                    <a:gd name="connsiteX0" fmla="*/ 262 w 351379"/>
                    <a:gd name="connsiteY0" fmla="*/ 124723 h 306629"/>
                    <a:gd name="connsiteX1" fmla="*/ 452 w 351379"/>
                    <a:gd name="connsiteY1" fmla="*/ 134819 h 306629"/>
                    <a:gd name="connsiteX2" fmla="*/ 3596 w 351379"/>
                    <a:gd name="connsiteY2" fmla="*/ 145297 h 306629"/>
                    <a:gd name="connsiteX3" fmla="*/ 9692 w 351379"/>
                    <a:gd name="connsiteY3" fmla="*/ 154631 h 306629"/>
                    <a:gd name="connsiteX4" fmla="*/ 22550 w 351379"/>
                    <a:gd name="connsiteY4" fmla="*/ 165394 h 306629"/>
                    <a:gd name="connsiteX5" fmla="*/ 36076 w 351379"/>
                    <a:gd name="connsiteY5" fmla="*/ 170347 h 306629"/>
                    <a:gd name="connsiteX6" fmla="*/ 46744 w 351379"/>
                    <a:gd name="connsiteY6" fmla="*/ 171967 h 306629"/>
                    <a:gd name="connsiteX7" fmla="*/ 59031 w 351379"/>
                    <a:gd name="connsiteY7" fmla="*/ 173967 h 306629"/>
                    <a:gd name="connsiteX8" fmla="*/ 62365 w 351379"/>
                    <a:gd name="connsiteY8" fmla="*/ 175491 h 306629"/>
                    <a:gd name="connsiteX9" fmla="*/ 65508 w 351379"/>
                    <a:gd name="connsiteY9" fmla="*/ 178253 h 306629"/>
                    <a:gd name="connsiteX10" fmla="*/ 68937 w 351379"/>
                    <a:gd name="connsiteY10" fmla="*/ 183111 h 306629"/>
                    <a:gd name="connsiteX11" fmla="*/ 71223 w 351379"/>
                    <a:gd name="connsiteY11" fmla="*/ 188826 h 306629"/>
                    <a:gd name="connsiteX12" fmla="*/ 72366 w 351379"/>
                    <a:gd name="connsiteY12" fmla="*/ 190636 h 306629"/>
                    <a:gd name="connsiteX13" fmla="*/ 84082 w 351379"/>
                    <a:gd name="connsiteY13" fmla="*/ 207971 h 306629"/>
                    <a:gd name="connsiteX14" fmla="*/ 96560 w 351379"/>
                    <a:gd name="connsiteY14" fmla="*/ 212924 h 306629"/>
                    <a:gd name="connsiteX15" fmla="*/ 108561 w 351379"/>
                    <a:gd name="connsiteY15" fmla="*/ 212638 h 306629"/>
                    <a:gd name="connsiteX16" fmla="*/ 121325 w 351379"/>
                    <a:gd name="connsiteY16" fmla="*/ 208162 h 306629"/>
                    <a:gd name="connsiteX17" fmla="*/ 125992 w 351379"/>
                    <a:gd name="connsiteY17" fmla="*/ 206257 h 306629"/>
                    <a:gd name="connsiteX18" fmla="*/ 130945 w 351379"/>
                    <a:gd name="connsiteY18" fmla="*/ 205018 h 306629"/>
                    <a:gd name="connsiteX19" fmla="*/ 133802 w 351379"/>
                    <a:gd name="connsiteY19" fmla="*/ 205304 h 306629"/>
                    <a:gd name="connsiteX20" fmla="*/ 137422 w 351379"/>
                    <a:gd name="connsiteY20" fmla="*/ 206447 h 306629"/>
                    <a:gd name="connsiteX21" fmla="*/ 139041 w 351379"/>
                    <a:gd name="connsiteY21" fmla="*/ 207495 h 306629"/>
                    <a:gd name="connsiteX22" fmla="*/ 139041 w 351379"/>
                    <a:gd name="connsiteY22" fmla="*/ 207495 h 306629"/>
                    <a:gd name="connsiteX23" fmla="*/ 139803 w 351379"/>
                    <a:gd name="connsiteY23" fmla="*/ 208447 h 306629"/>
                    <a:gd name="connsiteX24" fmla="*/ 141232 w 351379"/>
                    <a:gd name="connsiteY24" fmla="*/ 211210 h 306629"/>
                    <a:gd name="connsiteX25" fmla="*/ 143232 w 351379"/>
                    <a:gd name="connsiteY25" fmla="*/ 218925 h 306629"/>
                    <a:gd name="connsiteX26" fmla="*/ 143994 w 351379"/>
                    <a:gd name="connsiteY26" fmla="*/ 222163 h 306629"/>
                    <a:gd name="connsiteX27" fmla="*/ 146375 w 351379"/>
                    <a:gd name="connsiteY27" fmla="*/ 231307 h 306629"/>
                    <a:gd name="connsiteX28" fmla="*/ 147423 w 351379"/>
                    <a:gd name="connsiteY28" fmla="*/ 235213 h 306629"/>
                    <a:gd name="connsiteX29" fmla="*/ 152090 w 351379"/>
                    <a:gd name="connsiteY29" fmla="*/ 248929 h 306629"/>
                    <a:gd name="connsiteX30" fmla="*/ 161711 w 351379"/>
                    <a:gd name="connsiteY30" fmla="*/ 261121 h 306629"/>
                    <a:gd name="connsiteX31" fmla="*/ 177141 w 351379"/>
                    <a:gd name="connsiteY31" fmla="*/ 268169 h 306629"/>
                    <a:gd name="connsiteX32" fmla="*/ 191048 w 351379"/>
                    <a:gd name="connsiteY32" fmla="*/ 267693 h 306629"/>
                    <a:gd name="connsiteX33" fmla="*/ 205716 w 351379"/>
                    <a:gd name="connsiteY33" fmla="*/ 261597 h 306629"/>
                    <a:gd name="connsiteX34" fmla="*/ 213622 w 351379"/>
                    <a:gd name="connsiteY34" fmla="*/ 257882 h 306629"/>
                    <a:gd name="connsiteX35" fmla="*/ 218099 w 351379"/>
                    <a:gd name="connsiteY35" fmla="*/ 256834 h 306629"/>
                    <a:gd name="connsiteX36" fmla="*/ 220861 w 351379"/>
                    <a:gd name="connsiteY36" fmla="*/ 256930 h 306629"/>
                    <a:gd name="connsiteX37" fmla="*/ 223337 w 351379"/>
                    <a:gd name="connsiteY37" fmla="*/ 257692 h 306629"/>
                    <a:gd name="connsiteX38" fmla="*/ 225338 w 351379"/>
                    <a:gd name="connsiteY38" fmla="*/ 259025 h 306629"/>
                    <a:gd name="connsiteX39" fmla="*/ 227433 w 351379"/>
                    <a:gd name="connsiteY39" fmla="*/ 261406 h 306629"/>
                    <a:gd name="connsiteX40" fmla="*/ 231910 w 351379"/>
                    <a:gd name="connsiteY40" fmla="*/ 270931 h 306629"/>
                    <a:gd name="connsiteX41" fmla="*/ 233053 w 351379"/>
                    <a:gd name="connsiteY41" fmla="*/ 274360 h 306629"/>
                    <a:gd name="connsiteX42" fmla="*/ 238196 w 351379"/>
                    <a:gd name="connsiteY42" fmla="*/ 287695 h 306629"/>
                    <a:gd name="connsiteX43" fmla="*/ 250293 w 351379"/>
                    <a:gd name="connsiteY43" fmla="*/ 302078 h 306629"/>
                    <a:gd name="connsiteX44" fmla="*/ 261056 w 351379"/>
                    <a:gd name="connsiteY44" fmla="*/ 306079 h 306629"/>
                    <a:gd name="connsiteX45" fmla="*/ 262580 w 351379"/>
                    <a:gd name="connsiteY45" fmla="*/ 306269 h 306629"/>
                    <a:gd name="connsiteX46" fmla="*/ 274296 w 351379"/>
                    <a:gd name="connsiteY46" fmla="*/ 305888 h 306629"/>
                    <a:gd name="connsiteX47" fmla="*/ 286679 w 351379"/>
                    <a:gd name="connsiteY47" fmla="*/ 300459 h 306629"/>
                    <a:gd name="connsiteX48" fmla="*/ 293346 w 351379"/>
                    <a:gd name="connsiteY48" fmla="*/ 295696 h 306629"/>
                    <a:gd name="connsiteX49" fmla="*/ 296585 w 351379"/>
                    <a:gd name="connsiteY49" fmla="*/ 293315 h 306629"/>
                    <a:gd name="connsiteX50" fmla="*/ 300014 w 351379"/>
                    <a:gd name="connsiteY50" fmla="*/ 291220 h 306629"/>
                    <a:gd name="connsiteX51" fmla="*/ 302966 w 351379"/>
                    <a:gd name="connsiteY51" fmla="*/ 293791 h 306629"/>
                    <a:gd name="connsiteX52" fmla="*/ 309539 w 351379"/>
                    <a:gd name="connsiteY52" fmla="*/ 296458 h 306629"/>
                    <a:gd name="connsiteX53" fmla="*/ 315635 w 351379"/>
                    <a:gd name="connsiteY53" fmla="*/ 296458 h 306629"/>
                    <a:gd name="connsiteX54" fmla="*/ 332684 w 351379"/>
                    <a:gd name="connsiteY54" fmla="*/ 285409 h 306629"/>
                    <a:gd name="connsiteX55" fmla="*/ 340400 w 351379"/>
                    <a:gd name="connsiteY55" fmla="*/ 269598 h 306629"/>
                    <a:gd name="connsiteX56" fmla="*/ 344972 w 351379"/>
                    <a:gd name="connsiteY56" fmla="*/ 248833 h 306629"/>
                    <a:gd name="connsiteX57" fmla="*/ 348496 w 351379"/>
                    <a:gd name="connsiteY57" fmla="*/ 207590 h 306629"/>
                    <a:gd name="connsiteX58" fmla="*/ 348686 w 351379"/>
                    <a:gd name="connsiteY58" fmla="*/ 202923 h 306629"/>
                    <a:gd name="connsiteX59" fmla="*/ 349258 w 351379"/>
                    <a:gd name="connsiteY59" fmla="*/ 191398 h 306629"/>
                    <a:gd name="connsiteX60" fmla="*/ 350306 w 351379"/>
                    <a:gd name="connsiteY60" fmla="*/ 179015 h 306629"/>
                    <a:gd name="connsiteX61" fmla="*/ 351353 w 351379"/>
                    <a:gd name="connsiteY61" fmla="*/ 165871 h 306629"/>
                    <a:gd name="connsiteX62" fmla="*/ 342495 w 351379"/>
                    <a:gd name="connsiteY62" fmla="*/ 153774 h 306629"/>
                    <a:gd name="connsiteX63" fmla="*/ 339257 w 351379"/>
                    <a:gd name="connsiteY63" fmla="*/ 146630 h 306629"/>
                    <a:gd name="connsiteX64" fmla="*/ 328303 w 351379"/>
                    <a:gd name="connsiteY64" fmla="*/ 124056 h 306629"/>
                    <a:gd name="connsiteX65" fmla="*/ 308872 w 351379"/>
                    <a:gd name="connsiteY65" fmla="*/ 95671 h 306629"/>
                    <a:gd name="connsiteX66" fmla="*/ 256294 w 351379"/>
                    <a:gd name="connsiteY66" fmla="*/ 44998 h 306629"/>
                    <a:gd name="connsiteX67" fmla="*/ 191905 w 351379"/>
                    <a:gd name="connsiteY67" fmla="*/ 10327 h 306629"/>
                    <a:gd name="connsiteX68" fmla="*/ 162949 w 351379"/>
                    <a:gd name="connsiteY68" fmla="*/ 2612 h 306629"/>
                    <a:gd name="connsiteX69" fmla="*/ 125611 w 351379"/>
                    <a:gd name="connsiteY69" fmla="*/ 326 h 306629"/>
                    <a:gd name="connsiteX70" fmla="*/ 119610 w 351379"/>
                    <a:gd name="connsiteY70" fmla="*/ 2136 h 306629"/>
                    <a:gd name="connsiteX71" fmla="*/ 114181 w 351379"/>
                    <a:gd name="connsiteY71" fmla="*/ 4898 h 306629"/>
                    <a:gd name="connsiteX72" fmla="*/ 112847 w 351379"/>
                    <a:gd name="connsiteY72" fmla="*/ 5851 h 306629"/>
                    <a:gd name="connsiteX73" fmla="*/ 104465 w 351379"/>
                    <a:gd name="connsiteY73" fmla="*/ 14518 h 306629"/>
                    <a:gd name="connsiteX74" fmla="*/ 104465 w 351379"/>
                    <a:gd name="connsiteY74" fmla="*/ 14518 h 306629"/>
                    <a:gd name="connsiteX75" fmla="*/ 104275 w 351379"/>
                    <a:gd name="connsiteY75" fmla="*/ 14709 h 306629"/>
                    <a:gd name="connsiteX76" fmla="*/ 104275 w 351379"/>
                    <a:gd name="connsiteY76" fmla="*/ 14709 h 306629"/>
                    <a:gd name="connsiteX77" fmla="*/ 69128 w 351379"/>
                    <a:gd name="connsiteY77" fmla="*/ 42903 h 306629"/>
                    <a:gd name="connsiteX78" fmla="*/ 28742 w 351379"/>
                    <a:gd name="connsiteY78" fmla="*/ 76907 h 306629"/>
                    <a:gd name="connsiteX79" fmla="*/ 13216 w 351379"/>
                    <a:gd name="connsiteY79" fmla="*/ 95005 h 306629"/>
                    <a:gd name="connsiteX80" fmla="*/ 3024 w 351379"/>
                    <a:gd name="connsiteY80" fmla="*/ 114150 h 306629"/>
                    <a:gd name="connsiteX81" fmla="*/ 452 w 351379"/>
                    <a:gd name="connsiteY81" fmla="*/ 124913 h 306629"/>
                    <a:gd name="connsiteX82" fmla="*/ 22169 w 351379"/>
                    <a:gd name="connsiteY82" fmla="*/ 139772 h 306629"/>
                    <a:gd name="connsiteX83" fmla="*/ 22169 w 351379"/>
                    <a:gd name="connsiteY83" fmla="*/ 139772 h 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1379" h="306629">
                      <a:moveTo>
                        <a:pt x="262" y="124723"/>
                      </a:moveTo>
                      <a:cubicBezTo>
                        <a:pt x="-24" y="128056"/>
                        <a:pt x="-214" y="131485"/>
                        <a:pt x="452" y="134819"/>
                      </a:cubicBezTo>
                      <a:cubicBezTo>
                        <a:pt x="1119" y="138534"/>
                        <a:pt x="2072" y="141963"/>
                        <a:pt x="3596" y="145297"/>
                      </a:cubicBezTo>
                      <a:cubicBezTo>
                        <a:pt x="5310" y="148726"/>
                        <a:pt x="7120" y="151774"/>
                        <a:pt x="9692" y="154631"/>
                      </a:cubicBezTo>
                      <a:cubicBezTo>
                        <a:pt x="13406" y="158917"/>
                        <a:pt x="17502" y="162632"/>
                        <a:pt x="22550" y="165394"/>
                      </a:cubicBezTo>
                      <a:cubicBezTo>
                        <a:pt x="26741" y="167680"/>
                        <a:pt x="31409" y="169300"/>
                        <a:pt x="36076" y="170347"/>
                      </a:cubicBezTo>
                      <a:cubicBezTo>
                        <a:pt x="39600" y="171109"/>
                        <a:pt x="43124" y="171586"/>
                        <a:pt x="46744" y="171967"/>
                      </a:cubicBezTo>
                      <a:cubicBezTo>
                        <a:pt x="50840" y="172443"/>
                        <a:pt x="55031" y="172919"/>
                        <a:pt x="59031" y="173967"/>
                      </a:cubicBezTo>
                      <a:cubicBezTo>
                        <a:pt x="60174" y="174443"/>
                        <a:pt x="61317" y="174919"/>
                        <a:pt x="62365" y="175491"/>
                      </a:cubicBezTo>
                      <a:cubicBezTo>
                        <a:pt x="63508" y="176348"/>
                        <a:pt x="64556" y="177205"/>
                        <a:pt x="65508" y="178253"/>
                      </a:cubicBezTo>
                      <a:cubicBezTo>
                        <a:pt x="66746" y="179777"/>
                        <a:pt x="67889" y="181396"/>
                        <a:pt x="68937" y="183111"/>
                      </a:cubicBezTo>
                      <a:cubicBezTo>
                        <a:pt x="69794" y="185016"/>
                        <a:pt x="70461" y="186921"/>
                        <a:pt x="71223" y="188826"/>
                      </a:cubicBezTo>
                      <a:cubicBezTo>
                        <a:pt x="71509" y="189493"/>
                        <a:pt x="71890" y="190064"/>
                        <a:pt x="72366" y="190636"/>
                      </a:cubicBezTo>
                      <a:cubicBezTo>
                        <a:pt x="74081" y="198065"/>
                        <a:pt x="78367" y="204352"/>
                        <a:pt x="84082" y="207971"/>
                      </a:cubicBezTo>
                      <a:cubicBezTo>
                        <a:pt x="88082" y="210543"/>
                        <a:pt x="92273" y="212162"/>
                        <a:pt x="96560" y="212924"/>
                      </a:cubicBezTo>
                      <a:cubicBezTo>
                        <a:pt x="100560" y="213686"/>
                        <a:pt x="104656" y="213591"/>
                        <a:pt x="108561" y="212638"/>
                      </a:cubicBezTo>
                      <a:cubicBezTo>
                        <a:pt x="112943" y="211591"/>
                        <a:pt x="117229" y="209876"/>
                        <a:pt x="121325" y="208162"/>
                      </a:cubicBezTo>
                      <a:cubicBezTo>
                        <a:pt x="122849" y="207495"/>
                        <a:pt x="124468" y="206923"/>
                        <a:pt x="125992" y="206257"/>
                      </a:cubicBezTo>
                      <a:cubicBezTo>
                        <a:pt x="127611" y="205780"/>
                        <a:pt x="129230" y="205304"/>
                        <a:pt x="130945" y="205018"/>
                      </a:cubicBezTo>
                      <a:cubicBezTo>
                        <a:pt x="131897" y="205018"/>
                        <a:pt x="132850" y="205114"/>
                        <a:pt x="133802" y="205304"/>
                      </a:cubicBezTo>
                      <a:cubicBezTo>
                        <a:pt x="135041" y="205590"/>
                        <a:pt x="136279" y="205971"/>
                        <a:pt x="137422" y="206447"/>
                      </a:cubicBezTo>
                      <a:cubicBezTo>
                        <a:pt x="137993" y="206733"/>
                        <a:pt x="138470" y="207114"/>
                        <a:pt x="139041" y="207495"/>
                      </a:cubicBezTo>
                      <a:lnTo>
                        <a:pt x="139041" y="207495"/>
                      </a:lnTo>
                      <a:lnTo>
                        <a:pt x="139803" y="208447"/>
                      </a:lnTo>
                      <a:cubicBezTo>
                        <a:pt x="140279" y="209305"/>
                        <a:pt x="140756" y="210257"/>
                        <a:pt x="141232" y="211210"/>
                      </a:cubicBezTo>
                      <a:cubicBezTo>
                        <a:pt x="141994" y="213781"/>
                        <a:pt x="142565" y="216353"/>
                        <a:pt x="143232" y="218925"/>
                      </a:cubicBezTo>
                      <a:lnTo>
                        <a:pt x="143994" y="222163"/>
                      </a:lnTo>
                      <a:cubicBezTo>
                        <a:pt x="144756" y="225211"/>
                        <a:pt x="145518" y="228259"/>
                        <a:pt x="146375" y="231307"/>
                      </a:cubicBezTo>
                      <a:lnTo>
                        <a:pt x="147423" y="235213"/>
                      </a:lnTo>
                      <a:cubicBezTo>
                        <a:pt x="148661" y="239975"/>
                        <a:pt x="149995" y="244642"/>
                        <a:pt x="152090" y="248929"/>
                      </a:cubicBezTo>
                      <a:cubicBezTo>
                        <a:pt x="154567" y="253786"/>
                        <a:pt x="157710" y="257787"/>
                        <a:pt x="161711" y="261121"/>
                      </a:cubicBezTo>
                      <a:cubicBezTo>
                        <a:pt x="165902" y="264645"/>
                        <a:pt x="171331" y="267121"/>
                        <a:pt x="177141" y="268169"/>
                      </a:cubicBezTo>
                      <a:cubicBezTo>
                        <a:pt x="181904" y="269026"/>
                        <a:pt x="186761" y="268836"/>
                        <a:pt x="191048" y="267693"/>
                      </a:cubicBezTo>
                      <a:cubicBezTo>
                        <a:pt x="196286" y="266359"/>
                        <a:pt x="201049" y="263978"/>
                        <a:pt x="205716" y="261597"/>
                      </a:cubicBezTo>
                      <a:cubicBezTo>
                        <a:pt x="208288" y="260359"/>
                        <a:pt x="210955" y="259025"/>
                        <a:pt x="213622" y="257882"/>
                      </a:cubicBezTo>
                      <a:cubicBezTo>
                        <a:pt x="215051" y="257406"/>
                        <a:pt x="216575" y="257025"/>
                        <a:pt x="218099" y="256834"/>
                      </a:cubicBezTo>
                      <a:cubicBezTo>
                        <a:pt x="219051" y="256834"/>
                        <a:pt x="219908" y="256834"/>
                        <a:pt x="220861" y="256930"/>
                      </a:cubicBezTo>
                      <a:cubicBezTo>
                        <a:pt x="221718" y="257120"/>
                        <a:pt x="222575" y="257406"/>
                        <a:pt x="223337" y="257692"/>
                      </a:cubicBezTo>
                      <a:cubicBezTo>
                        <a:pt x="224004" y="258073"/>
                        <a:pt x="224671" y="258549"/>
                        <a:pt x="225338" y="259025"/>
                      </a:cubicBezTo>
                      <a:cubicBezTo>
                        <a:pt x="226100" y="259787"/>
                        <a:pt x="226766" y="260644"/>
                        <a:pt x="227433" y="261406"/>
                      </a:cubicBezTo>
                      <a:cubicBezTo>
                        <a:pt x="229338" y="264645"/>
                        <a:pt x="230767" y="268074"/>
                        <a:pt x="231910" y="270931"/>
                      </a:cubicBezTo>
                      <a:lnTo>
                        <a:pt x="233053" y="274360"/>
                      </a:lnTo>
                      <a:cubicBezTo>
                        <a:pt x="234482" y="278837"/>
                        <a:pt x="236006" y="283409"/>
                        <a:pt x="238196" y="287695"/>
                      </a:cubicBezTo>
                      <a:cubicBezTo>
                        <a:pt x="240482" y="292363"/>
                        <a:pt x="244388" y="298649"/>
                        <a:pt x="250293" y="302078"/>
                      </a:cubicBezTo>
                      <a:cubicBezTo>
                        <a:pt x="253817" y="304078"/>
                        <a:pt x="257151" y="305412"/>
                        <a:pt x="261056" y="306079"/>
                      </a:cubicBezTo>
                      <a:lnTo>
                        <a:pt x="262580" y="306269"/>
                      </a:lnTo>
                      <a:cubicBezTo>
                        <a:pt x="266676" y="306841"/>
                        <a:pt x="270867" y="306745"/>
                        <a:pt x="274296" y="305888"/>
                      </a:cubicBezTo>
                      <a:cubicBezTo>
                        <a:pt x="278773" y="304840"/>
                        <a:pt x="282773" y="303031"/>
                        <a:pt x="286679" y="300459"/>
                      </a:cubicBezTo>
                      <a:cubicBezTo>
                        <a:pt x="288965" y="298935"/>
                        <a:pt x="291155" y="297316"/>
                        <a:pt x="293346" y="295696"/>
                      </a:cubicBezTo>
                      <a:lnTo>
                        <a:pt x="296585" y="293315"/>
                      </a:lnTo>
                      <a:cubicBezTo>
                        <a:pt x="297728" y="292553"/>
                        <a:pt x="298966" y="291886"/>
                        <a:pt x="300014" y="291220"/>
                      </a:cubicBezTo>
                      <a:cubicBezTo>
                        <a:pt x="301061" y="292363"/>
                        <a:pt x="301919" y="293125"/>
                        <a:pt x="302966" y="293791"/>
                      </a:cubicBezTo>
                      <a:cubicBezTo>
                        <a:pt x="305062" y="295125"/>
                        <a:pt x="307253" y="295982"/>
                        <a:pt x="309539" y="296458"/>
                      </a:cubicBezTo>
                      <a:cubicBezTo>
                        <a:pt x="311444" y="296839"/>
                        <a:pt x="313539" y="296839"/>
                        <a:pt x="315635" y="296458"/>
                      </a:cubicBezTo>
                      <a:cubicBezTo>
                        <a:pt x="321921" y="295506"/>
                        <a:pt x="328017" y="291601"/>
                        <a:pt x="332684" y="285409"/>
                      </a:cubicBezTo>
                      <a:cubicBezTo>
                        <a:pt x="335828" y="281314"/>
                        <a:pt x="338399" y="275980"/>
                        <a:pt x="340400" y="269598"/>
                      </a:cubicBezTo>
                      <a:cubicBezTo>
                        <a:pt x="342209" y="263692"/>
                        <a:pt x="343733" y="257025"/>
                        <a:pt x="344972" y="248833"/>
                      </a:cubicBezTo>
                      <a:cubicBezTo>
                        <a:pt x="347162" y="234736"/>
                        <a:pt x="347924" y="220735"/>
                        <a:pt x="348496" y="207590"/>
                      </a:cubicBezTo>
                      <a:lnTo>
                        <a:pt x="348686" y="202923"/>
                      </a:lnTo>
                      <a:cubicBezTo>
                        <a:pt x="348877" y="199113"/>
                        <a:pt x="348972" y="195208"/>
                        <a:pt x="349258" y="191398"/>
                      </a:cubicBezTo>
                      <a:cubicBezTo>
                        <a:pt x="349544" y="187207"/>
                        <a:pt x="349925" y="183111"/>
                        <a:pt x="350306" y="179015"/>
                      </a:cubicBezTo>
                      <a:cubicBezTo>
                        <a:pt x="350687" y="174634"/>
                        <a:pt x="351163" y="170252"/>
                        <a:pt x="351353" y="165871"/>
                      </a:cubicBezTo>
                      <a:cubicBezTo>
                        <a:pt x="351734" y="160251"/>
                        <a:pt x="347924" y="155203"/>
                        <a:pt x="342495" y="153774"/>
                      </a:cubicBezTo>
                      <a:lnTo>
                        <a:pt x="339257" y="146630"/>
                      </a:lnTo>
                      <a:cubicBezTo>
                        <a:pt x="335923" y="139105"/>
                        <a:pt x="332494" y="131295"/>
                        <a:pt x="328303" y="124056"/>
                      </a:cubicBezTo>
                      <a:cubicBezTo>
                        <a:pt x="322969" y="114721"/>
                        <a:pt x="316587" y="105482"/>
                        <a:pt x="308872" y="95671"/>
                      </a:cubicBezTo>
                      <a:cubicBezTo>
                        <a:pt x="294299" y="77098"/>
                        <a:pt x="276582" y="60048"/>
                        <a:pt x="256294" y="44998"/>
                      </a:cubicBezTo>
                      <a:cubicBezTo>
                        <a:pt x="235720" y="29758"/>
                        <a:pt x="214098" y="18138"/>
                        <a:pt x="191905" y="10327"/>
                      </a:cubicBezTo>
                      <a:cubicBezTo>
                        <a:pt x="182285" y="6898"/>
                        <a:pt x="172569" y="4327"/>
                        <a:pt x="162949" y="2612"/>
                      </a:cubicBezTo>
                      <a:cubicBezTo>
                        <a:pt x="150090" y="326"/>
                        <a:pt x="137517" y="-531"/>
                        <a:pt x="125611" y="326"/>
                      </a:cubicBezTo>
                      <a:cubicBezTo>
                        <a:pt x="123515" y="421"/>
                        <a:pt x="121420" y="1088"/>
                        <a:pt x="119610" y="2136"/>
                      </a:cubicBezTo>
                      <a:cubicBezTo>
                        <a:pt x="117610" y="2517"/>
                        <a:pt x="115800" y="3469"/>
                        <a:pt x="114181" y="4898"/>
                      </a:cubicBezTo>
                      <a:cubicBezTo>
                        <a:pt x="113609" y="5089"/>
                        <a:pt x="113133" y="5374"/>
                        <a:pt x="112847" y="5851"/>
                      </a:cubicBezTo>
                      <a:cubicBezTo>
                        <a:pt x="110276" y="8994"/>
                        <a:pt x="107418" y="11851"/>
                        <a:pt x="104465" y="14518"/>
                      </a:cubicBezTo>
                      <a:lnTo>
                        <a:pt x="104465" y="14518"/>
                      </a:lnTo>
                      <a:lnTo>
                        <a:pt x="104275" y="14709"/>
                      </a:lnTo>
                      <a:lnTo>
                        <a:pt x="104275" y="14709"/>
                      </a:lnTo>
                      <a:cubicBezTo>
                        <a:pt x="93035" y="24710"/>
                        <a:pt x="81034" y="33759"/>
                        <a:pt x="69128" y="42903"/>
                      </a:cubicBezTo>
                      <a:cubicBezTo>
                        <a:pt x="55221" y="53666"/>
                        <a:pt x="41219" y="64334"/>
                        <a:pt x="28742" y="76907"/>
                      </a:cubicBezTo>
                      <a:cubicBezTo>
                        <a:pt x="23122" y="82527"/>
                        <a:pt x="17788" y="88432"/>
                        <a:pt x="13216" y="95005"/>
                      </a:cubicBezTo>
                      <a:cubicBezTo>
                        <a:pt x="9120" y="100910"/>
                        <a:pt x="5215" y="107292"/>
                        <a:pt x="3024" y="114150"/>
                      </a:cubicBezTo>
                      <a:cubicBezTo>
                        <a:pt x="1881" y="117674"/>
                        <a:pt x="833" y="121198"/>
                        <a:pt x="452" y="124913"/>
                      </a:cubicBezTo>
                      <a:close/>
                      <a:moveTo>
                        <a:pt x="22169" y="139772"/>
                      </a:moveTo>
                      <a:lnTo>
                        <a:pt x="22169" y="139772"/>
                      </a:lnTo>
                      <a:close/>
                    </a:path>
                  </a:pathLst>
                </a:custGeom>
                <a:solidFill>
                  <a:srgbClr val="FDCBCF"/>
                </a:solid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id="{B7FCE54B-502E-030C-FAF4-BC5316764963}"/>
                    </a:ext>
                  </a:extLst>
                </p:cNvPr>
                <p:cNvSpPr/>
                <p:nvPr/>
              </p:nvSpPr>
              <p:spPr>
                <a:xfrm>
                  <a:off x="3551251" y="4330691"/>
                  <a:ext cx="16862" cy="16862"/>
                </a:xfrm>
                <a:custGeom>
                  <a:avLst/>
                  <a:gdLst>
                    <a:gd name="connsiteX0" fmla="*/ 16718 w 16862"/>
                    <a:gd name="connsiteY0" fmla="*/ 9955 h 16862"/>
                    <a:gd name="connsiteX1" fmla="*/ 6907 w 16862"/>
                    <a:gd name="connsiteY1" fmla="*/ 16718 h 16862"/>
                    <a:gd name="connsiteX2" fmla="*/ 144 w 16862"/>
                    <a:gd name="connsiteY2" fmla="*/ 6907 h 16862"/>
                    <a:gd name="connsiteX3" fmla="*/ 9955 w 16862"/>
                    <a:gd name="connsiteY3" fmla="*/ 144 h 16862"/>
                    <a:gd name="connsiteX4" fmla="*/ 16718 w 16862"/>
                    <a:gd name="connsiteY4" fmla="*/ 9955 h 1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 h="16862">
                      <a:moveTo>
                        <a:pt x="16718" y="9955"/>
                      </a:moveTo>
                      <a:cubicBezTo>
                        <a:pt x="15861" y="14527"/>
                        <a:pt x="11479" y="17575"/>
                        <a:pt x="6907" y="16718"/>
                      </a:cubicBezTo>
                      <a:cubicBezTo>
                        <a:pt x="2335" y="15861"/>
                        <a:pt x="-713" y="11479"/>
                        <a:pt x="144" y="6907"/>
                      </a:cubicBezTo>
                      <a:cubicBezTo>
                        <a:pt x="1002" y="2335"/>
                        <a:pt x="5383" y="-713"/>
                        <a:pt x="9955" y="144"/>
                      </a:cubicBezTo>
                      <a:cubicBezTo>
                        <a:pt x="14527" y="1002"/>
                        <a:pt x="17575" y="5478"/>
                        <a:pt x="16718" y="9955"/>
                      </a:cubicBezTo>
                    </a:path>
                  </a:pathLst>
                </a:custGeom>
                <a:solidFill>
                  <a:srgbClr val="FEFEFE"/>
                </a:solidFill>
                <a:ln w="9525"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id="{C469A40E-4419-DEBA-9B9A-E6BF74BFDF03}"/>
                    </a:ext>
                  </a:extLst>
                </p:cNvPr>
                <p:cNvSpPr/>
                <p:nvPr/>
              </p:nvSpPr>
              <p:spPr>
                <a:xfrm>
                  <a:off x="3525022" y="4297223"/>
                  <a:ext cx="13408" cy="13408"/>
                </a:xfrm>
                <a:custGeom>
                  <a:avLst/>
                  <a:gdLst>
                    <a:gd name="connsiteX0" fmla="*/ 13324 w 13408"/>
                    <a:gd name="connsiteY0" fmla="*/ 7895 h 13408"/>
                    <a:gd name="connsiteX1" fmla="*/ 5514 w 13408"/>
                    <a:gd name="connsiteY1" fmla="*/ 13324 h 13408"/>
                    <a:gd name="connsiteX2" fmla="*/ 85 w 13408"/>
                    <a:gd name="connsiteY2" fmla="*/ 5514 h 13408"/>
                    <a:gd name="connsiteX3" fmla="*/ 7895 w 13408"/>
                    <a:gd name="connsiteY3" fmla="*/ 85 h 13408"/>
                    <a:gd name="connsiteX4" fmla="*/ 13324 w 13408"/>
                    <a:gd name="connsiteY4" fmla="*/ 7895 h 1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 h="13408">
                      <a:moveTo>
                        <a:pt x="13324" y="7895"/>
                      </a:moveTo>
                      <a:cubicBezTo>
                        <a:pt x="12658" y="11515"/>
                        <a:pt x="9133" y="13896"/>
                        <a:pt x="5514" y="13324"/>
                      </a:cubicBezTo>
                      <a:cubicBezTo>
                        <a:pt x="1894" y="12658"/>
                        <a:pt x="-487" y="9133"/>
                        <a:pt x="85" y="5514"/>
                      </a:cubicBezTo>
                      <a:cubicBezTo>
                        <a:pt x="751" y="1894"/>
                        <a:pt x="4276" y="-487"/>
                        <a:pt x="7895" y="85"/>
                      </a:cubicBezTo>
                      <a:cubicBezTo>
                        <a:pt x="11515" y="751"/>
                        <a:pt x="13896" y="4275"/>
                        <a:pt x="13324" y="7895"/>
                      </a:cubicBezTo>
                    </a:path>
                  </a:pathLst>
                </a:custGeom>
                <a:solidFill>
                  <a:srgbClr val="FEFEFE"/>
                </a:solid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id="{7D6B1F37-BEEB-7885-52DE-2D979F0436FC}"/>
                    </a:ext>
                  </a:extLst>
                </p:cNvPr>
                <p:cNvSpPr/>
                <p:nvPr/>
              </p:nvSpPr>
              <p:spPr>
                <a:xfrm>
                  <a:off x="3504577" y="431887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337"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id="{277243B8-90EF-3866-4A5B-D6AA581E67FA}"/>
                    </a:ext>
                  </a:extLst>
                </p:cNvPr>
                <p:cNvSpPr/>
                <p:nvPr/>
              </p:nvSpPr>
              <p:spPr>
                <a:xfrm>
                  <a:off x="3522675" y="4342596"/>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8"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id="{C7DECB06-1581-BBC3-2930-C1A30C906240}"/>
                    </a:ext>
                  </a:extLst>
                </p:cNvPr>
                <p:cNvSpPr/>
                <p:nvPr/>
              </p:nvSpPr>
              <p:spPr>
                <a:xfrm>
                  <a:off x="3458220" y="4285638"/>
                  <a:ext cx="16358" cy="16386"/>
                </a:xfrm>
                <a:custGeom>
                  <a:avLst/>
                  <a:gdLst>
                    <a:gd name="connsiteX0" fmla="*/ 16309 w 16358"/>
                    <a:gd name="connsiteY0" fmla="*/ 9670 h 16386"/>
                    <a:gd name="connsiteX1" fmla="*/ 6784 w 16358"/>
                    <a:gd name="connsiteY1" fmla="*/ 16242 h 16386"/>
                    <a:gd name="connsiteX2" fmla="*/ 117 w 16358"/>
                    <a:gd name="connsiteY2" fmla="*/ 6717 h 16386"/>
                    <a:gd name="connsiteX3" fmla="*/ 9642 w 16358"/>
                    <a:gd name="connsiteY3" fmla="*/ 145 h 16386"/>
                    <a:gd name="connsiteX4" fmla="*/ 16214 w 16358"/>
                    <a:gd name="connsiteY4" fmla="*/ 9670 h 1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8" h="16386">
                      <a:moveTo>
                        <a:pt x="16309" y="9670"/>
                      </a:moveTo>
                      <a:cubicBezTo>
                        <a:pt x="15547" y="14051"/>
                        <a:pt x="11166" y="17099"/>
                        <a:pt x="6784" y="16242"/>
                      </a:cubicBezTo>
                      <a:cubicBezTo>
                        <a:pt x="2403" y="15480"/>
                        <a:pt x="-645" y="11098"/>
                        <a:pt x="117" y="6717"/>
                      </a:cubicBezTo>
                      <a:cubicBezTo>
                        <a:pt x="879" y="2335"/>
                        <a:pt x="5260" y="-712"/>
                        <a:pt x="9642" y="145"/>
                      </a:cubicBezTo>
                      <a:cubicBezTo>
                        <a:pt x="14023" y="907"/>
                        <a:pt x="17071" y="5288"/>
                        <a:pt x="16214" y="9670"/>
                      </a:cubicBezTo>
                    </a:path>
                  </a:pathLst>
                </a:custGeom>
                <a:solidFill>
                  <a:srgbClr val="FEFEFE"/>
                </a:solidFill>
                <a:ln w="9525"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id="{0FE0686B-899B-4D33-F8A5-E013E676BBE7}"/>
                    </a:ext>
                  </a:extLst>
                </p:cNvPr>
                <p:cNvSpPr/>
                <p:nvPr/>
              </p:nvSpPr>
              <p:spPr>
                <a:xfrm>
                  <a:off x="3518440" y="4249493"/>
                  <a:ext cx="11333" cy="11427"/>
                </a:xfrm>
                <a:custGeom>
                  <a:avLst/>
                  <a:gdLst>
                    <a:gd name="connsiteX0" fmla="*/ 11334 w 11333"/>
                    <a:gd name="connsiteY0" fmla="*/ 6762 h 11427"/>
                    <a:gd name="connsiteX1" fmla="*/ 4666 w 11333"/>
                    <a:gd name="connsiteY1" fmla="*/ 11334 h 11427"/>
                    <a:gd name="connsiteX2" fmla="*/ 94 w 11333"/>
                    <a:gd name="connsiteY2" fmla="*/ 4666 h 11427"/>
                    <a:gd name="connsiteX3" fmla="*/ 6666 w 11333"/>
                    <a:gd name="connsiteY3" fmla="*/ 94 h 11427"/>
                    <a:gd name="connsiteX4" fmla="*/ 11238 w 11333"/>
                    <a:gd name="connsiteY4" fmla="*/ 6762 h 11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3" h="11427">
                      <a:moveTo>
                        <a:pt x="11334" y="6762"/>
                      </a:moveTo>
                      <a:cubicBezTo>
                        <a:pt x="10762" y="9810"/>
                        <a:pt x="7714" y="11905"/>
                        <a:pt x="4666" y="11334"/>
                      </a:cubicBezTo>
                      <a:cubicBezTo>
                        <a:pt x="1618" y="10762"/>
                        <a:pt x="-477" y="7714"/>
                        <a:pt x="94" y="4666"/>
                      </a:cubicBezTo>
                      <a:cubicBezTo>
                        <a:pt x="666" y="1618"/>
                        <a:pt x="3714" y="-477"/>
                        <a:pt x="6666" y="94"/>
                      </a:cubicBezTo>
                      <a:cubicBezTo>
                        <a:pt x="9714" y="666"/>
                        <a:pt x="11810" y="3714"/>
                        <a:pt x="11238" y="6762"/>
                      </a:cubicBezTo>
                    </a:path>
                  </a:pathLst>
                </a:custGeom>
                <a:solidFill>
                  <a:srgbClr val="FEFEFE"/>
                </a:solid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id="{6DEC3712-F31D-92C1-0956-654D99FFFBB5}"/>
                    </a:ext>
                  </a:extLst>
                </p:cNvPr>
                <p:cNvSpPr/>
                <p:nvPr/>
              </p:nvSpPr>
              <p:spPr>
                <a:xfrm>
                  <a:off x="3549164" y="422392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id="{26CDF7CA-D516-5FDE-1326-7C1AE2B1C9AC}"/>
                    </a:ext>
                  </a:extLst>
                </p:cNvPr>
                <p:cNvSpPr/>
                <p:nvPr/>
              </p:nvSpPr>
              <p:spPr>
                <a:xfrm>
                  <a:off x="3508958" y="418533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241"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id="{B8336E20-61A4-D104-389B-A80BFB347808}"/>
                    </a:ext>
                  </a:extLst>
                </p:cNvPr>
                <p:cNvSpPr/>
                <p:nvPr/>
              </p:nvSpPr>
              <p:spPr>
                <a:xfrm>
                  <a:off x="3451140" y="4153618"/>
                  <a:ext cx="9630" cy="9630"/>
                </a:xfrm>
                <a:custGeom>
                  <a:avLst/>
                  <a:gdLst>
                    <a:gd name="connsiteX0" fmla="*/ 9578 w 9630"/>
                    <a:gd name="connsiteY0" fmla="*/ 5673 h 9630"/>
                    <a:gd name="connsiteX1" fmla="*/ 3958 w 9630"/>
                    <a:gd name="connsiteY1" fmla="*/ 9578 h 9630"/>
                    <a:gd name="connsiteX2" fmla="*/ 53 w 9630"/>
                    <a:gd name="connsiteY2" fmla="*/ 3958 h 9630"/>
                    <a:gd name="connsiteX3" fmla="*/ 5673 w 9630"/>
                    <a:gd name="connsiteY3" fmla="*/ 53 h 9630"/>
                    <a:gd name="connsiteX4" fmla="*/ 9578 w 9630"/>
                    <a:gd name="connsiteY4" fmla="*/ 5673 h 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0" h="9630">
                      <a:moveTo>
                        <a:pt x="9578" y="5673"/>
                      </a:moveTo>
                      <a:cubicBezTo>
                        <a:pt x="9102" y="8244"/>
                        <a:pt x="6530" y="9959"/>
                        <a:pt x="3958" y="9578"/>
                      </a:cubicBezTo>
                      <a:cubicBezTo>
                        <a:pt x="1386" y="9102"/>
                        <a:pt x="-328" y="6530"/>
                        <a:pt x="53" y="3958"/>
                      </a:cubicBezTo>
                      <a:cubicBezTo>
                        <a:pt x="529" y="1386"/>
                        <a:pt x="3101" y="-328"/>
                        <a:pt x="5673" y="53"/>
                      </a:cubicBezTo>
                      <a:cubicBezTo>
                        <a:pt x="8244" y="529"/>
                        <a:pt x="9959" y="3101"/>
                        <a:pt x="9578" y="5673"/>
                      </a:cubicBezTo>
                    </a:path>
                  </a:pathLst>
                </a:custGeom>
                <a:solidFill>
                  <a:srgbClr val="FEFEFE"/>
                </a:solidFill>
                <a:ln w="9525"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id="{C08E2552-BC97-B0A0-6271-8C8A9773F967}"/>
                    </a:ext>
                  </a:extLst>
                </p:cNvPr>
                <p:cNvSpPr/>
                <p:nvPr/>
              </p:nvSpPr>
              <p:spPr>
                <a:xfrm>
                  <a:off x="3536948" y="4187705"/>
                  <a:ext cx="7369" cy="7368"/>
                </a:xfrm>
                <a:custGeom>
                  <a:avLst/>
                  <a:gdLst>
                    <a:gd name="connsiteX0" fmla="*/ 7304 w 7369"/>
                    <a:gd name="connsiteY0" fmla="*/ 4351 h 7368"/>
                    <a:gd name="connsiteX1" fmla="*/ 3018 w 7369"/>
                    <a:gd name="connsiteY1" fmla="*/ 7304 h 7368"/>
                    <a:gd name="connsiteX2" fmla="*/ 65 w 7369"/>
                    <a:gd name="connsiteY2" fmla="*/ 3018 h 7368"/>
                    <a:gd name="connsiteX3" fmla="*/ 4351 w 7369"/>
                    <a:gd name="connsiteY3" fmla="*/ 65 h 7368"/>
                    <a:gd name="connsiteX4" fmla="*/ 7304 w 7369"/>
                    <a:gd name="connsiteY4" fmla="*/ 4351 h 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 h="7368">
                      <a:moveTo>
                        <a:pt x="7304" y="4351"/>
                      </a:moveTo>
                      <a:cubicBezTo>
                        <a:pt x="6923" y="6351"/>
                        <a:pt x="5018" y="7685"/>
                        <a:pt x="3018" y="7304"/>
                      </a:cubicBezTo>
                      <a:cubicBezTo>
                        <a:pt x="1018" y="6923"/>
                        <a:pt x="-316" y="5018"/>
                        <a:pt x="65" y="3018"/>
                      </a:cubicBezTo>
                      <a:cubicBezTo>
                        <a:pt x="446" y="1017"/>
                        <a:pt x="2351" y="-316"/>
                        <a:pt x="4351" y="65"/>
                      </a:cubicBezTo>
                      <a:cubicBezTo>
                        <a:pt x="6352" y="446"/>
                        <a:pt x="7685" y="2351"/>
                        <a:pt x="7304" y="4351"/>
                      </a:cubicBezTo>
                    </a:path>
                  </a:pathLst>
                </a:custGeom>
                <a:solidFill>
                  <a:srgbClr val="FEFEFE"/>
                </a:solid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id="{E7D38F40-AF7F-FA31-FF38-C1F6685D16A4}"/>
                    </a:ext>
                  </a:extLst>
                </p:cNvPr>
                <p:cNvSpPr/>
                <p:nvPr/>
              </p:nvSpPr>
              <p:spPr>
                <a:xfrm>
                  <a:off x="3475236" y="4228386"/>
                  <a:ext cx="9159" cy="9159"/>
                </a:xfrm>
                <a:custGeom>
                  <a:avLst/>
                  <a:gdLst>
                    <a:gd name="connsiteX0" fmla="*/ 9104 w 9159"/>
                    <a:gd name="connsiteY0" fmla="*/ 5389 h 9159"/>
                    <a:gd name="connsiteX1" fmla="*/ 3770 w 9159"/>
                    <a:gd name="connsiteY1" fmla="*/ 9104 h 9159"/>
                    <a:gd name="connsiteX2" fmla="*/ 55 w 9159"/>
                    <a:gd name="connsiteY2" fmla="*/ 3770 h 9159"/>
                    <a:gd name="connsiteX3" fmla="*/ 5389 w 9159"/>
                    <a:gd name="connsiteY3" fmla="*/ 55 h 9159"/>
                    <a:gd name="connsiteX4" fmla="*/ 9104 w 9159"/>
                    <a:gd name="connsiteY4" fmla="*/ 5389 h 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 h="9159">
                      <a:moveTo>
                        <a:pt x="9104" y="5389"/>
                      </a:moveTo>
                      <a:cubicBezTo>
                        <a:pt x="8628" y="7866"/>
                        <a:pt x="6247" y="9485"/>
                        <a:pt x="3770" y="9104"/>
                      </a:cubicBezTo>
                      <a:cubicBezTo>
                        <a:pt x="1294" y="8628"/>
                        <a:pt x="-326" y="6247"/>
                        <a:pt x="55" y="3770"/>
                      </a:cubicBezTo>
                      <a:cubicBezTo>
                        <a:pt x="436" y="1294"/>
                        <a:pt x="2913" y="-325"/>
                        <a:pt x="5389" y="55"/>
                      </a:cubicBezTo>
                      <a:cubicBezTo>
                        <a:pt x="7866" y="532"/>
                        <a:pt x="9485" y="2913"/>
                        <a:pt x="9104" y="5389"/>
                      </a:cubicBezTo>
                    </a:path>
                  </a:pathLst>
                </a:custGeom>
                <a:solidFill>
                  <a:srgbClr val="FEFEFE"/>
                </a:solidFill>
                <a:ln w="9525"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id="{3BA3ED1A-A8F3-5708-9EF5-03514CF02489}"/>
                    </a:ext>
                  </a:extLst>
                </p:cNvPr>
                <p:cNvSpPr/>
                <p:nvPr/>
              </p:nvSpPr>
              <p:spPr>
                <a:xfrm>
                  <a:off x="3429414" y="4193138"/>
                  <a:ext cx="7838" cy="7838"/>
                </a:xfrm>
                <a:custGeom>
                  <a:avLst/>
                  <a:gdLst>
                    <a:gd name="connsiteX0" fmla="*/ 7777 w 7838"/>
                    <a:gd name="connsiteY0" fmla="*/ 4634 h 7838"/>
                    <a:gd name="connsiteX1" fmla="*/ 3205 w 7838"/>
                    <a:gd name="connsiteY1" fmla="*/ 7777 h 7838"/>
                    <a:gd name="connsiteX2" fmla="*/ 62 w 7838"/>
                    <a:gd name="connsiteY2" fmla="*/ 3205 h 7838"/>
                    <a:gd name="connsiteX3" fmla="*/ 4634 w 7838"/>
                    <a:gd name="connsiteY3" fmla="*/ 62 h 7838"/>
                    <a:gd name="connsiteX4" fmla="*/ 7777 w 7838"/>
                    <a:gd name="connsiteY4" fmla="*/ 4634 h 7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8" h="7838">
                      <a:moveTo>
                        <a:pt x="7777" y="4634"/>
                      </a:moveTo>
                      <a:cubicBezTo>
                        <a:pt x="7396" y="6729"/>
                        <a:pt x="5300" y="8158"/>
                        <a:pt x="3205" y="7777"/>
                      </a:cubicBezTo>
                      <a:cubicBezTo>
                        <a:pt x="1109" y="7396"/>
                        <a:pt x="-319" y="5300"/>
                        <a:pt x="62" y="3205"/>
                      </a:cubicBezTo>
                      <a:cubicBezTo>
                        <a:pt x="443" y="1109"/>
                        <a:pt x="2538" y="-319"/>
                        <a:pt x="4634" y="62"/>
                      </a:cubicBezTo>
                      <a:cubicBezTo>
                        <a:pt x="6729" y="443"/>
                        <a:pt x="8158" y="2538"/>
                        <a:pt x="7777" y="4634"/>
                      </a:cubicBezTo>
                    </a:path>
                  </a:pathLst>
                </a:custGeom>
                <a:solidFill>
                  <a:srgbClr val="FEFEFE"/>
                </a:solid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id="{9CEF74DC-E535-88CF-4705-1B66DCBBEFFC}"/>
                    </a:ext>
                  </a:extLst>
                </p:cNvPr>
                <p:cNvSpPr/>
                <p:nvPr/>
              </p:nvSpPr>
              <p:spPr>
                <a:xfrm>
                  <a:off x="3405217" y="4230472"/>
                  <a:ext cx="7651" cy="7654"/>
                </a:xfrm>
                <a:custGeom>
                  <a:avLst/>
                  <a:gdLst>
                    <a:gd name="connsiteX0" fmla="*/ 7590 w 7651"/>
                    <a:gd name="connsiteY0" fmla="*/ 4542 h 7654"/>
                    <a:gd name="connsiteX1" fmla="*/ 3113 w 7651"/>
                    <a:gd name="connsiteY1" fmla="*/ 7590 h 7654"/>
                    <a:gd name="connsiteX2" fmla="*/ 65 w 7651"/>
                    <a:gd name="connsiteY2" fmla="*/ 3113 h 7654"/>
                    <a:gd name="connsiteX3" fmla="*/ 4542 w 7651"/>
                    <a:gd name="connsiteY3" fmla="*/ 65 h 7654"/>
                    <a:gd name="connsiteX4" fmla="*/ 7590 w 7651"/>
                    <a:gd name="connsiteY4" fmla="*/ 4542 h 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1" h="7654">
                      <a:moveTo>
                        <a:pt x="7590" y="4542"/>
                      </a:moveTo>
                      <a:cubicBezTo>
                        <a:pt x="7209" y="6637"/>
                        <a:pt x="5208" y="7971"/>
                        <a:pt x="3113" y="7590"/>
                      </a:cubicBezTo>
                      <a:cubicBezTo>
                        <a:pt x="1017" y="7209"/>
                        <a:pt x="-316" y="5208"/>
                        <a:pt x="65" y="3113"/>
                      </a:cubicBezTo>
                      <a:cubicBezTo>
                        <a:pt x="446" y="1017"/>
                        <a:pt x="2446" y="-316"/>
                        <a:pt x="4542" y="65"/>
                      </a:cubicBezTo>
                      <a:cubicBezTo>
                        <a:pt x="6542" y="446"/>
                        <a:pt x="7971" y="2446"/>
                        <a:pt x="7590" y="4542"/>
                      </a:cubicBezTo>
                    </a:path>
                  </a:pathLst>
                </a:custGeom>
                <a:solidFill>
                  <a:srgbClr val="FEFEFE"/>
                </a:solidFill>
                <a:ln w="9525"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id="{EF0821D1-7E9F-A133-D393-0068BAE96B16}"/>
                    </a:ext>
                  </a:extLst>
                </p:cNvPr>
                <p:cNvSpPr/>
                <p:nvPr/>
              </p:nvSpPr>
              <p:spPr>
                <a:xfrm>
                  <a:off x="3441902" y="4257251"/>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337"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id="{7CAB0E3E-6DA0-B52C-4483-572C406501DB}"/>
                    </a:ext>
                  </a:extLst>
                </p:cNvPr>
                <p:cNvSpPr/>
                <p:nvPr/>
              </p:nvSpPr>
              <p:spPr>
                <a:xfrm>
                  <a:off x="3416662" y="4286494"/>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7"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id="{DBCA1426-40F2-0CA6-656C-9B4B8701A960}"/>
                    </a:ext>
                  </a:extLst>
                </p:cNvPr>
                <p:cNvSpPr/>
                <p:nvPr/>
              </p:nvSpPr>
              <p:spPr>
                <a:xfrm>
                  <a:off x="3569290" y="4271481"/>
                  <a:ext cx="13742" cy="13742"/>
                </a:xfrm>
                <a:custGeom>
                  <a:avLst/>
                  <a:gdLst>
                    <a:gd name="connsiteX0" fmla="*/ 13634 w 13742"/>
                    <a:gd name="connsiteY0" fmla="*/ 8110 h 13742"/>
                    <a:gd name="connsiteX1" fmla="*/ 5633 w 13742"/>
                    <a:gd name="connsiteY1" fmla="*/ 13634 h 13742"/>
                    <a:gd name="connsiteX2" fmla="*/ 108 w 13742"/>
                    <a:gd name="connsiteY2" fmla="*/ 5633 h 13742"/>
                    <a:gd name="connsiteX3" fmla="*/ 8110 w 13742"/>
                    <a:gd name="connsiteY3" fmla="*/ 108 h 13742"/>
                    <a:gd name="connsiteX4" fmla="*/ 13634 w 13742"/>
                    <a:gd name="connsiteY4" fmla="*/ 8110 h 1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 h="13742">
                      <a:moveTo>
                        <a:pt x="13634" y="8110"/>
                      </a:moveTo>
                      <a:cubicBezTo>
                        <a:pt x="12967" y="11824"/>
                        <a:pt x="9348" y="14301"/>
                        <a:pt x="5633" y="13634"/>
                      </a:cubicBezTo>
                      <a:cubicBezTo>
                        <a:pt x="1918" y="12967"/>
                        <a:pt x="-558" y="9348"/>
                        <a:pt x="108" y="5633"/>
                      </a:cubicBezTo>
                      <a:cubicBezTo>
                        <a:pt x="775" y="1918"/>
                        <a:pt x="4395" y="-558"/>
                        <a:pt x="8110" y="108"/>
                      </a:cubicBezTo>
                      <a:cubicBezTo>
                        <a:pt x="11824" y="775"/>
                        <a:pt x="14301" y="4395"/>
                        <a:pt x="13634" y="8110"/>
                      </a:cubicBezTo>
                    </a:path>
                  </a:pathLst>
                </a:custGeom>
                <a:solidFill>
                  <a:srgbClr val="FEFEFE"/>
                </a:solid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id="{795D49C7-16E9-E45B-5590-510FC1BC5C72}"/>
                    </a:ext>
                  </a:extLst>
                </p:cNvPr>
                <p:cNvSpPr/>
                <p:nvPr/>
              </p:nvSpPr>
              <p:spPr>
                <a:xfrm>
                  <a:off x="3375357" y="4155273"/>
                  <a:ext cx="12797" cy="12797"/>
                </a:xfrm>
                <a:custGeom>
                  <a:avLst/>
                  <a:gdLst>
                    <a:gd name="connsiteX0" fmla="*/ 12685 w 12797"/>
                    <a:gd name="connsiteY0" fmla="*/ 7542 h 12797"/>
                    <a:gd name="connsiteX1" fmla="*/ 5256 w 12797"/>
                    <a:gd name="connsiteY1" fmla="*/ 12685 h 12797"/>
                    <a:gd name="connsiteX2" fmla="*/ 112 w 12797"/>
                    <a:gd name="connsiteY2" fmla="*/ 5256 h 12797"/>
                    <a:gd name="connsiteX3" fmla="*/ 7542 w 12797"/>
                    <a:gd name="connsiteY3" fmla="*/ 112 h 12797"/>
                    <a:gd name="connsiteX4" fmla="*/ 12685 w 12797"/>
                    <a:gd name="connsiteY4" fmla="*/ 7542 h 12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 h="12797">
                      <a:moveTo>
                        <a:pt x="12685" y="7542"/>
                      </a:moveTo>
                      <a:cubicBezTo>
                        <a:pt x="12018" y="10971"/>
                        <a:pt x="8685" y="13352"/>
                        <a:pt x="5256" y="12685"/>
                      </a:cubicBezTo>
                      <a:cubicBezTo>
                        <a:pt x="1827" y="12018"/>
                        <a:pt x="-555" y="8685"/>
                        <a:pt x="112" y="5256"/>
                      </a:cubicBezTo>
                      <a:cubicBezTo>
                        <a:pt x="779" y="1827"/>
                        <a:pt x="4113" y="-555"/>
                        <a:pt x="7542" y="112"/>
                      </a:cubicBezTo>
                      <a:cubicBezTo>
                        <a:pt x="10971" y="779"/>
                        <a:pt x="13352" y="4113"/>
                        <a:pt x="12685" y="7542"/>
                      </a:cubicBezTo>
                    </a:path>
                  </a:pathLst>
                </a:custGeom>
                <a:solidFill>
                  <a:srgbClr val="FEFEFE"/>
                </a:solidFill>
                <a:ln w="9525"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id="{95F0F0A9-04BC-ED65-E83C-A9FEA0AAA124}"/>
                    </a:ext>
                  </a:extLst>
                </p:cNvPr>
                <p:cNvSpPr/>
                <p:nvPr/>
              </p:nvSpPr>
              <p:spPr>
                <a:xfrm>
                  <a:off x="3445818" y="4112553"/>
                  <a:ext cx="7059" cy="7083"/>
                </a:xfrm>
                <a:custGeom>
                  <a:avLst/>
                  <a:gdLst>
                    <a:gd name="connsiteX0" fmla="*/ 6994 w 7059"/>
                    <a:gd name="connsiteY0" fmla="*/ 4161 h 7083"/>
                    <a:gd name="connsiteX1" fmla="*/ 2898 w 7059"/>
                    <a:gd name="connsiteY1" fmla="*/ 7018 h 7083"/>
                    <a:gd name="connsiteX2" fmla="*/ 41 w 7059"/>
                    <a:gd name="connsiteY2" fmla="*/ 2923 h 7083"/>
                    <a:gd name="connsiteX3" fmla="*/ 4137 w 7059"/>
                    <a:gd name="connsiteY3" fmla="*/ 65 h 7083"/>
                    <a:gd name="connsiteX4" fmla="*/ 6994 w 7059"/>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9"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375" y="2256"/>
                        <a:pt x="6994" y="4161"/>
                      </a:cubicBezTo>
                    </a:path>
                  </a:pathLst>
                </a:custGeom>
                <a:solidFill>
                  <a:srgbClr val="FEFEFE"/>
                </a:solid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id="{11319EE5-1B0E-8499-0FAA-1829BAF67ED0}"/>
                    </a:ext>
                  </a:extLst>
                </p:cNvPr>
                <p:cNvSpPr/>
                <p:nvPr/>
              </p:nvSpPr>
              <p:spPr>
                <a:xfrm>
                  <a:off x="3402374" y="4112376"/>
                  <a:ext cx="4959" cy="4959"/>
                </a:xfrm>
                <a:custGeom>
                  <a:avLst/>
                  <a:gdLst>
                    <a:gd name="connsiteX0" fmla="*/ 4909 w 4959"/>
                    <a:gd name="connsiteY0" fmla="*/ 2908 h 4959"/>
                    <a:gd name="connsiteX1" fmla="*/ 2051 w 4959"/>
                    <a:gd name="connsiteY1" fmla="*/ 4909 h 4959"/>
                    <a:gd name="connsiteX2" fmla="*/ 51 w 4959"/>
                    <a:gd name="connsiteY2" fmla="*/ 2051 h 4959"/>
                    <a:gd name="connsiteX3" fmla="*/ 2908 w 4959"/>
                    <a:gd name="connsiteY3" fmla="*/ 51 h 4959"/>
                    <a:gd name="connsiteX4" fmla="*/ 4909 w 4959"/>
                    <a:gd name="connsiteY4" fmla="*/ 2908 h 4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 h="4959">
                      <a:moveTo>
                        <a:pt x="4909" y="2908"/>
                      </a:moveTo>
                      <a:cubicBezTo>
                        <a:pt x="4623" y="4242"/>
                        <a:pt x="3385" y="5194"/>
                        <a:pt x="2051" y="4909"/>
                      </a:cubicBezTo>
                      <a:cubicBezTo>
                        <a:pt x="718" y="4623"/>
                        <a:pt x="-235" y="3385"/>
                        <a:pt x="51" y="2051"/>
                      </a:cubicBezTo>
                      <a:cubicBezTo>
                        <a:pt x="337" y="718"/>
                        <a:pt x="1575" y="-235"/>
                        <a:pt x="2908" y="51"/>
                      </a:cubicBezTo>
                      <a:cubicBezTo>
                        <a:pt x="4242" y="337"/>
                        <a:pt x="5194" y="1575"/>
                        <a:pt x="4909" y="2908"/>
                      </a:cubicBezTo>
                    </a:path>
                  </a:pathLst>
                </a:custGeom>
                <a:solidFill>
                  <a:srgbClr val="FEFEFE"/>
                </a:solidFill>
                <a:ln w="9525"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id="{6B6A0B5D-FC74-4FE9-6DF0-378B2D2A2468}"/>
                    </a:ext>
                  </a:extLst>
                </p:cNvPr>
                <p:cNvSpPr/>
                <p:nvPr/>
              </p:nvSpPr>
              <p:spPr>
                <a:xfrm>
                  <a:off x="3346913" y="4125781"/>
                  <a:ext cx="9696" cy="9772"/>
                </a:xfrm>
                <a:custGeom>
                  <a:avLst/>
                  <a:gdLst>
                    <a:gd name="connsiteX0" fmla="*/ 9697 w 9696"/>
                    <a:gd name="connsiteY0" fmla="*/ 5791 h 9772"/>
                    <a:gd name="connsiteX1" fmla="*/ 3982 w 9696"/>
                    <a:gd name="connsiteY1" fmla="*/ 9696 h 9772"/>
                    <a:gd name="connsiteX2" fmla="*/ 76 w 9696"/>
                    <a:gd name="connsiteY2" fmla="*/ 3981 h 9772"/>
                    <a:gd name="connsiteX3" fmla="*/ 5696 w 9696"/>
                    <a:gd name="connsiteY3" fmla="*/ 76 h 9772"/>
                    <a:gd name="connsiteX4" fmla="*/ 9601 w 9696"/>
                    <a:gd name="connsiteY4" fmla="*/ 5791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 h="9772">
                      <a:moveTo>
                        <a:pt x="9697" y="5791"/>
                      </a:moveTo>
                      <a:cubicBezTo>
                        <a:pt x="9220" y="8363"/>
                        <a:pt x="6649" y="10173"/>
                        <a:pt x="3982" y="9696"/>
                      </a:cubicBezTo>
                      <a:cubicBezTo>
                        <a:pt x="1410" y="9220"/>
                        <a:pt x="-400" y="6648"/>
                        <a:pt x="76" y="3981"/>
                      </a:cubicBezTo>
                      <a:cubicBezTo>
                        <a:pt x="553" y="1410"/>
                        <a:pt x="3124" y="-400"/>
                        <a:pt x="5696" y="76"/>
                      </a:cubicBezTo>
                      <a:cubicBezTo>
                        <a:pt x="8268" y="552"/>
                        <a:pt x="10078" y="3124"/>
                        <a:pt x="9601" y="5791"/>
                      </a:cubicBezTo>
                    </a:path>
                  </a:pathLst>
                </a:custGeom>
                <a:solidFill>
                  <a:srgbClr val="FEFEFE"/>
                </a:solid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id="{BCAF6D42-B55F-22FA-1016-A7BAFB95F0E0}"/>
                    </a:ext>
                  </a:extLst>
                </p:cNvPr>
                <p:cNvSpPr/>
                <p:nvPr/>
              </p:nvSpPr>
              <p:spPr>
                <a:xfrm>
                  <a:off x="3309849" y="4156250"/>
                  <a:ext cx="12462" cy="12462"/>
                </a:xfrm>
                <a:custGeom>
                  <a:avLst/>
                  <a:gdLst>
                    <a:gd name="connsiteX0" fmla="*/ 12375 w 12462"/>
                    <a:gd name="connsiteY0" fmla="*/ 7327 h 12462"/>
                    <a:gd name="connsiteX1" fmla="*/ 5136 w 12462"/>
                    <a:gd name="connsiteY1" fmla="*/ 12375 h 12462"/>
                    <a:gd name="connsiteX2" fmla="*/ 88 w 12462"/>
                    <a:gd name="connsiteY2" fmla="*/ 5136 h 12462"/>
                    <a:gd name="connsiteX3" fmla="*/ 7327 w 12462"/>
                    <a:gd name="connsiteY3" fmla="*/ 88 h 12462"/>
                    <a:gd name="connsiteX4" fmla="*/ 12375 w 12462"/>
                    <a:gd name="connsiteY4" fmla="*/ 7327 h 1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2" h="12462">
                      <a:moveTo>
                        <a:pt x="12375" y="7327"/>
                      </a:moveTo>
                      <a:cubicBezTo>
                        <a:pt x="11803" y="10660"/>
                        <a:pt x="8470" y="12946"/>
                        <a:pt x="5136" y="12375"/>
                      </a:cubicBezTo>
                      <a:cubicBezTo>
                        <a:pt x="1802" y="11803"/>
                        <a:pt x="-484" y="8470"/>
                        <a:pt x="88" y="5136"/>
                      </a:cubicBezTo>
                      <a:cubicBezTo>
                        <a:pt x="659" y="1802"/>
                        <a:pt x="3993" y="-484"/>
                        <a:pt x="7327" y="88"/>
                      </a:cubicBezTo>
                      <a:cubicBezTo>
                        <a:pt x="10660" y="659"/>
                        <a:pt x="12946" y="3993"/>
                        <a:pt x="12375" y="7327"/>
                      </a:cubicBezTo>
                    </a:path>
                  </a:pathLst>
                </a:custGeom>
                <a:solidFill>
                  <a:srgbClr val="FEFEFE"/>
                </a:solidFill>
                <a:ln w="9525"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id="{1B208A0C-872E-E8A7-9C05-39C9473E8F1E}"/>
                    </a:ext>
                  </a:extLst>
                </p:cNvPr>
                <p:cNvSpPr/>
                <p:nvPr/>
              </p:nvSpPr>
              <p:spPr>
                <a:xfrm>
                  <a:off x="3352902" y="4179869"/>
                  <a:ext cx="12184" cy="12275"/>
                </a:xfrm>
                <a:custGeom>
                  <a:avLst/>
                  <a:gdLst>
                    <a:gd name="connsiteX0" fmla="*/ 12185 w 12184"/>
                    <a:gd name="connsiteY0" fmla="*/ 7234 h 12275"/>
                    <a:gd name="connsiteX1" fmla="*/ 5041 w 12184"/>
                    <a:gd name="connsiteY1" fmla="*/ 12187 h 12275"/>
                    <a:gd name="connsiteX2" fmla="*/ 88 w 12184"/>
                    <a:gd name="connsiteY2" fmla="*/ 5044 h 12275"/>
                    <a:gd name="connsiteX3" fmla="*/ 7136 w 12184"/>
                    <a:gd name="connsiteY3" fmla="*/ 91 h 12275"/>
                    <a:gd name="connsiteX4" fmla="*/ 12089 w 12184"/>
                    <a:gd name="connsiteY4" fmla="*/ 7234 h 1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275">
                      <a:moveTo>
                        <a:pt x="12185" y="7234"/>
                      </a:moveTo>
                      <a:cubicBezTo>
                        <a:pt x="11613" y="10473"/>
                        <a:pt x="8375" y="12759"/>
                        <a:pt x="5041" y="12187"/>
                      </a:cubicBezTo>
                      <a:cubicBezTo>
                        <a:pt x="1802" y="11616"/>
                        <a:pt x="-484" y="8377"/>
                        <a:pt x="88" y="5044"/>
                      </a:cubicBezTo>
                      <a:cubicBezTo>
                        <a:pt x="659" y="1710"/>
                        <a:pt x="3898" y="-481"/>
                        <a:pt x="7136" y="91"/>
                      </a:cubicBezTo>
                      <a:cubicBezTo>
                        <a:pt x="10375" y="662"/>
                        <a:pt x="12661" y="3900"/>
                        <a:pt x="12089" y="7234"/>
                      </a:cubicBezTo>
                    </a:path>
                  </a:pathLst>
                </a:custGeom>
                <a:solidFill>
                  <a:srgbClr val="FEFEFE"/>
                </a:solid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id="{C6139624-0944-1A23-3990-D0FAE8ACE165}"/>
                    </a:ext>
                  </a:extLst>
                </p:cNvPr>
                <p:cNvSpPr/>
                <p:nvPr/>
              </p:nvSpPr>
              <p:spPr>
                <a:xfrm>
                  <a:off x="3344183" y="4213348"/>
                  <a:ext cx="6374" cy="6374"/>
                </a:xfrm>
                <a:custGeom>
                  <a:avLst/>
                  <a:gdLst>
                    <a:gd name="connsiteX0" fmla="*/ 6330 w 6374"/>
                    <a:gd name="connsiteY0" fmla="*/ 3758 h 6374"/>
                    <a:gd name="connsiteX1" fmla="*/ 2616 w 6374"/>
                    <a:gd name="connsiteY1" fmla="*/ 6330 h 6374"/>
                    <a:gd name="connsiteX2" fmla="*/ 44 w 6374"/>
                    <a:gd name="connsiteY2" fmla="*/ 2616 h 6374"/>
                    <a:gd name="connsiteX3" fmla="*/ 3759 w 6374"/>
                    <a:gd name="connsiteY3" fmla="*/ 44 h 6374"/>
                    <a:gd name="connsiteX4" fmla="*/ 6330 w 6374"/>
                    <a:gd name="connsiteY4" fmla="*/ 3758 h 6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4" h="6374">
                      <a:moveTo>
                        <a:pt x="6330" y="3758"/>
                      </a:moveTo>
                      <a:cubicBezTo>
                        <a:pt x="6045" y="5473"/>
                        <a:pt x="4425" y="6616"/>
                        <a:pt x="2616" y="6330"/>
                      </a:cubicBezTo>
                      <a:cubicBezTo>
                        <a:pt x="901" y="6045"/>
                        <a:pt x="-242" y="4425"/>
                        <a:pt x="44" y="2616"/>
                      </a:cubicBezTo>
                      <a:cubicBezTo>
                        <a:pt x="329" y="901"/>
                        <a:pt x="1949" y="-242"/>
                        <a:pt x="3759" y="44"/>
                      </a:cubicBezTo>
                      <a:cubicBezTo>
                        <a:pt x="5473" y="330"/>
                        <a:pt x="6616" y="1949"/>
                        <a:pt x="6330" y="3758"/>
                      </a:cubicBezTo>
                    </a:path>
                  </a:pathLst>
                </a:custGeom>
                <a:solidFill>
                  <a:srgbClr val="FEFEFE"/>
                </a:solidFill>
                <a:ln w="9525"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id="{513DD659-CE66-8B8C-DB39-EA79E2E09E2B}"/>
                    </a:ext>
                  </a:extLst>
                </p:cNvPr>
                <p:cNvSpPr/>
                <p:nvPr/>
              </p:nvSpPr>
              <p:spPr>
                <a:xfrm>
                  <a:off x="3344281" y="423935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id="{8D0BABC2-510E-69B3-BB20-AA5A0B17781A}"/>
                    </a:ext>
                  </a:extLst>
                </p:cNvPr>
                <p:cNvSpPr/>
                <p:nvPr/>
              </p:nvSpPr>
              <p:spPr>
                <a:xfrm>
                  <a:off x="3309307" y="4194951"/>
                  <a:ext cx="8498" cy="8498"/>
                </a:xfrm>
                <a:custGeom>
                  <a:avLst/>
                  <a:gdLst>
                    <a:gd name="connsiteX0" fmla="*/ 8440 w 8498"/>
                    <a:gd name="connsiteY0" fmla="*/ 5011 h 8498"/>
                    <a:gd name="connsiteX1" fmla="*/ 3487 w 8498"/>
                    <a:gd name="connsiteY1" fmla="*/ 8440 h 8498"/>
                    <a:gd name="connsiteX2" fmla="*/ 58 w 8498"/>
                    <a:gd name="connsiteY2" fmla="*/ 3487 h 8498"/>
                    <a:gd name="connsiteX3" fmla="*/ 5011 w 8498"/>
                    <a:gd name="connsiteY3" fmla="*/ 58 h 8498"/>
                    <a:gd name="connsiteX4" fmla="*/ 8440 w 8498"/>
                    <a:gd name="connsiteY4" fmla="*/ 5011 h 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8" h="8498">
                      <a:moveTo>
                        <a:pt x="8440" y="5011"/>
                      </a:moveTo>
                      <a:cubicBezTo>
                        <a:pt x="8059" y="7297"/>
                        <a:pt x="5773" y="8821"/>
                        <a:pt x="3487" y="8440"/>
                      </a:cubicBezTo>
                      <a:cubicBezTo>
                        <a:pt x="1201" y="8059"/>
                        <a:pt x="-323" y="5773"/>
                        <a:pt x="58" y="3487"/>
                      </a:cubicBezTo>
                      <a:cubicBezTo>
                        <a:pt x="439" y="1201"/>
                        <a:pt x="2725" y="-323"/>
                        <a:pt x="5011" y="58"/>
                      </a:cubicBezTo>
                      <a:cubicBezTo>
                        <a:pt x="7297" y="439"/>
                        <a:pt x="8821" y="2725"/>
                        <a:pt x="8440" y="5011"/>
                      </a:cubicBezTo>
                    </a:path>
                  </a:pathLst>
                </a:custGeom>
                <a:solidFill>
                  <a:srgbClr val="FEFEFE"/>
                </a:solidFill>
                <a:ln w="9525"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id="{8E09F756-251A-25D6-CB05-395E8CC4D167}"/>
                    </a:ext>
                  </a:extLst>
                </p:cNvPr>
                <p:cNvSpPr/>
                <p:nvPr/>
              </p:nvSpPr>
              <p:spPr>
                <a:xfrm>
                  <a:off x="3285036" y="4200945"/>
                  <a:ext cx="7035" cy="7083"/>
                </a:xfrm>
                <a:custGeom>
                  <a:avLst/>
                  <a:gdLst>
                    <a:gd name="connsiteX0" fmla="*/ 6994 w 7035"/>
                    <a:gd name="connsiteY0" fmla="*/ 4161 h 7083"/>
                    <a:gd name="connsiteX1" fmla="*/ 2898 w 7035"/>
                    <a:gd name="connsiteY1" fmla="*/ 7018 h 7083"/>
                    <a:gd name="connsiteX2" fmla="*/ 41 w 7035"/>
                    <a:gd name="connsiteY2" fmla="*/ 2923 h 7083"/>
                    <a:gd name="connsiteX3" fmla="*/ 4137 w 7035"/>
                    <a:gd name="connsiteY3" fmla="*/ 65 h 7083"/>
                    <a:gd name="connsiteX4" fmla="*/ 6994 w 7035"/>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280" y="2256"/>
                        <a:pt x="6994" y="4161"/>
                      </a:cubicBezTo>
                    </a:path>
                  </a:pathLst>
                </a:custGeom>
                <a:solidFill>
                  <a:srgbClr val="FEFEFE"/>
                </a:solid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id="{59E176AA-BE89-D959-9E8E-80817D7AA93C}"/>
                    </a:ext>
                  </a:extLst>
                </p:cNvPr>
                <p:cNvSpPr/>
                <p:nvPr/>
              </p:nvSpPr>
              <p:spPr>
                <a:xfrm>
                  <a:off x="3359538" y="4255278"/>
                  <a:ext cx="5572" cy="5572"/>
                </a:xfrm>
                <a:custGeom>
                  <a:avLst/>
                  <a:gdLst>
                    <a:gd name="connsiteX0" fmla="*/ 5549 w 5572"/>
                    <a:gd name="connsiteY0" fmla="*/ 3263 h 5572"/>
                    <a:gd name="connsiteX1" fmla="*/ 2310 w 5572"/>
                    <a:gd name="connsiteY1" fmla="*/ 5549 h 5572"/>
                    <a:gd name="connsiteX2" fmla="*/ 24 w 5572"/>
                    <a:gd name="connsiteY2" fmla="*/ 2310 h 5572"/>
                    <a:gd name="connsiteX3" fmla="*/ 3263 w 5572"/>
                    <a:gd name="connsiteY3" fmla="*/ 24 h 5572"/>
                    <a:gd name="connsiteX4" fmla="*/ 5549 w 5572"/>
                    <a:gd name="connsiteY4" fmla="*/ 3263 h 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 h="5572">
                      <a:moveTo>
                        <a:pt x="5549" y="3263"/>
                      </a:moveTo>
                      <a:cubicBezTo>
                        <a:pt x="5263" y="4787"/>
                        <a:pt x="3834" y="5739"/>
                        <a:pt x="2310" y="5549"/>
                      </a:cubicBezTo>
                      <a:cubicBezTo>
                        <a:pt x="786" y="5358"/>
                        <a:pt x="-166" y="3834"/>
                        <a:pt x="24" y="2310"/>
                      </a:cubicBezTo>
                      <a:cubicBezTo>
                        <a:pt x="310" y="786"/>
                        <a:pt x="1739" y="-166"/>
                        <a:pt x="3263" y="24"/>
                      </a:cubicBezTo>
                      <a:cubicBezTo>
                        <a:pt x="4787" y="310"/>
                        <a:pt x="5739" y="1739"/>
                        <a:pt x="5549" y="3263"/>
                      </a:cubicBezTo>
                    </a:path>
                  </a:pathLst>
                </a:custGeom>
                <a:solidFill>
                  <a:srgbClr val="FEFEFE"/>
                </a:solidFill>
                <a:ln w="9525"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id="{8C7D9ACF-9983-0791-6235-22F5EE514FD6}"/>
                    </a:ext>
                  </a:extLst>
                </p:cNvPr>
                <p:cNvSpPr/>
                <p:nvPr/>
              </p:nvSpPr>
              <p:spPr>
                <a:xfrm>
                  <a:off x="3385991" y="4212484"/>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242"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id="{5F157C25-ACBD-957B-1CF2-E3855AC791EC}"/>
                    </a:ext>
                  </a:extLst>
                </p:cNvPr>
                <p:cNvSpPr/>
                <p:nvPr/>
              </p:nvSpPr>
              <p:spPr>
                <a:xfrm>
                  <a:off x="3417401" y="4313303"/>
                  <a:ext cx="9985" cy="10014"/>
                </a:xfrm>
                <a:custGeom>
                  <a:avLst/>
                  <a:gdLst>
                    <a:gd name="connsiteX0" fmla="*/ 9979 w 9985"/>
                    <a:gd name="connsiteY0" fmla="*/ 5912 h 10014"/>
                    <a:gd name="connsiteX1" fmla="*/ 4169 w 9985"/>
                    <a:gd name="connsiteY1" fmla="*/ 9913 h 10014"/>
                    <a:gd name="connsiteX2" fmla="*/ 73 w 9985"/>
                    <a:gd name="connsiteY2" fmla="*/ 4102 h 10014"/>
                    <a:gd name="connsiteX3" fmla="*/ 5883 w 9985"/>
                    <a:gd name="connsiteY3" fmla="*/ 102 h 10014"/>
                    <a:gd name="connsiteX4" fmla="*/ 9884 w 9985"/>
                    <a:gd name="connsiteY4" fmla="*/ 5912 h 10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 h="10014">
                      <a:moveTo>
                        <a:pt x="9979" y="5912"/>
                      </a:moveTo>
                      <a:cubicBezTo>
                        <a:pt x="9503" y="8579"/>
                        <a:pt x="6836" y="10484"/>
                        <a:pt x="4169" y="9913"/>
                      </a:cubicBezTo>
                      <a:cubicBezTo>
                        <a:pt x="1502" y="9436"/>
                        <a:pt x="-403" y="6769"/>
                        <a:pt x="73" y="4102"/>
                      </a:cubicBezTo>
                      <a:cubicBezTo>
                        <a:pt x="549" y="1435"/>
                        <a:pt x="3216" y="-470"/>
                        <a:pt x="5883" y="102"/>
                      </a:cubicBezTo>
                      <a:cubicBezTo>
                        <a:pt x="8550" y="578"/>
                        <a:pt x="10455" y="3245"/>
                        <a:pt x="9884" y="5912"/>
                      </a:cubicBezTo>
                    </a:path>
                  </a:pathLst>
                </a:custGeom>
                <a:solidFill>
                  <a:srgbClr val="FEFEFE"/>
                </a:solidFill>
                <a:ln w="9525"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id="{DC7C7CFA-432E-E80E-FDFD-4E71CB1DED8F}"/>
                    </a:ext>
                  </a:extLst>
                </p:cNvPr>
                <p:cNvSpPr/>
                <p:nvPr/>
              </p:nvSpPr>
              <p:spPr>
                <a:xfrm>
                  <a:off x="3495023" y="4171403"/>
                  <a:ext cx="9017" cy="9017"/>
                </a:xfrm>
                <a:custGeom>
                  <a:avLst/>
                  <a:gdLst>
                    <a:gd name="connsiteX0" fmla="*/ 8938 w 9017"/>
                    <a:gd name="connsiteY0" fmla="*/ 5319 h 9017"/>
                    <a:gd name="connsiteX1" fmla="*/ 3699 w 9017"/>
                    <a:gd name="connsiteY1" fmla="*/ 8938 h 9017"/>
                    <a:gd name="connsiteX2" fmla="*/ 80 w 9017"/>
                    <a:gd name="connsiteY2" fmla="*/ 3699 h 9017"/>
                    <a:gd name="connsiteX3" fmla="*/ 5318 w 9017"/>
                    <a:gd name="connsiteY3" fmla="*/ 80 h 9017"/>
                    <a:gd name="connsiteX4" fmla="*/ 8938 w 9017"/>
                    <a:gd name="connsiteY4" fmla="*/ 5319 h 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 h="9017">
                      <a:moveTo>
                        <a:pt x="8938" y="5319"/>
                      </a:moveTo>
                      <a:cubicBezTo>
                        <a:pt x="8462" y="7700"/>
                        <a:pt x="6080" y="9414"/>
                        <a:pt x="3699" y="8938"/>
                      </a:cubicBezTo>
                      <a:cubicBezTo>
                        <a:pt x="1318" y="8462"/>
                        <a:pt x="-397" y="6081"/>
                        <a:pt x="80" y="3699"/>
                      </a:cubicBezTo>
                      <a:cubicBezTo>
                        <a:pt x="556" y="1318"/>
                        <a:pt x="2937" y="-397"/>
                        <a:pt x="5318" y="80"/>
                      </a:cubicBezTo>
                      <a:cubicBezTo>
                        <a:pt x="7700" y="556"/>
                        <a:pt x="9414" y="2937"/>
                        <a:pt x="8938" y="5319"/>
                      </a:cubicBezTo>
                    </a:path>
                  </a:pathLst>
                </a:custGeom>
                <a:solidFill>
                  <a:srgbClr val="FEFEFE"/>
                </a:solid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id="{AB0031DE-DF9E-6F20-C959-8996E81312C2}"/>
                    </a:ext>
                  </a:extLst>
                </p:cNvPr>
                <p:cNvSpPr/>
                <p:nvPr/>
              </p:nvSpPr>
              <p:spPr>
                <a:xfrm>
                  <a:off x="3485118" y="4136065"/>
                  <a:ext cx="9493" cy="9493"/>
                </a:xfrm>
                <a:custGeom>
                  <a:avLst/>
                  <a:gdLst>
                    <a:gd name="connsiteX0" fmla="*/ 9414 w 9493"/>
                    <a:gd name="connsiteY0" fmla="*/ 5604 h 9493"/>
                    <a:gd name="connsiteX1" fmla="*/ 3889 w 9493"/>
                    <a:gd name="connsiteY1" fmla="*/ 9414 h 9493"/>
                    <a:gd name="connsiteX2" fmla="*/ 79 w 9493"/>
                    <a:gd name="connsiteY2" fmla="*/ 3890 h 9493"/>
                    <a:gd name="connsiteX3" fmla="*/ 5604 w 9493"/>
                    <a:gd name="connsiteY3" fmla="*/ 79 h 9493"/>
                    <a:gd name="connsiteX4" fmla="*/ 9414 w 9493"/>
                    <a:gd name="connsiteY4" fmla="*/ 5604 h 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9493">
                      <a:moveTo>
                        <a:pt x="9414" y="5604"/>
                      </a:moveTo>
                      <a:cubicBezTo>
                        <a:pt x="8938" y="8176"/>
                        <a:pt x="6461" y="9890"/>
                        <a:pt x="3889" y="9414"/>
                      </a:cubicBezTo>
                      <a:cubicBezTo>
                        <a:pt x="1318" y="8938"/>
                        <a:pt x="-397" y="6461"/>
                        <a:pt x="79" y="3890"/>
                      </a:cubicBezTo>
                      <a:cubicBezTo>
                        <a:pt x="556" y="1318"/>
                        <a:pt x="3032" y="-397"/>
                        <a:pt x="5604" y="79"/>
                      </a:cubicBezTo>
                      <a:cubicBezTo>
                        <a:pt x="8176" y="556"/>
                        <a:pt x="9890" y="3032"/>
                        <a:pt x="9414" y="5604"/>
                      </a:cubicBezTo>
                    </a:path>
                  </a:pathLst>
                </a:custGeom>
                <a:solidFill>
                  <a:srgbClr val="FEFEFE"/>
                </a:solidFill>
                <a:ln w="9525" cap="flat">
                  <a:noFill/>
                  <a:prstDash val="solid"/>
                  <a:miter/>
                </a:ln>
              </p:spPr>
              <p:txBody>
                <a:bodyPr rtlCol="0" anchor="ctr"/>
                <a:lstStyle/>
                <a:p>
                  <a:endParaRPr lang="en-US"/>
                </a:p>
              </p:txBody>
            </p:sp>
          </p:grpSp>
          <p:sp>
            <p:nvSpPr>
              <p:cNvPr id="1535" name="Freeform: Shape 1534">
                <a:extLst>
                  <a:ext uri="{FF2B5EF4-FFF2-40B4-BE49-F238E27FC236}">
                    <a16:creationId xmlns:a16="http://schemas.microsoft.com/office/drawing/2014/main" id="{6AFA2DC1-6C2A-4247-002B-5E5C0F2E341E}"/>
                  </a:ext>
                </a:extLst>
              </p:cNvPr>
              <p:cNvSpPr/>
              <p:nvPr/>
            </p:nvSpPr>
            <p:spPr>
              <a:xfrm>
                <a:off x="3353777" y="4067420"/>
                <a:ext cx="246741" cy="179310"/>
              </a:xfrm>
              <a:custGeom>
                <a:avLst/>
                <a:gdLst>
                  <a:gd name="connsiteX0" fmla="*/ 74651 w 246741"/>
                  <a:gd name="connsiteY0" fmla="*/ 2907 h 179310"/>
                  <a:gd name="connsiteX1" fmla="*/ 106465 w 246741"/>
                  <a:gd name="connsiteY1" fmla="*/ 12432 h 179310"/>
                  <a:gd name="connsiteX2" fmla="*/ 136564 w 246741"/>
                  <a:gd name="connsiteY2" fmla="*/ 27577 h 179310"/>
                  <a:gd name="connsiteX3" fmla="*/ 188380 w 246741"/>
                  <a:gd name="connsiteY3" fmla="*/ 69773 h 179310"/>
                  <a:gd name="connsiteX4" fmla="*/ 227146 w 246741"/>
                  <a:gd name="connsiteY4" fmla="*/ 122351 h 179310"/>
                  <a:gd name="connsiteX5" fmla="*/ 246673 w 246741"/>
                  <a:gd name="connsiteY5" fmla="*/ 174072 h 179310"/>
                  <a:gd name="connsiteX6" fmla="*/ 245911 w 246741"/>
                  <a:gd name="connsiteY6" fmla="*/ 177310 h 179310"/>
                  <a:gd name="connsiteX7" fmla="*/ 242577 w 246741"/>
                  <a:gd name="connsiteY7" fmla="*/ 179310 h 179310"/>
                  <a:gd name="connsiteX8" fmla="*/ 241148 w 246741"/>
                  <a:gd name="connsiteY8" fmla="*/ 179215 h 179310"/>
                  <a:gd name="connsiteX9" fmla="*/ 237338 w 246741"/>
                  <a:gd name="connsiteY9" fmla="*/ 175310 h 179310"/>
                  <a:gd name="connsiteX10" fmla="*/ 236862 w 246741"/>
                  <a:gd name="connsiteY10" fmla="*/ 173405 h 179310"/>
                  <a:gd name="connsiteX11" fmla="*/ 236290 w 246741"/>
                  <a:gd name="connsiteY11" fmla="*/ 172262 h 179310"/>
                  <a:gd name="connsiteX12" fmla="*/ 236290 w 246741"/>
                  <a:gd name="connsiteY12" fmla="*/ 172262 h 179310"/>
                  <a:gd name="connsiteX13" fmla="*/ 236005 w 246741"/>
                  <a:gd name="connsiteY13" fmla="*/ 170928 h 179310"/>
                  <a:gd name="connsiteX14" fmla="*/ 219526 w 246741"/>
                  <a:gd name="connsiteY14" fmla="*/ 132543 h 179310"/>
                  <a:gd name="connsiteX15" fmla="*/ 184189 w 246741"/>
                  <a:gd name="connsiteY15" fmla="*/ 87203 h 179310"/>
                  <a:gd name="connsiteX16" fmla="*/ 182855 w 246741"/>
                  <a:gd name="connsiteY16" fmla="*/ 85870 h 179310"/>
                  <a:gd name="connsiteX17" fmla="*/ 133039 w 246741"/>
                  <a:gd name="connsiteY17" fmla="*/ 49103 h 179310"/>
                  <a:gd name="connsiteX18" fmla="*/ 89415 w 246741"/>
                  <a:gd name="connsiteY18" fmla="*/ 31387 h 179310"/>
                  <a:gd name="connsiteX19" fmla="*/ 79223 w 246741"/>
                  <a:gd name="connsiteY19" fmla="*/ 29196 h 179310"/>
                  <a:gd name="connsiteX20" fmla="*/ 54839 w 246741"/>
                  <a:gd name="connsiteY20" fmla="*/ 26815 h 179310"/>
                  <a:gd name="connsiteX21" fmla="*/ 25407 w 246741"/>
                  <a:gd name="connsiteY21" fmla="*/ 30435 h 179310"/>
                  <a:gd name="connsiteX22" fmla="*/ 22264 w 246741"/>
                  <a:gd name="connsiteY22" fmla="*/ 31482 h 179310"/>
                  <a:gd name="connsiteX23" fmla="*/ 18454 w 246741"/>
                  <a:gd name="connsiteY23" fmla="*/ 32435 h 179310"/>
                  <a:gd name="connsiteX24" fmla="*/ 15787 w 246741"/>
                  <a:gd name="connsiteY24" fmla="*/ 33006 h 179310"/>
                  <a:gd name="connsiteX25" fmla="*/ 11310 w 246741"/>
                  <a:gd name="connsiteY25" fmla="*/ 32911 h 179310"/>
                  <a:gd name="connsiteX26" fmla="*/ 8548 w 246741"/>
                  <a:gd name="connsiteY26" fmla="*/ 32149 h 179310"/>
                  <a:gd name="connsiteX27" fmla="*/ 8071 w 246741"/>
                  <a:gd name="connsiteY27" fmla="*/ 31959 h 179310"/>
                  <a:gd name="connsiteX28" fmla="*/ 8071 w 246741"/>
                  <a:gd name="connsiteY28" fmla="*/ 31673 h 179310"/>
                  <a:gd name="connsiteX29" fmla="*/ 928 w 246741"/>
                  <a:gd name="connsiteY29" fmla="*/ 24243 h 179310"/>
                  <a:gd name="connsiteX30" fmla="*/ 166 w 246741"/>
                  <a:gd name="connsiteY30" fmla="*/ 16814 h 179310"/>
                  <a:gd name="connsiteX31" fmla="*/ 8548 w 246741"/>
                  <a:gd name="connsiteY31" fmla="*/ 6050 h 179310"/>
                  <a:gd name="connsiteX32" fmla="*/ 10072 w 246741"/>
                  <a:gd name="connsiteY32" fmla="*/ 5384 h 179310"/>
                  <a:gd name="connsiteX33" fmla="*/ 12548 w 246741"/>
                  <a:gd name="connsiteY33" fmla="*/ 4336 h 179310"/>
                  <a:gd name="connsiteX34" fmla="*/ 19120 w 246741"/>
                  <a:gd name="connsiteY34" fmla="*/ 2717 h 179310"/>
                  <a:gd name="connsiteX35" fmla="*/ 20359 w 246741"/>
                  <a:gd name="connsiteY35" fmla="*/ 2431 h 179310"/>
                  <a:gd name="connsiteX36" fmla="*/ 26359 w 246741"/>
                  <a:gd name="connsiteY36" fmla="*/ 1288 h 179310"/>
                  <a:gd name="connsiteX37" fmla="*/ 42076 w 246741"/>
                  <a:gd name="connsiteY37" fmla="*/ 50 h 179310"/>
                  <a:gd name="connsiteX38" fmla="*/ 73508 w 246741"/>
                  <a:gd name="connsiteY38" fmla="*/ 2717 h 179310"/>
                  <a:gd name="connsiteX39" fmla="*/ 74746 w 246741"/>
                  <a:gd name="connsiteY39" fmla="*/ 2907 h 17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741" h="179310">
                    <a:moveTo>
                      <a:pt x="74651" y="2907"/>
                    </a:moveTo>
                    <a:cubicBezTo>
                      <a:pt x="84081" y="4717"/>
                      <a:pt x="94177" y="7670"/>
                      <a:pt x="106465" y="12432"/>
                    </a:cubicBezTo>
                    <a:cubicBezTo>
                      <a:pt x="116942" y="16528"/>
                      <a:pt x="127134" y="22148"/>
                      <a:pt x="136564" y="27577"/>
                    </a:cubicBezTo>
                    <a:cubicBezTo>
                      <a:pt x="154375" y="38055"/>
                      <a:pt x="171806" y="52247"/>
                      <a:pt x="188380" y="69773"/>
                    </a:cubicBezTo>
                    <a:cubicBezTo>
                      <a:pt x="204191" y="86441"/>
                      <a:pt x="217145" y="104158"/>
                      <a:pt x="227146" y="122351"/>
                    </a:cubicBezTo>
                    <a:cubicBezTo>
                      <a:pt x="236005" y="138448"/>
                      <a:pt x="242577" y="155879"/>
                      <a:pt x="246673" y="174072"/>
                    </a:cubicBezTo>
                    <a:cubicBezTo>
                      <a:pt x="246863" y="175119"/>
                      <a:pt x="246673" y="176262"/>
                      <a:pt x="245911" y="177310"/>
                    </a:cubicBezTo>
                    <a:cubicBezTo>
                      <a:pt x="245053" y="178453"/>
                      <a:pt x="243815" y="179215"/>
                      <a:pt x="242577" y="179310"/>
                    </a:cubicBezTo>
                    <a:cubicBezTo>
                      <a:pt x="242101" y="179310"/>
                      <a:pt x="241720" y="179310"/>
                      <a:pt x="241148" y="179215"/>
                    </a:cubicBezTo>
                    <a:cubicBezTo>
                      <a:pt x="239243" y="178834"/>
                      <a:pt x="237814" y="177405"/>
                      <a:pt x="237338" y="175310"/>
                    </a:cubicBezTo>
                    <a:lnTo>
                      <a:pt x="236862" y="173405"/>
                    </a:lnTo>
                    <a:lnTo>
                      <a:pt x="236290" y="172262"/>
                    </a:lnTo>
                    <a:lnTo>
                      <a:pt x="236290" y="172262"/>
                    </a:lnTo>
                    <a:lnTo>
                      <a:pt x="236005" y="170928"/>
                    </a:lnTo>
                    <a:cubicBezTo>
                      <a:pt x="232671" y="158736"/>
                      <a:pt x="227242" y="146163"/>
                      <a:pt x="219526" y="132543"/>
                    </a:cubicBezTo>
                    <a:cubicBezTo>
                      <a:pt x="210097" y="116445"/>
                      <a:pt x="198190" y="101205"/>
                      <a:pt x="184189" y="87203"/>
                    </a:cubicBezTo>
                    <a:lnTo>
                      <a:pt x="182855" y="85870"/>
                    </a:lnTo>
                    <a:cubicBezTo>
                      <a:pt x="168758" y="72249"/>
                      <a:pt x="151994" y="59962"/>
                      <a:pt x="133039" y="49103"/>
                    </a:cubicBezTo>
                    <a:cubicBezTo>
                      <a:pt x="119038" y="41388"/>
                      <a:pt x="104369" y="35387"/>
                      <a:pt x="89415" y="31387"/>
                    </a:cubicBezTo>
                    <a:cubicBezTo>
                      <a:pt x="85986" y="30530"/>
                      <a:pt x="82652" y="29863"/>
                      <a:pt x="79223" y="29196"/>
                    </a:cubicBezTo>
                    <a:cubicBezTo>
                      <a:pt x="70841" y="27672"/>
                      <a:pt x="62650" y="26815"/>
                      <a:pt x="54839" y="26815"/>
                    </a:cubicBezTo>
                    <a:cubicBezTo>
                      <a:pt x="44552" y="27006"/>
                      <a:pt x="34646" y="28244"/>
                      <a:pt x="25407" y="30435"/>
                    </a:cubicBezTo>
                    <a:cubicBezTo>
                      <a:pt x="24359" y="30720"/>
                      <a:pt x="23311" y="31101"/>
                      <a:pt x="22264" y="31482"/>
                    </a:cubicBezTo>
                    <a:cubicBezTo>
                      <a:pt x="20930" y="31959"/>
                      <a:pt x="19692" y="32149"/>
                      <a:pt x="18454" y="32435"/>
                    </a:cubicBezTo>
                    <a:lnTo>
                      <a:pt x="15787" y="33006"/>
                    </a:lnTo>
                    <a:cubicBezTo>
                      <a:pt x="14167" y="33197"/>
                      <a:pt x="12739" y="33197"/>
                      <a:pt x="11310" y="32911"/>
                    </a:cubicBezTo>
                    <a:cubicBezTo>
                      <a:pt x="10357" y="32720"/>
                      <a:pt x="9500" y="32530"/>
                      <a:pt x="8548" y="32149"/>
                    </a:cubicBezTo>
                    <a:cubicBezTo>
                      <a:pt x="8357" y="32149"/>
                      <a:pt x="8262" y="32054"/>
                      <a:pt x="8071" y="31959"/>
                    </a:cubicBezTo>
                    <a:lnTo>
                      <a:pt x="8071" y="31673"/>
                    </a:lnTo>
                    <a:cubicBezTo>
                      <a:pt x="4833" y="30053"/>
                      <a:pt x="2356" y="27482"/>
                      <a:pt x="928" y="24243"/>
                    </a:cubicBezTo>
                    <a:cubicBezTo>
                      <a:pt x="70" y="21957"/>
                      <a:pt x="-215" y="19385"/>
                      <a:pt x="166" y="16814"/>
                    </a:cubicBezTo>
                    <a:cubicBezTo>
                      <a:pt x="928" y="12051"/>
                      <a:pt x="4166" y="7860"/>
                      <a:pt x="8548" y="6050"/>
                    </a:cubicBezTo>
                    <a:lnTo>
                      <a:pt x="10072" y="5384"/>
                    </a:lnTo>
                    <a:cubicBezTo>
                      <a:pt x="11024" y="4812"/>
                      <a:pt x="11786" y="4527"/>
                      <a:pt x="12548" y="4336"/>
                    </a:cubicBezTo>
                    <a:cubicBezTo>
                      <a:pt x="14739" y="3669"/>
                      <a:pt x="16930" y="3193"/>
                      <a:pt x="19120" y="2717"/>
                    </a:cubicBezTo>
                    <a:lnTo>
                      <a:pt x="20359" y="2431"/>
                    </a:lnTo>
                    <a:cubicBezTo>
                      <a:pt x="22645" y="1955"/>
                      <a:pt x="24454" y="1574"/>
                      <a:pt x="26359" y="1288"/>
                    </a:cubicBezTo>
                    <a:cubicBezTo>
                      <a:pt x="31122" y="526"/>
                      <a:pt x="36170" y="145"/>
                      <a:pt x="42076" y="50"/>
                    </a:cubicBezTo>
                    <a:cubicBezTo>
                      <a:pt x="51886" y="-236"/>
                      <a:pt x="62078" y="716"/>
                      <a:pt x="73508" y="2717"/>
                    </a:cubicBezTo>
                    <a:lnTo>
                      <a:pt x="74746" y="2907"/>
                    </a:lnTo>
                    <a:close/>
                  </a:path>
                </a:pathLst>
              </a:custGeom>
              <a:solidFill>
                <a:srgbClr val="F75F6A"/>
              </a:solidFill>
              <a:ln w="9525" cap="flat">
                <a:noFill/>
                <a:prstDash val="solid"/>
                <a:miter/>
              </a:ln>
            </p:spPr>
            <p:txBody>
              <a:bodyPr rtlCol="0" anchor="ctr"/>
              <a:lstStyle/>
              <a:p>
                <a:endParaRPr lang="en-US"/>
              </a:p>
            </p:txBody>
          </p:sp>
        </p:grpSp>
        <p:sp>
          <p:nvSpPr>
            <p:cNvPr id="1219" name="Freeform: Shape 1218">
              <a:extLst>
                <a:ext uri="{FF2B5EF4-FFF2-40B4-BE49-F238E27FC236}">
                  <a16:creationId xmlns:a16="http://schemas.microsoft.com/office/drawing/2014/main" id="{9A7ED898-A792-2591-F4AC-00C99E816EBC}"/>
                </a:ext>
              </a:extLst>
            </p:cNvPr>
            <p:cNvSpPr/>
            <p:nvPr/>
          </p:nvSpPr>
          <p:spPr>
            <a:xfrm>
              <a:off x="6514789" y="3301384"/>
              <a:ext cx="89150" cy="221932"/>
            </a:xfrm>
            <a:custGeom>
              <a:avLst/>
              <a:gdLst>
                <a:gd name="connsiteX0" fmla="*/ 33433 w 89150"/>
                <a:gd name="connsiteY0" fmla="*/ 190 h 221932"/>
                <a:gd name="connsiteX1" fmla="*/ 26098 w 89150"/>
                <a:gd name="connsiteY1" fmla="*/ 9620 h 221932"/>
                <a:gd name="connsiteX2" fmla="*/ 25336 w 89150"/>
                <a:gd name="connsiteY2" fmla="*/ 10287 h 221932"/>
                <a:gd name="connsiteX3" fmla="*/ 16859 w 89150"/>
                <a:gd name="connsiteY3" fmla="*/ 25336 h 221932"/>
                <a:gd name="connsiteX4" fmla="*/ 7144 w 89150"/>
                <a:gd name="connsiteY4" fmla="*/ 47339 h 221932"/>
                <a:gd name="connsiteX5" fmla="*/ 2000 w 89150"/>
                <a:gd name="connsiteY5" fmla="*/ 64770 h 221932"/>
                <a:gd name="connsiteX6" fmla="*/ 2000 w 89150"/>
                <a:gd name="connsiteY6" fmla="*/ 66865 h 221932"/>
                <a:gd name="connsiteX7" fmla="*/ 1619 w 89150"/>
                <a:gd name="connsiteY7" fmla="*/ 68485 h 221932"/>
                <a:gd name="connsiteX8" fmla="*/ 1333 w 89150"/>
                <a:gd name="connsiteY8" fmla="*/ 70771 h 221932"/>
                <a:gd name="connsiteX9" fmla="*/ 190 w 89150"/>
                <a:gd name="connsiteY9" fmla="*/ 79153 h 221932"/>
                <a:gd name="connsiteX10" fmla="*/ 0 w 89150"/>
                <a:gd name="connsiteY10" fmla="*/ 82010 h 221932"/>
                <a:gd name="connsiteX11" fmla="*/ 0 w 89150"/>
                <a:gd name="connsiteY11" fmla="*/ 84106 h 221932"/>
                <a:gd name="connsiteX12" fmla="*/ 381 w 89150"/>
                <a:gd name="connsiteY12" fmla="*/ 93821 h 221932"/>
                <a:gd name="connsiteX13" fmla="*/ 1429 w 89150"/>
                <a:gd name="connsiteY13" fmla="*/ 100679 h 221932"/>
                <a:gd name="connsiteX14" fmla="*/ 2572 w 89150"/>
                <a:gd name="connsiteY14" fmla="*/ 106585 h 221932"/>
                <a:gd name="connsiteX15" fmla="*/ 4000 w 89150"/>
                <a:gd name="connsiteY15" fmla="*/ 110585 h 221932"/>
                <a:gd name="connsiteX16" fmla="*/ 7906 w 89150"/>
                <a:gd name="connsiteY16" fmla="*/ 121539 h 221932"/>
                <a:gd name="connsiteX17" fmla="*/ 35147 w 89150"/>
                <a:gd name="connsiteY17" fmla="*/ 167735 h 221932"/>
                <a:gd name="connsiteX18" fmla="*/ 77057 w 89150"/>
                <a:gd name="connsiteY18" fmla="*/ 221932 h 221932"/>
                <a:gd name="connsiteX19" fmla="*/ 86106 w 89150"/>
                <a:gd name="connsiteY19" fmla="*/ 187928 h 221932"/>
                <a:gd name="connsiteX20" fmla="*/ 73057 w 89150"/>
                <a:gd name="connsiteY20" fmla="*/ 66770 h 221932"/>
                <a:gd name="connsiteX21" fmla="*/ 43339 w 89150"/>
                <a:gd name="connsiteY21" fmla="*/ 12192 h 221932"/>
                <a:gd name="connsiteX22" fmla="*/ 33814 w 89150"/>
                <a:gd name="connsiteY22" fmla="*/ 0 h 221932"/>
                <a:gd name="connsiteX23" fmla="*/ 33623 w 89150"/>
                <a:gd name="connsiteY23" fmla="*/ 190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50" h="221932">
                  <a:moveTo>
                    <a:pt x="33433" y="190"/>
                  </a:moveTo>
                  <a:cubicBezTo>
                    <a:pt x="30861" y="3238"/>
                    <a:pt x="28480" y="6382"/>
                    <a:pt x="26098" y="9620"/>
                  </a:cubicBezTo>
                  <a:cubicBezTo>
                    <a:pt x="25908" y="9906"/>
                    <a:pt x="25527" y="10192"/>
                    <a:pt x="25336" y="10287"/>
                  </a:cubicBezTo>
                  <a:cubicBezTo>
                    <a:pt x="22479" y="14669"/>
                    <a:pt x="19717" y="19621"/>
                    <a:pt x="16859" y="25336"/>
                  </a:cubicBezTo>
                  <a:cubicBezTo>
                    <a:pt x="14002" y="31242"/>
                    <a:pt x="10287" y="39052"/>
                    <a:pt x="7144" y="47339"/>
                  </a:cubicBezTo>
                  <a:cubicBezTo>
                    <a:pt x="5048" y="53149"/>
                    <a:pt x="3429" y="58769"/>
                    <a:pt x="2000" y="64770"/>
                  </a:cubicBezTo>
                  <a:lnTo>
                    <a:pt x="2000" y="66865"/>
                  </a:lnTo>
                  <a:lnTo>
                    <a:pt x="1619" y="68485"/>
                  </a:lnTo>
                  <a:lnTo>
                    <a:pt x="1333" y="70771"/>
                  </a:lnTo>
                  <a:cubicBezTo>
                    <a:pt x="1048" y="73628"/>
                    <a:pt x="667" y="76390"/>
                    <a:pt x="190" y="79153"/>
                  </a:cubicBezTo>
                  <a:lnTo>
                    <a:pt x="0" y="82010"/>
                  </a:lnTo>
                  <a:lnTo>
                    <a:pt x="0" y="84106"/>
                  </a:lnTo>
                  <a:cubicBezTo>
                    <a:pt x="0" y="87344"/>
                    <a:pt x="95" y="90583"/>
                    <a:pt x="381" y="93821"/>
                  </a:cubicBezTo>
                  <a:cubicBezTo>
                    <a:pt x="667" y="96107"/>
                    <a:pt x="1048" y="98393"/>
                    <a:pt x="1429" y="100679"/>
                  </a:cubicBezTo>
                  <a:cubicBezTo>
                    <a:pt x="1715" y="102679"/>
                    <a:pt x="2191" y="104585"/>
                    <a:pt x="2572" y="106585"/>
                  </a:cubicBezTo>
                  <a:lnTo>
                    <a:pt x="4000" y="110585"/>
                  </a:lnTo>
                  <a:cubicBezTo>
                    <a:pt x="5239" y="114205"/>
                    <a:pt x="6572" y="117919"/>
                    <a:pt x="7906" y="121539"/>
                  </a:cubicBezTo>
                  <a:cubicBezTo>
                    <a:pt x="15526" y="136493"/>
                    <a:pt x="24670" y="152019"/>
                    <a:pt x="35147" y="167735"/>
                  </a:cubicBezTo>
                  <a:cubicBezTo>
                    <a:pt x="48196" y="187071"/>
                    <a:pt x="62198" y="205264"/>
                    <a:pt x="77057" y="221932"/>
                  </a:cubicBezTo>
                  <a:cubicBezTo>
                    <a:pt x="81058" y="210979"/>
                    <a:pt x="84106" y="199549"/>
                    <a:pt x="86106" y="187928"/>
                  </a:cubicBezTo>
                  <a:cubicBezTo>
                    <a:pt x="92869" y="148114"/>
                    <a:pt x="88297" y="106204"/>
                    <a:pt x="73057" y="66770"/>
                  </a:cubicBezTo>
                  <a:cubicBezTo>
                    <a:pt x="65246" y="46863"/>
                    <a:pt x="55245" y="28480"/>
                    <a:pt x="43339" y="12192"/>
                  </a:cubicBezTo>
                  <a:cubicBezTo>
                    <a:pt x="40291" y="8001"/>
                    <a:pt x="37052" y="3905"/>
                    <a:pt x="33814" y="0"/>
                  </a:cubicBezTo>
                  <a:lnTo>
                    <a:pt x="33623" y="190"/>
                  </a:lnTo>
                  <a:close/>
                </a:path>
              </a:pathLst>
            </a:custGeom>
            <a:solidFill>
              <a:srgbClr val="A1D8FF"/>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AE92637B-E91F-E285-BF91-5FCB6BAE3C5E}"/>
                </a:ext>
              </a:extLst>
            </p:cNvPr>
            <p:cNvSpPr/>
            <p:nvPr/>
          </p:nvSpPr>
          <p:spPr>
            <a:xfrm>
              <a:off x="5720404" y="445467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BADEEF"/>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022F42F9-DB75-A130-B333-125E6BC0EE9D}"/>
                </a:ext>
              </a:extLst>
            </p:cNvPr>
            <p:cNvSpPr/>
            <p:nvPr/>
          </p:nvSpPr>
          <p:spPr>
            <a:xfrm>
              <a:off x="7019613" y="3499123"/>
              <a:ext cx="68865" cy="132016"/>
            </a:xfrm>
            <a:custGeom>
              <a:avLst/>
              <a:gdLst>
                <a:gd name="connsiteX0" fmla="*/ 68104 w 68865"/>
                <a:gd name="connsiteY0" fmla="*/ 476 h 132016"/>
                <a:gd name="connsiteX1" fmla="*/ 66580 w 68865"/>
                <a:gd name="connsiteY1" fmla="*/ 1524 h 132016"/>
                <a:gd name="connsiteX2" fmla="*/ 23717 w 68865"/>
                <a:gd name="connsiteY2" fmla="*/ 39814 h 132016"/>
                <a:gd name="connsiteX3" fmla="*/ 572 w 68865"/>
                <a:gd name="connsiteY3" fmla="*/ 74676 h 132016"/>
                <a:gd name="connsiteX4" fmla="*/ 0 w 68865"/>
                <a:gd name="connsiteY4" fmla="*/ 75914 h 132016"/>
                <a:gd name="connsiteX5" fmla="*/ 857 w 68865"/>
                <a:gd name="connsiteY5" fmla="*/ 74581 h 132016"/>
                <a:gd name="connsiteX6" fmla="*/ 857 w 68865"/>
                <a:gd name="connsiteY6" fmla="*/ 74771 h 132016"/>
                <a:gd name="connsiteX7" fmla="*/ 1048 w 68865"/>
                <a:gd name="connsiteY7" fmla="*/ 74581 h 132016"/>
                <a:gd name="connsiteX8" fmla="*/ 7811 w 68865"/>
                <a:gd name="connsiteY8" fmla="*/ 110014 h 132016"/>
                <a:gd name="connsiteX9" fmla="*/ 8477 w 68865"/>
                <a:gd name="connsiteY9" fmla="*/ 112967 h 132016"/>
                <a:gd name="connsiteX10" fmla="*/ 8477 w 68865"/>
                <a:gd name="connsiteY10" fmla="*/ 111728 h 132016"/>
                <a:gd name="connsiteX11" fmla="*/ 9525 w 68865"/>
                <a:gd name="connsiteY11" fmla="*/ 116491 h 132016"/>
                <a:gd name="connsiteX12" fmla="*/ 13145 w 68865"/>
                <a:gd name="connsiteY12" fmla="*/ 132017 h 132016"/>
                <a:gd name="connsiteX13" fmla="*/ 25432 w 68865"/>
                <a:gd name="connsiteY13" fmla="*/ 100679 h 132016"/>
                <a:gd name="connsiteX14" fmla="*/ 43148 w 68865"/>
                <a:gd name="connsiteY14" fmla="*/ 59055 h 132016"/>
                <a:gd name="connsiteX15" fmla="*/ 47054 w 68865"/>
                <a:gd name="connsiteY15" fmla="*/ 50292 h 132016"/>
                <a:gd name="connsiteX16" fmla="*/ 47816 w 68865"/>
                <a:gd name="connsiteY16" fmla="*/ 48673 h 132016"/>
                <a:gd name="connsiteX17" fmla="*/ 67532 w 68865"/>
                <a:gd name="connsiteY17" fmla="*/ 3238 h 132016"/>
                <a:gd name="connsiteX18" fmla="*/ 68866 w 68865"/>
                <a:gd name="connsiteY18" fmla="*/ 0 h 132016"/>
                <a:gd name="connsiteX19" fmla="*/ 68199 w 68865"/>
                <a:gd name="connsiteY19" fmla="*/ 476 h 13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865" h="132016">
                  <a:moveTo>
                    <a:pt x="68104" y="476"/>
                  </a:moveTo>
                  <a:lnTo>
                    <a:pt x="66580" y="1524"/>
                  </a:lnTo>
                  <a:cubicBezTo>
                    <a:pt x="50387" y="12859"/>
                    <a:pt x="35909" y="25717"/>
                    <a:pt x="23717" y="39814"/>
                  </a:cubicBezTo>
                  <a:cubicBezTo>
                    <a:pt x="13621" y="51816"/>
                    <a:pt x="6096" y="63246"/>
                    <a:pt x="572" y="74676"/>
                  </a:cubicBezTo>
                  <a:lnTo>
                    <a:pt x="0" y="75914"/>
                  </a:lnTo>
                  <a:lnTo>
                    <a:pt x="857" y="74581"/>
                  </a:lnTo>
                  <a:cubicBezTo>
                    <a:pt x="857" y="74581"/>
                    <a:pt x="857" y="74771"/>
                    <a:pt x="857" y="74771"/>
                  </a:cubicBezTo>
                  <a:lnTo>
                    <a:pt x="1048" y="74581"/>
                  </a:lnTo>
                  <a:cubicBezTo>
                    <a:pt x="2858" y="84582"/>
                    <a:pt x="4953" y="95345"/>
                    <a:pt x="7811" y="110014"/>
                  </a:cubicBezTo>
                  <a:cubicBezTo>
                    <a:pt x="8001" y="110966"/>
                    <a:pt x="8192" y="111919"/>
                    <a:pt x="8477" y="112967"/>
                  </a:cubicBezTo>
                  <a:lnTo>
                    <a:pt x="8477" y="111728"/>
                  </a:lnTo>
                  <a:lnTo>
                    <a:pt x="9525" y="116491"/>
                  </a:lnTo>
                  <a:cubicBezTo>
                    <a:pt x="10668" y="121539"/>
                    <a:pt x="11906" y="126683"/>
                    <a:pt x="13145" y="132017"/>
                  </a:cubicBezTo>
                  <a:cubicBezTo>
                    <a:pt x="17336" y="120682"/>
                    <a:pt x="21527" y="110204"/>
                    <a:pt x="25432" y="100679"/>
                  </a:cubicBezTo>
                  <a:cubicBezTo>
                    <a:pt x="31814" y="85058"/>
                    <a:pt x="37624" y="71438"/>
                    <a:pt x="43148" y="59055"/>
                  </a:cubicBezTo>
                  <a:lnTo>
                    <a:pt x="47054" y="50292"/>
                  </a:lnTo>
                  <a:lnTo>
                    <a:pt x="47816" y="48673"/>
                  </a:lnTo>
                  <a:cubicBezTo>
                    <a:pt x="54674" y="33338"/>
                    <a:pt x="61436" y="18383"/>
                    <a:pt x="67532" y="3238"/>
                  </a:cubicBezTo>
                  <a:cubicBezTo>
                    <a:pt x="68009" y="2191"/>
                    <a:pt x="68390" y="1048"/>
                    <a:pt x="68866" y="0"/>
                  </a:cubicBezTo>
                  <a:cubicBezTo>
                    <a:pt x="68675" y="190"/>
                    <a:pt x="68390" y="286"/>
                    <a:pt x="68199" y="476"/>
                  </a:cubicBezTo>
                </a:path>
              </a:pathLst>
            </a:custGeom>
            <a:solidFill>
              <a:srgbClr val="84C2F5"/>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290F2665-B1CA-A81F-83DB-38889C1B398B}"/>
                </a:ext>
              </a:extLst>
            </p:cNvPr>
            <p:cNvSpPr/>
            <p:nvPr/>
          </p:nvSpPr>
          <p:spPr>
            <a:xfrm>
              <a:off x="7019613" y="3499027"/>
              <a:ext cx="68961" cy="132397"/>
            </a:xfrm>
            <a:custGeom>
              <a:avLst/>
              <a:gdLst>
                <a:gd name="connsiteX0" fmla="*/ 68104 w 68961"/>
                <a:gd name="connsiteY0" fmla="*/ 572 h 132397"/>
                <a:gd name="connsiteX1" fmla="*/ 66580 w 68961"/>
                <a:gd name="connsiteY1" fmla="*/ 1619 h 132397"/>
                <a:gd name="connsiteX2" fmla="*/ 23717 w 68961"/>
                <a:gd name="connsiteY2" fmla="*/ 39910 h 132397"/>
                <a:gd name="connsiteX3" fmla="*/ 572 w 68961"/>
                <a:gd name="connsiteY3" fmla="*/ 74771 h 132397"/>
                <a:gd name="connsiteX4" fmla="*/ 0 w 68961"/>
                <a:gd name="connsiteY4" fmla="*/ 76010 h 132397"/>
                <a:gd name="connsiteX5" fmla="*/ 857 w 68961"/>
                <a:gd name="connsiteY5" fmla="*/ 74676 h 132397"/>
                <a:gd name="connsiteX6" fmla="*/ 857 w 68961"/>
                <a:gd name="connsiteY6" fmla="*/ 74867 h 132397"/>
                <a:gd name="connsiteX7" fmla="*/ 1048 w 68961"/>
                <a:gd name="connsiteY7" fmla="*/ 74676 h 132397"/>
                <a:gd name="connsiteX8" fmla="*/ 7811 w 68961"/>
                <a:gd name="connsiteY8" fmla="*/ 110109 h 132397"/>
                <a:gd name="connsiteX9" fmla="*/ 8477 w 68961"/>
                <a:gd name="connsiteY9" fmla="*/ 113062 h 132397"/>
                <a:gd name="connsiteX10" fmla="*/ 8477 w 68961"/>
                <a:gd name="connsiteY10" fmla="*/ 111824 h 132397"/>
                <a:gd name="connsiteX11" fmla="*/ 9525 w 68961"/>
                <a:gd name="connsiteY11" fmla="*/ 116586 h 132397"/>
                <a:gd name="connsiteX12" fmla="*/ 13240 w 68961"/>
                <a:gd name="connsiteY12" fmla="*/ 132398 h 132397"/>
                <a:gd name="connsiteX13" fmla="*/ 25527 w 68961"/>
                <a:gd name="connsiteY13" fmla="*/ 100870 h 132397"/>
                <a:gd name="connsiteX14" fmla="*/ 43244 w 68961"/>
                <a:gd name="connsiteY14" fmla="*/ 59246 h 132397"/>
                <a:gd name="connsiteX15" fmla="*/ 47149 w 68961"/>
                <a:gd name="connsiteY15" fmla="*/ 50483 h 132397"/>
                <a:gd name="connsiteX16" fmla="*/ 47911 w 68961"/>
                <a:gd name="connsiteY16" fmla="*/ 48863 h 132397"/>
                <a:gd name="connsiteX17" fmla="*/ 67628 w 68961"/>
                <a:gd name="connsiteY17" fmla="*/ 3429 h 132397"/>
                <a:gd name="connsiteX18" fmla="*/ 68961 w 68961"/>
                <a:gd name="connsiteY18" fmla="*/ 0 h 132397"/>
                <a:gd name="connsiteX19" fmla="*/ 68009 w 68961"/>
                <a:gd name="connsiteY19" fmla="*/ 667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1" h="132397">
                  <a:moveTo>
                    <a:pt x="68104" y="572"/>
                  </a:moveTo>
                  <a:lnTo>
                    <a:pt x="66580" y="1619"/>
                  </a:lnTo>
                  <a:cubicBezTo>
                    <a:pt x="50387" y="12954"/>
                    <a:pt x="35909" y="25813"/>
                    <a:pt x="23717" y="39910"/>
                  </a:cubicBezTo>
                  <a:cubicBezTo>
                    <a:pt x="13621" y="51911"/>
                    <a:pt x="6096" y="63341"/>
                    <a:pt x="572" y="74771"/>
                  </a:cubicBezTo>
                  <a:lnTo>
                    <a:pt x="0" y="76010"/>
                  </a:lnTo>
                  <a:lnTo>
                    <a:pt x="857" y="74676"/>
                  </a:lnTo>
                  <a:cubicBezTo>
                    <a:pt x="857" y="74676"/>
                    <a:pt x="857" y="74867"/>
                    <a:pt x="857" y="74867"/>
                  </a:cubicBezTo>
                  <a:lnTo>
                    <a:pt x="1048" y="74676"/>
                  </a:lnTo>
                  <a:cubicBezTo>
                    <a:pt x="2858" y="84677"/>
                    <a:pt x="4953" y="95441"/>
                    <a:pt x="7811" y="110109"/>
                  </a:cubicBezTo>
                  <a:cubicBezTo>
                    <a:pt x="8001" y="111062"/>
                    <a:pt x="8192" y="112014"/>
                    <a:pt x="8477" y="113062"/>
                  </a:cubicBezTo>
                  <a:lnTo>
                    <a:pt x="8477" y="111824"/>
                  </a:lnTo>
                  <a:lnTo>
                    <a:pt x="9525" y="116586"/>
                  </a:lnTo>
                  <a:cubicBezTo>
                    <a:pt x="10668" y="121825"/>
                    <a:pt x="11906" y="126968"/>
                    <a:pt x="13240" y="132398"/>
                  </a:cubicBezTo>
                  <a:cubicBezTo>
                    <a:pt x="17431" y="121063"/>
                    <a:pt x="21622" y="110395"/>
                    <a:pt x="25527" y="100870"/>
                  </a:cubicBezTo>
                  <a:cubicBezTo>
                    <a:pt x="32004" y="85249"/>
                    <a:pt x="37719" y="71628"/>
                    <a:pt x="43244" y="59246"/>
                  </a:cubicBezTo>
                  <a:lnTo>
                    <a:pt x="47149" y="50483"/>
                  </a:lnTo>
                  <a:lnTo>
                    <a:pt x="47911" y="48863"/>
                  </a:lnTo>
                  <a:cubicBezTo>
                    <a:pt x="55531" y="32099"/>
                    <a:pt x="61722" y="17907"/>
                    <a:pt x="67628" y="3429"/>
                  </a:cubicBezTo>
                  <a:cubicBezTo>
                    <a:pt x="68104" y="2286"/>
                    <a:pt x="68580" y="1143"/>
                    <a:pt x="68961" y="0"/>
                  </a:cubicBezTo>
                  <a:cubicBezTo>
                    <a:pt x="68675" y="191"/>
                    <a:pt x="68294" y="381"/>
                    <a:pt x="68009" y="667"/>
                  </a:cubicBezTo>
                </a:path>
              </a:pathLst>
            </a:custGeom>
            <a:solidFill>
              <a:srgbClr val="7DB8E8"/>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B6032153-1887-4764-5DC4-E9FCFC92FDA1}"/>
                </a:ext>
              </a:extLst>
            </p:cNvPr>
            <p:cNvSpPr/>
            <p:nvPr/>
          </p:nvSpPr>
          <p:spPr>
            <a:xfrm>
              <a:off x="7019709" y="3462546"/>
              <a:ext cx="253555" cy="136588"/>
            </a:xfrm>
            <a:custGeom>
              <a:avLst/>
              <a:gdLst>
                <a:gd name="connsiteX0" fmla="*/ 169735 w 253555"/>
                <a:gd name="connsiteY0" fmla="*/ 191 h 136588"/>
                <a:gd name="connsiteX1" fmla="*/ 123634 w 253555"/>
                <a:gd name="connsiteY1" fmla="*/ 9811 h 136588"/>
                <a:gd name="connsiteX2" fmla="*/ 68104 w 253555"/>
                <a:gd name="connsiteY2" fmla="*/ 37052 h 136588"/>
                <a:gd name="connsiteX3" fmla="*/ 66580 w 253555"/>
                <a:gd name="connsiteY3" fmla="*/ 38100 h 136588"/>
                <a:gd name="connsiteX4" fmla="*/ 23717 w 253555"/>
                <a:gd name="connsiteY4" fmla="*/ 76391 h 136588"/>
                <a:gd name="connsiteX5" fmla="*/ 571 w 253555"/>
                <a:gd name="connsiteY5" fmla="*/ 111252 h 136588"/>
                <a:gd name="connsiteX6" fmla="*/ 0 w 253555"/>
                <a:gd name="connsiteY6" fmla="*/ 112490 h 136588"/>
                <a:gd name="connsiteX7" fmla="*/ 857 w 253555"/>
                <a:gd name="connsiteY7" fmla="*/ 111157 h 136588"/>
                <a:gd name="connsiteX8" fmla="*/ 857 w 253555"/>
                <a:gd name="connsiteY8" fmla="*/ 111443 h 136588"/>
                <a:gd name="connsiteX9" fmla="*/ 1048 w 253555"/>
                <a:gd name="connsiteY9" fmla="*/ 111157 h 136588"/>
                <a:gd name="connsiteX10" fmla="*/ 5810 w 253555"/>
                <a:gd name="connsiteY10" fmla="*/ 136589 h 136588"/>
                <a:gd name="connsiteX11" fmla="*/ 64770 w 253555"/>
                <a:gd name="connsiteY11" fmla="*/ 117253 h 136588"/>
                <a:gd name="connsiteX12" fmla="*/ 129159 w 253555"/>
                <a:gd name="connsiteY12" fmla="*/ 96012 h 136588"/>
                <a:gd name="connsiteX13" fmla="*/ 250508 w 253555"/>
                <a:gd name="connsiteY13" fmla="*/ 35433 h 136588"/>
                <a:gd name="connsiteX14" fmla="*/ 252031 w 253555"/>
                <a:gd name="connsiteY14" fmla="*/ 33909 h 136588"/>
                <a:gd name="connsiteX15" fmla="*/ 253555 w 253555"/>
                <a:gd name="connsiteY15" fmla="*/ 32385 h 136588"/>
                <a:gd name="connsiteX16" fmla="*/ 251650 w 253555"/>
                <a:gd name="connsiteY16" fmla="*/ 34100 h 136588"/>
                <a:gd name="connsiteX17" fmla="*/ 251650 w 253555"/>
                <a:gd name="connsiteY17" fmla="*/ 33909 h 136588"/>
                <a:gd name="connsiteX18" fmla="*/ 251460 w 253555"/>
                <a:gd name="connsiteY18" fmla="*/ 34100 h 136588"/>
                <a:gd name="connsiteX19" fmla="*/ 249650 w 253555"/>
                <a:gd name="connsiteY19" fmla="*/ 15335 h 136588"/>
                <a:gd name="connsiteX20" fmla="*/ 249174 w 253555"/>
                <a:gd name="connsiteY20" fmla="*/ 15431 h 136588"/>
                <a:gd name="connsiteX21" fmla="*/ 246317 w 253555"/>
                <a:gd name="connsiteY21" fmla="*/ 15716 h 136588"/>
                <a:gd name="connsiteX22" fmla="*/ 241935 w 253555"/>
                <a:gd name="connsiteY22" fmla="*/ 15050 h 136588"/>
                <a:gd name="connsiteX23" fmla="*/ 239459 w 253555"/>
                <a:gd name="connsiteY23" fmla="*/ 14002 h 136588"/>
                <a:gd name="connsiteX24" fmla="*/ 235839 w 253555"/>
                <a:gd name="connsiteY24" fmla="*/ 12383 h 136588"/>
                <a:gd name="connsiteX25" fmla="*/ 232981 w 253555"/>
                <a:gd name="connsiteY25" fmla="*/ 10763 h 136588"/>
                <a:gd name="connsiteX26" fmla="*/ 204597 w 253555"/>
                <a:gd name="connsiteY26" fmla="*/ 2000 h 136588"/>
                <a:gd name="connsiteX27" fmla="*/ 180118 w 253555"/>
                <a:gd name="connsiteY27" fmla="*/ 0 h 136588"/>
                <a:gd name="connsiteX28" fmla="*/ 169640 w 253555"/>
                <a:gd name="connsiteY28" fmla="*/ 286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555" h="136588">
                  <a:moveTo>
                    <a:pt x="169735" y="191"/>
                  </a:moveTo>
                  <a:cubicBezTo>
                    <a:pt x="154210" y="1524"/>
                    <a:pt x="138684" y="4763"/>
                    <a:pt x="123634" y="9811"/>
                  </a:cubicBezTo>
                  <a:cubicBezTo>
                    <a:pt x="103060" y="17050"/>
                    <a:pt x="84392" y="26194"/>
                    <a:pt x="68104" y="37052"/>
                  </a:cubicBezTo>
                  <a:lnTo>
                    <a:pt x="66580" y="38100"/>
                  </a:lnTo>
                  <a:cubicBezTo>
                    <a:pt x="50387" y="49435"/>
                    <a:pt x="35909" y="62294"/>
                    <a:pt x="23717" y="76391"/>
                  </a:cubicBezTo>
                  <a:cubicBezTo>
                    <a:pt x="13621" y="88392"/>
                    <a:pt x="6096" y="99822"/>
                    <a:pt x="571" y="111252"/>
                  </a:cubicBezTo>
                  <a:lnTo>
                    <a:pt x="0" y="112490"/>
                  </a:lnTo>
                  <a:lnTo>
                    <a:pt x="857" y="111157"/>
                  </a:lnTo>
                  <a:lnTo>
                    <a:pt x="857" y="111443"/>
                  </a:lnTo>
                  <a:lnTo>
                    <a:pt x="1048" y="111157"/>
                  </a:lnTo>
                  <a:cubicBezTo>
                    <a:pt x="2381" y="118682"/>
                    <a:pt x="3905" y="126778"/>
                    <a:pt x="5810" y="136589"/>
                  </a:cubicBezTo>
                  <a:cubicBezTo>
                    <a:pt x="25337" y="129731"/>
                    <a:pt x="45339" y="123349"/>
                    <a:pt x="64770" y="117253"/>
                  </a:cubicBezTo>
                  <a:cubicBezTo>
                    <a:pt x="86011" y="110490"/>
                    <a:pt x="107918" y="103632"/>
                    <a:pt x="129159" y="96012"/>
                  </a:cubicBezTo>
                  <a:cubicBezTo>
                    <a:pt x="178975" y="78296"/>
                    <a:pt x="217551" y="59055"/>
                    <a:pt x="250508" y="35433"/>
                  </a:cubicBezTo>
                  <a:cubicBezTo>
                    <a:pt x="251079" y="34957"/>
                    <a:pt x="251650" y="34481"/>
                    <a:pt x="252031" y="33909"/>
                  </a:cubicBezTo>
                  <a:lnTo>
                    <a:pt x="253555" y="32385"/>
                  </a:lnTo>
                  <a:cubicBezTo>
                    <a:pt x="252984" y="32957"/>
                    <a:pt x="252317" y="33528"/>
                    <a:pt x="251650" y="34100"/>
                  </a:cubicBezTo>
                  <a:lnTo>
                    <a:pt x="251650" y="33909"/>
                  </a:lnTo>
                  <a:lnTo>
                    <a:pt x="251460" y="34100"/>
                  </a:lnTo>
                  <a:cubicBezTo>
                    <a:pt x="250793" y="28004"/>
                    <a:pt x="250031" y="21908"/>
                    <a:pt x="249650" y="15335"/>
                  </a:cubicBezTo>
                  <a:cubicBezTo>
                    <a:pt x="249555" y="15335"/>
                    <a:pt x="249364" y="15431"/>
                    <a:pt x="249174" y="15431"/>
                  </a:cubicBezTo>
                  <a:cubicBezTo>
                    <a:pt x="248221" y="15621"/>
                    <a:pt x="247269" y="15716"/>
                    <a:pt x="246317" y="15716"/>
                  </a:cubicBezTo>
                  <a:cubicBezTo>
                    <a:pt x="244888" y="15716"/>
                    <a:pt x="243364" y="15526"/>
                    <a:pt x="241935" y="15050"/>
                  </a:cubicBezTo>
                  <a:lnTo>
                    <a:pt x="239459" y="14002"/>
                  </a:lnTo>
                  <a:cubicBezTo>
                    <a:pt x="238220" y="13526"/>
                    <a:pt x="237077" y="13049"/>
                    <a:pt x="235839" y="12383"/>
                  </a:cubicBezTo>
                  <a:cubicBezTo>
                    <a:pt x="234887" y="11811"/>
                    <a:pt x="233934" y="11240"/>
                    <a:pt x="232981" y="10763"/>
                  </a:cubicBezTo>
                  <a:cubicBezTo>
                    <a:pt x="224218" y="6953"/>
                    <a:pt x="214693" y="4001"/>
                    <a:pt x="204597" y="2000"/>
                  </a:cubicBezTo>
                  <a:cubicBezTo>
                    <a:pt x="196882" y="667"/>
                    <a:pt x="188690" y="0"/>
                    <a:pt x="180118" y="0"/>
                  </a:cubicBezTo>
                  <a:cubicBezTo>
                    <a:pt x="176593" y="0"/>
                    <a:pt x="173164" y="95"/>
                    <a:pt x="169640" y="286"/>
                  </a:cubicBezTo>
                </a:path>
              </a:pathLst>
            </a:custGeom>
            <a:solidFill>
              <a:srgbClr val="A1D8FF"/>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196F2427-2A1A-F54D-3886-2E866D011B8E}"/>
                </a:ext>
              </a:extLst>
            </p:cNvPr>
            <p:cNvSpPr/>
            <p:nvPr/>
          </p:nvSpPr>
          <p:spPr>
            <a:xfrm>
              <a:off x="7024948" y="3596373"/>
              <a:ext cx="17988" cy="21894"/>
            </a:xfrm>
            <a:custGeom>
              <a:avLst/>
              <a:gdLst>
                <a:gd name="connsiteX0" fmla="*/ 2381 w 17988"/>
                <a:gd name="connsiteY0" fmla="*/ 12097 h 21894"/>
                <a:gd name="connsiteX1" fmla="*/ 3143 w 17988"/>
                <a:gd name="connsiteY1" fmla="*/ 15716 h 21894"/>
                <a:gd name="connsiteX2" fmla="*/ 3143 w 17988"/>
                <a:gd name="connsiteY2" fmla="*/ 14573 h 21894"/>
                <a:gd name="connsiteX3" fmla="*/ 4191 w 17988"/>
                <a:gd name="connsiteY3" fmla="*/ 19336 h 21894"/>
                <a:gd name="connsiteX4" fmla="*/ 4191 w 17988"/>
                <a:gd name="connsiteY4" fmla="*/ 19526 h 21894"/>
                <a:gd name="connsiteX5" fmla="*/ 8096 w 17988"/>
                <a:gd name="connsiteY5" fmla="*/ 21336 h 21894"/>
                <a:gd name="connsiteX6" fmla="*/ 17431 w 17988"/>
                <a:gd name="connsiteY6" fmla="*/ 17621 h 21894"/>
                <a:gd name="connsiteX7" fmla="*/ 13716 w 17988"/>
                <a:gd name="connsiteY7" fmla="*/ 8287 h 21894"/>
                <a:gd name="connsiteX8" fmla="*/ 7620 w 17988"/>
                <a:gd name="connsiteY8" fmla="*/ 5429 h 21894"/>
                <a:gd name="connsiteX9" fmla="*/ 0 w 17988"/>
                <a:gd name="connsiteY9" fmla="*/ 0 h 21894"/>
                <a:gd name="connsiteX10" fmla="*/ 2381 w 17988"/>
                <a:gd name="connsiteY10" fmla="*/ 12383 h 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8" h="21894">
                  <a:moveTo>
                    <a:pt x="2381" y="12097"/>
                  </a:moveTo>
                  <a:cubicBezTo>
                    <a:pt x="2667" y="13240"/>
                    <a:pt x="2857" y="14478"/>
                    <a:pt x="3143" y="15716"/>
                  </a:cubicBezTo>
                  <a:lnTo>
                    <a:pt x="3143" y="14573"/>
                  </a:lnTo>
                  <a:lnTo>
                    <a:pt x="4191" y="19336"/>
                  </a:lnTo>
                  <a:lnTo>
                    <a:pt x="4191" y="19526"/>
                  </a:lnTo>
                  <a:cubicBezTo>
                    <a:pt x="5525" y="20193"/>
                    <a:pt x="6763" y="20765"/>
                    <a:pt x="8096" y="21336"/>
                  </a:cubicBezTo>
                  <a:cubicBezTo>
                    <a:pt x="11621" y="22860"/>
                    <a:pt x="15907" y="21146"/>
                    <a:pt x="17431" y="17621"/>
                  </a:cubicBezTo>
                  <a:cubicBezTo>
                    <a:pt x="18955" y="14002"/>
                    <a:pt x="17240" y="9716"/>
                    <a:pt x="13716" y="8287"/>
                  </a:cubicBezTo>
                  <a:cubicBezTo>
                    <a:pt x="11621" y="7429"/>
                    <a:pt x="9620" y="6477"/>
                    <a:pt x="7620" y="5429"/>
                  </a:cubicBezTo>
                  <a:cubicBezTo>
                    <a:pt x="4953" y="3810"/>
                    <a:pt x="2381" y="1905"/>
                    <a:pt x="0" y="0"/>
                  </a:cubicBezTo>
                  <a:cubicBezTo>
                    <a:pt x="762" y="3810"/>
                    <a:pt x="1524" y="8001"/>
                    <a:pt x="2381" y="12383"/>
                  </a:cubicBezTo>
                </a:path>
              </a:pathLst>
            </a:custGeom>
            <a:solidFill>
              <a:srgbClr val="A1D8FF"/>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F83B4A12-48CB-F317-2E01-D2EF687E2E54}"/>
                </a:ext>
              </a:extLst>
            </p:cNvPr>
            <p:cNvSpPr/>
            <p:nvPr/>
          </p:nvSpPr>
          <p:spPr>
            <a:xfrm>
              <a:off x="7027995" y="3539413"/>
              <a:ext cx="17758" cy="22230"/>
            </a:xfrm>
            <a:custGeom>
              <a:avLst/>
              <a:gdLst>
                <a:gd name="connsiteX0" fmla="*/ 0 w 17758"/>
                <a:gd name="connsiteY0" fmla="*/ 20479 h 22230"/>
                <a:gd name="connsiteX1" fmla="*/ 1238 w 17758"/>
                <a:gd name="connsiteY1" fmla="*/ 21336 h 22230"/>
                <a:gd name="connsiteX2" fmla="*/ 10954 w 17758"/>
                <a:gd name="connsiteY2" fmla="*/ 18574 h 22230"/>
                <a:gd name="connsiteX3" fmla="*/ 16859 w 17758"/>
                <a:gd name="connsiteY3" fmla="*/ 8858 h 22230"/>
                <a:gd name="connsiteX4" fmla="*/ 17526 w 17758"/>
                <a:gd name="connsiteY4" fmla="*/ 3524 h 22230"/>
                <a:gd name="connsiteX5" fmla="*/ 15240 w 17758"/>
                <a:gd name="connsiteY5" fmla="*/ 0 h 22230"/>
                <a:gd name="connsiteX6" fmla="*/ 95 w 17758"/>
                <a:gd name="connsiteY6" fmla="*/ 20574 h 2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8" h="22230">
                  <a:moveTo>
                    <a:pt x="0" y="20479"/>
                  </a:moveTo>
                  <a:cubicBezTo>
                    <a:pt x="0" y="20479"/>
                    <a:pt x="762" y="21050"/>
                    <a:pt x="1238" y="21336"/>
                  </a:cubicBezTo>
                  <a:cubicBezTo>
                    <a:pt x="4572" y="23241"/>
                    <a:pt x="9144" y="22003"/>
                    <a:pt x="10954" y="18574"/>
                  </a:cubicBezTo>
                  <a:cubicBezTo>
                    <a:pt x="12668" y="15145"/>
                    <a:pt x="14669" y="12001"/>
                    <a:pt x="16859" y="8858"/>
                  </a:cubicBezTo>
                  <a:cubicBezTo>
                    <a:pt x="17907" y="7429"/>
                    <a:pt x="17907" y="5143"/>
                    <a:pt x="17526" y="3524"/>
                  </a:cubicBezTo>
                  <a:cubicBezTo>
                    <a:pt x="17145" y="2096"/>
                    <a:pt x="16383" y="857"/>
                    <a:pt x="15240" y="0"/>
                  </a:cubicBezTo>
                  <a:cubicBezTo>
                    <a:pt x="9334" y="7049"/>
                    <a:pt x="4286" y="13811"/>
                    <a:pt x="95" y="20574"/>
                  </a:cubicBezTo>
                </a:path>
              </a:pathLst>
            </a:custGeom>
            <a:solidFill>
              <a:srgbClr val="FFC3A2"/>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38D7DFCD-1A27-284C-E8E6-75E9BE6FDA08}"/>
                </a:ext>
              </a:extLst>
            </p:cNvPr>
            <p:cNvSpPr/>
            <p:nvPr/>
          </p:nvSpPr>
          <p:spPr>
            <a:xfrm>
              <a:off x="7026567" y="3530936"/>
              <a:ext cx="25245" cy="31700"/>
            </a:xfrm>
            <a:custGeom>
              <a:avLst/>
              <a:gdLst>
                <a:gd name="connsiteX0" fmla="*/ 16764 w 25245"/>
                <a:gd name="connsiteY0" fmla="*/ 8096 h 31700"/>
                <a:gd name="connsiteX1" fmla="*/ 0 w 25245"/>
                <a:gd name="connsiteY1" fmla="*/ 31242 h 31700"/>
                <a:gd name="connsiteX2" fmla="*/ 8763 w 25245"/>
                <a:gd name="connsiteY2" fmla="*/ 28004 h 31700"/>
                <a:gd name="connsiteX3" fmla="*/ 13906 w 25245"/>
                <a:gd name="connsiteY3" fmla="*/ 19812 h 31700"/>
                <a:gd name="connsiteX4" fmla="*/ 13716 w 25245"/>
                <a:gd name="connsiteY4" fmla="*/ 20003 h 31700"/>
                <a:gd name="connsiteX5" fmla="*/ 13906 w 25245"/>
                <a:gd name="connsiteY5" fmla="*/ 19812 h 31700"/>
                <a:gd name="connsiteX6" fmla="*/ 13906 w 25245"/>
                <a:gd name="connsiteY6" fmla="*/ 19621 h 31700"/>
                <a:gd name="connsiteX7" fmla="*/ 14192 w 25245"/>
                <a:gd name="connsiteY7" fmla="*/ 19621 h 31700"/>
                <a:gd name="connsiteX8" fmla="*/ 23241 w 25245"/>
                <a:gd name="connsiteY8" fmla="*/ 9049 h 31700"/>
                <a:gd name="connsiteX9" fmla="*/ 24003 w 25245"/>
                <a:gd name="connsiteY9" fmla="*/ 0 h 31700"/>
                <a:gd name="connsiteX10" fmla="*/ 16669 w 25245"/>
                <a:gd name="connsiteY10" fmla="*/ 8001 h 31700"/>
                <a:gd name="connsiteX11" fmla="*/ 14859 w 25245"/>
                <a:gd name="connsiteY11" fmla="*/ 18479 h 31700"/>
                <a:gd name="connsiteX12" fmla="*/ 14192 w 25245"/>
                <a:gd name="connsiteY12" fmla="*/ 19431 h 31700"/>
                <a:gd name="connsiteX13" fmla="*/ 14859 w 25245"/>
                <a:gd name="connsiteY13" fmla="*/ 18479 h 3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45" h="31700">
                  <a:moveTo>
                    <a:pt x="16764" y="8096"/>
                  </a:moveTo>
                  <a:cubicBezTo>
                    <a:pt x="10096" y="16002"/>
                    <a:pt x="4572" y="23717"/>
                    <a:pt x="0" y="31242"/>
                  </a:cubicBezTo>
                  <a:cubicBezTo>
                    <a:pt x="3238" y="32480"/>
                    <a:pt x="7048" y="31147"/>
                    <a:pt x="8763" y="28004"/>
                  </a:cubicBezTo>
                  <a:cubicBezTo>
                    <a:pt x="10382" y="25241"/>
                    <a:pt x="12097" y="22479"/>
                    <a:pt x="13906" y="19812"/>
                  </a:cubicBezTo>
                  <a:cubicBezTo>
                    <a:pt x="13906" y="19812"/>
                    <a:pt x="13906" y="19907"/>
                    <a:pt x="13716" y="20003"/>
                  </a:cubicBezTo>
                  <a:cubicBezTo>
                    <a:pt x="13716" y="20003"/>
                    <a:pt x="13811" y="19907"/>
                    <a:pt x="13906" y="19812"/>
                  </a:cubicBezTo>
                  <a:lnTo>
                    <a:pt x="13906" y="19621"/>
                  </a:lnTo>
                  <a:lnTo>
                    <a:pt x="14192" y="19621"/>
                  </a:lnTo>
                  <a:cubicBezTo>
                    <a:pt x="16954" y="15812"/>
                    <a:pt x="20002" y="12383"/>
                    <a:pt x="23241" y="9049"/>
                  </a:cubicBezTo>
                  <a:cubicBezTo>
                    <a:pt x="25717" y="6667"/>
                    <a:pt x="25813" y="2762"/>
                    <a:pt x="24003" y="0"/>
                  </a:cubicBezTo>
                  <a:cubicBezTo>
                    <a:pt x="21526" y="2572"/>
                    <a:pt x="19050" y="5334"/>
                    <a:pt x="16669" y="8001"/>
                  </a:cubicBezTo>
                  <a:moveTo>
                    <a:pt x="14859" y="18479"/>
                  </a:moveTo>
                  <a:cubicBezTo>
                    <a:pt x="14859" y="18479"/>
                    <a:pt x="14383" y="19145"/>
                    <a:pt x="14192" y="19431"/>
                  </a:cubicBezTo>
                  <a:cubicBezTo>
                    <a:pt x="14383" y="19145"/>
                    <a:pt x="14668" y="18859"/>
                    <a:pt x="14859" y="18479"/>
                  </a:cubicBezTo>
                </a:path>
              </a:pathLst>
            </a:custGeom>
            <a:solidFill>
              <a:srgbClr val="FFC3A2"/>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2E203207-F517-8BC2-6F75-73AC77E3C6F3}"/>
                </a:ext>
              </a:extLst>
            </p:cNvPr>
            <p:cNvSpPr/>
            <p:nvPr/>
          </p:nvSpPr>
          <p:spPr>
            <a:xfrm>
              <a:off x="7040759" y="3550557"/>
              <a:ext cx="9525" cy="95"/>
            </a:xfrm>
            <a:custGeom>
              <a:avLst/>
              <a:gdLst>
                <a:gd name="connsiteX0" fmla="*/ 0 w 9525"/>
                <a:gd name="connsiteY0" fmla="*/ 95 h 95"/>
                <a:gd name="connsiteX1" fmla="*/ 0 w 9525"/>
                <a:gd name="connsiteY1" fmla="*/ 0 h 95"/>
                <a:gd name="connsiteX2" fmla="*/ 0 w 9525"/>
                <a:gd name="connsiteY2" fmla="*/ 95 h 95"/>
              </a:gdLst>
              <a:ahLst/>
              <a:cxnLst>
                <a:cxn ang="0">
                  <a:pos x="connsiteX0" y="connsiteY0"/>
                </a:cxn>
                <a:cxn ang="0">
                  <a:pos x="connsiteX1" y="connsiteY1"/>
                </a:cxn>
                <a:cxn ang="0">
                  <a:pos x="connsiteX2" y="connsiteY2"/>
                </a:cxn>
              </a:cxnLst>
              <a:rect l="l" t="t" r="r" b="b"/>
              <a:pathLst>
                <a:path w="9525" h="95">
                  <a:moveTo>
                    <a:pt x="0" y="95"/>
                  </a:moveTo>
                  <a:lnTo>
                    <a:pt x="0" y="0"/>
                  </a:lnTo>
                  <a:lnTo>
                    <a:pt x="0" y="95"/>
                  </a:lnTo>
                </a:path>
              </a:pathLst>
            </a:custGeom>
            <a:solidFill>
              <a:srgbClr val="FFC3A2"/>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4BDF9668-7C56-BE9F-4BF9-FFAA3CC228D3}"/>
                </a:ext>
              </a:extLst>
            </p:cNvPr>
            <p:cNvSpPr/>
            <p:nvPr/>
          </p:nvSpPr>
          <p:spPr>
            <a:xfrm>
              <a:off x="7025138" y="3532650"/>
              <a:ext cx="24638" cy="32077"/>
            </a:xfrm>
            <a:custGeom>
              <a:avLst/>
              <a:gdLst>
                <a:gd name="connsiteX0" fmla="*/ 18193 w 24638"/>
                <a:gd name="connsiteY0" fmla="*/ 6382 h 32077"/>
                <a:gd name="connsiteX1" fmla="*/ 0 w 24638"/>
                <a:gd name="connsiteY1" fmla="*/ 31909 h 32077"/>
                <a:gd name="connsiteX2" fmla="*/ 7811 w 24638"/>
                <a:gd name="connsiteY2" fmla="*/ 28385 h 32077"/>
                <a:gd name="connsiteX3" fmla="*/ 14954 w 24638"/>
                <a:gd name="connsiteY3" fmla="*/ 16764 h 32077"/>
                <a:gd name="connsiteX4" fmla="*/ 22670 w 24638"/>
                <a:gd name="connsiteY4" fmla="*/ 8192 h 32077"/>
                <a:gd name="connsiteX5" fmla="*/ 23908 w 24638"/>
                <a:gd name="connsiteY5" fmla="*/ 0 h 32077"/>
                <a:gd name="connsiteX6" fmla="*/ 18288 w 24638"/>
                <a:gd name="connsiteY6" fmla="*/ 6287 h 3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38" h="32077">
                  <a:moveTo>
                    <a:pt x="18193" y="6382"/>
                  </a:moveTo>
                  <a:cubicBezTo>
                    <a:pt x="10858" y="15145"/>
                    <a:pt x="4858" y="23527"/>
                    <a:pt x="0" y="31909"/>
                  </a:cubicBezTo>
                  <a:cubicBezTo>
                    <a:pt x="2953" y="32576"/>
                    <a:pt x="6287" y="31242"/>
                    <a:pt x="7811" y="28385"/>
                  </a:cubicBezTo>
                  <a:cubicBezTo>
                    <a:pt x="9906" y="24289"/>
                    <a:pt x="12287" y="20479"/>
                    <a:pt x="14954" y="16764"/>
                  </a:cubicBezTo>
                  <a:cubicBezTo>
                    <a:pt x="17336" y="13716"/>
                    <a:pt x="19907" y="10858"/>
                    <a:pt x="22670" y="8192"/>
                  </a:cubicBezTo>
                  <a:cubicBezTo>
                    <a:pt x="24860" y="6096"/>
                    <a:pt x="25146" y="2667"/>
                    <a:pt x="23908" y="0"/>
                  </a:cubicBezTo>
                  <a:cubicBezTo>
                    <a:pt x="22003" y="2096"/>
                    <a:pt x="20098" y="4191"/>
                    <a:pt x="18288" y="6287"/>
                  </a:cubicBezTo>
                </a:path>
              </a:pathLst>
            </a:custGeom>
            <a:solidFill>
              <a:srgbClr val="FFC3A2"/>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D745A9D0-AFEC-2857-5551-EA3D8A1FAD2C}"/>
                </a:ext>
              </a:extLst>
            </p:cNvPr>
            <p:cNvSpPr/>
            <p:nvPr/>
          </p:nvSpPr>
          <p:spPr>
            <a:xfrm>
              <a:off x="7024566" y="3534746"/>
              <a:ext cx="23495" cy="30991"/>
            </a:xfrm>
            <a:custGeom>
              <a:avLst/>
              <a:gdLst>
                <a:gd name="connsiteX0" fmla="*/ 18764 w 23495"/>
                <a:gd name="connsiteY0" fmla="*/ 4286 h 30991"/>
                <a:gd name="connsiteX1" fmla="*/ 0 w 23495"/>
                <a:gd name="connsiteY1" fmla="*/ 30861 h 30991"/>
                <a:gd name="connsiteX2" fmla="*/ 7620 w 23495"/>
                <a:gd name="connsiteY2" fmla="*/ 27337 h 30991"/>
                <a:gd name="connsiteX3" fmla="*/ 14764 w 23495"/>
                <a:gd name="connsiteY3" fmla="*/ 15716 h 30991"/>
                <a:gd name="connsiteX4" fmla="*/ 21527 w 23495"/>
                <a:gd name="connsiteY4" fmla="*/ 8096 h 30991"/>
                <a:gd name="connsiteX5" fmla="*/ 22765 w 23495"/>
                <a:gd name="connsiteY5" fmla="*/ 0 h 30991"/>
                <a:gd name="connsiteX6" fmla="*/ 18955 w 23495"/>
                <a:gd name="connsiteY6" fmla="*/ 4382 h 3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 h="30991">
                  <a:moveTo>
                    <a:pt x="18764" y="4286"/>
                  </a:moveTo>
                  <a:cubicBezTo>
                    <a:pt x="11144" y="13335"/>
                    <a:pt x="4953" y="22193"/>
                    <a:pt x="0" y="30861"/>
                  </a:cubicBezTo>
                  <a:cubicBezTo>
                    <a:pt x="2953" y="31433"/>
                    <a:pt x="6191" y="30099"/>
                    <a:pt x="7620" y="27337"/>
                  </a:cubicBezTo>
                  <a:cubicBezTo>
                    <a:pt x="9716" y="23241"/>
                    <a:pt x="12002" y="19336"/>
                    <a:pt x="14764" y="15716"/>
                  </a:cubicBezTo>
                  <a:cubicBezTo>
                    <a:pt x="16859" y="13049"/>
                    <a:pt x="19050" y="10478"/>
                    <a:pt x="21527" y="8096"/>
                  </a:cubicBezTo>
                  <a:cubicBezTo>
                    <a:pt x="23717" y="5906"/>
                    <a:pt x="24003" y="2572"/>
                    <a:pt x="22765" y="0"/>
                  </a:cubicBezTo>
                  <a:cubicBezTo>
                    <a:pt x="21431" y="1429"/>
                    <a:pt x="20193" y="2858"/>
                    <a:pt x="18955" y="4382"/>
                  </a:cubicBezTo>
                </a:path>
              </a:pathLst>
            </a:custGeom>
            <a:solidFill>
              <a:srgbClr val="FFC3A2"/>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1AD2211C-9178-9CC0-FAA6-D8066C465D89}"/>
                </a:ext>
              </a:extLst>
            </p:cNvPr>
            <p:cNvSpPr/>
            <p:nvPr/>
          </p:nvSpPr>
          <p:spPr>
            <a:xfrm>
              <a:off x="7033044" y="3523887"/>
              <a:ext cx="25209" cy="28956"/>
            </a:xfrm>
            <a:custGeom>
              <a:avLst/>
              <a:gdLst>
                <a:gd name="connsiteX0" fmla="*/ 10287 w 25209"/>
                <a:gd name="connsiteY0" fmla="*/ 15145 h 28956"/>
                <a:gd name="connsiteX1" fmla="*/ 0 w 25209"/>
                <a:gd name="connsiteY1" fmla="*/ 28385 h 28956"/>
                <a:gd name="connsiteX2" fmla="*/ 2858 w 25209"/>
                <a:gd name="connsiteY2" fmla="*/ 28956 h 28956"/>
                <a:gd name="connsiteX3" fmla="*/ 8001 w 25209"/>
                <a:gd name="connsiteY3" fmla="*/ 26765 h 28956"/>
                <a:gd name="connsiteX4" fmla="*/ 23241 w 25209"/>
                <a:gd name="connsiteY4" fmla="*/ 7811 h 28956"/>
                <a:gd name="connsiteX5" fmla="*/ 24670 w 25209"/>
                <a:gd name="connsiteY5" fmla="*/ 0 h 28956"/>
                <a:gd name="connsiteX6" fmla="*/ 10287 w 25209"/>
                <a:gd name="connsiteY6" fmla="*/ 15145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09" h="28956">
                  <a:moveTo>
                    <a:pt x="10287" y="15145"/>
                  </a:moveTo>
                  <a:cubicBezTo>
                    <a:pt x="6477" y="19621"/>
                    <a:pt x="3143" y="24003"/>
                    <a:pt x="0" y="28385"/>
                  </a:cubicBezTo>
                  <a:cubicBezTo>
                    <a:pt x="953" y="28766"/>
                    <a:pt x="1905" y="28956"/>
                    <a:pt x="2858" y="28956"/>
                  </a:cubicBezTo>
                  <a:cubicBezTo>
                    <a:pt x="4572" y="28956"/>
                    <a:pt x="6858" y="28194"/>
                    <a:pt x="8001" y="26765"/>
                  </a:cubicBezTo>
                  <a:cubicBezTo>
                    <a:pt x="12859" y="20288"/>
                    <a:pt x="17812" y="13811"/>
                    <a:pt x="23241" y="7811"/>
                  </a:cubicBezTo>
                  <a:cubicBezTo>
                    <a:pt x="25241" y="5620"/>
                    <a:pt x="25717" y="2572"/>
                    <a:pt x="24670" y="0"/>
                  </a:cubicBezTo>
                  <a:cubicBezTo>
                    <a:pt x="19526" y="4858"/>
                    <a:pt x="14764" y="9906"/>
                    <a:pt x="10287" y="15145"/>
                  </a:cubicBezTo>
                </a:path>
              </a:pathLst>
            </a:custGeom>
            <a:solidFill>
              <a:srgbClr val="FFC3A2"/>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F6E58FEB-00BD-625B-6044-C781BD105FCE}"/>
                </a:ext>
              </a:extLst>
            </p:cNvPr>
            <p:cNvSpPr/>
            <p:nvPr/>
          </p:nvSpPr>
          <p:spPr>
            <a:xfrm>
              <a:off x="7035330" y="3520363"/>
              <a:ext cx="26712" cy="29813"/>
            </a:xfrm>
            <a:custGeom>
              <a:avLst/>
              <a:gdLst>
                <a:gd name="connsiteX0" fmla="*/ 8001 w 26712"/>
                <a:gd name="connsiteY0" fmla="*/ 18669 h 29813"/>
                <a:gd name="connsiteX1" fmla="*/ 0 w 26712"/>
                <a:gd name="connsiteY1" fmla="*/ 28861 h 29813"/>
                <a:gd name="connsiteX2" fmla="*/ 3620 w 26712"/>
                <a:gd name="connsiteY2" fmla="*/ 29813 h 29813"/>
                <a:gd name="connsiteX3" fmla="*/ 8668 w 26712"/>
                <a:gd name="connsiteY3" fmla="*/ 27622 h 29813"/>
                <a:gd name="connsiteX4" fmla="*/ 24765 w 26712"/>
                <a:gd name="connsiteY4" fmla="*/ 7715 h 29813"/>
                <a:gd name="connsiteX5" fmla="*/ 26194 w 26712"/>
                <a:gd name="connsiteY5" fmla="*/ 0 h 29813"/>
                <a:gd name="connsiteX6" fmla="*/ 8001 w 26712"/>
                <a:gd name="connsiteY6" fmla="*/ 18669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2" h="29813">
                  <a:moveTo>
                    <a:pt x="8001" y="18669"/>
                  </a:moveTo>
                  <a:cubicBezTo>
                    <a:pt x="5143" y="22098"/>
                    <a:pt x="2476" y="25527"/>
                    <a:pt x="0" y="28861"/>
                  </a:cubicBezTo>
                  <a:cubicBezTo>
                    <a:pt x="1143" y="29528"/>
                    <a:pt x="2381" y="29813"/>
                    <a:pt x="3620" y="29813"/>
                  </a:cubicBezTo>
                  <a:cubicBezTo>
                    <a:pt x="5334" y="29813"/>
                    <a:pt x="7620" y="29051"/>
                    <a:pt x="8668" y="27622"/>
                  </a:cubicBezTo>
                  <a:cubicBezTo>
                    <a:pt x="13811" y="20860"/>
                    <a:pt x="19050" y="14097"/>
                    <a:pt x="24765" y="7715"/>
                  </a:cubicBezTo>
                  <a:cubicBezTo>
                    <a:pt x="26670" y="5525"/>
                    <a:pt x="27242" y="2572"/>
                    <a:pt x="26194" y="0"/>
                  </a:cubicBezTo>
                  <a:cubicBezTo>
                    <a:pt x="19717" y="5905"/>
                    <a:pt x="13621" y="12192"/>
                    <a:pt x="8001" y="18669"/>
                  </a:cubicBezTo>
                </a:path>
              </a:pathLst>
            </a:custGeom>
            <a:solidFill>
              <a:srgbClr val="FFC3A2"/>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F9E185EF-36C3-2CAA-647C-256C6B43B988}"/>
                </a:ext>
              </a:extLst>
            </p:cNvPr>
            <p:cNvSpPr/>
            <p:nvPr/>
          </p:nvSpPr>
          <p:spPr>
            <a:xfrm>
              <a:off x="5536925" y="4242644"/>
              <a:ext cx="1813120" cy="1935289"/>
            </a:xfrm>
            <a:custGeom>
              <a:avLst/>
              <a:gdLst>
                <a:gd name="connsiteX0" fmla="*/ 1018630 w 1813120"/>
                <a:gd name="connsiteY0" fmla="*/ 51625 h 1935289"/>
                <a:gd name="connsiteX1" fmla="*/ 998723 w 1813120"/>
                <a:gd name="connsiteY1" fmla="*/ 61913 h 1935289"/>
                <a:gd name="connsiteX2" fmla="*/ 993770 w 1813120"/>
                <a:gd name="connsiteY2" fmla="*/ 69247 h 1935289"/>
                <a:gd name="connsiteX3" fmla="*/ 959956 w 1813120"/>
                <a:gd name="connsiteY3" fmla="*/ 125063 h 1935289"/>
                <a:gd name="connsiteX4" fmla="*/ 822987 w 1813120"/>
                <a:gd name="connsiteY4" fmla="*/ 340614 h 1935289"/>
                <a:gd name="connsiteX5" fmla="*/ 822034 w 1813120"/>
                <a:gd name="connsiteY5" fmla="*/ 341947 h 1935289"/>
                <a:gd name="connsiteX6" fmla="*/ 820891 w 1813120"/>
                <a:gd name="connsiteY6" fmla="*/ 343567 h 1935289"/>
                <a:gd name="connsiteX7" fmla="*/ 618676 w 1813120"/>
                <a:gd name="connsiteY7" fmla="*/ 595979 h 1935289"/>
                <a:gd name="connsiteX8" fmla="*/ 384361 w 1813120"/>
                <a:gd name="connsiteY8" fmla="*/ 823246 h 1935289"/>
                <a:gd name="connsiteX9" fmla="*/ 256440 w 1813120"/>
                <a:gd name="connsiteY9" fmla="*/ 925259 h 1935289"/>
                <a:gd name="connsiteX10" fmla="*/ 193575 w 1813120"/>
                <a:gd name="connsiteY10" fmla="*/ 970598 h 1935289"/>
                <a:gd name="connsiteX11" fmla="*/ 188812 w 1813120"/>
                <a:gd name="connsiteY11" fmla="*/ 973931 h 1935289"/>
                <a:gd name="connsiteX12" fmla="*/ 180335 w 1813120"/>
                <a:gd name="connsiteY12" fmla="*/ 979932 h 1935289"/>
                <a:gd name="connsiteX13" fmla="*/ 111660 w 1813120"/>
                <a:gd name="connsiteY13" fmla="*/ 1026128 h 1935289"/>
                <a:gd name="connsiteX14" fmla="*/ 107945 w 1813120"/>
                <a:gd name="connsiteY14" fmla="*/ 1027176 h 1935289"/>
                <a:gd name="connsiteX15" fmla="*/ 101754 w 1813120"/>
                <a:gd name="connsiteY15" fmla="*/ 1023747 h 1935289"/>
                <a:gd name="connsiteX16" fmla="*/ 100897 w 1813120"/>
                <a:gd name="connsiteY16" fmla="*/ 1018127 h 1935289"/>
                <a:gd name="connsiteX17" fmla="*/ 104135 w 1813120"/>
                <a:gd name="connsiteY17" fmla="*/ 1013841 h 1935289"/>
                <a:gd name="connsiteX18" fmla="*/ 172239 w 1813120"/>
                <a:gd name="connsiteY18" fmla="*/ 968121 h 1935289"/>
                <a:gd name="connsiteX19" fmla="*/ 188431 w 1813120"/>
                <a:gd name="connsiteY19" fmla="*/ 956596 h 1935289"/>
                <a:gd name="connsiteX20" fmla="*/ 231865 w 1813120"/>
                <a:gd name="connsiteY20" fmla="*/ 925544 h 1935289"/>
                <a:gd name="connsiteX21" fmla="*/ 315876 w 1813120"/>
                <a:gd name="connsiteY21" fmla="*/ 861441 h 1935289"/>
                <a:gd name="connsiteX22" fmla="*/ 312256 w 1813120"/>
                <a:gd name="connsiteY22" fmla="*/ 858488 h 1935289"/>
                <a:gd name="connsiteX23" fmla="*/ 311685 w 1813120"/>
                <a:gd name="connsiteY23" fmla="*/ 852392 h 1935289"/>
                <a:gd name="connsiteX24" fmla="*/ 310828 w 1813120"/>
                <a:gd name="connsiteY24" fmla="*/ 847153 h 1935289"/>
                <a:gd name="connsiteX25" fmla="*/ 314066 w 1813120"/>
                <a:gd name="connsiteY25" fmla="*/ 842582 h 1935289"/>
                <a:gd name="connsiteX26" fmla="*/ 330068 w 1813120"/>
                <a:gd name="connsiteY26" fmla="*/ 830009 h 1935289"/>
                <a:gd name="connsiteX27" fmla="*/ 398458 w 1813120"/>
                <a:gd name="connsiteY27" fmla="*/ 767715 h 1935289"/>
                <a:gd name="connsiteX28" fmla="*/ 400458 w 1813120"/>
                <a:gd name="connsiteY28" fmla="*/ 766001 h 1935289"/>
                <a:gd name="connsiteX29" fmla="*/ 405697 w 1813120"/>
                <a:gd name="connsiteY29" fmla="*/ 763715 h 1935289"/>
                <a:gd name="connsiteX30" fmla="*/ 409507 w 1813120"/>
                <a:gd name="connsiteY30" fmla="*/ 764762 h 1935289"/>
                <a:gd name="connsiteX31" fmla="*/ 465514 w 1813120"/>
                <a:gd name="connsiteY31" fmla="*/ 714280 h 1935289"/>
                <a:gd name="connsiteX32" fmla="*/ 469228 w 1813120"/>
                <a:gd name="connsiteY32" fmla="*/ 713232 h 1935289"/>
                <a:gd name="connsiteX33" fmla="*/ 470943 w 1813120"/>
                <a:gd name="connsiteY33" fmla="*/ 713518 h 1935289"/>
                <a:gd name="connsiteX34" fmla="*/ 512091 w 1813120"/>
                <a:gd name="connsiteY34" fmla="*/ 671322 h 1935289"/>
                <a:gd name="connsiteX35" fmla="*/ 513901 w 1813120"/>
                <a:gd name="connsiteY35" fmla="*/ 667226 h 1935289"/>
                <a:gd name="connsiteX36" fmla="*/ 574003 w 1813120"/>
                <a:gd name="connsiteY36" fmla="*/ 599313 h 1935289"/>
                <a:gd name="connsiteX37" fmla="*/ 657728 w 1813120"/>
                <a:gd name="connsiteY37" fmla="*/ 498729 h 1935289"/>
                <a:gd name="connsiteX38" fmla="*/ 720879 w 1813120"/>
                <a:gd name="connsiteY38" fmla="*/ 421291 h 1935289"/>
                <a:gd name="connsiteX39" fmla="*/ 768599 w 1813120"/>
                <a:gd name="connsiteY39" fmla="*/ 357759 h 1935289"/>
                <a:gd name="connsiteX40" fmla="*/ 770885 w 1813120"/>
                <a:gd name="connsiteY40" fmla="*/ 354235 h 1935289"/>
                <a:gd name="connsiteX41" fmla="*/ 792126 w 1813120"/>
                <a:gd name="connsiteY41" fmla="*/ 320421 h 1935289"/>
                <a:gd name="connsiteX42" fmla="*/ 855658 w 1813120"/>
                <a:gd name="connsiteY42" fmla="*/ 222313 h 1935289"/>
                <a:gd name="connsiteX43" fmla="*/ 856515 w 1813120"/>
                <a:gd name="connsiteY43" fmla="*/ 218884 h 1935289"/>
                <a:gd name="connsiteX44" fmla="*/ 857848 w 1813120"/>
                <a:gd name="connsiteY44" fmla="*/ 216979 h 1935289"/>
                <a:gd name="connsiteX45" fmla="*/ 872326 w 1813120"/>
                <a:gd name="connsiteY45" fmla="*/ 196120 h 1935289"/>
                <a:gd name="connsiteX46" fmla="*/ 872422 w 1813120"/>
                <a:gd name="connsiteY46" fmla="*/ 189833 h 1935289"/>
                <a:gd name="connsiteX47" fmla="*/ 897758 w 1813120"/>
                <a:gd name="connsiteY47" fmla="*/ 148685 h 1935289"/>
                <a:gd name="connsiteX48" fmla="*/ 923571 w 1813120"/>
                <a:gd name="connsiteY48" fmla="*/ 106871 h 1935289"/>
                <a:gd name="connsiteX49" fmla="*/ 939573 w 1813120"/>
                <a:gd name="connsiteY49" fmla="*/ 84106 h 1935289"/>
                <a:gd name="connsiteX50" fmla="*/ 923761 w 1813120"/>
                <a:gd name="connsiteY50" fmla="*/ 87535 h 1935289"/>
                <a:gd name="connsiteX51" fmla="*/ 921380 w 1813120"/>
                <a:gd name="connsiteY51" fmla="*/ 87725 h 1935289"/>
                <a:gd name="connsiteX52" fmla="*/ 918332 w 1813120"/>
                <a:gd name="connsiteY52" fmla="*/ 86963 h 1935289"/>
                <a:gd name="connsiteX53" fmla="*/ 915475 w 1813120"/>
                <a:gd name="connsiteY53" fmla="*/ 84106 h 1935289"/>
                <a:gd name="connsiteX54" fmla="*/ 883661 w 1813120"/>
                <a:gd name="connsiteY54" fmla="*/ 91345 h 1935289"/>
                <a:gd name="connsiteX55" fmla="*/ 815843 w 1813120"/>
                <a:gd name="connsiteY55" fmla="*/ 100108 h 1935289"/>
                <a:gd name="connsiteX56" fmla="*/ 772600 w 1813120"/>
                <a:gd name="connsiteY56" fmla="*/ 101537 h 1935289"/>
                <a:gd name="connsiteX57" fmla="*/ 627724 w 1813120"/>
                <a:gd name="connsiteY57" fmla="*/ 86677 h 1935289"/>
                <a:gd name="connsiteX58" fmla="*/ 465990 w 1813120"/>
                <a:gd name="connsiteY58" fmla="*/ 34480 h 1935289"/>
                <a:gd name="connsiteX59" fmla="*/ 461608 w 1813120"/>
                <a:gd name="connsiteY59" fmla="*/ 42005 h 1935289"/>
                <a:gd name="connsiteX60" fmla="*/ 457989 w 1813120"/>
                <a:gd name="connsiteY60" fmla="*/ 48101 h 1935289"/>
                <a:gd name="connsiteX61" fmla="*/ 457322 w 1813120"/>
                <a:gd name="connsiteY61" fmla="*/ 49530 h 1935289"/>
                <a:gd name="connsiteX62" fmla="*/ 454084 w 1813120"/>
                <a:gd name="connsiteY62" fmla="*/ 54959 h 1935289"/>
                <a:gd name="connsiteX63" fmla="*/ 453417 w 1813120"/>
                <a:gd name="connsiteY63" fmla="*/ 56293 h 1935289"/>
                <a:gd name="connsiteX64" fmla="*/ 450274 w 1813120"/>
                <a:gd name="connsiteY64" fmla="*/ 61817 h 1935289"/>
                <a:gd name="connsiteX65" fmla="*/ 449226 w 1813120"/>
                <a:gd name="connsiteY65" fmla="*/ 63627 h 1935289"/>
                <a:gd name="connsiteX66" fmla="*/ 446368 w 1813120"/>
                <a:gd name="connsiteY66" fmla="*/ 68675 h 1935289"/>
                <a:gd name="connsiteX67" fmla="*/ 445225 w 1813120"/>
                <a:gd name="connsiteY67" fmla="*/ 70771 h 1935289"/>
                <a:gd name="connsiteX68" fmla="*/ 442558 w 1813120"/>
                <a:gd name="connsiteY68" fmla="*/ 75629 h 1935289"/>
                <a:gd name="connsiteX69" fmla="*/ 441796 w 1813120"/>
                <a:gd name="connsiteY69" fmla="*/ 77057 h 1935289"/>
                <a:gd name="connsiteX70" fmla="*/ 441320 w 1813120"/>
                <a:gd name="connsiteY70" fmla="*/ 77914 h 1935289"/>
                <a:gd name="connsiteX71" fmla="*/ 438844 w 1813120"/>
                <a:gd name="connsiteY71" fmla="*/ 82582 h 1935289"/>
                <a:gd name="connsiteX72" fmla="*/ 437510 w 1813120"/>
                <a:gd name="connsiteY72" fmla="*/ 84963 h 1935289"/>
                <a:gd name="connsiteX73" fmla="*/ 435034 w 1813120"/>
                <a:gd name="connsiteY73" fmla="*/ 89440 h 1935289"/>
                <a:gd name="connsiteX74" fmla="*/ 433605 w 1813120"/>
                <a:gd name="connsiteY74" fmla="*/ 92107 h 1935289"/>
                <a:gd name="connsiteX75" fmla="*/ 431319 w 1813120"/>
                <a:gd name="connsiteY75" fmla="*/ 96393 h 1935289"/>
                <a:gd name="connsiteX76" fmla="*/ 429795 w 1813120"/>
                <a:gd name="connsiteY76" fmla="*/ 99250 h 1935289"/>
                <a:gd name="connsiteX77" fmla="*/ 427604 w 1813120"/>
                <a:gd name="connsiteY77" fmla="*/ 103346 h 1935289"/>
                <a:gd name="connsiteX78" fmla="*/ 425985 w 1813120"/>
                <a:gd name="connsiteY78" fmla="*/ 106394 h 1935289"/>
                <a:gd name="connsiteX79" fmla="*/ 423985 w 1813120"/>
                <a:gd name="connsiteY79" fmla="*/ 110204 h 1935289"/>
                <a:gd name="connsiteX80" fmla="*/ 422175 w 1813120"/>
                <a:gd name="connsiteY80" fmla="*/ 113633 h 1935289"/>
                <a:gd name="connsiteX81" fmla="*/ 420365 w 1813120"/>
                <a:gd name="connsiteY81" fmla="*/ 117062 h 1935289"/>
                <a:gd name="connsiteX82" fmla="*/ 418270 w 1813120"/>
                <a:gd name="connsiteY82" fmla="*/ 120967 h 1935289"/>
                <a:gd name="connsiteX83" fmla="*/ 416841 w 1813120"/>
                <a:gd name="connsiteY83" fmla="*/ 123730 h 1935289"/>
                <a:gd name="connsiteX84" fmla="*/ 414555 w 1813120"/>
                <a:gd name="connsiteY84" fmla="*/ 128206 h 1935289"/>
                <a:gd name="connsiteX85" fmla="*/ 413317 w 1813120"/>
                <a:gd name="connsiteY85" fmla="*/ 130588 h 1935289"/>
                <a:gd name="connsiteX86" fmla="*/ 410745 w 1813120"/>
                <a:gd name="connsiteY86" fmla="*/ 135541 h 1935289"/>
                <a:gd name="connsiteX87" fmla="*/ 409888 w 1813120"/>
                <a:gd name="connsiteY87" fmla="*/ 137350 h 1935289"/>
                <a:gd name="connsiteX88" fmla="*/ 407221 w 1813120"/>
                <a:gd name="connsiteY88" fmla="*/ 142589 h 1935289"/>
                <a:gd name="connsiteX89" fmla="*/ 406459 w 1813120"/>
                <a:gd name="connsiteY89" fmla="*/ 144018 h 1935289"/>
                <a:gd name="connsiteX90" fmla="*/ 403125 w 1813120"/>
                <a:gd name="connsiteY90" fmla="*/ 150685 h 1935289"/>
                <a:gd name="connsiteX91" fmla="*/ 399886 w 1813120"/>
                <a:gd name="connsiteY91" fmla="*/ 157258 h 1935289"/>
                <a:gd name="connsiteX92" fmla="*/ 291873 w 1813120"/>
                <a:gd name="connsiteY92" fmla="*/ 400145 h 1935289"/>
                <a:gd name="connsiteX93" fmla="*/ 286444 w 1813120"/>
                <a:gd name="connsiteY93" fmla="*/ 413480 h 1935289"/>
                <a:gd name="connsiteX94" fmla="*/ 259774 w 1813120"/>
                <a:gd name="connsiteY94" fmla="*/ 481584 h 1935289"/>
                <a:gd name="connsiteX95" fmla="*/ 204719 w 1813120"/>
                <a:gd name="connsiteY95" fmla="*/ 627888 h 1935289"/>
                <a:gd name="connsiteX96" fmla="*/ 152427 w 1813120"/>
                <a:gd name="connsiteY96" fmla="*/ 780002 h 1935289"/>
                <a:gd name="connsiteX97" fmla="*/ 67273 w 1813120"/>
                <a:gd name="connsiteY97" fmla="*/ 1088136 h 1935289"/>
                <a:gd name="connsiteX98" fmla="*/ 40889 w 1813120"/>
                <a:gd name="connsiteY98" fmla="*/ 1219676 h 1935289"/>
                <a:gd name="connsiteX99" fmla="*/ 21363 w 1813120"/>
                <a:gd name="connsiteY99" fmla="*/ 1357408 h 1935289"/>
                <a:gd name="connsiteX100" fmla="*/ 27 w 1813120"/>
                <a:gd name="connsiteY100" fmla="*/ 1631442 h 1935289"/>
                <a:gd name="connsiteX101" fmla="*/ 1360 w 1813120"/>
                <a:gd name="connsiteY101" fmla="*/ 1636967 h 1935289"/>
                <a:gd name="connsiteX102" fmla="*/ 2884 w 1813120"/>
                <a:gd name="connsiteY102" fmla="*/ 1638681 h 1935289"/>
                <a:gd name="connsiteX103" fmla="*/ 3170 w 1813120"/>
                <a:gd name="connsiteY103" fmla="*/ 1641062 h 1935289"/>
                <a:gd name="connsiteX104" fmla="*/ 4599 w 1813120"/>
                <a:gd name="connsiteY104" fmla="*/ 1642777 h 1935289"/>
                <a:gd name="connsiteX105" fmla="*/ 8409 w 1813120"/>
                <a:gd name="connsiteY105" fmla="*/ 1647063 h 1935289"/>
                <a:gd name="connsiteX106" fmla="*/ 12219 w 1813120"/>
                <a:gd name="connsiteY106" fmla="*/ 1651349 h 1935289"/>
                <a:gd name="connsiteX107" fmla="*/ 102230 w 1813120"/>
                <a:gd name="connsiteY107" fmla="*/ 1727359 h 1935289"/>
                <a:gd name="connsiteX108" fmla="*/ 217387 w 1813120"/>
                <a:gd name="connsiteY108" fmla="*/ 1793843 h 1935289"/>
                <a:gd name="connsiteX109" fmla="*/ 476467 w 1813120"/>
                <a:gd name="connsiteY109" fmla="*/ 1874806 h 1935289"/>
                <a:gd name="connsiteX110" fmla="*/ 649727 w 1813120"/>
                <a:gd name="connsiteY110" fmla="*/ 1890141 h 1935289"/>
                <a:gd name="connsiteX111" fmla="*/ 656204 w 1813120"/>
                <a:gd name="connsiteY111" fmla="*/ 1890141 h 1935289"/>
                <a:gd name="connsiteX112" fmla="*/ 770409 w 1813120"/>
                <a:gd name="connsiteY112" fmla="*/ 1881950 h 1935289"/>
                <a:gd name="connsiteX113" fmla="*/ 797555 w 1813120"/>
                <a:gd name="connsiteY113" fmla="*/ 1878711 h 1935289"/>
                <a:gd name="connsiteX114" fmla="*/ 799079 w 1813120"/>
                <a:gd name="connsiteY114" fmla="*/ 1878520 h 1935289"/>
                <a:gd name="connsiteX115" fmla="*/ 891376 w 1813120"/>
                <a:gd name="connsiteY115" fmla="*/ 1869091 h 1935289"/>
                <a:gd name="connsiteX116" fmla="*/ 938335 w 1813120"/>
                <a:gd name="connsiteY116" fmla="*/ 1867662 h 1935289"/>
                <a:gd name="connsiteX117" fmla="*/ 962719 w 1813120"/>
                <a:gd name="connsiteY117" fmla="*/ 1868043 h 1935289"/>
                <a:gd name="connsiteX118" fmla="*/ 1034156 w 1813120"/>
                <a:gd name="connsiteY118" fmla="*/ 1873663 h 1935289"/>
                <a:gd name="connsiteX119" fmla="*/ 1175126 w 1813120"/>
                <a:gd name="connsiteY119" fmla="*/ 1897570 h 1935289"/>
                <a:gd name="connsiteX120" fmla="*/ 1183318 w 1813120"/>
                <a:gd name="connsiteY120" fmla="*/ 1899285 h 1935289"/>
                <a:gd name="connsiteX121" fmla="*/ 1211797 w 1813120"/>
                <a:gd name="connsiteY121" fmla="*/ 1905191 h 1935289"/>
                <a:gd name="connsiteX122" fmla="*/ 1255327 w 1813120"/>
                <a:gd name="connsiteY122" fmla="*/ 1914144 h 1935289"/>
                <a:gd name="connsiteX123" fmla="*/ 1293236 w 1813120"/>
                <a:gd name="connsiteY123" fmla="*/ 1921478 h 1935289"/>
                <a:gd name="connsiteX124" fmla="*/ 1330955 w 1813120"/>
                <a:gd name="connsiteY124" fmla="*/ 1927384 h 1935289"/>
                <a:gd name="connsiteX125" fmla="*/ 1451161 w 1813120"/>
                <a:gd name="connsiteY125" fmla="*/ 1935290 h 1935289"/>
                <a:gd name="connsiteX126" fmla="*/ 1481736 w 1813120"/>
                <a:gd name="connsiteY126" fmla="*/ 1934813 h 1935289"/>
                <a:gd name="connsiteX127" fmla="*/ 1774058 w 1813120"/>
                <a:gd name="connsiteY127" fmla="*/ 1871186 h 1935289"/>
                <a:gd name="connsiteX128" fmla="*/ 1790156 w 1813120"/>
                <a:gd name="connsiteY128" fmla="*/ 1863757 h 1935289"/>
                <a:gd name="connsiteX129" fmla="*/ 1809396 w 1813120"/>
                <a:gd name="connsiteY129" fmla="*/ 1852993 h 1935289"/>
                <a:gd name="connsiteX130" fmla="*/ 1812444 w 1813120"/>
                <a:gd name="connsiteY130" fmla="*/ 1850327 h 1935289"/>
                <a:gd name="connsiteX131" fmla="*/ 1812444 w 1813120"/>
                <a:gd name="connsiteY131" fmla="*/ 1850327 h 1935289"/>
                <a:gd name="connsiteX132" fmla="*/ 1811587 w 1813120"/>
                <a:gd name="connsiteY132" fmla="*/ 1847660 h 1935289"/>
                <a:gd name="connsiteX133" fmla="*/ 1812253 w 1813120"/>
                <a:gd name="connsiteY133" fmla="*/ 1748695 h 1935289"/>
                <a:gd name="connsiteX134" fmla="*/ 1805110 w 1813120"/>
                <a:gd name="connsiteY134" fmla="*/ 1649063 h 1935289"/>
                <a:gd name="connsiteX135" fmla="*/ 1793775 w 1813120"/>
                <a:gd name="connsiteY135" fmla="*/ 1550289 h 1935289"/>
                <a:gd name="connsiteX136" fmla="*/ 1787584 w 1813120"/>
                <a:gd name="connsiteY136" fmla="*/ 1501997 h 1935289"/>
                <a:gd name="connsiteX137" fmla="*/ 1787203 w 1813120"/>
                <a:gd name="connsiteY137" fmla="*/ 1499140 h 1935289"/>
                <a:gd name="connsiteX138" fmla="*/ 1787012 w 1813120"/>
                <a:gd name="connsiteY138" fmla="*/ 1497235 h 1935289"/>
                <a:gd name="connsiteX139" fmla="*/ 1786822 w 1813120"/>
                <a:gd name="connsiteY139" fmla="*/ 1495425 h 1935289"/>
                <a:gd name="connsiteX140" fmla="*/ 1781392 w 1813120"/>
                <a:gd name="connsiteY140" fmla="*/ 1452086 h 1935289"/>
                <a:gd name="connsiteX141" fmla="*/ 1757580 w 1813120"/>
                <a:gd name="connsiteY141" fmla="*/ 1254919 h 1935289"/>
                <a:gd name="connsiteX142" fmla="*/ 1756342 w 1813120"/>
                <a:gd name="connsiteY142" fmla="*/ 1244822 h 1935289"/>
                <a:gd name="connsiteX143" fmla="*/ 1754818 w 1813120"/>
                <a:gd name="connsiteY143" fmla="*/ 1231583 h 1935289"/>
                <a:gd name="connsiteX144" fmla="*/ 1745388 w 1813120"/>
                <a:gd name="connsiteY144" fmla="*/ 1152239 h 1935289"/>
                <a:gd name="connsiteX145" fmla="*/ 1737577 w 1813120"/>
                <a:gd name="connsiteY145" fmla="*/ 1085755 h 1935289"/>
                <a:gd name="connsiteX146" fmla="*/ 1737577 w 1813120"/>
                <a:gd name="connsiteY146" fmla="*/ 1085278 h 1935289"/>
                <a:gd name="connsiteX147" fmla="*/ 1737482 w 1813120"/>
                <a:gd name="connsiteY147" fmla="*/ 1085278 h 1935289"/>
                <a:gd name="connsiteX148" fmla="*/ 1614133 w 1813120"/>
                <a:gd name="connsiteY148" fmla="*/ 974312 h 1935289"/>
                <a:gd name="connsiteX149" fmla="*/ 1374961 w 1813120"/>
                <a:gd name="connsiteY149" fmla="*/ 672179 h 1935289"/>
                <a:gd name="connsiteX150" fmla="*/ 1197891 w 1813120"/>
                <a:gd name="connsiteY150" fmla="*/ 327660 h 1935289"/>
                <a:gd name="connsiteX151" fmla="*/ 1090925 w 1813120"/>
                <a:gd name="connsiteY151" fmla="*/ 0 h 1935289"/>
                <a:gd name="connsiteX152" fmla="*/ 1018726 w 1813120"/>
                <a:gd name="connsiteY152" fmla="*/ 51435 h 1935289"/>
                <a:gd name="connsiteX153" fmla="*/ 973006 w 1813120"/>
                <a:gd name="connsiteY153" fmla="*/ 1710976 h 1935289"/>
                <a:gd name="connsiteX154" fmla="*/ 971672 w 1813120"/>
                <a:gd name="connsiteY154" fmla="*/ 1702975 h 1935289"/>
                <a:gd name="connsiteX155" fmla="*/ 967100 w 1813120"/>
                <a:gd name="connsiteY155" fmla="*/ 1672209 h 1935289"/>
                <a:gd name="connsiteX156" fmla="*/ 959956 w 1813120"/>
                <a:gd name="connsiteY156" fmla="*/ 1602200 h 1935289"/>
                <a:gd name="connsiteX157" fmla="*/ 956623 w 1813120"/>
                <a:gd name="connsiteY157" fmla="*/ 1531144 h 1935289"/>
                <a:gd name="connsiteX158" fmla="*/ 958337 w 1813120"/>
                <a:gd name="connsiteY158" fmla="*/ 1388269 h 1935289"/>
                <a:gd name="connsiteX159" fmla="*/ 964528 w 1813120"/>
                <a:gd name="connsiteY159" fmla="*/ 1266539 h 1935289"/>
                <a:gd name="connsiteX160" fmla="*/ 964814 w 1813120"/>
                <a:gd name="connsiteY160" fmla="*/ 1261491 h 1935289"/>
                <a:gd name="connsiteX161" fmla="*/ 965671 w 1813120"/>
                <a:gd name="connsiteY161" fmla="*/ 1246346 h 1935289"/>
                <a:gd name="connsiteX162" fmla="*/ 966243 w 1813120"/>
                <a:gd name="connsiteY162" fmla="*/ 1236059 h 1935289"/>
                <a:gd name="connsiteX163" fmla="*/ 966814 w 1813120"/>
                <a:gd name="connsiteY163" fmla="*/ 1226249 h 1935289"/>
                <a:gd name="connsiteX164" fmla="*/ 969862 w 1813120"/>
                <a:gd name="connsiteY164" fmla="*/ 1174147 h 1935289"/>
                <a:gd name="connsiteX165" fmla="*/ 975196 w 1813120"/>
                <a:gd name="connsiteY165" fmla="*/ 1100995 h 1935289"/>
                <a:gd name="connsiteX166" fmla="*/ 1005962 w 1813120"/>
                <a:gd name="connsiteY166" fmla="*/ 809244 h 1935289"/>
                <a:gd name="connsiteX167" fmla="*/ 1010534 w 1813120"/>
                <a:gd name="connsiteY167" fmla="*/ 774287 h 1935289"/>
                <a:gd name="connsiteX168" fmla="*/ 1011106 w 1813120"/>
                <a:gd name="connsiteY168" fmla="*/ 769906 h 1935289"/>
                <a:gd name="connsiteX169" fmla="*/ 1011963 w 1813120"/>
                <a:gd name="connsiteY169" fmla="*/ 764191 h 1935289"/>
                <a:gd name="connsiteX170" fmla="*/ 1012153 w 1813120"/>
                <a:gd name="connsiteY170" fmla="*/ 763048 h 1935289"/>
                <a:gd name="connsiteX171" fmla="*/ 1012344 w 1813120"/>
                <a:gd name="connsiteY171" fmla="*/ 760571 h 1935289"/>
                <a:gd name="connsiteX172" fmla="*/ 1013392 w 1813120"/>
                <a:gd name="connsiteY172" fmla="*/ 752856 h 1935289"/>
                <a:gd name="connsiteX173" fmla="*/ 1013392 w 1813120"/>
                <a:gd name="connsiteY173" fmla="*/ 751713 h 1935289"/>
                <a:gd name="connsiteX174" fmla="*/ 1016344 w 1813120"/>
                <a:gd name="connsiteY174" fmla="*/ 731329 h 1935289"/>
                <a:gd name="connsiteX175" fmla="*/ 1037585 w 1813120"/>
                <a:gd name="connsiteY175" fmla="*/ 586073 h 1935289"/>
                <a:gd name="connsiteX176" fmla="*/ 1092735 w 1813120"/>
                <a:gd name="connsiteY176" fmla="*/ 253270 h 1935289"/>
                <a:gd name="connsiteX177" fmla="*/ 1092925 w 1813120"/>
                <a:gd name="connsiteY177" fmla="*/ 253079 h 1935289"/>
                <a:gd name="connsiteX178" fmla="*/ 1092925 w 1813120"/>
                <a:gd name="connsiteY178" fmla="*/ 252698 h 1935289"/>
                <a:gd name="connsiteX179" fmla="*/ 1092925 w 1813120"/>
                <a:gd name="connsiteY179" fmla="*/ 253079 h 1935289"/>
                <a:gd name="connsiteX180" fmla="*/ 1093116 w 1813120"/>
                <a:gd name="connsiteY180" fmla="*/ 253270 h 1935289"/>
                <a:gd name="connsiteX181" fmla="*/ 1051873 w 1813120"/>
                <a:gd name="connsiteY181" fmla="*/ 668845 h 1935289"/>
                <a:gd name="connsiteX182" fmla="*/ 1051301 w 1813120"/>
                <a:gd name="connsiteY182" fmla="*/ 674560 h 1935289"/>
                <a:gd name="connsiteX183" fmla="*/ 1047110 w 1813120"/>
                <a:gd name="connsiteY183" fmla="*/ 714851 h 1935289"/>
                <a:gd name="connsiteX184" fmla="*/ 1042919 w 1813120"/>
                <a:gd name="connsiteY184" fmla="*/ 755142 h 1935289"/>
                <a:gd name="connsiteX185" fmla="*/ 1034537 w 1813120"/>
                <a:gd name="connsiteY185" fmla="*/ 835724 h 1935289"/>
                <a:gd name="connsiteX186" fmla="*/ 985293 w 1813120"/>
                <a:gd name="connsiteY186" fmla="*/ 1398746 h 1935289"/>
                <a:gd name="connsiteX187" fmla="*/ 983864 w 1813120"/>
                <a:gd name="connsiteY187" fmla="*/ 1421511 h 1935289"/>
                <a:gd name="connsiteX188" fmla="*/ 979864 w 1813120"/>
                <a:gd name="connsiteY188" fmla="*/ 1497520 h 1935289"/>
                <a:gd name="connsiteX189" fmla="*/ 977959 w 1813120"/>
                <a:gd name="connsiteY189" fmla="*/ 1573530 h 1935289"/>
                <a:gd name="connsiteX190" fmla="*/ 977387 w 1813120"/>
                <a:gd name="connsiteY190" fmla="*/ 1666589 h 1935289"/>
                <a:gd name="connsiteX191" fmla="*/ 977387 w 1813120"/>
                <a:gd name="connsiteY191" fmla="*/ 1724406 h 1935289"/>
                <a:gd name="connsiteX192" fmla="*/ 976720 w 1813120"/>
                <a:gd name="connsiteY192" fmla="*/ 1725263 h 1935289"/>
                <a:gd name="connsiteX193" fmla="*/ 976435 w 1813120"/>
                <a:gd name="connsiteY193" fmla="*/ 1725740 h 1935289"/>
                <a:gd name="connsiteX194" fmla="*/ 976435 w 1813120"/>
                <a:gd name="connsiteY194" fmla="*/ 1726311 h 1935289"/>
                <a:gd name="connsiteX195" fmla="*/ 975958 w 1813120"/>
                <a:gd name="connsiteY195" fmla="*/ 1726978 h 1935289"/>
                <a:gd name="connsiteX196" fmla="*/ 975958 w 1813120"/>
                <a:gd name="connsiteY196" fmla="*/ 1726597 h 1935289"/>
                <a:gd name="connsiteX197" fmla="*/ 975768 w 1813120"/>
                <a:gd name="connsiteY197" fmla="*/ 1726883 h 1935289"/>
                <a:gd name="connsiteX198" fmla="*/ 973101 w 1813120"/>
                <a:gd name="connsiteY198" fmla="*/ 1711071 h 1935289"/>
                <a:gd name="connsiteX199" fmla="*/ 835655 w 1813120"/>
                <a:gd name="connsiteY199" fmla="*/ 1580198 h 1935289"/>
                <a:gd name="connsiteX200" fmla="*/ 859277 w 1813120"/>
                <a:gd name="connsiteY200" fmla="*/ 1227963 h 1935289"/>
                <a:gd name="connsiteX201" fmla="*/ 889757 w 1813120"/>
                <a:gd name="connsiteY201" fmla="*/ 1058323 h 1935289"/>
                <a:gd name="connsiteX202" fmla="*/ 896520 w 1813120"/>
                <a:gd name="connsiteY202" fmla="*/ 1026700 h 1935289"/>
                <a:gd name="connsiteX203" fmla="*/ 916618 w 1813120"/>
                <a:gd name="connsiteY203" fmla="*/ 940594 h 1935289"/>
                <a:gd name="connsiteX204" fmla="*/ 927857 w 1813120"/>
                <a:gd name="connsiteY204" fmla="*/ 896017 h 1935289"/>
                <a:gd name="connsiteX205" fmla="*/ 928048 w 1813120"/>
                <a:gd name="connsiteY205" fmla="*/ 895826 h 1935289"/>
                <a:gd name="connsiteX206" fmla="*/ 928238 w 1813120"/>
                <a:gd name="connsiteY206" fmla="*/ 896017 h 1935289"/>
                <a:gd name="connsiteX207" fmla="*/ 919475 w 1813120"/>
                <a:gd name="connsiteY207" fmla="*/ 1062895 h 1935289"/>
                <a:gd name="connsiteX208" fmla="*/ 896806 w 1813120"/>
                <a:gd name="connsiteY208" fmla="*/ 1241679 h 1935289"/>
                <a:gd name="connsiteX209" fmla="*/ 890329 w 1813120"/>
                <a:gd name="connsiteY209" fmla="*/ 1285494 h 1935289"/>
                <a:gd name="connsiteX210" fmla="*/ 887947 w 1813120"/>
                <a:gd name="connsiteY210" fmla="*/ 1301496 h 1935289"/>
                <a:gd name="connsiteX211" fmla="*/ 851562 w 1813120"/>
                <a:gd name="connsiteY211" fmla="*/ 1599533 h 1935289"/>
                <a:gd name="connsiteX212" fmla="*/ 847942 w 1813120"/>
                <a:gd name="connsiteY212" fmla="*/ 1686973 h 1935289"/>
                <a:gd name="connsiteX213" fmla="*/ 847942 w 1813120"/>
                <a:gd name="connsiteY213" fmla="*/ 1689640 h 1935289"/>
                <a:gd name="connsiteX214" fmla="*/ 847942 w 1813120"/>
                <a:gd name="connsiteY214" fmla="*/ 1703070 h 1935289"/>
                <a:gd name="connsiteX215" fmla="*/ 848228 w 1813120"/>
                <a:gd name="connsiteY215" fmla="*/ 1734788 h 1935289"/>
                <a:gd name="connsiteX216" fmla="*/ 848228 w 1813120"/>
                <a:gd name="connsiteY216" fmla="*/ 1737074 h 1935289"/>
                <a:gd name="connsiteX217" fmla="*/ 847942 w 1813120"/>
                <a:gd name="connsiteY217" fmla="*/ 1738884 h 1935289"/>
                <a:gd name="connsiteX218" fmla="*/ 847942 w 1813120"/>
                <a:gd name="connsiteY218" fmla="*/ 1739360 h 1935289"/>
                <a:gd name="connsiteX219" fmla="*/ 847942 w 1813120"/>
                <a:gd name="connsiteY219" fmla="*/ 1739075 h 1935289"/>
                <a:gd name="connsiteX220" fmla="*/ 847752 w 1813120"/>
                <a:gd name="connsiteY220" fmla="*/ 1739360 h 1935289"/>
                <a:gd name="connsiteX221" fmla="*/ 835655 w 1813120"/>
                <a:gd name="connsiteY221" fmla="*/ 1580198 h 19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813120" h="1935289">
                  <a:moveTo>
                    <a:pt x="1018630" y="51625"/>
                  </a:moveTo>
                  <a:cubicBezTo>
                    <a:pt x="1012153" y="55245"/>
                    <a:pt x="1005486" y="58674"/>
                    <a:pt x="998723" y="61913"/>
                  </a:cubicBezTo>
                  <a:cubicBezTo>
                    <a:pt x="997009" y="64294"/>
                    <a:pt x="995389" y="66770"/>
                    <a:pt x="993770" y="69247"/>
                  </a:cubicBezTo>
                  <a:cubicBezTo>
                    <a:pt x="984531" y="85630"/>
                    <a:pt x="974053" y="102870"/>
                    <a:pt x="959956" y="125063"/>
                  </a:cubicBezTo>
                  <a:cubicBezTo>
                    <a:pt x="917665" y="199168"/>
                    <a:pt x="871564" y="271748"/>
                    <a:pt x="822987" y="340614"/>
                  </a:cubicBezTo>
                  <a:lnTo>
                    <a:pt x="822034" y="341947"/>
                  </a:lnTo>
                  <a:cubicBezTo>
                    <a:pt x="821749" y="342519"/>
                    <a:pt x="821368" y="342995"/>
                    <a:pt x="820891" y="343567"/>
                  </a:cubicBezTo>
                  <a:cubicBezTo>
                    <a:pt x="757836" y="432816"/>
                    <a:pt x="689732" y="517684"/>
                    <a:pt x="618676" y="595979"/>
                  </a:cubicBezTo>
                  <a:cubicBezTo>
                    <a:pt x="544762" y="677323"/>
                    <a:pt x="465990" y="753713"/>
                    <a:pt x="384361" y="823246"/>
                  </a:cubicBezTo>
                  <a:cubicBezTo>
                    <a:pt x="341974" y="859250"/>
                    <a:pt x="298921" y="893635"/>
                    <a:pt x="256440" y="925259"/>
                  </a:cubicBezTo>
                  <a:cubicBezTo>
                    <a:pt x="235675" y="940689"/>
                    <a:pt x="214244" y="955929"/>
                    <a:pt x="193575" y="970598"/>
                  </a:cubicBezTo>
                  <a:lnTo>
                    <a:pt x="188812" y="973931"/>
                  </a:lnTo>
                  <a:lnTo>
                    <a:pt x="180335" y="979932"/>
                  </a:lnTo>
                  <a:cubicBezTo>
                    <a:pt x="158237" y="995648"/>
                    <a:pt x="135377" y="1011936"/>
                    <a:pt x="111660" y="1026128"/>
                  </a:cubicBezTo>
                  <a:cubicBezTo>
                    <a:pt x="110517" y="1026890"/>
                    <a:pt x="109279" y="1027176"/>
                    <a:pt x="107945" y="1027176"/>
                  </a:cubicBezTo>
                  <a:cubicBezTo>
                    <a:pt x="105373" y="1027176"/>
                    <a:pt x="103087" y="1025843"/>
                    <a:pt x="101754" y="1023747"/>
                  </a:cubicBezTo>
                  <a:cubicBezTo>
                    <a:pt x="100801" y="1022128"/>
                    <a:pt x="100420" y="1020032"/>
                    <a:pt x="100897" y="1018127"/>
                  </a:cubicBezTo>
                  <a:cubicBezTo>
                    <a:pt x="101373" y="1016222"/>
                    <a:pt x="102516" y="1014698"/>
                    <a:pt x="104135" y="1013841"/>
                  </a:cubicBezTo>
                  <a:cubicBezTo>
                    <a:pt x="127852" y="999649"/>
                    <a:pt x="150427" y="983551"/>
                    <a:pt x="172239" y="968121"/>
                  </a:cubicBezTo>
                  <a:lnTo>
                    <a:pt x="188431" y="956596"/>
                  </a:lnTo>
                  <a:cubicBezTo>
                    <a:pt x="203005" y="946309"/>
                    <a:pt x="217483" y="936022"/>
                    <a:pt x="231865" y="925544"/>
                  </a:cubicBezTo>
                  <a:cubicBezTo>
                    <a:pt x="260536" y="904494"/>
                    <a:pt x="288825" y="882872"/>
                    <a:pt x="315876" y="861441"/>
                  </a:cubicBezTo>
                  <a:cubicBezTo>
                    <a:pt x="314352" y="860869"/>
                    <a:pt x="313114" y="859822"/>
                    <a:pt x="312256" y="858488"/>
                  </a:cubicBezTo>
                  <a:cubicBezTo>
                    <a:pt x="311113" y="856678"/>
                    <a:pt x="310923" y="854488"/>
                    <a:pt x="311685" y="852392"/>
                  </a:cubicBezTo>
                  <a:cubicBezTo>
                    <a:pt x="310732" y="850868"/>
                    <a:pt x="310447" y="849059"/>
                    <a:pt x="310828" y="847153"/>
                  </a:cubicBezTo>
                  <a:cubicBezTo>
                    <a:pt x="311304" y="844963"/>
                    <a:pt x="312733" y="843629"/>
                    <a:pt x="314066" y="842582"/>
                  </a:cubicBezTo>
                  <a:cubicBezTo>
                    <a:pt x="319495" y="838486"/>
                    <a:pt x="324734" y="834295"/>
                    <a:pt x="330068" y="830009"/>
                  </a:cubicBezTo>
                  <a:cubicBezTo>
                    <a:pt x="351118" y="807434"/>
                    <a:pt x="375121" y="787241"/>
                    <a:pt x="398458" y="767715"/>
                  </a:cubicBezTo>
                  <a:lnTo>
                    <a:pt x="400458" y="766001"/>
                  </a:lnTo>
                  <a:cubicBezTo>
                    <a:pt x="401887" y="764858"/>
                    <a:pt x="403315" y="763810"/>
                    <a:pt x="405697" y="763715"/>
                  </a:cubicBezTo>
                  <a:cubicBezTo>
                    <a:pt x="407125" y="763715"/>
                    <a:pt x="408459" y="764095"/>
                    <a:pt x="409507" y="764762"/>
                  </a:cubicBezTo>
                  <a:cubicBezTo>
                    <a:pt x="427033" y="746665"/>
                    <a:pt x="445892" y="729710"/>
                    <a:pt x="465514" y="714280"/>
                  </a:cubicBezTo>
                  <a:cubicBezTo>
                    <a:pt x="466371" y="713613"/>
                    <a:pt x="467800" y="713232"/>
                    <a:pt x="469228" y="713232"/>
                  </a:cubicBezTo>
                  <a:cubicBezTo>
                    <a:pt x="469800" y="713232"/>
                    <a:pt x="470371" y="713232"/>
                    <a:pt x="470943" y="713518"/>
                  </a:cubicBezTo>
                  <a:cubicBezTo>
                    <a:pt x="483516" y="699802"/>
                    <a:pt x="497041" y="685991"/>
                    <a:pt x="512091" y="671322"/>
                  </a:cubicBezTo>
                  <a:cubicBezTo>
                    <a:pt x="512281" y="669893"/>
                    <a:pt x="512948" y="668465"/>
                    <a:pt x="513901" y="667226"/>
                  </a:cubicBezTo>
                  <a:cubicBezTo>
                    <a:pt x="534475" y="642176"/>
                    <a:pt x="553239" y="619792"/>
                    <a:pt x="574003" y="599313"/>
                  </a:cubicBezTo>
                  <a:cubicBezTo>
                    <a:pt x="597054" y="567404"/>
                    <a:pt x="624962" y="530352"/>
                    <a:pt x="657728" y="498729"/>
                  </a:cubicBezTo>
                  <a:cubicBezTo>
                    <a:pt x="676397" y="473107"/>
                    <a:pt x="696876" y="446056"/>
                    <a:pt x="720879" y="421291"/>
                  </a:cubicBezTo>
                  <a:cubicBezTo>
                    <a:pt x="733738" y="402050"/>
                    <a:pt x="748501" y="382429"/>
                    <a:pt x="768599" y="357759"/>
                  </a:cubicBezTo>
                  <a:cubicBezTo>
                    <a:pt x="769361" y="356616"/>
                    <a:pt x="770123" y="355378"/>
                    <a:pt x="770885" y="354235"/>
                  </a:cubicBezTo>
                  <a:cubicBezTo>
                    <a:pt x="777743" y="343091"/>
                    <a:pt x="784696" y="331946"/>
                    <a:pt x="792126" y="320421"/>
                  </a:cubicBezTo>
                  <a:cubicBezTo>
                    <a:pt x="811081" y="288131"/>
                    <a:pt x="831845" y="256032"/>
                    <a:pt x="855658" y="222313"/>
                  </a:cubicBezTo>
                  <a:cubicBezTo>
                    <a:pt x="855658" y="221075"/>
                    <a:pt x="855943" y="219932"/>
                    <a:pt x="856515" y="218884"/>
                  </a:cubicBezTo>
                  <a:lnTo>
                    <a:pt x="857848" y="216979"/>
                  </a:lnTo>
                  <a:lnTo>
                    <a:pt x="872326" y="196120"/>
                  </a:lnTo>
                  <a:cubicBezTo>
                    <a:pt x="871374" y="193929"/>
                    <a:pt x="871374" y="191548"/>
                    <a:pt x="872422" y="189833"/>
                  </a:cubicBezTo>
                  <a:cubicBezTo>
                    <a:pt x="881280" y="176308"/>
                    <a:pt x="889567" y="162211"/>
                    <a:pt x="897758" y="148685"/>
                  </a:cubicBezTo>
                  <a:cubicBezTo>
                    <a:pt x="906045" y="134874"/>
                    <a:pt x="914522" y="120491"/>
                    <a:pt x="923571" y="106871"/>
                  </a:cubicBezTo>
                  <a:cubicBezTo>
                    <a:pt x="929000" y="98488"/>
                    <a:pt x="934239" y="90964"/>
                    <a:pt x="939573" y="84106"/>
                  </a:cubicBezTo>
                  <a:cubicBezTo>
                    <a:pt x="934334" y="85439"/>
                    <a:pt x="929095" y="86582"/>
                    <a:pt x="923761" y="87535"/>
                  </a:cubicBezTo>
                  <a:cubicBezTo>
                    <a:pt x="922904" y="87630"/>
                    <a:pt x="922237" y="87725"/>
                    <a:pt x="921380" y="87725"/>
                  </a:cubicBezTo>
                  <a:cubicBezTo>
                    <a:pt x="920237" y="87725"/>
                    <a:pt x="919285" y="87535"/>
                    <a:pt x="918332" y="86963"/>
                  </a:cubicBezTo>
                  <a:cubicBezTo>
                    <a:pt x="916999" y="86296"/>
                    <a:pt x="915951" y="85249"/>
                    <a:pt x="915475" y="84106"/>
                  </a:cubicBezTo>
                  <a:cubicBezTo>
                    <a:pt x="904235" y="87058"/>
                    <a:pt x="893472" y="89440"/>
                    <a:pt x="883661" y="91345"/>
                  </a:cubicBezTo>
                  <a:cubicBezTo>
                    <a:pt x="861087" y="95631"/>
                    <a:pt x="838322" y="98584"/>
                    <a:pt x="815843" y="100108"/>
                  </a:cubicBezTo>
                  <a:cubicBezTo>
                    <a:pt x="801746" y="101060"/>
                    <a:pt x="787268" y="101537"/>
                    <a:pt x="772600" y="101537"/>
                  </a:cubicBezTo>
                  <a:cubicBezTo>
                    <a:pt x="725165" y="101537"/>
                    <a:pt x="676492" y="96488"/>
                    <a:pt x="627724" y="86677"/>
                  </a:cubicBezTo>
                  <a:cubicBezTo>
                    <a:pt x="569241" y="74771"/>
                    <a:pt x="514758" y="57150"/>
                    <a:pt x="465990" y="34480"/>
                  </a:cubicBezTo>
                  <a:lnTo>
                    <a:pt x="461608" y="42005"/>
                  </a:lnTo>
                  <a:lnTo>
                    <a:pt x="457989" y="48101"/>
                  </a:lnTo>
                  <a:lnTo>
                    <a:pt x="457322" y="49530"/>
                  </a:lnTo>
                  <a:lnTo>
                    <a:pt x="454084" y="54959"/>
                  </a:lnTo>
                  <a:lnTo>
                    <a:pt x="453417" y="56293"/>
                  </a:lnTo>
                  <a:lnTo>
                    <a:pt x="450274" y="61817"/>
                  </a:lnTo>
                  <a:lnTo>
                    <a:pt x="449226" y="63627"/>
                  </a:lnTo>
                  <a:lnTo>
                    <a:pt x="446368" y="68675"/>
                  </a:lnTo>
                  <a:lnTo>
                    <a:pt x="445225" y="70771"/>
                  </a:lnTo>
                  <a:lnTo>
                    <a:pt x="442558" y="75629"/>
                  </a:lnTo>
                  <a:lnTo>
                    <a:pt x="441796" y="77057"/>
                  </a:lnTo>
                  <a:lnTo>
                    <a:pt x="441320" y="77914"/>
                  </a:lnTo>
                  <a:lnTo>
                    <a:pt x="438844" y="82582"/>
                  </a:lnTo>
                  <a:lnTo>
                    <a:pt x="437510" y="84963"/>
                  </a:lnTo>
                  <a:lnTo>
                    <a:pt x="435034" y="89440"/>
                  </a:lnTo>
                  <a:lnTo>
                    <a:pt x="433605" y="92107"/>
                  </a:lnTo>
                  <a:lnTo>
                    <a:pt x="431319" y="96393"/>
                  </a:lnTo>
                  <a:lnTo>
                    <a:pt x="429795" y="99250"/>
                  </a:lnTo>
                  <a:lnTo>
                    <a:pt x="427604" y="103346"/>
                  </a:lnTo>
                  <a:lnTo>
                    <a:pt x="425985" y="106394"/>
                  </a:lnTo>
                  <a:lnTo>
                    <a:pt x="423985" y="110204"/>
                  </a:lnTo>
                  <a:lnTo>
                    <a:pt x="422175" y="113633"/>
                  </a:lnTo>
                  <a:lnTo>
                    <a:pt x="420365" y="117062"/>
                  </a:lnTo>
                  <a:lnTo>
                    <a:pt x="418270" y="120967"/>
                  </a:lnTo>
                  <a:lnTo>
                    <a:pt x="416841" y="123730"/>
                  </a:lnTo>
                  <a:lnTo>
                    <a:pt x="414555" y="128206"/>
                  </a:lnTo>
                  <a:lnTo>
                    <a:pt x="413317" y="130588"/>
                  </a:lnTo>
                  <a:lnTo>
                    <a:pt x="410745" y="135541"/>
                  </a:lnTo>
                  <a:lnTo>
                    <a:pt x="409888" y="137350"/>
                  </a:lnTo>
                  <a:lnTo>
                    <a:pt x="407221" y="142589"/>
                  </a:lnTo>
                  <a:lnTo>
                    <a:pt x="406459" y="144018"/>
                  </a:lnTo>
                  <a:lnTo>
                    <a:pt x="403125" y="150685"/>
                  </a:lnTo>
                  <a:lnTo>
                    <a:pt x="399886" y="157258"/>
                  </a:lnTo>
                  <a:cubicBezTo>
                    <a:pt x="359024" y="239363"/>
                    <a:pt x="323877" y="321469"/>
                    <a:pt x="291873" y="400145"/>
                  </a:cubicBezTo>
                  <a:cubicBezTo>
                    <a:pt x="290063" y="404622"/>
                    <a:pt x="288253" y="409099"/>
                    <a:pt x="286444" y="413480"/>
                  </a:cubicBezTo>
                  <a:cubicBezTo>
                    <a:pt x="277204" y="436626"/>
                    <a:pt x="268346" y="459391"/>
                    <a:pt x="259774" y="481584"/>
                  </a:cubicBezTo>
                  <a:cubicBezTo>
                    <a:pt x="238438" y="536639"/>
                    <a:pt x="221007" y="583216"/>
                    <a:pt x="204719" y="627888"/>
                  </a:cubicBezTo>
                  <a:cubicBezTo>
                    <a:pt x="186336" y="678561"/>
                    <a:pt x="168715" y="729710"/>
                    <a:pt x="152427" y="780002"/>
                  </a:cubicBezTo>
                  <a:cubicBezTo>
                    <a:pt x="118327" y="885158"/>
                    <a:pt x="89657" y="988790"/>
                    <a:pt x="67273" y="1088136"/>
                  </a:cubicBezTo>
                  <a:cubicBezTo>
                    <a:pt x="56796" y="1134618"/>
                    <a:pt x="48223" y="1177671"/>
                    <a:pt x="40889" y="1219676"/>
                  </a:cubicBezTo>
                  <a:cubicBezTo>
                    <a:pt x="33555" y="1262634"/>
                    <a:pt x="27173" y="1307687"/>
                    <a:pt x="21363" y="1357408"/>
                  </a:cubicBezTo>
                  <a:cubicBezTo>
                    <a:pt x="12219" y="1437037"/>
                    <a:pt x="5361" y="1524095"/>
                    <a:pt x="27" y="1631442"/>
                  </a:cubicBezTo>
                  <a:cubicBezTo>
                    <a:pt x="-68" y="1633442"/>
                    <a:pt x="27" y="1635157"/>
                    <a:pt x="1360" y="1636967"/>
                  </a:cubicBezTo>
                  <a:cubicBezTo>
                    <a:pt x="1646" y="1637443"/>
                    <a:pt x="2122" y="1637919"/>
                    <a:pt x="2884" y="1638681"/>
                  </a:cubicBezTo>
                  <a:cubicBezTo>
                    <a:pt x="2694" y="1639157"/>
                    <a:pt x="2884" y="1640015"/>
                    <a:pt x="3170" y="1641062"/>
                  </a:cubicBezTo>
                  <a:lnTo>
                    <a:pt x="4599" y="1642777"/>
                  </a:lnTo>
                  <a:lnTo>
                    <a:pt x="8409" y="1647063"/>
                  </a:lnTo>
                  <a:lnTo>
                    <a:pt x="12219" y="1651349"/>
                  </a:lnTo>
                  <a:cubicBezTo>
                    <a:pt x="38984" y="1678591"/>
                    <a:pt x="69274" y="1704118"/>
                    <a:pt x="102230" y="1727359"/>
                  </a:cubicBezTo>
                  <a:cubicBezTo>
                    <a:pt x="136711" y="1751648"/>
                    <a:pt x="174430" y="1773365"/>
                    <a:pt x="217387" y="1793843"/>
                  </a:cubicBezTo>
                  <a:cubicBezTo>
                    <a:pt x="295397" y="1831086"/>
                    <a:pt x="382551" y="1858327"/>
                    <a:pt x="476467" y="1874806"/>
                  </a:cubicBezTo>
                  <a:cubicBezTo>
                    <a:pt x="534189" y="1884998"/>
                    <a:pt x="592387" y="1890141"/>
                    <a:pt x="649727" y="1890141"/>
                  </a:cubicBezTo>
                  <a:lnTo>
                    <a:pt x="656204" y="1890141"/>
                  </a:lnTo>
                  <a:cubicBezTo>
                    <a:pt x="697066" y="1889760"/>
                    <a:pt x="736881" y="1885855"/>
                    <a:pt x="770409" y="1881950"/>
                  </a:cubicBezTo>
                  <a:cubicBezTo>
                    <a:pt x="779458" y="1880902"/>
                    <a:pt x="788506" y="1879854"/>
                    <a:pt x="797555" y="1878711"/>
                  </a:cubicBezTo>
                  <a:lnTo>
                    <a:pt x="799079" y="1878520"/>
                  </a:lnTo>
                  <a:cubicBezTo>
                    <a:pt x="827178" y="1875092"/>
                    <a:pt x="859087" y="1871282"/>
                    <a:pt x="891376" y="1869091"/>
                  </a:cubicBezTo>
                  <a:cubicBezTo>
                    <a:pt x="906616" y="1868138"/>
                    <a:pt x="922428" y="1867662"/>
                    <a:pt x="938335" y="1867662"/>
                  </a:cubicBezTo>
                  <a:cubicBezTo>
                    <a:pt x="946431" y="1867662"/>
                    <a:pt x="954622" y="1867757"/>
                    <a:pt x="962719" y="1868043"/>
                  </a:cubicBezTo>
                  <a:cubicBezTo>
                    <a:pt x="983959" y="1868710"/>
                    <a:pt x="1007296" y="1870519"/>
                    <a:pt x="1034156" y="1873663"/>
                  </a:cubicBezTo>
                  <a:cubicBezTo>
                    <a:pt x="1078924" y="1878902"/>
                    <a:pt x="1122929" y="1886998"/>
                    <a:pt x="1175126" y="1897570"/>
                  </a:cubicBezTo>
                  <a:lnTo>
                    <a:pt x="1183318" y="1899285"/>
                  </a:lnTo>
                  <a:lnTo>
                    <a:pt x="1211797" y="1905191"/>
                  </a:lnTo>
                  <a:cubicBezTo>
                    <a:pt x="1226275" y="1908239"/>
                    <a:pt x="1240849" y="1911191"/>
                    <a:pt x="1255327" y="1914144"/>
                  </a:cubicBezTo>
                  <a:cubicBezTo>
                    <a:pt x="1267995" y="1916716"/>
                    <a:pt x="1280568" y="1919192"/>
                    <a:pt x="1293236" y="1921478"/>
                  </a:cubicBezTo>
                  <a:cubicBezTo>
                    <a:pt x="1304571" y="1923478"/>
                    <a:pt x="1316573" y="1925384"/>
                    <a:pt x="1330955" y="1927384"/>
                  </a:cubicBezTo>
                  <a:cubicBezTo>
                    <a:pt x="1370008" y="1932623"/>
                    <a:pt x="1410489" y="1935290"/>
                    <a:pt x="1451161" y="1935290"/>
                  </a:cubicBezTo>
                  <a:cubicBezTo>
                    <a:pt x="1461352" y="1935290"/>
                    <a:pt x="1471544" y="1935099"/>
                    <a:pt x="1481736" y="1934813"/>
                  </a:cubicBezTo>
                  <a:cubicBezTo>
                    <a:pt x="1588607" y="1931384"/>
                    <a:pt x="1686904" y="1909953"/>
                    <a:pt x="1774058" y="1871186"/>
                  </a:cubicBezTo>
                  <a:cubicBezTo>
                    <a:pt x="1779487" y="1868805"/>
                    <a:pt x="1784821" y="1866233"/>
                    <a:pt x="1790156" y="1863757"/>
                  </a:cubicBezTo>
                  <a:cubicBezTo>
                    <a:pt x="1795394" y="1861280"/>
                    <a:pt x="1801395" y="1857947"/>
                    <a:pt x="1809396" y="1852993"/>
                  </a:cubicBezTo>
                  <a:cubicBezTo>
                    <a:pt x="1810825" y="1852136"/>
                    <a:pt x="1811777" y="1851374"/>
                    <a:pt x="1812444" y="1850327"/>
                  </a:cubicBezTo>
                  <a:lnTo>
                    <a:pt x="1812444" y="1850327"/>
                  </a:lnTo>
                  <a:cubicBezTo>
                    <a:pt x="1811777" y="1849279"/>
                    <a:pt x="1811491" y="1848422"/>
                    <a:pt x="1811587" y="1847660"/>
                  </a:cubicBezTo>
                  <a:cubicBezTo>
                    <a:pt x="1813396" y="1815751"/>
                    <a:pt x="1813587" y="1782509"/>
                    <a:pt x="1812253" y="1748695"/>
                  </a:cubicBezTo>
                  <a:cubicBezTo>
                    <a:pt x="1811015" y="1716881"/>
                    <a:pt x="1808729" y="1684210"/>
                    <a:pt x="1805110" y="1649063"/>
                  </a:cubicBezTo>
                  <a:cubicBezTo>
                    <a:pt x="1801586" y="1613726"/>
                    <a:pt x="1797394" y="1579531"/>
                    <a:pt x="1793775" y="1550289"/>
                  </a:cubicBezTo>
                  <a:lnTo>
                    <a:pt x="1787584" y="1501997"/>
                  </a:lnTo>
                  <a:lnTo>
                    <a:pt x="1787203" y="1499140"/>
                  </a:lnTo>
                  <a:lnTo>
                    <a:pt x="1787012" y="1497235"/>
                  </a:lnTo>
                  <a:lnTo>
                    <a:pt x="1786822" y="1495425"/>
                  </a:lnTo>
                  <a:cubicBezTo>
                    <a:pt x="1785012" y="1480947"/>
                    <a:pt x="1783107" y="1466564"/>
                    <a:pt x="1781392" y="1452086"/>
                  </a:cubicBezTo>
                  <a:cubicBezTo>
                    <a:pt x="1773487" y="1388459"/>
                    <a:pt x="1765867" y="1324832"/>
                    <a:pt x="1757580" y="1254919"/>
                  </a:cubicBezTo>
                  <a:lnTo>
                    <a:pt x="1756342" y="1244822"/>
                  </a:lnTo>
                  <a:lnTo>
                    <a:pt x="1754818" y="1231583"/>
                  </a:lnTo>
                  <a:lnTo>
                    <a:pt x="1745388" y="1152239"/>
                  </a:lnTo>
                  <a:cubicBezTo>
                    <a:pt x="1742721" y="1129284"/>
                    <a:pt x="1740054" y="1107281"/>
                    <a:pt x="1737577" y="1085755"/>
                  </a:cubicBezTo>
                  <a:lnTo>
                    <a:pt x="1737577" y="1085278"/>
                  </a:lnTo>
                  <a:lnTo>
                    <a:pt x="1737482" y="1085278"/>
                  </a:lnTo>
                  <a:cubicBezTo>
                    <a:pt x="1695001" y="1051274"/>
                    <a:pt x="1653567" y="1013936"/>
                    <a:pt x="1614133" y="974312"/>
                  </a:cubicBezTo>
                  <a:cubicBezTo>
                    <a:pt x="1526694" y="886397"/>
                    <a:pt x="1446303" y="784765"/>
                    <a:pt x="1374961" y="672179"/>
                  </a:cubicBezTo>
                  <a:cubicBezTo>
                    <a:pt x="1307143" y="565023"/>
                    <a:pt x="1247516" y="449199"/>
                    <a:pt x="1197891" y="327660"/>
                  </a:cubicBezTo>
                  <a:cubicBezTo>
                    <a:pt x="1154457" y="221551"/>
                    <a:pt x="1118452" y="111252"/>
                    <a:pt x="1090925" y="0"/>
                  </a:cubicBezTo>
                  <a:cubicBezTo>
                    <a:pt x="1069399" y="19526"/>
                    <a:pt x="1045110" y="36862"/>
                    <a:pt x="1018726" y="51435"/>
                  </a:cubicBezTo>
                  <a:moveTo>
                    <a:pt x="973006" y="1710976"/>
                  </a:moveTo>
                  <a:lnTo>
                    <a:pt x="971672" y="1702975"/>
                  </a:lnTo>
                  <a:cubicBezTo>
                    <a:pt x="969958" y="1692878"/>
                    <a:pt x="968529" y="1682782"/>
                    <a:pt x="967100" y="1672209"/>
                  </a:cubicBezTo>
                  <a:cubicBezTo>
                    <a:pt x="964243" y="1650397"/>
                    <a:pt x="961861" y="1626775"/>
                    <a:pt x="959956" y="1602200"/>
                  </a:cubicBezTo>
                  <a:cubicBezTo>
                    <a:pt x="958337" y="1578388"/>
                    <a:pt x="957194" y="1555052"/>
                    <a:pt x="956623" y="1531144"/>
                  </a:cubicBezTo>
                  <a:cubicBezTo>
                    <a:pt x="955670" y="1490567"/>
                    <a:pt x="956146" y="1445133"/>
                    <a:pt x="958337" y="1388269"/>
                  </a:cubicBezTo>
                  <a:cubicBezTo>
                    <a:pt x="959861" y="1349883"/>
                    <a:pt x="961957" y="1311878"/>
                    <a:pt x="964528" y="1266539"/>
                  </a:cubicBezTo>
                  <a:lnTo>
                    <a:pt x="964814" y="1261491"/>
                  </a:lnTo>
                  <a:lnTo>
                    <a:pt x="965671" y="1246346"/>
                  </a:lnTo>
                  <a:lnTo>
                    <a:pt x="966243" y="1236059"/>
                  </a:lnTo>
                  <a:lnTo>
                    <a:pt x="966814" y="1226249"/>
                  </a:lnTo>
                  <a:cubicBezTo>
                    <a:pt x="967767" y="1208818"/>
                    <a:pt x="968815" y="1191482"/>
                    <a:pt x="969862" y="1174147"/>
                  </a:cubicBezTo>
                  <a:cubicBezTo>
                    <a:pt x="971482" y="1149763"/>
                    <a:pt x="973196" y="1125379"/>
                    <a:pt x="975196" y="1100995"/>
                  </a:cubicBezTo>
                  <a:cubicBezTo>
                    <a:pt x="982531" y="1009269"/>
                    <a:pt x="992627" y="913828"/>
                    <a:pt x="1005962" y="809244"/>
                  </a:cubicBezTo>
                  <a:cubicBezTo>
                    <a:pt x="1007486" y="797624"/>
                    <a:pt x="1009010" y="786003"/>
                    <a:pt x="1010534" y="774287"/>
                  </a:cubicBezTo>
                  <a:lnTo>
                    <a:pt x="1011106" y="769906"/>
                  </a:lnTo>
                  <a:lnTo>
                    <a:pt x="1011963" y="764191"/>
                  </a:lnTo>
                  <a:lnTo>
                    <a:pt x="1012153" y="763048"/>
                  </a:lnTo>
                  <a:cubicBezTo>
                    <a:pt x="1012153" y="763048"/>
                    <a:pt x="1012344" y="762000"/>
                    <a:pt x="1012344" y="760571"/>
                  </a:cubicBezTo>
                  <a:lnTo>
                    <a:pt x="1013392" y="752856"/>
                  </a:lnTo>
                  <a:lnTo>
                    <a:pt x="1013392" y="751713"/>
                  </a:lnTo>
                  <a:cubicBezTo>
                    <a:pt x="1014439" y="744950"/>
                    <a:pt x="1015392" y="738187"/>
                    <a:pt x="1016344" y="731329"/>
                  </a:cubicBezTo>
                  <a:cubicBezTo>
                    <a:pt x="1022536" y="686276"/>
                    <a:pt x="1029679" y="637413"/>
                    <a:pt x="1037585" y="586073"/>
                  </a:cubicBezTo>
                  <a:cubicBezTo>
                    <a:pt x="1052063" y="491966"/>
                    <a:pt x="1070161" y="383095"/>
                    <a:pt x="1092735" y="253270"/>
                  </a:cubicBezTo>
                  <a:cubicBezTo>
                    <a:pt x="1092735" y="253270"/>
                    <a:pt x="1092830" y="253175"/>
                    <a:pt x="1092925" y="253079"/>
                  </a:cubicBezTo>
                  <a:cubicBezTo>
                    <a:pt x="1092925" y="252984"/>
                    <a:pt x="1092925" y="252889"/>
                    <a:pt x="1092925" y="252698"/>
                  </a:cubicBezTo>
                  <a:cubicBezTo>
                    <a:pt x="1092925" y="252793"/>
                    <a:pt x="1092925" y="252984"/>
                    <a:pt x="1092925" y="253079"/>
                  </a:cubicBezTo>
                  <a:lnTo>
                    <a:pt x="1093116" y="253270"/>
                  </a:lnTo>
                  <a:cubicBezTo>
                    <a:pt x="1080448" y="397383"/>
                    <a:pt x="1065208" y="541592"/>
                    <a:pt x="1051873" y="668845"/>
                  </a:cubicBezTo>
                  <a:lnTo>
                    <a:pt x="1051301" y="674560"/>
                  </a:lnTo>
                  <a:lnTo>
                    <a:pt x="1047110" y="714851"/>
                  </a:lnTo>
                  <a:lnTo>
                    <a:pt x="1042919" y="755142"/>
                  </a:lnTo>
                  <a:cubicBezTo>
                    <a:pt x="1040062" y="782002"/>
                    <a:pt x="1037299" y="808863"/>
                    <a:pt x="1034537" y="835724"/>
                  </a:cubicBezTo>
                  <a:cubicBezTo>
                    <a:pt x="1017487" y="1000792"/>
                    <a:pt x="998342" y="1196721"/>
                    <a:pt x="985293" y="1398746"/>
                  </a:cubicBezTo>
                  <a:lnTo>
                    <a:pt x="983864" y="1421511"/>
                  </a:lnTo>
                  <a:cubicBezTo>
                    <a:pt x="982435" y="1444657"/>
                    <a:pt x="980816" y="1471708"/>
                    <a:pt x="979864" y="1497520"/>
                  </a:cubicBezTo>
                  <a:cubicBezTo>
                    <a:pt x="978911" y="1521619"/>
                    <a:pt x="978340" y="1545717"/>
                    <a:pt x="977959" y="1573530"/>
                  </a:cubicBezTo>
                  <a:cubicBezTo>
                    <a:pt x="977387" y="1606582"/>
                    <a:pt x="977387" y="1639157"/>
                    <a:pt x="977387" y="1666589"/>
                  </a:cubicBezTo>
                  <a:lnTo>
                    <a:pt x="977387" y="1724406"/>
                  </a:lnTo>
                  <a:cubicBezTo>
                    <a:pt x="977387" y="1724406"/>
                    <a:pt x="976720" y="1724977"/>
                    <a:pt x="976720" y="1725263"/>
                  </a:cubicBezTo>
                  <a:lnTo>
                    <a:pt x="976435" y="1725740"/>
                  </a:lnTo>
                  <a:lnTo>
                    <a:pt x="976435" y="1726311"/>
                  </a:lnTo>
                  <a:lnTo>
                    <a:pt x="975958" y="1726978"/>
                  </a:lnTo>
                  <a:cubicBezTo>
                    <a:pt x="975958" y="1726978"/>
                    <a:pt x="975958" y="1726787"/>
                    <a:pt x="975958" y="1726597"/>
                  </a:cubicBezTo>
                  <a:lnTo>
                    <a:pt x="975768" y="1726883"/>
                  </a:lnTo>
                  <a:cubicBezTo>
                    <a:pt x="974911" y="1721644"/>
                    <a:pt x="974053" y="1716405"/>
                    <a:pt x="973101" y="1711071"/>
                  </a:cubicBezTo>
                  <a:moveTo>
                    <a:pt x="835655" y="1580198"/>
                  </a:moveTo>
                  <a:cubicBezTo>
                    <a:pt x="832988" y="1469327"/>
                    <a:pt x="840703" y="1354074"/>
                    <a:pt x="859277" y="1227963"/>
                  </a:cubicBezTo>
                  <a:cubicBezTo>
                    <a:pt x="867373" y="1172813"/>
                    <a:pt x="877279" y="1117283"/>
                    <a:pt x="889757" y="1058323"/>
                  </a:cubicBezTo>
                  <a:cubicBezTo>
                    <a:pt x="891948" y="1047845"/>
                    <a:pt x="894234" y="1037368"/>
                    <a:pt x="896520" y="1026700"/>
                  </a:cubicBezTo>
                  <a:cubicBezTo>
                    <a:pt x="902997" y="997458"/>
                    <a:pt x="909760" y="968502"/>
                    <a:pt x="916618" y="940594"/>
                  </a:cubicBezTo>
                  <a:cubicBezTo>
                    <a:pt x="920332" y="925640"/>
                    <a:pt x="924047" y="910781"/>
                    <a:pt x="927857" y="896017"/>
                  </a:cubicBezTo>
                  <a:cubicBezTo>
                    <a:pt x="927857" y="896017"/>
                    <a:pt x="927952" y="895826"/>
                    <a:pt x="928048" y="895826"/>
                  </a:cubicBezTo>
                  <a:lnTo>
                    <a:pt x="928238" y="896017"/>
                  </a:lnTo>
                  <a:cubicBezTo>
                    <a:pt x="928238" y="946690"/>
                    <a:pt x="925381" y="1001268"/>
                    <a:pt x="919475" y="1062895"/>
                  </a:cubicBezTo>
                  <a:cubicBezTo>
                    <a:pt x="913284" y="1126712"/>
                    <a:pt x="904521" y="1189101"/>
                    <a:pt x="896806" y="1241679"/>
                  </a:cubicBezTo>
                  <a:cubicBezTo>
                    <a:pt x="894710" y="1256157"/>
                    <a:pt x="892519" y="1270635"/>
                    <a:pt x="890329" y="1285494"/>
                  </a:cubicBezTo>
                  <a:lnTo>
                    <a:pt x="887947" y="1301496"/>
                  </a:lnTo>
                  <a:cubicBezTo>
                    <a:pt x="873469" y="1398746"/>
                    <a:pt x="858420" y="1499235"/>
                    <a:pt x="851562" y="1599533"/>
                  </a:cubicBezTo>
                  <a:cubicBezTo>
                    <a:pt x="849562" y="1629442"/>
                    <a:pt x="848323" y="1658874"/>
                    <a:pt x="847942" y="1686973"/>
                  </a:cubicBezTo>
                  <a:lnTo>
                    <a:pt x="847942" y="1689640"/>
                  </a:lnTo>
                  <a:cubicBezTo>
                    <a:pt x="847942" y="1694021"/>
                    <a:pt x="847942" y="1698498"/>
                    <a:pt x="847942" y="1703070"/>
                  </a:cubicBezTo>
                  <a:cubicBezTo>
                    <a:pt x="847942" y="1713071"/>
                    <a:pt x="847942" y="1723549"/>
                    <a:pt x="848228" y="1734788"/>
                  </a:cubicBezTo>
                  <a:lnTo>
                    <a:pt x="848228" y="1737074"/>
                  </a:lnTo>
                  <a:cubicBezTo>
                    <a:pt x="848228" y="1737646"/>
                    <a:pt x="848228" y="1738217"/>
                    <a:pt x="847942" y="1738884"/>
                  </a:cubicBezTo>
                  <a:cubicBezTo>
                    <a:pt x="847942" y="1739075"/>
                    <a:pt x="847942" y="1739170"/>
                    <a:pt x="847942" y="1739360"/>
                  </a:cubicBezTo>
                  <a:cubicBezTo>
                    <a:pt x="847942" y="1739265"/>
                    <a:pt x="847942" y="1739170"/>
                    <a:pt x="847942" y="1739075"/>
                  </a:cubicBezTo>
                  <a:cubicBezTo>
                    <a:pt x="847942" y="1739170"/>
                    <a:pt x="847847" y="1739265"/>
                    <a:pt x="847752" y="1739360"/>
                  </a:cubicBezTo>
                  <a:cubicBezTo>
                    <a:pt x="841084" y="1688020"/>
                    <a:pt x="837084" y="1634490"/>
                    <a:pt x="835655" y="1580198"/>
                  </a:cubicBezTo>
                </a:path>
              </a:pathLst>
            </a:custGeom>
            <a:solidFill>
              <a:srgbClr val="FBABB1"/>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02DC2943-5BBB-23CA-582F-5526EB1263E3}"/>
                </a:ext>
              </a:extLst>
            </p:cNvPr>
            <p:cNvSpPr/>
            <p:nvPr/>
          </p:nvSpPr>
          <p:spPr>
            <a:xfrm>
              <a:off x="7355465" y="5388311"/>
              <a:ext cx="387022" cy="691800"/>
            </a:xfrm>
            <a:custGeom>
              <a:avLst/>
              <a:gdLst>
                <a:gd name="connsiteX0" fmla="*/ 28194 w 387022"/>
                <a:gd name="connsiteY0" fmla="*/ 275558 h 691800"/>
                <a:gd name="connsiteX1" fmla="*/ 29623 w 387022"/>
                <a:gd name="connsiteY1" fmla="*/ 294227 h 691800"/>
                <a:gd name="connsiteX2" fmla="*/ 35623 w 387022"/>
                <a:gd name="connsiteY2" fmla="*/ 368618 h 691800"/>
                <a:gd name="connsiteX3" fmla="*/ 43910 w 387022"/>
                <a:gd name="connsiteY3" fmla="*/ 462153 h 691800"/>
                <a:gd name="connsiteX4" fmla="*/ 52006 w 387022"/>
                <a:gd name="connsiteY4" fmla="*/ 556260 h 691800"/>
                <a:gd name="connsiteX5" fmla="*/ 55150 w 387022"/>
                <a:gd name="connsiteY5" fmla="*/ 603218 h 691800"/>
                <a:gd name="connsiteX6" fmla="*/ 55150 w 387022"/>
                <a:gd name="connsiteY6" fmla="*/ 605409 h 691800"/>
                <a:gd name="connsiteX7" fmla="*/ 57150 w 387022"/>
                <a:gd name="connsiteY7" fmla="*/ 649415 h 691800"/>
                <a:gd name="connsiteX8" fmla="*/ 55340 w 387022"/>
                <a:gd name="connsiteY8" fmla="*/ 654177 h 691800"/>
                <a:gd name="connsiteX9" fmla="*/ 55340 w 387022"/>
                <a:gd name="connsiteY9" fmla="*/ 657320 h 691800"/>
                <a:gd name="connsiteX10" fmla="*/ 100965 w 387022"/>
                <a:gd name="connsiteY10" fmla="*/ 666845 h 691800"/>
                <a:gd name="connsiteX11" fmla="*/ 145161 w 387022"/>
                <a:gd name="connsiteY11" fmla="*/ 680942 h 691800"/>
                <a:gd name="connsiteX12" fmla="*/ 147256 w 387022"/>
                <a:gd name="connsiteY12" fmla="*/ 681609 h 691800"/>
                <a:gd name="connsiteX13" fmla="*/ 169069 w 387022"/>
                <a:gd name="connsiteY13" fmla="*/ 688753 h 691800"/>
                <a:gd name="connsiteX14" fmla="*/ 177641 w 387022"/>
                <a:gd name="connsiteY14" fmla="*/ 691515 h 691800"/>
                <a:gd name="connsiteX15" fmla="*/ 178784 w 387022"/>
                <a:gd name="connsiteY15" fmla="*/ 691801 h 691800"/>
                <a:gd name="connsiteX16" fmla="*/ 177355 w 387022"/>
                <a:gd name="connsiteY16" fmla="*/ 687610 h 691800"/>
                <a:gd name="connsiteX17" fmla="*/ 184595 w 387022"/>
                <a:gd name="connsiteY17" fmla="*/ 680276 h 691800"/>
                <a:gd name="connsiteX18" fmla="*/ 204597 w 387022"/>
                <a:gd name="connsiteY18" fmla="*/ 678656 h 691800"/>
                <a:gd name="connsiteX19" fmla="*/ 247841 w 387022"/>
                <a:gd name="connsiteY19" fmla="*/ 663035 h 691800"/>
                <a:gd name="connsiteX20" fmla="*/ 290893 w 387022"/>
                <a:gd name="connsiteY20" fmla="*/ 634270 h 691800"/>
                <a:gd name="connsiteX21" fmla="*/ 330232 w 387022"/>
                <a:gd name="connsiteY21" fmla="*/ 589884 h 691800"/>
                <a:gd name="connsiteX22" fmla="*/ 365093 w 387022"/>
                <a:gd name="connsiteY22" fmla="*/ 519970 h 691800"/>
                <a:gd name="connsiteX23" fmla="*/ 364617 w 387022"/>
                <a:gd name="connsiteY23" fmla="*/ 521018 h 691800"/>
                <a:gd name="connsiteX24" fmla="*/ 385763 w 387022"/>
                <a:gd name="connsiteY24" fmla="*/ 412242 h 691800"/>
                <a:gd name="connsiteX25" fmla="*/ 385763 w 387022"/>
                <a:gd name="connsiteY25" fmla="*/ 412528 h 691800"/>
                <a:gd name="connsiteX26" fmla="*/ 376142 w 387022"/>
                <a:gd name="connsiteY26" fmla="*/ 217075 h 691800"/>
                <a:gd name="connsiteX27" fmla="*/ 371666 w 387022"/>
                <a:gd name="connsiteY27" fmla="*/ 172879 h 691800"/>
                <a:gd name="connsiteX28" fmla="*/ 356521 w 387022"/>
                <a:gd name="connsiteY28" fmla="*/ 168783 h 691800"/>
                <a:gd name="connsiteX29" fmla="*/ 266129 w 387022"/>
                <a:gd name="connsiteY29" fmla="*/ 139256 h 691800"/>
                <a:gd name="connsiteX30" fmla="*/ 96393 w 387022"/>
                <a:gd name="connsiteY30" fmla="*/ 60293 h 691800"/>
                <a:gd name="connsiteX31" fmla="*/ 43434 w 387022"/>
                <a:gd name="connsiteY31" fmla="*/ 28670 h 691800"/>
                <a:gd name="connsiteX32" fmla="*/ 64484 w 387022"/>
                <a:gd name="connsiteY32" fmla="*/ 160020 h 691800"/>
                <a:gd name="connsiteX33" fmla="*/ 84677 w 387022"/>
                <a:gd name="connsiteY33" fmla="*/ 348615 h 691800"/>
                <a:gd name="connsiteX34" fmla="*/ 81915 w 387022"/>
                <a:gd name="connsiteY34" fmla="*/ 355759 h 691800"/>
                <a:gd name="connsiteX35" fmla="*/ 78772 w 387022"/>
                <a:gd name="connsiteY35" fmla="*/ 358045 h 691800"/>
                <a:gd name="connsiteX36" fmla="*/ 73914 w 387022"/>
                <a:gd name="connsiteY36" fmla="*/ 359283 h 691800"/>
                <a:gd name="connsiteX37" fmla="*/ 66389 w 387022"/>
                <a:gd name="connsiteY37" fmla="*/ 356140 h 691800"/>
                <a:gd name="connsiteX38" fmla="*/ 63246 w 387022"/>
                <a:gd name="connsiteY38" fmla="*/ 348615 h 691800"/>
                <a:gd name="connsiteX39" fmla="*/ 41434 w 387022"/>
                <a:gd name="connsiteY39" fmla="*/ 154115 h 691800"/>
                <a:gd name="connsiteX40" fmla="*/ 41148 w 387022"/>
                <a:gd name="connsiteY40" fmla="*/ 153162 h 691800"/>
                <a:gd name="connsiteX41" fmla="*/ 32671 w 387022"/>
                <a:gd name="connsiteY41" fmla="*/ 91154 h 691800"/>
                <a:gd name="connsiteX42" fmla="*/ 28004 w 387022"/>
                <a:gd name="connsiteY42" fmla="*/ 58293 h 691800"/>
                <a:gd name="connsiteX43" fmla="*/ 27813 w 387022"/>
                <a:gd name="connsiteY43" fmla="*/ 57150 h 691800"/>
                <a:gd name="connsiteX44" fmla="*/ 21622 w 387022"/>
                <a:gd name="connsiteY44" fmla="*/ 14764 h 691800"/>
                <a:gd name="connsiteX45" fmla="*/ 21622 w 387022"/>
                <a:gd name="connsiteY45" fmla="*/ 14764 h 691800"/>
                <a:gd name="connsiteX46" fmla="*/ 0 w 387022"/>
                <a:gd name="connsiteY46" fmla="*/ 0 h 691800"/>
                <a:gd name="connsiteX47" fmla="*/ 28289 w 387022"/>
                <a:gd name="connsiteY47" fmla="*/ 275749 h 69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022" h="691800">
                  <a:moveTo>
                    <a:pt x="28194" y="275558"/>
                  </a:moveTo>
                  <a:lnTo>
                    <a:pt x="29623" y="294227"/>
                  </a:lnTo>
                  <a:cubicBezTo>
                    <a:pt x="31623" y="318992"/>
                    <a:pt x="33528" y="343758"/>
                    <a:pt x="35623" y="368618"/>
                  </a:cubicBezTo>
                  <a:cubicBezTo>
                    <a:pt x="38195" y="399764"/>
                    <a:pt x="41053" y="431006"/>
                    <a:pt x="43910" y="462153"/>
                  </a:cubicBezTo>
                  <a:cubicBezTo>
                    <a:pt x="46768" y="493967"/>
                    <a:pt x="49625" y="525018"/>
                    <a:pt x="52006" y="556260"/>
                  </a:cubicBezTo>
                  <a:cubicBezTo>
                    <a:pt x="53150" y="571881"/>
                    <a:pt x="54197" y="587502"/>
                    <a:pt x="55150" y="603218"/>
                  </a:cubicBezTo>
                  <a:lnTo>
                    <a:pt x="55150" y="605409"/>
                  </a:lnTo>
                  <a:cubicBezTo>
                    <a:pt x="56102" y="619792"/>
                    <a:pt x="56959" y="634746"/>
                    <a:pt x="57150" y="649415"/>
                  </a:cubicBezTo>
                  <a:cubicBezTo>
                    <a:pt x="57150" y="651129"/>
                    <a:pt x="56483" y="652939"/>
                    <a:pt x="55340" y="654177"/>
                  </a:cubicBezTo>
                  <a:lnTo>
                    <a:pt x="55340" y="657320"/>
                  </a:lnTo>
                  <a:cubicBezTo>
                    <a:pt x="72771" y="659416"/>
                    <a:pt x="88868" y="663512"/>
                    <a:pt x="100965" y="666845"/>
                  </a:cubicBezTo>
                  <a:cubicBezTo>
                    <a:pt x="113729" y="670465"/>
                    <a:pt x="127254" y="674942"/>
                    <a:pt x="145161" y="680942"/>
                  </a:cubicBezTo>
                  <a:lnTo>
                    <a:pt x="147256" y="681609"/>
                  </a:lnTo>
                  <a:cubicBezTo>
                    <a:pt x="154496" y="683991"/>
                    <a:pt x="161734" y="686372"/>
                    <a:pt x="169069" y="688753"/>
                  </a:cubicBezTo>
                  <a:cubicBezTo>
                    <a:pt x="171926" y="689705"/>
                    <a:pt x="174784" y="690658"/>
                    <a:pt x="177641" y="691515"/>
                  </a:cubicBezTo>
                  <a:cubicBezTo>
                    <a:pt x="178022" y="691610"/>
                    <a:pt x="178403" y="691706"/>
                    <a:pt x="178784" y="691801"/>
                  </a:cubicBezTo>
                  <a:cubicBezTo>
                    <a:pt x="177832" y="690563"/>
                    <a:pt x="177355" y="689134"/>
                    <a:pt x="177355" y="687610"/>
                  </a:cubicBezTo>
                  <a:cubicBezTo>
                    <a:pt x="177355" y="683705"/>
                    <a:pt x="180499" y="680561"/>
                    <a:pt x="184595" y="680276"/>
                  </a:cubicBezTo>
                  <a:cubicBezTo>
                    <a:pt x="190691" y="680085"/>
                    <a:pt x="197263" y="679514"/>
                    <a:pt x="204597" y="678656"/>
                  </a:cubicBezTo>
                  <a:cubicBezTo>
                    <a:pt x="219646" y="674942"/>
                    <a:pt x="234220" y="669703"/>
                    <a:pt x="247841" y="663035"/>
                  </a:cubicBezTo>
                  <a:cubicBezTo>
                    <a:pt x="263080" y="655225"/>
                    <a:pt x="277559" y="645605"/>
                    <a:pt x="290893" y="634270"/>
                  </a:cubicBezTo>
                  <a:cubicBezTo>
                    <a:pt x="305467" y="621506"/>
                    <a:pt x="318611" y="606552"/>
                    <a:pt x="330232" y="589884"/>
                  </a:cubicBezTo>
                  <a:cubicBezTo>
                    <a:pt x="344234" y="569119"/>
                    <a:pt x="355949" y="545306"/>
                    <a:pt x="365093" y="519970"/>
                  </a:cubicBezTo>
                  <a:lnTo>
                    <a:pt x="364617" y="521018"/>
                  </a:lnTo>
                  <a:cubicBezTo>
                    <a:pt x="375952" y="488061"/>
                    <a:pt x="382905" y="452438"/>
                    <a:pt x="385763" y="412242"/>
                  </a:cubicBezTo>
                  <a:lnTo>
                    <a:pt x="385763" y="412528"/>
                  </a:lnTo>
                  <a:cubicBezTo>
                    <a:pt x="389954" y="347186"/>
                    <a:pt x="382905" y="280988"/>
                    <a:pt x="376142" y="217075"/>
                  </a:cubicBezTo>
                  <a:cubicBezTo>
                    <a:pt x="374618" y="202311"/>
                    <a:pt x="372999" y="187547"/>
                    <a:pt x="371666" y="172879"/>
                  </a:cubicBezTo>
                  <a:cubicBezTo>
                    <a:pt x="366617" y="171545"/>
                    <a:pt x="361569" y="170212"/>
                    <a:pt x="356521" y="168783"/>
                  </a:cubicBezTo>
                  <a:cubicBezTo>
                    <a:pt x="325850" y="160116"/>
                    <a:pt x="295466" y="150209"/>
                    <a:pt x="266129" y="139256"/>
                  </a:cubicBezTo>
                  <a:cubicBezTo>
                    <a:pt x="208217" y="117634"/>
                    <a:pt x="151067" y="91059"/>
                    <a:pt x="96393" y="60293"/>
                  </a:cubicBezTo>
                  <a:cubicBezTo>
                    <a:pt x="78867" y="50483"/>
                    <a:pt x="61055" y="39815"/>
                    <a:pt x="43434" y="28670"/>
                  </a:cubicBezTo>
                  <a:cubicBezTo>
                    <a:pt x="52388" y="80296"/>
                    <a:pt x="58864" y="120872"/>
                    <a:pt x="64484" y="160020"/>
                  </a:cubicBezTo>
                  <a:cubicBezTo>
                    <a:pt x="74962" y="233839"/>
                    <a:pt x="81439" y="293751"/>
                    <a:pt x="84677" y="348615"/>
                  </a:cubicBezTo>
                  <a:cubicBezTo>
                    <a:pt x="84772" y="351187"/>
                    <a:pt x="83820" y="353759"/>
                    <a:pt x="81915" y="355759"/>
                  </a:cubicBezTo>
                  <a:cubicBezTo>
                    <a:pt x="80963" y="356711"/>
                    <a:pt x="79915" y="357474"/>
                    <a:pt x="78772" y="358045"/>
                  </a:cubicBezTo>
                  <a:cubicBezTo>
                    <a:pt x="77248" y="358807"/>
                    <a:pt x="75629" y="359283"/>
                    <a:pt x="73914" y="359283"/>
                  </a:cubicBezTo>
                  <a:cubicBezTo>
                    <a:pt x="71056" y="359283"/>
                    <a:pt x="68294" y="358140"/>
                    <a:pt x="66389" y="356140"/>
                  </a:cubicBezTo>
                  <a:cubicBezTo>
                    <a:pt x="63913" y="353663"/>
                    <a:pt x="63437" y="350616"/>
                    <a:pt x="63246" y="348615"/>
                  </a:cubicBezTo>
                  <a:cubicBezTo>
                    <a:pt x="57626" y="285941"/>
                    <a:pt x="50292" y="220599"/>
                    <a:pt x="41434" y="154115"/>
                  </a:cubicBezTo>
                  <a:lnTo>
                    <a:pt x="41148" y="153162"/>
                  </a:lnTo>
                  <a:cubicBezTo>
                    <a:pt x="38481" y="132302"/>
                    <a:pt x="35528" y="111157"/>
                    <a:pt x="32671" y="91154"/>
                  </a:cubicBezTo>
                  <a:lnTo>
                    <a:pt x="28004" y="58293"/>
                  </a:lnTo>
                  <a:lnTo>
                    <a:pt x="27813" y="57150"/>
                  </a:lnTo>
                  <a:lnTo>
                    <a:pt x="21622" y="14764"/>
                  </a:lnTo>
                  <a:lnTo>
                    <a:pt x="21622" y="14764"/>
                  </a:lnTo>
                  <a:cubicBezTo>
                    <a:pt x="14288" y="9906"/>
                    <a:pt x="7048" y="5049"/>
                    <a:pt x="0" y="0"/>
                  </a:cubicBezTo>
                  <a:cubicBezTo>
                    <a:pt x="12954" y="91821"/>
                    <a:pt x="20764" y="182785"/>
                    <a:pt x="28289" y="275749"/>
                  </a:cubicBezTo>
                </a:path>
              </a:pathLst>
            </a:custGeom>
            <a:solidFill>
              <a:srgbClr val="F98B93"/>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573F3FC0-509F-A444-4B58-1B87B2966E91}"/>
                </a:ext>
              </a:extLst>
            </p:cNvPr>
            <p:cNvSpPr/>
            <p:nvPr/>
          </p:nvSpPr>
          <p:spPr>
            <a:xfrm>
              <a:off x="6416143" y="3294811"/>
              <a:ext cx="643475" cy="637984"/>
            </a:xfrm>
            <a:custGeom>
              <a:avLst/>
              <a:gdLst>
                <a:gd name="connsiteX0" fmla="*/ 133602 w 643475"/>
                <a:gd name="connsiteY0" fmla="*/ 857 h 637984"/>
                <a:gd name="connsiteX1" fmla="*/ 131221 w 643475"/>
                <a:gd name="connsiteY1" fmla="*/ 1143 h 637984"/>
                <a:gd name="connsiteX2" fmla="*/ 130078 w 643475"/>
                <a:gd name="connsiteY2" fmla="*/ 1143 h 637984"/>
                <a:gd name="connsiteX3" fmla="*/ 128078 w 643475"/>
                <a:gd name="connsiteY3" fmla="*/ 1429 h 637984"/>
                <a:gd name="connsiteX4" fmla="*/ 127030 w 643475"/>
                <a:gd name="connsiteY4" fmla="*/ 1905 h 637984"/>
                <a:gd name="connsiteX5" fmla="*/ 125696 w 643475"/>
                <a:gd name="connsiteY5" fmla="*/ 2667 h 637984"/>
                <a:gd name="connsiteX6" fmla="*/ 123696 w 643475"/>
                <a:gd name="connsiteY6" fmla="*/ 3810 h 637984"/>
                <a:gd name="connsiteX7" fmla="*/ 122839 w 643475"/>
                <a:gd name="connsiteY7" fmla="*/ 4381 h 637984"/>
                <a:gd name="connsiteX8" fmla="*/ 119505 w 643475"/>
                <a:gd name="connsiteY8" fmla="*/ 6763 h 637984"/>
                <a:gd name="connsiteX9" fmla="*/ 107504 w 643475"/>
                <a:gd name="connsiteY9" fmla="*/ 16954 h 637984"/>
                <a:gd name="connsiteX10" fmla="*/ 102455 w 643475"/>
                <a:gd name="connsiteY10" fmla="*/ 21431 h 637984"/>
                <a:gd name="connsiteX11" fmla="*/ 101503 w 643475"/>
                <a:gd name="connsiteY11" fmla="*/ 24956 h 637984"/>
                <a:gd name="connsiteX12" fmla="*/ 98074 w 643475"/>
                <a:gd name="connsiteY12" fmla="*/ 26860 h 637984"/>
                <a:gd name="connsiteX13" fmla="*/ 97121 w 643475"/>
                <a:gd name="connsiteY13" fmla="*/ 26860 h 637984"/>
                <a:gd name="connsiteX14" fmla="*/ 77214 w 643475"/>
                <a:gd name="connsiteY14" fmla="*/ 48958 h 637984"/>
                <a:gd name="connsiteX15" fmla="*/ 71880 w 643475"/>
                <a:gd name="connsiteY15" fmla="*/ 55435 h 637984"/>
                <a:gd name="connsiteX16" fmla="*/ 69880 w 643475"/>
                <a:gd name="connsiteY16" fmla="*/ 58007 h 637984"/>
                <a:gd name="connsiteX17" fmla="*/ 67880 w 643475"/>
                <a:gd name="connsiteY17" fmla="*/ 60579 h 637984"/>
                <a:gd name="connsiteX18" fmla="*/ 67118 w 643475"/>
                <a:gd name="connsiteY18" fmla="*/ 61817 h 637984"/>
                <a:gd name="connsiteX19" fmla="*/ 66356 w 643475"/>
                <a:gd name="connsiteY19" fmla="*/ 62579 h 637984"/>
                <a:gd name="connsiteX20" fmla="*/ 56545 w 643475"/>
                <a:gd name="connsiteY20" fmla="*/ 76771 h 637984"/>
                <a:gd name="connsiteX21" fmla="*/ 38924 w 643475"/>
                <a:gd name="connsiteY21" fmla="*/ 108394 h 637984"/>
                <a:gd name="connsiteX22" fmla="*/ 35685 w 643475"/>
                <a:gd name="connsiteY22" fmla="*/ 115348 h 637984"/>
                <a:gd name="connsiteX23" fmla="*/ 35018 w 643475"/>
                <a:gd name="connsiteY23" fmla="*/ 116872 h 637984"/>
                <a:gd name="connsiteX24" fmla="*/ 33780 w 643475"/>
                <a:gd name="connsiteY24" fmla="*/ 119539 h 637984"/>
                <a:gd name="connsiteX25" fmla="*/ 31589 w 643475"/>
                <a:gd name="connsiteY25" fmla="*/ 124111 h 637984"/>
                <a:gd name="connsiteX26" fmla="*/ 31113 w 643475"/>
                <a:gd name="connsiteY26" fmla="*/ 125254 h 637984"/>
                <a:gd name="connsiteX27" fmla="*/ 28256 w 643475"/>
                <a:gd name="connsiteY27" fmla="*/ 133064 h 637984"/>
                <a:gd name="connsiteX28" fmla="*/ 25493 w 643475"/>
                <a:gd name="connsiteY28" fmla="*/ 140684 h 637984"/>
                <a:gd name="connsiteX29" fmla="*/ 23779 w 643475"/>
                <a:gd name="connsiteY29" fmla="*/ 145161 h 637984"/>
                <a:gd name="connsiteX30" fmla="*/ 13206 w 643475"/>
                <a:gd name="connsiteY30" fmla="*/ 179641 h 637984"/>
                <a:gd name="connsiteX31" fmla="*/ 6539 w 643475"/>
                <a:gd name="connsiteY31" fmla="*/ 217075 h 637984"/>
                <a:gd name="connsiteX32" fmla="*/ 157 w 643475"/>
                <a:gd name="connsiteY32" fmla="*/ 272796 h 637984"/>
                <a:gd name="connsiteX33" fmla="*/ 7872 w 643475"/>
                <a:gd name="connsiteY33" fmla="*/ 344805 h 637984"/>
                <a:gd name="connsiteX34" fmla="*/ 35780 w 643475"/>
                <a:gd name="connsiteY34" fmla="*/ 406908 h 637984"/>
                <a:gd name="connsiteX35" fmla="*/ 41876 w 643475"/>
                <a:gd name="connsiteY35" fmla="*/ 417766 h 637984"/>
                <a:gd name="connsiteX36" fmla="*/ 70832 w 643475"/>
                <a:gd name="connsiteY36" fmla="*/ 473488 h 637984"/>
                <a:gd name="connsiteX37" fmla="*/ 82262 w 643475"/>
                <a:gd name="connsiteY37" fmla="*/ 512636 h 637984"/>
                <a:gd name="connsiteX38" fmla="*/ 82453 w 643475"/>
                <a:gd name="connsiteY38" fmla="*/ 536639 h 637984"/>
                <a:gd name="connsiteX39" fmla="*/ 79310 w 643475"/>
                <a:gd name="connsiteY39" fmla="*/ 549211 h 637984"/>
                <a:gd name="connsiteX40" fmla="*/ 74357 w 643475"/>
                <a:gd name="connsiteY40" fmla="*/ 557594 h 637984"/>
                <a:gd name="connsiteX41" fmla="*/ 68261 w 643475"/>
                <a:gd name="connsiteY41" fmla="*/ 563785 h 637984"/>
                <a:gd name="connsiteX42" fmla="*/ 68261 w 643475"/>
                <a:gd name="connsiteY42" fmla="*/ 564070 h 637984"/>
                <a:gd name="connsiteX43" fmla="*/ 68451 w 643475"/>
                <a:gd name="connsiteY43" fmla="*/ 564070 h 637984"/>
                <a:gd name="connsiteX44" fmla="*/ 68356 w 643475"/>
                <a:gd name="connsiteY44" fmla="*/ 565976 h 637984"/>
                <a:gd name="connsiteX45" fmla="*/ 66737 w 643475"/>
                <a:gd name="connsiteY45" fmla="*/ 572643 h 637984"/>
                <a:gd name="connsiteX46" fmla="*/ 204182 w 643475"/>
                <a:gd name="connsiteY46" fmla="*/ 632936 h 637984"/>
                <a:gd name="connsiteX47" fmla="*/ 225804 w 643475"/>
                <a:gd name="connsiteY47" fmla="*/ 636841 h 637984"/>
                <a:gd name="connsiteX48" fmla="*/ 224947 w 643475"/>
                <a:gd name="connsiteY48" fmla="*/ 636080 h 637984"/>
                <a:gd name="connsiteX49" fmla="*/ 225423 w 643475"/>
                <a:gd name="connsiteY49" fmla="*/ 636080 h 637984"/>
                <a:gd name="connsiteX50" fmla="*/ 226471 w 643475"/>
                <a:gd name="connsiteY50" fmla="*/ 636270 h 637984"/>
                <a:gd name="connsiteX51" fmla="*/ 228185 w 643475"/>
                <a:gd name="connsiteY51" fmla="*/ 636461 h 637984"/>
                <a:gd name="connsiteX52" fmla="*/ 228376 w 643475"/>
                <a:gd name="connsiteY52" fmla="*/ 631603 h 637984"/>
                <a:gd name="connsiteX53" fmla="*/ 228376 w 643475"/>
                <a:gd name="connsiteY53" fmla="*/ 628555 h 637984"/>
                <a:gd name="connsiteX54" fmla="*/ 223042 w 643475"/>
                <a:gd name="connsiteY54" fmla="*/ 560070 h 637984"/>
                <a:gd name="connsiteX55" fmla="*/ 217613 w 643475"/>
                <a:gd name="connsiteY55" fmla="*/ 527018 h 637984"/>
                <a:gd name="connsiteX56" fmla="*/ 216660 w 643475"/>
                <a:gd name="connsiteY56" fmla="*/ 522161 h 637984"/>
                <a:gd name="connsiteX57" fmla="*/ 215422 w 643475"/>
                <a:gd name="connsiteY57" fmla="*/ 515684 h 637984"/>
                <a:gd name="connsiteX58" fmla="*/ 214469 w 643475"/>
                <a:gd name="connsiteY58" fmla="*/ 510540 h 637984"/>
                <a:gd name="connsiteX59" fmla="*/ 212755 w 643475"/>
                <a:gd name="connsiteY59" fmla="*/ 503682 h 637984"/>
                <a:gd name="connsiteX60" fmla="*/ 212469 w 643475"/>
                <a:gd name="connsiteY60" fmla="*/ 502539 h 637984"/>
                <a:gd name="connsiteX61" fmla="*/ 211993 w 643475"/>
                <a:gd name="connsiteY61" fmla="*/ 500063 h 637984"/>
                <a:gd name="connsiteX62" fmla="*/ 211517 w 643475"/>
                <a:gd name="connsiteY62" fmla="*/ 497681 h 637984"/>
                <a:gd name="connsiteX63" fmla="*/ 210850 w 643475"/>
                <a:gd name="connsiteY63" fmla="*/ 494728 h 637984"/>
                <a:gd name="connsiteX64" fmla="*/ 203230 w 643475"/>
                <a:gd name="connsiteY64" fmla="*/ 429101 h 637984"/>
                <a:gd name="connsiteX65" fmla="*/ 203230 w 643475"/>
                <a:gd name="connsiteY65" fmla="*/ 427006 h 637984"/>
                <a:gd name="connsiteX66" fmla="*/ 209802 w 643475"/>
                <a:gd name="connsiteY66" fmla="*/ 365760 h 637984"/>
                <a:gd name="connsiteX67" fmla="*/ 231233 w 643475"/>
                <a:gd name="connsiteY67" fmla="*/ 303466 h 637984"/>
                <a:gd name="connsiteX68" fmla="*/ 233615 w 643475"/>
                <a:gd name="connsiteY68" fmla="*/ 302133 h 637984"/>
                <a:gd name="connsiteX69" fmla="*/ 235043 w 643475"/>
                <a:gd name="connsiteY69" fmla="*/ 302514 h 637984"/>
                <a:gd name="connsiteX70" fmla="*/ 236377 w 643475"/>
                <a:gd name="connsiteY70" fmla="*/ 304895 h 637984"/>
                <a:gd name="connsiteX71" fmla="*/ 235996 w 643475"/>
                <a:gd name="connsiteY71" fmla="*/ 306419 h 637984"/>
                <a:gd name="connsiteX72" fmla="*/ 233234 w 643475"/>
                <a:gd name="connsiteY72" fmla="*/ 312515 h 637984"/>
                <a:gd name="connsiteX73" fmla="*/ 232567 w 643475"/>
                <a:gd name="connsiteY73" fmla="*/ 313944 h 637984"/>
                <a:gd name="connsiteX74" fmla="*/ 220184 w 643475"/>
                <a:gd name="connsiteY74" fmla="*/ 349663 h 637984"/>
                <a:gd name="connsiteX75" fmla="*/ 213231 w 643475"/>
                <a:gd name="connsiteY75" fmla="*/ 385286 h 637984"/>
                <a:gd name="connsiteX76" fmla="*/ 210659 w 643475"/>
                <a:gd name="connsiteY76" fmla="*/ 420148 h 637984"/>
                <a:gd name="connsiteX77" fmla="*/ 210659 w 643475"/>
                <a:gd name="connsiteY77" fmla="*/ 422529 h 637984"/>
                <a:gd name="connsiteX78" fmla="*/ 213231 w 643475"/>
                <a:gd name="connsiteY78" fmla="*/ 458534 h 637984"/>
                <a:gd name="connsiteX79" fmla="*/ 218184 w 643475"/>
                <a:gd name="connsiteY79" fmla="*/ 485394 h 637984"/>
                <a:gd name="connsiteX80" fmla="*/ 221232 w 643475"/>
                <a:gd name="connsiteY80" fmla="*/ 497967 h 637984"/>
                <a:gd name="connsiteX81" fmla="*/ 221708 w 643475"/>
                <a:gd name="connsiteY81" fmla="*/ 499872 h 637984"/>
                <a:gd name="connsiteX82" fmla="*/ 224661 w 643475"/>
                <a:gd name="connsiteY82" fmla="*/ 511493 h 637984"/>
                <a:gd name="connsiteX83" fmla="*/ 238758 w 643475"/>
                <a:gd name="connsiteY83" fmla="*/ 594646 h 637984"/>
                <a:gd name="connsiteX84" fmla="*/ 240663 w 643475"/>
                <a:gd name="connsiteY84" fmla="*/ 637508 h 637984"/>
                <a:gd name="connsiteX85" fmla="*/ 251617 w 643475"/>
                <a:gd name="connsiteY85" fmla="*/ 637985 h 637984"/>
                <a:gd name="connsiteX86" fmla="*/ 300194 w 643475"/>
                <a:gd name="connsiteY86" fmla="*/ 633127 h 637984"/>
                <a:gd name="connsiteX87" fmla="*/ 325436 w 643475"/>
                <a:gd name="connsiteY87" fmla="*/ 632460 h 637984"/>
                <a:gd name="connsiteX88" fmla="*/ 325436 w 643475"/>
                <a:gd name="connsiteY88" fmla="*/ 632460 h 637984"/>
                <a:gd name="connsiteX89" fmla="*/ 344390 w 643475"/>
                <a:gd name="connsiteY89" fmla="*/ 629888 h 637984"/>
                <a:gd name="connsiteX90" fmla="*/ 345534 w 643475"/>
                <a:gd name="connsiteY90" fmla="*/ 629698 h 637984"/>
                <a:gd name="connsiteX91" fmla="*/ 409351 w 643475"/>
                <a:gd name="connsiteY91" fmla="*/ 622268 h 637984"/>
                <a:gd name="connsiteX92" fmla="*/ 409256 w 643475"/>
                <a:gd name="connsiteY92" fmla="*/ 622268 h 637984"/>
                <a:gd name="connsiteX93" fmla="*/ 417638 w 643475"/>
                <a:gd name="connsiteY93" fmla="*/ 615982 h 637984"/>
                <a:gd name="connsiteX94" fmla="*/ 422686 w 643475"/>
                <a:gd name="connsiteY94" fmla="*/ 612172 h 637984"/>
                <a:gd name="connsiteX95" fmla="*/ 424591 w 643475"/>
                <a:gd name="connsiteY95" fmla="*/ 610743 h 637984"/>
                <a:gd name="connsiteX96" fmla="*/ 426401 w 643475"/>
                <a:gd name="connsiteY96" fmla="*/ 609410 h 637984"/>
                <a:gd name="connsiteX97" fmla="*/ 448880 w 643475"/>
                <a:gd name="connsiteY97" fmla="*/ 592550 h 637984"/>
                <a:gd name="connsiteX98" fmla="*/ 488504 w 643475"/>
                <a:gd name="connsiteY98" fmla="*/ 555974 h 637984"/>
                <a:gd name="connsiteX99" fmla="*/ 503363 w 643475"/>
                <a:gd name="connsiteY99" fmla="*/ 535115 h 637984"/>
                <a:gd name="connsiteX100" fmla="*/ 514412 w 643475"/>
                <a:gd name="connsiteY100" fmla="*/ 511016 h 637984"/>
                <a:gd name="connsiteX101" fmla="*/ 520793 w 643475"/>
                <a:gd name="connsiteY101" fmla="*/ 482727 h 637984"/>
                <a:gd name="connsiteX102" fmla="*/ 521365 w 643475"/>
                <a:gd name="connsiteY102" fmla="*/ 477298 h 637984"/>
                <a:gd name="connsiteX103" fmla="*/ 521841 w 643475"/>
                <a:gd name="connsiteY103" fmla="*/ 473583 h 637984"/>
                <a:gd name="connsiteX104" fmla="*/ 522984 w 643475"/>
                <a:gd name="connsiteY104" fmla="*/ 464439 h 637984"/>
                <a:gd name="connsiteX105" fmla="*/ 523651 w 643475"/>
                <a:gd name="connsiteY105" fmla="*/ 459010 h 637984"/>
                <a:gd name="connsiteX106" fmla="*/ 524032 w 643475"/>
                <a:gd name="connsiteY106" fmla="*/ 455962 h 637984"/>
                <a:gd name="connsiteX107" fmla="*/ 524603 w 643475"/>
                <a:gd name="connsiteY107" fmla="*/ 451771 h 637984"/>
                <a:gd name="connsiteX108" fmla="*/ 525270 w 643475"/>
                <a:gd name="connsiteY108" fmla="*/ 446723 h 637984"/>
                <a:gd name="connsiteX109" fmla="*/ 540891 w 643475"/>
                <a:gd name="connsiteY109" fmla="*/ 361283 h 637984"/>
                <a:gd name="connsiteX110" fmla="*/ 567371 w 643475"/>
                <a:gd name="connsiteY110" fmla="*/ 281273 h 637984"/>
                <a:gd name="connsiteX111" fmla="*/ 568514 w 643475"/>
                <a:gd name="connsiteY111" fmla="*/ 278702 h 637984"/>
                <a:gd name="connsiteX112" fmla="*/ 570419 w 643475"/>
                <a:gd name="connsiteY112" fmla="*/ 274320 h 637984"/>
                <a:gd name="connsiteX113" fmla="*/ 570990 w 643475"/>
                <a:gd name="connsiteY113" fmla="*/ 273082 h 637984"/>
                <a:gd name="connsiteX114" fmla="*/ 572038 w 643475"/>
                <a:gd name="connsiteY114" fmla="*/ 270701 h 637984"/>
                <a:gd name="connsiteX115" fmla="*/ 572228 w 643475"/>
                <a:gd name="connsiteY115" fmla="*/ 270510 h 637984"/>
                <a:gd name="connsiteX116" fmla="*/ 562799 w 643475"/>
                <a:gd name="connsiteY116" fmla="*/ 238601 h 637984"/>
                <a:gd name="connsiteX117" fmla="*/ 562608 w 643475"/>
                <a:gd name="connsiteY117" fmla="*/ 237458 h 637984"/>
                <a:gd name="connsiteX118" fmla="*/ 559084 w 643475"/>
                <a:gd name="connsiteY118" fmla="*/ 199739 h 637984"/>
                <a:gd name="connsiteX119" fmla="*/ 560132 w 643475"/>
                <a:gd name="connsiteY119" fmla="*/ 180213 h 637984"/>
                <a:gd name="connsiteX120" fmla="*/ 573181 w 643475"/>
                <a:gd name="connsiteY120" fmla="*/ 125254 h 637984"/>
                <a:gd name="connsiteX121" fmla="*/ 573467 w 643475"/>
                <a:gd name="connsiteY121" fmla="*/ 124206 h 637984"/>
                <a:gd name="connsiteX122" fmla="*/ 574134 w 643475"/>
                <a:gd name="connsiteY122" fmla="*/ 122682 h 637984"/>
                <a:gd name="connsiteX123" fmla="*/ 576515 w 643475"/>
                <a:gd name="connsiteY123" fmla="*/ 116872 h 637984"/>
                <a:gd name="connsiteX124" fmla="*/ 577848 w 643475"/>
                <a:gd name="connsiteY124" fmla="*/ 113919 h 637984"/>
                <a:gd name="connsiteX125" fmla="*/ 578420 w 643475"/>
                <a:gd name="connsiteY125" fmla="*/ 112586 h 637984"/>
                <a:gd name="connsiteX126" fmla="*/ 583849 w 643475"/>
                <a:gd name="connsiteY126" fmla="*/ 101346 h 637984"/>
                <a:gd name="connsiteX127" fmla="*/ 584801 w 643475"/>
                <a:gd name="connsiteY127" fmla="*/ 99441 h 637984"/>
                <a:gd name="connsiteX128" fmla="*/ 605376 w 643475"/>
                <a:gd name="connsiteY128" fmla="*/ 66961 h 637984"/>
                <a:gd name="connsiteX129" fmla="*/ 609185 w 643475"/>
                <a:gd name="connsiteY129" fmla="*/ 62008 h 637984"/>
                <a:gd name="connsiteX130" fmla="*/ 610233 w 643475"/>
                <a:gd name="connsiteY130" fmla="*/ 60674 h 637984"/>
                <a:gd name="connsiteX131" fmla="*/ 611376 w 643475"/>
                <a:gd name="connsiteY131" fmla="*/ 59246 h 637984"/>
                <a:gd name="connsiteX132" fmla="*/ 612614 w 643475"/>
                <a:gd name="connsiteY132" fmla="*/ 57721 h 637984"/>
                <a:gd name="connsiteX133" fmla="*/ 613853 w 643475"/>
                <a:gd name="connsiteY133" fmla="*/ 56198 h 637984"/>
                <a:gd name="connsiteX134" fmla="*/ 615186 w 643475"/>
                <a:gd name="connsiteY134" fmla="*/ 54673 h 637984"/>
                <a:gd name="connsiteX135" fmla="*/ 616520 w 643475"/>
                <a:gd name="connsiteY135" fmla="*/ 53150 h 637984"/>
                <a:gd name="connsiteX136" fmla="*/ 617853 w 643475"/>
                <a:gd name="connsiteY136" fmla="*/ 51625 h 637984"/>
                <a:gd name="connsiteX137" fmla="*/ 626140 w 643475"/>
                <a:gd name="connsiteY137" fmla="*/ 42672 h 637984"/>
                <a:gd name="connsiteX138" fmla="*/ 643476 w 643475"/>
                <a:gd name="connsiteY138" fmla="*/ 26575 h 637984"/>
                <a:gd name="connsiteX139" fmla="*/ 637760 w 643475"/>
                <a:gd name="connsiteY139" fmla="*/ 23431 h 637984"/>
                <a:gd name="connsiteX140" fmla="*/ 636617 w 643475"/>
                <a:gd name="connsiteY140" fmla="*/ 22860 h 637984"/>
                <a:gd name="connsiteX141" fmla="*/ 635093 w 643475"/>
                <a:gd name="connsiteY141" fmla="*/ 22003 h 637984"/>
                <a:gd name="connsiteX142" fmla="*/ 634236 w 643475"/>
                <a:gd name="connsiteY142" fmla="*/ 21527 h 637984"/>
                <a:gd name="connsiteX143" fmla="*/ 634236 w 643475"/>
                <a:gd name="connsiteY143" fmla="*/ 21527 h 637984"/>
                <a:gd name="connsiteX144" fmla="*/ 631093 w 643475"/>
                <a:gd name="connsiteY144" fmla="*/ 23336 h 637984"/>
                <a:gd name="connsiteX145" fmla="*/ 629283 w 643475"/>
                <a:gd name="connsiteY145" fmla="*/ 26289 h 637984"/>
                <a:gd name="connsiteX146" fmla="*/ 628140 w 643475"/>
                <a:gd name="connsiteY146" fmla="*/ 28194 h 637984"/>
                <a:gd name="connsiteX147" fmla="*/ 590802 w 643475"/>
                <a:gd name="connsiteY147" fmla="*/ 78867 h 637984"/>
                <a:gd name="connsiteX148" fmla="*/ 547559 w 643475"/>
                <a:gd name="connsiteY148" fmla="*/ 124015 h 637984"/>
                <a:gd name="connsiteX149" fmla="*/ 497362 w 643475"/>
                <a:gd name="connsiteY149" fmla="*/ 167069 h 637984"/>
                <a:gd name="connsiteX150" fmla="*/ 473740 w 643475"/>
                <a:gd name="connsiteY150" fmla="*/ 184023 h 637984"/>
                <a:gd name="connsiteX151" fmla="*/ 415256 w 643475"/>
                <a:gd name="connsiteY151" fmla="*/ 214694 h 637984"/>
                <a:gd name="connsiteX152" fmla="*/ 350391 w 643475"/>
                <a:gd name="connsiteY152" fmla="*/ 244031 h 637984"/>
                <a:gd name="connsiteX153" fmla="*/ 285335 w 643475"/>
                <a:gd name="connsiteY153" fmla="*/ 269367 h 637984"/>
                <a:gd name="connsiteX154" fmla="*/ 236186 w 643475"/>
                <a:gd name="connsiteY154" fmla="*/ 284607 h 637984"/>
                <a:gd name="connsiteX155" fmla="*/ 210659 w 643475"/>
                <a:gd name="connsiteY155" fmla="*/ 263461 h 637984"/>
                <a:gd name="connsiteX156" fmla="*/ 133793 w 643475"/>
                <a:gd name="connsiteY156" fmla="*/ 174117 h 637984"/>
                <a:gd name="connsiteX157" fmla="*/ 106551 w 643475"/>
                <a:gd name="connsiteY157" fmla="*/ 127921 h 637984"/>
                <a:gd name="connsiteX158" fmla="*/ 102646 w 643475"/>
                <a:gd name="connsiteY158" fmla="*/ 116967 h 637984"/>
                <a:gd name="connsiteX159" fmla="*/ 101217 w 643475"/>
                <a:gd name="connsiteY159" fmla="*/ 112966 h 637984"/>
                <a:gd name="connsiteX160" fmla="*/ 100074 w 643475"/>
                <a:gd name="connsiteY160" fmla="*/ 107061 h 637984"/>
                <a:gd name="connsiteX161" fmla="*/ 99026 w 643475"/>
                <a:gd name="connsiteY161" fmla="*/ 100203 h 637984"/>
                <a:gd name="connsiteX162" fmla="*/ 98741 w 643475"/>
                <a:gd name="connsiteY162" fmla="*/ 90488 h 637984"/>
                <a:gd name="connsiteX163" fmla="*/ 98741 w 643475"/>
                <a:gd name="connsiteY163" fmla="*/ 88392 h 637984"/>
                <a:gd name="connsiteX164" fmla="*/ 98931 w 643475"/>
                <a:gd name="connsiteY164" fmla="*/ 85535 h 637984"/>
                <a:gd name="connsiteX165" fmla="*/ 100074 w 643475"/>
                <a:gd name="connsiteY165" fmla="*/ 77152 h 637984"/>
                <a:gd name="connsiteX166" fmla="*/ 100360 w 643475"/>
                <a:gd name="connsiteY166" fmla="*/ 74867 h 637984"/>
                <a:gd name="connsiteX167" fmla="*/ 100646 w 643475"/>
                <a:gd name="connsiteY167" fmla="*/ 73247 h 637984"/>
                <a:gd name="connsiteX168" fmla="*/ 100836 w 643475"/>
                <a:gd name="connsiteY168" fmla="*/ 71152 h 637984"/>
                <a:gd name="connsiteX169" fmla="*/ 105980 w 643475"/>
                <a:gd name="connsiteY169" fmla="*/ 53721 h 637984"/>
                <a:gd name="connsiteX170" fmla="*/ 115695 w 643475"/>
                <a:gd name="connsiteY170" fmla="*/ 31718 h 637984"/>
                <a:gd name="connsiteX171" fmla="*/ 124172 w 643475"/>
                <a:gd name="connsiteY171" fmla="*/ 16669 h 637984"/>
                <a:gd name="connsiteX172" fmla="*/ 125030 w 643475"/>
                <a:gd name="connsiteY172" fmla="*/ 16002 h 637984"/>
                <a:gd name="connsiteX173" fmla="*/ 132364 w 643475"/>
                <a:gd name="connsiteY173" fmla="*/ 6572 h 637984"/>
                <a:gd name="connsiteX174" fmla="*/ 133031 w 643475"/>
                <a:gd name="connsiteY174" fmla="*/ 5810 h 637984"/>
                <a:gd name="connsiteX175" fmla="*/ 133602 w 643475"/>
                <a:gd name="connsiteY175" fmla="*/ 4858 h 637984"/>
                <a:gd name="connsiteX176" fmla="*/ 136841 w 643475"/>
                <a:gd name="connsiteY176" fmla="*/ 1238 h 637984"/>
                <a:gd name="connsiteX177" fmla="*/ 137126 w 643475"/>
                <a:gd name="connsiteY177" fmla="*/ 571 h 637984"/>
                <a:gd name="connsiteX178" fmla="*/ 137317 w 643475"/>
                <a:gd name="connsiteY178" fmla="*/ 0 h 637984"/>
                <a:gd name="connsiteX179" fmla="*/ 133697 w 643475"/>
                <a:gd name="connsiteY179" fmla="*/ 571 h 6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643475" h="637984">
                  <a:moveTo>
                    <a:pt x="133602" y="857"/>
                  </a:moveTo>
                  <a:cubicBezTo>
                    <a:pt x="132840" y="952"/>
                    <a:pt x="132078" y="1048"/>
                    <a:pt x="131221" y="1143"/>
                  </a:cubicBezTo>
                  <a:lnTo>
                    <a:pt x="130078" y="1143"/>
                  </a:lnTo>
                  <a:cubicBezTo>
                    <a:pt x="129221" y="1333"/>
                    <a:pt x="128649" y="1429"/>
                    <a:pt x="128078" y="1429"/>
                  </a:cubicBezTo>
                  <a:lnTo>
                    <a:pt x="127030" y="1905"/>
                  </a:lnTo>
                  <a:lnTo>
                    <a:pt x="125696" y="2667"/>
                  </a:lnTo>
                  <a:lnTo>
                    <a:pt x="123696" y="3810"/>
                  </a:lnTo>
                  <a:lnTo>
                    <a:pt x="122839" y="4381"/>
                  </a:lnTo>
                  <a:lnTo>
                    <a:pt x="119505" y="6763"/>
                  </a:lnTo>
                  <a:cubicBezTo>
                    <a:pt x="115790" y="9811"/>
                    <a:pt x="111885" y="13144"/>
                    <a:pt x="107504" y="16954"/>
                  </a:cubicBezTo>
                  <a:lnTo>
                    <a:pt x="102455" y="21431"/>
                  </a:lnTo>
                  <a:cubicBezTo>
                    <a:pt x="102170" y="23146"/>
                    <a:pt x="101979" y="24098"/>
                    <a:pt x="101503" y="24956"/>
                  </a:cubicBezTo>
                  <a:cubicBezTo>
                    <a:pt x="100741" y="26194"/>
                    <a:pt x="99503" y="26860"/>
                    <a:pt x="98074" y="26860"/>
                  </a:cubicBezTo>
                  <a:cubicBezTo>
                    <a:pt x="97693" y="26860"/>
                    <a:pt x="97407" y="26860"/>
                    <a:pt x="97121" y="26860"/>
                  </a:cubicBezTo>
                  <a:cubicBezTo>
                    <a:pt x="89216" y="35052"/>
                    <a:pt x="82929" y="42100"/>
                    <a:pt x="77214" y="48958"/>
                  </a:cubicBezTo>
                  <a:cubicBezTo>
                    <a:pt x="75404" y="51149"/>
                    <a:pt x="73690" y="53245"/>
                    <a:pt x="71880" y="55435"/>
                  </a:cubicBezTo>
                  <a:lnTo>
                    <a:pt x="69880" y="58007"/>
                  </a:lnTo>
                  <a:lnTo>
                    <a:pt x="67880" y="60579"/>
                  </a:lnTo>
                  <a:lnTo>
                    <a:pt x="67118" y="61817"/>
                  </a:lnTo>
                  <a:lnTo>
                    <a:pt x="66356" y="62579"/>
                  </a:lnTo>
                  <a:cubicBezTo>
                    <a:pt x="62831" y="67056"/>
                    <a:pt x="59688" y="71914"/>
                    <a:pt x="56545" y="76771"/>
                  </a:cubicBezTo>
                  <a:cubicBezTo>
                    <a:pt x="50544" y="86106"/>
                    <a:pt x="44639" y="96774"/>
                    <a:pt x="38924" y="108394"/>
                  </a:cubicBezTo>
                  <a:cubicBezTo>
                    <a:pt x="37781" y="110681"/>
                    <a:pt x="36733" y="112966"/>
                    <a:pt x="35685" y="115348"/>
                  </a:cubicBezTo>
                  <a:lnTo>
                    <a:pt x="35018" y="116872"/>
                  </a:lnTo>
                  <a:lnTo>
                    <a:pt x="33780" y="119539"/>
                  </a:lnTo>
                  <a:lnTo>
                    <a:pt x="31589" y="124111"/>
                  </a:lnTo>
                  <a:lnTo>
                    <a:pt x="31113" y="125254"/>
                  </a:lnTo>
                  <a:lnTo>
                    <a:pt x="28256" y="133064"/>
                  </a:lnTo>
                  <a:lnTo>
                    <a:pt x="25493" y="140684"/>
                  </a:lnTo>
                  <a:lnTo>
                    <a:pt x="23779" y="145161"/>
                  </a:lnTo>
                  <a:cubicBezTo>
                    <a:pt x="19016" y="158877"/>
                    <a:pt x="15778" y="169450"/>
                    <a:pt x="13206" y="179641"/>
                  </a:cubicBezTo>
                  <a:cubicBezTo>
                    <a:pt x="10158" y="191072"/>
                    <a:pt x="7967" y="203359"/>
                    <a:pt x="6539" y="217075"/>
                  </a:cubicBezTo>
                  <a:cubicBezTo>
                    <a:pt x="2919" y="235744"/>
                    <a:pt x="824" y="254508"/>
                    <a:pt x="157" y="272796"/>
                  </a:cubicBezTo>
                  <a:cubicBezTo>
                    <a:pt x="-700" y="298132"/>
                    <a:pt x="1967" y="322326"/>
                    <a:pt x="7872" y="344805"/>
                  </a:cubicBezTo>
                  <a:cubicBezTo>
                    <a:pt x="13492" y="366046"/>
                    <a:pt x="23874" y="385572"/>
                    <a:pt x="35780" y="406908"/>
                  </a:cubicBezTo>
                  <a:lnTo>
                    <a:pt x="41876" y="417766"/>
                  </a:lnTo>
                  <a:cubicBezTo>
                    <a:pt x="52163" y="435959"/>
                    <a:pt x="62641" y="454343"/>
                    <a:pt x="70832" y="473488"/>
                  </a:cubicBezTo>
                  <a:cubicBezTo>
                    <a:pt x="76833" y="488156"/>
                    <a:pt x="80548" y="500539"/>
                    <a:pt x="82262" y="512636"/>
                  </a:cubicBezTo>
                  <a:cubicBezTo>
                    <a:pt x="83310" y="521208"/>
                    <a:pt x="83405" y="529019"/>
                    <a:pt x="82453" y="536639"/>
                  </a:cubicBezTo>
                  <a:cubicBezTo>
                    <a:pt x="81596" y="541782"/>
                    <a:pt x="80643" y="545687"/>
                    <a:pt x="79310" y="549211"/>
                  </a:cubicBezTo>
                  <a:cubicBezTo>
                    <a:pt x="77976" y="552164"/>
                    <a:pt x="76357" y="555022"/>
                    <a:pt x="74357" y="557594"/>
                  </a:cubicBezTo>
                  <a:cubicBezTo>
                    <a:pt x="72547" y="559880"/>
                    <a:pt x="70547" y="561880"/>
                    <a:pt x="68261" y="563785"/>
                  </a:cubicBezTo>
                  <a:lnTo>
                    <a:pt x="68261" y="564070"/>
                  </a:lnTo>
                  <a:lnTo>
                    <a:pt x="68451" y="564070"/>
                  </a:lnTo>
                  <a:cubicBezTo>
                    <a:pt x="68642" y="564737"/>
                    <a:pt x="68451" y="565214"/>
                    <a:pt x="68356" y="565976"/>
                  </a:cubicBezTo>
                  <a:cubicBezTo>
                    <a:pt x="67689" y="568166"/>
                    <a:pt x="67213" y="570357"/>
                    <a:pt x="66737" y="572643"/>
                  </a:cubicBezTo>
                  <a:cubicBezTo>
                    <a:pt x="65498" y="578358"/>
                    <a:pt x="203611" y="632841"/>
                    <a:pt x="204182" y="632936"/>
                  </a:cubicBezTo>
                  <a:cubicBezTo>
                    <a:pt x="210659" y="634270"/>
                    <a:pt x="217613" y="635508"/>
                    <a:pt x="225804" y="636841"/>
                  </a:cubicBezTo>
                  <a:lnTo>
                    <a:pt x="224947" y="636080"/>
                  </a:lnTo>
                  <a:lnTo>
                    <a:pt x="225423" y="636080"/>
                  </a:lnTo>
                  <a:cubicBezTo>
                    <a:pt x="225423" y="636080"/>
                    <a:pt x="226090" y="636270"/>
                    <a:pt x="226471" y="636270"/>
                  </a:cubicBezTo>
                  <a:lnTo>
                    <a:pt x="228185" y="636461"/>
                  </a:lnTo>
                  <a:cubicBezTo>
                    <a:pt x="228281" y="634746"/>
                    <a:pt x="228376" y="633127"/>
                    <a:pt x="228376" y="631603"/>
                  </a:cubicBezTo>
                  <a:lnTo>
                    <a:pt x="228376" y="628555"/>
                  </a:lnTo>
                  <a:cubicBezTo>
                    <a:pt x="227804" y="605790"/>
                    <a:pt x="226090" y="582740"/>
                    <a:pt x="223042" y="560070"/>
                  </a:cubicBezTo>
                  <a:cubicBezTo>
                    <a:pt x="221613" y="549783"/>
                    <a:pt x="219803" y="538924"/>
                    <a:pt x="217613" y="527018"/>
                  </a:cubicBezTo>
                  <a:lnTo>
                    <a:pt x="216660" y="522161"/>
                  </a:lnTo>
                  <a:lnTo>
                    <a:pt x="215422" y="515684"/>
                  </a:lnTo>
                  <a:lnTo>
                    <a:pt x="214469" y="510540"/>
                  </a:lnTo>
                  <a:lnTo>
                    <a:pt x="212755" y="503682"/>
                  </a:lnTo>
                  <a:lnTo>
                    <a:pt x="212469" y="502539"/>
                  </a:lnTo>
                  <a:lnTo>
                    <a:pt x="211993" y="500063"/>
                  </a:lnTo>
                  <a:lnTo>
                    <a:pt x="211517" y="497681"/>
                  </a:lnTo>
                  <a:lnTo>
                    <a:pt x="210850" y="494728"/>
                  </a:lnTo>
                  <a:cubicBezTo>
                    <a:pt x="205897" y="471107"/>
                    <a:pt x="203420" y="449675"/>
                    <a:pt x="203230" y="429101"/>
                  </a:cubicBezTo>
                  <a:lnTo>
                    <a:pt x="203230" y="427006"/>
                  </a:lnTo>
                  <a:cubicBezTo>
                    <a:pt x="203230" y="406051"/>
                    <a:pt x="205421" y="385382"/>
                    <a:pt x="209802" y="365760"/>
                  </a:cubicBezTo>
                  <a:cubicBezTo>
                    <a:pt x="214374" y="345472"/>
                    <a:pt x="221423" y="325088"/>
                    <a:pt x="231233" y="303466"/>
                  </a:cubicBezTo>
                  <a:cubicBezTo>
                    <a:pt x="231614" y="302609"/>
                    <a:pt x="232567" y="302133"/>
                    <a:pt x="233615" y="302133"/>
                  </a:cubicBezTo>
                  <a:cubicBezTo>
                    <a:pt x="234091" y="302133"/>
                    <a:pt x="234567" y="302323"/>
                    <a:pt x="235043" y="302514"/>
                  </a:cubicBezTo>
                  <a:cubicBezTo>
                    <a:pt x="236186" y="303181"/>
                    <a:pt x="236377" y="304133"/>
                    <a:pt x="236377" y="304895"/>
                  </a:cubicBezTo>
                  <a:cubicBezTo>
                    <a:pt x="236377" y="305372"/>
                    <a:pt x="236282" y="305848"/>
                    <a:pt x="235996" y="306419"/>
                  </a:cubicBezTo>
                  <a:cubicBezTo>
                    <a:pt x="235043" y="308419"/>
                    <a:pt x="234186" y="310515"/>
                    <a:pt x="233234" y="312515"/>
                  </a:cubicBezTo>
                  <a:lnTo>
                    <a:pt x="232567" y="313944"/>
                  </a:lnTo>
                  <a:cubicBezTo>
                    <a:pt x="227423" y="326231"/>
                    <a:pt x="223232" y="338233"/>
                    <a:pt x="220184" y="349663"/>
                  </a:cubicBezTo>
                  <a:cubicBezTo>
                    <a:pt x="216946" y="361474"/>
                    <a:pt x="214565" y="373475"/>
                    <a:pt x="213231" y="385286"/>
                  </a:cubicBezTo>
                  <a:cubicBezTo>
                    <a:pt x="211612" y="396811"/>
                    <a:pt x="210755" y="408527"/>
                    <a:pt x="210659" y="420148"/>
                  </a:cubicBezTo>
                  <a:lnTo>
                    <a:pt x="210659" y="422529"/>
                  </a:lnTo>
                  <a:cubicBezTo>
                    <a:pt x="210755" y="433483"/>
                    <a:pt x="211612" y="445580"/>
                    <a:pt x="213231" y="458534"/>
                  </a:cubicBezTo>
                  <a:cubicBezTo>
                    <a:pt x="214565" y="467868"/>
                    <a:pt x="216184" y="476917"/>
                    <a:pt x="218184" y="485394"/>
                  </a:cubicBezTo>
                  <a:cubicBezTo>
                    <a:pt x="219137" y="489585"/>
                    <a:pt x="220184" y="493776"/>
                    <a:pt x="221232" y="497967"/>
                  </a:cubicBezTo>
                  <a:lnTo>
                    <a:pt x="221708" y="499872"/>
                  </a:lnTo>
                  <a:cubicBezTo>
                    <a:pt x="222756" y="503777"/>
                    <a:pt x="223709" y="507587"/>
                    <a:pt x="224661" y="511493"/>
                  </a:cubicBezTo>
                  <a:cubicBezTo>
                    <a:pt x="231710" y="540353"/>
                    <a:pt x="236377" y="568357"/>
                    <a:pt x="238758" y="594646"/>
                  </a:cubicBezTo>
                  <a:cubicBezTo>
                    <a:pt x="239996" y="608933"/>
                    <a:pt x="240758" y="623316"/>
                    <a:pt x="240663" y="637508"/>
                  </a:cubicBezTo>
                  <a:cubicBezTo>
                    <a:pt x="244378" y="637889"/>
                    <a:pt x="247902" y="637985"/>
                    <a:pt x="251617" y="637985"/>
                  </a:cubicBezTo>
                  <a:cubicBezTo>
                    <a:pt x="268095" y="635603"/>
                    <a:pt x="284383" y="633889"/>
                    <a:pt x="300194" y="633127"/>
                  </a:cubicBezTo>
                  <a:cubicBezTo>
                    <a:pt x="308576" y="632746"/>
                    <a:pt x="316768" y="632460"/>
                    <a:pt x="325436" y="632460"/>
                  </a:cubicBezTo>
                  <a:lnTo>
                    <a:pt x="325436" y="632460"/>
                  </a:lnTo>
                  <a:cubicBezTo>
                    <a:pt x="331722" y="631698"/>
                    <a:pt x="337818" y="630841"/>
                    <a:pt x="344390" y="629888"/>
                  </a:cubicBezTo>
                  <a:lnTo>
                    <a:pt x="345534" y="629698"/>
                  </a:lnTo>
                  <a:cubicBezTo>
                    <a:pt x="366203" y="626840"/>
                    <a:pt x="387539" y="623888"/>
                    <a:pt x="409351" y="622268"/>
                  </a:cubicBezTo>
                  <a:lnTo>
                    <a:pt x="409256" y="622268"/>
                  </a:lnTo>
                  <a:cubicBezTo>
                    <a:pt x="412113" y="620078"/>
                    <a:pt x="414875" y="617982"/>
                    <a:pt x="417638" y="615982"/>
                  </a:cubicBezTo>
                  <a:lnTo>
                    <a:pt x="422686" y="612172"/>
                  </a:lnTo>
                  <a:lnTo>
                    <a:pt x="424591" y="610743"/>
                  </a:lnTo>
                  <a:lnTo>
                    <a:pt x="426401" y="609410"/>
                  </a:lnTo>
                  <a:cubicBezTo>
                    <a:pt x="433925" y="603790"/>
                    <a:pt x="441450" y="598265"/>
                    <a:pt x="448880" y="592550"/>
                  </a:cubicBezTo>
                  <a:cubicBezTo>
                    <a:pt x="466310" y="578930"/>
                    <a:pt x="478598" y="567690"/>
                    <a:pt x="488504" y="555974"/>
                  </a:cubicBezTo>
                  <a:cubicBezTo>
                    <a:pt x="494028" y="549497"/>
                    <a:pt x="499076" y="542449"/>
                    <a:pt x="503363" y="535115"/>
                  </a:cubicBezTo>
                  <a:cubicBezTo>
                    <a:pt x="507649" y="527876"/>
                    <a:pt x="511268" y="519970"/>
                    <a:pt x="514412" y="511016"/>
                  </a:cubicBezTo>
                  <a:cubicBezTo>
                    <a:pt x="517364" y="502634"/>
                    <a:pt x="519365" y="493395"/>
                    <a:pt x="520793" y="482727"/>
                  </a:cubicBezTo>
                  <a:cubicBezTo>
                    <a:pt x="520984" y="480917"/>
                    <a:pt x="521174" y="479107"/>
                    <a:pt x="521365" y="477298"/>
                  </a:cubicBezTo>
                  <a:lnTo>
                    <a:pt x="521841" y="473583"/>
                  </a:lnTo>
                  <a:lnTo>
                    <a:pt x="522984" y="464439"/>
                  </a:lnTo>
                  <a:lnTo>
                    <a:pt x="523651" y="459010"/>
                  </a:lnTo>
                  <a:lnTo>
                    <a:pt x="524032" y="455962"/>
                  </a:lnTo>
                  <a:lnTo>
                    <a:pt x="524603" y="451771"/>
                  </a:lnTo>
                  <a:lnTo>
                    <a:pt x="525270" y="446723"/>
                  </a:lnTo>
                  <a:cubicBezTo>
                    <a:pt x="529842" y="413290"/>
                    <a:pt x="534795" y="386144"/>
                    <a:pt x="540891" y="361283"/>
                  </a:cubicBezTo>
                  <a:cubicBezTo>
                    <a:pt x="547559" y="334042"/>
                    <a:pt x="556512" y="307086"/>
                    <a:pt x="567371" y="281273"/>
                  </a:cubicBezTo>
                  <a:lnTo>
                    <a:pt x="568514" y="278702"/>
                  </a:lnTo>
                  <a:lnTo>
                    <a:pt x="570419" y="274320"/>
                  </a:lnTo>
                  <a:lnTo>
                    <a:pt x="570990" y="273082"/>
                  </a:lnTo>
                  <a:lnTo>
                    <a:pt x="572038" y="270701"/>
                  </a:lnTo>
                  <a:cubicBezTo>
                    <a:pt x="572038" y="270701"/>
                    <a:pt x="572133" y="270510"/>
                    <a:pt x="572228" y="270510"/>
                  </a:cubicBezTo>
                  <a:cubicBezTo>
                    <a:pt x="568228" y="259652"/>
                    <a:pt x="565370" y="248793"/>
                    <a:pt x="562799" y="238601"/>
                  </a:cubicBezTo>
                  <a:cubicBezTo>
                    <a:pt x="562703" y="238315"/>
                    <a:pt x="562608" y="237839"/>
                    <a:pt x="562608" y="237458"/>
                  </a:cubicBezTo>
                  <a:cubicBezTo>
                    <a:pt x="560227" y="224219"/>
                    <a:pt x="559084" y="211931"/>
                    <a:pt x="559084" y="199739"/>
                  </a:cubicBezTo>
                  <a:cubicBezTo>
                    <a:pt x="559084" y="193167"/>
                    <a:pt x="559465" y="186595"/>
                    <a:pt x="560132" y="180213"/>
                  </a:cubicBezTo>
                  <a:cubicBezTo>
                    <a:pt x="562037" y="161735"/>
                    <a:pt x="566418" y="143256"/>
                    <a:pt x="573181" y="125254"/>
                  </a:cubicBezTo>
                  <a:lnTo>
                    <a:pt x="573467" y="124206"/>
                  </a:lnTo>
                  <a:lnTo>
                    <a:pt x="574134" y="122682"/>
                  </a:lnTo>
                  <a:cubicBezTo>
                    <a:pt x="574991" y="120586"/>
                    <a:pt x="575753" y="118681"/>
                    <a:pt x="576515" y="116872"/>
                  </a:cubicBezTo>
                  <a:lnTo>
                    <a:pt x="577848" y="113919"/>
                  </a:lnTo>
                  <a:lnTo>
                    <a:pt x="578420" y="112586"/>
                  </a:lnTo>
                  <a:cubicBezTo>
                    <a:pt x="580134" y="108776"/>
                    <a:pt x="581944" y="105061"/>
                    <a:pt x="583849" y="101346"/>
                  </a:cubicBezTo>
                  <a:lnTo>
                    <a:pt x="584801" y="99441"/>
                  </a:lnTo>
                  <a:cubicBezTo>
                    <a:pt x="590897" y="87916"/>
                    <a:pt x="597851" y="76962"/>
                    <a:pt x="605376" y="66961"/>
                  </a:cubicBezTo>
                  <a:cubicBezTo>
                    <a:pt x="606614" y="65246"/>
                    <a:pt x="607947" y="63627"/>
                    <a:pt x="609185" y="62008"/>
                  </a:cubicBezTo>
                  <a:lnTo>
                    <a:pt x="610233" y="60674"/>
                  </a:lnTo>
                  <a:lnTo>
                    <a:pt x="611376" y="59246"/>
                  </a:lnTo>
                  <a:lnTo>
                    <a:pt x="612614" y="57721"/>
                  </a:lnTo>
                  <a:lnTo>
                    <a:pt x="613853" y="56198"/>
                  </a:lnTo>
                  <a:lnTo>
                    <a:pt x="615186" y="54673"/>
                  </a:lnTo>
                  <a:lnTo>
                    <a:pt x="616520" y="53150"/>
                  </a:lnTo>
                  <a:lnTo>
                    <a:pt x="617853" y="51625"/>
                  </a:lnTo>
                  <a:cubicBezTo>
                    <a:pt x="620711" y="48387"/>
                    <a:pt x="623378" y="45434"/>
                    <a:pt x="626140" y="42672"/>
                  </a:cubicBezTo>
                  <a:cubicBezTo>
                    <a:pt x="631760" y="36862"/>
                    <a:pt x="637665" y="31433"/>
                    <a:pt x="643476" y="26575"/>
                  </a:cubicBezTo>
                  <a:cubicBezTo>
                    <a:pt x="641570" y="25432"/>
                    <a:pt x="639665" y="24384"/>
                    <a:pt x="637760" y="23431"/>
                  </a:cubicBezTo>
                  <a:lnTo>
                    <a:pt x="636617" y="22860"/>
                  </a:lnTo>
                  <a:lnTo>
                    <a:pt x="635093" y="22003"/>
                  </a:lnTo>
                  <a:lnTo>
                    <a:pt x="634236" y="21527"/>
                  </a:lnTo>
                  <a:lnTo>
                    <a:pt x="634236" y="21527"/>
                  </a:lnTo>
                  <a:cubicBezTo>
                    <a:pt x="632903" y="21527"/>
                    <a:pt x="631760" y="22193"/>
                    <a:pt x="631093" y="23336"/>
                  </a:cubicBezTo>
                  <a:lnTo>
                    <a:pt x="629283" y="26289"/>
                  </a:lnTo>
                  <a:lnTo>
                    <a:pt x="628140" y="28194"/>
                  </a:lnTo>
                  <a:cubicBezTo>
                    <a:pt x="617567" y="45148"/>
                    <a:pt x="605376" y="61722"/>
                    <a:pt x="590802" y="78867"/>
                  </a:cubicBezTo>
                  <a:cubicBezTo>
                    <a:pt x="578134" y="93821"/>
                    <a:pt x="563942" y="108490"/>
                    <a:pt x="547559" y="124015"/>
                  </a:cubicBezTo>
                  <a:cubicBezTo>
                    <a:pt x="531461" y="138970"/>
                    <a:pt x="514602" y="153448"/>
                    <a:pt x="497362" y="167069"/>
                  </a:cubicBezTo>
                  <a:cubicBezTo>
                    <a:pt x="489456" y="172593"/>
                    <a:pt x="481550" y="178308"/>
                    <a:pt x="473740" y="184023"/>
                  </a:cubicBezTo>
                  <a:cubicBezTo>
                    <a:pt x="455547" y="194310"/>
                    <a:pt x="436497" y="204311"/>
                    <a:pt x="415256" y="214694"/>
                  </a:cubicBezTo>
                  <a:cubicBezTo>
                    <a:pt x="394492" y="224790"/>
                    <a:pt x="372680" y="234601"/>
                    <a:pt x="350391" y="244031"/>
                  </a:cubicBezTo>
                  <a:cubicBezTo>
                    <a:pt x="326674" y="253936"/>
                    <a:pt x="305338" y="262223"/>
                    <a:pt x="285335" y="269367"/>
                  </a:cubicBezTo>
                  <a:cubicBezTo>
                    <a:pt x="269619" y="274796"/>
                    <a:pt x="253522" y="279844"/>
                    <a:pt x="236186" y="284607"/>
                  </a:cubicBezTo>
                  <a:cubicBezTo>
                    <a:pt x="226185" y="276797"/>
                    <a:pt x="218089" y="270129"/>
                    <a:pt x="210659" y="263461"/>
                  </a:cubicBezTo>
                  <a:cubicBezTo>
                    <a:pt x="182465" y="238125"/>
                    <a:pt x="156653" y="208026"/>
                    <a:pt x="133793" y="174117"/>
                  </a:cubicBezTo>
                  <a:cubicBezTo>
                    <a:pt x="123410" y="158306"/>
                    <a:pt x="114171" y="142875"/>
                    <a:pt x="106551" y="127921"/>
                  </a:cubicBezTo>
                  <a:cubicBezTo>
                    <a:pt x="105218" y="124301"/>
                    <a:pt x="103979" y="120586"/>
                    <a:pt x="102646" y="116967"/>
                  </a:cubicBezTo>
                  <a:lnTo>
                    <a:pt x="101217" y="112966"/>
                  </a:lnTo>
                  <a:cubicBezTo>
                    <a:pt x="100836" y="110966"/>
                    <a:pt x="100360" y="109061"/>
                    <a:pt x="100074" y="107061"/>
                  </a:cubicBezTo>
                  <a:cubicBezTo>
                    <a:pt x="99598" y="104775"/>
                    <a:pt x="99312" y="102489"/>
                    <a:pt x="99026" y="100203"/>
                  </a:cubicBezTo>
                  <a:cubicBezTo>
                    <a:pt x="98836" y="96965"/>
                    <a:pt x="98741" y="93726"/>
                    <a:pt x="98741" y="90488"/>
                  </a:cubicBezTo>
                  <a:lnTo>
                    <a:pt x="98741" y="88392"/>
                  </a:lnTo>
                  <a:lnTo>
                    <a:pt x="98931" y="85535"/>
                  </a:lnTo>
                  <a:cubicBezTo>
                    <a:pt x="99407" y="82772"/>
                    <a:pt x="99788" y="79915"/>
                    <a:pt x="100074" y="77152"/>
                  </a:cubicBezTo>
                  <a:lnTo>
                    <a:pt x="100360" y="74867"/>
                  </a:lnTo>
                  <a:lnTo>
                    <a:pt x="100646" y="73247"/>
                  </a:lnTo>
                  <a:lnTo>
                    <a:pt x="100836" y="71152"/>
                  </a:lnTo>
                  <a:cubicBezTo>
                    <a:pt x="102265" y="65056"/>
                    <a:pt x="103884" y="59531"/>
                    <a:pt x="105980" y="53721"/>
                  </a:cubicBezTo>
                  <a:cubicBezTo>
                    <a:pt x="109028" y="45434"/>
                    <a:pt x="112742" y="37624"/>
                    <a:pt x="115695" y="31718"/>
                  </a:cubicBezTo>
                  <a:cubicBezTo>
                    <a:pt x="118553" y="26003"/>
                    <a:pt x="121410" y="21146"/>
                    <a:pt x="124172" y="16669"/>
                  </a:cubicBezTo>
                  <a:cubicBezTo>
                    <a:pt x="124458" y="16573"/>
                    <a:pt x="124744" y="16288"/>
                    <a:pt x="125030" y="16002"/>
                  </a:cubicBezTo>
                  <a:cubicBezTo>
                    <a:pt x="127411" y="12764"/>
                    <a:pt x="129792" y="9620"/>
                    <a:pt x="132364" y="6572"/>
                  </a:cubicBezTo>
                  <a:lnTo>
                    <a:pt x="133031" y="5810"/>
                  </a:lnTo>
                  <a:lnTo>
                    <a:pt x="133602" y="4858"/>
                  </a:lnTo>
                  <a:cubicBezTo>
                    <a:pt x="134745" y="3715"/>
                    <a:pt x="135793" y="2477"/>
                    <a:pt x="136841" y="1238"/>
                  </a:cubicBezTo>
                  <a:cubicBezTo>
                    <a:pt x="136841" y="1238"/>
                    <a:pt x="137126" y="571"/>
                    <a:pt x="137126" y="571"/>
                  </a:cubicBezTo>
                  <a:cubicBezTo>
                    <a:pt x="137126" y="571"/>
                    <a:pt x="137317" y="0"/>
                    <a:pt x="137317" y="0"/>
                  </a:cubicBezTo>
                  <a:cubicBezTo>
                    <a:pt x="136174" y="190"/>
                    <a:pt x="134936" y="476"/>
                    <a:pt x="133697" y="571"/>
                  </a:cubicBezTo>
                </a:path>
              </a:pathLst>
            </a:custGeom>
            <a:solidFill>
              <a:srgbClr val="F75F6A"/>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92A28BF5-41B7-E89B-6CA5-A6323D549425}"/>
                </a:ext>
              </a:extLst>
            </p:cNvPr>
            <p:cNvSpPr/>
            <p:nvPr/>
          </p:nvSpPr>
          <p:spPr>
            <a:xfrm>
              <a:off x="6413824" y="3298145"/>
              <a:ext cx="130678" cy="523611"/>
            </a:xfrm>
            <a:custGeom>
              <a:avLst/>
              <a:gdLst>
                <a:gd name="connsiteX0" fmla="*/ 126397 w 130678"/>
                <a:gd name="connsiteY0" fmla="*/ 381 h 523611"/>
                <a:gd name="connsiteX1" fmla="*/ 73152 w 130678"/>
                <a:gd name="connsiteY1" fmla="*/ 50292 h 523611"/>
                <a:gd name="connsiteX2" fmla="*/ 34576 w 130678"/>
                <a:gd name="connsiteY2" fmla="*/ 112871 h 523611"/>
                <a:gd name="connsiteX3" fmla="*/ 10287 w 130678"/>
                <a:gd name="connsiteY3" fmla="*/ 182785 h 523611"/>
                <a:gd name="connsiteX4" fmla="*/ 0 w 130678"/>
                <a:gd name="connsiteY4" fmla="*/ 263462 h 523611"/>
                <a:gd name="connsiteX5" fmla="*/ 4858 w 130678"/>
                <a:gd name="connsiteY5" fmla="*/ 317278 h 523611"/>
                <a:gd name="connsiteX6" fmla="*/ 20669 w 130678"/>
                <a:gd name="connsiteY6" fmla="*/ 371475 h 523611"/>
                <a:gd name="connsiteX7" fmla="*/ 31528 w 130678"/>
                <a:gd name="connsiteY7" fmla="*/ 395383 h 523611"/>
                <a:gd name="connsiteX8" fmla="*/ 42863 w 130678"/>
                <a:gd name="connsiteY8" fmla="*/ 415290 h 523611"/>
                <a:gd name="connsiteX9" fmla="*/ 68390 w 130678"/>
                <a:gd name="connsiteY9" fmla="*/ 457105 h 523611"/>
                <a:gd name="connsiteX10" fmla="*/ 68390 w 130678"/>
                <a:gd name="connsiteY10" fmla="*/ 457105 h 523611"/>
                <a:gd name="connsiteX11" fmla="*/ 68866 w 130678"/>
                <a:gd name="connsiteY11" fmla="*/ 458153 h 523611"/>
                <a:gd name="connsiteX12" fmla="*/ 68580 w 130678"/>
                <a:gd name="connsiteY12" fmla="*/ 457676 h 523611"/>
                <a:gd name="connsiteX13" fmla="*/ 78867 w 130678"/>
                <a:gd name="connsiteY13" fmla="*/ 478060 h 523611"/>
                <a:gd name="connsiteX14" fmla="*/ 86487 w 130678"/>
                <a:gd name="connsiteY14" fmla="*/ 499491 h 523611"/>
                <a:gd name="connsiteX15" fmla="*/ 86487 w 130678"/>
                <a:gd name="connsiteY15" fmla="*/ 499491 h 523611"/>
                <a:gd name="connsiteX16" fmla="*/ 86677 w 130678"/>
                <a:gd name="connsiteY16" fmla="*/ 500348 h 523611"/>
                <a:gd name="connsiteX17" fmla="*/ 86677 w 130678"/>
                <a:gd name="connsiteY17" fmla="*/ 500063 h 523611"/>
                <a:gd name="connsiteX18" fmla="*/ 89344 w 130678"/>
                <a:gd name="connsiteY18" fmla="*/ 521208 h 523611"/>
                <a:gd name="connsiteX19" fmla="*/ 91630 w 130678"/>
                <a:gd name="connsiteY19" fmla="*/ 523589 h 523611"/>
                <a:gd name="connsiteX20" fmla="*/ 94678 w 130678"/>
                <a:gd name="connsiteY20" fmla="*/ 521208 h 523611"/>
                <a:gd name="connsiteX21" fmla="*/ 93154 w 130678"/>
                <a:gd name="connsiteY21" fmla="*/ 493014 h 523611"/>
                <a:gd name="connsiteX22" fmla="*/ 82105 w 130678"/>
                <a:gd name="connsiteY22" fmla="*/ 462534 h 523611"/>
                <a:gd name="connsiteX23" fmla="*/ 65913 w 130678"/>
                <a:gd name="connsiteY23" fmla="*/ 432340 h 523611"/>
                <a:gd name="connsiteX24" fmla="*/ 49244 w 130678"/>
                <a:gd name="connsiteY24" fmla="*/ 403479 h 523611"/>
                <a:gd name="connsiteX25" fmla="*/ 50006 w 130678"/>
                <a:gd name="connsiteY25" fmla="*/ 404813 h 523611"/>
                <a:gd name="connsiteX26" fmla="*/ 42100 w 130678"/>
                <a:gd name="connsiteY26" fmla="*/ 389668 h 523611"/>
                <a:gd name="connsiteX27" fmla="*/ 33528 w 130678"/>
                <a:gd name="connsiteY27" fmla="*/ 369951 h 523611"/>
                <a:gd name="connsiteX28" fmla="*/ 19812 w 130678"/>
                <a:gd name="connsiteY28" fmla="*/ 328613 h 523611"/>
                <a:gd name="connsiteX29" fmla="*/ 20193 w 130678"/>
                <a:gd name="connsiteY29" fmla="*/ 330137 h 523611"/>
                <a:gd name="connsiteX30" fmla="*/ 13240 w 130678"/>
                <a:gd name="connsiteY30" fmla="*/ 294799 h 523611"/>
                <a:gd name="connsiteX31" fmla="*/ 10954 w 130678"/>
                <a:gd name="connsiteY31" fmla="*/ 257080 h 523611"/>
                <a:gd name="connsiteX32" fmla="*/ 10954 w 130678"/>
                <a:gd name="connsiteY32" fmla="*/ 258509 h 523611"/>
                <a:gd name="connsiteX33" fmla="*/ 15430 w 130678"/>
                <a:gd name="connsiteY33" fmla="*/ 209264 h 523611"/>
                <a:gd name="connsiteX34" fmla="*/ 24575 w 130678"/>
                <a:gd name="connsiteY34" fmla="*/ 168212 h 523611"/>
                <a:gd name="connsiteX35" fmla="*/ 24575 w 130678"/>
                <a:gd name="connsiteY35" fmla="*/ 168402 h 523611"/>
                <a:gd name="connsiteX36" fmla="*/ 24670 w 130678"/>
                <a:gd name="connsiteY36" fmla="*/ 167830 h 523611"/>
                <a:gd name="connsiteX37" fmla="*/ 24860 w 130678"/>
                <a:gd name="connsiteY37" fmla="*/ 167069 h 523611"/>
                <a:gd name="connsiteX38" fmla="*/ 24860 w 130678"/>
                <a:gd name="connsiteY38" fmla="*/ 167354 h 523611"/>
                <a:gd name="connsiteX39" fmla="*/ 61627 w 130678"/>
                <a:gd name="connsiteY39" fmla="*/ 80391 h 523611"/>
                <a:gd name="connsiteX40" fmla="*/ 61436 w 130678"/>
                <a:gd name="connsiteY40" fmla="*/ 80772 h 523611"/>
                <a:gd name="connsiteX41" fmla="*/ 104965 w 130678"/>
                <a:gd name="connsiteY41" fmla="*/ 25241 h 523611"/>
                <a:gd name="connsiteX42" fmla="*/ 104584 w 130678"/>
                <a:gd name="connsiteY42" fmla="*/ 25622 h 523611"/>
                <a:gd name="connsiteX43" fmla="*/ 129540 w 130678"/>
                <a:gd name="connsiteY43" fmla="*/ 5048 h 523611"/>
                <a:gd name="connsiteX44" fmla="*/ 130111 w 130678"/>
                <a:gd name="connsiteY44" fmla="*/ 1143 h 523611"/>
                <a:gd name="connsiteX45" fmla="*/ 127825 w 130678"/>
                <a:gd name="connsiteY45" fmla="*/ 0 h 523611"/>
                <a:gd name="connsiteX46" fmla="*/ 126111 w 130678"/>
                <a:gd name="connsiteY46" fmla="*/ 572 h 523611"/>
                <a:gd name="connsiteX47" fmla="*/ 86296 w 130678"/>
                <a:gd name="connsiteY47" fmla="*/ 500158 h 523611"/>
                <a:gd name="connsiteX48" fmla="*/ 86201 w 130678"/>
                <a:gd name="connsiteY48" fmla="*/ 499586 h 523611"/>
                <a:gd name="connsiteX49" fmla="*/ 86201 w 130678"/>
                <a:gd name="connsiteY49" fmla="*/ 499586 h 523611"/>
                <a:gd name="connsiteX50" fmla="*/ 86392 w 130678"/>
                <a:gd name="connsiteY50" fmla="*/ 500158 h 523611"/>
                <a:gd name="connsiteX51" fmla="*/ 68294 w 130678"/>
                <a:gd name="connsiteY51" fmla="*/ 457771 h 523611"/>
                <a:gd name="connsiteX52" fmla="*/ 68008 w 130678"/>
                <a:gd name="connsiteY52" fmla="*/ 457295 h 523611"/>
                <a:gd name="connsiteX53" fmla="*/ 68008 w 130678"/>
                <a:gd name="connsiteY53" fmla="*/ 457295 h 523611"/>
                <a:gd name="connsiteX54" fmla="*/ 68294 w 130678"/>
                <a:gd name="connsiteY54" fmla="*/ 457771 h 523611"/>
                <a:gd name="connsiteX55" fmla="*/ 24670 w 130678"/>
                <a:gd name="connsiteY55" fmla="*/ 167926 h 523611"/>
                <a:gd name="connsiteX56" fmla="*/ 24575 w 130678"/>
                <a:gd name="connsiteY56" fmla="*/ 168307 h 523611"/>
                <a:gd name="connsiteX57" fmla="*/ 24860 w 130678"/>
                <a:gd name="connsiteY57" fmla="*/ 167354 h 523611"/>
                <a:gd name="connsiteX58" fmla="*/ 24860 w 130678"/>
                <a:gd name="connsiteY58" fmla="*/ 167926 h 5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0678" h="523611">
                  <a:moveTo>
                    <a:pt x="126397" y="381"/>
                  </a:moveTo>
                  <a:cubicBezTo>
                    <a:pt x="106490" y="14478"/>
                    <a:pt x="88487" y="31337"/>
                    <a:pt x="73152" y="50292"/>
                  </a:cubicBezTo>
                  <a:cubicBezTo>
                    <a:pt x="57721" y="69342"/>
                    <a:pt x="44958" y="90678"/>
                    <a:pt x="34576" y="112871"/>
                  </a:cubicBezTo>
                  <a:cubicBezTo>
                    <a:pt x="24098" y="135255"/>
                    <a:pt x="16192" y="158782"/>
                    <a:pt x="10287" y="182785"/>
                  </a:cubicBezTo>
                  <a:cubicBezTo>
                    <a:pt x="3810" y="209169"/>
                    <a:pt x="95" y="236220"/>
                    <a:pt x="0" y="263462"/>
                  </a:cubicBezTo>
                  <a:cubicBezTo>
                    <a:pt x="0" y="281559"/>
                    <a:pt x="1524" y="299466"/>
                    <a:pt x="4858" y="317278"/>
                  </a:cubicBezTo>
                  <a:cubicBezTo>
                    <a:pt x="8287" y="335756"/>
                    <a:pt x="13716" y="353949"/>
                    <a:pt x="20669" y="371475"/>
                  </a:cubicBezTo>
                  <a:cubicBezTo>
                    <a:pt x="23908" y="379667"/>
                    <a:pt x="27527" y="387572"/>
                    <a:pt x="31528" y="395383"/>
                  </a:cubicBezTo>
                  <a:cubicBezTo>
                    <a:pt x="34957" y="402146"/>
                    <a:pt x="38862" y="408718"/>
                    <a:pt x="42863" y="415290"/>
                  </a:cubicBezTo>
                  <a:cubicBezTo>
                    <a:pt x="51340" y="429292"/>
                    <a:pt x="60293" y="442913"/>
                    <a:pt x="68390" y="457105"/>
                  </a:cubicBezTo>
                  <a:lnTo>
                    <a:pt x="68390" y="457105"/>
                  </a:lnTo>
                  <a:cubicBezTo>
                    <a:pt x="68390" y="457105"/>
                    <a:pt x="68771" y="457867"/>
                    <a:pt x="68866" y="458153"/>
                  </a:cubicBezTo>
                  <a:cubicBezTo>
                    <a:pt x="68866" y="457962"/>
                    <a:pt x="68675" y="457867"/>
                    <a:pt x="68580" y="457676"/>
                  </a:cubicBezTo>
                  <a:cubicBezTo>
                    <a:pt x="72200" y="464344"/>
                    <a:pt x="75724" y="471107"/>
                    <a:pt x="78867" y="478060"/>
                  </a:cubicBezTo>
                  <a:cubicBezTo>
                    <a:pt x="82010" y="485013"/>
                    <a:pt x="84487" y="492157"/>
                    <a:pt x="86487" y="499491"/>
                  </a:cubicBezTo>
                  <a:lnTo>
                    <a:pt x="86487" y="499491"/>
                  </a:lnTo>
                  <a:cubicBezTo>
                    <a:pt x="86487" y="499491"/>
                    <a:pt x="86582" y="500063"/>
                    <a:pt x="86677" y="500348"/>
                  </a:cubicBezTo>
                  <a:lnTo>
                    <a:pt x="86677" y="500063"/>
                  </a:lnTo>
                  <a:cubicBezTo>
                    <a:pt x="88297" y="507016"/>
                    <a:pt x="89344" y="514064"/>
                    <a:pt x="89344" y="521208"/>
                  </a:cubicBezTo>
                  <a:cubicBezTo>
                    <a:pt x="89344" y="522446"/>
                    <a:pt x="90583" y="523399"/>
                    <a:pt x="91630" y="523589"/>
                  </a:cubicBezTo>
                  <a:cubicBezTo>
                    <a:pt x="93154" y="523780"/>
                    <a:pt x="94488" y="522732"/>
                    <a:pt x="94678" y="521208"/>
                  </a:cubicBezTo>
                  <a:cubicBezTo>
                    <a:pt x="96012" y="511778"/>
                    <a:pt x="95250" y="502253"/>
                    <a:pt x="93154" y="493014"/>
                  </a:cubicBezTo>
                  <a:cubicBezTo>
                    <a:pt x="90773" y="482441"/>
                    <a:pt x="86677" y="472345"/>
                    <a:pt x="82105" y="462534"/>
                  </a:cubicBezTo>
                  <a:cubicBezTo>
                    <a:pt x="77343" y="452152"/>
                    <a:pt x="71628" y="442246"/>
                    <a:pt x="65913" y="432340"/>
                  </a:cubicBezTo>
                  <a:cubicBezTo>
                    <a:pt x="60388" y="422720"/>
                    <a:pt x="54673" y="413195"/>
                    <a:pt x="49244" y="403479"/>
                  </a:cubicBezTo>
                  <a:cubicBezTo>
                    <a:pt x="49530" y="403955"/>
                    <a:pt x="49816" y="404336"/>
                    <a:pt x="50006" y="404813"/>
                  </a:cubicBezTo>
                  <a:cubicBezTo>
                    <a:pt x="47244" y="399859"/>
                    <a:pt x="44577" y="394811"/>
                    <a:pt x="42100" y="389668"/>
                  </a:cubicBezTo>
                  <a:cubicBezTo>
                    <a:pt x="39052" y="383191"/>
                    <a:pt x="36195" y="376523"/>
                    <a:pt x="33528" y="369951"/>
                  </a:cubicBezTo>
                  <a:cubicBezTo>
                    <a:pt x="28099" y="356521"/>
                    <a:pt x="23527" y="342614"/>
                    <a:pt x="19812" y="328613"/>
                  </a:cubicBezTo>
                  <a:cubicBezTo>
                    <a:pt x="19907" y="329184"/>
                    <a:pt x="20098" y="329660"/>
                    <a:pt x="20193" y="330137"/>
                  </a:cubicBezTo>
                  <a:cubicBezTo>
                    <a:pt x="17240" y="318516"/>
                    <a:pt x="14859" y="306705"/>
                    <a:pt x="13240" y="294799"/>
                  </a:cubicBezTo>
                  <a:cubicBezTo>
                    <a:pt x="11525" y="282321"/>
                    <a:pt x="10858" y="269653"/>
                    <a:pt x="10954" y="257080"/>
                  </a:cubicBezTo>
                  <a:lnTo>
                    <a:pt x="10954" y="258509"/>
                  </a:lnTo>
                  <a:cubicBezTo>
                    <a:pt x="11049" y="241935"/>
                    <a:pt x="12668" y="225552"/>
                    <a:pt x="15430" y="209264"/>
                  </a:cubicBezTo>
                  <a:cubicBezTo>
                    <a:pt x="17812" y="195453"/>
                    <a:pt x="20955" y="181737"/>
                    <a:pt x="24575" y="168212"/>
                  </a:cubicBezTo>
                  <a:lnTo>
                    <a:pt x="24575" y="168402"/>
                  </a:lnTo>
                  <a:cubicBezTo>
                    <a:pt x="24575" y="168402"/>
                    <a:pt x="24575" y="168021"/>
                    <a:pt x="24670" y="167830"/>
                  </a:cubicBezTo>
                  <a:cubicBezTo>
                    <a:pt x="24670" y="167545"/>
                    <a:pt x="24765" y="167259"/>
                    <a:pt x="24860" y="167069"/>
                  </a:cubicBezTo>
                  <a:lnTo>
                    <a:pt x="24860" y="167354"/>
                  </a:lnTo>
                  <a:cubicBezTo>
                    <a:pt x="33433" y="136970"/>
                    <a:pt x="45529" y="107633"/>
                    <a:pt x="61627" y="80391"/>
                  </a:cubicBezTo>
                  <a:cubicBezTo>
                    <a:pt x="61627" y="80486"/>
                    <a:pt x="61531" y="80677"/>
                    <a:pt x="61436" y="80772"/>
                  </a:cubicBezTo>
                  <a:cubicBezTo>
                    <a:pt x="73533" y="60579"/>
                    <a:pt x="87916" y="41624"/>
                    <a:pt x="104965" y="25241"/>
                  </a:cubicBezTo>
                  <a:cubicBezTo>
                    <a:pt x="104870" y="25337"/>
                    <a:pt x="104680" y="25432"/>
                    <a:pt x="104584" y="25622"/>
                  </a:cubicBezTo>
                  <a:cubicBezTo>
                    <a:pt x="112395" y="18193"/>
                    <a:pt x="120682" y="11240"/>
                    <a:pt x="129540" y="5048"/>
                  </a:cubicBezTo>
                  <a:cubicBezTo>
                    <a:pt x="130778" y="4191"/>
                    <a:pt x="131064" y="2286"/>
                    <a:pt x="130111" y="1143"/>
                  </a:cubicBezTo>
                  <a:cubicBezTo>
                    <a:pt x="129540" y="381"/>
                    <a:pt x="128683" y="0"/>
                    <a:pt x="127825" y="0"/>
                  </a:cubicBezTo>
                  <a:cubicBezTo>
                    <a:pt x="127254" y="0"/>
                    <a:pt x="126682" y="191"/>
                    <a:pt x="126111" y="572"/>
                  </a:cubicBezTo>
                  <a:moveTo>
                    <a:pt x="86296" y="500158"/>
                  </a:moveTo>
                  <a:cubicBezTo>
                    <a:pt x="86296" y="500158"/>
                    <a:pt x="86296" y="499777"/>
                    <a:pt x="86201" y="499586"/>
                  </a:cubicBezTo>
                  <a:lnTo>
                    <a:pt x="86201" y="499586"/>
                  </a:lnTo>
                  <a:cubicBezTo>
                    <a:pt x="86201" y="499586"/>
                    <a:pt x="86296" y="499872"/>
                    <a:pt x="86392" y="500158"/>
                  </a:cubicBezTo>
                  <a:moveTo>
                    <a:pt x="68294" y="457771"/>
                  </a:moveTo>
                  <a:cubicBezTo>
                    <a:pt x="68294" y="457771"/>
                    <a:pt x="68104" y="457486"/>
                    <a:pt x="68008" y="457295"/>
                  </a:cubicBezTo>
                  <a:lnTo>
                    <a:pt x="68008" y="457295"/>
                  </a:lnTo>
                  <a:cubicBezTo>
                    <a:pt x="68008" y="457295"/>
                    <a:pt x="68199" y="457581"/>
                    <a:pt x="68294" y="457771"/>
                  </a:cubicBezTo>
                  <a:moveTo>
                    <a:pt x="24670" y="167926"/>
                  </a:moveTo>
                  <a:cubicBezTo>
                    <a:pt x="24670" y="167926"/>
                    <a:pt x="24670" y="168212"/>
                    <a:pt x="24575" y="168307"/>
                  </a:cubicBezTo>
                  <a:cubicBezTo>
                    <a:pt x="24575" y="168021"/>
                    <a:pt x="24765" y="167735"/>
                    <a:pt x="24860" y="167354"/>
                  </a:cubicBezTo>
                  <a:lnTo>
                    <a:pt x="24860" y="167926"/>
                  </a:lnTo>
                </a:path>
              </a:pathLst>
            </a:custGeom>
            <a:solidFill>
              <a:srgbClr val="F32534"/>
            </a:solidFill>
            <a:ln w="9525" cap="flat">
              <a:noFill/>
              <a:prstDash val="solid"/>
              <a:miter/>
            </a:ln>
          </p:spPr>
          <p:txBody>
            <a:bodyPr rtlCol="0" anchor="ctr"/>
            <a:lstStyle/>
            <a:p>
              <a:endParaRPr lang="en-US"/>
            </a:p>
          </p:txBody>
        </p:sp>
        <p:grpSp>
          <p:nvGrpSpPr>
            <p:cNvPr id="1236" name="Graphic 100">
              <a:extLst>
                <a:ext uri="{FF2B5EF4-FFF2-40B4-BE49-F238E27FC236}">
                  <a16:creationId xmlns:a16="http://schemas.microsoft.com/office/drawing/2014/main" id="{B163C8F0-45CB-D062-8859-24E407B525AD}"/>
                </a:ext>
              </a:extLst>
            </p:cNvPr>
            <p:cNvGrpSpPr/>
            <p:nvPr/>
          </p:nvGrpSpPr>
          <p:grpSpPr>
            <a:xfrm>
              <a:off x="6614296" y="3593229"/>
              <a:ext cx="42605" cy="339185"/>
              <a:chOff x="3668334" y="4285877"/>
              <a:chExt cx="42605" cy="339185"/>
            </a:xfrm>
            <a:solidFill>
              <a:srgbClr val="346D70"/>
            </a:solidFill>
          </p:grpSpPr>
          <p:sp>
            <p:nvSpPr>
              <p:cNvPr id="1527" name="Freeform: Shape 1526">
                <a:extLst>
                  <a:ext uri="{FF2B5EF4-FFF2-40B4-BE49-F238E27FC236}">
                    <a16:creationId xmlns:a16="http://schemas.microsoft.com/office/drawing/2014/main" id="{CD7638FA-CB90-79E1-B79F-084B17C959AC}"/>
                  </a:ext>
                </a:extLst>
              </p:cNvPr>
              <p:cNvSpPr/>
              <p:nvPr/>
            </p:nvSpPr>
            <p:spPr>
              <a:xfrm>
                <a:off x="3668334" y="4285877"/>
                <a:ext cx="42605" cy="339185"/>
              </a:xfrm>
              <a:custGeom>
                <a:avLst/>
                <a:gdLst>
                  <a:gd name="connsiteX0" fmla="*/ 40606 w 42605"/>
                  <a:gd name="connsiteY0" fmla="*/ 296228 h 339185"/>
                  <a:gd name="connsiteX1" fmla="*/ 26509 w 42605"/>
                  <a:gd name="connsiteY1" fmla="*/ 213074 h 339185"/>
                  <a:gd name="connsiteX2" fmla="*/ 23556 w 42605"/>
                  <a:gd name="connsiteY2" fmla="*/ 201454 h 339185"/>
                  <a:gd name="connsiteX3" fmla="*/ 23080 w 42605"/>
                  <a:gd name="connsiteY3" fmla="*/ 199644 h 339185"/>
                  <a:gd name="connsiteX4" fmla="*/ 20032 w 42605"/>
                  <a:gd name="connsiteY4" fmla="*/ 187071 h 339185"/>
                  <a:gd name="connsiteX5" fmla="*/ 15174 w 42605"/>
                  <a:gd name="connsiteY5" fmla="*/ 160115 h 339185"/>
                  <a:gd name="connsiteX6" fmla="*/ 12697 w 42605"/>
                  <a:gd name="connsiteY6" fmla="*/ 127159 h 339185"/>
                  <a:gd name="connsiteX7" fmla="*/ 16222 w 42605"/>
                  <a:gd name="connsiteY7" fmla="*/ 87630 h 339185"/>
                  <a:gd name="connsiteX8" fmla="*/ 16222 w 42605"/>
                  <a:gd name="connsiteY8" fmla="*/ 87916 h 339185"/>
                  <a:gd name="connsiteX9" fmla="*/ 16222 w 42605"/>
                  <a:gd name="connsiteY9" fmla="*/ 87344 h 339185"/>
                  <a:gd name="connsiteX10" fmla="*/ 16412 w 42605"/>
                  <a:gd name="connsiteY10" fmla="*/ 86392 h 339185"/>
                  <a:gd name="connsiteX11" fmla="*/ 16412 w 42605"/>
                  <a:gd name="connsiteY11" fmla="*/ 86868 h 339185"/>
                  <a:gd name="connsiteX12" fmla="*/ 26032 w 42605"/>
                  <a:gd name="connsiteY12" fmla="*/ 46958 h 339185"/>
                  <a:gd name="connsiteX13" fmla="*/ 41177 w 42605"/>
                  <a:gd name="connsiteY13" fmla="*/ 6953 h 339185"/>
                  <a:gd name="connsiteX14" fmla="*/ 37748 w 42605"/>
                  <a:gd name="connsiteY14" fmla="*/ 286 h 339185"/>
                  <a:gd name="connsiteX15" fmla="*/ 36129 w 42605"/>
                  <a:gd name="connsiteY15" fmla="*/ 0 h 339185"/>
                  <a:gd name="connsiteX16" fmla="*/ 33652 w 42605"/>
                  <a:gd name="connsiteY16" fmla="*/ 667 h 339185"/>
                  <a:gd name="connsiteX17" fmla="*/ 31081 w 42605"/>
                  <a:gd name="connsiteY17" fmla="*/ 3715 h 339185"/>
                  <a:gd name="connsiteX18" fmla="*/ 8602 w 42605"/>
                  <a:gd name="connsiteY18" fmla="*/ 67913 h 339185"/>
                  <a:gd name="connsiteX19" fmla="*/ 29 w 42605"/>
                  <a:gd name="connsiteY19" fmla="*/ 134779 h 339185"/>
                  <a:gd name="connsiteX20" fmla="*/ 1839 w 42605"/>
                  <a:gd name="connsiteY20" fmla="*/ 169736 h 339185"/>
                  <a:gd name="connsiteX21" fmla="*/ 7840 w 42605"/>
                  <a:gd name="connsiteY21" fmla="*/ 204978 h 339185"/>
                  <a:gd name="connsiteX22" fmla="*/ 21365 w 42605"/>
                  <a:gd name="connsiteY22" fmla="*/ 275463 h 339185"/>
                  <a:gd name="connsiteX23" fmla="*/ 22127 w 42605"/>
                  <a:gd name="connsiteY23" fmla="*/ 289370 h 339185"/>
                  <a:gd name="connsiteX24" fmla="*/ 28414 w 42605"/>
                  <a:gd name="connsiteY24" fmla="*/ 296704 h 339185"/>
                  <a:gd name="connsiteX25" fmla="*/ 30033 w 42605"/>
                  <a:gd name="connsiteY25" fmla="*/ 330327 h 339185"/>
                  <a:gd name="connsiteX26" fmla="*/ 30033 w 42605"/>
                  <a:gd name="connsiteY26" fmla="*/ 333375 h 339185"/>
                  <a:gd name="connsiteX27" fmla="*/ 30033 w 42605"/>
                  <a:gd name="connsiteY27" fmla="*/ 338233 h 339185"/>
                  <a:gd name="connsiteX28" fmla="*/ 30223 w 42605"/>
                  <a:gd name="connsiteY28" fmla="*/ 338233 h 339185"/>
                  <a:gd name="connsiteX29" fmla="*/ 33843 w 42605"/>
                  <a:gd name="connsiteY29" fmla="*/ 338709 h 339185"/>
                  <a:gd name="connsiteX30" fmla="*/ 41272 w 42605"/>
                  <a:gd name="connsiteY30" fmla="*/ 339185 h 339185"/>
                  <a:gd name="connsiteX31" fmla="*/ 42606 w 42605"/>
                  <a:gd name="connsiteY31" fmla="*/ 339185 h 339185"/>
                  <a:gd name="connsiteX32" fmla="*/ 40701 w 42605"/>
                  <a:gd name="connsiteY32" fmla="*/ 296323 h 33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605" h="339185">
                    <a:moveTo>
                      <a:pt x="40606" y="296228"/>
                    </a:moveTo>
                    <a:cubicBezTo>
                      <a:pt x="38320" y="269939"/>
                      <a:pt x="33557" y="241935"/>
                      <a:pt x="26509" y="213074"/>
                    </a:cubicBezTo>
                    <a:cubicBezTo>
                      <a:pt x="25556" y="209169"/>
                      <a:pt x="24604" y="205264"/>
                      <a:pt x="23556" y="201454"/>
                    </a:cubicBezTo>
                    <a:lnTo>
                      <a:pt x="23080" y="199644"/>
                    </a:lnTo>
                    <a:cubicBezTo>
                      <a:pt x="22032" y="195453"/>
                      <a:pt x="20889" y="191262"/>
                      <a:pt x="20032" y="187071"/>
                    </a:cubicBezTo>
                    <a:cubicBezTo>
                      <a:pt x="18127" y="178499"/>
                      <a:pt x="16412" y="169450"/>
                      <a:pt x="15174" y="160115"/>
                    </a:cubicBezTo>
                    <a:cubicBezTo>
                      <a:pt x="13650" y="148304"/>
                      <a:pt x="12888" y="137351"/>
                      <a:pt x="12697" y="127159"/>
                    </a:cubicBezTo>
                    <a:cubicBezTo>
                      <a:pt x="12983" y="113919"/>
                      <a:pt x="14126" y="100775"/>
                      <a:pt x="16222" y="87630"/>
                    </a:cubicBezTo>
                    <a:lnTo>
                      <a:pt x="16222" y="87916"/>
                    </a:lnTo>
                    <a:cubicBezTo>
                      <a:pt x="16222" y="87916"/>
                      <a:pt x="16222" y="87535"/>
                      <a:pt x="16222" y="87344"/>
                    </a:cubicBezTo>
                    <a:cubicBezTo>
                      <a:pt x="16222" y="87058"/>
                      <a:pt x="16317" y="86678"/>
                      <a:pt x="16412" y="86392"/>
                    </a:cubicBezTo>
                    <a:cubicBezTo>
                      <a:pt x="16412" y="86582"/>
                      <a:pt x="16412" y="86678"/>
                      <a:pt x="16412" y="86868"/>
                    </a:cubicBezTo>
                    <a:cubicBezTo>
                      <a:pt x="18793" y="73343"/>
                      <a:pt x="21937" y="60008"/>
                      <a:pt x="26032" y="46958"/>
                    </a:cubicBezTo>
                    <a:cubicBezTo>
                      <a:pt x="30223" y="33338"/>
                      <a:pt x="35462" y="20003"/>
                      <a:pt x="41177" y="6953"/>
                    </a:cubicBezTo>
                    <a:cubicBezTo>
                      <a:pt x="42320" y="4286"/>
                      <a:pt x="40225" y="1048"/>
                      <a:pt x="37748" y="286"/>
                    </a:cubicBezTo>
                    <a:cubicBezTo>
                      <a:pt x="37177" y="95"/>
                      <a:pt x="36700" y="0"/>
                      <a:pt x="36129" y="0"/>
                    </a:cubicBezTo>
                    <a:cubicBezTo>
                      <a:pt x="35272" y="0"/>
                      <a:pt x="34414" y="191"/>
                      <a:pt x="33652" y="667"/>
                    </a:cubicBezTo>
                    <a:cubicBezTo>
                      <a:pt x="32319" y="1333"/>
                      <a:pt x="31652" y="2477"/>
                      <a:pt x="31081" y="3715"/>
                    </a:cubicBezTo>
                    <a:cubicBezTo>
                      <a:pt x="21841" y="24479"/>
                      <a:pt x="14126" y="45911"/>
                      <a:pt x="8602" y="67913"/>
                    </a:cubicBezTo>
                    <a:cubicBezTo>
                      <a:pt x="3172" y="89726"/>
                      <a:pt x="315" y="112300"/>
                      <a:pt x="29" y="134779"/>
                    </a:cubicBezTo>
                    <a:cubicBezTo>
                      <a:pt x="-161" y="146495"/>
                      <a:pt x="601" y="158115"/>
                      <a:pt x="1839" y="169736"/>
                    </a:cubicBezTo>
                    <a:cubicBezTo>
                      <a:pt x="3077" y="181642"/>
                      <a:pt x="5363" y="193358"/>
                      <a:pt x="7840" y="204978"/>
                    </a:cubicBezTo>
                    <a:cubicBezTo>
                      <a:pt x="12793" y="228410"/>
                      <a:pt x="18793" y="251555"/>
                      <a:pt x="21365" y="275463"/>
                    </a:cubicBezTo>
                    <a:cubicBezTo>
                      <a:pt x="21746" y="280130"/>
                      <a:pt x="22032" y="284702"/>
                      <a:pt x="22127" y="289370"/>
                    </a:cubicBezTo>
                    <a:cubicBezTo>
                      <a:pt x="22127" y="293084"/>
                      <a:pt x="24699" y="296228"/>
                      <a:pt x="28414" y="296704"/>
                    </a:cubicBezTo>
                    <a:cubicBezTo>
                      <a:pt x="29271" y="307943"/>
                      <a:pt x="29842" y="319183"/>
                      <a:pt x="30033" y="330327"/>
                    </a:cubicBezTo>
                    <a:lnTo>
                      <a:pt x="30033" y="333375"/>
                    </a:lnTo>
                    <a:cubicBezTo>
                      <a:pt x="30033" y="334899"/>
                      <a:pt x="30033" y="336518"/>
                      <a:pt x="30033" y="338233"/>
                    </a:cubicBezTo>
                    <a:lnTo>
                      <a:pt x="30223" y="338233"/>
                    </a:lnTo>
                    <a:cubicBezTo>
                      <a:pt x="31176" y="338423"/>
                      <a:pt x="32128" y="338519"/>
                      <a:pt x="33843" y="338709"/>
                    </a:cubicBezTo>
                    <a:cubicBezTo>
                      <a:pt x="36319" y="338995"/>
                      <a:pt x="38796" y="339185"/>
                      <a:pt x="41272" y="339185"/>
                    </a:cubicBezTo>
                    <a:cubicBezTo>
                      <a:pt x="41749" y="339185"/>
                      <a:pt x="42130" y="339185"/>
                      <a:pt x="42606" y="339185"/>
                    </a:cubicBezTo>
                    <a:cubicBezTo>
                      <a:pt x="42606" y="324993"/>
                      <a:pt x="41939" y="310610"/>
                      <a:pt x="40701" y="296323"/>
                    </a:cubicBezTo>
                    <a:close/>
                  </a:path>
                </a:pathLst>
              </a:custGeom>
              <a:solidFill>
                <a:srgbClr val="F32534"/>
              </a:solidFill>
              <a:ln w="9525"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id="{1C6A3094-ACE3-5713-87F5-B533D12FCEE3}"/>
                  </a:ext>
                </a:extLst>
              </p:cNvPr>
              <p:cNvSpPr/>
              <p:nvPr/>
            </p:nvSpPr>
            <p:spPr>
              <a:xfrm>
                <a:off x="3684460" y="4372555"/>
                <a:ext cx="95" cy="857"/>
              </a:xfrm>
              <a:custGeom>
                <a:avLst/>
                <a:gdLst>
                  <a:gd name="connsiteX0" fmla="*/ 0 w 95"/>
                  <a:gd name="connsiteY0" fmla="*/ 857 h 857"/>
                  <a:gd name="connsiteX1" fmla="*/ 95 w 95"/>
                  <a:gd name="connsiteY1" fmla="*/ 0 h 857"/>
                  <a:gd name="connsiteX2" fmla="*/ 95 w 95"/>
                  <a:gd name="connsiteY2" fmla="*/ 857 h 857"/>
                </a:gdLst>
                <a:ahLst/>
                <a:cxnLst>
                  <a:cxn ang="0">
                    <a:pos x="connsiteX0" y="connsiteY0"/>
                  </a:cxn>
                  <a:cxn ang="0">
                    <a:pos x="connsiteX1" y="connsiteY1"/>
                  </a:cxn>
                  <a:cxn ang="0">
                    <a:pos x="connsiteX2" y="connsiteY2"/>
                  </a:cxn>
                </a:cxnLst>
                <a:rect l="l" t="t" r="r" b="b"/>
                <a:pathLst>
                  <a:path w="95" h="857">
                    <a:moveTo>
                      <a:pt x="0" y="857"/>
                    </a:moveTo>
                    <a:cubicBezTo>
                      <a:pt x="0" y="857"/>
                      <a:pt x="95" y="286"/>
                      <a:pt x="95" y="0"/>
                    </a:cubicBezTo>
                    <a:lnTo>
                      <a:pt x="95" y="857"/>
                    </a:lnTo>
                    <a:close/>
                  </a:path>
                </a:pathLst>
              </a:custGeom>
              <a:grpFill/>
              <a:ln w="9525" cap="flat">
                <a:noFill/>
                <a:prstDash val="solid"/>
                <a:miter/>
              </a:ln>
            </p:spPr>
            <p:txBody>
              <a:bodyPr rtlCol="0" anchor="ctr"/>
              <a:lstStyle/>
              <a:p>
                <a:endParaRPr lang="en-US"/>
              </a:p>
            </p:txBody>
          </p:sp>
        </p:grpSp>
        <p:sp>
          <p:nvSpPr>
            <p:cNvPr id="1237" name="Freeform: Shape 1236">
              <a:extLst>
                <a:ext uri="{FF2B5EF4-FFF2-40B4-BE49-F238E27FC236}">
                  <a16:creationId xmlns:a16="http://schemas.microsoft.com/office/drawing/2014/main" id="{DC7E753A-F584-8FEF-471E-E6B2B66528E6}"/>
                </a:ext>
              </a:extLst>
            </p:cNvPr>
            <p:cNvSpPr/>
            <p:nvPr/>
          </p:nvSpPr>
          <p:spPr>
            <a:xfrm>
              <a:off x="6883596" y="3569989"/>
              <a:ext cx="106493" cy="309181"/>
            </a:xfrm>
            <a:custGeom>
              <a:avLst/>
              <a:gdLst>
                <a:gd name="connsiteX0" fmla="*/ 101632 w 106493"/>
                <a:gd name="connsiteY0" fmla="*/ 1714 h 309181"/>
                <a:gd name="connsiteX1" fmla="*/ 85916 w 106493"/>
                <a:gd name="connsiteY1" fmla="*/ 43910 h 309181"/>
                <a:gd name="connsiteX2" fmla="*/ 72009 w 106493"/>
                <a:gd name="connsiteY2" fmla="*/ 86773 h 309181"/>
                <a:gd name="connsiteX3" fmla="*/ 67247 w 106493"/>
                <a:gd name="connsiteY3" fmla="*/ 110109 h 309181"/>
                <a:gd name="connsiteX4" fmla="*/ 63437 w 106493"/>
                <a:gd name="connsiteY4" fmla="*/ 132969 h 309181"/>
                <a:gd name="connsiteX5" fmla="*/ 56388 w 106493"/>
                <a:gd name="connsiteY5" fmla="*/ 179546 h 309181"/>
                <a:gd name="connsiteX6" fmla="*/ 56388 w 106493"/>
                <a:gd name="connsiteY6" fmla="*/ 179546 h 309181"/>
                <a:gd name="connsiteX7" fmla="*/ 47339 w 106493"/>
                <a:gd name="connsiteY7" fmla="*/ 221075 h 309181"/>
                <a:gd name="connsiteX8" fmla="*/ 35433 w 106493"/>
                <a:gd name="connsiteY8" fmla="*/ 255365 h 309181"/>
                <a:gd name="connsiteX9" fmla="*/ 17812 w 106493"/>
                <a:gd name="connsiteY9" fmla="*/ 283655 h 309181"/>
                <a:gd name="connsiteX10" fmla="*/ 10954 w 106493"/>
                <a:gd name="connsiteY10" fmla="*/ 290989 h 309181"/>
                <a:gd name="connsiteX11" fmla="*/ 1905 w 106493"/>
                <a:gd name="connsiteY11" fmla="*/ 298704 h 309181"/>
                <a:gd name="connsiteX12" fmla="*/ 0 w 106493"/>
                <a:gd name="connsiteY12" fmla="*/ 302895 h 309181"/>
                <a:gd name="connsiteX13" fmla="*/ 1619 w 106493"/>
                <a:gd name="connsiteY13" fmla="*/ 307276 h 309181"/>
                <a:gd name="connsiteX14" fmla="*/ 5906 w 106493"/>
                <a:gd name="connsiteY14" fmla="*/ 309181 h 309181"/>
                <a:gd name="connsiteX15" fmla="*/ 7525 w 106493"/>
                <a:gd name="connsiteY15" fmla="*/ 308991 h 309181"/>
                <a:gd name="connsiteX16" fmla="*/ 10287 w 106493"/>
                <a:gd name="connsiteY16" fmla="*/ 307562 h 309181"/>
                <a:gd name="connsiteX17" fmla="*/ 41053 w 106493"/>
                <a:gd name="connsiteY17" fmla="*/ 269938 h 309181"/>
                <a:gd name="connsiteX18" fmla="*/ 56198 w 106493"/>
                <a:gd name="connsiteY18" fmla="*/ 223742 h 309181"/>
                <a:gd name="connsiteX19" fmla="*/ 62008 w 106493"/>
                <a:gd name="connsiteY19" fmla="*/ 196596 h 309181"/>
                <a:gd name="connsiteX20" fmla="*/ 66675 w 106493"/>
                <a:gd name="connsiteY20" fmla="*/ 166211 h 309181"/>
                <a:gd name="connsiteX21" fmla="*/ 75057 w 106493"/>
                <a:gd name="connsiteY21" fmla="*/ 104775 h 309181"/>
                <a:gd name="connsiteX22" fmla="*/ 75057 w 106493"/>
                <a:gd name="connsiteY22" fmla="*/ 104775 h 309181"/>
                <a:gd name="connsiteX23" fmla="*/ 80677 w 106493"/>
                <a:gd name="connsiteY23" fmla="*/ 78486 h 309181"/>
                <a:gd name="connsiteX24" fmla="*/ 88297 w 106493"/>
                <a:gd name="connsiteY24" fmla="*/ 53626 h 309181"/>
                <a:gd name="connsiteX25" fmla="*/ 106394 w 106493"/>
                <a:gd name="connsiteY25" fmla="*/ 3143 h 309181"/>
                <a:gd name="connsiteX26" fmla="*/ 104870 w 106493"/>
                <a:gd name="connsiteY26" fmla="*/ 95 h 309181"/>
                <a:gd name="connsiteX27" fmla="*/ 104204 w 106493"/>
                <a:gd name="connsiteY27" fmla="*/ 0 h 309181"/>
                <a:gd name="connsiteX28" fmla="*/ 101822 w 106493"/>
                <a:gd name="connsiteY28" fmla="*/ 1714 h 309181"/>
                <a:gd name="connsiteX29" fmla="*/ 35433 w 106493"/>
                <a:gd name="connsiteY29" fmla="*/ 255842 h 309181"/>
                <a:gd name="connsiteX30" fmla="*/ 35243 w 106493"/>
                <a:gd name="connsiteY30" fmla="*/ 256318 h 309181"/>
                <a:gd name="connsiteX31" fmla="*/ 35433 w 106493"/>
                <a:gd name="connsiteY31" fmla="*/ 255842 h 309181"/>
                <a:gd name="connsiteX32" fmla="*/ 18955 w 106493"/>
                <a:gd name="connsiteY32" fmla="*/ 282607 h 309181"/>
                <a:gd name="connsiteX33" fmla="*/ 18002 w 106493"/>
                <a:gd name="connsiteY33" fmla="*/ 283750 h 309181"/>
                <a:gd name="connsiteX34" fmla="*/ 18955 w 106493"/>
                <a:gd name="connsiteY34" fmla="*/ 282607 h 3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493" h="309181">
                  <a:moveTo>
                    <a:pt x="101632" y="1714"/>
                  </a:moveTo>
                  <a:cubicBezTo>
                    <a:pt x="96774" y="15907"/>
                    <a:pt x="91250" y="29908"/>
                    <a:pt x="85916" y="43910"/>
                  </a:cubicBezTo>
                  <a:cubicBezTo>
                    <a:pt x="80582" y="58007"/>
                    <a:pt x="75724" y="72199"/>
                    <a:pt x="72009" y="86773"/>
                  </a:cubicBezTo>
                  <a:cubicBezTo>
                    <a:pt x="70104" y="94488"/>
                    <a:pt x="68580" y="102298"/>
                    <a:pt x="67247" y="110109"/>
                  </a:cubicBezTo>
                  <a:cubicBezTo>
                    <a:pt x="65818" y="117729"/>
                    <a:pt x="64675" y="125349"/>
                    <a:pt x="63437" y="132969"/>
                  </a:cubicBezTo>
                  <a:cubicBezTo>
                    <a:pt x="61055" y="148495"/>
                    <a:pt x="58960" y="164020"/>
                    <a:pt x="56388" y="179546"/>
                  </a:cubicBezTo>
                  <a:lnTo>
                    <a:pt x="56388" y="179546"/>
                  </a:lnTo>
                  <a:cubicBezTo>
                    <a:pt x="54007" y="193453"/>
                    <a:pt x="51054" y="207359"/>
                    <a:pt x="47339" y="221075"/>
                  </a:cubicBezTo>
                  <a:cubicBezTo>
                    <a:pt x="44196" y="232791"/>
                    <a:pt x="40386" y="244316"/>
                    <a:pt x="35433" y="255365"/>
                  </a:cubicBezTo>
                  <a:cubicBezTo>
                    <a:pt x="30671" y="265462"/>
                    <a:pt x="24860" y="274987"/>
                    <a:pt x="17812" y="283655"/>
                  </a:cubicBezTo>
                  <a:cubicBezTo>
                    <a:pt x="15621" y="286226"/>
                    <a:pt x="13335" y="288607"/>
                    <a:pt x="10954" y="290989"/>
                  </a:cubicBezTo>
                  <a:cubicBezTo>
                    <a:pt x="8096" y="293751"/>
                    <a:pt x="5048" y="296227"/>
                    <a:pt x="1905" y="298704"/>
                  </a:cubicBezTo>
                  <a:cubicBezTo>
                    <a:pt x="667" y="299656"/>
                    <a:pt x="0" y="301371"/>
                    <a:pt x="0" y="302895"/>
                  </a:cubicBezTo>
                  <a:cubicBezTo>
                    <a:pt x="0" y="304514"/>
                    <a:pt x="476" y="306134"/>
                    <a:pt x="1619" y="307276"/>
                  </a:cubicBezTo>
                  <a:cubicBezTo>
                    <a:pt x="2762" y="308419"/>
                    <a:pt x="4286" y="309181"/>
                    <a:pt x="5906" y="309181"/>
                  </a:cubicBezTo>
                  <a:cubicBezTo>
                    <a:pt x="6477" y="309181"/>
                    <a:pt x="6953" y="309086"/>
                    <a:pt x="7525" y="308991"/>
                  </a:cubicBezTo>
                  <a:cubicBezTo>
                    <a:pt x="8573" y="308705"/>
                    <a:pt x="9430" y="308229"/>
                    <a:pt x="10287" y="307562"/>
                  </a:cubicBezTo>
                  <a:cubicBezTo>
                    <a:pt x="23622" y="297942"/>
                    <a:pt x="33909" y="284702"/>
                    <a:pt x="41053" y="269938"/>
                  </a:cubicBezTo>
                  <a:cubicBezTo>
                    <a:pt x="48101" y="255270"/>
                    <a:pt x="52483" y="239554"/>
                    <a:pt x="56198" y="223742"/>
                  </a:cubicBezTo>
                  <a:cubicBezTo>
                    <a:pt x="58388" y="214693"/>
                    <a:pt x="60293" y="205645"/>
                    <a:pt x="62008" y="196596"/>
                  </a:cubicBezTo>
                  <a:cubicBezTo>
                    <a:pt x="63818" y="186499"/>
                    <a:pt x="65246" y="176403"/>
                    <a:pt x="66675" y="166211"/>
                  </a:cubicBezTo>
                  <a:cubicBezTo>
                    <a:pt x="69437" y="145732"/>
                    <a:pt x="71533" y="125158"/>
                    <a:pt x="75057" y="104775"/>
                  </a:cubicBezTo>
                  <a:lnTo>
                    <a:pt x="75057" y="104775"/>
                  </a:lnTo>
                  <a:cubicBezTo>
                    <a:pt x="76581" y="95917"/>
                    <a:pt x="78391" y="87154"/>
                    <a:pt x="80677" y="78486"/>
                  </a:cubicBezTo>
                  <a:cubicBezTo>
                    <a:pt x="82963" y="70104"/>
                    <a:pt x="85439" y="61913"/>
                    <a:pt x="88297" y="53626"/>
                  </a:cubicBezTo>
                  <a:cubicBezTo>
                    <a:pt x="94012" y="36671"/>
                    <a:pt x="100584" y="20098"/>
                    <a:pt x="106394" y="3143"/>
                  </a:cubicBezTo>
                  <a:cubicBezTo>
                    <a:pt x="106775" y="1905"/>
                    <a:pt x="106013" y="571"/>
                    <a:pt x="104870" y="95"/>
                  </a:cubicBezTo>
                  <a:cubicBezTo>
                    <a:pt x="104680" y="95"/>
                    <a:pt x="104394" y="0"/>
                    <a:pt x="104204" y="0"/>
                  </a:cubicBezTo>
                  <a:cubicBezTo>
                    <a:pt x="103156" y="0"/>
                    <a:pt x="102203" y="667"/>
                    <a:pt x="101822" y="1714"/>
                  </a:cubicBezTo>
                  <a:moveTo>
                    <a:pt x="35433" y="255842"/>
                  </a:moveTo>
                  <a:lnTo>
                    <a:pt x="35243" y="256318"/>
                  </a:lnTo>
                  <a:lnTo>
                    <a:pt x="35433" y="255842"/>
                  </a:lnTo>
                  <a:moveTo>
                    <a:pt x="18955" y="282607"/>
                  </a:moveTo>
                  <a:cubicBezTo>
                    <a:pt x="18955" y="282607"/>
                    <a:pt x="18383" y="283369"/>
                    <a:pt x="18002" y="283750"/>
                  </a:cubicBezTo>
                  <a:cubicBezTo>
                    <a:pt x="18288" y="283369"/>
                    <a:pt x="18574" y="282988"/>
                    <a:pt x="18955" y="282607"/>
                  </a:cubicBezTo>
                </a:path>
              </a:pathLst>
            </a:custGeom>
            <a:solidFill>
              <a:srgbClr val="F32534"/>
            </a:solidFill>
            <a:ln w="9525" cap="flat">
              <a:noFill/>
              <a:prstDash val="solid"/>
              <a:miter/>
            </a:ln>
          </p:spPr>
          <p:txBody>
            <a:bodyPr rtlCol="0" anchor="ctr"/>
            <a:lstStyle/>
            <a:p>
              <a:endParaRPr lang="en-US"/>
            </a:p>
          </p:txBody>
        </p:sp>
        <p:grpSp>
          <p:nvGrpSpPr>
            <p:cNvPr id="1238" name="Graphic 100">
              <a:extLst>
                <a:ext uri="{FF2B5EF4-FFF2-40B4-BE49-F238E27FC236}">
                  <a16:creationId xmlns:a16="http://schemas.microsoft.com/office/drawing/2014/main" id="{CE6DACEE-849D-2C2B-0273-3443B44685A2}"/>
                </a:ext>
              </a:extLst>
            </p:cNvPr>
            <p:cNvGrpSpPr/>
            <p:nvPr/>
          </p:nvGrpSpPr>
          <p:grpSpPr>
            <a:xfrm>
              <a:off x="6343767" y="2180278"/>
              <a:ext cx="1022597" cy="1399794"/>
              <a:chOff x="3396943" y="2872368"/>
              <a:chExt cx="1022597" cy="1399794"/>
            </a:xfrm>
          </p:grpSpPr>
          <p:sp>
            <p:nvSpPr>
              <p:cNvPr id="1461" name="Freeform: Shape 1460">
                <a:extLst>
                  <a:ext uri="{FF2B5EF4-FFF2-40B4-BE49-F238E27FC236}">
                    <a16:creationId xmlns:a16="http://schemas.microsoft.com/office/drawing/2014/main" id="{73BBAB57-AE67-473C-3163-A1B28A111E36}"/>
                  </a:ext>
                </a:extLst>
              </p:cNvPr>
              <p:cNvSpPr/>
              <p:nvPr/>
            </p:nvSpPr>
            <p:spPr>
              <a:xfrm>
                <a:off x="3396943" y="3048485"/>
                <a:ext cx="221670" cy="674657"/>
              </a:xfrm>
              <a:custGeom>
                <a:avLst/>
                <a:gdLst>
                  <a:gd name="connsiteX0" fmla="*/ 209698 w 221670"/>
                  <a:gd name="connsiteY0" fmla="*/ 191 h 674657"/>
                  <a:gd name="connsiteX1" fmla="*/ 131497 w 221670"/>
                  <a:gd name="connsiteY1" fmla="*/ 39910 h 674657"/>
                  <a:gd name="connsiteX2" fmla="*/ 97874 w 221670"/>
                  <a:gd name="connsiteY2" fmla="*/ 67437 h 674657"/>
                  <a:gd name="connsiteX3" fmla="*/ 68537 w 221670"/>
                  <a:gd name="connsiteY3" fmla="*/ 99822 h 674657"/>
                  <a:gd name="connsiteX4" fmla="*/ 25294 w 221670"/>
                  <a:gd name="connsiteY4" fmla="*/ 175641 h 674657"/>
                  <a:gd name="connsiteX5" fmla="*/ 2910 w 221670"/>
                  <a:gd name="connsiteY5" fmla="*/ 264700 h 674657"/>
                  <a:gd name="connsiteX6" fmla="*/ 6815 w 221670"/>
                  <a:gd name="connsiteY6" fmla="*/ 387763 h 674657"/>
                  <a:gd name="connsiteX7" fmla="*/ 19198 w 221670"/>
                  <a:gd name="connsiteY7" fmla="*/ 462058 h 674657"/>
                  <a:gd name="connsiteX8" fmla="*/ 25960 w 221670"/>
                  <a:gd name="connsiteY8" fmla="*/ 534352 h 674657"/>
                  <a:gd name="connsiteX9" fmla="*/ 25579 w 221670"/>
                  <a:gd name="connsiteY9" fmla="*/ 571595 h 674657"/>
                  <a:gd name="connsiteX10" fmla="*/ 20626 w 221670"/>
                  <a:gd name="connsiteY10" fmla="*/ 612172 h 674657"/>
                  <a:gd name="connsiteX11" fmla="*/ 10244 w 221670"/>
                  <a:gd name="connsiteY11" fmla="*/ 653129 h 674657"/>
                  <a:gd name="connsiteX12" fmla="*/ 18531 w 221670"/>
                  <a:gd name="connsiteY12" fmla="*/ 673703 h 674657"/>
                  <a:gd name="connsiteX13" fmla="*/ 29199 w 221670"/>
                  <a:gd name="connsiteY13" fmla="*/ 673227 h 674657"/>
                  <a:gd name="connsiteX14" fmla="*/ 36438 w 221670"/>
                  <a:gd name="connsiteY14" fmla="*/ 664178 h 674657"/>
                  <a:gd name="connsiteX15" fmla="*/ 59393 w 221670"/>
                  <a:gd name="connsiteY15" fmla="*/ 572548 h 674657"/>
                  <a:gd name="connsiteX16" fmla="*/ 55773 w 221670"/>
                  <a:gd name="connsiteY16" fmla="*/ 485394 h 674657"/>
                  <a:gd name="connsiteX17" fmla="*/ 47677 w 221670"/>
                  <a:gd name="connsiteY17" fmla="*/ 444246 h 674657"/>
                  <a:gd name="connsiteX18" fmla="*/ 38057 w 221670"/>
                  <a:gd name="connsiteY18" fmla="*/ 399002 h 674657"/>
                  <a:gd name="connsiteX19" fmla="*/ 28056 w 221670"/>
                  <a:gd name="connsiteY19" fmla="*/ 323755 h 674657"/>
                  <a:gd name="connsiteX20" fmla="*/ 34152 w 221670"/>
                  <a:gd name="connsiteY20" fmla="*/ 237935 h 674657"/>
                  <a:gd name="connsiteX21" fmla="*/ 55964 w 221670"/>
                  <a:gd name="connsiteY21" fmla="*/ 169736 h 674657"/>
                  <a:gd name="connsiteX22" fmla="*/ 94731 w 221670"/>
                  <a:gd name="connsiteY22" fmla="*/ 107061 h 674657"/>
                  <a:gd name="connsiteX23" fmla="*/ 145404 w 221670"/>
                  <a:gd name="connsiteY23" fmla="*/ 59341 h 674657"/>
                  <a:gd name="connsiteX24" fmla="*/ 210174 w 221670"/>
                  <a:gd name="connsiteY24" fmla="*/ 24765 h 674657"/>
                  <a:gd name="connsiteX25" fmla="*/ 209793 w 221670"/>
                  <a:gd name="connsiteY25" fmla="*/ 24860 h 674657"/>
                  <a:gd name="connsiteX26" fmla="*/ 210650 w 221670"/>
                  <a:gd name="connsiteY26" fmla="*/ 24575 h 674657"/>
                  <a:gd name="connsiteX27" fmla="*/ 212269 w 221670"/>
                  <a:gd name="connsiteY27" fmla="*/ 24003 h 674657"/>
                  <a:gd name="connsiteX28" fmla="*/ 211412 w 221670"/>
                  <a:gd name="connsiteY28" fmla="*/ 24289 h 674657"/>
                  <a:gd name="connsiteX29" fmla="*/ 213127 w 221670"/>
                  <a:gd name="connsiteY29" fmla="*/ 23717 h 674657"/>
                  <a:gd name="connsiteX30" fmla="*/ 219794 w 221670"/>
                  <a:gd name="connsiteY30" fmla="*/ 18859 h 674657"/>
                  <a:gd name="connsiteX31" fmla="*/ 221509 w 221670"/>
                  <a:gd name="connsiteY31" fmla="*/ 9906 h 674657"/>
                  <a:gd name="connsiteX32" fmla="*/ 217317 w 221670"/>
                  <a:gd name="connsiteY32" fmla="*/ 2381 h 674657"/>
                  <a:gd name="connsiteX33" fmla="*/ 211221 w 221670"/>
                  <a:gd name="connsiteY33" fmla="*/ 0 h 674657"/>
                  <a:gd name="connsiteX34" fmla="*/ 209412 w 221670"/>
                  <a:gd name="connsiteY34" fmla="*/ 286 h 674657"/>
                  <a:gd name="connsiteX35" fmla="*/ 57202 w 221670"/>
                  <a:gd name="connsiteY35" fmla="*/ 166592 h 674657"/>
                  <a:gd name="connsiteX36" fmla="*/ 56154 w 221670"/>
                  <a:gd name="connsiteY36" fmla="*/ 168974 h 674657"/>
                  <a:gd name="connsiteX37" fmla="*/ 57202 w 221670"/>
                  <a:gd name="connsiteY37" fmla="*/ 166592 h 674657"/>
                  <a:gd name="connsiteX38" fmla="*/ 27675 w 221670"/>
                  <a:gd name="connsiteY38" fmla="*/ 320231 h 674657"/>
                  <a:gd name="connsiteX39" fmla="*/ 27675 w 221670"/>
                  <a:gd name="connsiteY39" fmla="*/ 322231 h 674657"/>
                  <a:gd name="connsiteX40" fmla="*/ 27675 w 221670"/>
                  <a:gd name="connsiteY40" fmla="*/ 320231 h 674657"/>
                  <a:gd name="connsiteX41" fmla="*/ 210364 w 221670"/>
                  <a:gd name="connsiteY41" fmla="*/ 24575 h 674657"/>
                  <a:gd name="connsiteX42" fmla="*/ 209888 w 221670"/>
                  <a:gd name="connsiteY42" fmla="*/ 24765 h 674657"/>
                  <a:gd name="connsiteX43" fmla="*/ 211126 w 221670"/>
                  <a:gd name="connsiteY43" fmla="*/ 24289 h 674657"/>
                  <a:gd name="connsiteX44" fmla="*/ 210364 w 221670"/>
                  <a:gd name="connsiteY44" fmla="*/ 24575 h 6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1670" h="674657">
                    <a:moveTo>
                      <a:pt x="209698" y="191"/>
                    </a:moveTo>
                    <a:cubicBezTo>
                      <a:pt x="182361" y="9906"/>
                      <a:pt x="155881" y="22574"/>
                      <a:pt x="131497" y="39910"/>
                    </a:cubicBezTo>
                    <a:cubicBezTo>
                      <a:pt x="119781" y="48196"/>
                      <a:pt x="108542" y="57341"/>
                      <a:pt x="97874" y="67437"/>
                    </a:cubicBezTo>
                    <a:cubicBezTo>
                      <a:pt x="87396" y="77343"/>
                      <a:pt x="77681" y="88297"/>
                      <a:pt x="68537" y="99822"/>
                    </a:cubicBezTo>
                    <a:cubicBezTo>
                      <a:pt x="50725" y="122301"/>
                      <a:pt x="36438" y="148114"/>
                      <a:pt x="25294" y="175641"/>
                    </a:cubicBezTo>
                    <a:cubicBezTo>
                      <a:pt x="13959" y="203740"/>
                      <a:pt x="6815" y="234029"/>
                      <a:pt x="2910" y="264700"/>
                    </a:cubicBezTo>
                    <a:cubicBezTo>
                      <a:pt x="-2234" y="305372"/>
                      <a:pt x="-329" y="347567"/>
                      <a:pt x="6815" y="387763"/>
                    </a:cubicBezTo>
                    <a:cubicBezTo>
                      <a:pt x="11196" y="412528"/>
                      <a:pt x="15864" y="437102"/>
                      <a:pt x="19198" y="462058"/>
                    </a:cubicBezTo>
                    <a:cubicBezTo>
                      <a:pt x="22341" y="486061"/>
                      <a:pt x="24912" y="510159"/>
                      <a:pt x="25960" y="534352"/>
                    </a:cubicBezTo>
                    <a:cubicBezTo>
                      <a:pt x="26341" y="546830"/>
                      <a:pt x="26246" y="559213"/>
                      <a:pt x="25579" y="571595"/>
                    </a:cubicBezTo>
                    <a:cubicBezTo>
                      <a:pt x="24817" y="585216"/>
                      <a:pt x="23008" y="598837"/>
                      <a:pt x="20626" y="612172"/>
                    </a:cubicBezTo>
                    <a:cubicBezTo>
                      <a:pt x="17864" y="626078"/>
                      <a:pt x="14244" y="639604"/>
                      <a:pt x="10244" y="653129"/>
                    </a:cubicBezTo>
                    <a:cubicBezTo>
                      <a:pt x="7767" y="661416"/>
                      <a:pt x="11292" y="670655"/>
                      <a:pt x="18531" y="673703"/>
                    </a:cubicBezTo>
                    <a:cubicBezTo>
                      <a:pt x="21960" y="675132"/>
                      <a:pt x="25865" y="674942"/>
                      <a:pt x="29199" y="673227"/>
                    </a:cubicBezTo>
                    <a:cubicBezTo>
                      <a:pt x="32818" y="671322"/>
                      <a:pt x="34819" y="668179"/>
                      <a:pt x="36438" y="664178"/>
                    </a:cubicBezTo>
                    <a:cubicBezTo>
                      <a:pt x="48725" y="635413"/>
                      <a:pt x="56154" y="604171"/>
                      <a:pt x="59393" y="572548"/>
                    </a:cubicBezTo>
                    <a:cubicBezTo>
                      <a:pt x="62250" y="543497"/>
                      <a:pt x="60250" y="514064"/>
                      <a:pt x="55773" y="485394"/>
                    </a:cubicBezTo>
                    <a:cubicBezTo>
                      <a:pt x="53583" y="471583"/>
                      <a:pt x="50630" y="457867"/>
                      <a:pt x="47677" y="444246"/>
                    </a:cubicBezTo>
                    <a:cubicBezTo>
                      <a:pt x="44439" y="429197"/>
                      <a:pt x="41105" y="414147"/>
                      <a:pt x="38057" y="399002"/>
                    </a:cubicBezTo>
                    <a:cubicBezTo>
                      <a:pt x="33104" y="374142"/>
                      <a:pt x="29294" y="349187"/>
                      <a:pt x="28056" y="323755"/>
                    </a:cubicBezTo>
                    <a:cubicBezTo>
                      <a:pt x="27008" y="294894"/>
                      <a:pt x="28913" y="266224"/>
                      <a:pt x="34152" y="237935"/>
                    </a:cubicBezTo>
                    <a:cubicBezTo>
                      <a:pt x="39010" y="214313"/>
                      <a:pt x="46344" y="191357"/>
                      <a:pt x="55964" y="169736"/>
                    </a:cubicBezTo>
                    <a:cubicBezTo>
                      <a:pt x="66537" y="146971"/>
                      <a:pt x="79586" y="126016"/>
                      <a:pt x="94731" y="107061"/>
                    </a:cubicBezTo>
                    <a:cubicBezTo>
                      <a:pt x="109875" y="88868"/>
                      <a:pt x="126925" y="72962"/>
                      <a:pt x="145404" y="59341"/>
                    </a:cubicBezTo>
                    <a:cubicBezTo>
                      <a:pt x="165692" y="44863"/>
                      <a:pt x="187409" y="33433"/>
                      <a:pt x="210174" y="24765"/>
                    </a:cubicBezTo>
                    <a:cubicBezTo>
                      <a:pt x="210079" y="24765"/>
                      <a:pt x="209888" y="24765"/>
                      <a:pt x="209793" y="24860"/>
                    </a:cubicBezTo>
                    <a:cubicBezTo>
                      <a:pt x="210079" y="24765"/>
                      <a:pt x="210364" y="24670"/>
                      <a:pt x="210650" y="24575"/>
                    </a:cubicBezTo>
                    <a:lnTo>
                      <a:pt x="212269" y="24003"/>
                    </a:lnTo>
                    <a:cubicBezTo>
                      <a:pt x="212269" y="24003"/>
                      <a:pt x="211698" y="24194"/>
                      <a:pt x="211412" y="24289"/>
                    </a:cubicBezTo>
                    <a:cubicBezTo>
                      <a:pt x="211984" y="24098"/>
                      <a:pt x="212555" y="23908"/>
                      <a:pt x="213127" y="23717"/>
                    </a:cubicBezTo>
                    <a:cubicBezTo>
                      <a:pt x="215889" y="22765"/>
                      <a:pt x="218079" y="21622"/>
                      <a:pt x="219794" y="18859"/>
                    </a:cubicBezTo>
                    <a:cubicBezTo>
                      <a:pt x="221413" y="16288"/>
                      <a:pt x="221985" y="12954"/>
                      <a:pt x="221509" y="9906"/>
                    </a:cubicBezTo>
                    <a:cubicBezTo>
                      <a:pt x="221032" y="6858"/>
                      <a:pt x="219508" y="4191"/>
                      <a:pt x="217317" y="2381"/>
                    </a:cubicBezTo>
                    <a:cubicBezTo>
                      <a:pt x="215698" y="1143"/>
                      <a:pt x="213412" y="0"/>
                      <a:pt x="211221" y="0"/>
                    </a:cubicBezTo>
                    <a:cubicBezTo>
                      <a:pt x="210555" y="0"/>
                      <a:pt x="209983" y="95"/>
                      <a:pt x="209412" y="286"/>
                    </a:cubicBezTo>
                    <a:moveTo>
                      <a:pt x="57202" y="166592"/>
                    </a:moveTo>
                    <a:cubicBezTo>
                      <a:pt x="56821" y="167354"/>
                      <a:pt x="56535" y="168212"/>
                      <a:pt x="56154" y="168974"/>
                    </a:cubicBezTo>
                    <a:cubicBezTo>
                      <a:pt x="56535" y="168212"/>
                      <a:pt x="56821" y="167354"/>
                      <a:pt x="57202" y="166592"/>
                    </a:cubicBezTo>
                    <a:moveTo>
                      <a:pt x="27675" y="320231"/>
                    </a:moveTo>
                    <a:cubicBezTo>
                      <a:pt x="27675" y="320897"/>
                      <a:pt x="27675" y="321564"/>
                      <a:pt x="27675" y="322231"/>
                    </a:cubicBezTo>
                    <a:lnTo>
                      <a:pt x="27675" y="320231"/>
                    </a:lnTo>
                    <a:moveTo>
                      <a:pt x="210364" y="24575"/>
                    </a:moveTo>
                    <a:lnTo>
                      <a:pt x="209888" y="24765"/>
                    </a:lnTo>
                    <a:cubicBezTo>
                      <a:pt x="209888" y="24765"/>
                      <a:pt x="210745" y="24479"/>
                      <a:pt x="211126" y="24289"/>
                    </a:cubicBezTo>
                    <a:cubicBezTo>
                      <a:pt x="210840" y="24289"/>
                      <a:pt x="210650" y="24479"/>
                      <a:pt x="210364" y="24575"/>
                    </a:cubicBezTo>
                  </a:path>
                </a:pathLst>
              </a:custGeom>
              <a:solidFill>
                <a:srgbClr val="FEC54D"/>
              </a:solid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60C68AAD-B5EF-3D29-A84A-5F818F55FC51}"/>
                  </a:ext>
                </a:extLst>
              </p:cNvPr>
              <p:cNvSpPr/>
              <p:nvPr/>
            </p:nvSpPr>
            <p:spPr>
              <a:xfrm>
                <a:off x="3515772" y="3293182"/>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95"/>
                    </a:lnTo>
                    <a:lnTo>
                      <a:pt x="0" y="0"/>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3D159F3F-7ACC-6689-BD68-75D9C15C05BB}"/>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6AFA70D2-9F82-A710-9564-27965400DB9B}"/>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6DF26B2D-692C-1F56-E2DB-06089453418F}"/>
                  </a:ext>
                </a:extLst>
              </p:cNvPr>
              <p:cNvSpPr/>
              <p:nvPr/>
            </p:nvSpPr>
            <p:spPr>
              <a:xfrm>
                <a:off x="3477863" y="3395480"/>
                <a:ext cx="9525" cy="190"/>
              </a:xfrm>
              <a:custGeom>
                <a:avLst/>
                <a:gdLst>
                  <a:gd name="connsiteX0" fmla="*/ 0 w 9525"/>
                  <a:gd name="connsiteY0" fmla="*/ 191 h 190"/>
                  <a:gd name="connsiteX1" fmla="*/ 0 w 9525"/>
                  <a:gd name="connsiteY1" fmla="*/ 0 h 190"/>
                  <a:gd name="connsiteX2" fmla="*/ 0 w 9525"/>
                  <a:gd name="connsiteY2" fmla="*/ 0 h 190"/>
                  <a:gd name="connsiteX3" fmla="*/ 0 w 9525"/>
                  <a:gd name="connsiteY3" fmla="*/ 191 h 190"/>
                </a:gdLst>
                <a:ahLst/>
                <a:cxnLst>
                  <a:cxn ang="0">
                    <a:pos x="connsiteX0" y="connsiteY0"/>
                  </a:cxn>
                  <a:cxn ang="0">
                    <a:pos x="connsiteX1" y="connsiteY1"/>
                  </a:cxn>
                  <a:cxn ang="0">
                    <a:pos x="connsiteX2" y="connsiteY2"/>
                  </a:cxn>
                  <a:cxn ang="0">
                    <a:pos x="connsiteX3" y="connsiteY3"/>
                  </a:cxn>
                </a:cxnLst>
                <a:rect l="l" t="t" r="r" b="b"/>
                <a:pathLst>
                  <a:path w="9525" h="190">
                    <a:moveTo>
                      <a:pt x="0" y="191"/>
                    </a:moveTo>
                    <a:lnTo>
                      <a:pt x="0" y="0"/>
                    </a:lnTo>
                    <a:lnTo>
                      <a:pt x="0" y="0"/>
                    </a:lnTo>
                    <a:lnTo>
                      <a:pt x="0" y="191"/>
                    </a:lnTo>
                  </a:path>
                </a:pathLst>
              </a:custGeom>
              <a:solidFill>
                <a:srgbClr val="F3BC49"/>
              </a:solid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57D274CD-109D-4391-53D7-AA218A19680A}"/>
                  </a:ext>
                </a:extLst>
              </p:cNvPr>
              <p:cNvSpPr/>
              <p:nvPr/>
            </p:nvSpPr>
            <p:spPr>
              <a:xfrm>
                <a:off x="3477863" y="33957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close/>
                  </a:path>
                </a:pathLst>
              </a:custGeom>
              <a:solidFill>
                <a:srgbClr val="F3BC49"/>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5FF913BE-44DB-D0D4-D352-EE5D7C3CB7E8}"/>
                  </a:ext>
                </a:extLst>
              </p:cNvPr>
              <p:cNvSpPr/>
              <p:nvPr/>
            </p:nvSpPr>
            <p:spPr>
              <a:xfrm>
                <a:off x="4257389" y="3683421"/>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558092C3-6558-DBD6-5E09-B1FC5D47BBE6}"/>
                  </a:ext>
                </a:extLst>
              </p:cNvPr>
              <p:cNvSpPr/>
              <p:nvPr/>
            </p:nvSpPr>
            <p:spPr>
              <a:xfrm>
                <a:off x="4374356" y="3760478"/>
                <a:ext cx="190" cy="190"/>
              </a:xfrm>
              <a:custGeom>
                <a:avLst/>
                <a:gdLst>
                  <a:gd name="connsiteX0" fmla="*/ 191 w 190"/>
                  <a:gd name="connsiteY0" fmla="*/ 191 h 190"/>
                  <a:gd name="connsiteX1" fmla="*/ 0 w 190"/>
                  <a:gd name="connsiteY1" fmla="*/ 0 h 190"/>
                  <a:gd name="connsiteX2" fmla="*/ 191 w 190"/>
                  <a:gd name="connsiteY2" fmla="*/ 191 h 190"/>
                </a:gdLst>
                <a:ahLst/>
                <a:cxnLst>
                  <a:cxn ang="0">
                    <a:pos x="connsiteX0" y="connsiteY0"/>
                  </a:cxn>
                  <a:cxn ang="0">
                    <a:pos x="connsiteX1" y="connsiteY1"/>
                  </a:cxn>
                  <a:cxn ang="0">
                    <a:pos x="connsiteX2" y="connsiteY2"/>
                  </a:cxn>
                </a:cxnLst>
                <a:rect l="l" t="t" r="r" b="b"/>
                <a:pathLst>
                  <a:path w="190" h="190">
                    <a:moveTo>
                      <a:pt x="191" y="191"/>
                    </a:moveTo>
                    <a:lnTo>
                      <a:pt x="0" y="0"/>
                    </a:lnTo>
                    <a:lnTo>
                      <a:pt x="191" y="191"/>
                    </a:lnTo>
                  </a:path>
                </a:pathLst>
              </a:custGeom>
              <a:solidFill>
                <a:srgbClr val="F3BC49"/>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D5859F0F-B249-DB1F-9CA9-8A786DAB9ABD}"/>
                  </a:ext>
                </a:extLst>
              </p:cNvPr>
              <p:cNvSpPr/>
              <p:nvPr/>
            </p:nvSpPr>
            <p:spPr>
              <a:xfrm>
                <a:off x="3462813" y="3392528"/>
                <a:ext cx="10382" cy="102298"/>
              </a:xfrm>
              <a:custGeom>
                <a:avLst/>
                <a:gdLst>
                  <a:gd name="connsiteX0" fmla="*/ 5429 w 10382"/>
                  <a:gd name="connsiteY0" fmla="*/ 2953 h 102298"/>
                  <a:gd name="connsiteX1" fmla="*/ 2381 w 10382"/>
                  <a:gd name="connsiteY1" fmla="*/ 50101 h 102298"/>
                  <a:gd name="connsiteX2" fmla="*/ 0 w 10382"/>
                  <a:gd name="connsiteY2" fmla="*/ 99441 h 102298"/>
                  <a:gd name="connsiteX3" fmla="*/ 2476 w 10382"/>
                  <a:gd name="connsiteY3" fmla="*/ 102298 h 102298"/>
                  <a:gd name="connsiteX4" fmla="*/ 4953 w 10382"/>
                  <a:gd name="connsiteY4" fmla="*/ 99441 h 102298"/>
                  <a:gd name="connsiteX5" fmla="*/ 7239 w 10382"/>
                  <a:gd name="connsiteY5" fmla="*/ 52197 h 102298"/>
                  <a:gd name="connsiteX6" fmla="*/ 10382 w 10382"/>
                  <a:gd name="connsiteY6" fmla="*/ 2857 h 102298"/>
                  <a:gd name="connsiteX7" fmla="*/ 7906 w 10382"/>
                  <a:gd name="connsiteY7" fmla="*/ 0 h 102298"/>
                  <a:gd name="connsiteX8" fmla="*/ 5429 w 10382"/>
                  <a:gd name="connsiteY8" fmla="*/ 2857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2" h="102298">
                    <a:moveTo>
                      <a:pt x="5429" y="2953"/>
                    </a:moveTo>
                    <a:cubicBezTo>
                      <a:pt x="4763" y="18764"/>
                      <a:pt x="3524" y="34385"/>
                      <a:pt x="2381" y="50101"/>
                    </a:cubicBezTo>
                    <a:cubicBezTo>
                      <a:pt x="1143" y="66484"/>
                      <a:pt x="0" y="82963"/>
                      <a:pt x="0" y="99441"/>
                    </a:cubicBezTo>
                    <a:cubicBezTo>
                      <a:pt x="0" y="101060"/>
                      <a:pt x="1143" y="102298"/>
                      <a:pt x="2476" y="102298"/>
                    </a:cubicBezTo>
                    <a:cubicBezTo>
                      <a:pt x="3810" y="102298"/>
                      <a:pt x="4953" y="100965"/>
                      <a:pt x="4953" y="99441"/>
                    </a:cubicBezTo>
                    <a:cubicBezTo>
                      <a:pt x="5334" y="83725"/>
                      <a:pt x="6096" y="67913"/>
                      <a:pt x="7239" y="52197"/>
                    </a:cubicBezTo>
                    <a:cubicBezTo>
                      <a:pt x="8382" y="35814"/>
                      <a:pt x="9715" y="19336"/>
                      <a:pt x="10382" y="2857"/>
                    </a:cubicBezTo>
                    <a:cubicBezTo>
                      <a:pt x="10382" y="1238"/>
                      <a:pt x="9239" y="0"/>
                      <a:pt x="7906" y="0"/>
                    </a:cubicBezTo>
                    <a:cubicBezTo>
                      <a:pt x="6477" y="0"/>
                      <a:pt x="5429" y="1238"/>
                      <a:pt x="5429" y="2857"/>
                    </a:cubicBezTo>
                  </a:path>
                </a:pathLst>
              </a:custGeom>
              <a:solidFill>
                <a:srgbClr val="F3BC49"/>
              </a:solid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BC13E4EE-54A1-85C3-B32C-1702E0F71767}"/>
                  </a:ext>
                </a:extLst>
              </p:cNvPr>
              <p:cNvSpPr/>
              <p:nvPr/>
            </p:nvSpPr>
            <p:spPr>
              <a:xfrm>
                <a:off x="3457282" y="3381574"/>
                <a:ext cx="19738" cy="128968"/>
              </a:xfrm>
              <a:custGeom>
                <a:avLst/>
                <a:gdLst>
                  <a:gd name="connsiteX0" fmla="*/ 11056 w 19738"/>
                  <a:gd name="connsiteY0" fmla="*/ 3715 h 128968"/>
                  <a:gd name="connsiteX1" fmla="*/ 7 w 19738"/>
                  <a:gd name="connsiteY1" fmla="*/ 120777 h 128968"/>
                  <a:gd name="connsiteX2" fmla="*/ 7151 w 19738"/>
                  <a:gd name="connsiteY2" fmla="*/ 128969 h 128968"/>
                  <a:gd name="connsiteX3" fmla="*/ 14295 w 19738"/>
                  <a:gd name="connsiteY3" fmla="*/ 120777 h 128968"/>
                  <a:gd name="connsiteX4" fmla="*/ 18105 w 19738"/>
                  <a:gd name="connsiteY4" fmla="*/ 17526 h 128968"/>
                  <a:gd name="connsiteX5" fmla="*/ 17914 w 19738"/>
                  <a:gd name="connsiteY5" fmla="*/ 18859 h 128968"/>
                  <a:gd name="connsiteX6" fmla="*/ 19629 w 19738"/>
                  <a:gd name="connsiteY6" fmla="*/ 6382 h 128968"/>
                  <a:gd name="connsiteX7" fmla="*/ 19152 w 19738"/>
                  <a:gd name="connsiteY7" fmla="*/ 2477 h 128968"/>
                  <a:gd name="connsiteX8" fmla="*/ 16485 w 19738"/>
                  <a:gd name="connsiteY8" fmla="*/ 191 h 128968"/>
                  <a:gd name="connsiteX9" fmla="*/ 15342 w 19738"/>
                  <a:gd name="connsiteY9" fmla="*/ 0 h 128968"/>
                  <a:gd name="connsiteX10" fmla="*/ 11056 w 19738"/>
                  <a:gd name="connsiteY10" fmla="*/ 3715 h 1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8" h="128968">
                    <a:moveTo>
                      <a:pt x="11056" y="3715"/>
                    </a:moveTo>
                    <a:cubicBezTo>
                      <a:pt x="4579" y="42291"/>
                      <a:pt x="2198" y="81534"/>
                      <a:pt x="7" y="120777"/>
                    </a:cubicBezTo>
                    <a:cubicBezTo>
                      <a:pt x="-183" y="125254"/>
                      <a:pt x="3436" y="128969"/>
                      <a:pt x="7151" y="128969"/>
                    </a:cubicBezTo>
                    <a:cubicBezTo>
                      <a:pt x="10866" y="128969"/>
                      <a:pt x="14295" y="125254"/>
                      <a:pt x="14295" y="120777"/>
                    </a:cubicBezTo>
                    <a:cubicBezTo>
                      <a:pt x="13723" y="86297"/>
                      <a:pt x="14295" y="51816"/>
                      <a:pt x="18105" y="17526"/>
                    </a:cubicBezTo>
                    <a:cubicBezTo>
                      <a:pt x="18105" y="18002"/>
                      <a:pt x="18009" y="18479"/>
                      <a:pt x="17914" y="18859"/>
                    </a:cubicBezTo>
                    <a:cubicBezTo>
                      <a:pt x="18390" y="14764"/>
                      <a:pt x="18962" y="10573"/>
                      <a:pt x="19629" y="6382"/>
                    </a:cubicBezTo>
                    <a:cubicBezTo>
                      <a:pt x="19819" y="5048"/>
                      <a:pt x="19819" y="3810"/>
                      <a:pt x="19152" y="2477"/>
                    </a:cubicBezTo>
                    <a:cubicBezTo>
                      <a:pt x="18581" y="1333"/>
                      <a:pt x="17628" y="476"/>
                      <a:pt x="16485" y="191"/>
                    </a:cubicBezTo>
                    <a:cubicBezTo>
                      <a:pt x="16104" y="95"/>
                      <a:pt x="15723" y="0"/>
                      <a:pt x="15342" y="0"/>
                    </a:cubicBezTo>
                    <a:cubicBezTo>
                      <a:pt x="13437" y="0"/>
                      <a:pt x="11437" y="1429"/>
                      <a:pt x="11056" y="3715"/>
                    </a:cubicBezTo>
                  </a:path>
                </a:pathLst>
              </a:custGeom>
              <a:solidFill>
                <a:srgbClr val="F3BC49"/>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2F9AEBF8-56C4-19F0-BC93-6F75CCD6C86B}"/>
                  </a:ext>
                </a:extLst>
              </p:cNvPr>
              <p:cNvSpPr/>
              <p:nvPr/>
            </p:nvSpPr>
            <p:spPr>
              <a:xfrm>
                <a:off x="3409248" y="2911706"/>
                <a:ext cx="889444" cy="858011"/>
              </a:xfrm>
              <a:custGeom>
                <a:avLst/>
                <a:gdLst>
                  <a:gd name="connsiteX0" fmla="*/ 442566 w 889444"/>
                  <a:gd name="connsiteY0" fmla="*/ 857 h 858011"/>
                  <a:gd name="connsiteX1" fmla="*/ 381797 w 889444"/>
                  <a:gd name="connsiteY1" fmla="*/ 8382 h 858011"/>
                  <a:gd name="connsiteX2" fmla="*/ 324170 w 889444"/>
                  <a:gd name="connsiteY2" fmla="*/ 24860 h 858011"/>
                  <a:gd name="connsiteX3" fmla="*/ 226444 w 889444"/>
                  <a:gd name="connsiteY3" fmla="*/ 87725 h 858011"/>
                  <a:gd name="connsiteX4" fmla="*/ 194630 w 889444"/>
                  <a:gd name="connsiteY4" fmla="*/ 127921 h 858011"/>
                  <a:gd name="connsiteX5" fmla="*/ 138909 w 889444"/>
                  <a:gd name="connsiteY5" fmla="*/ 146590 h 858011"/>
                  <a:gd name="connsiteX6" fmla="*/ 91570 w 889444"/>
                  <a:gd name="connsiteY6" fmla="*/ 178213 h 858011"/>
                  <a:gd name="connsiteX7" fmla="*/ 26228 w 889444"/>
                  <a:gd name="connsiteY7" fmla="*/ 271272 h 858011"/>
                  <a:gd name="connsiteX8" fmla="*/ 415 w 889444"/>
                  <a:gd name="connsiteY8" fmla="*/ 385382 h 858011"/>
                  <a:gd name="connsiteX9" fmla="*/ 2606 w 889444"/>
                  <a:gd name="connsiteY9" fmla="*/ 444246 h 858011"/>
                  <a:gd name="connsiteX10" fmla="*/ 15274 w 889444"/>
                  <a:gd name="connsiteY10" fmla="*/ 501968 h 858011"/>
                  <a:gd name="connsiteX11" fmla="*/ 40897 w 889444"/>
                  <a:gd name="connsiteY11" fmla="*/ 567214 h 858011"/>
                  <a:gd name="connsiteX12" fmla="*/ 75282 w 889444"/>
                  <a:gd name="connsiteY12" fmla="*/ 625602 h 858011"/>
                  <a:gd name="connsiteX13" fmla="*/ 170341 w 889444"/>
                  <a:gd name="connsiteY13" fmla="*/ 720281 h 858011"/>
                  <a:gd name="connsiteX14" fmla="*/ 232540 w 889444"/>
                  <a:gd name="connsiteY14" fmla="*/ 756666 h 858011"/>
                  <a:gd name="connsiteX15" fmla="*/ 313026 w 889444"/>
                  <a:gd name="connsiteY15" fmla="*/ 787051 h 858011"/>
                  <a:gd name="connsiteX16" fmla="*/ 400561 w 889444"/>
                  <a:gd name="connsiteY16" fmla="*/ 808863 h 858011"/>
                  <a:gd name="connsiteX17" fmla="*/ 401513 w 889444"/>
                  <a:gd name="connsiteY17" fmla="*/ 809054 h 858011"/>
                  <a:gd name="connsiteX18" fmla="*/ 404085 w 889444"/>
                  <a:gd name="connsiteY18" fmla="*/ 809625 h 858011"/>
                  <a:gd name="connsiteX19" fmla="*/ 477999 w 889444"/>
                  <a:gd name="connsiteY19" fmla="*/ 827818 h 858011"/>
                  <a:gd name="connsiteX20" fmla="*/ 512194 w 889444"/>
                  <a:gd name="connsiteY20" fmla="*/ 838295 h 858011"/>
                  <a:gd name="connsiteX21" fmla="*/ 529910 w 889444"/>
                  <a:gd name="connsiteY21" fmla="*/ 844677 h 858011"/>
                  <a:gd name="connsiteX22" fmla="*/ 545341 w 889444"/>
                  <a:gd name="connsiteY22" fmla="*/ 850964 h 858011"/>
                  <a:gd name="connsiteX23" fmla="*/ 555247 w 889444"/>
                  <a:gd name="connsiteY23" fmla="*/ 856774 h 858011"/>
                  <a:gd name="connsiteX24" fmla="*/ 559152 w 889444"/>
                  <a:gd name="connsiteY24" fmla="*/ 858012 h 858011"/>
                  <a:gd name="connsiteX25" fmla="*/ 563248 w 889444"/>
                  <a:gd name="connsiteY25" fmla="*/ 856774 h 858011"/>
                  <a:gd name="connsiteX26" fmla="*/ 566486 w 889444"/>
                  <a:gd name="connsiteY26" fmla="*/ 857631 h 858011"/>
                  <a:gd name="connsiteX27" fmla="*/ 568010 w 889444"/>
                  <a:gd name="connsiteY27" fmla="*/ 857631 h 858011"/>
                  <a:gd name="connsiteX28" fmla="*/ 640972 w 889444"/>
                  <a:gd name="connsiteY28" fmla="*/ 846487 h 858011"/>
                  <a:gd name="connsiteX29" fmla="*/ 653259 w 889444"/>
                  <a:gd name="connsiteY29" fmla="*/ 843629 h 858011"/>
                  <a:gd name="connsiteX30" fmla="*/ 647258 w 889444"/>
                  <a:gd name="connsiteY30" fmla="*/ 844963 h 858011"/>
                  <a:gd name="connsiteX31" fmla="*/ 703170 w 889444"/>
                  <a:gd name="connsiteY31" fmla="*/ 783241 h 858011"/>
                  <a:gd name="connsiteX32" fmla="*/ 724696 w 889444"/>
                  <a:gd name="connsiteY32" fmla="*/ 747236 h 858011"/>
                  <a:gd name="connsiteX33" fmla="*/ 734126 w 889444"/>
                  <a:gd name="connsiteY33" fmla="*/ 727139 h 858011"/>
                  <a:gd name="connsiteX34" fmla="*/ 740984 w 889444"/>
                  <a:gd name="connsiteY34" fmla="*/ 710470 h 858011"/>
                  <a:gd name="connsiteX35" fmla="*/ 763940 w 889444"/>
                  <a:gd name="connsiteY35" fmla="*/ 712851 h 858011"/>
                  <a:gd name="connsiteX36" fmla="*/ 845759 w 889444"/>
                  <a:gd name="connsiteY36" fmla="*/ 678847 h 858011"/>
                  <a:gd name="connsiteX37" fmla="*/ 860713 w 889444"/>
                  <a:gd name="connsiteY37" fmla="*/ 653320 h 858011"/>
                  <a:gd name="connsiteX38" fmla="*/ 866429 w 889444"/>
                  <a:gd name="connsiteY38" fmla="*/ 620649 h 858011"/>
                  <a:gd name="connsiteX39" fmla="*/ 866143 w 889444"/>
                  <a:gd name="connsiteY39" fmla="*/ 613601 h 858011"/>
                  <a:gd name="connsiteX40" fmla="*/ 847093 w 889444"/>
                  <a:gd name="connsiteY40" fmla="*/ 562928 h 858011"/>
                  <a:gd name="connsiteX41" fmla="*/ 840520 w 889444"/>
                  <a:gd name="connsiteY41" fmla="*/ 555498 h 858011"/>
                  <a:gd name="connsiteX42" fmla="*/ 850236 w 889444"/>
                  <a:gd name="connsiteY42" fmla="*/ 539782 h 858011"/>
                  <a:gd name="connsiteX43" fmla="*/ 866809 w 889444"/>
                  <a:gd name="connsiteY43" fmla="*/ 505682 h 858011"/>
                  <a:gd name="connsiteX44" fmla="*/ 887003 w 889444"/>
                  <a:gd name="connsiteY44" fmla="*/ 423958 h 858011"/>
                  <a:gd name="connsiteX45" fmla="*/ 886812 w 889444"/>
                  <a:gd name="connsiteY45" fmla="*/ 336518 h 858011"/>
                  <a:gd name="connsiteX46" fmla="*/ 868715 w 889444"/>
                  <a:gd name="connsiteY46" fmla="*/ 252603 h 858011"/>
                  <a:gd name="connsiteX47" fmla="*/ 856332 w 889444"/>
                  <a:gd name="connsiteY47" fmla="*/ 219456 h 858011"/>
                  <a:gd name="connsiteX48" fmla="*/ 843569 w 889444"/>
                  <a:gd name="connsiteY48" fmla="*/ 192596 h 858011"/>
                  <a:gd name="connsiteX49" fmla="*/ 808707 w 889444"/>
                  <a:gd name="connsiteY49" fmla="*/ 135255 h 858011"/>
                  <a:gd name="connsiteX50" fmla="*/ 778799 w 889444"/>
                  <a:gd name="connsiteY50" fmla="*/ 96393 h 858011"/>
                  <a:gd name="connsiteX51" fmla="*/ 778132 w 889444"/>
                  <a:gd name="connsiteY51" fmla="*/ 95821 h 858011"/>
                  <a:gd name="connsiteX52" fmla="*/ 738603 w 889444"/>
                  <a:gd name="connsiteY52" fmla="*/ 68961 h 858011"/>
                  <a:gd name="connsiteX53" fmla="*/ 678310 w 889444"/>
                  <a:gd name="connsiteY53" fmla="*/ 39910 h 858011"/>
                  <a:gd name="connsiteX54" fmla="*/ 564772 w 889444"/>
                  <a:gd name="connsiteY54" fmla="*/ 8668 h 858011"/>
                  <a:gd name="connsiteX55" fmla="*/ 483047 w 889444"/>
                  <a:gd name="connsiteY55" fmla="*/ 190 h 858011"/>
                  <a:gd name="connsiteX56" fmla="*/ 469998 w 889444"/>
                  <a:gd name="connsiteY56" fmla="*/ 0 h 858011"/>
                  <a:gd name="connsiteX57" fmla="*/ 442471 w 889444"/>
                  <a:gd name="connsiteY57" fmla="*/ 762 h 85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89444" h="858011">
                    <a:moveTo>
                      <a:pt x="442566" y="857"/>
                    </a:moveTo>
                    <a:cubicBezTo>
                      <a:pt x="421706" y="2000"/>
                      <a:pt x="401228" y="4572"/>
                      <a:pt x="381797" y="8382"/>
                    </a:cubicBezTo>
                    <a:cubicBezTo>
                      <a:pt x="362461" y="12097"/>
                      <a:pt x="343030" y="17716"/>
                      <a:pt x="324170" y="24860"/>
                    </a:cubicBezTo>
                    <a:cubicBezTo>
                      <a:pt x="286451" y="39052"/>
                      <a:pt x="252733" y="60865"/>
                      <a:pt x="226444" y="87725"/>
                    </a:cubicBezTo>
                    <a:cubicBezTo>
                      <a:pt x="214633" y="99917"/>
                      <a:pt x="203870" y="113443"/>
                      <a:pt x="194630" y="127921"/>
                    </a:cubicBezTo>
                    <a:cubicBezTo>
                      <a:pt x="173961" y="132302"/>
                      <a:pt x="155768" y="138398"/>
                      <a:pt x="138909" y="146590"/>
                    </a:cubicBezTo>
                    <a:cubicBezTo>
                      <a:pt x="122240" y="154591"/>
                      <a:pt x="106333" y="165259"/>
                      <a:pt x="91570" y="178213"/>
                    </a:cubicBezTo>
                    <a:cubicBezTo>
                      <a:pt x="64519" y="202025"/>
                      <a:pt x="42516" y="233362"/>
                      <a:pt x="26228" y="271272"/>
                    </a:cubicBezTo>
                    <a:cubicBezTo>
                      <a:pt x="11179" y="306134"/>
                      <a:pt x="2511" y="344519"/>
                      <a:pt x="415" y="385382"/>
                    </a:cubicBezTo>
                    <a:cubicBezTo>
                      <a:pt x="-537" y="404432"/>
                      <a:pt x="130" y="424243"/>
                      <a:pt x="2606" y="444246"/>
                    </a:cubicBezTo>
                    <a:cubicBezTo>
                      <a:pt x="4797" y="462820"/>
                      <a:pt x="8893" y="481679"/>
                      <a:pt x="15274" y="501968"/>
                    </a:cubicBezTo>
                    <a:cubicBezTo>
                      <a:pt x="22418" y="524923"/>
                      <a:pt x="31086" y="546926"/>
                      <a:pt x="40897" y="567214"/>
                    </a:cubicBezTo>
                    <a:cubicBezTo>
                      <a:pt x="50231" y="586740"/>
                      <a:pt x="61852" y="606362"/>
                      <a:pt x="75282" y="625602"/>
                    </a:cubicBezTo>
                    <a:cubicBezTo>
                      <a:pt x="100523" y="661702"/>
                      <a:pt x="132527" y="693515"/>
                      <a:pt x="170341" y="720281"/>
                    </a:cubicBezTo>
                    <a:cubicBezTo>
                      <a:pt x="189201" y="733711"/>
                      <a:pt x="210156" y="745998"/>
                      <a:pt x="232540" y="756666"/>
                    </a:cubicBezTo>
                    <a:cubicBezTo>
                      <a:pt x="256257" y="768191"/>
                      <a:pt x="282546" y="778097"/>
                      <a:pt x="313026" y="787051"/>
                    </a:cubicBezTo>
                    <a:cubicBezTo>
                      <a:pt x="342553" y="795719"/>
                      <a:pt x="373414" y="802672"/>
                      <a:pt x="400561" y="808863"/>
                    </a:cubicBezTo>
                    <a:lnTo>
                      <a:pt x="401513" y="809054"/>
                    </a:lnTo>
                    <a:lnTo>
                      <a:pt x="404085" y="809625"/>
                    </a:lnTo>
                    <a:cubicBezTo>
                      <a:pt x="428469" y="815150"/>
                      <a:pt x="453615" y="820960"/>
                      <a:pt x="477999" y="827818"/>
                    </a:cubicBezTo>
                    <a:cubicBezTo>
                      <a:pt x="489715" y="831056"/>
                      <a:pt x="501240" y="834581"/>
                      <a:pt x="512194" y="838295"/>
                    </a:cubicBezTo>
                    <a:cubicBezTo>
                      <a:pt x="518099" y="840296"/>
                      <a:pt x="524100" y="842391"/>
                      <a:pt x="529910" y="844677"/>
                    </a:cubicBezTo>
                    <a:cubicBezTo>
                      <a:pt x="535149" y="846677"/>
                      <a:pt x="540292" y="848678"/>
                      <a:pt x="545341" y="850964"/>
                    </a:cubicBezTo>
                    <a:cubicBezTo>
                      <a:pt x="548674" y="852678"/>
                      <a:pt x="552008" y="854583"/>
                      <a:pt x="555247" y="856774"/>
                    </a:cubicBezTo>
                    <a:cubicBezTo>
                      <a:pt x="556390" y="857631"/>
                      <a:pt x="557819" y="858012"/>
                      <a:pt x="559152" y="858012"/>
                    </a:cubicBezTo>
                    <a:cubicBezTo>
                      <a:pt x="560486" y="858012"/>
                      <a:pt x="562009" y="857536"/>
                      <a:pt x="563248" y="856774"/>
                    </a:cubicBezTo>
                    <a:cubicBezTo>
                      <a:pt x="564010" y="857345"/>
                      <a:pt x="565153" y="857631"/>
                      <a:pt x="566486" y="857631"/>
                    </a:cubicBezTo>
                    <a:cubicBezTo>
                      <a:pt x="567058" y="857631"/>
                      <a:pt x="567534" y="857631"/>
                      <a:pt x="568010" y="857631"/>
                    </a:cubicBezTo>
                    <a:cubicBezTo>
                      <a:pt x="593918" y="855059"/>
                      <a:pt x="617731" y="851345"/>
                      <a:pt x="640972" y="846487"/>
                    </a:cubicBezTo>
                    <a:cubicBezTo>
                      <a:pt x="645067" y="845630"/>
                      <a:pt x="649163" y="844677"/>
                      <a:pt x="653259" y="843629"/>
                    </a:cubicBezTo>
                    <a:cubicBezTo>
                      <a:pt x="651259" y="844106"/>
                      <a:pt x="649258" y="844487"/>
                      <a:pt x="647258" y="844963"/>
                    </a:cubicBezTo>
                    <a:cubicBezTo>
                      <a:pt x="668023" y="827532"/>
                      <a:pt x="686882" y="806768"/>
                      <a:pt x="703170" y="783241"/>
                    </a:cubicBezTo>
                    <a:cubicBezTo>
                      <a:pt x="710885" y="772192"/>
                      <a:pt x="718124" y="760095"/>
                      <a:pt x="724696" y="747236"/>
                    </a:cubicBezTo>
                    <a:cubicBezTo>
                      <a:pt x="727935" y="740950"/>
                      <a:pt x="730983" y="734568"/>
                      <a:pt x="734126" y="727139"/>
                    </a:cubicBezTo>
                    <a:cubicBezTo>
                      <a:pt x="736508" y="721709"/>
                      <a:pt x="738698" y="716185"/>
                      <a:pt x="740984" y="710470"/>
                    </a:cubicBezTo>
                    <a:cubicBezTo>
                      <a:pt x="748033" y="711994"/>
                      <a:pt x="755748" y="712851"/>
                      <a:pt x="763940" y="712851"/>
                    </a:cubicBezTo>
                    <a:cubicBezTo>
                      <a:pt x="796991" y="712851"/>
                      <a:pt x="826804" y="700469"/>
                      <a:pt x="845759" y="678847"/>
                    </a:cubicBezTo>
                    <a:cubicBezTo>
                      <a:pt x="852046" y="671513"/>
                      <a:pt x="857284" y="662750"/>
                      <a:pt x="860713" y="653320"/>
                    </a:cubicBezTo>
                    <a:cubicBezTo>
                      <a:pt x="864333" y="643414"/>
                      <a:pt x="866143" y="632746"/>
                      <a:pt x="866429" y="620649"/>
                    </a:cubicBezTo>
                    <a:cubicBezTo>
                      <a:pt x="866429" y="618077"/>
                      <a:pt x="866429" y="615601"/>
                      <a:pt x="866143" y="613601"/>
                    </a:cubicBezTo>
                    <a:cubicBezTo>
                      <a:pt x="865095" y="594931"/>
                      <a:pt x="858332" y="576929"/>
                      <a:pt x="847093" y="562928"/>
                    </a:cubicBezTo>
                    <a:cubicBezTo>
                      <a:pt x="845092" y="560356"/>
                      <a:pt x="842902" y="557975"/>
                      <a:pt x="840520" y="555498"/>
                    </a:cubicBezTo>
                    <a:cubicBezTo>
                      <a:pt x="843949" y="550355"/>
                      <a:pt x="847188" y="545116"/>
                      <a:pt x="850236" y="539782"/>
                    </a:cubicBezTo>
                    <a:cubicBezTo>
                      <a:pt x="856237" y="529304"/>
                      <a:pt x="861857" y="517779"/>
                      <a:pt x="866809" y="505682"/>
                    </a:cubicBezTo>
                    <a:cubicBezTo>
                      <a:pt x="876716" y="481298"/>
                      <a:pt x="883478" y="453771"/>
                      <a:pt x="887003" y="423958"/>
                    </a:cubicBezTo>
                    <a:cubicBezTo>
                      <a:pt x="890336" y="396240"/>
                      <a:pt x="890241" y="366808"/>
                      <a:pt x="886812" y="336518"/>
                    </a:cubicBezTo>
                    <a:cubicBezTo>
                      <a:pt x="883669" y="308610"/>
                      <a:pt x="877573" y="280321"/>
                      <a:pt x="868715" y="252603"/>
                    </a:cubicBezTo>
                    <a:cubicBezTo>
                      <a:pt x="865000" y="241078"/>
                      <a:pt x="860713" y="229934"/>
                      <a:pt x="856332" y="219456"/>
                    </a:cubicBezTo>
                    <a:cubicBezTo>
                      <a:pt x="852712" y="210979"/>
                      <a:pt x="848521" y="202216"/>
                      <a:pt x="843569" y="192596"/>
                    </a:cubicBezTo>
                    <a:cubicBezTo>
                      <a:pt x="833948" y="173927"/>
                      <a:pt x="822233" y="154686"/>
                      <a:pt x="808707" y="135255"/>
                    </a:cubicBezTo>
                    <a:cubicBezTo>
                      <a:pt x="799087" y="121634"/>
                      <a:pt x="789086" y="108680"/>
                      <a:pt x="778799" y="96393"/>
                    </a:cubicBezTo>
                    <a:cubicBezTo>
                      <a:pt x="778513" y="96202"/>
                      <a:pt x="778322" y="96012"/>
                      <a:pt x="778132" y="95821"/>
                    </a:cubicBezTo>
                    <a:cubicBezTo>
                      <a:pt x="765178" y="85915"/>
                      <a:pt x="751938" y="76867"/>
                      <a:pt x="738603" y="68961"/>
                    </a:cubicBezTo>
                    <a:cubicBezTo>
                      <a:pt x="720220" y="58102"/>
                      <a:pt x="700503" y="48577"/>
                      <a:pt x="678310" y="39910"/>
                    </a:cubicBezTo>
                    <a:cubicBezTo>
                      <a:pt x="643353" y="26194"/>
                      <a:pt x="605158" y="15621"/>
                      <a:pt x="564772" y="8668"/>
                    </a:cubicBezTo>
                    <a:cubicBezTo>
                      <a:pt x="537530" y="3905"/>
                      <a:pt x="510098" y="1048"/>
                      <a:pt x="483047" y="190"/>
                    </a:cubicBezTo>
                    <a:cubicBezTo>
                      <a:pt x="478666" y="95"/>
                      <a:pt x="474379" y="0"/>
                      <a:pt x="469998" y="0"/>
                    </a:cubicBezTo>
                    <a:cubicBezTo>
                      <a:pt x="461425" y="0"/>
                      <a:pt x="452186" y="190"/>
                      <a:pt x="442471" y="762"/>
                    </a:cubicBezTo>
                  </a:path>
                </a:pathLst>
              </a:custGeom>
              <a:solidFill>
                <a:srgbClr val="FDD47F"/>
              </a:solid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40279033-7F5D-4CA4-3FCA-9DB2D65CFB20}"/>
                  </a:ext>
                </a:extLst>
              </p:cNvPr>
              <p:cNvSpPr/>
              <p:nvPr/>
            </p:nvSpPr>
            <p:spPr>
              <a:xfrm>
                <a:off x="3465377" y="3183168"/>
                <a:ext cx="235784" cy="505682"/>
              </a:xfrm>
              <a:custGeom>
                <a:avLst/>
                <a:gdLst>
                  <a:gd name="connsiteX0" fmla="*/ 108593 w 235784"/>
                  <a:gd name="connsiteY0" fmla="*/ 857 h 505682"/>
                  <a:gd name="connsiteX1" fmla="*/ 108593 w 235784"/>
                  <a:gd name="connsiteY1" fmla="*/ 857 h 505682"/>
                  <a:gd name="connsiteX2" fmla="*/ 86590 w 235784"/>
                  <a:gd name="connsiteY2" fmla="*/ 6763 h 505682"/>
                  <a:gd name="connsiteX3" fmla="*/ 87162 w 235784"/>
                  <a:gd name="connsiteY3" fmla="*/ 6572 h 505682"/>
                  <a:gd name="connsiteX4" fmla="*/ 67921 w 235784"/>
                  <a:gd name="connsiteY4" fmla="*/ 17812 h 505682"/>
                  <a:gd name="connsiteX5" fmla="*/ 49538 w 235784"/>
                  <a:gd name="connsiteY5" fmla="*/ 36290 h 505682"/>
                  <a:gd name="connsiteX6" fmla="*/ 49538 w 235784"/>
                  <a:gd name="connsiteY6" fmla="*/ 36290 h 505682"/>
                  <a:gd name="connsiteX7" fmla="*/ 49252 w 235784"/>
                  <a:gd name="connsiteY7" fmla="*/ 36576 h 505682"/>
                  <a:gd name="connsiteX8" fmla="*/ 49443 w 235784"/>
                  <a:gd name="connsiteY8" fmla="*/ 36385 h 505682"/>
                  <a:gd name="connsiteX9" fmla="*/ 49443 w 235784"/>
                  <a:gd name="connsiteY9" fmla="*/ 36385 h 505682"/>
                  <a:gd name="connsiteX10" fmla="*/ 49252 w 235784"/>
                  <a:gd name="connsiteY10" fmla="*/ 36576 h 505682"/>
                  <a:gd name="connsiteX11" fmla="*/ 49252 w 235784"/>
                  <a:gd name="connsiteY11" fmla="*/ 36576 h 505682"/>
                  <a:gd name="connsiteX12" fmla="*/ 28488 w 235784"/>
                  <a:gd name="connsiteY12" fmla="*/ 73152 h 505682"/>
                  <a:gd name="connsiteX13" fmla="*/ 28488 w 235784"/>
                  <a:gd name="connsiteY13" fmla="*/ 72962 h 505682"/>
                  <a:gd name="connsiteX14" fmla="*/ 14772 w 235784"/>
                  <a:gd name="connsiteY14" fmla="*/ 115538 h 505682"/>
                  <a:gd name="connsiteX15" fmla="*/ 6104 w 235784"/>
                  <a:gd name="connsiteY15" fmla="*/ 161925 h 505682"/>
                  <a:gd name="connsiteX16" fmla="*/ 6104 w 235784"/>
                  <a:gd name="connsiteY16" fmla="*/ 162401 h 505682"/>
                  <a:gd name="connsiteX17" fmla="*/ 6104 w 235784"/>
                  <a:gd name="connsiteY17" fmla="*/ 161925 h 505682"/>
                  <a:gd name="connsiteX18" fmla="*/ 6104 w 235784"/>
                  <a:gd name="connsiteY18" fmla="*/ 161925 h 505682"/>
                  <a:gd name="connsiteX19" fmla="*/ 294 w 235784"/>
                  <a:gd name="connsiteY19" fmla="*/ 238601 h 505682"/>
                  <a:gd name="connsiteX20" fmla="*/ 2103 w 235784"/>
                  <a:gd name="connsiteY20" fmla="*/ 328422 h 505682"/>
                  <a:gd name="connsiteX21" fmla="*/ 18867 w 235784"/>
                  <a:gd name="connsiteY21" fmla="*/ 354139 h 505682"/>
                  <a:gd name="connsiteX22" fmla="*/ 114022 w 235784"/>
                  <a:gd name="connsiteY22" fmla="*/ 448913 h 505682"/>
                  <a:gd name="connsiteX23" fmla="*/ 176220 w 235784"/>
                  <a:gd name="connsiteY23" fmla="*/ 485299 h 505682"/>
                  <a:gd name="connsiteX24" fmla="*/ 225560 w 235784"/>
                  <a:gd name="connsiteY24" fmla="*/ 505682 h 505682"/>
                  <a:gd name="connsiteX25" fmla="*/ 231180 w 235784"/>
                  <a:gd name="connsiteY25" fmla="*/ 445103 h 505682"/>
                  <a:gd name="connsiteX26" fmla="*/ 234894 w 235784"/>
                  <a:gd name="connsiteY26" fmla="*/ 269272 h 505682"/>
                  <a:gd name="connsiteX27" fmla="*/ 227465 w 235784"/>
                  <a:gd name="connsiteY27" fmla="*/ 170974 h 505682"/>
                  <a:gd name="connsiteX28" fmla="*/ 227465 w 235784"/>
                  <a:gd name="connsiteY28" fmla="*/ 171641 h 505682"/>
                  <a:gd name="connsiteX29" fmla="*/ 218226 w 235784"/>
                  <a:gd name="connsiteY29" fmla="*/ 119729 h 505682"/>
                  <a:gd name="connsiteX30" fmla="*/ 202509 w 235784"/>
                  <a:gd name="connsiteY30" fmla="*/ 69628 h 505682"/>
                  <a:gd name="connsiteX31" fmla="*/ 202509 w 235784"/>
                  <a:gd name="connsiteY31" fmla="*/ 69628 h 505682"/>
                  <a:gd name="connsiteX32" fmla="*/ 202509 w 235784"/>
                  <a:gd name="connsiteY32" fmla="*/ 69437 h 505682"/>
                  <a:gd name="connsiteX33" fmla="*/ 202224 w 235784"/>
                  <a:gd name="connsiteY33" fmla="*/ 69151 h 505682"/>
                  <a:gd name="connsiteX34" fmla="*/ 202319 w 235784"/>
                  <a:gd name="connsiteY34" fmla="*/ 69437 h 505682"/>
                  <a:gd name="connsiteX35" fmla="*/ 181459 w 235784"/>
                  <a:gd name="connsiteY35" fmla="*/ 32385 h 505682"/>
                  <a:gd name="connsiteX36" fmla="*/ 164600 w 235784"/>
                  <a:gd name="connsiteY36" fmla="*/ 15049 h 505682"/>
                  <a:gd name="connsiteX37" fmla="*/ 164600 w 235784"/>
                  <a:gd name="connsiteY37" fmla="*/ 15049 h 505682"/>
                  <a:gd name="connsiteX38" fmla="*/ 164409 w 235784"/>
                  <a:gd name="connsiteY38" fmla="*/ 14859 h 505682"/>
                  <a:gd name="connsiteX39" fmla="*/ 164600 w 235784"/>
                  <a:gd name="connsiteY39" fmla="*/ 15049 h 505682"/>
                  <a:gd name="connsiteX40" fmla="*/ 164409 w 235784"/>
                  <a:gd name="connsiteY40" fmla="*/ 14859 h 505682"/>
                  <a:gd name="connsiteX41" fmla="*/ 164409 w 235784"/>
                  <a:gd name="connsiteY41" fmla="*/ 14859 h 505682"/>
                  <a:gd name="connsiteX42" fmla="*/ 164409 w 235784"/>
                  <a:gd name="connsiteY42" fmla="*/ 14859 h 505682"/>
                  <a:gd name="connsiteX43" fmla="*/ 148122 w 235784"/>
                  <a:gd name="connsiteY43" fmla="*/ 5334 h 505682"/>
                  <a:gd name="connsiteX44" fmla="*/ 148217 w 235784"/>
                  <a:gd name="connsiteY44" fmla="*/ 5334 h 505682"/>
                  <a:gd name="connsiteX45" fmla="*/ 130500 w 235784"/>
                  <a:gd name="connsiteY45" fmla="*/ 571 h 505682"/>
                  <a:gd name="connsiteX46" fmla="*/ 131167 w 235784"/>
                  <a:gd name="connsiteY46" fmla="*/ 667 h 505682"/>
                  <a:gd name="connsiteX47" fmla="*/ 120594 w 235784"/>
                  <a:gd name="connsiteY47" fmla="*/ 0 h 505682"/>
                  <a:gd name="connsiteX48" fmla="*/ 108498 w 235784"/>
                  <a:gd name="connsiteY48" fmla="*/ 762 h 50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5784" h="505682">
                    <a:moveTo>
                      <a:pt x="108593" y="857"/>
                    </a:moveTo>
                    <a:lnTo>
                      <a:pt x="108593" y="857"/>
                    </a:lnTo>
                    <a:cubicBezTo>
                      <a:pt x="101068" y="1905"/>
                      <a:pt x="93639" y="3810"/>
                      <a:pt x="86590" y="6763"/>
                    </a:cubicBezTo>
                    <a:lnTo>
                      <a:pt x="87162" y="6572"/>
                    </a:lnTo>
                    <a:cubicBezTo>
                      <a:pt x="80304" y="9430"/>
                      <a:pt x="73922" y="13240"/>
                      <a:pt x="67921" y="17812"/>
                    </a:cubicBezTo>
                    <a:cubicBezTo>
                      <a:pt x="60968" y="23146"/>
                      <a:pt x="54967" y="29432"/>
                      <a:pt x="49538" y="36290"/>
                    </a:cubicBezTo>
                    <a:lnTo>
                      <a:pt x="49538" y="36290"/>
                    </a:lnTo>
                    <a:cubicBezTo>
                      <a:pt x="49538" y="36290"/>
                      <a:pt x="49347" y="36481"/>
                      <a:pt x="49252" y="36576"/>
                    </a:cubicBezTo>
                    <a:cubicBezTo>
                      <a:pt x="49252" y="36576"/>
                      <a:pt x="49252" y="36481"/>
                      <a:pt x="49443" y="36385"/>
                    </a:cubicBezTo>
                    <a:lnTo>
                      <a:pt x="49443" y="36385"/>
                    </a:lnTo>
                    <a:lnTo>
                      <a:pt x="49252" y="36576"/>
                    </a:lnTo>
                    <a:lnTo>
                      <a:pt x="49252" y="36576"/>
                    </a:lnTo>
                    <a:cubicBezTo>
                      <a:pt x="40680" y="47911"/>
                      <a:pt x="34012" y="60293"/>
                      <a:pt x="28488" y="73152"/>
                    </a:cubicBezTo>
                    <a:lnTo>
                      <a:pt x="28488" y="72962"/>
                    </a:lnTo>
                    <a:cubicBezTo>
                      <a:pt x="22773" y="86773"/>
                      <a:pt x="18296" y="101060"/>
                      <a:pt x="14772" y="115538"/>
                    </a:cubicBezTo>
                    <a:cubicBezTo>
                      <a:pt x="11057" y="130873"/>
                      <a:pt x="8295" y="146304"/>
                      <a:pt x="6104" y="161925"/>
                    </a:cubicBezTo>
                    <a:cubicBezTo>
                      <a:pt x="6104" y="162116"/>
                      <a:pt x="6104" y="162211"/>
                      <a:pt x="6104" y="162401"/>
                    </a:cubicBezTo>
                    <a:cubicBezTo>
                      <a:pt x="6104" y="162211"/>
                      <a:pt x="6104" y="162116"/>
                      <a:pt x="6104" y="161925"/>
                    </a:cubicBezTo>
                    <a:lnTo>
                      <a:pt x="6104" y="161925"/>
                    </a:lnTo>
                    <a:cubicBezTo>
                      <a:pt x="2675" y="187262"/>
                      <a:pt x="960" y="212979"/>
                      <a:pt x="294" y="238601"/>
                    </a:cubicBezTo>
                    <a:cubicBezTo>
                      <a:pt x="-468" y="268510"/>
                      <a:pt x="294" y="298514"/>
                      <a:pt x="2103" y="328422"/>
                    </a:cubicBezTo>
                    <a:cubicBezTo>
                      <a:pt x="7342" y="337090"/>
                      <a:pt x="12867" y="345662"/>
                      <a:pt x="18867" y="354139"/>
                    </a:cubicBezTo>
                    <a:cubicBezTo>
                      <a:pt x="44013" y="390239"/>
                      <a:pt x="76017" y="422148"/>
                      <a:pt x="114022" y="448913"/>
                    </a:cubicBezTo>
                    <a:cubicBezTo>
                      <a:pt x="132786" y="462248"/>
                      <a:pt x="153741" y="474535"/>
                      <a:pt x="176220" y="485299"/>
                    </a:cubicBezTo>
                    <a:cubicBezTo>
                      <a:pt x="191365" y="492728"/>
                      <a:pt x="207653" y="499396"/>
                      <a:pt x="225560" y="505682"/>
                    </a:cubicBezTo>
                    <a:cubicBezTo>
                      <a:pt x="227751" y="485489"/>
                      <a:pt x="229656" y="465296"/>
                      <a:pt x="231180" y="445103"/>
                    </a:cubicBezTo>
                    <a:cubicBezTo>
                      <a:pt x="235466" y="386620"/>
                      <a:pt x="236895" y="327851"/>
                      <a:pt x="234894" y="269272"/>
                    </a:cubicBezTo>
                    <a:cubicBezTo>
                      <a:pt x="233751" y="236411"/>
                      <a:pt x="231846" y="203549"/>
                      <a:pt x="227465" y="170974"/>
                    </a:cubicBezTo>
                    <a:lnTo>
                      <a:pt x="227465" y="171641"/>
                    </a:lnTo>
                    <a:cubicBezTo>
                      <a:pt x="225274" y="154210"/>
                      <a:pt x="222226" y="136874"/>
                      <a:pt x="218226" y="119729"/>
                    </a:cubicBezTo>
                    <a:cubicBezTo>
                      <a:pt x="214225" y="102679"/>
                      <a:pt x="209177" y="85820"/>
                      <a:pt x="202509" y="69628"/>
                    </a:cubicBezTo>
                    <a:lnTo>
                      <a:pt x="202509" y="69628"/>
                    </a:lnTo>
                    <a:lnTo>
                      <a:pt x="202509" y="69437"/>
                    </a:lnTo>
                    <a:cubicBezTo>
                      <a:pt x="202509" y="69437"/>
                      <a:pt x="202319" y="69247"/>
                      <a:pt x="202224" y="69151"/>
                    </a:cubicBezTo>
                    <a:cubicBezTo>
                      <a:pt x="202224" y="69247"/>
                      <a:pt x="202224" y="69342"/>
                      <a:pt x="202319" y="69437"/>
                    </a:cubicBezTo>
                    <a:cubicBezTo>
                      <a:pt x="196794" y="56388"/>
                      <a:pt x="190127" y="43720"/>
                      <a:pt x="181459" y="32385"/>
                    </a:cubicBezTo>
                    <a:cubicBezTo>
                      <a:pt x="176506" y="26003"/>
                      <a:pt x="170982" y="20193"/>
                      <a:pt x="164600" y="15049"/>
                    </a:cubicBezTo>
                    <a:lnTo>
                      <a:pt x="164600" y="15049"/>
                    </a:lnTo>
                    <a:cubicBezTo>
                      <a:pt x="164600" y="15049"/>
                      <a:pt x="164409" y="15049"/>
                      <a:pt x="164409" y="14859"/>
                    </a:cubicBezTo>
                    <a:lnTo>
                      <a:pt x="164600" y="15049"/>
                    </a:lnTo>
                    <a:lnTo>
                      <a:pt x="164409" y="14859"/>
                    </a:lnTo>
                    <a:cubicBezTo>
                      <a:pt x="164409" y="14859"/>
                      <a:pt x="164409" y="14859"/>
                      <a:pt x="164409" y="14859"/>
                    </a:cubicBezTo>
                    <a:lnTo>
                      <a:pt x="164409" y="14859"/>
                    </a:lnTo>
                    <a:cubicBezTo>
                      <a:pt x="159361" y="11049"/>
                      <a:pt x="153932" y="7810"/>
                      <a:pt x="148122" y="5334"/>
                    </a:cubicBezTo>
                    <a:lnTo>
                      <a:pt x="148217" y="5334"/>
                    </a:lnTo>
                    <a:cubicBezTo>
                      <a:pt x="142502" y="3048"/>
                      <a:pt x="136596" y="1429"/>
                      <a:pt x="130500" y="571"/>
                    </a:cubicBezTo>
                    <a:cubicBezTo>
                      <a:pt x="130691" y="571"/>
                      <a:pt x="130977" y="571"/>
                      <a:pt x="131167" y="667"/>
                    </a:cubicBezTo>
                    <a:cubicBezTo>
                      <a:pt x="127643" y="191"/>
                      <a:pt x="124214" y="0"/>
                      <a:pt x="120594" y="0"/>
                    </a:cubicBezTo>
                    <a:cubicBezTo>
                      <a:pt x="116594" y="0"/>
                      <a:pt x="112498" y="286"/>
                      <a:pt x="108498" y="762"/>
                    </a:cubicBezTo>
                  </a:path>
                </a:pathLst>
              </a:custGeom>
              <a:solidFill>
                <a:srgbClr val="F3BC49"/>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F3AF170A-E45E-C397-6A76-B78E3CFD3B4E}"/>
                  </a:ext>
                </a:extLst>
              </p:cNvPr>
              <p:cNvSpPr/>
              <p:nvPr/>
            </p:nvSpPr>
            <p:spPr>
              <a:xfrm>
                <a:off x="3629882" y="3198123"/>
                <a:ext cx="95" cy="95"/>
              </a:xfrm>
              <a:custGeom>
                <a:avLst/>
                <a:gdLst>
                  <a:gd name="connsiteX0" fmla="*/ 0 w 95"/>
                  <a:gd name="connsiteY0" fmla="*/ 95 h 95"/>
                  <a:gd name="connsiteX1" fmla="*/ 95 w 95"/>
                  <a:gd name="connsiteY1" fmla="*/ 95 h 95"/>
                  <a:gd name="connsiteX2" fmla="*/ 0 w 95"/>
                  <a:gd name="connsiteY2" fmla="*/ 0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95" y="95"/>
                    </a:lnTo>
                    <a:lnTo>
                      <a:pt x="0" y="0"/>
                    </a:lnTo>
                    <a:lnTo>
                      <a:pt x="0" y="95"/>
                    </a:lnTo>
                    <a:close/>
                  </a:path>
                </a:pathLst>
              </a:custGeom>
              <a:solidFill>
                <a:srgbClr val="F3BC49"/>
              </a:solid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0D2DDD8E-1677-5FD0-674C-6991433F42C8}"/>
                  </a:ext>
                </a:extLst>
              </p:cNvPr>
              <p:cNvSpPr/>
              <p:nvPr/>
            </p:nvSpPr>
            <p:spPr>
              <a:xfrm>
                <a:off x="3870293" y="3467585"/>
                <a:ext cx="405383" cy="302418"/>
              </a:xfrm>
              <a:custGeom>
                <a:avLst/>
                <a:gdLst>
                  <a:gd name="connsiteX0" fmla="*/ 368522 w 405383"/>
                  <a:gd name="connsiteY0" fmla="*/ 15811 h 302418"/>
                  <a:gd name="connsiteX1" fmla="*/ 344614 w 405383"/>
                  <a:gd name="connsiteY1" fmla="*/ 43910 h 302418"/>
                  <a:gd name="connsiteX2" fmla="*/ 317278 w 405383"/>
                  <a:gd name="connsiteY2" fmla="*/ 70295 h 302418"/>
                  <a:gd name="connsiteX3" fmla="*/ 257175 w 405383"/>
                  <a:gd name="connsiteY3" fmla="*/ 116681 h 302418"/>
                  <a:gd name="connsiteX4" fmla="*/ 224885 w 405383"/>
                  <a:gd name="connsiteY4" fmla="*/ 138112 h 302418"/>
                  <a:gd name="connsiteX5" fmla="*/ 192881 w 405383"/>
                  <a:gd name="connsiteY5" fmla="*/ 158210 h 302418"/>
                  <a:gd name="connsiteX6" fmla="*/ 85725 w 405383"/>
                  <a:gd name="connsiteY6" fmla="*/ 216884 h 302418"/>
                  <a:gd name="connsiteX7" fmla="*/ 0 w 405383"/>
                  <a:gd name="connsiteY7" fmla="*/ 267652 h 302418"/>
                  <a:gd name="connsiteX8" fmla="*/ 16859 w 405383"/>
                  <a:gd name="connsiteY8" fmla="*/ 272129 h 302418"/>
                  <a:gd name="connsiteX9" fmla="*/ 51054 w 405383"/>
                  <a:gd name="connsiteY9" fmla="*/ 282607 h 302418"/>
                  <a:gd name="connsiteX10" fmla="*/ 68771 w 405383"/>
                  <a:gd name="connsiteY10" fmla="*/ 288989 h 302418"/>
                  <a:gd name="connsiteX11" fmla="*/ 84201 w 405383"/>
                  <a:gd name="connsiteY11" fmla="*/ 295275 h 302418"/>
                  <a:gd name="connsiteX12" fmla="*/ 94107 w 405383"/>
                  <a:gd name="connsiteY12" fmla="*/ 301085 h 302418"/>
                  <a:gd name="connsiteX13" fmla="*/ 98108 w 405383"/>
                  <a:gd name="connsiteY13" fmla="*/ 302419 h 302418"/>
                  <a:gd name="connsiteX14" fmla="*/ 102203 w 405383"/>
                  <a:gd name="connsiteY14" fmla="*/ 301181 h 302418"/>
                  <a:gd name="connsiteX15" fmla="*/ 105442 w 405383"/>
                  <a:gd name="connsiteY15" fmla="*/ 302133 h 302418"/>
                  <a:gd name="connsiteX16" fmla="*/ 106966 w 405383"/>
                  <a:gd name="connsiteY16" fmla="*/ 302133 h 302418"/>
                  <a:gd name="connsiteX17" fmla="*/ 180022 w 405383"/>
                  <a:gd name="connsiteY17" fmla="*/ 290989 h 302418"/>
                  <a:gd name="connsiteX18" fmla="*/ 204025 w 405383"/>
                  <a:gd name="connsiteY18" fmla="*/ 285179 h 302418"/>
                  <a:gd name="connsiteX19" fmla="*/ 186118 w 405383"/>
                  <a:gd name="connsiteY19" fmla="*/ 289274 h 302418"/>
                  <a:gd name="connsiteX20" fmla="*/ 242030 w 405383"/>
                  <a:gd name="connsiteY20" fmla="*/ 227552 h 302418"/>
                  <a:gd name="connsiteX21" fmla="*/ 263557 w 405383"/>
                  <a:gd name="connsiteY21" fmla="*/ 191548 h 302418"/>
                  <a:gd name="connsiteX22" fmla="*/ 272987 w 405383"/>
                  <a:gd name="connsiteY22" fmla="*/ 171545 h 302418"/>
                  <a:gd name="connsiteX23" fmla="*/ 279845 w 405383"/>
                  <a:gd name="connsiteY23" fmla="*/ 154876 h 302418"/>
                  <a:gd name="connsiteX24" fmla="*/ 302800 w 405383"/>
                  <a:gd name="connsiteY24" fmla="*/ 157258 h 302418"/>
                  <a:gd name="connsiteX25" fmla="*/ 384620 w 405383"/>
                  <a:gd name="connsiteY25" fmla="*/ 123253 h 302418"/>
                  <a:gd name="connsiteX26" fmla="*/ 399574 w 405383"/>
                  <a:gd name="connsiteY26" fmla="*/ 97726 h 302418"/>
                  <a:gd name="connsiteX27" fmla="*/ 405384 w 405383"/>
                  <a:gd name="connsiteY27" fmla="*/ 65056 h 302418"/>
                  <a:gd name="connsiteX28" fmla="*/ 405098 w 405383"/>
                  <a:gd name="connsiteY28" fmla="*/ 58007 h 302418"/>
                  <a:gd name="connsiteX29" fmla="*/ 386048 w 405383"/>
                  <a:gd name="connsiteY29" fmla="*/ 7334 h 302418"/>
                  <a:gd name="connsiteX30" fmla="*/ 379667 w 405383"/>
                  <a:gd name="connsiteY30" fmla="*/ 0 h 302418"/>
                  <a:gd name="connsiteX31" fmla="*/ 368332 w 405383"/>
                  <a:gd name="connsiteY31" fmla="*/ 15907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5383" h="302418">
                    <a:moveTo>
                      <a:pt x="368522" y="15811"/>
                    </a:moveTo>
                    <a:cubicBezTo>
                      <a:pt x="361093" y="25622"/>
                      <a:pt x="353092" y="35052"/>
                      <a:pt x="344614" y="43910"/>
                    </a:cubicBezTo>
                    <a:cubicBezTo>
                      <a:pt x="335851" y="53149"/>
                      <a:pt x="326803" y="61912"/>
                      <a:pt x="317278" y="70295"/>
                    </a:cubicBezTo>
                    <a:cubicBezTo>
                      <a:pt x="298228" y="87058"/>
                      <a:pt x="278035" y="102299"/>
                      <a:pt x="257175" y="116681"/>
                    </a:cubicBezTo>
                    <a:cubicBezTo>
                      <a:pt x="246507" y="123920"/>
                      <a:pt x="235744" y="131064"/>
                      <a:pt x="224885" y="138112"/>
                    </a:cubicBezTo>
                    <a:cubicBezTo>
                      <a:pt x="214313" y="144875"/>
                      <a:pt x="203645" y="151638"/>
                      <a:pt x="192881" y="158210"/>
                    </a:cubicBezTo>
                    <a:cubicBezTo>
                      <a:pt x="158210" y="179546"/>
                      <a:pt x="121634" y="197739"/>
                      <a:pt x="85725" y="216884"/>
                    </a:cubicBezTo>
                    <a:cubicBezTo>
                      <a:pt x="56483" y="232505"/>
                      <a:pt x="27337" y="248698"/>
                      <a:pt x="0" y="267652"/>
                    </a:cubicBezTo>
                    <a:cubicBezTo>
                      <a:pt x="5620" y="269081"/>
                      <a:pt x="11239" y="270605"/>
                      <a:pt x="16859" y="272129"/>
                    </a:cubicBezTo>
                    <a:cubicBezTo>
                      <a:pt x="28575" y="275368"/>
                      <a:pt x="40005" y="278987"/>
                      <a:pt x="51054" y="282607"/>
                    </a:cubicBezTo>
                    <a:cubicBezTo>
                      <a:pt x="56959" y="284607"/>
                      <a:pt x="62960" y="286702"/>
                      <a:pt x="68771" y="288989"/>
                    </a:cubicBezTo>
                    <a:cubicBezTo>
                      <a:pt x="74009" y="290989"/>
                      <a:pt x="79153" y="292989"/>
                      <a:pt x="84201" y="295275"/>
                    </a:cubicBezTo>
                    <a:cubicBezTo>
                      <a:pt x="87439" y="296989"/>
                      <a:pt x="90773" y="298895"/>
                      <a:pt x="94107" y="301085"/>
                    </a:cubicBezTo>
                    <a:cubicBezTo>
                      <a:pt x="95250" y="301943"/>
                      <a:pt x="96679" y="302419"/>
                      <a:pt x="98108" y="302419"/>
                    </a:cubicBezTo>
                    <a:cubicBezTo>
                      <a:pt x="99441" y="302419"/>
                      <a:pt x="100965" y="301943"/>
                      <a:pt x="102203" y="301181"/>
                    </a:cubicBezTo>
                    <a:cubicBezTo>
                      <a:pt x="102870" y="301847"/>
                      <a:pt x="104013" y="302133"/>
                      <a:pt x="105442" y="302133"/>
                    </a:cubicBezTo>
                    <a:cubicBezTo>
                      <a:pt x="105918" y="302133"/>
                      <a:pt x="106489" y="302133"/>
                      <a:pt x="106966" y="302133"/>
                    </a:cubicBezTo>
                    <a:cubicBezTo>
                      <a:pt x="132588" y="299561"/>
                      <a:pt x="156400" y="295847"/>
                      <a:pt x="180022" y="290989"/>
                    </a:cubicBezTo>
                    <a:cubicBezTo>
                      <a:pt x="188119" y="289274"/>
                      <a:pt x="196120" y="287274"/>
                      <a:pt x="204025" y="285179"/>
                    </a:cubicBezTo>
                    <a:cubicBezTo>
                      <a:pt x="198025" y="286702"/>
                      <a:pt x="192119" y="288131"/>
                      <a:pt x="186118" y="289274"/>
                    </a:cubicBezTo>
                    <a:cubicBezTo>
                      <a:pt x="206883" y="271843"/>
                      <a:pt x="225742" y="251079"/>
                      <a:pt x="242030" y="227552"/>
                    </a:cubicBezTo>
                    <a:cubicBezTo>
                      <a:pt x="249746" y="216503"/>
                      <a:pt x="256984" y="204406"/>
                      <a:pt x="263557" y="191548"/>
                    </a:cubicBezTo>
                    <a:cubicBezTo>
                      <a:pt x="266795" y="185261"/>
                      <a:pt x="269843" y="178879"/>
                      <a:pt x="272987" y="171545"/>
                    </a:cubicBezTo>
                    <a:cubicBezTo>
                      <a:pt x="275368" y="166116"/>
                      <a:pt x="277559" y="160591"/>
                      <a:pt x="279845" y="154876"/>
                    </a:cubicBezTo>
                    <a:cubicBezTo>
                      <a:pt x="286798" y="156401"/>
                      <a:pt x="294608" y="157258"/>
                      <a:pt x="302800" y="157258"/>
                    </a:cubicBezTo>
                    <a:cubicBezTo>
                      <a:pt x="335851" y="157258"/>
                      <a:pt x="365665" y="144875"/>
                      <a:pt x="384620" y="123253"/>
                    </a:cubicBezTo>
                    <a:cubicBezTo>
                      <a:pt x="390906" y="115919"/>
                      <a:pt x="396145" y="107156"/>
                      <a:pt x="399574" y="97726"/>
                    </a:cubicBezTo>
                    <a:cubicBezTo>
                      <a:pt x="403098" y="87820"/>
                      <a:pt x="405003" y="77152"/>
                      <a:pt x="405384" y="65056"/>
                    </a:cubicBezTo>
                    <a:cubicBezTo>
                      <a:pt x="405384" y="62484"/>
                      <a:pt x="405384" y="60007"/>
                      <a:pt x="405098" y="58007"/>
                    </a:cubicBezTo>
                    <a:cubicBezTo>
                      <a:pt x="404050" y="39338"/>
                      <a:pt x="397288" y="21336"/>
                      <a:pt x="386048" y="7334"/>
                    </a:cubicBezTo>
                    <a:cubicBezTo>
                      <a:pt x="384048" y="4763"/>
                      <a:pt x="381952" y="2476"/>
                      <a:pt x="379667" y="0"/>
                    </a:cubicBezTo>
                    <a:cubicBezTo>
                      <a:pt x="376047" y="5429"/>
                      <a:pt x="372332" y="10763"/>
                      <a:pt x="368332" y="15907"/>
                    </a:cubicBezTo>
                  </a:path>
                </a:pathLst>
              </a:custGeom>
              <a:solidFill>
                <a:srgbClr val="F3BC49"/>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4CAC4982-E73A-C040-C2BC-5FC532F8584F}"/>
                  </a:ext>
                </a:extLst>
              </p:cNvPr>
              <p:cNvSpPr/>
              <p:nvPr/>
            </p:nvSpPr>
            <p:spPr>
              <a:xfrm>
                <a:off x="3568827" y="3746382"/>
                <a:ext cx="534066" cy="525780"/>
              </a:xfrm>
              <a:custGeom>
                <a:avLst/>
                <a:gdLst>
                  <a:gd name="connsiteX0" fmla="*/ 325184 w 534066"/>
                  <a:gd name="connsiteY0" fmla="*/ 1048 h 525780"/>
                  <a:gd name="connsiteX1" fmla="*/ 303943 w 534066"/>
                  <a:gd name="connsiteY1" fmla="*/ 6286 h 525780"/>
                  <a:gd name="connsiteX2" fmla="*/ 265176 w 534066"/>
                  <a:gd name="connsiteY2" fmla="*/ 27623 h 525780"/>
                  <a:gd name="connsiteX3" fmla="*/ 242983 w 534066"/>
                  <a:gd name="connsiteY3" fmla="*/ 56007 h 525780"/>
                  <a:gd name="connsiteX4" fmla="*/ 241364 w 534066"/>
                  <a:gd name="connsiteY4" fmla="*/ 55626 h 525780"/>
                  <a:gd name="connsiteX5" fmla="*/ 237458 w 534066"/>
                  <a:gd name="connsiteY5" fmla="*/ 57626 h 525780"/>
                  <a:gd name="connsiteX6" fmla="*/ 236601 w 534066"/>
                  <a:gd name="connsiteY6" fmla="*/ 61246 h 525780"/>
                  <a:gd name="connsiteX7" fmla="*/ 238315 w 534066"/>
                  <a:gd name="connsiteY7" fmla="*/ 77629 h 525780"/>
                  <a:gd name="connsiteX8" fmla="*/ 238315 w 534066"/>
                  <a:gd name="connsiteY8" fmla="*/ 78676 h 525780"/>
                  <a:gd name="connsiteX9" fmla="*/ 238315 w 534066"/>
                  <a:gd name="connsiteY9" fmla="*/ 78676 h 525780"/>
                  <a:gd name="connsiteX10" fmla="*/ 238315 w 534066"/>
                  <a:gd name="connsiteY10" fmla="*/ 79248 h 525780"/>
                  <a:gd name="connsiteX11" fmla="*/ 235172 w 534066"/>
                  <a:gd name="connsiteY11" fmla="*/ 108394 h 525780"/>
                  <a:gd name="connsiteX12" fmla="*/ 224028 w 534066"/>
                  <a:gd name="connsiteY12" fmla="*/ 136969 h 525780"/>
                  <a:gd name="connsiteX13" fmla="*/ 223838 w 534066"/>
                  <a:gd name="connsiteY13" fmla="*/ 137446 h 525780"/>
                  <a:gd name="connsiteX14" fmla="*/ 223838 w 534066"/>
                  <a:gd name="connsiteY14" fmla="*/ 137446 h 525780"/>
                  <a:gd name="connsiteX15" fmla="*/ 223647 w 534066"/>
                  <a:gd name="connsiteY15" fmla="*/ 137922 h 525780"/>
                  <a:gd name="connsiteX16" fmla="*/ 223647 w 534066"/>
                  <a:gd name="connsiteY16" fmla="*/ 137922 h 525780"/>
                  <a:gd name="connsiteX17" fmla="*/ 201263 w 534066"/>
                  <a:gd name="connsiteY17" fmla="*/ 167545 h 525780"/>
                  <a:gd name="connsiteX18" fmla="*/ 157925 w 534066"/>
                  <a:gd name="connsiteY18" fmla="*/ 201454 h 525780"/>
                  <a:gd name="connsiteX19" fmla="*/ 128397 w 534066"/>
                  <a:gd name="connsiteY19" fmla="*/ 216694 h 525780"/>
                  <a:gd name="connsiteX20" fmla="*/ 95631 w 534066"/>
                  <a:gd name="connsiteY20" fmla="*/ 228695 h 525780"/>
                  <a:gd name="connsiteX21" fmla="*/ 60769 w 534066"/>
                  <a:gd name="connsiteY21" fmla="*/ 236696 h 525780"/>
                  <a:gd name="connsiteX22" fmla="*/ 41529 w 534066"/>
                  <a:gd name="connsiteY22" fmla="*/ 240792 h 525780"/>
                  <a:gd name="connsiteX23" fmla="*/ 38386 w 534066"/>
                  <a:gd name="connsiteY23" fmla="*/ 241554 h 525780"/>
                  <a:gd name="connsiteX24" fmla="*/ 38386 w 534066"/>
                  <a:gd name="connsiteY24" fmla="*/ 241840 h 525780"/>
                  <a:gd name="connsiteX25" fmla="*/ 38005 w 534066"/>
                  <a:gd name="connsiteY25" fmla="*/ 242506 h 525780"/>
                  <a:gd name="connsiteX26" fmla="*/ 34766 w 534066"/>
                  <a:gd name="connsiteY26" fmla="*/ 246126 h 525780"/>
                  <a:gd name="connsiteX27" fmla="*/ 34195 w 534066"/>
                  <a:gd name="connsiteY27" fmla="*/ 247078 h 525780"/>
                  <a:gd name="connsiteX28" fmla="*/ 33528 w 534066"/>
                  <a:gd name="connsiteY28" fmla="*/ 247840 h 525780"/>
                  <a:gd name="connsiteX29" fmla="*/ 26194 w 534066"/>
                  <a:gd name="connsiteY29" fmla="*/ 257270 h 525780"/>
                  <a:gd name="connsiteX30" fmla="*/ 25336 w 534066"/>
                  <a:gd name="connsiteY30" fmla="*/ 257937 h 525780"/>
                  <a:gd name="connsiteX31" fmla="*/ 16859 w 534066"/>
                  <a:gd name="connsiteY31" fmla="*/ 272986 h 525780"/>
                  <a:gd name="connsiteX32" fmla="*/ 7144 w 534066"/>
                  <a:gd name="connsiteY32" fmla="*/ 294989 h 525780"/>
                  <a:gd name="connsiteX33" fmla="*/ 2000 w 534066"/>
                  <a:gd name="connsiteY33" fmla="*/ 312420 h 525780"/>
                  <a:gd name="connsiteX34" fmla="*/ 2000 w 534066"/>
                  <a:gd name="connsiteY34" fmla="*/ 314515 h 525780"/>
                  <a:gd name="connsiteX35" fmla="*/ 1619 w 534066"/>
                  <a:gd name="connsiteY35" fmla="*/ 316135 h 525780"/>
                  <a:gd name="connsiteX36" fmla="*/ 1333 w 534066"/>
                  <a:gd name="connsiteY36" fmla="*/ 318421 h 525780"/>
                  <a:gd name="connsiteX37" fmla="*/ 190 w 534066"/>
                  <a:gd name="connsiteY37" fmla="*/ 326803 h 525780"/>
                  <a:gd name="connsiteX38" fmla="*/ 0 w 534066"/>
                  <a:gd name="connsiteY38" fmla="*/ 329660 h 525780"/>
                  <a:gd name="connsiteX39" fmla="*/ 0 w 534066"/>
                  <a:gd name="connsiteY39" fmla="*/ 331756 h 525780"/>
                  <a:gd name="connsiteX40" fmla="*/ 286 w 534066"/>
                  <a:gd name="connsiteY40" fmla="*/ 341376 h 525780"/>
                  <a:gd name="connsiteX41" fmla="*/ 1333 w 534066"/>
                  <a:gd name="connsiteY41" fmla="*/ 348234 h 525780"/>
                  <a:gd name="connsiteX42" fmla="*/ 2477 w 534066"/>
                  <a:gd name="connsiteY42" fmla="*/ 354140 h 525780"/>
                  <a:gd name="connsiteX43" fmla="*/ 3905 w 534066"/>
                  <a:gd name="connsiteY43" fmla="*/ 358140 h 525780"/>
                  <a:gd name="connsiteX44" fmla="*/ 7810 w 534066"/>
                  <a:gd name="connsiteY44" fmla="*/ 369094 h 525780"/>
                  <a:gd name="connsiteX45" fmla="*/ 35052 w 534066"/>
                  <a:gd name="connsiteY45" fmla="*/ 415290 h 525780"/>
                  <a:gd name="connsiteX46" fmla="*/ 111919 w 534066"/>
                  <a:gd name="connsiteY46" fmla="*/ 504635 h 525780"/>
                  <a:gd name="connsiteX47" fmla="*/ 137446 w 534066"/>
                  <a:gd name="connsiteY47" fmla="*/ 525780 h 525780"/>
                  <a:gd name="connsiteX48" fmla="*/ 186595 w 534066"/>
                  <a:gd name="connsiteY48" fmla="*/ 510540 h 525780"/>
                  <a:gd name="connsiteX49" fmla="*/ 251651 w 534066"/>
                  <a:gd name="connsiteY49" fmla="*/ 485203 h 525780"/>
                  <a:gd name="connsiteX50" fmla="*/ 316516 w 534066"/>
                  <a:gd name="connsiteY50" fmla="*/ 455866 h 525780"/>
                  <a:gd name="connsiteX51" fmla="*/ 374999 w 534066"/>
                  <a:gd name="connsiteY51" fmla="*/ 425196 h 525780"/>
                  <a:gd name="connsiteX52" fmla="*/ 398621 w 534066"/>
                  <a:gd name="connsiteY52" fmla="*/ 408241 h 525780"/>
                  <a:gd name="connsiteX53" fmla="*/ 448818 w 534066"/>
                  <a:gd name="connsiteY53" fmla="*/ 365189 h 525780"/>
                  <a:gd name="connsiteX54" fmla="*/ 492061 w 534066"/>
                  <a:gd name="connsiteY54" fmla="*/ 320040 h 525780"/>
                  <a:gd name="connsiteX55" fmla="*/ 529399 w 534066"/>
                  <a:gd name="connsiteY55" fmla="*/ 269367 h 525780"/>
                  <a:gd name="connsiteX56" fmla="*/ 530543 w 534066"/>
                  <a:gd name="connsiteY56" fmla="*/ 267557 h 525780"/>
                  <a:gd name="connsiteX57" fmla="*/ 532352 w 534066"/>
                  <a:gd name="connsiteY57" fmla="*/ 264605 h 525780"/>
                  <a:gd name="connsiteX58" fmla="*/ 534067 w 534066"/>
                  <a:gd name="connsiteY58" fmla="*/ 262985 h 525780"/>
                  <a:gd name="connsiteX59" fmla="*/ 465296 w 534066"/>
                  <a:gd name="connsiteY59" fmla="*/ 218027 h 525780"/>
                  <a:gd name="connsiteX60" fmla="*/ 464439 w 534066"/>
                  <a:gd name="connsiteY60" fmla="*/ 217265 h 525780"/>
                  <a:gd name="connsiteX61" fmla="*/ 433292 w 534066"/>
                  <a:gd name="connsiteY61" fmla="*/ 183547 h 525780"/>
                  <a:gd name="connsiteX62" fmla="*/ 415861 w 534066"/>
                  <a:gd name="connsiteY62" fmla="*/ 149638 h 525780"/>
                  <a:gd name="connsiteX63" fmla="*/ 405194 w 534066"/>
                  <a:gd name="connsiteY63" fmla="*/ 95726 h 525780"/>
                  <a:gd name="connsiteX64" fmla="*/ 405194 w 534066"/>
                  <a:gd name="connsiteY64" fmla="*/ 96965 h 525780"/>
                  <a:gd name="connsiteX65" fmla="*/ 406813 w 534066"/>
                  <a:gd name="connsiteY65" fmla="*/ 17240 h 525780"/>
                  <a:gd name="connsiteX66" fmla="*/ 405670 w 534066"/>
                  <a:gd name="connsiteY66" fmla="*/ 13811 h 525780"/>
                  <a:gd name="connsiteX67" fmla="*/ 402336 w 534066"/>
                  <a:gd name="connsiteY67" fmla="*/ 12192 h 525780"/>
                  <a:gd name="connsiteX68" fmla="*/ 397193 w 534066"/>
                  <a:gd name="connsiteY68" fmla="*/ 16764 h 525780"/>
                  <a:gd name="connsiteX69" fmla="*/ 396335 w 534066"/>
                  <a:gd name="connsiteY69" fmla="*/ 29908 h 525780"/>
                  <a:gd name="connsiteX70" fmla="*/ 395764 w 534066"/>
                  <a:gd name="connsiteY70" fmla="*/ 28575 h 525780"/>
                  <a:gd name="connsiteX71" fmla="*/ 390239 w 534066"/>
                  <a:gd name="connsiteY71" fmla="*/ 20479 h 525780"/>
                  <a:gd name="connsiteX72" fmla="*/ 382905 w 534066"/>
                  <a:gd name="connsiteY72" fmla="*/ 13335 h 525780"/>
                  <a:gd name="connsiteX73" fmla="*/ 366141 w 534066"/>
                  <a:gd name="connsiteY73" fmla="*/ 4096 h 525780"/>
                  <a:gd name="connsiteX74" fmla="*/ 346424 w 534066"/>
                  <a:gd name="connsiteY74" fmla="*/ 190 h 525780"/>
                  <a:gd name="connsiteX75" fmla="*/ 340709 w 534066"/>
                  <a:gd name="connsiteY75" fmla="*/ 0 h 525780"/>
                  <a:gd name="connsiteX76" fmla="*/ 324993 w 534066"/>
                  <a:gd name="connsiteY76" fmla="*/ 1143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4066" h="525780">
                    <a:moveTo>
                      <a:pt x="325184" y="1048"/>
                    </a:moveTo>
                    <a:cubicBezTo>
                      <a:pt x="318421" y="2000"/>
                      <a:pt x="311468" y="3715"/>
                      <a:pt x="303943" y="6286"/>
                    </a:cubicBezTo>
                    <a:cubicBezTo>
                      <a:pt x="289369" y="11240"/>
                      <a:pt x="276320" y="18478"/>
                      <a:pt x="265176" y="27623"/>
                    </a:cubicBezTo>
                    <a:cubicBezTo>
                      <a:pt x="255175" y="35909"/>
                      <a:pt x="247555" y="45720"/>
                      <a:pt x="242983" y="56007"/>
                    </a:cubicBezTo>
                    <a:cubicBezTo>
                      <a:pt x="242506" y="55721"/>
                      <a:pt x="241935" y="55626"/>
                      <a:pt x="241364" y="55626"/>
                    </a:cubicBezTo>
                    <a:cubicBezTo>
                      <a:pt x="239363" y="55912"/>
                      <a:pt x="238220" y="56578"/>
                      <a:pt x="237458" y="57626"/>
                    </a:cubicBezTo>
                    <a:cubicBezTo>
                      <a:pt x="236696" y="58674"/>
                      <a:pt x="236411" y="59912"/>
                      <a:pt x="236601" y="61246"/>
                    </a:cubicBezTo>
                    <a:cubicBezTo>
                      <a:pt x="237458" y="66865"/>
                      <a:pt x="238030" y="72390"/>
                      <a:pt x="238315" y="77629"/>
                    </a:cubicBezTo>
                    <a:lnTo>
                      <a:pt x="238315" y="78676"/>
                    </a:lnTo>
                    <a:lnTo>
                      <a:pt x="238315" y="78676"/>
                    </a:lnTo>
                    <a:lnTo>
                      <a:pt x="238315" y="79248"/>
                    </a:lnTo>
                    <a:cubicBezTo>
                      <a:pt x="238315" y="89535"/>
                      <a:pt x="237363" y="99155"/>
                      <a:pt x="235172" y="108394"/>
                    </a:cubicBezTo>
                    <a:cubicBezTo>
                      <a:pt x="232696" y="118205"/>
                      <a:pt x="228981" y="127921"/>
                      <a:pt x="224028" y="136969"/>
                    </a:cubicBezTo>
                    <a:lnTo>
                      <a:pt x="223838" y="137446"/>
                    </a:lnTo>
                    <a:lnTo>
                      <a:pt x="223838" y="137446"/>
                    </a:lnTo>
                    <a:lnTo>
                      <a:pt x="223647" y="137922"/>
                    </a:lnTo>
                    <a:lnTo>
                      <a:pt x="223647" y="137922"/>
                    </a:lnTo>
                    <a:cubicBezTo>
                      <a:pt x="217551" y="148209"/>
                      <a:pt x="210121" y="158210"/>
                      <a:pt x="201263" y="167545"/>
                    </a:cubicBezTo>
                    <a:cubicBezTo>
                      <a:pt x="189167" y="179927"/>
                      <a:pt x="174593" y="191357"/>
                      <a:pt x="157925" y="201454"/>
                    </a:cubicBezTo>
                    <a:cubicBezTo>
                      <a:pt x="148590" y="206978"/>
                      <a:pt x="138684" y="212122"/>
                      <a:pt x="128397" y="216694"/>
                    </a:cubicBezTo>
                    <a:cubicBezTo>
                      <a:pt x="117253" y="221647"/>
                      <a:pt x="106299" y="225647"/>
                      <a:pt x="95631" y="228695"/>
                    </a:cubicBezTo>
                    <a:cubicBezTo>
                      <a:pt x="84201" y="231838"/>
                      <a:pt x="72295" y="234315"/>
                      <a:pt x="60769" y="236696"/>
                    </a:cubicBezTo>
                    <a:cubicBezTo>
                      <a:pt x="54388" y="238030"/>
                      <a:pt x="47911" y="239363"/>
                      <a:pt x="41529" y="240792"/>
                    </a:cubicBezTo>
                    <a:cubicBezTo>
                      <a:pt x="40481" y="240982"/>
                      <a:pt x="39433" y="241268"/>
                      <a:pt x="38386" y="241554"/>
                    </a:cubicBezTo>
                    <a:lnTo>
                      <a:pt x="38386" y="241840"/>
                    </a:lnTo>
                    <a:cubicBezTo>
                      <a:pt x="38386" y="241840"/>
                      <a:pt x="38005" y="242506"/>
                      <a:pt x="38005" y="242506"/>
                    </a:cubicBezTo>
                    <a:cubicBezTo>
                      <a:pt x="36957" y="243745"/>
                      <a:pt x="35814" y="244983"/>
                      <a:pt x="34766" y="246126"/>
                    </a:cubicBezTo>
                    <a:lnTo>
                      <a:pt x="34195" y="247078"/>
                    </a:lnTo>
                    <a:lnTo>
                      <a:pt x="33528" y="247840"/>
                    </a:lnTo>
                    <a:cubicBezTo>
                      <a:pt x="30956" y="250888"/>
                      <a:pt x="28575" y="254032"/>
                      <a:pt x="26194" y="257270"/>
                    </a:cubicBezTo>
                    <a:cubicBezTo>
                      <a:pt x="26003" y="257556"/>
                      <a:pt x="25622" y="257842"/>
                      <a:pt x="25336" y="257937"/>
                    </a:cubicBezTo>
                    <a:cubicBezTo>
                      <a:pt x="22479" y="262414"/>
                      <a:pt x="19717" y="267271"/>
                      <a:pt x="16859" y="272986"/>
                    </a:cubicBezTo>
                    <a:cubicBezTo>
                      <a:pt x="14002" y="278892"/>
                      <a:pt x="10287" y="286798"/>
                      <a:pt x="7144" y="294989"/>
                    </a:cubicBezTo>
                    <a:cubicBezTo>
                      <a:pt x="5048" y="300799"/>
                      <a:pt x="3429" y="306419"/>
                      <a:pt x="2000" y="312420"/>
                    </a:cubicBezTo>
                    <a:lnTo>
                      <a:pt x="2000" y="314515"/>
                    </a:lnTo>
                    <a:lnTo>
                      <a:pt x="1619" y="316135"/>
                    </a:lnTo>
                    <a:lnTo>
                      <a:pt x="1333" y="318421"/>
                    </a:lnTo>
                    <a:cubicBezTo>
                      <a:pt x="1048" y="321278"/>
                      <a:pt x="667" y="324040"/>
                      <a:pt x="190" y="326803"/>
                    </a:cubicBezTo>
                    <a:lnTo>
                      <a:pt x="0" y="329660"/>
                    </a:lnTo>
                    <a:lnTo>
                      <a:pt x="0" y="331756"/>
                    </a:lnTo>
                    <a:cubicBezTo>
                      <a:pt x="0" y="334994"/>
                      <a:pt x="95" y="338233"/>
                      <a:pt x="286" y="341376"/>
                    </a:cubicBezTo>
                    <a:cubicBezTo>
                      <a:pt x="571" y="343662"/>
                      <a:pt x="952" y="345948"/>
                      <a:pt x="1333" y="348234"/>
                    </a:cubicBezTo>
                    <a:cubicBezTo>
                      <a:pt x="1619" y="350234"/>
                      <a:pt x="2096" y="352139"/>
                      <a:pt x="2477" y="354140"/>
                    </a:cubicBezTo>
                    <a:lnTo>
                      <a:pt x="3905" y="358140"/>
                    </a:lnTo>
                    <a:cubicBezTo>
                      <a:pt x="5144" y="361760"/>
                      <a:pt x="6477" y="365474"/>
                      <a:pt x="7810" y="369094"/>
                    </a:cubicBezTo>
                    <a:cubicBezTo>
                      <a:pt x="15431" y="384048"/>
                      <a:pt x="24575" y="399574"/>
                      <a:pt x="35052" y="415290"/>
                    </a:cubicBezTo>
                    <a:cubicBezTo>
                      <a:pt x="57817" y="449199"/>
                      <a:pt x="83725" y="479298"/>
                      <a:pt x="111919" y="504635"/>
                    </a:cubicBezTo>
                    <a:cubicBezTo>
                      <a:pt x="119348" y="511207"/>
                      <a:pt x="127540" y="517969"/>
                      <a:pt x="137446" y="525780"/>
                    </a:cubicBezTo>
                    <a:cubicBezTo>
                      <a:pt x="154781" y="521018"/>
                      <a:pt x="170974" y="515969"/>
                      <a:pt x="186595" y="510540"/>
                    </a:cubicBezTo>
                    <a:cubicBezTo>
                      <a:pt x="206597" y="503396"/>
                      <a:pt x="227933" y="495110"/>
                      <a:pt x="251651" y="485203"/>
                    </a:cubicBezTo>
                    <a:cubicBezTo>
                      <a:pt x="273939" y="475774"/>
                      <a:pt x="295751" y="465963"/>
                      <a:pt x="316516" y="455866"/>
                    </a:cubicBezTo>
                    <a:cubicBezTo>
                      <a:pt x="337661" y="445484"/>
                      <a:pt x="356807" y="435483"/>
                      <a:pt x="374999" y="425196"/>
                    </a:cubicBezTo>
                    <a:cubicBezTo>
                      <a:pt x="382905" y="419481"/>
                      <a:pt x="390715" y="413766"/>
                      <a:pt x="398621" y="408241"/>
                    </a:cubicBezTo>
                    <a:cubicBezTo>
                      <a:pt x="415861" y="394621"/>
                      <a:pt x="432721" y="380143"/>
                      <a:pt x="448818" y="365189"/>
                    </a:cubicBezTo>
                    <a:cubicBezTo>
                      <a:pt x="465201" y="349758"/>
                      <a:pt x="479393" y="334994"/>
                      <a:pt x="492061" y="320040"/>
                    </a:cubicBezTo>
                    <a:cubicBezTo>
                      <a:pt x="506635" y="302895"/>
                      <a:pt x="518827" y="286417"/>
                      <a:pt x="529399" y="269367"/>
                    </a:cubicBezTo>
                    <a:lnTo>
                      <a:pt x="530543" y="267557"/>
                    </a:lnTo>
                    <a:lnTo>
                      <a:pt x="532352" y="264605"/>
                    </a:lnTo>
                    <a:cubicBezTo>
                      <a:pt x="532733" y="263842"/>
                      <a:pt x="533400" y="263271"/>
                      <a:pt x="534067" y="262985"/>
                    </a:cubicBezTo>
                    <a:cubicBezTo>
                      <a:pt x="510349" y="249746"/>
                      <a:pt x="486347" y="235744"/>
                      <a:pt x="465296" y="218027"/>
                    </a:cubicBezTo>
                    <a:cubicBezTo>
                      <a:pt x="465011" y="217837"/>
                      <a:pt x="464630" y="217551"/>
                      <a:pt x="464439" y="217265"/>
                    </a:cubicBezTo>
                    <a:cubicBezTo>
                      <a:pt x="451961" y="206502"/>
                      <a:pt x="441674" y="195358"/>
                      <a:pt x="433292" y="183547"/>
                    </a:cubicBezTo>
                    <a:cubicBezTo>
                      <a:pt x="425958" y="172688"/>
                      <a:pt x="420243" y="161353"/>
                      <a:pt x="415861" y="149638"/>
                    </a:cubicBezTo>
                    <a:cubicBezTo>
                      <a:pt x="410147" y="133350"/>
                      <a:pt x="406718" y="115633"/>
                      <a:pt x="405194" y="95726"/>
                    </a:cubicBezTo>
                    <a:lnTo>
                      <a:pt x="405194" y="96965"/>
                    </a:lnTo>
                    <a:cubicBezTo>
                      <a:pt x="403479" y="71152"/>
                      <a:pt x="404908" y="45625"/>
                      <a:pt x="406813" y="17240"/>
                    </a:cubicBezTo>
                    <a:cubicBezTo>
                      <a:pt x="406908" y="16002"/>
                      <a:pt x="406527" y="14764"/>
                      <a:pt x="405670" y="13811"/>
                    </a:cubicBezTo>
                    <a:cubicBezTo>
                      <a:pt x="404812" y="12859"/>
                      <a:pt x="403669" y="12287"/>
                      <a:pt x="402336" y="12192"/>
                    </a:cubicBezTo>
                    <a:cubicBezTo>
                      <a:pt x="399478" y="12192"/>
                      <a:pt x="397383" y="14192"/>
                      <a:pt x="397193" y="16764"/>
                    </a:cubicBezTo>
                    <a:cubicBezTo>
                      <a:pt x="396907" y="21146"/>
                      <a:pt x="396621" y="25527"/>
                      <a:pt x="396335" y="29908"/>
                    </a:cubicBezTo>
                    <a:lnTo>
                      <a:pt x="395764" y="28575"/>
                    </a:lnTo>
                    <a:cubicBezTo>
                      <a:pt x="394335" y="25908"/>
                      <a:pt x="392430" y="23146"/>
                      <a:pt x="390239" y="20479"/>
                    </a:cubicBezTo>
                    <a:cubicBezTo>
                      <a:pt x="387858" y="17526"/>
                      <a:pt x="385096" y="15145"/>
                      <a:pt x="382905" y="13335"/>
                    </a:cubicBezTo>
                    <a:cubicBezTo>
                      <a:pt x="378523" y="9620"/>
                      <a:pt x="372904" y="6572"/>
                      <a:pt x="366141" y="4096"/>
                    </a:cubicBezTo>
                    <a:cubicBezTo>
                      <a:pt x="360331" y="2096"/>
                      <a:pt x="353759" y="762"/>
                      <a:pt x="346424" y="190"/>
                    </a:cubicBezTo>
                    <a:cubicBezTo>
                      <a:pt x="344519" y="95"/>
                      <a:pt x="342614" y="0"/>
                      <a:pt x="340709" y="0"/>
                    </a:cubicBezTo>
                    <a:cubicBezTo>
                      <a:pt x="336042" y="0"/>
                      <a:pt x="330898" y="381"/>
                      <a:pt x="324993" y="1143"/>
                    </a:cubicBezTo>
                  </a:path>
                </a:pathLst>
              </a:custGeom>
              <a:solidFill>
                <a:srgbClr val="FFD7C1"/>
              </a:solid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FAE0C7E7-75D4-492B-A54F-90CEBE10C9FC}"/>
                  </a:ext>
                </a:extLst>
              </p:cNvPr>
              <p:cNvSpPr/>
              <p:nvPr/>
            </p:nvSpPr>
            <p:spPr>
              <a:xfrm>
                <a:off x="3801332" y="3746096"/>
                <a:ext cx="174702" cy="121729"/>
              </a:xfrm>
              <a:custGeom>
                <a:avLst/>
                <a:gdLst>
                  <a:gd name="connsiteX0" fmla="*/ 92678 w 174702"/>
                  <a:gd name="connsiteY0" fmla="*/ 1143 h 121729"/>
                  <a:gd name="connsiteX1" fmla="*/ 71438 w 174702"/>
                  <a:gd name="connsiteY1" fmla="*/ 6382 h 121729"/>
                  <a:gd name="connsiteX2" fmla="*/ 32671 w 174702"/>
                  <a:gd name="connsiteY2" fmla="*/ 27718 h 121729"/>
                  <a:gd name="connsiteX3" fmla="*/ 10478 w 174702"/>
                  <a:gd name="connsiteY3" fmla="*/ 56102 h 121729"/>
                  <a:gd name="connsiteX4" fmla="*/ 8954 w 174702"/>
                  <a:gd name="connsiteY4" fmla="*/ 55626 h 121729"/>
                  <a:gd name="connsiteX5" fmla="*/ 4858 w 174702"/>
                  <a:gd name="connsiteY5" fmla="*/ 57721 h 121729"/>
                  <a:gd name="connsiteX6" fmla="*/ 3905 w 174702"/>
                  <a:gd name="connsiteY6" fmla="*/ 61436 h 121729"/>
                  <a:gd name="connsiteX7" fmla="*/ 5620 w 174702"/>
                  <a:gd name="connsiteY7" fmla="*/ 77819 h 121729"/>
                  <a:gd name="connsiteX8" fmla="*/ 5810 w 174702"/>
                  <a:gd name="connsiteY8" fmla="*/ 78867 h 121729"/>
                  <a:gd name="connsiteX9" fmla="*/ 2572 w 174702"/>
                  <a:gd name="connsiteY9" fmla="*/ 108490 h 121729"/>
                  <a:gd name="connsiteX10" fmla="*/ 0 w 174702"/>
                  <a:gd name="connsiteY10" fmla="*/ 117348 h 121729"/>
                  <a:gd name="connsiteX11" fmla="*/ 11240 w 174702"/>
                  <a:gd name="connsiteY11" fmla="*/ 119158 h 121729"/>
                  <a:gd name="connsiteX12" fmla="*/ 11049 w 174702"/>
                  <a:gd name="connsiteY12" fmla="*/ 119158 h 121729"/>
                  <a:gd name="connsiteX13" fmla="*/ 89440 w 174702"/>
                  <a:gd name="connsiteY13" fmla="*/ 119158 h 121729"/>
                  <a:gd name="connsiteX14" fmla="*/ 88583 w 174702"/>
                  <a:gd name="connsiteY14" fmla="*/ 119348 h 121729"/>
                  <a:gd name="connsiteX15" fmla="*/ 148876 w 174702"/>
                  <a:gd name="connsiteY15" fmla="*/ 103632 h 121729"/>
                  <a:gd name="connsiteX16" fmla="*/ 167735 w 174702"/>
                  <a:gd name="connsiteY16" fmla="*/ 94297 h 121729"/>
                  <a:gd name="connsiteX17" fmla="*/ 172403 w 174702"/>
                  <a:gd name="connsiteY17" fmla="*/ 91440 h 121729"/>
                  <a:gd name="connsiteX18" fmla="*/ 174688 w 174702"/>
                  <a:gd name="connsiteY18" fmla="*/ 17431 h 121729"/>
                  <a:gd name="connsiteX19" fmla="*/ 173450 w 174702"/>
                  <a:gd name="connsiteY19" fmla="*/ 13811 h 121729"/>
                  <a:gd name="connsiteX20" fmla="*/ 170021 w 174702"/>
                  <a:gd name="connsiteY20" fmla="*/ 12097 h 121729"/>
                  <a:gd name="connsiteX21" fmla="*/ 164687 w 174702"/>
                  <a:gd name="connsiteY21" fmla="*/ 16859 h 121729"/>
                  <a:gd name="connsiteX22" fmla="*/ 163830 w 174702"/>
                  <a:gd name="connsiteY22" fmla="*/ 30004 h 121729"/>
                  <a:gd name="connsiteX23" fmla="*/ 163640 w 174702"/>
                  <a:gd name="connsiteY23" fmla="*/ 28575 h 121729"/>
                  <a:gd name="connsiteX24" fmla="*/ 158115 w 174702"/>
                  <a:gd name="connsiteY24" fmla="*/ 20383 h 121729"/>
                  <a:gd name="connsiteX25" fmla="*/ 150781 w 174702"/>
                  <a:gd name="connsiteY25" fmla="*/ 13240 h 121729"/>
                  <a:gd name="connsiteX26" fmla="*/ 133921 w 174702"/>
                  <a:gd name="connsiteY26" fmla="*/ 4096 h 121729"/>
                  <a:gd name="connsiteX27" fmla="*/ 114110 w 174702"/>
                  <a:gd name="connsiteY27" fmla="*/ 190 h 121729"/>
                  <a:gd name="connsiteX28" fmla="*/ 108395 w 174702"/>
                  <a:gd name="connsiteY28" fmla="*/ 0 h 121729"/>
                  <a:gd name="connsiteX29" fmla="*/ 92678 w 174702"/>
                  <a:gd name="connsiteY29" fmla="*/ 1143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4702" h="121729">
                    <a:moveTo>
                      <a:pt x="92678" y="1143"/>
                    </a:moveTo>
                    <a:cubicBezTo>
                      <a:pt x="85820" y="2095"/>
                      <a:pt x="78867" y="3810"/>
                      <a:pt x="71438" y="6382"/>
                    </a:cubicBezTo>
                    <a:cubicBezTo>
                      <a:pt x="56864" y="11335"/>
                      <a:pt x="43815" y="18478"/>
                      <a:pt x="32671" y="27718"/>
                    </a:cubicBezTo>
                    <a:cubicBezTo>
                      <a:pt x="22670" y="36100"/>
                      <a:pt x="14954" y="45910"/>
                      <a:pt x="10478" y="56102"/>
                    </a:cubicBezTo>
                    <a:cubicBezTo>
                      <a:pt x="10192" y="55721"/>
                      <a:pt x="9525" y="55626"/>
                      <a:pt x="8954" y="55626"/>
                    </a:cubicBezTo>
                    <a:cubicBezTo>
                      <a:pt x="7049" y="55912"/>
                      <a:pt x="5715" y="56578"/>
                      <a:pt x="4858" y="57721"/>
                    </a:cubicBezTo>
                    <a:cubicBezTo>
                      <a:pt x="4096" y="58769"/>
                      <a:pt x="3715" y="60103"/>
                      <a:pt x="3905" y="61436"/>
                    </a:cubicBezTo>
                    <a:cubicBezTo>
                      <a:pt x="4763" y="66770"/>
                      <a:pt x="5334" y="72295"/>
                      <a:pt x="5620" y="77819"/>
                    </a:cubicBezTo>
                    <a:lnTo>
                      <a:pt x="5810" y="78867"/>
                    </a:lnTo>
                    <a:cubicBezTo>
                      <a:pt x="5810" y="89916"/>
                      <a:pt x="4763" y="99346"/>
                      <a:pt x="2572" y="108490"/>
                    </a:cubicBezTo>
                    <a:cubicBezTo>
                      <a:pt x="1810" y="111442"/>
                      <a:pt x="953" y="114395"/>
                      <a:pt x="0" y="117348"/>
                    </a:cubicBezTo>
                    <a:cubicBezTo>
                      <a:pt x="3715" y="118015"/>
                      <a:pt x="7430" y="118681"/>
                      <a:pt x="11240" y="119158"/>
                    </a:cubicBezTo>
                    <a:lnTo>
                      <a:pt x="11049" y="119158"/>
                    </a:lnTo>
                    <a:cubicBezTo>
                      <a:pt x="37052" y="122587"/>
                      <a:pt x="63437" y="122587"/>
                      <a:pt x="89440" y="119158"/>
                    </a:cubicBezTo>
                    <a:cubicBezTo>
                      <a:pt x="89154" y="119158"/>
                      <a:pt x="88868" y="119253"/>
                      <a:pt x="88583" y="119348"/>
                    </a:cubicBezTo>
                    <a:cubicBezTo>
                      <a:pt x="109252" y="116586"/>
                      <a:pt x="129635" y="111538"/>
                      <a:pt x="148876" y="103632"/>
                    </a:cubicBezTo>
                    <a:cubicBezTo>
                      <a:pt x="155353" y="100870"/>
                      <a:pt x="161639" y="97822"/>
                      <a:pt x="167735" y="94297"/>
                    </a:cubicBezTo>
                    <a:cubicBezTo>
                      <a:pt x="169354" y="93345"/>
                      <a:pt x="170879" y="92488"/>
                      <a:pt x="172403" y="91440"/>
                    </a:cubicBezTo>
                    <a:cubicBezTo>
                      <a:pt x="171545" y="67437"/>
                      <a:pt x="172974" y="43624"/>
                      <a:pt x="174688" y="17431"/>
                    </a:cubicBezTo>
                    <a:cubicBezTo>
                      <a:pt x="174784" y="16192"/>
                      <a:pt x="174403" y="14859"/>
                      <a:pt x="173450" y="13811"/>
                    </a:cubicBezTo>
                    <a:cubicBezTo>
                      <a:pt x="172498" y="12763"/>
                      <a:pt x="171260" y="12192"/>
                      <a:pt x="170021" y="12097"/>
                    </a:cubicBezTo>
                    <a:cubicBezTo>
                      <a:pt x="167164" y="12097"/>
                      <a:pt x="164878" y="14192"/>
                      <a:pt x="164687" y="16859"/>
                    </a:cubicBezTo>
                    <a:cubicBezTo>
                      <a:pt x="164402" y="21241"/>
                      <a:pt x="164116" y="25622"/>
                      <a:pt x="163830" y="30004"/>
                    </a:cubicBezTo>
                    <a:lnTo>
                      <a:pt x="163640" y="28575"/>
                    </a:lnTo>
                    <a:cubicBezTo>
                      <a:pt x="162211" y="26003"/>
                      <a:pt x="160401" y="23336"/>
                      <a:pt x="158115" y="20383"/>
                    </a:cubicBezTo>
                    <a:cubicBezTo>
                      <a:pt x="155734" y="17526"/>
                      <a:pt x="153067" y="15145"/>
                      <a:pt x="150781" y="13240"/>
                    </a:cubicBezTo>
                    <a:cubicBezTo>
                      <a:pt x="146399" y="9525"/>
                      <a:pt x="140779" y="6477"/>
                      <a:pt x="133921" y="4096"/>
                    </a:cubicBezTo>
                    <a:cubicBezTo>
                      <a:pt x="128207" y="2000"/>
                      <a:pt x="121539" y="667"/>
                      <a:pt x="114110" y="190"/>
                    </a:cubicBezTo>
                    <a:cubicBezTo>
                      <a:pt x="112204" y="95"/>
                      <a:pt x="110300" y="0"/>
                      <a:pt x="108395" y="0"/>
                    </a:cubicBezTo>
                    <a:cubicBezTo>
                      <a:pt x="103727" y="0"/>
                      <a:pt x="98584" y="381"/>
                      <a:pt x="92678" y="1143"/>
                    </a:cubicBezTo>
                  </a:path>
                </a:pathLst>
              </a:custGeom>
              <a:solidFill>
                <a:srgbClr val="FFC4A3"/>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C69C4EA8-0B68-B4B9-320B-A0DDDEC71C81}"/>
                  </a:ext>
                </a:extLst>
              </p:cNvPr>
              <p:cNvSpPr/>
              <p:nvPr/>
            </p:nvSpPr>
            <p:spPr>
              <a:xfrm>
                <a:off x="3401506" y="3427580"/>
                <a:ext cx="112742" cy="178403"/>
              </a:xfrm>
              <a:custGeom>
                <a:avLst/>
                <a:gdLst>
                  <a:gd name="connsiteX0" fmla="*/ 71118 w 112742"/>
                  <a:gd name="connsiteY0" fmla="*/ 95 h 178403"/>
                  <a:gd name="connsiteX1" fmla="*/ 65784 w 112742"/>
                  <a:gd name="connsiteY1" fmla="*/ 2191 h 178403"/>
                  <a:gd name="connsiteX2" fmla="*/ 31589 w 112742"/>
                  <a:gd name="connsiteY2" fmla="*/ 13525 h 178403"/>
                  <a:gd name="connsiteX3" fmla="*/ 16540 w 112742"/>
                  <a:gd name="connsiteY3" fmla="*/ 28099 h 178403"/>
                  <a:gd name="connsiteX4" fmla="*/ 6729 w 112742"/>
                  <a:gd name="connsiteY4" fmla="*/ 45720 h 178403"/>
                  <a:gd name="connsiteX5" fmla="*/ 62 w 112742"/>
                  <a:gd name="connsiteY5" fmla="*/ 86582 h 178403"/>
                  <a:gd name="connsiteX6" fmla="*/ 10063 w 112742"/>
                  <a:gd name="connsiteY6" fmla="*/ 129159 h 178403"/>
                  <a:gd name="connsiteX7" fmla="*/ 40067 w 112742"/>
                  <a:gd name="connsiteY7" fmla="*/ 165735 h 178403"/>
                  <a:gd name="connsiteX8" fmla="*/ 62165 w 112742"/>
                  <a:gd name="connsiteY8" fmla="*/ 175736 h 178403"/>
                  <a:gd name="connsiteX9" fmla="*/ 76166 w 112742"/>
                  <a:gd name="connsiteY9" fmla="*/ 178117 h 178403"/>
                  <a:gd name="connsiteX10" fmla="*/ 82643 w 112742"/>
                  <a:gd name="connsiteY10" fmla="*/ 178403 h 178403"/>
                  <a:gd name="connsiteX11" fmla="*/ 99884 w 112742"/>
                  <a:gd name="connsiteY11" fmla="*/ 176022 h 178403"/>
                  <a:gd name="connsiteX12" fmla="*/ 104932 w 112742"/>
                  <a:gd name="connsiteY12" fmla="*/ 167164 h 178403"/>
                  <a:gd name="connsiteX13" fmla="*/ 100074 w 112742"/>
                  <a:gd name="connsiteY13" fmla="*/ 162115 h 178403"/>
                  <a:gd name="connsiteX14" fmla="*/ 111028 w 112742"/>
                  <a:gd name="connsiteY14" fmla="*/ 127730 h 178403"/>
                  <a:gd name="connsiteX15" fmla="*/ 112742 w 112742"/>
                  <a:gd name="connsiteY15" fmla="*/ 105156 h 178403"/>
                  <a:gd name="connsiteX16" fmla="*/ 110933 w 112742"/>
                  <a:gd name="connsiteY16" fmla="*/ 82296 h 178403"/>
                  <a:gd name="connsiteX17" fmla="*/ 98550 w 112742"/>
                  <a:gd name="connsiteY17" fmla="*/ 38862 h 178403"/>
                  <a:gd name="connsiteX18" fmla="*/ 80262 w 112742"/>
                  <a:gd name="connsiteY18" fmla="*/ 7429 h 178403"/>
                  <a:gd name="connsiteX19" fmla="*/ 76928 w 112742"/>
                  <a:gd name="connsiteY19" fmla="*/ 3143 h 178403"/>
                  <a:gd name="connsiteX20" fmla="*/ 76071 w 112742"/>
                  <a:gd name="connsiteY20" fmla="*/ 2095 h 178403"/>
                  <a:gd name="connsiteX21" fmla="*/ 71213 w 112742"/>
                  <a:gd name="connsiteY21" fmla="*/ 0 h 17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42" h="178403">
                    <a:moveTo>
                      <a:pt x="71118" y="95"/>
                    </a:moveTo>
                    <a:cubicBezTo>
                      <a:pt x="69118" y="95"/>
                      <a:pt x="67022" y="857"/>
                      <a:pt x="65784" y="2191"/>
                    </a:cubicBezTo>
                    <a:cubicBezTo>
                      <a:pt x="52830" y="3143"/>
                      <a:pt x="41019" y="7048"/>
                      <a:pt x="31589" y="13525"/>
                    </a:cubicBezTo>
                    <a:cubicBezTo>
                      <a:pt x="25970" y="17431"/>
                      <a:pt x="21017" y="22193"/>
                      <a:pt x="16540" y="28099"/>
                    </a:cubicBezTo>
                    <a:cubicBezTo>
                      <a:pt x="12825" y="32956"/>
                      <a:pt x="9777" y="38576"/>
                      <a:pt x="6729" y="45720"/>
                    </a:cubicBezTo>
                    <a:cubicBezTo>
                      <a:pt x="1871" y="57436"/>
                      <a:pt x="-415" y="71628"/>
                      <a:pt x="62" y="86582"/>
                    </a:cubicBezTo>
                    <a:cubicBezTo>
                      <a:pt x="538" y="101060"/>
                      <a:pt x="3967" y="115348"/>
                      <a:pt x="10063" y="129159"/>
                    </a:cubicBezTo>
                    <a:cubicBezTo>
                      <a:pt x="16635" y="144018"/>
                      <a:pt x="27017" y="156686"/>
                      <a:pt x="40067" y="165735"/>
                    </a:cubicBezTo>
                    <a:cubicBezTo>
                      <a:pt x="46353" y="170021"/>
                      <a:pt x="53973" y="173546"/>
                      <a:pt x="62165" y="175736"/>
                    </a:cubicBezTo>
                    <a:cubicBezTo>
                      <a:pt x="67118" y="177070"/>
                      <a:pt x="72261" y="177736"/>
                      <a:pt x="76166" y="178117"/>
                    </a:cubicBezTo>
                    <a:cubicBezTo>
                      <a:pt x="78262" y="178308"/>
                      <a:pt x="80453" y="178403"/>
                      <a:pt x="82643" y="178403"/>
                    </a:cubicBezTo>
                    <a:cubicBezTo>
                      <a:pt x="88454" y="178403"/>
                      <a:pt x="94264" y="177546"/>
                      <a:pt x="99884" y="176022"/>
                    </a:cubicBezTo>
                    <a:cubicBezTo>
                      <a:pt x="103694" y="174879"/>
                      <a:pt x="105980" y="170879"/>
                      <a:pt x="104932" y="167164"/>
                    </a:cubicBezTo>
                    <a:cubicBezTo>
                      <a:pt x="104265" y="164782"/>
                      <a:pt x="102360" y="162877"/>
                      <a:pt x="100074" y="162115"/>
                    </a:cubicBezTo>
                    <a:cubicBezTo>
                      <a:pt x="105408" y="151638"/>
                      <a:pt x="109028" y="140017"/>
                      <a:pt x="111028" y="127730"/>
                    </a:cubicBezTo>
                    <a:cubicBezTo>
                      <a:pt x="112171" y="120491"/>
                      <a:pt x="112742" y="112871"/>
                      <a:pt x="112742" y="105156"/>
                    </a:cubicBezTo>
                    <a:cubicBezTo>
                      <a:pt x="112742" y="98393"/>
                      <a:pt x="112171" y="91154"/>
                      <a:pt x="110933" y="82296"/>
                    </a:cubicBezTo>
                    <a:cubicBezTo>
                      <a:pt x="108932" y="68199"/>
                      <a:pt x="104932" y="54007"/>
                      <a:pt x="98550" y="38862"/>
                    </a:cubicBezTo>
                    <a:cubicBezTo>
                      <a:pt x="93883" y="27813"/>
                      <a:pt x="87692" y="17145"/>
                      <a:pt x="80262" y="7429"/>
                    </a:cubicBezTo>
                    <a:cubicBezTo>
                      <a:pt x="79786" y="5715"/>
                      <a:pt x="78548" y="4191"/>
                      <a:pt x="76928" y="3143"/>
                    </a:cubicBezTo>
                    <a:lnTo>
                      <a:pt x="76071" y="2095"/>
                    </a:lnTo>
                    <a:cubicBezTo>
                      <a:pt x="74928" y="762"/>
                      <a:pt x="73214" y="0"/>
                      <a:pt x="71213" y="0"/>
                    </a:cubicBezTo>
                  </a:path>
                </a:pathLst>
              </a:custGeom>
              <a:solidFill>
                <a:srgbClr val="FFC9AB"/>
              </a:solidFill>
              <a:ln w="9525"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id="{AFDA27BE-9DF3-08B0-AAF5-4E7C7B8461DD}"/>
                  </a:ext>
                </a:extLst>
              </p:cNvPr>
              <p:cNvSpPr/>
              <p:nvPr/>
            </p:nvSpPr>
            <p:spPr>
              <a:xfrm>
                <a:off x="3423837" y="3464346"/>
                <a:ext cx="58016" cy="33115"/>
              </a:xfrm>
              <a:custGeom>
                <a:avLst/>
                <a:gdLst>
                  <a:gd name="connsiteX0" fmla="*/ 2496 w 58016"/>
                  <a:gd name="connsiteY0" fmla="*/ 1143 h 33115"/>
                  <a:gd name="connsiteX1" fmla="*/ 115 w 58016"/>
                  <a:gd name="connsiteY1" fmla="*/ 5334 h 33115"/>
                  <a:gd name="connsiteX2" fmla="*/ 4401 w 58016"/>
                  <a:gd name="connsiteY2" fmla="*/ 7715 h 33115"/>
                  <a:gd name="connsiteX3" fmla="*/ 6496 w 58016"/>
                  <a:gd name="connsiteY3" fmla="*/ 7429 h 33115"/>
                  <a:gd name="connsiteX4" fmla="*/ 16307 w 58016"/>
                  <a:gd name="connsiteY4" fmla="*/ 7429 h 33115"/>
                  <a:gd name="connsiteX5" fmla="*/ 26785 w 58016"/>
                  <a:gd name="connsiteY5" fmla="*/ 10287 h 33115"/>
                  <a:gd name="connsiteX6" fmla="*/ 34690 w 58016"/>
                  <a:gd name="connsiteY6" fmla="*/ 14954 h 33115"/>
                  <a:gd name="connsiteX7" fmla="*/ 42977 w 58016"/>
                  <a:gd name="connsiteY7" fmla="*/ 23336 h 33115"/>
                  <a:gd name="connsiteX8" fmla="*/ 47644 w 58016"/>
                  <a:gd name="connsiteY8" fmla="*/ 30385 h 33115"/>
                  <a:gd name="connsiteX9" fmla="*/ 55264 w 58016"/>
                  <a:gd name="connsiteY9" fmla="*/ 32385 h 33115"/>
                  <a:gd name="connsiteX10" fmla="*/ 57265 w 58016"/>
                  <a:gd name="connsiteY10" fmla="*/ 24765 h 33115"/>
                  <a:gd name="connsiteX11" fmla="*/ 47073 w 58016"/>
                  <a:gd name="connsiteY11" fmla="*/ 12097 h 33115"/>
                  <a:gd name="connsiteX12" fmla="*/ 34024 w 58016"/>
                  <a:gd name="connsiteY12" fmla="*/ 4000 h 33115"/>
                  <a:gd name="connsiteX13" fmla="*/ 19546 w 58016"/>
                  <a:gd name="connsiteY13" fmla="*/ 286 h 33115"/>
                  <a:gd name="connsiteX14" fmla="*/ 13926 w 58016"/>
                  <a:gd name="connsiteY14" fmla="*/ 0 h 33115"/>
                  <a:gd name="connsiteX15" fmla="*/ 2496 w 58016"/>
                  <a:gd name="connsiteY15" fmla="*/ 1048 h 3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6" h="33115">
                    <a:moveTo>
                      <a:pt x="2496" y="1143"/>
                    </a:moveTo>
                    <a:cubicBezTo>
                      <a:pt x="686" y="1429"/>
                      <a:pt x="-362" y="3715"/>
                      <a:pt x="115" y="5334"/>
                    </a:cubicBezTo>
                    <a:cubicBezTo>
                      <a:pt x="686" y="7334"/>
                      <a:pt x="2496" y="8001"/>
                      <a:pt x="4401" y="7715"/>
                    </a:cubicBezTo>
                    <a:cubicBezTo>
                      <a:pt x="5068" y="7620"/>
                      <a:pt x="5734" y="7525"/>
                      <a:pt x="6496" y="7429"/>
                    </a:cubicBezTo>
                    <a:cubicBezTo>
                      <a:pt x="9830" y="7048"/>
                      <a:pt x="13069" y="7048"/>
                      <a:pt x="16307" y="7429"/>
                    </a:cubicBezTo>
                    <a:cubicBezTo>
                      <a:pt x="19927" y="8001"/>
                      <a:pt x="23356" y="8858"/>
                      <a:pt x="26785" y="10287"/>
                    </a:cubicBezTo>
                    <a:cubicBezTo>
                      <a:pt x="29547" y="11620"/>
                      <a:pt x="32214" y="13144"/>
                      <a:pt x="34690" y="14954"/>
                    </a:cubicBezTo>
                    <a:cubicBezTo>
                      <a:pt x="37738" y="17431"/>
                      <a:pt x="40501" y="20288"/>
                      <a:pt x="42977" y="23336"/>
                    </a:cubicBezTo>
                    <a:cubicBezTo>
                      <a:pt x="44692" y="25622"/>
                      <a:pt x="46216" y="28003"/>
                      <a:pt x="47644" y="30385"/>
                    </a:cubicBezTo>
                    <a:cubicBezTo>
                      <a:pt x="49168" y="32956"/>
                      <a:pt x="52597" y="33909"/>
                      <a:pt x="55264" y="32385"/>
                    </a:cubicBezTo>
                    <a:cubicBezTo>
                      <a:pt x="57931" y="30861"/>
                      <a:pt x="58789" y="27432"/>
                      <a:pt x="57265" y="24765"/>
                    </a:cubicBezTo>
                    <a:cubicBezTo>
                      <a:pt x="54598" y="20002"/>
                      <a:pt x="51169" y="15716"/>
                      <a:pt x="47073" y="12097"/>
                    </a:cubicBezTo>
                    <a:cubicBezTo>
                      <a:pt x="43263" y="8668"/>
                      <a:pt x="38786" y="6001"/>
                      <a:pt x="34024" y="4000"/>
                    </a:cubicBezTo>
                    <a:cubicBezTo>
                      <a:pt x="29356" y="2000"/>
                      <a:pt x="24594" y="952"/>
                      <a:pt x="19546" y="286"/>
                    </a:cubicBezTo>
                    <a:cubicBezTo>
                      <a:pt x="17641" y="95"/>
                      <a:pt x="15831" y="0"/>
                      <a:pt x="13926" y="0"/>
                    </a:cubicBezTo>
                    <a:cubicBezTo>
                      <a:pt x="10116" y="0"/>
                      <a:pt x="6211" y="476"/>
                      <a:pt x="2496" y="1048"/>
                    </a:cubicBezTo>
                  </a:path>
                </a:pathLst>
              </a:custGeom>
              <a:solidFill>
                <a:srgbClr val="D9A68A"/>
              </a:solidFill>
              <a:ln w="9525"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id="{90C15649-9159-6D67-9E8D-2F2E47E68415}"/>
                  </a:ext>
                </a:extLst>
              </p:cNvPr>
              <p:cNvSpPr/>
              <p:nvPr/>
            </p:nvSpPr>
            <p:spPr>
              <a:xfrm>
                <a:off x="3464277" y="3071059"/>
                <a:ext cx="811589" cy="768286"/>
              </a:xfrm>
              <a:custGeom>
                <a:avLst/>
                <a:gdLst>
                  <a:gd name="connsiteX0" fmla="*/ 193608 w 811589"/>
                  <a:gd name="connsiteY0" fmla="*/ 7239 h 768286"/>
                  <a:gd name="connsiteX1" fmla="*/ 191036 w 811589"/>
                  <a:gd name="connsiteY1" fmla="*/ 8191 h 768286"/>
                  <a:gd name="connsiteX2" fmla="*/ 189322 w 811589"/>
                  <a:gd name="connsiteY2" fmla="*/ 7906 h 768286"/>
                  <a:gd name="connsiteX3" fmla="*/ 185797 w 811589"/>
                  <a:gd name="connsiteY3" fmla="*/ 8953 h 768286"/>
                  <a:gd name="connsiteX4" fmla="*/ 136267 w 811589"/>
                  <a:gd name="connsiteY4" fmla="*/ 48006 h 768286"/>
                  <a:gd name="connsiteX5" fmla="*/ 94834 w 811589"/>
                  <a:gd name="connsiteY5" fmla="*/ 96107 h 768286"/>
                  <a:gd name="connsiteX6" fmla="*/ 35112 w 811589"/>
                  <a:gd name="connsiteY6" fmla="*/ 211360 h 768286"/>
                  <a:gd name="connsiteX7" fmla="*/ 4727 w 811589"/>
                  <a:gd name="connsiteY7" fmla="*/ 339947 h 768286"/>
                  <a:gd name="connsiteX8" fmla="*/ 2346 w 811589"/>
                  <a:gd name="connsiteY8" fmla="*/ 465963 h 768286"/>
                  <a:gd name="connsiteX9" fmla="*/ 13395 w 811589"/>
                  <a:gd name="connsiteY9" fmla="*/ 529209 h 768286"/>
                  <a:gd name="connsiteX10" fmla="*/ 36922 w 811589"/>
                  <a:gd name="connsiteY10" fmla="*/ 588359 h 768286"/>
                  <a:gd name="connsiteX11" fmla="*/ 114455 w 811589"/>
                  <a:gd name="connsiteY11" fmla="*/ 683228 h 768286"/>
                  <a:gd name="connsiteX12" fmla="*/ 346008 w 811589"/>
                  <a:gd name="connsiteY12" fmla="*/ 768096 h 768286"/>
                  <a:gd name="connsiteX13" fmla="*/ 356771 w 811589"/>
                  <a:gd name="connsiteY13" fmla="*/ 768286 h 768286"/>
                  <a:gd name="connsiteX14" fmla="*/ 476405 w 811589"/>
                  <a:gd name="connsiteY14" fmla="*/ 749236 h 768286"/>
                  <a:gd name="connsiteX15" fmla="*/ 537936 w 811589"/>
                  <a:gd name="connsiteY15" fmla="*/ 722757 h 768286"/>
                  <a:gd name="connsiteX16" fmla="*/ 592324 w 811589"/>
                  <a:gd name="connsiteY16" fmla="*/ 685514 h 768286"/>
                  <a:gd name="connsiteX17" fmla="*/ 592324 w 811589"/>
                  <a:gd name="connsiteY17" fmla="*/ 685514 h 768286"/>
                  <a:gd name="connsiteX18" fmla="*/ 611851 w 811589"/>
                  <a:gd name="connsiteY18" fmla="*/ 667607 h 768286"/>
                  <a:gd name="connsiteX19" fmla="*/ 639283 w 811589"/>
                  <a:gd name="connsiteY19" fmla="*/ 636080 h 768286"/>
                  <a:gd name="connsiteX20" fmla="*/ 648236 w 811589"/>
                  <a:gd name="connsiteY20" fmla="*/ 623792 h 768286"/>
                  <a:gd name="connsiteX21" fmla="*/ 669763 w 811589"/>
                  <a:gd name="connsiteY21" fmla="*/ 587788 h 768286"/>
                  <a:gd name="connsiteX22" fmla="*/ 679192 w 811589"/>
                  <a:gd name="connsiteY22" fmla="*/ 567690 h 768286"/>
                  <a:gd name="connsiteX23" fmla="*/ 683383 w 811589"/>
                  <a:gd name="connsiteY23" fmla="*/ 557784 h 768286"/>
                  <a:gd name="connsiteX24" fmla="*/ 685860 w 811589"/>
                  <a:gd name="connsiteY24" fmla="*/ 551117 h 768286"/>
                  <a:gd name="connsiteX25" fmla="*/ 686050 w 811589"/>
                  <a:gd name="connsiteY25" fmla="*/ 551117 h 768286"/>
                  <a:gd name="connsiteX26" fmla="*/ 699861 w 811589"/>
                  <a:gd name="connsiteY26" fmla="*/ 553022 h 768286"/>
                  <a:gd name="connsiteX27" fmla="*/ 700814 w 811589"/>
                  <a:gd name="connsiteY27" fmla="*/ 553022 h 768286"/>
                  <a:gd name="connsiteX28" fmla="*/ 701576 w 811589"/>
                  <a:gd name="connsiteY28" fmla="*/ 553117 h 768286"/>
                  <a:gd name="connsiteX29" fmla="*/ 701862 w 811589"/>
                  <a:gd name="connsiteY29" fmla="*/ 553117 h 768286"/>
                  <a:gd name="connsiteX30" fmla="*/ 706053 w 811589"/>
                  <a:gd name="connsiteY30" fmla="*/ 553307 h 768286"/>
                  <a:gd name="connsiteX31" fmla="*/ 706148 w 811589"/>
                  <a:gd name="connsiteY31" fmla="*/ 553307 h 768286"/>
                  <a:gd name="connsiteX32" fmla="*/ 707482 w 811589"/>
                  <a:gd name="connsiteY32" fmla="*/ 553307 h 768286"/>
                  <a:gd name="connsiteX33" fmla="*/ 709006 w 811589"/>
                  <a:gd name="connsiteY33" fmla="*/ 553307 h 768286"/>
                  <a:gd name="connsiteX34" fmla="*/ 790825 w 811589"/>
                  <a:gd name="connsiteY34" fmla="*/ 519303 h 768286"/>
                  <a:gd name="connsiteX35" fmla="*/ 805780 w 811589"/>
                  <a:gd name="connsiteY35" fmla="*/ 493776 h 768286"/>
                  <a:gd name="connsiteX36" fmla="*/ 811590 w 811589"/>
                  <a:gd name="connsiteY36" fmla="*/ 461105 h 768286"/>
                  <a:gd name="connsiteX37" fmla="*/ 811304 w 811589"/>
                  <a:gd name="connsiteY37" fmla="*/ 454057 h 768286"/>
                  <a:gd name="connsiteX38" fmla="*/ 792254 w 811589"/>
                  <a:gd name="connsiteY38" fmla="*/ 403384 h 768286"/>
                  <a:gd name="connsiteX39" fmla="*/ 785682 w 811589"/>
                  <a:gd name="connsiteY39" fmla="*/ 395954 h 768286"/>
                  <a:gd name="connsiteX40" fmla="*/ 785682 w 811589"/>
                  <a:gd name="connsiteY40" fmla="*/ 395954 h 768286"/>
                  <a:gd name="connsiteX41" fmla="*/ 758440 w 811589"/>
                  <a:gd name="connsiteY41" fmla="*/ 378238 h 768286"/>
                  <a:gd name="connsiteX42" fmla="*/ 735866 w 811589"/>
                  <a:gd name="connsiteY42" fmla="*/ 372332 h 768286"/>
                  <a:gd name="connsiteX43" fmla="*/ 721864 w 811589"/>
                  <a:gd name="connsiteY43" fmla="*/ 371475 h 768286"/>
                  <a:gd name="connsiteX44" fmla="*/ 720436 w 811589"/>
                  <a:gd name="connsiteY44" fmla="*/ 371475 h 768286"/>
                  <a:gd name="connsiteX45" fmla="*/ 713768 w 811589"/>
                  <a:gd name="connsiteY45" fmla="*/ 371761 h 768286"/>
                  <a:gd name="connsiteX46" fmla="*/ 717292 w 811589"/>
                  <a:gd name="connsiteY46" fmla="*/ 342519 h 768286"/>
                  <a:gd name="connsiteX47" fmla="*/ 717388 w 811589"/>
                  <a:gd name="connsiteY47" fmla="*/ 314135 h 768286"/>
                  <a:gd name="connsiteX48" fmla="*/ 709482 w 811589"/>
                  <a:gd name="connsiteY48" fmla="*/ 262033 h 768286"/>
                  <a:gd name="connsiteX49" fmla="*/ 691289 w 811589"/>
                  <a:gd name="connsiteY49" fmla="*/ 213646 h 768286"/>
                  <a:gd name="connsiteX50" fmla="*/ 664238 w 811589"/>
                  <a:gd name="connsiteY50" fmla="*/ 169831 h 768286"/>
                  <a:gd name="connsiteX51" fmla="*/ 588895 w 811589"/>
                  <a:gd name="connsiteY51" fmla="*/ 97345 h 768286"/>
                  <a:gd name="connsiteX52" fmla="*/ 492883 w 811589"/>
                  <a:gd name="connsiteY52" fmla="*/ 44387 h 768286"/>
                  <a:gd name="connsiteX53" fmla="*/ 386108 w 811589"/>
                  <a:gd name="connsiteY53" fmla="*/ 11716 h 768286"/>
                  <a:gd name="connsiteX54" fmla="*/ 278952 w 811589"/>
                  <a:gd name="connsiteY54" fmla="*/ 0 h 768286"/>
                  <a:gd name="connsiteX55" fmla="*/ 274094 w 811589"/>
                  <a:gd name="connsiteY55" fmla="*/ 0 h 768286"/>
                  <a:gd name="connsiteX56" fmla="*/ 193703 w 811589"/>
                  <a:gd name="connsiteY56" fmla="*/ 7048 h 7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1589" h="768286">
                    <a:moveTo>
                      <a:pt x="193608" y="7239"/>
                    </a:moveTo>
                    <a:cubicBezTo>
                      <a:pt x="192751" y="7429"/>
                      <a:pt x="191989" y="7810"/>
                      <a:pt x="191036" y="8191"/>
                    </a:cubicBezTo>
                    <a:cubicBezTo>
                      <a:pt x="190750" y="8001"/>
                      <a:pt x="190084" y="7906"/>
                      <a:pt x="189322" y="7906"/>
                    </a:cubicBezTo>
                    <a:cubicBezTo>
                      <a:pt x="188083" y="7906"/>
                      <a:pt x="186940" y="8287"/>
                      <a:pt x="185797" y="8953"/>
                    </a:cubicBezTo>
                    <a:cubicBezTo>
                      <a:pt x="168462" y="20002"/>
                      <a:pt x="151793" y="33147"/>
                      <a:pt x="136267" y="48006"/>
                    </a:cubicBezTo>
                    <a:cubicBezTo>
                      <a:pt x="121789" y="62008"/>
                      <a:pt x="108264" y="77724"/>
                      <a:pt x="94834" y="96107"/>
                    </a:cubicBezTo>
                    <a:cubicBezTo>
                      <a:pt x="71116" y="128588"/>
                      <a:pt x="51018" y="167354"/>
                      <a:pt x="35112" y="211360"/>
                    </a:cubicBezTo>
                    <a:cubicBezTo>
                      <a:pt x="20729" y="250984"/>
                      <a:pt x="10537" y="294227"/>
                      <a:pt x="4727" y="339947"/>
                    </a:cubicBezTo>
                    <a:cubicBezTo>
                      <a:pt x="-607" y="382619"/>
                      <a:pt x="-1464" y="425006"/>
                      <a:pt x="2346" y="465963"/>
                    </a:cubicBezTo>
                    <a:cubicBezTo>
                      <a:pt x="4537" y="489585"/>
                      <a:pt x="8061" y="510350"/>
                      <a:pt x="13395" y="529209"/>
                    </a:cubicBezTo>
                    <a:cubicBezTo>
                      <a:pt x="18824" y="548926"/>
                      <a:pt x="26730" y="568833"/>
                      <a:pt x="36922" y="588359"/>
                    </a:cubicBezTo>
                    <a:cubicBezTo>
                      <a:pt x="55305" y="623507"/>
                      <a:pt x="82165" y="656368"/>
                      <a:pt x="114455" y="683228"/>
                    </a:cubicBezTo>
                    <a:cubicBezTo>
                      <a:pt x="177225" y="735425"/>
                      <a:pt x="259521" y="765620"/>
                      <a:pt x="346008" y="768096"/>
                    </a:cubicBezTo>
                    <a:cubicBezTo>
                      <a:pt x="349627" y="768191"/>
                      <a:pt x="353247" y="768286"/>
                      <a:pt x="356771" y="768286"/>
                    </a:cubicBezTo>
                    <a:cubicBezTo>
                      <a:pt x="397157" y="768286"/>
                      <a:pt x="437352" y="761905"/>
                      <a:pt x="476405" y="749236"/>
                    </a:cubicBezTo>
                    <a:cubicBezTo>
                      <a:pt x="497741" y="742379"/>
                      <a:pt x="518410" y="733425"/>
                      <a:pt x="537936" y="722757"/>
                    </a:cubicBezTo>
                    <a:cubicBezTo>
                      <a:pt x="556606" y="712565"/>
                      <a:pt x="574894" y="700088"/>
                      <a:pt x="592324" y="685514"/>
                    </a:cubicBezTo>
                    <a:lnTo>
                      <a:pt x="592324" y="685514"/>
                    </a:lnTo>
                    <a:cubicBezTo>
                      <a:pt x="598992" y="679895"/>
                      <a:pt x="605564" y="673894"/>
                      <a:pt x="611851" y="667607"/>
                    </a:cubicBezTo>
                    <a:cubicBezTo>
                      <a:pt x="621566" y="657892"/>
                      <a:pt x="630710" y="647319"/>
                      <a:pt x="639283" y="636080"/>
                    </a:cubicBezTo>
                    <a:cubicBezTo>
                      <a:pt x="642331" y="632079"/>
                      <a:pt x="645283" y="627983"/>
                      <a:pt x="648236" y="623792"/>
                    </a:cubicBezTo>
                    <a:cubicBezTo>
                      <a:pt x="655951" y="612743"/>
                      <a:pt x="663190" y="600647"/>
                      <a:pt x="669763" y="587788"/>
                    </a:cubicBezTo>
                    <a:cubicBezTo>
                      <a:pt x="673001" y="581501"/>
                      <a:pt x="676049" y="575120"/>
                      <a:pt x="679192" y="567690"/>
                    </a:cubicBezTo>
                    <a:cubicBezTo>
                      <a:pt x="680621" y="564452"/>
                      <a:pt x="681955" y="561118"/>
                      <a:pt x="683383" y="557784"/>
                    </a:cubicBezTo>
                    <a:cubicBezTo>
                      <a:pt x="684240" y="555593"/>
                      <a:pt x="685098" y="553307"/>
                      <a:pt x="685860" y="551117"/>
                    </a:cubicBezTo>
                    <a:lnTo>
                      <a:pt x="686050" y="551117"/>
                    </a:lnTo>
                    <a:cubicBezTo>
                      <a:pt x="690336" y="551974"/>
                      <a:pt x="695004" y="552640"/>
                      <a:pt x="699861" y="553022"/>
                    </a:cubicBezTo>
                    <a:lnTo>
                      <a:pt x="700814" y="553022"/>
                    </a:lnTo>
                    <a:cubicBezTo>
                      <a:pt x="700814" y="553022"/>
                      <a:pt x="701290" y="553117"/>
                      <a:pt x="701576" y="553117"/>
                    </a:cubicBezTo>
                    <a:lnTo>
                      <a:pt x="701862" y="553117"/>
                    </a:lnTo>
                    <a:cubicBezTo>
                      <a:pt x="703195" y="553117"/>
                      <a:pt x="704624" y="553307"/>
                      <a:pt x="706053" y="553307"/>
                    </a:cubicBezTo>
                    <a:lnTo>
                      <a:pt x="706148" y="553307"/>
                    </a:lnTo>
                    <a:cubicBezTo>
                      <a:pt x="706148" y="553307"/>
                      <a:pt x="707005" y="553307"/>
                      <a:pt x="707482" y="553307"/>
                    </a:cubicBezTo>
                    <a:cubicBezTo>
                      <a:pt x="707958" y="553307"/>
                      <a:pt x="708434" y="553307"/>
                      <a:pt x="709006" y="553307"/>
                    </a:cubicBezTo>
                    <a:cubicBezTo>
                      <a:pt x="742057" y="553307"/>
                      <a:pt x="771871" y="540925"/>
                      <a:pt x="790825" y="519303"/>
                    </a:cubicBezTo>
                    <a:cubicBezTo>
                      <a:pt x="797112" y="511969"/>
                      <a:pt x="802351" y="503206"/>
                      <a:pt x="805780" y="493776"/>
                    </a:cubicBezTo>
                    <a:cubicBezTo>
                      <a:pt x="809304" y="483870"/>
                      <a:pt x="811209" y="473202"/>
                      <a:pt x="811590" y="461105"/>
                    </a:cubicBezTo>
                    <a:cubicBezTo>
                      <a:pt x="811590" y="458534"/>
                      <a:pt x="811590" y="455962"/>
                      <a:pt x="811304" y="454057"/>
                    </a:cubicBezTo>
                    <a:cubicBezTo>
                      <a:pt x="810256" y="435388"/>
                      <a:pt x="803494" y="417386"/>
                      <a:pt x="792254" y="403384"/>
                    </a:cubicBezTo>
                    <a:cubicBezTo>
                      <a:pt x="790254" y="400812"/>
                      <a:pt x="788063" y="398431"/>
                      <a:pt x="785682" y="395954"/>
                    </a:cubicBezTo>
                    <a:lnTo>
                      <a:pt x="785682" y="395954"/>
                    </a:lnTo>
                    <a:cubicBezTo>
                      <a:pt x="777967" y="388430"/>
                      <a:pt x="768727" y="382334"/>
                      <a:pt x="758440" y="378238"/>
                    </a:cubicBezTo>
                    <a:cubicBezTo>
                      <a:pt x="751678" y="375475"/>
                      <a:pt x="744058" y="373475"/>
                      <a:pt x="735866" y="372332"/>
                    </a:cubicBezTo>
                    <a:cubicBezTo>
                      <a:pt x="731199" y="371666"/>
                      <a:pt x="726532" y="371570"/>
                      <a:pt x="721864" y="371475"/>
                    </a:cubicBezTo>
                    <a:lnTo>
                      <a:pt x="720436" y="371475"/>
                    </a:lnTo>
                    <a:cubicBezTo>
                      <a:pt x="718245" y="371475"/>
                      <a:pt x="716054" y="371570"/>
                      <a:pt x="713768" y="371761"/>
                    </a:cubicBezTo>
                    <a:cubicBezTo>
                      <a:pt x="715483" y="363855"/>
                      <a:pt x="716530" y="354235"/>
                      <a:pt x="717292" y="342519"/>
                    </a:cubicBezTo>
                    <a:cubicBezTo>
                      <a:pt x="717864" y="333661"/>
                      <a:pt x="717864" y="324421"/>
                      <a:pt x="717388" y="314135"/>
                    </a:cubicBezTo>
                    <a:cubicBezTo>
                      <a:pt x="716626" y="296704"/>
                      <a:pt x="713959" y="279178"/>
                      <a:pt x="709482" y="262033"/>
                    </a:cubicBezTo>
                    <a:cubicBezTo>
                      <a:pt x="705100" y="245459"/>
                      <a:pt x="699004" y="229171"/>
                      <a:pt x="691289" y="213646"/>
                    </a:cubicBezTo>
                    <a:cubicBezTo>
                      <a:pt x="684145" y="198977"/>
                      <a:pt x="675001" y="184214"/>
                      <a:pt x="664238" y="169831"/>
                    </a:cubicBezTo>
                    <a:cubicBezTo>
                      <a:pt x="644617" y="143637"/>
                      <a:pt x="619375" y="119253"/>
                      <a:pt x="588895" y="97345"/>
                    </a:cubicBezTo>
                    <a:cubicBezTo>
                      <a:pt x="561082" y="77248"/>
                      <a:pt x="528793" y="59436"/>
                      <a:pt x="492883" y="44387"/>
                    </a:cubicBezTo>
                    <a:cubicBezTo>
                      <a:pt x="460117" y="30670"/>
                      <a:pt x="424208" y="19621"/>
                      <a:pt x="386108" y="11716"/>
                    </a:cubicBezTo>
                    <a:cubicBezTo>
                      <a:pt x="350294" y="4381"/>
                      <a:pt x="314194" y="381"/>
                      <a:pt x="278952" y="0"/>
                    </a:cubicBezTo>
                    <a:cubicBezTo>
                      <a:pt x="277333" y="0"/>
                      <a:pt x="275713" y="0"/>
                      <a:pt x="274094" y="0"/>
                    </a:cubicBezTo>
                    <a:cubicBezTo>
                      <a:pt x="245900" y="0"/>
                      <a:pt x="218754" y="2381"/>
                      <a:pt x="193703" y="7048"/>
                    </a:cubicBezTo>
                  </a:path>
                </a:pathLst>
              </a:custGeom>
              <a:solidFill>
                <a:srgbClr val="FFD7C1"/>
              </a:solid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0CCF7A40-E09B-62DF-2A51-33D846E60D0F}"/>
                  </a:ext>
                </a:extLst>
              </p:cNvPr>
              <p:cNvSpPr/>
              <p:nvPr/>
            </p:nvSpPr>
            <p:spPr>
              <a:xfrm>
                <a:off x="3509676" y="3070869"/>
                <a:ext cx="685800" cy="402897"/>
              </a:xfrm>
              <a:custGeom>
                <a:avLst/>
                <a:gdLst>
                  <a:gd name="connsiteX0" fmla="*/ 148209 w 685800"/>
                  <a:gd name="connsiteY0" fmla="*/ 7239 h 402897"/>
                  <a:gd name="connsiteX1" fmla="*/ 145637 w 685800"/>
                  <a:gd name="connsiteY1" fmla="*/ 8287 h 402897"/>
                  <a:gd name="connsiteX2" fmla="*/ 144018 w 685800"/>
                  <a:gd name="connsiteY2" fmla="*/ 7906 h 402897"/>
                  <a:gd name="connsiteX3" fmla="*/ 140303 w 685800"/>
                  <a:gd name="connsiteY3" fmla="*/ 9049 h 402897"/>
                  <a:gd name="connsiteX4" fmla="*/ 90773 w 685800"/>
                  <a:gd name="connsiteY4" fmla="*/ 48006 h 402897"/>
                  <a:gd name="connsiteX5" fmla="*/ 49244 w 685800"/>
                  <a:gd name="connsiteY5" fmla="*/ 96107 h 402897"/>
                  <a:gd name="connsiteX6" fmla="*/ 0 w 685800"/>
                  <a:gd name="connsiteY6" fmla="*/ 184690 h 402897"/>
                  <a:gd name="connsiteX7" fmla="*/ 17717 w 685800"/>
                  <a:gd name="connsiteY7" fmla="*/ 165545 h 402897"/>
                  <a:gd name="connsiteX8" fmla="*/ 70675 w 685800"/>
                  <a:gd name="connsiteY8" fmla="*/ 122396 h 402897"/>
                  <a:gd name="connsiteX9" fmla="*/ 126492 w 685800"/>
                  <a:gd name="connsiteY9" fmla="*/ 90964 h 402897"/>
                  <a:gd name="connsiteX10" fmla="*/ 127349 w 685800"/>
                  <a:gd name="connsiteY10" fmla="*/ 90773 h 402897"/>
                  <a:gd name="connsiteX11" fmla="*/ 127825 w 685800"/>
                  <a:gd name="connsiteY11" fmla="*/ 90773 h 402897"/>
                  <a:gd name="connsiteX12" fmla="*/ 128397 w 685800"/>
                  <a:gd name="connsiteY12" fmla="*/ 90773 h 402897"/>
                  <a:gd name="connsiteX13" fmla="*/ 129159 w 685800"/>
                  <a:gd name="connsiteY13" fmla="*/ 90868 h 402897"/>
                  <a:gd name="connsiteX14" fmla="*/ 130588 w 685800"/>
                  <a:gd name="connsiteY14" fmla="*/ 92107 h 402897"/>
                  <a:gd name="connsiteX15" fmla="*/ 137541 w 685800"/>
                  <a:gd name="connsiteY15" fmla="*/ 103537 h 402897"/>
                  <a:gd name="connsiteX16" fmla="*/ 206407 w 685800"/>
                  <a:gd name="connsiteY16" fmla="*/ 183642 h 402897"/>
                  <a:gd name="connsiteX17" fmla="*/ 296799 w 685800"/>
                  <a:gd name="connsiteY17" fmla="*/ 246126 h 402897"/>
                  <a:gd name="connsiteX18" fmla="*/ 296228 w 685800"/>
                  <a:gd name="connsiteY18" fmla="*/ 245840 h 402897"/>
                  <a:gd name="connsiteX19" fmla="*/ 335280 w 685800"/>
                  <a:gd name="connsiteY19" fmla="*/ 262699 h 402897"/>
                  <a:gd name="connsiteX20" fmla="*/ 375475 w 685800"/>
                  <a:gd name="connsiteY20" fmla="*/ 274034 h 402897"/>
                  <a:gd name="connsiteX21" fmla="*/ 374904 w 685800"/>
                  <a:gd name="connsiteY21" fmla="*/ 273844 h 402897"/>
                  <a:gd name="connsiteX22" fmla="*/ 406051 w 685800"/>
                  <a:gd name="connsiteY22" fmla="*/ 278225 h 402897"/>
                  <a:gd name="connsiteX23" fmla="*/ 435578 w 685800"/>
                  <a:gd name="connsiteY23" fmla="*/ 278511 h 402897"/>
                  <a:gd name="connsiteX24" fmla="*/ 435769 w 685800"/>
                  <a:gd name="connsiteY24" fmla="*/ 278511 h 402897"/>
                  <a:gd name="connsiteX25" fmla="*/ 460724 w 685800"/>
                  <a:gd name="connsiteY25" fmla="*/ 275463 h 402897"/>
                  <a:gd name="connsiteX26" fmla="*/ 484060 w 685800"/>
                  <a:gd name="connsiteY26" fmla="*/ 269653 h 402897"/>
                  <a:gd name="connsiteX27" fmla="*/ 494347 w 685800"/>
                  <a:gd name="connsiteY27" fmla="*/ 266033 h 402897"/>
                  <a:gd name="connsiteX28" fmla="*/ 496157 w 685800"/>
                  <a:gd name="connsiteY28" fmla="*/ 265938 h 402897"/>
                  <a:gd name="connsiteX29" fmla="*/ 497586 w 685800"/>
                  <a:gd name="connsiteY29" fmla="*/ 267176 h 402897"/>
                  <a:gd name="connsiteX30" fmla="*/ 497681 w 685800"/>
                  <a:gd name="connsiteY30" fmla="*/ 267653 h 402897"/>
                  <a:gd name="connsiteX31" fmla="*/ 498729 w 685800"/>
                  <a:gd name="connsiteY31" fmla="*/ 268700 h 402897"/>
                  <a:gd name="connsiteX32" fmla="*/ 536258 w 685800"/>
                  <a:gd name="connsiteY32" fmla="*/ 351568 h 402897"/>
                  <a:gd name="connsiteX33" fmla="*/ 546068 w 685800"/>
                  <a:gd name="connsiteY33" fmla="*/ 365093 h 402897"/>
                  <a:gd name="connsiteX34" fmla="*/ 557498 w 685800"/>
                  <a:gd name="connsiteY34" fmla="*/ 377285 h 402897"/>
                  <a:gd name="connsiteX35" fmla="*/ 557498 w 685800"/>
                  <a:gd name="connsiteY35" fmla="*/ 377285 h 402897"/>
                  <a:gd name="connsiteX36" fmla="*/ 557689 w 685800"/>
                  <a:gd name="connsiteY36" fmla="*/ 377476 h 402897"/>
                  <a:gd name="connsiteX37" fmla="*/ 569214 w 685800"/>
                  <a:gd name="connsiteY37" fmla="*/ 386524 h 402897"/>
                  <a:gd name="connsiteX38" fmla="*/ 581406 w 685800"/>
                  <a:gd name="connsiteY38" fmla="*/ 393764 h 402897"/>
                  <a:gd name="connsiteX39" fmla="*/ 580834 w 685800"/>
                  <a:gd name="connsiteY39" fmla="*/ 393478 h 402897"/>
                  <a:gd name="connsiteX40" fmla="*/ 592264 w 685800"/>
                  <a:gd name="connsiteY40" fmla="*/ 398240 h 402897"/>
                  <a:gd name="connsiteX41" fmla="*/ 602933 w 685800"/>
                  <a:gd name="connsiteY41" fmla="*/ 401098 h 402897"/>
                  <a:gd name="connsiteX42" fmla="*/ 602647 w 685800"/>
                  <a:gd name="connsiteY42" fmla="*/ 401098 h 402897"/>
                  <a:gd name="connsiteX43" fmla="*/ 614648 w 685800"/>
                  <a:gd name="connsiteY43" fmla="*/ 402717 h 402897"/>
                  <a:gd name="connsiteX44" fmla="*/ 625697 w 685800"/>
                  <a:gd name="connsiteY44" fmla="*/ 402717 h 402897"/>
                  <a:gd name="connsiteX45" fmla="*/ 637413 w 685800"/>
                  <a:gd name="connsiteY45" fmla="*/ 401288 h 402897"/>
                  <a:gd name="connsiteX46" fmla="*/ 647509 w 685800"/>
                  <a:gd name="connsiteY46" fmla="*/ 398717 h 402897"/>
                  <a:gd name="connsiteX47" fmla="*/ 657606 w 685800"/>
                  <a:gd name="connsiteY47" fmla="*/ 394716 h 402897"/>
                  <a:gd name="connsiteX48" fmla="*/ 665797 w 685800"/>
                  <a:gd name="connsiteY48" fmla="*/ 390239 h 402897"/>
                  <a:gd name="connsiteX49" fmla="*/ 665988 w 685800"/>
                  <a:gd name="connsiteY49" fmla="*/ 390049 h 402897"/>
                  <a:gd name="connsiteX50" fmla="*/ 674465 w 685800"/>
                  <a:gd name="connsiteY50" fmla="*/ 383858 h 402897"/>
                  <a:gd name="connsiteX51" fmla="*/ 681895 w 685800"/>
                  <a:gd name="connsiteY51" fmla="*/ 376619 h 402897"/>
                  <a:gd name="connsiteX52" fmla="*/ 681609 w 685800"/>
                  <a:gd name="connsiteY52" fmla="*/ 376999 h 402897"/>
                  <a:gd name="connsiteX53" fmla="*/ 685800 w 685800"/>
                  <a:gd name="connsiteY53" fmla="*/ 371951 h 402897"/>
                  <a:gd name="connsiteX54" fmla="*/ 676656 w 685800"/>
                  <a:gd name="connsiteY54" fmla="*/ 371570 h 402897"/>
                  <a:gd name="connsiteX55" fmla="*/ 675037 w 685800"/>
                  <a:gd name="connsiteY55" fmla="*/ 371570 h 402897"/>
                  <a:gd name="connsiteX56" fmla="*/ 668369 w 685800"/>
                  <a:gd name="connsiteY56" fmla="*/ 371856 h 402897"/>
                  <a:gd name="connsiteX57" fmla="*/ 672084 w 685800"/>
                  <a:gd name="connsiteY57" fmla="*/ 342805 h 402897"/>
                  <a:gd name="connsiteX58" fmla="*/ 672179 w 685800"/>
                  <a:gd name="connsiteY58" fmla="*/ 314420 h 402897"/>
                  <a:gd name="connsiteX59" fmla="*/ 664274 w 685800"/>
                  <a:gd name="connsiteY59" fmla="*/ 262223 h 402897"/>
                  <a:gd name="connsiteX60" fmla="*/ 646081 w 685800"/>
                  <a:gd name="connsiteY60" fmla="*/ 213836 h 402897"/>
                  <a:gd name="connsiteX61" fmla="*/ 619030 w 685800"/>
                  <a:gd name="connsiteY61" fmla="*/ 169926 h 402897"/>
                  <a:gd name="connsiteX62" fmla="*/ 543592 w 685800"/>
                  <a:gd name="connsiteY62" fmla="*/ 97441 h 402897"/>
                  <a:gd name="connsiteX63" fmla="*/ 447580 w 685800"/>
                  <a:gd name="connsiteY63" fmla="*/ 44482 h 402897"/>
                  <a:gd name="connsiteX64" fmla="*/ 340709 w 685800"/>
                  <a:gd name="connsiteY64" fmla="*/ 11716 h 402897"/>
                  <a:gd name="connsiteX65" fmla="*/ 233553 w 685800"/>
                  <a:gd name="connsiteY65" fmla="*/ 0 h 402897"/>
                  <a:gd name="connsiteX66" fmla="*/ 228695 w 685800"/>
                  <a:gd name="connsiteY66" fmla="*/ 0 h 402897"/>
                  <a:gd name="connsiteX67" fmla="*/ 148209 w 685800"/>
                  <a:gd name="connsiteY67" fmla="*/ 7048 h 402897"/>
                  <a:gd name="connsiteX68" fmla="*/ 435864 w 685800"/>
                  <a:gd name="connsiteY68" fmla="*/ 278511 h 402897"/>
                  <a:gd name="connsiteX69" fmla="*/ 435864 w 685800"/>
                  <a:gd name="connsiteY69" fmla="*/ 278511 h 402897"/>
                  <a:gd name="connsiteX70" fmla="*/ 682085 w 685800"/>
                  <a:gd name="connsiteY70" fmla="*/ 376428 h 402897"/>
                  <a:gd name="connsiteX71" fmla="*/ 682085 w 685800"/>
                  <a:gd name="connsiteY71" fmla="*/ 376428 h 40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85800" h="402897">
                    <a:moveTo>
                      <a:pt x="148209" y="7239"/>
                    </a:moveTo>
                    <a:cubicBezTo>
                      <a:pt x="147256" y="7525"/>
                      <a:pt x="146399" y="7906"/>
                      <a:pt x="145637" y="8287"/>
                    </a:cubicBezTo>
                    <a:cubicBezTo>
                      <a:pt x="145447" y="8001"/>
                      <a:pt x="144780" y="7906"/>
                      <a:pt x="144018" y="7906"/>
                    </a:cubicBezTo>
                    <a:cubicBezTo>
                      <a:pt x="142684" y="7906"/>
                      <a:pt x="141446" y="8287"/>
                      <a:pt x="140303" y="9049"/>
                    </a:cubicBezTo>
                    <a:cubicBezTo>
                      <a:pt x="122873" y="20098"/>
                      <a:pt x="106204" y="33242"/>
                      <a:pt x="90773" y="48006"/>
                    </a:cubicBezTo>
                    <a:cubicBezTo>
                      <a:pt x="76200" y="62008"/>
                      <a:pt x="62675" y="77724"/>
                      <a:pt x="49244" y="96107"/>
                    </a:cubicBezTo>
                    <a:cubicBezTo>
                      <a:pt x="30385" y="122015"/>
                      <a:pt x="13906" y="151733"/>
                      <a:pt x="0" y="184690"/>
                    </a:cubicBezTo>
                    <a:cubicBezTo>
                      <a:pt x="5620" y="178022"/>
                      <a:pt x="11525" y="171641"/>
                      <a:pt x="17717" y="165545"/>
                    </a:cubicBezTo>
                    <a:cubicBezTo>
                      <a:pt x="33909" y="149447"/>
                      <a:pt x="51721" y="135065"/>
                      <a:pt x="70675" y="122396"/>
                    </a:cubicBezTo>
                    <a:cubicBezTo>
                      <a:pt x="88487" y="110490"/>
                      <a:pt x="107061" y="99917"/>
                      <a:pt x="126492" y="90964"/>
                    </a:cubicBezTo>
                    <a:cubicBezTo>
                      <a:pt x="126778" y="90868"/>
                      <a:pt x="127063" y="90773"/>
                      <a:pt x="127349" y="90773"/>
                    </a:cubicBezTo>
                    <a:cubicBezTo>
                      <a:pt x="127540" y="90773"/>
                      <a:pt x="127635" y="90773"/>
                      <a:pt x="127825" y="90773"/>
                    </a:cubicBezTo>
                    <a:cubicBezTo>
                      <a:pt x="128016" y="90773"/>
                      <a:pt x="128206" y="90773"/>
                      <a:pt x="128397" y="90773"/>
                    </a:cubicBezTo>
                    <a:cubicBezTo>
                      <a:pt x="128683" y="90773"/>
                      <a:pt x="128873" y="90773"/>
                      <a:pt x="129159" y="90868"/>
                    </a:cubicBezTo>
                    <a:cubicBezTo>
                      <a:pt x="129826" y="91059"/>
                      <a:pt x="130207" y="91535"/>
                      <a:pt x="130588" y="92107"/>
                    </a:cubicBezTo>
                    <a:cubicBezTo>
                      <a:pt x="132874" y="96012"/>
                      <a:pt x="135160" y="99822"/>
                      <a:pt x="137541" y="103537"/>
                    </a:cubicBezTo>
                    <a:cubicBezTo>
                      <a:pt x="156781" y="133255"/>
                      <a:pt x="180308" y="160020"/>
                      <a:pt x="206407" y="183642"/>
                    </a:cubicBezTo>
                    <a:cubicBezTo>
                      <a:pt x="233744" y="208217"/>
                      <a:pt x="264033" y="229457"/>
                      <a:pt x="296799" y="246126"/>
                    </a:cubicBezTo>
                    <a:cubicBezTo>
                      <a:pt x="296609" y="246031"/>
                      <a:pt x="296418" y="245936"/>
                      <a:pt x="296228" y="245840"/>
                    </a:cubicBezTo>
                    <a:cubicBezTo>
                      <a:pt x="308896" y="252222"/>
                      <a:pt x="321945" y="257937"/>
                      <a:pt x="335280" y="262699"/>
                    </a:cubicBezTo>
                    <a:cubicBezTo>
                      <a:pt x="348425" y="267367"/>
                      <a:pt x="361855" y="271177"/>
                      <a:pt x="375475" y="274034"/>
                    </a:cubicBezTo>
                    <a:cubicBezTo>
                      <a:pt x="375285" y="274034"/>
                      <a:pt x="375095" y="273939"/>
                      <a:pt x="374904" y="273844"/>
                    </a:cubicBezTo>
                    <a:cubicBezTo>
                      <a:pt x="385191" y="275939"/>
                      <a:pt x="395573" y="277463"/>
                      <a:pt x="406051" y="278225"/>
                    </a:cubicBezTo>
                    <a:cubicBezTo>
                      <a:pt x="415862" y="278892"/>
                      <a:pt x="425672" y="279083"/>
                      <a:pt x="435578" y="278511"/>
                    </a:cubicBezTo>
                    <a:lnTo>
                      <a:pt x="435769" y="278511"/>
                    </a:lnTo>
                    <a:cubicBezTo>
                      <a:pt x="444151" y="277940"/>
                      <a:pt x="452533" y="276987"/>
                      <a:pt x="460724" y="275463"/>
                    </a:cubicBezTo>
                    <a:cubicBezTo>
                      <a:pt x="468630" y="273939"/>
                      <a:pt x="476345" y="272034"/>
                      <a:pt x="484060" y="269653"/>
                    </a:cubicBezTo>
                    <a:cubicBezTo>
                      <a:pt x="487585" y="268605"/>
                      <a:pt x="490918" y="267367"/>
                      <a:pt x="494347" y="266033"/>
                    </a:cubicBezTo>
                    <a:cubicBezTo>
                      <a:pt x="495014" y="265843"/>
                      <a:pt x="495491" y="265748"/>
                      <a:pt x="496157" y="265938"/>
                    </a:cubicBezTo>
                    <a:cubicBezTo>
                      <a:pt x="496729" y="266129"/>
                      <a:pt x="497205" y="266605"/>
                      <a:pt x="497586" y="267176"/>
                    </a:cubicBezTo>
                    <a:cubicBezTo>
                      <a:pt x="497586" y="267367"/>
                      <a:pt x="497681" y="267462"/>
                      <a:pt x="497681" y="267653"/>
                    </a:cubicBezTo>
                    <a:cubicBezTo>
                      <a:pt x="498158" y="267843"/>
                      <a:pt x="498538" y="268224"/>
                      <a:pt x="498729" y="268700"/>
                    </a:cubicBezTo>
                    <a:cubicBezTo>
                      <a:pt x="510826" y="296513"/>
                      <a:pt x="519970" y="325755"/>
                      <a:pt x="536258" y="351568"/>
                    </a:cubicBezTo>
                    <a:cubicBezTo>
                      <a:pt x="539305" y="356235"/>
                      <a:pt x="542544" y="360807"/>
                      <a:pt x="546068" y="365093"/>
                    </a:cubicBezTo>
                    <a:cubicBezTo>
                      <a:pt x="549688" y="369380"/>
                      <a:pt x="553403" y="373475"/>
                      <a:pt x="557498" y="377285"/>
                    </a:cubicBezTo>
                    <a:lnTo>
                      <a:pt x="557498" y="377285"/>
                    </a:lnTo>
                    <a:cubicBezTo>
                      <a:pt x="557498" y="377285"/>
                      <a:pt x="557593" y="377476"/>
                      <a:pt x="557689" y="377476"/>
                    </a:cubicBezTo>
                    <a:cubicBezTo>
                      <a:pt x="561404" y="380714"/>
                      <a:pt x="565118" y="383858"/>
                      <a:pt x="569214" y="386524"/>
                    </a:cubicBezTo>
                    <a:cubicBezTo>
                      <a:pt x="573119" y="389192"/>
                      <a:pt x="577215" y="391573"/>
                      <a:pt x="581406" y="393764"/>
                    </a:cubicBezTo>
                    <a:cubicBezTo>
                      <a:pt x="581216" y="393764"/>
                      <a:pt x="581025" y="393573"/>
                      <a:pt x="580834" y="393478"/>
                    </a:cubicBezTo>
                    <a:cubicBezTo>
                      <a:pt x="584549" y="395288"/>
                      <a:pt x="588359" y="396907"/>
                      <a:pt x="592264" y="398240"/>
                    </a:cubicBezTo>
                    <a:cubicBezTo>
                      <a:pt x="595789" y="399383"/>
                      <a:pt x="599313" y="400336"/>
                      <a:pt x="602933" y="401098"/>
                    </a:cubicBezTo>
                    <a:cubicBezTo>
                      <a:pt x="602837" y="401098"/>
                      <a:pt x="602742" y="401098"/>
                      <a:pt x="602647" y="401098"/>
                    </a:cubicBezTo>
                    <a:cubicBezTo>
                      <a:pt x="606552" y="401860"/>
                      <a:pt x="610648" y="402526"/>
                      <a:pt x="614648" y="402717"/>
                    </a:cubicBezTo>
                    <a:cubicBezTo>
                      <a:pt x="618363" y="402908"/>
                      <a:pt x="621983" y="403003"/>
                      <a:pt x="625697" y="402717"/>
                    </a:cubicBezTo>
                    <a:cubicBezTo>
                      <a:pt x="629603" y="402431"/>
                      <a:pt x="633508" y="402050"/>
                      <a:pt x="637413" y="401288"/>
                    </a:cubicBezTo>
                    <a:cubicBezTo>
                      <a:pt x="640747" y="400622"/>
                      <a:pt x="644176" y="399764"/>
                      <a:pt x="647509" y="398717"/>
                    </a:cubicBezTo>
                    <a:cubicBezTo>
                      <a:pt x="650938" y="397574"/>
                      <a:pt x="654368" y="396335"/>
                      <a:pt x="657606" y="394716"/>
                    </a:cubicBezTo>
                    <a:cubicBezTo>
                      <a:pt x="660463" y="393383"/>
                      <a:pt x="663130" y="391859"/>
                      <a:pt x="665797" y="390239"/>
                    </a:cubicBezTo>
                    <a:cubicBezTo>
                      <a:pt x="665797" y="390239"/>
                      <a:pt x="665988" y="390144"/>
                      <a:pt x="665988" y="390049"/>
                    </a:cubicBezTo>
                    <a:cubicBezTo>
                      <a:pt x="668941" y="388144"/>
                      <a:pt x="671798" y="386144"/>
                      <a:pt x="674465" y="383858"/>
                    </a:cubicBezTo>
                    <a:cubicBezTo>
                      <a:pt x="677132" y="381572"/>
                      <a:pt x="679609" y="379190"/>
                      <a:pt x="681895" y="376619"/>
                    </a:cubicBezTo>
                    <a:cubicBezTo>
                      <a:pt x="681800" y="376714"/>
                      <a:pt x="681704" y="376809"/>
                      <a:pt x="681609" y="376999"/>
                    </a:cubicBezTo>
                    <a:cubicBezTo>
                      <a:pt x="683038" y="375380"/>
                      <a:pt x="684467" y="373666"/>
                      <a:pt x="685800" y="371951"/>
                    </a:cubicBezTo>
                    <a:cubicBezTo>
                      <a:pt x="682752" y="371761"/>
                      <a:pt x="679609" y="371666"/>
                      <a:pt x="676656" y="371570"/>
                    </a:cubicBezTo>
                    <a:lnTo>
                      <a:pt x="675037" y="371570"/>
                    </a:lnTo>
                    <a:cubicBezTo>
                      <a:pt x="672751" y="371570"/>
                      <a:pt x="670560" y="371570"/>
                      <a:pt x="668369" y="371856"/>
                    </a:cubicBezTo>
                    <a:cubicBezTo>
                      <a:pt x="670179" y="364617"/>
                      <a:pt x="671322" y="355092"/>
                      <a:pt x="672084" y="342805"/>
                    </a:cubicBezTo>
                    <a:cubicBezTo>
                      <a:pt x="672560" y="333947"/>
                      <a:pt x="672655" y="324707"/>
                      <a:pt x="672179" y="314420"/>
                    </a:cubicBezTo>
                    <a:cubicBezTo>
                      <a:pt x="671513" y="296990"/>
                      <a:pt x="668750" y="279464"/>
                      <a:pt x="664274" y="262223"/>
                    </a:cubicBezTo>
                    <a:cubicBezTo>
                      <a:pt x="659892" y="245650"/>
                      <a:pt x="653796" y="229362"/>
                      <a:pt x="646081" y="213836"/>
                    </a:cubicBezTo>
                    <a:cubicBezTo>
                      <a:pt x="638937" y="199168"/>
                      <a:pt x="629793" y="184404"/>
                      <a:pt x="619030" y="169926"/>
                    </a:cubicBezTo>
                    <a:cubicBezTo>
                      <a:pt x="599504" y="143827"/>
                      <a:pt x="574072" y="119444"/>
                      <a:pt x="543592" y="97441"/>
                    </a:cubicBezTo>
                    <a:cubicBezTo>
                      <a:pt x="515779" y="77343"/>
                      <a:pt x="483489" y="59531"/>
                      <a:pt x="447580" y="44482"/>
                    </a:cubicBezTo>
                    <a:cubicBezTo>
                      <a:pt x="414814" y="30670"/>
                      <a:pt x="378809" y="19621"/>
                      <a:pt x="340709" y="11716"/>
                    </a:cubicBezTo>
                    <a:cubicBezTo>
                      <a:pt x="304705" y="4381"/>
                      <a:pt x="268700" y="381"/>
                      <a:pt x="233553" y="0"/>
                    </a:cubicBezTo>
                    <a:cubicBezTo>
                      <a:pt x="231934" y="0"/>
                      <a:pt x="230315" y="0"/>
                      <a:pt x="228695" y="0"/>
                    </a:cubicBezTo>
                    <a:cubicBezTo>
                      <a:pt x="200596" y="0"/>
                      <a:pt x="173450" y="2381"/>
                      <a:pt x="148209" y="7048"/>
                    </a:cubicBezTo>
                    <a:moveTo>
                      <a:pt x="435864" y="278511"/>
                    </a:moveTo>
                    <a:lnTo>
                      <a:pt x="435864" y="278511"/>
                    </a:lnTo>
                    <a:close/>
                    <a:moveTo>
                      <a:pt x="682085" y="376428"/>
                    </a:moveTo>
                    <a:lnTo>
                      <a:pt x="682085" y="376428"/>
                    </a:lnTo>
                    <a:close/>
                  </a:path>
                </a:pathLst>
              </a:custGeom>
              <a:solidFill>
                <a:srgbClr val="FFBF9B"/>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275834E3-82A5-10E3-965C-9F0A78977F13}"/>
                  </a:ext>
                </a:extLst>
              </p:cNvPr>
              <p:cNvSpPr/>
              <p:nvPr/>
            </p:nvSpPr>
            <p:spPr>
              <a:xfrm>
                <a:off x="3638073" y="3526068"/>
                <a:ext cx="637698" cy="313658"/>
              </a:xfrm>
              <a:custGeom>
                <a:avLst/>
                <a:gdLst>
                  <a:gd name="connsiteX0" fmla="*/ 620554 w 637698"/>
                  <a:gd name="connsiteY0" fmla="*/ 41434 h 313658"/>
                  <a:gd name="connsiteX1" fmla="*/ 601504 w 637698"/>
                  <a:gd name="connsiteY1" fmla="*/ 59627 h 313658"/>
                  <a:gd name="connsiteX2" fmla="*/ 585978 w 637698"/>
                  <a:gd name="connsiteY2" fmla="*/ 67818 h 313658"/>
                  <a:gd name="connsiteX3" fmla="*/ 567690 w 637698"/>
                  <a:gd name="connsiteY3" fmla="*/ 73724 h 313658"/>
                  <a:gd name="connsiteX4" fmla="*/ 548259 w 637698"/>
                  <a:gd name="connsiteY4" fmla="*/ 76486 h 313658"/>
                  <a:gd name="connsiteX5" fmla="*/ 530257 w 637698"/>
                  <a:gd name="connsiteY5" fmla="*/ 76010 h 313658"/>
                  <a:gd name="connsiteX6" fmla="*/ 509873 w 637698"/>
                  <a:gd name="connsiteY6" fmla="*/ 72200 h 313658"/>
                  <a:gd name="connsiteX7" fmla="*/ 494729 w 637698"/>
                  <a:gd name="connsiteY7" fmla="*/ 66961 h 313658"/>
                  <a:gd name="connsiteX8" fmla="*/ 471678 w 637698"/>
                  <a:gd name="connsiteY8" fmla="*/ 122873 h 313658"/>
                  <a:gd name="connsiteX9" fmla="*/ 448246 w 637698"/>
                  <a:gd name="connsiteY9" fmla="*/ 160115 h 313658"/>
                  <a:gd name="connsiteX10" fmla="*/ 388239 w 637698"/>
                  <a:gd name="connsiteY10" fmla="*/ 220885 h 313658"/>
                  <a:gd name="connsiteX11" fmla="*/ 339757 w 637698"/>
                  <a:gd name="connsiteY11" fmla="*/ 251841 h 313658"/>
                  <a:gd name="connsiteX12" fmla="*/ 286512 w 637698"/>
                  <a:gd name="connsiteY12" fmla="*/ 274701 h 313658"/>
                  <a:gd name="connsiteX13" fmla="*/ 170879 w 637698"/>
                  <a:gd name="connsiteY13" fmla="*/ 296323 h 313658"/>
                  <a:gd name="connsiteX14" fmla="*/ 0 w 637698"/>
                  <a:gd name="connsiteY14" fmla="*/ 268415 h 313658"/>
                  <a:gd name="connsiteX15" fmla="*/ 172212 w 637698"/>
                  <a:gd name="connsiteY15" fmla="*/ 313468 h 313658"/>
                  <a:gd name="connsiteX16" fmla="*/ 183071 w 637698"/>
                  <a:gd name="connsiteY16" fmla="*/ 313658 h 313658"/>
                  <a:gd name="connsiteX17" fmla="*/ 302705 w 637698"/>
                  <a:gd name="connsiteY17" fmla="*/ 294513 h 313658"/>
                  <a:gd name="connsiteX18" fmla="*/ 364236 w 637698"/>
                  <a:gd name="connsiteY18" fmla="*/ 268034 h 313658"/>
                  <a:gd name="connsiteX19" fmla="*/ 418624 w 637698"/>
                  <a:gd name="connsiteY19" fmla="*/ 230791 h 313658"/>
                  <a:gd name="connsiteX20" fmla="*/ 418909 w 637698"/>
                  <a:gd name="connsiteY20" fmla="*/ 230505 h 313658"/>
                  <a:gd name="connsiteX21" fmla="*/ 418529 w 637698"/>
                  <a:gd name="connsiteY21" fmla="*/ 230505 h 313658"/>
                  <a:gd name="connsiteX22" fmla="*/ 474440 w 637698"/>
                  <a:gd name="connsiteY22" fmla="*/ 168878 h 313658"/>
                  <a:gd name="connsiteX23" fmla="*/ 495967 w 637698"/>
                  <a:gd name="connsiteY23" fmla="*/ 132874 h 313658"/>
                  <a:gd name="connsiteX24" fmla="*/ 505396 w 637698"/>
                  <a:gd name="connsiteY24" fmla="*/ 112871 h 313658"/>
                  <a:gd name="connsiteX25" fmla="*/ 511969 w 637698"/>
                  <a:gd name="connsiteY25" fmla="*/ 96869 h 313658"/>
                  <a:gd name="connsiteX26" fmla="*/ 512159 w 637698"/>
                  <a:gd name="connsiteY26" fmla="*/ 96298 h 313658"/>
                  <a:gd name="connsiteX27" fmla="*/ 512159 w 637698"/>
                  <a:gd name="connsiteY27" fmla="*/ 96298 h 313658"/>
                  <a:gd name="connsiteX28" fmla="*/ 535115 w 637698"/>
                  <a:gd name="connsiteY28" fmla="*/ 98489 h 313658"/>
                  <a:gd name="connsiteX29" fmla="*/ 616934 w 637698"/>
                  <a:gd name="connsiteY29" fmla="*/ 64484 h 313658"/>
                  <a:gd name="connsiteX30" fmla="*/ 631888 w 637698"/>
                  <a:gd name="connsiteY30" fmla="*/ 38957 h 313658"/>
                  <a:gd name="connsiteX31" fmla="*/ 637699 w 637698"/>
                  <a:gd name="connsiteY31" fmla="*/ 6287 h 313658"/>
                  <a:gd name="connsiteX32" fmla="*/ 637508 w 637698"/>
                  <a:gd name="connsiteY32" fmla="*/ 0 h 313658"/>
                  <a:gd name="connsiteX33" fmla="*/ 620459 w 637698"/>
                  <a:gd name="connsiteY33" fmla="*/ 41243 h 31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698" h="313658">
                    <a:moveTo>
                      <a:pt x="620554" y="41434"/>
                    </a:moveTo>
                    <a:cubicBezTo>
                      <a:pt x="615220" y="48482"/>
                      <a:pt x="608933" y="54769"/>
                      <a:pt x="601504" y="59627"/>
                    </a:cubicBezTo>
                    <a:cubicBezTo>
                      <a:pt x="596551" y="62865"/>
                      <a:pt x="591407" y="65532"/>
                      <a:pt x="585978" y="67818"/>
                    </a:cubicBezTo>
                    <a:cubicBezTo>
                      <a:pt x="580073" y="70295"/>
                      <a:pt x="573977" y="72390"/>
                      <a:pt x="567690" y="73724"/>
                    </a:cubicBezTo>
                    <a:cubicBezTo>
                      <a:pt x="561308" y="75152"/>
                      <a:pt x="554831" y="76105"/>
                      <a:pt x="548259" y="76486"/>
                    </a:cubicBezTo>
                    <a:cubicBezTo>
                      <a:pt x="542258" y="76772"/>
                      <a:pt x="536162" y="76676"/>
                      <a:pt x="530257" y="76010"/>
                    </a:cubicBezTo>
                    <a:cubicBezTo>
                      <a:pt x="523399" y="75248"/>
                      <a:pt x="516541" y="74105"/>
                      <a:pt x="509873" y="72200"/>
                    </a:cubicBezTo>
                    <a:cubicBezTo>
                      <a:pt x="504730" y="70771"/>
                      <a:pt x="499682" y="68961"/>
                      <a:pt x="494729" y="66961"/>
                    </a:cubicBezTo>
                    <a:cubicBezTo>
                      <a:pt x="488252" y="86106"/>
                      <a:pt x="481108" y="105061"/>
                      <a:pt x="471678" y="122873"/>
                    </a:cubicBezTo>
                    <a:cubicBezTo>
                      <a:pt x="464820" y="135827"/>
                      <a:pt x="457009" y="148400"/>
                      <a:pt x="448246" y="160115"/>
                    </a:cubicBezTo>
                    <a:cubicBezTo>
                      <a:pt x="431197" y="183071"/>
                      <a:pt x="411004" y="203549"/>
                      <a:pt x="388239" y="220885"/>
                    </a:cubicBezTo>
                    <a:cubicBezTo>
                      <a:pt x="372999" y="232505"/>
                      <a:pt x="356807" y="242888"/>
                      <a:pt x="339757" y="251841"/>
                    </a:cubicBezTo>
                    <a:cubicBezTo>
                      <a:pt x="322612" y="260795"/>
                      <a:pt x="304800" y="268510"/>
                      <a:pt x="286512" y="274701"/>
                    </a:cubicBezTo>
                    <a:cubicBezTo>
                      <a:pt x="249269" y="287369"/>
                      <a:pt x="210121" y="294608"/>
                      <a:pt x="170879" y="296323"/>
                    </a:cubicBezTo>
                    <a:cubicBezTo>
                      <a:pt x="112967" y="298895"/>
                      <a:pt x="54007" y="289941"/>
                      <a:pt x="0" y="268415"/>
                    </a:cubicBezTo>
                    <a:cubicBezTo>
                      <a:pt x="51721" y="296037"/>
                      <a:pt x="110871" y="311658"/>
                      <a:pt x="172212" y="313468"/>
                    </a:cubicBezTo>
                    <a:cubicBezTo>
                      <a:pt x="175832" y="313563"/>
                      <a:pt x="179451" y="313658"/>
                      <a:pt x="183071" y="313658"/>
                    </a:cubicBezTo>
                    <a:cubicBezTo>
                      <a:pt x="223457" y="313658"/>
                      <a:pt x="263652" y="307181"/>
                      <a:pt x="302705" y="294513"/>
                    </a:cubicBezTo>
                    <a:cubicBezTo>
                      <a:pt x="324041" y="287655"/>
                      <a:pt x="344710" y="278702"/>
                      <a:pt x="364236" y="268034"/>
                    </a:cubicBezTo>
                    <a:cubicBezTo>
                      <a:pt x="382905" y="257842"/>
                      <a:pt x="401193" y="245364"/>
                      <a:pt x="418624" y="230791"/>
                    </a:cubicBezTo>
                    <a:lnTo>
                      <a:pt x="418909" y="230505"/>
                    </a:lnTo>
                    <a:lnTo>
                      <a:pt x="418529" y="230505"/>
                    </a:lnTo>
                    <a:cubicBezTo>
                      <a:pt x="439293" y="213170"/>
                      <a:pt x="458153" y="192405"/>
                      <a:pt x="474440" y="168878"/>
                    </a:cubicBezTo>
                    <a:cubicBezTo>
                      <a:pt x="482156" y="157829"/>
                      <a:pt x="489395" y="145733"/>
                      <a:pt x="495967" y="132874"/>
                    </a:cubicBezTo>
                    <a:cubicBezTo>
                      <a:pt x="499205" y="126587"/>
                      <a:pt x="502253" y="120206"/>
                      <a:pt x="505396" y="112871"/>
                    </a:cubicBezTo>
                    <a:cubicBezTo>
                      <a:pt x="507683" y="107633"/>
                      <a:pt x="509873" y="102299"/>
                      <a:pt x="511969" y="96869"/>
                    </a:cubicBezTo>
                    <a:lnTo>
                      <a:pt x="512159" y="96298"/>
                    </a:lnTo>
                    <a:lnTo>
                      <a:pt x="512159" y="96298"/>
                    </a:lnTo>
                    <a:cubicBezTo>
                      <a:pt x="519113" y="97727"/>
                      <a:pt x="526923" y="98489"/>
                      <a:pt x="535115" y="98489"/>
                    </a:cubicBezTo>
                    <a:cubicBezTo>
                      <a:pt x="568166" y="98489"/>
                      <a:pt x="597980" y="86106"/>
                      <a:pt x="616934" y="64484"/>
                    </a:cubicBezTo>
                    <a:cubicBezTo>
                      <a:pt x="623221" y="57150"/>
                      <a:pt x="628459" y="48387"/>
                      <a:pt x="631888" y="38957"/>
                    </a:cubicBezTo>
                    <a:cubicBezTo>
                      <a:pt x="635413" y="29147"/>
                      <a:pt x="637318" y="18383"/>
                      <a:pt x="637699" y="6287"/>
                    </a:cubicBezTo>
                    <a:cubicBezTo>
                      <a:pt x="637699" y="4096"/>
                      <a:pt x="637699" y="1810"/>
                      <a:pt x="637508" y="0"/>
                    </a:cubicBezTo>
                    <a:cubicBezTo>
                      <a:pt x="635127" y="14859"/>
                      <a:pt x="629507" y="29337"/>
                      <a:pt x="620459" y="41243"/>
                    </a:cubicBezTo>
                  </a:path>
                </a:pathLst>
              </a:custGeom>
              <a:solidFill>
                <a:srgbClr val="FFCEB3"/>
              </a:solid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BF2834ED-1F82-51B5-3B0D-22C553DAB759}"/>
                  </a:ext>
                </a:extLst>
              </p:cNvPr>
              <p:cNvSpPr/>
              <p:nvPr/>
            </p:nvSpPr>
            <p:spPr>
              <a:xfrm>
                <a:off x="3716083" y="3254606"/>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path>
                </a:pathLst>
              </a:custGeom>
              <a:solidFill>
                <a:srgbClr val="F1B899"/>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910DC5C4-9434-1370-B411-C4C72EC781F9}"/>
                  </a:ext>
                </a:extLst>
              </p:cNvPr>
              <p:cNvSpPr/>
              <p:nvPr/>
            </p:nvSpPr>
            <p:spPr>
              <a:xfrm>
                <a:off x="4175759" y="346110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3CF55D5D-6036-FED9-5E40-E4AFAFF85A56}"/>
                  </a:ext>
                </a:extLst>
              </p:cNvPr>
              <p:cNvSpPr/>
              <p:nvPr/>
            </p:nvSpPr>
            <p:spPr>
              <a:xfrm>
                <a:off x="4175474" y="3461203"/>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520606BD-C44C-96A7-28D5-FC4325FDFDF0}"/>
                  </a:ext>
                </a:extLst>
              </p:cNvPr>
              <p:cNvSpPr/>
              <p:nvPr/>
            </p:nvSpPr>
            <p:spPr>
              <a:xfrm>
                <a:off x="4182975" y="3476538"/>
                <a:ext cx="23440" cy="105293"/>
              </a:xfrm>
              <a:custGeom>
                <a:avLst/>
                <a:gdLst>
                  <a:gd name="connsiteX0" fmla="*/ 3167 w 23440"/>
                  <a:gd name="connsiteY0" fmla="*/ 857 h 105293"/>
                  <a:gd name="connsiteX1" fmla="*/ 214 w 23440"/>
                  <a:gd name="connsiteY1" fmla="*/ 4667 h 105293"/>
                  <a:gd name="connsiteX2" fmla="*/ 214 w 23440"/>
                  <a:gd name="connsiteY2" fmla="*/ 8096 h 105293"/>
                  <a:gd name="connsiteX3" fmla="*/ 1834 w 23440"/>
                  <a:gd name="connsiteY3" fmla="*/ 10954 h 105293"/>
                  <a:gd name="connsiteX4" fmla="*/ 2310 w 23440"/>
                  <a:gd name="connsiteY4" fmla="*/ 11525 h 105293"/>
                  <a:gd name="connsiteX5" fmla="*/ 9835 w 23440"/>
                  <a:gd name="connsiteY5" fmla="*/ 24670 h 105293"/>
                  <a:gd name="connsiteX6" fmla="*/ 14407 w 23440"/>
                  <a:gd name="connsiteY6" fmla="*/ 41148 h 105293"/>
                  <a:gd name="connsiteX7" fmla="*/ 14216 w 23440"/>
                  <a:gd name="connsiteY7" fmla="*/ 66770 h 105293"/>
                  <a:gd name="connsiteX8" fmla="*/ 14311 w 23440"/>
                  <a:gd name="connsiteY8" fmla="*/ 66104 h 105293"/>
                  <a:gd name="connsiteX9" fmla="*/ 7644 w 23440"/>
                  <a:gd name="connsiteY9" fmla="*/ 90583 h 105293"/>
                  <a:gd name="connsiteX10" fmla="*/ 7644 w 23440"/>
                  <a:gd name="connsiteY10" fmla="*/ 90583 h 105293"/>
                  <a:gd name="connsiteX11" fmla="*/ 7644 w 23440"/>
                  <a:gd name="connsiteY11" fmla="*/ 90583 h 105293"/>
                  <a:gd name="connsiteX12" fmla="*/ 2119 w 23440"/>
                  <a:gd name="connsiteY12" fmla="*/ 101632 h 105293"/>
                  <a:gd name="connsiteX13" fmla="*/ 2977 w 23440"/>
                  <a:gd name="connsiteY13" fmla="*/ 104965 h 105293"/>
                  <a:gd name="connsiteX14" fmla="*/ 6310 w 23440"/>
                  <a:gd name="connsiteY14" fmla="*/ 104108 h 105293"/>
                  <a:gd name="connsiteX15" fmla="*/ 16788 w 23440"/>
                  <a:gd name="connsiteY15" fmla="*/ 81534 h 105293"/>
                  <a:gd name="connsiteX16" fmla="*/ 22884 w 23440"/>
                  <a:gd name="connsiteY16" fmla="*/ 55150 h 105293"/>
                  <a:gd name="connsiteX17" fmla="*/ 21836 w 23440"/>
                  <a:gd name="connsiteY17" fmla="*/ 28194 h 105293"/>
                  <a:gd name="connsiteX18" fmla="*/ 11835 w 23440"/>
                  <a:gd name="connsiteY18" fmla="*/ 3143 h 105293"/>
                  <a:gd name="connsiteX19" fmla="*/ 6215 w 23440"/>
                  <a:gd name="connsiteY19" fmla="*/ 0 h 105293"/>
                  <a:gd name="connsiteX20" fmla="*/ 3072 w 23440"/>
                  <a:gd name="connsiteY20" fmla="*/ 857 h 105293"/>
                  <a:gd name="connsiteX21" fmla="*/ 10025 w 23440"/>
                  <a:gd name="connsiteY21" fmla="*/ 25051 h 105293"/>
                  <a:gd name="connsiteX22" fmla="*/ 10216 w 23440"/>
                  <a:gd name="connsiteY22" fmla="*/ 25527 h 105293"/>
                  <a:gd name="connsiteX23" fmla="*/ 10025 w 23440"/>
                  <a:gd name="connsiteY23" fmla="*/ 25051 h 105293"/>
                  <a:gd name="connsiteX24" fmla="*/ 14502 w 23440"/>
                  <a:gd name="connsiteY24" fmla="*/ 41624 h 105293"/>
                  <a:gd name="connsiteX25" fmla="*/ 14502 w 23440"/>
                  <a:gd name="connsiteY25" fmla="*/ 41624 h 105293"/>
                  <a:gd name="connsiteX26" fmla="*/ 7549 w 23440"/>
                  <a:gd name="connsiteY26" fmla="*/ 90583 h 105293"/>
                  <a:gd name="connsiteX27" fmla="*/ 7549 w 23440"/>
                  <a:gd name="connsiteY27" fmla="*/ 90583 h 1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40" h="105293">
                    <a:moveTo>
                      <a:pt x="3167" y="857"/>
                    </a:moveTo>
                    <a:cubicBezTo>
                      <a:pt x="1738" y="1715"/>
                      <a:pt x="691" y="3048"/>
                      <a:pt x="214" y="4667"/>
                    </a:cubicBezTo>
                    <a:cubicBezTo>
                      <a:pt x="-71" y="5810"/>
                      <a:pt x="-71" y="6953"/>
                      <a:pt x="214" y="8096"/>
                    </a:cubicBezTo>
                    <a:cubicBezTo>
                      <a:pt x="500" y="9144"/>
                      <a:pt x="1072" y="10096"/>
                      <a:pt x="1834" y="10954"/>
                    </a:cubicBezTo>
                    <a:cubicBezTo>
                      <a:pt x="2024" y="11144"/>
                      <a:pt x="2119" y="11335"/>
                      <a:pt x="2310" y="11525"/>
                    </a:cubicBezTo>
                    <a:cubicBezTo>
                      <a:pt x="5263" y="15621"/>
                      <a:pt x="7834" y="20002"/>
                      <a:pt x="9835" y="24670"/>
                    </a:cubicBezTo>
                    <a:cubicBezTo>
                      <a:pt x="11930" y="30004"/>
                      <a:pt x="13454" y="35433"/>
                      <a:pt x="14407" y="41148"/>
                    </a:cubicBezTo>
                    <a:cubicBezTo>
                      <a:pt x="15550" y="49721"/>
                      <a:pt x="15359" y="58198"/>
                      <a:pt x="14216" y="66770"/>
                    </a:cubicBezTo>
                    <a:cubicBezTo>
                      <a:pt x="14216" y="66580"/>
                      <a:pt x="14216" y="66294"/>
                      <a:pt x="14311" y="66104"/>
                    </a:cubicBezTo>
                    <a:cubicBezTo>
                      <a:pt x="12978" y="74486"/>
                      <a:pt x="10787" y="82677"/>
                      <a:pt x="7644" y="90583"/>
                    </a:cubicBezTo>
                    <a:lnTo>
                      <a:pt x="7644" y="90583"/>
                    </a:lnTo>
                    <a:lnTo>
                      <a:pt x="7644" y="90583"/>
                    </a:lnTo>
                    <a:cubicBezTo>
                      <a:pt x="6025" y="94393"/>
                      <a:pt x="4215" y="98012"/>
                      <a:pt x="2119" y="101632"/>
                    </a:cubicBezTo>
                    <a:cubicBezTo>
                      <a:pt x="1453" y="102775"/>
                      <a:pt x="1834" y="104299"/>
                      <a:pt x="2977" y="104965"/>
                    </a:cubicBezTo>
                    <a:cubicBezTo>
                      <a:pt x="4120" y="105632"/>
                      <a:pt x="5644" y="105251"/>
                      <a:pt x="6310" y="104108"/>
                    </a:cubicBezTo>
                    <a:cubicBezTo>
                      <a:pt x="10406" y="96869"/>
                      <a:pt x="13930" y="89344"/>
                      <a:pt x="16788" y="81534"/>
                    </a:cubicBezTo>
                    <a:cubicBezTo>
                      <a:pt x="19836" y="73057"/>
                      <a:pt x="21836" y="64198"/>
                      <a:pt x="22884" y="55150"/>
                    </a:cubicBezTo>
                    <a:cubicBezTo>
                      <a:pt x="23932" y="46196"/>
                      <a:pt x="23455" y="37052"/>
                      <a:pt x="21836" y="28194"/>
                    </a:cubicBezTo>
                    <a:cubicBezTo>
                      <a:pt x="20217" y="19240"/>
                      <a:pt x="16693" y="10763"/>
                      <a:pt x="11835" y="3143"/>
                    </a:cubicBezTo>
                    <a:cubicBezTo>
                      <a:pt x="10597" y="1143"/>
                      <a:pt x="8406" y="0"/>
                      <a:pt x="6215" y="0"/>
                    </a:cubicBezTo>
                    <a:cubicBezTo>
                      <a:pt x="5167" y="0"/>
                      <a:pt x="4024" y="286"/>
                      <a:pt x="3072" y="857"/>
                    </a:cubicBezTo>
                    <a:moveTo>
                      <a:pt x="10025" y="25051"/>
                    </a:moveTo>
                    <a:lnTo>
                      <a:pt x="10216" y="25527"/>
                    </a:lnTo>
                    <a:lnTo>
                      <a:pt x="10025" y="25051"/>
                    </a:lnTo>
                    <a:moveTo>
                      <a:pt x="14502" y="41624"/>
                    </a:moveTo>
                    <a:lnTo>
                      <a:pt x="14502" y="41624"/>
                    </a:lnTo>
                    <a:moveTo>
                      <a:pt x="7549" y="90583"/>
                    </a:moveTo>
                    <a:lnTo>
                      <a:pt x="7549" y="90583"/>
                    </a:lnTo>
                  </a:path>
                </a:pathLst>
              </a:custGeom>
              <a:solidFill>
                <a:srgbClr val="D9A68A"/>
              </a:solid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176F2827-E7CF-7101-C7D8-5FE3E5279BFF}"/>
                  </a:ext>
                </a:extLst>
              </p:cNvPr>
              <p:cNvSpPr/>
              <p:nvPr/>
            </p:nvSpPr>
            <p:spPr>
              <a:xfrm>
                <a:off x="4196845" y="3479967"/>
                <a:ext cx="51410" cy="18383"/>
              </a:xfrm>
              <a:custGeom>
                <a:avLst/>
                <a:gdLst>
                  <a:gd name="connsiteX0" fmla="*/ 18824 w 51410"/>
                  <a:gd name="connsiteY0" fmla="*/ 667 h 18383"/>
                  <a:gd name="connsiteX1" fmla="*/ 12442 w 51410"/>
                  <a:gd name="connsiteY1" fmla="*/ 2572 h 18383"/>
                  <a:gd name="connsiteX2" fmla="*/ 1393 w 51410"/>
                  <a:gd name="connsiteY2" fmla="*/ 10096 h 18383"/>
                  <a:gd name="connsiteX3" fmla="*/ 1393 w 51410"/>
                  <a:gd name="connsiteY3" fmla="*/ 16954 h 18383"/>
                  <a:gd name="connsiteX4" fmla="*/ 4822 w 51410"/>
                  <a:gd name="connsiteY4" fmla="*/ 18383 h 18383"/>
                  <a:gd name="connsiteX5" fmla="*/ 8251 w 51410"/>
                  <a:gd name="connsiteY5" fmla="*/ 16954 h 18383"/>
                  <a:gd name="connsiteX6" fmla="*/ 10823 w 51410"/>
                  <a:gd name="connsiteY6" fmla="*/ 14859 h 18383"/>
                  <a:gd name="connsiteX7" fmla="*/ 18062 w 51410"/>
                  <a:gd name="connsiteY7" fmla="*/ 10477 h 18383"/>
                  <a:gd name="connsiteX8" fmla="*/ 25491 w 51410"/>
                  <a:gd name="connsiteY8" fmla="*/ 8477 h 18383"/>
                  <a:gd name="connsiteX9" fmla="*/ 32921 w 51410"/>
                  <a:gd name="connsiteY9" fmla="*/ 8477 h 18383"/>
                  <a:gd name="connsiteX10" fmla="*/ 40541 w 51410"/>
                  <a:gd name="connsiteY10" fmla="*/ 10573 h 18383"/>
                  <a:gd name="connsiteX11" fmla="*/ 46351 w 51410"/>
                  <a:gd name="connsiteY11" fmla="*/ 14002 h 18383"/>
                  <a:gd name="connsiteX12" fmla="*/ 50923 w 51410"/>
                  <a:gd name="connsiteY12" fmla="*/ 12859 h 18383"/>
                  <a:gd name="connsiteX13" fmla="*/ 49780 w 51410"/>
                  <a:gd name="connsiteY13" fmla="*/ 8287 h 18383"/>
                  <a:gd name="connsiteX14" fmla="*/ 38065 w 51410"/>
                  <a:gd name="connsiteY14" fmla="*/ 2096 h 18383"/>
                  <a:gd name="connsiteX15" fmla="*/ 25301 w 51410"/>
                  <a:gd name="connsiteY15" fmla="*/ 0 h 18383"/>
                  <a:gd name="connsiteX16" fmla="*/ 18919 w 51410"/>
                  <a:gd name="connsiteY16" fmla="*/ 667 h 18383"/>
                  <a:gd name="connsiteX17" fmla="*/ 26444 w 51410"/>
                  <a:gd name="connsiteY17" fmla="*/ 8382 h 18383"/>
                  <a:gd name="connsiteX18" fmla="*/ 25777 w 51410"/>
                  <a:gd name="connsiteY18" fmla="*/ 8477 h 18383"/>
                  <a:gd name="connsiteX19" fmla="*/ 26444 w 51410"/>
                  <a:gd name="connsiteY19" fmla="*/ 8477 h 18383"/>
                  <a:gd name="connsiteX20" fmla="*/ 32254 w 51410"/>
                  <a:gd name="connsiteY20" fmla="*/ 8382 h 18383"/>
                  <a:gd name="connsiteX21" fmla="*/ 33016 w 51410"/>
                  <a:gd name="connsiteY21" fmla="*/ 8477 h 18383"/>
                  <a:gd name="connsiteX22" fmla="*/ 32254 w 51410"/>
                  <a:gd name="connsiteY22" fmla="*/ 8382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10" h="18383">
                    <a:moveTo>
                      <a:pt x="18824" y="667"/>
                    </a:moveTo>
                    <a:cubicBezTo>
                      <a:pt x="16633" y="1048"/>
                      <a:pt x="14538" y="1715"/>
                      <a:pt x="12442" y="2572"/>
                    </a:cubicBezTo>
                    <a:cubicBezTo>
                      <a:pt x="8251" y="4286"/>
                      <a:pt x="4536" y="6763"/>
                      <a:pt x="1393" y="10096"/>
                    </a:cubicBezTo>
                    <a:cubicBezTo>
                      <a:pt x="-416" y="12002"/>
                      <a:pt x="-512" y="15050"/>
                      <a:pt x="1393" y="16954"/>
                    </a:cubicBezTo>
                    <a:cubicBezTo>
                      <a:pt x="2251" y="17907"/>
                      <a:pt x="3584" y="18383"/>
                      <a:pt x="4822" y="18383"/>
                    </a:cubicBezTo>
                    <a:cubicBezTo>
                      <a:pt x="6156" y="18383"/>
                      <a:pt x="7299" y="17812"/>
                      <a:pt x="8251" y="16954"/>
                    </a:cubicBezTo>
                    <a:cubicBezTo>
                      <a:pt x="9109" y="16192"/>
                      <a:pt x="9966" y="15526"/>
                      <a:pt x="10823" y="14859"/>
                    </a:cubicBezTo>
                    <a:cubicBezTo>
                      <a:pt x="13109" y="13144"/>
                      <a:pt x="15490" y="11716"/>
                      <a:pt x="18062" y="10477"/>
                    </a:cubicBezTo>
                    <a:cubicBezTo>
                      <a:pt x="20443" y="9525"/>
                      <a:pt x="22920" y="8858"/>
                      <a:pt x="25491" y="8477"/>
                    </a:cubicBezTo>
                    <a:cubicBezTo>
                      <a:pt x="27968" y="8287"/>
                      <a:pt x="30444" y="8287"/>
                      <a:pt x="32921" y="8477"/>
                    </a:cubicBezTo>
                    <a:cubicBezTo>
                      <a:pt x="35493" y="8954"/>
                      <a:pt x="38065" y="9620"/>
                      <a:pt x="40541" y="10573"/>
                    </a:cubicBezTo>
                    <a:cubicBezTo>
                      <a:pt x="42541" y="11525"/>
                      <a:pt x="44446" y="12668"/>
                      <a:pt x="46351" y="14002"/>
                    </a:cubicBezTo>
                    <a:cubicBezTo>
                      <a:pt x="47875" y="15050"/>
                      <a:pt x="50066" y="14288"/>
                      <a:pt x="50923" y="12859"/>
                    </a:cubicBezTo>
                    <a:cubicBezTo>
                      <a:pt x="51971" y="11144"/>
                      <a:pt x="51209" y="9334"/>
                      <a:pt x="49780" y="8287"/>
                    </a:cubicBezTo>
                    <a:cubicBezTo>
                      <a:pt x="46161" y="5715"/>
                      <a:pt x="42256" y="3619"/>
                      <a:pt x="38065" y="2096"/>
                    </a:cubicBezTo>
                    <a:cubicBezTo>
                      <a:pt x="33969" y="571"/>
                      <a:pt x="29587" y="0"/>
                      <a:pt x="25301" y="0"/>
                    </a:cubicBezTo>
                    <a:cubicBezTo>
                      <a:pt x="23110" y="0"/>
                      <a:pt x="21015" y="381"/>
                      <a:pt x="18919" y="667"/>
                    </a:cubicBezTo>
                    <a:moveTo>
                      <a:pt x="26444" y="8382"/>
                    </a:moveTo>
                    <a:cubicBezTo>
                      <a:pt x="26444" y="8382"/>
                      <a:pt x="26063" y="8382"/>
                      <a:pt x="25777" y="8477"/>
                    </a:cubicBezTo>
                    <a:lnTo>
                      <a:pt x="26444" y="8477"/>
                    </a:lnTo>
                    <a:close/>
                    <a:moveTo>
                      <a:pt x="32254" y="8382"/>
                    </a:moveTo>
                    <a:cubicBezTo>
                      <a:pt x="32254" y="8382"/>
                      <a:pt x="32731" y="8382"/>
                      <a:pt x="33016" y="8477"/>
                    </a:cubicBezTo>
                    <a:cubicBezTo>
                      <a:pt x="32731" y="8477"/>
                      <a:pt x="32540" y="8477"/>
                      <a:pt x="32254" y="8382"/>
                    </a:cubicBezTo>
                  </a:path>
                </a:pathLst>
              </a:custGeom>
              <a:solidFill>
                <a:srgbClr val="D9A68A"/>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223A2FB9-A0ED-3013-65C4-91398BDD5BA0}"/>
                  </a:ext>
                </a:extLst>
              </p:cNvPr>
              <p:cNvSpPr/>
              <p:nvPr/>
            </p:nvSpPr>
            <p:spPr>
              <a:xfrm>
                <a:off x="3490811" y="3014862"/>
                <a:ext cx="754490" cy="450627"/>
              </a:xfrm>
              <a:custGeom>
                <a:avLst/>
                <a:gdLst>
                  <a:gd name="connsiteX0" fmla="*/ 327570 w 754490"/>
                  <a:gd name="connsiteY0" fmla="*/ 0 h 450627"/>
                  <a:gd name="connsiteX1" fmla="*/ 258419 w 754490"/>
                  <a:gd name="connsiteY1" fmla="*/ 5620 h 450627"/>
                  <a:gd name="connsiteX2" fmla="*/ 139261 w 754490"/>
                  <a:gd name="connsiteY2" fmla="*/ 46577 h 450627"/>
                  <a:gd name="connsiteX3" fmla="*/ 48202 w 754490"/>
                  <a:gd name="connsiteY3" fmla="*/ 124301 h 450627"/>
                  <a:gd name="connsiteX4" fmla="*/ 17627 w 754490"/>
                  <a:gd name="connsiteY4" fmla="*/ 177451 h 450627"/>
                  <a:gd name="connsiteX5" fmla="*/ 101 w 754490"/>
                  <a:gd name="connsiteY5" fmla="*/ 239840 h 450627"/>
                  <a:gd name="connsiteX6" fmla="*/ 3339 w 754490"/>
                  <a:gd name="connsiteY6" fmla="*/ 247079 h 450627"/>
                  <a:gd name="connsiteX7" fmla="*/ 7340 w 754490"/>
                  <a:gd name="connsiteY7" fmla="*/ 251555 h 450627"/>
                  <a:gd name="connsiteX8" fmla="*/ 10292 w 754490"/>
                  <a:gd name="connsiteY8" fmla="*/ 252222 h 450627"/>
                  <a:gd name="connsiteX9" fmla="*/ 17055 w 754490"/>
                  <a:gd name="connsiteY9" fmla="*/ 247841 h 450627"/>
                  <a:gd name="connsiteX10" fmla="*/ 27628 w 754490"/>
                  <a:gd name="connsiteY10" fmla="*/ 228600 h 450627"/>
                  <a:gd name="connsiteX11" fmla="*/ 86588 w 754490"/>
                  <a:gd name="connsiteY11" fmla="*/ 159163 h 450627"/>
                  <a:gd name="connsiteX12" fmla="*/ 158882 w 754490"/>
                  <a:gd name="connsiteY12" fmla="*/ 104775 h 450627"/>
                  <a:gd name="connsiteX13" fmla="*/ 183933 w 754490"/>
                  <a:gd name="connsiteY13" fmla="*/ 152972 h 450627"/>
                  <a:gd name="connsiteX14" fmla="*/ 225272 w 754490"/>
                  <a:gd name="connsiteY14" fmla="*/ 203645 h 450627"/>
                  <a:gd name="connsiteX15" fmla="*/ 276611 w 754490"/>
                  <a:gd name="connsiteY15" fmla="*/ 246031 h 450627"/>
                  <a:gd name="connsiteX16" fmla="*/ 334523 w 754490"/>
                  <a:gd name="connsiteY16" fmla="*/ 278035 h 450627"/>
                  <a:gd name="connsiteX17" fmla="*/ 439870 w 754490"/>
                  <a:gd name="connsiteY17" fmla="*/ 303562 h 450627"/>
                  <a:gd name="connsiteX18" fmla="*/ 452443 w 754490"/>
                  <a:gd name="connsiteY18" fmla="*/ 303943 h 450627"/>
                  <a:gd name="connsiteX19" fmla="*/ 493686 w 754490"/>
                  <a:gd name="connsiteY19" fmla="*/ 300514 h 450627"/>
                  <a:gd name="connsiteX20" fmla="*/ 519785 w 754490"/>
                  <a:gd name="connsiteY20" fmla="*/ 294513 h 450627"/>
                  <a:gd name="connsiteX21" fmla="*/ 541883 w 754490"/>
                  <a:gd name="connsiteY21" fmla="*/ 286798 h 450627"/>
                  <a:gd name="connsiteX22" fmla="*/ 555218 w 754490"/>
                  <a:gd name="connsiteY22" fmla="*/ 350234 h 450627"/>
                  <a:gd name="connsiteX23" fmla="*/ 570839 w 754490"/>
                  <a:gd name="connsiteY23" fmla="*/ 384048 h 450627"/>
                  <a:gd name="connsiteX24" fmla="*/ 593318 w 754490"/>
                  <a:gd name="connsiteY24" fmla="*/ 414623 h 450627"/>
                  <a:gd name="connsiteX25" fmla="*/ 651896 w 754490"/>
                  <a:gd name="connsiteY25" fmla="*/ 449675 h 450627"/>
                  <a:gd name="connsiteX26" fmla="*/ 663707 w 754490"/>
                  <a:gd name="connsiteY26" fmla="*/ 450628 h 450627"/>
                  <a:gd name="connsiteX27" fmla="*/ 681900 w 754490"/>
                  <a:gd name="connsiteY27" fmla="*/ 448437 h 450627"/>
                  <a:gd name="connsiteX28" fmla="*/ 708761 w 754490"/>
                  <a:gd name="connsiteY28" fmla="*/ 436150 h 450627"/>
                  <a:gd name="connsiteX29" fmla="*/ 730478 w 754490"/>
                  <a:gd name="connsiteY29" fmla="*/ 414909 h 450627"/>
                  <a:gd name="connsiteX30" fmla="*/ 739431 w 754490"/>
                  <a:gd name="connsiteY30" fmla="*/ 400907 h 450627"/>
                  <a:gd name="connsiteX31" fmla="*/ 747432 w 754490"/>
                  <a:gd name="connsiteY31" fmla="*/ 383000 h 450627"/>
                  <a:gd name="connsiteX32" fmla="*/ 748004 w 754490"/>
                  <a:gd name="connsiteY32" fmla="*/ 377476 h 450627"/>
                  <a:gd name="connsiteX33" fmla="*/ 746384 w 754490"/>
                  <a:gd name="connsiteY33" fmla="*/ 374523 h 450627"/>
                  <a:gd name="connsiteX34" fmla="*/ 752861 w 754490"/>
                  <a:gd name="connsiteY34" fmla="*/ 344234 h 450627"/>
                  <a:gd name="connsiteX35" fmla="*/ 753909 w 754490"/>
                  <a:gd name="connsiteY35" fmla="*/ 302895 h 450627"/>
                  <a:gd name="connsiteX36" fmla="*/ 746289 w 754490"/>
                  <a:gd name="connsiteY36" fmla="*/ 262223 h 450627"/>
                  <a:gd name="connsiteX37" fmla="*/ 730382 w 754490"/>
                  <a:gd name="connsiteY37" fmla="*/ 223647 h 450627"/>
                  <a:gd name="connsiteX38" fmla="*/ 643038 w 754490"/>
                  <a:gd name="connsiteY38" fmla="*/ 114205 h 450627"/>
                  <a:gd name="connsiteX39" fmla="*/ 525214 w 754490"/>
                  <a:gd name="connsiteY39" fmla="*/ 40958 h 450627"/>
                  <a:gd name="connsiteX40" fmla="*/ 390054 w 754490"/>
                  <a:gd name="connsiteY40" fmla="*/ 4477 h 450627"/>
                  <a:gd name="connsiteX41" fmla="*/ 327475 w 754490"/>
                  <a:gd name="connsiteY41" fmla="*/ 381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54490" h="450627">
                    <a:moveTo>
                      <a:pt x="327570" y="0"/>
                    </a:moveTo>
                    <a:cubicBezTo>
                      <a:pt x="304043" y="0"/>
                      <a:pt x="280802" y="1905"/>
                      <a:pt x="258419" y="5620"/>
                    </a:cubicBezTo>
                    <a:cubicBezTo>
                      <a:pt x="215651" y="12763"/>
                      <a:pt x="175551" y="26575"/>
                      <a:pt x="139261" y="46577"/>
                    </a:cubicBezTo>
                    <a:cubicBezTo>
                      <a:pt x="103066" y="66389"/>
                      <a:pt x="71633" y="93250"/>
                      <a:pt x="48202" y="124301"/>
                    </a:cubicBezTo>
                    <a:cubicBezTo>
                      <a:pt x="35915" y="140589"/>
                      <a:pt x="25628" y="158496"/>
                      <a:pt x="17627" y="177451"/>
                    </a:cubicBezTo>
                    <a:cubicBezTo>
                      <a:pt x="9435" y="196786"/>
                      <a:pt x="3530" y="217742"/>
                      <a:pt x="101" y="239840"/>
                    </a:cubicBezTo>
                    <a:cubicBezTo>
                      <a:pt x="-376" y="242602"/>
                      <a:pt x="863" y="245459"/>
                      <a:pt x="3339" y="247079"/>
                    </a:cubicBezTo>
                    <a:cubicBezTo>
                      <a:pt x="3911" y="249079"/>
                      <a:pt x="5339" y="250698"/>
                      <a:pt x="7340" y="251555"/>
                    </a:cubicBezTo>
                    <a:cubicBezTo>
                      <a:pt x="8292" y="252031"/>
                      <a:pt x="9340" y="252222"/>
                      <a:pt x="10292" y="252222"/>
                    </a:cubicBezTo>
                    <a:cubicBezTo>
                      <a:pt x="13150" y="252222"/>
                      <a:pt x="15817" y="250507"/>
                      <a:pt x="17055" y="247841"/>
                    </a:cubicBezTo>
                    <a:cubicBezTo>
                      <a:pt x="20198" y="241459"/>
                      <a:pt x="23627" y="235172"/>
                      <a:pt x="27628" y="228600"/>
                    </a:cubicBezTo>
                    <a:cubicBezTo>
                      <a:pt x="42487" y="204883"/>
                      <a:pt x="61823" y="182213"/>
                      <a:pt x="86588" y="159163"/>
                    </a:cubicBezTo>
                    <a:cubicBezTo>
                      <a:pt x="109162" y="138398"/>
                      <a:pt x="133546" y="120110"/>
                      <a:pt x="158882" y="104775"/>
                    </a:cubicBezTo>
                    <a:cubicBezTo>
                      <a:pt x="165169" y="120968"/>
                      <a:pt x="173646" y="137160"/>
                      <a:pt x="183933" y="152972"/>
                    </a:cubicBezTo>
                    <a:cubicBezTo>
                      <a:pt x="195554" y="170688"/>
                      <a:pt x="209460" y="187643"/>
                      <a:pt x="225272" y="203645"/>
                    </a:cubicBezTo>
                    <a:cubicBezTo>
                      <a:pt x="240131" y="218599"/>
                      <a:pt x="257466" y="232791"/>
                      <a:pt x="276611" y="246031"/>
                    </a:cubicBezTo>
                    <a:cubicBezTo>
                      <a:pt x="294709" y="258508"/>
                      <a:pt x="314235" y="269177"/>
                      <a:pt x="334523" y="278035"/>
                    </a:cubicBezTo>
                    <a:cubicBezTo>
                      <a:pt x="369099" y="293084"/>
                      <a:pt x="404532" y="301657"/>
                      <a:pt x="439870" y="303562"/>
                    </a:cubicBezTo>
                    <a:cubicBezTo>
                      <a:pt x="444061" y="303848"/>
                      <a:pt x="448252" y="303943"/>
                      <a:pt x="452443" y="303943"/>
                    </a:cubicBezTo>
                    <a:cubicBezTo>
                      <a:pt x="465873" y="303943"/>
                      <a:pt x="479684" y="302800"/>
                      <a:pt x="493686" y="300514"/>
                    </a:cubicBezTo>
                    <a:cubicBezTo>
                      <a:pt x="502354" y="299085"/>
                      <a:pt x="511117" y="297085"/>
                      <a:pt x="519785" y="294513"/>
                    </a:cubicBezTo>
                    <a:cubicBezTo>
                      <a:pt x="527976" y="292227"/>
                      <a:pt x="535215" y="289655"/>
                      <a:pt x="541883" y="286798"/>
                    </a:cubicBezTo>
                    <a:cubicBezTo>
                      <a:pt x="543883" y="309944"/>
                      <a:pt x="548264" y="330803"/>
                      <a:pt x="555218" y="350234"/>
                    </a:cubicBezTo>
                    <a:cubicBezTo>
                      <a:pt x="559313" y="361760"/>
                      <a:pt x="564552" y="373190"/>
                      <a:pt x="570839" y="384048"/>
                    </a:cubicBezTo>
                    <a:cubicBezTo>
                      <a:pt x="576839" y="394430"/>
                      <a:pt x="584459" y="404717"/>
                      <a:pt x="593318" y="414623"/>
                    </a:cubicBezTo>
                    <a:cubicBezTo>
                      <a:pt x="611320" y="434531"/>
                      <a:pt x="631037" y="446342"/>
                      <a:pt x="651896" y="449675"/>
                    </a:cubicBezTo>
                    <a:cubicBezTo>
                      <a:pt x="655897" y="450342"/>
                      <a:pt x="659897" y="450628"/>
                      <a:pt x="663707" y="450628"/>
                    </a:cubicBezTo>
                    <a:cubicBezTo>
                      <a:pt x="669613" y="450628"/>
                      <a:pt x="675709" y="449866"/>
                      <a:pt x="681900" y="448437"/>
                    </a:cubicBezTo>
                    <a:cubicBezTo>
                      <a:pt x="690949" y="446342"/>
                      <a:pt x="700188" y="442055"/>
                      <a:pt x="708761" y="436150"/>
                    </a:cubicBezTo>
                    <a:cubicBezTo>
                      <a:pt x="716762" y="430530"/>
                      <a:pt x="724096" y="423386"/>
                      <a:pt x="730478" y="414909"/>
                    </a:cubicBezTo>
                    <a:cubicBezTo>
                      <a:pt x="733811" y="410432"/>
                      <a:pt x="736764" y="405765"/>
                      <a:pt x="739431" y="400907"/>
                    </a:cubicBezTo>
                    <a:cubicBezTo>
                      <a:pt x="742479" y="395383"/>
                      <a:pt x="744860" y="389573"/>
                      <a:pt x="747432" y="383000"/>
                    </a:cubicBezTo>
                    <a:cubicBezTo>
                      <a:pt x="748099" y="381286"/>
                      <a:pt x="748670" y="379571"/>
                      <a:pt x="748004" y="377476"/>
                    </a:cubicBezTo>
                    <a:cubicBezTo>
                      <a:pt x="747718" y="376333"/>
                      <a:pt x="747146" y="375380"/>
                      <a:pt x="746384" y="374523"/>
                    </a:cubicBezTo>
                    <a:cubicBezTo>
                      <a:pt x="749337" y="364712"/>
                      <a:pt x="751528" y="354521"/>
                      <a:pt x="752861" y="344234"/>
                    </a:cubicBezTo>
                    <a:cubicBezTo>
                      <a:pt x="754576" y="331089"/>
                      <a:pt x="754957" y="317182"/>
                      <a:pt x="753909" y="302895"/>
                    </a:cubicBezTo>
                    <a:cubicBezTo>
                      <a:pt x="752957" y="290036"/>
                      <a:pt x="750385" y="276320"/>
                      <a:pt x="746289" y="262223"/>
                    </a:cubicBezTo>
                    <a:cubicBezTo>
                      <a:pt x="742765" y="249936"/>
                      <a:pt x="737526" y="237268"/>
                      <a:pt x="730382" y="223647"/>
                    </a:cubicBezTo>
                    <a:cubicBezTo>
                      <a:pt x="709046" y="183166"/>
                      <a:pt x="679709" y="146304"/>
                      <a:pt x="643038" y="114205"/>
                    </a:cubicBezTo>
                    <a:cubicBezTo>
                      <a:pt x="609415" y="84677"/>
                      <a:pt x="569696" y="60008"/>
                      <a:pt x="525214" y="40958"/>
                    </a:cubicBezTo>
                    <a:cubicBezTo>
                      <a:pt x="483209" y="22955"/>
                      <a:pt x="437774" y="10668"/>
                      <a:pt x="390054" y="4477"/>
                    </a:cubicBezTo>
                    <a:cubicBezTo>
                      <a:pt x="369004" y="1715"/>
                      <a:pt x="347954" y="381"/>
                      <a:pt x="327475" y="381"/>
                    </a:cubicBezTo>
                  </a:path>
                </a:pathLst>
              </a:custGeom>
              <a:solidFill>
                <a:srgbClr val="FED776"/>
              </a:solid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B4835AD5-1A47-9F2D-D22E-2AF5B70086A1}"/>
                  </a:ext>
                </a:extLst>
              </p:cNvPr>
              <p:cNvSpPr/>
              <p:nvPr/>
            </p:nvSpPr>
            <p:spPr>
              <a:xfrm>
                <a:off x="3685561" y="3111921"/>
                <a:ext cx="342079" cy="169354"/>
              </a:xfrm>
              <a:custGeom>
                <a:avLst/>
                <a:gdLst>
                  <a:gd name="connsiteX0" fmla="*/ 328 w 342079"/>
                  <a:gd name="connsiteY0" fmla="*/ 3810 h 169354"/>
                  <a:gd name="connsiteX1" fmla="*/ 21188 w 342079"/>
                  <a:gd name="connsiteY1" fmla="*/ 33338 h 169354"/>
                  <a:gd name="connsiteX2" fmla="*/ 44810 w 342079"/>
                  <a:gd name="connsiteY2" fmla="*/ 61246 h 169354"/>
                  <a:gd name="connsiteX3" fmla="*/ 99198 w 342079"/>
                  <a:gd name="connsiteY3" fmla="*/ 110204 h 169354"/>
                  <a:gd name="connsiteX4" fmla="*/ 162158 w 342079"/>
                  <a:gd name="connsiteY4" fmla="*/ 146971 h 169354"/>
                  <a:gd name="connsiteX5" fmla="*/ 178160 w 342079"/>
                  <a:gd name="connsiteY5" fmla="*/ 153543 h 169354"/>
                  <a:gd name="connsiteX6" fmla="*/ 196353 w 342079"/>
                  <a:gd name="connsiteY6" fmla="*/ 159449 h 169354"/>
                  <a:gd name="connsiteX7" fmla="*/ 231309 w 342079"/>
                  <a:gd name="connsiteY7" fmla="*/ 167068 h 169354"/>
                  <a:gd name="connsiteX8" fmla="*/ 255598 w 342079"/>
                  <a:gd name="connsiteY8" fmla="*/ 169164 h 169354"/>
                  <a:gd name="connsiteX9" fmla="*/ 282649 w 342079"/>
                  <a:gd name="connsiteY9" fmla="*/ 168592 h 169354"/>
                  <a:gd name="connsiteX10" fmla="*/ 335132 w 342079"/>
                  <a:gd name="connsiteY10" fmla="*/ 158020 h 169354"/>
                  <a:gd name="connsiteX11" fmla="*/ 341418 w 342079"/>
                  <a:gd name="connsiteY11" fmla="*/ 144018 h 169354"/>
                  <a:gd name="connsiteX12" fmla="*/ 327417 w 342079"/>
                  <a:gd name="connsiteY12" fmla="*/ 137636 h 169354"/>
                  <a:gd name="connsiteX13" fmla="*/ 301318 w 342079"/>
                  <a:gd name="connsiteY13" fmla="*/ 145542 h 169354"/>
                  <a:gd name="connsiteX14" fmla="*/ 303890 w 342079"/>
                  <a:gd name="connsiteY14" fmla="*/ 144875 h 169354"/>
                  <a:gd name="connsiteX15" fmla="*/ 250550 w 342079"/>
                  <a:gd name="connsiteY15" fmla="*/ 150781 h 169354"/>
                  <a:gd name="connsiteX16" fmla="*/ 187780 w 342079"/>
                  <a:gd name="connsiteY16" fmla="*/ 141065 h 169354"/>
                  <a:gd name="connsiteX17" fmla="*/ 189685 w 342079"/>
                  <a:gd name="connsiteY17" fmla="*/ 141637 h 169354"/>
                  <a:gd name="connsiteX18" fmla="*/ 171778 w 342079"/>
                  <a:gd name="connsiteY18" fmla="*/ 136017 h 169354"/>
                  <a:gd name="connsiteX19" fmla="*/ 153014 w 342079"/>
                  <a:gd name="connsiteY19" fmla="*/ 128397 h 169354"/>
                  <a:gd name="connsiteX20" fmla="*/ 118152 w 342079"/>
                  <a:gd name="connsiteY20" fmla="*/ 110204 h 169354"/>
                  <a:gd name="connsiteX21" fmla="*/ 119105 w 342079"/>
                  <a:gd name="connsiteY21" fmla="*/ 110776 h 169354"/>
                  <a:gd name="connsiteX22" fmla="*/ 43095 w 342079"/>
                  <a:gd name="connsiteY22" fmla="*/ 49244 h 169354"/>
                  <a:gd name="connsiteX23" fmla="*/ 4329 w 342079"/>
                  <a:gd name="connsiteY23" fmla="*/ 1048 h 169354"/>
                  <a:gd name="connsiteX24" fmla="*/ 2519 w 342079"/>
                  <a:gd name="connsiteY24" fmla="*/ 0 h 169354"/>
                  <a:gd name="connsiteX25" fmla="*/ 423 w 342079"/>
                  <a:gd name="connsiteY25" fmla="*/ 3810 h 169354"/>
                  <a:gd name="connsiteX26" fmla="*/ 248931 w 342079"/>
                  <a:gd name="connsiteY26" fmla="*/ 150876 h 169354"/>
                  <a:gd name="connsiteX27" fmla="*/ 249502 w 342079"/>
                  <a:gd name="connsiteY27" fmla="*/ 150876 h 169354"/>
                  <a:gd name="connsiteX28" fmla="*/ 248931 w 342079"/>
                  <a:gd name="connsiteY28" fmla="*/ 150876 h 169354"/>
                  <a:gd name="connsiteX29" fmla="*/ 119391 w 342079"/>
                  <a:gd name="connsiteY29" fmla="*/ 111062 h 169354"/>
                  <a:gd name="connsiteX30" fmla="*/ 119105 w 342079"/>
                  <a:gd name="connsiteY30" fmla="*/ 110871 h 169354"/>
                  <a:gd name="connsiteX31" fmla="*/ 119391 w 342079"/>
                  <a:gd name="connsiteY31" fmla="*/ 111062 h 1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079" h="169354">
                    <a:moveTo>
                      <a:pt x="328" y="3810"/>
                    </a:moveTo>
                    <a:cubicBezTo>
                      <a:pt x="6900" y="13811"/>
                      <a:pt x="13854" y="23717"/>
                      <a:pt x="21188" y="33338"/>
                    </a:cubicBezTo>
                    <a:cubicBezTo>
                      <a:pt x="28617" y="43053"/>
                      <a:pt x="36523" y="52292"/>
                      <a:pt x="44810" y="61246"/>
                    </a:cubicBezTo>
                    <a:cubicBezTo>
                      <a:pt x="61383" y="79153"/>
                      <a:pt x="79481" y="95726"/>
                      <a:pt x="99198" y="110204"/>
                    </a:cubicBezTo>
                    <a:cubicBezTo>
                      <a:pt x="118724" y="124682"/>
                      <a:pt x="139965" y="137160"/>
                      <a:pt x="162158" y="146971"/>
                    </a:cubicBezTo>
                    <a:cubicBezTo>
                      <a:pt x="167397" y="149257"/>
                      <a:pt x="172731" y="151543"/>
                      <a:pt x="178160" y="153543"/>
                    </a:cubicBezTo>
                    <a:cubicBezTo>
                      <a:pt x="184065" y="155829"/>
                      <a:pt x="190257" y="157734"/>
                      <a:pt x="196353" y="159449"/>
                    </a:cubicBezTo>
                    <a:cubicBezTo>
                      <a:pt x="207878" y="162782"/>
                      <a:pt x="219498" y="165354"/>
                      <a:pt x="231309" y="167068"/>
                    </a:cubicBezTo>
                    <a:cubicBezTo>
                      <a:pt x="239310" y="168212"/>
                      <a:pt x="247407" y="168783"/>
                      <a:pt x="255598" y="169164"/>
                    </a:cubicBezTo>
                    <a:cubicBezTo>
                      <a:pt x="264647" y="169545"/>
                      <a:pt x="273600" y="169355"/>
                      <a:pt x="282649" y="168592"/>
                    </a:cubicBezTo>
                    <a:cubicBezTo>
                      <a:pt x="300461" y="167164"/>
                      <a:pt x="318082" y="163449"/>
                      <a:pt x="335132" y="158020"/>
                    </a:cubicBezTo>
                    <a:cubicBezTo>
                      <a:pt x="340752" y="156210"/>
                      <a:pt x="343419" y="149352"/>
                      <a:pt x="341418" y="144018"/>
                    </a:cubicBezTo>
                    <a:cubicBezTo>
                      <a:pt x="339323" y="138398"/>
                      <a:pt x="332941" y="135636"/>
                      <a:pt x="327417" y="137636"/>
                    </a:cubicBezTo>
                    <a:cubicBezTo>
                      <a:pt x="318844" y="140780"/>
                      <a:pt x="310176" y="143447"/>
                      <a:pt x="301318" y="145542"/>
                    </a:cubicBezTo>
                    <a:cubicBezTo>
                      <a:pt x="302175" y="145352"/>
                      <a:pt x="303033" y="145161"/>
                      <a:pt x="303890" y="144875"/>
                    </a:cubicBezTo>
                    <a:cubicBezTo>
                      <a:pt x="286364" y="148876"/>
                      <a:pt x="268552" y="150971"/>
                      <a:pt x="250550" y="150781"/>
                    </a:cubicBezTo>
                    <a:cubicBezTo>
                      <a:pt x="229214" y="150209"/>
                      <a:pt x="208259" y="146876"/>
                      <a:pt x="187780" y="141065"/>
                    </a:cubicBezTo>
                    <a:lnTo>
                      <a:pt x="189685" y="141637"/>
                    </a:lnTo>
                    <a:cubicBezTo>
                      <a:pt x="183684" y="139922"/>
                      <a:pt x="177684" y="138017"/>
                      <a:pt x="171778" y="136017"/>
                    </a:cubicBezTo>
                    <a:cubicBezTo>
                      <a:pt x="165396" y="133826"/>
                      <a:pt x="159205" y="131159"/>
                      <a:pt x="153014" y="128397"/>
                    </a:cubicBezTo>
                    <a:cubicBezTo>
                      <a:pt x="141012" y="123063"/>
                      <a:pt x="129392" y="116967"/>
                      <a:pt x="118152" y="110204"/>
                    </a:cubicBezTo>
                    <a:cubicBezTo>
                      <a:pt x="118438" y="110395"/>
                      <a:pt x="118819" y="110585"/>
                      <a:pt x="119105" y="110776"/>
                    </a:cubicBezTo>
                    <a:cubicBezTo>
                      <a:pt x="91101" y="93726"/>
                      <a:pt x="65670" y="72962"/>
                      <a:pt x="43095" y="49244"/>
                    </a:cubicBezTo>
                    <a:cubicBezTo>
                      <a:pt x="28998" y="34195"/>
                      <a:pt x="15759" y="18193"/>
                      <a:pt x="4329" y="1048"/>
                    </a:cubicBezTo>
                    <a:cubicBezTo>
                      <a:pt x="3852" y="286"/>
                      <a:pt x="3186" y="0"/>
                      <a:pt x="2519" y="0"/>
                    </a:cubicBezTo>
                    <a:cubicBezTo>
                      <a:pt x="900" y="0"/>
                      <a:pt x="-815" y="2000"/>
                      <a:pt x="423" y="3810"/>
                    </a:cubicBezTo>
                    <a:moveTo>
                      <a:pt x="248931" y="150876"/>
                    </a:moveTo>
                    <a:cubicBezTo>
                      <a:pt x="248931" y="150876"/>
                      <a:pt x="249312" y="150876"/>
                      <a:pt x="249502" y="150876"/>
                    </a:cubicBezTo>
                    <a:cubicBezTo>
                      <a:pt x="249312" y="150876"/>
                      <a:pt x="249121" y="150876"/>
                      <a:pt x="248931" y="150876"/>
                    </a:cubicBezTo>
                    <a:moveTo>
                      <a:pt x="119391" y="111062"/>
                    </a:moveTo>
                    <a:lnTo>
                      <a:pt x="119105" y="110871"/>
                    </a:lnTo>
                    <a:lnTo>
                      <a:pt x="119391" y="111062"/>
                    </a:lnTo>
                    <a:close/>
                  </a:path>
                </a:pathLst>
              </a:custGeom>
              <a:solidFill>
                <a:srgbClr val="F3BC49"/>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48076EC2-77F4-AE51-9A8A-2092927CB5F8}"/>
                  </a:ext>
                </a:extLst>
              </p:cNvPr>
              <p:cNvSpPr/>
              <p:nvPr/>
            </p:nvSpPr>
            <p:spPr>
              <a:xfrm>
                <a:off x="3732893" y="3117446"/>
                <a:ext cx="124993" cy="84279"/>
              </a:xfrm>
              <a:custGeom>
                <a:avLst/>
                <a:gdLst>
                  <a:gd name="connsiteX0" fmla="*/ 1002 w 124993"/>
                  <a:gd name="connsiteY0" fmla="*/ 572 h 84279"/>
                  <a:gd name="connsiteX1" fmla="*/ 430 w 124993"/>
                  <a:gd name="connsiteY1" fmla="*/ 3905 h 84279"/>
                  <a:gd name="connsiteX2" fmla="*/ 23767 w 124993"/>
                  <a:gd name="connsiteY2" fmla="*/ 30290 h 84279"/>
                  <a:gd name="connsiteX3" fmla="*/ 52913 w 124993"/>
                  <a:gd name="connsiteY3" fmla="*/ 53435 h 84279"/>
                  <a:gd name="connsiteX4" fmla="*/ 83774 w 124993"/>
                  <a:gd name="connsiteY4" fmla="*/ 70580 h 84279"/>
                  <a:gd name="connsiteX5" fmla="*/ 100348 w 124993"/>
                  <a:gd name="connsiteY5" fmla="*/ 77533 h 84279"/>
                  <a:gd name="connsiteX6" fmla="*/ 118731 w 124993"/>
                  <a:gd name="connsiteY6" fmla="*/ 83915 h 84279"/>
                  <a:gd name="connsiteX7" fmla="*/ 119874 w 124993"/>
                  <a:gd name="connsiteY7" fmla="*/ 84201 h 84279"/>
                  <a:gd name="connsiteX8" fmla="*/ 122160 w 124993"/>
                  <a:gd name="connsiteY8" fmla="*/ 84011 h 84279"/>
                  <a:gd name="connsiteX9" fmla="*/ 124637 w 124993"/>
                  <a:gd name="connsiteY9" fmla="*/ 81629 h 84279"/>
                  <a:gd name="connsiteX10" fmla="*/ 124637 w 124993"/>
                  <a:gd name="connsiteY10" fmla="*/ 78296 h 84279"/>
                  <a:gd name="connsiteX11" fmla="*/ 123303 w 124993"/>
                  <a:gd name="connsiteY11" fmla="*/ 76391 h 84279"/>
                  <a:gd name="connsiteX12" fmla="*/ 121112 w 124993"/>
                  <a:gd name="connsiteY12" fmla="*/ 75438 h 84279"/>
                  <a:gd name="connsiteX13" fmla="*/ 113873 w 124993"/>
                  <a:gd name="connsiteY13" fmla="*/ 73343 h 84279"/>
                  <a:gd name="connsiteX14" fmla="*/ 115016 w 124993"/>
                  <a:gd name="connsiteY14" fmla="*/ 73724 h 84279"/>
                  <a:gd name="connsiteX15" fmla="*/ 85298 w 124993"/>
                  <a:gd name="connsiteY15" fmla="*/ 63055 h 84279"/>
                  <a:gd name="connsiteX16" fmla="*/ 58057 w 124993"/>
                  <a:gd name="connsiteY16" fmla="*/ 48959 h 84279"/>
                  <a:gd name="connsiteX17" fmla="*/ 58247 w 124993"/>
                  <a:gd name="connsiteY17" fmla="*/ 49149 h 84279"/>
                  <a:gd name="connsiteX18" fmla="*/ 36149 w 124993"/>
                  <a:gd name="connsiteY18" fmla="*/ 33719 h 84279"/>
                  <a:gd name="connsiteX19" fmla="*/ 16432 w 124993"/>
                  <a:gd name="connsiteY19" fmla="*/ 15526 h 84279"/>
                  <a:gd name="connsiteX20" fmla="*/ 16718 w 124993"/>
                  <a:gd name="connsiteY20" fmla="*/ 15811 h 84279"/>
                  <a:gd name="connsiteX21" fmla="*/ 4240 w 124993"/>
                  <a:gd name="connsiteY21" fmla="*/ 1048 h 84279"/>
                  <a:gd name="connsiteX22" fmla="*/ 2240 w 124993"/>
                  <a:gd name="connsiteY22" fmla="*/ 0 h 84279"/>
                  <a:gd name="connsiteX23" fmla="*/ 907 w 124993"/>
                  <a:gd name="connsiteY23" fmla="*/ 476 h 84279"/>
                  <a:gd name="connsiteX24" fmla="*/ 58057 w 124993"/>
                  <a:gd name="connsiteY24" fmla="*/ 48959 h 84279"/>
                  <a:gd name="connsiteX25" fmla="*/ 57485 w 124993"/>
                  <a:gd name="connsiteY25" fmla="*/ 48578 h 84279"/>
                  <a:gd name="connsiteX26" fmla="*/ 58057 w 124993"/>
                  <a:gd name="connsiteY26" fmla="*/ 48959 h 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993" h="84279">
                    <a:moveTo>
                      <a:pt x="1002" y="572"/>
                    </a:moveTo>
                    <a:cubicBezTo>
                      <a:pt x="-46" y="1334"/>
                      <a:pt x="-331" y="2858"/>
                      <a:pt x="430" y="3905"/>
                    </a:cubicBezTo>
                    <a:cubicBezTo>
                      <a:pt x="7479" y="13335"/>
                      <a:pt x="15194" y="22193"/>
                      <a:pt x="23767" y="30290"/>
                    </a:cubicBezTo>
                    <a:cubicBezTo>
                      <a:pt x="32720" y="38957"/>
                      <a:pt x="42626" y="46577"/>
                      <a:pt x="52913" y="53435"/>
                    </a:cubicBezTo>
                    <a:cubicBezTo>
                      <a:pt x="62724" y="59912"/>
                      <a:pt x="73106" y="65627"/>
                      <a:pt x="83774" y="70580"/>
                    </a:cubicBezTo>
                    <a:cubicBezTo>
                      <a:pt x="89204" y="73152"/>
                      <a:pt x="94728" y="75438"/>
                      <a:pt x="100348" y="77533"/>
                    </a:cubicBezTo>
                    <a:cubicBezTo>
                      <a:pt x="106444" y="79915"/>
                      <a:pt x="112540" y="82105"/>
                      <a:pt x="118731" y="83915"/>
                    </a:cubicBezTo>
                    <a:cubicBezTo>
                      <a:pt x="119112" y="84011"/>
                      <a:pt x="119493" y="84106"/>
                      <a:pt x="119874" y="84201"/>
                    </a:cubicBezTo>
                    <a:cubicBezTo>
                      <a:pt x="120636" y="84392"/>
                      <a:pt x="121398" y="84201"/>
                      <a:pt x="122160" y="84011"/>
                    </a:cubicBezTo>
                    <a:cubicBezTo>
                      <a:pt x="123303" y="83629"/>
                      <a:pt x="124160" y="82677"/>
                      <a:pt x="124637" y="81629"/>
                    </a:cubicBezTo>
                    <a:cubicBezTo>
                      <a:pt x="125113" y="80581"/>
                      <a:pt x="125113" y="79343"/>
                      <a:pt x="124637" y="78296"/>
                    </a:cubicBezTo>
                    <a:cubicBezTo>
                      <a:pt x="124351" y="77533"/>
                      <a:pt x="123875" y="76867"/>
                      <a:pt x="123303" y="76391"/>
                    </a:cubicBezTo>
                    <a:cubicBezTo>
                      <a:pt x="122636" y="75914"/>
                      <a:pt x="121970" y="75533"/>
                      <a:pt x="121112" y="75438"/>
                    </a:cubicBezTo>
                    <a:cubicBezTo>
                      <a:pt x="118731" y="74771"/>
                      <a:pt x="116350" y="74104"/>
                      <a:pt x="113873" y="73343"/>
                    </a:cubicBezTo>
                    <a:lnTo>
                      <a:pt x="115016" y="73724"/>
                    </a:lnTo>
                    <a:cubicBezTo>
                      <a:pt x="104920" y="70771"/>
                      <a:pt x="95014" y="67247"/>
                      <a:pt x="85298" y="63055"/>
                    </a:cubicBezTo>
                    <a:cubicBezTo>
                      <a:pt x="75869" y="58960"/>
                      <a:pt x="66820" y="54293"/>
                      <a:pt x="58057" y="48959"/>
                    </a:cubicBezTo>
                    <a:cubicBezTo>
                      <a:pt x="58057" y="48959"/>
                      <a:pt x="58247" y="48959"/>
                      <a:pt x="58247" y="49149"/>
                    </a:cubicBezTo>
                    <a:cubicBezTo>
                      <a:pt x="50627" y="44482"/>
                      <a:pt x="43198" y="39338"/>
                      <a:pt x="36149" y="33719"/>
                    </a:cubicBezTo>
                    <a:cubicBezTo>
                      <a:pt x="29196" y="28194"/>
                      <a:pt x="22528" y="22003"/>
                      <a:pt x="16432" y="15526"/>
                    </a:cubicBezTo>
                    <a:cubicBezTo>
                      <a:pt x="16432" y="15526"/>
                      <a:pt x="16623" y="15716"/>
                      <a:pt x="16718" y="15811"/>
                    </a:cubicBezTo>
                    <a:cubicBezTo>
                      <a:pt x="12337" y="11144"/>
                      <a:pt x="8146" y="6191"/>
                      <a:pt x="4240" y="1048"/>
                    </a:cubicBezTo>
                    <a:cubicBezTo>
                      <a:pt x="3764" y="381"/>
                      <a:pt x="3002" y="0"/>
                      <a:pt x="2240" y="0"/>
                    </a:cubicBezTo>
                    <a:cubicBezTo>
                      <a:pt x="1764" y="0"/>
                      <a:pt x="1288" y="191"/>
                      <a:pt x="907" y="476"/>
                    </a:cubicBezTo>
                    <a:moveTo>
                      <a:pt x="58057" y="48959"/>
                    </a:moveTo>
                    <a:cubicBezTo>
                      <a:pt x="58057" y="48959"/>
                      <a:pt x="57676" y="48768"/>
                      <a:pt x="57485" y="48578"/>
                    </a:cubicBezTo>
                    <a:lnTo>
                      <a:pt x="58057" y="48959"/>
                    </a:lnTo>
                  </a:path>
                </a:pathLst>
              </a:custGeom>
              <a:solidFill>
                <a:srgbClr val="F3BC49"/>
              </a:solidFill>
              <a:ln w="9525"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E3FB9A0F-8E7D-F379-1117-7039A0FA53D5}"/>
                  </a:ext>
                </a:extLst>
              </p:cNvPr>
              <p:cNvSpPr/>
              <p:nvPr/>
            </p:nvSpPr>
            <p:spPr>
              <a:xfrm>
                <a:off x="4054690" y="3311660"/>
                <a:ext cx="99921" cy="125161"/>
              </a:xfrm>
              <a:custGeom>
                <a:avLst/>
                <a:gdLst>
                  <a:gd name="connsiteX0" fmla="*/ 2197 w 99921"/>
                  <a:gd name="connsiteY0" fmla="*/ 0 h 125161"/>
                  <a:gd name="connsiteX1" fmla="*/ 7 w 99921"/>
                  <a:gd name="connsiteY1" fmla="*/ 2667 h 125161"/>
                  <a:gd name="connsiteX2" fmla="*/ 3150 w 99921"/>
                  <a:gd name="connsiteY2" fmla="*/ 21146 h 125161"/>
                  <a:gd name="connsiteX3" fmla="*/ 9341 w 99921"/>
                  <a:gd name="connsiteY3" fmla="*/ 40957 h 125161"/>
                  <a:gd name="connsiteX4" fmla="*/ 28200 w 99921"/>
                  <a:gd name="connsiteY4" fmla="*/ 75438 h 125161"/>
                  <a:gd name="connsiteX5" fmla="*/ 40392 w 99921"/>
                  <a:gd name="connsiteY5" fmla="*/ 90011 h 125161"/>
                  <a:gd name="connsiteX6" fmla="*/ 55633 w 99921"/>
                  <a:gd name="connsiteY6" fmla="*/ 104013 h 125161"/>
                  <a:gd name="connsiteX7" fmla="*/ 72778 w 99921"/>
                  <a:gd name="connsiteY7" fmla="*/ 115729 h 125161"/>
                  <a:gd name="connsiteX8" fmla="*/ 91446 w 99921"/>
                  <a:gd name="connsiteY8" fmla="*/ 124682 h 125161"/>
                  <a:gd name="connsiteX9" fmla="*/ 96019 w 99921"/>
                  <a:gd name="connsiteY9" fmla="*/ 124778 h 125161"/>
                  <a:gd name="connsiteX10" fmla="*/ 99448 w 99921"/>
                  <a:gd name="connsiteY10" fmla="*/ 121539 h 125161"/>
                  <a:gd name="connsiteX11" fmla="*/ 96304 w 99921"/>
                  <a:gd name="connsiteY11" fmla="*/ 113538 h 125161"/>
                  <a:gd name="connsiteX12" fmla="*/ 82207 w 99921"/>
                  <a:gd name="connsiteY12" fmla="*/ 107728 h 125161"/>
                  <a:gd name="connsiteX13" fmla="*/ 69825 w 99921"/>
                  <a:gd name="connsiteY13" fmla="*/ 101156 h 125161"/>
                  <a:gd name="connsiteX14" fmla="*/ 70111 w 99921"/>
                  <a:gd name="connsiteY14" fmla="*/ 101346 h 125161"/>
                  <a:gd name="connsiteX15" fmla="*/ 69634 w 99921"/>
                  <a:gd name="connsiteY15" fmla="*/ 101060 h 125161"/>
                  <a:gd name="connsiteX16" fmla="*/ 68872 w 99921"/>
                  <a:gd name="connsiteY16" fmla="*/ 100584 h 125161"/>
                  <a:gd name="connsiteX17" fmla="*/ 69349 w 99921"/>
                  <a:gd name="connsiteY17" fmla="*/ 100870 h 125161"/>
                  <a:gd name="connsiteX18" fmla="*/ 54394 w 99921"/>
                  <a:gd name="connsiteY18" fmla="*/ 90202 h 125161"/>
                  <a:gd name="connsiteX19" fmla="*/ 40964 w 99921"/>
                  <a:gd name="connsiteY19" fmla="*/ 77819 h 125161"/>
                  <a:gd name="connsiteX20" fmla="*/ 29629 w 99921"/>
                  <a:gd name="connsiteY20" fmla="*/ 64199 h 125161"/>
                  <a:gd name="connsiteX21" fmla="*/ 19342 w 99921"/>
                  <a:gd name="connsiteY21" fmla="*/ 48006 h 125161"/>
                  <a:gd name="connsiteX22" fmla="*/ 19723 w 99921"/>
                  <a:gd name="connsiteY22" fmla="*/ 48768 h 125161"/>
                  <a:gd name="connsiteX23" fmla="*/ 12294 w 99921"/>
                  <a:gd name="connsiteY23" fmla="*/ 32480 h 125161"/>
                  <a:gd name="connsiteX24" fmla="*/ 7246 w 99921"/>
                  <a:gd name="connsiteY24" fmla="*/ 15716 h 125161"/>
                  <a:gd name="connsiteX25" fmla="*/ 4864 w 99921"/>
                  <a:gd name="connsiteY25" fmla="*/ 2191 h 125161"/>
                  <a:gd name="connsiteX26" fmla="*/ 2388 w 99921"/>
                  <a:gd name="connsiteY26" fmla="*/ 0 h 125161"/>
                  <a:gd name="connsiteX27" fmla="*/ 2197 w 99921"/>
                  <a:gd name="connsiteY27" fmla="*/ 0 h 125161"/>
                  <a:gd name="connsiteX28" fmla="*/ 40869 w 99921"/>
                  <a:gd name="connsiteY28" fmla="*/ 77724 h 125161"/>
                  <a:gd name="connsiteX29" fmla="*/ 40869 w 99921"/>
                  <a:gd name="connsiteY29" fmla="*/ 77724 h 125161"/>
                  <a:gd name="connsiteX30" fmla="*/ 69634 w 99921"/>
                  <a:gd name="connsiteY30" fmla="*/ 101060 h 125161"/>
                  <a:gd name="connsiteX31" fmla="*/ 69729 w 99921"/>
                  <a:gd name="connsiteY31" fmla="*/ 101060 h 125161"/>
                  <a:gd name="connsiteX32" fmla="*/ 69349 w 99921"/>
                  <a:gd name="connsiteY32" fmla="*/ 100870 h 125161"/>
                  <a:gd name="connsiteX33" fmla="*/ 69634 w 99921"/>
                  <a:gd name="connsiteY33" fmla="*/ 101060 h 1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921" h="125161">
                    <a:moveTo>
                      <a:pt x="2197" y="0"/>
                    </a:moveTo>
                    <a:cubicBezTo>
                      <a:pt x="864" y="191"/>
                      <a:pt x="-89" y="1333"/>
                      <a:pt x="7" y="2667"/>
                    </a:cubicBezTo>
                    <a:cubicBezTo>
                      <a:pt x="769" y="8858"/>
                      <a:pt x="1721" y="15050"/>
                      <a:pt x="3150" y="21146"/>
                    </a:cubicBezTo>
                    <a:cubicBezTo>
                      <a:pt x="4769" y="27908"/>
                      <a:pt x="6865" y="34481"/>
                      <a:pt x="9341" y="40957"/>
                    </a:cubicBezTo>
                    <a:cubicBezTo>
                      <a:pt x="14104" y="53245"/>
                      <a:pt x="20581" y="64770"/>
                      <a:pt x="28200" y="75438"/>
                    </a:cubicBezTo>
                    <a:cubicBezTo>
                      <a:pt x="31915" y="80582"/>
                      <a:pt x="36011" y="85439"/>
                      <a:pt x="40392" y="90011"/>
                    </a:cubicBezTo>
                    <a:cubicBezTo>
                      <a:pt x="45155" y="94964"/>
                      <a:pt x="50203" y="99632"/>
                      <a:pt x="55633" y="104013"/>
                    </a:cubicBezTo>
                    <a:cubicBezTo>
                      <a:pt x="61062" y="108395"/>
                      <a:pt x="66777" y="112205"/>
                      <a:pt x="72778" y="115729"/>
                    </a:cubicBezTo>
                    <a:cubicBezTo>
                      <a:pt x="78683" y="119253"/>
                      <a:pt x="84970" y="122301"/>
                      <a:pt x="91446" y="124682"/>
                    </a:cubicBezTo>
                    <a:cubicBezTo>
                      <a:pt x="92971" y="125254"/>
                      <a:pt x="94495" y="125349"/>
                      <a:pt x="96019" y="124778"/>
                    </a:cubicBezTo>
                    <a:cubicBezTo>
                      <a:pt x="97542" y="124206"/>
                      <a:pt x="98781" y="122968"/>
                      <a:pt x="99448" y="121539"/>
                    </a:cubicBezTo>
                    <a:cubicBezTo>
                      <a:pt x="100686" y="118682"/>
                      <a:pt x="99448" y="114776"/>
                      <a:pt x="96304" y="113538"/>
                    </a:cubicBezTo>
                    <a:cubicBezTo>
                      <a:pt x="91542" y="111728"/>
                      <a:pt x="86875" y="109823"/>
                      <a:pt x="82207" y="107728"/>
                    </a:cubicBezTo>
                    <a:cubicBezTo>
                      <a:pt x="77921" y="105728"/>
                      <a:pt x="73825" y="103537"/>
                      <a:pt x="69825" y="101156"/>
                    </a:cubicBezTo>
                    <a:cubicBezTo>
                      <a:pt x="69825" y="101156"/>
                      <a:pt x="70015" y="101251"/>
                      <a:pt x="70111" y="101346"/>
                    </a:cubicBezTo>
                    <a:lnTo>
                      <a:pt x="69634" y="101060"/>
                    </a:lnTo>
                    <a:cubicBezTo>
                      <a:pt x="69634" y="101060"/>
                      <a:pt x="69063" y="100775"/>
                      <a:pt x="68872" y="100584"/>
                    </a:cubicBezTo>
                    <a:cubicBezTo>
                      <a:pt x="69063" y="100584"/>
                      <a:pt x="69158" y="100775"/>
                      <a:pt x="69349" y="100870"/>
                    </a:cubicBezTo>
                    <a:cubicBezTo>
                      <a:pt x="64110" y="97631"/>
                      <a:pt x="59157" y="94107"/>
                      <a:pt x="54394" y="90202"/>
                    </a:cubicBezTo>
                    <a:cubicBezTo>
                      <a:pt x="49727" y="86392"/>
                      <a:pt x="45250" y="82201"/>
                      <a:pt x="40964" y="77819"/>
                    </a:cubicBezTo>
                    <a:cubicBezTo>
                      <a:pt x="36964" y="73438"/>
                      <a:pt x="33154" y="68961"/>
                      <a:pt x="29629" y="64199"/>
                    </a:cubicBezTo>
                    <a:cubicBezTo>
                      <a:pt x="25819" y="59055"/>
                      <a:pt x="22390" y="53531"/>
                      <a:pt x="19342" y="48006"/>
                    </a:cubicBezTo>
                    <a:cubicBezTo>
                      <a:pt x="19438" y="48197"/>
                      <a:pt x="19628" y="48482"/>
                      <a:pt x="19723" y="48768"/>
                    </a:cubicBezTo>
                    <a:cubicBezTo>
                      <a:pt x="16961" y="43434"/>
                      <a:pt x="14389" y="38100"/>
                      <a:pt x="12294" y="32480"/>
                    </a:cubicBezTo>
                    <a:cubicBezTo>
                      <a:pt x="10198" y="27051"/>
                      <a:pt x="8579" y="21431"/>
                      <a:pt x="7246" y="15716"/>
                    </a:cubicBezTo>
                    <a:cubicBezTo>
                      <a:pt x="6198" y="11240"/>
                      <a:pt x="5436" y="6763"/>
                      <a:pt x="4864" y="2191"/>
                    </a:cubicBezTo>
                    <a:cubicBezTo>
                      <a:pt x="4769" y="953"/>
                      <a:pt x="3626" y="0"/>
                      <a:pt x="2388" y="0"/>
                    </a:cubicBezTo>
                    <a:lnTo>
                      <a:pt x="2197" y="0"/>
                    </a:lnTo>
                    <a:moveTo>
                      <a:pt x="40869" y="77724"/>
                    </a:moveTo>
                    <a:lnTo>
                      <a:pt x="40869" y="77724"/>
                    </a:lnTo>
                    <a:moveTo>
                      <a:pt x="69634" y="101060"/>
                    </a:moveTo>
                    <a:lnTo>
                      <a:pt x="69729" y="101060"/>
                    </a:lnTo>
                    <a:cubicBezTo>
                      <a:pt x="69729" y="101060"/>
                      <a:pt x="69444" y="100965"/>
                      <a:pt x="69349" y="100870"/>
                    </a:cubicBezTo>
                    <a:lnTo>
                      <a:pt x="69634" y="101060"/>
                    </a:lnTo>
                  </a:path>
                </a:pathLst>
              </a:custGeom>
              <a:solidFill>
                <a:srgbClr val="F3BC49"/>
              </a:solid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1B77AD3B-124E-533D-FD45-522E629C35E5}"/>
                  </a:ext>
                </a:extLst>
              </p:cNvPr>
              <p:cNvSpPr/>
              <p:nvPr/>
            </p:nvSpPr>
            <p:spPr>
              <a:xfrm>
                <a:off x="4043942" y="2964379"/>
                <a:ext cx="214555" cy="286879"/>
              </a:xfrm>
              <a:custGeom>
                <a:avLst/>
                <a:gdLst>
                  <a:gd name="connsiteX0" fmla="*/ 182 w 214555"/>
                  <a:gd name="connsiteY0" fmla="*/ 1429 h 286879"/>
                  <a:gd name="connsiteX1" fmla="*/ 1420 w 214555"/>
                  <a:gd name="connsiteY1" fmla="*/ 4572 h 286879"/>
                  <a:gd name="connsiteX2" fmla="*/ 24566 w 214555"/>
                  <a:gd name="connsiteY2" fmla="*/ 17621 h 286879"/>
                  <a:gd name="connsiteX3" fmla="*/ 24375 w 214555"/>
                  <a:gd name="connsiteY3" fmla="*/ 17621 h 286879"/>
                  <a:gd name="connsiteX4" fmla="*/ 102194 w 214555"/>
                  <a:gd name="connsiteY4" fmla="*/ 79153 h 286879"/>
                  <a:gd name="connsiteX5" fmla="*/ 132008 w 214555"/>
                  <a:gd name="connsiteY5" fmla="*/ 114586 h 286879"/>
                  <a:gd name="connsiteX6" fmla="*/ 157916 w 214555"/>
                  <a:gd name="connsiteY6" fmla="*/ 155067 h 286879"/>
                  <a:gd name="connsiteX7" fmla="*/ 156963 w 214555"/>
                  <a:gd name="connsiteY7" fmla="*/ 153162 h 286879"/>
                  <a:gd name="connsiteX8" fmla="*/ 172775 w 214555"/>
                  <a:gd name="connsiteY8" fmla="*/ 187452 h 286879"/>
                  <a:gd name="connsiteX9" fmla="*/ 184205 w 214555"/>
                  <a:gd name="connsiteY9" fmla="*/ 225076 h 286879"/>
                  <a:gd name="connsiteX10" fmla="*/ 183633 w 214555"/>
                  <a:gd name="connsiteY10" fmla="*/ 222409 h 286879"/>
                  <a:gd name="connsiteX11" fmla="*/ 190205 w 214555"/>
                  <a:gd name="connsiteY11" fmla="*/ 275939 h 286879"/>
                  <a:gd name="connsiteX12" fmla="*/ 194682 w 214555"/>
                  <a:gd name="connsiteY12" fmla="*/ 284131 h 286879"/>
                  <a:gd name="connsiteX13" fmla="*/ 203636 w 214555"/>
                  <a:gd name="connsiteY13" fmla="*/ 286798 h 286879"/>
                  <a:gd name="connsiteX14" fmla="*/ 214494 w 214555"/>
                  <a:gd name="connsiteY14" fmla="*/ 273368 h 286879"/>
                  <a:gd name="connsiteX15" fmla="*/ 199254 w 214555"/>
                  <a:gd name="connsiteY15" fmla="*/ 202883 h 286879"/>
                  <a:gd name="connsiteX16" fmla="*/ 185157 w 214555"/>
                  <a:gd name="connsiteY16" fmla="*/ 170783 h 286879"/>
                  <a:gd name="connsiteX17" fmla="*/ 167060 w 214555"/>
                  <a:gd name="connsiteY17" fmla="*/ 139732 h 286879"/>
                  <a:gd name="connsiteX18" fmla="*/ 122197 w 214555"/>
                  <a:gd name="connsiteY18" fmla="*/ 84868 h 286879"/>
                  <a:gd name="connsiteX19" fmla="*/ 109814 w 214555"/>
                  <a:gd name="connsiteY19" fmla="*/ 73247 h 286879"/>
                  <a:gd name="connsiteX20" fmla="*/ 95908 w 214555"/>
                  <a:gd name="connsiteY20" fmla="*/ 60960 h 286879"/>
                  <a:gd name="connsiteX21" fmla="*/ 67809 w 214555"/>
                  <a:gd name="connsiteY21" fmla="*/ 38957 h 286879"/>
                  <a:gd name="connsiteX22" fmla="*/ 36377 w 214555"/>
                  <a:gd name="connsiteY22" fmla="*/ 18193 h 286879"/>
                  <a:gd name="connsiteX23" fmla="*/ 3230 w 214555"/>
                  <a:gd name="connsiteY23" fmla="*/ 191 h 286879"/>
                  <a:gd name="connsiteX24" fmla="*/ 2277 w 214555"/>
                  <a:gd name="connsiteY24" fmla="*/ 0 h 286879"/>
                  <a:gd name="connsiteX25" fmla="*/ 87 w 214555"/>
                  <a:gd name="connsiteY25" fmla="*/ 1429 h 286879"/>
                  <a:gd name="connsiteX26" fmla="*/ 102480 w 214555"/>
                  <a:gd name="connsiteY26" fmla="*/ 79439 h 286879"/>
                  <a:gd name="connsiteX27" fmla="*/ 102671 w 214555"/>
                  <a:gd name="connsiteY27" fmla="*/ 79629 h 286879"/>
                  <a:gd name="connsiteX28" fmla="*/ 102480 w 214555"/>
                  <a:gd name="connsiteY28" fmla="*/ 79439 h 286879"/>
                  <a:gd name="connsiteX29" fmla="*/ 24375 w 214555"/>
                  <a:gd name="connsiteY29" fmla="*/ 17526 h 286879"/>
                  <a:gd name="connsiteX30" fmla="*/ 23899 w 214555"/>
                  <a:gd name="connsiteY30" fmla="*/ 17240 h 286879"/>
                  <a:gd name="connsiteX31" fmla="*/ 24375 w 214555"/>
                  <a:gd name="connsiteY31" fmla="*/ 17526 h 28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555" h="286879">
                    <a:moveTo>
                      <a:pt x="182" y="1429"/>
                    </a:moveTo>
                    <a:cubicBezTo>
                      <a:pt x="-295" y="2667"/>
                      <a:pt x="182" y="4001"/>
                      <a:pt x="1420" y="4572"/>
                    </a:cubicBezTo>
                    <a:cubicBezTo>
                      <a:pt x="9326" y="8573"/>
                      <a:pt x="17041" y="13049"/>
                      <a:pt x="24566" y="17621"/>
                    </a:cubicBezTo>
                    <a:lnTo>
                      <a:pt x="24375" y="17621"/>
                    </a:lnTo>
                    <a:cubicBezTo>
                      <a:pt x="52569" y="34862"/>
                      <a:pt x="79049" y="55245"/>
                      <a:pt x="102194" y="79153"/>
                    </a:cubicBezTo>
                    <a:cubicBezTo>
                      <a:pt x="112767" y="90392"/>
                      <a:pt x="122673" y="102299"/>
                      <a:pt x="132008" y="114586"/>
                    </a:cubicBezTo>
                    <a:cubicBezTo>
                      <a:pt x="141628" y="127349"/>
                      <a:pt x="150296" y="140875"/>
                      <a:pt x="157916" y="155067"/>
                    </a:cubicBezTo>
                    <a:cubicBezTo>
                      <a:pt x="157630" y="154400"/>
                      <a:pt x="157249" y="153829"/>
                      <a:pt x="156963" y="153162"/>
                    </a:cubicBezTo>
                    <a:cubicBezTo>
                      <a:pt x="162869" y="164306"/>
                      <a:pt x="168298" y="175641"/>
                      <a:pt x="172775" y="187452"/>
                    </a:cubicBezTo>
                    <a:cubicBezTo>
                      <a:pt x="177442" y="199739"/>
                      <a:pt x="181252" y="212312"/>
                      <a:pt x="184205" y="225076"/>
                    </a:cubicBezTo>
                    <a:cubicBezTo>
                      <a:pt x="184014" y="224219"/>
                      <a:pt x="183824" y="223266"/>
                      <a:pt x="183633" y="222409"/>
                    </a:cubicBezTo>
                    <a:cubicBezTo>
                      <a:pt x="187729" y="239935"/>
                      <a:pt x="190205" y="257937"/>
                      <a:pt x="190205" y="275939"/>
                    </a:cubicBezTo>
                    <a:cubicBezTo>
                      <a:pt x="190205" y="278987"/>
                      <a:pt x="192396" y="282321"/>
                      <a:pt x="194682" y="284131"/>
                    </a:cubicBezTo>
                    <a:cubicBezTo>
                      <a:pt x="197159" y="286226"/>
                      <a:pt x="200492" y="287179"/>
                      <a:pt x="203636" y="286798"/>
                    </a:cubicBezTo>
                    <a:cubicBezTo>
                      <a:pt x="210303" y="286131"/>
                      <a:pt x="215161" y="279940"/>
                      <a:pt x="214494" y="273368"/>
                    </a:cubicBezTo>
                    <a:cubicBezTo>
                      <a:pt x="212208" y="249365"/>
                      <a:pt x="207446" y="225552"/>
                      <a:pt x="199254" y="202883"/>
                    </a:cubicBezTo>
                    <a:cubicBezTo>
                      <a:pt x="195254" y="191834"/>
                      <a:pt x="190396" y="181261"/>
                      <a:pt x="185157" y="170783"/>
                    </a:cubicBezTo>
                    <a:cubicBezTo>
                      <a:pt x="179728" y="160115"/>
                      <a:pt x="173727" y="149733"/>
                      <a:pt x="167060" y="139732"/>
                    </a:cubicBezTo>
                    <a:cubicBezTo>
                      <a:pt x="154010" y="120015"/>
                      <a:pt x="138866" y="101727"/>
                      <a:pt x="122197" y="84868"/>
                    </a:cubicBezTo>
                    <a:cubicBezTo>
                      <a:pt x="118196" y="80867"/>
                      <a:pt x="114005" y="77057"/>
                      <a:pt x="109814" y="73247"/>
                    </a:cubicBezTo>
                    <a:cubicBezTo>
                      <a:pt x="105242" y="69152"/>
                      <a:pt x="100670" y="65056"/>
                      <a:pt x="95908" y="60960"/>
                    </a:cubicBezTo>
                    <a:cubicBezTo>
                      <a:pt x="86859" y="53245"/>
                      <a:pt x="77525" y="46006"/>
                      <a:pt x="67809" y="38957"/>
                    </a:cubicBezTo>
                    <a:cubicBezTo>
                      <a:pt x="57617" y="31623"/>
                      <a:pt x="47140" y="24670"/>
                      <a:pt x="36377" y="18193"/>
                    </a:cubicBezTo>
                    <a:cubicBezTo>
                      <a:pt x="25613" y="11716"/>
                      <a:pt x="14469" y="5810"/>
                      <a:pt x="3230" y="191"/>
                    </a:cubicBezTo>
                    <a:cubicBezTo>
                      <a:pt x="2944" y="0"/>
                      <a:pt x="2658" y="0"/>
                      <a:pt x="2277" y="0"/>
                    </a:cubicBezTo>
                    <a:cubicBezTo>
                      <a:pt x="1325" y="0"/>
                      <a:pt x="467" y="572"/>
                      <a:pt x="87" y="1429"/>
                    </a:cubicBezTo>
                    <a:moveTo>
                      <a:pt x="102480" y="79439"/>
                    </a:moveTo>
                    <a:cubicBezTo>
                      <a:pt x="102480" y="79439"/>
                      <a:pt x="102671" y="79629"/>
                      <a:pt x="102671" y="79629"/>
                    </a:cubicBezTo>
                    <a:cubicBezTo>
                      <a:pt x="102671" y="79629"/>
                      <a:pt x="102480" y="79439"/>
                      <a:pt x="102480" y="79439"/>
                    </a:cubicBezTo>
                    <a:moveTo>
                      <a:pt x="24375" y="17526"/>
                    </a:moveTo>
                    <a:cubicBezTo>
                      <a:pt x="24375" y="17526"/>
                      <a:pt x="24089" y="17335"/>
                      <a:pt x="23899" y="17240"/>
                    </a:cubicBezTo>
                    <a:cubicBezTo>
                      <a:pt x="23994" y="17335"/>
                      <a:pt x="24185" y="17431"/>
                      <a:pt x="24375" y="17526"/>
                    </a:cubicBezTo>
                  </a:path>
                </a:pathLst>
              </a:custGeom>
              <a:solidFill>
                <a:srgbClr val="F3BC49"/>
              </a:solidFill>
              <a:ln w="9525"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EDFCDB4F-746B-EF00-C5F0-202EEB3CF3D2}"/>
                  </a:ext>
                </a:extLst>
              </p:cNvPr>
              <p:cNvSpPr/>
              <p:nvPr/>
            </p:nvSpPr>
            <p:spPr>
              <a:xfrm>
                <a:off x="3937664" y="2944567"/>
                <a:ext cx="180190" cy="126552"/>
              </a:xfrm>
              <a:custGeom>
                <a:avLst/>
                <a:gdLst>
                  <a:gd name="connsiteX0" fmla="*/ 65 w 180190"/>
                  <a:gd name="connsiteY0" fmla="*/ 1619 h 126552"/>
                  <a:gd name="connsiteX1" fmla="*/ 1780 w 180190"/>
                  <a:gd name="connsiteY1" fmla="*/ 4572 h 126552"/>
                  <a:gd name="connsiteX2" fmla="*/ 45119 w 180190"/>
                  <a:gd name="connsiteY2" fmla="*/ 16954 h 126552"/>
                  <a:gd name="connsiteX3" fmla="*/ 44356 w 180190"/>
                  <a:gd name="connsiteY3" fmla="*/ 16669 h 126552"/>
                  <a:gd name="connsiteX4" fmla="*/ 96077 w 180190"/>
                  <a:gd name="connsiteY4" fmla="*/ 45815 h 126552"/>
                  <a:gd name="connsiteX5" fmla="*/ 96077 w 180190"/>
                  <a:gd name="connsiteY5" fmla="*/ 45815 h 126552"/>
                  <a:gd name="connsiteX6" fmla="*/ 137606 w 180190"/>
                  <a:gd name="connsiteY6" fmla="*/ 84963 h 126552"/>
                  <a:gd name="connsiteX7" fmla="*/ 149513 w 180190"/>
                  <a:gd name="connsiteY7" fmla="*/ 101537 h 126552"/>
                  <a:gd name="connsiteX8" fmla="*/ 161228 w 180190"/>
                  <a:gd name="connsiteY8" fmla="*/ 121634 h 126552"/>
                  <a:gd name="connsiteX9" fmla="*/ 175230 w 180190"/>
                  <a:gd name="connsiteY9" fmla="*/ 125158 h 126552"/>
                  <a:gd name="connsiteX10" fmla="*/ 178754 w 180190"/>
                  <a:gd name="connsiteY10" fmla="*/ 111157 h 126552"/>
                  <a:gd name="connsiteX11" fmla="*/ 144464 w 180190"/>
                  <a:gd name="connsiteY11" fmla="*/ 70295 h 126552"/>
                  <a:gd name="connsiteX12" fmla="*/ 102459 w 180190"/>
                  <a:gd name="connsiteY12" fmla="*/ 37243 h 126552"/>
                  <a:gd name="connsiteX13" fmla="*/ 79123 w 180190"/>
                  <a:gd name="connsiteY13" fmla="*/ 24098 h 126552"/>
                  <a:gd name="connsiteX14" fmla="*/ 55120 w 180190"/>
                  <a:gd name="connsiteY14" fmla="*/ 13716 h 126552"/>
                  <a:gd name="connsiteX15" fmla="*/ 30069 w 180190"/>
                  <a:gd name="connsiteY15" fmla="*/ 5620 h 126552"/>
                  <a:gd name="connsiteX16" fmla="*/ 3113 w 180190"/>
                  <a:gd name="connsiteY16" fmla="*/ 0 h 126552"/>
                  <a:gd name="connsiteX17" fmla="*/ 2542 w 180190"/>
                  <a:gd name="connsiteY17" fmla="*/ 0 h 126552"/>
                  <a:gd name="connsiteX18" fmla="*/ 160 w 180190"/>
                  <a:gd name="connsiteY18" fmla="*/ 1715 h 12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190" h="126552">
                    <a:moveTo>
                      <a:pt x="65" y="1619"/>
                    </a:moveTo>
                    <a:cubicBezTo>
                      <a:pt x="-220" y="2762"/>
                      <a:pt x="446" y="4286"/>
                      <a:pt x="1780" y="4572"/>
                    </a:cubicBezTo>
                    <a:cubicBezTo>
                      <a:pt x="16544" y="7048"/>
                      <a:pt x="31212" y="11335"/>
                      <a:pt x="45119" y="16954"/>
                    </a:cubicBezTo>
                    <a:lnTo>
                      <a:pt x="44356" y="16669"/>
                    </a:lnTo>
                    <a:cubicBezTo>
                      <a:pt x="62644" y="24289"/>
                      <a:pt x="80075" y="34100"/>
                      <a:pt x="96077" y="45815"/>
                    </a:cubicBezTo>
                    <a:lnTo>
                      <a:pt x="96077" y="45815"/>
                    </a:lnTo>
                    <a:cubicBezTo>
                      <a:pt x="111317" y="57150"/>
                      <a:pt x="125700" y="70104"/>
                      <a:pt x="137606" y="84963"/>
                    </a:cubicBezTo>
                    <a:cubicBezTo>
                      <a:pt x="141797" y="90297"/>
                      <a:pt x="145702" y="95821"/>
                      <a:pt x="149513" y="101537"/>
                    </a:cubicBezTo>
                    <a:cubicBezTo>
                      <a:pt x="153703" y="108014"/>
                      <a:pt x="157514" y="114871"/>
                      <a:pt x="161228" y="121634"/>
                    </a:cubicBezTo>
                    <a:cubicBezTo>
                      <a:pt x="163895" y="126492"/>
                      <a:pt x="170563" y="127921"/>
                      <a:pt x="175230" y="125158"/>
                    </a:cubicBezTo>
                    <a:cubicBezTo>
                      <a:pt x="179897" y="122301"/>
                      <a:pt x="181707" y="115919"/>
                      <a:pt x="178754" y="111157"/>
                    </a:cubicBezTo>
                    <a:cubicBezTo>
                      <a:pt x="169324" y="96012"/>
                      <a:pt x="157323" y="82582"/>
                      <a:pt x="144464" y="70295"/>
                    </a:cubicBezTo>
                    <a:cubicBezTo>
                      <a:pt x="131606" y="57912"/>
                      <a:pt x="117604" y="46768"/>
                      <a:pt x="102459" y="37243"/>
                    </a:cubicBezTo>
                    <a:cubicBezTo>
                      <a:pt x="94934" y="32480"/>
                      <a:pt x="87124" y="28099"/>
                      <a:pt x="79123" y="24098"/>
                    </a:cubicBezTo>
                    <a:cubicBezTo>
                      <a:pt x="71312" y="20193"/>
                      <a:pt x="63311" y="16764"/>
                      <a:pt x="55120" y="13716"/>
                    </a:cubicBezTo>
                    <a:cubicBezTo>
                      <a:pt x="46928" y="10573"/>
                      <a:pt x="38546" y="7906"/>
                      <a:pt x="30069" y="5620"/>
                    </a:cubicBezTo>
                    <a:cubicBezTo>
                      <a:pt x="21211" y="3143"/>
                      <a:pt x="12162" y="1429"/>
                      <a:pt x="3113" y="0"/>
                    </a:cubicBezTo>
                    <a:cubicBezTo>
                      <a:pt x="2923" y="0"/>
                      <a:pt x="2732" y="0"/>
                      <a:pt x="2542" y="0"/>
                    </a:cubicBezTo>
                    <a:cubicBezTo>
                      <a:pt x="1399" y="0"/>
                      <a:pt x="446" y="571"/>
                      <a:pt x="160" y="1715"/>
                    </a:cubicBezTo>
                  </a:path>
                </a:pathLst>
              </a:custGeom>
              <a:solidFill>
                <a:srgbClr val="F3BC49"/>
              </a:solid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id="{260EE4CE-EDA8-3197-2A33-60FF96F8A22D}"/>
                  </a:ext>
                </a:extLst>
              </p:cNvPr>
              <p:cNvSpPr/>
              <p:nvPr/>
            </p:nvSpPr>
            <p:spPr>
              <a:xfrm>
                <a:off x="3451027" y="3117922"/>
                <a:ext cx="198758" cy="238260"/>
              </a:xfrm>
              <a:custGeom>
                <a:avLst/>
                <a:gdLst>
                  <a:gd name="connsiteX0" fmla="*/ 195618 w 198758"/>
                  <a:gd name="connsiteY0" fmla="*/ 381 h 238260"/>
                  <a:gd name="connsiteX1" fmla="*/ 137325 w 198758"/>
                  <a:gd name="connsiteY1" fmla="*/ 39529 h 238260"/>
                  <a:gd name="connsiteX2" fmla="*/ 79699 w 198758"/>
                  <a:gd name="connsiteY2" fmla="*/ 89440 h 238260"/>
                  <a:gd name="connsiteX3" fmla="*/ 31407 w 198758"/>
                  <a:gd name="connsiteY3" fmla="*/ 148971 h 238260"/>
                  <a:gd name="connsiteX4" fmla="*/ 13500 w 198758"/>
                  <a:gd name="connsiteY4" fmla="*/ 182308 h 238260"/>
                  <a:gd name="connsiteX5" fmla="*/ 2166 w 198758"/>
                  <a:gd name="connsiteY5" fmla="*/ 216789 h 238260"/>
                  <a:gd name="connsiteX6" fmla="*/ 1022 w 198758"/>
                  <a:gd name="connsiteY6" fmla="*/ 222218 h 238260"/>
                  <a:gd name="connsiteX7" fmla="*/ 70 w 198758"/>
                  <a:gd name="connsiteY7" fmla="*/ 228981 h 238260"/>
                  <a:gd name="connsiteX8" fmla="*/ 737 w 198758"/>
                  <a:gd name="connsiteY8" fmla="*/ 233267 h 238260"/>
                  <a:gd name="connsiteX9" fmla="*/ 5499 w 198758"/>
                  <a:gd name="connsiteY9" fmla="*/ 237744 h 238260"/>
                  <a:gd name="connsiteX10" fmla="*/ 11881 w 198758"/>
                  <a:gd name="connsiteY10" fmla="*/ 237554 h 238260"/>
                  <a:gd name="connsiteX11" fmla="*/ 16358 w 198758"/>
                  <a:gd name="connsiteY11" fmla="*/ 232791 h 238260"/>
                  <a:gd name="connsiteX12" fmla="*/ 18358 w 198758"/>
                  <a:gd name="connsiteY12" fmla="*/ 226219 h 238260"/>
                  <a:gd name="connsiteX13" fmla="*/ 20930 w 198758"/>
                  <a:gd name="connsiteY13" fmla="*/ 218313 h 238260"/>
                  <a:gd name="connsiteX14" fmla="*/ 26740 w 198758"/>
                  <a:gd name="connsiteY14" fmla="*/ 202502 h 238260"/>
                  <a:gd name="connsiteX15" fmla="*/ 41409 w 198758"/>
                  <a:gd name="connsiteY15" fmla="*/ 171069 h 238260"/>
                  <a:gd name="connsiteX16" fmla="*/ 40075 w 198758"/>
                  <a:gd name="connsiteY16" fmla="*/ 173450 h 238260"/>
                  <a:gd name="connsiteX17" fmla="*/ 110751 w 198758"/>
                  <a:gd name="connsiteY17" fmla="*/ 76486 h 238260"/>
                  <a:gd name="connsiteX18" fmla="*/ 153708 w 198758"/>
                  <a:gd name="connsiteY18" fmla="*/ 36290 h 238260"/>
                  <a:gd name="connsiteX19" fmla="*/ 197904 w 198758"/>
                  <a:gd name="connsiteY19" fmla="*/ 4286 h 238260"/>
                  <a:gd name="connsiteX20" fmla="*/ 198571 w 198758"/>
                  <a:gd name="connsiteY20" fmla="*/ 1429 h 238260"/>
                  <a:gd name="connsiteX21" fmla="*/ 196380 w 198758"/>
                  <a:gd name="connsiteY21" fmla="*/ 0 h 238260"/>
                  <a:gd name="connsiteX22" fmla="*/ 195523 w 198758"/>
                  <a:gd name="connsiteY22" fmla="*/ 286 h 238260"/>
                  <a:gd name="connsiteX23" fmla="*/ 111798 w 198758"/>
                  <a:gd name="connsiteY23" fmla="*/ 75438 h 238260"/>
                  <a:gd name="connsiteX24" fmla="*/ 111322 w 198758"/>
                  <a:gd name="connsiteY24" fmla="*/ 75914 h 238260"/>
                  <a:gd name="connsiteX25" fmla="*/ 111798 w 198758"/>
                  <a:gd name="connsiteY25" fmla="*/ 75438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758" h="238260">
                    <a:moveTo>
                      <a:pt x="195618" y="381"/>
                    </a:moveTo>
                    <a:cubicBezTo>
                      <a:pt x="175616" y="12573"/>
                      <a:pt x="155994" y="25432"/>
                      <a:pt x="137325" y="39529"/>
                    </a:cubicBezTo>
                    <a:cubicBezTo>
                      <a:pt x="117132" y="54864"/>
                      <a:pt x="97511" y="71342"/>
                      <a:pt x="79699" y="89440"/>
                    </a:cubicBezTo>
                    <a:cubicBezTo>
                      <a:pt x="61792" y="107728"/>
                      <a:pt x="45123" y="127349"/>
                      <a:pt x="31407" y="148971"/>
                    </a:cubicBezTo>
                    <a:cubicBezTo>
                      <a:pt x="24645" y="159639"/>
                      <a:pt x="18644" y="170783"/>
                      <a:pt x="13500" y="182308"/>
                    </a:cubicBezTo>
                    <a:cubicBezTo>
                      <a:pt x="8547" y="193453"/>
                      <a:pt x="4737" y="204978"/>
                      <a:pt x="2166" y="216789"/>
                    </a:cubicBezTo>
                    <a:cubicBezTo>
                      <a:pt x="1785" y="218599"/>
                      <a:pt x="1403" y="220408"/>
                      <a:pt x="1022" y="222218"/>
                    </a:cubicBezTo>
                    <a:cubicBezTo>
                      <a:pt x="641" y="224504"/>
                      <a:pt x="451" y="226790"/>
                      <a:pt x="70" y="228981"/>
                    </a:cubicBezTo>
                    <a:cubicBezTo>
                      <a:pt x="-120" y="230505"/>
                      <a:pt x="70" y="231934"/>
                      <a:pt x="737" y="233267"/>
                    </a:cubicBezTo>
                    <a:cubicBezTo>
                      <a:pt x="1689" y="235363"/>
                      <a:pt x="3404" y="236982"/>
                      <a:pt x="5499" y="237744"/>
                    </a:cubicBezTo>
                    <a:cubicBezTo>
                      <a:pt x="7595" y="238506"/>
                      <a:pt x="9881" y="238411"/>
                      <a:pt x="11881" y="237554"/>
                    </a:cubicBezTo>
                    <a:cubicBezTo>
                      <a:pt x="13691" y="236696"/>
                      <a:pt x="15882" y="234886"/>
                      <a:pt x="16358" y="232791"/>
                    </a:cubicBezTo>
                    <a:cubicBezTo>
                      <a:pt x="16834" y="230600"/>
                      <a:pt x="17691" y="228409"/>
                      <a:pt x="18358" y="226219"/>
                    </a:cubicBezTo>
                    <a:cubicBezTo>
                      <a:pt x="19215" y="223647"/>
                      <a:pt x="20072" y="220980"/>
                      <a:pt x="20930" y="218313"/>
                    </a:cubicBezTo>
                    <a:cubicBezTo>
                      <a:pt x="22739" y="212979"/>
                      <a:pt x="24645" y="207740"/>
                      <a:pt x="26740" y="202502"/>
                    </a:cubicBezTo>
                    <a:cubicBezTo>
                      <a:pt x="31026" y="191738"/>
                      <a:pt x="36074" y="181261"/>
                      <a:pt x="41409" y="171069"/>
                    </a:cubicBezTo>
                    <a:cubicBezTo>
                      <a:pt x="40932" y="171831"/>
                      <a:pt x="40551" y="172688"/>
                      <a:pt x="40075" y="173450"/>
                    </a:cubicBezTo>
                    <a:cubicBezTo>
                      <a:pt x="58935" y="138017"/>
                      <a:pt x="83318" y="105823"/>
                      <a:pt x="110751" y="76486"/>
                    </a:cubicBezTo>
                    <a:cubicBezTo>
                      <a:pt x="124276" y="62293"/>
                      <a:pt x="138564" y="48863"/>
                      <a:pt x="153708" y="36290"/>
                    </a:cubicBezTo>
                    <a:cubicBezTo>
                      <a:pt x="167710" y="24670"/>
                      <a:pt x="182379" y="13811"/>
                      <a:pt x="197904" y="4286"/>
                    </a:cubicBezTo>
                    <a:cubicBezTo>
                      <a:pt x="198762" y="3715"/>
                      <a:pt x="198952" y="2286"/>
                      <a:pt x="198571" y="1429"/>
                    </a:cubicBezTo>
                    <a:cubicBezTo>
                      <a:pt x="198285" y="571"/>
                      <a:pt x="197237" y="0"/>
                      <a:pt x="196380" y="0"/>
                    </a:cubicBezTo>
                    <a:cubicBezTo>
                      <a:pt x="196095" y="0"/>
                      <a:pt x="195714" y="0"/>
                      <a:pt x="195523" y="286"/>
                    </a:cubicBezTo>
                    <a:moveTo>
                      <a:pt x="111798" y="75438"/>
                    </a:moveTo>
                    <a:cubicBezTo>
                      <a:pt x="111798" y="75438"/>
                      <a:pt x="111512" y="75724"/>
                      <a:pt x="111322" y="75914"/>
                    </a:cubicBezTo>
                    <a:cubicBezTo>
                      <a:pt x="111417" y="75724"/>
                      <a:pt x="111608" y="75629"/>
                      <a:pt x="111798" y="75438"/>
                    </a:cubicBezTo>
                  </a:path>
                </a:pathLst>
              </a:custGeom>
              <a:solidFill>
                <a:srgbClr val="F3BC49"/>
              </a:solidFill>
              <a:ln w="9525"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id="{C774CC2B-587D-5721-ADB5-79489E89307A}"/>
                  </a:ext>
                </a:extLst>
              </p:cNvPr>
              <p:cNvSpPr/>
              <p:nvPr/>
            </p:nvSpPr>
            <p:spPr>
              <a:xfrm>
                <a:off x="3481103" y="3100682"/>
                <a:ext cx="142177" cy="113285"/>
              </a:xfrm>
              <a:custGeom>
                <a:avLst/>
                <a:gdLst>
                  <a:gd name="connsiteX0" fmla="*/ 137349 w 142177"/>
                  <a:gd name="connsiteY0" fmla="*/ 286 h 113285"/>
                  <a:gd name="connsiteX1" fmla="*/ 98201 w 142177"/>
                  <a:gd name="connsiteY1" fmla="*/ 17717 h 113285"/>
                  <a:gd name="connsiteX2" fmla="*/ 61340 w 142177"/>
                  <a:gd name="connsiteY2" fmla="*/ 40481 h 113285"/>
                  <a:gd name="connsiteX3" fmla="*/ 28574 w 142177"/>
                  <a:gd name="connsiteY3" fmla="*/ 69152 h 113285"/>
                  <a:gd name="connsiteX4" fmla="*/ 14096 w 142177"/>
                  <a:gd name="connsiteY4" fmla="*/ 85725 h 113285"/>
                  <a:gd name="connsiteX5" fmla="*/ 1046 w 142177"/>
                  <a:gd name="connsiteY5" fmla="*/ 104108 h 113285"/>
                  <a:gd name="connsiteX6" fmla="*/ 94 w 142177"/>
                  <a:gd name="connsiteY6" fmla="*/ 108490 h 113285"/>
                  <a:gd name="connsiteX7" fmla="*/ 2475 w 142177"/>
                  <a:gd name="connsiteY7" fmla="*/ 112205 h 113285"/>
                  <a:gd name="connsiteX8" fmla="*/ 10571 w 142177"/>
                  <a:gd name="connsiteY8" fmla="*/ 110871 h 113285"/>
                  <a:gd name="connsiteX9" fmla="*/ 24002 w 142177"/>
                  <a:gd name="connsiteY9" fmla="*/ 90964 h 113285"/>
                  <a:gd name="connsiteX10" fmla="*/ 39242 w 142177"/>
                  <a:gd name="connsiteY10" fmla="*/ 72771 h 113285"/>
                  <a:gd name="connsiteX11" fmla="*/ 39242 w 142177"/>
                  <a:gd name="connsiteY11" fmla="*/ 72771 h 113285"/>
                  <a:gd name="connsiteX12" fmla="*/ 64959 w 142177"/>
                  <a:gd name="connsiteY12" fmla="*/ 49244 h 113285"/>
                  <a:gd name="connsiteX13" fmla="*/ 92867 w 142177"/>
                  <a:gd name="connsiteY13" fmla="*/ 29718 h 113285"/>
                  <a:gd name="connsiteX14" fmla="*/ 92772 w 142177"/>
                  <a:gd name="connsiteY14" fmla="*/ 29718 h 113285"/>
                  <a:gd name="connsiteX15" fmla="*/ 93344 w 142177"/>
                  <a:gd name="connsiteY15" fmla="*/ 29432 h 113285"/>
                  <a:gd name="connsiteX16" fmla="*/ 93629 w 142177"/>
                  <a:gd name="connsiteY16" fmla="*/ 29242 h 113285"/>
                  <a:gd name="connsiteX17" fmla="*/ 93534 w 142177"/>
                  <a:gd name="connsiteY17" fmla="*/ 29242 h 113285"/>
                  <a:gd name="connsiteX18" fmla="*/ 115918 w 142177"/>
                  <a:gd name="connsiteY18" fmla="*/ 16859 h 113285"/>
                  <a:gd name="connsiteX19" fmla="*/ 140302 w 142177"/>
                  <a:gd name="connsiteY19" fmla="*/ 5906 h 113285"/>
                  <a:gd name="connsiteX20" fmla="*/ 141921 w 142177"/>
                  <a:gd name="connsiteY20" fmla="*/ 1810 h 113285"/>
                  <a:gd name="connsiteX21" fmla="*/ 139064 w 142177"/>
                  <a:gd name="connsiteY21" fmla="*/ 0 h 113285"/>
                  <a:gd name="connsiteX22" fmla="*/ 137825 w 142177"/>
                  <a:gd name="connsiteY22" fmla="*/ 286 h 113285"/>
                  <a:gd name="connsiteX23" fmla="*/ 40385 w 142177"/>
                  <a:gd name="connsiteY23" fmla="*/ 71914 h 113285"/>
                  <a:gd name="connsiteX24" fmla="*/ 39813 w 142177"/>
                  <a:gd name="connsiteY24" fmla="*/ 72485 h 113285"/>
                  <a:gd name="connsiteX25" fmla="*/ 40385 w 142177"/>
                  <a:gd name="connsiteY25" fmla="*/ 71914 h 113285"/>
                  <a:gd name="connsiteX26" fmla="*/ 93534 w 142177"/>
                  <a:gd name="connsiteY26" fmla="*/ 29528 h 113285"/>
                  <a:gd name="connsiteX27" fmla="*/ 93058 w 142177"/>
                  <a:gd name="connsiteY27" fmla="*/ 29813 h 113285"/>
                  <a:gd name="connsiteX28" fmla="*/ 93629 w 142177"/>
                  <a:gd name="connsiteY28" fmla="*/ 29432 h 113285"/>
                  <a:gd name="connsiteX29" fmla="*/ 93534 w 142177"/>
                  <a:gd name="connsiteY29" fmla="*/ 29432 h 1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177" h="113285">
                    <a:moveTo>
                      <a:pt x="137349" y="286"/>
                    </a:moveTo>
                    <a:cubicBezTo>
                      <a:pt x="124014" y="5524"/>
                      <a:pt x="110965" y="11240"/>
                      <a:pt x="98201" y="17717"/>
                    </a:cubicBezTo>
                    <a:cubicBezTo>
                      <a:pt x="85343" y="24289"/>
                      <a:pt x="72960" y="32004"/>
                      <a:pt x="61340" y="40481"/>
                    </a:cubicBezTo>
                    <a:cubicBezTo>
                      <a:pt x="49529" y="49054"/>
                      <a:pt x="38575" y="58674"/>
                      <a:pt x="28574" y="69152"/>
                    </a:cubicBezTo>
                    <a:cubicBezTo>
                      <a:pt x="23525" y="74486"/>
                      <a:pt x="18668" y="80010"/>
                      <a:pt x="14096" y="85725"/>
                    </a:cubicBezTo>
                    <a:cubicBezTo>
                      <a:pt x="9428" y="91631"/>
                      <a:pt x="4952" y="97631"/>
                      <a:pt x="1046" y="104108"/>
                    </a:cubicBezTo>
                    <a:cubicBezTo>
                      <a:pt x="189" y="105442"/>
                      <a:pt x="-192" y="106775"/>
                      <a:pt x="94" y="108490"/>
                    </a:cubicBezTo>
                    <a:cubicBezTo>
                      <a:pt x="284" y="110014"/>
                      <a:pt x="1142" y="111347"/>
                      <a:pt x="2475" y="112205"/>
                    </a:cubicBezTo>
                    <a:cubicBezTo>
                      <a:pt x="4952" y="114014"/>
                      <a:pt x="8857" y="113538"/>
                      <a:pt x="10571" y="110871"/>
                    </a:cubicBezTo>
                    <a:cubicBezTo>
                      <a:pt x="14858" y="104108"/>
                      <a:pt x="19239" y="97441"/>
                      <a:pt x="24002" y="90964"/>
                    </a:cubicBezTo>
                    <a:cubicBezTo>
                      <a:pt x="28764" y="84677"/>
                      <a:pt x="33812" y="78581"/>
                      <a:pt x="39242" y="72771"/>
                    </a:cubicBezTo>
                    <a:lnTo>
                      <a:pt x="39242" y="72771"/>
                    </a:lnTo>
                    <a:cubicBezTo>
                      <a:pt x="47243" y="64389"/>
                      <a:pt x="55910" y="56579"/>
                      <a:pt x="64959" y="49244"/>
                    </a:cubicBezTo>
                    <a:cubicBezTo>
                      <a:pt x="73817" y="42101"/>
                      <a:pt x="83247" y="35719"/>
                      <a:pt x="92867" y="29718"/>
                    </a:cubicBezTo>
                    <a:lnTo>
                      <a:pt x="92772" y="29718"/>
                    </a:lnTo>
                    <a:cubicBezTo>
                      <a:pt x="92772" y="29718"/>
                      <a:pt x="93153" y="29528"/>
                      <a:pt x="93344" y="29432"/>
                    </a:cubicBezTo>
                    <a:lnTo>
                      <a:pt x="93629" y="29242"/>
                    </a:lnTo>
                    <a:lnTo>
                      <a:pt x="93534" y="29242"/>
                    </a:lnTo>
                    <a:cubicBezTo>
                      <a:pt x="100773" y="24956"/>
                      <a:pt x="108298" y="20669"/>
                      <a:pt x="115918" y="16859"/>
                    </a:cubicBezTo>
                    <a:cubicBezTo>
                      <a:pt x="123919" y="12764"/>
                      <a:pt x="132110" y="9239"/>
                      <a:pt x="140302" y="5906"/>
                    </a:cubicBezTo>
                    <a:cubicBezTo>
                      <a:pt x="141921" y="5239"/>
                      <a:pt x="142588" y="3334"/>
                      <a:pt x="141921" y="1810"/>
                    </a:cubicBezTo>
                    <a:cubicBezTo>
                      <a:pt x="141445" y="572"/>
                      <a:pt x="140207" y="0"/>
                      <a:pt x="139064" y="0"/>
                    </a:cubicBezTo>
                    <a:cubicBezTo>
                      <a:pt x="138683" y="0"/>
                      <a:pt x="138206" y="0"/>
                      <a:pt x="137825" y="286"/>
                    </a:cubicBezTo>
                    <a:moveTo>
                      <a:pt x="40385" y="71914"/>
                    </a:moveTo>
                    <a:cubicBezTo>
                      <a:pt x="40385" y="71914"/>
                      <a:pt x="40004" y="72295"/>
                      <a:pt x="39813" y="72485"/>
                    </a:cubicBezTo>
                    <a:lnTo>
                      <a:pt x="40385" y="71914"/>
                    </a:lnTo>
                    <a:close/>
                    <a:moveTo>
                      <a:pt x="93534" y="29528"/>
                    </a:moveTo>
                    <a:lnTo>
                      <a:pt x="93058" y="29813"/>
                    </a:lnTo>
                    <a:cubicBezTo>
                      <a:pt x="93058" y="29813"/>
                      <a:pt x="93439" y="29623"/>
                      <a:pt x="93629" y="29432"/>
                    </a:cubicBezTo>
                    <a:lnTo>
                      <a:pt x="93534" y="29432"/>
                    </a:lnTo>
                    <a:close/>
                  </a:path>
                </a:pathLst>
              </a:custGeom>
              <a:solidFill>
                <a:srgbClr val="F3BC49"/>
              </a:solid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id="{463BEC23-999A-0DDD-5FA9-0DF9D13157C7}"/>
                  </a:ext>
                </a:extLst>
              </p:cNvPr>
              <p:cNvSpPr/>
              <p:nvPr/>
            </p:nvSpPr>
            <p:spPr>
              <a:xfrm>
                <a:off x="3877800" y="3356714"/>
                <a:ext cx="102429" cy="53721"/>
              </a:xfrm>
              <a:custGeom>
                <a:avLst/>
                <a:gdLst>
                  <a:gd name="connsiteX0" fmla="*/ 32308 w 102429"/>
                  <a:gd name="connsiteY0" fmla="*/ 0 h 53721"/>
                  <a:gd name="connsiteX1" fmla="*/ 399 w 102429"/>
                  <a:gd name="connsiteY1" fmla="*/ 14097 h 53721"/>
                  <a:gd name="connsiteX2" fmla="*/ 2590 w 102429"/>
                  <a:gd name="connsiteY2" fmla="*/ 25241 h 53721"/>
                  <a:gd name="connsiteX3" fmla="*/ 45262 w 102429"/>
                  <a:gd name="connsiteY3" fmla="*/ 50483 h 53721"/>
                  <a:gd name="connsiteX4" fmla="*/ 70122 w 102429"/>
                  <a:gd name="connsiteY4" fmla="*/ 53721 h 53721"/>
                  <a:gd name="connsiteX5" fmla="*/ 102031 w 102429"/>
                  <a:gd name="connsiteY5" fmla="*/ 39624 h 53721"/>
                  <a:gd name="connsiteX6" fmla="*/ 99840 w 102429"/>
                  <a:gd name="connsiteY6" fmla="*/ 28480 h 53721"/>
                  <a:gd name="connsiteX7" fmla="*/ 57073 w 102429"/>
                  <a:gd name="connsiteY7" fmla="*/ 3239 h 53721"/>
                  <a:gd name="connsiteX8" fmla="*/ 32308 w 102429"/>
                  <a:gd name="connsiteY8" fmla="*/ 0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29" h="53721">
                    <a:moveTo>
                      <a:pt x="32308" y="0"/>
                    </a:moveTo>
                    <a:cubicBezTo>
                      <a:pt x="14782" y="0"/>
                      <a:pt x="2590" y="5429"/>
                      <a:pt x="399" y="14097"/>
                    </a:cubicBezTo>
                    <a:cubicBezTo>
                      <a:pt x="-554" y="17526"/>
                      <a:pt x="208" y="21336"/>
                      <a:pt x="2590" y="25241"/>
                    </a:cubicBezTo>
                    <a:cubicBezTo>
                      <a:pt x="8781" y="35624"/>
                      <a:pt x="25545" y="45625"/>
                      <a:pt x="45262" y="50483"/>
                    </a:cubicBezTo>
                    <a:cubicBezTo>
                      <a:pt x="53644" y="52578"/>
                      <a:pt x="62311" y="53721"/>
                      <a:pt x="70122" y="53721"/>
                    </a:cubicBezTo>
                    <a:cubicBezTo>
                      <a:pt x="87648" y="53721"/>
                      <a:pt x="99840" y="48292"/>
                      <a:pt x="102031" y="39624"/>
                    </a:cubicBezTo>
                    <a:cubicBezTo>
                      <a:pt x="102983" y="36100"/>
                      <a:pt x="102221" y="32385"/>
                      <a:pt x="99840" y="28480"/>
                    </a:cubicBezTo>
                    <a:cubicBezTo>
                      <a:pt x="93649" y="18098"/>
                      <a:pt x="76885" y="8096"/>
                      <a:pt x="57073" y="3239"/>
                    </a:cubicBezTo>
                    <a:cubicBezTo>
                      <a:pt x="48691" y="1143"/>
                      <a:pt x="40118" y="0"/>
                      <a:pt x="32308" y="0"/>
                    </a:cubicBezTo>
                  </a:path>
                </a:pathLst>
              </a:custGeom>
              <a:solidFill>
                <a:srgbClr val="F3BC49"/>
              </a:solidFill>
              <a:ln w="9525"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id="{73E98BD4-4429-6B01-A564-F562DFEB67B1}"/>
                  </a:ext>
                </a:extLst>
              </p:cNvPr>
              <p:cNvSpPr/>
              <p:nvPr/>
            </p:nvSpPr>
            <p:spPr>
              <a:xfrm>
                <a:off x="3527793" y="3351475"/>
                <a:ext cx="95339" cy="52482"/>
              </a:xfrm>
              <a:custGeom>
                <a:avLst/>
                <a:gdLst>
                  <a:gd name="connsiteX0" fmla="*/ 67799 w 95339"/>
                  <a:gd name="connsiteY0" fmla="*/ 0 h 52482"/>
                  <a:gd name="connsiteX1" fmla="*/ 41129 w 95339"/>
                  <a:gd name="connsiteY1" fmla="*/ 4191 h 52482"/>
                  <a:gd name="connsiteX2" fmla="*/ 457 w 95339"/>
                  <a:gd name="connsiteY2" fmla="*/ 40481 h 52482"/>
                  <a:gd name="connsiteX3" fmla="*/ 27603 w 95339"/>
                  <a:gd name="connsiteY3" fmla="*/ 52483 h 52482"/>
                  <a:gd name="connsiteX4" fmla="*/ 54273 w 95339"/>
                  <a:gd name="connsiteY4" fmla="*/ 48292 h 52482"/>
                  <a:gd name="connsiteX5" fmla="*/ 85706 w 95339"/>
                  <a:gd name="connsiteY5" fmla="*/ 31814 h 52482"/>
                  <a:gd name="connsiteX6" fmla="*/ 94850 w 95339"/>
                  <a:gd name="connsiteY6" fmla="*/ 12002 h 52482"/>
                  <a:gd name="connsiteX7" fmla="*/ 67608 w 95339"/>
                  <a:gd name="connsiteY7" fmla="*/ 0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339" h="52482">
                    <a:moveTo>
                      <a:pt x="67799" y="0"/>
                    </a:moveTo>
                    <a:cubicBezTo>
                      <a:pt x="59417" y="0"/>
                      <a:pt x="50177" y="1429"/>
                      <a:pt x="41129" y="4191"/>
                    </a:cubicBezTo>
                    <a:cubicBezTo>
                      <a:pt x="15125" y="12097"/>
                      <a:pt x="-3163" y="28289"/>
                      <a:pt x="457" y="40481"/>
                    </a:cubicBezTo>
                    <a:cubicBezTo>
                      <a:pt x="2648" y="48006"/>
                      <a:pt x="12839" y="52483"/>
                      <a:pt x="27603" y="52483"/>
                    </a:cubicBezTo>
                    <a:cubicBezTo>
                      <a:pt x="35890" y="52483"/>
                      <a:pt x="45129" y="51054"/>
                      <a:pt x="54273" y="48292"/>
                    </a:cubicBezTo>
                    <a:cubicBezTo>
                      <a:pt x="66846" y="44482"/>
                      <a:pt x="77990" y="38672"/>
                      <a:pt x="85706" y="31814"/>
                    </a:cubicBezTo>
                    <a:cubicBezTo>
                      <a:pt x="93421" y="24955"/>
                      <a:pt x="96659" y="17907"/>
                      <a:pt x="94850" y="12002"/>
                    </a:cubicBezTo>
                    <a:cubicBezTo>
                      <a:pt x="92659" y="4477"/>
                      <a:pt x="82467" y="0"/>
                      <a:pt x="67608" y="0"/>
                    </a:cubicBezTo>
                  </a:path>
                </a:pathLst>
              </a:custGeom>
              <a:solidFill>
                <a:srgbClr val="F3BC49"/>
              </a:solid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id="{9870706B-4740-2D5C-B386-FB24F1053A12}"/>
                  </a:ext>
                </a:extLst>
              </p:cNvPr>
              <p:cNvSpPr/>
              <p:nvPr/>
            </p:nvSpPr>
            <p:spPr>
              <a:xfrm>
                <a:off x="3696274" y="3420722"/>
                <a:ext cx="59210" cy="172783"/>
              </a:xfrm>
              <a:custGeom>
                <a:avLst/>
                <a:gdLst>
                  <a:gd name="connsiteX0" fmla="*/ 52670 w 59210"/>
                  <a:gd name="connsiteY0" fmla="*/ 0 h 172783"/>
                  <a:gd name="connsiteX1" fmla="*/ 52098 w 59210"/>
                  <a:gd name="connsiteY1" fmla="*/ 0 h 172783"/>
                  <a:gd name="connsiteX2" fmla="*/ 50384 w 59210"/>
                  <a:gd name="connsiteY2" fmla="*/ 3048 h 172783"/>
                  <a:gd name="connsiteX3" fmla="*/ 50860 w 59210"/>
                  <a:gd name="connsiteY3" fmla="*/ 5810 h 172783"/>
                  <a:gd name="connsiteX4" fmla="*/ 51146 w 59210"/>
                  <a:gd name="connsiteY4" fmla="*/ 7429 h 172783"/>
                  <a:gd name="connsiteX5" fmla="*/ 54003 w 59210"/>
                  <a:gd name="connsiteY5" fmla="*/ 44387 h 172783"/>
                  <a:gd name="connsiteX6" fmla="*/ 52098 w 59210"/>
                  <a:gd name="connsiteY6" fmla="*/ 82772 h 172783"/>
                  <a:gd name="connsiteX7" fmla="*/ 49527 w 59210"/>
                  <a:gd name="connsiteY7" fmla="*/ 97441 h 172783"/>
                  <a:gd name="connsiteX8" fmla="*/ 46574 w 59210"/>
                  <a:gd name="connsiteY8" fmla="*/ 108204 h 172783"/>
                  <a:gd name="connsiteX9" fmla="*/ 30953 w 59210"/>
                  <a:gd name="connsiteY9" fmla="*/ 100108 h 172783"/>
                  <a:gd name="connsiteX10" fmla="*/ 21618 w 59210"/>
                  <a:gd name="connsiteY10" fmla="*/ 98584 h 172783"/>
                  <a:gd name="connsiteX11" fmla="*/ 15522 w 59210"/>
                  <a:gd name="connsiteY11" fmla="*/ 99346 h 172783"/>
                  <a:gd name="connsiteX12" fmla="*/ 5426 w 59210"/>
                  <a:gd name="connsiteY12" fmla="*/ 105918 h 172783"/>
                  <a:gd name="connsiteX13" fmla="*/ 3616 w 59210"/>
                  <a:gd name="connsiteY13" fmla="*/ 108585 h 172783"/>
                  <a:gd name="connsiteX14" fmla="*/ 1997 w 59210"/>
                  <a:gd name="connsiteY14" fmla="*/ 112014 h 172783"/>
                  <a:gd name="connsiteX15" fmla="*/ 282 w 59210"/>
                  <a:gd name="connsiteY15" fmla="*/ 118777 h 172783"/>
                  <a:gd name="connsiteX16" fmla="*/ 1235 w 59210"/>
                  <a:gd name="connsiteY16" fmla="*/ 133160 h 172783"/>
                  <a:gd name="connsiteX17" fmla="*/ 7617 w 59210"/>
                  <a:gd name="connsiteY17" fmla="*/ 148685 h 172783"/>
                  <a:gd name="connsiteX18" fmla="*/ 19523 w 59210"/>
                  <a:gd name="connsiteY18" fmla="*/ 162592 h 172783"/>
                  <a:gd name="connsiteX19" fmla="*/ 27619 w 59210"/>
                  <a:gd name="connsiteY19" fmla="*/ 168212 h 172783"/>
                  <a:gd name="connsiteX20" fmla="*/ 37144 w 59210"/>
                  <a:gd name="connsiteY20" fmla="*/ 172498 h 172783"/>
                  <a:gd name="connsiteX21" fmla="*/ 38478 w 59210"/>
                  <a:gd name="connsiteY21" fmla="*/ 172784 h 172783"/>
                  <a:gd name="connsiteX22" fmla="*/ 43240 w 59210"/>
                  <a:gd name="connsiteY22" fmla="*/ 169069 h 172783"/>
                  <a:gd name="connsiteX23" fmla="*/ 39811 w 59210"/>
                  <a:gd name="connsiteY23" fmla="*/ 162973 h 172783"/>
                  <a:gd name="connsiteX24" fmla="*/ 35715 w 59210"/>
                  <a:gd name="connsiteY24" fmla="*/ 161544 h 172783"/>
                  <a:gd name="connsiteX25" fmla="*/ 25714 w 59210"/>
                  <a:gd name="connsiteY25" fmla="*/ 155829 h 172783"/>
                  <a:gd name="connsiteX26" fmla="*/ 17618 w 59210"/>
                  <a:gd name="connsiteY26" fmla="*/ 147733 h 172783"/>
                  <a:gd name="connsiteX27" fmla="*/ 12093 w 59210"/>
                  <a:gd name="connsiteY27" fmla="*/ 138494 h 172783"/>
                  <a:gd name="connsiteX28" fmla="*/ 11617 w 59210"/>
                  <a:gd name="connsiteY28" fmla="*/ 137636 h 172783"/>
                  <a:gd name="connsiteX29" fmla="*/ 8950 w 59210"/>
                  <a:gd name="connsiteY29" fmla="*/ 127349 h 172783"/>
                  <a:gd name="connsiteX30" fmla="*/ 8950 w 59210"/>
                  <a:gd name="connsiteY30" fmla="*/ 119253 h 172783"/>
                  <a:gd name="connsiteX31" fmla="*/ 10379 w 59210"/>
                  <a:gd name="connsiteY31" fmla="*/ 114014 h 172783"/>
                  <a:gd name="connsiteX32" fmla="*/ 12093 w 59210"/>
                  <a:gd name="connsiteY32" fmla="*/ 111157 h 172783"/>
                  <a:gd name="connsiteX33" fmla="*/ 14284 w 59210"/>
                  <a:gd name="connsiteY33" fmla="*/ 108966 h 172783"/>
                  <a:gd name="connsiteX34" fmla="*/ 16665 w 59210"/>
                  <a:gd name="connsiteY34" fmla="*/ 107633 h 172783"/>
                  <a:gd name="connsiteX35" fmla="*/ 19809 w 59210"/>
                  <a:gd name="connsiteY35" fmla="*/ 106775 h 172783"/>
                  <a:gd name="connsiteX36" fmla="*/ 22380 w 59210"/>
                  <a:gd name="connsiteY36" fmla="*/ 106680 h 172783"/>
                  <a:gd name="connsiteX37" fmla="*/ 25143 w 59210"/>
                  <a:gd name="connsiteY37" fmla="*/ 106871 h 172783"/>
                  <a:gd name="connsiteX38" fmla="*/ 34382 w 59210"/>
                  <a:gd name="connsiteY38" fmla="*/ 109538 h 172783"/>
                  <a:gd name="connsiteX39" fmla="*/ 46479 w 59210"/>
                  <a:gd name="connsiteY39" fmla="*/ 116205 h 172783"/>
                  <a:gd name="connsiteX40" fmla="*/ 48098 w 59210"/>
                  <a:gd name="connsiteY40" fmla="*/ 116681 h 172783"/>
                  <a:gd name="connsiteX41" fmla="*/ 51336 w 59210"/>
                  <a:gd name="connsiteY41" fmla="*/ 114300 h 172783"/>
                  <a:gd name="connsiteX42" fmla="*/ 54575 w 59210"/>
                  <a:gd name="connsiteY42" fmla="*/ 101917 h 172783"/>
                  <a:gd name="connsiteX43" fmla="*/ 56956 w 59210"/>
                  <a:gd name="connsiteY43" fmla="*/ 88487 h 172783"/>
                  <a:gd name="connsiteX44" fmla="*/ 59147 w 59210"/>
                  <a:gd name="connsiteY44" fmla="*/ 59246 h 172783"/>
                  <a:gd name="connsiteX45" fmla="*/ 55242 w 59210"/>
                  <a:gd name="connsiteY45" fmla="*/ 2191 h 172783"/>
                  <a:gd name="connsiteX46" fmla="*/ 52860 w 59210"/>
                  <a:gd name="connsiteY46" fmla="*/ 381 h 17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210" h="172783">
                    <a:moveTo>
                      <a:pt x="52670" y="0"/>
                    </a:moveTo>
                    <a:lnTo>
                      <a:pt x="52098" y="0"/>
                    </a:lnTo>
                    <a:cubicBezTo>
                      <a:pt x="50860" y="476"/>
                      <a:pt x="50193" y="1619"/>
                      <a:pt x="50384" y="3048"/>
                    </a:cubicBezTo>
                    <a:cubicBezTo>
                      <a:pt x="50574" y="4001"/>
                      <a:pt x="50670" y="4858"/>
                      <a:pt x="50860" y="5810"/>
                    </a:cubicBezTo>
                    <a:lnTo>
                      <a:pt x="51146" y="7429"/>
                    </a:lnTo>
                    <a:cubicBezTo>
                      <a:pt x="52765" y="20193"/>
                      <a:pt x="53718" y="32576"/>
                      <a:pt x="54003" y="44387"/>
                    </a:cubicBezTo>
                    <a:cubicBezTo>
                      <a:pt x="54289" y="58007"/>
                      <a:pt x="53718" y="70580"/>
                      <a:pt x="52098" y="82772"/>
                    </a:cubicBezTo>
                    <a:cubicBezTo>
                      <a:pt x="51432" y="88011"/>
                      <a:pt x="50479" y="92964"/>
                      <a:pt x="49527" y="97441"/>
                    </a:cubicBezTo>
                    <a:cubicBezTo>
                      <a:pt x="48574" y="101727"/>
                      <a:pt x="47622" y="105156"/>
                      <a:pt x="46574" y="108204"/>
                    </a:cubicBezTo>
                    <a:cubicBezTo>
                      <a:pt x="41621" y="104585"/>
                      <a:pt x="36287" y="101822"/>
                      <a:pt x="30953" y="100108"/>
                    </a:cubicBezTo>
                    <a:cubicBezTo>
                      <a:pt x="27905" y="99060"/>
                      <a:pt x="24762" y="98584"/>
                      <a:pt x="21618" y="98584"/>
                    </a:cubicBezTo>
                    <a:cubicBezTo>
                      <a:pt x="19523" y="98584"/>
                      <a:pt x="17523" y="98869"/>
                      <a:pt x="15522" y="99346"/>
                    </a:cubicBezTo>
                    <a:cubicBezTo>
                      <a:pt x="11712" y="100298"/>
                      <a:pt x="7998" y="102679"/>
                      <a:pt x="5426" y="105918"/>
                    </a:cubicBezTo>
                    <a:cubicBezTo>
                      <a:pt x="4378" y="107442"/>
                      <a:pt x="3997" y="108014"/>
                      <a:pt x="3616" y="108585"/>
                    </a:cubicBezTo>
                    <a:cubicBezTo>
                      <a:pt x="2949" y="109633"/>
                      <a:pt x="2473" y="110871"/>
                      <a:pt x="1997" y="112014"/>
                    </a:cubicBezTo>
                    <a:cubicBezTo>
                      <a:pt x="1044" y="114205"/>
                      <a:pt x="663" y="116586"/>
                      <a:pt x="282" y="118777"/>
                    </a:cubicBezTo>
                    <a:cubicBezTo>
                      <a:pt x="-289" y="123254"/>
                      <a:pt x="-3" y="127921"/>
                      <a:pt x="1235" y="133160"/>
                    </a:cubicBezTo>
                    <a:cubicBezTo>
                      <a:pt x="2283" y="138208"/>
                      <a:pt x="4473" y="143637"/>
                      <a:pt x="7617" y="148685"/>
                    </a:cubicBezTo>
                    <a:cubicBezTo>
                      <a:pt x="10665" y="153734"/>
                      <a:pt x="14760" y="158496"/>
                      <a:pt x="19523" y="162592"/>
                    </a:cubicBezTo>
                    <a:cubicBezTo>
                      <a:pt x="21999" y="164687"/>
                      <a:pt x="24762" y="166592"/>
                      <a:pt x="27619" y="168212"/>
                    </a:cubicBezTo>
                    <a:cubicBezTo>
                      <a:pt x="30286" y="169736"/>
                      <a:pt x="33334" y="171164"/>
                      <a:pt x="37144" y="172498"/>
                    </a:cubicBezTo>
                    <a:cubicBezTo>
                      <a:pt x="37525" y="172593"/>
                      <a:pt x="37906" y="172784"/>
                      <a:pt x="38478" y="172784"/>
                    </a:cubicBezTo>
                    <a:cubicBezTo>
                      <a:pt x="40573" y="172784"/>
                      <a:pt x="42669" y="171164"/>
                      <a:pt x="43240" y="169069"/>
                    </a:cubicBezTo>
                    <a:cubicBezTo>
                      <a:pt x="43907" y="166497"/>
                      <a:pt x="42478" y="163830"/>
                      <a:pt x="39811" y="162973"/>
                    </a:cubicBezTo>
                    <a:cubicBezTo>
                      <a:pt x="38382" y="162496"/>
                      <a:pt x="37049" y="162020"/>
                      <a:pt x="35715" y="161544"/>
                    </a:cubicBezTo>
                    <a:cubicBezTo>
                      <a:pt x="32191" y="160020"/>
                      <a:pt x="28857" y="158115"/>
                      <a:pt x="25714" y="155829"/>
                    </a:cubicBezTo>
                    <a:cubicBezTo>
                      <a:pt x="22476" y="153162"/>
                      <a:pt x="19904" y="150590"/>
                      <a:pt x="17618" y="147733"/>
                    </a:cubicBezTo>
                    <a:cubicBezTo>
                      <a:pt x="15522" y="144875"/>
                      <a:pt x="13617" y="141732"/>
                      <a:pt x="12093" y="138494"/>
                    </a:cubicBezTo>
                    <a:lnTo>
                      <a:pt x="11617" y="137636"/>
                    </a:lnTo>
                    <a:cubicBezTo>
                      <a:pt x="10665" y="135160"/>
                      <a:pt x="9522" y="131350"/>
                      <a:pt x="8950" y="127349"/>
                    </a:cubicBezTo>
                    <a:cubicBezTo>
                      <a:pt x="8664" y="124301"/>
                      <a:pt x="8664" y="121729"/>
                      <a:pt x="8950" y="119253"/>
                    </a:cubicBezTo>
                    <a:cubicBezTo>
                      <a:pt x="9236" y="117443"/>
                      <a:pt x="9712" y="115729"/>
                      <a:pt x="10379" y="114014"/>
                    </a:cubicBezTo>
                    <a:cubicBezTo>
                      <a:pt x="10950" y="112871"/>
                      <a:pt x="11427" y="111919"/>
                      <a:pt x="12093" y="111157"/>
                    </a:cubicBezTo>
                    <a:cubicBezTo>
                      <a:pt x="12760" y="110395"/>
                      <a:pt x="13522" y="109633"/>
                      <a:pt x="14284" y="108966"/>
                    </a:cubicBezTo>
                    <a:cubicBezTo>
                      <a:pt x="15046" y="108394"/>
                      <a:pt x="15808" y="108014"/>
                      <a:pt x="16665" y="107633"/>
                    </a:cubicBezTo>
                    <a:cubicBezTo>
                      <a:pt x="17618" y="107252"/>
                      <a:pt x="18666" y="106966"/>
                      <a:pt x="19809" y="106775"/>
                    </a:cubicBezTo>
                    <a:cubicBezTo>
                      <a:pt x="20666" y="106680"/>
                      <a:pt x="21523" y="106680"/>
                      <a:pt x="22380" y="106680"/>
                    </a:cubicBezTo>
                    <a:cubicBezTo>
                      <a:pt x="23238" y="106680"/>
                      <a:pt x="24190" y="106680"/>
                      <a:pt x="25143" y="106871"/>
                    </a:cubicBezTo>
                    <a:cubicBezTo>
                      <a:pt x="28191" y="107442"/>
                      <a:pt x="31239" y="108299"/>
                      <a:pt x="34382" y="109538"/>
                    </a:cubicBezTo>
                    <a:cubicBezTo>
                      <a:pt x="38192" y="111252"/>
                      <a:pt x="41907" y="113348"/>
                      <a:pt x="46479" y="116205"/>
                    </a:cubicBezTo>
                    <a:cubicBezTo>
                      <a:pt x="46955" y="116491"/>
                      <a:pt x="47431" y="116681"/>
                      <a:pt x="48098" y="116681"/>
                    </a:cubicBezTo>
                    <a:cubicBezTo>
                      <a:pt x="49622" y="116681"/>
                      <a:pt x="50955" y="115633"/>
                      <a:pt x="51336" y="114300"/>
                    </a:cubicBezTo>
                    <a:cubicBezTo>
                      <a:pt x="52479" y="110204"/>
                      <a:pt x="53622" y="106108"/>
                      <a:pt x="54575" y="101917"/>
                    </a:cubicBezTo>
                    <a:cubicBezTo>
                      <a:pt x="55718" y="97060"/>
                      <a:pt x="56480" y="92202"/>
                      <a:pt x="56956" y="88487"/>
                    </a:cubicBezTo>
                    <a:cubicBezTo>
                      <a:pt x="58194" y="79534"/>
                      <a:pt x="58861" y="70009"/>
                      <a:pt x="59147" y="59246"/>
                    </a:cubicBezTo>
                    <a:cubicBezTo>
                      <a:pt x="59528" y="41053"/>
                      <a:pt x="58194" y="21812"/>
                      <a:pt x="55242" y="2191"/>
                    </a:cubicBezTo>
                    <a:cubicBezTo>
                      <a:pt x="55051" y="1048"/>
                      <a:pt x="53908" y="381"/>
                      <a:pt x="52860" y="381"/>
                    </a:cubicBezTo>
                  </a:path>
                </a:pathLst>
              </a:custGeom>
              <a:solidFill>
                <a:srgbClr val="C2957B"/>
              </a:solidFill>
              <a:ln w="9525"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id="{C50FA779-4DD1-AB9B-EC28-4D06C02F482A}"/>
                  </a:ext>
                </a:extLst>
              </p:cNvPr>
              <p:cNvSpPr/>
              <p:nvPr/>
            </p:nvSpPr>
            <p:spPr>
              <a:xfrm>
                <a:off x="3751798" y="3605888"/>
                <a:ext cx="56853" cy="48386"/>
              </a:xfrm>
              <a:custGeom>
                <a:avLst/>
                <a:gdLst>
                  <a:gd name="connsiteX0" fmla="*/ 52677 w 56853"/>
                  <a:gd name="connsiteY0" fmla="*/ 95 h 48386"/>
                  <a:gd name="connsiteX1" fmla="*/ 52106 w 56853"/>
                  <a:gd name="connsiteY1" fmla="*/ 95 h 48386"/>
                  <a:gd name="connsiteX2" fmla="*/ 50486 w 56853"/>
                  <a:gd name="connsiteY2" fmla="*/ 3143 h 48386"/>
                  <a:gd name="connsiteX3" fmla="*/ 51534 w 56853"/>
                  <a:gd name="connsiteY3" fmla="*/ 8953 h 48386"/>
                  <a:gd name="connsiteX4" fmla="*/ 51820 w 56853"/>
                  <a:gd name="connsiteY4" fmla="*/ 22288 h 48386"/>
                  <a:gd name="connsiteX5" fmla="*/ 49629 w 56853"/>
                  <a:gd name="connsiteY5" fmla="*/ 30861 h 48386"/>
                  <a:gd name="connsiteX6" fmla="*/ 46486 w 56853"/>
                  <a:gd name="connsiteY6" fmla="*/ 36385 h 48386"/>
                  <a:gd name="connsiteX7" fmla="*/ 42962 w 56853"/>
                  <a:gd name="connsiteY7" fmla="*/ 40005 h 48386"/>
                  <a:gd name="connsiteX8" fmla="*/ 39247 w 56853"/>
                  <a:gd name="connsiteY8" fmla="*/ 42196 h 48386"/>
                  <a:gd name="connsiteX9" fmla="*/ 34484 w 56853"/>
                  <a:gd name="connsiteY9" fmla="*/ 43434 h 48386"/>
                  <a:gd name="connsiteX10" fmla="*/ 32294 w 56853"/>
                  <a:gd name="connsiteY10" fmla="*/ 43529 h 48386"/>
                  <a:gd name="connsiteX11" fmla="*/ 30103 w 56853"/>
                  <a:gd name="connsiteY11" fmla="*/ 43434 h 48386"/>
                  <a:gd name="connsiteX12" fmla="*/ 24388 w 56853"/>
                  <a:gd name="connsiteY12" fmla="*/ 41910 h 48386"/>
                  <a:gd name="connsiteX13" fmla="*/ 19244 w 56853"/>
                  <a:gd name="connsiteY13" fmla="*/ 38862 h 48386"/>
                  <a:gd name="connsiteX14" fmla="*/ 13244 w 56853"/>
                  <a:gd name="connsiteY14" fmla="*/ 32766 h 48386"/>
                  <a:gd name="connsiteX15" fmla="*/ 7433 w 56853"/>
                  <a:gd name="connsiteY15" fmla="*/ 22574 h 48386"/>
                  <a:gd name="connsiteX16" fmla="*/ 4671 w 56853"/>
                  <a:gd name="connsiteY16" fmla="*/ 14288 h 48386"/>
                  <a:gd name="connsiteX17" fmla="*/ 2385 w 56853"/>
                  <a:gd name="connsiteY17" fmla="*/ 12478 h 48386"/>
                  <a:gd name="connsiteX18" fmla="*/ 290 w 56853"/>
                  <a:gd name="connsiteY18" fmla="*/ 13906 h 48386"/>
                  <a:gd name="connsiteX19" fmla="*/ 99 w 56853"/>
                  <a:gd name="connsiteY19" fmla="*/ 15621 h 48386"/>
                  <a:gd name="connsiteX20" fmla="*/ 15530 w 56853"/>
                  <a:gd name="connsiteY20" fmla="*/ 42005 h 48386"/>
                  <a:gd name="connsiteX21" fmla="*/ 25721 w 56853"/>
                  <a:gd name="connsiteY21" fmla="*/ 47434 h 48386"/>
                  <a:gd name="connsiteX22" fmla="*/ 32198 w 56853"/>
                  <a:gd name="connsiteY22" fmla="*/ 48387 h 48386"/>
                  <a:gd name="connsiteX23" fmla="*/ 36866 w 56853"/>
                  <a:gd name="connsiteY23" fmla="*/ 47911 h 48386"/>
                  <a:gd name="connsiteX24" fmla="*/ 41723 w 56853"/>
                  <a:gd name="connsiteY24" fmla="*/ 46292 h 48386"/>
                  <a:gd name="connsiteX25" fmla="*/ 46105 w 56853"/>
                  <a:gd name="connsiteY25" fmla="*/ 43529 h 48386"/>
                  <a:gd name="connsiteX26" fmla="*/ 53439 w 56853"/>
                  <a:gd name="connsiteY26" fmla="*/ 33909 h 48386"/>
                  <a:gd name="connsiteX27" fmla="*/ 56678 w 56853"/>
                  <a:gd name="connsiteY27" fmla="*/ 20669 h 48386"/>
                  <a:gd name="connsiteX28" fmla="*/ 55058 w 56853"/>
                  <a:gd name="connsiteY28" fmla="*/ 1810 h 48386"/>
                  <a:gd name="connsiteX29" fmla="*/ 52677 w 56853"/>
                  <a:gd name="connsiteY29" fmla="*/ 0 h 4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53" h="48386">
                    <a:moveTo>
                      <a:pt x="52677" y="95"/>
                    </a:moveTo>
                    <a:lnTo>
                      <a:pt x="52106" y="95"/>
                    </a:lnTo>
                    <a:cubicBezTo>
                      <a:pt x="50867" y="571"/>
                      <a:pt x="50105" y="1810"/>
                      <a:pt x="50486" y="3143"/>
                    </a:cubicBezTo>
                    <a:cubicBezTo>
                      <a:pt x="50867" y="5048"/>
                      <a:pt x="51153" y="7048"/>
                      <a:pt x="51534" y="8953"/>
                    </a:cubicBezTo>
                    <a:cubicBezTo>
                      <a:pt x="52106" y="13716"/>
                      <a:pt x="52201" y="18002"/>
                      <a:pt x="51820" y="22288"/>
                    </a:cubicBezTo>
                    <a:cubicBezTo>
                      <a:pt x="51439" y="25336"/>
                      <a:pt x="50677" y="28099"/>
                      <a:pt x="49629" y="30861"/>
                    </a:cubicBezTo>
                    <a:cubicBezTo>
                      <a:pt x="48772" y="32766"/>
                      <a:pt x="47724" y="34671"/>
                      <a:pt x="46486" y="36385"/>
                    </a:cubicBezTo>
                    <a:cubicBezTo>
                      <a:pt x="45438" y="37719"/>
                      <a:pt x="44295" y="38862"/>
                      <a:pt x="42962" y="40005"/>
                    </a:cubicBezTo>
                    <a:cubicBezTo>
                      <a:pt x="41819" y="40862"/>
                      <a:pt x="40580" y="41529"/>
                      <a:pt x="39247" y="42196"/>
                    </a:cubicBezTo>
                    <a:cubicBezTo>
                      <a:pt x="37723" y="42767"/>
                      <a:pt x="36294" y="43148"/>
                      <a:pt x="34484" y="43434"/>
                    </a:cubicBezTo>
                    <a:cubicBezTo>
                      <a:pt x="33722" y="43434"/>
                      <a:pt x="33056" y="43529"/>
                      <a:pt x="32294" y="43529"/>
                    </a:cubicBezTo>
                    <a:cubicBezTo>
                      <a:pt x="31532" y="43529"/>
                      <a:pt x="30865" y="43529"/>
                      <a:pt x="30103" y="43434"/>
                    </a:cubicBezTo>
                    <a:cubicBezTo>
                      <a:pt x="28198" y="43148"/>
                      <a:pt x="26388" y="42672"/>
                      <a:pt x="24388" y="41910"/>
                    </a:cubicBezTo>
                    <a:cubicBezTo>
                      <a:pt x="22578" y="41053"/>
                      <a:pt x="20864" y="40100"/>
                      <a:pt x="19244" y="38862"/>
                    </a:cubicBezTo>
                    <a:cubicBezTo>
                      <a:pt x="17149" y="37243"/>
                      <a:pt x="15149" y="35242"/>
                      <a:pt x="13244" y="32766"/>
                    </a:cubicBezTo>
                    <a:cubicBezTo>
                      <a:pt x="10958" y="29623"/>
                      <a:pt x="9053" y="26384"/>
                      <a:pt x="7433" y="22574"/>
                    </a:cubicBezTo>
                    <a:cubicBezTo>
                      <a:pt x="6481" y="20288"/>
                      <a:pt x="5528" y="17335"/>
                      <a:pt x="4671" y="14288"/>
                    </a:cubicBezTo>
                    <a:cubicBezTo>
                      <a:pt x="4385" y="13240"/>
                      <a:pt x="3433" y="12478"/>
                      <a:pt x="2385" y="12478"/>
                    </a:cubicBezTo>
                    <a:cubicBezTo>
                      <a:pt x="1433" y="12668"/>
                      <a:pt x="671" y="13240"/>
                      <a:pt x="290" y="13906"/>
                    </a:cubicBezTo>
                    <a:cubicBezTo>
                      <a:pt x="4" y="14383"/>
                      <a:pt x="-91" y="15049"/>
                      <a:pt x="99" y="15621"/>
                    </a:cubicBezTo>
                    <a:cubicBezTo>
                      <a:pt x="3242" y="27337"/>
                      <a:pt x="8481" y="36195"/>
                      <a:pt x="15530" y="42005"/>
                    </a:cubicBezTo>
                    <a:cubicBezTo>
                      <a:pt x="18482" y="44482"/>
                      <a:pt x="21911" y="46292"/>
                      <a:pt x="25721" y="47434"/>
                    </a:cubicBezTo>
                    <a:cubicBezTo>
                      <a:pt x="27722" y="48101"/>
                      <a:pt x="29912" y="48387"/>
                      <a:pt x="32198" y="48387"/>
                    </a:cubicBezTo>
                    <a:cubicBezTo>
                      <a:pt x="33722" y="48387"/>
                      <a:pt x="35342" y="48292"/>
                      <a:pt x="36866" y="47911"/>
                    </a:cubicBezTo>
                    <a:cubicBezTo>
                      <a:pt x="38580" y="47530"/>
                      <a:pt x="40104" y="46958"/>
                      <a:pt x="41723" y="46292"/>
                    </a:cubicBezTo>
                    <a:cubicBezTo>
                      <a:pt x="43152" y="45625"/>
                      <a:pt x="44676" y="44672"/>
                      <a:pt x="46105" y="43529"/>
                    </a:cubicBezTo>
                    <a:cubicBezTo>
                      <a:pt x="49153" y="41053"/>
                      <a:pt x="51629" y="37814"/>
                      <a:pt x="53439" y="33909"/>
                    </a:cubicBezTo>
                    <a:cubicBezTo>
                      <a:pt x="55154" y="30194"/>
                      <a:pt x="56201" y="25813"/>
                      <a:pt x="56678" y="20669"/>
                    </a:cubicBezTo>
                    <a:cubicBezTo>
                      <a:pt x="57154" y="15240"/>
                      <a:pt x="56678" y="9239"/>
                      <a:pt x="55058" y="1810"/>
                    </a:cubicBezTo>
                    <a:cubicBezTo>
                      <a:pt x="54773" y="667"/>
                      <a:pt x="53630" y="0"/>
                      <a:pt x="52677" y="0"/>
                    </a:cubicBezTo>
                  </a:path>
                </a:pathLst>
              </a:custGeom>
              <a:solidFill>
                <a:srgbClr val="725037"/>
              </a:solid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FC74C36F-504D-EA65-DA22-03C5364E609A}"/>
                  </a:ext>
                </a:extLst>
              </p:cNvPr>
              <p:cNvSpPr/>
              <p:nvPr/>
            </p:nvSpPr>
            <p:spPr>
              <a:xfrm>
                <a:off x="3557301" y="3451773"/>
                <a:ext cx="52196" cy="82295"/>
              </a:xfrm>
              <a:custGeom>
                <a:avLst/>
                <a:gdLst>
                  <a:gd name="connsiteX0" fmla="*/ 26098 w 52196"/>
                  <a:gd name="connsiteY0" fmla="*/ 82296 h 82295"/>
                  <a:gd name="connsiteX1" fmla="*/ 52197 w 52196"/>
                  <a:gd name="connsiteY1" fmla="*/ 41148 h 82295"/>
                  <a:gd name="connsiteX2" fmla="*/ 26098 w 52196"/>
                  <a:gd name="connsiteY2" fmla="*/ 0 h 82295"/>
                  <a:gd name="connsiteX3" fmla="*/ 0 w 52196"/>
                  <a:gd name="connsiteY3" fmla="*/ 41148 h 82295"/>
                  <a:gd name="connsiteX4" fmla="*/ 26098 w 52196"/>
                  <a:gd name="connsiteY4" fmla="*/ 82296 h 82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 h="82295">
                    <a:moveTo>
                      <a:pt x="26098" y="82296"/>
                    </a:moveTo>
                    <a:cubicBezTo>
                      <a:pt x="40481" y="82296"/>
                      <a:pt x="52197" y="63913"/>
                      <a:pt x="52197" y="41148"/>
                    </a:cubicBezTo>
                    <a:cubicBezTo>
                      <a:pt x="52197" y="18383"/>
                      <a:pt x="40481" y="0"/>
                      <a:pt x="26098" y="0"/>
                    </a:cubicBezTo>
                    <a:cubicBezTo>
                      <a:pt x="11716" y="0"/>
                      <a:pt x="0" y="18383"/>
                      <a:pt x="0" y="41148"/>
                    </a:cubicBezTo>
                    <a:cubicBezTo>
                      <a:pt x="0" y="63913"/>
                      <a:pt x="11716" y="82296"/>
                      <a:pt x="26098" y="82296"/>
                    </a:cubicBezTo>
                  </a:path>
                </a:pathLst>
              </a:custGeom>
              <a:solidFill>
                <a:srgbClr val="745138"/>
              </a:solidFill>
              <a:ln w="9525"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A9F75ECD-2CBC-E005-DB7C-F066FD286933}"/>
                  </a:ext>
                </a:extLst>
              </p:cNvPr>
              <p:cNvSpPr/>
              <p:nvPr/>
            </p:nvSpPr>
            <p:spPr>
              <a:xfrm>
                <a:off x="3885628" y="3442725"/>
                <a:ext cx="55245" cy="87058"/>
              </a:xfrm>
              <a:custGeom>
                <a:avLst/>
                <a:gdLst>
                  <a:gd name="connsiteX0" fmla="*/ 27622 w 55245"/>
                  <a:gd name="connsiteY0" fmla="*/ 87058 h 87058"/>
                  <a:gd name="connsiteX1" fmla="*/ 55245 w 55245"/>
                  <a:gd name="connsiteY1" fmla="*/ 43529 h 87058"/>
                  <a:gd name="connsiteX2" fmla="*/ 27622 w 55245"/>
                  <a:gd name="connsiteY2" fmla="*/ 0 h 87058"/>
                  <a:gd name="connsiteX3" fmla="*/ 0 w 55245"/>
                  <a:gd name="connsiteY3" fmla="*/ 43529 h 87058"/>
                  <a:gd name="connsiteX4" fmla="*/ 27622 w 55245"/>
                  <a:gd name="connsiteY4" fmla="*/ 87058 h 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87058">
                    <a:moveTo>
                      <a:pt x="27622" y="87058"/>
                    </a:moveTo>
                    <a:cubicBezTo>
                      <a:pt x="42863" y="87058"/>
                      <a:pt x="55245" y="67532"/>
                      <a:pt x="55245" y="43529"/>
                    </a:cubicBezTo>
                    <a:cubicBezTo>
                      <a:pt x="55245" y="19526"/>
                      <a:pt x="42863" y="0"/>
                      <a:pt x="27622" y="0"/>
                    </a:cubicBezTo>
                    <a:cubicBezTo>
                      <a:pt x="12383" y="0"/>
                      <a:pt x="0" y="19526"/>
                      <a:pt x="0" y="43529"/>
                    </a:cubicBezTo>
                    <a:cubicBezTo>
                      <a:pt x="0" y="67532"/>
                      <a:pt x="12383" y="87058"/>
                      <a:pt x="27622" y="87058"/>
                    </a:cubicBezTo>
                  </a:path>
                </a:pathLst>
              </a:custGeom>
              <a:solidFill>
                <a:srgbClr val="745138"/>
              </a:solid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E5693F27-DA16-BAA4-DFEC-62C4DC89DB8E}"/>
                  </a:ext>
                </a:extLst>
              </p:cNvPr>
              <p:cNvSpPr/>
              <p:nvPr/>
            </p:nvSpPr>
            <p:spPr>
              <a:xfrm>
                <a:off x="3462337" y="3320709"/>
                <a:ext cx="12287" cy="65151"/>
              </a:xfrm>
              <a:custGeom>
                <a:avLst/>
                <a:gdLst>
                  <a:gd name="connsiteX0" fmla="*/ 8763 w 12287"/>
                  <a:gd name="connsiteY0" fmla="*/ 191 h 65151"/>
                  <a:gd name="connsiteX1" fmla="*/ 7620 w 12287"/>
                  <a:gd name="connsiteY1" fmla="*/ 1619 h 65151"/>
                  <a:gd name="connsiteX2" fmla="*/ 0 w 12287"/>
                  <a:gd name="connsiteY2" fmla="*/ 62770 h 65151"/>
                  <a:gd name="connsiteX3" fmla="*/ 2381 w 12287"/>
                  <a:gd name="connsiteY3" fmla="*/ 65151 h 65151"/>
                  <a:gd name="connsiteX4" fmla="*/ 4763 w 12287"/>
                  <a:gd name="connsiteY4" fmla="*/ 62770 h 65151"/>
                  <a:gd name="connsiteX5" fmla="*/ 7525 w 12287"/>
                  <a:gd name="connsiteY5" fmla="*/ 33338 h 65151"/>
                  <a:gd name="connsiteX6" fmla="*/ 7525 w 12287"/>
                  <a:gd name="connsiteY6" fmla="*/ 34004 h 65151"/>
                  <a:gd name="connsiteX7" fmla="*/ 12287 w 12287"/>
                  <a:gd name="connsiteY7" fmla="*/ 2953 h 65151"/>
                  <a:gd name="connsiteX8" fmla="*/ 12002 w 12287"/>
                  <a:gd name="connsiteY8" fmla="*/ 1143 h 65151"/>
                  <a:gd name="connsiteX9" fmla="*/ 10573 w 12287"/>
                  <a:gd name="connsiteY9" fmla="*/ 95 h 65151"/>
                  <a:gd name="connsiteX10" fmla="*/ 9906 w 12287"/>
                  <a:gd name="connsiteY10" fmla="*/ 0 h 65151"/>
                  <a:gd name="connsiteX11" fmla="*/ 8763 w 12287"/>
                  <a:gd name="connsiteY11" fmla="*/ 28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87" h="65151">
                    <a:moveTo>
                      <a:pt x="8763" y="191"/>
                    </a:moveTo>
                    <a:cubicBezTo>
                      <a:pt x="8287" y="476"/>
                      <a:pt x="7810" y="1048"/>
                      <a:pt x="7620" y="1619"/>
                    </a:cubicBezTo>
                    <a:cubicBezTo>
                      <a:pt x="4381" y="21907"/>
                      <a:pt x="857" y="42196"/>
                      <a:pt x="0" y="62770"/>
                    </a:cubicBezTo>
                    <a:cubicBezTo>
                      <a:pt x="0" y="64103"/>
                      <a:pt x="1143" y="65151"/>
                      <a:pt x="2381" y="65151"/>
                    </a:cubicBezTo>
                    <a:cubicBezTo>
                      <a:pt x="3715" y="65151"/>
                      <a:pt x="4763" y="64103"/>
                      <a:pt x="4763" y="62770"/>
                    </a:cubicBezTo>
                    <a:cubicBezTo>
                      <a:pt x="5144" y="52959"/>
                      <a:pt x="6191" y="43148"/>
                      <a:pt x="7525" y="33338"/>
                    </a:cubicBezTo>
                    <a:lnTo>
                      <a:pt x="7525" y="34004"/>
                    </a:lnTo>
                    <a:cubicBezTo>
                      <a:pt x="8858" y="23622"/>
                      <a:pt x="10573" y="13240"/>
                      <a:pt x="12287" y="2953"/>
                    </a:cubicBezTo>
                    <a:cubicBezTo>
                      <a:pt x="12287" y="2286"/>
                      <a:pt x="12287" y="1715"/>
                      <a:pt x="12002" y="1143"/>
                    </a:cubicBezTo>
                    <a:cubicBezTo>
                      <a:pt x="11716" y="572"/>
                      <a:pt x="11144" y="191"/>
                      <a:pt x="10573" y="95"/>
                    </a:cubicBezTo>
                    <a:cubicBezTo>
                      <a:pt x="10382" y="95"/>
                      <a:pt x="10096" y="0"/>
                      <a:pt x="9906" y="0"/>
                    </a:cubicBezTo>
                    <a:cubicBezTo>
                      <a:pt x="9525" y="0"/>
                      <a:pt x="9144" y="95"/>
                      <a:pt x="8763" y="286"/>
                    </a:cubicBezTo>
                  </a:path>
                </a:pathLst>
              </a:custGeom>
              <a:solidFill>
                <a:srgbClr val="F3BC49"/>
              </a:solidFill>
              <a:ln w="9525"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7A12C106-C4E2-A9F8-03E1-08F4034E02AB}"/>
                  </a:ext>
                </a:extLst>
              </p:cNvPr>
              <p:cNvSpPr/>
              <p:nvPr/>
            </p:nvSpPr>
            <p:spPr>
              <a:xfrm>
                <a:off x="3458337" y="3326138"/>
                <a:ext cx="11597" cy="75818"/>
              </a:xfrm>
              <a:custGeom>
                <a:avLst/>
                <a:gdLst>
                  <a:gd name="connsiteX0" fmla="*/ 6953 w 11597"/>
                  <a:gd name="connsiteY0" fmla="*/ 1619 h 75818"/>
                  <a:gd name="connsiteX1" fmla="*/ 1810 w 11597"/>
                  <a:gd name="connsiteY1" fmla="*/ 36767 h 75818"/>
                  <a:gd name="connsiteX2" fmla="*/ 0 w 11597"/>
                  <a:gd name="connsiteY2" fmla="*/ 73438 h 75818"/>
                  <a:gd name="connsiteX3" fmla="*/ 2381 w 11597"/>
                  <a:gd name="connsiteY3" fmla="*/ 75819 h 75818"/>
                  <a:gd name="connsiteX4" fmla="*/ 4763 w 11597"/>
                  <a:gd name="connsiteY4" fmla="*/ 73438 h 75818"/>
                  <a:gd name="connsiteX5" fmla="*/ 8001 w 11597"/>
                  <a:gd name="connsiteY5" fmla="*/ 24575 h 75818"/>
                  <a:gd name="connsiteX6" fmla="*/ 8001 w 11597"/>
                  <a:gd name="connsiteY6" fmla="*/ 24575 h 75818"/>
                  <a:gd name="connsiteX7" fmla="*/ 11525 w 11597"/>
                  <a:gd name="connsiteY7" fmla="*/ 2857 h 75818"/>
                  <a:gd name="connsiteX8" fmla="*/ 9906 w 11597"/>
                  <a:gd name="connsiteY8" fmla="*/ 0 h 75818"/>
                  <a:gd name="connsiteX9" fmla="*/ 9334 w 11597"/>
                  <a:gd name="connsiteY9" fmla="*/ 0 h 75818"/>
                  <a:gd name="connsiteX10" fmla="*/ 7048 w 11597"/>
                  <a:gd name="connsiteY10" fmla="*/ 1715 h 7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97" h="75818">
                    <a:moveTo>
                      <a:pt x="6953" y="1619"/>
                    </a:moveTo>
                    <a:cubicBezTo>
                      <a:pt x="4667" y="13240"/>
                      <a:pt x="2953" y="24955"/>
                      <a:pt x="1810" y="36767"/>
                    </a:cubicBezTo>
                    <a:cubicBezTo>
                      <a:pt x="571" y="48958"/>
                      <a:pt x="0" y="61246"/>
                      <a:pt x="0" y="73438"/>
                    </a:cubicBezTo>
                    <a:cubicBezTo>
                      <a:pt x="0" y="74771"/>
                      <a:pt x="1048" y="75819"/>
                      <a:pt x="2381" y="75819"/>
                    </a:cubicBezTo>
                    <a:cubicBezTo>
                      <a:pt x="3715" y="75819"/>
                      <a:pt x="4763" y="74771"/>
                      <a:pt x="4763" y="73438"/>
                    </a:cubicBezTo>
                    <a:cubicBezTo>
                      <a:pt x="4763" y="57055"/>
                      <a:pt x="5905" y="40767"/>
                      <a:pt x="8001" y="24575"/>
                    </a:cubicBezTo>
                    <a:lnTo>
                      <a:pt x="8001" y="24575"/>
                    </a:lnTo>
                    <a:cubicBezTo>
                      <a:pt x="8953" y="17335"/>
                      <a:pt x="10192" y="10097"/>
                      <a:pt x="11525" y="2857"/>
                    </a:cubicBezTo>
                    <a:cubicBezTo>
                      <a:pt x="11811" y="1619"/>
                      <a:pt x="11240" y="286"/>
                      <a:pt x="9906" y="0"/>
                    </a:cubicBezTo>
                    <a:cubicBezTo>
                      <a:pt x="9715" y="0"/>
                      <a:pt x="9525" y="0"/>
                      <a:pt x="9334" y="0"/>
                    </a:cubicBezTo>
                    <a:cubicBezTo>
                      <a:pt x="8287" y="0"/>
                      <a:pt x="7239" y="667"/>
                      <a:pt x="7048" y="1715"/>
                    </a:cubicBezTo>
                  </a:path>
                </a:pathLst>
              </a:custGeom>
              <a:solidFill>
                <a:srgbClr val="F3BC49"/>
              </a:solid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D292AD43-F889-C78B-5188-E724B78093E1}"/>
                  </a:ext>
                </a:extLst>
              </p:cNvPr>
              <p:cNvSpPr/>
              <p:nvPr/>
            </p:nvSpPr>
            <p:spPr>
              <a:xfrm>
                <a:off x="3453189" y="3331758"/>
                <a:ext cx="13034" cy="72104"/>
              </a:xfrm>
              <a:custGeom>
                <a:avLst/>
                <a:gdLst>
                  <a:gd name="connsiteX0" fmla="*/ 9338 w 13034"/>
                  <a:gd name="connsiteY0" fmla="*/ 286 h 72104"/>
                  <a:gd name="connsiteX1" fmla="*/ 8291 w 13034"/>
                  <a:gd name="connsiteY1" fmla="*/ 1715 h 72104"/>
                  <a:gd name="connsiteX2" fmla="*/ 3433 w 13034"/>
                  <a:gd name="connsiteY2" fmla="*/ 17526 h 72104"/>
                  <a:gd name="connsiteX3" fmla="*/ 671 w 13034"/>
                  <a:gd name="connsiteY3" fmla="*/ 34671 h 72104"/>
                  <a:gd name="connsiteX4" fmla="*/ 1337 w 13034"/>
                  <a:gd name="connsiteY4" fmla="*/ 69723 h 72104"/>
                  <a:gd name="connsiteX5" fmla="*/ 2004 w 13034"/>
                  <a:gd name="connsiteY5" fmla="*/ 71438 h 72104"/>
                  <a:gd name="connsiteX6" fmla="*/ 3719 w 13034"/>
                  <a:gd name="connsiteY6" fmla="*/ 72104 h 72104"/>
                  <a:gd name="connsiteX7" fmla="*/ 5433 w 13034"/>
                  <a:gd name="connsiteY7" fmla="*/ 71438 h 72104"/>
                  <a:gd name="connsiteX8" fmla="*/ 6100 w 13034"/>
                  <a:gd name="connsiteY8" fmla="*/ 69723 h 72104"/>
                  <a:gd name="connsiteX9" fmla="*/ 4766 w 13034"/>
                  <a:gd name="connsiteY9" fmla="*/ 49816 h 72104"/>
                  <a:gd name="connsiteX10" fmla="*/ 6005 w 13034"/>
                  <a:gd name="connsiteY10" fmla="*/ 29623 h 72104"/>
                  <a:gd name="connsiteX11" fmla="*/ 6005 w 13034"/>
                  <a:gd name="connsiteY11" fmla="*/ 29908 h 72104"/>
                  <a:gd name="connsiteX12" fmla="*/ 8386 w 13034"/>
                  <a:gd name="connsiteY12" fmla="*/ 17050 h 72104"/>
                  <a:gd name="connsiteX13" fmla="*/ 12958 w 13034"/>
                  <a:gd name="connsiteY13" fmla="*/ 2953 h 72104"/>
                  <a:gd name="connsiteX14" fmla="*/ 12672 w 13034"/>
                  <a:gd name="connsiteY14" fmla="*/ 1048 h 72104"/>
                  <a:gd name="connsiteX15" fmla="*/ 11243 w 13034"/>
                  <a:gd name="connsiteY15" fmla="*/ 0 h 72104"/>
                  <a:gd name="connsiteX16" fmla="*/ 10577 w 13034"/>
                  <a:gd name="connsiteY16" fmla="*/ 0 h 72104"/>
                  <a:gd name="connsiteX17" fmla="*/ 9338 w 13034"/>
                  <a:gd name="connsiteY17" fmla="*/ 286 h 72104"/>
                  <a:gd name="connsiteX18" fmla="*/ 5909 w 13034"/>
                  <a:gd name="connsiteY18" fmla="*/ 30290 h 72104"/>
                  <a:gd name="connsiteX19" fmla="*/ 5909 w 13034"/>
                  <a:gd name="connsiteY19" fmla="*/ 3029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34" h="72104">
                    <a:moveTo>
                      <a:pt x="9338" y="286"/>
                    </a:moveTo>
                    <a:cubicBezTo>
                      <a:pt x="8767" y="667"/>
                      <a:pt x="8481" y="1143"/>
                      <a:pt x="8291" y="1715"/>
                    </a:cubicBezTo>
                    <a:cubicBezTo>
                      <a:pt x="6290" y="6858"/>
                      <a:pt x="4671" y="12097"/>
                      <a:pt x="3433" y="17526"/>
                    </a:cubicBezTo>
                    <a:cubicBezTo>
                      <a:pt x="2099" y="23146"/>
                      <a:pt x="1242" y="28956"/>
                      <a:pt x="671" y="34671"/>
                    </a:cubicBezTo>
                    <a:cubicBezTo>
                      <a:pt x="-472" y="46292"/>
                      <a:pt x="-91" y="58103"/>
                      <a:pt x="1337" y="69723"/>
                    </a:cubicBezTo>
                    <a:cubicBezTo>
                      <a:pt x="1337" y="70390"/>
                      <a:pt x="1528" y="70866"/>
                      <a:pt x="2004" y="71438"/>
                    </a:cubicBezTo>
                    <a:cubicBezTo>
                      <a:pt x="2480" y="71914"/>
                      <a:pt x="3052" y="72104"/>
                      <a:pt x="3719" y="72104"/>
                    </a:cubicBezTo>
                    <a:cubicBezTo>
                      <a:pt x="4385" y="72104"/>
                      <a:pt x="4957" y="71819"/>
                      <a:pt x="5433" y="71438"/>
                    </a:cubicBezTo>
                    <a:cubicBezTo>
                      <a:pt x="5814" y="71056"/>
                      <a:pt x="6195" y="70295"/>
                      <a:pt x="6100" y="69723"/>
                    </a:cubicBezTo>
                    <a:cubicBezTo>
                      <a:pt x="5243" y="63055"/>
                      <a:pt x="4862" y="56483"/>
                      <a:pt x="4766" y="49816"/>
                    </a:cubicBezTo>
                    <a:cubicBezTo>
                      <a:pt x="4766" y="43053"/>
                      <a:pt x="5147" y="36385"/>
                      <a:pt x="6005" y="29623"/>
                    </a:cubicBezTo>
                    <a:lnTo>
                      <a:pt x="6005" y="29908"/>
                    </a:lnTo>
                    <a:cubicBezTo>
                      <a:pt x="6576" y="25622"/>
                      <a:pt x="7433" y="21336"/>
                      <a:pt x="8386" y="17050"/>
                    </a:cubicBezTo>
                    <a:cubicBezTo>
                      <a:pt x="9529" y="12287"/>
                      <a:pt x="11053" y="7525"/>
                      <a:pt x="12958" y="2953"/>
                    </a:cubicBezTo>
                    <a:cubicBezTo>
                      <a:pt x="13148" y="2381"/>
                      <a:pt x="12958" y="1619"/>
                      <a:pt x="12672" y="1048"/>
                    </a:cubicBezTo>
                    <a:cubicBezTo>
                      <a:pt x="12386" y="572"/>
                      <a:pt x="11815" y="95"/>
                      <a:pt x="11243" y="0"/>
                    </a:cubicBezTo>
                    <a:cubicBezTo>
                      <a:pt x="11053" y="0"/>
                      <a:pt x="10862" y="0"/>
                      <a:pt x="10577" y="0"/>
                    </a:cubicBezTo>
                    <a:cubicBezTo>
                      <a:pt x="10196" y="0"/>
                      <a:pt x="9719" y="95"/>
                      <a:pt x="9338" y="286"/>
                    </a:cubicBezTo>
                    <a:moveTo>
                      <a:pt x="5909" y="30290"/>
                    </a:moveTo>
                    <a:lnTo>
                      <a:pt x="5909" y="30290"/>
                    </a:lnTo>
                    <a:close/>
                  </a:path>
                </a:pathLst>
              </a:custGeom>
              <a:solidFill>
                <a:srgbClr val="F3BC49"/>
              </a:solidFill>
              <a:ln w="9525"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id="{4DAF16A8-FF72-6301-5614-E4A8985F3469}"/>
                  </a:ext>
                </a:extLst>
              </p:cNvPr>
              <p:cNvSpPr/>
              <p:nvPr/>
            </p:nvSpPr>
            <p:spPr>
              <a:xfrm>
                <a:off x="3453186" y="3341759"/>
                <a:ext cx="8073" cy="66960"/>
              </a:xfrm>
              <a:custGeom>
                <a:avLst/>
                <a:gdLst>
                  <a:gd name="connsiteX0" fmla="*/ 3341 w 8073"/>
                  <a:gd name="connsiteY0" fmla="*/ 1524 h 66960"/>
                  <a:gd name="connsiteX1" fmla="*/ 960 w 8073"/>
                  <a:gd name="connsiteY1" fmla="*/ 16288 h 66960"/>
                  <a:gd name="connsiteX2" fmla="*/ 7 w 8073"/>
                  <a:gd name="connsiteY2" fmla="*/ 32385 h 66960"/>
                  <a:gd name="connsiteX3" fmla="*/ 2198 w 8073"/>
                  <a:gd name="connsiteY3" fmla="*/ 64580 h 66960"/>
                  <a:gd name="connsiteX4" fmla="*/ 2865 w 8073"/>
                  <a:gd name="connsiteY4" fmla="*/ 66294 h 66960"/>
                  <a:gd name="connsiteX5" fmla="*/ 4579 w 8073"/>
                  <a:gd name="connsiteY5" fmla="*/ 66961 h 66960"/>
                  <a:gd name="connsiteX6" fmla="*/ 6294 w 8073"/>
                  <a:gd name="connsiteY6" fmla="*/ 66294 h 66960"/>
                  <a:gd name="connsiteX7" fmla="*/ 6960 w 8073"/>
                  <a:gd name="connsiteY7" fmla="*/ 64580 h 66960"/>
                  <a:gd name="connsiteX8" fmla="*/ 4865 w 8073"/>
                  <a:gd name="connsiteY8" fmla="*/ 39624 h 66960"/>
                  <a:gd name="connsiteX9" fmla="*/ 6198 w 8073"/>
                  <a:gd name="connsiteY9" fmla="*/ 12764 h 66960"/>
                  <a:gd name="connsiteX10" fmla="*/ 6198 w 8073"/>
                  <a:gd name="connsiteY10" fmla="*/ 13049 h 66960"/>
                  <a:gd name="connsiteX11" fmla="*/ 8008 w 8073"/>
                  <a:gd name="connsiteY11" fmla="*/ 2858 h 66960"/>
                  <a:gd name="connsiteX12" fmla="*/ 6389 w 8073"/>
                  <a:gd name="connsiteY12" fmla="*/ 0 h 66960"/>
                  <a:gd name="connsiteX13" fmla="*/ 5817 w 8073"/>
                  <a:gd name="connsiteY13" fmla="*/ 0 h 66960"/>
                  <a:gd name="connsiteX14" fmla="*/ 3531 w 8073"/>
                  <a:gd name="connsiteY14" fmla="*/ 1715 h 66960"/>
                  <a:gd name="connsiteX15" fmla="*/ 6198 w 8073"/>
                  <a:gd name="connsiteY15" fmla="*/ 13621 h 66960"/>
                  <a:gd name="connsiteX16" fmla="*/ 6198 w 8073"/>
                  <a:gd name="connsiteY16" fmla="*/ 13621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73" h="66960">
                    <a:moveTo>
                      <a:pt x="3341" y="1524"/>
                    </a:moveTo>
                    <a:cubicBezTo>
                      <a:pt x="2293" y="6477"/>
                      <a:pt x="1531" y="11335"/>
                      <a:pt x="960" y="16288"/>
                    </a:cubicBezTo>
                    <a:cubicBezTo>
                      <a:pt x="293" y="21622"/>
                      <a:pt x="102" y="27051"/>
                      <a:pt x="7" y="32385"/>
                    </a:cubicBezTo>
                    <a:cubicBezTo>
                      <a:pt x="-88" y="43148"/>
                      <a:pt x="769" y="53912"/>
                      <a:pt x="2198" y="64580"/>
                    </a:cubicBezTo>
                    <a:cubicBezTo>
                      <a:pt x="2198" y="65246"/>
                      <a:pt x="2388" y="65723"/>
                      <a:pt x="2865" y="66294"/>
                    </a:cubicBezTo>
                    <a:cubicBezTo>
                      <a:pt x="3341" y="66770"/>
                      <a:pt x="3912" y="66961"/>
                      <a:pt x="4579" y="66961"/>
                    </a:cubicBezTo>
                    <a:cubicBezTo>
                      <a:pt x="5246" y="66961"/>
                      <a:pt x="5817" y="66675"/>
                      <a:pt x="6294" y="66294"/>
                    </a:cubicBezTo>
                    <a:cubicBezTo>
                      <a:pt x="6675" y="65913"/>
                      <a:pt x="7056" y="65246"/>
                      <a:pt x="6960" y="64580"/>
                    </a:cubicBezTo>
                    <a:cubicBezTo>
                      <a:pt x="5913" y="56293"/>
                      <a:pt x="5151" y="47911"/>
                      <a:pt x="4865" y="39624"/>
                    </a:cubicBezTo>
                    <a:cubicBezTo>
                      <a:pt x="4579" y="30575"/>
                      <a:pt x="5055" y="21622"/>
                      <a:pt x="6198" y="12764"/>
                    </a:cubicBezTo>
                    <a:lnTo>
                      <a:pt x="6198" y="13049"/>
                    </a:lnTo>
                    <a:cubicBezTo>
                      <a:pt x="6675" y="9620"/>
                      <a:pt x="7246" y="6191"/>
                      <a:pt x="8008" y="2858"/>
                    </a:cubicBezTo>
                    <a:cubicBezTo>
                      <a:pt x="8294" y="1619"/>
                      <a:pt x="7627" y="286"/>
                      <a:pt x="6389" y="0"/>
                    </a:cubicBezTo>
                    <a:cubicBezTo>
                      <a:pt x="6198" y="0"/>
                      <a:pt x="6008" y="0"/>
                      <a:pt x="5817" y="0"/>
                    </a:cubicBezTo>
                    <a:cubicBezTo>
                      <a:pt x="4770" y="0"/>
                      <a:pt x="3722" y="667"/>
                      <a:pt x="3531" y="1715"/>
                    </a:cubicBezTo>
                    <a:moveTo>
                      <a:pt x="6198" y="13621"/>
                    </a:moveTo>
                    <a:lnTo>
                      <a:pt x="6198" y="13621"/>
                    </a:lnTo>
                    <a:close/>
                  </a:path>
                </a:pathLst>
              </a:custGeom>
              <a:solidFill>
                <a:srgbClr val="F3BC49"/>
              </a:solid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id="{9BE79E46-DBF4-6111-4C0B-0DFAC3FE1299}"/>
                  </a:ext>
                </a:extLst>
              </p:cNvPr>
              <p:cNvSpPr/>
              <p:nvPr/>
            </p:nvSpPr>
            <p:spPr>
              <a:xfrm>
                <a:off x="3455872" y="3349665"/>
                <a:ext cx="7131" cy="62483"/>
              </a:xfrm>
              <a:custGeom>
                <a:avLst/>
                <a:gdLst>
                  <a:gd name="connsiteX0" fmla="*/ 3703 w 7131"/>
                  <a:gd name="connsiteY0" fmla="*/ 286 h 62483"/>
                  <a:gd name="connsiteX1" fmla="*/ 2560 w 7131"/>
                  <a:gd name="connsiteY1" fmla="*/ 1715 h 62483"/>
                  <a:gd name="connsiteX2" fmla="*/ 1131 w 7131"/>
                  <a:gd name="connsiteY2" fmla="*/ 60103 h 62483"/>
                  <a:gd name="connsiteX3" fmla="*/ 1798 w 7131"/>
                  <a:gd name="connsiteY3" fmla="*/ 61817 h 62483"/>
                  <a:gd name="connsiteX4" fmla="*/ 3512 w 7131"/>
                  <a:gd name="connsiteY4" fmla="*/ 62484 h 62483"/>
                  <a:gd name="connsiteX5" fmla="*/ 5989 w 7131"/>
                  <a:gd name="connsiteY5" fmla="*/ 60007 h 62483"/>
                  <a:gd name="connsiteX6" fmla="*/ 5036 w 7131"/>
                  <a:gd name="connsiteY6" fmla="*/ 45625 h 62483"/>
                  <a:gd name="connsiteX7" fmla="*/ 4941 w 7131"/>
                  <a:gd name="connsiteY7" fmla="*/ 31147 h 62483"/>
                  <a:gd name="connsiteX8" fmla="*/ 7132 w 7131"/>
                  <a:gd name="connsiteY8" fmla="*/ 2286 h 62483"/>
                  <a:gd name="connsiteX9" fmla="*/ 6846 w 7131"/>
                  <a:gd name="connsiteY9" fmla="*/ 1143 h 62483"/>
                  <a:gd name="connsiteX10" fmla="*/ 5417 w 7131"/>
                  <a:gd name="connsiteY10" fmla="*/ 0 h 62483"/>
                  <a:gd name="connsiteX11" fmla="*/ 4846 w 7131"/>
                  <a:gd name="connsiteY11" fmla="*/ 0 h 62483"/>
                  <a:gd name="connsiteX12" fmla="*/ 3607 w 7131"/>
                  <a:gd name="connsiteY12" fmla="*/ 286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31" h="62483">
                    <a:moveTo>
                      <a:pt x="3703" y="286"/>
                    </a:moveTo>
                    <a:cubicBezTo>
                      <a:pt x="3226" y="571"/>
                      <a:pt x="2655" y="1143"/>
                      <a:pt x="2560" y="1715"/>
                    </a:cubicBezTo>
                    <a:cubicBezTo>
                      <a:pt x="-107" y="21050"/>
                      <a:pt x="-869" y="40672"/>
                      <a:pt x="1131" y="60103"/>
                    </a:cubicBezTo>
                    <a:cubicBezTo>
                      <a:pt x="1131" y="60770"/>
                      <a:pt x="1321" y="61341"/>
                      <a:pt x="1798" y="61817"/>
                    </a:cubicBezTo>
                    <a:cubicBezTo>
                      <a:pt x="2274" y="62294"/>
                      <a:pt x="2941" y="62484"/>
                      <a:pt x="3512" y="62484"/>
                    </a:cubicBezTo>
                    <a:cubicBezTo>
                      <a:pt x="4750" y="62484"/>
                      <a:pt x="6084" y="61341"/>
                      <a:pt x="5989" y="60007"/>
                    </a:cubicBezTo>
                    <a:cubicBezTo>
                      <a:pt x="5608" y="55245"/>
                      <a:pt x="5227" y="50387"/>
                      <a:pt x="5036" y="45625"/>
                    </a:cubicBezTo>
                    <a:cubicBezTo>
                      <a:pt x="4846" y="40767"/>
                      <a:pt x="4846" y="36004"/>
                      <a:pt x="4941" y="31147"/>
                    </a:cubicBezTo>
                    <a:cubicBezTo>
                      <a:pt x="5036" y="21526"/>
                      <a:pt x="5893" y="11906"/>
                      <a:pt x="7132" y="2286"/>
                    </a:cubicBezTo>
                    <a:cubicBezTo>
                      <a:pt x="7132" y="1810"/>
                      <a:pt x="7036" y="1429"/>
                      <a:pt x="6846" y="1143"/>
                    </a:cubicBezTo>
                    <a:cubicBezTo>
                      <a:pt x="6560" y="571"/>
                      <a:pt x="5989" y="191"/>
                      <a:pt x="5417" y="0"/>
                    </a:cubicBezTo>
                    <a:cubicBezTo>
                      <a:pt x="5227" y="0"/>
                      <a:pt x="5036" y="0"/>
                      <a:pt x="4846" y="0"/>
                    </a:cubicBezTo>
                    <a:cubicBezTo>
                      <a:pt x="4465" y="0"/>
                      <a:pt x="3988" y="95"/>
                      <a:pt x="3607" y="286"/>
                    </a:cubicBezTo>
                  </a:path>
                </a:pathLst>
              </a:custGeom>
              <a:solidFill>
                <a:srgbClr val="F3BC49"/>
              </a:solidFill>
              <a:ln w="9525"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id="{6DCF9FE3-7B03-E15E-BCAE-AB9641C05BA8}"/>
                  </a:ext>
                </a:extLst>
              </p:cNvPr>
              <p:cNvSpPr/>
              <p:nvPr/>
            </p:nvSpPr>
            <p:spPr>
              <a:xfrm>
                <a:off x="3459860" y="3359857"/>
                <a:ext cx="8191" cy="56102"/>
              </a:xfrm>
              <a:custGeom>
                <a:avLst/>
                <a:gdLst>
                  <a:gd name="connsiteX0" fmla="*/ 3334 w 8191"/>
                  <a:gd name="connsiteY0" fmla="*/ 2381 h 56102"/>
                  <a:gd name="connsiteX1" fmla="*/ 1524 w 8191"/>
                  <a:gd name="connsiteY1" fmla="*/ 26956 h 56102"/>
                  <a:gd name="connsiteX2" fmla="*/ 0 w 8191"/>
                  <a:gd name="connsiteY2" fmla="*/ 53435 h 56102"/>
                  <a:gd name="connsiteX3" fmla="*/ 2667 w 8191"/>
                  <a:gd name="connsiteY3" fmla="*/ 56102 h 56102"/>
                  <a:gd name="connsiteX4" fmla="*/ 5334 w 8191"/>
                  <a:gd name="connsiteY4" fmla="*/ 53435 h 56102"/>
                  <a:gd name="connsiteX5" fmla="*/ 6668 w 8191"/>
                  <a:gd name="connsiteY5" fmla="*/ 28861 h 56102"/>
                  <a:gd name="connsiteX6" fmla="*/ 8192 w 8191"/>
                  <a:gd name="connsiteY6" fmla="*/ 2381 h 56102"/>
                  <a:gd name="connsiteX7" fmla="*/ 5810 w 8191"/>
                  <a:gd name="connsiteY7" fmla="*/ 0 h 56102"/>
                  <a:gd name="connsiteX8" fmla="*/ 3334 w 8191"/>
                  <a:gd name="connsiteY8" fmla="*/ 2381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1" h="56102">
                    <a:moveTo>
                      <a:pt x="3334" y="2381"/>
                    </a:moveTo>
                    <a:cubicBezTo>
                      <a:pt x="2858" y="10573"/>
                      <a:pt x="2191" y="18764"/>
                      <a:pt x="1524" y="26956"/>
                    </a:cubicBezTo>
                    <a:cubicBezTo>
                      <a:pt x="857" y="35814"/>
                      <a:pt x="95" y="44577"/>
                      <a:pt x="0" y="53435"/>
                    </a:cubicBezTo>
                    <a:cubicBezTo>
                      <a:pt x="0" y="54864"/>
                      <a:pt x="1143" y="56102"/>
                      <a:pt x="2667" y="56102"/>
                    </a:cubicBezTo>
                    <a:cubicBezTo>
                      <a:pt x="4191" y="56102"/>
                      <a:pt x="5239" y="54864"/>
                      <a:pt x="5334" y="53435"/>
                    </a:cubicBezTo>
                    <a:cubicBezTo>
                      <a:pt x="5810" y="45244"/>
                      <a:pt x="6096" y="37052"/>
                      <a:pt x="6668" y="28861"/>
                    </a:cubicBezTo>
                    <a:cubicBezTo>
                      <a:pt x="7239" y="20002"/>
                      <a:pt x="7810" y="11240"/>
                      <a:pt x="8192" y="2381"/>
                    </a:cubicBezTo>
                    <a:cubicBezTo>
                      <a:pt x="8192" y="1048"/>
                      <a:pt x="7049" y="0"/>
                      <a:pt x="5810" y="0"/>
                    </a:cubicBezTo>
                    <a:cubicBezTo>
                      <a:pt x="4381" y="0"/>
                      <a:pt x="3429" y="1143"/>
                      <a:pt x="3334" y="2381"/>
                    </a:cubicBezTo>
                  </a:path>
                </a:pathLst>
              </a:custGeom>
              <a:solidFill>
                <a:srgbClr val="F3BC49"/>
              </a:solid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id="{51832711-B517-E20A-4417-30527F8BC691}"/>
                  </a:ext>
                </a:extLst>
              </p:cNvPr>
              <p:cNvSpPr/>
              <p:nvPr/>
            </p:nvSpPr>
            <p:spPr>
              <a:xfrm>
                <a:off x="3450026" y="3336806"/>
                <a:ext cx="16186" cy="89045"/>
              </a:xfrm>
              <a:custGeom>
                <a:avLst/>
                <a:gdLst>
                  <a:gd name="connsiteX0" fmla="*/ 9073 w 16186"/>
                  <a:gd name="connsiteY0" fmla="*/ 1429 h 89045"/>
                  <a:gd name="connsiteX1" fmla="*/ 4691 w 16186"/>
                  <a:gd name="connsiteY1" fmla="*/ 10478 h 89045"/>
                  <a:gd name="connsiteX2" fmla="*/ 1643 w 16186"/>
                  <a:gd name="connsiteY2" fmla="*/ 20955 h 89045"/>
                  <a:gd name="connsiteX3" fmla="*/ 214 w 16186"/>
                  <a:gd name="connsiteY3" fmla="*/ 31433 h 89045"/>
                  <a:gd name="connsiteX4" fmla="*/ 214 w 16186"/>
                  <a:gd name="connsiteY4" fmla="*/ 44387 h 89045"/>
                  <a:gd name="connsiteX5" fmla="*/ 3643 w 16186"/>
                  <a:gd name="connsiteY5" fmla="*/ 66770 h 89045"/>
                  <a:gd name="connsiteX6" fmla="*/ 6882 w 16186"/>
                  <a:gd name="connsiteY6" fmla="*/ 77534 h 89045"/>
                  <a:gd name="connsiteX7" fmla="*/ 11740 w 16186"/>
                  <a:gd name="connsiteY7" fmla="*/ 87821 h 89045"/>
                  <a:gd name="connsiteX8" fmla="*/ 14407 w 16186"/>
                  <a:gd name="connsiteY8" fmla="*/ 88964 h 89045"/>
                  <a:gd name="connsiteX9" fmla="*/ 16121 w 16186"/>
                  <a:gd name="connsiteY9" fmla="*/ 86011 h 89045"/>
                  <a:gd name="connsiteX10" fmla="*/ 13549 w 16186"/>
                  <a:gd name="connsiteY10" fmla="*/ 77153 h 89045"/>
                  <a:gd name="connsiteX11" fmla="*/ 10882 w 16186"/>
                  <a:gd name="connsiteY11" fmla="*/ 67723 h 89045"/>
                  <a:gd name="connsiteX12" fmla="*/ 6882 w 16186"/>
                  <a:gd name="connsiteY12" fmla="*/ 48482 h 89045"/>
                  <a:gd name="connsiteX13" fmla="*/ 6025 w 16186"/>
                  <a:gd name="connsiteY13" fmla="*/ 37148 h 89045"/>
                  <a:gd name="connsiteX14" fmla="*/ 6787 w 16186"/>
                  <a:gd name="connsiteY14" fmla="*/ 24384 h 89045"/>
                  <a:gd name="connsiteX15" fmla="*/ 6787 w 16186"/>
                  <a:gd name="connsiteY15" fmla="*/ 25146 h 89045"/>
                  <a:gd name="connsiteX16" fmla="*/ 8025 w 16186"/>
                  <a:gd name="connsiteY16" fmla="*/ 18383 h 89045"/>
                  <a:gd name="connsiteX17" fmla="*/ 10311 w 16186"/>
                  <a:gd name="connsiteY17" fmla="*/ 11144 h 89045"/>
                  <a:gd name="connsiteX18" fmla="*/ 13835 w 16186"/>
                  <a:gd name="connsiteY18" fmla="*/ 4191 h 89045"/>
                  <a:gd name="connsiteX19" fmla="*/ 12787 w 16186"/>
                  <a:gd name="connsiteY19" fmla="*/ 381 h 89045"/>
                  <a:gd name="connsiteX20" fmla="*/ 11454 w 16186"/>
                  <a:gd name="connsiteY20" fmla="*/ 0 h 89045"/>
                  <a:gd name="connsiteX21" fmla="*/ 9073 w 16186"/>
                  <a:gd name="connsiteY21" fmla="*/ 1334 h 89045"/>
                  <a:gd name="connsiteX22" fmla="*/ 10501 w 16186"/>
                  <a:gd name="connsiteY22" fmla="*/ 10573 h 89045"/>
                  <a:gd name="connsiteX23" fmla="*/ 10501 w 16186"/>
                  <a:gd name="connsiteY23" fmla="*/ 10573 h 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86" h="89045">
                    <a:moveTo>
                      <a:pt x="9073" y="1429"/>
                    </a:moveTo>
                    <a:cubicBezTo>
                      <a:pt x="7358" y="4286"/>
                      <a:pt x="5929" y="7334"/>
                      <a:pt x="4691" y="10478"/>
                    </a:cubicBezTo>
                    <a:cubicBezTo>
                      <a:pt x="3358" y="13907"/>
                      <a:pt x="2405" y="17431"/>
                      <a:pt x="1643" y="20955"/>
                    </a:cubicBezTo>
                    <a:cubicBezTo>
                      <a:pt x="881" y="24384"/>
                      <a:pt x="500" y="27908"/>
                      <a:pt x="214" y="31433"/>
                    </a:cubicBezTo>
                    <a:cubicBezTo>
                      <a:pt x="-71" y="35719"/>
                      <a:pt x="-71" y="40100"/>
                      <a:pt x="214" y="44387"/>
                    </a:cubicBezTo>
                    <a:cubicBezTo>
                      <a:pt x="595" y="51911"/>
                      <a:pt x="1834" y="59436"/>
                      <a:pt x="3643" y="66770"/>
                    </a:cubicBezTo>
                    <a:cubicBezTo>
                      <a:pt x="4501" y="70390"/>
                      <a:pt x="5644" y="74009"/>
                      <a:pt x="6882" y="77534"/>
                    </a:cubicBezTo>
                    <a:cubicBezTo>
                      <a:pt x="8215" y="81153"/>
                      <a:pt x="9739" y="84582"/>
                      <a:pt x="11740" y="87821"/>
                    </a:cubicBezTo>
                    <a:cubicBezTo>
                      <a:pt x="12311" y="88773"/>
                      <a:pt x="13359" y="89249"/>
                      <a:pt x="14407" y="88964"/>
                    </a:cubicBezTo>
                    <a:cubicBezTo>
                      <a:pt x="15740" y="88583"/>
                      <a:pt x="16407" y="87249"/>
                      <a:pt x="16121" y="86011"/>
                    </a:cubicBezTo>
                    <a:cubicBezTo>
                      <a:pt x="15454" y="83058"/>
                      <a:pt x="14502" y="80105"/>
                      <a:pt x="13549" y="77153"/>
                    </a:cubicBezTo>
                    <a:cubicBezTo>
                      <a:pt x="12597" y="74009"/>
                      <a:pt x="11740" y="70866"/>
                      <a:pt x="10882" y="67723"/>
                    </a:cubicBezTo>
                    <a:cubicBezTo>
                      <a:pt x="9168" y="61436"/>
                      <a:pt x="7834" y="54959"/>
                      <a:pt x="6882" y="48482"/>
                    </a:cubicBezTo>
                    <a:cubicBezTo>
                      <a:pt x="6501" y="44768"/>
                      <a:pt x="6215" y="40958"/>
                      <a:pt x="6025" y="37148"/>
                    </a:cubicBezTo>
                    <a:cubicBezTo>
                      <a:pt x="6025" y="32957"/>
                      <a:pt x="6215" y="28670"/>
                      <a:pt x="6787" y="24384"/>
                    </a:cubicBezTo>
                    <a:cubicBezTo>
                      <a:pt x="6787" y="24670"/>
                      <a:pt x="6787" y="24956"/>
                      <a:pt x="6787" y="25146"/>
                    </a:cubicBezTo>
                    <a:cubicBezTo>
                      <a:pt x="7168" y="22860"/>
                      <a:pt x="7549" y="20574"/>
                      <a:pt x="8025" y="18383"/>
                    </a:cubicBezTo>
                    <a:cubicBezTo>
                      <a:pt x="8596" y="15907"/>
                      <a:pt x="9454" y="13526"/>
                      <a:pt x="10311" y="11144"/>
                    </a:cubicBezTo>
                    <a:cubicBezTo>
                      <a:pt x="11359" y="8763"/>
                      <a:pt x="12502" y="6382"/>
                      <a:pt x="13835" y="4191"/>
                    </a:cubicBezTo>
                    <a:cubicBezTo>
                      <a:pt x="14597" y="2858"/>
                      <a:pt x="14121" y="1143"/>
                      <a:pt x="12787" y="381"/>
                    </a:cubicBezTo>
                    <a:cubicBezTo>
                      <a:pt x="12406" y="95"/>
                      <a:pt x="11930" y="0"/>
                      <a:pt x="11454" y="0"/>
                    </a:cubicBezTo>
                    <a:cubicBezTo>
                      <a:pt x="10501" y="0"/>
                      <a:pt x="9549" y="476"/>
                      <a:pt x="9073" y="1334"/>
                    </a:cubicBezTo>
                    <a:moveTo>
                      <a:pt x="10501" y="10573"/>
                    </a:moveTo>
                    <a:lnTo>
                      <a:pt x="10501" y="10573"/>
                    </a:lnTo>
                  </a:path>
                </a:pathLst>
              </a:custGeom>
              <a:solidFill>
                <a:srgbClr val="F3BC49"/>
              </a:solidFill>
              <a:ln w="9525"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id="{556E810A-8553-C76A-8D14-39198BA16384}"/>
                  </a:ext>
                </a:extLst>
              </p:cNvPr>
              <p:cNvSpPr/>
              <p:nvPr/>
            </p:nvSpPr>
            <p:spPr>
              <a:xfrm>
                <a:off x="3453383" y="3378145"/>
                <a:ext cx="12698" cy="50352"/>
              </a:xfrm>
              <a:custGeom>
                <a:avLst/>
                <a:gdLst>
                  <a:gd name="connsiteX0" fmla="*/ 0 w 12698"/>
                  <a:gd name="connsiteY0" fmla="*/ 2477 h 50352"/>
                  <a:gd name="connsiteX1" fmla="*/ 476 w 12698"/>
                  <a:gd name="connsiteY1" fmla="*/ 13145 h 50352"/>
                  <a:gd name="connsiteX2" fmla="*/ 1905 w 12698"/>
                  <a:gd name="connsiteY2" fmla="*/ 24384 h 50352"/>
                  <a:gd name="connsiteX3" fmla="*/ 8001 w 12698"/>
                  <a:gd name="connsiteY3" fmla="*/ 48578 h 50352"/>
                  <a:gd name="connsiteX4" fmla="*/ 10954 w 12698"/>
                  <a:gd name="connsiteY4" fmla="*/ 50292 h 50352"/>
                  <a:gd name="connsiteX5" fmla="*/ 12573 w 12698"/>
                  <a:gd name="connsiteY5" fmla="*/ 47339 h 50352"/>
                  <a:gd name="connsiteX6" fmla="*/ 8573 w 12698"/>
                  <a:gd name="connsiteY6" fmla="*/ 33623 h 50352"/>
                  <a:gd name="connsiteX7" fmla="*/ 6001 w 12698"/>
                  <a:gd name="connsiteY7" fmla="*/ 20003 h 50352"/>
                  <a:gd name="connsiteX8" fmla="*/ 6001 w 12698"/>
                  <a:gd name="connsiteY8" fmla="*/ 20193 h 50352"/>
                  <a:gd name="connsiteX9" fmla="*/ 4763 w 12698"/>
                  <a:gd name="connsiteY9" fmla="*/ 2381 h 50352"/>
                  <a:gd name="connsiteX10" fmla="*/ 2381 w 12698"/>
                  <a:gd name="connsiteY10" fmla="*/ 0 h 50352"/>
                  <a:gd name="connsiteX11" fmla="*/ 0 w 12698"/>
                  <a:gd name="connsiteY11" fmla="*/ 2381 h 50352"/>
                  <a:gd name="connsiteX12" fmla="*/ 6001 w 12698"/>
                  <a:gd name="connsiteY12" fmla="*/ 19907 h 50352"/>
                  <a:gd name="connsiteX13" fmla="*/ 6001 w 12698"/>
                  <a:gd name="connsiteY13" fmla="*/ 19526 h 50352"/>
                  <a:gd name="connsiteX14" fmla="*/ 6001 w 12698"/>
                  <a:gd name="connsiteY14" fmla="*/ 19907 h 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8" h="50352">
                    <a:moveTo>
                      <a:pt x="0" y="2477"/>
                    </a:moveTo>
                    <a:cubicBezTo>
                      <a:pt x="0" y="6096"/>
                      <a:pt x="191" y="9620"/>
                      <a:pt x="476" y="13145"/>
                    </a:cubicBezTo>
                    <a:cubicBezTo>
                      <a:pt x="762" y="16859"/>
                      <a:pt x="1333" y="20669"/>
                      <a:pt x="1905" y="24384"/>
                    </a:cubicBezTo>
                    <a:cubicBezTo>
                      <a:pt x="3239" y="32576"/>
                      <a:pt x="5334" y="40672"/>
                      <a:pt x="8001" y="48578"/>
                    </a:cubicBezTo>
                    <a:cubicBezTo>
                      <a:pt x="8382" y="49816"/>
                      <a:pt x="9620" y="50578"/>
                      <a:pt x="10954" y="50292"/>
                    </a:cubicBezTo>
                    <a:cubicBezTo>
                      <a:pt x="12097" y="50006"/>
                      <a:pt x="13049" y="48578"/>
                      <a:pt x="12573" y="47339"/>
                    </a:cubicBezTo>
                    <a:cubicBezTo>
                      <a:pt x="11049" y="42767"/>
                      <a:pt x="9716" y="38291"/>
                      <a:pt x="8573" y="33623"/>
                    </a:cubicBezTo>
                    <a:cubicBezTo>
                      <a:pt x="7525" y="29147"/>
                      <a:pt x="6668" y="24670"/>
                      <a:pt x="6001" y="20003"/>
                    </a:cubicBezTo>
                    <a:lnTo>
                      <a:pt x="6001" y="20193"/>
                    </a:lnTo>
                    <a:cubicBezTo>
                      <a:pt x="5239" y="14288"/>
                      <a:pt x="4858" y="8382"/>
                      <a:pt x="4763" y="2381"/>
                    </a:cubicBezTo>
                    <a:cubicBezTo>
                      <a:pt x="4763" y="1048"/>
                      <a:pt x="3715" y="0"/>
                      <a:pt x="2381" y="0"/>
                    </a:cubicBezTo>
                    <a:cubicBezTo>
                      <a:pt x="1048" y="0"/>
                      <a:pt x="0" y="1048"/>
                      <a:pt x="0" y="2381"/>
                    </a:cubicBezTo>
                    <a:moveTo>
                      <a:pt x="6001" y="19907"/>
                    </a:moveTo>
                    <a:cubicBezTo>
                      <a:pt x="6001" y="19907"/>
                      <a:pt x="6001" y="19622"/>
                      <a:pt x="6001" y="19526"/>
                    </a:cubicBezTo>
                    <a:lnTo>
                      <a:pt x="6001" y="19907"/>
                    </a:lnTo>
                  </a:path>
                </a:pathLst>
              </a:custGeom>
              <a:solidFill>
                <a:srgbClr val="F3BC49"/>
              </a:solid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id="{F893856D-1D6B-96F7-90DF-43935CF6A8B9}"/>
                  </a:ext>
                </a:extLst>
              </p:cNvPr>
              <p:cNvSpPr/>
              <p:nvPr/>
            </p:nvSpPr>
            <p:spPr>
              <a:xfrm>
                <a:off x="3463194" y="3348427"/>
                <a:ext cx="7147" cy="49911"/>
              </a:xfrm>
              <a:custGeom>
                <a:avLst/>
                <a:gdLst>
                  <a:gd name="connsiteX0" fmla="*/ 2191 w 7147"/>
                  <a:gd name="connsiteY0" fmla="*/ 191 h 49911"/>
                  <a:gd name="connsiteX1" fmla="*/ 476 w 7147"/>
                  <a:gd name="connsiteY1" fmla="*/ 3143 h 49911"/>
                  <a:gd name="connsiteX2" fmla="*/ 1429 w 7147"/>
                  <a:gd name="connsiteY2" fmla="*/ 8192 h 49911"/>
                  <a:gd name="connsiteX3" fmla="*/ 1334 w 7147"/>
                  <a:gd name="connsiteY3" fmla="*/ 7525 h 49911"/>
                  <a:gd name="connsiteX4" fmla="*/ 2000 w 7147"/>
                  <a:gd name="connsiteY4" fmla="*/ 16097 h 49911"/>
                  <a:gd name="connsiteX5" fmla="*/ 1715 w 7147"/>
                  <a:gd name="connsiteY5" fmla="*/ 26479 h 49911"/>
                  <a:gd name="connsiteX6" fmla="*/ 762 w 7147"/>
                  <a:gd name="connsiteY6" fmla="*/ 36862 h 49911"/>
                  <a:gd name="connsiteX7" fmla="*/ 0 w 7147"/>
                  <a:gd name="connsiteY7" fmla="*/ 47149 h 49911"/>
                  <a:gd name="connsiteX8" fmla="*/ 2762 w 7147"/>
                  <a:gd name="connsiteY8" fmla="*/ 49911 h 49911"/>
                  <a:gd name="connsiteX9" fmla="*/ 4667 w 7147"/>
                  <a:gd name="connsiteY9" fmla="*/ 49149 h 49911"/>
                  <a:gd name="connsiteX10" fmla="*/ 5525 w 7147"/>
                  <a:gd name="connsiteY10" fmla="*/ 47149 h 49911"/>
                  <a:gd name="connsiteX11" fmla="*/ 6382 w 7147"/>
                  <a:gd name="connsiteY11" fmla="*/ 36862 h 49911"/>
                  <a:gd name="connsiteX12" fmla="*/ 7049 w 7147"/>
                  <a:gd name="connsiteY12" fmla="*/ 24670 h 49911"/>
                  <a:gd name="connsiteX13" fmla="*/ 6858 w 7147"/>
                  <a:gd name="connsiteY13" fmla="*/ 12573 h 49911"/>
                  <a:gd name="connsiteX14" fmla="*/ 5144 w 7147"/>
                  <a:gd name="connsiteY14" fmla="*/ 1715 h 49911"/>
                  <a:gd name="connsiteX15" fmla="*/ 2858 w 7147"/>
                  <a:gd name="connsiteY15" fmla="*/ 0 h 49911"/>
                  <a:gd name="connsiteX16" fmla="*/ 2286 w 7147"/>
                  <a:gd name="connsiteY16" fmla="*/ 0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9911">
                    <a:moveTo>
                      <a:pt x="2191" y="191"/>
                    </a:moveTo>
                    <a:cubicBezTo>
                      <a:pt x="857" y="572"/>
                      <a:pt x="191" y="1810"/>
                      <a:pt x="476" y="3143"/>
                    </a:cubicBezTo>
                    <a:cubicBezTo>
                      <a:pt x="857" y="4858"/>
                      <a:pt x="1143" y="6572"/>
                      <a:pt x="1429" y="8192"/>
                    </a:cubicBezTo>
                    <a:cubicBezTo>
                      <a:pt x="1429" y="8001"/>
                      <a:pt x="1429" y="7810"/>
                      <a:pt x="1334" y="7525"/>
                    </a:cubicBezTo>
                    <a:cubicBezTo>
                      <a:pt x="1715" y="10382"/>
                      <a:pt x="1905" y="13240"/>
                      <a:pt x="2000" y="16097"/>
                    </a:cubicBezTo>
                    <a:cubicBezTo>
                      <a:pt x="2096" y="19526"/>
                      <a:pt x="1905" y="23051"/>
                      <a:pt x="1715" y="26479"/>
                    </a:cubicBezTo>
                    <a:cubicBezTo>
                      <a:pt x="1429" y="30004"/>
                      <a:pt x="1048" y="33433"/>
                      <a:pt x="762" y="36862"/>
                    </a:cubicBezTo>
                    <a:cubicBezTo>
                      <a:pt x="476" y="40291"/>
                      <a:pt x="95" y="43720"/>
                      <a:pt x="0" y="47149"/>
                    </a:cubicBezTo>
                    <a:cubicBezTo>
                      <a:pt x="0" y="48673"/>
                      <a:pt x="1238" y="49911"/>
                      <a:pt x="2762" y="49911"/>
                    </a:cubicBezTo>
                    <a:cubicBezTo>
                      <a:pt x="3429" y="49911"/>
                      <a:pt x="4191" y="49625"/>
                      <a:pt x="4667" y="49149"/>
                    </a:cubicBezTo>
                    <a:cubicBezTo>
                      <a:pt x="5239" y="48578"/>
                      <a:pt x="5334" y="48006"/>
                      <a:pt x="5525" y="47149"/>
                    </a:cubicBezTo>
                    <a:cubicBezTo>
                      <a:pt x="5906" y="43720"/>
                      <a:pt x="6096" y="40291"/>
                      <a:pt x="6382" y="36862"/>
                    </a:cubicBezTo>
                    <a:cubicBezTo>
                      <a:pt x="6668" y="32766"/>
                      <a:pt x="6953" y="28766"/>
                      <a:pt x="7049" y="24670"/>
                    </a:cubicBezTo>
                    <a:cubicBezTo>
                      <a:pt x="7239" y="20669"/>
                      <a:pt x="7144" y="16574"/>
                      <a:pt x="6858" y="12573"/>
                    </a:cubicBezTo>
                    <a:cubicBezTo>
                      <a:pt x="6572" y="8953"/>
                      <a:pt x="6001" y="5334"/>
                      <a:pt x="5144" y="1715"/>
                    </a:cubicBezTo>
                    <a:cubicBezTo>
                      <a:pt x="4858" y="667"/>
                      <a:pt x="3905" y="0"/>
                      <a:pt x="2858" y="0"/>
                    </a:cubicBezTo>
                    <a:cubicBezTo>
                      <a:pt x="2667" y="0"/>
                      <a:pt x="2477" y="0"/>
                      <a:pt x="2286" y="0"/>
                    </a:cubicBezTo>
                  </a:path>
                </a:pathLst>
              </a:custGeom>
              <a:solidFill>
                <a:srgbClr val="F3BC49"/>
              </a:solidFill>
              <a:ln w="9525"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id="{6308A180-1E51-A6FA-EBB5-226E1101BA8A}"/>
                  </a:ext>
                </a:extLst>
              </p:cNvPr>
              <p:cNvSpPr/>
              <p:nvPr/>
            </p:nvSpPr>
            <p:spPr>
              <a:xfrm>
                <a:off x="3462527" y="3373287"/>
                <a:ext cx="5512" cy="41338"/>
              </a:xfrm>
              <a:custGeom>
                <a:avLst/>
                <a:gdLst>
                  <a:gd name="connsiteX0" fmla="*/ 667 w 5512"/>
                  <a:gd name="connsiteY0" fmla="*/ 2381 h 41338"/>
                  <a:gd name="connsiteX1" fmla="*/ 0 w 5512"/>
                  <a:gd name="connsiteY1" fmla="*/ 38957 h 41338"/>
                  <a:gd name="connsiteX2" fmla="*/ 2381 w 5512"/>
                  <a:gd name="connsiteY2" fmla="*/ 41339 h 41338"/>
                  <a:gd name="connsiteX3" fmla="*/ 4763 w 5512"/>
                  <a:gd name="connsiteY3" fmla="*/ 38957 h 41338"/>
                  <a:gd name="connsiteX4" fmla="*/ 5429 w 5512"/>
                  <a:gd name="connsiteY4" fmla="*/ 2381 h 41338"/>
                  <a:gd name="connsiteX5" fmla="*/ 3048 w 5512"/>
                  <a:gd name="connsiteY5" fmla="*/ 0 h 41338"/>
                  <a:gd name="connsiteX6" fmla="*/ 667 w 5512"/>
                  <a:gd name="connsiteY6" fmla="*/ 2381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2" h="41338">
                    <a:moveTo>
                      <a:pt x="667" y="2381"/>
                    </a:moveTo>
                    <a:cubicBezTo>
                      <a:pt x="953" y="14573"/>
                      <a:pt x="0" y="26670"/>
                      <a:pt x="0" y="38957"/>
                    </a:cubicBezTo>
                    <a:cubicBezTo>
                      <a:pt x="0" y="40291"/>
                      <a:pt x="1048" y="41339"/>
                      <a:pt x="2381" y="41339"/>
                    </a:cubicBezTo>
                    <a:cubicBezTo>
                      <a:pt x="3715" y="41339"/>
                      <a:pt x="4763" y="40291"/>
                      <a:pt x="4763" y="38957"/>
                    </a:cubicBezTo>
                    <a:cubicBezTo>
                      <a:pt x="4763" y="26765"/>
                      <a:pt x="5810" y="14669"/>
                      <a:pt x="5429" y="2381"/>
                    </a:cubicBezTo>
                    <a:cubicBezTo>
                      <a:pt x="5429" y="1048"/>
                      <a:pt x="4382" y="0"/>
                      <a:pt x="3048" y="0"/>
                    </a:cubicBezTo>
                    <a:cubicBezTo>
                      <a:pt x="1810" y="0"/>
                      <a:pt x="667" y="1048"/>
                      <a:pt x="667" y="2381"/>
                    </a:cubicBezTo>
                  </a:path>
                </a:pathLst>
              </a:custGeom>
              <a:solidFill>
                <a:srgbClr val="F3BC49"/>
              </a:solid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id="{3DC0C5EF-CBD9-3A25-1C85-3152483F8D5F}"/>
                  </a:ext>
                </a:extLst>
              </p:cNvPr>
              <p:cNvSpPr/>
              <p:nvPr/>
            </p:nvSpPr>
            <p:spPr>
              <a:xfrm>
                <a:off x="3461475" y="3398338"/>
                <a:ext cx="4958" cy="15716"/>
              </a:xfrm>
              <a:custGeom>
                <a:avLst/>
                <a:gdLst>
                  <a:gd name="connsiteX0" fmla="*/ 5 w 4958"/>
                  <a:gd name="connsiteY0" fmla="*/ 2381 h 15716"/>
                  <a:gd name="connsiteX1" fmla="*/ 196 w 4958"/>
                  <a:gd name="connsiteY1" fmla="*/ 13335 h 15716"/>
                  <a:gd name="connsiteX2" fmla="*/ 2577 w 4958"/>
                  <a:gd name="connsiteY2" fmla="*/ 15716 h 15716"/>
                  <a:gd name="connsiteX3" fmla="*/ 4958 w 4958"/>
                  <a:gd name="connsiteY3" fmla="*/ 13335 h 15716"/>
                  <a:gd name="connsiteX4" fmla="*/ 4768 w 4958"/>
                  <a:gd name="connsiteY4" fmla="*/ 2381 h 15716"/>
                  <a:gd name="connsiteX5" fmla="*/ 2386 w 4958"/>
                  <a:gd name="connsiteY5" fmla="*/ 0 h 15716"/>
                  <a:gd name="connsiteX6" fmla="*/ 5 w 4958"/>
                  <a:gd name="connsiteY6" fmla="*/ 2381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8" h="15716">
                    <a:moveTo>
                      <a:pt x="5" y="2381"/>
                    </a:moveTo>
                    <a:cubicBezTo>
                      <a:pt x="196" y="6001"/>
                      <a:pt x="196" y="9716"/>
                      <a:pt x="196" y="13335"/>
                    </a:cubicBezTo>
                    <a:cubicBezTo>
                      <a:pt x="196" y="14668"/>
                      <a:pt x="1243" y="15716"/>
                      <a:pt x="2577" y="15716"/>
                    </a:cubicBezTo>
                    <a:cubicBezTo>
                      <a:pt x="3910" y="15716"/>
                      <a:pt x="4958" y="14668"/>
                      <a:pt x="4958" y="13335"/>
                    </a:cubicBezTo>
                    <a:cubicBezTo>
                      <a:pt x="4958" y="9716"/>
                      <a:pt x="4958" y="6096"/>
                      <a:pt x="4768" y="2381"/>
                    </a:cubicBezTo>
                    <a:cubicBezTo>
                      <a:pt x="4768" y="1048"/>
                      <a:pt x="3720" y="0"/>
                      <a:pt x="2386" y="0"/>
                    </a:cubicBezTo>
                    <a:cubicBezTo>
                      <a:pt x="1148" y="0"/>
                      <a:pt x="-90" y="1048"/>
                      <a:pt x="5" y="2381"/>
                    </a:cubicBezTo>
                  </a:path>
                </a:pathLst>
              </a:custGeom>
              <a:solidFill>
                <a:srgbClr val="F3BC49"/>
              </a:solidFill>
              <a:ln w="9525"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id="{2E262064-3015-099F-63E1-A05F81AFE73A}"/>
                  </a:ext>
                </a:extLst>
              </p:cNvPr>
              <p:cNvSpPr/>
              <p:nvPr/>
            </p:nvSpPr>
            <p:spPr>
              <a:xfrm>
                <a:off x="3448572" y="3288705"/>
                <a:ext cx="27480" cy="139918"/>
              </a:xfrm>
              <a:custGeom>
                <a:avLst/>
                <a:gdLst>
                  <a:gd name="connsiteX0" fmla="*/ 23290 w 27480"/>
                  <a:gd name="connsiteY0" fmla="*/ 572 h 139918"/>
                  <a:gd name="connsiteX1" fmla="*/ 14241 w 27480"/>
                  <a:gd name="connsiteY1" fmla="*/ 14288 h 139918"/>
                  <a:gd name="connsiteX2" fmla="*/ 7097 w 27480"/>
                  <a:gd name="connsiteY2" fmla="*/ 30861 h 139918"/>
                  <a:gd name="connsiteX3" fmla="*/ 334 w 27480"/>
                  <a:gd name="connsiteY3" fmla="*/ 66770 h 139918"/>
                  <a:gd name="connsiteX4" fmla="*/ 2144 w 27480"/>
                  <a:gd name="connsiteY4" fmla="*/ 103632 h 139918"/>
                  <a:gd name="connsiteX5" fmla="*/ 11288 w 27480"/>
                  <a:gd name="connsiteY5" fmla="*/ 138113 h 139918"/>
                  <a:gd name="connsiteX6" fmla="*/ 14146 w 27480"/>
                  <a:gd name="connsiteY6" fmla="*/ 139827 h 139918"/>
                  <a:gd name="connsiteX7" fmla="*/ 15860 w 27480"/>
                  <a:gd name="connsiteY7" fmla="*/ 136874 h 139918"/>
                  <a:gd name="connsiteX8" fmla="*/ 6431 w 27480"/>
                  <a:gd name="connsiteY8" fmla="*/ 100203 h 139918"/>
                  <a:gd name="connsiteX9" fmla="*/ 6431 w 27480"/>
                  <a:gd name="connsiteY9" fmla="*/ 100394 h 139918"/>
                  <a:gd name="connsiteX10" fmla="*/ 6240 w 27480"/>
                  <a:gd name="connsiteY10" fmla="*/ 55912 h 139918"/>
                  <a:gd name="connsiteX11" fmla="*/ 6240 w 27480"/>
                  <a:gd name="connsiteY11" fmla="*/ 56388 h 139918"/>
                  <a:gd name="connsiteX12" fmla="*/ 14717 w 27480"/>
                  <a:gd name="connsiteY12" fmla="*/ 24765 h 139918"/>
                  <a:gd name="connsiteX13" fmla="*/ 14527 w 27480"/>
                  <a:gd name="connsiteY13" fmla="*/ 25336 h 139918"/>
                  <a:gd name="connsiteX14" fmla="*/ 26242 w 27480"/>
                  <a:gd name="connsiteY14" fmla="*/ 4858 h 139918"/>
                  <a:gd name="connsiteX15" fmla="*/ 26814 w 27480"/>
                  <a:gd name="connsiteY15" fmla="*/ 4096 h 139918"/>
                  <a:gd name="connsiteX16" fmla="*/ 27481 w 27480"/>
                  <a:gd name="connsiteY16" fmla="*/ 2381 h 139918"/>
                  <a:gd name="connsiteX17" fmla="*/ 26814 w 27480"/>
                  <a:gd name="connsiteY17" fmla="*/ 667 h 139918"/>
                  <a:gd name="connsiteX18" fmla="*/ 25004 w 27480"/>
                  <a:gd name="connsiteY18" fmla="*/ 0 h 139918"/>
                  <a:gd name="connsiteX19" fmla="*/ 23385 w 27480"/>
                  <a:gd name="connsiteY19" fmla="*/ 667 h 139918"/>
                  <a:gd name="connsiteX20" fmla="*/ 6526 w 27480"/>
                  <a:gd name="connsiteY20" fmla="*/ 100203 h 139918"/>
                  <a:gd name="connsiteX21" fmla="*/ 6526 w 27480"/>
                  <a:gd name="connsiteY21" fmla="*/ 99727 h 139918"/>
                  <a:gd name="connsiteX22" fmla="*/ 6526 w 27480"/>
                  <a:gd name="connsiteY22" fmla="*/ 100203 h 1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139918">
                    <a:moveTo>
                      <a:pt x="23290" y="572"/>
                    </a:moveTo>
                    <a:cubicBezTo>
                      <a:pt x="19956" y="4953"/>
                      <a:pt x="16908" y="9430"/>
                      <a:pt x="14241" y="14288"/>
                    </a:cubicBezTo>
                    <a:cubicBezTo>
                      <a:pt x="11384" y="19622"/>
                      <a:pt x="9098" y="25146"/>
                      <a:pt x="7097" y="30861"/>
                    </a:cubicBezTo>
                    <a:cubicBezTo>
                      <a:pt x="3097" y="42386"/>
                      <a:pt x="1192" y="54578"/>
                      <a:pt x="334" y="66770"/>
                    </a:cubicBezTo>
                    <a:cubicBezTo>
                      <a:pt x="-523" y="79057"/>
                      <a:pt x="334" y="91440"/>
                      <a:pt x="2144" y="103632"/>
                    </a:cubicBezTo>
                    <a:cubicBezTo>
                      <a:pt x="3859" y="115443"/>
                      <a:pt x="6907" y="126968"/>
                      <a:pt x="11288" y="138113"/>
                    </a:cubicBezTo>
                    <a:cubicBezTo>
                      <a:pt x="11765" y="139351"/>
                      <a:pt x="12812" y="140208"/>
                      <a:pt x="14146" y="139827"/>
                    </a:cubicBezTo>
                    <a:cubicBezTo>
                      <a:pt x="15289" y="139446"/>
                      <a:pt x="16336" y="138113"/>
                      <a:pt x="15860" y="136874"/>
                    </a:cubicBezTo>
                    <a:cubicBezTo>
                      <a:pt x="11288" y="125063"/>
                      <a:pt x="8240" y="112681"/>
                      <a:pt x="6431" y="100203"/>
                    </a:cubicBezTo>
                    <a:lnTo>
                      <a:pt x="6431" y="100394"/>
                    </a:lnTo>
                    <a:cubicBezTo>
                      <a:pt x="4526" y="85630"/>
                      <a:pt x="4335" y="70771"/>
                      <a:pt x="6240" y="55912"/>
                    </a:cubicBezTo>
                    <a:cubicBezTo>
                      <a:pt x="6240" y="56007"/>
                      <a:pt x="6240" y="56198"/>
                      <a:pt x="6240" y="56388"/>
                    </a:cubicBezTo>
                    <a:cubicBezTo>
                      <a:pt x="7764" y="45530"/>
                      <a:pt x="10431" y="34862"/>
                      <a:pt x="14717" y="24765"/>
                    </a:cubicBezTo>
                    <a:cubicBezTo>
                      <a:pt x="14717" y="24956"/>
                      <a:pt x="14622" y="25146"/>
                      <a:pt x="14527" y="25336"/>
                    </a:cubicBezTo>
                    <a:cubicBezTo>
                      <a:pt x="17670" y="18098"/>
                      <a:pt x="21480" y="11240"/>
                      <a:pt x="26242" y="4858"/>
                    </a:cubicBezTo>
                    <a:cubicBezTo>
                      <a:pt x="26433" y="4572"/>
                      <a:pt x="26624" y="4381"/>
                      <a:pt x="26814" y="4096"/>
                    </a:cubicBezTo>
                    <a:cubicBezTo>
                      <a:pt x="27195" y="3524"/>
                      <a:pt x="27481" y="3048"/>
                      <a:pt x="27481" y="2381"/>
                    </a:cubicBezTo>
                    <a:cubicBezTo>
                      <a:pt x="27481" y="1715"/>
                      <a:pt x="27195" y="1143"/>
                      <a:pt x="26814" y="667"/>
                    </a:cubicBezTo>
                    <a:cubicBezTo>
                      <a:pt x="26433" y="191"/>
                      <a:pt x="25671" y="0"/>
                      <a:pt x="25004" y="0"/>
                    </a:cubicBezTo>
                    <a:cubicBezTo>
                      <a:pt x="24433" y="0"/>
                      <a:pt x="23766" y="191"/>
                      <a:pt x="23385" y="667"/>
                    </a:cubicBezTo>
                    <a:moveTo>
                      <a:pt x="6526" y="100203"/>
                    </a:moveTo>
                    <a:cubicBezTo>
                      <a:pt x="6526" y="100203"/>
                      <a:pt x="6526" y="99917"/>
                      <a:pt x="6526" y="99727"/>
                    </a:cubicBezTo>
                    <a:lnTo>
                      <a:pt x="6526" y="100203"/>
                    </a:lnTo>
                  </a:path>
                </a:pathLst>
              </a:custGeom>
              <a:solidFill>
                <a:srgbClr val="F3BC49"/>
              </a:solid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id="{3D75B81D-6659-462F-32AC-F530AA1150FD}"/>
                  </a:ext>
                </a:extLst>
              </p:cNvPr>
              <p:cNvSpPr/>
              <p:nvPr/>
            </p:nvSpPr>
            <p:spPr>
              <a:xfrm>
                <a:off x="3458141" y="3414340"/>
                <a:ext cx="6485" cy="13909"/>
              </a:xfrm>
              <a:custGeom>
                <a:avLst/>
                <a:gdLst>
                  <a:gd name="connsiteX0" fmla="*/ 100 w 6485"/>
                  <a:gd name="connsiteY0" fmla="*/ 2286 h 13909"/>
                  <a:gd name="connsiteX1" fmla="*/ 481 w 6485"/>
                  <a:gd name="connsiteY1" fmla="*/ 6096 h 13909"/>
                  <a:gd name="connsiteX2" fmla="*/ 1815 w 6485"/>
                  <a:gd name="connsiteY2" fmla="*/ 12192 h 13909"/>
                  <a:gd name="connsiteX3" fmla="*/ 4767 w 6485"/>
                  <a:gd name="connsiteY3" fmla="*/ 13811 h 13909"/>
                  <a:gd name="connsiteX4" fmla="*/ 6387 w 6485"/>
                  <a:gd name="connsiteY4" fmla="*/ 10858 h 13909"/>
                  <a:gd name="connsiteX5" fmla="*/ 5053 w 6485"/>
                  <a:gd name="connsiteY5" fmla="*/ 4763 h 13909"/>
                  <a:gd name="connsiteX6" fmla="*/ 5053 w 6485"/>
                  <a:gd name="connsiteY6" fmla="*/ 5239 h 13909"/>
                  <a:gd name="connsiteX7" fmla="*/ 4767 w 6485"/>
                  <a:gd name="connsiteY7" fmla="*/ 2381 h 13909"/>
                  <a:gd name="connsiteX8" fmla="*/ 4101 w 6485"/>
                  <a:gd name="connsiteY8" fmla="*/ 667 h 13909"/>
                  <a:gd name="connsiteX9" fmla="*/ 2386 w 6485"/>
                  <a:gd name="connsiteY9" fmla="*/ 0 h 13909"/>
                  <a:gd name="connsiteX10" fmla="*/ 5 w 6485"/>
                  <a:gd name="connsiteY10" fmla="*/ 2381 h 1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 h="13909">
                    <a:moveTo>
                      <a:pt x="100" y="2286"/>
                    </a:moveTo>
                    <a:cubicBezTo>
                      <a:pt x="195" y="3524"/>
                      <a:pt x="291" y="4763"/>
                      <a:pt x="481" y="6096"/>
                    </a:cubicBezTo>
                    <a:cubicBezTo>
                      <a:pt x="862" y="8096"/>
                      <a:pt x="1338" y="10192"/>
                      <a:pt x="1815" y="12192"/>
                    </a:cubicBezTo>
                    <a:cubicBezTo>
                      <a:pt x="2196" y="13430"/>
                      <a:pt x="3529" y="14192"/>
                      <a:pt x="4767" y="13811"/>
                    </a:cubicBezTo>
                    <a:cubicBezTo>
                      <a:pt x="6006" y="13525"/>
                      <a:pt x="6768" y="12097"/>
                      <a:pt x="6387" y="10858"/>
                    </a:cubicBezTo>
                    <a:cubicBezTo>
                      <a:pt x="5815" y="8858"/>
                      <a:pt x="5339" y="6858"/>
                      <a:pt x="5053" y="4763"/>
                    </a:cubicBezTo>
                    <a:cubicBezTo>
                      <a:pt x="5053" y="4858"/>
                      <a:pt x="5053" y="5048"/>
                      <a:pt x="5053" y="5239"/>
                    </a:cubicBezTo>
                    <a:cubicBezTo>
                      <a:pt x="4958" y="4286"/>
                      <a:pt x="4863" y="3334"/>
                      <a:pt x="4767" y="2381"/>
                    </a:cubicBezTo>
                    <a:cubicBezTo>
                      <a:pt x="4767" y="1715"/>
                      <a:pt x="4577" y="1238"/>
                      <a:pt x="4101" y="667"/>
                    </a:cubicBezTo>
                    <a:cubicBezTo>
                      <a:pt x="3624" y="190"/>
                      <a:pt x="3053" y="0"/>
                      <a:pt x="2386" y="0"/>
                    </a:cubicBezTo>
                    <a:cubicBezTo>
                      <a:pt x="1243" y="0"/>
                      <a:pt x="-90" y="1048"/>
                      <a:pt x="5" y="2381"/>
                    </a:cubicBezTo>
                  </a:path>
                </a:pathLst>
              </a:custGeom>
              <a:solidFill>
                <a:srgbClr val="F3BC49"/>
              </a:solidFill>
              <a:ln w="9525" cap="flat">
                <a:noFill/>
                <a:prstDash val="solid"/>
                <a:miter/>
              </a:ln>
            </p:spPr>
            <p:txBody>
              <a:bodyPr rtlCol="0" anchor="ctr"/>
              <a:lstStyle/>
              <a:p>
                <a:endParaRPr lang="en-US"/>
              </a:p>
            </p:txBody>
          </p:sp>
          <p:grpSp>
            <p:nvGrpSpPr>
              <p:cNvPr id="1514" name="Graphic 100">
                <a:extLst>
                  <a:ext uri="{FF2B5EF4-FFF2-40B4-BE49-F238E27FC236}">
                    <a16:creationId xmlns:a16="http://schemas.microsoft.com/office/drawing/2014/main" id="{8DC43C53-50C1-980D-0A8C-E8513E2BC656}"/>
                  </a:ext>
                </a:extLst>
              </p:cNvPr>
              <p:cNvGrpSpPr/>
              <p:nvPr/>
            </p:nvGrpSpPr>
            <p:grpSpPr>
              <a:xfrm>
                <a:off x="3924258" y="2872368"/>
                <a:ext cx="495282" cy="571547"/>
                <a:chOff x="3924258" y="2872368"/>
                <a:chExt cx="495282" cy="571547"/>
              </a:xfrm>
            </p:grpSpPr>
            <p:sp>
              <p:nvSpPr>
                <p:cNvPr id="1515" name="Freeform: Shape 1514">
                  <a:extLst>
                    <a:ext uri="{FF2B5EF4-FFF2-40B4-BE49-F238E27FC236}">
                      <a16:creationId xmlns:a16="http://schemas.microsoft.com/office/drawing/2014/main" id="{76F30712-0DCC-96C8-4C03-1FDD7E4D4EFB}"/>
                    </a:ext>
                  </a:extLst>
                </p:cNvPr>
                <p:cNvSpPr/>
                <p:nvPr/>
              </p:nvSpPr>
              <p:spPr>
                <a:xfrm>
                  <a:off x="3924258" y="2872368"/>
                  <a:ext cx="343690" cy="563880"/>
                </a:xfrm>
                <a:custGeom>
                  <a:avLst/>
                  <a:gdLst>
                    <a:gd name="connsiteX0" fmla="*/ 30807 w 343690"/>
                    <a:gd name="connsiteY0" fmla="*/ 0 h 563880"/>
                    <a:gd name="connsiteX1" fmla="*/ 9472 w 343690"/>
                    <a:gd name="connsiteY1" fmla="*/ 1334 h 563880"/>
                    <a:gd name="connsiteX2" fmla="*/ 7662 w 343690"/>
                    <a:gd name="connsiteY2" fmla="*/ 2000 h 563880"/>
                    <a:gd name="connsiteX3" fmla="*/ 5947 w 343690"/>
                    <a:gd name="connsiteY3" fmla="*/ 1715 h 563880"/>
                    <a:gd name="connsiteX4" fmla="*/ 5947 w 343690"/>
                    <a:gd name="connsiteY4" fmla="*/ 1715 h 563880"/>
                    <a:gd name="connsiteX5" fmla="*/ 42 w 343690"/>
                    <a:gd name="connsiteY5" fmla="*/ 6668 h 563880"/>
                    <a:gd name="connsiteX6" fmla="*/ 1185 w 343690"/>
                    <a:gd name="connsiteY6" fmla="*/ 10668 h 563880"/>
                    <a:gd name="connsiteX7" fmla="*/ 4899 w 343690"/>
                    <a:gd name="connsiteY7" fmla="*/ 12668 h 563880"/>
                    <a:gd name="connsiteX8" fmla="*/ 6233 w 343690"/>
                    <a:gd name="connsiteY8" fmla="*/ 12954 h 563880"/>
                    <a:gd name="connsiteX9" fmla="*/ 7566 w 343690"/>
                    <a:gd name="connsiteY9" fmla="*/ 13240 h 563880"/>
                    <a:gd name="connsiteX10" fmla="*/ 10710 w 343690"/>
                    <a:gd name="connsiteY10" fmla="*/ 14192 h 563880"/>
                    <a:gd name="connsiteX11" fmla="*/ 14234 w 343690"/>
                    <a:gd name="connsiteY11" fmla="*/ 14669 h 563880"/>
                    <a:gd name="connsiteX12" fmla="*/ 17472 w 343690"/>
                    <a:gd name="connsiteY12" fmla="*/ 15431 h 563880"/>
                    <a:gd name="connsiteX13" fmla="*/ 19092 w 343690"/>
                    <a:gd name="connsiteY13" fmla="*/ 15812 h 563880"/>
                    <a:gd name="connsiteX14" fmla="*/ 97387 w 343690"/>
                    <a:gd name="connsiteY14" fmla="*/ 45720 h 563880"/>
                    <a:gd name="connsiteX15" fmla="*/ 98244 w 343690"/>
                    <a:gd name="connsiteY15" fmla="*/ 46196 h 563880"/>
                    <a:gd name="connsiteX16" fmla="*/ 180064 w 343690"/>
                    <a:gd name="connsiteY16" fmla="*/ 105918 h 563880"/>
                    <a:gd name="connsiteX17" fmla="*/ 243120 w 343690"/>
                    <a:gd name="connsiteY17" fmla="*/ 184976 h 563880"/>
                    <a:gd name="connsiteX18" fmla="*/ 243120 w 343690"/>
                    <a:gd name="connsiteY18" fmla="*/ 184976 h 563880"/>
                    <a:gd name="connsiteX19" fmla="*/ 267599 w 343690"/>
                    <a:gd name="connsiteY19" fmla="*/ 232505 h 563880"/>
                    <a:gd name="connsiteX20" fmla="*/ 285792 w 343690"/>
                    <a:gd name="connsiteY20" fmla="*/ 282893 h 563880"/>
                    <a:gd name="connsiteX21" fmla="*/ 304937 w 343690"/>
                    <a:gd name="connsiteY21" fmla="*/ 408623 h 563880"/>
                    <a:gd name="connsiteX22" fmla="*/ 290364 w 343690"/>
                    <a:gd name="connsiteY22" fmla="*/ 550640 h 563880"/>
                    <a:gd name="connsiteX23" fmla="*/ 288173 w 343690"/>
                    <a:gd name="connsiteY23" fmla="*/ 559594 h 563880"/>
                    <a:gd name="connsiteX24" fmla="*/ 290078 w 343690"/>
                    <a:gd name="connsiteY24" fmla="*/ 563690 h 563880"/>
                    <a:gd name="connsiteX25" fmla="*/ 291126 w 343690"/>
                    <a:gd name="connsiteY25" fmla="*/ 563880 h 563880"/>
                    <a:gd name="connsiteX26" fmla="*/ 292650 w 343690"/>
                    <a:gd name="connsiteY26" fmla="*/ 563594 h 563880"/>
                    <a:gd name="connsiteX27" fmla="*/ 292650 w 343690"/>
                    <a:gd name="connsiteY27" fmla="*/ 563594 h 563880"/>
                    <a:gd name="connsiteX28" fmla="*/ 295317 w 343690"/>
                    <a:gd name="connsiteY28" fmla="*/ 561594 h 563880"/>
                    <a:gd name="connsiteX29" fmla="*/ 331416 w 343690"/>
                    <a:gd name="connsiteY29" fmla="*/ 447104 h 563880"/>
                    <a:gd name="connsiteX30" fmla="*/ 340941 w 343690"/>
                    <a:gd name="connsiteY30" fmla="*/ 385953 h 563880"/>
                    <a:gd name="connsiteX31" fmla="*/ 343609 w 343690"/>
                    <a:gd name="connsiteY31" fmla="*/ 323850 h 563880"/>
                    <a:gd name="connsiteX32" fmla="*/ 323892 w 343690"/>
                    <a:gd name="connsiteY32" fmla="*/ 204026 h 563880"/>
                    <a:gd name="connsiteX33" fmla="*/ 299698 w 343690"/>
                    <a:gd name="connsiteY33" fmla="*/ 149066 h 563880"/>
                    <a:gd name="connsiteX34" fmla="*/ 264265 w 343690"/>
                    <a:gd name="connsiteY34" fmla="*/ 99822 h 563880"/>
                    <a:gd name="connsiteX35" fmla="*/ 220926 w 343690"/>
                    <a:gd name="connsiteY35" fmla="*/ 61055 h 563880"/>
                    <a:gd name="connsiteX36" fmla="*/ 157585 w 343690"/>
                    <a:gd name="connsiteY36" fmla="*/ 26194 h 563880"/>
                    <a:gd name="connsiteX37" fmla="*/ 85862 w 343690"/>
                    <a:gd name="connsiteY37" fmla="*/ 5715 h 563880"/>
                    <a:gd name="connsiteX38" fmla="*/ 48238 w 343690"/>
                    <a:gd name="connsiteY38" fmla="*/ 953 h 563880"/>
                    <a:gd name="connsiteX39" fmla="*/ 30712 w 343690"/>
                    <a:gd name="connsiteY39" fmla="*/ 286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3690" h="563880">
                      <a:moveTo>
                        <a:pt x="30807" y="0"/>
                      </a:moveTo>
                      <a:cubicBezTo>
                        <a:pt x="22997" y="0"/>
                        <a:pt x="16044" y="476"/>
                        <a:pt x="9472" y="1334"/>
                      </a:cubicBezTo>
                      <a:cubicBezTo>
                        <a:pt x="8900" y="1334"/>
                        <a:pt x="8328" y="1619"/>
                        <a:pt x="7662" y="2000"/>
                      </a:cubicBezTo>
                      <a:cubicBezTo>
                        <a:pt x="7185" y="1905"/>
                        <a:pt x="6519" y="1810"/>
                        <a:pt x="5947" y="1715"/>
                      </a:cubicBezTo>
                      <a:lnTo>
                        <a:pt x="5947" y="1715"/>
                      </a:lnTo>
                      <a:cubicBezTo>
                        <a:pt x="2709" y="1715"/>
                        <a:pt x="232" y="4000"/>
                        <a:pt x="42" y="6668"/>
                      </a:cubicBezTo>
                      <a:cubicBezTo>
                        <a:pt x="-149" y="8001"/>
                        <a:pt x="327" y="9525"/>
                        <a:pt x="1185" y="10668"/>
                      </a:cubicBezTo>
                      <a:cubicBezTo>
                        <a:pt x="2042" y="11716"/>
                        <a:pt x="3185" y="12383"/>
                        <a:pt x="4899" y="12668"/>
                      </a:cubicBezTo>
                      <a:lnTo>
                        <a:pt x="6233" y="12954"/>
                      </a:lnTo>
                      <a:lnTo>
                        <a:pt x="7566" y="13240"/>
                      </a:lnTo>
                      <a:cubicBezTo>
                        <a:pt x="8328" y="13716"/>
                        <a:pt x="9376" y="14002"/>
                        <a:pt x="10710" y="14192"/>
                      </a:cubicBezTo>
                      <a:lnTo>
                        <a:pt x="14234" y="14669"/>
                      </a:lnTo>
                      <a:cubicBezTo>
                        <a:pt x="15282" y="14859"/>
                        <a:pt x="16425" y="15145"/>
                        <a:pt x="17472" y="15431"/>
                      </a:cubicBezTo>
                      <a:lnTo>
                        <a:pt x="19092" y="15812"/>
                      </a:lnTo>
                      <a:cubicBezTo>
                        <a:pt x="46428" y="22384"/>
                        <a:pt x="72718" y="32480"/>
                        <a:pt x="97387" y="45720"/>
                      </a:cubicBezTo>
                      <a:lnTo>
                        <a:pt x="98244" y="46196"/>
                      </a:lnTo>
                      <a:cubicBezTo>
                        <a:pt x="128153" y="62675"/>
                        <a:pt x="155680" y="82772"/>
                        <a:pt x="180064" y="105918"/>
                      </a:cubicBezTo>
                      <a:cubicBezTo>
                        <a:pt x="204258" y="129254"/>
                        <a:pt x="225403" y="155829"/>
                        <a:pt x="243120" y="184976"/>
                      </a:cubicBezTo>
                      <a:lnTo>
                        <a:pt x="243120" y="184976"/>
                      </a:lnTo>
                      <a:cubicBezTo>
                        <a:pt x="252264" y="200216"/>
                        <a:pt x="260455" y="216218"/>
                        <a:pt x="267599" y="232505"/>
                      </a:cubicBezTo>
                      <a:cubicBezTo>
                        <a:pt x="274552" y="248507"/>
                        <a:pt x="280648" y="265462"/>
                        <a:pt x="285792" y="282893"/>
                      </a:cubicBezTo>
                      <a:cubicBezTo>
                        <a:pt x="297222" y="322707"/>
                        <a:pt x="303699" y="364998"/>
                        <a:pt x="304937" y="408623"/>
                      </a:cubicBezTo>
                      <a:cubicBezTo>
                        <a:pt x="306080" y="455771"/>
                        <a:pt x="301222" y="503587"/>
                        <a:pt x="290364" y="550640"/>
                      </a:cubicBezTo>
                      <a:cubicBezTo>
                        <a:pt x="289602" y="553974"/>
                        <a:pt x="288935" y="556736"/>
                        <a:pt x="288173" y="559594"/>
                      </a:cubicBezTo>
                      <a:cubicBezTo>
                        <a:pt x="287792" y="561023"/>
                        <a:pt x="288173" y="563023"/>
                        <a:pt x="290078" y="563690"/>
                      </a:cubicBezTo>
                      <a:cubicBezTo>
                        <a:pt x="290364" y="563785"/>
                        <a:pt x="290745" y="563880"/>
                        <a:pt x="291126" y="563880"/>
                      </a:cubicBezTo>
                      <a:cubicBezTo>
                        <a:pt x="291602" y="563880"/>
                        <a:pt x="292173" y="563785"/>
                        <a:pt x="292650" y="563594"/>
                      </a:cubicBezTo>
                      <a:lnTo>
                        <a:pt x="292650" y="563594"/>
                      </a:lnTo>
                      <a:cubicBezTo>
                        <a:pt x="293793" y="563594"/>
                        <a:pt x="294840" y="562832"/>
                        <a:pt x="295317" y="561594"/>
                      </a:cubicBezTo>
                      <a:cubicBezTo>
                        <a:pt x="310747" y="525209"/>
                        <a:pt x="322939" y="486728"/>
                        <a:pt x="331416" y="447104"/>
                      </a:cubicBezTo>
                      <a:cubicBezTo>
                        <a:pt x="335512" y="427863"/>
                        <a:pt x="338751" y="407289"/>
                        <a:pt x="340941" y="385953"/>
                      </a:cubicBezTo>
                      <a:cubicBezTo>
                        <a:pt x="343037" y="365189"/>
                        <a:pt x="343989" y="344234"/>
                        <a:pt x="343609" y="323850"/>
                      </a:cubicBezTo>
                      <a:cubicBezTo>
                        <a:pt x="342942" y="281464"/>
                        <a:pt x="336274" y="241173"/>
                        <a:pt x="323892" y="204026"/>
                      </a:cubicBezTo>
                      <a:cubicBezTo>
                        <a:pt x="317224" y="184023"/>
                        <a:pt x="309033" y="165544"/>
                        <a:pt x="299698" y="149066"/>
                      </a:cubicBezTo>
                      <a:cubicBezTo>
                        <a:pt x="289887" y="131731"/>
                        <a:pt x="277981" y="115157"/>
                        <a:pt x="264265" y="99822"/>
                      </a:cubicBezTo>
                      <a:cubicBezTo>
                        <a:pt x="252168" y="86201"/>
                        <a:pt x="237595" y="73247"/>
                        <a:pt x="220926" y="61055"/>
                      </a:cubicBezTo>
                      <a:cubicBezTo>
                        <a:pt x="202543" y="47625"/>
                        <a:pt x="181207" y="35909"/>
                        <a:pt x="157585" y="26194"/>
                      </a:cubicBezTo>
                      <a:cubicBezTo>
                        <a:pt x="135487" y="17145"/>
                        <a:pt x="111294" y="10192"/>
                        <a:pt x="85862" y="5715"/>
                      </a:cubicBezTo>
                      <a:cubicBezTo>
                        <a:pt x="73003" y="3429"/>
                        <a:pt x="60335" y="1810"/>
                        <a:pt x="48238" y="953"/>
                      </a:cubicBezTo>
                      <a:cubicBezTo>
                        <a:pt x="42428" y="572"/>
                        <a:pt x="36522" y="286"/>
                        <a:pt x="30712" y="286"/>
                      </a:cubicBezTo>
                    </a:path>
                  </a:pathLst>
                </a:custGeom>
                <a:solidFill>
                  <a:srgbClr val="F32534"/>
                </a:solidFill>
                <a:ln w="9525" cap="flat">
                  <a:noFill/>
                  <a:prstDash val="solid"/>
                  <a:miter/>
                </a:ln>
              </p:spPr>
              <p:txBody>
                <a:bodyPr rtlCol="0" anchor="ctr"/>
                <a:lstStyle/>
                <a:p>
                  <a:endParaRPr lang="en-US"/>
                </a:p>
              </p:txBody>
            </p:sp>
            <p:grpSp>
              <p:nvGrpSpPr>
                <p:cNvPr id="1516" name="Graphic 100">
                  <a:extLst>
                    <a:ext uri="{FF2B5EF4-FFF2-40B4-BE49-F238E27FC236}">
                      <a16:creationId xmlns:a16="http://schemas.microsoft.com/office/drawing/2014/main" id="{DADC15FE-16D2-8FD8-BD12-23CF8510F324}"/>
                    </a:ext>
                  </a:extLst>
                </p:cNvPr>
                <p:cNvGrpSpPr/>
                <p:nvPr/>
              </p:nvGrpSpPr>
              <p:grpSpPr>
                <a:xfrm>
                  <a:off x="4025243" y="2912619"/>
                  <a:ext cx="394297" cy="531296"/>
                  <a:chOff x="4025243" y="2912619"/>
                  <a:chExt cx="394297" cy="531296"/>
                </a:xfrm>
              </p:grpSpPr>
              <p:sp>
                <p:nvSpPr>
                  <p:cNvPr id="1517" name="Freeform: Shape 1516">
                    <a:extLst>
                      <a:ext uri="{FF2B5EF4-FFF2-40B4-BE49-F238E27FC236}">
                        <a16:creationId xmlns:a16="http://schemas.microsoft.com/office/drawing/2014/main" id="{DA693C61-EA0B-CEB8-E92B-1683BD2CE21E}"/>
                      </a:ext>
                    </a:extLst>
                  </p:cNvPr>
                  <p:cNvSpPr/>
                  <p:nvPr/>
                </p:nvSpPr>
                <p:spPr>
                  <a:xfrm>
                    <a:off x="4135754" y="3050580"/>
                    <a:ext cx="283786" cy="393335"/>
                  </a:xfrm>
                  <a:custGeom>
                    <a:avLst/>
                    <a:gdLst>
                      <a:gd name="connsiteX0" fmla="*/ 107918 w 283786"/>
                      <a:gd name="connsiteY0" fmla="*/ 95 h 393335"/>
                      <a:gd name="connsiteX1" fmla="*/ 103537 w 283786"/>
                      <a:gd name="connsiteY1" fmla="*/ 667 h 393335"/>
                      <a:gd name="connsiteX2" fmla="*/ 99060 w 283786"/>
                      <a:gd name="connsiteY2" fmla="*/ 5048 h 393335"/>
                      <a:gd name="connsiteX3" fmla="*/ 98679 w 283786"/>
                      <a:gd name="connsiteY3" fmla="*/ 6096 h 393335"/>
                      <a:gd name="connsiteX4" fmla="*/ 98393 w 283786"/>
                      <a:gd name="connsiteY4" fmla="*/ 7144 h 393335"/>
                      <a:gd name="connsiteX5" fmla="*/ 98965 w 283786"/>
                      <a:gd name="connsiteY5" fmla="*/ 11525 h 393335"/>
                      <a:gd name="connsiteX6" fmla="*/ 100489 w 283786"/>
                      <a:gd name="connsiteY6" fmla="*/ 16478 h 393335"/>
                      <a:gd name="connsiteX7" fmla="*/ 98298 w 283786"/>
                      <a:gd name="connsiteY7" fmla="*/ 17812 h 393335"/>
                      <a:gd name="connsiteX8" fmla="*/ 92202 w 283786"/>
                      <a:gd name="connsiteY8" fmla="*/ 23241 h 393335"/>
                      <a:gd name="connsiteX9" fmla="*/ 87154 w 283786"/>
                      <a:gd name="connsiteY9" fmla="*/ 29813 h 393335"/>
                      <a:gd name="connsiteX10" fmla="*/ 85249 w 283786"/>
                      <a:gd name="connsiteY10" fmla="*/ 31052 h 393335"/>
                      <a:gd name="connsiteX11" fmla="*/ 83725 w 283786"/>
                      <a:gd name="connsiteY11" fmla="*/ 29718 h 393335"/>
                      <a:gd name="connsiteX12" fmla="*/ 82201 w 283786"/>
                      <a:gd name="connsiteY12" fmla="*/ 29242 h 393335"/>
                      <a:gd name="connsiteX13" fmla="*/ 79058 w 283786"/>
                      <a:gd name="connsiteY13" fmla="*/ 29623 h 393335"/>
                      <a:gd name="connsiteX14" fmla="*/ 75819 w 283786"/>
                      <a:gd name="connsiteY14" fmla="*/ 32766 h 393335"/>
                      <a:gd name="connsiteX15" fmla="*/ 75343 w 283786"/>
                      <a:gd name="connsiteY15" fmla="*/ 35243 h 393335"/>
                      <a:gd name="connsiteX16" fmla="*/ 75152 w 283786"/>
                      <a:gd name="connsiteY16" fmla="*/ 35243 h 393335"/>
                      <a:gd name="connsiteX17" fmla="*/ 72581 w 283786"/>
                      <a:gd name="connsiteY17" fmla="*/ 37243 h 393335"/>
                      <a:gd name="connsiteX18" fmla="*/ 66484 w 283786"/>
                      <a:gd name="connsiteY18" fmla="*/ 65818 h 393335"/>
                      <a:gd name="connsiteX19" fmla="*/ 44863 w 283786"/>
                      <a:gd name="connsiteY19" fmla="*/ 125540 h 393335"/>
                      <a:gd name="connsiteX20" fmla="*/ 37719 w 283786"/>
                      <a:gd name="connsiteY20" fmla="*/ 142399 h 393335"/>
                      <a:gd name="connsiteX21" fmla="*/ 19717 w 283786"/>
                      <a:gd name="connsiteY21" fmla="*/ 186309 h 393335"/>
                      <a:gd name="connsiteX22" fmla="*/ 2477 w 283786"/>
                      <a:gd name="connsiteY22" fmla="*/ 246983 h 393335"/>
                      <a:gd name="connsiteX23" fmla="*/ 0 w 283786"/>
                      <a:gd name="connsiteY23" fmla="*/ 277082 h 393335"/>
                      <a:gd name="connsiteX24" fmla="*/ 3143 w 283786"/>
                      <a:gd name="connsiteY24" fmla="*/ 308134 h 393335"/>
                      <a:gd name="connsiteX25" fmla="*/ 6096 w 283786"/>
                      <a:gd name="connsiteY25" fmla="*/ 311087 h 393335"/>
                      <a:gd name="connsiteX26" fmla="*/ 9811 w 283786"/>
                      <a:gd name="connsiteY26" fmla="*/ 308991 h 393335"/>
                      <a:gd name="connsiteX27" fmla="*/ 25717 w 283786"/>
                      <a:gd name="connsiteY27" fmla="*/ 269367 h 393335"/>
                      <a:gd name="connsiteX28" fmla="*/ 36100 w 283786"/>
                      <a:gd name="connsiteY28" fmla="*/ 255175 h 393335"/>
                      <a:gd name="connsiteX29" fmla="*/ 35719 w 283786"/>
                      <a:gd name="connsiteY29" fmla="*/ 281464 h 393335"/>
                      <a:gd name="connsiteX30" fmla="*/ 37909 w 283786"/>
                      <a:gd name="connsiteY30" fmla="*/ 299466 h 393335"/>
                      <a:gd name="connsiteX31" fmla="*/ 43148 w 283786"/>
                      <a:gd name="connsiteY31" fmla="*/ 318326 h 393335"/>
                      <a:gd name="connsiteX32" fmla="*/ 46863 w 283786"/>
                      <a:gd name="connsiteY32" fmla="*/ 321183 h 393335"/>
                      <a:gd name="connsiteX33" fmla="*/ 51816 w 283786"/>
                      <a:gd name="connsiteY33" fmla="*/ 318421 h 393335"/>
                      <a:gd name="connsiteX34" fmla="*/ 58865 w 283786"/>
                      <a:gd name="connsiteY34" fmla="*/ 302609 h 393335"/>
                      <a:gd name="connsiteX35" fmla="*/ 66008 w 283786"/>
                      <a:gd name="connsiteY35" fmla="*/ 285274 h 393335"/>
                      <a:gd name="connsiteX36" fmla="*/ 78200 w 283786"/>
                      <a:gd name="connsiteY36" fmla="*/ 250889 h 393335"/>
                      <a:gd name="connsiteX37" fmla="*/ 95059 w 283786"/>
                      <a:gd name="connsiteY37" fmla="*/ 178594 h 393335"/>
                      <a:gd name="connsiteX38" fmla="*/ 98870 w 283786"/>
                      <a:gd name="connsiteY38" fmla="*/ 107442 h 393335"/>
                      <a:gd name="connsiteX39" fmla="*/ 109633 w 283786"/>
                      <a:gd name="connsiteY39" fmla="*/ 144209 h 393335"/>
                      <a:gd name="connsiteX40" fmla="*/ 135731 w 283786"/>
                      <a:gd name="connsiteY40" fmla="*/ 195644 h 393335"/>
                      <a:gd name="connsiteX41" fmla="*/ 148019 w 283786"/>
                      <a:gd name="connsiteY41" fmla="*/ 213455 h 393335"/>
                      <a:gd name="connsiteX42" fmla="*/ 149447 w 283786"/>
                      <a:gd name="connsiteY42" fmla="*/ 215456 h 393335"/>
                      <a:gd name="connsiteX43" fmla="*/ 153734 w 283786"/>
                      <a:gd name="connsiteY43" fmla="*/ 221456 h 393335"/>
                      <a:gd name="connsiteX44" fmla="*/ 170021 w 283786"/>
                      <a:gd name="connsiteY44" fmla="*/ 247174 h 393335"/>
                      <a:gd name="connsiteX45" fmla="*/ 193929 w 283786"/>
                      <a:gd name="connsiteY45" fmla="*/ 304610 h 393335"/>
                      <a:gd name="connsiteX46" fmla="*/ 201835 w 283786"/>
                      <a:gd name="connsiteY46" fmla="*/ 361474 h 393335"/>
                      <a:gd name="connsiteX47" fmla="*/ 205359 w 283786"/>
                      <a:gd name="connsiteY47" fmla="*/ 365189 h 393335"/>
                      <a:gd name="connsiteX48" fmla="*/ 209836 w 283786"/>
                      <a:gd name="connsiteY48" fmla="*/ 362712 h 393335"/>
                      <a:gd name="connsiteX49" fmla="*/ 213550 w 283786"/>
                      <a:gd name="connsiteY49" fmla="*/ 353663 h 393335"/>
                      <a:gd name="connsiteX50" fmla="*/ 216217 w 283786"/>
                      <a:gd name="connsiteY50" fmla="*/ 344519 h 393335"/>
                      <a:gd name="connsiteX51" fmla="*/ 220123 w 283786"/>
                      <a:gd name="connsiteY51" fmla="*/ 322898 h 393335"/>
                      <a:gd name="connsiteX52" fmla="*/ 221266 w 283786"/>
                      <a:gd name="connsiteY52" fmla="*/ 291560 h 393335"/>
                      <a:gd name="connsiteX53" fmla="*/ 224314 w 283786"/>
                      <a:gd name="connsiteY53" fmla="*/ 294799 h 393335"/>
                      <a:gd name="connsiteX54" fmla="*/ 227552 w 283786"/>
                      <a:gd name="connsiteY54" fmla="*/ 297942 h 393335"/>
                      <a:gd name="connsiteX55" fmla="*/ 227171 w 283786"/>
                      <a:gd name="connsiteY55" fmla="*/ 296704 h 393335"/>
                      <a:gd name="connsiteX56" fmla="*/ 241173 w 283786"/>
                      <a:gd name="connsiteY56" fmla="*/ 316230 h 393335"/>
                      <a:gd name="connsiteX57" fmla="*/ 257175 w 283786"/>
                      <a:gd name="connsiteY57" fmla="*/ 357473 h 393335"/>
                      <a:gd name="connsiteX58" fmla="*/ 263462 w 283786"/>
                      <a:gd name="connsiteY58" fmla="*/ 383953 h 393335"/>
                      <a:gd name="connsiteX59" fmla="*/ 264509 w 283786"/>
                      <a:gd name="connsiteY59" fmla="*/ 388430 h 393335"/>
                      <a:gd name="connsiteX60" fmla="*/ 269367 w 283786"/>
                      <a:gd name="connsiteY60" fmla="*/ 393287 h 393335"/>
                      <a:gd name="connsiteX61" fmla="*/ 273558 w 283786"/>
                      <a:gd name="connsiteY61" fmla="*/ 392240 h 393335"/>
                      <a:gd name="connsiteX62" fmla="*/ 275749 w 283786"/>
                      <a:gd name="connsiteY62" fmla="*/ 388525 h 393335"/>
                      <a:gd name="connsiteX63" fmla="*/ 275749 w 283786"/>
                      <a:gd name="connsiteY63" fmla="*/ 387096 h 393335"/>
                      <a:gd name="connsiteX64" fmla="*/ 276225 w 283786"/>
                      <a:gd name="connsiteY64" fmla="*/ 386144 h 393335"/>
                      <a:gd name="connsiteX65" fmla="*/ 283750 w 283786"/>
                      <a:gd name="connsiteY65" fmla="*/ 326708 h 393335"/>
                      <a:gd name="connsiteX66" fmla="*/ 274701 w 283786"/>
                      <a:gd name="connsiteY66" fmla="*/ 273368 h 393335"/>
                      <a:gd name="connsiteX67" fmla="*/ 253556 w 283786"/>
                      <a:gd name="connsiteY67" fmla="*/ 225838 h 393335"/>
                      <a:gd name="connsiteX68" fmla="*/ 224028 w 283786"/>
                      <a:gd name="connsiteY68" fmla="*/ 181070 h 393335"/>
                      <a:gd name="connsiteX69" fmla="*/ 197167 w 283786"/>
                      <a:gd name="connsiteY69" fmla="*/ 146114 h 393335"/>
                      <a:gd name="connsiteX70" fmla="*/ 196310 w 283786"/>
                      <a:gd name="connsiteY70" fmla="*/ 145066 h 393335"/>
                      <a:gd name="connsiteX71" fmla="*/ 139351 w 283786"/>
                      <a:gd name="connsiteY71" fmla="*/ 64294 h 393335"/>
                      <a:gd name="connsiteX72" fmla="*/ 139827 w 283786"/>
                      <a:gd name="connsiteY72" fmla="*/ 66294 h 393335"/>
                      <a:gd name="connsiteX73" fmla="*/ 114395 w 283786"/>
                      <a:gd name="connsiteY73" fmla="*/ 5144 h 393335"/>
                      <a:gd name="connsiteX74" fmla="*/ 110014 w 283786"/>
                      <a:gd name="connsiteY74" fmla="*/ 667 h 393335"/>
                      <a:gd name="connsiteX75" fmla="*/ 107823 w 283786"/>
                      <a:gd name="connsiteY75" fmla="*/ 0 h 3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3786" h="393335">
                        <a:moveTo>
                          <a:pt x="107918" y="95"/>
                        </a:moveTo>
                        <a:cubicBezTo>
                          <a:pt x="106490" y="-95"/>
                          <a:pt x="104870" y="95"/>
                          <a:pt x="103537" y="667"/>
                        </a:cubicBezTo>
                        <a:cubicBezTo>
                          <a:pt x="101537" y="1524"/>
                          <a:pt x="99917" y="3048"/>
                          <a:pt x="99060" y="5048"/>
                        </a:cubicBezTo>
                        <a:lnTo>
                          <a:pt x="98679" y="6096"/>
                        </a:lnTo>
                        <a:lnTo>
                          <a:pt x="98393" y="7144"/>
                        </a:lnTo>
                        <a:cubicBezTo>
                          <a:pt x="98203" y="8668"/>
                          <a:pt x="98393" y="10097"/>
                          <a:pt x="98965" y="11525"/>
                        </a:cubicBezTo>
                        <a:cubicBezTo>
                          <a:pt x="99441" y="13240"/>
                          <a:pt x="99917" y="14859"/>
                          <a:pt x="100489" y="16478"/>
                        </a:cubicBezTo>
                        <a:lnTo>
                          <a:pt x="98298" y="17812"/>
                        </a:lnTo>
                        <a:cubicBezTo>
                          <a:pt x="96393" y="19241"/>
                          <a:pt x="94488" y="20955"/>
                          <a:pt x="92202" y="23241"/>
                        </a:cubicBezTo>
                        <a:cubicBezTo>
                          <a:pt x="90297" y="25146"/>
                          <a:pt x="88583" y="27432"/>
                          <a:pt x="87154" y="29813"/>
                        </a:cubicBezTo>
                        <a:cubicBezTo>
                          <a:pt x="86392" y="29813"/>
                          <a:pt x="85630" y="30290"/>
                          <a:pt x="85249" y="31052"/>
                        </a:cubicBezTo>
                        <a:cubicBezTo>
                          <a:pt x="85249" y="30575"/>
                          <a:pt x="84487" y="30004"/>
                          <a:pt x="83725" y="29718"/>
                        </a:cubicBezTo>
                        <a:cubicBezTo>
                          <a:pt x="83153" y="29432"/>
                          <a:pt x="82677" y="29337"/>
                          <a:pt x="82201" y="29242"/>
                        </a:cubicBezTo>
                        <a:cubicBezTo>
                          <a:pt x="81153" y="29147"/>
                          <a:pt x="80105" y="29242"/>
                          <a:pt x="79058" y="29623"/>
                        </a:cubicBezTo>
                        <a:cubicBezTo>
                          <a:pt x="77629" y="30290"/>
                          <a:pt x="76486" y="31337"/>
                          <a:pt x="75819" y="32766"/>
                        </a:cubicBezTo>
                        <a:cubicBezTo>
                          <a:pt x="75438" y="33528"/>
                          <a:pt x="75343" y="34290"/>
                          <a:pt x="75343" y="35243"/>
                        </a:cubicBezTo>
                        <a:lnTo>
                          <a:pt x="75152" y="35243"/>
                        </a:lnTo>
                        <a:cubicBezTo>
                          <a:pt x="73819" y="35052"/>
                          <a:pt x="72771" y="35909"/>
                          <a:pt x="72581" y="37243"/>
                        </a:cubicBezTo>
                        <a:cubicBezTo>
                          <a:pt x="71152" y="46673"/>
                          <a:pt x="69152" y="56007"/>
                          <a:pt x="66484" y="65818"/>
                        </a:cubicBezTo>
                        <a:cubicBezTo>
                          <a:pt x="60865" y="86201"/>
                          <a:pt x="52388" y="107442"/>
                          <a:pt x="44863" y="125540"/>
                        </a:cubicBezTo>
                        <a:cubicBezTo>
                          <a:pt x="42482" y="131159"/>
                          <a:pt x="40100" y="136779"/>
                          <a:pt x="37719" y="142399"/>
                        </a:cubicBezTo>
                        <a:cubicBezTo>
                          <a:pt x="31147" y="157925"/>
                          <a:pt x="25146" y="171926"/>
                          <a:pt x="19717" y="186309"/>
                        </a:cubicBezTo>
                        <a:cubicBezTo>
                          <a:pt x="11049" y="209264"/>
                          <a:pt x="5620" y="228505"/>
                          <a:pt x="2477" y="246983"/>
                        </a:cubicBezTo>
                        <a:cubicBezTo>
                          <a:pt x="953" y="256413"/>
                          <a:pt x="95" y="266605"/>
                          <a:pt x="0" y="277082"/>
                        </a:cubicBezTo>
                        <a:cubicBezTo>
                          <a:pt x="0" y="286988"/>
                          <a:pt x="1048" y="297180"/>
                          <a:pt x="3143" y="308134"/>
                        </a:cubicBezTo>
                        <a:cubicBezTo>
                          <a:pt x="3429" y="309753"/>
                          <a:pt x="4572" y="310896"/>
                          <a:pt x="6096" y="311087"/>
                        </a:cubicBezTo>
                        <a:cubicBezTo>
                          <a:pt x="7525" y="311277"/>
                          <a:pt x="9334" y="310420"/>
                          <a:pt x="9811" y="308991"/>
                        </a:cubicBezTo>
                        <a:cubicBezTo>
                          <a:pt x="14288" y="292894"/>
                          <a:pt x="19336" y="280321"/>
                          <a:pt x="25717" y="269367"/>
                        </a:cubicBezTo>
                        <a:cubicBezTo>
                          <a:pt x="28766" y="264224"/>
                          <a:pt x="32290" y="259461"/>
                          <a:pt x="36100" y="255175"/>
                        </a:cubicBezTo>
                        <a:cubicBezTo>
                          <a:pt x="35242" y="262985"/>
                          <a:pt x="35147" y="271939"/>
                          <a:pt x="35719" y="281464"/>
                        </a:cubicBezTo>
                        <a:cubicBezTo>
                          <a:pt x="36100" y="287846"/>
                          <a:pt x="36862" y="293942"/>
                          <a:pt x="37909" y="299466"/>
                        </a:cubicBezTo>
                        <a:cubicBezTo>
                          <a:pt x="38862" y="305086"/>
                          <a:pt x="40481" y="310896"/>
                          <a:pt x="43148" y="318326"/>
                        </a:cubicBezTo>
                        <a:cubicBezTo>
                          <a:pt x="43720" y="319850"/>
                          <a:pt x="45149" y="320993"/>
                          <a:pt x="46863" y="321183"/>
                        </a:cubicBezTo>
                        <a:cubicBezTo>
                          <a:pt x="48863" y="321469"/>
                          <a:pt x="50768" y="320326"/>
                          <a:pt x="51816" y="318421"/>
                        </a:cubicBezTo>
                        <a:cubicBezTo>
                          <a:pt x="54292" y="313277"/>
                          <a:pt x="56579" y="307943"/>
                          <a:pt x="58865" y="302609"/>
                        </a:cubicBezTo>
                        <a:cubicBezTo>
                          <a:pt x="61532" y="296418"/>
                          <a:pt x="63817" y="290894"/>
                          <a:pt x="66008" y="285274"/>
                        </a:cubicBezTo>
                        <a:cubicBezTo>
                          <a:pt x="70295" y="274225"/>
                          <a:pt x="74390" y="262700"/>
                          <a:pt x="78200" y="250889"/>
                        </a:cubicBezTo>
                        <a:cubicBezTo>
                          <a:pt x="85820" y="226886"/>
                          <a:pt x="91535" y="202502"/>
                          <a:pt x="95059" y="178594"/>
                        </a:cubicBezTo>
                        <a:cubicBezTo>
                          <a:pt x="98584" y="154972"/>
                          <a:pt x="99822" y="131064"/>
                          <a:pt x="98870" y="107442"/>
                        </a:cubicBezTo>
                        <a:cubicBezTo>
                          <a:pt x="101441" y="120110"/>
                          <a:pt x="105061" y="132112"/>
                          <a:pt x="109633" y="144209"/>
                        </a:cubicBezTo>
                        <a:cubicBezTo>
                          <a:pt x="116015" y="161163"/>
                          <a:pt x="124778" y="178499"/>
                          <a:pt x="135731" y="195644"/>
                        </a:cubicBezTo>
                        <a:cubicBezTo>
                          <a:pt x="139637" y="201740"/>
                          <a:pt x="143828" y="207645"/>
                          <a:pt x="148019" y="213455"/>
                        </a:cubicBezTo>
                        <a:lnTo>
                          <a:pt x="149447" y="215456"/>
                        </a:lnTo>
                        <a:cubicBezTo>
                          <a:pt x="150876" y="217456"/>
                          <a:pt x="152305" y="219456"/>
                          <a:pt x="153734" y="221456"/>
                        </a:cubicBezTo>
                        <a:cubicBezTo>
                          <a:pt x="159544" y="229838"/>
                          <a:pt x="165068" y="238506"/>
                          <a:pt x="170021" y="247174"/>
                        </a:cubicBezTo>
                        <a:cubicBezTo>
                          <a:pt x="180689" y="266129"/>
                          <a:pt x="188786" y="285464"/>
                          <a:pt x="193929" y="304610"/>
                        </a:cubicBezTo>
                        <a:cubicBezTo>
                          <a:pt x="198501" y="322421"/>
                          <a:pt x="201263" y="341567"/>
                          <a:pt x="201835" y="361474"/>
                        </a:cubicBezTo>
                        <a:cubicBezTo>
                          <a:pt x="201835" y="363379"/>
                          <a:pt x="203740" y="364903"/>
                          <a:pt x="205359" y="365189"/>
                        </a:cubicBezTo>
                        <a:cubicBezTo>
                          <a:pt x="207169" y="365474"/>
                          <a:pt x="208979" y="364427"/>
                          <a:pt x="209836" y="362712"/>
                        </a:cubicBezTo>
                        <a:cubicBezTo>
                          <a:pt x="211169" y="359664"/>
                          <a:pt x="212408" y="356711"/>
                          <a:pt x="213550" y="353663"/>
                        </a:cubicBezTo>
                        <a:cubicBezTo>
                          <a:pt x="214598" y="350615"/>
                          <a:pt x="215360" y="347567"/>
                          <a:pt x="216217" y="344519"/>
                        </a:cubicBezTo>
                        <a:cubicBezTo>
                          <a:pt x="217932" y="338328"/>
                          <a:pt x="219075" y="331470"/>
                          <a:pt x="220123" y="322898"/>
                        </a:cubicBezTo>
                        <a:cubicBezTo>
                          <a:pt x="221266" y="313658"/>
                          <a:pt x="221552" y="303467"/>
                          <a:pt x="221266" y="291560"/>
                        </a:cubicBezTo>
                        <a:cubicBezTo>
                          <a:pt x="222123" y="292703"/>
                          <a:pt x="223266" y="293751"/>
                          <a:pt x="224314" y="294799"/>
                        </a:cubicBezTo>
                        <a:lnTo>
                          <a:pt x="227552" y="297942"/>
                        </a:lnTo>
                        <a:lnTo>
                          <a:pt x="227171" y="296704"/>
                        </a:lnTo>
                        <a:cubicBezTo>
                          <a:pt x="232505" y="302990"/>
                          <a:pt x="237268" y="309563"/>
                          <a:pt x="241173" y="316230"/>
                        </a:cubicBezTo>
                        <a:cubicBezTo>
                          <a:pt x="247364" y="327279"/>
                          <a:pt x="252508" y="340328"/>
                          <a:pt x="257175" y="357473"/>
                        </a:cubicBezTo>
                        <a:cubicBezTo>
                          <a:pt x="259461" y="366236"/>
                          <a:pt x="261461" y="375095"/>
                          <a:pt x="263462" y="383953"/>
                        </a:cubicBezTo>
                        <a:lnTo>
                          <a:pt x="264509" y="388430"/>
                        </a:lnTo>
                        <a:cubicBezTo>
                          <a:pt x="265081" y="391192"/>
                          <a:pt x="266891" y="393002"/>
                          <a:pt x="269367" y="393287"/>
                        </a:cubicBezTo>
                        <a:cubicBezTo>
                          <a:pt x="270796" y="393478"/>
                          <a:pt x="272415" y="393097"/>
                          <a:pt x="273558" y="392240"/>
                        </a:cubicBezTo>
                        <a:cubicBezTo>
                          <a:pt x="274892" y="391192"/>
                          <a:pt x="275273" y="390144"/>
                          <a:pt x="275749" y="388525"/>
                        </a:cubicBezTo>
                        <a:lnTo>
                          <a:pt x="275749" y="387096"/>
                        </a:lnTo>
                        <a:lnTo>
                          <a:pt x="276225" y="386144"/>
                        </a:lnTo>
                        <a:cubicBezTo>
                          <a:pt x="281559" y="367094"/>
                          <a:pt x="284131" y="347091"/>
                          <a:pt x="283750" y="326708"/>
                        </a:cubicBezTo>
                        <a:cubicBezTo>
                          <a:pt x="283464" y="309753"/>
                          <a:pt x="280416" y="291751"/>
                          <a:pt x="274701" y="273368"/>
                        </a:cubicBezTo>
                        <a:cubicBezTo>
                          <a:pt x="270034" y="258223"/>
                          <a:pt x="263081" y="242697"/>
                          <a:pt x="253556" y="225838"/>
                        </a:cubicBezTo>
                        <a:cubicBezTo>
                          <a:pt x="245650" y="212027"/>
                          <a:pt x="236029" y="197358"/>
                          <a:pt x="224028" y="181070"/>
                        </a:cubicBezTo>
                        <a:cubicBezTo>
                          <a:pt x="215265" y="169259"/>
                          <a:pt x="206312" y="157639"/>
                          <a:pt x="197167" y="146114"/>
                        </a:cubicBezTo>
                        <a:lnTo>
                          <a:pt x="196310" y="145066"/>
                        </a:lnTo>
                        <a:cubicBezTo>
                          <a:pt x="176403" y="119539"/>
                          <a:pt x="155924" y="93155"/>
                          <a:pt x="139351" y="64294"/>
                        </a:cubicBezTo>
                        <a:lnTo>
                          <a:pt x="139827" y="66294"/>
                        </a:lnTo>
                        <a:cubicBezTo>
                          <a:pt x="127921" y="44196"/>
                          <a:pt x="119539" y="24194"/>
                          <a:pt x="114395" y="5144"/>
                        </a:cubicBezTo>
                        <a:cubicBezTo>
                          <a:pt x="113919" y="3143"/>
                          <a:pt x="111824" y="1429"/>
                          <a:pt x="110014" y="667"/>
                        </a:cubicBezTo>
                        <a:cubicBezTo>
                          <a:pt x="109442" y="381"/>
                          <a:pt x="108680" y="95"/>
                          <a:pt x="107823" y="0"/>
                        </a:cubicBezTo>
                      </a:path>
                    </a:pathLst>
                  </a:custGeom>
                  <a:solidFill>
                    <a:srgbClr val="F75F6A"/>
                  </a:solidFill>
                  <a:ln w="9525"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id="{562A6925-F4E7-E20D-B9EF-9D669A589C91}"/>
                      </a:ext>
                    </a:extLst>
                  </p:cNvPr>
                  <p:cNvSpPr/>
                  <p:nvPr/>
                </p:nvSpPr>
                <p:spPr>
                  <a:xfrm>
                    <a:off x="4223289" y="2912619"/>
                    <a:ext cx="173474" cy="237166"/>
                  </a:xfrm>
                  <a:custGeom>
                    <a:avLst/>
                    <a:gdLst>
                      <a:gd name="connsiteX0" fmla="*/ 67913 w 173474"/>
                      <a:gd name="connsiteY0" fmla="*/ 2516 h 237166"/>
                      <a:gd name="connsiteX1" fmla="*/ 45529 w 173474"/>
                      <a:gd name="connsiteY1" fmla="*/ 13850 h 237166"/>
                      <a:gd name="connsiteX2" fmla="*/ 25432 w 173474"/>
                      <a:gd name="connsiteY2" fmla="*/ 32424 h 237166"/>
                      <a:gd name="connsiteX3" fmla="*/ 0 w 173474"/>
                      <a:gd name="connsiteY3" fmla="*/ 69000 h 237166"/>
                      <a:gd name="connsiteX4" fmla="*/ 0 w 173474"/>
                      <a:gd name="connsiteY4" fmla="*/ 69000 h 237166"/>
                      <a:gd name="connsiteX5" fmla="*/ 8001 w 173474"/>
                      <a:gd name="connsiteY5" fmla="*/ 73286 h 237166"/>
                      <a:gd name="connsiteX6" fmla="*/ 15240 w 173474"/>
                      <a:gd name="connsiteY6" fmla="*/ 80144 h 237166"/>
                      <a:gd name="connsiteX7" fmla="*/ 20098 w 173474"/>
                      <a:gd name="connsiteY7" fmla="*/ 87479 h 237166"/>
                      <a:gd name="connsiteX8" fmla="*/ 25241 w 173474"/>
                      <a:gd name="connsiteY8" fmla="*/ 99004 h 237166"/>
                      <a:gd name="connsiteX9" fmla="*/ 31528 w 173474"/>
                      <a:gd name="connsiteY9" fmla="*/ 129389 h 237166"/>
                      <a:gd name="connsiteX10" fmla="*/ 30861 w 173474"/>
                      <a:gd name="connsiteY10" fmla="*/ 146248 h 237166"/>
                      <a:gd name="connsiteX11" fmla="*/ 26861 w 173474"/>
                      <a:gd name="connsiteY11" fmla="*/ 159964 h 237166"/>
                      <a:gd name="connsiteX12" fmla="*/ 25432 w 173474"/>
                      <a:gd name="connsiteY12" fmla="*/ 162631 h 237166"/>
                      <a:gd name="connsiteX13" fmla="*/ 54102 w 173474"/>
                      <a:gd name="connsiteY13" fmla="*/ 203303 h 237166"/>
                      <a:gd name="connsiteX14" fmla="*/ 74867 w 173474"/>
                      <a:gd name="connsiteY14" fmla="*/ 223019 h 237166"/>
                      <a:gd name="connsiteX15" fmla="*/ 86487 w 173474"/>
                      <a:gd name="connsiteY15" fmla="*/ 230258 h 237166"/>
                      <a:gd name="connsiteX16" fmla="*/ 99917 w 173474"/>
                      <a:gd name="connsiteY16" fmla="*/ 235307 h 237166"/>
                      <a:gd name="connsiteX17" fmla="*/ 106775 w 173474"/>
                      <a:gd name="connsiteY17" fmla="*/ 236640 h 237166"/>
                      <a:gd name="connsiteX18" fmla="*/ 125635 w 173474"/>
                      <a:gd name="connsiteY18" fmla="*/ 236069 h 237166"/>
                      <a:gd name="connsiteX19" fmla="*/ 146304 w 173474"/>
                      <a:gd name="connsiteY19" fmla="*/ 227401 h 237166"/>
                      <a:gd name="connsiteX20" fmla="*/ 154115 w 173474"/>
                      <a:gd name="connsiteY20" fmla="*/ 220448 h 237166"/>
                      <a:gd name="connsiteX21" fmla="*/ 160020 w 173474"/>
                      <a:gd name="connsiteY21" fmla="*/ 212637 h 237166"/>
                      <a:gd name="connsiteX22" fmla="*/ 168783 w 173474"/>
                      <a:gd name="connsiteY22" fmla="*/ 192730 h 237166"/>
                      <a:gd name="connsiteX23" fmla="*/ 172974 w 173474"/>
                      <a:gd name="connsiteY23" fmla="*/ 169108 h 237166"/>
                      <a:gd name="connsiteX24" fmla="*/ 172974 w 173474"/>
                      <a:gd name="connsiteY24" fmla="*/ 143105 h 237166"/>
                      <a:gd name="connsiteX25" fmla="*/ 163544 w 173474"/>
                      <a:gd name="connsiteY25" fmla="*/ 90908 h 237166"/>
                      <a:gd name="connsiteX26" fmla="*/ 145923 w 173474"/>
                      <a:gd name="connsiteY26" fmla="*/ 45950 h 237166"/>
                      <a:gd name="connsiteX27" fmla="*/ 134779 w 173474"/>
                      <a:gd name="connsiteY27" fmla="*/ 28138 h 237166"/>
                      <a:gd name="connsiteX28" fmla="*/ 118491 w 173474"/>
                      <a:gd name="connsiteY28" fmla="*/ 12326 h 237166"/>
                      <a:gd name="connsiteX29" fmla="*/ 92774 w 173474"/>
                      <a:gd name="connsiteY29" fmla="*/ 801 h 237166"/>
                      <a:gd name="connsiteX30" fmla="*/ 90392 w 173474"/>
                      <a:gd name="connsiteY30" fmla="*/ 420 h 237166"/>
                      <a:gd name="connsiteX31" fmla="*/ 67818 w 173474"/>
                      <a:gd name="connsiteY31" fmla="*/ 2420 h 237166"/>
                      <a:gd name="connsiteX32" fmla="*/ 108395 w 173474"/>
                      <a:gd name="connsiteY32" fmla="*/ 220638 h 237166"/>
                      <a:gd name="connsiteX33" fmla="*/ 94488 w 173474"/>
                      <a:gd name="connsiteY33" fmla="*/ 215018 h 237166"/>
                      <a:gd name="connsiteX34" fmla="*/ 66008 w 173474"/>
                      <a:gd name="connsiteY34" fmla="*/ 191873 h 237166"/>
                      <a:gd name="connsiteX35" fmla="*/ 47149 w 173474"/>
                      <a:gd name="connsiteY35" fmla="*/ 169870 h 237166"/>
                      <a:gd name="connsiteX36" fmla="*/ 41910 w 173474"/>
                      <a:gd name="connsiteY36" fmla="*/ 163583 h 237166"/>
                      <a:gd name="connsiteX37" fmla="*/ 42672 w 173474"/>
                      <a:gd name="connsiteY37" fmla="*/ 159678 h 237166"/>
                      <a:gd name="connsiteX38" fmla="*/ 45339 w 173474"/>
                      <a:gd name="connsiteY38" fmla="*/ 158726 h 237166"/>
                      <a:gd name="connsiteX39" fmla="*/ 46482 w 173474"/>
                      <a:gd name="connsiteY39" fmla="*/ 159202 h 237166"/>
                      <a:gd name="connsiteX40" fmla="*/ 51340 w 173474"/>
                      <a:gd name="connsiteY40" fmla="*/ 161964 h 237166"/>
                      <a:gd name="connsiteX41" fmla="*/ 60008 w 173474"/>
                      <a:gd name="connsiteY41" fmla="*/ 165012 h 237166"/>
                      <a:gd name="connsiteX42" fmla="*/ 75629 w 173474"/>
                      <a:gd name="connsiteY42" fmla="*/ 169679 h 237166"/>
                      <a:gd name="connsiteX43" fmla="*/ 86963 w 173474"/>
                      <a:gd name="connsiteY43" fmla="*/ 173013 h 237166"/>
                      <a:gd name="connsiteX44" fmla="*/ 113824 w 173474"/>
                      <a:gd name="connsiteY44" fmla="*/ 182729 h 237166"/>
                      <a:gd name="connsiteX45" fmla="*/ 125444 w 173474"/>
                      <a:gd name="connsiteY45" fmla="*/ 189110 h 237166"/>
                      <a:gd name="connsiteX46" fmla="*/ 133255 w 173474"/>
                      <a:gd name="connsiteY46" fmla="*/ 195873 h 237166"/>
                      <a:gd name="connsiteX47" fmla="*/ 136303 w 173474"/>
                      <a:gd name="connsiteY47" fmla="*/ 200350 h 237166"/>
                      <a:gd name="connsiteX48" fmla="*/ 138779 w 173474"/>
                      <a:gd name="connsiteY48" fmla="*/ 206541 h 237166"/>
                      <a:gd name="connsiteX49" fmla="*/ 138684 w 173474"/>
                      <a:gd name="connsiteY49" fmla="*/ 216542 h 237166"/>
                      <a:gd name="connsiteX50" fmla="*/ 121634 w 173474"/>
                      <a:gd name="connsiteY50" fmla="*/ 223400 h 237166"/>
                      <a:gd name="connsiteX51" fmla="*/ 117538 w 173474"/>
                      <a:gd name="connsiteY51" fmla="*/ 222924 h 237166"/>
                      <a:gd name="connsiteX52" fmla="*/ 108395 w 173474"/>
                      <a:gd name="connsiteY52" fmla="*/ 221019 h 2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474" h="237166">
                        <a:moveTo>
                          <a:pt x="67913" y="2516"/>
                        </a:moveTo>
                        <a:cubicBezTo>
                          <a:pt x="60865" y="4421"/>
                          <a:pt x="53626" y="8135"/>
                          <a:pt x="45529" y="13850"/>
                        </a:cubicBezTo>
                        <a:cubicBezTo>
                          <a:pt x="39053" y="18422"/>
                          <a:pt x="32671" y="24328"/>
                          <a:pt x="25432" y="32424"/>
                        </a:cubicBezTo>
                        <a:cubicBezTo>
                          <a:pt x="16192" y="42711"/>
                          <a:pt x="7811" y="54808"/>
                          <a:pt x="0" y="69000"/>
                        </a:cubicBezTo>
                        <a:lnTo>
                          <a:pt x="0" y="69000"/>
                        </a:lnTo>
                        <a:cubicBezTo>
                          <a:pt x="2858" y="69953"/>
                          <a:pt x="5620" y="71477"/>
                          <a:pt x="8001" y="73286"/>
                        </a:cubicBezTo>
                        <a:cubicBezTo>
                          <a:pt x="10668" y="75191"/>
                          <a:pt x="13145" y="77573"/>
                          <a:pt x="15240" y="80144"/>
                        </a:cubicBezTo>
                        <a:cubicBezTo>
                          <a:pt x="17240" y="82526"/>
                          <a:pt x="18764" y="85097"/>
                          <a:pt x="20098" y="87479"/>
                        </a:cubicBezTo>
                        <a:cubicBezTo>
                          <a:pt x="22384" y="91384"/>
                          <a:pt x="24003" y="95194"/>
                          <a:pt x="25241" y="99004"/>
                        </a:cubicBezTo>
                        <a:cubicBezTo>
                          <a:pt x="27718" y="106433"/>
                          <a:pt x="30956" y="117768"/>
                          <a:pt x="31528" y="129389"/>
                        </a:cubicBezTo>
                        <a:cubicBezTo>
                          <a:pt x="31718" y="134818"/>
                          <a:pt x="31813" y="140628"/>
                          <a:pt x="30861" y="146248"/>
                        </a:cubicBezTo>
                        <a:cubicBezTo>
                          <a:pt x="30194" y="150248"/>
                          <a:pt x="29146" y="155392"/>
                          <a:pt x="26861" y="159964"/>
                        </a:cubicBezTo>
                        <a:cubicBezTo>
                          <a:pt x="26384" y="160916"/>
                          <a:pt x="25908" y="161774"/>
                          <a:pt x="25432" y="162631"/>
                        </a:cubicBezTo>
                        <a:cubicBezTo>
                          <a:pt x="33528" y="175680"/>
                          <a:pt x="43053" y="190349"/>
                          <a:pt x="54102" y="203303"/>
                        </a:cubicBezTo>
                        <a:cubicBezTo>
                          <a:pt x="61055" y="211399"/>
                          <a:pt x="67913" y="217876"/>
                          <a:pt x="74867" y="223019"/>
                        </a:cubicBezTo>
                        <a:cubicBezTo>
                          <a:pt x="78105" y="225496"/>
                          <a:pt x="81915" y="227877"/>
                          <a:pt x="86487" y="230258"/>
                        </a:cubicBezTo>
                        <a:cubicBezTo>
                          <a:pt x="90202" y="232259"/>
                          <a:pt x="94488" y="233878"/>
                          <a:pt x="99917" y="235307"/>
                        </a:cubicBezTo>
                        <a:cubicBezTo>
                          <a:pt x="102203" y="235878"/>
                          <a:pt x="104394" y="236354"/>
                          <a:pt x="106775" y="236640"/>
                        </a:cubicBezTo>
                        <a:cubicBezTo>
                          <a:pt x="112967" y="237497"/>
                          <a:pt x="119348" y="237307"/>
                          <a:pt x="125635" y="236069"/>
                        </a:cubicBezTo>
                        <a:cubicBezTo>
                          <a:pt x="133064" y="234735"/>
                          <a:pt x="140017" y="231782"/>
                          <a:pt x="146304" y="227401"/>
                        </a:cubicBezTo>
                        <a:cubicBezTo>
                          <a:pt x="149257" y="225401"/>
                          <a:pt x="151829" y="222734"/>
                          <a:pt x="154115" y="220448"/>
                        </a:cubicBezTo>
                        <a:cubicBezTo>
                          <a:pt x="156305" y="218162"/>
                          <a:pt x="158210" y="215590"/>
                          <a:pt x="160020" y="212637"/>
                        </a:cubicBezTo>
                        <a:cubicBezTo>
                          <a:pt x="163925" y="206541"/>
                          <a:pt x="166783" y="199969"/>
                          <a:pt x="168783" y="192730"/>
                        </a:cubicBezTo>
                        <a:cubicBezTo>
                          <a:pt x="170974" y="184919"/>
                          <a:pt x="172307" y="177204"/>
                          <a:pt x="172974" y="169108"/>
                        </a:cubicBezTo>
                        <a:cubicBezTo>
                          <a:pt x="173641" y="161202"/>
                          <a:pt x="173641" y="152725"/>
                          <a:pt x="172974" y="143105"/>
                        </a:cubicBezTo>
                        <a:cubicBezTo>
                          <a:pt x="171926" y="127103"/>
                          <a:pt x="168974" y="110529"/>
                          <a:pt x="163544" y="90908"/>
                        </a:cubicBezTo>
                        <a:cubicBezTo>
                          <a:pt x="159067" y="74620"/>
                          <a:pt x="153067" y="59475"/>
                          <a:pt x="145923" y="45950"/>
                        </a:cubicBezTo>
                        <a:cubicBezTo>
                          <a:pt x="142113" y="38806"/>
                          <a:pt x="138493" y="33186"/>
                          <a:pt x="134779" y="28138"/>
                        </a:cubicBezTo>
                        <a:cubicBezTo>
                          <a:pt x="130302" y="22232"/>
                          <a:pt x="124778" y="16898"/>
                          <a:pt x="118491" y="12326"/>
                        </a:cubicBezTo>
                        <a:cubicBezTo>
                          <a:pt x="110490" y="6516"/>
                          <a:pt x="101822" y="2611"/>
                          <a:pt x="92774" y="801"/>
                        </a:cubicBezTo>
                        <a:cubicBezTo>
                          <a:pt x="92012" y="706"/>
                          <a:pt x="91154" y="515"/>
                          <a:pt x="90392" y="420"/>
                        </a:cubicBezTo>
                        <a:cubicBezTo>
                          <a:pt x="83534" y="-532"/>
                          <a:pt x="76105" y="134"/>
                          <a:pt x="67818" y="2420"/>
                        </a:cubicBezTo>
                        <a:moveTo>
                          <a:pt x="108395" y="220638"/>
                        </a:moveTo>
                        <a:cubicBezTo>
                          <a:pt x="103251" y="219114"/>
                          <a:pt x="98584" y="217209"/>
                          <a:pt x="94488" y="215018"/>
                        </a:cubicBezTo>
                        <a:cubicBezTo>
                          <a:pt x="84963" y="209780"/>
                          <a:pt x="75629" y="202255"/>
                          <a:pt x="66008" y="191873"/>
                        </a:cubicBezTo>
                        <a:cubicBezTo>
                          <a:pt x="59436" y="184824"/>
                          <a:pt x="53150" y="177204"/>
                          <a:pt x="47149" y="169870"/>
                        </a:cubicBezTo>
                        <a:lnTo>
                          <a:pt x="41910" y="163583"/>
                        </a:lnTo>
                        <a:cubicBezTo>
                          <a:pt x="41053" y="162440"/>
                          <a:pt x="41053" y="161012"/>
                          <a:pt x="42672" y="159678"/>
                        </a:cubicBezTo>
                        <a:cubicBezTo>
                          <a:pt x="43339" y="158916"/>
                          <a:pt x="44387" y="158630"/>
                          <a:pt x="45339" y="158726"/>
                        </a:cubicBezTo>
                        <a:cubicBezTo>
                          <a:pt x="45625" y="158726"/>
                          <a:pt x="46101" y="158916"/>
                          <a:pt x="46482" y="159202"/>
                        </a:cubicBezTo>
                        <a:cubicBezTo>
                          <a:pt x="48101" y="160250"/>
                          <a:pt x="49625" y="161202"/>
                          <a:pt x="51340" y="161964"/>
                        </a:cubicBezTo>
                        <a:cubicBezTo>
                          <a:pt x="54197" y="163107"/>
                          <a:pt x="57055" y="164060"/>
                          <a:pt x="60008" y="165012"/>
                        </a:cubicBezTo>
                        <a:cubicBezTo>
                          <a:pt x="65151" y="166727"/>
                          <a:pt x="70390" y="168155"/>
                          <a:pt x="75629" y="169679"/>
                        </a:cubicBezTo>
                        <a:cubicBezTo>
                          <a:pt x="79438" y="170727"/>
                          <a:pt x="83249" y="171870"/>
                          <a:pt x="86963" y="173013"/>
                        </a:cubicBezTo>
                        <a:cubicBezTo>
                          <a:pt x="95726" y="175680"/>
                          <a:pt x="104966" y="178633"/>
                          <a:pt x="113824" y="182729"/>
                        </a:cubicBezTo>
                        <a:cubicBezTo>
                          <a:pt x="117443" y="184348"/>
                          <a:pt x="121634" y="186443"/>
                          <a:pt x="125444" y="189110"/>
                        </a:cubicBezTo>
                        <a:cubicBezTo>
                          <a:pt x="127825" y="190730"/>
                          <a:pt x="130874" y="193016"/>
                          <a:pt x="133255" y="195873"/>
                        </a:cubicBezTo>
                        <a:cubicBezTo>
                          <a:pt x="134207" y="197016"/>
                          <a:pt x="135446" y="198635"/>
                          <a:pt x="136303" y="200350"/>
                        </a:cubicBezTo>
                        <a:cubicBezTo>
                          <a:pt x="137541" y="202731"/>
                          <a:pt x="138303" y="204731"/>
                          <a:pt x="138779" y="206541"/>
                        </a:cubicBezTo>
                        <a:cubicBezTo>
                          <a:pt x="139541" y="209399"/>
                          <a:pt x="140303" y="213018"/>
                          <a:pt x="138684" y="216542"/>
                        </a:cubicBezTo>
                        <a:cubicBezTo>
                          <a:pt x="135541" y="223591"/>
                          <a:pt x="125730" y="223686"/>
                          <a:pt x="121634" y="223400"/>
                        </a:cubicBezTo>
                        <a:cubicBezTo>
                          <a:pt x="120205" y="223305"/>
                          <a:pt x="118872" y="223115"/>
                          <a:pt x="117538" y="222924"/>
                        </a:cubicBezTo>
                        <a:cubicBezTo>
                          <a:pt x="114491" y="222448"/>
                          <a:pt x="111347" y="221876"/>
                          <a:pt x="108395" y="221019"/>
                        </a:cubicBezTo>
                      </a:path>
                    </a:pathLst>
                  </a:custGeom>
                  <a:solidFill>
                    <a:srgbClr val="FBABB1"/>
                  </a:solid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id="{3CBDA0FD-BFAB-FF55-461D-7AFF29D05FDC}"/>
                      </a:ext>
                    </a:extLst>
                  </p:cNvPr>
                  <p:cNvSpPr/>
                  <p:nvPr/>
                </p:nvSpPr>
                <p:spPr>
                  <a:xfrm>
                    <a:off x="4025243" y="2924279"/>
                    <a:ext cx="185473" cy="281631"/>
                  </a:xfrm>
                  <a:custGeom>
                    <a:avLst/>
                    <a:gdLst>
                      <a:gd name="connsiteX0" fmla="*/ 69364 w 185473"/>
                      <a:gd name="connsiteY0" fmla="*/ 0 h 281631"/>
                      <a:gd name="connsiteX1" fmla="*/ 56124 w 185473"/>
                      <a:gd name="connsiteY1" fmla="*/ 2286 h 281631"/>
                      <a:gd name="connsiteX2" fmla="*/ 43741 w 185473"/>
                      <a:gd name="connsiteY2" fmla="*/ 7906 h 281631"/>
                      <a:gd name="connsiteX3" fmla="*/ 30883 w 185473"/>
                      <a:gd name="connsiteY3" fmla="*/ 17526 h 281631"/>
                      <a:gd name="connsiteX4" fmla="*/ 8213 w 185473"/>
                      <a:gd name="connsiteY4" fmla="*/ 54673 h 281631"/>
                      <a:gd name="connsiteX5" fmla="*/ 117 w 185473"/>
                      <a:gd name="connsiteY5" fmla="*/ 104585 h 281631"/>
                      <a:gd name="connsiteX6" fmla="*/ 4689 w 185473"/>
                      <a:gd name="connsiteY6" fmla="*/ 159830 h 281631"/>
                      <a:gd name="connsiteX7" fmla="*/ 21167 w 185473"/>
                      <a:gd name="connsiteY7" fmla="*/ 212312 h 281631"/>
                      <a:gd name="connsiteX8" fmla="*/ 48218 w 185473"/>
                      <a:gd name="connsiteY8" fmla="*/ 254127 h 281631"/>
                      <a:gd name="connsiteX9" fmla="*/ 65649 w 185473"/>
                      <a:gd name="connsiteY9" fmla="*/ 268986 h 281631"/>
                      <a:gd name="connsiteX10" fmla="*/ 75364 w 185473"/>
                      <a:gd name="connsiteY10" fmla="*/ 274415 h 281631"/>
                      <a:gd name="connsiteX11" fmla="*/ 86223 w 185473"/>
                      <a:gd name="connsiteY11" fmla="*/ 278416 h 281631"/>
                      <a:gd name="connsiteX12" fmla="*/ 98224 w 185473"/>
                      <a:gd name="connsiteY12" fmla="*/ 281083 h 281631"/>
                      <a:gd name="connsiteX13" fmla="*/ 110321 w 185473"/>
                      <a:gd name="connsiteY13" fmla="*/ 281559 h 281631"/>
                      <a:gd name="connsiteX14" fmla="*/ 129657 w 185473"/>
                      <a:gd name="connsiteY14" fmla="*/ 277082 h 281631"/>
                      <a:gd name="connsiteX15" fmla="*/ 158613 w 185473"/>
                      <a:gd name="connsiteY15" fmla="*/ 250317 h 281631"/>
                      <a:gd name="connsiteX16" fmla="*/ 176329 w 185473"/>
                      <a:gd name="connsiteY16" fmla="*/ 207455 h 281631"/>
                      <a:gd name="connsiteX17" fmla="*/ 185473 w 185473"/>
                      <a:gd name="connsiteY17" fmla="*/ 163259 h 281631"/>
                      <a:gd name="connsiteX18" fmla="*/ 179282 w 185473"/>
                      <a:gd name="connsiteY18" fmla="*/ 158496 h 281631"/>
                      <a:gd name="connsiteX19" fmla="*/ 170233 w 185473"/>
                      <a:gd name="connsiteY19" fmla="*/ 147352 h 281631"/>
                      <a:gd name="connsiteX20" fmla="*/ 163661 w 185473"/>
                      <a:gd name="connsiteY20" fmla="*/ 134969 h 281631"/>
                      <a:gd name="connsiteX21" fmla="*/ 158994 w 185473"/>
                      <a:gd name="connsiteY21" fmla="*/ 122111 h 281631"/>
                      <a:gd name="connsiteX22" fmla="*/ 156517 w 185473"/>
                      <a:gd name="connsiteY22" fmla="*/ 110966 h 281631"/>
                      <a:gd name="connsiteX23" fmla="*/ 156327 w 185473"/>
                      <a:gd name="connsiteY23" fmla="*/ 96584 h 281631"/>
                      <a:gd name="connsiteX24" fmla="*/ 159089 w 185473"/>
                      <a:gd name="connsiteY24" fmla="*/ 81629 h 281631"/>
                      <a:gd name="connsiteX25" fmla="*/ 165852 w 185473"/>
                      <a:gd name="connsiteY25" fmla="*/ 68961 h 281631"/>
                      <a:gd name="connsiteX26" fmla="*/ 155374 w 185473"/>
                      <a:gd name="connsiteY26" fmla="*/ 57817 h 281631"/>
                      <a:gd name="connsiteX27" fmla="*/ 153755 w 185473"/>
                      <a:gd name="connsiteY27" fmla="*/ 56007 h 281631"/>
                      <a:gd name="connsiteX28" fmla="*/ 127752 w 185473"/>
                      <a:gd name="connsiteY28" fmla="*/ 29242 h 281631"/>
                      <a:gd name="connsiteX29" fmla="*/ 81175 w 185473"/>
                      <a:gd name="connsiteY29" fmla="*/ 1048 h 281631"/>
                      <a:gd name="connsiteX30" fmla="*/ 77936 w 185473"/>
                      <a:gd name="connsiteY30" fmla="*/ 476 h 281631"/>
                      <a:gd name="connsiteX31" fmla="*/ 69173 w 185473"/>
                      <a:gd name="connsiteY31" fmla="*/ 0 h 281631"/>
                      <a:gd name="connsiteX32" fmla="*/ 88509 w 185473"/>
                      <a:gd name="connsiteY32" fmla="*/ 263176 h 281631"/>
                      <a:gd name="connsiteX33" fmla="*/ 83270 w 185473"/>
                      <a:gd name="connsiteY33" fmla="*/ 258413 h 281631"/>
                      <a:gd name="connsiteX34" fmla="*/ 82984 w 185473"/>
                      <a:gd name="connsiteY34" fmla="*/ 246507 h 281631"/>
                      <a:gd name="connsiteX35" fmla="*/ 92700 w 185473"/>
                      <a:gd name="connsiteY35" fmla="*/ 232220 h 281631"/>
                      <a:gd name="connsiteX36" fmla="*/ 109369 w 185473"/>
                      <a:gd name="connsiteY36" fmla="*/ 216027 h 281631"/>
                      <a:gd name="connsiteX37" fmla="*/ 128990 w 185473"/>
                      <a:gd name="connsiteY37" fmla="*/ 199644 h 281631"/>
                      <a:gd name="connsiteX38" fmla="*/ 132038 w 185473"/>
                      <a:gd name="connsiteY38" fmla="*/ 197168 h 281631"/>
                      <a:gd name="connsiteX39" fmla="*/ 147278 w 185473"/>
                      <a:gd name="connsiteY39" fmla="*/ 184690 h 281631"/>
                      <a:gd name="connsiteX40" fmla="*/ 159280 w 185473"/>
                      <a:gd name="connsiteY40" fmla="*/ 173450 h 281631"/>
                      <a:gd name="connsiteX41" fmla="*/ 165757 w 185473"/>
                      <a:gd name="connsiteY41" fmla="*/ 163259 h 281631"/>
                      <a:gd name="connsiteX42" fmla="*/ 166995 w 185473"/>
                      <a:gd name="connsiteY42" fmla="*/ 162306 h 281631"/>
                      <a:gd name="connsiteX43" fmla="*/ 170138 w 185473"/>
                      <a:gd name="connsiteY43" fmla="*/ 159925 h 281631"/>
                      <a:gd name="connsiteX44" fmla="*/ 170424 w 185473"/>
                      <a:gd name="connsiteY44" fmla="*/ 159925 h 281631"/>
                      <a:gd name="connsiteX45" fmla="*/ 173091 w 185473"/>
                      <a:gd name="connsiteY45" fmla="*/ 163163 h 281631"/>
                      <a:gd name="connsiteX46" fmla="*/ 170995 w 185473"/>
                      <a:gd name="connsiteY46" fmla="*/ 172498 h 281631"/>
                      <a:gd name="connsiteX47" fmla="*/ 166804 w 185473"/>
                      <a:gd name="connsiteY47" fmla="*/ 184690 h 281631"/>
                      <a:gd name="connsiteX48" fmla="*/ 152803 w 185473"/>
                      <a:gd name="connsiteY48" fmla="*/ 215360 h 281631"/>
                      <a:gd name="connsiteX49" fmla="*/ 133276 w 185473"/>
                      <a:gd name="connsiteY49" fmla="*/ 245364 h 281631"/>
                      <a:gd name="connsiteX50" fmla="*/ 122799 w 185473"/>
                      <a:gd name="connsiteY50" fmla="*/ 256508 h 281631"/>
                      <a:gd name="connsiteX51" fmla="*/ 111845 w 185473"/>
                      <a:gd name="connsiteY51" fmla="*/ 264033 h 281631"/>
                      <a:gd name="connsiteX52" fmla="*/ 97462 w 185473"/>
                      <a:gd name="connsiteY52" fmla="*/ 266605 h 281631"/>
                      <a:gd name="connsiteX53" fmla="*/ 96319 w 185473"/>
                      <a:gd name="connsiteY53" fmla="*/ 266414 h 281631"/>
                      <a:gd name="connsiteX54" fmla="*/ 88509 w 185473"/>
                      <a:gd name="connsiteY54" fmla="*/ 263176 h 28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5473" h="281631">
                        <a:moveTo>
                          <a:pt x="69364" y="0"/>
                        </a:moveTo>
                        <a:cubicBezTo>
                          <a:pt x="65458" y="0"/>
                          <a:pt x="61363" y="762"/>
                          <a:pt x="56124" y="2286"/>
                        </a:cubicBezTo>
                        <a:cubicBezTo>
                          <a:pt x="51361" y="3620"/>
                          <a:pt x="47170" y="5810"/>
                          <a:pt x="43741" y="7906"/>
                        </a:cubicBezTo>
                        <a:cubicBezTo>
                          <a:pt x="39646" y="10287"/>
                          <a:pt x="35455" y="13430"/>
                          <a:pt x="30883" y="17526"/>
                        </a:cubicBezTo>
                        <a:cubicBezTo>
                          <a:pt x="21072" y="26575"/>
                          <a:pt x="13452" y="39148"/>
                          <a:pt x="8213" y="54673"/>
                        </a:cubicBezTo>
                        <a:cubicBezTo>
                          <a:pt x="3260" y="69342"/>
                          <a:pt x="593" y="85630"/>
                          <a:pt x="117" y="104585"/>
                        </a:cubicBezTo>
                        <a:cubicBezTo>
                          <a:pt x="-455" y="122873"/>
                          <a:pt x="1069" y="141542"/>
                          <a:pt x="4689" y="159830"/>
                        </a:cubicBezTo>
                        <a:cubicBezTo>
                          <a:pt x="8308" y="178499"/>
                          <a:pt x="13833" y="196120"/>
                          <a:pt x="21167" y="212312"/>
                        </a:cubicBezTo>
                        <a:cubicBezTo>
                          <a:pt x="28597" y="228886"/>
                          <a:pt x="37741" y="242983"/>
                          <a:pt x="48218" y="254127"/>
                        </a:cubicBezTo>
                        <a:cubicBezTo>
                          <a:pt x="54028" y="260223"/>
                          <a:pt x="59648" y="265081"/>
                          <a:pt x="65649" y="268986"/>
                        </a:cubicBezTo>
                        <a:cubicBezTo>
                          <a:pt x="68887" y="271177"/>
                          <a:pt x="72126" y="272891"/>
                          <a:pt x="75364" y="274415"/>
                        </a:cubicBezTo>
                        <a:cubicBezTo>
                          <a:pt x="78317" y="275844"/>
                          <a:pt x="81746" y="277082"/>
                          <a:pt x="86223" y="278416"/>
                        </a:cubicBezTo>
                        <a:cubicBezTo>
                          <a:pt x="89747" y="279368"/>
                          <a:pt x="93748" y="280416"/>
                          <a:pt x="98224" y="281083"/>
                        </a:cubicBezTo>
                        <a:cubicBezTo>
                          <a:pt x="101749" y="281559"/>
                          <a:pt x="105559" y="281750"/>
                          <a:pt x="110321" y="281559"/>
                        </a:cubicBezTo>
                        <a:cubicBezTo>
                          <a:pt x="116703" y="281369"/>
                          <a:pt x="123370" y="279845"/>
                          <a:pt x="129657" y="277082"/>
                        </a:cubicBezTo>
                        <a:cubicBezTo>
                          <a:pt x="140801" y="272225"/>
                          <a:pt x="150802" y="262985"/>
                          <a:pt x="158613" y="250317"/>
                        </a:cubicBezTo>
                        <a:cubicBezTo>
                          <a:pt x="165852" y="238697"/>
                          <a:pt x="171376" y="225457"/>
                          <a:pt x="176329" y="207455"/>
                        </a:cubicBezTo>
                        <a:cubicBezTo>
                          <a:pt x="180520" y="192596"/>
                          <a:pt x="183283" y="177641"/>
                          <a:pt x="185473" y="163259"/>
                        </a:cubicBezTo>
                        <a:cubicBezTo>
                          <a:pt x="183283" y="161925"/>
                          <a:pt x="181187" y="160306"/>
                          <a:pt x="179282" y="158496"/>
                        </a:cubicBezTo>
                        <a:cubicBezTo>
                          <a:pt x="175282" y="154400"/>
                          <a:pt x="172519" y="150971"/>
                          <a:pt x="170233" y="147352"/>
                        </a:cubicBezTo>
                        <a:cubicBezTo>
                          <a:pt x="167376" y="142780"/>
                          <a:pt x="165376" y="138779"/>
                          <a:pt x="163661" y="134969"/>
                        </a:cubicBezTo>
                        <a:cubicBezTo>
                          <a:pt x="161661" y="130397"/>
                          <a:pt x="160137" y="126206"/>
                          <a:pt x="158994" y="122111"/>
                        </a:cubicBezTo>
                        <a:cubicBezTo>
                          <a:pt x="157946" y="118586"/>
                          <a:pt x="156994" y="114776"/>
                          <a:pt x="156517" y="110966"/>
                        </a:cubicBezTo>
                        <a:cubicBezTo>
                          <a:pt x="155946" y="106299"/>
                          <a:pt x="155946" y="101537"/>
                          <a:pt x="156327" y="96584"/>
                        </a:cubicBezTo>
                        <a:cubicBezTo>
                          <a:pt x="156803" y="90964"/>
                          <a:pt x="157756" y="86011"/>
                          <a:pt x="159089" y="81629"/>
                        </a:cubicBezTo>
                        <a:cubicBezTo>
                          <a:pt x="160708" y="76772"/>
                          <a:pt x="163090" y="72390"/>
                          <a:pt x="165852" y="68961"/>
                        </a:cubicBezTo>
                        <a:cubicBezTo>
                          <a:pt x="162232" y="65151"/>
                          <a:pt x="158803" y="61532"/>
                          <a:pt x="155374" y="57817"/>
                        </a:cubicBezTo>
                        <a:lnTo>
                          <a:pt x="153755" y="56007"/>
                        </a:lnTo>
                        <a:cubicBezTo>
                          <a:pt x="144992" y="46673"/>
                          <a:pt x="136610" y="37624"/>
                          <a:pt x="127752" y="29242"/>
                        </a:cubicBezTo>
                        <a:cubicBezTo>
                          <a:pt x="116131" y="18383"/>
                          <a:pt x="100320" y="5334"/>
                          <a:pt x="81175" y="1048"/>
                        </a:cubicBezTo>
                        <a:cubicBezTo>
                          <a:pt x="80127" y="857"/>
                          <a:pt x="79079" y="667"/>
                          <a:pt x="77936" y="476"/>
                        </a:cubicBezTo>
                        <a:cubicBezTo>
                          <a:pt x="75269" y="95"/>
                          <a:pt x="72412" y="0"/>
                          <a:pt x="69173" y="0"/>
                        </a:cubicBezTo>
                        <a:moveTo>
                          <a:pt x="88509" y="263176"/>
                        </a:moveTo>
                        <a:cubicBezTo>
                          <a:pt x="86604" y="261938"/>
                          <a:pt x="84604" y="260509"/>
                          <a:pt x="83270" y="258413"/>
                        </a:cubicBezTo>
                        <a:cubicBezTo>
                          <a:pt x="81175" y="255175"/>
                          <a:pt x="81079" y="250793"/>
                          <a:pt x="82984" y="246507"/>
                        </a:cubicBezTo>
                        <a:cubicBezTo>
                          <a:pt x="85366" y="240792"/>
                          <a:pt x="89271" y="236030"/>
                          <a:pt x="92700" y="232220"/>
                        </a:cubicBezTo>
                        <a:cubicBezTo>
                          <a:pt x="97177" y="227171"/>
                          <a:pt x="102511" y="222028"/>
                          <a:pt x="109369" y="216027"/>
                        </a:cubicBezTo>
                        <a:cubicBezTo>
                          <a:pt x="115750" y="210407"/>
                          <a:pt x="122323" y="205073"/>
                          <a:pt x="128990" y="199644"/>
                        </a:cubicBezTo>
                        <a:lnTo>
                          <a:pt x="132038" y="197168"/>
                        </a:lnTo>
                        <a:cubicBezTo>
                          <a:pt x="137086" y="193072"/>
                          <a:pt x="142230" y="188976"/>
                          <a:pt x="147278" y="184690"/>
                        </a:cubicBezTo>
                        <a:cubicBezTo>
                          <a:pt x="151564" y="181070"/>
                          <a:pt x="155851" y="177356"/>
                          <a:pt x="159280" y="173450"/>
                        </a:cubicBezTo>
                        <a:cubicBezTo>
                          <a:pt x="161947" y="170212"/>
                          <a:pt x="163947" y="166497"/>
                          <a:pt x="165757" y="163259"/>
                        </a:cubicBezTo>
                        <a:cubicBezTo>
                          <a:pt x="166042" y="162782"/>
                          <a:pt x="166519" y="162401"/>
                          <a:pt x="166995" y="162306"/>
                        </a:cubicBezTo>
                        <a:cubicBezTo>
                          <a:pt x="167471" y="160782"/>
                          <a:pt x="168709" y="159830"/>
                          <a:pt x="170138" y="159925"/>
                        </a:cubicBezTo>
                        <a:lnTo>
                          <a:pt x="170424" y="159925"/>
                        </a:lnTo>
                        <a:cubicBezTo>
                          <a:pt x="172043" y="160211"/>
                          <a:pt x="173281" y="161639"/>
                          <a:pt x="173091" y="163163"/>
                        </a:cubicBezTo>
                        <a:cubicBezTo>
                          <a:pt x="172710" y="165926"/>
                          <a:pt x="172138" y="168783"/>
                          <a:pt x="170995" y="172498"/>
                        </a:cubicBezTo>
                        <a:cubicBezTo>
                          <a:pt x="169757" y="176594"/>
                          <a:pt x="168424" y="180689"/>
                          <a:pt x="166804" y="184690"/>
                        </a:cubicBezTo>
                        <a:cubicBezTo>
                          <a:pt x="162804" y="195167"/>
                          <a:pt x="158041" y="205454"/>
                          <a:pt x="152803" y="215360"/>
                        </a:cubicBezTo>
                        <a:cubicBezTo>
                          <a:pt x="146135" y="227838"/>
                          <a:pt x="139944" y="237363"/>
                          <a:pt x="133276" y="245364"/>
                        </a:cubicBezTo>
                        <a:cubicBezTo>
                          <a:pt x="130609" y="248698"/>
                          <a:pt x="126895" y="252984"/>
                          <a:pt x="122799" y="256508"/>
                        </a:cubicBezTo>
                        <a:cubicBezTo>
                          <a:pt x="118894" y="259937"/>
                          <a:pt x="115274" y="262414"/>
                          <a:pt x="111845" y="264033"/>
                        </a:cubicBezTo>
                        <a:cubicBezTo>
                          <a:pt x="106797" y="266414"/>
                          <a:pt x="101939" y="267176"/>
                          <a:pt x="97462" y="266605"/>
                        </a:cubicBezTo>
                        <a:lnTo>
                          <a:pt x="96319" y="266414"/>
                        </a:lnTo>
                        <a:cubicBezTo>
                          <a:pt x="93462" y="265748"/>
                          <a:pt x="90795" y="264700"/>
                          <a:pt x="88509" y="263176"/>
                        </a:cubicBezTo>
                      </a:path>
                    </a:pathLst>
                  </a:custGeom>
                  <a:solidFill>
                    <a:srgbClr val="FBABB1"/>
                  </a:solidFill>
                  <a:ln w="9525"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id="{2D75999C-8EBE-4173-8819-5713254659E1}"/>
                      </a:ext>
                    </a:extLst>
                  </p:cNvPr>
                  <p:cNvSpPr/>
                  <p:nvPr/>
                </p:nvSpPr>
                <p:spPr>
                  <a:xfrm>
                    <a:off x="4107033" y="3084197"/>
                    <a:ext cx="91415" cy="106810"/>
                  </a:xfrm>
                  <a:custGeom>
                    <a:avLst/>
                    <a:gdLst>
                      <a:gd name="connsiteX0" fmla="*/ 88919 w 91415"/>
                      <a:gd name="connsiteY0" fmla="*/ 7 h 106810"/>
                      <a:gd name="connsiteX1" fmla="*/ 88634 w 91415"/>
                      <a:gd name="connsiteY1" fmla="*/ 7 h 106810"/>
                      <a:gd name="connsiteX2" fmla="*/ 85490 w 91415"/>
                      <a:gd name="connsiteY2" fmla="*/ 2293 h 106810"/>
                      <a:gd name="connsiteX3" fmla="*/ 84157 w 91415"/>
                      <a:gd name="connsiteY3" fmla="*/ 3245 h 106810"/>
                      <a:gd name="connsiteX4" fmla="*/ 77680 w 91415"/>
                      <a:gd name="connsiteY4" fmla="*/ 13437 h 106810"/>
                      <a:gd name="connsiteX5" fmla="*/ 65678 w 91415"/>
                      <a:gd name="connsiteY5" fmla="*/ 24676 h 106810"/>
                      <a:gd name="connsiteX6" fmla="*/ 50438 w 91415"/>
                      <a:gd name="connsiteY6" fmla="*/ 37249 h 106810"/>
                      <a:gd name="connsiteX7" fmla="*/ 47390 w 91415"/>
                      <a:gd name="connsiteY7" fmla="*/ 39726 h 106810"/>
                      <a:gd name="connsiteX8" fmla="*/ 27769 w 91415"/>
                      <a:gd name="connsiteY8" fmla="*/ 56109 h 106810"/>
                      <a:gd name="connsiteX9" fmla="*/ 11100 w 91415"/>
                      <a:gd name="connsiteY9" fmla="*/ 72206 h 106810"/>
                      <a:gd name="connsiteX10" fmla="*/ 1289 w 91415"/>
                      <a:gd name="connsiteY10" fmla="*/ 86494 h 106810"/>
                      <a:gd name="connsiteX11" fmla="*/ 1575 w 91415"/>
                      <a:gd name="connsiteY11" fmla="*/ 98400 h 106810"/>
                      <a:gd name="connsiteX12" fmla="*/ 6814 w 91415"/>
                      <a:gd name="connsiteY12" fmla="*/ 103258 h 106810"/>
                      <a:gd name="connsiteX13" fmla="*/ 14624 w 91415"/>
                      <a:gd name="connsiteY13" fmla="*/ 106401 h 106810"/>
                      <a:gd name="connsiteX14" fmla="*/ 15767 w 91415"/>
                      <a:gd name="connsiteY14" fmla="*/ 106591 h 106810"/>
                      <a:gd name="connsiteX15" fmla="*/ 30150 w 91415"/>
                      <a:gd name="connsiteY15" fmla="*/ 104020 h 106810"/>
                      <a:gd name="connsiteX16" fmla="*/ 41104 w 91415"/>
                      <a:gd name="connsiteY16" fmla="*/ 96495 h 106810"/>
                      <a:gd name="connsiteX17" fmla="*/ 51677 w 91415"/>
                      <a:gd name="connsiteY17" fmla="*/ 85351 h 106810"/>
                      <a:gd name="connsiteX18" fmla="*/ 71108 w 91415"/>
                      <a:gd name="connsiteY18" fmla="*/ 55347 h 106810"/>
                      <a:gd name="connsiteX19" fmla="*/ 85205 w 91415"/>
                      <a:gd name="connsiteY19" fmla="*/ 24676 h 106810"/>
                      <a:gd name="connsiteX20" fmla="*/ 89300 w 91415"/>
                      <a:gd name="connsiteY20" fmla="*/ 12580 h 106810"/>
                      <a:gd name="connsiteX21" fmla="*/ 91396 w 91415"/>
                      <a:gd name="connsiteY21" fmla="*/ 3245 h 106810"/>
                      <a:gd name="connsiteX22" fmla="*/ 88729 w 91415"/>
                      <a:gd name="connsiteY22" fmla="*/ 7 h 10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415" h="106810">
                        <a:moveTo>
                          <a:pt x="88919" y="7"/>
                        </a:moveTo>
                        <a:lnTo>
                          <a:pt x="88634" y="7"/>
                        </a:lnTo>
                        <a:cubicBezTo>
                          <a:pt x="87110" y="-89"/>
                          <a:pt x="85871" y="864"/>
                          <a:pt x="85490" y="2293"/>
                        </a:cubicBezTo>
                        <a:cubicBezTo>
                          <a:pt x="84919" y="2293"/>
                          <a:pt x="84443" y="2769"/>
                          <a:pt x="84157" y="3245"/>
                        </a:cubicBezTo>
                        <a:cubicBezTo>
                          <a:pt x="82347" y="6484"/>
                          <a:pt x="80347" y="10198"/>
                          <a:pt x="77680" y="13437"/>
                        </a:cubicBezTo>
                        <a:cubicBezTo>
                          <a:pt x="74346" y="17342"/>
                          <a:pt x="69965" y="21057"/>
                          <a:pt x="65678" y="24676"/>
                        </a:cubicBezTo>
                        <a:cubicBezTo>
                          <a:pt x="60630" y="28963"/>
                          <a:pt x="55582" y="33058"/>
                          <a:pt x="50438" y="37249"/>
                        </a:cubicBezTo>
                        <a:lnTo>
                          <a:pt x="47390" y="39726"/>
                        </a:lnTo>
                        <a:cubicBezTo>
                          <a:pt x="40818" y="45155"/>
                          <a:pt x="34246" y="50489"/>
                          <a:pt x="27769" y="56109"/>
                        </a:cubicBezTo>
                        <a:cubicBezTo>
                          <a:pt x="20911" y="62110"/>
                          <a:pt x="15672" y="67253"/>
                          <a:pt x="11100" y="72206"/>
                        </a:cubicBezTo>
                        <a:cubicBezTo>
                          <a:pt x="7576" y="76111"/>
                          <a:pt x="3671" y="80874"/>
                          <a:pt x="1289" y="86494"/>
                        </a:cubicBezTo>
                        <a:cubicBezTo>
                          <a:pt x="-520" y="90780"/>
                          <a:pt x="-425" y="95161"/>
                          <a:pt x="1575" y="98400"/>
                        </a:cubicBezTo>
                        <a:cubicBezTo>
                          <a:pt x="2909" y="100495"/>
                          <a:pt x="4814" y="101924"/>
                          <a:pt x="6814" y="103258"/>
                        </a:cubicBezTo>
                        <a:cubicBezTo>
                          <a:pt x="9100" y="104686"/>
                          <a:pt x="11767" y="105829"/>
                          <a:pt x="14624" y="106401"/>
                        </a:cubicBezTo>
                        <a:lnTo>
                          <a:pt x="15767" y="106591"/>
                        </a:lnTo>
                        <a:cubicBezTo>
                          <a:pt x="20244" y="107258"/>
                          <a:pt x="25102" y="106401"/>
                          <a:pt x="30150" y="104020"/>
                        </a:cubicBezTo>
                        <a:cubicBezTo>
                          <a:pt x="33674" y="102400"/>
                          <a:pt x="37199" y="99924"/>
                          <a:pt x="41104" y="96495"/>
                        </a:cubicBezTo>
                        <a:cubicBezTo>
                          <a:pt x="45295" y="92875"/>
                          <a:pt x="48914" y="88684"/>
                          <a:pt x="51677" y="85351"/>
                        </a:cubicBezTo>
                        <a:cubicBezTo>
                          <a:pt x="58249" y="77350"/>
                          <a:pt x="64440" y="67825"/>
                          <a:pt x="71108" y="55347"/>
                        </a:cubicBezTo>
                        <a:cubicBezTo>
                          <a:pt x="76442" y="45441"/>
                          <a:pt x="81109" y="35154"/>
                          <a:pt x="85205" y="24676"/>
                        </a:cubicBezTo>
                        <a:cubicBezTo>
                          <a:pt x="86729" y="20676"/>
                          <a:pt x="88157" y="16675"/>
                          <a:pt x="89300" y="12580"/>
                        </a:cubicBezTo>
                        <a:cubicBezTo>
                          <a:pt x="90443" y="8865"/>
                          <a:pt x="91015" y="6007"/>
                          <a:pt x="91396" y="3245"/>
                        </a:cubicBezTo>
                        <a:cubicBezTo>
                          <a:pt x="91586" y="1721"/>
                          <a:pt x="90348" y="292"/>
                          <a:pt x="88729" y="7"/>
                        </a:cubicBezTo>
                      </a:path>
                    </a:pathLst>
                  </a:custGeom>
                  <a:solidFill>
                    <a:srgbClr val="F75F6A"/>
                  </a:solid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id="{9AE83CBE-8D08-204C-936D-175C03B45C9F}"/>
                      </a:ext>
                    </a:extLst>
                  </p:cNvPr>
                  <p:cNvSpPr/>
                  <p:nvPr/>
                </p:nvSpPr>
                <p:spPr>
                  <a:xfrm>
                    <a:off x="4264684" y="3071154"/>
                    <a:ext cx="98397" cy="64666"/>
                  </a:xfrm>
                  <a:custGeom>
                    <a:avLst/>
                    <a:gdLst>
                      <a:gd name="connsiteX0" fmla="*/ 4039 w 98397"/>
                      <a:gd name="connsiteY0" fmla="*/ 190 h 64666"/>
                      <a:gd name="connsiteX1" fmla="*/ 1373 w 98397"/>
                      <a:gd name="connsiteY1" fmla="*/ 1048 h 64666"/>
                      <a:gd name="connsiteX2" fmla="*/ 610 w 98397"/>
                      <a:gd name="connsiteY2" fmla="*/ 4953 h 64666"/>
                      <a:gd name="connsiteX3" fmla="*/ 5849 w 98397"/>
                      <a:gd name="connsiteY3" fmla="*/ 11239 h 64666"/>
                      <a:gd name="connsiteX4" fmla="*/ 24709 w 98397"/>
                      <a:gd name="connsiteY4" fmla="*/ 33338 h 64666"/>
                      <a:gd name="connsiteX5" fmla="*/ 53189 w 98397"/>
                      <a:gd name="connsiteY5" fmla="*/ 56483 h 64666"/>
                      <a:gd name="connsiteX6" fmla="*/ 67095 w 98397"/>
                      <a:gd name="connsiteY6" fmla="*/ 62103 h 64666"/>
                      <a:gd name="connsiteX7" fmla="*/ 76239 w 98397"/>
                      <a:gd name="connsiteY7" fmla="*/ 64103 h 64666"/>
                      <a:gd name="connsiteX8" fmla="*/ 80430 w 98397"/>
                      <a:gd name="connsiteY8" fmla="*/ 64579 h 64666"/>
                      <a:gd name="connsiteX9" fmla="*/ 97480 w 98397"/>
                      <a:gd name="connsiteY9" fmla="*/ 57721 h 64666"/>
                      <a:gd name="connsiteX10" fmla="*/ 97575 w 98397"/>
                      <a:gd name="connsiteY10" fmla="*/ 47720 h 64666"/>
                      <a:gd name="connsiteX11" fmla="*/ 95098 w 98397"/>
                      <a:gd name="connsiteY11" fmla="*/ 41529 h 64666"/>
                      <a:gd name="connsiteX12" fmla="*/ 92050 w 98397"/>
                      <a:gd name="connsiteY12" fmla="*/ 37147 h 64666"/>
                      <a:gd name="connsiteX13" fmla="*/ 84335 w 98397"/>
                      <a:gd name="connsiteY13" fmla="*/ 30385 h 64666"/>
                      <a:gd name="connsiteX14" fmla="*/ 72715 w 98397"/>
                      <a:gd name="connsiteY14" fmla="*/ 24003 h 64666"/>
                      <a:gd name="connsiteX15" fmla="*/ 45854 w 98397"/>
                      <a:gd name="connsiteY15" fmla="*/ 14383 h 64666"/>
                      <a:gd name="connsiteX16" fmla="*/ 34424 w 98397"/>
                      <a:gd name="connsiteY16" fmla="*/ 11049 h 64666"/>
                      <a:gd name="connsiteX17" fmla="*/ 18803 w 98397"/>
                      <a:gd name="connsiteY17" fmla="*/ 6382 h 64666"/>
                      <a:gd name="connsiteX18" fmla="*/ 10040 w 98397"/>
                      <a:gd name="connsiteY18" fmla="*/ 3238 h 64666"/>
                      <a:gd name="connsiteX19" fmla="*/ 5182 w 98397"/>
                      <a:gd name="connsiteY19" fmla="*/ 476 h 64666"/>
                      <a:gd name="connsiteX20" fmla="*/ 4039 w 98397"/>
                      <a:gd name="connsiteY20" fmla="*/ 0 h 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97" h="64666">
                        <a:moveTo>
                          <a:pt x="4039" y="190"/>
                        </a:moveTo>
                        <a:cubicBezTo>
                          <a:pt x="3087" y="0"/>
                          <a:pt x="2039" y="381"/>
                          <a:pt x="1373" y="1048"/>
                        </a:cubicBezTo>
                        <a:cubicBezTo>
                          <a:pt x="-247" y="2381"/>
                          <a:pt x="-342" y="3905"/>
                          <a:pt x="610" y="4953"/>
                        </a:cubicBezTo>
                        <a:lnTo>
                          <a:pt x="5849" y="11239"/>
                        </a:lnTo>
                        <a:cubicBezTo>
                          <a:pt x="11850" y="18574"/>
                          <a:pt x="18136" y="26194"/>
                          <a:pt x="24709" y="33338"/>
                        </a:cubicBezTo>
                        <a:cubicBezTo>
                          <a:pt x="34329" y="43720"/>
                          <a:pt x="43664" y="51244"/>
                          <a:pt x="53189" y="56483"/>
                        </a:cubicBezTo>
                        <a:cubicBezTo>
                          <a:pt x="57284" y="58769"/>
                          <a:pt x="61952" y="60674"/>
                          <a:pt x="67095" y="62103"/>
                        </a:cubicBezTo>
                        <a:cubicBezTo>
                          <a:pt x="70048" y="62960"/>
                          <a:pt x="73191" y="63627"/>
                          <a:pt x="76239" y="64103"/>
                        </a:cubicBezTo>
                        <a:cubicBezTo>
                          <a:pt x="77573" y="64294"/>
                          <a:pt x="79001" y="64484"/>
                          <a:pt x="80430" y="64579"/>
                        </a:cubicBezTo>
                        <a:cubicBezTo>
                          <a:pt x="84526" y="64865"/>
                          <a:pt x="94336" y="64865"/>
                          <a:pt x="97480" y="57721"/>
                        </a:cubicBezTo>
                        <a:cubicBezTo>
                          <a:pt x="99004" y="54197"/>
                          <a:pt x="98337" y="50578"/>
                          <a:pt x="97575" y="47720"/>
                        </a:cubicBezTo>
                        <a:cubicBezTo>
                          <a:pt x="97099" y="45910"/>
                          <a:pt x="96337" y="43910"/>
                          <a:pt x="95098" y="41529"/>
                        </a:cubicBezTo>
                        <a:cubicBezTo>
                          <a:pt x="94241" y="39814"/>
                          <a:pt x="93003" y="38290"/>
                          <a:pt x="92050" y="37147"/>
                        </a:cubicBezTo>
                        <a:cubicBezTo>
                          <a:pt x="89765" y="34290"/>
                          <a:pt x="86716" y="32099"/>
                          <a:pt x="84335" y="30385"/>
                        </a:cubicBezTo>
                        <a:cubicBezTo>
                          <a:pt x="80525" y="27718"/>
                          <a:pt x="76334" y="25717"/>
                          <a:pt x="72715" y="24003"/>
                        </a:cubicBezTo>
                        <a:cubicBezTo>
                          <a:pt x="63856" y="20002"/>
                          <a:pt x="54617" y="17050"/>
                          <a:pt x="45854" y="14383"/>
                        </a:cubicBezTo>
                        <a:cubicBezTo>
                          <a:pt x="42044" y="13240"/>
                          <a:pt x="38234" y="12097"/>
                          <a:pt x="34424" y="11049"/>
                        </a:cubicBezTo>
                        <a:cubicBezTo>
                          <a:pt x="29185" y="9525"/>
                          <a:pt x="24042" y="8096"/>
                          <a:pt x="18803" y="6382"/>
                        </a:cubicBezTo>
                        <a:cubicBezTo>
                          <a:pt x="15850" y="5429"/>
                          <a:pt x="12993" y="4477"/>
                          <a:pt x="10040" y="3238"/>
                        </a:cubicBezTo>
                        <a:cubicBezTo>
                          <a:pt x="8326" y="2476"/>
                          <a:pt x="6802" y="1524"/>
                          <a:pt x="5182" y="476"/>
                        </a:cubicBezTo>
                        <a:cubicBezTo>
                          <a:pt x="4802" y="190"/>
                          <a:pt x="4325" y="95"/>
                          <a:pt x="4039" y="0"/>
                        </a:cubicBezTo>
                      </a:path>
                    </a:pathLst>
                  </a:custGeom>
                  <a:solidFill>
                    <a:srgbClr val="F75F6A"/>
                  </a:solidFill>
                  <a:ln w="9525"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id="{4BAD9A88-7CA2-F485-7E6D-D8E58DB13A23}"/>
                      </a:ext>
                    </a:extLst>
                  </p:cNvPr>
                  <p:cNvSpPr/>
                  <p:nvPr/>
                </p:nvSpPr>
                <p:spPr>
                  <a:xfrm>
                    <a:off x="4079271" y="2979238"/>
                    <a:ext cx="100120" cy="36493"/>
                  </a:xfrm>
                  <a:custGeom>
                    <a:avLst/>
                    <a:gdLst>
                      <a:gd name="connsiteX0" fmla="*/ 15811 w 100120"/>
                      <a:gd name="connsiteY0" fmla="*/ 0 h 36493"/>
                      <a:gd name="connsiteX1" fmla="*/ 2953 w 100120"/>
                      <a:gd name="connsiteY1" fmla="*/ 1048 h 36493"/>
                      <a:gd name="connsiteX2" fmla="*/ 857 w 100120"/>
                      <a:gd name="connsiteY2" fmla="*/ 2095 h 36493"/>
                      <a:gd name="connsiteX3" fmla="*/ 0 w 100120"/>
                      <a:gd name="connsiteY3" fmla="*/ 4382 h 36493"/>
                      <a:gd name="connsiteX4" fmla="*/ 3334 w 100120"/>
                      <a:gd name="connsiteY4" fmla="*/ 7334 h 36493"/>
                      <a:gd name="connsiteX5" fmla="*/ 22098 w 100120"/>
                      <a:gd name="connsiteY5" fmla="*/ 6953 h 36493"/>
                      <a:gd name="connsiteX6" fmla="*/ 21241 w 100120"/>
                      <a:gd name="connsiteY6" fmla="*/ 6953 h 36493"/>
                      <a:gd name="connsiteX7" fmla="*/ 55340 w 100120"/>
                      <a:gd name="connsiteY7" fmla="*/ 14192 h 36493"/>
                      <a:gd name="connsiteX8" fmla="*/ 54578 w 100120"/>
                      <a:gd name="connsiteY8" fmla="*/ 13907 h 36493"/>
                      <a:gd name="connsiteX9" fmla="*/ 74390 w 100120"/>
                      <a:gd name="connsiteY9" fmla="*/ 22384 h 36493"/>
                      <a:gd name="connsiteX10" fmla="*/ 92107 w 100120"/>
                      <a:gd name="connsiteY10" fmla="*/ 32957 h 36493"/>
                      <a:gd name="connsiteX11" fmla="*/ 92107 w 100120"/>
                      <a:gd name="connsiteY11" fmla="*/ 32957 h 36493"/>
                      <a:gd name="connsiteX12" fmla="*/ 96202 w 100120"/>
                      <a:gd name="connsiteY12" fmla="*/ 35909 h 36493"/>
                      <a:gd name="connsiteX13" fmla="*/ 99536 w 100120"/>
                      <a:gd name="connsiteY13" fmla="*/ 35719 h 36493"/>
                      <a:gd name="connsiteX14" fmla="*/ 99346 w 100120"/>
                      <a:gd name="connsiteY14" fmla="*/ 32385 h 36493"/>
                      <a:gd name="connsiteX15" fmla="*/ 79438 w 100120"/>
                      <a:gd name="connsiteY15" fmla="*/ 19145 h 36493"/>
                      <a:gd name="connsiteX16" fmla="*/ 54483 w 100120"/>
                      <a:gd name="connsiteY16" fmla="*/ 7525 h 36493"/>
                      <a:gd name="connsiteX17" fmla="*/ 42005 w 100120"/>
                      <a:gd name="connsiteY17" fmla="*/ 3620 h 36493"/>
                      <a:gd name="connsiteX18" fmla="*/ 28670 w 100120"/>
                      <a:gd name="connsiteY18" fmla="*/ 952 h 36493"/>
                      <a:gd name="connsiteX19" fmla="*/ 28004 w 100120"/>
                      <a:gd name="connsiteY19" fmla="*/ 857 h 36493"/>
                      <a:gd name="connsiteX20" fmla="*/ 16002 w 100120"/>
                      <a:gd name="connsiteY20" fmla="*/ 0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120" h="36493">
                        <a:moveTo>
                          <a:pt x="15811" y="0"/>
                        </a:moveTo>
                        <a:cubicBezTo>
                          <a:pt x="11525" y="0"/>
                          <a:pt x="7239" y="381"/>
                          <a:pt x="2953" y="1048"/>
                        </a:cubicBezTo>
                        <a:cubicBezTo>
                          <a:pt x="2096" y="1238"/>
                          <a:pt x="1429" y="1429"/>
                          <a:pt x="857" y="2095"/>
                        </a:cubicBezTo>
                        <a:cubicBezTo>
                          <a:pt x="286" y="2667"/>
                          <a:pt x="0" y="3524"/>
                          <a:pt x="0" y="4382"/>
                        </a:cubicBezTo>
                        <a:cubicBezTo>
                          <a:pt x="95" y="6001"/>
                          <a:pt x="1619" y="7525"/>
                          <a:pt x="3334" y="7334"/>
                        </a:cubicBezTo>
                        <a:cubicBezTo>
                          <a:pt x="9620" y="6667"/>
                          <a:pt x="15907" y="6572"/>
                          <a:pt x="22098" y="6953"/>
                        </a:cubicBezTo>
                        <a:cubicBezTo>
                          <a:pt x="21812" y="6953"/>
                          <a:pt x="21526" y="6953"/>
                          <a:pt x="21241" y="6953"/>
                        </a:cubicBezTo>
                        <a:cubicBezTo>
                          <a:pt x="32861" y="7810"/>
                          <a:pt x="44291" y="10382"/>
                          <a:pt x="55340" y="14192"/>
                        </a:cubicBezTo>
                        <a:cubicBezTo>
                          <a:pt x="55054" y="14097"/>
                          <a:pt x="54864" y="14002"/>
                          <a:pt x="54578" y="13907"/>
                        </a:cubicBezTo>
                        <a:cubicBezTo>
                          <a:pt x="61341" y="16288"/>
                          <a:pt x="67913" y="19145"/>
                          <a:pt x="74390" y="22384"/>
                        </a:cubicBezTo>
                        <a:cubicBezTo>
                          <a:pt x="80486" y="25432"/>
                          <a:pt x="86392" y="29051"/>
                          <a:pt x="92107" y="32957"/>
                        </a:cubicBezTo>
                        <a:lnTo>
                          <a:pt x="92107" y="32957"/>
                        </a:lnTo>
                        <a:cubicBezTo>
                          <a:pt x="93535" y="33814"/>
                          <a:pt x="94869" y="34862"/>
                          <a:pt x="96202" y="35909"/>
                        </a:cubicBezTo>
                        <a:cubicBezTo>
                          <a:pt x="97250" y="36671"/>
                          <a:pt x="98584" y="36766"/>
                          <a:pt x="99536" y="35719"/>
                        </a:cubicBezTo>
                        <a:cubicBezTo>
                          <a:pt x="100298" y="34862"/>
                          <a:pt x="100393" y="33147"/>
                          <a:pt x="99346" y="32385"/>
                        </a:cubicBezTo>
                        <a:cubicBezTo>
                          <a:pt x="93059" y="27527"/>
                          <a:pt x="86392" y="23146"/>
                          <a:pt x="79438" y="19145"/>
                        </a:cubicBezTo>
                        <a:cubicBezTo>
                          <a:pt x="71438" y="14478"/>
                          <a:pt x="63055" y="10668"/>
                          <a:pt x="54483" y="7525"/>
                        </a:cubicBezTo>
                        <a:cubicBezTo>
                          <a:pt x="50292" y="6001"/>
                          <a:pt x="46196" y="4763"/>
                          <a:pt x="42005" y="3620"/>
                        </a:cubicBezTo>
                        <a:cubicBezTo>
                          <a:pt x="37624" y="2476"/>
                          <a:pt x="33147" y="1619"/>
                          <a:pt x="28670" y="952"/>
                        </a:cubicBezTo>
                        <a:cubicBezTo>
                          <a:pt x="28480" y="952"/>
                          <a:pt x="28194" y="952"/>
                          <a:pt x="28004" y="857"/>
                        </a:cubicBezTo>
                        <a:cubicBezTo>
                          <a:pt x="24003" y="286"/>
                          <a:pt x="20002" y="95"/>
                          <a:pt x="16002" y="0"/>
                        </a:cubicBezTo>
                      </a:path>
                    </a:pathLst>
                  </a:custGeom>
                  <a:solidFill>
                    <a:srgbClr val="F75F6A"/>
                  </a:solid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id="{16D3D52D-82B5-A077-C75A-D8DC5C6A1BC9}"/>
                      </a:ext>
                    </a:extLst>
                  </p:cNvPr>
                  <p:cNvSpPr/>
                  <p:nvPr/>
                </p:nvSpPr>
                <p:spPr>
                  <a:xfrm>
                    <a:off x="4079230" y="3037269"/>
                    <a:ext cx="97393" cy="34022"/>
                  </a:xfrm>
                  <a:custGeom>
                    <a:avLst/>
                    <a:gdLst>
                      <a:gd name="connsiteX0" fmla="*/ 94815 w 97393"/>
                      <a:gd name="connsiteY0" fmla="*/ 167 h 34022"/>
                      <a:gd name="connsiteX1" fmla="*/ 70908 w 97393"/>
                      <a:gd name="connsiteY1" fmla="*/ 262 h 34022"/>
                      <a:gd name="connsiteX2" fmla="*/ 45952 w 97393"/>
                      <a:gd name="connsiteY2" fmla="*/ 3691 h 34022"/>
                      <a:gd name="connsiteX3" fmla="*/ 21092 w 97393"/>
                      <a:gd name="connsiteY3" fmla="*/ 12168 h 34022"/>
                      <a:gd name="connsiteX4" fmla="*/ 10233 w 97393"/>
                      <a:gd name="connsiteY4" fmla="*/ 18455 h 34022"/>
                      <a:gd name="connsiteX5" fmla="*/ 1185 w 97393"/>
                      <a:gd name="connsiteY5" fmla="*/ 26360 h 34022"/>
                      <a:gd name="connsiteX6" fmla="*/ 1470 w 97393"/>
                      <a:gd name="connsiteY6" fmla="*/ 32837 h 34022"/>
                      <a:gd name="connsiteX7" fmla="*/ 7948 w 97393"/>
                      <a:gd name="connsiteY7" fmla="*/ 32552 h 34022"/>
                      <a:gd name="connsiteX8" fmla="*/ 13282 w 97393"/>
                      <a:gd name="connsiteY8" fmla="*/ 27408 h 34022"/>
                      <a:gd name="connsiteX9" fmla="*/ 29188 w 97393"/>
                      <a:gd name="connsiteY9" fmla="*/ 17502 h 34022"/>
                      <a:gd name="connsiteX10" fmla="*/ 28236 w 97393"/>
                      <a:gd name="connsiteY10" fmla="*/ 17978 h 34022"/>
                      <a:gd name="connsiteX11" fmla="*/ 59382 w 97393"/>
                      <a:gd name="connsiteY11" fmla="*/ 8263 h 34022"/>
                      <a:gd name="connsiteX12" fmla="*/ 59382 w 97393"/>
                      <a:gd name="connsiteY12" fmla="*/ 8263 h 34022"/>
                      <a:gd name="connsiteX13" fmla="*/ 95196 w 97393"/>
                      <a:gd name="connsiteY13" fmla="*/ 4834 h 34022"/>
                      <a:gd name="connsiteX14" fmla="*/ 97387 w 97393"/>
                      <a:gd name="connsiteY14" fmla="*/ 2357 h 34022"/>
                      <a:gd name="connsiteX15" fmla="*/ 95292 w 97393"/>
                      <a:gd name="connsiteY15" fmla="*/ 167 h 34022"/>
                      <a:gd name="connsiteX16" fmla="*/ 94911 w 97393"/>
                      <a:gd name="connsiteY16" fmla="*/ 167 h 34022"/>
                      <a:gd name="connsiteX17" fmla="*/ 60240 w 97393"/>
                      <a:gd name="connsiteY17" fmla="*/ 8168 h 34022"/>
                      <a:gd name="connsiteX18" fmla="*/ 60240 w 97393"/>
                      <a:gd name="connsiteY18" fmla="*/ 8168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93" h="34022">
                        <a:moveTo>
                          <a:pt x="94815" y="167"/>
                        </a:moveTo>
                        <a:cubicBezTo>
                          <a:pt x="86910" y="-24"/>
                          <a:pt x="78909" y="-119"/>
                          <a:pt x="70908" y="262"/>
                        </a:cubicBezTo>
                        <a:cubicBezTo>
                          <a:pt x="62526" y="738"/>
                          <a:pt x="54144" y="1976"/>
                          <a:pt x="45952" y="3691"/>
                        </a:cubicBezTo>
                        <a:cubicBezTo>
                          <a:pt x="37380" y="5596"/>
                          <a:pt x="28998" y="8358"/>
                          <a:pt x="21092" y="12168"/>
                        </a:cubicBezTo>
                        <a:cubicBezTo>
                          <a:pt x="17282" y="13978"/>
                          <a:pt x="13662" y="16073"/>
                          <a:pt x="10233" y="18455"/>
                        </a:cubicBezTo>
                        <a:cubicBezTo>
                          <a:pt x="6995" y="20741"/>
                          <a:pt x="3947" y="23503"/>
                          <a:pt x="1185" y="26360"/>
                        </a:cubicBezTo>
                        <a:cubicBezTo>
                          <a:pt x="-530" y="28170"/>
                          <a:pt x="-339" y="31123"/>
                          <a:pt x="1470" y="32837"/>
                        </a:cubicBezTo>
                        <a:cubicBezTo>
                          <a:pt x="3280" y="34552"/>
                          <a:pt x="6233" y="34361"/>
                          <a:pt x="7948" y="32552"/>
                        </a:cubicBezTo>
                        <a:cubicBezTo>
                          <a:pt x="9662" y="30742"/>
                          <a:pt x="11377" y="29027"/>
                          <a:pt x="13282" y="27408"/>
                        </a:cubicBezTo>
                        <a:cubicBezTo>
                          <a:pt x="18139" y="23408"/>
                          <a:pt x="23569" y="20169"/>
                          <a:pt x="29188" y="17502"/>
                        </a:cubicBezTo>
                        <a:lnTo>
                          <a:pt x="28236" y="17978"/>
                        </a:lnTo>
                        <a:cubicBezTo>
                          <a:pt x="38142" y="13406"/>
                          <a:pt x="48715" y="10358"/>
                          <a:pt x="59382" y="8263"/>
                        </a:cubicBezTo>
                        <a:lnTo>
                          <a:pt x="59382" y="8263"/>
                        </a:lnTo>
                        <a:cubicBezTo>
                          <a:pt x="71194" y="6072"/>
                          <a:pt x="83195" y="4548"/>
                          <a:pt x="95196" y="4834"/>
                        </a:cubicBezTo>
                        <a:cubicBezTo>
                          <a:pt x="96435" y="4834"/>
                          <a:pt x="97482" y="3500"/>
                          <a:pt x="97387" y="2357"/>
                        </a:cubicBezTo>
                        <a:cubicBezTo>
                          <a:pt x="97387" y="1119"/>
                          <a:pt x="96435" y="357"/>
                          <a:pt x="95292" y="167"/>
                        </a:cubicBezTo>
                        <a:cubicBezTo>
                          <a:pt x="95196" y="167"/>
                          <a:pt x="95101" y="167"/>
                          <a:pt x="94911" y="167"/>
                        </a:cubicBezTo>
                        <a:moveTo>
                          <a:pt x="60240" y="8168"/>
                        </a:moveTo>
                        <a:lnTo>
                          <a:pt x="60240" y="8168"/>
                        </a:lnTo>
                        <a:close/>
                      </a:path>
                    </a:pathLst>
                  </a:custGeom>
                  <a:solidFill>
                    <a:srgbClr val="F75F6A"/>
                  </a:solidFill>
                  <a:ln w="9525"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id="{475C369E-6541-9768-B9DF-118A9CBE3BB0}"/>
                      </a:ext>
                    </a:extLst>
                  </p:cNvPr>
                  <p:cNvSpPr/>
                  <p:nvPr/>
                </p:nvSpPr>
                <p:spPr>
                  <a:xfrm>
                    <a:off x="4251860" y="2949386"/>
                    <a:ext cx="85555" cy="45987"/>
                  </a:xfrm>
                  <a:custGeom>
                    <a:avLst/>
                    <a:gdLst>
                      <a:gd name="connsiteX0" fmla="*/ 82217 w 85555"/>
                      <a:gd name="connsiteY0" fmla="*/ 251 h 45987"/>
                      <a:gd name="connsiteX1" fmla="*/ 71073 w 85555"/>
                      <a:gd name="connsiteY1" fmla="*/ 251 h 45987"/>
                      <a:gd name="connsiteX2" fmla="*/ 59928 w 85555"/>
                      <a:gd name="connsiteY2" fmla="*/ 2442 h 45987"/>
                      <a:gd name="connsiteX3" fmla="*/ 38307 w 85555"/>
                      <a:gd name="connsiteY3" fmla="*/ 11777 h 45987"/>
                      <a:gd name="connsiteX4" fmla="*/ 29163 w 85555"/>
                      <a:gd name="connsiteY4" fmla="*/ 17682 h 45987"/>
                      <a:gd name="connsiteX5" fmla="*/ 18876 w 85555"/>
                      <a:gd name="connsiteY5" fmla="*/ 25588 h 45987"/>
                      <a:gd name="connsiteX6" fmla="*/ 778 w 85555"/>
                      <a:gd name="connsiteY6" fmla="*/ 41876 h 45987"/>
                      <a:gd name="connsiteX7" fmla="*/ 588 w 85555"/>
                      <a:gd name="connsiteY7" fmla="*/ 45209 h 45987"/>
                      <a:gd name="connsiteX8" fmla="*/ 3921 w 85555"/>
                      <a:gd name="connsiteY8" fmla="*/ 45400 h 45987"/>
                      <a:gd name="connsiteX9" fmla="*/ 16875 w 85555"/>
                      <a:gd name="connsiteY9" fmla="*/ 34256 h 45987"/>
                      <a:gd name="connsiteX10" fmla="*/ 32020 w 85555"/>
                      <a:gd name="connsiteY10" fmla="*/ 23111 h 45987"/>
                      <a:gd name="connsiteX11" fmla="*/ 31353 w 85555"/>
                      <a:gd name="connsiteY11" fmla="*/ 23588 h 45987"/>
                      <a:gd name="connsiteX12" fmla="*/ 43641 w 85555"/>
                      <a:gd name="connsiteY12" fmla="*/ 16349 h 45987"/>
                      <a:gd name="connsiteX13" fmla="*/ 56023 w 85555"/>
                      <a:gd name="connsiteY13" fmla="*/ 11110 h 45987"/>
                      <a:gd name="connsiteX14" fmla="*/ 56404 w 85555"/>
                      <a:gd name="connsiteY14" fmla="*/ 11110 h 45987"/>
                      <a:gd name="connsiteX15" fmla="*/ 56690 w 85555"/>
                      <a:gd name="connsiteY15" fmla="*/ 10919 h 45987"/>
                      <a:gd name="connsiteX16" fmla="*/ 56595 w 85555"/>
                      <a:gd name="connsiteY16" fmla="*/ 10919 h 45987"/>
                      <a:gd name="connsiteX17" fmla="*/ 65358 w 85555"/>
                      <a:gd name="connsiteY17" fmla="*/ 8729 h 45987"/>
                      <a:gd name="connsiteX18" fmla="*/ 75264 w 85555"/>
                      <a:gd name="connsiteY18" fmla="*/ 7395 h 45987"/>
                      <a:gd name="connsiteX19" fmla="*/ 74311 w 85555"/>
                      <a:gd name="connsiteY19" fmla="*/ 7490 h 45987"/>
                      <a:gd name="connsiteX20" fmla="*/ 81645 w 85555"/>
                      <a:gd name="connsiteY20" fmla="*/ 7300 h 45987"/>
                      <a:gd name="connsiteX21" fmla="*/ 84312 w 85555"/>
                      <a:gd name="connsiteY21" fmla="*/ 6443 h 45987"/>
                      <a:gd name="connsiteX22" fmla="*/ 85551 w 85555"/>
                      <a:gd name="connsiteY22" fmla="*/ 4061 h 45987"/>
                      <a:gd name="connsiteX23" fmla="*/ 82503 w 85555"/>
                      <a:gd name="connsiteY23" fmla="*/ 251 h 45987"/>
                      <a:gd name="connsiteX24" fmla="*/ 82312 w 85555"/>
                      <a:gd name="connsiteY24" fmla="*/ 251 h 45987"/>
                      <a:gd name="connsiteX25" fmla="*/ 56595 w 85555"/>
                      <a:gd name="connsiteY25" fmla="*/ 11015 h 45987"/>
                      <a:gd name="connsiteX26" fmla="*/ 56214 w 85555"/>
                      <a:gd name="connsiteY26" fmla="*/ 11110 h 45987"/>
                      <a:gd name="connsiteX27" fmla="*/ 56690 w 85555"/>
                      <a:gd name="connsiteY27" fmla="*/ 10919 h 45987"/>
                      <a:gd name="connsiteX28" fmla="*/ 56595 w 85555"/>
                      <a:gd name="connsiteY28" fmla="*/ 10919 h 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5" h="45987">
                        <a:moveTo>
                          <a:pt x="82217" y="251"/>
                        </a:moveTo>
                        <a:cubicBezTo>
                          <a:pt x="78502" y="-130"/>
                          <a:pt x="74787" y="-34"/>
                          <a:pt x="71073" y="251"/>
                        </a:cubicBezTo>
                        <a:cubicBezTo>
                          <a:pt x="67263" y="537"/>
                          <a:pt x="63548" y="1394"/>
                          <a:pt x="59928" y="2442"/>
                        </a:cubicBezTo>
                        <a:cubicBezTo>
                          <a:pt x="52308" y="4538"/>
                          <a:pt x="45165" y="7871"/>
                          <a:pt x="38307" y="11777"/>
                        </a:cubicBezTo>
                        <a:cubicBezTo>
                          <a:pt x="35163" y="13586"/>
                          <a:pt x="32211" y="15587"/>
                          <a:pt x="29163" y="17682"/>
                        </a:cubicBezTo>
                        <a:cubicBezTo>
                          <a:pt x="25638" y="20159"/>
                          <a:pt x="22209" y="22826"/>
                          <a:pt x="18876" y="25588"/>
                        </a:cubicBezTo>
                        <a:cubicBezTo>
                          <a:pt x="12684" y="30827"/>
                          <a:pt x="6779" y="36351"/>
                          <a:pt x="778" y="41876"/>
                        </a:cubicBezTo>
                        <a:cubicBezTo>
                          <a:pt x="-174" y="42733"/>
                          <a:pt x="-270" y="44257"/>
                          <a:pt x="588" y="45209"/>
                        </a:cubicBezTo>
                        <a:cubicBezTo>
                          <a:pt x="1445" y="46162"/>
                          <a:pt x="2969" y="46257"/>
                          <a:pt x="3921" y="45400"/>
                        </a:cubicBezTo>
                        <a:cubicBezTo>
                          <a:pt x="8112" y="41590"/>
                          <a:pt x="12399" y="37780"/>
                          <a:pt x="16875" y="34256"/>
                        </a:cubicBezTo>
                        <a:cubicBezTo>
                          <a:pt x="21733" y="30255"/>
                          <a:pt x="26877" y="26636"/>
                          <a:pt x="32020" y="23111"/>
                        </a:cubicBezTo>
                        <a:cubicBezTo>
                          <a:pt x="31830" y="23302"/>
                          <a:pt x="31544" y="23397"/>
                          <a:pt x="31353" y="23588"/>
                        </a:cubicBezTo>
                        <a:cubicBezTo>
                          <a:pt x="35354" y="20921"/>
                          <a:pt x="39450" y="18539"/>
                          <a:pt x="43641" y="16349"/>
                        </a:cubicBezTo>
                        <a:cubicBezTo>
                          <a:pt x="47641" y="14253"/>
                          <a:pt x="51832" y="12539"/>
                          <a:pt x="56023" y="11110"/>
                        </a:cubicBezTo>
                        <a:lnTo>
                          <a:pt x="56404" y="11110"/>
                        </a:lnTo>
                        <a:lnTo>
                          <a:pt x="56690" y="10919"/>
                        </a:lnTo>
                        <a:lnTo>
                          <a:pt x="56595" y="10919"/>
                        </a:lnTo>
                        <a:cubicBezTo>
                          <a:pt x="59452" y="10062"/>
                          <a:pt x="62405" y="9300"/>
                          <a:pt x="65358" y="8729"/>
                        </a:cubicBezTo>
                        <a:cubicBezTo>
                          <a:pt x="68596" y="8062"/>
                          <a:pt x="71930" y="7681"/>
                          <a:pt x="75264" y="7395"/>
                        </a:cubicBezTo>
                        <a:cubicBezTo>
                          <a:pt x="74883" y="7395"/>
                          <a:pt x="74597" y="7395"/>
                          <a:pt x="74311" y="7490"/>
                        </a:cubicBezTo>
                        <a:cubicBezTo>
                          <a:pt x="76788" y="7300"/>
                          <a:pt x="79264" y="7300"/>
                          <a:pt x="81645" y="7300"/>
                        </a:cubicBezTo>
                        <a:cubicBezTo>
                          <a:pt x="82693" y="7300"/>
                          <a:pt x="83550" y="7109"/>
                          <a:pt x="84312" y="6443"/>
                        </a:cubicBezTo>
                        <a:cubicBezTo>
                          <a:pt x="84979" y="5871"/>
                          <a:pt x="85455" y="4919"/>
                          <a:pt x="85551" y="4061"/>
                        </a:cubicBezTo>
                        <a:cubicBezTo>
                          <a:pt x="85646" y="2156"/>
                          <a:pt x="84312" y="537"/>
                          <a:pt x="82503" y="251"/>
                        </a:cubicBezTo>
                        <a:lnTo>
                          <a:pt x="82312" y="251"/>
                        </a:lnTo>
                        <a:moveTo>
                          <a:pt x="56595" y="11015"/>
                        </a:moveTo>
                        <a:cubicBezTo>
                          <a:pt x="56595" y="11015"/>
                          <a:pt x="56309" y="11015"/>
                          <a:pt x="56214" y="11110"/>
                        </a:cubicBezTo>
                        <a:lnTo>
                          <a:pt x="56690" y="10919"/>
                        </a:lnTo>
                        <a:lnTo>
                          <a:pt x="56595" y="10919"/>
                        </a:lnTo>
                      </a:path>
                    </a:pathLst>
                  </a:custGeom>
                  <a:solidFill>
                    <a:srgbClr val="F75F6A"/>
                  </a:solid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id="{0131B0DD-B5D2-A182-B9F8-59B6B8CCF6E6}"/>
                      </a:ext>
                    </a:extLst>
                  </p:cNvPr>
                  <p:cNvSpPr/>
                  <p:nvPr/>
                </p:nvSpPr>
                <p:spPr>
                  <a:xfrm>
                    <a:off x="4260005" y="3005752"/>
                    <a:ext cx="99815" cy="17452"/>
                  </a:xfrm>
                  <a:custGeom>
                    <a:avLst/>
                    <a:gdLst>
                      <a:gd name="connsiteX0" fmla="*/ 51105 w 99815"/>
                      <a:gd name="connsiteY0" fmla="*/ 251 h 17452"/>
                      <a:gd name="connsiteX1" fmla="*/ 39675 w 99815"/>
                      <a:gd name="connsiteY1" fmla="*/ 1394 h 17452"/>
                      <a:gd name="connsiteX2" fmla="*/ 26721 w 99815"/>
                      <a:gd name="connsiteY2" fmla="*/ 3775 h 17452"/>
                      <a:gd name="connsiteX3" fmla="*/ 1956 w 99815"/>
                      <a:gd name="connsiteY3" fmla="*/ 10443 h 17452"/>
                      <a:gd name="connsiteX4" fmla="*/ 51 w 99815"/>
                      <a:gd name="connsiteY4" fmla="*/ 13205 h 17452"/>
                      <a:gd name="connsiteX5" fmla="*/ 2813 w 99815"/>
                      <a:gd name="connsiteY5" fmla="*/ 15110 h 17452"/>
                      <a:gd name="connsiteX6" fmla="*/ 23006 w 99815"/>
                      <a:gd name="connsiteY6" fmla="*/ 10252 h 17452"/>
                      <a:gd name="connsiteX7" fmla="*/ 43390 w 99815"/>
                      <a:gd name="connsiteY7" fmla="*/ 7776 h 17452"/>
                      <a:gd name="connsiteX8" fmla="*/ 58058 w 99815"/>
                      <a:gd name="connsiteY8" fmla="*/ 7776 h 17452"/>
                      <a:gd name="connsiteX9" fmla="*/ 72155 w 99815"/>
                      <a:gd name="connsiteY9" fmla="*/ 9585 h 17452"/>
                      <a:gd name="connsiteX10" fmla="*/ 82252 w 99815"/>
                      <a:gd name="connsiteY10" fmla="*/ 12252 h 17452"/>
                      <a:gd name="connsiteX11" fmla="*/ 94158 w 99815"/>
                      <a:gd name="connsiteY11" fmla="*/ 17205 h 17452"/>
                      <a:gd name="connsiteX12" fmla="*/ 96349 w 99815"/>
                      <a:gd name="connsiteY12" fmla="*/ 17396 h 17452"/>
                      <a:gd name="connsiteX13" fmla="*/ 99111 w 99815"/>
                      <a:gd name="connsiteY13" fmla="*/ 15491 h 17452"/>
                      <a:gd name="connsiteX14" fmla="*/ 97873 w 99815"/>
                      <a:gd name="connsiteY14" fmla="*/ 9490 h 17452"/>
                      <a:gd name="connsiteX15" fmla="*/ 88157 w 99815"/>
                      <a:gd name="connsiteY15" fmla="*/ 4823 h 17452"/>
                      <a:gd name="connsiteX16" fmla="*/ 76251 w 99815"/>
                      <a:gd name="connsiteY16" fmla="*/ 1584 h 17452"/>
                      <a:gd name="connsiteX17" fmla="*/ 71965 w 99815"/>
                      <a:gd name="connsiteY17" fmla="*/ 918 h 17452"/>
                      <a:gd name="connsiteX18" fmla="*/ 51010 w 99815"/>
                      <a:gd name="connsiteY18" fmla="*/ 251 h 17452"/>
                      <a:gd name="connsiteX19" fmla="*/ 71298 w 99815"/>
                      <a:gd name="connsiteY19" fmla="*/ 9395 h 17452"/>
                      <a:gd name="connsiteX20" fmla="*/ 71584 w 99815"/>
                      <a:gd name="connsiteY20" fmla="*/ 9395 h 17452"/>
                      <a:gd name="connsiteX21" fmla="*/ 71298 w 99815"/>
                      <a:gd name="connsiteY21" fmla="*/ 9395 h 17452"/>
                      <a:gd name="connsiteX22" fmla="*/ 44152 w 99815"/>
                      <a:gd name="connsiteY22" fmla="*/ 7680 h 17452"/>
                      <a:gd name="connsiteX23" fmla="*/ 44152 w 99815"/>
                      <a:gd name="connsiteY23" fmla="*/ 7680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815" h="17452">
                        <a:moveTo>
                          <a:pt x="51105" y="251"/>
                        </a:moveTo>
                        <a:cubicBezTo>
                          <a:pt x="47295" y="537"/>
                          <a:pt x="43485" y="918"/>
                          <a:pt x="39675" y="1394"/>
                        </a:cubicBezTo>
                        <a:cubicBezTo>
                          <a:pt x="35293" y="1965"/>
                          <a:pt x="31102" y="2823"/>
                          <a:pt x="26721" y="3775"/>
                        </a:cubicBezTo>
                        <a:cubicBezTo>
                          <a:pt x="18339" y="5585"/>
                          <a:pt x="10147" y="7966"/>
                          <a:pt x="1956" y="10443"/>
                        </a:cubicBezTo>
                        <a:cubicBezTo>
                          <a:pt x="718" y="10824"/>
                          <a:pt x="-235" y="11871"/>
                          <a:pt x="51" y="13205"/>
                        </a:cubicBezTo>
                        <a:cubicBezTo>
                          <a:pt x="242" y="14443"/>
                          <a:pt x="1575" y="15491"/>
                          <a:pt x="2813" y="15110"/>
                        </a:cubicBezTo>
                        <a:cubicBezTo>
                          <a:pt x="9481" y="13205"/>
                          <a:pt x="16148" y="11490"/>
                          <a:pt x="23006" y="10252"/>
                        </a:cubicBezTo>
                        <a:cubicBezTo>
                          <a:pt x="29769" y="9014"/>
                          <a:pt x="36627" y="8252"/>
                          <a:pt x="43390" y="7776"/>
                        </a:cubicBezTo>
                        <a:cubicBezTo>
                          <a:pt x="48247" y="7490"/>
                          <a:pt x="53105" y="7490"/>
                          <a:pt x="58058" y="7776"/>
                        </a:cubicBezTo>
                        <a:cubicBezTo>
                          <a:pt x="62821" y="7966"/>
                          <a:pt x="67488" y="8633"/>
                          <a:pt x="72155" y="9585"/>
                        </a:cubicBezTo>
                        <a:cubicBezTo>
                          <a:pt x="75584" y="10347"/>
                          <a:pt x="78918" y="11205"/>
                          <a:pt x="82252" y="12252"/>
                        </a:cubicBezTo>
                        <a:cubicBezTo>
                          <a:pt x="86348" y="13586"/>
                          <a:pt x="90253" y="15396"/>
                          <a:pt x="94158" y="17205"/>
                        </a:cubicBezTo>
                        <a:cubicBezTo>
                          <a:pt x="94825" y="17491"/>
                          <a:pt x="95587" y="17491"/>
                          <a:pt x="96349" y="17396"/>
                        </a:cubicBezTo>
                        <a:cubicBezTo>
                          <a:pt x="97492" y="17205"/>
                          <a:pt x="98539" y="16539"/>
                          <a:pt x="99111" y="15491"/>
                        </a:cubicBezTo>
                        <a:cubicBezTo>
                          <a:pt x="100349" y="13681"/>
                          <a:pt x="99968" y="10633"/>
                          <a:pt x="97873" y="9490"/>
                        </a:cubicBezTo>
                        <a:cubicBezTo>
                          <a:pt x="94730" y="7680"/>
                          <a:pt x="91491" y="6156"/>
                          <a:pt x="88157" y="4823"/>
                        </a:cubicBezTo>
                        <a:cubicBezTo>
                          <a:pt x="84347" y="3394"/>
                          <a:pt x="80347" y="2251"/>
                          <a:pt x="76251" y="1584"/>
                        </a:cubicBezTo>
                        <a:cubicBezTo>
                          <a:pt x="74822" y="1299"/>
                          <a:pt x="73393" y="1108"/>
                          <a:pt x="71965" y="918"/>
                        </a:cubicBezTo>
                        <a:cubicBezTo>
                          <a:pt x="65012" y="-35"/>
                          <a:pt x="58058" y="-225"/>
                          <a:pt x="51010" y="251"/>
                        </a:cubicBezTo>
                        <a:moveTo>
                          <a:pt x="71298" y="9395"/>
                        </a:moveTo>
                        <a:lnTo>
                          <a:pt x="71584" y="9395"/>
                        </a:lnTo>
                        <a:cubicBezTo>
                          <a:pt x="71584" y="9395"/>
                          <a:pt x="71393" y="9395"/>
                          <a:pt x="71298" y="9395"/>
                        </a:cubicBezTo>
                        <a:moveTo>
                          <a:pt x="44152" y="7680"/>
                        </a:moveTo>
                        <a:lnTo>
                          <a:pt x="44152" y="7680"/>
                        </a:lnTo>
                      </a:path>
                    </a:pathLst>
                  </a:custGeom>
                  <a:solidFill>
                    <a:srgbClr val="F75F6A"/>
                  </a:solidFill>
                  <a:ln w="9525"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id="{08A51DF6-EA44-DD62-5B58-1BF786C18FFD}"/>
                      </a:ext>
                    </a:extLst>
                  </p:cNvPr>
                  <p:cNvSpPr/>
                  <p:nvPr/>
                </p:nvSpPr>
                <p:spPr>
                  <a:xfrm>
                    <a:off x="4181590" y="2980095"/>
                    <a:ext cx="73614" cy="111296"/>
                  </a:xfrm>
                  <a:custGeom>
                    <a:avLst/>
                    <a:gdLst>
                      <a:gd name="connsiteX0" fmla="*/ 36270 w 73614"/>
                      <a:gd name="connsiteY0" fmla="*/ 190 h 111296"/>
                      <a:gd name="connsiteX1" fmla="*/ 33508 w 73614"/>
                      <a:gd name="connsiteY1" fmla="*/ 0 h 111296"/>
                      <a:gd name="connsiteX2" fmla="*/ 28269 w 73614"/>
                      <a:gd name="connsiteY2" fmla="*/ 190 h 111296"/>
                      <a:gd name="connsiteX3" fmla="*/ 24745 w 73614"/>
                      <a:gd name="connsiteY3" fmla="*/ 1048 h 111296"/>
                      <a:gd name="connsiteX4" fmla="*/ 23507 w 73614"/>
                      <a:gd name="connsiteY4" fmla="*/ 1429 h 111296"/>
                      <a:gd name="connsiteX5" fmla="*/ 20744 w 73614"/>
                      <a:gd name="connsiteY5" fmla="*/ 2667 h 111296"/>
                      <a:gd name="connsiteX6" fmla="*/ 16744 w 73614"/>
                      <a:gd name="connsiteY6" fmla="*/ 5239 h 111296"/>
                      <a:gd name="connsiteX7" fmla="*/ 11696 w 73614"/>
                      <a:gd name="connsiteY7" fmla="*/ 10954 h 111296"/>
                      <a:gd name="connsiteX8" fmla="*/ 3028 w 73614"/>
                      <a:gd name="connsiteY8" fmla="*/ 25813 h 111296"/>
                      <a:gd name="connsiteX9" fmla="*/ 265 w 73614"/>
                      <a:gd name="connsiteY9" fmla="*/ 40767 h 111296"/>
                      <a:gd name="connsiteX10" fmla="*/ 456 w 73614"/>
                      <a:gd name="connsiteY10" fmla="*/ 55150 h 111296"/>
                      <a:gd name="connsiteX11" fmla="*/ 2933 w 73614"/>
                      <a:gd name="connsiteY11" fmla="*/ 66294 h 111296"/>
                      <a:gd name="connsiteX12" fmla="*/ 7600 w 73614"/>
                      <a:gd name="connsiteY12" fmla="*/ 79153 h 111296"/>
                      <a:gd name="connsiteX13" fmla="*/ 14172 w 73614"/>
                      <a:gd name="connsiteY13" fmla="*/ 91535 h 111296"/>
                      <a:gd name="connsiteX14" fmla="*/ 23126 w 73614"/>
                      <a:gd name="connsiteY14" fmla="*/ 102775 h 111296"/>
                      <a:gd name="connsiteX15" fmla="*/ 39128 w 73614"/>
                      <a:gd name="connsiteY15" fmla="*/ 111061 h 111296"/>
                      <a:gd name="connsiteX16" fmla="*/ 46652 w 73614"/>
                      <a:gd name="connsiteY16" fmla="*/ 110871 h 111296"/>
                      <a:gd name="connsiteX17" fmla="*/ 59511 w 73614"/>
                      <a:gd name="connsiteY17" fmla="*/ 104680 h 111296"/>
                      <a:gd name="connsiteX18" fmla="*/ 68846 w 73614"/>
                      <a:gd name="connsiteY18" fmla="*/ 92583 h 111296"/>
                      <a:gd name="connsiteX19" fmla="*/ 72846 w 73614"/>
                      <a:gd name="connsiteY19" fmla="*/ 78962 h 111296"/>
                      <a:gd name="connsiteX20" fmla="*/ 73418 w 73614"/>
                      <a:gd name="connsiteY20" fmla="*/ 62103 h 111296"/>
                      <a:gd name="connsiteX21" fmla="*/ 67131 w 73614"/>
                      <a:gd name="connsiteY21" fmla="*/ 31718 h 111296"/>
                      <a:gd name="connsiteX22" fmla="*/ 61988 w 73614"/>
                      <a:gd name="connsiteY22" fmla="*/ 20193 h 111296"/>
                      <a:gd name="connsiteX23" fmla="*/ 57130 w 73614"/>
                      <a:gd name="connsiteY23" fmla="*/ 12859 h 111296"/>
                      <a:gd name="connsiteX24" fmla="*/ 49891 w 73614"/>
                      <a:gd name="connsiteY24" fmla="*/ 6001 h 111296"/>
                      <a:gd name="connsiteX25" fmla="*/ 41890 w 73614"/>
                      <a:gd name="connsiteY25" fmla="*/ 1714 h 111296"/>
                      <a:gd name="connsiteX26" fmla="*/ 36270 w 73614"/>
                      <a:gd name="connsiteY26" fmla="*/ 286 h 1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14" h="111296">
                        <a:moveTo>
                          <a:pt x="36270" y="190"/>
                        </a:moveTo>
                        <a:cubicBezTo>
                          <a:pt x="35318" y="95"/>
                          <a:pt x="34460" y="0"/>
                          <a:pt x="33508" y="0"/>
                        </a:cubicBezTo>
                        <a:cubicBezTo>
                          <a:pt x="31603" y="0"/>
                          <a:pt x="30079" y="0"/>
                          <a:pt x="28269" y="190"/>
                        </a:cubicBezTo>
                        <a:cubicBezTo>
                          <a:pt x="27126" y="381"/>
                          <a:pt x="25888" y="762"/>
                          <a:pt x="24745" y="1048"/>
                        </a:cubicBezTo>
                        <a:lnTo>
                          <a:pt x="23507" y="1429"/>
                        </a:lnTo>
                        <a:cubicBezTo>
                          <a:pt x="22554" y="1714"/>
                          <a:pt x="21602" y="2191"/>
                          <a:pt x="20744" y="2667"/>
                        </a:cubicBezTo>
                        <a:cubicBezTo>
                          <a:pt x="19220" y="3524"/>
                          <a:pt x="17982" y="4286"/>
                          <a:pt x="16744" y="5239"/>
                        </a:cubicBezTo>
                        <a:cubicBezTo>
                          <a:pt x="14934" y="6667"/>
                          <a:pt x="13410" y="8382"/>
                          <a:pt x="11696" y="10954"/>
                        </a:cubicBezTo>
                        <a:cubicBezTo>
                          <a:pt x="7981" y="14764"/>
                          <a:pt x="5028" y="19812"/>
                          <a:pt x="3028" y="25813"/>
                        </a:cubicBezTo>
                        <a:cubicBezTo>
                          <a:pt x="1599" y="30194"/>
                          <a:pt x="647" y="35147"/>
                          <a:pt x="265" y="40767"/>
                        </a:cubicBezTo>
                        <a:cubicBezTo>
                          <a:pt x="-115" y="45720"/>
                          <a:pt x="-115" y="50578"/>
                          <a:pt x="456" y="55150"/>
                        </a:cubicBezTo>
                        <a:cubicBezTo>
                          <a:pt x="837" y="58960"/>
                          <a:pt x="1885" y="62770"/>
                          <a:pt x="2933" y="66294"/>
                        </a:cubicBezTo>
                        <a:cubicBezTo>
                          <a:pt x="4076" y="70390"/>
                          <a:pt x="5600" y="74581"/>
                          <a:pt x="7600" y="79153"/>
                        </a:cubicBezTo>
                        <a:cubicBezTo>
                          <a:pt x="9219" y="82963"/>
                          <a:pt x="11315" y="86868"/>
                          <a:pt x="14172" y="91535"/>
                        </a:cubicBezTo>
                        <a:cubicBezTo>
                          <a:pt x="16363" y="95155"/>
                          <a:pt x="19125" y="98679"/>
                          <a:pt x="23126" y="102775"/>
                        </a:cubicBezTo>
                        <a:cubicBezTo>
                          <a:pt x="27507" y="107251"/>
                          <a:pt x="33222" y="110204"/>
                          <a:pt x="39128" y="111061"/>
                        </a:cubicBezTo>
                        <a:cubicBezTo>
                          <a:pt x="41699" y="111443"/>
                          <a:pt x="44176" y="111347"/>
                          <a:pt x="46652" y="110871"/>
                        </a:cubicBezTo>
                        <a:cubicBezTo>
                          <a:pt x="50939" y="110109"/>
                          <a:pt x="55320" y="108013"/>
                          <a:pt x="59511" y="104680"/>
                        </a:cubicBezTo>
                        <a:cubicBezTo>
                          <a:pt x="63131" y="101727"/>
                          <a:pt x="66179" y="97917"/>
                          <a:pt x="68846" y="92583"/>
                        </a:cubicBezTo>
                        <a:cubicBezTo>
                          <a:pt x="71132" y="88106"/>
                          <a:pt x="72179" y="82963"/>
                          <a:pt x="72846" y="78962"/>
                        </a:cubicBezTo>
                        <a:cubicBezTo>
                          <a:pt x="73798" y="73343"/>
                          <a:pt x="73703" y="67532"/>
                          <a:pt x="73418" y="62103"/>
                        </a:cubicBezTo>
                        <a:cubicBezTo>
                          <a:pt x="72941" y="50578"/>
                          <a:pt x="69608" y="39243"/>
                          <a:pt x="67131" y="31718"/>
                        </a:cubicBezTo>
                        <a:cubicBezTo>
                          <a:pt x="65893" y="27908"/>
                          <a:pt x="64178" y="24098"/>
                          <a:pt x="61988" y="20193"/>
                        </a:cubicBezTo>
                        <a:cubicBezTo>
                          <a:pt x="60654" y="17812"/>
                          <a:pt x="59130" y="15335"/>
                          <a:pt x="57130" y="12859"/>
                        </a:cubicBezTo>
                        <a:cubicBezTo>
                          <a:pt x="55034" y="10287"/>
                          <a:pt x="52558" y="7906"/>
                          <a:pt x="49891" y="6001"/>
                        </a:cubicBezTo>
                        <a:cubicBezTo>
                          <a:pt x="47414" y="4191"/>
                          <a:pt x="44652" y="2667"/>
                          <a:pt x="41890" y="1714"/>
                        </a:cubicBezTo>
                        <a:cubicBezTo>
                          <a:pt x="40080" y="1048"/>
                          <a:pt x="38175" y="571"/>
                          <a:pt x="36270" y="286"/>
                        </a:cubicBezTo>
                      </a:path>
                    </a:pathLst>
                  </a:custGeom>
                  <a:solidFill>
                    <a:srgbClr val="F32534"/>
                  </a:solidFill>
                  <a:ln w="9525" cap="flat">
                    <a:noFill/>
                    <a:prstDash val="solid"/>
                    <a:miter/>
                  </a:ln>
                </p:spPr>
                <p:txBody>
                  <a:bodyPr rtlCol="0" anchor="ctr"/>
                  <a:lstStyle/>
                  <a:p>
                    <a:endParaRPr lang="en-US"/>
                  </a:p>
                </p:txBody>
              </p:sp>
            </p:grpSp>
          </p:grpSp>
        </p:grpSp>
        <p:grpSp>
          <p:nvGrpSpPr>
            <p:cNvPr id="1239" name="Graphic 100">
              <a:extLst>
                <a:ext uri="{FF2B5EF4-FFF2-40B4-BE49-F238E27FC236}">
                  <a16:creationId xmlns:a16="http://schemas.microsoft.com/office/drawing/2014/main" id="{B2C9EA91-D015-7309-0157-25A27A6E8EBC}"/>
                </a:ext>
              </a:extLst>
            </p:cNvPr>
            <p:cNvGrpSpPr/>
            <p:nvPr/>
          </p:nvGrpSpPr>
          <p:grpSpPr>
            <a:xfrm>
              <a:off x="6503353" y="3287763"/>
              <a:ext cx="555698" cy="303657"/>
              <a:chOff x="3557391" y="3980411"/>
              <a:chExt cx="555698" cy="303657"/>
            </a:xfrm>
            <a:solidFill>
              <a:srgbClr val="FBABB1"/>
            </a:solidFill>
          </p:grpSpPr>
          <p:sp>
            <p:nvSpPr>
              <p:cNvPr id="1419" name="Freeform: Shape 1418">
                <a:extLst>
                  <a:ext uri="{FF2B5EF4-FFF2-40B4-BE49-F238E27FC236}">
                    <a16:creationId xmlns:a16="http://schemas.microsoft.com/office/drawing/2014/main" id="{67BBCCA8-98BF-A214-A6BE-62FC49E2EA38}"/>
                  </a:ext>
                </a:extLst>
              </p:cNvPr>
              <p:cNvSpPr/>
              <p:nvPr/>
            </p:nvSpPr>
            <p:spPr>
              <a:xfrm>
                <a:off x="3592634" y="398041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id="{B9AFCF53-7F70-97F5-2B1D-455474213E2F}"/>
                  </a:ext>
                </a:extLst>
              </p:cNvPr>
              <p:cNvSpPr/>
              <p:nvPr/>
            </p:nvSpPr>
            <p:spPr>
              <a:xfrm>
                <a:off x="3580061" y="399603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id="{8E978A08-06BA-7B43-16A3-EC29651A758F}"/>
                  </a:ext>
                </a:extLst>
              </p:cNvPr>
              <p:cNvSpPr/>
              <p:nvPr/>
            </p:nvSpPr>
            <p:spPr>
              <a:xfrm>
                <a:off x="3571584" y="4011653"/>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id="{0283EBB0-6C7B-8612-6316-9EF8D6D1E7CD}"/>
                  </a:ext>
                </a:extLst>
              </p:cNvPr>
              <p:cNvSpPr/>
              <p:nvPr/>
            </p:nvSpPr>
            <p:spPr>
              <a:xfrm>
                <a:off x="3563773" y="40278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id="{A9393A45-947E-C3BB-EC18-E1546004E589}"/>
                  </a:ext>
                </a:extLst>
              </p:cNvPr>
              <p:cNvSpPr/>
              <p:nvPr/>
            </p:nvSpPr>
            <p:spPr>
              <a:xfrm>
                <a:off x="3558153" y="4046133"/>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id="{C8B22508-1DF8-B0E7-676A-01734309BD32}"/>
                  </a:ext>
                </a:extLst>
              </p:cNvPr>
              <p:cNvSpPr/>
              <p:nvPr/>
            </p:nvSpPr>
            <p:spPr>
              <a:xfrm>
                <a:off x="3557391" y="406442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id="{72A0ED45-3A3E-817C-A3EF-DF589C178206}"/>
                  </a:ext>
                </a:extLst>
              </p:cNvPr>
              <p:cNvSpPr/>
              <p:nvPr/>
            </p:nvSpPr>
            <p:spPr>
              <a:xfrm>
                <a:off x="3557487" y="4086234"/>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id="{196902A2-9FD0-79A8-0A87-9DFCFB6406D8}"/>
                  </a:ext>
                </a:extLst>
              </p:cNvPr>
              <p:cNvSpPr/>
              <p:nvPr/>
            </p:nvSpPr>
            <p:spPr>
              <a:xfrm>
                <a:off x="3565107" y="410223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id="{7D57C4D5-A6D2-F2EE-9F59-C275EDA0D5B6}"/>
                  </a:ext>
                </a:extLst>
              </p:cNvPr>
              <p:cNvSpPr/>
              <p:nvPr/>
            </p:nvSpPr>
            <p:spPr>
              <a:xfrm>
                <a:off x="3571774" y="411957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id="{E615A57F-C974-08E9-C400-B29D73E8968E}"/>
                  </a:ext>
                </a:extLst>
              </p:cNvPr>
              <p:cNvSpPr/>
              <p:nvPr/>
            </p:nvSpPr>
            <p:spPr>
              <a:xfrm>
                <a:off x="3581013" y="413843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id="{1C84EF9F-1004-C03C-DFFB-07512FE40A97}"/>
                  </a:ext>
                </a:extLst>
              </p:cNvPr>
              <p:cNvSpPr/>
              <p:nvPr/>
            </p:nvSpPr>
            <p:spPr>
              <a:xfrm>
                <a:off x="3592634"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id="{6DDB8C73-F9F1-A1CB-68AE-88FC891510FC}"/>
                  </a:ext>
                </a:extLst>
              </p:cNvPr>
              <p:cNvSpPr/>
              <p:nvPr/>
            </p:nvSpPr>
            <p:spPr>
              <a:xfrm>
                <a:off x="3605016" y="417310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id="{53577976-C087-1C95-2534-681059551F4E}"/>
                  </a:ext>
                </a:extLst>
              </p:cNvPr>
              <p:cNvSpPr/>
              <p:nvPr/>
            </p:nvSpPr>
            <p:spPr>
              <a:xfrm>
                <a:off x="3616827" y="419015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id="{3AA3BF3C-E4CD-5DFD-C12A-3B1C841BF58C}"/>
                  </a:ext>
                </a:extLst>
              </p:cNvPr>
              <p:cNvSpPr/>
              <p:nvPr/>
            </p:nvSpPr>
            <p:spPr>
              <a:xfrm>
                <a:off x="3629591" y="420472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id="{DFE5A8F4-10EC-6989-D2C2-FD2FE39010F2}"/>
                  </a:ext>
                </a:extLst>
              </p:cNvPr>
              <p:cNvSpPr/>
              <p:nvPr/>
            </p:nvSpPr>
            <p:spPr>
              <a:xfrm>
                <a:off x="3644926" y="42183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id="{90F95638-E14A-20F3-43C0-08A535DD2A8D}"/>
                  </a:ext>
                </a:extLst>
              </p:cNvPr>
              <p:cNvSpPr/>
              <p:nvPr/>
            </p:nvSpPr>
            <p:spPr>
              <a:xfrm>
                <a:off x="3660166" y="423406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id="{329201D2-98A1-9A31-5D0D-8B553984B4A0}"/>
                  </a:ext>
                </a:extLst>
              </p:cNvPr>
              <p:cNvSpPr/>
              <p:nvPr/>
            </p:nvSpPr>
            <p:spPr>
              <a:xfrm>
                <a:off x="3678168" y="424882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id="{90B246C4-3B1D-8A1D-C05F-6AFCA7B715FD}"/>
                  </a:ext>
                </a:extLst>
              </p:cNvPr>
              <p:cNvSpPr/>
              <p:nvPr/>
            </p:nvSpPr>
            <p:spPr>
              <a:xfrm>
                <a:off x="3697314" y="426025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id="{516214B8-983A-681A-7707-74A18B4F022D}"/>
                  </a:ext>
                </a:extLst>
              </p:cNvPr>
              <p:cNvSpPr/>
              <p:nvPr/>
            </p:nvSpPr>
            <p:spPr>
              <a:xfrm>
                <a:off x="3716268" y="425425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id="{E9404FD0-0376-A22C-5D10-15EAD2A6904F}"/>
                  </a:ext>
                </a:extLst>
              </p:cNvPr>
              <p:cNvSpPr/>
              <p:nvPr/>
            </p:nvSpPr>
            <p:spPr>
              <a:xfrm>
                <a:off x="3734842" y="42471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id="{0103ECFC-EC96-60C5-3BD7-1E9C0F212E9A}"/>
                  </a:ext>
                </a:extLst>
              </p:cNvPr>
              <p:cNvSpPr/>
              <p:nvPr/>
            </p:nvSpPr>
            <p:spPr>
              <a:xfrm>
                <a:off x="3756464" y="423853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E81D25F0-A877-29B0-7DA3-5E9B1A18444D}"/>
                  </a:ext>
                </a:extLst>
              </p:cNvPr>
              <p:cNvSpPr/>
              <p:nvPr/>
            </p:nvSpPr>
            <p:spPr>
              <a:xfrm>
                <a:off x="3776466" y="423272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F38D455A-E791-63BA-87EA-74D4F70794B8}"/>
                  </a:ext>
                </a:extLst>
              </p:cNvPr>
              <p:cNvSpPr/>
              <p:nvPr/>
            </p:nvSpPr>
            <p:spPr>
              <a:xfrm>
                <a:off x="3795135" y="42237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35F9E759-67DB-4CAB-4DF4-DB5C41215564}"/>
                  </a:ext>
                </a:extLst>
              </p:cNvPr>
              <p:cNvSpPr/>
              <p:nvPr/>
            </p:nvSpPr>
            <p:spPr>
              <a:xfrm>
                <a:off x="3815424" y="421663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07C7C291-C9A9-9CF2-3224-4C547ADE55BC}"/>
                  </a:ext>
                </a:extLst>
              </p:cNvPr>
              <p:cNvSpPr/>
              <p:nvPr/>
            </p:nvSpPr>
            <p:spPr>
              <a:xfrm>
                <a:off x="3836760" y="420624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1680972E-B5BA-B161-DF12-41A50C17FD4E}"/>
                  </a:ext>
                </a:extLst>
              </p:cNvPr>
              <p:cNvSpPr/>
              <p:nvPr/>
            </p:nvSpPr>
            <p:spPr>
              <a:xfrm>
                <a:off x="3857619" y="419862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8116B39D-1FC4-EEB4-3DC8-3C4C18EFCEAE}"/>
                  </a:ext>
                </a:extLst>
              </p:cNvPr>
              <p:cNvSpPr/>
              <p:nvPr/>
            </p:nvSpPr>
            <p:spPr>
              <a:xfrm>
                <a:off x="3877908" y="418700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1018159B-FC7C-B657-D3F9-49C9B06B6251}"/>
                  </a:ext>
                </a:extLst>
              </p:cNvPr>
              <p:cNvSpPr/>
              <p:nvPr/>
            </p:nvSpPr>
            <p:spPr>
              <a:xfrm>
                <a:off x="3896005" y="417862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4776F860-9B53-057D-7123-ECF6CFDFE4C1}"/>
                  </a:ext>
                </a:extLst>
              </p:cNvPr>
              <p:cNvSpPr/>
              <p:nvPr/>
            </p:nvSpPr>
            <p:spPr>
              <a:xfrm>
                <a:off x="3915246" y="4170816"/>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3EDCB042-3534-B39F-9D76-65045D057F0C}"/>
                  </a:ext>
                </a:extLst>
              </p:cNvPr>
              <p:cNvSpPr/>
              <p:nvPr/>
            </p:nvSpPr>
            <p:spPr>
              <a:xfrm>
                <a:off x="3928676" y="416338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157CEDFD-D8C7-0953-BE02-A7669E15D05F}"/>
                  </a:ext>
                </a:extLst>
              </p:cNvPr>
              <p:cNvSpPr/>
              <p:nvPr/>
            </p:nvSpPr>
            <p:spPr>
              <a:xfrm>
                <a:off x="3942011"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B2974FF5-8835-2DE4-B338-FFCFDAC969CE}"/>
                  </a:ext>
                </a:extLst>
              </p:cNvPr>
              <p:cNvSpPr/>
              <p:nvPr/>
            </p:nvSpPr>
            <p:spPr>
              <a:xfrm>
                <a:off x="3957632" y="4141669"/>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68A43F62-C20C-189F-90DD-327892DF2625}"/>
                  </a:ext>
                </a:extLst>
              </p:cNvPr>
              <p:cNvSpPr/>
              <p:nvPr/>
            </p:nvSpPr>
            <p:spPr>
              <a:xfrm>
                <a:off x="3974967" y="412785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CDEA52A9-26D5-926A-C2B7-0CF421869DE9}"/>
                  </a:ext>
                </a:extLst>
              </p:cNvPr>
              <p:cNvSpPr/>
              <p:nvPr/>
            </p:nvSpPr>
            <p:spPr>
              <a:xfrm>
                <a:off x="3990493" y="411461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11C8A3BF-FA6E-D631-8FA8-68EAC4B5347A}"/>
                  </a:ext>
                </a:extLst>
              </p:cNvPr>
              <p:cNvSpPr/>
              <p:nvPr/>
            </p:nvSpPr>
            <p:spPr>
              <a:xfrm>
                <a:off x="4004209" y="4102617"/>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0DA01BB0-47E0-6E2A-D3E6-0D128000BBE0}"/>
                  </a:ext>
                </a:extLst>
              </p:cNvPr>
              <p:cNvSpPr/>
              <p:nvPr/>
            </p:nvSpPr>
            <p:spPr>
              <a:xfrm>
                <a:off x="4017544" y="408880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14E82D97-10F0-F98A-F707-171134D15DD2}"/>
                  </a:ext>
                </a:extLst>
              </p:cNvPr>
              <p:cNvSpPr/>
              <p:nvPr/>
            </p:nvSpPr>
            <p:spPr>
              <a:xfrm>
                <a:off x="4031451" y="40753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7BF683B4-298C-5BAC-174C-3CDE5FC5CCAA}"/>
                  </a:ext>
                </a:extLst>
              </p:cNvPr>
              <p:cNvSpPr/>
              <p:nvPr/>
            </p:nvSpPr>
            <p:spPr>
              <a:xfrm>
                <a:off x="4043833" y="40626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92EB7128-92D0-1517-FD38-4AFC9BCDEC23}"/>
                  </a:ext>
                </a:extLst>
              </p:cNvPr>
              <p:cNvSpPr/>
              <p:nvPr/>
            </p:nvSpPr>
            <p:spPr>
              <a:xfrm>
                <a:off x="4059168" y="404441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65F1DE07-DEC0-438C-58C5-E01BE2C1893E}"/>
                  </a:ext>
                </a:extLst>
              </p:cNvPr>
              <p:cNvSpPr/>
              <p:nvPr/>
            </p:nvSpPr>
            <p:spPr>
              <a:xfrm>
                <a:off x="4071075" y="402698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2CE25651-4704-D2CC-0BC9-C1D642B3402C}"/>
                  </a:ext>
                </a:extLst>
              </p:cNvPr>
              <p:cNvSpPr/>
              <p:nvPr/>
            </p:nvSpPr>
            <p:spPr>
              <a:xfrm>
                <a:off x="4080314" y="401308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DFB4D2F5-3773-23FF-0BB4-D8E49228A2CA}"/>
                  </a:ext>
                </a:extLst>
              </p:cNvPr>
              <p:cNvSpPr/>
              <p:nvPr/>
            </p:nvSpPr>
            <p:spPr>
              <a:xfrm>
                <a:off x="4089267" y="399927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grpSp>
        <p:sp>
          <p:nvSpPr>
            <p:cNvPr id="1240" name="Freeform: Shape 1239">
              <a:extLst>
                <a:ext uri="{FF2B5EF4-FFF2-40B4-BE49-F238E27FC236}">
                  <a16:creationId xmlns:a16="http://schemas.microsoft.com/office/drawing/2014/main" id="{7D490E33-C710-2BB0-CC77-80399409A42D}"/>
                </a:ext>
              </a:extLst>
            </p:cNvPr>
            <p:cNvSpPr/>
            <p:nvPr/>
          </p:nvSpPr>
          <p:spPr>
            <a:xfrm>
              <a:off x="6741579" y="3138030"/>
              <a:ext cx="181260" cy="54102"/>
            </a:xfrm>
            <a:custGeom>
              <a:avLst/>
              <a:gdLst>
                <a:gd name="connsiteX0" fmla="*/ 177832 w 181260"/>
                <a:gd name="connsiteY0" fmla="*/ 190 h 54102"/>
                <a:gd name="connsiteX1" fmla="*/ 177832 w 181260"/>
                <a:gd name="connsiteY1" fmla="*/ 190 h 54102"/>
                <a:gd name="connsiteX2" fmla="*/ 176784 w 181260"/>
                <a:gd name="connsiteY2" fmla="*/ 381 h 54102"/>
                <a:gd name="connsiteX3" fmla="*/ 171450 w 181260"/>
                <a:gd name="connsiteY3" fmla="*/ 3238 h 54102"/>
                <a:gd name="connsiteX4" fmla="*/ 150495 w 181260"/>
                <a:gd name="connsiteY4" fmla="*/ 14097 h 54102"/>
                <a:gd name="connsiteX5" fmla="*/ 99346 w 181260"/>
                <a:gd name="connsiteY5" fmla="*/ 27527 h 54102"/>
                <a:gd name="connsiteX6" fmla="*/ 63056 w 181260"/>
                <a:gd name="connsiteY6" fmla="*/ 29908 h 54102"/>
                <a:gd name="connsiteX7" fmla="*/ 28765 w 181260"/>
                <a:gd name="connsiteY7" fmla="*/ 27718 h 54102"/>
                <a:gd name="connsiteX8" fmla="*/ 8287 w 181260"/>
                <a:gd name="connsiteY8" fmla="*/ 23908 h 54102"/>
                <a:gd name="connsiteX9" fmla="*/ 4858 w 181260"/>
                <a:gd name="connsiteY9" fmla="*/ 33338 h 54102"/>
                <a:gd name="connsiteX10" fmla="*/ 3334 w 181260"/>
                <a:gd name="connsiteY10" fmla="*/ 37814 h 54102"/>
                <a:gd name="connsiteX11" fmla="*/ 0 w 181260"/>
                <a:gd name="connsiteY11" fmla="*/ 46482 h 54102"/>
                <a:gd name="connsiteX12" fmla="*/ 62579 w 181260"/>
                <a:gd name="connsiteY12" fmla="*/ 54102 h 54102"/>
                <a:gd name="connsiteX13" fmla="*/ 93155 w 181260"/>
                <a:gd name="connsiteY13" fmla="*/ 52483 h 54102"/>
                <a:gd name="connsiteX14" fmla="*/ 181261 w 181260"/>
                <a:gd name="connsiteY14" fmla="*/ 25432 h 54102"/>
                <a:gd name="connsiteX15" fmla="*/ 178975 w 181260"/>
                <a:gd name="connsiteY15" fmla="*/ 9906 h 54102"/>
                <a:gd name="connsiteX16" fmla="*/ 178118 w 181260"/>
                <a:gd name="connsiteY16" fmla="*/ 190 h 54102"/>
                <a:gd name="connsiteX17" fmla="*/ 177927 w 181260"/>
                <a:gd name="connsiteY17" fmla="*/ 0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260" h="54102">
                  <a:moveTo>
                    <a:pt x="177832" y="190"/>
                  </a:moveTo>
                  <a:lnTo>
                    <a:pt x="177832" y="190"/>
                  </a:lnTo>
                  <a:cubicBezTo>
                    <a:pt x="177832" y="190"/>
                    <a:pt x="177165" y="286"/>
                    <a:pt x="176784" y="381"/>
                  </a:cubicBezTo>
                  <a:cubicBezTo>
                    <a:pt x="174689" y="1524"/>
                    <a:pt x="173069" y="2381"/>
                    <a:pt x="171450" y="3238"/>
                  </a:cubicBezTo>
                  <a:cubicBezTo>
                    <a:pt x="164973" y="7144"/>
                    <a:pt x="157925" y="10858"/>
                    <a:pt x="150495" y="14097"/>
                  </a:cubicBezTo>
                  <a:cubicBezTo>
                    <a:pt x="135065" y="20288"/>
                    <a:pt x="117824" y="24765"/>
                    <a:pt x="99346" y="27527"/>
                  </a:cubicBezTo>
                  <a:cubicBezTo>
                    <a:pt x="87440" y="29146"/>
                    <a:pt x="75152" y="29908"/>
                    <a:pt x="63056" y="29908"/>
                  </a:cubicBezTo>
                  <a:cubicBezTo>
                    <a:pt x="51626" y="29908"/>
                    <a:pt x="40005" y="29146"/>
                    <a:pt x="28765" y="27718"/>
                  </a:cubicBezTo>
                  <a:cubicBezTo>
                    <a:pt x="21907" y="26765"/>
                    <a:pt x="15050" y="25527"/>
                    <a:pt x="8287" y="23908"/>
                  </a:cubicBezTo>
                  <a:cubicBezTo>
                    <a:pt x="7144" y="27146"/>
                    <a:pt x="6001" y="30290"/>
                    <a:pt x="4858" y="33338"/>
                  </a:cubicBezTo>
                  <a:lnTo>
                    <a:pt x="3334" y="37814"/>
                  </a:lnTo>
                  <a:cubicBezTo>
                    <a:pt x="2381" y="40672"/>
                    <a:pt x="1333" y="43625"/>
                    <a:pt x="0" y="46482"/>
                  </a:cubicBezTo>
                  <a:cubicBezTo>
                    <a:pt x="19717" y="51530"/>
                    <a:pt x="40767" y="54102"/>
                    <a:pt x="62579" y="54102"/>
                  </a:cubicBezTo>
                  <a:cubicBezTo>
                    <a:pt x="72771" y="54102"/>
                    <a:pt x="83058" y="53531"/>
                    <a:pt x="93155" y="52483"/>
                  </a:cubicBezTo>
                  <a:cubicBezTo>
                    <a:pt x="127826" y="48768"/>
                    <a:pt x="157448" y="39624"/>
                    <a:pt x="181261" y="25432"/>
                  </a:cubicBezTo>
                  <a:cubicBezTo>
                    <a:pt x="180308" y="20479"/>
                    <a:pt x="179546" y="15431"/>
                    <a:pt x="178975" y="9906"/>
                  </a:cubicBezTo>
                  <a:cubicBezTo>
                    <a:pt x="178689" y="6667"/>
                    <a:pt x="178308" y="3429"/>
                    <a:pt x="178118" y="190"/>
                  </a:cubicBezTo>
                  <a:lnTo>
                    <a:pt x="177927" y="0"/>
                  </a:lnTo>
                </a:path>
              </a:pathLst>
            </a:custGeom>
            <a:solidFill>
              <a:srgbClr val="FBABB1"/>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BC240663-01D4-3851-0BD4-4C59BCAB23F8}"/>
                </a:ext>
              </a:extLst>
            </p:cNvPr>
            <p:cNvSpPr/>
            <p:nvPr/>
          </p:nvSpPr>
          <p:spPr>
            <a:xfrm>
              <a:off x="6493006" y="4495628"/>
              <a:ext cx="136939" cy="1473898"/>
            </a:xfrm>
            <a:custGeom>
              <a:avLst/>
              <a:gdLst>
                <a:gd name="connsiteX0" fmla="*/ 136654 w 136939"/>
                <a:gd name="connsiteY0" fmla="*/ 95 h 1473898"/>
                <a:gd name="connsiteX1" fmla="*/ 81504 w 136939"/>
                <a:gd name="connsiteY1" fmla="*/ 332899 h 1473898"/>
                <a:gd name="connsiteX2" fmla="*/ 60264 w 136939"/>
                <a:gd name="connsiteY2" fmla="*/ 478155 h 1473898"/>
                <a:gd name="connsiteX3" fmla="*/ 57501 w 136939"/>
                <a:gd name="connsiteY3" fmla="*/ 498539 h 1473898"/>
                <a:gd name="connsiteX4" fmla="*/ 57311 w 136939"/>
                <a:gd name="connsiteY4" fmla="*/ 499682 h 1473898"/>
                <a:gd name="connsiteX5" fmla="*/ 56263 w 136939"/>
                <a:gd name="connsiteY5" fmla="*/ 507397 h 1473898"/>
                <a:gd name="connsiteX6" fmla="*/ 55977 w 136939"/>
                <a:gd name="connsiteY6" fmla="*/ 509873 h 1473898"/>
                <a:gd name="connsiteX7" fmla="*/ 55787 w 136939"/>
                <a:gd name="connsiteY7" fmla="*/ 511016 h 1473898"/>
                <a:gd name="connsiteX8" fmla="*/ 54930 w 136939"/>
                <a:gd name="connsiteY8" fmla="*/ 516826 h 1473898"/>
                <a:gd name="connsiteX9" fmla="*/ 54358 w 136939"/>
                <a:gd name="connsiteY9" fmla="*/ 521208 h 1473898"/>
                <a:gd name="connsiteX10" fmla="*/ 49786 w 136939"/>
                <a:gd name="connsiteY10" fmla="*/ 556165 h 1473898"/>
                <a:gd name="connsiteX11" fmla="*/ 19020 w 136939"/>
                <a:gd name="connsiteY11" fmla="*/ 847916 h 1473898"/>
                <a:gd name="connsiteX12" fmla="*/ 13686 w 136939"/>
                <a:gd name="connsiteY12" fmla="*/ 921068 h 1473898"/>
                <a:gd name="connsiteX13" fmla="*/ 10638 w 136939"/>
                <a:gd name="connsiteY13" fmla="*/ 973169 h 1473898"/>
                <a:gd name="connsiteX14" fmla="*/ 10067 w 136939"/>
                <a:gd name="connsiteY14" fmla="*/ 982980 h 1473898"/>
                <a:gd name="connsiteX15" fmla="*/ 9495 w 136939"/>
                <a:gd name="connsiteY15" fmla="*/ 993267 h 1473898"/>
                <a:gd name="connsiteX16" fmla="*/ 8638 w 136939"/>
                <a:gd name="connsiteY16" fmla="*/ 1008412 h 1473898"/>
                <a:gd name="connsiteX17" fmla="*/ 8352 w 136939"/>
                <a:gd name="connsiteY17" fmla="*/ 1013555 h 1473898"/>
                <a:gd name="connsiteX18" fmla="*/ 2161 w 136939"/>
                <a:gd name="connsiteY18" fmla="*/ 1135285 h 1473898"/>
                <a:gd name="connsiteX19" fmla="*/ 447 w 136939"/>
                <a:gd name="connsiteY19" fmla="*/ 1278160 h 1473898"/>
                <a:gd name="connsiteX20" fmla="*/ 3780 w 136939"/>
                <a:gd name="connsiteY20" fmla="*/ 1349311 h 1473898"/>
                <a:gd name="connsiteX21" fmla="*/ 10924 w 136939"/>
                <a:gd name="connsiteY21" fmla="*/ 1419320 h 1473898"/>
                <a:gd name="connsiteX22" fmla="*/ 15496 w 136939"/>
                <a:gd name="connsiteY22" fmla="*/ 1450086 h 1473898"/>
                <a:gd name="connsiteX23" fmla="*/ 16830 w 136939"/>
                <a:gd name="connsiteY23" fmla="*/ 1458087 h 1473898"/>
                <a:gd name="connsiteX24" fmla="*/ 19497 w 136939"/>
                <a:gd name="connsiteY24" fmla="*/ 1473899 h 1473898"/>
                <a:gd name="connsiteX25" fmla="*/ 20449 w 136939"/>
                <a:gd name="connsiteY25" fmla="*/ 1472184 h 1473898"/>
                <a:gd name="connsiteX26" fmla="*/ 21020 w 136939"/>
                <a:gd name="connsiteY26" fmla="*/ 1471327 h 1473898"/>
                <a:gd name="connsiteX27" fmla="*/ 21020 w 136939"/>
                <a:gd name="connsiteY27" fmla="*/ 1413510 h 1473898"/>
                <a:gd name="connsiteX28" fmla="*/ 21687 w 136939"/>
                <a:gd name="connsiteY28" fmla="*/ 1320451 h 1473898"/>
                <a:gd name="connsiteX29" fmla="*/ 23592 w 136939"/>
                <a:gd name="connsiteY29" fmla="*/ 1244441 h 1473898"/>
                <a:gd name="connsiteX30" fmla="*/ 27688 w 136939"/>
                <a:gd name="connsiteY30" fmla="*/ 1168432 h 1473898"/>
                <a:gd name="connsiteX31" fmla="*/ 29117 w 136939"/>
                <a:gd name="connsiteY31" fmla="*/ 1145667 h 1473898"/>
                <a:gd name="connsiteX32" fmla="*/ 78361 w 136939"/>
                <a:gd name="connsiteY32" fmla="*/ 582740 h 1473898"/>
                <a:gd name="connsiteX33" fmla="*/ 86743 w 136939"/>
                <a:gd name="connsiteY33" fmla="*/ 502158 h 1473898"/>
                <a:gd name="connsiteX34" fmla="*/ 90934 w 136939"/>
                <a:gd name="connsiteY34" fmla="*/ 461867 h 1473898"/>
                <a:gd name="connsiteX35" fmla="*/ 95125 w 136939"/>
                <a:gd name="connsiteY35" fmla="*/ 421576 h 1473898"/>
                <a:gd name="connsiteX36" fmla="*/ 95697 w 136939"/>
                <a:gd name="connsiteY36" fmla="*/ 415766 h 1473898"/>
                <a:gd name="connsiteX37" fmla="*/ 136940 w 136939"/>
                <a:gd name="connsiteY37" fmla="*/ 191 h 1473898"/>
                <a:gd name="connsiteX38" fmla="*/ 136749 w 136939"/>
                <a:gd name="connsiteY38" fmla="*/ 0 h 1473898"/>
                <a:gd name="connsiteX39" fmla="*/ 136559 w 136939"/>
                <a:gd name="connsiteY39" fmla="*/ 191 h 147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6939" h="1473898">
                  <a:moveTo>
                    <a:pt x="136654" y="95"/>
                  </a:moveTo>
                  <a:cubicBezTo>
                    <a:pt x="114080" y="129921"/>
                    <a:pt x="95982" y="238792"/>
                    <a:pt x="81504" y="332899"/>
                  </a:cubicBezTo>
                  <a:cubicBezTo>
                    <a:pt x="73599" y="384334"/>
                    <a:pt x="66455" y="433197"/>
                    <a:pt x="60264" y="478155"/>
                  </a:cubicBezTo>
                  <a:cubicBezTo>
                    <a:pt x="59311" y="485013"/>
                    <a:pt x="58358" y="491776"/>
                    <a:pt x="57501" y="498539"/>
                  </a:cubicBezTo>
                  <a:lnTo>
                    <a:pt x="57311" y="499682"/>
                  </a:lnTo>
                  <a:lnTo>
                    <a:pt x="56263" y="507397"/>
                  </a:lnTo>
                  <a:cubicBezTo>
                    <a:pt x="56263" y="508825"/>
                    <a:pt x="56168" y="509397"/>
                    <a:pt x="55977" y="509873"/>
                  </a:cubicBezTo>
                  <a:lnTo>
                    <a:pt x="55787" y="511016"/>
                  </a:lnTo>
                  <a:lnTo>
                    <a:pt x="54930" y="516826"/>
                  </a:lnTo>
                  <a:lnTo>
                    <a:pt x="54358" y="521208"/>
                  </a:lnTo>
                  <a:cubicBezTo>
                    <a:pt x="52834" y="532828"/>
                    <a:pt x="51310" y="544449"/>
                    <a:pt x="49786" y="556165"/>
                  </a:cubicBezTo>
                  <a:cubicBezTo>
                    <a:pt x="36356" y="660749"/>
                    <a:pt x="26259" y="756190"/>
                    <a:pt x="19020" y="847916"/>
                  </a:cubicBezTo>
                  <a:cubicBezTo>
                    <a:pt x="17020" y="872300"/>
                    <a:pt x="15305" y="896684"/>
                    <a:pt x="13686" y="921068"/>
                  </a:cubicBezTo>
                  <a:cubicBezTo>
                    <a:pt x="12543" y="938403"/>
                    <a:pt x="11591" y="955739"/>
                    <a:pt x="10638" y="973169"/>
                  </a:cubicBezTo>
                  <a:lnTo>
                    <a:pt x="10067" y="982980"/>
                  </a:lnTo>
                  <a:lnTo>
                    <a:pt x="9495" y="993267"/>
                  </a:lnTo>
                  <a:lnTo>
                    <a:pt x="8638" y="1008412"/>
                  </a:lnTo>
                  <a:lnTo>
                    <a:pt x="8352" y="1013555"/>
                  </a:lnTo>
                  <a:cubicBezTo>
                    <a:pt x="5780" y="1058894"/>
                    <a:pt x="3685" y="1096994"/>
                    <a:pt x="2161" y="1135285"/>
                  </a:cubicBezTo>
                  <a:cubicBezTo>
                    <a:pt x="66" y="1192149"/>
                    <a:pt x="-506" y="1237488"/>
                    <a:pt x="447" y="1278160"/>
                  </a:cubicBezTo>
                  <a:cubicBezTo>
                    <a:pt x="1018" y="1302163"/>
                    <a:pt x="2161" y="1325404"/>
                    <a:pt x="3780" y="1349311"/>
                  </a:cubicBezTo>
                  <a:cubicBezTo>
                    <a:pt x="5590" y="1373886"/>
                    <a:pt x="7971" y="1397413"/>
                    <a:pt x="10924" y="1419320"/>
                  </a:cubicBezTo>
                  <a:cubicBezTo>
                    <a:pt x="12353" y="1429893"/>
                    <a:pt x="13781" y="1439990"/>
                    <a:pt x="15496" y="1450086"/>
                  </a:cubicBezTo>
                  <a:lnTo>
                    <a:pt x="16830" y="1458087"/>
                  </a:lnTo>
                  <a:cubicBezTo>
                    <a:pt x="17782" y="1463326"/>
                    <a:pt x="18639" y="1468565"/>
                    <a:pt x="19497" y="1473899"/>
                  </a:cubicBezTo>
                  <a:lnTo>
                    <a:pt x="20449" y="1472184"/>
                  </a:lnTo>
                  <a:cubicBezTo>
                    <a:pt x="20449" y="1472184"/>
                    <a:pt x="20735" y="1471422"/>
                    <a:pt x="21020" y="1471327"/>
                  </a:cubicBezTo>
                  <a:lnTo>
                    <a:pt x="21020" y="1413510"/>
                  </a:lnTo>
                  <a:cubicBezTo>
                    <a:pt x="21020" y="1385983"/>
                    <a:pt x="21211" y="1353502"/>
                    <a:pt x="21687" y="1320451"/>
                  </a:cubicBezTo>
                  <a:cubicBezTo>
                    <a:pt x="22068" y="1292638"/>
                    <a:pt x="22735" y="1268540"/>
                    <a:pt x="23592" y="1244441"/>
                  </a:cubicBezTo>
                  <a:cubicBezTo>
                    <a:pt x="24545" y="1218628"/>
                    <a:pt x="26164" y="1191577"/>
                    <a:pt x="27688" y="1168432"/>
                  </a:cubicBezTo>
                  <a:lnTo>
                    <a:pt x="29117" y="1145667"/>
                  </a:lnTo>
                  <a:cubicBezTo>
                    <a:pt x="42166" y="943642"/>
                    <a:pt x="61406" y="747713"/>
                    <a:pt x="78361" y="582740"/>
                  </a:cubicBezTo>
                  <a:cubicBezTo>
                    <a:pt x="81123" y="555879"/>
                    <a:pt x="83981" y="529018"/>
                    <a:pt x="86743" y="502158"/>
                  </a:cubicBezTo>
                  <a:lnTo>
                    <a:pt x="90934" y="461867"/>
                  </a:lnTo>
                  <a:lnTo>
                    <a:pt x="95125" y="421576"/>
                  </a:lnTo>
                  <a:lnTo>
                    <a:pt x="95697" y="415766"/>
                  </a:lnTo>
                  <a:cubicBezTo>
                    <a:pt x="109127" y="288512"/>
                    <a:pt x="124272" y="144209"/>
                    <a:pt x="136940" y="191"/>
                  </a:cubicBezTo>
                  <a:lnTo>
                    <a:pt x="136749" y="0"/>
                  </a:lnTo>
                  <a:cubicBezTo>
                    <a:pt x="136749" y="0"/>
                    <a:pt x="136559" y="95"/>
                    <a:pt x="136559" y="191"/>
                  </a:cubicBezTo>
                  <a:close/>
                </a:path>
              </a:pathLst>
            </a:custGeom>
            <a:solidFill>
              <a:srgbClr val="F75F6A"/>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93688F77-B786-27EE-A4EF-B69EA465673F}"/>
                </a:ext>
              </a:extLst>
            </p:cNvPr>
            <p:cNvSpPr/>
            <p:nvPr/>
          </p:nvSpPr>
          <p:spPr>
            <a:xfrm>
              <a:off x="6371972" y="5138566"/>
              <a:ext cx="93095" cy="843533"/>
            </a:xfrm>
            <a:custGeom>
              <a:avLst/>
              <a:gdLst>
                <a:gd name="connsiteX0" fmla="*/ 92715 w 93095"/>
                <a:gd name="connsiteY0" fmla="*/ 286 h 843533"/>
                <a:gd name="connsiteX1" fmla="*/ 81380 w 93095"/>
                <a:gd name="connsiteY1" fmla="*/ 44863 h 843533"/>
                <a:gd name="connsiteX2" fmla="*/ 61282 w 93095"/>
                <a:gd name="connsiteY2" fmla="*/ 130873 h 843533"/>
                <a:gd name="connsiteX3" fmla="*/ 54520 w 93095"/>
                <a:gd name="connsiteY3" fmla="*/ 162496 h 843533"/>
                <a:gd name="connsiteX4" fmla="*/ 24135 w 93095"/>
                <a:gd name="connsiteY4" fmla="*/ 332137 h 843533"/>
                <a:gd name="connsiteX5" fmla="*/ 513 w 93095"/>
                <a:gd name="connsiteY5" fmla="*/ 684371 h 843533"/>
                <a:gd name="connsiteX6" fmla="*/ 12610 w 93095"/>
                <a:gd name="connsiteY6" fmla="*/ 843534 h 843533"/>
                <a:gd name="connsiteX7" fmla="*/ 13086 w 93095"/>
                <a:gd name="connsiteY7" fmla="*/ 841248 h 843533"/>
                <a:gd name="connsiteX8" fmla="*/ 13086 w 93095"/>
                <a:gd name="connsiteY8" fmla="*/ 838962 h 843533"/>
                <a:gd name="connsiteX9" fmla="*/ 12800 w 93095"/>
                <a:gd name="connsiteY9" fmla="*/ 807244 h 843533"/>
                <a:gd name="connsiteX10" fmla="*/ 12800 w 93095"/>
                <a:gd name="connsiteY10" fmla="*/ 793813 h 843533"/>
                <a:gd name="connsiteX11" fmla="*/ 12800 w 93095"/>
                <a:gd name="connsiteY11" fmla="*/ 791147 h 843533"/>
                <a:gd name="connsiteX12" fmla="*/ 16420 w 93095"/>
                <a:gd name="connsiteY12" fmla="*/ 703707 h 843533"/>
                <a:gd name="connsiteX13" fmla="*/ 52805 w 93095"/>
                <a:gd name="connsiteY13" fmla="*/ 405670 h 843533"/>
                <a:gd name="connsiteX14" fmla="*/ 55186 w 93095"/>
                <a:gd name="connsiteY14" fmla="*/ 389668 h 843533"/>
                <a:gd name="connsiteX15" fmla="*/ 61663 w 93095"/>
                <a:gd name="connsiteY15" fmla="*/ 345853 h 843533"/>
                <a:gd name="connsiteX16" fmla="*/ 84333 w 93095"/>
                <a:gd name="connsiteY16" fmla="*/ 167068 h 843533"/>
                <a:gd name="connsiteX17" fmla="*/ 93096 w 93095"/>
                <a:gd name="connsiteY17" fmla="*/ 190 h 843533"/>
                <a:gd name="connsiteX18" fmla="*/ 92905 w 93095"/>
                <a:gd name="connsiteY18" fmla="*/ 0 h 843533"/>
                <a:gd name="connsiteX19" fmla="*/ 92715 w 93095"/>
                <a:gd name="connsiteY19" fmla="*/ 190 h 84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95" h="843533">
                  <a:moveTo>
                    <a:pt x="92715" y="286"/>
                  </a:moveTo>
                  <a:cubicBezTo>
                    <a:pt x="88905" y="15049"/>
                    <a:pt x="85095" y="29908"/>
                    <a:pt x="81380" y="44863"/>
                  </a:cubicBezTo>
                  <a:cubicBezTo>
                    <a:pt x="74522" y="72676"/>
                    <a:pt x="67759" y="101632"/>
                    <a:pt x="61282" y="130873"/>
                  </a:cubicBezTo>
                  <a:cubicBezTo>
                    <a:pt x="58996" y="141446"/>
                    <a:pt x="56710" y="152019"/>
                    <a:pt x="54520" y="162496"/>
                  </a:cubicBezTo>
                  <a:cubicBezTo>
                    <a:pt x="42137" y="221456"/>
                    <a:pt x="32136" y="276987"/>
                    <a:pt x="24135" y="332137"/>
                  </a:cubicBezTo>
                  <a:cubicBezTo>
                    <a:pt x="5561" y="458248"/>
                    <a:pt x="-2154" y="573500"/>
                    <a:pt x="513" y="684371"/>
                  </a:cubicBezTo>
                  <a:cubicBezTo>
                    <a:pt x="1942" y="738664"/>
                    <a:pt x="5942" y="792194"/>
                    <a:pt x="12610" y="843534"/>
                  </a:cubicBezTo>
                  <a:cubicBezTo>
                    <a:pt x="13086" y="842772"/>
                    <a:pt x="13086" y="842010"/>
                    <a:pt x="13086" y="841248"/>
                  </a:cubicBezTo>
                  <a:lnTo>
                    <a:pt x="13086" y="838962"/>
                  </a:lnTo>
                  <a:cubicBezTo>
                    <a:pt x="12895" y="827722"/>
                    <a:pt x="12800" y="817245"/>
                    <a:pt x="12800" y="807244"/>
                  </a:cubicBezTo>
                  <a:cubicBezTo>
                    <a:pt x="12800" y="802672"/>
                    <a:pt x="12800" y="798195"/>
                    <a:pt x="12800" y="793813"/>
                  </a:cubicBezTo>
                  <a:lnTo>
                    <a:pt x="12800" y="791147"/>
                  </a:lnTo>
                  <a:cubicBezTo>
                    <a:pt x="13181" y="763143"/>
                    <a:pt x="14419" y="733711"/>
                    <a:pt x="16420" y="703707"/>
                  </a:cubicBezTo>
                  <a:cubicBezTo>
                    <a:pt x="23278" y="603409"/>
                    <a:pt x="38232" y="502920"/>
                    <a:pt x="52805" y="405670"/>
                  </a:cubicBezTo>
                  <a:lnTo>
                    <a:pt x="55186" y="389668"/>
                  </a:lnTo>
                  <a:cubicBezTo>
                    <a:pt x="57377" y="374809"/>
                    <a:pt x="59568" y="360331"/>
                    <a:pt x="61663" y="345853"/>
                  </a:cubicBezTo>
                  <a:cubicBezTo>
                    <a:pt x="69379" y="293180"/>
                    <a:pt x="78142" y="230791"/>
                    <a:pt x="84333" y="167068"/>
                  </a:cubicBezTo>
                  <a:cubicBezTo>
                    <a:pt x="90238" y="105442"/>
                    <a:pt x="93096" y="50863"/>
                    <a:pt x="93096" y="190"/>
                  </a:cubicBezTo>
                  <a:lnTo>
                    <a:pt x="92905" y="0"/>
                  </a:lnTo>
                  <a:cubicBezTo>
                    <a:pt x="92905" y="0"/>
                    <a:pt x="92715" y="95"/>
                    <a:pt x="92715" y="190"/>
                  </a:cubicBezTo>
                  <a:close/>
                </a:path>
              </a:pathLst>
            </a:custGeom>
            <a:solidFill>
              <a:srgbClr val="F75F6A"/>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C7AABB51-803C-D906-204D-B29BF732E4B3}"/>
                </a:ext>
              </a:extLst>
            </p:cNvPr>
            <p:cNvSpPr/>
            <p:nvPr/>
          </p:nvSpPr>
          <p:spPr>
            <a:xfrm>
              <a:off x="5620141" y="3566637"/>
              <a:ext cx="2372260" cy="2529363"/>
            </a:xfrm>
            <a:custGeom>
              <a:avLst/>
              <a:gdLst>
                <a:gd name="connsiteX0" fmla="*/ 2372165 w 2372260"/>
                <a:gd name="connsiteY0" fmla="*/ 2309527 h 2529363"/>
                <a:gd name="connsiteX1" fmla="*/ 2371785 w 2372260"/>
                <a:gd name="connsiteY1" fmla="*/ 2298573 h 2529363"/>
                <a:gd name="connsiteX2" fmla="*/ 2364546 w 2372260"/>
                <a:gd name="connsiteY2" fmla="*/ 2231803 h 2529363"/>
                <a:gd name="connsiteX3" fmla="*/ 2353401 w 2372260"/>
                <a:gd name="connsiteY3" fmla="*/ 2151221 h 2529363"/>
                <a:gd name="connsiteX4" fmla="*/ 2325683 w 2372260"/>
                <a:gd name="connsiteY4" fmla="*/ 1986724 h 2529363"/>
                <a:gd name="connsiteX5" fmla="*/ 2253865 w 2372260"/>
                <a:gd name="connsiteY5" fmla="*/ 1658969 h 2529363"/>
                <a:gd name="connsiteX6" fmla="*/ 2171855 w 2372260"/>
                <a:gd name="connsiteY6" fmla="*/ 1350550 h 2529363"/>
                <a:gd name="connsiteX7" fmla="*/ 2087273 w 2372260"/>
                <a:gd name="connsiteY7" fmla="*/ 1061085 h 2529363"/>
                <a:gd name="connsiteX8" fmla="*/ 2085653 w 2372260"/>
                <a:gd name="connsiteY8" fmla="*/ 1056037 h 2529363"/>
                <a:gd name="connsiteX9" fmla="*/ 2081367 w 2372260"/>
                <a:gd name="connsiteY9" fmla="*/ 1056894 h 2529363"/>
                <a:gd name="connsiteX10" fmla="*/ 2080605 w 2372260"/>
                <a:gd name="connsiteY10" fmla="*/ 1057085 h 2529363"/>
                <a:gd name="connsiteX11" fmla="*/ 2081367 w 2372260"/>
                <a:gd name="connsiteY11" fmla="*/ 1056894 h 2529363"/>
                <a:gd name="connsiteX12" fmla="*/ 2085272 w 2372260"/>
                <a:gd name="connsiteY12" fmla="*/ 1056037 h 2529363"/>
                <a:gd name="connsiteX13" fmla="*/ 2085272 w 2372260"/>
                <a:gd name="connsiteY13" fmla="*/ 1056037 h 2529363"/>
                <a:gd name="connsiteX14" fmla="*/ 1997357 w 2372260"/>
                <a:gd name="connsiteY14" fmla="*/ 811911 h 2529363"/>
                <a:gd name="connsiteX15" fmla="*/ 1948779 w 2372260"/>
                <a:gd name="connsiteY15" fmla="*/ 701612 h 2529363"/>
                <a:gd name="connsiteX16" fmla="*/ 1948398 w 2372260"/>
                <a:gd name="connsiteY16" fmla="*/ 699326 h 2529363"/>
                <a:gd name="connsiteX17" fmla="*/ 1941731 w 2372260"/>
                <a:gd name="connsiteY17" fmla="*/ 686943 h 2529363"/>
                <a:gd name="connsiteX18" fmla="*/ 1940778 w 2372260"/>
                <a:gd name="connsiteY18" fmla="*/ 684943 h 2529363"/>
                <a:gd name="connsiteX19" fmla="*/ 1940778 w 2372260"/>
                <a:gd name="connsiteY19" fmla="*/ 684943 h 2529363"/>
                <a:gd name="connsiteX20" fmla="*/ 1892867 w 2372260"/>
                <a:gd name="connsiteY20" fmla="*/ 612172 h 2529363"/>
                <a:gd name="connsiteX21" fmla="*/ 1877532 w 2372260"/>
                <a:gd name="connsiteY21" fmla="*/ 591026 h 2529363"/>
                <a:gd name="connsiteX22" fmla="*/ 1850672 w 2372260"/>
                <a:gd name="connsiteY22" fmla="*/ 559403 h 2529363"/>
                <a:gd name="connsiteX23" fmla="*/ 1794760 w 2372260"/>
                <a:gd name="connsiteY23" fmla="*/ 501110 h 2529363"/>
                <a:gd name="connsiteX24" fmla="*/ 1776091 w 2372260"/>
                <a:gd name="connsiteY24" fmla="*/ 483870 h 2529363"/>
                <a:gd name="connsiteX25" fmla="*/ 1435858 w 2372260"/>
                <a:gd name="connsiteY25" fmla="*/ 281464 h 2529363"/>
                <a:gd name="connsiteX26" fmla="*/ 1424619 w 2372260"/>
                <a:gd name="connsiteY26" fmla="*/ 277749 h 2529363"/>
                <a:gd name="connsiteX27" fmla="*/ 1412236 w 2372260"/>
                <a:gd name="connsiteY27" fmla="*/ 268319 h 2529363"/>
                <a:gd name="connsiteX28" fmla="*/ 1400044 w 2372260"/>
                <a:gd name="connsiteY28" fmla="*/ 254127 h 2529363"/>
                <a:gd name="connsiteX29" fmla="*/ 1390138 w 2372260"/>
                <a:gd name="connsiteY29" fmla="*/ 232982 h 2529363"/>
                <a:gd name="connsiteX30" fmla="*/ 1384899 w 2372260"/>
                <a:gd name="connsiteY30" fmla="*/ 202216 h 2529363"/>
                <a:gd name="connsiteX31" fmla="*/ 1391186 w 2372260"/>
                <a:gd name="connsiteY31" fmla="*/ 138208 h 2529363"/>
                <a:gd name="connsiteX32" fmla="*/ 1412712 w 2372260"/>
                <a:gd name="connsiteY32" fmla="*/ 66199 h 2529363"/>
                <a:gd name="connsiteX33" fmla="*/ 1408902 w 2372260"/>
                <a:gd name="connsiteY33" fmla="*/ 50101 h 2529363"/>
                <a:gd name="connsiteX34" fmla="*/ 1407854 w 2372260"/>
                <a:gd name="connsiteY34" fmla="*/ 45339 h 2529363"/>
                <a:gd name="connsiteX35" fmla="*/ 1408045 w 2372260"/>
                <a:gd name="connsiteY35" fmla="*/ 47911 h 2529363"/>
                <a:gd name="connsiteX36" fmla="*/ 1408521 w 2372260"/>
                <a:gd name="connsiteY36" fmla="*/ 50292 h 2529363"/>
                <a:gd name="connsiteX37" fmla="*/ 1391376 w 2372260"/>
                <a:gd name="connsiteY37" fmla="*/ 37814 h 2529363"/>
                <a:gd name="connsiteX38" fmla="*/ 1375850 w 2372260"/>
                <a:gd name="connsiteY38" fmla="*/ 16383 h 2529363"/>
                <a:gd name="connsiteX39" fmla="*/ 1368421 w 2372260"/>
                <a:gd name="connsiteY39" fmla="*/ 0 h 2529363"/>
                <a:gd name="connsiteX40" fmla="*/ 1368230 w 2372260"/>
                <a:gd name="connsiteY40" fmla="*/ 0 h 2529363"/>
                <a:gd name="connsiteX41" fmla="*/ 1368040 w 2372260"/>
                <a:gd name="connsiteY41" fmla="*/ 0 h 2529363"/>
                <a:gd name="connsiteX42" fmla="*/ 1366897 w 2372260"/>
                <a:gd name="connsiteY42" fmla="*/ 2381 h 2529363"/>
                <a:gd name="connsiteX43" fmla="*/ 1366325 w 2372260"/>
                <a:gd name="connsiteY43" fmla="*/ 3620 h 2529363"/>
                <a:gd name="connsiteX44" fmla="*/ 1364420 w 2372260"/>
                <a:gd name="connsiteY44" fmla="*/ 8001 h 2529363"/>
                <a:gd name="connsiteX45" fmla="*/ 1363277 w 2372260"/>
                <a:gd name="connsiteY45" fmla="*/ 10573 h 2529363"/>
                <a:gd name="connsiteX46" fmla="*/ 1336703 w 2372260"/>
                <a:gd name="connsiteY46" fmla="*/ 90583 h 2529363"/>
                <a:gd name="connsiteX47" fmla="*/ 1321177 w 2372260"/>
                <a:gd name="connsiteY47" fmla="*/ 176022 h 2529363"/>
                <a:gd name="connsiteX48" fmla="*/ 1320510 w 2372260"/>
                <a:gd name="connsiteY48" fmla="*/ 181070 h 2529363"/>
                <a:gd name="connsiteX49" fmla="*/ 1319939 w 2372260"/>
                <a:gd name="connsiteY49" fmla="*/ 185261 h 2529363"/>
                <a:gd name="connsiteX50" fmla="*/ 1319558 w 2372260"/>
                <a:gd name="connsiteY50" fmla="*/ 188309 h 2529363"/>
                <a:gd name="connsiteX51" fmla="*/ 1318891 w 2372260"/>
                <a:gd name="connsiteY51" fmla="*/ 193738 h 2529363"/>
                <a:gd name="connsiteX52" fmla="*/ 1317748 w 2372260"/>
                <a:gd name="connsiteY52" fmla="*/ 202883 h 2529363"/>
                <a:gd name="connsiteX53" fmla="*/ 1317272 w 2372260"/>
                <a:gd name="connsiteY53" fmla="*/ 206597 h 2529363"/>
                <a:gd name="connsiteX54" fmla="*/ 1316700 w 2372260"/>
                <a:gd name="connsiteY54" fmla="*/ 212026 h 2529363"/>
                <a:gd name="connsiteX55" fmla="*/ 1310319 w 2372260"/>
                <a:gd name="connsiteY55" fmla="*/ 240316 h 2529363"/>
                <a:gd name="connsiteX56" fmla="*/ 1299365 w 2372260"/>
                <a:gd name="connsiteY56" fmla="*/ 264414 h 2529363"/>
                <a:gd name="connsiteX57" fmla="*/ 1284506 w 2372260"/>
                <a:gd name="connsiteY57" fmla="*/ 285274 h 2529363"/>
                <a:gd name="connsiteX58" fmla="*/ 1244882 w 2372260"/>
                <a:gd name="connsiteY58" fmla="*/ 321850 h 2529363"/>
                <a:gd name="connsiteX59" fmla="*/ 864358 w 2372260"/>
                <a:gd name="connsiteY59" fmla="*/ 293370 h 2529363"/>
                <a:gd name="connsiteX60" fmla="*/ 826353 w 2372260"/>
                <a:gd name="connsiteY60" fmla="*/ 310991 h 2529363"/>
                <a:gd name="connsiteX61" fmla="*/ 803493 w 2372260"/>
                <a:gd name="connsiteY61" fmla="*/ 320230 h 2529363"/>
                <a:gd name="connsiteX62" fmla="*/ 731294 w 2372260"/>
                <a:gd name="connsiteY62" fmla="*/ 357473 h 2529363"/>
                <a:gd name="connsiteX63" fmla="*/ 596229 w 2372260"/>
                <a:gd name="connsiteY63" fmla="*/ 459296 h 2529363"/>
                <a:gd name="connsiteX64" fmla="*/ 476309 w 2372260"/>
                <a:gd name="connsiteY64" fmla="*/ 585026 h 2529363"/>
                <a:gd name="connsiteX65" fmla="*/ 544508 w 2372260"/>
                <a:gd name="connsiteY65" fmla="*/ 763334 h 2529363"/>
                <a:gd name="connsiteX66" fmla="*/ 689384 w 2372260"/>
                <a:gd name="connsiteY66" fmla="*/ 778193 h 2529363"/>
                <a:gd name="connsiteX67" fmla="*/ 732627 w 2372260"/>
                <a:gd name="connsiteY67" fmla="*/ 776764 h 2529363"/>
                <a:gd name="connsiteX68" fmla="*/ 800445 w 2372260"/>
                <a:gd name="connsiteY68" fmla="*/ 768001 h 2529363"/>
                <a:gd name="connsiteX69" fmla="*/ 856357 w 2372260"/>
                <a:gd name="connsiteY69" fmla="*/ 760857 h 2529363"/>
                <a:gd name="connsiteX70" fmla="*/ 840355 w 2372260"/>
                <a:gd name="connsiteY70" fmla="*/ 783622 h 2529363"/>
                <a:gd name="connsiteX71" fmla="*/ 814542 w 2372260"/>
                <a:gd name="connsiteY71" fmla="*/ 825532 h 2529363"/>
                <a:gd name="connsiteX72" fmla="*/ 774632 w 2372260"/>
                <a:gd name="connsiteY72" fmla="*/ 893921 h 2529363"/>
                <a:gd name="connsiteX73" fmla="*/ 708910 w 2372260"/>
                <a:gd name="connsiteY73" fmla="*/ 997363 h 2529363"/>
                <a:gd name="connsiteX74" fmla="*/ 687669 w 2372260"/>
                <a:gd name="connsiteY74" fmla="*/ 1031176 h 2529363"/>
                <a:gd name="connsiteX75" fmla="*/ 685383 w 2372260"/>
                <a:gd name="connsiteY75" fmla="*/ 1034701 h 2529363"/>
                <a:gd name="connsiteX76" fmla="*/ 637663 w 2372260"/>
                <a:gd name="connsiteY76" fmla="*/ 1098232 h 2529363"/>
                <a:gd name="connsiteX77" fmla="*/ 574512 w 2372260"/>
                <a:gd name="connsiteY77" fmla="*/ 1175671 h 2529363"/>
                <a:gd name="connsiteX78" fmla="*/ 490787 w 2372260"/>
                <a:gd name="connsiteY78" fmla="*/ 1276255 h 2529363"/>
                <a:gd name="connsiteX79" fmla="*/ 430685 w 2372260"/>
                <a:gd name="connsiteY79" fmla="*/ 1344168 h 2529363"/>
                <a:gd name="connsiteX80" fmla="*/ 428875 w 2372260"/>
                <a:gd name="connsiteY80" fmla="*/ 1348264 h 2529363"/>
                <a:gd name="connsiteX81" fmla="*/ 387727 w 2372260"/>
                <a:gd name="connsiteY81" fmla="*/ 1390460 h 2529363"/>
                <a:gd name="connsiteX82" fmla="*/ 386012 w 2372260"/>
                <a:gd name="connsiteY82" fmla="*/ 1390174 h 2529363"/>
                <a:gd name="connsiteX83" fmla="*/ 382298 w 2372260"/>
                <a:gd name="connsiteY83" fmla="*/ 1391222 h 2529363"/>
                <a:gd name="connsiteX84" fmla="*/ 326291 w 2372260"/>
                <a:gd name="connsiteY84" fmla="*/ 1441704 h 2529363"/>
                <a:gd name="connsiteX85" fmla="*/ 322481 w 2372260"/>
                <a:gd name="connsiteY85" fmla="*/ 1440656 h 2529363"/>
                <a:gd name="connsiteX86" fmla="*/ 317242 w 2372260"/>
                <a:gd name="connsiteY86" fmla="*/ 1442942 h 2529363"/>
                <a:gd name="connsiteX87" fmla="*/ 315242 w 2372260"/>
                <a:gd name="connsiteY87" fmla="*/ 1444657 h 2529363"/>
                <a:gd name="connsiteX88" fmla="*/ 246852 w 2372260"/>
                <a:gd name="connsiteY88" fmla="*/ 1506950 h 2529363"/>
                <a:gd name="connsiteX89" fmla="*/ 230850 w 2372260"/>
                <a:gd name="connsiteY89" fmla="*/ 1519523 h 2529363"/>
                <a:gd name="connsiteX90" fmla="*/ 227612 w 2372260"/>
                <a:gd name="connsiteY90" fmla="*/ 1524095 h 2529363"/>
                <a:gd name="connsiteX91" fmla="*/ 228469 w 2372260"/>
                <a:gd name="connsiteY91" fmla="*/ 1529334 h 2529363"/>
                <a:gd name="connsiteX92" fmla="*/ 229040 w 2372260"/>
                <a:gd name="connsiteY92" fmla="*/ 1535430 h 2529363"/>
                <a:gd name="connsiteX93" fmla="*/ 232660 w 2372260"/>
                <a:gd name="connsiteY93" fmla="*/ 1538383 h 2529363"/>
                <a:gd name="connsiteX94" fmla="*/ 148745 w 2372260"/>
                <a:gd name="connsiteY94" fmla="*/ 1602486 h 2529363"/>
                <a:gd name="connsiteX95" fmla="*/ 105311 w 2372260"/>
                <a:gd name="connsiteY95" fmla="*/ 1633538 h 2529363"/>
                <a:gd name="connsiteX96" fmla="*/ 89118 w 2372260"/>
                <a:gd name="connsiteY96" fmla="*/ 1644968 h 2529363"/>
                <a:gd name="connsiteX97" fmla="*/ 73592 w 2372260"/>
                <a:gd name="connsiteY97" fmla="*/ 1655921 h 2529363"/>
                <a:gd name="connsiteX98" fmla="*/ 27491 w 2372260"/>
                <a:gd name="connsiteY98" fmla="*/ 1686306 h 2529363"/>
                <a:gd name="connsiteX99" fmla="*/ 4060 w 2372260"/>
                <a:gd name="connsiteY99" fmla="*/ 1697260 h 2529363"/>
                <a:gd name="connsiteX100" fmla="*/ 155 w 2372260"/>
                <a:gd name="connsiteY100" fmla="*/ 1705642 h 2529363"/>
                <a:gd name="connsiteX101" fmla="*/ 3488 w 2372260"/>
                <a:gd name="connsiteY101" fmla="*/ 1710499 h 2529363"/>
                <a:gd name="connsiteX102" fmla="*/ 9108 w 2372260"/>
                <a:gd name="connsiteY102" fmla="*/ 1711452 h 2529363"/>
                <a:gd name="connsiteX103" fmla="*/ 23396 w 2372260"/>
                <a:gd name="connsiteY103" fmla="*/ 1706213 h 2529363"/>
                <a:gd name="connsiteX104" fmla="*/ 31682 w 2372260"/>
                <a:gd name="connsiteY104" fmla="*/ 1706213 h 2529363"/>
                <a:gd name="connsiteX105" fmla="*/ 54447 w 2372260"/>
                <a:gd name="connsiteY105" fmla="*/ 1691735 h 2529363"/>
                <a:gd name="connsiteX106" fmla="*/ 83403 w 2372260"/>
                <a:gd name="connsiteY106" fmla="*/ 1675352 h 2529363"/>
                <a:gd name="connsiteX107" fmla="*/ 154650 w 2372260"/>
                <a:gd name="connsiteY107" fmla="*/ 1625346 h 2529363"/>
                <a:gd name="connsiteX108" fmla="*/ 155412 w 2372260"/>
                <a:gd name="connsiteY108" fmla="*/ 1624774 h 2529363"/>
                <a:gd name="connsiteX109" fmla="*/ 177986 w 2372260"/>
                <a:gd name="connsiteY109" fmla="*/ 1609058 h 2529363"/>
                <a:gd name="connsiteX110" fmla="*/ 315623 w 2372260"/>
                <a:gd name="connsiteY110" fmla="*/ 1502283 h 2529363"/>
                <a:gd name="connsiteX111" fmla="*/ 443829 w 2372260"/>
                <a:gd name="connsiteY111" fmla="*/ 1379696 h 2529363"/>
                <a:gd name="connsiteX112" fmla="*/ 563654 w 2372260"/>
                <a:gd name="connsiteY112" fmla="*/ 1245203 h 2529363"/>
                <a:gd name="connsiteX113" fmla="*/ 599658 w 2372260"/>
                <a:gd name="connsiteY113" fmla="*/ 1199864 h 2529363"/>
                <a:gd name="connsiteX114" fmla="*/ 604040 w 2372260"/>
                <a:gd name="connsiteY114" fmla="*/ 1194911 h 2529363"/>
                <a:gd name="connsiteX115" fmla="*/ 660618 w 2372260"/>
                <a:gd name="connsiteY115" fmla="*/ 1126427 h 2529363"/>
                <a:gd name="connsiteX116" fmla="*/ 715101 w 2372260"/>
                <a:gd name="connsiteY116" fmla="*/ 1056323 h 2529363"/>
                <a:gd name="connsiteX117" fmla="*/ 767108 w 2372260"/>
                <a:gd name="connsiteY117" fmla="*/ 984218 h 2529363"/>
                <a:gd name="connsiteX118" fmla="*/ 820543 w 2372260"/>
                <a:gd name="connsiteY118" fmla="*/ 903732 h 2529363"/>
                <a:gd name="connsiteX119" fmla="*/ 860738 w 2372260"/>
                <a:gd name="connsiteY119" fmla="*/ 846868 h 2529363"/>
                <a:gd name="connsiteX120" fmla="*/ 893219 w 2372260"/>
                <a:gd name="connsiteY120" fmla="*/ 791242 h 2529363"/>
                <a:gd name="connsiteX121" fmla="*/ 909125 w 2372260"/>
                <a:gd name="connsiteY121" fmla="*/ 753904 h 2529363"/>
                <a:gd name="connsiteX122" fmla="*/ 914840 w 2372260"/>
                <a:gd name="connsiteY122" fmla="*/ 743522 h 2529363"/>
                <a:gd name="connsiteX123" fmla="*/ 916936 w 2372260"/>
                <a:gd name="connsiteY123" fmla="*/ 742950 h 2529363"/>
                <a:gd name="connsiteX124" fmla="*/ 1006757 w 2372260"/>
                <a:gd name="connsiteY124" fmla="*/ 683609 h 2529363"/>
                <a:gd name="connsiteX125" fmla="*/ 1029045 w 2372260"/>
                <a:gd name="connsiteY125" fmla="*/ 784288 h 2529363"/>
                <a:gd name="connsiteX126" fmla="*/ 1044857 w 2372260"/>
                <a:gd name="connsiteY126" fmla="*/ 841534 h 2529363"/>
                <a:gd name="connsiteX127" fmla="*/ 1062859 w 2372260"/>
                <a:gd name="connsiteY127" fmla="*/ 898493 h 2529363"/>
                <a:gd name="connsiteX128" fmla="*/ 1105055 w 2372260"/>
                <a:gd name="connsiteY128" fmla="*/ 1011079 h 2529363"/>
                <a:gd name="connsiteX129" fmla="*/ 1154108 w 2372260"/>
                <a:gd name="connsiteY129" fmla="*/ 1120902 h 2529363"/>
                <a:gd name="connsiteX130" fmla="*/ 1405949 w 2372260"/>
                <a:gd name="connsiteY130" fmla="*/ 1519619 h 2529363"/>
                <a:gd name="connsiteX131" fmla="*/ 1561778 w 2372260"/>
                <a:gd name="connsiteY131" fmla="*/ 1687925 h 2529363"/>
                <a:gd name="connsiteX132" fmla="*/ 1648456 w 2372260"/>
                <a:gd name="connsiteY132" fmla="*/ 1763078 h 2529363"/>
                <a:gd name="connsiteX133" fmla="*/ 1654933 w 2372260"/>
                <a:gd name="connsiteY133" fmla="*/ 1768031 h 2529363"/>
                <a:gd name="connsiteX134" fmla="*/ 1662172 w 2372260"/>
                <a:gd name="connsiteY134" fmla="*/ 1829562 h 2529363"/>
                <a:gd name="connsiteX135" fmla="*/ 1671602 w 2372260"/>
                <a:gd name="connsiteY135" fmla="*/ 1908905 h 2529363"/>
                <a:gd name="connsiteX136" fmla="*/ 1673126 w 2372260"/>
                <a:gd name="connsiteY136" fmla="*/ 1922145 h 2529363"/>
                <a:gd name="connsiteX137" fmla="*/ 1674364 w 2372260"/>
                <a:gd name="connsiteY137" fmla="*/ 1932241 h 2529363"/>
                <a:gd name="connsiteX138" fmla="*/ 1698176 w 2372260"/>
                <a:gd name="connsiteY138" fmla="*/ 2129409 h 2529363"/>
                <a:gd name="connsiteX139" fmla="*/ 1703606 w 2372260"/>
                <a:gd name="connsiteY139" fmla="*/ 2172748 h 2529363"/>
                <a:gd name="connsiteX140" fmla="*/ 1703796 w 2372260"/>
                <a:gd name="connsiteY140" fmla="*/ 2174558 h 2529363"/>
                <a:gd name="connsiteX141" fmla="*/ 1703987 w 2372260"/>
                <a:gd name="connsiteY141" fmla="*/ 2176463 h 2529363"/>
                <a:gd name="connsiteX142" fmla="*/ 1704368 w 2372260"/>
                <a:gd name="connsiteY142" fmla="*/ 2179320 h 2529363"/>
                <a:gd name="connsiteX143" fmla="*/ 1710464 w 2372260"/>
                <a:gd name="connsiteY143" fmla="*/ 2227612 h 2529363"/>
                <a:gd name="connsiteX144" fmla="*/ 1721798 w 2372260"/>
                <a:gd name="connsiteY144" fmla="*/ 2326386 h 2529363"/>
                <a:gd name="connsiteX145" fmla="*/ 1728942 w 2372260"/>
                <a:gd name="connsiteY145" fmla="*/ 2426113 h 2529363"/>
                <a:gd name="connsiteX146" fmla="*/ 1728275 w 2372260"/>
                <a:gd name="connsiteY146" fmla="*/ 2525078 h 2529363"/>
                <a:gd name="connsiteX147" fmla="*/ 1729133 w 2372260"/>
                <a:gd name="connsiteY147" fmla="*/ 2527745 h 2529363"/>
                <a:gd name="connsiteX148" fmla="*/ 1732371 w 2372260"/>
                <a:gd name="connsiteY148" fmla="*/ 2529364 h 2529363"/>
                <a:gd name="connsiteX149" fmla="*/ 1736657 w 2372260"/>
                <a:gd name="connsiteY149" fmla="*/ 2525078 h 2529363"/>
                <a:gd name="connsiteX150" fmla="*/ 1739229 w 2372260"/>
                <a:gd name="connsiteY150" fmla="*/ 2484120 h 2529363"/>
                <a:gd name="connsiteX151" fmla="*/ 1739134 w 2372260"/>
                <a:gd name="connsiteY151" fmla="*/ 2484120 h 2529363"/>
                <a:gd name="connsiteX152" fmla="*/ 1739991 w 2372260"/>
                <a:gd name="connsiteY152" fmla="*/ 2439543 h 2529363"/>
                <a:gd name="connsiteX153" fmla="*/ 1737991 w 2372260"/>
                <a:gd name="connsiteY153" fmla="*/ 2366677 h 2529363"/>
                <a:gd name="connsiteX154" fmla="*/ 1737991 w 2372260"/>
                <a:gd name="connsiteY154" fmla="*/ 2366963 h 2529363"/>
                <a:gd name="connsiteX155" fmla="*/ 1739991 w 2372260"/>
                <a:gd name="connsiteY155" fmla="*/ 2439543 h 2529363"/>
                <a:gd name="connsiteX156" fmla="*/ 1739134 w 2372260"/>
                <a:gd name="connsiteY156" fmla="*/ 2484120 h 2529363"/>
                <a:gd name="connsiteX157" fmla="*/ 1740277 w 2372260"/>
                <a:gd name="connsiteY157" fmla="*/ 2484120 h 2529363"/>
                <a:gd name="connsiteX158" fmla="*/ 1743230 w 2372260"/>
                <a:gd name="connsiteY158" fmla="*/ 2483263 h 2529363"/>
                <a:gd name="connsiteX159" fmla="*/ 1773519 w 2372260"/>
                <a:gd name="connsiteY159" fmla="*/ 2479739 h 2529363"/>
                <a:gd name="connsiteX160" fmla="*/ 1790569 w 2372260"/>
                <a:gd name="connsiteY160" fmla="*/ 2480786 h 2529363"/>
                <a:gd name="connsiteX161" fmla="*/ 1790569 w 2372260"/>
                <a:gd name="connsiteY161" fmla="*/ 2477167 h 2529363"/>
                <a:gd name="connsiteX162" fmla="*/ 1792379 w 2372260"/>
                <a:gd name="connsiteY162" fmla="*/ 2472404 h 2529363"/>
                <a:gd name="connsiteX163" fmla="*/ 1791140 w 2372260"/>
                <a:gd name="connsiteY163" fmla="*/ 2441353 h 2529363"/>
                <a:gd name="connsiteX164" fmla="*/ 1790378 w 2372260"/>
                <a:gd name="connsiteY164" fmla="*/ 2422303 h 2529363"/>
                <a:gd name="connsiteX165" fmla="*/ 1787711 w 2372260"/>
                <a:gd name="connsiteY165" fmla="*/ 2376107 h 2529363"/>
                <a:gd name="connsiteX166" fmla="*/ 1779425 w 2372260"/>
                <a:gd name="connsiteY166" fmla="*/ 2283524 h 2529363"/>
                <a:gd name="connsiteX167" fmla="*/ 1777615 w 2372260"/>
                <a:gd name="connsiteY167" fmla="*/ 2266474 h 2529363"/>
                <a:gd name="connsiteX168" fmla="*/ 1773043 w 2372260"/>
                <a:gd name="connsiteY168" fmla="*/ 2191798 h 2529363"/>
                <a:gd name="connsiteX169" fmla="*/ 1765423 w 2372260"/>
                <a:gd name="connsiteY169" fmla="*/ 2098739 h 2529363"/>
                <a:gd name="connsiteX170" fmla="*/ 1760184 w 2372260"/>
                <a:gd name="connsiteY170" fmla="*/ 2052066 h 2529363"/>
                <a:gd name="connsiteX171" fmla="*/ 1757422 w 2372260"/>
                <a:gd name="connsiteY171" fmla="*/ 2026539 h 2529363"/>
                <a:gd name="connsiteX172" fmla="*/ 1746468 w 2372260"/>
                <a:gd name="connsiteY172" fmla="*/ 1915001 h 2529363"/>
                <a:gd name="connsiteX173" fmla="*/ 1746278 w 2372260"/>
                <a:gd name="connsiteY173" fmla="*/ 1912811 h 2529363"/>
                <a:gd name="connsiteX174" fmla="*/ 1740753 w 2372260"/>
                <a:gd name="connsiteY174" fmla="*/ 1831372 h 2529363"/>
                <a:gd name="connsiteX175" fmla="*/ 1753612 w 2372260"/>
                <a:gd name="connsiteY175" fmla="*/ 1839944 h 2529363"/>
                <a:gd name="connsiteX176" fmla="*/ 1757708 w 2372260"/>
                <a:gd name="connsiteY176" fmla="*/ 1842897 h 2529363"/>
                <a:gd name="connsiteX177" fmla="*/ 1763137 w 2372260"/>
                <a:gd name="connsiteY177" fmla="*/ 1879949 h 2529363"/>
                <a:gd name="connsiteX178" fmla="*/ 1763327 w 2372260"/>
                <a:gd name="connsiteY178" fmla="*/ 1881092 h 2529363"/>
                <a:gd name="connsiteX179" fmla="*/ 1767995 w 2372260"/>
                <a:gd name="connsiteY179" fmla="*/ 1913954 h 2529363"/>
                <a:gd name="connsiteX180" fmla="*/ 1776472 w 2372260"/>
                <a:gd name="connsiteY180" fmla="*/ 1975961 h 2529363"/>
                <a:gd name="connsiteX181" fmla="*/ 1776758 w 2372260"/>
                <a:gd name="connsiteY181" fmla="*/ 1976914 h 2529363"/>
                <a:gd name="connsiteX182" fmla="*/ 1798570 w 2372260"/>
                <a:gd name="connsiteY182" fmla="*/ 2171414 h 2529363"/>
                <a:gd name="connsiteX183" fmla="*/ 1801713 w 2372260"/>
                <a:gd name="connsiteY183" fmla="*/ 2178939 h 2529363"/>
                <a:gd name="connsiteX184" fmla="*/ 1809238 w 2372260"/>
                <a:gd name="connsiteY184" fmla="*/ 2182082 h 2529363"/>
                <a:gd name="connsiteX185" fmla="*/ 1814096 w 2372260"/>
                <a:gd name="connsiteY185" fmla="*/ 2180844 h 2529363"/>
                <a:gd name="connsiteX186" fmla="*/ 1817144 w 2372260"/>
                <a:gd name="connsiteY186" fmla="*/ 2178558 h 2529363"/>
                <a:gd name="connsiteX187" fmla="*/ 1819906 w 2372260"/>
                <a:gd name="connsiteY187" fmla="*/ 2171414 h 2529363"/>
                <a:gd name="connsiteX188" fmla="*/ 1799713 w 2372260"/>
                <a:gd name="connsiteY188" fmla="*/ 1982819 h 2529363"/>
                <a:gd name="connsiteX189" fmla="*/ 1779806 w 2372260"/>
                <a:gd name="connsiteY189" fmla="*/ 1857756 h 2529363"/>
                <a:gd name="connsiteX190" fmla="*/ 1864007 w 2372260"/>
                <a:gd name="connsiteY190" fmla="*/ 1907572 h 2529363"/>
                <a:gd name="connsiteX191" fmla="*/ 1874675 w 2372260"/>
                <a:gd name="connsiteY191" fmla="*/ 1913001 h 2529363"/>
                <a:gd name="connsiteX192" fmla="*/ 1930967 w 2372260"/>
                <a:gd name="connsiteY192" fmla="*/ 1941386 h 2529363"/>
                <a:gd name="connsiteX193" fmla="*/ 2030313 w 2372260"/>
                <a:gd name="connsiteY193" fmla="*/ 1982248 h 2529363"/>
                <a:gd name="connsiteX194" fmla="*/ 2082701 w 2372260"/>
                <a:gd name="connsiteY194" fmla="*/ 1999202 h 2529363"/>
                <a:gd name="connsiteX195" fmla="*/ 2103561 w 2372260"/>
                <a:gd name="connsiteY195" fmla="*/ 2005013 h 2529363"/>
                <a:gd name="connsiteX196" fmla="*/ 2113466 w 2372260"/>
                <a:gd name="connsiteY196" fmla="*/ 2133886 h 2529363"/>
                <a:gd name="connsiteX197" fmla="*/ 2112514 w 2372260"/>
                <a:gd name="connsiteY197" fmla="*/ 2280761 h 2529363"/>
                <a:gd name="connsiteX198" fmla="*/ 2104322 w 2372260"/>
                <a:gd name="connsiteY198" fmla="*/ 2322957 h 2529363"/>
                <a:gd name="connsiteX199" fmla="*/ 2090321 w 2372260"/>
                <a:gd name="connsiteY199" fmla="*/ 2364772 h 2529363"/>
                <a:gd name="connsiteX200" fmla="*/ 2073557 w 2372260"/>
                <a:gd name="connsiteY200" fmla="*/ 2398109 h 2529363"/>
                <a:gd name="connsiteX201" fmla="*/ 2052983 w 2372260"/>
                <a:gd name="connsiteY201" fmla="*/ 2428494 h 2529363"/>
                <a:gd name="connsiteX202" fmla="*/ 2053649 w 2372260"/>
                <a:gd name="connsiteY202" fmla="*/ 2427541 h 2529363"/>
                <a:gd name="connsiteX203" fmla="*/ 2036504 w 2372260"/>
                <a:gd name="connsiteY203" fmla="*/ 2447544 h 2529363"/>
                <a:gd name="connsiteX204" fmla="*/ 2026217 w 2372260"/>
                <a:gd name="connsiteY204" fmla="*/ 2457164 h 2529363"/>
                <a:gd name="connsiteX205" fmla="*/ 1983165 w 2372260"/>
                <a:gd name="connsiteY205" fmla="*/ 2485930 h 2529363"/>
                <a:gd name="connsiteX206" fmla="*/ 1939921 w 2372260"/>
                <a:gd name="connsiteY206" fmla="*/ 2501551 h 2529363"/>
                <a:gd name="connsiteX207" fmla="*/ 1919919 w 2372260"/>
                <a:gd name="connsiteY207" fmla="*/ 2503170 h 2529363"/>
                <a:gd name="connsiteX208" fmla="*/ 1912679 w 2372260"/>
                <a:gd name="connsiteY208" fmla="*/ 2510409 h 2529363"/>
                <a:gd name="connsiteX209" fmla="*/ 1914108 w 2372260"/>
                <a:gd name="connsiteY209" fmla="*/ 2514695 h 2529363"/>
                <a:gd name="connsiteX210" fmla="*/ 1915251 w 2372260"/>
                <a:gd name="connsiteY210" fmla="*/ 2514981 h 2529363"/>
                <a:gd name="connsiteX211" fmla="*/ 1915251 w 2372260"/>
                <a:gd name="connsiteY211" fmla="*/ 2514981 h 2529363"/>
                <a:gd name="connsiteX212" fmla="*/ 1921061 w 2372260"/>
                <a:gd name="connsiteY212" fmla="*/ 2516886 h 2529363"/>
                <a:gd name="connsiteX213" fmla="*/ 1924300 w 2372260"/>
                <a:gd name="connsiteY213" fmla="*/ 2517934 h 2529363"/>
                <a:gd name="connsiteX214" fmla="*/ 1972496 w 2372260"/>
                <a:gd name="connsiteY214" fmla="*/ 2527840 h 2529363"/>
                <a:gd name="connsiteX215" fmla="*/ 1992404 w 2372260"/>
                <a:gd name="connsiteY215" fmla="*/ 2528697 h 2529363"/>
                <a:gd name="connsiteX216" fmla="*/ 2007929 w 2372260"/>
                <a:gd name="connsiteY216" fmla="*/ 2528411 h 2529363"/>
                <a:gd name="connsiteX217" fmla="*/ 2044505 w 2372260"/>
                <a:gd name="connsiteY217" fmla="*/ 2525459 h 2529363"/>
                <a:gd name="connsiteX218" fmla="*/ 2117943 w 2372260"/>
                <a:gd name="connsiteY218" fmla="*/ 2509933 h 2529363"/>
                <a:gd name="connsiteX219" fmla="*/ 2253770 w 2372260"/>
                <a:gd name="connsiteY219" fmla="*/ 2445449 h 2529363"/>
                <a:gd name="connsiteX220" fmla="*/ 2311301 w 2372260"/>
                <a:gd name="connsiteY220" fmla="*/ 2398586 h 2529363"/>
                <a:gd name="connsiteX221" fmla="*/ 2336923 w 2372260"/>
                <a:gd name="connsiteY221" fmla="*/ 2371344 h 2529363"/>
                <a:gd name="connsiteX222" fmla="*/ 2361783 w 2372260"/>
                <a:gd name="connsiteY222" fmla="*/ 2335625 h 2529363"/>
                <a:gd name="connsiteX223" fmla="*/ 2367403 w 2372260"/>
                <a:gd name="connsiteY223" fmla="*/ 2326196 h 2529363"/>
                <a:gd name="connsiteX224" fmla="*/ 2369594 w 2372260"/>
                <a:gd name="connsiteY224" fmla="*/ 2322481 h 2529363"/>
                <a:gd name="connsiteX225" fmla="*/ 2372261 w 2372260"/>
                <a:gd name="connsiteY225" fmla="*/ 2313623 h 2529363"/>
                <a:gd name="connsiteX226" fmla="*/ 2372261 w 2372260"/>
                <a:gd name="connsiteY226" fmla="*/ 2309717 h 252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372260" h="2529363">
                  <a:moveTo>
                    <a:pt x="2372165" y="2309527"/>
                  </a:moveTo>
                  <a:cubicBezTo>
                    <a:pt x="2371975" y="2305526"/>
                    <a:pt x="2371880" y="2302002"/>
                    <a:pt x="2371785" y="2298573"/>
                  </a:cubicBezTo>
                  <a:cubicBezTo>
                    <a:pt x="2369784" y="2275332"/>
                    <a:pt x="2367117" y="2252663"/>
                    <a:pt x="2364546" y="2231803"/>
                  </a:cubicBezTo>
                  <a:cubicBezTo>
                    <a:pt x="2360926" y="2204085"/>
                    <a:pt x="2357211" y="2177034"/>
                    <a:pt x="2353401" y="2151221"/>
                  </a:cubicBezTo>
                  <a:cubicBezTo>
                    <a:pt x="2345305" y="2097119"/>
                    <a:pt x="2336256" y="2043303"/>
                    <a:pt x="2325683" y="1986724"/>
                  </a:cubicBezTo>
                  <a:cubicBezTo>
                    <a:pt x="2306538" y="1884616"/>
                    <a:pt x="2283107" y="1777365"/>
                    <a:pt x="2253865" y="1658969"/>
                  </a:cubicBezTo>
                  <a:cubicBezTo>
                    <a:pt x="2228529" y="1556290"/>
                    <a:pt x="2200620" y="1454468"/>
                    <a:pt x="2171855" y="1350550"/>
                  </a:cubicBezTo>
                  <a:cubicBezTo>
                    <a:pt x="2146613" y="1258824"/>
                    <a:pt x="2118896" y="1160240"/>
                    <a:pt x="2087273" y="1061085"/>
                  </a:cubicBezTo>
                  <a:lnTo>
                    <a:pt x="2085653" y="1056037"/>
                  </a:lnTo>
                  <a:cubicBezTo>
                    <a:pt x="2084034" y="1056323"/>
                    <a:pt x="2082701" y="1056608"/>
                    <a:pt x="2081367" y="1056894"/>
                  </a:cubicBezTo>
                  <a:lnTo>
                    <a:pt x="2080605" y="1057085"/>
                  </a:lnTo>
                  <a:lnTo>
                    <a:pt x="2081367" y="1056894"/>
                  </a:lnTo>
                  <a:cubicBezTo>
                    <a:pt x="2082605" y="1056608"/>
                    <a:pt x="2083844" y="1056323"/>
                    <a:pt x="2085272" y="1056037"/>
                  </a:cubicBezTo>
                  <a:lnTo>
                    <a:pt x="2085272" y="1056037"/>
                  </a:lnTo>
                  <a:cubicBezTo>
                    <a:pt x="2056316" y="965645"/>
                    <a:pt x="2027646" y="885730"/>
                    <a:pt x="1997357" y="811911"/>
                  </a:cubicBezTo>
                  <a:cubicBezTo>
                    <a:pt x="1981545" y="773144"/>
                    <a:pt x="1965353" y="736568"/>
                    <a:pt x="1948779" y="701612"/>
                  </a:cubicBezTo>
                  <a:cubicBezTo>
                    <a:pt x="1948779" y="700850"/>
                    <a:pt x="1948779" y="700088"/>
                    <a:pt x="1948398" y="699326"/>
                  </a:cubicBezTo>
                  <a:cubicBezTo>
                    <a:pt x="1946303" y="695230"/>
                    <a:pt x="1944017" y="691039"/>
                    <a:pt x="1941731" y="686943"/>
                  </a:cubicBezTo>
                  <a:cubicBezTo>
                    <a:pt x="1941445" y="686276"/>
                    <a:pt x="1941064" y="685609"/>
                    <a:pt x="1940778" y="684943"/>
                  </a:cubicBezTo>
                  <a:lnTo>
                    <a:pt x="1940778" y="684943"/>
                  </a:lnTo>
                  <a:cubicBezTo>
                    <a:pt x="1927824" y="661321"/>
                    <a:pt x="1912203" y="637318"/>
                    <a:pt x="1892867" y="612172"/>
                  </a:cubicBezTo>
                  <a:cubicBezTo>
                    <a:pt x="1887915" y="604838"/>
                    <a:pt x="1882771" y="597694"/>
                    <a:pt x="1877532" y="591026"/>
                  </a:cubicBezTo>
                  <a:cubicBezTo>
                    <a:pt x="1869055" y="580168"/>
                    <a:pt x="1859720" y="569595"/>
                    <a:pt x="1850672" y="559403"/>
                  </a:cubicBezTo>
                  <a:cubicBezTo>
                    <a:pt x="1832765" y="539210"/>
                    <a:pt x="1814000" y="519684"/>
                    <a:pt x="1794760" y="501110"/>
                  </a:cubicBezTo>
                  <a:cubicBezTo>
                    <a:pt x="1788569" y="495205"/>
                    <a:pt x="1782282" y="489585"/>
                    <a:pt x="1776091" y="483870"/>
                  </a:cubicBezTo>
                  <a:cubicBezTo>
                    <a:pt x="1772662" y="474155"/>
                    <a:pt x="1455003" y="287750"/>
                    <a:pt x="1435858" y="281464"/>
                  </a:cubicBezTo>
                  <a:cubicBezTo>
                    <a:pt x="1432143" y="280130"/>
                    <a:pt x="1428333" y="278892"/>
                    <a:pt x="1424619" y="277749"/>
                  </a:cubicBezTo>
                  <a:cubicBezTo>
                    <a:pt x="1420904" y="275272"/>
                    <a:pt x="1416427" y="271939"/>
                    <a:pt x="1412236" y="268319"/>
                  </a:cubicBezTo>
                  <a:cubicBezTo>
                    <a:pt x="1407569" y="264033"/>
                    <a:pt x="1403473" y="259271"/>
                    <a:pt x="1400044" y="254127"/>
                  </a:cubicBezTo>
                  <a:cubicBezTo>
                    <a:pt x="1395948" y="247745"/>
                    <a:pt x="1392615" y="240601"/>
                    <a:pt x="1390138" y="232982"/>
                  </a:cubicBezTo>
                  <a:cubicBezTo>
                    <a:pt x="1387376" y="223933"/>
                    <a:pt x="1385566" y="213836"/>
                    <a:pt x="1384899" y="202216"/>
                  </a:cubicBezTo>
                  <a:cubicBezTo>
                    <a:pt x="1384042" y="182309"/>
                    <a:pt x="1386042" y="162020"/>
                    <a:pt x="1391186" y="138208"/>
                  </a:cubicBezTo>
                  <a:cubicBezTo>
                    <a:pt x="1395948" y="116110"/>
                    <a:pt x="1402997" y="92583"/>
                    <a:pt x="1412712" y="66199"/>
                  </a:cubicBezTo>
                  <a:cubicBezTo>
                    <a:pt x="1411379" y="60674"/>
                    <a:pt x="1410140" y="55436"/>
                    <a:pt x="1408902" y="50101"/>
                  </a:cubicBezTo>
                  <a:lnTo>
                    <a:pt x="1407854" y="45339"/>
                  </a:lnTo>
                  <a:lnTo>
                    <a:pt x="1408045" y="47911"/>
                  </a:lnTo>
                  <a:lnTo>
                    <a:pt x="1408521" y="50292"/>
                  </a:lnTo>
                  <a:cubicBezTo>
                    <a:pt x="1402330" y="47054"/>
                    <a:pt x="1396520" y="42863"/>
                    <a:pt x="1391376" y="37814"/>
                  </a:cubicBezTo>
                  <a:cubicBezTo>
                    <a:pt x="1385375" y="31718"/>
                    <a:pt x="1380327" y="24670"/>
                    <a:pt x="1375850" y="16383"/>
                  </a:cubicBezTo>
                  <a:cubicBezTo>
                    <a:pt x="1373183" y="11335"/>
                    <a:pt x="1370707" y="6001"/>
                    <a:pt x="1368421" y="0"/>
                  </a:cubicBezTo>
                  <a:lnTo>
                    <a:pt x="1368230" y="0"/>
                  </a:lnTo>
                  <a:cubicBezTo>
                    <a:pt x="1368230" y="0"/>
                    <a:pt x="1368040" y="0"/>
                    <a:pt x="1368040" y="0"/>
                  </a:cubicBezTo>
                  <a:lnTo>
                    <a:pt x="1366897" y="2381"/>
                  </a:lnTo>
                  <a:lnTo>
                    <a:pt x="1366325" y="3620"/>
                  </a:lnTo>
                  <a:lnTo>
                    <a:pt x="1364420" y="8001"/>
                  </a:lnTo>
                  <a:lnTo>
                    <a:pt x="1363277" y="10573"/>
                  </a:lnTo>
                  <a:cubicBezTo>
                    <a:pt x="1352419" y="36386"/>
                    <a:pt x="1343465" y="63341"/>
                    <a:pt x="1336703" y="90583"/>
                  </a:cubicBezTo>
                  <a:cubicBezTo>
                    <a:pt x="1330702" y="115443"/>
                    <a:pt x="1325749" y="142589"/>
                    <a:pt x="1321177" y="176022"/>
                  </a:cubicBezTo>
                  <a:lnTo>
                    <a:pt x="1320510" y="181070"/>
                  </a:lnTo>
                  <a:lnTo>
                    <a:pt x="1319939" y="185261"/>
                  </a:lnTo>
                  <a:lnTo>
                    <a:pt x="1319558" y="188309"/>
                  </a:lnTo>
                  <a:lnTo>
                    <a:pt x="1318891" y="193738"/>
                  </a:lnTo>
                  <a:lnTo>
                    <a:pt x="1317748" y="202883"/>
                  </a:lnTo>
                  <a:lnTo>
                    <a:pt x="1317272" y="206597"/>
                  </a:lnTo>
                  <a:cubicBezTo>
                    <a:pt x="1317081" y="208407"/>
                    <a:pt x="1316891" y="210217"/>
                    <a:pt x="1316700" y="212026"/>
                  </a:cubicBezTo>
                  <a:cubicBezTo>
                    <a:pt x="1315367" y="222695"/>
                    <a:pt x="1313271" y="232029"/>
                    <a:pt x="1310319" y="240316"/>
                  </a:cubicBezTo>
                  <a:cubicBezTo>
                    <a:pt x="1307175" y="249269"/>
                    <a:pt x="1303651" y="257175"/>
                    <a:pt x="1299365" y="264414"/>
                  </a:cubicBezTo>
                  <a:cubicBezTo>
                    <a:pt x="1294983" y="271748"/>
                    <a:pt x="1290030" y="278797"/>
                    <a:pt x="1284506" y="285274"/>
                  </a:cubicBezTo>
                  <a:cubicBezTo>
                    <a:pt x="1274504" y="296989"/>
                    <a:pt x="1265075" y="312896"/>
                    <a:pt x="1244882" y="321850"/>
                  </a:cubicBezTo>
                  <a:cubicBezTo>
                    <a:pt x="1143155" y="366713"/>
                    <a:pt x="864548" y="294037"/>
                    <a:pt x="864358" y="293370"/>
                  </a:cubicBezTo>
                  <a:cubicBezTo>
                    <a:pt x="852737" y="297942"/>
                    <a:pt x="840355" y="303752"/>
                    <a:pt x="826353" y="310991"/>
                  </a:cubicBezTo>
                  <a:cubicBezTo>
                    <a:pt x="818924" y="313754"/>
                    <a:pt x="811208" y="316897"/>
                    <a:pt x="803493" y="320230"/>
                  </a:cubicBezTo>
                  <a:cubicBezTo>
                    <a:pt x="779871" y="330327"/>
                    <a:pt x="756249" y="342519"/>
                    <a:pt x="731294" y="357473"/>
                  </a:cubicBezTo>
                  <a:cubicBezTo>
                    <a:pt x="685764" y="384620"/>
                    <a:pt x="641568" y="417957"/>
                    <a:pt x="596229" y="459296"/>
                  </a:cubicBezTo>
                  <a:cubicBezTo>
                    <a:pt x="557081" y="494919"/>
                    <a:pt x="517838" y="536067"/>
                    <a:pt x="476309" y="585026"/>
                  </a:cubicBezTo>
                  <a:cubicBezTo>
                    <a:pt x="439352" y="628555"/>
                    <a:pt x="485930" y="751427"/>
                    <a:pt x="544508" y="763334"/>
                  </a:cubicBezTo>
                  <a:cubicBezTo>
                    <a:pt x="593181" y="773239"/>
                    <a:pt x="641949" y="778193"/>
                    <a:pt x="689384" y="778193"/>
                  </a:cubicBezTo>
                  <a:cubicBezTo>
                    <a:pt x="703957" y="778193"/>
                    <a:pt x="718530" y="777716"/>
                    <a:pt x="732627" y="776764"/>
                  </a:cubicBezTo>
                  <a:cubicBezTo>
                    <a:pt x="755011" y="775240"/>
                    <a:pt x="777871" y="772287"/>
                    <a:pt x="800445" y="768001"/>
                  </a:cubicBezTo>
                  <a:cubicBezTo>
                    <a:pt x="810256" y="766191"/>
                    <a:pt x="851118" y="762095"/>
                    <a:pt x="856357" y="760857"/>
                  </a:cubicBezTo>
                  <a:cubicBezTo>
                    <a:pt x="851023" y="767810"/>
                    <a:pt x="845784" y="775240"/>
                    <a:pt x="840355" y="783622"/>
                  </a:cubicBezTo>
                  <a:cubicBezTo>
                    <a:pt x="831306" y="797338"/>
                    <a:pt x="822829" y="811625"/>
                    <a:pt x="814542" y="825532"/>
                  </a:cubicBezTo>
                  <a:cubicBezTo>
                    <a:pt x="806446" y="839153"/>
                    <a:pt x="774632" y="893921"/>
                    <a:pt x="774632" y="893921"/>
                  </a:cubicBezTo>
                  <a:cubicBezTo>
                    <a:pt x="774632" y="893921"/>
                    <a:pt x="727865" y="965073"/>
                    <a:pt x="708910" y="997363"/>
                  </a:cubicBezTo>
                  <a:cubicBezTo>
                    <a:pt x="701480" y="1008888"/>
                    <a:pt x="694527" y="1020032"/>
                    <a:pt x="687669" y="1031176"/>
                  </a:cubicBezTo>
                  <a:cubicBezTo>
                    <a:pt x="686907" y="1032320"/>
                    <a:pt x="686145" y="1033463"/>
                    <a:pt x="685383" y="1034701"/>
                  </a:cubicBezTo>
                  <a:cubicBezTo>
                    <a:pt x="665285" y="1059466"/>
                    <a:pt x="650617" y="1078992"/>
                    <a:pt x="637663" y="1098232"/>
                  </a:cubicBezTo>
                  <a:cubicBezTo>
                    <a:pt x="613660" y="1122902"/>
                    <a:pt x="593086" y="1150048"/>
                    <a:pt x="574512" y="1175671"/>
                  </a:cubicBezTo>
                  <a:cubicBezTo>
                    <a:pt x="541746" y="1207294"/>
                    <a:pt x="513743" y="1244251"/>
                    <a:pt x="490787" y="1276255"/>
                  </a:cubicBezTo>
                  <a:cubicBezTo>
                    <a:pt x="470118" y="1296734"/>
                    <a:pt x="451354" y="1319117"/>
                    <a:pt x="430685" y="1344168"/>
                  </a:cubicBezTo>
                  <a:cubicBezTo>
                    <a:pt x="429732" y="1345406"/>
                    <a:pt x="429065" y="1346835"/>
                    <a:pt x="428875" y="1348264"/>
                  </a:cubicBezTo>
                  <a:cubicBezTo>
                    <a:pt x="413825" y="1362837"/>
                    <a:pt x="400300" y="1376744"/>
                    <a:pt x="387727" y="1390460"/>
                  </a:cubicBezTo>
                  <a:cubicBezTo>
                    <a:pt x="387155" y="1390269"/>
                    <a:pt x="386584" y="1390174"/>
                    <a:pt x="386012" y="1390174"/>
                  </a:cubicBezTo>
                  <a:cubicBezTo>
                    <a:pt x="384488" y="1390174"/>
                    <a:pt x="383155" y="1390555"/>
                    <a:pt x="382298" y="1391222"/>
                  </a:cubicBezTo>
                  <a:cubicBezTo>
                    <a:pt x="362676" y="1406652"/>
                    <a:pt x="343817" y="1423606"/>
                    <a:pt x="326291" y="1441704"/>
                  </a:cubicBezTo>
                  <a:cubicBezTo>
                    <a:pt x="325243" y="1440942"/>
                    <a:pt x="323909" y="1440656"/>
                    <a:pt x="322481" y="1440656"/>
                  </a:cubicBezTo>
                  <a:cubicBezTo>
                    <a:pt x="320099" y="1440656"/>
                    <a:pt x="318671" y="1441799"/>
                    <a:pt x="317242" y="1442942"/>
                  </a:cubicBezTo>
                  <a:lnTo>
                    <a:pt x="315242" y="1444657"/>
                  </a:lnTo>
                  <a:cubicBezTo>
                    <a:pt x="292001" y="1464183"/>
                    <a:pt x="267902" y="1484376"/>
                    <a:pt x="246852" y="1506950"/>
                  </a:cubicBezTo>
                  <a:cubicBezTo>
                    <a:pt x="241613" y="1511237"/>
                    <a:pt x="236279" y="1515428"/>
                    <a:pt x="230850" y="1519523"/>
                  </a:cubicBezTo>
                  <a:cubicBezTo>
                    <a:pt x="229517" y="1520476"/>
                    <a:pt x="228088" y="1521809"/>
                    <a:pt x="227612" y="1524095"/>
                  </a:cubicBezTo>
                  <a:cubicBezTo>
                    <a:pt x="227231" y="1525905"/>
                    <a:pt x="227612" y="1527810"/>
                    <a:pt x="228469" y="1529334"/>
                  </a:cubicBezTo>
                  <a:cubicBezTo>
                    <a:pt x="227707" y="1531430"/>
                    <a:pt x="227897" y="1533525"/>
                    <a:pt x="229040" y="1535430"/>
                  </a:cubicBezTo>
                  <a:cubicBezTo>
                    <a:pt x="229898" y="1536764"/>
                    <a:pt x="231136" y="1537811"/>
                    <a:pt x="232660" y="1538383"/>
                  </a:cubicBezTo>
                  <a:cubicBezTo>
                    <a:pt x="205609" y="1559814"/>
                    <a:pt x="177320" y="1581436"/>
                    <a:pt x="148745" y="1602486"/>
                  </a:cubicBezTo>
                  <a:cubicBezTo>
                    <a:pt x="134362" y="1613059"/>
                    <a:pt x="119789" y="1623251"/>
                    <a:pt x="105311" y="1633538"/>
                  </a:cubicBezTo>
                  <a:lnTo>
                    <a:pt x="89118" y="1644968"/>
                  </a:lnTo>
                  <a:cubicBezTo>
                    <a:pt x="83975" y="1648587"/>
                    <a:pt x="78831" y="1652302"/>
                    <a:pt x="73592" y="1655921"/>
                  </a:cubicBezTo>
                  <a:cubicBezTo>
                    <a:pt x="58257" y="1666113"/>
                    <a:pt x="42922" y="1676210"/>
                    <a:pt x="27491" y="1686306"/>
                  </a:cubicBezTo>
                  <a:cubicBezTo>
                    <a:pt x="19776" y="1690116"/>
                    <a:pt x="11966" y="1693831"/>
                    <a:pt x="4060" y="1697260"/>
                  </a:cubicBezTo>
                  <a:cubicBezTo>
                    <a:pt x="1012" y="1698593"/>
                    <a:pt x="-512" y="1702498"/>
                    <a:pt x="155" y="1705642"/>
                  </a:cubicBezTo>
                  <a:cubicBezTo>
                    <a:pt x="536" y="1707642"/>
                    <a:pt x="1774" y="1709356"/>
                    <a:pt x="3488" y="1710499"/>
                  </a:cubicBezTo>
                  <a:cubicBezTo>
                    <a:pt x="5012" y="1711452"/>
                    <a:pt x="7394" y="1712023"/>
                    <a:pt x="9108" y="1711452"/>
                  </a:cubicBezTo>
                  <a:cubicBezTo>
                    <a:pt x="13966" y="1709833"/>
                    <a:pt x="18728" y="1708023"/>
                    <a:pt x="23396" y="1706213"/>
                  </a:cubicBezTo>
                  <a:cubicBezTo>
                    <a:pt x="26063" y="1707452"/>
                    <a:pt x="29111" y="1707737"/>
                    <a:pt x="31682" y="1706213"/>
                  </a:cubicBezTo>
                  <a:cubicBezTo>
                    <a:pt x="39302" y="1701451"/>
                    <a:pt x="46922" y="1696593"/>
                    <a:pt x="54447" y="1691735"/>
                  </a:cubicBezTo>
                  <a:cubicBezTo>
                    <a:pt x="64258" y="1686592"/>
                    <a:pt x="73973" y="1681163"/>
                    <a:pt x="83403" y="1675352"/>
                  </a:cubicBezTo>
                  <a:cubicBezTo>
                    <a:pt x="108073" y="1660112"/>
                    <a:pt x="131600" y="1642967"/>
                    <a:pt x="154650" y="1625346"/>
                  </a:cubicBezTo>
                  <a:cubicBezTo>
                    <a:pt x="154936" y="1625156"/>
                    <a:pt x="155126" y="1624965"/>
                    <a:pt x="155412" y="1624774"/>
                  </a:cubicBezTo>
                  <a:cubicBezTo>
                    <a:pt x="162937" y="1619536"/>
                    <a:pt x="170557" y="1614297"/>
                    <a:pt x="177986" y="1609058"/>
                  </a:cubicBezTo>
                  <a:cubicBezTo>
                    <a:pt x="225326" y="1575435"/>
                    <a:pt x="271522" y="1540097"/>
                    <a:pt x="315623" y="1502283"/>
                  </a:cubicBezTo>
                  <a:cubicBezTo>
                    <a:pt x="360581" y="1463802"/>
                    <a:pt x="402776" y="1422273"/>
                    <a:pt x="443829" y="1379696"/>
                  </a:cubicBezTo>
                  <a:cubicBezTo>
                    <a:pt x="485549" y="1336453"/>
                    <a:pt x="525554" y="1291590"/>
                    <a:pt x="563654" y="1245203"/>
                  </a:cubicBezTo>
                  <a:cubicBezTo>
                    <a:pt x="575941" y="1230344"/>
                    <a:pt x="587847" y="1215104"/>
                    <a:pt x="599658" y="1199864"/>
                  </a:cubicBezTo>
                  <a:cubicBezTo>
                    <a:pt x="601087" y="1198150"/>
                    <a:pt x="602611" y="1196531"/>
                    <a:pt x="604040" y="1194911"/>
                  </a:cubicBezTo>
                  <a:cubicBezTo>
                    <a:pt x="623280" y="1172432"/>
                    <a:pt x="642235" y="1149668"/>
                    <a:pt x="660618" y="1126427"/>
                  </a:cubicBezTo>
                  <a:cubicBezTo>
                    <a:pt x="679097" y="1103281"/>
                    <a:pt x="697289" y="1079945"/>
                    <a:pt x="715101" y="1056323"/>
                  </a:cubicBezTo>
                  <a:cubicBezTo>
                    <a:pt x="732913" y="1032701"/>
                    <a:pt x="750153" y="1008602"/>
                    <a:pt x="767108" y="984218"/>
                  </a:cubicBezTo>
                  <a:cubicBezTo>
                    <a:pt x="785491" y="957739"/>
                    <a:pt x="803207" y="930878"/>
                    <a:pt x="820543" y="903732"/>
                  </a:cubicBezTo>
                  <a:cubicBezTo>
                    <a:pt x="834354" y="885063"/>
                    <a:pt x="847975" y="866299"/>
                    <a:pt x="860738" y="846868"/>
                  </a:cubicBezTo>
                  <a:cubicBezTo>
                    <a:pt x="872549" y="828866"/>
                    <a:pt x="883598" y="810482"/>
                    <a:pt x="893219" y="791242"/>
                  </a:cubicBezTo>
                  <a:cubicBezTo>
                    <a:pt x="899219" y="779145"/>
                    <a:pt x="904649" y="766667"/>
                    <a:pt x="909125" y="753904"/>
                  </a:cubicBezTo>
                  <a:cubicBezTo>
                    <a:pt x="911030" y="750475"/>
                    <a:pt x="912935" y="747046"/>
                    <a:pt x="914840" y="743522"/>
                  </a:cubicBezTo>
                  <a:cubicBezTo>
                    <a:pt x="915507" y="743426"/>
                    <a:pt x="916269" y="743236"/>
                    <a:pt x="916936" y="742950"/>
                  </a:cubicBezTo>
                  <a:cubicBezTo>
                    <a:pt x="950369" y="728948"/>
                    <a:pt x="978372" y="705707"/>
                    <a:pt x="1006757" y="683609"/>
                  </a:cubicBezTo>
                  <a:cubicBezTo>
                    <a:pt x="1013138" y="717423"/>
                    <a:pt x="1020663" y="750951"/>
                    <a:pt x="1029045" y="784288"/>
                  </a:cubicBezTo>
                  <a:cubicBezTo>
                    <a:pt x="1033903" y="803434"/>
                    <a:pt x="1039142" y="822579"/>
                    <a:pt x="1044857" y="841534"/>
                  </a:cubicBezTo>
                  <a:cubicBezTo>
                    <a:pt x="1050572" y="860584"/>
                    <a:pt x="1056477" y="879634"/>
                    <a:pt x="1062859" y="898493"/>
                  </a:cubicBezTo>
                  <a:cubicBezTo>
                    <a:pt x="1075622" y="936498"/>
                    <a:pt x="1089910" y="974026"/>
                    <a:pt x="1105055" y="1011079"/>
                  </a:cubicBezTo>
                  <a:cubicBezTo>
                    <a:pt x="1120199" y="1048226"/>
                    <a:pt x="1136678" y="1084802"/>
                    <a:pt x="1154108" y="1120902"/>
                  </a:cubicBezTo>
                  <a:cubicBezTo>
                    <a:pt x="1222879" y="1262539"/>
                    <a:pt x="1307080" y="1397032"/>
                    <a:pt x="1405949" y="1519619"/>
                  </a:cubicBezTo>
                  <a:cubicBezTo>
                    <a:pt x="1453955" y="1579150"/>
                    <a:pt x="1505962" y="1635728"/>
                    <a:pt x="1561778" y="1687925"/>
                  </a:cubicBezTo>
                  <a:cubicBezTo>
                    <a:pt x="1589687" y="1714024"/>
                    <a:pt x="1618738" y="1739074"/>
                    <a:pt x="1648456" y="1763078"/>
                  </a:cubicBezTo>
                  <a:cubicBezTo>
                    <a:pt x="1650551" y="1764792"/>
                    <a:pt x="1652742" y="1766316"/>
                    <a:pt x="1654933" y="1768031"/>
                  </a:cubicBezTo>
                  <a:cubicBezTo>
                    <a:pt x="1657219" y="1787938"/>
                    <a:pt x="1659600" y="1808321"/>
                    <a:pt x="1662172" y="1829562"/>
                  </a:cubicBezTo>
                  <a:lnTo>
                    <a:pt x="1671602" y="1908905"/>
                  </a:lnTo>
                  <a:lnTo>
                    <a:pt x="1673126" y="1922145"/>
                  </a:lnTo>
                  <a:lnTo>
                    <a:pt x="1674364" y="1932241"/>
                  </a:lnTo>
                  <a:cubicBezTo>
                    <a:pt x="1682651" y="2002250"/>
                    <a:pt x="1690271" y="2065877"/>
                    <a:pt x="1698176" y="2129409"/>
                  </a:cubicBezTo>
                  <a:cubicBezTo>
                    <a:pt x="1699891" y="2143887"/>
                    <a:pt x="1701796" y="2158270"/>
                    <a:pt x="1703606" y="2172748"/>
                  </a:cubicBezTo>
                  <a:lnTo>
                    <a:pt x="1703796" y="2174558"/>
                  </a:lnTo>
                  <a:lnTo>
                    <a:pt x="1703987" y="2176463"/>
                  </a:lnTo>
                  <a:lnTo>
                    <a:pt x="1704368" y="2179320"/>
                  </a:lnTo>
                  <a:lnTo>
                    <a:pt x="1710464" y="2227612"/>
                  </a:lnTo>
                  <a:cubicBezTo>
                    <a:pt x="1714083" y="2256854"/>
                    <a:pt x="1718274" y="2291048"/>
                    <a:pt x="1721798" y="2326386"/>
                  </a:cubicBezTo>
                  <a:cubicBezTo>
                    <a:pt x="1725323" y="2361629"/>
                    <a:pt x="1727609" y="2394204"/>
                    <a:pt x="1728942" y="2426113"/>
                  </a:cubicBezTo>
                  <a:cubicBezTo>
                    <a:pt x="1730276" y="2459927"/>
                    <a:pt x="1729990" y="2493169"/>
                    <a:pt x="1728275" y="2525078"/>
                  </a:cubicBezTo>
                  <a:cubicBezTo>
                    <a:pt x="1728275" y="2525935"/>
                    <a:pt x="1728466" y="2526792"/>
                    <a:pt x="1729133" y="2527745"/>
                  </a:cubicBezTo>
                  <a:cubicBezTo>
                    <a:pt x="1729990" y="2528792"/>
                    <a:pt x="1731133" y="2529364"/>
                    <a:pt x="1732371" y="2529364"/>
                  </a:cubicBezTo>
                  <a:cubicBezTo>
                    <a:pt x="1734657" y="2529364"/>
                    <a:pt x="1736372" y="2527649"/>
                    <a:pt x="1736657" y="2525078"/>
                  </a:cubicBezTo>
                  <a:cubicBezTo>
                    <a:pt x="1737800" y="2510790"/>
                    <a:pt x="1738658" y="2497074"/>
                    <a:pt x="1739229" y="2484120"/>
                  </a:cubicBezTo>
                  <a:lnTo>
                    <a:pt x="1739134" y="2484120"/>
                  </a:lnTo>
                  <a:cubicBezTo>
                    <a:pt x="1739705" y="2469642"/>
                    <a:pt x="1739991" y="2455069"/>
                    <a:pt x="1739991" y="2439543"/>
                  </a:cubicBezTo>
                  <a:cubicBezTo>
                    <a:pt x="1739991" y="2414873"/>
                    <a:pt x="1739229" y="2390489"/>
                    <a:pt x="1737991" y="2366677"/>
                  </a:cubicBezTo>
                  <a:lnTo>
                    <a:pt x="1737991" y="2366963"/>
                  </a:lnTo>
                  <a:cubicBezTo>
                    <a:pt x="1739229" y="2390680"/>
                    <a:pt x="1739991" y="2414969"/>
                    <a:pt x="1739991" y="2439543"/>
                  </a:cubicBezTo>
                  <a:cubicBezTo>
                    <a:pt x="1739991" y="2455069"/>
                    <a:pt x="1739705" y="2469642"/>
                    <a:pt x="1739134" y="2484120"/>
                  </a:cubicBezTo>
                  <a:lnTo>
                    <a:pt x="1740277" y="2484120"/>
                  </a:lnTo>
                  <a:lnTo>
                    <a:pt x="1743230" y="2483263"/>
                  </a:lnTo>
                  <a:cubicBezTo>
                    <a:pt x="1752469" y="2480977"/>
                    <a:pt x="1762470" y="2479834"/>
                    <a:pt x="1773519" y="2479739"/>
                  </a:cubicBezTo>
                  <a:cubicBezTo>
                    <a:pt x="1779901" y="2479834"/>
                    <a:pt x="1785616" y="2480215"/>
                    <a:pt x="1790569" y="2480786"/>
                  </a:cubicBezTo>
                  <a:lnTo>
                    <a:pt x="1790569" y="2477167"/>
                  </a:lnTo>
                  <a:cubicBezTo>
                    <a:pt x="1791712" y="2475833"/>
                    <a:pt x="1792379" y="2474119"/>
                    <a:pt x="1792379" y="2472404"/>
                  </a:cubicBezTo>
                  <a:cubicBezTo>
                    <a:pt x="1792188" y="2462022"/>
                    <a:pt x="1791712" y="2451640"/>
                    <a:pt x="1791140" y="2441353"/>
                  </a:cubicBezTo>
                  <a:cubicBezTo>
                    <a:pt x="1790950" y="2434971"/>
                    <a:pt x="1790664" y="2428685"/>
                    <a:pt x="1790378" y="2422303"/>
                  </a:cubicBezTo>
                  <a:cubicBezTo>
                    <a:pt x="1789712" y="2406872"/>
                    <a:pt x="1788759" y="2391537"/>
                    <a:pt x="1787711" y="2376107"/>
                  </a:cubicBezTo>
                  <a:cubicBezTo>
                    <a:pt x="1785521" y="2345150"/>
                    <a:pt x="1782663" y="2314385"/>
                    <a:pt x="1779425" y="2283524"/>
                  </a:cubicBezTo>
                  <a:cubicBezTo>
                    <a:pt x="1778853" y="2277809"/>
                    <a:pt x="1778186" y="2272189"/>
                    <a:pt x="1777615" y="2266474"/>
                  </a:cubicBezTo>
                  <a:cubicBezTo>
                    <a:pt x="1776091" y="2241614"/>
                    <a:pt x="1774662" y="2216658"/>
                    <a:pt x="1773043" y="2191798"/>
                  </a:cubicBezTo>
                  <a:cubicBezTo>
                    <a:pt x="1771043" y="2160746"/>
                    <a:pt x="1768661" y="2129695"/>
                    <a:pt x="1765423" y="2098739"/>
                  </a:cubicBezTo>
                  <a:cubicBezTo>
                    <a:pt x="1763804" y="2083213"/>
                    <a:pt x="1761899" y="2067592"/>
                    <a:pt x="1760184" y="2052066"/>
                  </a:cubicBezTo>
                  <a:cubicBezTo>
                    <a:pt x="1759232" y="2043589"/>
                    <a:pt x="1758374" y="2035112"/>
                    <a:pt x="1757422" y="2026539"/>
                  </a:cubicBezTo>
                  <a:cubicBezTo>
                    <a:pt x="1754183" y="1989201"/>
                    <a:pt x="1750564" y="1952149"/>
                    <a:pt x="1746468" y="1915001"/>
                  </a:cubicBezTo>
                  <a:cubicBezTo>
                    <a:pt x="1746468" y="1914239"/>
                    <a:pt x="1746373" y="1913573"/>
                    <a:pt x="1746278" y="1912811"/>
                  </a:cubicBezTo>
                  <a:cubicBezTo>
                    <a:pt x="1744087" y="1885664"/>
                    <a:pt x="1742182" y="1858518"/>
                    <a:pt x="1740753" y="1831372"/>
                  </a:cubicBezTo>
                  <a:cubicBezTo>
                    <a:pt x="1745040" y="1834229"/>
                    <a:pt x="1749326" y="1837087"/>
                    <a:pt x="1753612" y="1839944"/>
                  </a:cubicBezTo>
                  <a:cubicBezTo>
                    <a:pt x="1754945" y="1840897"/>
                    <a:pt x="1756374" y="1841945"/>
                    <a:pt x="1757708" y="1842897"/>
                  </a:cubicBezTo>
                  <a:lnTo>
                    <a:pt x="1763137" y="1879949"/>
                  </a:lnTo>
                  <a:lnTo>
                    <a:pt x="1763327" y="1881092"/>
                  </a:lnTo>
                  <a:lnTo>
                    <a:pt x="1767995" y="1913954"/>
                  </a:lnTo>
                  <a:cubicBezTo>
                    <a:pt x="1770852" y="1933956"/>
                    <a:pt x="1773710" y="1955006"/>
                    <a:pt x="1776472" y="1975961"/>
                  </a:cubicBezTo>
                  <a:lnTo>
                    <a:pt x="1776758" y="1976914"/>
                  </a:lnTo>
                  <a:cubicBezTo>
                    <a:pt x="1785711" y="2043398"/>
                    <a:pt x="1793045" y="2108740"/>
                    <a:pt x="1798570" y="2171414"/>
                  </a:cubicBezTo>
                  <a:cubicBezTo>
                    <a:pt x="1798665" y="2173415"/>
                    <a:pt x="1799237" y="2176463"/>
                    <a:pt x="1801713" y="2178939"/>
                  </a:cubicBezTo>
                  <a:cubicBezTo>
                    <a:pt x="1803713" y="2180939"/>
                    <a:pt x="1806476" y="2182082"/>
                    <a:pt x="1809238" y="2182082"/>
                  </a:cubicBezTo>
                  <a:cubicBezTo>
                    <a:pt x="1810857" y="2182082"/>
                    <a:pt x="1812572" y="2181606"/>
                    <a:pt x="1814096" y="2180844"/>
                  </a:cubicBezTo>
                  <a:cubicBezTo>
                    <a:pt x="1815239" y="2180273"/>
                    <a:pt x="1816191" y="2179511"/>
                    <a:pt x="1817144" y="2178558"/>
                  </a:cubicBezTo>
                  <a:cubicBezTo>
                    <a:pt x="1819049" y="2176463"/>
                    <a:pt x="1820001" y="2173986"/>
                    <a:pt x="1819906" y="2171414"/>
                  </a:cubicBezTo>
                  <a:cubicBezTo>
                    <a:pt x="1816667" y="2116550"/>
                    <a:pt x="1810190" y="2056543"/>
                    <a:pt x="1799713" y="1982819"/>
                  </a:cubicBezTo>
                  <a:cubicBezTo>
                    <a:pt x="1794379" y="1945291"/>
                    <a:pt x="1788188" y="1906429"/>
                    <a:pt x="1779806" y="1857756"/>
                  </a:cubicBezTo>
                  <a:cubicBezTo>
                    <a:pt x="1807142" y="1875663"/>
                    <a:pt x="1835241" y="1892237"/>
                    <a:pt x="1864007" y="1907572"/>
                  </a:cubicBezTo>
                  <a:cubicBezTo>
                    <a:pt x="1867531" y="1909477"/>
                    <a:pt x="1871150" y="1911191"/>
                    <a:pt x="1874675" y="1913001"/>
                  </a:cubicBezTo>
                  <a:cubicBezTo>
                    <a:pt x="1893153" y="1922907"/>
                    <a:pt x="1911917" y="1932432"/>
                    <a:pt x="1930967" y="1941386"/>
                  </a:cubicBezTo>
                  <a:cubicBezTo>
                    <a:pt x="1963352" y="1956626"/>
                    <a:pt x="1996595" y="1970151"/>
                    <a:pt x="2030313" y="1982248"/>
                  </a:cubicBezTo>
                  <a:cubicBezTo>
                    <a:pt x="2047649" y="1988439"/>
                    <a:pt x="2065079" y="1993964"/>
                    <a:pt x="2082701" y="1999202"/>
                  </a:cubicBezTo>
                  <a:cubicBezTo>
                    <a:pt x="2089654" y="2001203"/>
                    <a:pt x="2096607" y="2003203"/>
                    <a:pt x="2103561" y="2005013"/>
                  </a:cubicBezTo>
                  <a:cubicBezTo>
                    <a:pt x="2105561" y="2048065"/>
                    <a:pt x="2110228" y="2090928"/>
                    <a:pt x="2113466" y="2133886"/>
                  </a:cubicBezTo>
                  <a:cubicBezTo>
                    <a:pt x="2117086" y="2182749"/>
                    <a:pt x="2118991" y="2232089"/>
                    <a:pt x="2112514" y="2280761"/>
                  </a:cubicBezTo>
                  <a:cubicBezTo>
                    <a:pt x="2110514" y="2294954"/>
                    <a:pt x="2107847" y="2309051"/>
                    <a:pt x="2104322" y="2322957"/>
                  </a:cubicBezTo>
                  <a:cubicBezTo>
                    <a:pt x="2100703" y="2337245"/>
                    <a:pt x="2095940" y="2351151"/>
                    <a:pt x="2090321" y="2364772"/>
                  </a:cubicBezTo>
                  <a:cubicBezTo>
                    <a:pt x="2085463" y="2376202"/>
                    <a:pt x="2079843" y="2387346"/>
                    <a:pt x="2073557" y="2398109"/>
                  </a:cubicBezTo>
                  <a:cubicBezTo>
                    <a:pt x="2067365" y="2408682"/>
                    <a:pt x="2060412" y="2418779"/>
                    <a:pt x="2052983" y="2428494"/>
                  </a:cubicBezTo>
                  <a:cubicBezTo>
                    <a:pt x="2053173" y="2428208"/>
                    <a:pt x="2053459" y="2427828"/>
                    <a:pt x="2053649" y="2427541"/>
                  </a:cubicBezTo>
                  <a:cubicBezTo>
                    <a:pt x="2048315" y="2434495"/>
                    <a:pt x="2042505" y="2441162"/>
                    <a:pt x="2036504" y="2447544"/>
                  </a:cubicBezTo>
                  <a:cubicBezTo>
                    <a:pt x="2033171" y="2450878"/>
                    <a:pt x="2029742" y="2454021"/>
                    <a:pt x="2026217" y="2457164"/>
                  </a:cubicBezTo>
                  <a:cubicBezTo>
                    <a:pt x="2012882" y="2468499"/>
                    <a:pt x="1998404" y="2478215"/>
                    <a:pt x="1983165" y="2485930"/>
                  </a:cubicBezTo>
                  <a:cubicBezTo>
                    <a:pt x="1969544" y="2492597"/>
                    <a:pt x="1954970" y="2497931"/>
                    <a:pt x="1939921" y="2501551"/>
                  </a:cubicBezTo>
                  <a:cubicBezTo>
                    <a:pt x="1932587" y="2502408"/>
                    <a:pt x="1926110" y="2502980"/>
                    <a:pt x="1919919" y="2503170"/>
                  </a:cubicBezTo>
                  <a:cubicBezTo>
                    <a:pt x="1915918" y="2503361"/>
                    <a:pt x="1912679" y="2506599"/>
                    <a:pt x="1912679" y="2510409"/>
                  </a:cubicBezTo>
                  <a:cubicBezTo>
                    <a:pt x="1912679" y="2511933"/>
                    <a:pt x="1913156" y="2513362"/>
                    <a:pt x="1914108" y="2514695"/>
                  </a:cubicBezTo>
                  <a:lnTo>
                    <a:pt x="1915251" y="2514981"/>
                  </a:lnTo>
                  <a:lnTo>
                    <a:pt x="1915251" y="2514981"/>
                  </a:lnTo>
                  <a:cubicBezTo>
                    <a:pt x="1917251" y="2515648"/>
                    <a:pt x="1919156" y="2516220"/>
                    <a:pt x="1921061" y="2516886"/>
                  </a:cubicBezTo>
                  <a:lnTo>
                    <a:pt x="1924300" y="2517934"/>
                  </a:lnTo>
                  <a:cubicBezTo>
                    <a:pt x="1942588" y="2523173"/>
                    <a:pt x="1957733" y="2526411"/>
                    <a:pt x="1972496" y="2527840"/>
                  </a:cubicBezTo>
                  <a:cubicBezTo>
                    <a:pt x="1978307" y="2528411"/>
                    <a:pt x="1984593" y="2528697"/>
                    <a:pt x="1992404" y="2528697"/>
                  </a:cubicBezTo>
                  <a:cubicBezTo>
                    <a:pt x="1997547" y="2528697"/>
                    <a:pt x="2002786" y="2528602"/>
                    <a:pt x="2007929" y="2528411"/>
                  </a:cubicBezTo>
                  <a:cubicBezTo>
                    <a:pt x="2019836" y="2528030"/>
                    <a:pt x="2031742" y="2526983"/>
                    <a:pt x="2044505" y="2525459"/>
                  </a:cubicBezTo>
                  <a:cubicBezTo>
                    <a:pt x="2068413" y="2522506"/>
                    <a:pt x="2093178" y="2517267"/>
                    <a:pt x="2117943" y="2509933"/>
                  </a:cubicBezTo>
                  <a:cubicBezTo>
                    <a:pt x="2165663" y="2496026"/>
                    <a:pt x="2211383" y="2474405"/>
                    <a:pt x="2253770" y="2445449"/>
                  </a:cubicBezTo>
                  <a:cubicBezTo>
                    <a:pt x="2273963" y="2431733"/>
                    <a:pt x="2293299" y="2416016"/>
                    <a:pt x="2311301" y="2398586"/>
                  </a:cubicBezTo>
                  <a:cubicBezTo>
                    <a:pt x="2320159" y="2390013"/>
                    <a:pt x="2328541" y="2381060"/>
                    <a:pt x="2336923" y="2371344"/>
                  </a:cubicBezTo>
                  <a:cubicBezTo>
                    <a:pt x="2346734" y="2359628"/>
                    <a:pt x="2355021" y="2346770"/>
                    <a:pt x="2361783" y="2335625"/>
                  </a:cubicBezTo>
                  <a:cubicBezTo>
                    <a:pt x="2363688" y="2332482"/>
                    <a:pt x="2365593" y="2329339"/>
                    <a:pt x="2367403" y="2326196"/>
                  </a:cubicBezTo>
                  <a:lnTo>
                    <a:pt x="2369594" y="2322481"/>
                  </a:lnTo>
                  <a:cubicBezTo>
                    <a:pt x="2370451" y="2319433"/>
                    <a:pt x="2371404" y="2316480"/>
                    <a:pt x="2372261" y="2313623"/>
                  </a:cubicBezTo>
                  <a:lnTo>
                    <a:pt x="2372261" y="2309717"/>
                  </a:lnTo>
                  <a:close/>
                </a:path>
              </a:pathLst>
            </a:custGeom>
            <a:solidFill>
              <a:srgbClr val="F75F6A"/>
            </a:solid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4960FBC3-65F6-726D-7ACF-E2CDE90B9FA9}"/>
                </a:ext>
              </a:extLst>
            </p:cNvPr>
            <p:cNvSpPr/>
            <p:nvPr/>
          </p:nvSpPr>
          <p:spPr>
            <a:xfrm>
              <a:off x="6590036" y="4089006"/>
              <a:ext cx="1142" cy="1904"/>
            </a:xfrm>
            <a:custGeom>
              <a:avLst/>
              <a:gdLst>
                <a:gd name="connsiteX0" fmla="*/ 1143 w 1142"/>
                <a:gd name="connsiteY0" fmla="*/ 0 h 1904"/>
                <a:gd name="connsiteX1" fmla="*/ 381 w 1142"/>
                <a:gd name="connsiteY1" fmla="*/ 1143 h 1904"/>
                <a:gd name="connsiteX2" fmla="*/ 0 w 1142"/>
                <a:gd name="connsiteY2" fmla="*/ 1905 h 1904"/>
                <a:gd name="connsiteX3" fmla="*/ 381 w 1142"/>
                <a:gd name="connsiteY3" fmla="*/ 1143 h 1904"/>
                <a:gd name="connsiteX4" fmla="*/ 1143 w 1142"/>
                <a:gd name="connsiteY4" fmla="*/ 0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904">
                  <a:moveTo>
                    <a:pt x="1143" y="0"/>
                  </a:moveTo>
                  <a:lnTo>
                    <a:pt x="381" y="1143"/>
                  </a:lnTo>
                  <a:lnTo>
                    <a:pt x="0" y="1905"/>
                  </a:lnTo>
                  <a:lnTo>
                    <a:pt x="381" y="1143"/>
                  </a:lnTo>
                  <a:lnTo>
                    <a:pt x="1143" y="0"/>
                  </a:lnTo>
                  <a:close/>
                </a:path>
              </a:pathLst>
            </a:custGeom>
            <a:solidFill>
              <a:srgbClr val="148A97"/>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4A0078AF-8E44-4B7C-543F-4E6E08065DF2}"/>
                </a:ext>
              </a:extLst>
            </p:cNvPr>
            <p:cNvSpPr/>
            <p:nvPr/>
          </p:nvSpPr>
          <p:spPr>
            <a:xfrm>
              <a:off x="6809873" y="4642885"/>
              <a:ext cx="39624" cy="77914"/>
            </a:xfrm>
            <a:custGeom>
              <a:avLst/>
              <a:gdLst>
                <a:gd name="connsiteX0" fmla="*/ 0 w 39624"/>
                <a:gd name="connsiteY0" fmla="*/ 0 h 77914"/>
                <a:gd name="connsiteX1" fmla="*/ 39624 w 39624"/>
                <a:gd name="connsiteY1" fmla="*/ 77914 h 77914"/>
                <a:gd name="connsiteX2" fmla="*/ 0 w 39624"/>
                <a:gd name="connsiteY2" fmla="*/ 0 h 77914"/>
              </a:gdLst>
              <a:ahLst/>
              <a:cxnLst>
                <a:cxn ang="0">
                  <a:pos x="connsiteX0" y="connsiteY0"/>
                </a:cxn>
                <a:cxn ang="0">
                  <a:pos x="connsiteX1" y="connsiteY1"/>
                </a:cxn>
                <a:cxn ang="0">
                  <a:pos x="connsiteX2" y="connsiteY2"/>
                </a:cxn>
              </a:cxnLst>
              <a:rect l="l" t="t" r="r" b="b"/>
              <a:pathLst>
                <a:path w="39624" h="77914">
                  <a:moveTo>
                    <a:pt x="0" y="0"/>
                  </a:moveTo>
                  <a:cubicBezTo>
                    <a:pt x="13240" y="27622"/>
                    <a:pt x="26289" y="53340"/>
                    <a:pt x="39624" y="77914"/>
                  </a:cubicBezTo>
                  <a:cubicBezTo>
                    <a:pt x="26384" y="53435"/>
                    <a:pt x="13240" y="27622"/>
                    <a:pt x="0" y="0"/>
                  </a:cubicBezTo>
                  <a:close/>
                </a:path>
              </a:pathLst>
            </a:custGeom>
            <a:solidFill>
              <a:srgbClr val="148A97"/>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396283AF-7044-A39B-ACBF-E62D4060DDC2}"/>
                </a:ext>
              </a:extLst>
            </p:cNvPr>
            <p:cNvSpPr/>
            <p:nvPr/>
          </p:nvSpPr>
          <p:spPr>
            <a:xfrm>
              <a:off x="7663313" y="4621548"/>
              <a:ext cx="31813" cy="2857"/>
            </a:xfrm>
            <a:custGeom>
              <a:avLst/>
              <a:gdLst>
                <a:gd name="connsiteX0" fmla="*/ 20955 w 31813"/>
                <a:gd name="connsiteY0" fmla="*/ 2762 h 2857"/>
                <a:gd name="connsiteX1" fmla="*/ 22765 w 31813"/>
                <a:gd name="connsiteY1" fmla="*/ 2762 h 2857"/>
                <a:gd name="connsiteX2" fmla="*/ 31814 w 31813"/>
                <a:gd name="connsiteY2" fmla="*/ 2096 h 2857"/>
                <a:gd name="connsiteX3" fmla="*/ 22765 w 31813"/>
                <a:gd name="connsiteY3" fmla="*/ 2858 h 2857"/>
                <a:gd name="connsiteX4" fmla="*/ 20955 w 31813"/>
                <a:gd name="connsiteY4" fmla="*/ 2858 h 2857"/>
                <a:gd name="connsiteX5" fmla="*/ 0 w 31813"/>
                <a:gd name="connsiteY5" fmla="*/ 0 h 2857"/>
                <a:gd name="connsiteX6" fmla="*/ 20955 w 31813"/>
                <a:gd name="connsiteY6" fmla="*/ 2762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 h="2857">
                  <a:moveTo>
                    <a:pt x="20955" y="2762"/>
                  </a:moveTo>
                  <a:lnTo>
                    <a:pt x="22765" y="2762"/>
                  </a:lnTo>
                  <a:cubicBezTo>
                    <a:pt x="25337" y="2762"/>
                    <a:pt x="28385" y="2477"/>
                    <a:pt x="31814" y="2096"/>
                  </a:cubicBezTo>
                  <a:cubicBezTo>
                    <a:pt x="28480" y="2572"/>
                    <a:pt x="25337" y="2858"/>
                    <a:pt x="22765" y="2858"/>
                  </a:cubicBezTo>
                  <a:lnTo>
                    <a:pt x="20955" y="2858"/>
                  </a:lnTo>
                  <a:cubicBezTo>
                    <a:pt x="14192" y="2667"/>
                    <a:pt x="7239" y="1619"/>
                    <a:pt x="0" y="0"/>
                  </a:cubicBezTo>
                  <a:cubicBezTo>
                    <a:pt x="7144" y="1619"/>
                    <a:pt x="14192" y="2572"/>
                    <a:pt x="20955" y="2762"/>
                  </a:cubicBezTo>
                  <a:close/>
                </a:path>
              </a:pathLst>
            </a:custGeom>
            <a:solidFill>
              <a:srgbClr val="148A97"/>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6CFC6A52-E9B8-F784-7F4B-385C36778E5F}"/>
                </a:ext>
              </a:extLst>
            </p:cNvPr>
            <p:cNvSpPr/>
            <p:nvPr/>
          </p:nvSpPr>
          <p:spPr>
            <a:xfrm>
              <a:off x="7582160" y="4582306"/>
              <a:ext cx="2738" cy="45910"/>
            </a:xfrm>
            <a:custGeom>
              <a:avLst/>
              <a:gdLst>
                <a:gd name="connsiteX0" fmla="*/ 0 w 2738"/>
                <a:gd name="connsiteY0" fmla="*/ 95 h 45910"/>
                <a:gd name="connsiteX1" fmla="*/ 95 w 2738"/>
                <a:gd name="connsiteY1" fmla="*/ 95 h 45910"/>
                <a:gd name="connsiteX2" fmla="*/ 2096 w 2738"/>
                <a:gd name="connsiteY2" fmla="*/ 14764 h 45910"/>
                <a:gd name="connsiteX3" fmla="*/ 2667 w 2738"/>
                <a:gd name="connsiteY3" fmla="*/ 29623 h 45910"/>
                <a:gd name="connsiteX4" fmla="*/ 1333 w 2738"/>
                <a:gd name="connsiteY4" fmla="*/ 41815 h 45910"/>
                <a:gd name="connsiteX5" fmla="*/ 190 w 2738"/>
                <a:gd name="connsiteY5" fmla="*/ 45910 h 45910"/>
                <a:gd name="connsiteX6" fmla="*/ 1333 w 2738"/>
                <a:gd name="connsiteY6" fmla="*/ 41719 h 45910"/>
                <a:gd name="connsiteX7" fmla="*/ 2667 w 2738"/>
                <a:gd name="connsiteY7" fmla="*/ 29623 h 45910"/>
                <a:gd name="connsiteX8" fmla="*/ 2096 w 2738"/>
                <a:gd name="connsiteY8" fmla="*/ 14764 h 45910"/>
                <a:gd name="connsiteX9" fmla="*/ 667 w 2738"/>
                <a:gd name="connsiteY9" fmla="*/ 3905 h 45910"/>
                <a:gd name="connsiteX10" fmla="*/ 0 w 2738"/>
                <a:gd name="connsiteY10" fmla="*/ 0 h 45910"/>
                <a:gd name="connsiteX11" fmla="*/ 0 w 2738"/>
                <a:gd name="connsiteY11" fmla="*/ 0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8" h="45910">
                  <a:moveTo>
                    <a:pt x="0" y="95"/>
                  </a:moveTo>
                  <a:lnTo>
                    <a:pt x="95" y="95"/>
                  </a:lnTo>
                  <a:cubicBezTo>
                    <a:pt x="667" y="5143"/>
                    <a:pt x="1524" y="10001"/>
                    <a:pt x="2096" y="14764"/>
                  </a:cubicBezTo>
                  <a:cubicBezTo>
                    <a:pt x="2667" y="19907"/>
                    <a:pt x="2762" y="24575"/>
                    <a:pt x="2667" y="29623"/>
                  </a:cubicBezTo>
                  <a:cubicBezTo>
                    <a:pt x="2286" y="35338"/>
                    <a:pt x="2000" y="38576"/>
                    <a:pt x="1333" y="41815"/>
                  </a:cubicBezTo>
                  <a:cubicBezTo>
                    <a:pt x="952" y="43339"/>
                    <a:pt x="571" y="44577"/>
                    <a:pt x="190" y="45910"/>
                  </a:cubicBezTo>
                  <a:cubicBezTo>
                    <a:pt x="571" y="44577"/>
                    <a:pt x="952" y="43243"/>
                    <a:pt x="1333" y="41719"/>
                  </a:cubicBezTo>
                  <a:cubicBezTo>
                    <a:pt x="2000" y="38481"/>
                    <a:pt x="2381" y="35242"/>
                    <a:pt x="2667" y="29623"/>
                  </a:cubicBezTo>
                  <a:cubicBezTo>
                    <a:pt x="2857" y="24670"/>
                    <a:pt x="2667" y="19907"/>
                    <a:pt x="2096" y="14764"/>
                  </a:cubicBezTo>
                  <a:cubicBezTo>
                    <a:pt x="1714" y="11144"/>
                    <a:pt x="1143" y="7620"/>
                    <a:pt x="667" y="3905"/>
                  </a:cubicBezTo>
                  <a:cubicBezTo>
                    <a:pt x="476" y="2667"/>
                    <a:pt x="190" y="1333"/>
                    <a:pt x="0" y="0"/>
                  </a:cubicBezTo>
                  <a:lnTo>
                    <a:pt x="0" y="0"/>
                  </a:lnTo>
                  <a:close/>
                </a:path>
              </a:pathLst>
            </a:custGeom>
            <a:solidFill>
              <a:srgbClr val="148A97"/>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F4C135D9-766C-D5F8-69CE-A832E4468A94}"/>
                </a:ext>
              </a:extLst>
            </p:cNvPr>
            <p:cNvSpPr/>
            <p:nvPr/>
          </p:nvSpPr>
          <p:spPr>
            <a:xfrm>
              <a:off x="7571873" y="4639455"/>
              <a:ext cx="5143" cy="5048"/>
            </a:xfrm>
            <a:custGeom>
              <a:avLst/>
              <a:gdLst>
                <a:gd name="connsiteX0" fmla="*/ 2858 w 5143"/>
                <a:gd name="connsiteY0" fmla="*/ 2667 h 5048"/>
                <a:gd name="connsiteX1" fmla="*/ 5143 w 5143"/>
                <a:gd name="connsiteY1" fmla="*/ 0 h 5048"/>
                <a:gd name="connsiteX2" fmla="*/ 2858 w 5143"/>
                <a:gd name="connsiteY2" fmla="*/ 2667 h 5048"/>
                <a:gd name="connsiteX3" fmla="*/ 0 w 5143"/>
                <a:gd name="connsiteY3" fmla="*/ 5048 h 5048"/>
                <a:gd name="connsiteX4" fmla="*/ 2858 w 5143"/>
                <a:gd name="connsiteY4" fmla="*/ 2667 h 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048">
                  <a:moveTo>
                    <a:pt x="2858" y="2667"/>
                  </a:moveTo>
                  <a:cubicBezTo>
                    <a:pt x="3619" y="2000"/>
                    <a:pt x="4381" y="1048"/>
                    <a:pt x="5143" y="0"/>
                  </a:cubicBezTo>
                  <a:cubicBezTo>
                    <a:pt x="4381" y="1048"/>
                    <a:pt x="3619" y="2000"/>
                    <a:pt x="2858" y="2667"/>
                  </a:cubicBezTo>
                  <a:cubicBezTo>
                    <a:pt x="2000" y="3524"/>
                    <a:pt x="952" y="4286"/>
                    <a:pt x="0" y="5048"/>
                  </a:cubicBezTo>
                  <a:cubicBezTo>
                    <a:pt x="1048" y="4286"/>
                    <a:pt x="2000" y="3524"/>
                    <a:pt x="2858" y="2667"/>
                  </a:cubicBezTo>
                  <a:close/>
                </a:path>
              </a:pathLst>
            </a:custGeom>
            <a:solidFill>
              <a:srgbClr val="148A97"/>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B8BA3B5F-164B-DEC8-57BB-925B134C5CC1}"/>
                </a:ext>
              </a:extLst>
            </p:cNvPr>
            <p:cNvSpPr/>
            <p:nvPr/>
          </p:nvSpPr>
          <p:spPr>
            <a:xfrm>
              <a:off x="7549966" y="4646409"/>
              <a:ext cx="14858" cy="2285"/>
            </a:xfrm>
            <a:custGeom>
              <a:avLst/>
              <a:gdLst>
                <a:gd name="connsiteX0" fmla="*/ 7144 w 14858"/>
                <a:gd name="connsiteY0" fmla="*/ 2096 h 2285"/>
                <a:gd name="connsiteX1" fmla="*/ 10001 w 14858"/>
                <a:gd name="connsiteY1" fmla="*/ 2286 h 2285"/>
                <a:gd name="connsiteX2" fmla="*/ 14859 w 14858"/>
                <a:gd name="connsiteY2" fmla="*/ 1524 h 2285"/>
                <a:gd name="connsiteX3" fmla="*/ 10001 w 14858"/>
                <a:gd name="connsiteY3" fmla="*/ 2286 h 2285"/>
                <a:gd name="connsiteX4" fmla="*/ 7144 w 14858"/>
                <a:gd name="connsiteY4" fmla="*/ 2191 h 2285"/>
                <a:gd name="connsiteX5" fmla="*/ 0 w 14858"/>
                <a:gd name="connsiteY5" fmla="*/ 0 h 2285"/>
                <a:gd name="connsiteX6" fmla="*/ 7144 w 14858"/>
                <a:gd name="connsiteY6" fmla="*/ 2191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8" h="2285">
                  <a:moveTo>
                    <a:pt x="7144" y="2096"/>
                  </a:moveTo>
                  <a:cubicBezTo>
                    <a:pt x="8096" y="2191"/>
                    <a:pt x="9049" y="2286"/>
                    <a:pt x="10001" y="2286"/>
                  </a:cubicBezTo>
                  <a:cubicBezTo>
                    <a:pt x="11716" y="2286"/>
                    <a:pt x="13335" y="2000"/>
                    <a:pt x="14859" y="1524"/>
                  </a:cubicBezTo>
                  <a:cubicBezTo>
                    <a:pt x="13335" y="2000"/>
                    <a:pt x="11716" y="2286"/>
                    <a:pt x="10001" y="2286"/>
                  </a:cubicBezTo>
                  <a:cubicBezTo>
                    <a:pt x="9049" y="2286"/>
                    <a:pt x="8192" y="2286"/>
                    <a:pt x="7144" y="2191"/>
                  </a:cubicBezTo>
                  <a:cubicBezTo>
                    <a:pt x="4667" y="1810"/>
                    <a:pt x="2286" y="953"/>
                    <a:pt x="0" y="0"/>
                  </a:cubicBezTo>
                  <a:cubicBezTo>
                    <a:pt x="2286" y="953"/>
                    <a:pt x="4667" y="1810"/>
                    <a:pt x="7144" y="2191"/>
                  </a:cubicBezTo>
                  <a:close/>
                </a:path>
              </a:pathLst>
            </a:custGeom>
            <a:solidFill>
              <a:srgbClr val="148A97"/>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6DA0368F-0DD0-3BF4-11EC-A9C6F25B1594}"/>
                </a:ext>
              </a:extLst>
            </p:cNvPr>
            <p:cNvSpPr/>
            <p:nvPr/>
          </p:nvSpPr>
          <p:spPr>
            <a:xfrm>
              <a:off x="7531963" y="4632121"/>
              <a:ext cx="4476" cy="7239"/>
            </a:xfrm>
            <a:custGeom>
              <a:avLst/>
              <a:gdLst>
                <a:gd name="connsiteX0" fmla="*/ 95 w 4476"/>
                <a:gd name="connsiteY0" fmla="*/ 0 h 7239"/>
                <a:gd name="connsiteX1" fmla="*/ 953 w 4476"/>
                <a:gd name="connsiteY1" fmla="*/ 953 h 7239"/>
                <a:gd name="connsiteX2" fmla="*/ 2381 w 4476"/>
                <a:gd name="connsiteY2" fmla="*/ 2477 h 7239"/>
                <a:gd name="connsiteX3" fmla="*/ 4477 w 4476"/>
                <a:gd name="connsiteY3" fmla="*/ 4477 h 7239"/>
                <a:gd name="connsiteX4" fmla="*/ 2381 w 4476"/>
                <a:gd name="connsiteY4" fmla="*/ 2477 h 7239"/>
                <a:gd name="connsiteX5" fmla="*/ 953 w 4476"/>
                <a:gd name="connsiteY5" fmla="*/ 953 h 7239"/>
                <a:gd name="connsiteX6" fmla="*/ 95 w 4476"/>
                <a:gd name="connsiteY6" fmla="*/ 0 h 7239"/>
                <a:gd name="connsiteX7" fmla="*/ 2191 w 4476"/>
                <a:gd name="connsiteY7" fmla="*/ 7239 h 7239"/>
                <a:gd name="connsiteX8" fmla="*/ 1524 w 4476"/>
                <a:gd name="connsiteY8" fmla="*/ 5048 h 7239"/>
                <a:gd name="connsiteX9" fmla="*/ 1524 w 4476"/>
                <a:gd name="connsiteY9" fmla="*/ 4858 h 7239"/>
                <a:gd name="connsiteX10" fmla="*/ 1333 w 4476"/>
                <a:gd name="connsiteY10" fmla="*/ 4667 h 7239"/>
                <a:gd name="connsiteX11" fmla="*/ 0 w 4476"/>
                <a:gd name="connsiteY11" fmla="*/ 190 h 7239"/>
                <a:gd name="connsiteX12" fmla="*/ 0 w 4476"/>
                <a:gd name="connsiteY12" fmla="*/ 381 h 7239"/>
                <a:gd name="connsiteX13" fmla="*/ 0 w 4476"/>
                <a:gd name="connsiteY13" fmla="*/ 190 h 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6" h="7239">
                  <a:moveTo>
                    <a:pt x="95" y="0"/>
                  </a:moveTo>
                  <a:lnTo>
                    <a:pt x="953" y="953"/>
                  </a:lnTo>
                  <a:lnTo>
                    <a:pt x="2381" y="2477"/>
                  </a:lnTo>
                  <a:cubicBezTo>
                    <a:pt x="3048" y="3143"/>
                    <a:pt x="3810" y="3810"/>
                    <a:pt x="4477" y="4477"/>
                  </a:cubicBezTo>
                  <a:cubicBezTo>
                    <a:pt x="3810" y="3810"/>
                    <a:pt x="2953" y="3143"/>
                    <a:pt x="2381" y="2477"/>
                  </a:cubicBezTo>
                  <a:lnTo>
                    <a:pt x="953" y="953"/>
                  </a:lnTo>
                  <a:lnTo>
                    <a:pt x="95" y="0"/>
                  </a:lnTo>
                  <a:cubicBezTo>
                    <a:pt x="762" y="2477"/>
                    <a:pt x="1524" y="4858"/>
                    <a:pt x="2191" y="7239"/>
                  </a:cubicBezTo>
                  <a:cubicBezTo>
                    <a:pt x="2000" y="6477"/>
                    <a:pt x="1714" y="5810"/>
                    <a:pt x="1524" y="5048"/>
                  </a:cubicBezTo>
                  <a:lnTo>
                    <a:pt x="1524" y="4858"/>
                  </a:lnTo>
                  <a:lnTo>
                    <a:pt x="1333" y="4667"/>
                  </a:lnTo>
                  <a:cubicBezTo>
                    <a:pt x="857" y="3143"/>
                    <a:pt x="476" y="1714"/>
                    <a:pt x="0" y="190"/>
                  </a:cubicBezTo>
                  <a:lnTo>
                    <a:pt x="0" y="381"/>
                  </a:lnTo>
                  <a:cubicBezTo>
                    <a:pt x="0" y="381"/>
                    <a:pt x="95" y="190"/>
                    <a:pt x="0" y="190"/>
                  </a:cubicBezTo>
                  <a:close/>
                </a:path>
              </a:pathLst>
            </a:custGeom>
            <a:solidFill>
              <a:srgbClr val="148A97"/>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0E892A4F-924A-C845-5D0C-7BA2B74BAB52}"/>
                </a:ext>
              </a:extLst>
            </p:cNvPr>
            <p:cNvSpPr/>
            <p:nvPr/>
          </p:nvSpPr>
          <p:spPr>
            <a:xfrm>
              <a:off x="7276118" y="4820240"/>
              <a:ext cx="2289" cy="3809"/>
            </a:xfrm>
            <a:custGeom>
              <a:avLst/>
              <a:gdLst>
                <a:gd name="connsiteX0" fmla="*/ 99 w 2289"/>
                <a:gd name="connsiteY0" fmla="*/ 3810 h 3809"/>
                <a:gd name="connsiteX1" fmla="*/ 290 w 2289"/>
                <a:gd name="connsiteY1" fmla="*/ 1714 h 3809"/>
                <a:gd name="connsiteX2" fmla="*/ 2290 w 2289"/>
                <a:gd name="connsiteY2" fmla="*/ 0 h 3809"/>
                <a:gd name="connsiteX3" fmla="*/ 2290 w 2289"/>
                <a:gd name="connsiteY3" fmla="*/ 0 h 3809"/>
                <a:gd name="connsiteX4" fmla="*/ 290 w 2289"/>
                <a:gd name="connsiteY4" fmla="*/ 1714 h 3809"/>
                <a:gd name="connsiteX5" fmla="*/ 99 w 2289"/>
                <a:gd name="connsiteY5" fmla="*/ 3715 h 3809"/>
                <a:gd name="connsiteX6" fmla="*/ 99 w 2289"/>
                <a:gd name="connsiteY6" fmla="*/ 3715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 h="3809">
                  <a:moveTo>
                    <a:pt x="99" y="3810"/>
                  </a:moveTo>
                  <a:cubicBezTo>
                    <a:pt x="-91" y="3143"/>
                    <a:pt x="4" y="2477"/>
                    <a:pt x="290" y="1714"/>
                  </a:cubicBezTo>
                  <a:cubicBezTo>
                    <a:pt x="671" y="953"/>
                    <a:pt x="1433" y="286"/>
                    <a:pt x="2290" y="0"/>
                  </a:cubicBezTo>
                  <a:lnTo>
                    <a:pt x="2290" y="0"/>
                  </a:lnTo>
                  <a:cubicBezTo>
                    <a:pt x="1433" y="286"/>
                    <a:pt x="671" y="953"/>
                    <a:pt x="290" y="1714"/>
                  </a:cubicBezTo>
                  <a:cubicBezTo>
                    <a:pt x="4" y="2381"/>
                    <a:pt x="-91" y="3048"/>
                    <a:pt x="99" y="3715"/>
                  </a:cubicBezTo>
                  <a:lnTo>
                    <a:pt x="99" y="3715"/>
                  </a:lnTo>
                  <a:close/>
                </a:path>
              </a:pathLst>
            </a:custGeom>
            <a:solidFill>
              <a:srgbClr val="148A97"/>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46CE2307-C369-83CA-1D27-FF3768490F7D}"/>
                </a:ext>
              </a:extLst>
            </p:cNvPr>
            <p:cNvSpPr/>
            <p:nvPr/>
          </p:nvSpPr>
          <p:spPr>
            <a:xfrm>
              <a:off x="7278979" y="4820430"/>
              <a:ext cx="2381" cy="1047"/>
            </a:xfrm>
            <a:custGeom>
              <a:avLst/>
              <a:gdLst>
                <a:gd name="connsiteX0" fmla="*/ 0 w 2381"/>
                <a:gd name="connsiteY0" fmla="*/ 0 h 1047"/>
                <a:gd name="connsiteX1" fmla="*/ 2381 w 2381"/>
                <a:gd name="connsiteY1" fmla="*/ 1048 h 1047"/>
                <a:gd name="connsiteX2" fmla="*/ 0 w 2381"/>
                <a:gd name="connsiteY2" fmla="*/ 0 h 1047"/>
              </a:gdLst>
              <a:ahLst/>
              <a:cxnLst>
                <a:cxn ang="0">
                  <a:pos x="connsiteX0" y="connsiteY0"/>
                </a:cxn>
                <a:cxn ang="0">
                  <a:pos x="connsiteX1" y="connsiteY1"/>
                </a:cxn>
                <a:cxn ang="0">
                  <a:pos x="connsiteX2" y="connsiteY2"/>
                </a:cxn>
              </a:cxnLst>
              <a:rect l="l" t="t" r="r" b="b"/>
              <a:pathLst>
                <a:path w="2381" h="1047">
                  <a:moveTo>
                    <a:pt x="0" y="0"/>
                  </a:moveTo>
                  <a:cubicBezTo>
                    <a:pt x="1048" y="95"/>
                    <a:pt x="1810" y="476"/>
                    <a:pt x="2381" y="1048"/>
                  </a:cubicBezTo>
                  <a:cubicBezTo>
                    <a:pt x="1810" y="476"/>
                    <a:pt x="1048" y="95"/>
                    <a:pt x="0" y="0"/>
                  </a:cubicBezTo>
                  <a:close/>
                </a:path>
              </a:pathLst>
            </a:custGeom>
            <a:solidFill>
              <a:srgbClr val="148A97"/>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40B2A263-24A3-ECCC-8AAA-E964E3908A9B}"/>
                </a:ext>
              </a:extLst>
            </p:cNvPr>
            <p:cNvSpPr/>
            <p:nvPr/>
          </p:nvSpPr>
          <p:spPr>
            <a:xfrm>
              <a:off x="7312507" y="547898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48A97"/>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12530973-D20A-F66F-3EF3-C72278764AD7}"/>
                </a:ext>
              </a:extLst>
            </p:cNvPr>
            <p:cNvSpPr/>
            <p:nvPr/>
          </p:nvSpPr>
          <p:spPr>
            <a:xfrm>
              <a:off x="7401185" y="4426381"/>
              <a:ext cx="2857" cy="4667"/>
            </a:xfrm>
            <a:custGeom>
              <a:avLst/>
              <a:gdLst>
                <a:gd name="connsiteX0" fmla="*/ 2667 w 2857"/>
                <a:gd name="connsiteY0" fmla="*/ 4382 h 4667"/>
                <a:gd name="connsiteX1" fmla="*/ 2762 w 2857"/>
                <a:gd name="connsiteY1" fmla="*/ 4382 h 4667"/>
                <a:gd name="connsiteX2" fmla="*/ 2762 w 2857"/>
                <a:gd name="connsiteY2" fmla="*/ 4382 h 4667"/>
                <a:gd name="connsiteX3" fmla="*/ 2762 w 2857"/>
                <a:gd name="connsiteY3" fmla="*/ 4382 h 4667"/>
                <a:gd name="connsiteX4" fmla="*/ 2762 w 2857"/>
                <a:gd name="connsiteY4" fmla="*/ 4477 h 4667"/>
                <a:gd name="connsiteX5" fmla="*/ 2762 w 2857"/>
                <a:gd name="connsiteY5" fmla="*/ 4572 h 4667"/>
                <a:gd name="connsiteX6" fmla="*/ 2857 w 2857"/>
                <a:gd name="connsiteY6" fmla="*/ 4572 h 4667"/>
                <a:gd name="connsiteX7" fmla="*/ 2857 w 2857"/>
                <a:gd name="connsiteY7" fmla="*/ 4572 h 4667"/>
                <a:gd name="connsiteX8" fmla="*/ 2857 w 2857"/>
                <a:gd name="connsiteY8" fmla="*/ 4667 h 4667"/>
                <a:gd name="connsiteX9" fmla="*/ 2857 w 2857"/>
                <a:gd name="connsiteY9" fmla="*/ 4667 h 4667"/>
                <a:gd name="connsiteX10" fmla="*/ 0 w 2857"/>
                <a:gd name="connsiteY10" fmla="*/ 0 h 4667"/>
                <a:gd name="connsiteX11" fmla="*/ 2667 w 2857"/>
                <a:gd name="connsiteY11" fmla="*/ 4382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 h="4667">
                  <a:moveTo>
                    <a:pt x="2667" y="4382"/>
                  </a:moveTo>
                  <a:lnTo>
                    <a:pt x="2762" y="4382"/>
                  </a:lnTo>
                  <a:lnTo>
                    <a:pt x="2762" y="4382"/>
                  </a:lnTo>
                  <a:lnTo>
                    <a:pt x="2762" y="4382"/>
                  </a:lnTo>
                  <a:lnTo>
                    <a:pt x="2762" y="4477"/>
                  </a:lnTo>
                  <a:lnTo>
                    <a:pt x="2762" y="4572"/>
                  </a:lnTo>
                  <a:lnTo>
                    <a:pt x="2857" y="4572"/>
                  </a:lnTo>
                  <a:lnTo>
                    <a:pt x="2857" y="4572"/>
                  </a:lnTo>
                  <a:lnTo>
                    <a:pt x="2857" y="4667"/>
                  </a:lnTo>
                  <a:lnTo>
                    <a:pt x="2857" y="4667"/>
                  </a:lnTo>
                  <a:lnTo>
                    <a:pt x="0" y="0"/>
                  </a:lnTo>
                  <a:lnTo>
                    <a:pt x="2667" y="4382"/>
                  </a:lnTo>
                  <a:close/>
                </a:path>
              </a:pathLst>
            </a:custGeom>
            <a:solidFill>
              <a:srgbClr val="148A97"/>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8F48C7D6-96F8-6D77-57DF-E523DF06DF7C}"/>
                </a:ext>
              </a:extLst>
            </p:cNvPr>
            <p:cNvSpPr/>
            <p:nvPr/>
          </p:nvSpPr>
          <p:spPr>
            <a:xfrm>
              <a:off x="7374420" y="4386281"/>
              <a:ext cx="666" cy="1047"/>
            </a:xfrm>
            <a:custGeom>
              <a:avLst/>
              <a:gdLst>
                <a:gd name="connsiteX0" fmla="*/ 572 w 666"/>
                <a:gd name="connsiteY0" fmla="*/ 857 h 1047"/>
                <a:gd name="connsiteX1" fmla="*/ 667 w 666"/>
                <a:gd name="connsiteY1" fmla="*/ 1048 h 1047"/>
                <a:gd name="connsiteX2" fmla="*/ 572 w 666"/>
                <a:gd name="connsiteY2" fmla="*/ 857 h 1047"/>
                <a:gd name="connsiteX3" fmla="*/ 0 w 666"/>
                <a:gd name="connsiteY3" fmla="*/ 0 h 1047"/>
                <a:gd name="connsiteX4" fmla="*/ 572 w 666"/>
                <a:gd name="connsiteY4" fmla="*/ 857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 h="1047">
                  <a:moveTo>
                    <a:pt x="572" y="857"/>
                  </a:moveTo>
                  <a:lnTo>
                    <a:pt x="667" y="1048"/>
                  </a:lnTo>
                  <a:lnTo>
                    <a:pt x="572" y="857"/>
                  </a:lnTo>
                  <a:lnTo>
                    <a:pt x="0" y="0"/>
                  </a:lnTo>
                  <a:lnTo>
                    <a:pt x="572" y="857"/>
                  </a:lnTo>
                  <a:close/>
                </a:path>
              </a:pathLst>
            </a:custGeom>
            <a:solidFill>
              <a:srgbClr val="148A97"/>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3E6F3EA4-D875-1346-0875-1CB80084DC73}"/>
                </a:ext>
              </a:extLst>
            </p:cNvPr>
            <p:cNvSpPr/>
            <p:nvPr/>
          </p:nvSpPr>
          <p:spPr>
            <a:xfrm>
              <a:off x="7080574" y="5067890"/>
              <a:ext cx="3143" cy="3333"/>
            </a:xfrm>
            <a:custGeom>
              <a:avLst/>
              <a:gdLst>
                <a:gd name="connsiteX0" fmla="*/ 0 w 3143"/>
                <a:gd name="connsiteY0" fmla="*/ 0 h 3333"/>
                <a:gd name="connsiteX1" fmla="*/ 0 w 3143"/>
                <a:gd name="connsiteY1" fmla="*/ 0 h 3333"/>
                <a:gd name="connsiteX2" fmla="*/ 3143 w 3143"/>
                <a:gd name="connsiteY2" fmla="*/ 3334 h 3333"/>
                <a:gd name="connsiteX3" fmla="*/ 0 w 3143"/>
                <a:gd name="connsiteY3" fmla="*/ 0 h 3333"/>
              </a:gdLst>
              <a:ahLst/>
              <a:cxnLst>
                <a:cxn ang="0">
                  <a:pos x="connsiteX0" y="connsiteY0"/>
                </a:cxn>
                <a:cxn ang="0">
                  <a:pos x="connsiteX1" y="connsiteY1"/>
                </a:cxn>
                <a:cxn ang="0">
                  <a:pos x="connsiteX2" y="connsiteY2"/>
                </a:cxn>
                <a:cxn ang="0">
                  <a:pos x="connsiteX3" y="connsiteY3"/>
                </a:cxn>
              </a:cxnLst>
              <a:rect l="l" t="t" r="r" b="b"/>
              <a:pathLst>
                <a:path w="3143" h="3333">
                  <a:moveTo>
                    <a:pt x="0" y="0"/>
                  </a:moveTo>
                  <a:lnTo>
                    <a:pt x="0" y="0"/>
                  </a:lnTo>
                  <a:cubicBezTo>
                    <a:pt x="1048" y="1143"/>
                    <a:pt x="2096" y="2191"/>
                    <a:pt x="3143" y="3334"/>
                  </a:cubicBezTo>
                  <a:cubicBezTo>
                    <a:pt x="2096" y="2191"/>
                    <a:pt x="1048" y="1143"/>
                    <a:pt x="0" y="0"/>
                  </a:cubicBezTo>
                  <a:close/>
                </a:path>
              </a:pathLst>
            </a:custGeom>
            <a:solidFill>
              <a:srgbClr val="148A97"/>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5269DF09-95A7-7586-3597-63008D47A22F}"/>
                </a:ext>
              </a:extLst>
            </p:cNvPr>
            <p:cNvSpPr/>
            <p:nvPr/>
          </p:nvSpPr>
          <p:spPr>
            <a:xfrm>
              <a:off x="6179318" y="5938856"/>
              <a:ext cx="117633" cy="6191"/>
            </a:xfrm>
            <a:custGeom>
              <a:avLst/>
              <a:gdLst>
                <a:gd name="connsiteX0" fmla="*/ 113252 w 117633"/>
                <a:gd name="connsiteY0" fmla="*/ 5905 h 6191"/>
                <a:gd name="connsiteX1" fmla="*/ 115348 w 117633"/>
                <a:gd name="connsiteY1" fmla="*/ 5905 h 6191"/>
                <a:gd name="connsiteX2" fmla="*/ 115252 w 117633"/>
                <a:gd name="connsiteY2" fmla="*/ 5905 h 6191"/>
                <a:gd name="connsiteX3" fmla="*/ 0 w 117633"/>
                <a:gd name="connsiteY3" fmla="*/ 0 h 6191"/>
                <a:gd name="connsiteX4" fmla="*/ 117634 w 117633"/>
                <a:gd name="connsiteY4" fmla="*/ 6191 h 6191"/>
                <a:gd name="connsiteX5" fmla="*/ 115538 w 117633"/>
                <a:gd name="connsiteY5" fmla="*/ 6001 h 6191"/>
                <a:gd name="connsiteX6" fmla="*/ 113252 w 117633"/>
                <a:gd name="connsiteY6" fmla="*/ 6001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33" h="6191">
                  <a:moveTo>
                    <a:pt x="113252" y="5905"/>
                  </a:moveTo>
                  <a:cubicBezTo>
                    <a:pt x="113919" y="5905"/>
                    <a:pt x="114681" y="5905"/>
                    <a:pt x="115348" y="5905"/>
                  </a:cubicBezTo>
                  <a:lnTo>
                    <a:pt x="115252" y="5905"/>
                  </a:lnTo>
                  <a:cubicBezTo>
                    <a:pt x="76771" y="5239"/>
                    <a:pt x="38291" y="3334"/>
                    <a:pt x="0" y="0"/>
                  </a:cubicBezTo>
                  <a:cubicBezTo>
                    <a:pt x="38005" y="3334"/>
                    <a:pt x="77152" y="5429"/>
                    <a:pt x="117634" y="6191"/>
                  </a:cubicBezTo>
                  <a:lnTo>
                    <a:pt x="115538" y="6001"/>
                  </a:lnTo>
                  <a:lnTo>
                    <a:pt x="113252" y="6001"/>
                  </a:lnTo>
                  <a:close/>
                </a:path>
              </a:pathLst>
            </a:custGeom>
            <a:solidFill>
              <a:srgbClr val="148A97"/>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943C7E86-DFF5-6101-FD99-822EA034133B}"/>
                </a:ext>
              </a:extLst>
            </p:cNvPr>
            <p:cNvSpPr/>
            <p:nvPr/>
          </p:nvSpPr>
          <p:spPr>
            <a:xfrm>
              <a:off x="5540857" y="5712256"/>
              <a:ext cx="1819870" cy="344328"/>
            </a:xfrm>
            <a:custGeom>
              <a:avLst/>
              <a:gdLst>
                <a:gd name="connsiteX0" fmla="*/ 5620 w 1819870"/>
                <a:gd name="connsiteY0" fmla="*/ 0 h 344328"/>
                <a:gd name="connsiteX1" fmla="*/ 5620 w 1819870"/>
                <a:gd name="connsiteY1" fmla="*/ 0 h 344328"/>
                <a:gd name="connsiteX2" fmla="*/ 3334 w 1819870"/>
                <a:gd name="connsiteY2" fmla="*/ 25908 h 344328"/>
                <a:gd name="connsiteX3" fmla="*/ 0 w 1819870"/>
                <a:gd name="connsiteY3" fmla="*/ 64389 h 344328"/>
                <a:gd name="connsiteX4" fmla="*/ 171926 w 1819870"/>
                <a:gd name="connsiteY4" fmla="*/ 160496 h 344328"/>
                <a:gd name="connsiteX5" fmla="*/ 380810 w 1819870"/>
                <a:gd name="connsiteY5" fmla="*/ 238887 h 344328"/>
                <a:gd name="connsiteX6" fmla="*/ 593312 w 1819870"/>
                <a:gd name="connsiteY6" fmla="*/ 280035 h 344328"/>
                <a:gd name="connsiteX7" fmla="*/ 780098 w 1819870"/>
                <a:gd name="connsiteY7" fmla="*/ 289655 h 344328"/>
                <a:gd name="connsiteX8" fmla="*/ 824389 w 1819870"/>
                <a:gd name="connsiteY8" fmla="*/ 289274 h 344328"/>
                <a:gd name="connsiteX9" fmla="*/ 878110 w 1819870"/>
                <a:gd name="connsiteY9" fmla="*/ 287369 h 344328"/>
                <a:gd name="connsiteX10" fmla="*/ 879348 w 1819870"/>
                <a:gd name="connsiteY10" fmla="*/ 287369 h 344328"/>
                <a:gd name="connsiteX11" fmla="*/ 952214 w 1819870"/>
                <a:gd name="connsiteY11" fmla="*/ 285179 h 344328"/>
                <a:gd name="connsiteX12" fmla="*/ 954977 w 1819870"/>
                <a:gd name="connsiteY12" fmla="*/ 285179 h 344328"/>
                <a:gd name="connsiteX13" fmla="*/ 1225296 w 1819870"/>
                <a:gd name="connsiteY13" fmla="*/ 314801 h 344328"/>
                <a:gd name="connsiteX14" fmla="*/ 1227106 w 1819870"/>
                <a:gd name="connsiteY14" fmla="*/ 315087 h 344328"/>
                <a:gd name="connsiteX15" fmla="*/ 1386745 w 1819870"/>
                <a:gd name="connsiteY15" fmla="*/ 337376 h 344328"/>
                <a:gd name="connsiteX16" fmla="*/ 1511332 w 1819870"/>
                <a:gd name="connsiteY16" fmla="*/ 344329 h 344328"/>
                <a:gd name="connsiteX17" fmla="*/ 1608868 w 1819870"/>
                <a:gd name="connsiteY17" fmla="*/ 339090 h 344328"/>
                <a:gd name="connsiteX18" fmla="*/ 1819656 w 1819870"/>
                <a:gd name="connsiteY18" fmla="*/ 285845 h 344328"/>
                <a:gd name="connsiteX19" fmla="*/ 1819656 w 1819870"/>
                <a:gd name="connsiteY19" fmla="*/ 262604 h 344328"/>
                <a:gd name="connsiteX20" fmla="*/ 1818513 w 1819870"/>
                <a:gd name="connsiteY20" fmla="*/ 243840 h 344328"/>
                <a:gd name="connsiteX21" fmla="*/ 1817846 w 1819870"/>
                <a:gd name="connsiteY21" fmla="*/ 242316 h 344328"/>
                <a:gd name="connsiteX22" fmla="*/ 1816608 w 1819870"/>
                <a:gd name="connsiteY22" fmla="*/ 227933 h 344328"/>
                <a:gd name="connsiteX23" fmla="*/ 1816894 w 1819870"/>
                <a:gd name="connsiteY23" fmla="*/ 226790 h 344328"/>
                <a:gd name="connsiteX24" fmla="*/ 1816227 w 1819870"/>
                <a:gd name="connsiteY24" fmla="*/ 226790 h 344328"/>
                <a:gd name="connsiteX25" fmla="*/ 1807845 w 1819870"/>
                <a:gd name="connsiteY25" fmla="*/ 228600 h 344328"/>
                <a:gd name="connsiteX26" fmla="*/ 1703165 w 1819870"/>
                <a:gd name="connsiteY26" fmla="*/ 264033 h 344328"/>
                <a:gd name="connsiteX27" fmla="*/ 1505998 w 1819870"/>
                <a:gd name="connsiteY27" fmla="*/ 286988 h 344328"/>
                <a:gd name="connsiteX28" fmla="*/ 1499140 w 1819870"/>
                <a:gd name="connsiteY28" fmla="*/ 286988 h 344328"/>
                <a:gd name="connsiteX29" fmla="*/ 1229868 w 1819870"/>
                <a:gd name="connsiteY29" fmla="*/ 257175 h 344328"/>
                <a:gd name="connsiteX30" fmla="*/ 1228820 w 1819870"/>
                <a:gd name="connsiteY30" fmla="*/ 256985 h 344328"/>
                <a:gd name="connsiteX31" fmla="*/ 1126617 w 1819870"/>
                <a:gd name="connsiteY31" fmla="*/ 241649 h 344328"/>
                <a:gd name="connsiteX32" fmla="*/ 940213 w 1819870"/>
                <a:gd name="connsiteY32" fmla="*/ 227933 h 344328"/>
                <a:gd name="connsiteX33" fmla="*/ 932212 w 1819870"/>
                <a:gd name="connsiteY33" fmla="*/ 227933 h 344328"/>
                <a:gd name="connsiteX34" fmla="*/ 879824 w 1819870"/>
                <a:gd name="connsiteY34" fmla="*/ 229743 h 344328"/>
                <a:gd name="connsiteX35" fmla="*/ 876681 w 1819870"/>
                <a:gd name="connsiteY35" fmla="*/ 229934 h 344328"/>
                <a:gd name="connsiteX36" fmla="*/ 841724 w 1819870"/>
                <a:gd name="connsiteY36" fmla="*/ 231458 h 344328"/>
                <a:gd name="connsiteX37" fmla="*/ 776192 w 1819870"/>
                <a:gd name="connsiteY37" fmla="*/ 232505 h 344328"/>
                <a:gd name="connsiteX38" fmla="*/ 758666 w 1819870"/>
                <a:gd name="connsiteY38" fmla="*/ 232505 h 344328"/>
                <a:gd name="connsiteX39" fmla="*/ 751808 w 1819870"/>
                <a:gd name="connsiteY39" fmla="*/ 232505 h 344328"/>
                <a:gd name="connsiteX40" fmla="*/ 756190 w 1819870"/>
                <a:gd name="connsiteY40" fmla="*/ 232886 h 344328"/>
                <a:gd name="connsiteX41" fmla="*/ 389858 w 1819870"/>
                <a:gd name="connsiteY41" fmla="*/ 182309 h 344328"/>
                <a:gd name="connsiteX42" fmla="*/ 61913 w 1819870"/>
                <a:gd name="connsiteY42" fmla="*/ 35814 h 344328"/>
                <a:gd name="connsiteX43" fmla="*/ 5905 w 1819870"/>
                <a:gd name="connsiteY43" fmla="*/ 191 h 344328"/>
                <a:gd name="connsiteX44" fmla="*/ 5810 w 1819870"/>
                <a:gd name="connsiteY44" fmla="*/ 191 h 3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70" h="344328">
                  <a:moveTo>
                    <a:pt x="5620" y="0"/>
                  </a:moveTo>
                  <a:lnTo>
                    <a:pt x="5620" y="0"/>
                  </a:lnTo>
                  <a:cubicBezTo>
                    <a:pt x="4763" y="8763"/>
                    <a:pt x="4096" y="17336"/>
                    <a:pt x="3334" y="25908"/>
                  </a:cubicBezTo>
                  <a:cubicBezTo>
                    <a:pt x="2286" y="38767"/>
                    <a:pt x="1238" y="51530"/>
                    <a:pt x="0" y="64389"/>
                  </a:cubicBezTo>
                  <a:cubicBezTo>
                    <a:pt x="59055" y="102013"/>
                    <a:pt x="115348" y="133445"/>
                    <a:pt x="171926" y="160496"/>
                  </a:cubicBezTo>
                  <a:cubicBezTo>
                    <a:pt x="237839" y="192119"/>
                    <a:pt x="308134" y="218408"/>
                    <a:pt x="380810" y="238887"/>
                  </a:cubicBezTo>
                  <a:cubicBezTo>
                    <a:pt x="448437" y="257937"/>
                    <a:pt x="519874" y="271748"/>
                    <a:pt x="593312" y="280035"/>
                  </a:cubicBezTo>
                  <a:cubicBezTo>
                    <a:pt x="651224" y="286512"/>
                    <a:pt x="712280" y="289655"/>
                    <a:pt x="780098" y="289655"/>
                  </a:cubicBezTo>
                  <a:cubicBezTo>
                    <a:pt x="794861" y="289655"/>
                    <a:pt x="809625" y="289465"/>
                    <a:pt x="824389" y="289274"/>
                  </a:cubicBezTo>
                  <a:cubicBezTo>
                    <a:pt x="842296" y="288893"/>
                    <a:pt x="860488" y="288131"/>
                    <a:pt x="878110" y="287369"/>
                  </a:cubicBezTo>
                  <a:lnTo>
                    <a:pt x="879348" y="287369"/>
                  </a:lnTo>
                  <a:cubicBezTo>
                    <a:pt x="903351" y="286226"/>
                    <a:pt x="927926" y="285179"/>
                    <a:pt x="952214" y="285179"/>
                  </a:cubicBezTo>
                  <a:lnTo>
                    <a:pt x="954977" y="285179"/>
                  </a:lnTo>
                  <a:cubicBezTo>
                    <a:pt x="1045940" y="286798"/>
                    <a:pt x="1137095" y="301085"/>
                    <a:pt x="1225296" y="314801"/>
                  </a:cubicBezTo>
                  <a:lnTo>
                    <a:pt x="1227106" y="315087"/>
                  </a:lnTo>
                  <a:cubicBezTo>
                    <a:pt x="1279303" y="323279"/>
                    <a:pt x="1333310" y="331661"/>
                    <a:pt x="1386745" y="337376"/>
                  </a:cubicBezTo>
                  <a:cubicBezTo>
                    <a:pt x="1431322" y="342043"/>
                    <a:pt x="1472089" y="344329"/>
                    <a:pt x="1511332" y="344329"/>
                  </a:cubicBezTo>
                  <a:cubicBezTo>
                    <a:pt x="1545050" y="344329"/>
                    <a:pt x="1577912" y="342614"/>
                    <a:pt x="1608868" y="339090"/>
                  </a:cubicBezTo>
                  <a:cubicBezTo>
                    <a:pt x="1682210" y="330898"/>
                    <a:pt x="1753076" y="312992"/>
                    <a:pt x="1819656" y="285845"/>
                  </a:cubicBezTo>
                  <a:cubicBezTo>
                    <a:pt x="1819942" y="278225"/>
                    <a:pt x="1819942" y="270415"/>
                    <a:pt x="1819656" y="262604"/>
                  </a:cubicBezTo>
                  <a:cubicBezTo>
                    <a:pt x="1819370" y="256318"/>
                    <a:pt x="1818989" y="250127"/>
                    <a:pt x="1818513" y="243840"/>
                  </a:cubicBezTo>
                  <a:cubicBezTo>
                    <a:pt x="1818132" y="243364"/>
                    <a:pt x="1817846" y="242888"/>
                    <a:pt x="1817846" y="242316"/>
                  </a:cubicBezTo>
                  <a:cubicBezTo>
                    <a:pt x="1817561" y="237554"/>
                    <a:pt x="1817084" y="232696"/>
                    <a:pt x="1816608" y="227933"/>
                  </a:cubicBezTo>
                  <a:cubicBezTo>
                    <a:pt x="1816608" y="227457"/>
                    <a:pt x="1816608" y="227076"/>
                    <a:pt x="1816894" y="226790"/>
                  </a:cubicBezTo>
                  <a:cubicBezTo>
                    <a:pt x="1816703" y="226790"/>
                    <a:pt x="1816418" y="226790"/>
                    <a:pt x="1816227" y="226790"/>
                  </a:cubicBezTo>
                  <a:cubicBezTo>
                    <a:pt x="1813274" y="226790"/>
                    <a:pt x="1810512" y="227457"/>
                    <a:pt x="1807845" y="228600"/>
                  </a:cubicBezTo>
                  <a:cubicBezTo>
                    <a:pt x="1773841" y="242983"/>
                    <a:pt x="1738598" y="254889"/>
                    <a:pt x="1703165" y="264033"/>
                  </a:cubicBezTo>
                  <a:cubicBezTo>
                    <a:pt x="1640110" y="279273"/>
                    <a:pt x="1573721" y="286988"/>
                    <a:pt x="1505998" y="286988"/>
                  </a:cubicBezTo>
                  <a:lnTo>
                    <a:pt x="1499140" y="286988"/>
                  </a:lnTo>
                  <a:cubicBezTo>
                    <a:pt x="1408557" y="285083"/>
                    <a:pt x="1317689" y="270891"/>
                    <a:pt x="1229868" y="257175"/>
                  </a:cubicBezTo>
                  <a:lnTo>
                    <a:pt x="1228820" y="256985"/>
                  </a:lnTo>
                  <a:cubicBezTo>
                    <a:pt x="1195292" y="251746"/>
                    <a:pt x="1160717" y="246317"/>
                    <a:pt x="1126617" y="241649"/>
                  </a:cubicBezTo>
                  <a:cubicBezTo>
                    <a:pt x="1058418" y="232410"/>
                    <a:pt x="997458" y="227933"/>
                    <a:pt x="940213" y="227933"/>
                  </a:cubicBezTo>
                  <a:lnTo>
                    <a:pt x="932212" y="227933"/>
                  </a:lnTo>
                  <a:cubicBezTo>
                    <a:pt x="914781" y="228029"/>
                    <a:pt x="896969" y="228886"/>
                    <a:pt x="879824" y="229743"/>
                  </a:cubicBezTo>
                  <a:lnTo>
                    <a:pt x="876681" y="229934"/>
                  </a:lnTo>
                  <a:cubicBezTo>
                    <a:pt x="865061" y="230505"/>
                    <a:pt x="853345" y="231077"/>
                    <a:pt x="841724" y="231458"/>
                  </a:cubicBezTo>
                  <a:cubicBezTo>
                    <a:pt x="820865" y="232124"/>
                    <a:pt x="798862" y="232505"/>
                    <a:pt x="776192" y="232505"/>
                  </a:cubicBezTo>
                  <a:cubicBezTo>
                    <a:pt x="770287" y="232505"/>
                    <a:pt x="764477" y="232505"/>
                    <a:pt x="758666" y="232505"/>
                  </a:cubicBezTo>
                  <a:lnTo>
                    <a:pt x="751808" y="232505"/>
                  </a:lnTo>
                  <a:lnTo>
                    <a:pt x="756190" y="232886"/>
                  </a:lnTo>
                  <a:cubicBezTo>
                    <a:pt x="622268" y="230314"/>
                    <a:pt x="502444" y="213836"/>
                    <a:pt x="389858" y="182309"/>
                  </a:cubicBezTo>
                  <a:cubicBezTo>
                    <a:pt x="280416" y="150400"/>
                    <a:pt x="170117" y="101155"/>
                    <a:pt x="61913" y="35814"/>
                  </a:cubicBezTo>
                  <a:cubicBezTo>
                    <a:pt x="43434" y="24479"/>
                    <a:pt x="24575" y="12478"/>
                    <a:pt x="5905" y="191"/>
                  </a:cubicBezTo>
                  <a:lnTo>
                    <a:pt x="5810" y="191"/>
                  </a:lnTo>
                </a:path>
              </a:pathLst>
            </a:custGeom>
            <a:solidFill>
              <a:srgbClr val="FDD3D6"/>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A47C458F-3934-3254-1AF7-5DCF8EB7F595}"/>
                </a:ext>
              </a:extLst>
            </p:cNvPr>
            <p:cNvSpPr/>
            <p:nvPr/>
          </p:nvSpPr>
          <p:spPr>
            <a:xfrm>
              <a:off x="7355751" y="5742451"/>
              <a:ext cx="630650" cy="224599"/>
            </a:xfrm>
            <a:custGeom>
              <a:avLst/>
              <a:gdLst>
                <a:gd name="connsiteX0" fmla="*/ 622173 w 630650"/>
                <a:gd name="connsiteY0" fmla="*/ 190 h 224599"/>
                <a:gd name="connsiteX1" fmla="*/ 622173 w 630650"/>
                <a:gd name="connsiteY1" fmla="*/ 190 h 224599"/>
                <a:gd name="connsiteX2" fmla="*/ 611029 w 630650"/>
                <a:gd name="connsiteY2" fmla="*/ 6191 h 224599"/>
                <a:gd name="connsiteX3" fmla="*/ 509397 w 630650"/>
                <a:gd name="connsiteY3" fmla="*/ 90964 h 224599"/>
                <a:gd name="connsiteX4" fmla="*/ 398812 w 630650"/>
                <a:gd name="connsiteY4" fmla="*/ 144208 h 224599"/>
                <a:gd name="connsiteX5" fmla="*/ 284988 w 630650"/>
                <a:gd name="connsiteY5" fmla="*/ 166973 h 224599"/>
                <a:gd name="connsiteX6" fmla="*/ 271081 w 630650"/>
                <a:gd name="connsiteY6" fmla="*/ 167259 h 224599"/>
                <a:gd name="connsiteX7" fmla="*/ 130016 w 630650"/>
                <a:gd name="connsiteY7" fmla="*/ 149638 h 224599"/>
                <a:gd name="connsiteX8" fmla="*/ 128873 w 630650"/>
                <a:gd name="connsiteY8" fmla="*/ 149447 h 224599"/>
                <a:gd name="connsiteX9" fmla="*/ 0 w 630650"/>
                <a:gd name="connsiteY9" fmla="*/ 131064 h 224599"/>
                <a:gd name="connsiteX10" fmla="*/ 857 w 630650"/>
                <a:gd name="connsiteY10" fmla="*/ 164306 h 224599"/>
                <a:gd name="connsiteX11" fmla="*/ 1714 w 630650"/>
                <a:gd name="connsiteY11" fmla="*/ 188500 h 224599"/>
                <a:gd name="connsiteX12" fmla="*/ 126587 w 630650"/>
                <a:gd name="connsiteY12" fmla="*/ 207169 h 224599"/>
                <a:gd name="connsiteX13" fmla="*/ 140113 w 630650"/>
                <a:gd name="connsiteY13" fmla="*/ 209836 h 224599"/>
                <a:gd name="connsiteX14" fmla="*/ 228600 w 630650"/>
                <a:gd name="connsiteY14" fmla="*/ 223075 h 224599"/>
                <a:gd name="connsiteX15" fmla="*/ 264414 w 630650"/>
                <a:gd name="connsiteY15" fmla="*/ 224599 h 224599"/>
                <a:gd name="connsiteX16" fmla="*/ 326803 w 630650"/>
                <a:gd name="connsiteY16" fmla="*/ 220028 h 224599"/>
                <a:gd name="connsiteX17" fmla="*/ 496253 w 630650"/>
                <a:gd name="connsiteY17" fmla="*/ 164782 h 224599"/>
                <a:gd name="connsiteX18" fmla="*/ 573405 w 630650"/>
                <a:gd name="connsiteY18" fmla="*/ 115443 h 224599"/>
                <a:gd name="connsiteX19" fmla="*/ 630650 w 630650"/>
                <a:gd name="connsiteY19" fmla="*/ 66294 h 224599"/>
                <a:gd name="connsiteX20" fmla="*/ 626745 w 630650"/>
                <a:gd name="connsiteY20" fmla="*/ 34957 h 224599"/>
                <a:gd name="connsiteX21" fmla="*/ 622363 w 630650"/>
                <a:gd name="connsiteY21" fmla="*/ 190 h 224599"/>
                <a:gd name="connsiteX22" fmla="*/ 622078 w 630650"/>
                <a:gd name="connsiteY22" fmla="*/ 0 h 22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0650" h="224599">
                  <a:moveTo>
                    <a:pt x="622173" y="190"/>
                  </a:moveTo>
                  <a:lnTo>
                    <a:pt x="622173" y="190"/>
                  </a:lnTo>
                  <a:cubicBezTo>
                    <a:pt x="617982" y="1238"/>
                    <a:pt x="614077" y="3334"/>
                    <a:pt x="611029" y="6191"/>
                  </a:cubicBezTo>
                  <a:cubicBezTo>
                    <a:pt x="578644" y="36671"/>
                    <a:pt x="546449" y="66008"/>
                    <a:pt x="509397" y="90964"/>
                  </a:cubicBezTo>
                  <a:cubicBezTo>
                    <a:pt x="475297" y="112681"/>
                    <a:pt x="438055" y="130588"/>
                    <a:pt x="398812" y="144208"/>
                  </a:cubicBezTo>
                  <a:cubicBezTo>
                    <a:pt x="358997" y="156877"/>
                    <a:pt x="320707" y="164592"/>
                    <a:pt x="284988" y="166973"/>
                  </a:cubicBezTo>
                  <a:cubicBezTo>
                    <a:pt x="280321" y="167164"/>
                    <a:pt x="275654" y="167259"/>
                    <a:pt x="271081" y="167259"/>
                  </a:cubicBezTo>
                  <a:cubicBezTo>
                    <a:pt x="223933" y="167259"/>
                    <a:pt x="177451" y="158972"/>
                    <a:pt x="130016" y="149638"/>
                  </a:cubicBezTo>
                  <a:lnTo>
                    <a:pt x="128873" y="149447"/>
                  </a:lnTo>
                  <a:cubicBezTo>
                    <a:pt x="87154" y="141351"/>
                    <a:pt x="43910" y="132969"/>
                    <a:pt x="0" y="131064"/>
                  </a:cubicBezTo>
                  <a:cubicBezTo>
                    <a:pt x="0" y="142304"/>
                    <a:pt x="476" y="153353"/>
                    <a:pt x="857" y="164306"/>
                  </a:cubicBezTo>
                  <a:cubicBezTo>
                    <a:pt x="1143" y="172498"/>
                    <a:pt x="1524" y="180499"/>
                    <a:pt x="1714" y="188500"/>
                  </a:cubicBezTo>
                  <a:cubicBezTo>
                    <a:pt x="43910" y="191071"/>
                    <a:pt x="85916" y="199263"/>
                    <a:pt x="126587" y="207169"/>
                  </a:cubicBezTo>
                  <a:lnTo>
                    <a:pt x="140113" y="209836"/>
                  </a:lnTo>
                  <a:cubicBezTo>
                    <a:pt x="166211" y="214789"/>
                    <a:pt x="197072" y="220313"/>
                    <a:pt x="228600" y="223075"/>
                  </a:cubicBezTo>
                  <a:cubicBezTo>
                    <a:pt x="240316" y="224123"/>
                    <a:pt x="252317" y="224599"/>
                    <a:pt x="264414" y="224599"/>
                  </a:cubicBezTo>
                  <a:cubicBezTo>
                    <a:pt x="284893" y="224599"/>
                    <a:pt x="305848" y="223075"/>
                    <a:pt x="326803" y="220028"/>
                  </a:cubicBezTo>
                  <a:cubicBezTo>
                    <a:pt x="383762" y="211836"/>
                    <a:pt x="442436" y="192691"/>
                    <a:pt x="496253" y="164782"/>
                  </a:cubicBezTo>
                  <a:cubicBezTo>
                    <a:pt x="521494" y="151829"/>
                    <a:pt x="547402" y="135160"/>
                    <a:pt x="573405" y="115443"/>
                  </a:cubicBezTo>
                  <a:cubicBezTo>
                    <a:pt x="593884" y="99917"/>
                    <a:pt x="613029" y="82677"/>
                    <a:pt x="630650" y="66294"/>
                  </a:cubicBezTo>
                  <a:cubicBezTo>
                    <a:pt x="629507" y="55721"/>
                    <a:pt x="628174" y="45339"/>
                    <a:pt x="626745" y="34957"/>
                  </a:cubicBezTo>
                  <a:cubicBezTo>
                    <a:pt x="625126" y="22955"/>
                    <a:pt x="623602" y="11621"/>
                    <a:pt x="622363" y="190"/>
                  </a:cubicBezTo>
                  <a:lnTo>
                    <a:pt x="622078" y="0"/>
                  </a:lnTo>
                </a:path>
              </a:pathLst>
            </a:custGeom>
            <a:solidFill>
              <a:srgbClr val="FDD3D6"/>
            </a:solidFill>
            <a:ln w="9525" cap="flat">
              <a:noFill/>
              <a:prstDash val="solid"/>
              <a:miter/>
            </a:ln>
          </p:spPr>
          <p:txBody>
            <a:bodyPr rtlCol="0" anchor="ctr"/>
            <a:lstStyle/>
            <a:p>
              <a:endParaRPr lang="en-US"/>
            </a:p>
          </p:txBody>
        </p:sp>
        <p:grpSp>
          <p:nvGrpSpPr>
            <p:cNvPr id="1260" name="Graphic 100">
              <a:extLst>
                <a:ext uri="{FF2B5EF4-FFF2-40B4-BE49-F238E27FC236}">
                  <a16:creationId xmlns:a16="http://schemas.microsoft.com/office/drawing/2014/main" id="{4E54AED0-4F7B-4E9C-BE64-357D0C2F353B}"/>
                </a:ext>
              </a:extLst>
            </p:cNvPr>
            <p:cNvGrpSpPr/>
            <p:nvPr/>
          </p:nvGrpSpPr>
          <p:grpSpPr>
            <a:xfrm>
              <a:off x="5592578" y="3833736"/>
              <a:ext cx="2372696" cy="1729073"/>
              <a:chOff x="2646616" y="4526384"/>
              <a:chExt cx="2372696" cy="1729073"/>
            </a:xfrm>
          </p:grpSpPr>
          <p:sp>
            <p:nvSpPr>
              <p:cNvPr id="1305" name="Freeform: Shape 1304">
                <a:extLst>
                  <a:ext uri="{FF2B5EF4-FFF2-40B4-BE49-F238E27FC236}">
                    <a16:creationId xmlns:a16="http://schemas.microsoft.com/office/drawing/2014/main" id="{631B4721-941F-EC03-B9BF-A10F9098AABB}"/>
                  </a:ext>
                </a:extLst>
              </p:cNvPr>
              <p:cNvSpPr/>
              <p:nvPr/>
            </p:nvSpPr>
            <p:spPr>
              <a:xfrm>
                <a:off x="2646800" y="4526384"/>
                <a:ext cx="2372512" cy="1729073"/>
              </a:xfrm>
              <a:custGeom>
                <a:avLst/>
                <a:gdLst>
                  <a:gd name="connsiteX0" fmla="*/ 1439234 w 2372512"/>
                  <a:gd name="connsiteY0" fmla="*/ 0 h 1729073"/>
                  <a:gd name="connsiteX1" fmla="*/ 1439234 w 2372512"/>
                  <a:gd name="connsiteY1" fmla="*/ 0 h 1729073"/>
                  <a:gd name="connsiteX2" fmla="*/ 1436281 w 2372512"/>
                  <a:gd name="connsiteY2" fmla="*/ 2477 h 1729073"/>
                  <a:gd name="connsiteX3" fmla="*/ 1436281 w 2372512"/>
                  <a:gd name="connsiteY3" fmla="*/ 2477 h 1729073"/>
                  <a:gd name="connsiteX4" fmla="*/ 1434948 w 2372512"/>
                  <a:gd name="connsiteY4" fmla="*/ 2953 h 1729073"/>
                  <a:gd name="connsiteX5" fmla="*/ 1390275 w 2372512"/>
                  <a:gd name="connsiteY5" fmla="*/ 24575 h 1729073"/>
                  <a:gd name="connsiteX6" fmla="*/ 1262259 w 2372512"/>
                  <a:gd name="connsiteY6" fmla="*/ 51149 h 1729073"/>
                  <a:gd name="connsiteX7" fmla="*/ 1261021 w 2372512"/>
                  <a:gd name="connsiteY7" fmla="*/ 51626 h 1729073"/>
                  <a:gd name="connsiteX8" fmla="*/ 1211396 w 2372512"/>
                  <a:gd name="connsiteY8" fmla="*/ 55150 h 1729073"/>
                  <a:gd name="connsiteX9" fmla="*/ 1203776 w 2372512"/>
                  <a:gd name="connsiteY9" fmla="*/ 55721 h 1729073"/>
                  <a:gd name="connsiteX10" fmla="*/ 1198728 w 2372512"/>
                  <a:gd name="connsiteY10" fmla="*/ 56102 h 1729073"/>
                  <a:gd name="connsiteX11" fmla="*/ 1153770 w 2372512"/>
                  <a:gd name="connsiteY11" fmla="*/ 59531 h 1729073"/>
                  <a:gd name="connsiteX12" fmla="*/ 1055662 w 2372512"/>
                  <a:gd name="connsiteY12" fmla="*/ 75057 h 1729073"/>
                  <a:gd name="connsiteX13" fmla="*/ 1054043 w 2372512"/>
                  <a:gd name="connsiteY13" fmla="*/ 72771 h 1729073"/>
                  <a:gd name="connsiteX14" fmla="*/ 1049376 w 2372512"/>
                  <a:gd name="connsiteY14" fmla="*/ 71152 h 1729073"/>
                  <a:gd name="connsiteX15" fmla="*/ 1043565 w 2372512"/>
                  <a:gd name="connsiteY15" fmla="*/ 74104 h 1729073"/>
                  <a:gd name="connsiteX16" fmla="*/ 1041946 w 2372512"/>
                  <a:gd name="connsiteY16" fmla="*/ 79629 h 1729073"/>
                  <a:gd name="connsiteX17" fmla="*/ 1041946 w 2372512"/>
                  <a:gd name="connsiteY17" fmla="*/ 81344 h 1729073"/>
                  <a:gd name="connsiteX18" fmla="*/ 1041089 w 2372512"/>
                  <a:gd name="connsiteY18" fmla="*/ 83915 h 1729073"/>
                  <a:gd name="connsiteX19" fmla="*/ 1040803 w 2372512"/>
                  <a:gd name="connsiteY19" fmla="*/ 86106 h 1729073"/>
                  <a:gd name="connsiteX20" fmla="*/ 1040517 w 2372512"/>
                  <a:gd name="connsiteY20" fmla="*/ 88297 h 1729073"/>
                  <a:gd name="connsiteX21" fmla="*/ 965937 w 2372512"/>
                  <a:gd name="connsiteY21" fmla="*/ 64865 h 1729073"/>
                  <a:gd name="connsiteX22" fmla="*/ 900500 w 2372512"/>
                  <a:gd name="connsiteY22" fmla="*/ 31718 h 1729073"/>
                  <a:gd name="connsiteX23" fmla="*/ 906120 w 2372512"/>
                  <a:gd name="connsiteY23" fmla="*/ 24384 h 1729073"/>
                  <a:gd name="connsiteX24" fmla="*/ 904786 w 2372512"/>
                  <a:gd name="connsiteY24" fmla="*/ 20765 h 1729073"/>
                  <a:gd name="connsiteX25" fmla="*/ 902119 w 2372512"/>
                  <a:gd name="connsiteY25" fmla="*/ 16859 h 1729073"/>
                  <a:gd name="connsiteX26" fmla="*/ 900881 w 2372512"/>
                  <a:gd name="connsiteY26" fmla="*/ 17336 h 1729073"/>
                  <a:gd name="connsiteX27" fmla="*/ 899166 w 2372512"/>
                  <a:gd name="connsiteY27" fmla="*/ 19336 h 1729073"/>
                  <a:gd name="connsiteX28" fmla="*/ 863829 w 2372512"/>
                  <a:gd name="connsiteY28" fmla="*/ 33528 h 1729073"/>
                  <a:gd name="connsiteX29" fmla="*/ 849065 w 2372512"/>
                  <a:gd name="connsiteY29" fmla="*/ 39433 h 1729073"/>
                  <a:gd name="connsiteX30" fmla="*/ 823062 w 2372512"/>
                  <a:gd name="connsiteY30" fmla="*/ 50768 h 1729073"/>
                  <a:gd name="connsiteX31" fmla="*/ 699903 w 2372512"/>
                  <a:gd name="connsiteY31" fmla="*/ 127159 h 1729073"/>
                  <a:gd name="connsiteX32" fmla="*/ 530168 w 2372512"/>
                  <a:gd name="connsiteY32" fmla="*/ 275654 h 1729073"/>
                  <a:gd name="connsiteX33" fmla="*/ 390436 w 2372512"/>
                  <a:gd name="connsiteY33" fmla="*/ 453009 h 1729073"/>
                  <a:gd name="connsiteX34" fmla="*/ 328809 w 2372512"/>
                  <a:gd name="connsiteY34" fmla="*/ 556641 h 1729073"/>
                  <a:gd name="connsiteX35" fmla="*/ 270612 w 2372512"/>
                  <a:gd name="connsiteY35" fmla="*/ 670465 h 1729073"/>
                  <a:gd name="connsiteX36" fmla="*/ 101162 w 2372512"/>
                  <a:gd name="connsiteY36" fmla="*/ 1107853 h 1729073"/>
                  <a:gd name="connsiteX37" fmla="*/ 100781 w 2372512"/>
                  <a:gd name="connsiteY37" fmla="*/ 1108901 h 1729073"/>
                  <a:gd name="connsiteX38" fmla="*/ 87351 w 2372512"/>
                  <a:gd name="connsiteY38" fmla="*/ 1150525 h 1729073"/>
                  <a:gd name="connsiteX39" fmla="*/ 44107 w 2372512"/>
                  <a:gd name="connsiteY39" fmla="*/ 1289685 h 1729073"/>
                  <a:gd name="connsiteX40" fmla="*/ 26105 w 2372512"/>
                  <a:gd name="connsiteY40" fmla="*/ 1352074 h 1729073"/>
                  <a:gd name="connsiteX41" fmla="*/ 24771 w 2372512"/>
                  <a:gd name="connsiteY41" fmla="*/ 1356836 h 1729073"/>
                  <a:gd name="connsiteX42" fmla="*/ 197 w 2372512"/>
                  <a:gd name="connsiteY42" fmla="*/ 1440752 h 1729073"/>
                  <a:gd name="connsiteX43" fmla="*/ 1340 w 2372512"/>
                  <a:gd name="connsiteY43" fmla="*/ 1446276 h 1729073"/>
                  <a:gd name="connsiteX44" fmla="*/ 2483 w 2372512"/>
                  <a:gd name="connsiteY44" fmla="*/ 1447610 h 1729073"/>
                  <a:gd name="connsiteX45" fmla="*/ 4769 w 2372512"/>
                  <a:gd name="connsiteY45" fmla="*/ 1447895 h 1729073"/>
                  <a:gd name="connsiteX46" fmla="*/ 6579 w 2372512"/>
                  <a:gd name="connsiteY46" fmla="*/ 1447895 h 1729073"/>
                  <a:gd name="connsiteX47" fmla="*/ 8388 w 2372512"/>
                  <a:gd name="connsiteY47" fmla="*/ 1448086 h 1729073"/>
                  <a:gd name="connsiteX48" fmla="*/ 16294 w 2372512"/>
                  <a:gd name="connsiteY48" fmla="*/ 1446467 h 1729073"/>
                  <a:gd name="connsiteX49" fmla="*/ 26200 w 2372512"/>
                  <a:gd name="connsiteY49" fmla="*/ 1443133 h 1729073"/>
                  <a:gd name="connsiteX50" fmla="*/ 120212 w 2372512"/>
                  <a:gd name="connsiteY50" fmla="*/ 1384554 h 1729073"/>
                  <a:gd name="connsiteX51" fmla="*/ 169266 w 2372512"/>
                  <a:gd name="connsiteY51" fmla="*/ 1347502 h 1729073"/>
                  <a:gd name="connsiteX52" fmla="*/ 216319 w 2372512"/>
                  <a:gd name="connsiteY52" fmla="*/ 1309593 h 1729073"/>
                  <a:gd name="connsiteX53" fmla="*/ 396342 w 2372512"/>
                  <a:gd name="connsiteY53" fmla="*/ 1145572 h 1729073"/>
                  <a:gd name="connsiteX54" fmla="*/ 560648 w 2372512"/>
                  <a:gd name="connsiteY54" fmla="*/ 966026 h 1729073"/>
                  <a:gd name="connsiteX55" fmla="*/ 708857 w 2372512"/>
                  <a:gd name="connsiteY55" fmla="*/ 773525 h 1729073"/>
                  <a:gd name="connsiteX56" fmla="*/ 955554 w 2372512"/>
                  <a:gd name="connsiteY56" fmla="*/ 353568 h 1729073"/>
                  <a:gd name="connsiteX57" fmla="*/ 963651 w 2372512"/>
                  <a:gd name="connsiteY57" fmla="*/ 334804 h 1729073"/>
                  <a:gd name="connsiteX58" fmla="*/ 968985 w 2372512"/>
                  <a:gd name="connsiteY58" fmla="*/ 322326 h 1729073"/>
                  <a:gd name="connsiteX59" fmla="*/ 983653 w 2372512"/>
                  <a:gd name="connsiteY59" fmla="*/ 289465 h 1729073"/>
                  <a:gd name="connsiteX60" fmla="*/ 991749 w 2372512"/>
                  <a:gd name="connsiteY60" fmla="*/ 271844 h 1729073"/>
                  <a:gd name="connsiteX61" fmla="*/ 1014133 w 2372512"/>
                  <a:gd name="connsiteY61" fmla="*/ 222123 h 1729073"/>
                  <a:gd name="connsiteX62" fmla="*/ 1044708 w 2372512"/>
                  <a:gd name="connsiteY62" fmla="*/ 138875 h 1729073"/>
                  <a:gd name="connsiteX63" fmla="*/ 1115860 w 2372512"/>
                  <a:gd name="connsiteY63" fmla="*/ 539210 h 1729073"/>
                  <a:gd name="connsiteX64" fmla="*/ 1309789 w 2372512"/>
                  <a:gd name="connsiteY64" fmla="*/ 982789 h 1729073"/>
                  <a:gd name="connsiteX65" fmla="*/ 1606207 w 2372512"/>
                  <a:gd name="connsiteY65" fmla="*/ 1361694 h 1729073"/>
                  <a:gd name="connsiteX66" fmla="*/ 1787658 w 2372512"/>
                  <a:gd name="connsiteY66" fmla="*/ 1512094 h 1729073"/>
                  <a:gd name="connsiteX67" fmla="*/ 2002828 w 2372512"/>
                  <a:gd name="connsiteY67" fmla="*/ 1635062 h 1729073"/>
                  <a:gd name="connsiteX68" fmla="*/ 2173802 w 2372512"/>
                  <a:gd name="connsiteY68" fmla="*/ 1698212 h 1729073"/>
                  <a:gd name="connsiteX69" fmla="*/ 2317820 w 2372512"/>
                  <a:gd name="connsiteY69" fmla="*/ 1727835 h 1729073"/>
                  <a:gd name="connsiteX70" fmla="*/ 2319725 w 2372512"/>
                  <a:gd name="connsiteY70" fmla="*/ 1728026 h 1729073"/>
                  <a:gd name="connsiteX71" fmla="*/ 2321630 w 2372512"/>
                  <a:gd name="connsiteY71" fmla="*/ 1728026 h 1729073"/>
                  <a:gd name="connsiteX72" fmla="*/ 2335917 w 2372512"/>
                  <a:gd name="connsiteY72" fmla="*/ 1729073 h 1729073"/>
                  <a:gd name="connsiteX73" fmla="*/ 2341537 w 2372512"/>
                  <a:gd name="connsiteY73" fmla="*/ 1729073 h 1729073"/>
                  <a:gd name="connsiteX74" fmla="*/ 2358396 w 2372512"/>
                  <a:gd name="connsiteY74" fmla="*/ 1728883 h 1729073"/>
                  <a:gd name="connsiteX75" fmla="*/ 2361159 w 2372512"/>
                  <a:gd name="connsiteY75" fmla="*/ 1728597 h 1729073"/>
                  <a:gd name="connsiteX76" fmla="*/ 2363826 w 2372512"/>
                  <a:gd name="connsiteY76" fmla="*/ 1728311 h 1729073"/>
                  <a:gd name="connsiteX77" fmla="*/ 2364969 w 2372512"/>
                  <a:gd name="connsiteY77" fmla="*/ 1728121 h 1729073"/>
                  <a:gd name="connsiteX78" fmla="*/ 2364969 w 2372512"/>
                  <a:gd name="connsiteY78" fmla="*/ 1728121 h 1729073"/>
                  <a:gd name="connsiteX79" fmla="*/ 2370112 w 2372512"/>
                  <a:gd name="connsiteY79" fmla="*/ 1726216 h 1729073"/>
                  <a:gd name="connsiteX80" fmla="*/ 2372494 w 2372512"/>
                  <a:gd name="connsiteY80" fmla="*/ 1720977 h 1729073"/>
                  <a:gd name="connsiteX81" fmla="*/ 2362587 w 2372512"/>
                  <a:gd name="connsiteY81" fmla="*/ 1642205 h 1729073"/>
                  <a:gd name="connsiteX82" fmla="*/ 2345824 w 2372512"/>
                  <a:gd name="connsiteY82" fmla="*/ 1561814 h 1729073"/>
                  <a:gd name="connsiteX83" fmla="*/ 2333060 w 2372512"/>
                  <a:gd name="connsiteY83" fmla="*/ 1508951 h 1729073"/>
                  <a:gd name="connsiteX84" fmla="*/ 2326488 w 2372512"/>
                  <a:gd name="connsiteY84" fmla="*/ 1481900 h 1729073"/>
                  <a:gd name="connsiteX85" fmla="*/ 2308771 w 2372512"/>
                  <a:gd name="connsiteY85" fmla="*/ 1402652 h 1729073"/>
                  <a:gd name="connsiteX86" fmla="*/ 2235143 w 2372512"/>
                  <a:gd name="connsiteY86" fmla="*/ 1078611 h 1729073"/>
                  <a:gd name="connsiteX87" fmla="*/ 2145799 w 2372512"/>
                  <a:gd name="connsiteY87" fmla="*/ 758571 h 1729073"/>
                  <a:gd name="connsiteX88" fmla="*/ 2099221 w 2372512"/>
                  <a:gd name="connsiteY88" fmla="*/ 625697 h 1729073"/>
                  <a:gd name="connsiteX89" fmla="*/ 2042357 w 2372512"/>
                  <a:gd name="connsiteY89" fmla="*/ 500444 h 1729073"/>
                  <a:gd name="connsiteX90" fmla="*/ 1886814 w 2372512"/>
                  <a:gd name="connsiteY90" fmla="*/ 277749 h 1729073"/>
                  <a:gd name="connsiteX91" fmla="*/ 1784325 w 2372512"/>
                  <a:gd name="connsiteY91" fmla="*/ 187071 h 1729073"/>
                  <a:gd name="connsiteX92" fmla="*/ 1654785 w 2372512"/>
                  <a:gd name="connsiteY92" fmla="*/ 103632 h 1729073"/>
                  <a:gd name="connsiteX93" fmla="*/ 1526102 w 2372512"/>
                  <a:gd name="connsiteY93" fmla="*/ 37433 h 1729073"/>
                  <a:gd name="connsiteX94" fmla="*/ 1524768 w 2372512"/>
                  <a:gd name="connsiteY94" fmla="*/ 37719 h 1729073"/>
                  <a:gd name="connsiteX95" fmla="*/ 1491240 w 2372512"/>
                  <a:gd name="connsiteY95" fmla="*/ 23717 h 1729073"/>
                  <a:gd name="connsiteX96" fmla="*/ 1476762 w 2372512"/>
                  <a:gd name="connsiteY96" fmla="*/ 17812 h 1729073"/>
                  <a:gd name="connsiteX97" fmla="*/ 1453426 w 2372512"/>
                  <a:gd name="connsiteY97" fmla="*/ 7429 h 1729073"/>
                  <a:gd name="connsiteX98" fmla="*/ 1439329 w 2372512"/>
                  <a:gd name="connsiteY98" fmla="*/ 0 h 1729073"/>
                  <a:gd name="connsiteX99" fmla="*/ 1439329 w 2372512"/>
                  <a:gd name="connsiteY99" fmla="*/ 0 h 172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72512" h="1729073">
                    <a:moveTo>
                      <a:pt x="1439234" y="0"/>
                    </a:moveTo>
                    <a:lnTo>
                      <a:pt x="1439234" y="0"/>
                    </a:lnTo>
                    <a:cubicBezTo>
                      <a:pt x="1437900" y="667"/>
                      <a:pt x="1436948" y="1524"/>
                      <a:pt x="1436281" y="2477"/>
                    </a:cubicBezTo>
                    <a:lnTo>
                      <a:pt x="1436281" y="2477"/>
                    </a:lnTo>
                    <a:cubicBezTo>
                      <a:pt x="1436281" y="2477"/>
                      <a:pt x="1435519" y="2667"/>
                      <a:pt x="1434948" y="2953"/>
                    </a:cubicBezTo>
                    <a:cubicBezTo>
                      <a:pt x="1421041" y="11240"/>
                      <a:pt x="1406087" y="18574"/>
                      <a:pt x="1390275" y="24575"/>
                    </a:cubicBezTo>
                    <a:cubicBezTo>
                      <a:pt x="1345603" y="41434"/>
                      <a:pt x="1298454" y="47625"/>
                      <a:pt x="1262259" y="51149"/>
                    </a:cubicBezTo>
                    <a:cubicBezTo>
                      <a:pt x="1261688" y="51245"/>
                      <a:pt x="1261021" y="51435"/>
                      <a:pt x="1261021" y="51626"/>
                    </a:cubicBezTo>
                    <a:cubicBezTo>
                      <a:pt x="1244257" y="52864"/>
                      <a:pt x="1227588" y="54007"/>
                      <a:pt x="1211396" y="55150"/>
                    </a:cubicBezTo>
                    <a:lnTo>
                      <a:pt x="1203776" y="55721"/>
                    </a:lnTo>
                    <a:lnTo>
                      <a:pt x="1198728" y="56102"/>
                    </a:lnTo>
                    <a:cubicBezTo>
                      <a:pt x="1183773" y="57150"/>
                      <a:pt x="1168724" y="58198"/>
                      <a:pt x="1153770" y="59531"/>
                    </a:cubicBezTo>
                    <a:cubicBezTo>
                      <a:pt x="1124528" y="62198"/>
                      <a:pt x="1089952" y="66104"/>
                      <a:pt x="1055662" y="75057"/>
                    </a:cubicBezTo>
                    <a:cubicBezTo>
                      <a:pt x="1055662" y="74390"/>
                      <a:pt x="1054995" y="73438"/>
                      <a:pt x="1054043" y="72771"/>
                    </a:cubicBezTo>
                    <a:cubicBezTo>
                      <a:pt x="1052709" y="71723"/>
                      <a:pt x="1051090" y="71152"/>
                      <a:pt x="1049376" y="71152"/>
                    </a:cubicBezTo>
                    <a:cubicBezTo>
                      <a:pt x="1046709" y="71438"/>
                      <a:pt x="1044804" y="72485"/>
                      <a:pt x="1043565" y="74104"/>
                    </a:cubicBezTo>
                    <a:cubicBezTo>
                      <a:pt x="1042137" y="75914"/>
                      <a:pt x="1041946" y="77819"/>
                      <a:pt x="1041946" y="79629"/>
                    </a:cubicBezTo>
                    <a:lnTo>
                      <a:pt x="1041946" y="81344"/>
                    </a:lnTo>
                    <a:cubicBezTo>
                      <a:pt x="1041660" y="81915"/>
                      <a:pt x="1041279" y="82868"/>
                      <a:pt x="1041089" y="83915"/>
                    </a:cubicBezTo>
                    <a:lnTo>
                      <a:pt x="1040803" y="86106"/>
                    </a:lnTo>
                    <a:lnTo>
                      <a:pt x="1040517" y="88297"/>
                    </a:lnTo>
                    <a:cubicBezTo>
                      <a:pt x="1017372" y="84392"/>
                      <a:pt x="993654" y="76962"/>
                      <a:pt x="965937" y="64865"/>
                    </a:cubicBezTo>
                    <a:cubicBezTo>
                      <a:pt x="944601" y="55340"/>
                      <a:pt x="924503" y="44672"/>
                      <a:pt x="900500" y="31718"/>
                    </a:cubicBezTo>
                    <a:cubicBezTo>
                      <a:pt x="903643" y="31623"/>
                      <a:pt x="906405" y="28004"/>
                      <a:pt x="906120" y="24384"/>
                    </a:cubicBezTo>
                    <a:cubicBezTo>
                      <a:pt x="905929" y="22955"/>
                      <a:pt x="905548" y="21812"/>
                      <a:pt x="904786" y="20765"/>
                    </a:cubicBezTo>
                    <a:cubicBezTo>
                      <a:pt x="904405" y="19336"/>
                      <a:pt x="903357" y="17907"/>
                      <a:pt x="902119" y="16859"/>
                    </a:cubicBezTo>
                    <a:lnTo>
                      <a:pt x="900881" y="17336"/>
                    </a:lnTo>
                    <a:cubicBezTo>
                      <a:pt x="900214" y="18479"/>
                      <a:pt x="899738" y="19050"/>
                      <a:pt x="899166" y="19336"/>
                    </a:cubicBezTo>
                    <a:lnTo>
                      <a:pt x="863829" y="33528"/>
                    </a:lnTo>
                    <a:lnTo>
                      <a:pt x="849065" y="39433"/>
                    </a:lnTo>
                    <a:cubicBezTo>
                      <a:pt x="840397" y="43148"/>
                      <a:pt x="831729" y="46863"/>
                      <a:pt x="823062" y="50768"/>
                    </a:cubicBezTo>
                    <a:cubicBezTo>
                      <a:pt x="780199" y="73628"/>
                      <a:pt x="738765" y="99346"/>
                      <a:pt x="699903" y="127159"/>
                    </a:cubicBezTo>
                    <a:cubicBezTo>
                      <a:pt x="640277" y="169831"/>
                      <a:pt x="583222" y="219742"/>
                      <a:pt x="530168" y="275654"/>
                    </a:cubicBezTo>
                    <a:cubicBezTo>
                      <a:pt x="479685" y="328898"/>
                      <a:pt x="432632" y="388525"/>
                      <a:pt x="390436" y="453009"/>
                    </a:cubicBezTo>
                    <a:cubicBezTo>
                      <a:pt x="371005" y="482632"/>
                      <a:pt x="351384" y="515588"/>
                      <a:pt x="328809" y="556641"/>
                    </a:cubicBezTo>
                    <a:cubicBezTo>
                      <a:pt x="309188" y="592265"/>
                      <a:pt x="290138" y="629507"/>
                      <a:pt x="270612" y="670465"/>
                    </a:cubicBezTo>
                    <a:cubicBezTo>
                      <a:pt x="212128" y="793147"/>
                      <a:pt x="159836" y="928021"/>
                      <a:pt x="101162" y="1107853"/>
                    </a:cubicBezTo>
                    <a:cubicBezTo>
                      <a:pt x="101067" y="1108139"/>
                      <a:pt x="100876" y="1108520"/>
                      <a:pt x="100781" y="1108901"/>
                    </a:cubicBezTo>
                    <a:cubicBezTo>
                      <a:pt x="96209" y="1122712"/>
                      <a:pt x="91827" y="1136618"/>
                      <a:pt x="87351" y="1150525"/>
                    </a:cubicBezTo>
                    <a:cubicBezTo>
                      <a:pt x="73158" y="1195006"/>
                      <a:pt x="58204" y="1242346"/>
                      <a:pt x="44107" y="1289685"/>
                    </a:cubicBezTo>
                    <a:cubicBezTo>
                      <a:pt x="38011" y="1310450"/>
                      <a:pt x="32010" y="1331214"/>
                      <a:pt x="26105" y="1352074"/>
                    </a:cubicBezTo>
                    <a:lnTo>
                      <a:pt x="24771" y="1356836"/>
                    </a:lnTo>
                    <a:cubicBezTo>
                      <a:pt x="16580" y="1385602"/>
                      <a:pt x="8484" y="1413605"/>
                      <a:pt x="197" y="1440752"/>
                    </a:cubicBezTo>
                    <a:cubicBezTo>
                      <a:pt x="-375" y="1442561"/>
                      <a:pt x="387" y="1444847"/>
                      <a:pt x="1340" y="1446276"/>
                    </a:cubicBezTo>
                    <a:cubicBezTo>
                      <a:pt x="1721" y="1446848"/>
                      <a:pt x="2102" y="1447229"/>
                      <a:pt x="2483" y="1447610"/>
                    </a:cubicBezTo>
                    <a:cubicBezTo>
                      <a:pt x="3340" y="1447705"/>
                      <a:pt x="4007" y="1447800"/>
                      <a:pt x="4769" y="1447895"/>
                    </a:cubicBezTo>
                    <a:lnTo>
                      <a:pt x="6579" y="1447895"/>
                    </a:lnTo>
                    <a:lnTo>
                      <a:pt x="8388" y="1448086"/>
                    </a:lnTo>
                    <a:lnTo>
                      <a:pt x="16294" y="1446467"/>
                    </a:lnTo>
                    <a:cubicBezTo>
                      <a:pt x="20009" y="1445228"/>
                      <a:pt x="23152" y="1444181"/>
                      <a:pt x="26200" y="1443133"/>
                    </a:cubicBezTo>
                    <a:cubicBezTo>
                      <a:pt x="57918" y="1426369"/>
                      <a:pt x="88684" y="1407224"/>
                      <a:pt x="120212" y="1384554"/>
                    </a:cubicBezTo>
                    <a:cubicBezTo>
                      <a:pt x="137833" y="1371981"/>
                      <a:pt x="154216" y="1359313"/>
                      <a:pt x="169266" y="1347502"/>
                    </a:cubicBezTo>
                    <a:cubicBezTo>
                      <a:pt x="184410" y="1335596"/>
                      <a:pt x="199841" y="1323213"/>
                      <a:pt x="216319" y="1309593"/>
                    </a:cubicBezTo>
                    <a:cubicBezTo>
                      <a:pt x="276612" y="1259872"/>
                      <a:pt x="337191" y="1204722"/>
                      <a:pt x="396342" y="1145572"/>
                    </a:cubicBezTo>
                    <a:cubicBezTo>
                      <a:pt x="452634" y="1089279"/>
                      <a:pt x="507879" y="1028891"/>
                      <a:pt x="560648" y="966026"/>
                    </a:cubicBezTo>
                    <a:cubicBezTo>
                      <a:pt x="607892" y="909733"/>
                      <a:pt x="656374" y="846772"/>
                      <a:pt x="708857" y="773525"/>
                    </a:cubicBezTo>
                    <a:cubicBezTo>
                      <a:pt x="818299" y="621030"/>
                      <a:pt x="896690" y="487585"/>
                      <a:pt x="955554" y="353568"/>
                    </a:cubicBezTo>
                    <a:cubicBezTo>
                      <a:pt x="958317" y="347282"/>
                      <a:pt x="960984" y="341090"/>
                      <a:pt x="963651" y="334804"/>
                    </a:cubicBezTo>
                    <a:lnTo>
                      <a:pt x="968985" y="322326"/>
                    </a:lnTo>
                    <a:cubicBezTo>
                      <a:pt x="973747" y="311277"/>
                      <a:pt x="978700" y="300419"/>
                      <a:pt x="983653" y="289465"/>
                    </a:cubicBezTo>
                    <a:lnTo>
                      <a:pt x="991749" y="271844"/>
                    </a:lnTo>
                    <a:cubicBezTo>
                      <a:pt x="999369" y="255270"/>
                      <a:pt x="1006894" y="238792"/>
                      <a:pt x="1014133" y="222123"/>
                    </a:cubicBezTo>
                    <a:cubicBezTo>
                      <a:pt x="1028135" y="189929"/>
                      <a:pt x="1037850" y="163449"/>
                      <a:pt x="1044708" y="138875"/>
                    </a:cubicBezTo>
                    <a:cubicBezTo>
                      <a:pt x="1051471" y="268510"/>
                      <a:pt x="1075474" y="403193"/>
                      <a:pt x="1115860" y="539210"/>
                    </a:cubicBezTo>
                    <a:cubicBezTo>
                      <a:pt x="1161390" y="692658"/>
                      <a:pt x="1226636" y="841820"/>
                      <a:pt x="1309789" y="982789"/>
                    </a:cubicBezTo>
                    <a:cubicBezTo>
                      <a:pt x="1393514" y="1124712"/>
                      <a:pt x="1493241" y="1252156"/>
                      <a:pt x="1606207" y="1361694"/>
                    </a:cubicBezTo>
                    <a:cubicBezTo>
                      <a:pt x="1663548" y="1417130"/>
                      <a:pt x="1724508" y="1467803"/>
                      <a:pt x="1787658" y="1512094"/>
                    </a:cubicBezTo>
                    <a:cubicBezTo>
                      <a:pt x="1854810" y="1559147"/>
                      <a:pt x="1927200" y="1600486"/>
                      <a:pt x="2002828" y="1635062"/>
                    </a:cubicBezTo>
                    <a:cubicBezTo>
                      <a:pt x="2059597" y="1660970"/>
                      <a:pt x="2117033" y="1682210"/>
                      <a:pt x="2173802" y="1698212"/>
                    </a:cubicBezTo>
                    <a:cubicBezTo>
                      <a:pt x="2222379" y="1711928"/>
                      <a:pt x="2270862" y="1721930"/>
                      <a:pt x="2317820" y="1727835"/>
                    </a:cubicBezTo>
                    <a:lnTo>
                      <a:pt x="2319725" y="1728026"/>
                    </a:lnTo>
                    <a:lnTo>
                      <a:pt x="2321630" y="1728026"/>
                    </a:lnTo>
                    <a:cubicBezTo>
                      <a:pt x="2326392" y="1728502"/>
                      <a:pt x="2331155" y="1728788"/>
                      <a:pt x="2335917" y="1729073"/>
                    </a:cubicBezTo>
                    <a:lnTo>
                      <a:pt x="2341537" y="1729073"/>
                    </a:lnTo>
                    <a:cubicBezTo>
                      <a:pt x="2347157" y="1729073"/>
                      <a:pt x="2352777" y="1729073"/>
                      <a:pt x="2358396" y="1728883"/>
                    </a:cubicBezTo>
                    <a:lnTo>
                      <a:pt x="2361159" y="1728597"/>
                    </a:lnTo>
                    <a:lnTo>
                      <a:pt x="2363826" y="1728311"/>
                    </a:lnTo>
                    <a:lnTo>
                      <a:pt x="2364969" y="1728121"/>
                    </a:lnTo>
                    <a:lnTo>
                      <a:pt x="2364969" y="1728121"/>
                    </a:lnTo>
                    <a:cubicBezTo>
                      <a:pt x="2366778" y="1728121"/>
                      <a:pt x="2368588" y="1727454"/>
                      <a:pt x="2370112" y="1726216"/>
                    </a:cubicBezTo>
                    <a:cubicBezTo>
                      <a:pt x="2371446" y="1724978"/>
                      <a:pt x="2372684" y="1722787"/>
                      <a:pt x="2372494" y="1720977"/>
                    </a:cubicBezTo>
                    <a:cubicBezTo>
                      <a:pt x="2370684" y="1696022"/>
                      <a:pt x="2367445" y="1670304"/>
                      <a:pt x="2362587" y="1642205"/>
                    </a:cubicBezTo>
                    <a:cubicBezTo>
                      <a:pt x="2357444" y="1612297"/>
                      <a:pt x="2350491" y="1582007"/>
                      <a:pt x="2345824" y="1561814"/>
                    </a:cubicBezTo>
                    <a:cubicBezTo>
                      <a:pt x="2341728" y="1544193"/>
                      <a:pt x="2337346" y="1526572"/>
                      <a:pt x="2333060" y="1508951"/>
                    </a:cubicBezTo>
                    <a:lnTo>
                      <a:pt x="2326488" y="1481900"/>
                    </a:lnTo>
                    <a:cubicBezTo>
                      <a:pt x="2320678" y="1457706"/>
                      <a:pt x="2314867" y="1431798"/>
                      <a:pt x="2308771" y="1402652"/>
                    </a:cubicBezTo>
                    <a:cubicBezTo>
                      <a:pt x="2283149" y="1281303"/>
                      <a:pt x="2259051" y="1175385"/>
                      <a:pt x="2235143" y="1078611"/>
                    </a:cubicBezTo>
                    <a:cubicBezTo>
                      <a:pt x="2206378" y="962787"/>
                      <a:pt x="2177231" y="858107"/>
                      <a:pt x="2145799" y="758571"/>
                    </a:cubicBezTo>
                    <a:cubicBezTo>
                      <a:pt x="2129701" y="707422"/>
                      <a:pt x="2114937" y="665226"/>
                      <a:pt x="2099221" y="625697"/>
                    </a:cubicBezTo>
                    <a:cubicBezTo>
                      <a:pt x="2082267" y="582740"/>
                      <a:pt x="2063121" y="540639"/>
                      <a:pt x="2042357" y="500444"/>
                    </a:cubicBezTo>
                    <a:cubicBezTo>
                      <a:pt x="1998161" y="415100"/>
                      <a:pt x="1945773" y="340138"/>
                      <a:pt x="1886814" y="277749"/>
                    </a:cubicBezTo>
                    <a:cubicBezTo>
                      <a:pt x="1855762" y="244888"/>
                      <a:pt x="1821282" y="214408"/>
                      <a:pt x="1784325" y="187071"/>
                    </a:cubicBezTo>
                    <a:cubicBezTo>
                      <a:pt x="1745558" y="158401"/>
                      <a:pt x="1703172" y="131064"/>
                      <a:pt x="1654785" y="103632"/>
                    </a:cubicBezTo>
                    <a:cubicBezTo>
                      <a:pt x="1618018" y="82772"/>
                      <a:pt x="1577156" y="61722"/>
                      <a:pt x="1526102" y="37433"/>
                    </a:cubicBezTo>
                    <a:cubicBezTo>
                      <a:pt x="1525530" y="37624"/>
                      <a:pt x="1525149" y="37719"/>
                      <a:pt x="1524768" y="37719"/>
                    </a:cubicBezTo>
                    <a:cubicBezTo>
                      <a:pt x="1513910" y="32861"/>
                      <a:pt x="1503528" y="28575"/>
                      <a:pt x="1491240" y="23717"/>
                    </a:cubicBezTo>
                    <a:cubicBezTo>
                      <a:pt x="1486383" y="21812"/>
                      <a:pt x="1481620" y="19812"/>
                      <a:pt x="1476762" y="17812"/>
                    </a:cubicBezTo>
                    <a:cubicBezTo>
                      <a:pt x="1470190" y="15145"/>
                      <a:pt x="1461618" y="11525"/>
                      <a:pt x="1453426" y="7429"/>
                    </a:cubicBezTo>
                    <a:cubicBezTo>
                      <a:pt x="1448664" y="5048"/>
                      <a:pt x="1443901" y="2572"/>
                      <a:pt x="1439329" y="0"/>
                    </a:cubicBezTo>
                    <a:lnTo>
                      <a:pt x="1439329" y="0"/>
                    </a:lnTo>
                  </a:path>
                </a:pathLst>
              </a:custGeom>
              <a:solidFill>
                <a:srgbClr val="FBABB1"/>
              </a:solid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FBD7E539-710B-AF87-E8E7-0280C59B74BE}"/>
                  </a:ext>
                </a:extLst>
              </p:cNvPr>
              <p:cNvSpPr/>
              <p:nvPr/>
            </p:nvSpPr>
            <p:spPr>
              <a:xfrm>
                <a:off x="2646616" y="4542957"/>
                <a:ext cx="2322575" cy="1711928"/>
              </a:xfrm>
              <a:custGeom>
                <a:avLst/>
                <a:gdLst>
                  <a:gd name="connsiteX0" fmla="*/ 901065 w 2322575"/>
                  <a:gd name="connsiteY0" fmla="*/ 667 h 1711928"/>
                  <a:gd name="connsiteX1" fmla="*/ 899351 w 2322575"/>
                  <a:gd name="connsiteY1" fmla="*/ 2667 h 1711928"/>
                  <a:gd name="connsiteX2" fmla="*/ 864013 w 2322575"/>
                  <a:gd name="connsiteY2" fmla="*/ 16859 h 1711928"/>
                  <a:gd name="connsiteX3" fmla="*/ 849249 w 2322575"/>
                  <a:gd name="connsiteY3" fmla="*/ 22765 h 1711928"/>
                  <a:gd name="connsiteX4" fmla="*/ 823246 w 2322575"/>
                  <a:gd name="connsiteY4" fmla="*/ 34100 h 1711928"/>
                  <a:gd name="connsiteX5" fmla="*/ 699992 w 2322575"/>
                  <a:gd name="connsiteY5" fmla="*/ 110490 h 1711928"/>
                  <a:gd name="connsiteX6" fmla="*/ 530257 w 2322575"/>
                  <a:gd name="connsiteY6" fmla="*/ 258985 h 1711928"/>
                  <a:gd name="connsiteX7" fmla="*/ 390525 w 2322575"/>
                  <a:gd name="connsiteY7" fmla="*/ 436436 h 1711928"/>
                  <a:gd name="connsiteX8" fmla="*/ 328803 w 2322575"/>
                  <a:gd name="connsiteY8" fmla="*/ 540068 h 1711928"/>
                  <a:gd name="connsiteX9" fmla="*/ 270605 w 2322575"/>
                  <a:gd name="connsiteY9" fmla="*/ 653891 h 1711928"/>
                  <a:gd name="connsiteX10" fmla="*/ 101155 w 2322575"/>
                  <a:gd name="connsiteY10" fmla="*/ 1091279 h 1711928"/>
                  <a:gd name="connsiteX11" fmla="*/ 100775 w 2322575"/>
                  <a:gd name="connsiteY11" fmla="*/ 1092327 h 1711928"/>
                  <a:gd name="connsiteX12" fmla="*/ 87440 w 2322575"/>
                  <a:gd name="connsiteY12" fmla="*/ 1133666 h 1711928"/>
                  <a:gd name="connsiteX13" fmla="*/ 44101 w 2322575"/>
                  <a:gd name="connsiteY13" fmla="*/ 1273016 h 1711928"/>
                  <a:gd name="connsiteX14" fmla="*/ 26099 w 2322575"/>
                  <a:gd name="connsiteY14" fmla="*/ 1335405 h 1711928"/>
                  <a:gd name="connsiteX15" fmla="*/ 24765 w 2322575"/>
                  <a:gd name="connsiteY15" fmla="*/ 1340168 h 1711928"/>
                  <a:gd name="connsiteX16" fmla="*/ 190 w 2322575"/>
                  <a:gd name="connsiteY16" fmla="*/ 1424083 h 1711928"/>
                  <a:gd name="connsiteX17" fmla="*/ 0 w 2322575"/>
                  <a:gd name="connsiteY17" fmla="*/ 1424750 h 1711928"/>
                  <a:gd name="connsiteX18" fmla="*/ 28575 w 2322575"/>
                  <a:gd name="connsiteY18" fmla="*/ 1403890 h 1711928"/>
                  <a:gd name="connsiteX19" fmla="*/ 72104 w 2322575"/>
                  <a:gd name="connsiteY19" fmla="*/ 1369409 h 1711928"/>
                  <a:gd name="connsiteX20" fmla="*/ 113824 w 2322575"/>
                  <a:gd name="connsiteY20" fmla="*/ 1333500 h 1711928"/>
                  <a:gd name="connsiteX21" fmla="*/ 195548 w 2322575"/>
                  <a:gd name="connsiteY21" fmla="*/ 1259777 h 1711928"/>
                  <a:gd name="connsiteX22" fmla="*/ 195358 w 2322575"/>
                  <a:gd name="connsiteY22" fmla="*/ 1259872 h 1711928"/>
                  <a:gd name="connsiteX23" fmla="*/ 195548 w 2322575"/>
                  <a:gd name="connsiteY23" fmla="*/ 1259777 h 1711928"/>
                  <a:gd name="connsiteX24" fmla="*/ 195548 w 2322575"/>
                  <a:gd name="connsiteY24" fmla="*/ 1259777 h 1711928"/>
                  <a:gd name="connsiteX25" fmla="*/ 195548 w 2322575"/>
                  <a:gd name="connsiteY25" fmla="*/ 1259777 h 1711928"/>
                  <a:gd name="connsiteX26" fmla="*/ 195548 w 2322575"/>
                  <a:gd name="connsiteY26" fmla="*/ 1259777 h 1711928"/>
                  <a:gd name="connsiteX27" fmla="*/ 509111 w 2322575"/>
                  <a:gd name="connsiteY27" fmla="*/ 934402 h 1711928"/>
                  <a:gd name="connsiteX28" fmla="*/ 590169 w 2322575"/>
                  <a:gd name="connsiteY28" fmla="*/ 838295 h 1711928"/>
                  <a:gd name="connsiteX29" fmla="*/ 629507 w 2322575"/>
                  <a:gd name="connsiteY29" fmla="*/ 789718 h 1711928"/>
                  <a:gd name="connsiteX30" fmla="*/ 667798 w 2322575"/>
                  <a:gd name="connsiteY30" fmla="*/ 740474 h 1711928"/>
                  <a:gd name="connsiteX31" fmla="*/ 739426 w 2322575"/>
                  <a:gd name="connsiteY31" fmla="*/ 639032 h 1711928"/>
                  <a:gd name="connsiteX32" fmla="*/ 773240 w 2322575"/>
                  <a:gd name="connsiteY32" fmla="*/ 587121 h 1711928"/>
                  <a:gd name="connsiteX33" fmla="*/ 790384 w 2322575"/>
                  <a:gd name="connsiteY33" fmla="*/ 559880 h 1711928"/>
                  <a:gd name="connsiteX34" fmla="*/ 797814 w 2322575"/>
                  <a:gd name="connsiteY34" fmla="*/ 547878 h 1711928"/>
                  <a:gd name="connsiteX35" fmla="*/ 799148 w 2322575"/>
                  <a:gd name="connsiteY35" fmla="*/ 545783 h 1711928"/>
                  <a:gd name="connsiteX36" fmla="*/ 800481 w 2322575"/>
                  <a:gd name="connsiteY36" fmla="*/ 543687 h 1711928"/>
                  <a:gd name="connsiteX37" fmla="*/ 808292 w 2322575"/>
                  <a:gd name="connsiteY37" fmla="*/ 531114 h 1711928"/>
                  <a:gd name="connsiteX38" fmla="*/ 840486 w 2322575"/>
                  <a:gd name="connsiteY38" fmla="*/ 478250 h 1711928"/>
                  <a:gd name="connsiteX39" fmla="*/ 904208 w 2322575"/>
                  <a:gd name="connsiteY39" fmla="*/ 372332 h 1711928"/>
                  <a:gd name="connsiteX40" fmla="*/ 1023366 w 2322575"/>
                  <a:gd name="connsiteY40" fmla="*/ 184785 h 1711928"/>
                  <a:gd name="connsiteX41" fmla="*/ 1044988 w 2322575"/>
                  <a:gd name="connsiteY41" fmla="*/ 122587 h 1711928"/>
                  <a:gd name="connsiteX42" fmla="*/ 1115759 w 2322575"/>
                  <a:gd name="connsiteY42" fmla="*/ 522922 h 1711928"/>
                  <a:gd name="connsiteX43" fmla="*/ 1309783 w 2322575"/>
                  <a:gd name="connsiteY43" fmla="*/ 966502 h 1711928"/>
                  <a:gd name="connsiteX44" fmla="*/ 1606201 w 2322575"/>
                  <a:gd name="connsiteY44" fmla="*/ 1345502 h 1711928"/>
                  <a:gd name="connsiteX45" fmla="*/ 1787652 w 2322575"/>
                  <a:gd name="connsiteY45" fmla="*/ 1495806 h 1711928"/>
                  <a:gd name="connsiteX46" fmla="*/ 2002917 w 2322575"/>
                  <a:gd name="connsiteY46" fmla="*/ 1618774 h 1711928"/>
                  <a:gd name="connsiteX47" fmla="*/ 2173796 w 2322575"/>
                  <a:gd name="connsiteY47" fmla="*/ 1681829 h 1711928"/>
                  <a:gd name="connsiteX48" fmla="*/ 2317909 w 2322575"/>
                  <a:gd name="connsiteY48" fmla="*/ 1711547 h 1711928"/>
                  <a:gd name="connsiteX49" fmla="*/ 2319814 w 2322575"/>
                  <a:gd name="connsiteY49" fmla="*/ 1711738 h 1711928"/>
                  <a:gd name="connsiteX50" fmla="*/ 2321624 w 2322575"/>
                  <a:gd name="connsiteY50" fmla="*/ 1711928 h 1711928"/>
                  <a:gd name="connsiteX51" fmla="*/ 2322576 w 2322575"/>
                  <a:gd name="connsiteY51" fmla="*/ 1711928 h 1711928"/>
                  <a:gd name="connsiteX52" fmla="*/ 2253520 w 2322575"/>
                  <a:gd name="connsiteY52" fmla="*/ 1391602 h 1711928"/>
                  <a:gd name="connsiteX53" fmla="*/ 2203514 w 2322575"/>
                  <a:gd name="connsiteY53" fmla="*/ 1201293 h 1711928"/>
                  <a:gd name="connsiteX54" fmla="*/ 2145697 w 2322575"/>
                  <a:gd name="connsiteY54" fmla="*/ 1014698 h 1711928"/>
                  <a:gd name="connsiteX55" fmla="*/ 2145697 w 2322575"/>
                  <a:gd name="connsiteY55" fmla="*/ 1015079 h 1711928"/>
                  <a:gd name="connsiteX56" fmla="*/ 2099977 w 2322575"/>
                  <a:gd name="connsiteY56" fmla="*/ 887825 h 1711928"/>
                  <a:gd name="connsiteX57" fmla="*/ 2051209 w 2322575"/>
                  <a:gd name="connsiteY57" fmla="*/ 769525 h 1711928"/>
                  <a:gd name="connsiteX58" fmla="*/ 1996535 w 2322575"/>
                  <a:gd name="connsiteY58" fmla="*/ 660559 h 1711928"/>
                  <a:gd name="connsiteX59" fmla="*/ 1966722 w 2322575"/>
                  <a:gd name="connsiteY59" fmla="*/ 609219 h 1711928"/>
                  <a:gd name="connsiteX60" fmla="*/ 1934718 w 2322575"/>
                  <a:gd name="connsiteY60" fmla="*/ 559213 h 1711928"/>
                  <a:gd name="connsiteX61" fmla="*/ 1935004 w 2322575"/>
                  <a:gd name="connsiteY61" fmla="*/ 559689 h 1711928"/>
                  <a:gd name="connsiteX62" fmla="*/ 1846231 w 2322575"/>
                  <a:gd name="connsiteY62" fmla="*/ 443293 h 1711928"/>
                  <a:gd name="connsiteX63" fmla="*/ 1796606 w 2322575"/>
                  <a:gd name="connsiteY63" fmla="*/ 389668 h 1711928"/>
                  <a:gd name="connsiteX64" fmla="*/ 1743932 w 2322575"/>
                  <a:gd name="connsiteY64" fmla="*/ 340042 h 1711928"/>
                  <a:gd name="connsiteX65" fmla="*/ 1743932 w 2322575"/>
                  <a:gd name="connsiteY65" fmla="*/ 340042 h 1711928"/>
                  <a:gd name="connsiteX66" fmla="*/ 1681734 w 2322575"/>
                  <a:gd name="connsiteY66" fmla="*/ 289846 h 1711928"/>
                  <a:gd name="connsiteX67" fmla="*/ 1626680 w 2322575"/>
                  <a:gd name="connsiteY67" fmla="*/ 252032 h 1711928"/>
                  <a:gd name="connsiteX68" fmla="*/ 1501616 w 2322575"/>
                  <a:gd name="connsiteY68" fmla="*/ 175736 h 1711928"/>
                  <a:gd name="connsiteX69" fmla="*/ 1439799 w 2322575"/>
                  <a:gd name="connsiteY69" fmla="*/ 136970 h 1711928"/>
                  <a:gd name="connsiteX70" fmla="*/ 1380839 w 2322575"/>
                  <a:gd name="connsiteY70" fmla="*/ 95345 h 1711928"/>
                  <a:gd name="connsiteX71" fmla="*/ 1328261 w 2322575"/>
                  <a:gd name="connsiteY71" fmla="*/ 50578 h 1711928"/>
                  <a:gd name="connsiteX72" fmla="*/ 1306830 w 2322575"/>
                  <a:gd name="connsiteY72" fmla="*/ 28956 h 1711928"/>
                  <a:gd name="connsiteX73" fmla="*/ 1262253 w 2322575"/>
                  <a:gd name="connsiteY73" fmla="*/ 34385 h 1711928"/>
                  <a:gd name="connsiteX74" fmla="*/ 1260824 w 2322575"/>
                  <a:gd name="connsiteY74" fmla="*/ 35052 h 1711928"/>
                  <a:gd name="connsiteX75" fmla="*/ 1248442 w 2322575"/>
                  <a:gd name="connsiteY75" fmla="*/ 35814 h 1711928"/>
                  <a:gd name="connsiteX76" fmla="*/ 1211389 w 2322575"/>
                  <a:gd name="connsiteY76" fmla="*/ 38386 h 1711928"/>
                  <a:gd name="connsiteX77" fmla="*/ 1203770 w 2322575"/>
                  <a:gd name="connsiteY77" fmla="*/ 38957 h 1711928"/>
                  <a:gd name="connsiteX78" fmla="*/ 1198721 w 2322575"/>
                  <a:gd name="connsiteY78" fmla="*/ 39338 h 1711928"/>
                  <a:gd name="connsiteX79" fmla="*/ 1153763 w 2322575"/>
                  <a:gd name="connsiteY79" fmla="*/ 42767 h 1711928"/>
                  <a:gd name="connsiteX80" fmla="*/ 1055561 w 2322575"/>
                  <a:gd name="connsiteY80" fmla="*/ 58388 h 1711928"/>
                  <a:gd name="connsiteX81" fmla="*/ 1054132 w 2322575"/>
                  <a:gd name="connsiteY81" fmla="*/ 56102 h 1711928"/>
                  <a:gd name="connsiteX82" fmla="*/ 1049369 w 2322575"/>
                  <a:gd name="connsiteY82" fmla="*/ 54483 h 1711928"/>
                  <a:gd name="connsiteX83" fmla="*/ 1043369 w 2322575"/>
                  <a:gd name="connsiteY83" fmla="*/ 57436 h 1711928"/>
                  <a:gd name="connsiteX84" fmla="*/ 1041654 w 2322575"/>
                  <a:gd name="connsiteY84" fmla="*/ 63055 h 1711928"/>
                  <a:gd name="connsiteX85" fmla="*/ 1041845 w 2322575"/>
                  <a:gd name="connsiteY85" fmla="*/ 64770 h 1711928"/>
                  <a:gd name="connsiteX86" fmla="*/ 1040892 w 2322575"/>
                  <a:gd name="connsiteY86" fmla="*/ 67342 h 1711928"/>
                  <a:gd name="connsiteX87" fmla="*/ 1040606 w 2322575"/>
                  <a:gd name="connsiteY87" fmla="*/ 69533 h 1711928"/>
                  <a:gd name="connsiteX88" fmla="*/ 1040321 w 2322575"/>
                  <a:gd name="connsiteY88" fmla="*/ 71723 h 1711928"/>
                  <a:gd name="connsiteX89" fmla="*/ 966121 w 2322575"/>
                  <a:gd name="connsiteY89" fmla="*/ 48101 h 1711928"/>
                  <a:gd name="connsiteX90" fmla="*/ 900684 w 2322575"/>
                  <a:gd name="connsiteY90" fmla="*/ 14954 h 1711928"/>
                  <a:gd name="connsiteX91" fmla="*/ 901160 w 2322575"/>
                  <a:gd name="connsiteY91" fmla="*/ 14954 h 1711928"/>
                  <a:gd name="connsiteX92" fmla="*/ 904494 w 2322575"/>
                  <a:gd name="connsiteY92" fmla="*/ 13335 h 1711928"/>
                  <a:gd name="connsiteX93" fmla="*/ 906494 w 2322575"/>
                  <a:gd name="connsiteY93" fmla="*/ 7715 h 1711928"/>
                  <a:gd name="connsiteX94" fmla="*/ 905161 w 2322575"/>
                  <a:gd name="connsiteY94" fmla="*/ 4000 h 1711928"/>
                  <a:gd name="connsiteX95" fmla="*/ 902399 w 2322575"/>
                  <a:gd name="connsiteY95" fmla="*/ 0 h 1711928"/>
                  <a:gd name="connsiteX96" fmla="*/ 900970 w 2322575"/>
                  <a:gd name="connsiteY96" fmla="*/ 571 h 171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22575" h="1711928">
                    <a:moveTo>
                      <a:pt x="901065" y="667"/>
                    </a:moveTo>
                    <a:cubicBezTo>
                      <a:pt x="900303" y="1810"/>
                      <a:pt x="899922" y="2381"/>
                      <a:pt x="899351" y="2667"/>
                    </a:cubicBezTo>
                    <a:lnTo>
                      <a:pt x="864013" y="16859"/>
                    </a:lnTo>
                    <a:lnTo>
                      <a:pt x="849249" y="22765"/>
                    </a:lnTo>
                    <a:cubicBezTo>
                      <a:pt x="840581" y="26479"/>
                      <a:pt x="831914" y="30290"/>
                      <a:pt x="823246" y="34100"/>
                    </a:cubicBezTo>
                    <a:cubicBezTo>
                      <a:pt x="780383" y="56959"/>
                      <a:pt x="738950" y="82677"/>
                      <a:pt x="699992" y="110490"/>
                    </a:cubicBezTo>
                    <a:cubicBezTo>
                      <a:pt x="640175" y="153353"/>
                      <a:pt x="583121" y="203263"/>
                      <a:pt x="530257" y="258985"/>
                    </a:cubicBezTo>
                    <a:cubicBezTo>
                      <a:pt x="479870" y="312134"/>
                      <a:pt x="432816" y="371856"/>
                      <a:pt x="390525" y="436436"/>
                    </a:cubicBezTo>
                    <a:cubicBezTo>
                      <a:pt x="371285" y="465677"/>
                      <a:pt x="351663" y="498634"/>
                      <a:pt x="328803" y="540068"/>
                    </a:cubicBezTo>
                    <a:cubicBezTo>
                      <a:pt x="309467" y="575024"/>
                      <a:pt x="290417" y="612267"/>
                      <a:pt x="270605" y="653891"/>
                    </a:cubicBezTo>
                    <a:cubicBezTo>
                      <a:pt x="211931" y="776764"/>
                      <a:pt x="159734" y="911733"/>
                      <a:pt x="101155" y="1091279"/>
                    </a:cubicBezTo>
                    <a:lnTo>
                      <a:pt x="100775" y="1092327"/>
                    </a:lnTo>
                    <a:cubicBezTo>
                      <a:pt x="96298" y="1106138"/>
                      <a:pt x="91821" y="1119854"/>
                      <a:pt x="87440" y="1133666"/>
                    </a:cubicBezTo>
                    <a:cubicBezTo>
                      <a:pt x="74009" y="1175576"/>
                      <a:pt x="58579" y="1224439"/>
                      <a:pt x="44101" y="1273016"/>
                    </a:cubicBezTo>
                    <a:cubicBezTo>
                      <a:pt x="38005" y="1293781"/>
                      <a:pt x="32004" y="1314545"/>
                      <a:pt x="26099" y="1335405"/>
                    </a:cubicBezTo>
                    <a:lnTo>
                      <a:pt x="24765" y="1340168"/>
                    </a:lnTo>
                    <a:cubicBezTo>
                      <a:pt x="16288" y="1369695"/>
                      <a:pt x="8287" y="1397603"/>
                      <a:pt x="190" y="1424083"/>
                    </a:cubicBezTo>
                    <a:cubicBezTo>
                      <a:pt x="190" y="1424273"/>
                      <a:pt x="95" y="1424559"/>
                      <a:pt x="0" y="1424750"/>
                    </a:cubicBezTo>
                    <a:cubicBezTo>
                      <a:pt x="9620" y="1417892"/>
                      <a:pt x="19145" y="1410938"/>
                      <a:pt x="28575" y="1403890"/>
                    </a:cubicBezTo>
                    <a:cubicBezTo>
                      <a:pt x="43339" y="1392745"/>
                      <a:pt x="57912" y="1381316"/>
                      <a:pt x="72104" y="1369409"/>
                    </a:cubicBezTo>
                    <a:cubicBezTo>
                      <a:pt x="86106" y="1357598"/>
                      <a:pt x="100013" y="1345597"/>
                      <a:pt x="113824" y="1333500"/>
                    </a:cubicBezTo>
                    <a:cubicBezTo>
                      <a:pt x="141446" y="1309307"/>
                      <a:pt x="168688" y="1284732"/>
                      <a:pt x="195548" y="1259777"/>
                    </a:cubicBezTo>
                    <a:cubicBezTo>
                      <a:pt x="195548" y="1259777"/>
                      <a:pt x="195453" y="1259872"/>
                      <a:pt x="195358" y="1259872"/>
                    </a:cubicBezTo>
                    <a:cubicBezTo>
                      <a:pt x="195358" y="1259872"/>
                      <a:pt x="195453" y="1259777"/>
                      <a:pt x="195548" y="1259777"/>
                    </a:cubicBezTo>
                    <a:lnTo>
                      <a:pt x="195548" y="1259777"/>
                    </a:lnTo>
                    <a:cubicBezTo>
                      <a:pt x="195548" y="1259777"/>
                      <a:pt x="195548" y="1259777"/>
                      <a:pt x="195548" y="1259777"/>
                    </a:cubicBezTo>
                    <a:lnTo>
                      <a:pt x="195548" y="1259777"/>
                    </a:lnTo>
                    <a:cubicBezTo>
                      <a:pt x="305943" y="1157288"/>
                      <a:pt x="410432" y="1048322"/>
                      <a:pt x="509111" y="934402"/>
                    </a:cubicBezTo>
                    <a:cubicBezTo>
                      <a:pt x="536543" y="902684"/>
                      <a:pt x="563594" y="870680"/>
                      <a:pt x="590169" y="838295"/>
                    </a:cubicBezTo>
                    <a:cubicBezTo>
                      <a:pt x="603409" y="822198"/>
                      <a:pt x="616458" y="806006"/>
                      <a:pt x="629507" y="789718"/>
                    </a:cubicBezTo>
                    <a:cubicBezTo>
                      <a:pt x="642461" y="773430"/>
                      <a:pt x="655320" y="757142"/>
                      <a:pt x="667798" y="740474"/>
                    </a:cubicBezTo>
                    <a:cubicBezTo>
                      <a:pt x="692658" y="707326"/>
                      <a:pt x="716471" y="673513"/>
                      <a:pt x="739426" y="639032"/>
                    </a:cubicBezTo>
                    <a:cubicBezTo>
                      <a:pt x="750856" y="621887"/>
                      <a:pt x="762095" y="604552"/>
                      <a:pt x="773240" y="587121"/>
                    </a:cubicBezTo>
                    <a:cubicBezTo>
                      <a:pt x="779050" y="578072"/>
                      <a:pt x="784765" y="569024"/>
                      <a:pt x="790384" y="559880"/>
                    </a:cubicBezTo>
                    <a:cubicBezTo>
                      <a:pt x="792861" y="555879"/>
                      <a:pt x="795338" y="551879"/>
                      <a:pt x="797814" y="547878"/>
                    </a:cubicBezTo>
                    <a:cubicBezTo>
                      <a:pt x="798100" y="547116"/>
                      <a:pt x="798481" y="546449"/>
                      <a:pt x="799148" y="545783"/>
                    </a:cubicBezTo>
                    <a:cubicBezTo>
                      <a:pt x="799624" y="545116"/>
                      <a:pt x="800005" y="544354"/>
                      <a:pt x="800481" y="543687"/>
                    </a:cubicBezTo>
                    <a:lnTo>
                      <a:pt x="808292" y="531114"/>
                    </a:lnTo>
                    <a:cubicBezTo>
                      <a:pt x="819055" y="513588"/>
                      <a:pt x="829818" y="495967"/>
                      <a:pt x="840486" y="478250"/>
                    </a:cubicBezTo>
                    <a:cubicBezTo>
                      <a:pt x="861727" y="443008"/>
                      <a:pt x="882872" y="407575"/>
                      <a:pt x="904208" y="372332"/>
                    </a:cubicBezTo>
                    <a:cubicBezTo>
                      <a:pt x="942499" y="308896"/>
                      <a:pt x="981551" y="245840"/>
                      <a:pt x="1023366" y="184785"/>
                    </a:cubicBezTo>
                    <a:cubicBezTo>
                      <a:pt x="1032796" y="161639"/>
                      <a:pt x="1039749" y="141542"/>
                      <a:pt x="1044988" y="122587"/>
                    </a:cubicBezTo>
                    <a:cubicBezTo>
                      <a:pt x="1051465" y="251650"/>
                      <a:pt x="1075277" y="386334"/>
                      <a:pt x="1115759" y="522922"/>
                    </a:cubicBezTo>
                    <a:cubicBezTo>
                      <a:pt x="1161383" y="676370"/>
                      <a:pt x="1226630" y="825627"/>
                      <a:pt x="1309783" y="966502"/>
                    </a:cubicBezTo>
                    <a:cubicBezTo>
                      <a:pt x="1393508" y="1108424"/>
                      <a:pt x="1493234" y="1235964"/>
                      <a:pt x="1606201" y="1345502"/>
                    </a:cubicBezTo>
                    <a:cubicBezTo>
                      <a:pt x="1663351" y="1400842"/>
                      <a:pt x="1724406" y="1451419"/>
                      <a:pt x="1787652" y="1495806"/>
                    </a:cubicBezTo>
                    <a:cubicBezTo>
                      <a:pt x="1854803" y="1542955"/>
                      <a:pt x="1927193" y="1584293"/>
                      <a:pt x="2002917" y="1618774"/>
                    </a:cubicBezTo>
                    <a:cubicBezTo>
                      <a:pt x="2059781" y="1644777"/>
                      <a:pt x="2117312" y="1666018"/>
                      <a:pt x="2173796" y="1681829"/>
                    </a:cubicBezTo>
                    <a:cubicBezTo>
                      <a:pt x="2222183" y="1695545"/>
                      <a:pt x="2270665" y="1705547"/>
                      <a:pt x="2317909" y="1711547"/>
                    </a:cubicBezTo>
                    <a:lnTo>
                      <a:pt x="2319814" y="1711738"/>
                    </a:lnTo>
                    <a:lnTo>
                      <a:pt x="2321624" y="1711928"/>
                    </a:lnTo>
                    <a:cubicBezTo>
                      <a:pt x="2321624" y="1711928"/>
                      <a:pt x="2322290" y="1711928"/>
                      <a:pt x="2322576" y="1711928"/>
                    </a:cubicBezTo>
                    <a:cubicBezTo>
                      <a:pt x="2301907" y="1604677"/>
                      <a:pt x="2279237" y="1497806"/>
                      <a:pt x="2253520" y="1391602"/>
                    </a:cubicBezTo>
                    <a:cubicBezTo>
                      <a:pt x="2238089" y="1327880"/>
                      <a:pt x="2221516" y="1264349"/>
                      <a:pt x="2203514" y="1201293"/>
                    </a:cubicBezTo>
                    <a:cubicBezTo>
                      <a:pt x="2185702" y="1138714"/>
                      <a:pt x="2166461" y="1076420"/>
                      <a:pt x="2145697" y="1014698"/>
                    </a:cubicBezTo>
                    <a:cubicBezTo>
                      <a:pt x="2145697" y="1014793"/>
                      <a:pt x="2145697" y="1014984"/>
                      <a:pt x="2145697" y="1015079"/>
                    </a:cubicBezTo>
                    <a:cubicBezTo>
                      <a:pt x="2131219" y="972312"/>
                      <a:pt x="2116169" y="929926"/>
                      <a:pt x="2099977" y="887825"/>
                    </a:cubicBezTo>
                    <a:cubicBezTo>
                      <a:pt x="2084737" y="848011"/>
                      <a:pt x="2068925" y="808387"/>
                      <a:pt x="2051209" y="769525"/>
                    </a:cubicBezTo>
                    <a:cubicBezTo>
                      <a:pt x="2034350" y="732568"/>
                      <a:pt x="2016347" y="696087"/>
                      <a:pt x="1996535" y="660559"/>
                    </a:cubicBezTo>
                    <a:cubicBezTo>
                      <a:pt x="1986915" y="643223"/>
                      <a:pt x="1977009" y="626078"/>
                      <a:pt x="1966722" y="609219"/>
                    </a:cubicBezTo>
                    <a:cubicBezTo>
                      <a:pt x="1956435" y="592360"/>
                      <a:pt x="1945767" y="575691"/>
                      <a:pt x="1934718" y="559213"/>
                    </a:cubicBezTo>
                    <a:cubicBezTo>
                      <a:pt x="1934813" y="559403"/>
                      <a:pt x="1934909" y="559499"/>
                      <a:pt x="1935004" y="559689"/>
                    </a:cubicBezTo>
                    <a:cubicBezTo>
                      <a:pt x="1907667" y="519208"/>
                      <a:pt x="1878235" y="480155"/>
                      <a:pt x="1846231" y="443293"/>
                    </a:cubicBezTo>
                    <a:cubicBezTo>
                      <a:pt x="1830324" y="424910"/>
                      <a:pt x="1813751" y="406908"/>
                      <a:pt x="1796606" y="389668"/>
                    </a:cubicBezTo>
                    <a:cubicBezTo>
                      <a:pt x="1779556" y="372523"/>
                      <a:pt x="1762030" y="356045"/>
                      <a:pt x="1743932" y="340042"/>
                    </a:cubicBezTo>
                    <a:lnTo>
                      <a:pt x="1743932" y="340042"/>
                    </a:lnTo>
                    <a:cubicBezTo>
                      <a:pt x="1723930" y="322421"/>
                      <a:pt x="1703165" y="305657"/>
                      <a:pt x="1681734" y="289846"/>
                    </a:cubicBezTo>
                    <a:cubicBezTo>
                      <a:pt x="1663827" y="276701"/>
                      <a:pt x="1645444" y="264128"/>
                      <a:pt x="1626680" y="252032"/>
                    </a:cubicBezTo>
                    <a:cubicBezTo>
                      <a:pt x="1585627" y="225552"/>
                      <a:pt x="1543336" y="200978"/>
                      <a:pt x="1501616" y="175736"/>
                    </a:cubicBezTo>
                    <a:cubicBezTo>
                      <a:pt x="1480852" y="163163"/>
                      <a:pt x="1460087" y="150304"/>
                      <a:pt x="1439799" y="136970"/>
                    </a:cubicBezTo>
                    <a:cubicBezTo>
                      <a:pt x="1419701" y="123730"/>
                      <a:pt x="1399889" y="110014"/>
                      <a:pt x="1380839" y="95345"/>
                    </a:cubicBezTo>
                    <a:cubicBezTo>
                      <a:pt x="1362647" y="81248"/>
                      <a:pt x="1344835" y="66484"/>
                      <a:pt x="1328261" y="50578"/>
                    </a:cubicBezTo>
                    <a:cubicBezTo>
                      <a:pt x="1320927" y="43529"/>
                      <a:pt x="1313783" y="36386"/>
                      <a:pt x="1306830" y="28956"/>
                    </a:cubicBezTo>
                    <a:cubicBezTo>
                      <a:pt x="1290923" y="31433"/>
                      <a:pt x="1275779" y="33147"/>
                      <a:pt x="1262253" y="34385"/>
                    </a:cubicBezTo>
                    <a:cubicBezTo>
                      <a:pt x="1261586" y="34576"/>
                      <a:pt x="1260824" y="34671"/>
                      <a:pt x="1260824" y="35052"/>
                    </a:cubicBezTo>
                    <a:lnTo>
                      <a:pt x="1248442" y="35814"/>
                    </a:lnTo>
                    <a:lnTo>
                      <a:pt x="1211389" y="38386"/>
                    </a:lnTo>
                    <a:lnTo>
                      <a:pt x="1203770" y="38957"/>
                    </a:lnTo>
                    <a:lnTo>
                      <a:pt x="1198721" y="39338"/>
                    </a:lnTo>
                    <a:cubicBezTo>
                      <a:pt x="1183767" y="40386"/>
                      <a:pt x="1168718" y="41434"/>
                      <a:pt x="1153763" y="42767"/>
                    </a:cubicBezTo>
                    <a:cubicBezTo>
                      <a:pt x="1124617" y="45434"/>
                      <a:pt x="1090136" y="49340"/>
                      <a:pt x="1055561" y="58388"/>
                    </a:cubicBezTo>
                    <a:cubicBezTo>
                      <a:pt x="1055846" y="57817"/>
                      <a:pt x="1055275" y="56864"/>
                      <a:pt x="1054132" y="56102"/>
                    </a:cubicBezTo>
                    <a:cubicBezTo>
                      <a:pt x="1052703" y="55054"/>
                      <a:pt x="1050989" y="54483"/>
                      <a:pt x="1049369" y="54483"/>
                    </a:cubicBezTo>
                    <a:cubicBezTo>
                      <a:pt x="1046702" y="54864"/>
                      <a:pt x="1044607" y="55817"/>
                      <a:pt x="1043369" y="57436"/>
                    </a:cubicBezTo>
                    <a:cubicBezTo>
                      <a:pt x="1041845" y="59436"/>
                      <a:pt x="1041654" y="61436"/>
                      <a:pt x="1041654" y="63055"/>
                    </a:cubicBezTo>
                    <a:lnTo>
                      <a:pt x="1041845" y="64770"/>
                    </a:lnTo>
                    <a:cubicBezTo>
                      <a:pt x="1041464" y="65246"/>
                      <a:pt x="1041083" y="66199"/>
                      <a:pt x="1040892" y="67342"/>
                    </a:cubicBezTo>
                    <a:lnTo>
                      <a:pt x="1040606" y="69533"/>
                    </a:lnTo>
                    <a:lnTo>
                      <a:pt x="1040321" y="71723"/>
                    </a:lnTo>
                    <a:cubicBezTo>
                      <a:pt x="1017175" y="67532"/>
                      <a:pt x="993553" y="60103"/>
                      <a:pt x="966121" y="48101"/>
                    </a:cubicBezTo>
                    <a:cubicBezTo>
                      <a:pt x="945071" y="38671"/>
                      <a:pt x="924878" y="28004"/>
                      <a:pt x="900684" y="14954"/>
                    </a:cubicBezTo>
                    <a:cubicBezTo>
                      <a:pt x="900779" y="14954"/>
                      <a:pt x="900970" y="14954"/>
                      <a:pt x="901160" y="14954"/>
                    </a:cubicBezTo>
                    <a:cubicBezTo>
                      <a:pt x="902494" y="14954"/>
                      <a:pt x="903542" y="14288"/>
                      <a:pt x="904494" y="13335"/>
                    </a:cubicBezTo>
                    <a:cubicBezTo>
                      <a:pt x="905828" y="11811"/>
                      <a:pt x="906590" y="9716"/>
                      <a:pt x="906494" y="7715"/>
                    </a:cubicBezTo>
                    <a:cubicBezTo>
                      <a:pt x="906304" y="6191"/>
                      <a:pt x="905828" y="5048"/>
                      <a:pt x="905161" y="4000"/>
                    </a:cubicBezTo>
                    <a:cubicBezTo>
                      <a:pt x="904780" y="2572"/>
                      <a:pt x="903732" y="1143"/>
                      <a:pt x="902399" y="0"/>
                    </a:cubicBezTo>
                    <a:lnTo>
                      <a:pt x="900970" y="571"/>
                    </a:lnTo>
                    <a:close/>
                  </a:path>
                </a:pathLst>
              </a:custGeom>
              <a:solidFill>
                <a:srgbClr val="FDCBCF"/>
              </a:solid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59EA6B8A-8F02-1670-CDD2-C0996C628097}"/>
                  </a:ext>
                </a:extLst>
              </p:cNvPr>
              <p:cNvSpPr/>
              <p:nvPr/>
            </p:nvSpPr>
            <p:spPr>
              <a:xfrm>
                <a:off x="3916172" y="4585058"/>
                <a:ext cx="785352" cy="1019186"/>
              </a:xfrm>
              <a:custGeom>
                <a:avLst/>
                <a:gdLst>
                  <a:gd name="connsiteX0" fmla="*/ 6413 w 785352"/>
                  <a:gd name="connsiteY0" fmla="*/ 2286 h 1019186"/>
                  <a:gd name="connsiteX1" fmla="*/ 317 w 785352"/>
                  <a:gd name="connsiteY1" fmla="*/ 11240 h 1019186"/>
                  <a:gd name="connsiteX2" fmla="*/ 2317 w 785352"/>
                  <a:gd name="connsiteY2" fmla="*/ 21908 h 1019186"/>
                  <a:gd name="connsiteX3" fmla="*/ 8508 w 785352"/>
                  <a:gd name="connsiteY3" fmla="*/ 31813 h 1019186"/>
                  <a:gd name="connsiteX4" fmla="*/ 14319 w 785352"/>
                  <a:gd name="connsiteY4" fmla="*/ 40767 h 1019186"/>
                  <a:gd name="connsiteX5" fmla="*/ 27082 w 785352"/>
                  <a:gd name="connsiteY5" fmla="*/ 59436 h 1019186"/>
                  <a:gd name="connsiteX6" fmla="*/ 52800 w 785352"/>
                  <a:gd name="connsiteY6" fmla="*/ 93726 h 1019186"/>
                  <a:gd name="connsiteX7" fmla="*/ 109854 w 785352"/>
                  <a:gd name="connsiteY7" fmla="*/ 158210 h 1019186"/>
                  <a:gd name="connsiteX8" fmla="*/ 234061 w 785352"/>
                  <a:gd name="connsiteY8" fmla="*/ 269272 h 1019186"/>
                  <a:gd name="connsiteX9" fmla="*/ 300069 w 785352"/>
                  <a:gd name="connsiteY9" fmla="*/ 321659 h 1019186"/>
                  <a:gd name="connsiteX10" fmla="*/ 367696 w 785352"/>
                  <a:gd name="connsiteY10" fmla="*/ 374047 h 1019186"/>
                  <a:gd name="connsiteX11" fmla="*/ 401034 w 785352"/>
                  <a:gd name="connsiteY11" fmla="*/ 400431 h 1019186"/>
                  <a:gd name="connsiteX12" fmla="*/ 431609 w 785352"/>
                  <a:gd name="connsiteY12" fmla="*/ 426530 h 1019186"/>
                  <a:gd name="connsiteX13" fmla="*/ 490093 w 785352"/>
                  <a:gd name="connsiteY13" fmla="*/ 482727 h 1019186"/>
                  <a:gd name="connsiteX14" fmla="*/ 532955 w 785352"/>
                  <a:gd name="connsiteY14" fmla="*/ 529971 h 1019186"/>
                  <a:gd name="connsiteX15" fmla="*/ 531812 w 785352"/>
                  <a:gd name="connsiteY15" fmla="*/ 528638 h 1019186"/>
                  <a:gd name="connsiteX16" fmla="*/ 702500 w 785352"/>
                  <a:gd name="connsiteY16" fmla="*/ 792671 h 1019186"/>
                  <a:gd name="connsiteX17" fmla="*/ 702310 w 785352"/>
                  <a:gd name="connsiteY17" fmla="*/ 792289 h 1019186"/>
                  <a:gd name="connsiteX18" fmla="*/ 748030 w 785352"/>
                  <a:gd name="connsiteY18" fmla="*/ 903542 h 1019186"/>
                  <a:gd name="connsiteX19" fmla="*/ 780796 w 785352"/>
                  <a:gd name="connsiteY19" fmla="*/ 1017556 h 1019186"/>
                  <a:gd name="connsiteX20" fmla="*/ 783748 w 785352"/>
                  <a:gd name="connsiteY20" fmla="*/ 1019080 h 1019186"/>
                  <a:gd name="connsiteX21" fmla="*/ 785272 w 785352"/>
                  <a:gd name="connsiteY21" fmla="*/ 1016127 h 1019186"/>
                  <a:gd name="connsiteX22" fmla="*/ 739743 w 785352"/>
                  <a:gd name="connsiteY22" fmla="*/ 859822 h 1019186"/>
                  <a:gd name="connsiteX23" fmla="*/ 670877 w 785352"/>
                  <a:gd name="connsiteY23" fmla="*/ 710089 h 1019186"/>
                  <a:gd name="connsiteX24" fmla="*/ 474376 w 785352"/>
                  <a:gd name="connsiteY24" fmla="*/ 446627 h 1019186"/>
                  <a:gd name="connsiteX25" fmla="*/ 350266 w 785352"/>
                  <a:gd name="connsiteY25" fmla="*/ 336995 h 1019186"/>
                  <a:gd name="connsiteX26" fmla="*/ 284734 w 785352"/>
                  <a:gd name="connsiteY26" fmla="*/ 283178 h 1019186"/>
                  <a:gd name="connsiteX27" fmla="*/ 220726 w 785352"/>
                  <a:gd name="connsiteY27" fmla="*/ 229076 h 1019186"/>
                  <a:gd name="connsiteX28" fmla="*/ 159766 w 785352"/>
                  <a:gd name="connsiteY28" fmla="*/ 172307 h 1019186"/>
                  <a:gd name="connsiteX29" fmla="*/ 102997 w 785352"/>
                  <a:gd name="connsiteY29" fmla="*/ 111347 h 1019186"/>
                  <a:gd name="connsiteX30" fmla="*/ 104044 w 785352"/>
                  <a:gd name="connsiteY30" fmla="*/ 112586 h 1019186"/>
                  <a:gd name="connsiteX31" fmla="*/ 102235 w 785352"/>
                  <a:gd name="connsiteY31" fmla="*/ 110490 h 1019186"/>
                  <a:gd name="connsiteX32" fmla="*/ 101663 w 785352"/>
                  <a:gd name="connsiteY32" fmla="*/ 109823 h 1019186"/>
                  <a:gd name="connsiteX33" fmla="*/ 101949 w 785352"/>
                  <a:gd name="connsiteY33" fmla="*/ 110204 h 1019186"/>
                  <a:gd name="connsiteX34" fmla="*/ 63849 w 785352"/>
                  <a:gd name="connsiteY34" fmla="*/ 62198 h 1019186"/>
                  <a:gd name="connsiteX35" fmla="*/ 44989 w 785352"/>
                  <a:gd name="connsiteY35" fmla="*/ 35433 h 1019186"/>
                  <a:gd name="connsiteX36" fmla="*/ 36322 w 785352"/>
                  <a:gd name="connsiteY36" fmla="*/ 22384 h 1019186"/>
                  <a:gd name="connsiteX37" fmla="*/ 26035 w 785352"/>
                  <a:gd name="connsiteY37" fmla="*/ 6477 h 1019186"/>
                  <a:gd name="connsiteX38" fmla="*/ 17176 w 785352"/>
                  <a:gd name="connsiteY38" fmla="*/ 286 h 1019186"/>
                  <a:gd name="connsiteX39" fmla="*/ 14224 w 785352"/>
                  <a:gd name="connsiteY39" fmla="*/ 0 h 1019186"/>
                  <a:gd name="connsiteX40" fmla="*/ 6508 w 785352"/>
                  <a:gd name="connsiteY40" fmla="*/ 2191 h 1019186"/>
                  <a:gd name="connsiteX41" fmla="*/ 102235 w 785352"/>
                  <a:gd name="connsiteY41" fmla="*/ 110395 h 1019186"/>
                  <a:gd name="connsiteX42" fmla="*/ 102997 w 785352"/>
                  <a:gd name="connsiteY42" fmla="*/ 111252 h 1019186"/>
                  <a:gd name="connsiteX43" fmla="*/ 102044 w 785352"/>
                  <a:gd name="connsiteY43" fmla="*/ 110109 h 1019186"/>
                  <a:gd name="connsiteX44" fmla="*/ 102330 w 785352"/>
                  <a:gd name="connsiteY44" fmla="*/ 110395 h 10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5352" h="1019186">
                    <a:moveTo>
                      <a:pt x="6413" y="2286"/>
                    </a:moveTo>
                    <a:cubicBezTo>
                      <a:pt x="3270" y="4382"/>
                      <a:pt x="1079" y="7620"/>
                      <a:pt x="317" y="11240"/>
                    </a:cubicBezTo>
                    <a:cubicBezTo>
                      <a:pt x="-540" y="15145"/>
                      <a:pt x="412" y="18479"/>
                      <a:pt x="2317" y="21908"/>
                    </a:cubicBezTo>
                    <a:cubicBezTo>
                      <a:pt x="4222" y="25337"/>
                      <a:pt x="6318" y="28575"/>
                      <a:pt x="8508" y="31813"/>
                    </a:cubicBezTo>
                    <a:cubicBezTo>
                      <a:pt x="10414" y="34766"/>
                      <a:pt x="12414" y="37814"/>
                      <a:pt x="14319" y="40767"/>
                    </a:cubicBezTo>
                    <a:cubicBezTo>
                      <a:pt x="18415" y="47054"/>
                      <a:pt x="22701" y="53340"/>
                      <a:pt x="27082" y="59436"/>
                    </a:cubicBezTo>
                    <a:cubicBezTo>
                      <a:pt x="35274" y="71152"/>
                      <a:pt x="43942" y="82582"/>
                      <a:pt x="52800" y="93726"/>
                    </a:cubicBezTo>
                    <a:cubicBezTo>
                      <a:pt x="70707" y="116205"/>
                      <a:pt x="89757" y="137732"/>
                      <a:pt x="109854" y="158210"/>
                    </a:cubicBezTo>
                    <a:cubicBezTo>
                      <a:pt x="148717" y="197929"/>
                      <a:pt x="190817" y="234410"/>
                      <a:pt x="234061" y="269272"/>
                    </a:cubicBezTo>
                    <a:cubicBezTo>
                      <a:pt x="255873" y="286988"/>
                      <a:pt x="277780" y="304514"/>
                      <a:pt x="300069" y="321659"/>
                    </a:cubicBezTo>
                    <a:cubicBezTo>
                      <a:pt x="322643" y="339090"/>
                      <a:pt x="345313" y="356425"/>
                      <a:pt x="367696" y="374047"/>
                    </a:cubicBezTo>
                    <a:cubicBezTo>
                      <a:pt x="378841" y="382810"/>
                      <a:pt x="390080" y="391478"/>
                      <a:pt x="401034" y="400431"/>
                    </a:cubicBezTo>
                    <a:cubicBezTo>
                      <a:pt x="411416" y="408908"/>
                      <a:pt x="421608" y="417671"/>
                      <a:pt x="431609" y="426530"/>
                    </a:cubicBezTo>
                    <a:cubicBezTo>
                      <a:pt x="451802" y="444532"/>
                      <a:pt x="471328" y="463201"/>
                      <a:pt x="490093" y="482727"/>
                    </a:cubicBezTo>
                    <a:cubicBezTo>
                      <a:pt x="504856" y="498062"/>
                      <a:pt x="519144" y="513874"/>
                      <a:pt x="532955" y="529971"/>
                    </a:cubicBezTo>
                    <a:lnTo>
                      <a:pt x="531812" y="528638"/>
                    </a:lnTo>
                    <a:cubicBezTo>
                      <a:pt x="600106" y="608552"/>
                      <a:pt x="657542" y="697706"/>
                      <a:pt x="702500" y="792671"/>
                    </a:cubicBezTo>
                    <a:lnTo>
                      <a:pt x="702310" y="792289"/>
                    </a:lnTo>
                    <a:cubicBezTo>
                      <a:pt x="719359" y="828580"/>
                      <a:pt x="734695" y="865727"/>
                      <a:pt x="748030" y="903542"/>
                    </a:cubicBezTo>
                    <a:cubicBezTo>
                      <a:pt x="761174" y="940784"/>
                      <a:pt x="772318" y="978884"/>
                      <a:pt x="780796" y="1017556"/>
                    </a:cubicBezTo>
                    <a:cubicBezTo>
                      <a:pt x="781081" y="1018794"/>
                      <a:pt x="782605" y="1019461"/>
                      <a:pt x="783748" y="1019080"/>
                    </a:cubicBezTo>
                    <a:cubicBezTo>
                      <a:pt x="785082" y="1018699"/>
                      <a:pt x="785558" y="1017365"/>
                      <a:pt x="785272" y="1016127"/>
                    </a:cubicBezTo>
                    <a:cubicBezTo>
                      <a:pt x="773652" y="963073"/>
                      <a:pt x="758793" y="910685"/>
                      <a:pt x="739743" y="859822"/>
                    </a:cubicBezTo>
                    <a:cubicBezTo>
                      <a:pt x="720502" y="808292"/>
                      <a:pt x="697166" y="758380"/>
                      <a:pt x="670877" y="710089"/>
                    </a:cubicBezTo>
                    <a:cubicBezTo>
                      <a:pt x="618299" y="613601"/>
                      <a:pt x="551624" y="524637"/>
                      <a:pt x="474376" y="446627"/>
                    </a:cubicBezTo>
                    <a:cubicBezTo>
                      <a:pt x="435514" y="407289"/>
                      <a:pt x="392842" y="372142"/>
                      <a:pt x="350266" y="336995"/>
                    </a:cubicBezTo>
                    <a:cubicBezTo>
                      <a:pt x="328453" y="319088"/>
                      <a:pt x="306641" y="301085"/>
                      <a:pt x="284734" y="283178"/>
                    </a:cubicBezTo>
                    <a:cubicBezTo>
                      <a:pt x="263112" y="265557"/>
                      <a:pt x="241681" y="247555"/>
                      <a:pt x="220726" y="229076"/>
                    </a:cubicBezTo>
                    <a:cubicBezTo>
                      <a:pt x="199866" y="210693"/>
                      <a:pt x="179482" y="191929"/>
                      <a:pt x="159766" y="172307"/>
                    </a:cubicBezTo>
                    <a:cubicBezTo>
                      <a:pt x="140144" y="152686"/>
                      <a:pt x="121094" y="132493"/>
                      <a:pt x="102997" y="111347"/>
                    </a:cubicBezTo>
                    <a:cubicBezTo>
                      <a:pt x="103378" y="111728"/>
                      <a:pt x="103663" y="112204"/>
                      <a:pt x="104044" y="112586"/>
                    </a:cubicBezTo>
                    <a:lnTo>
                      <a:pt x="102235" y="110490"/>
                    </a:lnTo>
                    <a:cubicBezTo>
                      <a:pt x="102235" y="110490"/>
                      <a:pt x="101854" y="110014"/>
                      <a:pt x="101663" y="109823"/>
                    </a:cubicBezTo>
                    <a:lnTo>
                      <a:pt x="101949" y="110204"/>
                    </a:lnTo>
                    <a:cubicBezTo>
                      <a:pt x="88709" y="94583"/>
                      <a:pt x="76041" y="78677"/>
                      <a:pt x="63849" y="62198"/>
                    </a:cubicBezTo>
                    <a:cubicBezTo>
                      <a:pt x="57372" y="53435"/>
                      <a:pt x="51085" y="44482"/>
                      <a:pt x="44989" y="35433"/>
                    </a:cubicBezTo>
                    <a:cubicBezTo>
                      <a:pt x="42037" y="31147"/>
                      <a:pt x="39179" y="26765"/>
                      <a:pt x="36322" y="22384"/>
                    </a:cubicBezTo>
                    <a:cubicBezTo>
                      <a:pt x="32893" y="17145"/>
                      <a:pt x="29749" y="11621"/>
                      <a:pt x="26035" y="6477"/>
                    </a:cubicBezTo>
                    <a:cubicBezTo>
                      <a:pt x="23844" y="3429"/>
                      <a:pt x="20986" y="1143"/>
                      <a:pt x="17176" y="286"/>
                    </a:cubicBezTo>
                    <a:cubicBezTo>
                      <a:pt x="16224" y="95"/>
                      <a:pt x="15176" y="0"/>
                      <a:pt x="14224" y="0"/>
                    </a:cubicBezTo>
                    <a:cubicBezTo>
                      <a:pt x="11557" y="0"/>
                      <a:pt x="8794" y="762"/>
                      <a:pt x="6508" y="2191"/>
                    </a:cubicBezTo>
                    <a:moveTo>
                      <a:pt x="102235" y="110395"/>
                    </a:moveTo>
                    <a:lnTo>
                      <a:pt x="102997" y="111252"/>
                    </a:lnTo>
                    <a:cubicBezTo>
                      <a:pt x="102997" y="111252"/>
                      <a:pt x="102330" y="110490"/>
                      <a:pt x="102044" y="110109"/>
                    </a:cubicBezTo>
                    <a:lnTo>
                      <a:pt x="102330" y="110395"/>
                    </a:lnTo>
                    <a:close/>
                  </a:path>
                </a:pathLst>
              </a:custGeom>
              <a:solidFill>
                <a:srgbClr val="FBABB1"/>
              </a:solid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371C8630-06D5-8854-E2DD-337D39697C95}"/>
                  </a:ext>
                </a:extLst>
              </p:cNvPr>
              <p:cNvSpPr/>
              <p:nvPr/>
            </p:nvSpPr>
            <p:spPr>
              <a:xfrm>
                <a:off x="4000567" y="5285145"/>
                <a:ext cx="882289" cy="878343"/>
              </a:xfrm>
              <a:custGeom>
                <a:avLst/>
                <a:gdLst>
                  <a:gd name="connsiteX0" fmla="*/ 1266 w 882289"/>
                  <a:gd name="connsiteY0" fmla="*/ 191 h 878343"/>
                  <a:gd name="connsiteX1" fmla="*/ 218 w 882289"/>
                  <a:gd name="connsiteY1" fmla="*/ 3334 h 878343"/>
                  <a:gd name="connsiteX2" fmla="*/ 29460 w 882289"/>
                  <a:gd name="connsiteY2" fmla="*/ 70676 h 878343"/>
                  <a:gd name="connsiteX3" fmla="*/ 62416 w 882289"/>
                  <a:gd name="connsiteY3" fmla="*/ 136684 h 878343"/>
                  <a:gd name="connsiteX4" fmla="*/ 138711 w 882289"/>
                  <a:gd name="connsiteY4" fmla="*/ 264605 h 878343"/>
                  <a:gd name="connsiteX5" fmla="*/ 181288 w 882289"/>
                  <a:gd name="connsiteY5" fmla="*/ 326136 h 878343"/>
                  <a:gd name="connsiteX6" fmla="*/ 227199 w 882289"/>
                  <a:gd name="connsiteY6" fmla="*/ 386144 h 878343"/>
                  <a:gd name="connsiteX7" fmla="*/ 327306 w 882289"/>
                  <a:gd name="connsiteY7" fmla="*/ 499872 h 878343"/>
                  <a:gd name="connsiteX8" fmla="*/ 555621 w 882289"/>
                  <a:gd name="connsiteY8" fmla="*/ 700088 h 878343"/>
                  <a:gd name="connsiteX9" fmla="*/ 680398 w 882289"/>
                  <a:gd name="connsiteY9" fmla="*/ 783527 h 878343"/>
                  <a:gd name="connsiteX10" fmla="*/ 812224 w 882289"/>
                  <a:gd name="connsiteY10" fmla="*/ 854202 h 878343"/>
                  <a:gd name="connsiteX11" fmla="*/ 840323 w 882289"/>
                  <a:gd name="connsiteY11" fmla="*/ 866585 h 878343"/>
                  <a:gd name="connsiteX12" fmla="*/ 853848 w 882289"/>
                  <a:gd name="connsiteY12" fmla="*/ 872109 h 878343"/>
                  <a:gd name="connsiteX13" fmla="*/ 868803 w 882289"/>
                  <a:gd name="connsiteY13" fmla="*/ 877729 h 878343"/>
                  <a:gd name="connsiteX14" fmla="*/ 876613 w 882289"/>
                  <a:gd name="connsiteY14" fmla="*/ 877253 h 878343"/>
                  <a:gd name="connsiteX15" fmla="*/ 881757 w 882289"/>
                  <a:gd name="connsiteY15" fmla="*/ 871442 h 878343"/>
                  <a:gd name="connsiteX16" fmla="*/ 881280 w 882289"/>
                  <a:gd name="connsiteY16" fmla="*/ 863632 h 878343"/>
                  <a:gd name="connsiteX17" fmla="*/ 875375 w 882289"/>
                  <a:gd name="connsiteY17" fmla="*/ 858488 h 878343"/>
                  <a:gd name="connsiteX18" fmla="*/ 874041 w 882289"/>
                  <a:gd name="connsiteY18" fmla="*/ 857917 h 878343"/>
                  <a:gd name="connsiteX19" fmla="*/ 875279 w 882289"/>
                  <a:gd name="connsiteY19" fmla="*/ 858584 h 878343"/>
                  <a:gd name="connsiteX20" fmla="*/ 809367 w 882289"/>
                  <a:gd name="connsiteY20" fmla="*/ 826484 h 878343"/>
                  <a:gd name="connsiteX21" fmla="*/ 810986 w 882289"/>
                  <a:gd name="connsiteY21" fmla="*/ 827342 h 878343"/>
                  <a:gd name="connsiteX22" fmla="*/ 681446 w 882289"/>
                  <a:gd name="connsiteY22" fmla="*/ 757523 h 878343"/>
                  <a:gd name="connsiteX23" fmla="*/ 555525 w 882289"/>
                  <a:gd name="connsiteY23" fmla="*/ 675513 h 878343"/>
                  <a:gd name="connsiteX24" fmla="*/ 423699 w 882289"/>
                  <a:gd name="connsiteY24" fmla="*/ 571310 h 878343"/>
                  <a:gd name="connsiteX25" fmla="*/ 424080 w 882289"/>
                  <a:gd name="connsiteY25" fmla="*/ 571690 h 878343"/>
                  <a:gd name="connsiteX26" fmla="*/ 315210 w 882289"/>
                  <a:gd name="connsiteY26" fmla="*/ 467868 h 878343"/>
                  <a:gd name="connsiteX27" fmla="*/ 215197 w 882289"/>
                  <a:gd name="connsiteY27" fmla="*/ 354139 h 878343"/>
                  <a:gd name="connsiteX28" fmla="*/ 135949 w 882289"/>
                  <a:gd name="connsiteY28" fmla="*/ 246507 h 878343"/>
                  <a:gd name="connsiteX29" fmla="*/ 64131 w 882289"/>
                  <a:gd name="connsiteY29" fmla="*/ 127540 h 878343"/>
                  <a:gd name="connsiteX30" fmla="*/ 4314 w 882289"/>
                  <a:gd name="connsiteY30" fmla="*/ 1333 h 878343"/>
                  <a:gd name="connsiteX31" fmla="*/ 2123 w 882289"/>
                  <a:gd name="connsiteY31" fmla="*/ 0 h 878343"/>
                  <a:gd name="connsiteX32" fmla="*/ 1075 w 882289"/>
                  <a:gd name="connsiteY32" fmla="*/ 286 h 878343"/>
                  <a:gd name="connsiteX33" fmla="*/ 425223 w 882289"/>
                  <a:gd name="connsiteY33" fmla="*/ 572738 h 878343"/>
                  <a:gd name="connsiteX34" fmla="*/ 424747 w 882289"/>
                  <a:gd name="connsiteY34" fmla="*/ 572357 h 878343"/>
                  <a:gd name="connsiteX35" fmla="*/ 425223 w 882289"/>
                  <a:gd name="connsiteY35" fmla="*/ 572738 h 878343"/>
                  <a:gd name="connsiteX36" fmla="*/ 424747 w 882289"/>
                  <a:gd name="connsiteY36" fmla="*/ 572357 h 878343"/>
                  <a:gd name="connsiteX37" fmla="*/ 423985 w 882289"/>
                  <a:gd name="connsiteY37" fmla="*/ 571690 h 878343"/>
                  <a:gd name="connsiteX38" fmla="*/ 424747 w 882289"/>
                  <a:gd name="connsiteY38" fmla="*/ 572357 h 8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2289" h="878343">
                    <a:moveTo>
                      <a:pt x="1266" y="191"/>
                    </a:moveTo>
                    <a:cubicBezTo>
                      <a:pt x="27" y="762"/>
                      <a:pt x="-259" y="2191"/>
                      <a:pt x="218" y="3334"/>
                    </a:cubicBezTo>
                    <a:cubicBezTo>
                      <a:pt x="9362" y="26003"/>
                      <a:pt x="19077" y="48482"/>
                      <a:pt x="29460" y="70676"/>
                    </a:cubicBezTo>
                    <a:cubicBezTo>
                      <a:pt x="39842" y="92964"/>
                      <a:pt x="50891" y="114967"/>
                      <a:pt x="62416" y="136684"/>
                    </a:cubicBezTo>
                    <a:cubicBezTo>
                      <a:pt x="85752" y="180594"/>
                      <a:pt x="111184" y="223266"/>
                      <a:pt x="138711" y="264605"/>
                    </a:cubicBezTo>
                    <a:cubicBezTo>
                      <a:pt x="152523" y="285369"/>
                      <a:pt x="166620" y="305943"/>
                      <a:pt x="181288" y="326136"/>
                    </a:cubicBezTo>
                    <a:cubicBezTo>
                      <a:pt x="196052" y="346520"/>
                      <a:pt x="211482" y="366427"/>
                      <a:pt x="227199" y="386144"/>
                    </a:cubicBezTo>
                    <a:cubicBezTo>
                      <a:pt x="258631" y="425672"/>
                      <a:pt x="292350" y="463391"/>
                      <a:pt x="327306" y="499872"/>
                    </a:cubicBezTo>
                    <a:cubicBezTo>
                      <a:pt x="397410" y="573024"/>
                      <a:pt x="474087" y="639889"/>
                      <a:pt x="555621" y="700088"/>
                    </a:cubicBezTo>
                    <a:cubicBezTo>
                      <a:pt x="595816" y="729805"/>
                      <a:pt x="637536" y="757619"/>
                      <a:pt x="680398" y="783527"/>
                    </a:cubicBezTo>
                    <a:cubicBezTo>
                      <a:pt x="723070" y="809244"/>
                      <a:pt x="766980" y="833152"/>
                      <a:pt x="812224" y="854202"/>
                    </a:cubicBezTo>
                    <a:cubicBezTo>
                      <a:pt x="821463" y="858488"/>
                      <a:pt x="830893" y="862679"/>
                      <a:pt x="840323" y="866585"/>
                    </a:cubicBezTo>
                    <a:cubicBezTo>
                      <a:pt x="844800" y="868489"/>
                      <a:pt x="849276" y="870299"/>
                      <a:pt x="853848" y="872109"/>
                    </a:cubicBezTo>
                    <a:cubicBezTo>
                      <a:pt x="858801" y="874109"/>
                      <a:pt x="863945" y="875729"/>
                      <a:pt x="868803" y="877729"/>
                    </a:cubicBezTo>
                    <a:cubicBezTo>
                      <a:pt x="871184" y="878777"/>
                      <a:pt x="874327" y="878396"/>
                      <a:pt x="876613" y="877253"/>
                    </a:cubicBezTo>
                    <a:cubicBezTo>
                      <a:pt x="878994" y="876110"/>
                      <a:pt x="880899" y="873919"/>
                      <a:pt x="881757" y="871442"/>
                    </a:cubicBezTo>
                    <a:cubicBezTo>
                      <a:pt x="882614" y="868871"/>
                      <a:pt x="882423" y="866108"/>
                      <a:pt x="881280" y="863632"/>
                    </a:cubicBezTo>
                    <a:cubicBezTo>
                      <a:pt x="880042" y="861060"/>
                      <a:pt x="877946" y="859536"/>
                      <a:pt x="875375" y="858488"/>
                    </a:cubicBezTo>
                    <a:cubicBezTo>
                      <a:pt x="874899" y="858298"/>
                      <a:pt x="874518" y="858107"/>
                      <a:pt x="874041" y="857917"/>
                    </a:cubicBezTo>
                    <a:cubicBezTo>
                      <a:pt x="874422" y="858107"/>
                      <a:pt x="874899" y="858298"/>
                      <a:pt x="875279" y="858584"/>
                    </a:cubicBezTo>
                    <a:cubicBezTo>
                      <a:pt x="853372" y="847820"/>
                      <a:pt x="831274" y="837247"/>
                      <a:pt x="809367" y="826484"/>
                    </a:cubicBezTo>
                    <a:cubicBezTo>
                      <a:pt x="809938" y="826770"/>
                      <a:pt x="810510" y="827056"/>
                      <a:pt x="810986" y="827342"/>
                    </a:cubicBezTo>
                    <a:cubicBezTo>
                      <a:pt x="766980" y="805625"/>
                      <a:pt x="723642" y="782574"/>
                      <a:pt x="681446" y="757523"/>
                    </a:cubicBezTo>
                    <a:cubicBezTo>
                      <a:pt x="638393" y="731996"/>
                      <a:pt x="596388" y="704660"/>
                      <a:pt x="555525" y="675513"/>
                    </a:cubicBezTo>
                    <a:cubicBezTo>
                      <a:pt x="509996" y="642938"/>
                      <a:pt x="466086" y="608076"/>
                      <a:pt x="423699" y="571310"/>
                    </a:cubicBezTo>
                    <a:cubicBezTo>
                      <a:pt x="423795" y="571405"/>
                      <a:pt x="423985" y="571500"/>
                      <a:pt x="424080" y="571690"/>
                    </a:cubicBezTo>
                    <a:cubicBezTo>
                      <a:pt x="386266" y="538734"/>
                      <a:pt x="349976" y="504063"/>
                      <a:pt x="315210" y="467868"/>
                    </a:cubicBezTo>
                    <a:cubicBezTo>
                      <a:pt x="280253" y="431482"/>
                      <a:pt x="246820" y="393573"/>
                      <a:pt x="215197" y="354139"/>
                    </a:cubicBezTo>
                    <a:cubicBezTo>
                      <a:pt x="187384" y="319278"/>
                      <a:pt x="160714" y="283559"/>
                      <a:pt x="135949" y="246507"/>
                    </a:cubicBezTo>
                    <a:cubicBezTo>
                      <a:pt x="110232" y="207931"/>
                      <a:pt x="86133" y="168307"/>
                      <a:pt x="64131" y="127540"/>
                    </a:cubicBezTo>
                    <a:cubicBezTo>
                      <a:pt x="42033" y="86487"/>
                      <a:pt x="21935" y="44387"/>
                      <a:pt x="4314" y="1333"/>
                    </a:cubicBezTo>
                    <a:cubicBezTo>
                      <a:pt x="3933" y="476"/>
                      <a:pt x="3075" y="0"/>
                      <a:pt x="2123" y="0"/>
                    </a:cubicBezTo>
                    <a:cubicBezTo>
                      <a:pt x="1742" y="0"/>
                      <a:pt x="1361" y="0"/>
                      <a:pt x="1075" y="286"/>
                    </a:cubicBezTo>
                    <a:moveTo>
                      <a:pt x="425223" y="572738"/>
                    </a:moveTo>
                    <a:cubicBezTo>
                      <a:pt x="425223" y="572738"/>
                      <a:pt x="424937" y="572453"/>
                      <a:pt x="424747" y="572357"/>
                    </a:cubicBezTo>
                    <a:lnTo>
                      <a:pt x="425223" y="572738"/>
                    </a:lnTo>
                    <a:moveTo>
                      <a:pt x="424747" y="572357"/>
                    </a:moveTo>
                    <a:cubicBezTo>
                      <a:pt x="424747" y="572357"/>
                      <a:pt x="424271" y="571881"/>
                      <a:pt x="423985" y="571690"/>
                    </a:cubicBezTo>
                    <a:cubicBezTo>
                      <a:pt x="424271" y="571881"/>
                      <a:pt x="424461" y="572167"/>
                      <a:pt x="424747" y="572357"/>
                    </a:cubicBezTo>
                  </a:path>
                </a:pathLst>
              </a:custGeom>
              <a:solidFill>
                <a:srgbClr val="FBABB1"/>
              </a:solid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2FFA50BE-8F7B-7287-8D3F-59FD8F7B4D50}"/>
                  </a:ext>
                </a:extLst>
              </p:cNvPr>
              <p:cNvSpPr/>
              <p:nvPr/>
            </p:nvSpPr>
            <p:spPr>
              <a:xfrm>
                <a:off x="3867884" y="4702501"/>
                <a:ext cx="746132" cy="1164430"/>
              </a:xfrm>
              <a:custGeom>
                <a:avLst/>
                <a:gdLst>
                  <a:gd name="connsiteX0" fmla="*/ 1266 w 746132"/>
                  <a:gd name="connsiteY0" fmla="*/ 286 h 1164430"/>
                  <a:gd name="connsiteX1" fmla="*/ 218 w 746132"/>
                  <a:gd name="connsiteY1" fmla="*/ 3429 h 1164430"/>
                  <a:gd name="connsiteX2" fmla="*/ 59558 w 746132"/>
                  <a:gd name="connsiteY2" fmla="*/ 159734 h 1164430"/>
                  <a:gd name="connsiteX3" fmla="*/ 121185 w 746132"/>
                  <a:gd name="connsiteY3" fmla="*/ 318230 h 1164430"/>
                  <a:gd name="connsiteX4" fmla="*/ 153475 w 746132"/>
                  <a:gd name="connsiteY4" fmla="*/ 397478 h 1164430"/>
                  <a:gd name="connsiteX5" fmla="*/ 187575 w 746132"/>
                  <a:gd name="connsiteY5" fmla="*/ 475964 h 1164430"/>
                  <a:gd name="connsiteX6" fmla="*/ 261870 w 746132"/>
                  <a:gd name="connsiteY6" fmla="*/ 629602 h 1164430"/>
                  <a:gd name="connsiteX7" fmla="*/ 346737 w 746132"/>
                  <a:gd name="connsiteY7" fmla="*/ 776002 h 1164430"/>
                  <a:gd name="connsiteX8" fmla="*/ 445226 w 746132"/>
                  <a:gd name="connsiteY8" fmla="*/ 913543 h 1164430"/>
                  <a:gd name="connsiteX9" fmla="*/ 696019 w 746132"/>
                  <a:gd name="connsiteY9" fmla="*/ 1142048 h 1164430"/>
                  <a:gd name="connsiteX10" fmla="*/ 728499 w 746132"/>
                  <a:gd name="connsiteY10" fmla="*/ 1162526 h 1164430"/>
                  <a:gd name="connsiteX11" fmla="*/ 736881 w 746132"/>
                  <a:gd name="connsiteY11" fmla="*/ 1164241 h 1164430"/>
                  <a:gd name="connsiteX12" fmla="*/ 744311 w 746132"/>
                  <a:gd name="connsiteY12" fmla="*/ 1159383 h 1164430"/>
                  <a:gd name="connsiteX13" fmla="*/ 741072 w 746132"/>
                  <a:gd name="connsiteY13" fmla="*/ 1143572 h 1164430"/>
                  <a:gd name="connsiteX14" fmla="*/ 668111 w 746132"/>
                  <a:gd name="connsiteY14" fmla="*/ 1093660 h 1164430"/>
                  <a:gd name="connsiteX15" fmla="*/ 600388 w 746132"/>
                  <a:gd name="connsiteY15" fmla="*/ 1039082 h 1164430"/>
                  <a:gd name="connsiteX16" fmla="*/ 602769 w 746132"/>
                  <a:gd name="connsiteY16" fmla="*/ 1041178 h 1164430"/>
                  <a:gd name="connsiteX17" fmla="*/ 483516 w 746132"/>
                  <a:gd name="connsiteY17" fmla="*/ 922306 h 1164430"/>
                  <a:gd name="connsiteX18" fmla="*/ 379408 w 746132"/>
                  <a:gd name="connsiteY18" fmla="*/ 790670 h 1164430"/>
                  <a:gd name="connsiteX19" fmla="*/ 359787 w 746132"/>
                  <a:gd name="connsiteY19" fmla="*/ 762191 h 1164430"/>
                  <a:gd name="connsiteX20" fmla="*/ 360739 w 746132"/>
                  <a:gd name="connsiteY20" fmla="*/ 763619 h 1164430"/>
                  <a:gd name="connsiteX21" fmla="*/ 272918 w 746132"/>
                  <a:gd name="connsiteY21" fmla="*/ 618553 h 1164430"/>
                  <a:gd name="connsiteX22" fmla="*/ 195766 w 746132"/>
                  <a:gd name="connsiteY22" fmla="*/ 466249 h 1164430"/>
                  <a:gd name="connsiteX23" fmla="*/ 160428 w 746132"/>
                  <a:gd name="connsiteY23" fmla="*/ 388430 h 1164430"/>
                  <a:gd name="connsiteX24" fmla="*/ 126614 w 746132"/>
                  <a:gd name="connsiteY24" fmla="*/ 309943 h 1164430"/>
                  <a:gd name="connsiteX25" fmla="*/ 63178 w 746132"/>
                  <a:gd name="connsiteY25" fmla="*/ 152305 h 1164430"/>
                  <a:gd name="connsiteX26" fmla="*/ 4504 w 746132"/>
                  <a:gd name="connsiteY26" fmla="*/ 1333 h 1164430"/>
                  <a:gd name="connsiteX27" fmla="*/ 2408 w 746132"/>
                  <a:gd name="connsiteY27" fmla="*/ 0 h 1164430"/>
                  <a:gd name="connsiteX28" fmla="*/ 1361 w 746132"/>
                  <a:gd name="connsiteY28" fmla="*/ 286 h 1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6132" h="1164430">
                    <a:moveTo>
                      <a:pt x="1266" y="286"/>
                    </a:moveTo>
                    <a:cubicBezTo>
                      <a:pt x="27" y="857"/>
                      <a:pt x="-259" y="2286"/>
                      <a:pt x="218" y="3429"/>
                    </a:cubicBezTo>
                    <a:cubicBezTo>
                      <a:pt x="20220" y="55436"/>
                      <a:pt x="39651" y="107633"/>
                      <a:pt x="59558" y="159734"/>
                    </a:cubicBezTo>
                    <a:cubicBezTo>
                      <a:pt x="79751" y="212693"/>
                      <a:pt x="100040" y="265652"/>
                      <a:pt x="121185" y="318230"/>
                    </a:cubicBezTo>
                    <a:cubicBezTo>
                      <a:pt x="131758" y="344710"/>
                      <a:pt x="142426" y="371189"/>
                      <a:pt x="153475" y="397478"/>
                    </a:cubicBezTo>
                    <a:cubicBezTo>
                      <a:pt x="164524" y="423767"/>
                      <a:pt x="175954" y="449961"/>
                      <a:pt x="187575" y="475964"/>
                    </a:cubicBezTo>
                    <a:cubicBezTo>
                      <a:pt x="210720" y="527876"/>
                      <a:pt x="235390" y="579311"/>
                      <a:pt x="261870" y="629602"/>
                    </a:cubicBezTo>
                    <a:cubicBezTo>
                      <a:pt x="288158" y="679514"/>
                      <a:pt x="316352" y="728472"/>
                      <a:pt x="346737" y="776002"/>
                    </a:cubicBezTo>
                    <a:cubicBezTo>
                      <a:pt x="377122" y="823532"/>
                      <a:pt x="409602" y="869823"/>
                      <a:pt x="445226" y="913543"/>
                    </a:cubicBezTo>
                    <a:cubicBezTo>
                      <a:pt x="516854" y="1001649"/>
                      <a:pt x="601436" y="1079183"/>
                      <a:pt x="696019" y="1142048"/>
                    </a:cubicBezTo>
                    <a:cubicBezTo>
                      <a:pt x="706687" y="1149096"/>
                      <a:pt x="717450" y="1155954"/>
                      <a:pt x="728499" y="1162526"/>
                    </a:cubicBezTo>
                    <a:cubicBezTo>
                      <a:pt x="731071" y="1164050"/>
                      <a:pt x="733929" y="1164812"/>
                      <a:pt x="736881" y="1164241"/>
                    </a:cubicBezTo>
                    <a:cubicBezTo>
                      <a:pt x="739929" y="1163669"/>
                      <a:pt x="742596" y="1161860"/>
                      <a:pt x="744311" y="1159383"/>
                    </a:cubicBezTo>
                    <a:cubicBezTo>
                      <a:pt x="747645" y="1154240"/>
                      <a:pt x="746311" y="1146905"/>
                      <a:pt x="741072" y="1143572"/>
                    </a:cubicBezTo>
                    <a:cubicBezTo>
                      <a:pt x="716212" y="1127665"/>
                      <a:pt x="691733" y="1111282"/>
                      <a:pt x="668111" y="1093660"/>
                    </a:cubicBezTo>
                    <a:cubicBezTo>
                      <a:pt x="644775" y="1076420"/>
                      <a:pt x="622296" y="1058132"/>
                      <a:pt x="600388" y="1039082"/>
                    </a:cubicBezTo>
                    <a:cubicBezTo>
                      <a:pt x="601150" y="1039749"/>
                      <a:pt x="601912" y="1040416"/>
                      <a:pt x="602769" y="1041178"/>
                    </a:cubicBezTo>
                    <a:cubicBezTo>
                      <a:pt x="560478" y="1004316"/>
                      <a:pt x="520664" y="964406"/>
                      <a:pt x="483516" y="922306"/>
                    </a:cubicBezTo>
                    <a:cubicBezTo>
                      <a:pt x="446369" y="880301"/>
                      <a:pt x="411793" y="836295"/>
                      <a:pt x="379408" y="790670"/>
                    </a:cubicBezTo>
                    <a:cubicBezTo>
                      <a:pt x="372741" y="781241"/>
                      <a:pt x="366263" y="771716"/>
                      <a:pt x="359787" y="762191"/>
                    </a:cubicBezTo>
                    <a:cubicBezTo>
                      <a:pt x="360072" y="762667"/>
                      <a:pt x="360453" y="763143"/>
                      <a:pt x="360739" y="763619"/>
                    </a:cubicBezTo>
                    <a:cubicBezTo>
                      <a:pt x="329306" y="716566"/>
                      <a:pt x="300160" y="668179"/>
                      <a:pt x="272918" y="618553"/>
                    </a:cubicBezTo>
                    <a:cubicBezTo>
                      <a:pt x="245582" y="568643"/>
                      <a:pt x="219959" y="517779"/>
                      <a:pt x="195766" y="466249"/>
                    </a:cubicBezTo>
                    <a:cubicBezTo>
                      <a:pt x="183574" y="440436"/>
                      <a:pt x="171858" y="414433"/>
                      <a:pt x="160428" y="388430"/>
                    </a:cubicBezTo>
                    <a:cubicBezTo>
                      <a:pt x="148998" y="362331"/>
                      <a:pt x="137568" y="336233"/>
                      <a:pt x="126614" y="309943"/>
                    </a:cubicBezTo>
                    <a:cubicBezTo>
                      <a:pt x="104802" y="257651"/>
                      <a:pt x="83847" y="205073"/>
                      <a:pt x="63178" y="152305"/>
                    </a:cubicBezTo>
                    <a:cubicBezTo>
                      <a:pt x="43556" y="102013"/>
                      <a:pt x="24030" y="51721"/>
                      <a:pt x="4504" y="1333"/>
                    </a:cubicBezTo>
                    <a:cubicBezTo>
                      <a:pt x="4123" y="476"/>
                      <a:pt x="3266" y="0"/>
                      <a:pt x="2408" y="0"/>
                    </a:cubicBezTo>
                    <a:cubicBezTo>
                      <a:pt x="2027" y="0"/>
                      <a:pt x="1646" y="0"/>
                      <a:pt x="1361" y="286"/>
                    </a:cubicBezTo>
                  </a:path>
                </a:pathLst>
              </a:custGeom>
              <a:solidFill>
                <a:srgbClr val="FBABB1"/>
              </a:solid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2FAA2C8A-6CA1-7BFE-9EF7-F8E577A97AAE}"/>
                  </a:ext>
                </a:extLst>
              </p:cNvPr>
              <p:cNvSpPr/>
              <p:nvPr/>
            </p:nvSpPr>
            <p:spPr>
              <a:xfrm>
                <a:off x="2912304" y="4597917"/>
                <a:ext cx="716968" cy="1052560"/>
              </a:xfrm>
              <a:custGeom>
                <a:avLst/>
                <a:gdLst>
                  <a:gd name="connsiteX0" fmla="*/ 694623 w 716968"/>
                  <a:gd name="connsiteY0" fmla="*/ 4286 h 1052560"/>
                  <a:gd name="connsiteX1" fmla="*/ 665286 w 716968"/>
                  <a:gd name="connsiteY1" fmla="*/ 46387 h 1052560"/>
                  <a:gd name="connsiteX2" fmla="*/ 639663 w 716968"/>
                  <a:gd name="connsiteY2" fmla="*/ 88678 h 1052560"/>
                  <a:gd name="connsiteX3" fmla="*/ 592419 w 716968"/>
                  <a:gd name="connsiteY3" fmla="*/ 175260 h 1052560"/>
                  <a:gd name="connsiteX4" fmla="*/ 570036 w 716968"/>
                  <a:gd name="connsiteY4" fmla="*/ 219170 h 1052560"/>
                  <a:gd name="connsiteX5" fmla="*/ 547747 w 716968"/>
                  <a:gd name="connsiteY5" fmla="*/ 263176 h 1052560"/>
                  <a:gd name="connsiteX6" fmla="*/ 503075 w 716968"/>
                  <a:gd name="connsiteY6" fmla="*/ 351092 h 1052560"/>
                  <a:gd name="connsiteX7" fmla="*/ 444591 w 716968"/>
                  <a:gd name="connsiteY7" fmla="*/ 460343 h 1052560"/>
                  <a:gd name="connsiteX8" fmla="*/ 382298 w 716968"/>
                  <a:gd name="connsiteY8" fmla="*/ 563499 h 1052560"/>
                  <a:gd name="connsiteX9" fmla="*/ 382488 w 716968"/>
                  <a:gd name="connsiteY9" fmla="*/ 563213 h 1052560"/>
                  <a:gd name="connsiteX10" fmla="*/ 332768 w 716968"/>
                  <a:gd name="connsiteY10" fmla="*/ 637984 h 1052560"/>
                  <a:gd name="connsiteX11" fmla="*/ 279714 w 716968"/>
                  <a:gd name="connsiteY11" fmla="*/ 712851 h 1052560"/>
                  <a:gd name="connsiteX12" fmla="*/ 166747 w 716968"/>
                  <a:gd name="connsiteY12" fmla="*/ 857250 h 1052560"/>
                  <a:gd name="connsiteX13" fmla="*/ 126837 w 716968"/>
                  <a:gd name="connsiteY13" fmla="*/ 905447 h 1052560"/>
                  <a:gd name="connsiteX14" fmla="*/ 85975 w 716968"/>
                  <a:gd name="connsiteY14" fmla="*/ 953072 h 1052560"/>
                  <a:gd name="connsiteX15" fmla="*/ 631 w 716968"/>
                  <a:gd name="connsiteY15" fmla="*/ 1048703 h 1052560"/>
                  <a:gd name="connsiteX16" fmla="*/ 4251 w 716968"/>
                  <a:gd name="connsiteY16" fmla="*/ 1051750 h 1052560"/>
                  <a:gd name="connsiteX17" fmla="*/ 129504 w 716968"/>
                  <a:gd name="connsiteY17" fmla="*/ 914876 h 1052560"/>
                  <a:gd name="connsiteX18" fmla="*/ 190274 w 716968"/>
                  <a:gd name="connsiteY18" fmla="*/ 845820 h 1052560"/>
                  <a:gd name="connsiteX19" fmla="*/ 248948 w 716968"/>
                  <a:gd name="connsiteY19" fmla="*/ 775430 h 1052560"/>
                  <a:gd name="connsiteX20" fmla="*/ 305812 w 716968"/>
                  <a:gd name="connsiteY20" fmla="*/ 703707 h 1052560"/>
                  <a:gd name="connsiteX21" fmla="*/ 360676 w 716968"/>
                  <a:gd name="connsiteY21" fmla="*/ 630269 h 1052560"/>
                  <a:gd name="connsiteX22" fmla="*/ 463260 w 716968"/>
                  <a:gd name="connsiteY22" fmla="*/ 475012 h 1052560"/>
                  <a:gd name="connsiteX23" fmla="*/ 559177 w 716968"/>
                  <a:gd name="connsiteY23" fmla="*/ 305276 h 1052560"/>
                  <a:gd name="connsiteX24" fmla="*/ 582704 w 716968"/>
                  <a:gd name="connsiteY24" fmla="*/ 261938 h 1052560"/>
                  <a:gd name="connsiteX25" fmla="*/ 606135 w 716968"/>
                  <a:gd name="connsiteY25" fmla="*/ 218504 h 1052560"/>
                  <a:gd name="connsiteX26" fmla="*/ 653760 w 716968"/>
                  <a:gd name="connsiteY26" fmla="*/ 132017 h 1052560"/>
                  <a:gd name="connsiteX27" fmla="*/ 685288 w 716968"/>
                  <a:gd name="connsiteY27" fmla="*/ 75152 h 1052560"/>
                  <a:gd name="connsiteX28" fmla="*/ 715863 w 716968"/>
                  <a:gd name="connsiteY28" fmla="*/ 17907 h 1052560"/>
                  <a:gd name="connsiteX29" fmla="*/ 712530 w 716968"/>
                  <a:gd name="connsiteY29" fmla="*/ 2953 h 1052560"/>
                  <a:gd name="connsiteX30" fmla="*/ 704338 w 716968"/>
                  <a:gd name="connsiteY30" fmla="*/ 0 h 1052560"/>
                  <a:gd name="connsiteX31" fmla="*/ 694623 w 716968"/>
                  <a:gd name="connsiteY31" fmla="*/ 4477 h 10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968" h="1052560">
                    <a:moveTo>
                      <a:pt x="694623" y="4286"/>
                    </a:moveTo>
                    <a:cubicBezTo>
                      <a:pt x="683574" y="17431"/>
                      <a:pt x="674430" y="31909"/>
                      <a:pt x="665286" y="46387"/>
                    </a:cubicBezTo>
                    <a:cubicBezTo>
                      <a:pt x="656523" y="60388"/>
                      <a:pt x="648045" y="74485"/>
                      <a:pt x="639663" y="88678"/>
                    </a:cubicBezTo>
                    <a:cubicBezTo>
                      <a:pt x="623090" y="117062"/>
                      <a:pt x="607469" y="146018"/>
                      <a:pt x="592419" y="175260"/>
                    </a:cubicBezTo>
                    <a:cubicBezTo>
                      <a:pt x="584895" y="189833"/>
                      <a:pt x="577465" y="204502"/>
                      <a:pt x="570036" y="219170"/>
                    </a:cubicBezTo>
                    <a:cubicBezTo>
                      <a:pt x="562606" y="233743"/>
                      <a:pt x="555081" y="248412"/>
                      <a:pt x="547747" y="263176"/>
                    </a:cubicBezTo>
                    <a:cubicBezTo>
                      <a:pt x="533174" y="292608"/>
                      <a:pt x="518220" y="321850"/>
                      <a:pt x="503075" y="351092"/>
                    </a:cubicBezTo>
                    <a:cubicBezTo>
                      <a:pt x="484120" y="387763"/>
                      <a:pt x="464975" y="424434"/>
                      <a:pt x="444591" y="460343"/>
                    </a:cubicBezTo>
                    <a:cubicBezTo>
                      <a:pt x="424779" y="495300"/>
                      <a:pt x="403920" y="529685"/>
                      <a:pt x="382298" y="563499"/>
                    </a:cubicBezTo>
                    <a:lnTo>
                      <a:pt x="382488" y="563213"/>
                    </a:lnTo>
                    <a:cubicBezTo>
                      <a:pt x="366391" y="588455"/>
                      <a:pt x="349722" y="613315"/>
                      <a:pt x="332768" y="637984"/>
                    </a:cubicBezTo>
                    <a:cubicBezTo>
                      <a:pt x="315432" y="663226"/>
                      <a:pt x="297811" y="688181"/>
                      <a:pt x="279714" y="712851"/>
                    </a:cubicBezTo>
                    <a:cubicBezTo>
                      <a:pt x="243519" y="762095"/>
                      <a:pt x="205609" y="810101"/>
                      <a:pt x="166747" y="857250"/>
                    </a:cubicBezTo>
                    <a:cubicBezTo>
                      <a:pt x="153507" y="873347"/>
                      <a:pt x="140268" y="889540"/>
                      <a:pt x="126837" y="905447"/>
                    </a:cubicBezTo>
                    <a:cubicBezTo>
                      <a:pt x="113407" y="921448"/>
                      <a:pt x="99691" y="937260"/>
                      <a:pt x="85975" y="953072"/>
                    </a:cubicBezTo>
                    <a:cubicBezTo>
                      <a:pt x="58067" y="985361"/>
                      <a:pt x="29492" y="1017270"/>
                      <a:pt x="631" y="1048703"/>
                    </a:cubicBezTo>
                    <a:cubicBezTo>
                      <a:pt x="-1464" y="1050989"/>
                      <a:pt x="2155" y="1054037"/>
                      <a:pt x="4251" y="1051750"/>
                    </a:cubicBezTo>
                    <a:cubicBezTo>
                      <a:pt x="46256" y="1006316"/>
                      <a:pt x="88261" y="960977"/>
                      <a:pt x="129504" y="914876"/>
                    </a:cubicBezTo>
                    <a:cubicBezTo>
                      <a:pt x="149983" y="892016"/>
                      <a:pt x="170367" y="869156"/>
                      <a:pt x="190274" y="845820"/>
                    </a:cubicBezTo>
                    <a:cubicBezTo>
                      <a:pt x="210086" y="822579"/>
                      <a:pt x="229707" y="799052"/>
                      <a:pt x="248948" y="775430"/>
                    </a:cubicBezTo>
                    <a:cubicBezTo>
                      <a:pt x="268284" y="751808"/>
                      <a:pt x="287238" y="727805"/>
                      <a:pt x="305812" y="703707"/>
                    </a:cubicBezTo>
                    <a:cubicBezTo>
                      <a:pt x="324481" y="679609"/>
                      <a:pt x="342864" y="655130"/>
                      <a:pt x="360676" y="630269"/>
                    </a:cubicBezTo>
                    <a:cubicBezTo>
                      <a:pt x="396871" y="579882"/>
                      <a:pt x="431066" y="528066"/>
                      <a:pt x="463260" y="475012"/>
                    </a:cubicBezTo>
                    <a:cubicBezTo>
                      <a:pt x="496884" y="419386"/>
                      <a:pt x="528221" y="362426"/>
                      <a:pt x="559177" y="305276"/>
                    </a:cubicBezTo>
                    <a:cubicBezTo>
                      <a:pt x="566988" y="290798"/>
                      <a:pt x="574989" y="276415"/>
                      <a:pt x="582704" y="261938"/>
                    </a:cubicBezTo>
                    <a:cubicBezTo>
                      <a:pt x="590514" y="247459"/>
                      <a:pt x="598230" y="232981"/>
                      <a:pt x="606135" y="218504"/>
                    </a:cubicBezTo>
                    <a:cubicBezTo>
                      <a:pt x="621852" y="189643"/>
                      <a:pt x="637854" y="160877"/>
                      <a:pt x="653760" y="132017"/>
                    </a:cubicBezTo>
                    <a:cubicBezTo>
                      <a:pt x="664143" y="113062"/>
                      <a:pt x="674715" y="94107"/>
                      <a:pt x="685288" y="75152"/>
                    </a:cubicBezTo>
                    <a:cubicBezTo>
                      <a:pt x="695766" y="56197"/>
                      <a:pt x="707100" y="37624"/>
                      <a:pt x="715863" y="17907"/>
                    </a:cubicBezTo>
                    <a:cubicBezTo>
                      <a:pt x="718149" y="12763"/>
                      <a:pt x="716816" y="6572"/>
                      <a:pt x="712530" y="2953"/>
                    </a:cubicBezTo>
                    <a:cubicBezTo>
                      <a:pt x="710148" y="952"/>
                      <a:pt x="707291" y="0"/>
                      <a:pt x="704338" y="0"/>
                    </a:cubicBezTo>
                    <a:cubicBezTo>
                      <a:pt x="700719" y="0"/>
                      <a:pt x="697099" y="1524"/>
                      <a:pt x="694623" y="4477"/>
                    </a:cubicBezTo>
                  </a:path>
                </a:pathLst>
              </a:custGeom>
              <a:solidFill>
                <a:srgbClr val="FBABB1"/>
              </a:solid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32383381-0EB8-FB4B-C16D-B959D5BE5791}"/>
                  </a:ext>
                </a:extLst>
              </p:cNvPr>
              <p:cNvSpPr/>
              <p:nvPr/>
            </p:nvSpPr>
            <p:spPr>
              <a:xfrm>
                <a:off x="3001784" y="4595726"/>
                <a:ext cx="520469" cy="569923"/>
              </a:xfrm>
              <a:custGeom>
                <a:avLst/>
                <a:gdLst>
                  <a:gd name="connsiteX0" fmla="*/ 513798 w 520469"/>
                  <a:gd name="connsiteY0" fmla="*/ 857 h 569923"/>
                  <a:gd name="connsiteX1" fmla="*/ 448932 w 520469"/>
                  <a:gd name="connsiteY1" fmla="*/ 37433 h 569923"/>
                  <a:gd name="connsiteX2" fmla="*/ 385115 w 520469"/>
                  <a:gd name="connsiteY2" fmla="*/ 80486 h 569923"/>
                  <a:gd name="connsiteX3" fmla="*/ 263100 w 520469"/>
                  <a:gd name="connsiteY3" fmla="*/ 182690 h 569923"/>
                  <a:gd name="connsiteX4" fmla="*/ 206140 w 520469"/>
                  <a:gd name="connsiteY4" fmla="*/ 240316 h 569923"/>
                  <a:gd name="connsiteX5" fmla="*/ 152895 w 520469"/>
                  <a:gd name="connsiteY5" fmla="*/ 301181 h 569923"/>
                  <a:gd name="connsiteX6" fmla="*/ 59931 w 520469"/>
                  <a:gd name="connsiteY6" fmla="*/ 432149 h 569923"/>
                  <a:gd name="connsiteX7" fmla="*/ 28213 w 520469"/>
                  <a:gd name="connsiteY7" fmla="*/ 490252 h 569923"/>
                  <a:gd name="connsiteX8" fmla="*/ 1924 w 520469"/>
                  <a:gd name="connsiteY8" fmla="*/ 550831 h 569923"/>
                  <a:gd name="connsiteX9" fmla="*/ 1448 w 520469"/>
                  <a:gd name="connsiteY9" fmla="*/ 552069 h 569923"/>
                  <a:gd name="connsiteX10" fmla="*/ 305 w 520469"/>
                  <a:gd name="connsiteY10" fmla="*/ 555117 h 569923"/>
                  <a:gd name="connsiteX11" fmla="*/ 495 w 520469"/>
                  <a:gd name="connsiteY11" fmla="*/ 561404 h 569923"/>
                  <a:gd name="connsiteX12" fmla="*/ 6210 w 520469"/>
                  <a:gd name="connsiteY12" fmla="*/ 568452 h 569923"/>
                  <a:gd name="connsiteX13" fmla="*/ 15545 w 520469"/>
                  <a:gd name="connsiteY13" fmla="*/ 569405 h 569923"/>
                  <a:gd name="connsiteX14" fmla="*/ 22593 w 520469"/>
                  <a:gd name="connsiteY14" fmla="*/ 563690 h 569923"/>
                  <a:gd name="connsiteX15" fmla="*/ 29451 w 520469"/>
                  <a:gd name="connsiteY15" fmla="*/ 549021 h 569923"/>
                  <a:gd name="connsiteX16" fmla="*/ 36500 w 520469"/>
                  <a:gd name="connsiteY16" fmla="*/ 534257 h 569923"/>
                  <a:gd name="connsiteX17" fmla="*/ 51359 w 520469"/>
                  <a:gd name="connsiteY17" fmla="*/ 504635 h 569923"/>
                  <a:gd name="connsiteX18" fmla="*/ 83934 w 520469"/>
                  <a:gd name="connsiteY18" fmla="*/ 445294 h 569923"/>
                  <a:gd name="connsiteX19" fmla="*/ 159182 w 520469"/>
                  <a:gd name="connsiteY19" fmla="*/ 329470 h 569923"/>
                  <a:gd name="connsiteX20" fmla="*/ 158896 w 520469"/>
                  <a:gd name="connsiteY20" fmla="*/ 329946 h 569923"/>
                  <a:gd name="connsiteX21" fmla="*/ 159658 w 520469"/>
                  <a:gd name="connsiteY21" fmla="*/ 328803 h 569923"/>
                  <a:gd name="connsiteX22" fmla="*/ 160039 w 520469"/>
                  <a:gd name="connsiteY22" fmla="*/ 328232 h 569923"/>
                  <a:gd name="connsiteX23" fmla="*/ 159849 w 520469"/>
                  <a:gd name="connsiteY23" fmla="*/ 328422 h 569923"/>
                  <a:gd name="connsiteX24" fmla="*/ 162230 w 520469"/>
                  <a:gd name="connsiteY24" fmla="*/ 325184 h 569923"/>
                  <a:gd name="connsiteX25" fmla="*/ 162039 w 520469"/>
                  <a:gd name="connsiteY25" fmla="*/ 325374 h 569923"/>
                  <a:gd name="connsiteX26" fmla="*/ 368827 w 520469"/>
                  <a:gd name="connsiteY26" fmla="*/ 107442 h 569923"/>
                  <a:gd name="connsiteX27" fmla="*/ 368827 w 520469"/>
                  <a:gd name="connsiteY27" fmla="*/ 107442 h 569923"/>
                  <a:gd name="connsiteX28" fmla="*/ 442646 w 520469"/>
                  <a:gd name="connsiteY28" fmla="*/ 53340 h 569923"/>
                  <a:gd name="connsiteX29" fmla="*/ 518370 w 520469"/>
                  <a:gd name="connsiteY29" fmla="*/ 8287 h 569923"/>
                  <a:gd name="connsiteX30" fmla="*/ 519798 w 520469"/>
                  <a:gd name="connsiteY30" fmla="*/ 2096 h 569923"/>
                  <a:gd name="connsiteX31" fmla="*/ 516084 w 520469"/>
                  <a:gd name="connsiteY31" fmla="*/ 0 h 569923"/>
                  <a:gd name="connsiteX32" fmla="*/ 513607 w 520469"/>
                  <a:gd name="connsiteY32" fmla="*/ 572 h 569923"/>
                  <a:gd name="connsiteX33" fmla="*/ 159468 w 520469"/>
                  <a:gd name="connsiteY33" fmla="*/ 328708 h 569923"/>
                  <a:gd name="connsiteX34" fmla="*/ 158991 w 520469"/>
                  <a:gd name="connsiteY34" fmla="*/ 329375 h 569923"/>
                  <a:gd name="connsiteX35" fmla="*/ 159658 w 520469"/>
                  <a:gd name="connsiteY35" fmla="*/ 328422 h 569923"/>
                  <a:gd name="connsiteX36" fmla="*/ 159372 w 520469"/>
                  <a:gd name="connsiteY36" fmla="*/ 328708 h 5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0469" h="569923">
                    <a:moveTo>
                      <a:pt x="513798" y="857"/>
                    </a:moveTo>
                    <a:cubicBezTo>
                      <a:pt x="491700" y="12192"/>
                      <a:pt x="470078" y="24384"/>
                      <a:pt x="448932" y="37433"/>
                    </a:cubicBezTo>
                    <a:cubicBezTo>
                      <a:pt x="427120" y="50959"/>
                      <a:pt x="405879" y="65342"/>
                      <a:pt x="385115" y="80486"/>
                    </a:cubicBezTo>
                    <a:cubicBezTo>
                      <a:pt x="342252" y="111824"/>
                      <a:pt x="301676" y="146209"/>
                      <a:pt x="263100" y="182690"/>
                    </a:cubicBezTo>
                    <a:cubicBezTo>
                      <a:pt x="243478" y="201263"/>
                      <a:pt x="224619" y="220599"/>
                      <a:pt x="206140" y="240316"/>
                    </a:cubicBezTo>
                    <a:cubicBezTo>
                      <a:pt x="187757" y="260033"/>
                      <a:pt x="169945" y="280226"/>
                      <a:pt x="152895" y="301181"/>
                    </a:cubicBezTo>
                    <a:cubicBezTo>
                      <a:pt x="119082" y="342614"/>
                      <a:pt x="87649" y="386239"/>
                      <a:pt x="59931" y="432149"/>
                    </a:cubicBezTo>
                    <a:cubicBezTo>
                      <a:pt x="48501" y="451009"/>
                      <a:pt x="38024" y="470535"/>
                      <a:pt x="28213" y="490252"/>
                    </a:cubicBezTo>
                    <a:cubicBezTo>
                      <a:pt x="18498" y="509969"/>
                      <a:pt x="9639" y="530162"/>
                      <a:pt x="1924" y="550831"/>
                    </a:cubicBezTo>
                    <a:cubicBezTo>
                      <a:pt x="1734" y="551307"/>
                      <a:pt x="1543" y="551688"/>
                      <a:pt x="1448" y="552069"/>
                    </a:cubicBezTo>
                    <a:cubicBezTo>
                      <a:pt x="1067" y="553117"/>
                      <a:pt x="686" y="554165"/>
                      <a:pt x="305" y="555117"/>
                    </a:cubicBezTo>
                    <a:cubicBezTo>
                      <a:pt x="-171" y="557213"/>
                      <a:pt x="-76" y="559308"/>
                      <a:pt x="495" y="561404"/>
                    </a:cubicBezTo>
                    <a:cubicBezTo>
                      <a:pt x="1353" y="564356"/>
                      <a:pt x="3448" y="566928"/>
                      <a:pt x="6210" y="568452"/>
                    </a:cubicBezTo>
                    <a:cubicBezTo>
                      <a:pt x="9068" y="569976"/>
                      <a:pt x="12497" y="570357"/>
                      <a:pt x="15545" y="569405"/>
                    </a:cubicBezTo>
                    <a:cubicBezTo>
                      <a:pt x="18212" y="568547"/>
                      <a:pt x="21450" y="566452"/>
                      <a:pt x="22593" y="563690"/>
                    </a:cubicBezTo>
                    <a:cubicBezTo>
                      <a:pt x="24689" y="558737"/>
                      <a:pt x="27165" y="553879"/>
                      <a:pt x="29451" y="549021"/>
                    </a:cubicBezTo>
                    <a:cubicBezTo>
                      <a:pt x="31833" y="544163"/>
                      <a:pt x="34119" y="539210"/>
                      <a:pt x="36500" y="534257"/>
                    </a:cubicBezTo>
                    <a:cubicBezTo>
                      <a:pt x="41262" y="524256"/>
                      <a:pt x="46311" y="514445"/>
                      <a:pt x="51359" y="504635"/>
                    </a:cubicBezTo>
                    <a:cubicBezTo>
                      <a:pt x="61741" y="484632"/>
                      <a:pt x="72600" y="464820"/>
                      <a:pt x="83934" y="445294"/>
                    </a:cubicBezTo>
                    <a:cubicBezTo>
                      <a:pt x="106985" y="405384"/>
                      <a:pt x="131940" y="366713"/>
                      <a:pt x="159182" y="329470"/>
                    </a:cubicBezTo>
                    <a:cubicBezTo>
                      <a:pt x="159087" y="329660"/>
                      <a:pt x="158991" y="329756"/>
                      <a:pt x="158896" y="329946"/>
                    </a:cubicBezTo>
                    <a:cubicBezTo>
                      <a:pt x="159182" y="329565"/>
                      <a:pt x="159468" y="329184"/>
                      <a:pt x="159658" y="328803"/>
                    </a:cubicBezTo>
                    <a:cubicBezTo>
                      <a:pt x="159753" y="328613"/>
                      <a:pt x="159944" y="328422"/>
                      <a:pt x="160039" y="328232"/>
                    </a:cubicBezTo>
                    <a:lnTo>
                      <a:pt x="159849" y="328422"/>
                    </a:lnTo>
                    <a:cubicBezTo>
                      <a:pt x="160611" y="327374"/>
                      <a:pt x="161468" y="326231"/>
                      <a:pt x="162230" y="325184"/>
                    </a:cubicBezTo>
                    <a:lnTo>
                      <a:pt x="162039" y="325374"/>
                    </a:lnTo>
                    <a:cubicBezTo>
                      <a:pt x="221571" y="244602"/>
                      <a:pt x="290817" y="170593"/>
                      <a:pt x="368827" y="107442"/>
                    </a:cubicBezTo>
                    <a:lnTo>
                      <a:pt x="368827" y="107442"/>
                    </a:lnTo>
                    <a:cubicBezTo>
                      <a:pt x="392640" y="88297"/>
                      <a:pt x="417214" y="70295"/>
                      <a:pt x="442646" y="53340"/>
                    </a:cubicBezTo>
                    <a:cubicBezTo>
                      <a:pt x="467030" y="36957"/>
                      <a:pt x="492271" y="21812"/>
                      <a:pt x="518370" y="8287"/>
                    </a:cubicBezTo>
                    <a:cubicBezTo>
                      <a:pt x="520560" y="7144"/>
                      <a:pt x="521037" y="4096"/>
                      <a:pt x="519798" y="2096"/>
                    </a:cubicBezTo>
                    <a:cubicBezTo>
                      <a:pt x="518941" y="667"/>
                      <a:pt x="517512" y="0"/>
                      <a:pt x="516084" y="0"/>
                    </a:cubicBezTo>
                    <a:cubicBezTo>
                      <a:pt x="515226" y="0"/>
                      <a:pt x="514464" y="191"/>
                      <a:pt x="513607" y="572"/>
                    </a:cubicBezTo>
                    <a:moveTo>
                      <a:pt x="159468" y="328708"/>
                    </a:moveTo>
                    <a:cubicBezTo>
                      <a:pt x="159468" y="328708"/>
                      <a:pt x="159182" y="329184"/>
                      <a:pt x="158991" y="329375"/>
                    </a:cubicBezTo>
                    <a:cubicBezTo>
                      <a:pt x="159277" y="329089"/>
                      <a:pt x="159468" y="328708"/>
                      <a:pt x="159658" y="328422"/>
                    </a:cubicBezTo>
                    <a:lnTo>
                      <a:pt x="159372" y="328708"/>
                    </a:lnTo>
                  </a:path>
                </a:pathLst>
              </a:custGeom>
              <a:solidFill>
                <a:srgbClr val="FBABB1"/>
              </a:solid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3454CCFF-E326-AFEC-BEAD-CA2CCB52D217}"/>
                  </a:ext>
                </a:extLst>
              </p:cNvPr>
              <p:cNvSpPr/>
              <p:nvPr/>
            </p:nvSpPr>
            <p:spPr>
              <a:xfrm>
                <a:off x="2795634" y="5141032"/>
                <a:ext cx="352147" cy="508983"/>
              </a:xfrm>
              <a:custGeom>
                <a:avLst/>
                <a:gdLst>
                  <a:gd name="connsiteX0" fmla="*/ 347997 w 352147"/>
                  <a:gd name="connsiteY0" fmla="*/ 1143 h 508983"/>
                  <a:gd name="connsiteX1" fmla="*/ 248365 w 352147"/>
                  <a:gd name="connsiteY1" fmla="*/ 132779 h 508983"/>
                  <a:gd name="connsiteX2" fmla="*/ 197026 w 352147"/>
                  <a:gd name="connsiteY2" fmla="*/ 197453 h 508983"/>
                  <a:gd name="connsiteX3" fmla="*/ 146353 w 352147"/>
                  <a:gd name="connsiteY3" fmla="*/ 262509 h 508983"/>
                  <a:gd name="connsiteX4" fmla="*/ 106252 w 352147"/>
                  <a:gd name="connsiteY4" fmla="*/ 316802 h 508983"/>
                  <a:gd name="connsiteX5" fmla="*/ 67771 w 352147"/>
                  <a:gd name="connsiteY5" fmla="*/ 374142 h 508983"/>
                  <a:gd name="connsiteX6" fmla="*/ 811 w 352147"/>
                  <a:gd name="connsiteY6" fmla="*/ 494824 h 508983"/>
                  <a:gd name="connsiteX7" fmla="*/ 6621 w 352147"/>
                  <a:gd name="connsiteY7" fmla="*/ 508254 h 508983"/>
                  <a:gd name="connsiteX8" fmla="*/ 14622 w 352147"/>
                  <a:gd name="connsiteY8" fmla="*/ 508063 h 508983"/>
                  <a:gd name="connsiteX9" fmla="*/ 20051 w 352147"/>
                  <a:gd name="connsiteY9" fmla="*/ 502444 h 508983"/>
                  <a:gd name="connsiteX10" fmla="*/ 64057 w 352147"/>
                  <a:gd name="connsiteY10" fmla="*/ 415385 h 508983"/>
                  <a:gd name="connsiteX11" fmla="*/ 63866 w 352147"/>
                  <a:gd name="connsiteY11" fmla="*/ 415671 h 508983"/>
                  <a:gd name="connsiteX12" fmla="*/ 105395 w 352147"/>
                  <a:gd name="connsiteY12" fmla="*/ 346901 h 508983"/>
                  <a:gd name="connsiteX13" fmla="*/ 127874 w 352147"/>
                  <a:gd name="connsiteY13" fmla="*/ 312420 h 508983"/>
                  <a:gd name="connsiteX14" fmla="*/ 151210 w 352147"/>
                  <a:gd name="connsiteY14" fmla="*/ 278416 h 508983"/>
                  <a:gd name="connsiteX15" fmla="*/ 174928 w 352147"/>
                  <a:gd name="connsiteY15" fmla="*/ 244697 h 508983"/>
                  <a:gd name="connsiteX16" fmla="*/ 199216 w 352147"/>
                  <a:gd name="connsiteY16" fmla="*/ 211360 h 508983"/>
                  <a:gd name="connsiteX17" fmla="*/ 248556 w 352147"/>
                  <a:gd name="connsiteY17" fmla="*/ 145161 h 508983"/>
                  <a:gd name="connsiteX18" fmla="*/ 300848 w 352147"/>
                  <a:gd name="connsiteY18" fmla="*/ 74962 h 508983"/>
                  <a:gd name="connsiteX19" fmla="*/ 351712 w 352147"/>
                  <a:gd name="connsiteY19" fmla="*/ 3810 h 508983"/>
                  <a:gd name="connsiteX20" fmla="*/ 349616 w 352147"/>
                  <a:gd name="connsiteY20" fmla="*/ 0 h 508983"/>
                  <a:gd name="connsiteX21" fmla="*/ 347902 w 352147"/>
                  <a:gd name="connsiteY21" fmla="*/ 953 h 508983"/>
                  <a:gd name="connsiteX22" fmla="*/ 63485 w 352147"/>
                  <a:gd name="connsiteY22" fmla="*/ 416147 h 508983"/>
                  <a:gd name="connsiteX23" fmla="*/ 62818 w 352147"/>
                  <a:gd name="connsiteY23" fmla="*/ 417386 h 508983"/>
                  <a:gd name="connsiteX24" fmla="*/ 63485 w 352147"/>
                  <a:gd name="connsiteY24" fmla="*/ 416147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147" h="508983">
                    <a:moveTo>
                      <a:pt x="347997" y="1143"/>
                    </a:moveTo>
                    <a:cubicBezTo>
                      <a:pt x="316469" y="46292"/>
                      <a:pt x="282465" y="89630"/>
                      <a:pt x="248365" y="132779"/>
                    </a:cubicBezTo>
                    <a:cubicBezTo>
                      <a:pt x="231316" y="154400"/>
                      <a:pt x="213980" y="175832"/>
                      <a:pt x="197026" y="197453"/>
                    </a:cubicBezTo>
                    <a:cubicBezTo>
                      <a:pt x="180071" y="219075"/>
                      <a:pt x="163212" y="240792"/>
                      <a:pt x="146353" y="262509"/>
                    </a:cubicBezTo>
                    <a:cubicBezTo>
                      <a:pt x="132541" y="280321"/>
                      <a:pt x="119397" y="298609"/>
                      <a:pt x="106252" y="316802"/>
                    </a:cubicBezTo>
                    <a:cubicBezTo>
                      <a:pt x="92822" y="335471"/>
                      <a:pt x="80154" y="354711"/>
                      <a:pt x="67771" y="374142"/>
                    </a:cubicBezTo>
                    <a:cubicBezTo>
                      <a:pt x="43006" y="412909"/>
                      <a:pt x="20051" y="452914"/>
                      <a:pt x="811" y="494824"/>
                    </a:cubicBezTo>
                    <a:cubicBezTo>
                      <a:pt x="-1571" y="499872"/>
                      <a:pt x="1573" y="506254"/>
                      <a:pt x="6621" y="508254"/>
                    </a:cubicBezTo>
                    <a:cubicBezTo>
                      <a:pt x="9193" y="509302"/>
                      <a:pt x="12145" y="509207"/>
                      <a:pt x="14622" y="508063"/>
                    </a:cubicBezTo>
                    <a:cubicBezTo>
                      <a:pt x="17194" y="506921"/>
                      <a:pt x="18813" y="504920"/>
                      <a:pt x="20051" y="502444"/>
                    </a:cubicBezTo>
                    <a:cubicBezTo>
                      <a:pt x="33672" y="472821"/>
                      <a:pt x="48340" y="443865"/>
                      <a:pt x="64057" y="415385"/>
                    </a:cubicBezTo>
                    <a:cubicBezTo>
                      <a:pt x="64057" y="415385"/>
                      <a:pt x="64057" y="415576"/>
                      <a:pt x="63866" y="415671"/>
                    </a:cubicBezTo>
                    <a:cubicBezTo>
                      <a:pt x="76915" y="392239"/>
                      <a:pt x="90917" y="369475"/>
                      <a:pt x="105395" y="346901"/>
                    </a:cubicBezTo>
                    <a:cubicBezTo>
                      <a:pt x="112825" y="335375"/>
                      <a:pt x="120349" y="323850"/>
                      <a:pt x="127874" y="312420"/>
                    </a:cubicBezTo>
                    <a:cubicBezTo>
                      <a:pt x="135494" y="300990"/>
                      <a:pt x="143305" y="289751"/>
                      <a:pt x="151210" y="278416"/>
                    </a:cubicBezTo>
                    <a:cubicBezTo>
                      <a:pt x="159021" y="267176"/>
                      <a:pt x="166831" y="255842"/>
                      <a:pt x="174928" y="244697"/>
                    </a:cubicBezTo>
                    <a:cubicBezTo>
                      <a:pt x="182929" y="233553"/>
                      <a:pt x="191025" y="222409"/>
                      <a:pt x="199216" y="211360"/>
                    </a:cubicBezTo>
                    <a:cubicBezTo>
                      <a:pt x="215599" y="189262"/>
                      <a:pt x="232078" y="167164"/>
                      <a:pt x="248556" y="145161"/>
                    </a:cubicBezTo>
                    <a:cubicBezTo>
                      <a:pt x="266082" y="121825"/>
                      <a:pt x="283608" y="98489"/>
                      <a:pt x="300848" y="74962"/>
                    </a:cubicBezTo>
                    <a:cubicBezTo>
                      <a:pt x="318184" y="51530"/>
                      <a:pt x="335043" y="27718"/>
                      <a:pt x="351712" y="3810"/>
                    </a:cubicBezTo>
                    <a:cubicBezTo>
                      <a:pt x="352950" y="2000"/>
                      <a:pt x="351331" y="0"/>
                      <a:pt x="349616" y="0"/>
                    </a:cubicBezTo>
                    <a:cubicBezTo>
                      <a:pt x="348949" y="0"/>
                      <a:pt x="348378" y="286"/>
                      <a:pt x="347902" y="953"/>
                    </a:cubicBezTo>
                    <a:moveTo>
                      <a:pt x="63485" y="416147"/>
                    </a:moveTo>
                    <a:cubicBezTo>
                      <a:pt x="63485" y="416147"/>
                      <a:pt x="63009" y="417005"/>
                      <a:pt x="62818" y="417386"/>
                    </a:cubicBezTo>
                    <a:cubicBezTo>
                      <a:pt x="63009" y="417005"/>
                      <a:pt x="63295" y="416528"/>
                      <a:pt x="63485" y="416147"/>
                    </a:cubicBezTo>
                  </a:path>
                </a:pathLst>
              </a:custGeom>
              <a:solidFill>
                <a:srgbClr val="FBABB1"/>
              </a:solid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614B1FCE-9BAE-9461-5D30-9DC37E696268}"/>
                  </a:ext>
                </a:extLst>
              </p:cNvPr>
              <p:cNvSpPr/>
              <p:nvPr/>
            </p:nvSpPr>
            <p:spPr>
              <a:xfrm>
                <a:off x="3893366" y="4602298"/>
                <a:ext cx="218108" cy="336103"/>
              </a:xfrm>
              <a:custGeom>
                <a:avLst/>
                <a:gdLst>
                  <a:gd name="connsiteX0" fmla="*/ 7787 w 218108"/>
                  <a:gd name="connsiteY0" fmla="*/ 571 h 336103"/>
                  <a:gd name="connsiteX1" fmla="*/ 1310 w 218108"/>
                  <a:gd name="connsiteY1" fmla="*/ 6096 h 336103"/>
                  <a:gd name="connsiteX2" fmla="*/ 644 w 218108"/>
                  <a:gd name="connsiteY2" fmla="*/ 14764 h 336103"/>
                  <a:gd name="connsiteX3" fmla="*/ 36267 w 218108"/>
                  <a:gd name="connsiteY3" fmla="*/ 90392 h 336103"/>
                  <a:gd name="connsiteX4" fmla="*/ 78177 w 218108"/>
                  <a:gd name="connsiteY4" fmla="*/ 159449 h 336103"/>
                  <a:gd name="connsiteX5" fmla="*/ 101418 w 218108"/>
                  <a:gd name="connsiteY5" fmla="*/ 192310 h 336103"/>
                  <a:gd name="connsiteX6" fmla="*/ 125516 w 218108"/>
                  <a:gd name="connsiteY6" fmla="*/ 224695 h 336103"/>
                  <a:gd name="connsiteX7" fmla="*/ 176094 w 218108"/>
                  <a:gd name="connsiteY7" fmla="*/ 288608 h 336103"/>
                  <a:gd name="connsiteX8" fmla="*/ 213337 w 218108"/>
                  <a:gd name="connsiteY8" fmla="*/ 334994 h 336103"/>
                  <a:gd name="connsiteX9" fmla="*/ 216956 w 218108"/>
                  <a:gd name="connsiteY9" fmla="*/ 335661 h 336103"/>
                  <a:gd name="connsiteX10" fmla="*/ 217623 w 218108"/>
                  <a:gd name="connsiteY10" fmla="*/ 332137 h 336103"/>
                  <a:gd name="connsiteX11" fmla="*/ 128850 w 218108"/>
                  <a:gd name="connsiteY11" fmla="*/ 214789 h 336103"/>
                  <a:gd name="connsiteX12" fmla="*/ 89417 w 218108"/>
                  <a:gd name="connsiteY12" fmla="*/ 153924 h 336103"/>
                  <a:gd name="connsiteX13" fmla="*/ 54650 w 218108"/>
                  <a:gd name="connsiteY13" fmla="*/ 90392 h 336103"/>
                  <a:gd name="connsiteX14" fmla="*/ 54650 w 218108"/>
                  <a:gd name="connsiteY14" fmla="*/ 90392 h 336103"/>
                  <a:gd name="connsiteX15" fmla="*/ 53698 w 218108"/>
                  <a:gd name="connsiteY15" fmla="*/ 88487 h 336103"/>
                  <a:gd name="connsiteX16" fmla="*/ 54079 w 218108"/>
                  <a:gd name="connsiteY16" fmla="*/ 89154 h 336103"/>
                  <a:gd name="connsiteX17" fmla="*/ 21884 w 218108"/>
                  <a:gd name="connsiteY17" fmla="*/ 7620 h 336103"/>
                  <a:gd name="connsiteX18" fmla="*/ 11121 w 218108"/>
                  <a:gd name="connsiteY18" fmla="*/ 0 h 336103"/>
                  <a:gd name="connsiteX19" fmla="*/ 7787 w 218108"/>
                  <a:gd name="connsiteY19" fmla="*/ 571 h 336103"/>
                  <a:gd name="connsiteX20" fmla="*/ 54746 w 218108"/>
                  <a:gd name="connsiteY20" fmla="*/ 90392 h 336103"/>
                  <a:gd name="connsiteX21" fmla="*/ 54746 w 218108"/>
                  <a:gd name="connsiteY21" fmla="*/ 90392 h 336103"/>
                  <a:gd name="connsiteX22" fmla="*/ 54174 w 218108"/>
                  <a:gd name="connsiteY22" fmla="*/ 89249 h 336103"/>
                  <a:gd name="connsiteX23" fmla="*/ 54746 w 218108"/>
                  <a:gd name="connsiteY23" fmla="*/ 90392 h 33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108" h="336103">
                    <a:moveTo>
                      <a:pt x="7787" y="571"/>
                    </a:moveTo>
                    <a:cubicBezTo>
                      <a:pt x="5025" y="1524"/>
                      <a:pt x="2739" y="3524"/>
                      <a:pt x="1310" y="6096"/>
                    </a:cubicBezTo>
                    <a:cubicBezTo>
                      <a:pt x="-23" y="8668"/>
                      <a:pt x="-499" y="12097"/>
                      <a:pt x="644" y="14764"/>
                    </a:cubicBezTo>
                    <a:cubicBezTo>
                      <a:pt x="11121" y="40577"/>
                      <a:pt x="22932" y="65913"/>
                      <a:pt x="36267" y="90392"/>
                    </a:cubicBezTo>
                    <a:cubicBezTo>
                      <a:pt x="49031" y="114110"/>
                      <a:pt x="63223" y="137065"/>
                      <a:pt x="78177" y="159449"/>
                    </a:cubicBezTo>
                    <a:cubicBezTo>
                      <a:pt x="85607" y="170593"/>
                      <a:pt x="93512" y="181451"/>
                      <a:pt x="101418" y="192310"/>
                    </a:cubicBezTo>
                    <a:cubicBezTo>
                      <a:pt x="109419" y="203168"/>
                      <a:pt x="117420" y="213932"/>
                      <a:pt x="125516" y="224695"/>
                    </a:cubicBezTo>
                    <a:cubicBezTo>
                      <a:pt x="141995" y="246317"/>
                      <a:pt x="159044" y="267462"/>
                      <a:pt x="176094" y="288608"/>
                    </a:cubicBezTo>
                    <a:cubicBezTo>
                      <a:pt x="188477" y="304038"/>
                      <a:pt x="201050" y="319469"/>
                      <a:pt x="213337" y="334994"/>
                    </a:cubicBezTo>
                    <a:cubicBezTo>
                      <a:pt x="214194" y="336042"/>
                      <a:pt x="215623" y="336518"/>
                      <a:pt x="216956" y="335661"/>
                    </a:cubicBezTo>
                    <a:cubicBezTo>
                      <a:pt x="218004" y="334994"/>
                      <a:pt x="218576" y="333280"/>
                      <a:pt x="217623" y="332137"/>
                    </a:cubicBezTo>
                    <a:cubicBezTo>
                      <a:pt x="187238" y="293656"/>
                      <a:pt x="157235" y="254794"/>
                      <a:pt x="128850" y="214789"/>
                    </a:cubicBezTo>
                    <a:cubicBezTo>
                      <a:pt x="114848" y="195072"/>
                      <a:pt x="101990" y="174593"/>
                      <a:pt x="89417" y="153924"/>
                    </a:cubicBezTo>
                    <a:cubicBezTo>
                      <a:pt x="76939" y="133255"/>
                      <a:pt x="65318" y="112109"/>
                      <a:pt x="54650" y="90392"/>
                    </a:cubicBezTo>
                    <a:lnTo>
                      <a:pt x="54650" y="90392"/>
                    </a:lnTo>
                    <a:cubicBezTo>
                      <a:pt x="54365" y="89725"/>
                      <a:pt x="54079" y="89154"/>
                      <a:pt x="53698" y="88487"/>
                    </a:cubicBezTo>
                    <a:cubicBezTo>
                      <a:pt x="53793" y="88678"/>
                      <a:pt x="53984" y="88964"/>
                      <a:pt x="54079" y="89154"/>
                    </a:cubicBezTo>
                    <a:cubicBezTo>
                      <a:pt x="41411" y="62770"/>
                      <a:pt x="30457" y="35624"/>
                      <a:pt x="21884" y="7620"/>
                    </a:cubicBezTo>
                    <a:cubicBezTo>
                      <a:pt x="20456" y="2953"/>
                      <a:pt x="15788" y="0"/>
                      <a:pt x="11121" y="0"/>
                    </a:cubicBezTo>
                    <a:cubicBezTo>
                      <a:pt x="9978" y="0"/>
                      <a:pt x="8835" y="191"/>
                      <a:pt x="7787" y="571"/>
                    </a:cubicBezTo>
                    <a:moveTo>
                      <a:pt x="54746" y="90392"/>
                    </a:moveTo>
                    <a:lnTo>
                      <a:pt x="54746" y="90392"/>
                    </a:lnTo>
                    <a:cubicBezTo>
                      <a:pt x="54746" y="90392"/>
                      <a:pt x="54365" y="89630"/>
                      <a:pt x="54174" y="89249"/>
                    </a:cubicBezTo>
                    <a:lnTo>
                      <a:pt x="54746" y="90392"/>
                    </a:lnTo>
                    <a:close/>
                  </a:path>
                </a:pathLst>
              </a:custGeom>
              <a:solidFill>
                <a:srgbClr val="FBABB1"/>
              </a:solid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F42E22C5-A615-4FE9-ADC0-339BAF098C62}"/>
                  </a:ext>
                </a:extLst>
              </p:cNvPr>
              <p:cNvSpPr/>
              <p:nvPr/>
            </p:nvSpPr>
            <p:spPr>
              <a:xfrm>
                <a:off x="4820412" y="600466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A6D43431-B770-9BE0-9527-7DBDFD252920}"/>
                  </a:ext>
                </a:extLst>
              </p:cNvPr>
              <p:cNvSpPr/>
              <p:nvPr/>
            </p:nvSpPr>
            <p:spPr>
              <a:xfrm>
                <a:off x="4760118" y="5972184"/>
                <a:ext cx="12954" cy="12953"/>
              </a:xfrm>
              <a:custGeom>
                <a:avLst/>
                <a:gdLst>
                  <a:gd name="connsiteX0" fmla="*/ 0 w 12954"/>
                  <a:gd name="connsiteY0" fmla="*/ 6477 h 12953"/>
                  <a:gd name="connsiteX1" fmla="*/ 6477 w 12954"/>
                  <a:gd name="connsiteY1" fmla="*/ 12954 h 12953"/>
                  <a:gd name="connsiteX2" fmla="*/ 12954 w 12954"/>
                  <a:gd name="connsiteY2" fmla="*/ 6477 h 12953"/>
                  <a:gd name="connsiteX3" fmla="*/ 6477 w 12954"/>
                  <a:gd name="connsiteY3" fmla="*/ 0 h 12953"/>
                  <a:gd name="connsiteX4" fmla="*/ 0 w 12954"/>
                  <a:gd name="connsiteY4" fmla="*/ 6477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3">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D567C627-7BA6-4E64-3715-5CBD9272C114}"/>
                  </a:ext>
                </a:extLst>
              </p:cNvPr>
              <p:cNvSpPr/>
              <p:nvPr/>
            </p:nvSpPr>
            <p:spPr>
              <a:xfrm>
                <a:off x="4752879" y="5877315"/>
                <a:ext cx="12572" cy="12572"/>
              </a:xfrm>
              <a:custGeom>
                <a:avLst/>
                <a:gdLst>
                  <a:gd name="connsiteX0" fmla="*/ 0 w 12572"/>
                  <a:gd name="connsiteY0" fmla="*/ 6287 h 12572"/>
                  <a:gd name="connsiteX1" fmla="*/ 6286 w 12572"/>
                  <a:gd name="connsiteY1" fmla="*/ 12573 h 12572"/>
                  <a:gd name="connsiteX2" fmla="*/ 12573 w 12572"/>
                  <a:gd name="connsiteY2" fmla="*/ 6287 h 12572"/>
                  <a:gd name="connsiteX3" fmla="*/ 6286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5"/>
                      <a:pt x="2857" y="12573"/>
                      <a:pt x="6286" y="12573"/>
                    </a:cubicBezTo>
                    <a:cubicBezTo>
                      <a:pt x="9715" y="12573"/>
                      <a:pt x="12573" y="9715"/>
                      <a:pt x="12573" y="6287"/>
                    </a:cubicBezTo>
                    <a:cubicBezTo>
                      <a:pt x="12573" y="2857"/>
                      <a:pt x="9715" y="0"/>
                      <a:pt x="6286" y="0"/>
                    </a:cubicBezTo>
                    <a:cubicBezTo>
                      <a:pt x="2857" y="0"/>
                      <a:pt x="0" y="2857"/>
                      <a:pt x="0" y="6287"/>
                    </a:cubicBezTo>
                  </a:path>
                </a:pathLst>
              </a:custGeom>
              <a:solidFill>
                <a:srgbClr val="FEFEFE"/>
              </a:solid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C140B23F-BD98-7A42-9E5E-3EA3B8381EEA}"/>
                  </a:ext>
                </a:extLst>
              </p:cNvPr>
              <p:cNvSpPr/>
              <p:nvPr/>
            </p:nvSpPr>
            <p:spPr>
              <a:xfrm>
                <a:off x="4822221" y="5919129"/>
                <a:ext cx="12572" cy="12573"/>
              </a:xfrm>
              <a:custGeom>
                <a:avLst/>
                <a:gdLst>
                  <a:gd name="connsiteX0" fmla="*/ 0 w 12572"/>
                  <a:gd name="connsiteY0" fmla="*/ 6287 h 12573"/>
                  <a:gd name="connsiteX1" fmla="*/ 6286 w 12572"/>
                  <a:gd name="connsiteY1" fmla="*/ 12573 h 12573"/>
                  <a:gd name="connsiteX2" fmla="*/ 12573 w 12572"/>
                  <a:gd name="connsiteY2" fmla="*/ 6287 h 12573"/>
                  <a:gd name="connsiteX3" fmla="*/ 6286 w 12572"/>
                  <a:gd name="connsiteY3" fmla="*/ 0 h 12573"/>
                  <a:gd name="connsiteX4" fmla="*/ 0 w 12572"/>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3">
                    <a:moveTo>
                      <a:pt x="0" y="6287"/>
                    </a:moveTo>
                    <a:cubicBezTo>
                      <a:pt x="0" y="9716"/>
                      <a:pt x="2858" y="12573"/>
                      <a:pt x="6286" y="12573"/>
                    </a:cubicBezTo>
                    <a:cubicBezTo>
                      <a:pt x="9715" y="12573"/>
                      <a:pt x="12573" y="9716"/>
                      <a:pt x="12573" y="6287"/>
                    </a:cubicBezTo>
                    <a:cubicBezTo>
                      <a:pt x="12573" y="2858"/>
                      <a:pt x="9715" y="0"/>
                      <a:pt x="6286"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CAD072D4-9C98-0D6E-5209-5F449E199130}"/>
                  </a:ext>
                </a:extLst>
              </p:cNvPr>
              <p:cNvSpPr/>
              <p:nvPr/>
            </p:nvSpPr>
            <p:spPr>
              <a:xfrm>
                <a:off x="4817173" y="5766920"/>
                <a:ext cx="17144" cy="17144"/>
              </a:xfrm>
              <a:custGeom>
                <a:avLst/>
                <a:gdLst>
                  <a:gd name="connsiteX0" fmla="*/ 0 w 17144"/>
                  <a:gd name="connsiteY0" fmla="*/ 8572 h 17144"/>
                  <a:gd name="connsiteX1" fmla="*/ 8572 w 17144"/>
                  <a:gd name="connsiteY1" fmla="*/ 17145 h 17144"/>
                  <a:gd name="connsiteX2" fmla="*/ 17145 w 17144"/>
                  <a:gd name="connsiteY2" fmla="*/ 8572 h 17144"/>
                  <a:gd name="connsiteX3" fmla="*/ 8572 w 17144"/>
                  <a:gd name="connsiteY3" fmla="*/ 0 h 17144"/>
                  <a:gd name="connsiteX4" fmla="*/ 0 w 17144"/>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 h="17144">
                    <a:moveTo>
                      <a:pt x="0" y="8572"/>
                    </a:moveTo>
                    <a:cubicBezTo>
                      <a:pt x="0" y="13240"/>
                      <a:pt x="3905" y="17145"/>
                      <a:pt x="8572" y="17145"/>
                    </a:cubicBezTo>
                    <a:cubicBezTo>
                      <a:pt x="13240" y="17145"/>
                      <a:pt x="17145" y="13240"/>
                      <a:pt x="17145" y="8572"/>
                    </a:cubicBezTo>
                    <a:cubicBezTo>
                      <a:pt x="17145" y="3905"/>
                      <a:pt x="13240" y="0"/>
                      <a:pt x="8572" y="0"/>
                    </a:cubicBezTo>
                    <a:cubicBezTo>
                      <a:pt x="3905" y="0"/>
                      <a:pt x="0" y="3905"/>
                      <a:pt x="0" y="8572"/>
                    </a:cubicBezTo>
                  </a:path>
                </a:pathLst>
              </a:custGeom>
              <a:solidFill>
                <a:srgbClr val="FEFEFE"/>
              </a:solid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B8BAEEFA-32F0-4F18-4331-A94E1617B04D}"/>
                  </a:ext>
                </a:extLst>
              </p:cNvPr>
              <p:cNvSpPr/>
              <p:nvPr/>
            </p:nvSpPr>
            <p:spPr>
              <a:xfrm>
                <a:off x="4626673" y="5690720"/>
                <a:ext cx="21050" cy="20954"/>
              </a:xfrm>
              <a:custGeom>
                <a:avLst/>
                <a:gdLst>
                  <a:gd name="connsiteX0" fmla="*/ 0 w 21050"/>
                  <a:gd name="connsiteY0" fmla="*/ 10477 h 20954"/>
                  <a:gd name="connsiteX1" fmla="*/ 10477 w 21050"/>
                  <a:gd name="connsiteY1" fmla="*/ 20955 h 20954"/>
                  <a:gd name="connsiteX2" fmla="*/ 21050 w 21050"/>
                  <a:gd name="connsiteY2" fmla="*/ 10477 h 20954"/>
                  <a:gd name="connsiteX3" fmla="*/ 10477 w 21050"/>
                  <a:gd name="connsiteY3" fmla="*/ 0 h 20954"/>
                  <a:gd name="connsiteX4" fmla="*/ 0 w 21050"/>
                  <a:gd name="connsiteY4" fmla="*/ 10477 h 20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0954">
                    <a:moveTo>
                      <a:pt x="0" y="10477"/>
                    </a:moveTo>
                    <a:cubicBezTo>
                      <a:pt x="0" y="16192"/>
                      <a:pt x="4763" y="20955"/>
                      <a:pt x="10477" y="20955"/>
                    </a:cubicBezTo>
                    <a:cubicBezTo>
                      <a:pt x="16192" y="20955"/>
                      <a:pt x="21050" y="16192"/>
                      <a:pt x="21050" y="10477"/>
                    </a:cubicBezTo>
                    <a:cubicBezTo>
                      <a:pt x="21050" y="4763"/>
                      <a:pt x="16288" y="0"/>
                      <a:pt x="10477" y="0"/>
                    </a:cubicBezTo>
                    <a:cubicBezTo>
                      <a:pt x="4667" y="0"/>
                      <a:pt x="0" y="4763"/>
                      <a:pt x="0" y="10477"/>
                    </a:cubicBezTo>
                  </a:path>
                </a:pathLst>
              </a:custGeom>
              <a:solidFill>
                <a:srgbClr val="FEFEFE"/>
              </a:solid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FE521CAF-5B47-2FF9-2F27-EA4A6E80C756}"/>
                  </a:ext>
                </a:extLst>
              </p:cNvPr>
              <p:cNvSpPr/>
              <p:nvPr/>
            </p:nvSpPr>
            <p:spPr>
              <a:xfrm>
                <a:off x="4685442" y="5822546"/>
                <a:ext cx="16192" cy="16192"/>
              </a:xfrm>
              <a:custGeom>
                <a:avLst/>
                <a:gdLst>
                  <a:gd name="connsiteX0" fmla="*/ 0 w 16192"/>
                  <a:gd name="connsiteY0" fmla="*/ 8096 h 16192"/>
                  <a:gd name="connsiteX1" fmla="*/ 8096 w 16192"/>
                  <a:gd name="connsiteY1" fmla="*/ 16192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2"/>
                      <a:pt x="8096" y="16192"/>
                    </a:cubicBezTo>
                    <a:cubicBezTo>
                      <a:pt x="12478" y="16192"/>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A256B7D8-99EC-C5D9-FC28-2BF003449C39}"/>
                  </a:ext>
                </a:extLst>
              </p:cNvPr>
              <p:cNvSpPr/>
              <p:nvPr/>
            </p:nvSpPr>
            <p:spPr>
              <a:xfrm>
                <a:off x="4603623" y="5878648"/>
                <a:ext cx="13525" cy="13716"/>
              </a:xfrm>
              <a:custGeom>
                <a:avLst/>
                <a:gdLst>
                  <a:gd name="connsiteX0" fmla="*/ 0 w 13525"/>
                  <a:gd name="connsiteY0" fmla="*/ 6858 h 13716"/>
                  <a:gd name="connsiteX1" fmla="*/ 6763 w 13525"/>
                  <a:gd name="connsiteY1" fmla="*/ 13716 h 13716"/>
                  <a:gd name="connsiteX2" fmla="*/ 13525 w 13525"/>
                  <a:gd name="connsiteY2" fmla="*/ 6858 h 13716"/>
                  <a:gd name="connsiteX3" fmla="*/ 6763 w 13525"/>
                  <a:gd name="connsiteY3" fmla="*/ 0 h 13716"/>
                  <a:gd name="connsiteX4" fmla="*/ 0 w 13525"/>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6">
                    <a:moveTo>
                      <a:pt x="0" y="6858"/>
                    </a:moveTo>
                    <a:cubicBezTo>
                      <a:pt x="0" y="10573"/>
                      <a:pt x="3048" y="13716"/>
                      <a:pt x="6763" y="13716"/>
                    </a:cubicBezTo>
                    <a:cubicBezTo>
                      <a:pt x="10477" y="13716"/>
                      <a:pt x="13525" y="10668"/>
                      <a:pt x="13525" y="6858"/>
                    </a:cubicBezTo>
                    <a:cubicBezTo>
                      <a:pt x="13525" y="3048"/>
                      <a:pt x="10382" y="0"/>
                      <a:pt x="6763" y="0"/>
                    </a:cubicBezTo>
                    <a:cubicBezTo>
                      <a:pt x="3143" y="0"/>
                      <a:pt x="0" y="3048"/>
                      <a:pt x="0" y="6858"/>
                    </a:cubicBezTo>
                  </a:path>
                </a:pathLst>
              </a:custGeom>
              <a:solidFill>
                <a:srgbClr val="FEFEFE"/>
              </a:solid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id="{847FBC34-7117-D3EB-9D14-789F5875580A}"/>
                  </a:ext>
                </a:extLst>
              </p:cNvPr>
              <p:cNvSpPr/>
              <p:nvPr/>
            </p:nvSpPr>
            <p:spPr>
              <a:xfrm>
                <a:off x="4666107" y="5951609"/>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525"/>
                      <a:pt x="3334" y="14859"/>
                      <a:pt x="7429" y="14859"/>
                    </a:cubicBezTo>
                    <a:cubicBezTo>
                      <a:pt x="11525" y="14859"/>
                      <a:pt x="14859" y="11430"/>
                      <a:pt x="14859" y="7429"/>
                    </a:cubicBezTo>
                    <a:cubicBezTo>
                      <a:pt x="14859" y="3429"/>
                      <a:pt x="11525" y="0"/>
                      <a:pt x="7429" y="0"/>
                    </a:cubicBezTo>
                    <a:cubicBezTo>
                      <a:pt x="3334" y="0"/>
                      <a:pt x="0" y="3334"/>
                      <a:pt x="0" y="7429"/>
                    </a:cubicBezTo>
                  </a:path>
                </a:pathLst>
              </a:custGeom>
              <a:solidFill>
                <a:srgbClr val="FEFEFE"/>
              </a:solid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id="{D155F7D7-800F-E95C-5F60-CF7A2F503CAA}"/>
                  </a:ext>
                </a:extLst>
              </p:cNvPr>
              <p:cNvSpPr/>
              <p:nvPr/>
            </p:nvSpPr>
            <p:spPr>
              <a:xfrm>
                <a:off x="4306728" y="5859598"/>
                <a:ext cx="27432" cy="27432"/>
              </a:xfrm>
              <a:custGeom>
                <a:avLst/>
                <a:gdLst>
                  <a:gd name="connsiteX0" fmla="*/ 0 w 27432"/>
                  <a:gd name="connsiteY0" fmla="*/ 13716 h 27432"/>
                  <a:gd name="connsiteX1" fmla="*/ 13716 w 27432"/>
                  <a:gd name="connsiteY1" fmla="*/ 27432 h 27432"/>
                  <a:gd name="connsiteX2" fmla="*/ 27432 w 27432"/>
                  <a:gd name="connsiteY2" fmla="*/ 13716 h 27432"/>
                  <a:gd name="connsiteX3" fmla="*/ 13716 w 27432"/>
                  <a:gd name="connsiteY3" fmla="*/ 0 h 27432"/>
                  <a:gd name="connsiteX4" fmla="*/ 0 w 27432"/>
                  <a:gd name="connsiteY4" fmla="*/ 1371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13716"/>
                    </a:moveTo>
                    <a:cubicBezTo>
                      <a:pt x="0" y="21146"/>
                      <a:pt x="6287" y="27432"/>
                      <a:pt x="13716" y="27432"/>
                    </a:cubicBezTo>
                    <a:cubicBezTo>
                      <a:pt x="21146" y="27432"/>
                      <a:pt x="27432" y="21146"/>
                      <a:pt x="27432" y="13716"/>
                    </a:cubicBezTo>
                    <a:cubicBezTo>
                      <a:pt x="27432" y="6287"/>
                      <a:pt x="21146" y="0"/>
                      <a:pt x="13716" y="0"/>
                    </a:cubicBezTo>
                    <a:cubicBezTo>
                      <a:pt x="6287" y="0"/>
                      <a:pt x="0" y="6287"/>
                      <a:pt x="0" y="13716"/>
                    </a:cubicBezTo>
                  </a:path>
                </a:pathLst>
              </a:custGeom>
              <a:solidFill>
                <a:srgbClr val="FEFEFE"/>
              </a:solid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id="{57C26BB8-0E64-5451-FBE3-E06837A63037}"/>
                  </a:ext>
                </a:extLst>
              </p:cNvPr>
              <p:cNvSpPr/>
              <p:nvPr/>
            </p:nvSpPr>
            <p:spPr>
              <a:xfrm>
                <a:off x="4226623" y="573691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id="{8BB0A8A6-5161-EE3C-CE72-FC697DF8584D}"/>
                  </a:ext>
                </a:extLst>
              </p:cNvPr>
              <p:cNvSpPr/>
              <p:nvPr/>
            </p:nvSpPr>
            <p:spPr>
              <a:xfrm>
                <a:off x="4240339" y="5809592"/>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id="{9D78D4ED-699E-640E-5AA8-D09C8FEA6DA5}"/>
                  </a:ext>
                </a:extLst>
              </p:cNvPr>
              <p:cNvSpPr/>
              <p:nvPr/>
            </p:nvSpPr>
            <p:spPr>
              <a:xfrm>
                <a:off x="4340637" y="5720343"/>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id="{5D92004B-5324-E83C-D4CC-530EF2026E11}"/>
                  </a:ext>
                </a:extLst>
              </p:cNvPr>
              <p:cNvSpPr/>
              <p:nvPr/>
            </p:nvSpPr>
            <p:spPr>
              <a:xfrm>
                <a:off x="4496371" y="582635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id="{DE62213B-8CAB-1759-D486-797342640DF6}"/>
                  </a:ext>
                </a:extLst>
              </p:cNvPr>
              <p:cNvSpPr/>
              <p:nvPr/>
            </p:nvSpPr>
            <p:spPr>
              <a:xfrm>
                <a:off x="4458366" y="5968850"/>
                <a:ext cx="13525" cy="13525"/>
              </a:xfrm>
              <a:custGeom>
                <a:avLst/>
                <a:gdLst>
                  <a:gd name="connsiteX0" fmla="*/ 0 w 13525"/>
                  <a:gd name="connsiteY0" fmla="*/ 6763 h 13525"/>
                  <a:gd name="connsiteX1" fmla="*/ 6763 w 13525"/>
                  <a:gd name="connsiteY1" fmla="*/ 13526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8"/>
                      <a:pt x="3048" y="13526"/>
                      <a:pt x="6763" y="13526"/>
                    </a:cubicBezTo>
                    <a:cubicBezTo>
                      <a:pt x="10477" y="13526"/>
                      <a:pt x="13525" y="10478"/>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id="{DA05D905-E550-623C-46BB-A89BE2C337ED}"/>
                  </a:ext>
                </a:extLst>
              </p:cNvPr>
              <p:cNvSpPr/>
              <p:nvPr/>
            </p:nvSpPr>
            <p:spPr>
              <a:xfrm>
                <a:off x="4295108" y="5794637"/>
                <a:ext cx="10858" cy="10858"/>
              </a:xfrm>
              <a:custGeom>
                <a:avLst/>
                <a:gdLst>
                  <a:gd name="connsiteX0" fmla="*/ 0 w 10858"/>
                  <a:gd name="connsiteY0" fmla="*/ 5429 h 10858"/>
                  <a:gd name="connsiteX1" fmla="*/ 5429 w 10858"/>
                  <a:gd name="connsiteY1" fmla="*/ 10859 h 10858"/>
                  <a:gd name="connsiteX2" fmla="*/ 10859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9"/>
                      <a:pt x="5429" y="10859"/>
                    </a:cubicBezTo>
                    <a:cubicBezTo>
                      <a:pt x="8382" y="10859"/>
                      <a:pt x="10859" y="8382"/>
                      <a:pt x="10859" y="5429"/>
                    </a:cubicBezTo>
                    <a:cubicBezTo>
                      <a:pt x="10859" y="2477"/>
                      <a:pt x="8382" y="0"/>
                      <a:pt x="5429" y="0"/>
                    </a:cubicBezTo>
                    <a:cubicBezTo>
                      <a:pt x="2477" y="0"/>
                      <a:pt x="0" y="2477"/>
                      <a:pt x="0" y="5429"/>
                    </a:cubicBezTo>
                  </a:path>
                </a:pathLst>
              </a:custGeom>
              <a:solidFill>
                <a:srgbClr val="FEFEFE"/>
              </a:solid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id="{74951882-4E97-4CC0-8711-8EF00F8EEC73}"/>
                  </a:ext>
                </a:extLst>
              </p:cNvPr>
              <p:cNvSpPr/>
              <p:nvPr/>
            </p:nvSpPr>
            <p:spPr>
              <a:xfrm>
                <a:off x="4303966" y="538763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id="{1E6F31D1-D534-1B5A-8517-D6ED6B8E181B}"/>
                  </a:ext>
                </a:extLst>
              </p:cNvPr>
              <p:cNvSpPr/>
              <p:nvPr/>
            </p:nvSpPr>
            <p:spPr>
              <a:xfrm>
                <a:off x="4360925" y="5208850"/>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048" y="13716"/>
                      <a:pt x="6858" y="13716"/>
                    </a:cubicBezTo>
                    <a:cubicBezTo>
                      <a:pt x="10668" y="13716"/>
                      <a:pt x="13716" y="10668"/>
                      <a:pt x="13716" y="6858"/>
                    </a:cubicBezTo>
                    <a:cubicBezTo>
                      <a:pt x="13716" y="3048"/>
                      <a:pt x="10668" y="0"/>
                      <a:pt x="6858"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id="{A42BA4E5-1FCE-8147-071E-1A124244AC67}"/>
                  </a:ext>
                </a:extLst>
              </p:cNvPr>
              <p:cNvSpPr/>
              <p:nvPr/>
            </p:nvSpPr>
            <p:spPr>
              <a:xfrm>
                <a:off x="4475035" y="5274954"/>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4953"/>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id="{4E089D54-5478-9A1C-F6FA-AD2DC02575E0}"/>
                  </a:ext>
                </a:extLst>
              </p:cNvPr>
              <p:cNvSpPr/>
              <p:nvPr/>
            </p:nvSpPr>
            <p:spPr>
              <a:xfrm>
                <a:off x="4345971" y="5285050"/>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id="{A74148EF-85B3-DC37-D20A-BB88ADCC45AB}"/>
                  </a:ext>
                </a:extLst>
              </p:cNvPr>
              <p:cNvSpPr/>
              <p:nvPr/>
            </p:nvSpPr>
            <p:spPr>
              <a:xfrm>
                <a:off x="4446079" y="5389158"/>
                <a:ext cx="18764" cy="18668"/>
              </a:xfrm>
              <a:custGeom>
                <a:avLst/>
                <a:gdLst>
                  <a:gd name="connsiteX0" fmla="*/ 0 w 18764"/>
                  <a:gd name="connsiteY0" fmla="*/ 9334 h 18668"/>
                  <a:gd name="connsiteX1" fmla="*/ 9334 w 18764"/>
                  <a:gd name="connsiteY1" fmla="*/ 18669 h 18668"/>
                  <a:gd name="connsiteX2" fmla="*/ 18764 w 18764"/>
                  <a:gd name="connsiteY2" fmla="*/ 9334 h 18668"/>
                  <a:gd name="connsiteX3" fmla="*/ 9334 w 18764"/>
                  <a:gd name="connsiteY3" fmla="*/ 0 h 18668"/>
                  <a:gd name="connsiteX4" fmla="*/ 0 w 18764"/>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4" h="18668">
                    <a:moveTo>
                      <a:pt x="0" y="9334"/>
                    </a:moveTo>
                    <a:cubicBezTo>
                      <a:pt x="0" y="14478"/>
                      <a:pt x="4191" y="18669"/>
                      <a:pt x="9334" y="18669"/>
                    </a:cubicBezTo>
                    <a:cubicBezTo>
                      <a:pt x="14478" y="18669"/>
                      <a:pt x="18764" y="14478"/>
                      <a:pt x="18764" y="9334"/>
                    </a:cubicBezTo>
                    <a:cubicBezTo>
                      <a:pt x="18764" y="4191"/>
                      <a:pt x="14478" y="0"/>
                      <a:pt x="9334" y="0"/>
                    </a:cubicBezTo>
                    <a:cubicBezTo>
                      <a:pt x="4191" y="0"/>
                      <a:pt x="0" y="4286"/>
                      <a:pt x="0" y="9334"/>
                    </a:cubicBezTo>
                  </a:path>
                </a:pathLst>
              </a:custGeom>
              <a:solidFill>
                <a:srgbClr val="FEFEFE"/>
              </a:solid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id="{7D9B4E56-139D-C1AD-BFF7-B4EE9306CBCE}"/>
                  </a:ext>
                </a:extLst>
              </p:cNvPr>
              <p:cNvSpPr/>
              <p:nvPr/>
            </p:nvSpPr>
            <p:spPr>
              <a:xfrm>
                <a:off x="4332065" y="5491457"/>
                <a:ext cx="27241" cy="27241"/>
              </a:xfrm>
              <a:custGeom>
                <a:avLst/>
                <a:gdLst>
                  <a:gd name="connsiteX0" fmla="*/ 0 w 27241"/>
                  <a:gd name="connsiteY0" fmla="*/ 13621 h 27241"/>
                  <a:gd name="connsiteX1" fmla="*/ 13621 w 27241"/>
                  <a:gd name="connsiteY1" fmla="*/ 27241 h 27241"/>
                  <a:gd name="connsiteX2" fmla="*/ 27242 w 27241"/>
                  <a:gd name="connsiteY2" fmla="*/ 13621 h 27241"/>
                  <a:gd name="connsiteX3" fmla="*/ 13621 w 27241"/>
                  <a:gd name="connsiteY3" fmla="*/ 0 h 27241"/>
                  <a:gd name="connsiteX4" fmla="*/ 0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0" y="13621"/>
                    </a:moveTo>
                    <a:cubicBezTo>
                      <a:pt x="0" y="21050"/>
                      <a:pt x="6191" y="27241"/>
                      <a:pt x="13621" y="27241"/>
                    </a:cubicBezTo>
                    <a:cubicBezTo>
                      <a:pt x="21050" y="27241"/>
                      <a:pt x="27242" y="21050"/>
                      <a:pt x="27242" y="13621"/>
                    </a:cubicBezTo>
                    <a:cubicBezTo>
                      <a:pt x="27242" y="6191"/>
                      <a:pt x="21050" y="0"/>
                      <a:pt x="13621" y="0"/>
                    </a:cubicBezTo>
                    <a:cubicBezTo>
                      <a:pt x="6191" y="0"/>
                      <a:pt x="0" y="6191"/>
                      <a:pt x="0" y="13621"/>
                    </a:cubicBezTo>
                  </a:path>
                </a:pathLst>
              </a:custGeom>
              <a:solidFill>
                <a:srgbClr val="FEFEFE"/>
              </a:solid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id="{4EC0EC98-FDBF-2E90-757B-6C54BFF2FFE4}"/>
                  </a:ext>
                </a:extLst>
              </p:cNvPr>
              <p:cNvSpPr/>
              <p:nvPr/>
            </p:nvSpPr>
            <p:spPr>
              <a:xfrm>
                <a:off x="4448746" y="5591945"/>
                <a:ext cx="21526" cy="21526"/>
              </a:xfrm>
              <a:custGeom>
                <a:avLst/>
                <a:gdLst>
                  <a:gd name="connsiteX0" fmla="*/ 0 w 21526"/>
                  <a:gd name="connsiteY0" fmla="*/ 10763 h 21526"/>
                  <a:gd name="connsiteX1" fmla="*/ 10763 w 21526"/>
                  <a:gd name="connsiteY1" fmla="*/ 21527 h 21526"/>
                  <a:gd name="connsiteX2" fmla="*/ 21527 w 21526"/>
                  <a:gd name="connsiteY2" fmla="*/ 10763 h 21526"/>
                  <a:gd name="connsiteX3" fmla="*/ 10763 w 21526"/>
                  <a:gd name="connsiteY3" fmla="*/ 0 h 21526"/>
                  <a:gd name="connsiteX4" fmla="*/ 0 w 21526"/>
                  <a:gd name="connsiteY4" fmla="*/ 10763 h 21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 h="21526">
                    <a:moveTo>
                      <a:pt x="0" y="10763"/>
                    </a:moveTo>
                    <a:cubicBezTo>
                      <a:pt x="0" y="16669"/>
                      <a:pt x="4858" y="21527"/>
                      <a:pt x="10763" y="21527"/>
                    </a:cubicBezTo>
                    <a:cubicBezTo>
                      <a:pt x="16669" y="21527"/>
                      <a:pt x="21527" y="16669"/>
                      <a:pt x="21527" y="10763"/>
                    </a:cubicBezTo>
                    <a:cubicBezTo>
                      <a:pt x="21527" y="4858"/>
                      <a:pt x="16669" y="0"/>
                      <a:pt x="10763" y="0"/>
                    </a:cubicBezTo>
                    <a:cubicBezTo>
                      <a:pt x="4858" y="0"/>
                      <a:pt x="0" y="4858"/>
                      <a:pt x="0" y="10763"/>
                    </a:cubicBezTo>
                  </a:path>
                </a:pathLst>
              </a:custGeom>
              <a:solidFill>
                <a:srgbClr val="FEFEFE"/>
              </a:solid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id="{940E4C1F-7C6C-5D53-035F-024BB30EC989}"/>
                  </a:ext>
                </a:extLst>
              </p:cNvPr>
              <p:cNvSpPr/>
              <p:nvPr/>
            </p:nvSpPr>
            <p:spPr>
              <a:xfrm>
                <a:off x="4509611" y="5489837"/>
                <a:ext cx="15620" cy="15621"/>
              </a:xfrm>
              <a:custGeom>
                <a:avLst/>
                <a:gdLst>
                  <a:gd name="connsiteX0" fmla="*/ 0 w 15620"/>
                  <a:gd name="connsiteY0" fmla="*/ 7811 h 15621"/>
                  <a:gd name="connsiteX1" fmla="*/ 7811 w 15620"/>
                  <a:gd name="connsiteY1" fmla="*/ 15621 h 15621"/>
                  <a:gd name="connsiteX2" fmla="*/ 15621 w 15620"/>
                  <a:gd name="connsiteY2" fmla="*/ 7811 h 15621"/>
                  <a:gd name="connsiteX3" fmla="*/ 7811 w 15620"/>
                  <a:gd name="connsiteY3" fmla="*/ 0 h 15621"/>
                  <a:gd name="connsiteX4" fmla="*/ 0 w 15620"/>
                  <a:gd name="connsiteY4" fmla="*/ 7811 h 1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1">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id="{9132B9CF-3E6C-EF16-33A6-60716205A4D5}"/>
                  </a:ext>
                </a:extLst>
              </p:cNvPr>
              <p:cNvSpPr/>
              <p:nvPr/>
            </p:nvSpPr>
            <p:spPr>
              <a:xfrm>
                <a:off x="4554283" y="5501934"/>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id="{AEE7C7D7-945B-98AF-FA18-AAAC1C2AAA6E}"/>
                  </a:ext>
                </a:extLst>
              </p:cNvPr>
              <p:cNvSpPr/>
              <p:nvPr/>
            </p:nvSpPr>
            <p:spPr>
              <a:xfrm>
                <a:off x="4221099" y="5253808"/>
                <a:ext cx="19335" cy="19430"/>
              </a:xfrm>
              <a:custGeom>
                <a:avLst/>
                <a:gdLst>
                  <a:gd name="connsiteX0" fmla="*/ 0 w 19335"/>
                  <a:gd name="connsiteY0" fmla="*/ 9715 h 19430"/>
                  <a:gd name="connsiteX1" fmla="*/ 9715 w 19335"/>
                  <a:gd name="connsiteY1" fmla="*/ 19431 h 19430"/>
                  <a:gd name="connsiteX2" fmla="*/ 19336 w 19335"/>
                  <a:gd name="connsiteY2" fmla="*/ 9715 h 19430"/>
                  <a:gd name="connsiteX3" fmla="*/ 9715 w 19335"/>
                  <a:gd name="connsiteY3" fmla="*/ 0 h 19430"/>
                  <a:gd name="connsiteX4" fmla="*/ 0 w 19335"/>
                  <a:gd name="connsiteY4" fmla="*/ 9715 h 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35" h="19430">
                    <a:moveTo>
                      <a:pt x="0" y="9715"/>
                    </a:moveTo>
                    <a:cubicBezTo>
                      <a:pt x="0" y="15050"/>
                      <a:pt x="4381" y="19431"/>
                      <a:pt x="9715" y="19431"/>
                    </a:cubicBezTo>
                    <a:cubicBezTo>
                      <a:pt x="15050" y="19431"/>
                      <a:pt x="19336" y="15050"/>
                      <a:pt x="19336" y="9715"/>
                    </a:cubicBezTo>
                    <a:cubicBezTo>
                      <a:pt x="19336" y="4381"/>
                      <a:pt x="14954" y="0"/>
                      <a:pt x="9715" y="0"/>
                    </a:cubicBezTo>
                    <a:cubicBezTo>
                      <a:pt x="4477" y="0"/>
                      <a:pt x="0" y="4381"/>
                      <a:pt x="0" y="9715"/>
                    </a:cubicBezTo>
                  </a:path>
                </a:pathLst>
              </a:custGeom>
              <a:solidFill>
                <a:srgbClr val="FEFEFE"/>
              </a:solid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id="{5CFA31A4-E07D-FA8C-A150-1520EDCDF998}"/>
                  </a:ext>
                </a:extLst>
              </p:cNvPr>
              <p:cNvSpPr/>
              <p:nvPr/>
            </p:nvSpPr>
            <p:spPr>
              <a:xfrm>
                <a:off x="3991832" y="5164654"/>
                <a:ext cx="15620" cy="15620"/>
              </a:xfrm>
              <a:custGeom>
                <a:avLst/>
                <a:gdLst>
                  <a:gd name="connsiteX0" fmla="*/ 0 w 15620"/>
                  <a:gd name="connsiteY0" fmla="*/ 7810 h 15620"/>
                  <a:gd name="connsiteX1" fmla="*/ 7811 w 15620"/>
                  <a:gd name="connsiteY1" fmla="*/ 15621 h 15620"/>
                  <a:gd name="connsiteX2" fmla="*/ 15621 w 15620"/>
                  <a:gd name="connsiteY2" fmla="*/ 7810 h 15620"/>
                  <a:gd name="connsiteX3" fmla="*/ 7811 w 15620"/>
                  <a:gd name="connsiteY3" fmla="*/ 0 h 15620"/>
                  <a:gd name="connsiteX4" fmla="*/ 0 w 15620"/>
                  <a:gd name="connsiteY4" fmla="*/ 7810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0"/>
                    </a:moveTo>
                    <a:cubicBezTo>
                      <a:pt x="0" y="12001"/>
                      <a:pt x="3524" y="15621"/>
                      <a:pt x="7811" y="15621"/>
                    </a:cubicBezTo>
                    <a:cubicBezTo>
                      <a:pt x="12097" y="15621"/>
                      <a:pt x="15621" y="12001"/>
                      <a:pt x="15621" y="7810"/>
                    </a:cubicBezTo>
                    <a:cubicBezTo>
                      <a:pt x="15621" y="3619"/>
                      <a:pt x="12097" y="0"/>
                      <a:pt x="7811" y="0"/>
                    </a:cubicBezTo>
                    <a:cubicBezTo>
                      <a:pt x="3524" y="0"/>
                      <a:pt x="0" y="3619"/>
                      <a:pt x="0" y="7810"/>
                    </a:cubicBezTo>
                  </a:path>
                </a:pathLst>
              </a:custGeom>
              <a:solidFill>
                <a:srgbClr val="FEFEFE"/>
              </a:solid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id="{45621DC4-80E8-8B0C-F6C7-989498F324DE}"/>
                  </a:ext>
                </a:extLst>
              </p:cNvPr>
              <p:cNvSpPr/>
              <p:nvPr/>
            </p:nvSpPr>
            <p:spPr>
              <a:xfrm>
                <a:off x="3883056" y="5065880"/>
                <a:ext cx="16002" cy="16002"/>
              </a:xfrm>
              <a:custGeom>
                <a:avLst/>
                <a:gdLst>
                  <a:gd name="connsiteX0" fmla="*/ 0 w 16002"/>
                  <a:gd name="connsiteY0" fmla="*/ 8001 h 16002"/>
                  <a:gd name="connsiteX1" fmla="*/ 8001 w 16002"/>
                  <a:gd name="connsiteY1" fmla="*/ 16002 h 16002"/>
                  <a:gd name="connsiteX2" fmla="*/ 16002 w 16002"/>
                  <a:gd name="connsiteY2" fmla="*/ 8001 h 16002"/>
                  <a:gd name="connsiteX3" fmla="*/ 8001 w 16002"/>
                  <a:gd name="connsiteY3" fmla="*/ 0 h 16002"/>
                  <a:gd name="connsiteX4" fmla="*/ 0 w 16002"/>
                  <a:gd name="connsiteY4" fmla="*/ 8001 h 1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2">
                    <a:moveTo>
                      <a:pt x="0" y="8001"/>
                    </a:moveTo>
                    <a:cubicBezTo>
                      <a:pt x="0" y="12383"/>
                      <a:pt x="3620" y="16002"/>
                      <a:pt x="8001" y="16002"/>
                    </a:cubicBezTo>
                    <a:cubicBezTo>
                      <a:pt x="12383" y="16002"/>
                      <a:pt x="16002" y="12383"/>
                      <a:pt x="16002" y="8001"/>
                    </a:cubicBezTo>
                    <a:cubicBezTo>
                      <a:pt x="16002" y="3620"/>
                      <a:pt x="12383" y="0"/>
                      <a:pt x="8001" y="0"/>
                    </a:cubicBezTo>
                    <a:cubicBezTo>
                      <a:pt x="3620" y="0"/>
                      <a:pt x="0" y="3620"/>
                      <a:pt x="0" y="8001"/>
                    </a:cubicBezTo>
                  </a:path>
                </a:pathLst>
              </a:custGeom>
              <a:solidFill>
                <a:srgbClr val="FEFEFE"/>
              </a:solid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id="{0B296532-E614-F284-BC68-65E7977B5E5E}"/>
                  </a:ext>
                </a:extLst>
              </p:cNvPr>
              <p:cNvSpPr/>
              <p:nvPr/>
            </p:nvSpPr>
            <p:spPr>
              <a:xfrm>
                <a:off x="3912012" y="5270858"/>
                <a:ext cx="14573" cy="14668"/>
              </a:xfrm>
              <a:custGeom>
                <a:avLst/>
                <a:gdLst>
                  <a:gd name="connsiteX0" fmla="*/ 0 w 14573"/>
                  <a:gd name="connsiteY0" fmla="*/ 7334 h 14668"/>
                  <a:gd name="connsiteX1" fmla="*/ 7334 w 14573"/>
                  <a:gd name="connsiteY1" fmla="*/ 14669 h 14668"/>
                  <a:gd name="connsiteX2" fmla="*/ 14573 w 14573"/>
                  <a:gd name="connsiteY2" fmla="*/ 7334 h 14668"/>
                  <a:gd name="connsiteX3" fmla="*/ 7334 w 14573"/>
                  <a:gd name="connsiteY3" fmla="*/ 0 h 14668"/>
                  <a:gd name="connsiteX4" fmla="*/ 0 w 14573"/>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3" h="14668">
                    <a:moveTo>
                      <a:pt x="0" y="7334"/>
                    </a:moveTo>
                    <a:cubicBezTo>
                      <a:pt x="0" y="11335"/>
                      <a:pt x="3334" y="14669"/>
                      <a:pt x="7334" y="14669"/>
                    </a:cubicBezTo>
                    <a:cubicBezTo>
                      <a:pt x="11335" y="14669"/>
                      <a:pt x="14573" y="11335"/>
                      <a:pt x="14573" y="7334"/>
                    </a:cubicBezTo>
                    <a:cubicBezTo>
                      <a:pt x="14573" y="3334"/>
                      <a:pt x="11239" y="0"/>
                      <a:pt x="7334" y="0"/>
                    </a:cubicBezTo>
                    <a:cubicBezTo>
                      <a:pt x="3429" y="0"/>
                      <a:pt x="0" y="3334"/>
                      <a:pt x="0" y="7334"/>
                    </a:cubicBezTo>
                  </a:path>
                </a:pathLst>
              </a:custGeom>
              <a:solidFill>
                <a:srgbClr val="FEFEFE"/>
              </a:solid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id="{1FBE967C-B7C5-D882-6F26-FF5067DD3325}"/>
                  </a:ext>
                </a:extLst>
              </p:cNvPr>
              <p:cNvSpPr/>
              <p:nvPr/>
            </p:nvSpPr>
            <p:spPr>
              <a:xfrm>
                <a:off x="4012882" y="5244855"/>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id="{C6416AE4-4B33-C5FB-CCB5-9E4DF5533C81}"/>
                  </a:ext>
                </a:extLst>
              </p:cNvPr>
              <p:cNvSpPr/>
              <p:nvPr/>
            </p:nvSpPr>
            <p:spPr>
              <a:xfrm>
                <a:off x="3953255" y="5378490"/>
                <a:ext cx="8191" cy="8191"/>
              </a:xfrm>
              <a:custGeom>
                <a:avLst/>
                <a:gdLst>
                  <a:gd name="connsiteX0" fmla="*/ 0 w 8191"/>
                  <a:gd name="connsiteY0" fmla="*/ 4096 h 8191"/>
                  <a:gd name="connsiteX1" fmla="*/ 4096 w 8191"/>
                  <a:gd name="connsiteY1" fmla="*/ 8192 h 8191"/>
                  <a:gd name="connsiteX2" fmla="*/ 8192 w 8191"/>
                  <a:gd name="connsiteY2" fmla="*/ 4096 h 8191"/>
                  <a:gd name="connsiteX3" fmla="*/ 4096 w 8191"/>
                  <a:gd name="connsiteY3" fmla="*/ 0 h 8191"/>
                  <a:gd name="connsiteX4" fmla="*/ 0 w 8191"/>
                  <a:gd name="connsiteY4" fmla="*/ 4096 h 8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 h="8191">
                    <a:moveTo>
                      <a:pt x="0" y="4096"/>
                    </a:moveTo>
                    <a:cubicBezTo>
                      <a:pt x="0" y="6287"/>
                      <a:pt x="1905" y="8192"/>
                      <a:pt x="4096" y="8192"/>
                    </a:cubicBezTo>
                    <a:cubicBezTo>
                      <a:pt x="6287" y="8192"/>
                      <a:pt x="8192" y="6287"/>
                      <a:pt x="8192" y="4096"/>
                    </a:cubicBezTo>
                    <a:cubicBezTo>
                      <a:pt x="8192" y="1905"/>
                      <a:pt x="6287" y="0"/>
                      <a:pt x="4096" y="0"/>
                    </a:cubicBezTo>
                    <a:cubicBezTo>
                      <a:pt x="1905" y="0"/>
                      <a:pt x="0" y="1905"/>
                      <a:pt x="0" y="4096"/>
                    </a:cubicBezTo>
                  </a:path>
                </a:pathLst>
              </a:custGeom>
              <a:solidFill>
                <a:srgbClr val="FEFEFE"/>
              </a:solid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id="{5CFD85AE-8F7A-AB53-0BBA-AACEB2ED12FC}"/>
                  </a:ext>
                </a:extLst>
              </p:cNvPr>
              <p:cNvSpPr/>
              <p:nvPr/>
            </p:nvSpPr>
            <p:spPr>
              <a:xfrm>
                <a:off x="3989641" y="5440593"/>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id="{2EB68208-4EDA-2839-4749-0A3A78234CC9}"/>
                  </a:ext>
                </a:extLst>
              </p:cNvPr>
              <p:cNvSpPr/>
              <p:nvPr/>
            </p:nvSpPr>
            <p:spPr>
              <a:xfrm>
                <a:off x="4086225" y="5567276"/>
                <a:ext cx="21050" cy="21050"/>
              </a:xfrm>
              <a:custGeom>
                <a:avLst/>
                <a:gdLst>
                  <a:gd name="connsiteX0" fmla="*/ 0 w 21050"/>
                  <a:gd name="connsiteY0" fmla="*/ 10478 h 21050"/>
                  <a:gd name="connsiteX1" fmla="*/ 10478 w 21050"/>
                  <a:gd name="connsiteY1" fmla="*/ 21050 h 21050"/>
                  <a:gd name="connsiteX2" fmla="*/ 21050 w 21050"/>
                  <a:gd name="connsiteY2" fmla="*/ 10478 h 21050"/>
                  <a:gd name="connsiteX3" fmla="*/ 10478 w 21050"/>
                  <a:gd name="connsiteY3" fmla="*/ 0 h 21050"/>
                  <a:gd name="connsiteX4" fmla="*/ 0 w 21050"/>
                  <a:gd name="connsiteY4" fmla="*/ 10478 h 2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1050">
                    <a:moveTo>
                      <a:pt x="0" y="10478"/>
                    </a:moveTo>
                    <a:cubicBezTo>
                      <a:pt x="0" y="16193"/>
                      <a:pt x="4763" y="21050"/>
                      <a:pt x="10478" y="21050"/>
                    </a:cubicBezTo>
                    <a:cubicBezTo>
                      <a:pt x="16192" y="21050"/>
                      <a:pt x="21050" y="16288"/>
                      <a:pt x="21050" y="10478"/>
                    </a:cubicBezTo>
                    <a:cubicBezTo>
                      <a:pt x="21050" y="4667"/>
                      <a:pt x="16288" y="0"/>
                      <a:pt x="10478" y="0"/>
                    </a:cubicBezTo>
                    <a:cubicBezTo>
                      <a:pt x="4667" y="0"/>
                      <a:pt x="0" y="4763"/>
                      <a:pt x="0" y="10478"/>
                    </a:cubicBezTo>
                  </a:path>
                </a:pathLst>
              </a:custGeom>
              <a:solidFill>
                <a:srgbClr val="FEFEFE"/>
              </a:solid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id="{20D2A274-9184-76D0-B63D-B42813656E38}"/>
                  </a:ext>
                </a:extLst>
              </p:cNvPr>
              <p:cNvSpPr/>
              <p:nvPr/>
            </p:nvSpPr>
            <p:spPr>
              <a:xfrm>
                <a:off x="4082795" y="5645762"/>
                <a:ext cx="13525" cy="13715"/>
              </a:xfrm>
              <a:custGeom>
                <a:avLst/>
                <a:gdLst>
                  <a:gd name="connsiteX0" fmla="*/ 0 w 13525"/>
                  <a:gd name="connsiteY0" fmla="*/ 6858 h 13715"/>
                  <a:gd name="connsiteX1" fmla="*/ 6763 w 13525"/>
                  <a:gd name="connsiteY1" fmla="*/ 13716 h 13715"/>
                  <a:gd name="connsiteX2" fmla="*/ 13525 w 13525"/>
                  <a:gd name="connsiteY2" fmla="*/ 6858 h 13715"/>
                  <a:gd name="connsiteX3" fmla="*/ 6763 w 13525"/>
                  <a:gd name="connsiteY3" fmla="*/ 0 h 13715"/>
                  <a:gd name="connsiteX4" fmla="*/ 0 w 1352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5">
                    <a:moveTo>
                      <a:pt x="0" y="6858"/>
                    </a:moveTo>
                    <a:cubicBezTo>
                      <a:pt x="0" y="10573"/>
                      <a:pt x="3048" y="13716"/>
                      <a:pt x="6763" y="13716"/>
                    </a:cubicBezTo>
                    <a:cubicBezTo>
                      <a:pt x="10478" y="13716"/>
                      <a:pt x="13525" y="10668"/>
                      <a:pt x="13525" y="6858"/>
                    </a:cubicBezTo>
                    <a:cubicBezTo>
                      <a:pt x="13525" y="3048"/>
                      <a:pt x="10478" y="0"/>
                      <a:pt x="6763"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id="{11CBC569-AC67-75C2-D340-EA85F111D401}"/>
                  </a:ext>
                </a:extLst>
              </p:cNvPr>
              <p:cNvSpPr/>
              <p:nvPr/>
            </p:nvSpPr>
            <p:spPr>
              <a:xfrm>
                <a:off x="4129373" y="5441165"/>
                <a:ext cx="15620" cy="15620"/>
              </a:xfrm>
              <a:custGeom>
                <a:avLst/>
                <a:gdLst>
                  <a:gd name="connsiteX0" fmla="*/ 0 w 15620"/>
                  <a:gd name="connsiteY0" fmla="*/ 7811 h 15620"/>
                  <a:gd name="connsiteX1" fmla="*/ 7811 w 15620"/>
                  <a:gd name="connsiteY1" fmla="*/ 15621 h 15620"/>
                  <a:gd name="connsiteX2" fmla="*/ 15621 w 15620"/>
                  <a:gd name="connsiteY2" fmla="*/ 7811 h 15620"/>
                  <a:gd name="connsiteX3" fmla="*/ 7811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id="{E7A899F8-1213-CAA5-D8F9-29B06E27911A}"/>
                  </a:ext>
                </a:extLst>
              </p:cNvPr>
              <p:cNvSpPr/>
              <p:nvPr/>
            </p:nvSpPr>
            <p:spPr>
              <a:xfrm>
                <a:off x="3792474" y="4883381"/>
                <a:ext cx="26860" cy="26860"/>
              </a:xfrm>
              <a:custGeom>
                <a:avLst/>
                <a:gdLst>
                  <a:gd name="connsiteX0" fmla="*/ 0 w 26860"/>
                  <a:gd name="connsiteY0" fmla="*/ 13430 h 26860"/>
                  <a:gd name="connsiteX1" fmla="*/ 13430 w 26860"/>
                  <a:gd name="connsiteY1" fmla="*/ 26860 h 26860"/>
                  <a:gd name="connsiteX2" fmla="*/ 26860 w 26860"/>
                  <a:gd name="connsiteY2" fmla="*/ 13430 h 26860"/>
                  <a:gd name="connsiteX3" fmla="*/ 13430 w 26860"/>
                  <a:gd name="connsiteY3" fmla="*/ 0 h 26860"/>
                  <a:gd name="connsiteX4" fmla="*/ 0 w 26860"/>
                  <a:gd name="connsiteY4" fmla="*/ 13430 h 2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860">
                    <a:moveTo>
                      <a:pt x="0" y="13430"/>
                    </a:moveTo>
                    <a:cubicBezTo>
                      <a:pt x="0" y="20764"/>
                      <a:pt x="6096" y="26860"/>
                      <a:pt x="13430" y="26860"/>
                    </a:cubicBezTo>
                    <a:cubicBezTo>
                      <a:pt x="20764" y="26860"/>
                      <a:pt x="26860" y="20764"/>
                      <a:pt x="26860" y="13430"/>
                    </a:cubicBezTo>
                    <a:cubicBezTo>
                      <a:pt x="26860" y="6096"/>
                      <a:pt x="20764" y="0"/>
                      <a:pt x="13430" y="0"/>
                    </a:cubicBezTo>
                    <a:cubicBezTo>
                      <a:pt x="6096" y="0"/>
                      <a:pt x="0" y="6096"/>
                      <a:pt x="0" y="13430"/>
                    </a:cubicBezTo>
                  </a:path>
                </a:pathLst>
              </a:custGeom>
              <a:solidFill>
                <a:srgbClr val="FEFEFE"/>
              </a:solid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id="{C60CA059-25AC-6EAF-B0CB-1761E3D6E3E8}"/>
                  </a:ext>
                </a:extLst>
              </p:cNvPr>
              <p:cNvSpPr/>
              <p:nvPr/>
            </p:nvSpPr>
            <p:spPr>
              <a:xfrm>
                <a:off x="3755612" y="4699643"/>
                <a:ext cx="13335" cy="13335"/>
              </a:xfrm>
              <a:custGeom>
                <a:avLst/>
                <a:gdLst>
                  <a:gd name="connsiteX0" fmla="*/ 0 w 13335"/>
                  <a:gd name="connsiteY0" fmla="*/ 6667 h 13335"/>
                  <a:gd name="connsiteX1" fmla="*/ 6667 w 13335"/>
                  <a:gd name="connsiteY1" fmla="*/ 13335 h 13335"/>
                  <a:gd name="connsiteX2" fmla="*/ 13335 w 13335"/>
                  <a:gd name="connsiteY2" fmla="*/ 6667 h 13335"/>
                  <a:gd name="connsiteX3" fmla="*/ 6667 w 13335"/>
                  <a:gd name="connsiteY3" fmla="*/ 0 h 13335"/>
                  <a:gd name="connsiteX4" fmla="*/ 0 w 13335"/>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id="{005898D9-8141-C804-0377-BDF975E91686}"/>
                  </a:ext>
                </a:extLst>
              </p:cNvPr>
              <p:cNvSpPr/>
              <p:nvPr/>
            </p:nvSpPr>
            <p:spPr>
              <a:xfrm>
                <a:off x="3839908" y="4710407"/>
                <a:ext cx="9144" cy="9143"/>
              </a:xfrm>
              <a:custGeom>
                <a:avLst/>
                <a:gdLst>
                  <a:gd name="connsiteX0" fmla="*/ 0 w 9144"/>
                  <a:gd name="connsiteY0" fmla="*/ 4572 h 9143"/>
                  <a:gd name="connsiteX1" fmla="*/ 4572 w 9144"/>
                  <a:gd name="connsiteY1" fmla="*/ 9144 h 9143"/>
                  <a:gd name="connsiteX2" fmla="*/ 9144 w 9144"/>
                  <a:gd name="connsiteY2" fmla="*/ 4572 h 9143"/>
                  <a:gd name="connsiteX3" fmla="*/ 4572 w 9144"/>
                  <a:gd name="connsiteY3" fmla="*/ 0 h 9143"/>
                  <a:gd name="connsiteX4" fmla="*/ 0 w 9144"/>
                  <a:gd name="connsiteY4" fmla="*/ 4572 h 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3">
                    <a:moveTo>
                      <a:pt x="0" y="4572"/>
                    </a:moveTo>
                    <a:cubicBezTo>
                      <a:pt x="0" y="7049"/>
                      <a:pt x="2000" y="9144"/>
                      <a:pt x="4572" y="9144"/>
                    </a:cubicBezTo>
                    <a:cubicBezTo>
                      <a:pt x="7144" y="9144"/>
                      <a:pt x="9144" y="7049"/>
                      <a:pt x="9144" y="4572"/>
                    </a:cubicBezTo>
                    <a:cubicBezTo>
                      <a:pt x="9144" y="2096"/>
                      <a:pt x="7144" y="0"/>
                      <a:pt x="4572" y="0"/>
                    </a:cubicBezTo>
                    <a:cubicBezTo>
                      <a:pt x="2000" y="0"/>
                      <a:pt x="0" y="2000"/>
                      <a:pt x="0" y="4572"/>
                    </a:cubicBezTo>
                  </a:path>
                </a:pathLst>
              </a:custGeom>
              <a:solidFill>
                <a:srgbClr val="FEFEFE"/>
              </a:solid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id="{F7012A3D-D504-02D7-8492-FC7663F8F96C}"/>
                  </a:ext>
                </a:extLst>
              </p:cNvPr>
              <p:cNvSpPr/>
              <p:nvPr/>
            </p:nvSpPr>
            <p:spPr>
              <a:xfrm>
                <a:off x="3818762" y="4781082"/>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5"/>
                      <a:pt x="1715" y="7620"/>
                      <a:pt x="3810" y="7620"/>
                    </a:cubicBezTo>
                    <a:cubicBezTo>
                      <a:pt x="5905" y="7620"/>
                      <a:pt x="7620" y="5905"/>
                      <a:pt x="7620" y="3810"/>
                    </a:cubicBezTo>
                    <a:cubicBezTo>
                      <a:pt x="7620" y="1715"/>
                      <a:pt x="5905" y="0"/>
                      <a:pt x="3810"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id="{C56E6663-8E52-EC25-1925-1D4F0930F292}"/>
                  </a:ext>
                </a:extLst>
              </p:cNvPr>
              <p:cNvSpPr/>
              <p:nvPr/>
            </p:nvSpPr>
            <p:spPr>
              <a:xfrm>
                <a:off x="3880866" y="4896906"/>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id="{33FAB63D-8698-CB3A-8DF3-E3D272F272F5}"/>
                  </a:ext>
                </a:extLst>
              </p:cNvPr>
              <p:cNvSpPr/>
              <p:nvPr/>
            </p:nvSpPr>
            <p:spPr>
              <a:xfrm>
                <a:off x="3799331" y="4987298"/>
                <a:ext cx="19240" cy="19240"/>
              </a:xfrm>
              <a:custGeom>
                <a:avLst/>
                <a:gdLst>
                  <a:gd name="connsiteX0" fmla="*/ 0 w 19240"/>
                  <a:gd name="connsiteY0" fmla="*/ 9620 h 19240"/>
                  <a:gd name="connsiteX1" fmla="*/ 9620 w 19240"/>
                  <a:gd name="connsiteY1" fmla="*/ 19241 h 19240"/>
                  <a:gd name="connsiteX2" fmla="*/ 19240 w 19240"/>
                  <a:gd name="connsiteY2" fmla="*/ 9620 h 19240"/>
                  <a:gd name="connsiteX3" fmla="*/ 9620 w 19240"/>
                  <a:gd name="connsiteY3" fmla="*/ 0 h 19240"/>
                  <a:gd name="connsiteX4" fmla="*/ 0 w 19240"/>
                  <a:gd name="connsiteY4" fmla="*/ 9620 h 19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 h="19240">
                    <a:moveTo>
                      <a:pt x="0" y="9620"/>
                    </a:moveTo>
                    <a:cubicBezTo>
                      <a:pt x="0" y="14859"/>
                      <a:pt x="4381" y="19241"/>
                      <a:pt x="9620" y="19241"/>
                    </a:cubicBezTo>
                    <a:cubicBezTo>
                      <a:pt x="14859" y="19241"/>
                      <a:pt x="19240" y="14859"/>
                      <a:pt x="19240" y="9620"/>
                    </a:cubicBezTo>
                    <a:cubicBezTo>
                      <a:pt x="19240" y="4382"/>
                      <a:pt x="14859" y="0"/>
                      <a:pt x="9620" y="0"/>
                    </a:cubicBezTo>
                    <a:cubicBezTo>
                      <a:pt x="4381" y="0"/>
                      <a:pt x="0" y="4382"/>
                      <a:pt x="0" y="9620"/>
                    </a:cubicBezTo>
                  </a:path>
                </a:pathLst>
              </a:custGeom>
              <a:solidFill>
                <a:srgbClr val="FEFEFE"/>
              </a:solid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id="{7525BA26-D51F-D645-FF8D-58518AFBF76A}"/>
                  </a:ext>
                </a:extLst>
              </p:cNvPr>
              <p:cNvSpPr/>
              <p:nvPr/>
            </p:nvSpPr>
            <p:spPr>
              <a:xfrm>
                <a:off x="4100607" y="5017969"/>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id="{C448913E-694B-7F7D-806F-1C10C4388DFB}"/>
                  </a:ext>
                </a:extLst>
              </p:cNvPr>
              <p:cNvSpPr/>
              <p:nvPr/>
            </p:nvSpPr>
            <p:spPr>
              <a:xfrm>
                <a:off x="3991737" y="4855854"/>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6" y="10858"/>
                      <a:pt x="5429" y="10858"/>
                    </a:cubicBezTo>
                    <a:cubicBezTo>
                      <a:pt x="8382" y="10858"/>
                      <a:pt x="10858" y="8382"/>
                      <a:pt x="10858" y="5429"/>
                    </a:cubicBezTo>
                    <a:cubicBezTo>
                      <a:pt x="10858" y="2476"/>
                      <a:pt x="8382" y="0"/>
                      <a:pt x="5429" y="0"/>
                    </a:cubicBezTo>
                    <a:cubicBezTo>
                      <a:pt x="2476" y="0"/>
                      <a:pt x="0" y="2476"/>
                      <a:pt x="0" y="5429"/>
                    </a:cubicBezTo>
                  </a:path>
                </a:pathLst>
              </a:custGeom>
              <a:solidFill>
                <a:srgbClr val="FEFEFE"/>
              </a:solid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id="{7A9B0C2C-AA35-28C2-3F92-2B34733FFD0F}"/>
                  </a:ext>
                </a:extLst>
              </p:cNvPr>
              <p:cNvSpPr/>
              <p:nvPr/>
            </p:nvSpPr>
            <p:spPr>
              <a:xfrm>
                <a:off x="4229385" y="4940055"/>
                <a:ext cx="23431" cy="23431"/>
              </a:xfrm>
              <a:custGeom>
                <a:avLst/>
                <a:gdLst>
                  <a:gd name="connsiteX0" fmla="*/ 0 w 23431"/>
                  <a:gd name="connsiteY0" fmla="*/ 11716 h 23431"/>
                  <a:gd name="connsiteX1" fmla="*/ 11716 w 23431"/>
                  <a:gd name="connsiteY1" fmla="*/ 23431 h 23431"/>
                  <a:gd name="connsiteX2" fmla="*/ 23432 w 23431"/>
                  <a:gd name="connsiteY2" fmla="*/ 11716 h 23431"/>
                  <a:gd name="connsiteX3" fmla="*/ 11716 w 23431"/>
                  <a:gd name="connsiteY3" fmla="*/ 0 h 23431"/>
                  <a:gd name="connsiteX4" fmla="*/ 0 w 23431"/>
                  <a:gd name="connsiteY4" fmla="*/ 11716 h 23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3431">
                    <a:moveTo>
                      <a:pt x="0" y="11716"/>
                    </a:moveTo>
                    <a:cubicBezTo>
                      <a:pt x="0" y="18097"/>
                      <a:pt x="5334" y="23431"/>
                      <a:pt x="11716" y="23431"/>
                    </a:cubicBezTo>
                    <a:cubicBezTo>
                      <a:pt x="18097" y="23431"/>
                      <a:pt x="23432" y="18097"/>
                      <a:pt x="23432" y="11716"/>
                    </a:cubicBezTo>
                    <a:cubicBezTo>
                      <a:pt x="23432" y="5334"/>
                      <a:pt x="18097" y="0"/>
                      <a:pt x="11716" y="0"/>
                    </a:cubicBezTo>
                    <a:cubicBezTo>
                      <a:pt x="5334" y="0"/>
                      <a:pt x="0" y="5334"/>
                      <a:pt x="0" y="11716"/>
                    </a:cubicBezTo>
                  </a:path>
                </a:pathLst>
              </a:custGeom>
              <a:solidFill>
                <a:srgbClr val="FEFEFE"/>
              </a:solid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id="{9B416195-0B02-B541-F6DB-BC20FEB4F28F}"/>
                  </a:ext>
                </a:extLst>
              </p:cNvPr>
              <p:cNvSpPr/>
              <p:nvPr/>
            </p:nvSpPr>
            <p:spPr>
              <a:xfrm>
                <a:off x="4267485" y="5048639"/>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573" y="0"/>
                      <a:pt x="8192" y="0"/>
                    </a:cubicBezTo>
                    <a:cubicBezTo>
                      <a:pt x="3810" y="0"/>
                      <a:pt x="0" y="3715"/>
                      <a:pt x="0" y="8192"/>
                    </a:cubicBezTo>
                  </a:path>
                </a:pathLst>
              </a:custGeom>
              <a:solidFill>
                <a:srgbClr val="FEFEFE"/>
              </a:solid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id="{E71D74CA-9360-416D-9362-9B098892C849}"/>
                  </a:ext>
                </a:extLst>
              </p:cNvPr>
              <p:cNvSpPr/>
              <p:nvPr/>
            </p:nvSpPr>
            <p:spPr>
              <a:xfrm>
                <a:off x="4182046" y="5065213"/>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858" y="12954"/>
                      <a:pt x="6477" y="12954"/>
                    </a:cubicBezTo>
                    <a:cubicBezTo>
                      <a:pt x="10096" y="12954"/>
                      <a:pt x="12954" y="10001"/>
                      <a:pt x="12954" y="6477"/>
                    </a:cubicBezTo>
                    <a:cubicBezTo>
                      <a:pt x="12954" y="2953"/>
                      <a:pt x="10096" y="0"/>
                      <a:pt x="6477" y="0"/>
                    </a:cubicBezTo>
                    <a:cubicBezTo>
                      <a:pt x="2858" y="0"/>
                      <a:pt x="0" y="2953"/>
                      <a:pt x="0" y="6477"/>
                    </a:cubicBezTo>
                  </a:path>
                </a:pathLst>
              </a:custGeom>
              <a:solidFill>
                <a:srgbClr val="FEFEFE"/>
              </a:solid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id="{7F3CE73B-9B92-5BD6-1647-17073F2DE220}"/>
                  </a:ext>
                </a:extLst>
              </p:cNvPr>
              <p:cNvSpPr/>
              <p:nvPr/>
            </p:nvSpPr>
            <p:spPr>
              <a:xfrm>
                <a:off x="4264342" y="512083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id="{D85B3F79-6679-CC96-F53A-88DA820562A3}"/>
                  </a:ext>
                </a:extLst>
              </p:cNvPr>
              <p:cNvSpPr/>
              <p:nvPr/>
            </p:nvSpPr>
            <p:spPr>
              <a:xfrm>
                <a:off x="4133754" y="5149414"/>
                <a:ext cx="8000" cy="8000"/>
              </a:xfrm>
              <a:custGeom>
                <a:avLst/>
                <a:gdLst>
                  <a:gd name="connsiteX0" fmla="*/ 0 w 8000"/>
                  <a:gd name="connsiteY0" fmla="*/ 4000 h 8000"/>
                  <a:gd name="connsiteX1" fmla="*/ 4000 w 8000"/>
                  <a:gd name="connsiteY1" fmla="*/ 8001 h 8000"/>
                  <a:gd name="connsiteX2" fmla="*/ 8001 w 8000"/>
                  <a:gd name="connsiteY2" fmla="*/ 4000 h 8000"/>
                  <a:gd name="connsiteX3" fmla="*/ 4000 w 8000"/>
                  <a:gd name="connsiteY3" fmla="*/ 0 h 8000"/>
                  <a:gd name="connsiteX4" fmla="*/ 0 w 8000"/>
                  <a:gd name="connsiteY4" fmla="*/ 4000 h 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8000">
                    <a:moveTo>
                      <a:pt x="0" y="4000"/>
                    </a:moveTo>
                    <a:cubicBezTo>
                      <a:pt x="0" y="6191"/>
                      <a:pt x="1810" y="8001"/>
                      <a:pt x="4000" y="8001"/>
                    </a:cubicBezTo>
                    <a:cubicBezTo>
                      <a:pt x="6191" y="8001"/>
                      <a:pt x="8001" y="6191"/>
                      <a:pt x="8001" y="4000"/>
                    </a:cubicBezTo>
                    <a:cubicBezTo>
                      <a:pt x="8001" y="1810"/>
                      <a:pt x="6191" y="0"/>
                      <a:pt x="4000" y="0"/>
                    </a:cubicBezTo>
                    <a:cubicBezTo>
                      <a:pt x="1810" y="0"/>
                      <a:pt x="0" y="1810"/>
                      <a:pt x="0" y="4000"/>
                    </a:cubicBezTo>
                  </a:path>
                </a:pathLst>
              </a:custGeom>
              <a:solidFill>
                <a:srgbClr val="FEFEFE"/>
              </a:solid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id="{5539005E-5A05-9F48-48B3-3D7755598FD9}"/>
                  </a:ext>
                </a:extLst>
              </p:cNvPr>
              <p:cNvSpPr/>
              <p:nvPr/>
            </p:nvSpPr>
            <p:spPr>
              <a:xfrm>
                <a:off x="4557807" y="5149985"/>
                <a:ext cx="18097" cy="18097"/>
              </a:xfrm>
              <a:custGeom>
                <a:avLst/>
                <a:gdLst>
                  <a:gd name="connsiteX0" fmla="*/ 0 w 18097"/>
                  <a:gd name="connsiteY0" fmla="*/ 9049 h 18097"/>
                  <a:gd name="connsiteX1" fmla="*/ 9049 w 18097"/>
                  <a:gd name="connsiteY1" fmla="*/ 18098 h 18097"/>
                  <a:gd name="connsiteX2" fmla="*/ 18098 w 18097"/>
                  <a:gd name="connsiteY2" fmla="*/ 9049 h 18097"/>
                  <a:gd name="connsiteX3" fmla="*/ 9049 w 18097"/>
                  <a:gd name="connsiteY3" fmla="*/ 0 h 18097"/>
                  <a:gd name="connsiteX4" fmla="*/ 0 w 18097"/>
                  <a:gd name="connsiteY4" fmla="*/ 9049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0" y="9049"/>
                    </a:moveTo>
                    <a:cubicBezTo>
                      <a:pt x="0" y="14002"/>
                      <a:pt x="4096" y="18098"/>
                      <a:pt x="9049" y="18098"/>
                    </a:cubicBezTo>
                    <a:cubicBezTo>
                      <a:pt x="14002" y="18098"/>
                      <a:pt x="18098" y="14002"/>
                      <a:pt x="18098" y="9049"/>
                    </a:cubicBezTo>
                    <a:cubicBezTo>
                      <a:pt x="18098" y="4096"/>
                      <a:pt x="14002" y="0"/>
                      <a:pt x="9049" y="0"/>
                    </a:cubicBezTo>
                    <a:cubicBezTo>
                      <a:pt x="4096" y="0"/>
                      <a:pt x="0" y="4096"/>
                      <a:pt x="0" y="9049"/>
                    </a:cubicBezTo>
                  </a:path>
                </a:pathLst>
              </a:custGeom>
              <a:solidFill>
                <a:srgbClr val="FEFEFE"/>
              </a:solid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id="{B7205BA2-86D0-31EB-538D-6EABEC8C0380}"/>
                  </a:ext>
                </a:extLst>
              </p:cNvPr>
              <p:cNvSpPr/>
              <p:nvPr/>
            </p:nvSpPr>
            <p:spPr>
              <a:xfrm>
                <a:off x="4405026" y="4981584"/>
                <a:ext cx="12572" cy="12572"/>
              </a:xfrm>
              <a:custGeom>
                <a:avLst/>
                <a:gdLst>
                  <a:gd name="connsiteX0" fmla="*/ 0 w 12572"/>
                  <a:gd name="connsiteY0" fmla="*/ 6287 h 12572"/>
                  <a:gd name="connsiteX1" fmla="*/ 6287 w 12572"/>
                  <a:gd name="connsiteY1" fmla="*/ 12573 h 12572"/>
                  <a:gd name="connsiteX2" fmla="*/ 12573 w 12572"/>
                  <a:gd name="connsiteY2" fmla="*/ 6287 h 12572"/>
                  <a:gd name="connsiteX3" fmla="*/ 6287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id="{69B5A45C-A338-065E-3D8F-334E11B44F75}"/>
                  </a:ext>
                </a:extLst>
              </p:cNvPr>
              <p:cNvSpPr/>
              <p:nvPr/>
            </p:nvSpPr>
            <p:spPr>
              <a:xfrm>
                <a:off x="4477607" y="5001300"/>
                <a:ext cx="9144" cy="9144"/>
              </a:xfrm>
              <a:custGeom>
                <a:avLst/>
                <a:gdLst>
                  <a:gd name="connsiteX0" fmla="*/ 0 w 9144"/>
                  <a:gd name="connsiteY0" fmla="*/ 4572 h 9144"/>
                  <a:gd name="connsiteX1" fmla="*/ 4572 w 9144"/>
                  <a:gd name="connsiteY1" fmla="*/ 9144 h 9144"/>
                  <a:gd name="connsiteX2" fmla="*/ 9144 w 9144"/>
                  <a:gd name="connsiteY2" fmla="*/ 4572 h 9144"/>
                  <a:gd name="connsiteX3" fmla="*/ 4572 w 9144"/>
                  <a:gd name="connsiteY3" fmla="*/ 0 h 9144"/>
                  <a:gd name="connsiteX4" fmla="*/ 0 w 9144"/>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id="{00933C6B-FCC3-A26B-0D7D-D4A68580761E}"/>
                  </a:ext>
                </a:extLst>
              </p:cNvPr>
              <p:cNvSpPr/>
              <p:nvPr/>
            </p:nvSpPr>
            <p:spPr>
              <a:xfrm>
                <a:off x="4506277" y="5063118"/>
                <a:ext cx="6762" cy="6762"/>
              </a:xfrm>
              <a:custGeom>
                <a:avLst/>
                <a:gdLst>
                  <a:gd name="connsiteX0" fmla="*/ 0 w 6762"/>
                  <a:gd name="connsiteY0" fmla="*/ 3334 h 6762"/>
                  <a:gd name="connsiteX1" fmla="*/ 3334 w 6762"/>
                  <a:gd name="connsiteY1" fmla="*/ 6763 h 6762"/>
                  <a:gd name="connsiteX2" fmla="*/ 6763 w 6762"/>
                  <a:gd name="connsiteY2" fmla="*/ 3334 h 6762"/>
                  <a:gd name="connsiteX3" fmla="*/ 3334 w 6762"/>
                  <a:gd name="connsiteY3" fmla="*/ 0 h 6762"/>
                  <a:gd name="connsiteX4" fmla="*/ 0 w 6762"/>
                  <a:gd name="connsiteY4" fmla="*/ 3334 h 6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 h="6762">
                    <a:moveTo>
                      <a:pt x="0" y="3334"/>
                    </a:moveTo>
                    <a:cubicBezTo>
                      <a:pt x="0" y="5143"/>
                      <a:pt x="1524" y="6763"/>
                      <a:pt x="3334" y="6763"/>
                    </a:cubicBezTo>
                    <a:cubicBezTo>
                      <a:pt x="5143" y="6763"/>
                      <a:pt x="6763" y="5239"/>
                      <a:pt x="6763" y="3334"/>
                    </a:cubicBezTo>
                    <a:cubicBezTo>
                      <a:pt x="6763" y="1429"/>
                      <a:pt x="5239" y="0"/>
                      <a:pt x="3334" y="0"/>
                    </a:cubicBezTo>
                    <a:cubicBezTo>
                      <a:pt x="1429" y="0"/>
                      <a:pt x="0" y="1524"/>
                      <a:pt x="0" y="3334"/>
                    </a:cubicBezTo>
                  </a:path>
                </a:pathLst>
              </a:custGeom>
              <a:solidFill>
                <a:srgbClr val="FEFEFE"/>
              </a:solid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id="{00B08205-C515-6A06-A38E-7E09998E64E2}"/>
                  </a:ext>
                </a:extLst>
              </p:cNvPr>
              <p:cNvSpPr/>
              <p:nvPr/>
            </p:nvSpPr>
            <p:spPr>
              <a:xfrm>
                <a:off x="4327398" y="4897287"/>
                <a:ext cx="14668" cy="14668"/>
              </a:xfrm>
              <a:custGeom>
                <a:avLst/>
                <a:gdLst>
                  <a:gd name="connsiteX0" fmla="*/ 0 w 14668"/>
                  <a:gd name="connsiteY0" fmla="*/ 7334 h 14668"/>
                  <a:gd name="connsiteX1" fmla="*/ 7334 w 14668"/>
                  <a:gd name="connsiteY1" fmla="*/ 14669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5"/>
                      <a:pt x="3334" y="14669"/>
                      <a:pt x="7334" y="14669"/>
                    </a:cubicBezTo>
                    <a:cubicBezTo>
                      <a:pt x="11335" y="14669"/>
                      <a:pt x="14668" y="11335"/>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id="{486BE857-5CAF-7089-554F-726FF47F19EE}"/>
                  </a:ext>
                </a:extLst>
              </p:cNvPr>
              <p:cNvSpPr/>
              <p:nvPr/>
            </p:nvSpPr>
            <p:spPr>
              <a:xfrm>
                <a:off x="4190619" y="4793655"/>
                <a:ext cx="13715" cy="13715"/>
              </a:xfrm>
              <a:custGeom>
                <a:avLst/>
                <a:gdLst>
                  <a:gd name="connsiteX0" fmla="*/ 0 w 13715"/>
                  <a:gd name="connsiteY0" fmla="*/ 6858 h 13715"/>
                  <a:gd name="connsiteX1" fmla="*/ 6858 w 13715"/>
                  <a:gd name="connsiteY1" fmla="*/ 13716 h 13715"/>
                  <a:gd name="connsiteX2" fmla="*/ 13716 w 13715"/>
                  <a:gd name="connsiteY2" fmla="*/ 6858 h 13715"/>
                  <a:gd name="connsiteX3" fmla="*/ 6858 w 13715"/>
                  <a:gd name="connsiteY3" fmla="*/ 0 h 13715"/>
                  <a:gd name="connsiteX4" fmla="*/ 0 w 1371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 h="13715">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id="{902C1585-EAD0-104E-B907-15A05D849ECA}"/>
                  </a:ext>
                </a:extLst>
              </p:cNvPr>
              <p:cNvSpPr/>
              <p:nvPr/>
            </p:nvSpPr>
            <p:spPr>
              <a:xfrm>
                <a:off x="4220527" y="4782035"/>
                <a:ext cx="6858" cy="6858"/>
              </a:xfrm>
              <a:custGeom>
                <a:avLst/>
                <a:gdLst>
                  <a:gd name="connsiteX0" fmla="*/ 0 w 6858"/>
                  <a:gd name="connsiteY0" fmla="*/ 3429 h 6858"/>
                  <a:gd name="connsiteX1" fmla="*/ 3429 w 6858"/>
                  <a:gd name="connsiteY1" fmla="*/ 6858 h 6858"/>
                  <a:gd name="connsiteX2" fmla="*/ 6858 w 6858"/>
                  <a:gd name="connsiteY2" fmla="*/ 3429 h 6858"/>
                  <a:gd name="connsiteX3" fmla="*/ 3429 w 6858"/>
                  <a:gd name="connsiteY3" fmla="*/ 0 h 6858"/>
                  <a:gd name="connsiteX4" fmla="*/ 0 w 6858"/>
                  <a:gd name="connsiteY4" fmla="*/ 3429 h 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 h="6858">
                    <a:moveTo>
                      <a:pt x="0" y="3429"/>
                    </a:moveTo>
                    <a:cubicBezTo>
                      <a:pt x="0" y="5334"/>
                      <a:pt x="1524" y="6858"/>
                      <a:pt x="3429" y="6858"/>
                    </a:cubicBezTo>
                    <a:cubicBezTo>
                      <a:pt x="5334" y="6858"/>
                      <a:pt x="6858" y="5334"/>
                      <a:pt x="6858" y="3429"/>
                    </a:cubicBezTo>
                    <a:cubicBezTo>
                      <a:pt x="6858" y="1524"/>
                      <a:pt x="5334" y="0"/>
                      <a:pt x="3429" y="0"/>
                    </a:cubicBezTo>
                    <a:cubicBezTo>
                      <a:pt x="1524" y="0"/>
                      <a:pt x="0" y="1524"/>
                      <a:pt x="0" y="3429"/>
                    </a:cubicBezTo>
                  </a:path>
                </a:pathLst>
              </a:custGeom>
              <a:solidFill>
                <a:srgbClr val="FEFEFE"/>
              </a:solid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id="{77FFA1AB-CC95-EC13-F084-4EEAD876C5E0}"/>
                  </a:ext>
                </a:extLst>
              </p:cNvPr>
              <p:cNvSpPr/>
              <p:nvPr/>
            </p:nvSpPr>
            <p:spPr>
              <a:xfrm>
                <a:off x="4716589" y="5481836"/>
                <a:ext cx="17907" cy="17907"/>
              </a:xfrm>
              <a:custGeom>
                <a:avLst/>
                <a:gdLst>
                  <a:gd name="connsiteX0" fmla="*/ 0 w 17907"/>
                  <a:gd name="connsiteY0" fmla="*/ 8954 h 17907"/>
                  <a:gd name="connsiteX1" fmla="*/ 8954 w 17907"/>
                  <a:gd name="connsiteY1" fmla="*/ 17907 h 17907"/>
                  <a:gd name="connsiteX2" fmla="*/ 17907 w 17907"/>
                  <a:gd name="connsiteY2" fmla="*/ 8954 h 17907"/>
                  <a:gd name="connsiteX3" fmla="*/ 8954 w 17907"/>
                  <a:gd name="connsiteY3" fmla="*/ 0 h 17907"/>
                  <a:gd name="connsiteX4" fmla="*/ 0 w 17907"/>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 h="17907">
                    <a:moveTo>
                      <a:pt x="0" y="8954"/>
                    </a:moveTo>
                    <a:cubicBezTo>
                      <a:pt x="0" y="13811"/>
                      <a:pt x="4096" y="17907"/>
                      <a:pt x="8954" y="17907"/>
                    </a:cubicBezTo>
                    <a:cubicBezTo>
                      <a:pt x="13811" y="17907"/>
                      <a:pt x="17907" y="13811"/>
                      <a:pt x="17907" y="8954"/>
                    </a:cubicBezTo>
                    <a:cubicBezTo>
                      <a:pt x="17907" y="4096"/>
                      <a:pt x="13811" y="0"/>
                      <a:pt x="8954" y="0"/>
                    </a:cubicBezTo>
                    <a:cubicBezTo>
                      <a:pt x="4096" y="0"/>
                      <a:pt x="0" y="4096"/>
                      <a:pt x="0" y="8954"/>
                    </a:cubicBezTo>
                  </a:path>
                </a:pathLst>
              </a:custGeom>
              <a:solidFill>
                <a:srgbClr val="FEFEFE"/>
              </a:solid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id="{8AB645F5-1AA3-1F1A-040E-783C7FEE555E}"/>
                  </a:ext>
                </a:extLst>
              </p:cNvPr>
              <p:cNvSpPr/>
              <p:nvPr/>
            </p:nvSpPr>
            <p:spPr>
              <a:xfrm>
                <a:off x="4574190" y="5423162"/>
                <a:ext cx="12191" cy="12382"/>
              </a:xfrm>
              <a:custGeom>
                <a:avLst/>
                <a:gdLst>
                  <a:gd name="connsiteX0" fmla="*/ 0 w 12191"/>
                  <a:gd name="connsiteY0" fmla="*/ 6191 h 12382"/>
                  <a:gd name="connsiteX1" fmla="*/ 6096 w 12191"/>
                  <a:gd name="connsiteY1" fmla="*/ 12383 h 12382"/>
                  <a:gd name="connsiteX2" fmla="*/ 12192 w 12191"/>
                  <a:gd name="connsiteY2" fmla="*/ 6191 h 12382"/>
                  <a:gd name="connsiteX3" fmla="*/ 6096 w 12191"/>
                  <a:gd name="connsiteY3" fmla="*/ 0 h 12382"/>
                  <a:gd name="connsiteX4" fmla="*/ 0 w 12191"/>
                  <a:gd name="connsiteY4" fmla="*/ 6191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382">
                    <a:moveTo>
                      <a:pt x="0" y="6191"/>
                    </a:moveTo>
                    <a:cubicBezTo>
                      <a:pt x="0" y="9525"/>
                      <a:pt x="2762" y="12383"/>
                      <a:pt x="6096" y="12383"/>
                    </a:cubicBezTo>
                    <a:cubicBezTo>
                      <a:pt x="9430" y="12383"/>
                      <a:pt x="12192" y="9620"/>
                      <a:pt x="12192" y="6191"/>
                    </a:cubicBezTo>
                    <a:cubicBezTo>
                      <a:pt x="12192" y="2762"/>
                      <a:pt x="9430" y="0"/>
                      <a:pt x="6096" y="0"/>
                    </a:cubicBezTo>
                    <a:cubicBezTo>
                      <a:pt x="2762" y="0"/>
                      <a:pt x="0" y="2762"/>
                      <a:pt x="0" y="6191"/>
                    </a:cubicBezTo>
                  </a:path>
                </a:pathLst>
              </a:custGeom>
              <a:solidFill>
                <a:srgbClr val="FEFEFE"/>
              </a:solid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id="{0326925E-9619-B63F-DE27-3540A5B3DA59}"/>
                  </a:ext>
                </a:extLst>
              </p:cNvPr>
              <p:cNvSpPr/>
              <p:nvPr/>
            </p:nvSpPr>
            <p:spPr>
              <a:xfrm>
                <a:off x="4657629" y="5641094"/>
                <a:ext cx="13144" cy="13144"/>
              </a:xfrm>
              <a:custGeom>
                <a:avLst/>
                <a:gdLst>
                  <a:gd name="connsiteX0" fmla="*/ 0 w 13144"/>
                  <a:gd name="connsiteY0" fmla="*/ 6572 h 13144"/>
                  <a:gd name="connsiteX1" fmla="*/ 6572 w 13144"/>
                  <a:gd name="connsiteY1" fmla="*/ 13145 h 13144"/>
                  <a:gd name="connsiteX2" fmla="*/ 13144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4" y="10192"/>
                      <a:pt x="13144" y="6572"/>
                    </a:cubicBezTo>
                    <a:cubicBezTo>
                      <a:pt x="13144"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id="{C79565BC-E881-CE1E-6445-893B7A5AE819}"/>
                  </a:ext>
                </a:extLst>
              </p:cNvPr>
              <p:cNvSpPr/>
              <p:nvPr/>
            </p:nvSpPr>
            <p:spPr>
              <a:xfrm>
                <a:off x="4763738" y="5695292"/>
                <a:ext cx="11239" cy="11239"/>
              </a:xfrm>
              <a:custGeom>
                <a:avLst/>
                <a:gdLst>
                  <a:gd name="connsiteX0" fmla="*/ 0 w 11239"/>
                  <a:gd name="connsiteY0" fmla="*/ 5620 h 11239"/>
                  <a:gd name="connsiteX1" fmla="*/ 5620 w 11239"/>
                  <a:gd name="connsiteY1" fmla="*/ 11239 h 11239"/>
                  <a:gd name="connsiteX2" fmla="*/ 11239 w 11239"/>
                  <a:gd name="connsiteY2" fmla="*/ 5620 h 11239"/>
                  <a:gd name="connsiteX3" fmla="*/ 5620 w 11239"/>
                  <a:gd name="connsiteY3" fmla="*/ 0 h 11239"/>
                  <a:gd name="connsiteX4" fmla="*/ 0 w 11239"/>
                  <a:gd name="connsiteY4" fmla="*/ 5620 h 11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 h="11239">
                    <a:moveTo>
                      <a:pt x="0" y="5620"/>
                    </a:moveTo>
                    <a:cubicBezTo>
                      <a:pt x="0" y="8668"/>
                      <a:pt x="2572" y="11239"/>
                      <a:pt x="5620" y="11239"/>
                    </a:cubicBezTo>
                    <a:cubicBezTo>
                      <a:pt x="8668" y="11239"/>
                      <a:pt x="11239" y="8668"/>
                      <a:pt x="11239" y="5620"/>
                    </a:cubicBezTo>
                    <a:cubicBezTo>
                      <a:pt x="11239" y="2572"/>
                      <a:pt x="8668" y="0"/>
                      <a:pt x="5620" y="0"/>
                    </a:cubicBezTo>
                    <a:cubicBezTo>
                      <a:pt x="2572" y="0"/>
                      <a:pt x="0" y="2572"/>
                      <a:pt x="0" y="5620"/>
                    </a:cubicBezTo>
                  </a:path>
                </a:pathLst>
              </a:custGeom>
              <a:solidFill>
                <a:srgbClr val="FEFEFE"/>
              </a:solid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id="{ED586C67-81C2-61E8-BFB4-DCAD5B59C7D1}"/>
                  </a:ext>
                </a:extLst>
              </p:cNvPr>
              <p:cNvSpPr/>
              <p:nvPr/>
            </p:nvSpPr>
            <p:spPr>
              <a:xfrm>
                <a:off x="4767357" y="5549845"/>
                <a:ext cx="7239" cy="7238"/>
              </a:xfrm>
              <a:custGeom>
                <a:avLst/>
                <a:gdLst>
                  <a:gd name="connsiteX0" fmla="*/ 0 w 7239"/>
                  <a:gd name="connsiteY0" fmla="*/ 3620 h 7238"/>
                  <a:gd name="connsiteX1" fmla="*/ 3620 w 7239"/>
                  <a:gd name="connsiteY1" fmla="*/ 7239 h 7238"/>
                  <a:gd name="connsiteX2" fmla="*/ 7239 w 7239"/>
                  <a:gd name="connsiteY2" fmla="*/ 3620 h 7238"/>
                  <a:gd name="connsiteX3" fmla="*/ 3620 w 7239"/>
                  <a:gd name="connsiteY3" fmla="*/ 0 h 7238"/>
                  <a:gd name="connsiteX4" fmla="*/ 0 w 7239"/>
                  <a:gd name="connsiteY4" fmla="*/ 3620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 h="7238">
                    <a:moveTo>
                      <a:pt x="0" y="3620"/>
                    </a:moveTo>
                    <a:cubicBezTo>
                      <a:pt x="0" y="5620"/>
                      <a:pt x="1715" y="7239"/>
                      <a:pt x="3620" y="7239"/>
                    </a:cubicBezTo>
                    <a:cubicBezTo>
                      <a:pt x="5525" y="7239"/>
                      <a:pt x="7239" y="5524"/>
                      <a:pt x="7239" y="3620"/>
                    </a:cubicBezTo>
                    <a:cubicBezTo>
                      <a:pt x="7239" y="1714"/>
                      <a:pt x="5525" y="0"/>
                      <a:pt x="3620" y="0"/>
                    </a:cubicBezTo>
                    <a:cubicBezTo>
                      <a:pt x="1715" y="0"/>
                      <a:pt x="0" y="1714"/>
                      <a:pt x="0" y="3620"/>
                    </a:cubicBezTo>
                  </a:path>
                </a:pathLst>
              </a:custGeom>
              <a:solidFill>
                <a:srgbClr val="FEFEFE"/>
              </a:solid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id="{40F5CCF7-D1AD-B4D9-5A3C-17E11E9E7D45}"/>
                  </a:ext>
                </a:extLst>
              </p:cNvPr>
              <p:cNvSpPr/>
              <p:nvPr/>
            </p:nvSpPr>
            <p:spPr>
              <a:xfrm>
                <a:off x="4549997" y="5342391"/>
                <a:ext cx="18668" cy="18668"/>
              </a:xfrm>
              <a:custGeom>
                <a:avLst/>
                <a:gdLst>
                  <a:gd name="connsiteX0" fmla="*/ 0 w 18668"/>
                  <a:gd name="connsiteY0" fmla="*/ 9334 h 18668"/>
                  <a:gd name="connsiteX1" fmla="*/ 9334 w 18668"/>
                  <a:gd name="connsiteY1" fmla="*/ 18669 h 18668"/>
                  <a:gd name="connsiteX2" fmla="*/ 18669 w 18668"/>
                  <a:gd name="connsiteY2" fmla="*/ 9334 h 18668"/>
                  <a:gd name="connsiteX3" fmla="*/ 9334 w 18668"/>
                  <a:gd name="connsiteY3" fmla="*/ 0 h 18668"/>
                  <a:gd name="connsiteX4" fmla="*/ 0 w 18668"/>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18668">
                    <a:moveTo>
                      <a:pt x="0" y="9334"/>
                    </a:moveTo>
                    <a:cubicBezTo>
                      <a:pt x="0" y="14383"/>
                      <a:pt x="4191" y="18669"/>
                      <a:pt x="9334" y="18669"/>
                    </a:cubicBezTo>
                    <a:cubicBezTo>
                      <a:pt x="14478" y="18669"/>
                      <a:pt x="18669" y="14383"/>
                      <a:pt x="18669" y="9334"/>
                    </a:cubicBezTo>
                    <a:cubicBezTo>
                      <a:pt x="18669" y="4286"/>
                      <a:pt x="14478" y="0"/>
                      <a:pt x="9334" y="0"/>
                    </a:cubicBezTo>
                    <a:cubicBezTo>
                      <a:pt x="4191" y="0"/>
                      <a:pt x="0" y="4191"/>
                      <a:pt x="0" y="9334"/>
                    </a:cubicBezTo>
                  </a:path>
                </a:pathLst>
              </a:custGeom>
              <a:solidFill>
                <a:srgbClr val="FEFEFE"/>
              </a:solid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id="{9F1E2913-D449-4909-AB9D-9E54E77E5C85}"/>
                  </a:ext>
                </a:extLst>
              </p:cNvPr>
              <p:cNvSpPr/>
              <p:nvPr/>
            </p:nvSpPr>
            <p:spPr>
              <a:xfrm>
                <a:off x="3615785" y="4666211"/>
                <a:ext cx="16002" cy="16001"/>
              </a:xfrm>
              <a:custGeom>
                <a:avLst/>
                <a:gdLst>
                  <a:gd name="connsiteX0" fmla="*/ 0 w 16002"/>
                  <a:gd name="connsiteY0" fmla="*/ 8001 h 16001"/>
                  <a:gd name="connsiteX1" fmla="*/ 8001 w 16002"/>
                  <a:gd name="connsiteY1" fmla="*/ 16002 h 16001"/>
                  <a:gd name="connsiteX2" fmla="*/ 16002 w 16002"/>
                  <a:gd name="connsiteY2" fmla="*/ 8001 h 16001"/>
                  <a:gd name="connsiteX3" fmla="*/ 8001 w 16002"/>
                  <a:gd name="connsiteY3" fmla="*/ 0 h 16001"/>
                  <a:gd name="connsiteX4" fmla="*/ 0 w 16002"/>
                  <a:gd name="connsiteY4" fmla="*/ 8001 h 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1">
                    <a:moveTo>
                      <a:pt x="0" y="8001"/>
                    </a:moveTo>
                    <a:cubicBezTo>
                      <a:pt x="0" y="12383"/>
                      <a:pt x="3619" y="16002"/>
                      <a:pt x="8001" y="16002"/>
                    </a:cubicBezTo>
                    <a:cubicBezTo>
                      <a:pt x="12383" y="16002"/>
                      <a:pt x="16002" y="12383"/>
                      <a:pt x="16002" y="8001"/>
                    </a:cubicBezTo>
                    <a:cubicBezTo>
                      <a:pt x="16002" y="3620"/>
                      <a:pt x="12383" y="0"/>
                      <a:pt x="8001" y="0"/>
                    </a:cubicBezTo>
                    <a:cubicBezTo>
                      <a:pt x="3619" y="0"/>
                      <a:pt x="0" y="3620"/>
                      <a:pt x="0" y="8001"/>
                    </a:cubicBezTo>
                  </a:path>
                </a:pathLst>
              </a:custGeom>
              <a:solidFill>
                <a:srgbClr val="FEFEFE"/>
              </a:solid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id="{0C600E83-4577-76F7-FCFC-9F9A3905A739}"/>
                  </a:ext>
                </a:extLst>
              </p:cNvPr>
              <p:cNvSpPr/>
              <p:nvPr/>
            </p:nvSpPr>
            <p:spPr>
              <a:xfrm>
                <a:off x="3565683" y="4790036"/>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8"/>
                      <a:pt x="5429" y="10858"/>
                    </a:cubicBezTo>
                    <a:cubicBezTo>
                      <a:pt x="8382" y="10858"/>
                      <a:pt x="10858" y="8382"/>
                      <a:pt x="10858" y="5429"/>
                    </a:cubicBezTo>
                    <a:cubicBezTo>
                      <a:pt x="10858" y="2476"/>
                      <a:pt x="8382" y="0"/>
                      <a:pt x="5429" y="0"/>
                    </a:cubicBezTo>
                    <a:cubicBezTo>
                      <a:pt x="2477" y="0"/>
                      <a:pt x="0" y="2476"/>
                      <a:pt x="0" y="5429"/>
                    </a:cubicBezTo>
                  </a:path>
                </a:pathLst>
              </a:custGeom>
              <a:solidFill>
                <a:srgbClr val="FEFEFE"/>
              </a:solid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id="{9DDCF55D-AA7E-7F3D-B2D2-CA02605C77E0}"/>
                  </a:ext>
                </a:extLst>
              </p:cNvPr>
              <p:cNvSpPr/>
              <p:nvPr/>
            </p:nvSpPr>
            <p:spPr>
              <a:xfrm>
                <a:off x="3600545" y="4779749"/>
                <a:ext cx="9334" cy="9334"/>
              </a:xfrm>
              <a:custGeom>
                <a:avLst/>
                <a:gdLst>
                  <a:gd name="connsiteX0" fmla="*/ 0 w 9334"/>
                  <a:gd name="connsiteY0" fmla="*/ 4667 h 9334"/>
                  <a:gd name="connsiteX1" fmla="*/ 4667 w 9334"/>
                  <a:gd name="connsiteY1" fmla="*/ 9334 h 9334"/>
                  <a:gd name="connsiteX2" fmla="*/ 9334 w 9334"/>
                  <a:gd name="connsiteY2" fmla="*/ 4667 h 9334"/>
                  <a:gd name="connsiteX3" fmla="*/ 4667 w 9334"/>
                  <a:gd name="connsiteY3" fmla="*/ 0 h 9334"/>
                  <a:gd name="connsiteX4" fmla="*/ 0 w 9334"/>
                  <a:gd name="connsiteY4" fmla="*/ 4667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0" y="4667"/>
                    </a:moveTo>
                    <a:cubicBezTo>
                      <a:pt x="0" y="7239"/>
                      <a:pt x="2096" y="9334"/>
                      <a:pt x="4667" y="9334"/>
                    </a:cubicBezTo>
                    <a:cubicBezTo>
                      <a:pt x="7239" y="9334"/>
                      <a:pt x="9334" y="7239"/>
                      <a:pt x="9334" y="4667"/>
                    </a:cubicBezTo>
                    <a:cubicBezTo>
                      <a:pt x="9334" y="2096"/>
                      <a:pt x="7239" y="0"/>
                      <a:pt x="4667" y="0"/>
                    </a:cubicBezTo>
                    <a:cubicBezTo>
                      <a:pt x="2096" y="0"/>
                      <a:pt x="0" y="2096"/>
                      <a:pt x="0" y="4667"/>
                    </a:cubicBezTo>
                  </a:path>
                </a:pathLst>
              </a:custGeom>
              <a:solidFill>
                <a:srgbClr val="FEFEFE"/>
              </a:solid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id="{9795A60D-1121-4741-410A-5CA8DF314E27}"/>
                  </a:ext>
                </a:extLst>
              </p:cNvPr>
              <p:cNvSpPr/>
              <p:nvPr/>
            </p:nvSpPr>
            <p:spPr>
              <a:xfrm>
                <a:off x="3376993" y="4771081"/>
                <a:ext cx="26479" cy="26670"/>
              </a:xfrm>
              <a:custGeom>
                <a:avLst/>
                <a:gdLst>
                  <a:gd name="connsiteX0" fmla="*/ 0 w 26479"/>
                  <a:gd name="connsiteY0" fmla="*/ 13335 h 26670"/>
                  <a:gd name="connsiteX1" fmla="*/ 13240 w 26479"/>
                  <a:gd name="connsiteY1" fmla="*/ 26670 h 26670"/>
                  <a:gd name="connsiteX2" fmla="*/ 26479 w 26479"/>
                  <a:gd name="connsiteY2" fmla="*/ 13335 h 26670"/>
                  <a:gd name="connsiteX3" fmla="*/ 13240 w 26479"/>
                  <a:gd name="connsiteY3" fmla="*/ 0 h 26670"/>
                  <a:gd name="connsiteX4" fmla="*/ 0 w 26479"/>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9" h="26670">
                    <a:moveTo>
                      <a:pt x="0" y="13335"/>
                    </a:moveTo>
                    <a:cubicBezTo>
                      <a:pt x="0" y="20574"/>
                      <a:pt x="6001" y="26670"/>
                      <a:pt x="13240" y="26670"/>
                    </a:cubicBezTo>
                    <a:cubicBezTo>
                      <a:pt x="20479" y="26670"/>
                      <a:pt x="26479" y="20669"/>
                      <a:pt x="26479" y="13335"/>
                    </a:cubicBezTo>
                    <a:cubicBezTo>
                      <a:pt x="26479" y="6001"/>
                      <a:pt x="20479" y="0"/>
                      <a:pt x="13240" y="0"/>
                    </a:cubicBezTo>
                    <a:cubicBezTo>
                      <a:pt x="6001" y="0"/>
                      <a:pt x="0" y="6001"/>
                      <a:pt x="0" y="13335"/>
                    </a:cubicBezTo>
                  </a:path>
                </a:pathLst>
              </a:custGeom>
              <a:solidFill>
                <a:srgbClr val="FEFEFE"/>
              </a:solid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id="{5A61C7D4-350D-8083-BB62-E92CE9FEB022}"/>
                  </a:ext>
                </a:extLst>
              </p:cNvPr>
              <p:cNvSpPr/>
              <p:nvPr/>
            </p:nvSpPr>
            <p:spPr>
              <a:xfrm>
                <a:off x="3448145" y="4772129"/>
                <a:ext cx="16954" cy="17049"/>
              </a:xfrm>
              <a:custGeom>
                <a:avLst/>
                <a:gdLst>
                  <a:gd name="connsiteX0" fmla="*/ 0 w 16954"/>
                  <a:gd name="connsiteY0" fmla="*/ 8477 h 17049"/>
                  <a:gd name="connsiteX1" fmla="*/ 8477 w 16954"/>
                  <a:gd name="connsiteY1" fmla="*/ 17050 h 17049"/>
                  <a:gd name="connsiteX2" fmla="*/ 16954 w 16954"/>
                  <a:gd name="connsiteY2" fmla="*/ 8477 h 17049"/>
                  <a:gd name="connsiteX3" fmla="*/ 8477 w 16954"/>
                  <a:gd name="connsiteY3" fmla="*/ 0 h 17049"/>
                  <a:gd name="connsiteX4" fmla="*/ 0 w 16954"/>
                  <a:gd name="connsiteY4" fmla="*/ 8477 h 1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7049">
                    <a:moveTo>
                      <a:pt x="0" y="8477"/>
                    </a:moveTo>
                    <a:cubicBezTo>
                      <a:pt x="0" y="13145"/>
                      <a:pt x="3905" y="17050"/>
                      <a:pt x="8477" y="17050"/>
                    </a:cubicBezTo>
                    <a:cubicBezTo>
                      <a:pt x="13049" y="17050"/>
                      <a:pt x="16954" y="13145"/>
                      <a:pt x="16954" y="8477"/>
                    </a:cubicBezTo>
                    <a:cubicBezTo>
                      <a:pt x="16954" y="3810"/>
                      <a:pt x="13049" y="0"/>
                      <a:pt x="8477" y="0"/>
                    </a:cubicBezTo>
                    <a:cubicBezTo>
                      <a:pt x="3905" y="0"/>
                      <a:pt x="0" y="3905"/>
                      <a:pt x="0" y="8477"/>
                    </a:cubicBezTo>
                  </a:path>
                </a:pathLst>
              </a:custGeom>
              <a:solidFill>
                <a:srgbClr val="FEFEFE"/>
              </a:solid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id="{6CF9A74F-4694-31B6-AD5E-2C4BE8054B82}"/>
                  </a:ext>
                </a:extLst>
              </p:cNvPr>
              <p:cNvSpPr/>
              <p:nvPr/>
            </p:nvSpPr>
            <p:spPr>
              <a:xfrm>
                <a:off x="3229070" y="4892906"/>
                <a:ext cx="22097" cy="22097"/>
              </a:xfrm>
              <a:custGeom>
                <a:avLst/>
                <a:gdLst>
                  <a:gd name="connsiteX0" fmla="*/ 0 w 22097"/>
                  <a:gd name="connsiteY0" fmla="*/ 11049 h 22097"/>
                  <a:gd name="connsiteX1" fmla="*/ 11049 w 22097"/>
                  <a:gd name="connsiteY1" fmla="*/ 22098 h 22097"/>
                  <a:gd name="connsiteX2" fmla="*/ 22098 w 22097"/>
                  <a:gd name="connsiteY2" fmla="*/ 11049 h 22097"/>
                  <a:gd name="connsiteX3" fmla="*/ 11049 w 22097"/>
                  <a:gd name="connsiteY3" fmla="*/ 0 h 22097"/>
                  <a:gd name="connsiteX4" fmla="*/ 0 w 22097"/>
                  <a:gd name="connsiteY4" fmla="*/ 11049 h 2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 h="22097">
                    <a:moveTo>
                      <a:pt x="0" y="11049"/>
                    </a:moveTo>
                    <a:cubicBezTo>
                      <a:pt x="0" y="17050"/>
                      <a:pt x="5048" y="22098"/>
                      <a:pt x="11049" y="22098"/>
                    </a:cubicBezTo>
                    <a:cubicBezTo>
                      <a:pt x="17050" y="22098"/>
                      <a:pt x="22098" y="17050"/>
                      <a:pt x="22098" y="11049"/>
                    </a:cubicBezTo>
                    <a:cubicBezTo>
                      <a:pt x="22098" y="5048"/>
                      <a:pt x="17050" y="0"/>
                      <a:pt x="11049" y="0"/>
                    </a:cubicBezTo>
                    <a:cubicBezTo>
                      <a:pt x="5048" y="0"/>
                      <a:pt x="0" y="5048"/>
                      <a:pt x="0" y="11049"/>
                    </a:cubicBezTo>
                  </a:path>
                </a:pathLst>
              </a:custGeom>
              <a:solidFill>
                <a:srgbClr val="FEFEFE"/>
              </a:solid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id="{D5527989-FD09-F94F-7E45-E5C9C8B53A7C}"/>
                  </a:ext>
                </a:extLst>
              </p:cNvPr>
              <p:cNvSpPr/>
              <p:nvPr/>
            </p:nvSpPr>
            <p:spPr>
              <a:xfrm>
                <a:off x="3346894" y="4839089"/>
                <a:ext cx="16764" cy="16764"/>
              </a:xfrm>
              <a:custGeom>
                <a:avLst/>
                <a:gdLst>
                  <a:gd name="connsiteX0" fmla="*/ 0 w 16764"/>
                  <a:gd name="connsiteY0" fmla="*/ 8382 h 16764"/>
                  <a:gd name="connsiteX1" fmla="*/ 8382 w 16764"/>
                  <a:gd name="connsiteY1" fmla="*/ 16764 h 16764"/>
                  <a:gd name="connsiteX2" fmla="*/ 16764 w 16764"/>
                  <a:gd name="connsiteY2" fmla="*/ 8382 h 16764"/>
                  <a:gd name="connsiteX3" fmla="*/ 8382 w 16764"/>
                  <a:gd name="connsiteY3" fmla="*/ 0 h 16764"/>
                  <a:gd name="connsiteX4" fmla="*/ 0 w 16764"/>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id="{356DC66C-E961-9BB0-D9E7-5D0CF785DAD2}"/>
                  </a:ext>
                </a:extLst>
              </p:cNvPr>
              <p:cNvSpPr/>
              <p:nvPr/>
            </p:nvSpPr>
            <p:spPr>
              <a:xfrm>
                <a:off x="3366706" y="4914718"/>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id="{5E6B0DBB-525E-5796-1780-ABBD49D89772}"/>
                  </a:ext>
                </a:extLst>
              </p:cNvPr>
              <p:cNvSpPr/>
              <p:nvPr/>
            </p:nvSpPr>
            <p:spPr>
              <a:xfrm>
                <a:off x="3292030" y="4845471"/>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id="{59E86989-AE93-499F-C614-EBC449F7490E}"/>
                  </a:ext>
                </a:extLst>
              </p:cNvPr>
              <p:cNvSpPr/>
              <p:nvPr/>
            </p:nvSpPr>
            <p:spPr>
              <a:xfrm>
                <a:off x="3303650" y="4965296"/>
                <a:ext cx="18002" cy="17907"/>
              </a:xfrm>
              <a:custGeom>
                <a:avLst/>
                <a:gdLst>
                  <a:gd name="connsiteX0" fmla="*/ 0 w 18002"/>
                  <a:gd name="connsiteY0" fmla="*/ 8954 h 17907"/>
                  <a:gd name="connsiteX1" fmla="*/ 8954 w 18002"/>
                  <a:gd name="connsiteY1" fmla="*/ 17907 h 17907"/>
                  <a:gd name="connsiteX2" fmla="*/ 18002 w 18002"/>
                  <a:gd name="connsiteY2" fmla="*/ 8954 h 17907"/>
                  <a:gd name="connsiteX3" fmla="*/ 8954 w 18002"/>
                  <a:gd name="connsiteY3" fmla="*/ 0 h 17907"/>
                  <a:gd name="connsiteX4" fmla="*/ 0 w 18002"/>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 h="17907">
                    <a:moveTo>
                      <a:pt x="0" y="8954"/>
                    </a:moveTo>
                    <a:cubicBezTo>
                      <a:pt x="0" y="13907"/>
                      <a:pt x="4096" y="17907"/>
                      <a:pt x="8954" y="17907"/>
                    </a:cubicBezTo>
                    <a:cubicBezTo>
                      <a:pt x="13811" y="17907"/>
                      <a:pt x="18002" y="13811"/>
                      <a:pt x="18002" y="8954"/>
                    </a:cubicBezTo>
                    <a:cubicBezTo>
                      <a:pt x="18002" y="4096"/>
                      <a:pt x="13907" y="0"/>
                      <a:pt x="8954" y="0"/>
                    </a:cubicBezTo>
                    <a:cubicBezTo>
                      <a:pt x="4001" y="0"/>
                      <a:pt x="0" y="4096"/>
                      <a:pt x="0" y="8954"/>
                    </a:cubicBezTo>
                  </a:path>
                </a:pathLst>
              </a:custGeom>
              <a:solidFill>
                <a:srgbClr val="FEFEFE"/>
              </a:solid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id="{5CBCC8FE-8852-07E6-72D1-51CC5933876D}"/>
                  </a:ext>
                </a:extLst>
              </p:cNvPr>
              <p:cNvSpPr/>
              <p:nvPr/>
            </p:nvSpPr>
            <p:spPr>
              <a:xfrm>
                <a:off x="3151251" y="5033304"/>
                <a:ext cx="19621" cy="19621"/>
              </a:xfrm>
              <a:custGeom>
                <a:avLst/>
                <a:gdLst>
                  <a:gd name="connsiteX0" fmla="*/ 0 w 19621"/>
                  <a:gd name="connsiteY0" fmla="*/ 9811 h 19621"/>
                  <a:gd name="connsiteX1" fmla="*/ 9811 w 19621"/>
                  <a:gd name="connsiteY1" fmla="*/ 19621 h 19621"/>
                  <a:gd name="connsiteX2" fmla="*/ 19622 w 19621"/>
                  <a:gd name="connsiteY2" fmla="*/ 9811 h 19621"/>
                  <a:gd name="connsiteX3" fmla="*/ 9811 w 19621"/>
                  <a:gd name="connsiteY3" fmla="*/ 0 h 19621"/>
                  <a:gd name="connsiteX4" fmla="*/ 0 w 19621"/>
                  <a:gd name="connsiteY4" fmla="*/ 9811 h 1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 h="19621">
                    <a:moveTo>
                      <a:pt x="0" y="9811"/>
                    </a:moveTo>
                    <a:cubicBezTo>
                      <a:pt x="0" y="15145"/>
                      <a:pt x="4477" y="19621"/>
                      <a:pt x="9811" y="19621"/>
                    </a:cubicBezTo>
                    <a:cubicBezTo>
                      <a:pt x="15145" y="19621"/>
                      <a:pt x="19622" y="15145"/>
                      <a:pt x="19622" y="9811"/>
                    </a:cubicBezTo>
                    <a:cubicBezTo>
                      <a:pt x="19622" y="4477"/>
                      <a:pt x="15145" y="0"/>
                      <a:pt x="9811" y="0"/>
                    </a:cubicBezTo>
                    <a:cubicBezTo>
                      <a:pt x="4477" y="0"/>
                      <a:pt x="0" y="4477"/>
                      <a:pt x="0" y="9811"/>
                    </a:cubicBezTo>
                  </a:path>
                </a:pathLst>
              </a:custGeom>
              <a:solidFill>
                <a:srgbClr val="FEFEFE"/>
              </a:solid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id="{DC72C16B-488C-4F48-80A6-4A70BB97B750}"/>
                  </a:ext>
                </a:extLst>
              </p:cNvPr>
              <p:cNvSpPr/>
              <p:nvPr/>
            </p:nvSpPr>
            <p:spPr>
              <a:xfrm>
                <a:off x="3212782" y="5140460"/>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id="{B83E191C-C22F-9617-8E64-1C410DF9357B}"/>
                  </a:ext>
                </a:extLst>
              </p:cNvPr>
              <p:cNvSpPr/>
              <p:nvPr/>
            </p:nvSpPr>
            <p:spPr>
              <a:xfrm>
                <a:off x="3250787" y="5022446"/>
                <a:ext cx="7429" cy="7620"/>
              </a:xfrm>
              <a:custGeom>
                <a:avLst/>
                <a:gdLst>
                  <a:gd name="connsiteX0" fmla="*/ 0 w 7429"/>
                  <a:gd name="connsiteY0" fmla="*/ 3810 h 7620"/>
                  <a:gd name="connsiteX1" fmla="*/ 3715 w 7429"/>
                  <a:gd name="connsiteY1" fmla="*/ 7620 h 7620"/>
                  <a:gd name="connsiteX2" fmla="*/ 7429 w 7429"/>
                  <a:gd name="connsiteY2" fmla="*/ 3810 h 7620"/>
                  <a:gd name="connsiteX3" fmla="*/ 3715 w 7429"/>
                  <a:gd name="connsiteY3" fmla="*/ 0 h 7620"/>
                  <a:gd name="connsiteX4" fmla="*/ 0 w 7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620">
                    <a:moveTo>
                      <a:pt x="0" y="3810"/>
                    </a:moveTo>
                    <a:cubicBezTo>
                      <a:pt x="0" y="5906"/>
                      <a:pt x="1715" y="7620"/>
                      <a:pt x="3715" y="7620"/>
                    </a:cubicBezTo>
                    <a:cubicBezTo>
                      <a:pt x="5715" y="7620"/>
                      <a:pt x="7429" y="5906"/>
                      <a:pt x="7429" y="3810"/>
                    </a:cubicBezTo>
                    <a:cubicBezTo>
                      <a:pt x="7429" y="1715"/>
                      <a:pt x="5715" y="0"/>
                      <a:pt x="3715"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id="{5880F80B-AEA0-27FC-DC71-276C127BC945}"/>
                  </a:ext>
                </a:extLst>
              </p:cNvPr>
              <p:cNvSpPr/>
              <p:nvPr/>
            </p:nvSpPr>
            <p:spPr>
              <a:xfrm>
                <a:off x="3280124" y="5072166"/>
                <a:ext cx="15620" cy="15620"/>
              </a:xfrm>
              <a:custGeom>
                <a:avLst/>
                <a:gdLst>
                  <a:gd name="connsiteX0" fmla="*/ 0 w 15620"/>
                  <a:gd name="connsiteY0" fmla="*/ 7811 h 15620"/>
                  <a:gd name="connsiteX1" fmla="*/ 7810 w 15620"/>
                  <a:gd name="connsiteY1" fmla="*/ 15621 h 15620"/>
                  <a:gd name="connsiteX2" fmla="*/ 15621 w 15620"/>
                  <a:gd name="connsiteY2" fmla="*/ 7811 h 15620"/>
                  <a:gd name="connsiteX3" fmla="*/ 7810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id="{14F56FB1-4EB4-4F96-896E-6665A55AC119}"/>
                  </a:ext>
                </a:extLst>
              </p:cNvPr>
              <p:cNvSpPr/>
              <p:nvPr/>
            </p:nvSpPr>
            <p:spPr>
              <a:xfrm>
                <a:off x="2946844" y="5260761"/>
                <a:ext cx="26288" cy="26288"/>
              </a:xfrm>
              <a:custGeom>
                <a:avLst/>
                <a:gdLst>
                  <a:gd name="connsiteX0" fmla="*/ 0 w 26288"/>
                  <a:gd name="connsiteY0" fmla="*/ 13145 h 26288"/>
                  <a:gd name="connsiteX1" fmla="*/ 13144 w 26288"/>
                  <a:gd name="connsiteY1" fmla="*/ 26289 h 26288"/>
                  <a:gd name="connsiteX2" fmla="*/ 26289 w 26288"/>
                  <a:gd name="connsiteY2" fmla="*/ 13145 h 26288"/>
                  <a:gd name="connsiteX3" fmla="*/ 13144 w 26288"/>
                  <a:gd name="connsiteY3" fmla="*/ 0 h 26288"/>
                  <a:gd name="connsiteX4" fmla="*/ 0 w 26288"/>
                  <a:gd name="connsiteY4" fmla="*/ 13145 h 2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 h="26288">
                    <a:moveTo>
                      <a:pt x="0" y="13145"/>
                    </a:moveTo>
                    <a:cubicBezTo>
                      <a:pt x="0" y="20288"/>
                      <a:pt x="6001" y="26289"/>
                      <a:pt x="13144" y="26289"/>
                    </a:cubicBezTo>
                    <a:cubicBezTo>
                      <a:pt x="20288" y="26289"/>
                      <a:pt x="26289" y="20288"/>
                      <a:pt x="26289" y="13145"/>
                    </a:cubicBezTo>
                    <a:cubicBezTo>
                      <a:pt x="26289" y="6001"/>
                      <a:pt x="20288" y="0"/>
                      <a:pt x="13144" y="0"/>
                    </a:cubicBezTo>
                    <a:cubicBezTo>
                      <a:pt x="6001" y="0"/>
                      <a:pt x="0" y="6001"/>
                      <a:pt x="0" y="13145"/>
                    </a:cubicBezTo>
                  </a:path>
                </a:pathLst>
              </a:custGeom>
              <a:solidFill>
                <a:srgbClr val="FEFEFE"/>
              </a:solid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id="{39FB4B6A-62FF-A45C-A67D-4D1E1C021C5F}"/>
                  </a:ext>
                </a:extLst>
              </p:cNvPr>
              <p:cNvSpPr/>
              <p:nvPr/>
            </p:nvSpPr>
            <p:spPr>
              <a:xfrm>
                <a:off x="3091624" y="5120744"/>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id="{A7D658A6-383E-18CE-AB65-005CFE3DE930}"/>
                  </a:ext>
                </a:extLst>
              </p:cNvPr>
              <p:cNvSpPr/>
              <p:nvPr/>
            </p:nvSpPr>
            <p:spPr>
              <a:xfrm>
                <a:off x="2997803" y="5172655"/>
                <a:ext cx="6095" cy="6095"/>
              </a:xfrm>
              <a:custGeom>
                <a:avLst/>
                <a:gdLst>
                  <a:gd name="connsiteX0" fmla="*/ 0 w 6095"/>
                  <a:gd name="connsiteY0" fmla="*/ 3048 h 6095"/>
                  <a:gd name="connsiteX1" fmla="*/ 3048 w 6095"/>
                  <a:gd name="connsiteY1" fmla="*/ 6096 h 6095"/>
                  <a:gd name="connsiteX2" fmla="*/ 6096 w 6095"/>
                  <a:gd name="connsiteY2" fmla="*/ 3048 h 6095"/>
                  <a:gd name="connsiteX3" fmla="*/ 3048 w 6095"/>
                  <a:gd name="connsiteY3" fmla="*/ 0 h 6095"/>
                  <a:gd name="connsiteX4" fmla="*/ 0 w 6095"/>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 h="6095">
                    <a:moveTo>
                      <a:pt x="0" y="3048"/>
                    </a:moveTo>
                    <a:cubicBezTo>
                      <a:pt x="0" y="4763"/>
                      <a:pt x="1429" y="6096"/>
                      <a:pt x="3048" y="6096"/>
                    </a:cubicBezTo>
                    <a:cubicBezTo>
                      <a:pt x="4667" y="6096"/>
                      <a:pt x="6096" y="4667"/>
                      <a:pt x="6096" y="3048"/>
                    </a:cubicBezTo>
                    <a:cubicBezTo>
                      <a:pt x="6096" y="1429"/>
                      <a:pt x="4667" y="0"/>
                      <a:pt x="3048" y="0"/>
                    </a:cubicBezTo>
                    <a:cubicBezTo>
                      <a:pt x="1429" y="0"/>
                      <a:pt x="0" y="1429"/>
                      <a:pt x="0" y="3048"/>
                    </a:cubicBezTo>
                  </a:path>
                </a:pathLst>
              </a:custGeom>
              <a:solidFill>
                <a:srgbClr val="FEFEFE"/>
              </a:solid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id="{B35B9741-9D3D-73BA-13D9-69DDDD1734DB}"/>
                  </a:ext>
                </a:extLst>
              </p:cNvPr>
              <p:cNvSpPr/>
              <p:nvPr/>
            </p:nvSpPr>
            <p:spPr>
              <a:xfrm>
                <a:off x="3032950" y="5227138"/>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9" y="14288"/>
                      <a:pt x="7144" y="14288"/>
                    </a:cubicBezTo>
                    <a:cubicBezTo>
                      <a:pt x="11049" y="14288"/>
                      <a:pt x="14288" y="11049"/>
                      <a:pt x="14288" y="7144"/>
                    </a:cubicBezTo>
                    <a:cubicBezTo>
                      <a:pt x="14288" y="3238"/>
                      <a:pt x="11049" y="0"/>
                      <a:pt x="7144" y="0"/>
                    </a:cubicBezTo>
                    <a:cubicBezTo>
                      <a:pt x="3239" y="0"/>
                      <a:pt x="0" y="3238"/>
                      <a:pt x="0" y="7144"/>
                    </a:cubicBezTo>
                  </a:path>
                </a:pathLst>
              </a:custGeom>
              <a:solidFill>
                <a:srgbClr val="FEFEFE"/>
              </a:solid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id="{7D17349C-FB4B-DECB-8389-C1A3AAA9E583}"/>
                  </a:ext>
                </a:extLst>
              </p:cNvPr>
              <p:cNvSpPr/>
              <p:nvPr/>
            </p:nvSpPr>
            <p:spPr>
              <a:xfrm>
                <a:off x="3134677" y="5281907"/>
                <a:ext cx="24574" cy="24574"/>
              </a:xfrm>
              <a:custGeom>
                <a:avLst/>
                <a:gdLst>
                  <a:gd name="connsiteX0" fmla="*/ 0 w 24574"/>
                  <a:gd name="connsiteY0" fmla="*/ 12287 h 24574"/>
                  <a:gd name="connsiteX1" fmla="*/ 12287 w 24574"/>
                  <a:gd name="connsiteY1" fmla="*/ 24575 h 24574"/>
                  <a:gd name="connsiteX2" fmla="*/ 24575 w 24574"/>
                  <a:gd name="connsiteY2" fmla="*/ 12287 h 24574"/>
                  <a:gd name="connsiteX3" fmla="*/ 12287 w 24574"/>
                  <a:gd name="connsiteY3" fmla="*/ 0 h 24574"/>
                  <a:gd name="connsiteX4" fmla="*/ 0 w 24574"/>
                  <a:gd name="connsiteY4" fmla="*/ 12287 h 2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4" h="24574">
                    <a:moveTo>
                      <a:pt x="0" y="12287"/>
                    </a:moveTo>
                    <a:cubicBezTo>
                      <a:pt x="0" y="18955"/>
                      <a:pt x="5620" y="24575"/>
                      <a:pt x="12287" y="24575"/>
                    </a:cubicBezTo>
                    <a:cubicBezTo>
                      <a:pt x="18955" y="24575"/>
                      <a:pt x="24575" y="18955"/>
                      <a:pt x="24575" y="12287"/>
                    </a:cubicBezTo>
                    <a:cubicBezTo>
                      <a:pt x="24575" y="5620"/>
                      <a:pt x="18955" y="0"/>
                      <a:pt x="12287" y="0"/>
                    </a:cubicBezTo>
                    <a:cubicBezTo>
                      <a:pt x="5620" y="0"/>
                      <a:pt x="0" y="5620"/>
                      <a:pt x="0" y="12287"/>
                    </a:cubicBezTo>
                  </a:path>
                </a:pathLst>
              </a:custGeom>
              <a:solidFill>
                <a:srgbClr val="FEFEFE"/>
              </a:solid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id="{6C25BDEF-31B1-8E77-E9D8-BD22F7AD152E}"/>
                  </a:ext>
                </a:extLst>
              </p:cNvPr>
              <p:cNvSpPr/>
              <p:nvPr/>
            </p:nvSpPr>
            <p:spPr>
              <a:xfrm>
                <a:off x="3037332" y="5345629"/>
                <a:ext cx="17716" cy="17716"/>
              </a:xfrm>
              <a:custGeom>
                <a:avLst/>
                <a:gdLst>
                  <a:gd name="connsiteX0" fmla="*/ 0 w 17716"/>
                  <a:gd name="connsiteY0" fmla="*/ 8858 h 17716"/>
                  <a:gd name="connsiteX1" fmla="*/ 8858 w 17716"/>
                  <a:gd name="connsiteY1" fmla="*/ 17716 h 17716"/>
                  <a:gd name="connsiteX2" fmla="*/ 17717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00" y="17716"/>
                      <a:pt x="8858" y="17716"/>
                    </a:cubicBezTo>
                    <a:cubicBezTo>
                      <a:pt x="13716" y="17716"/>
                      <a:pt x="17717" y="13716"/>
                      <a:pt x="17717" y="8858"/>
                    </a:cubicBezTo>
                    <a:cubicBezTo>
                      <a:pt x="17717" y="4000"/>
                      <a:pt x="13716" y="0"/>
                      <a:pt x="8858" y="0"/>
                    </a:cubicBezTo>
                    <a:cubicBezTo>
                      <a:pt x="4000" y="0"/>
                      <a:pt x="0" y="4000"/>
                      <a:pt x="0" y="8858"/>
                    </a:cubicBezTo>
                  </a:path>
                </a:pathLst>
              </a:custGeom>
              <a:solidFill>
                <a:srgbClr val="FEFEFE"/>
              </a:solid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id="{7C2A292F-FEB8-2CA4-93E0-2B761F40FADA}"/>
                  </a:ext>
                </a:extLst>
              </p:cNvPr>
              <p:cNvSpPr/>
              <p:nvPr/>
            </p:nvSpPr>
            <p:spPr>
              <a:xfrm>
                <a:off x="3047237" y="5419924"/>
                <a:ext cx="13144" cy="13144"/>
              </a:xfrm>
              <a:custGeom>
                <a:avLst/>
                <a:gdLst>
                  <a:gd name="connsiteX0" fmla="*/ 0 w 13144"/>
                  <a:gd name="connsiteY0" fmla="*/ 6572 h 13144"/>
                  <a:gd name="connsiteX1" fmla="*/ 6572 w 13144"/>
                  <a:gd name="connsiteY1" fmla="*/ 13145 h 13144"/>
                  <a:gd name="connsiteX2" fmla="*/ 13145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5" y="10192"/>
                      <a:pt x="13145" y="6572"/>
                    </a:cubicBezTo>
                    <a:cubicBezTo>
                      <a:pt x="13145"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id="{FCF4BA17-3BE2-4B91-0006-3B9E5B7B1E0F}"/>
                  </a:ext>
                </a:extLst>
              </p:cNvPr>
              <p:cNvSpPr/>
              <p:nvPr/>
            </p:nvSpPr>
            <p:spPr>
              <a:xfrm>
                <a:off x="3194494" y="5222947"/>
                <a:ext cx="17716" cy="17716"/>
              </a:xfrm>
              <a:custGeom>
                <a:avLst/>
                <a:gdLst>
                  <a:gd name="connsiteX0" fmla="*/ 0 w 17716"/>
                  <a:gd name="connsiteY0" fmla="*/ 8858 h 17716"/>
                  <a:gd name="connsiteX1" fmla="*/ 8858 w 17716"/>
                  <a:gd name="connsiteY1" fmla="*/ 17717 h 17716"/>
                  <a:gd name="connsiteX2" fmla="*/ 17716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96" y="17717"/>
                      <a:pt x="8858" y="17717"/>
                    </a:cubicBezTo>
                    <a:cubicBezTo>
                      <a:pt x="13621" y="17717"/>
                      <a:pt x="17716" y="13621"/>
                      <a:pt x="17716" y="8858"/>
                    </a:cubicBezTo>
                    <a:cubicBezTo>
                      <a:pt x="17716" y="4096"/>
                      <a:pt x="13621" y="0"/>
                      <a:pt x="8858" y="0"/>
                    </a:cubicBezTo>
                    <a:cubicBezTo>
                      <a:pt x="4096" y="0"/>
                      <a:pt x="0" y="4096"/>
                      <a:pt x="0" y="8858"/>
                    </a:cubicBezTo>
                  </a:path>
                </a:pathLst>
              </a:custGeom>
              <a:solidFill>
                <a:srgbClr val="FEFEFE"/>
              </a:solid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id="{0BDF01F1-6C60-4730-6090-46AC7BCC9292}"/>
                  </a:ext>
                </a:extLst>
              </p:cNvPr>
              <p:cNvSpPr/>
              <p:nvPr/>
            </p:nvSpPr>
            <p:spPr>
              <a:xfrm>
                <a:off x="2903791" y="5374014"/>
                <a:ext cx="20764" cy="20764"/>
              </a:xfrm>
              <a:custGeom>
                <a:avLst/>
                <a:gdLst>
                  <a:gd name="connsiteX0" fmla="*/ 0 w 20764"/>
                  <a:gd name="connsiteY0" fmla="*/ 10382 h 20764"/>
                  <a:gd name="connsiteX1" fmla="*/ 10382 w 20764"/>
                  <a:gd name="connsiteY1" fmla="*/ 20764 h 20764"/>
                  <a:gd name="connsiteX2" fmla="*/ 20765 w 20764"/>
                  <a:gd name="connsiteY2" fmla="*/ 10382 h 20764"/>
                  <a:gd name="connsiteX3" fmla="*/ 10382 w 20764"/>
                  <a:gd name="connsiteY3" fmla="*/ 0 h 20764"/>
                  <a:gd name="connsiteX4" fmla="*/ 0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0" y="10382"/>
                    </a:moveTo>
                    <a:cubicBezTo>
                      <a:pt x="0" y="16002"/>
                      <a:pt x="4763" y="20764"/>
                      <a:pt x="10382" y="20764"/>
                    </a:cubicBezTo>
                    <a:cubicBezTo>
                      <a:pt x="16002" y="20764"/>
                      <a:pt x="20765" y="16002"/>
                      <a:pt x="20765" y="10382"/>
                    </a:cubicBezTo>
                    <a:cubicBezTo>
                      <a:pt x="20765" y="4763"/>
                      <a:pt x="16002" y="0"/>
                      <a:pt x="10382" y="0"/>
                    </a:cubicBezTo>
                    <a:cubicBezTo>
                      <a:pt x="4763" y="0"/>
                      <a:pt x="0" y="4763"/>
                      <a:pt x="0" y="10382"/>
                    </a:cubicBezTo>
                  </a:path>
                </a:pathLst>
              </a:custGeom>
              <a:solidFill>
                <a:srgbClr val="FEFEFE"/>
              </a:solid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id="{6E81496A-801C-A15C-5A34-E43412133140}"/>
                  </a:ext>
                </a:extLst>
              </p:cNvPr>
              <p:cNvSpPr/>
              <p:nvPr/>
            </p:nvSpPr>
            <p:spPr>
              <a:xfrm>
                <a:off x="2780252" y="5701007"/>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763"/>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id="{6143BBAE-AB0C-9583-1587-92D615AFB207}"/>
                  </a:ext>
                </a:extLst>
              </p:cNvPr>
              <p:cNvSpPr/>
              <p:nvPr/>
            </p:nvSpPr>
            <p:spPr>
              <a:xfrm>
                <a:off x="2936938" y="5494791"/>
                <a:ext cx="11620" cy="11620"/>
              </a:xfrm>
              <a:custGeom>
                <a:avLst/>
                <a:gdLst>
                  <a:gd name="connsiteX0" fmla="*/ 0 w 11620"/>
                  <a:gd name="connsiteY0" fmla="*/ 5810 h 11620"/>
                  <a:gd name="connsiteX1" fmla="*/ 5810 w 11620"/>
                  <a:gd name="connsiteY1" fmla="*/ 11621 h 11620"/>
                  <a:gd name="connsiteX2" fmla="*/ 11621 w 11620"/>
                  <a:gd name="connsiteY2" fmla="*/ 5810 h 11620"/>
                  <a:gd name="connsiteX3" fmla="*/ 5810 w 11620"/>
                  <a:gd name="connsiteY3" fmla="*/ 0 h 11620"/>
                  <a:gd name="connsiteX4" fmla="*/ 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0" y="5810"/>
                    </a:moveTo>
                    <a:cubicBezTo>
                      <a:pt x="0" y="8954"/>
                      <a:pt x="2667" y="11621"/>
                      <a:pt x="5810" y="11621"/>
                    </a:cubicBezTo>
                    <a:cubicBezTo>
                      <a:pt x="8953" y="11621"/>
                      <a:pt x="11621" y="8954"/>
                      <a:pt x="11621" y="5810"/>
                    </a:cubicBezTo>
                    <a:cubicBezTo>
                      <a:pt x="11621" y="2667"/>
                      <a:pt x="8953" y="0"/>
                      <a:pt x="5810" y="0"/>
                    </a:cubicBezTo>
                    <a:cubicBezTo>
                      <a:pt x="2667" y="0"/>
                      <a:pt x="0" y="2667"/>
                      <a:pt x="0" y="5810"/>
                    </a:cubicBezTo>
                  </a:path>
                </a:pathLst>
              </a:custGeom>
              <a:solidFill>
                <a:srgbClr val="FEFEFE"/>
              </a:solid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id="{5A494471-BF25-443C-F76C-070706CCA12C}"/>
                  </a:ext>
                </a:extLst>
              </p:cNvPr>
              <p:cNvSpPr/>
              <p:nvPr/>
            </p:nvSpPr>
            <p:spPr>
              <a:xfrm>
                <a:off x="2953892" y="5532319"/>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id="{5AB2EBF2-B1BD-6A6E-FAD1-1775FA6CB662}"/>
                  </a:ext>
                </a:extLst>
              </p:cNvPr>
              <p:cNvSpPr/>
              <p:nvPr/>
            </p:nvSpPr>
            <p:spPr>
              <a:xfrm>
                <a:off x="2869977" y="5612901"/>
                <a:ext cx="6096" cy="6095"/>
              </a:xfrm>
              <a:custGeom>
                <a:avLst/>
                <a:gdLst>
                  <a:gd name="connsiteX0" fmla="*/ 0 w 6096"/>
                  <a:gd name="connsiteY0" fmla="*/ 3048 h 6095"/>
                  <a:gd name="connsiteX1" fmla="*/ 3048 w 6096"/>
                  <a:gd name="connsiteY1" fmla="*/ 6096 h 6095"/>
                  <a:gd name="connsiteX2" fmla="*/ 6096 w 6096"/>
                  <a:gd name="connsiteY2" fmla="*/ 3048 h 6095"/>
                  <a:gd name="connsiteX3" fmla="*/ 3048 w 6096"/>
                  <a:gd name="connsiteY3" fmla="*/ 0 h 6095"/>
                  <a:gd name="connsiteX4" fmla="*/ 0 w 6096"/>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 h="6095">
                    <a:moveTo>
                      <a:pt x="0" y="3048"/>
                    </a:moveTo>
                    <a:cubicBezTo>
                      <a:pt x="0" y="4763"/>
                      <a:pt x="1429" y="6096"/>
                      <a:pt x="3048" y="6096"/>
                    </a:cubicBezTo>
                    <a:cubicBezTo>
                      <a:pt x="4667" y="6096"/>
                      <a:pt x="6096" y="4763"/>
                      <a:pt x="6096" y="3048"/>
                    </a:cubicBezTo>
                    <a:cubicBezTo>
                      <a:pt x="6096" y="1333"/>
                      <a:pt x="4667" y="0"/>
                      <a:pt x="3048" y="0"/>
                    </a:cubicBezTo>
                    <a:cubicBezTo>
                      <a:pt x="1429" y="0"/>
                      <a:pt x="0" y="1333"/>
                      <a:pt x="0" y="3048"/>
                    </a:cubicBezTo>
                  </a:path>
                </a:pathLst>
              </a:custGeom>
              <a:solidFill>
                <a:srgbClr val="FEFEFE"/>
              </a:solid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id="{09DAD8BD-5BE7-4D7C-C205-3A491EBADBB9}"/>
                  </a:ext>
                </a:extLst>
              </p:cNvPr>
              <p:cNvSpPr/>
              <p:nvPr/>
            </p:nvSpPr>
            <p:spPr>
              <a:xfrm>
                <a:off x="2881407" y="5705007"/>
                <a:ext cx="14668" cy="14668"/>
              </a:xfrm>
              <a:custGeom>
                <a:avLst/>
                <a:gdLst>
                  <a:gd name="connsiteX0" fmla="*/ 0 w 14668"/>
                  <a:gd name="connsiteY0" fmla="*/ 7334 h 14668"/>
                  <a:gd name="connsiteX1" fmla="*/ 7334 w 14668"/>
                  <a:gd name="connsiteY1" fmla="*/ 14668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4"/>
                      <a:pt x="3334" y="14668"/>
                      <a:pt x="7334" y="14668"/>
                    </a:cubicBezTo>
                    <a:cubicBezTo>
                      <a:pt x="11335" y="14668"/>
                      <a:pt x="14668" y="11334"/>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id="{A0C69A7C-3942-80F7-E650-9F611F6DFD10}"/>
                  </a:ext>
                </a:extLst>
              </p:cNvPr>
              <p:cNvSpPr/>
              <p:nvPr/>
            </p:nvSpPr>
            <p:spPr>
              <a:xfrm>
                <a:off x="2755677" y="5794923"/>
                <a:ext cx="15430" cy="15430"/>
              </a:xfrm>
              <a:custGeom>
                <a:avLst/>
                <a:gdLst>
                  <a:gd name="connsiteX0" fmla="*/ 0 w 15430"/>
                  <a:gd name="connsiteY0" fmla="*/ 7716 h 15430"/>
                  <a:gd name="connsiteX1" fmla="*/ 7715 w 15430"/>
                  <a:gd name="connsiteY1" fmla="*/ 15431 h 15430"/>
                  <a:gd name="connsiteX2" fmla="*/ 15431 w 15430"/>
                  <a:gd name="connsiteY2" fmla="*/ 7716 h 15430"/>
                  <a:gd name="connsiteX3" fmla="*/ 7715 w 15430"/>
                  <a:gd name="connsiteY3" fmla="*/ 0 h 15430"/>
                  <a:gd name="connsiteX4" fmla="*/ 0 w 15430"/>
                  <a:gd name="connsiteY4" fmla="*/ 7716 h 1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 h="15430">
                    <a:moveTo>
                      <a:pt x="0" y="7716"/>
                    </a:moveTo>
                    <a:cubicBezTo>
                      <a:pt x="0" y="11906"/>
                      <a:pt x="3524" y="15431"/>
                      <a:pt x="7715" y="15431"/>
                    </a:cubicBezTo>
                    <a:cubicBezTo>
                      <a:pt x="11906" y="15431"/>
                      <a:pt x="15431" y="11906"/>
                      <a:pt x="15431" y="7716"/>
                    </a:cubicBezTo>
                    <a:cubicBezTo>
                      <a:pt x="15431" y="3524"/>
                      <a:pt x="11906" y="0"/>
                      <a:pt x="7715" y="0"/>
                    </a:cubicBezTo>
                    <a:cubicBezTo>
                      <a:pt x="3524" y="0"/>
                      <a:pt x="0" y="3524"/>
                      <a:pt x="0" y="7716"/>
                    </a:cubicBezTo>
                  </a:path>
                </a:pathLst>
              </a:custGeom>
              <a:solidFill>
                <a:srgbClr val="FEFEFE"/>
              </a:solid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id="{ACDF27FE-6C26-0A57-8CF4-CE81A67C5FE9}"/>
                  </a:ext>
                </a:extLst>
              </p:cNvPr>
              <p:cNvSpPr/>
              <p:nvPr/>
            </p:nvSpPr>
            <p:spPr>
              <a:xfrm>
                <a:off x="3077337" y="5491076"/>
                <a:ext cx="16192" cy="16192"/>
              </a:xfrm>
              <a:custGeom>
                <a:avLst/>
                <a:gdLst>
                  <a:gd name="connsiteX0" fmla="*/ 0 w 16192"/>
                  <a:gd name="connsiteY0" fmla="*/ 8096 h 16192"/>
                  <a:gd name="connsiteX1" fmla="*/ 8096 w 16192"/>
                  <a:gd name="connsiteY1" fmla="*/ 16193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3"/>
                      <a:pt x="8096" y="16193"/>
                    </a:cubicBezTo>
                    <a:cubicBezTo>
                      <a:pt x="12478" y="16193"/>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id="{B6417B7A-0DE9-CA1C-09F1-FE1442130849}"/>
                  </a:ext>
                </a:extLst>
              </p:cNvPr>
              <p:cNvSpPr/>
              <p:nvPr/>
            </p:nvSpPr>
            <p:spPr>
              <a:xfrm>
                <a:off x="2897886" y="5560513"/>
                <a:ext cx="18478" cy="18478"/>
              </a:xfrm>
              <a:custGeom>
                <a:avLst/>
                <a:gdLst>
                  <a:gd name="connsiteX0" fmla="*/ 0 w 18478"/>
                  <a:gd name="connsiteY0" fmla="*/ 9239 h 18478"/>
                  <a:gd name="connsiteX1" fmla="*/ 9239 w 18478"/>
                  <a:gd name="connsiteY1" fmla="*/ 18479 h 18478"/>
                  <a:gd name="connsiteX2" fmla="*/ 18478 w 18478"/>
                  <a:gd name="connsiteY2" fmla="*/ 9239 h 18478"/>
                  <a:gd name="connsiteX3" fmla="*/ 9239 w 18478"/>
                  <a:gd name="connsiteY3" fmla="*/ 0 h 18478"/>
                  <a:gd name="connsiteX4" fmla="*/ 0 w 18478"/>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8" h="18478">
                    <a:moveTo>
                      <a:pt x="0" y="9239"/>
                    </a:moveTo>
                    <a:cubicBezTo>
                      <a:pt x="0" y="14288"/>
                      <a:pt x="4191" y="18479"/>
                      <a:pt x="9239" y="18479"/>
                    </a:cubicBezTo>
                    <a:cubicBezTo>
                      <a:pt x="14288" y="18479"/>
                      <a:pt x="18478" y="14288"/>
                      <a:pt x="18478" y="9239"/>
                    </a:cubicBezTo>
                    <a:cubicBezTo>
                      <a:pt x="18478" y="4191"/>
                      <a:pt x="14288" y="0"/>
                      <a:pt x="9239"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id="{0898C372-8724-E24E-FAEB-C2B680B6AAAB}"/>
                  </a:ext>
                </a:extLst>
              </p:cNvPr>
              <p:cNvSpPr/>
              <p:nvPr/>
            </p:nvSpPr>
            <p:spPr>
              <a:xfrm>
                <a:off x="3296126" y="5221233"/>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859"/>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id="{701E9F7B-1C70-8F43-B1B7-7C89AE86AD62}"/>
                  </a:ext>
                </a:extLst>
              </p:cNvPr>
              <p:cNvSpPr/>
              <p:nvPr/>
            </p:nvSpPr>
            <p:spPr>
              <a:xfrm>
                <a:off x="3103530" y="5341533"/>
                <a:ext cx="7048" cy="7238"/>
              </a:xfrm>
              <a:custGeom>
                <a:avLst/>
                <a:gdLst>
                  <a:gd name="connsiteX0" fmla="*/ 0 w 7048"/>
                  <a:gd name="connsiteY0" fmla="*/ 3619 h 7238"/>
                  <a:gd name="connsiteX1" fmla="*/ 3524 w 7048"/>
                  <a:gd name="connsiteY1" fmla="*/ 7239 h 7238"/>
                  <a:gd name="connsiteX2" fmla="*/ 7048 w 7048"/>
                  <a:gd name="connsiteY2" fmla="*/ 3619 h 7238"/>
                  <a:gd name="connsiteX3" fmla="*/ 3524 w 7048"/>
                  <a:gd name="connsiteY3" fmla="*/ 0 h 7238"/>
                  <a:gd name="connsiteX4" fmla="*/ 0 w 7048"/>
                  <a:gd name="connsiteY4" fmla="*/ 3619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238">
                    <a:moveTo>
                      <a:pt x="0" y="3619"/>
                    </a:moveTo>
                    <a:cubicBezTo>
                      <a:pt x="0" y="5524"/>
                      <a:pt x="1619" y="7239"/>
                      <a:pt x="3524" y="7239"/>
                    </a:cubicBezTo>
                    <a:cubicBezTo>
                      <a:pt x="5429" y="7239"/>
                      <a:pt x="7048" y="5620"/>
                      <a:pt x="7048" y="3619"/>
                    </a:cubicBezTo>
                    <a:cubicBezTo>
                      <a:pt x="7048" y="1619"/>
                      <a:pt x="5429" y="0"/>
                      <a:pt x="3524" y="0"/>
                    </a:cubicBezTo>
                    <a:cubicBezTo>
                      <a:pt x="1619" y="0"/>
                      <a:pt x="0" y="1619"/>
                      <a:pt x="0" y="3619"/>
                    </a:cubicBezTo>
                  </a:path>
                </a:pathLst>
              </a:custGeom>
              <a:solidFill>
                <a:srgbClr val="FEFEFE"/>
              </a:solid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id="{E69E8B83-6D2C-FB3D-3675-127DA091A361}"/>
                  </a:ext>
                </a:extLst>
              </p:cNvPr>
              <p:cNvSpPr/>
              <p:nvPr/>
            </p:nvSpPr>
            <p:spPr>
              <a:xfrm>
                <a:off x="2964561" y="518922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id="{582D095F-CCCA-E86F-907A-BA8DB0140E99}"/>
                  </a:ext>
                </a:extLst>
              </p:cNvPr>
              <p:cNvSpPr/>
              <p:nvPr/>
            </p:nvSpPr>
            <p:spPr>
              <a:xfrm>
                <a:off x="3101339" y="4931672"/>
                <a:ext cx="15621" cy="15620"/>
              </a:xfrm>
              <a:custGeom>
                <a:avLst/>
                <a:gdLst>
                  <a:gd name="connsiteX0" fmla="*/ 0 w 15621"/>
                  <a:gd name="connsiteY0" fmla="*/ 7811 h 15620"/>
                  <a:gd name="connsiteX1" fmla="*/ 7810 w 15621"/>
                  <a:gd name="connsiteY1" fmla="*/ 15621 h 15620"/>
                  <a:gd name="connsiteX2" fmla="*/ 15621 w 15621"/>
                  <a:gd name="connsiteY2" fmla="*/ 7811 h 15620"/>
                  <a:gd name="connsiteX3" fmla="*/ 7810 w 15621"/>
                  <a:gd name="connsiteY3" fmla="*/ 0 h 15620"/>
                  <a:gd name="connsiteX4" fmla="*/ 0 w 15621"/>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id="{60B3D0A2-CEC0-9F5F-53C2-352F05FF5527}"/>
                  </a:ext>
                </a:extLst>
              </p:cNvPr>
              <p:cNvSpPr/>
              <p:nvPr/>
            </p:nvSpPr>
            <p:spPr>
              <a:xfrm>
                <a:off x="3208020" y="4791560"/>
                <a:ext cx="7048" cy="7048"/>
              </a:xfrm>
              <a:custGeom>
                <a:avLst/>
                <a:gdLst>
                  <a:gd name="connsiteX0" fmla="*/ 0 w 7048"/>
                  <a:gd name="connsiteY0" fmla="*/ 3524 h 7048"/>
                  <a:gd name="connsiteX1" fmla="*/ 3524 w 7048"/>
                  <a:gd name="connsiteY1" fmla="*/ 7048 h 7048"/>
                  <a:gd name="connsiteX2" fmla="*/ 7048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8" y="5429"/>
                      <a:pt x="7048" y="3524"/>
                    </a:cubicBezTo>
                    <a:cubicBezTo>
                      <a:pt x="7048"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id="{EA5A663B-9197-8582-A56D-48F230C7049D}"/>
                  </a:ext>
                </a:extLst>
              </p:cNvPr>
              <p:cNvSpPr/>
              <p:nvPr/>
            </p:nvSpPr>
            <p:spPr>
              <a:xfrm>
                <a:off x="3164966" y="4847852"/>
                <a:ext cx="5334" cy="5334"/>
              </a:xfrm>
              <a:custGeom>
                <a:avLst/>
                <a:gdLst>
                  <a:gd name="connsiteX0" fmla="*/ 0 w 5334"/>
                  <a:gd name="connsiteY0" fmla="*/ 2667 h 5334"/>
                  <a:gd name="connsiteX1" fmla="*/ 2667 w 5334"/>
                  <a:gd name="connsiteY1" fmla="*/ 5334 h 5334"/>
                  <a:gd name="connsiteX2" fmla="*/ 5334 w 5334"/>
                  <a:gd name="connsiteY2" fmla="*/ 2667 h 5334"/>
                  <a:gd name="connsiteX3" fmla="*/ 2667 w 5334"/>
                  <a:gd name="connsiteY3" fmla="*/ 0 h 5334"/>
                  <a:gd name="connsiteX4" fmla="*/ 0 w 5334"/>
                  <a:gd name="connsiteY4" fmla="*/ 2667 h 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4">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id="{7662CBCB-F271-137B-FCB4-6E3FB1A42CB4}"/>
                  </a:ext>
                </a:extLst>
              </p:cNvPr>
              <p:cNvSpPr/>
              <p:nvPr/>
            </p:nvSpPr>
            <p:spPr>
              <a:xfrm>
                <a:off x="3510819" y="4872427"/>
                <a:ext cx="12763" cy="12763"/>
              </a:xfrm>
              <a:custGeom>
                <a:avLst/>
                <a:gdLst>
                  <a:gd name="connsiteX0" fmla="*/ 0 w 12763"/>
                  <a:gd name="connsiteY0" fmla="*/ 6382 h 12763"/>
                  <a:gd name="connsiteX1" fmla="*/ 6382 w 12763"/>
                  <a:gd name="connsiteY1" fmla="*/ 12764 h 12763"/>
                  <a:gd name="connsiteX2" fmla="*/ 12764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811"/>
                      <a:pt x="2858" y="12764"/>
                      <a:pt x="6382" y="12764"/>
                    </a:cubicBezTo>
                    <a:cubicBezTo>
                      <a:pt x="9906" y="12764"/>
                      <a:pt x="12764" y="9906"/>
                      <a:pt x="12764" y="6382"/>
                    </a:cubicBezTo>
                    <a:cubicBezTo>
                      <a:pt x="12764" y="2858"/>
                      <a:pt x="9906" y="0"/>
                      <a:pt x="6382" y="0"/>
                    </a:cubicBezTo>
                    <a:cubicBezTo>
                      <a:pt x="2858" y="0"/>
                      <a:pt x="0" y="2953"/>
                      <a:pt x="0" y="6382"/>
                    </a:cubicBezTo>
                  </a:path>
                </a:pathLst>
              </a:custGeom>
              <a:solidFill>
                <a:srgbClr val="FEFEFE"/>
              </a:solid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id="{69B55724-274D-4BDB-8342-342475193DC1}"/>
                  </a:ext>
                </a:extLst>
              </p:cNvPr>
              <p:cNvSpPr/>
              <p:nvPr/>
            </p:nvSpPr>
            <p:spPr>
              <a:xfrm>
                <a:off x="3456336" y="4997395"/>
                <a:ext cx="8762" cy="8762"/>
              </a:xfrm>
              <a:custGeom>
                <a:avLst/>
                <a:gdLst>
                  <a:gd name="connsiteX0" fmla="*/ 0 w 8762"/>
                  <a:gd name="connsiteY0" fmla="*/ 4381 h 8762"/>
                  <a:gd name="connsiteX1" fmla="*/ 4381 w 8762"/>
                  <a:gd name="connsiteY1" fmla="*/ 8763 h 8762"/>
                  <a:gd name="connsiteX2" fmla="*/ 8763 w 8762"/>
                  <a:gd name="connsiteY2" fmla="*/ 4381 h 8762"/>
                  <a:gd name="connsiteX3" fmla="*/ 4381 w 8762"/>
                  <a:gd name="connsiteY3" fmla="*/ 0 h 8762"/>
                  <a:gd name="connsiteX4" fmla="*/ 0 w 8762"/>
                  <a:gd name="connsiteY4" fmla="*/ 4381 h 8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2">
                    <a:moveTo>
                      <a:pt x="0" y="4381"/>
                    </a:moveTo>
                    <a:cubicBezTo>
                      <a:pt x="0" y="6763"/>
                      <a:pt x="2000" y="8763"/>
                      <a:pt x="4381" y="8763"/>
                    </a:cubicBezTo>
                    <a:cubicBezTo>
                      <a:pt x="6763" y="8763"/>
                      <a:pt x="8763" y="6763"/>
                      <a:pt x="8763" y="4381"/>
                    </a:cubicBezTo>
                    <a:cubicBezTo>
                      <a:pt x="8763" y="2000"/>
                      <a:pt x="6763" y="0"/>
                      <a:pt x="4381" y="0"/>
                    </a:cubicBezTo>
                    <a:cubicBezTo>
                      <a:pt x="2000" y="0"/>
                      <a:pt x="0" y="2000"/>
                      <a:pt x="0" y="4381"/>
                    </a:cubicBezTo>
                  </a:path>
                </a:pathLst>
              </a:custGeom>
              <a:solidFill>
                <a:srgbClr val="FEFEFE"/>
              </a:solid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id="{DE3891F6-A68D-A3E7-C84A-E942790757EB}"/>
                  </a:ext>
                </a:extLst>
              </p:cNvPr>
              <p:cNvSpPr/>
              <p:nvPr/>
            </p:nvSpPr>
            <p:spPr>
              <a:xfrm>
                <a:off x="3390995" y="4647637"/>
                <a:ext cx="12572" cy="12572"/>
              </a:xfrm>
              <a:custGeom>
                <a:avLst/>
                <a:gdLst>
                  <a:gd name="connsiteX0" fmla="*/ 0 w 12572"/>
                  <a:gd name="connsiteY0" fmla="*/ 6286 h 12572"/>
                  <a:gd name="connsiteX1" fmla="*/ 6286 w 12572"/>
                  <a:gd name="connsiteY1" fmla="*/ 12573 h 12572"/>
                  <a:gd name="connsiteX2" fmla="*/ 12573 w 12572"/>
                  <a:gd name="connsiteY2" fmla="*/ 6286 h 12572"/>
                  <a:gd name="connsiteX3" fmla="*/ 6286 w 12572"/>
                  <a:gd name="connsiteY3" fmla="*/ 0 h 12572"/>
                  <a:gd name="connsiteX4" fmla="*/ 0 w 12572"/>
                  <a:gd name="connsiteY4" fmla="*/ 6286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6"/>
                    </a:moveTo>
                    <a:cubicBezTo>
                      <a:pt x="0" y="9715"/>
                      <a:pt x="2857" y="12573"/>
                      <a:pt x="6286" y="12573"/>
                    </a:cubicBezTo>
                    <a:cubicBezTo>
                      <a:pt x="9715" y="12573"/>
                      <a:pt x="12573" y="9715"/>
                      <a:pt x="12573" y="6286"/>
                    </a:cubicBezTo>
                    <a:cubicBezTo>
                      <a:pt x="12573" y="2857"/>
                      <a:pt x="9715" y="0"/>
                      <a:pt x="6286" y="0"/>
                    </a:cubicBezTo>
                    <a:cubicBezTo>
                      <a:pt x="2857" y="0"/>
                      <a:pt x="0" y="2857"/>
                      <a:pt x="0" y="6286"/>
                    </a:cubicBezTo>
                  </a:path>
                </a:pathLst>
              </a:custGeom>
              <a:solidFill>
                <a:srgbClr val="FEFEFE"/>
              </a:solid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id="{2DB78F15-272E-CFF5-C6F0-179B825B4DC8}"/>
                  </a:ext>
                </a:extLst>
              </p:cNvPr>
              <p:cNvSpPr/>
              <p:nvPr/>
            </p:nvSpPr>
            <p:spPr>
              <a:xfrm>
                <a:off x="3506724" y="4587153"/>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430"/>
                      <a:pt x="3334" y="14859"/>
                      <a:pt x="7429" y="14859"/>
                    </a:cubicBezTo>
                    <a:cubicBezTo>
                      <a:pt x="11525" y="14859"/>
                      <a:pt x="14859" y="11525"/>
                      <a:pt x="14859" y="7429"/>
                    </a:cubicBezTo>
                    <a:cubicBezTo>
                      <a:pt x="14859" y="3334"/>
                      <a:pt x="11430" y="0"/>
                      <a:pt x="7429" y="0"/>
                    </a:cubicBezTo>
                    <a:cubicBezTo>
                      <a:pt x="3429" y="0"/>
                      <a:pt x="0" y="3429"/>
                      <a:pt x="0" y="7429"/>
                    </a:cubicBezTo>
                  </a:path>
                </a:pathLst>
              </a:custGeom>
              <a:solidFill>
                <a:srgbClr val="FEFEFE"/>
              </a:solid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id="{6AEB27FC-1465-B43E-6C82-FE49FB701CC9}"/>
                  </a:ext>
                </a:extLst>
              </p:cNvPr>
              <p:cNvSpPr/>
              <p:nvPr/>
            </p:nvSpPr>
            <p:spPr>
              <a:xfrm>
                <a:off x="4261770" y="5146842"/>
                <a:ext cx="26670" cy="26670"/>
              </a:xfrm>
              <a:custGeom>
                <a:avLst/>
                <a:gdLst>
                  <a:gd name="connsiteX0" fmla="*/ 0 w 26670"/>
                  <a:gd name="connsiteY0" fmla="*/ 13335 h 26670"/>
                  <a:gd name="connsiteX1" fmla="*/ 13335 w 26670"/>
                  <a:gd name="connsiteY1" fmla="*/ 26670 h 26670"/>
                  <a:gd name="connsiteX2" fmla="*/ 26670 w 26670"/>
                  <a:gd name="connsiteY2" fmla="*/ 13335 h 26670"/>
                  <a:gd name="connsiteX3" fmla="*/ 13335 w 26670"/>
                  <a:gd name="connsiteY3" fmla="*/ 0 h 26670"/>
                  <a:gd name="connsiteX4" fmla="*/ 0 w 26670"/>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70">
                    <a:moveTo>
                      <a:pt x="0" y="13335"/>
                    </a:moveTo>
                    <a:cubicBezTo>
                      <a:pt x="0" y="20574"/>
                      <a:pt x="6096" y="26670"/>
                      <a:pt x="13335" y="26670"/>
                    </a:cubicBezTo>
                    <a:cubicBezTo>
                      <a:pt x="20574" y="26670"/>
                      <a:pt x="26670" y="20574"/>
                      <a:pt x="26670" y="13335"/>
                    </a:cubicBezTo>
                    <a:cubicBezTo>
                      <a:pt x="26670" y="6096"/>
                      <a:pt x="20574" y="0"/>
                      <a:pt x="13335" y="0"/>
                    </a:cubicBezTo>
                    <a:cubicBezTo>
                      <a:pt x="6096" y="0"/>
                      <a:pt x="0" y="6096"/>
                      <a:pt x="0" y="13335"/>
                    </a:cubicBezTo>
                  </a:path>
                </a:pathLst>
              </a:custGeom>
              <a:solidFill>
                <a:srgbClr val="FEFEFE"/>
              </a:solid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id="{E8DBBE7D-DEB5-EE9C-AD8B-1788FBDA7F23}"/>
                  </a:ext>
                </a:extLst>
              </p:cNvPr>
              <p:cNvSpPr/>
              <p:nvPr/>
            </p:nvSpPr>
            <p:spPr>
              <a:xfrm>
                <a:off x="4338828" y="5180275"/>
                <a:ext cx="13525" cy="13525"/>
              </a:xfrm>
              <a:custGeom>
                <a:avLst/>
                <a:gdLst>
                  <a:gd name="connsiteX0" fmla="*/ 0 w 13525"/>
                  <a:gd name="connsiteY0" fmla="*/ 6763 h 13525"/>
                  <a:gd name="connsiteX1" fmla="*/ 6763 w 13525"/>
                  <a:gd name="connsiteY1" fmla="*/ 13525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7"/>
                      <a:pt x="3048" y="13525"/>
                      <a:pt x="6763" y="13525"/>
                    </a:cubicBezTo>
                    <a:cubicBezTo>
                      <a:pt x="10477" y="13525"/>
                      <a:pt x="13525" y="10477"/>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id="{8B8F3CAE-1E68-0919-AAFB-10F8B419C7EB}"/>
                  </a:ext>
                </a:extLst>
              </p:cNvPr>
              <p:cNvSpPr/>
              <p:nvPr/>
            </p:nvSpPr>
            <p:spPr>
              <a:xfrm>
                <a:off x="3883056" y="51665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grpSp>
        <p:sp>
          <p:nvSpPr>
            <p:cNvPr id="1261" name="Freeform: Shape 1260">
              <a:extLst>
                <a:ext uri="{FF2B5EF4-FFF2-40B4-BE49-F238E27FC236}">
                  <a16:creationId xmlns:a16="http://schemas.microsoft.com/office/drawing/2014/main" id="{106D5D40-5CFC-FA28-6C8E-3002EF133759}"/>
                </a:ext>
              </a:extLst>
            </p:cNvPr>
            <p:cNvSpPr/>
            <p:nvPr/>
          </p:nvSpPr>
          <p:spPr>
            <a:xfrm>
              <a:off x="6475545" y="3814590"/>
              <a:ext cx="575786" cy="120110"/>
            </a:xfrm>
            <a:custGeom>
              <a:avLst/>
              <a:gdLst>
                <a:gd name="connsiteX0" fmla="*/ 509778 w 575786"/>
                <a:gd name="connsiteY0" fmla="*/ 17812 h 120110"/>
                <a:gd name="connsiteX1" fmla="*/ 508921 w 575786"/>
                <a:gd name="connsiteY1" fmla="*/ 18193 h 120110"/>
                <a:gd name="connsiteX2" fmla="*/ 462153 w 575786"/>
                <a:gd name="connsiteY2" fmla="*/ 34576 h 120110"/>
                <a:gd name="connsiteX3" fmla="*/ 421958 w 575786"/>
                <a:gd name="connsiteY3" fmla="*/ 45720 h 120110"/>
                <a:gd name="connsiteX4" fmla="*/ 337947 w 575786"/>
                <a:gd name="connsiteY4" fmla="*/ 61722 h 120110"/>
                <a:gd name="connsiteX5" fmla="*/ 247841 w 575786"/>
                <a:gd name="connsiteY5" fmla="*/ 67818 h 120110"/>
                <a:gd name="connsiteX6" fmla="*/ 174403 w 575786"/>
                <a:gd name="connsiteY6" fmla="*/ 63151 h 120110"/>
                <a:gd name="connsiteX7" fmla="*/ 173260 w 575786"/>
                <a:gd name="connsiteY7" fmla="*/ 63151 h 120110"/>
                <a:gd name="connsiteX8" fmla="*/ 173260 w 575786"/>
                <a:gd name="connsiteY8" fmla="*/ 62960 h 120110"/>
                <a:gd name="connsiteX9" fmla="*/ 73438 w 575786"/>
                <a:gd name="connsiteY9" fmla="*/ 36481 h 120110"/>
                <a:gd name="connsiteX10" fmla="*/ 25527 w 575786"/>
                <a:gd name="connsiteY10" fmla="*/ 10763 h 120110"/>
                <a:gd name="connsiteX11" fmla="*/ 22003 w 575786"/>
                <a:gd name="connsiteY11" fmla="*/ 9716 h 120110"/>
                <a:gd name="connsiteX12" fmla="*/ 20860 w 575786"/>
                <a:gd name="connsiteY12" fmla="*/ 9716 h 120110"/>
                <a:gd name="connsiteX13" fmla="*/ 17812 w 575786"/>
                <a:gd name="connsiteY13" fmla="*/ 15335 h 120110"/>
                <a:gd name="connsiteX14" fmla="*/ 5429 w 575786"/>
                <a:gd name="connsiteY14" fmla="*/ 36481 h 120110"/>
                <a:gd name="connsiteX15" fmla="*/ 1333 w 575786"/>
                <a:gd name="connsiteY15" fmla="*/ 42386 h 120110"/>
                <a:gd name="connsiteX16" fmla="*/ 0 w 575786"/>
                <a:gd name="connsiteY16" fmla="*/ 44101 h 120110"/>
                <a:gd name="connsiteX17" fmla="*/ 2286 w 575786"/>
                <a:gd name="connsiteY17" fmla="*/ 49340 h 120110"/>
                <a:gd name="connsiteX18" fmla="*/ 58960 w 575786"/>
                <a:gd name="connsiteY18" fmla="*/ 84868 h 120110"/>
                <a:gd name="connsiteX19" fmla="*/ 125444 w 575786"/>
                <a:gd name="connsiteY19" fmla="*/ 106966 h 120110"/>
                <a:gd name="connsiteX20" fmla="*/ 196310 w 575786"/>
                <a:gd name="connsiteY20" fmla="*/ 117920 h 120110"/>
                <a:gd name="connsiteX21" fmla="*/ 248793 w 575786"/>
                <a:gd name="connsiteY21" fmla="*/ 120110 h 120110"/>
                <a:gd name="connsiteX22" fmla="*/ 265462 w 575786"/>
                <a:gd name="connsiteY22" fmla="*/ 119920 h 120110"/>
                <a:gd name="connsiteX23" fmla="*/ 335471 w 575786"/>
                <a:gd name="connsiteY23" fmla="*/ 114491 h 120110"/>
                <a:gd name="connsiteX24" fmla="*/ 418814 w 575786"/>
                <a:gd name="connsiteY24" fmla="*/ 99060 h 120110"/>
                <a:gd name="connsiteX25" fmla="*/ 498824 w 575786"/>
                <a:gd name="connsiteY25" fmla="*/ 71628 h 120110"/>
                <a:gd name="connsiteX26" fmla="*/ 574453 w 575786"/>
                <a:gd name="connsiteY26" fmla="*/ 29813 h 120110"/>
                <a:gd name="connsiteX27" fmla="*/ 575786 w 575786"/>
                <a:gd name="connsiteY27" fmla="*/ 28766 h 120110"/>
                <a:gd name="connsiteX28" fmla="*/ 573024 w 575786"/>
                <a:gd name="connsiteY28" fmla="*/ 27242 h 120110"/>
                <a:gd name="connsiteX29" fmla="*/ 559594 w 575786"/>
                <a:gd name="connsiteY29" fmla="*/ 18002 h 120110"/>
                <a:gd name="connsiteX30" fmla="*/ 548354 w 575786"/>
                <a:gd name="connsiteY30" fmla="*/ 6001 h 120110"/>
                <a:gd name="connsiteX31" fmla="*/ 546545 w 575786"/>
                <a:gd name="connsiteY31" fmla="*/ 3143 h 120110"/>
                <a:gd name="connsiteX32" fmla="*/ 545592 w 575786"/>
                <a:gd name="connsiteY32" fmla="*/ 1905 h 120110"/>
                <a:gd name="connsiteX33" fmla="*/ 544163 w 575786"/>
                <a:gd name="connsiteY33" fmla="*/ 0 h 120110"/>
                <a:gd name="connsiteX34" fmla="*/ 509873 w 575786"/>
                <a:gd name="connsiteY34" fmla="*/ 17526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5786" h="120110">
                  <a:moveTo>
                    <a:pt x="509778" y="17812"/>
                  </a:moveTo>
                  <a:lnTo>
                    <a:pt x="508921" y="18193"/>
                  </a:lnTo>
                  <a:cubicBezTo>
                    <a:pt x="495586" y="23622"/>
                    <a:pt x="481203" y="28670"/>
                    <a:pt x="462153" y="34576"/>
                  </a:cubicBezTo>
                  <a:cubicBezTo>
                    <a:pt x="448913" y="38671"/>
                    <a:pt x="435388" y="42386"/>
                    <a:pt x="421958" y="45720"/>
                  </a:cubicBezTo>
                  <a:cubicBezTo>
                    <a:pt x="395002" y="52483"/>
                    <a:pt x="366713" y="57817"/>
                    <a:pt x="337947" y="61722"/>
                  </a:cubicBezTo>
                  <a:cubicBezTo>
                    <a:pt x="306991" y="65722"/>
                    <a:pt x="276701" y="67818"/>
                    <a:pt x="247841" y="67818"/>
                  </a:cubicBezTo>
                  <a:cubicBezTo>
                    <a:pt x="222695" y="67818"/>
                    <a:pt x="197929" y="66294"/>
                    <a:pt x="174403" y="63151"/>
                  </a:cubicBezTo>
                  <a:lnTo>
                    <a:pt x="173260" y="63151"/>
                  </a:lnTo>
                  <a:lnTo>
                    <a:pt x="173260" y="62960"/>
                  </a:lnTo>
                  <a:cubicBezTo>
                    <a:pt x="136493" y="57721"/>
                    <a:pt x="102965" y="48863"/>
                    <a:pt x="73438" y="36481"/>
                  </a:cubicBezTo>
                  <a:cubicBezTo>
                    <a:pt x="56293" y="29051"/>
                    <a:pt x="40196" y="20383"/>
                    <a:pt x="25527" y="10763"/>
                  </a:cubicBezTo>
                  <a:cubicBezTo>
                    <a:pt x="24575" y="10096"/>
                    <a:pt x="23336" y="9716"/>
                    <a:pt x="22003" y="9716"/>
                  </a:cubicBezTo>
                  <a:cubicBezTo>
                    <a:pt x="21622" y="9716"/>
                    <a:pt x="21241" y="9716"/>
                    <a:pt x="20860" y="9716"/>
                  </a:cubicBezTo>
                  <a:cubicBezTo>
                    <a:pt x="19812" y="11525"/>
                    <a:pt x="18764" y="13430"/>
                    <a:pt x="17812" y="15335"/>
                  </a:cubicBezTo>
                  <a:cubicBezTo>
                    <a:pt x="14478" y="22765"/>
                    <a:pt x="10382" y="29908"/>
                    <a:pt x="5429" y="36481"/>
                  </a:cubicBezTo>
                  <a:cubicBezTo>
                    <a:pt x="4096" y="38481"/>
                    <a:pt x="2762" y="40386"/>
                    <a:pt x="1333" y="42386"/>
                  </a:cubicBezTo>
                  <a:cubicBezTo>
                    <a:pt x="857" y="42958"/>
                    <a:pt x="476" y="43529"/>
                    <a:pt x="0" y="44101"/>
                  </a:cubicBezTo>
                  <a:cubicBezTo>
                    <a:pt x="191" y="46482"/>
                    <a:pt x="953" y="48292"/>
                    <a:pt x="2286" y="49340"/>
                  </a:cubicBezTo>
                  <a:cubicBezTo>
                    <a:pt x="18574" y="63246"/>
                    <a:pt x="37719" y="75152"/>
                    <a:pt x="58960" y="84868"/>
                  </a:cubicBezTo>
                  <a:cubicBezTo>
                    <a:pt x="78867" y="93917"/>
                    <a:pt x="101251" y="101346"/>
                    <a:pt x="125444" y="106966"/>
                  </a:cubicBezTo>
                  <a:cubicBezTo>
                    <a:pt x="147352" y="112014"/>
                    <a:pt x="170498" y="115633"/>
                    <a:pt x="196310" y="117920"/>
                  </a:cubicBezTo>
                  <a:cubicBezTo>
                    <a:pt x="213074" y="119348"/>
                    <a:pt x="230791" y="120110"/>
                    <a:pt x="248793" y="120110"/>
                  </a:cubicBezTo>
                  <a:cubicBezTo>
                    <a:pt x="254318" y="120110"/>
                    <a:pt x="259937" y="120110"/>
                    <a:pt x="265462" y="119920"/>
                  </a:cubicBezTo>
                  <a:cubicBezTo>
                    <a:pt x="287465" y="119443"/>
                    <a:pt x="310325" y="117634"/>
                    <a:pt x="335471" y="114491"/>
                  </a:cubicBezTo>
                  <a:cubicBezTo>
                    <a:pt x="364808" y="110871"/>
                    <a:pt x="392811" y="105632"/>
                    <a:pt x="418814" y="99060"/>
                  </a:cubicBezTo>
                  <a:cubicBezTo>
                    <a:pt x="445865" y="92202"/>
                    <a:pt x="472726" y="82963"/>
                    <a:pt x="498824" y="71628"/>
                  </a:cubicBezTo>
                  <a:cubicBezTo>
                    <a:pt x="522923" y="61055"/>
                    <a:pt x="547592" y="47434"/>
                    <a:pt x="574453" y="29813"/>
                  </a:cubicBezTo>
                  <a:cubicBezTo>
                    <a:pt x="574929" y="29528"/>
                    <a:pt x="575405" y="29146"/>
                    <a:pt x="575786" y="28766"/>
                  </a:cubicBezTo>
                  <a:cubicBezTo>
                    <a:pt x="574834" y="28289"/>
                    <a:pt x="573977" y="27813"/>
                    <a:pt x="573024" y="27242"/>
                  </a:cubicBezTo>
                  <a:cubicBezTo>
                    <a:pt x="568262" y="24575"/>
                    <a:pt x="563690" y="21622"/>
                    <a:pt x="559594" y="18002"/>
                  </a:cubicBezTo>
                  <a:cubicBezTo>
                    <a:pt x="555403" y="14478"/>
                    <a:pt x="551402" y="10573"/>
                    <a:pt x="548354" y="6001"/>
                  </a:cubicBezTo>
                  <a:cubicBezTo>
                    <a:pt x="547688" y="5048"/>
                    <a:pt x="547116" y="4096"/>
                    <a:pt x="546545" y="3143"/>
                  </a:cubicBezTo>
                  <a:cubicBezTo>
                    <a:pt x="546259" y="2762"/>
                    <a:pt x="545878" y="2381"/>
                    <a:pt x="545592" y="1905"/>
                  </a:cubicBezTo>
                  <a:cubicBezTo>
                    <a:pt x="545116" y="1238"/>
                    <a:pt x="544640" y="667"/>
                    <a:pt x="544163" y="0"/>
                  </a:cubicBezTo>
                  <a:cubicBezTo>
                    <a:pt x="533972" y="6382"/>
                    <a:pt x="522732" y="12097"/>
                    <a:pt x="509873" y="17526"/>
                  </a:cubicBezTo>
                </a:path>
              </a:pathLst>
            </a:custGeom>
            <a:solidFill>
              <a:srgbClr val="F32534"/>
            </a:solid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2297D40C-0B2C-1280-9817-181A9D3A7679}"/>
                </a:ext>
              </a:extLst>
            </p:cNvPr>
            <p:cNvSpPr/>
            <p:nvPr/>
          </p:nvSpPr>
          <p:spPr>
            <a:xfrm>
              <a:off x="7336701" y="4190257"/>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4BE1EB"/>
            </a:solidFill>
            <a:ln w="9525" cap="flat">
              <a:noFill/>
              <a:prstDash val="solid"/>
              <a:miter/>
            </a:ln>
          </p:spPr>
          <p:txBody>
            <a:bodyPr rtlCol="0" anchor="ctr"/>
            <a:lstStyle/>
            <a:p>
              <a:endParaRPr lang="en-US"/>
            </a:p>
          </p:txBody>
        </p:sp>
        <p:grpSp>
          <p:nvGrpSpPr>
            <p:cNvPr id="1263" name="Graphic 100">
              <a:extLst>
                <a:ext uri="{FF2B5EF4-FFF2-40B4-BE49-F238E27FC236}">
                  <a16:creationId xmlns:a16="http://schemas.microsoft.com/office/drawing/2014/main" id="{1AAB0162-F9B0-24F1-6250-6084AAF0D091}"/>
                </a:ext>
              </a:extLst>
            </p:cNvPr>
            <p:cNvGrpSpPr/>
            <p:nvPr/>
          </p:nvGrpSpPr>
          <p:grpSpPr>
            <a:xfrm>
              <a:off x="6975322" y="3271951"/>
              <a:ext cx="770232" cy="1376553"/>
              <a:chOff x="4029360" y="3964599"/>
              <a:chExt cx="770232" cy="1376553"/>
            </a:xfrm>
          </p:grpSpPr>
          <p:sp>
            <p:nvSpPr>
              <p:cNvPr id="1264" name="Freeform: Shape 1263">
                <a:extLst>
                  <a:ext uri="{FF2B5EF4-FFF2-40B4-BE49-F238E27FC236}">
                    <a16:creationId xmlns:a16="http://schemas.microsoft.com/office/drawing/2014/main" id="{95FBAEC0-B5DC-821B-16C1-15621612AFC4}"/>
                  </a:ext>
                </a:extLst>
              </p:cNvPr>
              <p:cNvSpPr/>
              <p:nvPr/>
            </p:nvSpPr>
            <p:spPr>
              <a:xfrm>
                <a:off x="4074413" y="4155385"/>
                <a:ext cx="725179" cy="1185767"/>
              </a:xfrm>
              <a:custGeom>
                <a:avLst/>
                <a:gdLst>
                  <a:gd name="connsiteX0" fmla="*/ 169069 w 725179"/>
                  <a:gd name="connsiteY0" fmla="*/ 0 h 1185767"/>
                  <a:gd name="connsiteX1" fmla="*/ 122968 w 725179"/>
                  <a:gd name="connsiteY1" fmla="*/ 9620 h 1185767"/>
                  <a:gd name="connsiteX2" fmla="*/ 67437 w 725179"/>
                  <a:gd name="connsiteY2" fmla="*/ 36862 h 1185767"/>
                  <a:gd name="connsiteX3" fmla="*/ 65913 w 725179"/>
                  <a:gd name="connsiteY3" fmla="*/ 37909 h 1185767"/>
                  <a:gd name="connsiteX4" fmla="*/ 23050 w 725179"/>
                  <a:gd name="connsiteY4" fmla="*/ 76200 h 1185767"/>
                  <a:gd name="connsiteX5" fmla="*/ 0 w 725179"/>
                  <a:gd name="connsiteY5" fmla="*/ 110871 h 1185767"/>
                  <a:gd name="connsiteX6" fmla="*/ 0 w 725179"/>
                  <a:gd name="connsiteY6" fmla="*/ 111157 h 1185767"/>
                  <a:gd name="connsiteX7" fmla="*/ 191 w 725179"/>
                  <a:gd name="connsiteY7" fmla="*/ 110871 h 1185767"/>
                  <a:gd name="connsiteX8" fmla="*/ 191 w 725179"/>
                  <a:gd name="connsiteY8" fmla="*/ 111062 h 1185767"/>
                  <a:gd name="connsiteX9" fmla="*/ 381 w 725179"/>
                  <a:gd name="connsiteY9" fmla="*/ 110871 h 1185767"/>
                  <a:gd name="connsiteX10" fmla="*/ 7239 w 725179"/>
                  <a:gd name="connsiteY10" fmla="*/ 146685 h 1185767"/>
                  <a:gd name="connsiteX11" fmla="*/ 7334 w 725179"/>
                  <a:gd name="connsiteY11" fmla="*/ 147161 h 1185767"/>
                  <a:gd name="connsiteX12" fmla="*/ 7811 w 725179"/>
                  <a:gd name="connsiteY12" fmla="*/ 149066 h 1185767"/>
                  <a:gd name="connsiteX13" fmla="*/ 7811 w 725179"/>
                  <a:gd name="connsiteY13" fmla="*/ 148019 h 1185767"/>
                  <a:gd name="connsiteX14" fmla="*/ 8858 w 725179"/>
                  <a:gd name="connsiteY14" fmla="*/ 152781 h 1185767"/>
                  <a:gd name="connsiteX15" fmla="*/ 12668 w 725179"/>
                  <a:gd name="connsiteY15" fmla="*/ 168878 h 1185767"/>
                  <a:gd name="connsiteX16" fmla="*/ 12668 w 725179"/>
                  <a:gd name="connsiteY16" fmla="*/ 169069 h 1185767"/>
                  <a:gd name="connsiteX17" fmla="*/ 54578 w 725179"/>
                  <a:gd name="connsiteY17" fmla="*/ 303086 h 1185767"/>
                  <a:gd name="connsiteX18" fmla="*/ 82010 w 725179"/>
                  <a:gd name="connsiteY18" fmla="*/ 374333 h 1185767"/>
                  <a:gd name="connsiteX19" fmla="*/ 82201 w 725179"/>
                  <a:gd name="connsiteY19" fmla="*/ 374333 h 1185767"/>
                  <a:gd name="connsiteX20" fmla="*/ 93440 w 725179"/>
                  <a:gd name="connsiteY20" fmla="*/ 402146 h 1185767"/>
                  <a:gd name="connsiteX21" fmla="*/ 95345 w 725179"/>
                  <a:gd name="connsiteY21" fmla="*/ 406908 h 1185767"/>
                  <a:gd name="connsiteX22" fmla="*/ 95822 w 725179"/>
                  <a:gd name="connsiteY22" fmla="*/ 407099 h 1185767"/>
                  <a:gd name="connsiteX23" fmla="*/ 111824 w 725179"/>
                  <a:gd name="connsiteY23" fmla="*/ 446056 h 1185767"/>
                  <a:gd name="connsiteX24" fmla="*/ 117348 w 725179"/>
                  <a:gd name="connsiteY24" fmla="*/ 459391 h 1185767"/>
                  <a:gd name="connsiteX25" fmla="*/ 121825 w 725179"/>
                  <a:gd name="connsiteY25" fmla="*/ 470249 h 1185767"/>
                  <a:gd name="connsiteX26" fmla="*/ 122301 w 725179"/>
                  <a:gd name="connsiteY26" fmla="*/ 471297 h 1185767"/>
                  <a:gd name="connsiteX27" fmla="*/ 133826 w 725179"/>
                  <a:gd name="connsiteY27" fmla="*/ 499396 h 1185767"/>
                  <a:gd name="connsiteX28" fmla="*/ 200787 w 725179"/>
                  <a:gd name="connsiteY28" fmla="*/ 649510 h 1185767"/>
                  <a:gd name="connsiteX29" fmla="*/ 282893 w 725179"/>
                  <a:gd name="connsiteY29" fmla="*/ 807911 h 1185767"/>
                  <a:gd name="connsiteX30" fmla="*/ 283274 w 725179"/>
                  <a:gd name="connsiteY30" fmla="*/ 808577 h 1185767"/>
                  <a:gd name="connsiteX31" fmla="*/ 287846 w 725179"/>
                  <a:gd name="connsiteY31" fmla="*/ 816674 h 1185767"/>
                  <a:gd name="connsiteX32" fmla="*/ 298704 w 725179"/>
                  <a:gd name="connsiteY32" fmla="*/ 835247 h 1185767"/>
                  <a:gd name="connsiteX33" fmla="*/ 321755 w 725179"/>
                  <a:gd name="connsiteY33" fmla="*/ 873062 h 1185767"/>
                  <a:gd name="connsiteX34" fmla="*/ 322136 w 725179"/>
                  <a:gd name="connsiteY34" fmla="*/ 873728 h 1185767"/>
                  <a:gd name="connsiteX35" fmla="*/ 327755 w 725179"/>
                  <a:gd name="connsiteY35" fmla="*/ 882587 h 1185767"/>
                  <a:gd name="connsiteX36" fmla="*/ 332899 w 725179"/>
                  <a:gd name="connsiteY36" fmla="*/ 890588 h 1185767"/>
                  <a:gd name="connsiteX37" fmla="*/ 336137 w 725179"/>
                  <a:gd name="connsiteY37" fmla="*/ 895731 h 1185767"/>
                  <a:gd name="connsiteX38" fmla="*/ 337947 w 725179"/>
                  <a:gd name="connsiteY38" fmla="*/ 898493 h 1185767"/>
                  <a:gd name="connsiteX39" fmla="*/ 356045 w 725179"/>
                  <a:gd name="connsiteY39" fmla="*/ 926021 h 1185767"/>
                  <a:gd name="connsiteX40" fmla="*/ 356045 w 725179"/>
                  <a:gd name="connsiteY40" fmla="*/ 926211 h 1185767"/>
                  <a:gd name="connsiteX41" fmla="*/ 362426 w 725179"/>
                  <a:gd name="connsiteY41" fmla="*/ 935641 h 1185767"/>
                  <a:gd name="connsiteX42" fmla="*/ 369284 w 725179"/>
                  <a:gd name="connsiteY42" fmla="*/ 945928 h 1185767"/>
                  <a:gd name="connsiteX43" fmla="*/ 386525 w 725179"/>
                  <a:gd name="connsiteY43" fmla="*/ 971550 h 1185767"/>
                  <a:gd name="connsiteX44" fmla="*/ 435769 w 725179"/>
                  <a:gd name="connsiteY44" fmla="*/ 1045464 h 1185767"/>
                  <a:gd name="connsiteX45" fmla="*/ 489014 w 725179"/>
                  <a:gd name="connsiteY45" fmla="*/ 1133761 h 1185767"/>
                  <a:gd name="connsiteX46" fmla="*/ 490919 w 725179"/>
                  <a:gd name="connsiteY46" fmla="*/ 1137190 h 1185767"/>
                  <a:gd name="connsiteX47" fmla="*/ 501301 w 725179"/>
                  <a:gd name="connsiteY47" fmla="*/ 1155192 h 1185767"/>
                  <a:gd name="connsiteX48" fmla="*/ 514255 w 725179"/>
                  <a:gd name="connsiteY48" fmla="*/ 1171861 h 1185767"/>
                  <a:gd name="connsiteX49" fmla="*/ 525685 w 725179"/>
                  <a:gd name="connsiteY49" fmla="*/ 1181386 h 1185767"/>
                  <a:gd name="connsiteX50" fmla="*/ 536924 w 725179"/>
                  <a:gd name="connsiteY50" fmla="*/ 1185577 h 1185767"/>
                  <a:gd name="connsiteX51" fmla="*/ 539687 w 725179"/>
                  <a:gd name="connsiteY51" fmla="*/ 1185767 h 1185767"/>
                  <a:gd name="connsiteX52" fmla="*/ 546164 w 725179"/>
                  <a:gd name="connsiteY52" fmla="*/ 1184815 h 1185767"/>
                  <a:gd name="connsiteX53" fmla="*/ 554355 w 725179"/>
                  <a:gd name="connsiteY53" fmla="*/ 1179481 h 1185767"/>
                  <a:gd name="connsiteX54" fmla="*/ 559403 w 725179"/>
                  <a:gd name="connsiteY54" fmla="*/ 1172242 h 1185767"/>
                  <a:gd name="connsiteX55" fmla="*/ 563023 w 725179"/>
                  <a:gd name="connsiteY55" fmla="*/ 1161383 h 1185767"/>
                  <a:gd name="connsiteX56" fmla="*/ 564356 w 725179"/>
                  <a:gd name="connsiteY56" fmla="*/ 1149287 h 1185767"/>
                  <a:gd name="connsiteX57" fmla="*/ 563785 w 725179"/>
                  <a:gd name="connsiteY57" fmla="*/ 1134428 h 1185767"/>
                  <a:gd name="connsiteX58" fmla="*/ 561404 w 725179"/>
                  <a:gd name="connsiteY58" fmla="*/ 1119664 h 1185767"/>
                  <a:gd name="connsiteX59" fmla="*/ 561880 w 725179"/>
                  <a:gd name="connsiteY59" fmla="*/ 1120045 h 1185767"/>
                  <a:gd name="connsiteX60" fmla="*/ 561880 w 725179"/>
                  <a:gd name="connsiteY60" fmla="*/ 1119854 h 1185767"/>
                  <a:gd name="connsiteX61" fmla="*/ 561975 w 725179"/>
                  <a:gd name="connsiteY61" fmla="*/ 1119854 h 1185767"/>
                  <a:gd name="connsiteX62" fmla="*/ 568166 w 725179"/>
                  <a:gd name="connsiteY62" fmla="*/ 1124141 h 1185767"/>
                  <a:gd name="connsiteX63" fmla="*/ 579025 w 725179"/>
                  <a:gd name="connsiteY63" fmla="*/ 1131380 h 1185767"/>
                  <a:gd name="connsiteX64" fmla="*/ 599313 w 725179"/>
                  <a:gd name="connsiteY64" fmla="*/ 1142619 h 1185767"/>
                  <a:gd name="connsiteX65" fmla="*/ 631984 w 725179"/>
                  <a:gd name="connsiteY65" fmla="*/ 1156049 h 1185767"/>
                  <a:gd name="connsiteX66" fmla="*/ 663988 w 725179"/>
                  <a:gd name="connsiteY66" fmla="*/ 1161669 h 1185767"/>
                  <a:gd name="connsiteX67" fmla="*/ 665798 w 725179"/>
                  <a:gd name="connsiteY67" fmla="*/ 1161669 h 1185767"/>
                  <a:gd name="connsiteX68" fmla="*/ 678561 w 725179"/>
                  <a:gd name="connsiteY68" fmla="*/ 1160431 h 1185767"/>
                  <a:gd name="connsiteX69" fmla="*/ 688848 w 725179"/>
                  <a:gd name="connsiteY69" fmla="*/ 1157478 h 1185767"/>
                  <a:gd name="connsiteX70" fmla="*/ 696468 w 725179"/>
                  <a:gd name="connsiteY70" fmla="*/ 1152716 h 1185767"/>
                  <a:gd name="connsiteX71" fmla="*/ 700564 w 725179"/>
                  <a:gd name="connsiteY71" fmla="*/ 1145762 h 1185767"/>
                  <a:gd name="connsiteX72" fmla="*/ 696849 w 725179"/>
                  <a:gd name="connsiteY72" fmla="*/ 1132046 h 1185767"/>
                  <a:gd name="connsiteX73" fmla="*/ 684181 w 725179"/>
                  <a:gd name="connsiteY73" fmla="*/ 1120331 h 1185767"/>
                  <a:gd name="connsiteX74" fmla="*/ 660464 w 725179"/>
                  <a:gd name="connsiteY74" fmla="*/ 1105567 h 1185767"/>
                  <a:gd name="connsiteX75" fmla="*/ 671798 w 725179"/>
                  <a:gd name="connsiteY75" fmla="*/ 1107377 h 1185767"/>
                  <a:gd name="connsiteX76" fmla="*/ 690848 w 725179"/>
                  <a:gd name="connsiteY76" fmla="*/ 1108615 h 1185767"/>
                  <a:gd name="connsiteX77" fmla="*/ 695420 w 725179"/>
                  <a:gd name="connsiteY77" fmla="*/ 1108615 h 1185767"/>
                  <a:gd name="connsiteX78" fmla="*/ 724853 w 725179"/>
                  <a:gd name="connsiteY78" fmla="*/ 1090898 h 1185767"/>
                  <a:gd name="connsiteX79" fmla="*/ 724376 w 725179"/>
                  <a:gd name="connsiteY79" fmla="*/ 1081754 h 1185767"/>
                  <a:gd name="connsiteX80" fmla="*/ 719138 w 725179"/>
                  <a:gd name="connsiteY80" fmla="*/ 1073753 h 1185767"/>
                  <a:gd name="connsiteX81" fmla="*/ 711613 w 725179"/>
                  <a:gd name="connsiteY81" fmla="*/ 1068229 h 1185767"/>
                  <a:gd name="connsiteX82" fmla="*/ 701802 w 725179"/>
                  <a:gd name="connsiteY82" fmla="*/ 1063657 h 1185767"/>
                  <a:gd name="connsiteX83" fmla="*/ 677799 w 725179"/>
                  <a:gd name="connsiteY83" fmla="*/ 1056323 h 1185767"/>
                  <a:gd name="connsiteX84" fmla="*/ 682466 w 725179"/>
                  <a:gd name="connsiteY84" fmla="*/ 1055465 h 1185767"/>
                  <a:gd name="connsiteX85" fmla="*/ 704279 w 725179"/>
                  <a:gd name="connsiteY85" fmla="*/ 1042607 h 1185767"/>
                  <a:gd name="connsiteX86" fmla="*/ 709708 w 725179"/>
                  <a:gd name="connsiteY86" fmla="*/ 1030700 h 1185767"/>
                  <a:gd name="connsiteX87" fmla="*/ 705803 w 725179"/>
                  <a:gd name="connsiteY87" fmla="*/ 1018604 h 1185767"/>
                  <a:gd name="connsiteX88" fmla="*/ 696278 w 725179"/>
                  <a:gd name="connsiteY88" fmla="*/ 1013079 h 1185767"/>
                  <a:gd name="connsiteX89" fmla="*/ 685610 w 725179"/>
                  <a:gd name="connsiteY89" fmla="*/ 1010698 h 1185767"/>
                  <a:gd name="connsiteX90" fmla="*/ 660464 w 725179"/>
                  <a:gd name="connsiteY90" fmla="*/ 1009079 h 1185767"/>
                  <a:gd name="connsiteX91" fmla="*/ 657035 w 725179"/>
                  <a:gd name="connsiteY91" fmla="*/ 1009079 h 1185767"/>
                  <a:gd name="connsiteX92" fmla="*/ 633889 w 725179"/>
                  <a:gd name="connsiteY92" fmla="*/ 1008698 h 1185767"/>
                  <a:gd name="connsiteX93" fmla="*/ 617982 w 725179"/>
                  <a:gd name="connsiteY93" fmla="*/ 1008698 h 1185767"/>
                  <a:gd name="connsiteX94" fmla="*/ 601409 w 725179"/>
                  <a:gd name="connsiteY94" fmla="*/ 1008888 h 1185767"/>
                  <a:gd name="connsiteX95" fmla="*/ 567404 w 725179"/>
                  <a:gd name="connsiteY95" fmla="*/ 1008126 h 1185767"/>
                  <a:gd name="connsiteX96" fmla="*/ 513969 w 725179"/>
                  <a:gd name="connsiteY96" fmla="*/ 905732 h 1185767"/>
                  <a:gd name="connsiteX97" fmla="*/ 513493 w 725179"/>
                  <a:gd name="connsiteY97" fmla="*/ 904875 h 1185767"/>
                  <a:gd name="connsiteX98" fmla="*/ 513493 w 725179"/>
                  <a:gd name="connsiteY98" fmla="*/ 904875 h 1185767"/>
                  <a:gd name="connsiteX99" fmla="*/ 431578 w 725179"/>
                  <a:gd name="connsiteY99" fmla="*/ 728472 h 1185767"/>
                  <a:gd name="connsiteX100" fmla="*/ 365665 w 725179"/>
                  <a:gd name="connsiteY100" fmla="*/ 557879 h 1185767"/>
                  <a:gd name="connsiteX101" fmla="*/ 284798 w 725179"/>
                  <a:gd name="connsiteY101" fmla="*/ 251365 h 1185767"/>
                  <a:gd name="connsiteX102" fmla="*/ 251270 w 725179"/>
                  <a:gd name="connsiteY102" fmla="*/ 34004 h 1185767"/>
                  <a:gd name="connsiteX103" fmla="*/ 251079 w 725179"/>
                  <a:gd name="connsiteY103" fmla="*/ 34195 h 1185767"/>
                  <a:gd name="connsiteX104" fmla="*/ 251079 w 725179"/>
                  <a:gd name="connsiteY104" fmla="*/ 34004 h 1185767"/>
                  <a:gd name="connsiteX105" fmla="*/ 250889 w 725179"/>
                  <a:gd name="connsiteY105" fmla="*/ 34195 h 1185767"/>
                  <a:gd name="connsiteX106" fmla="*/ 249079 w 725179"/>
                  <a:gd name="connsiteY106" fmla="*/ 15431 h 1185767"/>
                  <a:gd name="connsiteX107" fmla="*/ 248603 w 725179"/>
                  <a:gd name="connsiteY107" fmla="*/ 15526 h 1185767"/>
                  <a:gd name="connsiteX108" fmla="*/ 245745 w 725179"/>
                  <a:gd name="connsiteY108" fmla="*/ 15812 h 1185767"/>
                  <a:gd name="connsiteX109" fmla="*/ 241364 w 725179"/>
                  <a:gd name="connsiteY109" fmla="*/ 15145 h 1185767"/>
                  <a:gd name="connsiteX110" fmla="*/ 238887 w 725179"/>
                  <a:gd name="connsiteY110" fmla="*/ 14097 h 1185767"/>
                  <a:gd name="connsiteX111" fmla="*/ 235268 w 725179"/>
                  <a:gd name="connsiteY111" fmla="*/ 12478 h 1185767"/>
                  <a:gd name="connsiteX112" fmla="*/ 232410 w 725179"/>
                  <a:gd name="connsiteY112" fmla="*/ 10858 h 1185767"/>
                  <a:gd name="connsiteX113" fmla="*/ 204025 w 725179"/>
                  <a:gd name="connsiteY113" fmla="*/ 2096 h 1185767"/>
                  <a:gd name="connsiteX114" fmla="*/ 179546 w 725179"/>
                  <a:gd name="connsiteY114" fmla="*/ 95 h 1185767"/>
                  <a:gd name="connsiteX115" fmla="*/ 169069 w 725179"/>
                  <a:gd name="connsiteY115" fmla="*/ 381 h 118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25179" h="1185767">
                    <a:moveTo>
                      <a:pt x="169069" y="0"/>
                    </a:moveTo>
                    <a:cubicBezTo>
                      <a:pt x="153543" y="1333"/>
                      <a:pt x="138017" y="4572"/>
                      <a:pt x="122968" y="9620"/>
                    </a:cubicBezTo>
                    <a:cubicBezTo>
                      <a:pt x="102394" y="16859"/>
                      <a:pt x="83725" y="26003"/>
                      <a:pt x="67437" y="36862"/>
                    </a:cubicBezTo>
                    <a:lnTo>
                      <a:pt x="65913" y="37909"/>
                    </a:lnTo>
                    <a:cubicBezTo>
                      <a:pt x="49721" y="49244"/>
                      <a:pt x="35243" y="62103"/>
                      <a:pt x="23050" y="76200"/>
                    </a:cubicBezTo>
                    <a:cubicBezTo>
                      <a:pt x="13049" y="88106"/>
                      <a:pt x="5429" y="99536"/>
                      <a:pt x="0" y="110871"/>
                    </a:cubicBezTo>
                    <a:cubicBezTo>
                      <a:pt x="0" y="110966"/>
                      <a:pt x="0" y="111062"/>
                      <a:pt x="0" y="111157"/>
                    </a:cubicBezTo>
                    <a:lnTo>
                      <a:pt x="191" y="110871"/>
                    </a:lnTo>
                    <a:cubicBezTo>
                      <a:pt x="191" y="110871"/>
                      <a:pt x="191" y="111062"/>
                      <a:pt x="191" y="111062"/>
                    </a:cubicBezTo>
                    <a:lnTo>
                      <a:pt x="381" y="110871"/>
                    </a:lnTo>
                    <a:cubicBezTo>
                      <a:pt x="2191" y="120967"/>
                      <a:pt x="4286" y="131921"/>
                      <a:pt x="7239" y="146685"/>
                    </a:cubicBezTo>
                    <a:cubicBezTo>
                      <a:pt x="7239" y="146875"/>
                      <a:pt x="7239" y="146971"/>
                      <a:pt x="7334" y="147161"/>
                    </a:cubicBezTo>
                    <a:cubicBezTo>
                      <a:pt x="7429" y="147828"/>
                      <a:pt x="7620" y="148400"/>
                      <a:pt x="7811" y="149066"/>
                    </a:cubicBezTo>
                    <a:lnTo>
                      <a:pt x="7811" y="148019"/>
                    </a:lnTo>
                    <a:lnTo>
                      <a:pt x="8858" y="152781"/>
                    </a:lnTo>
                    <a:cubicBezTo>
                      <a:pt x="10001" y="158020"/>
                      <a:pt x="11335" y="163354"/>
                      <a:pt x="12668" y="168878"/>
                    </a:cubicBezTo>
                    <a:lnTo>
                      <a:pt x="12668" y="169069"/>
                    </a:lnTo>
                    <a:cubicBezTo>
                      <a:pt x="22860" y="210217"/>
                      <a:pt x="36671" y="254032"/>
                      <a:pt x="54578" y="303086"/>
                    </a:cubicBezTo>
                    <a:cubicBezTo>
                      <a:pt x="63722" y="328041"/>
                      <a:pt x="73247" y="352711"/>
                      <a:pt x="82010" y="374333"/>
                    </a:cubicBezTo>
                    <a:lnTo>
                      <a:pt x="82201" y="374333"/>
                    </a:lnTo>
                    <a:cubicBezTo>
                      <a:pt x="86201" y="384429"/>
                      <a:pt x="90011" y="393763"/>
                      <a:pt x="93440" y="402146"/>
                    </a:cubicBezTo>
                    <a:cubicBezTo>
                      <a:pt x="94107" y="403765"/>
                      <a:pt x="94774" y="405289"/>
                      <a:pt x="95345" y="406908"/>
                    </a:cubicBezTo>
                    <a:cubicBezTo>
                      <a:pt x="95536" y="406908"/>
                      <a:pt x="95631" y="407003"/>
                      <a:pt x="95822" y="407099"/>
                    </a:cubicBezTo>
                    <a:cubicBezTo>
                      <a:pt x="101060" y="419957"/>
                      <a:pt x="106394" y="432911"/>
                      <a:pt x="111824" y="446056"/>
                    </a:cubicBezTo>
                    <a:lnTo>
                      <a:pt x="117348" y="459391"/>
                    </a:lnTo>
                    <a:lnTo>
                      <a:pt x="121825" y="470249"/>
                    </a:lnTo>
                    <a:lnTo>
                      <a:pt x="122301" y="471297"/>
                    </a:lnTo>
                    <a:lnTo>
                      <a:pt x="133826" y="499396"/>
                    </a:lnTo>
                    <a:cubicBezTo>
                      <a:pt x="152019" y="542163"/>
                      <a:pt x="174403" y="593788"/>
                      <a:pt x="200787" y="649510"/>
                    </a:cubicBezTo>
                    <a:cubicBezTo>
                      <a:pt x="225171" y="700945"/>
                      <a:pt x="252508" y="754666"/>
                      <a:pt x="282893" y="807911"/>
                    </a:cubicBezTo>
                    <a:cubicBezTo>
                      <a:pt x="282988" y="808101"/>
                      <a:pt x="283178" y="808387"/>
                      <a:pt x="283274" y="808577"/>
                    </a:cubicBezTo>
                    <a:lnTo>
                      <a:pt x="287846" y="816674"/>
                    </a:lnTo>
                    <a:cubicBezTo>
                      <a:pt x="291370" y="822865"/>
                      <a:pt x="294989" y="829056"/>
                      <a:pt x="298704" y="835247"/>
                    </a:cubicBezTo>
                    <a:cubicBezTo>
                      <a:pt x="306229" y="847916"/>
                      <a:pt x="313849" y="860488"/>
                      <a:pt x="321755" y="873062"/>
                    </a:cubicBezTo>
                    <a:cubicBezTo>
                      <a:pt x="321850" y="873252"/>
                      <a:pt x="322040" y="873538"/>
                      <a:pt x="322136" y="873728"/>
                    </a:cubicBezTo>
                    <a:lnTo>
                      <a:pt x="327755" y="882587"/>
                    </a:lnTo>
                    <a:lnTo>
                      <a:pt x="332899" y="890588"/>
                    </a:lnTo>
                    <a:lnTo>
                      <a:pt x="336137" y="895731"/>
                    </a:lnTo>
                    <a:lnTo>
                      <a:pt x="337947" y="898493"/>
                    </a:lnTo>
                    <a:cubicBezTo>
                      <a:pt x="343948" y="907733"/>
                      <a:pt x="349949" y="916877"/>
                      <a:pt x="356045" y="926021"/>
                    </a:cubicBezTo>
                    <a:lnTo>
                      <a:pt x="356045" y="926211"/>
                    </a:lnTo>
                    <a:lnTo>
                      <a:pt x="362426" y="935641"/>
                    </a:lnTo>
                    <a:lnTo>
                      <a:pt x="369284" y="945928"/>
                    </a:lnTo>
                    <a:cubicBezTo>
                      <a:pt x="375095" y="954500"/>
                      <a:pt x="380810" y="963073"/>
                      <a:pt x="386525" y="971550"/>
                    </a:cubicBezTo>
                    <a:cubicBezTo>
                      <a:pt x="402812" y="995648"/>
                      <a:pt x="419672" y="1020699"/>
                      <a:pt x="435769" y="1045464"/>
                    </a:cubicBezTo>
                    <a:cubicBezTo>
                      <a:pt x="456533" y="1077563"/>
                      <a:pt x="473964" y="1106424"/>
                      <a:pt x="489014" y="1133761"/>
                    </a:cubicBezTo>
                    <a:lnTo>
                      <a:pt x="490919" y="1137190"/>
                    </a:lnTo>
                    <a:cubicBezTo>
                      <a:pt x="494157" y="1143095"/>
                      <a:pt x="497586" y="1149287"/>
                      <a:pt x="501301" y="1155192"/>
                    </a:cubicBezTo>
                    <a:cubicBezTo>
                      <a:pt x="505016" y="1160907"/>
                      <a:pt x="509302" y="1166527"/>
                      <a:pt x="514255" y="1171861"/>
                    </a:cubicBezTo>
                    <a:cubicBezTo>
                      <a:pt x="517493" y="1175385"/>
                      <a:pt x="521208" y="1178433"/>
                      <a:pt x="525685" y="1181386"/>
                    </a:cubicBezTo>
                    <a:cubicBezTo>
                      <a:pt x="529114" y="1183577"/>
                      <a:pt x="533114" y="1185101"/>
                      <a:pt x="536924" y="1185577"/>
                    </a:cubicBezTo>
                    <a:cubicBezTo>
                      <a:pt x="537877" y="1185672"/>
                      <a:pt x="538829" y="1185767"/>
                      <a:pt x="539687" y="1185767"/>
                    </a:cubicBezTo>
                    <a:cubicBezTo>
                      <a:pt x="541877" y="1185767"/>
                      <a:pt x="543973" y="1185482"/>
                      <a:pt x="546164" y="1184815"/>
                    </a:cubicBezTo>
                    <a:cubicBezTo>
                      <a:pt x="549593" y="1183767"/>
                      <a:pt x="552260" y="1181576"/>
                      <a:pt x="554355" y="1179481"/>
                    </a:cubicBezTo>
                    <a:cubicBezTo>
                      <a:pt x="556736" y="1177290"/>
                      <a:pt x="558356" y="1174242"/>
                      <a:pt x="559403" y="1172242"/>
                    </a:cubicBezTo>
                    <a:cubicBezTo>
                      <a:pt x="560832" y="1169384"/>
                      <a:pt x="561975" y="1165955"/>
                      <a:pt x="563023" y="1161383"/>
                    </a:cubicBezTo>
                    <a:cubicBezTo>
                      <a:pt x="563880" y="1157573"/>
                      <a:pt x="564166" y="1153668"/>
                      <a:pt x="564356" y="1149287"/>
                    </a:cubicBezTo>
                    <a:cubicBezTo>
                      <a:pt x="564547" y="1144905"/>
                      <a:pt x="564356" y="1140238"/>
                      <a:pt x="563785" y="1134428"/>
                    </a:cubicBezTo>
                    <a:cubicBezTo>
                      <a:pt x="563309" y="1129570"/>
                      <a:pt x="562451" y="1124617"/>
                      <a:pt x="561404" y="1119664"/>
                    </a:cubicBezTo>
                    <a:cubicBezTo>
                      <a:pt x="561499" y="1119759"/>
                      <a:pt x="561689" y="1119854"/>
                      <a:pt x="561880" y="1120045"/>
                    </a:cubicBezTo>
                    <a:cubicBezTo>
                      <a:pt x="561880" y="1120045"/>
                      <a:pt x="561880" y="1119854"/>
                      <a:pt x="561880" y="1119854"/>
                    </a:cubicBezTo>
                    <a:lnTo>
                      <a:pt x="561975" y="1119854"/>
                    </a:lnTo>
                    <a:lnTo>
                      <a:pt x="568166" y="1124141"/>
                    </a:lnTo>
                    <a:cubicBezTo>
                      <a:pt x="571595" y="1126617"/>
                      <a:pt x="575215" y="1128998"/>
                      <a:pt x="579025" y="1131380"/>
                    </a:cubicBezTo>
                    <a:cubicBezTo>
                      <a:pt x="585692" y="1135380"/>
                      <a:pt x="592455" y="1139190"/>
                      <a:pt x="599313" y="1142619"/>
                    </a:cubicBezTo>
                    <a:cubicBezTo>
                      <a:pt x="609886" y="1147953"/>
                      <a:pt x="620935" y="1152430"/>
                      <a:pt x="631984" y="1156049"/>
                    </a:cubicBezTo>
                    <a:cubicBezTo>
                      <a:pt x="642842" y="1159478"/>
                      <a:pt x="653606" y="1161383"/>
                      <a:pt x="663988" y="1161669"/>
                    </a:cubicBezTo>
                    <a:lnTo>
                      <a:pt x="665798" y="1161669"/>
                    </a:lnTo>
                    <a:cubicBezTo>
                      <a:pt x="669798" y="1161669"/>
                      <a:pt x="674084" y="1161288"/>
                      <a:pt x="678561" y="1160431"/>
                    </a:cubicBezTo>
                    <a:cubicBezTo>
                      <a:pt x="682847" y="1159574"/>
                      <a:pt x="685991" y="1158716"/>
                      <a:pt x="688848" y="1157478"/>
                    </a:cubicBezTo>
                    <a:cubicBezTo>
                      <a:pt x="691801" y="1156240"/>
                      <a:pt x="694182" y="1154716"/>
                      <a:pt x="696468" y="1152716"/>
                    </a:cubicBezTo>
                    <a:cubicBezTo>
                      <a:pt x="698754" y="1150715"/>
                      <a:pt x="699992" y="1147858"/>
                      <a:pt x="700564" y="1145762"/>
                    </a:cubicBezTo>
                    <a:cubicBezTo>
                      <a:pt x="702183" y="1139952"/>
                      <a:pt x="698468" y="1134237"/>
                      <a:pt x="696849" y="1132046"/>
                    </a:cubicBezTo>
                    <a:cubicBezTo>
                      <a:pt x="692944" y="1126903"/>
                      <a:pt x="688086" y="1123093"/>
                      <a:pt x="684181" y="1120331"/>
                    </a:cubicBezTo>
                    <a:cubicBezTo>
                      <a:pt x="677418" y="1115378"/>
                      <a:pt x="669798" y="1110710"/>
                      <a:pt x="660464" y="1105567"/>
                    </a:cubicBezTo>
                    <a:cubicBezTo>
                      <a:pt x="664178" y="1106424"/>
                      <a:pt x="667988" y="1106996"/>
                      <a:pt x="671798" y="1107377"/>
                    </a:cubicBezTo>
                    <a:cubicBezTo>
                      <a:pt x="679133" y="1108234"/>
                      <a:pt x="685229" y="1108615"/>
                      <a:pt x="690848" y="1108615"/>
                    </a:cubicBezTo>
                    <a:cubicBezTo>
                      <a:pt x="692372" y="1108615"/>
                      <a:pt x="693896" y="1108615"/>
                      <a:pt x="695420" y="1108615"/>
                    </a:cubicBezTo>
                    <a:cubicBezTo>
                      <a:pt x="705231" y="1108139"/>
                      <a:pt x="722186" y="1105281"/>
                      <a:pt x="724853" y="1090898"/>
                    </a:cubicBezTo>
                    <a:cubicBezTo>
                      <a:pt x="725424" y="1087850"/>
                      <a:pt x="725234" y="1084612"/>
                      <a:pt x="724376" y="1081754"/>
                    </a:cubicBezTo>
                    <a:cubicBezTo>
                      <a:pt x="723614" y="1079087"/>
                      <a:pt x="721900" y="1076516"/>
                      <a:pt x="719138" y="1073753"/>
                    </a:cubicBezTo>
                    <a:cubicBezTo>
                      <a:pt x="716852" y="1071372"/>
                      <a:pt x="713899" y="1069562"/>
                      <a:pt x="711613" y="1068229"/>
                    </a:cubicBezTo>
                    <a:cubicBezTo>
                      <a:pt x="708374" y="1066324"/>
                      <a:pt x="704850" y="1064895"/>
                      <a:pt x="701802" y="1063657"/>
                    </a:cubicBezTo>
                    <a:cubicBezTo>
                      <a:pt x="694658" y="1060895"/>
                      <a:pt x="686753" y="1058418"/>
                      <a:pt x="677799" y="1056323"/>
                    </a:cubicBezTo>
                    <a:cubicBezTo>
                      <a:pt x="679609" y="1056132"/>
                      <a:pt x="681038" y="1055846"/>
                      <a:pt x="682466" y="1055465"/>
                    </a:cubicBezTo>
                    <a:cubicBezTo>
                      <a:pt x="689229" y="1053751"/>
                      <a:pt x="698468" y="1050131"/>
                      <a:pt x="704279" y="1042607"/>
                    </a:cubicBezTo>
                    <a:cubicBezTo>
                      <a:pt x="707612" y="1038130"/>
                      <a:pt x="709327" y="1034415"/>
                      <a:pt x="709708" y="1030700"/>
                    </a:cubicBezTo>
                    <a:cubicBezTo>
                      <a:pt x="710184" y="1026033"/>
                      <a:pt x="708851" y="1021842"/>
                      <a:pt x="705803" y="1018604"/>
                    </a:cubicBezTo>
                    <a:cubicBezTo>
                      <a:pt x="702945" y="1015651"/>
                      <a:pt x="699230" y="1014032"/>
                      <a:pt x="696278" y="1013079"/>
                    </a:cubicBezTo>
                    <a:cubicBezTo>
                      <a:pt x="693230" y="1012031"/>
                      <a:pt x="689896" y="1011269"/>
                      <a:pt x="685610" y="1010698"/>
                    </a:cubicBezTo>
                    <a:cubicBezTo>
                      <a:pt x="677323" y="1009555"/>
                      <a:pt x="668750" y="1009364"/>
                      <a:pt x="660464" y="1009079"/>
                    </a:cubicBezTo>
                    <a:lnTo>
                      <a:pt x="657035" y="1009079"/>
                    </a:lnTo>
                    <a:cubicBezTo>
                      <a:pt x="649319" y="1008793"/>
                      <a:pt x="641604" y="1008698"/>
                      <a:pt x="633889" y="1008698"/>
                    </a:cubicBezTo>
                    <a:lnTo>
                      <a:pt x="617982" y="1008698"/>
                    </a:lnTo>
                    <a:cubicBezTo>
                      <a:pt x="612458" y="1008793"/>
                      <a:pt x="606933" y="1008888"/>
                      <a:pt x="601409" y="1008888"/>
                    </a:cubicBezTo>
                    <a:cubicBezTo>
                      <a:pt x="587693" y="1008888"/>
                      <a:pt x="577120" y="1008602"/>
                      <a:pt x="567404" y="1008126"/>
                    </a:cubicBezTo>
                    <a:cubicBezTo>
                      <a:pt x="549497" y="975455"/>
                      <a:pt x="531495" y="940975"/>
                      <a:pt x="513969" y="905732"/>
                    </a:cubicBezTo>
                    <a:lnTo>
                      <a:pt x="513493" y="904875"/>
                    </a:lnTo>
                    <a:lnTo>
                      <a:pt x="513493" y="904875"/>
                    </a:lnTo>
                    <a:cubicBezTo>
                      <a:pt x="487680" y="852678"/>
                      <a:pt x="460820" y="794957"/>
                      <a:pt x="431578" y="728472"/>
                    </a:cubicBezTo>
                    <a:cubicBezTo>
                      <a:pt x="407670" y="674084"/>
                      <a:pt x="385477" y="616649"/>
                      <a:pt x="365665" y="557879"/>
                    </a:cubicBezTo>
                    <a:cubicBezTo>
                      <a:pt x="333089" y="461391"/>
                      <a:pt x="305943" y="358235"/>
                      <a:pt x="284798" y="251365"/>
                    </a:cubicBezTo>
                    <a:cubicBezTo>
                      <a:pt x="270700" y="179832"/>
                      <a:pt x="259461" y="106871"/>
                      <a:pt x="251270" y="34004"/>
                    </a:cubicBezTo>
                    <a:lnTo>
                      <a:pt x="251079" y="34195"/>
                    </a:lnTo>
                    <a:cubicBezTo>
                      <a:pt x="251079" y="34195"/>
                      <a:pt x="251079" y="34100"/>
                      <a:pt x="251079" y="34004"/>
                    </a:cubicBezTo>
                    <a:cubicBezTo>
                      <a:pt x="251079" y="34004"/>
                      <a:pt x="250984" y="34100"/>
                      <a:pt x="250889" y="34195"/>
                    </a:cubicBezTo>
                    <a:cubicBezTo>
                      <a:pt x="250222" y="28099"/>
                      <a:pt x="249460" y="22003"/>
                      <a:pt x="249079" y="15431"/>
                    </a:cubicBezTo>
                    <a:cubicBezTo>
                      <a:pt x="248984" y="15431"/>
                      <a:pt x="248793" y="15431"/>
                      <a:pt x="248603" y="15526"/>
                    </a:cubicBezTo>
                    <a:cubicBezTo>
                      <a:pt x="247650" y="15716"/>
                      <a:pt x="246698" y="15812"/>
                      <a:pt x="245745" y="15812"/>
                    </a:cubicBezTo>
                    <a:cubicBezTo>
                      <a:pt x="244316" y="15812"/>
                      <a:pt x="242792" y="15621"/>
                      <a:pt x="241364" y="15145"/>
                    </a:cubicBezTo>
                    <a:lnTo>
                      <a:pt x="238887" y="14097"/>
                    </a:lnTo>
                    <a:cubicBezTo>
                      <a:pt x="237649" y="13621"/>
                      <a:pt x="236506" y="13145"/>
                      <a:pt x="235268" y="12478"/>
                    </a:cubicBezTo>
                    <a:cubicBezTo>
                      <a:pt x="234315" y="11906"/>
                      <a:pt x="233363" y="11335"/>
                      <a:pt x="232410" y="10858"/>
                    </a:cubicBezTo>
                    <a:cubicBezTo>
                      <a:pt x="223647" y="7049"/>
                      <a:pt x="214122" y="4096"/>
                      <a:pt x="204025" y="2096"/>
                    </a:cubicBezTo>
                    <a:cubicBezTo>
                      <a:pt x="196310" y="762"/>
                      <a:pt x="188119" y="95"/>
                      <a:pt x="179546" y="95"/>
                    </a:cubicBezTo>
                    <a:cubicBezTo>
                      <a:pt x="176022" y="95"/>
                      <a:pt x="172593" y="191"/>
                      <a:pt x="169069" y="381"/>
                    </a:cubicBezTo>
                  </a:path>
                </a:pathLst>
              </a:custGeom>
              <a:solidFill>
                <a:srgbClr val="FFE1D1"/>
              </a:solid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156576DC-B75E-84B8-0CE7-A4518F4EE0F5}"/>
                  </a:ext>
                </a:extLst>
              </p:cNvPr>
              <p:cNvSpPr/>
              <p:nvPr/>
            </p:nvSpPr>
            <p:spPr>
              <a:xfrm>
                <a:off x="4670252" y="5231805"/>
                <a:ext cx="62143" cy="28658"/>
              </a:xfrm>
              <a:custGeom>
                <a:avLst/>
                <a:gdLst>
                  <a:gd name="connsiteX0" fmla="*/ 522 w 62143"/>
                  <a:gd name="connsiteY0" fmla="*/ 2000 h 28658"/>
                  <a:gd name="connsiteX1" fmla="*/ 1856 w 62143"/>
                  <a:gd name="connsiteY1" fmla="*/ 7429 h 28658"/>
                  <a:gd name="connsiteX2" fmla="*/ 29192 w 62143"/>
                  <a:gd name="connsiteY2" fmla="*/ 19621 h 28658"/>
                  <a:gd name="connsiteX3" fmla="*/ 58530 w 62143"/>
                  <a:gd name="connsiteY3" fmla="*/ 28575 h 28658"/>
                  <a:gd name="connsiteX4" fmla="*/ 62054 w 62143"/>
                  <a:gd name="connsiteY4" fmla="*/ 26479 h 28658"/>
                  <a:gd name="connsiteX5" fmla="*/ 60053 w 62143"/>
                  <a:gd name="connsiteY5" fmla="*/ 22955 h 28658"/>
                  <a:gd name="connsiteX6" fmla="*/ 28145 w 62143"/>
                  <a:gd name="connsiteY6" fmla="*/ 11811 h 28658"/>
                  <a:gd name="connsiteX7" fmla="*/ 28716 w 62143"/>
                  <a:gd name="connsiteY7" fmla="*/ 12001 h 28658"/>
                  <a:gd name="connsiteX8" fmla="*/ 5856 w 62143"/>
                  <a:gd name="connsiteY8" fmla="*/ 571 h 28658"/>
                  <a:gd name="connsiteX9" fmla="*/ 3856 w 62143"/>
                  <a:gd name="connsiteY9" fmla="*/ 0 h 28658"/>
                  <a:gd name="connsiteX10" fmla="*/ 522 w 62143"/>
                  <a:gd name="connsiteY10" fmla="*/ 1905 h 28658"/>
                  <a:gd name="connsiteX11" fmla="*/ 28145 w 62143"/>
                  <a:gd name="connsiteY11" fmla="*/ 11716 h 28658"/>
                  <a:gd name="connsiteX12" fmla="*/ 27859 w 62143"/>
                  <a:gd name="connsiteY12" fmla="*/ 11620 h 28658"/>
                  <a:gd name="connsiteX13" fmla="*/ 28145 w 62143"/>
                  <a:gd name="connsiteY13" fmla="*/ 11716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3" h="28658">
                    <a:moveTo>
                      <a:pt x="522" y="2000"/>
                    </a:moveTo>
                    <a:cubicBezTo>
                      <a:pt x="-526" y="3810"/>
                      <a:pt x="46" y="6382"/>
                      <a:pt x="1856" y="7429"/>
                    </a:cubicBezTo>
                    <a:cubicBezTo>
                      <a:pt x="10714" y="12097"/>
                      <a:pt x="19858" y="16097"/>
                      <a:pt x="29192" y="19621"/>
                    </a:cubicBezTo>
                    <a:cubicBezTo>
                      <a:pt x="38813" y="23146"/>
                      <a:pt x="48623" y="25908"/>
                      <a:pt x="58530" y="28575"/>
                    </a:cubicBezTo>
                    <a:cubicBezTo>
                      <a:pt x="60053" y="28956"/>
                      <a:pt x="61673" y="28003"/>
                      <a:pt x="62054" y="26479"/>
                    </a:cubicBezTo>
                    <a:cubicBezTo>
                      <a:pt x="62435" y="24955"/>
                      <a:pt x="61577" y="23336"/>
                      <a:pt x="60053" y="22955"/>
                    </a:cubicBezTo>
                    <a:cubicBezTo>
                      <a:pt x="49195" y="19907"/>
                      <a:pt x="38622" y="16097"/>
                      <a:pt x="28145" y="11811"/>
                    </a:cubicBezTo>
                    <a:cubicBezTo>
                      <a:pt x="28335" y="11811"/>
                      <a:pt x="28526" y="12001"/>
                      <a:pt x="28716" y="12001"/>
                    </a:cubicBezTo>
                    <a:cubicBezTo>
                      <a:pt x="20906" y="8668"/>
                      <a:pt x="13286" y="4858"/>
                      <a:pt x="5856" y="571"/>
                    </a:cubicBezTo>
                    <a:cubicBezTo>
                      <a:pt x="5285" y="190"/>
                      <a:pt x="4523" y="0"/>
                      <a:pt x="3856" y="0"/>
                    </a:cubicBezTo>
                    <a:cubicBezTo>
                      <a:pt x="2522" y="0"/>
                      <a:pt x="1189" y="667"/>
                      <a:pt x="522" y="1905"/>
                    </a:cubicBezTo>
                    <a:moveTo>
                      <a:pt x="28145" y="11716"/>
                    </a:moveTo>
                    <a:cubicBezTo>
                      <a:pt x="28145" y="11716"/>
                      <a:pt x="27954" y="11716"/>
                      <a:pt x="27859" y="11620"/>
                    </a:cubicBezTo>
                    <a:cubicBezTo>
                      <a:pt x="27954" y="11620"/>
                      <a:pt x="28049" y="11716"/>
                      <a:pt x="28145" y="11716"/>
                    </a:cubicBezTo>
                  </a:path>
                </a:pathLst>
              </a:custGeom>
              <a:solidFill>
                <a:srgbClr val="D9A68A"/>
              </a:solid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BFE58276-A6BD-A3C4-6365-1B1C16E48C24}"/>
                  </a:ext>
                </a:extLst>
              </p:cNvPr>
              <p:cNvSpPr/>
              <p:nvPr/>
            </p:nvSpPr>
            <p:spPr>
              <a:xfrm>
                <a:off x="4687118" y="5192562"/>
                <a:ext cx="59088" cy="21103"/>
              </a:xfrm>
              <a:custGeom>
                <a:avLst/>
                <a:gdLst>
                  <a:gd name="connsiteX0" fmla="*/ 2039 w 59088"/>
                  <a:gd name="connsiteY0" fmla="*/ 571 h 21103"/>
                  <a:gd name="connsiteX1" fmla="*/ 134 w 59088"/>
                  <a:gd name="connsiteY1" fmla="*/ 3048 h 21103"/>
                  <a:gd name="connsiteX2" fmla="*/ 515 w 59088"/>
                  <a:gd name="connsiteY2" fmla="*/ 6096 h 21103"/>
                  <a:gd name="connsiteX3" fmla="*/ 2992 w 59088"/>
                  <a:gd name="connsiteY3" fmla="*/ 8001 h 21103"/>
                  <a:gd name="connsiteX4" fmla="*/ 28804 w 59088"/>
                  <a:gd name="connsiteY4" fmla="*/ 15907 h 21103"/>
                  <a:gd name="connsiteX5" fmla="*/ 55379 w 59088"/>
                  <a:gd name="connsiteY5" fmla="*/ 21050 h 21103"/>
                  <a:gd name="connsiteX6" fmla="*/ 57570 w 59088"/>
                  <a:gd name="connsiteY6" fmla="*/ 20765 h 21103"/>
                  <a:gd name="connsiteX7" fmla="*/ 58999 w 59088"/>
                  <a:gd name="connsiteY7" fmla="*/ 18955 h 21103"/>
                  <a:gd name="connsiteX8" fmla="*/ 56903 w 59088"/>
                  <a:gd name="connsiteY8" fmla="*/ 15335 h 21103"/>
                  <a:gd name="connsiteX9" fmla="*/ 30709 w 59088"/>
                  <a:gd name="connsiteY9" fmla="*/ 9049 h 21103"/>
                  <a:gd name="connsiteX10" fmla="*/ 5183 w 59088"/>
                  <a:gd name="connsiteY10" fmla="*/ 191 h 21103"/>
                  <a:gd name="connsiteX11" fmla="*/ 4230 w 59088"/>
                  <a:gd name="connsiteY11" fmla="*/ 0 h 21103"/>
                  <a:gd name="connsiteX12" fmla="*/ 2134 w 59088"/>
                  <a:gd name="connsiteY12" fmla="*/ 571 h 2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88" h="21103">
                    <a:moveTo>
                      <a:pt x="2039" y="571"/>
                    </a:moveTo>
                    <a:cubicBezTo>
                      <a:pt x="1087" y="1143"/>
                      <a:pt x="420" y="2000"/>
                      <a:pt x="134" y="3048"/>
                    </a:cubicBezTo>
                    <a:cubicBezTo>
                      <a:pt x="-151" y="4096"/>
                      <a:pt x="39" y="5144"/>
                      <a:pt x="515" y="6096"/>
                    </a:cubicBezTo>
                    <a:cubicBezTo>
                      <a:pt x="1087" y="7144"/>
                      <a:pt x="1944" y="7620"/>
                      <a:pt x="2992" y="8001"/>
                    </a:cubicBezTo>
                    <a:cubicBezTo>
                      <a:pt x="11374" y="11240"/>
                      <a:pt x="20041" y="13621"/>
                      <a:pt x="28804" y="15907"/>
                    </a:cubicBezTo>
                    <a:cubicBezTo>
                      <a:pt x="37567" y="18098"/>
                      <a:pt x="46426" y="19526"/>
                      <a:pt x="55379" y="21050"/>
                    </a:cubicBezTo>
                    <a:cubicBezTo>
                      <a:pt x="56141" y="21146"/>
                      <a:pt x="56903" y="21146"/>
                      <a:pt x="57570" y="20765"/>
                    </a:cubicBezTo>
                    <a:cubicBezTo>
                      <a:pt x="58237" y="20383"/>
                      <a:pt x="58713" y="19812"/>
                      <a:pt x="58999" y="18955"/>
                    </a:cubicBezTo>
                    <a:cubicBezTo>
                      <a:pt x="59380" y="17526"/>
                      <a:pt x="58522" y="15621"/>
                      <a:pt x="56903" y="15335"/>
                    </a:cubicBezTo>
                    <a:cubicBezTo>
                      <a:pt x="48045" y="13811"/>
                      <a:pt x="39377" y="11621"/>
                      <a:pt x="30709" y="9049"/>
                    </a:cubicBezTo>
                    <a:cubicBezTo>
                      <a:pt x="22042" y="6477"/>
                      <a:pt x="13660" y="3334"/>
                      <a:pt x="5183" y="191"/>
                    </a:cubicBezTo>
                    <a:cubicBezTo>
                      <a:pt x="4897" y="95"/>
                      <a:pt x="4611" y="0"/>
                      <a:pt x="4230" y="0"/>
                    </a:cubicBezTo>
                    <a:cubicBezTo>
                      <a:pt x="3563" y="0"/>
                      <a:pt x="2801" y="191"/>
                      <a:pt x="2134" y="571"/>
                    </a:cubicBezTo>
                  </a:path>
                </a:pathLst>
              </a:custGeom>
              <a:solidFill>
                <a:srgbClr val="D9A68A"/>
              </a:solid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A1A21C6E-2517-F294-D635-5BCB41FAE596}"/>
                  </a:ext>
                </a:extLst>
              </p:cNvPr>
              <p:cNvSpPr/>
              <p:nvPr/>
            </p:nvSpPr>
            <p:spPr>
              <a:xfrm>
                <a:off x="4029360" y="3964599"/>
                <a:ext cx="346471" cy="343662"/>
              </a:xfrm>
              <a:custGeom>
                <a:avLst/>
                <a:gdLst>
                  <a:gd name="connsiteX0" fmla="*/ 209645 w 346471"/>
                  <a:gd name="connsiteY0" fmla="*/ 381 h 343662"/>
                  <a:gd name="connsiteX1" fmla="*/ 142970 w 346471"/>
                  <a:gd name="connsiteY1" fmla="*/ 13811 h 343662"/>
                  <a:gd name="connsiteX2" fmla="*/ 89345 w 346471"/>
                  <a:gd name="connsiteY2" fmla="*/ 45149 h 343662"/>
                  <a:gd name="connsiteX3" fmla="*/ 84201 w 346471"/>
                  <a:gd name="connsiteY3" fmla="*/ 49340 h 343662"/>
                  <a:gd name="connsiteX4" fmla="*/ 84392 w 346471"/>
                  <a:gd name="connsiteY4" fmla="*/ 49340 h 343662"/>
                  <a:gd name="connsiteX5" fmla="*/ 67056 w 346471"/>
                  <a:gd name="connsiteY5" fmla="*/ 65532 h 343662"/>
                  <a:gd name="connsiteX6" fmla="*/ 58769 w 346471"/>
                  <a:gd name="connsiteY6" fmla="*/ 74486 h 343662"/>
                  <a:gd name="connsiteX7" fmla="*/ 57436 w 346471"/>
                  <a:gd name="connsiteY7" fmla="*/ 76010 h 343662"/>
                  <a:gd name="connsiteX8" fmla="*/ 56102 w 346471"/>
                  <a:gd name="connsiteY8" fmla="*/ 77533 h 343662"/>
                  <a:gd name="connsiteX9" fmla="*/ 54769 w 346471"/>
                  <a:gd name="connsiteY9" fmla="*/ 79058 h 343662"/>
                  <a:gd name="connsiteX10" fmla="*/ 53530 w 346471"/>
                  <a:gd name="connsiteY10" fmla="*/ 80581 h 343662"/>
                  <a:gd name="connsiteX11" fmla="*/ 52292 w 346471"/>
                  <a:gd name="connsiteY11" fmla="*/ 82106 h 343662"/>
                  <a:gd name="connsiteX12" fmla="*/ 51149 w 346471"/>
                  <a:gd name="connsiteY12" fmla="*/ 83534 h 343662"/>
                  <a:gd name="connsiteX13" fmla="*/ 50101 w 346471"/>
                  <a:gd name="connsiteY13" fmla="*/ 84868 h 343662"/>
                  <a:gd name="connsiteX14" fmla="*/ 46292 w 346471"/>
                  <a:gd name="connsiteY14" fmla="*/ 89821 h 343662"/>
                  <a:gd name="connsiteX15" fmla="*/ 25717 w 346471"/>
                  <a:gd name="connsiteY15" fmla="*/ 122301 h 343662"/>
                  <a:gd name="connsiteX16" fmla="*/ 24765 w 346471"/>
                  <a:gd name="connsiteY16" fmla="*/ 124111 h 343662"/>
                  <a:gd name="connsiteX17" fmla="*/ 19336 w 346471"/>
                  <a:gd name="connsiteY17" fmla="*/ 135350 h 343662"/>
                  <a:gd name="connsiteX18" fmla="*/ 18764 w 346471"/>
                  <a:gd name="connsiteY18" fmla="*/ 136684 h 343662"/>
                  <a:gd name="connsiteX19" fmla="*/ 17431 w 346471"/>
                  <a:gd name="connsiteY19" fmla="*/ 139637 h 343662"/>
                  <a:gd name="connsiteX20" fmla="*/ 15050 w 346471"/>
                  <a:gd name="connsiteY20" fmla="*/ 145447 h 343662"/>
                  <a:gd name="connsiteX21" fmla="*/ 14383 w 346471"/>
                  <a:gd name="connsiteY21" fmla="*/ 146971 h 343662"/>
                  <a:gd name="connsiteX22" fmla="*/ 14097 w 346471"/>
                  <a:gd name="connsiteY22" fmla="*/ 148019 h 343662"/>
                  <a:gd name="connsiteX23" fmla="*/ 1048 w 346471"/>
                  <a:gd name="connsiteY23" fmla="*/ 202978 h 343662"/>
                  <a:gd name="connsiteX24" fmla="*/ 0 w 346471"/>
                  <a:gd name="connsiteY24" fmla="*/ 222504 h 343662"/>
                  <a:gd name="connsiteX25" fmla="*/ 3524 w 346471"/>
                  <a:gd name="connsiteY25" fmla="*/ 260223 h 343662"/>
                  <a:gd name="connsiteX26" fmla="*/ 3715 w 346471"/>
                  <a:gd name="connsiteY26" fmla="*/ 261366 h 343662"/>
                  <a:gd name="connsiteX27" fmla="*/ 13145 w 346471"/>
                  <a:gd name="connsiteY27" fmla="*/ 293275 h 343662"/>
                  <a:gd name="connsiteX28" fmla="*/ 13335 w 346471"/>
                  <a:gd name="connsiteY28" fmla="*/ 293275 h 343662"/>
                  <a:gd name="connsiteX29" fmla="*/ 20860 w 346471"/>
                  <a:gd name="connsiteY29" fmla="*/ 309753 h 343662"/>
                  <a:gd name="connsiteX30" fmla="*/ 36386 w 346471"/>
                  <a:gd name="connsiteY30" fmla="*/ 331184 h 343662"/>
                  <a:gd name="connsiteX31" fmla="*/ 53530 w 346471"/>
                  <a:gd name="connsiteY31" fmla="*/ 343662 h 343662"/>
                  <a:gd name="connsiteX32" fmla="*/ 53530 w 346471"/>
                  <a:gd name="connsiteY32" fmla="*/ 343662 h 343662"/>
                  <a:gd name="connsiteX33" fmla="*/ 53054 w 346471"/>
                  <a:gd name="connsiteY33" fmla="*/ 341186 h 343662"/>
                  <a:gd name="connsiteX34" fmla="*/ 53054 w 346471"/>
                  <a:gd name="connsiteY34" fmla="*/ 340138 h 343662"/>
                  <a:gd name="connsiteX35" fmla="*/ 45625 w 346471"/>
                  <a:gd name="connsiteY35" fmla="*/ 301466 h 343662"/>
                  <a:gd name="connsiteX36" fmla="*/ 43815 w 346471"/>
                  <a:gd name="connsiteY36" fmla="*/ 303848 h 343662"/>
                  <a:gd name="connsiteX37" fmla="*/ 43053 w 346471"/>
                  <a:gd name="connsiteY37" fmla="*/ 305562 h 343662"/>
                  <a:gd name="connsiteX38" fmla="*/ 38576 w 346471"/>
                  <a:gd name="connsiteY38" fmla="*/ 308800 h 343662"/>
                  <a:gd name="connsiteX39" fmla="*/ 37147 w 346471"/>
                  <a:gd name="connsiteY39" fmla="*/ 308705 h 343662"/>
                  <a:gd name="connsiteX40" fmla="*/ 34290 w 346471"/>
                  <a:gd name="connsiteY40" fmla="*/ 306134 h 343662"/>
                  <a:gd name="connsiteX41" fmla="*/ 34100 w 346471"/>
                  <a:gd name="connsiteY41" fmla="*/ 302895 h 343662"/>
                  <a:gd name="connsiteX42" fmla="*/ 62579 w 346471"/>
                  <a:gd name="connsiteY42" fmla="*/ 255461 h 343662"/>
                  <a:gd name="connsiteX43" fmla="*/ 110109 w 346471"/>
                  <a:gd name="connsiteY43" fmla="*/ 210598 h 343662"/>
                  <a:gd name="connsiteX44" fmla="*/ 168592 w 346471"/>
                  <a:gd name="connsiteY44" fmla="*/ 178308 h 343662"/>
                  <a:gd name="connsiteX45" fmla="*/ 200882 w 346471"/>
                  <a:gd name="connsiteY45" fmla="*/ 168783 h 343662"/>
                  <a:gd name="connsiteX46" fmla="*/ 233934 w 346471"/>
                  <a:gd name="connsiteY46" fmla="*/ 165163 h 343662"/>
                  <a:gd name="connsiteX47" fmla="*/ 235172 w 346471"/>
                  <a:gd name="connsiteY47" fmla="*/ 165163 h 343662"/>
                  <a:gd name="connsiteX48" fmla="*/ 266509 w 346471"/>
                  <a:gd name="connsiteY48" fmla="*/ 168116 h 343662"/>
                  <a:gd name="connsiteX49" fmla="*/ 281750 w 346471"/>
                  <a:gd name="connsiteY49" fmla="*/ 172117 h 343662"/>
                  <a:gd name="connsiteX50" fmla="*/ 287369 w 346471"/>
                  <a:gd name="connsiteY50" fmla="*/ 174308 h 343662"/>
                  <a:gd name="connsiteX51" fmla="*/ 288512 w 346471"/>
                  <a:gd name="connsiteY51" fmla="*/ 174784 h 343662"/>
                  <a:gd name="connsiteX52" fmla="*/ 294704 w 346471"/>
                  <a:gd name="connsiteY52" fmla="*/ 177546 h 343662"/>
                  <a:gd name="connsiteX53" fmla="*/ 296990 w 346471"/>
                  <a:gd name="connsiteY53" fmla="*/ 179070 h 343662"/>
                  <a:gd name="connsiteX54" fmla="*/ 298418 w 346471"/>
                  <a:gd name="connsiteY54" fmla="*/ 179927 h 343662"/>
                  <a:gd name="connsiteX55" fmla="*/ 304705 w 346471"/>
                  <a:gd name="connsiteY55" fmla="*/ 192024 h 343662"/>
                  <a:gd name="connsiteX56" fmla="*/ 302609 w 346471"/>
                  <a:gd name="connsiteY56" fmla="*/ 199168 h 343662"/>
                  <a:gd name="connsiteX57" fmla="*/ 294227 w 346471"/>
                  <a:gd name="connsiteY57" fmla="*/ 205264 h 343662"/>
                  <a:gd name="connsiteX58" fmla="*/ 296037 w 346471"/>
                  <a:gd name="connsiteY58" fmla="*/ 224314 h 343662"/>
                  <a:gd name="connsiteX59" fmla="*/ 309753 w 346471"/>
                  <a:gd name="connsiteY59" fmla="*/ 210884 h 343662"/>
                  <a:gd name="connsiteX60" fmla="*/ 322326 w 346471"/>
                  <a:gd name="connsiteY60" fmla="*/ 193834 h 343662"/>
                  <a:gd name="connsiteX61" fmla="*/ 338804 w 346471"/>
                  <a:gd name="connsiteY61" fmla="*/ 161354 h 343662"/>
                  <a:gd name="connsiteX62" fmla="*/ 344805 w 346471"/>
                  <a:gd name="connsiteY62" fmla="*/ 99917 h 343662"/>
                  <a:gd name="connsiteX63" fmla="*/ 320230 w 346471"/>
                  <a:gd name="connsiteY63" fmla="*/ 48387 h 343662"/>
                  <a:gd name="connsiteX64" fmla="*/ 272796 w 346471"/>
                  <a:gd name="connsiteY64" fmla="*/ 13335 h 343662"/>
                  <a:gd name="connsiteX65" fmla="*/ 211074 w 346471"/>
                  <a:gd name="connsiteY65" fmla="*/ 0 h 343662"/>
                  <a:gd name="connsiteX66" fmla="*/ 209741 w 346471"/>
                  <a:gd name="connsiteY66" fmla="*/ 0 h 343662"/>
                  <a:gd name="connsiteX67" fmla="*/ 149447 w 346471"/>
                  <a:gd name="connsiteY67" fmla="*/ 34576 h 343662"/>
                  <a:gd name="connsiteX68" fmla="*/ 151829 w 346471"/>
                  <a:gd name="connsiteY68" fmla="*/ 31623 h 343662"/>
                  <a:gd name="connsiteX69" fmla="*/ 195548 w 346471"/>
                  <a:gd name="connsiteY69" fmla="*/ 26289 h 343662"/>
                  <a:gd name="connsiteX70" fmla="*/ 200978 w 346471"/>
                  <a:gd name="connsiteY70" fmla="*/ 26289 h 343662"/>
                  <a:gd name="connsiteX71" fmla="*/ 237649 w 346471"/>
                  <a:gd name="connsiteY71" fmla="*/ 30004 h 343662"/>
                  <a:gd name="connsiteX72" fmla="*/ 278321 w 346471"/>
                  <a:gd name="connsiteY72" fmla="*/ 46101 h 343662"/>
                  <a:gd name="connsiteX73" fmla="*/ 311849 w 346471"/>
                  <a:gd name="connsiteY73" fmla="*/ 74486 h 343662"/>
                  <a:gd name="connsiteX74" fmla="*/ 313182 w 346471"/>
                  <a:gd name="connsiteY74" fmla="*/ 78391 h 343662"/>
                  <a:gd name="connsiteX75" fmla="*/ 313182 w 346471"/>
                  <a:gd name="connsiteY75" fmla="*/ 79439 h 343662"/>
                  <a:gd name="connsiteX76" fmla="*/ 310420 w 346471"/>
                  <a:gd name="connsiteY76" fmla="*/ 84106 h 343662"/>
                  <a:gd name="connsiteX77" fmla="*/ 306229 w 346471"/>
                  <a:gd name="connsiteY77" fmla="*/ 85439 h 343662"/>
                  <a:gd name="connsiteX78" fmla="*/ 305276 w 346471"/>
                  <a:gd name="connsiteY78" fmla="*/ 85439 h 343662"/>
                  <a:gd name="connsiteX79" fmla="*/ 300800 w 346471"/>
                  <a:gd name="connsiteY79" fmla="*/ 82677 h 343662"/>
                  <a:gd name="connsiteX80" fmla="*/ 291465 w 346471"/>
                  <a:gd name="connsiteY80" fmla="*/ 72390 h 343662"/>
                  <a:gd name="connsiteX81" fmla="*/ 268224 w 346471"/>
                  <a:gd name="connsiteY81" fmla="*/ 54102 h 343662"/>
                  <a:gd name="connsiteX82" fmla="*/ 267271 w 346471"/>
                  <a:gd name="connsiteY82" fmla="*/ 53816 h 343662"/>
                  <a:gd name="connsiteX83" fmla="*/ 233458 w 346471"/>
                  <a:gd name="connsiteY83" fmla="*/ 39529 h 343662"/>
                  <a:gd name="connsiteX84" fmla="*/ 191262 w 346471"/>
                  <a:gd name="connsiteY84" fmla="*/ 33433 h 343662"/>
                  <a:gd name="connsiteX85" fmla="*/ 190309 w 346471"/>
                  <a:gd name="connsiteY85" fmla="*/ 33242 h 343662"/>
                  <a:gd name="connsiteX86" fmla="*/ 190309 w 346471"/>
                  <a:gd name="connsiteY86" fmla="*/ 33242 h 343662"/>
                  <a:gd name="connsiteX87" fmla="*/ 152114 w 346471"/>
                  <a:gd name="connsiteY87" fmla="*/ 37338 h 343662"/>
                  <a:gd name="connsiteX88" fmla="*/ 149542 w 346471"/>
                  <a:gd name="connsiteY88" fmla="*/ 34671 h 343662"/>
                  <a:gd name="connsiteX89" fmla="*/ 112681 w 346471"/>
                  <a:gd name="connsiteY89" fmla="*/ 64484 h 343662"/>
                  <a:gd name="connsiteX90" fmla="*/ 115729 w 346471"/>
                  <a:gd name="connsiteY90" fmla="*/ 60960 h 343662"/>
                  <a:gd name="connsiteX91" fmla="*/ 160687 w 346471"/>
                  <a:gd name="connsiteY91" fmla="*/ 55912 h 343662"/>
                  <a:gd name="connsiteX92" fmla="*/ 179261 w 346471"/>
                  <a:gd name="connsiteY92" fmla="*/ 56960 h 343662"/>
                  <a:gd name="connsiteX93" fmla="*/ 194596 w 346471"/>
                  <a:gd name="connsiteY93" fmla="*/ 59341 h 343662"/>
                  <a:gd name="connsiteX94" fmla="*/ 209836 w 346471"/>
                  <a:gd name="connsiteY94" fmla="*/ 63722 h 343662"/>
                  <a:gd name="connsiteX95" fmla="*/ 239363 w 346471"/>
                  <a:gd name="connsiteY95" fmla="*/ 78391 h 343662"/>
                  <a:gd name="connsiteX96" fmla="*/ 242125 w 346471"/>
                  <a:gd name="connsiteY96" fmla="*/ 84106 h 343662"/>
                  <a:gd name="connsiteX97" fmla="*/ 240601 w 346471"/>
                  <a:gd name="connsiteY97" fmla="*/ 88868 h 343662"/>
                  <a:gd name="connsiteX98" fmla="*/ 235363 w 346471"/>
                  <a:gd name="connsiteY98" fmla="*/ 91631 h 343662"/>
                  <a:gd name="connsiteX99" fmla="*/ 230029 w 346471"/>
                  <a:gd name="connsiteY99" fmla="*/ 90106 h 343662"/>
                  <a:gd name="connsiteX100" fmla="*/ 221171 w 346471"/>
                  <a:gd name="connsiteY100" fmla="*/ 84487 h 343662"/>
                  <a:gd name="connsiteX101" fmla="*/ 203073 w 346471"/>
                  <a:gd name="connsiteY101" fmla="*/ 75343 h 343662"/>
                  <a:gd name="connsiteX102" fmla="*/ 185928 w 346471"/>
                  <a:gd name="connsiteY102" fmla="*/ 69437 h 343662"/>
                  <a:gd name="connsiteX103" fmla="*/ 168307 w 346471"/>
                  <a:gd name="connsiteY103" fmla="*/ 65532 h 343662"/>
                  <a:gd name="connsiteX104" fmla="*/ 150781 w 346471"/>
                  <a:gd name="connsiteY104" fmla="*/ 64389 h 343662"/>
                  <a:gd name="connsiteX105" fmla="*/ 116110 w 346471"/>
                  <a:gd name="connsiteY105" fmla="*/ 68199 h 343662"/>
                  <a:gd name="connsiteX106" fmla="*/ 112681 w 346471"/>
                  <a:gd name="connsiteY106" fmla="*/ 64579 h 3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6471" h="343662">
                    <a:moveTo>
                      <a:pt x="209645" y="381"/>
                    </a:moveTo>
                    <a:cubicBezTo>
                      <a:pt x="187642" y="381"/>
                      <a:pt x="165163" y="4953"/>
                      <a:pt x="142970" y="13811"/>
                    </a:cubicBezTo>
                    <a:cubicBezTo>
                      <a:pt x="124492" y="21241"/>
                      <a:pt x="106394" y="31814"/>
                      <a:pt x="89345" y="45149"/>
                    </a:cubicBezTo>
                    <a:cubicBezTo>
                      <a:pt x="87630" y="46482"/>
                      <a:pt x="85916" y="47911"/>
                      <a:pt x="84201" y="49340"/>
                    </a:cubicBezTo>
                    <a:lnTo>
                      <a:pt x="84392" y="49340"/>
                    </a:lnTo>
                    <a:cubicBezTo>
                      <a:pt x="78581" y="54293"/>
                      <a:pt x="72676" y="59722"/>
                      <a:pt x="67056" y="65532"/>
                    </a:cubicBezTo>
                    <a:cubicBezTo>
                      <a:pt x="64294" y="68294"/>
                      <a:pt x="61627" y="71247"/>
                      <a:pt x="58769" y="74486"/>
                    </a:cubicBezTo>
                    <a:lnTo>
                      <a:pt x="57436" y="76010"/>
                    </a:lnTo>
                    <a:lnTo>
                      <a:pt x="56102" y="77533"/>
                    </a:lnTo>
                    <a:lnTo>
                      <a:pt x="54769" y="79058"/>
                    </a:lnTo>
                    <a:lnTo>
                      <a:pt x="53530" y="80581"/>
                    </a:lnTo>
                    <a:lnTo>
                      <a:pt x="52292" y="82106"/>
                    </a:lnTo>
                    <a:lnTo>
                      <a:pt x="51149" y="83534"/>
                    </a:lnTo>
                    <a:lnTo>
                      <a:pt x="50101" y="84868"/>
                    </a:lnTo>
                    <a:cubicBezTo>
                      <a:pt x="48768" y="86487"/>
                      <a:pt x="47530" y="88106"/>
                      <a:pt x="46292" y="89821"/>
                    </a:cubicBezTo>
                    <a:cubicBezTo>
                      <a:pt x="38767" y="99822"/>
                      <a:pt x="31813" y="110871"/>
                      <a:pt x="25717" y="122301"/>
                    </a:cubicBezTo>
                    <a:lnTo>
                      <a:pt x="24765" y="124111"/>
                    </a:lnTo>
                    <a:cubicBezTo>
                      <a:pt x="22860" y="127825"/>
                      <a:pt x="21050" y="131540"/>
                      <a:pt x="19336" y="135350"/>
                    </a:cubicBezTo>
                    <a:lnTo>
                      <a:pt x="18764" y="136684"/>
                    </a:lnTo>
                    <a:lnTo>
                      <a:pt x="17431" y="139637"/>
                    </a:lnTo>
                    <a:cubicBezTo>
                      <a:pt x="16669" y="141542"/>
                      <a:pt x="15907" y="143446"/>
                      <a:pt x="15050" y="145447"/>
                    </a:cubicBezTo>
                    <a:lnTo>
                      <a:pt x="14383" y="146971"/>
                    </a:lnTo>
                    <a:lnTo>
                      <a:pt x="14097" y="148019"/>
                    </a:lnTo>
                    <a:cubicBezTo>
                      <a:pt x="7334" y="166021"/>
                      <a:pt x="2953" y="184499"/>
                      <a:pt x="1048" y="202978"/>
                    </a:cubicBezTo>
                    <a:cubicBezTo>
                      <a:pt x="381" y="209264"/>
                      <a:pt x="0" y="215932"/>
                      <a:pt x="0" y="222504"/>
                    </a:cubicBezTo>
                    <a:cubicBezTo>
                      <a:pt x="0" y="234696"/>
                      <a:pt x="1048" y="246983"/>
                      <a:pt x="3524" y="260223"/>
                    </a:cubicBezTo>
                    <a:cubicBezTo>
                      <a:pt x="3524" y="260604"/>
                      <a:pt x="3524" y="261080"/>
                      <a:pt x="3715" y="261366"/>
                    </a:cubicBezTo>
                    <a:cubicBezTo>
                      <a:pt x="6287" y="271558"/>
                      <a:pt x="9144" y="282321"/>
                      <a:pt x="13145" y="293275"/>
                    </a:cubicBezTo>
                    <a:lnTo>
                      <a:pt x="13335" y="293275"/>
                    </a:lnTo>
                    <a:cubicBezTo>
                      <a:pt x="15716" y="299371"/>
                      <a:pt x="18097" y="304705"/>
                      <a:pt x="20860" y="309753"/>
                    </a:cubicBezTo>
                    <a:cubicBezTo>
                      <a:pt x="25241" y="318040"/>
                      <a:pt x="30385" y="325088"/>
                      <a:pt x="36386" y="331184"/>
                    </a:cubicBezTo>
                    <a:cubicBezTo>
                      <a:pt x="41529" y="336233"/>
                      <a:pt x="47339" y="340424"/>
                      <a:pt x="53530" y="343662"/>
                    </a:cubicBezTo>
                    <a:lnTo>
                      <a:pt x="53530" y="343662"/>
                    </a:lnTo>
                    <a:lnTo>
                      <a:pt x="53054" y="341186"/>
                    </a:lnTo>
                    <a:lnTo>
                      <a:pt x="53054" y="340138"/>
                    </a:lnTo>
                    <a:cubicBezTo>
                      <a:pt x="49816" y="323850"/>
                      <a:pt x="47530" y="312134"/>
                      <a:pt x="45625" y="301466"/>
                    </a:cubicBezTo>
                    <a:lnTo>
                      <a:pt x="43815" y="303848"/>
                    </a:lnTo>
                    <a:lnTo>
                      <a:pt x="43053" y="305562"/>
                    </a:lnTo>
                    <a:cubicBezTo>
                      <a:pt x="42196" y="307562"/>
                      <a:pt x="40481" y="308800"/>
                      <a:pt x="38576" y="308800"/>
                    </a:cubicBezTo>
                    <a:cubicBezTo>
                      <a:pt x="38005" y="308800"/>
                      <a:pt x="37624" y="308800"/>
                      <a:pt x="37147" y="308705"/>
                    </a:cubicBezTo>
                    <a:cubicBezTo>
                      <a:pt x="36004" y="308324"/>
                      <a:pt x="34862" y="307372"/>
                      <a:pt x="34290" y="306134"/>
                    </a:cubicBezTo>
                    <a:cubicBezTo>
                      <a:pt x="33814" y="304991"/>
                      <a:pt x="33814" y="303848"/>
                      <a:pt x="34100" y="302895"/>
                    </a:cubicBezTo>
                    <a:cubicBezTo>
                      <a:pt x="41434" y="285655"/>
                      <a:pt x="50959" y="269748"/>
                      <a:pt x="62579" y="255461"/>
                    </a:cubicBezTo>
                    <a:cubicBezTo>
                      <a:pt x="75629" y="239268"/>
                      <a:pt x="91535" y="224219"/>
                      <a:pt x="110109" y="210598"/>
                    </a:cubicBezTo>
                    <a:cubicBezTo>
                      <a:pt x="129540" y="196310"/>
                      <a:pt x="149162" y="185452"/>
                      <a:pt x="168592" y="178308"/>
                    </a:cubicBezTo>
                    <a:cubicBezTo>
                      <a:pt x="178784" y="174593"/>
                      <a:pt x="189833" y="170879"/>
                      <a:pt x="200882" y="168783"/>
                    </a:cubicBezTo>
                    <a:cubicBezTo>
                      <a:pt x="213836" y="166402"/>
                      <a:pt x="224314" y="165163"/>
                      <a:pt x="233934" y="165163"/>
                    </a:cubicBezTo>
                    <a:lnTo>
                      <a:pt x="235172" y="165163"/>
                    </a:lnTo>
                    <a:cubicBezTo>
                      <a:pt x="246697" y="165163"/>
                      <a:pt x="256984" y="166116"/>
                      <a:pt x="266509" y="168116"/>
                    </a:cubicBezTo>
                    <a:cubicBezTo>
                      <a:pt x="272415" y="169259"/>
                      <a:pt x="277178" y="170498"/>
                      <a:pt x="281750" y="172117"/>
                    </a:cubicBezTo>
                    <a:cubicBezTo>
                      <a:pt x="283559" y="172688"/>
                      <a:pt x="285274" y="173450"/>
                      <a:pt x="287369" y="174308"/>
                    </a:cubicBezTo>
                    <a:lnTo>
                      <a:pt x="288512" y="174784"/>
                    </a:lnTo>
                    <a:cubicBezTo>
                      <a:pt x="290608" y="175641"/>
                      <a:pt x="292608" y="176498"/>
                      <a:pt x="294704" y="177546"/>
                    </a:cubicBezTo>
                    <a:cubicBezTo>
                      <a:pt x="295466" y="177927"/>
                      <a:pt x="296132" y="178403"/>
                      <a:pt x="296990" y="179070"/>
                    </a:cubicBezTo>
                    <a:lnTo>
                      <a:pt x="298418" y="179927"/>
                    </a:lnTo>
                    <a:cubicBezTo>
                      <a:pt x="302324" y="182594"/>
                      <a:pt x="304800" y="187262"/>
                      <a:pt x="304705" y="192024"/>
                    </a:cubicBezTo>
                    <a:cubicBezTo>
                      <a:pt x="304705" y="194596"/>
                      <a:pt x="303943" y="197072"/>
                      <a:pt x="302609" y="199168"/>
                    </a:cubicBezTo>
                    <a:cubicBezTo>
                      <a:pt x="300704" y="202121"/>
                      <a:pt x="297751" y="204216"/>
                      <a:pt x="294227" y="205264"/>
                    </a:cubicBezTo>
                    <a:cubicBezTo>
                      <a:pt x="294608" y="211836"/>
                      <a:pt x="295370" y="218123"/>
                      <a:pt x="296037" y="224314"/>
                    </a:cubicBezTo>
                    <a:cubicBezTo>
                      <a:pt x="300609" y="220694"/>
                      <a:pt x="304800" y="216503"/>
                      <a:pt x="309753" y="210884"/>
                    </a:cubicBezTo>
                    <a:cubicBezTo>
                      <a:pt x="313944" y="206026"/>
                      <a:pt x="317945" y="200692"/>
                      <a:pt x="322326" y="193834"/>
                    </a:cubicBezTo>
                    <a:cubicBezTo>
                      <a:pt x="329470" y="183071"/>
                      <a:pt x="334994" y="172117"/>
                      <a:pt x="338804" y="161354"/>
                    </a:cubicBezTo>
                    <a:cubicBezTo>
                      <a:pt x="346234" y="141161"/>
                      <a:pt x="348329" y="119920"/>
                      <a:pt x="344805" y="99917"/>
                    </a:cubicBezTo>
                    <a:cubicBezTo>
                      <a:pt x="341471" y="81534"/>
                      <a:pt x="332994" y="63722"/>
                      <a:pt x="320230" y="48387"/>
                    </a:cubicBezTo>
                    <a:cubicBezTo>
                      <a:pt x="308134" y="33909"/>
                      <a:pt x="291751" y="21812"/>
                      <a:pt x="272796" y="13335"/>
                    </a:cubicBezTo>
                    <a:cubicBezTo>
                      <a:pt x="254317" y="4858"/>
                      <a:pt x="232886" y="191"/>
                      <a:pt x="211074" y="0"/>
                    </a:cubicBezTo>
                    <a:lnTo>
                      <a:pt x="209741" y="0"/>
                    </a:lnTo>
                    <a:close/>
                    <a:moveTo>
                      <a:pt x="149447" y="34576"/>
                    </a:moveTo>
                    <a:cubicBezTo>
                      <a:pt x="149447" y="33242"/>
                      <a:pt x="150304" y="32099"/>
                      <a:pt x="151829" y="31623"/>
                    </a:cubicBezTo>
                    <a:cubicBezTo>
                      <a:pt x="167259" y="28289"/>
                      <a:pt x="181928" y="26575"/>
                      <a:pt x="195548" y="26289"/>
                    </a:cubicBezTo>
                    <a:cubicBezTo>
                      <a:pt x="197358" y="26289"/>
                      <a:pt x="199168" y="26289"/>
                      <a:pt x="200978" y="26289"/>
                    </a:cubicBezTo>
                    <a:cubicBezTo>
                      <a:pt x="214408" y="26289"/>
                      <a:pt x="226409" y="27432"/>
                      <a:pt x="237649" y="30004"/>
                    </a:cubicBezTo>
                    <a:cubicBezTo>
                      <a:pt x="252222" y="33338"/>
                      <a:pt x="265843" y="38767"/>
                      <a:pt x="278321" y="46101"/>
                    </a:cubicBezTo>
                    <a:cubicBezTo>
                      <a:pt x="292227" y="54388"/>
                      <a:pt x="303562" y="63913"/>
                      <a:pt x="311849" y="74486"/>
                    </a:cubicBezTo>
                    <a:cubicBezTo>
                      <a:pt x="312706" y="75533"/>
                      <a:pt x="313182" y="76962"/>
                      <a:pt x="313182" y="78391"/>
                    </a:cubicBezTo>
                    <a:lnTo>
                      <a:pt x="313182" y="79439"/>
                    </a:lnTo>
                    <a:cubicBezTo>
                      <a:pt x="312896" y="81344"/>
                      <a:pt x="312039" y="82963"/>
                      <a:pt x="310420" y="84106"/>
                    </a:cubicBezTo>
                    <a:cubicBezTo>
                      <a:pt x="309277" y="84963"/>
                      <a:pt x="307848" y="85439"/>
                      <a:pt x="306229" y="85439"/>
                    </a:cubicBezTo>
                    <a:lnTo>
                      <a:pt x="305276" y="85439"/>
                    </a:lnTo>
                    <a:cubicBezTo>
                      <a:pt x="303467" y="85058"/>
                      <a:pt x="302038" y="84296"/>
                      <a:pt x="300800" y="82677"/>
                    </a:cubicBezTo>
                    <a:cubicBezTo>
                      <a:pt x="297751" y="79153"/>
                      <a:pt x="294704" y="75724"/>
                      <a:pt x="291465" y="72390"/>
                    </a:cubicBezTo>
                    <a:cubicBezTo>
                      <a:pt x="284702" y="65627"/>
                      <a:pt x="276796" y="59531"/>
                      <a:pt x="268224" y="54102"/>
                    </a:cubicBezTo>
                    <a:lnTo>
                      <a:pt x="267271" y="53816"/>
                    </a:lnTo>
                    <a:cubicBezTo>
                      <a:pt x="257651" y="48101"/>
                      <a:pt x="246602" y="43434"/>
                      <a:pt x="233458" y="39529"/>
                    </a:cubicBezTo>
                    <a:cubicBezTo>
                      <a:pt x="219170" y="35528"/>
                      <a:pt x="204883" y="33528"/>
                      <a:pt x="191262" y="33433"/>
                    </a:cubicBezTo>
                    <a:lnTo>
                      <a:pt x="190309" y="33242"/>
                    </a:lnTo>
                    <a:lnTo>
                      <a:pt x="190309" y="33242"/>
                    </a:lnTo>
                    <a:cubicBezTo>
                      <a:pt x="177641" y="33242"/>
                      <a:pt x="164783" y="34671"/>
                      <a:pt x="152114" y="37338"/>
                    </a:cubicBezTo>
                    <a:cubicBezTo>
                      <a:pt x="150781" y="37338"/>
                      <a:pt x="149733" y="36195"/>
                      <a:pt x="149542" y="34671"/>
                    </a:cubicBezTo>
                    <a:moveTo>
                      <a:pt x="112681" y="64484"/>
                    </a:moveTo>
                    <a:cubicBezTo>
                      <a:pt x="112681" y="62770"/>
                      <a:pt x="113824" y="61246"/>
                      <a:pt x="115729" y="60960"/>
                    </a:cubicBezTo>
                    <a:cubicBezTo>
                      <a:pt x="130969" y="57531"/>
                      <a:pt x="146113" y="55912"/>
                      <a:pt x="160687" y="55912"/>
                    </a:cubicBezTo>
                    <a:cubicBezTo>
                      <a:pt x="166688" y="55912"/>
                      <a:pt x="172879" y="56198"/>
                      <a:pt x="179261" y="56960"/>
                    </a:cubicBezTo>
                    <a:cubicBezTo>
                      <a:pt x="184880" y="57436"/>
                      <a:pt x="189929" y="58293"/>
                      <a:pt x="194596" y="59341"/>
                    </a:cubicBezTo>
                    <a:cubicBezTo>
                      <a:pt x="199930" y="60579"/>
                      <a:pt x="204978" y="62008"/>
                      <a:pt x="209836" y="63722"/>
                    </a:cubicBezTo>
                    <a:cubicBezTo>
                      <a:pt x="220694" y="67627"/>
                      <a:pt x="230600" y="72581"/>
                      <a:pt x="239363" y="78391"/>
                    </a:cubicBezTo>
                    <a:cubicBezTo>
                      <a:pt x="240792" y="79439"/>
                      <a:pt x="241840" y="81534"/>
                      <a:pt x="242125" y="84106"/>
                    </a:cubicBezTo>
                    <a:cubicBezTo>
                      <a:pt x="242125" y="85820"/>
                      <a:pt x="241649" y="87440"/>
                      <a:pt x="240601" y="88868"/>
                    </a:cubicBezTo>
                    <a:cubicBezTo>
                      <a:pt x="239363" y="90488"/>
                      <a:pt x="237458" y="91535"/>
                      <a:pt x="235363" y="91631"/>
                    </a:cubicBezTo>
                    <a:cubicBezTo>
                      <a:pt x="232886" y="91631"/>
                      <a:pt x="231648" y="91059"/>
                      <a:pt x="230029" y="90106"/>
                    </a:cubicBezTo>
                    <a:cubicBezTo>
                      <a:pt x="227171" y="88202"/>
                      <a:pt x="224219" y="86297"/>
                      <a:pt x="221171" y="84487"/>
                    </a:cubicBezTo>
                    <a:cubicBezTo>
                      <a:pt x="214884" y="80772"/>
                      <a:pt x="208788" y="77724"/>
                      <a:pt x="203073" y="75343"/>
                    </a:cubicBezTo>
                    <a:cubicBezTo>
                      <a:pt x="196977" y="72771"/>
                      <a:pt x="191167" y="70866"/>
                      <a:pt x="185928" y="69437"/>
                    </a:cubicBezTo>
                    <a:cubicBezTo>
                      <a:pt x="179832" y="67532"/>
                      <a:pt x="174022" y="66294"/>
                      <a:pt x="168307" y="65532"/>
                    </a:cubicBezTo>
                    <a:cubicBezTo>
                      <a:pt x="162687" y="64865"/>
                      <a:pt x="156972" y="64389"/>
                      <a:pt x="150781" y="64389"/>
                    </a:cubicBezTo>
                    <a:cubicBezTo>
                      <a:pt x="139541" y="64389"/>
                      <a:pt x="127825" y="65723"/>
                      <a:pt x="116110" y="68199"/>
                    </a:cubicBezTo>
                    <a:cubicBezTo>
                      <a:pt x="114300" y="68008"/>
                      <a:pt x="112776" y="66485"/>
                      <a:pt x="112681" y="64579"/>
                    </a:cubicBezTo>
                  </a:path>
                </a:pathLst>
              </a:custGeom>
              <a:solidFill>
                <a:srgbClr val="FDCBCF"/>
              </a:solidFill>
              <a:ln w="9525" cap="flat">
                <a:noFill/>
                <a:prstDash val="solid"/>
                <a:miter/>
              </a:ln>
            </p:spPr>
            <p:txBody>
              <a:bodyPr rtlCol="0" anchor="ctr"/>
              <a:lstStyle/>
              <a:p>
                <a:endParaRPr lang="en-US"/>
              </a:p>
            </p:txBody>
          </p:sp>
          <p:grpSp>
            <p:nvGrpSpPr>
              <p:cNvPr id="1268" name="Graphic 100">
                <a:extLst>
                  <a:ext uri="{FF2B5EF4-FFF2-40B4-BE49-F238E27FC236}">
                    <a16:creationId xmlns:a16="http://schemas.microsoft.com/office/drawing/2014/main" id="{946D360A-8778-83AB-BC33-9E766C3AA906}"/>
                  </a:ext>
                </a:extLst>
              </p:cNvPr>
              <p:cNvGrpSpPr/>
              <p:nvPr/>
            </p:nvGrpSpPr>
            <p:grpSpPr>
              <a:xfrm>
                <a:off x="4138710" y="3987174"/>
                <a:ext cx="211244" cy="77760"/>
                <a:chOff x="4138710" y="3987174"/>
                <a:chExt cx="211244" cy="77760"/>
              </a:xfrm>
              <a:solidFill>
                <a:srgbClr val="1ECCDF"/>
              </a:solidFill>
            </p:grpSpPr>
            <p:sp>
              <p:nvSpPr>
                <p:cNvPr id="1303" name="Freeform: Shape 1302">
                  <a:extLst>
                    <a:ext uri="{FF2B5EF4-FFF2-40B4-BE49-F238E27FC236}">
                      <a16:creationId xmlns:a16="http://schemas.microsoft.com/office/drawing/2014/main" id="{258C3B03-3611-DC96-8319-40358D6D439A}"/>
                    </a:ext>
                  </a:extLst>
                </p:cNvPr>
                <p:cNvSpPr/>
                <p:nvPr/>
              </p:nvSpPr>
              <p:spPr>
                <a:xfrm>
                  <a:off x="4138710" y="4018225"/>
                  <a:ext cx="140586" cy="46708"/>
                </a:xfrm>
                <a:custGeom>
                  <a:avLst/>
                  <a:gdLst>
                    <a:gd name="connsiteX0" fmla="*/ 134395 w 140586"/>
                    <a:gd name="connsiteY0" fmla="*/ 23146 h 46708"/>
                    <a:gd name="connsiteX1" fmla="*/ 102772 w 140586"/>
                    <a:gd name="connsiteY1" fmla="*/ 8382 h 46708"/>
                    <a:gd name="connsiteX2" fmla="*/ 70959 w 140586"/>
                    <a:gd name="connsiteY2" fmla="*/ 1333 h 46708"/>
                    <a:gd name="connsiteX3" fmla="*/ 50004 w 140586"/>
                    <a:gd name="connsiteY3" fmla="*/ 0 h 46708"/>
                    <a:gd name="connsiteX4" fmla="*/ 39050 w 140586"/>
                    <a:gd name="connsiteY4" fmla="*/ 286 h 46708"/>
                    <a:gd name="connsiteX5" fmla="*/ 3903 w 140586"/>
                    <a:gd name="connsiteY5" fmla="*/ 6001 h 46708"/>
                    <a:gd name="connsiteX6" fmla="*/ 188 w 140586"/>
                    <a:gd name="connsiteY6" fmla="*/ 12573 h 46708"/>
                    <a:gd name="connsiteX7" fmla="*/ 6760 w 140586"/>
                    <a:gd name="connsiteY7" fmla="*/ 16288 h 46708"/>
                    <a:gd name="connsiteX8" fmla="*/ 14571 w 140586"/>
                    <a:gd name="connsiteY8" fmla="*/ 14859 h 46708"/>
                    <a:gd name="connsiteX9" fmla="*/ 54290 w 140586"/>
                    <a:gd name="connsiteY9" fmla="*/ 14478 h 46708"/>
                    <a:gd name="connsiteX10" fmla="*/ 82579 w 140586"/>
                    <a:gd name="connsiteY10" fmla="*/ 21907 h 46708"/>
                    <a:gd name="connsiteX11" fmla="*/ 121441 w 140586"/>
                    <a:gd name="connsiteY11" fmla="*/ 44958 h 46708"/>
                    <a:gd name="connsiteX12" fmla="*/ 131252 w 140586"/>
                    <a:gd name="connsiteY12" fmla="*/ 46292 h 46708"/>
                    <a:gd name="connsiteX13" fmla="*/ 138872 w 140586"/>
                    <a:gd name="connsiteY13" fmla="*/ 40386 h 46708"/>
                    <a:gd name="connsiteX14" fmla="*/ 134300 w 140586"/>
                    <a:gd name="connsiteY14" fmla="*/ 23050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86" h="46708">
                      <a:moveTo>
                        <a:pt x="134395" y="23146"/>
                      </a:moveTo>
                      <a:cubicBezTo>
                        <a:pt x="124394" y="17240"/>
                        <a:pt x="113821" y="12097"/>
                        <a:pt x="102772" y="8382"/>
                      </a:cubicBezTo>
                      <a:cubicBezTo>
                        <a:pt x="92580" y="4858"/>
                        <a:pt x="81722" y="2762"/>
                        <a:pt x="70959" y="1333"/>
                      </a:cubicBezTo>
                      <a:cubicBezTo>
                        <a:pt x="64005" y="476"/>
                        <a:pt x="57052" y="0"/>
                        <a:pt x="50004" y="0"/>
                      </a:cubicBezTo>
                      <a:cubicBezTo>
                        <a:pt x="46384" y="0"/>
                        <a:pt x="42765" y="95"/>
                        <a:pt x="39050" y="286"/>
                      </a:cubicBezTo>
                      <a:cubicBezTo>
                        <a:pt x="27144" y="952"/>
                        <a:pt x="15523" y="3429"/>
                        <a:pt x="3903" y="6001"/>
                      </a:cubicBezTo>
                      <a:cubicBezTo>
                        <a:pt x="1045" y="6667"/>
                        <a:pt x="-574" y="9906"/>
                        <a:pt x="188" y="12573"/>
                      </a:cubicBezTo>
                      <a:cubicBezTo>
                        <a:pt x="1045" y="15526"/>
                        <a:pt x="3903" y="16954"/>
                        <a:pt x="6760" y="16288"/>
                      </a:cubicBezTo>
                      <a:cubicBezTo>
                        <a:pt x="9332" y="15716"/>
                        <a:pt x="11904" y="15240"/>
                        <a:pt x="14571" y="14859"/>
                      </a:cubicBezTo>
                      <a:cubicBezTo>
                        <a:pt x="27810" y="13144"/>
                        <a:pt x="41050" y="12859"/>
                        <a:pt x="54290" y="14478"/>
                      </a:cubicBezTo>
                      <a:cubicBezTo>
                        <a:pt x="63910" y="15907"/>
                        <a:pt x="73530" y="18288"/>
                        <a:pt x="82579" y="21907"/>
                      </a:cubicBezTo>
                      <a:cubicBezTo>
                        <a:pt x="96390" y="27908"/>
                        <a:pt x="109440" y="35814"/>
                        <a:pt x="121441" y="44958"/>
                      </a:cubicBezTo>
                      <a:cubicBezTo>
                        <a:pt x="124013" y="46863"/>
                        <a:pt x="128299" y="47053"/>
                        <a:pt x="131252" y="46292"/>
                      </a:cubicBezTo>
                      <a:cubicBezTo>
                        <a:pt x="134395" y="45434"/>
                        <a:pt x="137157" y="43243"/>
                        <a:pt x="138872" y="40386"/>
                      </a:cubicBezTo>
                      <a:cubicBezTo>
                        <a:pt x="142396" y="34385"/>
                        <a:pt x="140301" y="26575"/>
                        <a:pt x="134300" y="23050"/>
                      </a:cubicBezTo>
                      <a:close/>
                    </a:path>
                  </a:pathLst>
                </a:custGeom>
                <a:solidFill>
                  <a:srgbClr val="FBABB1"/>
                </a:solid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id="{C91515DB-FA46-F013-12BD-520EB2F3634D}"/>
                    </a:ext>
                  </a:extLst>
                </p:cNvPr>
                <p:cNvSpPr/>
                <p:nvPr/>
              </p:nvSpPr>
              <p:spPr>
                <a:xfrm>
                  <a:off x="4175458" y="3987174"/>
                  <a:ext cx="174496" cy="70442"/>
                </a:xfrm>
                <a:custGeom>
                  <a:avLst/>
                  <a:gdLst>
                    <a:gd name="connsiteX0" fmla="*/ 173275 w 174496"/>
                    <a:gd name="connsiteY0" fmla="*/ 53245 h 70442"/>
                    <a:gd name="connsiteX1" fmla="*/ 168799 w 174496"/>
                    <a:gd name="connsiteY1" fmla="*/ 42481 h 70442"/>
                    <a:gd name="connsiteX2" fmla="*/ 160607 w 174496"/>
                    <a:gd name="connsiteY2" fmla="*/ 32194 h 70442"/>
                    <a:gd name="connsiteX3" fmla="*/ 141557 w 174496"/>
                    <a:gd name="connsiteY3" fmla="*/ 17240 h 70442"/>
                    <a:gd name="connsiteX4" fmla="*/ 118697 w 174496"/>
                    <a:gd name="connsiteY4" fmla="*/ 6858 h 70442"/>
                    <a:gd name="connsiteX5" fmla="*/ 93742 w 174496"/>
                    <a:gd name="connsiteY5" fmla="*/ 1619 h 70442"/>
                    <a:gd name="connsiteX6" fmla="*/ 70119 w 174496"/>
                    <a:gd name="connsiteY6" fmla="*/ 95 h 70442"/>
                    <a:gd name="connsiteX7" fmla="*/ 61928 w 174496"/>
                    <a:gd name="connsiteY7" fmla="*/ 0 h 70442"/>
                    <a:gd name="connsiteX8" fmla="*/ 46593 w 174496"/>
                    <a:gd name="connsiteY8" fmla="*/ 381 h 70442"/>
                    <a:gd name="connsiteX9" fmla="*/ 4302 w 174496"/>
                    <a:gd name="connsiteY9" fmla="*/ 6477 h 70442"/>
                    <a:gd name="connsiteX10" fmla="*/ 206 w 174496"/>
                    <a:gd name="connsiteY10" fmla="*/ 13621 h 70442"/>
                    <a:gd name="connsiteX11" fmla="*/ 7445 w 174496"/>
                    <a:gd name="connsiteY11" fmla="*/ 17717 h 70442"/>
                    <a:gd name="connsiteX12" fmla="*/ 13541 w 174496"/>
                    <a:gd name="connsiteY12" fmla="*/ 16573 h 70442"/>
                    <a:gd name="connsiteX13" fmla="*/ 60214 w 174496"/>
                    <a:gd name="connsiteY13" fmla="*/ 16573 h 70442"/>
                    <a:gd name="connsiteX14" fmla="*/ 83931 w 174496"/>
                    <a:gd name="connsiteY14" fmla="*/ 22003 h 70442"/>
                    <a:gd name="connsiteX15" fmla="*/ 107267 w 174496"/>
                    <a:gd name="connsiteY15" fmla="*/ 30671 h 70442"/>
                    <a:gd name="connsiteX16" fmla="*/ 133270 w 174496"/>
                    <a:gd name="connsiteY16" fmla="*/ 45434 h 70442"/>
                    <a:gd name="connsiteX17" fmla="*/ 142890 w 174496"/>
                    <a:gd name="connsiteY17" fmla="*/ 54388 h 70442"/>
                    <a:gd name="connsiteX18" fmla="*/ 147748 w 174496"/>
                    <a:gd name="connsiteY18" fmla="*/ 59912 h 70442"/>
                    <a:gd name="connsiteX19" fmla="*/ 152130 w 174496"/>
                    <a:gd name="connsiteY19" fmla="*/ 64579 h 70442"/>
                    <a:gd name="connsiteX20" fmla="*/ 168608 w 174496"/>
                    <a:gd name="connsiteY20" fmla="*/ 68866 h 70442"/>
                    <a:gd name="connsiteX21" fmla="*/ 173371 w 174496"/>
                    <a:gd name="connsiteY21" fmla="*/ 53150 h 7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496" h="70442">
                      <a:moveTo>
                        <a:pt x="173275" y="53245"/>
                      </a:moveTo>
                      <a:cubicBezTo>
                        <a:pt x="172228" y="49435"/>
                        <a:pt x="170799" y="45815"/>
                        <a:pt x="168799" y="42481"/>
                      </a:cubicBezTo>
                      <a:cubicBezTo>
                        <a:pt x="166608" y="38767"/>
                        <a:pt x="163560" y="35338"/>
                        <a:pt x="160607" y="32194"/>
                      </a:cubicBezTo>
                      <a:cubicBezTo>
                        <a:pt x="155082" y="26384"/>
                        <a:pt x="148415" y="21431"/>
                        <a:pt x="141557" y="17240"/>
                      </a:cubicBezTo>
                      <a:cubicBezTo>
                        <a:pt x="134413" y="12954"/>
                        <a:pt x="126603" y="9525"/>
                        <a:pt x="118697" y="6858"/>
                      </a:cubicBezTo>
                      <a:cubicBezTo>
                        <a:pt x="110601" y="4191"/>
                        <a:pt x="102219" y="2667"/>
                        <a:pt x="93742" y="1619"/>
                      </a:cubicBezTo>
                      <a:cubicBezTo>
                        <a:pt x="85931" y="667"/>
                        <a:pt x="77930" y="286"/>
                        <a:pt x="70119" y="95"/>
                      </a:cubicBezTo>
                      <a:cubicBezTo>
                        <a:pt x="67357" y="95"/>
                        <a:pt x="64690" y="0"/>
                        <a:pt x="61928" y="0"/>
                      </a:cubicBezTo>
                      <a:cubicBezTo>
                        <a:pt x="56785" y="0"/>
                        <a:pt x="51736" y="95"/>
                        <a:pt x="46593" y="381"/>
                      </a:cubicBezTo>
                      <a:cubicBezTo>
                        <a:pt x="32305" y="1048"/>
                        <a:pt x="18208" y="3238"/>
                        <a:pt x="4302" y="6477"/>
                      </a:cubicBezTo>
                      <a:cubicBezTo>
                        <a:pt x="1254" y="7144"/>
                        <a:pt x="-651" y="10763"/>
                        <a:pt x="206" y="13621"/>
                      </a:cubicBezTo>
                      <a:cubicBezTo>
                        <a:pt x="1063" y="16859"/>
                        <a:pt x="4302" y="18383"/>
                        <a:pt x="7445" y="17717"/>
                      </a:cubicBezTo>
                      <a:cubicBezTo>
                        <a:pt x="9445" y="17240"/>
                        <a:pt x="11541" y="16954"/>
                        <a:pt x="13541" y="16573"/>
                      </a:cubicBezTo>
                      <a:cubicBezTo>
                        <a:pt x="28972" y="14573"/>
                        <a:pt x="44783" y="14669"/>
                        <a:pt x="60214" y="16573"/>
                      </a:cubicBezTo>
                      <a:cubicBezTo>
                        <a:pt x="68310" y="17717"/>
                        <a:pt x="76215" y="19431"/>
                        <a:pt x="83931" y="22003"/>
                      </a:cubicBezTo>
                      <a:cubicBezTo>
                        <a:pt x="91836" y="24575"/>
                        <a:pt x="99552" y="27527"/>
                        <a:pt x="107267" y="30671"/>
                      </a:cubicBezTo>
                      <a:cubicBezTo>
                        <a:pt x="116411" y="34671"/>
                        <a:pt x="125269" y="39529"/>
                        <a:pt x="133270" y="45434"/>
                      </a:cubicBezTo>
                      <a:cubicBezTo>
                        <a:pt x="136699" y="48196"/>
                        <a:pt x="139843" y="51149"/>
                        <a:pt x="142890" y="54388"/>
                      </a:cubicBezTo>
                      <a:cubicBezTo>
                        <a:pt x="144605" y="56198"/>
                        <a:pt x="146129" y="58102"/>
                        <a:pt x="147748" y="59912"/>
                      </a:cubicBezTo>
                      <a:cubicBezTo>
                        <a:pt x="149177" y="61531"/>
                        <a:pt x="150606" y="63056"/>
                        <a:pt x="152130" y="64579"/>
                      </a:cubicBezTo>
                      <a:cubicBezTo>
                        <a:pt x="155178" y="70390"/>
                        <a:pt x="163179" y="72009"/>
                        <a:pt x="168608" y="68866"/>
                      </a:cubicBezTo>
                      <a:cubicBezTo>
                        <a:pt x="174228" y="65532"/>
                        <a:pt x="175847" y="58865"/>
                        <a:pt x="173371" y="53150"/>
                      </a:cubicBezTo>
                      <a:close/>
                    </a:path>
                  </a:pathLst>
                </a:custGeom>
                <a:solidFill>
                  <a:srgbClr val="FBABB1"/>
                </a:solidFill>
                <a:ln w="9525" cap="flat">
                  <a:noFill/>
                  <a:prstDash val="solid"/>
                  <a:miter/>
                </a:ln>
              </p:spPr>
              <p:txBody>
                <a:bodyPr rtlCol="0" anchor="ctr"/>
                <a:lstStyle/>
                <a:p>
                  <a:endParaRPr lang="en-US"/>
                </a:p>
              </p:txBody>
            </p:sp>
          </p:grpSp>
          <p:grpSp>
            <p:nvGrpSpPr>
              <p:cNvPr id="1269" name="Graphic 100">
                <a:extLst>
                  <a:ext uri="{FF2B5EF4-FFF2-40B4-BE49-F238E27FC236}">
                    <a16:creationId xmlns:a16="http://schemas.microsoft.com/office/drawing/2014/main" id="{5CDBF7A6-0FE6-7A4C-CCD5-62730B7368E7}"/>
                  </a:ext>
                </a:extLst>
              </p:cNvPr>
              <p:cNvGrpSpPr/>
              <p:nvPr/>
            </p:nvGrpSpPr>
            <p:grpSpPr>
              <a:xfrm>
                <a:off x="4055295" y="4141002"/>
                <a:ext cx="361069" cy="281273"/>
                <a:chOff x="4055295" y="4141002"/>
                <a:chExt cx="361069" cy="281273"/>
              </a:xfrm>
            </p:grpSpPr>
            <p:sp>
              <p:nvSpPr>
                <p:cNvPr id="1271" name="Freeform: Shape 1270">
                  <a:extLst>
                    <a:ext uri="{FF2B5EF4-FFF2-40B4-BE49-F238E27FC236}">
                      <a16:creationId xmlns:a16="http://schemas.microsoft.com/office/drawing/2014/main" id="{22986C8B-D62E-08DF-FEE5-FAF7CA403F00}"/>
                    </a:ext>
                  </a:extLst>
                </p:cNvPr>
                <p:cNvSpPr/>
                <p:nvPr/>
              </p:nvSpPr>
              <p:spPr>
                <a:xfrm>
                  <a:off x="4055295" y="4141002"/>
                  <a:ext cx="361069" cy="281273"/>
                </a:xfrm>
                <a:custGeom>
                  <a:avLst/>
                  <a:gdLst>
                    <a:gd name="connsiteX0" fmla="*/ 360781 w 361069"/>
                    <a:gd name="connsiteY0" fmla="*/ 138113 h 281273"/>
                    <a:gd name="connsiteX1" fmla="*/ 354113 w 361069"/>
                    <a:gd name="connsiteY1" fmla="*/ 117443 h 281273"/>
                    <a:gd name="connsiteX2" fmla="*/ 342111 w 361069"/>
                    <a:gd name="connsiteY2" fmla="*/ 96869 h 281273"/>
                    <a:gd name="connsiteX3" fmla="*/ 308488 w 361069"/>
                    <a:gd name="connsiteY3" fmla="*/ 56293 h 281273"/>
                    <a:gd name="connsiteX4" fmla="*/ 278961 w 361069"/>
                    <a:gd name="connsiteY4" fmla="*/ 22384 h 281273"/>
                    <a:gd name="connsiteX5" fmla="*/ 278770 w 361069"/>
                    <a:gd name="connsiteY5" fmla="*/ 22193 h 281273"/>
                    <a:gd name="connsiteX6" fmla="*/ 278770 w 361069"/>
                    <a:gd name="connsiteY6" fmla="*/ 22193 h 281273"/>
                    <a:gd name="connsiteX7" fmla="*/ 278770 w 361069"/>
                    <a:gd name="connsiteY7" fmla="*/ 22193 h 281273"/>
                    <a:gd name="connsiteX8" fmla="*/ 272007 w 361069"/>
                    <a:gd name="connsiteY8" fmla="*/ 12097 h 281273"/>
                    <a:gd name="connsiteX9" fmla="*/ 270865 w 361069"/>
                    <a:gd name="connsiteY9" fmla="*/ 10954 h 281273"/>
                    <a:gd name="connsiteX10" fmla="*/ 266102 w 361069"/>
                    <a:gd name="connsiteY10" fmla="*/ 7239 h 281273"/>
                    <a:gd name="connsiteX11" fmla="*/ 260482 w 361069"/>
                    <a:gd name="connsiteY11" fmla="*/ 4381 h 281273"/>
                    <a:gd name="connsiteX12" fmla="*/ 223335 w 361069"/>
                    <a:gd name="connsiteY12" fmla="*/ 0 h 281273"/>
                    <a:gd name="connsiteX13" fmla="*/ 193426 w 361069"/>
                    <a:gd name="connsiteY13" fmla="*/ 2476 h 281273"/>
                    <a:gd name="connsiteX14" fmla="*/ 123894 w 361069"/>
                    <a:gd name="connsiteY14" fmla="*/ 25146 h 281273"/>
                    <a:gd name="connsiteX15" fmla="*/ 63124 w 361069"/>
                    <a:gd name="connsiteY15" fmla="*/ 65627 h 281273"/>
                    <a:gd name="connsiteX16" fmla="*/ 38931 w 361069"/>
                    <a:gd name="connsiteY16" fmla="*/ 90106 h 281273"/>
                    <a:gd name="connsiteX17" fmla="*/ 24072 w 361069"/>
                    <a:gd name="connsiteY17" fmla="*/ 110395 h 281273"/>
                    <a:gd name="connsiteX18" fmla="*/ 19690 w 361069"/>
                    <a:gd name="connsiteY18" fmla="*/ 116872 h 281273"/>
                    <a:gd name="connsiteX19" fmla="*/ 8736 w 361069"/>
                    <a:gd name="connsiteY19" fmla="*/ 127254 h 281273"/>
                    <a:gd name="connsiteX20" fmla="*/ 7403 w 361069"/>
                    <a:gd name="connsiteY20" fmla="*/ 140398 h 281273"/>
                    <a:gd name="connsiteX21" fmla="*/ 6165 w 361069"/>
                    <a:gd name="connsiteY21" fmla="*/ 152781 h 281273"/>
                    <a:gd name="connsiteX22" fmla="*/ 4641 w 361069"/>
                    <a:gd name="connsiteY22" fmla="*/ 164211 h 281273"/>
                    <a:gd name="connsiteX23" fmla="*/ 3974 w 361069"/>
                    <a:gd name="connsiteY23" fmla="*/ 168878 h 281273"/>
                    <a:gd name="connsiteX24" fmla="*/ 69 w 361069"/>
                    <a:gd name="connsiteY24" fmla="*/ 210121 h 281273"/>
                    <a:gd name="connsiteX25" fmla="*/ 831 w 361069"/>
                    <a:gd name="connsiteY25" fmla="*/ 231362 h 281273"/>
                    <a:gd name="connsiteX26" fmla="*/ 5593 w 361069"/>
                    <a:gd name="connsiteY26" fmla="*/ 248317 h 281273"/>
                    <a:gd name="connsiteX27" fmla="*/ 20357 w 361069"/>
                    <a:gd name="connsiteY27" fmla="*/ 262223 h 281273"/>
                    <a:gd name="connsiteX28" fmla="*/ 26358 w 361069"/>
                    <a:gd name="connsiteY28" fmla="*/ 263271 h 281273"/>
                    <a:gd name="connsiteX29" fmla="*/ 33311 w 361069"/>
                    <a:gd name="connsiteY29" fmla="*/ 261842 h 281273"/>
                    <a:gd name="connsiteX30" fmla="*/ 36645 w 361069"/>
                    <a:gd name="connsiteY30" fmla="*/ 259842 h 281273"/>
                    <a:gd name="connsiteX31" fmla="*/ 39693 w 361069"/>
                    <a:gd name="connsiteY31" fmla="*/ 262509 h 281273"/>
                    <a:gd name="connsiteX32" fmla="*/ 42455 w 361069"/>
                    <a:gd name="connsiteY32" fmla="*/ 265462 h 281273"/>
                    <a:gd name="connsiteX33" fmla="*/ 48170 w 361069"/>
                    <a:gd name="connsiteY33" fmla="*/ 271272 h 281273"/>
                    <a:gd name="connsiteX34" fmla="*/ 59410 w 361069"/>
                    <a:gd name="connsiteY34" fmla="*/ 278797 h 281273"/>
                    <a:gd name="connsiteX35" fmla="*/ 70839 w 361069"/>
                    <a:gd name="connsiteY35" fmla="*/ 281273 h 281273"/>
                    <a:gd name="connsiteX36" fmla="*/ 72364 w 361069"/>
                    <a:gd name="connsiteY36" fmla="*/ 281273 h 281273"/>
                    <a:gd name="connsiteX37" fmla="*/ 83603 w 361069"/>
                    <a:gd name="connsiteY37" fmla="*/ 279273 h 281273"/>
                    <a:gd name="connsiteX38" fmla="*/ 98081 w 361069"/>
                    <a:gd name="connsiteY38" fmla="*/ 267271 h 281273"/>
                    <a:gd name="connsiteX39" fmla="*/ 105510 w 361069"/>
                    <a:gd name="connsiteY39" fmla="*/ 255079 h 281273"/>
                    <a:gd name="connsiteX40" fmla="*/ 107225 w 361069"/>
                    <a:gd name="connsiteY40" fmla="*/ 251936 h 281273"/>
                    <a:gd name="connsiteX41" fmla="*/ 113321 w 361069"/>
                    <a:gd name="connsiteY41" fmla="*/ 243364 h 281273"/>
                    <a:gd name="connsiteX42" fmla="*/ 115798 w 361069"/>
                    <a:gd name="connsiteY42" fmla="*/ 241363 h 281273"/>
                    <a:gd name="connsiteX43" fmla="*/ 117988 w 361069"/>
                    <a:gd name="connsiteY43" fmla="*/ 240411 h 281273"/>
                    <a:gd name="connsiteX44" fmla="*/ 120560 w 361069"/>
                    <a:gd name="connsiteY44" fmla="*/ 240125 h 281273"/>
                    <a:gd name="connsiteX45" fmla="*/ 123322 w 361069"/>
                    <a:gd name="connsiteY45" fmla="*/ 240506 h 281273"/>
                    <a:gd name="connsiteX46" fmla="*/ 127513 w 361069"/>
                    <a:gd name="connsiteY46" fmla="*/ 242316 h 281273"/>
                    <a:gd name="connsiteX47" fmla="*/ 134657 w 361069"/>
                    <a:gd name="connsiteY47" fmla="*/ 247364 h 281273"/>
                    <a:gd name="connsiteX48" fmla="*/ 148087 w 361069"/>
                    <a:gd name="connsiteY48" fmla="*/ 255937 h 281273"/>
                    <a:gd name="connsiteX49" fmla="*/ 161708 w 361069"/>
                    <a:gd name="connsiteY49" fmla="*/ 258889 h 281273"/>
                    <a:gd name="connsiteX50" fmla="*/ 178091 w 361069"/>
                    <a:gd name="connsiteY50" fmla="*/ 254698 h 281273"/>
                    <a:gd name="connsiteX51" fmla="*/ 189711 w 361069"/>
                    <a:gd name="connsiteY51" fmla="*/ 244412 h 281273"/>
                    <a:gd name="connsiteX52" fmla="*/ 196760 w 361069"/>
                    <a:gd name="connsiteY52" fmla="*/ 231743 h 281273"/>
                    <a:gd name="connsiteX53" fmla="*/ 198474 w 361069"/>
                    <a:gd name="connsiteY53" fmla="*/ 228124 h 281273"/>
                    <a:gd name="connsiteX54" fmla="*/ 202380 w 361069"/>
                    <a:gd name="connsiteY54" fmla="*/ 219551 h 281273"/>
                    <a:gd name="connsiteX55" fmla="*/ 203713 w 361069"/>
                    <a:gd name="connsiteY55" fmla="*/ 216503 h 281273"/>
                    <a:gd name="connsiteX56" fmla="*/ 207047 w 361069"/>
                    <a:gd name="connsiteY56" fmla="*/ 209264 h 281273"/>
                    <a:gd name="connsiteX57" fmla="*/ 208952 w 361069"/>
                    <a:gd name="connsiteY57" fmla="*/ 206788 h 281273"/>
                    <a:gd name="connsiteX58" fmla="*/ 209809 w 361069"/>
                    <a:gd name="connsiteY58" fmla="*/ 205930 h 281273"/>
                    <a:gd name="connsiteX59" fmla="*/ 209809 w 361069"/>
                    <a:gd name="connsiteY59" fmla="*/ 205930 h 281273"/>
                    <a:gd name="connsiteX60" fmla="*/ 211524 w 361069"/>
                    <a:gd name="connsiteY60" fmla="*/ 205264 h 281273"/>
                    <a:gd name="connsiteX61" fmla="*/ 215239 w 361069"/>
                    <a:gd name="connsiteY61" fmla="*/ 204788 h 281273"/>
                    <a:gd name="connsiteX62" fmla="*/ 218096 w 361069"/>
                    <a:gd name="connsiteY62" fmla="*/ 205073 h 281273"/>
                    <a:gd name="connsiteX63" fmla="*/ 222763 w 361069"/>
                    <a:gd name="connsiteY63" fmla="*/ 207169 h 281273"/>
                    <a:gd name="connsiteX64" fmla="*/ 227049 w 361069"/>
                    <a:gd name="connsiteY64" fmla="*/ 209836 h 281273"/>
                    <a:gd name="connsiteX65" fmla="*/ 238860 w 361069"/>
                    <a:gd name="connsiteY65" fmla="*/ 216503 h 281273"/>
                    <a:gd name="connsiteX66" fmla="*/ 250576 w 361069"/>
                    <a:gd name="connsiteY66" fmla="*/ 218980 h 281273"/>
                    <a:gd name="connsiteX67" fmla="*/ 263721 w 361069"/>
                    <a:gd name="connsiteY67" fmla="*/ 216313 h 281273"/>
                    <a:gd name="connsiteX68" fmla="*/ 278294 w 361069"/>
                    <a:gd name="connsiteY68" fmla="*/ 201263 h 281273"/>
                    <a:gd name="connsiteX69" fmla="*/ 279723 w 361069"/>
                    <a:gd name="connsiteY69" fmla="*/ 199739 h 281273"/>
                    <a:gd name="connsiteX70" fmla="*/ 282961 w 361069"/>
                    <a:gd name="connsiteY70" fmla="*/ 194500 h 281273"/>
                    <a:gd name="connsiteX71" fmla="*/ 287248 w 361069"/>
                    <a:gd name="connsiteY71" fmla="*/ 190405 h 281273"/>
                    <a:gd name="connsiteX72" fmla="*/ 290867 w 361069"/>
                    <a:gd name="connsiteY72" fmla="*/ 188309 h 281273"/>
                    <a:gd name="connsiteX73" fmla="*/ 294486 w 361069"/>
                    <a:gd name="connsiteY73" fmla="*/ 187357 h 281273"/>
                    <a:gd name="connsiteX74" fmla="*/ 306869 w 361069"/>
                    <a:gd name="connsiteY74" fmla="*/ 187547 h 281273"/>
                    <a:gd name="connsiteX75" fmla="*/ 317632 w 361069"/>
                    <a:gd name="connsiteY75" fmla="*/ 187833 h 281273"/>
                    <a:gd name="connsiteX76" fmla="*/ 331729 w 361069"/>
                    <a:gd name="connsiteY76" fmla="*/ 185356 h 281273"/>
                    <a:gd name="connsiteX77" fmla="*/ 346302 w 361069"/>
                    <a:gd name="connsiteY77" fmla="*/ 177070 h 281273"/>
                    <a:gd name="connsiteX78" fmla="*/ 353923 w 361069"/>
                    <a:gd name="connsiteY78" fmla="*/ 168973 h 281273"/>
                    <a:gd name="connsiteX79" fmla="*/ 358971 w 361069"/>
                    <a:gd name="connsiteY79" fmla="*/ 159163 h 281273"/>
                    <a:gd name="connsiteX80" fmla="*/ 360971 w 361069"/>
                    <a:gd name="connsiteY80" fmla="*/ 149352 h 281273"/>
                    <a:gd name="connsiteX81" fmla="*/ 360399 w 361069"/>
                    <a:gd name="connsiteY81" fmla="*/ 138303 h 281273"/>
                    <a:gd name="connsiteX82" fmla="*/ 337158 w 361069"/>
                    <a:gd name="connsiteY82" fmla="*/ 159829 h 281273"/>
                    <a:gd name="connsiteX83" fmla="*/ 337158 w 361069"/>
                    <a:gd name="connsiteY83" fmla="*/ 159829 h 2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1069" h="281273">
                      <a:moveTo>
                        <a:pt x="360781" y="138113"/>
                      </a:moveTo>
                      <a:cubicBezTo>
                        <a:pt x="359828" y="130969"/>
                        <a:pt x="357161" y="124016"/>
                        <a:pt x="354113" y="117443"/>
                      </a:cubicBezTo>
                      <a:cubicBezTo>
                        <a:pt x="350779" y="110204"/>
                        <a:pt x="346588" y="103442"/>
                        <a:pt x="342111" y="96869"/>
                      </a:cubicBezTo>
                      <a:cubicBezTo>
                        <a:pt x="332110" y="82391"/>
                        <a:pt x="320204" y="69342"/>
                        <a:pt x="308488" y="56293"/>
                      </a:cubicBezTo>
                      <a:cubicBezTo>
                        <a:pt x="298487" y="45148"/>
                        <a:pt x="288200" y="34195"/>
                        <a:pt x="278961" y="22384"/>
                      </a:cubicBezTo>
                      <a:lnTo>
                        <a:pt x="278770" y="22193"/>
                      </a:lnTo>
                      <a:lnTo>
                        <a:pt x="278770" y="22193"/>
                      </a:lnTo>
                      <a:lnTo>
                        <a:pt x="278770" y="22193"/>
                      </a:lnTo>
                      <a:cubicBezTo>
                        <a:pt x="276294" y="18955"/>
                        <a:pt x="274008" y="15716"/>
                        <a:pt x="272007" y="12097"/>
                      </a:cubicBezTo>
                      <a:cubicBezTo>
                        <a:pt x="271722" y="11621"/>
                        <a:pt x="271341" y="11239"/>
                        <a:pt x="270865" y="10954"/>
                      </a:cubicBezTo>
                      <a:cubicBezTo>
                        <a:pt x="269531" y="9334"/>
                        <a:pt x="267912" y="8096"/>
                        <a:pt x="266102" y="7239"/>
                      </a:cubicBezTo>
                      <a:cubicBezTo>
                        <a:pt x="264483" y="5905"/>
                        <a:pt x="262578" y="4858"/>
                        <a:pt x="260482" y="4381"/>
                      </a:cubicBezTo>
                      <a:cubicBezTo>
                        <a:pt x="248862" y="1429"/>
                        <a:pt x="236384" y="0"/>
                        <a:pt x="223335" y="0"/>
                      </a:cubicBezTo>
                      <a:cubicBezTo>
                        <a:pt x="213524" y="0"/>
                        <a:pt x="203523" y="857"/>
                        <a:pt x="193426" y="2476"/>
                      </a:cubicBezTo>
                      <a:cubicBezTo>
                        <a:pt x="170185" y="6191"/>
                        <a:pt x="146849" y="13811"/>
                        <a:pt x="123894" y="25146"/>
                      </a:cubicBezTo>
                      <a:cubicBezTo>
                        <a:pt x="101224" y="36385"/>
                        <a:pt x="80745" y="49911"/>
                        <a:pt x="63124" y="65627"/>
                      </a:cubicBezTo>
                      <a:cubicBezTo>
                        <a:pt x="53790" y="73914"/>
                        <a:pt x="45884" y="81915"/>
                        <a:pt x="38931" y="90106"/>
                      </a:cubicBezTo>
                      <a:cubicBezTo>
                        <a:pt x="33502" y="96488"/>
                        <a:pt x="28739" y="103537"/>
                        <a:pt x="24072" y="110395"/>
                      </a:cubicBezTo>
                      <a:lnTo>
                        <a:pt x="19690" y="116872"/>
                      </a:lnTo>
                      <a:cubicBezTo>
                        <a:pt x="14070" y="117348"/>
                        <a:pt x="9403" y="121634"/>
                        <a:pt x="8736" y="127254"/>
                      </a:cubicBezTo>
                      <a:cubicBezTo>
                        <a:pt x="8165" y="131635"/>
                        <a:pt x="7784" y="136017"/>
                        <a:pt x="7403" y="140398"/>
                      </a:cubicBezTo>
                      <a:cubicBezTo>
                        <a:pt x="7022" y="144494"/>
                        <a:pt x="6736" y="148685"/>
                        <a:pt x="6165" y="152781"/>
                      </a:cubicBezTo>
                      <a:cubicBezTo>
                        <a:pt x="5689" y="156591"/>
                        <a:pt x="5117" y="160401"/>
                        <a:pt x="4641" y="164211"/>
                      </a:cubicBezTo>
                      <a:lnTo>
                        <a:pt x="3974" y="168878"/>
                      </a:lnTo>
                      <a:cubicBezTo>
                        <a:pt x="2164" y="181927"/>
                        <a:pt x="450" y="195929"/>
                        <a:pt x="69" y="210121"/>
                      </a:cubicBezTo>
                      <a:cubicBezTo>
                        <a:pt x="-122" y="218408"/>
                        <a:pt x="69" y="225171"/>
                        <a:pt x="831" y="231362"/>
                      </a:cubicBezTo>
                      <a:cubicBezTo>
                        <a:pt x="1688" y="238030"/>
                        <a:pt x="3212" y="243650"/>
                        <a:pt x="5593" y="248317"/>
                      </a:cubicBezTo>
                      <a:cubicBezTo>
                        <a:pt x="9118" y="255270"/>
                        <a:pt x="14356" y="260223"/>
                        <a:pt x="20357" y="262223"/>
                      </a:cubicBezTo>
                      <a:cubicBezTo>
                        <a:pt x="22357" y="262890"/>
                        <a:pt x="24357" y="263271"/>
                        <a:pt x="26358" y="263271"/>
                      </a:cubicBezTo>
                      <a:cubicBezTo>
                        <a:pt x="28644" y="263271"/>
                        <a:pt x="31025" y="262795"/>
                        <a:pt x="33311" y="261842"/>
                      </a:cubicBezTo>
                      <a:cubicBezTo>
                        <a:pt x="34454" y="261366"/>
                        <a:pt x="35502" y="260795"/>
                        <a:pt x="36645" y="259842"/>
                      </a:cubicBezTo>
                      <a:cubicBezTo>
                        <a:pt x="37597" y="260699"/>
                        <a:pt x="38645" y="261556"/>
                        <a:pt x="39693" y="262509"/>
                      </a:cubicBezTo>
                      <a:lnTo>
                        <a:pt x="42455" y="265462"/>
                      </a:lnTo>
                      <a:cubicBezTo>
                        <a:pt x="44265" y="267462"/>
                        <a:pt x="46170" y="269462"/>
                        <a:pt x="48170" y="271272"/>
                      </a:cubicBezTo>
                      <a:cubicBezTo>
                        <a:pt x="51504" y="274510"/>
                        <a:pt x="55123" y="276987"/>
                        <a:pt x="59410" y="278797"/>
                      </a:cubicBezTo>
                      <a:cubicBezTo>
                        <a:pt x="62648" y="280225"/>
                        <a:pt x="66744" y="281083"/>
                        <a:pt x="70839" y="281273"/>
                      </a:cubicBezTo>
                      <a:lnTo>
                        <a:pt x="72364" y="281273"/>
                      </a:lnTo>
                      <a:cubicBezTo>
                        <a:pt x="76269" y="281273"/>
                        <a:pt x="79888" y="280606"/>
                        <a:pt x="83603" y="279273"/>
                      </a:cubicBezTo>
                      <a:cubicBezTo>
                        <a:pt x="89985" y="276892"/>
                        <a:pt x="94938" y="271463"/>
                        <a:pt x="98081" y="267271"/>
                      </a:cubicBezTo>
                      <a:cubicBezTo>
                        <a:pt x="100939" y="263462"/>
                        <a:pt x="103320" y="259175"/>
                        <a:pt x="105510" y="255079"/>
                      </a:cubicBezTo>
                      <a:lnTo>
                        <a:pt x="107225" y="251936"/>
                      </a:lnTo>
                      <a:cubicBezTo>
                        <a:pt x="108844" y="249269"/>
                        <a:pt x="110844" y="246221"/>
                        <a:pt x="113321" y="243364"/>
                      </a:cubicBezTo>
                      <a:cubicBezTo>
                        <a:pt x="114083" y="242697"/>
                        <a:pt x="114940" y="242030"/>
                        <a:pt x="115798" y="241363"/>
                      </a:cubicBezTo>
                      <a:cubicBezTo>
                        <a:pt x="116560" y="241078"/>
                        <a:pt x="117226" y="240697"/>
                        <a:pt x="117988" y="240411"/>
                      </a:cubicBezTo>
                      <a:cubicBezTo>
                        <a:pt x="118845" y="240221"/>
                        <a:pt x="119703" y="240125"/>
                        <a:pt x="120560" y="240125"/>
                      </a:cubicBezTo>
                      <a:cubicBezTo>
                        <a:pt x="121512" y="240125"/>
                        <a:pt x="122465" y="240316"/>
                        <a:pt x="123322" y="240506"/>
                      </a:cubicBezTo>
                      <a:cubicBezTo>
                        <a:pt x="124751" y="240983"/>
                        <a:pt x="126180" y="241649"/>
                        <a:pt x="127513" y="242316"/>
                      </a:cubicBezTo>
                      <a:cubicBezTo>
                        <a:pt x="129894" y="243935"/>
                        <a:pt x="132276" y="245650"/>
                        <a:pt x="134657" y="247364"/>
                      </a:cubicBezTo>
                      <a:cubicBezTo>
                        <a:pt x="138848" y="250508"/>
                        <a:pt x="143134" y="253651"/>
                        <a:pt x="148087" y="255937"/>
                      </a:cubicBezTo>
                      <a:cubicBezTo>
                        <a:pt x="152183" y="257842"/>
                        <a:pt x="156850" y="258889"/>
                        <a:pt x="161708" y="258889"/>
                      </a:cubicBezTo>
                      <a:cubicBezTo>
                        <a:pt x="167518" y="258889"/>
                        <a:pt x="173424" y="257366"/>
                        <a:pt x="178091" y="254698"/>
                      </a:cubicBezTo>
                      <a:cubicBezTo>
                        <a:pt x="182663" y="252127"/>
                        <a:pt x="186378" y="248793"/>
                        <a:pt x="189711" y="244412"/>
                      </a:cubicBezTo>
                      <a:cubicBezTo>
                        <a:pt x="192569" y="240601"/>
                        <a:pt x="194664" y="236220"/>
                        <a:pt x="196760" y="231743"/>
                      </a:cubicBezTo>
                      <a:lnTo>
                        <a:pt x="198474" y="228124"/>
                      </a:lnTo>
                      <a:cubicBezTo>
                        <a:pt x="199808" y="225266"/>
                        <a:pt x="201141" y="222409"/>
                        <a:pt x="202380" y="219551"/>
                      </a:cubicBezTo>
                      <a:lnTo>
                        <a:pt x="203713" y="216503"/>
                      </a:lnTo>
                      <a:cubicBezTo>
                        <a:pt x="204761" y="214027"/>
                        <a:pt x="205809" y="211646"/>
                        <a:pt x="207047" y="209264"/>
                      </a:cubicBezTo>
                      <a:cubicBezTo>
                        <a:pt x="207619" y="208407"/>
                        <a:pt x="208285" y="207550"/>
                        <a:pt x="208952" y="206788"/>
                      </a:cubicBezTo>
                      <a:lnTo>
                        <a:pt x="209809" y="205930"/>
                      </a:lnTo>
                      <a:lnTo>
                        <a:pt x="209809" y="205930"/>
                      </a:lnTo>
                      <a:cubicBezTo>
                        <a:pt x="210381" y="205740"/>
                        <a:pt x="210952" y="205550"/>
                        <a:pt x="211524" y="205264"/>
                      </a:cubicBezTo>
                      <a:cubicBezTo>
                        <a:pt x="212762" y="205073"/>
                        <a:pt x="214000" y="204883"/>
                        <a:pt x="215239" y="204788"/>
                      </a:cubicBezTo>
                      <a:cubicBezTo>
                        <a:pt x="216191" y="204788"/>
                        <a:pt x="217144" y="204883"/>
                        <a:pt x="218096" y="205073"/>
                      </a:cubicBezTo>
                      <a:cubicBezTo>
                        <a:pt x="219715" y="205645"/>
                        <a:pt x="221239" y="206407"/>
                        <a:pt x="222763" y="207169"/>
                      </a:cubicBezTo>
                      <a:cubicBezTo>
                        <a:pt x="224192" y="208026"/>
                        <a:pt x="225621" y="208979"/>
                        <a:pt x="227049" y="209836"/>
                      </a:cubicBezTo>
                      <a:cubicBezTo>
                        <a:pt x="230764" y="212217"/>
                        <a:pt x="234669" y="214693"/>
                        <a:pt x="238860" y="216503"/>
                      </a:cubicBezTo>
                      <a:cubicBezTo>
                        <a:pt x="242575" y="218122"/>
                        <a:pt x="246481" y="218980"/>
                        <a:pt x="250576" y="218980"/>
                      </a:cubicBezTo>
                      <a:cubicBezTo>
                        <a:pt x="254958" y="218980"/>
                        <a:pt x="259339" y="218027"/>
                        <a:pt x="263721" y="216313"/>
                      </a:cubicBezTo>
                      <a:cubicBezTo>
                        <a:pt x="270007" y="213741"/>
                        <a:pt x="275341" y="208312"/>
                        <a:pt x="278294" y="201263"/>
                      </a:cubicBezTo>
                      <a:cubicBezTo>
                        <a:pt x="278770" y="200787"/>
                        <a:pt x="279342" y="200311"/>
                        <a:pt x="279723" y="199739"/>
                      </a:cubicBezTo>
                      <a:cubicBezTo>
                        <a:pt x="280770" y="197929"/>
                        <a:pt x="281818" y="196215"/>
                        <a:pt x="282961" y="194500"/>
                      </a:cubicBezTo>
                      <a:cubicBezTo>
                        <a:pt x="284295" y="192976"/>
                        <a:pt x="285723" y="191643"/>
                        <a:pt x="287248" y="190405"/>
                      </a:cubicBezTo>
                      <a:cubicBezTo>
                        <a:pt x="288390" y="189643"/>
                        <a:pt x="289629" y="188881"/>
                        <a:pt x="290867" y="188309"/>
                      </a:cubicBezTo>
                      <a:cubicBezTo>
                        <a:pt x="292010" y="187928"/>
                        <a:pt x="293248" y="187642"/>
                        <a:pt x="294486" y="187357"/>
                      </a:cubicBezTo>
                      <a:cubicBezTo>
                        <a:pt x="298582" y="187071"/>
                        <a:pt x="302773" y="187357"/>
                        <a:pt x="306869" y="187547"/>
                      </a:cubicBezTo>
                      <a:cubicBezTo>
                        <a:pt x="310489" y="187738"/>
                        <a:pt x="314013" y="188023"/>
                        <a:pt x="317632" y="187833"/>
                      </a:cubicBezTo>
                      <a:cubicBezTo>
                        <a:pt x="322395" y="187642"/>
                        <a:pt x="327252" y="186880"/>
                        <a:pt x="331729" y="185356"/>
                      </a:cubicBezTo>
                      <a:cubicBezTo>
                        <a:pt x="337158" y="183547"/>
                        <a:pt x="341921" y="180594"/>
                        <a:pt x="346302" y="177070"/>
                      </a:cubicBezTo>
                      <a:cubicBezTo>
                        <a:pt x="349255" y="174688"/>
                        <a:pt x="351636" y="172021"/>
                        <a:pt x="353923" y="168973"/>
                      </a:cubicBezTo>
                      <a:cubicBezTo>
                        <a:pt x="356113" y="165925"/>
                        <a:pt x="357637" y="162687"/>
                        <a:pt x="358971" y="159163"/>
                      </a:cubicBezTo>
                      <a:cubicBezTo>
                        <a:pt x="360114" y="156020"/>
                        <a:pt x="360685" y="152686"/>
                        <a:pt x="360971" y="149352"/>
                      </a:cubicBezTo>
                      <a:cubicBezTo>
                        <a:pt x="361257" y="145637"/>
                        <a:pt x="360876" y="142018"/>
                        <a:pt x="360399" y="138303"/>
                      </a:cubicBezTo>
                      <a:close/>
                      <a:moveTo>
                        <a:pt x="337158" y="159829"/>
                      </a:moveTo>
                      <a:lnTo>
                        <a:pt x="337158" y="159829"/>
                      </a:lnTo>
                      <a:close/>
                    </a:path>
                  </a:pathLst>
                </a:custGeom>
                <a:solidFill>
                  <a:srgbClr val="FDCBCF"/>
                </a:solid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62F315B4-52B8-A60C-6D4B-E0DB64D65A69}"/>
                    </a:ext>
                  </a:extLst>
                </p:cNvPr>
                <p:cNvSpPr/>
                <p:nvPr/>
              </p:nvSpPr>
              <p:spPr>
                <a:xfrm>
                  <a:off x="4077462" y="4362649"/>
                  <a:ext cx="16954" cy="16954"/>
                </a:xfrm>
                <a:custGeom>
                  <a:avLst/>
                  <a:gdLst>
                    <a:gd name="connsiteX0" fmla="*/ 0 w 16954"/>
                    <a:gd name="connsiteY0" fmla="*/ 8477 h 16954"/>
                    <a:gd name="connsiteX1" fmla="*/ 8477 w 16954"/>
                    <a:gd name="connsiteY1" fmla="*/ 16954 h 16954"/>
                    <a:gd name="connsiteX2" fmla="*/ 16954 w 16954"/>
                    <a:gd name="connsiteY2" fmla="*/ 8477 h 16954"/>
                    <a:gd name="connsiteX3" fmla="*/ 8477 w 16954"/>
                    <a:gd name="connsiteY3" fmla="*/ 0 h 16954"/>
                    <a:gd name="connsiteX4" fmla="*/ 0 w 16954"/>
                    <a:gd name="connsiteY4" fmla="*/ 8477 h 1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6954">
                      <a:moveTo>
                        <a:pt x="0" y="8477"/>
                      </a:moveTo>
                      <a:cubicBezTo>
                        <a:pt x="0" y="13049"/>
                        <a:pt x="3810" y="16954"/>
                        <a:pt x="8477" y="16954"/>
                      </a:cubicBezTo>
                      <a:cubicBezTo>
                        <a:pt x="13145" y="16954"/>
                        <a:pt x="16954" y="13144"/>
                        <a:pt x="16954" y="8477"/>
                      </a:cubicBezTo>
                      <a:cubicBezTo>
                        <a:pt x="16954" y="3810"/>
                        <a:pt x="13145" y="0"/>
                        <a:pt x="8477" y="0"/>
                      </a:cubicBezTo>
                      <a:cubicBezTo>
                        <a:pt x="3810" y="0"/>
                        <a:pt x="0" y="3810"/>
                        <a:pt x="0" y="8477"/>
                      </a:cubicBezTo>
                    </a:path>
                  </a:pathLst>
                </a:custGeom>
                <a:solidFill>
                  <a:srgbClr val="FEFEFE"/>
                </a:solid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7697D0CD-9C07-F6A8-1B58-94545987A4B5}"/>
                    </a:ext>
                  </a:extLst>
                </p:cNvPr>
                <p:cNvSpPr/>
                <p:nvPr/>
              </p:nvSpPr>
              <p:spPr>
                <a:xfrm>
                  <a:off x="4112990" y="4334741"/>
                  <a:ext cx="13335" cy="13334"/>
                </a:xfrm>
                <a:custGeom>
                  <a:avLst/>
                  <a:gdLst>
                    <a:gd name="connsiteX0" fmla="*/ 0 w 13335"/>
                    <a:gd name="connsiteY0" fmla="*/ 6667 h 13334"/>
                    <a:gd name="connsiteX1" fmla="*/ 6667 w 13335"/>
                    <a:gd name="connsiteY1" fmla="*/ 13335 h 13334"/>
                    <a:gd name="connsiteX2" fmla="*/ 13335 w 13335"/>
                    <a:gd name="connsiteY2" fmla="*/ 6667 h 13334"/>
                    <a:gd name="connsiteX3" fmla="*/ 6667 w 13335"/>
                    <a:gd name="connsiteY3" fmla="*/ 0 h 13334"/>
                    <a:gd name="connsiteX4" fmla="*/ 0 w 13335"/>
                    <a:gd name="connsiteY4" fmla="*/ 666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E8FF565C-0A78-1C98-42E7-52A02F995237}"/>
                    </a:ext>
                  </a:extLst>
                </p:cNvPr>
                <p:cNvSpPr/>
                <p:nvPr/>
              </p:nvSpPr>
              <p:spPr>
                <a:xfrm>
                  <a:off x="4138517" y="4360554"/>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EDFB0491-FD44-782E-75E7-57E7260A7657}"/>
                    </a:ext>
                  </a:extLst>
                </p:cNvPr>
                <p:cNvSpPr/>
                <p:nvPr/>
              </p:nvSpPr>
              <p:spPr>
                <a:xfrm>
                  <a:off x="4116038" y="4380556"/>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A99EFF3B-590C-AA94-694A-D18402C1115D}"/>
                    </a:ext>
                  </a:extLst>
                </p:cNvPr>
                <p:cNvSpPr/>
                <p:nvPr/>
              </p:nvSpPr>
              <p:spPr>
                <a:xfrm>
                  <a:off x="4177474" y="4334931"/>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668" y="0"/>
                        <a:pt x="8192" y="0"/>
                      </a:cubicBezTo>
                      <a:cubicBezTo>
                        <a:pt x="3715" y="0"/>
                        <a:pt x="0" y="3715"/>
                        <a:pt x="0" y="8192"/>
                      </a:cubicBezTo>
                    </a:path>
                  </a:pathLst>
                </a:custGeom>
                <a:solidFill>
                  <a:srgbClr val="FEFEFE"/>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BF073B66-D6CA-D728-0D90-E2F5617E7000}"/>
                    </a:ext>
                  </a:extLst>
                </p:cNvPr>
                <p:cNvSpPr/>
                <p:nvPr/>
              </p:nvSpPr>
              <p:spPr>
                <a:xfrm>
                  <a:off x="4130135" y="4289211"/>
                  <a:ext cx="11429" cy="11429"/>
                </a:xfrm>
                <a:custGeom>
                  <a:avLst/>
                  <a:gdLst>
                    <a:gd name="connsiteX0" fmla="*/ 0 w 11429"/>
                    <a:gd name="connsiteY0" fmla="*/ 5715 h 11429"/>
                    <a:gd name="connsiteX1" fmla="*/ 5715 w 11429"/>
                    <a:gd name="connsiteY1" fmla="*/ 11430 h 11429"/>
                    <a:gd name="connsiteX2" fmla="*/ 11430 w 11429"/>
                    <a:gd name="connsiteY2" fmla="*/ 5715 h 11429"/>
                    <a:gd name="connsiteX3" fmla="*/ 5715 w 11429"/>
                    <a:gd name="connsiteY3" fmla="*/ 0 h 11429"/>
                    <a:gd name="connsiteX4" fmla="*/ 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5715"/>
                      </a:moveTo>
                      <a:cubicBezTo>
                        <a:pt x="0" y="8763"/>
                        <a:pt x="2572" y="11430"/>
                        <a:pt x="5715" y="11430"/>
                      </a:cubicBezTo>
                      <a:cubicBezTo>
                        <a:pt x="8858" y="11430"/>
                        <a:pt x="11430" y="8858"/>
                        <a:pt x="11430" y="5715"/>
                      </a:cubicBezTo>
                      <a:cubicBezTo>
                        <a:pt x="11430" y="2572"/>
                        <a:pt x="8858" y="0"/>
                        <a:pt x="5715" y="0"/>
                      </a:cubicBezTo>
                      <a:cubicBezTo>
                        <a:pt x="2572" y="0"/>
                        <a:pt x="0" y="2572"/>
                        <a:pt x="0" y="5715"/>
                      </a:cubicBezTo>
                    </a:path>
                  </a:pathLst>
                </a:custGeom>
                <a:solidFill>
                  <a:srgbClr val="FEFEFE"/>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61AAB6DC-3E95-FFF7-43BC-A4AAC423AC39}"/>
                    </a:ext>
                  </a:extLst>
                </p:cNvPr>
                <p:cNvSpPr/>
                <p:nvPr/>
              </p:nvSpPr>
              <p:spPr>
                <a:xfrm>
                  <a:off x="4109656" y="4259017"/>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8E7AE51E-B9F4-7B86-CF29-C128A3C36B27}"/>
                    </a:ext>
                  </a:extLst>
                </p:cNvPr>
                <p:cNvSpPr/>
                <p:nvPr/>
              </p:nvSpPr>
              <p:spPr>
                <a:xfrm>
                  <a:off x="4158138" y="4228442"/>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6A4BF896-E5FE-1C83-1C56-EF52760368F0}"/>
                    </a:ext>
                  </a:extLst>
                </p:cNvPr>
                <p:cNvSpPr/>
                <p:nvPr/>
              </p:nvSpPr>
              <p:spPr>
                <a:xfrm>
                  <a:off x="4215383" y="4207106"/>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2AC280AF-68E1-EE53-69C9-6B6077D99F68}"/>
                    </a:ext>
                  </a:extLst>
                </p:cNvPr>
                <p:cNvSpPr/>
                <p:nvPr/>
              </p:nvSpPr>
              <p:spPr>
                <a:xfrm>
                  <a:off x="4127373" y="4225489"/>
                  <a:ext cx="7429" cy="7429"/>
                </a:xfrm>
                <a:custGeom>
                  <a:avLst/>
                  <a:gdLst>
                    <a:gd name="connsiteX0" fmla="*/ 0 w 7429"/>
                    <a:gd name="connsiteY0" fmla="*/ 3715 h 7429"/>
                    <a:gd name="connsiteX1" fmla="*/ 3715 w 7429"/>
                    <a:gd name="connsiteY1" fmla="*/ 7429 h 7429"/>
                    <a:gd name="connsiteX2" fmla="*/ 7429 w 7429"/>
                    <a:gd name="connsiteY2" fmla="*/ 3715 h 7429"/>
                    <a:gd name="connsiteX3" fmla="*/ 3715 w 7429"/>
                    <a:gd name="connsiteY3" fmla="*/ 0 h 7429"/>
                    <a:gd name="connsiteX4" fmla="*/ 0 w 7429"/>
                    <a:gd name="connsiteY4" fmla="*/ 3715 h 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429">
                      <a:moveTo>
                        <a:pt x="0" y="3715"/>
                      </a:moveTo>
                      <a:cubicBezTo>
                        <a:pt x="0" y="5715"/>
                        <a:pt x="1714" y="7429"/>
                        <a:pt x="3715" y="7429"/>
                      </a:cubicBezTo>
                      <a:cubicBezTo>
                        <a:pt x="5715" y="7429"/>
                        <a:pt x="7429" y="5715"/>
                        <a:pt x="7429" y="3715"/>
                      </a:cubicBezTo>
                      <a:cubicBezTo>
                        <a:pt x="7429" y="1715"/>
                        <a:pt x="5810" y="0"/>
                        <a:pt x="3715" y="0"/>
                      </a:cubicBezTo>
                      <a:cubicBezTo>
                        <a:pt x="1619" y="0"/>
                        <a:pt x="0" y="1715"/>
                        <a:pt x="0" y="3715"/>
                      </a:cubicBezTo>
                    </a:path>
                  </a:pathLst>
                </a:custGeom>
                <a:solidFill>
                  <a:srgbClr val="FEFEFE"/>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87B2FA5A-FBDA-D6B4-D783-9A34680B050D}"/>
                    </a:ext>
                  </a:extLst>
                </p:cNvPr>
                <p:cNvSpPr/>
                <p:nvPr/>
              </p:nvSpPr>
              <p:spPr>
                <a:xfrm>
                  <a:off x="4178808" y="4276352"/>
                  <a:ext cx="9143" cy="9144"/>
                </a:xfrm>
                <a:custGeom>
                  <a:avLst/>
                  <a:gdLst>
                    <a:gd name="connsiteX0" fmla="*/ 0 w 9143"/>
                    <a:gd name="connsiteY0" fmla="*/ 4572 h 9144"/>
                    <a:gd name="connsiteX1" fmla="*/ 4572 w 9143"/>
                    <a:gd name="connsiteY1" fmla="*/ 9144 h 9144"/>
                    <a:gd name="connsiteX2" fmla="*/ 9144 w 9143"/>
                    <a:gd name="connsiteY2" fmla="*/ 4572 h 9144"/>
                    <a:gd name="connsiteX3" fmla="*/ 4572 w 9143"/>
                    <a:gd name="connsiteY3" fmla="*/ 0 h 9144"/>
                    <a:gd name="connsiteX4" fmla="*/ 0 w 9143"/>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B16BC698-4BBE-C157-F83F-97A4D568E375}"/>
                    </a:ext>
                  </a:extLst>
                </p:cNvPr>
                <p:cNvSpPr/>
                <p:nvPr/>
              </p:nvSpPr>
              <p:spPr>
                <a:xfrm>
                  <a:off x="4231671" y="4249968"/>
                  <a:ext cx="7810" cy="7810"/>
                </a:xfrm>
                <a:custGeom>
                  <a:avLst/>
                  <a:gdLst>
                    <a:gd name="connsiteX0" fmla="*/ 0 w 7810"/>
                    <a:gd name="connsiteY0" fmla="*/ 3905 h 7810"/>
                    <a:gd name="connsiteX1" fmla="*/ 3905 w 7810"/>
                    <a:gd name="connsiteY1" fmla="*/ 7810 h 7810"/>
                    <a:gd name="connsiteX2" fmla="*/ 7810 w 7810"/>
                    <a:gd name="connsiteY2" fmla="*/ 3905 h 7810"/>
                    <a:gd name="connsiteX3" fmla="*/ 3905 w 7810"/>
                    <a:gd name="connsiteY3" fmla="*/ 0 h 7810"/>
                    <a:gd name="connsiteX4" fmla="*/ 0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0" y="3905"/>
                      </a:moveTo>
                      <a:cubicBezTo>
                        <a:pt x="0" y="6096"/>
                        <a:pt x="1810" y="7810"/>
                        <a:pt x="3905" y="7810"/>
                      </a:cubicBezTo>
                      <a:cubicBezTo>
                        <a:pt x="6001" y="7810"/>
                        <a:pt x="7810" y="6001"/>
                        <a:pt x="7810" y="3905"/>
                      </a:cubicBezTo>
                      <a:cubicBezTo>
                        <a:pt x="7810" y="1810"/>
                        <a:pt x="6001" y="0"/>
                        <a:pt x="3905" y="0"/>
                      </a:cubicBezTo>
                      <a:cubicBezTo>
                        <a:pt x="1810" y="0"/>
                        <a:pt x="0" y="1810"/>
                        <a:pt x="0" y="3905"/>
                      </a:cubicBezTo>
                    </a:path>
                  </a:pathLst>
                </a:custGeom>
                <a:solidFill>
                  <a:srgbClr val="FEFEFE"/>
                </a:solid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E8C4BA97-C6ED-AFE3-FBC2-B8DD5F24C4BA}"/>
                    </a:ext>
                  </a:extLst>
                </p:cNvPr>
                <p:cNvSpPr/>
                <p:nvPr/>
              </p:nvSpPr>
              <p:spPr>
                <a:xfrm>
                  <a:off x="4248912" y="4291116"/>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6"/>
                        <a:pt x="1714" y="7620"/>
                        <a:pt x="3810" y="7620"/>
                      </a:cubicBezTo>
                      <a:cubicBezTo>
                        <a:pt x="5905" y="7620"/>
                        <a:pt x="7620" y="5906"/>
                        <a:pt x="7620" y="3810"/>
                      </a:cubicBezTo>
                      <a:cubicBezTo>
                        <a:pt x="7620" y="1715"/>
                        <a:pt x="5905" y="0"/>
                        <a:pt x="3810" y="0"/>
                      </a:cubicBezTo>
                      <a:cubicBezTo>
                        <a:pt x="1714" y="0"/>
                        <a:pt x="0" y="1715"/>
                        <a:pt x="0" y="3810"/>
                      </a:cubicBezTo>
                    </a:path>
                  </a:pathLst>
                </a:custGeom>
                <a:solidFill>
                  <a:srgbClr val="FEFEFE"/>
                </a:solid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A59A3034-3EB4-FD10-2515-97C6E3986888}"/>
                    </a:ext>
                  </a:extLst>
                </p:cNvPr>
                <p:cNvSpPr/>
                <p:nvPr/>
              </p:nvSpPr>
              <p:spPr>
                <a:xfrm>
                  <a:off x="4211192" y="43111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556ADF8A-717F-7744-441B-E33BC786C03F}"/>
                    </a:ext>
                  </a:extLst>
                </p:cNvPr>
                <p:cNvSpPr/>
                <p:nvPr/>
              </p:nvSpPr>
              <p:spPr>
                <a:xfrm>
                  <a:off x="4230338" y="4344361"/>
                  <a:ext cx="5143" cy="5143"/>
                </a:xfrm>
                <a:custGeom>
                  <a:avLst/>
                  <a:gdLst>
                    <a:gd name="connsiteX0" fmla="*/ 0 w 5143"/>
                    <a:gd name="connsiteY0" fmla="*/ 2572 h 5143"/>
                    <a:gd name="connsiteX1" fmla="*/ 2572 w 5143"/>
                    <a:gd name="connsiteY1" fmla="*/ 5144 h 5143"/>
                    <a:gd name="connsiteX2" fmla="*/ 5143 w 5143"/>
                    <a:gd name="connsiteY2" fmla="*/ 2572 h 5143"/>
                    <a:gd name="connsiteX3" fmla="*/ 2572 w 5143"/>
                    <a:gd name="connsiteY3" fmla="*/ 0 h 5143"/>
                    <a:gd name="connsiteX4" fmla="*/ 0 w 5143"/>
                    <a:gd name="connsiteY4" fmla="*/ 2572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143">
                      <a:moveTo>
                        <a:pt x="0" y="2572"/>
                      </a:moveTo>
                      <a:cubicBezTo>
                        <a:pt x="0" y="4001"/>
                        <a:pt x="1143" y="5144"/>
                        <a:pt x="2572" y="5144"/>
                      </a:cubicBezTo>
                      <a:cubicBezTo>
                        <a:pt x="4000" y="5144"/>
                        <a:pt x="5143" y="4001"/>
                        <a:pt x="5143" y="2572"/>
                      </a:cubicBezTo>
                      <a:cubicBezTo>
                        <a:pt x="5143" y="1143"/>
                        <a:pt x="4000" y="0"/>
                        <a:pt x="2572" y="0"/>
                      </a:cubicBezTo>
                      <a:cubicBezTo>
                        <a:pt x="1143" y="0"/>
                        <a:pt x="0" y="1143"/>
                        <a:pt x="0" y="2572"/>
                      </a:cubicBezTo>
                    </a:path>
                  </a:pathLst>
                </a:custGeom>
                <a:solidFill>
                  <a:srgbClr val="FEFEFE"/>
                </a:solid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D9E78CF9-F8DC-46D1-86B8-113A70B8F5AB}"/>
                    </a:ext>
                  </a:extLst>
                </p:cNvPr>
                <p:cNvSpPr/>
                <p:nvPr/>
              </p:nvSpPr>
              <p:spPr>
                <a:xfrm>
                  <a:off x="4073651" y="4301498"/>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469CA830-DDE3-DAB9-442F-5B4DCAFD9991}"/>
                    </a:ext>
                  </a:extLst>
                </p:cNvPr>
                <p:cNvSpPr/>
                <p:nvPr/>
              </p:nvSpPr>
              <p:spPr>
                <a:xfrm>
                  <a:off x="4286250" y="4221965"/>
                  <a:ext cx="12763" cy="12763"/>
                </a:xfrm>
                <a:custGeom>
                  <a:avLst/>
                  <a:gdLst>
                    <a:gd name="connsiteX0" fmla="*/ 0 w 12763"/>
                    <a:gd name="connsiteY0" fmla="*/ 6382 h 12763"/>
                    <a:gd name="connsiteX1" fmla="*/ 6382 w 12763"/>
                    <a:gd name="connsiteY1" fmla="*/ 12763 h 12763"/>
                    <a:gd name="connsiteX2" fmla="*/ 12763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906"/>
                        <a:pt x="2858" y="12763"/>
                        <a:pt x="6382" y="12763"/>
                      </a:cubicBezTo>
                      <a:cubicBezTo>
                        <a:pt x="9906" y="12763"/>
                        <a:pt x="12763" y="9811"/>
                        <a:pt x="12763" y="6382"/>
                      </a:cubicBezTo>
                      <a:cubicBezTo>
                        <a:pt x="12763" y="2953"/>
                        <a:pt x="9906" y="0"/>
                        <a:pt x="6382" y="0"/>
                      </a:cubicBezTo>
                      <a:cubicBezTo>
                        <a:pt x="2858" y="0"/>
                        <a:pt x="0" y="2858"/>
                        <a:pt x="0" y="6382"/>
                      </a:cubicBezTo>
                    </a:path>
                  </a:pathLst>
                </a:custGeom>
                <a:solidFill>
                  <a:srgbClr val="FEFEFE"/>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DA75192C-5023-2026-F798-C1A928587A7A}"/>
                    </a:ext>
                  </a:extLst>
                </p:cNvPr>
                <p:cNvSpPr/>
                <p:nvPr/>
              </p:nvSpPr>
              <p:spPr>
                <a:xfrm>
                  <a:off x="4230719" y="4167863"/>
                  <a:ext cx="7048" cy="7048"/>
                </a:xfrm>
                <a:custGeom>
                  <a:avLst/>
                  <a:gdLst>
                    <a:gd name="connsiteX0" fmla="*/ 0 w 7048"/>
                    <a:gd name="connsiteY0" fmla="*/ 3524 h 7048"/>
                    <a:gd name="connsiteX1" fmla="*/ 3524 w 7048"/>
                    <a:gd name="connsiteY1" fmla="*/ 7049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9"/>
                        <a:pt x="3524" y="7049"/>
                      </a:cubicBezTo>
                      <a:cubicBezTo>
                        <a:pt x="5429" y="7049"/>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8FE5310E-720C-FAE6-D707-4EF05771CF8F}"/>
                    </a:ext>
                  </a:extLst>
                </p:cNvPr>
                <p:cNvSpPr/>
                <p:nvPr/>
              </p:nvSpPr>
              <p:spPr>
                <a:xfrm>
                  <a:off x="4275867" y="4175578"/>
                  <a:ext cx="4952" cy="4952"/>
                </a:xfrm>
                <a:custGeom>
                  <a:avLst/>
                  <a:gdLst>
                    <a:gd name="connsiteX0" fmla="*/ 0 w 4952"/>
                    <a:gd name="connsiteY0" fmla="*/ 2476 h 4952"/>
                    <a:gd name="connsiteX1" fmla="*/ 2476 w 4952"/>
                    <a:gd name="connsiteY1" fmla="*/ 4953 h 4952"/>
                    <a:gd name="connsiteX2" fmla="*/ 4953 w 4952"/>
                    <a:gd name="connsiteY2" fmla="*/ 2476 h 4952"/>
                    <a:gd name="connsiteX3" fmla="*/ 2476 w 4952"/>
                    <a:gd name="connsiteY3" fmla="*/ 0 h 4952"/>
                    <a:gd name="connsiteX4" fmla="*/ 0 w 4952"/>
                    <a:gd name="connsiteY4" fmla="*/ 2476 h 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 h="4952">
                      <a:moveTo>
                        <a:pt x="0" y="2476"/>
                      </a:moveTo>
                      <a:cubicBezTo>
                        <a:pt x="0" y="3810"/>
                        <a:pt x="1143" y="4953"/>
                        <a:pt x="2476" y="4953"/>
                      </a:cubicBezTo>
                      <a:cubicBezTo>
                        <a:pt x="3810" y="4953"/>
                        <a:pt x="4953" y="3810"/>
                        <a:pt x="4953" y="2476"/>
                      </a:cubicBezTo>
                      <a:cubicBezTo>
                        <a:pt x="4953" y="1143"/>
                        <a:pt x="3810" y="0"/>
                        <a:pt x="2476" y="0"/>
                      </a:cubicBezTo>
                      <a:cubicBezTo>
                        <a:pt x="1143" y="0"/>
                        <a:pt x="0" y="1143"/>
                        <a:pt x="0" y="2476"/>
                      </a:cubicBezTo>
                    </a:path>
                  </a:pathLst>
                </a:custGeom>
                <a:solidFill>
                  <a:srgbClr val="FEFEFE"/>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2D9D4A6F-5ABA-A883-14C6-3397F1259601}"/>
                    </a:ext>
                  </a:extLst>
                </p:cNvPr>
                <p:cNvSpPr/>
                <p:nvPr/>
              </p:nvSpPr>
              <p:spPr>
                <a:xfrm>
                  <a:off x="4322730" y="4198343"/>
                  <a:ext cx="9715" cy="9715"/>
                </a:xfrm>
                <a:custGeom>
                  <a:avLst/>
                  <a:gdLst>
                    <a:gd name="connsiteX0" fmla="*/ 0 w 9715"/>
                    <a:gd name="connsiteY0" fmla="*/ 4858 h 9715"/>
                    <a:gd name="connsiteX1" fmla="*/ 4858 w 9715"/>
                    <a:gd name="connsiteY1" fmla="*/ 9715 h 9715"/>
                    <a:gd name="connsiteX2" fmla="*/ 9716 w 9715"/>
                    <a:gd name="connsiteY2" fmla="*/ 4858 h 9715"/>
                    <a:gd name="connsiteX3" fmla="*/ 4858 w 9715"/>
                    <a:gd name="connsiteY3" fmla="*/ 0 h 9715"/>
                    <a:gd name="connsiteX4" fmla="*/ 0 w 9715"/>
                    <a:gd name="connsiteY4" fmla="*/ 4858 h 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 h="9715">
                      <a:moveTo>
                        <a:pt x="0" y="4858"/>
                      </a:moveTo>
                      <a:cubicBezTo>
                        <a:pt x="0" y="7525"/>
                        <a:pt x="2191" y="9715"/>
                        <a:pt x="4858" y="9715"/>
                      </a:cubicBezTo>
                      <a:cubicBezTo>
                        <a:pt x="7525" y="9715"/>
                        <a:pt x="9716" y="7429"/>
                        <a:pt x="9716" y="4858"/>
                      </a:cubicBezTo>
                      <a:cubicBezTo>
                        <a:pt x="9716" y="2286"/>
                        <a:pt x="7525" y="0"/>
                        <a:pt x="4858" y="0"/>
                      </a:cubicBezTo>
                      <a:cubicBezTo>
                        <a:pt x="2191" y="0"/>
                        <a:pt x="0" y="2191"/>
                        <a:pt x="0" y="4858"/>
                      </a:cubicBezTo>
                    </a:path>
                  </a:pathLst>
                </a:custGeom>
                <a:solidFill>
                  <a:srgbClr val="FEFEFE"/>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BCE233A9-7DEF-3C30-2604-E60AF6012A65}"/>
                    </a:ext>
                  </a:extLst>
                </p:cNvPr>
                <p:cNvSpPr/>
                <p:nvPr/>
              </p:nvSpPr>
              <p:spPr>
                <a:xfrm>
                  <a:off x="4350924" y="4234538"/>
                  <a:ext cx="12573" cy="12573"/>
                </a:xfrm>
                <a:custGeom>
                  <a:avLst/>
                  <a:gdLst>
                    <a:gd name="connsiteX0" fmla="*/ 0 w 12573"/>
                    <a:gd name="connsiteY0" fmla="*/ 6287 h 12573"/>
                    <a:gd name="connsiteX1" fmla="*/ 6287 w 12573"/>
                    <a:gd name="connsiteY1" fmla="*/ 12573 h 12573"/>
                    <a:gd name="connsiteX2" fmla="*/ 12573 w 12573"/>
                    <a:gd name="connsiteY2" fmla="*/ 6287 h 12573"/>
                    <a:gd name="connsiteX3" fmla="*/ 6287 w 12573"/>
                    <a:gd name="connsiteY3" fmla="*/ 0 h 12573"/>
                    <a:gd name="connsiteX4" fmla="*/ 0 w 12573"/>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 h="12573">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E7BF0305-56F9-E7A0-CB17-093FB0338052}"/>
                    </a:ext>
                  </a:extLst>
                </p:cNvPr>
                <p:cNvSpPr/>
                <p:nvPr/>
              </p:nvSpPr>
              <p:spPr>
                <a:xfrm>
                  <a:off x="4304442" y="42501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BF640530-A124-4FEC-2573-CF46E728C8FF}"/>
                    </a:ext>
                  </a:extLst>
                </p:cNvPr>
                <p:cNvSpPr/>
                <p:nvPr/>
              </p:nvSpPr>
              <p:spPr>
                <a:xfrm>
                  <a:off x="4313491" y="4285306"/>
                  <a:ext cx="6286" cy="6286"/>
                </a:xfrm>
                <a:custGeom>
                  <a:avLst/>
                  <a:gdLst>
                    <a:gd name="connsiteX0" fmla="*/ 0 w 6286"/>
                    <a:gd name="connsiteY0" fmla="*/ 3143 h 6286"/>
                    <a:gd name="connsiteX1" fmla="*/ 3143 w 6286"/>
                    <a:gd name="connsiteY1" fmla="*/ 6287 h 6286"/>
                    <a:gd name="connsiteX2" fmla="*/ 6287 w 6286"/>
                    <a:gd name="connsiteY2" fmla="*/ 3143 h 6286"/>
                    <a:gd name="connsiteX3" fmla="*/ 3143 w 6286"/>
                    <a:gd name="connsiteY3" fmla="*/ 0 h 6286"/>
                    <a:gd name="connsiteX4" fmla="*/ 0 w 6286"/>
                    <a:gd name="connsiteY4" fmla="*/ 3143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6286">
                      <a:moveTo>
                        <a:pt x="0" y="3143"/>
                      </a:moveTo>
                      <a:cubicBezTo>
                        <a:pt x="0" y="4858"/>
                        <a:pt x="1429" y="6287"/>
                        <a:pt x="3143" y="6287"/>
                      </a:cubicBezTo>
                      <a:cubicBezTo>
                        <a:pt x="4858" y="6287"/>
                        <a:pt x="6287" y="4858"/>
                        <a:pt x="6287" y="3143"/>
                      </a:cubicBezTo>
                      <a:cubicBezTo>
                        <a:pt x="6287" y="1429"/>
                        <a:pt x="4858" y="0"/>
                        <a:pt x="3143" y="0"/>
                      </a:cubicBezTo>
                      <a:cubicBezTo>
                        <a:pt x="1429" y="0"/>
                        <a:pt x="0" y="1429"/>
                        <a:pt x="0" y="3143"/>
                      </a:cubicBezTo>
                    </a:path>
                  </a:pathLst>
                </a:custGeom>
                <a:solidFill>
                  <a:srgbClr val="FEFEFE"/>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DB88DD55-7FE3-7E30-4A70-59FA81D0CAB4}"/>
                    </a:ext>
                  </a:extLst>
                </p:cNvPr>
                <p:cNvSpPr/>
                <p:nvPr/>
              </p:nvSpPr>
              <p:spPr>
                <a:xfrm>
                  <a:off x="4308538" y="4310833"/>
                  <a:ext cx="6477" cy="6476"/>
                </a:xfrm>
                <a:custGeom>
                  <a:avLst/>
                  <a:gdLst>
                    <a:gd name="connsiteX0" fmla="*/ 0 w 6477"/>
                    <a:gd name="connsiteY0" fmla="*/ 3238 h 6476"/>
                    <a:gd name="connsiteX1" fmla="*/ 3238 w 6477"/>
                    <a:gd name="connsiteY1" fmla="*/ 6477 h 6476"/>
                    <a:gd name="connsiteX2" fmla="*/ 6477 w 6477"/>
                    <a:gd name="connsiteY2" fmla="*/ 3238 h 6476"/>
                    <a:gd name="connsiteX3" fmla="*/ 3238 w 6477"/>
                    <a:gd name="connsiteY3" fmla="*/ 0 h 6476"/>
                    <a:gd name="connsiteX4" fmla="*/ 0 w 6477"/>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7"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BED05AD3-2E4A-230A-EC12-FD51466209BB}"/>
                    </a:ext>
                  </a:extLst>
                </p:cNvPr>
                <p:cNvSpPr/>
                <p:nvPr/>
              </p:nvSpPr>
              <p:spPr>
                <a:xfrm>
                  <a:off x="4348733" y="4273209"/>
                  <a:ext cx="8477" cy="8477"/>
                </a:xfrm>
                <a:custGeom>
                  <a:avLst/>
                  <a:gdLst>
                    <a:gd name="connsiteX0" fmla="*/ 0 w 8477"/>
                    <a:gd name="connsiteY0" fmla="*/ 4191 h 8477"/>
                    <a:gd name="connsiteX1" fmla="*/ 4191 w 8477"/>
                    <a:gd name="connsiteY1" fmla="*/ 8477 h 8477"/>
                    <a:gd name="connsiteX2" fmla="*/ 8477 w 8477"/>
                    <a:gd name="connsiteY2" fmla="*/ 4191 h 8477"/>
                    <a:gd name="connsiteX3" fmla="*/ 4191 w 8477"/>
                    <a:gd name="connsiteY3" fmla="*/ 0 h 8477"/>
                    <a:gd name="connsiteX4" fmla="*/ 0 w 8477"/>
                    <a:gd name="connsiteY4" fmla="*/ 4191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 h="8477">
                      <a:moveTo>
                        <a:pt x="0" y="4191"/>
                      </a:moveTo>
                      <a:cubicBezTo>
                        <a:pt x="0" y="6477"/>
                        <a:pt x="1905" y="8477"/>
                        <a:pt x="4191" y="8477"/>
                      </a:cubicBezTo>
                      <a:cubicBezTo>
                        <a:pt x="6477" y="8477"/>
                        <a:pt x="8477" y="6572"/>
                        <a:pt x="8477" y="4191"/>
                      </a:cubicBezTo>
                      <a:cubicBezTo>
                        <a:pt x="8477" y="1810"/>
                        <a:pt x="6572" y="0"/>
                        <a:pt x="4191" y="0"/>
                      </a:cubicBezTo>
                      <a:cubicBezTo>
                        <a:pt x="1810" y="0"/>
                        <a:pt x="0" y="1905"/>
                        <a:pt x="0" y="4191"/>
                      </a:cubicBezTo>
                    </a:path>
                  </a:pathLst>
                </a:custGeom>
                <a:solidFill>
                  <a:srgbClr val="FEFEFE"/>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88461A28-32AB-DFD9-3FEB-88FF4D2F0975}"/>
                    </a:ext>
                  </a:extLst>
                </p:cNvPr>
                <p:cNvSpPr/>
                <p:nvPr/>
              </p:nvSpPr>
              <p:spPr>
                <a:xfrm>
                  <a:off x="4373117" y="4283592"/>
                  <a:ext cx="7048" cy="7048"/>
                </a:xfrm>
                <a:custGeom>
                  <a:avLst/>
                  <a:gdLst>
                    <a:gd name="connsiteX0" fmla="*/ 0 w 7048"/>
                    <a:gd name="connsiteY0" fmla="*/ 3524 h 7048"/>
                    <a:gd name="connsiteX1" fmla="*/ 3524 w 7048"/>
                    <a:gd name="connsiteY1" fmla="*/ 7048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C16A570F-692D-6E84-B34E-A71406DFA235}"/>
                    </a:ext>
                  </a:extLst>
                </p:cNvPr>
                <p:cNvSpPr/>
                <p:nvPr/>
              </p:nvSpPr>
              <p:spPr>
                <a:xfrm>
                  <a:off x="4291774" y="4323787"/>
                  <a:ext cx="5524" cy="5524"/>
                </a:xfrm>
                <a:custGeom>
                  <a:avLst/>
                  <a:gdLst>
                    <a:gd name="connsiteX0" fmla="*/ 0 w 5524"/>
                    <a:gd name="connsiteY0" fmla="*/ 2762 h 5524"/>
                    <a:gd name="connsiteX1" fmla="*/ 2762 w 5524"/>
                    <a:gd name="connsiteY1" fmla="*/ 5525 h 5524"/>
                    <a:gd name="connsiteX2" fmla="*/ 5525 w 5524"/>
                    <a:gd name="connsiteY2" fmla="*/ 2762 h 5524"/>
                    <a:gd name="connsiteX3" fmla="*/ 2762 w 5524"/>
                    <a:gd name="connsiteY3" fmla="*/ 0 h 5524"/>
                    <a:gd name="connsiteX4" fmla="*/ 0 w 5524"/>
                    <a:gd name="connsiteY4" fmla="*/ 2762 h 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 h="5524">
                      <a:moveTo>
                        <a:pt x="0" y="2762"/>
                      </a:moveTo>
                      <a:cubicBezTo>
                        <a:pt x="0" y="4286"/>
                        <a:pt x="1238" y="5525"/>
                        <a:pt x="2762" y="5525"/>
                      </a:cubicBezTo>
                      <a:cubicBezTo>
                        <a:pt x="4286" y="5525"/>
                        <a:pt x="5525" y="4286"/>
                        <a:pt x="5525" y="2762"/>
                      </a:cubicBezTo>
                      <a:cubicBezTo>
                        <a:pt x="5525" y="1238"/>
                        <a:pt x="4286" y="0"/>
                        <a:pt x="2762" y="0"/>
                      </a:cubicBezTo>
                      <a:cubicBezTo>
                        <a:pt x="1238" y="0"/>
                        <a:pt x="0" y="1238"/>
                        <a:pt x="0" y="2762"/>
                      </a:cubicBezTo>
                    </a:path>
                  </a:pathLst>
                </a:custGeom>
                <a:solidFill>
                  <a:srgbClr val="FEFEFE"/>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1B343165-FF84-EEE8-EB08-AF52E0C8EA45}"/>
                    </a:ext>
                  </a:extLst>
                </p:cNvPr>
                <p:cNvSpPr/>
                <p:nvPr/>
              </p:nvSpPr>
              <p:spPr>
                <a:xfrm>
                  <a:off x="4274248" y="42770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8ABF5EED-361D-C92A-8CFA-9E4730FD49DE}"/>
                    </a:ext>
                  </a:extLst>
                </p:cNvPr>
                <p:cNvSpPr/>
                <p:nvPr/>
              </p:nvSpPr>
              <p:spPr>
                <a:xfrm>
                  <a:off x="4219575" y="4370079"/>
                  <a:ext cx="10096" cy="10096"/>
                </a:xfrm>
                <a:custGeom>
                  <a:avLst/>
                  <a:gdLst>
                    <a:gd name="connsiteX0" fmla="*/ 0 w 10096"/>
                    <a:gd name="connsiteY0" fmla="*/ 5048 h 10096"/>
                    <a:gd name="connsiteX1" fmla="*/ 5048 w 10096"/>
                    <a:gd name="connsiteY1" fmla="*/ 10096 h 10096"/>
                    <a:gd name="connsiteX2" fmla="*/ 10096 w 10096"/>
                    <a:gd name="connsiteY2" fmla="*/ 5048 h 10096"/>
                    <a:gd name="connsiteX3" fmla="*/ 5048 w 10096"/>
                    <a:gd name="connsiteY3" fmla="*/ 0 h 10096"/>
                    <a:gd name="connsiteX4" fmla="*/ 0 w 10096"/>
                    <a:gd name="connsiteY4" fmla="*/ 5048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 h="10096">
                      <a:moveTo>
                        <a:pt x="0" y="5048"/>
                      </a:moveTo>
                      <a:cubicBezTo>
                        <a:pt x="0" y="7715"/>
                        <a:pt x="2286" y="10096"/>
                        <a:pt x="5048" y="10096"/>
                      </a:cubicBezTo>
                      <a:cubicBezTo>
                        <a:pt x="7811" y="10096"/>
                        <a:pt x="10096" y="7810"/>
                        <a:pt x="10096" y="5048"/>
                      </a:cubicBezTo>
                      <a:cubicBezTo>
                        <a:pt x="10096" y="2286"/>
                        <a:pt x="7811" y="0"/>
                        <a:pt x="5048" y="0"/>
                      </a:cubicBezTo>
                      <a:cubicBezTo>
                        <a:pt x="2286" y="0"/>
                        <a:pt x="0" y="2286"/>
                        <a:pt x="0" y="5048"/>
                      </a:cubicBezTo>
                    </a:path>
                  </a:pathLst>
                </a:custGeom>
                <a:solidFill>
                  <a:srgbClr val="FEFEFE"/>
                </a:solid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5FDA552C-BD2D-C701-B7B6-ED06DF7B03F3}"/>
                    </a:ext>
                  </a:extLst>
                </p:cNvPr>
                <p:cNvSpPr/>
                <p:nvPr/>
              </p:nvSpPr>
              <p:spPr>
                <a:xfrm>
                  <a:off x="4169759" y="4216821"/>
                  <a:ext cx="8953" cy="8953"/>
                </a:xfrm>
                <a:custGeom>
                  <a:avLst/>
                  <a:gdLst>
                    <a:gd name="connsiteX0" fmla="*/ 0 w 8953"/>
                    <a:gd name="connsiteY0" fmla="*/ 4477 h 8953"/>
                    <a:gd name="connsiteX1" fmla="*/ 4477 w 8953"/>
                    <a:gd name="connsiteY1" fmla="*/ 8954 h 8953"/>
                    <a:gd name="connsiteX2" fmla="*/ 8954 w 8953"/>
                    <a:gd name="connsiteY2" fmla="*/ 4477 h 8953"/>
                    <a:gd name="connsiteX3" fmla="*/ 4477 w 8953"/>
                    <a:gd name="connsiteY3" fmla="*/ 0 h 8953"/>
                    <a:gd name="connsiteX4" fmla="*/ 0 w 8953"/>
                    <a:gd name="connsiteY4" fmla="*/ 4477 h 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 h="8953">
                      <a:moveTo>
                        <a:pt x="0" y="4477"/>
                      </a:moveTo>
                      <a:cubicBezTo>
                        <a:pt x="0" y="6953"/>
                        <a:pt x="2000" y="8954"/>
                        <a:pt x="4477" y="8954"/>
                      </a:cubicBezTo>
                      <a:cubicBezTo>
                        <a:pt x="6953" y="8954"/>
                        <a:pt x="8954" y="6953"/>
                        <a:pt x="8954" y="4477"/>
                      </a:cubicBezTo>
                      <a:cubicBezTo>
                        <a:pt x="8954" y="2000"/>
                        <a:pt x="6953" y="0"/>
                        <a:pt x="4477" y="0"/>
                      </a:cubicBezTo>
                      <a:cubicBezTo>
                        <a:pt x="2000" y="0"/>
                        <a:pt x="0" y="2096"/>
                        <a:pt x="0" y="4477"/>
                      </a:cubicBezTo>
                    </a:path>
                  </a:pathLst>
                </a:custGeom>
                <a:solidFill>
                  <a:srgbClr val="FEFEFE"/>
                </a:solid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5558D270-1F15-C381-2D75-DB8BB4D1C882}"/>
                    </a:ext>
                  </a:extLst>
                </p:cNvPr>
                <p:cNvSpPr/>
                <p:nvPr/>
              </p:nvSpPr>
              <p:spPr>
                <a:xfrm>
                  <a:off x="4185284" y="4183674"/>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grpSp>
          <p:sp>
            <p:nvSpPr>
              <p:cNvPr id="1270" name="Freeform: Shape 1269">
                <a:extLst>
                  <a:ext uri="{FF2B5EF4-FFF2-40B4-BE49-F238E27FC236}">
                    <a16:creationId xmlns:a16="http://schemas.microsoft.com/office/drawing/2014/main" id="{E2D6B2D3-BF45-F220-7D0F-D88025527E23}"/>
                  </a:ext>
                </a:extLst>
              </p:cNvPr>
              <p:cNvSpPr/>
              <p:nvPr/>
            </p:nvSpPr>
            <p:spPr>
              <a:xfrm>
                <a:off x="4062899" y="4130048"/>
                <a:ext cx="270975" cy="143732"/>
              </a:xfrm>
              <a:custGeom>
                <a:avLst/>
                <a:gdLst>
                  <a:gd name="connsiteX0" fmla="*/ 200205 w 270975"/>
                  <a:gd name="connsiteY0" fmla="*/ 0 h 143732"/>
                  <a:gd name="connsiteX1" fmla="*/ 167153 w 270975"/>
                  <a:gd name="connsiteY1" fmla="*/ 3620 h 143732"/>
                  <a:gd name="connsiteX2" fmla="*/ 134863 w 270975"/>
                  <a:gd name="connsiteY2" fmla="*/ 13145 h 143732"/>
                  <a:gd name="connsiteX3" fmla="*/ 76284 w 270975"/>
                  <a:gd name="connsiteY3" fmla="*/ 45434 h 143732"/>
                  <a:gd name="connsiteX4" fmla="*/ 28755 w 270975"/>
                  <a:gd name="connsiteY4" fmla="*/ 90297 h 143732"/>
                  <a:gd name="connsiteX5" fmla="*/ 275 w 270975"/>
                  <a:gd name="connsiteY5" fmla="*/ 137732 h 143732"/>
                  <a:gd name="connsiteX6" fmla="*/ 370 w 270975"/>
                  <a:gd name="connsiteY6" fmla="*/ 140970 h 143732"/>
                  <a:gd name="connsiteX7" fmla="*/ 3323 w 270975"/>
                  <a:gd name="connsiteY7" fmla="*/ 143542 h 143732"/>
                  <a:gd name="connsiteX8" fmla="*/ 4752 w 270975"/>
                  <a:gd name="connsiteY8" fmla="*/ 143732 h 143732"/>
                  <a:gd name="connsiteX9" fmla="*/ 9228 w 270975"/>
                  <a:gd name="connsiteY9" fmla="*/ 140494 h 143732"/>
                  <a:gd name="connsiteX10" fmla="*/ 9990 w 270975"/>
                  <a:gd name="connsiteY10" fmla="*/ 138779 h 143732"/>
                  <a:gd name="connsiteX11" fmla="*/ 10752 w 270975"/>
                  <a:gd name="connsiteY11" fmla="*/ 137732 h 143732"/>
                  <a:gd name="connsiteX12" fmla="*/ 10752 w 270975"/>
                  <a:gd name="connsiteY12" fmla="*/ 137732 h 143732"/>
                  <a:gd name="connsiteX13" fmla="*/ 11324 w 270975"/>
                  <a:gd name="connsiteY13" fmla="*/ 136398 h 143732"/>
                  <a:gd name="connsiteX14" fmla="*/ 34374 w 270975"/>
                  <a:gd name="connsiteY14" fmla="*/ 101537 h 143732"/>
                  <a:gd name="connsiteX15" fmla="*/ 77237 w 270975"/>
                  <a:gd name="connsiteY15" fmla="*/ 63246 h 143732"/>
                  <a:gd name="connsiteX16" fmla="*/ 78761 w 270975"/>
                  <a:gd name="connsiteY16" fmla="*/ 62198 h 143732"/>
                  <a:gd name="connsiteX17" fmla="*/ 134292 w 270975"/>
                  <a:gd name="connsiteY17" fmla="*/ 34957 h 143732"/>
                  <a:gd name="connsiteX18" fmla="*/ 180393 w 270975"/>
                  <a:gd name="connsiteY18" fmla="*/ 25337 h 143732"/>
                  <a:gd name="connsiteX19" fmla="*/ 190870 w 270975"/>
                  <a:gd name="connsiteY19" fmla="*/ 25051 h 143732"/>
                  <a:gd name="connsiteX20" fmla="*/ 215349 w 270975"/>
                  <a:gd name="connsiteY20" fmla="*/ 27051 h 143732"/>
                  <a:gd name="connsiteX21" fmla="*/ 243734 w 270975"/>
                  <a:gd name="connsiteY21" fmla="*/ 35814 h 143732"/>
                  <a:gd name="connsiteX22" fmla="*/ 246687 w 270975"/>
                  <a:gd name="connsiteY22" fmla="*/ 37433 h 143732"/>
                  <a:gd name="connsiteX23" fmla="*/ 250306 w 270975"/>
                  <a:gd name="connsiteY23" fmla="*/ 39053 h 143732"/>
                  <a:gd name="connsiteX24" fmla="*/ 252783 w 270975"/>
                  <a:gd name="connsiteY24" fmla="*/ 40100 h 143732"/>
                  <a:gd name="connsiteX25" fmla="*/ 257164 w 270975"/>
                  <a:gd name="connsiteY25" fmla="*/ 40767 h 143732"/>
                  <a:gd name="connsiteX26" fmla="*/ 260022 w 270975"/>
                  <a:gd name="connsiteY26" fmla="*/ 40481 h 143732"/>
                  <a:gd name="connsiteX27" fmla="*/ 260498 w 270975"/>
                  <a:gd name="connsiteY27" fmla="*/ 40386 h 143732"/>
                  <a:gd name="connsiteX28" fmla="*/ 260498 w 270975"/>
                  <a:gd name="connsiteY28" fmla="*/ 40100 h 143732"/>
                  <a:gd name="connsiteX29" fmla="*/ 268880 w 270975"/>
                  <a:gd name="connsiteY29" fmla="*/ 34004 h 143732"/>
                  <a:gd name="connsiteX30" fmla="*/ 270975 w 270975"/>
                  <a:gd name="connsiteY30" fmla="*/ 26861 h 143732"/>
                  <a:gd name="connsiteX31" fmla="*/ 264689 w 270975"/>
                  <a:gd name="connsiteY31" fmla="*/ 14764 h 143732"/>
                  <a:gd name="connsiteX32" fmla="*/ 263260 w 270975"/>
                  <a:gd name="connsiteY32" fmla="*/ 13907 h 143732"/>
                  <a:gd name="connsiteX33" fmla="*/ 260974 w 270975"/>
                  <a:gd name="connsiteY33" fmla="*/ 12383 h 143732"/>
                  <a:gd name="connsiteX34" fmla="*/ 254783 w 270975"/>
                  <a:gd name="connsiteY34" fmla="*/ 9620 h 143732"/>
                  <a:gd name="connsiteX35" fmla="*/ 253640 w 270975"/>
                  <a:gd name="connsiteY35" fmla="*/ 9144 h 143732"/>
                  <a:gd name="connsiteX36" fmla="*/ 248020 w 270975"/>
                  <a:gd name="connsiteY36" fmla="*/ 6953 h 143732"/>
                  <a:gd name="connsiteX37" fmla="*/ 232780 w 270975"/>
                  <a:gd name="connsiteY37" fmla="*/ 2953 h 143732"/>
                  <a:gd name="connsiteX38" fmla="*/ 201443 w 270975"/>
                  <a:gd name="connsiteY38" fmla="*/ 0 h 143732"/>
                  <a:gd name="connsiteX39" fmla="*/ 200205 w 270975"/>
                  <a:gd name="connsiteY39" fmla="*/ 0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975" h="143732">
                    <a:moveTo>
                      <a:pt x="200205" y="0"/>
                    </a:moveTo>
                    <a:cubicBezTo>
                      <a:pt x="190680" y="0"/>
                      <a:pt x="180107" y="1238"/>
                      <a:pt x="167153" y="3620"/>
                    </a:cubicBezTo>
                    <a:cubicBezTo>
                      <a:pt x="156104" y="5715"/>
                      <a:pt x="145055" y="9430"/>
                      <a:pt x="134863" y="13145"/>
                    </a:cubicBezTo>
                    <a:cubicBezTo>
                      <a:pt x="115432" y="20288"/>
                      <a:pt x="95715" y="31147"/>
                      <a:pt x="76284" y="45434"/>
                    </a:cubicBezTo>
                    <a:cubicBezTo>
                      <a:pt x="57806" y="59055"/>
                      <a:pt x="41804" y="74105"/>
                      <a:pt x="28755" y="90297"/>
                    </a:cubicBezTo>
                    <a:cubicBezTo>
                      <a:pt x="17134" y="104489"/>
                      <a:pt x="7514" y="120491"/>
                      <a:pt x="275" y="137732"/>
                    </a:cubicBezTo>
                    <a:cubicBezTo>
                      <a:pt x="-106" y="138779"/>
                      <a:pt x="-106" y="139922"/>
                      <a:pt x="370" y="140970"/>
                    </a:cubicBezTo>
                    <a:cubicBezTo>
                      <a:pt x="1037" y="142208"/>
                      <a:pt x="2085" y="143161"/>
                      <a:pt x="3323" y="143542"/>
                    </a:cubicBezTo>
                    <a:cubicBezTo>
                      <a:pt x="3799" y="143637"/>
                      <a:pt x="4180" y="143732"/>
                      <a:pt x="4752" y="143732"/>
                    </a:cubicBezTo>
                    <a:cubicBezTo>
                      <a:pt x="6657" y="143732"/>
                      <a:pt x="8371" y="142494"/>
                      <a:pt x="9228" y="140494"/>
                    </a:cubicBezTo>
                    <a:lnTo>
                      <a:pt x="9990" y="138779"/>
                    </a:lnTo>
                    <a:lnTo>
                      <a:pt x="10752" y="137732"/>
                    </a:lnTo>
                    <a:lnTo>
                      <a:pt x="10752" y="137732"/>
                    </a:lnTo>
                    <a:lnTo>
                      <a:pt x="11324" y="136398"/>
                    </a:lnTo>
                    <a:cubicBezTo>
                      <a:pt x="16753" y="124968"/>
                      <a:pt x="24373" y="113538"/>
                      <a:pt x="34374" y="101537"/>
                    </a:cubicBezTo>
                    <a:cubicBezTo>
                      <a:pt x="46566" y="87440"/>
                      <a:pt x="60949" y="74581"/>
                      <a:pt x="77237" y="63246"/>
                    </a:cubicBezTo>
                    <a:lnTo>
                      <a:pt x="78761" y="62198"/>
                    </a:lnTo>
                    <a:cubicBezTo>
                      <a:pt x="95049" y="51340"/>
                      <a:pt x="113718" y="42196"/>
                      <a:pt x="134292" y="34957"/>
                    </a:cubicBezTo>
                    <a:cubicBezTo>
                      <a:pt x="149436" y="29908"/>
                      <a:pt x="164867" y="26575"/>
                      <a:pt x="180393" y="25337"/>
                    </a:cubicBezTo>
                    <a:cubicBezTo>
                      <a:pt x="183917" y="25146"/>
                      <a:pt x="187346" y="25051"/>
                      <a:pt x="190870" y="25051"/>
                    </a:cubicBezTo>
                    <a:cubicBezTo>
                      <a:pt x="199443" y="25051"/>
                      <a:pt x="207634" y="25718"/>
                      <a:pt x="215349" y="27051"/>
                    </a:cubicBezTo>
                    <a:cubicBezTo>
                      <a:pt x="225446" y="29051"/>
                      <a:pt x="234971" y="32004"/>
                      <a:pt x="243734" y="35814"/>
                    </a:cubicBezTo>
                    <a:cubicBezTo>
                      <a:pt x="244686" y="36290"/>
                      <a:pt x="245639" y="36862"/>
                      <a:pt x="246687" y="37433"/>
                    </a:cubicBezTo>
                    <a:cubicBezTo>
                      <a:pt x="247830" y="38100"/>
                      <a:pt x="249068" y="38576"/>
                      <a:pt x="250306" y="39053"/>
                    </a:cubicBezTo>
                    <a:lnTo>
                      <a:pt x="252783" y="40100"/>
                    </a:lnTo>
                    <a:cubicBezTo>
                      <a:pt x="254307" y="40577"/>
                      <a:pt x="255735" y="40767"/>
                      <a:pt x="257164" y="40767"/>
                    </a:cubicBezTo>
                    <a:cubicBezTo>
                      <a:pt x="258117" y="40767"/>
                      <a:pt x="259069" y="40767"/>
                      <a:pt x="260022" y="40481"/>
                    </a:cubicBezTo>
                    <a:cubicBezTo>
                      <a:pt x="260212" y="40481"/>
                      <a:pt x="260307" y="40481"/>
                      <a:pt x="260498" y="40386"/>
                    </a:cubicBezTo>
                    <a:lnTo>
                      <a:pt x="260498" y="40100"/>
                    </a:lnTo>
                    <a:cubicBezTo>
                      <a:pt x="264022" y="39148"/>
                      <a:pt x="266975" y="36957"/>
                      <a:pt x="268880" y="34004"/>
                    </a:cubicBezTo>
                    <a:cubicBezTo>
                      <a:pt x="270213" y="31909"/>
                      <a:pt x="270880" y="29432"/>
                      <a:pt x="270975" y="26861"/>
                    </a:cubicBezTo>
                    <a:cubicBezTo>
                      <a:pt x="270975" y="22003"/>
                      <a:pt x="268594" y="17336"/>
                      <a:pt x="264689" y="14764"/>
                    </a:cubicBezTo>
                    <a:lnTo>
                      <a:pt x="263260" y="13907"/>
                    </a:lnTo>
                    <a:cubicBezTo>
                      <a:pt x="262403" y="13240"/>
                      <a:pt x="261736" y="12764"/>
                      <a:pt x="260974" y="12383"/>
                    </a:cubicBezTo>
                    <a:cubicBezTo>
                      <a:pt x="258974" y="11335"/>
                      <a:pt x="256878" y="10478"/>
                      <a:pt x="254783" y="9620"/>
                    </a:cubicBezTo>
                    <a:lnTo>
                      <a:pt x="253640" y="9144"/>
                    </a:lnTo>
                    <a:cubicBezTo>
                      <a:pt x="251449" y="8287"/>
                      <a:pt x="249735" y="7525"/>
                      <a:pt x="248020" y="6953"/>
                    </a:cubicBezTo>
                    <a:cubicBezTo>
                      <a:pt x="243448" y="5334"/>
                      <a:pt x="238590" y="4096"/>
                      <a:pt x="232780" y="2953"/>
                    </a:cubicBezTo>
                    <a:cubicBezTo>
                      <a:pt x="223255" y="953"/>
                      <a:pt x="212968" y="0"/>
                      <a:pt x="201443" y="0"/>
                    </a:cubicBezTo>
                    <a:lnTo>
                      <a:pt x="200205" y="0"/>
                    </a:lnTo>
                    <a:close/>
                  </a:path>
                </a:pathLst>
              </a:custGeom>
              <a:solidFill>
                <a:srgbClr val="F75F6A"/>
              </a:solidFill>
              <a:ln w="9525" cap="flat">
                <a:noFill/>
                <a:prstDash val="solid"/>
                <a:miter/>
              </a:ln>
            </p:spPr>
            <p:txBody>
              <a:bodyPr rtlCol="0" anchor="ctr"/>
              <a:lstStyle/>
              <a:p>
                <a:endParaRPr lang="en-US"/>
              </a:p>
            </p:txBody>
          </p:sp>
        </p:grpSp>
      </p:grpSp>
      <p:pic>
        <p:nvPicPr>
          <p:cNvPr id="1577" name="Graphic 1576">
            <a:extLst>
              <a:ext uri="{FF2B5EF4-FFF2-40B4-BE49-F238E27FC236}">
                <a16:creationId xmlns:a16="http://schemas.microsoft.com/office/drawing/2014/main" id="{D7D7059A-9CE7-7FAE-451C-A8F8AB9639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734936">
            <a:off x="6836821" y="5837861"/>
            <a:ext cx="1163631" cy="1189682"/>
          </a:xfrm>
          <a:prstGeom prst="rect">
            <a:avLst/>
          </a:prstGeom>
        </p:spPr>
      </p:pic>
      <p:sp>
        <p:nvSpPr>
          <p:cNvPr id="1579" name="Freeform: Shape 1578">
            <a:extLst>
              <a:ext uri="{FF2B5EF4-FFF2-40B4-BE49-F238E27FC236}">
                <a16:creationId xmlns:a16="http://schemas.microsoft.com/office/drawing/2014/main" id="{737D3453-9F13-2B9A-78A0-86EA637DB1E3}"/>
              </a:ext>
            </a:extLst>
          </p:cNvPr>
          <p:cNvSpPr/>
          <p:nvPr/>
        </p:nvSpPr>
        <p:spPr>
          <a:xfrm>
            <a:off x="9686819" y="423927"/>
            <a:ext cx="272510" cy="279844"/>
          </a:xfrm>
          <a:custGeom>
            <a:avLst/>
            <a:gdLst>
              <a:gd name="connsiteX0" fmla="*/ 272415 w 272510"/>
              <a:gd name="connsiteY0" fmla="*/ 129635 h 279844"/>
              <a:gd name="connsiteX1" fmla="*/ 175260 w 272510"/>
              <a:gd name="connsiteY1" fmla="*/ 175165 h 279844"/>
              <a:gd name="connsiteX2" fmla="*/ 182404 w 272510"/>
              <a:gd name="connsiteY2" fmla="*/ 279845 h 279844"/>
              <a:gd name="connsiteX3" fmla="*/ 110776 w 272510"/>
              <a:gd name="connsiteY3" fmla="*/ 201359 h 279844"/>
              <a:gd name="connsiteX4" fmla="*/ 13621 w 272510"/>
              <a:gd name="connsiteY4" fmla="*/ 239649 h 279844"/>
              <a:gd name="connsiteX5" fmla="*/ 66008 w 272510"/>
              <a:gd name="connsiteY5" fmla="*/ 149066 h 279844"/>
              <a:gd name="connsiteX6" fmla="*/ 0 w 272510"/>
              <a:gd name="connsiteY6" fmla="*/ 64770 h 279844"/>
              <a:gd name="connsiteX7" fmla="*/ 102108 w 272510"/>
              <a:gd name="connsiteY7" fmla="*/ 89059 h 279844"/>
              <a:gd name="connsiteX8" fmla="*/ 158687 w 272510"/>
              <a:gd name="connsiteY8" fmla="*/ 0 h 279844"/>
              <a:gd name="connsiteX9" fmla="*/ 169831 w 272510"/>
              <a:gd name="connsiteY9" fmla="*/ 105156 h 279844"/>
              <a:gd name="connsiteX10" fmla="*/ 272510 w 272510"/>
              <a:gd name="connsiteY10" fmla="*/ 129540 h 27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510" h="279844">
                <a:moveTo>
                  <a:pt x="272415" y="129635"/>
                </a:moveTo>
                <a:cubicBezTo>
                  <a:pt x="240030" y="144780"/>
                  <a:pt x="207645" y="160020"/>
                  <a:pt x="175260" y="175165"/>
                </a:cubicBezTo>
                <a:cubicBezTo>
                  <a:pt x="175260" y="175165"/>
                  <a:pt x="181642" y="268319"/>
                  <a:pt x="182404" y="279845"/>
                </a:cubicBezTo>
                <a:cubicBezTo>
                  <a:pt x="158496" y="253651"/>
                  <a:pt x="134684" y="227552"/>
                  <a:pt x="110776" y="201359"/>
                </a:cubicBezTo>
                <a:cubicBezTo>
                  <a:pt x="78391" y="214122"/>
                  <a:pt x="46006" y="226886"/>
                  <a:pt x="13621" y="239649"/>
                </a:cubicBezTo>
                <a:cubicBezTo>
                  <a:pt x="31052" y="209455"/>
                  <a:pt x="48482" y="179261"/>
                  <a:pt x="66008" y="149066"/>
                </a:cubicBezTo>
                <a:lnTo>
                  <a:pt x="0" y="64770"/>
                </a:lnTo>
                <a:cubicBezTo>
                  <a:pt x="34004" y="72866"/>
                  <a:pt x="68104" y="80963"/>
                  <a:pt x="102108" y="89059"/>
                </a:cubicBezTo>
                <a:cubicBezTo>
                  <a:pt x="113729" y="70961"/>
                  <a:pt x="132588" y="41243"/>
                  <a:pt x="158687" y="0"/>
                </a:cubicBezTo>
                <a:cubicBezTo>
                  <a:pt x="162401" y="35052"/>
                  <a:pt x="166116" y="70104"/>
                  <a:pt x="169831" y="105156"/>
                </a:cubicBezTo>
                <a:cubicBezTo>
                  <a:pt x="204025" y="113252"/>
                  <a:pt x="238316" y="121444"/>
                  <a:pt x="272510" y="129540"/>
                </a:cubicBezTo>
              </a:path>
            </a:pathLst>
          </a:custGeom>
          <a:solidFill>
            <a:srgbClr val="84C2F5"/>
          </a:solidFill>
          <a:ln w="9525" cap="flat">
            <a:no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id="{88254636-7857-DC26-F6CE-4C6930EED182}"/>
              </a:ext>
            </a:extLst>
          </p:cNvPr>
          <p:cNvSpPr/>
          <p:nvPr/>
        </p:nvSpPr>
        <p:spPr>
          <a:xfrm>
            <a:off x="1806501" y="3219595"/>
            <a:ext cx="168402" cy="163353"/>
          </a:xfrm>
          <a:custGeom>
            <a:avLst/>
            <a:gdLst>
              <a:gd name="connsiteX0" fmla="*/ 80010 w 168402"/>
              <a:gd name="connsiteY0" fmla="*/ 0 h 163353"/>
              <a:gd name="connsiteX1" fmla="*/ 80010 w 168402"/>
              <a:gd name="connsiteY1" fmla="*/ 0 h 163353"/>
              <a:gd name="connsiteX2" fmla="*/ 62865 w 168402"/>
              <a:gd name="connsiteY2" fmla="*/ 61246 h 163353"/>
              <a:gd name="connsiteX3" fmla="*/ 30766 w 168402"/>
              <a:gd name="connsiteY3" fmla="*/ 63055 h 163353"/>
              <a:gd name="connsiteX4" fmla="*/ 0 w 168402"/>
              <a:gd name="connsiteY4" fmla="*/ 64865 h 163353"/>
              <a:gd name="connsiteX5" fmla="*/ 26289 w 168402"/>
              <a:gd name="connsiteY5" fmla="*/ 83725 h 163353"/>
              <a:gd name="connsiteX6" fmla="*/ 52673 w 168402"/>
              <a:gd name="connsiteY6" fmla="*/ 102299 h 163353"/>
              <a:gd name="connsiteX7" fmla="*/ 45339 w 168402"/>
              <a:gd name="connsiteY7" fmla="*/ 132779 h 163353"/>
              <a:gd name="connsiteX8" fmla="*/ 38195 w 168402"/>
              <a:gd name="connsiteY8" fmla="*/ 163354 h 163353"/>
              <a:gd name="connsiteX9" fmla="*/ 63151 w 168402"/>
              <a:gd name="connsiteY9" fmla="*/ 144113 h 163353"/>
              <a:gd name="connsiteX10" fmla="*/ 87821 w 168402"/>
              <a:gd name="connsiteY10" fmla="*/ 124682 h 163353"/>
              <a:gd name="connsiteX11" fmla="*/ 115062 w 168402"/>
              <a:gd name="connsiteY11" fmla="*/ 141065 h 163353"/>
              <a:gd name="connsiteX12" fmla="*/ 142494 w 168402"/>
              <a:gd name="connsiteY12" fmla="*/ 157448 h 163353"/>
              <a:gd name="connsiteX13" fmla="*/ 120396 w 168402"/>
              <a:gd name="connsiteY13" fmla="*/ 98203 h 163353"/>
              <a:gd name="connsiteX14" fmla="*/ 144399 w 168402"/>
              <a:gd name="connsiteY14" fmla="*/ 76867 h 163353"/>
              <a:gd name="connsiteX15" fmla="*/ 168402 w 168402"/>
              <a:gd name="connsiteY15" fmla="*/ 55245 h 163353"/>
              <a:gd name="connsiteX16" fmla="*/ 136589 w 168402"/>
              <a:gd name="connsiteY16" fmla="*/ 56864 h 163353"/>
              <a:gd name="connsiteX17" fmla="*/ 104966 w 168402"/>
              <a:gd name="connsiteY17" fmla="*/ 58769 h 163353"/>
              <a:gd name="connsiteX18" fmla="*/ 92774 w 168402"/>
              <a:gd name="connsiteY18" fmla="*/ 29623 h 163353"/>
              <a:gd name="connsiteX19" fmla="*/ 80391 w 168402"/>
              <a:gd name="connsiteY19" fmla="*/ 381 h 163353"/>
              <a:gd name="connsiteX20" fmla="*/ 80201 w 168402"/>
              <a:gd name="connsiteY20" fmla="*/ 286 h 16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402" h="163353">
                <a:moveTo>
                  <a:pt x="80010" y="0"/>
                </a:moveTo>
                <a:lnTo>
                  <a:pt x="80010" y="0"/>
                </a:lnTo>
                <a:cubicBezTo>
                  <a:pt x="72104" y="28384"/>
                  <a:pt x="66389" y="48768"/>
                  <a:pt x="62865" y="61246"/>
                </a:cubicBezTo>
                <a:lnTo>
                  <a:pt x="30766" y="63055"/>
                </a:lnTo>
                <a:lnTo>
                  <a:pt x="0" y="64865"/>
                </a:lnTo>
                <a:lnTo>
                  <a:pt x="26289" y="83725"/>
                </a:lnTo>
                <a:lnTo>
                  <a:pt x="52673" y="102299"/>
                </a:lnTo>
                <a:lnTo>
                  <a:pt x="45339" y="132779"/>
                </a:lnTo>
                <a:lnTo>
                  <a:pt x="38195" y="163354"/>
                </a:lnTo>
                <a:lnTo>
                  <a:pt x="63151" y="144113"/>
                </a:lnTo>
                <a:lnTo>
                  <a:pt x="87821" y="124682"/>
                </a:lnTo>
                <a:lnTo>
                  <a:pt x="115062" y="141065"/>
                </a:lnTo>
                <a:lnTo>
                  <a:pt x="142494" y="157448"/>
                </a:lnTo>
                <a:cubicBezTo>
                  <a:pt x="140303" y="150781"/>
                  <a:pt x="120587" y="98774"/>
                  <a:pt x="120396" y="98203"/>
                </a:cubicBezTo>
                <a:lnTo>
                  <a:pt x="144399" y="76867"/>
                </a:lnTo>
                <a:lnTo>
                  <a:pt x="168402" y="55245"/>
                </a:lnTo>
                <a:lnTo>
                  <a:pt x="136589" y="56864"/>
                </a:lnTo>
                <a:lnTo>
                  <a:pt x="104966" y="58769"/>
                </a:lnTo>
                <a:lnTo>
                  <a:pt x="92774" y="29623"/>
                </a:lnTo>
                <a:lnTo>
                  <a:pt x="80391" y="381"/>
                </a:lnTo>
                <a:cubicBezTo>
                  <a:pt x="80391" y="381"/>
                  <a:pt x="80201" y="286"/>
                  <a:pt x="80201" y="286"/>
                </a:cubicBezTo>
              </a:path>
            </a:pathLst>
          </a:custGeom>
          <a:solidFill>
            <a:srgbClr val="A1D8FF"/>
          </a:solid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id="{A8616117-B17B-45A1-C278-03A07F99BEE8}"/>
              </a:ext>
            </a:extLst>
          </p:cNvPr>
          <p:cNvSpPr/>
          <p:nvPr/>
        </p:nvSpPr>
        <p:spPr>
          <a:xfrm>
            <a:off x="14012165" y="-1552164"/>
            <a:ext cx="167354" cy="169068"/>
          </a:xfrm>
          <a:custGeom>
            <a:avLst/>
            <a:gdLst>
              <a:gd name="connsiteX0" fmla="*/ 50482 w 167354"/>
              <a:gd name="connsiteY0" fmla="*/ 0 h 169068"/>
              <a:gd name="connsiteX1" fmla="*/ 50482 w 167354"/>
              <a:gd name="connsiteY1" fmla="*/ 0 h 169068"/>
              <a:gd name="connsiteX2" fmla="*/ 53149 w 167354"/>
              <a:gd name="connsiteY2" fmla="*/ 31052 h 169068"/>
              <a:gd name="connsiteX3" fmla="*/ 56102 w 167354"/>
              <a:gd name="connsiteY3" fmla="*/ 64580 h 169068"/>
              <a:gd name="connsiteX4" fmla="*/ 28384 w 167354"/>
              <a:gd name="connsiteY4" fmla="*/ 78677 h 169068"/>
              <a:gd name="connsiteX5" fmla="*/ 0 w 167354"/>
              <a:gd name="connsiteY5" fmla="*/ 93059 h 169068"/>
              <a:gd name="connsiteX6" fmla="*/ 53054 w 167354"/>
              <a:gd name="connsiteY6" fmla="*/ 104203 h 169068"/>
              <a:gd name="connsiteX7" fmla="*/ 61913 w 167354"/>
              <a:gd name="connsiteY7" fmla="*/ 106013 h 169068"/>
              <a:gd name="connsiteX8" fmla="*/ 63055 w 167354"/>
              <a:gd name="connsiteY8" fmla="*/ 113728 h 169068"/>
              <a:gd name="connsiteX9" fmla="*/ 72199 w 167354"/>
              <a:gd name="connsiteY9" fmla="*/ 169069 h 169068"/>
              <a:gd name="connsiteX10" fmla="*/ 103346 w 167354"/>
              <a:gd name="connsiteY10" fmla="*/ 113824 h 169068"/>
              <a:gd name="connsiteX11" fmla="*/ 167354 w 167354"/>
              <a:gd name="connsiteY11" fmla="*/ 122777 h 169068"/>
              <a:gd name="connsiteX12" fmla="*/ 153067 w 167354"/>
              <a:gd name="connsiteY12" fmla="*/ 107252 h 169068"/>
              <a:gd name="connsiteX13" fmla="*/ 123634 w 167354"/>
              <a:gd name="connsiteY13" fmla="*/ 76295 h 169068"/>
              <a:gd name="connsiteX14" fmla="*/ 142970 w 167354"/>
              <a:gd name="connsiteY14" fmla="*/ 38386 h 169068"/>
              <a:gd name="connsiteX15" fmla="*/ 152495 w 167354"/>
              <a:gd name="connsiteY15" fmla="*/ 19622 h 169068"/>
              <a:gd name="connsiteX16" fmla="*/ 144018 w 167354"/>
              <a:gd name="connsiteY16" fmla="*/ 23146 h 169068"/>
              <a:gd name="connsiteX17" fmla="*/ 124396 w 167354"/>
              <a:gd name="connsiteY17" fmla="*/ 32099 h 169068"/>
              <a:gd name="connsiteX18" fmla="*/ 94393 w 167354"/>
              <a:gd name="connsiteY18" fmla="*/ 45815 h 169068"/>
              <a:gd name="connsiteX19" fmla="*/ 50673 w 167354"/>
              <a:gd name="connsiteY19" fmla="*/ 0 h 169068"/>
              <a:gd name="connsiteX20" fmla="*/ 50482 w 167354"/>
              <a:gd name="connsiteY20" fmla="*/ 0 h 169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354" h="169068">
                <a:moveTo>
                  <a:pt x="50482" y="0"/>
                </a:moveTo>
                <a:lnTo>
                  <a:pt x="50482" y="0"/>
                </a:lnTo>
                <a:lnTo>
                  <a:pt x="53149" y="31052"/>
                </a:lnTo>
                <a:lnTo>
                  <a:pt x="56102" y="64580"/>
                </a:lnTo>
                <a:lnTo>
                  <a:pt x="28384" y="78677"/>
                </a:lnTo>
                <a:lnTo>
                  <a:pt x="0" y="93059"/>
                </a:lnTo>
                <a:cubicBezTo>
                  <a:pt x="17716" y="96965"/>
                  <a:pt x="35338" y="100584"/>
                  <a:pt x="53054" y="104203"/>
                </a:cubicBezTo>
                <a:lnTo>
                  <a:pt x="61913" y="106013"/>
                </a:lnTo>
                <a:lnTo>
                  <a:pt x="63055" y="113728"/>
                </a:lnTo>
                <a:lnTo>
                  <a:pt x="72199" y="169069"/>
                </a:lnTo>
                <a:cubicBezTo>
                  <a:pt x="75914" y="163163"/>
                  <a:pt x="103061" y="114300"/>
                  <a:pt x="103346" y="113824"/>
                </a:cubicBezTo>
                <a:cubicBezTo>
                  <a:pt x="124587" y="116967"/>
                  <a:pt x="145923" y="119825"/>
                  <a:pt x="167354" y="122777"/>
                </a:cubicBezTo>
                <a:lnTo>
                  <a:pt x="153067" y="107252"/>
                </a:lnTo>
                <a:lnTo>
                  <a:pt x="123634" y="76295"/>
                </a:lnTo>
                <a:lnTo>
                  <a:pt x="142970" y="38386"/>
                </a:lnTo>
                <a:lnTo>
                  <a:pt x="152495" y="19622"/>
                </a:lnTo>
                <a:lnTo>
                  <a:pt x="144018" y="23146"/>
                </a:lnTo>
                <a:lnTo>
                  <a:pt x="124396" y="32099"/>
                </a:lnTo>
                <a:cubicBezTo>
                  <a:pt x="111633" y="38005"/>
                  <a:pt x="101632" y="42577"/>
                  <a:pt x="94393" y="45815"/>
                </a:cubicBezTo>
                <a:lnTo>
                  <a:pt x="50673" y="0"/>
                </a:lnTo>
                <a:cubicBezTo>
                  <a:pt x="50673" y="0"/>
                  <a:pt x="50482" y="0"/>
                  <a:pt x="50482" y="0"/>
                </a:cubicBezTo>
              </a:path>
            </a:pathLst>
          </a:custGeom>
          <a:solidFill>
            <a:srgbClr val="C7EDFF"/>
          </a:solidFill>
          <a:ln w="9525"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id="{62F2DC41-BA90-B5C2-981C-8526BB418CB8}"/>
              </a:ext>
            </a:extLst>
          </p:cNvPr>
          <p:cNvSpPr/>
          <p:nvPr/>
        </p:nvSpPr>
        <p:spPr>
          <a:xfrm>
            <a:off x="11660634" y="2982180"/>
            <a:ext cx="281368" cy="273748"/>
          </a:xfrm>
          <a:custGeom>
            <a:avLst/>
            <a:gdLst>
              <a:gd name="connsiteX0" fmla="*/ 213741 w 281368"/>
              <a:gd name="connsiteY0" fmla="*/ 0 h 273748"/>
              <a:gd name="connsiteX1" fmla="*/ 192786 w 281368"/>
              <a:gd name="connsiteY1" fmla="*/ 105251 h 273748"/>
              <a:gd name="connsiteX2" fmla="*/ 281369 w 281368"/>
              <a:gd name="connsiteY2" fmla="*/ 161544 h 273748"/>
              <a:gd name="connsiteX3" fmla="*/ 175736 w 281368"/>
              <a:gd name="connsiteY3" fmla="*/ 172783 h 273748"/>
              <a:gd name="connsiteX4" fmla="*/ 148971 w 281368"/>
              <a:gd name="connsiteY4" fmla="*/ 273748 h 273748"/>
              <a:gd name="connsiteX5" fmla="*/ 107061 w 281368"/>
              <a:gd name="connsiteY5" fmla="*/ 177927 h 273748"/>
              <a:gd name="connsiteX6" fmla="*/ 0 w 281368"/>
              <a:gd name="connsiteY6" fmla="*/ 181165 h 273748"/>
              <a:gd name="connsiteX7" fmla="*/ 80105 w 281368"/>
              <a:gd name="connsiteY7" fmla="*/ 113252 h 273748"/>
              <a:gd name="connsiteX8" fmla="*/ 41910 w 281368"/>
              <a:gd name="connsiteY8" fmla="*/ 14954 h 273748"/>
              <a:gd name="connsiteX9" fmla="*/ 133160 w 281368"/>
              <a:gd name="connsiteY9" fmla="*/ 68294 h 273748"/>
              <a:gd name="connsiteX10" fmla="*/ 213646 w 281368"/>
              <a:gd name="connsiteY10" fmla="*/ 95 h 2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368" h="273748">
                <a:moveTo>
                  <a:pt x="213741" y="0"/>
                </a:moveTo>
                <a:cubicBezTo>
                  <a:pt x="206788" y="35052"/>
                  <a:pt x="199835" y="70199"/>
                  <a:pt x="192786" y="105251"/>
                </a:cubicBezTo>
                <a:cubicBezTo>
                  <a:pt x="192786" y="105251"/>
                  <a:pt x="271558" y="155257"/>
                  <a:pt x="281369" y="161544"/>
                </a:cubicBezTo>
                <a:cubicBezTo>
                  <a:pt x="246126" y="165259"/>
                  <a:pt x="210979" y="168973"/>
                  <a:pt x="175736" y="172783"/>
                </a:cubicBezTo>
                <a:cubicBezTo>
                  <a:pt x="166783" y="206407"/>
                  <a:pt x="157925" y="240125"/>
                  <a:pt x="148971" y="273748"/>
                </a:cubicBezTo>
                <a:cubicBezTo>
                  <a:pt x="134969" y="241840"/>
                  <a:pt x="121063" y="209836"/>
                  <a:pt x="107061" y="177927"/>
                </a:cubicBezTo>
                <a:cubicBezTo>
                  <a:pt x="71342" y="178975"/>
                  <a:pt x="35719" y="180022"/>
                  <a:pt x="0" y="181165"/>
                </a:cubicBezTo>
                <a:cubicBezTo>
                  <a:pt x="26670" y="158496"/>
                  <a:pt x="53435" y="135922"/>
                  <a:pt x="80105" y="113252"/>
                </a:cubicBezTo>
                <a:cubicBezTo>
                  <a:pt x="72390" y="93154"/>
                  <a:pt x="59627" y="60388"/>
                  <a:pt x="41910" y="14954"/>
                </a:cubicBezTo>
                <a:cubicBezTo>
                  <a:pt x="72295" y="32766"/>
                  <a:pt x="102775" y="50482"/>
                  <a:pt x="133160" y="68294"/>
                </a:cubicBezTo>
                <a:cubicBezTo>
                  <a:pt x="160020" y="45529"/>
                  <a:pt x="186881" y="22765"/>
                  <a:pt x="213646" y="95"/>
                </a:cubicBezTo>
              </a:path>
            </a:pathLst>
          </a:custGeom>
          <a:solidFill>
            <a:srgbClr val="84C2F5"/>
          </a:solidFill>
          <a:ln w="9525"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id="{D4882359-5B59-1336-39D2-1AB2975A2F4B}"/>
              </a:ext>
            </a:extLst>
          </p:cNvPr>
          <p:cNvSpPr/>
          <p:nvPr/>
        </p:nvSpPr>
        <p:spPr>
          <a:xfrm>
            <a:off x="6553200" y="749648"/>
            <a:ext cx="163639" cy="168973"/>
          </a:xfrm>
          <a:custGeom>
            <a:avLst/>
            <a:gdLst>
              <a:gd name="connsiteX0" fmla="*/ 0 w 163639"/>
              <a:gd name="connsiteY0" fmla="*/ 38481 h 168973"/>
              <a:gd name="connsiteX1" fmla="*/ 0 w 163639"/>
              <a:gd name="connsiteY1" fmla="*/ 38481 h 168973"/>
              <a:gd name="connsiteX2" fmla="*/ 39148 w 163639"/>
              <a:gd name="connsiteY2" fmla="*/ 88582 h 168973"/>
              <a:gd name="connsiteX3" fmla="*/ 21622 w 163639"/>
              <a:gd name="connsiteY3" fmla="*/ 115538 h 168973"/>
              <a:gd name="connsiteX4" fmla="*/ 4858 w 163639"/>
              <a:gd name="connsiteY4" fmla="*/ 141446 h 168973"/>
              <a:gd name="connsiteX5" fmla="*/ 35623 w 163639"/>
              <a:gd name="connsiteY5" fmla="*/ 131445 h 168973"/>
              <a:gd name="connsiteX6" fmla="*/ 66199 w 163639"/>
              <a:gd name="connsiteY6" fmla="*/ 121253 h 168973"/>
              <a:gd name="connsiteX7" fmla="*/ 86392 w 163639"/>
              <a:gd name="connsiteY7" fmla="*/ 145161 h 168973"/>
              <a:gd name="connsiteX8" fmla="*/ 106775 w 163639"/>
              <a:gd name="connsiteY8" fmla="*/ 168973 h 168973"/>
              <a:gd name="connsiteX9" fmla="*/ 106013 w 163639"/>
              <a:gd name="connsiteY9" fmla="*/ 137446 h 168973"/>
              <a:gd name="connsiteX10" fmla="*/ 104965 w 163639"/>
              <a:gd name="connsiteY10" fmla="*/ 106108 h 168973"/>
              <a:gd name="connsiteX11" fmla="*/ 134207 w 163639"/>
              <a:gd name="connsiteY11" fmla="*/ 93916 h 168973"/>
              <a:gd name="connsiteX12" fmla="*/ 163639 w 163639"/>
              <a:gd name="connsiteY12" fmla="*/ 81439 h 168973"/>
              <a:gd name="connsiteX13" fmla="*/ 102870 w 163639"/>
              <a:gd name="connsiteY13" fmla="*/ 64198 h 168973"/>
              <a:gd name="connsiteX14" fmla="*/ 99822 w 163639"/>
              <a:gd name="connsiteY14" fmla="*/ 32195 h 168973"/>
              <a:gd name="connsiteX15" fmla="*/ 96679 w 163639"/>
              <a:gd name="connsiteY15" fmla="*/ 0 h 168973"/>
              <a:gd name="connsiteX16" fmla="*/ 79057 w 163639"/>
              <a:gd name="connsiteY16" fmla="*/ 26575 h 168973"/>
              <a:gd name="connsiteX17" fmla="*/ 61817 w 163639"/>
              <a:gd name="connsiteY17" fmla="*/ 53245 h 168973"/>
              <a:gd name="connsiteX18" fmla="*/ 31147 w 163639"/>
              <a:gd name="connsiteY18" fmla="*/ 45815 h 168973"/>
              <a:gd name="connsiteX19" fmla="*/ 286 w 163639"/>
              <a:gd name="connsiteY19" fmla="*/ 38386 h 168973"/>
              <a:gd name="connsiteX20" fmla="*/ 95 w 163639"/>
              <a:gd name="connsiteY20" fmla="*/ 38386 h 16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639" h="168973">
                <a:moveTo>
                  <a:pt x="0" y="38481"/>
                </a:moveTo>
                <a:lnTo>
                  <a:pt x="0" y="38481"/>
                </a:lnTo>
                <a:cubicBezTo>
                  <a:pt x="18193" y="61722"/>
                  <a:pt x="31242" y="78296"/>
                  <a:pt x="39148" y="88582"/>
                </a:cubicBezTo>
                <a:lnTo>
                  <a:pt x="21622" y="115538"/>
                </a:lnTo>
                <a:lnTo>
                  <a:pt x="4858" y="141446"/>
                </a:lnTo>
                <a:lnTo>
                  <a:pt x="35623" y="131445"/>
                </a:lnTo>
                <a:lnTo>
                  <a:pt x="66199" y="121253"/>
                </a:lnTo>
                <a:lnTo>
                  <a:pt x="86392" y="145161"/>
                </a:lnTo>
                <a:lnTo>
                  <a:pt x="106775" y="168973"/>
                </a:lnTo>
                <a:lnTo>
                  <a:pt x="106013" y="137446"/>
                </a:lnTo>
                <a:lnTo>
                  <a:pt x="104965" y="106108"/>
                </a:lnTo>
                <a:lnTo>
                  <a:pt x="134207" y="93916"/>
                </a:lnTo>
                <a:lnTo>
                  <a:pt x="163639" y="81439"/>
                </a:lnTo>
                <a:cubicBezTo>
                  <a:pt x="156972" y="79248"/>
                  <a:pt x="103441" y="64294"/>
                  <a:pt x="102870" y="64198"/>
                </a:cubicBezTo>
                <a:lnTo>
                  <a:pt x="99822" y="32195"/>
                </a:lnTo>
                <a:lnTo>
                  <a:pt x="96679" y="0"/>
                </a:lnTo>
                <a:lnTo>
                  <a:pt x="79057" y="26575"/>
                </a:lnTo>
                <a:lnTo>
                  <a:pt x="61817" y="53245"/>
                </a:lnTo>
                <a:lnTo>
                  <a:pt x="31147" y="45815"/>
                </a:lnTo>
                <a:lnTo>
                  <a:pt x="286" y="38386"/>
                </a:lnTo>
                <a:lnTo>
                  <a:pt x="95" y="38386"/>
                </a:lnTo>
              </a:path>
            </a:pathLst>
          </a:custGeom>
          <a:solidFill>
            <a:srgbClr val="A1D8FF"/>
          </a:solidFill>
          <a:ln w="9525"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id="{72D20512-22CD-CBE1-49C8-1FACE6B60007}"/>
              </a:ext>
            </a:extLst>
          </p:cNvPr>
          <p:cNvSpPr/>
          <p:nvPr/>
        </p:nvSpPr>
        <p:spPr>
          <a:xfrm>
            <a:off x="13674409" y="2436239"/>
            <a:ext cx="168020" cy="166020"/>
          </a:xfrm>
          <a:custGeom>
            <a:avLst/>
            <a:gdLst>
              <a:gd name="connsiteX0" fmla="*/ 0 w 168020"/>
              <a:gd name="connsiteY0" fmla="*/ 70199 h 166020"/>
              <a:gd name="connsiteX1" fmla="*/ 0 w 168020"/>
              <a:gd name="connsiteY1" fmla="*/ 70199 h 166020"/>
              <a:gd name="connsiteX2" fmla="*/ 26575 w 168020"/>
              <a:gd name="connsiteY2" fmla="*/ 86487 h 166020"/>
              <a:gd name="connsiteX3" fmla="*/ 55340 w 168020"/>
              <a:gd name="connsiteY3" fmla="*/ 103918 h 166020"/>
              <a:gd name="connsiteX4" fmla="*/ 50197 w 168020"/>
              <a:gd name="connsiteY4" fmla="*/ 134588 h 166020"/>
              <a:gd name="connsiteX5" fmla="*/ 45053 w 168020"/>
              <a:gd name="connsiteY5" fmla="*/ 166021 h 166020"/>
              <a:gd name="connsiteX6" fmla="*/ 85439 w 168020"/>
              <a:gd name="connsiteY6" fmla="*/ 129921 h 166020"/>
              <a:gd name="connsiteX7" fmla="*/ 92107 w 168020"/>
              <a:gd name="connsiteY7" fmla="*/ 123920 h 166020"/>
              <a:gd name="connsiteX8" fmla="*/ 98965 w 168020"/>
              <a:gd name="connsiteY8" fmla="*/ 127540 h 166020"/>
              <a:gd name="connsiteX9" fmla="*/ 148971 w 168020"/>
              <a:gd name="connsiteY9" fmla="*/ 152971 h 166020"/>
              <a:gd name="connsiteX10" fmla="*/ 122873 w 168020"/>
              <a:gd name="connsiteY10" fmla="*/ 95155 h 166020"/>
              <a:gd name="connsiteX11" fmla="*/ 168021 w 168020"/>
              <a:gd name="connsiteY11" fmla="*/ 48958 h 166020"/>
              <a:gd name="connsiteX12" fmla="*/ 147066 w 168020"/>
              <a:gd name="connsiteY12" fmla="*/ 51340 h 166020"/>
              <a:gd name="connsiteX13" fmla="*/ 104680 w 168020"/>
              <a:gd name="connsiteY13" fmla="*/ 56769 h 166020"/>
              <a:gd name="connsiteX14" fmla="*/ 85630 w 168020"/>
              <a:gd name="connsiteY14" fmla="*/ 18764 h 166020"/>
              <a:gd name="connsiteX15" fmla="*/ 76200 w 168020"/>
              <a:gd name="connsiteY15" fmla="*/ 0 h 166020"/>
              <a:gd name="connsiteX16" fmla="*/ 74009 w 168020"/>
              <a:gd name="connsiteY16" fmla="*/ 8954 h 166020"/>
              <a:gd name="connsiteX17" fmla="*/ 69628 w 168020"/>
              <a:gd name="connsiteY17" fmla="*/ 30099 h 166020"/>
              <a:gd name="connsiteX18" fmla="*/ 62865 w 168020"/>
              <a:gd name="connsiteY18" fmla="*/ 62389 h 166020"/>
              <a:gd name="connsiteX19" fmla="*/ 190 w 168020"/>
              <a:gd name="connsiteY19" fmla="*/ 70294 h 166020"/>
              <a:gd name="connsiteX20" fmla="*/ 0 w 168020"/>
              <a:gd name="connsiteY20" fmla="*/ 70294 h 16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020" h="166020">
                <a:moveTo>
                  <a:pt x="0" y="70199"/>
                </a:moveTo>
                <a:lnTo>
                  <a:pt x="0" y="70199"/>
                </a:lnTo>
                <a:lnTo>
                  <a:pt x="26575" y="86487"/>
                </a:lnTo>
                <a:lnTo>
                  <a:pt x="55340" y="103918"/>
                </a:lnTo>
                <a:lnTo>
                  <a:pt x="50197" y="134588"/>
                </a:lnTo>
                <a:lnTo>
                  <a:pt x="45053" y="166021"/>
                </a:lnTo>
                <a:cubicBezTo>
                  <a:pt x="58674" y="154114"/>
                  <a:pt x="72009" y="142018"/>
                  <a:pt x="85439" y="129921"/>
                </a:cubicBezTo>
                <a:lnTo>
                  <a:pt x="92107" y="123920"/>
                </a:lnTo>
                <a:lnTo>
                  <a:pt x="98965" y="127540"/>
                </a:lnTo>
                <a:lnTo>
                  <a:pt x="148971" y="152971"/>
                </a:lnTo>
                <a:cubicBezTo>
                  <a:pt x="146399" y="146399"/>
                  <a:pt x="123158" y="95726"/>
                  <a:pt x="122873" y="95155"/>
                </a:cubicBezTo>
                <a:cubicBezTo>
                  <a:pt x="137922" y="79915"/>
                  <a:pt x="152972" y="64484"/>
                  <a:pt x="168021" y="48958"/>
                </a:cubicBezTo>
                <a:lnTo>
                  <a:pt x="147066" y="51340"/>
                </a:lnTo>
                <a:lnTo>
                  <a:pt x="104680" y="56769"/>
                </a:lnTo>
                <a:lnTo>
                  <a:pt x="85630" y="18764"/>
                </a:lnTo>
                <a:lnTo>
                  <a:pt x="76200" y="0"/>
                </a:lnTo>
                <a:lnTo>
                  <a:pt x="74009" y="8954"/>
                </a:lnTo>
                <a:lnTo>
                  <a:pt x="69628" y="30099"/>
                </a:lnTo>
                <a:cubicBezTo>
                  <a:pt x="66770" y="43910"/>
                  <a:pt x="64579" y="54578"/>
                  <a:pt x="62865" y="62389"/>
                </a:cubicBezTo>
                <a:lnTo>
                  <a:pt x="190" y="70294"/>
                </a:lnTo>
                <a:lnTo>
                  <a:pt x="0" y="70294"/>
                </a:lnTo>
              </a:path>
            </a:pathLst>
          </a:custGeom>
          <a:solidFill>
            <a:srgbClr val="C7EDFF"/>
          </a:solid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id="{82559302-1960-0EAD-0ED8-F5C1775A6D9B}"/>
              </a:ext>
            </a:extLst>
          </p:cNvPr>
          <p:cNvSpPr/>
          <p:nvPr/>
        </p:nvSpPr>
        <p:spPr>
          <a:xfrm>
            <a:off x="11613559" y="376143"/>
            <a:ext cx="281368" cy="273748"/>
          </a:xfrm>
          <a:custGeom>
            <a:avLst/>
            <a:gdLst>
              <a:gd name="connsiteX0" fmla="*/ 213741 w 281368"/>
              <a:gd name="connsiteY0" fmla="*/ 0 h 273748"/>
              <a:gd name="connsiteX1" fmla="*/ 192786 w 281368"/>
              <a:gd name="connsiteY1" fmla="*/ 105251 h 273748"/>
              <a:gd name="connsiteX2" fmla="*/ 281369 w 281368"/>
              <a:gd name="connsiteY2" fmla="*/ 161544 h 273748"/>
              <a:gd name="connsiteX3" fmla="*/ 175736 w 281368"/>
              <a:gd name="connsiteY3" fmla="*/ 172784 h 273748"/>
              <a:gd name="connsiteX4" fmla="*/ 148971 w 281368"/>
              <a:gd name="connsiteY4" fmla="*/ 273748 h 273748"/>
              <a:gd name="connsiteX5" fmla="*/ 107061 w 281368"/>
              <a:gd name="connsiteY5" fmla="*/ 177927 h 273748"/>
              <a:gd name="connsiteX6" fmla="*/ 0 w 281368"/>
              <a:gd name="connsiteY6" fmla="*/ 181165 h 273748"/>
              <a:gd name="connsiteX7" fmla="*/ 80105 w 281368"/>
              <a:gd name="connsiteY7" fmla="*/ 113252 h 273748"/>
              <a:gd name="connsiteX8" fmla="*/ 41910 w 281368"/>
              <a:gd name="connsiteY8" fmla="*/ 14954 h 273748"/>
              <a:gd name="connsiteX9" fmla="*/ 133160 w 281368"/>
              <a:gd name="connsiteY9" fmla="*/ 68294 h 273748"/>
              <a:gd name="connsiteX10" fmla="*/ 213646 w 281368"/>
              <a:gd name="connsiteY10" fmla="*/ 95 h 2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368" h="273748">
                <a:moveTo>
                  <a:pt x="213741" y="0"/>
                </a:moveTo>
                <a:cubicBezTo>
                  <a:pt x="206788" y="35052"/>
                  <a:pt x="199835" y="70199"/>
                  <a:pt x="192786" y="105251"/>
                </a:cubicBezTo>
                <a:cubicBezTo>
                  <a:pt x="192786" y="105251"/>
                  <a:pt x="271558" y="155258"/>
                  <a:pt x="281369" y="161544"/>
                </a:cubicBezTo>
                <a:cubicBezTo>
                  <a:pt x="246126" y="165259"/>
                  <a:pt x="210979" y="168973"/>
                  <a:pt x="175736" y="172784"/>
                </a:cubicBezTo>
                <a:cubicBezTo>
                  <a:pt x="166783" y="206407"/>
                  <a:pt x="157925" y="240125"/>
                  <a:pt x="148971" y="273748"/>
                </a:cubicBezTo>
                <a:cubicBezTo>
                  <a:pt x="134969" y="241840"/>
                  <a:pt x="121063" y="209836"/>
                  <a:pt x="107061" y="177927"/>
                </a:cubicBezTo>
                <a:cubicBezTo>
                  <a:pt x="71342" y="178975"/>
                  <a:pt x="35719" y="180022"/>
                  <a:pt x="0" y="181165"/>
                </a:cubicBezTo>
                <a:cubicBezTo>
                  <a:pt x="26670" y="158496"/>
                  <a:pt x="53435" y="135922"/>
                  <a:pt x="80105" y="113252"/>
                </a:cubicBezTo>
                <a:cubicBezTo>
                  <a:pt x="72390" y="93154"/>
                  <a:pt x="59627" y="60388"/>
                  <a:pt x="41910" y="14954"/>
                </a:cubicBezTo>
                <a:cubicBezTo>
                  <a:pt x="72295" y="32766"/>
                  <a:pt x="102775" y="50483"/>
                  <a:pt x="133160" y="68294"/>
                </a:cubicBezTo>
                <a:cubicBezTo>
                  <a:pt x="160020" y="45529"/>
                  <a:pt x="186880" y="22765"/>
                  <a:pt x="213646" y="95"/>
                </a:cubicBezTo>
              </a:path>
            </a:pathLst>
          </a:custGeom>
          <a:solidFill>
            <a:srgbClr val="84C2F5"/>
          </a:solidFill>
          <a:ln w="9525"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id="{863DBB6E-0382-595F-0AD8-49EF0351583D}"/>
              </a:ext>
            </a:extLst>
          </p:cNvPr>
          <p:cNvSpPr/>
          <p:nvPr/>
        </p:nvSpPr>
        <p:spPr>
          <a:xfrm>
            <a:off x="1377955" y="287053"/>
            <a:ext cx="281368" cy="273748"/>
          </a:xfrm>
          <a:custGeom>
            <a:avLst/>
            <a:gdLst>
              <a:gd name="connsiteX0" fmla="*/ 213741 w 281368"/>
              <a:gd name="connsiteY0" fmla="*/ 0 h 273748"/>
              <a:gd name="connsiteX1" fmla="*/ 192786 w 281368"/>
              <a:gd name="connsiteY1" fmla="*/ 105251 h 273748"/>
              <a:gd name="connsiteX2" fmla="*/ 281369 w 281368"/>
              <a:gd name="connsiteY2" fmla="*/ 161544 h 273748"/>
              <a:gd name="connsiteX3" fmla="*/ 175736 w 281368"/>
              <a:gd name="connsiteY3" fmla="*/ 172784 h 273748"/>
              <a:gd name="connsiteX4" fmla="*/ 148971 w 281368"/>
              <a:gd name="connsiteY4" fmla="*/ 273749 h 273748"/>
              <a:gd name="connsiteX5" fmla="*/ 107061 w 281368"/>
              <a:gd name="connsiteY5" fmla="*/ 177927 h 273748"/>
              <a:gd name="connsiteX6" fmla="*/ 0 w 281368"/>
              <a:gd name="connsiteY6" fmla="*/ 181166 h 273748"/>
              <a:gd name="connsiteX7" fmla="*/ 80105 w 281368"/>
              <a:gd name="connsiteY7" fmla="*/ 113252 h 273748"/>
              <a:gd name="connsiteX8" fmla="*/ 41910 w 281368"/>
              <a:gd name="connsiteY8" fmla="*/ 14954 h 273748"/>
              <a:gd name="connsiteX9" fmla="*/ 133160 w 281368"/>
              <a:gd name="connsiteY9" fmla="*/ 68294 h 273748"/>
              <a:gd name="connsiteX10" fmla="*/ 213646 w 281368"/>
              <a:gd name="connsiteY10" fmla="*/ 95 h 2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368" h="273748">
                <a:moveTo>
                  <a:pt x="213741" y="0"/>
                </a:moveTo>
                <a:cubicBezTo>
                  <a:pt x="206788" y="35052"/>
                  <a:pt x="199835" y="70199"/>
                  <a:pt x="192786" y="105251"/>
                </a:cubicBezTo>
                <a:cubicBezTo>
                  <a:pt x="192786" y="105251"/>
                  <a:pt x="271558" y="155258"/>
                  <a:pt x="281369" y="161544"/>
                </a:cubicBezTo>
                <a:cubicBezTo>
                  <a:pt x="246126" y="165259"/>
                  <a:pt x="210979" y="168974"/>
                  <a:pt x="175736" y="172784"/>
                </a:cubicBezTo>
                <a:cubicBezTo>
                  <a:pt x="166783" y="206407"/>
                  <a:pt x="157925" y="240125"/>
                  <a:pt x="148971" y="273749"/>
                </a:cubicBezTo>
                <a:cubicBezTo>
                  <a:pt x="134969" y="241840"/>
                  <a:pt x="121063" y="209836"/>
                  <a:pt x="107061" y="177927"/>
                </a:cubicBezTo>
                <a:cubicBezTo>
                  <a:pt x="71342" y="178975"/>
                  <a:pt x="35719" y="180023"/>
                  <a:pt x="0" y="181166"/>
                </a:cubicBezTo>
                <a:cubicBezTo>
                  <a:pt x="26670" y="158496"/>
                  <a:pt x="53435" y="135922"/>
                  <a:pt x="80105" y="113252"/>
                </a:cubicBezTo>
                <a:cubicBezTo>
                  <a:pt x="72390" y="93154"/>
                  <a:pt x="59627" y="60388"/>
                  <a:pt x="41910" y="14954"/>
                </a:cubicBezTo>
                <a:cubicBezTo>
                  <a:pt x="72295" y="32766"/>
                  <a:pt x="102775" y="50483"/>
                  <a:pt x="133160" y="68294"/>
                </a:cubicBezTo>
                <a:cubicBezTo>
                  <a:pt x="160020" y="45529"/>
                  <a:pt x="186880" y="22765"/>
                  <a:pt x="213646" y="95"/>
                </a:cubicBezTo>
              </a:path>
            </a:pathLst>
          </a:custGeom>
          <a:solidFill>
            <a:srgbClr val="84C2F5"/>
          </a:solidFill>
          <a:ln w="9525" cap="flat">
            <a:no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id="{ADB78E6E-ABDD-D6AC-F7F9-30DFF6DED97A}"/>
              </a:ext>
            </a:extLst>
          </p:cNvPr>
          <p:cNvSpPr/>
          <p:nvPr/>
        </p:nvSpPr>
        <p:spPr>
          <a:xfrm>
            <a:off x="10188770" y="3935526"/>
            <a:ext cx="168020" cy="166020"/>
          </a:xfrm>
          <a:custGeom>
            <a:avLst/>
            <a:gdLst>
              <a:gd name="connsiteX0" fmla="*/ 0 w 168020"/>
              <a:gd name="connsiteY0" fmla="*/ 70199 h 166020"/>
              <a:gd name="connsiteX1" fmla="*/ 0 w 168020"/>
              <a:gd name="connsiteY1" fmla="*/ 70199 h 166020"/>
              <a:gd name="connsiteX2" fmla="*/ 26575 w 168020"/>
              <a:gd name="connsiteY2" fmla="*/ 86487 h 166020"/>
              <a:gd name="connsiteX3" fmla="*/ 55340 w 168020"/>
              <a:gd name="connsiteY3" fmla="*/ 103918 h 166020"/>
              <a:gd name="connsiteX4" fmla="*/ 50197 w 168020"/>
              <a:gd name="connsiteY4" fmla="*/ 134588 h 166020"/>
              <a:gd name="connsiteX5" fmla="*/ 45053 w 168020"/>
              <a:gd name="connsiteY5" fmla="*/ 166021 h 166020"/>
              <a:gd name="connsiteX6" fmla="*/ 85439 w 168020"/>
              <a:gd name="connsiteY6" fmla="*/ 129921 h 166020"/>
              <a:gd name="connsiteX7" fmla="*/ 92107 w 168020"/>
              <a:gd name="connsiteY7" fmla="*/ 123920 h 166020"/>
              <a:gd name="connsiteX8" fmla="*/ 98965 w 168020"/>
              <a:gd name="connsiteY8" fmla="*/ 127540 h 166020"/>
              <a:gd name="connsiteX9" fmla="*/ 148971 w 168020"/>
              <a:gd name="connsiteY9" fmla="*/ 152972 h 166020"/>
              <a:gd name="connsiteX10" fmla="*/ 122873 w 168020"/>
              <a:gd name="connsiteY10" fmla="*/ 95155 h 166020"/>
              <a:gd name="connsiteX11" fmla="*/ 168021 w 168020"/>
              <a:gd name="connsiteY11" fmla="*/ 48958 h 166020"/>
              <a:gd name="connsiteX12" fmla="*/ 147066 w 168020"/>
              <a:gd name="connsiteY12" fmla="*/ 51340 h 166020"/>
              <a:gd name="connsiteX13" fmla="*/ 104680 w 168020"/>
              <a:gd name="connsiteY13" fmla="*/ 56769 h 166020"/>
              <a:gd name="connsiteX14" fmla="*/ 85630 w 168020"/>
              <a:gd name="connsiteY14" fmla="*/ 18764 h 166020"/>
              <a:gd name="connsiteX15" fmla="*/ 76200 w 168020"/>
              <a:gd name="connsiteY15" fmla="*/ 0 h 166020"/>
              <a:gd name="connsiteX16" fmla="*/ 74009 w 168020"/>
              <a:gd name="connsiteY16" fmla="*/ 8954 h 166020"/>
              <a:gd name="connsiteX17" fmla="*/ 69628 w 168020"/>
              <a:gd name="connsiteY17" fmla="*/ 30099 h 166020"/>
              <a:gd name="connsiteX18" fmla="*/ 62865 w 168020"/>
              <a:gd name="connsiteY18" fmla="*/ 62389 h 166020"/>
              <a:gd name="connsiteX19" fmla="*/ 191 w 168020"/>
              <a:gd name="connsiteY19" fmla="*/ 70295 h 166020"/>
              <a:gd name="connsiteX20" fmla="*/ 0 w 168020"/>
              <a:gd name="connsiteY20" fmla="*/ 70295 h 16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020" h="166020">
                <a:moveTo>
                  <a:pt x="0" y="70199"/>
                </a:moveTo>
                <a:lnTo>
                  <a:pt x="0" y="70199"/>
                </a:lnTo>
                <a:lnTo>
                  <a:pt x="26575" y="86487"/>
                </a:lnTo>
                <a:lnTo>
                  <a:pt x="55340" y="103918"/>
                </a:lnTo>
                <a:lnTo>
                  <a:pt x="50197" y="134588"/>
                </a:lnTo>
                <a:lnTo>
                  <a:pt x="45053" y="166021"/>
                </a:lnTo>
                <a:cubicBezTo>
                  <a:pt x="58674" y="154115"/>
                  <a:pt x="72009" y="142018"/>
                  <a:pt x="85439" y="129921"/>
                </a:cubicBezTo>
                <a:lnTo>
                  <a:pt x="92107" y="123920"/>
                </a:lnTo>
                <a:lnTo>
                  <a:pt x="98965" y="127540"/>
                </a:lnTo>
                <a:lnTo>
                  <a:pt x="148971" y="152972"/>
                </a:lnTo>
                <a:cubicBezTo>
                  <a:pt x="146399" y="146399"/>
                  <a:pt x="123158" y="95726"/>
                  <a:pt x="122873" y="95155"/>
                </a:cubicBezTo>
                <a:cubicBezTo>
                  <a:pt x="137922" y="79915"/>
                  <a:pt x="152972" y="64484"/>
                  <a:pt x="168021" y="48958"/>
                </a:cubicBezTo>
                <a:lnTo>
                  <a:pt x="147066" y="51340"/>
                </a:lnTo>
                <a:lnTo>
                  <a:pt x="104680" y="56769"/>
                </a:lnTo>
                <a:lnTo>
                  <a:pt x="85630" y="18764"/>
                </a:lnTo>
                <a:lnTo>
                  <a:pt x="76200" y="0"/>
                </a:lnTo>
                <a:lnTo>
                  <a:pt x="74009" y="8954"/>
                </a:lnTo>
                <a:lnTo>
                  <a:pt x="69628" y="30099"/>
                </a:lnTo>
                <a:cubicBezTo>
                  <a:pt x="66770" y="43910"/>
                  <a:pt x="64580" y="54578"/>
                  <a:pt x="62865" y="62389"/>
                </a:cubicBezTo>
                <a:lnTo>
                  <a:pt x="191" y="70295"/>
                </a:lnTo>
                <a:lnTo>
                  <a:pt x="0" y="70295"/>
                </a:lnTo>
              </a:path>
            </a:pathLst>
          </a:custGeom>
          <a:solidFill>
            <a:srgbClr val="C7EDFF"/>
          </a:solid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id="{F8C651DD-0DEA-947E-2CA7-0DE857690220}"/>
              </a:ext>
            </a:extLst>
          </p:cNvPr>
          <p:cNvSpPr/>
          <p:nvPr/>
        </p:nvSpPr>
        <p:spPr>
          <a:xfrm>
            <a:off x="592251" y="1499787"/>
            <a:ext cx="275558" cy="278987"/>
          </a:xfrm>
          <a:custGeom>
            <a:avLst/>
            <a:gdLst>
              <a:gd name="connsiteX0" fmla="*/ 0 w 275558"/>
              <a:gd name="connsiteY0" fmla="*/ 149543 h 278987"/>
              <a:gd name="connsiteX1" fmla="*/ 104299 w 275558"/>
              <a:gd name="connsiteY1" fmla="*/ 174974 h 278987"/>
              <a:gd name="connsiteX2" fmla="*/ 118015 w 275558"/>
              <a:gd name="connsiteY2" fmla="*/ 278987 h 278987"/>
              <a:gd name="connsiteX3" fmla="*/ 172688 w 275558"/>
              <a:gd name="connsiteY3" fmla="*/ 187928 h 278987"/>
              <a:gd name="connsiteX4" fmla="*/ 275558 w 275558"/>
              <a:gd name="connsiteY4" fmla="*/ 206216 h 278987"/>
              <a:gd name="connsiteX5" fmla="*/ 206311 w 275558"/>
              <a:gd name="connsiteY5" fmla="*/ 127826 h 278987"/>
              <a:gd name="connsiteX6" fmla="*/ 254317 w 275558"/>
              <a:gd name="connsiteY6" fmla="*/ 32099 h 278987"/>
              <a:gd name="connsiteX7" fmla="*/ 158972 w 275558"/>
              <a:gd name="connsiteY7" fmla="*/ 76105 h 278987"/>
              <a:gd name="connsiteX8" fmla="*/ 85915 w 275558"/>
              <a:gd name="connsiteY8" fmla="*/ 0 h 278987"/>
              <a:gd name="connsiteX9" fmla="*/ 95821 w 275558"/>
              <a:gd name="connsiteY9" fmla="*/ 105251 h 278987"/>
              <a:gd name="connsiteX10" fmla="*/ 0 w 275558"/>
              <a:gd name="connsiteY10" fmla="*/ 149543 h 2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558" h="278987">
                <a:moveTo>
                  <a:pt x="0" y="149543"/>
                </a:moveTo>
                <a:cubicBezTo>
                  <a:pt x="34766" y="158020"/>
                  <a:pt x="69532" y="166497"/>
                  <a:pt x="104299" y="174974"/>
                </a:cubicBezTo>
                <a:cubicBezTo>
                  <a:pt x="104299" y="174974"/>
                  <a:pt x="116491" y="267557"/>
                  <a:pt x="118015" y="278987"/>
                </a:cubicBezTo>
                <a:cubicBezTo>
                  <a:pt x="136207" y="248603"/>
                  <a:pt x="154400" y="218313"/>
                  <a:pt x="172688" y="187928"/>
                </a:cubicBezTo>
                <a:cubicBezTo>
                  <a:pt x="206978" y="194024"/>
                  <a:pt x="241268" y="200120"/>
                  <a:pt x="275558" y="206216"/>
                </a:cubicBezTo>
                <a:lnTo>
                  <a:pt x="206311" y="127826"/>
                </a:lnTo>
                <a:lnTo>
                  <a:pt x="254317" y="32099"/>
                </a:lnTo>
                <a:cubicBezTo>
                  <a:pt x="222504" y="46768"/>
                  <a:pt x="190786" y="61436"/>
                  <a:pt x="158972" y="76105"/>
                </a:cubicBezTo>
                <a:cubicBezTo>
                  <a:pt x="144018" y="60674"/>
                  <a:pt x="119634" y="35243"/>
                  <a:pt x="85915" y="0"/>
                </a:cubicBezTo>
                <a:cubicBezTo>
                  <a:pt x="89249" y="35052"/>
                  <a:pt x="92488" y="70199"/>
                  <a:pt x="95821" y="105251"/>
                </a:cubicBezTo>
                <a:cubicBezTo>
                  <a:pt x="63913" y="120015"/>
                  <a:pt x="32004" y="134779"/>
                  <a:pt x="0" y="149543"/>
                </a:cubicBezTo>
              </a:path>
            </a:pathLst>
          </a:custGeom>
          <a:solidFill>
            <a:srgbClr val="84C2F5"/>
          </a:solidFill>
          <a:ln w="9525"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id="{7D552D33-38D2-B380-90E5-014F175378B3}"/>
              </a:ext>
            </a:extLst>
          </p:cNvPr>
          <p:cNvSpPr/>
          <p:nvPr/>
        </p:nvSpPr>
        <p:spPr>
          <a:xfrm>
            <a:off x="2971800" y="429816"/>
            <a:ext cx="166973" cy="166401"/>
          </a:xfrm>
          <a:custGeom>
            <a:avLst/>
            <a:gdLst>
              <a:gd name="connsiteX0" fmla="*/ 75819 w 166973"/>
              <a:gd name="connsiteY0" fmla="*/ 0 h 166401"/>
              <a:gd name="connsiteX1" fmla="*/ 75819 w 166973"/>
              <a:gd name="connsiteY1" fmla="*/ 0 h 166401"/>
              <a:gd name="connsiteX2" fmla="*/ 104680 w 166973"/>
              <a:gd name="connsiteY2" fmla="*/ 56579 h 166401"/>
              <a:gd name="connsiteX3" fmla="*/ 136493 w 166973"/>
              <a:gd name="connsiteY3" fmla="*/ 52006 h 166401"/>
              <a:gd name="connsiteX4" fmla="*/ 166974 w 166973"/>
              <a:gd name="connsiteY4" fmla="*/ 47720 h 166401"/>
              <a:gd name="connsiteX5" fmla="*/ 144971 w 166973"/>
              <a:gd name="connsiteY5" fmla="*/ 71438 h 166401"/>
              <a:gd name="connsiteX6" fmla="*/ 122873 w 166973"/>
              <a:gd name="connsiteY6" fmla="*/ 94774 h 166401"/>
              <a:gd name="connsiteX7" fmla="*/ 136017 w 166973"/>
              <a:gd name="connsiteY7" fmla="*/ 123158 h 166401"/>
              <a:gd name="connsiteX8" fmla="*/ 149066 w 166973"/>
              <a:gd name="connsiteY8" fmla="*/ 151733 h 166401"/>
              <a:gd name="connsiteX9" fmla="*/ 120777 w 166973"/>
              <a:gd name="connsiteY9" fmla="*/ 137731 h 166401"/>
              <a:gd name="connsiteX10" fmla="*/ 92774 w 166973"/>
              <a:gd name="connsiteY10" fmla="*/ 123539 h 166401"/>
              <a:gd name="connsiteX11" fmla="*/ 69342 w 166973"/>
              <a:gd name="connsiteY11" fmla="*/ 144971 h 166401"/>
              <a:gd name="connsiteX12" fmla="*/ 45625 w 166973"/>
              <a:gd name="connsiteY12" fmla="*/ 166402 h 166401"/>
              <a:gd name="connsiteX13" fmla="*/ 55531 w 166973"/>
              <a:gd name="connsiteY13" fmla="*/ 104013 h 166401"/>
              <a:gd name="connsiteX14" fmla="*/ 27813 w 166973"/>
              <a:gd name="connsiteY14" fmla="*/ 87821 h 166401"/>
              <a:gd name="connsiteX15" fmla="*/ 0 w 166973"/>
              <a:gd name="connsiteY15" fmla="*/ 71438 h 166401"/>
              <a:gd name="connsiteX16" fmla="*/ 31528 w 166973"/>
              <a:gd name="connsiteY16" fmla="*/ 66675 h 166401"/>
              <a:gd name="connsiteX17" fmla="*/ 62960 w 166973"/>
              <a:gd name="connsiteY17" fmla="*/ 62294 h 166401"/>
              <a:gd name="connsiteX18" fmla="*/ 69152 w 166973"/>
              <a:gd name="connsiteY18" fmla="*/ 31337 h 166401"/>
              <a:gd name="connsiteX19" fmla="*/ 75438 w 166973"/>
              <a:gd name="connsiteY19" fmla="*/ 190 h 166401"/>
              <a:gd name="connsiteX20" fmla="*/ 75629 w 166973"/>
              <a:gd name="connsiteY20" fmla="*/ 0 h 16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6973" h="166401">
                <a:moveTo>
                  <a:pt x="75819" y="0"/>
                </a:moveTo>
                <a:lnTo>
                  <a:pt x="75819" y="0"/>
                </a:lnTo>
                <a:cubicBezTo>
                  <a:pt x="89154" y="26289"/>
                  <a:pt x="98774" y="45053"/>
                  <a:pt x="104680" y="56579"/>
                </a:cubicBezTo>
                <a:lnTo>
                  <a:pt x="136493" y="52006"/>
                </a:lnTo>
                <a:lnTo>
                  <a:pt x="166974" y="47720"/>
                </a:lnTo>
                <a:lnTo>
                  <a:pt x="144971" y="71438"/>
                </a:lnTo>
                <a:lnTo>
                  <a:pt x="122873" y="94774"/>
                </a:lnTo>
                <a:lnTo>
                  <a:pt x="136017" y="123158"/>
                </a:lnTo>
                <a:lnTo>
                  <a:pt x="149066" y="151733"/>
                </a:lnTo>
                <a:lnTo>
                  <a:pt x="120777" y="137731"/>
                </a:lnTo>
                <a:lnTo>
                  <a:pt x="92774" y="123539"/>
                </a:lnTo>
                <a:lnTo>
                  <a:pt x="69342" y="144971"/>
                </a:lnTo>
                <a:lnTo>
                  <a:pt x="45625" y="166402"/>
                </a:lnTo>
                <a:cubicBezTo>
                  <a:pt x="46482" y="159448"/>
                  <a:pt x="55531" y="104585"/>
                  <a:pt x="55531" y="104013"/>
                </a:cubicBezTo>
                <a:lnTo>
                  <a:pt x="27813" y="87821"/>
                </a:lnTo>
                <a:lnTo>
                  <a:pt x="0" y="71438"/>
                </a:lnTo>
                <a:lnTo>
                  <a:pt x="31528" y="66675"/>
                </a:lnTo>
                <a:lnTo>
                  <a:pt x="62960" y="62294"/>
                </a:lnTo>
                <a:lnTo>
                  <a:pt x="69152" y="31337"/>
                </a:lnTo>
                <a:lnTo>
                  <a:pt x="75438" y="190"/>
                </a:lnTo>
                <a:cubicBezTo>
                  <a:pt x="75438" y="190"/>
                  <a:pt x="75629" y="95"/>
                  <a:pt x="75629" y="0"/>
                </a:cubicBezTo>
              </a:path>
            </a:pathLst>
          </a:custGeom>
          <a:solidFill>
            <a:srgbClr val="A1D8FF"/>
          </a:solidFill>
          <a:ln w="9525"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id="{0C018BCE-6F07-54E4-07EB-D9BB48EF3174}"/>
              </a:ext>
            </a:extLst>
          </p:cNvPr>
          <p:cNvSpPr/>
          <p:nvPr/>
        </p:nvSpPr>
        <p:spPr>
          <a:xfrm>
            <a:off x="9566967" y="4504718"/>
            <a:ext cx="163830" cy="170021"/>
          </a:xfrm>
          <a:custGeom>
            <a:avLst/>
            <a:gdLst>
              <a:gd name="connsiteX0" fmla="*/ 95917 w 163830"/>
              <a:gd name="connsiteY0" fmla="*/ 0 h 170021"/>
              <a:gd name="connsiteX1" fmla="*/ 95917 w 163830"/>
              <a:gd name="connsiteY1" fmla="*/ 0 h 170021"/>
              <a:gd name="connsiteX2" fmla="*/ 99441 w 163830"/>
              <a:gd name="connsiteY2" fmla="*/ 30956 h 170021"/>
              <a:gd name="connsiteX3" fmla="*/ 103156 w 163830"/>
              <a:gd name="connsiteY3" fmla="*/ 64389 h 170021"/>
              <a:gd name="connsiteX4" fmla="*/ 133160 w 163830"/>
              <a:gd name="connsiteY4" fmla="*/ 72676 h 170021"/>
              <a:gd name="connsiteX5" fmla="*/ 163830 w 163830"/>
              <a:gd name="connsiteY5" fmla="*/ 81248 h 170021"/>
              <a:gd name="connsiteX6" fmla="*/ 114110 w 163830"/>
              <a:gd name="connsiteY6" fmla="*/ 102679 h 170021"/>
              <a:gd name="connsiteX7" fmla="*/ 105823 w 163830"/>
              <a:gd name="connsiteY7" fmla="*/ 106204 h 170021"/>
              <a:gd name="connsiteX8" fmla="*/ 106204 w 163830"/>
              <a:gd name="connsiteY8" fmla="*/ 114014 h 170021"/>
              <a:gd name="connsiteX9" fmla="*/ 108204 w 163830"/>
              <a:gd name="connsiteY9" fmla="*/ 170021 h 170021"/>
              <a:gd name="connsiteX10" fmla="*/ 66770 w 163830"/>
              <a:gd name="connsiteY10" fmla="*/ 122015 h 170021"/>
              <a:gd name="connsiteX11" fmla="*/ 5810 w 163830"/>
              <a:gd name="connsiteY11" fmla="*/ 143446 h 170021"/>
              <a:gd name="connsiteX12" fmla="*/ 16764 w 163830"/>
              <a:gd name="connsiteY12" fmla="*/ 125444 h 170021"/>
              <a:gd name="connsiteX13" fmla="*/ 39529 w 163830"/>
              <a:gd name="connsiteY13" fmla="*/ 89249 h 170021"/>
              <a:gd name="connsiteX14" fmla="*/ 13049 w 163830"/>
              <a:gd name="connsiteY14" fmla="*/ 56007 h 170021"/>
              <a:gd name="connsiteX15" fmla="*/ 0 w 163830"/>
              <a:gd name="connsiteY15" fmla="*/ 39529 h 170021"/>
              <a:gd name="connsiteX16" fmla="*/ 9049 w 163830"/>
              <a:gd name="connsiteY16" fmla="*/ 41338 h 170021"/>
              <a:gd name="connsiteX17" fmla="*/ 30099 w 163830"/>
              <a:gd name="connsiteY17" fmla="*/ 46291 h 170021"/>
              <a:gd name="connsiteX18" fmla="*/ 62198 w 163830"/>
              <a:gd name="connsiteY18" fmla="*/ 53816 h 170021"/>
              <a:gd name="connsiteX19" fmla="*/ 95821 w 163830"/>
              <a:gd name="connsiteY19" fmla="*/ 286 h 170021"/>
              <a:gd name="connsiteX20" fmla="*/ 96012 w 163830"/>
              <a:gd name="connsiteY20" fmla="*/ 286 h 17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830" h="170021">
                <a:moveTo>
                  <a:pt x="95917" y="0"/>
                </a:moveTo>
                <a:lnTo>
                  <a:pt x="95917" y="0"/>
                </a:lnTo>
                <a:lnTo>
                  <a:pt x="99441" y="30956"/>
                </a:lnTo>
                <a:lnTo>
                  <a:pt x="103156" y="64389"/>
                </a:lnTo>
                <a:lnTo>
                  <a:pt x="133160" y="72676"/>
                </a:lnTo>
                <a:lnTo>
                  <a:pt x="163830" y="81248"/>
                </a:lnTo>
                <a:cubicBezTo>
                  <a:pt x="147257" y="88582"/>
                  <a:pt x="130683" y="95631"/>
                  <a:pt x="114110" y="102679"/>
                </a:cubicBezTo>
                <a:lnTo>
                  <a:pt x="105823" y="106204"/>
                </a:lnTo>
                <a:lnTo>
                  <a:pt x="106204" y="114014"/>
                </a:lnTo>
                <a:lnTo>
                  <a:pt x="108204" y="170021"/>
                </a:lnTo>
                <a:cubicBezTo>
                  <a:pt x="103346" y="164973"/>
                  <a:pt x="67151" y="122491"/>
                  <a:pt x="66770" y="122015"/>
                </a:cubicBezTo>
                <a:cubicBezTo>
                  <a:pt x="46577" y="129254"/>
                  <a:pt x="26194" y="136398"/>
                  <a:pt x="5810" y="143446"/>
                </a:cubicBezTo>
                <a:lnTo>
                  <a:pt x="16764" y="125444"/>
                </a:lnTo>
                <a:lnTo>
                  <a:pt x="39529" y="89249"/>
                </a:lnTo>
                <a:lnTo>
                  <a:pt x="13049" y="56007"/>
                </a:lnTo>
                <a:lnTo>
                  <a:pt x="0" y="39529"/>
                </a:lnTo>
                <a:lnTo>
                  <a:pt x="9049" y="41338"/>
                </a:lnTo>
                <a:lnTo>
                  <a:pt x="30099" y="46291"/>
                </a:lnTo>
                <a:cubicBezTo>
                  <a:pt x="43815" y="49530"/>
                  <a:pt x="54483" y="52006"/>
                  <a:pt x="62198" y="53816"/>
                </a:cubicBezTo>
                <a:lnTo>
                  <a:pt x="95821" y="286"/>
                </a:lnTo>
                <a:lnTo>
                  <a:pt x="96012" y="286"/>
                </a:lnTo>
              </a:path>
            </a:pathLst>
          </a:custGeom>
          <a:solidFill>
            <a:srgbClr val="C7EDFF"/>
          </a:solidFill>
          <a:ln w="9525" cap="flat">
            <a:noFill/>
            <a:prstDash val="solid"/>
            <a:miter/>
          </a:ln>
        </p:spPr>
        <p:txBody>
          <a:bodyPr rtlCol="0" anchor="ctr"/>
          <a:lstStyle/>
          <a:p>
            <a:endParaRPr lang="en-US"/>
          </a:p>
        </p:txBody>
      </p:sp>
      <p:pic>
        <p:nvPicPr>
          <p:cNvPr id="1593" name="Graphic 1592">
            <a:extLst>
              <a:ext uri="{FF2B5EF4-FFF2-40B4-BE49-F238E27FC236}">
                <a16:creationId xmlns:a16="http://schemas.microsoft.com/office/drawing/2014/main" id="{AF642ECD-624C-BAD5-B093-303832212C8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0857814">
            <a:off x="11084877" y="360917"/>
            <a:ext cx="831850" cy="468861"/>
          </a:xfrm>
          <a:prstGeom prst="rect">
            <a:avLst/>
          </a:prstGeom>
        </p:spPr>
      </p:pic>
    </p:spTree>
    <p:extLst>
      <p:ext uri="{BB962C8B-B14F-4D97-AF65-F5344CB8AC3E}">
        <p14:creationId xmlns:p14="http://schemas.microsoft.com/office/powerpoint/2010/main" val="31677225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0.0 0.0 L 0.0 -0.07213" pathEditMode="relative" ptsTypes="">
                                      <p:cBhvr>
                                        <p:cTn id="6" dur="250" accel="50000" decel="50000" autoRev="1" fill="hold">
                                          <p:stCondLst>
                                            <p:cond delay="0"/>
                                          </p:stCondLst>
                                        </p:cTn>
                                        <p:tgtEl>
                                          <p:spTgt spid="1213">
                                            <p:txEl>
                                              <p:pRg st="0" end="0"/>
                                            </p:txEl>
                                          </p:spTgt>
                                        </p:tgtEl>
                                        <p:attrNameLst>
                                          <p:attrName>ppt_x</p:attrName>
                                          <p:attrName>ppt_y</p:attrName>
                                        </p:attrNameLst>
                                      </p:cBhvr>
                                    </p:animMotion>
                                    <p:animRot by="1500000">
                                      <p:cBhvr>
                                        <p:cTn id="7" dur="125" fill="hold">
                                          <p:stCondLst>
                                            <p:cond delay="0"/>
                                          </p:stCondLst>
                                        </p:cTn>
                                        <p:tgtEl>
                                          <p:spTgt spid="1213">
                                            <p:txEl>
                                              <p:pRg st="0" end="0"/>
                                            </p:txEl>
                                          </p:spTgt>
                                        </p:tgtEl>
                                        <p:attrNameLst>
                                          <p:attrName>r</p:attrName>
                                        </p:attrNameLst>
                                      </p:cBhvr>
                                    </p:animRot>
                                    <p:animRot by="-1500000">
                                      <p:cBhvr>
                                        <p:cTn id="8" dur="125" fill="hold">
                                          <p:stCondLst>
                                            <p:cond delay="125"/>
                                          </p:stCondLst>
                                        </p:cTn>
                                        <p:tgtEl>
                                          <p:spTgt spid="1213">
                                            <p:txEl>
                                              <p:pRg st="0" end="0"/>
                                            </p:txEl>
                                          </p:spTgt>
                                        </p:tgtEl>
                                        <p:attrNameLst>
                                          <p:attrName>r</p:attrName>
                                        </p:attrNameLst>
                                      </p:cBhvr>
                                    </p:animRot>
                                    <p:animRot by="-1500000">
                                      <p:cBhvr>
                                        <p:cTn id="9" dur="125" fill="hold">
                                          <p:stCondLst>
                                            <p:cond delay="250"/>
                                          </p:stCondLst>
                                        </p:cTn>
                                        <p:tgtEl>
                                          <p:spTgt spid="1213">
                                            <p:txEl>
                                              <p:pRg st="0" end="0"/>
                                            </p:txEl>
                                          </p:spTgt>
                                        </p:tgtEl>
                                        <p:attrNameLst>
                                          <p:attrName>r</p:attrName>
                                        </p:attrNameLst>
                                      </p:cBhvr>
                                    </p:animRot>
                                    <p:animRot by="1500000">
                                      <p:cBhvr>
                                        <p:cTn id="10" dur="125" fill="hold">
                                          <p:stCondLst>
                                            <p:cond delay="375"/>
                                          </p:stCondLst>
                                        </p:cTn>
                                        <p:tgtEl>
                                          <p:spTgt spid="1213">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3" grpId="0" build="allAtOnce"/>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9B5EEC08-DA2F-58A1-B16B-F650E467347C}"/>
              </a:ext>
            </a:extLst>
          </p:cNvPr>
          <p:cNvSpPr/>
          <p:nvPr/>
        </p:nvSpPr>
        <p:spPr>
          <a:xfrm>
            <a:off x="292623" y="1752599"/>
            <a:ext cx="7789884" cy="543677"/>
          </a:xfrm>
          <a:custGeom>
            <a:avLst/>
            <a:gdLst>
              <a:gd name="connsiteX0" fmla="*/ 1002535 w 3701668"/>
              <a:gd name="connsiteY0" fmla="*/ 352540 h 804231"/>
              <a:gd name="connsiteX1" fmla="*/ 1002535 w 3701668"/>
              <a:gd name="connsiteY1" fmla="*/ 11017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1002535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859316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59316 w 3701668"/>
              <a:gd name="connsiteY6" fmla="*/ 352540 h 804231"/>
              <a:gd name="connsiteX0" fmla="*/ 880984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80984 w 3701668"/>
              <a:gd name="connsiteY6" fmla="*/ 352540 h 804231"/>
              <a:gd name="connsiteX0" fmla="*/ 880984 w 3701668"/>
              <a:gd name="connsiteY0" fmla="*/ 353510 h 805201"/>
              <a:gd name="connsiteX1" fmla="*/ 898439 w 3701668"/>
              <a:gd name="connsiteY1" fmla="*/ 0 h 805201"/>
              <a:gd name="connsiteX2" fmla="*/ 3701668 w 3701668"/>
              <a:gd name="connsiteY2" fmla="*/ 970 h 805201"/>
              <a:gd name="connsiteX3" fmla="*/ 3701668 w 3701668"/>
              <a:gd name="connsiteY3" fmla="*/ 805201 h 805201"/>
              <a:gd name="connsiteX4" fmla="*/ 0 w 3701668"/>
              <a:gd name="connsiteY4" fmla="*/ 805201 h 805201"/>
              <a:gd name="connsiteX5" fmla="*/ 0 w 3701668"/>
              <a:gd name="connsiteY5" fmla="*/ 408594 h 805201"/>
              <a:gd name="connsiteX6" fmla="*/ 880984 w 3701668"/>
              <a:gd name="connsiteY6" fmla="*/ 353510 h 805201"/>
              <a:gd name="connsiteX0" fmla="*/ 1530826 w 4351510"/>
              <a:gd name="connsiteY0" fmla="*/ 353510 h 805201"/>
              <a:gd name="connsiteX1" fmla="*/ 1548281 w 4351510"/>
              <a:gd name="connsiteY1" fmla="*/ 0 h 805201"/>
              <a:gd name="connsiteX2" fmla="*/ 4351510 w 4351510"/>
              <a:gd name="connsiteY2" fmla="*/ 970 h 805201"/>
              <a:gd name="connsiteX3" fmla="*/ 4351510 w 4351510"/>
              <a:gd name="connsiteY3" fmla="*/ 805201 h 805201"/>
              <a:gd name="connsiteX4" fmla="*/ 649842 w 4351510"/>
              <a:gd name="connsiteY4" fmla="*/ 805201 h 805201"/>
              <a:gd name="connsiteX5" fmla="*/ 0 w 4351510"/>
              <a:gd name="connsiteY5" fmla="*/ 333832 h 805201"/>
              <a:gd name="connsiteX6" fmla="*/ 1530826 w 4351510"/>
              <a:gd name="connsiteY6" fmla="*/ 353510 h 805201"/>
              <a:gd name="connsiteX0" fmla="*/ 1549046 w 4369730"/>
              <a:gd name="connsiteY0" fmla="*/ 353510 h 1524069"/>
              <a:gd name="connsiteX1" fmla="*/ 1566501 w 4369730"/>
              <a:gd name="connsiteY1" fmla="*/ 0 h 1524069"/>
              <a:gd name="connsiteX2" fmla="*/ 4369730 w 4369730"/>
              <a:gd name="connsiteY2" fmla="*/ 970 h 1524069"/>
              <a:gd name="connsiteX3" fmla="*/ 4369730 w 4369730"/>
              <a:gd name="connsiteY3" fmla="*/ 805201 h 1524069"/>
              <a:gd name="connsiteX4" fmla="*/ 0 w 4369730"/>
              <a:gd name="connsiteY4" fmla="*/ 1524069 h 1524069"/>
              <a:gd name="connsiteX5" fmla="*/ 18220 w 4369730"/>
              <a:gd name="connsiteY5" fmla="*/ 333832 h 1524069"/>
              <a:gd name="connsiteX6" fmla="*/ 1549046 w 4369730"/>
              <a:gd name="connsiteY6" fmla="*/ 353510 h 1524069"/>
              <a:gd name="connsiteX0" fmla="*/ 1549046 w 4369730"/>
              <a:gd name="connsiteY0" fmla="*/ 353510 h 1598832"/>
              <a:gd name="connsiteX1" fmla="*/ 1566501 w 4369730"/>
              <a:gd name="connsiteY1" fmla="*/ 0 h 1598832"/>
              <a:gd name="connsiteX2" fmla="*/ 4369730 w 4369730"/>
              <a:gd name="connsiteY2" fmla="*/ 970 h 1598832"/>
              <a:gd name="connsiteX3" fmla="*/ 3634862 w 4369730"/>
              <a:gd name="connsiteY3" fmla="*/ 1598832 h 1598832"/>
              <a:gd name="connsiteX4" fmla="*/ 0 w 4369730"/>
              <a:gd name="connsiteY4" fmla="*/ 1524069 h 1598832"/>
              <a:gd name="connsiteX5" fmla="*/ 18220 w 4369730"/>
              <a:gd name="connsiteY5" fmla="*/ 333832 h 1598832"/>
              <a:gd name="connsiteX6" fmla="*/ 1549046 w 4369730"/>
              <a:gd name="connsiteY6" fmla="*/ 353510 h 1598832"/>
              <a:gd name="connsiteX0" fmla="*/ 1549046 w 3634862"/>
              <a:gd name="connsiteY0" fmla="*/ 369793 h 1615115"/>
              <a:gd name="connsiteX1" fmla="*/ 1566501 w 3634862"/>
              <a:gd name="connsiteY1" fmla="*/ 16283 h 1615115"/>
              <a:gd name="connsiteX2" fmla="*/ 3616642 w 3634862"/>
              <a:gd name="connsiteY2" fmla="*/ 0 h 1615115"/>
              <a:gd name="connsiteX3" fmla="*/ 3634862 w 3634862"/>
              <a:gd name="connsiteY3" fmla="*/ 1615115 h 1615115"/>
              <a:gd name="connsiteX4" fmla="*/ 0 w 3634862"/>
              <a:gd name="connsiteY4" fmla="*/ 1540352 h 1615115"/>
              <a:gd name="connsiteX5" fmla="*/ 18220 w 3634862"/>
              <a:gd name="connsiteY5" fmla="*/ 350115 h 1615115"/>
              <a:gd name="connsiteX6" fmla="*/ 1549046 w 3634862"/>
              <a:gd name="connsiteY6" fmla="*/ 369793 h 1615115"/>
              <a:gd name="connsiteX0" fmla="*/ 1549046 w 3713814"/>
              <a:gd name="connsiteY0" fmla="*/ 369793 h 1615115"/>
              <a:gd name="connsiteX1" fmla="*/ 1566501 w 3713814"/>
              <a:gd name="connsiteY1" fmla="*/ 16283 h 1615115"/>
              <a:gd name="connsiteX2" fmla="*/ 3713814 w 3713814"/>
              <a:gd name="connsiteY2" fmla="*/ 0 h 1615115"/>
              <a:gd name="connsiteX3" fmla="*/ 3634862 w 3713814"/>
              <a:gd name="connsiteY3" fmla="*/ 1615115 h 1615115"/>
              <a:gd name="connsiteX4" fmla="*/ 0 w 3713814"/>
              <a:gd name="connsiteY4" fmla="*/ 1540352 h 1615115"/>
              <a:gd name="connsiteX5" fmla="*/ 18220 w 3713814"/>
              <a:gd name="connsiteY5" fmla="*/ 350115 h 1615115"/>
              <a:gd name="connsiteX6" fmla="*/ 1549046 w 3713814"/>
              <a:gd name="connsiteY6" fmla="*/ 369793 h 1615115"/>
              <a:gd name="connsiteX0" fmla="*/ 1549046 w 3732036"/>
              <a:gd name="connsiteY0" fmla="*/ 369793 h 1609364"/>
              <a:gd name="connsiteX1" fmla="*/ 1566501 w 3732036"/>
              <a:gd name="connsiteY1" fmla="*/ 16283 h 1609364"/>
              <a:gd name="connsiteX2" fmla="*/ 3713814 w 3732036"/>
              <a:gd name="connsiteY2" fmla="*/ 0 h 1609364"/>
              <a:gd name="connsiteX3" fmla="*/ 3732036 w 3732036"/>
              <a:gd name="connsiteY3" fmla="*/ 1609364 h 1609364"/>
              <a:gd name="connsiteX4" fmla="*/ 0 w 3732036"/>
              <a:gd name="connsiteY4" fmla="*/ 1540352 h 1609364"/>
              <a:gd name="connsiteX5" fmla="*/ 18220 w 3732036"/>
              <a:gd name="connsiteY5" fmla="*/ 350115 h 1609364"/>
              <a:gd name="connsiteX6" fmla="*/ 1549046 w 3732036"/>
              <a:gd name="connsiteY6" fmla="*/ 369793 h 1609364"/>
              <a:gd name="connsiteX0" fmla="*/ 1542973 w 3725963"/>
              <a:gd name="connsiteY0" fmla="*/ 369793 h 1638118"/>
              <a:gd name="connsiteX1" fmla="*/ 1560428 w 3725963"/>
              <a:gd name="connsiteY1" fmla="*/ 16283 h 1638118"/>
              <a:gd name="connsiteX2" fmla="*/ 3707741 w 3725963"/>
              <a:gd name="connsiteY2" fmla="*/ 0 h 1638118"/>
              <a:gd name="connsiteX3" fmla="*/ 3725963 w 3725963"/>
              <a:gd name="connsiteY3" fmla="*/ 1609364 h 1638118"/>
              <a:gd name="connsiteX4" fmla="*/ 0 w 3725963"/>
              <a:gd name="connsiteY4" fmla="*/ 1638118 h 1638118"/>
              <a:gd name="connsiteX5" fmla="*/ 12147 w 3725963"/>
              <a:gd name="connsiteY5" fmla="*/ 350115 h 1638118"/>
              <a:gd name="connsiteX6" fmla="*/ 1542973 w 3725963"/>
              <a:gd name="connsiteY6" fmla="*/ 369793 h 1638118"/>
              <a:gd name="connsiteX0" fmla="*/ 1542973 w 3725963"/>
              <a:gd name="connsiteY0" fmla="*/ 389369 h 1657694"/>
              <a:gd name="connsiteX1" fmla="*/ 1541493 w 3725963"/>
              <a:gd name="connsiteY1" fmla="*/ 0 h 1657694"/>
              <a:gd name="connsiteX2" fmla="*/ 3707741 w 3725963"/>
              <a:gd name="connsiteY2" fmla="*/ 19576 h 1657694"/>
              <a:gd name="connsiteX3" fmla="*/ 3725963 w 3725963"/>
              <a:gd name="connsiteY3" fmla="*/ 1628940 h 1657694"/>
              <a:gd name="connsiteX4" fmla="*/ 0 w 3725963"/>
              <a:gd name="connsiteY4" fmla="*/ 1657694 h 1657694"/>
              <a:gd name="connsiteX5" fmla="*/ 12147 w 3725963"/>
              <a:gd name="connsiteY5" fmla="*/ 369691 h 1657694"/>
              <a:gd name="connsiteX6" fmla="*/ 1542973 w 3725963"/>
              <a:gd name="connsiteY6" fmla="*/ 389369 h 1657694"/>
              <a:gd name="connsiteX0" fmla="*/ 1542973 w 3725963"/>
              <a:gd name="connsiteY0" fmla="*/ 389369 h 1657694"/>
              <a:gd name="connsiteX1" fmla="*/ 1541493 w 3725963"/>
              <a:gd name="connsiteY1" fmla="*/ 0 h 1657694"/>
              <a:gd name="connsiteX2" fmla="*/ 3701429 w 3725963"/>
              <a:gd name="connsiteY2" fmla="*/ 1646 h 1657694"/>
              <a:gd name="connsiteX3" fmla="*/ 3725963 w 3725963"/>
              <a:gd name="connsiteY3" fmla="*/ 1628940 h 1657694"/>
              <a:gd name="connsiteX4" fmla="*/ 0 w 3725963"/>
              <a:gd name="connsiteY4" fmla="*/ 1657694 h 1657694"/>
              <a:gd name="connsiteX5" fmla="*/ 12147 w 3725963"/>
              <a:gd name="connsiteY5" fmla="*/ 369691 h 1657694"/>
              <a:gd name="connsiteX6" fmla="*/ 1542973 w 3725963"/>
              <a:gd name="connsiteY6" fmla="*/ 389369 h 1657694"/>
              <a:gd name="connsiteX0" fmla="*/ 1542973 w 3725963"/>
              <a:gd name="connsiteY0" fmla="*/ 389369 h 1657694"/>
              <a:gd name="connsiteX1" fmla="*/ 1541493 w 3725963"/>
              <a:gd name="connsiteY1" fmla="*/ 0 h 1657694"/>
              <a:gd name="connsiteX2" fmla="*/ 3701429 w 3725963"/>
              <a:gd name="connsiteY2" fmla="*/ 1646 h 1657694"/>
              <a:gd name="connsiteX3" fmla="*/ 3725963 w 3725963"/>
              <a:gd name="connsiteY3" fmla="*/ 1628940 h 1657694"/>
              <a:gd name="connsiteX4" fmla="*/ 0 w 3725963"/>
              <a:gd name="connsiteY4" fmla="*/ 1657694 h 1657694"/>
              <a:gd name="connsiteX5" fmla="*/ 12147 w 3725963"/>
              <a:gd name="connsiteY5" fmla="*/ 369691 h 1657694"/>
              <a:gd name="connsiteX6" fmla="*/ 1542973 w 3725963"/>
              <a:gd name="connsiteY6" fmla="*/ 389369 h 1657694"/>
              <a:gd name="connsiteX0" fmla="*/ 1542973 w 7109614"/>
              <a:gd name="connsiteY0" fmla="*/ 417605 h 1685930"/>
              <a:gd name="connsiteX1" fmla="*/ 1541493 w 7109614"/>
              <a:gd name="connsiteY1" fmla="*/ 28236 h 1685930"/>
              <a:gd name="connsiteX2" fmla="*/ 7109614 w 7109614"/>
              <a:gd name="connsiteY2" fmla="*/ 0 h 1685930"/>
              <a:gd name="connsiteX3" fmla="*/ 3725963 w 7109614"/>
              <a:gd name="connsiteY3" fmla="*/ 1657176 h 1685930"/>
              <a:gd name="connsiteX4" fmla="*/ 0 w 7109614"/>
              <a:gd name="connsiteY4" fmla="*/ 1685930 h 1685930"/>
              <a:gd name="connsiteX5" fmla="*/ 12147 w 7109614"/>
              <a:gd name="connsiteY5" fmla="*/ 397927 h 1685930"/>
              <a:gd name="connsiteX6" fmla="*/ 1542973 w 7109614"/>
              <a:gd name="connsiteY6" fmla="*/ 417605 h 1685930"/>
              <a:gd name="connsiteX0" fmla="*/ 1542973 w 7109614"/>
              <a:gd name="connsiteY0" fmla="*/ 339910 h 1685930"/>
              <a:gd name="connsiteX1" fmla="*/ 1541493 w 7109614"/>
              <a:gd name="connsiteY1" fmla="*/ 28236 h 1685930"/>
              <a:gd name="connsiteX2" fmla="*/ 7109614 w 7109614"/>
              <a:gd name="connsiteY2" fmla="*/ 0 h 1685930"/>
              <a:gd name="connsiteX3" fmla="*/ 3725963 w 7109614"/>
              <a:gd name="connsiteY3" fmla="*/ 1657176 h 1685930"/>
              <a:gd name="connsiteX4" fmla="*/ 0 w 7109614"/>
              <a:gd name="connsiteY4" fmla="*/ 1685930 h 1685930"/>
              <a:gd name="connsiteX5" fmla="*/ 12147 w 7109614"/>
              <a:gd name="connsiteY5" fmla="*/ 397927 h 1685930"/>
              <a:gd name="connsiteX6" fmla="*/ 1542973 w 7109614"/>
              <a:gd name="connsiteY6" fmla="*/ 339910 h 1685930"/>
              <a:gd name="connsiteX0" fmla="*/ 2654264 w 8220905"/>
              <a:gd name="connsiteY0" fmla="*/ 339910 h 1685930"/>
              <a:gd name="connsiteX1" fmla="*/ 2652784 w 8220905"/>
              <a:gd name="connsiteY1" fmla="*/ 28236 h 1685930"/>
              <a:gd name="connsiteX2" fmla="*/ 8220905 w 8220905"/>
              <a:gd name="connsiteY2" fmla="*/ 0 h 1685930"/>
              <a:gd name="connsiteX3" fmla="*/ 4837254 w 8220905"/>
              <a:gd name="connsiteY3" fmla="*/ 1657176 h 1685930"/>
              <a:gd name="connsiteX4" fmla="*/ 1111291 w 8220905"/>
              <a:gd name="connsiteY4" fmla="*/ 1685930 h 1685930"/>
              <a:gd name="connsiteX5" fmla="*/ 0 w 8220905"/>
              <a:gd name="connsiteY5" fmla="*/ 284374 h 1685930"/>
              <a:gd name="connsiteX6" fmla="*/ 2654264 w 8220905"/>
              <a:gd name="connsiteY6" fmla="*/ 339910 h 1685930"/>
              <a:gd name="connsiteX0" fmla="*/ 2654264 w 8220905"/>
              <a:gd name="connsiteY0" fmla="*/ 339910 h 1657176"/>
              <a:gd name="connsiteX1" fmla="*/ 2652784 w 8220905"/>
              <a:gd name="connsiteY1" fmla="*/ 28236 h 1657176"/>
              <a:gd name="connsiteX2" fmla="*/ 8220905 w 8220905"/>
              <a:gd name="connsiteY2" fmla="*/ 0 h 1657176"/>
              <a:gd name="connsiteX3" fmla="*/ 4837254 w 8220905"/>
              <a:gd name="connsiteY3" fmla="*/ 1657176 h 1657176"/>
              <a:gd name="connsiteX4" fmla="*/ 6786 w 8220905"/>
              <a:gd name="connsiteY4" fmla="*/ 610165 h 1657176"/>
              <a:gd name="connsiteX5" fmla="*/ 0 w 8220905"/>
              <a:gd name="connsiteY5" fmla="*/ 284374 h 1657176"/>
              <a:gd name="connsiteX6" fmla="*/ 2654264 w 8220905"/>
              <a:gd name="connsiteY6" fmla="*/ 339910 h 1657176"/>
              <a:gd name="connsiteX0" fmla="*/ 2654264 w 8220905"/>
              <a:gd name="connsiteY0" fmla="*/ 339910 h 610165"/>
              <a:gd name="connsiteX1" fmla="*/ 2652784 w 8220905"/>
              <a:gd name="connsiteY1" fmla="*/ 28236 h 610165"/>
              <a:gd name="connsiteX2" fmla="*/ 8220905 w 8220905"/>
              <a:gd name="connsiteY2" fmla="*/ 0 h 610165"/>
              <a:gd name="connsiteX3" fmla="*/ 8220193 w 8220905"/>
              <a:gd name="connsiteY3" fmla="*/ 575435 h 610165"/>
              <a:gd name="connsiteX4" fmla="*/ 6786 w 8220905"/>
              <a:gd name="connsiteY4" fmla="*/ 610165 h 610165"/>
              <a:gd name="connsiteX5" fmla="*/ 0 w 8220905"/>
              <a:gd name="connsiteY5" fmla="*/ 284374 h 610165"/>
              <a:gd name="connsiteX6" fmla="*/ 2654264 w 8220905"/>
              <a:gd name="connsiteY6" fmla="*/ 339910 h 610165"/>
              <a:gd name="connsiteX0" fmla="*/ 2654264 w 8220905"/>
              <a:gd name="connsiteY0" fmla="*/ 274169 h 610165"/>
              <a:gd name="connsiteX1" fmla="*/ 2652784 w 8220905"/>
              <a:gd name="connsiteY1" fmla="*/ 28236 h 610165"/>
              <a:gd name="connsiteX2" fmla="*/ 8220905 w 8220905"/>
              <a:gd name="connsiteY2" fmla="*/ 0 h 610165"/>
              <a:gd name="connsiteX3" fmla="*/ 8220193 w 8220905"/>
              <a:gd name="connsiteY3" fmla="*/ 575435 h 610165"/>
              <a:gd name="connsiteX4" fmla="*/ 6786 w 8220905"/>
              <a:gd name="connsiteY4" fmla="*/ 610165 h 610165"/>
              <a:gd name="connsiteX5" fmla="*/ 0 w 8220905"/>
              <a:gd name="connsiteY5" fmla="*/ 284374 h 610165"/>
              <a:gd name="connsiteX6" fmla="*/ 2654264 w 8220905"/>
              <a:gd name="connsiteY6" fmla="*/ 274169 h 610165"/>
              <a:gd name="connsiteX0" fmla="*/ 2654264 w 8220905"/>
              <a:gd name="connsiteY0" fmla="*/ 274169 h 610165"/>
              <a:gd name="connsiteX1" fmla="*/ 2652784 w 8220905"/>
              <a:gd name="connsiteY1" fmla="*/ 10306 h 610165"/>
              <a:gd name="connsiteX2" fmla="*/ 8220905 w 8220905"/>
              <a:gd name="connsiteY2" fmla="*/ 0 h 610165"/>
              <a:gd name="connsiteX3" fmla="*/ 8220193 w 8220905"/>
              <a:gd name="connsiteY3" fmla="*/ 575435 h 610165"/>
              <a:gd name="connsiteX4" fmla="*/ 6786 w 8220905"/>
              <a:gd name="connsiteY4" fmla="*/ 610165 h 610165"/>
              <a:gd name="connsiteX5" fmla="*/ 0 w 8220905"/>
              <a:gd name="connsiteY5" fmla="*/ 284374 h 610165"/>
              <a:gd name="connsiteX6" fmla="*/ 2654264 w 8220905"/>
              <a:gd name="connsiteY6" fmla="*/ 274169 h 610165"/>
              <a:gd name="connsiteX0" fmla="*/ 2660101 w 8226742"/>
              <a:gd name="connsiteY0" fmla="*/ 274169 h 586259"/>
              <a:gd name="connsiteX1" fmla="*/ 2658621 w 8226742"/>
              <a:gd name="connsiteY1" fmla="*/ 10306 h 586259"/>
              <a:gd name="connsiteX2" fmla="*/ 8226742 w 8226742"/>
              <a:gd name="connsiteY2" fmla="*/ 0 h 586259"/>
              <a:gd name="connsiteX3" fmla="*/ 8226030 w 8226742"/>
              <a:gd name="connsiteY3" fmla="*/ 575435 h 586259"/>
              <a:gd name="connsiteX4" fmla="*/ 0 w 8226742"/>
              <a:gd name="connsiteY4" fmla="*/ 586259 h 586259"/>
              <a:gd name="connsiteX5" fmla="*/ 5837 w 8226742"/>
              <a:gd name="connsiteY5" fmla="*/ 284374 h 586259"/>
              <a:gd name="connsiteX6" fmla="*/ 2660101 w 8226742"/>
              <a:gd name="connsiteY6" fmla="*/ 274169 h 586259"/>
              <a:gd name="connsiteX0" fmla="*/ 2660101 w 8226742"/>
              <a:gd name="connsiteY0" fmla="*/ 274169 h 580283"/>
              <a:gd name="connsiteX1" fmla="*/ 2658621 w 8226742"/>
              <a:gd name="connsiteY1" fmla="*/ 10306 h 580283"/>
              <a:gd name="connsiteX2" fmla="*/ 8226742 w 8226742"/>
              <a:gd name="connsiteY2" fmla="*/ 0 h 580283"/>
              <a:gd name="connsiteX3" fmla="*/ 8226030 w 8226742"/>
              <a:gd name="connsiteY3" fmla="*/ 575435 h 580283"/>
              <a:gd name="connsiteX4" fmla="*/ 0 w 8226742"/>
              <a:gd name="connsiteY4" fmla="*/ 580283 h 580283"/>
              <a:gd name="connsiteX5" fmla="*/ 5837 w 8226742"/>
              <a:gd name="connsiteY5" fmla="*/ 284374 h 580283"/>
              <a:gd name="connsiteX6" fmla="*/ 2660101 w 8226742"/>
              <a:gd name="connsiteY6" fmla="*/ 274169 h 580283"/>
              <a:gd name="connsiteX0" fmla="*/ 2660101 w 8226742"/>
              <a:gd name="connsiteY0" fmla="*/ 274169 h 580283"/>
              <a:gd name="connsiteX1" fmla="*/ 2658621 w 8226742"/>
              <a:gd name="connsiteY1" fmla="*/ 10306 h 580283"/>
              <a:gd name="connsiteX2" fmla="*/ 8226742 w 8226742"/>
              <a:gd name="connsiteY2" fmla="*/ 0 h 580283"/>
              <a:gd name="connsiteX3" fmla="*/ 8226030 w 8226742"/>
              <a:gd name="connsiteY3" fmla="*/ 551529 h 580283"/>
              <a:gd name="connsiteX4" fmla="*/ 0 w 8226742"/>
              <a:gd name="connsiteY4" fmla="*/ 580283 h 580283"/>
              <a:gd name="connsiteX5" fmla="*/ 5837 w 8226742"/>
              <a:gd name="connsiteY5" fmla="*/ 284374 h 580283"/>
              <a:gd name="connsiteX6" fmla="*/ 2660101 w 8226742"/>
              <a:gd name="connsiteY6" fmla="*/ 274169 h 580283"/>
              <a:gd name="connsiteX0" fmla="*/ 2660101 w 8226742"/>
              <a:gd name="connsiteY0" fmla="*/ 274169 h 580283"/>
              <a:gd name="connsiteX1" fmla="*/ 2658621 w 8226742"/>
              <a:gd name="connsiteY1" fmla="*/ 10306 h 580283"/>
              <a:gd name="connsiteX2" fmla="*/ 8226742 w 8226742"/>
              <a:gd name="connsiteY2" fmla="*/ 0 h 580283"/>
              <a:gd name="connsiteX3" fmla="*/ 8226030 w 8226742"/>
              <a:gd name="connsiteY3" fmla="*/ 539576 h 580283"/>
              <a:gd name="connsiteX4" fmla="*/ 0 w 8226742"/>
              <a:gd name="connsiteY4" fmla="*/ 580283 h 580283"/>
              <a:gd name="connsiteX5" fmla="*/ 5837 w 8226742"/>
              <a:gd name="connsiteY5" fmla="*/ 284374 h 580283"/>
              <a:gd name="connsiteX6" fmla="*/ 2660101 w 8226742"/>
              <a:gd name="connsiteY6" fmla="*/ 274169 h 580283"/>
              <a:gd name="connsiteX0" fmla="*/ 2660101 w 8226742"/>
              <a:gd name="connsiteY0" fmla="*/ 274169 h 539576"/>
              <a:gd name="connsiteX1" fmla="*/ 2658621 w 8226742"/>
              <a:gd name="connsiteY1" fmla="*/ 10306 h 539576"/>
              <a:gd name="connsiteX2" fmla="*/ 8226742 w 8226742"/>
              <a:gd name="connsiteY2" fmla="*/ 0 h 539576"/>
              <a:gd name="connsiteX3" fmla="*/ 8226030 w 8226742"/>
              <a:gd name="connsiteY3" fmla="*/ 539576 h 539576"/>
              <a:gd name="connsiteX4" fmla="*/ 0 w 8226742"/>
              <a:gd name="connsiteY4" fmla="*/ 520518 h 539576"/>
              <a:gd name="connsiteX5" fmla="*/ 5837 w 8226742"/>
              <a:gd name="connsiteY5" fmla="*/ 284374 h 539576"/>
              <a:gd name="connsiteX6" fmla="*/ 2660101 w 8226742"/>
              <a:gd name="connsiteY6" fmla="*/ 274169 h 539576"/>
              <a:gd name="connsiteX0" fmla="*/ 2660101 w 8226742"/>
              <a:gd name="connsiteY0" fmla="*/ 274169 h 539576"/>
              <a:gd name="connsiteX1" fmla="*/ 2658621 w 8226742"/>
              <a:gd name="connsiteY1" fmla="*/ 10306 h 539576"/>
              <a:gd name="connsiteX2" fmla="*/ 8226742 w 8226742"/>
              <a:gd name="connsiteY2" fmla="*/ 0 h 539576"/>
              <a:gd name="connsiteX3" fmla="*/ 8226030 w 8226742"/>
              <a:gd name="connsiteY3" fmla="*/ 539576 h 539576"/>
              <a:gd name="connsiteX4" fmla="*/ 0 w 8226742"/>
              <a:gd name="connsiteY4" fmla="*/ 538447 h 539576"/>
              <a:gd name="connsiteX5" fmla="*/ 5837 w 8226742"/>
              <a:gd name="connsiteY5" fmla="*/ 284374 h 539576"/>
              <a:gd name="connsiteX6" fmla="*/ 2660101 w 8226742"/>
              <a:gd name="connsiteY6" fmla="*/ 274169 h 539576"/>
              <a:gd name="connsiteX0" fmla="*/ 2679036 w 8245677"/>
              <a:gd name="connsiteY0" fmla="*/ 274169 h 556377"/>
              <a:gd name="connsiteX1" fmla="*/ 2677556 w 8245677"/>
              <a:gd name="connsiteY1" fmla="*/ 10306 h 556377"/>
              <a:gd name="connsiteX2" fmla="*/ 8245677 w 8245677"/>
              <a:gd name="connsiteY2" fmla="*/ 0 h 556377"/>
              <a:gd name="connsiteX3" fmla="*/ 8244965 w 8245677"/>
              <a:gd name="connsiteY3" fmla="*/ 539576 h 556377"/>
              <a:gd name="connsiteX4" fmla="*/ 0 w 8245677"/>
              <a:gd name="connsiteY4" fmla="*/ 556377 h 556377"/>
              <a:gd name="connsiteX5" fmla="*/ 24772 w 8245677"/>
              <a:gd name="connsiteY5" fmla="*/ 284374 h 556377"/>
              <a:gd name="connsiteX6" fmla="*/ 2679036 w 8245677"/>
              <a:gd name="connsiteY6" fmla="*/ 274169 h 556377"/>
              <a:gd name="connsiteX0" fmla="*/ 2660102 w 8226743"/>
              <a:gd name="connsiteY0" fmla="*/ 274169 h 550401"/>
              <a:gd name="connsiteX1" fmla="*/ 2658622 w 8226743"/>
              <a:gd name="connsiteY1" fmla="*/ 10306 h 550401"/>
              <a:gd name="connsiteX2" fmla="*/ 8226743 w 8226743"/>
              <a:gd name="connsiteY2" fmla="*/ 0 h 550401"/>
              <a:gd name="connsiteX3" fmla="*/ 8226031 w 8226743"/>
              <a:gd name="connsiteY3" fmla="*/ 539576 h 550401"/>
              <a:gd name="connsiteX4" fmla="*/ 0 w 8226743"/>
              <a:gd name="connsiteY4" fmla="*/ 550401 h 550401"/>
              <a:gd name="connsiteX5" fmla="*/ 5838 w 8226743"/>
              <a:gd name="connsiteY5" fmla="*/ 284374 h 550401"/>
              <a:gd name="connsiteX6" fmla="*/ 2660102 w 8226743"/>
              <a:gd name="connsiteY6" fmla="*/ 274169 h 550401"/>
              <a:gd name="connsiteX0" fmla="*/ 2660102 w 8226743"/>
              <a:gd name="connsiteY0" fmla="*/ 274169 h 550401"/>
              <a:gd name="connsiteX1" fmla="*/ 2658622 w 8226743"/>
              <a:gd name="connsiteY1" fmla="*/ 10306 h 550401"/>
              <a:gd name="connsiteX2" fmla="*/ 8226743 w 8226743"/>
              <a:gd name="connsiteY2" fmla="*/ 0 h 550401"/>
              <a:gd name="connsiteX3" fmla="*/ 8226031 w 8226743"/>
              <a:gd name="connsiteY3" fmla="*/ 539576 h 550401"/>
              <a:gd name="connsiteX4" fmla="*/ 0 w 8226743"/>
              <a:gd name="connsiteY4" fmla="*/ 550401 h 550401"/>
              <a:gd name="connsiteX5" fmla="*/ 5838 w 8226743"/>
              <a:gd name="connsiteY5" fmla="*/ 284374 h 550401"/>
              <a:gd name="connsiteX6" fmla="*/ 2660102 w 8226743"/>
              <a:gd name="connsiteY6" fmla="*/ 274169 h 550401"/>
              <a:gd name="connsiteX0" fmla="*/ 2660102 w 8226743"/>
              <a:gd name="connsiteY0" fmla="*/ 274169 h 550401"/>
              <a:gd name="connsiteX1" fmla="*/ 2658622 w 8226743"/>
              <a:gd name="connsiteY1" fmla="*/ 10306 h 550401"/>
              <a:gd name="connsiteX2" fmla="*/ 8226743 w 8226743"/>
              <a:gd name="connsiteY2" fmla="*/ 0 h 550401"/>
              <a:gd name="connsiteX3" fmla="*/ 8226031 w 8226743"/>
              <a:gd name="connsiteY3" fmla="*/ 545552 h 550401"/>
              <a:gd name="connsiteX4" fmla="*/ 0 w 8226743"/>
              <a:gd name="connsiteY4" fmla="*/ 550401 h 550401"/>
              <a:gd name="connsiteX5" fmla="*/ 5838 w 8226743"/>
              <a:gd name="connsiteY5" fmla="*/ 284374 h 550401"/>
              <a:gd name="connsiteX6" fmla="*/ 2660102 w 8226743"/>
              <a:gd name="connsiteY6" fmla="*/ 274169 h 550401"/>
              <a:gd name="connsiteX0" fmla="*/ 2660102 w 8226743"/>
              <a:gd name="connsiteY0" fmla="*/ 274169 h 550401"/>
              <a:gd name="connsiteX1" fmla="*/ 2658622 w 8226743"/>
              <a:gd name="connsiteY1" fmla="*/ 10306 h 550401"/>
              <a:gd name="connsiteX2" fmla="*/ 8226743 w 8226743"/>
              <a:gd name="connsiteY2" fmla="*/ 0 h 550401"/>
              <a:gd name="connsiteX3" fmla="*/ 8226031 w 8226743"/>
              <a:gd name="connsiteY3" fmla="*/ 545552 h 550401"/>
              <a:gd name="connsiteX4" fmla="*/ 8225405 w 8226743"/>
              <a:gd name="connsiteY4" fmla="*/ 539943 h 550401"/>
              <a:gd name="connsiteX5" fmla="*/ 0 w 8226743"/>
              <a:gd name="connsiteY5" fmla="*/ 550401 h 550401"/>
              <a:gd name="connsiteX6" fmla="*/ 5838 w 8226743"/>
              <a:gd name="connsiteY6" fmla="*/ 284374 h 550401"/>
              <a:gd name="connsiteX7" fmla="*/ 2660102 w 8226743"/>
              <a:gd name="connsiteY7" fmla="*/ 274169 h 550401"/>
              <a:gd name="connsiteX0" fmla="*/ 2660102 w 8226743"/>
              <a:gd name="connsiteY0" fmla="*/ 274169 h 550401"/>
              <a:gd name="connsiteX1" fmla="*/ 2658622 w 8226743"/>
              <a:gd name="connsiteY1" fmla="*/ 10306 h 550401"/>
              <a:gd name="connsiteX2" fmla="*/ 8226743 w 8226743"/>
              <a:gd name="connsiteY2" fmla="*/ 0 h 550401"/>
              <a:gd name="connsiteX3" fmla="*/ 8226031 w 8226743"/>
              <a:gd name="connsiteY3" fmla="*/ 545552 h 550401"/>
              <a:gd name="connsiteX4" fmla="*/ 4362795 w 8226743"/>
              <a:gd name="connsiteY4" fmla="*/ 527990 h 550401"/>
              <a:gd name="connsiteX5" fmla="*/ 0 w 8226743"/>
              <a:gd name="connsiteY5" fmla="*/ 550401 h 550401"/>
              <a:gd name="connsiteX6" fmla="*/ 5838 w 8226743"/>
              <a:gd name="connsiteY6" fmla="*/ 284374 h 550401"/>
              <a:gd name="connsiteX7" fmla="*/ 2660102 w 8226743"/>
              <a:gd name="connsiteY7" fmla="*/ 274169 h 550401"/>
              <a:gd name="connsiteX0" fmla="*/ 2660102 w 8226743"/>
              <a:gd name="connsiteY0" fmla="*/ 274169 h 550401"/>
              <a:gd name="connsiteX1" fmla="*/ 2658622 w 8226743"/>
              <a:gd name="connsiteY1" fmla="*/ 10306 h 550401"/>
              <a:gd name="connsiteX2" fmla="*/ 8226743 w 8226743"/>
              <a:gd name="connsiteY2" fmla="*/ 0 h 550401"/>
              <a:gd name="connsiteX3" fmla="*/ 4344487 w 8226743"/>
              <a:gd name="connsiteY3" fmla="*/ 336375 h 550401"/>
              <a:gd name="connsiteX4" fmla="*/ 4362795 w 8226743"/>
              <a:gd name="connsiteY4" fmla="*/ 527990 h 550401"/>
              <a:gd name="connsiteX5" fmla="*/ 0 w 8226743"/>
              <a:gd name="connsiteY5" fmla="*/ 550401 h 550401"/>
              <a:gd name="connsiteX6" fmla="*/ 5838 w 8226743"/>
              <a:gd name="connsiteY6" fmla="*/ 284374 h 550401"/>
              <a:gd name="connsiteX7" fmla="*/ 2660102 w 8226743"/>
              <a:gd name="connsiteY7" fmla="*/ 274169 h 550401"/>
              <a:gd name="connsiteX0" fmla="*/ 2660102 w 8226743"/>
              <a:gd name="connsiteY0" fmla="*/ 274169 h 550401"/>
              <a:gd name="connsiteX1" fmla="*/ 2658622 w 8226743"/>
              <a:gd name="connsiteY1" fmla="*/ 10306 h 550401"/>
              <a:gd name="connsiteX2" fmla="*/ 8226743 w 8226743"/>
              <a:gd name="connsiteY2" fmla="*/ 0 h 550401"/>
              <a:gd name="connsiteX3" fmla="*/ 4344487 w 8226743"/>
              <a:gd name="connsiteY3" fmla="*/ 336375 h 550401"/>
              <a:gd name="connsiteX4" fmla="*/ 3737961 w 8226743"/>
              <a:gd name="connsiteY4" fmla="*/ 444320 h 550401"/>
              <a:gd name="connsiteX5" fmla="*/ 0 w 8226743"/>
              <a:gd name="connsiteY5" fmla="*/ 550401 h 550401"/>
              <a:gd name="connsiteX6" fmla="*/ 5838 w 8226743"/>
              <a:gd name="connsiteY6" fmla="*/ 284374 h 550401"/>
              <a:gd name="connsiteX7" fmla="*/ 2660102 w 8226743"/>
              <a:gd name="connsiteY7" fmla="*/ 274169 h 550401"/>
              <a:gd name="connsiteX0" fmla="*/ 2660102 w 8226743"/>
              <a:gd name="connsiteY0" fmla="*/ 274169 h 569836"/>
              <a:gd name="connsiteX1" fmla="*/ 2658622 w 8226743"/>
              <a:gd name="connsiteY1" fmla="*/ 10306 h 569836"/>
              <a:gd name="connsiteX2" fmla="*/ 8226743 w 8226743"/>
              <a:gd name="connsiteY2" fmla="*/ 0 h 569836"/>
              <a:gd name="connsiteX3" fmla="*/ 4344487 w 8226743"/>
              <a:gd name="connsiteY3" fmla="*/ 336375 h 569836"/>
              <a:gd name="connsiteX4" fmla="*/ 3902058 w 8226743"/>
              <a:gd name="connsiteY4" fmla="*/ 569826 h 569836"/>
              <a:gd name="connsiteX5" fmla="*/ 0 w 8226743"/>
              <a:gd name="connsiteY5" fmla="*/ 550401 h 569836"/>
              <a:gd name="connsiteX6" fmla="*/ 5838 w 8226743"/>
              <a:gd name="connsiteY6" fmla="*/ 284374 h 569836"/>
              <a:gd name="connsiteX7" fmla="*/ 2660102 w 8226743"/>
              <a:gd name="connsiteY7" fmla="*/ 274169 h 569836"/>
              <a:gd name="connsiteX0" fmla="*/ 2660102 w 8226743"/>
              <a:gd name="connsiteY0" fmla="*/ 274169 h 569835"/>
              <a:gd name="connsiteX1" fmla="*/ 2658622 w 8226743"/>
              <a:gd name="connsiteY1" fmla="*/ 10306 h 569835"/>
              <a:gd name="connsiteX2" fmla="*/ 8226743 w 8226743"/>
              <a:gd name="connsiteY2" fmla="*/ 0 h 569835"/>
              <a:gd name="connsiteX3" fmla="*/ 3921620 w 8226743"/>
              <a:gd name="connsiteY3" fmla="*/ 294540 h 569835"/>
              <a:gd name="connsiteX4" fmla="*/ 3902058 w 8226743"/>
              <a:gd name="connsiteY4" fmla="*/ 569826 h 569835"/>
              <a:gd name="connsiteX5" fmla="*/ 0 w 8226743"/>
              <a:gd name="connsiteY5" fmla="*/ 550401 h 569835"/>
              <a:gd name="connsiteX6" fmla="*/ 5838 w 8226743"/>
              <a:gd name="connsiteY6" fmla="*/ 284374 h 569835"/>
              <a:gd name="connsiteX7" fmla="*/ 2660102 w 8226743"/>
              <a:gd name="connsiteY7" fmla="*/ 274169 h 569835"/>
              <a:gd name="connsiteX0" fmla="*/ 2660102 w 8226743"/>
              <a:gd name="connsiteY0" fmla="*/ 274169 h 569835"/>
              <a:gd name="connsiteX1" fmla="*/ 2658622 w 8226743"/>
              <a:gd name="connsiteY1" fmla="*/ 10306 h 569835"/>
              <a:gd name="connsiteX2" fmla="*/ 8226743 w 8226743"/>
              <a:gd name="connsiteY2" fmla="*/ 0 h 569835"/>
              <a:gd name="connsiteX3" fmla="*/ 3915308 w 8226743"/>
              <a:gd name="connsiteY3" fmla="*/ 306493 h 569835"/>
              <a:gd name="connsiteX4" fmla="*/ 3902058 w 8226743"/>
              <a:gd name="connsiteY4" fmla="*/ 569826 h 569835"/>
              <a:gd name="connsiteX5" fmla="*/ 0 w 8226743"/>
              <a:gd name="connsiteY5" fmla="*/ 550401 h 569835"/>
              <a:gd name="connsiteX6" fmla="*/ 5838 w 8226743"/>
              <a:gd name="connsiteY6" fmla="*/ 284374 h 569835"/>
              <a:gd name="connsiteX7" fmla="*/ 2660102 w 8226743"/>
              <a:gd name="connsiteY7" fmla="*/ 274169 h 569835"/>
              <a:gd name="connsiteX0" fmla="*/ 2660102 w 8226743"/>
              <a:gd name="connsiteY0" fmla="*/ 274169 h 569835"/>
              <a:gd name="connsiteX1" fmla="*/ 2658622 w 8226743"/>
              <a:gd name="connsiteY1" fmla="*/ 10306 h 569835"/>
              <a:gd name="connsiteX2" fmla="*/ 8226743 w 8226743"/>
              <a:gd name="connsiteY2" fmla="*/ 0 h 569835"/>
              <a:gd name="connsiteX3" fmla="*/ 3915308 w 8226743"/>
              <a:gd name="connsiteY3" fmla="*/ 306493 h 569835"/>
              <a:gd name="connsiteX4" fmla="*/ 3902058 w 8226743"/>
              <a:gd name="connsiteY4" fmla="*/ 569826 h 569835"/>
              <a:gd name="connsiteX5" fmla="*/ 0 w 8226743"/>
              <a:gd name="connsiteY5" fmla="*/ 550401 h 569835"/>
              <a:gd name="connsiteX6" fmla="*/ 5838 w 8226743"/>
              <a:gd name="connsiteY6" fmla="*/ 284374 h 569835"/>
              <a:gd name="connsiteX7" fmla="*/ 2660102 w 8226743"/>
              <a:gd name="connsiteY7" fmla="*/ 274169 h 569835"/>
              <a:gd name="connsiteX0" fmla="*/ 2660102 w 8226743"/>
              <a:gd name="connsiteY0" fmla="*/ 274169 h 569835"/>
              <a:gd name="connsiteX1" fmla="*/ 2658622 w 8226743"/>
              <a:gd name="connsiteY1" fmla="*/ 10306 h 569835"/>
              <a:gd name="connsiteX2" fmla="*/ 8226743 w 8226743"/>
              <a:gd name="connsiteY2" fmla="*/ 0 h 569835"/>
              <a:gd name="connsiteX3" fmla="*/ 3915308 w 8226743"/>
              <a:gd name="connsiteY3" fmla="*/ 306493 h 569835"/>
              <a:gd name="connsiteX4" fmla="*/ 3902058 w 8226743"/>
              <a:gd name="connsiteY4" fmla="*/ 569826 h 569835"/>
              <a:gd name="connsiteX5" fmla="*/ 0 w 8226743"/>
              <a:gd name="connsiteY5" fmla="*/ 550401 h 569835"/>
              <a:gd name="connsiteX6" fmla="*/ 5838 w 8226743"/>
              <a:gd name="connsiteY6" fmla="*/ 284374 h 569835"/>
              <a:gd name="connsiteX7" fmla="*/ 2660102 w 8226743"/>
              <a:gd name="connsiteY7" fmla="*/ 274169 h 569835"/>
              <a:gd name="connsiteX0" fmla="*/ 2660102 w 8226743"/>
              <a:gd name="connsiteY0" fmla="*/ 274169 h 569826"/>
              <a:gd name="connsiteX1" fmla="*/ 2658622 w 8226743"/>
              <a:gd name="connsiteY1" fmla="*/ 10306 h 569826"/>
              <a:gd name="connsiteX2" fmla="*/ 8226743 w 8226743"/>
              <a:gd name="connsiteY2" fmla="*/ 0 h 569826"/>
              <a:gd name="connsiteX3" fmla="*/ 3915308 w 8226743"/>
              <a:gd name="connsiteY3" fmla="*/ 306493 h 569826"/>
              <a:gd name="connsiteX4" fmla="*/ 3908370 w 8226743"/>
              <a:gd name="connsiteY4" fmla="*/ 300884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3915308 w 8226743"/>
              <a:gd name="connsiteY3" fmla="*/ 306493 h 569826"/>
              <a:gd name="connsiteX4" fmla="*/ 4722548 w 8226743"/>
              <a:gd name="connsiteY4" fmla="*/ 486154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4722548 w 8226743"/>
              <a:gd name="connsiteY4" fmla="*/ 486154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876814 w 8226743"/>
              <a:gd name="connsiteY4" fmla="*/ 324789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876814 w 8226743"/>
              <a:gd name="connsiteY4" fmla="*/ 324789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876814 w 8226743"/>
              <a:gd name="connsiteY4" fmla="*/ 324789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876814 w 8226743"/>
              <a:gd name="connsiteY4" fmla="*/ 324789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920995 w 8226743"/>
              <a:gd name="connsiteY4" fmla="*/ 324789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920995 w 8226743"/>
              <a:gd name="connsiteY4" fmla="*/ 324789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895750 w 8226743"/>
              <a:gd name="connsiteY4" fmla="*/ 324789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895750 w 8226743"/>
              <a:gd name="connsiteY4" fmla="*/ 324789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895750 w 8226743"/>
              <a:gd name="connsiteY4" fmla="*/ 324789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895750 w 8226743"/>
              <a:gd name="connsiteY4" fmla="*/ 294907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52705 h 569826"/>
              <a:gd name="connsiteX4" fmla="*/ 3895750 w 8226743"/>
              <a:gd name="connsiteY4" fmla="*/ 294907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07096 w 8226743"/>
              <a:gd name="connsiteY3" fmla="*/ 246729 h 569826"/>
              <a:gd name="connsiteX4" fmla="*/ 3895750 w 8226743"/>
              <a:gd name="connsiteY4" fmla="*/ 294907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19719 w 8226743"/>
              <a:gd name="connsiteY3" fmla="*/ 258682 h 569826"/>
              <a:gd name="connsiteX4" fmla="*/ 3895750 w 8226743"/>
              <a:gd name="connsiteY4" fmla="*/ 294907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19719 w 8226743"/>
              <a:gd name="connsiteY3" fmla="*/ 258682 h 569826"/>
              <a:gd name="connsiteX4" fmla="*/ 3895750 w 8226743"/>
              <a:gd name="connsiteY4" fmla="*/ 294907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19719 w 8226743"/>
              <a:gd name="connsiteY3" fmla="*/ 258682 h 569826"/>
              <a:gd name="connsiteX4" fmla="*/ 3895750 w 8226743"/>
              <a:gd name="connsiteY4" fmla="*/ 294907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19719 w 8226743"/>
              <a:gd name="connsiteY3" fmla="*/ 258682 h 569826"/>
              <a:gd name="connsiteX4" fmla="*/ 3895750 w 8226743"/>
              <a:gd name="connsiteY4" fmla="*/ 294907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33133"/>
              <a:gd name="connsiteY0" fmla="*/ 274169 h 569826"/>
              <a:gd name="connsiteX1" fmla="*/ 2658622 w 8233133"/>
              <a:gd name="connsiteY1" fmla="*/ 10306 h 569826"/>
              <a:gd name="connsiteX2" fmla="*/ 8226743 w 8233133"/>
              <a:gd name="connsiteY2" fmla="*/ 0 h 569826"/>
              <a:gd name="connsiteX3" fmla="*/ 8219719 w 8233133"/>
              <a:gd name="connsiteY3" fmla="*/ 258682 h 569826"/>
              <a:gd name="connsiteX4" fmla="*/ 3895750 w 8233133"/>
              <a:gd name="connsiteY4" fmla="*/ 294907 h 569826"/>
              <a:gd name="connsiteX5" fmla="*/ 3902058 w 8233133"/>
              <a:gd name="connsiteY5" fmla="*/ 569826 h 569826"/>
              <a:gd name="connsiteX6" fmla="*/ 0 w 8233133"/>
              <a:gd name="connsiteY6" fmla="*/ 550401 h 569826"/>
              <a:gd name="connsiteX7" fmla="*/ 5838 w 8233133"/>
              <a:gd name="connsiteY7" fmla="*/ 284374 h 569826"/>
              <a:gd name="connsiteX8" fmla="*/ 2660102 w 8233133"/>
              <a:gd name="connsiteY8" fmla="*/ 274169 h 569826"/>
              <a:gd name="connsiteX0" fmla="*/ 2660102 w 8258488"/>
              <a:gd name="connsiteY0" fmla="*/ 274169 h 569826"/>
              <a:gd name="connsiteX1" fmla="*/ 2658622 w 8258488"/>
              <a:gd name="connsiteY1" fmla="*/ 10306 h 569826"/>
              <a:gd name="connsiteX2" fmla="*/ 8226743 w 8258488"/>
              <a:gd name="connsiteY2" fmla="*/ 0 h 569826"/>
              <a:gd name="connsiteX3" fmla="*/ 8251277 w 8258488"/>
              <a:gd name="connsiteY3" fmla="*/ 264658 h 569826"/>
              <a:gd name="connsiteX4" fmla="*/ 3895750 w 8258488"/>
              <a:gd name="connsiteY4" fmla="*/ 294907 h 569826"/>
              <a:gd name="connsiteX5" fmla="*/ 3902058 w 8258488"/>
              <a:gd name="connsiteY5" fmla="*/ 569826 h 569826"/>
              <a:gd name="connsiteX6" fmla="*/ 0 w 8258488"/>
              <a:gd name="connsiteY6" fmla="*/ 550401 h 569826"/>
              <a:gd name="connsiteX7" fmla="*/ 5838 w 8258488"/>
              <a:gd name="connsiteY7" fmla="*/ 284374 h 569826"/>
              <a:gd name="connsiteX8" fmla="*/ 2660102 w 8258488"/>
              <a:gd name="connsiteY8" fmla="*/ 274169 h 569826"/>
              <a:gd name="connsiteX0" fmla="*/ 2660102 w 8251278"/>
              <a:gd name="connsiteY0" fmla="*/ 274169 h 569826"/>
              <a:gd name="connsiteX1" fmla="*/ 2658622 w 8251278"/>
              <a:gd name="connsiteY1" fmla="*/ 10306 h 569826"/>
              <a:gd name="connsiteX2" fmla="*/ 8226743 w 8251278"/>
              <a:gd name="connsiteY2" fmla="*/ 0 h 569826"/>
              <a:gd name="connsiteX3" fmla="*/ 8251277 w 8251278"/>
              <a:gd name="connsiteY3" fmla="*/ 264658 h 569826"/>
              <a:gd name="connsiteX4" fmla="*/ 3895750 w 8251278"/>
              <a:gd name="connsiteY4" fmla="*/ 294907 h 569826"/>
              <a:gd name="connsiteX5" fmla="*/ 3902058 w 8251278"/>
              <a:gd name="connsiteY5" fmla="*/ 569826 h 569826"/>
              <a:gd name="connsiteX6" fmla="*/ 0 w 8251278"/>
              <a:gd name="connsiteY6" fmla="*/ 550401 h 569826"/>
              <a:gd name="connsiteX7" fmla="*/ 5838 w 8251278"/>
              <a:gd name="connsiteY7" fmla="*/ 284374 h 569826"/>
              <a:gd name="connsiteX8" fmla="*/ 2660102 w 8251278"/>
              <a:gd name="connsiteY8" fmla="*/ 274169 h 569826"/>
              <a:gd name="connsiteX0" fmla="*/ 2660102 w 8226743"/>
              <a:gd name="connsiteY0" fmla="*/ 274169 h 569826"/>
              <a:gd name="connsiteX1" fmla="*/ 2658622 w 8226743"/>
              <a:gd name="connsiteY1" fmla="*/ 10306 h 569826"/>
              <a:gd name="connsiteX2" fmla="*/ 8226743 w 8226743"/>
              <a:gd name="connsiteY2" fmla="*/ 0 h 569826"/>
              <a:gd name="connsiteX3" fmla="*/ 8226031 w 8226743"/>
              <a:gd name="connsiteY3" fmla="*/ 264658 h 569826"/>
              <a:gd name="connsiteX4" fmla="*/ 3895750 w 8226743"/>
              <a:gd name="connsiteY4" fmla="*/ 294907 h 569826"/>
              <a:gd name="connsiteX5" fmla="*/ 3902058 w 8226743"/>
              <a:gd name="connsiteY5" fmla="*/ 569826 h 569826"/>
              <a:gd name="connsiteX6" fmla="*/ 0 w 8226743"/>
              <a:gd name="connsiteY6" fmla="*/ 550401 h 569826"/>
              <a:gd name="connsiteX7" fmla="*/ 5838 w 8226743"/>
              <a:gd name="connsiteY7" fmla="*/ 284374 h 569826"/>
              <a:gd name="connsiteX8" fmla="*/ 2660102 w 8226743"/>
              <a:gd name="connsiteY8" fmla="*/ 274169 h 569826"/>
              <a:gd name="connsiteX0" fmla="*/ 2660102 w 8232349"/>
              <a:gd name="connsiteY0" fmla="*/ 274169 h 569826"/>
              <a:gd name="connsiteX1" fmla="*/ 2658622 w 8232349"/>
              <a:gd name="connsiteY1" fmla="*/ 10306 h 569826"/>
              <a:gd name="connsiteX2" fmla="*/ 8226743 w 8232349"/>
              <a:gd name="connsiteY2" fmla="*/ 0 h 569826"/>
              <a:gd name="connsiteX3" fmla="*/ 8232342 w 8232349"/>
              <a:gd name="connsiteY3" fmla="*/ 270635 h 569826"/>
              <a:gd name="connsiteX4" fmla="*/ 3895750 w 8232349"/>
              <a:gd name="connsiteY4" fmla="*/ 294907 h 569826"/>
              <a:gd name="connsiteX5" fmla="*/ 3902058 w 8232349"/>
              <a:gd name="connsiteY5" fmla="*/ 569826 h 569826"/>
              <a:gd name="connsiteX6" fmla="*/ 0 w 8232349"/>
              <a:gd name="connsiteY6" fmla="*/ 550401 h 569826"/>
              <a:gd name="connsiteX7" fmla="*/ 5838 w 8232349"/>
              <a:gd name="connsiteY7" fmla="*/ 284374 h 569826"/>
              <a:gd name="connsiteX8" fmla="*/ 2660102 w 8232349"/>
              <a:gd name="connsiteY8" fmla="*/ 274169 h 569826"/>
              <a:gd name="connsiteX0" fmla="*/ 2660102 w 8232348"/>
              <a:gd name="connsiteY0" fmla="*/ 274169 h 569826"/>
              <a:gd name="connsiteX1" fmla="*/ 2658622 w 8232348"/>
              <a:gd name="connsiteY1" fmla="*/ 10306 h 569826"/>
              <a:gd name="connsiteX2" fmla="*/ 8226743 w 8232348"/>
              <a:gd name="connsiteY2" fmla="*/ 0 h 569826"/>
              <a:gd name="connsiteX3" fmla="*/ 8232342 w 8232348"/>
              <a:gd name="connsiteY3" fmla="*/ 270635 h 569826"/>
              <a:gd name="connsiteX4" fmla="*/ 3895750 w 8232348"/>
              <a:gd name="connsiteY4" fmla="*/ 294907 h 569826"/>
              <a:gd name="connsiteX5" fmla="*/ 3902058 w 8232348"/>
              <a:gd name="connsiteY5" fmla="*/ 569826 h 569826"/>
              <a:gd name="connsiteX6" fmla="*/ 0 w 8232348"/>
              <a:gd name="connsiteY6" fmla="*/ 550401 h 569826"/>
              <a:gd name="connsiteX7" fmla="*/ 5838 w 8232348"/>
              <a:gd name="connsiteY7" fmla="*/ 284374 h 569826"/>
              <a:gd name="connsiteX8" fmla="*/ 2660102 w 8232348"/>
              <a:gd name="connsiteY8" fmla="*/ 274169 h 569826"/>
              <a:gd name="connsiteX0" fmla="*/ 2660102 w 8232348"/>
              <a:gd name="connsiteY0" fmla="*/ 274169 h 569826"/>
              <a:gd name="connsiteX1" fmla="*/ 2658622 w 8232348"/>
              <a:gd name="connsiteY1" fmla="*/ 10306 h 569826"/>
              <a:gd name="connsiteX2" fmla="*/ 8226743 w 8232348"/>
              <a:gd name="connsiteY2" fmla="*/ 0 h 569826"/>
              <a:gd name="connsiteX3" fmla="*/ 8232342 w 8232348"/>
              <a:gd name="connsiteY3" fmla="*/ 270635 h 569826"/>
              <a:gd name="connsiteX4" fmla="*/ 3889438 w 8232348"/>
              <a:gd name="connsiteY4" fmla="*/ 265025 h 569826"/>
              <a:gd name="connsiteX5" fmla="*/ 3902058 w 8232348"/>
              <a:gd name="connsiteY5" fmla="*/ 569826 h 569826"/>
              <a:gd name="connsiteX6" fmla="*/ 0 w 8232348"/>
              <a:gd name="connsiteY6" fmla="*/ 550401 h 569826"/>
              <a:gd name="connsiteX7" fmla="*/ 5838 w 8232348"/>
              <a:gd name="connsiteY7" fmla="*/ 284374 h 569826"/>
              <a:gd name="connsiteX8" fmla="*/ 2660102 w 8232348"/>
              <a:gd name="connsiteY8" fmla="*/ 274169 h 569826"/>
              <a:gd name="connsiteX0" fmla="*/ 2660102 w 8232348"/>
              <a:gd name="connsiteY0" fmla="*/ 274169 h 569826"/>
              <a:gd name="connsiteX1" fmla="*/ 2658622 w 8232348"/>
              <a:gd name="connsiteY1" fmla="*/ 10306 h 569826"/>
              <a:gd name="connsiteX2" fmla="*/ 8226743 w 8232348"/>
              <a:gd name="connsiteY2" fmla="*/ 0 h 569826"/>
              <a:gd name="connsiteX3" fmla="*/ 8232342 w 8232348"/>
              <a:gd name="connsiteY3" fmla="*/ 270635 h 569826"/>
              <a:gd name="connsiteX4" fmla="*/ 3889438 w 8232348"/>
              <a:gd name="connsiteY4" fmla="*/ 282954 h 569826"/>
              <a:gd name="connsiteX5" fmla="*/ 3902058 w 8232348"/>
              <a:gd name="connsiteY5" fmla="*/ 569826 h 569826"/>
              <a:gd name="connsiteX6" fmla="*/ 0 w 8232348"/>
              <a:gd name="connsiteY6" fmla="*/ 550401 h 569826"/>
              <a:gd name="connsiteX7" fmla="*/ 5838 w 8232348"/>
              <a:gd name="connsiteY7" fmla="*/ 284374 h 569826"/>
              <a:gd name="connsiteX8" fmla="*/ 2660102 w 8232348"/>
              <a:gd name="connsiteY8" fmla="*/ 274169 h 569826"/>
              <a:gd name="connsiteX0" fmla="*/ 2660102 w 8232348"/>
              <a:gd name="connsiteY0" fmla="*/ 274169 h 550401"/>
              <a:gd name="connsiteX1" fmla="*/ 2658622 w 8232348"/>
              <a:gd name="connsiteY1" fmla="*/ 10306 h 550401"/>
              <a:gd name="connsiteX2" fmla="*/ 8226743 w 8232348"/>
              <a:gd name="connsiteY2" fmla="*/ 0 h 550401"/>
              <a:gd name="connsiteX3" fmla="*/ 8232342 w 8232348"/>
              <a:gd name="connsiteY3" fmla="*/ 270635 h 550401"/>
              <a:gd name="connsiteX4" fmla="*/ 3889438 w 8232348"/>
              <a:gd name="connsiteY4" fmla="*/ 282954 h 550401"/>
              <a:gd name="connsiteX5" fmla="*/ 3894957 w 8232348"/>
              <a:gd name="connsiteY5" fmla="*/ 549656 h 550401"/>
              <a:gd name="connsiteX6" fmla="*/ 0 w 8232348"/>
              <a:gd name="connsiteY6" fmla="*/ 550401 h 550401"/>
              <a:gd name="connsiteX7" fmla="*/ 5838 w 8232348"/>
              <a:gd name="connsiteY7" fmla="*/ 284374 h 550401"/>
              <a:gd name="connsiteX8" fmla="*/ 2660102 w 8232348"/>
              <a:gd name="connsiteY8" fmla="*/ 274169 h 550401"/>
              <a:gd name="connsiteX0" fmla="*/ 2660102 w 8232348"/>
              <a:gd name="connsiteY0" fmla="*/ 274169 h 550401"/>
              <a:gd name="connsiteX1" fmla="*/ 2658622 w 8232348"/>
              <a:gd name="connsiteY1" fmla="*/ 10306 h 550401"/>
              <a:gd name="connsiteX2" fmla="*/ 8226743 w 8232348"/>
              <a:gd name="connsiteY2" fmla="*/ 0 h 550401"/>
              <a:gd name="connsiteX3" fmla="*/ 8232342 w 8232348"/>
              <a:gd name="connsiteY3" fmla="*/ 270635 h 550401"/>
              <a:gd name="connsiteX4" fmla="*/ 3889438 w 8232348"/>
              <a:gd name="connsiteY4" fmla="*/ 282954 h 550401"/>
              <a:gd name="connsiteX5" fmla="*/ 3894957 w 8232348"/>
              <a:gd name="connsiteY5" fmla="*/ 529485 h 550401"/>
              <a:gd name="connsiteX6" fmla="*/ 0 w 8232348"/>
              <a:gd name="connsiteY6" fmla="*/ 550401 h 550401"/>
              <a:gd name="connsiteX7" fmla="*/ 5838 w 8232348"/>
              <a:gd name="connsiteY7" fmla="*/ 284374 h 550401"/>
              <a:gd name="connsiteX8" fmla="*/ 2660102 w 8232348"/>
              <a:gd name="connsiteY8" fmla="*/ 274169 h 550401"/>
              <a:gd name="connsiteX0" fmla="*/ 2674303 w 8246549"/>
              <a:gd name="connsiteY0" fmla="*/ 274169 h 529485"/>
              <a:gd name="connsiteX1" fmla="*/ 2672823 w 8246549"/>
              <a:gd name="connsiteY1" fmla="*/ 10306 h 529485"/>
              <a:gd name="connsiteX2" fmla="*/ 8240944 w 8246549"/>
              <a:gd name="connsiteY2" fmla="*/ 0 h 529485"/>
              <a:gd name="connsiteX3" fmla="*/ 8246543 w 8246549"/>
              <a:gd name="connsiteY3" fmla="*/ 270635 h 529485"/>
              <a:gd name="connsiteX4" fmla="*/ 3903639 w 8246549"/>
              <a:gd name="connsiteY4" fmla="*/ 282954 h 529485"/>
              <a:gd name="connsiteX5" fmla="*/ 3909158 w 8246549"/>
              <a:gd name="connsiteY5" fmla="*/ 529485 h 529485"/>
              <a:gd name="connsiteX6" fmla="*/ 0 w 8246549"/>
              <a:gd name="connsiteY6" fmla="*/ 523507 h 529485"/>
              <a:gd name="connsiteX7" fmla="*/ 20039 w 8246549"/>
              <a:gd name="connsiteY7" fmla="*/ 284374 h 529485"/>
              <a:gd name="connsiteX8" fmla="*/ 2674303 w 8246549"/>
              <a:gd name="connsiteY8" fmla="*/ 274169 h 529485"/>
              <a:gd name="connsiteX0" fmla="*/ 2654264 w 8226510"/>
              <a:gd name="connsiteY0" fmla="*/ 274169 h 557125"/>
              <a:gd name="connsiteX1" fmla="*/ 2652784 w 8226510"/>
              <a:gd name="connsiteY1" fmla="*/ 10306 h 557125"/>
              <a:gd name="connsiteX2" fmla="*/ 8220905 w 8226510"/>
              <a:gd name="connsiteY2" fmla="*/ 0 h 557125"/>
              <a:gd name="connsiteX3" fmla="*/ 8226504 w 8226510"/>
              <a:gd name="connsiteY3" fmla="*/ 270635 h 557125"/>
              <a:gd name="connsiteX4" fmla="*/ 3883600 w 8226510"/>
              <a:gd name="connsiteY4" fmla="*/ 282954 h 557125"/>
              <a:gd name="connsiteX5" fmla="*/ 3889119 w 8226510"/>
              <a:gd name="connsiteY5" fmla="*/ 529485 h 557125"/>
              <a:gd name="connsiteX6" fmla="*/ 1262 w 8226510"/>
              <a:gd name="connsiteY6" fmla="*/ 557125 h 557125"/>
              <a:gd name="connsiteX7" fmla="*/ 0 w 8226510"/>
              <a:gd name="connsiteY7" fmla="*/ 284374 h 557125"/>
              <a:gd name="connsiteX8" fmla="*/ 2654264 w 8226510"/>
              <a:gd name="connsiteY8" fmla="*/ 274169 h 557125"/>
              <a:gd name="connsiteX0" fmla="*/ 2654264 w 8226510"/>
              <a:gd name="connsiteY0" fmla="*/ 274169 h 543677"/>
              <a:gd name="connsiteX1" fmla="*/ 2652784 w 8226510"/>
              <a:gd name="connsiteY1" fmla="*/ 10306 h 543677"/>
              <a:gd name="connsiteX2" fmla="*/ 8220905 w 8226510"/>
              <a:gd name="connsiteY2" fmla="*/ 0 h 543677"/>
              <a:gd name="connsiteX3" fmla="*/ 8226504 w 8226510"/>
              <a:gd name="connsiteY3" fmla="*/ 270635 h 543677"/>
              <a:gd name="connsiteX4" fmla="*/ 3883600 w 8226510"/>
              <a:gd name="connsiteY4" fmla="*/ 282954 h 543677"/>
              <a:gd name="connsiteX5" fmla="*/ 3889119 w 8226510"/>
              <a:gd name="connsiteY5" fmla="*/ 529485 h 543677"/>
              <a:gd name="connsiteX6" fmla="*/ 1262 w 8226510"/>
              <a:gd name="connsiteY6" fmla="*/ 543677 h 543677"/>
              <a:gd name="connsiteX7" fmla="*/ 0 w 8226510"/>
              <a:gd name="connsiteY7" fmla="*/ 284374 h 543677"/>
              <a:gd name="connsiteX8" fmla="*/ 2654264 w 8226510"/>
              <a:gd name="connsiteY8" fmla="*/ 274169 h 5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6510" h="543677">
                <a:moveTo>
                  <a:pt x="2654264" y="274169"/>
                </a:moveTo>
                <a:cubicBezTo>
                  <a:pt x="2653771" y="144379"/>
                  <a:pt x="2653277" y="140096"/>
                  <a:pt x="2652784" y="10306"/>
                </a:cubicBezTo>
                <a:lnTo>
                  <a:pt x="8220905" y="0"/>
                </a:lnTo>
                <a:cubicBezTo>
                  <a:pt x="8220668" y="191812"/>
                  <a:pt x="8226741" y="78823"/>
                  <a:pt x="8226504" y="270635"/>
                </a:cubicBezTo>
                <a:lnTo>
                  <a:pt x="3883600" y="282954"/>
                </a:lnTo>
                <a:cubicBezTo>
                  <a:pt x="3875080" y="530043"/>
                  <a:pt x="3877811" y="410205"/>
                  <a:pt x="3889119" y="529485"/>
                </a:cubicBezTo>
                <a:lnTo>
                  <a:pt x="1262" y="543677"/>
                </a:lnTo>
                <a:cubicBezTo>
                  <a:pt x="841" y="452760"/>
                  <a:pt x="421" y="375291"/>
                  <a:pt x="0" y="284374"/>
                </a:cubicBezTo>
                <a:lnTo>
                  <a:pt x="2654264" y="274169"/>
                </a:lnTo>
                <a:close/>
              </a:path>
            </a:pathLst>
          </a:cu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3FD61CE0-2483-F604-BE32-D4AC5E56E606}"/>
              </a:ext>
            </a:extLst>
          </p:cNvPr>
          <p:cNvSpPr txBox="1"/>
          <p:nvPr/>
        </p:nvSpPr>
        <p:spPr>
          <a:xfrm>
            <a:off x="152400" y="147935"/>
            <a:ext cx="12043682" cy="400110"/>
          </a:xfrm>
          <a:prstGeom prst="rect">
            <a:avLst/>
          </a:prstGeom>
          <a:noFill/>
        </p:spPr>
        <p:txBody>
          <a:bodyPr wrap="none">
            <a:spAutoFit/>
          </a:bodyPr>
          <a:lstStyle/>
          <a:p>
            <a:r>
              <a:rPr lang="vi-VN" sz="2000" b="1">
                <a:solidFill>
                  <a:schemeClr val="accent6"/>
                </a:solidFill>
                <a:latin typeface="+mj-lt"/>
                <a:ea typeface="AvantGarde" panose="00000400000000000000" pitchFamily="2" charset="0"/>
                <a:cs typeface="AvantGarde" panose="00000400000000000000" pitchFamily="2" charset="0"/>
              </a:rPr>
              <a:t>b. Dựa vào câu chuyện được kể trong phần thân bài, nói tiếp diễn biến của các sự việc dưới đây:</a:t>
            </a:r>
          </a:p>
        </p:txBody>
      </p:sp>
      <p:sp>
        <p:nvSpPr>
          <p:cNvPr id="3" name="TextBox 2">
            <a:extLst>
              <a:ext uri="{FF2B5EF4-FFF2-40B4-BE49-F238E27FC236}">
                <a16:creationId xmlns:a16="http://schemas.microsoft.com/office/drawing/2014/main" id="{5044168F-D042-D956-85A8-B4CAE8D4C746}"/>
              </a:ext>
            </a:extLst>
          </p:cNvPr>
          <p:cNvSpPr txBox="1"/>
          <p:nvPr/>
        </p:nvSpPr>
        <p:spPr>
          <a:xfrm>
            <a:off x="249382" y="595746"/>
            <a:ext cx="7751618" cy="6200164"/>
          </a:xfrm>
          <a:prstGeom prst="rect">
            <a:avLst/>
          </a:prstGeom>
          <a:noFill/>
        </p:spPr>
        <p:txBody>
          <a:bodyPr wrap="square">
            <a:spAutoFit/>
          </a:bodyPr>
          <a:lstStyle/>
          <a:p>
            <a:pPr algn="just" defTabSz="539750" rtl="0"/>
            <a:r>
              <a:rPr lang="en-US">
                <a:solidFill>
                  <a:srgbClr val="316669"/>
                </a:solidFill>
                <a:latin typeface="Arial" panose="020B0604020202020204" pitchFamily="34" charset="0"/>
                <a:cs typeface="Arial" panose="020B0604020202020204" pitchFamily="34" charset="0"/>
              </a:rPr>
              <a:t>	</a:t>
            </a:r>
            <a:r>
              <a:rPr lang="vi-VN">
                <a:solidFill>
                  <a:srgbClr val="316669"/>
                </a:solidFill>
                <a:latin typeface="Arial" panose="020B0604020202020204" pitchFamily="34" charset="0"/>
                <a:cs typeface="Arial" panose="020B0604020202020204" pitchFamily="34" charset="0"/>
              </a:rPr>
              <a:t>Em được mẹ tặng cuốn sách có nhan đề </a:t>
            </a:r>
            <a:r>
              <a:rPr lang="vi-VN" i="1">
                <a:solidFill>
                  <a:srgbClr val="316669"/>
                </a:solidFill>
                <a:latin typeface="Arial" panose="020B0604020202020204" pitchFamily="34" charset="0"/>
                <a:cs typeface="Arial" panose="020B0604020202020204" pitchFamily="34" charset="0"/>
              </a:rPr>
              <a:t>10</a:t>
            </a:r>
            <a:r>
              <a:rPr lang="en-US" i="1">
                <a:solidFill>
                  <a:srgbClr val="316669"/>
                </a:solidFill>
                <a:latin typeface="Arial" panose="020B0604020202020204" pitchFamily="34" charset="0"/>
                <a:cs typeface="Arial" panose="020B0604020202020204" pitchFamily="34" charset="0"/>
              </a:rPr>
              <a:t>8</a:t>
            </a:r>
            <a:r>
              <a:rPr lang="vi-VN" i="1">
                <a:solidFill>
                  <a:srgbClr val="316669"/>
                </a:solidFill>
                <a:latin typeface="Arial" panose="020B0604020202020204" pitchFamily="34" charset="0"/>
                <a:cs typeface="Arial" panose="020B0604020202020204" pitchFamily="34" charset="0"/>
              </a:rPr>
              <a:t> câu chuyện cổ tích hay nhất thế giới</a:t>
            </a:r>
            <a:r>
              <a:rPr lang="vi-VN">
                <a:solidFill>
                  <a:srgbClr val="316669"/>
                </a:solidFill>
                <a:latin typeface="Arial" panose="020B0604020202020204" pitchFamily="34" charset="0"/>
                <a:cs typeface="Arial" panose="020B0604020202020204" pitchFamily="34" charset="0"/>
              </a:rPr>
              <a:t>. </a:t>
            </a:r>
            <a:r>
              <a:rPr lang="en-US">
                <a:solidFill>
                  <a:srgbClr val="316669"/>
                </a:solidFill>
                <a:latin typeface="Arial" panose="020B0604020202020204" pitchFamily="34" charset="0"/>
                <a:cs typeface="Arial" panose="020B0604020202020204" pitchFamily="34" charset="0"/>
              </a:rPr>
              <a:t>Đọc cuốn sách</a:t>
            </a:r>
            <a:r>
              <a:rPr lang="vi-VN">
                <a:solidFill>
                  <a:srgbClr val="316669"/>
                </a:solidFill>
                <a:latin typeface="Arial" panose="020B0604020202020204" pitchFamily="34" charset="0"/>
                <a:cs typeface="Arial" panose="020B0604020202020204" pitchFamily="34" charset="0"/>
              </a:rPr>
              <a:t>,</a:t>
            </a:r>
            <a:r>
              <a:rPr lang="en-US">
                <a:solidFill>
                  <a:srgbClr val="316669"/>
                </a:solidFill>
                <a:latin typeface="Arial" panose="020B0604020202020204" pitchFamily="34" charset="0"/>
                <a:cs typeface="Arial" panose="020B0604020202020204" pitchFamily="34" charset="0"/>
              </a:rPr>
              <a:t> em thấy thú vị nhất</a:t>
            </a:r>
            <a:r>
              <a:rPr lang="vi-VN">
                <a:solidFill>
                  <a:srgbClr val="316669"/>
                </a:solidFill>
                <a:latin typeface="Arial" panose="020B0604020202020204" pitchFamily="34" charset="0"/>
                <a:cs typeface="Arial" panose="020B0604020202020204" pitchFamily="34" charset="0"/>
              </a:rPr>
              <a:t> là câu chuyện "Cô bé Lọ Lem".</a:t>
            </a:r>
          </a:p>
          <a:p>
            <a:pPr algn="just" defTabSz="539750" rtl="0"/>
            <a:r>
              <a:rPr lang="en-US">
                <a:solidFill>
                  <a:srgbClr val="316669"/>
                </a:solidFill>
                <a:latin typeface="Arial" panose="020B0604020202020204" pitchFamily="34" charset="0"/>
                <a:cs typeface="Arial" panose="020B0604020202020204" pitchFamily="34" charset="0"/>
              </a:rPr>
              <a:t>	</a:t>
            </a:r>
            <a:r>
              <a:rPr lang="vi-VN" b="1">
                <a:solidFill>
                  <a:srgbClr val="316669"/>
                </a:solidFill>
                <a:latin typeface="Arial" panose="020B0604020202020204" pitchFamily="34" charset="0"/>
                <a:cs typeface="Arial" panose="020B0604020202020204" pitchFamily="34" charset="0"/>
              </a:rPr>
              <a:t>Chuyện kể rằng</a:t>
            </a:r>
            <a:r>
              <a:rPr lang="vi-VN">
                <a:solidFill>
                  <a:srgbClr val="316669"/>
                </a:solidFill>
                <a:latin typeface="Arial" panose="020B0604020202020204" pitchFamily="34" charset="0"/>
                <a:cs typeface="Arial" panose="020B0604020202020204" pitchFamily="34" charset="0"/>
              </a:rPr>
              <a:t>, đã lâu lắm rồi, ở một đất nước xa xôi, có cô bé xinh đẹp tên là Lọ Lem. Sau khi mẹ Lọ Lem mất, bố cô lấy vợ mới. Người vợ mới có hai cô con gái riêng và chẳng yêu thương Lọ Lem chút nào. </a:t>
            </a:r>
            <a:r>
              <a:rPr lang="vi-VN" b="1">
                <a:solidFill>
                  <a:srgbClr val="316669"/>
                </a:solidFill>
                <a:latin typeface="Arial" panose="020B0604020202020204" pitchFamily="34" charset="0"/>
                <a:cs typeface="Arial" panose="020B0604020202020204" pitchFamily="34" charset="0"/>
              </a:rPr>
              <a:t>Không lâu sau</a:t>
            </a:r>
            <a:r>
              <a:rPr lang="vi-VN">
                <a:solidFill>
                  <a:srgbClr val="316669"/>
                </a:solidFill>
                <a:latin typeface="Arial" panose="020B0604020202020204" pitchFamily="34" charset="0"/>
                <a:cs typeface="Arial" panose="020B0604020202020204" pitchFamily="34" charset="0"/>
              </a:rPr>
              <a:t>, bố Lọ Lem cũng qua đời, cuộc sống của cô càng khổ cực.</a:t>
            </a:r>
          </a:p>
          <a:p>
            <a:pPr algn="just" defTabSz="539750" rtl="0"/>
            <a:r>
              <a:rPr lang="en-US">
                <a:solidFill>
                  <a:srgbClr val="316669"/>
                </a:solidFill>
                <a:latin typeface="Arial" panose="020B0604020202020204" pitchFamily="34" charset="0"/>
                <a:cs typeface="Arial" panose="020B0604020202020204" pitchFamily="34" charset="0"/>
              </a:rPr>
              <a:t>	</a:t>
            </a:r>
            <a:r>
              <a:rPr lang="vi-VN">
                <a:solidFill>
                  <a:srgbClr val="316669"/>
                </a:solidFill>
                <a:latin typeface="Arial" panose="020B0604020202020204" pitchFamily="34" charset="0"/>
                <a:cs typeface="Arial" panose="020B0604020202020204" pitchFamily="34" charset="0"/>
              </a:rPr>
              <a:t>Một ngày nọ, vua tổ chức vũ hội. Mẹ kế và hai cô con gái đi dự hội, bắt Lọ Lem ở nhà nhặt đậu lẫn trong đống tro. Lọ Lem khóc nức nở. </a:t>
            </a:r>
            <a:r>
              <a:rPr lang="vi-VN" b="1">
                <a:solidFill>
                  <a:srgbClr val="316669"/>
                </a:solidFill>
                <a:latin typeface="Arial" panose="020B0604020202020204" pitchFamily="34" charset="0"/>
                <a:cs typeface="Arial" panose="020B0604020202020204" pitchFamily="34" charset="0"/>
              </a:rPr>
              <a:t>Thế rồi</a:t>
            </a:r>
            <a:r>
              <a:rPr lang="vi-VN">
                <a:solidFill>
                  <a:srgbClr val="316669"/>
                </a:solidFill>
                <a:latin typeface="Arial" panose="020B0604020202020204" pitchFamily="34" charset="0"/>
                <a:cs typeface="Arial" panose="020B0604020202020204" pitchFamily="34" charset="0"/>
              </a:rPr>
              <a:t>, một bà tiên xuất hiện giúp cô nhặt đậu, hoá phép cho cô váy dạ hội và đôi giày thuỷ tinh tuyệt đẹp. Bà còn biến quả bí ngô thành c</a:t>
            </a:r>
            <a:r>
              <a:rPr lang="en-US">
                <a:solidFill>
                  <a:srgbClr val="316669"/>
                </a:solidFill>
                <a:latin typeface="Arial" panose="020B0604020202020204" pitchFamily="34" charset="0"/>
                <a:cs typeface="Arial" panose="020B0604020202020204" pitchFamily="34" charset="0"/>
              </a:rPr>
              <a:t>ỗ</a:t>
            </a:r>
            <a:r>
              <a:rPr lang="vi-VN">
                <a:solidFill>
                  <a:srgbClr val="316669"/>
                </a:solidFill>
                <a:latin typeface="Arial" panose="020B0604020202020204" pitchFamily="34" charset="0"/>
                <a:cs typeface="Arial" panose="020B0604020202020204" pitchFamily="34" charset="0"/>
              </a:rPr>
              <a:t> xe ngựa đưa Lọ Lem đi dự hội. Bà dặn Lọ Lem phải về trước 12 giờ đêm, nếu không mọi phép thuật sẽ tan biến.</a:t>
            </a:r>
          </a:p>
          <a:p>
            <a:pPr algn="just" defTabSz="539750" rtl="0"/>
            <a:r>
              <a:rPr lang="en-US">
                <a:solidFill>
                  <a:srgbClr val="316669"/>
                </a:solidFill>
                <a:latin typeface="Arial" panose="020B0604020202020204" pitchFamily="34" charset="0"/>
                <a:cs typeface="Arial" panose="020B0604020202020204" pitchFamily="34" charset="0"/>
              </a:rPr>
              <a:t>	</a:t>
            </a:r>
            <a:r>
              <a:rPr lang="vi-VN">
                <a:solidFill>
                  <a:srgbClr val="316669"/>
                </a:solidFill>
                <a:latin typeface="Arial" panose="020B0604020202020204" pitchFamily="34" charset="0"/>
                <a:cs typeface="Arial" panose="020B0604020202020204" pitchFamily="34" charset="0"/>
              </a:rPr>
              <a:t>Ở vũ hội, Lọ Lem xinh đẹp đến mức hoàng tử chỉ khiêu vũ với mình cô. Đến 12 giờ, vì vội ra về, Lọ Lem làm rơi một chiếc giày. Hoàng tử sai người đi khắp nơi tìm chủ nhân của chiếc giày. Hai cô chị cũng ướm thử giày nhưng không vừa. Tới lượt Lọ Lem thì vừa như in. Hoàng tử vui mừng đón cô về cung. </a:t>
            </a:r>
            <a:r>
              <a:rPr lang="vi-VN" b="1">
                <a:solidFill>
                  <a:srgbClr val="316669"/>
                </a:solidFill>
                <a:latin typeface="Arial" panose="020B0604020202020204" pitchFamily="34" charset="0"/>
                <a:cs typeface="Arial" panose="020B0604020202020204" pitchFamily="34" charset="0"/>
              </a:rPr>
              <a:t>Từ đó</a:t>
            </a:r>
            <a:r>
              <a:rPr lang="vi-VN">
                <a:solidFill>
                  <a:srgbClr val="316669"/>
                </a:solidFill>
                <a:latin typeface="Arial" panose="020B0604020202020204" pitchFamily="34" charset="0"/>
                <a:cs typeface="Arial" panose="020B0604020202020204" pitchFamily="34" charset="0"/>
              </a:rPr>
              <a:t>, họ sống bên nhau hạnh phúc đến cuối đời.</a:t>
            </a:r>
          </a:p>
          <a:p>
            <a:pPr algn="just" defTabSz="539750" rtl="0"/>
            <a:r>
              <a:rPr lang="en-US">
                <a:solidFill>
                  <a:srgbClr val="316669"/>
                </a:solidFill>
                <a:latin typeface="Arial" panose="020B0604020202020204" pitchFamily="34" charset="0"/>
                <a:cs typeface="Arial" panose="020B0604020202020204" pitchFamily="34" charset="0"/>
              </a:rPr>
              <a:t>	</a:t>
            </a:r>
            <a:r>
              <a:rPr lang="vi-VN">
                <a:solidFill>
                  <a:srgbClr val="316669"/>
                </a:solidFill>
                <a:latin typeface="Arial" panose="020B0604020202020204" pitchFamily="34" charset="0"/>
                <a:cs typeface="Arial" panose="020B0604020202020204" pitchFamily="34" charset="0"/>
              </a:rPr>
              <a:t>Em rất thích câu chuyện này vì cái kết thật có hậu. "Cô bé Lọ Lem" xứng đáng là một trong những câu chuyện cổ tích hay nhất thế giới.</a:t>
            </a:r>
          </a:p>
          <a:p>
            <a:pPr algn="r" defTabSz="539750" rtl="0"/>
            <a:r>
              <a:rPr lang="vi-VN">
                <a:solidFill>
                  <a:srgbClr val="316669"/>
                </a:solidFill>
                <a:latin typeface="Arial" panose="020B0604020202020204" pitchFamily="34" charset="0"/>
                <a:cs typeface="Arial" panose="020B0604020202020204" pitchFamily="34" charset="0"/>
              </a:rPr>
              <a:t>(Nguyễn Ngọc Mai Chi)</a:t>
            </a:r>
          </a:p>
        </p:txBody>
      </p:sp>
      <p:sp>
        <p:nvSpPr>
          <p:cNvPr id="4" name="Rectangle: Rounded Corners 3">
            <a:extLst>
              <a:ext uri="{FF2B5EF4-FFF2-40B4-BE49-F238E27FC236}">
                <a16:creationId xmlns:a16="http://schemas.microsoft.com/office/drawing/2014/main" id="{3F3CD2AB-675C-0AE0-5092-B8FE0A467E27}"/>
              </a:ext>
            </a:extLst>
          </p:cNvPr>
          <p:cNvSpPr/>
          <p:nvPr/>
        </p:nvSpPr>
        <p:spPr>
          <a:xfrm>
            <a:off x="8153400" y="1295400"/>
            <a:ext cx="3657600" cy="3528000"/>
          </a:xfrm>
          <a:prstGeom prst="roundRect">
            <a:avLst>
              <a:gd name="adj" fmla="val 8543"/>
            </a:avLst>
          </a:prstGeom>
          <a:solidFill>
            <a:srgbClr val="D0EFFD"/>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lIns="36000" tIns="36000" rIns="36000" bIns="36000" rtlCol="0" anchor="t" anchorCtr="0"/>
          <a:lstStyle/>
          <a:p>
            <a:endParaRPr lang="en-US" sz="2400" i="1">
              <a:solidFill>
                <a:schemeClr val="tx2">
                  <a:lumMod val="75000"/>
                </a:schemeClr>
              </a:solidFill>
            </a:endParaRPr>
          </a:p>
          <a:p>
            <a:pPr>
              <a:lnSpc>
                <a:spcPct val="150000"/>
              </a:lnSpc>
            </a:pPr>
            <a:r>
              <a:rPr lang="en-US" sz="2400" i="1">
                <a:solidFill>
                  <a:schemeClr val="tx2">
                    <a:lumMod val="75000"/>
                  </a:schemeClr>
                </a:solidFill>
              </a:rPr>
              <a:t>Bối cảnh:</a:t>
            </a:r>
            <a:r>
              <a:rPr lang="en-US" sz="2400">
                <a:solidFill>
                  <a:schemeClr val="tx2">
                    <a:lumMod val="75000"/>
                  </a:schemeClr>
                </a:solidFill>
              </a:rPr>
              <a:t> Khi mẹ Lọ Lem mất.</a:t>
            </a:r>
          </a:p>
          <a:p>
            <a:pPr>
              <a:lnSpc>
                <a:spcPct val="150000"/>
              </a:lnSpc>
            </a:pPr>
            <a:r>
              <a:rPr lang="en-US" sz="2400" i="1">
                <a:solidFill>
                  <a:schemeClr val="tx2">
                    <a:lumMod val="75000"/>
                  </a:schemeClr>
                </a:solidFill>
              </a:rPr>
              <a:t>Diễn biến:</a:t>
            </a:r>
            <a:r>
              <a:rPr lang="en-US" sz="2400">
                <a:solidFill>
                  <a:schemeClr val="tx2">
                    <a:lumMod val="75000"/>
                  </a:schemeClr>
                </a:solidFill>
              </a:rPr>
              <a:t> Bố Lọ Lem lấy vợ mới. Người vợ mới có hai cô con gái riêng.</a:t>
            </a:r>
          </a:p>
        </p:txBody>
      </p:sp>
      <p:sp>
        <p:nvSpPr>
          <p:cNvPr id="7" name="Star: 6 Points 6">
            <a:extLst>
              <a:ext uri="{FF2B5EF4-FFF2-40B4-BE49-F238E27FC236}">
                <a16:creationId xmlns:a16="http://schemas.microsoft.com/office/drawing/2014/main" id="{C7BA17E1-A650-518A-EDBA-350D1304017F}"/>
              </a:ext>
            </a:extLst>
          </p:cNvPr>
          <p:cNvSpPr/>
          <p:nvPr/>
        </p:nvSpPr>
        <p:spPr>
          <a:xfrm>
            <a:off x="8463585" y="952225"/>
            <a:ext cx="1518615" cy="686350"/>
          </a:xfrm>
          <a:custGeom>
            <a:avLst/>
            <a:gdLst>
              <a:gd name="connsiteX0" fmla="*/ 0 w 1544782"/>
              <a:gd name="connsiteY0" fmla="*/ 152400 h 609600"/>
              <a:gd name="connsiteX1" fmla="*/ 456416 w 1544782"/>
              <a:gd name="connsiteY1" fmla="*/ 117765 h 609600"/>
              <a:gd name="connsiteX2" fmla="*/ 772391 w 1544782"/>
              <a:gd name="connsiteY2" fmla="*/ 0 h 609600"/>
              <a:gd name="connsiteX3" fmla="*/ 1088366 w 1544782"/>
              <a:gd name="connsiteY3" fmla="*/ 117765 h 609600"/>
              <a:gd name="connsiteX4" fmla="*/ 1544782 w 1544782"/>
              <a:gd name="connsiteY4" fmla="*/ 152400 h 609600"/>
              <a:gd name="connsiteX5" fmla="*/ 1404341 w 1544782"/>
              <a:gd name="connsiteY5" fmla="*/ 304800 h 609600"/>
              <a:gd name="connsiteX6" fmla="*/ 1544782 w 1544782"/>
              <a:gd name="connsiteY6" fmla="*/ 457200 h 609600"/>
              <a:gd name="connsiteX7" fmla="*/ 1088366 w 1544782"/>
              <a:gd name="connsiteY7" fmla="*/ 491835 h 609600"/>
              <a:gd name="connsiteX8" fmla="*/ 772391 w 1544782"/>
              <a:gd name="connsiteY8" fmla="*/ 609600 h 609600"/>
              <a:gd name="connsiteX9" fmla="*/ 456416 w 1544782"/>
              <a:gd name="connsiteY9" fmla="*/ 491835 h 609600"/>
              <a:gd name="connsiteX10" fmla="*/ 0 w 1544782"/>
              <a:gd name="connsiteY10" fmla="*/ 457200 h 609600"/>
              <a:gd name="connsiteX11" fmla="*/ 140441 w 1544782"/>
              <a:gd name="connsiteY11" fmla="*/ 304800 h 609600"/>
              <a:gd name="connsiteX12" fmla="*/ 0 w 1544782"/>
              <a:gd name="connsiteY12" fmla="*/ 152400 h 609600"/>
              <a:gd name="connsiteX0" fmla="*/ 0 w 1544782"/>
              <a:gd name="connsiteY0" fmla="*/ 152400 h 609600"/>
              <a:gd name="connsiteX1" fmla="*/ 456416 w 1544782"/>
              <a:gd name="connsiteY1" fmla="*/ 117765 h 609600"/>
              <a:gd name="connsiteX2" fmla="*/ 772391 w 1544782"/>
              <a:gd name="connsiteY2" fmla="*/ 0 h 609600"/>
              <a:gd name="connsiteX3" fmla="*/ 1088366 w 1544782"/>
              <a:gd name="connsiteY3" fmla="*/ 117765 h 609600"/>
              <a:gd name="connsiteX4" fmla="*/ 1544782 w 1544782"/>
              <a:gd name="connsiteY4" fmla="*/ 152400 h 609600"/>
              <a:gd name="connsiteX5" fmla="*/ 1404341 w 1544782"/>
              <a:gd name="connsiteY5" fmla="*/ 304800 h 609600"/>
              <a:gd name="connsiteX6" fmla="*/ 1544782 w 1544782"/>
              <a:gd name="connsiteY6" fmla="*/ 457200 h 609600"/>
              <a:gd name="connsiteX7" fmla="*/ 1088366 w 1544782"/>
              <a:gd name="connsiteY7" fmla="*/ 491835 h 609600"/>
              <a:gd name="connsiteX8" fmla="*/ 772391 w 1544782"/>
              <a:gd name="connsiteY8" fmla="*/ 609600 h 609600"/>
              <a:gd name="connsiteX9" fmla="*/ 456416 w 1544782"/>
              <a:gd name="connsiteY9" fmla="*/ 491835 h 609600"/>
              <a:gd name="connsiteX10" fmla="*/ 0 w 1544782"/>
              <a:gd name="connsiteY10" fmla="*/ 457200 h 609600"/>
              <a:gd name="connsiteX11" fmla="*/ 140441 w 1544782"/>
              <a:gd name="connsiteY11" fmla="*/ 304800 h 609600"/>
              <a:gd name="connsiteX12" fmla="*/ 0 w 1544782"/>
              <a:gd name="connsiteY12" fmla="*/ 152400 h 609600"/>
              <a:gd name="connsiteX0" fmla="*/ 0 w 1544782"/>
              <a:gd name="connsiteY0" fmla="*/ 152400 h 609600"/>
              <a:gd name="connsiteX1" fmla="*/ 456416 w 1544782"/>
              <a:gd name="connsiteY1" fmla="*/ 117765 h 609600"/>
              <a:gd name="connsiteX2" fmla="*/ 772391 w 1544782"/>
              <a:gd name="connsiteY2" fmla="*/ 0 h 609600"/>
              <a:gd name="connsiteX3" fmla="*/ 1088366 w 1544782"/>
              <a:gd name="connsiteY3" fmla="*/ 117765 h 609600"/>
              <a:gd name="connsiteX4" fmla="*/ 1544782 w 1544782"/>
              <a:gd name="connsiteY4" fmla="*/ 152400 h 609600"/>
              <a:gd name="connsiteX5" fmla="*/ 1404341 w 1544782"/>
              <a:gd name="connsiteY5" fmla="*/ 304800 h 609600"/>
              <a:gd name="connsiteX6" fmla="*/ 1544782 w 1544782"/>
              <a:gd name="connsiteY6" fmla="*/ 457200 h 609600"/>
              <a:gd name="connsiteX7" fmla="*/ 1088366 w 1544782"/>
              <a:gd name="connsiteY7" fmla="*/ 491835 h 609600"/>
              <a:gd name="connsiteX8" fmla="*/ 772391 w 1544782"/>
              <a:gd name="connsiteY8" fmla="*/ 609600 h 609600"/>
              <a:gd name="connsiteX9" fmla="*/ 456416 w 1544782"/>
              <a:gd name="connsiteY9" fmla="*/ 491835 h 609600"/>
              <a:gd name="connsiteX10" fmla="*/ 0 w 1544782"/>
              <a:gd name="connsiteY10" fmla="*/ 457200 h 609600"/>
              <a:gd name="connsiteX11" fmla="*/ 140441 w 1544782"/>
              <a:gd name="connsiteY11" fmla="*/ 304800 h 609600"/>
              <a:gd name="connsiteX12" fmla="*/ 0 w 1544782"/>
              <a:gd name="connsiteY12" fmla="*/ 152400 h 609600"/>
              <a:gd name="connsiteX0" fmla="*/ 0 w 1544782"/>
              <a:gd name="connsiteY0" fmla="*/ 152400 h 609600"/>
              <a:gd name="connsiteX1" fmla="*/ 456416 w 1544782"/>
              <a:gd name="connsiteY1" fmla="*/ 117765 h 609600"/>
              <a:gd name="connsiteX2" fmla="*/ 772391 w 1544782"/>
              <a:gd name="connsiteY2" fmla="*/ 0 h 609600"/>
              <a:gd name="connsiteX3" fmla="*/ 1088366 w 1544782"/>
              <a:gd name="connsiteY3" fmla="*/ 117765 h 609600"/>
              <a:gd name="connsiteX4" fmla="*/ 1544782 w 1544782"/>
              <a:gd name="connsiteY4" fmla="*/ 152400 h 609600"/>
              <a:gd name="connsiteX5" fmla="*/ 1404341 w 1544782"/>
              <a:gd name="connsiteY5" fmla="*/ 304800 h 609600"/>
              <a:gd name="connsiteX6" fmla="*/ 1544782 w 1544782"/>
              <a:gd name="connsiteY6" fmla="*/ 457200 h 609600"/>
              <a:gd name="connsiteX7" fmla="*/ 1088366 w 1544782"/>
              <a:gd name="connsiteY7" fmla="*/ 491835 h 609600"/>
              <a:gd name="connsiteX8" fmla="*/ 772391 w 1544782"/>
              <a:gd name="connsiteY8" fmla="*/ 609600 h 609600"/>
              <a:gd name="connsiteX9" fmla="*/ 456416 w 1544782"/>
              <a:gd name="connsiteY9" fmla="*/ 491835 h 609600"/>
              <a:gd name="connsiteX10" fmla="*/ 0 w 1544782"/>
              <a:gd name="connsiteY10" fmla="*/ 457200 h 609600"/>
              <a:gd name="connsiteX11" fmla="*/ 140441 w 1544782"/>
              <a:gd name="connsiteY11" fmla="*/ 304800 h 609600"/>
              <a:gd name="connsiteX12" fmla="*/ 0 w 1544782"/>
              <a:gd name="connsiteY12" fmla="*/ 152400 h 609600"/>
              <a:gd name="connsiteX0" fmla="*/ 1326 w 1546108"/>
              <a:gd name="connsiteY0" fmla="*/ 152400 h 609600"/>
              <a:gd name="connsiteX1" fmla="*/ 457742 w 1546108"/>
              <a:gd name="connsiteY1" fmla="*/ 117765 h 609600"/>
              <a:gd name="connsiteX2" fmla="*/ 773717 w 1546108"/>
              <a:gd name="connsiteY2" fmla="*/ 0 h 609600"/>
              <a:gd name="connsiteX3" fmla="*/ 1089692 w 1546108"/>
              <a:gd name="connsiteY3" fmla="*/ 117765 h 609600"/>
              <a:gd name="connsiteX4" fmla="*/ 1546108 w 1546108"/>
              <a:gd name="connsiteY4" fmla="*/ 152400 h 609600"/>
              <a:gd name="connsiteX5" fmla="*/ 1405667 w 1546108"/>
              <a:gd name="connsiteY5" fmla="*/ 304800 h 609600"/>
              <a:gd name="connsiteX6" fmla="*/ 1546108 w 1546108"/>
              <a:gd name="connsiteY6" fmla="*/ 457200 h 609600"/>
              <a:gd name="connsiteX7" fmla="*/ 1089692 w 1546108"/>
              <a:gd name="connsiteY7" fmla="*/ 491835 h 609600"/>
              <a:gd name="connsiteX8" fmla="*/ 773717 w 1546108"/>
              <a:gd name="connsiteY8" fmla="*/ 609600 h 609600"/>
              <a:gd name="connsiteX9" fmla="*/ 457742 w 1546108"/>
              <a:gd name="connsiteY9" fmla="*/ 491835 h 609600"/>
              <a:gd name="connsiteX10" fmla="*/ 1326 w 1546108"/>
              <a:gd name="connsiteY10" fmla="*/ 457200 h 609600"/>
              <a:gd name="connsiteX11" fmla="*/ 141767 w 1546108"/>
              <a:gd name="connsiteY11" fmla="*/ 304800 h 609600"/>
              <a:gd name="connsiteX12" fmla="*/ 1326 w 1546108"/>
              <a:gd name="connsiteY12" fmla="*/ 152400 h 609600"/>
              <a:gd name="connsiteX0" fmla="*/ 2015 w 1546797"/>
              <a:gd name="connsiteY0" fmla="*/ 152400 h 609600"/>
              <a:gd name="connsiteX1" fmla="*/ 458431 w 1546797"/>
              <a:gd name="connsiteY1" fmla="*/ 117765 h 609600"/>
              <a:gd name="connsiteX2" fmla="*/ 774406 w 1546797"/>
              <a:gd name="connsiteY2" fmla="*/ 0 h 609600"/>
              <a:gd name="connsiteX3" fmla="*/ 1090381 w 1546797"/>
              <a:gd name="connsiteY3" fmla="*/ 117765 h 609600"/>
              <a:gd name="connsiteX4" fmla="*/ 1546797 w 1546797"/>
              <a:gd name="connsiteY4" fmla="*/ 152400 h 609600"/>
              <a:gd name="connsiteX5" fmla="*/ 1406356 w 1546797"/>
              <a:gd name="connsiteY5" fmla="*/ 304800 h 609600"/>
              <a:gd name="connsiteX6" fmla="*/ 1546797 w 1546797"/>
              <a:gd name="connsiteY6" fmla="*/ 457200 h 609600"/>
              <a:gd name="connsiteX7" fmla="*/ 1090381 w 1546797"/>
              <a:gd name="connsiteY7" fmla="*/ 491835 h 609600"/>
              <a:gd name="connsiteX8" fmla="*/ 774406 w 1546797"/>
              <a:gd name="connsiteY8" fmla="*/ 609600 h 609600"/>
              <a:gd name="connsiteX9" fmla="*/ 458431 w 1546797"/>
              <a:gd name="connsiteY9" fmla="*/ 491835 h 609600"/>
              <a:gd name="connsiteX10" fmla="*/ 2015 w 1546797"/>
              <a:gd name="connsiteY10" fmla="*/ 457200 h 609600"/>
              <a:gd name="connsiteX11" fmla="*/ 142456 w 1546797"/>
              <a:gd name="connsiteY11" fmla="*/ 304800 h 609600"/>
              <a:gd name="connsiteX12" fmla="*/ 2015 w 1546797"/>
              <a:gd name="connsiteY12" fmla="*/ 152400 h 609600"/>
              <a:gd name="connsiteX0" fmla="*/ 2015 w 1546797"/>
              <a:gd name="connsiteY0" fmla="*/ 152400 h 609600"/>
              <a:gd name="connsiteX1" fmla="*/ 458431 w 1546797"/>
              <a:gd name="connsiteY1" fmla="*/ 117765 h 609600"/>
              <a:gd name="connsiteX2" fmla="*/ 774406 w 1546797"/>
              <a:gd name="connsiteY2" fmla="*/ 0 h 609600"/>
              <a:gd name="connsiteX3" fmla="*/ 1090381 w 1546797"/>
              <a:gd name="connsiteY3" fmla="*/ 117765 h 609600"/>
              <a:gd name="connsiteX4" fmla="*/ 1546797 w 1546797"/>
              <a:gd name="connsiteY4" fmla="*/ 152400 h 609600"/>
              <a:gd name="connsiteX5" fmla="*/ 1406356 w 1546797"/>
              <a:gd name="connsiteY5" fmla="*/ 304800 h 609600"/>
              <a:gd name="connsiteX6" fmla="*/ 1546797 w 1546797"/>
              <a:gd name="connsiteY6" fmla="*/ 457200 h 609600"/>
              <a:gd name="connsiteX7" fmla="*/ 1090381 w 1546797"/>
              <a:gd name="connsiteY7" fmla="*/ 491835 h 609600"/>
              <a:gd name="connsiteX8" fmla="*/ 774406 w 1546797"/>
              <a:gd name="connsiteY8" fmla="*/ 609600 h 609600"/>
              <a:gd name="connsiteX9" fmla="*/ 458431 w 1546797"/>
              <a:gd name="connsiteY9" fmla="*/ 491835 h 609600"/>
              <a:gd name="connsiteX10" fmla="*/ 2015 w 1546797"/>
              <a:gd name="connsiteY10" fmla="*/ 457200 h 609600"/>
              <a:gd name="connsiteX11" fmla="*/ 142456 w 1546797"/>
              <a:gd name="connsiteY11" fmla="*/ 304800 h 609600"/>
              <a:gd name="connsiteX12" fmla="*/ 2015 w 1546797"/>
              <a:gd name="connsiteY12" fmla="*/ 152400 h 609600"/>
              <a:gd name="connsiteX0" fmla="*/ 2015 w 1546797"/>
              <a:gd name="connsiteY0" fmla="*/ 152400 h 609600"/>
              <a:gd name="connsiteX1" fmla="*/ 458431 w 1546797"/>
              <a:gd name="connsiteY1" fmla="*/ 117765 h 609600"/>
              <a:gd name="connsiteX2" fmla="*/ 774406 w 1546797"/>
              <a:gd name="connsiteY2" fmla="*/ 0 h 609600"/>
              <a:gd name="connsiteX3" fmla="*/ 1090381 w 1546797"/>
              <a:gd name="connsiteY3" fmla="*/ 117765 h 609600"/>
              <a:gd name="connsiteX4" fmla="*/ 1546797 w 1546797"/>
              <a:gd name="connsiteY4" fmla="*/ 152400 h 609600"/>
              <a:gd name="connsiteX5" fmla="*/ 1406356 w 1546797"/>
              <a:gd name="connsiteY5" fmla="*/ 304800 h 609600"/>
              <a:gd name="connsiteX6" fmla="*/ 1546797 w 1546797"/>
              <a:gd name="connsiteY6" fmla="*/ 457200 h 609600"/>
              <a:gd name="connsiteX7" fmla="*/ 1090381 w 1546797"/>
              <a:gd name="connsiteY7" fmla="*/ 491835 h 609600"/>
              <a:gd name="connsiteX8" fmla="*/ 774406 w 1546797"/>
              <a:gd name="connsiteY8" fmla="*/ 609600 h 609600"/>
              <a:gd name="connsiteX9" fmla="*/ 458431 w 1546797"/>
              <a:gd name="connsiteY9" fmla="*/ 491835 h 609600"/>
              <a:gd name="connsiteX10" fmla="*/ 2015 w 1546797"/>
              <a:gd name="connsiteY10" fmla="*/ 457200 h 609600"/>
              <a:gd name="connsiteX11" fmla="*/ 142456 w 1546797"/>
              <a:gd name="connsiteY11" fmla="*/ 304800 h 609600"/>
              <a:gd name="connsiteX12" fmla="*/ 2015 w 1546797"/>
              <a:gd name="connsiteY12" fmla="*/ 152400 h 609600"/>
              <a:gd name="connsiteX0" fmla="*/ 2015 w 1546797"/>
              <a:gd name="connsiteY0" fmla="*/ 152400 h 609600"/>
              <a:gd name="connsiteX1" fmla="*/ 458431 w 1546797"/>
              <a:gd name="connsiteY1" fmla="*/ 117765 h 609600"/>
              <a:gd name="connsiteX2" fmla="*/ 774406 w 1546797"/>
              <a:gd name="connsiteY2" fmla="*/ 0 h 609600"/>
              <a:gd name="connsiteX3" fmla="*/ 1090381 w 1546797"/>
              <a:gd name="connsiteY3" fmla="*/ 117765 h 609600"/>
              <a:gd name="connsiteX4" fmla="*/ 1546797 w 1546797"/>
              <a:gd name="connsiteY4" fmla="*/ 152400 h 609600"/>
              <a:gd name="connsiteX5" fmla="*/ 1406356 w 1546797"/>
              <a:gd name="connsiteY5" fmla="*/ 304800 h 609600"/>
              <a:gd name="connsiteX6" fmla="*/ 1546797 w 1546797"/>
              <a:gd name="connsiteY6" fmla="*/ 457200 h 609600"/>
              <a:gd name="connsiteX7" fmla="*/ 1090381 w 1546797"/>
              <a:gd name="connsiteY7" fmla="*/ 491835 h 609600"/>
              <a:gd name="connsiteX8" fmla="*/ 774406 w 1546797"/>
              <a:gd name="connsiteY8" fmla="*/ 609600 h 609600"/>
              <a:gd name="connsiteX9" fmla="*/ 458431 w 1546797"/>
              <a:gd name="connsiteY9" fmla="*/ 491835 h 609600"/>
              <a:gd name="connsiteX10" fmla="*/ 2015 w 1546797"/>
              <a:gd name="connsiteY10" fmla="*/ 457200 h 609600"/>
              <a:gd name="connsiteX11" fmla="*/ 142456 w 1546797"/>
              <a:gd name="connsiteY11" fmla="*/ 304800 h 609600"/>
              <a:gd name="connsiteX12" fmla="*/ 2015 w 1546797"/>
              <a:gd name="connsiteY12" fmla="*/ 152400 h 609600"/>
              <a:gd name="connsiteX0" fmla="*/ 5960 w 1550742"/>
              <a:gd name="connsiteY0" fmla="*/ 152400 h 609600"/>
              <a:gd name="connsiteX1" fmla="*/ 462376 w 1550742"/>
              <a:gd name="connsiteY1" fmla="*/ 117765 h 609600"/>
              <a:gd name="connsiteX2" fmla="*/ 778351 w 1550742"/>
              <a:gd name="connsiteY2" fmla="*/ 0 h 609600"/>
              <a:gd name="connsiteX3" fmla="*/ 1094326 w 1550742"/>
              <a:gd name="connsiteY3" fmla="*/ 117765 h 609600"/>
              <a:gd name="connsiteX4" fmla="*/ 1550742 w 1550742"/>
              <a:gd name="connsiteY4" fmla="*/ 152400 h 609600"/>
              <a:gd name="connsiteX5" fmla="*/ 1410301 w 1550742"/>
              <a:gd name="connsiteY5" fmla="*/ 304800 h 609600"/>
              <a:gd name="connsiteX6" fmla="*/ 1550742 w 1550742"/>
              <a:gd name="connsiteY6" fmla="*/ 457200 h 609600"/>
              <a:gd name="connsiteX7" fmla="*/ 1094326 w 1550742"/>
              <a:gd name="connsiteY7" fmla="*/ 491835 h 609600"/>
              <a:gd name="connsiteX8" fmla="*/ 778351 w 1550742"/>
              <a:gd name="connsiteY8" fmla="*/ 609600 h 609600"/>
              <a:gd name="connsiteX9" fmla="*/ 462376 w 1550742"/>
              <a:gd name="connsiteY9" fmla="*/ 491835 h 609600"/>
              <a:gd name="connsiteX10" fmla="*/ 5960 w 1550742"/>
              <a:gd name="connsiteY10" fmla="*/ 457200 h 609600"/>
              <a:gd name="connsiteX11" fmla="*/ 146401 w 1550742"/>
              <a:gd name="connsiteY11" fmla="*/ 304800 h 609600"/>
              <a:gd name="connsiteX12" fmla="*/ 5960 w 1550742"/>
              <a:gd name="connsiteY12" fmla="*/ 152400 h 609600"/>
              <a:gd name="connsiteX0" fmla="*/ 5960 w 1550742"/>
              <a:gd name="connsiteY0" fmla="*/ 152400 h 609600"/>
              <a:gd name="connsiteX1" fmla="*/ 462376 w 1550742"/>
              <a:gd name="connsiteY1" fmla="*/ 117765 h 609600"/>
              <a:gd name="connsiteX2" fmla="*/ 778351 w 1550742"/>
              <a:gd name="connsiteY2" fmla="*/ 0 h 609600"/>
              <a:gd name="connsiteX3" fmla="*/ 1094326 w 1550742"/>
              <a:gd name="connsiteY3" fmla="*/ 117765 h 609600"/>
              <a:gd name="connsiteX4" fmla="*/ 1550742 w 1550742"/>
              <a:gd name="connsiteY4" fmla="*/ 152400 h 609600"/>
              <a:gd name="connsiteX5" fmla="*/ 1410301 w 1550742"/>
              <a:gd name="connsiteY5" fmla="*/ 304800 h 609600"/>
              <a:gd name="connsiteX6" fmla="*/ 1550742 w 1550742"/>
              <a:gd name="connsiteY6" fmla="*/ 457200 h 609600"/>
              <a:gd name="connsiteX7" fmla="*/ 1094326 w 1550742"/>
              <a:gd name="connsiteY7" fmla="*/ 491835 h 609600"/>
              <a:gd name="connsiteX8" fmla="*/ 778351 w 1550742"/>
              <a:gd name="connsiteY8" fmla="*/ 609600 h 609600"/>
              <a:gd name="connsiteX9" fmla="*/ 462376 w 1550742"/>
              <a:gd name="connsiteY9" fmla="*/ 491835 h 609600"/>
              <a:gd name="connsiteX10" fmla="*/ 5960 w 1550742"/>
              <a:gd name="connsiteY10" fmla="*/ 457200 h 609600"/>
              <a:gd name="connsiteX11" fmla="*/ 146401 w 1550742"/>
              <a:gd name="connsiteY11" fmla="*/ 304800 h 609600"/>
              <a:gd name="connsiteX12" fmla="*/ 5960 w 1550742"/>
              <a:gd name="connsiteY12" fmla="*/ 152400 h 609600"/>
              <a:gd name="connsiteX0" fmla="*/ 5960 w 1550742"/>
              <a:gd name="connsiteY0" fmla="*/ 152400 h 609600"/>
              <a:gd name="connsiteX1" fmla="*/ 462376 w 1550742"/>
              <a:gd name="connsiteY1" fmla="*/ 117765 h 609600"/>
              <a:gd name="connsiteX2" fmla="*/ 778351 w 1550742"/>
              <a:gd name="connsiteY2" fmla="*/ 0 h 609600"/>
              <a:gd name="connsiteX3" fmla="*/ 1094326 w 1550742"/>
              <a:gd name="connsiteY3" fmla="*/ 117765 h 609600"/>
              <a:gd name="connsiteX4" fmla="*/ 1550742 w 1550742"/>
              <a:gd name="connsiteY4" fmla="*/ 152400 h 609600"/>
              <a:gd name="connsiteX5" fmla="*/ 1410301 w 1550742"/>
              <a:gd name="connsiteY5" fmla="*/ 304800 h 609600"/>
              <a:gd name="connsiteX6" fmla="*/ 1550742 w 1550742"/>
              <a:gd name="connsiteY6" fmla="*/ 457200 h 609600"/>
              <a:gd name="connsiteX7" fmla="*/ 1094326 w 1550742"/>
              <a:gd name="connsiteY7" fmla="*/ 491835 h 609600"/>
              <a:gd name="connsiteX8" fmla="*/ 778351 w 1550742"/>
              <a:gd name="connsiteY8" fmla="*/ 609600 h 609600"/>
              <a:gd name="connsiteX9" fmla="*/ 449047 w 1550742"/>
              <a:gd name="connsiteY9" fmla="*/ 571812 h 609600"/>
              <a:gd name="connsiteX10" fmla="*/ 5960 w 1550742"/>
              <a:gd name="connsiteY10" fmla="*/ 457200 h 609600"/>
              <a:gd name="connsiteX11" fmla="*/ 146401 w 1550742"/>
              <a:gd name="connsiteY11" fmla="*/ 304800 h 609600"/>
              <a:gd name="connsiteX12" fmla="*/ 5960 w 1550742"/>
              <a:gd name="connsiteY12" fmla="*/ 152400 h 609600"/>
              <a:gd name="connsiteX0" fmla="*/ 5960 w 1550742"/>
              <a:gd name="connsiteY0" fmla="*/ 152400 h 609600"/>
              <a:gd name="connsiteX1" fmla="*/ 462376 w 1550742"/>
              <a:gd name="connsiteY1" fmla="*/ 117765 h 609600"/>
              <a:gd name="connsiteX2" fmla="*/ 778351 w 1550742"/>
              <a:gd name="connsiteY2" fmla="*/ 0 h 609600"/>
              <a:gd name="connsiteX3" fmla="*/ 1094326 w 1550742"/>
              <a:gd name="connsiteY3" fmla="*/ 117765 h 609600"/>
              <a:gd name="connsiteX4" fmla="*/ 1550742 w 1550742"/>
              <a:gd name="connsiteY4" fmla="*/ 152400 h 609600"/>
              <a:gd name="connsiteX5" fmla="*/ 1410301 w 1550742"/>
              <a:gd name="connsiteY5" fmla="*/ 304800 h 609600"/>
              <a:gd name="connsiteX6" fmla="*/ 1550742 w 1550742"/>
              <a:gd name="connsiteY6" fmla="*/ 457200 h 609600"/>
              <a:gd name="connsiteX7" fmla="*/ 1094326 w 1550742"/>
              <a:gd name="connsiteY7" fmla="*/ 491835 h 609600"/>
              <a:gd name="connsiteX8" fmla="*/ 778351 w 1550742"/>
              <a:gd name="connsiteY8" fmla="*/ 609600 h 609600"/>
              <a:gd name="connsiteX9" fmla="*/ 451713 w 1550742"/>
              <a:gd name="connsiteY9" fmla="*/ 526492 h 609600"/>
              <a:gd name="connsiteX10" fmla="*/ 5960 w 1550742"/>
              <a:gd name="connsiteY10" fmla="*/ 457200 h 609600"/>
              <a:gd name="connsiteX11" fmla="*/ 146401 w 1550742"/>
              <a:gd name="connsiteY11" fmla="*/ 304800 h 609600"/>
              <a:gd name="connsiteX12" fmla="*/ 5960 w 1550742"/>
              <a:gd name="connsiteY12" fmla="*/ 152400 h 609600"/>
              <a:gd name="connsiteX0" fmla="*/ 5960 w 1550742"/>
              <a:gd name="connsiteY0" fmla="*/ 152400 h 609600"/>
              <a:gd name="connsiteX1" fmla="*/ 462376 w 1550742"/>
              <a:gd name="connsiteY1" fmla="*/ 117765 h 609600"/>
              <a:gd name="connsiteX2" fmla="*/ 778351 w 1550742"/>
              <a:gd name="connsiteY2" fmla="*/ 0 h 609600"/>
              <a:gd name="connsiteX3" fmla="*/ 1094326 w 1550742"/>
              <a:gd name="connsiteY3" fmla="*/ 117765 h 609600"/>
              <a:gd name="connsiteX4" fmla="*/ 1550742 w 1550742"/>
              <a:gd name="connsiteY4" fmla="*/ 152400 h 609600"/>
              <a:gd name="connsiteX5" fmla="*/ 1410301 w 1550742"/>
              <a:gd name="connsiteY5" fmla="*/ 304800 h 609600"/>
              <a:gd name="connsiteX6" fmla="*/ 1550742 w 1550742"/>
              <a:gd name="connsiteY6" fmla="*/ 457200 h 609600"/>
              <a:gd name="connsiteX7" fmla="*/ 1094326 w 1550742"/>
              <a:gd name="connsiteY7" fmla="*/ 491835 h 609600"/>
              <a:gd name="connsiteX8" fmla="*/ 778351 w 1550742"/>
              <a:gd name="connsiteY8" fmla="*/ 609600 h 609600"/>
              <a:gd name="connsiteX9" fmla="*/ 451713 w 1550742"/>
              <a:gd name="connsiteY9" fmla="*/ 526492 h 609600"/>
              <a:gd name="connsiteX10" fmla="*/ 5960 w 1550742"/>
              <a:gd name="connsiteY10" fmla="*/ 457200 h 609600"/>
              <a:gd name="connsiteX11" fmla="*/ 146401 w 1550742"/>
              <a:gd name="connsiteY11" fmla="*/ 304800 h 609600"/>
              <a:gd name="connsiteX12" fmla="*/ 5960 w 1550742"/>
              <a:gd name="connsiteY12" fmla="*/ 152400 h 609600"/>
              <a:gd name="connsiteX0" fmla="*/ 5960 w 1550742"/>
              <a:gd name="connsiteY0" fmla="*/ 152400 h 609600"/>
              <a:gd name="connsiteX1" fmla="*/ 462376 w 1550742"/>
              <a:gd name="connsiteY1" fmla="*/ 117765 h 609600"/>
              <a:gd name="connsiteX2" fmla="*/ 778351 w 1550742"/>
              <a:gd name="connsiteY2" fmla="*/ 0 h 609600"/>
              <a:gd name="connsiteX3" fmla="*/ 1094326 w 1550742"/>
              <a:gd name="connsiteY3" fmla="*/ 117765 h 609600"/>
              <a:gd name="connsiteX4" fmla="*/ 1550742 w 1550742"/>
              <a:gd name="connsiteY4" fmla="*/ 152400 h 609600"/>
              <a:gd name="connsiteX5" fmla="*/ 1410301 w 1550742"/>
              <a:gd name="connsiteY5" fmla="*/ 304800 h 609600"/>
              <a:gd name="connsiteX6" fmla="*/ 1550742 w 1550742"/>
              <a:gd name="connsiteY6" fmla="*/ 457200 h 609600"/>
              <a:gd name="connsiteX7" fmla="*/ 1094326 w 1550742"/>
              <a:gd name="connsiteY7" fmla="*/ 491835 h 609600"/>
              <a:gd name="connsiteX8" fmla="*/ 778351 w 1550742"/>
              <a:gd name="connsiteY8" fmla="*/ 609600 h 609600"/>
              <a:gd name="connsiteX9" fmla="*/ 451713 w 1550742"/>
              <a:gd name="connsiteY9" fmla="*/ 526492 h 609600"/>
              <a:gd name="connsiteX10" fmla="*/ 5960 w 1550742"/>
              <a:gd name="connsiteY10" fmla="*/ 457200 h 609600"/>
              <a:gd name="connsiteX11" fmla="*/ 146401 w 1550742"/>
              <a:gd name="connsiteY11" fmla="*/ 304800 h 609600"/>
              <a:gd name="connsiteX12" fmla="*/ 5960 w 1550742"/>
              <a:gd name="connsiteY12" fmla="*/ 152400 h 609600"/>
              <a:gd name="connsiteX0" fmla="*/ 2016 w 1546798"/>
              <a:gd name="connsiteY0" fmla="*/ 152400 h 609600"/>
              <a:gd name="connsiteX1" fmla="*/ 458432 w 1546798"/>
              <a:gd name="connsiteY1" fmla="*/ 117765 h 609600"/>
              <a:gd name="connsiteX2" fmla="*/ 774407 w 1546798"/>
              <a:gd name="connsiteY2" fmla="*/ 0 h 609600"/>
              <a:gd name="connsiteX3" fmla="*/ 1090382 w 1546798"/>
              <a:gd name="connsiteY3" fmla="*/ 117765 h 609600"/>
              <a:gd name="connsiteX4" fmla="*/ 1546798 w 1546798"/>
              <a:gd name="connsiteY4" fmla="*/ 152400 h 609600"/>
              <a:gd name="connsiteX5" fmla="*/ 1406357 w 1546798"/>
              <a:gd name="connsiteY5" fmla="*/ 304800 h 609600"/>
              <a:gd name="connsiteX6" fmla="*/ 1546798 w 1546798"/>
              <a:gd name="connsiteY6" fmla="*/ 457200 h 609600"/>
              <a:gd name="connsiteX7" fmla="*/ 1090382 w 1546798"/>
              <a:gd name="connsiteY7" fmla="*/ 491835 h 609600"/>
              <a:gd name="connsiteX8" fmla="*/ 774407 w 1546798"/>
              <a:gd name="connsiteY8" fmla="*/ 609600 h 609600"/>
              <a:gd name="connsiteX9" fmla="*/ 447769 w 1546798"/>
              <a:gd name="connsiteY9" fmla="*/ 526492 h 609600"/>
              <a:gd name="connsiteX10" fmla="*/ 28675 w 1546798"/>
              <a:gd name="connsiteY10" fmla="*/ 497188 h 609600"/>
              <a:gd name="connsiteX11" fmla="*/ 142457 w 1546798"/>
              <a:gd name="connsiteY11" fmla="*/ 304800 h 609600"/>
              <a:gd name="connsiteX12" fmla="*/ 2016 w 1546798"/>
              <a:gd name="connsiteY12" fmla="*/ 152400 h 609600"/>
              <a:gd name="connsiteX0" fmla="*/ 5162 w 1549944"/>
              <a:gd name="connsiteY0" fmla="*/ 152400 h 609600"/>
              <a:gd name="connsiteX1" fmla="*/ 461578 w 1549944"/>
              <a:gd name="connsiteY1" fmla="*/ 117765 h 609600"/>
              <a:gd name="connsiteX2" fmla="*/ 777553 w 1549944"/>
              <a:gd name="connsiteY2" fmla="*/ 0 h 609600"/>
              <a:gd name="connsiteX3" fmla="*/ 1093528 w 1549944"/>
              <a:gd name="connsiteY3" fmla="*/ 117765 h 609600"/>
              <a:gd name="connsiteX4" fmla="*/ 1549944 w 1549944"/>
              <a:gd name="connsiteY4" fmla="*/ 152400 h 609600"/>
              <a:gd name="connsiteX5" fmla="*/ 1409503 w 1549944"/>
              <a:gd name="connsiteY5" fmla="*/ 304800 h 609600"/>
              <a:gd name="connsiteX6" fmla="*/ 1549944 w 1549944"/>
              <a:gd name="connsiteY6" fmla="*/ 457200 h 609600"/>
              <a:gd name="connsiteX7" fmla="*/ 1093528 w 1549944"/>
              <a:gd name="connsiteY7" fmla="*/ 491835 h 609600"/>
              <a:gd name="connsiteX8" fmla="*/ 777553 w 1549944"/>
              <a:gd name="connsiteY8" fmla="*/ 609600 h 609600"/>
              <a:gd name="connsiteX9" fmla="*/ 450915 w 1549944"/>
              <a:gd name="connsiteY9" fmla="*/ 526492 h 609600"/>
              <a:gd name="connsiteX10" fmla="*/ 31821 w 1549944"/>
              <a:gd name="connsiteY10" fmla="*/ 497188 h 609600"/>
              <a:gd name="connsiteX11" fmla="*/ 92285 w 1549944"/>
              <a:gd name="connsiteY11" fmla="*/ 312798 h 609600"/>
              <a:gd name="connsiteX12" fmla="*/ 5162 w 1549944"/>
              <a:gd name="connsiteY12" fmla="*/ 152400 h 609600"/>
              <a:gd name="connsiteX0" fmla="*/ 5162 w 1549944"/>
              <a:gd name="connsiteY0" fmla="*/ 152400 h 609600"/>
              <a:gd name="connsiteX1" fmla="*/ 461578 w 1549944"/>
              <a:gd name="connsiteY1" fmla="*/ 117765 h 609600"/>
              <a:gd name="connsiteX2" fmla="*/ 777553 w 1549944"/>
              <a:gd name="connsiteY2" fmla="*/ 0 h 609600"/>
              <a:gd name="connsiteX3" fmla="*/ 1093528 w 1549944"/>
              <a:gd name="connsiteY3" fmla="*/ 117765 h 609600"/>
              <a:gd name="connsiteX4" fmla="*/ 1549944 w 1549944"/>
              <a:gd name="connsiteY4" fmla="*/ 152400 h 609600"/>
              <a:gd name="connsiteX5" fmla="*/ 1409503 w 1549944"/>
              <a:gd name="connsiteY5" fmla="*/ 304800 h 609600"/>
              <a:gd name="connsiteX6" fmla="*/ 1549944 w 1549944"/>
              <a:gd name="connsiteY6" fmla="*/ 457200 h 609600"/>
              <a:gd name="connsiteX7" fmla="*/ 1093528 w 1549944"/>
              <a:gd name="connsiteY7" fmla="*/ 491835 h 609600"/>
              <a:gd name="connsiteX8" fmla="*/ 777553 w 1549944"/>
              <a:gd name="connsiteY8" fmla="*/ 609600 h 609600"/>
              <a:gd name="connsiteX9" fmla="*/ 450915 w 1549944"/>
              <a:gd name="connsiteY9" fmla="*/ 526492 h 609600"/>
              <a:gd name="connsiteX10" fmla="*/ 31821 w 1549944"/>
              <a:gd name="connsiteY10" fmla="*/ 497188 h 609600"/>
              <a:gd name="connsiteX11" fmla="*/ 92285 w 1549944"/>
              <a:gd name="connsiteY11" fmla="*/ 312798 h 609600"/>
              <a:gd name="connsiteX12" fmla="*/ 5162 w 1549944"/>
              <a:gd name="connsiteY12" fmla="*/ 152400 h 609600"/>
              <a:gd name="connsiteX0" fmla="*/ 5162 w 1549944"/>
              <a:gd name="connsiteY0" fmla="*/ 177799 h 634999"/>
              <a:gd name="connsiteX1" fmla="*/ 445583 w 1549944"/>
              <a:gd name="connsiteY1" fmla="*/ 60522 h 634999"/>
              <a:gd name="connsiteX2" fmla="*/ 777553 w 1549944"/>
              <a:gd name="connsiteY2" fmla="*/ 25399 h 634999"/>
              <a:gd name="connsiteX3" fmla="*/ 1093528 w 1549944"/>
              <a:gd name="connsiteY3" fmla="*/ 143164 h 634999"/>
              <a:gd name="connsiteX4" fmla="*/ 1549944 w 1549944"/>
              <a:gd name="connsiteY4" fmla="*/ 177799 h 634999"/>
              <a:gd name="connsiteX5" fmla="*/ 1409503 w 1549944"/>
              <a:gd name="connsiteY5" fmla="*/ 330199 h 634999"/>
              <a:gd name="connsiteX6" fmla="*/ 1549944 w 1549944"/>
              <a:gd name="connsiteY6" fmla="*/ 482599 h 634999"/>
              <a:gd name="connsiteX7" fmla="*/ 1093528 w 1549944"/>
              <a:gd name="connsiteY7" fmla="*/ 517234 h 634999"/>
              <a:gd name="connsiteX8" fmla="*/ 777553 w 1549944"/>
              <a:gd name="connsiteY8" fmla="*/ 634999 h 634999"/>
              <a:gd name="connsiteX9" fmla="*/ 450915 w 1549944"/>
              <a:gd name="connsiteY9" fmla="*/ 551891 h 634999"/>
              <a:gd name="connsiteX10" fmla="*/ 31821 w 1549944"/>
              <a:gd name="connsiteY10" fmla="*/ 522587 h 634999"/>
              <a:gd name="connsiteX11" fmla="*/ 92285 w 1549944"/>
              <a:gd name="connsiteY11" fmla="*/ 338197 h 634999"/>
              <a:gd name="connsiteX12" fmla="*/ 5162 w 1549944"/>
              <a:gd name="connsiteY12" fmla="*/ 177799 h 634999"/>
              <a:gd name="connsiteX0" fmla="*/ 5162 w 1549944"/>
              <a:gd name="connsiteY0" fmla="*/ 208821 h 666021"/>
              <a:gd name="connsiteX1" fmla="*/ 445583 w 1549944"/>
              <a:gd name="connsiteY1" fmla="*/ 91544 h 666021"/>
              <a:gd name="connsiteX2" fmla="*/ 777553 w 1549944"/>
              <a:gd name="connsiteY2" fmla="*/ 56421 h 666021"/>
              <a:gd name="connsiteX3" fmla="*/ 1093528 w 1549944"/>
              <a:gd name="connsiteY3" fmla="*/ 174186 h 666021"/>
              <a:gd name="connsiteX4" fmla="*/ 1549944 w 1549944"/>
              <a:gd name="connsiteY4" fmla="*/ 208821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093528 w 1549944"/>
              <a:gd name="connsiteY3" fmla="*/ 174186 h 666021"/>
              <a:gd name="connsiteX4" fmla="*/ 1549944 w 1549944"/>
              <a:gd name="connsiteY4" fmla="*/ 208821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093528 w 1549944"/>
              <a:gd name="connsiteY3" fmla="*/ 174186 h 666021"/>
              <a:gd name="connsiteX4" fmla="*/ 1549944 w 1549944"/>
              <a:gd name="connsiteY4" fmla="*/ 208821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138848 w 1549944"/>
              <a:gd name="connsiteY3" fmla="*/ 134198 h 666021"/>
              <a:gd name="connsiteX4" fmla="*/ 1549944 w 1549944"/>
              <a:gd name="connsiteY4" fmla="*/ 208821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138848 w 1549944"/>
              <a:gd name="connsiteY3" fmla="*/ 134198 h 666021"/>
              <a:gd name="connsiteX4" fmla="*/ 1549944 w 1549944"/>
              <a:gd name="connsiteY4" fmla="*/ 208821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138848 w 1549944"/>
              <a:gd name="connsiteY3" fmla="*/ 134198 h 666021"/>
              <a:gd name="connsiteX4" fmla="*/ 1549944 w 1549944"/>
              <a:gd name="connsiteY4" fmla="*/ 208821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138848 w 1549944"/>
              <a:gd name="connsiteY3" fmla="*/ 134198 h 666021"/>
              <a:gd name="connsiteX4" fmla="*/ 1509955 w 1549944"/>
              <a:gd name="connsiteY4" fmla="*/ 214153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138848 w 1549944"/>
              <a:gd name="connsiteY3" fmla="*/ 134198 h 666021"/>
              <a:gd name="connsiteX4" fmla="*/ 1509955 w 1549944"/>
              <a:gd name="connsiteY4" fmla="*/ 214153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138848 w 1549944"/>
              <a:gd name="connsiteY3" fmla="*/ 134198 h 666021"/>
              <a:gd name="connsiteX4" fmla="*/ 1509955 w 1549944"/>
              <a:gd name="connsiteY4" fmla="*/ 214153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138848 w 1549944"/>
              <a:gd name="connsiteY3" fmla="*/ 134198 h 666021"/>
              <a:gd name="connsiteX4" fmla="*/ 1509955 w 1549944"/>
              <a:gd name="connsiteY4" fmla="*/ 214153 h 666021"/>
              <a:gd name="connsiteX5" fmla="*/ 1409503 w 1549944"/>
              <a:gd name="connsiteY5" fmla="*/ 361221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138848 w 1549944"/>
              <a:gd name="connsiteY3" fmla="*/ 134198 h 666021"/>
              <a:gd name="connsiteX4" fmla="*/ 1509955 w 1549944"/>
              <a:gd name="connsiteY4" fmla="*/ 214153 h 666021"/>
              <a:gd name="connsiteX5" fmla="*/ 1473485 w 1549944"/>
              <a:gd name="connsiteY5" fmla="*/ 390546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49944"/>
              <a:gd name="connsiteY0" fmla="*/ 208821 h 666021"/>
              <a:gd name="connsiteX1" fmla="*/ 445583 w 1549944"/>
              <a:gd name="connsiteY1" fmla="*/ 91544 h 666021"/>
              <a:gd name="connsiteX2" fmla="*/ 777553 w 1549944"/>
              <a:gd name="connsiteY2" fmla="*/ 56421 h 666021"/>
              <a:gd name="connsiteX3" fmla="*/ 1138848 w 1549944"/>
              <a:gd name="connsiteY3" fmla="*/ 134198 h 666021"/>
              <a:gd name="connsiteX4" fmla="*/ 1509955 w 1549944"/>
              <a:gd name="connsiteY4" fmla="*/ 214153 h 666021"/>
              <a:gd name="connsiteX5" fmla="*/ 1473485 w 1549944"/>
              <a:gd name="connsiteY5" fmla="*/ 390546 h 666021"/>
              <a:gd name="connsiteX6" fmla="*/ 1549944 w 1549944"/>
              <a:gd name="connsiteY6" fmla="*/ 513621 h 666021"/>
              <a:gd name="connsiteX7" fmla="*/ 1093528 w 1549944"/>
              <a:gd name="connsiteY7" fmla="*/ 548256 h 666021"/>
              <a:gd name="connsiteX8" fmla="*/ 777553 w 1549944"/>
              <a:gd name="connsiteY8" fmla="*/ 666021 h 666021"/>
              <a:gd name="connsiteX9" fmla="*/ 450915 w 1549944"/>
              <a:gd name="connsiteY9" fmla="*/ 582913 h 666021"/>
              <a:gd name="connsiteX10" fmla="*/ 31821 w 1549944"/>
              <a:gd name="connsiteY10" fmla="*/ 553609 h 666021"/>
              <a:gd name="connsiteX11" fmla="*/ 92285 w 1549944"/>
              <a:gd name="connsiteY11" fmla="*/ 369219 h 666021"/>
              <a:gd name="connsiteX12" fmla="*/ 5162 w 1549944"/>
              <a:gd name="connsiteY12" fmla="*/ 208821 h 666021"/>
              <a:gd name="connsiteX0" fmla="*/ 5162 w 1535137"/>
              <a:gd name="connsiteY0" fmla="*/ 208821 h 666021"/>
              <a:gd name="connsiteX1" fmla="*/ 445583 w 1535137"/>
              <a:gd name="connsiteY1" fmla="*/ 91544 h 666021"/>
              <a:gd name="connsiteX2" fmla="*/ 777553 w 1535137"/>
              <a:gd name="connsiteY2" fmla="*/ 56421 h 666021"/>
              <a:gd name="connsiteX3" fmla="*/ 1138848 w 1535137"/>
              <a:gd name="connsiteY3" fmla="*/ 134198 h 666021"/>
              <a:gd name="connsiteX4" fmla="*/ 1509955 w 1535137"/>
              <a:gd name="connsiteY4" fmla="*/ 214153 h 666021"/>
              <a:gd name="connsiteX5" fmla="*/ 1473485 w 1535137"/>
              <a:gd name="connsiteY5" fmla="*/ 390546 h 666021"/>
              <a:gd name="connsiteX6" fmla="*/ 1429979 w 1535137"/>
              <a:gd name="connsiteY6" fmla="*/ 598929 h 666021"/>
              <a:gd name="connsiteX7" fmla="*/ 1093528 w 1535137"/>
              <a:gd name="connsiteY7" fmla="*/ 548256 h 666021"/>
              <a:gd name="connsiteX8" fmla="*/ 777553 w 1535137"/>
              <a:gd name="connsiteY8" fmla="*/ 666021 h 666021"/>
              <a:gd name="connsiteX9" fmla="*/ 450915 w 1535137"/>
              <a:gd name="connsiteY9" fmla="*/ 582913 h 666021"/>
              <a:gd name="connsiteX10" fmla="*/ 31821 w 1535137"/>
              <a:gd name="connsiteY10" fmla="*/ 553609 h 666021"/>
              <a:gd name="connsiteX11" fmla="*/ 92285 w 1535137"/>
              <a:gd name="connsiteY11" fmla="*/ 369219 h 666021"/>
              <a:gd name="connsiteX12" fmla="*/ 5162 w 1535137"/>
              <a:gd name="connsiteY12" fmla="*/ 208821 h 666021"/>
              <a:gd name="connsiteX0" fmla="*/ 5162 w 1535137"/>
              <a:gd name="connsiteY0" fmla="*/ 208821 h 666021"/>
              <a:gd name="connsiteX1" fmla="*/ 445583 w 1535137"/>
              <a:gd name="connsiteY1" fmla="*/ 91544 h 666021"/>
              <a:gd name="connsiteX2" fmla="*/ 777553 w 1535137"/>
              <a:gd name="connsiteY2" fmla="*/ 56421 h 666021"/>
              <a:gd name="connsiteX3" fmla="*/ 1138848 w 1535137"/>
              <a:gd name="connsiteY3" fmla="*/ 134198 h 666021"/>
              <a:gd name="connsiteX4" fmla="*/ 1509955 w 1535137"/>
              <a:gd name="connsiteY4" fmla="*/ 214153 h 666021"/>
              <a:gd name="connsiteX5" fmla="*/ 1473485 w 1535137"/>
              <a:gd name="connsiteY5" fmla="*/ 390546 h 666021"/>
              <a:gd name="connsiteX6" fmla="*/ 1429979 w 1535137"/>
              <a:gd name="connsiteY6" fmla="*/ 598929 h 666021"/>
              <a:gd name="connsiteX7" fmla="*/ 1093528 w 1535137"/>
              <a:gd name="connsiteY7" fmla="*/ 548256 h 666021"/>
              <a:gd name="connsiteX8" fmla="*/ 777553 w 1535137"/>
              <a:gd name="connsiteY8" fmla="*/ 666021 h 666021"/>
              <a:gd name="connsiteX9" fmla="*/ 450915 w 1535137"/>
              <a:gd name="connsiteY9" fmla="*/ 582913 h 666021"/>
              <a:gd name="connsiteX10" fmla="*/ 31821 w 1535137"/>
              <a:gd name="connsiteY10" fmla="*/ 553609 h 666021"/>
              <a:gd name="connsiteX11" fmla="*/ 92285 w 1535137"/>
              <a:gd name="connsiteY11" fmla="*/ 369219 h 666021"/>
              <a:gd name="connsiteX12" fmla="*/ 5162 w 1535137"/>
              <a:gd name="connsiteY12" fmla="*/ 208821 h 666021"/>
              <a:gd name="connsiteX0" fmla="*/ 5162 w 1535137"/>
              <a:gd name="connsiteY0" fmla="*/ 208821 h 666021"/>
              <a:gd name="connsiteX1" fmla="*/ 445583 w 1535137"/>
              <a:gd name="connsiteY1" fmla="*/ 91544 h 666021"/>
              <a:gd name="connsiteX2" fmla="*/ 777553 w 1535137"/>
              <a:gd name="connsiteY2" fmla="*/ 56421 h 666021"/>
              <a:gd name="connsiteX3" fmla="*/ 1138848 w 1535137"/>
              <a:gd name="connsiteY3" fmla="*/ 134198 h 666021"/>
              <a:gd name="connsiteX4" fmla="*/ 1509955 w 1535137"/>
              <a:gd name="connsiteY4" fmla="*/ 214153 h 666021"/>
              <a:gd name="connsiteX5" fmla="*/ 1473485 w 1535137"/>
              <a:gd name="connsiteY5" fmla="*/ 390546 h 666021"/>
              <a:gd name="connsiteX6" fmla="*/ 1429979 w 1535137"/>
              <a:gd name="connsiteY6" fmla="*/ 598929 h 666021"/>
              <a:gd name="connsiteX7" fmla="*/ 1093528 w 1535137"/>
              <a:gd name="connsiteY7" fmla="*/ 548256 h 666021"/>
              <a:gd name="connsiteX8" fmla="*/ 777553 w 1535137"/>
              <a:gd name="connsiteY8" fmla="*/ 666021 h 666021"/>
              <a:gd name="connsiteX9" fmla="*/ 450915 w 1535137"/>
              <a:gd name="connsiteY9" fmla="*/ 582913 h 666021"/>
              <a:gd name="connsiteX10" fmla="*/ 31821 w 1535137"/>
              <a:gd name="connsiteY10" fmla="*/ 553609 h 666021"/>
              <a:gd name="connsiteX11" fmla="*/ 92285 w 1535137"/>
              <a:gd name="connsiteY11" fmla="*/ 369219 h 666021"/>
              <a:gd name="connsiteX12" fmla="*/ 5162 w 1535137"/>
              <a:gd name="connsiteY12" fmla="*/ 208821 h 666021"/>
              <a:gd name="connsiteX0" fmla="*/ 5162 w 1535137"/>
              <a:gd name="connsiteY0" fmla="*/ 208821 h 666021"/>
              <a:gd name="connsiteX1" fmla="*/ 445583 w 1535137"/>
              <a:gd name="connsiteY1" fmla="*/ 91544 h 666021"/>
              <a:gd name="connsiteX2" fmla="*/ 777553 w 1535137"/>
              <a:gd name="connsiteY2" fmla="*/ 56421 h 666021"/>
              <a:gd name="connsiteX3" fmla="*/ 1138848 w 1535137"/>
              <a:gd name="connsiteY3" fmla="*/ 134198 h 666021"/>
              <a:gd name="connsiteX4" fmla="*/ 1509955 w 1535137"/>
              <a:gd name="connsiteY4" fmla="*/ 214153 h 666021"/>
              <a:gd name="connsiteX5" fmla="*/ 1473485 w 1535137"/>
              <a:gd name="connsiteY5" fmla="*/ 390546 h 666021"/>
              <a:gd name="connsiteX6" fmla="*/ 1429979 w 1535137"/>
              <a:gd name="connsiteY6" fmla="*/ 598929 h 666021"/>
              <a:gd name="connsiteX7" fmla="*/ 1090862 w 1535137"/>
              <a:gd name="connsiteY7" fmla="*/ 598908 h 666021"/>
              <a:gd name="connsiteX8" fmla="*/ 777553 w 1535137"/>
              <a:gd name="connsiteY8" fmla="*/ 666021 h 666021"/>
              <a:gd name="connsiteX9" fmla="*/ 450915 w 1535137"/>
              <a:gd name="connsiteY9" fmla="*/ 582913 h 666021"/>
              <a:gd name="connsiteX10" fmla="*/ 31821 w 1535137"/>
              <a:gd name="connsiteY10" fmla="*/ 553609 h 666021"/>
              <a:gd name="connsiteX11" fmla="*/ 92285 w 1535137"/>
              <a:gd name="connsiteY11" fmla="*/ 369219 h 666021"/>
              <a:gd name="connsiteX12" fmla="*/ 5162 w 1535137"/>
              <a:gd name="connsiteY12" fmla="*/ 208821 h 666021"/>
              <a:gd name="connsiteX0" fmla="*/ 5162 w 1535137"/>
              <a:gd name="connsiteY0" fmla="*/ 208821 h 666021"/>
              <a:gd name="connsiteX1" fmla="*/ 445583 w 1535137"/>
              <a:gd name="connsiteY1" fmla="*/ 91544 h 666021"/>
              <a:gd name="connsiteX2" fmla="*/ 777553 w 1535137"/>
              <a:gd name="connsiteY2" fmla="*/ 56421 h 666021"/>
              <a:gd name="connsiteX3" fmla="*/ 1138848 w 1535137"/>
              <a:gd name="connsiteY3" fmla="*/ 134198 h 666021"/>
              <a:gd name="connsiteX4" fmla="*/ 1509955 w 1535137"/>
              <a:gd name="connsiteY4" fmla="*/ 214153 h 666021"/>
              <a:gd name="connsiteX5" fmla="*/ 1473485 w 1535137"/>
              <a:gd name="connsiteY5" fmla="*/ 390546 h 666021"/>
              <a:gd name="connsiteX6" fmla="*/ 1429979 w 1535137"/>
              <a:gd name="connsiteY6" fmla="*/ 598929 h 666021"/>
              <a:gd name="connsiteX7" fmla="*/ 1090862 w 1535137"/>
              <a:gd name="connsiteY7" fmla="*/ 598908 h 666021"/>
              <a:gd name="connsiteX8" fmla="*/ 777553 w 1535137"/>
              <a:gd name="connsiteY8" fmla="*/ 666021 h 666021"/>
              <a:gd name="connsiteX9" fmla="*/ 450915 w 1535137"/>
              <a:gd name="connsiteY9" fmla="*/ 582913 h 666021"/>
              <a:gd name="connsiteX10" fmla="*/ 31821 w 1535137"/>
              <a:gd name="connsiteY10" fmla="*/ 553609 h 666021"/>
              <a:gd name="connsiteX11" fmla="*/ 92285 w 1535137"/>
              <a:gd name="connsiteY11" fmla="*/ 369219 h 666021"/>
              <a:gd name="connsiteX12" fmla="*/ 5162 w 1535137"/>
              <a:gd name="connsiteY12" fmla="*/ 208821 h 666021"/>
              <a:gd name="connsiteX0" fmla="*/ 5162 w 1535137"/>
              <a:gd name="connsiteY0" fmla="*/ 208821 h 666021"/>
              <a:gd name="connsiteX1" fmla="*/ 445583 w 1535137"/>
              <a:gd name="connsiteY1" fmla="*/ 91544 h 666021"/>
              <a:gd name="connsiteX2" fmla="*/ 777553 w 1535137"/>
              <a:gd name="connsiteY2" fmla="*/ 56421 h 666021"/>
              <a:gd name="connsiteX3" fmla="*/ 1138848 w 1535137"/>
              <a:gd name="connsiteY3" fmla="*/ 134198 h 666021"/>
              <a:gd name="connsiteX4" fmla="*/ 1509955 w 1535137"/>
              <a:gd name="connsiteY4" fmla="*/ 214153 h 666021"/>
              <a:gd name="connsiteX5" fmla="*/ 1473485 w 1535137"/>
              <a:gd name="connsiteY5" fmla="*/ 390546 h 666021"/>
              <a:gd name="connsiteX6" fmla="*/ 1429979 w 1535137"/>
              <a:gd name="connsiteY6" fmla="*/ 598929 h 666021"/>
              <a:gd name="connsiteX7" fmla="*/ 1090862 w 1535137"/>
              <a:gd name="connsiteY7" fmla="*/ 598908 h 666021"/>
              <a:gd name="connsiteX8" fmla="*/ 777553 w 1535137"/>
              <a:gd name="connsiteY8" fmla="*/ 666021 h 666021"/>
              <a:gd name="connsiteX9" fmla="*/ 450915 w 1535137"/>
              <a:gd name="connsiteY9" fmla="*/ 582913 h 666021"/>
              <a:gd name="connsiteX10" fmla="*/ 31821 w 1535137"/>
              <a:gd name="connsiteY10" fmla="*/ 553609 h 666021"/>
              <a:gd name="connsiteX11" fmla="*/ 92285 w 1535137"/>
              <a:gd name="connsiteY11" fmla="*/ 369219 h 666021"/>
              <a:gd name="connsiteX12" fmla="*/ 5162 w 1535137"/>
              <a:gd name="connsiteY12" fmla="*/ 208821 h 666021"/>
              <a:gd name="connsiteX0" fmla="*/ 5162 w 1535137"/>
              <a:gd name="connsiteY0" fmla="*/ 208821 h 683486"/>
              <a:gd name="connsiteX1" fmla="*/ 445583 w 1535137"/>
              <a:gd name="connsiteY1" fmla="*/ 91544 h 683486"/>
              <a:gd name="connsiteX2" fmla="*/ 777553 w 1535137"/>
              <a:gd name="connsiteY2" fmla="*/ 56421 h 683486"/>
              <a:gd name="connsiteX3" fmla="*/ 1138848 w 1535137"/>
              <a:gd name="connsiteY3" fmla="*/ 134198 h 683486"/>
              <a:gd name="connsiteX4" fmla="*/ 1509955 w 1535137"/>
              <a:gd name="connsiteY4" fmla="*/ 214153 h 683486"/>
              <a:gd name="connsiteX5" fmla="*/ 1473485 w 1535137"/>
              <a:gd name="connsiteY5" fmla="*/ 390546 h 683486"/>
              <a:gd name="connsiteX6" fmla="*/ 1429979 w 1535137"/>
              <a:gd name="connsiteY6" fmla="*/ 598929 h 683486"/>
              <a:gd name="connsiteX7" fmla="*/ 1090862 w 1535137"/>
              <a:gd name="connsiteY7" fmla="*/ 598908 h 683486"/>
              <a:gd name="connsiteX8" fmla="*/ 777553 w 1535137"/>
              <a:gd name="connsiteY8" fmla="*/ 666021 h 683486"/>
              <a:gd name="connsiteX9" fmla="*/ 450915 w 1535137"/>
              <a:gd name="connsiteY9" fmla="*/ 582913 h 683486"/>
              <a:gd name="connsiteX10" fmla="*/ 31821 w 1535137"/>
              <a:gd name="connsiteY10" fmla="*/ 553609 h 683486"/>
              <a:gd name="connsiteX11" fmla="*/ 92285 w 1535137"/>
              <a:gd name="connsiteY11" fmla="*/ 369219 h 683486"/>
              <a:gd name="connsiteX12" fmla="*/ 5162 w 1535137"/>
              <a:gd name="connsiteY12" fmla="*/ 208821 h 683486"/>
              <a:gd name="connsiteX0" fmla="*/ 5162 w 1535137"/>
              <a:gd name="connsiteY0" fmla="*/ 208821 h 701210"/>
              <a:gd name="connsiteX1" fmla="*/ 445583 w 1535137"/>
              <a:gd name="connsiteY1" fmla="*/ 91544 h 701210"/>
              <a:gd name="connsiteX2" fmla="*/ 777553 w 1535137"/>
              <a:gd name="connsiteY2" fmla="*/ 56421 h 701210"/>
              <a:gd name="connsiteX3" fmla="*/ 1138848 w 1535137"/>
              <a:gd name="connsiteY3" fmla="*/ 134198 h 701210"/>
              <a:gd name="connsiteX4" fmla="*/ 1509955 w 1535137"/>
              <a:gd name="connsiteY4" fmla="*/ 214153 h 701210"/>
              <a:gd name="connsiteX5" fmla="*/ 1473485 w 1535137"/>
              <a:gd name="connsiteY5" fmla="*/ 390546 h 701210"/>
              <a:gd name="connsiteX6" fmla="*/ 1429979 w 1535137"/>
              <a:gd name="connsiteY6" fmla="*/ 598929 h 701210"/>
              <a:gd name="connsiteX7" fmla="*/ 1090862 w 1535137"/>
              <a:gd name="connsiteY7" fmla="*/ 598908 h 701210"/>
              <a:gd name="connsiteX8" fmla="*/ 777553 w 1535137"/>
              <a:gd name="connsiteY8" fmla="*/ 666021 h 701210"/>
              <a:gd name="connsiteX9" fmla="*/ 450915 w 1535137"/>
              <a:gd name="connsiteY9" fmla="*/ 582913 h 701210"/>
              <a:gd name="connsiteX10" fmla="*/ 31821 w 1535137"/>
              <a:gd name="connsiteY10" fmla="*/ 553609 h 701210"/>
              <a:gd name="connsiteX11" fmla="*/ 92285 w 1535137"/>
              <a:gd name="connsiteY11" fmla="*/ 369219 h 701210"/>
              <a:gd name="connsiteX12" fmla="*/ 5162 w 1535137"/>
              <a:gd name="connsiteY12" fmla="*/ 208821 h 701210"/>
              <a:gd name="connsiteX0" fmla="*/ 5162 w 1535137"/>
              <a:gd name="connsiteY0" fmla="*/ 208821 h 666018"/>
              <a:gd name="connsiteX1" fmla="*/ 445583 w 1535137"/>
              <a:gd name="connsiteY1" fmla="*/ 91544 h 666018"/>
              <a:gd name="connsiteX2" fmla="*/ 777553 w 1535137"/>
              <a:gd name="connsiteY2" fmla="*/ 56421 h 666018"/>
              <a:gd name="connsiteX3" fmla="*/ 1138848 w 1535137"/>
              <a:gd name="connsiteY3" fmla="*/ 134198 h 666018"/>
              <a:gd name="connsiteX4" fmla="*/ 1509955 w 1535137"/>
              <a:gd name="connsiteY4" fmla="*/ 214153 h 666018"/>
              <a:gd name="connsiteX5" fmla="*/ 1473485 w 1535137"/>
              <a:gd name="connsiteY5" fmla="*/ 390546 h 666018"/>
              <a:gd name="connsiteX6" fmla="*/ 1429979 w 1535137"/>
              <a:gd name="connsiteY6" fmla="*/ 598929 h 666018"/>
              <a:gd name="connsiteX7" fmla="*/ 1090862 w 1535137"/>
              <a:gd name="connsiteY7" fmla="*/ 598908 h 666018"/>
              <a:gd name="connsiteX8" fmla="*/ 761557 w 1535137"/>
              <a:gd name="connsiteY8" fmla="*/ 594042 h 666018"/>
              <a:gd name="connsiteX9" fmla="*/ 450915 w 1535137"/>
              <a:gd name="connsiteY9" fmla="*/ 582913 h 666018"/>
              <a:gd name="connsiteX10" fmla="*/ 31821 w 1535137"/>
              <a:gd name="connsiteY10" fmla="*/ 553609 h 666018"/>
              <a:gd name="connsiteX11" fmla="*/ 92285 w 1535137"/>
              <a:gd name="connsiteY11" fmla="*/ 369219 h 666018"/>
              <a:gd name="connsiteX12" fmla="*/ 5162 w 1535137"/>
              <a:gd name="connsiteY12" fmla="*/ 208821 h 666018"/>
              <a:gd name="connsiteX0" fmla="*/ 5162 w 1535137"/>
              <a:gd name="connsiteY0" fmla="*/ 208821 h 723519"/>
              <a:gd name="connsiteX1" fmla="*/ 445583 w 1535137"/>
              <a:gd name="connsiteY1" fmla="*/ 91544 h 723519"/>
              <a:gd name="connsiteX2" fmla="*/ 777553 w 1535137"/>
              <a:gd name="connsiteY2" fmla="*/ 56421 h 723519"/>
              <a:gd name="connsiteX3" fmla="*/ 1138848 w 1535137"/>
              <a:gd name="connsiteY3" fmla="*/ 134198 h 723519"/>
              <a:gd name="connsiteX4" fmla="*/ 1509955 w 1535137"/>
              <a:gd name="connsiteY4" fmla="*/ 214153 h 723519"/>
              <a:gd name="connsiteX5" fmla="*/ 1473485 w 1535137"/>
              <a:gd name="connsiteY5" fmla="*/ 390546 h 723519"/>
              <a:gd name="connsiteX6" fmla="*/ 1429979 w 1535137"/>
              <a:gd name="connsiteY6" fmla="*/ 598929 h 723519"/>
              <a:gd name="connsiteX7" fmla="*/ 1090862 w 1535137"/>
              <a:gd name="connsiteY7" fmla="*/ 598908 h 723519"/>
              <a:gd name="connsiteX8" fmla="*/ 780218 w 1535137"/>
              <a:gd name="connsiteY8" fmla="*/ 695346 h 723519"/>
              <a:gd name="connsiteX9" fmla="*/ 450915 w 1535137"/>
              <a:gd name="connsiteY9" fmla="*/ 582913 h 723519"/>
              <a:gd name="connsiteX10" fmla="*/ 31821 w 1535137"/>
              <a:gd name="connsiteY10" fmla="*/ 553609 h 723519"/>
              <a:gd name="connsiteX11" fmla="*/ 92285 w 1535137"/>
              <a:gd name="connsiteY11" fmla="*/ 369219 h 723519"/>
              <a:gd name="connsiteX12" fmla="*/ 5162 w 1535137"/>
              <a:gd name="connsiteY12" fmla="*/ 208821 h 723519"/>
              <a:gd name="connsiteX0" fmla="*/ 5162 w 1535137"/>
              <a:gd name="connsiteY0" fmla="*/ 208821 h 709209"/>
              <a:gd name="connsiteX1" fmla="*/ 445583 w 1535137"/>
              <a:gd name="connsiteY1" fmla="*/ 91544 h 709209"/>
              <a:gd name="connsiteX2" fmla="*/ 777553 w 1535137"/>
              <a:gd name="connsiteY2" fmla="*/ 56421 h 709209"/>
              <a:gd name="connsiteX3" fmla="*/ 1138848 w 1535137"/>
              <a:gd name="connsiteY3" fmla="*/ 134198 h 709209"/>
              <a:gd name="connsiteX4" fmla="*/ 1509955 w 1535137"/>
              <a:gd name="connsiteY4" fmla="*/ 214153 h 709209"/>
              <a:gd name="connsiteX5" fmla="*/ 1473485 w 1535137"/>
              <a:gd name="connsiteY5" fmla="*/ 390546 h 709209"/>
              <a:gd name="connsiteX6" fmla="*/ 1429979 w 1535137"/>
              <a:gd name="connsiteY6" fmla="*/ 598929 h 709209"/>
              <a:gd name="connsiteX7" fmla="*/ 1090862 w 1535137"/>
              <a:gd name="connsiteY7" fmla="*/ 598908 h 709209"/>
              <a:gd name="connsiteX8" fmla="*/ 780218 w 1535137"/>
              <a:gd name="connsiteY8" fmla="*/ 695346 h 709209"/>
              <a:gd name="connsiteX9" fmla="*/ 450915 w 1535137"/>
              <a:gd name="connsiteY9" fmla="*/ 582913 h 709209"/>
              <a:gd name="connsiteX10" fmla="*/ 31821 w 1535137"/>
              <a:gd name="connsiteY10" fmla="*/ 553609 h 709209"/>
              <a:gd name="connsiteX11" fmla="*/ 92285 w 1535137"/>
              <a:gd name="connsiteY11" fmla="*/ 369219 h 709209"/>
              <a:gd name="connsiteX12" fmla="*/ 5162 w 1535137"/>
              <a:gd name="connsiteY12" fmla="*/ 208821 h 709209"/>
              <a:gd name="connsiteX0" fmla="*/ 5162 w 1535137"/>
              <a:gd name="connsiteY0" fmla="*/ 208821 h 695346"/>
              <a:gd name="connsiteX1" fmla="*/ 445583 w 1535137"/>
              <a:gd name="connsiteY1" fmla="*/ 91544 h 695346"/>
              <a:gd name="connsiteX2" fmla="*/ 777553 w 1535137"/>
              <a:gd name="connsiteY2" fmla="*/ 56421 h 695346"/>
              <a:gd name="connsiteX3" fmla="*/ 1138848 w 1535137"/>
              <a:gd name="connsiteY3" fmla="*/ 134198 h 695346"/>
              <a:gd name="connsiteX4" fmla="*/ 1509955 w 1535137"/>
              <a:gd name="connsiteY4" fmla="*/ 214153 h 695346"/>
              <a:gd name="connsiteX5" fmla="*/ 1473485 w 1535137"/>
              <a:gd name="connsiteY5" fmla="*/ 390546 h 695346"/>
              <a:gd name="connsiteX6" fmla="*/ 1429979 w 1535137"/>
              <a:gd name="connsiteY6" fmla="*/ 598929 h 695346"/>
              <a:gd name="connsiteX7" fmla="*/ 1090862 w 1535137"/>
              <a:gd name="connsiteY7" fmla="*/ 598908 h 695346"/>
              <a:gd name="connsiteX8" fmla="*/ 780218 w 1535137"/>
              <a:gd name="connsiteY8" fmla="*/ 695346 h 695346"/>
              <a:gd name="connsiteX9" fmla="*/ 450915 w 1535137"/>
              <a:gd name="connsiteY9" fmla="*/ 582913 h 695346"/>
              <a:gd name="connsiteX10" fmla="*/ 31821 w 1535137"/>
              <a:gd name="connsiteY10" fmla="*/ 553609 h 695346"/>
              <a:gd name="connsiteX11" fmla="*/ 92285 w 1535137"/>
              <a:gd name="connsiteY11" fmla="*/ 369219 h 695346"/>
              <a:gd name="connsiteX12" fmla="*/ 5162 w 1535137"/>
              <a:gd name="connsiteY12" fmla="*/ 208821 h 695346"/>
              <a:gd name="connsiteX0" fmla="*/ 5162 w 1535137"/>
              <a:gd name="connsiteY0" fmla="*/ 208821 h 713326"/>
              <a:gd name="connsiteX1" fmla="*/ 445583 w 1535137"/>
              <a:gd name="connsiteY1" fmla="*/ 91544 h 713326"/>
              <a:gd name="connsiteX2" fmla="*/ 777553 w 1535137"/>
              <a:gd name="connsiteY2" fmla="*/ 56421 h 713326"/>
              <a:gd name="connsiteX3" fmla="*/ 1138848 w 1535137"/>
              <a:gd name="connsiteY3" fmla="*/ 134198 h 713326"/>
              <a:gd name="connsiteX4" fmla="*/ 1509955 w 1535137"/>
              <a:gd name="connsiteY4" fmla="*/ 214153 h 713326"/>
              <a:gd name="connsiteX5" fmla="*/ 1473485 w 1535137"/>
              <a:gd name="connsiteY5" fmla="*/ 390546 h 713326"/>
              <a:gd name="connsiteX6" fmla="*/ 1429979 w 1535137"/>
              <a:gd name="connsiteY6" fmla="*/ 598929 h 713326"/>
              <a:gd name="connsiteX7" fmla="*/ 1090862 w 1535137"/>
              <a:gd name="connsiteY7" fmla="*/ 598908 h 713326"/>
              <a:gd name="connsiteX8" fmla="*/ 780218 w 1535137"/>
              <a:gd name="connsiteY8" fmla="*/ 695346 h 713326"/>
              <a:gd name="connsiteX9" fmla="*/ 450915 w 1535137"/>
              <a:gd name="connsiteY9" fmla="*/ 582913 h 713326"/>
              <a:gd name="connsiteX10" fmla="*/ 31821 w 1535137"/>
              <a:gd name="connsiteY10" fmla="*/ 553609 h 713326"/>
              <a:gd name="connsiteX11" fmla="*/ 92285 w 1535137"/>
              <a:gd name="connsiteY11" fmla="*/ 369219 h 713326"/>
              <a:gd name="connsiteX12" fmla="*/ 5162 w 1535137"/>
              <a:gd name="connsiteY12" fmla="*/ 208821 h 713326"/>
              <a:gd name="connsiteX0" fmla="*/ 5162 w 1535137"/>
              <a:gd name="connsiteY0" fmla="*/ 208821 h 713326"/>
              <a:gd name="connsiteX1" fmla="*/ 445583 w 1535137"/>
              <a:gd name="connsiteY1" fmla="*/ 91544 h 713326"/>
              <a:gd name="connsiteX2" fmla="*/ 777553 w 1535137"/>
              <a:gd name="connsiteY2" fmla="*/ 56421 h 713326"/>
              <a:gd name="connsiteX3" fmla="*/ 1138848 w 1535137"/>
              <a:gd name="connsiteY3" fmla="*/ 134198 h 713326"/>
              <a:gd name="connsiteX4" fmla="*/ 1509955 w 1535137"/>
              <a:gd name="connsiteY4" fmla="*/ 214153 h 713326"/>
              <a:gd name="connsiteX5" fmla="*/ 1473485 w 1535137"/>
              <a:gd name="connsiteY5" fmla="*/ 390546 h 713326"/>
              <a:gd name="connsiteX6" fmla="*/ 1429979 w 1535137"/>
              <a:gd name="connsiteY6" fmla="*/ 598929 h 713326"/>
              <a:gd name="connsiteX7" fmla="*/ 1090862 w 1535137"/>
              <a:gd name="connsiteY7" fmla="*/ 598908 h 713326"/>
              <a:gd name="connsiteX8" fmla="*/ 780218 w 1535137"/>
              <a:gd name="connsiteY8" fmla="*/ 695346 h 713326"/>
              <a:gd name="connsiteX9" fmla="*/ 450915 w 1535137"/>
              <a:gd name="connsiteY9" fmla="*/ 582913 h 713326"/>
              <a:gd name="connsiteX10" fmla="*/ 31821 w 1535137"/>
              <a:gd name="connsiteY10" fmla="*/ 553609 h 713326"/>
              <a:gd name="connsiteX11" fmla="*/ 92285 w 1535137"/>
              <a:gd name="connsiteY11" fmla="*/ 369219 h 713326"/>
              <a:gd name="connsiteX12" fmla="*/ 5162 w 1535137"/>
              <a:gd name="connsiteY12" fmla="*/ 208821 h 713326"/>
              <a:gd name="connsiteX0" fmla="*/ 5162 w 1535137"/>
              <a:gd name="connsiteY0" fmla="*/ 208821 h 764582"/>
              <a:gd name="connsiteX1" fmla="*/ 445583 w 1535137"/>
              <a:gd name="connsiteY1" fmla="*/ 91544 h 764582"/>
              <a:gd name="connsiteX2" fmla="*/ 777553 w 1535137"/>
              <a:gd name="connsiteY2" fmla="*/ 56421 h 764582"/>
              <a:gd name="connsiteX3" fmla="*/ 1138848 w 1535137"/>
              <a:gd name="connsiteY3" fmla="*/ 134198 h 764582"/>
              <a:gd name="connsiteX4" fmla="*/ 1509955 w 1535137"/>
              <a:gd name="connsiteY4" fmla="*/ 214153 h 764582"/>
              <a:gd name="connsiteX5" fmla="*/ 1473485 w 1535137"/>
              <a:gd name="connsiteY5" fmla="*/ 390546 h 764582"/>
              <a:gd name="connsiteX6" fmla="*/ 1429979 w 1535137"/>
              <a:gd name="connsiteY6" fmla="*/ 598929 h 764582"/>
              <a:gd name="connsiteX7" fmla="*/ 1090862 w 1535137"/>
              <a:gd name="connsiteY7" fmla="*/ 598908 h 764582"/>
              <a:gd name="connsiteX8" fmla="*/ 777552 w 1535137"/>
              <a:gd name="connsiteY8" fmla="*/ 751330 h 764582"/>
              <a:gd name="connsiteX9" fmla="*/ 450915 w 1535137"/>
              <a:gd name="connsiteY9" fmla="*/ 582913 h 764582"/>
              <a:gd name="connsiteX10" fmla="*/ 31821 w 1535137"/>
              <a:gd name="connsiteY10" fmla="*/ 553609 h 764582"/>
              <a:gd name="connsiteX11" fmla="*/ 92285 w 1535137"/>
              <a:gd name="connsiteY11" fmla="*/ 369219 h 764582"/>
              <a:gd name="connsiteX12" fmla="*/ 5162 w 1535137"/>
              <a:gd name="connsiteY12" fmla="*/ 208821 h 764582"/>
              <a:gd name="connsiteX0" fmla="*/ 5162 w 1535137"/>
              <a:gd name="connsiteY0" fmla="*/ 208821 h 753397"/>
              <a:gd name="connsiteX1" fmla="*/ 445583 w 1535137"/>
              <a:gd name="connsiteY1" fmla="*/ 91544 h 753397"/>
              <a:gd name="connsiteX2" fmla="*/ 777553 w 1535137"/>
              <a:gd name="connsiteY2" fmla="*/ 56421 h 753397"/>
              <a:gd name="connsiteX3" fmla="*/ 1138848 w 1535137"/>
              <a:gd name="connsiteY3" fmla="*/ 134198 h 753397"/>
              <a:gd name="connsiteX4" fmla="*/ 1509955 w 1535137"/>
              <a:gd name="connsiteY4" fmla="*/ 214153 h 753397"/>
              <a:gd name="connsiteX5" fmla="*/ 1473485 w 1535137"/>
              <a:gd name="connsiteY5" fmla="*/ 390546 h 753397"/>
              <a:gd name="connsiteX6" fmla="*/ 1429979 w 1535137"/>
              <a:gd name="connsiteY6" fmla="*/ 598929 h 753397"/>
              <a:gd name="connsiteX7" fmla="*/ 1090862 w 1535137"/>
              <a:gd name="connsiteY7" fmla="*/ 598908 h 753397"/>
              <a:gd name="connsiteX8" fmla="*/ 777552 w 1535137"/>
              <a:gd name="connsiteY8" fmla="*/ 751330 h 753397"/>
              <a:gd name="connsiteX9" fmla="*/ 450915 w 1535137"/>
              <a:gd name="connsiteY9" fmla="*/ 582913 h 753397"/>
              <a:gd name="connsiteX10" fmla="*/ 31821 w 1535137"/>
              <a:gd name="connsiteY10" fmla="*/ 553609 h 753397"/>
              <a:gd name="connsiteX11" fmla="*/ 92285 w 1535137"/>
              <a:gd name="connsiteY11" fmla="*/ 369219 h 753397"/>
              <a:gd name="connsiteX12" fmla="*/ 5162 w 1535137"/>
              <a:gd name="connsiteY12" fmla="*/ 208821 h 753397"/>
              <a:gd name="connsiteX0" fmla="*/ 5162 w 1535137"/>
              <a:gd name="connsiteY0" fmla="*/ 208821 h 751650"/>
              <a:gd name="connsiteX1" fmla="*/ 445583 w 1535137"/>
              <a:gd name="connsiteY1" fmla="*/ 91544 h 751650"/>
              <a:gd name="connsiteX2" fmla="*/ 777553 w 1535137"/>
              <a:gd name="connsiteY2" fmla="*/ 56421 h 751650"/>
              <a:gd name="connsiteX3" fmla="*/ 1138848 w 1535137"/>
              <a:gd name="connsiteY3" fmla="*/ 134198 h 751650"/>
              <a:gd name="connsiteX4" fmla="*/ 1509955 w 1535137"/>
              <a:gd name="connsiteY4" fmla="*/ 214153 h 751650"/>
              <a:gd name="connsiteX5" fmla="*/ 1473485 w 1535137"/>
              <a:gd name="connsiteY5" fmla="*/ 390546 h 751650"/>
              <a:gd name="connsiteX6" fmla="*/ 1429979 w 1535137"/>
              <a:gd name="connsiteY6" fmla="*/ 598929 h 751650"/>
              <a:gd name="connsiteX7" fmla="*/ 1090862 w 1535137"/>
              <a:gd name="connsiteY7" fmla="*/ 598908 h 751650"/>
              <a:gd name="connsiteX8" fmla="*/ 777552 w 1535137"/>
              <a:gd name="connsiteY8" fmla="*/ 751330 h 751650"/>
              <a:gd name="connsiteX9" fmla="*/ 450915 w 1535137"/>
              <a:gd name="connsiteY9" fmla="*/ 582913 h 751650"/>
              <a:gd name="connsiteX10" fmla="*/ 31821 w 1535137"/>
              <a:gd name="connsiteY10" fmla="*/ 553609 h 751650"/>
              <a:gd name="connsiteX11" fmla="*/ 92285 w 1535137"/>
              <a:gd name="connsiteY11" fmla="*/ 369219 h 751650"/>
              <a:gd name="connsiteX12" fmla="*/ 5162 w 1535137"/>
              <a:gd name="connsiteY12" fmla="*/ 208821 h 751650"/>
              <a:gd name="connsiteX0" fmla="*/ 5162 w 1535137"/>
              <a:gd name="connsiteY0" fmla="*/ 208821 h 751650"/>
              <a:gd name="connsiteX1" fmla="*/ 445583 w 1535137"/>
              <a:gd name="connsiteY1" fmla="*/ 91544 h 751650"/>
              <a:gd name="connsiteX2" fmla="*/ 777553 w 1535137"/>
              <a:gd name="connsiteY2" fmla="*/ 56421 h 751650"/>
              <a:gd name="connsiteX3" fmla="*/ 1138848 w 1535137"/>
              <a:gd name="connsiteY3" fmla="*/ 134198 h 751650"/>
              <a:gd name="connsiteX4" fmla="*/ 1509955 w 1535137"/>
              <a:gd name="connsiteY4" fmla="*/ 214153 h 751650"/>
              <a:gd name="connsiteX5" fmla="*/ 1473485 w 1535137"/>
              <a:gd name="connsiteY5" fmla="*/ 390546 h 751650"/>
              <a:gd name="connsiteX6" fmla="*/ 1429979 w 1535137"/>
              <a:gd name="connsiteY6" fmla="*/ 598929 h 751650"/>
              <a:gd name="connsiteX7" fmla="*/ 1090862 w 1535137"/>
              <a:gd name="connsiteY7" fmla="*/ 598908 h 751650"/>
              <a:gd name="connsiteX8" fmla="*/ 777552 w 1535137"/>
              <a:gd name="connsiteY8" fmla="*/ 751330 h 751650"/>
              <a:gd name="connsiteX9" fmla="*/ 450915 w 1535137"/>
              <a:gd name="connsiteY9" fmla="*/ 582913 h 751650"/>
              <a:gd name="connsiteX10" fmla="*/ 31821 w 1535137"/>
              <a:gd name="connsiteY10" fmla="*/ 553609 h 751650"/>
              <a:gd name="connsiteX11" fmla="*/ 92285 w 1535137"/>
              <a:gd name="connsiteY11" fmla="*/ 369219 h 751650"/>
              <a:gd name="connsiteX12" fmla="*/ 5162 w 1535137"/>
              <a:gd name="connsiteY12" fmla="*/ 208821 h 751650"/>
              <a:gd name="connsiteX0" fmla="*/ 5162 w 1535137"/>
              <a:gd name="connsiteY0" fmla="*/ 208821 h 751330"/>
              <a:gd name="connsiteX1" fmla="*/ 445583 w 1535137"/>
              <a:gd name="connsiteY1" fmla="*/ 91544 h 751330"/>
              <a:gd name="connsiteX2" fmla="*/ 777553 w 1535137"/>
              <a:gd name="connsiteY2" fmla="*/ 56421 h 751330"/>
              <a:gd name="connsiteX3" fmla="*/ 1138848 w 1535137"/>
              <a:gd name="connsiteY3" fmla="*/ 134198 h 751330"/>
              <a:gd name="connsiteX4" fmla="*/ 1509955 w 1535137"/>
              <a:gd name="connsiteY4" fmla="*/ 214153 h 751330"/>
              <a:gd name="connsiteX5" fmla="*/ 1473485 w 1535137"/>
              <a:gd name="connsiteY5" fmla="*/ 390546 h 751330"/>
              <a:gd name="connsiteX6" fmla="*/ 1429979 w 1535137"/>
              <a:gd name="connsiteY6" fmla="*/ 598929 h 751330"/>
              <a:gd name="connsiteX7" fmla="*/ 1090862 w 1535137"/>
              <a:gd name="connsiteY7" fmla="*/ 598908 h 751330"/>
              <a:gd name="connsiteX8" fmla="*/ 777552 w 1535137"/>
              <a:gd name="connsiteY8" fmla="*/ 751330 h 751330"/>
              <a:gd name="connsiteX9" fmla="*/ 450915 w 1535137"/>
              <a:gd name="connsiteY9" fmla="*/ 582913 h 751330"/>
              <a:gd name="connsiteX10" fmla="*/ 31821 w 1535137"/>
              <a:gd name="connsiteY10" fmla="*/ 553609 h 751330"/>
              <a:gd name="connsiteX11" fmla="*/ 92285 w 1535137"/>
              <a:gd name="connsiteY11" fmla="*/ 369219 h 751330"/>
              <a:gd name="connsiteX12" fmla="*/ 5162 w 1535137"/>
              <a:gd name="connsiteY12" fmla="*/ 208821 h 751330"/>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90862 w 1535137"/>
              <a:gd name="connsiteY7" fmla="*/ 598908 h 690014"/>
              <a:gd name="connsiteX8" fmla="*/ 758891 w 1535137"/>
              <a:gd name="connsiteY8" fmla="*/ 690014 h 690014"/>
              <a:gd name="connsiteX9" fmla="*/ 450915 w 1535137"/>
              <a:gd name="connsiteY9" fmla="*/ 582913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90862 w 1535137"/>
              <a:gd name="connsiteY7" fmla="*/ 598908 h 690014"/>
              <a:gd name="connsiteX8" fmla="*/ 758891 w 1535137"/>
              <a:gd name="connsiteY8" fmla="*/ 690014 h 690014"/>
              <a:gd name="connsiteX9" fmla="*/ 450915 w 1535137"/>
              <a:gd name="connsiteY9" fmla="*/ 582913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85531 w 1535137"/>
              <a:gd name="connsiteY7" fmla="*/ 537593 h 690014"/>
              <a:gd name="connsiteX8" fmla="*/ 758891 w 1535137"/>
              <a:gd name="connsiteY8" fmla="*/ 690014 h 690014"/>
              <a:gd name="connsiteX9" fmla="*/ 450915 w 1535137"/>
              <a:gd name="connsiteY9" fmla="*/ 582913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85531 w 1535137"/>
              <a:gd name="connsiteY7" fmla="*/ 537593 h 690014"/>
              <a:gd name="connsiteX8" fmla="*/ 758891 w 1535137"/>
              <a:gd name="connsiteY8" fmla="*/ 690014 h 690014"/>
              <a:gd name="connsiteX9" fmla="*/ 450915 w 1535137"/>
              <a:gd name="connsiteY9" fmla="*/ 582913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85531 w 1535137"/>
              <a:gd name="connsiteY7" fmla="*/ 537593 h 690014"/>
              <a:gd name="connsiteX8" fmla="*/ 758891 w 1535137"/>
              <a:gd name="connsiteY8" fmla="*/ 690014 h 690014"/>
              <a:gd name="connsiteX9" fmla="*/ 450915 w 1535137"/>
              <a:gd name="connsiteY9" fmla="*/ 582913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85531 w 1535137"/>
              <a:gd name="connsiteY7" fmla="*/ 537593 h 690014"/>
              <a:gd name="connsiteX8" fmla="*/ 758891 w 1535137"/>
              <a:gd name="connsiteY8" fmla="*/ 690014 h 690014"/>
              <a:gd name="connsiteX9" fmla="*/ 450915 w 1535137"/>
              <a:gd name="connsiteY9" fmla="*/ 633565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85531 w 1535137"/>
              <a:gd name="connsiteY7" fmla="*/ 537593 h 690014"/>
              <a:gd name="connsiteX8" fmla="*/ 758891 w 1535137"/>
              <a:gd name="connsiteY8" fmla="*/ 690014 h 690014"/>
              <a:gd name="connsiteX9" fmla="*/ 450915 w 1535137"/>
              <a:gd name="connsiteY9" fmla="*/ 633565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85531 w 1535137"/>
              <a:gd name="connsiteY7" fmla="*/ 537593 h 690014"/>
              <a:gd name="connsiteX8" fmla="*/ 758891 w 1535137"/>
              <a:gd name="connsiteY8" fmla="*/ 690014 h 690014"/>
              <a:gd name="connsiteX9" fmla="*/ 410926 w 1535137"/>
              <a:gd name="connsiteY9" fmla="*/ 593576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85531 w 1535137"/>
              <a:gd name="connsiteY7" fmla="*/ 537593 h 690014"/>
              <a:gd name="connsiteX8" fmla="*/ 758891 w 1535137"/>
              <a:gd name="connsiteY8" fmla="*/ 690014 h 690014"/>
              <a:gd name="connsiteX9" fmla="*/ 410926 w 1535137"/>
              <a:gd name="connsiteY9" fmla="*/ 593576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690014"/>
              <a:gd name="connsiteX1" fmla="*/ 445583 w 1535137"/>
              <a:gd name="connsiteY1" fmla="*/ 91544 h 690014"/>
              <a:gd name="connsiteX2" fmla="*/ 777553 w 1535137"/>
              <a:gd name="connsiteY2" fmla="*/ 56421 h 690014"/>
              <a:gd name="connsiteX3" fmla="*/ 1138848 w 1535137"/>
              <a:gd name="connsiteY3" fmla="*/ 134198 h 690014"/>
              <a:gd name="connsiteX4" fmla="*/ 1509955 w 1535137"/>
              <a:gd name="connsiteY4" fmla="*/ 214153 h 690014"/>
              <a:gd name="connsiteX5" fmla="*/ 1473485 w 1535137"/>
              <a:gd name="connsiteY5" fmla="*/ 390546 h 690014"/>
              <a:gd name="connsiteX6" fmla="*/ 1429979 w 1535137"/>
              <a:gd name="connsiteY6" fmla="*/ 598929 h 690014"/>
              <a:gd name="connsiteX7" fmla="*/ 1085531 w 1535137"/>
              <a:gd name="connsiteY7" fmla="*/ 537593 h 690014"/>
              <a:gd name="connsiteX8" fmla="*/ 758891 w 1535137"/>
              <a:gd name="connsiteY8" fmla="*/ 690014 h 690014"/>
              <a:gd name="connsiteX9" fmla="*/ 410926 w 1535137"/>
              <a:gd name="connsiteY9" fmla="*/ 593576 h 690014"/>
              <a:gd name="connsiteX10" fmla="*/ 31821 w 1535137"/>
              <a:gd name="connsiteY10" fmla="*/ 553609 h 690014"/>
              <a:gd name="connsiteX11" fmla="*/ 92285 w 1535137"/>
              <a:gd name="connsiteY11" fmla="*/ 369219 h 690014"/>
              <a:gd name="connsiteX12" fmla="*/ 5162 w 1535137"/>
              <a:gd name="connsiteY12" fmla="*/ 208821 h 690014"/>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31821 w 1535137"/>
              <a:gd name="connsiteY10" fmla="*/ 553609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31821 w 1535137"/>
              <a:gd name="connsiteY10" fmla="*/ 553609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31821 w 1535137"/>
              <a:gd name="connsiteY10" fmla="*/ 553609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31821 w 1535137"/>
              <a:gd name="connsiteY10" fmla="*/ 553609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31821 w 1535137"/>
              <a:gd name="connsiteY10" fmla="*/ 553609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95802 w 1535137"/>
              <a:gd name="connsiteY10" fmla="*/ 628254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95802 w 1535137"/>
              <a:gd name="connsiteY10" fmla="*/ 628254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95802 w 1535137"/>
              <a:gd name="connsiteY10" fmla="*/ 628254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95802 w 1535137"/>
              <a:gd name="connsiteY10" fmla="*/ 652247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95802 w 1535137"/>
              <a:gd name="connsiteY10" fmla="*/ 652247 h 716673"/>
              <a:gd name="connsiteX11" fmla="*/ 92285 w 1535137"/>
              <a:gd name="connsiteY11" fmla="*/ 369219 h 716673"/>
              <a:gd name="connsiteX12" fmla="*/ 5162 w 1535137"/>
              <a:gd name="connsiteY12" fmla="*/ 208821 h 716673"/>
              <a:gd name="connsiteX0" fmla="*/ 5162 w 1535137"/>
              <a:gd name="connsiteY0" fmla="*/ 208821 h 716673"/>
              <a:gd name="connsiteX1" fmla="*/ 445583 w 1535137"/>
              <a:gd name="connsiteY1" fmla="*/ 91544 h 716673"/>
              <a:gd name="connsiteX2" fmla="*/ 777553 w 1535137"/>
              <a:gd name="connsiteY2" fmla="*/ 56421 h 716673"/>
              <a:gd name="connsiteX3" fmla="*/ 1138848 w 1535137"/>
              <a:gd name="connsiteY3" fmla="*/ 134198 h 716673"/>
              <a:gd name="connsiteX4" fmla="*/ 1509955 w 1535137"/>
              <a:gd name="connsiteY4" fmla="*/ 214153 h 716673"/>
              <a:gd name="connsiteX5" fmla="*/ 1473485 w 1535137"/>
              <a:gd name="connsiteY5" fmla="*/ 390546 h 716673"/>
              <a:gd name="connsiteX6" fmla="*/ 1429979 w 1535137"/>
              <a:gd name="connsiteY6" fmla="*/ 598929 h 716673"/>
              <a:gd name="connsiteX7" fmla="*/ 1085531 w 1535137"/>
              <a:gd name="connsiteY7" fmla="*/ 537593 h 716673"/>
              <a:gd name="connsiteX8" fmla="*/ 766889 w 1535137"/>
              <a:gd name="connsiteY8" fmla="*/ 716673 h 716673"/>
              <a:gd name="connsiteX9" fmla="*/ 410926 w 1535137"/>
              <a:gd name="connsiteY9" fmla="*/ 593576 h 716673"/>
              <a:gd name="connsiteX10" fmla="*/ 95802 w 1535137"/>
              <a:gd name="connsiteY10" fmla="*/ 652247 h 716673"/>
              <a:gd name="connsiteX11" fmla="*/ 92285 w 1535137"/>
              <a:gd name="connsiteY11" fmla="*/ 369219 h 716673"/>
              <a:gd name="connsiteX12" fmla="*/ 5162 w 1535137"/>
              <a:gd name="connsiteY12" fmla="*/ 208821 h 716673"/>
              <a:gd name="connsiteX0" fmla="*/ 16426 w 1546401"/>
              <a:gd name="connsiteY0" fmla="*/ 208821 h 716673"/>
              <a:gd name="connsiteX1" fmla="*/ 456847 w 1546401"/>
              <a:gd name="connsiteY1" fmla="*/ 91544 h 716673"/>
              <a:gd name="connsiteX2" fmla="*/ 788817 w 1546401"/>
              <a:gd name="connsiteY2" fmla="*/ 56421 h 716673"/>
              <a:gd name="connsiteX3" fmla="*/ 1150112 w 1546401"/>
              <a:gd name="connsiteY3" fmla="*/ 134198 h 716673"/>
              <a:gd name="connsiteX4" fmla="*/ 1521219 w 1546401"/>
              <a:gd name="connsiteY4" fmla="*/ 214153 h 716673"/>
              <a:gd name="connsiteX5" fmla="*/ 1484749 w 1546401"/>
              <a:gd name="connsiteY5" fmla="*/ 390546 h 716673"/>
              <a:gd name="connsiteX6" fmla="*/ 1441243 w 1546401"/>
              <a:gd name="connsiteY6" fmla="*/ 598929 h 716673"/>
              <a:gd name="connsiteX7" fmla="*/ 1096795 w 1546401"/>
              <a:gd name="connsiteY7" fmla="*/ 537593 h 716673"/>
              <a:gd name="connsiteX8" fmla="*/ 778153 w 1546401"/>
              <a:gd name="connsiteY8" fmla="*/ 716673 h 716673"/>
              <a:gd name="connsiteX9" fmla="*/ 422190 w 1546401"/>
              <a:gd name="connsiteY9" fmla="*/ 593576 h 716673"/>
              <a:gd name="connsiteX10" fmla="*/ 107066 w 1546401"/>
              <a:gd name="connsiteY10" fmla="*/ 652247 h 716673"/>
              <a:gd name="connsiteX11" fmla="*/ 103549 w 1546401"/>
              <a:gd name="connsiteY11" fmla="*/ 369219 h 716673"/>
              <a:gd name="connsiteX12" fmla="*/ 16426 w 1546401"/>
              <a:gd name="connsiteY12" fmla="*/ 208821 h 716673"/>
              <a:gd name="connsiteX0" fmla="*/ 34338 w 1524325"/>
              <a:gd name="connsiteY0" fmla="*/ 144840 h 716673"/>
              <a:gd name="connsiteX1" fmla="*/ 434771 w 1524325"/>
              <a:gd name="connsiteY1" fmla="*/ 91544 h 716673"/>
              <a:gd name="connsiteX2" fmla="*/ 766741 w 1524325"/>
              <a:gd name="connsiteY2" fmla="*/ 56421 h 716673"/>
              <a:gd name="connsiteX3" fmla="*/ 1128036 w 1524325"/>
              <a:gd name="connsiteY3" fmla="*/ 134198 h 716673"/>
              <a:gd name="connsiteX4" fmla="*/ 1499143 w 1524325"/>
              <a:gd name="connsiteY4" fmla="*/ 214153 h 716673"/>
              <a:gd name="connsiteX5" fmla="*/ 1462673 w 1524325"/>
              <a:gd name="connsiteY5" fmla="*/ 390546 h 716673"/>
              <a:gd name="connsiteX6" fmla="*/ 1419167 w 1524325"/>
              <a:gd name="connsiteY6" fmla="*/ 598929 h 716673"/>
              <a:gd name="connsiteX7" fmla="*/ 1074719 w 1524325"/>
              <a:gd name="connsiteY7" fmla="*/ 537593 h 716673"/>
              <a:gd name="connsiteX8" fmla="*/ 756077 w 1524325"/>
              <a:gd name="connsiteY8" fmla="*/ 716673 h 716673"/>
              <a:gd name="connsiteX9" fmla="*/ 400114 w 1524325"/>
              <a:gd name="connsiteY9" fmla="*/ 593576 h 716673"/>
              <a:gd name="connsiteX10" fmla="*/ 84990 w 1524325"/>
              <a:gd name="connsiteY10" fmla="*/ 652247 h 716673"/>
              <a:gd name="connsiteX11" fmla="*/ 81473 w 1524325"/>
              <a:gd name="connsiteY11" fmla="*/ 369219 h 716673"/>
              <a:gd name="connsiteX12" fmla="*/ 34338 w 1524325"/>
              <a:gd name="connsiteY12" fmla="*/ 144840 h 716673"/>
              <a:gd name="connsiteX0" fmla="*/ 34338 w 1524325"/>
              <a:gd name="connsiteY0" fmla="*/ 144840 h 716673"/>
              <a:gd name="connsiteX1" fmla="*/ 434771 w 1524325"/>
              <a:gd name="connsiteY1" fmla="*/ 91544 h 716673"/>
              <a:gd name="connsiteX2" fmla="*/ 766741 w 1524325"/>
              <a:gd name="connsiteY2" fmla="*/ 56421 h 716673"/>
              <a:gd name="connsiteX3" fmla="*/ 1128036 w 1524325"/>
              <a:gd name="connsiteY3" fmla="*/ 134198 h 716673"/>
              <a:gd name="connsiteX4" fmla="*/ 1499143 w 1524325"/>
              <a:gd name="connsiteY4" fmla="*/ 214153 h 716673"/>
              <a:gd name="connsiteX5" fmla="*/ 1462673 w 1524325"/>
              <a:gd name="connsiteY5" fmla="*/ 390546 h 716673"/>
              <a:gd name="connsiteX6" fmla="*/ 1419167 w 1524325"/>
              <a:gd name="connsiteY6" fmla="*/ 598929 h 716673"/>
              <a:gd name="connsiteX7" fmla="*/ 1074719 w 1524325"/>
              <a:gd name="connsiteY7" fmla="*/ 537593 h 716673"/>
              <a:gd name="connsiteX8" fmla="*/ 756077 w 1524325"/>
              <a:gd name="connsiteY8" fmla="*/ 716673 h 716673"/>
              <a:gd name="connsiteX9" fmla="*/ 400114 w 1524325"/>
              <a:gd name="connsiteY9" fmla="*/ 593576 h 716673"/>
              <a:gd name="connsiteX10" fmla="*/ 84990 w 1524325"/>
              <a:gd name="connsiteY10" fmla="*/ 652247 h 716673"/>
              <a:gd name="connsiteX11" fmla="*/ 81473 w 1524325"/>
              <a:gd name="connsiteY11" fmla="*/ 369219 h 716673"/>
              <a:gd name="connsiteX12" fmla="*/ 34338 w 1524325"/>
              <a:gd name="connsiteY12" fmla="*/ 144840 h 716673"/>
              <a:gd name="connsiteX0" fmla="*/ 34338 w 1524325"/>
              <a:gd name="connsiteY0" fmla="*/ 144840 h 716673"/>
              <a:gd name="connsiteX1" fmla="*/ 434771 w 1524325"/>
              <a:gd name="connsiteY1" fmla="*/ 91544 h 716673"/>
              <a:gd name="connsiteX2" fmla="*/ 766741 w 1524325"/>
              <a:gd name="connsiteY2" fmla="*/ 56421 h 716673"/>
              <a:gd name="connsiteX3" fmla="*/ 1128036 w 1524325"/>
              <a:gd name="connsiteY3" fmla="*/ 134198 h 716673"/>
              <a:gd name="connsiteX4" fmla="*/ 1499143 w 1524325"/>
              <a:gd name="connsiteY4" fmla="*/ 214153 h 716673"/>
              <a:gd name="connsiteX5" fmla="*/ 1462673 w 1524325"/>
              <a:gd name="connsiteY5" fmla="*/ 390546 h 716673"/>
              <a:gd name="connsiteX6" fmla="*/ 1419167 w 1524325"/>
              <a:gd name="connsiteY6" fmla="*/ 598929 h 716673"/>
              <a:gd name="connsiteX7" fmla="*/ 1074719 w 1524325"/>
              <a:gd name="connsiteY7" fmla="*/ 537593 h 716673"/>
              <a:gd name="connsiteX8" fmla="*/ 756077 w 1524325"/>
              <a:gd name="connsiteY8" fmla="*/ 716673 h 716673"/>
              <a:gd name="connsiteX9" fmla="*/ 400114 w 1524325"/>
              <a:gd name="connsiteY9" fmla="*/ 593576 h 716673"/>
              <a:gd name="connsiteX10" fmla="*/ 84990 w 1524325"/>
              <a:gd name="connsiteY10" fmla="*/ 652247 h 716673"/>
              <a:gd name="connsiteX11" fmla="*/ 81473 w 1524325"/>
              <a:gd name="connsiteY11" fmla="*/ 369219 h 716673"/>
              <a:gd name="connsiteX12" fmla="*/ 34338 w 1524325"/>
              <a:gd name="connsiteY12" fmla="*/ 144840 h 716673"/>
              <a:gd name="connsiteX0" fmla="*/ 34338 w 1524325"/>
              <a:gd name="connsiteY0" fmla="*/ 144840 h 716673"/>
              <a:gd name="connsiteX1" fmla="*/ 434771 w 1524325"/>
              <a:gd name="connsiteY1" fmla="*/ 91544 h 716673"/>
              <a:gd name="connsiteX2" fmla="*/ 766741 w 1524325"/>
              <a:gd name="connsiteY2" fmla="*/ 56421 h 716673"/>
              <a:gd name="connsiteX3" fmla="*/ 1128036 w 1524325"/>
              <a:gd name="connsiteY3" fmla="*/ 134198 h 716673"/>
              <a:gd name="connsiteX4" fmla="*/ 1499143 w 1524325"/>
              <a:gd name="connsiteY4" fmla="*/ 214153 h 716673"/>
              <a:gd name="connsiteX5" fmla="*/ 1462673 w 1524325"/>
              <a:gd name="connsiteY5" fmla="*/ 390546 h 716673"/>
              <a:gd name="connsiteX6" fmla="*/ 1419167 w 1524325"/>
              <a:gd name="connsiteY6" fmla="*/ 598929 h 716673"/>
              <a:gd name="connsiteX7" fmla="*/ 1074719 w 1524325"/>
              <a:gd name="connsiteY7" fmla="*/ 537593 h 716673"/>
              <a:gd name="connsiteX8" fmla="*/ 756077 w 1524325"/>
              <a:gd name="connsiteY8" fmla="*/ 716673 h 716673"/>
              <a:gd name="connsiteX9" fmla="*/ 400114 w 1524325"/>
              <a:gd name="connsiteY9" fmla="*/ 593576 h 716673"/>
              <a:gd name="connsiteX10" fmla="*/ 84990 w 1524325"/>
              <a:gd name="connsiteY10" fmla="*/ 652247 h 716673"/>
              <a:gd name="connsiteX11" fmla="*/ 81473 w 1524325"/>
              <a:gd name="connsiteY11" fmla="*/ 369219 h 716673"/>
              <a:gd name="connsiteX12" fmla="*/ 34338 w 1524325"/>
              <a:gd name="connsiteY12" fmla="*/ 144840 h 716673"/>
              <a:gd name="connsiteX0" fmla="*/ 34338 w 1524325"/>
              <a:gd name="connsiteY0" fmla="*/ 144840 h 716673"/>
              <a:gd name="connsiteX1" fmla="*/ 434771 w 1524325"/>
              <a:gd name="connsiteY1" fmla="*/ 91544 h 716673"/>
              <a:gd name="connsiteX2" fmla="*/ 766741 w 1524325"/>
              <a:gd name="connsiteY2" fmla="*/ 56421 h 716673"/>
              <a:gd name="connsiteX3" fmla="*/ 1128036 w 1524325"/>
              <a:gd name="connsiteY3" fmla="*/ 134198 h 716673"/>
              <a:gd name="connsiteX4" fmla="*/ 1499143 w 1524325"/>
              <a:gd name="connsiteY4" fmla="*/ 214153 h 716673"/>
              <a:gd name="connsiteX5" fmla="*/ 1462673 w 1524325"/>
              <a:gd name="connsiteY5" fmla="*/ 390546 h 716673"/>
              <a:gd name="connsiteX6" fmla="*/ 1419167 w 1524325"/>
              <a:gd name="connsiteY6" fmla="*/ 598929 h 716673"/>
              <a:gd name="connsiteX7" fmla="*/ 1074719 w 1524325"/>
              <a:gd name="connsiteY7" fmla="*/ 537593 h 716673"/>
              <a:gd name="connsiteX8" fmla="*/ 756077 w 1524325"/>
              <a:gd name="connsiteY8" fmla="*/ 716673 h 716673"/>
              <a:gd name="connsiteX9" fmla="*/ 400114 w 1524325"/>
              <a:gd name="connsiteY9" fmla="*/ 593576 h 716673"/>
              <a:gd name="connsiteX10" fmla="*/ 84990 w 1524325"/>
              <a:gd name="connsiteY10" fmla="*/ 652247 h 716673"/>
              <a:gd name="connsiteX11" fmla="*/ 81473 w 1524325"/>
              <a:gd name="connsiteY11" fmla="*/ 369219 h 716673"/>
              <a:gd name="connsiteX12" fmla="*/ 34338 w 1524325"/>
              <a:gd name="connsiteY12" fmla="*/ 144840 h 716673"/>
              <a:gd name="connsiteX0" fmla="*/ 34338 w 1524325"/>
              <a:gd name="connsiteY0" fmla="*/ 144840 h 679347"/>
              <a:gd name="connsiteX1" fmla="*/ 434771 w 1524325"/>
              <a:gd name="connsiteY1" fmla="*/ 91544 h 679347"/>
              <a:gd name="connsiteX2" fmla="*/ 766741 w 1524325"/>
              <a:gd name="connsiteY2" fmla="*/ 56421 h 679347"/>
              <a:gd name="connsiteX3" fmla="*/ 1128036 w 1524325"/>
              <a:gd name="connsiteY3" fmla="*/ 134198 h 679347"/>
              <a:gd name="connsiteX4" fmla="*/ 1499143 w 1524325"/>
              <a:gd name="connsiteY4" fmla="*/ 214153 h 679347"/>
              <a:gd name="connsiteX5" fmla="*/ 1462673 w 1524325"/>
              <a:gd name="connsiteY5" fmla="*/ 390546 h 679347"/>
              <a:gd name="connsiteX6" fmla="*/ 1419167 w 1524325"/>
              <a:gd name="connsiteY6" fmla="*/ 598929 h 679347"/>
              <a:gd name="connsiteX7" fmla="*/ 1074719 w 1524325"/>
              <a:gd name="connsiteY7" fmla="*/ 537593 h 679347"/>
              <a:gd name="connsiteX8" fmla="*/ 721421 w 1524325"/>
              <a:gd name="connsiteY8" fmla="*/ 588711 h 679347"/>
              <a:gd name="connsiteX9" fmla="*/ 400114 w 1524325"/>
              <a:gd name="connsiteY9" fmla="*/ 593576 h 679347"/>
              <a:gd name="connsiteX10" fmla="*/ 84990 w 1524325"/>
              <a:gd name="connsiteY10" fmla="*/ 652247 h 679347"/>
              <a:gd name="connsiteX11" fmla="*/ 81473 w 1524325"/>
              <a:gd name="connsiteY11" fmla="*/ 369219 h 679347"/>
              <a:gd name="connsiteX12" fmla="*/ 34338 w 1524325"/>
              <a:gd name="connsiteY12" fmla="*/ 144840 h 679347"/>
              <a:gd name="connsiteX0" fmla="*/ 34338 w 1524325"/>
              <a:gd name="connsiteY0" fmla="*/ 144840 h 679347"/>
              <a:gd name="connsiteX1" fmla="*/ 434771 w 1524325"/>
              <a:gd name="connsiteY1" fmla="*/ 91544 h 679347"/>
              <a:gd name="connsiteX2" fmla="*/ 766741 w 1524325"/>
              <a:gd name="connsiteY2" fmla="*/ 56421 h 679347"/>
              <a:gd name="connsiteX3" fmla="*/ 1128036 w 1524325"/>
              <a:gd name="connsiteY3" fmla="*/ 134198 h 679347"/>
              <a:gd name="connsiteX4" fmla="*/ 1499143 w 1524325"/>
              <a:gd name="connsiteY4" fmla="*/ 214153 h 679347"/>
              <a:gd name="connsiteX5" fmla="*/ 1462673 w 1524325"/>
              <a:gd name="connsiteY5" fmla="*/ 390546 h 679347"/>
              <a:gd name="connsiteX6" fmla="*/ 1419167 w 1524325"/>
              <a:gd name="connsiteY6" fmla="*/ 598929 h 679347"/>
              <a:gd name="connsiteX7" fmla="*/ 1074719 w 1524325"/>
              <a:gd name="connsiteY7" fmla="*/ 537593 h 679347"/>
              <a:gd name="connsiteX8" fmla="*/ 721421 w 1524325"/>
              <a:gd name="connsiteY8" fmla="*/ 588711 h 679347"/>
              <a:gd name="connsiteX9" fmla="*/ 349462 w 1524325"/>
              <a:gd name="connsiteY9" fmla="*/ 593576 h 679347"/>
              <a:gd name="connsiteX10" fmla="*/ 84990 w 1524325"/>
              <a:gd name="connsiteY10" fmla="*/ 652247 h 679347"/>
              <a:gd name="connsiteX11" fmla="*/ 81473 w 1524325"/>
              <a:gd name="connsiteY11" fmla="*/ 369219 h 679347"/>
              <a:gd name="connsiteX12" fmla="*/ 34338 w 1524325"/>
              <a:gd name="connsiteY12" fmla="*/ 144840 h 679347"/>
              <a:gd name="connsiteX0" fmla="*/ 34338 w 1524325"/>
              <a:gd name="connsiteY0" fmla="*/ 144840 h 677251"/>
              <a:gd name="connsiteX1" fmla="*/ 434771 w 1524325"/>
              <a:gd name="connsiteY1" fmla="*/ 91544 h 677251"/>
              <a:gd name="connsiteX2" fmla="*/ 766741 w 1524325"/>
              <a:gd name="connsiteY2" fmla="*/ 56421 h 677251"/>
              <a:gd name="connsiteX3" fmla="*/ 1128036 w 1524325"/>
              <a:gd name="connsiteY3" fmla="*/ 134198 h 677251"/>
              <a:gd name="connsiteX4" fmla="*/ 1499143 w 1524325"/>
              <a:gd name="connsiteY4" fmla="*/ 214153 h 677251"/>
              <a:gd name="connsiteX5" fmla="*/ 1462673 w 1524325"/>
              <a:gd name="connsiteY5" fmla="*/ 390546 h 677251"/>
              <a:gd name="connsiteX6" fmla="*/ 1419167 w 1524325"/>
              <a:gd name="connsiteY6" fmla="*/ 598929 h 677251"/>
              <a:gd name="connsiteX7" fmla="*/ 1074719 w 1524325"/>
              <a:gd name="connsiteY7" fmla="*/ 537593 h 677251"/>
              <a:gd name="connsiteX8" fmla="*/ 721421 w 1524325"/>
              <a:gd name="connsiteY8" fmla="*/ 588711 h 677251"/>
              <a:gd name="connsiteX9" fmla="*/ 349462 w 1524325"/>
              <a:gd name="connsiteY9" fmla="*/ 593576 h 677251"/>
              <a:gd name="connsiteX10" fmla="*/ 84990 w 1524325"/>
              <a:gd name="connsiteY10" fmla="*/ 652247 h 677251"/>
              <a:gd name="connsiteX11" fmla="*/ 81473 w 1524325"/>
              <a:gd name="connsiteY11" fmla="*/ 369219 h 677251"/>
              <a:gd name="connsiteX12" fmla="*/ 34338 w 1524325"/>
              <a:gd name="connsiteY12" fmla="*/ 144840 h 677251"/>
              <a:gd name="connsiteX0" fmla="*/ 34338 w 1524325"/>
              <a:gd name="connsiteY0" fmla="*/ 144840 h 677251"/>
              <a:gd name="connsiteX1" fmla="*/ 434771 w 1524325"/>
              <a:gd name="connsiteY1" fmla="*/ 91544 h 677251"/>
              <a:gd name="connsiteX2" fmla="*/ 766741 w 1524325"/>
              <a:gd name="connsiteY2" fmla="*/ 56421 h 677251"/>
              <a:gd name="connsiteX3" fmla="*/ 1128036 w 1524325"/>
              <a:gd name="connsiteY3" fmla="*/ 134198 h 677251"/>
              <a:gd name="connsiteX4" fmla="*/ 1499143 w 1524325"/>
              <a:gd name="connsiteY4" fmla="*/ 214153 h 677251"/>
              <a:gd name="connsiteX5" fmla="*/ 1462673 w 1524325"/>
              <a:gd name="connsiteY5" fmla="*/ 390546 h 677251"/>
              <a:gd name="connsiteX6" fmla="*/ 1419167 w 1524325"/>
              <a:gd name="connsiteY6" fmla="*/ 598929 h 677251"/>
              <a:gd name="connsiteX7" fmla="*/ 1074719 w 1524325"/>
              <a:gd name="connsiteY7" fmla="*/ 537593 h 677251"/>
              <a:gd name="connsiteX8" fmla="*/ 721421 w 1524325"/>
              <a:gd name="connsiteY8" fmla="*/ 588711 h 677251"/>
              <a:gd name="connsiteX9" fmla="*/ 349462 w 1524325"/>
              <a:gd name="connsiteY9" fmla="*/ 593576 h 677251"/>
              <a:gd name="connsiteX10" fmla="*/ 84990 w 1524325"/>
              <a:gd name="connsiteY10" fmla="*/ 652247 h 677251"/>
              <a:gd name="connsiteX11" fmla="*/ 81473 w 1524325"/>
              <a:gd name="connsiteY11" fmla="*/ 369219 h 677251"/>
              <a:gd name="connsiteX12" fmla="*/ 34338 w 1524325"/>
              <a:gd name="connsiteY12" fmla="*/ 144840 h 677251"/>
              <a:gd name="connsiteX0" fmla="*/ 34338 w 1524325"/>
              <a:gd name="connsiteY0" fmla="*/ 144840 h 686350"/>
              <a:gd name="connsiteX1" fmla="*/ 434771 w 1524325"/>
              <a:gd name="connsiteY1" fmla="*/ 91544 h 686350"/>
              <a:gd name="connsiteX2" fmla="*/ 766741 w 1524325"/>
              <a:gd name="connsiteY2" fmla="*/ 56421 h 686350"/>
              <a:gd name="connsiteX3" fmla="*/ 1128036 w 1524325"/>
              <a:gd name="connsiteY3" fmla="*/ 134198 h 686350"/>
              <a:gd name="connsiteX4" fmla="*/ 1499143 w 1524325"/>
              <a:gd name="connsiteY4" fmla="*/ 214153 h 686350"/>
              <a:gd name="connsiteX5" fmla="*/ 1462673 w 1524325"/>
              <a:gd name="connsiteY5" fmla="*/ 390546 h 686350"/>
              <a:gd name="connsiteX6" fmla="*/ 1419167 w 1524325"/>
              <a:gd name="connsiteY6" fmla="*/ 598929 h 686350"/>
              <a:gd name="connsiteX7" fmla="*/ 1074719 w 1524325"/>
              <a:gd name="connsiteY7" fmla="*/ 537593 h 686350"/>
              <a:gd name="connsiteX8" fmla="*/ 721421 w 1524325"/>
              <a:gd name="connsiteY8" fmla="*/ 588711 h 686350"/>
              <a:gd name="connsiteX9" fmla="*/ 349462 w 1524325"/>
              <a:gd name="connsiteY9" fmla="*/ 593576 h 686350"/>
              <a:gd name="connsiteX10" fmla="*/ 84990 w 1524325"/>
              <a:gd name="connsiteY10" fmla="*/ 652247 h 686350"/>
              <a:gd name="connsiteX11" fmla="*/ 81473 w 1524325"/>
              <a:gd name="connsiteY11" fmla="*/ 369219 h 686350"/>
              <a:gd name="connsiteX12" fmla="*/ 34338 w 1524325"/>
              <a:gd name="connsiteY12" fmla="*/ 144840 h 686350"/>
              <a:gd name="connsiteX0" fmla="*/ 34338 w 1524325"/>
              <a:gd name="connsiteY0" fmla="*/ 144840 h 686350"/>
              <a:gd name="connsiteX1" fmla="*/ 434771 w 1524325"/>
              <a:gd name="connsiteY1" fmla="*/ 91544 h 686350"/>
              <a:gd name="connsiteX2" fmla="*/ 766741 w 1524325"/>
              <a:gd name="connsiteY2" fmla="*/ 56421 h 686350"/>
              <a:gd name="connsiteX3" fmla="*/ 1128036 w 1524325"/>
              <a:gd name="connsiteY3" fmla="*/ 134198 h 686350"/>
              <a:gd name="connsiteX4" fmla="*/ 1499143 w 1524325"/>
              <a:gd name="connsiteY4" fmla="*/ 214153 h 686350"/>
              <a:gd name="connsiteX5" fmla="*/ 1462673 w 1524325"/>
              <a:gd name="connsiteY5" fmla="*/ 390546 h 686350"/>
              <a:gd name="connsiteX6" fmla="*/ 1419167 w 1524325"/>
              <a:gd name="connsiteY6" fmla="*/ 598929 h 686350"/>
              <a:gd name="connsiteX7" fmla="*/ 1074719 w 1524325"/>
              <a:gd name="connsiteY7" fmla="*/ 537593 h 686350"/>
              <a:gd name="connsiteX8" fmla="*/ 721421 w 1524325"/>
              <a:gd name="connsiteY8" fmla="*/ 588711 h 686350"/>
              <a:gd name="connsiteX9" fmla="*/ 349462 w 1524325"/>
              <a:gd name="connsiteY9" fmla="*/ 593576 h 686350"/>
              <a:gd name="connsiteX10" fmla="*/ 84990 w 1524325"/>
              <a:gd name="connsiteY10" fmla="*/ 652247 h 686350"/>
              <a:gd name="connsiteX11" fmla="*/ 81473 w 1524325"/>
              <a:gd name="connsiteY11" fmla="*/ 369219 h 686350"/>
              <a:gd name="connsiteX12" fmla="*/ 34338 w 1524325"/>
              <a:gd name="connsiteY12" fmla="*/ 144840 h 686350"/>
              <a:gd name="connsiteX0" fmla="*/ 34338 w 1513880"/>
              <a:gd name="connsiteY0" fmla="*/ 144840 h 686350"/>
              <a:gd name="connsiteX1" fmla="*/ 434771 w 1513880"/>
              <a:gd name="connsiteY1" fmla="*/ 91544 h 686350"/>
              <a:gd name="connsiteX2" fmla="*/ 766741 w 1513880"/>
              <a:gd name="connsiteY2" fmla="*/ 56421 h 686350"/>
              <a:gd name="connsiteX3" fmla="*/ 1128036 w 1513880"/>
              <a:gd name="connsiteY3" fmla="*/ 134198 h 686350"/>
              <a:gd name="connsiteX4" fmla="*/ 1499143 w 1513880"/>
              <a:gd name="connsiteY4" fmla="*/ 214153 h 686350"/>
              <a:gd name="connsiteX5" fmla="*/ 1401357 w 1513880"/>
              <a:gd name="connsiteY5" fmla="*/ 371885 h 686350"/>
              <a:gd name="connsiteX6" fmla="*/ 1419167 w 1513880"/>
              <a:gd name="connsiteY6" fmla="*/ 598929 h 686350"/>
              <a:gd name="connsiteX7" fmla="*/ 1074719 w 1513880"/>
              <a:gd name="connsiteY7" fmla="*/ 537593 h 686350"/>
              <a:gd name="connsiteX8" fmla="*/ 721421 w 1513880"/>
              <a:gd name="connsiteY8" fmla="*/ 588711 h 686350"/>
              <a:gd name="connsiteX9" fmla="*/ 349462 w 1513880"/>
              <a:gd name="connsiteY9" fmla="*/ 593576 h 686350"/>
              <a:gd name="connsiteX10" fmla="*/ 84990 w 1513880"/>
              <a:gd name="connsiteY10" fmla="*/ 652247 h 686350"/>
              <a:gd name="connsiteX11" fmla="*/ 81473 w 1513880"/>
              <a:gd name="connsiteY11" fmla="*/ 369219 h 686350"/>
              <a:gd name="connsiteX12" fmla="*/ 34338 w 1513880"/>
              <a:gd name="connsiteY12" fmla="*/ 144840 h 686350"/>
              <a:gd name="connsiteX0" fmla="*/ 34338 w 1518317"/>
              <a:gd name="connsiteY0" fmla="*/ 144840 h 686350"/>
              <a:gd name="connsiteX1" fmla="*/ 434771 w 1518317"/>
              <a:gd name="connsiteY1" fmla="*/ 91544 h 686350"/>
              <a:gd name="connsiteX2" fmla="*/ 766741 w 1518317"/>
              <a:gd name="connsiteY2" fmla="*/ 56421 h 686350"/>
              <a:gd name="connsiteX3" fmla="*/ 1128036 w 1518317"/>
              <a:gd name="connsiteY3" fmla="*/ 134198 h 686350"/>
              <a:gd name="connsiteX4" fmla="*/ 1499143 w 1518317"/>
              <a:gd name="connsiteY4" fmla="*/ 214153 h 686350"/>
              <a:gd name="connsiteX5" fmla="*/ 1401357 w 1518317"/>
              <a:gd name="connsiteY5" fmla="*/ 371885 h 686350"/>
              <a:gd name="connsiteX6" fmla="*/ 1419167 w 1518317"/>
              <a:gd name="connsiteY6" fmla="*/ 598929 h 686350"/>
              <a:gd name="connsiteX7" fmla="*/ 1074719 w 1518317"/>
              <a:gd name="connsiteY7" fmla="*/ 537593 h 686350"/>
              <a:gd name="connsiteX8" fmla="*/ 721421 w 1518317"/>
              <a:gd name="connsiteY8" fmla="*/ 588711 h 686350"/>
              <a:gd name="connsiteX9" fmla="*/ 349462 w 1518317"/>
              <a:gd name="connsiteY9" fmla="*/ 593576 h 686350"/>
              <a:gd name="connsiteX10" fmla="*/ 84990 w 1518317"/>
              <a:gd name="connsiteY10" fmla="*/ 652247 h 686350"/>
              <a:gd name="connsiteX11" fmla="*/ 81473 w 1518317"/>
              <a:gd name="connsiteY11" fmla="*/ 369219 h 686350"/>
              <a:gd name="connsiteX12" fmla="*/ 34338 w 1518317"/>
              <a:gd name="connsiteY12" fmla="*/ 144840 h 686350"/>
              <a:gd name="connsiteX0" fmla="*/ 34338 w 1520558"/>
              <a:gd name="connsiteY0" fmla="*/ 144840 h 686350"/>
              <a:gd name="connsiteX1" fmla="*/ 434771 w 1520558"/>
              <a:gd name="connsiteY1" fmla="*/ 91544 h 686350"/>
              <a:gd name="connsiteX2" fmla="*/ 766741 w 1520558"/>
              <a:gd name="connsiteY2" fmla="*/ 56421 h 686350"/>
              <a:gd name="connsiteX3" fmla="*/ 1128036 w 1520558"/>
              <a:gd name="connsiteY3" fmla="*/ 134198 h 686350"/>
              <a:gd name="connsiteX4" fmla="*/ 1501809 w 1520558"/>
              <a:gd name="connsiteY4" fmla="*/ 150172 h 686350"/>
              <a:gd name="connsiteX5" fmla="*/ 1401357 w 1520558"/>
              <a:gd name="connsiteY5" fmla="*/ 371885 h 686350"/>
              <a:gd name="connsiteX6" fmla="*/ 1419167 w 1520558"/>
              <a:gd name="connsiteY6" fmla="*/ 598929 h 686350"/>
              <a:gd name="connsiteX7" fmla="*/ 1074719 w 1520558"/>
              <a:gd name="connsiteY7" fmla="*/ 537593 h 686350"/>
              <a:gd name="connsiteX8" fmla="*/ 721421 w 1520558"/>
              <a:gd name="connsiteY8" fmla="*/ 588711 h 686350"/>
              <a:gd name="connsiteX9" fmla="*/ 349462 w 1520558"/>
              <a:gd name="connsiteY9" fmla="*/ 593576 h 686350"/>
              <a:gd name="connsiteX10" fmla="*/ 84990 w 1520558"/>
              <a:gd name="connsiteY10" fmla="*/ 652247 h 686350"/>
              <a:gd name="connsiteX11" fmla="*/ 81473 w 1520558"/>
              <a:gd name="connsiteY11" fmla="*/ 369219 h 686350"/>
              <a:gd name="connsiteX12" fmla="*/ 34338 w 1520558"/>
              <a:gd name="connsiteY12" fmla="*/ 144840 h 686350"/>
              <a:gd name="connsiteX0" fmla="*/ 34338 w 1514996"/>
              <a:gd name="connsiteY0" fmla="*/ 144840 h 686350"/>
              <a:gd name="connsiteX1" fmla="*/ 434771 w 1514996"/>
              <a:gd name="connsiteY1" fmla="*/ 91544 h 686350"/>
              <a:gd name="connsiteX2" fmla="*/ 766741 w 1514996"/>
              <a:gd name="connsiteY2" fmla="*/ 56421 h 686350"/>
              <a:gd name="connsiteX3" fmla="*/ 1128036 w 1514996"/>
              <a:gd name="connsiteY3" fmla="*/ 134198 h 686350"/>
              <a:gd name="connsiteX4" fmla="*/ 1501809 w 1514996"/>
              <a:gd name="connsiteY4" fmla="*/ 150172 h 686350"/>
              <a:gd name="connsiteX5" fmla="*/ 1401357 w 1514996"/>
              <a:gd name="connsiteY5" fmla="*/ 371885 h 686350"/>
              <a:gd name="connsiteX6" fmla="*/ 1419167 w 1514996"/>
              <a:gd name="connsiteY6" fmla="*/ 598929 h 686350"/>
              <a:gd name="connsiteX7" fmla="*/ 1074719 w 1514996"/>
              <a:gd name="connsiteY7" fmla="*/ 537593 h 686350"/>
              <a:gd name="connsiteX8" fmla="*/ 721421 w 1514996"/>
              <a:gd name="connsiteY8" fmla="*/ 588711 h 686350"/>
              <a:gd name="connsiteX9" fmla="*/ 349462 w 1514996"/>
              <a:gd name="connsiteY9" fmla="*/ 593576 h 686350"/>
              <a:gd name="connsiteX10" fmla="*/ 84990 w 1514996"/>
              <a:gd name="connsiteY10" fmla="*/ 652247 h 686350"/>
              <a:gd name="connsiteX11" fmla="*/ 81473 w 1514996"/>
              <a:gd name="connsiteY11" fmla="*/ 369219 h 686350"/>
              <a:gd name="connsiteX12" fmla="*/ 34338 w 1514996"/>
              <a:gd name="connsiteY12" fmla="*/ 144840 h 686350"/>
              <a:gd name="connsiteX0" fmla="*/ 34338 w 1514996"/>
              <a:gd name="connsiteY0" fmla="*/ 144840 h 686350"/>
              <a:gd name="connsiteX1" fmla="*/ 434771 w 1514996"/>
              <a:gd name="connsiteY1" fmla="*/ 91544 h 686350"/>
              <a:gd name="connsiteX2" fmla="*/ 766741 w 1514996"/>
              <a:gd name="connsiteY2" fmla="*/ 56421 h 686350"/>
              <a:gd name="connsiteX3" fmla="*/ 1128036 w 1514996"/>
              <a:gd name="connsiteY3" fmla="*/ 134198 h 686350"/>
              <a:gd name="connsiteX4" fmla="*/ 1501809 w 1514996"/>
              <a:gd name="connsiteY4" fmla="*/ 150172 h 686350"/>
              <a:gd name="connsiteX5" fmla="*/ 1401357 w 1514996"/>
              <a:gd name="connsiteY5" fmla="*/ 371885 h 686350"/>
              <a:gd name="connsiteX6" fmla="*/ 1419167 w 1514996"/>
              <a:gd name="connsiteY6" fmla="*/ 598929 h 686350"/>
              <a:gd name="connsiteX7" fmla="*/ 1074719 w 1514996"/>
              <a:gd name="connsiteY7" fmla="*/ 537593 h 686350"/>
              <a:gd name="connsiteX8" fmla="*/ 721421 w 1514996"/>
              <a:gd name="connsiteY8" fmla="*/ 588711 h 686350"/>
              <a:gd name="connsiteX9" fmla="*/ 349462 w 1514996"/>
              <a:gd name="connsiteY9" fmla="*/ 593576 h 686350"/>
              <a:gd name="connsiteX10" fmla="*/ 84990 w 1514996"/>
              <a:gd name="connsiteY10" fmla="*/ 652247 h 686350"/>
              <a:gd name="connsiteX11" fmla="*/ 81473 w 1514996"/>
              <a:gd name="connsiteY11" fmla="*/ 369219 h 686350"/>
              <a:gd name="connsiteX12" fmla="*/ 34338 w 1514996"/>
              <a:gd name="connsiteY12" fmla="*/ 144840 h 686350"/>
              <a:gd name="connsiteX0" fmla="*/ 34338 w 1514996"/>
              <a:gd name="connsiteY0" fmla="*/ 144840 h 686350"/>
              <a:gd name="connsiteX1" fmla="*/ 434771 w 1514996"/>
              <a:gd name="connsiteY1" fmla="*/ 91544 h 686350"/>
              <a:gd name="connsiteX2" fmla="*/ 766741 w 1514996"/>
              <a:gd name="connsiteY2" fmla="*/ 56421 h 686350"/>
              <a:gd name="connsiteX3" fmla="*/ 1128036 w 1514996"/>
              <a:gd name="connsiteY3" fmla="*/ 134198 h 686350"/>
              <a:gd name="connsiteX4" fmla="*/ 1501809 w 1514996"/>
              <a:gd name="connsiteY4" fmla="*/ 150172 h 686350"/>
              <a:gd name="connsiteX5" fmla="*/ 1401357 w 1514996"/>
              <a:gd name="connsiteY5" fmla="*/ 371885 h 686350"/>
              <a:gd name="connsiteX6" fmla="*/ 1419167 w 1514996"/>
              <a:gd name="connsiteY6" fmla="*/ 598929 h 686350"/>
              <a:gd name="connsiteX7" fmla="*/ 1074719 w 1514996"/>
              <a:gd name="connsiteY7" fmla="*/ 537593 h 686350"/>
              <a:gd name="connsiteX8" fmla="*/ 721421 w 1514996"/>
              <a:gd name="connsiteY8" fmla="*/ 588711 h 686350"/>
              <a:gd name="connsiteX9" fmla="*/ 349462 w 1514996"/>
              <a:gd name="connsiteY9" fmla="*/ 593576 h 686350"/>
              <a:gd name="connsiteX10" fmla="*/ 84990 w 1514996"/>
              <a:gd name="connsiteY10" fmla="*/ 652247 h 686350"/>
              <a:gd name="connsiteX11" fmla="*/ 81473 w 1514996"/>
              <a:gd name="connsiteY11" fmla="*/ 369219 h 686350"/>
              <a:gd name="connsiteX12" fmla="*/ 34338 w 1514996"/>
              <a:gd name="connsiteY12" fmla="*/ 144840 h 686350"/>
              <a:gd name="connsiteX0" fmla="*/ 34338 w 1514996"/>
              <a:gd name="connsiteY0" fmla="*/ 144840 h 686350"/>
              <a:gd name="connsiteX1" fmla="*/ 434771 w 1514996"/>
              <a:gd name="connsiteY1" fmla="*/ 91544 h 686350"/>
              <a:gd name="connsiteX2" fmla="*/ 766741 w 1514996"/>
              <a:gd name="connsiteY2" fmla="*/ 56421 h 686350"/>
              <a:gd name="connsiteX3" fmla="*/ 1128036 w 1514996"/>
              <a:gd name="connsiteY3" fmla="*/ 134198 h 686350"/>
              <a:gd name="connsiteX4" fmla="*/ 1501809 w 1514996"/>
              <a:gd name="connsiteY4" fmla="*/ 150172 h 686350"/>
              <a:gd name="connsiteX5" fmla="*/ 1401357 w 1514996"/>
              <a:gd name="connsiteY5" fmla="*/ 371885 h 686350"/>
              <a:gd name="connsiteX6" fmla="*/ 1419167 w 1514996"/>
              <a:gd name="connsiteY6" fmla="*/ 598929 h 686350"/>
              <a:gd name="connsiteX7" fmla="*/ 1074719 w 1514996"/>
              <a:gd name="connsiteY7" fmla="*/ 537593 h 686350"/>
              <a:gd name="connsiteX8" fmla="*/ 721421 w 1514996"/>
              <a:gd name="connsiteY8" fmla="*/ 588711 h 686350"/>
              <a:gd name="connsiteX9" fmla="*/ 349462 w 1514996"/>
              <a:gd name="connsiteY9" fmla="*/ 593576 h 686350"/>
              <a:gd name="connsiteX10" fmla="*/ 84990 w 1514996"/>
              <a:gd name="connsiteY10" fmla="*/ 652247 h 686350"/>
              <a:gd name="connsiteX11" fmla="*/ 81473 w 1514996"/>
              <a:gd name="connsiteY11" fmla="*/ 369219 h 686350"/>
              <a:gd name="connsiteX12" fmla="*/ 34338 w 1514996"/>
              <a:gd name="connsiteY12" fmla="*/ 144840 h 686350"/>
              <a:gd name="connsiteX0" fmla="*/ 34338 w 1518615"/>
              <a:gd name="connsiteY0" fmla="*/ 144840 h 686350"/>
              <a:gd name="connsiteX1" fmla="*/ 434771 w 1518615"/>
              <a:gd name="connsiteY1" fmla="*/ 91544 h 686350"/>
              <a:gd name="connsiteX2" fmla="*/ 766741 w 1518615"/>
              <a:gd name="connsiteY2" fmla="*/ 56421 h 686350"/>
              <a:gd name="connsiteX3" fmla="*/ 1128036 w 1518615"/>
              <a:gd name="connsiteY3" fmla="*/ 134198 h 686350"/>
              <a:gd name="connsiteX4" fmla="*/ 1501809 w 1518615"/>
              <a:gd name="connsiteY4" fmla="*/ 150172 h 686350"/>
              <a:gd name="connsiteX5" fmla="*/ 1422684 w 1518615"/>
              <a:gd name="connsiteY5" fmla="*/ 395878 h 686350"/>
              <a:gd name="connsiteX6" fmla="*/ 1419167 w 1518615"/>
              <a:gd name="connsiteY6" fmla="*/ 598929 h 686350"/>
              <a:gd name="connsiteX7" fmla="*/ 1074719 w 1518615"/>
              <a:gd name="connsiteY7" fmla="*/ 537593 h 686350"/>
              <a:gd name="connsiteX8" fmla="*/ 721421 w 1518615"/>
              <a:gd name="connsiteY8" fmla="*/ 588711 h 686350"/>
              <a:gd name="connsiteX9" fmla="*/ 349462 w 1518615"/>
              <a:gd name="connsiteY9" fmla="*/ 593576 h 686350"/>
              <a:gd name="connsiteX10" fmla="*/ 84990 w 1518615"/>
              <a:gd name="connsiteY10" fmla="*/ 652247 h 686350"/>
              <a:gd name="connsiteX11" fmla="*/ 81473 w 1518615"/>
              <a:gd name="connsiteY11" fmla="*/ 369219 h 686350"/>
              <a:gd name="connsiteX12" fmla="*/ 34338 w 1518615"/>
              <a:gd name="connsiteY12" fmla="*/ 144840 h 686350"/>
              <a:gd name="connsiteX0" fmla="*/ 34338 w 1518615"/>
              <a:gd name="connsiteY0" fmla="*/ 144840 h 686350"/>
              <a:gd name="connsiteX1" fmla="*/ 434771 w 1518615"/>
              <a:gd name="connsiteY1" fmla="*/ 91544 h 686350"/>
              <a:gd name="connsiteX2" fmla="*/ 766741 w 1518615"/>
              <a:gd name="connsiteY2" fmla="*/ 56421 h 686350"/>
              <a:gd name="connsiteX3" fmla="*/ 1128036 w 1518615"/>
              <a:gd name="connsiteY3" fmla="*/ 134198 h 686350"/>
              <a:gd name="connsiteX4" fmla="*/ 1501809 w 1518615"/>
              <a:gd name="connsiteY4" fmla="*/ 150172 h 686350"/>
              <a:gd name="connsiteX5" fmla="*/ 1422684 w 1518615"/>
              <a:gd name="connsiteY5" fmla="*/ 395878 h 686350"/>
              <a:gd name="connsiteX6" fmla="*/ 1419167 w 1518615"/>
              <a:gd name="connsiteY6" fmla="*/ 598929 h 686350"/>
              <a:gd name="connsiteX7" fmla="*/ 1074719 w 1518615"/>
              <a:gd name="connsiteY7" fmla="*/ 537593 h 686350"/>
              <a:gd name="connsiteX8" fmla="*/ 721421 w 1518615"/>
              <a:gd name="connsiteY8" fmla="*/ 588711 h 686350"/>
              <a:gd name="connsiteX9" fmla="*/ 349462 w 1518615"/>
              <a:gd name="connsiteY9" fmla="*/ 593576 h 686350"/>
              <a:gd name="connsiteX10" fmla="*/ 84990 w 1518615"/>
              <a:gd name="connsiteY10" fmla="*/ 652247 h 686350"/>
              <a:gd name="connsiteX11" fmla="*/ 81473 w 1518615"/>
              <a:gd name="connsiteY11" fmla="*/ 369219 h 686350"/>
              <a:gd name="connsiteX12" fmla="*/ 34338 w 1518615"/>
              <a:gd name="connsiteY12" fmla="*/ 144840 h 686350"/>
              <a:gd name="connsiteX0" fmla="*/ 34338 w 1518615"/>
              <a:gd name="connsiteY0" fmla="*/ 144840 h 686350"/>
              <a:gd name="connsiteX1" fmla="*/ 434771 w 1518615"/>
              <a:gd name="connsiteY1" fmla="*/ 91544 h 686350"/>
              <a:gd name="connsiteX2" fmla="*/ 766741 w 1518615"/>
              <a:gd name="connsiteY2" fmla="*/ 56421 h 686350"/>
              <a:gd name="connsiteX3" fmla="*/ 1128036 w 1518615"/>
              <a:gd name="connsiteY3" fmla="*/ 134198 h 686350"/>
              <a:gd name="connsiteX4" fmla="*/ 1501809 w 1518615"/>
              <a:gd name="connsiteY4" fmla="*/ 150172 h 686350"/>
              <a:gd name="connsiteX5" fmla="*/ 1422684 w 1518615"/>
              <a:gd name="connsiteY5" fmla="*/ 395878 h 686350"/>
              <a:gd name="connsiteX6" fmla="*/ 1419167 w 1518615"/>
              <a:gd name="connsiteY6" fmla="*/ 598929 h 686350"/>
              <a:gd name="connsiteX7" fmla="*/ 1082717 w 1518615"/>
              <a:gd name="connsiteY7" fmla="*/ 566918 h 686350"/>
              <a:gd name="connsiteX8" fmla="*/ 721421 w 1518615"/>
              <a:gd name="connsiteY8" fmla="*/ 588711 h 686350"/>
              <a:gd name="connsiteX9" fmla="*/ 349462 w 1518615"/>
              <a:gd name="connsiteY9" fmla="*/ 593576 h 686350"/>
              <a:gd name="connsiteX10" fmla="*/ 84990 w 1518615"/>
              <a:gd name="connsiteY10" fmla="*/ 652247 h 686350"/>
              <a:gd name="connsiteX11" fmla="*/ 81473 w 1518615"/>
              <a:gd name="connsiteY11" fmla="*/ 369219 h 686350"/>
              <a:gd name="connsiteX12" fmla="*/ 34338 w 1518615"/>
              <a:gd name="connsiteY12" fmla="*/ 144840 h 68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615" h="686350">
                <a:moveTo>
                  <a:pt x="34338" y="144840"/>
                </a:moveTo>
                <a:cubicBezTo>
                  <a:pt x="122495" y="5333"/>
                  <a:pt x="261305" y="23113"/>
                  <a:pt x="434771" y="91544"/>
                </a:cubicBezTo>
                <a:cubicBezTo>
                  <a:pt x="553425" y="-43683"/>
                  <a:pt x="661416" y="-5628"/>
                  <a:pt x="766741" y="56421"/>
                </a:cubicBezTo>
                <a:cubicBezTo>
                  <a:pt x="949377" y="-5627"/>
                  <a:pt x="1057368" y="-1029"/>
                  <a:pt x="1128036" y="134198"/>
                </a:cubicBezTo>
                <a:cubicBezTo>
                  <a:pt x="1259736" y="36441"/>
                  <a:pt x="1399434" y="10665"/>
                  <a:pt x="1501809" y="150172"/>
                </a:cubicBezTo>
                <a:cubicBezTo>
                  <a:pt x="1540305" y="252512"/>
                  <a:pt x="1512151" y="362850"/>
                  <a:pt x="1422684" y="395878"/>
                </a:cubicBezTo>
                <a:cubicBezTo>
                  <a:pt x="1512152" y="428905"/>
                  <a:pt x="1494985" y="563236"/>
                  <a:pt x="1419167" y="598929"/>
                </a:cubicBezTo>
                <a:cubicBezTo>
                  <a:pt x="1280358" y="680676"/>
                  <a:pt x="1170874" y="663786"/>
                  <a:pt x="1082717" y="566918"/>
                </a:cubicBezTo>
                <a:cubicBezTo>
                  <a:pt x="1012939" y="703922"/>
                  <a:pt x="868512" y="688971"/>
                  <a:pt x="721421" y="588711"/>
                </a:cubicBezTo>
                <a:cubicBezTo>
                  <a:pt x="564555" y="707633"/>
                  <a:pt x="490330" y="727916"/>
                  <a:pt x="349462" y="593576"/>
                </a:cubicBezTo>
                <a:cubicBezTo>
                  <a:pt x="293295" y="654011"/>
                  <a:pt x="253123" y="711778"/>
                  <a:pt x="84990" y="652247"/>
                </a:cubicBezTo>
                <a:cubicBezTo>
                  <a:pt x="-41479" y="588116"/>
                  <a:pt x="-13327" y="390694"/>
                  <a:pt x="81473" y="369219"/>
                </a:cubicBezTo>
                <a:cubicBezTo>
                  <a:pt x="-7995" y="358408"/>
                  <a:pt x="-6822" y="206303"/>
                  <a:pt x="34338" y="144840"/>
                </a:cubicBezTo>
                <a:close/>
              </a:path>
            </a:pathLst>
          </a:custGeom>
          <a:solidFill>
            <a:srgbClr val="69CFFC"/>
          </a:solidFill>
          <a:ln>
            <a:solidFill>
              <a:srgbClr val="6ACFF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a:solidFill>
                  <a:schemeClr val="tx2">
                    <a:lumMod val="75000"/>
                  </a:schemeClr>
                </a:solidFill>
              </a:rPr>
              <a:t>Sự việc 1</a:t>
            </a:r>
          </a:p>
        </p:txBody>
      </p:sp>
      <p:sp>
        <p:nvSpPr>
          <p:cNvPr id="8" name="Freeform: Shape 7">
            <a:extLst>
              <a:ext uri="{FF2B5EF4-FFF2-40B4-BE49-F238E27FC236}">
                <a16:creationId xmlns:a16="http://schemas.microsoft.com/office/drawing/2014/main" id="{BCF0D6BE-2015-60D9-22FA-FDB638B4104A}"/>
              </a:ext>
            </a:extLst>
          </p:cNvPr>
          <p:cNvSpPr/>
          <p:nvPr/>
        </p:nvSpPr>
        <p:spPr>
          <a:xfrm>
            <a:off x="8218097" y="2971800"/>
            <a:ext cx="3528206" cy="1638118"/>
          </a:xfrm>
          <a:custGeom>
            <a:avLst/>
            <a:gdLst>
              <a:gd name="connsiteX0" fmla="*/ 1002535 w 3701668"/>
              <a:gd name="connsiteY0" fmla="*/ 352540 h 804231"/>
              <a:gd name="connsiteX1" fmla="*/ 1002535 w 3701668"/>
              <a:gd name="connsiteY1" fmla="*/ 11017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1002535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859316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59316 w 3701668"/>
              <a:gd name="connsiteY6" fmla="*/ 352540 h 804231"/>
              <a:gd name="connsiteX0" fmla="*/ 880984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80984 w 3701668"/>
              <a:gd name="connsiteY6" fmla="*/ 352540 h 804231"/>
              <a:gd name="connsiteX0" fmla="*/ 880984 w 3701668"/>
              <a:gd name="connsiteY0" fmla="*/ 353510 h 805201"/>
              <a:gd name="connsiteX1" fmla="*/ 898439 w 3701668"/>
              <a:gd name="connsiteY1" fmla="*/ 0 h 805201"/>
              <a:gd name="connsiteX2" fmla="*/ 3701668 w 3701668"/>
              <a:gd name="connsiteY2" fmla="*/ 970 h 805201"/>
              <a:gd name="connsiteX3" fmla="*/ 3701668 w 3701668"/>
              <a:gd name="connsiteY3" fmla="*/ 805201 h 805201"/>
              <a:gd name="connsiteX4" fmla="*/ 0 w 3701668"/>
              <a:gd name="connsiteY4" fmla="*/ 805201 h 805201"/>
              <a:gd name="connsiteX5" fmla="*/ 0 w 3701668"/>
              <a:gd name="connsiteY5" fmla="*/ 408594 h 805201"/>
              <a:gd name="connsiteX6" fmla="*/ 880984 w 3701668"/>
              <a:gd name="connsiteY6" fmla="*/ 353510 h 805201"/>
              <a:gd name="connsiteX0" fmla="*/ 1530826 w 4351510"/>
              <a:gd name="connsiteY0" fmla="*/ 353510 h 805201"/>
              <a:gd name="connsiteX1" fmla="*/ 1548281 w 4351510"/>
              <a:gd name="connsiteY1" fmla="*/ 0 h 805201"/>
              <a:gd name="connsiteX2" fmla="*/ 4351510 w 4351510"/>
              <a:gd name="connsiteY2" fmla="*/ 970 h 805201"/>
              <a:gd name="connsiteX3" fmla="*/ 4351510 w 4351510"/>
              <a:gd name="connsiteY3" fmla="*/ 805201 h 805201"/>
              <a:gd name="connsiteX4" fmla="*/ 649842 w 4351510"/>
              <a:gd name="connsiteY4" fmla="*/ 805201 h 805201"/>
              <a:gd name="connsiteX5" fmla="*/ 0 w 4351510"/>
              <a:gd name="connsiteY5" fmla="*/ 333832 h 805201"/>
              <a:gd name="connsiteX6" fmla="*/ 1530826 w 4351510"/>
              <a:gd name="connsiteY6" fmla="*/ 353510 h 805201"/>
              <a:gd name="connsiteX0" fmla="*/ 1549046 w 4369730"/>
              <a:gd name="connsiteY0" fmla="*/ 353510 h 1524069"/>
              <a:gd name="connsiteX1" fmla="*/ 1566501 w 4369730"/>
              <a:gd name="connsiteY1" fmla="*/ 0 h 1524069"/>
              <a:gd name="connsiteX2" fmla="*/ 4369730 w 4369730"/>
              <a:gd name="connsiteY2" fmla="*/ 970 h 1524069"/>
              <a:gd name="connsiteX3" fmla="*/ 4369730 w 4369730"/>
              <a:gd name="connsiteY3" fmla="*/ 805201 h 1524069"/>
              <a:gd name="connsiteX4" fmla="*/ 0 w 4369730"/>
              <a:gd name="connsiteY4" fmla="*/ 1524069 h 1524069"/>
              <a:gd name="connsiteX5" fmla="*/ 18220 w 4369730"/>
              <a:gd name="connsiteY5" fmla="*/ 333832 h 1524069"/>
              <a:gd name="connsiteX6" fmla="*/ 1549046 w 4369730"/>
              <a:gd name="connsiteY6" fmla="*/ 353510 h 1524069"/>
              <a:gd name="connsiteX0" fmla="*/ 1549046 w 4369730"/>
              <a:gd name="connsiteY0" fmla="*/ 353510 h 1598832"/>
              <a:gd name="connsiteX1" fmla="*/ 1566501 w 4369730"/>
              <a:gd name="connsiteY1" fmla="*/ 0 h 1598832"/>
              <a:gd name="connsiteX2" fmla="*/ 4369730 w 4369730"/>
              <a:gd name="connsiteY2" fmla="*/ 970 h 1598832"/>
              <a:gd name="connsiteX3" fmla="*/ 3634862 w 4369730"/>
              <a:gd name="connsiteY3" fmla="*/ 1598832 h 1598832"/>
              <a:gd name="connsiteX4" fmla="*/ 0 w 4369730"/>
              <a:gd name="connsiteY4" fmla="*/ 1524069 h 1598832"/>
              <a:gd name="connsiteX5" fmla="*/ 18220 w 4369730"/>
              <a:gd name="connsiteY5" fmla="*/ 333832 h 1598832"/>
              <a:gd name="connsiteX6" fmla="*/ 1549046 w 4369730"/>
              <a:gd name="connsiteY6" fmla="*/ 353510 h 1598832"/>
              <a:gd name="connsiteX0" fmla="*/ 1549046 w 3634862"/>
              <a:gd name="connsiteY0" fmla="*/ 369793 h 1615115"/>
              <a:gd name="connsiteX1" fmla="*/ 1566501 w 3634862"/>
              <a:gd name="connsiteY1" fmla="*/ 16283 h 1615115"/>
              <a:gd name="connsiteX2" fmla="*/ 3616642 w 3634862"/>
              <a:gd name="connsiteY2" fmla="*/ 0 h 1615115"/>
              <a:gd name="connsiteX3" fmla="*/ 3634862 w 3634862"/>
              <a:gd name="connsiteY3" fmla="*/ 1615115 h 1615115"/>
              <a:gd name="connsiteX4" fmla="*/ 0 w 3634862"/>
              <a:gd name="connsiteY4" fmla="*/ 1540352 h 1615115"/>
              <a:gd name="connsiteX5" fmla="*/ 18220 w 3634862"/>
              <a:gd name="connsiteY5" fmla="*/ 350115 h 1615115"/>
              <a:gd name="connsiteX6" fmla="*/ 1549046 w 3634862"/>
              <a:gd name="connsiteY6" fmla="*/ 369793 h 1615115"/>
              <a:gd name="connsiteX0" fmla="*/ 1549046 w 3713814"/>
              <a:gd name="connsiteY0" fmla="*/ 369793 h 1615115"/>
              <a:gd name="connsiteX1" fmla="*/ 1566501 w 3713814"/>
              <a:gd name="connsiteY1" fmla="*/ 16283 h 1615115"/>
              <a:gd name="connsiteX2" fmla="*/ 3713814 w 3713814"/>
              <a:gd name="connsiteY2" fmla="*/ 0 h 1615115"/>
              <a:gd name="connsiteX3" fmla="*/ 3634862 w 3713814"/>
              <a:gd name="connsiteY3" fmla="*/ 1615115 h 1615115"/>
              <a:gd name="connsiteX4" fmla="*/ 0 w 3713814"/>
              <a:gd name="connsiteY4" fmla="*/ 1540352 h 1615115"/>
              <a:gd name="connsiteX5" fmla="*/ 18220 w 3713814"/>
              <a:gd name="connsiteY5" fmla="*/ 350115 h 1615115"/>
              <a:gd name="connsiteX6" fmla="*/ 1549046 w 3713814"/>
              <a:gd name="connsiteY6" fmla="*/ 369793 h 1615115"/>
              <a:gd name="connsiteX0" fmla="*/ 1549046 w 3732036"/>
              <a:gd name="connsiteY0" fmla="*/ 369793 h 1609364"/>
              <a:gd name="connsiteX1" fmla="*/ 1566501 w 3732036"/>
              <a:gd name="connsiteY1" fmla="*/ 16283 h 1609364"/>
              <a:gd name="connsiteX2" fmla="*/ 3713814 w 3732036"/>
              <a:gd name="connsiteY2" fmla="*/ 0 h 1609364"/>
              <a:gd name="connsiteX3" fmla="*/ 3732036 w 3732036"/>
              <a:gd name="connsiteY3" fmla="*/ 1609364 h 1609364"/>
              <a:gd name="connsiteX4" fmla="*/ 0 w 3732036"/>
              <a:gd name="connsiteY4" fmla="*/ 1540352 h 1609364"/>
              <a:gd name="connsiteX5" fmla="*/ 18220 w 3732036"/>
              <a:gd name="connsiteY5" fmla="*/ 350115 h 1609364"/>
              <a:gd name="connsiteX6" fmla="*/ 1549046 w 3732036"/>
              <a:gd name="connsiteY6" fmla="*/ 369793 h 1609364"/>
              <a:gd name="connsiteX0" fmla="*/ 1542973 w 3725963"/>
              <a:gd name="connsiteY0" fmla="*/ 369793 h 1638118"/>
              <a:gd name="connsiteX1" fmla="*/ 1560428 w 3725963"/>
              <a:gd name="connsiteY1" fmla="*/ 16283 h 1638118"/>
              <a:gd name="connsiteX2" fmla="*/ 3707741 w 3725963"/>
              <a:gd name="connsiteY2" fmla="*/ 0 h 1638118"/>
              <a:gd name="connsiteX3" fmla="*/ 3725963 w 3725963"/>
              <a:gd name="connsiteY3" fmla="*/ 1609364 h 1638118"/>
              <a:gd name="connsiteX4" fmla="*/ 0 w 3725963"/>
              <a:gd name="connsiteY4" fmla="*/ 1638118 h 1638118"/>
              <a:gd name="connsiteX5" fmla="*/ 12147 w 3725963"/>
              <a:gd name="connsiteY5" fmla="*/ 350115 h 1638118"/>
              <a:gd name="connsiteX6" fmla="*/ 1542973 w 3725963"/>
              <a:gd name="connsiteY6" fmla="*/ 369793 h 163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5963" h="1638118">
                <a:moveTo>
                  <a:pt x="1542973" y="369793"/>
                </a:moveTo>
                <a:lnTo>
                  <a:pt x="1560428" y="16283"/>
                </a:lnTo>
                <a:lnTo>
                  <a:pt x="3707741" y="0"/>
                </a:lnTo>
                <a:lnTo>
                  <a:pt x="3725963" y="1609364"/>
                </a:lnTo>
                <a:lnTo>
                  <a:pt x="0" y="1638118"/>
                </a:lnTo>
                <a:lnTo>
                  <a:pt x="12147" y="350115"/>
                </a:lnTo>
                <a:lnTo>
                  <a:pt x="1542973" y="369793"/>
                </a:lnTo>
                <a:close/>
              </a:path>
            </a:pathLst>
          </a:custGeom>
          <a:solidFill>
            <a:srgbClr val="D0EFFD"/>
          </a:solidFill>
          <a:ln>
            <a:solidFill>
              <a:srgbClr val="D0EFF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645719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8"/>
                                        </p:tgtEl>
                                      </p:cBhvr>
                                    </p:animEffect>
                                    <p:set>
                                      <p:cBhvr>
                                        <p:cTn id="12"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FD61CE0-2483-F604-BE32-D4AC5E56E606}"/>
              </a:ext>
            </a:extLst>
          </p:cNvPr>
          <p:cNvSpPr txBox="1"/>
          <p:nvPr/>
        </p:nvSpPr>
        <p:spPr>
          <a:xfrm>
            <a:off x="152400" y="147935"/>
            <a:ext cx="12043682" cy="400110"/>
          </a:xfrm>
          <a:prstGeom prst="rect">
            <a:avLst/>
          </a:prstGeom>
          <a:noFill/>
        </p:spPr>
        <p:txBody>
          <a:bodyPr wrap="none">
            <a:spAutoFit/>
          </a:bodyPr>
          <a:lstStyle/>
          <a:p>
            <a:r>
              <a:rPr lang="vi-VN" sz="2000" b="1">
                <a:solidFill>
                  <a:schemeClr val="accent6"/>
                </a:solidFill>
                <a:latin typeface="+mj-lt"/>
                <a:ea typeface="AvantGarde" panose="00000400000000000000" pitchFamily="2" charset="0"/>
                <a:cs typeface="AvantGarde" panose="00000400000000000000" pitchFamily="2" charset="0"/>
              </a:rPr>
              <a:t>b. Dựa vào câu chuyện được kể trong phần thân bài, nói tiếp diễn biến của các sự việc dưới đây:</a:t>
            </a:r>
          </a:p>
        </p:txBody>
      </p:sp>
      <p:pic>
        <p:nvPicPr>
          <p:cNvPr id="4" name="Picture 3">
            <a:extLst>
              <a:ext uri="{FF2B5EF4-FFF2-40B4-BE49-F238E27FC236}">
                <a16:creationId xmlns:a16="http://schemas.microsoft.com/office/drawing/2014/main" id="{F2A67B07-C2B7-431A-9F99-3528B9F1F05B}"/>
              </a:ext>
            </a:extLst>
          </p:cNvPr>
          <p:cNvPicPr>
            <a:picLocks noChangeAspect="1"/>
          </p:cNvPicPr>
          <p:nvPr/>
        </p:nvPicPr>
        <p:blipFill>
          <a:blip r:embed="rId3"/>
          <a:stretch>
            <a:fillRect/>
          </a:stretch>
        </p:blipFill>
        <p:spPr>
          <a:xfrm>
            <a:off x="1447800" y="594521"/>
            <a:ext cx="8924281" cy="6263479"/>
          </a:xfrm>
          <a:prstGeom prst="rect">
            <a:avLst/>
          </a:prstGeom>
        </p:spPr>
      </p:pic>
    </p:spTree>
    <p:extLst>
      <p:ext uri="{BB962C8B-B14F-4D97-AF65-F5344CB8AC3E}">
        <p14:creationId xmlns:p14="http://schemas.microsoft.com/office/powerpoint/2010/main" val="19873711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B8943B4-2D8D-B6EA-BF21-96D6442F370B}"/>
              </a:ext>
            </a:extLst>
          </p:cNvPr>
          <p:cNvSpPr txBox="1"/>
          <p:nvPr/>
        </p:nvSpPr>
        <p:spPr>
          <a:xfrm>
            <a:off x="152400" y="147935"/>
            <a:ext cx="12043682" cy="400110"/>
          </a:xfrm>
          <a:prstGeom prst="rect">
            <a:avLst/>
          </a:prstGeom>
          <a:noFill/>
        </p:spPr>
        <p:txBody>
          <a:bodyPr wrap="none">
            <a:spAutoFit/>
          </a:bodyPr>
          <a:lstStyle/>
          <a:p>
            <a:r>
              <a:rPr lang="vi-VN" sz="2000" b="1">
                <a:solidFill>
                  <a:schemeClr val="accent6"/>
                </a:solidFill>
                <a:latin typeface="+mj-lt"/>
                <a:ea typeface="AvantGarde" panose="00000400000000000000" pitchFamily="2" charset="0"/>
                <a:cs typeface="AvantGarde" panose="00000400000000000000" pitchFamily="2" charset="0"/>
              </a:rPr>
              <a:t>b. Dựa vào câu chuyện được kể trong phần thân bài, nói tiếp diễn biến của các sự việc dưới đây:</a:t>
            </a:r>
          </a:p>
        </p:txBody>
      </p:sp>
      <p:pic>
        <p:nvPicPr>
          <p:cNvPr id="6" name="Picture 5">
            <a:extLst>
              <a:ext uri="{FF2B5EF4-FFF2-40B4-BE49-F238E27FC236}">
                <a16:creationId xmlns:a16="http://schemas.microsoft.com/office/drawing/2014/main" id="{0328F423-F40F-4726-A1D1-DC79791E5951}"/>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rot="16200000">
            <a:off x="2631281" y="-2936081"/>
            <a:ext cx="7158038" cy="12725400"/>
          </a:xfrm>
          <a:prstGeom prst="rect">
            <a:avLst/>
          </a:prstGeom>
        </p:spPr>
      </p:pic>
    </p:spTree>
    <p:extLst>
      <p:ext uri="{BB962C8B-B14F-4D97-AF65-F5344CB8AC3E}">
        <p14:creationId xmlns:p14="http://schemas.microsoft.com/office/powerpoint/2010/main" val="4653517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74416B8-B312-2EDC-CADC-87EB6E290426}"/>
              </a:ext>
            </a:extLst>
          </p:cNvPr>
          <p:cNvSpPr txBox="1"/>
          <p:nvPr/>
        </p:nvSpPr>
        <p:spPr>
          <a:xfrm>
            <a:off x="218776" y="224135"/>
            <a:ext cx="8468024" cy="461665"/>
          </a:xfrm>
          <a:prstGeom prst="rect">
            <a:avLst/>
          </a:prstGeom>
          <a:noFill/>
        </p:spPr>
        <p:txBody>
          <a:bodyPr wrap="none">
            <a:spAutoFit/>
          </a:bodyPr>
          <a:lstStyle/>
          <a:p>
            <a:r>
              <a:rPr lang="vi-VN" sz="2400" b="1">
                <a:solidFill>
                  <a:schemeClr val="accent6"/>
                </a:solidFill>
                <a:latin typeface="+mj-lt"/>
                <a:ea typeface="AvantGarde" panose="00000400000000000000" pitchFamily="2" charset="0"/>
                <a:cs typeface="AvantGarde" panose="00000400000000000000" pitchFamily="2" charset="0"/>
              </a:rPr>
              <a:t>c. Trong bài văn, câu chuyện được kể lại theo cách nào?</a:t>
            </a:r>
          </a:p>
        </p:txBody>
      </p:sp>
      <p:sp>
        <p:nvSpPr>
          <p:cNvPr id="3" name="Wave 2">
            <a:extLst>
              <a:ext uri="{FF2B5EF4-FFF2-40B4-BE49-F238E27FC236}">
                <a16:creationId xmlns:a16="http://schemas.microsoft.com/office/drawing/2014/main" id="{11A33116-1FF9-5E61-F729-7727D939FA39}"/>
              </a:ext>
            </a:extLst>
          </p:cNvPr>
          <p:cNvSpPr/>
          <p:nvPr/>
        </p:nvSpPr>
        <p:spPr>
          <a:xfrm>
            <a:off x="501141" y="1143000"/>
            <a:ext cx="3395812" cy="2743200"/>
          </a:xfrm>
          <a:prstGeom prst="wave">
            <a:avLst>
              <a:gd name="adj1" fmla="val 4510"/>
              <a:gd name="adj2" fmla="val 0"/>
            </a:avLst>
          </a:prstGeom>
          <a:solidFill>
            <a:schemeClr val="accent4">
              <a:lumMod val="20000"/>
              <a:lumOff val="8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algn="ctr"/>
            <a:r>
              <a:rPr lang="en-US" sz="3200" b="1">
                <a:solidFill>
                  <a:schemeClr val="accent5">
                    <a:lumMod val="50000"/>
                  </a:schemeClr>
                </a:solidFill>
              </a:rPr>
              <a:t>A</a:t>
            </a:r>
          </a:p>
          <a:p>
            <a:r>
              <a:rPr lang="en-US" sz="2600">
                <a:solidFill>
                  <a:schemeClr val="accent5">
                    <a:lumMod val="50000"/>
                  </a:schemeClr>
                </a:solidFill>
              </a:rPr>
              <a:t>Theo sự việc diễn ra trong câu chuyện</a:t>
            </a:r>
            <a:endParaRPr lang="vi-VN" sz="2600">
              <a:solidFill>
                <a:schemeClr val="accent5">
                  <a:lumMod val="50000"/>
                </a:schemeClr>
              </a:solidFill>
            </a:endParaRPr>
          </a:p>
        </p:txBody>
      </p:sp>
      <p:sp>
        <p:nvSpPr>
          <p:cNvPr id="4" name="Wave 3">
            <a:extLst>
              <a:ext uri="{FF2B5EF4-FFF2-40B4-BE49-F238E27FC236}">
                <a16:creationId xmlns:a16="http://schemas.microsoft.com/office/drawing/2014/main" id="{4FA03916-5F29-7EF6-942B-9C2E09D8F06B}"/>
              </a:ext>
            </a:extLst>
          </p:cNvPr>
          <p:cNvSpPr/>
          <p:nvPr/>
        </p:nvSpPr>
        <p:spPr>
          <a:xfrm>
            <a:off x="4398094" y="1143000"/>
            <a:ext cx="3395812" cy="2743200"/>
          </a:xfrm>
          <a:prstGeom prst="wave">
            <a:avLst>
              <a:gd name="adj1" fmla="val 4510"/>
              <a:gd name="adj2" fmla="val 0"/>
            </a:avLst>
          </a:prstGeom>
          <a:solidFill>
            <a:schemeClr val="accent4">
              <a:lumMod val="20000"/>
              <a:lumOff val="8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algn="ctr"/>
            <a:r>
              <a:rPr lang="en-US" sz="3200" b="1">
                <a:solidFill>
                  <a:schemeClr val="accent5">
                    <a:lumMod val="50000"/>
                  </a:schemeClr>
                </a:solidFill>
              </a:rPr>
              <a:t>B</a:t>
            </a:r>
          </a:p>
          <a:p>
            <a:r>
              <a:rPr lang="en-US" sz="2600">
                <a:solidFill>
                  <a:schemeClr val="accent5">
                    <a:lumMod val="50000"/>
                  </a:schemeClr>
                </a:solidFill>
              </a:rPr>
              <a:t>Theo đặc điểm của nhân vật chính (ngoại hình, hành động, lời nói,…</a:t>
            </a:r>
            <a:endParaRPr lang="vi-VN" sz="2600">
              <a:solidFill>
                <a:schemeClr val="accent5">
                  <a:lumMod val="50000"/>
                </a:schemeClr>
              </a:solidFill>
            </a:endParaRPr>
          </a:p>
        </p:txBody>
      </p:sp>
      <p:sp>
        <p:nvSpPr>
          <p:cNvPr id="5" name="Wave 4">
            <a:extLst>
              <a:ext uri="{FF2B5EF4-FFF2-40B4-BE49-F238E27FC236}">
                <a16:creationId xmlns:a16="http://schemas.microsoft.com/office/drawing/2014/main" id="{C5D3B108-1C72-7E51-6F09-5DCF50AAA55D}"/>
              </a:ext>
            </a:extLst>
          </p:cNvPr>
          <p:cNvSpPr/>
          <p:nvPr/>
        </p:nvSpPr>
        <p:spPr>
          <a:xfrm>
            <a:off x="8295047" y="1143000"/>
            <a:ext cx="3395812" cy="2743200"/>
          </a:xfrm>
          <a:prstGeom prst="wave">
            <a:avLst>
              <a:gd name="adj1" fmla="val 4510"/>
              <a:gd name="adj2" fmla="val 0"/>
            </a:avLst>
          </a:prstGeom>
          <a:solidFill>
            <a:schemeClr val="accent4">
              <a:lumMod val="20000"/>
              <a:lumOff val="8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algn="ctr"/>
            <a:r>
              <a:rPr lang="en-US" sz="3200" b="1">
                <a:solidFill>
                  <a:schemeClr val="accent5">
                    <a:lumMod val="50000"/>
                  </a:schemeClr>
                </a:solidFill>
              </a:rPr>
              <a:t>C</a:t>
            </a:r>
          </a:p>
          <a:p>
            <a:r>
              <a:rPr lang="en-US" sz="2600">
                <a:solidFill>
                  <a:schemeClr val="accent5">
                    <a:lumMod val="50000"/>
                  </a:schemeClr>
                </a:solidFill>
              </a:rPr>
              <a:t>Tập trung vào một chi tiết mà người viết thích nhất</a:t>
            </a:r>
            <a:endParaRPr lang="vi-VN" sz="2600">
              <a:solidFill>
                <a:schemeClr val="accent5">
                  <a:lumMod val="50000"/>
                </a:schemeClr>
              </a:solidFill>
            </a:endParaRPr>
          </a:p>
        </p:txBody>
      </p:sp>
    </p:spTree>
    <p:extLst>
      <p:ext uri="{BB962C8B-B14F-4D97-AF65-F5344CB8AC3E}">
        <p14:creationId xmlns:p14="http://schemas.microsoft.com/office/powerpoint/2010/main" val="5958734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1" presetClass="emph" presetSubtype="2" fill="hold" nodeType="afterEffect">
                                  <p:stCondLst>
                                    <p:cond delay="0"/>
                                  </p:stCondLst>
                                  <p:childTnLst>
                                    <p:animClr clrSpc="rgb" dir="cw">
                                      <p:cBhvr>
                                        <p:cTn id="6" dur="2000" fill="hold"/>
                                        <p:tgtEl>
                                          <p:spTgt spid="3"/>
                                        </p:tgtEl>
                                        <p:attrNameLst>
                                          <p:attrName>fillcolor</p:attrName>
                                        </p:attrNameLst>
                                      </p:cBhvr>
                                      <p:to>
                                        <a:srgbClr val="FFB13F"/>
                                      </p:to>
                                    </p:animClr>
                                    <p:set>
                                      <p:cBhvr>
                                        <p:cTn id="7" dur="2000" fill="hold"/>
                                        <p:tgtEl>
                                          <p:spTgt spid="3"/>
                                        </p:tgtEl>
                                        <p:attrNameLst>
                                          <p:attrName>fill.type</p:attrName>
                                        </p:attrNameLst>
                                      </p:cBhvr>
                                      <p:to>
                                        <p:strVal val="solid"/>
                                      </p:to>
                                    </p:set>
                                    <p:set>
                                      <p:cBhvr>
                                        <p:cTn id="8" dur="2000" fill="hold"/>
                                        <p:tgtEl>
                                          <p:spTgt spid="3"/>
                                        </p:tgtEl>
                                        <p:attrNameLst>
                                          <p:attrName>fill.on</p:attrName>
                                        </p:attrNameLst>
                                      </p:cBhvr>
                                      <p:to>
                                        <p:strVal val="true"/>
                                      </p:to>
                                    </p:set>
                                  </p:childTnLst>
                                  <p:subTnLst>
                                    <p:audio>
                                      <p:cMediaNode vol="1000">
                                        <p:cTn display="0" masterRel="sameClick">
                                          <p:stCondLst>
                                            <p:cond evt="begin" delay="0">
                                              <p:tn val="5"/>
                                            </p:cond>
                                          </p:stCondLst>
                                          <p:endCondLst>
                                            <p:cond evt="onStopAudio" delay="0">
                                              <p:tgtEl>
                                                <p:sldTgt/>
                                              </p:tgtEl>
                                            </p:cond>
                                          </p:endCondLst>
                                        </p:cTn>
                                        <p:tgtEl>
                                          <p:sndTgt r:embed="rId2" name="Chiến-thắng.wav"/>
                                        </p:tgtEl>
                                      </p:cMediaNode>
                                    </p:audio>
                                  </p:subTnLst>
                                </p:cTn>
                              </p:par>
                              <p:par>
                                <p:cTn id="9" presetID="3" presetClass="emph" presetSubtype="2" fill="hold" grpId="2" nodeType="withEffect">
                                  <p:stCondLst>
                                    <p:cond delay="0"/>
                                  </p:stCondLst>
                                  <p:iterate type="lt">
                                    <p:tmPct val="0"/>
                                  </p:iterate>
                                  <p:childTnLst>
                                    <p:animClr clrSpc="rgb" dir="cw">
                                      <p:cBhvr override="childStyle">
                                        <p:cTn id="10" dur="2000" fill="hold"/>
                                        <p:tgtEl>
                                          <p:spTgt spid="3"/>
                                        </p:tgtEl>
                                        <p:attrNameLst>
                                          <p:attrName>style.color</p:attrName>
                                        </p:attrNameLst>
                                      </p:cBhvr>
                                      <p:to>
                                        <a:schemeClr val="bg1"/>
                                      </p:to>
                                    </p:animClr>
                                  </p:childTnLst>
                                </p:cTn>
                              </p:par>
                            </p:childTnLst>
                          </p:cTn>
                        </p:par>
                      </p:childTnLst>
                    </p:cTn>
                  </p:par>
                </p:childTnLst>
              </p:cTn>
              <p:nextCondLst>
                <p:cond evt="onClick" delay="0">
                  <p:tgtEl>
                    <p:spTgt spid="3"/>
                  </p:tgtEl>
                </p:cond>
              </p:nextCondLst>
            </p:seq>
            <p:seq concurrent="1" nextAc="seek">
              <p:cTn id="11" restart="whenNotActive" fill="hold" evtFilter="cancelBubble" nodeType="interactiveSeq">
                <p:stCondLst>
                  <p:cond evt="onClick" delay="0">
                    <p:tgtEl>
                      <p:spTgt spid="4"/>
                    </p:tgtEl>
                  </p:cond>
                </p:stCondLst>
                <p:endSync evt="end" delay="0">
                  <p:rtn val="all"/>
                </p:endSync>
                <p:childTnLst>
                  <p:par>
                    <p:cTn id="12" fill="hold">
                      <p:stCondLst>
                        <p:cond delay="0"/>
                      </p:stCondLst>
                      <p:childTnLst>
                        <p:par>
                          <p:cTn id="13" fill="hold">
                            <p:stCondLst>
                              <p:cond delay="0"/>
                            </p:stCondLst>
                            <p:childTnLst>
                              <p:par>
                                <p:cTn id="14" presetID="9" presetClass="emph" presetSubtype="0" grpId="2" nodeType="clickEffect">
                                  <p:stCondLst>
                                    <p:cond delay="0"/>
                                  </p:stCondLst>
                                  <p:childTnLst>
                                    <p:set>
                                      <p:cBhvr>
                                        <p:cTn id="15" dur="indefinite"/>
                                        <p:tgtEl>
                                          <p:spTgt spid="4"/>
                                        </p:tgtEl>
                                        <p:attrNameLst>
                                          <p:attrName>style.opacity</p:attrName>
                                        </p:attrNameLst>
                                      </p:cBhvr>
                                      <p:to>
                                        <p:strVal val="0.5"/>
                                      </p:to>
                                    </p:set>
                                    <p:animEffect filter="image" prLst="opacity: 0.5">
                                      <p:cBhvr rctx="IE">
                                        <p:cTn id="16" dur="indefinite"/>
                                        <p:tgtEl>
                                          <p:spTgt spid="4"/>
                                        </p:tgtEl>
                                      </p:cBhvr>
                                    </p:animEffect>
                                  </p:childTnLst>
                                  <p:subTnLst>
                                    <p:audio>
                                      <p:cMediaNode vol="24000">
                                        <p:cTn display="0" masterRel="sameClick">
                                          <p:stCondLst>
                                            <p:cond evt="begin" delay="0">
                                              <p:tn val="14"/>
                                            </p:cond>
                                          </p:stCondLst>
                                          <p:endCondLst>
                                            <p:cond evt="onStopAudio" delay="0">
                                              <p:tgtEl>
                                                <p:sldTgt/>
                                              </p:tgtEl>
                                            </p:cond>
                                          </p:endCondLst>
                                        </p:cTn>
                                        <p:tgtEl>
                                          <p:sndTgt r:embed="rId3" name="saichen.wav"/>
                                        </p:tgtEl>
                                      </p:cMediaNode>
                                    </p:audio>
                                  </p:subTnLst>
                                </p:cTn>
                              </p:par>
                            </p:childTnLst>
                          </p:cTn>
                        </p:par>
                      </p:childTnLst>
                    </p:cTn>
                  </p:par>
                </p:childTnLst>
              </p:cTn>
              <p:nextCondLst>
                <p:cond evt="onClick" delay="0">
                  <p:tgtEl>
                    <p:spTgt spid="4"/>
                  </p:tgtEl>
                </p:cond>
              </p:nextCondLst>
            </p:seq>
            <p:seq concurrent="1" nextAc="seek">
              <p:cTn id="17" restart="whenNotActive" fill="hold" evtFilter="cancelBubble" nodeType="interactiveSeq">
                <p:stCondLst>
                  <p:cond evt="onClick" delay="0">
                    <p:tgtEl>
                      <p:spTgt spid="5"/>
                    </p:tgtEl>
                  </p:cond>
                </p:stCondLst>
                <p:endSync evt="end" delay="0">
                  <p:rtn val="all"/>
                </p:endSync>
                <p:childTnLst>
                  <p:par>
                    <p:cTn id="18" fill="hold">
                      <p:stCondLst>
                        <p:cond delay="0"/>
                      </p:stCondLst>
                      <p:childTnLst>
                        <p:par>
                          <p:cTn id="19" fill="hold">
                            <p:stCondLst>
                              <p:cond delay="0"/>
                            </p:stCondLst>
                            <p:childTnLst>
                              <p:par>
                                <p:cTn id="20" presetID="9" presetClass="emph" presetSubtype="0" grpId="2" nodeType="clickEffect">
                                  <p:stCondLst>
                                    <p:cond delay="0"/>
                                  </p:stCondLst>
                                  <p:childTnLst>
                                    <p:set>
                                      <p:cBhvr>
                                        <p:cTn id="21" dur="indefinite"/>
                                        <p:tgtEl>
                                          <p:spTgt spid="5"/>
                                        </p:tgtEl>
                                        <p:attrNameLst>
                                          <p:attrName>style.opacity</p:attrName>
                                        </p:attrNameLst>
                                      </p:cBhvr>
                                      <p:to>
                                        <p:strVal val="0.5"/>
                                      </p:to>
                                    </p:set>
                                    <p:animEffect filter="image" prLst="opacity: 0.5">
                                      <p:cBhvr rctx="IE">
                                        <p:cTn id="22" dur="indefinite"/>
                                        <p:tgtEl>
                                          <p:spTgt spid="5"/>
                                        </p:tgtEl>
                                      </p:cBhvr>
                                    </p:animEffect>
                                  </p:childTnLst>
                                  <p:subTnLst>
                                    <p:audio>
                                      <p:cMediaNode vol="24000">
                                        <p:cTn display="0" masterRel="sameClick">
                                          <p:stCondLst>
                                            <p:cond evt="begin" delay="0">
                                              <p:tn val="20"/>
                                            </p:cond>
                                          </p:stCondLst>
                                          <p:endCondLst>
                                            <p:cond evt="onStopAudio" delay="0">
                                              <p:tgtEl>
                                                <p:sldTgt/>
                                              </p:tgtEl>
                                            </p:cond>
                                          </p:endCondLst>
                                        </p:cTn>
                                        <p:tgtEl>
                                          <p:sndTgt r:embed="rId3" name="saichen.wav"/>
                                        </p:tgtEl>
                                      </p:cMediaNode>
                                    </p:audio>
                                  </p:subTnLst>
                                </p:cTn>
                              </p:par>
                            </p:childTnLst>
                          </p:cTn>
                        </p:par>
                      </p:childTnLst>
                    </p:cTn>
                  </p:par>
                </p:childTnLst>
              </p:cTn>
              <p:nextCondLst>
                <p:cond evt="onClick" delay="0">
                  <p:tgtEl>
                    <p:spTgt spid="5"/>
                  </p:tgtEl>
                </p:cond>
              </p:nextCondLst>
            </p:seq>
          </p:childTnLst>
        </p:cTn>
      </p:par>
    </p:tnLst>
    <p:bldLst>
      <p:bldP spid="3" grpId="2" animBg="1"/>
      <p:bldP spid="4" grpId="2" animBg="1"/>
      <p:bldP spid="5" grpId="2"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74416B8-B312-2EDC-CADC-87EB6E290426}"/>
              </a:ext>
            </a:extLst>
          </p:cNvPr>
          <p:cNvSpPr txBox="1"/>
          <p:nvPr/>
        </p:nvSpPr>
        <p:spPr>
          <a:xfrm>
            <a:off x="218776" y="152400"/>
            <a:ext cx="7005444" cy="400110"/>
          </a:xfrm>
          <a:prstGeom prst="rect">
            <a:avLst/>
          </a:prstGeom>
          <a:noFill/>
        </p:spPr>
        <p:txBody>
          <a:bodyPr wrap="none">
            <a:spAutoFit/>
          </a:bodyPr>
          <a:lstStyle/>
          <a:p>
            <a:r>
              <a:rPr lang="vi-VN" sz="2000" b="1">
                <a:solidFill>
                  <a:schemeClr val="accent6"/>
                </a:solidFill>
                <a:latin typeface="+mj-lt"/>
                <a:ea typeface="AvantGarde" panose="00000400000000000000" pitchFamily="2" charset="0"/>
                <a:cs typeface="AvantGarde" panose="00000400000000000000" pitchFamily="2" charset="0"/>
              </a:rPr>
              <a:t>d. Những từ ngữ được in đậm trong bài có tác dụng gì?</a:t>
            </a:r>
          </a:p>
        </p:txBody>
      </p:sp>
      <p:sp>
        <p:nvSpPr>
          <p:cNvPr id="14" name="TextBox 13">
            <a:extLst>
              <a:ext uri="{FF2B5EF4-FFF2-40B4-BE49-F238E27FC236}">
                <a16:creationId xmlns:a16="http://schemas.microsoft.com/office/drawing/2014/main" id="{F85B197B-3D55-257A-4DD0-61CBE3EF4CC2}"/>
              </a:ext>
            </a:extLst>
          </p:cNvPr>
          <p:cNvSpPr txBox="1"/>
          <p:nvPr/>
        </p:nvSpPr>
        <p:spPr>
          <a:xfrm>
            <a:off x="240020" y="609600"/>
            <a:ext cx="11723380" cy="6186309"/>
          </a:xfrm>
          <a:prstGeom prst="rect">
            <a:avLst/>
          </a:prstGeom>
          <a:noFill/>
        </p:spPr>
        <p:txBody>
          <a:bodyPr wrap="square">
            <a:spAutoFit/>
          </a:bodyPr>
          <a:lstStyle/>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a:solidFill>
                  <a:srgbClr val="3C7D80"/>
                </a:solidFill>
                <a:latin typeface="Arial" panose="020B0604020202020204" pitchFamily="34" charset="0"/>
                <a:cs typeface="Arial" panose="020B0604020202020204" pitchFamily="34" charset="0"/>
              </a:rPr>
              <a:t>Em được mẹ tặng cuốn sách có nhan đề </a:t>
            </a:r>
            <a:r>
              <a:rPr lang="vi-VN" sz="2200" i="1">
                <a:solidFill>
                  <a:srgbClr val="3C7D80"/>
                </a:solidFill>
                <a:latin typeface="Arial" panose="020B0604020202020204" pitchFamily="34" charset="0"/>
                <a:cs typeface="Arial" panose="020B0604020202020204" pitchFamily="34" charset="0"/>
              </a:rPr>
              <a:t>10</a:t>
            </a:r>
            <a:r>
              <a:rPr lang="en-US" sz="2200" i="1">
                <a:solidFill>
                  <a:srgbClr val="3C7D80"/>
                </a:solidFill>
                <a:latin typeface="Arial" panose="020B0604020202020204" pitchFamily="34" charset="0"/>
                <a:cs typeface="Arial" panose="020B0604020202020204" pitchFamily="34" charset="0"/>
              </a:rPr>
              <a:t>8</a:t>
            </a:r>
            <a:r>
              <a:rPr lang="vi-VN" sz="2200" i="1">
                <a:solidFill>
                  <a:srgbClr val="3C7D80"/>
                </a:solidFill>
                <a:latin typeface="Arial" panose="020B0604020202020204" pitchFamily="34" charset="0"/>
                <a:cs typeface="Arial" panose="020B0604020202020204" pitchFamily="34" charset="0"/>
              </a:rPr>
              <a:t> câu chuyện cổ tích hay nhất thế giới</a:t>
            </a:r>
            <a:r>
              <a:rPr lang="vi-VN" sz="2200">
                <a:solidFill>
                  <a:srgbClr val="3C7D80"/>
                </a:solidFill>
                <a:latin typeface="Arial" panose="020B0604020202020204" pitchFamily="34" charset="0"/>
                <a:cs typeface="Arial" panose="020B0604020202020204" pitchFamily="34" charset="0"/>
              </a:rPr>
              <a:t>. </a:t>
            </a:r>
            <a:r>
              <a:rPr lang="en-US" sz="2200">
                <a:solidFill>
                  <a:srgbClr val="3C7D80"/>
                </a:solidFill>
                <a:latin typeface="Arial" panose="020B0604020202020204" pitchFamily="34" charset="0"/>
                <a:cs typeface="Arial" panose="020B0604020202020204" pitchFamily="34" charset="0"/>
              </a:rPr>
              <a:t>Đọc cuốn sách</a:t>
            </a:r>
            <a:r>
              <a:rPr lang="vi-VN" sz="2200">
                <a:solidFill>
                  <a:srgbClr val="3C7D80"/>
                </a:solidFill>
                <a:latin typeface="Arial" panose="020B0604020202020204" pitchFamily="34" charset="0"/>
                <a:cs typeface="Arial" panose="020B0604020202020204" pitchFamily="34" charset="0"/>
              </a:rPr>
              <a:t>,</a:t>
            </a:r>
            <a:r>
              <a:rPr lang="en-US" sz="2200">
                <a:solidFill>
                  <a:srgbClr val="3C7D80"/>
                </a:solidFill>
                <a:latin typeface="Arial" panose="020B0604020202020204" pitchFamily="34" charset="0"/>
                <a:cs typeface="Arial" panose="020B0604020202020204" pitchFamily="34" charset="0"/>
              </a:rPr>
              <a:t> em thấy thú vị nhất</a:t>
            </a:r>
            <a:r>
              <a:rPr lang="vi-VN" sz="2200">
                <a:solidFill>
                  <a:srgbClr val="3C7D80"/>
                </a:solidFill>
                <a:latin typeface="Arial" panose="020B0604020202020204" pitchFamily="34" charset="0"/>
                <a:cs typeface="Arial" panose="020B0604020202020204" pitchFamily="34" charset="0"/>
              </a:rPr>
              <a:t> là câu chuyện "Cô bé Lọ Lem".</a:t>
            </a:r>
          </a:p>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b="1">
                <a:solidFill>
                  <a:schemeClr val="accent6"/>
                </a:solidFill>
                <a:latin typeface="Arial" panose="020B0604020202020204" pitchFamily="34" charset="0"/>
                <a:cs typeface="Arial" panose="020B0604020202020204" pitchFamily="34" charset="0"/>
              </a:rPr>
              <a:t>Chuyện kể rằng</a:t>
            </a:r>
            <a:r>
              <a:rPr lang="vi-VN" sz="2200">
                <a:solidFill>
                  <a:srgbClr val="3C7D80"/>
                </a:solidFill>
                <a:latin typeface="Arial" panose="020B0604020202020204" pitchFamily="34" charset="0"/>
                <a:cs typeface="Arial" panose="020B0604020202020204" pitchFamily="34" charset="0"/>
              </a:rPr>
              <a:t>, đã lâu lắm rồi, ở một đất nước xa xôi, có cô bé xinh đẹp tên là Lọ Lem. Sau khi mẹ Lọ Lem mất, bố cô lấy vợ mới. Người vợ mới có hai cô con gái riêng và chẳng yêu thương Lọ Lem chút nào. </a:t>
            </a:r>
            <a:r>
              <a:rPr lang="vi-VN" sz="2200" b="1">
                <a:solidFill>
                  <a:schemeClr val="accent6"/>
                </a:solidFill>
                <a:latin typeface="Arial" panose="020B0604020202020204" pitchFamily="34" charset="0"/>
                <a:cs typeface="Arial" panose="020B0604020202020204" pitchFamily="34" charset="0"/>
              </a:rPr>
              <a:t>Không lâu sau</a:t>
            </a:r>
            <a:r>
              <a:rPr lang="vi-VN" sz="2200">
                <a:solidFill>
                  <a:srgbClr val="3C7D80"/>
                </a:solidFill>
                <a:latin typeface="Arial" panose="020B0604020202020204" pitchFamily="34" charset="0"/>
                <a:cs typeface="Arial" panose="020B0604020202020204" pitchFamily="34" charset="0"/>
              </a:rPr>
              <a:t>, bố Lọ Lem cũng qua đời, cuộc sống của cô càng khổ cực.</a:t>
            </a:r>
          </a:p>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a:solidFill>
                  <a:srgbClr val="3C7D80"/>
                </a:solidFill>
                <a:latin typeface="Arial" panose="020B0604020202020204" pitchFamily="34" charset="0"/>
                <a:cs typeface="Arial" panose="020B0604020202020204" pitchFamily="34" charset="0"/>
              </a:rPr>
              <a:t>Một ngày nọ, vua tổ chức vũ hội. Mẹ kế và hai cô con gái đi dự hội, bắt Lọ Lem ở nhà nhặt đậu lẫn trong đống tro. Lọ Lem khóc nức nở. </a:t>
            </a:r>
            <a:r>
              <a:rPr lang="vi-VN" sz="2200" b="1">
                <a:solidFill>
                  <a:schemeClr val="accent6"/>
                </a:solidFill>
                <a:latin typeface="Arial" panose="020B0604020202020204" pitchFamily="34" charset="0"/>
                <a:cs typeface="Arial" panose="020B0604020202020204" pitchFamily="34" charset="0"/>
              </a:rPr>
              <a:t>Thế rồi</a:t>
            </a:r>
            <a:r>
              <a:rPr lang="vi-VN" sz="2200">
                <a:solidFill>
                  <a:srgbClr val="3C7D80"/>
                </a:solidFill>
                <a:latin typeface="Arial" panose="020B0604020202020204" pitchFamily="34" charset="0"/>
                <a:cs typeface="Arial" panose="020B0604020202020204" pitchFamily="34" charset="0"/>
              </a:rPr>
              <a:t>, một bà tiên xuất hiện giúp cô nhặt đậu, hoá phép cho cô váy dạ hội và đôi giày thuỷ tinh tuyệt đẹp. Bà còn biến quả bí ngô thành c</a:t>
            </a:r>
            <a:r>
              <a:rPr lang="en-US" sz="2200">
                <a:solidFill>
                  <a:srgbClr val="3C7D80"/>
                </a:solidFill>
                <a:latin typeface="Arial" panose="020B0604020202020204" pitchFamily="34" charset="0"/>
                <a:cs typeface="Arial" panose="020B0604020202020204" pitchFamily="34" charset="0"/>
              </a:rPr>
              <a:t>ỗ</a:t>
            </a:r>
            <a:r>
              <a:rPr lang="vi-VN" sz="2200">
                <a:solidFill>
                  <a:srgbClr val="3C7D80"/>
                </a:solidFill>
                <a:latin typeface="Arial" panose="020B0604020202020204" pitchFamily="34" charset="0"/>
                <a:cs typeface="Arial" panose="020B0604020202020204" pitchFamily="34" charset="0"/>
              </a:rPr>
              <a:t> xe ngựa đưa Lọ Lem đi dự hội. Bà dặn Lọ Lem phải về trước 12 giờ đêm, nếu không mọi phép thuật sẽ tan biến.</a:t>
            </a:r>
          </a:p>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a:solidFill>
                  <a:srgbClr val="3C7D80"/>
                </a:solidFill>
                <a:latin typeface="Arial" panose="020B0604020202020204" pitchFamily="34" charset="0"/>
                <a:cs typeface="Arial" panose="020B0604020202020204" pitchFamily="34" charset="0"/>
              </a:rPr>
              <a:t>Ở vũ hội, Lọ Lem xinh đẹp đến mức hoàng tử chỉ khiêu vũ với mình cô. Đến 12 giờ, vì vội ra về, Lọ Lem làm rơi một chiếc giày. Hoàng tử sai người đi khắp nơi tìm chủ nhân của chiếc giày. Hai cô chị cũng ướm thử giày nhưng không vừa. Tới lượt Lọ Lem thì vừa như in. Hoàng tử vui mừng đón cô về cung. </a:t>
            </a:r>
            <a:r>
              <a:rPr lang="vi-VN" sz="2200" b="1">
                <a:solidFill>
                  <a:schemeClr val="accent6"/>
                </a:solidFill>
                <a:latin typeface="Arial" panose="020B0604020202020204" pitchFamily="34" charset="0"/>
                <a:cs typeface="Arial" panose="020B0604020202020204" pitchFamily="34" charset="0"/>
              </a:rPr>
              <a:t>Từ đó</a:t>
            </a:r>
            <a:r>
              <a:rPr lang="vi-VN" sz="2200">
                <a:solidFill>
                  <a:schemeClr val="accent6"/>
                </a:solidFill>
                <a:latin typeface="Arial" panose="020B0604020202020204" pitchFamily="34" charset="0"/>
                <a:cs typeface="Arial" panose="020B0604020202020204" pitchFamily="34" charset="0"/>
              </a:rPr>
              <a:t>,</a:t>
            </a:r>
            <a:r>
              <a:rPr lang="vi-VN" sz="2200">
                <a:solidFill>
                  <a:srgbClr val="3C7D80"/>
                </a:solidFill>
                <a:latin typeface="Arial" panose="020B0604020202020204" pitchFamily="34" charset="0"/>
                <a:cs typeface="Arial" panose="020B0604020202020204" pitchFamily="34" charset="0"/>
              </a:rPr>
              <a:t> họ sống bên nhau hạnh phúc đến cuối đời.</a:t>
            </a:r>
          </a:p>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a:solidFill>
                  <a:srgbClr val="3C7D80"/>
                </a:solidFill>
                <a:latin typeface="Arial" panose="020B0604020202020204" pitchFamily="34" charset="0"/>
                <a:cs typeface="Arial" panose="020B0604020202020204" pitchFamily="34" charset="0"/>
              </a:rPr>
              <a:t>Em rất thích câu chuyện này vì cái kết thật có hậu. "Cô bé Lọ Lem" xứng đáng là một trong những câu chuyện cổ tích hay nhất thế giới.</a:t>
            </a:r>
          </a:p>
          <a:p>
            <a:pPr algn="r" defTabSz="539750" rtl="0"/>
            <a:r>
              <a:rPr lang="vi-VN" sz="2200">
                <a:solidFill>
                  <a:srgbClr val="3C7D80"/>
                </a:solidFill>
                <a:latin typeface="Arial" panose="020B0604020202020204" pitchFamily="34" charset="0"/>
                <a:cs typeface="Arial" panose="020B0604020202020204" pitchFamily="34" charset="0"/>
              </a:rPr>
              <a:t>(Nguyễn Ngọc Mai Chi)</a:t>
            </a:r>
          </a:p>
        </p:txBody>
      </p:sp>
    </p:spTree>
    <p:extLst>
      <p:ext uri="{BB962C8B-B14F-4D97-AF65-F5344CB8AC3E}">
        <p14:creationId xmlns:p14="http://schemas.microsoft.com/office/powerpoint/2010/main" val="28973711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FD61CE0-2483-F604-BE32-D4AC5E56E606}"/>
              </a:ext>
            </a:extLst>
          </p:cNvPr>
          <p:cNvSpPr txBox="1"/>
          <p:nvPr/>
        </p:nvSpPr>
        <p:spPr>
          <a:xfrm>
            <a:off x="304800" y="381000"/>
            <a:ext cx="11220379" cy="461665"/>
          </a:xfrm>
          <a:prstGeom prst="rect">
            <a:avLst/>
          </a:prstGeom>
          <a:noFill/>
        </p:spPr>
        <p:txBody>
          <a:bodyPr wrap="square">
            <a:spAutoFit/>
          </a:bodyPr>
          <a:lstStyle/>
          <a:p>
            <a:r>
              <a:rPr lang="vi-VN" sz="2400" b="1">
                <a:solidFill>
                  <a:schemeClr val="accent6"/>
                </a:solidFill>
                <a:latin typeface="+mj-lt"/>
                <a:ea typeface="AvantGarde" panose="00000400000000000000" pitchFamily="2" charset="0"/>
                <a:cs typeface="AvantGarde" panose="00000400000000000000" pitchFamily="2" charset="0"/>
              </a:rPr>
              <a:t>2. Trao đổi về những điểm cần lưu ý khi viết bào văn kể lại một câu chuyện.</a:t>
            </a:r>
          </a:p>
        </p:txBody>
      </p:sp>
      <p:sp>
        <p:nvSpPr>
          <p:cNvPr id="3" name="TextBox 2">
            <a:extLst>
              <a:ext uri="{FF2B5EF4-FFF2-40B4-BE49-F238E27FC236}">
                <a16:creationId xmlns:a16="http://schemas.microsoft.com/office/drawing/2014/main" id="{617689E4-22BB-5AF6-2231-1779024B46FC}"/>
              </a:ext>
            </a:extLst>
          </p:cNvPr>
          <p:cNvSpPr txBox="1"/>
          <p:nvPr/>
        </p:nvSpPr>
        <p:spPr>
          <a:xfrm>
            <a:off x="2819400" y="842665"/>
            <a:ext cx="6553200" cy="1685846"/>
          </a:xfrm>
          <a:prstGeom prst="rect">
            <a:avLst/>
          </a:prstGeom>
          <a:noFill/>
        </p:spPr>
        <p:txBody>
          <a:bodyPr wrap="square">
            <a:spAutoFit/>
          </a:bodyPr>
          <a:lstStyle/>
          <a:p>
            <a:pPr algn="just" defTabSz="539750" rtl="0">
              <a:lnSpc>
                <a:spcPct val="150000"/>
              </a:lnSpc>
            </a:pPr>
            <a:r>
              <a:rPr lang="en-US" sz="2400">
                <a:solidFill>
                  <a:srgbClr val="3C7D80"/>
                </a:solidFill>
                <a:latin typeface="Arial" panose="020B0604020202020204" pitchFamily="34" charset="0"/>
                <a:cs typeface="Arial" panose="020B0604020202020204" pitchFamily="34" charset="0"/>
              </a:rPr>
              <a:t>- Bố cục bài văn</a:t>
            </a:r>
          </a:p>
          <a:p>
            <a:pPr algn="just" defTabSz="539750" rtl="0">
              <a:lnSpc>
                <a:spcPct val="150000"/>
              </a:lnSpc>
            </a:pPr>
            <a:r>
              <a:rPr lang="en-US" sz="2400">
                <a:solidFill>
                  <a:srgbClr val="3C7D80"/>
                </a:solidFill>
                <a:latin typeface="Arial" panose="020B0604020202020204" pitchFamily="34" charset="0"/>
                <a:cs typeface="Arial" panose="020B0604020202020204" pitchFamily="34" charset="0"/>
              </a:rPr>
              <a:t>- Trình tự các sự việc</a:t>
            </a:r>
          </a:p>
          <a:p>
            <a:pPr algn="just" defTabSz="539750" rtl="0">
              <a:lnSpc>
                <a:spcPct val="150000"/>
              </a:lnSpc>
            </a:pPr>
            <a:r>
              <a:rPr lang="en-US" sz="2400">
                <a:solidFill>
                  <a:srgbClr val="3C7D80"/>
                </a:solidFill>
                <a:latin typeface="Arial" panose="020B0604020202020204" pitchFamily="34" charset="0"/>
                <a:cs typeface="Arial" panose="020B0604020202020204" pitchFamily="34" charset="0"/>
              </a:rPr>
              <a:t>- Từ ngữ dẫn dắt và kết nối các sự việc</a:t>
            </a:r>
          </a:p>
        </p:txBody>
      </p:sp>
    </p:spTree>
    <p:extLst>
      <p:ext uri="{BB962C8B-B14F-4D97-AF65-F5344CB8AC3E}">
        <p14:creationId xmlns:p14="http://schemas.microsoft.com/office/powerpoint/2010/main" val="2691849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4C94BB-4B9E-4AF8-B194-0F929C9D7140}"/>
              </a:ext>
            </a:extLst>
          </p:cNvPr>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762000" y="-457200"/>
            <a:ext cx="14088533" cy="7924800"/>
          </a:xfrm>
          <a:prstGeom prst="rect">
            <a:avLst/>
          </a:prstGeom>
        </p:spPr>
      </p:pic>
    </p:spTree>
    <p:extLst>
      <p:ext uri="{BB962C8B-B14F-4D97-AF65-F5344CB8AC3E}">
        <p14:creationId xmlns:p14="http://schemas.microsoft.com/office/powerpoint/2010/main" val="1303616226"/>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48FE515-55DA-4A50-8477-1F2C678C351E}"/>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381000" y="0"/>
            <a:ext cx="13817600" cy="7772400"/>
          </a:xfrm>
          <a:prstGeom prst="rect">
            <a:avLst/>
          </a:prstGeom>
        </p:spPr>
      </p:pic>
    </p:spTree>
    <p:extLst>
      <p:ext uri="{BB962C8B-B14F-4D97-AF65-F5344CB8AC3E}">
        <p14:creationId xmlns:p14="http://schemas.microsoft.com/office/powerpoint/2010/main" val="4246908650"/>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17689E4-22BB-5AF6-2231-1779024B46FC}"/>
              </a:ext>
            </a:extLst>
          </p:cNvPr>
          <p:cNvSpPr txBox="1"/>
          <p:nvPr/>
        </p:nvSpPr>
        <p:spPr>
          <a:xfrm>
            <a:off x="342899" y="1295400"/>
            <a:ext cx="11506200" cy="5171737"/>
          </a:xfrm>
          <a:prstGeom prst="rect">
            <a:avLst/>
          </a:prstGeom>
          <a:noFill/>
        </p:spPr>
        <p:txBody>
          <a:bodyPr wrap="square">
            <a:spAutoFit/>
          </a:bodyPr>
          <a:lstStyle/>
          <a:p>
            <a:pPr algn="just" defTabSz="539750" rtl="0">
              <a:lnSpc>
                <a:spcPct val="150000"/>
              </a:lnSpc>
            </a:pPr>
            <a:r>
              <a:rPr lang="vi-VN" sz="3200">
                <a:solidFill>
                  <a:srgbClr val="3C7D80"/>
                </a:solidFill>
                <a:latin typeface="Arial" panose="020B0604020202020204" pitchFamily="34" charset="0"/>
                <a:cs typeface="Arial" panose="020B0604020202020204" pitchFamily="34" charset="0"/>
              </a:rPr>
              <a:t>Bài văn kể lại một câu chuyện thường gồm có 3 phần:</a:t>
            </a:r>
          </a:p>
          <a:p>
            <a:pPr algn="just" defTabSz="539750" rtl="0">
              <a:lnSpc>
                <a:spcPct val="150000"/>
              </a:lnSpc>
            </a:pPr>
            <a:r>
              <a:rPr lang="en-US" sz="3200" b="1">
                <a:solidFill>
                  <a:schemeClr val="accent6"/>
                </a:solidFill>
                <a:latin typeface="Arial" panose="020B0604020202020204" pitchFamily="34" charset="0"/>
                <a:cs typeface="Arial" panose="020B0604020202020204" pitchFamily="34" charset="0"/>
              </a:rPr>
              <a:t>- </a:t>
            </a:r>
            <a:r>
              <a:rPr lang="vi-VN" sz="3200" b="1">
                <a:solidFill>
                  <a:schemeClr val="accent6"/>
                </a:solidFill>
                <a:latin typeface="Arial" panose="020B0604020202020204" pitchFamily="34" charset="0"/>
                <a:cs typeface="Arial" panose="020B0604020202020204" pitchFamily="34" charset="0"/>
              </a:rPr>
              <a:t>Mở bài: </a:t>
            </a:r>
            <a:r>
              <a:rPr lang="vi-VN" sz="3200">
                <a:solidFill>
                  <a:srgbClr val="3C7D80"/>
                </a:solidFill>
                <a:latin typeface="Arial" panose="020B0604020202020204" pitchFamily="34" charset="0"/>
                <a:cs typeface="Arial" panose="020B0604020202020204" pitchFamily="34" charset="0"/>
              </a:rPr>
              <a:t>Giới thiệu câu chuyện (tên câu chuyện, lí do biết câu chuyện hoặc ấn tượng về câu chuyện,…).</a:t>
            </a:r>
          </a:p>
          <a:p>
            <a:pPr algn="just" defTabSz="539750" rtl="0">
              <a:lnSpc>
                <a:spcPct val="150000"/>
              </a:lnSpc>
            </a:pPr>
            <a:r>
              <a:rPr lang="en-US" sz="3200" b="1">
                <a:solidFill>
                  <a:schemeClr val="accent6"/>
                </a:solidFill>
                <a:latin typeface="Arial" panose="020B0604020202020204" pitchFamily="34" charset="0"/>
                <a:cs typeface="Arial" panose="020B0604020202020204" pitchFamily="34" charset="0"/>
              </a:rPr>
              <a:t>- </a:t>
            </a:r>
            <a:r>
              <a:rPr lang="vi-VN" sz="3200" b="1">
                <a:solidFill>
                  <a:schemeClr val="accent6"/>
                </a:solidFill>
                <a:latin typeface="Arial" panose="020B0604020202020204" pitchFamily="34" charset="0"/>
                <a:cs typeface="Arial" panose="020B0604020202020204" pitchFamily="34" charset="0"/>
              </a:rPr>
              <a:t>Thân bài:</a:t>
            </a:r>
            <a:r>
              <a:rPr lang="vi-VN" sz="3200">
                <a:solidFill>
                  <a:srgbClr val="3C7D80"/>
                </a:solidFill>
                <a:latin typeface="Arial" panose="020B0604020202020204" pitchFamily="34" charset="0"/>
                <a:cs typeface="Arial" panose="020B0604020202020204" pitchFamily="34" charset="0"/>
              </a:rPr>
              <a:t> Kể lại câu chuyện theo trình tự diễn ra các sự việc (chú ý sử dụng từ ngữ kết nối các sự việc).</a:t>
            </a:r>
          </a:p>
          <a:p>
            <a:pPr algn="just" defTabSz="539750" rtl="0">
              <a:lnSpc>
                <a:spcPct val="150000"/>
              </a:lnSpc>
            </a:pPr>
            <a:r>
              <a:rPr lang="en-US" sz="3200" b="1">
                <a:solidFill>
                  <a:schemeClr val="accent6"/>
                </a:solidFill>
                <a:latin typeface="Arial" panose="020B0604020202020204" pitchFamily="34" charset="0"/>
                <a:cs typeface="Arial" panose="020B0604020202020204" pitchFamily="34" charset="0"/>
              </a:rPr>
              <a:t>- </a:t>
            </a:r>
            <a:r>
              <a:rPr lang="vi-VN" sz="3200" b="1">
                <a:solidFill>
                  <a:schemeClr val="accent6"/>
                </a:solidFill>
                <a:latin typeface="Arial" panose="020B0604020202020204" pitchFamily="34" charset="0"/>
                <a:cs typeface="Arial" panose="020B0604020202020204" pitchFamily="34" charset="0"/>
              </a:rPr>
              <a:t>Kết bài:</a:t>
            </a:r>
            <a:r>
              <a:rPr lang="vi-VN" sz="3200">
                <a:solidFill>
                  <a:srgbClr val="3C7D80"/>
                </a:solidFill>
                <a:latin typeface="Arial" panose="020B0604020202020204" pitchFamily="34" charset="0"/>
                <a:cs typeface="Arial" panose="020B0604020202020204" pitchFamily="34" charset="0"/>
              </a:rPr>
              <a:t> Nêu suy nghĩ, cảm xúc về câu chuyện, mong muốn sau khi đọc câu chuyện hoặc bài học rút ra từ câu chuyện.</a:t>
            </a:r>
          </a:p>
        </p:txBody>
      </p:sp>
      <p:sp>
        <p:nvSpPr>
          <p:cNvPr id="4" name="TextBox 3">
            <a:extLst>
              <a:ext uri="{FF2B5EF4-FFF2-40B4-BE49-F238E27FC236}">
                <a16:creationId xmlns:a16="http://schemas.microsoft.com/office/drawing/2014/main" id="{79CF6772-4FCF-320C-0911-56CF8B155F88}"/>
              </a:ext>
            </a:extLst>
          </p:cNvPr>
          <p:cNvSpPr txBox="1"/>
          <p:nvPr/>
        </p:nvSpPr>
        <p:spPr>
          <a:xfrm>
            <a:off x="4711646" y="457200"/>
            <a:ext cx="2768707" cy="923330"/>
          </a:xfrm>
          <a:prstGeom prst="rect">
            <a:avLst/>
          </a:prstGeom>
          <a:noFill/>
        </p:spPr>
        <p:txBody>
          <a:bodyPr wrap="none" rtlCol="0">
            <a:spAutoFit/>
          </a:bodyPr>
          <a:lstStyle/>
          <a:p>
            <a:r>
              <a:rPr lang="en-US" sz="5400">
                <a:solidFill>
                  <a:srgbClr val="F17F8A"/>
                </a:solidFill>
                <a:latin typeface="#9Slide07 IcielCrocante" panose="02000000000000000000" pitchFamily="2" charset="0"/>
              </a:rPr>
              <a:t>Ghi nhớ</a:t>
            </a:r>
          </a:p>
        </p:txBody>
      </p:sp>
    </p:spTree>
    <p:extLst>
      <p:ext uri="{BB962C8B-B14F-4D97-AF65-F5344CB8AC3E}">
        <p14:creationId xmlns:p14="http://schemas.microsoft.com/office/powerpoint/2010/main" val="30778067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3FACD31-B7CC-E0B9-81ED-B30B4D642D1C}"/>
              </a:ext>
            </a:extLst>
          </p:cNvPr>
          <p:cNvSpPr txBox="1"/>
          <p:nvPr/>
        </p:nvSpPr>
        <p:spPr>
          <a:xfrm>
            <a:off x="3688931" y="2362200"/>
            <a:ext cx="4814138" cy="1446550"/>
          </a:xfrm>
          <a:prstGeom prst="rect">
            <a:avLst/>
          </a:prstGeom>
          <a:noFill/>
        </p:spPr>
        <p:txBody>
          <a:bodyPr wrap="none" rtlCol="0">
            <a:spAutoFit/>
          </a:bodyPr>
          <a:lstStyle/>
          <a:p>
            <a:r>
              <a:rPr lang="en-US" sz="8800">
                <a:solidFill>
                  <a:srgbClr val="F17F8A"/>
                </a:solidFill>
                <a:latin typeface="#9Slide07 IcielCrocante" panose="02000000000000000000" pitchFamily="2" charset="0"/>
              </a:rPr>
              <a:t>củng cố</a:t>
            </a:r>
          </a:p>
        </p:txBody>
      </p:sp>
    </p:spTree>
    <p:extLst>
      <p:ext uri="{BB962C8B-B14F-4D97-AF65-F5344CB8AC3E}">
        <p14:creationId xmlns:p14="http://schemas.microsoft.com/office/powerpoint/2010/main" val="37625988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3FACD31-B7CC-E0B9-81ED-B30B4D642D1C}"/>
              </a:ext>
            </a:extLst>
          </p:cNvPr>
          <p:cNvSpPr txBox="1"/>
          <p:nvPr/>
        </p:nvSpPr>
        <p:spPr>
          <a:xfrm>
            <a:off x="3151123" y="2362200"/>
            <a:ext cx="5889754" cy="1446550"/>
          </a:xfrm>
          <a:prstGeom prst="rect">
            <a:avLst/>
          </a:prstGeom>
          <a:noFill/>
        </p:spPr>
        <p:txBody>
          <a:bodyPr wrap="none" rtlCol="0">
            <a:spAutoFit/>
          </a:bodyPr>
          <a:lstStyle/>
          <a:p>
            <a:r>
              <a:rPr lang="en-US" sz="8800">
                <a:solidFill>
                  <a:srgbClr val="F17F8A"/>
                </a:solidFill>
                <a:latin typeface="#9Slide07 IcielCrocante" panose="02000000000000000000" pitchFamily="2" charset="0"/>
              </a:rPr>
              <a:t>khởi động</a:t>
            </a:r>
          </a:p>
        </p:txBody>
      </p:sp>
    </p:spTree>
    <p:extLst>
      <p:ext uri="{BB962C8B-B14F-4D97-AF65-F5344CB8AC3E}">
        <p14:creationId xmlns:p14="http://schemas.microsoft.com/office/powerpoint/2010/main" val="33489437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2">
            <a:extLst>
              <a:ext uri="{FF2B5EF4-FFF2-40B4-BE49-F238E27FC236}">
                <a16:creationId xmlns:a16="http://schemas.microsoft.com/office/drawing/2014/main" id="{B6E9AE25-12A4-411F-A0EC-045546CE3082}"/>
              </a:ext>
            </a:extLst>
          </p:cNvPr>
          <p:cNvSpPr/>
          <p:nvPr/>
        </p:nvSpPr>
        <p:spPr>
          <a:xfrm>
            <a:off x="0" y="0"/>
            <a:ext cx="12192000" cy="6858000"/>
          </a:xfrm>
          <a:custGeom>
            <a:avLst/>
            <a:gdLst/>
            <a:ahLst/>
            <a:cxnLst/>
            <a:rect l="l" t="t" r="r" b="b"/>
            <a:pathLst>
              <a:path w="18521230" h="10287000">
                <a:moveTo>
                  <a:pt x="0" y="0"/>
                </a:moveTo>
                <a:lnTo>
                  <a:pt x="18521230" y="0"/>
                </a:lnTo>
                <a:lnTo>
                  <a:pt x="18521230" y="10287000"/>
                </a:lnTo>
                <a:lnTo>
                  <a:pt x="0" y="10287000"/>
                </a:lnTo>
                <a:lnTo>
                  <a:pt x="0" y="0"/>
                </a:lnTo>
                <a:close/>
              </a:path>
            </a:pathLst>
          </a:custGeom>
          <a:blipFill>
            <a:blip r:embed="rId3"/>
            <a:stretch>
              <a:fillRect l="-11250" b="-24444"/>
            </a:stretch>
          </a:blipFill>
        </p:spPr>
        <p:txBody>
          <a:bodyPr/>
          <a:lstStyle/>
          <a:p>
            <a:endParaRPr lang="en-US"/>
          </a:p>
        </p:txBody>
      </p:sp>
      <p:sp>
        <p:nvSpPr>
          <p:cNvPr id="9" name="Rectangle: Rounded Corners 8">
            <a:extLst>
              <a:ext uri="{FF2B5EF4-FFF2-40B4-BE49-F238E27FC236}">
                <a16:creationId xmlns:a16="http://schemas.microsoft.com/office/drawing/2014/main" id="{42F19566-8B82-4A79-BF55-402B29BE4A58}"/>
              </a:ext>
            </a:extLst>
          </p:cNvPr>
          <p:cNvSpPr/>
          <p:nvPr/>
        </p:nvSpPr>
        <p:spPr>
          <a:xfrm>
            <a:off x="3662358" y="381000"/>
            <a:ext cx="8148642" cy="1720768"/>
          </a:xfrm>
          <a:custGeom>
            <a:avLst/>
            <a:gdLst>
              <a:gd name="connsiteX0" fmla="*/ 0 w 8148642"/>
              <a:gd name="connsiteY0" fmla="*/ 286800 h 1720768"/>
              <a:gd name="connsiteX1" fmla="*/ 286800 w 8148642"/>
              <a:gd name="connsiteY1" fmla="*/ 0 h 1720768"/>
              <a:gd name="connsiteX2" fmla="*/ 823939 w 8148642"/>
              <a:gd name="connsiteY2" fmla="*/ 0 h 1720768"/>
              <a:gd name="connsiteX3" fmla="*/ 1361079 w 8148642"/>
              <a:gd name="connsiteY3" fmla="*/ 0 h 1720768"/>
              <a:gd name="connsiteX4" fmla="*/ 1973968 w 8148642"/>
              <a:gd name="connsiteY4" fmla="*/ 0 h 1720768"/>
              <a:gd name="connsiteX5" fmla="*/ 2511108 w 8148642"/>
              <a:gd name="connsiteY5" fmla="*/ 0 h 1720768"/>
              <a:gd name="connsiteX6" fmla="*/ 3351249 w 8148642"/>
              <a:gd name="connsiteY6" fmla="*/ 0 h 1720768"/>
              <a:gd name="connsiteX7" fmla="*/ 3888388 w 8148642"/>
              <a:gd name="connsiteY7" fmla="*/ 0 h 1720768"/>
              <a:gd name="connsiteX8" fmla="*/ 4425527 w 8148642"/>
              <a:gd name="connsiteY8" fmla="*/ 0 h 1720768"/>
              <a:gd name="connsiteX9" fmla="*/ 5189918 w 8148642"/>
              <a:gd name="connsiteY9" fmla="*/ 0 h 1720768"/>
              <a:gd name="connsiteX10" fmla="*/ 5878558 w 8148642"/>
              <a:gd name="connsiteY10" fmla="*/ 0 h 1720768"/>
              <a:gd name="connsiteX11" fmla="*/ 6642949 w 8148642"/>
              <a:gd name="connsiteY11" fmla="*/ 0 h 1720768"/>
              <a:gd name="connsiteX12" fmla="*/ 7255839 w 8148642"/>
              <a:gd name="connsiteY12" fmla="*/ 0 h 1720768"/>
              <a:gd name="connsiteX13" fmla="*/ 7861842 w 8148642"/>
              <a:gd name="connsiteY13" fmla="*/ 0 h 1720768"/>
              <a:gd name="connsiteX14" fmla="*/ 8148642 w 8148642"/>
              <a:gd name="connsiteY14" fmla="*/ 286800 h 1720768"/>
              <a:gd name="connsiteX15" fmla="*/ 8148642 w 8148642"/>
              <a:gd name="connsiteY15" fmla="*/ 848912 h 1720768"/>
              <a:gd name="connsiteX16" fmla="*/ 8148642 w 8148642"/>
              <a:gd name="connsiteY16" fmla="*/ 1433968 h 1720768"/>
              <a:gd name="connsiteX17" fmla="*/ 7861842 w 8148642"/>
              <a:gd name="connsiteY17" fmla="*/ 1720768 h 1720768"/>
              <a:gd name="connsiteX18" fmla="*/ 7173202 w 8148642"/>
              <a:gd name="connsiteY18" fmla="*/ 1720768 h 1720768"/>
              <a:gd name="connsiteX19" fmla="*/ 6484562 w 8148642"/>
              <a:gd name="connsiteY19" fmla="*/ 1720768 h 1720768"/>
              <a:gd name="connsiteX20" fmla="*/ 6023173 w 8148642"/>
              <a:gd name="connsiteY20" fmla="*/ 1720768 h 1720768"/>
              <a:gd name="connsiteX21" fmla="*/ 5410283 w 8148642"/>
              <a:gd name="connsiteY21" fmla="*/ 1720768 h 1720768"/>
              <a:gd name="connsiteX22" fmla="*/ 4948894 w 8148642"/>
              <a:gd name="connsiteY22" fmla="*/ 1720768 h 1720768"/>
              <a:gd name="connsiteX23" fmla="*/ 4108753 w 8148642"/>
              <a:gd name="connsiteY23" fmla="*/ 1720768 h 1720768"/>
              <a:gd name="connsiteX24" fmla="*/ 3495863 w 8148642"/>
              <a:gd name="connsiteY24" fmla="*/ 1720768 h 1720768"/>
              <a:gd name="connsiteX25" fmla="*/ 2807223 w 8148642"/>
              <a:gd name="connsiteY25" fmla="*/ 1720768 h 1720768"/>
              <a:gd name="connsiteX26" fmla="*/ 1967082 w 8148642"/>
              <a:gd name="connsiteY26" fmla="*/ 1720768 h 1720768"/>
              <a:gd name="connsiteX27" fmla="*/ 1354192 w 8148642"/>
              <a:gd name="connsiteY27" fmla="*/ 1720768 h 1720768"/>
              <a:gd name="connsiteX28" fmla="*/ 286800 w 8148642"/>
              <a:gd name="connsiteY28" fmla="*/ 1720768 h 1720768"/>
              <a:gd name="connsiteX29" fmla="*/ 0 w 8148642"/>
              <a:gd name="connsiteY29" fmla="*/ 1433968 h 1720768"/>
              <a:gd name="connsiteX30" fmla="*/ 0 w 8148642"/>
              <a:gd name="connsiteY30" fmla="*/ 883327 h 1720768"/>
              <a:gd name="connsiteX31" fmla="*/ 0 w 8148642"/>
              <a:gd name="connsiteY31" fmla="*/ 286800 h 172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148642" h="1720768" fill="none" extrusionOk="0">
                <a:moveTo>
                  <a:pt x="0" y="286800"/>
                </a:moveTo>
                <a:cubicBezTo>
                  <a:pt x="20197" y="154506"/>
                  <a:pt x="123258" y="5470"/>
                  <a:pt x="286800" y="0"/>
                </a:cubicBezTo>
                <a:cubicBezTo>
                  <a:pt x="498752" y="-14311"/>
                  <a:pt x="678955" y="-19812"/>
                  <a:pt x="823939" y="0"/>
                </a:cubicBezTo>
                <a:cubicBezTo>
                  <a:pt x="968923" y="19812"/>
                  <a:pt x="1160274" y="-12109"/>
                  <a:pt x="1361079" y="0"/>
                </a:cubicBezTo>
                <a:cubicBezTo>
                  <a:pt x="1561884" y="12109"/>
                  <a:pt x="1752172" y="1490"/>
                  <a:pt x="1973968" y="0"/>
                </a:cubicBezTo>
                <a:cubicBezTo>
                  <a:pt x="2195764" y="-1490"/>
                  <a:pt x="2313417" y="-10627"/>
                  <a:pt x="2511108" y="0"/>
                </a:cubicBezTo>
                <a:cubicBezTo>
                  <a:pt x="2708799" y="10627"/>
                  <a:pt x="2948933" y="1558"/>
                  <a:pt x="3351249" y="0"/>
                </a:cubicBezTo>
                <a:cubicBezTo>
                  <a:pt x="3753565" y="-1558"/>
                  <a:pt x="3677247" y="-26331"/>
                  <a:pt x="3888388" y="0"/>
                </a:cubicBezTo>
                <a:cubicBezTo>
                  <a:pt x="4099529" y="26331"/>
                  <a:pt x="4238891" y="15020"/>
                  <a:pt x="4425527" y="0"/>
                </a:cubicBezTo>
                <a:cubicBezTo>
                  <a:pt x="4612163" y="-15020"/>
                  <a:pt x="4911802" y="-17726"/>
                  <a:pt x="5189918" y="0"/>
                </a:cubicBezTo>
                <a:cubicBezTo>
                  <a:pt x="5468034" y="17726"/>
                  <a:pt x="5598561" y="-18841"/>
                  <a:pt x="5878558" y="0"/>
                </a:cubicBezTo>
                <a:cubicBezTo>
                  <a:pt x="6158555" y="18841"/>
                  <a:pt x="6278375" y="-19350"/>
                  <a:pt x="6642949" y="0"/>
                </a:cubicBezTo>
                <a:cubicBezTo>
                  <a:pt x="7007523" y="19350"/>
                  <a:pt x="6963082" y="-8859"/>
                  <a:pt x="7255839" y="0"/>
                </a:cubicBezTo>
                <a:cubicBezTo>
                  <a:pt x="7548596" y="8859"/>
                  <a:pt x="7609209" y="-11360"/>
                  <a:pt x="7861842" y="0"/>
                </a:cubicBezTo>
                <a:cubicBezTo>
                  <a:pt x="7986803" y="-4565"/>
                  <a:pt x="8167065" y="137686"/>
                  <a:pt x="8148642" y="286800"/>
                </a:cubicBezTo>
                <a:cubicBezTo>
                  <a:pt x="8124886" y="523388"/>
                  <a:pt x="8167301" y="616315"/>
                  <a:pt x="8148642" y="848912"/>
                </a:cubicBezTo>
                <a:cubicBezTo>
                  <a:pt x="8129983" y="1081509"/>
                  <a:pt x="8141690" y="1232175"/>
                  <a:pt x="8148642" y="1433968"/>
                </a:cubicBezTo>
                <a:cubicBezTo>
                  <a:pt x="8148976" y="1596522"/>
                  <a:pt x="8040320" y="1733877"/>
                  <a:pt x="7861842" y="1720768"/>
                </a:cubicBezTo>
                <a:cubicBezTo>
                  <a:pt x="7661988" y="1731678"/>
                  <a:pt x="7356599" y="1729575"/>
                  <a:pt x="7173202" y="1720768"/>
                </a:cubicBezTo>
                <a:cubicBezTo>
                  <a:pt x="6989805" y="1711961"/>
                  <a:pt x="6717501" y="1696354"/>
                  <a:pt x="6484562" y="1720768"/>
                </a:cubicBezTo>
                <a:cubicBezTo>
                  <a:pt x="6251623" y="1745182"/>
                  <a:pt x="6214732" y="1707297"/>
                  <a:pt x="6023173" y="1720768"/>
                </a:cubicBezTo>
                <a:cubicBezTo>
                  <a:pt x="5831614" y="1734239"/>
                  <a:pt x="5605407" y="1750340"/>
                  <a:pt x="5410283" y="1720768"/>
                </a:cubicBezTo>
                <a:cubicBezTo>
                  <a:pt x="5215159" y="1691197"/>
                  <a:pt x="5152916" y="1719438"/>
                  <a:pt x="4948894" y="1720768"/>
                </a:cubicBezTo>
                <a:cubicBezTo>
                  <a:pt x="4744872" y="1722098"/>
                  <a:pt x="4277987" y="1709563"/>
                  <a:pt x="4108753" y="1720768"/>
                </a:cubicBezTo>
                <a:cubicBezTo>
                  <a:pt x="3939519" y="1731973"/>
                  <a:pt x="3694260" y="1739081"/>
                  <a:pt x="3495863" y="1720768"/>
                </a:cubicBezTo>
                <a:cubicBezTo>
                  <a:pt x="3297466" y="1702456"/>
                  <a:pt x="3027947" y="1752386"/>
                  <a:pt x="2807223" y="1720768"/>
                </a:cubicBezTo>
                <a:cubicBezTo>
                  <a:pt x="2586499" y="1689150"/>
                  <a:pt x="2311000" y="1695025"/>
                  <a:pt x="1967082" y="1720768"/>
                </a:cubicBezTo>
                <a:cubicBezTo>
                  <a:pt x="1623164" y="1746511"/>
                  <a:pt x="1649648" y="1726521"/>
                  <a:pt x="1354192" y="1720768"/>
                </a:cubicBezTo>
                <a:cubicBezTo>
                  <a:pt x="1058736" y="1715016"/>
                  <a:pt x="594496" y="1689341"/>
                  <a:pt x="286800" y="1720768"/>
                </a:cubicBezTo>
                <a:cubicBezTo>
                  <a:pt x="133772" y="1720490"/>
                  <a:pt x="-11374" y="1614018"/>
                  <a:pt x="0" y="1433968"/>
                </a:cubicBezTo>
                <a:cubicBezTo>
                  <a:pt x="-5678" y="1247326"/>
                  <a:pt x="-7790" y="1015904"/>
                  <a:pt x="0" y="883327"/>
                </a:cubicBezTo>
                <a:cubicBezTo>
                  <a:pt x="7790" y="750750"/>
                  <a:pt x="-20110" y="567389"/>
                  <a:pt x="0" y="286800"/>
                </a:cubicBezTo>
                <a:close/>
              </a:path>
              <a:path w="8148642" h="1720768" stroke="0" extrusionOk="0">
                <a:moveTo>
                  <a:pt x="0" y="286800"/>
                </a:moveTo>
                <a:cubicBezTo>
                  <a:pt x="-3641" y="129069"/>
                  <a:pt x="136162" y="5723"/>
                  <a:pt x="286800" y="0"/>
                </a:cubicBezTo>
                <a:cubicBezTo>
                  <a:pt x="574894" y="-31391"/>
                  <a:pt x="778842" y="-16578"/>
                  <a:pt x="1126941" y="0"/>
                </a:cubicBezTo>
                <a:cubicBezTo>
                  <a:pt x="1475040" y="16578"/>
                  <a:pt x="1363098" y="18935"/>
                  <a:pt x="1588330" y="0"/>
                </a:cubicBezTo>
                <a:cubicBezTo>
                  <a:pt x="1813562" y="-18935"/>
                  <a:pt x="2130000" y="-27242"/>
                  <a:pt x="2352721" y="0"/>
                </a:cubicBezTo>
                <a:cubicBezTo>
                  <a:pt x="2575442" y="27242"/>
                  <a:pt x="2705887" y="18090"/>
                  <a:pt x="2814109" y="0"/>
                </a:cubicBezTo>
                <a:cubicBezTo>
                  <a:pt x="2922331" y="-18090"/>
                  <a:pt x="3198319" y="-12557"/>
                  <a:pt x="3351249" y="0"/>
                </a:cubicBezTo>
                <a:cubicBezTo>
                  <a:pt x="3504179" y="12557"/>
                  <a:pt x="3759332" y="27513"/>
                  <a:pt x="4115639" y="0"/>
                </a:cubicBezTo>
                <a:cubicBezTo>
                  <a:pt x="4471946" y="-27513"/>
                  <a:pt x="4507896" y="19343"/>
                  <a:pt x="4880030" y="0"/>
                </a:cubicBezTo>
                <a:cubicBezTo>
                  <a:pt x="5252164" y="-19343"/>
                  <a:pt x="5328501" y="27991"/>
                  <a:pt x="5644421" y="0"/>
                </a:cubicBezTo>
                <a:cubicBezTo>
                  <a:pt x="5960341" y="-27991"/>
                  <a:pt x="6293004" y="5776"/>
                  <a:pt x="6484562" y="0"/>
                </a:cubicBezTo>
                <a:cubicBezTo>
                  <a:pt x="6676120" y="-5776"/>
                  <a:pt x="6772112" y="16397"/>
                  <a:pt x="6945951" y="0"/>
                </a:cubicBezTo>
                <a:cubicBezTo>
                  <a:pt x="7119790" y="-16397"/>
                  <a:pt x="7448281" y="-12354"/>
                  <a:pt x="7861842" y="0"/>
                </a:cubicBezTo>
                <a:cubicBezTo>
                  <a:pt x="8050849" y="-9816"/>
                  <a:pt x="8139786" y="123656"/>
                  <a:pt x="8148642" y="286800"/>
                </a:cubicBezTo>
                <a:cubicBezTo>
                  <a:pt x="8124852" y="555332"/>
                  <a:pt x="8152029" y="633835"/>
                  <a:pt x="8148642" y="848912"/>
                </a:cubicBezTo>
                <a:cubicBezTo>
                  <a:pt x="8145255" y="1063989"/>
                  <a:pt x="8159742" y="1207250"/>
                  <a:pt x="8148642" y="1433968"/>
                </a:cubicBezTo>
                <a:cubicBezTo>
                  <a:pt x="8127247" y="1590928"/>
                  <a:pt x="8005430" y="1715228"/>
                  <a:pt x="7861842" y="1720768"/>
                </a:cubicBezTo>
                <a:cubicBezTo>
                  <a:pt x="7702432" y="1719725"/>
                  <a:pt x="7258898" y="1687002"/>
                  <a:pt x="7097451" y="1720768"/>
                </a:cubicBezTo>
                <a:cubicBezTo>
                  <a:pt x="6936004" y="1754534"/>
                  <a:pt x="6508974" y="1727279"/>
                  <a:pt x="6257310" y="1720768"/>
                </a:cubicBezTo>
                <a:cubicBezTo>
                  <a:pt x="6005646" y="1714257"/>
                  <a:pt x="5792504" y="1757541"/>
                  <a:pt x="5492920" y="1720768"/>
                </a:cubicBezTo>
                <a:cubicBezTo>
                  <a:pt x="5193336" y="1683996"/>
                  <a:pt x="5227087" y="1722179"/>
                  <a:pt x="5031531" y="1720768"/>
                </a:cubicBezTo>
                <a:cubicBezTo>
                  <a:pt x="4835975" y="1719357"/>
                  <a:pt x="4375389" y="1752459"/>
                  <a:pt x="4191390" y="1720768"/>
                </a:cubicBezTo>
                <a:cubicBezTo>
                  <a:pt x="4007391" y="1689077"/>
                  <a:pt x="3766496" y="1714600"/>
                  <a:pt x="3654250" y="1720768"/>
                </a:cubicBezTo>
                <a:cubicBezTo>
                  <a:pt x="3542004" y="1726936"/>
                  <a:pt x="3297636" y="1704429"/>
                  <a:pt x="3117111" y="1720768"/>
                </a:cubicBezTo>
                <a:cubicBezTo>
                  <a:pt x="2936586" y="1737107"/>
                  <a:pt x="2610063" y="1754901"/>
                  <a:pt x="2428471" y="1720768"/>
                </a:cubicBezTo>
                <a:cubicBezTo>
                  <a:pt x="2246879" y="1686635"/>
                  <a:pt x="1890477" y="1682682"/>
                  <a:pt x="1664080" y="1720768"/>
                </a:cubicBezTo>
                <a:cubicBezTo>
                  <a:pt x="1437683" y="1758854"/>
                  <a:pt x="1176872" y="1731460"/>
                  <a:pt x="1051191" y="1720768"/>
                </a:cubicBezTo>
                <a:cubicBezTo>
                  <a:pt x="925510" y="1710076"/>
                  <a:pt x="486355" y="1738089"/>
                  <a:pt x="286800" y="1720768"/>
                </a:cubicBezTo>
                <a:cubicBezTo>
                  <a:pt x="127253" y="1706358"/>
                  <a:pt x="5802" y="1587947"/>
                  <a:pt x="0" y="1433968"/>
                </a:cubicBezTo>
                <a:cubicBezTo>
                  <a:pt x="-25260" y="1193246"/>
                  <a:pt x="17498" y="1118133"/>
                  <a:pt x="0" y="871856"/>
                </a:cubicBezTo>
                <a:cubicBezTo>
                  <a:pt x="-17498" y="625579"/>
                  <a:pt x="3699" y="508515"/>
                  <a:pt x="0" y="286800"/>
                </a:cubicBezTo>
                <a:close/>
              </a:path>
            </a:pathLst>
          </a:custGeom>
          <a:solidFill>
            <a:schemeClr val="bg1">
              <a:alpha val="95000"/>
            </a:schemeClr>
          </a:solidFill>
          <a:ln w="254000" cmpd="tri">
            <a:solidFill>
              <a:schemeClr val="bg1"/>
            </a:solidFill>
            <a:extLst>
              <a:ext uri="{C807C97D-BFC1-408E-A445-0C87EB9F89A2}">
                <ask:lineSketchStyleProps xmlns:ask="http://schemas.microsoft.com/office/drawing/2018/sketchyshapes" sd="1598721948">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33"/>
          </a:p>
        </p:txBody>
      </p:sp>
      <p:sp>
        <p:nvSpPr>
          <p:cNvPr id="15" name="TextBox 14">
            <a:extLst>
              <a:ext uri="{FF2B5EF4-FFF2-40B4-BE49-F238E27FC236}">
                <a16:creationId xmlns:a16="http://schemas.microsoft.com/office/drawing/2014/main" id="{08F74AF2-A3D9-4403-83AD-DBB1434543D8}"/>
              </a:ext>
            </a:extLst>
          </p:cNvPr>
          <p:cNvSpPr txBox="1"/>
          <p:nvPr/>
        </p:nvSpPr>
        <p:spPr>
          <a:xfrm>
            <a:off x="3864542" y="829270"/>
            <a:ext cx="7794057" cy="923330"/>
          </a:xfrm>
          <a:prstGeom prst="rect">
            <a:avLst/>
          </a:prstGeom>
        </p:spPr>
        <p:txBody>
          <a:bodyPr wrap="none" lIns="0" tIns="0" rIns="0" bIns="0" rtlCol="0" anchor="t">
            <a:spAutoFit/>
          </a:bodyPr>
          <a:lstStyle/>
          <a:p>
            <a:pPr algn="ctr">
              <a:spcBef>
                <a:spcPct val="0"/>
              </a:spcBef>
            </a:pPr>
            <a:r>
              <a:rPr lang="en-US" sz="6000" spc="220">
                <a:solidFill>
                  <a:schemeClr val="accent2"/>
                </a:solidFill>
                <a:latin typeface="#9Slide07 Crocante" panose="02000000000000000000" pitchFamily="2" charset="0"/>
              </a:rPr>
              <a:t>GIẢI CỨU CÔNG CHÚA</a:t>
            </a:r>
          </a:p>
        </p:txBody>
      </p:sp>
      <p:sp>
        <p:nvSpPr>
          <p:cNvPr id="16" name="TextBox 14">
            <a:extLst>
              <a:ext uri="{FF2B5EF4-FFF2-40B4-BE49-F238E27FC236}">
                <a16:creationId xmlns:a16="http://schemas.microsoft.com/office/drawing/2014/main" id="{8E96DF06-B36A-4E79-AC95-24423145AA75}"/>
              </a:ext>
            </a:extLst>
          </p:cNvPr>
          <p:cNvSpPr txBox="1"/>
          <p:nvPr/>
        </p:nvSpPr>
        <p:spPr>
          <a:xfrm>
            <a:off x="3864543" y="829270"/>
            <a:ext cx="7794057" cy="923330"/>
          </a:xfrm>
          <a:prstGeom prst="rect">
            <a:avLst/>
          </a:prstGeom>
        </p:spPr>
        <p:txBody>
          <a:bodyPr wrap="none" lIns="0" tIns="0" rIns="0" bIns="0" rtlCol="0" anchor="t">
            <a:spAutoFit/>
          </a:bodyPr>
          <a:lstStyle/>
          <a:p>
            <a:pPr algn="ctr">
              <a:spcBef>
                <a:spcPct val="0"/>
              </a:spcBef>
            </a:pPr>
            <a:r>
              <a:rPr lang="en-US" sz="6000" spc="220">
                <a:solidFill>
                  <a:srgbClr val="F5777A"/>
                </a:solidFill>
                <a:latin typeface="#9Slide07 Crocante" panose="02000000000000000000" pitchFamily="2" charset="0"/>
              </a:rPr>
              <a:t>GIẢI CỨU CÔNG CHÚA</a:t>
            </a:r>
          </a:p>
        </p:txBody>
      </p:sp>
      <p:sp>
        <p:nvSpPr>
          <p:cNvPr id="11" name="Freeform 2">
            <a:extLst>
              <a:ext uri="{FF2B5EF4-FFF2-40B4-BE49-F238E27FC236}">
                <a16:creationId xmlns:a16="http://schemas.microsoft.com/office/drawing/2014/main" id="{42A66994-74D9-4337-947A-F978CD504762}"/>
              </a:ext>
            </a:extLst>
          </p:cNvPr>
          <p:cNvSpPr>
            <a:spLocks noChangeAspect="1"/>
          </p:cNvSpPr>
          <p:nvPr/>
        </p:nvSpPr>
        <p:spPr>
          <a:xfrm>
            <a:off x="7631115" y="3348927"/>
            <a:ext cx="2054757" cy="3235838"/>
          </a:xfrm>
          <a:custGeom>
            <a:avLst/>
            <a:gdLst/>
            <a:ahLst/>
            <a:cxnLst/>
            <a:rect l="l" t="t" r="r" b="b"/>
            <a:pathLst>
              <a:path w="2612898" h="4114800">
                <a:moveTo>
                  <a:pt x="0" y="0"/>
                </a:moveTo>
                <a:lnTo>
                  <a:pt x="2612898" y="0"/>
                </a:lnTo>
                <a:lnTo>
                  <a:pt x="2612898" y="4114800"/>
                </a:lnTo>
                <a:lnTo>
                  <a:pt x="0" y="4114800"/>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12" name="Freeform 4">
            <a:extLst>
              <a:ext uri="{FF2B5EF4-FFF2-40B4-BE49-F238E27FC236}">
                <a16:creationId xmlns:a16="http://schemas.microsoft.com/office/drawing/2014/main" id="{C6587F12-3556-472D-BFAC-5F82054865E3}"/>
              </a:ext>
            </a:extLst>
          </p:cNvPr>
          <p:cNvSpPr>
            <a:spLocks noChangeAspect="1"/>
          </p:cNvSpPr>
          <p:nvPr/>
        </p:nvSpPr>
        <p:spPr>
          <a:xfrm>
            <a:off x="9390603" y="3471481"/>
            <a:ext cx="2129586" cy="3235838"/>
          </a:xfrm>
          <a:custGeom>
            <a:avLst/>
            <a:gdLst/>
            <a:ahLst/>
            <a:cxnLst/>
            <a:rect l="l" t="t" r="r" b="b"/>
            <a:pathLst>
              <a:path w="2708053" h="4114800">
                <a:moveTo>
                  <a:pt x="0" y="0"/>
                </a:moveTo>
                <a:lnTo>
                  <a:pt x="2708053" y="0"/>
                </a:lnTo>
                <a:lnTo>
                  <a:pt x="2708053" y="4114800"/>
                </a:lnTo>
                <a:lnTo>
                  <a:pt x="0" y="41148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sp>
        <p:nvSpPr>
          <p:cNvPr id="13" name="Freeform 5">
            <a:extLst>
              <a:ext uri="{FF2B5EF4-FFF2-40B4-BE49-F238E27FC236}">
                <a16:creationId xmlns:a16="http://schemas.microsoft.com/office/drawing/2014/main" id="{CB13CEBA-71D3-442D-9DC1-F3807513CE57}"/>
              </a:ext>
            </a:extLst>
          </p:cNvPr>
          <p:cNvSpPr>
            <a:spLocks noChangeAspect="1"/>
          </p:cNvSpPr>
          <p:nvPr/>
        </p:nvSpPr>
        <p:spPr>
          <a:xfrm>
            <a:off x="5549695" y="3485545"/>
            <a:ext cx="2273176" cy="3235838"/>
          </a:xfrm>
          <a:custGeom>
            <a:avLst/>
            <a:gdLst/>
            <a:ahLst/>
            <a:cxnLst/>
            <a:rect l="l" t="t" r="r" b="b"/>
            <a:pathLst>
              <a:path w="2890647" h="4114800">
                <a:moveTo>
                  <a:pt x="0" y="0"/>
                </a:moveTo>
                <a:lnTo>
                  <a:pt x="2890647" y="0"/>
                </a:lnTo>
                <a:lnTo>
                  <a:pt x="2890647"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14" name="Freeform 9">
            <a:extLst>
              <a:ext uri="{FF2B5EF4-FFF2-40B4-BE49-F238E27FC236}">
                <a16:creationId xmlns:a16="http://schemas.microsoft.com/office/drawing/2014/main" id="{AB269400-4D47-4793-AD3A-4CB088C8E698}"/>
              </a:ext>
            </a:extLst>
          </p:cNvPr>
          <p:cNvSpPr>
            <a:spLocks noChangeAspect="1"/>
          </p:cNvSpPr>
          <p:nvPr/>
        </p:nvSpPr>
        <p:spPr>
          <a:xfrm>
            <a:off x="4340299" y="3455319"/>
            <a:ext cx="1723084" cy="3235838"/>
          </a:xfrm>
          <a:custGeom>
            <a:avLst/>
            <a:gdLst/>
            <a:ahLst/>
            <a:cxnLst/>
            <a:rect l="l" t="t" r="r" b="b"/>
            <a:pathLst>
              <a:path w="2191131" h="4114800">
                <a:moveTo>
                  <a:pt x="0" y="0"/>
                </a:moveTo>
                <a:lnTo>
                  <a:pt x="2191132" y="0"/>
                </a:lnTo>
                <a:lnTo>
                  <a:pt x="2191132" y="4114800"/>
                </a:lnTo>
                <a:lnTo>
                  <a:pt x="0" y="411480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sp>
        <p:nvSpPr>
          <p:cNvPr id="10" name="Freeform 16">
            <a:extLst>
              <a:ext uri="{FF2B5EF4-FFF2-40B4-BE49-F238E27FC236}">
                <a16:creationId xmlns:a16="http://schemas.microsoft.com/office/drawing/2014/main" id="{523FD4D6-C4A6-44C3-AE93-6C5E794DEF89}"/>
              </a:ext>
            </a:extLst>
          </p:cNvPr>
          <p:cNvSpPr/>
          <p:nvPr/>
        </p:nvSpPr>
        <p:spPr>
          <a:xfrm>
            <a:off x="-76200" y="2112543"/>
            <a:ext cx="12268201" cy="4756232"/>
          </a:xfrm>
          <a:custGeom>
            <a:avLst/>
            <a:gdLst/>
            <a:ahLst/>
            <a:cxnLst/>
            <a:rect l="l" t="t" r="r" b="b"/>
            <a:pathLst>
              <a:path w="13716000" h="8229600">
                <a:moveTo>
                  <a:pt x="0" y="0"/>
                </a:moveTo>
                <a:lnTo>
                  <a:pt x="13716000" y="0"/>
                </a:lnTo>
                <a:lnTo>
                  <a:pt x="13716000" y="8229600"/>
                </a:lnTo>
                <a:lnTo>
                  <a:pt x="0" y="8229600"/>
                </a:lnTo>
                <a:lnTo>
                  <a:pt x="0" y="0"/>
                </a:lnTo>
                <a:close/>
              </a:path>
            </a:pathLst>
          </a:custGeom>
          <a:blipFill>
            <a:blip r:embed="rId12"/>
            <a:stretch>
              <a:fillRect/>
            </a:stretch>
          </a:blipFill>
        </p:spPr>
        <p:txBody>
          <a:bodyPr/>
          <a:lstStyle/>
          <a:p>
            <a:endParaRPr lang="en-US"/>
          </a:p>
        </p:txBody>
      </p:sp>
    </p:spTree>
    <p:extLst>
      <p:ext uri="{BB962C8B-B14F-4D97-AF65-F5344CB8AC3E}">
        <p14:creationId xmlns:p14="http://schemas.microsoft.com/office/powerpoint/2010/main" val="9670014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45833E-6 -4.44444E-6 L -0.00195 -0.04467 " pathEditMode="relative" rAng="0" ptsTypes="AA">
                                      <p:cBhvr>
                                        <p:cTn id="6" dur="250" accel="50000" decel="50000" autoRev="1" fill="hold">
                                          <p:stCondLst>
                                            <p:cond delay="0"/>
                                          </p:stCondLst>
                                        </p:cTn>
                                        <p:tgtEl>
                                          <p:spTgt spid="16"/>
                                        </p:tgtEl>
                                        <p:attrNameLst>
                                          <p:attrName>ppt_x</p:attrName>
                                          <p:attrName>ppt_y</p:attrName>
                                        </p:attrNameLst>
                                      </p:cBhvr>
                                      <p:rCtr x="-104" y="-2245"/>
                                    </p:animMotion>
                                    <p:animRot by="1500000">
                                      <p:cBhvr>
                                        <p:cTn id="7" dur="125" fill="hold">
                                          <p:stCondLst>
                                            <p:cond delay="0"/>
                                          </p:stCondLst>
                                        </p:cTn>
                                        <p:tgtEl>
                                          <p:spTgt spid="16"/>
                                        </p:tgtEl>
                                        <p:attrNameLst>
                                          <p:attrName>r</p:attrName>
                                        </p:attrNameLst>
                                      </p:cBhvr>
                                    </p:animRot>
                                    <p:animRot by="-1500000">
                                      <p:cBhvr>
                                        <p:cTn id="8" dur="125" fill="hold">
                                          <p:stCondLst>
                                            <p:cond delay="125"/>
                                          </p:stCondLst>
                                        </p:cTn>
                                        <p:tgtEl>
                                          <p:spTgt spid="16"/>
                                        </p:tgtEl>
                                        <p:attrNameLst>
                                          <p:attrName>r</p:attrName>
                                        </p:attrNameLst>
                                      </p:cBhvr>
                                    </p:animRot>
                                    <p:animRot by="-1500000">
                                      <p:cBhvr>
                                        <p:cTn id="9" dur="125" fill="hold">
                                          <p:stCondLst>
                                            <p:cond delay="250"/>
                                          </p:stCondLst>
                                        </p:cTn>
                                        <p:tgtEl>
                                          <p:spTgt spid="16"/>
                                        </p:tgtEl>
                                        <p:attrNameLst>
                                          <p:attrName>r</p:attrName>
                                        </p:attrNameLst>
                                      </p:cBhvr>
                                    </p:animRot>
                                    <p:animRot by="1500000">
                                      <p:cBhvr>
                                        <p:cTn id="10" dur="125" fill="hold">
                                          <p:stCondLst>
                                            <p:cond delay="375"/>
                                          </p:stCondLst>
                                        </p:cTn>
                                        <p:tgtEl>
                                          <p:spTgt spid="16"/>
                                        </p:tgtEl>
                                        <p:attrNameLst>
                                          <p:attrName>r</p:attrName>
                                        </p:attrNameLst>
                                      </p:cBhvr>
                                    </p:animRot>
                                  </p:childTnLst>
                                </p:cTn>
                              </p:par>
                              <p:par>
                                <p:cTn id="11" presetID="34" presetClass="emph" presetSubtype="0" repeatCount="indefinite" fill="hold" grpId="0" nodeType="withEffect">
                                  <p:stCondLst>
                                    <p:cond delay="0"/>
                                  </p:stCondLst>
                                  <p:iterate type="lt">
                                    <p:tmPct val="10000"/>
                                  </p:iterate>
                                  <p:childTnLst>
                                    <p:animMotion origin="layout" path="M 1.45833E-6 -4.44444E-6 L -0.00195 -0.04467 " pathEditMode="relative" rAng="0" ptsTypes="AA">
                                      <p:cBhvr>
                                        <p:cTn id="12" dur="250" accel="50000" decel="50000" autoRev="1" fill="hold">
                                          <p:stCondLst>
                                            <p:cond delay="0"/>
                                          </p:stCondLst>
                                        </p:cTn>
                                        <p:tgtEl>
                                          <p:spTgt spid="15"/>
                                        </p:tgtEl>
                                        <p:attrNameLst>
                                          <p:attrName>ppt_x</p:attrName>
                                          <p:attrName>ppt_y</p:attrName>
                                        </p:attrNameLst>
                                      </p:cBhvr>
                                      <p:rCtr x="-104" y="-2245"/>
                                    </p:animMotion>
                                    <p:animRot by="1500000">
                                      <p:cBhvr>
                                        <p:cTn id="13" dur="125" fill="hold">
                                          <p:stCondLst>
                                            <p:cond delay="0"/>
                                          </p:stCondLst>
                                        </p:cTn>
                                        <p:tgtEl>
                                          <p:spTgt spid="15"/>
                                        </p:tgtEl>
                                        <p:attrNameLst>
                                          <p:attrName>r</p:attrName>
                                        </p:attrNameLst>
                                      </p:cBhvr>
                                    </p:animRot>
                                    <p:animRot by="-1500000">
                                      <p:cBhvr>
                                        <p:cTn id="14" dur="125" fill="hold">
                                          <p:stCondLst>
                                            <p:cond delay="125"/>
                                          </p:stCondLst>
                                        </p:cTn>
                                        <p:tgtEl>
                                          <p:spTgt spid="15"/>
                                        </p:tgtEl>
                                        <p:attrNameLst>
                                          <p:attrName>r</p:attrName>
                                        </p:attrNameLst>
                                      </p:cBhvr>
                                    </p:animRot>
                                    <p:animRot by="-1500000">
                                      <p:cBhvr>
                                        <p:cTn id="15" dur="125" fill="hold">
                                          <p:stCondLst>
                                            <p:cond delay="250"/>
                                          </p:stCondLst>
                                        </p:cTn>
                                        <p:tgtEl>
                                          <p:spTgt spid="15"/>
                                        </p:tgtEl>
                                        <p:attrNameLst>
                                          <p:attrName>r</p:attrName>
                                        </p:attrNameLst>
                                      </p:cBhvr>
                                    </p:animRot>
                                    <p:animRot by="1500000">
                                      <p:cBhvr>
                                        <p:cTn id="16" dur="125" fill="hold">
                                          <p:stCondLst>
                                            <p:cond delay="375"/>
                                          </p:stCondLst>
                                        </p:cTn>
                                        <p:tgtEl>
                                          <p:spTgt spid="15"/>
                                        </p:tgtEl>
                                        <p:attrNameLst>
                                          <p:attrName>r</p:attrName>
                                        </p:attrNameLst>
                                      </p:cBhvr>
                                    </p:animRot>
                                  </p:childTnLst>
                                </p:cTn>
                              </p:par>
                              <p:par>
                                <p:cTn id="17" presetID="32" presetClass="emph" presetSubtype="0" repeatCount="indefinite" fill="hold" grpId="0" nodeType="withEffect">
                                  <p:stCondLst>
                                    <p:cond delay="0"/>
                                  </p:stCondLst>
                                  <p:childTnLst>
                                    <p:animRot by="120000">
                                      <p:cBhvr>
                                        <p:cTn id="18" dur="100" fill="hold">
                                          <p:stCondLst>
                                            <p:cond delay="0"/>
                                          </p:stCondLst>
                                        </p:cTn>
                                        <p:tgtEl>
                                          <p:spTgt spid="9"/>
                                        </p:tgtEl>
                                        <p:attrNameLst>
                                          <p:attrName>r</p:attrName>
                                        </p:attrNameLst>
                                      </p:cBhvr>
                                    </p:animRot>
                                    <p:animRot by="-240000">
                                      <p:cBhvr>
                                        <p:cTn id="19" dur="200" fill="hold">
                                          <p:stCondLst>
                                            <p:cond delay="200"/>
                                          </p:stCondLst>
                                        </p:cTn>
                                        <p:tgtEl>
                                          <p:spTgt spid="9"/>
                                        </p:tgtEl>
                                        <p:attrNameLst>
                                          <p:attrName>r</p:attrName>
                                        </p:attrNameLst>
                                      </p:cBhvr>
                                    </p:animRot>
                                    <p:animRot by="240000">
                                      <p:cBhvr>
                                        <p:cTn id="20" dur="200" fill="hold">
                                          <p:stCondLst>
                                            <p:cond delay="400"/>
                                          </p:stCondLst>
                                        </p:cTn>
                                        <p:tgtEl>
                                          <p:spTgt spid="9"/>
                                        </p:tgtEl>
                                        <p:attrNameLst>
                                          <p:attrName>r</p:attrName>
                                        </p:attrNameLst>
                                      </p:cBhvr>
                                    </p:animRot>
                                    <p:animRot by="-240000">
                                      <p:cBhvr>
                                        <p:cTn id="21" dur="200" fill="hold">
                                          <p:stCondLst>
                                            <p:cond delay="600"/>
                                          </p:stCondLst>
                                        </p:cTn>
                                        <p:tgtEl>
                                          <p:spTgt spid="9"/>
                                        </p:tgtEl>
                                        <p:attrNameLst>
                                          <p:attrName>r</p:attrName>
                                        </p:attrNameLst>
                                      </p:cBhvr>
                                    </p:animRot>
                                    <p:animRot by="120000">
                                      <p:cBhvr>
                                        <p:cTn id="22" dur="200" fill="hold">
                                          <p:stCondLst>
                                            <p:cond delay="80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5" grpId="0"/>
      <p:bldP spid="1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Box 8">
            <a:extLst>
              <a:ext uri="{FF2B5EF4-FFF2-40B4-BE49-F238E27FC236}">
                <a16:creationId xmlns:a16="http://schemas.microsoft.com/office/drawing/2014/main" id="{5DD4E269-F552-4EEC-A5F9-F5CDF576A7D3}"/>
              </a:ext>
            </a:extLst>
          </p:cNvPr>
          <p:cNvSpPr txBox="1"/>
          <p:nvPr/>
        </p:nvSpPr>
        <p:spPr>
          <a:xfrm>
            <a:off x="1429694" y="698608"/>
            <a:ext cx="8704906" cy="498021"/>
          </a:xfrm>
          <a:prstGeom prst="rect">
            <a:avLst/>
          </a:prstGeom>
        </p:spPr>
        <p:txBody>
          <a:bodyPr wrap="square" lIns="0" tIns="0" rIns="0" bIns="0" rtlCol="0" anchor="t">
            <a:spAutoFit/>
          </a:bodyPr>
          <a:lstStyle/>
          <a:p>
            <a:pPr algn="ctr">
              <a:lnSpc>
                <a:spcPts val="4191"/>
              </a:lnSpc>
            </a:pPr>
            <a:r>
              <a:rPr lang="vi-VN" sz="2933" spc="-5">
                <a:solidFill>
                  <a:schemeClr val="accent3">
                    <a:lumMod val="75000"/>
                  </a:schemeClr>
                </a:solidFill>
                <a:latin typeface="#9Slide02 Tieu de rat dai 01" panose="02000000000000000000" pitchFamily="2" charset="0"/>
                <a:ea typeface="#9Slide02 Tieu de rat dai 01" panose="02000000000000000000" pitchFamily="2" charset="0"/>
              </a:rPr>
              <a:t>Bài văn kể lại một câu chuyện thường gồm mấy phần?</a:t>
            </a:r>
            <a:endParaRPr lang="en-US" sz="2933" spc="-5">
              <a:solidFill>
                <a:schemeClr val="accent3">
                  <a:lumMod val="75000"/>
                </a:schemeClr>
              </a:solidFill>
              <a:latin typeface="#9Slide02 Tieu de rat dai 01" panose="02000000000000000000" pitchFamily="2" charset="0"/>
              <a:ea typeface="#9Slide02 Tieu de rat dai 01" panose="02000000000000000000" pitchFamily="2" charset="0"/>
            </a:endParaRPr>
          </a:p>
        </p:txBody>
      </p:sp>
      <p:grpSp>
        <p:nvGrpSpPr>
          <p:cNvPr id="69" name="Group 68">
            <a:extLst>
              <a:ext uri="{FF2B5EF4-FFF2-40B4-BE49-F238E27FC236}">
                <a16:creationId xmlns:a16="http://schemas.microsoft.com/office/drawing/2014/main" id="{54911C5E-CCAE-4B40-821C-41583CD7149C}"/>
              </a:ext>
            </a:extLst>
          </p:cNvPr>
          <p:cNvGrpSpPr/>
          <p:nvPr/>
        </p:nvGrpSpPr>
        <p:grpSpPr>
          <a:xfrm>
            <a:off x="685800" y="381000"/>
            <a:ext cx="1016000" cy="1029555"/>
            <a:chOff x="1292659" y="1013971"/>
            <a:chExt cx="1524000" cy="1544333"/>
          </a:xfrm>
        </p:grpSpPr>
        <p:pic>
          <p:nvPicPr>
            <p:cNvPr id="67" name="Graphic 66" descr="Apple with solid fill">
              <a:extLst>
                <a:ext uri="{FF2B5EF4-FFF2-40B4-BE49-F238E27FC236}">
                  <a16:creationId xmlns:a16="http://schemas.microsoft.com/office/drawing/2014/main" id="{A2BD42EB-A3EB-4A09-B459-E2A00300084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92659" y="1013971"/>
              <a:ext cx="1524000" cy="1524000"/>
            </a:xfrm>
            <a:prstGeom prst="rect">
              <a:avLst/>
            </a:prstGeom>
          </p:spPr>
        </p:pic>
        <p:sp>
          <p:nvSpPr>
            <p:cNvPr id="68" name="TextBox 67">
              <a:extLst>
                <a:ext uri="{FF2B5EF4-FFF2-40B4-BE49-F238E27FC236}">
                  <a16:creationId xmlns:a16="http://schemas.microsoft.com/office/drawing/2014/main" id="{228494A4-6753-4E76-BF39-5922E3180661}"/>
                </a:ext>
              </a:extLst>
            </p:cNvPr>
            <p:cNvSpPr txBox="1"/>
            <p:nvPr/>
          </p:nvSpPr>
          <p:spPr>
            <a:xfrm>
              <a:off x="1733039" y="1404142"/>
              <a:ext cx="717024" cy="1154162"/>
            </a:xfrm>
            <a:prstGeom prst="rect">
              <a:avLst/>
            </a:prstGeom>
            <a:noFill/>
          </p:spPr>
          <p:txBody>
            <a:bodyPr wrap="none" rtlCol="0">
              <a:spAutoFit/>
            </a:bodyPr>
            <a:lstStyle/>
            <a:p>
              <a:r>
                <a:rPr lang="en-US" sz="4400">
                  <a:solidFill>
                    <a:schemeClr val="bg1"/>
                  </a:solidFill>
                  <a:latin typeface="#9Slide07 SVNMomento" panose="00000500000000000000" pitchFamily="2" charset="0"/>
                  <a:ea typeface="#9Slide02 Tieu de rat dai 01" panose="02000000000000000000" pitchFamily="2" charset="0"/>
                  <a:cs typeface="#9Slide03 Open Sans SemiBold" panose="020B0706030804020204" pitchFamily="34" charset="0"/>
                </a:rPr>
                <a:t>1</a:t>
              </a:r>
            </a:p>
          </p:txBody>
        </p:sp>
      </p:grpSp>
      <p:sp>
        <p:nvSpPr>
          <p:cNvPr id="74" name="đúng - 9Slide.vn">
            <a:extLst>
              <a:ext uri="{FF2B5EF4-FFF2-40B4-BE49-F238E27FC236}">
                <a16:creationId xmlns:a16="http://schemas.microsoft.com/office/drawing/2014/main" id="{601EE1E6-B96D-40D9-8519-38843493B0B4}"/>
              </a:ext>
            </a:extLst>
          </p:cNvPr>
          <p:cNvSpPr/>
          <p:nvPr/>
        </p:nvSpPr>
        <p:spPr>
          <a:xfrm>
            <a:off x="1905000" y="2812405"/>
            <a:ext cx="3240000"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933">
                <a:solidFill>
                  <a:schemeClr val="bg1"/>
                </a:solidFill>
                <a:latin typeface="#9Slide02 Tieu de rat dai 01" panose="02000000000000000000" pitchFamily="2" charset="0"/>
                <a:ea typeface="#9Slide02 Tieu de rat dai 01" panose="02000000000000000000" pitchFamily="2" charset="0"/>
              </a:rPr>
              <a:t>3 phần.</a:t>
            </a:r>
            <a:endParaRPr lang="en-US" sz="2933" baseline="30000">
              <a:solidFill>
                <a:schemeClr val="bg1"/>
              </a:solidFill>
              <a:latin typeface="#9Slide02 Tieu de rat dai 01" panose="02000000000000000000" pitchFamily="2" charset="0"/>
              <a:ea typeface="#9Slide02 Tieu de rat dai 01" panose="02000000000000000000" pitchFamily="2" charset="0"/>
            </a:endParaRPr>
          </a:p>
        </p:txBody>
      </p:sp>
      <p:sp>
        <p:nvSpPr>
          <p:cNvPr id="76" name="sai2 - 9Slide.vn">
            <a:extLst>
              <a:ext uri="{FF2B5EF4-FFF2-40B4-BE49-F238E27FC236}">
                <a16:creationId xmlns:a16="http://schemas.microsoft.com/office/drawing/2014/main" id="{18AA8FC9-5F1A-41F6-A458-F725306D362F}"/>
              </a:ext>
            </a:extLst>
          </p:cNvPr>
          <p:cNvSpPr/>
          <p:nvPr/>
        </p:nvSpPr>
        <p:spPr>
          <a:xfrm>
            <a:off x="1905000" y="1838060"/>
            <a:ext cx="3240000"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4 phần.</a:t>
            </a:r>
          </a:p>
        </p:txBody>
      </p:sp>
      <p:sp>
        <p:nvSpPr>
          <p:cNvPr id="77" name="sai2 - 9Slide.vn">
            <a:extLst>
              <a:ext uri="{FF2B5EF4-FFF2-40B4-BE49-F238E27FC236}">
                <a16:creationId xmlns:a16="http://schemas.microsoft.com/office/drawing/2014/main" id="{BD831661-4367-4C11-8A50-74DE06A1C315}"/>
              </a:ext>
            </a:extLst>
          </p:cNvPr>
          <p:cNvSpPr/>
          <p:nvPr/>
        </p:nvSpPr>
        <p:spPr>
          <a:xfrm>
            <a:off x="1905000" y="4761094"/>
            <a:ext cx="3240000"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1 phần.</a:t>
            </a:r>
            <a:endParaRPr lang="en-US" sz="2933" baseline="30000">
              <a:solidFill>
                <a:schemeClr val="bg1"/>
              </a:solidFill>
              <a:latin typeface="#9Slide02 Tieu de rat dai 01" panose="02000000000000000000" pitchFamily="2" charset="0"/>
              <a:ea typeface="#9Slide02 Tieu de rat dai 01" panose="02000000000000000000" pitchFamily="2" charset="0"/>
            </a:endParaRPr>
          </a:p>
        </p:txBody>
      </p:sp>
      <p:sp>
        <p:nvSpPr>
          <p:cNvPr id="78" name="sai2 - 9Slide.vn">
            <a:extLst>
              <a:ext uri="{FF2B5EF4-FFF2-40B4-BE49-F238E27FC236}">
                <a16:creationId xmlns:a16="http://schemas.microsoft.com/office/drawing/2014/main" id="{90DBCA9B-15F6-480E-B28F-7C8551899A66}"/>
              </a:ext>
            </a:extLst>
          </p:cNvPr>
          <p:cNvSpPr/>
          <p:nvPr/>
        </p:nvSpPr>
        <p:spPr>
          <a:xfrm>
            <a:off x="1905000" y="3786749"/>
            <a:ext cx="3240000"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933">
                <a:solidFill>
                  <a:schemeClr val="bg1"/>
                </a:solidFill>
                <a:latin typeface="#9Slide02 Tieu de rat dai 01" panose="02000000000000000000" pitchFamily="2" charset="0"/>
                <a:ea typeface="#9Slide02 Tieu de rat dai 01" panose="02000000000000000000" pitchFamily="2" charset="0"/>
              </a:rPr>
              <a:t>2 phần.</a:t>
            </a:r>
            <a:endParaRPr lang="en-US" sz="2933" baseline="30000">
              <a:solidFill>
                <a:schemeClr val="bg1"/>
              </a:solidFill>
              <a:latin typeface="#9Slide02 Tieu de rat dai 01" panose="02000000000000000000" pitchFamily="2" charset="0"/>
              <a:ea typeface="#9Slide02 Tieu de rat dai 01" panose="02000000000000000000" pitchFamily="2" charset="0"/>
            </a:endParaRPr>
          </a:p>
        </p:txBody>
      </p:sp>
      <p:pic>
        <p:nvPicPr>
          <p:cNvPr id="5" name="ĐẾM NGƯỢC 1">
            <a:hlinkClick r:id="" action="ppaction://media"/>
            <a:extLst>
              <a:ext uri="{FF2B5EF4-FFF2-40B4-BE49-F238E27FC236}">
                <a16:creationId xmlns:a16="http://schemas.microsoft.com/office/drawing/2014/main" id="{5EA62B7B-C909-986A-D9EE-DDAF923E9D1B}"/>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854458" y="4083980"/>
            <a:ext cx="552345" cy="552345"/>
          </a:xfrm>
          <a:prstGeom prst="rect">
            <a:avLst/>
          </a:prstGeom>
        </p:spPr>
      </p:pic>
      <p:sp>
        <p:nvSpPr>
          <p:cNvPr id="12" name="Freeform 4">
            <a:extLst>
              <a:ext uri="{FF2B5EF4-FFF2-40B4-BE49-F238E27FC236}">
                <a16:creationId xmlns:a16="http://schemas.microsoft.com/office/drawing/2014/main" id="{7D34674B-7806-456F-823B-3989B909D5B2}"/>
              </a:ext>
            </a:extLst>
          </p:cNvPr>
          <p:cNvSpPr>
            <a:spLocks noChangeAspect="1"/>
          </p:cNvSpPr>
          <p:nvPr/>
        </p:nvSpPr>
        <p:spPr>
          <a:xfrm>
            <a:off x="9069807" y="3448619"/>
            <a:ext cx="2129586" cy="3235838"/>
          </a:xfrm>
          <a:custGeom>
            <a:avLst/>
            <a:gdLst/>
            <a:ahLst/>
            <a:cxnLst/>
            <a:rect l="l" t="t" r="r" b="b"/>
            <a:pathLst>
              <a:path w="2708053" h="4114800">
                <a:moveTo>
                  <a:pt x="0" y="0"/>
                </a:moveTo>
                <a:lnTo>
                  <a:pt x="2708053" y="0"/>
                </a:lnTo>
                <a:lnTo>
                  <a:pt x="2708053" y="4114800"/>
                </a:lnTo>
                <a:lnTo>
                  <a:pt x="0" y="41148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15" name="Freeform 16">
            <a:extLst>
              <a:ext uri="{FF2B5EF4-FFF2-40B4-BE49-F238E27FC236}">
                <a16:creationId xmlns:a16="http://schemas.microsoft.com/office/drawing/2014/main" id="{29DBAAC0-664C-4AE4-A698-6D34C9EA3C15}"/>
              </a:ext>
            </a:extLst>
          </p:cNvPr>
          <p:cNvSpPr/>
          <p:nvPr/>
        </p:nvSpPr>
        <p:spPr>
          <a:xfrm>
            <a:off x="7685486" y="3369214"/>
            <a:ext cx="4536994" cy="3523493"/>
          </a:xfrm>
          <a:custGeom>
            <a:avLst/>
            <a:gdLst/>
            <a:ahLst/>
            <a:cxnLst/>
            <a:rect l="l" t="t" r="r" b="b"/>
            <a:pathLst>
              <a:path w="13716000" h="8229600">
                <a:moveTo>
                  <a:pt x="0" y="0"/>
                </a:moveTo>
                <a:lnTo>
                  <a:pt x="13716000" y="0"/>
                </a:lnTo>
                <a:lnTo>
                  <a:pt x="13716000" y="8229600"/>
                </a:lnTo>
                <a:lnTo>
                  <a:pt x="0" y="8229600"/>
                </a:lnTo>
                <a:lnTo>
                  <a:pt x="0" y="0"/>
                </a:lnTo>
                <a:close/>
              </a:path>
            </a:pathLst>
          </a:custGeom>
          <a:blipFill>
            <a:blip r:embed="rId11"/>
            <a:stretch>
              <a:fillRect l="-63740"/>
            </a:stretch>
          </a:blipFill>
        </p:spPr>
        <p:txBody>
          <a:bodyPr/>
          <a:lstStyle/>
          <a:p>
            <a:endParaRPr lang="en-US"/>
          </a:p>
        </p:txBody>
      </p:sp>
    </p:spTree>
    <p:extLst>
      <p:ext uri="{BB962C8B-B14F-4D97-AF65-F5344CB8AC3E}">
        <p14:creationId xmlns:p14="http://schemas.microsoft.com/office/powerpoint/2010/main" val="52775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2" nodeType="clickEffect">
                                  <p:stCondLst>
                                    <p:cond delay="0"/>
                                  </p:stCondLst>
                                  <p:iterate type="lt">
                                    <p:tmPct val="0"/>
                                  </p:iterate>
                                  <p:childTnLst>
                                    <p:set>
                                      <p:cBhvr>
                                        <p:cTn id="6" dur="1" fill="hold">
                                          <p:stCondLst>
                                            <p:cond delay="0"/>
                                          </p:stCondLst>
                                        </p:cTn>
                                        <p:tgtEl>
                                          <p:spTgt spid="74"/>
                                        </p:tgtEl>
                                        <p:attrNameLst>
                                          <p:attrName>style.visibility</p:attrName>
                                        </p:attrNameLst>
                                      </p:cBhvr>
                                      <p:to>
                                        <p:strVal val="visible"/>
                                      </p:to>
                                    </p:set>
                                    <p:animEffect transition="in" filter="fade">
                                      <p:cBhvr>
                                        <p:cTn id="7" dur="500"/>
                                        <p:tgtEl>
                                          <p:spTgt spid="7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500"/>
                                        <p:tgtEl>
                                          <p:spTgt spid="76"/>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fade">
                                      <p:cBhvr>
                                        <p:cTn id="13" dur="500"/>
                                        <p:tgtEl>
                                          <p:spTgt spid="77"/>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78"/>
                                        </p:tgtEl>
                                        <p:attrNameLst>
                                          <p:attrName>style.visibility</p:attrName>
                                        </p:attrNameLst>
                                      </p:cBhvr>
                                      <p:to>
                                        <p:strVal val="visible"/>
                                      </p:to>
                                    </p:set>
                                    <p:animEffect transition="in" filter="fade">
                                      <p:cBhvr>
                                        <p:cTn id="16" dur="500"/>
                                        <p:tgtEl>
                                          <p:spTgt spid="7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par>
                                <p:cTn id="20" presetID="10" presetClass="entr" presetSubtype="0" fill="hold"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3" nodeType="clickEffect">
                                  <p:stCondLst>
                                    <p:cond delay="0"/>
                                  </p:stCondLst>
                                  <p:iterate type="lt">
                                    <p:tmPct val="0"/>
                                  </p:iterate>
                                  <p:childTnLst>
                                    <p:animEffect transition="out" filter="fade">
                                      <p:cBhvr>
                                        <p:cTn id="26" dur="500"/>
                                        <p:tgtEl>
                                          <p:spTgt spid="74"/>
                                        </p:tgtEl>
                                      </p:cBhvr>
                                    </p:animEffect>
                                    <p:set>
                                      <p:cBhvr>
                                        <p:cTn id="27" dur="1" fill="hold">
                                          <p:stCondLst>
                                            <p:cond delay="499"/>
                                          </p:stCondLst>
                                        </p:cTn>
                                        <p:tgtEl>
                                          <p:spTgt spid="74"/>
                                        </p:tgtEl>
                                        <p:attrNameLst>
                                          <p:attrName>style.visibility</p:attrName>
                                        </p:attrNameLst>
                                      </p:cBhvr>
                                      <p:to>
                                        <p:strVal val="hidden"/>
                                      </p:to>
                                    </p:set>
                                  </p:childTnLst>
                                </p:cTn>
                              </p:par>
                              <p:par>
                                <p:cTn id="28" presetID="10" presetClass="exit" presetSubtype="0" fill="hold" grpId="2" nodeType="withEffect">
                                  <p:stCondLst>
                                    <p:cond delay="0"/>
                                  </p:stCondLst>
                                  <p:childTnLst>
                                    <p:animEffect transition="out" filter="fade">
                                      <p:cBhvr>
                                        <p:cTn id="29" dur="500"/>
                                        <p:tgtEl>
                                          <p:spTgt spid="76"/>
                                        </p:tgtEl>
                                      </p:cBhvr>
                                    </p:animEffect>
                                    <p:set>
                                      <p:cBhvr>
                                        <p:cTn id="30" dur="1" fill="hold">
                                          <p:stCondLst>
                                            <p:cond delay="499"/>
                                          </p:stCondLst>
                                        </p:cTn>
                                        <p:tgtEl>
                                          <p:spTgt spid="76"/>
                                        </p:tgtEl>
                                        <p:attrNameLst>
                                          <p:attrName>style.visibility</p:attrName>
                                        </p:attrNameLst>
                                      </p:cBhvr>
                                      <p:to>
                                        <p:strVal val="hidden"/>
                                      </p:to>
                                    </p:set>
                                  </p:childTnLst>
                                </p:cTn>
                              </p:par>
                              <p:par>
                                <p:cTn id="31" presetID="10" presetClass="exit" presetSubtype="0" fill="hold" grpId="2" nodeType="withEffect">
                                  <p:stCondLst>
                                    <p:cond delay="0"/>
                                  </p:stCondLst>
                                  <p:childTnLst>
                                    <p:animEffect transition="out" filter="fade">
                                      <p:cBhvr>
                                        <p:cTn id="32" dur="500"/>
                                        <p:tgtEl>
                                          <p:spTgt spid="77"/>
                                        </p:tgtEl>
                                      </p:cBhvr>
                                    </p:animEffect>
                                    <p:set>
                                      <p:cBhvr>
                                        <p:cTn id="33" dur="1" fill="hold">
                                          <p:stCondLst>
                                            <p:cond delay="499"/>
                                          </p:stCondLst>
                                        </p:cTn>
                                        <p:tgtEl>
                                          <p:spTgt spid="77"/>
                                        </p:tgtEl>
                                        <p:attrNameLst>
                                          <p:attrName>style.visibility</p:attrName>
                                        </p:attrNameLst>
                                      </p:cBhvr>
                                      <p:to>
                                        <p:strVal val="hidden"/>
                                      </p:to>
                                    </p:set>
                                  </p:childTnLst>
                                </p:cTn>
                              </p:par>
                              <p:par>
                                <p:cTn id="34" presetID="10" presetClass="exit" presetSubtype="0" fill="hold" grpId="2" nodeType="withEffect">
                                  <p:stCondLst>
                                    <p:cond delay="0"/>
                                  </p:stCondLst>
                                  <p:childTnLst>
                                    <p:animEffect transition="out" filter="fade">
                                      <p:cBhvr>
                                        <p:cTn id="35" dur="500"/>
                                        <p:tgtEl>
                                          <p:spTgt spid="78"/>
                                        </p:tgtEl>
                                      </p:cBhvr>
                                    </p:animEffect>
                                    <p:set>
                                      <p:cBhvr>
                                        <p:cTn id="36" dur="1" fill="hold">
                                          <p:stCondLst>
                                            <p:cond delay="499"/>
                                          </p:stCondLst>
                                        </p:cTn>
                                        <p:tgtEl>
                                          <p:spTgt spid="78"/>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65"/>
                                        </p:tgtEl>
                                      </p:cBhvr>
                                    </p:animEffect>
                                    <p:set>
                                      <p:cBhvr>
                                        <p:cTn id="39" dur="1" fill="hold">
                                          <p:stCondLst>
                                            <p:cond delay="499"/>
                                          </p:stCondLst>
                                        </p:cTn>
                                        <p:tgtEl>
                                          <p:spTgt spid="65"/>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500"/>
                                        <p:tgtEl>
                                          <p:spTgt spid="69"/>
                                        </p:tgtEl>
                                      </p:cBhvr>
                                    </p:animEffect>
                                    <p:set>
                                      <p:cBhvr>
                                        <p:cTn id="42" dur="1" fill="hold">
                                          <p:stCondLst>
                                            <p:cond delay="499"/>
                                          </p:stCondLst>
                                        </p:cTn>
                                        <p:tgtEl>
                                          <p:spTgt spid="69"/>
                                        </p:tgtEl>
                                        <p:attrNameLst>
                                          <p:attrName>style.visibility</p:attrName>
                                        </p:attrNameLst>
                                      </p:cBhvr>
                                      <p:to>
                                        <p:strVal val="hidden"/>
                                      </p:to>
                                    </p:set>
                                  </p:childTnLst>
                                </p:cTn>
                              </p:par>
                              <p:par>
                                <p:cTn id="43" presetID="1" presetClass="mediacall" presetSubtype="0" fill="hold" nodeType="withEffect">
                                  <p:stCondLst>
                                    <p:cond delay="2000"/>
                                  </p:stCondLst>
                                  <p:childTnLst>
                                    <p:cmd type="call" cmd="playFrom(0.0)">
                                      <p:cBhvr>
                                        <p:cTn id="44" dur="1206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5" restart="whenNotActive" fill="hold" evtFilter="cancelBubble" nodeType="interactiveSeq">
                <p:stCondLst>
                  <p:cond evt="onClick" delay="0">
                    <p:tgtEl>
                      <p:spTgt spid="74"/>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grpId="0" nodeType="clickEffect">
                                  <p:stCondLst>
                                    <p:cond delay="0"/>
                                  </p:stCondLst>
                                  <p:childTnLst>
                                    <p:animClr clrSpc="rgb" dir="cw">
                                      <p:cBhvr>
                                        <p:cTn id="49" dur="2000" fill="hold"/>
                                        <p:tgtEl>
                                          <p:spTgt spid="74"/>
                                        </p:tgtEl>
                                        <p:attrNameLst>
                                          <p:attrName>fillcolor</p:attrName>
                                        </p:attrNameLst>
                                      </p:cBhvr>
                                      <p:to>
                                        <a:srgbClr val="FFB13F"/>
                                      </p:to>
                                    </p:animClr>
                                    <p:set>
                                      <p:cBhvr>
                                        <p:cTn id="50" dur="2000" fill="hold"/>
                                        <p:tgtEl>
                                          <p:spTgt spid="74"/>
                                        </p:tgtEl>
                                        <p:attrNameLst>
                                          <p:attrName>fill.type</p:attrName>
                                        </p:attrNameLst>
                                      </p:cBhvr>
                                      <p:to>
                                        <p:strVal val="solid"/>
                                      </p:to>
                                    </p:set>
                                    <p:set>
                                      <p:cBhvr>
                                        <p:cTn id="51" dur="2000" fill="hold"/>
                                        <p:tgtEl>
                                          <p:spTgt spid="74"/>
                                        </p:tgtEl>
                                        <p:attrNameLst>
                                          <p:attrName>fill.on</p:attrName>
                                        </p:attrNameLst>
                                      </p:cBhvr>
                                      <p:to>
                                        <p:strVal val="true"/>
                                      </p:to>
                                    </p:set>
                                  </p:childTnLst>
                                  <p:subTnLst>
                                    <p:audio>
                                      <p:cMediaNode vol="24000">
                                        <p:cTn display="0" masterRel="sameClick">
                                          <p:stCondLst>
                                            <p:cond evt="begin" delay="0">
                                              <p:tn val="48"/>
                                            </p:cond>
                                          </p:stCondLst>
                                          <p:endCondLst>
                                            <p:cond evt="onStopAudio" delay="0">
                                              <p:tgtEl>
                                                <p:sldTgt/>
                                              </p:tgtEl>
                                            </p:cond>
                                          </p:endCondLst>
                                        </p:cTn>
                                        <p:tgtEl>
                                          <p:sndTgt r:embed="rId4" name="Chiến-thắng.wav"/>
                                        </p:tgtEl>
                                      </p:cMediaNode>
                                    </p:audio>
                                  </p:subTnLst>
                                </p:cTn>
                              </p:par>
                              <p:par>
                                <p:cTn id="52" presetID="3" presetClass="emph" presetSubtype="2" fill="hold" grpId="1" nodeType="withEffect">
                                  <p:stCondLst>
                                    <p:cond delay="0"/>
                                  </p:stCondLst>
                                  <p:iterate type="lt">
                                    <p:tmPct val="0"/>
                                  </p:iterate>
                                  <p:childTnLst>
                                    <p:animClr clrSpc="rgb" dir="cw">
                                      <p:cBhvr override="childStyle">
                                        <p:cTn id="53" dur="2000" fill="hold"/>
                                        <p:tgtEl>
                                          <p:spTgt spid="74"/>
                                        </p:tgtEl>
                                        <p:attrNameLst>
                                          <p:attrName>style.color</p:attrName>
                                        </p:attrNameLst>
                                      </p:cBhvr>
                                      <p:to>
                                        <a:schemeClr val="bg1"/>
                                      </p:to>
                                    </p:animClr>
                                  </p:childTnLst>
                                </p:cTn>
                              </p:par>
                            </p:childTnLst>
                          </p:cTn>
                        </p:par>
                        <p:par>
                          <p:cTn id="54" fill="hold">
                            <p:stCondLst>
                              <p:cond delay="2000"/>
                            </p:stCondLst>
                            <p:childTnLst>
                              <p:par>
                                <p:cTn id="55" presetID="42" presetClass="path" presetSubtype="0" accel="50000" decel="50000" fill="hold" grpId="0" nodeType="afterEffect">
                                  <p:stCondLst>
                                    <p:cond delay="0"/>
                                  </p:stCondLst>
                                  <p:childTnLst>
                                    <p:animMotion origin="layout" path="M 3.75E-6 1.85185E-6 L 0.37213 -0.00371 " pathEditMode="relative" rAng="0" ptsTypes="AA">
                                      <p:cBhvr>
                                        <p:cTn id="56" dur="2000" fill="hold"/>
                                        <p:tgtEl>
                                          <p:spTgt spid="15"/>
                                        </p:tgtEl>
                                        <p:attrNameLst>
                                          <p:attrName>ppt_x</p:attrName>
                                          <p:attrName>ppt_y</p:attrName>
                                        </p:attrNameLst>
                                      </p:cBhvr>
                                      <p:rCtr x="18607" y="-185"/>
                                    </p:animMotion>
                                  </p:childTnLst>
                                </p:cTn>
                              </p:par>
                            </p:childTnLst>
                          </p:cTn>
                        </p:par>
                      </p:childTnLst>
                    </p:cTn>
                  </p:par>
                </p:childTnLst>
              </p:cTn>
              <p:nextCondLst>
                <p:cond evt="onClick" delay="0">
                  <p:tgtEl>
                    <p:spTgt spid="74"/>
                  </p:tgtEl>
                </p:cond>
              </p:nextCondLst>
            </p:seq>
            <p:seq concurrent="1" nextAc="seek">
              <p:cTn id="57" restart="whenNotActive" fill="hold" evtFilter="cancelBubble" nodeType="interactiveSeq">
                <p:stCondLst>
                  <p:cond evt="onClick" delay="0">
                    <p:tgtEl>
                      <p:spTgt spid="76"/>
                    </p:tgtEl>
                  </p:cond>
                </p:stCondLst>
                <p:endSync evt="end" delay="0">
                  <p:rtn val="all"/>
                </p:endSync>
                <p:childTnLst>
                  <p:par>
                    <p:cTn id="58" fill="hold">
                      <p:stCondLst>
                        <p:cond delay="0"/>
                      </p:stCondLst>
                      <p:childTnLst>
                        <p:par>
                          <p:cTn id="59" fill="hold">
                            <p:stCondLst>
                              <p:cond delay="0"/>
                            </p:stCondLst>
                            <p:childTnLst>
                              <p:par>
                                <p:cTn id="60" presetID="9" presetClass="emph" presetSubtype="0" grpId="0" nodeType="clickEffect">
                                  <p:stCondLst>
                                    <p:cond delay="0"/>
                                  </p:stCondLst>
                                  <p:childTnLst>
                                    <p:set>
                                      <p:cBhvr>
                                        <p:cTn id="61" dur="indefinite"/>
                                        <p:tgtEl>
                                          <p:spTgt spid="76"/>
                                        </p:tgtEl>
                                        <p:attrNameLst>
                                          <p:attrName>style.opacity</p:attrName>
                                        </p:attrNameLst>
                                      </p:cBhvr>
                                      <p:to>
                                        <p:strVal val="0.5"/>
                                      </p:to>
                                    </p:set>
                                    <p:animEffect filter="image" prLst="opacity: 0.5">
                                      <p:cBhvr rctx="IE">
                                        <p:cTn id="62" dur="indefinite"/>
                                        <p:tgtEl>
                                          <p:spTgt spid="76"/>
                                        </p:tgtEl>
                                      </p:cBhvr>
                                    </p:animEffect>
                                  </p:childTnLst>
                                  <p:subTnLst>
                                    <p:audio>
                                      <p:cMediaNode vol="24000">
                                        <p:cTn display="0" masterRel="sameClick">
                                          <p:stCondLst>
                                            <p:cond evt="begin" delay="0">
                                              <p:tn val="60"/>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76"/>
                  </p:tgtEl>
                </p:cond>
              </p:nextCondLst>
            </p:seq>
            <p:seq concurrent="1" nextAc="seek">
              <p:cTn id="63" restart="whenNotActive" fill="hold" evtFilter="cancelBubble" nodeType="interactiveSeq">
                <p:stCondLst>
                  <p:cond evt="onClick" delay="0">
                    <p:tgtEl>
                      <p:spTgt spid="77"/>
                    </p:tgtEl>
                  </p:cond>
                </p:stCondLst>
                <p:endSync evt="end" delay="0">
                  <p:rtn val="all"/>
                </p:endSync>
                <p:childTnLst>
                  <p:par>
                    <p:cTn id="64" fill="hold">
                      <p:stCondLst>
                        <p:cond delay="0"/>
                      </p:stCondLst>
                      <p:childTnLst>
                        <p:par>
                          <p:cTn id="65" fill="hold">
                            <p:stCondLst>
                              <p:cond delay="0"/>
                            </p:stCondLst>
                            <p:childTnLst>
                              <p:par>
                                <p:cTn id="66" presetID="9" presetClass="emph" presetSubtype="0" grpId="0" nodeType="clickEffect">
                                  <p:stCondLst>
                                    <p:cond delay="0"/>
                                  </p:stCondLst>
                                  <p:childTnLst>
                                    <p:set>
                                      <p:cBhvr>
                                        <p:cTn id="67" dur="indefinite"/>
                                        <p:tgtEl>
                                          <p:spTgt spid="77"/>
                                        </p:tgtEl>
                                        <p:attrNameLst>
                                          <p:attrName>style.opacity</p:attrName>
                                        </p:attrNameLst>
                                      </p:cBhvr>
                                      <p:to>
                                        <p:strVal val="0.5"/>
                                      </p:to>
                                    </p:set>
                                    <p:animEffect filter="image" prLst="opacity: 0.5">
                                      <p:cBhvr rctx="IE">
                                        <p:cTn id="68" dur="indefinite"/>
                                        <p:tgtEl>
                                          <p:spTgt spid="77"/>
                                        </p:tgtEl>
                                      </p:cBhvr>
                                    </p:animEffect>
                                  </p:childTnLst>
                                  <p:subTnLst>
                                    <p:audio>
                                      <p:cMediaNode vol="28000">
                                        <p:cTn display="0" masterRel="sameClick">
                                          <p:stCondLst>
                                            <p:cond evt="begin" delay="0">
                                              <p:tn val="66"/>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77"/>
                  </p:tgtEl>
                </p:cond>
              </p:nextCondLst>
            </p:seq>
            <p:seq concurrent="1" nextAc="seek">
              <p:cTn id="69" restart="whenNotActive" fill="hold" evtFilter="cancelBubble" nodeType="interactiveSeq">
                <p:stCondLst>
                  <p:cond evt="onClick" delay="0">
                    <p:tgtEl>
                      <p:spTgt spid="78"/>
                    </p:tgtEl>
                  </p:cond>
                </p:stCondLst>
                <p:endSync evt="end" delay="0">
                  <p:rtn val="all"/>
                </p:endSync>
                <p:childTnLst>
                  <p:par>
                    <p:cTn id="70" fill="hold">
                      <p:stCondLst>
                        <p:cond delay="0"/>
                      </p:stCondLst>
                      <p:childTnLst>
                        <p:par>
                          <p:cTn id="71" fill="hold">
                            <p:stCondLst>
                              <p:cond delay="0"/>
                            </p:stCondLst>
                            <p:childTnLst>
                              <p:par>
                                <p:cTn id="72" presetID="9" presetClass="emph" presetSubtype="0" grpId="0" nodeType="clickEffect">
                                  <p:stCondLst>
                                    <p:cond delay="0"/>
                                  </p:stCondLst>
                                  <p:childTnLst>
                                    <p:set>
                                      <p:cBhvr>
                                        <p:cTn id="73" dur="indefinite"/>
                                        <p:tgtEl>
                                          <p:spTgt spid="78"/>
                                        </p:tgtEl>
                                        <p:attrNameLst>
                                          <p:attrName>style.opacity</p:attrName>
                                        </p:attrNameLst>
                                      </p:cBhvr>
                                      <p:to>
                                        <p:strVal val="0.5"/>
                                      </p:to>
                                    </p:set>
                                    <p:animEffect filter="image" prLst="opacity: 0.5">
                                      <p:cBhvr rctx="IE">
                                        <p:cTn id="74" dur="indefinite"/>
                                        <p:tgtEl>
                                          <p:spTgt spid="78"/>
                                        </p:tgtEl>
                                      </p:cBhvr>
                                    </p:animEffect>
                                  </p:childTnLst>
                                  <p:subTnLst>
                                    <p:audio>
                                      <p:cMediaNode>
                                        <p:cTn display="0" masterRel="sameClick">
                                          <p:stCondLst>
                                            <p:cond evt="begin" delay="0">
                                              <p:tn val="72"/>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78"/>
                  </p:tgtEl>
                </p:cond>
              </p:nextCondLst>
            </p:seq>
            <p:audio>
              <p:cMediaNode vol="22727" showWhenStopped="0">
                <p:cTn id="75" fill="hold" display="0">
                  <p:stCondLst>
                    <p:cond delay="indefinite"/>
                  </p:stCondLst>
                  <p:endCondLst>
                    <p:cond evt="onStopAudio" delay="0">
                      <p:tgtEl>
                        <p:sldTgt/>
                      </p:tgtEl>
                    </p:cond>
                  </p:endCondLst>
                </p:cTn>
                <p:tgtEl>
                  <p:spTgt spid="5"/>
                </p:tgtEl>
              </p:cMediaNode>
            </p:audio>
          </p:childTnLst>
        </p:cTn>
      </p:par>
    </p:tnLst>
    <p:bldLst>
      <p:bldP spid="65" grpId="0"/>
      <p:bldP spid="65" grpId="1"/>
      <p:bldP spid="74" grpId="0" animBg="1"/>
      <p:bldP spid="74" grpId="1" animBg="1"/>
      <p:bldP spid="74" grpId="2" animBg="1"/>
      <p:bldP spid="74" grpId="3" animBg="1"/>
      <p:bldP spid="76" grpId="0" animBg="1"/>
      <p:bldP spid="76" grpId="1" animBg="1"/>
      <p:bldP spid="76" grpId="2" animBg="1"/>
      <p:bldP spid="77" grpId="0" animBg="1"/>
      <p:bldP spid="77" grpId="1" animBg="1"/>
      <p:bldP spid="77" grpId="2" animBg="1"/>
      <p:bldP spid="78" grpId="0" animBg="1"/>
      <p:bldP spid="78" grpId="1" animBg="1"/>
      <p:bldP spid="78" grpId="2" animBg="1"/>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2">
            <a:extLst>
              <a:ext uri="{FF2B5EF4-FFF2-40B4-BE49-F238E27FC236}">
                <a16:creationId xmlns:a16="http://schemas.microsoft.com/office/drawing/2014/main" id="{E98D7A92-E4DD-4CBC-8858-7A89BFA2B96B}"/>
              </a:ext>
            </a:extLst>
          </p:cNvPr>
          <p:cNvSpPr>
            <a:spLocks noChangeAspect="1"/>
          </p:cNvSpPr>
          <p:nvPr/>
        </p:nvSpPr>
        <p:spPr>
          <a:xfrm>
            <a:off x="9829800" y="4404083"/>
            <a:ext cx="1524000" cy="2400000"/>
          </a:xfrm>
          <a:custGeom>
            <a:avLst/>
            <a:gdLst/>
            <a:ahLst/>
            <a:cxnLst/>
            <a:rect l="l" t="t" r="r" b="b"/>
            <a:pathLst>
              <a:path w="2612898" h="4114800">
                <a:moveTo>
                  <a:pt x="0" y="0"/>
                </a:moveTo>
                <a:lnTo>
                  <a:pt x="2612898" y="0"/>
                </a:lnTo>
                <a:lnTo>
                  <a:pt x="2612898" y="4114800"/>
                </a:lnTo>
                <a:lnTo>
                  <a:pt x="0" y="41148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pic>
        <p:nvPicPr>
          <p:cNvPr id="32" name="ĐẾM NGƯỢC 1">
            <a:hlinkClick r:id="" action="ppaction://media"/>
            <a:extLst>
              <a:ext uri="{FF2B5EF4-FFF2-40B4-BE49-F238E27FC236}">
                <a16:creationId xmlns:a16="http://schemas.microsoft.com/office/drawing/2014/main" id="{D688396C-0389-4043-AF09-70E8ABA44243}"/>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854458" y="4083980"/>
            <a:ext cx="552345" cy="552345"/>
          </a:xfrm>
          <a:prstGeom prst="rect">
            <a:avLst/>
          </a:prstGeom>
        </p:spPr>
      </p:pic>
      <p:sp>
        <p:nvSpPr>
          <p:cNvPr id="54" name="TextBox 8">
            <a:extLst>
              <a:ext uri="{FF2B5EF4-FFF2-40B4-BE49-F238E27FC236}">
                <a16:creationId xmlns:a16="http://schemas.microsoft.com/office/drawing/2014/main" id="{5D41C30D-A89C-40CE-8D0D-0AF1597C9D06}"/>
              </a:ext>
            </a:extLst>
          </p:cNvPr>
          <p:cNvSpPr txBox="1"/>
          <p:nvPr/>
        </p:nvSpPr>
        <p:spPr>
          <a:xfrm>
            <a:off x="1749273" y="741954"/>
            <a:ext cx="9366677" cy="498021"/>
          </a:xfrm>
          <a:prstGeom prst="rect">
            <a:avLst/>
          </a:prstGeom>
        </p:spPr>
        <p:txBody>
          <a:bodyPr wrap="square" lIns="0" tIns="0" rIns="0" bIns="0" rtlCol="0" anchor="t">
            <a:spAutoFit/>
          </a:bodyPr>
          <a:lstStyle/>
          <a:p>
            <a:pPr algn="ctr">
              <a:lnSpc>
                <a:spcPts val="4191"/>
              </a:lnSpc>
            </a:pPr>
            <a:r>
              <a:rPr lang="pt-BR" sz="2933" spc="-5">
                <a:solidFill>
                  <a:schemeClr val="accent3">
                    <a:lumMod val="75000"/>
                  </a:schemeClr>
                </a:solidFill>
                <a:latin typeface="#9Slide02 Tieu de rat dai 01" panose="02000000000000000000" pitchFamily="2" charset="0"/>
                <a:ea typeface="#9Slide02 Tieu de rat dai 01" panose="02000000000000000000" pitchFamily="2" charset="0"/>
              </a:rPr>
              <a:t>Nhiệm vụ của phần mở đầu bài văn kể lại một câu chuyện là gì?</a:t>
            </a:r>
            <a:endParaRPr lang="en-US" sz="2933" spc="-5">
              <a:solidFill>
                <a:schemeClr val="accent3">
                  <a:lumMod val="75000"/>
                </a:schemeClr>
              </a:solidFill>
              <a:latin typeface="#9Slide02 Tieu de rat dai 01" panose="02000000000000000000" pitchFamily="2" charset="0"/>
              <a:ea typeface="#9Slide02 Tieu de rat dai 01" panose="02000000000000000000" pitchFamily="2" charset="0"/>
            </a:endParaRPr>
          </a:p>
        </p:txBody>
      </p:sp>
      <p:grpSp>
        <p:nvGrpSpPr>
          <p:cNvPr id="55" name="Group 54">
            <a:extLst>
              <a:ext uri="{FF2B5EF4-FFF2-40B4-BE49-F238E27FC236}">
                <a16:creationId xmlns:a16="http://schemas.microsoft.com/office/drawing/2014/main" id="{E0EC80F8-B95D-4FA8-92EC-132D307C0050}"/>
              </a:ext>
            </a:extLst>
          </p:cNvPr>
          <p:cNvGrpSpPr/>
          <p:nvPr/>
        </p:nvGrpSpPr>
        <p:grpSpPr>
          <a:xfrm>
            <a:off x="733273" y="381000"/>
            <a:ext cx="1016000" cy="1029555"/>
            <a:chOff x="1292659" y="1013971"/>
            <a:chExt cx="1524000" cy="1544333"/>
          </a:xfrm>
        </p:grpSpPr>
        <p:pic>
          <p:nvPicPr>
            <p:cNvPr id="56" name="Graphic 55" descr="Apple with solid fill">
              <a:extLst>
                <a:ext uri="{FF2B5EF4-FFF2-40B4-BE49-F238E27FC236}">
                  <a16:creationId xmlns:a16="http://schemas.microsoft.com/office/drawing/2014/main" id="{25BC20A0-E5D1-48EA-B69E-19B6090A5788}"/>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292659" y="1013971"/>
              <a:ext cx="1524000" cy="1524000"/>
            </a:xfrm>
            <a:prstGeom prst="rect">
              <a:avLst/>
            </a:prstGeom>
          </p:spPr>
        </p:pic>
        <p:sp>
          <p:nvSpPr>
            <p:cNvPr id="57" name="TextBox 56">
              <a:extLst>
                <a:ext uri="{FF2B5EF4-FFF2-40B4-BE49-F238E27FC236}">
                  <a16:creationId xmlns:a16="http://schemas.microsoft.com/office/drawing/2014/main" id="{ADA97F8C-19A1-4706-9BF0-C5DD5952AE3F}"/>
                </a:ext>
              </a:extLst>
            </p:cNvPr>
            <p:cNvSpPr txBox="1"/>
            <p:nvPr/>
          </p:nvSpPr>
          <p:spPr>
            <a:xfrm>
              <a:off x="1733040" y="1404142"/>
              <a:ext cx="717024" cy="1154162"/>
            </a:xfrm>
            <a:prstGeom prst="rect">
              <a:avLst/>
            </a:prstGeom>
            <a:noFill/>
          </p:spPr>
          <p:txBody>
            <a:bodyPr wrap="none" rtlCol="0">
              <a:spAutoFit/>
            </a:bodyPr>
            <a:lstStyle/>
            <a:p>
              <a:r>
                <a:rPr lang="en-US" sz="4400">
                  <a:solidFill>
                    <a:schemeClr val="bg1"/>
                  </a:solidFill>
                  <a:latin typeface="#9Slide07 SVNMomento" panose="00000500000000000000" pitchFamily="2" charset="0"/>
                  <a:ea typeface="#9Slide02 Tieu de rat dai 01" panose="02000000000000000000" pitchFamily="2" charset="0"/>
                  <a:cs typeface="#9Slide03 Open Sans SemiBold" panose="020B0706030804020204" pitchFamily="34" charset="0"/>
                </a:rPr>
                <a:t>2</a:t>
              </a:r>
            </a:p>
          </p:txBody>
        </p:sp>
      </p:grpSp>
      <p:sp>
        <p:nvSpPr>
          <p:cNvPr id="66" name="đúng - 9Slide.vn">
            <a:extLst>
              <a:ext uri="{FF2B5EF4-FFF2-40B4-BE49-F238E27FC236}">
                <a16:creationId xmlns:a16="http://schemas.microsoft.com/office/drawing/2014/main" id="{2F2A6675-CB32-4405-9C4E-639147F632BC}"/>
              </a:ext>
            </a:extLst>
          </p:cNvPr>
          <p:cNvSpPr/>
          <p:nvPr/>
        </p:nvSpPr>
        <p:spPr>
          <a:xfrm>
            <a:off x="1026860" y="3708083"/>
            <a:ext cx="8305800"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Giới thiệu về câu chuyện và nêu lí do biết câu chuyện.</a:t>
            </a:r>
          </a:p>
        </p:txBody>
      </p:sp>
      <p:sp>
        <p:nvSpPr>
          <p:cNvPr id="70" name="sai2 - 9Slide.vn">
            <a:extLst>
              <a:ext uri="{FF2B5EF4-FFF2-40B4-BE49-F238E27FC236}">
                <a16:creationId xmlns:a16="http://schemas.microsoft.com/office/drawing/2014/main" id="{955D3D93-72B3-4844-B213-F6669379A4AE}"/>
              </a:ext>
            </a:extLst>
          </p:cNvPr>
          <p:cNvSpPr/>
          <p:nvPr/>
        </p:nvSpPr>
        <p:spPr>
          <a:xfrm>
            <a:off x="1026860" y="1757954"/>
            <a:ext cx="8305800"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Tóm tắt nội dung câu chuyện.</a:t>
            </a:r>
          </a:p>
        </p:txBody>
      </p:sp>
      <p:sp>
        <p:nvSpPr>
          <p:cNvPr id="71" name="sai2 - 9Slide.vn">
            <a:extLst>
              <a:ext uri="{FF2B5EF4-FFF2-40B4-BE49-F238E27FC236}">
                <a16:creationId xmlns:a16="http://schemas.microsoft.com/office/drawing/2014/main" id="{9213E535-C81D-4254-B192-4DE3129261B4}"/>
              </a:ext>
            </a:extLst>
          </p:cNvPr>
          <p:cNvSpPr/>
          <p:nvPr/>
        </p:nvSpPr>
        <p:spPr>
          <a:xfrm>
            <a:off x="1026860" y="4680988"/>
            <a:ext cx="8305800"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Kể tên các nhân vật có trong câu chuyện.</a:t>
            </a:r>
          </a:p>
        </p:txBody>
      </p:sp>
      <p:sp>
        <p:nvSpPr>
          <p:cNvPr id="72" name="sai2 - 9Slide.vn">
            <a:extLst>
              <a:ext uri="{FF2B5EF4-FFF2-40B4-BE49-F238E27FC236}">
                <a16:creationId xmlns:a16="http://schemas.microsoft.com/office/drawing/2014/main" id="{17C704BB-1098-4720-A6B7-15827DAC553B}"/>
              </a:ext>
            </a:extLst>
          </p:cNvPr>
          <p:cNvSpPr/>
          <p:nvPr/>
        </p:nvSpPr>
        <p:spPr>
          <a:xfrm>
            <a:off x="1026860" y="2744192"/>
            <a:ext cx="8305800"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Nêu cảm nhận của em về câu chuyện</a:t>
            </a:r>
          </a:p>
        </p:txBody>
      </p:sp>
      <p:sp>
        <p:nvSpPr>
          <p:cNvPr id="11" name="Freeform 16">
            <a:extLst>
              <a:ext uri="{FF2B5EF4-FFF2-40B4-BE49-F238E27FC236}">
                <a16:creationId xmlns:a16="http://schemas.microsoft.com/office/drawing/2014/main" id="{87442C04-DCD6-41B3-884D-C673FA0FCDC7}"/>
              </a:ext>
            </a:extLst>
          </p:cNvPr>
          <p:cNvSpPr/>
          <p:nvPr/>
        </p:nvSpPr>
        <p:spPr>
          <a:xfrm>
            <a:off x="8686800" y="4359365"/>
            <a:ext cx="3535680" cy="2533342"/>
          </a:xfrm>
          <a:custGeom>
            <a:avLst/>
            <a:gdLst/>
            <a:ahLst/>
            <a:cxnLst/>
            <a:rect l="l" t="t" r="r" b="b"/>
            <a:pathLst>
              <a:path w="13716000" h="8229600">
                <a:moveTo>
                  <a:pt x="0" y="0"/>
                </a:moveTo>
                <a:lnTo>
                  <a:pt x="13716000" y="0"/>
                </a:lnTo>
                <a:lnTo>
                  <a:pt x="13716000" y="8229600"/>
                </a:lnTo>
                <a:lnTo>
                  <a:pt x="0" y="8229600"/>
                </a:lnTo>
                <a:lnTo>
                  <a:pt x="0" y="0"/>
                </a:lnTo>
                <a:close/>
              </a:path>
            </a:pathLst>
          </a:custGeom>
          <a:blipFill>
            <a:blip r:embed="rId11"/>
            <a:stretch>
              <a:fillRect l="-63740"/>
            </a:stretch>
          </a:blipFill>
        </p:spPr>
        <p:txBody>
          <a:bodyPr/>
          <a:lstStyle/>
          <a:p>
            <a:endParaRPr lang="en-US"/>
          </a:p>
        </p:txBody>
      </p:sp>
    </p:spTree>
    <p:extLst>
      <p:ext uri="{BB962C8B-B14F-4D97-AF65-F5344CB8AC3E}">
        <p14:creationId xmlns:p14="http://schemas.microsoft.com/office/powerpoint/2010/main" val="17872028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2000"/>
                                  </p:stCondLst>
                                  <p:childTnLst>
                                    <p:cmd type="call" cmd="playFrom(0.0)">
                                      <p:cBhvr>
                                        <p:cTn id="6" dur="12060" fill="hold"/>
                                        <p:tgtEl>
                                          <p:spTgt spid="32"/>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2" nodeType="clickEffect">
                                  <p:stCondLst>
                                    <p:cond delay="0"/>
                                  </p:stCondLst>
                                  <p:iterate type="lt">
                                    <p:tmPct val="0"/>
                                  </p:iterate>
                                  <p:childTnLst>
                                    <p:set>
                                      <p:cBhvr>
                                        <p:cTn id="10" dur="1" fill="hold">
                                          <p:stCondLst>
                                            <p:cond delay="0"/>
                                          </p:stCondLst>
                                        </p:cTn>
                                        <p:tgtEl>
                                          <p:spTgt spid="66"/>
                                        </p:tgtEl>
                                        <p:attrNameLst>
                                          <p:attrName>style.visibility</p:attrName>
                                        </p:attrNameLst>
                                      </p:cBhvr>
                                      <p:to>
                                        <p:strVal val="visible"/>
                                      </p:to>
                                    </p:set>
                                    <p:animEffect transition="in" filter="fade">
                                      <p:cBhvr>
                                        <p:cTn id="11" dur="500"/>
                                        <p:tgtEl>
                                          <p:spTgt spid="66"/>
                                        </p:tgtEl>
                                      </p:cBhvr>
                                    </p:animEffect>
                                  </p:childTnLst>
                                </p:cTn>
                              </p:par>
                              <p:par>
                                <p:cTn id="12" presetID="10" presetClass="entr" presetSubtype="0" fill="hold" grpId="1" nodeType="with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childTnLst>
                                </p:cTn>
                              </p:par>
                              <p:par>
                                <p:cTn id="15" presetID="10" presetClass="entr" presetSubtype="0" fill="hold" grpId="1" nodeType="with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500"/>
                                        <p:tgtEl>
                                          <p:spTgt spid="71"/>
                                        </p:tgtEl>
                                      </p:cBhvr>
                                    </p:animEffect>
                                  </p:childTnLst>
                                </p:cTn>
                              </p:par>
                              <p:par>
                                <p:cTn id="18" presetID="10" presetClass="entr" presetSubtype="0" fill="hold" grpId="1" nodeType="withEffect">
                                  <p:stCondLst>
                                    <p:cond delay="0"/>
                                  </p:stCondLst>
                                  <p:childTnLst>
                                    <p:set>
                                      <p:cBhvr>
                                        <p:cTn id="19" dur="1" fill="hold">
                                          <p:stCondLst>
                                            <p:cond delay="0"/>
                                          </p:stCondLst>
                                        </p:cTn>
                                        <p:tgtEl>
                                          <p:spTgt spid="72"/>
                                        </p:tgtEl>
                                        <p:attrNameLst>
                                          <p:attrName>style.visibility</p:attrName>
                                        </p:attrNameLst>
                                      </p:cBhvr>
                                      <p:to>
                                        <p:strVal val="visible"/>
                                      </p:to>
                                    </p:set>
                                    <p:animEffect transition="in" filter="fade">
                                      <p:cBhvr>
                                        <p:cTn id="20" dur="500"/>
                                        <p:tgtEl>
                                          <p:spTgt spid="7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500"/>
                                        <p:tgtEl>
                                          <p:spTgt spid="54"/>
                                        </p:tgtEl>
                                      </p:cBhvr>
                                    </p:animEffect>
                                  </p:childTnLst>
                                </p:cTn>
                              </p:par>
                              <p:par>
                                <p:cTn id="24" presetID="10" presetClass="entr" presetSubtype="0" fill="hold" nodeType="with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fade">
                                      <p:cBhvr>
                                        <p:cTn id="26" dur="500"/>
                                        <p:tgtEl>
                                          <p:spTgt spid="55"/>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grpId="3" nodeType="clickEffect">
                                  <p:stCondLst>
                                    <p:cond delay="0"/>
                                  </p:stCondLst>
                                  <p:iterate type="lt">
                                    <p:tmPct val="0"/>
                                  </p:iterate>
                                  <p:childTnLst>
                                    <p:animEffect transition="out" filter="fade">
                                      <p:cBhvr>
                                        <p:cTn id="30" dur="500"/>
                                        <p:tgtEl>
                                          <p:spTgt spid="66"/>
                                        </p:tgtEl>
                                      </p:cBhvr>
                                    </p:animEffect>
                                    <p:set>
                                      <p:cBhvr>
                                        <p:cTn id="31" dur="1" fill="hold">
                                          <p:stCondLst>
                                            <p:cond delay="499"/>
                                          </p:stCondLst>
                                        </p:cTn>
                                        <p:tgtEl>
                                          <p:spTgt spid="66"/>
                                        </p:tgtEl>
                                        <p:attrNameLst>
                                          <p:attrName>style.visibility</p:attrName>
                                        </p:attrNameLst>
                                      </p:cBhvr>
                                      <p:to>
                                        <p:strVal val="hidden"/>
                                      </p:to>
                                    </p:set>
                                  </p:childTnLst>
                                </p:cTn>
                              </p:par>
                              <p:par>
                                <p:cTn id="32" presetID="10" presetClass="exit" presetSubtype="0" fill="hold" grpId="2" nodeType="withEffect">
                                  <p:stCondLst>
                                    <p:cond delay="0"/>
                                  </p:stCondLst>
                                  <p:childTnLst>
                                    <p:animEffect transition="out" filter="fade">
                                      <p:cBhvr>
                                        <p:cTn id="33" dur="500"/>
                                        <p:tgtEl>
                                          <p:spTgt spid="70"/>
                                        </p:tgtEl>
                                      </p:cBhvr>
                                    </p:animEffect>
                                    <p:set>
                                      <p:cBhvr>
                                        <p:cTn id="34" dur="1" fill="hold">
                                          <p:stCondLst>
                                            <p:cond delay="499"/>
                                          </p:stCondLst>
                                        </p:cTn>
                                        <p:tgtEl>
                                          <p:spTgt spid="70"/>
                                        </p:tgtEl>
                                        <p:attrNameLst>
                                          <p:attrName>style.visibility</p:attrName>
                                        </p:attrNameLst>
                                      </p:cBhvr>
                                      <p:to>
                                        <p:strVal val="hidden"/>
                                      </p:to>
                                    </p:set>
                                  </p:childTnLst>
                                </p:cTn>
                              </p:par>
                              <p:par>
                                <p:cTn id="35" presetID="10" presetClass="exit" presetSubtype="0" fill="hold" grpId="2" nodeType="withEffect">
                                  <p:stCondLst>
                                    <p:cond delay="0"/>
                                  </p:stCondLst>
                                  <p:childTnLst>
                                    <p:animEffect transition="out" filter="fade">
                                      <p:cBhvr>
                                        <p:cTn id="36" dur="500"/>
                                        <p:tgtEl>
                                          <p:spTgt spid="71"/>
                                        </p:tgtEl>
                                      </p:cBhvr>
                                    </p:animEffect>
                                    <p:set>
                                      <p:cBhvr>
                                        <p:cTn id="37" dur="1" fill="hold">
                                          <p:stCondLst>
                                            <p:cond delay="499"/>
                                          </p:stCondLst>
                                        </p:cTn>
                                        <p:tgtEl>
                                          <p:spTgt spid="71"/>
                                        </p:tgtEl>
                                        <p:attrNameLst>
                                          <p:attrName>style.visibility</p:attrName>
                                        </p:attrNameLst>
                                      </p:cBhvr>
                                      <p:to>
                                        <p:strVal val="hidden"/>
                                      </p:to>
                                    </p:set>
                                  </p:childTnLst>
                                </p:cTn>
                              </p:par>
                              <p:par>
                                <p:cTn id="38" presetID="10" presetClass="exit" presetSubtype="0" fill="hold" grpId="2" nodeType="withEffect">
                                  <p:stCondLst>
                                    <p:cond delay="0"/>
                                  </p:stCondLst>
                                  <p:childTnLst>
                                    <p:animEffect transition="out" filter="fade">
                                      <p:cBhvr>
                                        <p:cTn id="39" dur="500"/>
                                        <p:tgtEl>
                                          <p:spTgt spid="72"/>
                                        </p:tgtEl>
                                      </p:cBhvr>
                                    </p:animEffect>
                                    <p:set>
                                      <p:cBhvr>
                                        <p:cTn id="40" dur="1" fill="hold">
                                          <p:stCondLst>
                                            <p:cond delay="499"/>
                                          </p:stCondLst>
                                        </p:cTn>
                                        <p:tgtEl>
                                          <p:spTgt spid="72"/>
                                        </p:tgtEl>
                                        <p:attrNameLst>
                                          <p:attrName>style.visibility</p:attrName>
                                        </p:attrNameLst>
                                      </p:cBhvr>
                                      <p:to>
                                        <p:strVal val="hidden"/>
                                      </p:to>
                                    </p:set>
                                  </p:childTnLst>
                                </p:cTn>
                              </p:par>
                              <p:par>
                                <p:cTn id="41" presetID="10" presetClass="exit" presetSubtype="0" fill="hold" grpId="1" nodeType="withEffect">
                                  <p:stCondLst>
                                    <p:cond delay="0"/>
                                  </p:stCondLst>
                                  <p:childTnLst>
                                    <p:animEffect transition="out" filter="fade">
                                      <p:cBhvr>
                                        <p:cTn id="42" dur="500"/>
                                        <p:tgtEl>
                                          <p:spTgt spid="54"/>
                                        </p:tgtEl>
                                      </p:cBhvr>
                                    </p:animEffect>
                                    <p:set>
                                      <p:cBhvr>
                                        <p:cTn id="43" dur="1" fill="hold">
                                          <p:stCondLst>
                                            <p:cond delay="499"/>
                                          </p:stCondLst>
                                        </p:cTn>
                                        <p:tgtEl>
                                          <p:spTgt spid="54"/>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500"/>
                                        <p:tgtEl>
                                          <p:spTgt spid="55"/>
                                        </p:tgtEl>
                                      </p:cBhvr>
                                    </p:animEffect>
                                    <p:set>
                                      <p:cBhvr>
                                        <p:cTn id="46" dur="1" fill="hold">
                                          <p:stCondLst>
                                            <p:cond delay="499"/>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22727" showWhenStopped="0">
                <p:cTn id="47" fill="hold" display="0">
                  <p:stCondLst>
                    <p:cond delay="indefinite"/>
                  </p:stCondLst>
                  <p:endCondLst>
                    <p:cond evt="onStopAudio" delay="0">
                      <p:tgtEl>
                        <p:sldTgt/>
                      </p:tgtEl>
                    </p:cond>
                  </p:endCondLst>
                </p:cTn>
                <p:tgtEl>
                  <p:spTgt spid="32"/>
                </p:tgtEl>
              </p:cMediaNode>
            </p:audio>
            <p:seq concurrent="1" nextAc="seek">
              <p:cTn id="48" restart="whenNotActive" fill="hold" evtFilter="cancelBubble" nodeType="interactiveSeq">
                <p:stCondLst>
                  <p:cond evt="onClick" delay="0">
                    <p:tgtEl>
                      <p:spTgt spid="6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grpId="0" nodeType="clickEffect">
                                  <p:stCondLst>
                                    <p:cond delay="0"/>
                                  </p:stCondLst>
                                  <p:childTnLst>
                                    <p:animClr clrSpc="rgb" dir="cw">
                                      <p:cBhvr>
                                        <p:cTn id="52" dur="2000" fill="hold"/>
                                        <p:tgtEl>
                                          <p:spTgt spid="66"/>
                                        </p:tgtEl>
                                        <p:attrNameLst>
                                          <p:attrName>fillcolor</p:attrName>
                                        </p:attrNameLst>
                                      </p:cBhvr>
                                      <p:to>
                                        <a:srgbClr val="FFB13F"/>
                                      </p:to>
                                    </p:animClr>
                                    <p:set>
                                      <p:cBhvr>
                                        <p:cTn id="53" dur="2000" fill="hold"/>
                                        <p:tgtEl>
                                          <p:spTgt spid="66"/>
                                        </p:tgtEl>
                                        <p:attrNameLst>
                                          <p:attrName>fill.type</p:attrName>
                                        </p:attrNameLst>
                                      </p:cBhvr>
                                      <p:to>
                                        <p:strVal val="solid"/>
                                      </p:to>
                                    </p:set>
                                    <p:set>
                                      <p:cBhvr>
                                        <p:cTn id="54" dur="2000" fill="hold"/>
                                        <p:tgtEl>
                                          <p:spTgt spid="66"/>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4" name="Chiến-thắng.wav"/>
                                        </p:tgtEl>
                                      </p:cMediaNode>
                                    </p:audio>
                                  </p:subTnLst>
                                </p:cTn>
                              </p:par>
                              <p:par>
                                <p:cTn id="55" presetID="3" presetClass="emph" presetSubtype="2" fill="hold" grpId="1" nodeType="withEffect">
                                  <p:stCondLst>
                                    <p:cond delay="0"/>
                                  </p:stCondLst>
                                  <p:iterate type="lt">
                                    <p:tmPct val="0"/>
                                  </p:iterate>
                                  <p:childTnLst>
                                    <p:animClr clrSpc="rgb" dir="cw">
                                      <p:cBhvr override="childStyle">
                                        <p:cTn id="56" dur="2000" fill="hold"/>
                                        <p:tgtEl>
                                          <p:spTgt spid="66"/>
                                        </p:tgtEl>
                                        <p:attrNameLst>
                                          <p:attrName>style.color</p:attrName>
                                        </p:attrNameLst>
                                      </p:cBhvr>
                                      <p:to>
                                        <a:schemeClr val="bg1"/>
                                      </p:to>
                                    </p:animClr>
                                  </p:childTnLst>
                                </p:cTn>
                              </p:par>
                            </p:childTnLst>
                          </p:cTn>
                        </p:par>
                        <p:par>
                          <p:cTn id="57" fill="hold">
                            <p:stCondLst>
                              <p:cond delay="2000"/>
                            </p:stCondLst>
                            <p:childTnLst>
                              <p:par>
                                <p:cTn id="58" presetID="42" presetClass="path" presetSubtype="0" accel="50000" decel="50000" fill="hold" grpId="0" nodeType="afterEffect">
                                  <p:stCondLst>
                                    <p:cond delay="0"/>
                                  </p:stCondLst>
                                  <p:childTnLst>
                                    <p:animMotion origin="layout" path="M 3.75E-6 1.85185E-6 L 0.37213 -0.00371 " pathEditMode="relative" rAng="0" ptsTypes="AA">
                                      <p:cBhvr>
                                        <p:cTn id="59" dur="2000" fill="hold"/>
                                        <p:tgtEl>
                                          <p:spTgt spid="11"/>
                                        </p:tgtEl>
                                        <p:attrNameLst>
                                          <p:attrName>ppt_x</p:attrName>
                                          <p:attrName>ppt_y</p:attrName>
                                        </p:attrNameLst>
                                      </p:cBhvr>
                                      <p:rCtr x="18607" y="-185"/>
                                    </p:animMotion>
                                  </p:childTnLst>
                                </p:cTn>
                              </p:par>
                            </p:childTnLst>
                          </p:cTn>
                        </p:par>
                      </p:childTnLst>
                    </p:cTn>
                  </p:par>
                </p:childTnLst>
              </p:cTn>
              <p:nextCondLst>
                <p:cond evt="onClick" delay="0">
                  <p:tgtEl>
                    <p:spTgt spid="66"/>
                  </p:tgtEl>
                </p:cond>
              </p:nextCondLst>
            </p:seq>
            <p:seq concurrent="1" nextAc="seek">
              <p:cTn id="60" restart="whenNotActive" fill="hold" evtFilter="cancelBubble" nodeType="interactiveSeq">
                <p:stCondLst>
                  <p:cond evt="onClick" delay="0">
                    <p:tgtEl>
                      <p:spTgt spid="70"/>
                    </p:tgtEl>
                  </p:cond>
                </p:stCondLst>
                <p:endSync evt="end" delay="0">
                  <p:rtn val="all"/>
                </p:endSync>
                <p:childTnLst>
                  <p:par>
                    <p:cTn id="61" fill="hold">
                      <p:stCondLst>
                        <p:cond delay="0"/>
                      </p:stCondLst>
                      <p:childTnLst>
                        <p:par>
                          <p:cTn id="62" fill="hold">
                            <p:stCondLst>
                              <p:cond delay="0"/>
                            </p:stCondLst>
                            <p:childTnLst>
                              <p:par>
                                <p:cTn id="63" presetID="9" presetClass="emph" presetSubtype="0" grpId="0" nodeType="clickEffect">
                                  <p:stCondLst>
                                    <p:cond delay="0"/>
                                  </p:stCondLst>
                                  <p:childTnLst>
                                    <p:set>
                                      <p:cBhvr>
                                        <p:cTn id="64" dur="indefinite"/>
                                        <p:tgtEl>
                                          <p:spTgt spid="70"/>
                                        </p:tgtEl>
                                        <p:attrNameLst>
                                          <p:attrName>style.opacity</p:attrName>
                                        </p:attrNameLst>
                                      </p:cBhvr>
                                      <p:to>
                                        <p:strVal val="0.5"/>
                                      </p:to>
                                    </p:set>
                                    <p:animEffect filter="image" prLst="opacity: 0.5">
                                      <p:cBhvr rctx="IE">
                                        <p:cTn id="65" dur="indefinite"/>
                                        <p:tgtEl>
                                          <p:spTgt spid="70"/>
                                        </p:tgtEl>
                                      </p:cBhvr>
                                    </p:animEffect>
                                  </p:childTnLst>
                                  <p:subTnLst>
                                    <p:audio>
                                      <p:cMediaNode>
                                        <p:cTn display="0" masterRel="sameClick">
                                          <p:stCondLst>
                                            <p:cond evt="begin" delay="0">
                                              <p:tn val="63"/>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70"/>
                  </p:tgtEl>
                </p:cond>
              </p:nextCondLst>
            </p:seq>
            <p:seq concurrent="1" nextAc="seek">
              <p:cTn id="66" restart="whenNotActive" fill="hold" evtFilter="cancelBubble" nodeType="interactiveSeq">
                <p:stCondLst>
                  <p:cond evt="onClick" delay="0">
                    <p:tgtEl>
                      <p:spTgt spid="71"/>
                    </p:tgtEl>
                  </p:cond>
                </p:stCondLst>
                <p:endSync evt="end" delay="0">
                  <p:rtn val="all"/>
                </p:endSync>
                <p:childTnLst>
                  <p:par>
                    <p:cTn id="67" fill="hold">
                      <p:stCondLst>
                        <p:cond delay="0"/>
                      </p:stCondLst>
                      <p:childTnLst>
                        <p:par>
                          <p:cTn id="68" fill="hold">
                            <p:stCondLst>
                              <p:cond delay="0"/>
                            </p:stCondLst>
                            <p:childTnLst>
                              <p:par>
                                <p:cTn id="69" presetID="9" presetClass="emph" presetSubtype="0" grpId="0" nodeType="clickEffect">
                                  <p:stCondLst>
                                    <p:cond delay="0"/>
                                  </p:stCondLst>
                                  <p:childTnLst>
                                    <p:set>
                                      <p:cBhvr>
                                        <p:cTn id="70" dur="indefinite"/>
                                        <p:tgtEl>
                                          <p:spTgt spid="71"/>
                                        </p:tgtEl>
                                        <p:attrNameLst>
                                          <p:attrName>style.opacity</p:attrName>
                                        </p:attrNameLst>
                                      </p:cBhvr>
                                      <p:to>
                                        <p:strVal val="0.5"/>
                                      </p:to>
                                    </p:set>
                                    <p:animEffect filter="image" prLst="opacity: 0.5">
                                      <p:cBhvr rctx="IE">
                                        <p:cTn id="71" dur="indefinite"/>
                                        <p:tgtEl>
                                          <p:spTgt spid="71"/>
                                        </p:tgtEl>
                                      </p:cBhvr>
                                    </p:animEffect>
                                  </p:childTnLst>
                                  <p:subTnLst>
                                    <p:audio>
                                      <p:cMediaNode>
                                        <p:cTn display="0" masterRel="sameClick">
                                          <p:stCondLst>
                                            <p:cond evt="begin" delay="0">
                                              <p:tn val="69"/>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71"/>
                  </p:tgtEl>
                </p:cond>
              </p:nextCondLst>
            </p:seq>
            <p:seq concurrent="1" nextAc="seek">
              <p:cTn id="72" restart="whenNotActive" fill="hold" evtFilter="cancelBubble" nodeType="interactiveSeq">
                <p:stCondLst>
                  <p:cond evt="onClick" delay="0">
                    <p:tgtEl>
                      <p:spTgt spid="72"/>
                    </p:tgtEl>
                  </p:cond>
                </p:stCondLst>
                <p:endSync evt="end" delay="0">
                  <p:rtn val="all"/>
                </p:endSync>
                <p:childTnLst>
                  <p:par>
                    <p:cTn id="73" fill="hold">
                      <p:stCondLst>
                        <p:cond delay="0"/>
                      </p:stCondLst>
                      <p:childTnLst>
                        <p:par>
                          <p:cTn id="74" fill="hold">
                            <p:stCondLst>
                              <p:cond delay="0"/>
                            </p:stCondLst>
                            <p:childTnLst>
                              <p:par>
                                <p:cTn id="75" presetID="9" presetClass="emph" presetSubtype="0" grpId="0" nodeType="clickEffect">
                                  <p:stCondLst>
                                    <p:cond delay="0"/>
                                  </p:stCondLst>
                                  <p:childTnLst>
                                    <p:set>
                                      <p:cBhvr>
                                        <p:cTn id="76" dur="indefinite"/>
                                        <p:tgtEl>
                                          <p:spTgt spid="72"/>
                                        </p:tgtEl>
                                        <p:attrNameLst>
                                          <p:attrName>style.opacity</p:attrName>
                                        </p:attrNameLst>
                                      </p:cBhvr>
                                      <p:to>
                                        <p:strVal val="0.5"/>
                                      </p:to>
                                    </p:set>
                                    <p:animEffect filter="image" prLst="opacity: 0.5">
                                      <p:cBhvr rctx="IE">
                                        <p:cTn id="77" dur="indefinite"/>
                                        <p:tgtEl>
                                          <p:spTgt spid="72"/>
                                        </p:tgtEl>
                                      </p:cBhvr>
                                    </p:animEffect>
                                  </p:childTnLst>
                                  <p:subTnLst>
                                    <p:audio>
                                      <p:cMediaNode>
                                        <p:cTn display="0" masterRel="sameClick">
                                          <p:stCondLst>
                                            <p:cond evt="begin" delay="0">
                                              <p:tn val="75"/>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72"/>
                  </p:tgtEl>
                </p:cond>
              </p:nextCondLst>
            </p:seq>
          </p:childTnLst>
        </p:cTn>
      </p:par>
    </p:tnLst>
    <p:bldLst>
      <p:bldP spid="54" grpId="0"/>
      <p:bldP spid="54" grpId="1"/>
      <p:bldP spid="66" grpId="0" animBg="1"/>
      <p:bldP spid="66" grpId="1" animBg="1"/>
      <p:bldP spid="66" grpId="2" animBg="1"/>
      <p:bldP spid="66" grpId="3" animBg="1"/>
      <p:bldP spid="70" grpId="0" animBg="1"/>
      <p:bldP spid="70" grpId="1" animBg="1"/>
      <p:bldP spid="70" grpId="2" animBg="1"/>
      <p:bldP spid="71" grpId="0" animBg="1"/>
      <p:bldP spid="71" grpId="1" animBg="1"/>
      <p:bldP spid="71" grpId="2" animBg="1"/>
      <p:bldP spid="72" grpId="0" animBg="1"/>
      <p:bldP spid="72" grpId="1" animBg="1"/>
      <p:bldP spid="72" grpId="2" animBg="1"/>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5">
            <a:extLst>
              <a:ext uri="{FF2B5EF4-FFF2-40B4-BE49-F238E27FC236}">
                <a16:creationId xmlns:a16="http://schemas.microsoft.com/office/drawing/2014/main" id="{4DDA03B2-6576-49EE-8474-EF102EF9F2DB}"/>
              </a:ext>
            </a:extLst>
          </p:cNvPr>
          <p:cNvSpPr>
            <a:spLocks noChangeAspect="1"/>
          </p:cNvSpPr>
          <p:nvPr/>
        </p:nvSpPr>
        <p:spPr>
          <a:xfrm>
            <a:off x="9595283" y="4359365"/>
            <a:ext cx="1779673" cy="2533343"/>
          </a:xfrm>
          <a:custGeom>
            <a:avLst/>
            <a:gdLst/>
            <a:ahLst/>
            <a:cxnLst/>
            <a:rect l="l" t="t" r="r" b="b"/>
            <a:pathLst>
              <a:path w="2890647" h="4114800">
                <a:moveTo>
                  <a:pt x="0" y="0"/>
                </a:moveTo>
                <a:lnTo>
                  <a:pt x="2890647" y="0"/>
                </a:lnTo>
                <a:lnTo>
                  <a:pt x="2890647" y="4114800"/>
                </a:lnTo>
                <a:lnTo>
                  <a:pt x="0" y="41148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grpSp>
        <p:nvGrpSpPr>
          <p:cNvPr id="62" name="Group 61">
            <a:extLst>
              <a:ext uri="{FF2B5EF4-FFF2-40B4-BE49-F238E27FC236}">
                <a16:creationId xmlns:a16="http://schemas.microsoft.com/office/drawing/2014/main" id="{21ED909B-E483-4761-B7EC-632BD8763FC9}"/>
              </a:ext>
            </a:extLst>
          </p:cNvPr>
          <p:cNvGrpSpPr/>
          <p:nvPr/>
        </p:nvGrpSpPr>
        <p:grpSpPr>
          <a:xfrm>
            <a:off x="11582400" y="5969001"/>
            <a:ext cx="5615949" cy="3200807"/>
            <a:chOff x="7233093" y="5169361"/>
            <a:chExt cx="8423923" cy="4801211"/>
          </a:xfrm>
          <a:noFill/>
        </p:grpSpPr>
        <p:sp>
          <p:nvSpPr>
            <p:cNvPr id="26" name="Freeform 26"/>
            <p:cNvSpPr/>
            <p:nvPr/>
          </p:nvSpPr>
          <p:spPr>
            <a:xfrm>
              <a:off x="7233093" y="5169361"/>
              <a:ext cx="4132543" cy="2957613"/>
            </a:xfrm>
            <a:custGeom>
              <a:avLst/>
              <a:gdLst/>
              <a:ahLst/>
              <a:cxnLst/>
              <a:rect l="l" t="t" r="r" b="b"/>
              <a:pathLst>
                <a:path w="5440240" h="4114800">
                  <a:moveTo>
                    <a:pt x="0" y="0"/>
                  </a:moveTo>
                  <a:lnTo>
                    <a:pt x="5440240" y="0"/>
                  </a:lnTo>
                  <a:lnTo>
                    <a:pt x="5440240" y="4114800"/>
                  </a:lnTo>
                  <a:lnTo>
                    <a:pt x="0" y="4114800"/>
                  </a:lnTo>
                  <a:lnTo>
                    <a:pt x="0" y="0"/>
                  </a:lnTo>
                  <a:close/>
                </a:path>
              </a:pathLst>
            </a:custGeom>
            <a:grpFill/>
            <a:ln>
              <a:noFill/>
            </a:ln>
          </p:spPr>
          <p:txBody>
            <a:bodyPr/>
            <a:lstStyle/>
            <a:p>
              <a:endParaRPr lang="en-US" sz="1200"/>
            </a:p>
          </p:txBody>
        </p:sp>
        <p:sp>
          <p:nvSpPr>
            <p:cNvPr id="58" name="Freeform 23">
              <a:extLst>
                <a:ext uri="{FF2B5EF4-FFF2-40B4-BE49-F238E27FC236}">
                  <a16:creationId xmlns:a16="http://schemas.microsoft.com/office/drawing/2014/main" id="{4DB67D02-DBE3-4097-86B8-534397ED79C7}"/>
                </a:ext>
              </a:extLst>
            </p:cNvPr>
            <p:cNvSpPr/>
            <p:nvPr/>
          </p:nvSpPr>
          <p:spPr>
            <a:xfrm>
              <a:off x="12393656" y="8638232"/>
              <a:ext cx="3263360" cy="942296"/>
            </a:xfrm>
            <a:custGeom>
              <a:avLst/>
              <a:gdLst/>
              <a:ahLst/>
              <a:cxnLst/>
              <a:rect l="l" t="t" r="r" b="b"/>
              <a:pathLst>
                <a:path w="7315200" h="2112264">
                  <a:moveTo>
                    <a:pt x="0" y="0"/>
                  </a:moveTo>
                  <a:lnTo>
                    <a:pt x="7315200" y="0"/>
                  </a:lnTo>
                  <a:lnTo>
                    <a:pt x="7315200" y="2112264"/>
                  </a:lnTo>
                  <a:lnTo>
                    <a:pt x="0" y="2112264"/>
                  </a:lnTo>
                  <a:lnTo>
                    <a:pt x="0" y="0"/>
                  </a:lnTo>
                  <a:close/>
                </a:path>
              </a:pathLst>
            </a:custGeom>
            <a:grpFill/>
            <a:ln>
              <a:noFill/>
            </a:ln>
          </p:spPr>
          <p:txBody>
            <a:bodyPr/>
            <a:lstStyle/>
            <a:p>
              <a:endParaRPr lang="en-US" sz="1200"/>
            </a:p>
          </p:txBody>
        </p:sp>
        <p:sp>
          <p:nvSpPr>
            <p:cNvPr id="59" name="Freeform 25">
              <a:extLst>
                <a:ext uri="{FF2B5EF4-FFF2-40B4-BE49-F238E27FC236}">
                  <a16:creationId xmlns:a16="http://schemas.microsoft.com/office/drawing/2014/main" id="{DDDAEB6D-CD82-4585-B995-DFC09BB5593E}"/>
                </a:ext>
              </a:extLst>
            </p:cNvPr>
            <p:cNvSpPr/>
            <p:nvPr/>
          </p:nvSpPr>
          <p:spPr>
            <a:xfrm rot="1294360">
              <a:off x="8040129" y="7873230"/>
              <a:ext cx="6454767" cy="2067111"/>
            </a:xfrm>
            <a:custGeom>
              <a:avLst/>
              <a:gdLst/>
              <a:ahLst/>
              <a:cxnLst/>
              <a:rect l="l" t="t" r="r" b="b"/>
              <a:pathLst>
                <a:path w="7315200" h="2354164">
                  <a:moveTo>
                    <a:pt x="0" y="0"/>
                  </a:moveTo>
                  <a:lnTo>
                    <a:pt x="7315200" y="0"/>
                  </a:lnTo>
                  <a:lnTo>
                    <a:pt x="7315200" y="2354164"/>
                  </a:lnTo>
                  <a:lnTo>
                    <a:pt x="0" y="2354164"/>
                  </a:lnTo>
                  <a:lnTo>
                    <a:pt x="0" y="0"/>
                  </a:lnTo>
                  <a:close/>
                </a:path>
              </a:pathLst>
            </a:custGeom>
            <a:grpFill/>
            <a:ln>
              <a:noFill/>
            </a:ln>
          </p:spPr>
          <p:txBody>
            <a:bodyPr/>
            <a:lstStyle/>
            <a:p>
              <a:endParaRPr lang="en-US" sz="1200"/>
            </a:p>
          </p:txBody>
        </p:sp>
        <p:sp>
          <p:nvSpPr>
            <p:cNvPr id="60" name="Freeform 25">
              <a:extLst>
                <a:ext uri="{FF2B5EF4-FFF2-40B4-BE49-F238E27FC236}">
                  <a16:creationId xmlns:a16="http://schemas.microsoft.com/office/drawing/2014/main" id="{E73E7BEE-E5AD-4E53-911F-DD7FA9BF7891}"/>
                </a:ext>
              </a:extLst>
            </p:cNvPr>
            <p:cNvSpPr/>
            <p:nvPr/>
          </p:nvSpPr>
          <p:spPr>
            <a:xfrm rot="9180561">
              <a:off x="9207381" y="8856029"/>
              <a:ext cx="3480276" cy="1114543"/>
            </a:xfrm>
            <a:custGeom>
              <a:avLst/>
              <a:gdLst/>
              <a:ahLst/>
              <a:cxnLst/>
              <a:rect l="l" t="t" r="r" b="b"/>
              <a:pathLst>
                <a:path w="7315200" h="2354164">
                  <a:moveTo>
                    <a:pt x="0" y="0"/>
                  </a:moveTo>
                  <a:lnTo>
                    <a:pt x="7315200" y="0"/>
                  </a:lnTo>
                  <a:lnTo>
                    <a:pt x="7315200" y="2354164"/>
                  </a:lnTo>
                  <a:lnTo>
                    <a:pt x="0" y="2354164"/>
                  </a:lnTo>
                  <a:lnTo>
                    <a:pt x="0" y="0"/>
                  </a:lnTo>
                  <a:close/>
                </a:path>
              </a:pathLst>
            </a:custGeom>
            <a:grpFill/>
            <a:ln>
              <a:noFill/>
            </a:ln>
          </p:spPr>
          <p:txBody>
            <a:bodyPr/>
            <a:lstStyle/>
            <a:p>
              <a:endParaRPr lang="en-US" sz="1200"/>
            </a:p>
          </p:txBody>
        </p:sp>
        <p:sp>
          <p:nvSpPr>
            <p:cNvPr id="61" name="Freeform 23">
              <a:extLst>
                <a:ext uri="{FF2B5EF4-FFF2-40B4-BE49-F238E27FC236}">
                  <a16:creationId xmlns:a16="http://schemas.microsoft.com/office/drawing/2014/main" id="{99645124-F0E5-4AF7-8DE9-6CC1DF73E611}"/>
                </a:ext>
              </a:extLst>
            </p:cNvPr>
            <p:cNvSpPr/>
            <p:nvPr/>
          </p:nvSpPr>
          <p:spPr>
            <a:xfrm>
              <a:off x="8342301" y="8353228"/>
              <a:ext cx="3263360" cy="942296"/>
            </a:xfrm>
            <a:custGeom>
              <a:avLst/>
              <a:gdLst/>
              <a:ahLst/>
              <a:cxnLst/>
              <a:rect l="l" t="t" r="r" b="b"/>
              <a:pathLst>
                <a:path w="7315200" h="2112264">
                  <a:moveTo>
                    <a:pt x="0" y="0"/>
                  </a:moveTo>
                  <a:lnTo>
                    <a:pt x="7315200" y="0"/>
                  </a:lnTo>
                  <a:lnTo>
                    <a:pt x="7315200" y="2112264"/>
                  </a:lnTo>
                  <a:lnTo>
                    <a:pt x="0" y="2112264"/>
                  </a:lnTo>
                  <a:lnTo>
                    <a:pt x="0" y="0"/>
                  </a:lnTo>
                  <a:close/>
                </a:path>
              </a:pathLst>
            </a:custGeom>
            <a:grpFill/>
            <a:ln>
              <a:noFill/>
            </a:ln>
          </p:spPr>
          <p:txBody>
            <a:bodyPr/>
            <a:lstStyle/>
            <a:p>
              <a:endParaRPr lang="en-US" sz="1200"/>
            </a:p>
          </p:txBody>
        </p:sp>
      </p:grpSp>
      <p:sp>
        <p:nvSpPr>
          <p:cNvPr id="66" name="TextBox 8">
            <a:extLst>
              <a:ext uri="{FF2B5EF4-FFF2-40B4-BE49-F238E27FC236}">
                <a16:creationId xmlns:a16="http://schemas.microsoft.com/office/drawing/2014/main" id="{6EB47817-5F88-44A2-97E8-BE03BCA16678}"/>
              </a:ext>
            </a:extLst>
          </p:cNvPr>
          <p:cNvSpPr txBox="1"/>
          <p:nvPr/>
        </p:nvSpPr>
        <p:spPr>
          <a:xfrm>
            <a:off x="1856775" y="783126"/>
            <a:ext cx="9228837" cy="498021"/>
          </a:xfrm>
          <a:prstGeom prst="rect">
            <a:avLst/>
          </a:prstGeom>
        </p:spPr>
        <p:txBody>
          <a:bodyPr wrap="square" lIns="0" tIns="0" rIns="0" bIns="0" rtlCol="0" anchor="t">
            <a:spAutoFit/>
          </a:bodyPr>
          <a:lstStyle/>
          <a:p>
            <a:pPr algn="ctr">
              <a:lnSpc>
                <a:spcPts val="4191"/>
              </a:lnSpc>
            </a:pPr>
            <a:r>
              <a:rPr lang="en-US" sz="2933" spc="-5">
                <a:solidFill>
                  <a:schemeClr val="accent3">
                    <a:lumMod val="75000"/>
                  </a:schemeClr>
                </a:solidFill>
                <a:latin typeface="#9Slide02 Tieu de rat dai 01" panose="02000000000000000000" pitchFamily="2" charset="0"/>
                <a:ea typeface="#9Slide02 Tieu de rat dai 01" panose="02000000000000000000" pitchFamily="2" charset="0"/>
              </a:rPr>
              <a:t>Phần thân bài của bài văn kể lại một câu chuyện cần làm gì?</a:t>
            </a:r>
          </a:p>
        </p:txBody>
      </p:sp>
      <p:grpSp>
        <p:nvGrpSpPr>
          <p:cNvPr id="70" name="Group 69">
            <a:extLst>
              <a:ext uri="{FF2B5EF4-FFF2-40B4-BE49-F238E27FC236}">
                <a16:creationId xmlns:a16="http://schemas.microsoft.com/office/drawing/2014/main" id="{D5B62C04-5C4F-4F62-ABB1-B7CB34EF9E9C}"/>
              </a:ext>
            </a:extLst>
          </p:cNvPr>
          <p:cNvGrpSpPr/>
          <p:nvPr/>
        </p:nvGrpSpPr>
        <p:grpSpPr>
          <a:xfrm>
            <a:off x="812800" y="381000"/>
            <a:ext cx="1016000" cy="1029555"/>
            <a:chOff x="1292659" y="1013971"/>
            <a:chExt cx="1524000" cy="1544333"/>
          </a:xfrm>
        </p:grpSpPr>
        <p:pic>
          <p:nvPicPr>
            <p:cNvPr id="71" name="Graphic 70" descr="Apple with solid fill">
              <a:extLst>
                <a:ext uri="{FF2B5EF4-FFF2-40B4-BE49-F238E27FC236}">
                  <a16:creationId xmlns:a16="http://schemas.microsoft.com/office/drawing/2014/main" id="{233DD346-DB43-4690-9BE6-5644BE8AB2F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92659" y="1013971"/>
              <a:ext cx="1524000" cy="1524000"/>
            </a:xfrm>
            <a:prstGeom prst="rect">
              <a:avLst/>
            </a:prstGeom>
          </p:spPr>
        </p:pic>
        <p:sp>
          <p:nvSpPr>
            <p:cNvPr id="72" name="TextBox 71">
              <a:extLst>
                <a:ext uri="{FF2B5EF4-FFF2-40B4-BE49-F238E27FC236}">
                  <a16:creationId xmlns:a16="http://schemas.microsoft.com/office/drawing/2014/main" id="{93E7A598-069E-4BE8-B621-F26679DBAC6D}"/>
                </a:ext>
              </a:extLst>
            </p:cNvPr>
            <p:cNvSpPr txBox="1"/>
            <p:nvPr/>
          </p:nvSpPr>
          <p:spPr>
            <a:xfrm>
              <a:off x="1733039" y="1404142"/>
              <a:ext cx="767519" cy="1154162"/>
            </a:xfrm>
            <a:prstGeom prst="rect">
              <a:avLst/>
            </a:prstGeom>
            <a:noFill/>
          </p:spPr>
          <p:txBody>
            <a:bodyPr wrap="none" rtlCol="0">
              <a:spAutoFit/>
            </a:bodyPr>
            <a:lstStyle/>
            <a:p>
              <a:r>
                <a:rPr lang="en-US" sz="4400">
                  <a:solidFill>
                    <a:schemeClr val="bg1"/>
                  </a:solidFill>
                  <a:latin typeface="#9Slide07 SVNMomento" panose="00000500000000000000" pitchFamily="2" charset="0"/>
                  <a:ea typeface="#9Slide02 Tieu de rat dai 01" panose="02000000000000000000" pitchFamily="2" charset="0"/>
                  <a:cs typeface="#9Slide03 Open Sans SemiBold" panose="020B0706030804020204" pitchFamily="34" charset="0"/>
                </a:rPr>
                <a:t>3</a:t>
              </a:r>
            </a:p>
          </p:txBody>
        </p:sp>
      </p:grpSp>
      <p:sp>
        <p:nvSpPr>
          <p:cNvPr id="73" name="đúng - 9Slide.vn">
            <a:extLst>
              <a:ext uri="{FF2B5EF4-FFF2-40B4-BE49-F238E27FC236}">
                <a16:creationId xmlns:a16="http://schemas.microsoft.com/office/drawing/2014/main" id="{34ED9068-0099-4523-9A31-65CE619E25AB}"/>
              </a:ext>
            </a:extLst>
          </p:cNvPr>
          <p:cNvSpPr/>
          <p:nvPr/>
        </p:nvSpPr>
        <p:spPr>
          <a:xfrm>
            <a:off x="849104" y="5171398"/>
            <a:ext cx="7837696"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Kể lại câu chuyện theo trình tự diễn ra các sự việc</a:t>
            </a:r>
            <a:endParaRPr lang="en-US" sz="2933" baseline="30000">
              <a:solidFill>
                <a:schemeClr val="bg1"/>
              </a:solidFill>
              <a:latin typeface="#9Slide02 Tieu de rat dai 01" panose="02000000000000000000" pitchFamily="2" charset="0"/>
              <a:ea typeface="#9Slide02 Tieu de rat dai 01" panose="02000000000000000000" pitchFamily="2" charset="0"/>
            </a:endParaRPr>
          </a:p>
        </p:txBody>
      </p:sp>
      <p:sp>
        <p:nvSpPr>
          <p:cNvPr id="75" name="sai2 - 9Slide.vn">
            <a:extLst>
              <a:ext uri="{FF2B5EF4-FFF2-40B4-BE49-F238E27FC236}">
                <a16:creationId xmlns:a16="http://schemas.microsoft.com/office/drawing/2014/main" id="{DEA1D715-0D12-48CE-99EF-8B6742A8B581}"/>
              </a:ext>
            </a:extLst>
          </p:cNvPr>
          <p:cNvSpPr/>
          <p:nvPr/>
        </p:nvSpPr>
        <p:spPr>
          <a:xfrm>
            <a:off x="849104" y="1828800"/>
            <a:ext cx="7837696"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Nêu một hoặc một số lí do yêu thích câu chuyện</a:t>
            </a:r>
          </a:p>
        </p:txBody>
      </p:sp>
      <p:sp>
        <p:nvSpPr>
          <p:cNvPr id="79" name="sai2 - 9Slide.vn">
            <a:extLst>
              <a:ext uri="{FF2B5EF4-FFF2-40B4-BE49-F238E27FC236}">
                <a16:creationId xmlns:a16="http://schemas.microsoft.com/office/drawing/2014/main" id="{78BDD90D-2BB5-4F3C-A0DC-96C82944A862}"/>
              </a:ext>
            </a:extLst>
          </p:cNvPr>
          <p:cNvSpPr/>
          <p:nvPr/>
        </p:nvSpPr>
        <p:spPr>
          <a:xfrm>
            <a:off x="849104" y="2792112"/>
            <a:ext cx="7837696" cy="1148659"/>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Đưa ra </a:t>
            </a:r>
            <a:r>
              <a:rPr lang="vi-VN" sz="2933">
                <a:solidFill>
                  <a:schemeClr val="bg1"/>
                </a:solidFill>
                <a:latin typeface="#9Slide02 Tieu de rat dai 01" panose="02000000000000000000" pitchFamily="2" charset="0"/>
                <a:ea typeface="#9Slide02 Tieu de rat dai 01" panose="02000000000000000000" pitchFamily="2" charset="0"/>
              </a:rPr>
              <a:t>dẫn chứng giúp người đọc hiểu rõ lí do yêu thích câu chuyện</a:t>
            </a:r>
            <a:endParaRPr lang="en-US" sz="2933" baseline="30000">
              <a:solidFill>
                <a:schemeClr val="bg1"/>
              </a:solidFill>
              <a:latin typeface="#9Slide02 Tieu de rat dai 01" panose="02000000000000000000" pitchFamily="2" charset="0"/>
              <a:ea typeface="#9Slide02 Tieu de rat dai 01" panose="02000000000000000000" pitchFamily="2" charset="0"/>
            </a:endParaRPr>
          </a:p>
        </p:txBody>
      </p:sp>
      <p:sp>
        <p:nvSpPr>
          <p:cNvPr id="80" name="sai2 - 9Slide.vn">
            <a:extLst>
              <a:ext uri="{FF2B5EF4-FFF2-40B4-BE49-F238E27FC236}">
                <a16:creationId xmlns:a16="http://schemas.microsoft.com/office/drawing/2014/main" id="{A0358C04-7D48-4873-B9D2-F7A17D3728F3}"/>
              </a:ext>
            </a:extLst>
          </p:cNvPr>
          <p:cNvSpPr/>
          <p:nvPr/>
        </p:nvSpPr>
        <p:spPr>
          <a:xfrm>
            <a:off x="849104" y="4208085"/>
            <a:ext cx="7837696"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Kể lại trải nghiệm của bản thân khi đọc câu chuyện</a:t>
            </a:r>
            <a:endParaRPr lang="en-US" sz="2933" baseline="30000">
              <a:solidFill>
                <a:schemeClr val="bg1"/>
              </a:solidFill>
              <a:latin typeface="#9Slide02 Tieu de rat dai 01" panose="02000000000000000000" pitchFamily="2" charset="0"/>
              <a:ea typeface="#9Slide02 Tieu de rat dai 01" panose="02000000000000000000" pitchFamily="2" charset="0"/>
            </a:endParaRPr>
          </a:p>
        </p:txBody>
      </p:sp>
      <p:pic>
        <p:nvPicPr>
          <p:cNvPr id="2" name="ĐẾM NGƯỢC 1">
            <a:hlinkClick r:id="" action="ppaction://media"/>
            <a:extLst>
              <a:ext uri="{FF2B5EF4-FFF2-40B4-BE49-F238E27FC236}">
                <a16:creationId xmlns:a16="http://schemas.microsoft.com/office/drawing/2014/main" id="{23AC36C7-238C-8F84-5C55-AF9E6495FC5D}"/>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854458" y="4083980"/>
            <a:ext cx="552345" cy="552345"/>
          </a:xfrm>
          <a:prstGeom prst="rect">
            <a:avLst/>
          </a:prstGeom>
        </p:spPr>
      </p:pic>
      <p:sp>
        <p:nvSpPr>
          <p:cNvPr id="17" name="Freeform 16">
            <a:extLst>
              <a:ext uri="{FF2B5EF4-FFF2-40B4-BE49-F238E27FC236}">
                <a16:creationId xmlns:a16="http://schemas.microsoft.com/office/drawing/2014/main" id="{D74C9315-05CC-4B3D-915C-B3C88E61BE35}"/>
              </a:ext>
            </a:extLst>
          </p:cNvPr>
          <p:cNvSpPr/>
          <p:nvPr/>
        </p:nvSpPr>
        <p:spPr>
          <a:xfrm>
            <a:off x="8686800" y="4028967"/>
            <a:ext cx="3535680" cy="2863740"/>
          </a:xfrm>
          <a:custGeom>
            <a:avLst/>
            <a:gdLst/>
            <a:ahLst/>
            <a:cxnLst/>
            <a:rect l="l" t="t" r="r" b="b"/>
            <a:pathLst>
              <a:path w="13716000" h="8229600">
                <a:moveTo>
                  <a:pt x="0" y="0"/>
                </a:moveTo>
                <a:lnTo>
                  <a:pt x="13716000" y="0"/>
                </a:lnTo>
                <a:lnTo>
                  <a:pt x="13716000" y="8229600"/>
                </a:lnTo>
                <a:lnTo>
                  <a:pt x="0" y="8229600"/>
                </a:lnTo>
                <a:lnTo>
                  <a:pt x="0" y="0"/>
                </a:lnTo>
                <a:close/>
              </a:path>
            </a:pathLst>
          </a:custGeom>
          <a:blipFill>
            <a:blip r:embed="rId11"/>
            <a:stretch>
              <a:fillRect l="-63740"/>
            </a:stretch>
          </a:blipFill>
        </p:spPr>
        <p:txBody>
          <a:bodyPr/>
          <a:lstStyle/>
          <a:p>
            <a:endParaRPr lang="en-US"/>
          </a:p>
        </p:txBody>
      </p:sp>
    </p:spTree>
    <p:extLst>
      <p:ext uri="{BB962C8B-B14F-4D97-AF65-F5344CB8AC3E}">
        <p14:creationId xmlns:p14="http://schemas.microsoft.com/office/powerpoint/2010/main" val="23369805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3" nodeType="clickEffect">
                                  <p:stCondLst>
                                    <p:cond delay="0"/>
                                  </p:stCondLst>
                                  <p:iterate type="lt">
                                    <p:tmPct val="0"/>
                                  </p:iterate>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par>
                                <p:cTn id="8" presetID="10" presetClass="entr" presetSubtype="0" fill="hold" grpId="2"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fade">
                                      <p:cBhvr>
                                        <p:cTn id="10" dur="500"/>
                                        <p:tgtEl>
                                          <p:spTgt spid="75"/>
                                        </p:tgtEl>
                                      </p:cBhvr>
                                    </p:animEffect>
                                  </p:childTnLst>
                                </p:cTn>
                              </p:par>
                              <p:par>
                                <p:cTn id="11" presetID="10" presetClass="entr" presetSubtype="0" fill="hold" grpId="2" nodeType="with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fade">
                                      <p:cBhvr>
                                        <p:cTn id="13" dur="500"/>
                                        <p:tgtEl>
                                          <p:spTgt spid="79"/>
                                        </p:tgtEl>
                                      </p:cBhvr>
                                    </p:animEffect>
                                  </p:childTnLst>
                                </p:cTn>
                              </p:par>
                              <p:par>
                                <p:cTn id="14" presetID="10" presetClass="entr" presetSubtype="0" fill="hold" grpId="2" nodeType="withEffect">
                                  <p:stCondLst>
                                    <p:cond delay="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500"/>
                                        <p:tgtEl>
                                          <p:spTgt spid="80"/>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66"/>
                                        </p:tgtEl>
                                        <p:attrNameLst>
                                          <p:attrName>style.visibility</p:attrName>
                                        </p:attrNameLst>
                                      </p:cBhvr>
                                      <p:to>
                                        <p:strVal val="visible"/>
                                      </p:to>
                                    </p:set>
                                    <p:animEffect transition="in" filter="fade">
                                      <p:cBhvr>
                                        <p:cTn id="19" dur="500"/>
                                        <p:tgtEl>
                                          <p:spTgt spid="66"/>
                                        </p:tgtEl>
                                      </p:cBhvr>
                                    </p:animEffect>
                                  </p:childTnLst>
                                </p:cTn>
                              </p:par>
                              <p:par>
                                <p:cTn id="20" presetID="10" presetClass="entr" presetSubtype="0" fill="hold" nodeType="withEffect">
                                  <p:stCondLst>
                                    <p:cond delay="0"/>
                                  </p:stCondLst>
                                  <p:childTnLst>
                                    <p:set>
                                      <p:cBhvr>
                                        <p:cTn id="21" dur="1" fill="hold">
                                          <p:stCondLst>
                                            <p:cond delay="0"/>
                                          </p:stCondLst>
                                        </p:cTn>
                                        <p:tgtEl>
                                          <p:spTgt spid="70"/>
                                        </p:tgtEl>
                                        <p:attrNameLst>
                                          <p:attrName>style.visibility</p:attrName>
                                        </p:attrNameLst>
                                      </p:cBhvr>
                                      <p:to>
                                        <p:strVal val="visible"/>
                                      </p:to>
                                    </p:set>
                                    <p:animEffect transition="in" filter="fade">
                                      <p:cBhvr>
                                        <p:cTn id="22" dur="500"/>
                                        <p:tgtEl>
                                          <p:spTgt spid="7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2" nodeType="clickEffect">
                                  <p:stCondLst>
                                    <p:cond delay="0"/>
                                  </p:stCondLst>
                                  <p:iterate type="lt">
                                    <p:tmPct val="0"/>
                                  </p:iterate>
                                  <p:childTnLst>
                                    <p:animEffect transition="out" filter="fade">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500"/>
                                        <p:tgtEl>
                                          <p:spTgt spid="75"/>
                                        </p:tgtEl>
                                      </p:cBhvr>
                                    </p:animEffect>
                                    <p:set>
                                      <p:cBhvr>
                                        <p:cTn id="30" dur="1" fill="hold">
                                          <p:stCondLst>
                                            <p:cond delay="499"/>
                                          </p:stCondLst>
                                        </p:cTn>
                                        <p:tgtEl>
                                          <p:spTgt spid="75"/>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79"/>
                                        </p:tgtEl>
                                      </p:cBhvr>
                                    </p:animEffect>
                                    <p:set>
                                      <p:cBhvr>
                                        <p:cTn id="33" dur="1" fill="hold">
                                          <p:stCondLst>
                                            <p:cond delay="499"/>
                                          </p:stCondLst>
                                        </p:cTn>
                                        <p:tgtEl>
                                          <p:spTgt spid="79"/>
                                        </p:tgtEl>
                                        <p:attrNameLst>
                                          <p:attrName>style.visibility</p:attrName>
                                        </p:attrNameLst>
                                      </p:cBhvr>
                                      <p:to>
                                        <p:strVal val="hidden"/>
                                      </p:to>
                                    </p:set>
                                  </p:childTnLst>
                                </p:cTn>
                              </p:par>
                              <p:par>
                                <p:cTn id="34" presetID="10" presetClass="exit" presetSubtype="0" fill="hold" grpId="1" nodeType="withEffect">
                                  <p:stCondLst>
                                    <p:cond delay="0"/>
                                  </p:stCondLst>
                                  <p:childTnLst>
                                    <p:animEffect transition="out" filter="fade">
                                      <p:cBhvr>
                                        <p:cTn id="35" dur="500"/>
                                        <p:tgtEl>
                                          <p:spTgt spid="80"/>
                                        </p:tgtEl>
                                      </p:cBhvr>
                                    </p:animEffect>
                                    <p:set>
                                      <p:cBhvr>
                                        <p:cTn id="36" dur="1" fill="hold">
                                          <p:stCondLst>
                                            <p:cond delay="499"/>
                                          </p:stCondLst>
                                        </p:cTn>
                                        <p:tgtEl>
                                          <p:spTgt spid="80"/>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66"/>
                                        </p:tgtEl>
                                      </p:cBhvr>
                                    </p:animEffect>
                                    <p:set>
                                      <p:cBhvr>
                                        <p:cTn id="39" dur="1" fill="hold">
                                          <p:stCondLst>
                                            <p:cond delay="499"/>
                                          </p:stCondLst>
                                        </p:cTn>
                                        <p:tgtEl>
                                          <p:spTgt spid="66"/>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500"/>
                                        <p:tgtEl>
                                          <p:spTgt spid="70"/>
                                        </p:tgtEl>
                                      </p:cBhvr>
                                    </p:animEffect>
                                    <p:set>
                                      <p:cBhvr>
                                        <p:cTn id="42" dur="1" fill="hold">
                                          <p:stCondLst>
                                            <p:cond delay="499"/>
                                          </p:stCondLst>
                                        </p:cTn>
                                        <p:tgtEl>
                                          <p:spTgt spid="70"/>
                                        </p:tgtEl>
                                        <p:attrNameLst>
                                          <p:attrName>style.visibility</p:attrName>
                                        </p:attrNameLst>
                                      </p:cBhvr>
                                      <p:to>
                                        <p:strVal val="hidden"/>
                                      </p:to>
                                    </p:set>
                                  </p:childTnLst>
                                </p:cTn>
                              </p:par>
                              <p:par>
                                <p:cTn id="43" presetID="1" presetClass="mediacall" presetSubtype="0" fill="hold" nodeType="withEffect">
                                  <p:stCondLst>
                                    <p:cond delay="2000"/>
                                  </p:stCondLst>
                                  <p:childTnLst>
                                    <p:cmd type="call" cmd="playFrom(0.0)">
                                      <p:cBhvr>
                                        <p:cTn id="44" dur="1206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5" restart="whenNotActive" fill="hold" evtFilter="cancelBubble" nodeType="interactiveSeq">
                <p:stCondLst>
                  <p:cond evt="onClick" delay="0">
                    <p:tgtEl>
                      <p:spTgt spid="73"/>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grpId="0" nodeType="clickEffect">
                                  <p:stCondLst>
                                    <p:cond delay="0"/>
                                  </p:stCondLst>
                                  <p:childTnLst>
                                    <p:animClr clrSpc="rgb" dir="cw">
                                      <p:cBhvr>
                                        <p:cTn id="49" dur="2000" fill="hold"/>
                                        <p:tgtEl>
                                          <p:spTgt spid="73"/>
                                        </p:tgtEl>
                                        <p:attrNameLst>
                                          <p:attrName>fillcolor</p:attrName>
                                        </p:attrNameLst>
                                      </p:cBhvr>
                                      <p:to>
                                        <a:srgbClr val="FFB13F"/>
                                      </p:to>
                                    </p:animClr>
                                    <p:set>
                                      <p:cBhvr>
                                        <p:cTn id="50" dur="2000" fill="hold"/>
                                        <p:tgtEl>
                                          <p:spTgt spid="73"/>
                                        </p:tgtEl>
                                        <p:attrNameLst>
                                          <p:attrName>fill.type</p:attrName>
                                        </p:attrNameLst>
                                      </p:cBhvr>
                                      <p:to>
                                        <p:strVal val="solid"/>
                                      </p:to>
                                    </p:set>
                                    <p:set>
                                      <p:cBhvr>
                                        <p:cTn id="51" dur="2000" fill="hold"/>
                                        <p:tgtEl>
                                          <p:spTgt spid="73"/>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4" name="Chiến-thắng.wav"/>
                                        </p:tgtEl>
                                      </p:cMediaNode>
                                    </p:audio>
                                  </p:subTnLst>
                                </p:cTn>
                              </p:par>
                              <p:par>
                                <p:cTn id="52" presetID="3" presetClass="emph" presetSubtype="2" fill="hold" grpId="1" nodeType="withEffect">
                                  <p:stCondLst>
                                    <p:cond delay="0"/>
                                  </p:stCondLst>
                                  <p:iterate type="lt">
                                    <p:tmPct val="0"/>
                                  </p:iterate>
                                  <p:childTnLst>
                                    <p:animClr clrSpc="rgb" dir="cw">
                                      <p:cBhvr override="childStyle">
                                        <p:cTn id="53" dur="2000" fill="hold"/>
                                        <p:tgtEl>
                                          <p:spTgt spid="73"/>
                                        </p:tgtEl>
                                        <p:attrNameLst>
                                          <p:attrName>style.color</p:attrName>
                                        </p:attrNameLst>
                                      </p:cBhvr>
                                      <p:to>
                                        <a:schemeClr val="bg1"/>
                                      </p:to>
                                    </p:animClr>
                                  </p:childTnLst>
                                </p:cTn>
                              </p:par>
                            </p:childTnLst>
                          </p:cTn>
                        </p:par>
                        <p:par>
                          <p:cTn id="54" fill="hold">
                            <p:stCondLst>
                              <p:cond delay="2000"/>
                            </p:stCondLst>
                            <p:childTnLst>
                              <p:par>
                                <p:cTn id="55" presetID="42" presetClass="path" presetSubtype="0" accel="50000" decel="50000" fill="hold" grpId="0" nodeType="afterEffect">
                                  <p:stCondLst>
                                    <p:cond delay="0"/>
                                  </p:stCondLst>
                                  <p:childTnLst>
                                    <p:animMotion origin="layout" path="M 3.75E-6 1.85185E-6 L 0.37213 -0.00371 " pathEditMode="relative" rAng="0" ptsTypes="AA">
                                      <p:cBhvr>
                                        <p:cTn id="56" dur="2000" fill="hold"/>
                                        <p:tgtEl>
                                          <p:spTgt spid="17"/>
                                        </p:tgtEl>
                                        <p:attrNameLst>
                                          <p:attrName>ppt_x</p:attrName>
                                          <p:attrName>ppt_y</p:attrName>
                                        </p:attrNameLst>
                                      </p:cBhvr>
                                      <p:rCtr x="18607" y="-185"/>
                                    </p:animMotion>
                                  </p:childTnLst>
                                </p:cTn>
                              </p:par>
                            </p:childTnLst>
                          </p:cTn>
                        </p:par>
                      </p:childTnLst>
                    </p:cTn>
                  </p:par>
                </p:childTnLst>
              </p:cTn>
              <p:nextCondLst>
                <p:cond evt="onClick" delay="0">
                  <p:tgtEl>
                    <p:spTgt spid="73"/>
                  </p:tgtEl>
                </p:cond>
              </p:nextCondLst>
            </p:seq>
            <p:seq concurrent="1" nextAc="seek">
              <p:cTn id="57" restart="whenNotActive" fill="hold" evtFilter="cancelBubble" nodeType="interactiveSeq">
                <p:stCondLst>
                  <p:cond evt="onClick" delay="0">
                    <p:tgtEl>
                      <p:spTgt spid="75"/>
                    </p:tgtEl>
                  </p:cond>
                </p:stCondLst>
                <p:endSync evt="end" delay="0">
                  <p:rtn val="all"/>
                </p:endSync>
                <p:childTnLst>
                  <p:par>
                    <p:cTn id="58" fill="hold">
                      <p:stCondLst>
                        <p:cond delay="0"/>
                      </p:stCondLst>
                      <p:childTnLst>
                        <p:par>
                          <p:cTn id="59" fill="hold">
                            <p:stCondLst>
                              <p:cond delay="0"/>
                            </p:stCondLst>
                            <p:childTnLst>
                              <p:par>
                                <p:cTn id="60" presetID="9" presetClass="emph" presetSubtype="0" grpId="0" nodeType="clickEffect">
                                  <p:stCondLst>
                                    <p:cond delay="0"/>
                                  </p:stCondLst>
                                  <p:childTnLst>
                                    <p:set>
                                      <p:cBhvr>
                                        <p:cTn id="61" dur="indefinite"/>
                                        <p:tgtEl>
                                          <p:spTgt spid="75"/>
                                        </p:tgtEl>
                                        <p:attrNameLst>
                                          <p:attrName>style.opacity</p:attrName>
                                        </p:attrNameLst>
                                      </p:cBhvr>
                                      <p:to>
                                        <p:strVal val="0.5"/>
                                      </p:to>
                                    </p:set>
                                    <p:animEffect filter="image" prLst="opacity: 0.5">
                                      <p:cBhvr rctx="IE">
                                        <p:cTn id="62" dur="indefinite"/>
                                        <p:tgtEl>
                                          <p:spTgt spid="75"/>
                                        </p:tgtEl>
                                      </p:cBhvr>
                                    </p:animEffect>
                                  </p:childTnLst>
                                  <p:subTnLst>
                                    <p:audio>
                                      <p:cMediaNode>
                                        <p:cTn display="0" masterRel="sameClick">
                                          <p:stCondLst>
                                            <p:cond evt="begin" delay="0">
                                              <p:tn val="60"/>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75"/>
                  </p:tgtEl>
                </p:cond>
              </p:nextCondLst>
            </p:seq>
            <p:seq concurrent="1" nextAc="seek">
              <p:cTn id="63" restart="whenNotActive" fill="hold" evtFilter="cancelBubble" nodeType="interactiveSeq">
                <p:stCondLst>
                  <p:cond evt="onClick" delay="0">
                    <p:tgtEl>
                      <p:spTgt spid="79"/>
                    </p:tgtEl>
                  </p:cond>
                </p:stCondLst>
                <p:endSync evt="end" delay="0">
                  <p:rtn val="all"/>
                </p:endSync>
                <p:childTnLst>
                  <p:par>
                    <p:cTn id="64" fill="hold">
                      <p:stCondLst>
                        <p:cond delay="0"/>
                      </p:stCondLst>
                      <p:childTnLst>
                        <p:par>
                          <p:cTn id="65" fill="hold">
                            <p:stCondLst>
                              <p:cond delay="0"/>
                            </p:stCondLst>
                            <p:childTnLst>
                              <p:par>
                                <p:cTn id="66" presetID="9" presetClass="emph" presetSubtype="0" grpId="0" nodeType="clickEffect">
                                  <p:stCondLst>
                                    <p:cond delay="0"/>
                                  </p:stCondLst>
                                  <p:childTnLst>
                                    <p:set>
                                      <p:cBhvr>
                                        <p:cTn id="67" dur="indefinite"/>
                                        <p:tgtEl>
                                          <p:spTgt spid="79"/>
                                        </p:tgtEl>
                                        <p:attrNameLst>
                                          <p:attrName>style.opacity</p:attrName>
                                        </p:attrNameLst>
                                      </p:cBhvr>
                                      <p:to>
                                        <p:strVal val="0.5"/>
                                      </p:to>
                                    </p:set>
                                    <p:animEffect filter="image" prLst="opacity: 0.5">
                                      <p:cBhvr rctx="IE">
                                        <p:cTn id="68" dur="indefinite"/>
                                        <p:tgtEl>
                                          <p:spTgt spid="79"/>
                                        </p:tgtEl>
                                      </p:cBhvr>
                                    </p:animEffect>
                                  </p:childTnLst>
                                  <p:subTnLst>
                                    <p:audio>
                                      <p:cMediaNode>
                                        <p:cTn display="0" masterRel="sameClick">
                                          <p:stCondLst>
                                            <p:cond evt="begin" delay="0">
                                              <p:tn val="66"/>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79"/>
                  </p:tgtEl>
                </p:cond>
              </p:nextCondLst>
            </p:seq>
            <p:seq concurrent="1" nextAc="seek">
              <p:cTn id="69" restart="whenNotActive" fill="hold" evtFilter="cancelBubble" nodeType="interactiveSeq">
                <p:stCondLst>
                  <p:cond evt="onClick" delay="0">
                    <p:tgtEl>
                      <p:spTgt spid="80"/>
                    </p:tgtEl>
                  </p:cond>
                </p:stCondLst>
                <p:endSync evt="end" delay="0">
                  <p:rtn val="all"/>
                </p:endSync>
                <p:childTnLst>
                  <p:par>
                    <p:cTn id="70" fill="hold">
                      <p:stCondLst>
                        <p:cond delay="0"/>
                      </p:stCondLst>
                      <p:childTnLst>
                        <p:par>
                          <p:cTn id="71" fill="hold">
                            <p:stCondLst>
                              <p:cond delay="0"/>
                            </p:stCondLst>
                            <p:childTnLst>
                              <p:par>
                                <p:cTn id="72" presetID="9" presetClass="emph" presetSubtype="0" grpId="0" nodeType="clickEffect">
                                  <p:stCondLst>
                                    <p:cond delay="0"/>
                                  </p:stCondLst>
                                  <p:childTnLst>
                                    <p:set>
                                      <p:cBhvr>
                                        <p:cTn id="73" dur="indefinite"/>
                                        <p:tgtEl>
                                          <p:spTgt spid="80"/>
                                        </p:tgtEl>
                                        <p:attrNameLst>
                                          <p:attrName>style.opacity</p:attrName>
                                        </p:attrNameLst>
                                      </p:cBhvr>
                                      <p:to>
                                        <p:strVal val="0.5"/>
                                      </p:to>
                                    </p:set>
                                    <p:animEffect filter="image" prLst="opacity: 0.5">
                                      <p:cBhvr rctx="IE">
                                        <p:cTn id="74" dur="indefinite"/>
                                        <p:tgtEl>
                                          <p:spTgt spid="80"/>
                                        </p:tgtEl>
                                      </p:cBhvr>
                                    </p:animEffect>
                                  </p:childTnLst>
                                  <p:subTnLst>
                                    <p:audio>
                                      <p:cMediaNode>
                                        <p:cTn display="0" masterRel="sameClick">
                                          <p:stCondLst>
                                            <p:cond evt="begin" delay="0">
                                              <p:tn val="72"/>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80"/>
                  </p:tgtEl>
                </p:cond>
              </p:nextCondLst>
            </p:seq>
            <p:audio>
              <p:cMediaNode vol="22727" showWhenStopped="0">
                <p:cTn id="75" fill="hold" display="0">
                  <p:stCondLst>
                    <p:cond delay="indefinite"/>
                  </p:stCondLst>
                  <p:endCondLst>
                    <p:cond evt="onStopAudio" delay="0">
                      <p:tgtEl>
                        <p:sldTgt/>
                      </p:tgtEl>
                    </p:cond>
                  </p:endCondLst>
                </p:cTn>
                <p:tgtEl>
                  <p:spTgt spid="2"/>
                </p:tgtEl>
              </p:cMediaNode>
            </p:audio>
          </p:childTnLst>
        </p:cTn>
      </p:par>
    </p:tnLst>
    <p:bldLst>
      <p:bldP spid="66" grpId="0"/>
      <p:bldP spid="66" grpId="1"/>
      <p:bldP spid="73" grpId="0" animBg="1"/>
      <p:bldP spid="73" grpId="1" animBg="1"/>
      <p:bldP spid="73" grpId="2" animBg="1"/>
      <p:bldP spid="73" grpId="3" animBg="1"/>
      <p:bldP spid="75" grpId="0" animBg="1"/>
      <p:bldP spid="75" grpId="1" animBg="1"/>
      <p:bldP spid="75" grpId="2" animBg="1"/>
      <p:bldP spid="79" grpId="0" animBg="1"/>
      <p:bldP spid="79" grpId="1" animBg="1"/>
      <p:bldP spid="79" grpId="2" animBg="1"/>
      <p:bldP spid="80" grpId="0" animBg="1"/>
      <p:bldP spid="80" grpId="1" animBg="1"/>
      <p:bldP spid="80" grpId="2" animBg="1"/>
      <p:bldP spid="1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a:extLst>
              <a:ext uri="{FF2B5EF4-FFF2-40B4-BE49-F238E27FC236}">
                <a16:creationId xmlns:a16="http://schemas.microsoft.com/office/drawing/2014/main" id="{21ED909B-E483-4761-B7EC-632BD8763FC9}"/>
              </a:ext>
            </a:extLst>
          </p:cNvPr>
          <p:cNvGrpSpPr/>
          <p:nvPr/>
        </p:nvGrpSpPr>
        <p:grpSpPr>
          <a:xfrm>
            <a:off x="11582400" y="5969001"/>
            <a:ext cx="5615949" cy="3200807"/>
            <a:chOff x="7233093" y="5169361"/>
            <a:chExt cx="8423923" cy="4801211"/>
          </a:xfrm>
          <a:noFill/>
        </p:grpSpPr>
        <p:sp>
          <p:nvSpPr>
            <p:cNvPr id="26" name="Freeform 26"/>
            <p:cNvSpPr/>
            <p:nvPr/>
          </p:nvSpPr>
          <p:spPr>
            <a:xfrm>
              <a:off x="7233093" y="5169361"/>
              <a:ext cx="4132543" cy="2957613"/>
            </a:xfrm>
            <a:custGeom>
              <a:avLst/>
              <a:gdLst/>
              <a:ahLst/>
              <a:cxnLst/>
              <a:rect l="l" t="t" r="r" b="b"/>
              <a:pathLst>
                <a:path w="5440240" h="4114800">
                  <a:moveTo>
                    <a:pt x="0" y="0"/>
                  </a:moveTo>
                  <a:lnTo>
                    <a:pt x="5440240" y="0"/>
                  </a:lnTo>
                  <a:lnTo>
                    <a:pt x="5440240" y="4114800"/>
                  </a:lnTo>
                  <a:lnTo>
                    <a:pt x="0" y="4114800"/>
                  </a:lnTo>
                  <a:lnTo>
                    <a:pt x="0" y="0"/>
                  </a:lnTo>
                  <a:close/>
                </a:path>
              </a:pathLst>
            </a:custGeom>
            <a:grpFill/>
            <a:ln>
              <a:noFill/>
            </a:ln>
          </p:spPr>
          <p:txBody>
            <a:bodyPr/>
            <a:lstStyle/>
            <a:p>
              <a:endParaRPr lang="en-US" sz="1200"/>
            </a:p>
          </p:txBody>
        </p:sp>
        <p:sp>
          <p:nvSpPr>
            <p:cNvPr id="58" name="Freeform 23">
              <a:extLst>
                <a:ext uri="{FF2B5EF4-FFF2-40B4-BE49-F238E27FC236}">
                  <a16:creationId xmlns:a16="http://schemas.microsoft.com/office/drawing/2014/main" id="{4DB67D02-DBE3-4097-86B8-534397ED79C7}"/>
                </a:ext>
              </a:extLst>
            </p:cNvPr>
            <p:cNvSpPr/>
            <p:nvPr/>
          </p:nvSpPr>
          <p:spPr>
            <a:xfrm>
              <a:off x="12393656" y="8638232"/>
              <a:ext cx="3263360" cy="942296"/>
            </a:xfrm>
            <a:custGeom>
              <a:avLst/>
              <a:gdLst/>
              <a:ahLst/>
              <a:cxnLst/>
              <a:rect l="l" t="t" r="r" b="b"/>
              <a:pathLst>
                <a:path w="7315200" h="2112264">
                  <a:moveTo>
                    <a:pt x="0" y="0"/>
                  </a:moveTo>
                  <a:lnTo>
                    <a:pt x="7315200" y="0"/>
                  </a:lnTo>
                  <a:lnTo>
                    <a:pt x="7315200" y="2112264"/>
                  </a:lnTo>
                  <a:lnTo>
                    <a:pt x="0" y="2112264"/>
                  </a:lnTo>
                  <a:lnTo>
                    <a:pt x="0" y="0"/>
                  </a:lnTo>
                  <a:close/>
                </a:path>
              </a:pathLst>
            </a:custGeom>
            <a:grpFill/>
            <a:ln>
              <a:noFill/>
            </a:ln>
          </p:spPr>
          <p:txBody>
            <a:bodyPr/>
            <a:lstStyle/>
            <a:p>
              <a:endParaRPr lang="en-US" sz="1200"/>
            </a:p>
          </p:txBody>
        </p:sp>
        <p:sp>
          <p:nvSpPr>
            <p:cNvPr id="59" name="Freeform 25">
              <a:extLst>
                <a:ext uri="{FF2B5EF4-FFF2-40B4-BE49-F238E27FC236}">
                  <a16:creationId xmlns:a16="http://schemas.microsoft.com/office/drawing/2014/main" id="{DDDAEB6D-CD82-4585-B995-DFC09BB5593E}"/>
                </a:ext>
              </a:extLst>
            </p:cNvPr>
            <p:cNvSpPr/>
            <p:nvPr/>
          </p:nvSpPr>
          <p:spPr>
            <a:xfrm rot="1294360">
              <a:off x="8040129" y="7873230"/>
              <a:ext cx="6454767" cy="2067111"/>
            </a:xfrm>
            <a:custGeom>
              <a:avLst/>
              <a:gdLst/>
              <a:ahLst/>
              <a:cxnLst/>
              <a:rect l="l" t="t" r="r" b="b"/>
              <a:pathLst>
                <a:path w="7315200" h="2354164">
                  <a:moveTo>
                    <a:pt x="0" y="0"/>
                  </a:moveTo>
                  <a:lnTo>
                    <a:pt x="7315200" y="0"/>
                  </a:lnTo>
                  <a:lnTo>
                    <a:pt x="7315200" y="2354164"/>
                  </a:lnTo>
                  <a:lnTo>
                    <a:pt x="0" y="2354164"/>
                  </a:lnTo>
                  <a:lnTo>
                    <a:pt x="0" y="0"/>
                  </a:lnTo>
                  <a:close/>
                </a:path>
              </a:pathLst>
            </a:custGeom>
            <a:grpFill/>
            <a:ln>
              <a:noFill/>
            </a:ln>
          </p:spPr>
          <p:txBody>
            <a:bodyPr/>
            <a:lstStyle/>
            <a:p>
              <a:endParaRPr lang="en-US" sz="1200"/>
            </a:p>
          </p:txBody>
        </p:sp>
        <p:sp>
          <p:nvSpPr>
            <p:cNvPr id="60" name="Freeform 25">
              <a:extLst>
                <a:ext uri="{FF2B5EF4-FFF2-40B4-BE49-F238E27FC236}">
                  <a16:creationId xmlns:a16="http://schemas.microsoft.com/office/drawing/2014/main" id="{E73E7BEE-E5AD-4E53-911F-DD7FA9BF7891}"/>
                </a:ext>
              </a:extLst>
            </p:cNvPr>
            <p:cNvSpPr/>
            <p:nvPr/>
          </p:nvSpPr>
          <p:spPr>
            <a:xfrm rot="9180561">
              <a:off x="9207381" y="8856029"/>
              <a:ext cx="3480276" cy="1114543"/>
            </a:xfrm>
            <a:custGeom>
              <a:avLst/>
              <a:gdLst/>
              <a:ahLst/>
              <a:cxnLst/>
              <a:rect l="l" t="t" r="r" b="b"/>
              <a:pathLst>
                <a:path w="7315200" h="2354164">
                  <a:moveTo>
                    <a:pt x="0" y="0"/>
                  </a:moveTo>
                  <a:lnTo>
                    <a:pt x="7315200" y="0"/>
                  </a:lnTo>
                  <a:lnTo>
                    <a:pt x="7315200" y="2354164"/>
                  </a:lnTo>
                  <a:lnTo>
                    <a:pt x="0" y="2354164"/>
                  </a:lnTo>
                  <a:lnTo>
                    <a:pt x="0" y="0"/>
                  </a:lnTo>
                  <a:close/>
                </a:path>
              </a:pathLst>
            </a:custGeom>
            <a:grpFill/>
            <a:ln>
              <a:noFill/>
            </a:ln>
          </p:spPr>
          <p:txBody>
            <a:bodyPr/>
            <a:lstStyle/>
            <a:p>
              <a:endParaRPr lang="en-US" sz="1200"/>
            </a:p>
          </p:txBody>
        </p:sp>
        <p:sp>
          <p:nvSpPr>
            <p:cNvPr id="61" name="Freeform 23">
              <a:extLst>
                <a:ext uri="{FF2B5EF4-FFF2-40B4-BE49-F238E27FC236}">
                  <a16:creationId xmlns:a16="http://schemas.microsoft.com/office/drawing/2014/main" id="{99645124-F0E5-4AF7-8DE9-6CC1DF73E611}"/>
                </a:ext>
              </a:extLst>
            </p:cNvPr>
            <p:cNvSpPr/>
            <p:nvPr/>
          </p:nvSpPr>
          <p:spPr>
            <a:xfrm>
              <a:off x="8342301" y="8353228"/>
              <a:ext cx="3263360" cy="942296"/>
            </a:xfrm>
            <a:custGeom>
              <a:avLst/>
              <a:gdLst/>
              <a:ahLst/>
              <a:cxnLst/>
              <a:rect l="l" t="t" r="r" b="b"/>
              <a:pathLst>
                <a:path w="7315200" h="2112264">
                  <a:moveTo>
                    <a:pt x="0" y="0"/>
                  </a:moveTo>
                  <a:lnTo>
                    <a:pt x="7315200" y="0"/>
                  </a:lnTo>
                  <a:lnTo>
                    <a:pt x="7315200" y="2112264"/>
                  </a:lnTo>
                  <a:lnTo>
                    <a:pt x="0" y="2112264"/>
                  </a:lnTo>
                  <a:lnTo>
                    <a:pt x="0" y="0"/>
                  </a:lnTo>
                  <a:close/>
                </a:path>
              </a:pathLst>
            </a:custGeom>
            <a:grpFill/>
            <a:ln>
              <a:noFill/>
            </a:ln>
          </p:spPr>
          <p:txBody>
            <a:bodyPr/>
            <a:lstStyle/>
            <a:p>
              <a:endParaRPr lang="en-US" sz="1200"/>
            </a:p>
          </p:txBody>
        </p:sp>
      </p:grpSp>
      <p:sp>
        <p:nvSpPr>
          <p:cNvPr id="81" name="TextBox 8">
            <a:extLst>
              <a:ext uri="{FF2B5EF4-FFF2-40B4-BE49-F238E27FC236}">
                <a16:creationId xmlns:a16="http://schemas.microsoft.com/office/drawing/2014/main" id="{FB507341-0965-4DC3-818D-F79B50924082}"/>
              </a:ext>
            </a:extLst>
          </p:cNvPr>
          <p:cNvSpPr txBox="1"/>
          <p:nvPr/>
        </p:nvSpPr>
        <p:spPr>
          <a:xfrm>
            <a:off x="1854200" y="680419"/>
            <a:ext cx="9499600" cy="498021"/>
          </a:xfrm>
          <a:prstGeom prst="rect">
            <a:avLst/>
          </a:prstGeom>
        </p:spPr>
        <p:txBody>
          <a:bodyPr wrap="square" lIns="0" tIns="0" rIns="0" bIns="0" rtlCol="0" anchor="t">
            <a:spAutoFit/>
          </a:bodyPr>
          <a:lstStyle/>
          <a:p>
            <a:pPr algn="ctr">
              <a:lnSpc>
                <a:spcPts val="4191"/>
              </a:lnSpc>
            </a:pPr>
            <a:r>
              <a:rPr lang="en-US" sz="2933" spc="-5">
                <a:solidFill>
                  <a:schemeClr val="accent3">
                    <a:lumMod val="75000"/>
                  </a:schemeClr>
                </a:solidFill>
                <a:latin typeface="#9Slide02 Tieu de rat dai 01" panose="02000000000000000000" pitchFamily="2" charset="0"/>
                <a:ea typeface="#9Slide02 Tieu de rat dai 01" panose="02000000000000000000" pitchFamily="2" charset="0"/>
              </a:rPr>
              <a:t>Phần cuối của bài văn kể lại một câu chuyện cần nêu những gì?</a:t>
            </a:r>
          </a:p>
        </p:txBody>
      </p:sp>
      <p:grpSp>
        <p:nvGrpSpPr>
          <p:cNvPr id="82" name="Group 81">
            <a:extLst>
              <a:ext uri="{FF2B5EF4-FFF2-40B4-BE49-F238E27FC236}">
                <a16:creationId xmlns:a16="http://schemas.microsoft.com/office/drawing/2014/main" id="{0677D958-8515-434F-85AF-AC787949EEBB}"/>
              </a:ext>
            </a:extLst>
          </p:cNvPr>
          <p:cNvGrpSpPr/>
          <p:nvPr/>
        </p:nvGrpSpPr>
        <p:grpSpPr>
          <a:xfrm>
            <a:off x="838200" y="381000"/>
            <a:ext cx="1016000" cy="1029555"/>
            <a:chOff x="1292659" y="1013971"/>
            <a:chExt cx="1524000" cy="1544333"/>
          </a:xfrm>
        </p:grpSpPr>
        <p:pic>
          <p:nvPicPr>
            <p:cNvPr id="83" name="Graphic 82" descr="Apple with solid fill">
              <a:extLst>
                <a:ext uri="{FF2B5EF4-FFF2-40B4-BE49-F238E27FC236}">
                  <a16:creationId xmlns:a16="http://schemas.microsoft.com/office/drawing/2014/main" id="{BF61A3CE-C25A-4960-81BA-C2382AF4A61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92659" y="1013971"/>
              <a:ext cx="1524000" cy="1524000"/>
            </a:xfrm>
            <a:prstGeom prst="rect">
              <a:avLst/>
            </a:prstGeom>
          </p:spPr>
        </p:pic>
        <p:sp>
          <p:nvSpPr>
            <p:cNvPr id="84" name="TextBox 83">
              <a:extLst>
                <a:ext uri="{FF2B5EF4-FFF2-40B4-BE49-F238E27FC236}">
                  <a16:creationId xmlns:a16="http://schemas.microsoft.com/office/drawing/2014/main" id="{1048EA07-DC49-43AD-B688-AE191B00A4D1}"/>
                </a:ext>
              </a:extLst>
            </p:cNvPr>
            <p:cNvSpPr txBox="1"/>
            <p:nvPr/>
          </p:nvSpPr>
          <p:spPr>
            <a:xfrm>
              <a:off x="1733039" y="1404142"/>
              <a:ext cx="767519" cy="1154162"/>
            </a:xfrm>
            <a:prstGeom prst="rect">
              <a:avLst/>
            </a:prstGeom>
            <a:noFill/>
          </p:spPr>
          <p:txBody>
            <a:bodyPr wrap="none" rtlCol="0">
              <a:spAutoFit/>
            </a:bodyPr>
            <a:lstStyle/>
            <a:p>
              <a:r>
                <a:rPr lang="en-US" sz="4400">
                  <a:solidFill>
                    <a:schemeClr val="bg1"/>
                  </a:solidFill>
                  <a:latin typeface="#9Slide07 SVNMomento" panose="00000500000000000000" pitchFamily="2" charset="0"/>
                  <a:ea typeface="#9Slide02 Tieu de rat dai 01" panose="02000000000000000000" pitchFamily="2" charset="0"/>
                  <a:cs typeface="#9Slide03 Open Sans SemiBold" panose="020B0706030804020204" pitchFamily="34" charset="0"/>
                </a:rPr>
                <a:t>4</a:t>
              </a:r>
            </a:p>
          </p:txBody>
        </p:sp>
      </p:grpSp>
      <p:sp>
        <p:nvSpPr>
          <p:cNvPr id="89" name="đúng - 9Slide.vn">
            <a:extLst>
              <a:ext uri="{FF2B5EF4-FFF2-40B4-BE49-F238E27FC236}">
                <a16:creationId xmlns:a16="http://schemas.microsoft.com/office/drawing/2014/main" id="{87E6C039-EC43-4D84-9927-0CBD8C4A25BD}"/>
              </a:ext>
            </a:extLst>
          </p:cNvPr>
          <p:cNvSpPr/>
          <p:nvPr/>
        </p:nvSpPr>
        <p:spPr>
          <a:xfrm>
            <a:off x="990600" y="1657114"/>
            <a:ext cx="5824134"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Nêu suy nghĩ, cảm xúc về câu chuyện</a:t>
            </a:r>
          </a:p>
        </p:txBody>
      </p:sp>
      <p:sp>
        <p:nvSpPr>
          <p:cNvPr id="90" name="sai2 - 9Slide.vn">
            <a:extLst>
              <a:ext uri="{FF2B5EF4-FFF2-40B4-BE49-F238E27FC236}">
                <a16:creationId xmlns:a16="http://schemas.microsoft.com/office/drawing/2014/main" id="{DF6DC4D6-B339-485B-B235-BCCFFDF4FAC4}"/>
              </a:ext>
            </a:extLst>
          </p:cNvPr>
          <p:cNvSpPr/>
          <p:nvPr/>
        </p:nvSpPr>
        <p:spPr>
          <a:xfrm>
            <a:off x="990600" y="3651641"/>
            <a:ext cx="5824134"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Nội dung câu chuyện.</a:t>
            </a:r>
          </a:p>
        </p:txBody>
      </p:sp>
      <p:sp>
        <p:nvSpPr>
          <p:cNvPr id="91" name="sai2 - 9Slide.vn">
            <a:extLst>
              <a:ext uri="{FF2B5EF4-FFF2-40B4-BE49-F238E27FC236}">
                <a16:creationId xmlns:a16="http://schemas.microsoft.com/office/drawing/2014/main" id="{A928752E-34A2-4F6E-90A4-E6DF87214E9C}"/>
              </a:ext>
            </a:extLst>
          </p:cNvPr>
          <p:cNvSpPr/>
          <p:nvPr/>
        </p:nvSpPr>
        <p:spPr>
          <a:xfrm>
            <a:off x="990600" y="4648905"/>
            <a:ext cx="5824134"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Nêu lí do yêu thích câu chuyện.</a:t>
            </a:r>
          </a:p>
        </p:txBody>
      </p:sp>
      <p:sp>
        <p:nvSpPr>
          <p:cNvPr id="92" name="sai2 - 9Slide.vn">
            <a:extLst>
              <a:ext uri="{FF2B5EF4-FFF2-40B4-BE49-F238E27FC236}">
                <a16:creationId xmlns:a16="http://schemas.microsoft.com/office/drawing/2014/main" id="{18E963D0-582C-4602-B026-F0BE26E35B04}"/>
              </a:ext>
            </a:extLst>
          </p:cNvPr>
          <p:cNvSpPr/>
          <p:nvPr/>
        </p:nvSpPr>
        <p:spPr>
          <a:xfrm>
            <a:off x="990600" y="2654378"/>
            <a:ext cx="5824134" cy="696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933">
                <a:solidFill>
                  <a:schemeClr val="bg1"/>
                </a:solidFill>
                <a:latin typeface="#9Slide02 Tieu de rat dai 01" panose="02000000000000000000" pitchFamily="2" charset="0"/>
                <a:ea typeface="#9Slide02 Tieu de rat dai 01" panose="02000000000000000000" pitchFamily="2" charset="0"/>
              </a:rPr>
              <a:t>Thuật lại sự việc.</a:t>
            </a:r>
          </a:p>
        </p:txBody>
      </p:sp>
      <p:pic>
        <p:nvPicPr>
          <p:cNvPr id="2" name="ĐẾM NGƯỢC 1">
            <a:hlinkClick r:id="" action="ppaction://media"/>
            <a:extLst>
              <a:ext uri="{FF2B5EF4-FFF2-40B4-BE49-F238E27FC236}">
                <a16:creationId xmlns:a16="http://schemas.microsoft.com/office/drawing/2014/main" id="{5C14758C-7ABE-0B43-35E6-3AD45626FDF5}"/>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854458" y="4083980"/>
            <a:ext cx="552345" cy="552345"/>
          </a:xfrm>
          <a:prstGeom prst="rect">
            <a:avLst/>
          </a:prstGeom>
        </p:spPr>
      </p:pic>
      <p:sp>
        <p:nvSpPr>
          <p:cNvPr id="17" name="Freeform 9">
            <a:extLst>
              <a:ext uri="{FF2B5EF4-FFF2-40B4-BE49-F238E27FC236}">
                <a16:creationId xmlns:a16="http://schemas.microsoft.com/office/drawing/2014/main" id="{649CCF04-0CFD-44C5-BDA0-02958C88FEB7}"/>
              </a:ext>
            </a:extLst>
          </p:cNvPr>
          <p:cNvSpPr>
            <a:spLocks noChangeAspect="1"/>
          </p:cNvSpPr>
          <p:nvPr/>
        </p:nvSpPr>
        <p:spPr>
          <a:xfrm>
            <a:off x="8830208" y="3505200"/>
            <a:ext cx="1655875" cy="3109624"/>
          </a:xfrm>
          <a:custGeom>
            <a:avLst/>
            <a:gdLst/>
            <a:ahLst/>
            <a:cxnLst/>
            <a:rect l="l" t="t" r="r" b="b"/>
            <a:pathLst>
              <a:path w="2191131" h="4114800">
                <a:moveTo>
                  <a:pt x="0" y="0"/>
                </a:moveTo>
                <a:lnTo>
                  <a:pt x="2191132" y="0"/>
                </a:lnTo>
                <a:lnTo>
                  <a:pt x="2191132" y="4114800"/>
                </a:lnTo>
                <a:lnTo>
                  <a:pt x="0" y="41148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18" name="Freeform 16">
            <a:extLst>
              <a:ext uri="{FF2B5EF4-FFF2-40B4-BE49-F238E27FC236}">
                <a16:creationId xmlns:a16="http://schemas.microsoft.com/office/drawing/2014/main" id="{12AC9847-2A07-4B73-9262-6714FF465F61}"/>
              </a:ext>
            </a:extLst>
          </p:cNvPr>
          <p:cNvSpPr/>
          <p:nvPr/>
        </p:nvSpPr>
        <p:spPr>
          <a:xfrm>
            <a:off x="7685486" y="3369214"/>
            <a:ext cx="4536994" cy="3523493"/>
          </a:xfrm>
          <a:custGeom>
            <a:avLst/>
            <a:gdLst/>
            <a:ahLst/>
            <a:cxnLst/>
            <a:rect l="l" t="t" r="r" b="b"/>
            <a:pathLst>
              <a:path w="13716000" h="8229600">
                <a:moveTo>
                  <a:pt x="0" y="0"/>
                </a:moveTo>
                <a:lnTo>
                  <a:pt x="13716000" y="0"/>
                </a:lnTo>
                <a:lnTo>
                  <a:pt x="13716000" y="8229600"/>
                </a:lnTo>
                <a:lnTo>
                  <a:pt x="0" y="8229600"/>
                </a:lnTo>
                <a:lnTo>
                  <a:pt x="0" y="0"/>
                </a:lnTo>
                <a:close/>
              </a:path>
            </a:pathLst>
          </a:custGeom>
          <a:blipFill>
            <a:blip r:embed="rId11"/>
            <a:stretch>
              <a:fillRect l="-63740"/>
            </a:stretch>
          </a:blipFill>
        </p:spPr>
        <p:txBody>
          <a:bodyPr/>
          <a:lstStyle/>
          <a:p>
            <a:endParaRPr lang="en-US"/>
          </a:p>
        </p:txBody>
      </p:sp>
    </p:spTree>
    <p:extLst>
      <p:ext uri="{BB962C8B-B14F-4D97-AF65-F5344CB8AC3E}">
        <p14:creationId xmlns:p14="http://schemas.microsoft.com/office/powerpoint/2010/main" val="33713773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2" nodeType="clickEffect">
                                  <p:stCondLst>
                                    <p:cond delay="0"/>
                                  </p:stCondLst>
                                  <p:iterate type="lt">
                                    <p:tmPct val="0"/>
                                  </p:iterate>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fade">
                                      <p:cBhvr>
                                        <p:cTn id="10" dur="500"/>
                                        <p:tgtEl>
                                          <p:spTgt spid="90"/>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91"/>
                                        </p:tgtEl>
                                        <p:attrNameLst>
                                          <p:attrName>style.visibility</p:attrName>
                                        </p:attrNameLst>
                                      </p:cBhvr>
                                      <p:to>
                                        <p:strVal val="visible"/>
                                      </p:to>
                                    </p:set>
                                    <p:animEffect transition="in" filter="fade">
                                      <p:cBhvr>
                                        <p:cTn id="13" dur="500"/>
                                        <p:tgtEl>
                                          <p:spTgt spid="91"/>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500"/>
                                        <p:tgtEl>
                                          <p:spTgt spid="9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fade">
                                      <p:cBhvr>
                                        <p:cTn id="19" dur="500"/>
                                        <p:tgtEl>
                                          <p:spTgt spid="81"/>
                                        </p:tgtEl>
                                      </p:cBhvr>
                                    </p:animEffect>
                                  </p:childTnLst>
                                </p:cTn>
                              </p:par>
                              <p:par>
                                <p:cTn id="20" presetID="10" presetClass="entr" presetSubtype="0" fill="hold" nodeType="with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3" nodeType="clickEffect">
                                  <p:stCondLst>
                                    <p:cond delay="0"/>
                                  </p:stCondLst>
                                  <p:iterate type="lt">
                                    <p:tmPct val="0"/>
                                  </p:iterate>
                                  <p:childTnLst>
                                    <p:animEffect transition="out" filter="fade">
                                      <p:cBhvr>
                                        <p:cTn id="26" dur="500"/>
                                        <p:tgtEl>
                                          <p:spTgt spid="89"/>
                                        </p:tgtEl>
                                      </p:cBhvr>
                                    </p:animEffect>
                                    <p:set>
                                      <p:cBhvr>
                                        <p:cTn id="27" dur="1" fill="hold">
                                          <p:stCondLst>
                                            <p:cond delay="499"/>
                                          </p:stCondLst>
                                        </p:cTn>
                                        <p:tgtEl>
                                          <p:spTgt spid="89"/>
                                        </p:tgtEl>
                                        <p:attrNameLst>
                                          <p:attrName>style.visibility</p:attrName>
                                        </p:attrNameLst>
                                      </p:cBhvr>
                                      <p:to>
                                        <p:strVal val="hidden"/>
                                      </p:to>
                                    </p:set>
                                  </p:childTnLst>
                                </p:cTn>
                              </p:par>
                              <p:par>
                                <p:cTn id="28" presetID="10" presetClass="exit" presetSubtype="0" fill="hold" grpId="2" nodeType="withEffect">
                                  <p:stCondLst>
                                    <p:cond delay="0"/>
                                  </p:stCondLst>
                                  <p:childTnLst>
                                    <p:animEffect transition="out" filter="fade">
                                      <p:cBhvr>
                                        <p:cTn id="29" dur="500"/>
                                        <p:tgtEl>
                                          <p:spTgt spid="90"/>
                                        </p:tgtEl>
                                      </p:cBhvr>
                                    </p:animEffect>
                                    <p:set>
                                      <p:cBhvr>
                                        <p:cTn id="30" dur="1" fill="hold">
                                          <p:stCondLst>
                                            <p:cond delay="499"/>
                                          </p:stCondLst>
                                        </p:cTn>
                                        <p:tgtEl>
                                          <p:spTgt spid="90"/>
                                        </p:tgtEl>
                                        <p:attrNameLst>
                                          <p:attrName>style.visibility</p:attrName>
                                        </p:attrNameLst>
                                      </p:cBhvr>
                                      <p:to>
                                        <p:strVal val="hidden"/>
                                      </p:to>
                                    </p:set>
                                  </p:childTnLst>
                                </p:cTn>
                              </p:par>
                              <p:par>
                                <p:cTn id="31" presetID="10" presetClass="exit" presetSubtype="0" fill="hold" grpId="2" nodeType="withEffect">
                                  <p:stCondLst>
                                    <p:cond delay="0"/>
                                  </p:stCondLst>
                                  <p:childTnLst>
                                    <p:animEffect transition="out" filter="fade">
                                      <p:cBhvr>
                                        <p:cTn id="32" dur="500"/>
                                        <p:tgtEl>
                                          <p:spTgt spid="91"/>
                                        </p:tgtEl>
                                      </p:cBhvr>
                                    </p:animEffect>
                                    <p:set>
                                      <p:cBhvr>
                                        <p:cTn id="33" dur="1" fill="hold">
                                          <p:stCondLst>
                                            <p:cond delay="499"/>
                                          </p:stCondLst>
                                        </p:cTn>
                                        <p:tgtEl>
                                          <p:spTgt spid="91"/>
                                        </p:tgtEl>
                                        <p:attrNameLst>
                                          <p:attrName>style.visibility</p:attrName>
                                        </p:attrNameLst>
                                      </p:cBhvr>
                                      <p:to>
                                        <p:strVal val="hidden"/>
                                      </p:to>
                                    </p:set>
                                  </p:childTnLst>
                                </p:cTn>
                              </p:par>
                              <p:par>
                                <p:cTn id="34" presetID="10" presetClass="exit" presetSubtype="0" fill="hold" grpId="2" nodeType="withEffect">
                                  <p:stCondLst>
                                    <p:cond delay="0"/>
                                  </p:stCondLst>
                                  <p:childTnLst>
                                    <p:animEffect transition="out" filter="fade">
                                      <p:cBhvr>
                                        <p:cTn id="35" dur="500"/>
                                        <p:tgtEl>
                                          <p:spTgt spid="92"/>
                                        </p:tgtEl>
                                      </p:cBhvr>
                                    </p:animEffect>
                                    <p:set>
                                      <p:cBhvr>
                                        <p:cTn id="36" dur="1" fill="hold">
                                          <p:stCondLst>
                                            <p:cond delay="499"/>
                                          </p:stCondLst>
                                        </p:cTn>
                                        <p:tgtEl>
                                          <p:spTgt spid="92"/>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81"/>
                                        </p:tgtEl>
                                      </p:cBhvr>
                                    </p:animEffect>
                                    <p:set>
                                      <p:cBhvr>
                                        <p:cTn id="39" dur="1" fill="hold">
                                          <p:stCondLst>
                                            <p:cond delay="499"/>
                                          </p:stCondLst>
                                        </p:cTn>
                                        <p:tgtEl>
                                          <p:spTgt spid="81"/>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500"/>
                                        <p:tgtEl>
                                          <p:spTgt spid="82"/>
                                        </p:tgtEl>
                                      </p:cBhvr>
                                    </p:animEffect>
                                    <p:set>
                                      <p:cBhvr>
                                        <p:cTn id="42" dur="1" fill="hold">
                                          <p:stCondLst>
                                            <p:cond delay="499"/>
                                          </p:stCondLst>
                                        </p:cTn>
                                        <p:tgtEl>
                                          <p:spTgt spid="82"/>
                                        </p:tgtEl>
                                        <p:attrNameLst>
                                          <p:attrName>style.visibility</p:attrName>
                                        </p:attrNameLst>
                                      </p:cBhvr>
                                      <p:to>
                                        <p:strVal val="hidden"/>
                                      </p:to>
                                    </p:set>
                                  </p:childTnLst>
                                </p:cTn>
                              </p:par>
                              <p:par>
                                <p:cTn id="43" presetID="1" presetClass="mediacall" presetSubtype="0" fill="hold" nodeType="withEffect">
                                  <p:stCondLst>
                                    <p:cond delay="2000"/>
                                  </p:stCondLst>
                                  <p:childTnLst>
                                    <p:cmd type="call" cmd="playFrom(0.0)">
                                      <p:cBhvr>
                                        <p:cTn id="44" dur="1206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5" restart="whenNotActive" fill="hold" evtFilter="cancelBubble" nodeType="interactiveSeq">
                <p:stCondLst>
                  <p:cond evt="onClick" delay="0">
                    <p:tgtEl>
                      <p:spTgt spid="89"/>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grpId="0" nodeType="clickEffect">
                                  <p:stCondLst>
                                    <p:cond delay="0"/>
                                  </p:stCondLst>
                                  <p:childTnLst>
                                    <p:animClr clrSpc="rgb" dir="cw">
                                      <p:cBhvr>
                                        <p:cTn id="49" dur="2000" fill="hold"/>
                                        <p:tgtEl>
                                          <p:spTgt spid="89"/>
                                        </p:tgtEl>
                                        <p:attrNameLst>
                                          <p:attrName>fillcolor</p:attrName>
                                        </p:attrNameLst>
                                      </p:cBhvr>
                                      <p:to>
                                        <a:srgbClr val="FFB13F"/>
                                      </p:to>
                                    </p:animClr>
                                    <p:set>
                                      <p:cBhvr>
                                        <p:cTn id="50" dur="2000" fill="hold"/>
                                        <p:tgtEl>
                                          <p:spTgt spid="89"/>
                                        </p:tgtEl>
                                        <p:attrNameLst>
                                          <p:attrName>fill.type</p:attrName>
                                        </p:attrNameLst>
                                      </p:cBhvr>
                                      <p:to>
                                        <p:strVal val="solid"/>
                                      </p:to>
                                    </p:set>
                                    <p:set>
                                      <p:cBhvr>
                                        <p:cTn id="51" dur="2000" fill="hold"/>
                                        <p:tgtEl>
                                          <p:spTgt spid="89"/>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4" name="Chiến-thắng.wav"/>
                                        </p:tgtEl>
                                      </p:cMediaNode>
                                    </p:audio>
                                  </p:subTnLst>
                                </p:cTn>
                              </p:par>
                              <p:par>
                                <p:cTn id="52" presetID="3" presetClass="emph" presetSubtype="2" fill="hold" grpId="1" nodeType="withEffect">
                                  <p:stCondLst>
                                    <p:cond delay="0"/>
                                  </p:stCondLst>
                                  <p:iterate type="lt">
                                    <p:tmPct val="0"/>
                                  </p:iterate>
                                  <p:childTnLst>
                                    <p:animClr clrSpc="rgb" dir="cw">
                                      <p:cBhvr override="childStyle">
                                        <p:cTn id="53" dur="2000" fill="hold"/>
                                        <p:tgtEl>
                                          <p:spTgt spid="89"/>
                                        </p:tgtEl>
                                        <p:attrNameLst>
                                          <p:attrName>style.color</p:attrName>
                                        </p:attrNameLst>
                                      </p:cBhvr>
                                      <p:to>
                                        <a:schemeClr val="bg1"/>
                                      </p:to>
                                    </p:animClr>
                                  </p:childTnLst>
                                </p:cTn>
                              </p:par>
                            </p:childTnLst>
                          </p:cTn>
                        </p:par>
                        <p:par>
                          <p:cTn id="54" fill="hold">
                            <p:stCondLst>
                              <p:cond delay="2000"/>
                            </p:stCondLst>
                            <p:childTnLst>
                              <p:par>
                                <p:cTn id="55" presetID="42" presetClass="path" presetSubtype="0" accel="50000" decel="50000" fill="hold" grpId="0" nodeType="afterEffect">
                                  <p:stCondLst>
                                    <p:cond delay="0"/>
                                  </p:stCondLst>
                                  <p:childTnLst>
                                    <p:animMotion origin="layout" path="M 3.75E-6 1.85185E-6 L 0.37213 -0.00371 " pathEditMode="relative" rAng="0" ptsTypes="AA">
                                      <p:cBhvr>
                                        <p:cTn id="56" dur="2000" fill="hold"/>
                                        <p:tgtEl>
                                          <p:spTgt spid="18"/>
                                        </p:tgtEl>
                                        <p:attrNameLst>
                                          <p:attrName>ppt_x</p:attrName>
                                          <p:attrName>ppt_y</p:attrName>
                                        </p:attrNameLst>
                                      </p:cBhvr>
                                      <p:rCtr x="18607" y="-185"/>
                                    </p:animMotion>
                                  </p:childTnLst>
                                </p:cTn>
                              </p:par>
                            </p:childTnLst>
                          </p:cTn>
                        </p:par>
                      </p:childTnLst>
                    </p:cTn>
                  </p:par>
                </p:childTnLst>
              </p:cTn>
              <p:nextCondLst>
                <p:cond evt="onClick" delay="0">
                  <p:tgtEl>
                    <p:spTgt spid="89"/>
                  </p:tgtEl>
                </p:cond>
              </p:nextCondLst>
            </p:seq>
            <p:seq concurrent="1" nextAc="seek">
              <p:cTn id="57" restart="whenNotActive" fill="hold" evtFilter="cancelBubble" nodeType="interactiveSeq">
                <p:stCondLst>
                  <p:cond evt="onClick" delay="0">
                    <p:tgtEl>
                      <p:spTgt spid="90"/>
                    </p:tgtEl>
                  </p:cond>
                </p:stCondLst>
                <p:endSync evt="end" delay="0">
                  <p:rtn val="all"/>
                </p:endSync>
                <p:childTnLst>
                  <p:par>
                    <p:cTn id="58" fill="hold">
                      <p:stCondLst>
                        <p:cond delay="0"/>
                      </p:stCondLst>
                      <p:childTnLst>
                        <p:par>
                          <p:cTn id="59" fill="hold">
                            <p:stCondLst>
                              <p:cond delay="0"/>
                            </p:stCondLst>
                            <p:childTnLst>
                              <p:par>
                                <p:cTn id="60" presetID="9" presetClass="emph" presetSubtype="0" grpId="0" nodeType="clickEffect">
                                  <p:stCondLst>
                                    <p:cond delay="0"/>
                                  </p:stCondLst>
                                  <p:childTnLst>
                                    <p:set>
                                      <p:cBhvr>
                                        <p:cTn id="61" dur="indefinite"/>
                                        <p:tgtEl>
                                          <p:spTgt spid="90"/>
                                        </p:tgtEl>
                                        <p:attrNameLst>
                                          <p:attrName>style.opacity</p:attrName>
                                        </p:attrNameLst>
                                      </p:cBhvr>
                                      <p:to>
                                        <p:strVal val="0.5"/>
                                      </p:to>
                                    </p:set>
                                    <p:animEffect filter="image" prLst="opacity: 0.5">
                                      <p:cBhvr rctx="IE">
                                        <p:cTn id="62" dur="indefinite"/>
                                        <p:tgtEl>
                                          <p:spTgt spid="90"/>
                                        </p:tgtEl>
                                      </p:cBhvr>
                                    </p:animEffect>
                                  </p:childTnLst>
                                  <p:subTnLst>
                                    <p:audio>
                                      <p:cMediaNode>
                                        <p:cTn display="0" masterRel="sameClick">
                                          <p:stCondLst>
                                            <p:cond evt="begin" delay="0">
                                              <p:tn val="60"/>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90"/>
                  </p:tgtEl>
                </p:cond>
              </p:nextCondLst>
            </p:seq>
            <p:seq concurrent="1" nextAc="seek">
              <p:cTn id="63" restart="whenNotActive" fill="hold" evtFilter="cancelBubble" nodeType="interactiveSeq">
                <p:stCondLst>
                  <p:cond evt="onClick" delay="0">
                    <p:tgtEl>
                      <p:spTgt spid="91"/>
                    </p:tgtEl>
                  </p:cond>
                </p:stCondLst>
                <p:endSync evt="end" delay="0">
                  <p:rtn val="all"/>
                </p:endSync>
                <p:childTnLst>
                  <p:par>
                    <p:cTn id="64" fill="hold">
                      <p:stCondLst>
                        <p:cond delay="0"/>
                      </p:stCondLst>
                      <p:childTnLst>
                        <p:par>
                          <p:cTn id="65" fill="hold">
                            <p:stCondLst>
                              <p:cond delay="0"/>
                            </p:stCondLst>
                            <p:childTnLst>
                              <p:par>
                                <p:cTn id="66" presetID="9" presetClass="emph" presetSubtype="0" grpId="0" nodeType="clickEffect">
                                  <p:stCondLst>
                                    <p:cond delay="0"/>
                                  </p:stCondLst>
                                  <p:childTnLst>
                                    <p:set>
                                      <p:cBhvr>
                                        <p:cTn id="67" dur="indefinite"/>
                                        <p:tgtEl>
                                          <p:spTgt spid="91"/>
                                        </p:tgtEl>
                                        <p:attrNameLst>
                                          <p:attrName>style.opacity</p:attrName>
                                        </p:attrNameLst>
                                      </p:cBhvr>
                                      <p:to>
                                        <p:strVal val="0.5"/>
                                      </p:to>
                                    </p:set>
                                    <p:animEffect filter="image" prLst="opacity: 0.5">
                                      <p:cBhvr rctx="IE">
                                        <p:cTn id="68" dur="indefinite"/>
                                        <p:tgtEl>
                                          <p:spTgt spid="91"/>
                                        </p:tgtEl>
                                      </p:cBhvr>
                                    </p:animEffect>
                                  </p:childTnLst>
                                  <p:subTnLst>
                                    <p:audio>
                                      <p:cMediaNode>
                                        <p:cTn display="0" masterRel="sameClick">
                                          <p:stCondLst>
                                            <p:cond evt="begin" delay="0">
                                              <p:tn val="66"/>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91"/>
                  </p:tgtEl>
                </p:cond>
              </p:nextCondLst>
            </p:seq>
            <p:seq concurrent="1" nextAc="seek">
              <p:cTn id="69" restart="whenNotActive" fill="hold" evtFilter="cancelBubble" nodeType="interactiveSeq">
                <p:stCondLst>
                  <p:cond evt="onClick" delay="0">
                    <p:tgtEl>
                      <p:spTgt spid="92"/>
                    </p:tgtEl>
                  </p:cond>
                </p:stCondLst>
                <p:endSync evt="end" delay="0">
                  <p:rtn val="all"/>
                </p:endSync>
                <p:childTnLst>
                  <p:par>
                    <p:cTn id="70" fill="hold">
                      <p:stCondLst>
                        <p:cond delay="0"/>
                      </p:stCondLst>
                      <p:childTnLst>
                        <p:par>
                          <p:cTn id="71" fill="hold">
                            <p:stCondLst>
                              <p:cond delay="0"/>
                            </p:stCondLst>
                            <p:childTnLst>
                              <p:par>
                                <p:cTn id="72" presetID="9" presetClass="emph" presetSubtype="0" grpId="0" nodeType="clickEffect">
                                  <p:stCondLst>
                                    <p:cond delay="0"/>
                                  </p:stCondLst>
                                  <p:childTnLst>
                                    <p:set>
                                      <p:cBhvr>
                                        <p:cTn id="73" dur="indefinite"/>
                                        <p:tgtEl>
                                          <p:spTgt spid="92"/>
                                        </p:tgtEl>
                                        <p:attrNameLst>
                                          <p:attrName>style.opacity</p:attrName>
                                        </p:attrNameLst>
                                      </p:cBhvr>
                                      <p:to>
                                        <p:strVal val="0.5"/>
                                      </p:to>
                                    </p:set>
                                    <p:animEffect filter="image" prLst="opacity: 0.5">
                                      <p:cBhvr rctx="IE">
                                        <p:cTn id="74" dur="indefinite"/>
                                        <p:tgtEl>
                                          <p:spTgt spid="92"/>
                                        </p:tgtEl>
                                      </p:cBhvr>
                                    </p:animEffect>
                                  </p:childTnLst>
                                  <p:subTnLst>
                                    <p:audio>
                                      <p:cMediaNode>
                                        <p:cTn display="0" masterRel="sameClick">
                                          <p:stCondLst>
                                            <p:cond evt="begin" delay="0">
                                              <p:tn val="72"/>
                                            </p:cond>
                                          </p:stCondLst>
                                          <p:endCondLst>
                                            <p:cond evt="onStopAudio" delay="0">
                                              <p:tgtEl>
                                                <p:sldTgt/>
                                              </p:tgtEl>
                                            </p:cond>
                                          </p:endCondLst>
                                        </p:cTn>
                                        <p:tgtEl>
                                          <p:sndTgt r:embed="rId5" name="saichen.wav"/>
                                        </p:tgtEl>
                                      </p:cMediaNode>
                                    </p:audio>
                                  </p:subTnLst>
                                </p:cTn>
                              </p:par>
                            </p:childTnLst>
                          </p:cTn>
                        </p:par>
                      </p:childTnLst>
                    </p:cTn>
                  </p:par>
                </p:childTnLst>
              </p:cTn>
              <p:nextCondLst>
                <p:cond evt="onClick" delay="0">
                  <p:tgtEl>
                    <p:spTgt spid="92"/>
                  </p:tgtEl>
                </p:cond>
              </p:nextCondLst>
            </p:seq>
            <p:audio>
              <p:cMediaNode vol="22727" showWhenStopped="0">
                <p:cTn id="75" fill="hold" display="0">
                  <p:stCondLst>
                    <p:cond delay="indefinite"/>
                  </p:stCondLst>
                  <p:endCondLst>
                    <p:cond evt="onStopAudio" delay="0">
                      <p:tgtEl>
                        <p:sldTgt/>
                      </p:tgtEl>
                    </p:cond>
                  </p:endCondLst>
                </p:cTn>
                <p:tgtEl>
                  <p:spTgt spid="2"/>
                </p:tgtEl>
              </p:cMediaNode>
            </p:audio>
          </p:childTnLst>
        </p:cTn>
      </p:par>
    </p:tnLst>
    <p:bldLst>
      <p:bldP spid="81" grpId="0"/>
      <p:bldP spid="81" grpId="1"/>
      <p:bldP spid="89" grpId="0" animBg="1"/>
      <p:bldP spid="89" grpId="1" animBg="1"/>
      <p:bldP spid="89" grpId="2" animBg="1"/>
      <p:bldP spid="89" grpId="3" animBg="1"/>
      <p:bldP spid="90" grpId="0" animBg="1"/>
      <p:bldP spid="90" grpId="1" animBg="1"/>
      <p:bldP spid="90" grpId="2" animBg="1"/>
      <p:bldP spid="91" grpId="0" animBg="1"/>
      <p:bldP spid="91" grpId="1" animBg="1"/>
      <p:bldP spid="91" grpId="2" animBg="1"/>
      <p:bldP spid="92" grpId="0" animBg="1"/>
      <p:bldP spid="92" grpId="1" animBg="1"/>
      <p:bldP spid="92" grpId="2" animBg="1"/>
      <p:bldP spid="1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2">
            <a:extLst>
              <a:ext uri="{FF2B5EF4-FFF2-40B4-BE49-F238E27FC236}">
                <a16:creationId xmlns:a16="http://schemas.microsoft.com/office/drawing/2014/main" id="{B6E9AE25-12A4-411F-A0EC-045546CE3082}"/>
              </a:ext>
            </a:extLst>
          </p:cNvPr>
          <p:cNvSpPr/>
          <p:nvPr/>
        </p:nvSpPr>
        <p:spPr>
          <a:xfrm>
            <a:off x="0" y="0"/>
            <a:ext cx="12192000" cy="6858000"/>
          </a:xfrm>
          <a:custGeom>
            <a:avLst/>
            <a:gdLst/>
            <a:ahLst/>
            <a:cxnLst/>
            <a:rect l="l" t="t" r="r" b="b"/>
            <a:pathLst>
              <a:path w="18521230" h="10287000">
                <a:moveTo>
                  <a:pt x="0" y="0"/>
                </a:moveTo>
                <a:lnTo>
                  <a:pt x="18521230" y="0"/>
                </a:lnTo>
                <a:lnTo>
                  <a:pt x="18521230" y="10287000"/>
                </a:lnTo>
                <a:lnTo>
                  <a:pt x="0" y="10287000"/>
                </a:lnTo>
                <a:lnTo>
                  <a:pt x="0" y="0"/>
                </a:lnTo>
                <a:close/>
              </a:path>
            </a:pathLst>
          </a:custGeom>
          <a:blipFill>
            <a:blip r:embed="rId3"/>
            <a:stretch>
              <a:fillRect l="-11250" b="-24444"/>
            </a:stretch>
          </a:blipFill>
        </p:spPr>
        <p:txBody>
          <a:bodyPr/>
          <a:lstStyle/>
          <a:p>
            <a:endParaRPr lang="en-US"/>
          </a:p>
        </p:txBody>
      </p:sp>
      <p:sp>
        <p:nvSpPr>
          <p:cNvPr id="9" name="Rectangle: Rounded Corners 8">
            <a:extLst>
              <a:ext uri="{FF2B5EF4-FFF2-40B4-BE49-F238E27FC236}">
                <a16:creationId xmlns:a16="http://schemas.microsoft.com/office/drawing/2014/main" id="{42F19566-8B82-4A79-BF55-402B29BE4A58}"/>
              </a:ext>
            </a:extLst>
          </p:cNvPr>
          <p:cNvSpPr/>
          <p:nvPr/>
        </p:nvSpPr>
        <p:spPr>
          <a:xfrm>
            <a:off x="3662358" y="381000"/>
            <a:ext cx="8148642" cy="1720768"/>
          </a:xfrm>
          <a:custGeom>
            <a:avLst/>
            <a:gdLst>
              <a:gd name="connsiteX0" fmla="*/ 0 w 8148642"/>
              <a:gd name="connsiteY0" fmla="*/ 286800 h 1720768"/>
              <a:gd name="connsiteX1" fmla="*/ 286800 w 8148642"/>
              <a:gd name="connsiteY1" fmla="*/ 0 h 1720768"/>
              <a:gd name="connsiteX2" fmla="*/ 823939 w 8148642"/>
              <a:gd name="connsiteY2" fmla="*/ 0 h 1720768"/>
              <a:gd name="connsiteX3" fmla="*/ 1361079 w 8148642"/>
              <a:gd name="connsiteY3" fmla="*/ 0 h 1720768"/>
              <a:gd name="connsiteX4" fmla="*/ 1973968 w 8148642"/>
              <a:gd name="connsiteY4" fmla="*/ 0 h 1720768"/>
              <a:gd name="connsiteX5" fmla="*/ 2511108 w 8148642"/>
              <a:gd name="connsiteY5" fmla="*/ 0 h 1720768"/>
              <a:gd name="connsiteX6" fmla="*/ 3351249 w 8148642"/>
              <a:gd name="connsiteY6" fmla="*/ 0 h 1720768"/>
              <a:gd name="connsiteX7" fmla="*/ 3888388 w 8148642"/>
              <a:gd name="connsiteY7" fmla="*/ 0 h 1720768"/>
              <a:gd name="connsiteX8" fmla="*/ 4425527 w 8148642"/>
              <a:gd name="connsiteY8" fmla="*/ 0 h 1720768"/>
              <a:gd name="connsiteX9" fmla="*/ 5189918 w 8148642"/>
              <a:gd name="connsiteY9" fmla="*/ 0 h 1720768"/>
              <a:gd name="connsiteX10" fmla="*/ 5878558 w 8148642"/>
              <a:gd name="connsiteY10" fmla="*/ 0 h 1720768"/>
              <a:gd name="connsiteX11" fmla="*/ 6642949 w 8148642"/>
              <a:gd name="connsiteY11" fmla="*/ 0 h 1720768"/>
              <a:gd name="connsiteX12" fmla="*/ 7255839 w 8148642"/>
              <a:gd name="connsiteY12" fmla="*/ 0 h 1720768"/>
              <a:gd name="connsiteX13" fmla="*/ 7861842 w 8148642"/>
              <a:gd name="connsiteY13" fmla="*/ 0 h 1720768"/>
              <a:gd name="connsiteX14" fmla="*/ 8148642 w 8148642"/>
              <a:gd name="connsiteY14" fmla="*/ 286800 h 1720768"/>
              <a:gd name="connsiteX15" fmla="*/ 8148642 w 8148642"/>
              <a:gd name="connsiteY15" fmla="*/ 848912 h 1720768"/>
              <a:gd name="connsiteX16" fmla="*/ 8148642 w 8148642"/>
              <a:gd name="connsiteY16" fmla="*/ 1433968 h 1720768"/>
              <a:gd name="connsiteX17" fmla="*/ 7861842 w 8148642"/>
              <a:gd name="connsiteY17" fmla="*/ 1720768 h 1720768"/>
              <a:gd name="connsiteX18" fmla="*/ 7173202 w 8148642"/>
              <a:gd name="connsiteY18" fmla="*/ 1720768 h 1720768"/>
              <a:gd name="connsiteX19" fmla="*/ 6484562 w 8148642"/>
              <a:gd name="connsiteY19" fmla="*/ 1720768 h 1720768"/>
              <a:gd name="connsiteX20" fmla="*/ 6023173 w 8148642"/>
              <a:gd name="connsiteY20" fmla="*/ 1720768 h 1720768"/>
              <a:gd name="connsiteX21" fmla="*/ 5410283 w 8148642"/>
              <a:gd name="connsiteY21" fmla="*/ 1720768 h 1720768"/>
              <a:gd name="connsiteX22" fmla="*/ 4948894 w 8148642"/>
              <a:gd name="connsiteY22" fmla="*/ 1720768 h 1720768"/>
              <a:gd name="connsiteX23" fmla="*/ 4108753 w 8148642"/>
              <a:gd name="connsiteY23" fmla="*/ 1720768 h 1720768"/>
              <a:gd name="connsiteX24" fmla="*/ 3495863 w 8148642"/>
              <a:gd name="connsiteY24" fmla="*/ 1720768 h 1720768"/>
              <a:gd name="connsiteX25" fmla="*/ 2807223 w 8148642"/>
              <a:gd name="connsiteY25" fmla="*/ 1720768 h 1720768"/>
              <a:gd name="connsiteX26" fmla="*/ 1967082 w 8148642"/>
              <a:gd name="connsiteY26" fmla="*/ 1720768 h 1720768"/>
              <a:gd name="connsiteX27" fmla="*/ 1354192 w 8148642"/>
              <a:gd name="connsiteY27" fmla="*/ 1720768 h 1720768"/>
              <a:gd name="connsiteX28" fmla="*/ 286800 w 8148642"/>
              <a:gd name="connsiteY28" fmla="*/ 1720768 h 1720768"/>
              <a:gd name="connsiteX29" fmla="*/ 0 w 8148642"/>
              <a:gd name="connsiteY29" fmla="*/ 1433968 h 1720768"/>
              <a:gd name="connsiteX30" fmla="*/ 0 w 8148642"/>
              <a:gd name="connsiteY30" fmla="*/ 883327 h 1720768"/>
              <a:gd name="connsiteX31" fmla="*/ 0 w 8148642"/>
              <a:gd name="connsiteY31" fmla="*/ 286800 h 172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148642" h="1720768" fill="none" extrusionOk="0">
                <a:moveTo>
                  <a:pt x="0" y="286800"/>
                </a:moveTo>
                <a:cubicBezTo>
                  <a:pt x="20197" y="154506"/>
                  <a:pt x="123258" y="5470"/>
                  <a:pt x="286800" y="0"/>
                </a:cubicBezTo>
                <a:cubicBezTo>
                  <a:pt x="498752" y="-14311"/>
                  <a:pt x="678955" y="-19812"/>
                  <a:pt x="823939" y="0"/>
                </a:cubicBezTo>
                <a:cubicBezTo>
                  <a:pt x="968923" y="19812"/>
                  <a:pt x="1160274" y="-12109"/>
                  <a:pt x="1361079" y="0"/>
                </a:cubicBezTo>
                <a:cubicBezTo>
                  <a:pt x="1561884" y="12109"/>
                  <a:pt x="1752172" y="1490"/>
                  <a:pt x="1973968" y="0"/>
                </a:cubicBezTo>
                <a:cubicBezTo>
                  <a:pt x="2195764" y="-1490"/>
                  <a:pt x="2313417" y="-10627"/>
                  <a:pt x="2511108" y="0"/>
                </a:cubicBezTo>
                <a:cubicBezTo>
                  <a:pt x="2708799" y="10627"/>
                  <a:pt x="2948933" y="1558"/>
                  <a:pt x="3351249" y="0"/>
                </a:cubicBezTo>
                <a:cubicBezTo>
                  <a:pt x="3753565" y="-1558"/>
                  <a:pt x="3677247" y="-26331"/>
                  <a:pt x="3888388" y="0"/>
                </a:cubicBezTo>
                <a:cubicBezTo>
                  <a:pt x="4099529" y="26331"/>
                  <a:pt x="4238891" y="15020"/>
                  <a:pt x="4425527" y="0"/>
                </a:cubicBezTo>
                <a:cubicBezTo>
                  <a:pt x="4612163" y="-15020"/>
                  <a:pt x="4911802" y="-17726"/>
                  <a:pt x="5189918" y="0"/>
                </a:cubicBezTo>
                <a:cubicBezTo>
                  <a:pt x="5468034" y="17726"/>
                  <a:pt x="5598561" y="-18841"/>
                  <a:pt x="5878558" y="0"/>
                </a:cubicBezTo>
                <a:cubicBezTo>
                  <a:pt x="6158555" y="18841"/>
                  <a:pt x="6278375" y="-19350"/>
                  <a:pt x="6642949" y="0"/>
                </a:cubicBezTo>
                <a:cubicBezTo>
                  <a:pt x="7007523" y="19350"/>
                  <a:pt x="6963082" y="-8859"/>
                  <a:pt x="7255839" y="0"/>
                </a:cubicBezTo>
                <a:cubicBezTo>
                  <a:pt x="7548596" y="8859"/>
                  <a:pt x="7609209" y="-11360"/>
                  <a:pt x="7861842" y="0"/>
                </a:cubicBezTo>
                <a:cubicBezTo>
                  <a:pt x="7986803" y="-4565"/>
                  <a:pt x="8167065" y="137686"/>
                  <a:pt x="8148642" y="286800"/>
                </a:cubicBezTo>
                <a:cubicBezTo>
                  <a:pt x="8124886" y="523388"/>
                  <a:pt x="8167301" y="616315"/>
                  <a:pt x="8148642" y="848912"/>
                </a:cubicBezTo>
                <a:cubicBezTo>
                  <a:pt x="8129983" y="1081509"/>
                  <a:pt x="8141690" y="1232175"/>
                  <a:pt x="8148642" y="1433968"/>
                </a:cubicBezTo>
                <a:cubicBezTo>
                  <a:pt x="8148976" y="1596522"/>
                  <a:pt x="8040320" y="1733877"/>
                  <a:pt x="7861842" y="1720768"/>
                </a:cubicBezTo>
                <a:cubicBezTo>
                  <a:pt x="7661988" y="1731678"/>
                  <a:pt x="7356599" y="1729575"/>
                  <a:pt x="7173202" y="1720768"/>
                </a:cubicBezTo>
                <a:cubicBezTo>
                  <a:pt x="6989805" y="1711961"/>
                  <a:pt x="6717501" y="1696354"/>
                  <a:pt x="6484562" y="1720768"/>
                </a:cubicBezTo>
                <a:cubicBezTo>
                  <a:pt x="6251623" y="1745182"/>
                  <a:pt x="6214732" y="1707297"/>
                  <a:pt x="6023173" y="1720768"/>
                </a:cubicBezTo>
                <a:cubicBezTo>
                  <a:pt x="5831614" y="1734239"/>
                  <a:pt x="5605407" y="1750340"/>
                  <a:pt x="5410283" y="1720768"/>
                </a:cubicBezTo>
                <a:cubicBezTo>
                  <a:pt x="5215159" y="1691197"/>
                  <a:pt x="5152916" y="1719438"/>
                  <a:pt x="4948894" y="1720768"/>
                </a:cubicBezTo>
                <a:cubicBezTo>
                  <a:pt x="4744872" y="1722098"/>
                  <a:pt x="4277987" y="1709563"/>
                  <a:pt x="4108753" y="1720768"/>
                </a:cubicBezTo>
                <a:cubicBezTo>
                  <a:pt x="3939519" y="1731973"/>
                  <a:pt x="3694260" y="1739081"/>
                  <a:pt x="3495863" y="1720768"/>
                </a:cubicBezTo>
                <a:cubicBezTo>
                  <a:pt x="3297466" y="1702456"/>
                  <a:pt x="3027947" y="1752386"/>
                  <a:pt x="2807223" y="1720768"/>
                </a:cubicBezTo>
                <a:cubicBezTo>
                  <a:pt x="2586499" y="1689150"/>
                  <a:pt x="2311000" y="1695025"/>
                  <a:pt x="1967082" y="1720768"/>
                </a:cubicBezTo>
                <a:cubicBezTo>
                  <a:pt x="1623164" y="1746511"/>
                  <a:pt x="1649648" y="1726521"/>
                  <a:pt x="1354192" y="1720768"/>
                </a:cubicBezTo>
                <a:cubicBezTo>
                  <a:pt x="1058736" y="1715016"/>
                  <a:pt x="594496" y="1689341"/>
                  <a:pt x="286800" y="1720768"/>
                </a:cubicBezTo>
                <a:cubicBezTo>
                  <a:pt x="133772" y="1720490"/>
                  <a:pt x="-11374" y="1614018"/>
                  <a:pt x="0" y="1433968"/>
                </a:cubicBezTo>
                <a:cubicBezTo>
                  <a:pt x="-5678" y="1247326"/>
                  <a:pt x="-7790" y="1015904"/>
                  <a:pt x="0" y="883327"/>
                </a:cubicBezTo>
                <a:cubicBezTo>
                  <a:pt x="7790" y="750750"/>
                  <a:pt x="-20110" y="567389"/>
                  <a:pt x="0" y="286800"/>
                </a:cubicBezTo>
                <a:close/>
              </a:path>
              <a:path w="8148642" h="1720768" stroke="0" extrusionOk="0">
                <a:moveTo>
                  <a:pt x="0" y="286800"/>
                </a:moveTo>
                <a:cubicBezTo>
                  <a:pt x="-3641" y="129069"/>
                  <a:pt x="136162" y="5723"/>
                  <a:pt x="286800" y="0"/>
                </a:cubicBezTo>
                <a:cubicBezTo>
                  <a:pt x="574894" y="-31391"/>
                  <a:pt x="778842" y="-16578"/>
                  <a:pt x="1126941" y="0"/>
                </a:cubicBezTo>
                <a:cubicBezTo>
                  <a:pt x="1475040" y="16578"/>
                  <a:pt x="1363098" y="18935"/>
                  <a:pt x="1588330" y="0"/>
                </a:cubicBezTo>
                <a:cubicBezTo>
                  <a:pt x="1813562" y="-18935"/>
                  <a:pt x="2130000" y="-27242"/>
                  <a:pt x="2352721" y="0"/>
                </a:cubicBezTo>
                <a:cubicBezTo>
                  <a:pt x="2575442" y="27242"/>
                  <a:pt x="2705887" y="18090"/>
                  <a:pt x="2814109" y="0"/>
                </a:cubicBezTo>
                <a:cubicBezTo>
                  <a:pt x="2922331" y="-18090"/>
                  <a:pt x="3198319" y="-12557"/>
                  <a:pt x="3351249" y="0"/>
                </a:cubicBezTo>
                <a:cubicBezTo>
                  <a:pt x="3504179" y="12557"/>
                  <a:pt x="3759332" y="27513"/>
                  <a:pt x="4115639" y="0"/>
                </a:cubicBezTo>
                <a:cubicBezTo>
                  <a:pt x="4471946" y="-27513"/>
                  <a:pt x="4507896" y="19343"/>
                  <a:pt x="4880030" y="0"/>
                </a:cubicBezTo>
                <a:cubicBezTo>
                  <a:pt x="5252164" y="-19343"/>
                  <a:pt x="5328501" y="27991"/>
                  <a:pt x="5644421" y="0"/>
                </a:cubicBezTo>
                <a:cubicBezTo>
                  <a:pt x="5960341" y="-27991"/>
                  <a:pt x="6293004" y="5776"/>
                  <a:pt x="6484562" y="0"/>
                </a:cubicBezTo>
                <a:cubicBezTo>
                  <a:pt x="6676120" y="-5776"/>
                  <a:pt x="6772112" y="16397"/>
                  <a:pt x="6945951" y="0"/>
                </a:cubicBezTo>
                <a:cubicBezTo>
                  <a:pt x="7119790" y="-16397"/>
                  <a:pt x="7448281" y="-12354"/>
                  <a:pt x="7861842" y="0"/>
                </a:cubicBezTo>
                <a:cubicBezTo>
                  <a:pt x="8050849" y="-9816"/>
                  <a:pt x="8139786" y="123656"/>
                  <a:pt x="8148642" y="286800"/>
                </a:cubicBezTo>
                <a:cubicBezTo>
                  <a:pt x="8124852" y="555332"/>
                  <a:pt x="8152029" y="633835"/>
                  <a:pt x="8148642" y="848912"/>
                </a:cubicBezTo>
                <a:cubicBezTo>
                  <a:pt x="8145255" y="1063989"/>
                  <a:pt x="8159742" y="1207250"/>
                  <a:pt x="8148642" y="1433968"/>
                </a:cubicBezTo>
                <a:cubicBezTo>
                  <a:pt x="8127247" y="1590928"/>
                  <a:pt x="8005430" y="1715228"/>
                  <a:pt x="7861842" y="1720768"/>
                </a:cubicBezTo>
                <a:cubicBezTo>
                  <a:pt x="7702432" y="1719725"/>
                  <a:pt x="7258898" y="1687002"/>
                  <a:pt x="7097451" y="1720768"/>
                </a:cubicBezTo>
                <a:cubicBezTo>
                  <a:pt x="6936004" y="1754534"/>
                  <a:pt x="6508974" y="1727279"/>
                  <a:pt x="6257310" y="1720768"/>
                </a:cubicBezTo>
                <a:cubicBezTo>
                  <a:pt x="6005646" y="1714257"/>
                  <a:pt x="5792504" y="1757541"/>
                  <a:pt x="5492920" y="1720768"/>
                </a:cubicBezTo>
                <a:cubicBezTo>
                  <a:pt x="5193336" y="1683996"/>
                  <a:pt x="5227087" y="1722179"/>
                  <a:pt x="5031531" y="1720768"/>
                </a:cubicBezTo>
                <a:cubicBezTo>
                  <a:pt x="4835975" y="1719357"/>
                  <a:pt x="4375389" y="1752459"/>
                  <a:pt x="4191390" y="1720768"/>
                </a:cubicBezTo>
                <a:cubicBezTo>
                  <a:pt x="4007391" y="1689077"/>
                  <a:pt x="3766496" y="1714600"/>
                  <a:pt x="3654250" y="1720768"/>
                </a:cubicBezTo>
                <a:cubicBezTo>
                  <a:pt x="3542004" y="1726936"/>
                  <a:pt x="3297636" y="1704429"/>
                  <a:pt x="3117111" y="1720768"/>
                </a:cubicBezTo>
                <a:cubicBezTo>
                  <a:pt x="2936586" y="1737107"/>
                  <a:pt x="2610063" y="1754901"/>
                  <a:pt x="2428471" y="1720768"/>
                </a:cubicBezTo>
                <a:cubicBezTo>
                  <a:pt x="2246879" y="1686635"/>
                  <a:pt x="1890477" y="1682682"/>
                  <a:pt x="1664080" y="1720768"/>
                </a:cubicBezTo>
                <a:cubicBezTo>
                  <a:pt x="1437683" y="1758854"/>
                  <a:pt x="1176872" y="1731460"/>
                  <a:pt x="1051191" y="1720768"/>
                </a:cubicBezTo>
                <a:cubicBezTo>
                  <a:pt x="925510" y="1710076"/>
                  <a:pt x="486355" y="1738089"/>
                  <a:pt x="286800" y="1720768"/>
                </a:cubicBezTo>
                <a:cubicBezTo>
                  <a:pt x="127253" y="1706358"/>
                  <a:pt x="5802" y="1587947"/>
                  <a:pt x="0" y="1433968"/>
                </a:cubicBezTo>
                <a:cubicBezTo>
                  <a:pt x="-25260" y="1193246"/>
                  <a:pt x="17498" y="1118133"/>
                  <a:pt x="0" y="871856"/>
                </a:cubicBezTo>
                <a:cubicBezTo>
                  <a:pt x="-17498" y="625579"/>
                  <a:pt x="3699" y="508515"/>
                  <a:pt x="0" y="286800"/>
                </a:cubicBezTo>
                <a:close/>
              </a:path>
            </a:pathLst>
          </a:custGeom>
          <a:solidFill>
            <a:schemeClr val="bg1">
              <a:alpha val="95000"/>
            </a:schemeClr>
          </a:solidFill>
          <a:ln w="254000" cmpd="tri">
            <a:solidFill>
              <a:schemeClr val="bg1"/>
            </a:solidFill>
            <a:extLst>
              <a:ext uri="{C807C97D-BFC1-408E-A445-0C87EB9F89A2}">
                <ask:lineSketchStyleProps xmlns:ask="http://schemas.microsoft.com/office/drawing/2018/sketchyshapes" sd="1598721948">
                  <a:prstGeom prst="round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33"/>
          </a:p>
        </p:txBody>
      </p:sp>
      <p:sp>
        <p:nvSpPr>
          <p:cNvPr id="15" name="TextBox 14">
            <a:extLst>
              <a:ext uri="{FF2B5EF4-FFF2-40B4-BE49-F238E27FC236}">
                <a16:creationId xmlns:a16="http://schemas.microsoft.com/office/drawing/2014/main" id="{08F74AF2-A3D9-4403-83AD-DBB1434543D8}"/>
              </a:ext>
            </a:extLst>
          </p:cNvPr>
          <p:cNvSpPr txBox="1"/>
          <p:nvPr/>
        </p:nvSpPr>
        <p:spPr>
          <a:xfrm>
            <a:off x="4452799" y="779719"/>
            <a:ext cx="6567760" cy="923330"/>
          </a:xfrm>
          <a:prstGeom prst="rect">
            <a:avLst/>
          </a:prstGeom>
        </p:spPr>
        <p:txBody>
          <a:bodyPr wrap="none" lIns="0" tIns="0" rIns="0" bIns="0" rtlCol="0" anchor="t">
            <a:spAutoFit/>
          </a:bodyPr>
          <a:lstStyle/>
          <a:p>
            <a:pPr algn="ctr">
              <a:spcBef>
                <a:spcPct val="0"/>
              </a:spcBef>
            </a:pPr>
            <a:r>
              <a:rPr lang="en-US" sz="6000" spc="220">
                <a:solidFill>
                  <a:schemeClr val="accent2"/>
                </a:solidFill>
                <a:latin typeface="#9Slide07 Crocante" panose="02000000000000000000" pitchFamily="2" charset="0"/>
              </a:rPr>
              <a:t>CẢM ƠN CÁC BẠN</a:t>
            </a:r>
          </a:p>
        </p:txBody>
      </p:sp>
      <p:sp>
        <p:nvSpPr>
          <p:cNvPr id="16" name="TextBox 14">
            <a:extLst>
              <a:ext uri="{FF2B5EF4-FFF2-40B4-BE49-F238E27FC236}">
                <a16:creationId xmlns:a16="http://schemas.microsoft.com/office/drawing/2014/main" id="{8E96DF06-B36A-4E79-AC95-24423145AA75}"/>
              </a:ext>
            </a:extLst>
          </p:cNvPr>
          <p:cNvSpPr txBox="1"/>
          <p:nvPr/>
        </p:nvSpPr>
        <p:spPr>
          <a:xfrm>
            <a:off x="4452799" y="779719"/>
            <a:ext cx="6567760" cy="923330"/>
          </a:xfrm>
          <a:prstGeom prst="rect">
            <a:avLst/>
          </a:prstGeom>
        </p:spPr>
        <p:txBody>
          <a:bodyPr wrap="none" lIns="0" tIns="0" rIns="0" bIns="0" rtlCol="0" anchor="t">
            <a:spAutoFit/>
          </a:bodyPr>
          <a:lstStyle/>
          <a:p>
            <a:pPr algn="ctr">
              <a:spcBef>
                <a:spcPct val="0"/>
              </a:spcBef>
            </a:pPr>
            <a:r>
              <a:rPr lang="en-US" sz="6000" spc="220">
                <a:solidFill>
                  <a:srgbClr val="48CFAD"/>
                </a:solidFill>
                <a:latin typeface="#9Slide07 Crocante" panose="02000000000000000000" pitchFamily="2" charset="0"/>
              </a:rPr>
              <a:t>CẢM ƠN CÁC BẠN</a:t>
            </a:r>
          </a:p>
        </p:txBody>
      </p:sp>
      <p:sp>
        <p:nvSpPr>
          <p:cNvPr id="11" name="Freeform 2">
            <a:extLst>
              <a:ext uri="{FF2B5EF4-FFF2-40B4-BE49-F238E27FC236}">
                <a16:creationId xmlns:a16="http://schemas.microsoft.com/office/drawing/2014/main" id="{42A66994-74D9-4337-947A-F978CD504762}"/>
              </a:ext>
            </a:extLst>
          </p:cNvPr>
          <p:cNvSpPr>
            <a:spLocks noChangeAspect="1"/>
          </p:cNvSpPr>
          <p:nvPr/>
        </p:nvSpPr>
        <p:spPr>
          <a:xfrm>
            <a:off x="7736679" y="3045479"/>
            <a:ext cx="2054757" cy="3235838"/>
          </a:xfrm>
          <a:custGeom>
            <a:avLst/>
            <a:gdLst/>
            <a:ahLst/>
            <a:cxnLst/>
            <a:rect l="l" t="t" r="r" b="b"/>
            <a:pathLst>
              <a:path w="2612898" h="4114800">
                <a:moveTo>
                  <a:pt x="0" y="0"/>
                </a:moveTo>
                <a:lnTo>
                  <a:pt x="2612898" y="0"/>
                </a:lnTo>
                <a:lnTo>
                  <a:pt x="2612898" y="4114800"/>
                </a:lnTo>
                <a:lnTo>
                  <a:pt x="0" y="4114800"/>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12" name="Freeform 4">
            <a:extLst>
              <a:ext uri="{FF2B5EF4-FFF2-40B4-BE49-F238E27FC236}">
                <a16:creationId xmlns:a16="http://schemas.microsoft.com/office/drawing/2014/main" id="{C6587F12-3556-472D-BFAC-5F82054865E3}"/>
              </a:ext>
            </a:extLst>
          </p:cNvPr>
          <p:cNvSpPr>
            <a:spLocks noChangeAspect="1"/>
          </p:cNvSpPr>
          <p:nvPr/>
        </p:nvSpPr>
        <p:spPr>
          <a:xfrm>
            <a:off x="9881961" y="3138314"/>
            <a:ext cx="2129586" cy="3235838"/>
          </a:xfrm>
          <a:custGeom>
            <a:avLst/>
            <a:gdLst/>
            <a:ahLst/>
            <a:cxnLst/>
            <a:rect l="l" t="t" r="r" b="b"/>
            <a:pathLst>
              <a:path w="2708053" h="4114800">
                <a:moveTo>
                  <a:pt x="0" y="0"/>
                </a:moveTo>
                <a:lnTo>
                  <a:pt x="2708053" y="0"/>
                </a:lnTo>
                <a:lnTo>
                  <a:pt x="2708053" y="4114800"/>
                </a:lnTo>
                <a:lnTo>
                  <a:pt x="0" y="41148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sp>
        <p:nvSpPr>
          <p:cNvPr id="13" name="Freeform 5">
            <a:extLst>
              <a:ext uri="{FF2B5EF4-FFF2-40B4-BE49-F238E27FC236}">
                <a16:creationId xmlns:a16="http://schemas.microsoft.com/office/drawing/2014/main" id="{CB13CEBA-71D3-442D-9DC1-F3807513CE57}"/>
              </a:ext>
            </a:extLst>
          </p:cNvPr>
          <p:cNvSpPr>
            <a:spLocks noChangeAspect="1"/>
          </p:cNvSpPr>
          <p:nvPr/>
        </p:nvSpPr>
        <p:spPr>
          <a:xfrm>
            <a:off x="5124987" y="3045479"/>
            <a:ext cx="2273176" cy="3235838"/>
          </a:xfrm>
          <a:custGeom>
            <a:avLst/>
            <a:gdLst/>
            <a:ahLst/>
            <a:cxnLst/>
            <a:rect l="l" t="t" r="r" b="b"/>
            <a:pathLst>
              <a:path w="2890647" h="4114800">
                <a:moveTo>
                  <a:pt x="0" y="0"/>
                </a:moveTo>
                <a:lnTo>
                  <a:pt x="2890647" y="0"/>
                </a:lnTo>
                <a:lnTo>
                  <a:pt x="2890647"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14" name="Freeform 9">
            <a:extLst>
              <a:ext uri="{FF2B5EF4-FFF2-40B4-BE49-F238E27FC236}">
                <a16:creationId xmlns:a16="http://schemas.microsoft.com/office/drawing/2014/main" id="{AB269400-4D47-4793-AD3A-4CB088C8E698}"/>
              </a:ext>
            </a:extLst>
          </p:cNvPr>
          <p:cNvSpPr>
            <a:spLocks noChangeAspect="1"/>
          </p:cNvSpPr>
          <p:nvPr/>
        </p:nvSpPr>
        <p:spPr>
          <a:xfrm>
            <a:off x="3401903" y="3364167"/>
            <a:ext cx="1723084" cy="3235838"/>
          </a:xfrm>
          <a:custGeom>
            <a:avLst/>
            <a:gdLst/>
            <a:ahLst/>
            <a:cxnLst/>
            <a:rect l="l" t="t" r="r" b="b"/>
            <a:pathLst>
              <a:path w="2191131" h="4114800">
                <a:moveTo>
                  <a:pt x="0" y="0"/>
                </a:moveTo>
                <a:lnTo>
                  <a:pt x="2191132" y="0"/>
                </a:lnTo>
                <a:lnTo>
                  <a:pt x="2191132" y="4114800"/>
                </a:lnTo>
                <a:lnTo>
                  <a:pt x="0" y="411480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spTree>
    <p:extLst>
      <p:ext uri="{BB962C8B-B14F-4D97-AF65-F5344CB8AC3E}">
        <p14:creationId xmlns:p14="http://schemas.microsoft.com/office/powerpoint/2010/main" val="37427261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4.79167E-6 1.48148E-6 L -0.00196 -0.04468 " pathEditMode="relative" rAng="0" ptsTypes="AA">
                                      <p:cBhvr>
                                        <p:cTn id="6" dur="250" accel="50000" decel="50000" autoRev="1" fill="hold">
                                          <p:stCondLst>
                                            <p:cond delay="0"/>
                                          </p:stCondLst>
                                        </p:cTn>
                                        <p:tgtEl>
                                          <p:spTgt spid="16"/>
                                        </p:tgtEl>
                                        <p:attrNameLst>
                                          <p:attrName>ppt_x</p:attrName>
                                          <p:attrName>ppt_y</p:attrName>
                                        </p:attrNameLst>
                                      </p:cBhvr>
                                      <p:rCtr x="-104" y="-2245"/>
                                    </p:animMotion>
                                    <p:animRot by="1500000">
                                      <p:cBhvr>
                                        <p:cTn id="7" dur="125" fill="hold">
                                          <p:stCondLst>
                                            <p:cond delay="0"/>
                                          </p:stCondLst>
                                        </p:cTn>
                                        <p:tgtEl>
                                          <p:spTgt spid="16"/>
                                        </p:tgtEl>
                                        <p:attrNameLst>
                                          <p:attrName>r</p:attrName>
                                        </p:attrNameLst>
                                      </p:cBhvr>
                                    </p:animRot>
                                    <p:animRot by="-1500000">
                                      <p:cBhvr>
                                        <p:cTn id="8" dur="125" fill="hold">
                                          <p:stCondLst>
                                            <p:cond delay="125"/>
                                          </p:stCondLst>
                                        </p:cTn>
                                        <p:tgtEl>
                                          <p:spTgt spid="16"/>
                                        </p:tgtEl>
                                        <p:attrNameLst>
                                          <p:attrName>r</p:attrName>
                                        </p:attrNameLst>
                                      </p:cBhvr>
                                    </p:animRot>
                                    <p:animRot by="-1500000">
                                      <p:cBhvr>
                                        <p:cTn id="9" dur="125" fill="hold">
                                          <p:stCondLst>
                                            <p:cond delay="250"/>
                                          </p:stCondLst>
                                        </p:cTn>
                                        <p:tgtEl>
                                          <p:spTgt spid="16"/>
                                        </p:tgtEl>
                                        <p:attrNameLst>
                                          <p:attrName>r</p:attrName>
                                        </p:attrNameLst>
                                      </p:cBhvr>
                                    </p:animRot>
                                    <p:animRot by="1500000">
                                      <p:cBhvr>
                                        <p:cTn id="10" dur="125" fill="hold">
                                          <p:stCondLst>
                                            <p:cond delay="375"/>
                                          </p:stCondLst>
                                        </p:cTn>
                                        <p:tgtEl>
                                          <p:spTgt spid="16"/>
                                        </p:tgtEl>
                                        <p:attrNameLst>
                                          <p:attrName>r</p:attrName>
                                        </p:attrNameLst>
                                      </p:cBhvr>
                                    </p:animRot>
                                  </p:childTnLst>
                                </p:cTn>
                              </p:par>
                              <p:par>
                                <p:cTn id="11" presetID="34" presetClass="emph" presetSubtype="0" repeatCount="indefinite" fill="hold" grpId="0" nodeType="withEffect">
                                  <p:stCondLst>
                                    <p:cond delay="0"/>
                                  </p:stCondLst>
                                  <p:iterate type="lt">
                                    <p:tmPct val="10000"/>
                                  </p:iterate>
                                  <p:childTnLst>
                                    <p:animMotion origin="layout" path="M 4.79167E-6 1.48148E-6 L -0.00196 -0.04468 " pathEditMode="relative" rAng="0" ptsTypes="AA">
                                      <p:cBhvr>
                                        <p:cTn id="12" dur="250" accel="50000" decel="50000" autoRev="1" fill="hold">
                                          <p:stCondLst>
                                            <p:cond delay="0"/>
                                          </p:stCondLst>
                                        </p:cTn>
                                        <p:tgtEl>
                                          <p:spTgt spid="15"/>
                                        </p:tgtEl>
                                        <p:attrNameLst>
                                          <p:attrName>ppt_x</p:attrName>
                                          <p:attrName>ppt_y</p:attrName>
                                        </p:attrNameLst>
                                      </p:cBhvr>
                                      <p:rCtr x="-104" y="-2245"/>
                                    </p:animMotion>
                                    <p:animRot by="1500000">
                                      <p:cBhvr>
                                        <p:cTn id="13" dur="125" fill="hold">
                                          <p:stCondLst>
                                            <p:cond delay="0"/>
                                          </p:stCondLst>
                                        </p:cTn>
                                        <p:tgtEl>
                                          <p:spTgt spid="15"/>
                                        </p:tgtEl>
                                        <p:attrNameLst>
                                          <p:attrName>r</p:attrName>
                                        </p:attrNameLst>
                                      </p:cBhvr>
                                    </p:animRot>
                                    <p:animRot by="-1500000">
                                      <p:cBhvr>
                                        <p:cTn id="14" dur="125" fill="hold">
                                          <p:stCondLst>
                                            <p:cond delay="125"/>
                                          </p:stCondLst>
                                        </p:cTn>
                                        <p:tgtEl>
                                          <p:spTgt spid="15"/>
                                        </p:tgtEl>
                                        <p:attrNameLst>
                                          <p:attrName>r</p:attrName>
                                        </p:attrNameLst>
                                      </p:cBhvr>
                                    </p:animRot>
                                    <p:animRot by="-1500000">
                                      <p:cBhvr>
                                        <p:cTn id="15" dur="125" fill="hold">
                                          <p:stCondLst>
                                            <p:cond delay="250"/>
                                          </p:stCondLst>
                                        </p:cTn>
                                        <p:tgtEl>
                                          <p:spTgt spid="15"/>
                                        </p:tgtEl>
                                        <p:attrNameLst>
                                          <p:attrName>r</p:attrName>
                                        </p:attrNameLst>
                                      </p:cBhvr>
                                    </p:animRot>
                                    <p:animRot by="1500000">
                                      <p:cBhvr>
                                        <p:cTn id="16" dur="125" fill="hold">
                                          <p:stCondLst>
                                            <p:cond delay="375"/>
                                          </p:stCondLst>
                                        </p:cTn>
                                        <p:tgtEl>
                                          <p:spTgt spid="15"/>
                                        </p:tgtEl>
                                        <p:attrNameLst>
                                          <p:attrName>r</p:attrName>
                                        </p:attrNameLst>
                                      </p:cBhvr>
                                    </p:animRot>
                                  </p:childTnLst>
                                </p:cTn>
                              </p:par>
                              <p:par>
                                <p:cTn id="17" presetID="32" presetClass="emph" presetSubtype="0" repeatCount="indefinite" fill="hold" grpId="0" nodeType="withEffect">
                                  <p:stCondLst>
                                    <p:cond delay="0"/>
                                  </p:stCondLst>
                                  <p:childTnLst>
                                    <p:animRot by="120000">
                                      <p:cBhvr>
                                        <p:cTn id="18" dur="100" fill="hold">
                                          <p:stCondLst>
                                            <p:cond delay="0"/>
                                          </p:stCondLst>
                                        </p:cTn>
                                        <p:tgtEl>
                                          <p:spTgt spid="9"/>
                                        </p:tgtEl>
                                        <p:attrNameLst>
                                          <p:attrName>r</p:attrName>
                                        </p:attrNameLst>
                                      </p:cBhvr>
                                    </p:animRot>
                                    <p:animRot by="-240000">
                                      <p:cBhvr>
                                        <p:cTn id="19" dur="200" fill="hold">
                                          <p:stCondLst>
                                            <p:cond delay="200"/>
                                          </p:stCondLst>
                                        </p:cTn>
                                        <p:tgtEl>
                                          <p:spTgt spid="9"/>
                                        </p:tgtEl>
                                        <p:attrNameLst>
                                          <p:attrName>r</p:attrName>
                                        </p:attrNameLst>
                                      </p:cBhvr>
                                    </p:animRot>
                                    <p:animRot by="240000">
                                      <p:cBhvr>
                                        <p:cTn id="20" dur="200" fill="hold">
                                          <p:stCondLst>
                                            <p:cond delay="400"/>
                                          </p:stCondLst>
                                        </p:cTn>
                                        <p:tgtEl>
                                          <p:spTgt spid="9"/>
                                        </p:tgtEl>
                                        <p:attrNameLst>
                                          <p:attrName>r</p:attrName>
                                        </p:attrNameLst>
                                      </p:cBhvr>
                                    </p:animRot>
                                    <p:animRot by="-240000">
                                      <p:cBhvr>
                                        <p:cTn id="21" dur="200" fill="hold">
                                          <p:stCondLst>
                                            <p:cond delay="600"/>
                                          </p:stCondLst>
                                        </p:cTn>
                                        <p:tgtEl>
                                          <p:spTgt spid="9"/>
                                        </p:tgtEl>
                                        <p:attrNameLst>
                                          <p:attrName>r</p:attrName>
                                        </p:attrNameLst>
                                      </p:cBhvr>
                                    </p:animRot>
                                    <p:animRot by="120000">
                                      <p:cBhvr>
                                        <p:cTn id="22" dur="200" fill="hold">
                                          <p:stCondLst>
                                            <p:cond delay="80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5" grpId="0"/>
      <p:bldP spid="1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2" name="Group 481">
            <a:extLst>
              <a:ext uri="{FF2B5EF4-FFF2-40B4-BE49-F238E27FC236}">
                <a16:creationId xmlns:a16="http://schemas.microsoft.com/office/drawing/2014/main" id="{D71D1D34-068A-F65B-687B-D75B0D9BACE3}"/>
              </a:ext>
            </a:extLst>
          </p:cNvPr>
          <p:cNvGrpSpPr/>
          <p:nvPr/>
        </p:nvGrpSpPr>
        <p:grpSpPr>
          <a:xfrm>
            <a:off x="15130922" y="5451901"/>
            <a:ext cx="2198726" cy="3579652"/>
            <a:chOff x="2590963" y="2872926"/>
            <a:chExt cx="2455476" cy="3997655"/>
          </a:xfrm>
        </p:grpSpPr>
        <p:sp>
          <p:nvSpPr>
            <p:cNvPr id="483" name="Freeform: Shape 482">
              <a:extLst>
                <a:ext uri="{FF2B5EF4-FFF2-40B4-BE49-F238E27FC236}">
                  <a16:creationId xmlns:a16="http://schemas.microsoft.com/office/drawing/2014/main" id="{D03A718B-38B7-4C2F-A6D8-E7BBD4511804}"/>
                </a:ext>
              </a:extLst>
            </p:cNvPr>
            <p:cNvSpPr/>
            <p:nvPr/>
          </p:nvSpPr>
          <p:spPr>
            <a:xfrm>
              <a:off x="2862833" y="519151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BADEEF"/>
            </a:solidFill>
            <a:ln w="9525" cap="flat">
              <a:noFill/>
              <a:prstDash val="solid"/>
              <a:miter/>
            </a:ln>
          </p:spPr>
          <p:txBody>
            <a:bodyPr rtlCol="0" anchor="ctr"/>
            <a:lstStyle/>
            <a:p>
              <a:endParaRPr lang="en-US"/>
            </a:p>
          </p:txBody>
        </p:sp>
        <p:grpSp>
          <p:nvGrpSpPr>
            <p:cNvPr id="484" name="Graphic 100">
              <a:extLst>
                <a:ext uri="{FF2B5EF4-FFF2-40B4-BE49-F238E27FC236}">
                  <a16:creationId xmlns:a16="http://schemas.microsoft.com/office/drawing/2014/main" id="{57FB13A1-3CB1-7B6E-3EAD-21FF1E87C285}"/>
                </a:ext>
              </a:extLst>
            </p:cNvPr>
            <p:cNvGrpSpPr/>
            <p:nvPr/>
          </p:nvGrpSpPr>
          <p:grpSpPr>
            <a:xfrm>
              <a:off x="3377168" y="2881702"/>
              <a:ext cx="1323529" cy="1852802"/>
              <a:chOff x="3377168" y="2881702"/>
              <a:chExt cx="1323529" cy="1852802"/>
            </a:xfrm>
          </p:grpSpPr>
          <p:sp>
            <p:nvSpPr>
              <p:cNvPr id="838" name="Freeform: Shape 837">
                <a:extLst>
                  <a:ext uri="{FF2B5EF4-FFF2-40B4-BE49-F238E27FC236}">
                    <a16:creationId xmlns:a16="http://schemas.microsoft.com/office/drawing/2014/main" id="{FEC6516B-E686-F148-9DCA-CC343477CBB4}"/>
                  </a:ext>
                </a:extLst>
              </p:cNvPr>
              <p:cNvSpPr/>
              <p:nvPr/>
            </p:nvSpPr>
            <p:spPr>
              <a:xfrm>
                <a:off x="3377168" y="2881702"/>
                <a:ext cx="1323529" cy="1852707"/>
              </a:xfrm>
              <a:custGeom>
                <a:avLst/>
                <a:gdLst>
                  <a:gd name="connsiteX0" fmla="*/ 527605 w 1323529"/>
                  <a:gd name="connsiteY0" fmla="*/ 95 h 1852707"/>
                  <a:gd name="connsiteX1" fmla="*/ 506650 w 1323529"/>
                  <a:gd name="connsiteY1" fmla="*/ 571 h 1852707"/>
                  <a:gd name="connsiteX2" fmla="*/ 420068 w 1323529"/>
                  <a:gd name="connsiteY2" fmla="*/ 13621 h 1852707"/>
                  <a:gd name="connsiteX3" fmla="*/ 338819 w 1323529"/>
                  <a:gd name="connsiteY3" fmla="*/ 47911 h 1852707"/>
                  <a:gd name="connsiteX4" fmla="*/ 270049 w 1323529"/>
                  <a:gd name="connsiteY4" fmla="*/ 105823 h 1852707"/>
                  <a:gd name="connsiteX5" fmla="*/ 217947 w 1323529"/>
                  <a:gd name="connsiteY5" fmla="*/ 189738 h 1852707"/>
                  <a:gd name="connsiteX6" fmla="*/ 220329 w 1323529"/>
                  <a:gd name="connsiteY6" fmla="*/ 200120 h 1852707"/>
                  <a:gd name="connsiteX7" fmla="*/ 218614 w 1323529"/>
                  <a:gd name="connsiteY7" fmla="*/ 204788 h 1852707"/>
                  <a:gd name="connsiteX8" fmla="*/ 205660 w 1323529"/>
                  <a:gd name="connsiteY8" fmla="*/ 226124 h 1852707"/>
                  <a:gd name="connsiteX9" fmla="*/ 155844 w 1323529"/>
                  <a:gd name="connsiteY9" fmla="*/ 288608 h 1852707"/>
                  <a:gd name="connsiteX10" fmla="*/ 137271 w 1323529"/>
                  <a:gd name="connsiteY10" fmla="*/ 310325 h 1852707"/>
                  <a:gd name="connsiteX11" fmla="*/ 76120 w 1323529"/>
                  <a:gd name="connsiteY11" fmla="*/ 409289 h 1852707"/>
                  <a:gd name="connsiteX12" fmla="*/ 66690 w 1323529"/>
                  <a:gd name="connsiteY12" fmla="*/ 438817 h 1852707"/>
                  <a:gd name="connsiteX13" fmla="*/ 59642 w 1323529"/>
                  <a:gd name="connsiteY13" fmla="*/ 475774 h 1852707"/>
                  <a:gd name="connsiteX14" fmla="*/ 54213 w 1323529"/>
                  <a:gd name="connsiteY14" fmla="*/ 557498 h 1852707"/>
                  <a:gd name="connsiteX15" fmla="*/ 54213 w 1323529"/>
                  <a:gd name="connsiteY15" fmla="*/ 604838 h 1852707"/>
                  <a:gd name="connsiteX16" fmla="*/ 50593 w 1323529"/>
                  <a:gd name="connsiteY16" fmla="*/ 718566 h 1852707"/>
                  <a:gd name="connsiteX17" fmla="*/ 38592 w 1323529"/>
                  <a:gd name="connsiteY17" fmla="*/ 777145 h 1852707"/>
                  <a:gd name="connsiteX18" fmla="*/ 24304 w 1323529"/>
                  <a:gd name="connsiteY18" fmla="*/ 819436 h 1852707"/>
                  <a:gd name="connsiteX19" fmla="*/ 19256 w 1323529"/>
                  <a:gd name="connsiteY19" fmla="*/ 833533 h 1852707"/>
                  <a:gd name="connsiteX20" fmla="*/ 3444 w 1323529"/>
                  <a:gd name="connsiteY20" fmla="*/ 888873 h 1852707"/>
                  <a:gd name="connsiteX21" fmla="*/ 110 w 1323529"/>
                  <a:gd name="connsiteY21" fmla="*/ 918496 h 1852707"/>
                  <a:gd name="connsiteX22" fmla="*/ 2015 w 1323529"/>
                  <a:gd name="connsiteY22" fmla="*/ 948690 h 1852707"/>
                  <a:gd name="connsiteX23" fmla="*/ 8588 w 1323529"/>
                  <a:gd name="connsiteY23" fmla="*/ 975455 h 1852707"/>
                  <a:gd name="connsiteX24" fmla="*/ 20685 w 1323529"/>
                  <a:gd name="connsiteY24" fmla="*/ 1003078 h 1852707"/>
                  <a:gd name="connsiteX25" fmla="*/ 45259 w 1323529"/>
                  <a:gd name="connsiteY25" fmla="*/ 1039082 h 1852707"/>
                  <a:gd name="connsiteX26" fmla="*/ 63356 w 1323529"/>
                  <a:gd name="connsiteY26" fmla="*/ 1058894 h 1852707"/>
                  <a:gd name="connsiteX27" fmla="*/ 89360 w 1323529"/>
                  <a:gd name="connsiteY27" fmla="*/ 1088993 h 1852707"/>
                  <a:gd name="connsiteX28" fmla="*/ 98218 w 1323529"/>
                  <a:gd name="connsiteY28" fmla="*/ 1106234 h 1852707"/>
                  <a:gd name="connsiteX29" fmla="*/ 102790 w 1323529"/>
                  <a:gd name="connsiteY29" fmla="*/ 1125569 h 1852707"/>
                  <a:gd name="connsiteX30" fmla="*/ 102314 w 1323529"/>
                  <a:gd name="connsiteY30" fmla="*/ 1162241 h 1852707"/>
                  <a:gd name="connsiteX31" fmla="*/ 95456 w 1323529"/>
                  <a:gd name="connsiteY31" fmla="*/ 1196340 h 1852707"/>
                  <a:gd name="connsiteX32" fmla="*/ 84597 w 1323529"/>
                  <a:gd name="connsiteY32" fmla="*/ 1229868 h 1852707"/>
                  <a:gd name="connsiteX33" fmla="*/ 76596 w 1323529"/>
                  <a:gd name="connsiteY33" fmla="*/ 1250823 h 1852707"/>
                  <a:gd name="connsiteX34" fmla="*/ 58689 w 1323529"/>
                  <a:gd name="connsiteY34" fmla="*/ 1299972 h 1852707"/>
                  <a:gd name="connsiteX35" fmla="*/ 49736 w 1323529"/>
                  <a:gd name="connsiteY35" fmla="*/ 1335881 h 1852707"/>
                  <a:gd name="connsiteX36" fmla="*/ 45164 w 1323529"/>
                  <a:gd name="connsiteY36" fmla="*/ 1376077 h 1852707"/>
                  <a:gd name="connsiteX37" fmla="*/ 47926 w 1323529"/>
                  <a:gd name="connsiteY37" fmla="*/ 1454849 h 1852707"/>
                  <a:gd name="connsiteX38" fmla="*/ 63261 w 1323529"/>
                  <a:gd name="connsiteY38" fmla="*/ 1531049 h 1852707"/>
                  <a:gd name="connsiteX39" fmla="*/ 88026 w 1323529"/>
                  <a:gd name="connsiteY39" fmla="*/ 1594961 h 1852707"/>
                  <a:gd name="connsiteX40" fmla="*/ 117554 w 1323529"/>
                  <a:gd name="connsiteY40" fmla="*/ 1644110 h 1852707"/>
                  <a:gd name="connsiteX41" fmla="*/ 192801 w 1323529"/>
                  <a:gd name="connsiteY41" fmla="*/ 1722596 h 1852707"/>
                  <a:gd name="connsiteX42" fmla="*/ 285289 w 1323529"/>
                  <a:gd name="connsiteY42" fmla="*/ 1779175 h 1852707"/>
                  <a:gd name="connsiteX43" fmla="*/ 386444 w 1323529"/>
                  <a:gd name="connsiteY43" fmla="*/ 1816894 h 1852707"/>
                  <a:gd name="connsiteX44" fmla="*/ 490838 w 1323529"/>
                  <a:gd name="connsiteY44" fmla="*/ 1839373 h 1852707"/>
                  <a:gd name="connsiteX45" fmla="*/ 593232 w 1323529"/>
                  <a:gd name="connsiteY45" fmla="*/ 1850517 h 1852707"/>
                  <a:gd name="connsiteX46" fmla="*/ 660669 w 1323529"/>
                  <a:gd name="connsiteY46" fmla="*/ 1852708 h 1852707"/>
                  <a:gd name="connsiteX47" fmla="*/ 807068 w 1323529"/>
                  <a:gd name="connsiteY47" fmla="*/ 1842040 h 1852707"/>
                  <a:gd name="connsiteX48" fmla="*/ 1030430 w 1323529"/>
                  <a:gd name="connsiteY48" fmla="*/ 1778127 h 1852707"/>
                  <a:gd name="connsiteX49" fmla="*/ 1220358 w 1323529"/>
                  <a:gd name="connsiteY49" fmla="*/ 1642110 h 1852707"/>
                  <a:gd name="connsiteX50" fmla="*/ 1257125 w 1323529"/>
                  <a:gd name="connsiteY50" fmla="*/ 1595628 h 1852707"/>
                  <a:gd name="connsiteX51" fmla="*/ 1293510 w 1323529"/>
                  <a:gd name="connsiteY51" fmla="*/ 1533239 h 1852707"/>
                  <a:gd name="connsiteX52" fmla="*/ 1322847 w 1323529"/>
                  <a:gd name="connsiteY52" fmla="*/ 1381887 h 1852707"/>
                  <a:gd name="connsiteX53" fmla="*/ 1315989 w 1323529"/>
                  <a:gd name="connsiteY53" fmla="*/ 1336739 h 1852707"/>
                  <a:gd name="connsiteX54" fmla="*/ 1303131 w 1323529"/>
                  <a:gd name="connsiteY54" fmla="*/ 1297781 h 1852707"/>
                  <a:gd name="connsiteX55" fmla="*/ 1289224 w 1323529"/>
                  <a:gd name="connsiteY55" fmla="*/ 1266825 h 1852707"/>
                  <a:gd name="connsiteX56" fmla="*/ 1273794 w 1323529"/>
                  <a:gd name="connsiteY56" fmla="*/ 1231964 h 1852707"/>
                  <a:gd name="connsiteX57" fmla="*/ 1265031 w 1323529"/>
                  <a:gd name="connsiteY57" fmla="*/ 1196531 h 1852707"/>
                  <a:gd name="connsiteX58" fmla="*/ 1265221 w 1323529"/>
                  <a:gd name="connsiteY58" fmla="*/ 1168241 h 1852707"/>
                  <a:gd name="connsiteX59" fmla="*/ 1275222 w 1323529"/>
                  <a:gd name="connsiteY59" fmla="*/ 1127760 h 1852707"/>
                  <a:gd name="connsiteX60" fmla="*/ 1292272 w 1323529"/>
                  <a:gd name="connsiteY60" fmla="*/ 1087755 h 1852707"/>
                  <a:gd name="connsiteX61" fmla="*/ 1320276 w 1323529"/>
                  <a:gd name="connsiteY61" fmla="*/ 1009364 h 1852707"/>
                  <a:gd name="connsiteX62" fmla="*/ 1295130 w 1323529"/>
                  <a:gd name="connsiteY62" fmla="*/ 876491 h 1852707"/>
                  <a:gd name="connsiteX63" fmla="*/ 1254363 w 1323529"/>
                  <a:gd name="connsiteY63" fmla="*/ 826103 h 1852707"/>
                  <a:gd name="connsiteX64" fmla="*/ 1206357 w 1323529"/>
                  <a:gd name="connsiteY64" fmla="*/ 789432 h 1852707"/>
                  <a:gd name="connsiteX65" fmla="*/ 1168923 w 1323529"/>
                  <a:gd name="connsiteY65" fmla="*/ 768668 h 1852707"/>
                  <a:gd name="connsiteX66" fmla="*/ 1109297 w 1323529"/>
                  <a:gd name="connsiteY66" fmla="*/ 733044 h 1852707"/>
                  <a:gd name="connsiteX67" fmla="*/ 1098248 w 1323529"/>
                  <a:gd name="connsiteY67" fmla="*/ 724091 h 1852707"/>
                  <a:gd name="connsiteX68" fmla="*/ 1075578 w 1323529"/>
                  <a:gd name="connsiteY68" fmla="*/ 698564 h 1852707"/>
                  <a:gd name="connsiteX69" fmla="*/ 1062243 w 1323529"/>
                  <a:gd name="connsiteY69" fmla="*/ 672179 h 1852707"/>
                  <a:gd name="connsiteX70" fmla="*/ 1054623 w 1323529"/>
                  <a:gd name="connsiteY70" fmla="*/ 638556 h 1852707"/>
                  <a:gd name="connsiteX71" fmla="*/ 1055385 w 1323529"/>
                  <a:gd name="connsiteY71" fmla="*/ 551307 h 1852707"/>
                  <a:gd name="connsiteX72" fmla="*/ 1057671 w 1323529"/>
                  <a:gd name="connsiteY72" fmla="*/ 487109 h 1852707"/>
                  <a:gd name="connsiteX73" fmla="*/ 1054338 w 1323529"/>
                  <a:gd name="connsiteY73" fmla="*/ 451009 h 1852707"/>
                  <a:gd name="connsiteX74" fmla="*/ 1048527 w 1323529"/>
                  <a:gd name="connsiteY74" fmla="*/ 416719 h 1852707"/>
                  <a:gd name="connsiteX75" fmla="*/ 1032239 w 1323529"/>
                  <a:gd name="connsiteY75" fmla="*/ 354521 h 1852707"/>
                  <a:gd name="connsiteX76" fmla="*/ 980805 w 1323529"/>
                  <a:gd name="connsiteY76" fmla="*/ 242983 h 1852707"/>
                  <a:gd name="connsiteX77" fmla="*/ 907748 w 1323529"/>
                  <a:gd name="connsiteY77" fmla="*/ 151447 h 1852707"/>
                  <a:gd name="connsiteX78" fmla="*/ 712009 w 1323529"/>
                  <a:gd name="connsiteY78" fmla="*/ 31433 h 1852707"/>
                  <a:gd name="connsiteX79" fmla="*/ 610758 w 1323529"/>
                  <a:gd name="connsiteY79" fmla="*/ 6572 h 1852707"/>
                  <a:gd name="connsiteX80" fmla="*/ 527891 w 1323529"/>
                  <a:gd name="connsiteY80" fmla="*/ 0 h 18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23529" h="1852707">
                    <a:moveTo>
                      <a:pt x="527605" y="95"/>
                    </a:moveTo>
                    <a:cubicBezTo>
                      <a:pt x="520652" y="95"/>
                      <a:pt x="513699" y="286"/>
                      <a:pt x="506650" y="571"/>
                    </a:cubicBezTo>
                    <a:cubicBezTo>
                      <a:pt x="477313" y="1905"/>
                      <a:pt x="448167" y="6286"/>
                      <a:pt x="420068" y="13621"/>
                    </a:cubicBezTo>
                    <a:cubicBezTo>
                      <a:pt x="392731" y="20860"/>
                      <a:pt x="365490" y="32385"/>
                      <a:pt x="338819" y="47911"/>
                    </a:cubicBezTo>
                    <a:cubicBezTo>
                      <a:pt x="314245" y="62294"/>
                      <a:pt x="291099" y="81725"/>
                      <a:pt x="270049" y="105823"/>
                    </a:cubicBezTo>
                    <a:cubicBezTo>
                      <a:pt x="250427" y="128302"/>
                      <a:pt x="232902" y="156496"/>
                      <a:pt x="217947" y="189738"/>
                    </a:cubicBezTo>
                    <a:cubicBezTo>
                      <a:pt x="216233" y="193643"/>
                      <a:pt x="217281" y="198120"/>
                      <a:pt x="220329" y="200120"/>
                    </a:cubicBezTo>
                    <a:cubicBezTo>
                      <a:pt x="220233" y="201835"/>
                      <a:pt x="219471" y="203264"/>
                      <a:pt x="218614" y="204788"/>
                    </a:cubicBezTo>
                    <a:cubicBezTo>
                      <a:pt x="214994" y="211360"/>
                      <a:pt x="210804" y="218313"/>
                      <a:pt x="205660" y="226124"/>
                    </a:cubicBezTo>
                    <a:cubicBezTo>
                      <a:pt x="190420" y="248412"/>
                      <a:pt x="172799" y="268796"/>
                      <a:pt x="155844" y="288608"/>
                    </a:cubicBezTo>
                    <a:cubicBezTo>
                      <a:pt x="149653" y="295847"/>
                      <a:pt x="143462" y="302990"/>
                      <a:pt x="137271" y="310325"/>
                    </a:cubicBezTo>
                    <a:cubicBezTo>
                      <a:pt x="107267" y="346329"/>
                      <a:pt x="88407" y="376809"/>
                      <a:pt x="76120" y="409289"/>
                    </a:cubicBezTo>
                    <a:cubicBezTo>
                      <a:pt x="72405" y="419195"/>
                      <a:pt x="69262" y="429101"/>
                      <a:pt x="66690" y="438817"/>
                    </a:cubicBezTo>
                    <a:cubicBezTo>
                      <a:pt x="63928" y="449294"/>
                      <a:pt x="61737" y="460724"/>
                      <a:pt x="59642" y="475774"/>
                    </a:cubicBezTo>
                    <a:cubicBezTo>
                      <a:pt x="56308" y="499396"/>
                      <a:pt x="54594" y="525304"/>
                      <a:pt x="54213" y="557498"/>
                    </a:cubicBezTo>
                    <a:cubicBezTo>
                      <a:pt x="54022" y="573215"/>
                      <a:pt x="54213" y="589026"/>
                      <a:pt x="54213" y="604838"/>
                    </a:cubicBezTo>
                    <a:cubicBezTo>
                      <a:pt x="54498" y="642176"/>
                      <a:pt x="54784" y="680847"/>
                      <a:pt x="50593" y="718566"/>
                    </a:cubicBezTo>
                    <a:cubicBezTo>
                      <a:pt x="47926" y="739331"/>
                      <a:pt x="44021" y="758476"/>
                      <a:pt x="38592" y="777145"/>
                    </a:cubicBezTo>
                    <a:cubicBezTo>
                      <a:pt x="34400" y="791528"/>
                      <a:pt x="29257" y="805720"/>
                      <a:pt x="24304" y="819436"/>
                    </a:cubicBezTo>
                    <a:cubicBezTo>
                      <a:pt x="22590" y="824103"/>
                      <a:pt x="20970" y="828770"/>
                      <a:pt x="19256" y="833533"/>
                    </a:cubicBezTo>
                    <a:cubicBezTo>
                      <a:pt x="13541" y="849535"/>
                      <a:pt x="7254" y="868680"/>
                      <a:pt x="3444" y="888873"/>
                    </a:cubicBezTo>
                    <a:cubicBezTo>
                      <a:pt x="1730" y="898112"/>
                      <a:pt x="587" y="908018"/>
                      <a:pt x="110" y="918496"/>
                    </a:cubicBezTo>
                    <a:cubicBezTo>
                      <a:pt x="-366" y="929164"/>
                      <a:pt x="777" y="939737"/>
                      <a:pt x="2015" y="948690"/>
                    </a:cubicBezTo>
                    <a:cubicBezTo>
                      <a:pt x="3063" y="956882"/>
                      <a:pt x="5159" y="965359"/>
                      <a:pt x="8588" y="975455"/>
                    </a:cubicBezTo>
                    <a:cubicBezTo>
                      <a:pt x="11731" y="984695"/>
                      <a:pt x="15731" y="993743"/>
                      <a:pt x="20685" y="1003078"/>
                    </a:cubicBezTo>
                    <a:cubicBezTo>
                      <a:pt x="27066" y="1014984"/>
                      <a:pt x="35067" y="1026795"/>
                      <a:pt x="45259" y="1039082"/>
                    </a:cubicBezTo>
                    <a:cubicBezTo>
                      <a:pt x="50974" y="1046036"/>
                      <a:pt x="57356" y="1052608"/>
                      <a:pt x="63356" y="1058894"/>
                    </a:cubicBezTo>
                    <a:cubicBezTo>
                      <a:pt x="72310" y="1068229"/>
                      <a:pt x="81644" y="1077944"/>
                      <a:pt x="89360" y="1088993"/>
                    </a:cubicBezTo>
                    <a:cubicBezTo>
                      <a:pt x="92884" y="1094613"/>
                      <a:pt x="95837" y="1100233"/>
                      <a:pt x="98218" y="1106234"/>
                    </a:cubicBezTo>
                    <a:cubicBezTo>
                      <a:pt x="100218" y="1112234"/>
                      <a:pt x="101742" y="1118521"/>
                      <a:pt x="102790" y="1125569"/>
                    </a:cubicBezTo>
                    <a:cubicBezTo>
                      <a:pt x="103838" y="1136523"/>
                      <a:pt x="103647" y="1148525"/>
                      <a:pt x="102314" y="1162241"/>
                    </a:cubicBezTo>
                    <a:cubicBezTo>
                      <a:pt x="100790" y="1173671"/>
                      <a:pt x="98504" y="1184815"/>
                      <a:pt x="95456" y="1196340"/>
                    </a:cubicBezTo>
                    <a:cubicBezTo>
                      <a:pt x="92598" y="1207199"/>
                      <a:pt x="89074" y="1217581"/>
                      <a:pt x="84597" y="1229868"/>
                    </a:cubicBezTo>
                    <a:cubicBezTo>
                      <a:pt x="81930" y="1236917"/>
                      <a:pt x="79263" y="1243870"/>
                      <a:pt x="76596" y="1250823"/>
                    </a:cubicBezTo>
                    <a:cubicBezTo>
                      <a:pt x="70405" y="1266730"/>
                      <a:pt x="64023" y="1283303"/>
                      <a:pt x="58689" y="1299972"/>
                    </a:cubicBezTo>
                    <a:cubicBezTo>
                      <a:pt x="54975" y="1311688"/>
                      <a:pt x="51927" y="1323785"/>
                      <a:pt x="49736" y="1335881"/>
                    </a:cubicBezTo>
                    <a:cubicBezTo>
                      <a:pt x="47640" y="1347311"/>
                      <a:pt x="46212" y="1359694"/>
                      <a:pt x="45164" y="1376077"/>
                    </a:cubicBezTo>
                    <a:cubicBezTo>
                      <a:pt x="43640" y="1400270"/>
                      <a:pt x="44497" y="1425988"/>
                      <a:pt x="47926" y="1454849"/>
                    </a:cubicBezTo>
                    <a:cubicBezTo>
                      <a:pt x="50974" y="1481042"/>
                      <a:pt x="56117" y="1506760"/>
                      <a:pt x="63261" y="1531049"/>
                    </a:cubicBezTo>
                    <a:cubicBezTo>
                      <a:pt x="69643" y="1553051"/>
                      <a:pt x="77930" y="1574578"/>
                      <a:pt x="88026" y="1594961"/>
                    </a:cubicBezTo>
                    <a:cubicBezTo>
                      <a:pt x="95837" y="1610868"/>
                      <a:pt x="105457" y="1626965"/>
                      <a:pt x="117554" y="1644110"/>
                    </a:cubicBezTo>
                    <a:cubicBezTo>
                      <a:pt x="137366" y="1672400"/>
                      <a:pt x="161940" y="1698022"/>
                      <a:pt x="192801" y="1722596"/>
                    </a:cubicBezTo>
                    <a:cubicBezTo>
                      <a:pt x="218709" y="1743266"/>
                      <a:pt x="248904" y="1761744"/>
                      <a:pt x="285289" y="1779175"/>
                    </a:cubicBezTo>
                    <a:cubicBezTo>
                      <a:pt x="315769" y="1793843"/>
                      <a:pt x="348821" y="1806131"/>
                      <a:pt x="386444" y="1816894"/>
                    </a:cubicBezTo>
                    <a:cubicBezTo>
                      <a:pt x="418639" y="1826133"/>
                      <a:pt x="452834" y="1833467"/>
                      <a:pt x="490838" y="1839373"/>
                    </a:cubicBezTo>
                    <a:cubicBezTo>
                      <a:pt x="524081" y="1844612"/>
                      <a:pt x="558561" y="1848326"/>
                      <a:pt x="593232" y="1850517"/>
                    </a:cubicBezTo>
                    <a:cubicBezTo>
                      <a:pt x="615711" y="1851946"/>
                      <a:pt x="638381" y="1852708"/>
                      <a:pt x="660669" y="1852708"/>
                    </a:cubicBezTo>
                    <a:cubicBezTo>
                      <a:pt x="709913" y="1852708"/>
                      <a:pt x="759253" y="1849088"/>
                      <a:pt x="807068" y="1842040"/>
                    </a:cubicBezTo>
                    <a:cubicBezTo>
                      <a:pt x="888793" y="1830038"/>
                      <a:pt x="963945" y="1808512"/>
                      <a:pt x="1030430" y="1778127"/>
                    </a:cubicBezTo>
                    <a:cubicBezTo>
                      <a:pt x="1106249" y="1743456"/>
                      <a:pt x="1170162" y="1697736"/>
                      <a:pt x="1220358" y="1642110"/>
                    </a:cubicBezTo>
                    <a:cubicBezTo>
                      <a:pt x="1233312" y="1627727"/>
                      <a:pt x="1245600" y="1612106"/>
                      <a:pt x="1257125" y="1595628"/>
                    </a:cubicBezTo>
                    <a:cubicBezTo>
                      <a:pt x="1272079" y="1574197"/>
                      <a:pt x="1283985" y="1553813"/>
                      <a:pt x="1293510" y="1533239"/>
                    </a:cubicBezTo>
                    <a:cubicBezTo>
                      <a:pt x="1316180" y="1484376"/>
                      <a:pt x="1326372" y="1432084"/>
                      <a:pt x="1322847" y="1381887"/>
                    </a:cubicBezTo>
                    <a:cubicBezTo>
                      <a:pt x="1321800" y="1367219"/>
                      <a:pt x="1319514" y="1352074"/>
                      <a:pt x="1315989" y="1336739"/>
                    </a:cubicBezTo>
                    <a:cubicBezTo>
                      <a:pt x="1313322" y="1325118"/>
                      <a:pt x="1309227" y="1312736"/>
                      <a:pt x="1303131" y="1297781"/>
                    </a:cubicBezTo>
                    <a:cubicBezTo>
                      <a:pt x="1298844" y="1287209"/>
                      <a:pt x="1293987" y="1276826"/>
                      <a:pt x="1289224" y="1266825"/>
                    </a:cubicBezTo>
                    <a:cubicBezTo>
                      <a:pt x="1283890" y="1255490"/>
                      <a:pt x="1278366" y="1243870"/>
                      <a:pt x="1273794" y="1231964"/>
                    </a:cubicBezTo>
                    <a:cubicBezTo>
                      <a:pt x="1269412" y="1219581"/>
                      <a:pt x="1266555" y="1207961"/>
                      <a:pt x="1265031" y="1196531"/>
                    </a:cubicBezTo>
                    <a:cubicBezTo>
                      <a:pt x="1264173" y="1187291"/>
                      <a:pt x="1264269" y="1177766"/>
                      <a:pt x="1265221" y="1168241"/>
                    </a:cubicBezTo>
                    <a:cubicBezTo>
                      <a:pt x="1267031" y="1155192"/>
                      <a:pt x="1270269" y="1141952"/>
                      <a:pt x="1275222" y="1127760"/>
                    </a:cubicBezTo>
                    <a:cubicBezTo>
                      <a:pt x="1280271" y="1114139"/>
                      <a:pt x="1286367" y="1100709"/>
                      <a:pt x="1292272" y="1087755"/>
                    </a:cubicBezTo>
                    <a:cubicBezTo>
                      <a:pt x="1303512" y="1062990"/>
                      <a:pt x="1315037" y="1037368"/>
                      <a:pt x="1320276" y="1009364"/>
                    </a:cubicBezTo>
                    <a:cubicBezTo>
                      <a:pt x="1328467" y="965835"/>
                      <a:pt x="1319228" y="917353"/>
                      <a:pt x="1295130" y="876491"/>
                    </a:cubicBezTo>
                    <a:cubicBezTo>
                      <a:pt x="1284557" y="858584"/>
                      <a:pt x="1270841" y="841629"/>
                      <a:pt x="1254363" y="826103"/>
                    </a:cubicBezTo>
                    <a:cubicBezTo>
                      <a:pt x="1239885" y="812387"/>
                      <a:pt x="1223692" y="800100"/>
                      <a:pt x="1206357" y="789432"/>
                    </a:cubicBezTo>
                    <a:cubicBezTo>
                      <a:pt x="1194069" y="782003"/>
                      <a:pt x="1181306" y="775240"/>
                      <a:pt x="1168923" y="768668"/>
                    </a:cubicBezTo>
                    <a:cubicBezTo>
                      <a:pt x="1148921" y="758095"/>
                      <a:pt x="1128252" y="747046"/>
                      <a:pt x="1109297" y="733044"/>
                    </a:cubicBezTo>
                    <a:cubicBezTo>
                      <a:pt x="1105487" y="730187"/>
                      <a:pt x="1101867" y="727234"/>
                      <a:pt x="1098248" y="724091"/>
                    </a:cubicBezTo>
                    <a:cubicBezTo>
                      <a:pt x="1089485" y="716090"/>
                      <a:pt x="1082055" y="707708"/>
                      <a:pt x="1075578" y="698564"/>
                    </a:cubicBezTo>
                    <a:cubicBezTo>
                      <a:pt x="1070244" y="690277"/>
                      <a:pt x="1065768" y="681418"/>
                      <a:pt x="1062243" y="672179"/>
                    </a:cubicBezTo>
                    <a:cubicBezTo>
                      <a:pt x="1058719" y="661702"/>
                      <a:pt x="1056243" y="650653"/>
                      <a:pt x="1054623" y="638556"/>
                    </a:cubicBezTo>
                    <a:cubicBezTo>
                      <a:pt x="1051575" y="609505"/>
                      <a:pt x="1053480" y="579882"/>
                      <a:pt x="1055385" y="551307"/>
                    </a:cubicBezTo>
                    <a:cubicBezTo>
                      <a:pt x="1056814" y="530257"/>
                      <a:pt x="1058243" y="508445"/>
                      <a:pt x="1057671" y="487109"/>
                    </a:cubicBezTo>
                    <a:cubicBezTo>
                      <a:pt x="1057290" y="474345"/>
                      <a:pt x="1055766" y="461677"/>
                      <a:pt x="1054338" y="451009"/>
                    </a:cubicBezTo>
                    <a:cubicBezTo>
                      <a:pt x="1052909" y="440627"/>
                      <a:pt x="1051004" y="429387"/>
                      <a:pt x="1048527" y="416719"/>
                    </a:cubicBezTo>
                    <a:cubicBezTo>
                      <a:pt x="1044432" y="396050"/>
                      <a:pt x="1038907" y="375190"/>
                      <a:pt x="1032239" y="354521"/>
                    </a:cubicBezTo>
                    <a:cubicBezTo>
                      <a:pt x="1019286" y="314706"/>
                      <a:pt x="1001950" y="277178"/>
                      <a:pt x="980805" y="242983"/>
                    </a:cubicBezTo>
                    <a:cubicBezTo>
                      <a:pt x="960135" y="209645"/>
                      <a:pt x="935561" y="178880"/>
                      <a:pt x="907748" y="151447"/>
                    </a:cubicBezTo>
                    <a:cubicBezTo>
                      <a:pt x="853741" y="98298"/>
                      <a:pt x="787828" y="57912"/>
                      <a:pt x="712009" y="31433"/>
                    </a:cubicBezTo>
                    <a:cubicBezTo>
                      <a:pt x="680291" y="20383"/>
                      <a:pt x="646287" y="12002"/>
                      <a:pt x="610758" y="6572"/>
                    </a:cubicBezTo>
                    <a:cubicBezTo>
                      <a:pt x="582374" y="2191"/>
                      <a:pt x="554561" y="0"/>
                      <a:pt x="527891" y="0"/>
                    </a:cubicBezTo>
                  </a:path>
                </a:pathLst>
              </a:custGeom>
              <a:solidFill>
                <a:srgbClr val="FDD47F"/>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650249ED-3898-2D46-5250-05510E2FD227}"/>
                  </a:ext>
                </a:extLst>
              </p:cNvPr>
              <p:cNvSpPr/>
              <p:nvPr/>
            </p:nvSpPr>
            <p:spPr>
              <a:xfrm>
                <a:off x="3420834" y="3731046"/>
                <a:ext cx="124385" cy="393287"/>
              </a:xfrm>
              <a:custGeom>
                <a:avLst/>
                <a:gdLst>
                  <a:gd name="connsiteX0" fmla="*/ 14262 w 124385"/>
                  <a:gd name="connsiteY0" fmla="*/ 2857 h 393287"/>
                  <a:gd name="connsiteX1" fmla="*/ 5022 w 124385"/>
                  <a:gd name="connsiteY1" fmla="*/ 131731 h 393287"/>
                  <a:gd name="connsiteX2" fmla="*/ 30168 w 124385"/>
                  <a:gd name="connsiteY2" fmla="*/ 185928 h 393287"/>
                  <a:gd name="connsiteX3" fmla="*/ 51123 w 124385"/>
                  <a:gd name="connsiteY3" fmla="*/ 215170 h 393287"/>
                  <a:gd name="connsiteX4" fmla="*/ 74460 w 124385"/>
                  <a:gd name="connsiteY4" fmla="*/ 245840 h 393287"/>
                  <a:gd name="connsiteX5" fmla="*/ 94938 w 124385"/>
                  <a:gd name="connsiteY5" fmla="*/ 285655 h 393287"/>
                  <a:gd name="connsiteX6" fmla="*/ 101320 w 124385"/>
                  <a:gd name="connsiteY6" fmla="*/ 311944 h 393287"/>
                  <a:gd name="connsiteX7" fmla="*/ 101415 w 124385"/>
                  <a:gd name="connsiteY7" fmla="*/ 330708 h 393287"/>
                  <a:gd name="connsiteX8" fmla="*/ 97605 w 124385"/>
                  <a:gd name="connsiteY8" fmla="*/ 346710 h 393287"/>
                  <a:gd name="connsiteX9" fmla="*/ 89033 w 124385"/>
                  <a:gd name="connsiteY9" fmla="*/ 363093 h 393287"/>
                  <a:gd name="connsiteX10" fmla="*/ 84461 w 124385"/>
                  <a:gd name="connsiteY10" fmla="*/ 368998 h 393287"/>
                  <a:gd name="connsiteX11" fmla="*/ 80841 w 124385"/>
                  <a:gd name="connsiteY11" fmla="*/ 379095 h 393287"/>
                  <a:gd name="connsiteX12" fmla="*/ 84461 w 124385"/>
                  <a:gd name="connsiteY12" fmla="*/ 389096 h 393287"/>
                  <a:gd name="connsiteX13" fmla="*/ 93224 w 124385"/>
                  <a:gd name="connsiteY13" fmla="*/ 393287 h 393287"/>
                  <a:gd name="connsiteX14" fmla="*/ 101987 w 124385"/>
                  <a:gd name="connsiteY14" fmla="*/ 389096 h 393287"/>
                  <a:gd name="connsiteX15" fmla="*/ 111798 w 124385"/>
                  <a:gd name="connsiteY15" fmla="*/ 374237 h 393287"/>
                  <a:gd name="connsiteX16" fmla="*/ 119227 w 124385"/>
                  <a:gd name="connsiteY16" fmla="*/ 357283 h 393287"/>
                  <a:gd name="connsiteX17" fmla="*/ 124371 w 124385"/>
                  <a:gd name="connsiteY17" fmla="*/ 326041 h 393287"/>
                  <a:gd name="connsiteX18" fmla="*/ 120275 w 124385"/>
                  <a:gd name="connsiteY18" fmla="*/ 295180 h 393287"/>
                  <a:gd name="connsiteX19" fmla="*/ 108464 w 124385"/>
                  <a:gd name="connsiteY19" fmla="*/ 266128 h 393287"/>
                  <a:gd name="connsiteX20" fmla="*/ 72840 w 124385"/>
                  <a:gd name="connsiteY20" fmla="*/ 217551 h 393287"/>
                  <a:gd name="connsiteX21" fmla="*/ 36455 w 124385"/>
                  <a:gd name="connsiteY21" fmla="*/ 172879 h 393287"/>
                  <a:gd name="connsiteX22" fmla="*/ 16833 w 124385"/>
                  <a:gd name="connsiteY22" fmla="*/ 135731 h 393287"/>
                  <a:gd name="connsiteX23" fmla="*/ 8832 w 124385"/>
                  <a:gd name="connsiteY23" fmla="*/ 103061 h 393287"/>
                  <a:gd name="connsiteX24" fmla="*/ 9690 w 124385"/>
                  <a:gd name="connsiteY24" fmla="*/ 58674 h 393287"/>
                  <a:gd name="connsiteX25" fmla="*/ 9690 w 124385"/>
                  <a:gd name="connsiteY25" fmla="*/ 59341 h 393287"/>
                  <a:gd name="connsiteX26" fmla="*/ 20834 w 124385"/>
                  <a:gd name="connsiteY26" fmla="*/ 4953 h 393287"/>
                  <a:gd name="connsiteX27" fmla="*/ 18453 w 124385"/>
                  <a:gd name="connsiteY27" fmla="*/ 95 h 393287"/>
                  <a:gd name="connsiteX28" fmla="*/ 17500 w 124385"/>
                  <a:gd name="connsiteY28" fmla="*/ 0 h 393287"/>
                  <a:gd name="connsiteX29" fmla="*/ 14166 w 124385"/>
                  <a:gd name="connsiteY29" fmla="*/ 2857 h 393287"/>
                  <a:gd name="connsiteX30" fmla="*/ 16548 w 124385"/>
                  <a:gd name="connsiteY30" fmla="*/ 135065 h 393287"/>
                  <a:gd name="connsiteX31" fmla="*/ 16643 w 124385"/>
                  <a:gd name="connsiteY31" fmla="*/ 135446 h 393287"/>
                  <a:gd name="connsiteX32" fmla="*/ 16643 w 124385"/>
                  <a:gd name="connsiteY32" fmla="*/ 135065 h 393287"/>
                  <a:gd name="connsiteX33" fmla="*/ 72936 w 124385"/>
                  <a:gd name="connsiteY33" fmla="*/ 244030 h 393287"/>
                  <a:gd name="connsiteX34" fmla="*/ 73793 w 124385"/>
                  <a:gd name="connsiteY34" fmla="*/ 245364 h 393287"/>
                  <a:gd name="connsiteX35" fmla="*/ 72936 w 124385"/>
                  <a:gd name="connsiteY35" fmla="*/ 244030 h 3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385" h="393287">
                    <a:moveTo>
                      <a:pt x="14262" y="2857"/>
                    </a:moveTo>
                    <a:cubicBezTo>
                      <a:pt x="3213" y="44291"/>
                      <a:pt x="-6122" y="89059"/>
                      <a:pt x="5022" y="131731"/>
                    </a:cubicBezTo>
                    <a:cubicBezTo>
                      <a:pt x="10166" y="151448"/>
                      <a:pt x="19596" y="169450"/>
                      <a:pt x="30168" y="185928"/>
                    </a:cubicBezTo>
                    <a:cubicBezTo>
                      <a:pt x="36741" y="196120"/>
                      <a:pt x="43789" y="205740"/>
                      <a:pt x="51123" y="215170"/>
                    </a:cubicBezTo>
                    <a:cubicBezTo>
                      <a:pt x="58934" y="225361"/>
                      <a:pt x="67221" y="235077"/>
                      <a:pt x="74460" y="245840"/>
                    </a:cubicBezTo>
                    <a:cubicBezTo>
                      <a:pt x="82556" y="258223"/>
                      <a:pt x="89509" y="271463"/>
                      <a:pt x="94938" y="285655"/>
                    </a:cubicBezTo>
                    <a:cubicBezTo>
                      <a:pt x="97891" y="294132"/>
                      <a:pt x="100082" y="302990"/>
                      <a:pt x="101320" y="311944"/>
                    </a:cubicBezTo>
                    <a:cubicBezTo>
                      <a:pt x="101892" y="318135"/>
                      <a:pt x="101987" y="324421"/>
                      <a:pt x="101415" y="330708"/>
                    </a:cubicBezTo>
                    <a:cubicBezTo>
                      <a:pt x="100653" y="336232"/>
                      <a:pt x="99320" y="341471"/>
                      <a:pt x="97605" y="346710"/>
                    </a:cubicBezTo>
                    <a:cubicBezTo>
                      <a:pt x="95319" y="352520"/>
                      <a:pt x="92462" y="357950"/>
                      <a:pt x="89033" y="363093"/>
                    </a:cubicBezTo>
                    <a:cubicBezTo>
                      <a:pt x="87604" y="365093"/>
                      <a:pt x="86080" y="367094"/>
                      <a:pt x="84461" y="368998"/>
                    </a:cubicBezTo>
                    <a:cubicBezTo>
                      <a:pt x="82175" y="371856"/>
                      <a:pt x="80841" y="375190"/>
                      <a:pt x="80841" y="379095"/>
                    </a:cubicBezTo>
                    <a:cubicBezTo>
                      <a:pt x="80841" y="383000"/>
                      <a:pt x="82175" y="386429"/>
                      <a:pt x="84461" y="389096"/>
                    </a:cubicBezTo>
                    <a:cubicBezTo>
                      <a:pt x="86747" y="391763"/>
                      <a:pt x="89890" y="393287"/>
                      <a:pt x="93224" y="393287"/>
                    </a:cubicBezTo>
                    <a:cubicBezTo>
                      <a:pt x="96272" y="393287"/>
                      <a:pt x="99891" y="391858"/>
                      <a:pt x="101987" y="389096"/>
                    </a:cubicBezTo>
                    <a:cubicBezTo>
                      <a:pt x="105511" y="384429"/>
                      <a:pt x="108845" y="379476"/>
                      <a:pt x="111798" y="374237"/>
                    </a:cubicBezTo>
                    <a:cubicBezTo>
                      <a:pt x="114846" y="368903"/>
                      <a:pt x="117036" y="363188"/>
                      <a:pt x="119227" y="357283"/>
                    </a:cubicBezTo>
                    <a:cubicBezTo>
                      <a:pt x="122751" y="347472"/>
                      <a:pt x="124180" y="336518"/>
                      <a:pt x="124371" y="326041"/>
                    </a:cubicBezTo>
                    <a:cubicBezTo>
                      <a:pt x="124561" y="315659"/>
                      <a:pt x="122942" y="305086"/>
                      <a:pt x="120275" y="295180"/>
                    </a:cubicBezTo>
                    <a:cubicBezTo>
                      <a:pt x="117513" y="284988"/>
                      <a:pt x="113322" y="275273"/>
                      <a:pt x="108464" y="266128"/>
                    </a:cubicBezTo>
                    <a:cubicBezTo>
                      <a:pt x="98844" y="248031"/>
                      <a:pt x="86271" y="232124"/>
                      <a:pt x="72840" y="217551"/>
                    </a:cubicBezTo>
                    <a:cubicBezTo>
                      <a:pt x="59886" y="203454"/>
                      <a:pt x="47504" y="188976"/>
                      <a:pt x="36455" y="172879"/>
                    </a:cubicBezTo>
                    <a:cubicBezTo>
                      <a:pt x="28740" y="161353"/>
                      <a:pt x="21977" y="149161"/>
                      <a:pt x="16833" y="135731"/>
                    </a:cubicBezTo>
                    <a:cubicBezTo>
                      <a:pt x="13023" y="125254"/>
                      <a:pt x="10261" y="114300"/>
                      <a:pt x="8832" y="103061"/>
                    </a:cubicBezTo>
                    <a:cubicBezTo>
                      <a:pt x="7308" y="88297"/>
                      <a:pt x="7975" y="73438"/>
                      <a:pt x="9690" y="58674"/>
                    </a:cubicBezTo>
                    <a:cubicBezTo>
                      <a:pt x="9690" y="58865"/>
                      <a:pt x="9690" y="59150"/>
                      <a:pt x="9690" y="59341"/>
                    </a:cubicBezTo>
                    <a:cubicBezTo>
                      <a:pt x="11976" y="40862"/>
                      <a:pt x="16071" y="22765"/>
                      <a:pt x="20834" y="4953"/>
                    </a:cubicBezTo>
                    <a:cubicBezTo>
                      <a:pt x="21405" y="2857"/>
                      <a:pt x="20167" y="667"/>
                      <a:pt x="18453" y="95"/>
                    </a:cubicBezTo>
                    <a:cubicBezTo>
                      <a:pt x="18167" y="95"/>
                      <a:pt x="17786" y="0"/>
                      <a:pt x="17500" y="0"/>
                    </a:cubicBezTo>
                    <a:cubicBezTo>
                      <a:pt x="15976" y="0"/>
                      <a:pt x="14643" y="1143"/>
                      <a:pt x="14166" y="2857"/>
                    </a:cubicBezTo>
                    <a:moveTo>
                      <a:pt x="16548" y="135065"/>
                    </a:moveTo>
                    <a:cubicBezTo>
                      <a:pt x="16548" y="135065"/>
                      <a:pt x="16548" y="135350"/>
                      <a:pt x="16643" y="135446"/>
                    </a:cubicBezTo>
                    <a:lnTo>
                      <a:pt x="16643" y="135065"/>
                    </a:lnTo>
                    <a:moveTo>
                      <a:pt x="72936" y="244030"/>
                    </a:moveTo>
                    <a:cubicBezTo>
                      <a:pt x="72936" y="244030"/>
                      <a:pt x="73507" y="244888"/>
                      <a:pt x="73793" y="245364"/>
                    </a:cubicBezTo>
                    <a:cubicBezTo>
                      <a:pt x="73507" y="244888"/>
                      <a:pt x="73221" y="244507"/>
                      <a:pt x="72936" y="244030"/>
                    </a:cubicBezTo>
                  </a:path>
                </a:pathLst>
              </a:custGeom>
              <a:solidFill>
                <a:srgbClr val="F3BC49"/>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857D3BF5-6631-B761-A33F-BFED0871E9FF}"/>
                  </a:ext>
                </a:extLst>
              </p:cNvPr>
              <p:cNvSpPr/>
              <p:nvPr/>
            </p:nvSpPr>
            <p:spPr>
              <a:xfrm>
                <a:off x="3475387" y="3075345"/>
                <a:ext cx="1017269" cy="1659159"/>
              </a:xfrm>
              <a:custGeom>
                <a:avLst/>
                <a:gdLst>
                  <a:gd name="connsiteX0" fmla="*/ 372236 w 1017269"/>
                  <a:gd name="connsiteY0" fmla="*/ 95 h 1659159"/>
                  <a:gd name="connsiteX1" fmla="*/ 340042 w 1017269"/>
                  <a:gd name="connsiteY1" fmla="*/ 1238 h 1659159"/>
                  <a:gd name="connsiteX2" fmla="*/ 308609 w 1017269"/>
                  <a:gd name="connsiteY2" fmla="*/ 4858 h 1659159"/>
                  <a:gd name="connsiteX3" fmla="*/ 308609 w 1017269"/>
                  <a:gd name="connsiteY3" fmla="*/ 4858 h 1659159"/>
                  <a:gd name="connsiteX4" fmla="*/ 308228 w 1017269"/>
                  <a:gd name="connsiteY4" fmla="*/ 4858 h 1659159"/>
                  <a:gd name="connsiteX5" fmla="*/ 308228 w 1017269"/>
                  <a:gd name="connsiteY5" fmla="*/ 4858 h 1659159"/>
                  <a:gd name="connsiteX6" fmla="*/ 254317 w 1017269"/>
                  <a:gd name="connsiteY6" fmla="*/ 17240 h 1659159"/>
                  <a:gd name="connsiteX7" fmla="*/ 228028 w 1017269"/>
                  <a:gd name="connsiteY7" fmla="*/ 26384 h 1659159"/>
                  <a:gd name="connsiteX8" fmla="*/ 202882 w 1017269"/>
                  <a:gd name="connsiteY8" fmla="*/ 37433 h 1659159"/>
                  <a:gd name="connsiteX9" fmla="*/ 203072 w 1017269"/>
                  <a:gd name="connsiteY9" fmla="*/ 37433 h 1659159"/>
                  <a:gd name="connsiteX10" fmla="*/ 163924 w 1017269"/>
                  <a:gd name="connsiteY10" fmla="*/ 59722 h 1659159"/>
                  <a:gd name="connsiteX11" fmla="*/ 146398 w 1017269"/>
                  <a:gd name="connsiteY11" fmla="*/ 72295 h 1659159"/>
                  <a:gd name="connsiteX12" fmla="*/ 129920 w 1017269"/>
                  <a:gd name="connsiteY12" fmla="*/ 85916 h 1659159"/>
                  <a:gd name="connsiteX13" fmla="*/ 102012 w 1017269"/>
                  <a:gd name="connsiteY13" fmla="*/ 114014 h 1659159"/>
                  <a:gd name="connsiteX14" fmla="*/ 89153 w 1017269"/>
                  <a:gd name="connsiteY14" fmla="*/ 129731 h 1659159"/>
                  <a:gd name="connsiteX15" fmla="*/ 77342 w 1017269"/>
                  <a:gd name="connsiteY15" fmla="*/ 146114 h 1659159"/>
                  <a:gd name="connsiteX16" fmla="*/ 60007 w 1017269"/>
                  <a:gd name="connsiteY16" fmla="*/ 174879 h 1659159"/>
                  <a:gd name="connsiteX17" fmla="*/ 46957 w 1017269"/>
                  <a:gd name="connsiteY17" fmla="*/ 200025 h 1659159"/>
                  <a:gd name="connsiteX18" fmla="*/ 50672 w 1017269"/>
                  <a:gd name="connsiteY18" fmla="*/ 194882 h 1659159"/>
                  <a:gd name="connsiteX19" fmla="*/ 89629 w 1017269"/>
                  <a:gd name="connsiteY19" fmla="*/ 142589 h 1659159"/>
                  <a:gd name="connsiteX20" fmla="*/ 100393 w 1017269"/>
                  <a:gd name="connsiteY20" fmla="*/ 125444 h 1659159"/>
                  <a:gd name="connsiteX21" fmla="*/ 103631 w 1017269"/>
                  <a:gd name="connsiteY21" fmla="*/ 124492 h 1659159"/>
                  <a:gd name="connsiteX22" fmla="*/ 104488 w 1017269"/>
                  <a:gd name="connsiteY22" fmla="*/ 128207 h 1659159"/>
                  <a:gd name="connsiteX23" fmla="*/ 73151 w 1017269"/>
                  <a:gd name="connsiteY23" fmla="*/ 173736 h 1659159"/>
                  <a:gd name="connsiteX24" fmla="*/ 40671 w 1017269"/>
                  <a:gd name="connsiteY24" fmla="*/ 217456 h 1659159"/>
                  <a:gd name="connsiteX25" fmla="*/ 40671 w 1017269"/>
                  <a:gd name="connsiteY25" fmla="*/ 217456 h 1659159"/>
                  <a:gd name="connsiteX26" fmla="*/ 40385 w 1017269"/>
                  <a:gd name="connsiteY26" fmla="*/ 217741 h 1659159"/>
                  <a:gd name="connsiteX27" fmla="*/ 40385 w 1017269"/>
                  <a:gd name="connsiteY27" fmla="*/ 217741 h 1659159"/>
                  <a:gd name="connsiteX28" fmla="*/ 40576 w 1017269"/>
                  <a:gd name="connsiteY28" fmla="*/ 217456 h 1659159"/>
                  <a:gd name="connsiteX29" fmla="*/ 40385 w 1017269"/>
                  <a:gd name="connsiteY29" fmla="*/ 217741 h 1659159"/>
                  <a:gd name="connsiteX30" fmla="*/ 40385 w 1017269"/>
                  <a:gd name="connsiteY30" fmla="*/ 217741 h 1659159"/>
                  <a:gd name="connsiteX31" fmla="*/ 40385 w 1017269"/>
                  <a:gd name="connsiteY31" fmla="*/ 217932 h 1659159"/>
                  <a:gd name="connsiteX32" fmla="*/ 40385 w 1017269"/>
                  <a:gd name="connsiteY32" fmla="*/ 217932 h 1659159"/>
                  <a:gd name="connsiteX33" fmla="*/ 34289 w 1017269"/>
                  <a:gd name="connsiteY33" fmla="*/ 227362 h 1659159"/>
                  <a:gd name="connsiteX34" fmla="*/ 12096 w 1017269"/>
                  <a:gd name="connsiteY34" fmla="*/ 282416 h 1659159"/>
                  <a:gd name="connsiteX35" fmla="*/ 12286 w 1017269"/>
                  <a:gd name="connsiteY35" fmla="*/ 281750 h 1659159"/>
                  <a:gd name="connsiteX36" fmla="*/ 5333 w 1017269"/>
                  <a:gd name="connsiteY36" fmla="*/ 301466 h 1659159"/>
                  <a:gd name="connsiteX37" fmla="*/ 2571 w 1017269"/>
                  <a:gd name="connsiteY37" fmla="*/ 319945 h 1659159"/>
                  <a:gd name="connsiteX38" fmla="*/ 2571 w 1017269"/>
                  <a:gd name="connsiteY38" fmla="*/ 320231 h 1659159"/>
                  <a:gd name="connsiteX39" fmla="*/ 94 w 1017269"/>
                  <a:gd name="connsiteY39" fmla="*/ 380143 h 1659159"/>
                  <a:gd name="connsiteX40" fmla="*/ 3333 w 1017269"/>
                  <a:gd name="connsiteY40" fmla="*/ 443294 h 1659159"/>
                  <a:gd name="connsiteX41" fmla="*/ 9048 w 1017269"/>
                  <a:gd name="connsiteY41" fmla="*/ 503777 h 1659159"/>
                  <a:gd name="connsiteX42" fmla="*/ 11905 w 1017269"/>
                  <a:gd name="connsiteY42" fmla="*/ 531400 h 1659159"/>
                  <a:gd name="connsiteX43" fmla="*/ 13906 w 1017269"/>
                  <a:gd name="connsiteY43" fmla="*/ 555498 h 1659159"/>
                  <a:gd name="connsiteX44" fmla="*/ 10667 w 1017269"/>
                  <a:gd name="connsiteY44" fmla="*/ 665893 h 1659159"/>
                  <a:gd name="connsiteX45" fmla="*/ 8476 w 1017269"/>
                  <a:gd name="connsiteY45" fmla="*/ 723233 h 1659159"/>
                  <a:gd name="connsiteX46" fmla="*/ 9048 w 1017269"/>
                  <a:gd name="connsiteY46" fmla="*/ 751237 h 1659159"/>
                  <a:gd name="connsiteX47" fmla="*/ 11048 w 1017269"/>
                  <a:gd name="connsiteY47" fmla="*/ 775526 h 1659159"/>
                  <a:gd name="connsiteX48" fmla="*/ 11048 w 1017269"/>
                  <a:gd name="connsiteY48" fmla="*/ 775526 h 1659159"/>
                  <a:gd name="connsiteX49" fmla="*/ 15525 w 1017269"/>
                  <a:gd name="connsiteY49" fmla="*/ 801910 h 1659159"/>
                  <a:gd name="connsiteX50" fmla="*/ 19144 w 1017269"/>
                  <a:gd name="connsiteY50" fmla="*/ 815816 h 1659159"/>
                  <a:gd name="connsiteX51" fmla="*/ 22859 w 1017269"/>
                  <a:gd name="connsiteY51" fmla="*/ 827151 h 1659159"/>
                  <a:gd name="connsiteX52" fmla="*/ 22669 w 1017269"/>
                  <a:gd name="connsiteY52" fmla="*/ 826484 h 1659159"/>
                  <a:gd name="connsiteX53" fmla="*/ 31146 w 1017269"/>
                  <a:gd name="connsiteY53" fmla="*/ 846106 h 1659159"/>
                  <a:gd name="connsiteX54" fmla="*/ 35718 w 1017269"/>
                  <a:gd name="connsiteY54" fmla="*/ 854488 h 1659159"/>
                  <a:gd name="connsiteX55" fmla="*/ 40766 w 1017269"/>
                  <a:gd name="connsiteY55" fmla="*/ 862489 h 1659159"/>
                  <a:gd name="connsiteX56" fmla="*/ 49148 w 1017269"/>
                  <a:gd name="connsiteY56" fmla="*/ 873824 h 1659159"/>
                  <a:gd name="connsiteX57" fmla="*/ 57149 w 1017269"/>
                  <a:gd name="connsiteY57" fmla="*/ 883063 h 1659159"/>
                  <a:gd name="connsiteX58" fmla="*/ 74008 w 1017269"/>
                  <a:gd name="connsiteY58" fmla="*/ 900113 h 1659159"/>
                  <a:gd name="connsiteX59" fmla="*/ 91439 w 1017269"/>
                  <a:gd name="connsiteY59" fmla="*/ 916877 h 1659159"/>
                  <a:gd name="connsiteX60" fmla="*/ 108013 w 1017269"/>
                  <a:gd name="connsiteY60" fmla="*/ 934498 h 1659159"/>
                  <a:gd name="connsiteX61" fmla="*/ 121633 w 1017269"/>
                  <a:gd name="connsiteY61" fmla="*/ 952595 h 1659159"/>
                  <a:gd name="connsiteX62" fmla="*/ 133159 w 1017269"/>
                  <a:gd name="connsiteY62" fmla="*/ 974884 h 1659159"/>
                  <a:gd name="connsiteX63" fmla="*/ 140588 w 1017269"/>
                  <a:gd name="connsiteY63" fmla="*/ 1001078 h 1659159"/>
                  <a:gd name="connsiteX64" fmla="*/ 142874 w 1017269"/>
                  <a:gd name="connsiteY64" fmla="*/ 1027938 h 1659159"/>
                  <a:gd name="connsiteX65" fmla="*/ 139826 w 1017269"/>
                  <a:gd name="connsiteY65" fmla="*/ 1056513 h 1659159"/>
                  <a:gd name="connsiteX66" fmla="*/ 136492 w 1017269"/>
                  <a:gd name="connsiteY66" fmla="*/ 1069943 h 1659159"/>
                  <a:gd name="connsiteX67" fmla="*/ 132111 w 1017269"/>
                  <a:gd name="connsiteY67" fmla="*/ 1083088 h 1659159"/>
                  <a:gd name="connsiteX68" fmla="*/ 122014 w 1017269"/>
                  <a:gd name="connsiteY68" fmla="*/ 1106805 h 1659159"/>
                  <a:gd name="connsiteX69" fmla="*/ 108775 w 1017269"/>
                  <a:gd name="connsiteY69" fmla="*/ 1131570 h 1659159"/>
                  <a:gd name="connsiteX70" fmla="*/ 94297 w 1017269"/>
                  <a:gd name="connsiteY70" fmla="*/ 1155573 h 1659159"/>
                  <a:gd name="connsiteX71" fmla="*/ 79152 w 1017269"/>
                  <a:gd name="connsiteY71" fmla="*/ 1180338 h 1659159"/>
                  <a:gd name="connsiteX72" fmla="*/ 65722 w 1017269"/>
                  <a:gd name="connsiteY72" fmla="*/ 1206246 h 1659159"/>
                  <a:gd name="connsiteX73" fmla="*/ 54768 w 1017269"/>
                  <a:gd name="connsiteY73" fmla="*/ 1232535 h 1659159"/>
                  <a:gd name="connsiteX74" fmla="*/ 54863 w 1017269"/>
                  <a:gd name="connsiteY74" fmla="*/ 1232154 h 1659159"/>
                  <a:gd name="connsiteX75" fmla="*/ 43624 w 1017269"/>
                  <a:gd name="connsiteY75" fmla="*/ 1269302 h 1659159"/>
                  <a:gd name="connsiteX76" fmla="*/ 39718 w 1017269"/>
                  <a:gd name="connsiteY76" fmla="*/ 1288352 h 1659159"/>
                  <a:gd name="connsiteX77" fmla="*/ 37337 w 1017269"/>
                  <a:gd name="connsiteY77" fmla="*/ 1304925 h 1659159"/>
                  <a:gd name="connsiteX78" fmla="*/ 37432 w 1017269"/>
                  <a:gd name="connsiteY78" fmla="*/ 1304163 h 1659159"/>
                  <a:gd name="connsiteX79" fmla="*/ 35051 w 1017269"/>
                  <a:gd name="connsiteY79" fmla="*/ 1346359 h 1659159"/>
                  <a:gd name="connsiteX80" fmla="*/ 35813 w 1017269"/>
                  <a:gd name="connsiteY80" fmla="*/ 1366457 h 1659159"/>
                  <a:gd name="connsiteX81" fmla="*/ 37623 w 1017269"/>
                  <a:gd name="connsiteY81" fmla="*/ 1386650 h 1659159"/>
                  <a:gd name="connsiteX82" fmla="*/ 37623 w 1017269"/>
                  <a:gd name="connsiteY82" fmla="*/ 1386269 h 1659159"/>
                  <a:gd name="connsiteX83" fmla="*/ 37623 w 1017269"/>
                  <a:gd name="connsiteY83" fmla="*/ 1386554 h 1659159"/>
                  <a:gd name="connsiteX84" fmla="*/ 46957 w 1017269"/>
                  <a:gd name="connsiteY84" fmla="*/ 1437323 h 1659159"/>
                  <a:gd name="connsiteX85" fmla="*/ 52196 w 1017269"/>
                  <a:gd name="connsiteY85" fmla="*/ 1456754 h 1659159"/>
                  <a:gd name="connsiteX86" fmla="*/ 58483 w 1017269"/>
                  <a:gd name="connsiteY86" fmla="*/ 1475423 h 1659159"/>
                  <a:gd name="connsiteX87" fmla="*/ 58292 w 1017269"/>
                  <a:gd name="connsiteY87" fmla="*/ 1474756 h 1659159"/>
                  <a:gd name="connsiteX88" fmla="*/ 74294 w 1017269"/>
                  <a:gd name="connsiteY88" fmla="*/ 1511713 h 1659159"/>
                  <a:gd name="connsiteX89" fmla="*/ 94773 w 1017269"/>
                  <a:gd name="connsiteY89" fmla="*/ 1528953 h 1659159"/>
                  <a:gd name="connsiteX90" fmla="*/ 187261 w 1017269"/>
                  <a:gd name="connsiteY90" fmla="*/ 1585532 h 1659159"/>
                  <a:gd name="connsiteX91" fmla="*/ 288416 w 1017269"/>
                  <a:gd name="connsiteY91" fmla="*/ 1623251 h 1659159"/>
                  <a:gd name="connsiteX92" fmla="*/ 392810 w 1017269"/>
                  <a:gd name="connsiteY92" fmla="*/ 1645825 h 1659159"/>
                  <a:gd name="connsiteX93" fmla="*/ 495299 w 1017269"/>
                  <a:gd name="connsiteY93" fmla="*/ 1656969 h 1659159"/>
                  <a:gd name="connsiteX94" fmla="*/ 562736 w 1017269"/>
                  <a:gd name="connsiteY94" fmla="*/ 1659160 h 1659159"/>
                  <a:gd name="connsiteX95" fmla="*/ 709136 w 1017269"/>
                  <a:gd name="connsiteY95" fmla="*/ 1648492 h 1659159"/>
                  <a:gd name="connsiteX96" fmla="*/ 817149 w 1017269"/>
                  <a:gd name="connsiteY96" fmla="*/ 1626013 h 1659159"/>
                  <a:gd name="connsiteX97" fmla="*/ 822769 w 1017269"/>
                  <a:gd name="connsiteY97" fmla="*/ 1622393 h 1659159"/>
                  <a:gd name="connsiteX98" fmla="*/ 879157 w 1017269"/>
                  <a:gd name="connsiteY98" fmla="*/ 1579340 h 1659159"/>
                  <a:gd name="connsiteX99" fmla="*/ 917638 w 1017269"/>
                  <a:gd name="connsiteY99" fmla="*/ 1540764 h 1659159"/>
                  <a:gd name="connsiteX100" fmla="*/ 949928 w 1017269"/>
                  <a:gd name="connsiteY100" fmla="*/ 1498949 h 1659159"/>
                  <a:gd name="connsiteX101" fmla="*/ 973264 w 1017269"/>
                  <a:gd name="connsiteY101" fmla="*/ 1459611 h 1659159"/>
                  <a:gd name="connsiteX102" fmla="*/ 992218 w 1017269"/>
                  <a:gd name="connsiteY102" fmla="*/ 1416463 h 1659159"/>
                  <a:gd name="connsiteX103" fmla="*/ 992028 w 1017269"/>
                  <a:gd name="connsiteY103" fmla="*/ 1417130 h 1659159"/>
                  <a:gd name="connsiteX104" fmla="*/ 1006030 w 1017269"/>
                  <a:gd name="connsiteY104" fmla="*/ 1370552 h 1659159"/>
                  <a:gd name="connsiteX105" fmla="*/ 1014316 w 1017269"/>
                  <a:gd name="connsiteY105" fmla="*/ 1323118 h 1659159"/>
                  <a:gd name="connsiteX106" fmla="*/ 1014316 w 1017269"/>
                  <a:gd name="connsiteY106" fmla="*/ 1323118 h 1659159"/>
                  <a:gd name="connsiteX107" fmla="*/ 1014316 w 1017269"/>
                  <a:gd name="connsiteY107" fmla="*/ 1322546 h 1659159"/>
                  <a:gd name="connsiteX108" fmla="*/ 1014316 w 1017269"/>
                  <a:gd name="connsiteY108" fmla="*/ 1322546 h 1659159"/>
                  <a:gd name="connsiteX109" fmla="*/ 1017269 w 1017269"/>
                  <a:gd name="connsiteY109" fmla="*/ 1272064 h 1659159"/>
                  <a:gd name="connsiteX110" fmla="*/ 1014031 w 1017269"/>
                  <a:gd name="connsiteY110" fmla="*/ 1214342 h 1659159"/>
                  <a:gd name="connsiteX111" fmla="*/ 1014126 w 1017269"/>
                  <a:gd name="connsiteY111" fmla="*/ 1215104 h 1659159"/>
                  <a:gd name="connsiteX112" fmla="*/ 1005363 w 1017269"/>
                  <a:gd name="connsiteY112" fmla="*/ 1165955 h 1659159"/>
                  <a:gd name="connsiteX113" fmla="*/ 998791 w 1017269"/>
                  <a:gd name="connsiteY113" fmla="*/ 1142143 h 1659159"/>
                  <a:gd name="connsiteX114" fmla="*/ 991837 w 1017269"/>
                  <a:gd name="connsiteY114" fmla="*/ 1121759 h 1659159"/>
                  <a:gd name="connsiteX115" fmla="*/ 991933 w 1017269"/>
                  <a:gd name="connsiteY115" fmla="*/ 1121950 h 1659159"/>
                  <a:gd name="connsiteX116" fmla="*/ 977550 w 1017269"/>
                  <a:gd name="connsiteY116" fmla="*/ 1088612 h 1659159"/>
                  <a:gd name="connsiteX117" fmla="*/ 969454 w 1017269"/>
                  <a:gd name="connsiteY117" fmla="*/ 1072991 h 1659159"/>
                  <a:gd name="connsiteX118" fmla="*/ 961167 w 1017269"/>
                  <a:gd name="connsiteY118" fmla="*/ 1059656 h 1659159"/>
                  <a:gd name="connsiteX119" fmla="*/ 914018 w 1017269"/>
                  <a:gd name="connsiteY119" fmla="*/ 996315 h 1659159"/>
                  <a:gd name="connsiteX120" fmla="*/ 903922 w 1017269"/>
                  <a:gd name="connsiteY120" fmla="*/ 979742 h 1659159"/>
                  <a:gd name="connsiteX121" fmla="*/ 896111 w 1017269"/>
                  <a:gd name="connsiteY121" fmla="*/ 962882 h 1659159"/>
                  <a:gd name="connsiteX122" fmla="*/ 891253 w 1017269"/>
                  <a:gd name="connsiteY122" fmla="*/ 947261 h 1659159"/>
                  <a:gd name="connsiteX123" fmla="*/ 889063 w 1017269"/>
                  <a:gd name="connsiteY123" fmla="*/ 932307 h 1659159"/>
                  <a:gd name="connsiteX124" fmla="*/ 888777 w 1017269"/>
                  <a:gd name="connsiteY124" fmla="*/ 923068 h 1659159"/>
                  <a:gd name="connsiteX125" fmla="*/ 889348 w 1017269"/>
                  <a:gd name="connsiteY125" fmla="*/ 914114 h 1659159"/>
                  <a:gd name="connsiteX126" fmla="*/ 891634 w 1017269"/>
                  <a:gd name="connsiteY126" fmla="*/ 900208 h 1659159"/>
                  <a:gd name="connsiteX127" fmla="*/ 901064 w 1017269"/>
                  <a:gd name="connsiteY127" fmla="*/ 872014 h 1659159"/>
                  <a:gd name="connsiteX128" fmla="*/ 914304 w 1017269"/>
                  <a:gd name="connsiteY128" fmla="*/ 842867 h 1659159"/>
                  <a:gd name="connsiteX129" fmla="*/ 927258 w 1017269"/>
                  <a:gd name="connsiteY129" fmla="*/ 812959 h 1659159"/>
                  <a:gd name="connsiteX130" fmla="*/ 927067 w 1017269"/>
                  <a:gd name="connsiteY130" fmla="*/ 813626 h 1659159"/>
                  <a:gd name="connsiteX131" fmla="*/ 932687 w 1017269"/>
                  <a:gd name="connsiteY131" fmla="*/ 795719 h 1659159"/>
                  <a:gd name="connsiteX132" fmla="*/ 934687 w 1017269"/>
                  <a:gd name="connsiteY132" fmla="*/ 786479 h 1659159"/>
                  <a:gd name="connsiteX133" fmla="*/ 936116 w 1017269"/>
                  <a:gd name="connsiteY133" fmla="*/ 776954 h 1659159"/>
                  <a:gd name="connsiteX134" fmla="*/ 936116 w 1017269"/>
                  <a:gd name="connsiteY134" fmla="*/ 776954 h 1659159"/>
                  <a:gd name="connsiteX135" fmla="*/ 936116 w 1017269"/>
                  <a:gd name="connsiteY135" fmla="*/ 777145 h 1659159"/>
                  <a:gd name="connsiteX136" fmla="*/ 936116 w 1017269"/>
                  <a:gd name="connsiteY136" fmla="*/ 777145 h 1659159"/>
                  <a:gd name="connsiteX137" fmla="*/ 936116 w 1017269"/>
                  <a:gd name="connsiteY137" fmla="*/ 776859 h 1659159"/>
                  <a:gd name="connsiteX138" fmla="*/ 936116 w 1017269"/>
                  <a:gd name="connsiteY138" fmla="*/ 776859 h 1659159"/>
                  <a:gd name="connsiteX139" fmla="*/ 936878 w 1017269"/>
                  <a:gd name="connsiteY139" fmla="*/ 763238 h 1659159"/>
                  <a:gd name="connsiteX140" fmla="*/ 936116 w 1017269"/>
                  <a:gd name="connsiteY140" fmla="*/ 750665 h 1659159"/>
                  <a:gd name="connsiteX141" fmla="*/ 936116 w 1017269"/>
                  <a:gd name="connsiteY141" fmla="*/ 750665 h 1659159"/>
                  <a:gd name="connsiteX142" fmla="*/ 933830 w 1017269"/>
                  <a:gd name="connsiteY142" fmla="*/ 738378 h 1659159"/>
                  <a:gd name="connsiteX143" fmla="*/ 930878 w 1017269"/>
                  <a:gd name="connsiteY143" fmla="*/ 728758 h 1659159"/>
                  <a:gd name="connsiteX144" fmla="*/ 931068 w 1017269"/>
                  <a:gd name="connsiteY144" fmla="*/ 729425 h 1659159"/>
                  <a:gd name="connsiteX145" fmla="*/ 926305 w 1017269"/>
                  <a:gd name="connsiteY145" fmla="*/ 718661 h 1659159"/>
                  <a:gd name="connsiteX146" fmla="*/ 920590 w 1017269"/>
                  <a:gd name="connsiteY146" fmla="*/ 708946 h 1659159"/>
                  <a:gd name="connsiteX147" fmla="*/ 910113 w 1017269"/>
                  <a:gd name="connsiteY147" fmla="*/ 695706 h 1659159"/>
                  <a:gd name="connsiteX148" fmla="*/ 899540 w 1017269"/>
                  <a:gd name="connsiteY148" fmla="*/ 685324 h 1659159"/>
                  <a:gd name="connsiteX149" fmla="*/ 899540 w 1017269"/>
                  <a:gd name="connsiteY149" fmla="*/ 685324 h 1659159"/>
                  <a:gd name="connsiteX150" fmla="*/ 899445 w 1017269"/>
                  <a:gd name="connsiteY150" fmla="*/ 685133 h 1659159"/>
                  <a:gd name="connsiteX151" fmla="*/ 899540 w 1017269"/>
                  <a:gd name="connsiteY151" fmla="*/ 685133 h 1659159"/>
                  <a:gd name="connsiteX152" fmla="*/ 899254 w 1017269"/>
                  <a:gd name="connsiteY152" fmla="*/ 684943 h 1659159"/>
                  <a:gd name="connsiteX153" fmla="*/ 899159 w 1017269"/>
                  <a:gd name="connsiteY153" fmla="*/ 684943 h 1659159"/>
                  <a:gd name="connsiteX154" fmla="*/ 899159 w 1017269"/>
                  <a:gd name="connsiteY154" fmla="*/ 684943 h 1659159"/>
                  <a:gd name="connsiteX155" fmla="*/ 832865 w 1017269"/>
                  <a:gd name="connsiteY155" fmla="*/ 644366 h 1659159"/>
                  <a:gd name="connsiteX156" fmla="*/ 833056 w 1017269"/>
                  <a:gd name="connsiteY156" fmla="*/ 644557 h 1659159"/>
                  <a:gd name="connsiteX157" fmla="*/ 822769 w 1017269"/>
                  <a:gd name="connsiteY157" fmla="*/ 639604 h 1659159"/>
                  <a:gd name="connsiteX158" fmla="*/ 814482 w 1017269"/>
                  <a:gd name="connsiteY158" fmla="*/ 635508 h 1659159"/>
                  <a:gd name="connsiteX159" fmla="*/ 792765 w 1017269"/>
                  <a:gd name="connsiteY159" fmla="*/ 622554 h 1659159"/>
                  <a:gd name="connsiteX160" fmla="*/ 761428 w 1017269"/>
                  <a:gd name="connsiteY160" fmla="*/ 592836 h 1659159"/>
                  <a:gd name="connsiteX161" fmla="*/ 750569 w 1017269"/>
                  <a:gd name="connsiteY161" fmla="*/ 576358 h 1659159"/>
                  <a:gd name="connsiteX162" fmla="*/ 741711 w 1017269"/>
                  <a:gd name="connsiteY162" fmla="*/ 557403 h 1659159"/>
                  <a:gd name="connsiteX163" fmla="*/ 735615 w 1017269"/>
                  <a:gd name="connsiteY163" fmla="*/ 538258 h 1659159"/>
                  <a:gd name="connsiteX164" fmla="*/ 731138 w 1017269"/>
                  <a:gd name="connsiteY164" fmla="*/ 516636 h 1659159"/>
                  <a:gd name="connsiteX165" fmla="*/ 726757 w 1017269"/>
                  <a:gd name="connsiteY165" fmla="*/ 419672 h 1659159"/>
                  <a:gd name="connsiteX166" fmla="*/ 726947 w 1017269"/>
                  <a:gd name="connsiteY166" fmla="*/ 359664 h 1659159"/>
                  <a:gd name="connsiteX167" fmla="*/ 723423 w 1017269"/>
                  <a:gd name="connsiteY167" fmla="*/ 305657 h 1659159"/>
                  <a:gd name="connsiteX168" fmla="*/ 723423 w 1017269"/>
                  <a:gd name="connsiteY168" fmla="*/ 305657 h 1659159"/>
                  <a:gd name="connsiteX169" fmla="*/ 723423 w 1017269"/>
                  <a:gd name="connsiteY169" fmla="*/ 305181 h 1659159"/>
                  <a:gd name="connsiteX170" fmla="*/ 723423 w 1017269"/>
                  <a:gd name="connsiteY170" fmla="*/ 305181 h 1659159"/>
                  <a:gd name="connsiteX171" fmla="*/ 716374 w 1017269"/>
                  <a:gd name="connsiteY171" fmla="*/ 264224 h 1659159"/>
                  <a:gd name="connsiteX172" fmla="*/ 711421 w 1017269"/>
                  <a:gd name="connsiteY172" fmla="*/ 245364 h 1659159"/>
                  <a:gd name="connsiteX173" fmla="*/ 705230 w 1017269"/>
                  <a:gd name="connsiteY173" fmla="*/ 226790 h 1659159"/>
                  <a:gd name="connsiteX174" fmla="*/ 705421 w 1017269"/>
                  <a:gd name="connsiteY174" fmla="*/ 227457 h 1659159"/>
                  <a:gd name="connsiteX175" fmla="*/ 690276 w 1017269"/>
                  <a:gd name="connsiteY175" fmla="*/ 193167 h 1659159"/>
                  <a:gd name="connsiteX176" fmla="*/ 681513 w 1017269"/>
                  <a:gd name="connsiteY176" fmla="*/ 177356 h 1659159"/>
                  <a:gd name="connsiteX177" fmla="*/ 671797 w 1017269"/>
                  <a:gd name="connsiteY177" fmla="*/ 162020 h 1659159"/>
                  <a:gd name="connsiteX178" fmla="*/ 653605 w 1017269"/>
                  <a:gd name="connsiteY178" fmla="*/ 137541 h 1659159"/>
                  <a:gd name="connsiteX179" fmla="*/ 634078 w 1017269"/>
                  <a:gd name="connsiteY179" fmla="*/ 114014 h 1659159"/>
                  <a:gd name="connsiteX180" fmla="*/ 613314 w 1017269"/>
                  <a:gd name="connsiteY180" fmla="*/ 91535 h 1659159"/>
                  <a:gd name="connsiteX181" fmla="*/ 593311 w 1017269"/>
                  <a:gd name="connsiteY181" fmla="*/ 72581 h 1659159"/>
                  <a:gd name="connsiteX182" fmla="*/ 565784 w 1017269"/>
                  <a:gd name="connsiteY182" fmla="*/ 50959 h 1659159"/>
                  <a:gd name="connsiteX183" fmla="*/ 549973 w 1017269"/>
                  <a:gd name="connsiteY183" fmla="*/ 40862 h 1659159"/>
                  <a:gd name="connsiteX184" fmla="*/ 535971 w 1017269"/>
                  <a:gd name="connsiteY184" fmla="*/ 33338 h 1659159"/>
                  <a:gd name="connsiteX185" fmla="*/ 536542 w 1017269"/>
                  <a:gd name="connsiteY185" fmla="*/ 33623 h 1659159"/>
                  <a:gd name="connsiteX186" fmla="*/ 522160 w 1017269"/>
                  <a:gd name="connsiteY186" fmla="*/ 27337 h 1659159"/>
                  <a:gd name="connsiteX187" fmla="*/ 509872 w 1017269"/>
                  <a:gd name="connsiteY187" fmla="*/ 22860 h 1659159"/>
                  <a:gd name="connsiteX188" fmla="*/ 485774 w 1017269"/>
                  <a:gd name="connsiteY188" fmla="*/ 15335 h 1659159"/>
                  <a:gd name="connsiteX189" fmla="*/ 436530 w 1017269"/>
                  <a:gd name="connsiteY189" fmla="*/ 4763 h 1659159"/>
                  <a:gd name="connsiteX190" fmla="*/ 436339 w 1017269"/>
                  <a:gd name="connsiteY190" fmla="*/ 4763 h 1659159"/>
                  <a:gd name="connsiteX191" fmla="*/ 436054 w 1017269"/>
                  <a:gd name="connsiteY191" fmla="*/ 4763 h 1659159"/>
                  <a:gd name="connsiteX192" fmla="*/ 436054 w 1017269"/>
                  <a:gd name="connsiteY192" fmla="*/ 4763 h 1659159"/>
                  <a:gd name="connsiteX193" fmla="*/ 373379 w 1017269"/>
                  <a:gd name="connsiteY193" fmla="*/ 0 h 1659159"/>
                  <a:gd name="connsiteX194" fmla="*/ 372617 w 1017269"/>
                  <a:gd name="connsiteY194" fmla="*/ 0 h 1659159"/>
                  <a:gd name="connsiteX195" fmla="*/ 202786 w 1017269"/>
                  <a:gd name="connsiteY195" fmla="*/ 37529 h 1659159"/>
                  <a:gd name="connsiteX196" fmla="*/ 202501 w 1017269"/>
                  <a:gd name="connsiteY196" fmla="*/ 37624 h 1659159"/>
                  <a:gd name="connsiteX197" fmla="*/ 202786 w 1017269"/>
                  <a:gd name="connsiteY197" fmla="*/ 37529 h 1659159"/>
                  <a:gd name="connsiteX198" fmla="*/ 54768 w 1017269"/>
                  <a:gd name="connsiteY198" fmla="*/ 1232249 h 1659159"/>
                  <a:gd name="connsiteX199" fmla="*/ 54673 w 1017269"/>
                  <a:gd name="connsiteY199" fmla="*/ 1232535 h 1659159"/>
                  <a:gd name="connsiteX200" fmla="*/ 54768 w 1017269"/>
                  <a:gd name="connsiteY200" fmla="*/ 1232249 h 165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017269" h="1659159">
                    <a:moveTo>
                      <a:pt x="372236" y="95"/>
                    </a:moveTo>
                    <a:cubicBezTo>
                      <a:pt x="361473" y="95"/>
                      <a:pt x="350805" y="381"/>
                      <a:pt x="340042" y="1238"/>
                    </a:cubicBezTo>
                    <a:cubicBezTo>
                      <a:pt x="329469" y="2096"/>
                      <a:pt x="318991" y="3239"/>
                      <a:pt x="308609" y="4858"/>
                    </a:cubicBezTo>
                    <a:lnTo>
                      <a:pt x="308609" y="4858"/>
                    </a:lnTo>
                    <a:cubicBezTo>
                      <a:pt x="308609" y="4858"/>
                      <a:pt x="308323" y="4858"/>
                      <a:pt x="308228" y="4858"/>
                    </a:cubicBezTo>
                    <a:lnTo>
                      <a:pt x="308228" y="4858"/>
                    </a:lnTo>
                    <a:cubicBezTo>
                      <a:pt x="290035" y="7715"/>
                      <a:pt x="272033" y="11716"/>
                      <a:pt x="254317" y="17240"/>
                    </a:cubicBezTo>
                    <a:cubicBezTo>
                      <a:pt x="245458" y="20003"/>
                      <a:pt x="236695" y="22955"/>
                      <a:pt x="228028" y="26384"/>
                    </a:cubicBezTo>
                    <a:cubicBezTo>
                      <a:pt x="219550" y="29718"/>
                      <a:pt x="211168" y="33433"/>
                      <a:pt x="202882" y="37433"/>
                    </a:cubicBezTo>
                    <a:lnTo>
                      <a:pt x="203072" y="37433"/>
                    </a:lnTo>
                    <a:cubicBezTo>
                      <a:pt x="189642" y="43910"/>
                      <a:pt x="176497" y="51245"/>
                      <a:pt x="163924" y="59722"/>
                    </a:cubicBezTo>
                    <a:cubicBezTo>
                      <a:pt x="158019" y="63722"/>
                      <a:pt x="152113" y="67818"/>
                      <a:pt x="146398" y="72295"/>
                    </a:cubicBezTo>
                    <a:cubicBezTo>
                      <a:pt x="140779" y="76676"/>
                      <a:pt x="135254" y="81153"/>
                      <a:pt x="129920" y="85916"/>
                    </a:cubicBezTo>
                    <a:cubicBezTo>
                      <a:pt x="120109" y="94583"/>
                      <a:pt x="110775" y="103918"/>
                      <a:pt x="102012" y="114014"/>
                    </a:cubicBezTo>
                    <a:cubicBezTo>
                      <a:pt x="97630" y="119063"/>
                      <a:pt x="93249" y="124301"/>
                      <a:pt x="89153" y="129731"/>
                    </a:cubicBezTo>
                    <a:cubicBezTo>
                      <a:pt x="85153" y="134969"/>
                      <a:pt x="81152" y="140494"/>
                      <a:pt x="77342" y="146114"/>
                    </a:cubicBezTo>
                    <a:cubicBezTo>
                      <a:pt x="71246" y="155353"/>
                      <a:pt x="65436" y="164973"/>
                      <a:pt x="60007" y="174879"/>
                    </a:cubicBezTo>
                    <a:cubicBezTo>
                      <a:pt x="55530" y="183166"/>
                      <a:pt x="51148" y="191548"/>
                      <a:pt x="46957" y="200025"/>
                    </a:cubicBezTo>
                    <a:cubicBezTo>
                      <a:pt x="48196" y="198311"/>
                      <a:pt x="49434" y="196596"/>
                      <a:pt x="50672" y="194882"/>
                    </a:cubicBezTo>
                    <a:cubicBezTo>
                      <a:pt x="63721" y="177546"/>
                      <a:pt x="77247" y="160687"/>
                      <a:pt x="89629" y="142589"/>
                    </a:cubicBezTo>
                    <a:cubicBezTo>
                      <a:pt x="93344" y="136969"/>
                      <a:pt x="96964" y="131350"/>
                      <a:pt x="100393" y="125444"/>
                    </a:cubicBezTo>
                    <a:cubicBezTo>
                      <a:pt x="101059" y="124206"/>
                      <a:pt x="102488" y="123635"/>
                      <a:pt x="103631" y="124492"/>
                    </a:cubicBezTo>
                    <a:cubicBezTo>
                      <a:pt x="104679" y="125254"/>
                      <a:pt x="105250" y="126968"/>
                      <a:pt x="104488" y="128207"/>
                    </a:cubicBezTo>
                    <a:cubicBezTo>
                      <a:pt x="95154" y="144304"/>
                      <a:pt x="84295" y="159163"/>
                      <a:pt x="73151" y="173736"/>
                    </a:cubicBezTo>
                    <a:cubicBezTo>
                      <a:pt x="62102" y="188119"/>
                      <a:pt x="50958" y="202406"/>
                      <a:pt x="40671" y="217456"/>
                    </a:cubicBezTo>
                    <a:lnTo>
                      <a:pt x="40671" y="217456"/>
                    </a:lnTo>
                    <a:cubicBezTo>
                      <a:pt x="40671" y="217456"/>
                      <a:pt x="40480" y="217646"/>
                      <a:pt x="40385" y="217741"/>
                    </a:cubicBezTo>
                    <a:lnTo>
                      <a:pt x="40385" y="217741"/>
                    </a:lnTo>
                    <a:cubicBezTo>
                      <a:pt x="40385" y="217741"/>
                      <a:pt x="40480" y="217551"/>
                      <a:pt x="40576" y="217456"/>
                    </a:cubicBezTo>
                    <a:cubicBezTo>
                      <a:pt x="40576" y="217551"/>
                      <a:pt x="40385" y="217646"/>
                      <a:pt x="40385" y="217741"/>
                    </a:cubicBezTo>
                    <a:lnTo>
                      <a:pt x="40385" y="217741"/>
                    </a:lnTo>
                    <a:cubicBezTo>
                      <a:pt x="40385" y="217741"/>
                      <a:pt x="40385" y="217837"/>
                      <a:pt x="40385" y="217932"/>
                    </a:cubicBezTo>
                    <a:lnTo>
                      <a:pt x="40385" y="217932"/>
                    </a:lnTo>
                    <a:cubicBezTo>
                      <a:pt x="38290" y="220980"/>
                      <a:pt x="36289" y="224123"/>
                      <a:pt x="34289" y="227362"/>
                    </a:cubicBezTo>
                    <a:cubicBezTo>
                      <a:pt x="26288" y="245459"/>
                      <a:pt x="18954" y="263843"/>
                      <a:pt x="12096" y="282416"/>
                    </a:cubicBezTo>
                    <a:lnTo>
                      <a:pt x="12286" y="281750"/>
                    </a:lnTo>
                    <a:cubicBezTo>
                      <a:pt x="9905" y="288227"/>
                      <a:pt x="7524" y="294894"/>
                      <a:pt x="5333" y="301466"/>
                    </a:cubicBezTo>
                    <a:cubicBezTo>
                      <a:pt x="4190" y="307562"/>
                      <a:pt x="3333" y="313754"/>
                      <a:pt x="2571" y="319945"/>
                    </a:cubicBezTo>
                    <a:cubicBezTo>
                      <a:pt x="2571" y="319945"/>
                      <a:pt x="2571" y="320135"/>
                      <a:pt x="2571" y="320231"/>
                    </a:cubicBezTo>
                    <a:cubicBezTo>
                      <a:pt x="475" y="340043"/>
                      <a:pt x="-287" y="360140"/>
                      <a:pt x="94" y="380143"/>
                    </a:cubicBezTo>
                    <a:cubicBezTo>
                      <a:pt x="380" y="401193"/>
                      <a:pt x="1618" y="422339"/>
                      <a:pt x="3333" y="443294"/>
                    </a:cubicBezTo>
                    <a:cubicBezTo>
                      <a:pt x="4952" y="463487"/>
                      <a:pt x="7048" y="483679"/>
                      <a:pt x="9048" y="503777"/>
                    </a:cubicBezTo>
                    <a:cubicBezTo>
                      <a:pt x="10000" y="513017"/>
                      <a:pt x="10953" y="522160"/>
                      <a:pt x="11905" y="531400"/>
                    </a:cubicBezTo>
                    <a:cubicBezTo>
                      <a:pt x="12763" y="539401"/>
                      <a:pt x="13429" y="547402"/>
                      <a:pt x="13906" y="555498"/>
                    </a:cubicBezTo>
                    <a:cubicBezTo>
                      <a:pt x="15715" y="592360"/>
                      <a:pt x="12858" y="629222"/>
                      <a:pt x="10667" y="665893"/>
                    </a:cubicBezTo>
                    <a:cubicBezTo>
                      <a:pt x="9524" y="684943"/>
                      <a:pt x="8572" y="704088"/>
                      <a:pt x="8476" y="723233"/>
                    </a:cubicBezTo>
                    <a:cubicBezTo>
                      <a:pt x="8476" y="732568"/>
                      <a:pt x="8476" y="741902"/>
                      <a:pt x="9048" y="751237"/>
                    </a:cubicBezTo>
                    <a:cubicBezTo>
                      <a:pt x="9524" y="759333"/>
                      <a:pt x="10096" y="767429"/>
                      <a:pt x="11048" y="775526"/>
                    </a:cubicBezTo>
                    <a:lnTo>
                      <a:pt x="11048" y="775526"/>
                    </a:lnTo>
                    <a:cubicBezTo>
                      <a:pt x="12096" y="784384"/>
                      <a:pt x="13525" y="793242"/>
                      <a:pt x="15525" y="801910"/>
                    </a:cubicBezTo>
                    <a:cubicBezTo>
                      <a:pt x="16573" y="806577"/>
                      <a:pt x="17716" y="811244"/>
                      <a:pt x="19144" y="815816"/>
                    </a:cubicBezTo>
                    <a:cubicBezTo>
                      <a:pt x="20287" y="819626"/>
                      <a:pt x="21526" y="823436"/>
                      <a:pt x="22859" y="827151"/>
                    </a:cubicBezTo>
                    <a:cubicBezTo>
                      <a:pt x="22859" y="826865"/>
                      <a:pt x="22669" y="826675"/>
                      <a:pt x="22669" y="826484"/>
                    </a:cubicBezTo>
                    <a:cubicBezTo>
                      <a:pt x="25145" y="833247"/>
                      <a:pt x="27907" y="839819"/>
                      <a:pt x="31146" y="846106"/>
                    </a:cubicBezTo>
                    <a:cubicBezTo>
                      <a:pt x="32575" y="848868"/>
                      <a:pt x="34099" y="851726"/>
                      <a:pt x="35718" y="854488"/>
                    </a:cubicBezTo>
                    <a:cubicBezTo>
                      <a:pt x="37337" y="857250"/>
                      <a:pt x="39052" y="859822"/>
                      <a:pt x="40766" y="862489"/>
                    </a:cubicBezTo>
                    <a:cubicBezTo>
                      <a:pt x="43433" y="866394"/>
                      <a:pt x="46195" y="870204"/>
                      <a:pt x="49148" y="873824"/>
                    </a:cubicBezTo>
                    <a:cubicBezTo>
                      <a:pt x="51720" y="876967"/>
                      <a:pt x="54387" y="880110"/>
                      <a:pt x="57149" y="883063"/>
                    </a:cubicBezTo>
                    <a:cubicBezTo>
                      <a:pt x="62674" y="888873"/>
                      <a:pt x="68293" y="894588"/>
                      <a:pt x="74008" y="900113"/>
                    </a:cubicBezTo>
                    <a:cubicBezTo>
                      <a:pt x="79819" y="905732"/>
                      <a:pt x="85724" y="911162"/>
                      <a:pt x="91439" y="916877"/>
                    </a:cubicBezTo>
                    <a:cubicBezTo>
                      <a:pt x="97154" y="922592"/>
                      <a:pt x="102774" y="928307"/>
                      <a:pt x="108013" y="934498"/>
                    </a:cubicBezTo>
                    <a:cubicBezTo>
                      <a:pt x="112870" y="940213"/>
                      <a:pt x="117538" y="946118"/>
                      <a:pt x="121633" y="952595"/>
                    </a:cubicBezTo>
                    <a:cubicBezTo>
                      <a:pt x="126110" y="959549"/>
                      <a:pt x="130206" y="966883"/>
                      <a:pt x="133159" y="974884"/>
                    </a:cubicBezTo>
                    <a:cubicBezTo>
                      <a:pt x="136397" y="983266"/>
                      <a:pt x="138969" y="992029"/>
                      <a:pt x="140588" y="1001078"/>
                    </a:cubicBezTo>
                    <a:cubicBezTo>
                      <a:pt x="142112" y="1009936"/>
                      <a:pt x="143065" y="1018984"/>
                      <a:pt x="142874" y="1027938"/>
                    </a:cubicBezTo>
                    <a:cubicBezTo>
                      <a:pt x="142684" y="1037558"/>
                      <a:pt x="141731" y="1047179"/>
                      <a:pt x="139826" y="1056513"/>
                    </a:cubicBezTo>
                    <a:cubicBezTo>
                      <a:pt x="138874" y="1060990"/>
                      <a:pt x="137826" y="1065562"/>
                      <a:pt x="136492" y="1069943"/>
                    </a:cubicBezTo>
                    <a:cubicBezTo>
                      <a:pt x="135159" y="1074420"/>
                      <a:pt x="133730" y="1078802"/>
                      <a:pt x="132111" y="1083088"/>
                    </a:cubicBezTo>
                    <a:cubicBezTo>
                      <a:pt x="129253" y="1091184"/>
                      <a:pt x="125729" y="1099090"/>
                      <a:pt x="122014" y="1106805"/>
                    </a:cubicBezTo>
                    <a:cubicBezTo>
                      <a:pt x="117823" y="1115282"/>
                      <a:pt x="113442" y="1123569"/>
                      <a:pt x="108775" y="1131570"/>
                    </a:cubicBezTo>
                    <a:cubicBezTo>
                      <a:pt x="104012" y="1139666"/>
                      <a:pt x="99250" y="1147667"/>
                      <a:pt x="94297" y="1155573"/>
                    </a:cubicBezTo>
                    <a:cubicBezTo>
                      <a:pt x="89153" y="1163765"/>
                      <a:pt x="83914" y="1171861"/>
                      <a:pt x="79152" y="1180338"/>
                    </a:cubicBezTo>
                    <a:cubicBezTo>
                      <a:pt x="74389" y="1188815"/>
                      <a:pt x="69817" y="1197293"/>
                      <a:pt x="65722" y="1206246"/>
                    </a:cubicBezTo>
                    <a:cubicBezTo>
                      <a:pt x="61816" y="1214819"/>
                      <a:pt x="58102" y="1223582"/>
                      <a:pt x="54768" y="1232535"/>
                    </a:cubicBezTo>
                    <a:cubicBezTo>
                      <a:pt x="54768" y="1232440"/>
                      <a:pt x="54863" y="1232249"/>
                      <a:pt x="54863" y="1232154"/>
                    </a:cubicBezTo>
                    <a:cubicBezTo>
                      <a:pt x="50482" y="1244251"/>
                      <a:pt x="46576" y="1256538"/>
                      <a:pt x="43624" y="1269302"/>
                    </a:cubicBezTo>
                    <a:cubicBezTo>
                      <a:pt x="42195" y="1275588"/>
                      <a:pt x="40861" y="1281970"/>
                      <a:pt x="39718" y="1288352"/>
                    </a:cubicBezTo>
                    <a:cubicBezTo>
                      <a:pt x="38861" y="1293781"/>
                      <a:pt x="38004" y="1299305"/>
                      <a:pt x="37337" y="1304925"/>
                    </a:cubicBezTo>
                    <a:cubicBezTo>
                      <a:pt x="37337" y="1304639"/>
                      <a:pt x="37337" y="1304449"/>
                      <a:pt x="37432" y="1304163"/>
                    </a:cubicBezTo>
                    <a:cubicBezTo>
                      <a:pt x="35813" y="1318165"/>
                      <a:pt x="34956" y="1332262"/>
                      <a:pt x="35051" y="1346359"/>
                    </a:cubicBezTo>
                    <a:cubicBezTo>
                      <a:pt x="35051" y="1353026"/>
                      <a:pt x="35337" y="1359789"/>
                      <a:pt x="35813" y="1366457"/>
                    </a:cubicBezTo>
                    <a:cubicBezTo>
                      <a:pt x="36289" y="1373219"/>
                      <a:pt x="36861" y="1379887"/>
                      <a:pt x="37623" y="1386650"/>
                    </a:cubicBezTo>
                    <a:lnTo>
                      <a:pt x="37623" y="1386269"/>
                    </a:lnTo>
                    <a:cubicBezTo>
                      <a:pt x="37623" y="1386269"/>
                      <a:pt x="37623" y="1386459"/>
                      <a:pt x="37623" y="1386554"/>
                    </a:cubicBezTo>
                    <a:cubicBezTo>
                      <a:pt x="39718" y="1403699"/>
                      <a:pt x="42766" y="1420654"/>
                      <a:pt x="46957" y="1437323"/>
                    </a:cubicBezTo>
                    <a:cubicBezTo>
                      <a:pt x="48577" y="1443800"/>
                      <a:pt x="50291" y="1450277"/>
                      <a:pt x="52196" y="1456754"/>
                    </a:cubicBezTo>
                    <a:cubicBezTo>
                      <a:pt x="54101" y="1463040"/>
                      <a:pt x="56197" y="1469231"/>
                      <a:pt x="58483" y="1475423"/>
                    </a:cubicBezTo>
                    <a:cubicBezTo>
                      <a:pt x="58483" y="1475232"/>
                      <a:pt x="58387" y="1474946"/>
                      <a:pt x="58292" y="1474756"/>
                    </a:cubicBezTo>
                    <a:cubicBezTo>
                      <a:pt x="62959" y="1487424"/>
                      <a:pt x="68198" y="1499807"/>
                      <a:pt x="74294" y="1511713"/>
                    </a:cubicBezTo>
                    <a:cubicBezTo>
                      <a:pt x="80771" y="1517523"/>
                      <a:pt x="87629" y="1523333"/>
                      <a:pt x="94773" y="1528953"/>
                    </a:cubicBezTo>
                    <a:cubicBezTo>
                      <a:pt x="120586" y="1549622"/>
                      <a:pt x="150875" y="1568101"/>
                      <a:pt x="187261" y="1585532"/>
                    </a:cubicBezTo>
                    <a:cubicBezTo>
                      <a:pt x="217741" y="1600200"/>
                      <a:pt x="250792" y="1612487"/>
                      <a:pt x="288416" y="1623251"/>
                    </a:cubicBezTo>
                    <a:cubicBezTo>
                      <a:pt x="320706" y="1632585"/>
                      <a:pt x="354901" y="1639919"/>
                      <a:pt x="392810" y="1645825"/>
                    </a:cubicBezTo>
                    <a:cubicBezTo>
                      <a:pt x="425862" y="1651064"/>
                      <a:pt x="460247" y="1654778"/>
                      <a:pt x="495299" y="1656969"/>
                    </a:cubicBezTo>
                    <a:cubicBezTo>
                      <a:pt x="518445" y="1658493"/>
                      <a:pt x="541114" y="1659160"/>
                      <a:pt x="562736" y="1659160"/>
                    </a:cubicBezTo>
                    <a:cubicBezTo>
                      <a:pt x="611695" y="1659160"/>
                      <a:pt x="661034" y="1655540"/>
                      <a:pt x="709136" y="1648492"/>
                    </a:cubicBezTo>
                    <a:cubicBezTo>
                      <a:pt x="746569" y="1642967"/>
                      <a:pt x="782668" y="1635538"/>
                      <a:pt x="817149" y="1626013"/>
                    </a:cubicBezTo>
                    <a:cubicBezTo>
                      <a:pt x="819054" y="1624775"/>
                      <a:pt x="820864" y="1623632"/>
                      <a:pt x="822769" y="1622393"/>
                    </a:cubicBezTo>
                    <a:cubicBezTo>
                      <a:pt x="842390" y="1609439"/>
                      <a:pt x="861250" y="1595152"/>
                      <a:pt x="879157" y="1579340"/>
                    </a:cubicBezTo>
                    <a:cubicBezTo>
                      <a:pt x="892587" y="1567339"/>
                      <a:pt x="905541" y="1554575"/>
                      <a:pt x="917638" y="1540764"/>
                    </a:cubicBezTo>
                    <a:cubicBezTo>
                      <a:pt x="929163" y="1527620"/>
                      <a:pt x="939926" y="1513618"/>
                      <a:pt x="949928" y="1498949"/>
                    </a:cubicBezTo>
                    <a:cubicBezTo>
                      <a:pt x="958309" y="1486376"/>
                      <a:pt x="966215" y="1473232"/>
                      <a:pt x="973264" y="1459611"/>
                    </a:cubicBezTo>
                    <a:cubicBezTo>
                      <a:pt x="980407" y="1445705"/>
                      <a:pt x="986694" y="1431227"/>
                      <a:pt x="992218" y="1416463"/>
                    </a:cubicBezTo>
                    <a:cubicBezTo>
                      <a:pt x="992218" y="1416653"/>
                      <a:pt x="992028" y="1416844"/>
                      <a:pt x="992028" y="1417130"/>
                    </a:cubicBezTo>
                    <a:cubicBezTo>
                      <a:pt x="997553" y="1401985"/>
                      <a:pt x="1002315" y="1386459"/>
                      <a:pt x="1006030" y="1370552"/>
                    </a:cubicBezTo>
                    <a:cubicBezTo>
                      <a:pt x="1009649" y="1354931"/>
                      <a:pt x="1012411" y="1339215"/>
                      <a:pt x="1014316" y="1323118"/>
                    </a:cubicBezTo>
                    <a:lnTo>
                      <a:pt x="1014316" y="1323118"/>
                    </a:lnTo>
                    <a:cubicBezTo>
                      <a:pt x="1014316" y="1323118"/>
                      <a:pt x="1014316" y="1322737"/>
                      <a:pt x="1014316" y="1322546"/>
                    </a:cubicBezTo>
                    <a:lnTo>
                      <a:pt x="1014316" y="1322546"/>
                    </a:lnTo>
                    <a:cubicBezTo>
                      <a:pt x="1016126" y="1305878"/>
                      <a:pt x="1017174" y="1289018"/>
                      <a:pt x="1017269" y="1272064"/>
                    </a:cubicBezTo>
                    <a:cubicBezTo>
                      <a:pt x="1017269" y="1252728"/>
                      <a:pt x="1016221" y="1233488"/>
                      <a:pt x="1014031" y="1214342"/>
                    </a:cubicBezTo>
                    <a:cubicBezTo>
                      <a:pt x="1014031" y="1214628"/>
                      <a:pt x="1014031" y="1214819"/>
                      <a:pt x="1014126" y="1215104"/>
                    </a:cubicBezTo>
                    <a:cubicBezTo>
                      <a:pt x="1012126" y="1198531"/>
                      <a:pt x="1009363" y="1182053"/>
                      <a:pt x="1005363" y="1165955"/>
                    </a:cubicBezTo>
                    <a:cubicBezTo>
                      <a:pt x="1003363" y="1157954"/>
                      <a:pt x="1001267" y="1149953"/>
                      <a:pt x="998791" y="1142143"/>
                    </a:cubicBezTo>
                    <a:cubicBezTo>
                      <a:pt x="996600" y="1135285"/>
                      <a:pt x="994314" y="1128427"/>
                      <a:pt x="991837" y="1121759"/>
                    </a:cubicBezTo>
                    <a:cubicBezTo>
                      <a:pt x="991837" y="1121759"/>
                      <a:pt x="991837" y="1121855"/>
                      <a:pt x="991933" y="1121950"/>
                    </a:cubicBezTo>
                    <a:cubicBezTo>
                      <a:pt x="987646" y="1110615"/>
                      <a:pt x="982884" y="1099376"/>
                      <a:pt x="977550" y="1088612"/>
                    </a:cubicBezTo>
                    <a:cubicBezTo>
                      <a:pt x="974978" y="1083374"/>
                      <a:pt x="972311" y="1078040"/>
                      <a:pt x="969454" y="1072991"/>
                    </a:cubicBezTo>
                    <a:cubicBezTo>
                      <a:pt x="966787" y="1068419"/>
                      <a:pt x="964024" y="1064038"/>
                      <a:pt x="961167" y="1059656"/>
                    </a:cubicBezTo>
                    <a:cubicBezTo>
                      <a:pt x="946308" y="1037749"/>
                      <a:pt x="928877" y="1018223"/>
                      <a:pt x="914018" y="996315"/>
                    </a:cubicBezTo>
                    <a:cubicBezTo>
                      <a:pt x="910494" y="990981"/>
                      <a:pt x="906970" y="985552"/>
                      <a:pt x="903922" y="979742"/>
                    </a:cubicBezTo>
                    <a:cubicBezTo>
                      <a:pt x="901064" y="974312"/>
                      <a:pt x="898207" y="968788"/>
                      <a:pt x="896111" y="962882"/>
                    </a:cubicBezTo>
                    <a:cubicBezTo>
                      <a:pt x="894206" y="957834"/>
                      <a:pt x="892396" y="952691"/>
                      <a:pt x="891253" y="947261"/>
                    </a:cubicBezTo>
                    <a:cubicBezTo>
                      <a:pt x="890206" y="942404"/>
                      <a:pt x="889348" y="937355"/>
                      <a:pt x="889063" y="932307"/>
                    </a:cubicBezTo>
                    <a:cubicBezTo>
                      <a:pt x="888872" y="929259"/>
                      <a:pt x="888682" y="926211"/>
                      <a:pt x="888777" y="923068"/>
                    </a:cubicBezTo>
                    <a:cubicBezTo>
                      <a:pt x="888777" y="920020"/>
                      <a:pt x="889063" y="917067"/>
                      <a:pt x="889348" y="914114"/>
                    </a:cubicBezTo>
                    <a:cubicBezTo>
                      <a:pt x="889825" y="909447"/>
                      <a:pt x="890587" y="904780"/>
                      <a:pt x="891634" y="900208"/>
                    </a:cubicBezTo>
                    <a:cubicBezTo>
                      <a:pt x="894016" y="890397"/>
                      <a:pt x="897254" y="881063"/>
                      <a:pt x="901064" y="872014"/>
                    </a:cubicBezTo>
                    <a:cubicBezTo>
                      <a:pt x="905255" y="862108"/>
                      <a:pt x="909827" y="852488"/>
                      <a:pt x="914304" y="842867"/>
                    </a:cubicBezTo>
                    <a:cubicBezTo>
                      <a:pt x="918876" y="833057"/>
                      <a:pt x="923353" y="823151"/>
                      <a:pt x="927258" y="812959"/>
                    </a:cubicBezTo>
                    <a:lnTo>
                      <a:pt x="927067" y="813626"/>
                    </a:lnTo>
                    <a:cubicBezTo>
                      <a:pt x="929163" y="807815"/>
                      <a:pt x="931163" y="801910"/>
                      <a:pt x="932687" y="795719"/>
                    </a:cubicBezTo>
                    <a:cubicBezTo>
                      <a:pt x="933449" y="792671"/>
                      <a:pt x="934211" y="789623"/>
                      <a:pt x="934687" y="786479"/>
                    </a:cubicBezTo>
                    <a:cubicBezTo>
                      <a:pt x="935259" y="783241"/>
                      <a:pt x="935735" y="780098"/>
                      <a:pt x="936116" y="776954"/>
                    </a:cubicBezTo>
                    <a:lnTo>
                      <a:pt x="936116" y="776954"/>
                    </a:lnTo>
                    <a:lnTo>
                      <a:pt x="936116" y="777145"/>
                    </a:lnTo>
                    <a:lnTo>
                      <a:pt x="936116" y="777145"/>
                    </a:lnTo>
                    <a:lnTo>
                      <a:pt x="936116" y="776859"/>
                    </a:lnTo>
                    <a:lnTo>
                      <a:pt x="936116" y="776859"/>
                    </a:lnTo>
                    <a:cubicBezTo>
                      <a:pt x="936592" y="772287"/>
                      <a:pt x="936878" y="767810"/>
                      <a:pt x="936878" y="763238"/>
                    </a:cubicBezTo>
                    <a:cubicBezTo>
                      <a:pt x="936878" y="759047"/>
                      <a:pt x="936592" y="754856"/>
                      <a:pt x="936116" y="750665"/>
                    </a:cubicBezTo>
                    <a:lnTo>
                      <a:pt x="936116" y="750665"/>
                    </a:lnTo>
                    <a:cubicBezTo>
                      <a:pt x="935545" y="746570"/>
                      <a:pt x="934878" y="742379"/>
                      <a:pt x="933830" y="738378"/>
                    </a:cubicBezTo>
                    <a:cubicBezTo>
                      <a:pt x="932973" y="735140"/>
                      <a:pt x="932020" y="731996"/>
                      <a:pt x="930878" y="728758"/>
                    </a:cubicBezTo>
                    <a:cubicBezTo>
                      <a:pt x="930878" y="728948"/>
                      <a:pt x="931068" y="729234"/>
                      <a:pt x="931068" y="729425"/>
                    </a:cubicBezTo>
                    <a:cubicBezTo>
                      <a:pt x="929639" y="725710"/>
                      <a:pt x="928115" y="722090"/>
                      <a:pt x="926305" y="718661"/>
                    </a:cubicBezTo>
                    <a:cubicBezTo>
                      <a:pt x="924591" y="715328"/>
                      <a:pt x="922686" y="712089"/>
                      <a:pt x="920590" y="708946"/>
                    </a:cubicBezTo>
                    <a:cubicBezTo>
                      <a:pt x="917352" y="704279"/>
                      <a:pt x="913923" y="699802"/>
                      <a:pt x="910113" y="695706"/>
                    </a:cubicBezTo>
                    <a:cubicBezTo>
                      <a:pt x="906779" y="691991"/>
                      <a:pt x="903160" y="688562"/>
                      <a:pt x="899540" y="685324"/>
                    </a:cubicBezTo>
                    <a:lnTo>
                      <a:pt x="899540" y="685324"/>
                    </a:lnTo>
                    <a:cubicBezTo>
                      <a:pt x="899540" y="685324"/>
                      <a:pt x="899540" y="685229"/>
                      <a:pt x="899445" y="685133"/>
                    </a:cubicBezTo>
                    <a:lnTo>
                      <a:pt x="899540" y="685133"/>
                    </a:lnTo>
                    <a:cubicBezTo>
                      <a:pt x="899540" y="685133"/>
                      <a:pt x="899350" y="685133"/>
                      <a:pt x="899254" y="684943"/>
                    </a:cubicBezTo>
                    <a:cubicBezTo>
                      <a:pt x="899254" y="684943"/>
                      <a:pt x="899254" y="684943"/>
                      <a:pt x="899159" y="684943"/>
                    </a:cubicBezTo>
                    <a:lnTo>
                      <a:pt x="899159" y="684943"/>
                    </a:lnTo>
                    <a:cubicBezTo>
                      <a:pt x="878966" y="667703"/>
                      <a:pt x="855916" y="655606"/>
                      <a:pt x="832865" y="644366"/>
                    </a:cubicBezTo>
                    <a:cubicBezTo>
                      <a:pt x="832865" y="644366"/>
                      <a:pt x="832961" y="644366"/>
                      <a:pt x="833056" y="644557"/>
                    </a:cubicBezTo>
                    <a:cubicBezTo>
                      <a:pt x="829627" y="642938"/>
                      <a:pt x="826198" y="641223"/>
                      <a:pt x="822769" y="639604"/>
                    </a:cubicBezTo>
                    <a:cubicBezTo>
                      <a:pt x="820007" y="638270"/>
                      <a:pt x="817149" y="636937"/>
                      <a:pt x="814482" y="635508"/>
                    </a:cubicBezTo>
                    <a:cubicBezTo>
                      <a:pt x="807053" y="631698"/>
                      <a:pt x="799718" y="627507"/>
                      <a:pt x="792765" y="622554"/>
                    </a:cubicBezTo>
                    <a:cubicBezTo>
                      <a:pt x="781240" y="614363"/>
                      <a:pt x="770286" y="604647"/>
                      <a:pt x="761428" y="592836"/>
                    </a:cubicBezTo>
                    <a:cubicBezTo>
                      <a:pt x="757522" y="587597"/>
                      <a:pt x="753808" y="582168"/>
                      <a:pt x="750569" y="576358"/>
                    </a:cubicBezTo>
                    <a:cubicBezTo>
                      <a:pt x="747236" y="570262"/>
                      <a:pt x="744187" y="563975"/>
                      <a:pt x="741711" y="557403"/>
                    </a:cubicBezTo>
                    <a:cubicBezTo>
                      <a:pt x="739330" y="551212"/>
                      <a:pt x="737234" y="544830"/>
                      <a:pt x="735615" y="538258"/>
                    </a:cubicBezTo>
                    <a:cubicBezTo>
                      <a:pt x="733805" y="531114"/>
                      <a:pt x="732281" y="523970"/>
                      <a:pt x="731138" y="516636"/>
                    </a:cubicBezTo>
                    <a:cubicBezTo>
                      <a:pt x="726185" y="484632"/>
                      <a:pt x="726280" y="452056"/>
                      <a:pt x="726757" y="419672"/>
                    </a:cubicBezTo>
                    <a:cubicBezTo>
                      <a:pt x="727042" y="399669"/>
                      <a:pt x="727519" y="379667"/>
                      <a:pt x="726947" y="359664"/>
                    </a:cubicBezTo>
                    <a:cubicBezTo>
                      <a:pt x="726471" y="341567"/>
                      <a:pt x="725423" y="323564"/>
                      <a:pt x="723423" y="305657"/>
                    </a:cubicBezTo>
                    <a:lnTo>
                      <a:pt x="723423" y="305657"/>
                    </a:lnTo>
                    <a:cubicBezTo>
                      <a:pt x="723423" y="305657"/>
                      <a:pt x="723423" y="305372"/>
                      <a:pt x="723423" y="305181"/>
                    </a:cubicBezTo>
                    <a:lnTo>
                      <a:pt x="723423" y="305181"/>
                    </a:lnTo>
                    <a:cubicBezTo>
                      <a:pt x="721708" y="291370"/>
                      <a:pt x="719518" y="277654"/>
                      <a:pt x="716374" y="264224"/>
                    </a:cubicBezTo>
                    <a:cubicBezTo>
                      <a:pt x="714850" y="257842"/>
                      <a:pt x="713231" y="251555"/>
                      <a:pt x="711421" y="245364"/>
                    </a:cubicBezTo>
                    <a:cubicBezTo>
                      <a:pt x="709516" y="239078"/>
                      <a:pt x="707516" y="232886"/>
                      <a:pt x="705230" y="226790"/>
                    </a:cubicBezTo>
                    <a:cubicBezTo>
                      <a:pt x="705230" y="226981"/>
                      <a:pt x="705325" y="227171"/>
                      <a:pt x="705421" y="227457"/>
                    </a:cubicBezTo>
                    <a:cubicBezTo>
                      <a:pt x="701039" y="215741"/>
                      <a:pt x="696086" y="204216"/>
                      <a:pt x="690276" y="193167"/>
                    </a:cubicBezTo>
                    <a:cubicBezTo>
                      <a:pt x="687514" y="187833"/>
                      <a:pt x="684561" y="182499"/>
                      <a:pt x="681513" y="177356"/>
                    </a:cubicBezTo>
                    <a:cubicBezTo>
                      <a:pt x="678370" y="172117"/>
                      <a:pt x="675131" y="167068"/>
                      <a:pt x="671797" y="162020"/>
                    </a:cubicBezTo>
                    <a:cubicBezTo>
                      <a:pt x="665987" y="153543"/>
                      <a:pt x="659891" y="145447"/>
                      <a:pt x="653605" y="137541"/>
                    </a:cubicBezTo>
                    <a:cubicBezTo>
                      <a:pt x="647223" y="129540"/>
                      <a:pt x="640841" y="121730"/>
                      <a:pt x="634078" y="114014"/>
                    </a:cubicBezTo>
                    <a:cubicBezTo>
                      <a:pt x="627316" y="106299"/>
                      <a:pt x="620458" y="98679"/>
                      <a:pt x="613314" y="91535"/>
                    </a:cubicBezTo>
                    <a:cubicBezTo>
                      <a:pt x="606837" y="84963"/>
                      <a:pt x="600169" y="78677"/>
                      <a:pt x="593311" y="72581"/>
                    </a:cubicBezTo>
                    <a:cubicBezTo>
                      <a:pt x="584453" y="64865"/>
                      <a:pt x="575404" y="57531"/>
                      <a:pt x="565784" y="50959"/>
                    </a:cubicBezTo>
                    <a:cubicBezTo>
                      <a:pt x="560641" y="47435"/>
                      <a:pt x="555402" y="44006"/>
                      <a:pt x="549973" y="40862"/>
                    </a:cubicBezTo>
                    <a:cubicBezTo>
                      <a:pt x="545305" y="38195"/>
                      <a:pt x="540733" y="35719"/>
                      <a:pt x="535971" y="33338"/>
                    </a:cubicBezTo>
                    <a:cubicBezTo>
                      <a:pt x="536161" y="33338"/>
                      <a:pt x="536352" y="33528"/>
                      <a:pt x="536542" y="33623"/>
                    </a:cubicBezTo>
                    <a:cubicBezTo>
                      <a:pt x="531780" y="31337"/>
                      <a:pt x="527017" y="29147"/>
                      <a:pt x="522160" y="27337"/>
                    </a:cubicBezTo>
                    <a:cubicBezTo>
                      <a:pt x="518064" y="25813"/>
                      <a:pt x="513968" y="24289"/>
                      <a:pt x="509872" y="22860"/>
                    </a:cubicBezTo>
                    <a:cubicBezTo>
                      <a:pt x="501871" y="20098"/>
                      <a:pt x="493870" y="17621"/>
                      <a:pt x="485774" y="15335"/>
                    </a:cubicBezTo>
                    <a:cubicBezTo>
                      <a:pt x="469582" y="10859"/>
                      <a:pt x="453103" y="7334"/>
                      <a:pt x="436530" y="4763"/>
                    </a:cubicBezTo>
                    <a:lnTo>
                      <a:pt x="436339" y="4763"/>
                    </a:lnTo>
                    <a:cubicBezTo>
                      <a:pt x="436339" y="4763"/>
                      <a:pt x="436149" y="4763"/>
                      <a:pt x="436054" y="4763"/>
                    </a:cubicBezTo>
                    <a:lnTo>
                      <a:pt x="436054" y="4763"/>
                    </a:lnTo>
                    <a:cubicBezTo>
                      <a:pt x="415289" y="1715"/>
                      <a:pt x="394334" y="0"/>
                      <a:pt x="373379" y="0"/>
                    </a:cubicBezTo>
                    <a:lnTo>
                      <a:pt x="372617" y="0"/>
                    </a:lnTo>
                    <a:close/>
                    <a:moveTo>
                      <a:pt x="202786" y="37529"/>
                    </a:moveTo>
                    <a:cubicBezTo>
                      <a:pt x="202786" y="37529"/>
                      <a:pt x="202596" y="37529"/>
                      <a:pt x="202501" y="37624"/>
                    </a:cubicBezTo>
                    <a:cubicBezTo>
                      <a:pt x="202596" y="37624"/>
                      <a:pt x="202691" y="37624"/>
                      <a:pt x="202786" y="37529"/>
                    </a:cubicBezTo>
                    <a:moveTo>
                      <a:pt x="54768" y="1232249"/>
                    </a:moveTo>
                    <a:cubicBezTo>
                      <a:pt x="54768" y="1232249"/>
                      <a:pt x="54768" y="1232440"/>
                      <a:pt x="54673" y="1232535"/>
                    </a:cubicBezTo>
                    <a:cubicBezTo>
                      <a:pt x="54673" y="1232440"/>
                      <a:pt x="54673" y="1232345"/>
                      <a:pt x="54768" y="1232249"/>
                    </a:cubicBezTo>
                  </a:path>
                </a:pathLst>
              </a:custGeom>
              <a:solidFill>
                <a:srgbClr val="FCC65A"/>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7BF0FECE-8301-3D9E-D79D-7A901BBE5065}"/>
                  </a:ext>
                </a:extLst>
              </p:cNvPr>
              <p:cNvSpPr/>
              <p:nvPr/>
            </p:nvSpPr>
            <p:spPr>
              <a:xfrm>
                <a:off x="4379127" y="3441201"/>
                <a:ext cx="267482" cy="512424"/>
              </a:xfrm>
              <a:custGeom>
                <a:avLst/>
                <a:gdLst>
                  <a:gd name="connsiteX0" fmla="*/ 4563 w 267482"/>
                  <a:gd name="connsiteY0" fmla="*/ 1715 h 512424"/>
                  <a:gd name="connsiteX1" fmla="*/ 753 w 267482"/>
                  <a:gd name="connsiteY1" fmla="*/ 76581 h 512424"/>
                  <a:gd name="connsiteX2" fmla="*/ 5515 w 267482"/>
                  <a:gd name="connsiteY2" fmla="*/ 110490 h 512424"/>
                  <a:gd name="connsiteX3" fmla="*/ 15040 w 267482"/>
                  <a:gd name="connsiteY3" fmla="*/ 142304 h 512424"/>
                  <a:gd name="connsiteX4" fmla="*/ 48187 w 267482"/>
                  <a:gd name="connsiteY4" fmla="*/ 198596 h 512424"/>
                  <a:gd name="connsiteX5" fmla="*/ 71524 w 267482"/>
                  <a:gd name="connsiteY5" fmla="*/ 222504 h 512424"/>
                  <a:gd name="connsiteX6" fmla="*/ 98956 w 267482"/>
                  <a:gd name="connsiteY6" fmla="*/ 244507 h 512424"/>
                  <a:gd name="connsiteX7" fmla="*/ 138675 w 267482"/>
                  <a:gd name="connsiteY7" fmla="*/ 270224 h 512424"/>
                  <a:gd name="connsiteX8" fmla="*/ 176489 w 267482"/>
                  <a:gd name="connsiteY8" fmla="*/ 298990 h 512424"/>
                  <a:gd name="connsiteX9" fmla="*/ 175346 w 267482"/>
                  <a:gd name="connsiteY9" fmla="*/ 297942 h 512424"/>
                  <a:gd name="connsiteX10" fmla="*/ 176775 w 267482"/>
                  <a:gd name="connsiteY10" fmla="*/ 299275 h 512424"/>
                  <a:gd name="connsiteX11" fmla="*/ 177442 w 267482"/>
                  <a:gd name="connsiteY11" fmla="*/ 299847 h 512424"/>
                  <a:gd name="connsiteX12" fmla="*/ 176965 w 267482"/>
                  <a:gd name="connsiteY12" fmla="*/ 299371 h 512424"/>
                  <a:gd name="connsiteX13" fmla="*/ 211541 w 267482"/>
                  <a:gd name="connsiteY13" fmla="*/ 337852 h 512424"/>
                  <a:gd name="connsiteX14" fmla="*/ 229067 w 267482"/>
                  <a:gd name="connsiteY14" fmla="*/ 371570 h 512424"/>
                  <a:gd name="connsiteX15" fmla="*/ 238021 w 267482"/>
                  <a:gd name="connsiteY15" fmla="*/ 408242 h 512424"/>
                  <a:gd name="connsiteX16" fmla="*/ 238306 w 267482"/>
                  <a:gd name="connsiteY16" fmla="*/ 446532 h 512424"/>
                  <a:gd name="connsiteX17" fmla="*/ 232782 w 267482"/>
                  <a:gd name="connsiteY17" fmla="*/ 471011 h 512424"/>
                  <a:gd name="connsiteX18" fmla="*/ 224305 w 267482"/>
                  <a:gd name="connsiteY18" fmla="*/ 487871 h 512424"/>
                  <a:gd name="connsiteX19" fmla="*/ 222876 w 267482"/>
                  <a:gd name="connsiteY19" fmla="*/ 500444 h 512424"/>
                  <a:gd name="connsiteX20" fmla="*/ 229448 w 267482"/>
                  <a:gd name="connsiteY20" fmla="*/ 510159 h 512424"/>
                  <a:gd name="connsiteX21" fmla="*/ 240497 w 267482"/>
                  <a:gd name="connsiteY21" fmla="*/ 511873 h 512424"/>
                  <a:gd name="connsiteX22" fmla="*/ 243831 w 267482"/>
                  <a:gd name="connsiteY22" fmla="*/ 510159 h 512424"/>
                  <a:gd name="connsiteX23" fmla="*/ 248974 w 267482"/>
                  <a:gd name="connsiteY23" fmla="*/ 504349 h 512424"/>
                  <a:gd name="connsiteX24" fmla="*/ 264976 w 267482"/>
                  <a:gd name="connsiteY24" fmla="*/ 460534 h 512424"/>
                  <a:gd name="connsiteX25" fmla="*/ 266786 w 267482"/>
                  <a:gd name="connsiteY25" fmla="*/ 414623 h 512424"/>
                  <a:gd name="connsiteX26" fmla="*/ 258785 w 267482"/>
                  <a:gd name="connsiteY26" fmla="*/ 374904 h 512424"/>
                  <a:gd name="connsiteX27" fmla="*/ 242974 w 267482"/>
                  <a:gd name="connsiteY27" fmla="*/ 340328 h 512424"/>
                  <a:gd name="connsiteX28" fmla="*/ 138580 w 267482"/>
                  <a:gd name="connsiteY28" fmla="*/ 246602 h 512424"/>
                  <a:gd name="connsiteX29" fmla="*/ 117053 w 267482"/>
                  <a:gd name="connsiteY29" fmla="*/ 236029 h 512424"/>
                  <a:gd name="connsiteX30" fmla="*/ 72381 w 267482"/>
                  <a:gd name="connsiteY30" fmla="*/ 206978 h 512424"/>
                  <a:gd name="connsiteX31" fmla="*/ 73524 w 267482"/>
                  <a:gd name="connsiteY31" fmla="*/ 208026 h 512424"/>
                  <a:gd name="connsiteX32" fmla="*/ 39139 w 267482"/>
                  <a:gd name="connsiteY32" fmla="*/ 169069 h 512424"/>
                  <a:gd name="connsiteX33" fmla="*/ 17993 w 267482"/>
                  <a:gd name="connsiteY33" fmla="*/ 127063 h 512424"/>
                  <a:gd name="connsiteX34" fmla="*/ 6563 w 267482"/>
                  <a:gd name="connsiteY34" fmla="*/ 78581 h 512424"/>
                  <a:gd name="connsiteX35" fmla="*/ 6658 w 267482"/>
                  <a:gd name="connsiteY35" fmla="*/ 79438 h 512424"/>
                  <a:gd name="connsiteX36" fmla="*/ 6944 w 267482"/>
                  <a:gd name="connsiteY36" fmla="*/ 19050 h 512424"/>
                  <a:gd name="connsiteX37" fmla="*/ 6944 w 267482"/>
                  <a:gd name="connsiteY37" fmla="*/ 19050 h 512424"/>
                  <a:gd name="connsiteX38" fmla="*/ 9230 w 267482"/>
                  <a:gd name="connsiteY38" fmla="*/ 3334 h 512424"/>
                  <a:gd name="connsiteX39" fmla="*/ 7515 w 267482"/>
                  <a:gd name="connsiteY39" fmla="*/ 0 h 512424"/>
                  <a:gd name="connsiteX40" fmla="*/ 6944 w 267482"/>
                  <a:gd name="connsiteY40" fmla="*/ 0 h 512424"/>
                  <a:gd name="connsiteX41" fmla="*/ 4658 w 267482"/>
                  <a:gd name="connsiteY41" fmla="*/ 2000 h 512424"/>
                  <a:gd name="connsiteX42" fmla="*/ 18088 w 267482"/>
                  <a:gd name="connsiteY42" fmla="*/ 127540 h 512424"/>
                  <a:gd name="connsiteX43" fmla="*/ 18184 w 267482"/>
                  <a:gd name="connsiteY43" fmla="*/ 127921 h 512424"/>
                  <a:gd name="connsiteX44" fmla="*/ 18088 w 267482"/>
                  <a:gd name="connsiteY44" fmla="*/ 127540 h 512424"/>
                  <a:gd name="connsiteX45" fmla="*/ 177061 w 267482"/>
                  <a:gd name="connsiteY45" fmla="*/ 299561 h 512424"/>
                  <a:gd name="connsiteX46" fmla="*/ 176870 w 267482"/>
                  <a:gd name="connsiteY46" fmla="*/ 299371 h 512424"/>
                  <a:gd name="connsiteX47" fmla="*/ 176584 w 267482"/>
                  <a:gd name="connsiteY47" fmla="*/ 299180 h 512424"/>
                  <a:gd name="connsiteX48" fmla="*/ 176965 w 267482"/>
                  <a:gd name="connsiteY48" fmla="*/ 299561 h 5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7482" h="512424">
                    <a:moveTo>
                      <a:pt x="4563" y="1715"/>
                    </a:moveTo>
                    <a:cubicBezTo>
                      <a:pt x="467" y="26479"/>
                      <a:pt x="-1057" y="51530"/>
                      <a:pt x="753" y="76581"/>
                    </a:cubicBezTo>
                    <a:cubicBezTo>
                      <a:pt x="1610" y="88011"/>
                      <a:pt x="3229" y="99346"/>
                      <a:pt x="5515" y="110490"/>
                    </a:cubicBezTo>
                    <a:cubicBezTo>
                      <a:pt x="7801" y="121444"/>
                      <a:pt x="11135" y="132017"/>
                      <a:pt x="15040" y="142304"/>
                    </a:cubicBezTo>
                    <a:cubicBezTo>
                      <a:pt x="22946" y="163068"/>
                      <a:pt x="34662" y="182118"/>
                      <a:pt x="48187" y="198596"/>
                    </a:cubicBezTo>
                    <a:cubicBezTo>
                      <a:pt x="55331" y="207359"/>
                      <a:pt x="63332" y="215170"/>
                      <a:pt x="71524" y="222504"/>
                    </a:cubicBezTo>
                    <a:cubicBezTo>
                      <a:pt x="80382" y="230410"/>
                      <a:pt x="89431" y="237744"/>
                      <a:pt x="98956" y="244507"/>
                    </a:cubicBezTo>
                    <a:cubicBezTo>
                      <a:pt x="111910" y="253651"/>
                      <a:pt x="125530" y="261556"/>
                      <a:pt x="138675" y="270224"/>
                    </a:cubicBezTo>
                    <a:cubicBezTo>
                      <a:pt x="151819" y="278987"/>
                      <a:pt x="164392" y="288512"/>
                      <a:pt x="176489" y="298990"/>
                    </a:cubicBezTo>
                    <a:cubicBezTo>
                      <a:pt x="176108" y="298609"/>
                      <a:pt x="175727" y="298323"/>
                      <a:pt x="175346" y="297942"/>
                    </a:cubicBezTo>
                    <a:cubicBezTo>
                      <a:pt x="175822" y="298418"/>
                      <a:pt x="176299" y="298799"/>
                      <a:pt x="176775" y="299275"/>
                    </a:cubicBezTo>
                    <a:cubicBezTo>
                      <a:pt x="176965" y="299466"/>
                      <a:pt x="177251" y="299657"/>
                      <a:pt x="177442" y="299847"/>
                    </a:cubicBezTo>
                    <a:lnTo>
                      <a:pt x="176965" y="299371"/>
                    </a:lnTo>
                    <a:cubicBezTo>
                      <a:pt x="189634" y="310801"/>
                      <a:pt x="201445" y="323469"/>
                      <a:pt x="211541" y="337852"/>
                    </a:cubicBezTo>
                    <a:cubicBezTo>
                      <a:pt x="218494" y="348329"/>
                      <a:pt x="224400" y="359569"/>
                      <a:pt x="229067" y="371570"/>
                    </a:cubicBezTo>
                    <a:cubicBezTo>
                      <a:pt x="233258" y="383381"/>
                      <a:pt x="236306" y="395573"/>
                      <a:pt x="238021" y="408242"/>
                    </a:cubicBezTo>
                    <a:cubicBezTo>
                      <a:pt x="239354" y="421005"/>
                      <a:pt x="239545" y="433864"/>
                      <a:pt x="238306" y="446532"/>
                    </a:cubicBezTo>
                    <a:cubicBezTo>
                      <a:pt x="237163" y="454914"/>
                      <a:pt x="235449" y="463105"/>
                      <a:pt x="232782" y="471011"/>
                    </a:cubicBezTo>
                    <a:cubicBezTo>
                      <a:pt x="230496" y="476917"/>
                      <a:pt x="227638" y="482536"/>
                      <a:pt x="224305" y="487871"/>
                    </a:cubicBezTo>
                    <a:cubicBezTo>
                      <a:pt x="222209" y="491204"/>
                      <a:pt x="221923" y="496538"/>
                      <a:pt x="222876" y="500444"/>
                    </a:cubicBezTo>
                    <a:cubicBezTo>
                      <a:pt x="223924" y="504539"/>
                      <a:pt x="226305" y="508063"/>
                      <a:pt x="229448" y="510159"/>
                    </a:cubicBezTo>
                    <a:cubicBezTo>
                      <a:pt x="232782" y="512350"/>
                      <a:pt x="236782" y="513017"/>
                      <a:pt x="240497" y="511873"/>
                    </a:cubicBezTo>
                    <a:cubicBezTo>
                      <a:pt x="241640" y="511302"/>
                      <a:pt x="242783" y="510730"/>
                      <a:pt x="243831" y="510159"/>
                    </a:cubicBezTo>
                    <a:cubicBezTo>
                      <a:pt x="246022" y="508730"/>
                      <a:pt x="247736" y="506730"/>
                      <a:pt x="248974" y="504349"/>
                    </a:cubicBezTo>
                    <a:cubicBezTo>
                      <a:pt x="257071" y="491395"/>
                      <a:pt x="262309" y="476155"/>
                      <a:pt x="264976" y="460534"/>
                    </a:cubicBezTo>
                    <a:cubicBezTo>
                      <a:pt x="267548" y="445484"/>
                      <a:pt x="268120" y="429863"/>
                      <a:pt x="266786" y="414623"/>
                    </a:cubicBezTo>
                    <a:cubicBezTo>
                      <a:pt x="265548" y="401003"/>
                      <a:pt x="262976" y="387667"/>
                      <a:pt x="258785" y="374904"/>
                    </a:cubicBezTo>
                    <a:cubicBezTo>
                      <a:pt x="254689" y="362712"/>
                      <a:pt x="249451" y="351092"/>
                      <a:pt x="242974" y="340328"/>
                    </a:cubicBezTo>
                    <a:cubicBezTo>
                      <a:pt x="217447" y="297847"/>
                      <a:pt x="178680" y="268510"/>
                      <a:pt x="138580" y="246602"/>
                    </a:cubicBezTo>
                    <a:cubicBezTo>
                      <a:pt x="131531" y="242792"/>
                      <a:pt x="124292" y="239459"/>
                      <a:pt x="117053" y="236029"/>
                    </a:cubicBezTo>
                    <a:cubicBezTo>
                      <a:pt x="101242" y="228314"/>
                      <a:pt x="86097" y="218884"/>
                      <a:pt x="72381" y="206978"/>
                    </a:cubicBezTo>
                    <a:cubicBezTo>
                      <a:pt x="72762" y="207359"/>
                      <a:pt x="73143" y="207645"/>
                      <a:pt x="73524" y="208026"/>
                    </a:cubicBezTo>
                    <a:cubicBezTo>
                      <a:pt x="60760" y="196691"/>
                      <a:pt x="49140" y="183737"/>
                      <a:pt x="39139" y="169069"/>
                    </a:cubicBezTo>
                    <a:cubicBezTo>
                      <a:pt x="30566" y="156115"/>
                      <a:pt x="23518" y="142018"/>
                      <a:pt x="17993" y="127063"/>
                    </a:cubicBezTo>
                    <a:cubicBezTo>
                      <a:pt x="12373" y="111442"/>
                      <a:pt x="8659" y="95250"/>
                      <a:pt x="6563" y="78581"/>
                    </a:cubicBezTo>
                    <a:cubicBezTo>
                      <a:pt x="6563" y="78867"/>
                      <a:pt x="6563" y="79153"/>
                      <a:pt x="6658" y="79438"/>
                    </a:cubicBezTo>
                    <a:cubicBezTo>
                      <a:pt x="4468" y="59341"/>
                      <a:pt x="4753" y="39052"/>
                      <a:pt x="6944" y="19050"/>
                    </a:cubicBezTo>
                    <a:lnTo>
                      <a:pt x="6944" y="19050"/>
                    </a:lnTo>
                    <a:cubicBezTo>
                      <a:pt x="7515" y="13811"/>
                      <a:pt x="8278" y="8572"/>
                      <a:pt x="9230" y="3334"/>
                    </a:cubicBezTo>
                    <a:cubicBezTo>
                      <a:pt x="9421" y="1810"/>
                      <a:pt x="8849" y="381"/>
                      <a:pt x="7515" y="0"/>
                    </a:cubicBezTo>
                    <a:cubicBezTo>
                      <a:pt x="7325" y="0"/>
                      <a:pt x="7135" y="0"/>
                      <a:pt x="6944" y="0"/>
                    </a:cubicBezTo>
                    <a:cubicBezTo>
                      <a:pt x="5896" y="0"/>
                      <a:pt x="4849" y="762"/>
                      <a:pt x="4658" y="2000"/>
                    </a:cubicBezTo>
                    <a:moveTo>
                      <a:pt x="18088" y="127540"/>
                    </a:moveTo>
                    <a:cubicBezTo>
                      <a:pt x="18088" y="127540"/>
                      <a:pt x="18088" y="127730"/>
                      <a:pt x="18184" y="127921"/>
                    </a:cubicBezTo>
                    <a:cubicBezTo>
                      <a:pt x="18184" y="127825"/>
                      <a:pt x="18184" y="127730"/>
                      <a:pt x="18088" y="127540"/>
                    </a:cubicBezTo>
                    <a:moveTo>
                      <a:pt x="177061" y="299561"/>
                    </a:moveTo>
                    <a:lnTo>
                      <a:pt x="176870" y="299371"/>
                    </a:lnTo>
                    <a:lnTo>
                      <a:pt x="176584" y="299180"/>
                    </a:lnTo>
                    <a:lnTo>
                      <a:pt x="176965" y="299561"/>
                    </a:lnTo>
                  </a:path>
                </a:pathLst>
              </a:custGeom>
              <a:solidFill>
                <a:srgbClr val="FCC65A"/>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865332F7-5F91-5532-2AE6-F3D366E2BACD}"/>
                  </a:ext>
                </a:extLst>
              </p:cNvPr>
              <p:cNvSpPr/>
              <p:nvPr/>
            </p:nvSpPr>
            <p:spPr>
              <a:xfrm>
                <a:off x="4538751" y="3878588"/>
                <a:ext cx="118181" cy="615779"/>
              </a:xfrm>
              <a:custGeom>
                <a:avLst/>
                <a:gdLst>
                  <a:gd name="connsiteX0" fmla="*/ 13818 w 118181"/>
                  <a:gd name="connsiteY0" fmla="*/ 2477 h 615779"/>
                  <a:gd name="connsiteX1" fmla="*/ 3055 w 118181"/>
                  <a:gd name="connsiteY1" fmla="*/ 43434 h 615779"/>
                  <a:gd name="connsiteX2" fmla="*/ 6 w 118181"/>
                  <a:gd name="connsiteY2" fmla="*/ 81629 h 615779"/>
                  <a:gd name="connsiteX3" fmla="*/ 11437 w 118181"/>
                  <a:gd name="connsiteY3" fmla="*/ 154877 h 615779"/>
                  <a:gd name="connsiteX4" fmla="*/ 38392 w 118181"/>
                  <a:gd name="connsiteY4" fmla="*/ 226124 h 615779"/>
                  <a:gd name="connsiteX5" fmla="*/ 54204 w 118181"/>
                  <a:gd name="connsiteY5" fmla="*/ 262033 h 615779"/>
                  <a:gd name="connsiteX6" fmla="*/ 69444 w 118181"/>
                  <a:gd name="connsiteY6" fmla="*/ 297942 h 615779"/>
                  <a:gd name="connsiteX7" fmla="*/ 82112 w 118181"/>
                  <a:gd name="connsiteY7" fmla="*/ 339376 h 615779"/>
                  <a:gd name="connsiteX8" fmla="*/ 89160 w 118181"/>
                  <a:gd name="connsiteY8" fmla="*/ 379381 h 615779"/>
                  <a:gd name="connsiteX9" fmla="*/ 89542 w 118181"/>
                  <a:gd name="connsiteY9" fmla="*/ 443675 h 615779"/>
                  <a:gd name="connsiteX10" fmla="*/ 75349 w 118181"/>
                  <a:gd name="connsiteY10" fmla="*/ 503301 h 615779"/>
                  <a:gd name="connsiteX11" fmla="*/ 45631 w 118181"/>
                  <a:gd name="connsiteY11" fmla="*/ 561499 h 615779"/>
                  <a:gd name="connsiteX12" fmla="*/ 25914 w 118181"/>
                  <a:gd name="connsiteY12" fmla="*/ 587978 h 615779"/>
                  <a:gd name="connsiteX13" fmla="*/ 21723 w 118181"/>
                  <a:gd name="connsiteY13" fmla="*/ 599504 h 615779"/>
                  <a:gd name="connsiteX14" fmla="*/ 25914 w 118181"/>
                  <a:gd name="connsiteY14" fmla="*/ 611029 h 615779"/>
                  <a:gd name="connsiteX15" fmla="*/ 46012 w 118181"/>
                  <a:gd name="connsiteY15" fmla="*/ 611029 h 615779"/>
                  <a:gd name="connsiteX16" fmla="*/ 73730 w 118181"/>
                  <a:gd name="connsiteY16" fmla="*/ 573405 h 615779"/>
                  <a:gd name="connsiteX17" fmla="*/ 93733 w 118181"/>
                  <a:gd name="connsiteY17" fmla="*/ 535972 h 615779"/>
                  <a:gd name="connsiteX18" fmla="*/ 108401 w 118181"/>
                  <a:gd name="connsiteY18" fmla="*/ 494729 h 615779"/>
                  <a:gd name="connsiteX19" fmla="*/ 116402 w 118181"/>
                  <a:gd name="connsiteY19" fmla="*/ 452247 h 615779"/>
                  <a:gd name="connsiteX20" fmla="*/ 113640 w 118181"/>
                  <a:gd name="connsiteY20" fmla="*/ 368332 h 615779"/>
                  <a:gd name="connsiteX21" fmla="*/ 103067 w 118181"/>
                  <a:gd name="connsiteY21" fmla="*/ 327470 h 615779"/>
                  <a:gd name="connsiteX22" fmla="*/ 95447 w 118181"/>
                  <a:gd name="connsiteY22" fmla="*/ 306515 h 615779"/>
                  <a:gd name="connsiteX23" fmla="*/ 86493 w 118181"/>
                  <a:gd name="connsiteY23" fmla="*/ 285559 h 615779"/>
                  <a:gd name="connsiteX24" fmla="*/ 53537 w 118181"/>
                  <a:gd name="connsiteY24" fmla="*/ 222313 h 615779"/>
                  <a:gd name="connsiteX25" fmla="*/ 38011 w 118181"/>
                  <a:gd name="connsiteY25" fmla="*/ 191167 h 615779"/>
                  <a:gd name="connsiteX26" fmla="*/ 24391 w 118181"/>
                  <a:gd name="connsiteY26" fmla="*/ 158401 h 615779"/>
                  <a:gd name="connsiteX27" fmla="*/ 9341 w 118181"/>
                  <a:gd name="connsiteY27" fmla="*/ 98012 h 615779"/>
                  <a:gd name="connsiteX28" fmla="*/ 9531 w 118181"/>
                  <a:gd name="connsiteY28" fmla="*/ 48196 h 615779"/>
                  <a:gd name="connsiteX29" fmla="*/ 9436 w 118181"/>
                  <a:gd name="connsiteY29" fmla="*/ 49340 h 615779"/>
                  <a:gd name="connsiteX30" fmla="*/ 19818 w 118181"/>
                  <a:gd name="connsiteY30" fmla="*/ 4477 h 615779"/>
                  <a:gd name="connsiteX31" fmla="*/ 17628 w 118181"/>
                  <a:gd name="connsiteY31" fmla="*/ 95 h 615779"/>
                  <a:gd name="connsiteX32" fmla="*/ 16771 w 118181"/>
                  <a:gd name="connsiteY32" fmla="*/ 0 h 615779"/>
                  <a:gd name="connsiteX33" fmla="*/ 13818 w 118181"/>
                  <a:gd name="connsiteY33" fmla="*/ 2667 h 615779"/>
                  <a:gd name="connsiteX34" fmla="*/ 89256 w 118181"/>
                  <a:gd name="connsiteY34" fmla="*/ 379571 h 615779"/>
                  <a:gd name="connsiteX35" fmla="*/ 89637 w 118181"/>
                  <a:gd name="connsiteY35" fmla="*/ 382905 h 615779"/>
                  <a:gd name="connsiteX36" fmla="*/ 89256 w 118181"/>
                  <a:gd name="connsiteY36" fmla="*/ 379571 h 615779"/>
                  <a:gd name="connsiteX37" fmla="*/ 89922 w 118181"/>
                  <a:gd name="connsiteY37" fmla="*/ 441579 h 615779"/>
                  <a:gd name="connsiteX38" fmla="*/ 89732 w 118181"/>
                  <a:gd name="connsiteY38" fmla="*/ 443484 h 615779"/>
                  <a:gd name="connsiteX39" fmla="*/ 89922 w 118181"/>
                  <a:gd name="connsiteY39" fmla="*/ 441579 h 615779"/>
                  <a:gd name="connsiteX40" fmla="*/ 89542 w 118181"/>
                  <a:gd name="connsiteY40" fmla="*/ 444722 h 615779"/>
                  <a:gd name="connsiteX41" fmla="*/ 89542 w 118181"/>
                  <a:gd name="connsiteY41" fmla="*/ 444722 h 6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181" h="615779">
                    <a:moveTo>
                      <a:pt x="13818" y="2477"/>
                    </a:moveTo>
                    <a:cubicBezTo>
                      <a:pt x="9246" y="15812"/>
                      <a:pt x="5531" y="29337"/>
                      <a:pt x="3055" y="43434"/>
                    </a:cubicBezTo>
                    <a:cubicBezTo>
                      <a:pt x="864" y="56007"/>
                      <a:pt x="-89" y="68866"/>
                      <a:pt x="6" y="81629"/>
                    </a:cubicBezTo>
                    <a:cubicBezTo>
                      <a:pt x="6" y="106490"/>
                      <a:pt x="4579" y="131350"/>
                      <a:pt x="11437" y="154877"/>
                    </a:cubicBezTo>
                    <a:cubicBezTo>
                      <a:pt x="18580" y="179451"/>
                      <a:pt x="28486" y="202883"/>
                      <a:pt x="38392" y="226124"/>
                    </a:cubicBezTo>
                    <a:cubicBezTo>
                      <a:pt x="43536" y="238125"/>
                      <a:pt x="48870" y="250126"/>
                      <a:pt x="54204" y="262033"/>
                    </a:cubicBezTo>
                    <a:cubicBezTo>
                      <a:pt x="59443" y="273939"/>
                      <a:pt x="64777" y="285750"/>
                      <a:pt x="69444" y="297942"/>
                    </a:cubicBezTo>
                    <a:cubicBezTo>
                      <a:pt x="74397" y="311467"/>
                      <a:pt x="78683" y="325184"/>
                      <a:pt x="82112" y="339376"/>
                    </a:cubicBezTo>
                    <a:cubicBezTo>
                      <a:pt x="85255" y="352520"/>
                      <a:pt x="87446" y="365855"/>
                      <a:pt x="89160" y="379381"/>
                    </a:cubicBezTo>
                    <a:cubicBezTo>
                      <a:pt x="91542" y="400717"/>
                      <a:pt x="91732" y="422243"/>
                      <a:pt x="89542" y="443675"/>
                    </a:cubicBezTo>
                    <a:cubicBezTo>
                      <a:pt x="86970" y="464153"/>
                      <a:pt x="82207" y="484156"/>
                      <a:pt x="75349" y="503301"/>
                    </a:cubicBezTo>
                    <a:cubicBezTo>
                      <a:pt x="67443" y="524066"/>
                      <a:pt x="57442" y="543401"/>
                      <a:pt x="45631" y="561499"/>
                    </a:cubicBezTo>
                    <a:cubicBezTo>
                      <a:pt x="39440" y="570643"/>
                      <a:pt x="32772" y="579406"/>
                      <a:pt x="25914" y="587978"/>
                    </a:cubicBezTo>
                    <a:cubicBezTo>
                      <a:pt x="23343" y="591217"/>
                      <a:pt x="21723" y="595027"/>
                      <a:pt x="21723" y="599504"/>
                    </a:cubicBezTo>
                    <a:cubicBezTo>
                      <a:pt x="21723" y="603980"/>
                      <a:pt x="23247" y="607981"/>
                      <a:pt x="25914" y="611029"/>
                    </a:cubicBezTo>
                    <a:cubicBezTo>
                      <a:pt x="31344" y="617315"/>
                      <a:pt x="40583" y="617411"/>
                      <a:pt x="46012" y="611029"/>
                    </a:cubicBezTo>
                    <a:cubicBezTo>
                      <a:pt x="56109" y="599313"/>
                      <a:pt x="65158" y="586645"/>
                      <a:pt x="73730" y="573405"/>
                    </a:cubicBezTo>
                    <a:cubicBezTo>
                      <a:pt x="81255" y="561594"/>
                      <a:pt x="88018" y="549021"/>
                      <a:pt x="93733" y="535972"/>
                    </a:cubicBezTo>
                    <a:cubicBezTo>
                      <a:pt x="99638" y="522732"/>
                      <a:pt x="104496" y="508825"/>
                      <a:pt x="108401" y="494729"/>
                    </a:cubicBezTo>
                    <a:cubicBezTo>
                      <a:pt x="112211" y="480917"/>
                      <a:pt x="114688" y="466630"/>
                      <a:pt x="116402" y="452247"/>
                    </a:cubicBezTo>
                    <a:cubicBezTo>
                      <a:pt x="119641" y="424339"/>
                      <a:pt x="118307" y="395954"/>
                      <a:pt x="113640" y="368332"/>
                    </a:cubicBezTo>
                    <a:cubicBezTo>
                      <a:pt x="111259" y="354330"/>
                      <a:pt x="107448" y="340805"/>
                      <a:pt x="103067" y="327470"/>
                    </a:cubicBezTo>
                    <a:cubicBezTo>
                      <a:pt x="100781" y="320421"/>
                      <a:pt x="98114" y="313468"/>
                      <a:pt x="95447" y="306515"/>
                    </a:cubicBezTo>
                    <a:cubicBezTo>
                      <a:pt x="92685" y="299371"/>
                      <a:pt x="89637" y="292417"/>
                      <a:pt x="86493" y="285559"/>
                    </a:cubicBezTo>
                    <a:cubicBezTo>
                      <a:pt x="76302" y="263938"/>
                      <a:pt x="64491" y="243364"/>
                      <a:pt x="53537" y="222313"/>
                    </a:cubicBezTo>
                    <a:cubicBezTo>
                      <a:pt x="48203" y="212027"/>
                      <a:pt x="42869" y="201740"/>
                      <a:pt x="38011" y="191167"/>
                    </a:cubicBezTo>
                    <a:cubicBezTo>
                      <a:pt x="33058" y="180499"/>
                      <a:pt x="28486" y="169545"/>
                      <a:pt x="24391" y="158401"/>
                    </a:cubicBezTo>
                    <a:cubicBezTo>
                      <a:pt x="17437" y="139065"/>
                      <a:pt x="11818" y="118777"/>
                      <a:pt x="9341" y="98012"/>
                    </a:cubicBezTo>
                    <a:cubicBezTo>
                      <a:pt x="7531" y="81439"/>
                      <a:pt x="7626" y="64865"/>
                      <a:pt x="9531" y="48196"/>
                    </a:cubicBezTo>
                    <a:cubicBezTo>
                      <a:pt x="9531" y="48577"/>
                      <a:pt x="9531" y="48958"/>
                      <a:pt x="9436" y="49340"/>
                    </a:cubicBezTo>
                    <a:cubicBezTo>
                      <a:pt x="11341" y="34004"/>
                      <a:pt x="14866" y="18955"/>
                      <a:pt x="19818" y="4477"/>
                    </a:cubicBezTo>
                    <a:cubicBezTo>
                      <a:pt x="20485" y="2667"/>
                      <a:pt x="19152" y="571"/>
                      <a:pt x="17628" y="95"/>
                    </a:cubicBezTo>
                    <a:cubicBezTo>
                      <a:pt x="17342" y="95"/>
                      <a:pt x="17056" y="0"/>
                      <a:pt x="16771" y="0"/>
                    </a:cubicBezTo>
                    <a:cubicBezTo>
                      <a:pt x="15342" y="0"/>
                      <a:pt x="14294" y="1143"/>
                      <a:pt x="13818" y="2667"/>
                    </a:cubicBezTo>
                    <a:moveTo>
                      <a:pt x="89256" y="379571"/>
                    </a:moveTo>
                    <a:lnTo>
                      <a:pt x="89637" y="382905"/>
                    </a:lnTo>
                    <a:cubicBezTo>
                      <a:pt x="89446" y="381762"/>
                      <a:pt x="89351" y="380714"/>
                      <a:pt x="89256" y="379571"/>
                    </a:cubicBezTo>
                    <a:moveTo>
                      <a:pt x="89922" y="441579"/>
                    </a:moveTo>
                    <a:cubicBezTo>
                      <a:pt x="89922" y="442246"/>
                      <a:pt x="89732" y="442817"/>
                      <a:pt x="89732" y="443484"/>
                    </a:cubicBezTo>
                    <a:cubicBezTo>
                      <a:pt x="89732" y="442817"/>
                      <a:pt x="89922" y="442246"/>
                      <a:pt x="89922" y="441579"/>
                    </a:cubicBezTo>
                    <a:moveTo>
                      <a:pt x="89542" y="444722"/>
                    </a:moveTo>
                    <a:lnTo>
                      <a:pt x="89542" y="444722"/>
                    </a:lnTo>
                    <a:close/>
                  </a:path>
                </a:pathLst>
              </a:custGeom>
              <a:solidFill>
                <a:srgbClr val="FCC65A"/>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3B79AE82-6CC3-8779-B617-F48ABC9ABF56}"/>
                  </a:ext>
                </a:extLst>
              </p:cNvPr>
              <p:cNvSpPr/>
              <p:nvPr/>
            </p:nvSpPr>
            <p:spPr>
              <a:xfrm>
                <a:off x="4551521" y="4273400"/>
                <a:ext cx="46644" cy="139098"/>
              </a:xfrm>
              <a:custGeom>
                <a:avLst/>
                <a:gdLst>
                  <a:gd name="connsiteX0" fmla="*/ 41719 w 46644"/>
                  <a:gd name="connsiteY0" fmla="*/ 2762 h 139098"/>
                  <a:gd name="connsiteX1" fmla="*/ 40672 w 46644"/>
                  <a:gd name="connsiteY1" fmla="*/ 23432 h 139098"/>
                  <a:gd name="connsiteX2" fmla="*/ 27527 w 46644"/>
                  <a:gd name="connsiteY2" fmla="*/ 74295 h 139098"/>
                  <a:gd name="connsiteX3" fmla="*/ 27527 w 46644"/>
                  <a:gd name="connsiteY3" fmla="*/ 74104 h 139098"/>
                  <a:gd name="connsiteX4" fmla="*/ 2000 w 46644"/>
                  <a:gd name="connsiteY4" fmla="*/ 124873 h 139098"/>
                  <a:gd name="connsiteX5" fmla="*/ 2000 w 46644"/>
                  <a:gd name="connsiteY5" fmla="*/ 124873 h 139098"/>
                  <a:gd name="connsiteX6" fmla="*/ 952 w 46644"/>
                  <a:gd name="connsiteY6" fmla="*/ 126397 h 139098"/>
                  <a:gd name="connsiteX7" fmla="*/ 0 w 46644"/>
                  <a:gd name="connsiteY7" fmla="*/ 130683 h 139098"/>
                  <a:gd name="connsiteX8" fmla="*/ 2191 w 46644"/>
                  <a:gd name="connsiteY8" fmla="*/ 136684 h 139098"/>
                  <a:gd name="connsiteX9" fmla="*/ 13716 w 46644"/>
                  <a:gd name="connsiteY9" fmla="*/ 134969 h 139098"/>
                  <a:gd name="connsiteX10" fmla="*/ 27337 w 46644"/>
                  <a:gd name="connsiteY10" fmla="*/ 104870 h 139098"/>
                  <a:gd name="connsiteX11" fmla="*/ 38767 w 46644"/>
                  <a:gd name="connsiteY11" fmla="*/ 72200 h 139098"/>
                  <a:gd name="connsiteX12" fmla="*/ 46577 w 46644"/>
                  <a:gd name="connsiteY12" fmla="*/ 2858 h 139098"/>
                  <a:gd name="connsiteX13" fmla="*/ 44101 w 46644"/>
                  <a:gd name="connsiteY13" fmla="*/ 0 h 139098"/>
                  <a:gd name="connsiteX14" fmla="*/ 41624 w 46644"/>
                  <a:gd name="connsiteY14" fmla="*/ 2858 h 139098"/>
                  <a:gd name="connsiteX15" fmla="*/ 28003 w 46644"/>
                  <a:gd name="connsiteY15" fmla="*/ 73057 h 139098"/>
                  <a:gd name="connsiteX16" fmla="*/ 27813 w 46644"/>
                  <a:gd name="connsiteY16" fmla="*/ 73533 h 139098"/>
                  <a:gd name="connsiteX17" fmla="*/ 28003 w 46644"/>
                  <a:gd name="connsiteY17" fmla="*/ 73057 h 13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44" h="139098">
                    <a:moveTo>
                      <a:pt x="41719" y="2762"/>
                    </a:moveTo>
                    <a:cubicBezTo>
                      <a:pt x="41719" y="9620"/>
                      <a:pt x="41434" y="16478"/>
                      <a:pt x="40672" y="23432"/>
                    </a:cubicBezTo>
                    <a:cubicBezTo>
                      <a:pt x="38481" y="41053"/>
                      <a:pt x="33623" y="58007"/>
                      <a:pt x="27527" y="74295"/>
                    </a:cubicBezTo>
                    <a:lnTo>
                      <a:pt x="27527" y="74104"/>
                    </a:lnTo>
                    <a:cubicBezTo>
                      <a:pt x="20764" y="92012"/>
                      <a:pt x="12382" y="109442"/>
                      <a:pt x="2000" y="124873"/>
                    </a:cubicBezTo>
                    <a:lnTo>
                      <a:pt x="2000" y="124873"/>
                    </a:lnTo>
                    <a:cubicBezTo>
                      <a:pt x="2000" y="124873"/>
                      <a:pt x="1238" y="125825"/>
                      <a:pt x="952" y="126397"/>
                    </a:cubicBezTo>
                    <a:cubicBezTo>
                      <a:pt x="286" y="127730"/>
                      <a:pt x="0" y="129159"/>
                      <a:pt x="0" y="130683"/>
                    </a:cubicBezTo>
                    <a:cubicBezTo>
                      <a:pt x="0" y="132969"/>
                      <a:pt x="762" y="135065"/>
                      <a:pt x="2191" y="136684"/>
                    </a:cubicBezTo>
                    <a:cubicBezTo>
                      <a:pt x="5429" y="140399"/>
                      <a:pt x="11525" y="139827"/>
                      <a:pt x="13716" y="134969"/>
                    </a:cubicBezTo>
                    <a:cubicBezTo>
                      <a:pt x="18383" y="124968"/>
                      <a:pt x="23146" y="115062"/>
                      <a:pt x="27337" y="104870"/>
                    </a:cubicBezTo>
                    <a:cubicBezTo>
                      <a:pt x="31718" y="94298"/>
                      <a:pt x="35623" y="83344"/>
                      <a:pt x="38767" y="72200"/>
                    </a:cubicBezTo>
                    <a:cubicBezTo>
                      <a:pt x="45053" y="49911"/>
                      <a:pt x="47053" y="26194"/>
                      <a:pt x="46577" y="2858"/>
                    </a:cubicBezTo>
                    <a:cubicBezTo>
                      <a:pt x="46577" y="1333"/>
                      <a:pt x="45434" y="0"/>
                      <a:pt x="44101" y="0"/>
                    </a:cubicBezTo>
                    <a:cubicBezTo>
                      <a:pt x="42767" y="0"/>
                      <a:pt x="41624" y="1238"/>
                      <a:pt x="41624" y="2858"/>
                    </a:cubicBezTo>
                    <a:moveTo>
                      <a:pt x="28003" y="73057"/>
                    </a:moveTo>
                    <a:lnTo>
                      <a:pt x="27813" y="73533"/>
                    </a:lnTo>
                    <a:cubicBezTo>
                      <a:pt x="27813" y="73533"/>
                      <a:pt x="27908" y="73247"/>
                      <a:pt x="28003" y="73057"/>
                    </a:cubicBezTo>
                  </a:path>
                </a:pathLst>
              </a:custGeom>
              <a:solidFill>
                <a:srgbClr val="FCC65A"/>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43958D1E-B7DC-C8CE-1244-5D46E0672170}"/>
                  </a:ext>
                </a:extLst>
              </p:cNvPr>
              <p:cNvSpPr/>
              <p:nvPr/>
            </p:nvSpPr>
            <p:spPr>
              <a:xfrm>
                <a:off x="4302434" y="3240223"/>
                <a:ext cx="106878" cy="478631"/>
              </a:xfrm>
              <a:custGeom>
                <a:avLst/>
                <a:gdLst>
                  <a:gd name="connsiteX0" fmla="*/ 10962 w 106878"/>
                  <a:gd name="connsiteY0" fmla="*/ 95 h 478631"/>
                  <a:gd name="connsiteX1" fmla="*/ 9342 w 106878"/>
                  <a:gd name="connsiteY1" fmla="*/ 3429 h 478631"/>
                  <a:gd name="connsiteX2" fmla="*/ 16581 w 106878"/>
                  <a:gd name="connsiteY2" fmla="*/ 39624 h 478631"/>
                  <a:gd name="connsiteX3" fmla="*/ 16486 w 106878"/>
                  <a:gd name="connsiteY3" fmla="*/ 38767 h 478631"/>
                  <a:gd name="connsiteX4" fmla="*/ 18391 w 106878"/>
                  <a:gd name="connsiteY4" fmla="*/ 81344 h 478631"/>
                  <a:gd name="connsiteX5" fmla="*/ 15057 w 106878"/>
                  <a:gd name="connsiteY5" fmla="*/ 124492 h 478631"/>
                  <a:gd name="connsiteX6" fmla="*/ 15057 w 106878"/>
                  <a:gd name="connsiteY6" fmla="*/ 124016 h 478631"/>
                  <a:gd name="connsiteX7" fmla="*/ 8295 w 106878"/>
                  <a:gd name="connsiteY7" fmla="*/ 171926 h 478631"/>
                  <a:gd name="connsiteX8" fmla="*/ 2199 w 106878"/>
                  <a:gd name="connsiteY8" fmla="*/ 220694 h 478631"/>
                  <a:gd name="connsiteX9" fmla="*/ 8 w 106878"/>
                  <a:gd name="connsiteY9" fmla="*/ 267272 h 478631"/>
                  <a:gd name="connsiteX10" fmla="*/ 2008 w 106878"/>
                  <a:gd name="connsiteY10" fmla="*/ 306895 h 478631"/>
                  <a:gd name="connsiteX11" fmla="*/ 8295 w 106878"/>
                  <a:gd name="connsiteY11" fmla="*/ 344805 h 478631"/>
                  <a:gd name="connsiteX12" fmla="*/ 19725 w 106878"/>
                  <a:gd name="connsiteY12" fmla="*/ 380143 h 478631"/>
                  <a:gd name="connsiteX13" fmla="*/ 57063 w 106878"/>
                  <a:gd name="connsiteY13" fmla="*/ 442436 h 478631"/>
                  <a:gd name="connsiteX14" fmla="*/ 87543 w 106878"/>
                  <a:gd name="connsiteY14" fmla="*/ 474917 h 478631"/>
                  <a:gd name="connsiteX15" fmla="*/ 89829 w 106878"/>
                  <a:gd name="connsiteY15" fmla="*/ 476917 h 478631"/>
                  <a:gd name="connsiteX16" fmla="*/ 95544 w 106878"/>
                  <a:gd name="connsiteY16" fmla="*/ 478631 h 478631"/>
                  <a:gd name="connsiteX17" fmla="*/ 103545 w 106878"/>
                  <a:gd name="connsiteY17" fmla="*/ 474821 h 478631"/>
                  <a:gd name="connsiteX18" fmla="*/ 106878 w 106878"/>
                  <a:gd name="connsiteY18" fmla="*/ 465677 h 478631"/>
                  <a:gd name="connsiteX19" fmla="*/ 103545 w 106878"/>
                  <a:gd name="connsiteY19" fmla="*/ 456533 h 478631"/>
                  <a:gd name="connsiteX20" fmla="*/ 60396 w 106878"/>
                  <a:gd name="connsiteY20" fmla="*/ 405670 h 478631"/>
                  <a:gd name="connsiteX21" fmla="*/ 33631 w 106878"/>
                  <a:gd name="connsiteY21" fmla="*/ 353759 h 478631"/>
                  <a:gd name="connsiteX22" fmla="*/ 23916 w 106878"/>
                  <a:gd name="connsiteY22" fmla="*/ 321469 h 478631"/>
                  <a:gd name="connsiteX23" fmla="*/ 17820 w 106878"/>
                  <a:gd name="connsiteY23" fmla="*/ 287179 h 478631"/>
                  <a:gd name="connsiteX24" fmla="*/ 17915 w 106878"/>
                  <a:gd name="connsiteY24" fmla="*/ 288226 h 478631"/>
                  <a:gd name="connsiteX25" fmla="*/ 17724 w 106878"/>
                  <a:gd name="connsiteY25" fmla="*/ 286417 h 478631"/>
                  <a:gd name="connsiteX26" fmla="*/ 17629 w 106878"/>
                  <a:gd name="connsiteY26" fmla="*/ 285655 h 478631"/>
                  <a:gd name="connsiteX27" fmla="*/ 17629 w 106878"/>
                  <a:gd name="connsiteY27" fmla="*/ 286226 h 478631"/>
                  <a:gd name="connsiteX28" fmla="*/ 16105 w 106878"/>
                  <a:gd name="connsiteY28" fmla="*/ 222599 h 478631"/>
                  <a:gd name="connsiteX29" fmla="*/ 21915 w 106878"/>
                  <a:gd name="connsiteY29" fmla="*/ 148019 h 478631"/>
                  <a:gd name="connsiteX30" fmla="*/ 24964 w 106878"/>
                  <a:gd name="connsiteY30" fmla="*/ 73533 h 478631"/>
                  <a:gd name="connsiteX31" fmla="*/ 22106 w 106878"/>
                  <a:gd name="connsiteY31" fmla="*/ 37909 h 478631"/>
                  <a:gd name="connsiteX32" fmla="*/ 14010 w 106878"/>
                  <a:gd name="connsiteY32" fmla="*/ 2000 h 478631"/>
                  <a:gd name="connsiteX33" fmla="*/ 11724 w 106878"/>
                  <a:gd name="connsiteY33" fmla="*/ 0 h 478631"/>
                  <a:gd name="connsiteX34" fmla="*/ 11057 w 106878"/>
                  <a:gd name="connsiteY34" fmla="*/ 95 h 478631"/>
                  <a:gd name="connsiteX35" fmla="*/ 17724 w 106878"/>
                  <a:gd name="connsiteY35" fmla="*/ 286417 h 478631"/>
                  <a:gd name="connsiteX36" fmla="*/ 17724 w 106878"/>
                  <a:gd name="connsiteY36" fmla="*/ 287274 h 478631"/>
                  <a:gd name="connsiteX37" fmla="*/ 17724 w 106878"/>
                  <a:gd name="connsiteY37" fmla="*/ 286226 h 478631"/>
                  <a:gd name="connsiteX38" fmla="*/ 17724 w 106878"/>
                  <a:gd name="connsiteY38" fmla="*/ 286417 h 478631"/>
                  <a:gd name="connsiteX39" fmla="*/ 15248 w 106878"/>
                  <a:gd name="connsiteY39" fmla="*/ 124016 h 478631"/>
                  <a:gd name="connsiteX40" fmla="*/ 15343 w 106878"/>
                  <a:gd name="connsiteY40" fmla="*/ 123158 h 478631"/>
                  <a:gd name="connsiteX41" fmla="*/ 15248 w 106878"/>
                  <a:gd name="connsiteY41" fmla="*/ 124016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878" h="478631">
                    <a:moveTo>
                      <a:pt x="10962" y="95"/>
                    </a:moveTo>
                    <a:cubicBezTo>
                      <a:pt x="9819" y="476"/>
                      <a:pt x="8866" y="2096"/>
                      <a:pt x="9342" y="3429"/>
                    </a:cubicBezTo>
                    <a:cubicBezTo>
                      <a:pt x="12867" y="15145"/>
                      <a:pt x="15153" y="27337"/>
                      <a:pt x="16581" y="39624"/>
                    </a:cubicBezTo>
                    <a:cubicBezTo>
                      <a:pt x="16581" y="39338"/>
                      <a:pt x="16581" y="39053"/>
                      <a:pt x="16486" y="38767"/>
                    </a:cubicBezTo>
                    <a:cubicBezTo>
                      <a:pt x="18106" y="52864"/>
                      <a:pt x="18677" y="67056"/>
                      <a:pt x="18391" y="81344"/>
                    </a:cubicBezTo>
                    <a:cubicBezTo>
                      <a:pt x="18106" y="95822"/>
                      <a:pt x="16677" y="110109"/>
                      <a:pt x="15057" y="124492"/>
                    </a:cubicBezTo>
                    <a:lnTo>
                      <a:pt x="15057" y="124016"/>
                    </a:lnTo>
                    <a:cubicBezTo>
                      <a:pt x="13152" y="140018"/>
                      <a:pt x="10581" y="155924"/>
                      <a:pt x="8295" y="171926"/>
                    </a:cubicBezTo>
                    <a:cubicBezTo>
                      <a:pt x="6009" y="188119"/>
                      <a:pt x="3818" y="204311"/>
                      <a:pt x="2199" y="220694"/>
                    </a:cubicBezTo>
                    <a:cubicBezTo>
                      <a:pt x="675" y="236125"/>
                      <a:pt x="-87" y="251651"/>
                      <a:pt x="8" y="267272"/>
                    </a:cubicBezTo>
                    <a:cubicBezTo>
                      <a:pt x="8" y="280511"/>
                      <a:pt x="675" y="293751"/>
                      <a:pt x="2008" y="306895"/>
                    </a:cubicBezTo>
                    <a:cubicBezTo>
                      <a:pt x="3342" y="319659"/>
                      <a:pt x="5342" y="332327"/>
                      <a:pt x="8295" y="344805"/>
                    </a:cubicBezTo>
                    <a:cubicBezTo>
                      <a:pt x="11152" y="356997"/>
                      <a:pt x="15153" y="368713"/>
                      <a:pt x="19725" y="380143"/>
                    </a:cubicBezTo>
                    <a:cubicBezTo>
                      <a:pt x="28964" y="403098"/>
                      <a:pt x="42204" y="423863"/>
                      <a:pt x="57063" y="442436"/>
                    </a:cubicBezTo>
                    <a:cubicBezTo>
                      <a:pt x="66492" y="454247"/>
                      <a:pt x="76779" y="464915"/>
                      <a:pt x="87543" y="474917"/>
                    </a:cubicBezTo>
                    <a:cubicBezTo>
                      <a:pt x="88305" y="475583"/>
                      <a:pt x="89067" y="476250"/>
                      <a:pt x="89829" y="476917"/>
                    </a:cubicBezTo>
                    <a:cubicBezTo>
                      <a:pt x="91543" y="478060"/>
                      <a:pt x="93448" y="478631"/>
                      <a:pt x="95544" y="478631"/>
                    </a:cubicBezTo>
                    <a:cubicBezTo>
                      <a:pt x="98496" y="478631"/>
                      <a:pt x="101449" y="477298"/>
                      <a:pt x="103545" y="474821"/>
                    </a:cubicBezTo>
                    <a:cubicBezTo>
                      <a:pt x="105640" y="472440"/>
                      <a:pt x="106878" y="469106"/>
                      <a:pt x="106878" y="465677"/>
                    </a:cubicBezTo>
                    <a:cubicBezTo>
                      <a:pt x="106878" y="462248"/>
                      <a:pt x="105736" y="458724"/>
                      <a:pt x="103545" y="456533"/>
                    </a:cubicBezTo>
                    <a:cubicBezTo>
                      <a:pt x="88019" y="440912"/>
                      <a:pt x="73255" y="424244"/>
                      <a:pt x="60396" y="405670"/>
                    </a:cubicBezTo>
                    <a:cubicBezTo>
                      <a:pt x="49728" y="389572"/>
                      <a:pt x="40680" y="372237"/>
                      <a:pt x="33631" y="353759"/>
                    </a:cubicBezTo>
                    <a:cubicBezTo>
                      <a:pt x="29726" y="343281"/>
                      <a:pt x="26583" y="332518"/>
                      <a:pt x="23916" y="321469"/>
                    </a:cubicBezTo>
                    <a:cubicBezTo>
                      <a:pt x="21153" y="310229"/>
                      <a:pt x="19248" y="298799"/>
                      <a:pt x="17820" y="287179"/>
                    </a:cubicBezTo>
                    <a:cubicBezTo>
                      <a:pt x="17820" y="287560"/>
                      <a:pt x="17820" y="287845"/>
                      <a:pt x="17915" y="288226"/>
                    </a:cubicBezTo>
                    <a:cubicBezTo>
                      <a:pt x="17915" y="287655"/>
                      <a:pt x="17820" y="286988"/>
                      <a:pt x="17724" y="286417"/>
                    </a:cubicBezTo>
                    <a:cubicBezTo>
                      <a:pt x="17724" y="286131"/>
                      <a:pt x="17724" y="285845"/>
                      <a:pt x="17629" y="285655"/>
                    </a:cubicBezTo>
                    <a:cubicBezTo>
                      <a:pt x="17629" y="285845"/>
                      <a:pt x="17629" y="286036"/>
                      <a:pt x="17629" y="286226"/>
                    </a:cubicBezTo>
                    <a:cubicBezTo>
                      <a:pt x="15343" y="265081"/>
                      <a:pt x="15248" y="243840"/>
                      <a:pt x="16105" y="222599"/>
                    </a:cubicBezTo>
                    <a:cubicBezTo>
                      <a:pt x="17248" y="197644"/>
                      <a:pt x="19915" y="172879"/>
                      <a:pt x="21915" y="148019"/>
                    </a:cubicBezTo>
                    <a:cubicBezTo>
                      <a:pt x="23916" y="123254"/>
                      <a:pt x="25440" y="98393"/>
                      <a:pt x="24964" y="73533"/>
                    </a:cubicBezTo>
                    <a:cubicBezTo>
                      <a:pt x="24678" y="61627"/>
                      <a:pt x="23820" y="49721"/>
                      <a:pt x="22106" y="37909"/>
                    </a:cubicBezTo>
                    <a:cubicBezTo>
                      <a:pt x="20391" y="25718"/>
                      <a:pt x="17534" y="13716"/>
                      <a:pt x="14010" y="2000"/>
                    </a:cubicBezTo>
                    <a:cubicBezTo>
                      <a:pt x="13629" y="857"/>
                      <a:pt x="12771" y="0"/>
                      <a:pt x="11724" y="0"/>
                    </a:cubicBezTo>
                    <a:cubicBezTo>
                      <a:pt x="11533" y="0"/>
                      <a:pt x="11343" y="0"/>
                      <a:pt x="11057" y="95"/>
                    </a:cubicBezTo>
                    <a:moveTo>
                      <a:pt x="17724" y="286417"/>
                    </a:moveTo>
                    <a:lnTo>
                      <a:pt x="17724" y="287274"/>
                    </a:lnTo>
                    <a:cubicBezTo>
                      <a:pt x="17724" y="287274"/>
                      <a:pt x="17724" y="286607"/>
                      <a:pt x="17724" y="286226"/>
                    </a:cubicBezTo>
                    <a:lnTo>
                      <a:pt x="17724" y="286417"/>
                    </a:lnTo>
                    <a:close/>
                    <a:moveTo>
                      <a:pt x="15248" y="124016"/>
                    </a:moveTo>
                    <a:cubicBezTo>
                      <a:pt x="15248" y="124016"/>
                      <a:pt x="15248" y="123444"/>
                      <a:pt x="15343" y="123158"/>
                    </a:cubicBezTo>
                    <a:cubicBezTo>
                      <a:pt x="15343" y="123444"/>
                      <a:pt x="15343" y="123730"/>
                      <a:pt x="15248" y="124016"/>
                    </a:cubicBezTo>
                  </a:path>
                </a:pathLst>
              </a:custGeom>
              <a:solidFill>
                <a:srgbClr val="FCC65A"/>
              </a:solidFill>
              <a:ln w="9525" cap="flat">
                <a:noFill/>
                <a:prstDash val="solid"/>
                <a:miter/>
              </a:ln>
            </p:spPr>
            <p:txBody>
              <a:bodyPr rtlCol="0" anchor="ctr"/>
              <a:lstStyle/>
              <a:p>
                <a:endParaRPr lang="en-US"/>
              </a:p>
            </p:txBody>
          </p:sp>
        </p:grpSp>
        <p:sp>
          <p:nvSpPr>
            <p:cNvPr id="485" name="Freeform: Shape 484">
              <a:extLst>
                <a:ext uri="{FF2B5EF4-FFF2-40B4-BE49-F238E27FC236}">
                  <a16:creationId xmlns:a16="http://schemas.microsoft.com/office/drawing/2014/main" id="{CC923CFC-ED04-8790-A3DC-FE569069FA32}"/>
                </a:ext>
              </a:extLst>
            </p:cNvPr>
            <p:cNvSpPr/>
            <p:nvPr/>
          </p:nvSpPr>
          <p:spPr>
            <a:xfrm>
              <a:off x="3168110" y="4788131"/>
              <a:ext cx="95" cy="95"/>
            </a:xfrm>
            <a:custGeom>
              <a:avLst/>
              <a:gdLst>
                <a:gd name="connsiteX0" fmla="*/ 95 w 95"/>
                <a:gd name="connsiteY0" fmla="*/ 95 h 95"/>
                <a:gd name="connsiteX1" fmla="*/ 0 w 95"/>
                <a:gd name="connsiteY1" fmla="*/ 95 h 95"/>
                <a:gd name="connsiteX2" fmla="*/ 95 w 95"/>
                <a:gd name="connsiteY2" fmla="*/ 0 h 95"/>
                <a:gd name="connsiteX3" fmla="*/ 95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95" y="95"/>
                  </a:moveTo>
                  <a:lnTo>
                    <a:pt x="0" y="95"/>
                  </a:lnTo>
                  <a:lnTo>
                    <a:pt x="95" y="0"/>
                  </a:lnTo>
                  <a:lnTo>
                    <a:pt x="95" y="95"/>
                  </a:lnTo>
                </a:path>
              </a:pathLst>
            </a:custGeom>
            <a:solidFill>
              <a:srgbClr val="4BE1EB"/>
            </a:solidFill>
            <a:ln w="9525" cap="flat">
              <a:noFill/>
              <a:prstDash val="solid"/>
              <a:miter/>
            </a:ln>
          </p:spPr>
          <p:txBody>
            <a:bodyPr rtlCol="0" anchor="ctr"/>
            <a:lstStyle/>
            <a:p>
              <a:endParaRPr lang="en-US"/>
            </a:p>
          </p:txBody>
        </p:sp>
        <p:grpSp>
          <p:nvGrpSpPr>
            <p:cNvPr id="486" name="Graphic 100">
              <a:extLst>
                <a:ext uri="{FF2B5EF4-FFF2-40B4-BE49-F238E27FC236}">
                  <a16:creationId xmlns:a16="http://schemas.microsoft.com/office/drawing/2014/main" id="{AD6B849A-6B8B-5541-6C32-79732538E584}"/>
                </a:ext>
              </a:extLst>
            </p:cNvPr>
            <p:cNvGrpSpPr/>
            <p:nvPr/>
          </p:nvGrpSpPr>
          <p:grpSpPr>
            <a:xfrm>
              <a:off x="2701671" y="3909696"/>
              <a:ext cx="949596" cy="1289688"/>
              <a:chOff x="2701671" y="3909696"/>
              <a:chExt cx="949596" cy="1289688"/>
            </a:xfrm>
          </p:grpSpPr>
          <p:sp>
            <p:nvSpPr>
              <p:cNvPr id="797" name="Freeform: Shape 796">
                <a:extLst>
                  <a:ext uri="{FF2B5EF4-FFF2-40B4-BE49-F238E27FC236}">
                    <a16:creationId xmlns:a16="http://schemas.microsoft.com/office/drawing/2014/main" id="{729D4A0B-7FAB-48B3-28CE-B01D83950BBB}"/>
                  </a:ext>
                </a:extLst>
              </p:cNvPr>
              <p:cNvSpPr/>
              <p:nvPr/>
            </p:nvSpPr>
            <p:spPr>
              <a:xfrm>
                <a:off x="2701671" y="4094139"/>
                <a:ext cx="888110" cy="1105244"/>
              </a:xfrm>
              <a:custGeom>
                <a:avLst/>
                <a:gdLst>
                  <a:gd name="connsiteX0" fmla="*/ 741521 w 888110"/>
                  <a:gd name="connsiteY0" fmla="*/ 4572 h 1105244"/>
                  <a:gd name="connsiteX1" fmla="*/ 785241 w 888110"/>
                  <a:gd name="connsiteY1" fmla="*/ 22288 h 1105244"/>
                  <a:gd name="connsiteX2" fmla="*/ 835057 w 888110"/>
                  <a:gd name="connsiteY2" fmla="*/ 59055 h 1105244"/>
                  <a:gd name="connsiteX3" fmla="*/ 836390 w 888110"/>
                  <a:gd name="connsiteY3" fmla="*/ 60388 h 1105244"/>
                  <a:gd name="connsiteX4" fmla="*/ 871633 w 888110"/>
                  <a:gd name="connsiteY4" fmla="*/ 105727 h 1105244"/>
                  <a:gd name="connsiteX5" fmla="*/ 888111 w 888110"/>
                  <a:gd name="connsiteY5" fmla="*/ 144018 h 1105244"/>
                  <a:gd name="connsiteX6" fmla="*/ 888111 w 888110"/>
                  <a:gd name="connsiteY6" fmla="*/ 144304 h 1105244"/>
                  <a:gd name="connsiteX7" fmla="*/ 888111 w 888110"/>
                  <a:gd name="connsiteY7" fmla="*/ 143923 h 1105244"/>
                  <a:gd name="connsiteX8" fmla="*/ 887921 w 888110"/>
                  <a:gd name="connsiteY8" fmla="*/ 144113 h 1105244"/>
                  <a:gd name="connsiteX9" fmla="*/ 887921 w 888110"/>
                  <a:gd name="connsiteY9" fmla="*/ 143827 h 1105244"/>
                  <a:gd name="connsiteX10" fmla="*/ 874681 w 888110"/>
                  <a:gd name="connsiteY10" fmla="*/ 177832 h 1105244"/>
                  <a:gd name="connsiteX11" fmla="*/ 874490 w 888110"/>
                  <a:gd name="connsiteY11" fmla="*/ 178308 h 1105244"/>
                  <a:gd name="connsiteX12" fmla="*/ 873728 w 888110"/>
                  <a:gd name="connsiteY12" fmla="*/ 180118 h 1105244"/>
                  <a:gd name="connsiteX13" fmla="*/ 874014 w 888110"/>
                  <a:gd name="connsiteY13" fmla="*/ 179070 h 1105244"/>
                  <a:gd name="connsiteX14" fmla="*/ 872109 w 888110"/>
                  <a:gd name="connsiteY14" fmla="*/ 183547 h 1105244"/>
                  <a:gd name="connsiteX15" fmla="*/ 865537 w 888110"/>
                  <a:gd name="connsiteY15" fmla="*/ 198692 h 1105244"/>
                  <a:gd name="connsiteX16" fmla="*/ 865537 w 888110"/>
                  <a:gd name="connsiteY16" fmla="*/ 198882 h 1105244"/>
                  <a:gd name="connsiteX17" fmla="*/ 800291 w 888110"/>
                  <a:gd name="connsiteY17" fmla="*/ 323279 h 1105244"/>
                  <a:gd name="connsiteX18" fmla="*/ 760571 w 888110"/>
                  <a:gd name="connsiteY18" fmla="*/ 388525 h 1105244"/>
                  <a:gd name="connsiteX19" fmla="*/ 760381 w 888110"/>
                  <a:gd name="connsiteY19" fmla="*/ 388525 h 1105244"/>
                  <a:gd name="connsiteX20" fmla="*/ 744379 w 888110"/>
                  <a:gd name="connsiteY20" fmla="*/ 413861 h 1105244"/>
                  <a:gd name="connsiteX21" fmla="*/ 741617 w 888110"/>
                  <a:gd name="connsiteY21" fmla="*/ 418147 h 1105244"/>
                  <a:gd name="connsiteX22" fmla="*/ 741140 w 888110"/>
                  <a:gd name="connsiteY22" fmla="*/ 418243 h 1105244"/>
                  <a:gd name="connsiteX23" fmla="*/ 718471 w 888110"/>
                  <a:gd name="connsiteY23" fmla="*/ 453676 h 1105244"/>
                  <a:gd name="connsiteX24" fmla="*/ 710660 w 888110"/>
                  <a:gd name="connsiteY24" fmla="*/ 465868 h 1105244"/>
                  <a:gd name="connsiteX25" fmla="*/ 704279 w 888110"/>
                  <a:gd name="connsiteY25" fmla="*/ 475774 h 1105244"/>
                  <a:gd name="connsiteX26" fmla="*/ 703612 w 888110"/>
                  <a:gd name="connsiteY26" fmla="*/ 476726 h 1105244"/>
                  <a:gd name="connsiteX27" fmla="*/ 687229 w 888110"/>
                  <a:gd name="connsiteY27" fmla="*/ 502348 h 1105244"/>
                  <a:gd name="connsiteX28" fmla="*/ 594551 w 888110"/>
                  <a:gd name="connsiteY28" fmla="*/ 638080 h 1105244"/>
                  <a:gd name="connsiteX29" fmla="*/ 485489 w 888110"/>
                  <a:gd name="connsiteY29" fmla="*/ 779240 h 1105244"/>
                  <a:gd name="connsiteX30" fmla="*/ 485013 w 888110"/>
                  <a:gd name="connsiteY30" fmla="*/ 779812 h 1105244"/>
                  <a:gd name="connsiteX31" fmla="*/ 479012 w 888110"/>
                  <a:gd name="connsiteY31" fmla="*/ 786955 h 1105244"/>
                  <a:gd name="connsiteX32" fmla="*/ 465011 w 888110"/>
                  <a:gd name="connsiteY32" fmla="*/ 803338 h 1105244"/>
                  <a:gd name="connsiteX33" fmla="*/ 435674 w 888110"/>
                  <a:gd name="connsiteY33" fmla="*/ 836390 h 1105244"/>
                  <a:gd name="connsiteX34" fmla="*/ 435197 w 888110"/>
                  <a:gd name="connsiteY34" fmla="*/ 836962 h 1105244"/>
                  <a:gd name="connsiteX35" fmla="*/ 428149 w 888110"/>
                  <a:gd name="connsiteY35" fmla="*/ 844677 h 1105244"/>
                  <a:gd name="connsiteX36" fmla="*/ 421672 w 888110"/>
                  <a:gd name="connsiteY36" fmla="*/ 851630 h 1105244"/>
                  <a:gd name="connsiteX37" fmla="*/ 417576 w 888110"/>
                  <a:gd name="connsiteY37" fmla="*/ 856107 h 1105244"/>
                  <a:gd name="connsiteX38" fmla="*/ 415290 w 888110"/>
                  <a:gd name="connsiteY38" fmla="*/ 858488 h 1105244"/>
                  <a:gd name="connsiteX39" fmla="*/ 392525 w 888110"/>
                  <a:gd name="connsiteY39" fmla="*/ 882301 h 1105244"/>
                  <a:gd name="connsiteX40" fmla="*/ 392430 w 888110"/>
                  <a:gd name="connsiteY40" fmla="*/ 882301 h 1105244"/>
                  <a:gd name="connsiteX41" fmla="*/ 384524 w 888110"/>
                  <a:gd name="connsiteY41" fmla="*/ 890588 h 1105244"/>
                  <a:gd name="connsiteX42" fmla="*/ 375856 w 888110"/>
                  <a:gd name="connsiteY42" fmla="*/ 899446 h 1105244"/>
                  <a:gd name="connsiteX43" fmla="*/ 354235 w 888110"/>
                  <a:gd name="connsiteY43" fmla="*/ 921544 h 1105244"/>
                  <a:gd name="connsiteX44" fmla="*/ 292513 w 888110"/>
                  <a:gd name="connsiteY44" fmla="*/ 985552 h 1105244"/>
                  <a:gd name="connsiteX45" fmla="*/ 224409 w 888110"/>
                  <a:gd name="connsiteY45" fmla="*/ 1062895 h 1105244"/>
                  <a:gd name="connsiteX46" fmla="*/ 221932 w 888110"/>
                  <a:gd name="connsiteY46" fmla="*/ 1065848 h 1105244"/>
                  <a:gd name="connsiteX47" fmla="*/ 208502 w 888110"/>
                  <a:gd name="connsiteY47" fmla="*/ 1081659 h 1105244"/>
                  <a:gd name="connsiteX48" fmla="*/ 192786 w 888110"/>
                  <a:gd name="connsiteY48" fmla="*/ 1095756 h 1105244"/>
                  <a:gd name="connsiteX49" fmla="*/ 179832 w 888110"/>
                  <a:gd name="connsiteY49" fmla="*/ 1103090 h 1105244"/>
                  <a:gd name="connsiteX50" fmla="*/ 168021 w 888110"/>
                  <a:gd name="connsiteY50" fmla="*/ 1105186 h 1105244"/>
                  <a:gd name="connsiteX51" fmla="*/ 165259 w 888110"/>
                  <a:gd name="connsiteY51" fmla="*/ 1104805 h 1105244"/>
                  <a:gd name="connsiteX52" fmla="*/ 159068 w 888110"/>
                  <a:gd name="connsiteY52" fmla="*/ 1102709 h 1105244"/>
                  <a:gd name="connsiteX53" fmla="*/ 151924 w 888110"/>
                  <a:gd name="connsiteY53" fmla="*/ 1096042 h 1105244"/>
                  <a:gd name="connsiteX54" fmla="*/ 148209 w 888110"/>
                  <a:gd name="connsiteY54" fmla="*/ 1088041 h 1105244"/>
                  <a:gd name="connsiteX55" fmla="*/ 146590 w 888110"/>
                  <a:gd name="connsiteY55" fmla="*/ 1076706 h 1105244"/>
                  <a:gd name="connsiteX56" fmla="*/ 147447 w 888110"/>
                  <a:gd name="connsiteY56" fmla="*/ 1064609 h 1105244"/>
                  <a:gd name="connsiteX57" fmla="*/ 150685 w 888110"/>
                  <a:gd name="connsiteY57" fmla="*/ 1050131 h 1105244"/>
                  <a:gd name="connsiteX58" fmla="*/ 155734 w 888110"/>
                  <a:gd name="connsiteY58" fmla="*/ 1036034 h 1105244"/>
                  <a:gd name="connsiteX59" fmla="*/ 155162 w 888110"/>
                  <a:gd name="connsiteY59" fmla="*/ 1036320 h 1105244"/>
                  <a:gd name="connsiteX60" fmla="*/ 155162 w 888110"/>
                  <a:gd name="connsiteY60" fmla="*/ 1036130 h 1105244"/>
                  <a:gd name="connsiteX61" fmla="*/ 155067 w 888110"/>
                  <a:gd name="connsiteY61" fmla="*/ 1036130 h 1105244"/>
                  <a:gd name="connsiteX62" fmla="*/ 148304 w 888110"/>
                  <a:gd name="connsiteY62" fmla="*/ 1039177 h 1105244"/>
                  <a:gd name="connsiteX63" fmla="*/ 136303 w 888110"/>
                  <a:gd name="connsiteY63" fmla="*/ 1044321 h 1105244"/>
                  <a:gd name="connsiteX64" fmla="*/ 114300 w 888110"/>
                  <a:gd name="connsiteY64" fmla="*/ 1051751 h 1105244"/>
                  <a:gd name="connsiteX65" fmla="*/ 79724 w 888110"/>
                  <a:gd name="connsiteY65" fmla="*/ 1059085 h 1105244"/>
                  <a:gd name="connsiteX66" fmla="*/ 47244 w 888110"/>
                  <a:gd name="connsiteY66" fmla="*/ 1058894 h 1105244"/>
                  <a:gd name="connsiteX67" fmla="*/ 45434 w 888110"/>
                  <a:gd name="connsiteY67" fmla="*/ 1058609 h 1105244"/>
                  <a:gd name="connsiteX68" fmla="*/ 33147 w 888110"/>
                  <a:gd name="connsiteY68" fmla="*/ 1055084 h 1105244"/>
                  <a:gd name="connsiteX69" fmla="*/ 23527 w 888110"/>
                  <a:gd name="connsiteY69" fmla="*/ 1050417 h 1105244"/>
                  <a:gd name="connsiteX70" fmla="*/ 16859 w 888110"/>
                  <a:gd name="connsiteY70" fmla="*/ 1044416 h 1105244"/>
                  <a:gd name="connsiteX71" fmla="*/ 14097 w 888110"/>
                  <a:gd name="connsiteY71" fmla="*/ 1036892 h 1105244"/>
                  <a:gd name="connsiteX72" fmla="*/ 20193 w 888110"/>
                  <a:gd name="connsiteY72" fmla="*/ 1024033 h 1105244"/>
                  <a:gd name="connsiteX73" fmla="*/ 34766 w 888110"/>
                  <a:gd name="connsiteY73" fmla="*/ 1014698 h 1105244"/>
                  <a:gd name="connsiteX74" fmla="*/ 60770 w 888110"/>
                  <a:gd name="connsiteY74" fmla="*/ 1004411 h 1105244"/>
                  <a:gd name="connsiteX75" fmla="*/ 49244 w 888110"/>
                  <a:gd name="connsiteY75" fmla="*/ 1004221 h 1105244"/>
                  <a:gd name="connsiteX76" fmla="*/ 30289 w 888110"/>
                  <a:gd name="connsiteY76" fmla="*/ 1002030 h 1105244"/>
                  <a:gd name="connsiteX77" fmla="*/ 25813 w 888110"/>
                  <a:gd name="connsiteY77" fmla="*/ 1001173 h 1105244"/>
                  <a:gd name="connsiteX78" fmla="*/ 0 w 888110"/>
                  <a:gd name="connsiteY78" fmla="*/ 978503 h 1105244"/>
                  <a:gd name="connsiteX79" fmla="*/ 2095 w 888110"/>
                  <a:gd name="connsiteY79" fmla="*/ 969645 h 1105244"/>
                  <a:gd name="connsiteX80" fmla="*/ 8668 w 888110"/>
                  <a:gd name="connsiteY80" fmla="*/ 962692 h 1105244"/>
                  <a:gd name="connsiteX81" fmla="*/ 17050 w 888110"/>
                  <a:gd name="connsiteY81" fmla="*/ 958596 h 1105244"/>
                  <a:gd name="connsiteX82" fmla="*/ 27527 w 888110"/>
                  <a:gd name="connsiteY82" fmla="*/ 955929 h 1105244"/>
                  <a:gd name="connsiteX83" fmla="*/ 52483 w 888110"/>
                  <a:gd name="connsiteY83" fmla="*/ 952976 h 1105244"/>
                  <a:gd name="connsiteX84" fmla="*/ 48101 w 888110"/>
                  <a:gd name="connsiteY84" fmla="*/ 951262 h 1105244"/>
                  <a:gd name="connsiteX85" fmla="*/ 28956 w 888110"/>
                  <a:gd name="connsiteY85" fmla="*/ 934688 h 1105244"/>
                  <a:gd name="connsiteX86" fmla="*/ 25717 w 888110"/>
                  <a:gd name="connsiteY86" fmla="*/ 922020 h 1105244"/>
                  <a:gd name="connsiteX87" fmla="*/ 31718 w 888110"/>
                  <a:gd name="connsiteY87" fmla="*/ 910780 h 1105244"/>
                  <a:gd name="connsiteX88" fmla="*/ 42100 w 888110"/>
                  <a:gd name="connsiteY88" fmla="*/ 906971 h 1105244"/>
                  <a:gd name="connsiteX89" fmla="*/ 53054 w 888110"/>
                  <a:gd name="connsiteY89" fmla="*/ 906589 h 1105244"/>
                  <a:gd name="connsiteX90" fmla="*/ 78105 w 888110"/>
                  <a:gd name="connsiteY90" fmla="*/ 909542 h 1105244"/>
                  <a:gd name="connsiteX91" fmla="*/ 81534 w 888110"/>
                  <a:gd name="connsiteY91" fmla="*/ 910018 h 1105244"/>
                  <a:gd name="connsiteX92" fmla="*/ 104394 w 888110"/>
                  <a:gd name="connsiteY92" fmla="*/ 913829 h 1105244"/>
                  <a:gd name="connsiteX93" fmla="*/ 120015 w 888110"/>
                  <a:gd name="connsiteY93" fmla="*/ 916781 h 1105244"/>
                  <a:gd name="connsiteX94" fmla="*/ 136303 w 888110"/>
                  <a:gd name="connsiteY94" fmla="*/ 919829 h 1105244"/>
                  <a:gd name="connsiteX95" fmla="*/ 169926 w 888110"/>
                  <a:gd name="connsiteY95" fmla="*/ 925163 h 1105244"/>
                  <a:gd name="connsiteX96" fmla="*/ 240792 w 888110"/>
                  <a:gd name="connsiteY96" fmla="*/ 833914 h 1105244"/>
                  <a:gd name="connsiteX97" fmla="*/ 241459 w 888110"/>
                  <a:gd name="connsiteY97" fmla="*/ 833152 h 1105244"/>
                  <a:gd name="connsiteX98" fmla="*/ 241459 w 888110"/>
                  <a:gd name="connsiteY98" fmla="*/ 833152 h 1105244"/>
                  <a:gd name="connsiteX99" fmla="*/ 353568 w 888110"/>
                  <a:gd name="connsiteY99" fmla="*/ 674180 h 1105244"/>
                  <a:gd name="connsiteX100" fmla="*/ 448913 w 888110"/>
                  <a:gd name="connsiteY100" fmla="*/ 518065 h 1105244"/>
                  <a:gd name="connsiteX101" fmla="*/ 583216 w 888110"/>
                  <a:gd name="connsiteY101" fmla="*/ 230886 h 1105244"/>
                  <a:gd name="connsiteX102" fmla="*/ 655034 w 888110"/>
                  <a:gd name="connsiteY102" fmla="*/ 23050 h 1105244"/>
                  <a:gd name="connsiteX103" fmla="*/ 655225 w 888110"/>
                  <a:gd name="connsiteY103" fmla="*/ 23241 h 1105244"/>
                  <a:gd name="connsiteX104" fmla="*/ 655225 w 888110"/>
                  <a:gd name="connsiteY104" fmla="*/ 23050 h 1105244"/>
                  <a:gd name="connsiteX105" fmla="*/ 655415 w 888110"/>
                  <a:gd name="connsiteY105" fmla="*/ 23241 h 1105244"/>
                  <a:gd name="connsiteX106" fmla="*/ 660559 w 888110"/>
                  <a:gd name="connsiteY106" fmla="*/ 5143 h 1105244"/>
                  <a:gd name="connsiteX107" fmla="*/ 661035 w 888110"/>
                  <a:gd name="connsiteY107" fmla="*/ 5334 h 1105244"/>
                  <a:gd name="connsiteX108" fmla="*/ 663797 w 888110"/>
                  <a:gd name="connsiteY108" fmla="*/ 6096 h 1105244"/>
                  <a:gd name="connsiteX109" fmla="*/ 668274 w 888110"/>
                  <a:gd name="connsiteY109" fmla="*/ 6191 h 1105244"/>
                  <a:gd name="connsiteX110" fmla="*/ 670941 w 888110"/>
                  <a:gd name="connsiteY110" fmla="*/ 5620 h 1105244"/>
                  <a:gd name="connsiteX111" fmla="*/ 674751 w 888110"/>
                  <a:gd name="connsiteY111" fmla="*/ 4667 h 1105244"/>
                  <a:gd name="connsiteX112" fmla="*/ 677894 w 888110"/>
                  <a:gd name="connsiteY112" fmla="*/ 3619 h 1105244"/>
                  <a:gd name="connsiteX113" fmla="*/ 707327 w 888110"/>
                  <a:gd name="connsiteY113" fmla="*/ 0 h 1105244"/>
                  <a:gd name="connsiteX114" fmla="*/ 731711 w 888110"/>
                  <a:gd name="connsiteY114" fmla="*/ 2381 h 1105244"/>
                  <a:gd name="connsiteX115" fmla="*/ 741902 w 888110"/>
                  <a:gd name="connsiteY115" fmla="*/ 4572 h 110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88110" h="1105244">
                    <a:moveTo>
                      <a:pt x="741521" y="4572"/>
                    </a:moveTo>
                    <a:cubicBezTo>
                      <a:pt x="756571" y="8668"/>
                      <a:pt x="771239" y="14573"/>
                      <a:pt x="785241" y="22288"/>
                    </a:cubicBezTo>
                    <a:cubicBezTo>
                      <a:pt x="804196" y="33052"/>
                      <a:pt x="820865" y="45434"/>
                      <a:pt x="835057" y="59055"/>
                    </a:cubicBezTo>
                    <a:lnTo>
                      <a:pt x="836390" y="60388"/>
                    </a:lnTo>
                    <a:cubicBezTo>
                      <a:pt x="850297" y="74485"/>
                      <a:pt x="862203" y="89725"/>
                      <a:pt x="871633" y="105727"/>
                    </a:cubicBezTo>
                    <a:cubicBezTo>
                      <a:pt x="879348" y="119253"/>
                      <a:pt x="884777" y="131826"/>
                      <a:pt x="888111" y="144018"/>
                    </a:cubicBezTo>
                    <a:cubicBezTo>
                      <a:pt x="888111" y="144113"/>
                      <a:pt x="888111" y="144209"/>
                      <a:pt x="888111" y="144304"/>
                    </a:cubicBezTo>
                    <a:lnTo>
                      <a:pt x="888111" y="143923"/>
                    </a:lnTo>
                    <a:cubicBezTo>
                      <a:pt x="888111" y="143923"/>
                      <a:pt x="887921" y="144113"/>
                      <a:pt x="887921" y="144113"/>
                    </a:cubicBezTo>
                    <a:lnTo>
                      <a:pt x="887921" y="143827"/>
                    </a:lnTo>
                    <a:cubicBezTo>
                      <a:pt x="884206" y="153352"/>
                      <a:pt x="880110" y="163830"/>
                      <a:pt x="874681" y="177832"/>
                    </a:cubicBezTo>
                    <a:cubicBezTo>
                      <a:pt x="874681" y="178022"/>
                      <a:pt x="874586" y="178117"/>
                      <a:pt x="874490" y="178308"/>
                    </a:cubicBezTo>
                    <a:cubicBezTo>
                      <a:pt x="874205" y="178879"/>
                      <a:pt x="874014" y="179546"/>
                      <a:pt x="873728" y="180118"/>
                    </a:cubicBezTo>
                    <a:lnTo>
                      <a:pt x="874014" y="179070"/>
                    </a:lnTo>
                    <a:lnTo>
                      <a:pt x="872109" y="183547"/>
                    </a:lnTo>
                    <a:cubicBezTo>
                      <a:pt x="870014" y="188500"/>
                      <a:pt x="867823" y="193548"/>
                      <a:pt x="865537" y="198692"/>
                    </a:cubicBezTo>
                    <a:lnTo>
                      <a:pt x="865537" y="198882"/>
                    </a:lnTo>
                    <a:cubicBezTo>
                      <a:pt x="848106" y="237458"/>
                      <a:pt x="826675" y="278225"/>
                      <a:pt x="800291" y="323279"/>
                    </a:cubicBezTo>
                    <a:cubicBezTo>
                      <a:pt x="786860" y="346234"/>
                      <a:pt x="773049" y="368713"/>
                      <a:pt x="760571" y="388525"/>
                    </a:cubicBezTo>
                    <a:lnTo>
                      <a:pt x="760381" y="388525"/>
                    </a:lnTo>
                    <a:cubicBezTo>
                      <a:pt x="754666" y="397669"/>
                      <a:pt x="749332" y="406146"/>
                      <a:pt x="744379" y="413861"/>
                    </a:cubicBezTo>
                    <a:cubicBezTo>
                      <a:pt x="743426" y="415290"/>
                      <a:pt x="742569" y="416719"/>
                      <a:pt x="741617" y="418147"/>
                    </a:cubicBezTo>
                    <a:cubicBezTo>
                      <a:pt x="741426" y="418147"/>
                      <a:pt x="741331" y="418147"/>
                      <a:pt x="741140" y="418243"/>
                    </a:cubicBezTo>
                    <a:cubicBezTo>
                      <a:pt x="733711" y="429959"/>
                      <a:pt x="726091" y="441769"/>
                      <a:pt x="718471" y="453676"/>
                    </a:cubicBezTo>
                    <a:lnTo>
                      <a:pt x="710660" y="465868"/>
                    </a:lnTo>
                    <a:lnTo>
                      <a:pt x="704279" y="475774"/>
                    </a:lnTo>
                    <a:lnTo>
                      <a:pt x="703612" y="476726"/>
                    </a:lnTo>
                    <a:lnTo>
                      <a:pt x="687229" y="502348"/>
                    </a:lnTo>
                    <a:cubicBezTo>
                      <a:pt x="661702" y="541210"/>
                      <a:pt x="630460" y="587978"/>
                      <a:pt x="594551" y="638080"/>
                    </a:cubicBezTo>
                    <a:cubicBezTo>
                      <a:pt x="561308" y="684276"/>
                      <a:pt x="524828" y="732282"/>
                      <a:pt x="485489" y="779240"/>
                    </a:cubicBezTo>
                    <a:cubicBezTo>
                      <a:pt x="485299" y="779431"/>
                      <a:pt x="485108" y="779621"/>
                      <a:pt x="485013" y="779812"/>
                    </a:cubicBezTo>
                    <a:lnTo>
                      <a:pt x="479012" y="786955"/>
                    </a:lnTo>
                    <a:cubicBezTo>
                      <a:pt x="474440" y="792385"/>
                      <a:pt x="469773" y="797814"/>
                      <a:pt x="465011" y="803338"/>
                    </a:cubicBezTo>
                    <a:cubicBezTo>
                      <a:pt x="455390" y="814483"/>
                      <a:pt x="445579" y="825532"/>
                      <a:pt x="435674" y="836390"/>
                    </a:cubicBezTo>
                    <a:cubicBezTo>
                      <a:pt x="435483" y="836581"/>
                      <a:pt x="435293" y="836771"/>
                      <a:pt x="435197" y="836962"/>
                    </a:cubicBezTo>
                    <a:lnTo>
                      <a:pt x="428149" y="844677"/>
                    </a:lnTo>
                    <a:lnTo>
                      <a:pt x="421672" y="851630"/>
                    </a:lnTo>
                    <a:lnTo>
                      <a:pt x="417576" y="856107"/>
                    </a:lnTo>
                    <a:lnTo>
                      <a:pt x="415290" y="858488"/>
                    </a:lnTo>
                    <a:cubicBezTo>
                      <a:pt x="407765" y="866489"/>
                      <a:pt x="400145" y="874395"/>
                      <a:pt x="392525" y="882301"/>
                    </a:cubicBezTo>
                    <a:lnTo>
                      <a:pt x="392430" y="882301"/>
                    </a:lnTo>
                    <a:lnTo>
                      <a:pt x="384524" y="890588"/>
                    </a:lnTo>
                    <a:lnTo>
                      <a:pt x="375856" y="899446"/>
                    </a:lnTo>
                    <a:cubicBezTo>
                      <a:pt x="368618" y="906875"/>
                      <a:pt x="361379" y="914209"/>
                      <a:pt x="354235" y="921544"/>
                    </a:cubicBezTo>
                    <a:cubicBezTo>
                      <a:pt x="333851" y="942404"/>
                      <a:pt x="312801" y="963930"/>
                      <a:pt x="292513" y="985552"/>
                    </a:cubicBezTo>
                    <a:cubicBezTo>
                      <a:pt x="266319" y="1013460"/>
                      <a:pt x="244030" y="1038701"/>
                      <a:pt x="224409" y="1062895"/>
                    </a:cubicBezTo>
                    <a:lnTo>
                      <a:pt x="221932" y="1065848"/>
                    </a:lnTo>
                    <a:cubicBezTo>
                      <a:pt x="217646" y="1071086"/>
                      <a:pt x="213265" y="1076611"/>
                      <a:pt x="208502" y="1081659"/>
                    </a:cubicBezTo>
                    <a:cubicBezTo>
                      <a:pt x="203835" y="1086612"/>
                      <a:pt x="198596" y="1091375"/>
                      <a:pt x="192786" y="1095756"/>
                    </a:cubicBezTo>
                    <a:cubicBezTo>
                      <a:pt x="188976" y="1098614"/>
                      <a:pt x="184785" y="1100995"/>
                      <a:pt x="179832" y="1103090"/>
                    </a:cubicBezTo>
                    <a:cubicBezTo>
                      <a:pt x="176022" y="1104710"/>
                      <a:pt x="171926" y="1105472"/>
                      <a:pt x="168021" y="1105186"/>
                    </a:cubicBezTo>
                    <a:cubicBezTo>
                      <a:pt x="167069" y="1105186"/>
                      <a:pt x="166116" y="1104995"/>
                      <a:pt x="165259" y="1104805"/>
                    </a:cubicBezTo>
                    <a:cubicBezTo>
                      <a:pt x="163068" y="1104424"/>
                      <a:pt x="161068" y="1103757"/>
                      <a:pt x="159068" y="1102709"/>
                    </a:cubicBezTo>
                    <a:cubicBezTo>
                      <a:pt x="155924" y="1101090"/>
                      <a:pt x="153638" y="1098423"/>
                      <a:pt x="151924" y="1096042"/>
                    </a:cubicBezTo>
                    <a:cubicBezTo>
                      <a:pt x="150019" y="1093470"/>
                      <a:pt x="148876" y="1090231"/>
                      <a:pt x="148209" y="1088041"/>
                    </a:cubicBezTo>
                    <a:cubicBezTo>
                      <a:pt x="147257" y="1084898"/>
                      <a:pt x="146780" y="1081373"/>
                      <a:pt x="146590" y="1076706"/>
                    </a:cubicBezTo>
                    <a:cubicBezTo>
                      <a:pt x="146495" y="1072801"/>
                      <a:pt x="146875" y="1068896"/>
                      <a:pt x="147447" y="1064609"/>
                    </a:cubicBezTo>
                    <a:cubicBezTo>
                      <a:pt x="148019" y="1060228"/>
                      <a:pt x="149066" y="1055656"/>
                      <a:pt x="150685" y="1050131"/>
                    </a:cubicBezTo>
                    <a:cubicBezTo>
                      <a:pt x="152114" y="1045464"/>
                      <a:pt x="153734" y="1040701"/>
                      <a:pt x="155734" y="1036034"/>
                    </a:cubicBezTo>
                    <a:cubicBezTo>
                      <a:pt x="155543" y="1036034"/>
                      <a:pt x="155353" y="1036225"/>
                      <a:pt x="155162" y="1036320"/>
                    </a:cubicBezTo>
                    <a:cubicBezTo>
                      <a:pt x="155162" y="1036320"/>
                      <a:pt x="155162" y="1036130"/>
                      <a:pt x="155162" y="1036130"/>
                    </a:cubicBezTo>
                    <a:lnTo>
                      <a:pt x="155067" y="1036130"/>
                    </a:lnTo>
                    <a:lnTo>
                      <a:pt x="148304" y="1039177"/>
                    </a:lnTo>
                    <a:cubicBezTo>
                      <a:pt x="144494" y="1040987"/>
                      <a:pt x="140494" y="1042702"/>
                      <a:pt x="136303" y="1044321"/>
                    </a:cubicBezTo>
                    <a:cubicBezTo>
                      <a:pt x="129064" y="1047083"/>
                      <a:pt x="121730" y="1049560"/>
                      <a:pt x="114300" y="1051751"/>
                    </a:cubicBezTo>
                    <a:cubicBezTo>
                      <a:pt x="102965" y="1055180"/>
                      <a:pt x="91345" y="1057561"/>
                      <a:pt x="79724" y="1059085"/>
                    </a:cubicBezTo>
                    <a:cubicBezTo>
                      <a:pt x="68389" y="1060514"/>
                      <a:pt x="57436" y="1060418"/>
                      <a:pt x="47244" y="1058894"/>
                    </a:cubicBezTo>
                    <a:lnTo>
                      <a:pt x="45434" y="1058609"/>
                    </a:lnTo>
                    <a:cubicBezTo>
                      <a:pt x="41529" y="1057847"/>
                      <a:pt x="37338" y="1056704"/>
                      <a:pt x="33147" y="1055084"/>
                    </a:cubicBezTo>
                    <a:cubicBezTo>
                      <a:pt x="29146" y="1053560"/>
                      <a:pt x="26194" y="1052036"/>
                      <a:pt x="23527" y="1050417"/>
                    </a:cubicBezTo>
                    <a:cubicBezTo>
                      <a:pt x="20860" y="1048607"/>
                      <a:pt x="18764" y="1046797"/>
                      <a:pt x="16859" y="1044416"/>
                    </a:cubicBezTo>
                    <a:cubicBezTo>
                      <a:pt x="14954" y="1042035"/>
                      <a:pt x="14288" y="1038987"/>
                      <a:pt x="14097" y="1036892"/>
                    </a:cubicBezTo>
                    <a:cubicBezTo>
                      <a:pt x="13526" y="1030891"/>
                      <a:pt x="18193" y="1025938"/>
                      <a:pt x="20193" y="1024033"/>
                    </a:cubicBezTo>
                    <a:cubicBezTo>
                      <a:pt x="24955" y="1019747"/>
                      <a:pt x="30480" y="1016794"/>
                      <a:pt x="34766" y="1014698"/>
                    </a:cubicBezTo>
                    <a:cubicBezTo>
                      <a:pt x="42386" y="1011079"/>
                      <a:pt x="50578" y="1007840"/>
                      <a:pt x="60770" y="1004411"/>
                    </a:cubicBezTo>
                    <a:cubicBezTo>
                      <a:pt x="56960" y="1004506"/>
                      <a:pt x="53149" y="1004411"/>
                      <a:pt x="49244" y="1004221"/>
                    </a:cubicBezTo>
                    <a:cubicBezTo>
                      <a:pt x="41815" y="1003744"/>
                      <a:pt x="35814" y="1003078"/>
                      <a:pt x="30289" y="1002030"/>
                    </a:cubicBezTo>
                    <a:cubicBezTo>
                      <a:pt x="28765" y="1001744"/>
                      <a:pt x="27241" y="1001459"/>
                      <a:pt x="25813" y="1001173"/>
                    </a:cubicBezTo>
                    <a:cubicBezTo>
                      <a:pt x="16192" y="998982"/>
                      <a:pt x="95" y="993172"/>
                      <a:pt x="0" y="978503"/>
                    </a:cubicBezTo>
                    <a:cubicBezTo>
                      <a:pt x="0" y="975455"/>
                      <a:pt x="667" y="972312"/>
                      <a:pt x="2095" y="969645"/>
                    </a:cubicBezTo>
                    <a:cubicBezTo>
                      <a:pt x="3334" y="967168"/>
                      <a:pt x="5524" y="964883"/>
                      <a:pt x="8668" y="962692"/>
                    </a:cubicBezTo>
                    <a:cubicBezTo>
                      <a:pt x="11335" y="960787"/>
                      <a:pt x="14573" y="959548"/>
                      <a:pt x="17050" y="958596"/>
                    </a:cubicBezTo>
                    <a:cubicBezTo>
                      <a:pt x="20574" y="957263"/>
                      <a:pt x="24289" y="956501"/>
                      <a:pt x="27527" y="955929"/>
                    </a:cubicBezTo>
                    <a:cubicBezTo>
                      <a:pt x="35052" y="954500"/>
                      <a:pt x="43244" y="953452"/>
                      <a:pt x="52483" y="952976"/>
                    </a:cubicBezTo>
                    <a:cubicBezTo>
                      <a:pt x="50768" y="952405"/>
                      <a:pt x="49435" y="951929"/>
                      <a:pt x="48101" y="951262"/>
                    </a:cubicBezTo>
                    <a:cubicBezTo>
                      <a:pt x="41720" y="948309"/>
                      <a:pt x="33242" y="943165"/>
                      <a:pt x="28956" y="934688"/>
                    </a:cubicBezTo>
                    <a:cubicBezTo>
                      <a:pt x="26479" y="929735"/>
                      <a:pt x="25432" y="925735"/>
                      <a:pt x="25717" y="922020"/>
                    </a:cubicBezTo>
                    <a:cubicBezTo>
                      <a:pt x="26003" y="917353"/>
                      <a:pt x="28194" y="913447"/>
                      <a:pt x="31718" y="910780"/>
                    </a:cubicBezTo>
                    <a:cubicBezTo>
                      <a:pt x="35052" y="908399"/>
                      <a:pt x="39052" y="907542"/>
                      <a:pt x="42100" y="906971"/>
                    </a:cubicBezTo>
                    <a:cubicBezTo>
                      <a:pt x="45339" y="906494"/>
                      <a:pt x="48673" y="906304"/>
                      <a:pt x="53054" y="906589"/>
                    </a:cubicBezTo>
                    <a:cubicBezTo>
                      <a:pt x="61436" y="906971"/>
                      <a:pt x="69913" y="908209"/>
                      <a:pt x="78105" y="909542"/>
                    </a:cubicBezTo>
                    <a:lnTo>
                      <a:pt x="81534" y="910018"/>
                    </a:lnTo>
                    <a:cubicBezTo>
                      <a:pt x="89154" y="911161"/>
                      <a:pt x="96774" y="912495"/>
                      <a:pt x="104394" y="913829"/>
                    </a:cubicBezTo>
                    <a:lnTo>
                      <a:pt x="120015" y="916781"/>
                    </a:lnTo>
                    <a:cubicBezTo>
                      <a:pt x="125444" y="917829"/>
                      <a:pt x="130873" y="918877"/>
                      <a:pt x="136303" y="919829"/>
                    </a:cubicBezTo>
                    <a:cubicBezTo>
                      <a:pt x="149828" y="922306"/>
                      <a:pt x="160210" y="923925"/>
                      <a:pt x="169926" y="925163"/>
                    </a:cubicBezTo>
                    <a:cubicBezTo>
                      <a:pt x="193358" y="896207"/>
                      <a:pt x="217170" y="865537"/>
                      <a:pt x="240792" y="833914"/>
                    </a:cubicBezTo>
                    <a:lnTo>
                      <a:pt x="241459" y="833152"/>
                    </a:lnTo>
                    <a:lnTo>
                      <a:pt x="241459" y="833152"/>
                    </a:lnTo>
                    <a:cubicBezTo>
                      <a:pt x="276225" y="786384"/>
                      <a:pt x="312896" y="734377"/>
                      <a:pt x="353568" y="674180"/>
                    </a:cubicBezTo>
                    <a:cubicBezTo>
                      <a:pt x="386810" y="624935"/>
                      <a:pt x="418910" y="572452"/>
                      <a:pt x="448913" y="518065"/>
                    </a:cubicBezTo>
                    <a:cubicBezTo>
                      <a:pt x="498157" y="428911"/>
                      <a:pt x="543401" y="332327"/>
                      <a:pt x="583216" y="230886"/>
                    </a:cubicBezTo>
                    <a:cubicBezTo>
                      <a:pt x="609791" y="162973"/>
                      <a:pt x="633889" y="93250"/>
                      <a:pt x="655034" y="23050"/>
                    </a:cubicBezTo>
                    <a:lnTo>
                      <a:pt x="655225" y="23241"/>
                    </a:lnTo>
                    <a:cubicBezTo>
                      <a:pt x="655225" y="23241"/>
                      <a:pt x="655225" y="23146"/>
                      <a:pt x="655225" y="23050"/>
                    </a:cubicBezTo>
                    <a:cubicBezTo>
                      <a:pt x="655225" y="23050"/>
                      <a:pt x="655225" y="23146"/>
                      <a:pt x="655415" y="23241"/>
                    </a:cubicBezTo>
                    <a:cubicBezTo>
                      <a:pt x="657225" y="17335"/>
                      <a:pt x="658940" y="11525"/>
                      <a:pt x="660559" y="5143"/>
                    </a:cubicBezTo>
                    <a:cubicBezTo>
                      <a:pt x="660654" y="5143"/>
                      <a:pt x="660844" y="5239"/>
                      <a:pt x="661035" y="5334"/>
                    </a:cubicBezTo>
                    <a:cubicBezTo>
                      <a:pt x="661988" y="5715"/>
                      <a:pt x="662940" y="5905"/>
                      <a:pt x="663797" y="6096"/>
                    </a:cubicBezTo>
                    <a:cubicBezTo>
                      <a:pt x="665226" y="6382"/>
                      <a:pt x="666655" y="6382"/>
                      <a:pt x="668274" y="6191"/>
                    </a:cubicBezTo>
                    <a:lnTo>
                      <a:pt x="670941" y="5620"/>
                    </a:lnTo>
                    <a:cubicBezTo>
                      <a:pt x="672275" y="5334"/>
                      <a:pt x="673513" y="5143"/>
                      <a:pt x="674751" y="4667"/>
                    </a:cubicBezTo>
                    <a:cubicBezTo>
                      <a:pt x="675799" y="4286"/>
                      <a:pt x="676846" y="3905"/>
                      <a:pt x="677894" y="3619"/>
                    </a:cubicBezTo>
                    <a:cubicBezTo>
                      <a:pt x="687134" y="1429"/>
                      <a:pt x="697040" y="190"/>
                      <a:pt x="707327" y="0"/>
                    </a:cubicBezTo>
                    <a:cubicBezTo>
                      <a:pt x="715137" y="0"/>
                      <a:pt x="723329" y="857"/>
                      <a:pt x="731711" y="2381"/>
                    </a:cubicBezTo>
                    <a:cubicBezTo>
                      <a:pt x="735140" y="3048"/>
                      <a:pt x="738569" y="3715"/>
                      <a:pt x="741902" y="4572"/>
                    </a:cubicBezTo>
                  </a:path>
                </a:pathLst>
              </a:custGeom>
              <a:solidFill>
                <a:srgbClr val="FFD7C1"/>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C7F7699D-4BC5-45DC-E719-1D8227BD3F2F}"/>
                  </a:ext>
                </a:extLst>
              </p:cNvPr>
              <p:cNvSpPr/>
              <p:nvPr/>
            </p:nvSpPr>
            <p:spPr>
              <a:xfrm>
                <a:off x="2765006" y="5080892"/>
                <a:ext cx="65215" cy="18330"/>
              </a:xfrm>
              <a:custGeom>
                <a:avLst/>
                <a:gdLst>
                  <a:gd name="connsiteX0" fmla="*/ 64966 w 65215"/>
                  <a:gd name="connsiteY0" fmla="*/ 2514 h 18330"/>
                  <a:gd name="connsiteX1" fmla="*/ 62013 w 65215"/>
                  <a:gd name="connsiteY1" fmla="*/ 37 h 18330"/>
                  <a:gd name="connsiteX2" fmla="*/ 60013 w 65215"/>
                  <a:gd name="connsiteY2" fmla="*/ 228 h 18330"/>
                  <a:gd name="connsiteX3" fmla="*/ 35534 w 65215"/>
                  <a:gd name="connsiteY3" fmla="*/ 7372 h 18330"/>
                  <a:gd name="connsiteX4" fmla="*/ 36105 w 65215"/>
                  <a:gd name="connsiteY4" fmla="*/ 7276 h 18330"/>
                  <a:gd name="connsiteX5" fmla="*/ 2673 w 65215"/>
                  <a:gd name="connsiteY5" fmla="*/ 12515 h 18330"/>
                  <a:gd name="connsiteX6" fmla="*/ 6 w 65215"/>
                  <a:gd name="connsiteY6" fmla="*/ 15658 h 18330"/>
                  <a:gd name="connsiteX7" fmla="*/ 3149 w 65215"/>
                  <a:gd name="connsiteY7" fmla="*/ 18325 h 18330"/>
                  <a:gd name="connsiteX8" fmla="*/ 33629 w 65215"/>
                  <a:gd name="connsiteY8" fmla="*/ 14706 h 18330"/>
                  <a:gd name="connsiteX9" fmla="*/ 62680 w 65215"/>
                  <a:gd name="connsiteY9" fmla="*/ 7657 h 18330"/>
                  <a:gd name="connsiteX10" fmla="*/ 64966 w 65215"/>
                  <a:gd name="connsiteY10" fmla="*/ 2609 h 18330"/>
                  <a:gd name="connsiteX11" fmla="*/ 36010 w 65215"/>
                  <a:gd name="connsiteY11" fmla="*/ 7276 h 18330"/>
                  <a:gd name="connsiteX12" fmla="*/ 36296 w 65215"/>
                  <a:gd name="connsiteY12" fmla="*/ 7276 h 18330"/>
                  <a:gd name="connsiteX13" fmla="*/ 36010 w 65215"/>
                  <a:gd name="connsiteY13" fmla="*/ 7276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15" h="18330">
                    <a:moveTo>
                      <a:pt x="64966" y="2514"/>
                    </a:moveTo>
                    <a:cubicBezTo>
                      <a:pt x="64490" y="1180"/>
                      <a:pt x="63347" y="228"/>
                      <a:pt x="62013" y="37"/>
                    </a:cubicBezTo>
                    <a:cubicBezTo>
                      <a:pt x="61347" y="-58"/>
                      <a:pt x="60680" y="37"/>
                      <a:pt x="60013" y="228"/>
                    </a:cubicBezTo>
                    <a:cubicBezTo>
                      <a:pt x="52012" y="3181"/>
                      <a:pt x="43821" y="5467"/>
                      <a:pt x="35534" y="7372"/>
                    </a:cubicBezTo>
                    <a:cubicBezTo>
                      <a:pt x="35724" y="7372"/>
                      <a:pt x="35915" y="7372"/>
                      <a:pt x="36105" y="7276"/>
                    </a:cubicBezTo>
                    <a:cubicBezTo>
                      <a:pt x="25056" y="9658"/>
                      <a:pt x="13912" y="11563"/>
                      <a:pt x="2673" y="12515"/>
                    </a:cubicBezTo>
                    <a:cubicBezTo>
                      <a:pt x="1053" y="12610"/>
                      <a:pt x="-90" y="14039"/>
                      <a:pt x="6" y="15658"/>
                    </a:cubicBezTo>
                    <a:cubicBezTo>
                      <a:pt x="196" y="17278"/>
                      <a:pt x="1530" y="18421"/>
                      <a:pt x="3149" y="18325"/>
                    </a:cubicBezTo>
                    <a:cubicBezTo>
                      <a:pt x="13341" y="17373"/>
                      <a:pt x="23532" y="16516"/>
                      <a:pt x="33629" y="14706"/>
                    </a:cubicBezTo>
                    <a:cubicBezTo>
                      <a:pt x="43440" y="12991"/>
                      <a:pt x="53155" y="10610"/>
                      <a:pt x="62680" y="7657"/>
                    </a:cubicBezTo>
                    <a:cubicBezTo>
                      <a:pt x="64680" y="6991"/>
                      <a:pt x="65728" y="4514"/>
                      <a:pt x="64966" y="2609"/>
                    </a:cubicBezTo>
                    <a:moveTo>
                      <a:pt x="36010" y="7276"/>
                    </a:moveTo>
                    <a:cubicBezTo>
                      <a:pt x="36010" y="7276"/>
                      <a:pt x="36201" y="7276"/>
                      <a:pt x="36296" y="7276"/>
                    </a:cubicBezTo>
                    <a:cubicBezTo>
                      <a:pt x="36201" y="7276"/>
                      <a:pt x="36105" y="7276"/>
                      <a:pt x="36010" y="7276"/>
                    </a:cubicBezTo>
                  </a:path>
                </a:pathLst>
              </a:custGeom>
              <a:solidFill>
                <a:srgbClr val="D9A68A"/>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AF1590D8-A445-5822-260B-DE64DE476D76}"/>
                  </a:ext>
                </a:extLst>
              </p:cNvPr>
              <p:cNvSpPr/>
              <p:nvPr/>
            </p:nvSpPr>
            <p:spPr>
              <a:xfrm>
                <a:off x="2760053" y="5039210"/>
                <a:ext cx="60584" cy="11538"/>
              </a:xfrm>
              <a:custGeom>
                <a:avLst/>
                <a:gdLst>
                  <a:gd name="connsiteX0" fmla="*/ 59156 w 60584"/>
                  <a:gd name="connsiteY0" fmla="*/ 952 h 11538"/>
                  <a:gd name="connsiteX1" fmla="*/ 60585 w 60584"/>
                  <a:gd name="connsiteY1" fmla="*/ 3715 h 11538"/>
                  <a:gd name="connsiteX2" fmla="*/ 59727 w 60584"/>
                  <a:gd name="connsiteY2" fmla="*/ 6572 h 11538"/>
                  <a:gd name="connsiteX3" fmla="*/ 56965 w 60584"/>
                  <a:gd name="connsiteY3" fmla="*/ 8001 h 11538"/>
                  <a:gd name="connsiteX4" fmla="*/ 30200 w 60584"/>
                  <a:gd name="connsiteY4" fmla="*/ 11144 h 11538"/>
                  <a:gd name="connsiteX5" fmla="*/ 3149 w 60584"/>
                  <a:gd name="connsiteY5" fmla="*/ 11430 h 11538"/>
                  <a:gd name="connsiteX6" fmla="*/ 1053 w 60584"/>
                  <a:gd name="connsiteY6" fmla="*/ 10763 h 11538"/>
                  <a:gd name="connsiteX7" fmla="*/ 6 w 60584"/>
                  <a:gd name="connsiteY7" fmla="*/ 8763 h 11538"/>
                  <a:gd name="connsiteX8" fmla="*/ 2673 w 60584"/>
                  <a:gd name="connsiteY8" fmla="*/ 5620 h 11538"/>
                  <a:gd name="connsiteX9" fmla="*/ 29533 w 60584"/>
                  <a:gd name="connsiteY9" fmla="*/ 4191 h 11538"/>
                  <a:gd name="connsiteX10" fmla="*/ 56203 w 60584"/>
                  <a:gd name="connsiteY10" fmla="*/ 0 h 11538"/>
                  <a:gd name="connsiteX11" fmla="*/ 57156 w 60584"/>
                  <a:gd name="connsiteY11" fmla="*/ 0 h 11538"/>
                  <a:gd name="connsiteX12" fmla="*/ 59061 w 60584"/>
                  <a:gd name="connsiteY12" fmla="*/ 857 h 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84" h="11538">
                    <a:moveTo>
                      <a:pt x="59156" y="952"/>
                    </a:moveTo>
                    <a:cubicBezTo>
                      <a:pt x="60013" y="1619"/>
                      <a:pt x="60489" y="2667"/>
                      <a:pt x="60585" y="3715"/>
                    </a:cubicBezTo>
                    <a:cubicBezTo>
                      <a:pt x="60585" y="4763"/>
                      <a:pt x="60299" y="5810"/>
                      <a:pt x="59727" y="6572"/>
                    </a:cubicBezTo>
                    <a:cubicBezTo>
                      <a:pt x="58965" y="7525"/>
                      <a:pt x="58108" y="7810"/>
                      <a:pt x="56965" y="8001"/>
                    </a:cubicBezTo>
                    <a:cubicBezTo>
                      <a:pt x="48107" y="9715"/>
                      <a:pt x="39153" y="10477"/>
                      <a:pt x="30200" y="11144"/>
                    </a:cubicBezTo>
                    <a:cubicBezTo>
                      <a:pt x="21246" y="11716"/>
                      <a:pt x="12198" y="11525"/>
                      <a:pt x="3149" y="11430"/>
                    </a:cubicBezTo>
                    <a:cubicBezTo>
                      <a:pt x="2387" y="11430"/>
                      <a:pt x="1625" y="11239"/>
                      <a:pt x="1053" y="10763"/>
                    </a:cubicBezTo>
                    <a:cubicBezTo>
                      <a:pt x="482" y="10287"/>
                      <a:pt x="101" y="9525"/>
                      <a:pt x="6" y="8763"/>
                    </a:cubicBezTo>
                    <a:cubicBezTo>
                      <a:pt x="-90" y="7334"/>
                      <a:pt x="1053" y="5620"/>
                      <a:pt x="2673" y="5620"/>
                    </a:cubicBezTo>
                    <a:cubicBezTo>
                      <a:pt x="11626" y="5715"/>
                      <a:pt x="20580" y="5048"/>
                      <a:pt x="29533" y="4191"/>
                    </a:cubicBezTo>
                    <a:cubicBezTo>
                      <a:pt x="38487" y="3238"/>
                      <a:pt x="47345" y="1619"/>
                      <a:pt x="56203" y="0"/>
                    </a:cubicBezTo>
                    <a:cubicBezTo>
                      <a:pt x="56489" y="0"/>
                      <a:pt x="56870" y="0"/>
                      <a:pt x="57156" y="0"/>
                    </a:cubicBezTo>
                    <a:cubicBezTo>
                      <a:pt x="57822" y="95"/>
                      <a:pt x="58584" y="476"/>
                      <a:pt x="59061" y="857"/>
                    </a:cubicBezTo>
                  </a:path>
                </a:pathLst>
              </a:custGeom>
              <a:solidFill>
                <a:srgbClr val="D9A68A"/>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75E30182-59BE-E042-B827-F98F81559BCA}"/>
                  </a:ext>
                </a:extLst>
              </p:cNvPr>
              <p:cNvSpPr/>
              <p:nvPr/>
            </p:nvSpPr>
            <p:spPr>
              <a:xfrm>
                <a:off x="3323891" y="3909696"/>
                <a:ext cx="327375" cy="368466"/>
              </a:xfrm>
              <a:custGeom>
                <a:avLst/>
                <a:gdLst>
                  <a:gd name="connsiteX0" fmla="*/ 156448 w 327375"/>
                  <a:gd name="connsiteY0" fmla="*/ 2326 h 368466"/>
                  <a:gd name="connsiteX1" fmla="*/ 93297 w 327375"/>
                  <a:gd name="connsiteY1" fmla="*/ 4421 h 368466"/>
                  <a:gd name="connsiteX2" fmla="*/ 40338 w 327375"/>
                  <a:gd name="connsiteY2" fmla="*/ 30424 h 368466"/>
                  <a:gd name="connsiteX3" fmla="*/ 7001 w 327375"/>
                  <a:gd name="connsiteY3" fmla="*/ 76716 h 368466"/>
                  <a:gd name="connsiteX4" fmla="*/ 1952 w 327375"/>
                  <a:gd name="connsiteY4" fmla="*/ 138247 h 368466"/>
                  <a:gd name="connsiteX5" fmla="*/ 12335 w 327375"/>
                  <a:gd name="connsiteY5" fmla="*/ 173109 h 368466"/>
                  <a:gd name="connsiteX6" fmla="*/ 21669 w 327375"/>
                  <a:gd name="connsiteY6" fmla="*/ 192159 h 368466"/>
                  <a:gd name="connsiteX7" fmla="*/ 32718 w 327375"/>
                  <a:gd name="connsiteY7" fmla="*/ 207780 h 368466"/>
                  <a:gd name="connsiteX8" fmla="*/ 37957 w 327375"/>
                  <a:gd name="connsiteY8" fmla="*/ 189397 h 368466"/>
                  <a:gd name="connsiteX9" fmla="*/ 30813 w 327375"/>
                  <a:gd name="connsiteY9" fmla="*/ 181967 h 368466"/>
                  <a:gd name="connsiteX10" fmla="*/ 30051 w 327375"/>
                  <a:gd name="connsiteY10" fmla="*/ 174538 h 368466"/>
                  <a:gd name="connsiteX11" fmla="*/ 38433 w 327375"/>
                  <a:gd name="connsiteY11" fmla="*/ 163679 h 368466"/>
                  <a:gd name="connsiteX12" fmla="*/ 39957 w 327375"/>
                  <a:gd name="connsiteY12" fmla="*/ 163108 h 368466"/>
                  <a:gd name="connsiteX13" fmla="*/ 42434 w 327375"/>
                  <a:gd name="connsiteY13" fmla="*/ 161965 h 368466"/>
                  <a:gd name="connsiteX14" fmla="*/ 49006 w 327375"/>
                  <a:gd name="connsiteY14" fmla="*/ 160345 h 368466"/>
                  <a:gd name="connsiteX15" fmla="*/ 50244 w 327375"/>
                  <a:gd name="connsiteY15" fmla="*/ 160060 h 368466"/>
                  <a:gd name="connsiteX16" fmla="*/ 56245 w 327375"/>
                  <a:gd name="connsiteY16" fmla="*/ 158917 h 368466"/>
                  <a:gd name="connsiteX17" fmla="*/ 71961 w 327375"/>
                  <a:gd name="connsiteY17" fmla="*/ 157678 h 368466"/>
                  <a:gd name="connsiteX18" fmla="*/ 103298 w 327375"/>
                  <a:gd name="connsiteY18" fmla="*/ 160441 h 368466"/>
                  <a:gd name="connsiteX19" fmla="*/ 104537 w 327375"/>
                  <a:gd name="connsiteY19" fmla="*/ 160631 h 368466"/>
                  <a:gd name="connsiteX20" fmla="*/ 136350 w 327375"/>
                  <a:gd name="connsiteY20" fmla="*/ 170156 h 368466"/>
                  <a:gd name="connsiteX21" fmla="*/ 166449 w 327375"/>
                  <a:gd name="connsiteY21" fmla="*/ 185301 h 368466"/>
                  <a:gd name="connsiteX22" fmla="*/ 218265 w 327375"/>
                  <a:gd name="connsiteY22" fmla="*/ 227497 h 368466"/>
                  <a:gd name="connsiteX23" fmla="*/ 257032 w 327375"/>
                  <a:gd name="connsiteY23" fmla="*/ 280075 h 368466"/>
                  <a:gd name="connsiteX24" fmla="*/ 276653 w 327375"/>
                  <a:gd name="connsiteY24" fmla="*/ 331795 h 368466"/>
                  <a:gd name="connsiteX25" fmla="*/ 275891 w 327375"/>
                  <a:gd name="connsiteY25" fmla="*/ 334939 h 368466"/>
                  <a:gd name="connsiteX26" fmla="*/ 272558 w 327375"/>
                  <a:gd name="connsiteY26" fmla="*/ 337034 h 368466"/>
                  <a:gd name="connsiteX27" fmla="*/ 271129 w 327375"/>
                  <a:gd name="connsiteY27" fmla="*/ 336939 h 368466"/>
                  <a:gd name="connsiteX28" fmla="*/ 267319 w 327375"/>
                  <a:gd name="connsiteY28" fmla="*/ 333034 h 368466"/>
                  <a:gd name="connsiteX29" fmla="*/ 266843 w 327375"/>
                  <a:gd name="connsiteY29" fmla="*/ 331129 h 368466"/>
                  <a:gd name="connsiteX30" fmla="*/ 265414 w 327375"/>
                  <a:gd name="connsiteY30" fmla="*/ 328462 h 368466"/>
                  <a:gd name="connsiteX31" fmla="*/ 251222 w 327375"/>
                  <a:gd name="connsiteY31" fmla="*/ 365228 h 368466"/>
                  <a:gd name="connsiteX32" fmla="*/ 251031 w 327375"/>
                  <a:gd name="connsiteY32" fmla="*/ 366181 h 368466"/>
                  <a:gd name="connsiteX33" fmla="*/ 250079 w 327375"/>
                  <a:gd name="connsiteY33" fmla="*/ 368467 h 368466"/>
                  <a:gd name="connsiteX34" fmla="*/ 250079 w 327375"/>
                  <a:gd name="connsiteY34" fmla="*/ 368467 h 368466"/>
                  <a:gd name="connsiteX35" fmla="*/ 269224 w 327375"/>
                  <a:gd name="connsiteY35" fmla="*/ 359227 h 368466"/>
                  <a:gd name="connsiteX36" fmla="*/ 288274 w 327375"/>
                  <a:gd name="connsiteY36" fmla="*/ 340939 h 368466"/>
                  <a:gd name="connsiteX37" fmla="*/ 298561 w 327375"/>
                  <a:gd name="connsiteY37" fmla="*/ 326176 h 368466"/>
                  <a:gd name="connsiteX38" fmla="*/ 298751 w 327375"/>
                  <a:gd name="connsiteY38" fmla="*/ 326176 h 368466"/>
                  <a:gd name="connsiteX39" fmla="*/ 313706 w 327375"/>
                  <a:gd name="connsiteY39" fmla="*/ 296362 h 368466"/>
                  <a:gd name="connsiteX40" fmla="*/ 314087 w 327375"/>
                  <a:gd name="connsiteY40" fmla="*/ 295219 h 368466"/>
                  <a:gd name="connsiteX41" fmla="*/ 324278 w 327375"/>
                  <a:gd name="connsiteY41" fmla="*/ 258739 h 368466"/>
                  <a:gd name="connsiteX42" fmla="*/ 326755 w 327375"/>
                  <a:gd name="connsiteY42" fmla="*/ 239403 h 368466"/>
                  <a:gd name="connsiteX43" fmla="*/ 323707 w 327375"/>
                  <a:gd name="connsiteY43" fmla="*/ 182920 h 368466"/>
                  <a:gd name="connsiteX44" fmla="*/ 323707 w 327375"/>
                  <a:gd name="connsiteY44" fmla="*/ 181777 h 368466"/>
                  <a:gd name="connsiteX45" fmla="*/ 323231 w 327375"/>
                  <a:gd name="connsiteY45" fmla="*/ 180157 h 368466"/>
                  <a:gd name="connsiteX46" fmla="*/ 321897 w 327375"/>
                  <a:gd name="connsiteY46" fmla="*/ 173966 h 368466"/>
                  <a:gd name="connsiteX47" fmla="*/ 321135 w 327375"/>
                  <a:gd name="connsiteY47" fmla="*/ 170823 h 368466"/>
                  <a:gd name="connsiteX48" fmla="*/ 320849 w 327375"/>
                  <a:gd name="connsiteY48" fmla="*/ 169394 h 368466"/>
                  <a:gd name="connsiteX49" fmla="*/ 317516 w 327375"/>
                  <a:gd name="connsiteY49" fmla="*/ 157297 h 368466"/>
                  <a:gd name="connsiteX50" fmla="*/ 316944 w 327375"/>
                  <a:gd name="connsiteY50" fmla="*/ 155297 h 368466"/>
                  <a:gd name="connsiteX51" fmla="*/ 302466 w 327375"/>
                  <a:gd name="connsiteY51" fmla="*/ 119674 h 368466"/>
                  <a:gd name="connsiteX52" fmla="*/ 299609 w 327375"/>
                  <a:gd name="connsiteY52" fmla="*/ 114054 h 368466"/>
                  <a:gd name="connsiteX53" fmla="*/ 298751 w 327375"/>
                  <a:gd name="connsiteY53" fmla="*/ 112530 h 368466"/>
                  <a:gd name="connsiteX54" fmla="*/ 297799 w 327375"/>
                  <a:gd name="connsiteY54" fmla="*/ 110911 h 368466"/>
                  <a:gd name="connsiteX55" fmla="*/ 296846 w 327375"/>
                  <a:gd name="connsiteY55" fmla="*/ 109196 h 368466"/>
                  <a:gd name="connsiteX56" fmla="*/ 295894 w 327375"/>
                  <a:gd name="connsiteY56" fmla="*/ 107482 h 368466"/>
                  <a:gd name="connsiteX57" fmla="*/ 294846 w 327375"/>
                  <a:gd name="connsiteY57" fmla="*/ 105767 h 368466"/>
                  <a:gd name="connsiteX58" fmla="*/ 293798 w 327375"/>
                  <a:gd name="connsiteY58" fmla="*/ 103957 h 368466"/>
                  <a:gd name="connsiteX59" fmla="*/ 292751 w 327375"/>
                  <a:gd name="connsiteY59" fmla="*/ 102148 h 368466"/>
                  <a:gd name="connsiteX60" fmla="*/ 286178 w 327375"/>
                  <a:gd name="connsiteY60" fmla="*/ 91861 h 368466"/>
                  <a:gd name="connsiteX61" fmla="*/ 271986 w 327375"/>
                  <a:gd name="connsiteY61" fmla="*/ 72906 h 368466"/>
                  <a:gd name="connsiteX62" fmla="*/ 272177 w 327375"/>
                  <a:gd name="connsiteY62" fmla="*/ 72906 h 368466"/>
                  <a:gd name="connsiteX63" fmla="*/ 267890 w 327375"/>
                  <a:gd name="connsiteY63" fmla="*/ 67858 h 368466"/>
                  <a:gd name="connsiteX64" fmla="*/ 220742 w 327375"/>
                  <a:gd name="connsiteY64" fmla="*/ 27472 h 368466"/>
                  <a:gd name="connsiteX65" fmla="*/ 157591 w 327375"/>
                  <a:gd name="connsiteY65" fmla="*/ 2326 h 368466"/>
                  <a:gd name="connsiteX66" fmla="*/ 156353 w 327375"/>
                  <a:gd name="connsiteY66" fmla="*/ 2135 h 368466"/>
                  <a:gd name="connsiteX67" fmla="*/ 210836 w 327375"/>
                  <a:gd name="connsiteY67" fmla="*/ 46998 h 368466"/>
                  <a:gd name="connsiteX68" fmla="*/ 207883 w 327375"/>
                  <a:gd name="connsiteY68" fmla="*/ 49189 h 368466"/>
                  <a:gd name="connsiteX69" fmla="*/ 171021 w 327375"/>
                  <a:gd name="connsiteY69" fmla="*/ 38330 h 368466"/>
                  <a:gd name="connsiteX70" fmla="*/ 169973 w 327375"/>
                  <a:gd name="connsiteY70" fmla="*/ 38330 h 368466"/>
                  <a:gd name="connsiteX71" fmla="*/ 127397 w 327375"/>
                  <a:gd name="connsiteY71" fmla="*/ 36806 h 368466"/>
                  <a:gd name="connsiteX72" fmla="*/ 91583 w 327375"/>
                  <a:gd name="connsiteY72" fmla="*/ 44902 h 368466"/>
                  <a:gd name="connsiteX73" fmla="*/ 90535 w 327375"/>
                  <a:gd name="connsiteY73" fmla="*/ 44902 h 368466"/>
                  <a:gd name="connsiteX74" fmla="*/ 64341 w 327375"/>
                  <a:gd name="connsiteY74" fmla="*/ 58809 h 368466"/>
                  <a:gd name="connsiteX75" fmla="*/ 53292 w 327375"/>
                  <a:gd name="connsiteY75" fmla="*/ 67286 h 368466"/>
                  <a:gd name="connsiteX76" fmla="*/ 48434 w 327375"/>
                  <a:gd name="connsiteY76" fmla="*/ 69096 h 368466"/>
                  <a:gd name="connsiteX77" fmla="*/ 47482 w 327375"/>
                  <a:gd name="connsiteY77" fmla="*/ 69096 h 368466"/>
                  <a:gd name="connsiteX78" fmla="*/ 43672 w 327375"/>
                  <a:gd name="connsiteY78" fmla="*/ 66905 h 368466"/>
                  <a:gd name="connsiteX79" fmla="*/ 41767 w 327375"/>
                  <a:gd name="connsiteY79" fmla="*/ 61762 h 368466"/>
                  <a:gd name="connsiteX80" fmla="*/ 42053 w 327375"/>
                  <a:gd name="connsiteY80" fmla="*/ 60809 h 368466"/>
                  <a:gd name="connsiteX81" fmla="*/ 44053 w 327375"/>
                  <a:gd name="connsiteY81" fmla="*/ 57190 h 368466"/>
                  <a:gd name="connsiteX82" fmla="*/ 82153 w 327375"/>
                  <a:gd name="connsiteY82" fmla="*/ 35282 h 368466"/>
                  <a:gd name="connsiteX83" fmla="*/ 125015 w 327375"/>
                  <a:gd name="connsiteY83" fmla="*/ 26710 h 368466"/>
                  <a:gd name="connsiteX84" fmla="*/ 161782 w 327375"/>
                  <a:gd name="connsiteY84" fmla="*/ 29662 h 368466"/>
                  <a:gd name="connsiteX85" fmla="*/ 167116 w 327375"/>
                  <a:gd name="connsiteY85" fmla="*/ 30710 h 368466"/>
                  <a:gd name="connsiteX86" fmla="*/ 209121 w 327375"/>
                  <a:gd name="connsiteY86" fmla="*/ 43759 h 368466"/>
                  <a:gd name="connsiteX87" fmla="*/ 210931 w 327375"/>
                  <a:gd name="connsiteY87" fmla="*/ 46998 h 368466"/>
                  <a:gd name="connsiteX88" fmla="*/ 241887 w 327375"/>
                  <a:gd name="connsiteY88" fmla="*/ 82907 h 368466"/>
                  <a:gd name="connsiteX89" fmla="*/ 237887 w 327375"/>
                  <a:gd name="connsiteY89" fmla="*/ 85765 h 368466"/>
                  <a:gd name="connsiteX90" fmla="*/ 204454 w 327375"/>
                  <a:gd name="connsiteY90" fmla="*/ 75859 h 368466"/>
                  <a:gd name="connsiteX91" fmla="*/ 187023 w 327375"/>
                  <a:gd name="connsiteY91" fmla="*/ 73858 h 368466"/>
                  <a:gd name="connsiteX92" fmla="*/ 169021 w 327375"/>
                  <a:gd name="connsiteY92" fmla="*/ 74525 h 368466"/>
                  <a:gd name="connsiteX93" fmla="*/ 151114 w 327375"/>
                  <a:gd name="connsiteY93" fmla="*/ 77287 h 368466"/>
                  <a:gd name="connsiteX94" fmla="*/ 131683 w 327375"/>
                  <a:gd name="connsiteY94" fmla="*/ 83098 h 368466"/>
                  <a:gd name="connsiteX95" fmla="*/ 121967 w 327375"/>
                  <a:gd name="connsiteY95" fmla="*/ 87098 h 368466"/>
                  <a:gd name="connsiteX96" fmla="*/ 116443 w 327375"/>
                  <a:gd name="connsiteY96" fmla="*/ 87574 h 368466"/>
                  <a:gd name="connsiteX97" fmla="*/ 111776 w 327375"/>
                  <a:gd name="connsiteY97" fmla="*/ 83955 h 368466"/>
                  <a:gd name="connsiteX98" fmla="*/ 111109 w 327375"/>
                  <a:gd name="connsiteY98" fmla="*/ 79002 h 368466"/>
                  <a:gd name="connsiteX99" fmla="*/ 114824 w 327375"/>
                  <a:gd name="connsiteY99" fmla="*/ 73858 h 368466"/>
                  <a:gd name="connsiteX100" fmla="*/ 146447 w 327375"/>
                  <a:gd name="connsiteY100" fmla="*/ 64714 h 368466"/>
                  <a:gd name="connsiteX101" fmla="*/ 162258 w 327375"/>
                  <a:gd name="connsiteY101" fmla="*/ 63095 h 368466"/>
                  <a:gd name="connsiteX102" fmla="*/ 177784 w 327375"/>
                  <a:gd name="connsiteY102" fmla="*/ 63571 h 368466"/>
                  <a:gd name="connsiteX103" fmla="*/ 196262 w 327375"/>
                  <a:gd name="connsiteY103" fmla="*/ 65857 h 368466"/>
                  <a:gd name="connsiteX104" fmla="*/ 239601 w 327375"/>
                  <a:gd name="connsiteY104" fmla="*/ 78907 h 368466"/>
                  <a:gd name="connsiteX105" fmla="*/ 241982 w 327375"/>
                  <a:gd name="connsiteY105" fmla="*/ 82907 h 3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27375" h="368466">
                    <a:moveTo>
                      <a:pt x="156448" y="2326"/>
                    </a:moveTo>
                    <a:cubicBezTo>
                      <a:pt x="134921" y="-1389"/>
                      <a:pt x="113014" y="-627"/>
                      <a:pt x="93297" y="4421"/>
                    </a:cubicBezTo>
                    <a:cubicBezTo>
                      <a:pt x="73199" y="9374"/>
                      <a:pt x="54816" y="18423"/>
                      <a:pt x="40338" y="30424"/>
                    </a:cubicBezTo>
                    <a:cubicBezTo>
                      <a:pt x="25098" y="43188"/>
                      <a:pt x="13573" y="59190"/>
                      <a:pt x="7001" y="76716"/>
                    </a:cubicBezTo>
                    <a:cubicBezTo>
                      <a:pt x="-48" y="95766"/>
                      <a:pt x="-1858" y="117007"/>
                      <a:pt x="1952" y="138247"/>
                    </a:cubicBezTo>
                    <a:cubicBezTo>
                      <a:pt x="3762" y="149487"/>
                      <a:pt x="7286" y="161203"/>
                      <a:pt x="12335" y="173109"/>
                    </a:cubicBezTo>
                    <a:cubicBezTo>
                      <a:pt x="15478" y="180634"/>
                      <a:pt x="18431" y="186634"/>
                      <a:pt x="21669" y="192159"/>
                    </a:cubicBezTo>
                    <a:cubicBezTo>
                      <a:pt x="25574" y="198541"/>
                      <a:pt x="28908" y="203398"/>
                      <a:pt x="32718" y="207780"/>
                    </a:cubicBezTo>
                    <a:cubicBezTo>
                      <a:pt x="34528" y="201779"/>
                      <a:pt x="36338" y="195778"/>
                      <a:pt x="37957" y="189397"/>
                    </a:cubicBezTo>
                    <a:cubicBezTo>
                      <a:pt x="34623" y="187777"/>
                      <a:pt x="32147" y="185110"/>
                      <a:pt x="30813" y="181967"/>
                    </a:cubicBezTo>
                    <a:cubicBezTo>
                      <a:pt x="29861" y="179681"/>
                      <a:pt x="29670" y="177109"/>
                      <a:pt x="30051" y="174538"/>
                    </a:cubicBezTo>
                    <a:cubicBezTo>
                      <a:pt x="30813" y="169775"/>
                      <a:pt x="34052" y="165584"/>
                      <a:pt x="38433" y="163679"/>
                    </a:cubicBezTo>
                    <a:lnTo>
                      <a:pt x="39957" y="163108"/>
                    </a:lnTo>
                    <a:cubicBezTo>
                      <a:pt x="40910" y="162536"/>
                      <a:pt x="41672" y="162250"/>
                      <a:pt x="42434" y="161965"/>
                    </a:cubicBezTo>
                    <a:cubicBezTo>
                      <a:pt x="44624" y="161298"/>
                      <a:pt x="46815" y="160822"/>
                      <a:pt x="49006" y="160345"/>
                    </a:cubicBezTo>
                    <a:lnTo>
                      <a:pt x="50244" y="160060"/>
                    </a:lnTo>
                    <a:cubicBezTo>
                      <a:pt x="52530" y="159583"/>
                      <a:pt x="54340" y="159202"/>
                      <a:pt x="56245" y="158917"/>
                    </a:cubicBezTo>
                    <a:cubicBezTo>
                      <a:pt x="61007" y="158155"/>
                      <a:pt x="66056" y="157774"/>
                      <a:pt x="71961" y="157678"/>
                    </a:cubicBezTo>
                    <a:cubicBezTo>
                      <a:pt x="81772" y="157393"/>
                      <a:pt x="91964" y="158345"/>
                      <a:pt x="103298" y="160441"/>
                    </a:cubicBezTo>
                    <a:lnTo>
                      <a:pt x="104537" y="160631"/>
                    </a:lnTo>
                    <a:cubicBezTo>
                      <a:pt x="113966" y="162441"/>
                      <a:pt x="124063" y="165394"/>
                      <a:pt x="136350" y="170156"/>
                    </a:cubicBezTo>
                    <a:cubicBezTo>
                      <a:pt x="146828" y="174252"/>
                      <a:pt x="157019" y="179872"/>
                      <a:pt x="166449" y="185301"/>
                    </a:cubicBezTo>
                    <a:cubicBezTo>
                      <a:pt x="184261" y="195778"/>
                      <a:pt x="201692" y="209971"/>
                      <a:pt x="218265" y="227497"/>
                    </a:cubicBezTo>
                    <a:cubicBezTo>
                      <a:pt x="234077" y="244165"/>
                      <a:pt x="247031" y="261882"/>
                      <a:pt x="257032" y="280075"/>
                    </a:cubicBezTo>
                    <a:cubicBezTo>
                      <a:pt x="265890" y="296172"/>
                      <a:pt x="272462" y="313603"/>
                      <a:pt x="276653" y="331795"/>
                    </a:cubicBezTo>
                    <a:cubicBezTo>
                      <a:pt x="276844" y="332843"/>
                      <a:pt x="276653" y="333986"/>
                      <a:pt x="275891" y="334939"/>
                    </a:cubicBezTo>
                    <a:cubicBezTo>
                      <a:pt x="275034" y="336082"/>
                      <a:pt x="273796" y="336844"/>
                      <a:pt x="272558" y="337034"/>
                    </a:cubicBezTo>
                    <a:cubicBezTo>
                      <a:pt x="272081" y="337034"/>
                      <a:pt x="271700" y="337034"/>
                      <a:pt x="271129" y="336939"/>
                    </a:cubicBezTo>
                    <a:cubicBezTo>
                      <a:pt x="269224" y="336558"/>
                      <a:pt x="267795" y="335129"/>
                      <a:pt x="267319" y="333034"/>
                    </a:cubicBezTo>
                    <a:lnTo>
                      <a:pt x="266843" y="331129"/>
                    </a:lnTo>
                    <a:lnTo>
                      <a:pt x="265414" y="328462"/>
                    </a:lnTo>
                    <a:cubicBezTo>
                      <a:pt x="261604" y="338653"/>
                      <a:pt x="257222" y="349798"/>
                      <a:pt x="251222" y="365228"/>
                    </a:cubicBezTo>
                    <a:lnTo>
                      <a:pt x="251031" y="366181"/>
                    </a:lnTo>
                    <a:lnTo>
                      <a:pt x="250079" y="368467"/>
                    </a:lnTo>
                    <a:lnTo>
                      <a:pt x="250079" y="368467"/>
                    </a:lnTo>
                    <a:cubicBezTo>
                      <a:pt x="256746" y="366371"/>
                      <a:pt x="263223" y="363323"/>
                      <a:pt x="269224" y="359227"/>
                    </a:cubicBezTo>
                    <a:cubicBezTo>
                      <a:pt x="276177" y="354274"/>
                      <a:pt x="282464" y="348369"/>
                      <a:pt x="288274" y="340939"/>
                    </a:cubicBezTo>
                    <a:cubicBezTo>
                      <a:pt x="291798" y="336463"/>
                      <a:pt x="295227" y="331605"/>
                      <a:pt x="298561" y="326176"/>
                    </a:cubicBezTo>
                    <a:lnTo>
                      <a:pt x="298751" y="326176"/>
                    </a:lnTo>
                    <a:cubicBezTo>
                      <a:pt x="304657" y="316079"/>
                      <a:pt x="309324" y="305983"/>
                      <a:pt x="313706" y="296362"/>
                    </a:cubicBezTo>
                    <a:cubicBezTo>
                      <a:pt x="313896" y="296077"/>
                      <a:pt x="313991" y="295696"/>
                      <a:pt x="314087" y="295219"/>
                    </a:cubicBezTo>
                    <a:cubicBezTo>
                      <a:pt x="318849" y="282646"/>
                      <a:pt x="322088" y="270740"/>
                      <a:pt x="324278" y="258739"/>
                    </a:cubicBezTo>
                    <a:cubicBezTo>
                      <a:pt x="325421" y="252262"/>
                      <a:pt x="326279" y="245689"/>
                      <a:pt x="326755" y="239403"/>
                    </a:cubicBezTo>
                    <a:cubicBezTo>
                      <a:pt x="328184" y="220924"/>
                      <a:pt x="327136" y="201874"/>
                      <a:pt x="323707" y="182920"/>
                    </a:cubicBezTo>
                    <a:lnTo>
                      <a:pt x="323707" y="181777"/>
                    </a:lnTo>
                    <a:lnTo>
                      <a:pt x="323231" y="180157"/>
                    </a:lnTo>
                    <a:cubicBezTo>
                      <a:pt x="322754" y="177967"/>
                      <a:pt x="322373" y="175966"/>
                      <a:pt x="321897" y="173966"/>
                    </a:cubicBezTo>
                    <a:lnTo>
                      <a:pt x="321135" y="170823"/>
                    </a:lnTo>
                    <a:lnTo>
                      <a:pt x="320849" y="169394"/>
                    </a:lnTo>
                    <a:cubicBezTo>
                      <a:pt x="319802" y="165394"/>
                      <a:pt x="318754" y="161298"/>
                      <a:pt x="317516" y="157297"/>
                    </a:cubicBezTo>
                    <a:lnTo>
                      <a:pt x="316944" y="155297"/>
                    </a:lnTo>
                    <a:cubicBezTo>
                      <a:pt x="313039" y="142915"/>
                      <a:pt x="308181" y="130818"/>
                      <a:pt x="302466" y="119674"/>
                    </a:cubicBezTo>
                    <a:cubicBezTo>
                      <a:pt x="301514" y="117769"/>
                      <a:pt x="300561" y="115959"/>
                      <a:pt x="299609" y="114054"/>
                    </a:cubicBezTo>
                    <a:lnTo>
                      <a:pt x="298751" y="112530"/>
                    </a:lnTo>
                    <a:lnTo>
                      <a:pt x="297799" y="110911"/>
                    </a:lnTo>
                    <a:lnTo>
                      <a:pt x="296846" y="109196"/>
                    </a:lnTo>
                    <a:lnTo>
                      <a:pt x="295894" y="107482"/>
                    </a:lnTo>
                    <a:lnTo>
                      <a:pt x="294846" y="105767"/>
                    </a:lnTo>
                    <a:lnTo>
                      <a:pt x="293798" y="103957"/>
                    </a:lnTo>
                    <a:lnTo>
                      <a:pt x="292751" y="102148"/>
                    </a:lnTo>
                    <a:cubicBezTo>
                      <a:pt x="290560" y="98433"/>
                      <a:pt x="288369" y="95099"/>
                      <a:pt x="286178" y="91861"/>
                    </a:cubicBezTo>
                    <a:cubicBezTo>
                      <a:pt x="281702" y="85098"/>
                      <a:pt x="276844" y="78716"/>
                      <a:pt x="271986" y="72906"/>
                    </a:cubicBezTo>
                    <a:lnTo>
                      <a:pt x="272177" y="72906"/>
                    </a:lnTo>
                    <a:cubicBezTo>
                      <a:pt x="270748" y="71096"/>
                      <a:pt x="269319" y="69477"/>
                      <a:pt x="267890" y="67858"/>
                    </a:cubicBezTo>
                    <a:cubicBezTo>
                      <a:pt x="253508" y="51665"/>
                      <a:pt x="237601" y="38044"/>
                      <a:pt x="220742" y="27472"/>
                    </a:cubicBezTo>
                    <a:cubicBezTo>
                      <a:pt x="200453" y="14708"/>
                      <a:pt x="179213" y="6231"/>
                      <a:pt x="157591" y="2326"/>
                    </a:cubicBezTo>
                    <a:lnTo>
                      <a:pt x="156353" y="2135"/>
                    </a:lnTo>
                    <a:close/>
                    <a:moveTo>
                      <a:pt x="210836" y="46998"/>
                    </a:moveTo>
                    <a:cubicBezTo>
                      <a:pt x="210455" y="48427"/>
                      <a:pt x="209121" y="49379"/>
                      <a:pt x="207883" y="49189"/>
                    </a:cubicBezTo>
                    <a:cubicBezTo>
                      <a:pt x="195881" y="44236"/>
                      <a:pt x="183499" y="40616"/>
                      <a:pt x="171021" y="38330"/>
                    </a:cubicBezTo>
                    <a:lnTo>
                      <a:pt x="169973" y="38330"/>
                    </a:lnTo>
                    <a:cubicBezTo>
                      <a:pt x="156543" y="35949"/>
                      <a:pt x="142160" y="35473"/>
                      <a:pt x="127397" y="36806"/>
                    </a:cubicBezTo>
                    <a:cubicBezTo>
                      <a:pt x="113776" y="38330"/>
                      <a:pt x="102060" y="40902"/>
                      <a:pt x="91583" y="44902"/>
                    </a:cubicBezTo>
                    <a:lnTo>
                      <a:pt x="90535" y="44902"/>
                    </a:lnTo>
                    <a:cubicBezTo>
                      <a:pt x="81105" y="48808"/>
                      <a:pt x="72247" y="53380"/>
                      <a:pt x="64341" y="58809"/>
                    </a:cubicBezTo>
                    <a:cubicBezTo>
                      <a:pt x="60531" y="61571"/>
                      <a:pt x="56912" y="64333"/>
                      <a:pt x="53292" y="67286"/>
                    </a:cubicBezTo>
                    <a:cubicBezTo>
                      <a:pt x="51768" y="68620"/>
                      <a:pt x="50244" y="69096"/>
                      <a:pt x="48434" y="69096"/>
                    </a:cubicBezTo>
                    <a:lnTo>
                      <a:pt x="47482" y="69096"/>
                    </a:lnTo>
                    <a:cubicBezTo>
                      <a:pt x="45958" y="68715"/>
                      <a:pt x="44529" y="67953"/>
                      <a:pt x="43672" y="66905"/>
                    </a:cubicBezTo>
                    <a:cubicBezTo>
                      <a:pt x="42338" y="65476"/>
                      <a:pt x="41767" y="63762"/>
                      <a:pt x="41767" y="61762"/>
                    </a:cubicBezTo>
                    <a:lnTo>
                      <a:pt x="42053" y="60809"/>
                    </a:lnTo>
                    <a:cubicBezTo>
                      <a:pt x="42338" y="59380"/>
                      <a:pt x="43005" y="58142"/>
                      <a:pt x="44053" y="57190"/>
                    </a:cubicBezTo>
                    <a:cubicBezTo>
                      <a:pt x="54149" y="48331"/>
                      <a:pt x="67008" y="40902"/>
                      <a:pt x="82153" y="35282"/>
                    </a:cubicBezTo>
                    <a:cubicBezTo>
                      <a:pt x="95774" y="30329"/>
                      <a:pt x="110156" y="27376"/>
                      <a:pt x="125015" y="26710"/>
                    </a:cubicBezTo>
                    <a:cubicBezTo>
                      <a:pt x="136541" y="26233"/>
                      <a:pt x="148542" y="27186"/>
                      <a:pt x="161782" y="29662"/>
                    </a:cubicBezTo>
                    <a:cubicBezTo>
                      <a:pt x="163496" y="29948"/>
                      <a:pt x="165306" y="30329"/>
                      <a:pt x="167116" y="30710"/>
                    </a:cubicBezTo>
                    <a:cubicBezTo>
                      <a:pt x="180356" y="33377"/>
                      <a:pt x="194548" y="37759"/>
                      <a:pt x="209121" y="43759"/>
                    </a:cubicBezTo>
                    <a:cubicBezTo>
                      <a:pt x="210550" y="44426"/>
                      <a:pt x="211217" y="45760"/>
                      <a:pt x="210931" y="46998"/>
                    </a:cubicBezTo>
                    <a:moveTo>
                      <a:pt x="241887" y="82907"/>
                    </a:moveTo>
                    <a:cubicBezTo>
                      <a:pt x="241506" y="84717"/>
                      <a:pt x="239696" y="85955"/>
                      <a:pt x="237887" y="85765"/>
                    </a:cubicBezTo>
                    <a:cubicBezTo>
                      <a:pt x="226742" y="81193"/>
                      <a:pt x="215503" y="77859"/>
                      <a:pt x="204454" y="75859"/>
                    </a:cubicBezTo>
                    <a:cubicBezTo>
                      <a:pt x="198358" y="74811"/>
                      <a:pt x="192643" y="74239"/>
                      <a:pt x="187023" y="73858"/>
                    </a:cubicBezTo>
                    <a:cubicBezTo>
                      <a:pt x="181308" y="73573"/>
                      <a:pt x="175403" y="73763"/>
                      <a:pt x="169021" y="74525"/>
                    </a:cubicBezTo>
                    <a:cubicBezTo>
                      <a:pt x="163592" y="75001"/>
                      <a:pt x="157496" y="75859"/>
                      <a:pt x="151114" y="77287"/>
                    </a:cubicBezTo>
                    <a:cubicBezTo>
                      <a:pt x="145018" y="78621"/>
                      <a:pt x="138541" y="80526"/>
                      <a:pt x="131683" y="83098"/>
                    </a:cubicBezTo>
                    <a:cubicBezTo>
                      <a:pt x="128349" y="84336"/>
                      <a:pt x="125206" y="85669"/>
                      <a:pt x="121967" y="87098"/>
                    </a:cubicBezTo>
                    <a:cubicBezTo>
                      <a:pt x="120253" y="87765"/>
                      <a:pt x="118919" y="88051"/>
                      <a:pt x="116443" y="87574"/>
                    </a:cubicBezTo>
                    <a:cubicBezTo>
                      <a:pt x="114443" y="87098"/>
                      <a:pt x="112728" y="85765"/>
                      <a:pt x="111776" y="83955"/>
                    </a:cubicBezTo>
                    <a:cubicBezTo>
                      <a:pt x="111014" y="82431"/>
                      <a:pt x="110728" y="80621"/>
                      <a:pt x="111109" y="79002"/>
                    </a:cubicBezTo>
                    <a:cubicBezTo>
                      <a:pt x="111776" y="76525"/>
                      <a:pt x="113204" y="74620"/>
                      <a:pt x="114824" y="73858"/>
                    </a:cubicBezTo>
                    <a:cubicBezTo>
                      <a:pt x="124444" y="69667"/>
                      <a:pt x="135112" y="66524"/>
                      <a:pt x="146447" y="64714"/>
                    </a:cubicBezTo>
                    <a:cubicBezTo>
                      <a:pt x="151590" y="63952"/>
                      <a:pt x="156829" y="63381"/>
                      <a:pt x="162258" y="63095"/>
                    </a:cubicBezTo>
                    <a:cubicBezTo>
                      <a:pt x="167021" y="62905"/>
                      <a:pt x="172069" y="63095"/>
                      <a:pt x="177784" y="63571"/>
                    </a:cubicBezTo>
                    <a:cubicBezTo>
                      <a:pt x="184166" y="64048"/>
                      <a:pt x="190357" y="64810"/>
                      <a:pt x="196262" y="65857"/>
                    </a:cubicBezTo>
                    <a:cubicBezTo>
                      <a:pt x="210645" y="68429"/>
                      <a:pt x="225218" y="72811"/>
                      <a:pt x="239601" y="78907"/>
                    </a:cubicBezTo>
                    <a:cubicBezTo>
                      <a:pt x="241411" y="79573"/>
                      <a:pt x="242363" y="81193"/>
                      <a:pt x="241982" y="82907"/>
                    </a:cubicBezTo>
                  </a:path>
                </a:pathLst>
              </a:custGeom>
              <a:solidFill>
                <a:srgbClr val="B5EDEF"/>
              </a:solidFill>
              <a:ln w="9525" cap="flat">
                <a:noFill/>
                <a:prstDash val="solid"/>
                <a:miter/>
              </a:ln>
            </p:spPr>
            <p:txBody>
              <a:bodyPr rtlCol="0" anchor="ctr"/>
              <a:lstStyle/>
              <a:p>
                <a:endParaRPr lang="en-US"/>
              </a:p>
            </p:txBody>
          </p:sp>
          <p:grpSp>
            <p:nvGrpSpPr>
              <p:cNvPr id="801" name="Graphic 100">
                <a:extLst>
                  <a:ext uri="{FF2B5EF4-FFF2-40B4-BE49-F238E27FC236}">
                    <a16:creationId xmlns:a16="http://schemas.microsoft.com/office/drawing/2014/main" id="{3ABCF3CF-1133-DF06-CF45-B403ED4D373B}"/>
                  </a:ext>
                </a:extLst>
              </p:cNvPr>
              <p:cNvGrpSpPr/>
              <p:nvPr/>
            </p:nvGrpSpPr>
            <p:grpSpPr>
              <a:xfrm>
                <a:off x="3357980" y="3930009"/>
                <a:ext cx="210697" cy="76000"/>
                <a:chOff x="3357980" y="3930009"/>
                <a:chExt cx="210697" cy="76000"/>
              </a:xfrm>
              <a:solidFill>
                <a:srgbClr val="1ECCDF"/>
              </a:solidFill>
            </p:grpSpPr>
            <p:sp>
              <p:nvSpPr>
                <p:cNvPr id="836" name="Freeform: Shape 835">
                  <a:extLst>
                    <a:ext uri="{FF2B5EF4-FFF2-40B4-BE49-F238E27FC236}">
                      <a16:creationId xmlns:a16="http://schemas.microsoft.com/office/drawing/2014/main" id="{91E79FDE-07F3-BDA7-1D40-4419655BAF19}"/>
                    </a:ext>
                  </a:extLst>
                </p:cNvPr>
                <p:cNvSpPr/>
                <p:nvPr/>
              </p:nvSpPr>
              <p:spPr>
                <a:xfrm>
                  <a:off x="3425957" y="3970879"/>
                  <a:ext cx="142720" cy="35131"/>
                </a:xfrm>
                <a:custGeom>
                  <a:avLst/>
                  <a:gdLst>
                    <a:gd name="connsiteX0" fmla="*/ 8377 w 142720"/>
                    <a:gd name="connsiteY0" fmla="*/ 10389 h 35131"/>
                    <a:gd name="connsiteX1" fmla="*/ 42095 w 142720"/>
                    <a:gd name="connsiteY1" fmla="*/ 1531 h 35131"/>
                    <a:gd name="connsiteX2" fmla="*/ 74671 w 142720"/>
                    <a:gd name="connsiteY2" fmla="*/ 293 h 35131"/>
                    <a:gd name="connsiteX3" fmla="*/ 95530 w 142720"/>
                    <a:gd name="connsiteY3" fmla="*/ 2769 h 35131"/>
                    <a:gd name="connsiteX4" fmla="*/ 106198 w 142720"/>
                    <a:gd name="connsiteY4" fmla="*/ 5055 h 35131"/>
                    <a:gd name="connsiteX5" fmla="*/ 139726 w 142720"/>
                    <a:gd name="connsiteY5" fmla="*/ 16962 h 35131"/>
                    <a:gd name="connsiteX6" fmla="*/ 142203 w 142720"/>
                    <a:gd name="connsiteY6" fmla="*/ 24105 h 35131"/>
                    <a:gd name="connsiteX7" fmla="*/ 135059 w 142720"/>
                    <a:gd name="connsiteY7" fmla="*/ 26582 h 35131"/>
                    <a:gd name="connsiteX8" fmla="*/ 127630 w 142720"/>
                    <a:gd name="connsiteY8" fmla="*/ 23820 h 35131"/>
                    <a:gd name="connsiteX9" fmla="*/ 88577 w 142720"/>
                    <a:gd name="connsiteY9" fmla="*/ 16390 h 35131"/>
                    <a:gd name="connsiteX10" fmla="*/ 59431 w 142720"/>
                    <a:gd name="connsiteY10" fmla="*/ 18581 h 35131"/>
                    <a:gd name="connsiteX11" fmla="*/ 17044 w 142720"/>
                    <a:gd name="connsiteY11" fmla="*/ 34297 h 35131"/>
                    <a:gd name="connsiteX12" fmla="*/ 7138 w 142720"/>
                    <a:gd name="connsiteY12" fmla="*/ 33821 h 35131"/>
                    <a:gd name="connsiteX13" fmla="*/ 757 w 142720"/>
                    <a:gd name="connsiteY13" fmla="*/ 26677 h 35131"/>
                    <a:gd name="connsiteX14" fmla="*/ 8377 w 142720"/>
                    <a:gd name="connsiteY14" fmla="*/ 10389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0" h="35131">
                      <a:moveTo>
                        <a:pt x="8377" y="10389"/>
                      </a:moveTo>
                      <a:cubicBezTo>
                        <a:pt x="19330" y="6389"/>
                        <a:pt x="30570" y="3246"/>
                        <a:pt x="42095" y="1531"/>
                      </a:cubicBezTo>
                      <a:cubicBezTo>
                        <a:pt x="52763" y="-88"/>
                        <a:pt x="63907" y="-279"/>
                        <a:pt x="74671" y="293"/>
                      </a:cubicBezTo>
                      <a:cubicBezTo>
                        <a:pt x="81719" y="674"/>
                        <a:pt x="88577" y="1531"/>
                        <a:pt x="95530" y="2769"/>
                      </a:cubicBezTo>
                      <a:cubicBezTo>
                        <a:pt x="99055" y="3436"/>
                        <a:pt x="102674" y="4198"/>
                        <a:pt x="106198" y="5055"/>
                      </a:cubicBezTo>
                      <a:cubicBezTo>
                        <a:pt x="117819" y="7913"/>
                        <a:pt x="128773" y="12294"/>
                        <a:pt x="139726" y="16962"/>
                      </a:cubicBezTo>
                      <a:cubicBezTo>
                        <a:pt x="142393" y="18105"/>
                        <a:pt x="143441" y="21629"/>
                        <a:pt x="142203" y="24105"/>
                      </a:cubicBezTo>
                      <a:cubicBezTo>
                        <a:pt x="140869" y="26868"/>
                        <a:pt x="137726" y="27725"/>
                        <a:pt x="135059" y="26582"/>
                      </a:cubicBezTo>
                      <a:cubicBezTo>
                        <a:pt x="132583" y="25534"/>
                        <a:pt x="130201" y="24677"/>
                        <a:pt x="127630" y="23820"/>
                      </a:cubicBezTo>
                      <a:cubicBezTo>
                        <a:pt x="114961" y="19819"/>
                        <a:pt x="101912" y="17152"/>
                        <a:pt x="88577" y="16390"/>
                      </a:cubicBezTo>
                      <a:cubicBezTo>
                        <a:pt x="78862" y="16104"/>
                        <a:pt x="68956" y="16771"/>
                        <a:pt x="59431" y="18581"/>
                      </a:cubicBezTo>
                      <a:cubicBezTo>
                        <a:pt x="44762" y="22010"/>
                        <a:pt x="30475" y="27534"/>
                        <a:pt x="17044" y="34297"/>
                      </a:cubicBezTo>
                      <a:cubicBezTo>
                        <a:pt x="14187" y="35726"/>
                        <a:pt x="9901" y="35154"/>
                        <a:pt x="7138" y="33821"/>
                      </a:cubicBezTo>
                      <a:cubicBezTo>
                        <a:pt x="4186" y="32392"/>
                        <a:pt x="1900" y="29820"/>
                        <a:pt x="757" y="26677"/>
                      </a:cubicBezTo>
                      <a:cubicBezTo>
                        <a:pt x="-1625" y="20200"/>
                        <a:pt x="1804" y="12771"/>
                        <a:pt x="8377" y="10389"/>
                      </a:cubicBezTo>
                      <a:close/>
                    </a:path>
                  </a:pathLst>
                </a:custGeom>
                <a:solidFill>
                  <a:srgbClr val="8CD0D3"/>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D49BB2F3-7F47-7837-BBD8-4B1B72805699}"/>
                    </a:ext>
                  </a:extLst>
                </p:cNvPr>
                <p:cNvSpPr/>
                <p:nvPr/>
              </p:nvSpPr>
              <p:spPr>
                <a:xfrm>
                  <a:off x="3357980" y="3930009"/>
                  <a:ext cx="180157" cy="56030"/>
                </a:xfrm>
                <a:custGeom>
                  <a:avLst/>
                  <a:gdLst>
                    <a:gd name="connsiteX0" fmla="*/ 2154 w 180157"/>
                    <a:gd name="connsiteY0" fmla="*/ 36781 h 56030"/>
                    <a:gd name="connsiteX1" fmla="*/ 8536 w 180157"/>
                    <a:gd name="connsiteY1" fmla="*/ 26970 h 56030"/>
                    <a:gd name="connsiteX2" fmla="*/ 18442 w 180157"/>
                    <a:gd name="connsiteY2" fmla="*/ 18303 h 56030"/>
                    <a:gd name="connsiteX3" fmla="*/ 39778 w 180157"/>
                    <a:gd name="connsiteY3" fmla="*/ 7063 h 56030"/>
                    <a:gd name="connsiteX4" fmla="*/ 64067 w 180157"/>
                    <a:gd name="connsiteY4" fmla="*/ 967 h 56030"/>
                    <a:gd name="connsiteX5" fmla="*/ 89594 w 180157"/>
                    <a:gd name="connsiteY5" fmla="*/ 300 h 56030"/>
                    <a:gd name="connsiteX6" fmla="*/ 113120 w 180157"/>
                    <a:gd name="connsiteY6" fmla="*/ 3063 h 56030"/>
                    <a:gd name="connsiteX7" fmla="*/ 121217 w 180157"/>
                    <a:gd name="connsiteY7" fmla="*/ 4396 h 56030"/>
                    <a:gd name="connsiteX8" fmla="*/ 136266 w 180157"/>
                    <a:gd name="connsiteY8" fmla="*/ 7444 h 56030"/>
                    <a:gd name="connsiteX9" fmla="*/ 176843 w 180157"/>
                    <a:gd name="connsiteY9" fmla="*/ 20970 h 56030"/>
                    <a:gd name="connsiteX10" fmla="*/ 179605 w 180157"/>
                    <a:gd name="connsiteY10" fmla="*/ 28780 h 56030"/>
                    <a:gd name="connsiteX11" fmla="*/ 171794 w 180157"/>
                    <a:gd name="connsiteY11" fmla="*/ 31542 h 56030"/>
                    <a:gd name="connsiteX12" fmla="*/ 165984 w 180157"/>
                    <a:gd name="connsiteY12" fmla="*/ 29352 h 56030"/>
                    <a:gd name="connsiteX13" fmla="*/ 120074 w 180157"/>
                    <a:gd name="connsiteY13" fmla="*/ 21065 h 56030"/>
                    <a:gd name="connsiteX14" fmla="*/ 95785 w 180157"/>
                    <a:gd name="connsiteY14" fmla="*/ 22113 h 56030"/>
                    <a:gd name="connsiteX15" fmla="*/ 71306 w 180157"/>
                    <a:gd name="connsiteY15" fmla="*/ 26494 h 56030"/>
                    <a:gd name="connsiteX16" fmla="*/ 43112 w 180157"/>
                    <a:gd name="connsiteY16" fmla="*/ 36400 h 56030"/>
                    <a:gd name="connsiteX17" fmla="*/ 32063 w 180157"/>
                    <a:gd name="connsiteY17" fmla="*/ 43544 h 56030"/>
                    <a:gd name="connsiteX18" fmla="*/ 26252 w 180157"/>
                    <a:gd name="connsiteY18" fmla="*/ 48116 h 56030"/>
                    <a:gd name="connsiteX19" fmla="*/ 21109 w 180157"/>
                    <a:gd name="connsiteY19" fmla="*/ 51926 h 56030"/>
                    <a:gd name="connsiteX20" fmla="*/ 4154 w 180157"/>
                    <a:gd name="connsiteY20" fmla="*/ 53164 h 56030"/>
                    <a:gd name="connsiteX21" fmla="*/ 2249 w 180157"/>
                    <a:gd name="connsiteY21" fmla="*/ 36876 h 5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157" h="56030">
                      <a:moveTo>
                        <a:pt x="2154" y="36781"/>
                      </a:moveTo>
                      <a:cubicBezTo>
                        <a:pt x="3869" y="33257"/>
                        <a:pt x="5869" y="29923"/>
                        <a:pt x="8536" y="26970"/>
                      </a:cubicBezTo>
                      <a:cubicBezTo>
                        <a:pt x="11393" y="23732"/>
                        <a:pt x="14918" y="20874"/>
                        <a:pt x="18442" y="18303"/>
                      </a:cubicBezTo>
                      <a:cubicBezTo>
                        <a:pt x="24919" y="13540"/>
                        <a:pt x="32348" y="9921"/>
                        <a:pt x="39778" y="7063"/>
                      </a:cubicBezTo>
                      <a:cubicBezTo>
                        <a:pt x="47493" y="4110"/>
                        <a:pt x="55875" y="2110"/>
                        <a:pt x="64067" y="967"/>
                      </a:cubicBezTo>
                      <a:cubicBezTo>
                        <a:pt x="72544" y="-176"/>
                        <a:pt x="81021" y="-176"/>
                        <a:pt x="89594" y="300"/>
                      </a:cubicBezTo>
                      <a:cubicBezTo>
                        <a:pt x="97404" y="777"/>
                        <a:pt x="105310" y="1824"/>
                        <a:pt x="113120" y="3063"/>
                      </a:cubicBezTo>
                      <a:cubicBezTo>
                        <a:pt x="115787" y="3444"/>
                        <a:pt x="118550" y="3920"/>
                        <a:pt x="121217" y="4396"/>
                      </a:cubicBezTo>
                      <a:cubicBezTo>
                        <a:pt x="126265" y="5349"/>
                        <a:pt x="131218" y="6301"/>
                        <a:pt x="136266" y="7444"/>
                      </a:cubicBezTo>
                      <a:cubicBezTo>
                        <a:pt x="150268" y="10587"/>
                        <a:pt x="163698" y="15350"/>
                        <a:pt x="176843" y="20970"/>
                      </a:cubicBezTo>
                      <a:cubicBezTo>
                        <a:pt x="179795" y="22208"/>
                        <a:pt x="180938" y="26018"/>
                        <a:pt x="179605" y="28780"/>
                      </a:cubicBezTo>
                      <a:cubicBezTo>
                        <a:pt x="178176" y="31733"/>
                        <a:pt x="174747" y="32781"/>
                        <a:pt x="171794" y="31542"/>
                      </a:cubicBezTo>
                      <a:cubicBezTo>
                        <a:pt x="169889" y="30780"/>
                        <a:pt x="167889" y="30018"/>
                        <a:pt x="165984" y="29352"/>
                      </a:cubicBezTo>
                      <a:cubicBezTo>
                        <a:pt x="151125" y="24684"/>
                        <a:pt x="135599" y="21922"/>
                        <a:pt x="120074" y="21065"/>
                      </a:cubicBezTo>
                      <a:cubicBezTo>
                        <a:pt x="111882" y="20779"/>
                        <a:pt x="103786" y="21065"/>
                        <a:pt x="95785" y="22113"/>
                      </a:cubicBezTo>
                      <a:cubicBezTo>
                        <a:pt x="87498" y="23160"/>
                        <a:pt x="79402" y="24780"/>
                        <a:pt x="71306" y="26494"/>
                      </a:cubicBezTo>
                      <a:cubicBezTo>
                        <a:pt x="61590" y="28780"/>
                        <a:pt x="52065" y="31923"/>
                        <a:pt x="43112" y="36400"/>
                      </a:cubicBezTo>
                      <a:cubicBezTo>
                        <a:pt x="39302" y="38496"/>
                        <a:pt x="35587" y="40877"/>
                        <a:pt x="32063" y="43544"/>
                      </a:cubicBezTo>
                      <a:cubicBezTo>
                        <a:pt x="30062" y="44973"/>
                        <a:pt x="28253" y="46592"/>
                        <a:pt x="26252" y="48116"/>
                      </a:cubicBezTo>
                      <a:cubicBezTo>
                        <a:pt x="24633" y="49449"/>
                        <a:pt x="22823" y="50688"/>
                        <a:pt x="21109" y="51926"/>
                      </a:cubicBezTo>
                      <a:cubicBezTo>
                        <a:pt x="17013" y="57069"/>
                        <a:pt x="8917" y="57260"/>
                        <a:pt x="4154" y="53164"/>
                      </a:cubicBezTo>
                      <a:cubicBezTo>
                        <a:pt x="-799" y="48878"/>
                        <a:pt x="-1180" y="42020"/>
                        <a:pt x="2249" y="36876"/>
                      </a:cubicBezTo>
                      <a:close/>
                    </a:path>
                  </a:pathLst>
                </a:custGeom>
                <a:solidFill>
                  <a:srgbClr val="8CD0D3"/>
                </a:solidFill>
                <a:ln w="9525" cap="flat">
                  <a:noFill/>
                  <a:prstDash val="solid"/>
                  <a:miter/>
                </a:ln>
              </p:spPr>
              <p:txBody>
                <a:bodyPr rtlCol="0" anchor="ctr"/>
                <a:lstStyle/>
                <a:p>
                  <a:endParaRPr lang="en-US"/>
                </a:p>
              </p:txBody>
            </p:sp>
          </p:grpSp>
          <p:grpSp>
            <p:nvGrpSpPr>
              <p:cNvPr id="802" name="Graphic 100">
                <a:extLst>
                  <a:ext uri="{FF2B5EF4-FFF2-40B4-BE49-F238E27FC236}">
                    <a16:creationId xmlns:a16="http://schemas.microsoft.com/office/drawing/2014/main" id="{C09D23C3-2396-EF78-F6AE-39AB76C8968C}"/>
                  </a:ext>
                </a:extLst>
              </p:cNvPr>
              <p:cNvGrpSpPr/>
              <p:nvPr/>
            </p:nvGrpSpPr>
            <p:grpSpPr>
              <a:xfrm>
                <a:off x="3248429" y="4075716"/>
                <a:ext cx="351379" cy="306629"/>
                <a:chOff x="3248429" y="4075716"/>
                <a:chExt cx="351379" cy="306629"/>
              </a:xfrm>
            </p:grpSpPr>
            <p:sp>
              <p:nvSpPr>
                <p:cNvPr id="804" name="Freeform: Shape 803">
                  <a:extLst>
                    <a:ext uri="{FF2B5EF4-FFF2-40B4-BE49-F238E27FC236}">
                      <a16:creationId xmlns:a16="http://schemas.microsoft.com/office/drawing/2014/main" id="{ACC83A48-38E4-DDCA-D883-2410B60604A6}"/>
                    </a:ext>
                  </a:extLst>
                </p:cNvPr>
                <p:cNvSpPr/>
                <p:nvPr/>
              </p:nvSpPr>
              <p:spPr>
                <a:xfrm>
                  <a:off x="3248429" y="4075716"/>
                  <a:ext cx="351379" cy="306629"/>
                </a:xfrm>
                <a:custGeom>
                  <a:avLst/>
                  <a:gdLst>
                    <a:gd name="connsiteX0" fmla="*/ 262 w 351379"/>
                    <a:gd name="connsiteY0" fmla="*/ 124723 h 306629"/>
                    <a:gd name="connsiteX1" fmla="*/ 452 w 351379"/>
                    <a:gd name="connsiteY1" fmla="*/ 134819 h 306629"/>
                    <a:gd name="connsiteX2" fmla="*/ 3596 w 351379"/>
                    <a:gd name="connsiteY2" fmla="*/ 145297 h 306629"/>
                    <a:gd name="connsiteX3" fmla="*/ 9692 w 351379"/>
                    <a:gd name="connsiteY3" fmla="*/ 154631 h 306629"/>
                    <a:gd name="connsiteX4" fmla="*/ 22550 w 351379"/>
                    <a:gd name="connsiteY4" fmla="*/ 165394 h 306629"/>
                    <a:gd name="connsiteX5" fmla="*/ 36076 w 351379"/>
                    <a:gd name="connsiteY5" fmla="*/ 170347 h 306629"/>
                    <a:gd name="connsiteX6" fmla="*/ 46744 w 351379"/>
                    <a:gd name="connsiteY6" fmla="*/ 171967 h 306629"/>
                    <a:gd name="connsiteX7" fmla="*/ 59031 w 351379"/>
                    <a:gd name="connsiteY7" fmla="*/ 173967 h 306629"/>
                    <a:gd name="connsiteX8" fmla="*/ 62365 w 351379"/>
                    <a:gd name="connsiteY8" fmla="*/ 175491 h 306629"/>
                    <a:gd name="connsiteX9" fmla="*/ 65508 w 351379"/>
                    <a:gd name="connsiteY9" fmla="*/ 178253 h 306629"/>
                    <a:gd name="connsiteX10" fmla="*/ 68937 w 351379"/>
                    <a:gd name="connsiteY10" fmla="*/ 183111 h 306629"/>
                    <a:gd name="connsiteX11" fmla="*/ 71223 w 351379"/>
                    <a:gd name="connsiteY11" fmla="*/ 188826 h 306629"/>
                    <a:gd name="connsiteX12" fmla="*/ 72366 w 351379"/>
                    <a:gd name="connsiteY12" fmla="*/ 190636 h 306629"/>
                    <a:gd name="connsiteX13" fmla="*/ 84082 w 351379"/>
                    <a:gd name="connsiteY13" fmla="*/ 207971 h 306629"/>
                    <a:gd name="connsiteX14" fmla="*/ 96560 w 351379"/>
                    <a:gd name="connsiteY14" fmla="*/ 212924 h 306629"/>
                    <a:gd name="connsiteX15" fmla="*/ 108561 w 351379"/>
                    <a:gd name="connsiteY15" fmla="*/ 212638 h 306629"/>
                    <a:gd name="connsiteX16" fmla="*/ 121325 w 351379"/>
                    <a:gd name="connsiteY16" fmla="*/ 208162 h 306629"/>
                    <a:gd name="connsiteX17" fmla="*/ 125992 w 351379"/>
                    <a:gd name="connsiteY17" fmla="*/ 206257 h 306629"/>
                    <a:gd name="connsiteX18" fmla="*/ 130945 w 351379"/>
                    <a:gd name="connsiteY18" fmla="*/ 205018 h 306629"/>
                    <a:gd name="connsiteX19" fmla="*/ 133802 w 351379"/>
                    <a:gd name="connsiteY19" fmla="*/ 205304 h 306629"/>
                    <a:gd name="connsiteX20" fmla="*/ 137422 w 351379"/>
                    <a:gd name="connsiteY20" fmla="*/ 206447 h 306629"/>
                    <a:gd name="connsiteX21" fmla="*/ 139041 w 351379"/>
                    <a:gd name="connsiteY21" fmla="*/ 207495 h 306629"/>
                    <a:gd name="connsiteX22" fmla="*/ 139041 w 351379"/>
                    <a:gd name="connsiteY22" fmla="*/ 207495 h 306629"/>
                    <a:gd name="connsiteX23" fmla="*/ 139803 w 351379"/>
                    <a:gd name="connsiteY23" fmla="*/ 208447 h 306629"/>
                    <a:gd name="connsiteX24" fmla="*/ 141232 w 351379"/>
                    <a:gd name="connsiteY24" fmla="*/ 211210 h 306629"/>
                    <a:gd name="connsiteX25" fmla="*/ 143232 w 351379"/>
                    <a:gd name="connsiteY25" fmla="*/ 218925 h 306629"/>
                    <a:gd name="connsiteX26" fmla="*/ 143994 w 351379"/>
                    <a:gd name="connsiteY26" fmla="*/ 222163 h 306629"/>
                    <a:gd name="connsiteX27" fmla="*/ 146375 w 351379"/>
                    <a:gd name="connsiteY27" fmla="*/ 231307 h 306629"/>
                    <a:gd name="connsiteX28" fmla="*/ 147423 w 351379"/>
                    <a:gd name="connsiteY28" fmla="*/ 235213 h 306629"/>
                    <a:gd name="connsiteX29" fmla="*/ 152090 w 351379"/>
                    <a:gd name="connsiteY29" fmla="*/ 248929 h 306629"/>
                    <a:gd name="connsiteX30" fmla="*/ 161711 w 351379"/>
                    <a:gd name="connsiteY30" fmla="*/ 261121 h 306629"/>
                    <a:gd name="connsiteX31" fmla="*/ 177141 w 351379"/>
                    <a:gd name="connsiteY31" fmla="*/ 268169 h 306629"/>
                    <a:gd name="connsiteX32" fmla="*/ 191048 w 351379"/>
                    <a:gd name="connsiteY32" fmla="*/ 267693 h 306629"/>
                    <a:gd name="connsiteX33" fmla="*/ 205716 w 351379"/>
                    <a:gd name="connsiteY33" fmla="*/ 261597 h 306629"/>
                    <a:gd name="connsiteX34" fmla="*/ 213622 w 351379"/>
                    <a:gd name="connsiteY34" fmla="*/ 257882 h 306629"/>
                    <a:gd name="connsiteX35" fmla="*/ 218099 w 351379"/>
                    <a:gd name="connsiteY35" fmla="*/ 256834 h 306629"/>
                    <a:gd name="connsiteX36" fmla="*/ 220861 w 351379"/>
                    <a:gd name="connsiteY36" fmla="*/ 256930 h 306629"/>
                    <a:gd name="connsiteX37" fmla="*/ 223337 w 351379"/>
                    <a:gd name="connsiteY37" fmla="*/ 257692 h 306629"/>
                    <a:gd name="connsiteX38" fmla="*/ 225338 w 351379"/>
                    <a:gd name="connsiteY38" fmla="*/ 259025 h 306629"/>
                    <a:gd name="connsiteX39" fmla="*/ 227433 w 351379"/>
                    <a:gd name="connsiteY39" fmla="*/ 261406 h 306629"/>
                    <a:gd name="connsiteX40" fmla="*/ 231910 w 351379"/>
                    <a:gd name="connsiteY40" fmla="*/ 270931 h 306629"/>
                    <a:gd name="connsiteX41" fmla="*/ 233053 w 351379"/>
                    <a:gd name="connsiteY41" fmla="*/ 274360 h 306629"/>
                    <a:gd name="connsiteX42" fmla="*/ 238196 w 351379"/>
                    <a:gd name="connsiteY42" fmla="*/ 287695 h 306629"/>
                    <a:gd name="connsiteX43" fmla="*/ 250293 w 351379"/>
                    <a:gd name="connsiteY43" fmla="*/ 302078 h 306629"/>
                    <a:gd name="connsiteX44" fmla="*/ 261056 w 351379"/>
                    <a:gd name="connsiteY44" fmla="*/ 306079 h 306629"/>
                    <a:gd name="connsiteX45" fmla="*/ 262580 w 351379"/>
                    <a:gd name="connsiteY45" fmla="*/ 306269 h 306629"/>
                    <a:gd name="connsiteX46" fmla="*/ 274296 w 351379"/>
                    <a:gd name="connsiteY46" fmla="*/ 305888 h 306629"/>
                    <a:gd name="connsiteX47" fmla="*/ 286679 w 351379"/>
                    <a:gd name="connsiteY47" fmla="*/ 300459 h 306629"/>
                    <a:gd name="connsiteX48" fmla="*/ 293346 w 351379"/>
                    <a:gd name="connsiteY48" fmla="*/ 295696 h 306629"/>
                    <a:gd name="connsiteX49" fmla="*/ 296585 w 351379"/>
                    <a:gd name="connsiteY49" fmla="*/ 293315 h 306629"/>
                    <a:gd name="connsiteX50" fmla="*/ 300014 w 351379"/>
                    <a:gd name="connsiteY50" fmla="*/ 291220 h 306629"/>
                    <a:gd name="connsiteX51" fmla="*/ 302966 w 351379"/>
                    <a:gd name="connsiteY51" fmla="*/ 293791 h 306629"/>
                    <a:gd name="connsiteX52" fmla="*/ 309539 w 351379"/>
                    <a:gd name="connsiteY52" fmla="*/ 296458 h 306629"/>
                    <a:gd name="connsiteX53" fmla="*/ 315635 w 351379"/>
                    <a:gd name="connsiteY53" fmla="*/ 296458 h 306629"/>
                    <a:gd name="connsiteX54" fmla="*/ 332684 w 351379"/>
                    <a:gd name="connsiteY54" fmla="*/ 285409 h 306629"/>
                    <a:gd name="connsiteX55" fmla="*/ 340400 w 351379"/>
                    <a:gd name="connsiteY55" fmla="*/ 269598 h 306629"/>
                    <a:gd name="connsiteX56" fmla="*/ 344972 w 351379"/>
                    <a:gd name="connsiteY56" fmla="*/ 248833 h 306629"/>
                    <a:gd name="connsiteX57" fmla="*/ 348496 w 351379"/>
                    <a:gd name="connsiteY57" fmla="*/ 207590 h 306629"/>
                    <a:gd name="connsiteX58" fmla="*/ 348686 w 351379"/>
                    <a:gd name="connsiteY58" fmla="*/ 202923 h 306629"/>
                    <a:gd name="connsiteX59" fmla="*/ 349258 w 351379"/>
                    <a:gd name="connsiteY59" fmla="*/ 191398 h 306629"/>
                    <a:gd name="connsiteX60" fmla="*/ 350306 w 351379"/>
                    <a:gd name="connsiteY60" fmla="*/ 179015 h 306629"/>
                    <a:gd name="connsiteX61" fmla="*/ 351353 w 351379"/>
                    <a:gd name="connsiteY61" fmla="*/ 165871 h 306629"/>
                    <a:gd name="connsiteX62" fmla="*/ 342495 w 351379"/>
                    <a:gd name="connsiteY62" fmla="*/ 153774 h 306629"/>
                    <a:gd name="connsiteX63" fmla="*/ 339257 w 351379"/>
                    <a:gd name="connsiteY63" fmla="*/ 146630 h 306629"/>
                    <a:gd name="connsiteX64" fmla="*/ 328303 w 351379"/>
                    <a:gd name="connsiteY64" fmla="*/ 124056 h 306629"/>
                    <a:gd name="connsiteX65" fmla="*/ 308872 w 351379"/>
                    <a:gd name="connsiteY65" fmla="*/ 95671 h 306629"/>
                    <a:gd name="connsiteX66" fmla="*/ 256294 w 351379"/>
                    <a:gd name="connsiteY66" fmla="*/ 44998 h 306629"/>
                    <a:gd name="connsiteX67" fmla="*/ 191905 w 351379"/>
                    <a:gd name="connsiteY67" fmla="*/ 10327 h 306629"/>
                    <a:gd name="connsiteX68" fmla="*/ 162949 w 351379"/>
                    <a:gd name="connsiteY68" fmla="*/ 2612 h 306629"/>
                    <a:gd name="connsiteX69" fmla="*/ 125611 w 351379"/>
                    <a:gd name="connsiteY69" fmla="*/ 326 h 306629"/>
                    <a:gd name="connsiteX70" fmla="*/ 119610 w 351379"/>
                    <a:gd name="connsiteY70" fmla="*/ 2136 h 306629"/>
                    <a:gd name="connsiteX71" fmla="*/ 114181 w 351379"/>
                    <a:gd name="connsiteY71" fmla="*/ 4898 h 306629"/>
                    <a:gd name="connsiteX72" fmla="*/ 112847 w 351379"/>
                    <a:gd name="connsiteY72" fmla="*/ 5851 h 306629"/>
                    <a:gd name="connsiteX73" fmla="*/ 104465 w 351379"/>
                    <a:gd name="connsiteY73" fmla="*/ 14518 h 306629"/>
                    <a:gd name="connsiteX74" fmla="*/ 104465 w 351379"/>
                    <a:gd name="connsiteY74" fmla="*/ 14518 h 306629"/>
                    <a:gd name="connsiteX75" fmla="*/ 104275 w 351379"/>
                    <a:gd name="connsiteY75" fmla="*/ 14709 h 306629"/>
                    <a:gd name="connsiteX76" fmla="*/ 104275 w 351379"/>
                    <a:gd name="connsiteY76" fmla="*/ 14709 h 306629"/>
                    <a:gd name="connsiteX77" fmla="*/ 69128 w 351379"/>
                    <a:gd name="connsiteY77" fmla="*/ 42903 h 306629"/>
                    <a:gd name="connsiteX78" fmla="*/ 28742 w 351379"/>
                    <a:gd name="connsiteY78" fmla="*/ 76907 h 306629"/>
                    <a:gd name="connsiteX79" fmla="*/ 13216 w 351379"/>
                    <a:gd name="connsiteY79" fmla="*/ 95005 h 306629"/>
                    <a:gd name="connsiteX80" fmla="*/ 3024 w 351379"/>
                    <a:gd name="connsiteY80" fmla="*/ 114150 h 306629"/>
                    <a:gd name="connsiteX81" fmla="*/ 452 w 351379"/>
                    <a:gd name="connsiteY81" fmla="*/ 124913 h 306629"/>
                    <a:gd name="connsiteX82" fmla="*/ 22169 w 351379"/>
                    <a:gd name="connsiteY82" fmla="*/ 139772 h 306629"/>
                    <a:gd name="connsiteX83" fmla="*/ 22169 w 351379"/>
                    <a:gd name="connsiteY83" fmla="*/ 139772 h 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1379" h="306629">
                      <a:moveTo>
                        <a:pt x="262" y="124723"/>
                      </a:moveTo>
                      <a:cubicBezTo>
                        <a:pt x="-24" y="128056"/>
                        <a:pt x="-214" y="131485"/>
                        <a:pt x="452" y="134819"/>
                      </a:cubicBezTo>
                      <a:cubicBezTo>
                        <a:pt x="1119" y="138534"/>
                        <a:pt x="2072" y="141963"/>
                        <a:pt x="3596" y="145297"/>
                      </a:cubicBezTo>
                      <a:cubicBezTo>
                        <a:pt x="5310" y="148726"/>
                        <a:pt x="7120" y="151774"/>
                        <a:pt x="9692" y="154631"/>
                      </a:cubicBezTo>
                      <a:cubicBezTo>
                        <a:pt x="13406" y="158917"/>
                        <a:pt x="17502" y="162632"/>
                        <a:pt x="22550" y="165394"/>
                      </a:cubicBezTo>
                      <a:cubicBezTo>
                        <a:pt x="26741" y="167680"/>
                        <a:pt x="31409" y="169300"/>
                        <a:pt x="36076" y="170347"/>
                      </a:cubicBezTo>
                      <a:cubicBezTo>
                        <a:pt x="39600" y="171109"/>
                        <a:pt x="43124" y="171586"/>
                        <a:pt x="46744" y="171967"/>
                      </a:cubicBezTo>
                      <a:cubicBezTo>
                        <a:pt x="50840" y="172443"/>
                        <a:pt x="55031" y="172919"/>
                        <a:pt x="59031" y="173967"/>
                      </a:cubicBezTo>
                      <a:cubicBezTo>
                        <a:pt x="60174" y="174443"/>
                        <a:pt x="61317" y="174919"/>
                        <a:pt x="62365" y="175491"/>
                      </a:cubicBezTo>
                      <a:cubicBezTo>
                        <a:pt x="63508" y="176348"/>
                        <a:pt x="64556" y="177205"/>
                        <a:pt x="65508" y="178253"/>
                      </a:cubicBezTo>
                      <a:cubicBezTo>
                        <a:pt x="66746" y="179777"/>
                        <a:pt x="67889" y="181396"/>
                        <a:pt x="68937" y="183111"/>
                      </a:cubicBezTo>
                      <a:cubicBezTo>
                        <a:pt x="69794" y="185016"/>
                        <a:pt x="70461" y="186921"/>
                        <a:pt x="71223" y="188826"/>
                      </a:cubicBezTo>
                      <a:cubicBezTo>
                        <a:pt x="71509" y="189493"/>
                        <a:pt x="71890" y="190064"/>
                        <a:pt x="72366" y="190636"/>
                      </a:cubicBezTo>
                      <a:cubicBezTo>
                        <a:pt x="74081" y="198065"/>
                        <a:pt x="78367" y="204352"/>
                        <a:pt x="84082" y="207971"/>
                      </a:cubicBezTo>
                      <a:cubicBezTo>
                        <a:pt x="88082" y="210543"/>
                        <a:pt x="92273" y="212162"/>
                        <a:pt x="96560" y="212924"/>
                      </a:cubicBezTo>
                      <a:cubicBezTo>
                        <a:pt x="100560" y="213686"/>
                        <a:pt x="104656" y="213591"/>
                        <a:pt x="108561" y="212638"/>
                      </a:cubicBezTo>
                      <a:cubicBezTo>
                        <a:pt x="112943" y="211591"/>
                        <a:pt x="117229" y="209876"/>
                        <a:pt x="121325" y="208162"/>
                      </a:cubicBezTo>
                      <a:cubicBezTo>
                        <a:pt x="122849" y="207495"/>
                        <a:pt x="124468" y="206923"/>
                        <a:pt x="125992" y="206257"/>
                      </a:cubicBezTo>
                      <a:cubicBezTo>
                        <a:pt x="127611" y="205780"/>
                        <a:pt x="129230" y="205304"/>
                        <a:pt x="130945" y="205018"/>
                      </a:cubicBezTo>
                      <a:cubicBezTo>
                        <a:pt x="131897" y="205018"/>
                        <a:pt x="132850" y="205114"/>
                        <a:pt x="133802" y="205304"/>
                      </a:cubicBezTo>
                      <a:cubicBezTo>
                        <a:pt x="135041" y="205590"/>
                        <a:pt x="136279" y="205971"/>
                        <a:pt x="137422" y="206447"/>
                      </a:cubicBezTo>
                      <a:cubicBezTo>
                        <a:pt x="137993" y="206733"/>
                        <a:pt x="138470" y="207114"/>
                        <a:pt x="139041" y="207495"/>
                      </a:cubicBezTo>
                      <a:lnTo>
                        <a:pt x="139041" y="207495"/>
                      </a:lnTo>
                      <a:lnTo>
                        <a:pt x="139803" y="208447"/>
                      </a:lnTo>
                      <a:cubicBezTo>
                        <a:pt x="140279" y="209305"/>
                        <a:pt x="140756" y="210257"/>
                        <a:pt x="141232" y="211210"/>
                      </a:cubicBezTo>
                      <a:cubicBezTo>
                        <a:pt x="141994" y="213781"/>
                        <a:pt x="142565" y="216353"/>
                        <a:pt x="143232" y="218925"/>
                      </a:cubicBezTo>
                      <a:lnTo>
                        <a:pt x="143994" y="222163"/>
                      </a:lnTo>
                      <a:cubicBezTo>
                        <a:pt x="144756" y="225211"/>
                        <a:pt x="145518" y="228259"/>
                        <a:pt x="146375" y="231307"/>
                      </a:cubicBezTo>
                      <a:lnTo>
                        <a:pt x="147423" y="235213"/>
                      </a:lnTo>
                      <a:cubicBezTo>
                        <a:pt x="148661" y="239975"/>
                        <a:pt x="149995" y="244642"/>
                        <a:pt x="152090" y="248929"/>
                      </a:cubicBezTo>
                      <a:cubicBezTo>
                        <a:pt x="154567" y="253786"/>
                        <a:pt x="157710" y="257787"/>
                        <a:pt x="161711" y="261121"/>
                      </a:cubicBezTo>
                      <a:cubicBezTo>
                        <a:pt x="165902" y="264645"/>
                        <a:pt x="171331" y="267121"/>
                        <a:pt x="177141" y="268169"/>
                      </a:cubicBezTo>
                      <a:cubicBezTo>
                        <a:pt x="181904" y="269026"/>
                        <a:pt x="186761" y="268836"/>
                        <a:pt x="191048" y="267693"/>
                      </a:cubicBezTo>
                      <a:cubicBezTo>
                        <a:pt x="196286" y="266359"/>
                        <a:pt x="201049" y="263978"/>
                        <a:pt x="205716" y="261597"/>
                      </a:cubicBezTo>
                      <a:cubicBezTo>
                        <a:pt x="208288" y="260359"/>
                        <a:pt x="210955" y="259025"/>
                        <a:pt x="213622" y="257882"/>
                      </a:cubicBezTo>
                      <a:cubicBezTo>
                        <a:pt x="215051" y="257406"/>
                        <a:pt x="216575" y="257025"/>
                        <a:pt x="218099" y="256834"/>
                      </a:cubicBezTo>
                      <a:cubicBezTo>
                        <a:pt x="219051" y="256834"/>
                        <a:pt x="219908" y="256834"/>
                        <a:pt x="220861" y="256930"/>
                      </a:cubicBezTo>
                      <a:cubicBezTo>
                        <a:pt x="221718" y="257120"/>
                        <a:pt x="222575" y="257406"/>
                        <a:pt x="223337" y="257692"/>
                      </a:cubicBezTo>
                      <a:cubicBezTo>
                        <a:pt x="224004" y="258073"/>
                        <a:pt x="224671" y="258549"/>
                        <a:pt x="225338" y="259025"/>
                      </a:cubicBezTo>
                      <a:cubicBezTo>
                        <a:pt x="226100" y="259787"/>
                        <a:pt x="226766" y="260644"/>
                        <a:pt x="227433" y="261406"/>
                      </a:cubicBezTo>
                      <a:cubicBezTo>
                        <a:pt x="229338" y="264645"/>
                        <a:pt x="230767" y="268074"/>
                        <a:pt x="231910" y="270931"/>
                      </a:cubicBezTo>
                      <a:lnTo>
                        <a:pt x="233053" y="274360"/>
                      </a:lnTo>
                      <a:cubicBezTo>
                        <a:pt x="234482" y="278837"/>
                        <a:pt x="236006" y="283409"/>
                        <a:pt x="238196" y="287695"/>
                      </a:cubicBezTo>
                      <a:cubicBezTo>
                        <a:pt x="240482" y="292363"/>
                        <a:pt x="244388" y="298649"/>
                        <a:pt x="250293" y="302078"/>
                      </a:cubicBezTo>
                      <a:cubicBezTo>
                        <a:pt x="253817" y="304078"/>
                        <a:pt x="257151" y="305412"/>
                        <a:pt x="261056" y="306079"/>
                      </a:cubicBezTo>
                      <a:lnTo>
                        <a:pt x="262580" y="306269"/>
                      </a:lnTo>
                      <a:cubicBezTo>
                        <a:pt x="266676" y="306841"/>
                        <a:pt x="270867" y="306745"/>
                        <a:pt x="274296" y="305888"/>
                      </a:cubicBezTo>
                      <a:cubicBezTo>
                        <a:pt x="278773" y="304840"/>
                        <a:pt x="282773" y="303031"/>
                        <a:pt x="286679" y="300459"/>
                      </a:cubicBezTo>
                      <a:cubicBezTo>
                        <a:pt x="288965" y="298935"/>
                        <a:pt x="291155" y="297316"/>
                        <a:pt x="293346" y="295696"/>
                      </a:cubicBezTo>
                      <a:lnTo>
                        <a:pt x="296585" y="293315"/>
                      </a:lnTo>
                      <a:cubicBezTo>
                        <a:pt x="297728" y="292553"/>
                        <a:pt x="298966" y="291886"/>
                        <a:pt x="300014" y="291220"/>
                      </a:cubicBezTo>
                      <a:cubicBezTo>
                        <a:pt x="301061" y="292363"/>
                        <a:pt x="301919" y="293125"/>
                        <a:pt x="302966" y="293791"/>
                      </a:cubicBezTo>
                      <a:cubicBezTo>
                        <a:pt x="305062" y="295125"/>
                        <a:pt x="307253" y="295982"/>
                        <a:pt x="309539" y="296458"/>
                      </a:cubicBezTo>
                      <a:cubicBezTo>
                        <a:pt x="311444" y="296839"/>
                        <a:pt x="313539" y="296839"/>
                        <a:pt x="315635" y="296458"/>
                      </a:cubicBezTo>
                      <a:cubicBezTo>
                        <a:pt x="321921" y="295506"/>
                        <a:pt x="328017" y="291601"/>
                        <a:pt x="332684" y="285409"/>
                      </a:cubicBezTo>
                      <a:cubicBezTo>
                        <a:pt x="335828" y="281314"/>
                        <a:pt x="338399" y="275980"/>
                        <a:pt x="340400" y="269598"/>
                      </a:cubicBezTo>
                      <a:cubicBezTo>
                        <a:pt x="342209" y="263692"/>
                        <a:pt x="343733" y="257025"/>
                        <a:pt x="344972" y="248833"/>
                      </a:cubicBezTo>
                      <a:cubicBezTo>
                        <a:pt x="347162" y="234736"/>
                        <a:pt x="347924" y="220735"/>
                        <a:pt x="348496" y="207590"/>
                      </a:cubicBezTo>
                      <a:lnTo>
                        <a:pt x="348686" y="202923"/>
                      </a:lnTo>
                      <a:cubicBezTo>
                        <a:pt x="348877" y="199113"/>
                        <a:pt x="348972" y="195208"/>
                        <a:pt x="349258" y="191398"/>
                      </a:cubicBezTo>
                      <a:cubicBezTo>
                        <a:pt x="349544" y="187207"/>
                        <a:pt x="349925" y="183111"/>
                        <a:pt x="350306" y="179015"/>
                      </a:cubicBezTo>
                      <a:cubicBezTo>
                        <a:pt x="350687" y="174634"/>
                        <a:pt x="351163" y="170252"/>
                        <a:pt x="351353" y="165871"/>
                      </a:cubicBezTo>
                      <a:cubicBezTo>
                        <a:pt x="351734" y="160251"/>
                        <a:pt x="347924" y="155203"/>
                        <a:pt x="342495" y="153774"/>
                      </a:cubicBezTo>
                      <a:lnTo>
                        <a:pt x="339257" y="146630"/>
                      </a:lnTo>
                      <a:cubicBezTo>
                        <a:pt x="335923" y="139105"/>
                        <a:pt x="332494" y="131295"/>
                        <a:pt x="328303" y="124056"/>
                      </a:cubicBezTo>
                      <a:cubicBezTo>
                        <a:pt x="322969" y="114721"/>
                        <a:pt x="316587" y="105482"/>
                        <a:pt x="308872" y="95671"/>
                      </a:cubicBezTo>
                      <a:cubicBezTo>
                        <a:pt x="294299" y="77098"/>
                        <a:pt x="276582" y="60048"/>
                        <a:pt x="256294" y="44998"/>
                      </a:cubicBezTo>
                      <a:cubicBezTo>
                        <a:pt x="235720" y="29758"/>
                        <a:pt x="214098" y="18138"/>
                        <a:pt x="191905" y="10327"/>
                      </a:cubicBezTo>
                      <a:cubicBezTo>
                        <a:pt x="182285" y="6898"/>
                        <a:pt x="172569" y="4327"/>
                        <a:pt x="162949" y="2612"/>
                      </a:cubicBezTo>
                      <a:cubicBezTo>
                        <a:pt x="150090" y="326"/>
                        <a:pt x="137517" y="-531"/>
                        <a:pt x="125611" y="326"/>
                      </a:cubicBezTo>
                      <a:cubicBezTo>
                        <a:pt x="123515" y="421"/>
                        <a:pt x="121420" y="1088"/>
                        <a:pt x="119610" y="2136"/>
                      </a:cubicBezTo>
                      <a:cubicBezTo>
                        <a:pt x="117610" y="2517"/>
                        <a:pt x="115800" y="3469"/>
                        <a:pt x="114181" y="4898"/>
                      </a:cubicBezTo>
                      <a:cubicBezTo>
                        <a:pt x="113609" y="5089"/>
                        <a:pt x="113133" y="5374"/>
                        <a:pt x="112847" y="5851"/>
                      </a:cubicBezTo>
                      <a:cubicBezTo>
                        <a:pt x="110276" y="8994"/>
                        <a:pt x="107418" y="11851"/>
                        <a:pt x="104465" y="14518"/>
                      </a:cubicBezTo>
                      <a:lnTo>
                        <a:pt x="104465" y="14518"/>
                      </a:lnTo>
                      <a:lnTo>
                        <a:pt x="104275" y="14709"/>
                      </a:lnTo>
                      <a:lnTo>
                        <a:pt x="104275" y="14709"/>
                      </a:lnTo>
                      <a:cubicBezTo>
                        <a:pt x="93035" y="24710"/>
                        <a:pt x="81034" y="33759"/>
                        <a:pt x="69128" y="42903"/>
                      </a:cubicBezTo>
                      <a:cubicBezTo>
                        <a:pt x="55221" y="53666"/>
                        <a:pt x="41219" y="64334"/>
                        <a:pt x="28742" y="76907"/>
                      </a:cubicBezTo>
                      <a:cubicBezTo>
                        <a:pt x="23122" y="82527"/>
                        <a:pt x="17788" y="88432"/>
                        <a:pt x="13216" y="95005"/>
                      </a:cubicBezTo>
                      <a:cubicBezTo>
                        <a:pt x="9120" y="100910"/>
                        <a:pt x="5215" y="107292"/>
                        <a:pt x="3024" y="114150"/>
                      </a:cubicBezTo>
                      <a:cubicBezTo>
                        <a:pt x="1881" y="117674"/>
                        <a:pt x="833" y="121198"/>
                        <a:pt x="452" y="124913"/>
                      </a:cubicBezTo>
                      <a:close/>
                      <a:moveTo>
                        <a:pt x="22169" y="139772"/>
                      </a:moveTo>
                      <a:lnTo>
                        <a:pt x="22169" y="139772"/>
                      </a:lnTo>
                      <a:close/>
                    </a:path>
                  </a:pathLst>
                </a:custGeom>
                <a:solidFill>
                  <a:srgbClr val="B5EDEF"/>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C13D45CC-9768-0796-4D2C-443B5A2A4845}"/>
                    </a:ext>
                  </a:extLst>
                </p:cNvPr>
                <p:cNvSpPr/>
                <p:nvPr/>
              </p:nvSpPr>
              <p:spPr>
                <a:xfrm>
                  <a:off x="3551251" y="4330691"/>
                  <a:ext cx="16862" cy="16862"/>
                </a:xfrm>
                <a:custGeom>
                  <a:avLst/>
                  <a:gdLst>
                    <a:gd name="connsiteX0" fmla="*/ 16718 w 16862"/>
                    <a:gd name="connsiteY0" fmla="*/ 9955 h 16862"/>
                    <a:gd name="connsiteX1" fmla="*/ 6907 w 16862"/>
                    <a:gd name="connsiteY1" fmla="*/ 16718 h 16862"/>
                    <a:gd name="connsiteX2" fmla="*/ 144 w 16862"/>
                    <a:gd name="connsiteY2" fmla="*/ 6907 h 16862"/>
                    <a:gd name="connsiteX3" fmla="*/ 9955 w 16862"/>
                    <a:gd name="connsiteY3" fmla="*/ 144 h 16862"/>
                    <a:gd name="connsiteX4" fmla="*/ 16718 w 16862"/>
                    <a:gd name="connsiteY4" fmla="*/ 9955 h 1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 h="16862">
                      <a:moveTo>
                        <a:pt x="16718" y="9955"/>
                      </a:moveTo>
                      <a:cubicBezTo>
                        <a:pt x="15861" y="14527"/>
                        <a:pt x="11479" y="17575"/>
                        <a:pt x="6907" y="16718"/>
                      </a:cubicBezTo>
                      <a:cubicBezTo>
                        <a:pt x="2335" y="15861"/>
                        <a:pt x="-713" y="11479"/>
                        <a:pt x="144" y="6907"/>
                      </a:cubicBezTo>
                      <a:cubicBezTo>
                        <a:pt x="1002" y="2335"/>
                        <a:pt x="5383" y="-713"/>
                        <a:pt x="9955" y="144"/>
                      </a:cubicBezTo>
                      <a:cubicBezTo>
                        <a:pt x="14527" y="1002"/>
                        <a:pt x="17575" y="5478"/>
                        <a:pt x="16718" y="9955"/>
                      </a:cubicBezTo>
                    </a:path>
                  </a:pathLst>
                </a:custGeom>
                <a:solidFill>
                  <a:srgbClr val="FEFEFE"/>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78F24A51-F51F-A6C3-F549-861397B1FF5C}"/>
                    </a:ext>
                  </a:extLst>
                </p:cNvPr>
                <p:cNvSpPr/>
                <p:nvPr/>
              </p:nvSpPr>
              <p:spPr>
                <a:xfrm>
                  <a:off x="3525022" y="4297223"/>
                  <a:ext cx="13408" cy="13408"/>
                </a:xfrm>
                <a:custGeom>
                  <a:avLst/>
                  <a:gdLst>
                    <a:gd name="connsiteX0" fmla="*/ 13324 w 13408"/>
                    <a:gd name="connsiteY0" fmla="*/ 7895 h 13408"/>
                    <a:gd name="connsiteX1" fmla="*/ 5514 w 13408"/>
                    <a:gd name="connsiteY1" fmla="*/ 13324 h 13408"/>
                    <a:gd name="connsiteX2" fmla="*/ 85 w 13408"/>
                    <a:gd name="connsiteY2" fmla="*/ 5514 h 13408"/>
                    <a:gd name="connsiteX3" fmla="*/ 7895 w 13408"/>
                    <a:gd name="connsiteY3" fmla="*/ 85 h 13408"/>
                    <a:gd name="connsiteX4" fmla="*/ 13324 w 13408"/>
                    <a:gd name="connsiteY4" fmla="*/ 7895 h 1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 h="13408">
                      <a:moveTo>
                        <a:pt x="13324" y="7895"/>
                      </a:moveTo>
                      <a:cubicBezTo>
                        <a:pt x="12658" y="11515"/>
                        <a:pt x="9133" y="13896"/>
                        <a:pt x="5514" y="13324"/>
                      </a:cubicBezTo>
                      <a:cubicBezTo>
                        <a:pt x="1894" y="12658"/>
                        <a:pt x="-487" y="9133"/>
                        <a:pt x="85" y="5514"/>
                      </a:cubicBezTo>
                      <a:cubicBezTo>
                        <a:pt x="751" y="1894"/>
                        <a:pt x="4276" y="-487"/>
                        <a:pt x="7895" y="85"/>
                      </a:cubicBezTo>
                      <a:cubicBezTo>
                        <a:pt x="11515" y="751"/>
                        <a:pt x="13896" y="4275"/>
                        <a:pt x="13324" y="7895"/>
                      </a:cubicBezTo>
                    </a:path>
                  </a:pathLst>
                </a:custGeom>
                <a:solidFill>
                  <a:srgbClr val="FEFEFE"/>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6E5E5A50-7F07-1F4F-A5D7-2EFC962C5A71}"/>
                    </a:ext>
                  </a:extLst>
                </p:cNvPr>
                <p:cNvSpPr/>
                <p:nvPr/>
              </p:nvSpPr>
              <p:spPr>
                <a:xfrm>
                  <a:off x="3504577" y="431887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337"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9FAF1D88-E10A-87A8-0B6B-E74089A6289C}"/>
                    </a:ext>
                  </a:extLst>
                </p:cNvPr>
                <p:cNvSpPr/>
                <p:nvPr/>
              </p:nvSpPr>
              <p:spPr>
                <a:xfrm>
                  <a:off x="3522675" y="4342596"/>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8"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F50383C7-FFD1-EC24-22BA-0CF2E4DA126E}"/>
                    </a:ext>
                  </a:extLst>
                </p:cNvPr>
                <p:cNvSpPr/>
                <p:nvPr/>
              </p:nvSpPr>
              <p:spPr>
                <a:xfrm>
                  <a:off x="3458220" y="4285638"/>
                  <a:ext cx="16358" cy="16386"/>
                </a:xfrm>
                <a:custGeom>
                  <a:avLst/>
                  <a:gdLst>
                    <a:gd name="connsiteX0" fmla="*/ 16309 w 16358"/>
                    <a:gd name="connsiteY0" fmla="*/ 9670 h 16386"/>
                    <a:gd name="connsiteX1" fmla="*/ 6784 w 16358"/>
                    <a:gd name="connsiteY1" fmla="*/ 16242 h 16386"/>
                    <a:gd name="connsiteX2" fmla="*/ 117 w 16358"/>
                    <a:gd name="connsiteY2" fmla="*/ 6717 h 16386"/>
                    <a:gd name="connsiteX3" fmla="*/ 9642 w 16358"/>
                    <a:gd name="connsiteY3" fmla="*/ 145 h 16386"/>
                    <a:gd name="connsiteX4" fmla="*/ 16214 w 16358"/>
                    <a:gd name="connsiteY4" fmla="*/ 9670 h 1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8" h="16386">
                      <a:moveTo>
                        <a:pt x="16309" y="9670"/>
                      </a:moveTo>
                      <a:cubicBezTo>
                        <a:pt x="15547" y="14051"/>
                        <a:pt x="11166" y="17099"/>
                        <a:pt x="6784" y="16242"/>
                      </a:cubicBezTo>
                      <a:cubicBezTo>
                        <a:pt x="2403" y="15480"/>
                        <a:pt x="-645" y="11098"/>
                        <a:pt x="117" y="6717"/>
                      </a:cubicBezTo>
                      <a:cubicBezTo>
                        <a:pt x="879" y="2335"/>
                        <a:pt x="5260" y="-712"/>
                        <a:pt x="9642" y="145"/>
                      </a:cubicBezTo>
                      <a:cubicBezTo>
                        <a:pt x="14023" y="907"/>
                        <a:pt x="17071" y="5288"/>
                        <a:pt x="16214" y="9670"/>
                      </a:cubicBezTo>
                    </a:path>
                  </a:pathLst>
                </a:custGeom>
                <a:solidFill>
                  <a:srgbClr val="FEFEFE"/>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4A3F41FE-2B19-19A7-9DE4-AC12384558D2}"/>
                    </a:ext>
                  </a:extLst>
                </p:cNvPr>
                <p:cNvSpPr/>
                <p:nvPr/>
              </p:nvSpPr>
              <p:spPr>
                <a:xfrm>
                  <a:off x="3518440" y="4249493"/>
                  <a:ext cx="11333" cy="11427"/>
                </a:xfrm>
                <a:custGeom>
                  <a:avLst/>
                  <a:gdLst>
                    <a:gd name="connsiteX0" fmla="*/ 11334 w 11333"/>
                    <a:gd name="connsiteY0" fmla="*/ 6762 h 11427"/>
                    <a:gd name="connsiteX1" fmla="*/ 4666 w 11333"/>
                    <a:gd name="connsiteY1" fmla="*/ 11334 h 11427"/>
                    <a:gd name="connsiteX2" fmla="*/ 94 w 11333"/>
                    <a:gd name="connsiteY2" fmla="*/ 4666 h 11427"/>
                    <a:gd name="connsiteX3" fmla="*/ 6666 w 11333"/>
                    <a:gd name="connsiteY3" fmla="*/ 94 h 11427"/>
                    <a:gd name="connsiteX4" fmla="*/ 11238 w 11333"/>
                    <a:gd name="connsiteY4" fmla="*/ 6762 h 11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3" h="11427">
                      <a:moveTo>
                        <a:pt x="11334" y="6762"/>
                      </a:moveTo>
                      <a:cubicBezTo>
                        <a:pt x="10762" y="9810"/>
                        <a:pt x="7714" y="11905"/>
                        <a:pt x="4666" y="11334"/>
                      </a:cubicBezTo>
                      <a:cubicBezTo>
                        <a:pt x="1618" y="10762"/>
                        <a:pt x="-477" y="7714"/>
                        <a:pt x="94" y="4666"/>
                      </a:cubicBezTo>
                      <a:cubicBezTo>
                        <a:pt x="666" y="1618"/>
                        <a:pt x="3714" y="-477"/>
                        <a:pt x="6666" y="94"/>
                      </a:cubicBezTo>
                      <a:cubicBezTo>
                        <a:pt x="9714" y="666"/>
                        <a:pt x="11810" y="3714"/>
                        <a:pt x="11238" y="6762"/>
                      </a:cubicBezTo>
                    </a:path>
                  </a:pathLst>
                </a:custGeom>
                <a:solidFill>
                  <a:srgbClr val="FEFEFE"/>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27265317-EFFD-3F6D-C6C9-2115AE66F2DE}"/>
                    </a:ext>
                  </a:extLst>
                </p:cNvPr>
                <p:cNvSpPr/>
                <p:nvPr/>
              </p:nvSpPr>
              <p:spPr>
                <a:xfrm>
                  <a:off x="3549164" y="422392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DDA0E44F-BC3C-E8D8-9C6C-CE26ECAA9454}"/>
                    </a:ext>
                  </a:extLst>
                </p:cNvPr>
                <p:cNvSpPr/>
                <p:nvPr/>
              </p:nvSpPr>
              <p:spPr>
                <a:xfrm>
                  <a:off x="3508958" y="418533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241"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E15F45F2-5A64-5BA1-DAC5-41A9C47E32F0}"/>
                    </a:ext>
                  </a:extLst>
                </p:cNvPr>
                <p:cNvSpPr/>
                <p:nvPr/>
              </p:nvSpPr>
              <p:spPr>
                <a:xfrm>
                  <a:off x="3451140" y="4153618"/>
                  <a:ext cx="9630" cy="9630"/>
                </a:xfrm>
                <a:custGeom>
                  <a:avLst/>
                  <a:gdLst>
                    <a:gd name="connsiteX0" fmla="*/ 9578 w 9630"/>
                    <a:gd name="connsiteY0" fmla="*/ 5673 h 9630"/>
                    <a:gd name="connsiteX1" fmla="*/ 3958 w 9630"/>
                    <a:gd name="connsiteY1" fmla="*/ 9578 h 9630"/>
                    <a:gd name="connsiteX2" fmla="*/ 53 w 9630"/>
                    <a:gd name="connsiteY2" fmla="*/ 3958 h 9630"/>
                    <a:gd name="connsiteX3" fmla="*/ 5673 w 9630"/>
                    <a:gd name="connsiteY3" fmla="*/ 53 h 9630"/>
                    <a:gd name="connsiteX4" fmla="*/ 9578 w 9630"/>
                    <a:gd name="connsiteY4" fmla="*/ 5673 h 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0" h="9630">
                      <a:moveTo>
                        <a:pt x="9578" y="5673"/>
                      </a:moveTo>
                      <a:cubicBezTo>
                        <a:pt x="9102" y="8244"/>
                        <a:pt x="6530" y="9959"/>
                        <a:pt x="3958" y="9578"/>
                      </a:cubicBezTo>
                      <a:cubicBezTo>
                        <a:pt x="1386" y="9102"/>
                        <a:pt x="-328" y="6530"/>
                        <a:pt x="53" y="3958"/>
                      </a:cubicBezTo>
                      <a:cubicBezTo>
                        <a:pt x="529" y="1386"/>
                        <a:pt x="3101" y="-328"/>
                        <a:pt x="5673" y="53"/>
                      </a:cubicBezTo>
                      <a:cubicBezTo>
                        <a:pt x="8244" y="529"/>
                        <a:pt x="9959" y="3101"/>
                        <a:pt x="9578" y="5673"/>
                      </a:cubicBezTo>
                    </a:path>
                  </a:pathLst>
                </a:custGeom>
                <a:solidFill>
                  <a:srgbClr val="FEFEFE"/>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7051A124-DFCF-1C43-89D1-87E5F5AE28F0}"/>
                    </a:ext>
                  </a:extLst>
                </p:cNvPr>
                <p:cNvSpPr/>
                <p:nvPr/>
              </p:nvSpPr>
              <p:spPr>
                <a:xfrm>
                  <a:off x="3536948" y="4187705"/>
                  <a:ext cx="7369" cy="7368"/>
                </a:xfrm>
                <a:custGeom>
                  <a:avLst/>
                  <a:gdLst>
                    <a:gd name="connsiteX0" fmla="*/ 7304 w 7369"/>
                    <a:gd name="connsiteY0" fmla="*/ 4351 h 7368"/>
                    <a:gd name="connsiteX1" fmla="*/ 3018 w 7369"/>
                    <a:gd name="connsiteY1" fmla="*/ 7304 h 7368"/>
                    <a:gd name="connsiteX2" fmla="*/ 65 w 7369"/>
                    <a:gd name="connsiteY2" fmla="*/ 3018 h 7368"/>
                    <a:gd name="connsiteX3" fmla="*/ 4351 w 7369"/>
                    <a:gd name="connsiteY3" fmla="*/ 65 h 7368"/>
                    <a:gd name="connsiteX4" fmla="*/ 7304 w 7369"/>
                    <a:gd name="connsiteY4" fmla="*/ 4351 h 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 h="7368">
                      <a:moveTo>
                        <a:pt x="7304" y="4351"/>
                      </a:moveTo>
                      <a:cubicBezTo>
                        <a:pt x="6923" y="6351"/>
                        <a:pt x="5018" y="7685"/>
                        <a:pt x="3018" y="7304"/>
                      </a:cubicBezTo>
                      <a:cubicBezTo>
                        <a:pt x="1018" y="6923"/>
                        <a:pt x="-316" y="5018"/>
                        <a:pt x="65" y="3018"/>
                      </a:cubicBezTo>
                      <a:cubicBezTo>
                        <a:pt x="446" y="1017"/>
                        <a:pt x="2351" y="-316"/>
                        <a:pt x="4351" y="65"/>
                      </a:cubicBezTo>
                      <a:cubicBezTo>
                        <a:pt x="6352" y="446"/>
                        <a:pt x="7685" y="2351"/>
                        <a:pt x="7304" y="4351"/>
                      </a:cubicBezTo>
                    </a:path>
                  </a:pathLst>
                </a:custGeom>
                <a:solidFill>
                  <a:srgbClr val="FEFEFE"/>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5A394633-0011-51E3-79EE-2618972C025C}"/>
                    </a:ext>
                  </a:extLst>
                </p:cNvPr>
                <p:cNvSpPr/>
                <p:nvPr/>
              </p:nvSpPr>
              <p:spPr>
                <a:xfrm>
                  <a:off x="3475236" y="4228386"/>
                  <a:ext cx="9159" cy="9159"/>
                </a:xfrm>
                <a:custGeom>
                  <a:avLst/>
                  <a:gdLst>
                    <a:gd name="connsiteX0" fmla="*/ 9104 w 9159"/>
                    <a:gd name="connsiteY0" fmla="*/ 5389 h 9159"/>
                    <a:gd name="connsiteX1" fmla="*/ 3770 w 9159"/>
                    <a:gd name="connsiteY1" fmla="*/ 9104 h 9159"/>
                    <a:gd name="connsiteX2" fmla="*/ 55 w 9159"/>
                    <a:gd name="connsiteY2" fmla="*/ 3770 h 9159"/>
                    <a:gd name="connsiteX3" fmla="*/ 5389 w 9159"/>
                    <a:gd name="connsiteY3" fmla="*/ 55 h 9159"/>
                    <a:gd name="connsiteX4" fmla="*/ 9104 w 9159"/>
                    <a:gd name="connsiteY4" fmla="*/ 5389 h 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 h="9159">
                      <a:moveTo>
                        <a:pt x="9104" y="5389"/>
                      </a:moveTo>
                      <a:cubicBezTo>
                        <a:pt x="8628" y="7866"/>
                        <a:pt x="6247" y="9485"/>
                        <a:pt x="3770" y="9104"/>
                      </a:cubicBezTo>
                      <a:cubicBezTo>
                        <a:pt x="1294" y="8628"/>
                        <a:pt x="-326" y="6247"/>
                        <a:pt x="55" y="3770"/>
                      </a:cubicBezTo>
                      <a:cubicBezTo>
                        <a:pt x="436" y="1294"/>
                        <a:pt x="2913" y="-325"/>
                        <a:pt x="5389" y="55"/>
                      </a:cubicBezTo>
                      <a:cubicBezTo>
                        <a:pt x="7866" y="532"/>
                        <a:pt x="9485" y="2913"/>
                        <a:pt x="9104" y="5389"/>
                      </a:cubicBezTo>
                    </a:path>
                  </a:pathLst>
                </a:custGeom>
                <a:solidFill>
                  <a:srgbClr val="FEFEFE"/>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0F967AF0-7B12-BAB0-C522-30362C0A60BD}"/>
                    </a:ext>
                  </a:extLst>
                </p:cNvPr>
                <p:cNvSpPr/>
                <p:nvPr/>
              </p:nvSpPr>
              <p:spPr>
                <a:xfrm>
                  <a:off x="3429414" y="4193138"/>
                  <a:ext cx="7838" cy="7838"/>
                </a:xfrm>
                <a:custGeom>
                  <a:avLst/>
                  <a:gdLst>
                    <a:gd name="connsiteX0" fmla="*/ 7777 w 7838"/>
                    <a:gd name="connsiteY0" fmla="*/ 4634 h 7838"/>
                    <a:gd name="connsiteX1" fmla="*/ 3205 w 7838"/>
                    <a:gd name="connsiteY1" fmla="*/ 7777 h 7838"/>
                    <a:gd name="connsiteX2" fmla="*/ 62 w 7838"/>
                    <a:gd name="connsiteY2" fmla="*/ 3205 h 7838"/>
                    <a:gd name="connsiteX3" fmla="*/ 4634 w 7838"/>
                    <a:gd name="connsiteY3" fmla="*/ 62 h 7838"/>
                    <a:gd name="connsiteX4" fmla="*/ 7777 w 7838"/>
                    <a:gd name="connsiteY4" fmla="*/ 4634 h 7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8" h="7838">
                      <a:moveTo>
                        <a:pt x="7777" y="4634"/>
                      </a:moveTo>
                      <a:cubicBezTo>
                        <a:pt x="7396" y="6729"/>
                        <a:pt x="5300" y="8158"/>
                        <a:pt x="3205" y="7777"/>
                      </a:cubicBezTo>
                      <a:cubicBezTo>
                        <a:pt x="1109" y="7396"/>
                        <a:pt x="-319" y="5300"/>
                        <a:pt x="62" y="3205"/>
                      </a:cubicBezTo>
                      <a:cubicBezTo>
                        <a:pt x="443" y="1109"/>
                        <a:pt x="2538" y="-319"/>
                        <a:pt x="4634" y="62"/>
                      </a:cubicBezTo>
                      <a:cubicBezTo>
                        <a:pt x="6729" y="443"/>
                        <a:pt x="8158" y="2538"/>
                        <a:pt x="7777" y="4634"/>
                      </a:cubicBezTo>
                    </a:path>
                  </a:pathLst>
                </a:custGeom>
                <a:solidFill>
                  <a:srgbClr val="FEFEFE"/>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1F260CC3-6363-7AEC-ED26-97A56164CE37}"/>
                    </a:ext>
                  </a:extLst>
                </p:cNvPr>
                <p:cNvSpPr/>
                <p:nvPr/>
              </p:nvSpPr>
              <p:spPr>
                <a:xfrm>
                  <a:off x="3405217" y="4230472"/>
                  <a:ext cx="7651" cy="7654"/>
                </a:xfrm>
                <a:custGeom>
                  <a:avLst/>
                  <a:gdLst>
                    <a:gd name="connsiteX0" fmla="*/ 7590 w 7651"/>
                    <a:gd name="connsiteY0" fmla="*/ 4542 h 7654"/>
                    <a:gd name="connsiteX1" fmla="*/ 3113 w 7651"/>
                    <a:gd name="connsiteY1" fmla="*/ 7590 h 7654"/>
                    <a:gd name="connsiteX2" fmla="*/ 65 w 7651"/>
                    <a:gd name="connsiteY2" fmla="*/ 3113 h 7654"/>
                    <a:gd name="connsiteX3" fmla="*/ 4542 w 7651"/>
                    <a:gd name="connsiteY3" fmla="*/ 65 h 7654"/>
                    <a:gd name="connsiteX4" fmla="*/ 7590 w 7651"/>
                    <a:gd name="connsiteY4" fmla="*/ 4542 h 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1" h="7654">
                      <a:moveTo>
                        <a:pt x="7590" y="4542"/>
                      </a:moveTo>
                      <a:cubicBezTo>
                        <a:pt x="7209" y="6637"/>
                        <a:pt x="5208" y="7971"/>
                        <a:pt x="3113" y="7590"/>
                      </a:cubicBezTo>
                      <a:cubicBezTo>
                        <a:pt x="1017" y="7209"/>
                        <a:pt x="-316" y="5208"/>
                        <a:pt x="65" y="3113"/>
                      </a:cubicBezTo>
                      <a:cubicBezTo>
                        <a:pt x="446" y="1017"/>
                        <a:pt x="2446" y="-316"/>
                        <a:pt x="4542" y="65"/>
                      </a:cubicBezTo>
                      <a:cubicBezTo>
                        <a:pt x="6542" y="446"/>
                        <a:pt x="7971" y="2446"/>
                        <a:pt x="7590" y="4542"/>
                      </a:cubicBezTo>
                    </a:path>
                  </a:pathLst>
                </a:custGeom>
                <a:solidFill>
                  <a:srgbClr val="FEFEFE"/>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9C2515BA-78F1-FA6F-900A-8A3288DF976E}"/>
                    </a:ext>
                  </a:extLst>
                </p:cNvPr>
                <p:cNvSpPr/>
                <p:nvPr/>
              </p:nvSpPr>
              <p:spPr>
                <a:xfrm>
                  <a:off x="3441902" y="4257251"/>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337"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A290E3B7-057D-AF48-1A9B-F824C0A69793}"/>
                    </a:ext>
                  </a:extLst>
                </p:cNvPr>
                <p:cNvSpPr/>
                <p:nvPr/>
              </p:nvSpPr>
              <p:spPr>
                <a:xfrm>
                  <a:off x="3416662" y="4286494"/>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7"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30B41B53-22D6-B679-4623-7428B938A0DA}"/>
                    </a:ext>
                  </a:extLst>
                </p:cNvPr>
                <p:cNvSpPr/>
                <p:nvPr/>
              </p:nvSpPr>
              <p:spPr>
                <a:xfrm>
                  <a:off x="3569290" y="4271481"/>
                  <a:ext cx="13742" cy="13742"/>
                </a:xfrm>
                <a:custGeom>
                  <a:avLst/>
                  <a:gdLst>
                    <a:gd name="connsiteX0" fmla="*/ 13634 w 13742"/>
                    <a:gd name="connsiteY0" fmla="*/ 8110 h 13742"/>
                    <a:gd name="connsiteX1" fmla="*/ 5633 w 13742"/>
                    <a:gd name="connsiteY1" fmla="*/ 13634 h 13742"/>
                    <a:gd name="connsiteX2" fmla="*/ 108 w 13742"/>
                    <a:gd name="connsiteY2" fmla="*/ 5633 h 13742"/>
                    <a:gd name="connsiteX3" fmla="*/ 8110 w 13742"/>
                    <a:gd name="connsiteY3" fmla="*/ 108 h 13742"/>
                    <a:gd name="connsiteX4" fmla="*/ 13634 w 13742"/>
                    <a:gd name="connsiteY4" fmla="*/ 8110 h 1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 h="13742">
                      <a:moveTo>
                        <a:pt x="13634" y="8110"/>
                      </a:moveTo>
                      <a:cubicBezTo>
                        <a:pt x="12967" y="11824"/>
                        <a:pt x="9348" y="14301"/>
                        <a:pt x="5633" y="13634"/>
                      </a:cubicBezTo>
                      <a:cubicBezTo>
                        <a:pt x="1918" y="12967"/>
                        <a:pt x="-558" y="9348"/>
                        <a:pt x="108" y="5633"/>
                      </a:cubicBezTo>
                      <a:cubicBezTo>
                        <a:pt x="775" y="1918"/>
                        <a:pt x="4395" y="-558"/>
                        <a:pt x="8110" y="108"/>
                      </a:cubicBezTo>
                      <a:cubicBezTo>
                        <a:pt x="11824" y="775"/>
                        <a:pt x="14301" y="4395"/>
                        <a:pt x="13634" y="8110"/>
                      </a:cubicBezTo>
                    </a:path>
                  </a:pathLst>
                </a:custGeom>
                <a:solidFill>
                  <a:srgbClr val="FEFEFE"/>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D6E7224B-15AD-B838-4917-5623583E3843}"/>
                    </a:ext>
                  </a:extLst>
                </p:cNvPr>
                <p:cNvSpPr/>
                <p:nvPr/>
              </p:nvSpPr>
              <p:spPr>
                <a:xfrm>
                  <a:off x="3375357" y="4155273"/>
                  <a:ext cx="12797" cy="12797"/>
                </a:xfrm>
                <a:custGeom>
                  <a:avLst/>
                  <a:gdLst>
                    <a:gd name="connsiteX0" fmla="*/ 12685 w 12797"/>
                    <a:gd name="connsiteY0" fmla="*/ 7542 h 12797"/>
                    <a:gd name="connsiteX1" fmla="*/ 5256 w 12797"/>
                    <a:gd name="connsiteY1" fmla="*/ 12685 h 12797"/>
                    <a:gd name="connsiteX2" fmla="*/ 112 w 12797"/>
                    <a:gd name="connsiteY2" fmla="*/ 5256 h 12797"/>
                    <a:gd name="connsiteX3" fmla="*/ 7542 w 12797"/>
                    <a:gd name="connsiteY3" fmla="*/ 112 h 12797"/>
                    <a:gd name="connsiteX4" fmla="*/ 12685 w 12797"/>
                    <a:gd name="connsiteY4" fmla="*/ 7542 h 12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 h="12797">
                      <a:moveTo>
                        <a:pt x="12685" y="7542"/>
                      </a:moveTo>
                      <a:cubicBezTo>
                        <a:pt x="12018" y="10971"/>
                        <a:pt x="8685" y="13352"/>
                        <a:pt x="5256" y="12685"/>
                      </a:cubicBezTo>
                      <a:cubicBezTo>
                        <a:pt x="1827" y="12018"/>
                        <a:pt x="-555" y="8685"/>
                        <a:pt x="112" y="5256"/>
                      </a:cubicBezTo>
                      <a:cubicBezTo>
                        <a:pt x="779" y="1827"/>
                        <a:pt x="4113" y="-555"/>
                        <a:pt x="7542" y="112"/>
                      </a:cubicBezTo>
                      <a:cubicBezTo>
                        <a:pt x="10971" y="779"/>
                        <a:pt x="13352" y="4113"/>
                        <a:pt x="12685" y="7542"/>
                      </a:cubicBezTo>
                    </a:path>
                  </a:pathLst>
                </a:custGeom>
                <a:solidFill>
                  <a:srgbClr val="FEFEFE"/>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1604C673-4419-4573-0447-FBC827EC2FC7}"/>
                    </a:ext>
                  </a:extLst>
                </p:cNvPr>
                <p:cNvSpPr/>
                <p:nvPr/>
              </p:nvSpPr>
              <p:spPr>
                <a:xfrm>
                  <a:off x="3445818" y="4112553"/>
                  <a:ext cx="7059" cy="7083"/>
                </a:xfrm>
                <a:custGeom>
                  <a:avLst/>
                  <a:gdLst>
                    <a:gd name="connsiteX0" fmla="*/ 6994 w 7059"/>
                    <a:gd name="connsiteY0" fmla="*/ 4161 h 7083"/>
                    <a:gd name="connsiteX1" fmla="*/ 2898 w 7059"/>
                    <a:gd name="connsiteY1" fmla="*/ 7018 h 7083"/>
                    <a:gd name="connsiteX2" fmla="*/ 41 w 7059"/>
                    <a:gd name="connsiteY2" fmla="*/ 2923 h 7083"/>
                    <a:gd name="connsiteX3" fmla="*/ 4137 w 7059"/>
                    <a:gd name="connsiteY3" fmla="*/ 65 h 7083"/>
                    <a:gd name="connsiteX4" fmla="*/ 6994 w 7059"/>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9"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375" y="2256"/>
                        <a:pt x="6994" y="4161"/>
                      </a:cubicBezTo>
                    </a:path>
                  </a:pathLst>
                </a:custGeom>
                <a:solidFill>
                  <a:srgbClr val="FEFEFE"/>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BEC4E13D-3BC4-4D4E-4E5D-0D2942ABFEA1}"/>
                    </a:ext>
                  </a:extLst>
                </p:cNvPr>
                <p:cNvSpPr/>
                <p:nvPr/>
              </p:nvSpPr>
              <p:spPr>
                <a:xfrm>
                  <a:off x="3402374" y="4112376"/>
                  <a:ext cx="4959" cy="4959"/>
                </a:xfrm>
                <a:custGeom>
                  <a:avLst/>
                  <a:gdLst>
                    <a:gd name="connsiteX0" fmla="*/ 4909 w 4959"/>
                    <a:gd name="connsiteY0" fmla="*/ 2908 h 4959"/>
                    <a:gd name="connsiteX1" fmla="*/ 2051 w 4959"/>
                    <a:gd name="connsiteY1" fmla="*/ 4909 h 4959"/>
                    <a:gd name="connsiteX2" fmla="*/ 51 w 4959"/>
                    <a:gd name="connsiteY2" fmla="*/ 2051 h 4959"/>
                    <a:gd name="connsiteX3" fmla="*/ 2908 w 4959"/>
                    <a:gd name="connsiteY3" fmla="*/ 51 h 4959"/>
                    <a:gd name="connsiteX4" fmla="*/ 4909 w 4959"/>
                    <a:gd name="connsiteY4" fmla="*/ 2908 h 4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 h="4959">
                      <a:moveTo>
                        <a:pt x="4909" y="2908"/>
                      </a:moveTo>
                      <a:cubicBezTo>
                        <a:pt x="4623" y="4242"/>
                        <a:pt x="3385" y="5194"/>
                        <a:pt x="2051" y="4909"/>
                      </a:cubicBezTo>
                      <a:cubicBezTo>
                        <a:pt x="718" y="4623"/>
                        <a:pt x="-235" y="3385"/>
                        <a:pt x="51" y="2051"/>
                      </a:cubicBezTo>
                      <a:cubicBezTo>
                        <a:pt x="337" y="718"/>
                        <a:pt x="1575" y="-235"/>
                        <a:pt x="2908" y="51"/>
                      </a:cubicBezTo>
                      <a:cubicBezTo>
                        <a:pt x="4242" y="337"/>
                        <a:pt x="5194" y="1575"/>
                        <a:pt x="4909" y="2908"/>
                      </a:cubicBezTo>
                    </a:path>
                  </a:pathLst>
                </a:custGeom>
                <a:solidFill>
                  <a:srgbClr val="FEFEFE"/>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7E45869A-F060-29AB-65FC-F7E5065C0668}"/>
                    </a:ext>
                  </a:extLst>
                </p:cNvPr>
                <p:cNvSpPr/>
                <p:nvPr/>
              </p:nvSpPr>
              <p:spPr>
                <a:xfrm>
                  <a:off x="3346913" y="4125781"/>
                  <a:ext cx="9696" cy="9772"/>
                </a:xfrm>
                <a:custGeom>
                  <a:avLst/>
                  <a:gdLst>
                    <a:gd name="connsiteX0" fmla="*/ 9697 w 9696"/>
                    <a:gd name="connsiteY0" fmla="*/ 5791 h 9772"/>
                    <a:gd name="connsiteX1" fmla="*/ 3982 w 9696"/>
                    <a:gd name="connsiteY1" fmla="*/ 9696 h 9772"/>
                    <a:gd name="connsiteX2" fmla="*/ 76 w 9696"/>
                    <a:gd name="connsiteY2" fmla="*/ 3981 h 9772"/>
                    <a:gd name="connsiteX3" fmla="*/ 5696 w 9696"/>
                    <a:gd name="connsiteY3" fmla="*/ 76 h 9772"/>
                    <a:gd name="connsiteX4" fmla="*/ 9601 w 9696"/>
                    <a:gd name="connsiteY4" fmla="*/ 5791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 h="9772">
                      <a:moveTo>
                        <a:pt x="9697" y="5791"/>
                      </a:moveTo>
                      <a:cubicBezTo>
                        <a:pt x="9220" y="8363"/>
                        <a:pt x="6649" y="10173"/>
                        <a:pt x="3982" y="9696"/>
                      </a:cubicBezTo>
                      <a:cubicBezTo>
                        <a:pt x="1410" y="9220"/>
                        <a:pt x="-400" y="6648"/>
                        <a:pt x="76" y="3981"/>
                      </a:cubicBezTo>
                      <a:cubicBezTo>
                        <a:pt x="553" y="1410"/>
                        <a:pt x="3124" y="-400"/>
                        <a:pt x="5696" y="76"/>
                      </a:cubicBezTo>
                      <a:cubicBezTo>
                        <a:pt x="8268" y="552"/>
                        <a:pt x="10078" y="3124"/>
                        <a:pt x="9601" y="5791"/>
                      </a:cubicBezTo>
                    </a:path>
                  </a:pathLst>
                </a:custGeom>
                <a:solidFill>
                  <a:srgbClr val="FEFEFE"/>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178FD931-A507-DFCD-BC9B-93CC315EFD54}"/>
                    </a:ext>
                  </a:extLst>
                </p:cNvPr>
                <p:cNvSpPr/>
                <p:nvPr/>
              </p:nvSpPr>
              <p:spPr>
                <a:xfrm>
                  <a:off x="3309849" y="4156250"/>
                  <a:ext cx="12462" cy="12462"/>
                </a:xfrm>
                <a:custGeom>
                  <a:avLst/>
                  <a:gdLst>
                    <a:gd name="connsiteX0" fmla="*/ 12375 w 12462"/>
                    <a:gd name="connsiteY0" fmla="*/ 7327 h 12462"/>
                    <a:gd name="connsiteX1" fmla="*/ 5136 w 12462"/>
                    <a:gd name="connsiteY1" fmla="*/ 12375 h 12462"/>
                    <a:gd name="connsiteX2" fmla="*/ 88 w 12462"/>
                    <a:gd name="connsiteY2" fmla="*/ 5136 h 12462"/>
                    <a:gd name="connsiteX3" fmla="*/ 7327 w 12462"/>
                    <a:gd name="connsiteY3" fmla="*/ 88 h 12462"/>
                    <a:gd name="connsiteX4" fmla="*/ 12375 w 12462"/>
                    <a:gd name="connsiteY4" fmla="*/ 7327 h 1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2" h="12462">
                      <a:moveTo>
                        <a:pt x="12375" y="7327"/>
                      </a:moveTo>
                      <a:cubicBezTo>
                        <a:pt x="11803" y="10660"/>
                        <a:pt x="8470" y="12946"/>
                        <a:pt x="5136" y="12375"/>
                      </a:cubicBezTo>
                      <a:cubicBezTo>
                        <a:pt x="1802" y="11803"/>
                        <a:pt x="-484" y="8470"/>
                        <a:pt x="88" y="5136"/>
                      </a:cubicBezTo>
                      <a:cubicBezTo>
                        <a:pt x="659" y="1802"/>
                        <a:pt x="3993" y="-484"/>
                        <a:pt x="7327" y="88"/>
                      </a:cubicBezTo>
                      <a:cubicBezTo>
                        <a:pt x="10660" y="659"/>
                        <a:pt x="12946" y="3993"/>
                        <a:pt x="12375" y="7327"/>
                      </a:cubicBezTo>
                    </a:path>
                  </a:pathLst>
                </a:custGeom>
                <a:solidFill>
                  <a:srgbClr val="FEFEFE"/>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26253C46-1D8C-1B8B-6BC7-332F0359D1D1}"/>
                    </a:ext>
                  </a:extLst>
                </p:cNvPr>
                <p:cNvSpPr/>
                <p:nvPr/>
              </p:nvSpPr>
              <p:spPr>
                <a:xfrm>
                  <a:off x="3352902" y="4179869"/>
                  <a:ext cx="12184" cy="12275"/>
                </a:xfrm>
                <a:custGeom>
                  <a:avLst/>
                  <a:gdLst>
                    <a:gd name="connsiteX0" fmla="*/ 12185 w 12184"/>
                    <a:gd name="connsiteY0" fmla="*/ 7234 h 12275"/>
                    <a:gd name="connsiteX1" fmla="*/ 5041 w 12184"/>
                    <a:gd name="connsiteY1" fmla="*/ 12187 h 12275"/>
                    <a:gd name="connsiteX2" fmla="*/ 88 w 12184"/>
                    <a:gd name="connsiteY2" fmla="*/ 5044 h 12275"/>
                    <a:gd name="connsiteX3" fmla="*/ 7136 w 12184"/>
                    <a:gd name="connsiteY3" fmla="*/ 91 h 12275"/>
                    <a:gd name="connsiteX4" fmla="*/ 12089 w 12184"/>
                    <a:gd name="connsiteY4" fmla="*/ 7234 h 1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275">
                      <a:moveTo>
                        <a:pt x="12185" y="7234"/>
                      </a:moveTo>
                      <a:cubicBezTo>
                        <a:pt x="11613" y="10473"/>
                        <a:pt x="8375" y="12759"/>
                        <a:pt x="5041" y="12187"/>
                      </a:cubicBezTo>
                      <a:cubicBezTo>
                        <a:pt x="1802" y="11616"/>
                        <a:pt x="-484" y="8377"/>
                        <a:pt x="88" y="5044"/>
                      </a:cubicBezTo>
                      <a:cubicBezTo>
                        <a:pt x="659" y="1710"/>
                        <a:pt x="3898" y="-481"/>
                        <a:pt x="7136" y="91"/>
                      </a:cubicBezTo>
                      <a:cubicBezTo>
                        <a:pt x="10375" y="662"/>
                        <a:pt x="12661" y="3900"/>
                        <a:pt x="12089" y="7234"/>
                      </a:cubicBezTo>
                    </a:path>
                  </a:pathLst>
                </a:custGeom>
                <a:solidFill>
                  <a:srgbClr val="FEFEFE"/>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499A7FD2-48FD-D554-65B9-CD199600213B}"/>
                    </a:ext>
                  </a:extLst>
                </p:cNvPr>
                <p:cNvSpPr/>
                <p:nvPr/>
              </p:nvSpPr>
              <p:spPr>
                <a:xfrm>
                  <a:off x="3344183" y="4213348"/>
                  <a:ext cx="6374" cy="6374"/>
                </a:xfrm>
                <a:custGeom>
                  <a:avLst/>
                  <a:gdLst>
                    <a:gd name="connsiteX0" fmla="*/ 6330 w 6374"/>
                    <a:gd name="connsiteY0" fmla="*/ 3758 h 6374"/>
                    <a:gd name="connsiteX1" fmla="*/ 2616 w 6374"/>
                    <a:gd name="connsiteY1" fmla="*/ 6330 h 6374"/>
                    <a:gd name="connsiteX2" fmla="*/ 44 w 6374"/>
                    <a:gd name="connsiteY2" fmla="*/ 2616 h 6374"/>
                    <a:gd name="connsiteX3" fmla="*/ 3759 w 6374"/>
                    <a:gd name="connsiteY3" fmla="*/ 44 h 6374"/>
                    <a:gd name="connsiteX4" fmla="*/ 6330 w 6374"/>
                    <a:gd name="connsiteY4" fmla="*/ 3758 h 6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4" h="6374">
                      <a:moveTo>
                        <a:pt x="6330" y="3758"/>
                      </a:moveTo>
                      <a:cubicBezTo>
                        <a:pt x="6045" y="5473"/>
                        <a:pt x="4425" y="6616"/>
                        <a:pt x="2616" y="6330"/>
                      </a:cubicBezTo>
                      <a:cubicBezTo>
                        <a:pt x="901" y="6045"/>
                        <a:pt x="-242" y="4425"/>
                        <a:pt x="44" y="2616"/>
                      </a:cubicBezTo>
                      <a:cubicBezTo>
                        <a:pt x="329" y="901"/>
                        <a:pt x="1949" y="-242"/>
                        <a:pt x="3759" y="44"/>
                      </a:cubicBezTo>
                      <a:cubicBezTo>
                        <a:pt x="5473" y="330"/>
                        <a:pt x="6616" y="1949"/>
                        <a:pt x="6330" y="3758"/>
                      </a:cubicBezTo>
                    </a:path>
                  </a:pathLst>
                </a:custGeom>
                <a:solidFill>
                  <a:srgbClr val="FEFEFE"/>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37DF222D-6273-39C2-B30E-C711339641FE}"/>
                    </a:ext>
                  </a:extLst>
                </p:cNvPr>
                <p:cNvSpPr/>
                <p:nvPr/>
              </p:nvSpPr>
              <p:spPr>
                <a:xfrm>
                  <a:off x="3344281" y="423935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B20BA434-F9F9-E50C-DB2B-D0DEB4ED7758}"/>
                    </a:ext>
                  </a:extLst>
                </p:cNvPr>
                <p:cNvSpPr/>
                <p:nvPr/>
              </p:nvSpPr>
              <p:spPr>
                <a:xfrm>
                  <a:off x="3309307" y="4194951"/>
                  <a:ext cx="8498" cy="8498"/>
                </a:xfrm>
                <a:custGeom>
                  <a:avLst/>
                  <a:gdLst>
                    <a:gd name="connsiteX0" fmla="*/ 8440 w 8498"/>
                    <a:gd name="connsiteY0" fmla="*/ 5011 h 8498"/>
                    <a:gd name="connsiteX1" fmla="*/ 3487 w 8498"/>
                    <a:gd name="connsiteY1" fmla="*/ 8440 h 8498"/>
                    <a:gd name="connsiteX2" fmla="*/ 58 w 8498"/>
                    <a:gd name="connsiteY2" fmla="*/ 3487 h 8498"/>
                    <a:gd name="connsiteX3" fmla="*/ 5011 w 8498"/>
                    <a:gd name="connsiteY3" fmla="*/ 58 h 8498"/>
                    <a:gd name="connsiteX4" fmla="*/ 8440 w 8498"/>
                    <a:gd name="connsiteY4" fmla="*/ 5011 h 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8" h="8498">
                      <a:moveTo>
                        <a:pt x="8440" y="5011"/>
                      </a:moveTo>
                      <a:cubicBezTo>
                        <a:pt x="8059" y="7297"/>
                        <a:pt x="5773" y="8821"/>
                        <a:pt x="3487" y="8440"/>
                      </a:cubicBezTo>
                      <a:cubicBezTo>
                        <a:pt x="1201" y="8059"/>
                        <a:pt x="-323" y="5773"/>
                        <a:pt x="58" y="3487"/>
                      </a:cubicBezTo>
                      <a:cubicBezTo>
                        <a:pt x="439" y="1201"/>
                        <a:pt x="2725" y="-323"/>
                        <a:pt x="5011" y="58"/>
                      </a:cubicBezTo>
                      <a:cubicBezTo>
                        <a:pt x="7297" y="439"/>
                        <a:pt x="8821" y="2725"/>
                        <a:pt x="8440" y="5011"/>
                      </a:cubicBezTo>
                    </a:path>
                  </a:pathLst>
                </a:custGeom>
                <a:solidFill>
                  <a:srgbClr val="FEFEFE"/>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8EB4E41A-790B-AE7F-1082-030B28456250}"/>
                    </a:ext>
                  </a:extLst>
                </p:cNvPr>
                <p:cNvSpPr/>
                <p:nvPr/>
              </p:nvSpPr>
              <p:spPr>
                <a:xfrm>
                  <a:off x="3285036" y="4200945"/>
                  <a:ext cx="7035" cy="7083"/>
                </a:xfrm>
                <a:custGeom>
                  <a:avLst/>
                  <a:gdLst>
                    <a:gd name="connsiteX0" fmla="*/ 6994 w 7035"/>
                    <a:gd name="connsiteY0" fmla="*/ 4161 h 7083"/>
                    <a:gd name="connsiteX1" fmla="*/ 2898 w 7035"/>
                    <a:gd name="connsiteY1" fmla="*/ 7018 h 7083"/>
                    <a:gd name="connsiteX2" fmla="*/ 41 w 7035"/>
                    <a:gd name="connsiteY2" fmla="*/ 2923 h 7083"/>
                    <a:gd name="connsiteX3" fmla="*/ 4137 w 7035"/>
                    <a:gd name="connsiteY3" fmla="*/ 65 h 7083"/>
                    <a:gd name="connsiteX4" fmla="*/ 6994 w 7035"/>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280" y="2256"/>
                        <a:pt x="6994" y="4161"/>
                      </a:cubicBezTo>
                    </a:path>
                  </a:pathLst>
                </a:custGeom>
                <a:solidFill>
                  <a:srgbClr val="FEFEFE"/>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E8624B37-441E-9B35-CF2E-F2C9E02E5EDE}"/>
                    </a:ext>
                  </a:extLst>
                </p:cNvPr>
                <p:cNvSpPr/>
                <p:nvPr/>
              </p:nvSpPr>
              <p:spPr>
                <a:xfrm>
                  <a:off x="3359538" y="4255278"/>
                  <a:ext cx="5572" cy="5572"/>
                </a:xfrm>
                <a:custGeom>
                  <a:avLst/>
                  <a:gdLst>
                    <a:gd name="connsiteX0" fmla="*/ 5549 w 5572"/>
                    <a:gd name="connsiteY0" fmla="*/ 3263 h 5572"/>
                    <a:gd name="connsiteX1" fmla="*/ 2310 w 5572"/>
                    <a:gd name="connsiteY1" fmla="*/ 5549 h 5572"/>
                    <a:gd name="connsiteX2" fmla="*/ 24 w 5572"/>
                    <a:gd name="connsiteY2" fmla="*/ 2310 h 5572"/>
                    <a:gd name="connsiteX3" fmla="*/ 3263 w 5572"/>
                    <a:gd name="connsiteY3" fmla="*/ 24 h 5572"/>
                    <a:gd name="connsiteX4" fmla="*/ 5549 w 5572"/>
                    <a:gd name="connsiteY4" fmla="*/ 3263 h 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 h="5572">
                      <a:moveTo>
                        <a:pt x="5549" y="3263"/>
                      </a:moveTo>
                      <a:cubicBezTo>
                        <a:pt x="5263" y="4787"/>
                        <a:pt x="3834" y="5739"/>
                        <a:pt x="2310" y="5549"/>
                      </a:cubicBezTo>
                      <a:cubicBezTo>
                        <a:pt x="786" y="5358"/>
                        <a:pt x="-166" y="3834"/>
                        <a:pt x="24" y="2310"/>
                      </a:cubicBezTo>
                      <a:cubicBezTo>
                        <a:pt x="310" y="786"/>
                        <a:pt x="1739" y="-166"/>
                        <a:pt x="3263" y="24"/>
                      </a:cubicBezTo>
                      <a:cubicBezTo>
                        <a:pt x="4787" y="310"/>
                        <a:pt x="5739" y="1739"/>
                        <a:pt x="5549" y="3263"/>
                      </a:cubicBezTo>
                    </a:path>
                  </a:pathLst>
                </a:custGeom>
                <a:solidFill>
                  <a:srgbClr val="FEFEFE"/>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A50B0923-2DC2-C155-83DF-C419A0980EBF}"/>
                    </a:ext>
                  </a:extLst>
                </p:cNvPr>
                <p:cNvSpPr/>
                <p:nvPr/>
              </p:nvSpPr>
              <p:spPr>
                <a:xfrm>
                  <a:off x="3385991" y="4212484"/>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242"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BEA7D2DA-C6B1-71AF-5D19-807A1AC369D9}"/>
                    </a:ext>
                  </a:extLst>
                </p:cNvPr>
                <p:cNvSpPr/>
                <p:nvPr/>
              </p:nvSpPr>
              <p:spPr>
                <a:xfrm>
                  <a:off x="3417401" y="4313303"/>
                  <a:ext cx="9985" cy="10014"/>
                </a:xfrm>
                <a:custGeom>
                  <a:avLst/>
                  <a:gdLst>
                    <a:gd name="connsiteX0" fmla="*/ 9979 w 9985"/>
                    <a:gd name="connsiteY0" fmla="*/ 5912 h 10014"/>
                    <a:gd name="connsiteX1" fmla="*/ 4169 w 9985"/>
                    <a:gd name="connsiteY1" fmla="*/ 9913 h 10014"/>
                    <a:gd name="connsiteX2" fmla="*/ 73 w 9985"/>
                    <a:gd name="connsiteY2" fmla="*/ 4102 h 10014"/>
                    <a:gd name="connsiteX3" fmla="*/ 5883 w 9985"/>
                    <a:gd name="connsiteY3" fmla="*/ 102 h 10014"/>
                    <a:gd name="connsiteX4" fmla="*/ 9884 w 9985"/>
                    <a:gd name="connsiteY4" fmla="*/ 5912 h 10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 h="10014">
                      <a:moveTo>
                        <a:pt x="9979" y="5912"/>
                      </a:moveTo>
                      <a:cubicBezTo>
                        <a:pt x="9503" y="8579"/>
                        <a:pt x="6836" y="10484"/>
                        <a:pt x="4169" y="9913"/>
                      </a:cubicBezTo>
                      <a:cubicBezTo>
                        <a:pt x="1502" y="9436"/>
                        <a:pt x="-403" y="6769"/>
                        <a:pt x="73" y="4102"/>
                      </a:cubicBezTo>
                      <a:cubicBezTo>
                        <a:pt x="549" y="1435"/>
                        <a:pt x="3216" y="-470"/>
                        <a:pt x="5883" y="102"/>
                      </a:cubicBezTo>
                      <a:cubicBezTo>
                        <a:pt x="8550" y="578"/>
                        <a:pt x="10455" y="3245"/>
                        <a:pt x="9884" y="5912"/>
                      </a:cubicBezTo>
                    </a:path>
                  </a:pathLst>
                </a:custGeom>
                <a:solidFill>
                  <a:srgbClr val="FEFEFE"/>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688C37C2-92F0-4A60-FE80-D050A2BFB87B}"/>
                    </a:ext>
                  </a:extLst>
                </p:cNvPr>
                <p:cNvSpPr/>
                <p:nvPr/>
              </p:nvSpPr>
              <p:spPr>
                <a:xfrm>
                  <a:off x="3495023" y="4171403"/>
                  <a:ext cx="9017" cy="9017"/>
                </a:xfrm>
                <a:custGeom>
                  <a:avLst/>
                  <a:gdLst>
                    <a:gd name="connsiteX0" fmla="*/ 8938 w 9017"/>
                    <a:gd name="connsiteY0" fmla="*/ 5319 h 9017"/>
                    <a:gd name="connsiteX1" fmla="*/ 3699 w 9017"/>
                    <a:gd name="connsiteY1" fmla="*/ 8938 h 9017"/>
                    <a:gd name="connsiteX2" fmla="*/ 80 w 9017"/>
                    <a:gd name="connsiteY2" fmla="*/ 3699 h 9017"/>
                    <a:gd name="connsiteX3" fmla="*/ 5318 w 9017"/>
                    <a:gd name="connsiteY3" fmla="*/ 80 h 9017"/>
                    <a:gd name="connsiteX4" fmla="*/ 8938 w 9017"/>
                    <a:gd name="connsiteY4" fmla="*/ 5319 h 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 h="9017">
                      <a:moveTo>
                        <a:pt x="8938" y="5319"/>
                      </a:moveTo>
                      <a:cubicBezTo>
                        <a:pt x="8462" y="7700"/>
                        <a:pt x="6080" y="9414"/>
                        <a:pt x="3699" y="8938"/>
                      </a:cubicBezTo>
                      <a:cubicBezTo>
                        <a:pt x="1318" y="8462"/>
                        <a:pt x="-397" y="6081"/>
                        <a:pt x="80" y="3699"/>
                      </a:cubicBezTo>
                      <a:cubicBezTo>
                        <a:pt x="556" y="1318"/>
                        <a:pt x="2937" y="-397"/>
                        <a:pt x="5318" y="80"/>
                      </a:cubicBezTo>
                      <a:cubicBezTo>
                        <a:pt x="7700" y="556"/>
                        <a:pt x="9414" y="2937"/>
                        <a:pt x="8938" y="5319"/>
                      </a:cubicBezTo>
                    </a:path>
                  </a:pathLst>
                </a:custGeom>
                <a:solidFill>
                  <a:srgbClr val="FEFEFE"/>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58A1C1CE-843A-2F43-CA9C-614D7AAF6552}"/>
                    </a:ext>
                  </a:extLst>
                </p:cNvPr>
                <p:cNvSpPr/>
                <p:nvPr/>
              </p:nvSpPr>
              <p:spPr>
                <a:xfrm>
                  <a:off x="3485118" y="4136065"/>
                  <a:ext cx="9493" cy="9493"/>
                </a:xfrm>
                <a:custGeom>
                  <a:avLst/>
                  <a:gdLst>
                    <a:gd name="connsiteX0" fmla="*/ 9414 w 9493"/>
                    <a:gd name="connsiteY0" fmla="*/ 5604 h 9493"/>
                    <a:gd name="connsiteX1" fmla="*/ 3889 w 9493"/>
                    <a:gd name="connsiteY1" fmla="*/ 9414 h 9493"/>
                    <a:gd name="connsiteX2" fmla="*/ 79 w 9493"/>
                    <a:gd name="connsiteY2" fmla="*/ 3890 h 9493"/>
                    <a:gd name="connsiteX3" fmla="*/ 5604 w 9493"/>
                    <a:gd name="connsiteY3" fmla="*/ 79 h 9493"/>
                    <a:gd name="connsiteX4" fmla="*/ 9414 w 9493"/>
                    <a:gd name="connsiteY4" fmla="*/ 5604 h 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9493">
                      <a:moveTo>
                        <a:pt x="9414" y="5604"/>
                      </a:moveTo>
                      <a:cubicBezTo>
                        <a:pt x="8938" y="8176"/>
                        <a:pt x="6461" y="9890"/>
                        <a:pt x="3889" y="9414"/>
                      </a:cubicBezTo>
                      <a:cubicBezTo>
                        <a:pt x="1318" y="8938"/>
                        <a:pt x="-397" y="6461"/>
                        <a:pt x="79" y="3890"/>
                      </a:cubicBezTo>
                      <a:cubicBezTo>
                        <a:pt x="556" y="1318"/>
                        <a:pt x="3032" y="-397"/>
                        <a:pt x="5604" y="79"/>
                      </a:cubicBezTo>
                      <a:cubicBezTo>
                        <a:pt x="8176" y="556"/>
                        <a:pt x="9890" y="3032"/>
                        <a:pt x="9414" y="5604"/>
                      </a:cubicBezTo>
                    </a:path>
                  </a:pathLst>
                </a:custGeom>
                <a:solidFill>
                  <a:srgbClr val="FEFEFE"/>
                </a:solidFill>
                <a:ln w="9525" cap="flat">
                  <a:noFill/>
                  <a:prstDash val="solid"/>
                  <a:miter/>
                </a:ln>
              </p:spPr>
              <p:txBody>
                <a:bodyPr rtlCol="0" anchor="ctr"/>
                <a:lstStyle/>
                <a:p>
                  <a:endParaRPr lang="en-US"/>
                </a:p>
              </p:txBody>
            </p:sp>
          </p:grpSp>
          <p:sp>
            <p:nvSpPr>
              <p:cNvPr id="803" name="Freeform: Shape 802">
                <a:extLst>
                  <a:ext uri="{FF2B5EF4-FFF2-40B4-BE49-F238E27FC236}">
                    <a16:creationId xmlns:a16="http://schemas.microsoft.com/office/drawing/2014/main" id="{71F357FE-3BA9-20F5-9ABD-797416831EF6}"/>
                  </a:ext>
                </a:extLst>
              </p:cNvPr>
              <p:cNvSpPr/>
              <p:nvPr/>
            </p:nvSpPr>
            <p:spPr>
              <a:xfrm>
                <a:off x="3353777" y="4067420"/>
                <a:ext cx="246741" cy="179310"/>
              </a:xfrm>
              <a:custGeom>
                <a:avLst/>
                <a:gdLst>
                  <a:gd name="connsiteX0" fmla="*/ 74651 w 246741"/>
                  <a:gd name="connsiteY0" fmla="*/ 2907 h 179310"/>
                  <a:gd name="connsiteX1" fmla="*/ 106465 w 246741"/>
                  <a:gd name="connsiteY1" fmla="*/ 12432 h 179310"/>
                  <a:gd name="connsiteX2" fmla="*/ 136564 w 246741"/>
                  <a:gd name="connsiteY2" fmla="*/ 27577 h 179310"/>
                  <a:gd name="connsiteX3" fmla="*/ 188380 w 246741"/>
                  <a:gd name="connsiteY3" fmla="*/ 69773 h 179310"/>
                  <a:gd name="connsiteX4" fmla="*/ 227146 w 246741"/>
                  <a:gd name="connsiteY4" fmla="*/ 122351 h 179310"/>
                  <a:gd name="connsiteX5" fmla="*/ 246673 w 246741"/>
                  <a:gd name="connsiteY5" fmla="*/ 174072 h 179310"/>
                  <a:gd name="connsiteX6" fmla="*/ 245911 w 246741"/>
                  <a:gd name="connsiteY6" fmla="*/ 177310 h 179310"/>
                  <a:gd name="connsiteX7" fmla="*/ 242577 w 246741"/>
                  <a:gd name="connsiteY7" fmla="*/ 179310 h 179310"/>
                  <a:gd name="connsiteX8" fmla="*/ 241148 w 246741"/>
                  <a:gd name="connsiteY8" fmla="*/ 179215 h 179310"/>
                  <a:gd name="connsiteX9" fmla="*/ 237338 w 246741"/>
                  <a:gd name="connsiteY9" fmla="*/ 175310 h 179310"/>
                  <a:gd name="connsiteX10" fmla="*/ 236862 w 246741"/>
                  <a:gd name="connsiteY10" fmla="*/ 173405 h 179310"/>
                  <a:gd name="connsiteX11" fmla="*/ 236290 w 246741"/>
                  <a:gd name="connsiteY11" fmla="*/ 172262 h 179310"/>
                  <a:gd name="connsiteX12" fmla="*/ 236290 w 246741"/>
                  <a:gd name="connsiteY12" fmla="*/ 172262 h 179310"/>
                  <a:gd name="connsiteX13" fmla="*/ 236005 w 246741"/>
                  <a:gd name="connsiteY13" fmla="*/ 170928 h 179310"/>
                  <a:gd name="connsiteX14" fmla="*/ 219526 w 246741"/>
                  <a:gd name="connsiteY14" fmla="*/ 132543 h 179310"/>
                  <a:gd name="connsiteX15" fmla="*/ 184189 w 246741"/>
                  <a:gd name="connsiteY15" fmla="*/ 87203 h 179310"/>
                  <a:gd name="connsiteX16" fmla="*/ 182855 w 246741"/>
                  <a:gd name="connsiteY16" fmla="*/ 85870 h 179310"/>
                  <a:gd name="connsiteX17" fmla="*/ 133039 w 246741"/>
                  <a:gd name="connsiteY17" fmla="*/ 49103 h 179310"/>
                  <a:gd name="connsiteX18" fmla="*/ 89415 w 246741"/>
                  <a:gd name="connsiteY18" fmla="*/ 31387 h 179310"/>
                  <a:gd name="connsiteX19" fmla="*/ 79223 w 246741"/>
                  <a:gd name="connsiteY19" fmla="*/ 29196 h 179310"/>
                  <a:gd name="connsiteX20" fmla="*/ 54839 w 246741"/>
                  <a:gd name="connsiteY20" fmla="*/ 26815 h 179310"/>
                  <a:gd name="connsiteX21" fmla="*/ 25407 w 246741"/>
                  <a:gd name="connsiteY21" fmla="*/ 30435 h 179310"/>
                  <a:gd name="connsiteX22" fmla="*/ 22264 w 246741"/>
                  <a:gd name="connsiteY22" fmla="*/ 31482 h 179310"/>
                  <a:gd name="connsiteX23" fmla="*/ 18454 w 246741"/>
                  <a:gd name="connsiteY23" fmla="*/ 32435 h 179310"/>
                  <a:gd name="connsiteX24" fmla="*/ 15787 w 246741"/>
                  <a:gd name="connsiteY24" fmla="*/ 33006 h 179310"/>
                  <a:gd name="connsiteX25" fmla="*/ 11310 w 246741"/>
                  <a:gd name="connsiteY25" fmla="*/ 32911 h 179310"/>
                  <a:gd name="connsiteX26" fmla="*/ 8548 w 246741"/>
                  <a:gd name="connsiteY26" fmla="*/ 32149 h 179310"/>
                  <a:gd name="connsiteX27" fmla="*/ 8071 w 246741"/>
                  <a:gd name="connsiteY27" fmla="*/ 31959 h 179310"/>
                  <a:gd name="connsiteX28" fmla="*/ 8071 w 246741"/>
                  <a:gd name="connsiteY28" fmla="*/ 31673 h 179310"/>
                  <a:gd name="connsiteX29" fmla="*/ 928 w 246741"/>
                  <a:gd name="connsiteY29" fmla="*/ 24243 h 179310"/>
                  <a:gd name="connsiteX30" fmla="*/ 166 w 246741"/>
                  <a:gd name="connsiteY30" fmla="*/ 16814 h 179310"/>
                  <a:gd name="connsiteX31" fmla="*/ 8548 w 246741"/>
                  <a:gd name="connsiteY31" fmla="*/ 6050 h 179310"/>
                  <a:gd name="connsiteX32" fmla="*/ 10072 w 246741"/>
                  <a:gd name="connsiteY32" fmla="*/ 5384 h 179310"/>
                  <a:gd name="connsiteX33" fmla="*/ 12548 w 246741"/>
                  <a:gd name="connsiteY33" fmla="*/ 4336 h 179310"/>
                  <a:gd name="connsiteX34" fmla="*/ 19120 w 246741"/>
                  <a:gd name="connsiteY34" fmla="*/ 2717 h 179310"/>
                  <a:gd name="connsiteX35" fmla="*/ 20359 w 246741"/>
                  <a:gd name="connsiteY35" fmla="*/ 2431 h 179310"/>
                  <a:gd name="connsiteX36" fmla="*/ 26359 w 246741"/>
                  <a:gd name="connsiteY36" fmla="*/ 1288 h 179310"/>
                  <a:gd name="connsiteX37" fmla="*/ 42076 w 246741"/>
                  <a:gd name="connsiteY37" fmla="*/ 50 h 179310"/>
                  <a:gd name="connsiteX38" fmla="*/ 73508 w 246741"/>
                  <a:gd name="connsiteY38" fmla="*/ 2717 h 179310"/>
                  <a:gd name="connsiteX39" fmla="*/ 74746 w 246741"/>
                  <a:gd name="connsiteY39" fmla="*/ 2907 h 17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741" h="179310">
                    <a:moveTo>
                      <a:pt x="74651" y="2907"/>
                    </a:moveTo>
                    <a:cubicBezTo>
                      <a:pt x="84081" y="4717"/>
                      <a:pt x="94177" y="7670"/>
                      <a:pt x="106465" y="12432"/>
                    </a:cubicBezTo>
                    <a:cubicBezTo>
                      <a:pt x="116942" y="16528"/>
                      <a:pt x="127134" y="22148"/>
                      <a:pt x="136564" y="27577"/>
                    </a:cubicBezTo>
                    <a:cubicBezTo>
                      <a:pt x="154375" y="38055"/>
                      <a:pt x="171806" y="52247"/>
                      <a:pt x="188380" y="69773"/>
                    </a:cubicBezTo>
                    <a:cubicBezTo>
                      <a:pt x="204191" y="86441"/>
                      <a:pt x="217145" y="104158"/>
                      <a:pt x="227146" y="122351"/>
                    </a:cubicBezTo>
                    <a:cubicBezTo>
                      <a:pt x="236005" y="138448"/>
                      <a:pt x="242577" y="155879"/>
                      <a:pt x="246673" y="174072"/>
                    </a:cubicBezTo>
                    <a:cubicBezTo>
                      <a:pt x="246863" y="175119"/>
                      <a:pt x="246673" y="176262"/>
                      <a:pt x="245911" y="177310"/>
                    </a:cubicBezTo>
                    <a:cubicBezTo>
                      <a:pt x="245053" y="178453"/>
                      <a:pt x="243815" y="179215"/>
                      <a:pt x="242577" y="179310"/>
                    </a:cubicBezTo>
                    <a:cubicBezTo>
                      <a:pt x="242101" y="179310"/>
                      <a:pt x="241720" y="179310"/>
                      <a:pt x="241148" y="179215"/>
                    </a:cubicBezTo>
                    <a:cubicBezTo>
                      <a:pt x="239243" y="178834"/>
                      <a:pt x="237814" y="177405"/>
                      <a:pt x="237338" y="175310"/>
                    </a:cubicBezTo>
                    <a:lnTo>
                      <a:pt x="236862" y="173405"/>
                    </a:lnTo>
                    <a:lnTo>
                      <a:pt x="236290" y="172262"/>
                    </a:lnTo>
                    <a:lnTo>
                      <a:pt x="236290" y="172262"/>
                    </a:lnTo>
                    <a:lnTo>
                      <a:pt x="236005" y="170928"/>
                    </a:lnTo>
                    <a:cubicBezTo>
                      <a:pt x="232671" y="158736"/>
                      <a:pt x="227242" y="146163"/>
                      <a:pt x="219526" y="132543"/>
                    </a:cubicBezTo>
                    <a:cubicBezTo>
                      <a:pt x="210097" y="116445"/>
                      <a:pt x="198190" y="101205"/>
                      <a:pt x="184189" y="87203"/>
                    </a:cubicBezTo>
                    <a:lnTo>
                      <a:pt x="182855" y="85870"/>
                    </a:lnTo>
                    <a:cubicBezTo>
                      <a:pt x="168758" y="72249"/>
                      <a:pt x="151994" y="59962"/>
                      <a:pt x="133039" y="49103"/>
                    </a:cubicBezTo>
                    <a:cubicBezTo>
                      <a:pt x="119038" y="41388"/>
                      <a:pt x="104369" y="35387"/>
                      <a:pt x="89415" y="31387"/>
                    </a:cubicBezTo>
                    <a:cubicBezTo>
                      <a:pt x="85986" y="30530"/>
                      <a:pt x="82652" y="29863"/>
                      <a:pt x="79223" y="29196"/>
                    </a:cubicBezTo>
                    <a:cubicBezTo>
                      <a:pt x="70841" y="27672"/>
                      <a:pt x="62650" y="26815"/>
                      <a:pt x="54839" y="26815"/>
                    </a:cubicBezTo>
                    <a:cubicBezTo>
                      <a:pt x="44552" y="27006"/>
                      <a:pt x="34646" y="28244"/>
                      <a:pt x="25407" y="30435"/>
                    </a:cubicBezTo>
                    <a:cubicBezTo>
                      <a:pt x="24359" y="30720"/>
                      <a:pt x="23311" y="31101"/>
                      <a:pt x="22264" y="31482"/>
                    </a:cubicBezTo>
                    <a:cubicBezTo>
                      <a:pt x="20930" y="31959"/>
                      <a:pt x="19692" y="32149"/>
                      <a:pt x="18454" y="32435"/>
                    </a:cubicBezTo>
                    <a:lnTo>
                      <a:pt x="15787" y="33006"/>
                    </a:lnTo>
                    <a:cubicBezTo>
                      <a:pt x="14167" y="33197"/>
                      <a:pt x="12739" y="33197"/>
                      <a:pt x="11310" y="32911"/>
                    </a:cubicBezTo>
                    <a:cubicBezTo>
                      <a:pt x="10357" y="32720"/>
                      <a:pt x="9500" y="32530"/>
                      <a:pt x="8548" y="32149"/>
                    </a:cubicBezTo>
                    <a:cubicBezTo>
                      <a:pt x="8357" y="32149"/>
                      <a:pt x="8262" y="32054"/>
                      <a:pt x="8071" y="31959"/>
                    </a:cubicBezTo>
                    <a:lnTo>
                      <a:pt x="8071" y="31673"/>
                    </a:lnTo>
                    <a:cubicBezTo>
                      <a:pt x="4833" y="30053"/>
                      <a:pt x="2356" y="27482"/>
                      <a:pt x="928" y="24243"/>
                    </a:cubicBezTo>
                    <a:cubicBezTo>
                      <a:pt x="70" y="21957"/>
                      <a:pt x="-215" y="19385"/>
                      <a:pt x="166" y="16814"/>
                    </a:cubicBezTo>
                    <a:cubicBezTo>
                      <a:pt x="928" y="12051"/>
                      <a:pt x="4166" y="7860"/>
                      <a:pt x="8548" y="6050"/>
                    </a:cubicBezTo>
                    <a:lnTo>
                      <a:pt x="10072" y="5384"/>
                    </a:lnTo>
                    <a:cubicBezTo>
                      <a:pt x="11024" y="4812"/>
                      <a:pt x="11786" y="4527"/>
                      <a:pt x="12548" y="4336"/>
                    </a:cubicBezTo>
                    <a:cubicBezTo>
                      <a:pt x="14739" y="3669"/>
                      <a:pt x="16930" y="3193"/>
                      <a:pt x="19120" y="2717"/>
                    </a:cubicBezTo>
                    <a:lnTo>
                      <a:pt x="20359" y="2431"/>
                    </a:lnTo>
                    <a:cubicBezTo>
                      <a:pt x="22645" y="1955"/>
                      <a:pt x="24454" y="1574"/>
                      <a:pt x="26359" y="1288"/>
                    </a:cubicBezTo>
                    <a:cubicBezTo>
                      <a:pt x="31122" y="526"/>
                      <a:pt x="36170" y="145"/>
                      <a:pt x="42076" y="50"/>
                    </a:cubicBezTo>
                    <a:cubicBezTo>
                      <a:pt x="51886" y="-236"/>
                      <a:pt x="62078" y="716"/>
                      <a:pt x="73508" y="2717"/>
                    </a:cubicBezTo>
                    <a:lnTo>
                      <a:pt x="74746" y="2907"/>
                    </a:lnTo>
                    <a:close/>
                  </a:path>
                </a:pathLst>
              </a:custGeom>
              <a:solidFill>
                <a:srgbClr val="428A8E"/>
              </a:solidFill>
              <a:ln w="9525" cap="flat">
                <a:noFill/>
                <a:prstDash val="solid"/>
                <a:miter/>
              </a:ln>
            </p:spPr>
            <p:txBody>
              <a:bodyPr rtlCol="0" anchor="ctr"/>
              <a:lstStyle/>
              <a:p>
                <a:endParaRPr lang="en-US"/>
              </a:p>
            </p:txBody>
          </p:sp>
        </p:grpSp>
        <p:sp>
          <p:nvSpPr>
            <p:cNvPr id="487" name="Freeform: Shape 486">
              <a:extLst>
                <a:ext uri="{FF2B5EF4-FFF2-40B4-BE49-F238E27FC236}">
                  <a16:creationId xmlns:a16="http://schemas.microsoft.com/office/drawing/2014/main" id="{82A95AA4-DAF6-7494-5AFD-F2E2841C4532}"/>
                </a:ext>
              </a:extLst>
            </p:cNvPr>
            <p:cNvSpPr/>
            <p:nvPr/>
          </p:nvSpPr>
          <p:spPr>
            <a:xfrm>
              <a:off x="3568827" y="3994032"/>
              <a:ext cx="89150" cy="221932"/>
            </a:xfrm>
            <a:custGeom>
              <a:avLst/>
              <a:gdLst>
                <a:gd name="connsiteX0" fmla="*/ 33433 w 89150"/>
                <a:gd name="connsiteY0" fmla="*/ 190 h 221932"/>
                <a:gd name="connsiteX1" fmla="*/ 26098 w 89150"/>
                <a:gd name="connsiteY1" fmla="*/ 9620 h 221932"/>
                <a:gd name="connsiteX2" fmla="*/ 25336 w 89150"/>
                <a:gd name="connsiteY2" fmla="*/ 10287 h 221932"/>
                <a:gd name="connsiteX3" fmla="*/ 16859 w 89150"/>
                <a:gd name="connsiteY3" fmla="*/ 25336 h 221932"/>
                <a:gd name="connsiteX4" fmla="*/ 7144 w 89150"/>
                <a:gd name="connsiteY4" fmla="*/ 47339 h 221932"/>
                <a:gd name="connsiteX5" fmla="*/ 2000 w 89150"/>
                <a:gd name="connsiteY5" fmla="*/ 64770 h 221932"/>
                <a:gd name="connsiteX6" fmla="*/ 2000 w 89150"/>
                <a:gd name="connsiteY6" fmla="*/ 66865 h 221932"/>
                <a:gd name="connsiteX7" fmla="*/ 1619 w 89150"/>
                <a:gd name="connsiteY7" fmla="*/ 68485 h 221932"/>
                <a:gd name="connsiteX8" fmla="*/ 1333 w 89150"/>
                <a:gd name="connsiteY8" fmla="*/ 70771 h 221932"/>
                <a:gd name="connsiteX9" fmla="*/ 190 w 89150"/>
                <a:gd name="connsiteY9" fmla="*/ 79153 h 221932"/>
                <a:gd name="connsiteX10" fmla="*/ 0 w 89150"/>
                <a:gd name="connsiteY10" fmla="*/ 82010 h 221932"/>
                <a:gd name="connsiteX11" fmla="*/ 0 w 89150"/>
                <a:gd name="connsiteY11" fmla="*/ 84106 h 221932"/>
                <a:gd name="connsiteX12" fmla="*/ 381 w 89150"/>
                <a:gd name="connsiteY12" fmla="*/ 93821 h 221932"/>
                <a:gd name="connsiteX13" fmla="*/ 1429 w 89150"/>
                <a:gd name="connsiteY13" fmla="*/ 100679 h 221932"/>
                <a:gd name="connsiteX14" fmla="*/ 2572 w 89150"/>
                <a:gd name="connsiteY14" fmla="*/ 106585 h 221932"/>
                <a:gd name="connsiteX15" fmla="*/ 4000 w 89150"/>
                <a:gd name="connsiteY15" fmla="*/ 110585 h 221932"/>
                <a:gd name="connsiteX16" fmla="*/ 7906 w 89150"/>
                <a:gd name="connsiteY16" fmla="*/ 121539 h 221932"/>
                <a:gd name="connsiteX17" fmla="*/ 35147 w 89150"/>
                <a:gd name="connsiteY17" fmla="*/ 167735 h 221932"/>
                <a:gd name="connsiteX18" fmla="*/ 77057 w 89150"/>
                <a:gd name="connsiteY18" fmla="*/ 221932 h 221932"/>
                <a:gd name="connsiteX19" fmla="*/ 86106 w 89150"/>
                <a:gd name="connsiteY19" fmla="*/ 187928 h 221932"/>
                <a:gd name="connsiteX20" fmla="*/ 73057 w 89150"/>
                <a:gd name="connsiteY20" fmla="*/ 66770 h 221932"/>
                <a:gd name="connsiteX21" fmla="*/ 43339 w 89150"/>
                <a:gd name="connsiteY21" fmla="*/ 12192 h 221932"/>
                <a:gd name="connsiteX22" fmla="*/ 33814 w 89150"/>
                <a:gd name="connsiteY22" fmla="*/ 0 h 221932"/>
                <a:gd name="connsiteX23" fmla="*/ 33623 w 89150"/>
                <a:gd name="connsiteY23" fmla="*/ 190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50" h="221932">
                  <a:moveTo>
                    <a:pt x="33433" y="190"/>
                  </a:moveTo>
                  <a:cubicBezTo>
                    <a:pt x="30861" y="3238"/>
                    <a:pt x="28480" y="6382"/>
                    <a:pt x="26098" y="9620"/>
                  </a:cubicBezTo>
                  <a:cubicBezTo>
                    <a:pt x="25908" y="9906"/>
                    <a:pt x="25527" y="10192"/>
                    <a:pt x="25336" y="10287"/>
                  </a:cubicBezTo>
                  <a:cubicBezTo>
                    <a:pt x="22479" y="14669"/>
                    <a:pt x="19717" y="19621"/>
                    <a:pt x="16859" y="25336"/>
                  </a:cubicBezTo>
                  <a:cubicBezTo>
                    <a:pt x="14002" y="31242"/>
                    <a:pt x="10287" y="39052"/>
                    <a:pt x="7144" y="47339"/>
                  </a:cubicBezTo>
                  <a:cubicBezTo>
                    <a:pt x="5048" y="53149"/>
                    <a:pt x="3429" y="58769"/>
                    <a:pt x="2000" y="64770"/>
                  </a:cubicBezTo>
                  <a:lnTo>
                    <a:pt x="2000" y="66865"/>
                  </a:lnTo>
                  <a:lnTo>
                    <a:pt x="1619" y="68485"/>
                  </a:lnTo>
                  <a:lnTo>
                    <a:pt x="1333" y="70771"/>
                  </a:lnTo>
                  <a:cubicBezTo>
                    <a:pt x="1048" y="73628"/>
                    <a:pt x="667" y="76390"/>
                    <a:pt x="190" y="79153"/>
                  </a:cubicBezTo>
                  <a:lnTo>
                    <a:pt x="0" y="82010"/>
                  </a:lnTo>
                  <a:lnTo>
                    <a:pt x="0" y="84106"/>
                  </a:lnTo>
                  <a:cubicBezTo>
                    <a:pt x="0" y="87344"/>
                    <a:pt x="95" y="90583"/>
                    <a:pt x="381" y="93821"/>
                  </a:cubicBezTo>
                  <a:cubicBezTo>
                    <a:pt x="667" y="96107"/>
                    <a:pt x="1048" y="98393"/>
                    <a:pt x="1429" y="100679"/>
                  </a:cubicBezTo>
                  <a:cubicBezTo>
                    <a:pt x="1715" y="102679"/>
                    <a:pt x="2191" y="104585"/>
                    <a:pt x="2572" y="106585"/>
                  </a:cubicBezTo>
                  <a:lnTo>
                    <a:pt x="4000" y="110585"/>
                  </a:lnTo>
                  <a:cubicBezTo>
                    <a:pt x="5239" y="114205"/>
                    <a:pt x="6572" y="117919"/>
                    <a:pt x="7906" y="121539"/>
                  </a:cubicBezTo>
                  <a:cubicBezTo>
                    <a:pt x="15526" y="136493"/>
                    <a:pt x="24670" y="152019"/>
                    <a:pt x="35147" y="167735"/>
                  </a:cubicBezTo>
                  <a:cubicBezTo>
                    <a:pt x="48196" y="187071"/>
                    <a:pt x="62198" y="205264"/>
                    <a:pt x="77057" y="221932"/>
                  </a:cubicBezTo>
                  <a:cubicBezTo>
                    <a:pt x="81058" y="210979"/>
                    <a:pt x="84106" y="199549"/>
                    <a:pt x="86106" y="187928"/>
                  </a:cubicBezTo>
                  <a:cubicBezTo>
                    <a:pt x="92869" y="148114"/>
                    <a:pt x="88297" y="106204"/>
                    <a:pt x="73057" y="66770"/>
                  </a:cubicBezTo>
                  <a:cubicBezTo>
                    <a:pt x="65246" y="46863"/>
                    <a:pt x="55245" y="28480"/>
                    <a:pt x="43339" y="12192"/>
                  </a:cubicBezTo>
                  <a:cubicBezTo>
                    <a:pt x="40291" y="8001"/>
                    <a:pt x="37052" y="3905"/>
                    <a:pt x="33814" y="0"/>
                  </a:cubicBezTo>
                  <a:lnTo>
                    <a:pt x="33623" y="190"/>
                  </a:lnTo>
                  <a:close/>
                </a:path>
              </a:pathLst>
            </a:custGeom>
            <a:solidFill>
              <a:srgbClr val="A1D8FF"/>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3D0C1566-6814-A261-1297-0BCB5F7259BB}"/>
                </a:ext>
              </a:extLst>
            </p:cNvPr>
            <p:cNvSpPr/>
            <p:nvPr/>
          </p:nvSpPr>
          <p:spPr>
            <a:xfrm>
              <a:off x="2774442" y="5147318"/>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BADEEF"/>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042A120-FE13-A39F-79EC-F1B9760ECB73}"/>
                </a:ext>
              </a:extLst>
            </p:cNvPr>
            <p:cNvSpPr/>
            <p:nvPr/>
          </p:nvSpPr>
          <p:spPr>
            <a:xfrm>
              <a:off x="4073651" y="4191771"/>
              <a:ext cx="68865" cy="132016"/>
            </a:xfrm>
            <a:custGeom>
              <a:avLst/>
              <a:gdLst>
                <a:gd name="connsiteX0" fmla="*/ 68104 w 68865"/>
                <a:gd name="connsiteY0" fmla="*/ 476 h 132016"/>
                <a:gd name="connsiteX1" fmla="*/ 66580 w 68865"/>
                <a:gd name="connsiteY1" fmla="*/ 1524 h 132016"/>
                <a:gd name="connsiteX2" fmla="*/ 23717 w 68865"/>
                <a:gd name="connsiteY2" fmla="*/ 39814 h 132016"/>
                <a:gd name="connsiteX3" fmla="*/ 572 w 68865"/>
                <a:gd name="connsiteY3" fmla="*/ 74676 h 132016"/>
                <a:gd name="connsiteX4" fmla="*/ 0 w 68865"/>
                <a:gd name="connsiteY4" fmla="*/ 75914 h 132016"/>
                <a:gd name="connsiteX5" fmla="*/ 857 w 68865"/>
                <a:gd name="connsiteY5" fmla="*/ 74581 h 132016"/>
                <a:gd name="connsiteX6" fmla="*/ 857 w 68865"/>
                <a:gd name="connsiteY6" fmla="*/ 74771 h 132016"/>
                <a:gd name="connsiteX7" fmla="*/ 1048 w 68865"/>
                <a:gd name="connsiteY7" fmla="*/ 74581 h 132016"/>
                <a:gd name="connsiteX8" fmla="*/ 7811 w 68865"/>
                <a:gd name="connsiteY8" fmla="*/ 110014 h 132016"/>
                <a:gd name="connsiteX9" fmla="*/ 8477 w 68865"/>
                <a:gd name="connsiteY9" fmla="*/ 112967 h 132016"/>
                <a:gd name="connsiteX10" fmla="*/ 8477 w 68865"/>
                <a:gd name="connsiteY10" fmla="*/ 111728 h 132016"/>
                <a:gd name="connsiteX11" fmla="*/ 9525 w 68865"/>
                <a:gd name="connsiteY11" fmla="*/ 116491 h 132016"/>
                <a:gd name="connsiteX12" fmla="*/ 13145 w 68865"/>
                <a:gd name="connsiteY12" fmla="*/ 132017 h 132016"/>
                <a:gd name="connsiteX13" fmla="*/ 25432 w 68865"/>
                <a:gd name="connsiteY13" fmla="*/ 100679 h 132016"/>
                <a:gd name="connsiteX14" fmla="*/ 43148 w 68865"/>
                <a:gd name="connsiteY14" fmla="*/ 59055 h 132016"/>
                <a:gd name="connsiteX15" fmla="*/ 47054 w 68865"/>
                <a:gd name="connsiteY15" fmla="*/ 50292 h 132016"/>
                <a:gd name="connsiteX16" fmla="*/ 47816 w 68865"/>
                <a:gd name="connsiteY16" fmla="*/ 48673 h 132016"/>
                <a:gd name="connsiteX17" fmla="*/ 67532 w 68865"/>
                <a:gd name="connsiteY17" fmla="*/ 3238 h 132016"/>
                <a:gd name="connsiteX18" fmla="*/ 68866 w 68865"/>
                <a:gd name="connsiteY18" fmla="*/ 0 h 132016"/>
                <a:gd name="connsiteX19" fmla="*/ 68199 w 68865"/>
                <a:gd name="connsiteY19" fmla="*/ 476 h 13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865" h="132016">
                  <a:moveTo>
                    <a:pt x="68104" y="476"/>
                  </a:moveTo>
                  <a:lnTo>
                    <a:pt x="66580" y="1524"/>
                  </a:lnTo>
                  <a:cubicBezTo>
                    <a:pt x="50387" y="12859"/>
                    <a:pt x="35909" y="25717"/>
                    <a:pt x="23717" y="39814"/>
                  </a:cubicBezTo>
                  <a:cubicBezTo>
                    <a:pt x="13621" y="51816"/>
                    <a:pt x="6096" y="63246"/>
                    <a:pt x="572" y="74676"/>
                  </a:cubicBezTo>
                  <a:lnTo>
                    <a:pt x="0" y="75914"/>
                  </a:lnTo>
                  <a:lnTo>
                    <a:pt x="857" y="74581"/>
                  </a:lnTo>
                  <a:cubicBezTo>
                    <a:pt x="857" y="74581"/>
                    <a:pt x="857" y="74771"/>
                    <a:pt x="857" y="74771"/>
                  </a:cubicBezTo>
                  <a:lnTo>
                    <a:pt x="1048" y="74581"/>
                  </a:lnTo>
                  <a:cubicBezTo>
                    <a:pt x="2858" y="84582"/>
                    <a:pt x="4953" y="95345"/>
                    <a:pt x="7811" y="110014"/>
                  </a:cubicBezTo>
                  <a:cubicBezTo>
                    <a:pt x="8001" y="110966"/>
                    <a:pt x="8192" y="111919"/>
                    <a:pt x="8477" y="112967"/>
                  </a:cubicBezTo>
                  <a:lnTo>
                    <a:pt x="8477" y="111728"/>
                  </a:lnTo>
                  <a:lnTo>
                    <a:pt x="9525" y="116491"/>
                  </a:lnTo>
                  <a:cubicBezTo>
                    <a:pt x="10668" y="121539"/>
                    <a:pt x="11906" y="126683"/>
                    <a:pt x="13145" y="132017"/>
                  </a:cubicBezTo>
                  <a:cubicBezTo>
                    <a:pt x="17336" y="120682"/>
                    <a:pt x="21527" y="110204"/>
                    <a:pt x="25432" y="100679"/>
                  </a:cubicBezTo>
                  <a:cubicBezTo>
                    <a:pt x="31814" y="85058"/>
                    <a:pt x="37624" y="71438"/>
                    <a:pt x="43148" y="59055"/>
                  </a:cubicBezTo>
                  <a:lnTo>
                    <a:pt x="47054" y="50292"/>
                  </a:lnTo>
                  <a:lnTo>
                    <a:pt x="47816" y="48673"/>
                  </a:lnTo>
                  <a:cubicBezTo>
                    <a:pt x="54674" y="33338"/>
                    <a:pt x="61436" y="18383"/>
                    <a:pt x="67532" y="3238"/>
                  </a:cubicBezTo>
                  <a:cubicBezTo>
                    <a:pt x="68009" y="2191"/>
                    <a:pt x="68390" y="1048"/>
                    <a:pt x="68866" y="0"/>
                  </a:cubicBezTo>
                  <a:cubicBezTo>
                    <a:pt x="68675" y="190"/>
                    <a:pt x="68390" y="286"/>
                    <a:pt x="68199" y="476"/>
                  </a:cubicBezTo>
                </a:path>
              </a:pathLst>
            </a:custGeom>
            <a:solidFill>
              <a:srgbClr val="84C2F5"/>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56A893B-5811-6959-9AC9-1CEBC714B951}"/>
                </a:ext>
              </a:extLst>
            </p:cNvPr>
            <p:cNvSpPr/>
            <p:nvPr/>
          </p:nvSpPr>
          <p:spPr>
            <a:xfrm>
              <a:off x="4073651" y="4191675"/>
              <a:ext cx="68961" cy="132397"/>
            </a:xfrm>
            <a:custGeom>
              <a:avLst/>
              <a:gdLst>
                <a:gd name="connsiteX0" fmla="*/ 68104 w 68961"/>
                <a:gd name="connsiteY0" fmla="*/ 572 h 132397"/>
                <a:gd name="connsiteX1" fmla="*/ 66580 w 68961"/>
                <a:gd name="connsiteY1" fmla="*/ 1619 h 132397"/>
                <a:gd name="connsiteX2" fmla="*/ 23717 w 68961"/>
                <a:gd name="connsiteY2" fmla="*/ 39910 h 132397"/>
                <a:gd name="connsiteX3" fmla="*/ 572 w 68961"/>
                <a:gd name="connsiteY3" fmla="*/ 74771 h 132397"/>
                <a:gd name="connsiteX4" fmla="*/ 0 w 68961"/>
                <a:gd name="connsiteY4" fmla="*/ 76010 h 132397"/>
                <a:gd name="connsiteX5" fmla="*/ 857 w 68961"/>
                <a:gd name="connsiteY5" fmla="*/ 74676 h 132397"/>
                <a:gd name="connsiteX6" fmla="*/ 857 w 68961"/>
                <a:gd name="connsiteY6" fmla="*/ 74867 h 132397"/>
                <a:gd name="connsiteX7" fmla="*/ 1048 w 68961"/>
                <a:gd name="connsiteY7" fmla="*/ 74676 h 132397"/>
                <a:gd name="connsiteX8" fmla="*/ 7811 w 68961"/>
                <a:gd name="connsiteY8" fmla="*/ 110109 h 132397"/>
                <a:gd name="connsiteX9" fmla="*/ 8477 w 68961"/>
                <a:gd name="connsiteY9" fmla="*/ 113062 h 132397"/>
                <a:gd name="connsiteX10" fmla="*/ 8477 w 68961"/>
                <a:gd name="connsiteY10" fmla="*/ 111824 h 132397"/>
                <a:gd name="connsiteX11" fmla="*/ 9525 w 68961"/>
                <a:gd name="connsiteY11" fmla="*/ 116586 h 132397"/>
                <a:gd name="connsiteX12" fmla="*/ 13240 w 68961"/>
                <a:gd name="connsiteY12" fmla="*/ 132398 h 132397"/>
                <a:gd name="connsiteX13" fmla="*/ 25527 w 68961"/>
                <a:gd name="connsiteY13" fmla="*/ 100870 h 132397"/>
                <a:gd name="connsiteX14" fmla="*/ 43244 w 68961"/>
                <a:gd name="connsiteY14" fmla="*/ 59246 h 132397"/>
                <a:gd name="connsiteX15" fmla="*/ 47149 w 68961"/>
                <a:gd name="connsiteY15" fmla="*/ 50483 h 132397"/>
                <a:gd name="connsiteX16" fmla="*/ 47911 w 68961"/>
                <a:gd name="connsiteY16" fmla="*/ 48863 h 132397"/>
                <a:gd name="connsiteX17" fmla="*/ 67628 w 68961"/>
                <a:gd name="connsiteY17" fmla="*/ 3429 h 132397"/>
                <a:gd name="connsiteX18" fmla="*/ 68961 w 68961"/>
                <a:gd name="connsiteY18" fmla="*/ 0 h 132397"/>
                <a:gd name="connsiteX19" fmla="*/ 68009 w 68961"/>
                <a:gd name="connsiteY19" fmla="*/ 667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1" h="132397">
                  <a:moveTo>
                    <a:pt x="68104" y="572"/>
                  </a:moveTo>
                  <a:lnTo>
                    <a:pt x="66580" y="1619"/>
                  </a:lnTo>
                  <a:cubicBezTo>
                    <a:pt x="50387" y="12954"/>
                    <a:pt x="35909" y="25813"/>
                    <a:pt x="23717" y="39910"/>
                  </a:cubicBezTo>
                  <a:cubicBezTo>
                    <a:pt x="13621" y="51911"/>
                    <a:pt x="6096" y="63341"/>
                    <a:pt x="572" y="74771"/>
                  </a:cubicBezTo>
                  <a:lnTo>
                    <a:pt x="0" y="76010"/>
                  </a:lnTo>
                  <a:lnTo>
                    <a:pt x="857" y="74676"/>
                  </a:lnTo>
                  <a:cubicBezTo>
                    <a:pt x="857" y="74676"/>
                    <a:pt x="857" y="74867"/>
                    <a:pt x="857" y="74867"/>
                  </a:cubicBezTo>
                  <a:lnTo>
                    <a:pt x="1048" y="74676"/>
                  </a:lnTo>
                  <a:cubicBezTo>
                    <a:pt x="2858" y="84677"/>
                    <a:pt x="4953" y="95441"/>
                    <a:pt x="7811" y="110109"/>
                  </a:cubicBezTo>
                  <a:cubicBezTo>
                    <a:pt x="8001" y="111062"/>
                    <a:pt x="8192" y="112014"/>
                    <a:pt x="8477" y="113062"/>
                  </a:cubicBezTo>
                  <a:lnTo>
                    <a:pt x="8477" y="111824"/>
                  </a:lnTo>
                  <a:lnTo>
                    <a:pt x="9525" y="116586"/>
                  </a:lnTo>
                  <a:cubicBezTo>
                    <a:pt x="10668" y="121825"/>
                    <a:pt x="11906" y="126968"/>
                    <a:pt x="13240" y="132398"/>
                  </a:cubicBezTo>
                  <a:cubicBezTo>
                    <a:pt x="17431" y="121063"/>
                    <a:pt x="21622" y="110395"/>
                    <a:pt x="25527" y="100870"/>
                  </a:cubicBezTo>
                  <a:cubicBezTo>
                    <a:pt x="32004" y="85249"/>
                    <a:pt x="37719" y="71628"/>
                    <a:pt x="43244" y="59246"/>
                  </a:cubicBezTo>
                  <a:lnTo>
                    <a:pt x="47149" y="50483"/>
                  </a:lnTo>
                  <a:lnTo>
                    <a:pt x="47911" y="48863"/>
                  </a:lnTo>
                  <a:cubicBezTo>
                    <a:pt x="55531" y="32099"/>
                    <a:pt x="61722" y="17907"/>
                    <a:pt x="67628" y="3429"/>
                  </a:cubicBezTo>
                  <a:cubicBezTo>
                    <a:pt x="68104" y="2286"/>
                    <a:pt x="68580" y="1143"/>
                    <a:pt x="68961" y="0"/>
                  </a:cubicBezTo>
                  <a:cubicBezTo>
                    <a:pt x="68675" y="191"/>
                    <a:pt x="68294" y="381"/>
                    <a:pt x="68009" y="667"/>
                  </a:cubicBezTo>
                </a:path>
              </a:pathLst>
            </a:custGeom>
            <a:solidFill>
              <a:srgbClr val="7DB8E8"/>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9C652B39-3870-6465-483B-0B63D8D02A78}"/>
                </a:ext>
              </a:extLst>
            </p:cNvPr>
            <p:cNvSpPr/>
            <p:nvPr/>
          </p:nvSpPr>
          <p:spPr>
            <a:xfrm>
              <a:off x="4073747" y="4155194"/>
              <a:ext cx="253555" cy="136588"/>
            </a:xfrm>
            <a:custGeom>
              <a:avLst/>
              <a:gdLst>
                <a:gd name="connsiteX0" fmla="*/ 169735 w 253555"/>
                <a:gd name="connsiteY0" fmla="*/ 191 h 136588"/>
                <a:gd name="connsiteX1" fmla="*/ 123634 w 253555"/>
                <a:gd name="connsiteY1" fmla="*/ 9811 h 136588"/>
                <a:gd name="connsiteX2" fmla="*/ 68104 w 253555"/>
                <a:gd name="connsiteY2" fmla="*/ 37052 h 136588"/>
                <a:gd name="connsiteX3" fmla="*/ 66580 w 253555"/>
                <a:gd name="connsiteY3" fmla="*/ 38100 h 136588"/>
                <a:gd name="connsiteX4" fmla="*/ 23717 w 253555"/>
                <a:gd name="connsiteY4" fmla="*/ 76391 h 136588"/>
                <a:gd name="connsiteX5" fmla="*/ 571 w 253555"/>
                <a:gd name="connsiteY5" fmla="*/ 111252 h 136588"/>
                <a:gd name="connsiteX6" fmla="*/ 0 w 253555"/>
                <a:gd name="connsiteY6" fmla="*/ 112490 h 136588"/>
                <a:gd name="connsiteX7" fmla="*/ 857 w 253555"/>
                <a:gd name="connsiteY7" fmla="*/ 111157 h 136588"/>
                <a:gd name="connsiteX8" fmla="*/ 857 w 253555"/>
                <a:gd name="connsiteY8" fmla="*/ 111443 h 136588"/>
                <a:gd name="connsiteX9" fmla="*/ 1048 w 253555"/>
                <a:gd name="connsiteY9" fmla="*/ 111157 h 136588"/>
                <a:gd name="connsiteX10" fmla="*/ 5810 w 253555"/>
                <a:gd name="connsiteY10" fmla="*/ 136589 h 136588"/>
                <a:gd name="connsiteX11" fmla="*/ 64770 w 253555"/>
                <a:gd name="connsiteY11" fmla="*/ 117253 h 136588"/>
                <a:gd name="connsiteX12" fmla="*/ 129159 w 253555"/>
                <a:gd name="connsiteY12" fmla="*/ 96012 h 136588"/>
                <a:gd name="connsiteX13" fmla="*/ 250508 w 253555"/>
                <a:gd name="connsiteY13" fmla="*/ 35433 h 136588"/>
                <a:gd name="connsiteX14" fmla="*/ 252031 w 253555"/>
                <a:gd name="connsiteY14" fmla="*/ 33909 h 136588"/>
                <a:gd name="connsiteX15" fmla="*/ 253555 w 253555"/>
                <a:gd name="connsiteY15" fmla="*/ 32385 h 136588"/>
                <a:gd name="connsiteX16" fmla="*/ 251650 w 253555"/>
                <a:gd name="connsiteY16" fmla="*/ 34100 h 136588"/>
                <a:gd name="connsiteX17" fmla="*/ 251650 w 253555"/>
                <a:gd name="connsiteY17" fmla="*/ 33909 h 136588"/>
                <a:gd name="connsiteX18" fmla="*/ 251460 w 253555"/>
                <a:gd name="connsiteY18" fmla="*/ 34100 h 136588"/>
                <a:gd name="connsiteX19" fmla="*/ 249650 w 253555"/>
                <a:gd name="connsiteY19" fmla="*/ 15335 h 136588"/>
                <a:gd name="connsiteX20" fmla="*/ 249174 w 253555"/>
                <a:gd name="connsiteY20" fmla="*/ 15431 h 136588"/>
                <a:gd name="connsiteX21" fmla="*/ 246317 w 253555"/>
                <a:gd name="connsiteY21" fmla="*/ 15716 h 136588"/>
                <a:gd name="connsiteX22" fmla="*/ 241935 w 253555"/>
                <a:gd name="connsiteY22" fmla="*/ 15050 h 136588"/>
                <a:gd name="connsiteX23" fmla="*/ 239459 w 253555"/>
                <a:gd name="connsiteY23" fmla="*/ 14002 h 136588"/>
                <a:gd name="connsiteX24" fmla="*/ 235839 w 253555"/>
                <a:gd name="connsiteY24" fmla="*/ 12383 h 136588"/>
                <a:gd name="connsiteX25" fmla="*/ 232981 w 253555"/>
                <a:gd name="connsiteY25" fmla="*/ 10763 h 136588"/>
                <a:gd name="connsiteX26" fmla="*/ 204597 w 253555"/>
                <a:gd name="connsiteY26" fmla="*/ 2000 h 136588"/>
                <a:gd name="connsiteX27" fmla="*/ 180118 w 253555"/>
                <a:gd name="connsiteY27" fmla="*/ 0 h 136588"/>
                <a:gd name="connsiteX28" fmla="*/ 169640 w 253555"/>
                <a:gd name="connsiteY28" fmla="*/ 286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555" h="136588">
                  <a:moveTo>
                    <a:pt x="169735" y="191"/>
                  </a:moveTo>
                  <a:cubicBezTo>
                    <a:pt x="154210" y="1524"/>
                    <a:pt x="138684" y="4763"/>
                    <a:pt x="123634" y="9811"/>
                  </a:cubicBezTo>
                  <a:cubicBezTo>
                    <a:pt x="103060" y="17050"/>
                    <a:pt x="84392" y="26194"/>
                    <a:pt x="68104" y="37052"/>
                  </a:cubicBezTo>
                  <a:lnTo>
                    <a:pt x="66580" y="38100"/>
                  </a:lnTo>
                  <a:cubicBezTo>
                    <a:pt x="50387" y="49435"/>
                    <a:pt x="35909" y="62294"/>
                    <a:pt x="23717" y="76391"/>
                  </a:cubicBezTo>
                  <a:cubicBezTo>
                    <a:pt x="13621" y="88392"/>
                    <a:pt x="6096" y="99822"/>
                    <a:pt x="571" y="111252"/>
                  </a:cubicBezTo>
                  <a:lnTo>
                    <a:pt x="0" y="112490"/>
                  </a:lnTo>
                  <a:lnTo>
                    <a:pt x="857" y="111157"/>
                  </a:lnTo>
                  <a:lnTo>
                    <a:pt x="857" y="111443"/>
                  </a:lnTo>
                  <a:lnTo>
                    <a:pt x="1048" y="111157"/>
                  </a:lnTo>
                  <a:cubicBezTo>
                    <a:pt x="2381" y="118682"/>
                    <a:pt x="3905" y="126778"/>
                    <a:pt x="5810" y="136589"/>
                  </a:cubicBezTo>
                  <a:cubicBezTo>
                    <a:pt x="25337" y="129731"/>
                    <a:pt x="45339" y="123349"/>
                    <a:pt x="64770" y="117253"/>
                  </a:cubicBezTo>
                  <a:cubicBezTo>
                    <a:pt x="86011" y="110490"/>
                    <a:pt x="107918" y="103632"/>
                    <a:pt x="129159" y="96012"/>
                  </a:cubicBezTo>
                  <a:cubicBezTo>
                    <a:pt x="178975" y="78296"/>
                    <a:pt x="217551" y="59055"/>
                    <a:pt x="250508" y="35433"/>
                  </a:cubicBezTo>
                  <a:cubicBezTo>
                    <a:pt x="251079" y="34957"/>
                    <a:pt x="251650" y="34481"/>
                    <a:pt x="252031" y="33909"/>
                  </a:cubicBezTo>
                  <a:lnTo>
                    <a:pt x="253555" y="32385"/>
                  </a:lnTo>
                  <a:cubicBezTo>
                    <a:pt x="252984" y="32957"/>
                    <a:pt x="252317" y="33528"/>
                    <a:pt x="251650" y="34100"/>
                  </a:cubicBezTo>
                  <a:lnTo>
                    <a:pt x="251650" y="33909"/>
                  </a:lnTo>
                  <a:lnTo>
                    <a:pt x="251460" y="34100"/>
                  </a:lnTo>
                  <a:cubicBezTo>
                    <a:pt x="250793" y="28004"/>
                    <a:pt x="250031" y="21908"/>
                    <a:pt x="249650" y="15335"/>
                  </a:cubicBezTo>
                  <a:cubicBezTo>
                    <a:pt x="249555" y="15335"/>
                    <a:pt x="249364" y="15431"/>
                    <a:pt x="249174" y="15431"/>
                  </a:cubicBezTo>
                  <a:cubicBezTo>
                    <a:pt x="248221" y="15621"/>
                    <a:pt x="247269" y="15716"/>
                    <a:pt x="246317" y="15716"/>
                  </a:cubicBezTo>
                  <a:cubicBezTo>
                    <a:pt x="244888" y="15716"/>
                    <a:pt x="243364" y="15526"/>
                    <a:pt x="241935" y="15050"/>
                  </a:cubicBezTo>
                  <a:lnTo>
                    <a:pt x="239459" y="14002"/>
                  </a:lnTo>
                  <a:cubicBezTo>
                    <a:pt x="238220" y="13526"/>
                    <a:pt x="237077" y="13049"/>
                    <a:pt x="235839" y="12383"/>
                  </a:cubicBezTo>
                  <a:cubicBezTo>
                    <a:pt x="234887" y="11811"/>
                    <a:pt x="233934" y="11240"/>
                    <a:pt x="232981" y="10763"/>
                  </a:cubicBezTo>
                  <a:cubicBezTo>
                    <a:pt x="224218" y="6953"/>
                    <a:pt x="214693" y="4001"/>
                    <a:pt x="204597" y="2000"/>
                  </a:cubicBezTo>
                  <a:cubicBezTo>
                    <a:pt x="196882" y="667"/>
                    <a:pt x="188690" y="0"/>
                    <a:pt x="180118" y="0"/>
                  </a:cubicBezTo>
                  <a:cubicBezTo>
                    <a:pt x="176593" y="0"/>
                    <a:pt x="173164" y="95"/>
                    <a:pt x="169640" y="286"/>
                  </a:cubicBezTo>
                </a:path>
              </a:pathLst>
            </a:custGeom>
            <a:solidFill>
              <a:srgbClr val="A1D8FF"/>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677C7E53-8B2B-76DE-8FCE-BFCFD8281E50}"/>
                </a:ext>
              </a:extLst>
            </p:cNvPr>
            <p:cNvSpPr/>
            <p:nvPr/>
          </p:nvSpPr>
          <p:spPr>
            <a:xfrm>
              <a:off x="4078986" y="4289021"/>
              <a:ext cx="17988" cy="21894"/>
            </a:xfrm>
            <a:custGeom>
              <a:avLst/>
              <a:gdLst>
                <a:gd name="connsiteX0" fmla="*/ 2381 w 17988"/>
                <a:gd name="connsiteY0" fmla="*/ 12097 h 21894"/>
                <a:gd name="connsiteX1" fmla="*/ 3143 w 17988"/>
                <a:gd name="connsiteY1" fmla="*/ 15716 h 21894"/>
                <a:gd name="connsiteX2" fmla="*/ 3143 w 17988"/>
                <a:gd name="connsiteY2" fmla="*/ 14573 h 21894"/>
                <a:gd name="connsiteX3" fmla="*/ 4191 w 17988"/>
                <a:gd name="connsiteY3" fmla="*/ 19336 h 21894"/>
                <a:gd name="connsiteX4" fmla="*/ 4191 w 17988"/>
                <a:gd name="connsiteY4" fmla="*/ 19526 h 21894"/>
                <a:gd name="connsiteX5" fmla="*/ 8096 w 17988"/>
                <a:gd name="connsiteY5" fmla="*/ 21336 h 21894"/>
                <a:gd name="connsiteX6" fmla="*/ 17431 w 17988"/>
                <a:gd name="connsiteY6" fmla="*/ 17621 h 21894"/>
                <a:gd name="connsiteX7" fmla="*/ 13716 w 17988"/>
                <a:gd name="connsiteY7" fmla="*/ 8287 h 21894"/>
                <a:gd name="connsiteX8" fmla="*/ 7620 w 17988"/>
                <a:gd name="connsiteY8" fmla="*/ 5429 h 21894"/>
                <a:gd name="connsiteX9" fmla="*/ 0 w 17988"/>
                <a:gd name="connsiteY9" fmla="*/ 0 h 21894"/>
                <a:gd name="connsiteX10" fmla="*/ 2381 w 17988"/>
                <a:gd name="connsiteY10" fmla="*/ 12383 h 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8" h="21894">
                  <a:moveTo>
                    <a:pt x="2381" y="12097"/>
                  </a:moveTo>
                  <a:cubicBezTo>
                    <a:pt x="2667" y="13240"/>
                    <a:pt x="2857" y="14478"/>
                    <a:pt x="3143" y="15716"/>
                  </a:cubicBezTo>
                  <a:lnTo>
                    <a:pt x="3143" y="14573"/>
                  </a:lnTo>
                  <a:lnTo>
                    <a:pt x="4191" y="19336"/>
                  </a:lnTo>
                  <a:lnTo>
                    <a:pt x="4191" y="19526"/>
                  </a:lnTo>
                  <a:cubicBezTo>
                    <a:pt x="5525" y="20193"/>
                    <a:pt x="6763" y="20765"/>
                    <a:pt x="8096" y="21336"/>
                  </a:cubicBezTo>
                  <a:cubicBezTo>
                    <a:pt x="11621" y="22860"/>
                    <a:pt x="15907" y="21146"/>
                    <a:pt x="17431" y="17621"/>
                  </a:cubicBezTo>
                  <a:cubicBezTo>
                    <a:pt x="18955" y="14002"/>
                    <a:pt x="17240" y="9716"/>
                    <a:pt x="13716" y="8287"/>
                  </a:cubicBezTo>
                  <a:cubicBezTo>
                    <a:pt x="11621" y="7429"/>
                    <a:pt x="9620" y="6477"/>
                    <a:pt x="7620" y="5429"/>
                  </a:cubicBezTo>
                  <a:cubicBezTo>
                    <a:pt x="4953" y="3810"/>
                    <a:pt x="2381" y="1905"/>
                    <a:pt x="0" y="0"/>
                  </a:cubicBezTo>
                  <a:cubicBezTo>
                    <a:pt x="762" y="3810"/>
                    <a:pt x="1524" y="8001"/>
                    <a:pt x="2381" y="12383"/>
                  </a:cubicBezTo>
                </a:path>
              </a:pathLst>
            </a:custGeom>
            <a:solidFill>
              <a:srgbClr val="A1D8FF"/>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9A39F881-BFBF-3D56-24AE-AB8F0E00B639}"/>
                </a:ext>
              </a:extLst>
            </p:cNvPr>
            <p:cNvSpPr/>
            <p:nvPr/>
          </p:nvSpPr>
          <p:spPr>
            <a:xfrm>
              <a:off x="4082033" y="4232061"/>
              <a:ext cx="17758" cy="22230"/>
            </a:xfrm>
            <a:custGeom>
              <a:avLst/>
              <a:gdLst>
                <a:gd name="connsiteX0" fmla="*/ 0 w 17758"/>
                <a:gd name="connsiteY0" fmla="*/ 20479 h 22230"/>
                <a:gd name="connsiteX1" fmla="*/ 1238 w 17758"/>
                <a:gd name="connsiteY1" fmla="*/ 21336 h 22230"/>
                <a:gd name="connsiteX2" fmla="*/ 10954 w 17758"/>
                <a:gd name="connsiteY2" fmla="*/ 18574 h 22230"/>
                <a:gd name="connsiteX3" fmla="*/ 16859 w 17758"/>
                <a:gd name="connsiteY3" fmla="*/ 8858 h 22230"/>
                <a:gd name="connsiteX4" fmla="*/ 17526 w 17758"/>
                <a:gd name="connsiteY4" fmla="*/ 3524 h 22230"/>
                <a:gd name="connsiteX5" fmla="*/ 15240 w 17758"/>
                <a:gd name="connsiteY5" fmla="*/ 0 h 22230"/>
                <a:gd name="connsiteX6" fmla="*/ 95 w 17758"/>
                <a:gd name="connsiteY6" fmla="*/ 20574 h 2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8" h="22230">
                  <a:moveTo>
                    <a:pt x="0" y="20479"/>
                  </a:moveTo>
                  <a:cubicBezTo>
                    <a:pt x="0" y="20479"/>
                    <a:pt x="762" y="21050"/>
                    <a:pt x="1238" y="21336"/>
                  </a:cubicBezTo>
                  <a:cubicBezTo>
                    <a:pt x="4572" y="23241"/>
                    <a:pt x="9144" y="22003"/>
                    <a:pt x="10954" y="18574"/>
                  </a:cubicBezTo>
                  <a:cubicBezTo>
                    <a:pt x="12668" y="15145"/>
                    <a:pt x="14669" y="12001"/>
                    <a:pt x="16859" y="8858"/>
                  </a:cubicBezTo>
                  <a:cubicBezTo>
                    <a:pt x="17907" y="7429"/>
                    <a:pt x="17907" y="5143"/>
                    <a:pt x="17526" y="3524"/>
                  </a:cubicBezTo>
                  <a:cubicBezTo>
                    <a:pt x="17145" y="2096"/>
                    <a:pt x="16383" y="857"/>
                    <a:pt x="15240" y="0"/>
                  </a:cubicBezTo>
                  <a:cubicBezTo>
                    <a:pt x="9334" y="7049"/>
                    <a:pt x="4286" y="13811"/>
                    <a:pt x="95" y="20574"/>
                  </a:cubicBezTo>
                </a:path>
              </a:pathLst>
            </a:custGeom>
            <a:solidFill>
              <a:srgbClr val="FFC3A2"/>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FA476EE2-3312-C081-7994-C4FC59A6896A}"/>
                </a:ext>
              </a:extLst>
            </p:cNvPr>
            <p:cNvSpPr/>
            <p:nvPr/>
          </p:nvSpPr>
          <p:spPr>
            <a:xfrm>
              <a:off x="4080605" y="4223584"/>
              <a:ext cx="25245" cy="31700"/>
            </a:xfrm>
            <a:custGeom>
              <a:avLst/>
              <a:gdLst>
                <a:gd name="connsiteX0" fmla="*/ 16764 w 25245"/>
                <a:gd name="connsiteY0" fmla="*/ 8096 h 31700"/>
                <a:gd name="connsiteX1" fmla="*/ 0 w 25245"/>
                <a:gd name="connsiteY1" fmla="*/ 31242 h 31700"/>
                <a:gd name="connsiteX2" fmla="*/ 8763 w 25245"/>
                <a:gd name="connsiteY2" fmla="*/ 28004 h 31700"/>
                <a:gd name="connsiteX3" fmla="*/ 13906 w 25245"/>
                <a:gd name="connsiteY3" fmla="*/ 19812 h 31700"/>
                <a:gd name="connsiteX4" fmla="*/ 13716 w 25245"/>
                <a:gd name="connsiteY4" fmla="*/ 20003 h 31700"/>
                <a:gd name="connsiteX5" fmla="*/ 13906 w 25245"/>
                <a:gd name="connsiteY5" fmla="*/ 19812 h 31700"/>
                <a:gd name="connsiteX6" fmla="*/ 13906 w 25245"/>
                <a:gd name="connsiteY6" fmla="*/ 19621 h 31700"/>
                <a:gd name="connsiteX7" fmla="*/ 14192 w 25245"/>
                <a:gd name="connsiteY7" fmla="*/ 19621 h 31700"/>
                <a:gd name="connsiteX8" fmla="*/ 23241 w 25245"/>
                <a:gd name="connsiteY8" fmla="*/ 9049 h 31700"/>
                <a:gd name="connsiteX9" fmla="*/ 24003 w 25245"/>
                <a:gd name="connsiteY9" fmla="*/ 0 h 31700"/>
                <a:gd name="connsiteX10" fmla="*/ 16669 w 25245"/>
                <a:gd name="connsiteY10" fmla="*/ 8001 h 31700"/>
                <a:gd name="connsiteX11" fmla="*/ 14859 w 25245"/>
                <a:gd name="connsiteY11" fmla="*/ 18479 h 31700"/>
                <a:gd name="connsiteX12" fmla="*/ 14192 w 25245"/>
                <a:gd name="connsiteY12" fmla="*/ 19431 h 31700"/>
                <a:gd name="connsiteX13" fmla="*/ 14859 w 25245"/>
                <a:gd name="connsiteY13" fmla="*/ 18479 h 3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45" h="31700">
                  <a:moveTo>
                    <a:pt x="16764" y="8096"/>
                  </a:moveTo>
                  <a:cubicBezTo>
                    <a:pt x="10096" y="16002"/>
                    <a:pt x="4572" y="23717"/>
                    <a:pt x="0" y="31242"/>
                  </a:cubicBezTo>
                  <a:cubicBezTo>
                    <a:pt x="3238" y="32480"/>
                    <a:pt x="7048" y="31147"/>
                    <a:pt x="8763" y="28004"/>
                  </a:cubicBezTo>
                  <a:cubicBezTo>
                    <a:pt x="10382" y="25241"/>
                    <a:pt x="12097" y="22479"/>
                    <a:pt x="13906" y="19812"/>
                  </a:cubicBezTo>
                  <a:cubicBezTo>
                    <a:pt x="13906" y="19812"/>
                    <a:pt x="13906" y="19907"/>
                    <a:pt x="13716" y="20003"/>
                  </a:cubicBezTo>
                  <a:cubicBezTo>
                    <a:pt x="13716" y="20003"/>
                    <a:pt x="13811" y="19907"/>
                    <a:pt x="13906" y="19812"/>
                  </a:cubicBezTo>
                  <a:lnTo>
                    <a:pt x="13906" y="19621"/>
                  </a:lnTo>
                  <a:lnTo>
                    <a:pt x="14192" y="19621"/>
                  </a:lnTo>
                  <a:cubicBezTo>
                    <a:pt x="16954" y="15812"/>
                    <a:pt x="20002" y="12383"/>
                    <a:pt x="23241" y="9049"/>
                  </a:cubicBezTo>
                  <a:cubicBezTo>
                    <a:pt x="25717" y="6667"/>
                    <a:pt x="25813" y="2762"/>
                    <a:pt x="24003" y="0"/>
                  </a:cubicBezTo>
                  <a:cubicBezTo>
                    <a:pt x="21526" y="2572"/>
                    <a:pt x="19050" y="5334"/>
                    <a:pt x="16669" y="8001"/>
                  </a:cubicBezTo>
                  <a:moveTo>
                    <a:pt x="14859" y="18479"/>
                  </a:moveTo>
                  <a:cubicBezTo>
                    <a:pt x="14859" y="18479"/>
                    <a:pt x="14383" y="19145"/>
                    <a:pt x="14192" y="19431"/>
                  </a:cubicBezTo>
                  <a:cubicBezTo>
                    <a:pt x="14383" y="19145"/>
                    <a:pt x="14668" y="18859"/>
                    <a:pt x="14859" y="18479"/>
                  </a:cubicBezTo>
                </a:path>
              </a:pathLst>
            </a:custGeom>
            <a:solidFill>
              <a:srgbClr val="FFC3A2"/>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06EEE7D0-CCAC-9357-CF84-F6309E224AF7}"/>
                </a:ext>
              </a:extLst>
            </p:cNvPr>
            <p:cNvSpPr/>
            <p:nvPr/>
          </p:nvSpPr>
          <p:spPr>
            <a:xfrm>
              <a:off x="4094797" y="4243205"/>
              <a:ext cx="9525" cy="95"/>
            </a:xfrm>
            <a:custGeom>
              <a:avLst/>
              <a:gdLst>
                <a:gd name="connsiteX0" fmla="*/ 0 w 9525"/>
                <a:gd name="connsiteY0" fmla="*/ 95 h 95"/>
                <a:gd name="connsiteX1" fmla="*/ 0 w 9525"/>
                <a:gd name="connsiteY1" fmla="*/ 0 h 95"/>
                <a:gd name="connsiteX2" fmla="*/ 0 w 9525"/>
                <a:gd name="connsiteY2" fmla="*/ 95 h 95"/>
              </a:gdLst>
              <a:ahLst/>
              <a:cxnLst>
                <a:cxn ang="0">
                  <a:pos x="connsiteX0" y="connsiteY0"/>
                </a:cxn>
                <a:cxn ang="0">
                  <a:pos x="connsiteX1" y="connsiteY1"/>
                </a:cxn>
                <a:cxn ang="0">
                  <a:pos x="connsiteX2" y="connsiteY2"/>
                </a:cxn>
              </a:cxnLst>
              <a:rect l="l" t="t" r="r" b="b"/>
              <a:pathLst>
                <a:path w="9525" h="95">
                  <a:moveTo>
                    <a:pt x="0" y="95"/>
                  </a:moveTo>
                  <a:lnTo>
                    <a:pt x="0" y="0"/>
                  </a:lnTo>
                  <a:lnTo>
                    <a:pt x="0" y="95"/>
                  </a:lnTo>
                </a:path>
              </a:pathLst>
            </a:custGeom>
            <a:solidFill>
              <a:srgbClr val="FFC3A2"/>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CD2B0B01-5F97-4334-3CB2-B81F4E79F8CD}"/>
                </a:ext>
              </a:extLst>
            </p:cNvPr>
            <p:cNvSpPr/>
            <p:nvPr/>
          </p:nvSpPr>
          <p:spPr>
            <a:xfrm>
              <a:off x="4079176" y="4225298"/>
              <a:ext cx="24638" cy="32077"/>
            </a:xfrm>
            <a:custGeom>
              <a:avLst/>
              <a:gdLst>
                <a:gd name="connsiteX0" fmla="*/ 18193 w 24638"/>
                <a:gd name="connsiteY0" fmla="*/ 6382 h 32077"/>
                <a:gd name="connsiteX1" fmla="*/ 0 w 24638"/>
                <a:gd name="connsiteY1" fmla="*/ 31909 h 32077"/>
                <a:gd name="connsiteX2" fmla="*/ 7811 w 24638"/>
                <a:gd name="connsiteY2" fmla="*/ 28385 h 32077"/>
                <a:gd name="connsiteX3" fmla="*/ 14954 w 24638"/>
                <a:gd name="connsiteY3" fmla="*/ 16764 h 32077"/>
                <a:gd name="connsiteX4" fmla="*/ 22670 w 24638"/>
                <a:gd name="connsiteY4" fmla="*/ 8192 h 32077"/>
                <a:gd name="connsiteX5" fmla="*/ 23908 w 24638"/>
                <a:gd name="connsiteY5" fmla="*/ 0 h 32077"/>
                <a:gd name="connsiteX6" fmla="*/ 18288 w 24638"/>
                <a:gd name="connsiteY6" fmla="*/ 6287 h 3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38" h="32077">
                  <a:moveTo>
                    <a:pt x="18193" y="6382"/>
                  </a:moveTo>
                  <a:cubicBezTo>
                    <a:pt x="10858" y="15145"/>
                    <a:pt x="4858" y="23527"/>
                    <a:pt x="0" y="31909"/>
                  </a:cubicBezTo>
                  <a:cubicBezTo>
                    <a:pt x="2953" y="32576"/>
                    <a:pt x="6287" y="31242"/>
                    <a:pt x="7811" y="28385"/>
                  </a:cubicBezTo>
                  <a:cubicBezTo>
                    <a:pt x="9906" y="24289"/>
                    <a:pt x="12287" y="20479"/>
                    <a:pt x="14954" y="16764"/>
                  </a:cubicBezTo>
                  <a:cubicBezTo>
                    <a:pt x="17336" y="13716"/>
                    <a:pt x="19907" y="10858"/>
                    <a:pt x="22670" y="8192"/>
                  </a:cubicBezTo>
                  <a:cubicBezTo>
                    <a:pt x="24860" y="6096"/>
                    <a:pt x="25146" y="2667"/>
                    <a:pt x="23908" y="0"/>
                  </a:cubicBezTo>
                  <a:cubicBezTo>
                    <a:pt x="22003" y="2096"/>
                    <a:pt x="20098" y="4191"/>
                    <a:pt x="18288" y="6287"/>
                  </a:cubicBezTo>
                </a:path>
              </a:pathLst>
            </a:custGeom>
            <a:solidFill>
              <a:srgbClr val="FFC3A2"/>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FC5DA92C-37D8-98A1-C44C-3A57B0757459}"/>
                </a:ext>
              </a:extLst>
            </p:cNvPr>
            <p:cNvSpPr/>
            <p:nvPr/>
          </p:nvSpPr>
          <p:spPr>
            <a:xfrm>
              <a:off x="4078604" y="4227394"/>
              <a:ext cx="23495" cy="30991"/>
            </a:xfrm>
            <a:custGeom>
              <a:avLst/>
              <a:gdLst>
                <a:gd name="connsiteX0" fmla="*/ 18764 w 23495"/>
                <a:gd name="connsiteY0" fmla="*/ 4286 h 30991"/>
                <a:gd name="connsiteX1" fmla="*/ 0 w 23495"/>
                <a:gd name="connsiteY1" fmla="*/ 30861 h 30991"/>
                <a:gd name="connsiteX2" fmla="*/ 7620 w 23495"/>
                <a:gd name="connsiteY2" fmla="*/ 27337 h 30991"/>
                <a:gd name="connsiteX3" fmla="*/ 14764 w 23495"/>
                <a:gd name="connsiteY3" fmla="*/ 15716 h 30991"/>
                <a:gd name="connsiteX4" fmla="*/ 21527 w 23495"/>
                <a:gd name="connsiteY4" fmla="*/ 8096 h 30991"/>
                <a:gd name="connsiteX5" fmla="*/ 22765 w 23495"/>
                <a:gd name="connsiteY5" fmla="*/ 0 h 30991"/>
                <a:gd name="connsiteX6" fmla="*/ 18955 w 23495"/>
                <a:gd name="connsiteY6" fmla="*/ 4382 h 3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 h="30991">
                  <a:moveTo>
                    <a:pt x="18764" y="4286"/>
                  </a:moveTo>
                  <a:cubicBezTo>
                    <a:pt x="11144" y="13335"/>
                    <a:pt x="4953" y="22193"/>
                    <a:pt x="0" y="30861"/>
                  </a:cubicBezTo>
                  <a:cubicBezTo>
                    <a:pt x="2953" y="31433"/>
                    <a:pt x="6191" y="30099"/>
                    <a:pt x="7620" y="27337"/>
                  </a:cubicBezTo>
                  <a:cubicBezTo>
                    <a:pt x="9716" y="23241"/>
                    <a:pt x="12002" y="19336"/>
                    <a:pt x="14764" y="15716"/>
                  </a:cubicBezTo>
                  <a:cubicBezTo>
                    <a:pt x="16859" y="13049"/>
                    <a:pt x="19050" y="10478"/>
                    <a:pt x="21527" y="8096"/>
                  </a:cubicBezTo>
                  <a:cubicBezTo>
                    <a:pt x="23717" y="5906"/>
                    <a:pt x="24003" y="2572"/>
                    <a:pt x="22765" y="0"/>
                  </a:cubicBezTo>
                  <a:cubicBezTo>
                    <a:pt x="21431" y="1429"/>
                    <a:pt x="20193" y="2858"/>
                    <a:pt x="18955" y="4382"/>
                  </a:cubicBezTo>
                </a:path>
              </a:pathLst>
            </a:custGeom>
            <a:solidFill>
              <a:srgbClr val="FFC3A2"/>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13634D42-F2A1-65FB-0E32-478FD651B1FA}"/>
                </a:ext>
              </a:extLst>
            </p:cNvPr>
            <p:cNvSpPr/>
            <p:nvPr/>
          </p:nvSpPr>
          <p:spPr>
            <a:xfrm>
              <a:off x="4087082" y="4216535"/>
              <a:ext cx="25209" cy="28956"/>
            </a:xfrm>
            <a:custGeom>
              <a:avLst/>
              <a:gdLst>
                <a:gd name="connsiteX0" fmla="*/ 10287 w 25209"/>
                <a:gd name="connsiteY0" fmla="*/ 15145 h 28956"/>
                <a:gd name="connsiteX1" fmla="*/ 0 w 25209"/>
                <a:gd name="connsiteY1" fmla="*/ 28385 h 28956"/>
                <a:gd name="connsiteX2" fmla="*/ 2858 w 25209"/>
                <a:gd name="connsiteY2" fmla="*/ 28956 h 28956"/>
                <a:gd name="connsiteX3" fmla="*/ 8001 w 25209"/>
                <a:gd name="connsiteY3" fmla="*/ 26765 h 28956"/>
                <a:gd name="connsiteX4" fmla="*/ 23241 w 25209"/>
                <a:gd name="connsiteY4" fmla="*/ 7811 h 28956"/>
                <a:gd name="connsiteX5" fmla="*/ 24670 w 25209"/>
                <a:gd name="connsiteY5" fmla="*/ 0 h 28956"/>
                <a:gd name="connsiteX6" fmla="*/ 10287 w 25209"/>
                <a:gd name="connsiteY6" fmla="*/ 15145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09" h="28956">
                  <a:moveTo>
                    <a:pt x="10287" y="15145"/>
                  </a:moveTo>
                  <a:cubicBezTo>
                    <a:pt x="6477" y="19621"/>
                    <a:pt x="3143" y="24003"/>
                    <a:pt x="0" y="28385"/>
                  </a:cubicBezTo>
                  <a:cubicBezTo>
                    <a:pt x="953" y="28766"/>
                    <a:pt x="1905" y="28956"/>
                    <a:pt x="2858" y="28956"/>
                  </a:cubicBezTo>
                  <a:cubicBezTo>
                    <a:pt x="4572" y="28956"/>
                    <a:pt x="6858" y="28194"/>
                    <a:pt x="8001" y="26765"/>
                  </a:cubicBezTo>
                  <a:cubicBezTo>
                    <a:pt x="12859" y="20288"/>
                    <a:pt x="17812" y="13811"/>
                    <a:pt x="23241" y="7811"/>
                  </a:cubicBezTo>
                  <a:cubicBezTo>
                    <a:pt x="25241" y="5620"/>
                    <a:pt x="25717" y="2572"/>
                    <a:pt x="24670" y="0"/>
                  </a:cubicBezTo>
                  <a:cubicBezTo>
                    <a:pt x="19526" y="4858"/>
                    <a:pt x="14764" y="9906"/>
                    <a:pt x="10287" y="15145"/>
                  </a:cubicBezTo>
                </a:path>
              </a:pathLst>
            </a:custGeom>
            <a:solidFill>
              <a:srgbClr val="FFC3A2"/>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41A5EE4B-3352-F5A7-CE54-92B39E548E0E}"/>
                </a:ext>
              </a:extLst>
            </p:cNvPr>
            <p:cNvSpPr/>
            <p:nvPr/>
          </p:nvSpPr>
          <p:spPr>
            <a:xfrm>
              <a:off x="4089368" y="4213011"/>
              <a:ext cx="26712" cy="29813"/>
            </a:xfrm>
            <a:custGeom>
              <a:avLst/>
              <a:gdLst>
                <a:gd name="connsiteX0" fmla="*/ 8001 w 26712"/>
                <a:gd name="connsiteY0" fmla="*/ 18669 h 29813"/>
                <a:gd name="connsiteX1" fmla="*/ 0 w 26712"/>
                <a:gd name="connsiteY1" fmla="*/ 28861 h 29813"/>
                <a:gd name="connsiteX2" fmla="*/ 3620 w 26712"/>
                <a:gd name="connsiteY2" fmla="*/ 29813 h 29813"/>
                <a:gd name="connsiteX3" fmla="*/ 8668 w 26712"/>
                <a:gd name="connsiteY3" fmla="*/ 27622 h 29813"/>
                <a:gd name="connsiteX4" fmla="*/ 24765 w 26712"/>
                <a:gd name="connsiteY4" fmla="*/ 7715 h 29813"/>
                <a:gd name="connsiteX5" fmla="*/ 26194 w 26712"/>
                <a:gd name="connsiteY5" fmla="*/ 0 h 29813"/>
                <a:gd name="connsiteX6" fmla="*/ 8001 w 26712"/>
                <a:gd name="connsiteY6" fmla="*/ 18669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2" h="29813">
                  <a:moveTo>
                    <a:pt x="8001" y="18669"/>
                  </a:moveTo>
                  <a:cubicBezTo>
                    <a:pt x="5143" y="22098"/>
                    <a:pt x="2476" y="25527"/>
                    <a:pt x="0" y="28861"/>
                  </a:cubicBezTo>
                  <a:cubicBezTo>
                    <a:pt x="1143" y="29528"/>
                    <a:pt x="2381" y="29813"/>
                    <a:pt x="3620" y="29813"/>
                  </a:cubicBezTo>
                  <a:cubicBezTo>
                    <a:pt x="5334" y="29813"/>
                    <a:pt x="7620" y="29051"/>
                    <a:pt x="8668" y="27622"/>
                  </a:cubicBezTo>
                  <a:cubicBezTo>
                    <a:pt x="13811" y="20860"/>
                    <a:pt x="19050" y="14097"/>
                    <a:pt x="24765" y="7715"/>
                  </a:cubicBezTo>
                  <a:cubicBezTo>
                    <a:pt x="26670" y="5525"/>
                    <a:pt x="27242" y="2572"/>
                    <a:pt x="26194" y="0"/>
                  </a:cubicBezTo>
                  <a:cubicBezTo>
                    <a:pt x="19717" y="5905"/>
                    <a:pt x="13621" y="12192"/>
                    <a:pt x="8001" y="18669"/>
                  </a:cubicBezTo>
                </a:path>
              </a:pathLst>
            </a:custGeom>
            <a:solidFill>
              <a:srgbClr val="FFC3A2"/>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7D696430-AAA9-A2D1-B4A1-5ABFD3EFEE7F}"/>
                </a:ext>
              </a:extLst>
            </p:cNvPr>
            <p:cNvSpPr/>
            <p:nvPr/>
          </p:nvSpPr>
          <p:spPr>
            <a:xfrm>
              <a:off x="2590963" y="4935292"/>
              <a:ext cx="1813120" cy="1935289"/>
            </a:xfrm>
            <a:custGeom>
              <a:avLst/>
              <a:gdLst>
                <a:gd name="connsiteX0" fmla="*/ 1018630 w 1813120"/>
                <a:gd name="connsiteY0" fmla="*/ 51625 h 1935289"/>
                <a:gd name="connsiteX1" fmla="*/ 998723 w 1813120"/>
                <a:gd name="connsiteY1" fmla="*/ 61913 h 1935289"/>
                <a:gd name="connsiteX2" fmla="*/ 993770 w 1813120"/>
                <a:gd name="connsiteY2" fmla="*/ 69247 h 1935289"/>
                <a:gd name="connsiteX3" fmla="*/ 959956 w 1813120"/>
                <a:gd name="connsiteY3" fmla="*/ 125063 h 1935289"/>
                <a:gd name="connsiteX4" fmla="*/ 822987 w 1813120"/>
                <a:gd name="connsiteY4" fmla="*/ 340614 h 1935289"/>
                <a:gd name="connsiteX5" fmla="*/ 822034 w 1813120"/>
                <a:gd name="connsiteY5" fmla="*/ 341947 h 1935289"/>
                <a:gd name="connsiteX6" fmla="*/ 820891 w 1813120"/>
                <a:gd name="connsiteY6" fmla="*/ 343567 h 1935289"/>
                <a:gd name="connsiteX7" fmla="*/ 618676 w 1813120"/>
                <a:gd name="connsiteY7" fmla="*/ 595979 h 1935289"/>
                <a:gd name="connsiteX8" fmla="*/ 384361 w 1813120"/>
                <a:gd name="connsiteY8" fmla="*/ 823246 h 1935289"/>
                <a:gd name="connsiteX9" fmla="*/ 256440 w 1813120"/>
                <a:gd name="connsiteY9" fmla="*/ 925259 h 1935289"/>
                <a:gd name="connsiteX10" fmla="*/ 193575 w 1813120"/>
                <a:gd name="connsiteY10" fmla="*/ 970598 h 1935289"/>
                <a:gd name="connsiteX11" fmla="*/ 188812 w 1813120"/>
                <a:gd name="connsiteY11" fmla="*/ 973931 h 1935289"/>
                <a:gd name="connsiteX12" fmla="*/ 180335 w 1813120"/>
                <a:gd name="connsiteY12" fmla="*/ 979932 h 1935289"/>
                <a:gd name="connsiteX13" fmla="*/ 111660 w 1813120"/>
                <a:gd name="connsiteY13" fmla="*/ 1026128 h 1935289"/>
                <a:gd name="connsiteX14" fmla="*/ 107945 w 1813120"/>
                <a:gd name="connsiteY14" fmla="*/ 1027176 h 1935289"/>
                <a:gd name="connsiteX15" fmla="*/ 101754 w 1813120"/>
                <a:gd name="connsiteY15" fmla="*/ 1023747 h 1935289"/>
                <a:gd name="connsiteX16" fmla="*/ 100897 w 1813120"/>
                <a:gd name="connsiteY16" fmla="*/ 1018127 h 1935289"/>
                <a:gd name="connsiteX17" fmla="*/ 104135 w 1813120"/>
                <a:gd name="connsiteY17" fmla="*/ 1013841 h 1935289"/>
                <a:gd name="connsiteX18" fmla="*/ 172239 w 1813120"/>
                <a:gd name="connsiteY18" fmla="*/ 968121 h 1935289"/>
                <a:gd name="connsiteX19" fmla="*/ 188431 w 1813120"/>
                <a:gd name="connsiteY19" fmla="*/ 956596 h 1935289"/>
                <a:gd name="connsiteX20" fmla="*/ 231865 w 1813120"/>
                <a:gd name="connsiteY20" fmla="*/ 925544 h 1935289"/>
                <a:gd name="connsiteX21" fmla="*/ 315876 w 1813120"/>
                <a:gd name="connsiteY21" fmla="*/ 861441 h 1935289"/>
                <a:gd name="connsiteX22" fmla="*/ 312256 w 1813120"/>
                <a:gd name="connsiteY22" fmla="*/ 858488 h 1935289"/>
                <a:gd name="connsiteX23" fmla="*/ 311685 w 1813120"/>
                <a:gd name="connsiteY23" fmla="*/ 852392 h 1935289"/>
                <a:gd name="connsiteX24" fmla="*/ 310828 w 1813120"/>
                <a:gd name="connsiteY24" fmla="*/ 847153 h 1935289"/>
                <a:gd name="connsiteX25" fmla="*/ 314066 w 1813120"/>
                <a:gd name="connsiteY25" fmla="*/ 842582 h 1935289"/>
                <a:gd name="connsiteX26" fmla="*/ 330068 w 1813120"/>
                <a:gd name="connsiteY26" fmla="*/ 830009 h 1935289"/>
                <a:gd name="connsiteX27" fmla="*/ 398458 w 1813120"/>
                <a:gd name="connsiteY27" fmla="*/ 767715 h 1935289"/>
                <a:gd name="connsiteX28" fmla="*/ 400458 w 1813120"/>
                <a:gd name="connsiteY28" fmla="*/ 766001 h 1935289"/>
                <a:gd name="connsiteX29" fmla="*/ 405697 w 1813120"/>
                <a:gd name="connsiteY29" fmla="*/ 763715 h 1935289"/>
                <a:gd name="connsiteX30" fmla="*/ 409507 w 1813120"/>
                <a:gd name="connsiteY30" fmla="*/ 764762 h 1935289"/>
                <a:gd name="connsiteX31" fmla="*/ 465514 w 1813120"/>
                <a:gd name="connsiteY31" fmla="*/ 714280 h 1935289"/>
                <a:gd name="connsiteX32" fmla="*/ 469228 w 1813120"/>
                <a:gd name="connsiteY32" fmla="*/ 713232 h 1935289"/>
                <a:gd name="connsiteX33" fmla="*/ 470943 w 1813120"/>
                <a:gd name="connsiteY33" fmla="*/ 713518 h 1935289"/>
                <a:gd name="connsiteX34" fmla="*/ 512091 w 1813120"/>
                <a:gd name="connsiteY34" fmla="*/ 671322 h 1935289"/>
                <a:gd name="connsiteX35" fmla="*/ 513901 w 1813120"/>
                <a:gd name="connsiteY35" fmla="*/ 667226 h 1935289"/>
                <a:gd name="connsiteX36" fmla="*/ 574003 w 1813120"/>
                <a:gd name="connsiteY36" fmla="*/ 599313 h 1935289"/>
                <a:gd name="connsiteX37" fmla="*/ 657728 w 1813120"/>
                <a:gd name="connsiteY37" fmla="*/ 498729 h 1935289"/>
                <a:gd name="connsiteX38" fmla="*/ 720879 w 1813120"/>
                <a:gd name="connsiteY38" fmla="*/ 421291 h 1935289"/>
                <a:gd name="connsiteX39" fmla="*/ 768599 w 1813120"/>
                <a:gd name="connsiteY39" fmla="*/ 357759 h 1935289"/>
                <a:gd name="connsiteX40" fmla="*/ 770885 w 1813120"/>
                <a:gd name="connsiteY40" fmla="*/ 354235 h 1935289"/>
                <a:gd name="connsiteX41" fmla="*/ 792126 w 1813120"/>
                <a:gd name="connsiteY41" fmla="*/ 320421 h 1935289"/>
                <a:gd name="connsiteX42" fmla="*/ 855658 w 1813120"/>
                <a:gd name="connsiteY42" fmla="*/ 222313 h 1935289"/>
                <a:gd name="connsiteX43" fmla="*/ 856515 w 1813120"/>
                <a:gd name="connsiteY43" fmla="*/ 218884 h 1935289"/>
                <a:gd name="connsiteX44" fmla="*/ 857848 w 1813120"/>
                <a:gd name="connsiteY44" fmla="*/ 216979 h 1935289"/>
                <a:gd name="connsiteX45" fmla="*/ 872326 w 1813120"/>
                <a:gd name="connsiteY45" fmla="*/ 196120 h 1935289"/>
                <a:gd name="connsiteX46" fmla="*/ 872422 w 1813120"/>
                <a:gd name="connsiteY46" fmla="*/ 189833 h 1935289"/>
                <a:gd name="connsiteX47" fmla="*/ 897758 w 1813120"/>
                <a:gd name="connsiteY47" fmla="*/ 148685 h 1935289"/>
                <a:gd name="connsiteX48" fmla="*/ 923571 w 1813120"/>
                <a:gd name="connsiteY48" fmla="*/ 106871 h 1935289"/>
                <a:gd name="connsiteX49" fmla="*/ 939573 w 1813120"/>
                <a:gd name="connsiteY49" fmla="*/ 84106 h 1935289"/>
                <a:gd name="connsiteX50" fmla="*/ 923761 w 1813120"/>
                <a:gd name="connsiteY50" fmla="*/ 87535 h 1935289"/>
                <a:gd name="connsiteX51" fmla="*/ 921380 w 1813120"/>
                <a:gd name="connsiteY51" fmla="*/ 87725 h 1935289"/>
                <a:gd name="connsiteX52" fmla="*/ 918332 w 1813120"/>
                <a:gd name="connsiteY52" fmla="*/ 86963 h 1935289"/>
                <a:gd name="connsiteX53" fmla="*/ 915475 w 1813120"/>
                <a:gd name="connsiteY53" fmla="*/ 84106 h 1935289"/>
                <a:gd name="connsiteX54" fmla="*/ 883661 w 1813120"/>
                <a:gd name="connsiteY54" fmla="*/ 91345 h 1935289"/>
                <a:gd name="connsiteX55" fmla="*/ 815843 w 1813120"/>
                <a:gd name="connsiteY55" fmla="*/ 100108 h 1935289"/>
                <a:gd name="connsiteX56" fmla="*/ 772600 w 1813120"/>
                <a:gd name="connsiteY56" fmla="*/ 101537 h 1935289"/>
                <a:gd name="connsiteX57" fmla="*/ 627724 w 1813120"/>
                <a:gd name="connsiteY57" fmla="*/ 86677 h 1935289"/>
                <a:gd name="connsiteX58" fmla="*/ 465990 w 1813120"/>
                <a:gd name="connsiteY58" fmla="*/ 34480 h 1935289"/>
                <a:gd name="connsiteX59" fmla="*/ 461608 w 1813120"/>
                <a:gd name="connsiteY59" fmla="*/ 42005 h 1935289"/>
                <a:gd name="connsiteX60" fmla="*/ 457989 w 1813120"/>
                <a:gd name="connsiteY60" fmla="*/ 48101 h 1935289"/>
                <a:gd name="connsiteX61" fmla="*/ 457322 w 1813120"/>
                <a:gd name="connsiteY61" fmla="*/ 49530 h 1935289"/>
                <a:gd name="connsiteX62" fmla="*/ 454084 w 1813120"/>
                <a:gd name="connsiteY62" fmla="*/ 54959 h 1935289"/>
                <a:gd name="connsiteX63" fmla="*/ 453417 w 1813120"/>
                <a:gd name="connsiteY63" fmla="*/ 56293 h 1935289"/>
                <a:gd name="connsiteX64" fmla="*/ 450274 w 1813120"/>
                <a:gd name="connsiteY64" fmla="*/ 61817 h 1935289"/>
                <a:gd name="connsiteX65" fmla="*/ 449226 w 1813120"/>
                <a:gd name="connsiteY65" fmla="*/ 63627 h 1935289"/>
                <a:gd name="connsiteX66" fmla="*/ 446368 w 1813120"/>
                <a:gd name="connsiteY66" fmla="*/ 68675 h 1935289"/>
                <a:gd name="connsiteX67" fmla="*/ 445225 w 1813120"/>
                <a:gd name="connsiteY67" fmla="*/ 70771 h 1935289"/>
                <a:gd name="connsiteX68" fmla="*/ 442558 w 1813120"/>
                <a:gd name="connsiteY68" fmla="*/ 75629 h 1935289"/>
                <a:gd name="connsiteX69" fmla="*/ 441796 w 1813120"/>
                <a:gd name="connsiteY69" fmla="*/ 77057 h 1935289"/>
                <a:gd name="connsiteX70" fmla="*/ 441320 w 1813120"/>
                <a:gd name="connsiteY70" fmla="*/ 77914 h 1935289"/>
                <a:gd name="connsiteX71" fmla="*/ 438844 w 1813120"/>
                <a:gd name="connsiteY71" fmla="*/ 82582 h 1935289"/>
                <a:gd name="connsiteX72" fmla="*/ 437510 w 1813120"/>
                <a:gd name="connsiteY72" fmla="*/ 84963 h 1935289"/>
                <a:gd name="connsiteX73" fmla="*/ 435034 w 1813120"/>
                <a:gd name="connsiteY73" fmla="*/ 89440 h 1935289"/>
                <a:gd name="connsiteX74" fmla="*/ 433605 w 1813120"/>
                <a:gd name="connsiteY74" fmla="*/ 92107 h 1935289"/>
                <a:gd name="connsiteX75" fmla="*/ 431319 w 1813120"/>
                <a:gd name="connsiteY75" fmla="*/ 96393 h 1935289"/>
                <a:gd name="connsiteX76" fmla="*/ 429795 w 1813120"/>
                <a:gd name="connsiteY76" fmla="*/ 99250 h 1935289"/>
                <a:gd name="connsiteX77" fmla="*/ 427604 w 1813120"/>
                <a:gd name="connsiteY77" fmla="*/ 103346 h 1935289"/>
                <a:gd name="connsiteX78" fmla="*/ 425985 w 1813120"/>
                <a:gd name="connsiteY78" fmla="*/ 106394 h 1935289"/>
                <a:gd name="connsiteX79" fmla="*/ 423985 w 1813120"/>
                <a:gd name="connsiteY79" fmla="*/ 110204 h 1935289"/>
                <a:gd name="connsiteX80" fmla="*/ 422175 w 1813120"/>
                <a:gd name="connsiteY80" fmla="*/ 113633 h 1935289"/>
                <a:gd name="connsiteX81" fmla="*/ 420365 w 1813120"/>
                <a:gd name="connsiteY81" fmla="*/ 117062 h 1935289"/>
                <a:gd name="connsiteX82" fmla="*/ 418270 w 1813120"/>
                <a:gd name="connsiteY82" fmla="*/ 120967 h 1935289"/>
                <a:gd name="connsiteX83" fmla="*/ 416841 w 1813120"/>
                <a:gd name="connsiteY83" fmla="*/ 123730 h 1935289"/>
                <a:gd name="connsiteX84" fmla="*/ 414555 w 1813120"/>
                <a:gd name="connsiteY84" fmla="*/ 128206 h 1935289"/>
                <a:gd name="connsiteX85" fmla="*/ 413317 w 1813120"/>
                <a:gd name="connsiteY85" fmla="*/ 130588 h 1935289"/>
                <a:gd name="connsiteX86" fmla="*/ 410745 w 1813120"/>
                <a:gd name="connsiteY86" fmla="*/ 135541 h 1935289"/>
                <a:gd name="connsiteX87" fmla="*/ 409888 w 1813120"/>
                <a:gd name="connsiteY87" fmla="*/ 137350 h 1935289"/>
                <a:gd name="connsiteX88" fmla="*/ 407221 w 1813120"/>
                <a:gd name="connsiteY88" fmla="*/ 142589 h 1935289"/>
                <a:gd name="connsiteX89" fmla="*/ 406459 w 1813120"/>
                <a:gd name="connsiteY89" fmla="*/ 144018 h 1935289"/>
                <a:gd name="connsiteX90" fmla="*/ 403125 w 1813120"/>
                <a:gd name="connsiteY90" fmla="*/ 150685 h 1935289"/>
                <a:gd name="connsiteX91" fmla="*/ 399886 w 1813120"/>
                <a:gd name="connsiteY91" fmla="*/ 157258 h 1935289"/>
                <a:gd name="connsiteX92" fmla="*/ 291873 w 1813120"/>
                <a:gd name="connsiteY92" fmla="*/ 400145 h 1935289"/>
                <a:gd name="connsiteX93" fmla="*/ 286444 w 1813120"/>
                <a:gd name="connsiteY93" fmla="*/ 413480 h 1935289"/>
                <a:gd name="connsiteX94" fmla="*/ 259774 w 1813120"/>
                <a:gd name="connsiteY94" fmla="*/ 481584 h 1935289"/>
                <a:gd name="connsiteX95" fmla="*/ 204719 w 1813120"/>
                <a:gd name="connsiteY95" fmla="*/ 627888 h 1935289"/>
                <a:gd name="connsiteX96" fmla="*/ 152427 w 1813120"/>
                <a:gd name="connsiteY96" fmla="*/ 780002 h 1935289"/>
                <a:gd name="connsiteX97" fmla="*/ 67273 w 1813120"/>
                <a:gd name="connsiteY97" fmla="*/ 1088136 h 1935289"/>
                <a:gd name="connsiteX98" fmla="*/ 40889 w 1813120"/>
                <a:gd name="connsiteY98" fmla="*/ 1219676 h 1935289"/>
                <a:gd name="connsiteX99" fmla="*/ 21363 w 1813120"/>
                <a:gd name="connsiteY99" fmla="*/ 1357408 h 1935289"/>
                <a:gd name="connsiteX100" fmla="*/ 27 w 1813120"/>
                <a:gd name="connsiteY100" fmla="*/ 1631442 h 1935289"/>
                <a:gd name="connsiteX101" fmla="*/ 1360 w 1813120"/>
                <a:gd name="connsiteY101" fmla="*/ 1636967 h 1935289"/>
                <a:gd name="connsiteX102" fmla="*/ 2884 w 1813120"/>
                <a:gd name="connsiteY102" fmla="*/ 1638681 h 1935289"/>
                <a:gd name="connsiteX103" fmla="*/ 3170 w 1813120"/>
                <a:gd name="connsiteY103" fmla="*/ 1641062 h 1935289"/>
                <a:gd name="connsiteX104" fmla="*/ 4599 w 1813120"/>
                <a:gd name="connsiteY104" fmla="*/ 1642777 h 1935289"/>
                <a:gd name="connsiteX105" fmla="*/ 8409 w 1813120"/>
                <a:gd name="connsiteY105" fmla="*/ 1647063 h 1935289"/>
                <a:gd name="connsiteX106" fmla="*/ 12219 w 1813120"/>
                <a:gd name="connsiteY106" fmla="*/ 1651349 h 1935289"/>
                <a:gd name="connsiteX107" fmla="*/ 102230 w 1813120"/>
                <a:gd name="connsiteY107" fmla="*/ 1727359 h 1935289"/>
                <a:gd name="connsiteX108" fmla="*/ 217387 w 1813120"/>
                <a:gd name="connsiteY108" fmla="*/ 1793843 h 1935289"/>
                <a:gd name="connsiteX109" fmla="*/ 476467 w 1813120"/>
                <a:gd name="connsiteY109" fmla="*/ 1874806 h 1935289"/>
                <a:gd name="connsiteX110" fmla="*/ 649727 w 1813120"/>
                <a:gd name="connsiteY110" fmla="*/ 1890141 h 1935289"/>
                <a:gd name="connsiteX111" fmla="*/ 656204 w 1813120"/>
                <a:gd name="connsiteY111" fmla="*/ 1890141 h 1935289"/>
                <a:gd name="connsiteX112" fmla="*/ 770409 w 1813120"/>
                <a:gd name="connsiteY112" fmla="*/ 1881950 h 1935289"/>
                <a:gd name="connsiteX113" fmla="*/ 797555 w 1813120"/>
                <a:gd name="connsiteY113" fmla="*/ 1878711 h 1935289"/>
                <a:gd name="connsiteX114" fmla="*/ 799079 w 1813120"/>
                <a:gd name="connsiteY114" fmla="*/ 1878520 h 1935289"/>
                <a:gd name="connsiteX115" fmla="*/ 891376 w 1813120"/>
                <a:gd name="connsiteY115" fmla="*/ 1869091 h 1935289"/>
                <a:gd name="connsiteX116" fmla="*/ 938335 w 1813120"/>
                <a:gd name="connsiteY116" fmla="*/ 1867662 h 1935289"/>
                <a:gd name="connsiteX117" fmla="*/ 962719 w 1813120"/>
                <a:gd name="connsiteY117" fmla="*/ 1868043 h 1935289"/>
                <a:gd name="connsiteX118" fmla="*/ 1034156 w 1813120"/>
                <a:gd name="connsiteY118" fmla="*/ 1873663 h 1935289"/>
                <a:gd name="connsiteX119" fmla="*/ 1175126 w 1813120"/>
                <a:gd name="connsiteY119" fmla="*/ 1897570 h 1935289"/>
                <a:gd name="connsiteX120" fmla="*/ 1183318 w 1813120"/>
                <a:gd name="connsiteY120" fmla="*/ 1899285 h 1935289"/>
                <a:gd name="connsiteX121" fmla="*/ 1211797 w 1813120"/>
                <a:gd name="connsiteY121" fmla="*/ 1905191 h 1935289"/>
                <a:gd name="connsiteX122" fmla="*/ 1255327 w 1813120"/>
                <a:gd name="connsiteY122" fmla="*/ 1914144 h 1935289"/>
                <a:gd name="connsiteX123" fmla="*/ 1293236 w 1813120"/>
                <a:gd name="connsiteY123" fmla="*/ 1921478 h 1935289"/>
                <a:gd name="connsiteX124" fmla="*/ 1330955 w 1813120"/>
                <a:gd name="connsiteY124" fmla="*/ 1927384 h 1935289"/>
                <a:gd name="connsiteX125" fmla="*/ 1451161 w 1813120"/>
                <a:gd name="connsiteY125" fmla="*/ 1935290 h 1935289"/>
                <a:gd name="connsiteX126" fmla="*/ 1481736 w 1813120"/>
                <a:gd name="connsiteY126" fmla="*/ 1934813 h 1935289"/>
                <a:gd name="connsiteX127" fmla="*/ 1774058 w 1813120"/>
                <a:gd name="connsiteY127" fmla="*/ 1871186 h 1935289"/>
                <a:gd name="connsiteX128" fmla="*/ 1790156 w 1813120"/>
                <a:gd name="connsiteY128" fmla="*/ 1863757 h 1935289"/>
                <a:gd name="connsiteX129" fmla="*/ 1809396 w 1813120"/>
                <a:gd name="connsiteY129" fmla="*/ 1852993 h 1935289"/>
                <a:gd name="connsiteX130" fmla="*/ 1812444 w 1813120"/>
                <a:gd name="connsiteY130" fmla="*/ 1850327 h 1935289"/>
                <a:gd name="connsiteX131" fmla="*/ 1812444 w 1813120"/>
                <a:gd name="connsiteY131" fmla="*/ 1850327 h 1935289"/>
                <a:gd name="connsiteX132" fmla="*/ 1811587 w 1813120"/>
                <a:gd name="connsiteY132" fmla="*/ 1847660 h 1935289"/>
                <a:gd name="connsiteX133" fmla="*/ 1812253 w 1813120"/>
                <a:gd name="connsiteY133" fmla="*/ 1748695 h 1935289"/>
                <a:gd name="connsiteX134" fmla="*/ 1805110 w 1813120"/>
                <a:gd name="connsiteY134" fmla="*/ 1649063 h 1935289"/>
                <a:gd name="connsiteX135" fmla="*/ 1793775 w 1813120"/>
                <a:gd name="connsiteY135" fmla="*/ 1550289 h 1935289"/>
                <a:gd name="connsiteX136" fmla="*/ 1787584 w 1813120"/>
                <a:gd name="connsiteY136" fmla="*/ 1501997 h 1935289"/>
                <a:gd name="connsiteX137" fmla="*/ 1787203 w 1813120"/>
                <a:gd name="connsiteY137" fmla="*/ 1499140 h 1935289"/>
                <a:gd name="connsiteX138" fmla="*/ 1787012 w 1813120"/>
                <a:gd name="connsiteY138" fmla="*/ 1497235 h 1935289"/>
                <a:gd name="connsiteX139" fmla="*/ 1786822 w 1813120"/>
                <a:gd name="connsiteY139" fmla="*/ 1495425 h 1935289"/>
                <a:gd name="connsiteX140" fmla="*/ 1781392 w 1813120"/>
                <a:gd name="connsiteY140" fmla="*/ 1452086 h 1935289"/>
                <a:gd name="connsiteX141" fmla="*/ 1757580 w 1813120"/>
                <a:gd name="connsiteY141" fmla="*/ 1254919 h 1935289"/>
                <a:gd name="connsiteX142" fmla="*/ 1756342 w 1813120"/>
                <a:gd name="connsiteY142" fmla="*/ 1244822 h 1935289"/>
                <a:gd name="connsiteX143" fmla="*/ 1754818 w 1813120"/>
                <a:gd name="connsiteY143" fmla="*/ 1231583 h 1935289"/>
                <a:gd name="connsiteX144" fmla="*/ 1745388 w 1813120"/>
                <a:gd name="connsiteY144" fmla="*/ 1152239 h 1935289"/>
                <a:gd name="connsiteX145" fmla="*/ 1737577 w 1813120"/>
                <a:gd name="connsiteY145" fmla="*/ 1085755 h 1935289"/>
                <a:gd name="connsiteX146" fmla="*/ 1737577 w 1813120"/>
                <a:gd name="connsiteY146" fmla="*/ 1085278 h 1935289"/>
                <a:gd name="connsiteX147" fmla="*/ 1737482 w 1813120"/>
                <a:gd name="connsiteY147" fmla="*/ 1085278 h 1935289"/>
                <a:gd name="connsiteX148" fmla="*/ 1614133 w 1813120"/>
                <a:gd name="connsiteY148" fmla="*/ 974312 h 1935289"/>
                <a:gd name="connsiteX149" fmla="*/ 1374961 w 1813120"/>
                <a:gd name="connsiteY149" fmla="*/ 672179 h 1935289"/>
                <a:gd name="connsiteX150" fmla="*/ 1197891 w 1813120"/>
                <a:gd name="connsiteY150" fmla="*/ 327660 h 1935289"/>
                <a:gd name="connsiteX151" fmla="*/ 1090925 w 1813120"/>
                <a:gd name="connsiteY151" fmla="*/ 0 h 1935289"/>
                <a:gd name="connsiteX152" fmla="*/ 1018726 w 1813120"/>
                <a:gd name="connsiteY152" fmla="*/ 51435 h 1935289"/>
                <a:gd name="connsiteX153" fmla="*/ 973006 w 1813120"/>
                <a:gd name="connsiteY153" fmla="*/ 1710976 h 1935289"/>
                <a:gd name="connsiteX154" fmla="*/ 971672 w 1813120"/>
                <a:gd name="connsiteY154" fmla="*/ 1702975 h 1935289"/>
                <a:gd name="connsiteX155" fmla="*/ 967100 w 1813120"/>
                <a:gd name="connsiteY155" fmla="*/ 1672209 h 1935289"/>
                <a:gd name="connsiteX156" fmla="*/ 959956 w 1813120"/>
                <a:gd name="connsiteY156" fmla="*/ 1602200 h 1935289"/>
                <a:gd name="connsiteX157" fmla="*/ 956623 w 1813120"/>
                <a:gd name="connsiteY157" fmla="*/ 1531144 h 1935289"/>
                <a:gd name="connsiteX158" fmla="*/ 958337 w 1813120"/>
                <a:gd name="connsiteY158" fmla="*/ 1388269 h 1935289"/>
                <a:gd name="connsiteX159" fmla="*/ 964528 w 1813120"/>
                <a:gd name="connsiteY159" fmla="*/ 1266539 h 1935289"/>
                <a:gd name="connsiteX160" fmla="*/ 964814 w 1813120"/>
                <a:gd name="connsiteY160" fmla="*/ 1261491 h 1935289"/>
                <a:gd name="connsiteX161" fmla="*/ 965671 w 1813120"/>
                <a:gd name="connsiteY161" fmla="*/ 1246346 h 1935289"/>
                <a:gd name="connsiteX162" fmla="*/ 966243 w 1813120"/>
                <a:gd name="connsiteY162" fmla="*/ 1236059 h 1935289"/>
                <a:gd name="connsiteX163" fmla="*/ 966814 w 1813120"/>
                <a:gd name="connsiteY163" fmla="*/ 1226249 h 1935289"/>
                <a:gd name="connsiteX164" fmla="*/ 969862 w 1813120"/>
                <a:gd name="connsiteY164" fmla="*/ 1174147 h 1935289"/>
                <a:gd name="connsiteX165" fmla="*/ 975196 w 1813120"/>
                <a:gd name="connsiteY165" fmla="*/ 1100995 h 1935289"/>
                <a:gd name="connsiteX166" fmla="*/ 1005962 w 1813120"/>
                <a:gd name="connsiteY166" fmla="*/ 809244 h 1935289"/>
                <a:gd name="connsiteX167" fmla="*/ 1010534 w 1813120"/>
                <a:gd name="connsiteY167" fmla="*/ 774287 h 1935289"/>
                <a:gd name="connsiteX168" fmla="*/ 1011106 w 1813120"/>
                <a:gd name="connsiteY168" fmla="*/ 769906 h 1935289"/>
                <a:gd name="connsiteX169" fmla="*/ 1011963 w 1813120"/>
                <a:gd name="connsiteY169" fmla="*/ 764191 h 1935289"/>
                <a:gd name="connsiteX170" fmla="*/ 1012153 w 1813120"/>
                <a:gd name="connsiteY170" fmla="*/ 763048 h 1935289"/>
                <a:gd name="connsiteX171" fmla="*/ 1012344 w 1813120"/>
                <a:gd name="connsiteY171" fmla="*/ 760571 h 1935289"/>
                <a:gd name="connsiteX172" fmla="*/ 1013392 w 1813120"/>
                <a:gd name="connsiteY172" fmla="*/ 752856 h 1935289"/>
                <a:gd name="connsiteX173" fmla="*/ 1013392 w 1813120"/>
                <a:gd name="connsiteY173" fmla="*/ 751713 h 1935289"/>
                <a:gd name="connsiteX174" fmla="*/ 1016344 w 1813120"/>
                <a:gd name="connsiteY174" fmla="*/ 731329 h 1935289"/>
                <a:gd name="connsiteX175" fmla="*/ 1037585 w 1813120"/>
                <a:gd name="connsiteY175" fmla="*/ 586073 h 1935289"/>
                <a:gd name="connsiteX176" fmla="*/ 1092735 w 1813120"/>
                <a:gd name="connsiteY176" fmla="*/ 253270 h 1935289"/>
                <a:gd name="connsiteX177" fmla="*/ 1092925 w 1813120"/>
                <a:gd name="connsiteY177" fmla="*/ 253079 h 1935289"/>
                <a:gd name="connsiteX178" fmla="*/ 1092925 w 1813120"/>
                <a:gd name="connsiteY178" fmla="*/ 252698 h 1935289"/>
                <a:gd name="connsiteX179" fmla="*/ 1092925 w 1813120"/>
                <a:gd name="connsiteY179" fmla="*/ 253079 h 1935289"/>
                <a:gd name="connsiteX180" fmla="*/ 1093116 w 1813120"/>
                <a:gd name="connsiteY180" fmla="*/ 253270 h 1935289"/>
                <a:gd name="connsiteX181" fmla="*/ 1051873 w 1813120"/>
                <a:gd name="connsiteY181" fmla="*/ 668845 h 1935289"/>
                <a:gd name="connsiteX182" fmla="*/ 1051301 w 1813120"/>
                <a:gd name="connsiteY182" fmla="*/ 674560 h 1935289"/>
                <a:gd name="connsiteX183" fmla="*/ 1047110 w 1813120"/>
                <a:gd name="connsiteY183" fmla="*/ 714851 h 1935289"/>
                <a:gd name="connsiteX184" fmla="*/ 1042919 w 1813120"/>
                <a:gd name="connsiteY184" fmla="*/ 755142 h 1935289"/>
                <a:gd name="connsiteX185" fmla="*/ 1034537 w 1813120"/>
                <a:gd name="connsiteY185" fmla="*/ 835724 h 1935289"/>
                <a:gd name="connsiteX186" fmla="*/ 985293 w 1813120"/>
                <a:gd name="connsiteY186" fmla="*/ 1398746 h 1935289"/>
                <a:gd name="connsiteX187" fmla="*/ 983864 w 1813120"/>
                <a:gd name="connsiteY187" fmla="*/ 1421511 h 1935289"/>
                <a:gd name="connsiteX188" fmla="*/ 979864 w 1813120"/>
                <a:gd name="connsiteY188" fmla="*/ 1497520 h 1935289"/>
                <a:gd name="connsiteX189" fmla="*/ 977959 w 1813120"/>
                <a:gd name="connsiteY189" fmla="*/ 1573530 h 1935289"/>
                <a:gd name="connsiteX190" fmla="*/ 977387 w 1813120"/>
                <a:gd name="connsiteY190" fmla="*/ 1666589 h 1935289"/>
                <a:gd name="connsiteX191" fmla="*/ 977387 w 1813120"/>
                <a:gd name="connsiteY191" fmla="*/ 1724406 h 1935289"/>
                <a:gd name="connsiteX192" fmla="*/ 976720 w 1813120"/>
                <a:gd name="connsiteY192" fmla="*/ 1725263 h 1935289"/>
                <a:gd name="connsiteX193" fmla="*/ 976435 w 1813120"/>
                <a:gd name="connsiteY193" fmla="*/ 1725740 h 1935289"/>
                <a:gd name="connsiteX194" fmla="*/ 976435 w 1813120"/>
                <a:gd name="connsiteY194" fmla="*/ 1726311 h 1935289"/>
                <a:gd name="connsiteX195" fmla="*/ 975958 w 1813120"/>
                <a:gd name="connsiteY195" fmla="*/ 1726978 h 1935289"/>
                <a:gd name="connsiteX196" fmla="*/ 975958 w 1813120"/>
                <a:gd name="connsiteY196" fmla="*/ 1726597 h 1935289"/>
                <a:gd name="connsiteX197" fmla="*/ 975768 w 1813120"/>
                <a:gd name="connsiteY197" fmla="*/ 1726883 h 1935289"/>
                <a:gd name="connsiteX198" fmla="*/ 973101 w 1813120"/>
                <a:gd name="connsiteY198" fmla="*/ 1711071 h 1935289"/>
                <a:gd name="connsiteX199" fmla="*/ 835655 w 1813120"/>
                <a:gd name="connsiteY199" fmla="*/ 1580198 h 1935289"/>
                <a:gd name="connsiteX200" fmla="*/ 859277 w 1813120"/>
                <a:gd name="connsiteY200" fmla="*/ 1227963 h 1935289"/>
                <a:gd name="connsiteX201" fmla="*/ 889757 w 1813120"/>
                <a:gd name="connsiteY201" fmla="*/ 1058323 h 1935289"/>
                <a:gd name="connsiteX202" fmla="*/ 896520 w 1813120"/>
                <a:gd name="connsiteY202" fmla="*/ 1026700 h 1935289"/>
                <a:gd name="connsiteX203" fmla="*/ 916618 w 1813120"/>
                <a:gd name="connsiteY203" fmla="*/ 940594 h 1935289"/>
                <a:gd name="connsiteX204" fmla="*/ 927857 w 1813120"/>
                <a:gd name="connsiteY204" fmla="*/ 896017 h 1935289"/>
                <a:gd name="connsiteX205" fmla="*/ 928048 w 1813120"/>
                <a:gd name="connsiteY205" fmla="*/ 895826 h 1935289"/>
                <a:gd name="connsiteX206" fmla="*/ 928238 w 1813120"/>
                <a:gd name="connsiteY206" fmla="*/ 896017 h 1935289"/>
                <a:gd name="connsiteX207" fmla="*/ 919475 w 1813120"/>
                <a:gd name="connsiteY207" fmla="*/ 1062895 h 1935289"/>
                <a:gd name="connsiteX208" fmla="*/ 896806 w 1813120"/>
                <a:gd name="connsiteY208" fmla="*/ 1241679 h 1935289"/>
                <a:gd name="connsiteX209" fmla="*/ 890329 w 1813120"/>
                <a:gd name="connsiteY209" fmla="*/ 1285494 h 1935289"/>
                <a:gd name="connsiteX210" fmla="*/ 887947 w 1813120"/>
                <a:gd name="connsiteY210" fmla="*/ 1301496 h 1935289"/>
                <a:gd name="connsiteX211" fmla="*/ 851562 w 1813120"/>
                <a:gd name="connsiteY211" fmla="*/ 1599533 h 1935289"/>
                <a:gd name="connsiteX212" fmla="*/ 847942 w 1813120"/>
                <a:gd name="connsiteY212" fmla="*/ 1686973 h 1935289"/>
                <a:gd name="connsiteX213" fmla="*/ 847942 w 1813120"/>
                <a:gd name="connsiteY213" fmla="*/ 1689640 h 1935289"/>
                <a:gd name="connsiteX214" fmla="*/ 847942 w 1813120"/>
                <a:gd name="connsiteY214" fmla="*/ 1703070 h 1935289"/>
                <a:gd name="connsiteX215" fmla="*/ 848228 w 1813120"/>
                <a:gd name="connsiteY215" fmla="*/ 1734788 h 1935289"/>
                <a:gd name="connsiteX216" fmla="*/ 848228 w 1813120"/>
                <a:gd name="connsiteY216" fmla="*/ 1737074 h 1935289"/>
                <a:gd name="connsiteX217" fmla="*/ 847942 w 1813120"/>
                <a:gd name="connsiteY217" fmla="*/ 1738884 h 1935289"/>
                <a:gd name="connsiteX218" fmla="*/ 847942 w 1813120"/>
                <a:gd name="connsiteY218" fmla="*/ 1739360 h 1935289"/>
                <a:gd name="connsiteX219" fmla="*/ 847942 w 1813120"/>
                <a:gd name="connsiteY219" fmla="*/ 1739075 h 1935289"/>
                <a:gd name="connsiteX220" fmla="*/ 847752 w 1813120"/>
                <a:gd name="connsiteY220" fmla="*/ 1739360 h 1935289"/>
                <a:gd name="connsiteX221" fmla="*/ 835655 w 1813120"/>
                <a:gd name="connsiteY221" fmla="*/ 1580198 h 19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813120" h="1935289">
                  <a:moveTo>
                    <a:pt x="1018630" y="51625"/>
                  </a:moveTo>
                  <a:cubicBezTo>
                    <a:pt x="1012153" y="55245"/>
                    <a:pt x="1005486" y="58674"/>
                    <a:pt x="998723" y="61913"/>
                  </a:cubicBezTo>
                  <a:cubicBezTo>
                    <a:pt x="997009" y="64294"/>
                    <a:pt x="995389" y="66770"/>
                    <a:pt x="993770" y="69247"/>
                  </a:cubicBezTo>
                  <a:cubicBezTo>
                    <a:pt x="984531" y="85630"/>
                    <a:pt x="974053" y="102870"/>
                    <a:pt x="959956" y="125063"/>
                  </a:cubicBezTo>
                  <a:cubicBezTo>
                    <a:pt x="917665" y="199168"/>
                    <a:pt x="871564" y="271748"/>
                    <a:pt x="822987" y="340614"/>
                  </a:cubicBezTo>
                  <a:lnTo>
                    <a:pt x="822034" y="341947"/>
                  </a:lnTo>
                  <a:cubicBezTo>
                    <a:pt x="821749" y="342519"/>
                    <a:pt x="821368" y="342995"/>
                    <a:pt x="820891" y="343567"/>
                  </a:cubicBezTo>
                  <a:cubicBezTo>
                    <a:pt x="757836" y="432816"/>
                    <a:pt x="689732" y="517684"/>
                    <a:pt x="618676" y="595979"/>
                  </a:cubicBezTo>
                  <a:cubicBezTo>
                    <a:pt x="544762" y="677323"/>
                    <a:pt x="465990" y="753713"/>
                    <a:pt x="384361" y="823246"/>
                  </a:cubicBezTo>
                  <a:cubicBezTo>
                    <a:pt x="341974" y="859250"/>
                    <a:pt x="298921" y="893635"/>
                    <a:pt x="256440" y="925259"/>
                  </a:cubicBezTo>
                  <a:cubicBezTo>
                    <a:pt x="235675" y="940689"/>
                    <a:pt x="214244" y="955929"/>
                    <a:pt x="193575" y="970598"/>
                  </a:cubicBezTo>
                  <a:lnTo>
                    <a:pt x="188812" y="973931"/>
                  </a:lnTo>
                  <a:lnTo>
                    <a:pt x="180335" y="979932"/>
                  </a:lnTo>
                  <a:cubicBezTo>
                    <a:pt x="158237" y="995648"/>
                    <a:pt x="135377" y="1011936"/>
                    <a:pt x="111660" y="1026128"/>
                  </a:cubicBezTo>
                  <a:cubicBezTo>
                    <a:pt x="110517" y="1026890"/>
                    <a:pt x="109279" y="1027176"/>
                    <a:pt x="107945" y="1027176"/>
                  </a:cubicBezTo>
                  <a:cubicBezTo>
                    <a:pt x="105373" y="1027176"/>
                    <a:pt x="103087" y="1025843"/>
                    <a:pt x="101754" y="1023747"/>
                  </a:cubicBezTo>
                  <a:cubicBezTo>
                    <a:pt x="100801" y="1022128"/>
                    <a:pt x="100420" y="1020032"/>
                    <a:pt x="100897" y="1018127"/>
                  </a:cubicBezTo>
                  <a:cubicBezTo>
                    <a:pt x="101373" y="1016222"/>
                    <a:pt x="102516" y="1014698"/>
                    <a:pt x="104135" y="1013841"/>
                  </a:cubicBezTo>
                  <a:cubicBezTo>
                    <a:pt x="127852" y="999649"/>
                    <a:pt x="150427" y="983551"/>
                    <a:pt x="172239" y="968121"/>
                  </a:cubicBezTo>
                  <a:lnTo>
                    <a:pt x="188431" y="956596"/>
                  </a:lnTo>
                  <a:cubicBezTo>
                    <a:pt x="203005" y="946309"/>
                    <a:pt x="217483" y="936022"/>
                    <a:pt x="231865" y="925544"/>
                  </a:cubicBezTo>
                  <a:cubicBezTo>
                    <a:pt x="260536" y="904494"/>
                    <a:pt x="288825" y="882872"/>
                    <a:pt x="315876" y="861441"/>
                  </a:cubicBezTo>
                  <a:cubicBezTo>
                    <a:pt x="314352" y="860869"/>
                    <a:pt x="313114" y="859822"/>
                    <a:pt x="312256" y="858488"/>
                  </a:cubicBezTo>
                  <a:cubicBezTo>
                    <a:pt x="311113" y="856678"/>
                    <a:pt x="310923" y="854488"/>
                    <a:pt x="311685" y="852392"/>
                  </a:cubicBezTo>
                  <a:cubicBezTo>
                    <a:pt x="310732" y="850868"/>
                    <a:pt x="310447" y="849059"/>
                    <a:pt x="310828" y="847153"/>
                  </a:cubicBezTo>
                  <a:cubicBezTo>
                    <a:pt x="311304" y="844963"/>
                    <a:pt x="312733" y="843629"/>
                    <a:pt x="314066" y="842582"/>
                  </a:cubicBezTo>
                  <a:cubicBezTo>
                    <a:pt x="319495" y="838486"/>
                    <a:pt x="324734" y="834295"/>
                    <a:pt x="330068" y="830009"/>
                  </a:cubicBezTo>
                  <a:cubicBezTo>
                    <a:pt x="351118" y="807434"/>
                    <a:pt x="375121" y="787241"/>
                    <a:pt x="398458" y="767715"/>
                  </a:cubicBezTo>
                  <a:lnTo>
                    <a:pt x="400458" y="766001"/>
                  </a:lnTo>
                  <a:cubicBezTo>
                    <a:pt x="401887" y="764858"/>
                    <a:pt x="403315" y="763810"/>
                    <a:pt x="405697" y="763715"/>
                  </a:cubicBezTo>
                  <a:cubicBezTo>
                    <a:pt x="407125" y="763715"/>
                    <a:pt x="408459" y="764095"/>
                    <a:pt x="409507" y="764762"/>
                  </a:cubicBezTo>
                  <a:cubicBezTo>
                    <a:pt x="427033" y="746665"/>
                    <a:pt x="445892" y="729710"/>
                    <a:pt x="465514" y="714280"/>
                  </a:cubicBezTo>
                  <a:cubicBezTo>
                    <a:pt x="466371" y="713613"/>
                    <a:pt x="467800" y="713232"/>
                    <a:pt x="469228" y="713232"/>
                  </a:cubicBezTo>
                  <a:cubicBezTo>
                    <a:pt x="469800" y="713232"/>
                    <a:pt x="470371" y="713232"/>
                    <a:pt x="470943" y="713518"/>
                  </a:cubicBezTo>
                  <a:cubicBezTo>
                    <a:pt x="483516" y="699802"/>
                    <a:pt x="497041" y="685991"/>
                    <a:pt x="512091" y="671322"/>
                  </a:cubicBezTo>
                  <a:cubicBezTo>
                    <a:pt x="512281" y="669893"/>
                    <a:pt x="512948" y="668465"/>
                    <a:pt x="513901" y="667226"/>
                  </a:cubicBezTo>
                  <a:cubicBezTo>
                    <a:pt x="534475" y="642176"/>
                    <a:pt x="553239" y="619792"/>
                    <a:pt x="574003" y="599313"/>
                  </a:cubicBezTo>
                  <a:cubicBezTo>
                    <a:pt x="597054" y="567404"/>
                    <a:pt x="624962" y="530352"/>
                    <a:pt x="657728" y="498729"/>
                  </a:cubicBezTo>
                  <a:cubicBezTo>
                    <a:pt x="676397" y="473107"/>
                    <a:pt x="696876" y="446056"/>
                    <a:pt x="720879" y="421291"/>
                  </a:cubicBezTo>
                  <a:cubicBezTo>
                    <a:pt x="733738" y="402050"/>
                    <a:pt x="748501" y="382429"/>
                    <a:pt x="768599" y="357759"/>
                  </a:cubicBezTo>
                  <a:cubicBezTo>
                    <a:pt x="769361" y="356616"/>
                    <a:pt x="770123" y="355378"/>
                    <a:pt x="770885" y="354235"/>
                  </a:cubicBezTo>
                  <a:cubicBezTo>
                    <a:pt x="777743" y="343091"/>
                    <a:pt x="784696" y="331946"/>
                    <a:pt x="792126" y="320421"/>
                  </a:cubicBezTo>
                  <a:cubicBezTo>
                    <a:pt x="811081" y="288131"/>
                    <a:pt x="831845" y="256032"/>
                    <a:pt x="855658" y="222313"/>
                  </a:cubicBezTo>
                  <a:cubicBezTo>
                    <a:pt x="855658" y="221075"/>
                    <a:pt x="855943" y="219932"/>
                    <a:pt x="856515" y="218884"/>
                  </a:cubicBezTo>
                  <a:lnTo>
                    <a:pt x="857848" y="216979"/>
                  </a:lnTo>
                  <a:lnTo>
                    <a:pt x="872326" y="196120"/>
                  </a:lnTo>
                  <a:cubicBezTo>
                    <a:pt x="871374" y="193929"/>
                    <a:pt x="871374" y="191548"/>
                    <a:pt x="872422" y="189833"/>
                  </a:cubicBezTo>
                  <a:cubicBezTo>
                    <a:pt x="881280" y="176308"/>
                    <a:pt x="889567" y="162211"/>
                    <a:pt x="897758" y="148685"/>
                  </a:cubicBezTo>
                  <a:cubicBezTo>
                    <a:pt x="906045" y="134874"/>
                    <a:pt x="914522" y="120491"/>
                    <a:pt x="923571" y="106871"/>
                  </a:cubicBezTo>
                  <a:cubicBezTo>
                    <a:pt x="929000" y="98488"/>
                    <a:pt x="934239" y="90964"/>
                    <a:pt x="939573" y="84106"/>
                  </a:cubicBezTo>
                  <a:cubicBezTo>
                    <a:pt x="934334" y="85439"/>
                    <a:pt x="929095" y="86582"/>
                    <a:pt x="923761" y="87535"/>
                  </a:cubicBezTo>
                  <a:cubicBezTo>
                    <a:pt x="922904" y="87630"/>
                    <a:pt x="922237" y="87725"/>
                    <a:pt x="921380" y="87725"/>
                  </a:cubicBezTo>
                  <a:cubicBezTo>
                    <a:pt x="920237" y="87725"/>
                    <a:pt x="919285" y="87535"/>
                    <a:pt x="918332" y="86963"/>
                  </a:cubicBezTo>
                  <a:cubicBezTo>
                    <a:pt x="916999" y="86296"/>
                    <a:pt x="915951" y="85249"/>
                    <a:pt x="915475" y="84106"/>
                  </a:cubicBezTo>
                  <a:cubicBezTo>
                    <a:pt x="904235" y="87058"/>
                    <a:pt x="893472" y="89440"/>
                    <a:pt x="883661" y="91345"/>
                  </a:cubicBezTo>
                  <a:cubicBezTo>
                    <a:pt x="861087" y="95631"/>
                    <a:pt x="838322" y="98584"/>
                    <a:pt x="815843" y="100108"/>
                  </a:cubicBezTo>
                  <a:cubicBezTo>
                    <a:pt x="801746" y="101060"/>
                    <a:pt x="787268" y="101537"/>
                    <a:pt x="772600" y="101537"/>
                  </a:cubicBezTo>
                  <a:cubicBezTo>
                    <a:pt x="725165" y="101537"/>
                    <a:pt x="676492" y="96488"/>
                    <a:pt x="627724" y="86677"/>
                  </a:cubicBezTo>
                  <a:cubicBezTo>
                    <a:pt x="569241" y="74771"/>
                    <a:pt x="514758" y="57150"/>
                    <a:pt x="465990" y="34480"/>
                  </a:cubicBezTo>
                  <a:lnTo>
                    <a:pt x="461608" y="42005"/>
                  </a:lnTo>
                  <a:lnTo>
                    <a:pt x="457989" y="48101"/>
                  </a:lnTo>
                  <a:lnTo>
                    <a:pt x="457322" y="49530"/>
                  </a:lnTo>
                  <a:lnTo>
                    <a:pt x="454084" y="54959"/>
                  </a:lnTo>
                  <a:lnTo>
                    <a:pt x="453417" y="56293"/>
                  </a:lnTo>
                  <a:lnTo>
                    <a:pt x="450274" y="61817"/>
                  </a:lnTo>
                  <a:lnTo>
                    <a:pt x="449226" y="63627"/>
                  </a:lnTo>
                  <a:lnTo>
                    <a:pt x="446368" y="68675"/>
                  </a:lnTo>
                  <a:lnTo>
                    <a:pt x="445225" y="70771"/>
                  </a:lnTo>
                  <a:lnTo>
                    <a:pt x="442558" y="75629"/>
                  </a:lnTo>
                  <a:lnTo>
                    <a:pt x="441796" y="77057"/>
                  </a:lnTo>
                  <a:lnTo>
                    <a:pt x="441320" y="77914"/>
                  </a:lnTo>
                  <a:lnTo>
                    <a:pt x="438844" y="82582"/>
                  </a:lnTo>
                  <a:lnTo>
                    <a:pt x="437510" y="84963"/>
                  </a:lnTo>
                  <a:lnTo>
                    <a:pt x="435034" y="89440"/>
                  </a:lnTo>
                  <a:lnTo>
                    <a:pt x="433605" y="92107"/>
                  </a:lnTo>
                  <a:lnTo>
                    <a:pt x="431319" y="96393"/>
                  </a:lnTo>
                  <a:lnTo>
                    <a:pt x="429795" y="99250"/>
                  </a:lnTo>
                  <a:lnTo>
                    <a:pt x="427604" y="103346"/>
                  </a:lnTo>
                  <a:lnTo>
                    <a:pt x="425985" y="106394"/>
                  </a:lnTo>
                  <a:lnTo>
                    <a:pt x="423985" y="110204"/>
                  </a:lnTo>
                  <a:lnTo>
                    <a:pt x="422175" y="113633"/>
                  </a:lnTo>
                  <a:lnTo>
                    <a:pt x="420365" y="117062"/>
                  </a:lnTo>
                  <a:lnTo>
                    <a:pt x="418270" y="120967"/>
                  </a:lnTo>
                  <a:lnTo>
                    <a:pt x="416841" y="123730"/>
                  </a:lnTo>
                  <a:lnTo>
                    <a:pt x="414555" y="128206"/>
                  </a:lnTo>
                  <a:lnTo>
                    <a:pt x="413317" y="130588"/>
                  </a:lnTo>
                  <a:lnTo>
                    <a:pt x="410745" y="135541"/>
                  </a:lnTo>
                  <a:lnTo>
                    <a:pt x="409888" y="137350"/>
                  </a:lnTo>
                  <a:lnTo>
                    <a:pt x="407221" y="142589"/>
                  </a:lnTo>
                  <a:lnTo>
                    <a:pt x="406459" y="144018"/>
                  </a:lnTo>
                  <a:lnTo>
                    <a:pt x="403125" y="150685"/>
                  </a:lnTo>
                  <a:lnTo>
                    <a:pt x="399886" y="157258"/>
                  </a:lnTo>
                  <a:cubicBezTo>
                    <a:pt x="359024" y="239363"/>
                    <a:pt x="323877" y="321469"/>
                    <a:pt x="291873" y="400145"/>
                  </a:cubicBezTo>
                  <a:cubicBezTo>
                    <a:pt x="290063" y="404622"/>
                    <a:pt x="288253" y="409099"/>
                    <a:pt x="286444" y="413480"/>
                  </a:cubicBezTo>
                  <a:cubicBezTo>
                    <a:pt x="277204" y="436626"/>
                    <a:pt x="268346" y="459391"/>
                    <a:pt x="259774" y="481584"/>
                  </a:cubicBezTo>
                  <a:cubicBezTo>
                    <a:pt x="238438" y="536639"/>
                    <a:pt x="221007" y="583216"/>
                    <a:pt x="204719" y="627888"/>
                  </a:cubicBezTo>
                  <a:cubicBezTo>
                    <a:pt x="186336" y="678561"/>
                    <a:pt x="168715" y="729710"/>
                    <a:pt x="152427" y="780002"/>
                  </a:cubicBezTo>
                  <a:cubicBezTo>
                    <a:pt x="118327" y="885158"/>
                    <a:pt x="89657" y="988790"/>
                    <a:pt x="67273" y="1088136"/>
                  </a:cubicBezTo>
                  <a:cubicBezTo>
                    <a:pt x="56796" y="1134618"/>
                    <a:pt x="48223" y="1177671"/>
                    <a:pt x="40889" y="1219676"/>
                  </a:cubicBezTo>
                  <a:cubicBezTo>
                    <a:pt x="33555" y="1262634"/>
                    <a:pt x="27173" y="1307687"/>
                    <a:pt x="21363" y="1357408"/>
                  </a:cubicBezTo>
                  <a:cubicBezTo>
                    <a:pt x="12219" y="1437037"/>
                    <a:pt x="5361" y="1524095"/>
                    <a:pt x="27" y="1631442"/>
                  </a:cubicBezTo>
                  <a:cubicBezTo>
                    <a:pt x="-68" y="1633442"/>
                    <a:pt x="27" y="1635157"/>
                    <a:pt x="1360" y="1636967"/>
                  </a:cubicBezTo>
                  <a:cubicBezTo>
                    <a:pt x="1646" y="1637443"/>
                    <a:pt x="2122" y="1637919"/>
                    <a:pt x="2884" y="1638681"/>
                  </a:cubicBezTo>
                  <a:cubicBezTo>
                    <a:pt x="2694" y="1639157"/>
                    <a:pt x="2884" y="1640015"/>
                    <a:pt x="3170" y="1641062"/>
                  </a:cubicBezTo>
                  <a:lnTo>
                    <a:pt x="4599" y="1642777"/>
                  </a:lnTo>
                  <a:lnTo>
                    <a:pt x="8409" y="1647063"/>
                  </a:lnTo>
                  <a:lnTo>
                    <a:pt x="12219" y="1651349"/>
                  </a:lnTo>
                  <a:cubicBezTo>
                    <a:pt x="38984" y="1678591"/>
                    <a:pt x="69274" y="1704118"/>
                    <a:pt x="102230" y="1727359"/>
                  </a:cubicBezTo>
                  <a:cubicBezTo>
                    <a:pt x="136711" y="1751648"/>
                    <a:pt x="174430" y="1773365"/>
                    <a:pt x="217387" y="1793843"/>
                  </a:cubicBezTo>
                  <a:cubicBezTo>
                    <a:pt x="295397" y="1831086"/>
                    <a:pt x="382551" y="1858327"/>
                    <a:pt x="476467" y="1874806"/>
                  </a:cubicBezTo>
                  <a:cubicBezTo>
                    <a:pt x="534189" y="1884998"/>
                    <a:pt x="592387" y="1890141"/>
                    <a:pt x="649727" y="1890141"/>
                  </a:cubicBezTo>
                  <a:lnTo>
                    <a:pt x="656204" y="1890141"/>
                  </a:lnTo>
                  <a:cubicBezTo>
                    <a:pt x="697066" y="1889760"/>
                    <a:pt x="736881" y="1885855"/>
                    <a:pt x="770409" y="1881950"/>
                  </a:cubicBezTo>
                  <a:cubicBezTo>
                    <a:pt x="779458" y="1880902"/>
                    <a:pt x="788506" y="1879854"/>
                    <a:pt x="797555" y="1878711"/>
                  </a:cubicBezTo>
                  <a:lnTo>
                    <a:pt x="799079" y="1878520"/>
                  </a:lnTo>
                  <a:cubicBezTo>
                    <a:pt x="827178" y="1875092"/>
                    <a:pt x="859087" y="1871282"/>
                    <a:pt x="891376" y="1869091"/>
                  </a:cubicBezTo>
                  <a:cubicBezTo>
                    <a:pt x="906616" y="1868138"/>
                    <a:pt x="922428" y="1867662"/>
                    <a:pt x="938335" y="1867662"/>
                  </a:cubicBezTo>
                  <a:cubicBezTo>
                    <a:pt x="946431" y="1867662"/>
                    <a:pt x="954622" y="1867757"/>
                    <a:pt x="962719" y="1868043"/>
                  </a:cubicBezTo>
                  <a:cubicBezTo>
                    <a:pt x="983959" y="1868710"/>
                    <a:pt x="1007296" y="1870519"/>
                    <a:pt x="1034156" y="1873663"/>
                  </a:cubicBezTo>
                  <a:cubicBezTo>
                    <a:pt x="1078924" y="1878902"/>
                    <a:pt x="1122929" y="1886998"/>
                    <a:pt x="1175126" y="1897570"/>
                  </a:cubicBezTo>
                  <a:lnTo>
                    <a:pt x="1183318" y="1899285"/>
                  </a:lnTo>
                  <a:lnTo>
                    <a:pt x="1211797" y="1905191"/>
                  </a:lnTo>
                  <a:cubicBezTo>
                    <a:pt x="1226275" y="1908239"/>
                    <a:pt x="1240849" y="1911191"/>
                    <a:pt x="1255327" y="1914144"/>
                  </a:cubicBezTo>
                  <a:cubicBezTo>
                    <a:pt x="1267995" y="1916716"/>
                    <a:pt x="1280568" y="1919192"/>
                    <a:pt x="1293236" y="1921478"/>
                  </a:cubicBezTo>
                  <a:cubicBezTo>
                    <a:pt x="1304571" y="1923478"/>
                    <a:pt x="1316573" y="1925384"/>
                    <a:pt x="1330955" y="1927384"/>
                  </a:cubicBezTo>
                  <a:cubicBezTo>
                    <a:pt x="1370008" y="1932623"/>
                    <a:pt x="1410489" y="1935290"/>
                    <a:pt x="1451161" y="1935290"/>
                  </a:cubicBezTo>
                  <a:cubicBezTo>
                    <a:pt x="1461352" y="1935290"/>
                    <a:pt x="1471544" y="1935099"/>
                    <a:pt x="1481736" y="1934813"/>
                  </a:cubicBezTo>
                  <a:cubicBezTo>
                    <a:pt x="1588607" y="1931384"/>
                    <a:pt x="1686904" y="1909953"/>
                    <a:pt x="1774058" y="1871186"/>
                  </a:cubicBezTo>
                  <a:cubicBezTo>
                    <a:pt x="1779487" y="1868805"/>
                    <a:pt x="1784821" y="1866233"/>
                    <a:pt x="1790156" y="1863757"/>
                  </a:cubicBezTo>
                  <a:cubicBezTo>
                    <a:pt x="1795394" y="1861280"/>
                    <a:pt x="1801395" y="1857947"/>
                    <a:pt x="1809396" y="1852993"/>
                  </a:cubicBezTo>
                  <a:cubicBezTo>
                    <a:pt x="1810825" y="1852136"/>
                    <a:pt x="1811777" y="1851374"/>
                    <a:pt x="1812444" y="1850327"/>
                  </a:cubicBezTo>
                  <a:lnTo>
                    <a:pt x="1812444" y="1850327"/>
                  </a:lnTo>
                  <a:cubicBezTo>
                    <a:pt x="1811777" y="1849279"/>
                    <a:pt x="1811491" y="1848422"/>
                    <a:pt x="1811587" y="1847660"/>
                  </a:cubicBezTo>
                  <a:cubicBezTo>
                    <a:pt x="1813396" y="1815751"/>
                    <a:pt x="1813587" y="1782509"/>
                    <a:pt x="1812253" y="1748695"/>
                  </a:cubicBezTo>
                  <a:cubicBezTo>
                    <a:pt x="1811015" y="1716881"/>
                    <a:pt x="1808729" y="1684210"/>
                    <a:pt x="1805110" y="1649063"/>
                  </a:cubicBezTo>
                  <a:cubicBezTo>
                    <a:pt x="1801586" y="1613726"/>
                    <a:pt x="1797394" y="1579531"/>
                    <a:pt x="1793775" y="1550289"/>
                  </a:cubicBezTo>
                  <a:lnTo>
                    <a:pt x="1787584" y="1501997"/>
                  </a:lnTo>
                  <a:lnTo>
                    <a:pt x="1787203" y="1499140"/>
                  </a:lnTo>
                  <a:lnTo>
                    <a:pt x="1787012" y="1497235"/>
                  </a:lnTo>
                  <a:lnTo>
                    <a:pt x="1786822" y="1495425"/>
                  </a:lnTo>
                  <a:cubicBezTo>
                    <a:pt x="1785012" y="1480947"/>
                    <a:pt x="1783107" y="1466564"/>
                    <a:pt x="1781392" y="1452086"/>
                  </a:cubicBezTo>
                  <a:cubicBezTo>
                    <a:pt x="1773487" y="1388459"/>
                    <a:pt x="1765867" y="1324832"/>
                    <a:pt x="1757580" y="1254919"/>
                  </a:cubicBezTo>
                  <a:lnTo>
                    <a:pt x="1756342" y="1244822"/>
                  </a:lnTo>
                  <a:lnTo>
                    <a:pt x="1754818" y="1231583"/>
                  </a:lnTo>
                  <a:lnTo>
                    <a:pt x="1745388" y="1152239"/>
                  </a:lnTo>
                  <a:cubicBezTo>
                    <a:pt x="1742721" y="1129284"/>
                    <a:pt x="1740054" y="1107281"/>
                    <a:pt x="1737577" y="1085755"/>
                  </a:cubicBezTo>
                  <a:lnTo>
                    <a:pt x="1737577" y="1085278"/>
                  </a:lnTo>
                  <a:lnTo>
                    <a:pt x="1737482" y="1085278"/>
                  </a:lnTo>
                  <a:cubicBezTo>
                    <a:pt x="1695001" y="1051274"/>
                    <a:pt x="1653567" y="1013936"/>
                    <a:pt x="1614133" y="974312"/>
                  </a:cubicBezTo>
                  <a:cubicBezTo>
                    <a:pt x="1526694" y="886397"/>
                    <a:pt x="1446303" y="784765"/>
                    <a:pt x="1374961" y="672179"/>
                  </a:cubicBezTo>
                  <a:cubicBezTo>
                    <a:pt x="1307143" y="565023"/>
                    <a:pt x="1247516" y="449199"/>
                    <a:pt x="1197891" y="327660"/>
                  </a:cubicBezTo>
                  <a:cubicBezTo>
                    <a:pt x="1154457" y="221551"/>
                    <a:pt x="1118452" y="111252"/>
                    <a:pt x="1090925" y="0"/>
                  </a:cubicBezTo>
                  <a:cubicBezTo>
                    <a:pt x="1069399" y="19526"/>
                    <a:pt x="1045110" y="36862"/>
                    <a:pt x="1018726" y="51435"/>
                  </a:cubicBezTo>
                  <a:moveTo>
                    <a:pt x="973006" y="1710976"/>
                  </a:moveTo>
                  <a:lnTo>
                    <a:pt x="971672" y="1702975"/>
                  </a:lnTo>
                  <a:cubicBezTo>
                    <a:pt x="969958" y="1692878"/>
                    <a:pt x="968529" y="1682782"/>
                    <a:pt x="967100" y="1672209"/>
                  </a:cubicBezTo>
                  <a:cubicBezTo>
                    <a:pt x="964243" y="1650397"/>
                    <a:pt x="961861" y="1626775"/>
                    <a:pt x="959956" y="1602200"/>
                  </a:cubicBezTo>
                  <a:cubicBezTo>
                    <a:pt x="958337" y="1578388"/>
                    <a:pt x="957194" y="1555052"/>
                    <a:pt x="956623" y="1531144"/>
                  </a:cubicBezTo>
                  <a:cubicBezTo>
                    <a:pt x="955670" y="1490567"/>
                    <a:pt x="956146" y="1445133"/>
                    <a:pt x="958337" y="1388269"/>
                  </a:cubicBezTo>
                  <a:cubicBezTo>
                    <a:pt x="959861" y="1349883"/>
                    <a:pt x="961957" y="1311878"/>
                    <a:pt x="964528" y="1266539"/>
                  </a:cubicBezTo>
                  <a:lnTo>
                    <a:pt x="964814" y="1261491"/>
                  </a:lnTo>
                  <a:lnTo>
                    <a:pt x="965671" y="1246346"/>
                  </a:lnTo>
                  <a:lnTo>
                    <a:pt x="966243" y="1236059"/>
                  </a:lnTo>
                  <a:lnTo>
                    <a:pt x="966814" y="1226249"/>
                  </a:lnTo>
                  <a:cubicBezTo>
                    <a:pt x="967767" y="1208818"/>
                    <a:pt x="968815" y="1191482"/>
                    <a:pt x="969862" y="1174147"/>
                  </a:cubicBezTo>
                  <a:cubicBezTo>
                    <a:pt x="971482" y="1149763"/>
                    <a:pt x="973196" y="1125379"/>
                    <a:pt x="975196" y="1100995"/>
                  </a:cubicBezTo>
                  <a:cubicBezTo>
                    <a:pt x="982531" y="1009269"/>
                    <a:pt x="992627" y="913828"/>
                    <a:pt x="1005962" y="809244"/>
                  </a:cubicBezTo>
                  <a:cubicBezTo>
                    <a:pt x="1007486" y="797624"/>
                    <a:pt x="1009010" y="786003"/>
                    <a:pt x="1010534" y="774287"/>
                  </a:cubicBezTo>
                  <a:lnTo>
                    <a:pt x="1011106" y="769906"/>
                  </a:lnTo>
                  <a:lnTo>
                    <a:pt x="1011963" y="764191"/>
                  </a:lnTo>
                  <a:lnTo>
                    <a:pt x="1012153" y="763048"/>
                  </a:lnTo>
                  <a:cubicBezTo>
                    <a:pt x="1012153" y="763048"/>
                    <a:pt x="1012344" y="762000"/>
                    <a:pt x="1012344" y="760571"/>
                  </a:cubicBezTo>
                  <a:lnTo>
                    <a:pt x="1013392" y="752856"/>
                  </a:lnTo>
                  <a:lnTo>
                    <a:pt x="1013392" y="751713"/>
                  </a:lnTo>
                  <a:cubicBezTo>
                    <a:pt x="1014439" y="744950"/>
                    <a:pt x="1015392" y="738187"/>
                    <a:pt x="1016344" y="731329"/>
                  </a:cubicBezTo>
                  <a:cubicBezTo>
                    <a:pt x="1022536" y="686276"/>
                    <a:pt x="1029679" y="637413"/>
                    <a:pt x="1037585" y="586073"/>
                  </a:cubicBezTo>
                  <a:cubicBezTo>
                    <a:pt x="1052063" y="491966"/>
                    <a:pt x="1070161" y="383095"/>
                    <a:pt x="1092735" y="253270"/>
                  </a:cubicBezTo>
                  <a:cubicBezTo>
                    <a:pt x="1092735" y="253270"/>
                    <a:pt x="1092830" y="253175"/>
                    <a:pt x="1092925" y="253079"/>
                  </a:cubicBezTo>
                  <a:cubicBezTo>
                    <a:pt x="1092925" y="252984"/>
                    <a:pt x="1092925" y="252889"/>
                    <a:pt x="1092925" y="252698"/>
                  </a:cubicBezTo>
                  <a:cubicBezTo>
                    <a:pt x="1092925" y="252793"/>
                    <a:pt x="1092925" y="252984"/>
                    <a:pt x="1092925" y="253079"/>
                  </a:cubicBezTo>
                  <a:lnTo>
                    <a:pt x="1093116" y="253270"/>
                  </a:lnTo>
                  <a:cubicBezTo>
                    <a:pt x="1080448" y="397383"/>
                    <a:pt x="1065208" y="541592"/>
                    <a:pt x="1051873" y="668845"/>
                  </a:cubicBezTo>
                  <a:lnTo>
                    <a:pt x="1051301" y="674560"/>
                  </a:lnTo>
                  <a:lnTo>
                    <a:pt x="1047110" y="714851"/>
                  </a:lnTo>
                  <a:lnTo>
                    <a:pt x="1042919" y="755142"/>
                  </a:lnTo>
                  <a:cubicBezTo>
                    <a:pt x="1040062" y="782002"/>
                    <a:pt x="1037299" y="808863"/>
                    <a:pt x="1034537" y="835724"/>
                  </a:cubicBezTo>
                  <a:cubicBezTo>
                    <a:pt x="1017487" y="1000792"/>
                    <a:pt x="998342" y="1196721"/>
                    <a:pt x="985293" y="1398746"/>
                  </a:cubicBezTo>
                  <a:lnTo>
                    <a:pt x="983864" y="1421511"/>
                  </a:lnTo>
                  <a:cubicBezTo>
                    <a:pt x="982435" y="1444657"/>
                    <a:pt x="980816" y="1471708"/>
                    <a:pt x="979864" y="1497520"/>
                  </a:cubicBezTo>
                  <a:cubicBezTo>
                    <a:pt x="978911" y="1521619"/>
                    <a:pt x="978340" y="1545717"/>
                    <a:pt x="977959" y="1573530"/>
                  </a:cubicBezTo>
                  <a:cubicBezTo>
                    <a:pt x="977387" y="1606582"/>
                    <a:pt x="977387" y="1639157"/>
                    <a:pt x="977387" y="1666589"/>
                  </a:cubicBezTo>
                  <a:lnTo>
                    <a:pt x="977387" y="1724406"/>
                  </a:lnTo>
                  <a:cubicBezTo>
                    <a:pt x="977387" y="1724406"/>
                    <a:pt x="976720" y="1724977"/>
                    <a:pt x="976720" y="1725263"/>
                  </a:cubicBezTo>
                  <a:lnTo>
                    <a:pt x="976435" y="1725740"/>
                  </a:lnTo>
                  <a:lnTo>
                    <a:pt x="976435" y="1726311"/>
                  </a:lnTo>
                  <a:lnTo>
                    <a:pt x="975958" y="1726978"/>
                  </a:lnTo>
                  <a:cubicBezTo>
                    <a:pt x="975958" y="1726978"/>
                    <a:pt x="975958" y="1726787"/>
                    <a:pt x="975958" y="1726597"/>
                  </a:cubicBezTo>
                  <a:lnTo>
                    <a:pt x="975768" y="1726883"/>
                  </a:lnTo>
                  <a:cubicBezTo>
                    <a:pt x="974911" y="1721644"/>
                    <a:pt x="974053" y="1716405"/>
                    <a:pt x="973101" y="1711071"/>
                  </a:cubicBezTo>
                  <a:moveTo>
                    <a:pt x="835655" y="1580198"/>
                  </a:moveTo>
                  <a:cubicBezTo>
                    <a:pt x="832988" y="1469327"/>
                    <a:pt x="840703" y="1354074"/>
                    <a:pt x="859277" y="1227963"/>
                  </a:cubicBezTo>
                  <a:cubicBezTo>
                    <a:pt x="867373" y="1172813"/>
                    <a:pt x="877279" y="1117283"/>
                    <a:pt x="889757" y="1058323"/>
                  </a:cubicBezTo>
                  <a:cubicBezTo>
                    <a:pt x="891948" y="1047845"/>
                    <a:pt x="894234" y="1037368"/>
                    <a:pt x="896520" y="1026700"/>
                  </a:cubicBezTo>
                  <a:cubicBezTo>
                    <a:pt x="902997" y="997458"/>
                    <a:pt x="909760" y="968502"/>
                    <a:pt x="916618" y="940594"/>
                  </a:cubicBezTo>
                  <a:cubicBezTo>
                    <a:pt x="920332" y="925640"/>
                    <a:pt x="924047" y="910781"/>
                    <a:pt x="927857" y="896017"/>
                  </a:cubicBezTo>
                  <a:cubicBezTo>
                    <a:pt x="927857" y="896017"/>
                    <a:pt x="927952" y="895826"/>
                    <a:pt x="928048" y="895826"/>
                  </a:cubicBezTo>
                  <a:lnTo>
                    <a:pt x="928238" y="896017"/>
                  </a:lnTo>
                  <a:cubicBezTo>
                    <a:pt x="928238" y="946690"/>
                    <a:pt x="925381" y="1001268"/>
                    <a:pt x="919475" y="1062895"/>
                  </a:cubicBezTo>
                  <a:cubicBezTo>
                    <a:pt x="913284" y="1126712"/>
                    <a:pt x="904521" y="1189101"/>
                    <a:pt x="896806" y="1241679"/>
                  </a:cubicBezTo>
                  <a:cubicBezTo>
                    <a:pt x="894710" y="1256157"/>
                    <a:pt x="892519" y="1270635"/>
                    <a:pt x="890329" y="1285494"/>
                  </a:cubicBezTo>
                  <a:lnTo>
                    <a:pt x="887947" y="1301496"/>
                  </a:lnTo>
                  <a:cubicBezTo>
                    <a:pt x="873469" y="1398746"/>
                    <a:pt x="858420" y="1499235"/>
                    <a:pt x="851562" y="1599533"/>
                  </a:cubicBezTo>
                  <a:cubicBezTo>
                    <a:pt x="849562" y="1629442"/>
                    <a:pt x="848323" y="1658874"/>
                    <a:pt x="847942" y="1686973"/>
                  </a:cubicBezTo>
                  <a:lnTo>
                    <a:pt x="847942" y="1689640"/>
                  </a:lnTo>
                  <a:cubicBezTo>
                    <a:pt x="847942" y="1694021"/>
                    <a:pt x="847942" y="1698498"/>
                    <a:pt x="847942" y="1703070"/>
                  </a:cubicBezTo>
                  <a:cubicBezTo>
                    <a:pt x="847942" y="1713071"/>
                    <a:pt x="847942" y="1723549"/>
                    <a:pt x="848228" y="1734788"/>
                  </a:cubicBezTo>
                  <a:lnTo>
                    <a:pt x="848228" y="1737074"/>
                  </a:lnTo>
                  <a:cubicBezTo>
                    <a:pt x="848228" y="1737646"/>
                    <a:pt x="848228" y="1738217"/>
                    <a:pt x="847942" y="1738884"/>
                  </a:cubicBezTo>
                  <a:cubicBezTo>
                    <a:pt x="847942" y="1739075"/>
                    <a:pt x="847942" y="1739170"/>
                    <a:pt x="847942" y="1739360"/>
                  </a:cubicBezTo>
                  <a:cubicBezTo>
                    <a:pt x="847942" y="1739265"/>
                    <a:pt x="847942" y="1739170"/>
                    <a:pt x="847942" y="1739075"/>
                  </a:cubicBezTo>
                  <a:cubicBezTo>
                    <a:pt x="847942" y="1739170"/>
                    <a:pt x="847847" y="1739265"/>
                    <a:pt x="847752" y="1739360"/>
                  </a:cubicBezTo>
                  <a:cubicBezTo>
                    <a:pt x="841084" y="1688020"/>
                    <a:pt x="837084" y="1634490"/>
                    <a:pt x="835655" y="1580198"/>
                  </a:cubicBezTo>
                </a:path>
              </a:pathLst>
            </a:custGeom>
            <a:solidFill>
              <a:srgbClr val="6EB9BC"/>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CAC772FF-CA30-BC56-3666-4B252FEB3A57}"/>
                </a:ext>
              </a:extLst>
            </p:cNvPr>
            <p:cNvSpPr/>
            <p:nvPr/>
          </p:nvSpPr>
          <p:spPr>
            <a:xfrm>
              <a:off x="4409503" y="6080959"/>
              <a:ext cx="387022" cy="691800"/>
            </a:xfrm>
            <a:custGeom>
              <a:avLst/>
              <a:gdLst>
                <a:gd name="connsiteX0" fmla="*/ 28194 w 387022"/>
                <a:gd name="connsiteY0" fmla="*/ 275558 h 691800"/>
                <a:gd name="connsiteX1" fmla="*/ 29623 w 387022"/>
                <a:gd name="connsiteY1" fmla="*/ 294227 h 691800"/>
                <a:gd name="connsiteX2" fmla="*/ 35623 w 387022"/>
                <a:gd name="connsiteY2" fmla="*/ 368618 h 691800"/>
                <a:gd name="connsiteX3" fmla="*/ 43910 w 387022"/>
                <a:gd name="connsiteY3" fmla="*/ 462153 h 691800"/>
                <a:gd name="connsiteX4" fmla="*/ 52006 w 387022"/>
                <a:gd name="connsiteY4" fmla="*/ 556260 h 691800"/>
                <a:gd name="connsiteX5" fmla="*/ 55150 w 387022"/>
                <a:gd name="connsiteY5" fmla="*/ 603218 h 691800"/>
                <a:gd name="connsiteX6" fmla="*/ 55150 w 387022"/>
                <a:gd name="connsiteY6" fmla="*/ 605409 h 691800"/>
                <a:gd name="connsiteX7" fmla="*/ 57150 w 387022"/>
                <a:gd name="connsiteY7" fmla="*/ 649415 h 691800"/>
                <a:gd name="connsiteX8" fmla="*/ 55340 w 387022"/>
                <a:gd name="connsiteY8" fmla="*/ 654177 h 691800"/>
                <a:gd name="connsiteX9" fmla="*/ 55340 w 387022"/>
                <a:gd name="connsiteY9" fmla="*/ 657320 h 691800"/>
                <a:gd name="connsiteX10" fmla="*/ 100965 w 387022"/>
                <a:gd name="connsiteY10" fmla="*/ 666845 h 691800"/>
                <a:gd name="connsiteX11" fmla="*/ 145161 w 387022"/>
                <a:gd name="connsiteY11" fmla="*/ 680942 h 691800"/>
                <a:gd name="connsiteX12" fmla="*/ 147256 w 387022"/>
                <a:gd name="connsiteY12" fmla="*/ 681609 h 691800"/>
                <a:gd name="connsiteX13" fmla="*/ 169069 w 387022"/>
                <a:gd name="connsiteY13" fmla="*/ 688753 h 691800"/>
                <a:gd name="connsiteX14" fmla="*/ 177641 w 387022"/>
                <a:gd name="connsiteY14" fmla="*/ 691515 h 691800"/>
                <a:gd name="connsiteX15" fmla="*/ 178784 w 387022"/>
                <a:gd name="connsiteY15" fmla="*/ 691801 h 691800"/>
                <a:gd name="connsiteX16" fmla="*/ 177355 w 387022"/>
                <a:gd name="connsiteY16" fmla="*/ 687610 h 691800"/>
                <a:gd name="connsiteX17" fmla="*/ 184595 w 387022"/>
                <a:gd name="connsiteY17" fmla="*/ 680276 h 691800"/>
                <a:gd name="connsiteX18" fmla="*/ 204597 w 387022"/>
                <a:gd name="connsiteY18" fmla="*/ 678656 h 691800"/>
                <a:gd name="connsiteX19" fmla="*/ 247841 w 387022"/>
                <a:gd name="connsiteY19" fmla="*/ 663035 h 691800"/>
                <a:gd name="connsiteX20" fmla="*/ 290893 w 387022"/>
                <a:gd name="connsiteY20" fmla="*/ 634270 h 691800"/>
                <a:gd name="connsiteX21" fmla="*/ 330232 w 387022"/>
                <a:gd name="connsiteY21" fmla="*/ 589884 h 691800"/>
                <a:gd name="connsiteX22" fmla="*/ 365093 w 387022"/>
                <a:gd name="connsiteY22" fmla="*/ 519970 h 691800"/>
                <a:gd name="connsiteX23" fmla="*/ 364617 w 387022"/>
                <a:gd name="connsiteY23" fmla="*/ 521018 h 691800"/>
                <a:gd name="connsiteX24" fmla="*/ 385763 w 387022"/>
                <a:gd name="connsiteY24" fmla="*/ 412242 h 691800"/>
                <a:gd name="connsiteX25" fmla="*/ 385763 w 387022"/>
                <a:gd name="connsiteY25" fmla="*/ 412528 h 691800"/>
                <a:gd name="connsiteX26" fmla="*/ 376142 w 387022"/>
                <a:gd name="connsiteY26" fmla="*/ 217075 h 691800"/>
                <a:gd name="connsiteX27" fmla="*/ 371666 w 387022"/>
                <a:gd name="connsiteY27" fmla="*/ 172879 h 691800"/>
                <a:gd name="connsiteX28" fmla="*/ 356521 w 387022"/>
                <a:gd name="connsiteY28" fmla="*/ 168783 h 691800"/>
                <a:gd name="connsiteX29" fmla="*/ 266129 w 387022"/>
                <a:gd name="connsiteY29" fmla="*/ 139256 h 691800"/>
                <a:gd name="connsiteX30" fmla="*/ 96393 w 387022"/>
                <a:gd name="connsiteY30" fmla="*/ 60293 h 691800"/>
                <a:gd name="connsiteX31" fmla="*/ 43434 w 387022"/>
                <a:gd name="connsiteY31" fmla="*/ 28670 h 691800"/>
                <a:gd name="connsiteX32" fmla="*/ 64484 w 387022"/>
                <a:gd name="connsiteY32" fmla="*/ 160020 h 691800"/>
                <a:gd name="connsiteX33" fmla="*/ 84677 w 387022"/>
                <a:gd name="connsiteY33" fmla="*/ 348615 h 691800"/>
                <a:gd name="connsiteX34" fmla="*/ 81915 w 387022"/>
                <a:gd name="connsiteY34" fmla="*/ 355759 h 691800"/>
                <a:gd name="connsiteX35" fmla="*/ 78772 w 387022"/>
                <a:gd name="connsiteY35" fmla="*/ 358045 h 691800"/>
                <a:gd name="connsiteX36" fmla="*/ 73914 w 387022"/>
                <a:gd name="connsiteY36" fmla="*/ 359283 h 691800"/>
                <a:gd name="connsiteX37" fmla="*/ 66389 w 387022"/>
                <a:gd name="connsiteY37" fmla="*/ 356140 h 691800"/>
                <a:gd name="connsiteX38" fmla="*/ 63246 w 387022"/>
                <a:gd name="connsiteY38" fmla="*/ 348615 h 691800"/>
                <a:gd name="connsiteX39" fmla="*/ 41434 w 387022"/>
                <a:gd name="connsiteY39" fmla="*/ 154115 h 691800"/>
                <a:gd name="connsiteX40" fmla="*/ 41148 w 387022"/>
                <a:gd name="connsiteY40" fmla="*/ 153162 h 691800"/>
                <a:gd name="connsiteX41" fmla="*/ 32671 w 387022"/>
                <a:gd name="connsiteY41" fmla="*/ 91154 h 691800"/>
                <a:gd name="connsiteX42" fmla="*/ 28004 w 387022"/>
                <a:gd name="connsiteY42" fmla="*/ 58293 h 691800"/>
                <a:gd name="connsiteX43" fmla="*/ 27813 w 387022"/>
                <a:gd name="connsiteY43" fmla="*/ 57150 h 691800"/>
                <a:gd name="connsiteX44" fmla="*/ 21622 w 387022"/>
                <a:gd name="connsiteY44" fmla="*/ 14764 h 691800"/>
                <a:gd name="connsiteX45" fmla="*/ 21622 w 387022"/>
                <a:gd name="connsiteY45" fmla="*/ 14764 h 691800"/>
                <a:gd name="connsiteX46" fmla="*/ 0 w 387022"/>
                <a:gd name="connsiteY46" fmla="*/ 0 h 691800"/>
                <a:gd name="connsiteX47" fmla="*/ 28289 w 387022"/>
                <a:gd name="connsiteY47" fmla="*/ 275749 h 69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022" h="691800">
                  <a:moveTo>
                    <a:pt x="28194" y="275558"/>
                  </a:moveTo>
                  <a:lnTo>
                    <a:pt x="29623" y="294227"/>
                  </a:lnTo>
                  <a:cubicBezTo>
                    <a:pt x="31623" y="318992"/>
                    <a:pt x="33528" y="343758"/>
                    <a:pt x="35623" y="368618"/>
                  </a:cubicBezTo>
                  <a:cubicBezTo>
                    <a:pt x="38195" y="399764"/>
                    <a:pt x="41053" y="431006"/>
                    <a:pt x="43910" y="462153"/>
                  </a:cubicBezTo>
                  <a:cubicBezTo>
                    <a:pt x="46768" y="493967"/>
                    <a:pt x="49625" y="525018"/>
                    <a:pt x="52006" y="556260"/>
                  </a:cubicBezTo>
                  <a:cubicBezTo>
                    <a:pt x="53150" y="571881"/>
                    <a:pt x="54197" y="587502"/>
                    <a:pt x="55150" y="603218"/>
                  </a:cubicBezTo>
                  <a:lnTo>
                    <a:pt x="55150" y="605409"/>
                  </a:lnTo>
                  <a:cubicBezTo>
                    <a:pt x="56102" y="619792"/>
                    <a:pt x="56959" y="634746"/>
                    <a:pt x="57150" y="649415"/>
                  </a:cubicBezTo>
                  <a:cubicBezTo>
                    <a:pt x="57150" y="651129"/>
                    <a:pt x="56483" y="652939"/>
                    <a:pt x="55340" y="654177"/>
                  </a:cubicBezTo>
                  <a:lnTo>
                    <a:pt x="55340" y="657320"/>
                  </a:lnTo>
                  <a:cubicBezTo>
                    <a:pt x="72771" y="659416"/>
                    <a:pt x="88868" y="663512"/>
                    <a:pt x="100965" y="666845"/>
                  </a:cubicBezTo>
                  <a:cubicBezTo>
                    <a:pt x="113729" y="670465"/>
                    <a:pt x="127254" y="674942"/>
                    <a:pt x="145161" y="680942"/>
                  </a:cubicBezTo>
                  <a:lnTo>
                    <a:pt x="147256" y="681609"/>
                  </a:lnTo>
                  <a:cubicBezTo>
                    <a:pt x="154496" y="683991"/>
                    <a:pt x="161734" y="686372"/>
                    <a:pt x="169069" y="688753"/>
                  </a:cubicBezTo>
                  <a:cubicBezTo>
                    <a:pt x="171926" y="689705"/>
                    <a:pt x="174784" y="690658"/>
                    <a:pt x="177641" y="691515"/>
                  </a:cubicBezTo>
                  <a:cubicBezTo>
                    <a:pt x="178022" y="691610"/>
                    <a:pt x="178403" y="691706"/>
                    <a:pt x="178784" y="691801"/>
                  </a:cubicBezTo>
                  <a:cubicBezTo>
                    <a:pt x="177832" y="690563"/>
                    <a:pt x="177355" y="689134"/>
                    <a:pt x="177355" y="687610"/>
                  </a:cubicBezTo>
                  <a:cubicBezTo>
                    <a:pt x="177355" y="683705"/>
                    <a:pt x="180499" y="680561"/>
                    <a:pt x="184595" y="680276"/>
                  </a:cubicBezTo>
                  <a:cubicBezTo>
                    <a:pt x="190691" y="680085"/>
                    <a:pt x="197263" y="679514"/>
                    <a:pt x="204597" y="678656"/>
                  </a:cubicBezTo>
                  <a:cubicBezTo>
                    <a:pt x="219646" y="674942"/>
                    <a:pt x="234220" y="669703"/>
                    <a:pt x="247841" y="663035"/>
                  </a:cubicBezTo>
                  <a:cubicBezTo>
                    <a:pt x="263080" y="655225"/>
                    <a:pt x="277559" y="645605"/>
                    <a:pt x="290893" y="634270"/>
                  </a:cubicBezTo>
                  <a:cubicBezTo>
                    <a:pt x="305467" y="621506"/>
                    <a:pt x="318611" y="606552"/>
                    <a:pt x="330232" y="589884"/>
                  </a:cubicBezTo>
                  <a:cubicBezTo>
                    <a:pt x="344234" y="569119"/>
                    <a:pt x="355949" y="545306"/>
                    <a:pt x="365093" y="519970"/>
                  </a:cubicBezTo>
                  <a:lnTo>
                    <a:pt x="364617" y="521018"/>
                  </a:lnTo>
                  <a:cubicBezTo>
                    <a:pt x="375952" y="488061"/>
                    <a:pt x="382905" y="452438"/>
                    <a:pt x="385763" y="412242"/>
                  </a:cubicBezTo>
                  <a:lnTo>
                    <a:pt x="385763" y="412528"/>
                  </a:lnTo>
                  <a:cubicBezTo>
                    <a:pt x="389954" y="347186"/>
                    <a:pt x="382905" y="280988"/>
                    <a:pt x="376142" y="217075"/>
                  </a:cubicBezTo>
                  <a:cubicBezTo>
                    <a:pt x="374618" y="202311"/>
                    <a:pt x="372999" y="187547"/>
                    <a:pt x="371666" y="172879"/>
                  </a:cubicBezTo>
                  <a:cubicBezTo>
                    <a:pt x="366617" y="171545"/>
                    <a:pt x="361569" y="170212"/>
                    <a:pt x="356521" y="168783"/>
                  </a:cubicBezTo>
                  <a:cubicBezTo>
                    <a:pt x="325850" y="160116"/>
                    <a:pt x="295466" y="150209"/>
                    <a:pt x="266129" y="139256"/>
                  </a:cubicBezTo>
                  <a:cubicBezTo>
                    <a:pt x="208217" y="117634"/>
                    <a:pt x="151067" y="91059"/>
                    <a:pt x="96393" y="60293"/>
                  </a:cubicBezTo>
                  <a:cubicBezTo>
                    <a:pt x="78867" y="50483"/>
                    <a:pt x="61055" y="39815"/>
                    <a:pt x="43434" y="28670"/>
                  </a:cubicBezTo>
                  <a:cubicBezTo>
                    <a:pt x="52388" y="80296"/>
                    <a:pt x="58864" y="120872"/>
                    <a:pt x="64484" y="160020"/>
                  </a:cubicBezTo>
                  <a:cubicBezTo>
                    <a:pt x="74962" y="233839"/>
                    <a:pt x="81439" y="293751"/>
                    <a:pt x="84677" y="348615"/>
                  </a:cubicBezTo>
                  <a:cubicBezTo>
                    <a:pt x="84772" y="351187"/>
                    <a:pt x="83820" y="353759"/>
                    <a:pt x="81915" y="355759"/>
                  </a:cubicBezTo>
                  <a:cubicBezTo>
                    <a:pt x="80963" y="356711"/>
                    <a:pt x="79915" y="357474"/>
                    <a:pt x="78772" y="358045"/>
                  </a:cubicBezTo>
                  <a:cubicBezTo>
                    <a:pt x="77248" y="358807"/>
                    <a:pt x="75629" y="359283"/>
                    <a:pt x="73914" y="359283"/>
                  </a:cubicBezTo>
                  <a:cubicBezTo>
                    <a:pt x="71056" y="359283"/>
                    <a:pt x="68294" y="358140"/>
                    <a:pt x="66389" y="356140"/>
                  </a:cubicBezTo>
                  <a:cubicBezTo>
                    <a:pt x="63913" y="353663"/>
                    <a:pt x="63437" y="350616"/>
                    <a:pt x="63246" y="348615"/>
                  </a:cubicBezTo>
                  <a:cubicBezTo>
                    <a:pt x="57626" y="285941"/>
                    <a:pt x="50292" y="220599"/>
                    <a:pt x="41434" y="154115"/>
                  </a:cubicBezTo>
                  <a:lnTo>
                    <a:pt x="41148" y="153162"/>
                  </a:lnTo>
                  <a:cubicBezTo>
                    <a:pt x="38481" y="132302"/>
                    <a:pt x="35528" y="111157"/>
                    <a:pt x="32671" y="91154"/>
                  </a:cubicBezTo>
                  <a:lnTo>
                    <a:pt x="28004" y="58293"/>
                  </a:lnTo>
                  <a:lnTo>
                    <a:pt x="27813" y="57150"/>
                  </a:lnTo>
                  <a:lnTo>
                    <a:pt x="21622" y="14764"/>
                  </a:lnTo>
                  <a:lnTo>
                    <a:pt x="21622" y="14764"/>
                  </a:lnTo>
                  <a:cubicBezTo>
                    <a:pt x="14288" y="9906"/>
                    <a:pt x="7048" y="5049"/>
                    <a:pt x="0" y="0"/>
                  </a:cubicBezTo>
                  <a:cubicBezTo>
                    <a:pt x="12954" y="91821"/>
                    <a:pt x="20764" y="182785"/>
                    <a:pt x="28289" y="275749"/>
                  </a:cubicBezTo>
                </a:path>
              </a:pathLst>
            </a:custGeom>
            <a:solidFill>
              <a:srgbClr val="51A9AD"/>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EAD57195-9153-8CE9-03FC-0674453CD21C}"/>
                </a:ext>
              </a:extLst>
            </p:cNvPr>
            <p:cNvSpPr/>
            <p:nvPr/>
          </p:nvSpPr>
          <p:spPr>
            <a:xfrm>
              <a:off x="3470181" y="3987459"/>
              <a:ext cx="643475" cy="637984"/>
            </a:xfrm>
            <a:custGeom>
              <a:avLst/>
              <a:gdLst>
                <a:gd name="connsiteX0" fmla="*/ 133602 w 643475"/>
                <a:gd name="connsiteY0" fmla="*/ 857 h 637984"/>
                <a:gd name="connsiteX1" fmla="*/ 131221 w 643475"/>
                <a:gd name="connsiteY1" fmla="*/ 1143 h 637984"/>
                <a:gd name="connsiteX2" fmla="*/ 130078 w 643475"/>
                <a:gd name="connsiteY2" fmla="*/ 1143 h 637984"/>
                <a:gd name="connsiteX3" fmla="*/ 128078 w 643475"/>
                <a:gd name="connsiteY3" fmla="*/ 1429 h 637984"/>
                <a:gd name="connsiteX4" fmla="*/ 127030 w 643475"/>
                <a:gd name="connsiteY4" fmla="*/ 1905 h 637984"/>
                <a:gd name="connsiteX5" fmla="*/ 125696 w 643475"/>
                <a:gd name="connsiteY5" fmla="*/ 2667 h 637984"/>
                <a:gd name="connsiteX6" fmla="*/ 123696 w 643475"/>
                <a:gd name="connsiteY6" fmla="*/ 3810 h 637984"/>
                <a:gd name="connsiteX7" fmla="*/ 122839 w 643475"/>
                <a:gd name="connsiteY7" fmla="*/ 4381 h 637984"/>
                <a:gd name="connsiteX8" fmla="*/ 119505 w 643475"/>
                <a:gd name="connsiteY8" fmla="*/ 6763 h 637984"/>
                <a:gd name="connsiteX9" fmla="*/ 107504 w 643475"/>
                <a:gd name="connsiteY9" fmla="*/ 16954 h 637984"/>
                <a:gd name="connsiteX10" fmla="*/ 102455 w 643475"/>
                <a:gd name="connsiteY10" fmla="*/ 21431 h 637984"/>
                <a:gd name="connsiteX11" fmla="*/ 101503 w 643475"/>
                <a:gd name="connsiteY11" fmla="*/ 24956 h 637984"/>
                <a:gd name="connsiteX12" fmla="*/ 98074 w 643475"/>
                <a:gd name="connsiteY12" fmla="*/ 26860 h 637984"/>
                <a:gd name="connsiteX13" fmla="*/ 97121 w 643475"/>
                <a:gd name="connsiteY13" fmla="*/ 26860 h 637984"/>
                <a:gd name="connsiteX14" fmla="*/ 77214 w 643475"/>
                <a:gd name="connsiteY14" fmla="*/ 48958 h 637984"/>
                <a:gd name="connsiteX15" fmla="*/ 71880 w 643475"/>
                <a:gd name="connsiteY15" fmla="*/ 55435 h 637984"/>
                <a:gd name="connsiteX16" fmla="*/ 69880 w 643475"/>
                <a:gd name="connsiteY16" fmla="*/ 58007 h 637984"/>
                <a:gd name="connsiteX17" fmla="*/ 67880 w 643475"/>
                <a:gd name="connsiteY17" fmla="*/ 60579 h 637984"/>
                <a:gd name="connsiteX18" fmla="*/ 67118 w 643475"/>
                <a:gd name="connsiteY18" fmla="*/ 61817 h 637984"/>
                <a:gd name="connsiteX19" fmla="*/ 66356 w 643475"/>
                <a:gd name="connsiteY19" fmla="*/ 62579 h 637984"/>
                <a:gd name="connsiteX20" fmla="*/ 56545 w 643475"/>
                <a:gd name="connsiteY20" fmla="*/ 76771 h 637984"/>
                <a:gd name="connsiteX21" fmla="*/ 38924 w 643475"/>
                <a:gd name="connsiteY21" fmla="*/ 108394 h 637984"/>
                <a:gd name="connsiteX22" fmla="*/ 35685 w 643475"/>
                <a:gd name="connsiteY22" fmla="*/ 115348 h 637984"/>
                <a:gd name="connsiteX23" fmla="*/ 35018 w 643475"/>
                <a:gd name="connsiteY23" fmla="*/ 116872 h 637984"/>
                <a:gd name="connsiteX24" fmla="*/ 33780 w 643475"/>
                <a:gd name="connsiteY24" fmla="*/ 119539 h 637984"/>
                <a:gd name="connsiteX25" fmla="*/ 31589 w 643475"/>
                <a:gd name="connsiteY25" fmla="*/ 124111 h 637984"/>
                <a:gd name="connsiteX26" fmla="*/ 31113 w 643475"/>
                <a:gd name="connsiteY26" fmla="*/ 125254 h 637984"/>
                <a:gd name="connsiteX27" fmla="*/ 28256 w 643475"/>
                <a:gd name="connsiteY27" fmla="*/ 133064 h 637984"/>
                <a:gd name="connsiteX28" fmla="*/ 25493 w 643475"/>
                <a:gd name="connsiteY28" fmla="*/ 140684 h 637984"/>
                <a:gd name="connsiteX29" fmla="*/ 23779 w 643475"/>
                <a:gd name="connsiteY29" fmla="*/ 145161 h 637984"/>
                <a:gd name="connsiteX30" fmla="*/ 13206 w 643475"/>
                <a:gd name="connsiteY30" fmla="*/ 179641 h 637984"/>
                <a:gd name="connsiteX31" fmla="*/ 6539 w 643475"/>
                <a:gd name="connsiteY31" fmla="*/ 217075 h 637984"/>
                <a:gd name="connsiteX32" fmla="*/ 157 w 643475"/>
                <a:gd name="connsiteY32" fmla="*/ 272796 h 637984"/>
                <a:gd name="connsiteX33" fmla="*/ 7872 w 643475"/>
                <a:gd name="connsiteY33" fmla="*/ 344805 h 637984"/>
                <a:gd name="connsiteX34" fmla="*/ 35780 w 643475"/>
                <a:gd name="connsiteY34" fmla="*/ 406908 h 637984"/>
                <a:gd name="connsiteX35" fmla="*/ 41876 w 643475"/>
                <a:gd name="connsiteY35" fmla="*/ 417766 h 637984"/>
                <a:gd name="connsiteX36" fmla="*/ 70832 w 643475"/>
                <a:gd name="connsiteY36" fmla="*/ 473488 h 637984"/>
                <a:gd name="connsiteX37" fmla="*/ 82262 w 643475"/>
                <a:gd name="connsiteY37" fmla="*/ 512636 h 637984"/>
                <a:gd name="connsiteX38" fmla="*/ 82453 w 643475"/>
                <a:gd name="connsiteY38" fmla="*/ 536639 h 637984"/>
                <a:gd name="connsiteX39" fmla="*/ 79310 w 643475"/>
                <a:gd name="connsiteY39" fmla="*/ 549211 h 637984"/>
                <a:gd name="connsiteX40" fmla="*/ 74357 w 643475"/>
                <a:gd name="connsiteY40" fmla="*/ 557594 h 637984"/>
                <a:gd name="connsiteX41" fmla="*/ 68261 w 643475"/>
                <a:gd name="connsiteY41" fmla="*/ 563785 h 637984"/>
                <a:gd name="connsiteX42" fmla="*/ 68261 w 643475"/>
                <a:gd name="connsiteY42" fmla="*/ 564070 h 637984"/>
                <a:gd name="connsiteX43" fmla="*/ 68451 w 643475"/>
                <a:gd name="connsiteY43" fmla="*/ 564070 h 637984"/>
                <a:gd name="connsiteX44" fmla="*/ 68356 w 643475"/>
                <a:gd name="connsiteY44" fmla="*/ 565976 h 637984"/>
                <a:gd name="connsiteX45" fmla="*/ 66737 w 643475"/>
                <a:gd name="connsiteY45" fmla="*/ 572643 h 637984"/>
                <a:gd name="connsiteX46" fmla="*/ 204182 w 643475"/>
                <a:gd name="connsiteY46" fmla="*/ 632936 h 637984"/>
                <a:gd name="connsiteX47" fmla="*/ 225804 w 643475"/>
                <a:gd name="connsiteY47" fmla="*/ 636841 h 637984"/>
                <a:gd name="connsiteX48" fmla="*/ 224947 w 643475"/>
                <a:gd name="connsiteY48" fmla="*/ 636080 h 637984"/>
                <a:gd name="connsiteX49" fmla="*/ 225423 w 643475"/>
                <a:gd name="connsiteY49" fmla="*/ 636080 h 637984"/>
                <a:gd name="connsiteX50" fmla="*/ 226471 w 643475"/>
                <a:gd name="connsiteY50" fmla="*/ 636270 h 637984"/>
                <a:gd name="connsiteX51" fmla="*/ 228185 w 643475"/>
                <a:gd name="connsiteY51" fmla="*/ 636461 h 637984"/>
                <a:gd name="connsiteX52" fmla="*/ 228376 w 643475"/>
                <a:gd name="connsiteY52" fmla="*/ 631603 h 637984"/>
                <a:gd name="connsiteX53" fmla="*/ 228376 w 643475"/>
                <a:gd name="connsiteY53" fmla="*/ 628555 h 637984"/>
                <a:gd name="connsiteX54" fmla="*/ 223042 w 643475"/>
                <a:gd name="connsiteY54" fmla="*/ 560070 h 637984"/>
                <a:gd name="connsiteX55" fmla="*/ 217613 w 643475"/>
                <a:gd name="connsiteY55" fmla="*/ 527018 h 637984"/>
                <a:gd name="connsiteX56" fmla="*/ 216660 w 643475"/>
                <a:gd name="connsiteY56" fmla="*/ 522161 h 637984"/>
                <a:gd name="connsiteX57" fmla="*/ 215422 w 643475"/>
                <a:gd name="connsiteY57" fmla="*/ 515684 h 637984"/>
                <a:gd name="connsiteX58" fmla="*/ 214469 w 643475"/>
                <a:gd name="connsiteY58" fmla="*/ 510540 h 637984"/>
                <a:gd name="connsiteX59" fmla="*/ 212755 w 643475"/>
                <a:gd name="connsiteY59" fmla="*/ 503682 h 637984"/>
                <a:gd name="connsiteX60" fmla="*/ 212469 w 643475"/>
                <a:gd name="connsiteY60" fmla="*/ 502539 h 637984"/>
                <a:gd name="connsiteX61" fmla="*/ 211993 w 643475"/>
                <a:gd name="connsiteY61" fmla="*/ 500063 h 637984"/>
                <a:gd name="connsiteX62" fmla="*/ 211517 w 643475"/>
                <a:gd name="connsiteY62" fmla="*/ 497681 h 637984"/>
                <a:gd name="connsiteX63" fmla="*/ 210850 w 643475"/>
                <a:gd name="connsiteY63" fmla="*/ 494728 h 637984"/>
                <a:gd name="connsiteX64" fmla="*/ 203230 w 643475"/>
                <a:gd name="connsiteY64" fmla="*/ 429101 h 637984"/>
                <a:gd name="connsiteX65" fmla="*/ 203230 w 643475"/>
                <a:gd name="connsiteY65" fmla="*/ 427006 h 637984"/>
                <a:gd name="connsiteX66" fmla="*/ 209802 w 643475"/>
                <a:gd name="connsiteY66" fmla="*/ 365760 h 637984"/>
                <a:gd name="connsiteX67" fmla="*/ 231233 w 643475"/>
                <a:gd name="connsiteY67" fmla="*/ 303466 h 637984"/>
                <a:gd name="connsiteX68" fmla="*/ 233615 w 643475"/>
                <a:gd name="connsiteY68" fmla="*/ 302133 h 637984"/>
                <a:gd name="connsiteX69" fmla="*/ 235043 w 643475"/>
                <a:gd name="connsiteY69" fmla="*/ 302514 h 637984"/>
                <a:gd name="connsiteX70" fmla="*/ 236377 w 643475"/>
                <a:gd name="connsiteY70" fmla="*/ 304895 h 637984"/>
                <a:gd name="connsiteX71" fmla="*/ 235996 w 643475"/>
                <a:gd name="connsiteY71" fmla="*/ 306419 h 637984"/>
                <a:gd name="connsiteX72" fmla="*/ 233234 w 643475"/>
                <a:gd name="connsiteY72" fmla="*/ 312515 h 637984"/>
                <a:gd name="connsiteX73" fmla="*/ 232567 w 643475"/>
                <a:gd name="connsiteY73" fmla="*/ 313944 h 637984"/>
                <a:gd name="connsiteX74" fmla="*/ 220184 w 643475"/>
                <a:gd name="connsiteY74" fmla="*/ 349663 h 637984"/>
                <a:gd name="connsiteX75" fmla="*/ 213231 w 643475"/>
                <a:gd name="connsiteY75" fmla="*/ 385286 h 637984"/>
                <a:gd name="connsiteX76" fmla="*/ 210659 w 643475"/>
                <a:gd name="connsiteY76" fmla="*/ 420148 h 637984"/>
                <a:gd name="connsiteX77" fmla="*/ 210659 w 643475"/>
                <a:gd name="connsiteY77" fmla="*/ 422529 h 637984"/>
                <a:gd name="connsiteX78" fmla="*/ 213231 w 643475"/>
                <a:gd name="connsiteY78" fmla="*/ 458534 h 637984"/>
                <a:gd name="connsiteX79" fmla="*/ 218184 w 643475"/>
                <a:gd name="connsiteY79" fmla="*/ 485394 h 637984"/>
                <a:gd name="connsiteX80" fmla="*/ 221232 w 643475"/>
                <a:gd name="connsiteY80" fmla="*/ 497967 h 637984"/>
                <a:gd name="connsiteX81" fmla="*/ 221708 w 643475"/>
                <a:gd name="connsiteY81" fmla="*/ 499872 h 637984"/>
                <a:gd name="connsiteX82" fmla="*/ 224661 w 643475"/>
                <a:gd name="connsiteY82" fmla="*/ 511493 h 637984"/>
                <a:gd name="connsiteX83" fmla="*/ 238758 w 643475"/>
                <a:gd name="connsiteY83" fmla="*/ 594646 h 637984"/>
                <a:gd name="connsiteX84" fmla="*/ 240663 w 643475"/>
                <a:gd name="connsiteY84" fmla="*/ 637508 h 637984"/>
                <a:gd name="connsiteX85" fmla="*/ 251617 w 643475"/>
                <a:gd name="connsiteY85" fmla="*/ 637985 h 637984"/>
                <a:gd name="connsiteX86" fmla="*/ 300194 w 643475"/>
                <a:gd name="connsiteY86" fmla="*/ 633127 h 637984"/>
                <a:gd name="connsiteX87" fmla="*/ 325436 w 643475"/>
                <a:gd name="connsiteY87" fmla="*/ 632460 h 637984"/>
                <a:gd name="connsiteX88" fmla="*/ 325436 w 643475"/>
                <a:gd name="connsiteY88" fmla="*/ 632460 h 637984"/>
                <a:gd name="connsiteX89" fmla="*/ 344390 w 643475"/>
                <a:gd name="connsiteY89" fmla="*/ 629888 h 637984"/>
                <a:gd name="connsiteX90" fmla="*/ 345534 w 643475"/>
                <a:gd name="connsiteY90" fmla="*/ 629698 h 637984"/>
                <a:gd name="connsiteX91" fmla="*/ 409351 w 643475"/>
                <a:gd name="connsiteY91" fmla="*/ 622268 h 637984"/>
                <a:gd name="connsiteX92" fmla="*/ 409256 w 643475"/>
                <a:gd name="connsiteY92" fmla="*/ 622268 h 637984"/>
                <a:gd name="connsiteX93" fmla="*/ 417638 w 643475"/>
                <a:gd name="connsiteY93" fmla="*/ 615982 h 637984"/>
                <a:gd name="connsiteX94" fmla="*/ 422686 w 643475"/>
                <a:gd name="connsiteY94" fmla="*/ 612172 h 637984"/>
                <a:gd name="connsiteX95" fmla="*/ 424591 w 643475"/>
                <a:gd name="connsiteY95" fmla="*/ 610743 h 637984"/>
                <a:gd name="connsiteX96" fmla="*/ 426401 w 643475"/>
                <a:gd name="connsiteY96" fmla="*/ 609410 h 637984"/>
                <a:gd name="connsiteX97" fmla="*/ 448880 w 643475"/>
                <a:gd name="connsiteY97" fmla="*/ 592550 h 637984"/>
                <a:gd name="connsiteX98" fmla="*/ 488504 w 643475"/>
                <a:gd name="connsiteY98" fmla="*/ 555974 h 637984"/>
                <a:gd name="connsiteX99" fmla="*/ 503363 w 643475"/>
                <a:gd name="connsiteY99" fmla="*/ 535115 h 637984"/>
                <a:gd name="connsiteX100" fmla="*/ 514412 w 643475"/>
                <a:gd name="connsiteY100" fmla="*/ 511016 h 637984"/>
                <a:gd name="connsiteX101" fmla="*/ 520793 w 643475"/>
                <a:gd name="connsiteY101" fmla="*/ 482727 h 637984"/>
                <a:gd name="connsiteX102" fmla="*/ 521365 w 643475"/>
                <a:gd name="connsiteY102" fmla="*/ 477298 h 637984"/>
                <a:gd name="connsiteX103" fmla="*/ 521841 w 643475"/>
                <a:gd name="connsiteY103" fmla="*/ 473583 h 637984"/>
                <a:gd name="connsiteX104" fmla="*/ 522984 w 643475"/>
                <a:gd name="connsiteY104" fmla="*/ 464439 h 637984"/>
                <a:gd name="connsiteX105" fmla="*/ 523651 w 643475"/>
                <a:gd name="connsiteY105" fmla="*/ 459010 h 637984"/>
                <a:gd name="connsiteX106" fmla="*/ 524032 w 643475"/>
                <a:gd name="connsiteY106" fmla="*/ 455962 h 637984"/>
                <a:gd name="connsiteX107" fmla="*/ 524603 w 643475"/>
                <a:gd name="connsiteY107" fmla="*/ 451771 h 637984"/>
                <a:gd name="connsiteX108" fmla="*/ 525270 w 643475"/>
                <a:gd name="connsiteY108" fmla="*/ 446723 h 637984"/>
                <a:gd name="connsiteX109" fmla="*/ 540891 w 643475"/>
                <a:gd name="connsiteY109" fmla="*/ 361283 h 637984"/>
                <a:gd name="connsiteX110" fmla="*/ 567371 w 643475"/>
                <a:gd name="connsiteY110" fmla="*/ 281273 h 637984"/>
                <a:gd name="connsiteX111" fmla="*/ 568514 w 643475"/>
                <a:gd name="connsiteY111" fmla="*/ 278702 h 637984"/>
                <a:gd name="connsiteX112" fmla="*/ 570419 w 643475"/>
                <a:gd name="connsiteY112" fmla="*/ 274320 h 637984"/>
                <a:gd name="connsiteX113" fmla="*/ 570990 w 643475"/>
                <a:gd name="connsiteY113" fmla="*/ 273082 h 637984"/>
                <a:gd name="connsiteX114" fmla="*/ 572038 w 643475"/>
                <a:gd name="connsiteY114" fmla="*/ 270701 h 637984"/>
                <a:gd name="connsiteX115" fmla="*/ 572228 w 643475"/>
                <a:gd name="connsiteY115" fmla="*/ 270510 h 637984"/>
                <a:gd name="connsiteX116" fmla="*/ 562799 w 643475"/>
                <a:gd name="connsiteY116" fmla="*/ 238601 h 637984"/>
                <a:gd name="connsiteX117" fmla="*/ 562608 w 643475"/>
                <a:gd name="connsiteY117" fmla="*/ 237458 h 637984"/>
                <a:gd name="connsiteX118" fmla="*/ 559084 w 643475"/>
                <a:gd name="connsiteY118" fmla="*/ 199739 h 637984"/>
                <a:gd name="connsiteX119" fmla="*/ 560132 w 643475"/>
                <a:gd name="connsiteY119" fmla="*/ 180213 h 637984"/>
                <a:gd name="connsiteX120" fmla="*/ 573181 w 643475"/>
                <a:gd name="connsiteY120" fmla="*/ 125254 h 637984"/>
                <a:gd name="connsiteX121" fmla="*/ 573467 w 643475"/>
                <a:gd name="connsiteY121" fmla="*/ 124206 h 637984"/>
                <a:gd name="connsiteX122" fmla="*/ 574134 w 643475"/>
                <a:gd name="connsiteY122" fmla="*/ 122682 h 637984"/>
                <a:gd name="connsiteX123" fmla="*/ 576515 w 643475"/>
                <a:gd name="connsiteY123" fmla="*/ 116872 h 637984"/>
                <a:gd name="connsiteX124" fmla="*/ 577848 w 643475"/>
                <a:gd name="connsiteY124" fmla="*/ 113919 h 637984"/>
                <a:gd name="connsiteX125" fmla="*/ 578420 w 643475"/>
                <a:gd name="connsiteY125" fmla="*/ 112586 h 637984"/>
                <a:gd name="connsiteX126" fmla="*/ 583849 w 643475"/>
                <a:gd name="connsiteY126" fmla="*/ 101346 h 637984"/>
                <a:gd name="connsiteX127" fmla="*/ 584801 w 643475"/>
                <a:gd name="connsiteY127" fmla="*/ 99441 h 637984"/>
                <a:gd name="connsiteX128" fmla="*/ 605376 w 643475"/>
                <a:gd name="connsiteY128" fmla="*/ 66961 h 637984"/>
                <a:gd name="connsiteX129" fmla="*/ 609185 w 643475"/>
                <a:gd name="connsiteY129" fmla="*/ 62008 h 637984"/>
                <a:gd name="connsiteX130" fmla="*/ 610233 w 643475"/>
                <a:gd name="connsiteY130" fmla="*/ 60674 h 637984"/>
                <a:gd name="connsiteX131" fmla="*/ 611376 w 643475"/>
                <a:gd name="connsiteY131" fmla="*/ 59246 h 637984"/>
                <a:gd name="connsiteX132" fmla="*/ 612614 w 643475"/>
                <a:gd name="connsiteY132" fmla="*/ 57721 h 637984"/>
                <a:gd name="connsiteX133" fmla="*/ 613853 w 643475"/>
                <a:gd name="connsiteY133" fmla="*/ 56198 h 637984"/>
                <a:gd name="connsiteX134" fmla="*/ 615186 w 643475"/>
                <a:gd name="connsiteY134" fmla="*/ 54673 h 637984"/>
                <a:gd name="connsiteX135" fmla="*/ 616520 w 643475"/>
                <a:gd name="connsiteY135" fmla="*/ 53150 h 637984"/>
                <a:gd name="connsiteX136" fmla="*/ 617853 w 643475"/>
                <a:gd name="connsiteY136" fmla="*/ 51625 h 637984"/>
                <a:gd name="connsiteX137" fmla="*/ 626140 w 643475"/>
                <a:gd name="connsiteY137" fmla="*/ 42672 h 637984"/>
                <a:gd name="connsiteX138" fmla="*/ 643476 w 643475"/>
                <a:gd name="connsiteY138" fmla="*/ 26575 h 637984"/>
                <a:gd name="connsiteX139" fmla="*/ 637760 w 643475"/>
                <a:gd name="connsiteY139" fmla="*/ 23431 h 637984"/>
                <a:gd name="connsiteX140" fmla="*/ 636617 w 643475"/>
                <a:gd name="connsiteY140" fmla="*/ 22860 h 637984"/>
                <a:gd name="connsiteX141" fmla="*/ 635093 w 643475"/>
                <a:gd name="connsiteY141" fmla="*/ 22003 h 637984"/>
                <a:gd name="connsiteX142" fmla="*/ 634236 w 643475"/>
                <a:gd name="connsiteY142" fmla="*/ 21527 h 637984"/>
                <a:gd name="connsiteX143" fmla="*/ 634236 w 643475"/>
                <a:gd name="connsiteY143" fmla="*/ 21527 h 637984"/>
                <a:gd name="connsiteX144" fmla="*/ 631093 w 643475"/>
                <a:gd name="connsiteY144" fmla="*/ 23336 h 637984"/>
                <a:gd name="connsiteX145" fmla="*/ 629283 w 643475"/>
                <a:gd name="connsiteY145" fmla="*/ 26289 h 637984"/>
                <a:gd name="connsiteX146" fmla="*/ 628140 w 643475"/>
                <a:gd name="connsiteY146" fmla="*/ 28194 h 637984"/>
                <a:gd name="connsiteX147" fmla="*/ 590802 w 643475"/>
                <a:gd name="connsiteY147" fmla="*/ 78867 h 637984"/>
                <a:gd name="connsiteX148" fmla="*/ 547559 w 643475"/>
                <a:gd name="connsiteY148" fmla="*/ 124015 h 637984"/>
                <a:gd name="connsiteX149" fmla="*/ 497362 w 643475"/>
                <a:gd name="connsiteY149" fmla="*/ 167069 h 637984"/>
                <a:gd name="connsiteX150" fmla="*/ 473740 w 643475"/>
                <a:gd name="connsiteY150" fmla="*/ 184023 h 637984"/>
                <a:gd name="connsiteX151" fmla="*/ 415256 w 643475"/>
                <a:gd name="connsiteY151" fmla="*/ 214694 h 637984"/>
                <a:gd name="connsiteX152" fmla="*/ 350391 w 643475"/>
                <a:gd name="connsiteY152" fmla="*/ 244031 h 637984"/>
                <a:gd name="connsiteX153" fmla="*/ 285335 w 643475"/>
                <a:gd name="connsiteY153" fmla="*/ 269367 h 637984"/>
                <a:gd name="connsiteX154" fmla="*/ 236186 w 643475"/>
                <a:gd name="connsiteY154" fmla="*/ 284607 h 637984"/>
                <a:gd name="connsiteX155" fmla="*/ 210659 w 643475"/>
                <a:gd name="connsiteY155" fmla="*/ 263461 h 637984"/>
                <a:gd name="connsiteX156" fmla="*/ 133793 w 643475"/>
                <a:gd name="connsiteY156" fmla="*/ 174117 h 637984"/>
                <a:gd name="connsiteX157" fmla="*/ 106551 w 643475"/>
                <a:gd name="connsiteY157" fmla="*/ 127921 h 637984"/>
                <a:gd name="connsiteX158" fmla="*/ 102646 w 643475"/>
                <a:gd name="connsiteY158" fmla="*/ 116967 h 637984"/>
                <a:gd name="connsiteX159" fmla="*/ 101217 w 643475"/>
                <a:gd name="connsiteY159" fmla="*/ 112966 h 637984"/>
                <a:gd name="connsiteX160" fmla="*/ 100074 w 643475"/>
                <a:gd name="connsiteY160" fmla="*/ 107061 h 637984"/>
                <a:gd name="connsiteX161" fmla="*/ 99026 w 643475"/>
                <a:gd name="connsiteY161" fmla="*/ 100203 h 637984"/>
                <a:gd name="connsiteX162" fmla="*/ 98741 w 643475"/>
                <a:gd name="connsiteY162" fmla="*/ 90488 h 637984"/>
                <a:gd name="connsiteX163" fmla="*/ 98741 w 643475"/>
                <a:gd name="connsiteY163" fmla="*/ 88392 h 637984"/>
                <a:gd name="connsiteX164" fmla="*/ 98931 w 643475"/>
                <a:gd name="connsiteY164" fmla="*/ 85535 h 637984"/>
                <a:gd name="connsiteX165" fmla="*/ 100074 w 643475"/>
                <a:gd name="connsiteY165" fmla="*/ 77152 h 637984"/>
                <a:gd name="connsiteX166" fmla="*/ 100360 w 643475"/>
                <a:gd name="connsiteY166" fmla="*/ 74867 h 637984"/>
                <a:gd name="connsiteX167" fmla="*/ 100646 w 643475"/>
                <a:gd name="connsiteY167" fmla="*/ 73247 h 637984"/>
                <a:gd name="connsiteX168" fmla="*/ 100836 w 643475"/>
                <a:gd name="connsiteY168" fmla="*/ 71152 h 637984"/>
                <a:gd name="connsiteX169" fmla="*/ 105980 w 643475"/>
                <a:gd name="connsiteY169" fmla="*/ 53721 h 637984"/>
                <a:gd name="connsiteX170" fmla="*/ 115695 w 643475"/>
                <a:gd name="connsiteY170" fmla="*/ 31718 h 637984"/>
                <a:gd name="connsiteX171" fmla="*/ 124172 w 643475"/>
                <a:gd name="connsiteY171" fmla="*/ 16669 h 637984"/>
                <a:gd name="connsiteX172" fmla="*/ 125030 w 643475"/>
                <a:gd name="connsiteY172" fmla="*/ 16002 h 637984"/>
                <a:gd name="connsiteX173" fmla="*/ 132364 w 643475"/>
                <a:gd name="connsiteY173" fmla="*/ 6572 h 637984"/>
                <a:gd name="connsiteX174" fmla="*/ 133031 w 643475"/>
                <a:gd name="connsiteY174" fmla="*/ 5810 h 637984"/>
                <a:gd name="connsiteX175" fmla="*/ 133602 w 643475"/>
                <a:gd name="connsiteY175" fmla="*/ 4858 h 637984"/>
                <a:gd name="connsiteX176" fmla="*/ 136841 w 643475"/>
                <a:gd name="connsiteY176" fmla="*/ 1238 h 637984"/>
                <a:gd name="connsiteX177" fmla="*/ 137126 w 643475"/>
                <a:gd name="connsiteY177" fmla="*/ 571 h 637984"/>
                <a:gd name="connsiteX178" fmla="*/ 137317 w 643475"/>
                <a:gd name="connsiteY178" fmla="*/ 0 h 637984"/>
                <a:gd name="connsiteX179" fmla="*/ 133697 w 643475"/>
                <a:gd name="connsiteY179" fmla="*/ 571 h 6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643475" h="637984">
                  <a:moveTo>
                    <a:pt x="133602" y="857"/>
                  </a:moveTo>
                  <a:cubicBezTo>
                    <a:pt x="132840" y="952"/>
                    <a:pt x="132078" y="1048"/>
                    <a:pt x="131221" y="1143"/>
                  </a:cubicBezTo>
                  <a:lnTo>
                    <a:pt x="130078" y="1143"/>
                  </a:lnTo>
                  <a:cubicBezTo>
                    <a:pt x="129221" y="1333"/>
                    <a:pt x="128649" y="1429"/>
                    <a:pt x="128078" y="1429"/>
                  </a:cubicBezTo>
                  <a:lnTo>
                    <a:pt x="127030" y="1905"/>
                  </a:lnTo>
                  <a:lnTo>
                    <a:pt x="125696" y="2667"/>
                  </a:lnTo>
                  <a:lnTo>
                    <a:pt x="123696" y="3810"/>
                  </a:lnTo>
                  <a:lnTo>
                    <a:pt x="122839" y="4381"/>
                  </a:lnTo>
                  <a:lnTo>
                    <a:pt x="119505" y="6763"/>
                  </a:lnTo>
                  <a:cubicBezTo>
                    <a:pt x="115790" y="9811"/>
                    <a:pt x="111885" y="13144"/>
                    <a:pt x="107504" y="16954"/>
                  </a:cubicBezTo>
                  <a:lnTo>
                    <a:pt x="102455" y="21431"/>
                  </a:lnTo>
                  <a:cubicBezTo>
                    <a:pt x="102170" y="23146"/>
                    <a:pt x="101979" y="24098"/>
                    <a:pt x="101503" y="24956"/>
                  </a:cubicBezTo>
                  <a:cubicBezTo>
                    <a:pt x="100741" y="26194"/>
                    <a:pt x="99503" y="26860"/>
                    <a:pt x="98074" y="26860"/>
                  </a:cubicBezTo>
                  <a:cubicBezTo>
                    <a:pt x="97693" y="26860"/>
                    <a:pt x="97407" y="26860"/>
                    <a:pt x="97121" y="26860"/>
                  </a:cubicBezTo>
                  <a:cubicBezTo>
                    <a:pt x="89216" y="35052"/>
                    <a:pt x="82929" y="42100"/>
                    <a:pt x="77214" y="48958"/>
                  </a:cubicBezTo>
                  <a:cubicBezTo>
                    <a:pt x="75404" y="51149"/>
                    <a:pt x="73690" y="53245"/>
                    <a:pt x="71880" y="55435"/>
                  </a:cubicBezTo>
                  <a:lnTo>
                    <a:pt x="69880" y="58007"/>
                  </a:lnTo>
                  <a:lnTo>
                    <a:pt x="67880" y="60579"/>
                  </a:lnTo>
                  <a:lnTo>
                    <a:pt x="67118" y="61817"/>
                  </a:lnTo>
                  <a:lnTo>
                    <a:pt x="66356" y="62579"/>
                  </a:lnTo>
                  <a:cubicBezTo>
                    <a:pt x="62831" y="67056"/>
                    <a:pt x="59688" y="71914"/>
                    <a:pt x="56545" y="76771"/>
                  </a:cubicBezTo>
                  <a:cubicBezTo>
                    <a:pt x="50544" y="86106"/>
                    <a:pt x="44639" y="96774"/>
                    <a:pt x="38924" y="108394"/>
                  </a:cubicBezTo>
                  <a:cubicBezTo>
                    <a:pt x="37781" y="110681"/>
                    <a:pt x="36733" y="112966"/>
                    <a:pt x="35685" y="115348"/>
                  </a:cubicBezTo>
                  <a:lnTo>
                    <a:pt x="35018" y="116872"/>
                  </a:lnTo>
                  <a:lnTo>
                    <a:pt x="33780" y="119539"/>
                  </a:lnTo>
                  <a:lnTo>
                    <a:pt x="31589" y="124111"/>
                  </a:lnTo>
                  <a:lnTo>
                    <a:pt x="31113" y="125254"/>
                  </a:lnTo>
                  <a:lnTo>
                    <a:pt x="28256" y="133064"/>
                  </a:lnTo>
                  <a:lnTo>
                    <a:pt x="25493" y="140684"/>
                  </a:lnTo>
                  <a:lnTo>
                    <a:pt x="23779" y="145161"/>
                  </a:lnTo>
                  <a:cubicBezTo>
                    <a:pt x="19016" y="158877"/>
                    <a:pt x="15778" y="169450"/>
                    <a:pt x="13206" y="179641"/>
                  </a:cubicBezTo>
                  <a:cubicBezTo>
                    <a:pt x="10158" y="191072"/>
                    <a:pt x="7967" y="203359"/>
                    <a:pt x="6539" y="217075"/>
                  </a:cubicBezTo>
                  <a:cubicBezTo>
                    <a:pt x="2919" y="235744"/>
                    <a:pt x="824" y="254508"/>
                    <a:pt x="157" y="272796"/>
                  </a:cubicBezTo>
                  <a:cubicBezTo>
                    <a:pt x="-700" y="298132"/>
                    <a:pt x="1967" y="322326"/>
                    <a:pt x="7872" y="344805"/>
                  </a:cubicBezTo>
                  <a:cubicBezTo>
                    <a:pt x="13492" y="366046"/>
                    <a:pt x="23874" y="385572"/>
                    <a:pt x="35780" y="406908"/>
                  </a:cubicBezTo>
                  <a:lnTo>
                    <a:pt x="41876" y="417766"/>
                  </a:lnTo>
                  <a:cubicBezTo>
                    <a:pt x="52163" y="435959"/>
                    <a:pt x="62641" y="454343"/>
                    <a:pt x="70832" y="473488"/>
                  </a:cubicBezTo>
                  <a:cubicBezTo>
                    <a:pt x="76833" y="488156"/>
                    <a:pt x="80548" y="500539"/>
                    <a:pt x="82262" y="512636"/>
                  </a:cubicBezTo>
                  <a:cubicBezTo>
                    <a:pt x="83310" y="521208"/>
                    <a:pt x="83405" y="529019"/>
                    <a:pt x="82453" y="536639"/>
                  </a:cubicBezTo>
                  <a:cubicBezTo>
                    <a:pt x="81596" y="541782"/>
                    <a:pt x="80643" y="545687"/>
                    <a:pt x="79310" y="549211"/>
                  </a:cubicBezTo>
                  <a:cubicBezTo>
                    <a:pt x="77976" y="552164"/>
                    <a:pt x="76357" y="555022"/>
                    <a:pt x="74357" y="557594"/>
                  </a:cubicBezTo>
                  <a:cubicBezTo>
                    <a:pt x="72547" y="559880"/>
                    <a:pt x="70547" y="561880"/>
                    <a:pt x="68261" y="563785"/>
                  </a:cubicBezTo>
                  <a:lnTo>
                    <a:pt x="68261" y="564070"/>
                  </a:lnTo>
                  <a:lnTo>
                    <a:pt x="68451" y="564070"/>
                  </a:lnTo>
                  <a:cubicBezTo>
                    <a:pt x="68642" y="564737"/>
                    <a:pt x="68451" y="565214"/>
                    <a:pt x="68356" y="565976"/>
                  </a:cubicBezTo>
                  <a:cubicBezTo>
                    <a:pt x="67689" y="568166"/>
                    <a:pt x="67213" y="570357"/>
                    <a:pt x="66737" y="572643"/>
                  </a:cubicBezTo>
                  <a:cubicBezTo>
                    <a:pt x="65498" y="578358"/>
                    <a:pt x="203611" y="632841"/>
                    <a:pt x="204182" y="632936"/>
                  </a:cubicBezTo>
                  <a:cubicBezTo>
                    <a:pt x="210659" y="634270"/>
                    <a:pt x="217613" y="635508"/>
                    <a:pt x="225804" y="636841"/>
                  </a:cubicBezTo>
                  <a:lnTo>
                    <a:pt x="224947" y="636080"/>
                  </a:lnTo>
                  <a:lnTo>
                    <a:pt x="225423" y="636080"/>
                  </a:lnTo>
                  <a:cubicBezTo>
                    <a:pt x="225423" y="636080"/>
                    <a:pt x="226090" y="636270"/>
                    <a:pt x="226471" y="636270"/>
                  </a:cubicBezTo>
                  <a:lnTo>
                    <a:pt x="228185" y="636461"/>
                  </a:lnTo>
                  <a:cubicBezTo>
                    <a:pt x="228281" y="634746"/>
                    <a:pt x="228376" y="633127"/>
                    <a:pt x="228376" y="631603"/>
                  </a:cubicBezTo>
                  <a:lnTo>
                    <a:pt x="228376" y="628555"/>
                  </a:lnTo>
                  <a:cubicBezTo>
                    <a:pt x="227804" y="605790"/>
                    <a:pt x="226090" y="582740"/>
                    <a:pt x="223042" y="560070"/>
                  </a:cubicBezTo>
                  <a:cubicBezTo>
                    <a:pt x="221613" y="549783"/>
                    <a:pt x="219803" y="538924"/>
                    <a:pt x="217613" y="527018"/>
                  </a:cubicBezTo>
                  <a:lnTo>
                    <a:pt x="216660" y="522161"/>
                  </a:lnTo>
                  <a:lnTo>
                    <a:pt x="215422" y="515684"/>
                  </a:lnTo>
                  <a:lnTo>
                    <a:pt x="214469" y="510540"/>
                  </a:lnTo>
                  <a:lnTo>
                    <a:pt x="212755" y="503682"/>
                  </a:lnTo>
                  <a:lnTo>
                    <a:pt x="212469" y="502539"/>
                  </a:lnTo>
                  <a:lnTo>
                    <a:pt x="211993" y="500063"/>
                  </a:lnTo>
                  <a:lnTo>
                    <a:pt x="211517" y="497681"/>
                  </a:lnTo>
                  <a:lnTo>
                    <a:pt x="210850" y="494728"/>
                  </a:lnTo>
                  <a:cubicBezTo>
                    <a:pt x="205897" y="471107"/>
                    <a:pt x="203420" y="449675"/>
                    <a:pt x="203230" y="429101"/>
                  </a:cubicBezTo>
                  <a:lnTo>
                    <a:pt x="203230" y="427006"/>
                  </a:lnTo>
                  <a:cubicBezTo>
                    <a:pt x="203230" y="406051"/>
                    <a:pt x="205421" y="385382"/>
                    <a:pt x="209802" y="365760"/>
                  </a:cubicBezTo>
                  <a:cubicBezTo>
                    <a:pt x="214374" y="345472"/>
                    <a:pt x="221423" y="325088"/>
                    <a:pt x="231233" y="303466"/>
                  </a:cubicBezTo>
                  <a:cubicBezTo>
                    <a:pt x="231614" y="302609"/>
                    <a:pt x="232567" y="302133"/>
                    <a:pt x="233615" y="302133"/>
                  </a:cubicBezTo>
                  <a:cubicBezTo>
                    <a:pt x="234091" y="302133"/>
                    <a:pt x="234567" y="302323"/>
                    <a:pt x="235043" y="302514"/>
                  </a:cubicBezTo>
                  <a:cubicBezTo>
                    <a:pt x="236186" y="303181"/>
                    <a:pt x="236377" y="304133"/>
                    <a:pt x="236377" y="304895"/>
                  </a:cubicBezTo>
                  <a:cubicBezTo>
                    <a:pt x="236377" y="305372"/>
                    <a:pt x="236282" y="305848"/>
                    <a:pt x="235996" y="306419"/>
                  </a:cubicBezTo>
                  <a:cubicBezTo>
                    <a:pt x="235043" y="308419"/>
                    <a:pt x="234186" y="310515"/>
                    <a:pt x="233234" y="312515"/>
                  </a:cubicBezTo>
                  <a:lnTo>
                    <a:pt x="232567" y="313944"/>
                  </a:lnTo>
                  <a:cubicBezTo>
                    <a:pt x="227423" y="326231"/>
                    <a:pt x="223232" y="338233"/>
                    <a:pt x="220184" y="349663"/>
                  </a:cubicBezTo>
                  <a:cubicBezTo>
                    <a:pt x="216946" y="361474"/>
                    <a:pt x="214565" y="373475"/>
                    <a:pt x="213231" y="385286"/>
                  </a:cubicBezTo>
                  <a:cubicBezTo>
                    <a:pt x="211612" y="396811"/>
                    <a:pt x="210755" y="408527"/>
                    <a:pt x="210659" y="420148"/>
                  </a:cubicBezTo>
                  <a:lnTo>
                    <a:pt x="210659" y="422529"/>
                  </a:lnTo>
                  <a:cubicBezTo>
                    <a:pt x="210755" y="433483"/>
                    <a:pt x="211612" y="445580"/>
                    <a:pt x="213231" y="458534"/>
                  </a:cubicBezTo>
                  <a:cubicBezTo>
                    <a:pt x="214565" y="467868"/>
                    <a:pt x="216184" y="476917"/>
                    <a:pt x="218184" y="485394"/>
                  </a:cubicBezTo>
                  <a:cubicBezTo>
                    <a:pt x="219137" y="489585"/>
                    <a:pt x="220184" y="493776"/>
                    <a:pt x="221232" y="497967"/>
                  </a:cubicBezTo>
                  <a:lnTo>
                    <a:pt x="221708" y="499872"/>
                  </a:lnTo>
                  <a:cubicBezTo>
                    <a:pt x="222756" y="503777"/>
                    <a:pt x="223709" y="507587"/>
                    <a:pt x="224661" y="511493"/>
                  </a:cubicBezTo>
                  <a:cubicBezTo>
                    <a:pt x="231710" y="540353"/>
                    <a:pt x="236377" y="568357"/>
                    <a:pt x="238758" y="594646"/>
                  </a:cubicBezTo>
                  <a:cubicBezTo>
                    <a:pt x="239996" y="608933"/>
                    <a:pt x="240758" y="623316"/>
                    <a:pt x="240663" y="637508"/>
                  </a:cubicBezTo>
                  <a:cubicBezTo>
                    <a:pt x="244378" y="637889"/>
                    <a:pt x="247902" y="637985"/>
                    <a:pt x="251617" y="637985"/>
                  </a:cubicBezTo>
                  <a:cubicBezTo>
                    <a:pt x="268095" y="635603"/>
                    <a:pt x="284383" y="633889"/>
                    <a:pt x="300194" y="633127"/>
                  </a:cubicBezTo>
                  <a:cubicBezTo>
                    <a:pt x="308576" y="632746"/>
                    <a:pt x="316768" y="632460"/>
                    <a:pt x="325436" y="632460"/>
                  </a:cubicBezTo>
                  <a:lnTo>
                    <a:pt x="325436" y="632460"/>
                  </a:lnTo>
                  <a:cubicBezTo>
                    <a:pt x="331722" y="631698"/>
                    <a:pt x="337818" y="630841"/>
                    <a:pt x="344390" y="629888"/>
                  </a:cubicBezTo>
                  <a:lnTo>
                    <a:pt x="345534" y="629698"/>
                  </a:lnTo>
                  <a:cubicBezTo>
                    <a:pt x="366203" y="626840"/>
                    <a:pt x="387539" y="623888"/>
                    <a:pt x="409351" y="622268"/>
                  </a:cubicBezTo>
                  <a:lnTo>
                    <a:pt x="409256" y="622268"/>
                  </a:lnTo>
                  <a:cubicBezTo>
                    <a:pt x="412113" y="620078"/>
                    <a:pt x="414875" y="617982"/>
                    <a:pt x="417638" y="615982"/>
                  </a:cubicBezTo>
                  <a:lnTo>
                    <a:pt x="422686" y="612172"/>
                  </a:lnTo>
                  <a:lnTo>
                    <a:pt x="424591" y="610743"/>
                  </a:lnTo>
                  <a:lnTo>
                    <a:pt x="426401" y="609410"/>
                  </a:lnTo>
                  <a:cubicBezTo>
                    <a:pt x="433925" y="603790"/>
                    <a:pt x="441450" y="598265"/>
                    <a:pt x="448880" y="592550"/>
                  </a:cubicBezTo>
                  <a:cubicBezTo>
                    <a:pt x="466310" y="578930"/>
                    <a:pt x="478598" y="567690"/>
                    <a:pt x="488504" y="555974"/>
                  </a:cubicBezTo>
                  <a:cubicBezTo>
                    <a:pt x="494028" y="549497"/>
                    <a:pt x="499076" y="542449"/>
                    <a:pt x="503363" y="535115"/>
                  </a:cubicBezTo>
                  <a:cubicBezTo>
                    <a:pt x="507649" y="527876"/>
                    <a:pt x="511268" y="519970"/>
                    <a:pt x="514412" y="511016"/>
                  </a:cubicBezTo>
                  <a:cubicBezTo>
                    <a:pt x="517364" y="502634"/>
                    <a:pt x="519365" y="493395"/>
                    <a:pt x="520793" y="482727"/>
                  </a:cubicBezTo>
                  <a:cubicBezTo>
                    <a:pt x="520984" y="480917"/>
                    <a:pt x="521174" y="479107"/>
                    <a:pt x="521365" y="477298"/>
                  </a:cubicBezTo>
                  <a:lnTo>
                    <a:pt x="521841" y="473583"/>
                  </a:lnTo>
                  <a:lnTo>
                    <a:pt x="522984" y="464439"/>
                  </a:lnTo>
                  <a:lnTo>
                    <a:pt x="523651" y="459010"/>
                  </a:lnTo>
                  <a:lnTo>
                    <a:pt x="524032" y="455962"/>
                  </a:lnTo>
                  <a:lnTo>
                    <a:pt x="524603" y="451771"/>
                  </a:lnTo>
                  <a:lnTo>
                    <a:pt x="525270" y="446723"/>
                  </a:lnTo>
                  <a:cubicBezTo>
                    <a:pt x="529842" y="413290"/>
                    <a:pt x="534795" y="386144"/>
                    <a:pt x="540891" y="361283"/>
                  </a:cubicBezTo>
                  <a:cubicBezTo>
                    <a:pt x="547559" y="334042"/>
                    <a:pt x="556512" y="307086"/>
                    <a:pt x="567371" y="281273"/>
                  </a:cubicBezTo>
                  <a:lnTo>
                    <a:pt x="568514" y="278702"/>
                  </a:lnTo>
                  <a:lnTo>
                    <a:pt x="570419" y="274320"/>
                  </a:lnTo>
                  <a:lnTo>
                    <a:pt x="570990" y="273082"/>
                  </a:lnTo>
                  <a:lnTo>
                    <a:pt x="572038" y="270701"/>
                  </a:lnTo>
                  <a:cubicBezTo>
                    <a:pt x="572038" y="270701"/>
                    <a:pt x="572133" y="270510"/>
                    <a:pt x="572228" y="270510"/>
                  </a:cubicBezTo>
                  <a:cubicBezTo>
                    <a:pt x="568228" y="259652"/>
                    <a:pt x="565370" y="248793"/>
                    <a:pt x="562799" y="238601"/>
                  </a:cubicBezTo>
                  <a:cubicBezTo>
                    <a:pt x="562703" y="238315"/>
                    <a:pt x="562608" y="237839"/>
                    <a:pt x="562608" y="237458"/>
                  </a:cubicBezTo>
                  <a:cubicBezTo>
                    <a:pt x="560227" y="224219"/>
                    <a:pt x="559084" y="211931"/>
                    <a:pt x="559084" y="199739"/>
                  </a:cubicBezTo>
                  <a:cubicBezTo>
                    <a:pt x="559084" y="193167"/>
                    <a:pt x="559465" y="186595"/>
                    <a:pt x="560132" y="180213"/>
                  </a:cubicBezTo>
                  <a:cubicBezTo>
                    <a:pt x="562037" y="161735"/>
                    <a:pt x="566418" y="143256"/>
                    <a:pt x="573181" y="125254"/>
                  </a:cubicBezTo>
                  <a:lnTo>
                    <a:pt x="573467" y="124206"/>
                  </a:lnTo>
                  <a:lnTo>
                    <a:pt x="574134" y="122682"/>
                  </a:lnTo>
                  <a:cubicBezTo>
                    <a:pt x="574991" y="120586"/>
                    <a:pt x="575753" y="118681"/>
                    <a:pt x="576515" y="116872"/>
                  </a:cubicBezTo>
                  <a:lnTo>
                    <a:pt x="577848" y="113919"/>
                  </a:lnTo>
                  <a:lnTo>
                    <a:pt x="578420" y="112586"/>
                  </a:lnTo>
                  <a:cubicBezTo>
                    <a:pt x="580134" y="108776"/>
                    <a:pt x="581944" y="105061"/>
                    <a:pt x="583849" y="101346"/>
                  </a:cubicBezTo>
                  <a:lnTo>
                    <a:pt x="584801" y="99441"/>
                  </a:lnTo>
                  <a:cubicBezTo>
                    <a:pt x="590897" y="87916"/>
                    <a:pt x="597851" y="76962"/>
                    <a:pt x="605376" y="66961"/>
                  </a:cubicBezTo>
                  <a:cubicBezTo>
                    <a:pt x="606614" y="65246"/>
                    <a:pt x="607947" y="63627"/>
                    <a:pt x="609185" y="62008"/>
                  </a:cubicBezTo>
                  <a:lnTo>
                    <a:pt x="610233" y="60674"/>
                  </a:lnTo>
                  <a:lnTo>
                    <a:pt x="611376" y="59246"/>
                  </a:lnTo>
                  <a:lnTo>
                    <a:pt x="612614" y="57721"/>
                  </a:lnTo>
                  <a:lnTo>
                    <a:pt x="613853" y="56198"/>
                  </a:lnTo>
                  <a:lnTo>
                    <a:pt x="615186" y="54673"/>
                  </a:lnTo>
                  <a:lnTo>
                    <a:pt x="616520" y="53150"/>
                  </a:lnTo>
                  <a:lnTo>
                    <a:pt x="617853" y="51625"/>
                  </a:lnTo>
                  <a:cubicBezTo>
                    <a:pt x="620711" y="48387"/>
                    <a:pt x="623378" y="45434"/>
                    <a:pt x="626140" y="42672"/>
                  </a:cubicBezTo>
                  <a:cubicBezTo>
                    <a:pt x="631760" y="36862"/>
                    <a:pt x="637665" y="31433"/>
                    <a:pt x="643476" y="26575"/>
                  </a:cubicBezTo>
                  <a:cubicBezTo>
                    <a:pt x="641570" y="25432"/>
                    <a:pt x="639665" y="24384"/>
                    <a:pt x="637760" y="23431"/>
                  </a:cubicBezTo>
                  <a:lnTo>
                    <a:pt x="636617" y="22860"/>
                  </a:lnTo>
                  <a:lnTo>
                    <a:pt x="635093" y="22003"/>
                  </a:lnTo>
                  <a:lnTo>
                    <a:pt x="634236" y="21527"/>
                  </a:lnTo>
                  <a:lnTo>
                    <a:pt x="634236" y="21527"/>
                  </a:lnTo>
                  <a:cubicBezTo>
                    <a:pt x="632903" y="21527"/>
                    <a:pt x="631760" y="22193"/>
                    <a:pt x="631093" y="23336"/>
                  </a:cubicBezTo>
                  <a:lnTo>
                    <a:pt x="629283" y="26289"/>
                  </a:lnTo>
                  <a:lnTo>
                    <a:pt x="628140" y="28194"/>
                  </a:lnTo>
                  <a:cubicBezTo>
                    <a:pt x="617567" y="45148"/>
                    <a:pt x="605376" y="61722"/>
                    <a:pt x="590802" y="78867"/>
                  </a:cubicBezTo>
                  <a:cubicBezTo>
                    <a:pt x="578134" y="93821"/>
                    <a:pt x="563942" y="108490"/>
                    <a:pt x="547559" y="124015"/>
                  </a:cubicBezTo>
                  <a:cubicBezTo>
                    <a:pt x="531461" y="138970"/>
                    <a:pt x="514602" y="153448"/>
                    <a:pt x="497362" y="167069"/>
                  </a:cubicBezTo>
                  <a:cubicBezTo>
                    <a:pt x="489456" y="172593"/>
                    <a:pt x="481550" y="178308"/>
                    <a:pt x="473740" y="184023"/>
                  </a:cubicBezTo>
                  <a:cubicBezTo>
                    <a:pt x="455547" y="194310"/>
                    <a:pt x="436497" y="204311"/>
                    <a:pt x="415256" y="214694"/>
                  </a:cubicBezTo>
                  <a:cubicBezTo>
                    <a:pt x="394492" y="224790"/>
                    <a:pt x="372680" y="234601"/>
                    <a:pt x="350391" y="244031"/>
                  </a:cubicBezTo>
                  <a:cubicBezTo>
                    <a:pt x="326674" y="253936"/>
                    <a:pt x="305338" y="262223"/>
                    <a:pt x="285335" y="269367"/>
                  </a:cubicBezTo>
                  <a:cubicBezTo>
                    <a:pt x="269619" y="274796"/>
                    <a:pt x="253522" y="279844"/>
                    <a:pt x="236186" y="284607"/>
                  </a:cubicBezTo>
                  <a:cubicBezTo>
                    <a:pt x="226185" y="276797"/>
                    <a:pt x="218089" y="270129"/>
                    <a:pt x="210659" y="263461"/>
                  </a:cubicBezTo>
                  <a:cubicBezTo>
                    <a:pt x="182465" y="238125"/>
                    <a:pt x="156653" y="208026"/>
                    <a:pt x="133793" y="174117"/>
                  </a:cubicBezTo>
                  <a:cubicBezTo>
                    <a:pt x="123410" y="158306"/>
                    <a:pt x="114171" y="142875"/>
                    <a:pt x="106551" y="127921"/>
                  </a:cubicBezTo>
                  <a:cubicBezTo>
                    <a:pt x="105218" y="124301"/>
                    <a:pt x="103979" y="120586"/>
                    <a:pt x="102646" y="116967"/>
                  </a:cubicBezTo>
                  <a:lnTo>
                    <a:pt x="101217" y="112966"/>
                  </a:lnTo>
                  <a:cubicBezTo>
                    <a:pt x="100836" y="110966"/>
                    <a:pt x="100360" y="109061"/>
                    <a:pt x="100074" y="107061"/>
                  </a:cubicBezTo>
                  <a:cubicBezTo>
                    <a:pt x="99598" y="104775"/>
                    <a:pt x="99312" y="102489"/>
                    <a:pt x="99026" y="100203"/>
                  </a:cubicBezTo>
                  <a:cubicBezTo>
                    <a:pt x="98836" y="96965"/>
                    <a:pt x="98741" y="93726"/>
                    <a:pt x="98741" y="90488"/>
                  </a:cubicBezTo>
                  <a:lnTo>
                    <a:pt x="98741" y="88392"/>
                  </a:lnTo>
                  <a:lnTo>
                    <a:pt x="98931" y="85535"/>
                  </a:lnTo>
                  <a:cubicBezTo>
                    <a:pt x="99407" y="82772"/>
                    <a:pt x="99788" y="79915"/>
                    <a:pt x="100074" y="77152"/>
                  </a:cubicBezTo>
                  <a:lnTo>
                    <a:pt x="100360" y="74867"/>
                  </a:lnTo>
                  <a:lnTo>
                    <a:pt x="100646" y="73247"/>
                  </a:lnTo>
                  <a:lnTo>
                    <a:pt x="100836" y="71152"/>
                  </a:lnTo>
                  <a:cubicBezTo>
                    <a:pt x="102265" y="65056"/>
                    <a:pt x="103884" y="59531"/>
                    <a:pt x="105980" y="53721"/>
                  </a:cubicBezTo>
                  <a:cubicBezTo>
                    <a:pt x="109028" y="45434"/>
                    <a:pt x="112742" y="37624"/>
                    <a:pt x="115695" y="31718"/>
                  </a:cubicBezTo>
                  <a:cubicBezTo>
                    <a:pt x="118553" y="26003"/>
                    <a:pt x="121410" y="21146"/>
                    <a:pt x="124172" y="16669"/>
                  </a:cubicBezTo>
                  <a:cubicBezTo>
                    <a:pt x="124458" y="16573"/>
                    <a:pt x="124744" y="16288"/>
                    <a:pt x="125030" y="16002"/>
                  </a:cubicBezTo>
                  <a:cubicBezTo>
                    <a:pt x="127411" y="12764"/>
                    <a:pt x="129792" y="9620"/>
                    <a:pt x="132364" y="6572"/>
                  </a:cubicBezTo>
                  <a:lnTo>
                    <a:pt x="133031" y="5810"/>
                  </a:lnTo>
                  <a:lnTo>
                    <a:pt x="133602" y="4858"/>
                  </a:lnTo>
                  <a:cubicBezTo>
                    <a:pt x="134745" y="3715"/>
                    <a:pt x="135793" y="2477"/>
                    <a:pt x="136841" y="1238"/>
                  </a:cubicBezTo>
                  <a:cubicBezTo>
                    <a:pt x="136841" y="1238"/>
                    <a:pt x="137126" y="571"/>
                    <a:pt x="137126" y="571"/>
                  </a:cubicBezTo>
                  <a:cubicBezTo>
                    <a:pt x="137126" y="571"/>
                    <a:pt x="137317" y="0"/>
                    <a:pt x="137317" y="0"/>
                  </a:cubicBezTo>
                  <a:cubicBezTo>
                    <a:pt x="136174" y="190"/>
                    <a:pt x="134936" y="476"/>
                    <a:pt x="133697" y="571"/>
                  </a:cubicBezTo>
                </a:path>
              </a:pathLst>
            </a:custGeom>
            <a:solidFill>
              <a:srgbClr val="428A8E"/>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84ED9B75-4572-29D2-071B-9BD07E25700A}"/>
                </a:ext>
              </a:extLst>
            </p:cNvPr>
            <p:cNvSpPr/>
            <p:nvPr/>
          </p:nvSpPr>
          <p:spPr>
            <a:xfrm>
              <a:off x="3467862" y="3990793"/>
              <a:ext cx="130678" cy="523611"/>
            </a:xfrm>
            <a:custGeom>
              <a:avLst/>
              <a:gdLst>
                <a:gd name="connsiteX0" fmla="*/ 126397 w 130678"/>
                <a:gd name="connsiteY0" fmla="*/ 381 h 523611"/>
                <a:gd name="connsiteX1" fmla="*/ 73152 w 130678"/>
                <a:gd name="connsiteY1" fmla="*/ 50292 h 523611"/>
                <a:gd name="connsiteX2" fmla="*/ 34576 w 130678"/>
                <a:gd name="connsiteY2" fmla="*/ 112871 h 523611"/>
                <a:gd name="connsiteX3" fmla="*/ 10287 w 130678"/>
                <a:gd name="connsiteY3" fmla="*/ 182785 h 523611"/>
                <a:gd name="connsiteX4" fmla="*/ 0 w 130678"/>
                <a:gd name="connsiteY4" fmla="*/ 263462 h 523611"/>
                <a:gd name="connsiteX5" fmla="*/ 4858 w 130678"/>
                <a:gd name="connsiteY5" fmla="*/ 317278 h 523611"/>
                <a:gd name="connsiteX6" fmla="*/ 20669 w 130678"/>
                <a:gd name="connsiteY6" fmla="*/ 371475 h 523611"/>
                <a:gd name="connsiteX7" fmla="*/ 31528 w 130678"/>
                <a:gd name="connsiteY7" fmla="*/ 395383 h 523611"/>
                <a:gd name="connsiteX8" fmla="*/ 42863 w 130678"/>
                <a:gd name="connsiteY8" fmla="*/ 415290 h 523611"/>
                <a:gd name="connsiteX9" fmla="*/ 68390 w 130678"/>
                <a:gd name="connsiteY9" fmla="*/ 457105 h 523611"/>
                <a:gd name="connsiteX10" fmla="*/ 68390 w 130678"/>
                <a:gd name="connsiteY10" fmla="*/ 457105 h 523611"/>
                <a:gd name="connsiteX11" fmla="*/ 68866 w 130678"/>
                <a:gd name="connsiteY11" fmla="*/ 458153 h 523611"/>
                <a:gd name="connsiteX12" fmla="*/ 68580 w 130678"/>
                <a:gd name="connsiteY12" fmla="*/ 457676 h 523611"/>
                <a:gd name="connsiteX13" fmla="*/ 78867 w 130678"/>
                <a:gd name="connsiteY13" fmla="*/ 478060 h 523611"/>
                <a:gd name="connsiteX14" fmla="*/ 86487 w 130678"/>
                <a:gd name="connsiteY14" fmla="*/ 499491 h 523611"/>
                <a:gd name="connsiteX15" fmla="*/ 86487 w 130678"/>
                <a:gd name="connsiteY15" fmla="*/ 499491 h 523611"/>
                <a:gd name="connsiteX16" fmla="*/ 86677 w 130678"/>
                <a:gd name="connsiteY16" fmla="*/ 500348 h 523611"/>
                <a:gd name="connsiteX17" fmla="*/ 86677 w 130678"/>
                <a:gd name="connsiteY17" fmla="*/ 500063 h 523611"/>
                <a:gd name="connsiteX18" fmla="*/ 89344 w 130678"/>
                <a:gd name="connsiteY18" fmla="*/ 521208 h 523611"/>
                <a:gd name="connsiteX19" fmla="*/ 91630 w 130678"/>
                <a:gd name="connsiteY19" fmla="*/ 523589 h 523611"/>
                <a:gd name="connsiteX20" fmla="*/ 94678 w 130678"/>
                <a:gd name="connsiteY20" fmla="*/ 521208 h 523611"/>
                <a:gd name="connsiteX21" fmla="*/ 93154 w 130678"/>
                <a:gd name="connsiteY21" fmla="*/ 493014 h 523611"/>
                <a:gd name="connsiteX22" fmla="*/ 82105 w 130678"/>
                <a:gd name="connsiteY22" fmla="*/ 462534 h 523611"/>
                <a:gd name="connsiteX23" fmla="*/ 65913 w 130678"/>
                <a:gd name="connsiteY23" fmla="*/ 432340 h 523611"/>
                <a:gd name="connsiteX24" fmla="*/ 49244 w 130678"/>
                <a:gd name="connsiteY24" fmla="*/ 403479 h 523611"/>
                <a:gd name="connsiteX25" fmla="*/ 50006 w 130678"/>
                <a:gd name="connsiteY25" fmla="*/ 404813 h 523611"/>
                <a:gd name="connsiteX26" fmla="*/ 42100 w 130678"/>
                <a:gd name="connsiteY26" fmla="*/ 389668 h 523611"/>
                <a:gd name="connsiteX27" fmla="*/ 33528 w 130678"/>
                <a:gd name="connsiteY27" fmla="*/ 369951 h 523611"/>
                <a:gd name="connsiteX28" fmla="*/ 19812 w 130678"/>
                <a:gd name="connsiteY28" fmla="*/ 328613 h 523611"/>
                <a:gd name="connsiteX29" fmla="*/ 20193 w 130678"/>
                <a:gd name="connsiteY29" fmla="*/ 330137 h 523611"/>
                <a:gd name="connsiteX30" fmla="*/ 13240 w 130678"/>
                <a:gd name="connsiteY30" fmla="*/ 294799 h 523611"/>
                <a:gd name="connsiteX31" fmla="*/ 10954 w 130678"/>
                <a:gd name="connsiteY31" fmla="*/ 257080 h 523611"/>
                <a:gd name="connsiteX32" fmla="*/ 10954 w 130678"/>
                <a:gd name="connsiteY32" fmla="*/ 258509 h 523611"/>
                <a:gd name="connsiteX33" fmla="*/ 15430 w 130678"/>
                <a:gd name="connsiteY33" fmla="*/ 209264 h 523611"/>
                <a:gd name="connsiteX34" fmla="*/ 24575 w 130678"/>
                <a:gd name="connsiteY34" fmla="*/ 168212 h 523611"/>
                <a:gd name="connsiteX35" fmla="*/ 24575 w 130678"/>
                <a:gd name="connsiteY35" fmla="*/ 168402 h 523611"/>
                <a:gd name="connsiteX36" fmla="*/ 24670 w 130678"/>
                <a:gd name="connsiteY36" fmla="*/ 167830 h 523611"/>
                <a:gd name="connsiteX37" fmla="*/ 24860 w 130678"/>
                <a:gd name="connsiteY37" fmla="*/ 167069 h 523611"/>
                <a:gd name="connsiteX38" fmla="*/ 24860 w 130678"/>
                <a:gd name="connsiteY38" fmla="*/ 167354 h 523611"/>
                <a:gd name="connsiteX39" fmla="*/ 61627 w 130678"/>
                <a:gd name="connsiteY39" fmla="*/ 80391 h 523611"/>
                <a:gd name="connsiteX40" fmla="*/ 61436 w 130678"/>
                <a:gd name="connsiteY40" fmla="*/ 80772 h 523611"/>
                <a:gd name="connsiteX41" fmla="*/ 104965 w 130678"/>
                <a:gd name="connsiteY41" fmla="*/ 25241 h 523611"/>
                <a:gd name="connsiteX42" fmla="*/ 104584 w 130678"/>
                <a:gd name="connsiteY42" fmla="*/ 25622 h 523611"/>
                <a:gd name="connsiteX43" fmla="*/ 129540 w 130678"/>
                <a:gd name="connsiteY43" fmla="*/ 5048 h 523611"/>
                <a:gd name="connsiteX44" fmla="*/ 130111 w 130678"/>
                <a:gd name="connsiteY44" fmla="*/ 1143 h 523611"/>
                <a:gd name="connsiteX45" fmla="*/ 127825 w 130678"/>
                <a:gd name="connsiteY45" fmla="*/ 0 h 523611"/>
                <a:gd name="connsiteX46" fmla="*/ 126111 w 130678"/>
                <a:gd name="connsiteY46" fmla="*/ 572 h 523611"/>
                <a:gd name="connsiteX47" fmla="*/ 86296 w 130678"/>
                <a:gd name="connsiteY47" fmla="*/ 500158 h 523611"/>
                <a:gd name="connsiteX48" fmla="*/ 86201 w 130678"/>
                <a:gd name="connsiteY48" fmla="*/ 499586 h 523611"/>
                <a:gd name="connsiteX49" fmla="*/ 86201 w 130678"/>
                <a:gd name="connsiteY49" fmla="*/ 499586 h 523611"/>
                <a:gd name="connsiteX50" fmla="*/ 86392 w 130678"/>
                <a:gd name="connsiteY50" fmla="*/ 500158 h 523611"/>
                <a:gd name="connsiteX51" fmla="*/ 68294 w 130678"/>
                <a:gd name="connsiteY51" fmla="*/ 457771 h 523611"/>
                <a:gd name="connsiteX52" fmla="*/ 68008 w 130678"/>
                <a:gd name="connsiteY52" fmla="*/ 457295 h 523611"/>
                <a:gd name="connsiteX53" fmla="*/ 68008 w 130678"/>
                <a:gd name="connsiteY53" fmla="*/ 457295 h 523611"/>
                <a:gd name="connsiteX54" fmla="*/ 68294 w 130678"/>
                <a:gd name="connsiteY54" fmla="*/ 457771 h 523611"/>
                <a:gd name="connsiteX55" fmla="*/ 24670 w 130678"/>
                <a:gd name="connsiteY55" fmla="*/ 167926 h 523611"/>
                <a:gd name="connsiteX56" fmla="*/ 24575 w 130678"/>
                <a:gd name="connsiteY56" fmla="*/ 168307 h 523611"/>
                <a:gd name="connsiteX57" fmla="*/ 24860 w 130678"/>
                <a:gd name="connsiteY57" fmla="*/ 167354 h 523611"/>
                <a:gd name="connsiteX58" fmla="*/ 24860 w 130678"/>
                <a:gd name="connsiteY58" fmla="*/ 167926 h 5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0678" h="523611">
                  <a:moveTo>
                    <a:pt x="126397" y="381"/>
                  </a:moveTo>
                  <a:cubicBezTo>
                    <a:pt x="106490" y="14478"/>
                    <a:pt x="88487" y="31337"/>
                    <a:pt x="73152" y="50292"/>
                  </a:cubicBezTo>
                  <a:cubicBezTo>
                    <a:pt x="57721" y="69342"/>
                    <a:pt x="44958" y="90678"/>
                    <a:pt x="34576" y="112871"/>
                  </a:cubicBezTo>
                  <a:cubicBezTo>
                    <a:pt x="24098" y="135255"/>
                    <a:pt x="16192" y="158782"/>
                    <a:pt x="10287" y="182785"/>
                  </a:cubicBezTo>
                  <a:cubicBezTo>
                    <a:pt x="3810" y="209169"/>
                    <a:pt x="95" y="236220"/>
                    <a:pt x="0" y="263462"/>
                  </a:cubicBezTo>
                  <a:cubicBezTo>
                    <a:pt x="0" y="281559"/>
                    <a:pt x="1524" y="299466"/>
                    <a:pt x="4858" y="317278"/>
                  </a:cubicBezTo>
                  <a:cubicBezTo>
                    <a:pt x="8287" y="335756"/>
                    <a:pt x="13716" y="353949"/>
                    <a:pt x="20669" y="371475"/>
                  </a:cubicBezTo>
                  <a:cubicBezTo>
                    <a:pt x="23908" y="379667"/>
                    <a:pt x="27527" y="387572"/>
                    <a:pt x="31528" y="395383"/>
                  </a:cubicBezTo>
                  <a:cubicBezTo>
                    <a:pt x="34957" y="402146"/>
                    <a:pt x="38862" y="408718"/>
                    <a:pt x="42863" y="415290"/>
                  </a:cubicBezTo>
                  <a:cubicBezTo>
                    <a:pt x="51340" y="429292"/>
                    <a:pt x="60293" y="442913"/>
                    <a:pt x="68390" y="457105"/>
                  </a:cubicBezTo>
                  <a:lnTo>
                    <a:pt x="68390" y="457105"/>
                  </a:lnTo>
                  <a:cubicBezTo>
                    <a:pt x="68390" y="457105"/>
                    <a:pt x="68771" y="457867"/>
                    <a:pt x="68866" y="458153"/>
                  </a:cubicBezTo>
                  <a:cubicBezTo>
                    <a:pt x="68866" y="457962"/>
                    <a:pt x="68675" y="457867"/>
                    <a:pt x="68580" y="457676"/>
                  </a:cubicBezTo>
                  <a:cubicBezTo>
                    <a:pt x="72200" y="464344"/>
                    <a:pt x="75724" y="471107"/>
                    <a:pt x="78867" y="478060"/>
                  </a:cubicBezTo>
                  <a:cubicBezTo>
                    <a:pt x="82010" y="485013"/>
                    <a:pt x="84487" y="492157"/>
                    <a:pt x="86487" y="499491"/>
                  </a:cubicBezTo>
                  <a:lnTo>
                    <a:pt x="86487" y="499491"/>
                  </a:lnTo>
                  <a:cubicBezTo>
                    <a:pt x="86487" y="499491"/>
                    <a:pt x="86582" y="500063"/>
                    <a:pt x="86677" y="500348"/>
                  </a:cubicBezTo>
                  <a:lnTo>
                    <a:pt x="86677" y="500063"/>
                  </a:lnTo>
                  <a:cubicBezTo>
                    <a:pt x="88297" y="507016"/>
                    <a:pt x="89344" y="514064"/>
                    <a:pt x="89344" y="521208"/>
                  </a:cubicBezTo>
                  <a:cubicBezTo>
                    <a:pt x="89344" y="522446"/>
                    <a:pt x="90583" y="523399"/>
                    <a:pt x="91630" y="523589"/>
                  </a:cubicBezTo>
                  <a:cubicBezTo>
                    <a:pt x="93154" y="523780"/>
                    <a:pt x="94488" y="522732"/>
                    <a:pt x="94678" y="521208"/>
                  </a:cubicBezTo>
                  <a:cubicBezTo>
                    <a:pt x="96012" y="511778"/>
                    <a:pt x="95250" y="502253"/>
                    <a:pt x="93154" y="493014"/>
                  </a:cubicBezTo>
                  <a:cubicBezTo>
                    <a:pt x="90773" y="482441"/>
                    <a:pt x="86677" y="472345"/>
                    <a:pt x="82105" y="462534"/>
                  </a:cubicBezTo>
                  <a:cubicBezTo>
                    <a:pt x="77343" y="452152"/>
                    <a:pt x="71628" y="442246"/>
                    <a:pt x="65913" y="432340"/>
                  </a:cubicBezTo>
                  <a:cubicBezTo>
                    <a:pt x="60388" y="422720"/>
                    <a:pt x="54673" y="413195"/>
                    <a:pt x="49244" y="403479"/>
                  </a:cubicBezTo>
                  <a:cubicBezTo>
                    <a:pt x="49530" y="403955"/>
                    <a:pt x="49816" y="404336"/>
                    <a:pt x="50006" y="404813"/>
                  </a:cubicBezTo>
                  <a:cubicBezTo>
                    <a:pt x="47244" y="399859"/>
                    <a:pt x="44577" y="394811"/>
                    <a:pt x="42100" y="389668"/>
                  </a:cubicBezTo>
                  <a:cubicBezTo>
                    <a:pt x="39052" y="383191"/>
                    <a:pt x="36195" y="376523"/>
                    <a:pt x="33528" y="369951"/>
                  </a:cubicBezTo>
                  <a:cubicBezTo>
                    <a:pt x="28099" y="356521"/>
                    <a:pt x="23527" y="342614"/>
                    <a:pt x="19812" y="328613"/>
                  </a:cubicBezTo>
                  <a:cubicBezTo>
                    <a:pt x="19907" y="329184"/>
                    <a:pt x="20098" y="329660"/>
                    <a:pt x="20193" y="330137"/>
                  </a:cubicBezTo>
                  <a:cubicBezTo>
                    <a:pt x="17240" y="318516"/>
                    <a:pt x="14859" y="306705"/>
                    <a:pt x="13240" y="294799"/>
                  </a:cubicBezTo>
                  <a:cubicBezTo>
                    <a:pt x="11525" y="282321"/>
                    <a:pt x="10858" y="269653"/>
                    <a:pt x="10954" y="257080"/>
                  </a:cubicBezTo>
                  <a:lnTo>
                    <a:pt x="10954" y="258509"/>
                  </a:lnTo>
                  <a:cubicBezTo>
                    <a:pt x="11049" y="241935"/>
                    <a:pt x="12668" y="225552"/>
                    <a:pt x="15430" y="209264"/>
                  </a:cubicBezTo>
                  <a:cubicBezTo>
                    <a:pt x="17812" y="195453"/>
                    <a:pt x="20955" y="181737"/>
                    <a:pt x="24575" y="168212"/>
                  </a:cubicBezTo>
                  <a:lnTo>
                    <a:pt x="24575" y="168402"/>
                  </a:lnTo>
                  <a:cubicBezTo>
                    <a:pt x="24575" y="168402"/>
                    <a:pt x="24575" y="168021"/>
                    <a:pt x="24670" y="167830"/>
                  </a:cubicBezTo>
                  <a:cubicBezTo>
                    <a:pt x="24670" y="167545"/>
                    <a:pt x="24765" y="167259"/>
                    <a:pt x="24860" y="167069"/>
                  </a:cubicBezTo>
                  <a:lnTo>
                    <a:pt x="24860" y="167354"/>
                  </a:lnTo>
                  <a:cubicBezTo>
                    <a:pt x="33433" y="136970"/>
                    <a:pt x="45529" y="107633"/>
                    <a:pt x="61627" y="80391"/>
                  </a:cubicBezTo>
                  <a:cubicBezTo>
                    <a:pt x="61627" y="80486"/>
                    <a:pt x="61531" y="80677"/>
                    <a:pt x="61436" y="80772"/>
                  </a:cubicBezTo>
                  <a:cubicBezTo>
                    <a:pt x="73533" y="60579"/>
                    <a:pt x="87916" y="41624"/>
                    <a:pt x="104965" y="25241"/>
                  </a:cubicBezTo>
                  <a:cubicBezTo>
                    <a:pt x="104870" y="25337"/>
                    <a:pt x="104680" y="25432"/>
                    <a:pt x="104584" y="25622"/>
                  </a:cubicBezTo>
                  <a:cubicBezTo>
                    <a:pt x="112395" y="18193"/>
                    <a:pt x="120682" y="11240"/>
                    <a:pt x="129540" y="5048"/>
                  </a:cubicBezTo>
                  <a:cubicBezTo>
                    <a:pt x="130778" y="4191"/>
                    <a:pt x="131064" y="2286"/>
                    <a:pt x="130111" y="1143"/>
                  </a:cubicBezTo>
                  <a:cubicBezTo>
                    <a:pt x="129540" y="381"/>
                    <a:pt x="128683" y="0"/>
                    <a:pt x="127825" y="0"/>
                  </a:cubicBezTo>
                  <a:cubicBezTo>
                    <a:pt x="127254" y="0"/>
                    <a:pt x="126682" y="191"/>
                    <a:pt x="126111" y="572"/>
                  </a:cubicBezTo>
                  <a:moveTo>
                    <a:pt x="86296" y="500158"/>
                  </a:moveTo>
                  <a:cubicBezTo>
                    <a:pt x="86296" y="500158"/>
                    <a:pt x="86296" y="499777"/>
                    <a:pt x="86201" y="499586"/>
                  </a:cubicBezTo>
                  <a:lnTo>
                    <a:pt x="86201" y="499586"/>
                  </a:lnTo>
                  <a:cubicBezTo>
                    <a:pt x="86201" y="499586"/>
                    <a:pt x="86296" y="499872"/>
                    <a:pt x="86392" y="500158"/>
                  </a:cubicBezTo>
                  <a:moveTo>
                    <a:pt x="68294" y="457771"/>
                  </a:moveTo>
                  <a:cubicBezTo>
                    <a:pt x="68294" y="457771"/>
                    <a:pt x="68104" y="457486"/>
                    <a:pt x="68008" y="457295"/>
                  </a:cubicBezTo>
                  <a:lnTo>
                    <a:pt x="68008" y="457295"/>
                  </a:lnTo>
                  <a:cubicBezTo>
                    <a:pt x="68008" y="457295"/>
                    <a:pt x="68199" y="457581"/>
                    <a:pt x="68294" y="457771"/>
                  </a:cubicBezTo>
                  <a:moveTo>
                    <a:pt x="24670" y="167926"/>
                  </a:moveTo>
                  <a:cubicBezTo>
                    <a:pt x="24670" y="167926"/>
                    <a:pt x="24670" y="168212"/>
                    <a:pt x="24575" y="168307"/>
                  </a:cubicBezTo>
                  <a:cubicBezTo>
                    <a:pt x="24575" y="168021"/>
                    <a:pt x="24765" y="167735"/>
                    <a:pt x="24860" y="167354"/>
                  </a:cubicBezTo>
                  <a:lnTo>
                    <a:pt x="24860" y="167926"/>
                  </a:lnTo>
                </a:path>
              </a:pathLst>
            </a:custGeom>
            <a:solidFill>
              <a:srgbClr val="346D70"/>
            </a:solidFill>
            <a:ln w="9525" cap="flat">
              <a:noFill/>
              <a:prstDash val="solid"/>
              <a:miter/>
            </a:ln>
          </p:spPr>
          <p:txBody>
            <a:bodyPr rtlCol="0" anchor="ctr"/>
            <a:lstStyle/>
            <a:p>
              <a:endParaRPr lang="en-US"/>
            </a:p>
          </p:txBody>
        </p:sp>
        <p:grpSp>
          <p:nvGrpSpPr>
            <p:cNvPr id="504" name="Graphic 100">
              <a:extLst>
                <a:ext uri="{FF2B5EF4-FFF2-40B4-BE49-F238E27FC236}">
                  <a16:creationId xmlns:a16="http://schemas.microsoft.com/office/drawing/2014/main" id="{36111C83-656F-BD48-69DC-20A0066EEC47}"/>
                </a:ext>
              </a:extLst>
            </p:cNvPr>
            <p:cNvGrpSpPr/>
            <p:nvPr/>
          </p:nvGrpSpPr>
          <p:grpSpPr>
            <a:xfrm>
              <a:off x="3668334" y="4285877"/>
              <a:ext cx="42605" cy="339185"/>
              <a:chOff x="3668334" y="4285877"/>
              <a:chExt cx="42605" cy="339185"/>
            </a:xfrm>
            <a:solidFill>
              <a:srgbClr val="346D70"/>
            </a:solidFill>
          </p:grpSpPr>
          <p:sp>
            <p:nvSpPr>
              <p:cNvPr id="795" name="Freeform: Shape 794">
                <a:extLst>
                  <a:ext uri="{FF2B5EF4-FFF2-40B4-BE49-F238E27FC236}">
                    <a16:creationId xmlns:a16="http://schemas.microsoft.com/office/drawing/2014/main" id="{9DBB9739-552A-D9B2-75EE-C003D58473B3}"/>
                  </a:ext>
                </a:extLst>
              </p:cNvPr>
              <p:cNvSpPr/>
              <p:nvPr/>
            </p:nvSpPr>
            <p:spPr>
              <a:xfrm>
                <a:off x="3668334" y="4285877"/>
                <a:ext cx="42605" cy="339185"/>
              </a:xfrm>
              <a:custGeom>
                <a:avLst/>
                <a:gdLst>
                  <a:gd name="connsiteX0" fmla="*/ 40606 w 42605"/>
                  <a:gd name="connsiteY0" fmla="*/ 296228 h 339185"/>
                  <a:gd name="connsiteX1" fmla="*/ 26509 w 42605"/>
                  <a:gd name="connsiteY1" fmla="*/ 213074 h 339185"/>
                  <a:gd name="connsiteX2" fmla="*/ 23556 w 42605"/>
                  <a:gd name="connsiteY2" fmla="*/ 201454 h 339185"/>
                  <a:gd name="connsiteX3" fmla="*/ 23080 w 42605"/>
                  <a:gd name="connsiteY3" fmla="*/ 199644 h 339185"/>
                  <a:gd name="connsiteX4" fmla="*/ 20032 w 42605"/>
                  <a:gd name="connsiteY4" fmla="*/ 187071 h 339185"/>
                  <a:gd name="connsiteX5" fmla="*/ 15174 w 42605"/>
                  <a:gd name="connsiteY5" fmla="*/ 160115 h 339185"/>
                  <a:gd name="connsiteX6" fmla="*/ 12697 w 42605"/>
                  <a:gd name="connsiteY6" fmla="*/ 127159 h 339185"/>
                  <a:gd name="connsiteX7" fmla="*/ 16222 w 42605"/>
                  <a:gd name="connsiteY7" fmla="*/ 87630 h 339185"/>
                  <a:gd name="connsiteX8" fmla="*/ 16222 w 42605"/>
                  <a:gd name="connsiteY8" fmla="*/ 87916 h 339185"/>
                  <a:gd name="connsiteX9" fmla="*/ 16222 w 42605"/>
                  <a:gd name="connsiteY9" fmla="*/ 87344 h 339185"/>
                  <a:gd name="connsiteX10" fmla="*/ 16412 w 42605"/>
                  <a:gd name="connsiteY10" fmla="*/ 86392 h 339185"/>
                  <a:gd name="connsiteX11" fmla="*/ 16412 w 42605"/>
                  <a:gd name="connsiteY11" fmla="*/ 86868 h 339185"/>
                  <a:gd name="connsiteX12" fmla="*/ 26032 w 42605"/>
                  <a:gd name="connsiteY12" fmla="*/ 46958 h 339185"/>
                  <a:gd name="connsiteX13" fmla="*/ 41177 w 42605"/>
                  <a:gd name="connsiteY13" fmla="*/ 6953 h 339185"/>
                  <a:gd name="connsiteX14" fmla="*/ 37748 w 42605"/>
                  <a:gd name="connsiteY14" fmla="*/ 286 h 339185"/>
                  <a:gd name="connsiteX15" fmla="*/ 36129 w 42605"/>
                  <a:gd name="connsiteY15" fmla="*/ 0 h 339185"/>
                  <a:gd name="connsiteX16" fmla="*/ 33652 w 42605"/>
                  <a:gd name="connsiteY16" fmla="*/ 667 h 339185"/>
                  <a:gd name="connsiteX17" fmla="*/ 31081 w 42605"/>
                  <a:gd name="connsiteY17" fmla="*/ 3715 h 339185"/>
                  <a:gd name="connsiteX18" fmla="*/ 8602 w 42605"/>
                  <a:gd name="connsiteY18" fmla="*/ 67913 h 339185"/>
                  <a:gd name="connsiteX19" fmla="*/ 29 w 42605"/>
                  <a:gd name="connsiteY19" fmla="*/ 134779 h 339185"/>
                  <a:gd name="connsiteX20" fmla="*/ 1839 w 42605"/>
                  <a:gd name="connsiteY20" fmla="*/ 169736 h 339185"/>
                  <a:gd name="connsiteX21" fmla="*/ 7840 w 42605"/>
                  <a:gd name="connsiteY21" fmla="*/ 204978 h 339185"/>
                  <a:gd name="connsiteX22" fmla="*/ 21365 w 42605"/>
                  <a:gd name="connsiteY22" fmla="*/ 275463 h 339185"/>
                  <a:gd name="connsiteX23" fmla="*/ 22127 w 42605"/>
                  <a:gd name="connsiteY23" fmla="*/ 289370 h 339185"/>
                  <a:gd name="connsiteX24" fmla="*/ 28414 w 42605"/>
                  <a:gd name="connsiteY24" fmla="*/ 296704 h 339185"/>
                  <a:gd name="connsiteX25" fmla="*/ 30033 w 42605"/>
                  <a:gd name="connsiteY25" fmla="*/ 330327 h 339185"/>
                  <a:gd name="connsiteX26" fmla="*/ 30033 w 42605"/>
                  <a:gd name="connsiteY26" fmla="*/ 333375 h 339185"/>
                  <a:gd name="connsiteX27" fmla="*/ 30033 w 42605"/>
                  <a:gd name="connsiteY27" fmla="*/ 338233 h 339185"/>
                  <a:gd name="connsiteX28" fmla="*/ 30223 w 42605"/>
                  <a:gd name="connsiteY28" fmla="*/ 338233 h 339185"/>
                  <a:gd name="connsiteX29" fmla="*/ 33843 w 42605"/>
                  <a:gd name="connsiteY29" fmla="*/ 338709 h 339185"/>
                  <a:gd name="connsiteX30" fmla="*/ 41272 w 42605"/>
                  <a:gd name="connsiteY30" fmla="*/ 339185 h 339185"/>
                  <a:gd name="connsiteX31" fmla="*/ 42606 w 42605"/>
                  <a:gd name="connsiteY31" fmla="*/ 339185 h 339185"/>
                  <a:gd name="connsiteX32" fmla="*/ 40701 w 42605"/>
                  <a:gd name="connsiteY32" fmla="*/ 296323 h 33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605" h="339185">
                    <a:moveTo>
                      <a:pt x="40606" y="296228"/>
                    </a:moveTo>
                    <a:cubicBezTo>
                      <a:pt x="38320" y="269939"/>
                      <a:pt x="33557" y="241935"/>
                      <a:pt x="26509" y="213074"/>
                    </a:cubicBezTo>
                    <a:cubicBezTo>
                      <a:pt x="25556" y="209169"/>
                      <a:pt x="24604" y="205264"/>
                      <a:pt x="23556" y="201454"/>
                    </a:cubicBezTo>
                    <a:lnTo>
                      <a:pt x="23080" y="199644"/>
                    </a:lnTo>
                    <a:cubicBezTo>
                      <a:pt x="22032" y="195453"/>
                      <a:pt x="20889" y="191262"/>
                      <a:pt x="20032" y="187071"/>
                    </a:cubicBezTo>
                    <a:cubicBezTo>
                      <a:pt x="18127" y="178499"/>
                      <a:pt x="16412" y="169450"/>
                      <a:pt x="15174" y="160115"/>
                    </a:cubicBezTo>
                    <a:cubicBezTo>
                      <a:pt x="13650" y="148304"/>
                      <a:pt x="12888" y="137351"/>
                      <a:pt x="12697" y="127159"/>
                    </a:cubicBezTo>
                    <a:cubicBezTo>
                      <a:pt x="12983" y="113919"/>
                      <a:pt x="14126" y="100775"/>
                      <a:pt x="16222" y="87630"/>
                    </a:cubicBezTo>
                    <a:lnTo>
                      <a:pt x="16222" y="87916"/>
                    </a:lnTo>
                    <a:cubicBezTo>
                      <a:pt x="16222" y="87916"/>
                      <a:pt x="16222" y="87535"/>
                      <a:pt x="16222" y="87344"/>
                    </a:cubicBezTo>
                    <a:cubicBezTo>
                      <a:pt x="16222" y="87058"/>
                      <a:pt x="16317" y="86678"/>
                      <a:pt x="16412" y="86392"/>
                    </a:cubicBezTo>
                    <a:cubicBezTo>
                      <a:pt x="16412" y="86582"/>
                      <a:pt x="16412" y="86678"/>
                      <a:pt x="16412" y="86868"/>
                    </a:cubicBezTo>
                    <a:cubicBezTo>
                      <a:pt x="18793" y="73343"/>
                      <a:pt x="21937" y="60008"/>
                      <a:pt x="26032" y="46958"/>
                    </a:cubicBezTo>
                    <a:cubicBezTo>
                      <a:pt x="30223" y="33338"/>
                      <a:pt x="35462" y="20003"/>
                      <a:pt x="41177" y="6953"/>
                    </a:cubicBezTo>
                    <a:cubicBezTo>
                      <a:pt x="42320" y="4286"/>
                      <a:pt x="40225" y="1048"/>
                      <a:pt x="37748" y="286"/>
                    </a:cubicBezTo>
                    <a:cubicBezTo>
                      <a:pt x="37177" y="95"/>
                      <a:pt x="36700" y="0"/>
                      <a:pt x="36129" y="0"/>
                    </a:cubicBezTo>
                    <a:cubicBezTo>
                      <a:pt x="35272" y="0"/>
                      <a:pt x="34414" y="191"/>
                      <a:pt x="33652" y="667"/>
                    </a:cubicBezTo>
                    <a:cubicBezTo>
                      <a:pt x="32319" y="1333"/>
                      <a:pt x="31652" y="2477"/>
                      <a:pt x="31081" y="3715"/>
                    </a:cubicBezTo>
                    <a:cubicBezTo>
                      <a:pt x="21841" y="24479"/>
                      <a:pt x="14126" y="45911"/>
                      <a:pt x="8602" y="67913"/>
                    </a:cubicBezTo>
                    <a:cubicBezTo>
                      <a:pt x="3172" y="89726"/>
                      <a:pt x="315" y="112300"/>
                      <a:pt x="29" y="134779"/>
                    </a:cubicBezTo>
                    <a:cubicBezTo>
                      <a:pt x="-161" y="146495"/>
                      <a:pt x="601" y="158115"/>
                      <a:pt x="1839" y="169736"/>
                    </a:cubicBezTo>
                    <a:cubicBezTo>
                      <a:pt x="3077" y="181642"/>
                      <a:pt x="5363" y="193358"/>
                      <a:pt x="7840" y="204978"/>
                    </a:cubicBezTo>
                    <a:cubicBezTo>
                      <a:pt x="12793" y="228410"/>
                      <a:pt x="18793" y="251555"/>
                      <a:pt x="21365" y="275463"/>
                    </a:cubicBezTo>
                    <a:cubicBezTo>
                      <a:pt x="21746" y="280130"/>
                      <a:pt x="22032" y="284702"/>
                      <a:pt x="22127" y="289370"/>
                    </a:cubicBezTo>
                    <a:cubicBezTo>
                      <a:pt x="22127" y="293084"/>
                      <a:pt x="24699" y="296228"/>
                      <a:pt x="28414" y="296704"/>
                    </a:cubicBezTo>
                    <a:cubicBezTo>
                      <a:pt x="29271" y="307943"/>
                      <a:pt x="29842" y="319183"/>
                      <a:pt x="30033" y="330327"/>
                    </a:cubicBezTo>
                    <a:lnTo>
                      <a:pt x="30033" y="333375"/>
                    </a:lnTo>
                    <a:cubicBezTo>
                      <a:pt x="30033" y="334899"/>
                      <a:pt x="30033" y="336518"/>
                      <a:pt x="30033" y="338233"/>
                    </a:cubicBezTo>
                    <a:lnTo>
                      <a:pt x="30223" y="338233"/>
                    </a:lnTo>
                    <a:cubicBezTo>
                      <a:pt x="31176" y="338423"/>
                      <a:pt x="32128" y="338519"/>
                      <a:pt x="33843" y="338709"/>
                    </a:cubicBezTo>
                    <a:cubicBezTo>
                      <a:pt x="36319" y="338995"/>
                      <a:pt x="38796" y="339185"/>
                      <a:pt x="41272" y="339185"/>
                    </a:cubicBezTo>
                    <a:cubicBezTo>
                      <a:pt x="41749" y="339185"/>
                      <a:pt x="42130" y="339185"/>
                      <a:pt x="42606" y="339185"/>
                    </a:cubicBezTo>
                    <a:cubicBezTo>
                      <a:pt x="42606" y="324993"/>
                      <a:pt x="41939" y="310610"/>
                      <a:pt x="40701" y="296323"/>
                    </a:cubicBezTo>
                    <a:close/>
                  </a:path>
                </a:pathLst>
              </a:custGeom>
              <a:grp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1B61C9D1-69AF-AF4B-F926-F55335BB38FC}"/>
                  </a:ext>
                </a:extLst>
              </p:cNvPr>
              <p:cNvSpPr/>
              <p:nvPr/>
            </p:nvSpPr>
            <p:spPr>
              <a:xfrm>
                <a:off x="3684460" y="4372555"/>
                <a:ext cx="95" cy="857"/>
              </a:xfrm>
              <a:custGeom>
                <a:avLst/>
                <a:gdLst>
                  <a:gd name="connsiteX0" fmla="*/ 0 w 95"/>
                  <a:gd name="connsiteY0" fmla="*/ 857 h 857"/>
                  <a:gd name="connsiteX1" fmla="*/ 95 w 95"/>
                  <a:gd name="connsiteY1" fmla="*/ 0 h 857"/>
                  <a:gd name="connsiteX2" fmla="*/ 95 w 95"/>
                  <a:gd name="connsiteY2" fmla="*/ 857 h 857"/>
                </a:gdLst>
                <a:ahLst/>
                <a:cxnLst>
                  <a:cxn ang="0">
                    <a:pos x="connsiteX0" y="connsiteY0"/>
                  </a:cxn>
                  <a:cxn ang="0">
                    <a:pos x="connsiteX1" y="connsiteY1"/>
                  </a:cxn>
                  <a:cxn ang="0">
                    <a:pos x="connsiteX2" y="connsiteY2"/>
                  </a:cxn>
                </a:cxnLst>
                <a:rect l="l" t="t" r="r" b="b"/>
                <a:pathLst>
                  <a:path w="95" h="857">
                    <a:moveTo>
                      <a:pt x="0" y="857"/>
                    </a:moveTo>
                    <a:cubicBezTo>
                      <a:pt x="0" y="857"/>
                      <a:pt x="95" y="286"/>
                      <a:pt x="95" y="0"/>
                    </a:cubicBezTo>
                    <a:lnTo>
                      <a:pt x="95" y="857"/>
                    </a:lnTo>
                    <a:close/>
                  </a:path>
                </a:pathLst>
              </a:custGeom>
              <a:grpFill/>
              <a:ln w="9525" cap="flat">
                <a:noFill/>
                <a:prstDash val="solid"/>
                <a:miter/>
              </a:ln>
            </p:spPr>
            <p:txBody>
              <a:bodyPr rtlCol="0" anchor="ctr"/>
              <a:lstStyle/>
              <a:p>
                <a:endParaRPr lang="en-US"/>
              </a:p>
            </p:txBody>
          </p:sp>
        </p:grpSp>
        <p:sp>
          <p:nvSpPr>
            <p:cNvPr id="505" name="Freeform: Shape 504">
              <a:extLst>
                <a:ext uri="{FF2B5EF4-FFF2-40B4-BE49-F238E27FC236}">
                  <a16:creationId xmlns:a16="http://schemas.microsoft.com/office/drawing/2014/main" id="{A74E3245-79B0-7A49-2929-B7C29667130B}"/>
                </a:ext>
              </a:extLst>
            </p:cNvPr>
            <p:cNvSpPr/>
            <p:nvPr/>
          </p:nvSpPr>
          <p:spPr>
            <a:xfrm>
              <a:off x="3937634" y="4262637"/>
              <a:ext cx="106493" cy="309181"/>
            </a:xfrm>
            <a:custGeom>
              <a:avLst/>
              <a:gdLst>
                <a:gd name="connsiteX0" fmla="*/ 101632 w 106493"/>
                <a:gd name="connsiteY0" fmla="*/ 1714 h 309181"/>
                <a:gd name="connsiteX1" fmla="*/ 85916 w 106493"/>
                <a:gd name="connsiteY1" fmla="*/ 43910 h 309181"/>
                <a:gd name="connsiteX2" fmla="*/ 72009 w 106493"/>
                <a:gd name="connsiteY2" fmla="*/ 86773 h 309181"/>
                <a:gd name="connsiteX3" fmla="*/ 67247 w 106493"/>
                <a:gd name="connsiteY3" fmla="*/ 110109 h 309181"/>
                <a:gd name="connsiteX4" fmla="*/ 63437 w 106493"/>
                <a:gd name="connsiteY4" fmla="*/ 132969 h 309181"/>
                <a:gd name="connsiteX5" fmla="*/ 56388 w 106493"/>
                <a:gd name="connsiteY5" fmla="*/ 179546 h 309181"/>
                <a:gd name="connsiteX6" fmla="*/ 56388 w 106493"/>
                <a:gd name="connsiteY6" fmla="*/ 179546 h 309181"/>
                <a:gd name="connsiteX7" fmla="*/ 47339 w 106493"/>
                <a:gd name="connsiteY7" fmla="*/ 221075 h 309181"/>
                <a:gd name="connsiteX8" fmla="*/ 35433 w 106493"/>
                <a:gd name="connsiteY8" fmla="*/ 255365 h 309181"/>
                <a:gd name="connsiteX9" fmla="*/ 17812 w 106493"/>
                <a:gd name="connsiteY9" fmla="*/ 283655 h 309181"/>
                <a:gd name="connsiteX10" fmla="*/ 10954 w 106493"/>
                <a:gd name="connsiteY10" fmla="*/ 290989 h 309181"/>
                <a:gd name="connsiteX11" fmla="*/ 1905 w 106493"/>
                <a:gd name="connsiteY11" fmla="*/ 298704 h 309181"/>
                <a:gd name="connsiteX12" fmla="*/ 0 w 106493"/>
                <a:gd name="connsiteY12" fmla="*/ 302895 h 309181"/>
                <a:gd name="connsiteX13" fmla="*/ 1619 w 106493"/>
                <a:gd name="connsiteY13" fmla="*/ 307276 h 309181"/>
                <a:gd name="connsiteX14" fmla="*/ 5906 w 106493"/>
                <a:gd name="connsiteY14" fmla="*/ 309181 h 309181"/>
                <a:gd name="connsiteX15" fmla="*/ 7525 w 106493"/>
                <a:gd name="connsiteY15" fmla="*/ 308991 h 309181"/>
                <a:gd name="connsiteX16" fmla="*/ 10287 w 106493"/>
                <a:gd name="connsiteY16" fmla="*/ 307562 h 309181"/>
                <a:gd name="connsiteX17" fmla="*/ 41053 w 106493"/>
                <a:gd name="connsiteY17" fmla="*/ 269938 h 309181"/>
                <a:gd name="connsiteX18" fmla="*/ 56198 w 106493"/>
                <a:gd name="connsiteY18" fmla="*/ 223742 h 309181"/>
                <a:gd name="connsiteX19" fmla="*/ 62008 w 106493"/>
                <a:gd name="connsiteY19" fmla="*/ 196596 h 309181"/>
                <a:gd name="connsiteX20" fmla="*/ 66675 w 106493"/>
                <a:gd name="connsiteY20" fmla="*/ 166211 h 309181"/>
                <a:gd name="connsiteX21" fmla="*/ 75057 w 106493"/>
                <a:gd name="connsiteY21" fmla="*/ 104775 h 309181"/>
                <a:gd name="connsiteX22" fmla="*/ 75057 w 106493"/>
                <a:gd name="connsiteY22" fmla="*/ 104775 h 309181"/>
                <a:gd name="connsiteX23" fmla="*/ 80677 w 106493"/>
                <a:gd name="connsiteY23" fmla="*/ 78486 h 309181"/>
                <a:gd name="connsiteX24" fmla="*/ 88297 w 106493"/>
                <a:gd name="connsiteY24" fmla="*/ 53626 h 309181"/>
                <a:gd name="connsiteX25" fmla="*/ 106394 w 106493"/>
                <a:gd name="connsiteY25" fmla="*/ 3143 h 309181"/>
                <a:gd name="connsiteX26" fmla="*/ 104870 w 106493"/>
                <a:gd name="connsiteY26" fmla="*/ 95 h 309181"/>
                <a:gd name="connsiteX27" fmla="*/ 104204 w 106493"/>
                <a:gd name="connsiteY27" fmla="*/ 0 h 309181"/>
                <a:gd name="connsiteX28" fmla="*/ 101822 w 106493"/>
                <a:gd name="connsiteY28" fmla="*/ 1714 h 309181"/>
                <a:gd name="connsiteX29" fmla="*/ 35433 w 106493"/>
                <a:gd name="connsiteY29" fmla="*/ 255842 h 309181"/>
                <a:gd name="connsiteX30" fmla="*/ 35243 w 106493"/>
                <a:gd name="connsiteY30" fmla="*/ 256318 h 309181"/>
                <a:gd name="connsiteX31" fmla="*/ 35433 w 106493"/>
                <a:gd name="connsiteY31" fmla="*/ 255842 h 309181"/>
                <a:gd name="connsiteX32" fmla="*/ 18955 w 106493"/>
                <a:gd name="connsiteY32" fmla="*/ 282607 h 309181"/>
                <a:gd name="connsiteX33" fmla="*/ 18002 w 106493"/>
                <a:gd name="connsiteY33" fmla="*/ 283750 h 309181"/>
                <a:gd name="connsiteX34" fmla="*/ 18955 w 106493"/>
                <a:gd name="connsiteY34" fmla="*/ 282607 h 3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493" h="309181">
                  <a:moveTo>
                    <a:pt x="101632" y="1714"/>
                  </a:moveTo>
                  <a:cubicBezTo>
                    <a:pt x="96774" y="15907"/>
                    <a:pt x="91250" y="29908"/>
                    <a:pt x="85916" y="43910"/>
                  </a:cubicBezTo>
                  <a:cubicBezTo>
                    <a:pt x="80582" y="58007"/>
                    <a:pt x="75724" y="72199"/>
                    <a:pt x="72009" y="86773"/>
                  </a:cubicBezTo>
                  <a:cubicBezTo>
                    <a:pt x="70104" y="94488"/>
                    <a:pt x="68580" y="102298"/>
                    <a:pt x="67247" y="110109"/>
                  </a:cubicBezTo>
                  <a:cubicBezTo>
                    <a:pt x="65818" y="117729"/>
                    <a:pt x="64675" y="125349"/>
                    <a:pt x="63437" y="132969"/>
                  </a:cubicBezTo>
                  <a:cubicBezTo>
                    <a:pt x="61055" y="148495"/>
                    <a:pt x="58960" y="164020"/>
                    <a:pt x="56388" y="179546"/>
                  </a:cubicBezTo>
                  <a:lnTo>
                    <a:pt x="56388" y="179546"/>
                  </a:lnTo>
                  <a:cubicBezTo>
                    <a:pt x="54007" y="193453"/>
                    <a:pt x="51054" y="207359"/>
                    <a:pt x="47339" y="221075"/>
                  </a:cubicBezTo>
                  <a:cubicBezTo>
                    <a:pt x="44196" y="232791"/>
                    <a:pt x="40386" y="244316"/>
                    <a:pt x="35433" y="255365"/>
                  </a:cubicBezTo>
                  <a:cubicBezTo>
                    <a:pt x="30671" y="265462"/>
                    <a:pt x="24860" y="274987"/>
                    <a:pt x="17812" y="283655"/>
                  </a:cubicBezTo>
                  <a:cubicBezTo>
                    <a:pt x="15621" y="286226"/>
                    <a:pt x="13335" y="288607"/>
                    <a:pt x="10954" y="290989"/>
                  </a:cubicBezTo>
                  <a:cubicBezTo>
                    <a:pt x="8096" y="293751"/>
                    <a:pt x="5048" y="296227"/>
                    <a:pt x="1905" y="298704"/>
                  </a:cubicBezTo>
                  <a:cubicBezTo>
                    <a:pt x="667" y="299656"/>
                    <a:pt x="0" y="301371"/>
                    <a:pt x="0" y="302895"/>
                  </a:cubicBezTo>
                  <a:cubicBezTo>
                    <a:pt x="0" y="304514"/>
                    <a:pt x="476" y="306134"/>
                    <a:pt x="1619" y="307276"/>
                  </a:cubicBezTo>
                  <a:cubicBezTo>
                    <a:pt x="2762" y="308419"/>
                    <a:pt x="4286" y="309181"/>
                    <a:pt x="5906" y="309181"/>
                  </a:cubicBezTo>
                  <a:cubicBezTo>
                    <a:pt x="6477" y="309181"/>
                    <a:pt x="6953" y="309086"/>
                    <a:pt x="7525" y="308991"/>
                  </a:cubicBezTo>
                  <a:cubicBezTo>
                    <a:pt x="8573" y="308705"/>
                    <a:pt x="9430" y="308229"/>
                    <a:pt x="10287" y="307562"/>
                  </a:cubicBezTo>
                  <a:cubicBezTo>
                    <a:pt x="23622" y="297942"/>
                    <a:pt x="33909" y="284702"/>
                    <a:pt x="41053" y="269938"/>
                  </a:cubicBezTo>
                  <a:cubicBezTo>
                    <a:pt x="48101" y="255270"/>
                    <a:pt x="52483" y="239554"/>
                    <a:pt x="56198" y="223742"/>
                  </a:cubicBezTo>
                  <a:cubicBezTo>
                    <a:pt x="58388" y="214693"/>
                    <a:pt x="60293" y="205645"/>
                    <a:pt x="62008" y="196596"/>
                  </a:cubicBezTo>
                  <a:cubicBezTo>
                    <a:pt x="63818" y="186499"/>
                    <a:pt x="65246" y="176403"/>
                    <a:pt x="66675" y="166211"/>
                  </a:cubicBezTo>
                  <a:cubicBezTo>
                    <a:pt x="69437" y="145732"/>
                    <a:pt x="71533" y="125158"/>
                    <a:pt x="75057" y="104775"/>
                  </a:cubicBezTo>
                  <a:lnTo>
                    <a:pt x="75057" y="104775"/>
                  </a:lnTo>
                  <a:cubicBezTo>
                    <a:pt x="76581" y="95917"/>
                    <a:pt x="78391" y="87154"/>
                    <a:pt x="80677" y="78486"/>
                  </a:cubicBezTo>
                  <a:cubicBezTo>
                    <a:pt x="82963" y="70104"/>
                    <a:pt x="85439" y="61913"/>
                    <a:pt x="88297" y="53626"/>
                  </a:cubicBezTo>
                  <a:cubicBezTo>
                    <a:pt x="94012" y="36671"/>
                    <a:pt x="100584" y="20098"/>
                    <a:pt x="106394" y="3143"/>
                  </a:cubicBezTo>
                  <a:cubicBezTo>
                    <a:pt x="106775" y="1905"/>
                    <a:pt x="106013" y="571"/>
                    <a:pt x="104870" y="95"/>
                  </a:cubicBezTo>
                  <a:cubicBezTo>
                    <a:pt x="104680" y="95"/>
                    <a:pt x="104394" y="0"/>
                    <a:pt x="104204" y="0"/>
                  </a:cubicBezTo>
                  <a:cubicBezTo>
                    <a:pt x="103156" y="0"/>
                    <a:pt x="102203" y="667"/>
                    <a:pt x="101822" y="1714"/>
                  </a:cubicBezTo>
                  <a:moveTo>
                    <a:pt x="35433" y="255842"/>
                  </a:moveTo>
                  <a:lnTo>
                    <a:pt x="35243" y="256318"/>
                  </a:lnTo>
                  <a:lnTo>
                    <a:pt x="35433" y="255842"/>
                  </a:lnTo>
                  <a:moveTo>
                    <a:pt x="18955" y="282607"/>
                  </a:moveTo>
                  <a:cubicBezTo>
                    <a:pt x="18955" y="282607"/>
                    <a:pt x="18383" y="283369"/>
                    <a:pt x="18002" y="283750"/>
                  </a:cubicBezTo>
                  <a:cubicBezTo>
                    <a:pt x="18288" y="283369"/>
                    <a:pt x="18574" y="282988"/>
                    <a:pt x="18955" y="282607"/>
                  </a:cubicBezTo>
                </a:path>
              </a:pathLst>
            </a:custGeom>
            <a:solidFill>
              <a:srgbClr val="148A97"/>
            </a:solidFill>
            <a:ln w="9525" cap="flat">
              <a:noFill/>
              <a:prstDash val="solid"/>
              <a:miter/>
            </a:ln>
          </p:spPr>
          <p:txBody>
            <a:bodyPr rtlCol="0" anchor="ctr"/>
            <a:lstStyle/>
            <a:p>
              <a:endParaRPr lang="en-US"/>
            </a:p>
          </p:txBody>
        </p:sp>
        <p:grpSp>
          <p:nvGrpSpPr>
            <p:cNvPr id="506" name="Graphic 100">
              <a:extLst>
                <a:ext uri="{FF2B5EF4-FFF2-40B4-BE49-F238E27FC236}">
                  <a16:creationId xmlns:a16="http://schemas.microsoft.com/office/drawing/2014/main" id="{A2D04536-7657-BD7D-50E5-964E40DFE4EB}"/>
                </a:ext>
              </a:extLst>
            </p:cNvPr>
            <p:cNvGrpSpPr/>
            <p:nvPr/>
          </p:nvGrpSpPr>
          <p:grpSpPr>
            <a:xfrm>
              <a:off x="3397805" y="2872926"/>
              <a:ext cx="1022597" cy="1399794"/>
              <a:chOff x="3396943" y="2872368"/>
              <a:chExt cx="1022597" cy="1399794"/>
            </a:xfrm>
          </p:grpSpPr>
          <p:sp>
            <p:nvSpPr>
              <p:cNvPr id="729" name="Freeform: Shape 728">
                <a:extLst>
                  <a:ext uri="{FF2B5EF4-FFF2-40B4-BE49-F238E27FC236}">
                    <a16:creationId xmlns:a16="http://schemas.microsoft.com/office/drawing/2014/main" id="{CEB57D43-7CB9-C5BE-8461-2AE85EC3A413}"/>
                  </a:ext>
                </a:extLst>
              </p:cNvPr>
              <p:cNvSpPr/>
              <p:nvPr/>
            </p:nvSpPr>
            <p:spPr>
              <a:xfrm>
                <a:off x="3396943" y="3048485"/>
                <a:ext cx="221670" cy="674657"/>
              </a:xfrm>
              <a:custGeom>
                <a:avLst/>
                <a:gdLst>
                  <a:gd name="connsiteX0" fmla="*/ 209698 w 221670"/>
                  <a:gd name="connsiteY0" fmla="*/ 191 h 674657"/>
                  <a:gd name="connsiteX1" fmla="*/ 131497 w 221670"/>
                  <a:gd name="connsiteY1" fmla="*/ 39910 h 674657"/>
                  <a:gd name="connsiteX2" fmla="*/ 97874 w 221670"/>
                  <a:gd name="connsiteY2" fmla="*/ 67437 h 674657"/>
                  <a:gd name="connsiteX3" fmla="*/ 68537 w 221670"/>
                  <a:gd name="connsiteY3" fmla="*/ 99822 h 674657"/>
                  <a:gd name="connsiteX4" fmla="*/ 25294 w 221670"/>
                  <a:gd name="connsiteY4" fmla="*/ 175641 h 674657"/>
                  <a:gd name="connsiteX5" fmla="*/ 2910 w 221670"/>
                  <a:gd name="connsiteY5" fmla="*/ 264700 h 674657"/>
                  <a:gd name="connsiteX6" fmla="*/ 6815 w 221670"/>
                  <a:gd name="connsiteY6" fmla="*/ 387763 h 674657"/>
                  <a:gd name="connsiteX7" fmla="*/ 19198 w 221670"/>
                  <a:gd name="connsiteY7" fmla="*/ 462058 h 674657"/>
                  <a:gd name="connsiteX8" fmla="*/ 25960 w 221670"/>
                  <a:gd name="connsiteY8" fmla="*/ 534352 h 674657"/>
                  <a:gd name="connsiteX9" fmla="*/ 25579 w 221670"/>
                  <a:gd name="connsiteY9" fmla="*/ 571595 h 674657"/>
                  <a:gd name="connsiteX10" fmla="*/ 20626 w 221670"/>
                  <a:gd name="connsiteY10" fmla="*/ 612172 h 674657"/>
                  <a:gd name="connsiteX11" fmla="*/ 10244 w 221670"/>
                  <a:gd name="connsiteY11" fmla="*/ 653129 h 674657"/>
                  <a:gd name="connsiteX12" fmla="*/ 18531 w 221670"/>
                  <a:gd name="connsiteY12" fmla="*/ 673703 h 674657"/>
                  <a:gd name="connsiteX13" fmla="*/ 29199 w 221670"/>
                  <a:gd name="connsiteY13" fmla="*/ 673227 h 674657"/>
                  <a:gd name="connsiteX14" fmla="*/ 36438 w 221670"/>
                  <a:gd name="connsiteY14" fmla="*/ 664178 h 674657"/>
                  <a:gd name="connsiteX15" fmla="*/ 59393 w 221670"/>
                  <a:gd name="connsiteY15" fmla="*/ 572548 h 674657"/>
                  <a:gd name="connsiteX16" fmla="*/ 55773 w 221670"/>
                  <a:gd name="connsiteY16" fmla="*/ 485394 h 674657"/>
                  <a:gd name="connsiteX17" fmla="*/ 47677 w 221670"/>
                  <a:gd name="connsiteY17" fmla="*/ 444246 h 674657"/>
                  <a:gd name="connsiteX18" fmla="*/ 38057 w 221670"/>
                  <a:gd name="connsiteY18" fmla="*/ 399002 h 674657"/>
                  <a:gd name="connsiteX19" fmla="*/ 28056 w 221670"/>
                  <a:gd name="connsiteY19" fmla="*/ 323755 h 674657"/>
                  <a:gd name="connsiteX20" fmla="*/ 34152 w 221670"/>
                  <a:gd name="connsiteY20" fmla="*/ 237935 h 674657"/>
                  <a:gd name="connsiteX21" fmla="*/ 55964 w 221670"/>
                  <a:gd name="connsiteY21" fmla="*/ 169736 h 674657"/>
                  <a:gd name="connsiteX22" fmla="*/ 94731 w 221670"/>
                  <a:gd name="connsiteY22" fmla="*/ 107061 h 674657"/>
                  <a:gd name="connsiteX23" fmla="*/ 145404 w 221670"/>
                  <a:gd name="connsiteY23" fmla="*/ 59341 h 674657"/>
                  <a:gd name="connsiteX24" fmla="*/ 210174 w 221670"/>
                  <a:gd name="connsiteY24" fmla="*/ 24765 h 674657"/>
                  <a:gd name="connsiteX25" fmla="*/ 209793 w 221670"/>
                  <a:gd name="connsiteY25" fmla="*/ 24860 h 674657"/>
                  <a:gd name="connsiteX26" fmla="*/ 210650 w 221670"/>
                  <a:gd name="connsiteY26" fmla="*/ 24575 h 674657"/>
                  <a:gd name="connsiteX27" fmla="*/ 212269 w 221670"/>
                  <a:gd name="connsiteY27" fmla="*/ 24003 h 674657"/>
                  <a:gd name="connsiteX28" fmla="*/ 211412 w 221670"/>
                  <a:gd name="connsiteY28" fmla="*/ 24289 h 674657"/>
                  <a:gd name="connsiteX29" fmla="*/ 213127 w 221670"/>
                  <a:gd name="connsiteY29" fmla="*/ 23717 h 674657"/>
                  <a:gd name="connsiteX30" fmla="*/ 219794 w 221670"/>
                  <a:gd name="connsiteY30" fmla="*/ 18859 h 674657"/>
                  <a:gd name="connsiteX31" fmla="*/ 221509 w 221670"/>
                  <a:gd name="connsiteY31" fmla="*/ 9906 h 674657"/>
                  <a:gd name="connsiteX32" fmla="*/ 217317 w 221670"/>
                  <a:gd name="connsiteY32" fmla="*/ 2381 h 674657"/>
                  <a:gd name="connsiteX33" fmla="*/ 211221 w 221670"/>
                  <a:gd name="connsiteY33" fmla="*/ 0 h 674657"/>
                  <a:gd name="connsiteX34" fmla="*/ 209412 w 221670"/>
                  <a:gd name="connsiteY34" fmla="*/ 286 h 674657"/>
                  <a:gd name="connsiteX35" fmla="*/ 57202 w 221670"/>
                  <a:gd name="connsiteY35" fmla="*/ 166592 h 674657"/>
                  <a:gd name="connsiteX36" fmla="*/ 56154 w 221670"/>
                  <a:gd name="connsiteY36" fmla="*/ 168974 h 674657"/>
                  <a:gd name="connsiteX37" fmla="*/ 57202 w 221670"/>
                  <a:gd name="connsiteY37" fmla="*/ 166592 h 674657"/>
                  <a:gd name="connsiteX38" fmla="*/ 27675 w 221670"/>
                  <a:gd name="connsiteY38" fmla="*/ 320231 h 674657"/>
                  <a:gd name="connsiteX39" fmla="*/ 27675 w 221670"/>
                  <a:gd name="connsiteY39" fmla="*/ 322231 h 674657"/>
                  <a:gd name="connsiteX40" fmla="*/ 27675 w 221670"/>
                  <a:gd name="connsiteY40" fmla="*/ 320231 h 674657"/>
                  <a:gd name="connsiteX41" fmla="*/ 210364 w 221670"/>
                  <a:gd name="connsiteY41" fmla="*/ 24575 h 674657"/>
                  <a:gd name="connsiteX42" fmla="*/ 209888 w 221670"/>
                  <a:gd name="connsiteY42" fmla="*/ 24765 h 674657"/>
                  <a:gd name="connsiteX43" fmla="*/ 211126 w 221670"/>
                  <a:gd name="connsiteY43" fmla="*/ 24289 h 674657"/>
                  <a:gd name="connsiteX44" fmla="*/ 210364 w 221670"/>
                  <a:gd name="connsiteY44" fmla="*/ 24575 h 6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1670" h="674657">
                    <a:moveTo>
                      <a:pt x="209698" y="191"/>
                    </a:moveTo>
                    <a:cubicBezTo>
                      <a:pt x="182361" y="9906"/>
                      <a:pt x="155881" y="22574"/>
                      <a:pt x="131497" y="39910"/>
                    </a:cubicBezTo>
                    <a:cubicBezTo>
                      <a:pt x="119781" y="48196"/>
                      <a:pt x="108542" y="57341"/>
                      <a:pt x="97874" y="67437"/>
                    </a:cubicBezTo>
                    <a:cubicBezTo>
                      <a:pt x="87396" y="77343"/>
                      <a:pt x="77681" y="88297"/>
                      <a:pt x="68537" y="99822"/>
                    </a:cubicBezTo>
                    <a:cubicBezTo>
                      <a:pt x="50725" y="122301"/>
                      <a:pt x="36438" y="148114"/>
                      <a:pt x="25294" y="175641"/>
                    </a:cubicBezTo>
                    <a:cubicBezTo>
                      <a:pt x="13959" y="203740"/>
                      <a:pt x="6815" y="234029"/>
                      <a:pt x="2910" y="264700"/>
                    </a:cubicBezTo>
                    <a:cubicBezTo>
                      <a:pt x="-2234" y="305372"/>
                      <a:pt x="-329" y="347567"/>
                      <a:pt x="6815" y="387763"/>
                    </a:cubicBezTo>
                    <a:cubicBezTo>
                      <a:pt x="11196" y="412528"/>
                      <a:pt x="15864" y="437102"/>
                      <a:pt x="19198" y="462058"/>
                    </a:cubicBezTo>
                    <a:cubicBezTo>
                      <a:pt x="22341" y="486061"/>
                      <a:pt x="24912" y="510159"/>
                      <a:pt x="25960" y="534352"/>
                    </a:cubicBezTo>
                    <a:cubicBezTo>
                      <a:pt x="26341" y="546830"/>
                      <a:pt x="26246" y="559213"/>
                      <a:pt x="25579" y="571595"/>
                    </a:cubicBezTo>
                    <a:cubicBezTo>
                      <a:pt x="24817" y="585216"/>
                      <a:pt x="23008" y="598837"/>
                      <a:pt x="20626" y="612172"/>
                    </a:cubicBezTo>
                    <a:cubicBezTo>
                      <a:pt x="17864" y="626078"/>
                      <a:pt x="14244" y="639604"/>
                      <a:pt x="10244" y="653129"/>
                    </a:cubicBezTo>
                    <a:cubicBezTo>
                      <a:pt x="7767" y="661416"/>
                      <a:pt x="11292" y="670655"/>
                      <a:pt x="18531" y="673703"/>
                    </a:cubicBezTo>
                    <a:cubicBezTo>
                      <a:pt x="21960" y="675132"/>
                      <a:pt x="25865" y="674942"/>
                      <a:pt x="29199" y="673227"/>
                    </a:cubicBezTo>
                    <a:cubicBezTo>
                      <a:pt x="32818" y="671322"/>
                      <a:pt x="34819" y="668179"/>
                      <a:pt x="36438" y="664178"/>
                    </a:cubicBezTo>
                    <a:cubicBezTo>
                      <a:pt x="48725" y="635413"/>
                      <a:pt x="56154" y="604171"/>
                      <a:pt x="59393" y="572548"/>
                    </a:cubicBezTo>
                    <a:cubicBezTo>
                      <a:pt x="62250" y="543497"/>
                      <a:pt x="60250" y="514064"/>
                      <a:pt x="55773" y="485394"/>
                    </a:cubicBezTo>
                    <a:cubicBezTo>
                      <a:pt x="53583" y="471583"/>
                      <a:pt x="50630" y="457867"/>
                      <a:pt x="47677" y="444246"/>
                    </a:cubicBezTo>
                    <a:cubicBezTo>
                      <a:pt x="44439" y="429197"/>
                      <a:pt x="41105" y="414147"/>
                      <a:pt x="38057" y="399002"/>
                    </a:cubicBezTo>
                    <a:cubicBezTo>
                      <a:pt x="33104" y="374142"/>
                      <a:pt x="29294" y="349187"/>
                      <a:pt x="28056" y="323755"/>
                    </a:cubicBezTo>
                    <a:cubicBezTo>
                      <a:pt x="27008" y="294894"/>
                      <a:pt x="28913" y="266224"/>
                      <a:pt x="34152" y="237935"/>
                    </a:cubicBezTo>
                    <a:cubicBezTo>
                      <a:pt x="39010" y="214313"/>
                      <a:pt x="46344" y="191357"/>
                      <a:pt x="55964" y="169736"/>
                    </a:cubicBezTo>
                    <a:cubicBezTo>
                      <a:pt x="66537" y="146971"/>
                      <a:pt x="79586" y="126016"/>
                      <a:pt x="94731" y="107061"/>
                    </a:cubicBezTo>
                    <a:cubicBezTo>
                      <a:pt x="109875" y="88868"/>
                      <a:pt x="126925" y="72962"/>
                      <a:pt x="145404" y="59341"/>
                    </a:cubicBezTo>
                    <a:cubicBezTo>
                      <a:pt x="165692" y="44863"/>
                      <a:pt x="187409" y="33433"/>
                      <a:pt x="210174" y="24765"/>
                    </a:cubicBezTo>
                    <a:cubicBezTo>
                      <a:pt x="210079" y="24765"/>
                      <a:pt x="209888" y="24765"/>
                      <a:pt x="209793" y="24860"/>
                    </a:cubicBezTo>
                    <a:cubicBezTo>
                      <a:pt x="210079" y="24765"/>
                      <a:pt x="210364" y="24670"/>
                      <a:pt x="210650" y="24575"/>
                    </a:cubicBezTo>
                    <a:lnTo>
                      <a:pt x="212269" y="24003"/>
                    </a:lnTo>
                    <a:cubicBezTo>
                      <a:pt x="212269" y="24003"/>
                      <a:pt x="211698" y="24194"/>
                      <a:pt x="211412" y="24289"/>
                    </a:cubicBezTo>
                    <a:cubicBezTo>
                      <a:pt x="211984" y="24098"/>
                      <a:pt x="212555" y="23908"/>
                      <a:pt x="213127" y="23717"/>
                    </a:cubicBezTo>
                    <a:cubicBezTo>
                      <a:pt x="215889" y="22765"/>
                      <a:pt x="218079" y="21622"/>
                      <a:pt x="219794" y="18859"/>
                    </a:cubicBezTo>
                    <a:cubicBezTo>
                      <a:pt x="221413" y="16288"/>
                      <a:pt x="221985" y="12954"/>
                      <a:pt x="221509" y="9906"/>
                    </a:cubicBezTo>
                    <a:cubicBezTo>
                      <a:pt x="221032" y="6858"/>
                      <a:pt x="219508" y="4191"/>
                      <a:pt x="217317" y="2381"/>
                    </a:cubicBezTo>
                    <a:cubicBezTo>
                      <a:pt x="215698" y="1143"/>
                      <a:pt x="213412" y="0"/>
                      <a:pt x="211221" y="0"/>
                    </a:cubicBezTo>
                    <a:cubicBezTo>
                      <a:pt x="210555" y="0"/>
                      <a:pt x="209983" y="95"/>
                      <a:pt x="209412" y="286"/>
                    </a:cubicBezTo>
                    <a:moveTo>
                      <a:pt x="57202" y="166592"/>
                    </a:moveTo>
                    <a:cubicBezTo>
                      <a:pt x="56821" y="167354"/>
                      <a:pt x="56535" y="168212"/>
                      <a:pt x="56154" y="168974"/>
                    </a:cubicBezTo>
                    <a:cubicBezTo>
                      <a:pt x="56535" y="168212"/>
                      <a:pt x="56821" y="167354"/>
                      <a:pt x="57202" y="166592"/>
                    </a:cubicBezTo>
                    <a:moveTo>
                      <a:pt x="27675" y="320231"/>
                    </a:moveTo>
                    <a:cubicBezTo>
                      <a:pt x="27675" y="320897"/>
                      <a:pt x="27675" y="321564"/>
                      <a:pt x="27675" y="322231"/>
                    </a:cubicBezTo>
                    <a:lnTo>
                      <a:pt x="27675" y="320231"/>
                    </a:lnTo>
                    <a:moveTo>
                      <a:pt x="210364" y="24575"/>
                    </a:moveTo>
                    <a:lnTo>
                      <a:pt x="209888" y="24765"/>
                    </a:lnTo>
                    <a:cubicBezTo>
                      <a:pt x="209888" y="24765"/>
                      <a:pt x="210745" y="24479"/>
                      <a:pt x="211126" y="24289"/>
                    </a:cubicBezTo>
                    <a:cubicBezTo>
                      <a:pt x="210840" y="24289"/>
                      <a:pt x="210650" y="24479"/>
                      <a:pt x="210364" y="24575"/>
                    </a:cubicBezTo>
                  </a:path>
                </a:pathLst>
              </a:custGeom>
              <a:solidFill>
                <a:srgbClr val="FEC54D"/>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2BAC1C00-9E4A-956D-CE55-6F32263F0D9F}"/>
                  </a:ext>
                </a:extLst>
              </p:cNvPr>
              <p:cNvSpPr/>
              <p:nvPr/>
            </p:nvSpPr>
            <p:spPr>
              <a:xfrm>
                <a:off x="3515772" y="3293182"/>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95"/>
                    </a:lnTo>
                    <a:lnTo>
                      <a:pt x="0" y="0"/>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00AE9231-ABB3-3B39-76A7-CF998E87004E}"/>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D56412C8-6B5C-1E4C-1BF0-EDAF1E4D8D37}"/>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47BB42D0-E267-BFF6-30EA-1F8C92E4A850}"/>
                  </a:ext>
                </a:extLst>
              </p:cNvPr>
              <p:cNvSpPr/>
              <p:nvPr/>
            </p:nvSpPr>
            <p:spPr>
              <a:xfrm>
                <a:off x="3477863" y="3395480"/>
                <a:ext cx="9525" cy="190"/>
              </a:xfrm>
              <a:custGeom>
                <a:avLst/>
                <a:gdLst>
                  <a:gd name="connsiteX0" fmla="*/ 0 w 9525"/>
                  <a:gd name="connsiteY0" fmla="*/ 191 h 190"/>
                  <a:gd name="connsiteX1" fmla="*/ 0 w 9525"/>
                  <a:gd name="connsiteY1" fmla="*/ 0 h 190"/>
                  <a:gd name="connsiteX2" fmla="*/ 0 w 9525"/>
                  <a:gd name="connsiteY2" fmla="*/ 0 h 190"/>
                  <a:gd name="connsiteX3" fmla="*/ 0 w 9525"/>
                  <a:gd name="connsiteY3" fmla="*/ 191 h 190"/>
                </a:gdLst>
                <a:ahLst/>
                <a:cxnLst>
                  <a:cxn ang="0">
                    <a:pos x="connsiteX0" y="connsiteY0"/>
                  </a:cxn>
                  <a:cxn ang="0">
                    <a:pos x="connsiteX1" y="connsiteY1"/>
                  </a:cxn>
                  <a:cxn ang="0">
                    <a:pos x="connsiteX2" y="connsiteY2"/>
                  </a:cxn>
                  <a:cxn ang="0">
                    <a:pos x="connsiteX3" y="connsiteY3"/>
                  </a:cxn>
                </a:cxnLst>
                <a:rect l="l" t="t" r="r" b="b"/>
                <a:pathLst>
                  <a:path w="9525" h="190">
                    <a:moveTo>
                      <a:pt x="0" y="191"/>
                    </a:moveTo>
                    <a:lnTo>
                      <a:pt x="0" y="0"/>
                    </a:lnTo>
                    <a:lnTo>
                      <a:pt x="0" y="0"/>
                    </a:lnTo>
                    <a:lnTo>
                      <a:pt x="0" y="191"/>
                    </a:lnTo>
                  </a:path>
                </a:pathLst>
              </a:custGeom>
              <a:solidFill>
                <a:srgbClr val="F3BC49"/>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F399382C-6A09-3887-06A4-AB23D112457F}"/>
                  </a:ext>
                </a:extLst>
              </p:cNvPr>
              <p:cNvSpPr/>
              <p:nvPr/>
            </p:nvSpPr>
            <p:spPr>
              <a:xfrm>
                <a:off x="3477863" y="33957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close/>
                  </a:path>
                </a:pathLst>
              </a:custGeom>
              <a:solidFill>
                <a:srgbClr val="F3BC49"/>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56842ACF-2DF2-48D0-473C-0AF55B1A332F}"/>
                  </a:ext>
                </a:extLst>
              </p:cNvPr>
              <p:cNvSpPr/>
              <p:nvPr/>
            </p:nvSpPr>
            <p:spPr>
              <a:xfrm>
                <a:off x="4257389" y="3683421"/>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7E359F2D-1B08-6C27-9FD2-A670080B3916}"/>
                  </a:ext>
                </a:extLst>
              </p:cNvPr>
              <p:cNvSpPr/>
              <p:nvPr/>
            </p:nvSpPr>
            <p:spPr>
              <a:xfrm>
                <a:off x="4374356" y="3760478"/>
                <a:ext cx="190" cy="190"/>
              </a:xfrm>
              <a:custGeom>
                <a:avLst/>
                <a:gdLst>
                  <a:gd name="connsiteX0" fmla="*/ 191 w 190"/>
                  <a:gd name="connsiteY0" fmla="*/ 191 h 190"/>
                  <a:gd name="connsiteX1" fmla="*/ 0 w 190"/>
                  <a:gd name="connsiteY1" fmla="*/ 0 h 190"/>
                  <a:gd name="connsiteX2" fmla="*/ 191 w 190"/>
                  <a:gd name="connsiteY2" fmla="*/ 191 h 190"/>
                </a:gdLst>
                <a:ahLst/>
                <a:cxnLst>
                  <a:cxn ang="0">
                    <a:pos x="connsiteX0" y="connsiteY0"/>
                  </a:cxn>
                  <a:cxn ang="0">
                    <a:pos x="connsiteX1" y="connsiteY1"/>
                  </a:cxn>
                  <a:cxn ang="0">
                    <a:pos x="connsiteX2" y="connsiteY2"/>
                  </a:cxn>
                </a:cxnLst>
                <a:rect l="l" t="t" r="r" b="b"/>
                <a:pathLst>
                  <a:path w="190" h="190">
                    <a:moveTo>
                      <a:pt x="191" y="191"/>
                    </a:moveTo>
                    <a:lnTo>
                      <a:pt x="0" y="0"/>
                    </a:lnTo>
                    <a:lnTo>
                      <a:pt x="191" y="191"/>
                    </a:lnTo>
                  </a:path>
                </a:pathLst>
              </a:custGeom>
              <a:solidFill>
                <a:srgbClr val="F3BC49"/>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40921704-8FFC-8656-E73F-E5DBCED9EC1A}"/>
                  </a:ext>
                </a:extLst>
              </p:cNvPr>
              <p:cNvSpPr/>
              <p:nvPr/>
            </p:nvSpPr>
            <p:spPr>
              <a:xfrm>
                <a:off x="3462813" y="3392528"/>
                <a:ext cx="10382" cy="102298"/>
              </a:xfrm>
              <a:custGeom>
                <a:avLst/>
                <a:gdLst>
                  <a:gd name="connsiteX0" fmla="*/ 5429 w 10382"/>
                  <a:gd name="connsiteY0" fmla="*/ 2953 h 102298"/>
                  <a:gd name="connsiteX1" fmla="*/ 2381 w 10382"/>
                  <a:gd name="connsiteY1" fmla="*/ 50101 h 102298"/>
                  <a:gd name="connsiteX2" fmla="*/ 0 w 10382"/>
                  <a:gd name="connsiteY2" fmla="*/ 99441 h 102298"/>
                  <a:gd name="connsiteX3" fmla="*/ 2476 w 10382"/>
                  <a:gd name="connsiteY3" fmla="*/ 102298 h 102298"/>
                  <a:gd name="connsiteX4" fmla="*/ 4953 w 10382"/>
                  <a:gd name="connsiteY4" fmla="*/ 99441 h 102298"/>
                  <a:gd name="connsiteX5" fmla="*/ 7239 w 10382"/>
                  <a:gd name="connsiteY5" fmla="*/ 52197 h 102298"/>
                  <a:gd name="connsiteX6" fmla="*/ 10382 w 10382"/>
                  <a:gd name="connsiteY6" fmla="*/ 2857 h 102298"/>
                  <a:gd name="connsiteX7" fmla="*/ 7906 w 10382"/>
                  <a:gd name="connsiteY7" fmla="*/ 0 h 102298"/>
                  <a:gd name="connsiteX8" fmla="*/ 5429 w 10382"/>
                  <a:gd name="connsiteY8" fmla="*/ 2857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2" h="102298">
                    <a:moveTo>
                      <a:pt x="5429" y="2953"/>
                    </a:moveTo>
                    <a:cubicBezTo>
                      <a:pt x="4763" y="18764"/>
                      <a:pt x="3524" y="34385"/>
                      <a:pt x="2381" y="50101"/>
                    </a:cubicBezTo>
                    <a:cubicBezTo>
                      <a:pt x="1143" y="66484"/>
                      <a:pt x="0" y="82963"/>
                      <a:pt x="0" y="99441"/>
                    </a:cubicBezTo>
                    <a:cubicBezTo>
                      <a:pt x="0" y="101060"/>
                      <a:pt x="1143" y="102298"/>
                      <a:pt x="2476" y="102298"/>
                    </a:cubicBezTo>
                    <a:cubicBezTo>
                      <a:pt x="3810" y="102298"/>
                      <a:pt x="4953" y="100965"/>
                      <a:pt x="4953" y="99441"/>
                    </a:cubicBezTo>
                    <a:cubicBezTo>
                      <a:pt x="5334" y="83725"/>
                      <a:pt x="6096" y="67913"/>
                      <a:pt x="7239" y="52197"/>
                    </a:cubicBezTo>
                    <a:cubicBezTo>
                      <a:pt x="8382" y="35814"/>
                      <a:pt x="9715" y="19336"/>
                      <a:pt x="10382" y="2857"/>
                    </a:cubicBezTo>
                    <a:cubicBezTo>
                      <a:pt x="10382" y="1238"/>
                      <a:pt x="9239" y="0"/>
                      <a:pt x="7906" y="0"/>
                    </a:cubicBezTo>
                    <a:cubicBezTo>
                      <a:pt x="6477" y="0"/>
                      <a:pt x="5429" y="1238"/>
                      <a:pt x="5429" y="2857"/>
                    </a:cubicBezTo>
                  </a:path>
                </a:pathLst>
              </a:custGeom>
              <a:solidFill>
                <a:srgbClr val="F3BC49"/>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44E1D005-8223-5867-7084-CE9CEC4B7FD7}"/>
                  </a:ext>
                </a:extLst>
              </p:cNvPr>
              <p:cNvSpPr/>
              <p:nvPr/>
            </p:nvSpPr>
            <p:spPr>
              <a:xfrm>
                <a:off x="3457282" y="3381574"/>
                <a:ext cx="19738" cy="128968"/>
              </a:xfrm>
              <a:custGeom>
                <a:avLst/>
                <a:gdLst>
                  <a:gd name="connsiteX0" fmla="*/ 11056 w 19738"/>
                  <a:gd name="connsiteY0" fmla="*/ 3715 h 128968"/>
                  <a:gd name="connsiteX1" fmla="*/ 7 w 19738"/>
                  <a:gd name="connsiteY1" fmla="*/ 120777 h 128968"/>
                  <a:gd name="connsiteX2" fmla="*/ 7151 w 19738"/>
                  <a:gd name="connsiteY2" fmla="*/ 128969 h 128968"/>
                  <a:gd name="connsiteX3" fmla="*/ 14295 w 19738"/>
                  <a:gd name="connsiteY3" fmla="*/ 120777 h 128968"/>
                  <a:gd name="connsiteX4" fmla="*/ 18105 w 19738"/>
                  <a:gd name="connsiteY4" fmla="*/ 17526 h 128968"/>
                  <a:gd name="connsiteX5" fmla="*/ 17914 w 19738"/>
                  <a:gd name="connsiteY5" fmla="*/ 18859 h 128968"/>
                  <a:gd name="connsiteX6" fmla="*/ 19629 w 19738"/>
                  <a:gd name="connsiteY6" fmla="*/ 6382 h 128968"/>
                  <a:gd name="connsiteX7" fmla="*/ 19152 w 19738"/>
                  <a:gd name="connsiteY7" fmla="*/ 2477 h 128968"/>
                  <a:gd name="connsiteX8" fmla="*/ 16485 w 19738"/>
                  <a:gd name="connsiteY8" fmla="*/ 191 h 128968"/>
                  <a:gd name="connsiteX9" fmla="*/ 15342 w 19738"/>
                  <a:gd name="connsiteY9" fmla="*/ 0 h 128968"/>
                  <a:gd name="connsiteX10" fmla="*/ 11056 w 19738"/>
                  <a:gd name="connsiteY10" fmla="*/ 3715 h 1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8" h="128968">
                    <a:moveTo>
                      <a:pt x="11056" y="3715"/>
                    </a:moveTo>
                    <a:cubicBezTo>
                      <a:pt x="4579" y="42291"/>
                      <a:pt x="2198" y="81534"/>
                      <a:pt x="7" y="120777"/>
                    </a:cubicBezTo>
                    <a:cubicBezTo>
                      <a:pt x="-183" y="125254"/>
                      <a:pt x="3436" y="128969"/>
                      <a:pt x="7151" y="128969"/>
                    </a:cubicBezTo>
                    <a:cubicBezTo>
                      <a:pt x="10866" y="128969"/>
                      <a:pt x="14295" y="125254"/>
                      <a:pt x="14295" y="120777"/>
                    </a:cubicBezTo>
                    <a:cubicBezTo>
                      <a:pt x="13723" y="86297"/>
                      <a:pt x="14295" y="51816"/>
                      <a:pt x="18105" y="17526"/>
                    </a:cubicBezTo>
                    <a:cubicBezTo>
                      <a:pt x="18105" y="18002"/>
                      <a:pt x="18009" y="18479"/>
                      <a:pt x="17914" y="18859"/>
                    </a:cubicBezTo>
                    <a:cubicBezTo>
                      <a:pt x="18390" y="14764"/>
                      <a:pt x="18962" y="10573"/>
                      <a:pt x="19629" y="6382"/>
                    </a:cubicBezTo>
                    <a:cubicBezTo>
                      <a:pt x="19819" y="5048"/>
                      <a:pt x="19819" y="3810"/>
                      <a:pt x="19152" y="2477"/>
                    </a:cubicBezTo>
                    <a:cubicBezTo>
                      <a:pt x="18581" y="1333"/>
                      <a:pt x="17628" y="476"/>
                      <a:pt x="16485" y="191"/>
                    </a:cubicBezTo>
                    <a:cubicBezTo>
                      <a:pt x="16104" y="95"/>
                      <a:pt x="15723" y="0"/>
                      <a:pt x="15342" y="0"/>
                    </a:cubicBezTo>
                    <a:cubicBezTo>
                      <a:pt x="13437" y="0"/>
                      <a:pt x="11437" y="1429"/>
                      <a:pt x="11056" y="3715"/>
                    </a:cubicBezTo>
                  </a:path>
                </a:pathLst>
              </a:custGeom>
              <a:solidFill>
                <a:srgbClr val="F3BC49"/>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8BEA1BD2-BA6F-923C-C4A6-9F5985DA512A}"/>
                  </a:ext>
                </a:extLst>
              </p:cNvPr>
              <p:cNvSpPr/>
              <p:nvPr/>
            </p:nvSpPr>
            <p:spPr>
              <a:xfrm>
                <a:off x="3409248" y="2911706"/>
                <a:ext cx="889444" cy="858011"/>
              </a:xfrm>
              <a:custGeom>
                <a:avLst/>
                <a:gdLst>
                  <a:gd name="connsiteX0" fmla="*/ 442566 w 889444"/>
                  <a:gd name="connsiteY0" fmla="*/ 857 h 858011"/>
                  <a:gd name="connsiteX1" fmla="*/ 381797 w 889444"/>
                  <a:gd name="connsiteY1" fmla="*/ 8382 h 858011"/>
                  <a:gd name="connsiteX2" fmla="*/ 324170 w 889444"/>
                  <a:gd name="connsiteY2" fmla="*/ 24860 h 858011"/>
                  <a:gd name="connsiteX3" fmla="*/ 226444 w 889444"/>
                  <a:gd name="connsiteY3" fmla="*/ 87725 h 858011"/>
                  <a:gd name="connsiteX4" fmla="*/ 194630 w 889444"/>
                  <a:gd name="connsiteY4" fmla="*/ 127921 h 858011"/>
                  <a:gd name="connsiteX5" fmla="*/ 138909 w 889444"/>
                  <a:gd name="connsiteY5" fmla="*/ 146590 h 858011"/>
                  <a:gd name="connsiteX6" fmla="*/ 91570 w 889444"/>
                  <a:gd name="connsiteY6" fmla="*/ 178213 h 858011"/>
                  <a:gd name="connsiteX7" fmla="*/ 26228 w 889444"/>
                  <a:gd name="connsiteY7" fmla="*/ 271272 h 858011"/>
                  <a:gd name="connsiteX8" fmla="*/ 415 w 889444"/>
                  <a:gd name="connsiteY8" fmla="*/ 385382 h 858011"/>
                  <a:gd name="connsiteX9" fmla="*/ 2606 w 889444"/>
                  <a:gd name="connsiteY9" fmla="*/ 444246 h 858011"/>
                  <a:gd name="connsiteX10" fmla="*/ 15274 w 889444"/>
                  <a:gd name="connsiteY10" fmla="*/ 501968 h 858011"/>
                  <a:gd name="connsiteX11" fmla="*/ 40897 w 889444"/>
                  <a:gd name="connsiteY11" fmla="*/ 567214 h 858011"/>
                  <a:gd name="connsiteX12" fmla="*/ 75282 w 889444"/>
                  <a:gd name="connsiteY12" fmla="*/ 625602 h 858011"/>
                  <a:gd name="connsiteX13" fmla="*/ 170341 w 889444"/>
                  <a:gd name="connsiteY13" fmla="*/ 720281 h 858011"/>
                  <a:gd name="connsiteX14" fmla="*/ 232540 w 889444"/>
                  <a:gd name="connsiteY14" fmla="*/ 756666 h 858011"/>
                  <a:gd name="connsiteX15" fmla="*/ 313026 w 889444"/>
                  <a:gd name="connsiteY15" fmla="*/ 787051 h 858011"/>
                  <a:gd name="connsiteX16" fmla="*/ 400561 w 889444"/>
                  <a:gd name="connsiteY16" fmla="*/ 808863 h 858011"/>
                  <a:gd name="connsiteX17" fmla="*/ 401513 w 889444"/>
                  <a:gd name="connsiteY17" fmla="*/ 809054 h 858011"/>
                  <a:gd name="connsiteX18" fmla="*/ 404085 w 889444"/>
                  <a:gd name="connsiteY18" fmla="*/ 809625 h 858011"/>
                  <a:gd name="connsiteX19" fmla="*/ 477999 w 889444"/>
                  <a:gd name="connsiteY19" fmla="*/ 827818 h 858011"/>
                  <a:gd name="connsiteX20" fmla="*/ 512194 w 889444"/>
                  <a:gd name="connsiteY20" fmla="*/ 838295 h 858011"/>
                  <a:gd name="connsiteX21" fmla="*/ 529910 w 889444"/>
                  <a:gd name="connsiteY21" fmla="*/ 844677 h 858011"/>
                  <a:gd name="connsiteX22" fmla="*/ 545341 w 889444"/>
                  <a:gd name="connsiteY22" fmla="*/ 850964 h 858011"/>
                  <a:gd name="connsiteX23" fmla="*/ 555247 w 889444"/>
                  <a:gd name="connsiteY23" fmla="*/ 856774 h 858011"/>
                  <a:gd name="connsiteX24" fmla="*/ 559152 w 889444"/>
                  <a:gd name="connsiteY24" fmla="*/ 858012 h 858011"/>
                  <a:gd name="connsiteX25" fmla="*/ 563248 w 889444"/>
                  <a:gd name="connsiteY25" fmla="*/ 856774 h 858011"/>
                  <a:gd name="connsiteX26" fmla="*/ 566486 w 889444"/>
                  <a:gd name="connsiteY26" fmla="*/ 857631 h 858011"/>
                  <a:gd name="connsiteX27" fmla="*/ 568010 w 889444"/>
                  <a:gd name="connsiteY27" fmla="*/ 857631 h 858011"/>
                  <a:gd name="connsiteX28" fmla="*/ 640972 w 889444"/>
                  <a:gd name="connsiteY28" fmla="*/ 846487 h 858011"/>
                  <a:gd name="connsiteX29" fmla="*/ 653259 w 889444"/>
                  <a:gd name="connsiteY29" fmla="*/ 843629 h 858011"/>
                  <a:gd name="connsiteX30" fmla="*/ 647258 w 889444"/>
                  <a:gd name="connsiteY30" fmla="*/ 844963 h 858011"/>
                  <a:gd name="connsiteX31" fmla="*/ 703170 w 889444"/>
                  <a:gd name="connsiteY31" fmla="*/ 783241 h 858011"/>
                  <a:gd name="connsiteX32" fmla="*/ 724696 w 889444"/>
                  <a:gd name="connsiteY32" fmla="*/ 747236 h 858011"/>
                  <a:gd name="connsiteX33" fmla="*/ 734126 w 889444"/>
                  <a:gd name="connsiteY33" fmla="*/ 727139 h 858011"/>
                  <a:gd name="connsiteX34" fmla="*/ 740984 w 889444"/>
                  <a:gd name="connsiteY34" fmla="*/ 710470 h 858011"/>
                  <a:gd name="connsiteX35" fmla="*/ 763940 w 889444"/>
                  <a:gd name="connsiteY35" fmla="*/ 712851 h 858011"/>
                  <a:gd name="connsiteX36" fmla="*/ 845759 w 889444"/>
                  <a:gd name="connsiteY36" fmla="*/ 678847 h 858011"/>
                  <a:gd name="connsiteX37" fmla="*/ 860713 w 889444"/>
                  <a:gd name="connsiteY37" fmla="*/ 653320 h 858011"/>
                  <a:gd name="connsiteX38" fmla="*/ 866429 w 889444"/>
                  <a:gd name="connsiteY38" fmla="*/ 620649 h 858011"/>
                  <a:gd name="connsiteX39" fmla="*/ 866143 w 889444"/>
                  <a:gd name="connsiteY39" fmla="*/ 613601 h 858011"/>
                  <a:gd name="connsiteX40" fmla="*/ 847093 w 889444"/>
                  <a:gd name="connsiteY40" fmla="*/ 562928 h 858011"/>
                  <a:gd name="connsiteX41" fmla="*/ 840520 w 889444"/>
                  <a:gd name="connsiteY41" fmla="*/ 555498 h 858011"/>
                  <a:gd name="connsiteX42" fmla="*/ 850236 w 889444"/>
                  <a:gd name="connsiteY42" fmla="*/ 539782 h 858011"/>
                  <a:gd name="connsiteX43" fmla="*/ 866809 w 889444"/>
                  <a:gd name="connsiteY43" fmla="*/ 505682 h 858011"/>
                  <a:gd name="connsiteX44" fmla="*/ 887003 w 889444"/>
                  <a:gd name="connsiteY44" fmla="*/ 423958 h 858011"/>
                  <a:gd name="connsiteX45" fmla="*/ 886812 w 889444"/>
                  <a:gd name="connsiteY45" fmla="*/ 336518 h 858011"/>
                  <a:gd name="connsiteX46" fmla="*/ 868715 w 889444"/>
                  <a:gd name="connsiteY46" fmla="*/ 252603 h 858011"/>
                  <a:gd name="connsiteX47" fmla="*/ 856332 w 889444"/>
                  <a:gd name="connsiteY47" fmla="*/ 219456 h 858011"/>
                  <a:gd name="connsiteX48" fmla="*/ 843569 w 889444"/>
                  <a:gd name="connsiteY48" fmla="*/ 192596 h 858011"/>
                  <a:gd name="connsiteX49" fmla="*/ 808707 w 889444"/>
                  <a:gd name="connsiteY49" fmla="*/ 135255 h 858011"/>
                  <a:gd name="connsiteX50" fmla="*/ 778799 w 889444"/>
                  <a:gd name="connsiteY50" fmla="*/ 96393 h 858011"/>
                  <a:gd name="connsiteX51" fmla="*/ 778132 w 889444"/>
                  <a:gd name="connsiteY51" fmla="*/ 95821 h 858011"/>
                  <a:gd name="connsiteX52" fmla="*/ 738603 w 889444"/>
                  <a:gd name="connsiteY52" fmla="*/ 68961 h 858011"/>
                  <a:gd name="connsiteX53" fmla="*/ 678310 w 889444"/>
                  <a:gd name="connsiteY53" fmla="*/ 39910 h 858011"/>
                  <a:gd name="connsiteX54" fmla="*/ 564772 w 889444"/>
                  <a:gd name="connsiteY54" fmla="*/ 8668 h 858011"/>
                  <a:gd name="connsiteX55" fmla="*/ 483047 w 889444"/>
                  <a:gd name="connsiteY55" fmla="*/ 190 h 858011"/>
                  <a:gd name="connsiteX56" fmla="*/ 469998 w 889444"/>
                  <a:gd name="connsiteY56" fmla="*/ 0 h 858011"/>
                  <a:gd name="connsiteX57" fmla="*/ 442471 w 889444"/>
                  <a:gd name="connsiteY57" fmla="*/ 762 h 85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89444" h="858011">
                    <a:moveTo>
                      <a:pt x="442566" y="857"/>
                    </a:moveTo>
                    <a:cubicBezTo>
                      <a:pt x="421706" y="2000"/>
                      <a:pt x="401228" y="4572"/>
                      <a:pt x="381797" y="8382"/>
                    </a:cubicBezTo>
                    <a:cubicBezTo>
                      <a:pt x="362461" y="12097"/>
                      <a:pt x="343030" y="17716"/>
                      <a:pt x="324170" y="24860"/>
                    </a:cubicBezTo>
                    <a:cubicBezTo>
                      <a:pt x="286451" y="39052"/>
                      <a:pt x="252733" y="60865"/>
                      <a:pt x="226444" y="87725"/>
                    </a:cubicBezTo>
                    <a:cubicBezTo>
                      <a:pt x="214633" y="99917"/>
                      <a:pt x="203870" y="113443"/>
                      <a:pt x="194630" y="127921"/>
                    </a:cubicBezTo>
                    <a:cubicBezTo>
                      <a:pt x="173961" y="132302"/>
                      <a:pt x="155768" y="138398"/>
                      <a:pt x="138909" y="146590"/>
                    </a:cubicBezTo>
                    <a:cubicBezTo>
                      <a:pt x="122240" y="154591"/>
                      <a:pt x="106333" y="165259"/>
                      <a:pt x="91570" y="178213"/>
                    </a:cubicBezTo>
                    <a:cubicBezTo>
                      <a:pt x="64519" y="202025"/>
                      <a:pt x="42516" y="233362"/>
                      <a:pt x="26228" y="271272"/>
                    </a:cubicBezTo>
                    <a:cubicBezTo>
                      <a:pt x="11179" y="306134"/>
                      <a:pt x="2511" y="344519"/>
                      <a:pt x="415" y="385382"/>
                    </a:cubicBezTo>
                    <a:cubicBezTo>
                      <a:pt x="-537" y="404432"/>
                      <a:pt x="130" y="424243"/>
                      <a:pt x="2606" y="444246"/>
                    </a:cubicBezTo>
                    <a:cubicBezTo>
                      <a:pt x="4797" y="462820"/>
                      <a:pt x="8893" y="481679"/>
                      <a:pt x="15274" y="501968"/>
                    </a:cubicBezTo>
                    <a:cubicBezTo>
                      <a:pt x="22418" y="524923"/>
                      <a:pt x="31086" y="546926"/>
                      <a:pt x="40897" y="567214"/>
                    </a:cubicBezTo>
                    <a:cubicBezTo>
                      <a:pt x="50231" y="586740"/>
                      <a:pt x="61852" y="606362"/>
                      <a:pt x="75282" y="625602"/>
                    </a:cubicBezTo>
                    <a:cubicBezTo>
                      <a:pt x="100523" y="661702"/>
                      <a:pt x="132527" y="693515"/>
                      <a:pt x="170341" y="720281"/>
                    </a:cubicBezTo>
                    <a:cubicBezTo>
                      <a:pt x="189201" y="733711"/>
                      <a:pt x="210156" y="745998"/>
                      <a:pt x="232540" y="756666"/>
                    </a:cubicBezTo>
                    <a:cubicBezTo>
                      <a:pt x="256257" y="768191"/>
                      <a:pt x="282546" y="778097"/>
                      <a:pt x="313026" y="787051"/>
                    </a:cubicBezTo>
                    <a:cubicBezTo>
                      <a:pt x="342553" y="795719"/>
                      <a:pt x="373414" y="802672"/>
                      <a:pt x="400561" y="808863"/>
                    </a:cubicBezTo>
                    <a:lnTo>
                      <a:pt x="401513" y="809054"/>
                    </a:lnTo>
                    <a:lnTo>
                      <a:pt x="404085" y="809625"/>
                    </a:lnTo>
                    <a:cubicBezTo>
                      <a:pt x="428469" y="815150"/>
                      <a:pt x="453615" y="820960"/>
                      <a:pt x="477999" y="827818"/>
                    </a:cubicBezTo>
                    <a:cubicBezTo>
                      <a:pt x="489715" y="831056"/>
                      <a:pt x="501240" y="834581"/>
                      <a:pt x="512194" y="838295"/>
                    </a:cubicBezTo>
                    <a:cubicBezTo>
                      <a:pt x="518099" y="840296"/>
                      <a:pt x="524100" y="842391"/>
                      <a:pt x="529910" y="844677"/>
                    </a:cubicBezTo>
                    <a:cubicBezTo>
                      <a:pt x="535149" y="846677"/>
                      <a:pt x="540292" y="848678"/>
                      <a:pt x="545341" y="850964"/>
                    </a:cubicBezTo>
                    <a:cubicBezTo>
                      <a:pt x="548674" y="852678"/>
                      <a:pt x="552008" y="854583"/>
                      <a:pt x="555247" y="856774"/>
                    </a:cubicBezTo>
                    <a:cubicBezTo>
                      <a:pt x="556390" y="857631"/>
                      <a:pt x="557819" y="858012"/>
                      <a:pt x="559152" y="858012"/>
                    </a:cubicBezTo>
                    <a:cubicBezTo>
                      <a:pt x="560486" y="858012"/>
                      <a:pt x="562009" y="857536"/>
                      <a:pt x="563248" y="856774"/>
                    </a:cubicBezTo>
                    <a:cubicBezTo>
                      <a:pt x="564010" y="857345"/>
                      <a:pt x="565153" y="857631"/>
                      <a:pt x="566486" y="857631"/>
                    </a:cubicBezTo>
                    <a:cubicBezTo>
                      <a:pt x="567058" y="857631"/>
                      <a:pt x="567534" y="857631"/>
                      <a:pt x="568010" y="857631"/>
                    </a:cubicBezTo>
                    <a:cubicBezTo>
                      <a:pt x="593918" y="855059"/>
                      <a:pt x="617731" y="851345"/>
                      <a:pt x="640972" y="846487"/>
                    </a:cubicBezTo>
                    <a:cubicBezTo>
                      <a:pt x="645067" y="845630"/>
                      <a:pt x="649163" y="844677"/>
                      <a:pt x="653259" y="843629"/>
                    </a:cubicBezTo>
                    <a:cubicBezTo>
                      <a:pt x="651259" y="844106"/>
                      <a:pt x="649258" y="844487"/>
                      <a:pt x="647258" y="844963"/>
                    </a:cubicBezTo>
                    <a:cubicBezTo>
                      <a:pt x="668023" y="827532"/>
                      <a:pt x="686882" y="806768"/>
                      <a:pt x="703170" y="783241"/>
                    </a:cubicBezTo>
                    <a:cubicBezTo>
                      <a:pt x="710885" y="772192"/>
                      <a:pt x="718124" y="760095"/>
                      <a:pt x="724696" y="747236"/>
                    </a:cubicBezTo>
                    <a:cubicBezTo>
                      <a:pt x="727935" y="740950"/>
                      <a:pt x="730983" y="734568"/>
                      <a:pt x="734126" y="727139"/>
                    </a:cubicBezTo>
                    <a:cubicBezTo>
                      <a:pt x="736508" y="721709"/>
                      <a:pt x="738698" y="716185"/>
                      <a:pt x="740984" y="710470"/>
                    </a:cubicBezTo>
                    <a:cubicBezTo>
                      <a:pt x="748033" y="711994"/>
                      <a:pt x="755748" y="712851"/>
                      <a:pt x="763940" y="712851"/>
                    </a:cubicBezTo>
                    <a:cubicBezTo>
                      <a:pt x="796991" y="712851"/>
                      <a:pt x="826804" y="700469"/>
                      <a:pt x="845759" y="678847"/>
                    </a:cubicBezTo>
                    <a:cubicBezTo>
                      <a:pt x="852046" y="671513"/>
                      <a:pt x="857284" y="662750"/>
                      <a:pt x="860713" y="653320"/>
                    </a:cubicBezTo>
                    <a:cubicBezTo>
                      <a:pt x="864333" y="643414"/>
                      <a:pt x="866143" y="632746"/>
                      <a:pt x="866429" y="620649"/>
                    </a:cubicBezTo>
                    <a:cubicBezTo>
                      <a:pt x="866429" y="618077"/>
                      <a:pt x="866429" y="615601"/>
                      <a:pt x="866143" y="613601"/>
                    </a:cubicBezTo>
                    <a:cubicBezTo>
                      <a:pt x="865095" y="594931"/>
                      <a:pt x="858332" y="576929"/>
                      <a:pt x="847093" y="562928"/>
                    </a:cubicBezTo>
                    <a:cubicBezTo>
                      <a:pt x="845092" y="560356"/>
                      <a:pt x="842902" y="557975"/>
                      <a:pt x="840520" y="555498"/>
                    </a:cubicBezTo>
                    <a:cubicBezTo>
                      <a:pt x="843949" y="550355"/>
                      <a:pt x="847188" y="545116"/>
                      <a:pt x="850236" y="539782"/>
                    </a:cubicBezTo>
                    <a:cubicBezTo>
                      <a:pt x="856237" y="529304"/>
                      <a:pt x="861857" y="517779"/>
                      <a:pt x="866809" y="505682"/>
                    </a:cubicBezTo>
                    <a:cubicBezTo>
                      <a:pt x="876716" y="481298"/>
                      <a:pt x="883478" y="453771"/>
                      <a:pt x="887003" y="423958"/>
                    </a:cubicBezTo>
                    <a:cubicBezTo>
                      <a:pt x="890336" y="396240"/>
                      <a:pt x="890241" y="366808"/>
                      <a:pt x="886812" y="336518"/>
                    </a:cubicBezTo>
                    <a:cubicBezTo>
                      <a:pt x="883669" y="308610"/>
                      <a:pt x="877573" y="280321"/>
                      <a:pt x="868715" y="252603"/>
                    </a:cubicBezTo>
                    <a:cubicBezTo>
                      <a:pt x="865000" y="241078"/>
                      <a:pt x="860713" y="229934"/>
                      <a:pt x="856332" y="219456"/>
                    </a:cubicBezTo>
                    <a:cubicBezTo>
                      <a:pt x="852712" y="210979"/>
                      <a:pt x="848521" y="202216"/>
                      <a:pt x="843569" y="192596"/>
                    </a:cubicBezTo>
                    <a:cubicBezTo>
                      <a:pt x="833948" y="173927"/>
                      <a:pt x="822233" y="154686"/>
                      <a:pt x="808707" y="135255"/>
                    </a:cubicBezTo>
                    <a:cubicBezTo>
                      <a:pt x="799087" y="121634"/>
                      <a:pt x="789086" y="108680"/>
                      <a:pt x="778799" y="96393"/>
                    </a:cubicBezTo>
                    <a:cubicBezTo>
                      <a:pt x="778513" y="96202"/>
                      <a:pt x="778322" y="96012"/>
                      <a:pt x="778132" y="95821"/>
                    </a:cubicBezTo>
                    <a:cubicBezTo>
                      <a:pt x="765178" y="85915"/>
                      <a:pt x="751938" y="76867"/>
                      <a:pt x="738603" y="68961"/>
                    </a:cubicBezTo>
                    <a:cubicBezTo>
                      <a:pt x="720220" y="58102"/>
                      <a:pt x="700503" y="48577"/>
                      <a:pt x="678310" y="39910"/>
                    </a:cubicBezTo>
                    <a:cubicBezTo>
                      <a:pt x="643353" y="26194"/>
                      <a:pt x="605158" y="15621"/>
                      <a:pt x="564772" y="8668"/>
                    </a:cubicBezTo>
                    <a:cubicBezTo>
                      <a:pt x="537530" y="3905"/>
                      <a:pt x="510098" y="1048"/>
                      <a:pt x="483047" y="190"/>
                    </a:cubicBezTo>
                    <a:cubicBezTo>
                      <a:pt x="478666" y="95"/>
                      <a:pt x="474379" y="0"/>
                      <a:pt x="469998" y="0"/>
                    </a:cubicBezTo>
                    <a:cubicBezTo>
                      <a:pt x="461425" y="0"/>
                      <a:pt x="452186" y="190"/>
                      <a:pt x="442471" y="762"/>
                    </a:cubicBezTo>
                  </a:path>
                </a:pathLst>
              </a:custGeom>
              <a:solidFill>
                <a:srgbClr val="FDD47F"/>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7B6A2E6D-2504-9270-342B-21558C0C03AB}"/>
                  </a:ext>
                </a:extLst>
              </p:cNvPr>
              <p:cNvSpPr/>
              <p:nvPr/>
            </p:nvSpPr>
            <p:spPr>
              <a:xfrm>
                <a:off x="3465377" y="3183168"/>
                <a:ext cx="235784" cy="505682"/>
              </a:xfrm>
              <a:custGeom>
                <a:avLst/>
                <a:gdLst>
                  <a:gd name="connsiteX0" fmla="*/ 108593 w 235784"/>
                  <a:gd name="connsiteY0" fmla="*/ 857 h 505682"/>
                  <a:gd name="connsiteX1" fmla="*/ 108593 w 235784"/>
                  <a:gd name="connsiteY1" fmla="*/ 857 h 505682"/>
                  <a:gd name="connsiteX2" fmla="*/ 86590 w 235784"/>
                  <a:gd name="connsiteY2" fmla="*/ 6763 h 505682"/>
                  <a:gd name="connsiteX3" fmla="*/ 87162 w 235784"/>
                  <a:gd name="connsiteY3" fmla="*/ 6572 h 505682"/>
                  <a:gd name="connsiteX4" fmla="*/ 67921 w 235784"/>
                  <a:gd name="connsiteY4" fmla="*/ 17812 h 505682"/>
                  <a:gd name="connsiteX5" fmla="*/ 49538 w 235784"/>
                  <a:gd name="connsiteY5" fmla="*/ 36290 h 505682"/>
                  <a:gd name="connsiteX6" fmla="*/ 49538 w 235784"/>
                  <a:gd name="connsiteY6" fmla="*/ 36290 h 505682"/>
                  <a:gd name="connsiteX7" fmla="*/ 49252 w 235784"/>
                  <a:gd name="connsiteY7" fmla="*/ 36576 h 505682"/>
                  <a:gd name="connsiteX8" fmla="*/ 49443 w 235784"/>
                  <a:gd name="connsiteY8" fmla="*/ 36385 h 505682"/>
                  <a:gd name="connsiteX9" fmla="*/ 49443 w 235784"/>
                  <a:gd name="connsiteY9" fmla="*/ 36385 h 505682"/>
                  <a:gd name="connsiteX10" fmla="*/ 49252 w 235784"/>
                  <a:gd name="connsiteY10" fmla="*/ 36576 h 505682"/>
                  <a:gd name="connsiteX11" fmla="*/ 49252 w 235784"/>
                  <a:gd name="connsiteY11" fmla="*/ 36576 h 505682"/>
                  <a:gd name="connsiteX12" fmla="*/ 28488 w 235784"/>
                  <a:gd name="connsiteY12" fmla="*/ 73152 h 505682"/>
                  <a:gd name="connsiteX13" fmla="*/ 28488 w 235784"/>
                  <a:gd name="connsiteY13" fmla="*/ 72962 h 505682"/>
                  <a:gd name="connsiteX14" fmla="*/ 14772 w 235784"/>
                  <a:gd name="connsiteY14" fmla="*/ 115538 h 505682"/>
                  <a:gd name="connsiteX15" fmla="*/ 6104 w 235784"/>
                  <a:gd name="connsiteY15" fmla="*/ 161925 h 505682"/>
                  <a:gd name="connsiteX16" fmla="*/ 6104 w 235784"/>
                  <a:gd name="connsiteY16" fmla="*/ 162401 h 505682"/>
                  <a:gd name="connsiteX17" fmla="*/ 6104 w 235784"/>
                  <a:gd name="connsiteY17" fmla="*/ 161925 h 505682"/>
                  <a:gd name="connsiteX18" fmla="*/ 6104 w 235784"/>
                  <a:gd name="connsiteY18" fmla="*/ 161925 h 505682"/>
                  <a:gd name="connsiteX19" fmla="*/ 294 w 235784"/>
                  <a:gd name="connsiteY19" fmla="*/ 238601 h 505682"/>
                  <a:gd name="connsiteX20" fmla="*/ 2103 w 235784"/>
                  <a:gd name="connsiteY20" fmla="*/ 328422 h 505682"/>
                  <a:gd name="connsiteX21" fmla="*/ 18867 w 235784"/>
                  <a:gd name="connsiteY21" fmla="*/ 354139 h 505682"/>
                  <a:gd name="connsiteX22" fmla="*/ 114022 w 235784"/>
                  <a:gd name="connsiteY22" fmla="*/ 448913 h 505682"/>
                  <a:gd name="connsiteX23" fmla="*/ 176220 w 235784"/>
                  <a:gd name="connsiteY23" fmla="*/ 485299 h 505682"/>
                  <a:gd name="connsiteX24" fmla="*/ 225560 w 235784"/>
                  <a:gd name="connsiteY24" fmla="*/ 505682 h 505682"/>
                  <a:gd name="connsiteX25" fmla="*/ 231180 w 235784"/>
                  <a:gd name="connsiteY25" fmla="*/ 445103 h 505682"/>
                  <a:gd name="connsiteX26" fmla="*/ 234894 w 235784"/>
                  <a:gd name="connsiteY26" fmla="*/ 269272 h 505682"/>
                  <a:gd name="connsiteX27" fmla="*/ 227465 w 235784"/>
                  <a:gd name="connsiteY27" fmla="*/ 170974 h 505682"/>
                  <a:gd name="connsiteX28" fmla="*/ 227465 w 235784"/>
                  <a:gd name="connsiteY28" fmla="*/ 171641 h 505682"/>
                  <a:gd name="connsiteX29" fmla="*/ 218226 w 235784"/>
                  <a:gd name="connsiteY29" fmla="*/ 119729 h 505682"/>
                  <a:gd name="connsiteX30" fmla="*/ 202509 w 235784"/>
                  <a:gd name="connsiteY30" fmla="*/ 69628 h 505682"/>
                  <a:gd name="connsiteX31" fmla="*/ 202509 w 235784"/>
                  <a:gd name="connsiteY31" fmla="*/ 69628 h 505682"/>
                  <a:gd name="connsiteX32" fmla="*/ 202509 w 235784"/>
                  <a:gd name="connsiteY32" fmla="*/ 69437 h 505682"/>
                  <a:gd name="connsiteX33" fmla="*/ 202224 w 235784"/>
                  <a:gd name="connsiteY33" fmla="*/ 69151 h 505682"/>
                  <a:gd name="connsiteX34" fmla="*/ 202319 w 235784"/>
                  <a:gd name="connsiteY34" fmla="*/ 69437 h 505682"/>
                  <a:gd name="connsiteX35" fmla="*/ 181459 w 235784"/>
                  <a:gd name="connsiteY35" fmla="*/ 32385 h 505682"/>
                  <a:gd name="connsiteX36" fmla="*/ 164600 w 235784"/>
                  <a:gd name="connsiteY36" fmla="*/ 15049 h 505682"/>
                  <a:gd name="connsiteX37" fmla="*/ 164600 w 235784"/>
                  <a:gd name="connsiteY37" fmla="*/ 15049 h 505682"/>
                  <a:gd name="connsiteX38" fmla="*/ 164409 w 235784"/>
                  <a:gd name="connsiteY38" fmla="*/ 14859 h 505682"/>
                  <a:gd name="connsiteX39" fmla="*/ 164600 w 235784"/>
                  <a:gd name="connsiteY39" fmla="*/ 15049 h 505682"/>
                  <a:gd name="connsiteX40" fmla="*/ 164409 w 235784"/>
                  <a:gd name="connsiteY40" fmla="*/ 14859 h 505682"/>
                  <a:gd name="connsiteX41" fmla="*/ 164409 w 235784"/>
                  <a:gd name="connsiteY41" fmla="*/ 14859 h 505682"/>
                  <a:gd name="connsiteX42" fmla="*/ 164409 w 235784"/>
                  <a:gd name="connsiteY42" fmla="*/ 14859 h 505682"/>
                  <a:gd name="connsiteX43" fmla="*/ 148122 w 235784"/>
                  <a:gd name="connsiteY43" fmla="*/ 5334 h 505682"/>
                  <a:gd name="connsiteX44" fmla="*/ 148217 w 235784"/>
                  <a:gd name="connsiteY44" fmla="*/ 5334 h 505682"/>
                  <a:gd name="connsiteX45" fmla="*/ 130500 w 235784"/>
                  <a:gd name="connsiteY45" fmla="*/ 571 h 505682"/>
                  <a:gd name="connsiteX46" fmla="*/ 131167 w 235784"/>
                  <a:gd name="connsiteY46" fmla="*/ 667 h 505682"/>
                  <a:gd name="connsiteX47" fmla="*/ 120594 w 235784"/>
                  <a:gd name="connsiteY47" fmla="*/ 0 h 505682"/>
                  <a:gd name="connsiteX48" fmla="*/ 108498 w 235784"/>
                  <a:gd name="connsiteY48" fmla="*/ 762 h 50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5784" h="505682">
                    <a:moveTo>
                      <a:pt x="108593" y="857"/>
                    </a:moveTo>
                    <a:lnTo>
                      <a:pt x="108593" y="857"/>
                    </a:lnTo>
                    <a:cubicBezTo>
                      <a:pt x="101068" y="1905"/>
                      <a:pt x="93639" y="3810"/>
                      <a:pt x="86590" y="6763"/>
                    </a:cubicBezTo>
                    <a:lnTo>
                      <a:pt x="87162" y="6572"/>
                    </a:lnTo>
                    <a:cubicBezTo>
                      <a:pt x="80304" y="9430"/>
                      <a:pt x="73922" y="13240"/>
                      <a:pt x="67921" y="17812"/>
                    </a:cubicBezTo>
                    <a:cubicBezTo>
                      <a:pt x="60968" y="23146"/>
                      <a:pt x="54967" y="29432"/>
                      <a:pt x="49538" y="36290"/>
                    </a:cubicBezTo>
                    <a:lnTo>
                      <a:pt x="49538" y="36290"/>
                    </a:lnTo>
                    <a:cubicBezTo>
                      <a:pt x="49538" y="36290"/>
                      <a:pt x="49347" y="36481"/>
                      <a:pt x="49252" y="36576"/>
                    </a:cubicBezTo>
                    <a:cubicBezTo>
                      <a:pt x="49252" y="36576"/>
                      <a:pt x="49252" y="36481"/>
                      <a:pt x="49443" y="36385"/>
                    </a:cubicBezTo>
                    <a:lnTo>
                      <a:pt x="49443" y="36385"/>
                    </a:lnTo>
                    <a:lnTo>
                      <a:pt x="49252" y="36576"/>
                    </a:lnTo>
                    <a:lnTo>
                      <a:pt x="49252" y="36576"/>
                    </a:lnTo>
                    <a:cubicBezTo>
                      <a:pt x="40680" y="47911"/>
                      <a:pt x="34012" y="60293"/>
                      <a:pt x="28488" y="73152"/>
                    </a:cubicBezTo>
                    <a:lnTo>
                      <a:pt x="28488" y="72962"/>
                    </a:lnTo>
                    <a:cubicBezTo>
                      <a:pt x="22773" y="86773"/>
                      <a:pt x="18296" y="101060"/>
                      <a:pt x="14772" y="115538"/>
                    </a:cubicBezTo>
                    <a:cubicBezTo>
                      <a:pt x="11057" y="130873"/>
                      <a:pt x="8295" y="146304"/>
                      <a:pt x="6104" y="161925"/>
                    </a:cubicBezTo>
                    <a:cubicBezTo>
                      <a:pt x="6104" y="162116"/>
                      <a:pt x="6104" y="162211"/>
                      <a:pt x="6104" y="162401"/>
                    </a:cubicBezTo>
                    <a:cubicBezTo>
                      <a:pt x="6104" y="162211"/>
                      <a:pt x="6104" y="162116"/>
                      <a:pt x="6104" y="161925"/>
                    </a:cubicBezTo>
                    <a:lnTo>
                      <a:pt x="6104" y="161925"/>
                    </a:lnTo>
                    <a:cubicBezTo>
                      <a:pt x="2675" y="187262"/>
                      <a:pt x="960" y="212979"/>
                      <a:pt x="294" y="238601"/>
                    </a:cubicBezTo>
                    <a:cubicBezTo>
                      <a:pt x="-468" y="268510"/>
                      <a:pt x="294" y="298514"/>
                      <a:pt x="2103" y="328422"/>
                    </a:cubicBezTo>
                    <a:cubicBezTo>
                      <a:pt x="7342" y="337090"/>
                      <a:pt x="12867" y="345662"/>
                      <a:pt x="18867" y="354139"/>
                    </a:cubicBezTo>
                    <a:cubicBezTo>
                      <a:pt x="44013" y="390239"/>
                      <a:pt x="76017" y="422148"/>
                      <a:pt x="114022" y="448913"/>
                    </a:cubicBezTo>
                    <a:cubicBezTo>
                      <a:pt x="132786" y="462248"/>
                      <a:pt x="153741" y="474535"/>
                      <a:pt x="176220" y="485299"/>
                    </a:cubicBezTo>
                    <a:cubicBezTo>
                      <a:pt x="191365" y="492728"/>
                      <a:pt x="207653" y="499396"/>
                      <a:pt x="225560" y="505682"/>
                    </a:cubicBezTo>
                    <a:cubicBezTo>
                      <a:pt x="227751" y="485489"/>
                      <a:pt x="229656" y="465296"/>
                      <a:pt x="231180" y="445103"/>
                    </a:cubicBezTo>
                    <a:cubicBezTo>
                      <a:pt x="235466" y="386620"/>
                      <a:pt x="236895" y="327851"/>
                      <a:pt x="234894" y="269272"/>
                    </a:cubicBezTo>
                    <a:cubicBezTo>
                      <a:pt x="233751" y="236411"/>
                      <a:pt x="231846" y="203549"/>
                      <a:pt x="227465" y="170974"/>
                    </a:cubicBezTo>
                    <a:lnTo>
                      <a:pt x="227465" y="171641"/>
                    </a:lnTo>
                    <a:cubicBezTo>
                      <a:pt x="225274" y="154210"/>
                      <a:pt x="222226" y="136874"/>
                      <a:pt x="218226" y="119729"/>
                    </a:cubicBezTo>
                    <a:cubicBezTo>
                      <a:pt x="214225" y="102679"/>
                      <a:pt x="209177" y="85820"/>
                      <a:pt x="202509" y="69628"/>
                    </a:cubicBezTo>
                    <a:lnTo>
                      <a:pt x="202509" y="69628"/>
                    </a:lnTo>
                    <a:lnTo>
                      <a:pt x="202509" y="69437"/>
                    </a:lnTo>
                    <a:cubicBezTo>
                      <a:pt x="202509" y="69437"/>
                      <a:pt x="202319" y="69247"/>
                      <a:pt x="202224" y="69151"/>
                    </a:cubicBezTo>
                    <a:cubicBezTo>
                      <a:pt x="202224" y="69247"/>
                      <a:pt x="202224" y="69342"/>
                      <a:pt x="202319" y="69437"/>
                    </a:cubicBezTo>
                    <a:cubicBezTo>
                      <a:pt x="196794" y="56388"/>
                      <a:pt x="190127" y="43720"/>
                      <a:pt x="181459" y="32385"/>
                    </a:cubicBezTo>
                    <a:cubicBezTo>
                      <a:pt x="176506" y="26003"/>
                      <a:pt x="170982" y="20193"/>
                      <a:pt x="164600" y="15049"/>
                    </a:cubicBezTo>
                    <a:lnTo>
                      <a:pt x="164600" y="15049"/>
                    </a:lnTo>
                    <a:cubicBezTo>
                      <a:pt x="164600" y="15049"/>
                      <a:pt x="164409" y="15049"/>
                      <a:pt x="164409" y="14859"/>
                    </a:cubicBezTo>
                    <a:lnTo>
                      <a:pt x="164600" y="15049"/>
                    </a:lnTo>
                    <a:lnTo>
                      <a:pt x="164409" y="14859"/>
                    </a:lnTo>
                    <a:cubicBezTo>
                      <a:pt x="164409" y="14859"/>
                      <a:pt x="164409" y="14859"/>
                      <a:pt x="164409" y="14859"/>
                    </a:cubicBezTo>
                    <a:lnTo>
                      <a:pt x="164409" y="14859"/>
                    </a:lnTo>
                    <a:cubicBezTo>
                      <a:pt x="159361" y="11049"/>
                      <a:pt x="153932" y="7810"/>
                      <a:pt x="148122" y="5334"/>
                    </a:cubicBezTo>
                    <a:lnTo>
                      <a:pt x="148217" y="5334"/>
                    </a:lnTo>
                    <a:cubicBezTo>
                      <a:pt x="142502" y="3048"/>
                      <a:pt x="136596" y="1429"/>
                      <a:pt x="130500" y="571"/>
                    </a:cubicBezTo>
                    <a:cubicBezTo>
                      <a:pt x="130691" y="571"/>
                      <a:pt x="130977" y="571"/>
                      <a:pt x="131167" y="667"/>
                    </a:cubicBezTo>
                    <a:cubicBezTo>
                      <a:pt x="127643" y="191"/>
                      <a:pt x="124214" y="0"/>
                      <a:pt x="120594" y="0"/>
                    </a:cubicBezTo>
                    <a:cubicBezTo>
                      <a:pt x="116594" y="0"/>
                      <a:pt x="112498" y="286"/>
                      <a:pt x="108498" y="762"/>
                    </a:cubicBezTo>
                  </a:path>
                </a:pathLst>
              </a:custGeom>
              <a:solidFill>
                <a:srgbClr val="F3BC49"/>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0C142412-AB4D-AD05-38AD-3AA0319F0B77}"/>
                  </a:ext>
                </a:extLst>
              </p:cNvPr>
              <p:cNvSpPr/>
              <p:nvPr/>
            </p:nvSpPr>
            <p:spPr>
              <a:xfrm>
                <a:off x="3629882" y="3198123"/>
                <a:ext cx="95" cy="95"/>
              </a:xfrm>
              <a:custGeom>
                <a:avLst/>
                <a:gdLst>
                  <a:gd name="connsiteX0" fmla="*/ 0 w 95"/>
                  <a:gd name="connsiteY0" fmla="*/ 95 h 95"/>
                  <a:gd name="connsiteX1" fmla="*/ 95 w 95"/>
                  <a:gd name="connsiteY1" fmla="*/ 95 h 95"/>
                  <a:gd name="connsiteX2" fmla="*/ 0 w 95"/>
                  <a:gd name="connsiteY2" fmla="*/ 0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95" y="95"/>
                    </a:lnTo>
                    <a:lnTo>
                      <a:pt x="0" y="0"/>
                    </a:lnTo>
                    <a:lnTo>
                      <a:pt x="0" y="95"/>
                    </a:lnTo>
                    <a:close/>
                  </a:path>
                </a:pathLst>
              </a:custGeom>
              <a:solidFill>
                <a:srgbClr val="F3BC49"/>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74299162-BA06-7085-414C-03BA650D1DAE}"/>
                  </a:ext>
                </a:extLst>
              </p:cNvPr>
              <p:cNvSpPr/>
              <p:nvPr/>
            </p:nvSpPr>
            <p:spPr>
              <a:xfrm>
                <a:off x="3870293" y="3467585"/>
                <a:ext cx="405383" cy="302418"/>
              </a:xfrm>
              <a:custGeom>
                <a:avLst/>
                <a:gdLst>
                  <a:gd name="connsiteX0" fmla="*/ 368522 w 405383"/>
                  <a:gd name="connsiteY0" fmla="*/ 15811 h 302418"/>
                  <a:gd name="connsiteX1" fmla="*/ 344614 w 405383"/>
                  <a:gd name="connsiteY1" fmla="*/ 43910 h 302418"/>
                  <a:gd name="connsiteX2" fmla="*/ 317278 w 405383"/>
                  <a:gd name="connsiteY2" fmla="*/ 70295 h 302418"/>
                  <a:gd name="connsiteX3" fmla="*/ 257175 w 405383"/>
                  <a:gd name="connsiteY3" fmla="*/ 116681 h 302418"/>
                  <a:gd name="connsiteX4" fmla="*/ 224885 w 405383"/>
                  <a:gd name="connsiteY4" fmla="*/ 138112 h 302418"/>
                  <a:gd name="connsiteX5" fmla="*/ 192881 w 405383"/>
                  <a:gd name="connsiteY5" fmla="*/ 158210 h 302418"/>
                  <a:gd name="connsiteX6" fmla="*/ 85725 w 405383"/>
                  <a:gd name="connsiteY6" fmla="*/ 216884 h 302418"/>
                  <a:gd name="connsiteX7" fmla="*/ 0 w 405383"/>
                  <a:gd name="connsiteY7" fmla="*/ 267652 h 302418"/>
                  <a:gd name="connsiteX8" fmla="*/ 16859 w 405383"/>
                  <a:gd name="connsiteY8" fmla="*/ 272129 h 302418"/>
                  <a:gd name="connsiteX9" fmla="*/ 51054 w 405383"/>
                  <a:gd name="connsiteY9" fmla="*/ 282607 h 302418"/>
                  <a:gd name="connsiteX10" fmla="*/ 68771 w 405383"/>
                  <a:gd name="connsiteY10" fmla="*/ 288989 h 302418"/>
                  <a:gd name="connsiteX11" fmla="*/ 84201 w 405383"/>
                  <a:gd name="connsiteY11" fmla="*/ 295275 h 302418"/>
                  <a:gd name="connsiteX12" fmla="*/ 94107 w 405383"/>
                  <a:gd name="connsiteY12" fmla="*/ 301085 h 302418"/>
                  <a:gd name="connsiteX13" fmla="*/ 98108 w 405383"/>
                  <a:gd name="connsiteY13" fmla="*/ 302419 h 302418"/>
                  <a:gd name="connsiteX14" fmla="*/ 102203 w 405383"/>
                  <a:gd name="connsiteY14" fmla="*/ 301181 h 302418"/>
                  <a:gd name="connsiteX15" fmla="*/ 105442 w 405383"/>
                  <a:gd name="connsiteY15" fmla="*/ 302133 h 302418"/>
                  <a:gd name="connsiteX16" fmla="*/ 106966 w 405383"/>
                  <a:gd name="connsiteY16" fmla="*/ 302133 h 302418"/>
                  <a:gd name="connsiteX17" fmla="*/ 180022 w 405383"/>
                  <a:gd name="connsiteY17" fmla="*/ 290989 h 302418"/>
                  <a:gd name="connsiteX18" fmla="*/ 204025 w 405383"/>
                  <a:gd name="connsiteY18" fmla="*/ 285179 h 302418"/>
                  <a:gd name="connsiteX19" fmla="*/ 186118 w 405383"/>
                  <a:gd name="connsiteY19" fmla="*/ 289274 h 302418"/>
                  <a:gd name="connsiteX20" fmla="*/ 242030 w 405383"/>
                  <a:gd name="connsiteY20" fmla="*/ 227552 h 302418"/>
                  <a:gd name="connsiteX21" fmla="*/ 263557 w 405383"/>
                  <a:gd name="connsiteY21" fmla="*/ 191548 h 302418"/>
                  <a:gd name="connsiteX22" fmla="*/ 272987 w 405383"/>
                  <a:gd name="connsiteY22" fmla="*/ 171545 h 302418"/>
                  <a:gd name="connsiteX23" fmla="*/ 279845 w 405383"/>
                  <a:gd name="connsiteY23" fmla="*/ 154876 h 302418"/>
                  <a:gd name="connsiteX24" fmla="*/ 302800 w 405383"/>
                  <a:gd name="connsiteY24" fmla="*/ 157258 h 302418"/>
                  <a:gd name="connsiteX25" fmla="*/ 384620 w 405383"/>
                  <a:gd name="connsiteY25" fmla="*/ 123253 h 302418"/>
                  <a:gd name="connsiteX26" fmla="*/ 399574 w 405383"/>
                  <a:gd name="connsiteY26" fmla="*/ 97726 h 302418"/>
                  <a:gd name="connsiteX27" fmla="*/ 405384 w 405383"/>
                  <a:gd name="connsiteY27" fmla="*/ 65056 h 302418"/>
                  <a:gd name="connsiteX28" fmla="*/ 405098 w 405383"/>
                  <a:gd name="connsiteY28" fmla="*/ 58007 h 302418"/>
                  <a:gd name="connsiteX29" fmla="*/ 386048 w 405383"/>
                  <a:gd name="connsiteY29" fmla="*/ 7334 h 302418"/>
                  <a:gd name="connsiteX30" fmla="*/ 379667 w 405383"/>
                  <a:gd name="connsiteY30" fmla="*/ 0 h 302418"/>
                  <a:gd name="connsiteX31" fmla="*/ 368332 w 405383"/>
                  <a:gd name="connsiteY31" fmla="*/ 15907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5383" h="302418">
                    <a:moveTo>
                      <a:pt x="368522" y="15811"/>
                    </a:moveTo>
                    <a:cubicBezTo>
                      <a:pt x="361093" y="25622"/>
                      <a:pt x="353092" y="35052"/>
                      <a:pt x="344614" y="43910"/>
                    </a:cubicBezTo>
                    <a:cubicBezTo>
                      <a:pt x="335851" y="53149"/>
                      <a:pt x="326803" y="61912"/>
                      <a:pt x="317278" y="70295"/>
                    </a:cubicBezTo>
                    <a:cubicBezTo>
                      <a:pt x="298228" y="87058"/>
                      <a:pt x="278035" y="102299"/>
                      <a:pt x="257175" y="116681"/>
                    </a:cubicBezTo>
                    <a:cubicBezTo>
                      <a:pt x="246507" y="123920"/>
                      <a:pt x="235744" y="131064"/>
                      <a:pt x="224885" y="138112"/>
                    </a:cubicBezTo>
                    <a:cubicBezTo>
                      <a:pt x="214313" y="144875"/>
                      <a:pt x="203645" y="151638"/>
                      <a:pt x="192881" y="158210"/>
                    </a:cubicBezTo>
                    <a:cubicBezTo>
                      <a:pt x="158210" y="179546"/>
                      <a:pt x="121634" y="197739"/>
                      <a:pt x="85725" y="216884"/>
                    </a:cubicBezTo>
                    <a:cubicBezTo>
                      <a:pt x="56483" y="232505"/>
                      <a:pt x="27337" y="248698"/>
                      <a:pt x="0" y="267652"/>
                    </a:cubicBezTo>
                    <a:cubicBezTo>
                      <a:pt x="5620" y="269081"/>
                      <a:pt x="11239" y="270605"/>
                      <a:pt x="16859" y="272129"/>
                    </a:cubicBezTo>
                    <a:cubicBezTo>
                      <a:pt x="28575" y="275368"/>
                      <a:pt x="40005" y="278987"/>
                      <a:pt x="51054" y="282607"/>
                    </a:cubicBezTo>
                    <a:cubicBezTo>
                      <a:pt x="56959" y="284607"/>
                      <a:pt x="62960" y="286702"/>
                      <a:pt x="68771" y="288989"/>
                    </a:cubicBezTo>
                    <a:cubicBezTo>
                      <a:pt x="74009" y="290989"/>
                      <a:pt x="79153" y="292989"/>
                      <a:pt x="84201" y="295275"/>
                    </a:cubicBezTo>
                    <a:cubicBezTo>
                      <a:pt x="87439" y="296989"/>
                      <a:pt x="90773" y="298895"/>
                      <a:pt x="94107" y="301085"/>
                    </a:cubicBezTo>
                    <a:cubicBezTo>
                      <a:pt x="95250" y="301943"/>
                      <a:pt x="96679" y="302419"/>
                      <a:pt x="98108" y="302419"/>
                    </a:cubicBezTo>
                    <a:cubicBezTo>
                      <a:pt x="99441" y="302419"/>
                      <a:pt x="100965" y="301943"/>
                      <a:pt x="102203" y="301181"/>
                    </a:cubicBezTo>
                    <a:cubicBezTo>
                      <a:pt x="102870" y="301847"/>
                      <a:pt x="104013" y="302133"/>
                      <a:pt x="105442" y="302133"/>
                    </a:cubicBezTo>
                    <a:cubicBezTo>
                      <a:pt x="105918" y="302133"/>
                      <a:pt x="106489" y="302133"/>
                      <a:pt x="106966" y="302133"/>
                    </a:cubicBezTo>
                    <a:cubicBezTo>
                      <a:pt x="132588" y="299561"/>
                      <a:pt x="156400" y="295847"/>
                      <a:pt x="180022" y="290989"/>
                    </a:cubicBezTo>
                    <a:cubicBezTo>
                      <a:pt x="188119" y="289274"/>
                      <a:pt x="196120" y="287274"/>
                      <a:pt x="204025" y="285179"/>
                    </a:cubicBezTo>
                    <a:cubicBezTo>
                      <a:pt x="198025" y="286702"/>
                      <a:pt x="192119" y="288131"/>
                      <a:pt x="186118" y="289274"/>
                    </a:cubicBezTo>
                    <a:cubicBezTo>
                      <a:pt x="206883" y="271843"/>
                      <a:pt x="225742" y="251079"/>
                      <a:pt x="242030" y="227552"/>
                    </a:cubicBezTo>
                    <a:cubicBezTo>
                      <a:pt x="249746" y="216503"/>
                      <a:pt x="256984" y="204406"/>
                      <a:pt x="263557" y="191548"/>
                    </a:cubicBezTo>
                    <a:cubicBezTo>
                      <a:pt x="266795" y="185261"/>
                      <a:pt x="269843" y="178879"/>
                      <a:pt x="272987" y="171545"/>
                    </a:cubicBezTo>
                    <a:cubicBezTo>
                      <a:pt x="275368" y="166116"/>
                      <a:pt x="277559" y="160591"/>
                      <a:pt x="279845" y="154876"/>
                    </a:cubicBezTo>
                    <a:cubicBezTo>
                      <a:pt x="286798" y="156401"/>
                      <a:pt x="294608" y="157258"/>
                      <a:pt x="302800" y="157258"/>
                    </a:cubicBezTo>
                    <a:cubicBezTo>
                      <a:pt x="335851" y="157258"/>
                      <a:pt x="365665" y="144875"/>
                      <a:pt x="384620" y="123253"/>
                    </a:cubicBezTo>
                    <a:cubicBezTo>
                      <a:pt x="390906" y="115919"/>
                      <a:pt x="396145" y="107156"/>
                      <a:pt x="399574" y="97726"/>
                    </a:cubicBezTo>
                    <a:cubicBezTo>
                      <a:pt x="403098" y="87820"/>
                      <a:pt x="405003" y="77152"/>
                      <a:pt x="405384" y="65056"/>
                    </a:cubicBezTo>
                    <a:cubicBezTo>
                      <a:pt x="405384" y="62484"/>
                      <a:pt x="405384" y="60007"/>
                      <a:pt x="405098" y="58007"/>
                    </a:cubicBezTo>
                    <a:cubicBezTo>
                      <a:pt x="404050" y="39338"/>
                      <a:pt x="397288" y="21336"/>
                      <a:pt x="386048" y="7334"/>
                    </a:cubicBezTo>
                    <a:cubicBezTo>
                      <a:pt x="384048" y="4763"/>
                      <a:pt x="381952" y="2476"/>
                      <a:pt x="379667" y="0"/>
                    </a:cubicBezTo>
                    <a:cubicBezTo>
                      <a:pt x="376047" y="5429"/>
                      <a:pt x="372332" y="10763"/>
                      <a:pt x="368332" y="15907"/>
                    </a:cubicBezTo>
                  </a:path>
                </a:pathLst>
              </a:custGeom>
              <a:solidFill>
                <a:srgbClr val="F3BC49"/>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2AF58F55-461B-6D3E-B528-B736715BF93C}"/>
                  </a:ext>
                </a:extLst>
              </p:cNvPr>
              <p:cNvSpPr/>
              <p:nvPr/>
            </p:nvSpPr>
            <p:spPr>
              <a:xfrm>
                <a:off x="3568827" y="3746382"/>
                <a:ext cx="534066" cy="525780"/>
              </a:xfrm>
              <a:custGeom>
                <a:avLst/>
                <a:gdLst>
                  <a:gd name="connsiteX0" fmla="*/ 325184 w 534066"/>
                  <a:gd name="connsiteY0" fmla="*/ 1048 h 525780"/>
                  <a:gd name="connsiteX1" fmla="*/ 303943 w 534066"/>
                  <a:gd name="connsiteY1" fmla="*/ 6286 h 525780"/>
                  <a:gd name="connsiteX2" fmla="*/ 265176 w 534066"/>
                  <a:gd name="connsiteY2" fmla="*/ 27623 h 525780"/>
                  <a:gd name="connsiteX3" fmla="*/ 242983 w 534066"/>
                  <a:gd name="connsiteY3" fmla="*/ 56007 h 525780"/>
                  <a:gd name="connsiteX4" fmla="*/ 241364 w 534066"/>
                  <a:gd name="connsiteY4" fmla="*/ 55626 h 525780"/>
                  <a:gd name="connsiteX5" fmla="*/ 237458 w 534066"/>
                  <a:gd name="connsiteY5" fmla="*/ 57626 h 525780"/>
                  <a:gd name="connsiteX6" fmla="*/ 236601 w 534066"/>
                  <a:gd name="connsiteY6" fmla="*/ 61246 h 525780"/>
                  <a:gd name="connsiteX7" fmla="*/ 238315 w 534066"/>
                  <a:gd name="connsiteY7" fmla="*/ 77629 h 525780"/>
                  <a:gd name="connsiteX8" fmla="*/ 238315 w 534066"/>
                  <a:gd name="connsiteY8" fmla="*/ 78676 h 525780"/>
                  <a:gd name="connsiteX9" fmla="*/ 238315 w 534066"/>
                  <a:gd name="connsiteY9" fmla="*/ 78676 h 525780"/>
                  <a:gd name="connsiteX10" fmla="*/ 238315 w 534066"/>
                  <a:gd name="connsiteY10" fmla="*/ 79248 h 525780"/>
                  <a:gd name="connsiteX11" fmla="*/ 235172 w 534066"/>
                  <a:gd name="connsiteY11" fmla="*/ 108394 h 525780"/>
                  <a:gd name="connsiteX12" fmla="*/ 224028 w 534066"/>
                  <a:gd name="connsiteY12" fmla="*/ 136969 h 525780"/>
                  <a:gd name="connsiteX13" fmla="*/ 223838 w 534066"/>
                  <a:gd name="connsiteY13" fmla="*/ 137446 h 525780"/>
                  <a:gd name="connsiteX14" fmla="*/ 223838 w 534066"/>
                  <a:gd name="connsiteY14" fmla="*/ 137446 h 525780"/>
                  <a:gd name="connsiteX15" fmla="*/ 223647 w 534066"/>
                  <a:gd name="connsiteY15" fmla="*/ 137922 h 525780"/>
                  <a:gd name="connsiteX16" fmla="*/ 223647 w 534066"/>
                  <a:gd name="connsiteY16" fmla="*/ 137922 h 525780"/>
                  <a:gd name="connsiteX17" fmla="*/ 201263 w 534066"/>
                  <a:gd name="connsiteY17" fmla="*/ 167545 h 525780"/>
                  <a:gd name="connsiteX18" fmla="*/ 157925 w 534066"/>
                  <a:gd name="connsiteY18" fmla="*/ 201454 h 525780"/>
                  <a:gd name="connsiteX19" fmla="*/ 128397 w 534066"/>
                  <a:gd name="connsiteY19" fmla="*/ 216694 h 525780"/>
                  <a:gd name="connsiteX20" fmla="*/ 95631 w 534066"/>
                  <a:gd name="connsiteY20" fmla="*/ 228695 h 525780"/>
                  <a:gd name="connsiteX21" fmla="*/ 60769 w 534066"/>
                  <a:gd name="connsiteY21" fmla="*/ 236696 h 525780"/>
                  <a:gd name="connsiteX22" fmla="*/ 41529 w 534066"/>
                  <a:gd name="connsiteY22" fmla="*/ 240792 h 525780"/>
                  <a:gd name="connsiteX23" fmla="*/ 38386 w 534066"/>
                  <a:gd name="connsiteY23" fmla="*/ 241554 h 525780"/>
                  <a:gd name="connsiteX24" fmla="*/ 38386 w 534066"/>
                  <a:gd name="connsiteY24" fmla="*/ 241840 h 525780"/>
                  <a:gd name="connsiteX25" fmla="*/ 38005 w 534066"/>
                  <a:gd name="connsiteY25" fmla="*/ 242506 h 525780"/>
                  <a:gd name="connsiteX26" fmla="*/ 34766 w 534066"/>
                  <a:gd name="connsiteY26" fmla="*/ 246126 h 525780"/>
                  <a:gd name="connsiteX27" fmla="*/ 34195 w 534066"/>
                  <a:gd name="connsiteY27" fmla="*/ 247078 h 525780"/>
                  <a:gd name="connsiteX28" fmla="*/ 33528 w 534066"/>
                  <a:gd name="connsiteY28" fmla="*/ 247840 h 525780"/>
                  <a:gd name="connsiteX29" fmla="*/ 26194 w 534066"/>
                  <a:gd name="connsiteY29" fmla="*/ 257270 h 525780"/>
                  <a:gd name="connsiteX30" fmla="*/ 25336 w 534066"/>
                  <a:gd name="connsiteY30" fmla="*/ 257937 h 525780"/>
                  <a:gd name="connsiteX31" fmla="*/ 16859 w 534066"/>
                  <a:gd name="connsiteY31" fmla="*/ 272986 h 525780"/>
                  <a:gd name="connsiteX32" fmla="*/ 7144 w 534066"/>
                  <a:gd name="connsiteY32" fmla="*/ 294989 h 525780"/>
                  <a:gd name="connsiteX33" fmla="*/ 2000 w 534066"/>
                  <a:gd name="connsiteY33" fmla="*/ 312420 h 525780"/>
                  <a:gd name="connsiteX34" fmla="*/ 2000 w 534066"/>
                  <a:gd name="connsiteY34" fmla="*/ 314515 h 525780"/>
                  <a:gd name="connsiteX35" fmla="*/ 1619 w 534066"/>
                  <a:gd name="connsiteY35" fmla="*/ 316135 h 525780"/>
                  <a:gd name="connsiteX36" fmla="*/ 1333 w 534066"/>
                  <a:gd name="connsiteY36" fmla="*/ 318421 h 525780"/>
                  <a:gd name="connsiteX37" fmla="*/ 190 w 534066"/>
                  <a:gd name="connsiteY37" fmla="*/ 326803 h 525780"/>
                  <a:gd name="connsiteX38" fmla="*/ 0 w 534066"/>
                  <a:gd name="connsiteY38" fmla="*/ 329660 h 525780"/>
                  <a:gd name="connsiteX39" fmla="*/ 0 w 534066"/>
                  <a:gd name="connsiteY39" fmla="*/ 331756 h 525780"/>
                  <a:gd name="connsiteX40" fmla="*/ 286 w 534066"/>
                  <a:gd name="connsiteY40" fmla="*/ 341376 h 525780"/>
                  <a:gd name="connsiteX41" fmla="*/ 1333 w 534066"/>
                  <a:gd name="connsiteY41" fmla="*/ 348234 h 525780"/>
                  <a:gd name="connsiteX42" fmla="*/ 2477 w 534066"/>
                  <a:gd name="connsiteY42" fmla="*/ 354140 h 525780"/>
                  <a:gd name="connsiteX43" fmla="*/ 3905 w 534066"/>
                  <a:gd name="connsiteY43" fmla="*/ 358140 h 525780"/>
                  <a:gd name="connsiteX44" fmla="*/ 7810 w 534066"/>
                  <a:gd name="connsiteY44" fmla="*/ 369094 h 525780"/>
                  <a:gd name="connsiteX45" fmla="*/ 35052 w 534066"/>
                  <a:gd name="connsiteY45" fmla="*/ 415290 h 525780"/>
                  <a:gd name="connsiteX46" fmla="*/ 111919 w 534066"/>
                  <a:gd name="connsiteY46" fmla="*/ 504635 h 525780"/>
                  <a:gd name="connsiteX47" fmla="*/ 137446 w 534066"/>
                  <a:gd name="connsiteY47" fmla="*/ 525780 h 525780"/>
                  <a:gd name="connsiteX48" fmla="*/ 186595 w 534066"/>
                  <a:gd name="connsiteY48" fmla="*/ 510540 h 525780"/>
                  <a:gd name="connsiteX49" fmla="*/ 251651 w 534066"/>
                  <a:gd name="connsiteY49" fmla="*/ 485203 h 525780"/>
                  <a:gd name="connsiteX50" fmla="*/ 316516 w 534066"/>
                  <a:gd name="connsiteY50" fmla="*/ 455866 h 525780"/>
                  <a:gd name="connsiteX51" fmla="*/ 374999 w 534066"/>
                  <a:gd name="connsiteY51" fmla="*/ 425196 h 525780"/>
                  <a:gd name="connsiteX52" fmla="*/ 398621 w 534066"/>
                  <a:gd name="connsiteY52" fmla="*/ 408241 h 525780"/>
                  <a:gd name="connsiteX53" fmla="*/ 448818 w 534066"/>
                  <a:gd name="connsiteY53" fmla="*/ 365189 h 525780"/>
                  <a:gd name="connsiteX54" fmla="*/ 492061 w 534066"/>
                  <a:gd name="connsiteY54" fmla="*/ 320040 h 525780"/>
                  <a:gd name="connsiteX55" fmla="*/ 529399 w 534066"/>
                  <a:gd name="connsiteY55" fmla="*/ 269367 h 525780"/>
                  <a:gd name="connsiteX56" fmla="*/ 530543 w 534066"/>
                  <a:gd name="connsiteY56" fmla="*/ 267557 h 525780"/>
                  <a:gd name="connsiteX57" fmla="*/ 532352 w 534066"/>
                  <a:gd name="connsiteY57" fmla="*/ 264605 h 525780"/>
                  <a:gd name="connsiteX58" fmla="*/ 534067 w 534066"/>
                  <a:gd name="connsiteY58" fmla="*/ 262985 h 525780"/>
                  <a:gd name="connsiteX59" fmla="*/ 465296 w 534066"/>
                  <a:gd name="connsiteY59" fmla="*/ 218027 h 525780"/>
                  <a:gd name="connsiteX60" fmla="*/ 464439 w 534066"/>
                  <a:gd name="connsiteY60" fmla="*/ 217265 h 525780"/>
                  <a:gd name="connsiteX61" fmla="*/ 433292 w 534066"/>
                  <a:gd name="connsiteY61" fmla="*/ 183547 h 525780"/>
                  <a:gd name="connsiteX62" fmla="*/ 415861 w 534066"/>
                  <a:gd name="connsiteY62" fmla="*/ 149638 h 525780"/>
                  <a:gd name="connsiteX63" fmla="*/ 405194 w 534066"/>
                  <a:gd name="connsiteY63" fmla="*/ 95726 h 525780"/>
                  <a:gd name="connsiteX64" fmla="*/ 405194 w 534066"/>
                  <a:gd name="connsiteY64" fmla="*/ 96965 h 525780"/>
                  <a:gd name="connsiteX65" fmla="*/ 406813 w 534066"/>
                  <a:gd name="connsiteY65" fmla="*/ 17240 h 525780"/>
                  <a:gd name="connsiteX66" fmla="*/ 405670 w 534066"/>
                  <a:gd name="connsiteY66" fmla="*/ 13811 h 525780"/>
                  <a:gd name="connsiteX67" fmla="*/ 402336 w 534066"/>
                  <a:gd name="connsiteY67" fmla="*/ 12192 h 525780"/>
                  <a:gd name="connsiteX68" fmla="*/ 397193 w 534066"/>
                  <a:gd name="connsiteY68" fmla="*/ 16764 h 525780"/>
                  <a:gd name="connsiteX69" fmla="*/ 396335 w 534066"/>
                  <a:gd name="connsiteY69" fmla="*/ 29908 h 525780"/>
                  <a:gd name="connsiteX70" fmla="*/ 395764 w 534066"/>
                  <a:gd name="connsiteY70" fmla="*/ 28575 h 525780"/>
                  <a:gd name="connsiteX71" fmla="*/ 390239 w 534066"/>
                  <a:gd name="connsiteY71" fmla="*/ 20479 h 525780"/>
                  <a:gd name="connsiteX72" fmla="*/ 382905 w 534066"/>
                  <a:gd name="connsiteY72" fmla="*/ 13335 h 525780"/>
                  <a:gd name="connsiteX73" fmla="*/ 366141 w 534066"/>
                  <a:gd name="connsiteY73" fmla="*/ 4096 h 525780"/>
                  <a:gd name="connsiteX74" fmla="*/ 346424 w 534066"/>
                  <a:gd name="connsiteY74" fmla="*/ 190 h 525780"/>
                  <a:gd name="connsiteX75" fmla="*/ 340709 w 534066"/>
                  <a:gd name="connsiteY75" fmla="*/ 0 h 525780"/>
                  <a:gd name="connsiteX76" fmla="*/ 324993 w 534066"/>
                  <a:gd name="connsiteY76" fmla="*/ 1143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4066" h="525780">
                    <a:moveTo>
                      <a:pt x="325184" y="1048"/>
                    </a:moveTo>
                    <a:cubicBezTo>
                      <a:pt x="318421" y="2000"/>
                      <a:pt x="311468" y="3715"/>
                      <a:pt x="303943" y="6286"/>
                    </a:cubicBezTo>
                    <a:cubicBezTo>
                      <a:pt x="289369" y="11240"/>
                      <a:pt x="276320" y="18478"/>
                      <a:pt x="265176" y="27623"/>
                    </a:cubicBezTo>
                    <a:cubicBezTo>
                      <a:pt x="255175" y="35909"/>
                      <a:pt x="247555" y="45720"/>
                      <a:pt x="242983" y="56007"/>
                    </a:cubicBezTo>
                    <a:cubicBezTo>
                      <a:pt x="242506" y="55721"/>
                      <a:pt x="241935" y="55626"/>
                      <a:pt x="241364" y="55626"/>
                    </a:cubicBezTo>
                    <a:cubicBezTo>
                      <a:pt x="239363" y="55912"/>
                      <a:pt x="238220" y="56578"/>
                      <a:pt x="237458" y="57626"/>
                    </a:cubicBezTo>
                    <a:cubicBezTo>
                      <a:pt x="236696" y="58674"/>
                      <a:pt x="236411" y="59912"/>
                      <a:pt x="236601" y="61246"/>
                    </a:cubicBezTo>
                    <a:cubicBezTo>
                      <a:pt x="237458" y="66865"/>
                      <a:pt x="238030" y="72390"/>
                      <a:pt x="238315" y="77629"/>
                    </a:cubicBezTo>
                    <a:lnTo>
                      <a:pt x="238315" y="78676"/>
                    </a:lnTo>
                    <a:lnTo>
                      <a:pt x="238315" y="78676"/>
                    </a:lnTo>
                    <a:lnTo>
                      <a:pt x="238315" y="79248"/>
                    </a:lnTo>
                    <a:cubicBezTo>
                      <a:pt x="238315" y="89535"/>
                      <a:pt x="237363" y="99155"/>
                      <a:pt x="235172" y="108394"/>
                    </a:cubicBezTo>
                    <a:cubicBezTo>
                      <a:pt x="232696" y="118205"/>
                      <a:pt x="228981" y="127921"/>
                      <a:pt x="224028" y="136969"/>
                    </a:cubicBezTo>
                    <a:lnTo>
                      <a:pt x="223838" y="137446"/>
                    </a:lnTo>
                    <a:lnTo>
                      <a:pt x="223838" y="137446"/>
                    </a:lnTo>
                    <a:lnTo>
                      <a:pt x="223647" y="137922"/>
                    </a:lnTo>
                    <a:lnTo>
                      <a:pt x="223647" y="137922"/>
                    </a:lnTo>
                    <a:cubicBezTo>
                      <a:pt x="217551" y="148209"/>
                      <a:pt x="210121" y="158210"/>
                      <a:pt x="201263" y="167545"/>
                    </a:cubicBezTo>
                    <a:cubicBezTo>
                      <a:pt x="189167" y="179927"/>
                      <a:pt x="174593" y="191357"/>
                      <a:pt x="157925" y="201454"/>
                    </a:cubicBezTo>
                    <a:cubicBezTo>
                      <a:pt x="148590" y="206978"/>
                      <a:pt x="138684" y="212122"/>
                      <a:pt x="128397" y="216694"/>
                    </a:cubicBezTo>
                    <a:cubicBezTo>
                      <a:pt x="117253" y="221647"/>
                      <a:pt x="106299" y="225647"/>
                      <a:pt x="95631" y="228695"/>
                    </a:cubicBezTo>
                    <a:cubicBezTo>
                      <a:pt x="84201" y="231838"/>
                      <a:pt x="72295" y="234315"/>
                      <a:pt x="60769" y="236696"/>
                    </a:cubicBezTo>
                    <a:cubicBezTo>
                      <a:pt x="54388" y="238030"/>
                      <a:pt x="47911" y="239363"/>
                      <a:pt x="41529" y="240792"/>
                    </a:cubicBezTo>
                    <a:cubicBezTo>
                      <a:pt x="40481" y="240982"/>
                      <a:pt x="39433" y="241268"/>
                      <a:pt x="38386" y="241554"/>
                    </a:cubicBezTo>
                    <a:lnTo>
                      <a:pt x="38386" y="241840"/>
                    </a:lnTo>
                    <a:cubicBezTo>
                      <a:pt x="38386" y="241840"/>
                      <a:pt x="38005" y="242506"/>
                      <a:pt x="38005" y="242506"/>
                    </a:cubicBezTo>
                    <a:cubicBezTo>
                      <a:pt x="36957" y="243745"/>
                      <a:pt x="35814" y="244983"/>
                      <a:pt x="34766" y="246126"/>
                    </a:cubicBezTo>
                    <a:lnTo>
                      <a:pt x="34195" y="247078"/>
                    </a:lnTo>
                    <a:lnTo>
                      <a:pt x="33528" y="247840"/>
                    </a:lnTo>
                    <a:cubicBezTo>
                      <a:pt x="30956" y="250888"/>
                      <a:pt x="28575" y="254032"/>
                      <a:pt x="26194" y="257270"/>
                    </a:cubicBezTo>
                    <a:cubicBezTo>
                      <a:pt x="26003" y="257556"/>
                      <a:pt x="25622" y="257842"/>
                      <a:pt x="25336" y="257937"/>
                    </a:cubicBezTo>
                    <a:cubicBezTo>
                      <a:pt x="22479" y="262414"/>
                      <a:pt x="19717" y="267271"/>
                      <a:pt x="16859" y="272986"/>
                    </a:cubicBezTo>
                    <a:cubicBezTo>
                      <a:pt x="14002" y="278892"/>
                      <a:pt x="10287" y="286798"/>
                      <a:pt x="7144" y="294989"/>
                    </a:cubicBezTo>
                    <a:cubicBezTo>
                      <a:pt x="5048" y="300799"/>
                      <a:pt x="3429" y="306419"/>
                      <a:pt x="2000" y="312420"/>
                    </a:cubicBezTo>
                    <a:lnTo>
                      <a:pt x="2000" y="314515"/>
                    </a:lnTo>
                    <a:lnTo>
                      <a:pt x="1619" y="316135"/>
                    </a:lnTo>
                    <a:lnTo>
                      <a:pt x="1333" y="318421"/>
                    </a:lnTo>
                    <a:cubicBezTo>
                      <a:pt x="1048" y="321278"/>
                      <a:pt x="667" y="324040"/>
                      <a:pt x="190" y="326803"/>
                    </a:cubicBezTo>
                    <a:lnTo>
                      <a:pt x="0" y="329660"/>
                    </a:lnTo>
                    <a:lnTo>
                      <a:pt x="0" y="331756"/>
                    </a:lnTo>
                    <a:cubicBezTo>
                      <a:pt x="0" y="334994"/>
                      <a:pt x="95" y="338233"/>
                      <a:pt x="286" y="341376"/>
                    </a:cubicBezTo>
                    <a:cubicBezTo>
                      <a:pt x="571" y="343662"/>
                      <a:pt x="952" y="345948"/>
                      <a:pt x="1333" y="348234"/>
                    </a:cubicBezTo>
                    <a:cubicBezTo>
                      <a:pt x="1619" y="350234"/>
                      <a:pt x="2096" y="352139"/>
                      <a:pt x="2477" y="354140"/>
                    </a:cubicBezTo>
                    <a:lnTo>
                      <a:pt x="3905" y="358140"/>
                    </a:lnTo>
                    <a:cubicBezTo>
                      <a:pt x="5144" y="361760"/>
                      <a:pt x="6477" y="365474"/>
                      <a:pt x="7810" y="369094"/>
                    </a:cubicBezTo>
                    <a:cubicBezTo>
                      <a:pt x="15431" y="384048"/>
                      <a:pt x="24575" y="399574"/>
                      <a:pt x="35052" y="415290"/>
                    </a:cubicBezTo>
                    <a:cubicBezTo>
                      <a:pt x="57817" y="449199"/>
                      <a:pt x="83725" y="479298"/>
                      <a:pt x="111919" y="504635"/>
                    </a:cubicBezTo>
                    <a:cubicBezTo>
                      <a:pt x="119348" y="511207"/>
                      <a:pt x="127540" y="517969"/>
                      <a:pt x="137446" y="525780"/>
                    </a:cubicBezTo>
                    <a:cubicBezTo>
                      <a:pt x="154781" y="521018"/>
                      <a:pt x="170974" y="515969"/>
                      <a:pt x="186595" y="510540"/>
                    </a:cubicBezTo>
                    <a:cubicBezTo>
                      <a:pt x="206597" y="503396"/>
                      <a:pt x="227933" y="495110"/>
                      <a:pt x="251651" y="485203"/>
                    </a:cubicBezTo>
                    <a:cubicBezTo>
                      <a:pt x="273939" y="475774"/>
                      <a:pt x="295751" y="465963"/>
                      <a:pt x="316516" y="455866"/>
                    </a:cubicBezTo>
                    <a:cubicBezTo>
                      <a:pt x="337661" y="445484"/>
                      <a:pt x="356807" y="435483"/>
                      <a:pt x="374999" y="425196"/>
                    </a:cubicBezTo>
                    <a:cubicBezTo>
                      <a:pt x="382905" y="419481"/>
                      <a:pt x="390715" y="413766"/>
                      <a:pt x="398621" y="408241"/>
                    </a:cubicBezTo>
                    <a:cubicBezTo>
                      <a:pt x="415861" y="394621"/>
                      <a:pt x="432721" y="380143"/>
                      <a:pt x="448818" y="365189"/>
                    </a:cubicBezTo>
                    <a:cubicBezTo>
                      <a:pt x="465201" y="349758"/>
                      <a:pt x="479393" y="334994"/>
                      <a:pt x="492061" y="320040"/>
                    </a:cubicBezTo>
                    <a:cubicBezTo>
                      <a:pt x="506635" y="302895"/>
                      <a:pt x="518827" y="286417"/>
                      <a:pt x="529399" y="269367"/>
                    </a:cubicBezTo>
                    <a:lnTo>
                      <a:pt x="530543" y="267557"/>
                    </a:lnTo>
                    <a:lnTo>
                      <a:pt x="532352" y="264605"/>
                    </a:lnTo>
                    <a:cubicBezTo>
                      <a:pt x="532733" y="263842"/>
                      <a:pt x="533400" y="263271"/>
                      <a:pt x="534067" y="262985"/>
                    </a:cubicBezTo>
                    <a:cubicBezTo>
                      <a:pt x="510349" y="249746"/>
                      <a:pt x="486347" y="235744"/>
                      <a:pt x="465296" y="218027"/>
                    </a:cubicBezTo>
                    <a:cubicBezTo>
                      <a:pt x="465011" y="217837"/>
                      <a:pt x="464630" y="217551"/>
                      <a:pt x="464439" y="217265"/>
                    </a:cubicBezTo>
                    <a:cubicBezTo>
                      <a:pt x="451961" y="206502"/>
                      <a:pt x="441674" y="195358"/>
                      <a:pt x="433292" y="183547"/>
                    </a:cubicBezTo>
                    <a:cubicBezTo>
                      <a:pt x="425958" y="172688"/>
                      <a:pt x="420243" y="161353"/>
                      <a:pt x="415861" y="149638"/>
                    </a:cubicBezTo>
                    <a:cubicBezTo>
                      <a:pt x="410147" y="133350"/>
                      <a:pt x="406718" y="115633"/>
                      <a:pt x="405194" y="95726"/>
                    </a:cubicBezTo>
                    <a:lnTo>
                      <a:pt x="405194" y="96965"/>
                    </a:lnTo>
                    <a:cubicBezTo>
                      <a:pt x="403479" y="71152"/>
                      <a:pt x="404908" y="45625"/>
                      <a:pt x="406813" y="17240"/>
                    </a:cubicBezTo>
                    <a:cubicBezTo>
                      <a:pt x="406908" y="16002"/>
                      <a:pt x="406527" y="14764"/>
                      <a:pt x="405670" y="13811"/>
                    </a:cubicBezTo>
                    <a:cubicBezTo>
                      <a:pt x="404812" y="12859"/>
                      <a:pt x="403669" y="12287"/>
                      <a:pt x="402336" y="12192"/>
                    </a:cubicBezTo>
                    <a:cubicBezTo>
                      <a:pt x="399478" y="12192"/>
                      <a:pt x="397383" y="14192"/>
                      <a:pt x="397193" y="16764"/>
                    </a:cubicBezTo>
                    <a:cubicBezTo>
                      <a:pt x="396907" y="21146"/>
                      <a:pt x="396621" y="25527"/>
                      <a:pt x="396335" y="29908"/>
                    </a:cubicBezTo>
                    <a:lnTo>
                      <a:pt x="395764" y="28575"/>
                    </a:lnTo>
                    <a:cubicBezTo>
                      <a:pt x="394335" y="25908"/>
                      <a:pt x="392430" y="23146"/>
                      <a:pt x="390239" y="20479"/>
                    </a:cubicBezTo>
                    <a:cubicBezTo>
                      <a:pt x="387858" y="17526"/>
                      <a:pt x="385096" y="15145"/>
                      <a:pt x="382905" y="13335"/>
                    </a:cubicBezTo>
                    <a:cubicBezTo>
                      <a:pt x="378523" y="9620"/>
                      <a:pt x="372904" y="6572"/>
                      <a:pt x="366141" y="4096"/>
                    </a:cubicBezTo>
                    <a:cubicBezTo>
                      <a:pt x="360331" y="2096"/>
                      <a:pt x="353759" y="762"/>
                      <a:pt x="346424" y="190"/>
                    </a:cubicBezTo>
                    <a:cubicBezTo>
                      <a:pt x="344519" y="95"/>
                      <a:pt x="342614" y="0"/>
                      <a:pt x="340709" y="0"/>
                    </a:cubicBezTo>
                    <a:cubicBezTo>
                      <a:pt x="336042" y="0"/>
                      <a:pt x="330898" y="381"/>
                      <a:pt x="324993" y="1143"/>
                    </a:cubicBezTo>
                  </a:path>
                </a:pathLst>
              </a:custGeom>
              <a:solidFill>
                <a:srgbClr val="FFD7C1"/>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2153A17E-254A-6326-9704-815F8CC86577}"/>
                  </a:ext>
                </a:extLst>
              </p:cNvPr>
              <p:cNvSpPr/>
              <p:nvPr/>
            </p:nvSpPr>
            <p:spPr>
              <a:xfrm>
                <a:off x="3801332" y="3746096"/>
                <a:ext cx="174702" cy="121729"/>
              </a:xfrm>
              <a:custGeom>
                <a:avLst/>
                <a:gdLst>
                  <a:gd name="connsiteX0" fmla="*/ 92678 w 174702"/>
                  <a:gd name="connsiteY0" fmla="*/ 1143 h 121729"/>
                  <a:gd name="connsiteX1" fmla="*/ 71438 w 174702"/>
                  <a:gd name="connsiteY1" fmla="*/ 6382 h 121729"/>
                  <a:gd name="connsiteX2" fmla="*/ 32671 w 174702"/>
                  <a:gd name="connsiteY2" fmla="*/ 27718 h 121729"/>
                  <a:gd name="connsiteX3" fmla="*/ 10478 w 174702"/>
                  <a:gd name="connsiteY3" fmla="*/ 56102 h 121729"/>
                  <a:gd name="connsiteX4" fmla="*/ 8954 w 174702"/>
                  <a:gd name="connsiteY4" fmla="*/ 55626 h 121729"/>
                  <a:gd name="connsiteX5" fmla="*/ 4858 w 174702"/>
                  <a:gd name="connsiteY5" fmla="*/ 57721 h 121729"/>
                  <a:gd name="connsiteX6" fmla="*/ 3905 w 174702"/>
                  <a:gd name="connsiteY6" fmla="*/ 61436 h 121729"/>
                  <a:gd name="connsiteX7" fmla="*/ 5620 w 174702"/>
                  <a:gd name="connsiteY7" fmla="*/ 77819 h 121729"/>
                  <a:gd name="connsiteX8" fmla="*/ 5810 w 174702"/>
                  <a:gd name="connsiteY8" fmla="*/ 78867 h 121729"/>
                  <a:gd name="connsiteX9" fmla="*/ 2572 w 174702"/>
                  <a:gd name="connsiteY9" fmla="*/ 108490 h 121729"/>
                  <a:gd name="connsiteX10" fmla="*/ 0 w 174702"/>
                  <a:gd name="connsiteY10" fmla="*/ 117348 h 121729"/>
                  <a:gd name="connsiteX11" fmla="*/ 11240 w 174702"/>
                  <a:gd name="connsiteY11" fmla="*/ 119158 h 121729"/>
                  <a:gd name="connsiteX12" fmla="*/ 11049 w 174702"/>
                  <a:gd name="connsiteY12" fmla="*/ 119158 h 121729"/>
                  <a:gd name="connsiteX13" fmla="*/ 89440 w 174702"/>
                  <a:gd name="connsiteY13" fmla="*/ 119158 h 121729"/>
                  <a:gd name="connsiteX14" fmla="*/ 88583 w 174702"/>
                  <a:gd name="connsiteY14" fmla="*/ 119348 h 121729"/>
                  <a:gd name="connsiteX15" fmla="*/ 148876 w 174702"/>
                  <a:gd name="connsiteY15" fmla="*/ 103632 h 121729"/>
                  <a:gd name="connsiteX16" fmla="*/ 167735 w 174702"/>
                  <a:gd name="connsiteY16" fmla="*/ 94297 h 121729"/>
                  <a:gd name="connsiteX17" fmla="*/ 172403 w 174702"/>
                  <a:gd name="connsiteY17" fmla="*/ 91440 h 121729"/>
                  <a:gd name="connsiteX18" fmla="*/ 174688 w 174702"/>
                  <a:gd name="connsiteY18" fmla="*/ 17431 h 121729"/>
                  <a:gd name="connsiteX19" fmla="*/ 173450 w 174702"/>
                  <a:gd name="connsiteY19" fmla="*/ 13811 h 121729"/>
                  <a:gd name="connsiteX20" fmla="*/ 170021 w 174702"/>
                  <a:gd name="connsiteY20" fmla="*/ 12097 h 121729"/>
                  <a:gd name="connsiteX21" fmla="*/ 164687 w 174702"/>
                  <a:gd name="connsiteY21" fmla="*/ 16859 h 121729"/>
                  <a:gd name="connsiteX22" fmla="*/ 163830 w 174702"/>
                  <a:gd name="connsiteY22" fmla="*/ 30004 h 121729"/>
                  <a:gd name="connsiteX23" fmla="*/ 163640 w 174702"/>
                  <a:gd name="connsiteY23" fmla="*/ 28575 h 121729"/>
                  <a:gd name="connsiteX24" fmla="*/ 158115 w 174702"/>
                  <a:gd name="connsiteY24" fmla="*/ 20383 h 121729"/>
                  <a:gd name="connsiteX25" fmla="*/ 150781 w 174702"/>
                  <a:gd name="connsiteY25" fmla="*/ 13240 h 121729"/>
                  <a:gd name="connsiteX26" fmla="*/ 133921 w 174702"/>
                  <a:gd name="connsiteY26" fmla="*/ 4096 h 121729"/>
                  <a:gd name="connsiteX27" fmla="*/ 114110 w 174702"/>
                  <a:gd name="connsiteY27" fmla="*/ 190 h 121729"/>
                  <a:gd name="connsiteX28" fmla="*/ 108395 w 174702"/>
                  <a:gd name="connsiteY28" fmla="*/ 0 h 121729"/>
                  <a:gd name="connsiteX29" fmla="*/ 92678 w 174702"/>
                  <a:gd name="connsiteY29" fmla="*/ 1143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4702" h="121729">
                    <a:moveTo>
                      <a:pt x="92678" y="1143"/>
                    </a:moveTo>
                    <a:cubicBezTo>
                      <a:pt x="85820" y="2095"/>
                      <a:pt x="78867" y="3810"/>
                      <a:pt x="71438" y="6382"/>
                    </a:cubicBezTo>
                    <a:cubicBezTo>
                      <a:pt x="56864" y="11335"/>
                      <a:pt x="43815" y="18478"/>
                      <a:pt x="32671" y="27718"/>
                    </a:cubicBezTo>
                    <a:cubicBezTo>
                      <a:pt x="22670" y="36100"/>
                      <a:pt x="14954" y="45910"/>
                      <a:pt x="10478" y="56102"/>
                    </a:cubicBezTo>
                    <a:cubicBezTo>
                      <a:pt x="10192" y="55721"/>
                      <a:pt x="9525" y="55626"/>
                      <a:pt x="8954" y="55626"/>
                    </a:cubicBezTo>
                    <a:cubicBezTo>
                      <a:pt x="7049" y="55912"/>
                      <a:pt x="5715" y="56578"/>
                      <a:pt x="4858" y="57721"/>
                    </a:cubicBezTo>
                    <a:cubicBezTo>
                      <a:pt x="4096" y="58769"/>
                      <a:pt x="3715" y="60103"/>
                      <a:pt x="3905" y="61436"/>
                    </a:cubicBezTo>
                    <a:cubicBezTo>
                      <a:pt x="4763" y="66770"/>
                      <a:pt x="5334" y="72295"/>
                      <a:pt x="5620" y="77819"/>
                    </a:cubicBezTo>
                    <a:lnTo>
                      <a:pt x="5810" y="78867"/>
                    </a:lnTo>
                    <a:cubicBezTo>
                      <a:pt x="5810" y="89916"/>
                      <a:pt x="4763" y="99346"/>
                      <a:pt x="2572" y="108490"/>
                    </a:cubicBezTo>
                    <a:cubicBezTo>
                      <a:pt x="1810" y="111442"/>
                      <a:pt x="953" y="114395"/>
                      <a:pt x="0" y="117348"/>
                    </a:cubicBezTo>
                    <a:cubicBezTo>
                      <a:pt x="3715" y="118015"/>
                      <a:pt x="7430" y="118681"/>
                      <a:pt x="11240" y="119158"/>
                    </a:cubicBezTo>
                    <a:lnTo>
                      <a:pt x="11049" y="119158"/>
                    </a:lnTo>
                    <a:cubicBezTo>
                      <a:pt x="37052" y="122587"/>
                      <a:pt x="63437" y="122587"/>
                      <a:pt x="89440" y="119158"/>
                    </a:cubicBezTo>
                    <a:cubicBezTo>
                      <a:pt x="89154" y="119158"/>
                      <a:pt x="88868" y="119253"/>
                      <a:pt x="88583" y="119348"/>
                    </a:cubicBezTo>
                    <a:cubicBezTo>
                      <a:pt x="109252" y="116586"/>
                      <a:pt x="129635" y="111538"/>
                      <a:pt x="148876" y="103632"/>
                    </a:cubicBezTo>
                    <a:cubicBezTo>
                      <a:pt x="155353" y="100870"/>
                      <a:pt x="161639" y="97822"/>
                      <a:pt x="167735" y="94297"/>
                    </a:cubicBezTo>
                    <a:cubicBezTo>
                      <a:pt x="169354" y="93345"/>
                      <a:pt x="170879" y="92488"/>
                      <a:pt x="172403" y="91440"/>
                    </a:cubicBezTo>
                    <a:cubicBezTo>
                      <a:pt x="171545" y="67437"/>
                      <a:pt x="172974" y="43624"/>
                      <a:pt x="174688" y="17431"/>
                    </a:cubicBezTo>
                    <a:cubicBezTo>
                      <a:pt x="174784" y="16192"/>
                      <a:pt x="174403" y="14859"/>
                      <a:pt x="173450" y="13811"/>
                    </a:cubicBezTo>
                    <a:cubicBezTo>
                      <a:pt x="172498" y="12763"/>
                      <a:pt x="171260" y="12192"/>
                      <a:pt x="170021" y="12097"/>
                    </a:cubicBezTo>
                    <a:cubicBezTo>
                      <a:pt x="167164" y="12097"/>
                      <a:pt x="164878" y="14192"/>
                      <a:pt x="164687" y="16859"/>
                    </a:cubicBezTo>
                    <a:cubicBezTo>
                      <a:pt x="164402" y="21241"/>
                      <a:pt x="164116" y="25622"/>
                      <a:pt x="163830" y="30004"/>
                    </a:cubicBezTo>
                    <a:lnTo>
                      <a:pt x="163640" y="28575"/>
                    </a:lnTo>
                    <a:cubicBezTo>
                      <a:pt x="162211" y="26003"/>
                      <a:pt x="160401" y="23336"/>
                      <a:pt x="158115" y="20383"/>
                    </a:cubicBezTo>
                    <a:cubicBezTo>
                      <a:pt x="155734" y="17526"/>
                      <a:pt x="153067" y="15145"/>
                      <a:pt x="150781" y="13240"/>
                    </a:cubicBezTo>
                    <a:cubicBezTo>
                      <a:pt x="146399" y="9525"/>
                      <a:pt x="140779" y="6477"/>
                      <a:pt x="133921" y="4096"/>
                    </a:cubicBezTo>
                    <a:cubicBezTo>
                      <a:pt x="128207" y="2000"/>
                      <a:pt x="121539" y="667"/>
                      <a:pt x="114110" y="190"/>
                    </a:cubicBezTo>
                    <a:cubicBezTo>
                      <a:pt x="112204" y="95"/>
                      <a:pt x="110300" y="0"/>
                      <a:pt x="108395" y="0"/>
                    </a:cubicBezTo>
                    <a:cubicBezTo>
                      <a:pt x="103727" y="0"/>
                      <a:pt x="98584" y="381"/>
                      <a:pt x="92678" y="1143"/>
                    </a:cubicBezTo>
                  </a:path>
                </a:pathLst>
              </a:custGeom>
              <a:solidFill>
                <a:srgbClr val="FFC4A3"/>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C26B4BDD-AD35-613F-F6C0-7B0EA45B6BA7}"/>
                  </a:ext>
                </a:extLst>
              </p:cNvPr>
              <p:cNvSpPr/>
              <p:nvPr/>
            </p:nvSpPr>
            <p:spPr>
              <a:xfrm>
                <a:off x="3401506" y="3427580"/>
                <a:ext cx="112742" cy="178403"/>
              </a:xfrm>
              <a:custGeom>
                <a:avLst/>
                <a:gdLst>
                  <a:gd name="connsiteX0" fmla="*/ 71118 w 112742"/>
                  <a:gd name="connsiteY0" fmla="*/ 95 h 178403"/>
                  <a:gd name="connsiteX1" fmla="*/ 65784 w 112742"/>
                  <a:gd name="connsiteY1" fmla="*/ 2191 h 178403"/>
                  <a:gd name="connsiteX2" fmla="*/ 31589 w 112742"/>
                  <a:gd name="connsiteY2" fmla="*/ 13525 h 178403"/>
                  <a:gd name="connsiteX3" fmla="*/ 16540 w 112742"/>
                  <a:gd name="connsiteY3" fmla="*/ 28099 h 178403"/>
                  <a:gd name="connsiteX4" fmla="*/ 6729 w 112742"/>
                  <a:gd name="connsiteY4" fmla="*/ 45720 h 178403"/>
                  <a:gd name="connsiteX5" fmla="*/ 62 w 112742"/>
                  <a:gd name="connsiteY5" fmla="*/ 86582 h 178403"/>
                  <a:gd name="connsiteX6" fmla="*/ 10063 w 112742"/>
                  <a:gd name="connsiteY6" fmla="*/ 129159 h 178403"/>
                  <a:gd name="connsiteX7" fmla="*/ 40067 w 112742"/>
                  <a:gd name="connsiteY7" fmla="*/ 165735 h 178403"/>
                  <a:gd name="connsiteX8" fmla="*/ 62165 w 112742"/>
                  <a:gd name="connsiteY8" fmla="*/ 175736 h 178403"/>
                  <a:gd name="connsiteX9" fmla="*/ 76166 w 112742"/>
                  <a:gd name="connsiteY9" fmla="*/ 178117 h 178403"/>
                  <a:gd name="connsiteX10" fmla="*/ 82643 w 112742"/>
                  <a:gd name="connsiteY10" fmla="*/ 178403 h 178403"/>
                  <a:gd name="connsiteX11" fmla="*/ 99884 w 112742"/>
                  <a:gd name="connsiteY11" fmla="*/ 176022 h 178403"/>
                  <a:gd name="connsiteX12" fmla="*/ 104932 w 112742"/>
                  <a:gd name="connsiteY12" fmla="*/ 167164 h 178403"/>
                  <a:gd name="connsiteX13" fmla="*/ 100074 w 112742"/>
                  <a:gd name="connsiteY13" fmla="*/ 162115 h 178403"/>
                  <a:gd name="connsiteX14" fmla="*/ 111028 w 112742"/>
                  <a:gd name="connsiteY14" fmla="*/ 127730 h 178403"/>
                  <a:gd name="connsiteX15" fmla="*/ 112742 w 112742"/>
                  <a:gd name="connsiteY15" fmla="*/ 105156 h 178403"/>
                  <a:gd name="connsiteX16" fmla="*/ 110933 w 112742"/>
                  <a:gd name="connsiteY16" fmla="*/ 82296 h 178403"/>
                  <a:gd name="connsiteX17" fmla="*/ 98550 w 112742"/>
                  <a:gd name="connsiteY17" fmla="*/ 38862 h 178403"/>
                  <a:gd name="connsiteX18" fmla="*/ 80262 w 112742"/>
                  <a:gd name="connsiteY18" fmla="*/ 7429 h 178403"/>
                  <a:gd name="connsiteX19" fmla="*/ 76928 w 112742"/>
                  <a:gd name="connsiteY19" fmla="*/ 3143 h 178403"/>
                  <a:gd name="connsiteX20" fmla="*/ 76071 w 112742"/>
                  <a:gd name="connsiteY20" fmla="*/ 2095 h 178403"/>
                  <a:gd name="connsiteX21" fmla="*/ 71213 w 112742"/>
                  <a:gd name="connsiteY21" fmla="*/ 0 h 17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42" h="178403">
                    <a:moveTo>
                      <a:pt x="71118" y="95"/>
                    </a:moveTo>
                    <a:cubicBezTo>
                      <a:pt x="69118" y="95"/>
                      <a:pt x="67022" y="857"/>
                      <a:pt x="65784" y="2191"/>
                    </a:cubicBezTo>
                    <a:cubicBezTo>
                      <a:pt x="52830" y="3143"/>
                      <a:pt x="41019" y="7048"/>
                      <a:pt x="31589" y="13525"/>
                    </a:cubicBezTo>
                    <a:cubicBezTo>
                      <a:pt x="25970" y="17431"/>
                      <a:pt x="21017" y="22193"/>
                      <a:pt x="16540" y="28099"/>
                    </a:cubicBezTo>
                    <a:cubicBezTo>
                      <a:pt x="12825" y="32956"/>
                      <a:pt x="9777" y="38576"/>
                      <a:pt x="6729" y="45720"/>
                    </a:cubicBezTo>
                    <a:cubicBezTo>
                      <a:pt x="1871" y="57436"/>
                      <a:pt x="-415" y="71628"/>
                      <a:pt x="62" y="86582"/>
                    </a:cubicBezTo>
                    <a:cubicBezTo>
                      <a:pt x="538" y="101060"/>
                      <a:pt x="3967" y="115348"/>
                      <a:pt x="10063" y="129159"/>
                    </a:cubicBezTo>
                    <a:cubicBezTo>
                      <a:pt x="16635" y="144018"/>
                      <a:pt x="27017" y="156686"/>
                      <a:pt x="40067" y="165735"/>
                    </a:cubicBezTo>
                    <a:cubicBezTo>
                      <a:pt x="46353" y="170021"/>
                      <a:pt x="53973" y="173546"/>
                      <a:pt x="62165" y="175736"/>
                    </a:cubicBezTo>
                    <a:cubicBezTo>
                      <a:pt x="67118" y="177070"/>
                      <a:pt x="72261" y="177736"/>
                      <a:pt x="76166" y="178117"/>
                    </a:cubicBezTo>
                    <a:cubicBezTo>
                      <a:pt x="78262" y="178308"/>
                      <a:pt x="80453" y="178403"/>
                      <a:pt x="82643" y="178403"/>
                    </a:cubicBezTo>
                    <a:cubicBezTo>
                      <a:pt x="88454" y="178403"/>
                      <a:pt x="94264" y="177546"/>
                      <a:pt x="99884" y="176022"/>
                    </a:cubicBezTo>
                    <a:cubicBezTo>
                      <a:pt x="103694" y="174879"/>
                      <a:pt x="105980" y="170879"/>
                      <a:pt x="104932" y="167164"/>
                    </a:cubicBezTo>
                    <a:cubicBezTo>
                      <a:pt x="104265" y="164782"/>
                      <a:pt x="102360" y="162877"/>
                      <a:pt x="100074" y="162115"/>
                    </a:cubicBezTo>
                    <a:cubicBezTo>
                      <a:pt x="105408" y="151638"/>
                      <a:pt x="109028" y="140017"/>
                      <a:pt x="111028" y="127730"/>
                    </a:cubicBezTo>
                    <a:cubicBezTo>
                      <a:pt x="112171" y="120491"/>
                      <a:pt x="112742" y="112871"/>
                      <a:pt x="112742" y="105156"/>
                    </a:cubicBezTo>
                    <a:cubicBezTo>
                      <a:pt x="112742" y="98393"/>
                      <a:pt x="112171" y="91154"/>
                      <a:pt x="110933" y="82296"/>
                    </a:cubicBezTo>
                    <a:cubicBezTo>
                      <a:pt x="108932" y="68199"/>
                      <a:pt x="104932" y="54007"/>
                      <a:pt x="98550" y="38862"/>
                    </a:cubicBezTo>
                    <a:cubicBezTo>
                      <a:pt x="93883" y="27813"/>
                      <a:pt x="87692" y="17145"/>
                      <a:pt x="80262" y="7429"/>
                    </a:cubicBezTo>
                    <a:cubicBezTo>
                      <a:pt x="79786" y="5715"/>
                      <a:pt x="78548" y="4191"/>
                      <a:pt x="76928" y="3143"/>
                    </a:cubicBezTo>
                    <a:lnTo>
                      <a:pt x="76071" y="2095"/>
                    </a:lnTo>
                    <a:cubicBezTo>
                      <a:pt x="74928" y="762"/>
                      <a:pt x="73214" y="0"/>
                      <a:pt x="71213" y="0"/>
                    </a:cubicBezTo>
                  </a:path>
                </a:pathLst>
              </a:custGeom>
              <a:solidFill>
                <a:srgbClr val="FFC9AB"/>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983EBC95-D18F-5912-C740-B9984E8A9376}"/>
                  </a:ext>
                </a:extLst>
              </p:cNvPr>
              <p:cNvSpPr/>
              <p:nvPr/>
            </p:nvSpPr>
            <p:spPr>
              <a:xfrm>
                <a:off x="3423837" y="3464346"/>
                <a:ext cx="58016" cy="33115"/>
              </a:xfrm>
              <a:custGeom>
                <a:avLst/>
                <a:gdLst>
                  <a:gd name="connsiteX0" fmla="*/ 2496 w 58016"/>
                  <a:gd name="connsiteY0" fmla="*/ 1143 h 33115"/>
                  <a:gd name="connsiteX1" fmla="*/ 115 w 58016"/>
                  <a:gd name="connsiteY1" fmla="*/ 5334 h 33115"/>
                  <a:gd name="connsiteX2" fmla="*/ 4401 w 58016"/>
                  <a:gd name="connsiteY2" fmla="*/ 7715 h 33115"/>
                  <a:gd name="connsiteX3" fmla="*/ 6496 w 58016"/>
                  <a:gd name="connsiteY3" fmla="*/ 7429 h 33115"/>
                  <a:gd name="connsiteX4" fmla="*/ 16307 w 58016"/>
                  <a:gd name="connsiteY4" fmla="*/ 7429 h 33115"/>
                  <a:gd name="connsiteX5" fmla="*/ 26785 w 58016"/>
                  <a:gd name="connsiteY5" fmla="*/ 10287 h 33115"/>
                  <a:gd name="connsiteX6" fmla="*/ 34690 w 58016"/>
                  <a:gd name="connsiteY6" fmla="*/ 14954 h 33115"/>
                  <a:gd name="connsiteX7" fmla="*/ 42977 w 58016"/>
                  <a:gd name="connsiteY7" fmla="*/ 23336 h 33115"/>
                  <a:gd name="connsiteX8" fmla="*/ 47644 w 58016"/>
                  <a:gd name="connsiteY8" fmla="*/ 30385 h 33115"/>
                  <a:gd name="connsiteX9" fmla="*/ 55264 w 58016"/>
                  <a:gd name="connsiteY9" fmla="*/ 32385 h 33115"/>
                  <a:gd name="connsiteX10" fmla="*/ 57265 w 58016"/>
                  <a:gd name="connsiteY10" fmla="*/ 24765 h 33115"/>
                  <a:gd name="connsiteX11" fmla="*/ 47073 w 58016"/>
                  <a:gd name="connsiteY11" fmla="*/ 12097 h 33115"/>
                  <a:gd name="connsiteX12" fmla="*/ 34024 w 58016"/>
                  <a:gd name="connsiteY12" fmla="*/ 4000 h 33115"/>
                  <a:gd name="connsiteX13" fmla="*/ 19546 w 58016"/>
                  <a:gd name="connsiteY13" fmla="*/ 286 h 33115"/>
                  <a:gd name="connsiteX14" fmla="*/ 13926 w 58016"/>
                  <a:gd name="connsiteY14" fmla="*/ 0 h 33115"/>
                  <a:gd name="connsiteX15" fmla="*/ 2496 w 58016"/>
                  <a:gd name="connsiteY15" fmla="*/ 1048 h 3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6" h="33115">
                    <a:moveTo>
                      <a:pt x="2496" y="1143"/>
                    </a:moveTo>
                    <a:cubicBezTo>
                      <a:pt x="686" y="1429"/>
                      <a:pt x="-362" y="3715"/>
                      <a:pt x="115" y="5334"/>
                    </a:cubicBezTo>
                    <a:cubicBezTo>
                      <a:pt x="686" y="7334"/>
                      <a:pt x="2496" y="8001"/>
                      <a:pt x="4401" y="7715"/>
                    </a:cubicBezTo>
                    <a:cubicBezTo>
                      <a:pt x="5068" y="7620"/>
                      <a:pt x="5734" y="7525"/>
                      <a:pt x="6496" y="7429"/>
                    </a:cubicBezTo>
                    <a:cubicBezTo>
                      <a:pt x="9830" y="7048"/>
                      <a:pt x="13069" y="7048"/>
                      <a:pt x="16307" y="7429"/>
                    </a:cubicBezTo>
                    <a:cubicBezTo>
                      <a:pt x="19927" y="8001"/>
                      <a:pt x="23356" y="8858"/>
                      <a:pt x="26785" y="10287"/>
                    </a:cubicBezTo>
                    <a:cubicBezTo>
                      <a:pt x="29547" y="11620"/>
                      <a:pt x="32214" y="13144"/>
                      <a:pt x="34690" y="14954"/>
                    </a:cubicBezTo>
                    <a:cubicBezTo>
                      <a:pt x="37738" y="17431"/>
                      <a:pt x="40501" y="20288"/>
                      <a:pt x="42977" y="23336"/>
                    </a:cubicBezTo>
                    <a:cubicBezTo>
                      <a:pt x="44692" y="25622"/>
                      <a:pt x="46216" y="28003"/>
                      <a:pt x="47644" y="30385"/>
                    </a:cubicBezTo>
                    <a:cubicBezTo>
                      <a:pt x="49168" y="32956"/>
                      <a:pt x="52597" y="33909"/>
                      <a:pt x="55264" y="32385"/>
                    </a:cubicBezTo>
                    <a:cubicBezTo>
                      <a:pt x="57931" y="30861"/>
                      <a:pt x="58789" y="27432"/>
                      <a:pt x="57265" y="24765"/>
                    </a:cubicBezTo>
                    <a:cubicBezTo>
                      <a:pt x="54598" y="20002"/>
                      <a:pt x="51169" y="15716"/>
                      <a:pt x="47073" y="12097"/>
                    </a:cubicBezTo>
                    <a:cubicBezTo>
                      <a:pt x="43263" y="8668"/>
                      <a:pt x="38786" y="6001"/>
                      <a:pt x="34024" y="4000"/>
                    </a:cubicBezTo>
                    <a:cubicBezTo>
                      <a:pt x="29356" y="2000"/>
                      <a:pt x="24594" y="952"/>
                      <a:pt x="19546" y="286"/>
                    </a:cubicBezTo>
                    <a:cubicBezTo>
                      <a:pt x="17641" y="95"/>
                      <a:pt x="15831" y="0"/>
                      <a:pt x="13926" y="0"/>
                    </a:cubicBezTo>
                    <a:cubicBezTo>
                      <a:pt x="10116" y="0"/>
                      <a:pt x="6211" y="476"/>
                      <a:pt x="2496" y="1048"/>
                    </a:cubicBezTo>
                  </a:path>
                </a:pathLst>
              </a:custGeom>
              <a:solidFill>
                <a:srgbClr val="D9A68A"/>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DEF83464-719B-476B-F5C3-FA2CE985CD94}"/>
                  </a:ext>
                </a:extLst>
              </p:cNvPr>
              <p:cNvSpPr/>
              <p:nvPr/>
            </p:nvSpPr>
            <p:spPr>
              <a:xfrm>
                <a:off x="3464277" y="3071059"/>
                <a:ext cx="811589" cy="768286"/>
              </a:xfrm>
              <a:custGeom>
                <a:avLst/>
                <a:gdLst>
                  <a:gd name="connsiteX0" fmla="*/ 193608 w 811589"/>
                  <a:gd name="connsiteY0" fmla="*/ 7239 h 768286"/>
                  <a:gd name="connsiteX1" fmla="*/ 191036 w 811589"/>
                  <a:gd name="connsiteY1" fmla="*/ 8191 h 768286"/>
                  <a:gd name="connsiteX2" fmla="*/ 189322 w 811589"/>
                  <a:gd name="connsiteY2" fmla="*/ 7906 h 768286"/>
                  <a:gd name="connsiteX3" fmla="*/ 185797 w 811589"/>
                  <a:gd name="connsiteY3" fmla="*/ 8953 h 768286"/>
                  <a:gd name="connsiteX4" fmla="*/ 136267 w 811589"/>
                  <a:gd name="connsiteY4" fmla="*/ 48006 h 768286"/>
                  <a:gd name="connsiteX5" fmla="*/ 94834 w 811589"/>
                  <a:gd name="connsiteY5" fmla="*/ 96107 h 768286"/>
                  <a:gd name="connsiteX6" fmla="*/ 35112 w 811589"/>
                  <a:gd name="connsiteY6" fmla="*/ 211360 h 768286"/>
                  <a:gd name="connsiteX7" fmla="*/ 4727 w 811589"/>
                  <a:gd name="connsiteY7" fmla="*/ 339947 h 768286"/>
                  <a:gd name="connsiteX8" fmla="*/ 2346 w 811589"/>
                  <a:gd name="connsiteY8" fmla="*/ 465963 h 768286"/>
                  <a:gd name="connsiteX9" fmla="*/ 13395 w 811589"/>
                  <a:gd name="connsiteY9" fmla="*/ 529209 h 768286"/>
                  <a:gd name="connsiteX10" fmla="*/ 36922 w 811589"/>
                  <a:gd name="connsiteY10" fmla="*/ 588359 h 768286"/>
                  <a:gd name="connsiteX11" fmla="*/ 114455 w 811589"/>
                  <a:gd name="connsiteY11" fmla="*/ 683228 h 768286"/>
                  <a:gd name="connsiteX12" fmla="*/ 346008 w 811589"/>
                  <a:gd name="connsiteY12" fmla="*/ 768096 h 768286"/>
                  <a:gd name="connsiteX13" fmla="*/ 356771 w 811589"/>
                  <a:gd name="connsiteY13" fmla="*/ 768286 h 768286"/>
                  <a:gd name="connsiteX14" fmla="*/ 476405 w 811589"/>
                  <a:gd name="connsiteY14" fmla="*/ 749236 h 768286"/>
                  <a:gd name="connsiteX15" fmla="*/ 537936 w 811589"/>
                  <a:gd name="connsiteY15" fmla="*/ 722757 h 768286"/>
                  <a:gd name="connsiteX16" fmla="*/ 592324 w 811589"/>
                  <a:gd name="connsiteY16" fmla="*/ 685514 h 768286"/>
                  <a:gd name="connsiteX17" fmla="*/ 592324 w 811589"/>
                  <a:gd name="connsiteY17" fmla="*/ 685514 h 768286"/>
                  <a:gd name="connsiteX18" fmla="*/ 611851 w 811589"/>
                  <a:gd name="connsiteY18" fmla="*/ 667607 h 768286"/>
                  <a:gd name="connsiteX19" fmla="*/ 639283 w 811589"/>
                  <a:gd name="connsiteY19" fmla="*/ 636080 h 768286"/>
                  <a:gd name="connsiteX20" fmla="*/ 648236 w 811589"/>
                  <a:gd name="connsiteY20" fmla="*/ 623792 h 768286"/>
                  <a:gd name="connsiteX21" fmla="*/ 669763 w 811589"/>
                  <a:gd name="connsiteY21" fmla="*/ 587788 h 768286"/>
                  <a:gd name="connsiteX22" fmla="*/ 679192 w 811589"/>
                  <a:gd name="connsiteY22" fmla="*/ 567690 h 768286"/>
                  <a:gd name="connsiteX23" fmla="*/ 683383 w 811589"/>
                  <a:gd name="connsiteY23" fmla="*/ 557784 h 768286"/>
                  <a:gd name="connsiteX24" fmla="*/ 685860 w 811589"/>
                  <a:gd name="connsiteY24" fmla="*/ 551117 h 768286"/>
                  <a:gd name="connsiteX25" fmla="*/ 686050 w 811589"/>
                  <a:gd name="connsiteY25" fmla="*/ 551117 h 768286"/>
                  <a:gd name="connsiteX26" fmla="*/ 699861 w 811589"/>
                  <a:gd name="connsiteY26" fmla="*/ 553022 h 768286"/>
                  <a:gd name="connsiteX27" fmla="*/ 700814 w 811589"/>
                  <a:gd name="connsiteY27" fmla="*/ 553022 h 768286"/>
                  <a:gd name="connsiteX28" fmla="*/ 701576 w 811589"/>
                  <a:gd name="connsiteY28" fmla="*/ 553117 h 768286"/>
                  <a:gd name="connsiteX29" fmla="*/ 701862 w 811589"/>
                  <a:gd name="connsiteY29" fmla="*/ 553117 h 768286"/>
                  <a:gd name="connsiteX30" fmla="*/ 706053 w 811589"/>
                  <a:gd name="connsiteY30" fmla="*/ 553307 h 768286"/>
                  <a:gd name="connsiteX31" fmla="*/ 706148 w 811589"/>
                  <a:gd name="connsiteY31" fmla="*/ 553307 h 768286"/>
                  <a:gd name="connsiteX32" fmla="*/ 707482 w 811589"/>
                  <a:gd name="connsiteY32" fmla="*/ 553307 h 768286"/>
                  <a:gd name="connsiteX33" fmla="*/ 709006 w 811589"/>
                  <a:gd name="connsiteY33" fmla="*/ 553307 h 768286"/>
                  <a:gd name="connsiteX34" fmla="*/ 790825 w 811589"/>
                  <a:gd name="connsiteY34" fmla="*/ 519303 h 768286"/>
                  <a:gd name="connsiteX35" fmla="*/ 805780 w 811589"/>
                  <a:gd name="connsiteY35" fmla="*/ 493776 h 768286"/>
                  <a:gd name="connsiteX36" fmla="*/ 811590 w 811589"/>
                  <a:gd name="connsiteY36" fmla="*/ 461105 h 768286"/>
                  <a:gd name="connsiteX37" fmla="*/ 811304 w 811589"/>
                  <a:gd name="connsiteY37" fmla="*/ 454057 h 768286"/>
                  <a:gd name="connsiteX38" fmla="*/ 792254 w 811589"/>
                  <a:gd name="connsiteY38" fmla="*/ 403384 h 768286"/>
                  <a:gd name="connsiteX39" fmla="*/ 785682 w 811589"/>
                  <a:gd name="connsiteY39" fmla="*/ 395954 h 768286"/>
                  <a:gd name="connsiteX40" fmla="*/ 785682 w 811589"/>
                  <a:gd name="connsiteY40" fmla="*/ 395954 h 768286"/>
                  <a:gd name="connsiteX41" fmla="*/ 758440 w 811589"/>
                  <a:gd name="connsiteY41" fmla="*/ 378238 h 768286"/>
                  <a:gd name="connsiteX42" fmla="*/ 735866 w 811589"/>
                  <a:gd name="connsiteY42" fmla="*/ 372332 h 768286"/>
                  <a:gd name="connsiteX43" fmla="*/ 721864 w 811589"/>
                  <a:gd name="connsiteY43" fmla="*/ 371475 h 768286"/>
                  <a:gd name="connsiteX44" fmla="*/ 720436 w 811589"/>
                  <a:gd name="connsiteY44" fmla="*/ 371475 h 768286"/>
                  <a:gd name="connsiteX45" fmla="*/ 713768 w 811589"/>
                  <a:gd name="connsiteY45" fmla="*/ 371761 h 768286"/>
                  <a:gd name="connsiteX46" fmla="*/ 717292 w 811589"/>
                  <a:gd name="connsiteY46" fmla="*/ 342519 h 768286"/>
                  <a:gd name="connsiteX47" fmla="*/ 717388 w 811589"/>
                  <a:gd name="connsiteY47" fmla="*/ 314135 h 768286"/>
                  <a:gd name="connsiteX48" fmla="*/ 709482 w 811589"/>
                  <a:gd name="connsiteY48" fmla="*/ 262033 h 768286"/>
                  <a:gd name="connsiteX49" fmla="*/ 691289 w 811589"/>
                  <a:gd name="connsiteY49" fmla="*/ 213646 h 768286"/>
                  <a:gd name="connsiteX50" fmla="*/ 664238 w 811589"/>
                  <a:gd name="connsiteY50" fmla="*/ 169831 h 768286"/>
                  <a:gd name="connsiteX51" fmla="*/ 588895 w 811589"/>
                  <a:gd name="connsiteY51" fmla="*/ 97345 h 768286"/>
                  <a:gd name="connsiteX52" fmla="*/ 492883 w 811589"/>
                  <a:gd name="connsiteY52" fmla="*/ 44387 h 768286"/>
                  <a:gd name="connsiteX53" fmla="*/ 386108 w 811589"/>
                  <a:gd name="connsiteY53" fmla="*/ 11716 h 768286"/>
                  <a:gd name="connsiteX54" fmla="*/ 278952 w 811589"/>
                  <a:gd name="connsiteY54" fmla="*/ 0 h 768286"/>
                  <a:gd name="connsiteX55" fmla="*/ 274094 w 811589"/>
                  <a:gd name="connsiteY55" fmla="*/ 0 h 768286"/>
                  <a:gd name="connsiteX56" fmla="*/ 193703 w 811589"/>
                  <a:gd name="connsiteY56" fmla="*/ 7048 h 7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1589" h="768286">
                    <a:moveTo>
                      <a:pt x="193608" y="7239"/>
                    </a:moveTo>
                    <a:cubicBezTo>
                      <a:pt x="192751" y="7429"/>
                      <a:pt x="191989" y="7810"/>
                      <a:pt x="191036" y="8191"/>
                    </a:cubicBezTo>
                    <a:cubicBezTo>
                      <a:pt x="190750" y="8001"/>
                      <a:pt x="190084" y="7906"/>
                      <a:pt x="189322" y="7906"/>
                    </a:cubicBezTo>
                    <a:cubicBezTo>
                      <a:pt x="188083" y="7906"/>
                      <a:pt x="186940" y="8287"/>
                      <a:pt x="185797" y="8953"/>
                    </a:cubicBezTo>
                    <a:cubicBezTo>
                      <a:pt x="168462" y="20002"/>
                      <a:pt x="151793" y="33147"/>
                      <a:pt x="136267" y="48006"/>
                    </a:cubicBezTo>
                    <a:cubicBezTo>
                      <a:pt x="121789" y="62008"/>
                      <a:pt x="108264" y="77724"/>
                      <a:pt x="94834" y="96107"/>
                    </a:cubicBezTo>
                    <a:cubicBezTo>
                      <a:pt x="71116" y="128588"/>
                      <a:pt x="51018" y="167354"/>
                      <a:pt x="35112" y="211360"/>
                    </a:cubicBezTo>
                    <a:cubicBezTo>
                      <a:pt x="20729" y="250984"/>
                      <a:pt x="10537" y="294227"/>
                      <a:pt x="4727" y="339947"/>
                    </a:cubicBezTo>
                    <a:cubicBezTo>
                      <a:pt x="-607" y="382619"/>
                      <a:pt x="-1464" y="425006"/>
                      <a:pt x="2346" y="465963"/>
                    </a:cubicBezTo>
                    <a:cubicBezTo>
                      <a:pt x="4537" y="489585"/>
                      <a:pt x="8061" y="510350"/>
                      <a:pt x="13395" y="529209"/>
                    </a:cubicBezTo>
                    <a:cubicBezTo>
                      <a:pt x="18824" y="548926"/>
                      <a:pt x="26730" y="568833"/>
                      <a:pt x="36922" y="588359"/>
                    </a:cubicBezTo>
                    <a:cubicBezTo>
                      <a:pt x="55305" y="623507"/>
                      <a:pt x="82165" y="656368"/>
                      <a:pt x="114455" y="683228"/>
                    </a:cubicBezTo>
                    <a:cubicBezTo>
                      <a:pt x="177225" y="735425"/>
                      <a:pt x="259521" y="765620"/>
                      <a:pt x="346008" y="768096"/>
                    </a:cubicBezTo>
                    <a:cubicBezTo>
                      <a:pt x="349627" y="768191"/>
                      <a:pt x="353247" y="768286"/>
                      <a:pt x="356771" y="768286"/>
                    </a:cubicBezTo>
                    <a:cubicBezTo>
                      <a:pt x="397157" y="768286"/>
                      <a:pt x="437352" y="761905"/>
                      <a:pt x="476405" y="749236"/>
                    </a:cubicBezTo>
                    <a:cubicBezTo>
                      <a:pt x="497741" y="742379"/>
                      <a:pt x="518410" y="733425"/>
                      <a:pt x="537936" y="722757"/>
                    </a:cubicBezTo>
                    <a:cubicBezTo>
                      <a:pt x="556606" y="712565"/>
                      <a:pt x="574894" y="700088"/>
                      <a:pt x="592324" y="685514"/>
                    </a:cubicBezTo>
                    <a:lnTo>
                      <a:pt x="592324" y="685514"/>
                    </a:lnTo>
                    <a:cubicBezTo>
                      <a:pt x="598992" y="679895"/>
                      <a:pt x="605564" y="673894"/>
                      <a:pt x="611851" y="667607"/>
                    </a:cubicBezTo>
                    <a:cubicBezTo>
                      <a:pt x="621566" y="657892"/>
                      <a:pt x="630710" y="647319"/>
                      <a:pt x="639283" y="636080"/>
                    </a:cubicBezTo>
                    <a:cubicBezTo>
                      <a:pt x="642331" y="632079"/>
                      <a:pt x="645283" y="627983"/>
                      <a:pt x="648236" y="623792"/>
                    </a:cubicBezTo>
                    <a:cubicBezTo>
                      <a:pt x="655951" y="612743"/>
                      <a:pt x="663190" y="600647"/>
                      <a:pt x="669763" y="587788"/>
                    </a:cubicBezTo>
                    <a:cubicBezTo>
                      <a:pt x="673001" y="581501"/>
                      <a:pt x="676049" y="575120"/>
                      <a:pt x="679192" y="567690"/>
                    </a:cubicBezTo>
                    <a:cubicBezTo>
                      <a:pt x="680621" y="564452"/>
                      <a:pt x="681955" y="561118"/>
                      <a:pt x="683383" y="557784"/>
                    </a:cubicBezTo>
                    <a:cubicBezTo>
                      <a:pt x="684240" y="555593"/>
                      <a:pt x="685098" y="553307"/>
                      <a:pt x="685860" y="551117"/>
                    </a:cubicBezTo>
                    <a:lnTo>
                      <a:pt x="686050" y="551117"/>
                    </a:lnTo>
                    <a:cubicBezTo>
                      <a:pt x="690336" y="551974"/>
                      <a:pt x="695004" y="552640"/>
                      <a:pt x="699861" y="553022"/>
                    </a:cubicBezTo>
                    <a:lnTo>
                      <a:pt x="700814" y="553022"/>
                    </a:lnTo>
                    <a:cubicBezTo>
                      <a:pt x="700814" y="553022"/>
                      <a:pt x="701290" y="553117"/>
                      <a:pt x="701576" y="553117"/>
                    </a:cubicBezTo>
                    <a:lnTo>
                      <a:pt x="701862" y="553117"/>
                    </a:lnTo>
                    <a:cubicBezTo>
                      <a:pt x="703195" y="553117"/>
                      <a:pt x="704624" y="553307"/>
                      <a:pt x="706053" y="553307"/>
                    </a:cubicBezTo>
                    <a:lnTo>
                      <a:pt x="706148" y="553307"/>
                    </a:lnTo>
                    <a:cubicBezTo>
                      <a:pt x="706148" y="553307"/>
                      <a:pt x="707005" y="553307"/>
                      <a:pt x="707482" y="553307"/>
                    </a:cubicBezTo>
                    <a:cubicBezTo>
                      <a:pt x="707958" y="553307"/>
                      <a:pt x="708434" y="553307"/>
                      <a:pt x="709006" y="553307"/>
                    </a:cubicBezTo>
                    <a:cubicBezTo>
                      <a:pt x="742057" y="553307"/>
                      <a:pt x="771871" y="540925"/>
                      <a:pt x="790825" y="519303"/>
                    </a:cubicBezTo>
                    <a:cubicBezTo>
                      <a:pt x="797112" y="511969"/>
                      <a:pt x="802351" y="503206"/>
                      <a:pt x="805780" y="493776"/>
                    </a:cubicBezTo>
                    <a:cubicBezTo>
                      <a:pt x="809304" y="483870"/>
                      <a:pt x="811209" y="473202"/>
                      <a:pt x="811590" y="461105"/>
                    </a:cubicBezTo>
                    <a:cubicBezTo>
                      <a:pt x="811590" y="458534"/>
                      <a:pt x="811590" y="455962"/>
                      <a:pt x="811304" y="454057"/>
                    </a:cubicBezTo>
                    <a:cubicBezTo>
                      <a:pt x="810256" y="435388"/>
                      <a:pt x="803494" y="417386"/>
                      <a:pt x="792254" y="403384"/>
                    </a:cubicBezTo>
                    <a:cubicBezTo>
                      <a:pt x="790254" y="400812"/>
                      <a:pt x="788063" y="398431"/>
                      <a:pt x="785682" y="395954"/>
                    </a:cubicBezTo>
                    <a:lnTo>
                      <a:pt x="785682" y="395954"/>
                    </a:lnTo>
                    <a:cubicBezTo>
                      <a:pt x="777967" y="388430"/>
                      <a:pt x="768727" y="382334"/>
                      <a:pt x="758440" y="378238"/>
                    </a:cubicBezTo>
                    <a:cubicBezTo>
                      <a:pt x="751678" y="375475"/>
                      <a:pt x="744058" y="373475"/>
                      <a:pt x="735866" y="372332"/>
                    </a:cubicBezTo>
                    <a:cubicBezTo>
                      <a:pt x="731199" y="371666"/>
                      <a:pt x="726532" y="371570"/>
                      <a:pt x="721864" y="371475"/>
                    </a:cubicBezTo>
                    <a:lnTo>
                      <a:pt x="720436" y="371475"/>
                    </a:lnTo>
                    <a:cubicBezTo>
                      <a:pt x="718245" y="371475"/>
                      <a:pt x="716054" y="371570"/>
                      <a:pt x="713768" y="371761"/>
                    </a:cubicBezTo>
                    <a:cubicBezTo>
                      <a:pt x="715483" y="363855"/>
                      <a:pt x="716530" y="354235"/>
                      <a:pt x="717292" y="342519"/>
                    </a:cubicBezTo>
                    <a:cubicBezTo>
                      <a:pt x="717864" y="333661"/>
                      <a:pt x="717864" y="324421"/>
                      <a:pt x="717388" y="314135"/>
                    </a:cubicBezTo>
                    <a:cubicBezTo>
                      <a:pt x="716626" y="296704"/>
                      <a:pt x="713959" y="279178"/>
                      <a:pt x="709482" y="262033"/>
                    </a:cubicBezTo>
                    <a:cubicBezTo>
                      <a:pt x="705100" y="245459"/>
                      <a:pt x="699004" y="229171"/>
                      <a:pt x="691289" y="213646"/>
                    </a:cubicBezTo>
                    <a:cubicBezTo>
                      <a:pt x="684145" y="198977"/>
                      <a:pt x="675001" y="184214"/>
                      <a:pt x="664238" y="169831"/>
                    </a:cubicBezTo>
                    <a:cubicBezTo>
                      <a:pt x="644617" y="143637"/>
                      <a:pt x="619375" y="119253"/>
                      <a:pt x="588895" y="97345"/>
                    </a:cubicBezTo>
                    <a:cubicBezTo>
                      <a:pt x="561082" y="77248"/>
                      <a:pt x="528793" y="59436"/>
                      <a:pt x="492883" y="44387"/>
                    </a:cubicBezTo>
                    <a:cubicBezTo>
                      <a:pt x="460117" y="30670"/>
                      <a:pt x="424208" y="19621"/>
                      <a:pt x="386108" y="11716"/>
                    </a:cubicBezTo>
                    <a:cubicBezTo>
                      <a:pt x="350294" y="4381"/>
                      <a:pt x="314194" y="381"/>
                      <a:pt x="278952" y="0"/>
                    </a:cubicBezTo>
                    <a:cubicBezTo>
                      <a:pt x="277333" y="0"/>
                      <a:pt x="275713" y="0"/>
                      <a:pt x="274094" y="0"/>
                    </a:cubicBezTo>
                    <a:cubicBezTo>
                      <a:pt x="245900" y="0"/>
                      <a:pt x="218754" y="2381"/>
                      <a:pt x="193703" y="7048"/>
                    </a:cubicBezTo>
                  </a:path>
                </a:pathLst>
              </a:custGeom>
              <a:solidFill>
                <a:srgbClr val="FFD7C1"/>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8DA65B6E-DD0F-05A8-1FC1-25166E67964B}"/>
                  </a:ext>
                </a:extLst>
              </p:cNvPr>
              <p:cNvSpPr/>
              <p:nvPr/>
            </p:nvSpPr>
            <p:spPr>
              <a:xfrm>
                <a:off x="3509676" y="3070869"/>
                <a:ext cx="685800" cy="402897"/>
              </a:xfrm>
              <a:custGeom>
                <a:avLst/>
                <a:gdLst>
                  <a:gd name="connsiteX0" fmla="*/ 148209 w 685800"/>
                  <a:gd name="connsiteY0" fmla="*/ 7239 h 402897"/>
                  <a:gd name="connsiteX1" fmla="*/ 145637 w 685800"/>
                  <a:gd name="connsiteY1" fmla="*/ 8287 h 402897"/>
                  <a:gd name="connsiteX2" fmla="*/ 144018 w 685800"/>
                  <a:gd name="connsiteY2" fmla="*/ 7906 h 402897"/>
                  <a:gd name="connsiteX3" fmla="*/ 140303 w 685800"/>
                  <a:gd name="connsiteY3" fmla="*/ 9049 h 402897"/>
                  <a:gd name="connsiteX4" fmla="*/ 90773 w 685800"/>
                  <a:gd name="connsiteY4" fmla="*/ 48006 h 402897"/>
                  <a:gd name="connsiteX5" fmla="*/ 49244 w 685800"/>
                  <a:gd name="connsiteY5" fmla="*/ 96107 h 402897"/>
                  <a:gd name="connsiteX6" fmla="*/ 0 w 685800"/>
                  <a:gd name="connsiteY6" fmla="*/ 184690 h 402897"/>
                  <a:gd name="connsiteX7" fmla="*/ 17717 w 685800"/>
                  <a:gd name="connsiteY7" fmla="*/ 165545 h 402897"/>
                  <a:gd name="connsiteX8" fmla="*/ 70675 w 685800"/>
                  <a:gd name="connsiteY8" fmla="*/ 122396 h 402897"/>
                  <a:gd name="connsiteX9" fmla="*/ 126492 w 685800"/>
                  <a:gd name="connsiteY9" fmla="*/ 90964 h 402897"/>
                  <a:gd name="connsiteX10" fmla="*/ 127349 w 685800"/>
                  <a:gd name="connsiteY10" fmla="*/ 90773 h 402897"/>
                  <a:gd name="connsiteX11" fmla="*/ 127825 w 685800"/>
                  <a:gd name="connsiteY11" fmla="*/ 90773 h 402897"/>
                  <a:gd name="connsiteX12" fmla="*/ 128397 w 685800"/>
                  <a:gd name="connsiteY12" fmla="*/ 90773 h 402897"/>
                  <a:gd name="connsiteX13" fmla="*/ 129159 w 685800"/>
                  <a:gd name="connsiteY13" fmla="*/ 90868 h 402897"/>
                  <a:gd name="connsiteX14" fmla="*/ 130588 w 685800"/>
                  <a:gd name="connsiteY14" fmla="*/ 92107 h 402897"/>
                  <a:gd name="connsiteX15" fmla="*/ 137541 w 685800"/>
                  <a:gd name="connsiteY15" fmla="*/ 103537 h 402897"/>
                  <a:gd name="connsiteX16" fmla="*/ 206407 w 685800"/>
                  <a:gd name="connsiteY16" fmla="*/ 183642 h 402897"/>
                  <a:gd name="connsiteX17" fmla="*/ 296799 w 685800"/>
                  <a:gd name="connsiteY17" fmla="*/ 246126 h 402897"/>
                  <a:gd name="connsiteX18" fmla="*/ 296228 w 685800"/>
                  <a:gd name="connsiteY18" fmla="*/ 245840 h 402897"/>
                  <a:gd name="connsiteX19" fmla="*/ 335280 w 685800"/>
                  <a:gd name="connsiteY19" fmla="*/ 262699 h 402897"/>
                  <a:gd name="connsiteX20" fmla="*/ 375475 w 685800"/>
                  <a:gd name="connsiteY20" fmla="*/ 274034 h 402897"/>
                  <a:gd name="connsiteX21" fmla="*/ 374904 w 685800"/>
                  <a:gd name="connsiteY21" fmla="*/ 273844 h 402897"/>
                  <a:gd name="connsiteX22" fmla="*/ 406051 w 685800"/>
                  <a:gd name="connsiteY22" fmla="*/ 278225 h 402897"/>
                  <a:gd name="connsiteX23" fmla="*/ 435578 w 685800"/>
                  <a:gd name="connsiteY23" fmla="*/ 278511 h 402897"/>
                  <a:gd name="connsiteX24" fmla="*/ 435769 w 685800"/>
                  <a:gd name="connsiteY24" fmla="*/ 278511 h 402897"/>
                  <a:gd name="connsiteX25" fmla="*/ 460724 w 685800"/>
                  <a:gd name="connsiteY25" fmla="*/ 275463 h 402897"/>
                  <a:gd name="connsiteX26" fmla="*/ 484060 w 685800"/>
                  <a:gd name="connsiteY26" fmla="*/ 269653 h 402897"/>
                  <a:gd name="connsiteX27" fmla="*/ 494347 w 685800"/>
                  <a:gd name="connsiteY27" fmla="*/ 266033 h 402897"/>
                  <a:gd name="connsiteX28" fmla="*/ 496157 w 685800"/>
                  <a:gd name="connsiteY28" fmla="*/ 265938 h 402897"/>
                  <a:gd name="connsiteX29" fmla="*/ 497586 w 685800"/>
                  <a:gd name="connsiteY29" fmla="*/ 267176 h 402897"/>
                  <a:gd name="connsiteX30" fmla="*/ 497681 w 685800"/>
                  <a:gd name="connsiteY30" fmla="*/ 267653 h 402897"/>
                  <a:gd name="connsiteX31" fmla="*/ 498729 w 685800"/>
                  <a:gd name="connsiteY31" fmla="*/ 268700 h 402897"/>
                  <a:gd name="connsiteX32" fmla="*/ 536258 w 685800"/>
                  <a:gd name="connsiteY32" fmla="*/ 351568 h 402897"/>
                  <a:gd name="connsiteX33" fmla="*/ 546068 w 685800"/>
                  <a:gd name="connsiteY33" fmla="*/ 365093 h 402897"/>
                  <a:gd name="connsiteX34" fmla="*/ 557498 w 685800"/>
                  <a:gd name="connsiteY34" fmla="*/ 377285 h 402897"/>
                  <a:gd name="connsiteX35" fmla="*/ 557498 w 685800"/>
                  <a:gd name="connsiteY35" fmla="*/ 377285 h 402897"/>
                  <a:gd name="connsiteX36" fmla="*/ 557689 w 685800"/>
                  <a:gd name="connsiteY36" fmla="*/ 377476 h 402897"/>
                  <a:gd name="connsiteX37" fmla="*/ 569214 w 685800"/>
                  <a:gd name="connsiteY37" fmla="*/ 386524 h 402897"/>
                  <a:gd name="connsiteX38" fmla="*/ 581406 w 685800"/>
                  <a:gd name="connsiteY38" fmla="*/ 393764 h 402897"/>
                  <a:gd name="connsiteX39" fmla="*/ 580834 w 685800"/>
                  <a:gd name="connsiteY39" fmla="*/ 393478 h 402897"/>
                  <a:gd name="connsiteX40" fmla="*/ 592264 w 685800"/>
                  <a:gd name="connsiteY40" fmla="*/ 398240 h 402897"/>
                  <a:gd name="connsiteX41" fmla="*/ 602933 w 685800"/>
                  <a:gd name="connsiteY41" fmla="*/ 401098 h 402897"/>
                  <a:gd name="connsiteX42" fmla="*/ 602647 w 685800"/>
                  <a:gd name="connsiteY42" fmla="*/ 401098 h 402897"/>
                  <a:gd name="connsiteX43" fmla="*/ 614648 w 685800"/>
                  <a:gd name="connsiteY43" fmla="*/ 402717 h 402897"/>
                  <a:gd name="connsiteX44" fmla="*/ 625697 w 685800"/>
                  <a:gd name="connsiteY44" fmla="*/ 402717 h 402897"/>
                  <a:gd name="connsiteX45" fmla="*/ 637413 w 685800"/>
                  <a:gd name="connsiteY45" fmla="*/ 401288 h 402897"/>
                  <a:gd name="connsiteX46" fmla="*/ 647509 w 685800"/>
                  <a:gd name="connsiteY46" fmla="*/ 398717 h 402897"/>
                  <a:gd name="connsiteX47" fmla="*/ 657606 w 685800"/>
                  <a:gd name="connsiteY47" fmla="*/ 394716 h 402897"/>
                  <a:gd name="connsiteX48" fmla="*/ 665797 w 685800"/>
                  <a:gd name="connsiteY48" fmla="*/ 390239 h 402897"/>
                  <a:gd name="connsiteX49" fmla="*/ 665988 w 685800"/>
                  <a:gd name="connsiteY49" fmla="*/ 390049 h 402897"/>
                  <a:gd name="connsiteX50" fmla="*/ 674465 w 685800"/>
                  <a:gd name="connsiteY50" fmla="*/ 383858 h 402897"/>
                  <a:gd name="connsiteX51" fmla="*/ 681895 w 685800"/>
                  <a:gd name="connsiteY51" fmla="*/ 376619 h 402897"/>
                  <a:gd name="connsiteX52" fmla="*/ 681609 w 685800"/>
                  <a:gd name="connsiteY52" fmla="*/ 376999 h 402897"/>
                  <a:gd name="connsiteX53" fmla="*/ 685800 w 685800"/>
                  <a:gd name="connsiteY53" fmla="*/ 371951 h 402897"/>
                  <a:gd name="connsiteX54" fmla="*/ 676656 w 685800"/>
                  <a:gd name="connsiteY54" fmla="*/ 371570 h 402897"/>
                  <a:gd name="connsiteX55" fmla="*/ 675037 w 685800"/>
                  <a:gd name="connsiteY55" fmla="*/ 371570 h 402897"/>
                  <a:gd name="connsiteX56" fmla="*/ 668369 w 685800"/>
                  <a:gd name="connsiteY56" fmla="*/ 371856 h 402897"/>
                  <a:gd name="connsiteX57" fmla="*/ 672084 w 685800"/>
                  <a:gd name="connsiteY57" fmla="*/ 342805 h 402897"/>
                  <a:gd name="connsiteX58" fmla="*/ 672179 w 685800"/>
                  <a:gd name="connsiteY58" fmla="*/ 314420 h 402897"/>
                  <a:gd name="connsiteX59" fmla="*/ 664274 w 685800"/>
                  <a:gd name="connsiteY59" fmla="*/ 262223 h 402897"/>
                  <a:gd name="connsiteX60" fmla="*/ 646081 w 685800"/>
                  <a:gd name="connsiteY60" fmla="*/ 213836 h 402897"/>
                  <a:gd name="connsiteX61" fmla="*/ 619030 w 685800"/>
                  <a:gd name="connsiteY61" fmla="*/ 169926 h 402897"/>
                  <a:gd name="connsiteX62" fmla="*/ 543592 w 685800"/>
                  <a:gd name="connsiteY62" fmla="*/ 97441 h 402897"/>
                  <a:gd name="connsiteX63" fmla="*/ 447580 w 685800"/>
                  <a:gd name="connsiteY63" fmla="*/ 44482 h 402897"/>
                  <a:gd name="connsiteX64" fmla="*/ 340709 w 685800"/>
                  <a:gd name="connsiteY64" fmla="*/ 11716 h 402897"/>
                  <a:gd name="connsiteX65" fmla="*/ 233553 w 685800"/>
                  <a:gd name="connsiteY65" fmla="*/ 0 h 402897"/>
                  <a:gd name="connsiteX66" fmla="*/ 228695 w 685800"/>
                  <a:gd name="connsiteY66" fmla="*/ 0 h 402897"/>
                  <a:gd name="connsiteX67" fmla="*/ 148209 w 685800"/>
                  <a:gd name="connsiteY67" fmla="*/ 7048 h 402897"/>
                  <a:gd name="connsiteX68" fmla="*/ 435864 w 685800"/>
                  <a:gd name="connsiteY68" fmla="*/ 278511 h 402897"/>
                  <a:gd name="connsiteX69" fmla="*/ 435864 w 685800"/>
                  <a:gd name="connsiteY69" fmla="*/ 278511 h 402897"/>
                  <a:gd name="connsiteX70" fmla="*/ 682085 w 685800"/>
                  <a:gd name="connsiteY70" fmla="*/ 376428 h 402897"/>
                  <a:gd name="connsiteX71" fmla="*/ 682085 w 685800"/>
                  <a:gd name="connsiteY71" fmla="*/ 376428 h 40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85800" h="402897">
                    <a:moveTo>
                      <a:pt x="148209" y="7239"/>
                    </a:moveTo>
                    <a:cubicBezTo>
                      <a:pt x="147256" y="7525"/>
                      <a:pt x="146399" y="7906"/>
                      <a:pt x="145637" y="8287"/>
                    </a:cubicBezTo>
                    <a:cubicBezTo>
                      <a:pt x="145447" y="8001"/>
                      <a:pt x="144780" y="7906"/>
                      <a:pt x="144018" y="7906"/>
                    </a:cubicBezTo>
                    <a:cubicBezTo>
                      <a:pt x="142684" y="7906"/>
                      <a:pt x="141446" y="8287"/>
                      <a:pt x="140303" y="9049"/>
                    </a:cubicBezTo>
                    <a:cubicBezTo>
                      <a:pt x="122873" y="20098"/>
                      <a:pt x="106204" y="33242"/>
                      <a:pt x="90773" y="48006"/>
                    </a:cubicBezTo>
                    <a:cubicBezTo>
                      <a:pt x="76200" y="62008"/>
                      <a:pt x="62675" y="77724"/>
                      <a:pt x="49244" y="96107"/>
                    </a:cubicBezTo>
                    <a:cubicBezTo>
                      <a:pt x="30385" y="122015"/>
                      <a:pt x="13906" y="151733"/>
                      <a:pt x="0" y="184690"/>
                    </a:cubicBezTo>
                    <a:cubicBezTo>
                      <a:pt x="5620" y="178022"/>
                      <a:pt x="11525" y="171641"/>
                      <a:pt x="17717" y="165545"/>
                    </a:cubicBezTo>
                    <a:cubicBezTo>
                      <a:pt x="33909" y="149447"/>
                      <a:pt x="51721" y="135065"/>
                      <a:pt x="70675" y="122396"/>
                    </a:cubicBezTo>
                    <a:cubicBezTo>
                      <a:pt x="88487" y="110490"/>
                      <a:pt x="107061" y="99917"/>
                      <a:pt x="126492" y="90964"/>
                    </a:cubicBezTo>
                    <a:cubicBezTo>
                      <a:pt x="126778" y="90868"/>
                      <a:pt x="127063" y="90773"/>
                      <a:pt x="127349" y="90773"/>
                    </a:cubicBezTo>
                    <a:cubicBezTo>
                      <a:pt x="127540" y="90773"/>
                      <a:pt x="127635" y="90773"/>
                      <a:pt x="127825" y="90773"/>
                    </a:cubicBezTo>
                    <a:cubicBezTo>
                      <a:pt x="128016" y="90773"/>
                      <a:pt x="128206" y="90773"/>
                      <a:pt x="128397" y="90773"/>
                    </a:cubicBezTo>
                    <a:cubicBezTo>
                      <a:pt x="128683" y="90773"/>
                      <a:pt x="128873" y="90773"/>
                      <a:pt x="129159" y="90868"/>
                    </a:cubicBezTo>
                    <a:cubicBezTo>
                      <a:pt x="129826" y="91059"/>
                      <a:pt x="130207" y="91535"/>
                      <a:pt x="130588" y="92107"/>
                    </a:cubicBezTo>
                    <a:cubicBezTo>
                      <a:pt x="132874" y="96012"/>
                      <a:pt x="135160" y="99822"/>
                      <a:pt x="137541" y="103537"/>
                    </a:cubicBezTo>
                    <a:cubicBezTo>
                      <a:pt x="156781" y="133255"/>
                      <a:pt x="180308" y="160020"/>
                      <a:pt x="206407" y="183642"/>
                    </a:cubicBezTo>
                    <a:cubicBezTo>
                      <a:pt x="233744" y="208217"/>
                      <a:pt x="264033" y="229457"/>
                      <a:pt x="296799" y="246126"/>
                    </a:cubicBezTo>
                    <a:cubicBezTo>
                      <a:pt x="296609" y="246031"/>
                      <a:pt x="296418" y="245936"/>
                      <a:pt x="296228" y="245840"/>
                    </a:cubicBezTo>
                    <a:cubicBezTo>
                      <a:pt x="308896" y="252222"/>
                      <a:pt x="321945" y="257937"/>
                      <a:pt x="335280" y="262699"/>
                    </a:cubicBezTo>
                    <a:cubicBezTo>
                      <a:pt x="348425" y="267367"/>
                      <a:pt x="361855" y="271177"/>
                      <a:pt x="375475" y="274034"/>
                    </a:cubicBezTo>
                    <a:cubicBezTo>
                      <a:pt x="375285" y="274034"/>
                      <a:pt x="375095" y="273939"/>
                      <a:pt x="374904" y="273844"/>
                    </a:cubicBezTo>
                    <a:cubicBezTo>
                      <a:pt x="385191" y="275939"/>
                      <a:pt x="395573" y="277463"/>
                      <a:pt x="406051" y="278225"/>
                    </a:cubicBezTo>
                    <a:cubicBezTo>
                      <a:pt x="415862" y="278892"/>
                      <a:pt x="425672" y="279083"/>
                      <a:pt x="435578" y="278511"/>
                    </a:cubicBezTo>
                    <a:lnTo>
                      <a:pt x="435769" y="278511"/>
                    </a:lnTo>
                    <a:cubicBezTo>
                      <a:pt x="444151" y="277940"/>
                      <a:pt x="452533" y="276987"/>
                      <a:pt x="460724" y="275463"/>
                    </a:cubicBezTo>
                    <a:cubicBezTo>
                      <a:pt x="468630" y="273939"/>
                      <a:pt x="476345" y="272034"/>
                      <a:pt x="484060" y="269653"/>
                    </a:cubicBezTo>
                    <a:cubicBezTo>
                      <a:pt x="487585" y="268605"/>
                      <a:pt x="490918" y="267367"/>
                      <a:pt x="494347" y="266033"/>
                    </a:cubicBezTo>
                    <a:cubicBezTo>
                      <a:pt x="495014" y="265843"/>
                      <a:pt x="495491" y="265748"/>
                      <a:pt x="496157" y="265938"/>
                    </a:cubicBezTo>
                    <a:cubicBezTo>
                      <a:pt x="496729" y="266129"/>
                      <a:pt x="497205" y="266605"/>
                      <a:pt x="497586" y="267176"/>
                    </a:cubicBezTo>
                    <a:cubicBezTo>
                      <a:pt x="497586" y="267367"/>
                      <a:pt x="497681" y="267462"/>
                      <a:pt x="497681" y="267653"/>
                    </a:cubicBezTo>
                    <a:cubicBezTo>
                      <a:pt x="498158" y="267843"/>
                      <a:pt x="498538" y="268224"/>
                      <a:pt x="498729" y="268700"/>
                    </a:cubicBezTo>
                    <a:cubicBezTo>
                      <a:pt x="510826" y="296513"/>
                      <a:pt x="519970" y="325755"/>
                      <a:pt x="536258" y="351568"/>
                    </a:cubicBezTo>
                    <a:cubicBezTo>
                      <a:pt x="539305" y="356235"/>
                      <a:pt x="542544" y="360807"/>
                      <a:pt x="546068" y="365093"/>
                    </a:cubicBezTo>
                    <a:cubicBezTo>
                      <a:pt x="549688" y="369380"/>
                      <a:pt x="553403" y="373475"/>
                      <a:pt x="557498" y="377285"/>
                    </a:cubicBezTo>
                    <a:lnTo>
                      <a:pt x="557498" y="377285"/>
                    </a:lnTo>
                    <a:cubicBezTo>
                      <a:pt x="557498" y="377285"/>
                      <a:pt x="557593" y="377476"/>
                      <a:pt x="557689" y="377476"/>
                    </a:cubicBezTo>
                    <a:cubicBezTo>
                      <a:pt x="561404" y="380714"/>
                      <a:pt x="565118" y="383858"/>
                      <a:pt x="569214" y="386524"/>
                    </a:cubicBezTo>
                    <a:cubicBezTo>
                      <a:pt x="573119" y="389192"/>
                      <a:pt x="577215" y="391573"/>
                      <a:pt x="581406" y="393764"/>
                    </a:cubicBezTo>
                    <a:cubicBezTo>
                      <a:pt x="581216" y="393764"/>
                      <a:pt x="581025" y="393573"/>
                      <a:pt x="580834" y="393478"/>
                    </a:cubicBezTo>
                    <a:cubicBezTo>
                      <a:pt x="584549" y="395288"/>
                      <a:pt x="588359" y="396907"/>
                      <a:pt x="592264" y="398240"/>
                    </a:cubicBezTo>
                    <a:cubicBezTo>
                      <a:pt x="595789" y="399383"/>
                      <a:pt x="599313" y="400336"/>
                      <a:pt x="602933" y="401098"/>
                    </a:cubicBezTo>
                    <a:cubicBezTo>
                      <a:pt x="602837" y="401098"/>
                      <a:pt x="602742" y="401098"/>
                      <a:pt x="602647" y="401098"/>
                    </a:cubicBezTo>
                    <a:cubicBezTo>
                      <a:pt x="606552" y="401860"/>
                      <a:pt x="610648" y="402526"/>
                      <a:pt x="614648" y="402717"/>
                    </a:cubicBezTo>
                    <a:cubicBezTo>
                      <a:pt x="618363" y="402908"/>
                      <a:pt x="621983" y="403003"/>
                      <a:pt x="625697" y="402717"/>
                    </a:cubicBezTo>
                    <a:cubicBezTo>
                      <a:pt x="629603" y="402431"/>
                      <a:pt x="633508" y="402050"/>
                      <a:pt x="637413" y="401288"/>
                    </a:cubicBezTo>
                    <a:cubicBezTo>
                      <a:pt x="640747" y="400622"/>
                      <a:pt x="644176" y="399764"/>
                      <a:pt x="647509" y="398717"/>
                    </a:cubicBezTo>
                    <a:cubicBezTo>
                      <a:pt x="650938" y="397574"/>
                      <a:pt x="654368" y="396335"/>
                      <a:pt x="657606" y="394716"/>
                    </a:cubicBezTo>
                    <a:cubicBezTo>
                      <a:pt x="660463" y="393383"/>
                      <a:pt x="663130" y="391859"/>
                      <a:pt x="665797" y="390239"/>
                    </a:cubicBezTo>
                    <a:cubicBezTo>
                      <a:pt x="665797" y="390239"/>
                      <a:pt x="665988" y="390144"/>
                      <a:pt x="665988" y="390049"/>
                    </a:cubicBezTo>
                    <a:cubicBezTo>
                      <a:pt x="668941" y="388144"/>
                      <a:pt x="671798" y="386144"/>
                      <a:pt x="674465" y="383858"/>
                    </a:cubicBezTo>
                    <a:cubicBezTo>
                      <a:pt x="677132" y="381572"/>
                      <a:pt x="679609" y="379190"/>
                      <a:pt x="681895" y="376619"/>
                    </a:cubicBezTo>
                    <a:cubicBezTo>
                      <a:pt x="681800" y="376714"/>
                      <a:pt x="681704" y="376809"/>
                      <a:pt x="681609" y="376999"/>
                    </a:cubicBezTo>
                    <a:cubicBezTo>
                      <a:pt x="683038" y="375380"/>
                      <a:pt x="684467" y="373666"/>
                      <a:pt x="685800" y="371951"/>
                    </a:cubicBezTo>
                    <a:cubicBezTo>
                      <a:pt x="682752" y="371761"/>
                      <a:pt x="679609" y="371666"/>
                      <a:pt x="676656" y="371570"/>
                    </a:cubicBezTo>
                    <a:lnTo>
                      <a:pt x="675037" y="371570"/>
                    </a:lnTo>
                    <a:cubicBezTo>
                      <a:pt x="672751" y="371570"/>
                      <a:pt x="670560" y="371570"/>
                      <a:pt x="668369" y="371856"/>
                    </a:cubicBezTo>
                    <a:cubicBezTo>
                      <a:pt x="670179" y="364617"/>
                      <a:pt x="671322" y="355092"/>
                      <a:pt x="672084" y="342805"/>
                    </a:cubicBezTo>
                    <a:cubicBezTo>
                      <a:pt x="672560" y="333947"/>
                      <a:pt x="672655" y="324707"/>
                      <a:pt x="672179" y="314420"/>
                    </a:cubicBezTo>
                    <a:cubicBezTo>
                      <a:pt x="671513" y="296990"/>
                      <a:pt x="668750" y="279464"/>
                      <a:pt x="664274" y="262223"/>
                    </a:cubicBezTo>
                    <a:cubicBezTo>
                      <a:pt x="659892" y="245650"/>
                      <a:pt x="653796" y="229362"/>
                      <a:pt x="646081" y="213836"/>
                    </a:cubicBezTo>
                    <a:cubicBezTo>
                      <a:pt x="638937" y="199168"/>
                      <a:pt x="629793" y="184404"/>
                      <a:pt x="619030" y="169926"/>
                    </a:cubicBezTo>
                    <a:cubicBezTo>
                      <a:pt x="599504" y="143827"/>
                      <a:pt x="574072" y="119444"/>
                      <a:pt x="543592" y="97441"/>
                    </a:cubicBezTo>
                    <a:cubicBezTo>
                      <a:pt x="515779" y="77343"/>
                      <a:pt x="483489" y="59531"/>
                      <a:pt x="447580" y="44482"/>
                    </a:cubicBezTo>
                    <a:cubicBezTo>
                      <a:pt x="414814" y="30670"/>
                      <a:pt x="378809" y="19621"/>
                      <a:pt x="340709" y="11716"/>
                    </a:cubicBezTo>
                    <a:cubicBezTo>
                      <a:pt x="304705" y="4381"/>
                      <a:pt x="268700" y="381"/>
                      <a:pt x="233553" y="0"/>
                    </a:cubicBezTo>
                    <a:cubicBezTo>
                      <a:pt x="231934" y="0"/>
                      <a:pt x="230315" y="0"/>
                      <a:pt x="228695" y="0"/>
                    </a:cubicBezTo>
                    <a:cubicBezTo>
                      <a:pt x="200596" y="0"/>
                      <a:pt x="173450" y="2381"/>
                      <a:pt x="148209" y="7048"/>
                    </a:cubicBezTo>
                    <a:moveTo>
                      <a:pt x="435864" y="278511"/>
                    </a:moveTo>
                    <a:lnTo>
                      <a:pt x="435864" y="278511"/>
                    </a:lnTo>
                    <a:close/>
                    <a:moveTo>
                      <a:pt x="682085" y="376428"/>
                    </a:moveTo>
                    <a:lnTo>
                      <a:pt x="682085" y="376428"/>
                    </a:lnTo>
                    <a:close/>
                  </a:path>
                </a:pathLst>
              </a:custGeom>
              <a:solidFill>
                <a:srgbClr val="FFBF9B"/>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277AE302-4A2D-9AD2-F46D-FB17BA577FB3}"/>
                  </a:ext>
                </a:extLst>
              </p:cNvPr>
              <p:cNvSpPr/>
              <p:nvPr/>
            </p:nvSpPr>
            <p:spPr>
              <a:xfrm>
                <a:off x="3638073" y="3526068"/>
                <a:ext cx="637698" cy="313658"/>
              </a:xfrm>
              <a:custGeom>
                <a:avLst/>
                <a:gdLst>
                  <a:gd name="connsiteX0" fmla="*/ 620554 w 637698"/>
                  <a:gd name="connsiteY0" fmla="*/ 41434 h 313658"/>
                  <a:gd name="connsiteX1" fmla="*/ 601504 w 637698"/>
                  <a:gd name="connsiteY1" fmla="*/ 59627 h 313658"/>
                  <a:gd name="connsiteX2" fmla="*/ 585978 w 637698"/>
                  <a:gd name="connsiteY2" fmla="*/ 67818 h 313658"/>
                  <a:gd name="connsiteX3" fmla="*/ 567690 w 637698"/>
                  <a:gd name="connsiteY3" fmla="*/ 73724 h 313658"/>
                  <a:gd name="connsiteX4" fmla="*/ 548259 w 637698"/>
                  <a:gd name="connsiteY4" fmla="*/ 76486 h 313658"/>
                  <a:gd name="connsiteX5" fmla="*/ 530257 w 637698"/>
                  <a:gd name="connsiteY5" fmla="*/ 76010 h 313658"/>
                  <a:gd name="connsiteX6" fmla="*/ 509873 w 637698"/>
                  <a:gd name="connsiteY6" fmla="*/ 72200 h 313658"/>
                  <a:gd name="connsiteX7" fmla="*/ 494729 w 637698"/>
                  <a:gd name="connsiteY7" fmla="*/ 66961 h 313658"/>
                  <a:gd name="connsiteX8" fmla="*/ 471678 w 637698"/>
                  <a:gd name="connsiteY8" fmla="*/ 122873 h 313658"/>
                  <a:gd name="connsiteX9" fmla="*/ 448246 w 637698"/>
                  <a:gd name="connsiteY9" fmla="*/ 160115 h 313658"/>
                  <a:gd name="connsiteX10" fmla="*/ 388239 w 637698"/>
                  <a:gd name="connsiteY10" fmla="*/ 220885 h 313658"/>
                  <a:gd name="connsiteX11" fmla="*/ 339757 w 637698"/>
                  <a:gd name="connsiteY11" fmla="*/ 251841 h 313658"/>
                  <a:gd name="connsiteX12" fmla="*/ 286512 w 637698"/>
                  <a:gd name="connsiteY12" fmla="*/ 274701 h 313658"/>
                  <a:gd name="connsiteX13" fmla="*/ 170879 w 637698"/>
                  <a:gd name="connsiteY13" fmla="*/ 296323 h 313658"/>
                  <a:gd name="connsiteX14" fmla="*/ 0 w 637698"/>
                  <a:gd name="connsiteY14" fmla="*/ 268415 h 313658"/>
                  <a:gd name="connsiteX15" fmla="*/ 172212 w 637698"/>
                  <a:gd name="connsiteY15" fmla="*/ 313468 h 313658"/>
                  <a:gd name="connsiteX16" fmla="*/ 183071 w 637698"/>
                  <a:gd name="connsiteY16" fmla="*/ 313658 h 313658"/>
                  <a:gd name="connsiteX17" fmla="*/ 302705 w 637698"/>
                  <a:gd name="connsiteY17" fmla="*/ 294513 h 313658"/>
                  <a:gd name="connsiteX18" fmla="*/ 364236 w 637698"/>
                  <a:gd name="connsiteY18" fmla="*/ 268034 h 313658"/>
                  <a:gd name="connsiteX19" fmla="*/ 418624 w 637698"/>
                  <a:gd name="connsiteY19" fmla="*/ 230791 h 313658"/>
                  <a:gd name="connsiteX20" fmla="*/ 418909 w 637698"/>
                  <a:gd name="connsiteY20" fmla="*/ 230505 h 313658"/>
                  <a:gd name="connsiteX21" fmla="*/ 418529 w 637698"/>
                  <a:gd name="connsiteY21" fmla="*/ 230505 h 313658"/>
                  <a:gd name="connsiteX22" fmla="*/ 474440 w 637698"/>
                  <a:gd name="connsiteY22" fmla="*/ 168878 h 313658"/>
                  <a:gd name="connsiteX23" fmla="*/ 495967 w 637698"/>
                  <a:gd name="connsiteY23" fmla="*/ 132874 h 313658"/>
                  <a:gd name="connsiteX24" fmla="*/ 505396 w 637698"/>
                  <a:gd name="connsiteY24" fmla="*/ 112871 h 313658"/>
                  <a:gd name="connsiteX25" fmla="*/ 511969 w 637698"/>
                  <a:gd name="connsiteY25" fmla="*/ 96869 h 313658"/>
                  <a:gd name="connsiteX26" fmla="*/ 512159 w 637698"/>
                  <a:gd name="connsiteY26" fmla="*/ 96298 h 313658"/>
                  <a:gd name="connsiteX27" fmla="*/ 512159 w 637698"/>
                  <a:gd name="connsiteY27" fmla="*/ 96298 h 313658"/>
                  <a:gd name="connsiteX28" fmla="*/ 535115 w 637698"/>
                  <a:gd name="connsiteY28" fmla="*/ 98489 h 313658"/>
                  <a:gd name="connsiteX29" fmla="*/ 616934 w 637698"/>
                  <a:gd name="connsiteY29" fmla="*/ 64484 h 313658"/>
                  <a:gd name="connsiteX30" fmla="*/ 631888 w 637698"/>
                  <a:gd name="connsiteY30" fmla="*/ 38957 h 313658"/>
                  <a:gd name="connsiteX31" fmla="*/ 637699 w 637698"/>
                  <a:gd name="connsiteY31" fmla="*/ 6287 h 313658"/>
                  <a:gd name="connsiteX32" fmla="*/ 637508 w 637698"/>
                  <a:gd name="connsiteY32" fmla="*/ 0 h 313658"/>
                  <a:gd name="connsiteX33" fmla="*/ 620459 w 637698"/>
                  <a:gd name="connsiteY33" fmla="*/ 41243 h 31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698" h="313658">
                    <a:moveTo>
                      <a:pt x="620554" y="41434"/>
                    </a:moveTo>
                    <a:cubicBezTo>
                      <a:pt x="615220" y="48482"/>
                      <a:pt x="608933" y="54769"/>
                      <a:pt x="601504" y="59627"/>
                    </a:cubicBezTo>
                    <a:cubicBezTo>
                      <a:pt x="596551" y="62865"/>
                      <a:pt x="591407" y="65532"/>
                      <a:pt x="585978" y="67818"/>
                    </a:cubicBezTo>
                    <a:cubicBezTo>
                      <a:pt x="580073" y="70295"/>
                      <a:pt x="573977" y="72390"/>
                      <a:pt x="567690" y="73724"/>
                    </a:cubicBezTo>
                    <a:cubicBezTo>
                      <a:pt x="561308" y="75152"/>
                      <a:pt x="554831" y="76105"/>
                      <a:pt x="548259" y="76486"/>
                    </a:cubicBezTo>
                    <a:cubicBezTo>
                      <a:pt x="542258" y="76772"/>
                      <a:pt x="536162" y="76676"/>
                      <a:pt x="530257" y="76010"/>
                    </a:cubicBezTo>
                    <a:cubicBezTo>
                      <a:pt x="523399" y="75248"/>
                      <a:pt x="516541" y="74105"/>
                      <a:pt x="509873" y="72200"/>
                    </a:cubicBezTo>
                    <a:cubicBezTo>
                      <a:pt x="504730" y="70771"/>
                      <a:pt x="499682" y="68961"/>
                      <a:pt x="494729" y="66961"/>
                    </a:cubicBezTo>
                    <a:cubicBezTo>
                      <a:pt x="488252" y="86106"/>
                      <a:pt x="481108" y="105061"/>
                      <a:pt x="471678" y="122873"/>
                    </a:cubicBezTo>
                    <a:cubicBezTo>
                      <a:pt x="464820" y="135827"/>
                      <a:pt x="457009" y="148400"/>
                      <a:pt x="448246" y="160115"/>
                    </a:cubicBezTo>
                    <a:cubicBezTo>
                      <a:pt x="431197" y="183071"/>
                      <a:pt x="411004" y="203549"/>
                      <a:pt x="388239" y="220885"/>
                    </a:cubicBezTo>
                    <a:cubicBezTo>
                      <a:pt x="372999" y="232505"/>
                      <a:pt x="356807" y="242888"/>
                      <a:pt x="339757" y="251841"/>
                    </a:cubicBezTo>
                    <a:cubicBezTo>
                      <a:pt x="322612" y="260795"/>
                      <a:pt x="304800" y="268510"/>
                      <a:pt x="286512" y="274701"/>
                    </a:cubicBezTo>
                    <a:cubicBezTo>
                      <a:pt x="249269" y="287369"/>
                      <a:pt x="210121" y="294608"/>
                      <a:pt x="170879" y="296323"/>
                    </a:cubicBezTo>
                    <a:cubicBezTo>
                      <a:pt x="112967" y="298895"/>
                      <a:pt x="54007" y="289941"/>
                      <a:pt x="0" y="268415"/>
                    </a:cubicBezTo>
                    <a:cubicBezTo>
                      <a:pt x="51721" y="296037"/>
                      <a:pt x="110871" y="311658"/>
                      <a:pt x="172212" y="313468"/>
                    </a:cubicBezTo>
                    <a:cubicBezTo>
                      <a:pt x="175832" y="313563"/>
                      <a:pt x="179451" y="313658"/>
                      <a:pt x="183071" y="313658"/>
                    </a:cubicBezTo>
                    <a:cubicBezTo>
                      <a:pt x="223457" y="313658"/>
                      <a:pt x="263652" y="307181"/>
                      <a:pt x="302705" y="294513"/>
                    </a:cubicBezTo>
                    <a:cubicBezTo>
                      <a:pt x="324041" y="287655"/>
                      <a:pt x="344710" y="278702"/>
                      <a:pt x="364236" y="268034"/>
                    </a:cubicBezTo>
                    <a:cubicBezTo>
                      <a:pt x="382905" y="257842"/>
                      <a:pt x="401193" y="245364"/>
                      <a:pt x="418624" y="230791"/>
                    </a:cubicBezTo>
                    <a:lnTo>
                      <a:pt x="418909" y="230505"/>
                    </a:lnTo>
                    <a:lnTo>
                      <a:pt x="418529" y="230505"/>
                    </a:lnTo>
                    <a:cubicBezTo>
                      <a:pt x="439293" y="213170"/>
                      <a:pt x="458153" y="192405"/>
                      <a:pt x="474440" y="168878"/>
                    </a:cubicBezTo>
                    <a:cubicBezTo>
                      <a:pt x="482156" y="157829"/>
                      <a:pt x="489395" y="145733"/>
                      <a:pt x="495967" y="132874"/>
                    </a:cubicBezTo>
                    <a:cubicBezTo>
                      <a:pt x="499205" y="126587"/>
                      <a:pt x="502253" y="120206"/>
                      <a:pt x="505396" y="112871"/>
                    </a:cubicBezTo>
                    <a:cubicBezTo>
                      <a:pt x="507683" y="107633"/>
                      <a:pt x="509873" y="102299"/>
                      <a:pt x="511969" y="96869"/>
                    </a:cubicBezTo>
                    <a:lnTo>
                      <a:pt x="512159" y="96298"/>
                    </a:lnTo>
                    <a:lnTo>
                      <a:pt x="512159" y="96298"/>
                    </a:lnTo>
                    <a:cubicBezTo>
                      <a:pt x="519113" y="97727"/>
                      <a:pt x="526923" y="98489"/>
                      <a:pt x="535115" y="98489"/>
                    </a:cubicBezTo>
                    <a:cubicBezTo>
                      <a:pt x="568166" y="98489"/>
                      <a:pt x="597980" y="86106"/>
                      <a:pt x="616934" y="64484"/>
                    </a:cubicBezTo>
                    <a:cubicBezTo>
                      <a:pt x="623221" y="57150"/>
                      <a:pt x="628459" y="48387"/>
                      <a:pt x="631888" y="38957"/>
                    </a:cubicBezTo>
                    <a:cubicBezTo>
                      <a:pt x="635413" y="29147"/>
                      <a:pt x="637318" y="18383"/>
                      <a:pt x="637699" y="6287"/>
                    </a:cubicBezTo>
                    <a:cubicBezTo>
                      <a:pt x="637699" y="4096"/>
                      <a:pt x="637699" y="1810"/>
                      <a:pt x="637508" y="0"/>
                    </a:cubicBezTo>
                    <a:cubicBezTo>
                      <a:pt x="635127" y="14859"/>
                      <a:pt x="629507" y="29337"/>
                      <a:pt x="620459" y="41243"/>
                    </a:cubicBezTo>
                  </a:path>
                </a:pathLst>
              </a:custGeom>
              <a:solidFill>
                <a:srgbClr val="FFCEB3"/>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D0C7AB17-CB10-C3CC-9BBE-845DBAF0BF64}"/>
                  </a:ext>
                </a:extLst>
              </p:cNvPr>
              <p:cNvSpPr/>
              <p:nvPr/>
            </p:nvSpPr>
            <p:spPr>
              <a:xfrm>
                <a:off x="3716083" y="3254606"/>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path>
                </a:pathLst>
              </a:custGeom>
              <a:solidFill>
                <a:srgbClr val="F1B899"/>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2E4D4491-5D6B-153A-A9F7-E78B8539CCED}"/>
                  </a:ext>
                </a:extLst>
              </p:cNvPr>
              <p:cNvSpPr/>
              <p:nvPr/>
            </p:nvSpPr>
            <p:spPr>
              <a:xfrm>
                <a:off x="4175759" y="346110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67328D3B-035A-6495-564D-8C689927BB68}"/>
                  </a:ext>
                </a:extLst>
              </p:cNvPr>
              <p:cNvSpPr/>
              <p:nvPr/>
            </p:nvSpPr>
            <p:spPr>
              <a:xfrm>
                <a:off x="4175474" y="3461203"/>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72437E9E-D2A9-5441-7EB5-FC5F3B3A1782}"/>
                  </a:ext>
                </a:extLst>
              </p:cNvPr>
              <p:cNvSpPr/>
              <p:nvPr/>
            </p:nvSpPr>
            <p:spPr>
              <a:xfrm>
                <a:off x="4182975" y="3476538"/>
                <a:ext cx="23440" cy="105293"/>
              </a:xfrm>
              <a:custGeom>
                <a:avLst/>
                <a:gdLst>
                  <a:gd name="connsiteX0" fmla="*/ 3167 w 23440"/>
                  <a:gd name="connsiteY0" fmla="*/ 857 h 105293"/>
                  <a:gd name="connsiteX1" fmla="*/ 214 w 23440"/>
                  <a:gd name="connsiteY1" fmla="*/ 4667 h 105293"/>
                  <a:gd name="connsiteX2" fmla="*/ 214 w 23440"/>
                  <a:gd name="connsiteY2" fmla="*/ 8096 h 105293"/>
                  <a:gd name="connsiteX3" fmla="*/ 1834 w 23440"/>
                  <a:gd name="connsiteY3" fmla="*/ 10954 h 105293"/>
                  <a:gd name="connsiteX4" fmla="*/ 2310 w 23440"/>
                  <a:gd name="connsiteY4" fmla="*/ 11525 h 105293"/>
                  <a:gd name="connsiteX5" fmla="*/ 9835 w 23440"/>
                  <a:gd name="connsiteY5" fmla="*/ 24670 h 105293"/>
                  <a:gd name="connsiteX6" fmla="*/ 14407 w 23440"/>
                  <a:gd name="connsiteY6" fmla="*/ 41148 h 105293"/>
                  <a:gd name="connsiteX7" fmla="*/ 14216 w 23440"/>
                  <a:gd name="connsiteY7" fmla="*/ 66770 h 105293"/>
                  <a:gd name="connsiteX8" fmla="*/ 14311 w 23440"/>
                  <a:gd name="connsiteY8" fmla="*/ 66104 h 105293"/>
                  <a:gd name="connsiteX9" fmla="*/ 7644 w 23440"/>
                  <a:gd name="connsiteY9" fmla="*/ 90583 h 105293"/>
                  <a:gd name="connsiteX10" fmla="*/ 7644 w 23440"/>
                  <a:gd name="connsiteY10" fmla="*/ 90583 h 105293"/>
                  <a:gd name="connsiteX11" fmla="*/ 7644 w 23440"/>
                  <a:gd name="connsiteY11" fmla="*/ 90583 h 105293"/>
                  <a:gd name="connsiteX12" fmla="*/ 2119 w 23440"/>
                  <a:gd name="connsiteY12" fmla="*/ 101632 h 105293"/>
                  <a:gd name="connsiteX13" fmla="*/ 2977 w 23440"/>
                  <a:gd name="connsiteY13" fmla="*/ 104965 h 105293"/>
                  <a:gd name="connsiteX14" fmla="*/ 6310 w 23440"/>
                  <a:gd name="connsiteY14" fmla="*/ 104108 h 105293"/>
                  <a:gd name="connsiteX15" fmla="*/ 16788 w 23440"/>
                  <a:gd name="connsiteY15" fmla="*/ 81534 h 105293"/>
                  <a:gd name="connsiteX16" fmla="*/ 22884 w 23440"/>
                  <a:gd name="connsiteY16" fmla="*/ 55150 h 105293"/>
                  <a:gd name="connsiteX17" fmla="*/ 21836 w 23440"/>
                  <a:gd name="connsiteY17" fmla="*/ 28194 h 105293"/>
                  <a:gd name="connsiteX18" fmla="*/ 11835 w 23440"/>
                  <a:gd name="connsiteY18" fmla="*/ 3143 h 105293"/>
                  <a:gd name="connsiteX19" fmla="*/ 6215 w 23440"/>
                  <a:gd name="connsiteY19" fmla="*/ 0 h 105293"/>
                  <a:gd name="connsiteX20" fmla="*/ 3072 w 23440"/>
                  <a:gd name="connsiteY20" fmla="*/ 857 h 105293"/>
                  <a:gd name="connsiteX21" fmla="*/ 10025 w 23440"/>
                  <a:gd name="connsiteY21" fmla="*/ 25051 h 105293"/>
                  <a:gd name="connsiteX22" fmla="*/ 10216 w 23440"/>
                  <a:gd name="connsiteY22" fmla="*/ 25527 h 105293"/>
                  <a:gd name="connsiteX23" fmla="*/ 10025 w 23440"/>
                  <a:gd name="connsiteY23" fmla="*/ 25051 h 105293"/>
                  <a:gd name="connsiteX24" fmla="*/ 14502 w 23440"/>
                  <a:gd name="connsiteY24" fmla="*/ 41624 h 105293"/>
                  <a:gd name="connsiteX25" fmla="*/ 14502 w 23440"/>
                  <a:gd name="connsiteY25" fmla="*/ 41624 h 105293"/>
                  <a:gd name="connsiteX26" fmla="*/ 7549 w 23440"/>
                  <a:gd name="connsiteY26" fmla="*/ 90583 h 105293"/>
                  <a:gd name="connsiteX27" fmla="*/ 7549 w 23440"/>
                  <a:gd name="connsiteY27" fmla="*/ 90583 h 1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40" h="105293">
                    <a:moveTo>
                      <a:pt x="3167" y="857"/>
                    </a:moveTo>
                    <a:cubicBezTo>
                      <a:pt x="1738" y="1715"/>
                      <a:pt x="691" y="3048"/>
                      <a:pt x="214" y="4667"/>
                    </a:cubicBezTo>
                    <a:cubicBezTo>
                      <a:pt x="-71" y="5810"/>
                      <a:pt x="-71" y="6953"/>
                      <a:pt x="214" y="8096"/>
                    </a:cubicBezTo>
                    <a:cubicBezTo>
                      <a:pt x="500" y="9144"/>
                      <a:pt x="1072" y="10096"/>
                      <a:pt x="1834" y="10954"/>
                    </a:cubicBezTo>
                    <a:cubicBezTo>
                      <a:pt x="2024" y="11144"/>
                      <a:pt x="2119" y="11335"/>
                      <a:pt x="2310" y="11525"/>
                    </a:cubicBezTo>
                    <a:cubicBezTo>
                      <a:pt x="5263" y="15621"/>
                      <a:pt x="7834" y="20002"/>
                      <a:pt x="9835" y="24670"/>
                    </a:cubicBezTo>
                    <a:cubicBezTo>
                      <a:pt x="11930" y="30004"/>
                      <a:pt x="13454" y="35433"/>
                      <a:pt x="14407" y="41148"/>
                    </a:cubicBezTo>
                    <a:cubicBezTo>
                      <a:pt x="15550" y="49721"/>
                      <a:pt x="15359" y="58198"/>
                      <a:pt x="14216" y="66770"/>
                    </a:cubicBezTo>
                    <a:cubicBezTo>
                      <a:pt x="14216" y="66580"/>
                      <a:pt x="14216" y="66294"/>
                      <a:pt x="14311" y="66104"/>
                    </a:cubicBezTo>
                    <a:cubicBezTo>
                      <a:pt x="12978" y="74486"/>
                      <a:pt x="10787" y="82677"/>
                      <a:pt x="7644" y="90583"/>
                    </a:cubicBezTo>
                    <a:lnTo>
                      <a:pt x="7644" y="90583"/>
                    </a:lnTo>
                    <a:lnTo>
                      <a:pt x="7644" y="90583"/>
                    </a:lnTo>
                    <a:cubicBezTo>
                      <a:pt x="6025" y="94393"/>
                      <a:pt x="4215" y="98012"/>
                      <a:pt x="2119" y="101632"/>
                    </a:cubicBezTo>
                    <a:cubicBezTo>
                      <a:pt x="1453" y="102775"/>
                      <a:pt x="1834" y="104299"/>
                      <a:pt x="2977" y="104965"/>
                    </a:cubicBezTo>
                    <a:cubicBezTo>
                      <a:pt x="4120" y="105632"/>
                      <a:pt x="5644" y="105251"/>
                      <a:pt x="6310" y="104108"/>
                    </a:cubicBezTo>
                    <a:cubicBezTo>
                      <a:pt x="10406" y="96869"/>
                      <a:pt x="13930" y="89344"/>
                      <a:pt x="16788" y="81534"/>
                    </a:cubicBezTo>
                    <a:cubicBezTo>
                      <a:pt x="19836" y="73057"/>
                      <a:pt x="21836" y="64198"/>
                      <a:pt x="22884" y="55150"/>
                    </a:cubicBezTo>
                    <a:cubicBezTo>
                      <a:pt x="23932" y="46196"/>
                      <a:pt x="23455" y="37052"/>
                      <a:pt x="21836" y="28194"/>
                    </a:cubicBezTo>
                    <a:cubicBezTo>
                      <a:pt x="20217" y="19240"/>
                      <a:pt x="16693" y="10763"/>
                      <a:pt x="11835" y="3143"/>
                    </a:cubicBezTo>
                    <a:cubicBezTo>
                      <a:pt x="10597" y="1143"/>
                      <a:pt x="8406" y="0"/>
                      <a:pt x="6215" y="0"/>
                    </a:cubicBezTo>
                    <a:cubicBezTo>
                      <a:pt x="5167" y="0"/>
                      <a:pt x="4024" y="286"/>
                      <a:pt x="3072" y="857"/>
                    </a:cubicBezTo>
                    <a:moveTo>
                      <a:pt x="10025" y="25051"/>
                    </a:moveTo>
                    <a:lnTo>
                      <a:pt x="10216" y="25527"/>
                    </a:lnTo>
                    <a:lnTo>
                      <a:pt x="10025" y="25051"/>
                    </a:lnTo>
                    <a:moveTo>
                      <a:pt x="14502" y="41624"/>
                    </a:moveTo>
                    <a:lnTo>
                      <a:pt x="14502" y="41624"/>
                    </a:lnTo>
                    <a:moveTo>
                      <a:pt x="7549" y="90583"/>
                    </a:moveTo>
                    <a:lnTo>
                      <a:pt x="7549" y="90583"/>
                    </a:lnTo>
                  </a:path>
                </a:pathLst>
              </a:custGeom>
              <a:solidFill>
                <a:srgbClr val="D9A68A"/>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3D2EEC31-EECE-B990-4339-BF8E7B2E13F9}"/>
                  </a:ext>
                </a:extLst>
              </p:cNvPr>
              <p:cNvSpPr/>
              <p:nvPr/>
            </p:nvSpPr>
            <p:spPr>
              <a:xfrm>
                <a:off x="4196845" y="3479967"/>
                <a:ext cx="51410" cy="18383"/>
              </a:xfrm>
              <a:custGeom>
                <a:avLst/>
                <a:gdLst>
                  <a:gd name="connsiteX0" fmla="*/ 18824 w 51410"/>
                  <a:gd name="connsiteY0" fmla="*/ 667 h 18383"/>
                  <a:gd name="connsiteX1" fmla="*/ 12442 w 51410"/>
                  <a:gd name="connsiteY1" fmla="*/ 2572 h 18383"/>
                  <a:gd name="connsiteX2" fmla="*/ 1393 w 51410"/>
                  <a:gd name="connsiteY2" fmla="*/ 10096 h 18383"/>
                  <a:gd name="connsiteX3" fmla="*/ 1393 w 51410"/>
                  <a:gd name="connsiteY3" fmla="*/ 16954 h 18383"/>
                  <a:gd name="connsiteX4" fmla="*/ 4822 w 51410"/>
                  <a:gd name="connsiteY4" fmla="*/ 18383 h 18383"/>
                  <a:gd name="connsiteX5" fmla="*/ 8251 w 51410"/>
                  <a:gd name="connsiteY5" fmla="*/ 16954 h 18383"/>
                  <a:gd name="connsiteX6" fmla="*/ 10823 w 51410"/>
                  <a:gd name="connsiteY6" fmla="*/ 14859 h 18383"/>
                  <a:gd name="connsiteX7" fmla="*/ 18062 w 51410"/>
                  <a:gd name="connsiteY7" fmla="*/ 10477 h 18383"/>
                  <a:gd name="connsiteX8" fmla="*/ 25491 w 51410"/>
                  <a:gd name="connsiteY8" fmla="*/ 8477 h 18383"/>
                  <a:gd name="connsiteX9" fmla="*/ 32921 w 51410"/>
                  <a:gd name="connsiteY9" fmla="*/ 8477 h 18383"/>
                  <a:gd name="connsiteX10" fmla="*/ 40541 w 51410"/>
                  <a:gd name="connsiteY10" fmla="*/ 10573 h 18383"/>
                  <a:gd name="connsiteX11" fmla="*/ 46351 w 51410"/>
                  <a:gd name="connsiteY11" fmla="*/ 14002 h 18383"/>
                  <a:gd name="connsiteX12" fmla="*/ 50923 w 51410"/>
                  <a:gd name="connsiteY12" fmla="*/ 12859 h 18383"/>
                  <a:gd name="connsiteX13" fmla="*/ 49780 w 51410"/>
                  <a:gd name="connsiteY13" fmla="*/ 8287 h 18383"/>
                  <a:gd name="connsiteX14" fmla="*/ 38065 w 51410"/>
                  <a:gd name="connsiteY14" fmla="*/ 2096 h 18383"/>
                  <a:gd name="connsiteX15" fmla="*/ 25301 w 51410"/>
                  <a:gd name="connsiteY15" fmla="*/ 0 h 18383"/>
                  <a:gd name="connsiteX16" fmla="*/ 18919 w 51410"/>
                  <a:gd name="connsiteY16" fmla="*/ 667 h 18383"/>
                  <a:gd name="connsiteX17" fmla="*/ 26444 w 51410"/>
                  <a:gd name="connsiteY17" fmla="*/ 8382 h 18383"/>
                  <a:gd name="connsiteX18" fmla="*/ 25777 w 51410"/>
                  <a:gd name="connsiteY18" fmla="*/ 8477 h 18383"/>
                  <a:gd name="connsiteX19" fmla="*/ 26444 w 51410"/>
                  <a:gd name="connsiteY19" fmla="*/ 8477 h 18383"/>
                  <a:gd name="connsiteX20" fmla="*/ 32254 w 51410"/>
                  <a:gd name="connsiteY20" fmla="*/ 8382 h 18383"/>
                  <a:gd name="connsiteX21" fmla="*/ 33016 w 51410"/>
                  <a:gd name="connsiteY21" fmla="*/ 8477 h 18383"/>
                  <a:gd name="connsiteX22" fmla="*/ 32254 w 51410"/>
                  <a:gd name="connsiteY22" fmla="*/ 8382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10" h="18383">
                    <a:moveTo>
                      <a:pt x="18824" y="667"/>
                    </a:moveTo>
                    <a:cubicBezTo>
                      <a:pt x="16633" y="1048"/>
                      <a:pt x="14538" y="1715"/>
                      <a:pt x="12442" y="2572"/>
                    </a:cubicBezTo>
                    <a:cubicBezTo>
                      <a:pt x="8251" y="4286"/>
                      <a:pt x="4536" y="6763"/>
                      <a:pt x="1393" y="10096"/>
                    </a:cubicBezTo>
                    <a:cubicBezTo>
                      <a:pt x="-416" y="12002"/>
                      <a:pt x="-512" y="15050"/>
                      <a:pt x="1393" y="16954"/>
                    </a:cubicBezTo>
                    <a:cubicBezTo>
                      <a:pt x="2251" y="17907"/>
                      <a:pt x="3584" y="18383"/>
                      <a:pt x="4822" y="18383"/>
                    </a:cubicBezTo>
                    <a:cubicBezTo>
                      <a:pt x="6156" y="18383"/>
                      <a:pt x="7299" y="17812"/>
                      <a:pt x="8251" y="16954"/>
                    </a:cubicBezTo>
                    <a:cubicBezTo>
                      <a:pt x="9109" y="16192"/>
                      <a:pt x="9966" y="15526"/>
                      <a:pt x="10823" y="14859"/>
                    </a:cubicBezTo>
                    <a:cubicBezTo>
                      <a:pt x="13109" y="13144"/>
                      <a:pt x="15490" y="11716"/>
                      <a:pt x="18062" y="10477"/>
                    </a:cubicBezTo>
                    <a:cubicBezTo>
                      <a:pt x="20443" y="9525"/>
                      <a:pt x="22920" y="8858"/>
                      <a:pt x="25491" y="8477"/>
                    </a:cubicBezTo>
                    <a:cubicBezTo>
                      <a:pt x="27968" y="8287"/>
                      <a:pt x="30444" y="8287"/>
                      <a:pt x="32921" y="8477"/>
                    </a:cubicBezTo>
                    <a:cubicBezTo>
                      <a:pt x="35493" y="8954"/>
                      <a:pt x="38065" y="9620"/>
                      <a:pt x="40541" y="10573"/>
                    </a:cubicBezTo>
                    <a:cubicBezTo>
                      <a:pt x="42541" y="11525"/>
                      <a:pt x="44446" y="12668"/>
                      <a:pt x="46351" y="14002"/>
                    </a:cubicBezTo>
                    <a:cubicBezTo>
                      <a:pt x="47875" y="15050"/>
                      <a:pt x="50066" y="14288"/>
                      <a:pt x="50923" y="12859"/>
                    </a:cubicBezTo>
                    <a:cubicBezTo>
                      <a:pt x="51971" y="11144"/>
                      <a:pt x="51209" y="9334"/>
                      <a:pt x="49780" y="8287"/>
                    </a:cubicBezTo>
                    <a:cubicBezTo>
                      <a:pt x="46161" y="5715"/>
                      <a:pt x="42256" y="3619"/>
                      <a:pt x="38065" y="2096"/>
                    </a:cubicBezTo>
                    <a:cubicBezTo>
                      <a:pt x="33969" y="571"/>
                      <a:pt x="29587" y="0"/>
                      <a:pt x="25301" y="0"/>
                    </a:cubicBezTo>
                    <a:cubicBezTo>
                      <a:pt x="23110" y="0"/>
                      <a:pt x="21015" y="381"/>
                      <a:pt x="18919" y="667"/>
                    </a:cubicBezTo>
                    <a:moveTo>
                      <a:pt x="26444" y="8382"/>
                    </a:moveTo>
                    <a:cubicBezTo>
                      <a:pt x="26444" y="8382"/>
                      <a:pt x="26063" y="8382"/>
                      <a:pt x="25777" y="8477"/>
                    </a:cubicBezTo>
                    <a:lnTo>
                      <a:pt x="26444" y="8477"/>
                    </a:lnTo>
                    <a:close/>
                    <a:moveTo>
                      <a:pt x="32254" y="8382"/>
                    </a:moveTo>
                    <a:cubicBezTo>
                      <a:pt x="32254" y="8382"/>
                      <a:pt x="32731" y="8382"/>
                      <a:pt x="33016" y="8477"/>
                    </a:cubicBezTo>
                    <a:cubicBezTo>
                      <a:pt x="32731" y="8477"/>
                      <a:pt x="32540" y="8477"/>
                      <a:pt x="32254" y="8382"/>
                    </a:cubicBezTo>
                  </a:path>
                </a:pathLst>
              </a:custGeom>
              <a:solidFill>
                <a:srgbClr val="D9A68A"/>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92F1F11E-E5E3-B327-3414-D449654A6424}"/>
                  </a:ext>
                </a:extLst>
              </p:cNvPr>
              <p:cNvSpPr/>
              <p:nvPr/>
            </p:nvSpPr>
            <p:spPr>
              <a:xfrm>
                <a:off x="3490811" y="3014862"/>
                <a:ext cx="754490" cy="450627"/>
              </a:xfrm>
              <a:custGeom>
                <a:avLst/>
                <a:gdLst>
                  <a:gd name="connsiteX0" fmla="*/ 327570 w 754490"/>
                  <a:gd name="connsiteY0" fmla="*/ 0 h 450627"/>
                  <a:gd name="connsiteX1" fmla="*/ 258419 w 754490"/>
                  <a:gd name="connsiteY1" fmla="*/ 5620 h 450627"/>
                  <a:gd name="connsiteX2" fmla="*/ 139261 w 754490"/>
                  <a:gd name="connsiteY2" fmla="*/ 46577 h 450627"/>
                  <a:gd name="connsiteX3" fmla="*/ 48202 w 754490"/>
                  <a:gd name="connsiteY3" fmla="*/ 124301 h 450627"/>
                  <a:gd name="connsiteX4" fmla="*/ 17627 w 754490"/>
                  <a:gd name="connsiteY4" fmla="*/ 177451 h 450627"/>
                  <a:gd name="connsiteX5" fmla="*/ 101 w 754490"/>
                  <a:gd name="connsiteY5" fmla="*/ 239840 h 450627"/>
                  <a:gd name="connsiteX6" fmla="*/ 3339 w 754490"/>
                  <a:gd name="connsiteY6" fmla="*/ 247079 h 450627"/>
                  <a:gd name="connsiteX7" fmla="*/ 7340 w 754490"/>
                  <a:gd name="connsiteY7" fmla="*/ 251555 h 450627"/>
                  <a:gd name="connsiteX8" fmla="*/ 10292 w 754490"/>
                  <a:gd name="connsiteY8" fmla="*/ 252222 h 450627"/>
                  <a:gd name="connsiteX9" fmla="*/ 17055 w 754490"/>
                  <a:gd name="connsiteY9" fmla="*/ 247841 h 450627"/>
                  <a:gd name="connsiteX10" fmla="*/ 27628 w 754490"/>
                  <a:gd name="connsiteY10" fmla="*/ 228600 h 450627"/>
                  <a:gd name="connsiteX11" fmla="*/ 86588 w 754490"/>
                  <a:gd name="connsiteY11" fmla="*/ 159163 h 450627"/>
                  <a:gd name="connsiteX12" fmla="*/ 158882 w 754490"/>
                  <a:gd name="connsiteY12" fmla="*/ 104775 h 450627"/>
                  <a:gd name="connsiteX13" fmla="*/ 183933 w 754490"/>
                  <a:gd name="connsiteY13" fmla="*/ 152972 h 450627"/>
                  <a:gd name="connsiteX14" fmla="*/ 225272 w 754490"/>
                  <a:gd name="connsiteY14" fmla="*/ 203645 h 450627"/>
                  <a:gd name="connsiteX15" fmla="*/ 276611 w 754490"/>
                  <a:gd name="connsiteY15" fmla="*/ 246031 h 450627"/>
                  <a:gd name="connsiteX16" fmla="*/ 334523 w 754490"/>
                  <a:gd name="connsiteY16" fmla="*/ 278035 h 450627"/>
                  <a:gd name="connsiteX17" fmla="*/ 439870 w 754490"/>
                  <a:gd name="connsiteY17" fmla="*/ 303562 h 450627"/>
                  <a:gd name="connsiteX18" fmla="*/ 452443 w 754490"/>
                  <a:gd name="connsiteY18" fmla="*/ 303943 h 450627"/>
                  <a:gd name="connsiteX19" fmla="*/ 493686 w 754490"/>
                  <a:gd name="connsiteY19" fmla="*/ 300514 h 450627"/>
                  <a:gd name="connsiteX20" fmla="*/ 519785 w 754490"/>
                  <a:gd name="connsiteY20" fmla="*/ 294513 h 450627"/>
                  <a:gd name="connsiteX21" fmla="*/ 541883 w 754490"/>
                  <a:gd name="connsiteY21" fmla="*/ 286798 h 450627"/>
                  <a:gd name="connsiteX22" fmla="*/ 555218 w 754490"/>
                  <a:gd name="connsiteY22" fmla="*/ 350234 h 450627"/>
                  <a:gd name="connsiteX23" fmla="*/ 570839 w 754490"/>
                  <a:gd name="connsiteY23" fmla="*/ 384048 h 450627"/>
                  <a:gd name="connsiteX24" fmla="*/ 593318 w 754490"/>
                  <a:gd name="connsiteY24" fmla="*/ 414623 h 450627"/>
                  <a:gd name="connsiteX25" fmla="*/ 651896 w 754490"/>
                  <a:gd name="connsiteY25" fmla="*/ 449675 h 450627"/>
                  <a:gd name="connsiteX26" fmla="*/ 663707 w 754490"/>
                  <a:gd name="connsiteY26" fmla="*/ 450628 h 450627"/>
                  <a:gd name="connsiteX27" fmla="*/ 681900 w 754490"/>
                  <a:gd name="connsiteY27" fmla="*/ 448437 h 450627"/>
                  <a:gd name="connsiteX28" fmla="*/ 708761 w 754490"/>
                  <a:gd name="connsiteY28" fmla="*/ 436150 h 450627"/>
                  <a:gd name="connsiteX29" fmla="*/ 730478 w 754490"/>
                  <a:gd name="connsiteY29" fmla="*/ 414909 h 450627"/>
                  <a:gd name="connsiteX30" fmla="*/ 739431 w 754490"/>
                  <a:gd name="connsiteY30" fmla="*/ 400907 h 450627"/>
                  <a:gd name="connsiteX31" fmla="*/ 747432 w 754490"/>
                  <a:gd name="connsiteY31" fmla="*/ 383000 h 450627"/>
                  <a:gd name="connsiteX32" fmla="*/ 748004 w 754490"/>
                  <a:gd name="connsiteY32" fmla="*/ 377476 h 450627"/>
                  <a:gd name="connsiteX33" fmla="*/ 746384 w 754490"/>
                  <a:gd name="connsiteY33" fmla="*/ 374523 h 450627"/>
                  <a:gd name="connsiteX34" fmla="*/ 752861 w 754490"/>
                  <a:gd name="connsiteY34" fmla="*/ 344234 h 450627"/>
                  <a:gd name="connsiteX35" fmla="*/ 753909 w 754490"/>
                  <a:gd name="connsiteY35" fmla="*/ 302895 h 450627"/>
                  <a:gd name="connsiteX36" fmla="*/ 746289 w 754490"/>
                  <a:gd name="connsiteY36" fmla="*/ 262223 h 450627"/>
                  <a:gd name="connsiteX37" fmla="*/ 730382 w 754490"/>
                  <a:gd name="connsiteY37" fmla="*/ 223647 h 450627"/>
                  <a:gd name="connsiteX38" fmla="*/ 643038 w 754490"/>
                  <a:gd name="connsiteY38" fmla="*/ 114205 h 450627"/>
                  <a:gd name="connsiteX39" fmla="*/ 525214 w 754490"/>
                  <a:gd name="connsiteY39" fmla="*/ 40958 h 450627"/>
                  <a:gd name="connsiteX40" fmla="*/ 390054 w 754490"/>
                  <a:gd name="connsiteY40" fmla="*/ 4477 h 450627"/>
                  <a:gd name="connsiteX41" fmla="*/ 327475 w 754490"/>
                  <a:gd name="connsiteY41" fmla="*/ 381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54490" h="450627">
                    <a:moveTo>
                      <a:pt x="327570" y="0"/>
                    </a:moveTo>
                    <a:cubicBezTo>
                      <a:pt x="304043" y="0"/>
                      <a:pt x="280802" y="1905"/>
                      <a:pt x="258419" y="5620"/>
                    </a:cubicBezTo>
                    <a:cubicBezTo>
                      <a:pt x="215651" y="12763"/>
                      <a:pt x="175551" y="26575"/>
                      <a:pt x="139261" y="46577"/>
                    </a:cubicBezTo>
                    <a:cubicBezTo>
                      <a:pt x="103066" y="66389"/>
                      <a:pt x="71633" y="93250"/>
                      <a:pt x="48202" y="124301"/>
                    </a:cubicBezTo>
                    <a:cubicBezTo>
                      <a:pt x="35915" y="140589"/>
                      <a:pt x="25628" y="158496"/>
                      <a:pt x="17627" y="177451"/>
                    </a:cubicBezTo>
                    <a:cubicBezTo>
                      <a:pt x="9435" y="196786"/>
                      <a:pt x="3530" y="217742"/>
                      <a:pt x="101" y="239840"/>
                    </a:cubicBezTo>
                    <a:cubicBezTo>
                      <a:pt x="-376" y="242602"/>
                      <a:pt x="863" y="245459"/>
                      <a:pt x="3339" y="247079"/>
                    </a:cubicBezTo>
                    <a:cubicBezTo>
                      <a:pt x="3911" y="249079"/>
                      <a:pt x="5339" y="250698"/>
                      <a:pt x="7340" y="251555"/>
                    </a:cubicBezTo>
                    <a:cubicBezTo>
                      <a:pt x="8292" y="252031"/>
                      <a:pt x="9340" y="252222"/>
                      <a:pt x="10292" y="252222"/>
                    </a:cubicBezTo>
                    <a:cubicBezTo>
                      <a:pt x="13150" y="252222"/>
                      <a:pt x="15817" y="250507"/>
                      <a:pt x="17055" y="247841"/>
                    </a:cubicBezTo>
                    <a:cubicBezTo>
                      <a:pt x="20198" y="241459"/>
                      <a:pt x="23627" y="235172"/>
                      <a:pt x="27628" y="228600"/>
                    </a:cubicBezTo>
                    <a:cubicBezTo>
                      <a:pt x="42487" y="204883"/>
                      <a:pt x="61823" y="182213"/>
                      <a:pt x="86588" y="159163"/>
                    </a:cubicBezTo>
                    <a:cubicBezTo>
                      <a:pt x="109162" y="138398"/>
                      <a:pt x="133546" y="120110"/>
                      <a:pt x="158882" y="104775"/>
                    </a:cubicBezTo>
                    <a:cubicBezTo>
                      <a:pt x="165169" y="120968"/>
                      <a:pt x="173646" y="137160"/>
                      <a:pt x="183933" y="152972"/>
                    </a:cubicBezTo>
                    <a:cubicBezTo>
                      <a:pt x="195554" y="170688"/>
                      <a:pt x="209460" y="187643"/>
                      <a:pt x="225272" y="203645"/>
                    </a:cubicBezTo>
                    <a:cubicBezTo>
                      <a:pt x="240131" y="218599"/>
                      <a:pt x="257466" y="232791"/>
                      <a:pt x="276611" y="246031"/>
                    </a:cubicBezTo>
                    <a:cubicBezTo>
                      <a:pt x="294709" y="258508"/>
                      <a:pt x="314235" y="269177"/>
                      <a:pt x="334523" y="278035"/>
                    </a:cubicBezTo>
                    <a:cubicBezTo>
                      <a:pt x="369099" y="293084"/>
                      <a:pt x="404532" y="301657"/>
                      <a:pt x="439870" y="303562"/>
                    </a:cubicBezTo>
                    <a:cubicBezTo>
                      <a:pt x="444061" y="303848"/>
                      <a:pt x="448252" y="303943"/>
                      <a:pt x="452443" y="303943"/>
                    </a:cubicBezTo>
                    <a:cubicBezTo>
                      <a:pt x="465873" y="303943"/>
                      <a:pt x="479684" y="302800"/>
                      <a:pt x="493686" y="300514"/>
                    </a:cubicBezTo>
                    <a:cubicBezTo>
                      <a:pt x="502354" y="299085"/>
                      <a:pt x="511117" y="297085"/>
                      <a:pt x="519785" y="294513"/>
                    </a:cubicBezTo>
                    <a:cubicBezTo>
                      <a:pt x="527976" y="292227"/>
                      <a:pt x="535215" y="289655"/>
                      <a:pt x="541883" y="286798"/>
                    </a:cubicBezTo>
                    <a:cubicBezTo>
                      <a:pt x="543883" y="309944"/>
                      <a:pt x="548264" y="330803"/>
                      <a:pt x="555218" y="350234"/>
                    </a:cubicBezTo>
                    <a:cubicBezTo>
                      <a:pt x="559313" y="361760"/>
                      <a:pt x="564552" y="373190"/>
                      <a:pt x="570839" y="384048"/>
                    </a:cubicBezTo>
                    <a:cubicBezTo>
                      <a:pt x="576839" y="394430"/>
                      <a:pt x="584459" y="404717"/>
                      <a:pt x="593318" y="414623"/>
                    </a:cubicBezTo>
                    <a:cubicBezTo>
                      <a:pt x="611320" y="434531"/>
                      <a:pt x="631037" y="446342"/>
                      <a:pt x="651896" y="449675"/>
                    </a:cubicBezTo>
                    <a:cubicBezTo>
                      <a:pt x="655897" y="450342"/>
                      <a:pt x="659897" y="450628"/>
                      <a:pt x="663707" y="450628"/>
                    </a:cubicBezTo>
                    <a:cubicBezTo>
                      <a:pt x="669613" y="450628"/>
                      <a:pt x="675709" y="449866"/>
                      <a:pt x="681900" y="448437"/>
                    </a:cubicBezTo>
                    <a:cubicBezTo>
                      <a:pt x="690949" y="446342"/>
                      <a:pt x="700188" y="442055"/>
                      <a:pt x="708761" y="436150"/>
                    </a:cubicBezTo>
                    <a:cubicBezTo>
                      <a:pt x="716762" y="430530"/>
                      <a:pt x="724096" y="423386"/>
                      <a:pt x="730478" y="414909"/>
                    </a:cubicBezTo>
                    <a:cubicBezTo>
                      <a:pt x="733811" y="410432"/>
                      <a:pt x="736764" y="405765"/>
                      <a:pt x="739431" y="400907"/>
                    </a:cubicBezTo>
                    <a:cubicBezTo>
                      <a:pt x="742479" y="395383"/>
                      <a:pt x="744860" y="389573"/>
                      <a:pt x="747432" y="383000"/>
                    </a:cubicBezTo>
                    <a:cubicBezTo>
                      <a:pt x="748099" y="381286"/>
                      <a:pt x="748670" y="379571"/>
                      <a:pt x="748004" y="377476"/>
                    </a:cubicBezTo>
                    <a:cubicBezTo>
                      <a:pt x="747718" y="376333"/>
                      <a:pt x="747146" y="375380"/>
                      <a:pt x="746384" y="374523"/>
                    </a:cubicBezTo>
                    <a:cubicBezTo>
                      <a:pt x="749337" y="364712"/>
                      <a:pt x="751528" y="354521"/>
                      <a:pt x="752861" y="344234"/>
                    </a:cubicBezTo>
                    <a:cubicBezTo>
                      <a:pt x="754576" y="331089"/>
                      <a:pt x="754957" y="317182"/>
                      <a:pt x="753909" y="302895"/>
                    </a:cubicBezTo>
                    <a:cubicBezTo>
                      <a:pt x="752957" y="290036"/>
                      <a:pt x="750385" y="276320"/>
                      <a:pt x="746289" y="262223"/>
                    </a:cubicBezTo>
                    <a:cubicBezTo>
                      <a:pt x="742765" y="249936"/>
                      <a:pt x="737526" y="237268"/>
                      <a:pt x="730382" y="223647"/>
                    </a:cubicBezTo>
                    <a:cubicBezTo>
                      <a:pt x="709046" y="183166"/>
                      <a:pt x="679709" y="146304"/>
                      <a:pt x="643038" y="114205"/>
                    </a:cubicBezTo>
                    <a:cubicBezTo>
                      <a:pt x="609415" y="84677"/>
                      <a:pt x="569696" y="60008"/>
                      <a:pt x="525214" y="40958"/>
                    </a:cubicBezTo>
                    <a:cubicBezTo>
                      <a:pt x="483209" y="22955"/>
                      <a:pt x="437774" y="10668"/>
                      <a:pt x="390054" y="4477"/>
                    </a:cubicBezTo>
                    <a:cubicBezTo>
                      <a:pt x="369004" y="1715"/>
                      <a:pt x="347954" y="381"/>
                      <a:pt x="327475" y="381"/>
                    </a:cubicBezTo>
                  </a:path>
                </a:pathLst>
              </a:custGeom>
              <a:solidFill>
                <a:srgbClr val="FDD47F"/>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011B44E3-1FE5-66A6-C816-FDCC46472061}"/>
                  </a:ext>
                </a:extLst>
              </p:cNvPr>
              <p:cNvSpPr/>
              <p:nvPr/>
            </p:nvSpPr>
            <p:spPr>
              <a:xfrm>
                <a:off x="3685561" y="3111921"/>
                <a:ext cx="342079" cy="169354"/>
              </a:xfrm>
              <a:custGeom>
                <a:avLst/>
                <a:gdLst>
                  <a:gd name="connsiteX0" fmla="*/ 328 w 342079"/>
                  <a:gd name="connsiteY0" fmla="*/ 3810 h 169354"/>
                  <a:gd name="connsiteX1" fmla="*/ 21188 w 342079"/>
                  <a:gd name="connsiteY1" fmla="*/ 33338 h 169354"/>
                  <a:gd name="connsiteX2" fmla="*/ 44810 w 342079"/>
                  <a:gd name="connsiteY2" fmla="*/ 61246 h 169354"/>
                  <a:gd name="connsiteX3" fmla="*/ 99198 w 342079"/>
                  <a:gd name="connsiteY3" fmla="*/ 110204 h 169354"/>
                  <a:gd name="connsiteX4" fmla="*/ 162158 w 342079"/>
                  <a:gd name="connsiteY4" fmla="*/ 146971 h 169354"/>
                  <a:gd name="connsiteX5" fmla="*/ 178160 w 342079"/>
                  <a:gd name="connsiteY5" fmla="*/ 153543 h 169354"/>
                  <a:gd name="connsiteX6" fmla="*/ 196353 w 342079"/>
                  <a:gd name="connsiteY6" fmla="*/ 159449 h 169354"/>
                  <a:gd name="connsiteX7" fmla="*/ 231309 w 342079"/>
                  <a:gd name="connsiteY7" fmla="*/ 167068 h 169354"/>
                  <a:gd name="connsiteX8" fmla="*/ 255598 w 342079"/>
                  <a:gd name="connsiteY8" fmla="*/ 169164 h 169354"/>
                  <a:gd name="connsiteX9" fmla="*/ 282649 w 342079"/>
                  <a:gd name="connsiteY9" fmla="*/ 168592 h 169354"/>
                  <a:gd name="connsiteX10" fmla="*/ 335132 w 342079"/>
                  <a:gd name="connsiteY10" fmla="*/ 158020 h 169354"/>
                  <a:gd name="connsiteX11" fmla="*/ 341418 w 342079"/>
                  <a:gd name="connsiteY11" fmla="*/ 144018 h 169354"/>
                  <a:gd name="connsiteX12" fmla="*/ 327417 w 342079"/>
                  <a:gd name="connsiteY12" fmla="*/ 137636 h 169354"/>
                  <a:gd name="connsiteX13" fmla="*/ 301318 w 342079"/>
                  <a:gd name="connsiteY13" fmla="*/ 145542 h 169354"/>
                  <a:gd name="connsiteX14" fmla="*/ 303890 w 342079"/>
                  <a:gd name="connsiteY14" fmla="*/ 144875 h 169354"/>
                  <a:gd name="connsiteX15" fmla="*/ 250550 w 342079"/>
                  <a:gd name="connsiteY15" fmla="*/ 150781 h 169354"/>
                  <a:gd name="connsiteX16" fmla="*/ 187780 w 342079"/>
                  <a:gd name="connsiteY16" fmla="*/ 141065 h 169354"/>
                  <a:gd name="connsiteX17" fmla="*/ 189685 w 342079"/>
                  <a:gd name="connsiteY17" fmla="*/ 141637 h 169354"/>
                  <a:gd name="connsiteX18" fmla="*/ 171778 w 342079"/>
                  <a:gd name="connsiteY18" fmla="*/ 136017 h 169354"/>
                  <a:gd name="connsiteX19" fmla="*/ 153014 w 342079"/>
                  <a:gd name="connsiteY19" fmla="*/ 128397 h 169354"/>
                  <a:gd name="connsiteX20" fmla="*/ 118152 w 342079"/>
                  <a:gd name="connsiteY20" fmla="*/ 110204 h 169354"/>
                  <a:gd name="connsiteX21" fmla="*/ 119105 w 342079"/>
                  <a:gd name="connsiteY21" fmla="*/ 110776 h 169354"/>
                  <a:gd name="connsiteX22" fmla="*/ 43095 w 342079"/>
                  <a:gd name="connsiteY22" fmla="*/ 49244 h 169354"/>
                  <a:gd name="connsiteX23" fmla="*/ 4329 w 342079"/>
                  <a:gd name="connsiteY23" fmla="*/ 1048 h 169354"/>
                  <a:gd name="connsiteX24" fmla="*/ 2519 w 342079"/>
                  <a:gd name="connsiteY24" fmla="*/ 0 h 169354"/>
                  <a:gd name="connsiteX25" fmla="*/ 423 w 342079"/>
                  <a:gd name="connsiteY25" fmla="*/ 3810 h 169354"/>
                  <a:gd name="connsiteX26" fmla="*/ 248931 w 342079"/>
                  <a:gd name="connsiteY26" fmla="*/ 150876 h 169354"/>
                  <a:gd name="connsiteX27" fmla="*/ 249502 w 342079"/>
                  <a:gd name="connsiteY27" fmla="*/ 150876 h 169354"/>
                  <a:gd name="connsiteX28" fmla="*/ 248931 w 342079"/>
                  <a:gd name="connsiteY28" fmla="*/ 150876 h 169354"/>
                  <a:gd name="connsiteX29" fmla="*/ 119391 w 342079"/>
                  <a:gd name="connsiteY29" fmla="*/ 111062 h 169354"/>
                  <a:gd name="connsiteX30" fmla="*/ 119105 w 342079"/>
                  <a:gd name="connsiteY30" fmla="*/ 110871 h 169354"/>
                  <a:gd name="connsiteX31" fmla="*/ 119391 w 342079"/>
                  <a:gd name="connsiteY31" fmla="*/ 111062 h 1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079" h="169354">
                    <a:moveTo>
                      <a:pt x="328" y="3810"/>
                    </a:moveTo>
                    <a:cubicBezTo>
                      <a:pt x="6900" y="13811"/>
                      <a:pt x="13854" y="23717"/>
                      <a:pt x="21188" y="33338"/>
                    </a:cubicBezTo>
                    <a:cubicBezTo>
                      <a:pt x="28617" y="43053"/>
                      <a:pt x="36523" y="52292"/>
                      <a:pt x="44810" y="61246"/>
                    </a:cubicBezTo>
                    <a:cubicBezTo>
                      <a:pt x="61383" y="79153"/>
                      <a:pt x="79481" y="95726"/>
                      <a:pt x="99198" y="110204"/>
                    </a:cubicBezTo>
                    <a:cubicBezTo>
                      <a:pt x="118724" y="124682"/>
                      <a:pt x="139965" y="137160"/>
                      <a:pt x="162158" y="146971"/>
                    </a:cubicBezTo>
                    <a:cubicBezTo>
                      <a:pt x="167397" y="149257"/>
                      <a:pt x="172731" y="151543"/>
                      <a:pt x="178160" y="153543"/>
                    </a:cubicBezTo>
                    <a:cubicBezTo>
                      <a:pt x="184065" y="155829"/>
                      <a:pt x="190257" y="157734"/>
                      <a:pt x="196353" y="159449"/>
                    </a:cubicBezTo>
                    <a:cubicBezTo>
                      <a:pt x="207878" y="162782"/>
                      <a:pt x="219498" y="165354"/>
                      <a:pt x="231309" y="167068"/>
                    </a:cubicBezTo>
                    <a:cubicBezTo>
                      <a:pt x="239310" y="168212"/>
                      <a:pt x="247407" y="168783"/>
                      <a:pt x="255598" y="169164"/>
                    </a:cubicBezTo>
                    <a:cubicBezTo>
                      <a:pt x="264647" y="169545"/>
                      <a:pt x="273600" y="169355"/>
                      <a:pt x="282649" y="168592"/>
                    </a:cubicBezTo>
                    <a:cubicBezTo>
                      <a:pt x="300461" y="167164"/>
                      <a:pt x="318082" y="163449"/>
                      <a:pt x="335132" y="158020"/>
                    </a:cubicBezTo>
                    <a:cubicBezTo>
                      <a:pt x="340752" y="156210"/>
                      <a:pt x="343419" y="149352"/>
                      <a:pt x="341418" y="144018"/>
                    </a:cubicBezTo>
                    <a:cubicBezTo>
                      <a:pt x="339323" y="138398"/>
                      <a:pt x="332941" y="135636"/>
                      <a:pt x="327417" y="137636"/>
                    </a:cubicBezTo>
                    <a:cubicBezTo>
                      <a:pt x="318844" y="140780"/>
                      <a:pt x="310176" y="143447"/>
                      <a:pt x="301318" y="145542"/>
                    </a:cubicBezTo>
                    <a:cubicBezTo>
                      <a:pt x="302175" y="145352"/>
                      <a:pt x="303033" y="145161"/>
                      <a:pt x="303890" y="144875"/>
                    </a:cubicBezTo>
                    <a:cubicBezTo>
                      <a:pt x="286364" y="148876"/>
                      <a:pt x="268552" y="150971"/>
                      <a:pt x="250550" y="150781"/>
                    </a:cubicBezTo>
                    <a:cubicBezTo>
                      <a:pt x="229214" y="150209"/>
                      <a:pt x="208259" y="146876"/>
                      <a:pt x="187780" y="141065"/>
                    </a:cubicBezTo>
                    <a:lnTo>
                      <a:pt x="189685" y="141637"/>
                    </a:lnTo>
                    <a:cubicBezTo>
                      <a:pt x="183684" y="139922"/>
                      <a:pt x="177684" y="138017"/>
                      <a:pt x="171778" y="136017"/>
                    </a:cubicBezTo>
                    <a:cubicBezTo>
                      <a:pt x="165396" y="133826"/>
                      <a:pt x="159205" y="131159"/>
                      <a:pt x="153014" y="128397"/>
                    </a:cubicBezTo>
                    <a:cubicBezTo>
                      <a:pt x="141012" y="123063"/>
                      <a:pt x="129392" y="116967"/>
                      <a:pt x="118152" y="110204"/>
                    </a:cubicBezTo>
                    <a:cubicBezTo>
                      <a:pt x="118438" y="110395"/>
                      <a:pt x="118819" y="110585"/>
                      <a:pt x="119105" y="110776"/>
                    </a:cubicBezTo>
                    <a:cubicBezTo>
                      <a:pt x="91101" y="93726"/>
                      <a:pt x="65670" y="72962"/>
                      <a:pt x="43095" y="49244"/>
                    </a:cubicBezTo>
                    <a:cubicBezTo>
                      <a:pt x="28998" y="34195"/>
                      <a:pt x="15759" y="18193"/>
                      <a:pt x="4329" y="1048"/>
                    </a:cubicBezTo>
                    <a:cubicBezTo>
                      <a:pt x="3852" y="286"/>
                      <a:pt x="3186" y="0"/>
                      <a:pt x="2519" y="0"/>
                    </a:cubicBezTo>
                    <a:cubicBezTo>
                      <a:pt x="900" y="0"/>
                      <a:pt x="-815" y="2000"/>
                      <a:pt x="423" y="3810"/>
                    </a:cubicBezTo>
                    <a:moveTo>
                      <a:pt x="248931" y="150876"/>
                    </a:moveTo>
                    <a:cubicBezTo>
                      <a:pt x="248931" y="150876"/>
                      <a:pt x="249312" y="150876"/>
                      <a:pt x="249502" y="150876"/>
                    </a:cubicBezTo>
                    <a:cubicBezTo>
                      <a:pt x="249312" y="150876"/>
                      <a:pt x="249121" y="150876"/>
                      <a:pt x="248931" y="150876"/>
                    </a:cubicBezTo>
                    <a:moveTo>
                      <a:pt x="119391" y="111062"/>
                    </a:moveTo>
                    <a:lnTo>
                      <a:pt x="119105" y="110871"/>
                    </a:lnTo>
                    <a:lnTo>
                      <a:pt x="119391" y="111062"/>
                    </a:lnTo>
                    <a:close/>
                  </a:path>
                </a:pathLst>
              </a:custGeom>
              <a:solidFill>
                <a:srgbClr val="F3BC49"/>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F7A0EAB9-C6F2-AE99-BC13-954CE6725183}"/>
                  </a:ext>
                </a:extLst>
              </p:cNvPr>
              <p:cNvSpPr/>
              <p:nvPr/>
            </p:nvSpPr>
            <p:spPr>
              <a:xfrm>
                <a:off x="3732893" y="3117446"/>
                <a:ext cx="124993" cy="84279"/>
              </a:xfrm>
              <a:custGeom>
                <a:avLst/>
                <a:gdLst>
                  <a:gd name="connsiteX0" fmla="*/ 1002 w 124993"/>
                  <a:gd name="connsiteY0" fmla="*/ 572 h 84279"/>
                  <a:gd name="connsiteX1" fmla="*/ 430 w 124993"/>
                  <a:gd name="connsiteY1" fmla="*/ 3905 h 84279"/>
                  <a:gd name="connsiteX2" fmla="*/ 23767 w 124993"/>
                  <a:gd name="connsiteY2" fmla="*/ 30290 h 84279"/>
                  <a:gd name="connsiteX3" fmla="*/ 52913 w 124993"/>
                  <a:gd name="connsiteY3" fmla="*/ 53435 h 84279"/>
                  <a:gd name="connsiteX4" fmla="*/ 83774 w 124993"/>
                  <a:gd name="connsiteY4" fmla="*/ 70580 h 84279"/>
                  <a:gd name="connsiteX5" fmla="*/ 100348 w 124993"/>
                  <a:gd name="connsiteY5" fmla="*/ 77533 h 84279"/>
                  <a:gd name="connsiteX6" fmla="*/ 118731 w 124993"/>
                  <a:gd name="connsiteY6" fmla="*/ 83915 h 84279"/>
                  <a:gd name="connsiteX7" fmla="*/ 119874 w 124993"/>
                  <a:gd name="connsiteY7" fmla="*/ 84201 h 84279"/>
                  <a:gd name="connsiteX8" fmla="*/ 122160 w 124993"/>
                  <a:gd name="connsiteY8" fmla="*/ 84011 h 84279"/>
                  <a:gd name="connsiteX9" fmla="*/ 124637 w 124993"/>
                  <a:gd name="connsiteY9" fmla="*/ 81629 h 84279"/>
                  <a:gd name="connsiteX10" fmla="*/ 124637 w 124993"/>
                  <a:gd name="connsiteY10" fmla="*/ 78296 h 84279"/>
                  <a:gd name="connsiteX11" fmla="*/ 123303 w 124993"/>
                  <a:gd name="connsiteY11" fmla="*/ 76391 h 84279"/>
                  <a:gd name="connsiteX12" fmla="*/ 121112 w 124993"/>
                  <a:gd name="connsiteY12" fmla="*/ 75438 h 84279"/>
                  <a:gd name="connsiteX13" fmla="*/ 113873 w 124993"/>
                  <a:gd name="connsiteY13" fmla="*/ 73343 h 84279"/>
                  <a:gd name="connsiteX14" fmla="*/ 115016 w 124993"/>
                  <a:gd name="connsiteY14" fmla="*/ 73724 h 84279"/>
                  <a:gd name="connsiteX15" fmla="*/ 85298 w 124993"/>
                  <a:gd name="connsiteY15" fmla="*/ 63055 h 84279"/>
                  <a:gd name="connsiteX16" fmla="*/ 58057 w 124993"/>
                  <a:gd name="connsiteY16" fmla="*/ 48959 h 84279"/>
                  <a:gd name="connsiteX17" fmla="*/ 58247 w 124993"/>
                  <a:gd name="connsiteY17" fmla="*/ 49149 h 84279"/>
                  <a:gd name="connsiteX18" fmla="*/ 36149 w 124993"/>
                  <a:gd name="connsiteY18" fmla="*/ 33719 h 84279"/>
                  <a:gd name="connsiteX19" fmla="*/ 16432 w 124993"/>
                  <a:gd name="connsiteY19" fmla="*/ 15526 h 84279"/>
                  <a:gd name="connsiteX20" fmla="*/ 16718 w 124993"/>
                  <a:gd name="connsiteY20" fmla="*/ 15811 h 84279"/>
                  <a:gd name="connsiteX21" fmla="*/ 4240 w 124993"/>
                  <a:gd name="connsiteY21" fmla="*/ 1048 h 84279"/>
                  <a:gd name="connsiteX22" fmla="*/ 2240 w 124993"/>
                  <a:gd name="connsiteY22" fmla="*/ 0 h 84279"/>
                  <a:gd name="connsiteX23" fmla="*/ 907 w 124993"/>
                  <a:gd name="connsiteY23" fmla="*/ 476 h 84279"/>
                  <a:gd name="connsiteX24" fmla="*/ 58057 w 124993"/>
                  <a:gd name="connsiteY24" fmla="*/ 48959 h 84279"/>
                  <a:gd name="connsiteX25" fmla="*/ 57485 w 124993"/>
                  <a:gd name="connsiteY25" fmla="*/ 48578 h 84279"/>
                  <a:gd name="connsiteX26" fmla="*/ 58057 w 124993"/>
                  <a:gd name="connsiteY26" fmla="*/ 48959 h 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993" h="84279">
                    <a:moveTo>
                      <a:pt x="1002" y="572"/>
                    </a:moveTo>
                    <a:cubicBezTo>
                      <a:pt x="-46" y="1334"/>
                      <a:pt x="-331" y="2858"/>
                      <a:pt x="430" y="3905"/>
                    </a:cubicBezTo>
                    <a:cubicBezTo>
                      <a:pt x="7479" y="13335"/>
                      <a:pt x="15194" y="22193"/>
                      <a:pt x="23767" y="30290"/>
                    </a:cubicBezTo>
                    <a:cubicBezTo>
                      <a:pt x="32720" y="38957"/>
                      <a:pt x="42626" y="46577"/>
                      <a:pt x="52913" y="53435"/>
                    </a:cubicBezTo>
                    <a:cubicBezTo>
                      <a:pt x="62724" y="59912"/>
                      <a:pt x="73106" y="65627"/>
                      <a:pt x="83774" y="70580"/>
                    </a:cubicBezTo>
                    <a:cubicBezTo>
                      <a:pt x="89204" y="73152"/>
                      <a:pt x="94728" y="75438"/>
                      <a:pt x="100348" y="77533"/>
                    </a:cubicBezTo>
                    <a:cubicBezTo>
                      <a:pt x="106444" y="79915"/>
                      <a:pt x="112540" y="82105"/>
                      <a:pt x="118731" y="83915"/>
                    </a:cubicBezTo>
                    <a:cubicBezTo>
                      <a:pt x="119112" y="84011"/>
                      <a:pt x="119493" y="84106"/>
                      <a:pt x="119874" y="84201"/>
                    </a:cubicBezTo>
                    <a:cubicBezTo>
                      <a:pt x="120636" y="84392"/>
                      <a:pt x="121398" y="84201"/>
                      <a:pt x="122160" y="84011"/>
                    </a:cubicBezTo>
                    <a:cubicBezTo>
                      <a:pt x="123303" y="83629"/>
                      <a:pt x="124160" y="82677"/>
                      <a:pt x="124637" y="81629"/>
                    </a:cubicBezTo>
                    <a:cubicBezTo>
                      <a:pt x="125113" y="80581"/>
                      <a:pt x="125113" y="79343"/>
                      <a:pt x="124637" y="78296"/>
                    </a:cubicBezTo>
                    <a:cubicBezTo>
                      <a:pt x="124351" y="77533"/>
                      <a:pt x="123875" y="76867"/>
                      <a:pt x="123303" y="76391"/>
                    </a:cubicBezTo>
                    <a:cubicBezTo>
                      <a:pt x="122636" y="75914"/>
                      <a:pt x="121970" y="75533"/>
                      <a:pt x="121112" y="75438"/>
                    </a:cubicBezTo>
                    <a:cubicBezTo>
                      <a:pt x="118731" y="74771"/>
                      <a:pt x="116350" y="74104"/>
                      <a:pt x="113873" y="73343"/>
                    </a:cubicBezTo>
                    <a:lnTo>
                      <a:pt x="115016" y="73724"/>
                    </a:lnTo>
                    <a:cubicBezTo>
                      <a:pt x="104920" y="70771"/>
                      <a:pt x="95014" y="67247"/>
                      <a:pt x="85298" y="63055"/>
                    </a:cubicBezTo>
                    <a:cubicBezTo>
                      <a:pt x="75869" y="58960"/>
                      <a:pt x="66820" y="54293"/>
                      <a:pt x="58057" y="48959"/>
                    </a:cubicBezTo>
                    <a:cubicBezTo>
                      <a:pt x="58057" y="48959"/>
                      <a:pt x="58247" y="48959"/>
                      <a:pt x="58247" y="49149"/>
                    </a:cubicBezTo>
                    <a:cubicBezTo>
                      <a:pt x="50627" y="44482"/>
                      <a:pt x="43198" y="39338"/>
                      <a:pt x="36149" y="33719"/>
                    </a:cubicBezTo>
                    <a:cubicBezTo>
                      <a:pt x="29196" y="28194"/>
                      <a:pt x="22528" y="22003"/>
                      <a:pt x="16432" y="15526"/>
                    </a:cubicBezTo>
                    <a:cubicBezTo>
                      <a:pt x="16432" y="15526"/>
                      <a:pt x="16623" y="15716"/>
                      <a:pt x="16718" y="15811"/>
                    </a:cubicBezTo>
                    <a:cubicBezTo>
                      <a:pt x="12337" y="11144"/>
                      <a:pt x="8146" y="6191"/>
                      <a:pt x="4240" y="1048"/>
                    </a:cubicBezTo>
                    <a:cubicBezTo>
                      <a:pt x="3764" y="381"/>
                      <a:pt x="3002" y="0"/>
                      <a:pt x="2240" y="0"/>
                    </a:cubicBezTo>
                    <a:cubicBezTo>
                      <a:pt x="1764" y="0"/>
                      <a:pt x="1288" y="191"/>
                      <a:pt x="907" y="476"/>
                    </a:cubicBezTo>
                    <a:moveTo>
                      <a:pt x="58057" y="48959"/>
                    </a:moveTo>
                    <a:cubicBezTo>
                      <a:pt x="58057" y="48959"/>
                      <a:pt x="57676" y="48768"/>
                      <a:pt x="57485" y="48578"/>
                    </a:cubicBezTo>
                    <a:lnTo>
                      <a:pt x="58057" y="48959"/>
                    </a:lnTo>
                  </a:path>
                </a:pathLst>
              </a:custGeom>
              <a:solidFill>
                <a:srgbClr val="F3BC49"/>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6CBD4981-A86C-81FC-38BE-8E59CEDAAD98}"/>
                  </a:ext>
                </a:extLst>
              </p:cNvPr>
              <p:cNvSpPr/>
              <p:nvPr/>
            </p:nvSpPr>
            <p:spPr>
              <a:xfrm>
                <a:off x="4054690" y="3311660"/>
                <a:ext cx="99921" cy="125161"/>
              </a:xfrm>
              <a:custGeom>
                <a:avLst/>
                <a:gdLst>
                  <a:gd name="connsiteX0" fmla="*/ 2197 w 99921"/>
                  <a:gd name="connsiteY0" fmla="*/ 0 h 125161"/>
                  <a:gd name="connsiteX1" fmla="*/ 7 w 99921"/>
                  <a:gd name="connsiteY1" fmla="*/ 2667 h 125161"/>
                  <a:gd name="connsiteX2" fmla="*/ 3150 w 99921"/>
                  <a:gd name="connsiteY2" fmla="*/ 21146 h 125161"/>
                  <a:gd name="connsiteX3" fmla="*/ 9341 w 99921"/>
                  <a:gd name="connsiteY3" fmla="*/ 40957 h 125161"/>
                  <a:gd name="connsiteX4" fmla="*/ 28200 w 99921"/>
                  <a:gd name="connsiteY4" fmla="*/ 75438 h 125161"/>
                  <a:gd name="connsiteX5" fmla="*/ 40392 w 99921"/>
                  <a:gd name="connsiteY5" fmla="*/ 90011 h 125161"/>
                  <a:gd name="connsiteX6" fmla="*/ 55633 w 99921"/>
                  <a:gd name="connsiteY6" fmla="*/ 104013 h 125161"/>
                  <a:gd name="connsiteX7" fmla="*/ 72778 w 99921"/>
                  <a:gd name="connsiteY7" fmla="*/ 115729 h 125161"/>
                  <a:gd name="connsiteX8" fmla="*/ 91446 w 99921"/>
                  <a:gd name="connsiteY8" fmla="*/ 124682 h 125161"/>
                  <a:gd name="connsiteX9" fmla="*/ 96019 w 99921"/>
                  <a:gd name="connsiteY9" fmla="*/ 124778 h 125161"/>
                  <a:gd name="connsiteX10" fmla="*/ 99448 w 99921"/>
                  <a:gd name="connsiteY10" fmla="*/ 121539 h 125161"/>
                  <a:gd name="connsiteX11" fmla="*/ 96304 w 99921"/>
                  <a:gd name="connsiteY11" fmla="*/ 113538 h 125161"/>
                  <a:gd name="connsiteX12" fmla="*/ 82207 w 99921"/>
                  <a:gd name="connsiteY12" fmla="*/ 107728 h 125161"/>
                  <a:gd name="connsiteX13" fmla="*/ 69825 w 99921"/>
                  <a:gd name="connsiteY13" fmla="*/ 101156 h 125161"/>
                  <a:gd name="connsiteX14" fmla="*/ 70111 w 99921"/>
                  <a:gd name="connsiteY14" fmla="*/ 101346 h 125161"/>
                  <a:gd name="connsiteX15" fmla="*/ 69634 w 99921"/>
                  <a:gd name="connsiteY15" fmla="*/ 101060 h 125161"/>
                  <a:gd name="connsiteX16" fmla="*/ 68872 w 99921"/>
                  <a:gd name="connsiteY16" fmla="*/ 100584 h 125161"/>
                  <a:gd name="connsiteX17" fmla="*/ 69349 w 99921"/>
                  <a:gd name="connsiteY17" fmla="*/ 100870 h 125161"/>
                  <a:gd name="connsiteX18" fmla="*/ 54394 w 99921"/>
                  <a:gd name="connsiteY18" fmla="*/ 90202 h 125161"/>
                  <a:gd name="connsiteX19" fmla="*/ 40964 w 99921"/>
                  <a:gd name="connsiteY19" fmla="*/ 77819 h 125161"/>
                  <a:gd name="connsiteX20" fmla="*/ 29629 w 99921"/>
                  <a:gd name="connsiteY20" fmla="*/ 64199 h 125161"/>
                  <a:gd name="connsiteX21" fmla="*/ 19342 w 99921"/>
                  <a:gd name="connsiteY21" fmla="*/ 48006 h 125161"/>
                  <a:gd name="connsiteX22" fmla="*/ 19723 w 99921"/>
                  <a:gd name="connsiteY22" fmla="*/ 48768 h 125161"/>
                  <a:gd name="connsiteX23" fmla="*/ 12294 w 99921"/>
                  <a:gd name="connsiteY23" fmla="*/ 32480 h 125161"/>
                  <a:gd name="connsiteX24" fmla="*/ 7246 w 99921"/>
                  <a:gd name="connsiteY24" fmla="*/ 15716 h 125161"/>
                  <a:gd name="connsiteX25" fmla="*/ 4864 w 99921"/>
                  <a:gd name="connsiteY25" fmla="*/ 2191 h 125161"/>
                  <a:gd name="connsiteX26" fmla="*/ 2388 w 99921"/>
                  <a:gd name="connsiteY26" fmla="*/ 0 h 125161"/>
                  <a:gd name="connsiteX27" fmla="*/ 2197 w 99921"/>
                  <a:gd name="connsiteY27" fmla="*/ 0 h 125161"/>
                  <a:gd name="connsiteX28" fmla="*/ 40869 w 99921"/>
                  <a:gd name="connsiteY28" fmla="*/ 77724 h 125161"/>
                  <a:gd name="connsiteX29" fmla="*/ 40869 w 99921"/>
                  <a:gd name="connsiteY29" fmla="*/ 77724 h 125161"/>
                  <a:gd name="connsiteX30" fmla="*/ 69634 w 99921"/>
                  <a:gd name="connsiteY30" fmla="*/ 101060 h 125161"/>
                  <a:gd name="connsiteX31" fmla="*/ 69729 w 99921"/>
                  <a:gd name="connsiteY31" fmla="*/ 101060 h 125161"/>
                  <a:gd name="connsiteX32" fmla="*/ 69349 w 99921"/>
                  <a:gd name="connsiteY32" fmla="*/ 100870 h 125161"/>
                  <a:gd name="connsiteX33" fmla="*/ 69634 w 99921"/>
                  <a:gd name="connsiteY33" fmla="*/ 101060 h 1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921" h="125161">
                    <a:moveTo>
                      <a:pt x="2197" y="0"/>
                    </a:moveTo>
                    <a:cubicBezTo>
                      <a:pt x="864" y="191"/>
                      <a:pt x="-89" y="1333"/>
                      <a:pt x="7" y="2667"/>
                    </a:cubicBezTo>
                    <a:cubicBezTo>
                      <a:pt x="769" y="8858"/>
                      <a:pt x="1721" y="15050"/>
                      <a:pt x="3150" y="21146"/>
                    </a:cubicBezTo>
                    <a:cubicBezTo>
                      <a:pt x="4769" y="27908"/>
                      <a:pt x="6865" y="34481"/>
                      <a:pt x="9341" y="40957"/>
                    </a:cubicBezTo>
                    <a:cubicBezTo>
                      <a:pt x="14104" y="53245"/>
                      <a:pt x="20581" y="64770"/>
                      <a:pt x="28200" y="75438"/>
                    </a:cubicBezTo>
                    <a:cubicBezTo>
                      <a:pt x="31915" y="80582"/>
                      <a:pt x="36011" y="85439"/>
                      <a:pt x="40392" y="90011"/>
                    </a:cubicBezTo>
                    <a:cubicBezTo>
                      <a:pt x="45155" y="94964"/>
                      <a:pt x="50203" y="99632"/>
                      <a:pt x="55633" y="104013"/>
                    </a:cubicBezTo>
                    <a:cubicBezTo>
                      <a:pt x="61062" y="108395"/>
                      <a:pt x="66777" y="112205"/>
                      <a:pt x="72778" y="115729"/>
                    </a:cubicBezTo>
                    <a:cubicBezTo>
                      <a:pt x="78683" y="119253"/>
                      <a:pt x="84970" y="122301"/>
                      <a:pt x="91446" y="124682"/>
                    </a:cubicBezTo>
                    <a:cubicBezTo>
                      <a:pt x="92971" y="125254"/>
                      <a:pt x="94495" y="125349"/>
                      <a:pt x="96019" y="124778"/>
                    </a:cubicBezTo>
                    <a:cubicBezTo>
                      <a:pt x="97542" y="124206"/>
                      <a:pt x="98781" y="122968"/>
                      <a:pt x="99448" y="121539"/>
                    </a:cubicBezTo>
                    <a:cubicBezTo>
                      <a:pt x="100686" y="118682"/>
                      <a:pt x="99448" y="114776"/>
                      <a:pt x="96304" y="113538"/>
                    </a:cubicBezTo>
                    <a:cubicBezTo>
                      <a:pt x="91542" y="111728"/>
                      <a:pt x="86875" y="109823"/>
                      <a:pt x="82207" y="107728"/>
                    </a:cubicBezTo>
                    <a:cubicBezTo>
                      <a:pt x="77921" y="105728"/>
                      <a:pt x="73825" y="103537"/>
                      <a:pt x="69825" y="101156"/>
                    </a:cubicBezTo>
                    <a:cubicBezTo>
                      <a:pt x="69825" y="101156"/>
                      <a:pt x="70015" y="101251"/>
                      <a:pt x="70111" y="101346"/>
                    </a:cubicBezTo>
                    <a:lnTo>
                      <a:pt x="69634" y="101060"/>
                    </a:lnTo>
                    <a:cubicBezTo>
                      <a:pt x="69634" y="101060"/>
                      <a:pt x="69063" y="100775"/>
                      <a:pt x="68872" y="100584"/>
                    </a:cubicBezTo>
                    <a:cubicBezTo>
                      <a:pt x="69063" y="100584"/>
                      <a:pt x="69158" y="100775"/>
                      <a:pt x="69349" y="100870"/>
                    </a:cubicBezTo>
                    <a:cubicBezTo>
                      <a:pt x="64110" y="97631"/>
                      <a:pt x="59157" y="94107"/>
                      <a:pt x="54394" y="90202"/>
                    </a:cubicBezTo>
                    <a:cubicBezTo>
                      <a:pt x="49727" y="86392"/>
                      <a:pt x="45250" y="82201"/>
                      <a:pt x="40964" y="77819"/>
                    </a:cubicBezTo>
                    <a:cubicBezTo>
                      <a:pt x="36964" y="73438"/>
                      <a:pt x="33154" y="68961"/>
                      <a:pt x="29629" y="64199"/>
                    </a:cubicBezTo>
                    <a:cubicBezTo>
                      <a:pt x="25819" y="59055"/>
                      <a:pt x="22390" y="53531"/>
                      <a:pt x="19342" y="48006"/>
                    </a:cubicBezTo>
                    <a:cubicBezTo>
                      <a:pt x="19438" y="48197"/>
                      <a:pt x="19628" y="48482"/>
                      <a:pt x="19723" y="48768"/>
                    </a:cubicBezTo>
                    <a:cubicBezTo>
                      <a:pt x="16961" y="43434"/>
                      <a:pt x="14389" y="38100"/>
                      <a:pt x="12294" y="32480"/>
                    </a:cubicBezTo>
                    <a:cubicBezTo>
                      <a:pt x="10198" y="27051"/>
                      <a:pt x="8579" y="21431"/>
                      <a:pt x="7246" y="15716"/>
                    </a:cubicBezTo>
                    <a:cubicBezTo>
                      <a:pt x="6198" y="11240"/>
                      <a:pt x="5436" y="6763"/>
                      <a:pt x="4864" y="2191"/>
                    </a:cubicBezTo>
                    <a:cubicBezTo>
                      <a:pt x="4769" y="953"/>
                      <a:pt x="3626" y="0"/>
                      <a:pt x="2388" y="0"/>
                    </a:cubicBezTo>
                    <a:lnTo>
                      <a:pt x="2197" y="0"/>
                    </a:lnTo>
                    <a:moveTo>
                      <a:pt x="40869" y="77724"/>
                    </a:moveTo>
                    <a:lnTo>
                      <a:pt x="40869" y="77724"/>
                    </a:lnTo>
                    <a:moveTo>
                      <a:pt x="69634" y="101060"/>
                    </a:moveTo>
                    <a:lnTo>
                      <a:pt x="69729" y="101060"/>
                    </a:lnTo>
                    <a:cubicBezTo>
                      <a:pt x="69729" y="101060"/>
                      <a:pt x="69444" y="100965"/>
                      <a:pt x="69349" y="100870"/>
                    </a:cubicBezTo>
                    <a:lnTo>
                      <a:pt x="69634" y="101060"/>
                    </a:lnTo>
                  </a:path>
                </a:pathLst>
              </a:custGeom>
              <a:solidFill>
                <a:srgbClr val="F3BC49"/>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DD353EF2-DE0A-5D80-E87E-A72A6BCADA80}"/>
                  </a:ext>
                </a:extLst>
              </p:cNvPr>
              <p:cNvSpPr/>
              <p:nvPr/>
            </p:nvSpPr>
            <p:spPr>
              <a:xfrm>
                <a:off x="4043942" y="2964379"/>
                <a:ext cx="214555" cy="286879"/>
              </a:xfrm>
              <a:custGeom>
                <a:avLst/>
                <a:gdLst>
                  <a:gd name="connsiteX0" fmla="*/ 182 w 214555"/>
                  <a:gd name="connsiteY0" fmla="*/ 1429 h 286879"/>
                  <a:gd name="connsiteX1" fmla="*/ 1420 w 214555"/>
                  <a:gd name="connsiteY1" fmla="*/ 4572 h 286879"/>
                  <a:gd name="connsiteX2" fmla="*/ 24566 w 214555"/>
                  <a:gd name="connsiteY2" fmla="*/ 17621 h 286879"/>
                  <a:gd name="connsiteX3" fmla="*/ 24375 w 214555"/>
                  <a:gd name="connsiteY3" fmla="*/ 17621 h 286879"/>
                  <a:gd name="connsiteX4" fmla="*/ 102194 w 214555"/>
                  <a:gd name="connsiteY4" fmla="*/ 79153 h 286879"/>
                  <a:gd name="connsiteX5" fmla="*/ 132008 w 214555"/>
                  <a:gd name="connsiteY5" fmla="*/ 114586 h 286879"/>
                  <a:gd name="connsiteX6" fmla="*/ 157916 w 214555"/>
                  <a:gd name="connsiteY6" fmla="*/ 155067 h 286879"/>
                  <a:gd name="connsiteX7" fmla="*/ 156963 w 214555"/>
                  <a:gd name="connsiteY7" fmla="*/ 153162 h 286879"/>
                  <a:gd name="connsiteX8" fmla="*/ 172775 w 214555"/>
                  <a:gd name="connsiteY8" fmla="*/ 187452 h 286879"/>
                  <a:gd name="connsiteX9" fmla="*/ 184205 w 214555"/>
                  <a:gd name="connsiteY9" fmla="*/ 225076 h 286879"/>
                  <a:gd name="connsiteX10" fmla="*/ 183633 w 214555"/>
                  <a:gd name="connsiteY10" fmla="*/ 222409 h 286879"/>
                  <a:gd name="connsiteX11" fmla="*/ 190205 w 214555"/>
                  <a:gd name="connsiteY11" fmla="*/ 275939 h 286879"/>
                  <a:gd name="connsiteX12" fmla="*/ 194682 w 214555"/>
                  <a:gd name="connsiteY12" fmla="*/ 284131 h 286879"/>
                  <a:gd name="connsiteX13" fmla="*/ 203636 w 214555"/>
                  <a:gd name="connsiteY13" fmla="*/ 286798 h 286879"/>
                  <a:gd name="connsiteX14" fmla="*/ 214494 w 214555"/>
                  <a:gd name="connsiteY14" fmla="*/ 273368 h 286879"/>
                  <a:gd name="connsiteX15" fmla="*/ 199254 w 214555"/>
                  <a:gd name="connsiteY15" fmla="*/ 202883 h 286879"/>
                  <a:gd name="connsiteX16" fmla="*/ 185157 w 214555"/>
                  <a:gd name="connsiteY16" fmla="*/ 170783 h 286879"/>
                  <a:gd name="connsiteX17" fmla="*/ 167060 w 214555"/>
                  <a:gd name="connsiteY17" fmla="*/ 139732 h 286879"/>
                  <a:gd name="connsiteX18" fmla="*/ 122197 w 214555"/>
                  <a:gd name="connsiteY18" fmla="*/ 84868 h 286879"/>
                  <a:gd name="connsiteX19" fmla="*/ 109814 w 214555"/>
                  <a:gd name="connsiteY19" fmla="*/ 73247 h 286879"/>
                  <a:gd name="connsiteX20" fmla="*/ 95908 w 214555"/>
                  <a:gd name="connsiteY20" fmla="*/ 60960 h 286879"/>
                  <a:gd name="connsiteX21" fmla="*/ 67809 w 214555"/>
                  <a:gd name="connsiteY21" fmla="*/ 38957 h 286879"/>
                  <a:gd name="connsiteX22" fmla="*/ 36377 w 214555"/>
                  <a:gd name="connsiteY22" fmla="*/ 18193 h 286879"/>
                  <a:gd name="connsiteX23" fmla="*/ 3230 w 214555"/>
                  <a:gd name="connsiteY23" fmla="*/ 191 h 286879"/>
                  <a:gd name="connsiteX24" fmla="*/ 2277 w 214555"/>
                  <a:gd name="connsiteY24" fmla="*/ 0 h 286879"/>
                  <a:gd name="connsiteX25" fmla="*/ 87 w 214555"/>
                  <a:gd name="connsiteY25" fmla="*/ 1429 h 286879"/>
                  <a:gd name="connsiteX26" fmla="*/ 102480 w 214555"/>
                  <a:gd name="connsiteY26" fmla="*/ 79439 h 286879"/>
                  <a:gd name="connsiteX27" fmla="*/ 102671 w 214555"/>
                  <a:gd name="connsiteY27" fmla="*/ 79629 h 286879"/>
                  <a:gd name="connsiteX28" fmla="*/ 102480 w 214555"/>
                  <a:gd name="connsiteY28" fmla="*/ 79439 h 286879"/>
                  <a:gd name="connsiteX29" fmla="*/ 24375 w 214555"/>
                  <a:gd name="connsiteY29" fmla="*/ 17526 h 286879"/>
                  <a:gd name="connsiteX30" fmla="*/ 23899 w 214555"/>
                  <a:gd name="connsiteY30" fmla="*/ 17240 h 286879"/>
                  <a:gd name="connsiteX31" fmla="*/ 24375 w 214555"/>
                  <a:gd name="connsiteY31" fmla="*/ 17526 h 28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555" h="286879">
                    <a:moveTo>
                      <a:pt x="182" y="1429"/>
                    </a:moveTo>
                    <a:cubicBezTo>
                      <a:pt x="-295" y="2667"/>
                      <a:pt x="182" y="4001"/>
                      <a:pt x="1420" y="4572"/>
                    </a:cubicBezTo>
                    <a:cubicBezTo>
                      <a:pt x="9326" y="8573"/>
                      <a:pt x="17041" y="13049"/>
                      <a:pt x="24566" y="17621"/>
                    </a:cubicBezTo>
                    <a:lnTo>
                      <a:pt x="24375" y="17621"/>
                    </a:lnTo>
                    <a:cubicBezTo>
                      <a:pt x="52569" y="34862"/>
                      <a:pt x="79049" y="55245"/>
                      <a:pt x="102194" y="79153"/>
                    </a:cubicBezTo>
                    <a:cubicBezTo>
                      <a:pt x="112767" y="90392"/>
                      <a:pt x="122673" y="102299"/>
                      <a:pt x="132008" y="114586"/>
                    </a:cubicBezTo>
                    <a:cubicBezTo>
                      <a:pt x="141628" y="127349"/>
                      <a:pt x="150296" y="140875"/>
                      <a:pt x="157916" y="155067"/>
                    </a:cubicBezTo>
                    <a:cubicBezTo>
                      <a:pt x="157630" y="154400"/>
                      <a:pt x="157249" y="153829"/>
                      <a:pt x="156963" y="153162"/>
                    </a:cubicBezTo>
                    <a:cubicBezTo>
                      <a:pt x="162869" y="164306"/>
                      <a:pt x="168298" y="175641"/>
                      <a:pt x="172775" y="187452"/>
                    </a:cubicBezTo>
                    <a:cubicBezTo>
                      <a:pt x="177442" y="199739"/>
                      <a:pt x="181252" y="212312"/>
                      <a:pt x="184205" y="225076"/>
                    </a:cubicBezTo>
                    <a:cubicBezTo>
                      <a:pt x="184014" y="224219"/>
                      <a:pt x="183824" y="223266"/>
                      <a:pt x="183633" y="222409"/>
                    </a:cubicBezTo>
                    <a:cubicBezTo>
                      <a:pt x="187729" y="239935"/>
                      <a:pt x="190205" y="257937"/>
                      <a:pt x="190205" y="275939"/>
                    </a:cubicBezTo>
                    <a:cubicBezTo>
                      <a:pt x="190205" y="278987"/>
                      <a:pt x="192396" y="282321"/>
                      <a:pt x="194682" y="284131"/>
                    </a:cubicBezTo>
                    <a:cubicBezTo>
                      <a:pt x="197159" y="286226"/>
                      <a:pt x="200492" y="287179"/>
                      <a:pt x="203636" y="286798"/>
                    </a:cubicBezTo>
                    <a:cubicBezTo>
                      <a:pt x="210303" y="286131"/>
                      <a:pt x="215161" y="279940"/>
                      <a:pt x="214494" y="273368"/>
                    </a:cubicBezTo>
                    <a:cubicBezTo>
                      <a:pt x="212208" y="249365"/>
                      <a:pt x="207446" y="225552"/>
                      <a:pt x="199254" y="202883"/>
                    </a:cubicBezTo>
                    <a:cubicBezTo>
                      <a:pt x="195254" y="191834"/>
                      <a:pt x="190396" y="181261"/>
                      <a:pt x="185157" y="170783"/>
                    </a:cubicBezTo>
                    <a:cubicBezTo>
                      <a:pt x="179728" y="160115"/>
                      <a:pt x="173727" y="149733"/>
                      <a:pt x="167060" y="139732"/>
                    </a:cubicBezTo>
                    <a:cubicBezTo>
                      <a:pt x="154010" y="120015"/>
                      <a:pt x="138866" y="101727"/>
                      <a:pt x="122197" y="84868"/>
                    </a:cubicBezTo>
                    <a:cubicBezTo>
                      <a:pt x="118196" y="80867"/>
                      <a:pt x="114005" y="77057"/>
                      <a:pt x="109814" y="73247"/>
                    </a:cubicBezTo>
                    <a:cubicBezTo>
                      <a:pt x="105242" y="69152"/>
                      <a:pt x="100670" y="65056"/>
                      <a:pt x="95908" y="60960"/>
                    </a:cubicBezTo>
                    <a:cubicBezTo>
                      <a:pt x="86859" y="53245"/>
                      <a:pt x="77525" y="46006"/>
                      <a:pt x="67809" y="38957"/>
                    </a:cubicBezTo>
                    <a:cubicBezTo>
                      <a:pt x="57617" y="31623"/>
                      <a:pt x="47140" y="24670"/>
                      <a:pt x="36377" y="18193"/>
                    </a:cubicBezTo>
                    <a:cubicBezTo>
                      <a:pt x="25613" y="11716"/>
                      <a:pt x="14469" y="5810"/>
                      <a:pt x="3230" y="191"/>
                    </a:cubicBezTo>
                    <a:cubicBezTo>
                      <a:pt x="2944" y="0"/>
                      <a:pt x="2658" y="0"/>
                      <a:pt x="2277" y="0"/>
                    </a:cubicBezTo>
                    <a:cubicBezTo>
                      <a:pt x="1325" y="0"/>
                      <a:pt x="467" y="572"/>
                      <a:pt x="87" y="1429"/>
                    </a:cubicBezTo>
                    <a:moveTo>
                      <a:pt x="102480" y="79439"/>
                    </a:moveTo>
                    <a:cubicBezTo>
                      <a:pt x="102480" y="79439"/>
                      <a:pt x="102671" y="79629"/>
                      <a:pt x="102671" y="79629"/>
                    </a:cubicBezTo>
                    <a:cubicBezTo>
                      <a:pt x="102671" y="79629"/>
                      <a:pt x="102480" y="79439"/>
                      <a:pt x="102480" y="79439"/>
                    </a:cubicBezTo>
                    <a:moveTo>
                      <a:pt x="24375" y="17526"/>
                    </a:moveTo>
                    <a:cubicBezTo>
                      <a:pt x="24375" y="17526"/>
                      <a:pt x="24089" y="17335"/>
                      <a:pt x="23899" y="17240"/>
                    </a:cubicBezTo>
                    <a:cubicBezTo>
                      <a:pt x="23994" y="17335"/>
                      <a:pt x="24185" y="17431"/>
                      <a:pt x="24375" y="17526"/>
                    </a:cubicBezTo>
                  </a:path>
                </a:pathLst>
              </a:custGeom>
              <a:solidFill>
                <a:srgbClr val="F3BC49"/>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AE21F43C-326C-DD5F-EE0B-376FD3CCFBD3}"/>
                  </a:ext>
                </a:extLst>
              </p:cNvPr>
              <p:cNvSpPr/>
              <p:nvPr/>
            </p:nvSpPr>
            <p:spPr>
              <a:xfrm>
                <a:off x="3937664" y="2944567"/>
                <a:ext cx="180190" cy="126552"/>
              </a:xfrm>
              <a:custGeom>
                <a:avLst/>
                <a:gdLst>
                  <a:gd name="connsiteX0" fmla="*/ 65 w 180190"/>
                  <a:gd name="connsiteY0" fmla="*/ 1619 h 126552"/>
                  <a:gd name="connsiteX1" fmla="*/ 1780 w 180190"/>
                  <a:gd name="connsiteY1" fmla="*/ 4572 h 126552"/>
                  <a:gd name="connsiteX2" fmla="*/ 45119 w 180190"/>
                  <a:gd name="connsiteY2" fmla="*/ 16954 h 126552"/>
                  <a:gd name="connsiteX3" fmla="*/ 44356 w 180190"/>
                  <a:gd name="connsiteY3" fmla="*/ 16669 h 126552"/>
                  <a:gd name="connsiteX4" fmla="*/ 96077 w 180190"/>
                  <a:gd name="connsiteY4" fmla="*/ 45815 h 126552"/>
                  <a:gd name="connsiteX5" fmla="*/ 96077 w 180190"/>
                  <a:gd name="connsiteY5" fmla="*/ 45815 h 126552"/>
                  <a:gd name="connsiteX6" fmla="*/ 137606 w 180190"/>
                  <a:gd name="connsiteY6" fmla="*/ 84963 h 126552"/>
                  <a:gd name="connsiteX7" fmla="*/ 149513 w 180190"/>
                  <a:gd name="connsiteY7" fmla="*/ 101537 h 126552"/>
                  <a:gd name="connsiteX8" fmla="*/ 161228 w 180190"/>
                  <a:gd name="connsiteY8" fmla="*/ 121634 h 126552"/>
                  <a:gd name="connsiteX9" fmla="*/ 175230 w 180190"/>
                  <a:gd name="connsiteY9" fmla="*/ 125158 h 126552"/>
                  <a:gd name="connsiteX10" fmla="*/ 178754 w 180190"/>
                  <a:gd name="connsiteY10" fmla="*/ 111157 h 126552"/>
                  <a:gd name="connsiteX11" fmla="*/ 144464 w 180190"/>
                  <a:gd name="connsiteY11" fmla="*/ 70295 h 126552"/>
                  <a:gd name="connsiteX12" fmla="*/ 102459 w 180190"/>
                  <a:gd name="connsiteY12" fmla="*/ 37243 h 126552"/>
                  <a:gd name="connsiteX13" fmla="*/ 79123 w 180190"/>
                  <a:gd name="connsiteY13" fmla="*/ 24098 h 126552"/>
                  <a:gd name="connsiteX14" fmla="*/ 55120 w 180190"/>
                  <a:gd name="connsiteY14" fmla="*/ 13716 h 126552"/>
                  <a:gd name="connsiteX15" fmla="*/ 30069 w 180190"/>
                  <a:gd name="connsiteY15" fmla="*/ 5620 h 126552"/>
                  <a:gd name="connsiteX16" fmla="*/ 3113 w 180190"/>
                  <a:gd name="connsiteY16" fmla="*/ 0 h 126552"/>
                  <a:gd name="connsiteX17" fmla="*/ 2542 w 180190"/>
                  <a:gd name="connsiteY17" fmla="*/ 0 h 126552"/>
                  <a:gd name="connsiteX18" fmla="*/ 160 w 180190"/>
                  <a:gd name="connsiteY18" fmla="*/ 1715 h 12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190" h="126552">
                    <a:moveTo>
                      <a:pt x="65" y="1619"/>
                    </a:moveTo>
                    <a:cubicBezTo>
                      <a:pt x="-220" y="2762"/>
                      <a:pt x="446" y="4286"/>
                      <a:pt x="1780" y="4572"/>
                    </a:cubicBezTo>
                    <a:cubicBezTo>
                      <a:pt x="16544" y="7048"/>
                      <a:pt x="31212" y="11335"/>
                      <a:pt x="45119" y="16954"/>
                    </a:cubicBezTo>
                    <a:lnTo>
                      <a:pt x="44356" y="16669"/>
                    </a:lnTo>
                    <a:cubicBezTo>
                      <a:pt x="62644" y="24289"/>
                      <a:pt x="80075" y="34100"/>
                      <a:pt x="96077" y="45815"/>
                    </a:cubicBezTo>
                    <a:lnTo>
                      <a:pt x="96077" y="45815"/>
                    </a:lnTo>
                    <a:cubicBezTo>
                      <a:pt x="111317" y="57150"/>
                      <a:pt x="125700" y="70104"/>
                      <a:pt x="137606" y="84963"/>
                    </a:cubicBezTo>
                    <a:cubicBezTo>
                      <a:pt x="141797" y="90297"/>
                      <a:pt x="145702" y="95821"/>
                      <a:pt x="149513" y="101537"/>
                    </a:cubicBezTo>
                    <a:cubicBezTo>
                      <a:pt x="153703" y="108014"/>
                      <a:pt x="157514" y="114871"/>
                      <a:pt x="161228" y="121634"/>
                    </a:cubicBezTo>
                    <a:cubicBezTo>
                      <a:pt x="163895" y="126492"/>
                      <a:pt x="170563" y="127921"/>
                      <a:pt x="175230" y="125158"/>
                    </a:cubicBezTo>
                    <a:cubicBezTo>
                      <a:pt x="179897" y="122301"/>
                      <a:pt x="181707" y="115919"/>
                      <a:pt x="178754" y="111157"/>
                    </a:cubicBezTo>
                    <a:cubicBezTo>
                      <a:pt x="169324" y="96012"/>
                      <a:pt x="157323" y="82582"/>
                      <a:pt x="144464" y="70295"/>
                    </a:cubicBezTo>
                    <a:cubicBezTo>
                      <a:pt x="131606" y="57912"/>
                      <a:pt x="117604" y="46768"/>
                      <a:pt x="102459" y="37243"/>
                    </a:cubicBezTo>
                    <a:cubicBezTo>
                      <a:pt x="94934" y="32480"/>
                      <a:pt x="87124" y="28099"/>
                      <a:pt x="79123" y="24098"/>
                    </a:cubicBezTo>
                    <a:cubicBezTo>
                      <a:pt x="71312" y="20193"/>
                      <a:pt x="63311" y="16764"/>
                      <a:pt x="55120" y="13716"/>
                    </a:cubicBezTo>
                    <a:cubicBezTo>
                      <a:pt x="46928" y="10573"/>
                      <a:pt x="38546" y="7906"/>
                      <a:pt x="30069" y="5620"/>
                    </a:cubicBezTo>
                    <a:cubicBezTo>
                      <a:pt x="21211" y="3143"/>
                      <a:pt x="12162" y="1429"/>
                      <a:pt x="3113" y="0"/>
                    </a:cubicBezTo>
                    <a:cubicBezTo>
                      <a:pt x="2923" y="0"/>
                      <a:pt x="2732" y="0"/>
                      <a:pt x="2542" y="0"/>
                    </a:cubicBezTo>
                    <a:cubicBezTo>
                      <a:pt x="1399" y="0"/>
                      <a:pt x="446" y="571"/>
                      <a:pt x="160" y="1715"/>
                    </a:cubicBezTo>
                  </a:path>
                </a:pathLst>
              </a:custGeom>
              <a:solidFill>
                <a:srgbClr val="F3BC49"/>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170D550B-5666-4AAC-4FBA-1D667057FDDF}"/>
                  </a:ext>
                </a:extLst>
              </p:cNvPr>
              <p:cNvSpPr/>
              <p:nvPr/>
            </p:nvSpPr>
            <p:spPr>
              <a:xfrm>
                <a:off x="3451027" y="3117922"/>
                <a:ext cx="198758" cy="238260"/>
              </a:xfrm>
              <a:custGeom>
                <a:avLst/>
                <a:gdLst>
                  <a:gd name="connsiteX0" fmla="*/ 195618 w 198758"/>
                  <a:gd name="connsiteY0" fmla="*/ 381 h 238260"/>
                  <a:gd name="connsiteX1" fmla="*/ 137325 w 198758"/>
                  <a:gd name="connsiteY1" fmla="*/ 39529 h 238260"/>
                  <a:gd name="connsiteX2" fmla="*/ 79699 w 198758"/>
                  <a:gd name="connsiteY2" fmla="*/ 89440 h 238260"/>
                  <a:gd name="connsiteX3" fmla="*/ 31407 w 198758"/>
                  <a:gd name="connsiteY3" fmla="*/ 148971 h 238260"/>
                  <a:gd name="connsiteX4" fmla="*/ 13500 w 198758"/>
                  <a:gd name="connsiteY4" fmla="*/ 182308 h 238260"/>
                  <a:gd name="connsiteX5" fmla="*/ 2166 w 198758"/>
                  <a:gd name="connsiteY5" fmla="*/ 216789 h 238260"/>
                  <a:gd name="connsiteX6" fmla="*/ 1022 w 198758"/>
                  <a:gd name="connsiteY6" fmla="*/ 222218 h 238260"/>
                  <a:gd name="connsiteX7" fmla="*/ 70 w 198758"/>
                  <a:gd name="connsiteY7" fmla="*/ 228981 h 238260"/>
                  <a:gd name="connsiteX8" fmla="*/ 737 w 198758"/>
                  <a:gd name="connsiteY8" fmla="*/ 233267 h 238260"/>
                  <a:gd name="connsiteX9" fmla="*/ 5499 w 198758"/>
                  <a:gd name="connsiteY9" fmla="*/ 237744 h 238260"/>
                  <a:gd name="connsiteX10" fmla="*/ 11881 w 198758"/>
                  <a:gd name="connsiteY10" fmla="*/ 237554 h 238260"/>
                  <a:gd name="connsiteX11" fmla="*/ 16358 w 198758"/>
                  <a:gd name="connsiteY11" fmla="*/ 232791 h 238260"/>
                  <a:gd name="connsiteX12" fmla="*/ 18358 w 198758"/>
                  <a:gd name="connsiteY12" fmla="*/ 226219 h 238260"/>
                  <a:gd name="connsiteX13" fmla="*/ 20930 w 198758"/>
                  <a:gd name="connsiteY13" fmla="*/ 218313 h 238260"/>
                  <a:gd name="connsiteX14" fmla="*/ 26740 w 198758"/>
                  <a:gd name="connsiteY14" fmla="*/ 202502 h 238260"/>
                  <a:gd name="connsiteX15" fmla="*/ 41409 w 198758"/>
                  <a:gd name="connsiteY15" fmla="*/ 171069 h 238260"/>
                  <a:gd name="connsiteX16" fmla="*/ 40075 w 198758"/>
                  <a:gd name="connsiteY16" fmla="*/ 173450 h 238260"/>
                  <a:gd name="connsiteX17" fmla="*/ 110751 w 198758"/>
                  <a:gd name="connsiteY17" fmla="*/ 76486 h 238260"/>
                  <a:gd name="connsiteX18" fmla="*/ 153708 w 198758"/>
                  <a:gd name="connsiteY18" fmla="*/ 36290 h 238260"/>
                  <a:gd name="connsiteX19" fmla="*/ 197904 w 198758"/>
                  <a:gd name="connsiteY19" fmla="*/ 4286 h 238260"/>
                  <a:gd name="connsiteX20" fmla="*/ 198571 w 198758"/>
                  <a:gd name="connsiteY20" fmla="*/ 1429 h 238260"/>
                  <a:gd name="connsiteX21" fmla="*/ 196380 w 198758"/>
                  <a:gd name="connsiteY21" fmla="*/ 0 h 238260"/>
                  <a:gd name="connsiteX22" fmla="*/ 195523 w 198758"/>
                  <a:gd name="connsiteY22" fmla="*/ 286 h 238260"/>
                  <a:gd name="connsiteX23" fmla="*/ 111798 w 198758"/>
                  <a:gd name="connsiteY23" fmla="*/ 75438 h 238260"/>
                  <a:gd name="connsiteX24" fmla="*/ 111322 w 198758"/>
                  <a:gd name="connsiteY24" fmla="*/ 75914 h 238260"/>
                  <a:gd name="connsiteX25" fmla="*/ 111798 w 198758"/>
                  <a:gd name="connsiteY25" fmla="*/ 75438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758" h="238260">
                    <a:moveTo>
                      <a:pt x="195618" y="381"/>
                    </a:moveTo>
                    <a:cubicBezTo>
                      <a:pt x="175616" y="12573"/>
                      <a:pt x="155994" y="25432"/>
                      <a:pt x="137325" y="39529"/>
                    </a:cubicBezTo>
                    <a:cubicBezTo>
                      <a:pt x="117132" y="54864"/>
                      <a:pt x="97511" y="71342"/>
                      <a:pt x="79699" y="89440"/>
                    </a:cubicBezTo>
                    <a:cubicBezTo>
                      <a:pt x="61792" y="107728"/>
                      <a:pt x="45123" y="127349"/>
                      <a:pt x="31407" y="148971"/>
                    </a:cubicBezTo>
                    <a:cubicBezTo>
                      <a:pt x="24645" y="159639"/>
                      <a:pt x="18644" y="170783"/>
                      <a:pt x="13500" y="182308"/>
                    </a:cubicBezTo>
                    <a:cubicBezTo>
                      <a:pt x="8547" y="193453"/>
                      <a:pt x="4737" y="204978"/>
                      <a:pt x="2166" y="216789"/>
                    </a:cubicBezTo>
                    <a:cubicBezTo>
                      <a:pt x="1785" y="218599"/>
                      <a:pt x="1403" y="220408"/>
                      <a:pt x="1022" y="222218"/>
                    </a:cubicBezTo>
                    <a:cubicBezTo>
                      <a:pt x="641" y="224504"/>
                      <a:pt x="451" y="226790"/>
                      <a:pt x="70" y="228981"/>
                    </a:cubicBezTo>
                    <a:cubicBezTo>
                      <a:pt x="-120" y="230505"/>
                      <a:pt x="70" y="231934"/>
                      <a:pt x="737" y="233267"/>
                    </a:cubicBezTo>
                    <a:cubicBezTo>
                      <a:pt x="1689" y="235363"/>
                      <a:pt x="3404" y="236982"/>
                      <a:pt x="5499" y="237744"/>
                    </a:cubicBezTo>
                    <a:cubicBezTo>
                      <a:pt x="7595" y="238506"/>
                      <a:pt x="9881" y="238411"/>
                      <a:pt x="11881" y="237554"/>
                    </a:cubicBezTo>
                    <a:cubicBezTo>
                      <a:pt x="13691" y="236696"/>
                      <a:pt x="15882" y="234886"/>
                      <a:pt x="16358" y="232791"/>
                    </a:cubicBezTo>
                    <a:cubicBezTo>
                      <a:pt x="16834" y="230600"/>
                      <a:pt x="17691" y="228409"/>
                      <a:pt x="18358" y="226219"/>
                    </a:cubicBezTo>
                    <a:cubicBezTo>
                      <a:pt x="19215" y="223647"/>
                      <a:pt x="20072" y="220980"/>
                      <a:pt x="20930" y="218313"/>
                    </a:cubicBezTo>
                    <a:cubicBezTo>
                      <a:pt x="22739" y="212979"/>
                      <a:pt x="24645" y="207740"/>
                      <a:pt x="26740" y="202502"/>
                    </a:cubicBezTo>
                    <a:cubicBezTo>
                      <a:pt x="31026" y="191738"/>
                      <a:pt x="36074" y="181261"/>
                      <a:pt x="41409" y="171069"/>
                    </a:cubicBezTo>
                    <a:cubicBezTo>
                      <a:pt x="40932" y="171831"/>
                      <a:pt x="40551" y="172688"/>
                      <a:pt x="40075" y="173450"/>
                    </a:cubicBezTo>
                    <a:cubicBezTo>
                      <a:pt x="58935" y="138017"/>
                      <a:pt x="83318" y="105823"/>
                      <a:pt x="110751" y="76486"/>
                    </a:cubicBezTo>
                    <a:cubicBezTo>
                      <a:pt x="124276" y="62293"/>
                      <a:pt x="138564" y="48863"/>
                      <a:pt x="153708" y="36290"/>
                    </a:cubicBezTo>
                    <a:cubicBezTo>
                      <a:pt x="167710" y="24670"/>
                      <a:pt x="182379" y="13811"/>
                      <a:pt x="197904" y="4286"/>
                    </a:cubicBezTo>
                    <a:cubicBezTo>
                      <a:pt x="198762" y="3715"/>
                      <a:pt x="198952" y="2286"/>
                      <a:pt x="198571" y="1429"/>
                    </a:cubicBezTo>
                    <a:cubicBezTo>
                      <a:pt x="198285" y="571"/>
                      <a:pt x="197237" y="0"/>
                      <a:pt x="196380" y="0"/>
                    </a:cubicBezTo>
                    <a:cubicBezTo>
                      <a:pt x="196095" y="0"/>
                      <a:pt x="195714" y="0"/>
                      <a:pt x="195523" y="286"/>
                    </a:cubicBezTo>
                    <a:moveTo>
                      <a:pt x="111798" y="75438"/>
                    </a:moveTo>
                    <a:cubicBezTo>
                      <a:pt x="111798" y="75438"/>
                      <a:pt x="111512" y="75724"/>
                      <a:pt x="111322" y="75914"/>
                    </a:cubicBezTo>
                    <a:cubicBezTo>
                      <a:pt x="111417" y="75724"/>
                      <a:pt x="111608" y="75629"/>
                      <a:pt x="111798" y="75438"/>
                    </a:cubicBezTo>
                  </a:path>
                </a:pathLst>
              </a:custGeom>
              <a:solidFill>
                <a:srgbClr val="F3BC49"/>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21441FC6-9455-1A9D-D6BF-A21EEB375E38}"/>
                  </a:ext>
                </a:extLst>
              </p:cNvPr>
              <p:cNvSpPr/>
              <p:nvPr/>
            </p:nvSpPr>
            <p:spPr>
              <a:xfrm>
                <a:off x="3481103" y="3100682"/>
                <a:ext cx="142177" cy="113285"/>
              </a:xfrm>
              <a:custGeom>
                <a:avLst/>
                <a:gdLst>
                  <a:gd name="connsiteX0" fmla="*/ 137349 w 142177"/>
                  <a:gd name="connsiteY0" fmla="*/ 286 h 113285"/>
                  <a:gd name="connsiteX1" fmla="*/ 98201 w 142177"/>
                  <a:gd name="connsiteY1" fmla="*/ 17717 h 113285"/>
                  <a:gd name="connsiteX2" fmla="*/ 61340 w 142177"/>
                  <a:gd name="connsiteY2" fmla="*/ 40481 h 113285"/>
                  <a:gd name="connsiteX3" fmla="*/ 28574 w 142177"/>
                  <a:gd name="connsiteY3" fmla="*/ 69152 h 113285"/>
                  <a:gd name="connsiteX4" fmla="*/ 14096 w 142177"/>
                  <a:gd name="connsiteY4" fmla="*/ 85725 h 113285"/>
                  <a:gd name="connsiteX5" fmla="*/ 1046 w 142177"/>
                  <a:gd name="connsiteY5" fmla="*/ 104108 h 113285"/>
                  <a:gd name="connsiteX6" fmla="*/ 94 w 142177"/>
                  <a:gd name="connsiteY6" fmla="*/ 108490 h 113285"/>
                  <a:gd name="connsiteX7" fmla="*/ 2475 w 142177"/>
                  <a:gd name="connsiteY7" fmla="*/ 112205 h 113285"/>
                  <a:gd name="connsiteX8" fmla="*/ 10571 w 142177"/>
                  <a:gd name="connsiteY8" fmla="*/ 110871 h 113285"/>
                  <a:gd name="connsiteX9" fmla="*/ 24002 w 142177"/>
                  <a:gd name="connsiteY9" fmla="*/ 90964 h 113285"/>
                  <a:gd name="connsiteX10" fmla="*/ 39242 w 142177"/>
                  <a:gd name="connsiteY10" fmla="*/ 72771 h 113285"/>
                  <a:gd name="connsiteX11" fmla="*/ 39242 w 142177"/>
                  <a:gd name="connsiteY11" fmla="*/ 72771 h 113285"/>
                  <a:gd name="connsiteX12" fmla="*/ 64959 w 142177"/>
                  <a:gd name="connsiteY12" fmla="*/ 49244 h 113285"/>
                  <a:gd name="connsiteX13" fmla="*/ 92867 w 142177"/>
                  <a:gd name="connsiteY13" fmla="*/ 29718 h 113285"/>
                  <a:gd name="connsiteX14" fmla="*/ 92772 w 142177"/>
                  <a:gd name="connsiteY14" fmla="*/ 29718 h 113285"/>
                  <a:gd name="connsiteX15" fmla="*/ 93344 w 142177"/>
                  <a:gd name="connsiteY15" fmla="*/ 29432 h 113285"/>
                  <a:gd name="connsiteX16" fmla="*/ 93629 w 142177"/>
                  <a:gd name="connsiteY16" fmla="*/ 29242 h 113285"/>
                  <a:gd name="connsiteX17" fmla="*/ 93534 w 142177"/>
                  <a:gd name="connsiteY17" fmla="*/ 29242 h 113285"/>
                  <a:gd name="connsiteX18" fmla="*/ 115918 w 142177"/>
                  <a:gd name="connsiteY18" fmla="*/ 16859 h 113285"/>
                  <a:gd name="connsiteX19" fmla="*/ 140302 w 142177"/>
                  <a:gd name="connsiteY19" fmla="*/ 5906 h 113285"/>
                  <a:gd name="connsiteX20" fmla="*/ 141921 w 142177"/>
                  <a:gd name="connsiteY20" fmla="*/ 1810 h 113285"/>
                  <a:gd name="connsiteX21" fmla="*/ 139064 w 142177"/>
                  <a:gd name="connsiteY21" fmla="*/ 0 h 113285"/>
                  <a:gd name="connsiteX22" fmla="*/ 137825 w 142177"/>
                  <a:gd name="connsiteY22" fmla="*/ 286 h 113285"/>
                  <a:gd name="connsiteX23" fmla="*/ 40385 w 142177"/>
                  <a:gd name="connsiteY23" fmla="*/ 71914 h 113285"/>
                  <a:gd name="connsiteX24" fmla="*/ 39813 w 142177"/>
                  <a:gd name="connsiteY24" fmla="*/ 72485 h 113285"/>
                  <a:gd name="connsiteX25" fmla="*/ 40385 w 142177"/>
                  <a:gd name="connsiteY25" fmla="*/ 71914 h 113285"/>
                  <a:gd name="connsiteX26" fmla="*/ 93534 w 142177"/>
                  <a:gd name="connsiteY26" fmla="*/ 29528 h 113285"/>
                  <a:gd name="connsiteX27" fmla="*/ 93058 w 142177"/>
                  <a:gd name="connsiteY27" fmla="*/ 29813 h 113285"/>
                  <a:gd name="connsiteX28" fmla="*/ 93629 w 142177"/>
                  <a:gd name="connsiteY28" fmla="*/ 29432 h 113285"/>
                  <a:gd name="connsiteX29" fmla="*/ 93534 w 142177"/>
                  <a:gd name="connsiteY29" fmla="*/ 29432 h 1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177" h="113285">
                    <a:moveTo>
                      <a:pt x="137349" y="286"/>
                    </a:moveTo>
                    <a:cubicBezTo>
                      <a:pt x="124014" y="5524"/>
                      <a:pt x="110965" y="11240"/>
                      <a:pt x="98201" y="17717"/>
                    </a:cubicBezTo>
                    <a:cubicBezTo>
                      <a:pt x="85343" y="24289"/>
                      <a:pt x="72960" y="32004"/>
                      <a:pt x="61340" y="40481"/>
                    </a:cubicBezTo>
                    <a:cubicBezTo>
                      <a:pt x="49529" y="49054"/>
                      <a:pt x="38575" y="58674"/>
                      <a:pt x="28574" y="69152"/>
                    </a:cubicBezTo>
                    <a:cubicBezTo>
                      <a:pt x="23525" y="74486"/>
                      <a:pt x="18668" y="80010"/>
                      <a:pt x="14096" y="85725"/>
                    </a:cubicBezTo>
                    <a:cubicBezTo>
                      <a:pt x="9428" y="91631"/>
                      <a:pt x="4952" y="97631"/>
                      <a:pt x="1046" y="104108"/>
                    </a:cubicBezTo>
                    <a:cubicBezTo>
                      <a:pt x="189" y="105442"/>
                      <a:pt x="-192" y="106775"/>
                      <a:pt x="94" y="108490"/>
                    </a:cubicBezTo>
                    <a:cubicBezTo>
                      <a:pt x="284" y="110014"/>
                      <a:pt x="1142" y="111347"/>
                      <a:pt x="2475" y="112205"/>
                    </a:cubicBezTo>
                    <a:cubicBezTo>
                      <a:pt x="4952" y="114014"/>
                      <a:pt x="8857" y="113538"/>
                      <a:pt x="10571" y="110871"/>
                    </a:cubicBezTo>
                    <a:cubicBezTo>
                      <a:pt x="14858" y="104108"/>
                      <a:pt x="19239" y="97441"/>
                      <a:pt x="24002" y="90964"/>
                    </a:cubicBezTo>
                    <a:cubicBezTo>
                      <a:pt x="28764" y="84677"/>
                      <a:pt x="33812" y="78581"/>
                      <a:pt x="39242" y="72771"/>
                    </a:cubicBezTo>
                    <a:lnTo>
                      <a:pt x="39242" y="72771"/>
                    </a:lnTo>
                    <a:cubicBezTo>
                      <a:pt x="47243" y="64389"/>
                      <a:pt x="55910" y="56579"/>
                      <a:pt x="64959" y="49244"/>
                    </a:cubicBezTo>
                    <a:cubicBezTo>
                      <a:pt x="73817" y="42101"/>
                      <a:pt x="83247" y="35719"/>
                      <a:pt x="92867" y="29718"/>
                    </a:cubicBezTo>
                    <a:lnTo>
                      <a:pt x="92772" y="29718"/>
                    </a:lnTo>
                    <a:cubicBezTo>
                      <a:pt x="92772" y="29718"/>
                      <a:pt x="93153" y="29528"/>
                      <a:pt x="93344" y="29432"/>
                    </a:cubicBezTo>
                    <a:lnTo>
                      <a:pt x="93629" y="29242"/>
                    </a:lnTo>
                    <a:lnTo>
                      <a:pt x="93534" y="29242"/>
                    </a:lnTo>
                    <a:cubicBezTo>
                      <a:pt x="100773" y="24956"/>
                      <a:pt x="108298" y="20669"/>
                      <a:pt x="115918" y="16859"/>
                    </a:cubicBezTo>
                    <a:cubicBezTo>
                      <a:pt x="123919" y="12764"/>
                      <a:pt x="132110" y="9239"/>
                      <a:pt x="140302" y="5906"/>
                    </a:cubicBezTo>
                    <a:cubicBezTo>
                      <a:pt x="141921" y="5239"/>
                      <a:pt x="142588" y="3334"/>
                      <a:pt x="141921" y="1810"/>
                    </a:cubicBezTo>
                    <a:cubicBezTo>
                      <a:pt x="141445" y="572"/>
                      <a:pt x="140207" y="0"/>
                      <a:pt x="139064" y="0"/>
                    </a:cubicBezTo>
                    <a:cubicBezTo>
                      <a:pt x="138683" y="0"/>
                      <a:pt x="138206" y="0"/>
                      <a:pt x="137825" y="286"/>
                    </a:cubicBezTo>
                    <a:moveTo>
                      <a:pt x="40385" y="71914"/>
                    </a:moveTo>
                    <a:cubicBezTo>
                      <a:pt x="40385" y="71914"/>
                      <a:pt x="40004" y="72295"/>
                      <a:pt x="39813" y="72485"/>
                    </a:cubicBezTo>
                    <a:lnTo>
                      <a:pt x="40385" y="71914"/>
                    </a:lnTo>
                    <a:close/>
                    <a:moveTo>
                      <a:pt x="93534" y="29528"/>
                    </a:moveTo>
                    <a:lnTo>
                      <a:pt x="93058" y="29813"/>
                    </a:lnTo>
                    <a:cubicBezTo>
                      <a:pt x="93058" y="29813"/>
                      <a:pt x="93439" y="29623"/>
                      <a:pt x="93629" y="29432"/>
                    </a:cubicBezTo>
                    <a:lnTo>
                      <a:pt x="93534" y="29432"/>
                    </a:lnTo>
                    <a:close/>
                  </a:path>
                </a:pathLst>
              </a:custGeom>
              <a:solidFill>
                <a:srgbClr val="F3BC49"/>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67780CA1-4D49-D96D-FFE6-439B544C5C03}"/>
                  </a:ext>
                </a:extLst>
              </p:cNvPr>
              <p:cNvSpPr/>
              <p:nvPr/>
            </p:nvSpPr>
            <p:spPr>
              <a:xfrm>
                <a:off x="3877800" y="3356714"/>
                <a:ext cx="102429" cy="53721"/>
              </a:xfrm>
              <a:custGeom>
                <a:avLst/>
                <a:gdLst>
                  <a:gd name="connsiteX0" fmla="*/ 32308 w 102429"/>
                  <a:gd name="connsiteY0" fmla="*/ 0 h 53721"/>
                  <a:gd name="connsiteX1" fmla="*/ 399 w 102429"/>
                  <a:gd name="connsiteY1" fmla="*/ 14097 h 53721"/>
                  <a:gd name="connsiteX2" fmla="*/ 2590 w 102429"/>
                  <a:gd name="connsiteY2" fmla="*/ 25241 h 53721"/>
                  <a:gd name="connsiteX3" fmla="*/ 45262 w 102429"/>
                  <a:gd name="connsiteY3" fmla="*/ 50483 h 53721"/>
                  <a:gd name="connsiteX4" fmla="*/ 70122 w 102429"/>
                  <a:gd name="connsiteY4" fmla="*/ 53721 h 53721"/>
                  <a:gd name="connsiteX5" fmla="*/ 102031 w 102429"/>
                  <a:gd name="connsiteY5" fmla="*/ 39624 h 53721"/>
                  <a:gd name="connsiteX6" fmla="*/ 99840 w 102429"/>
                  <a:gd name="connsiteY6" fmla="*/ 28480 h 53721"/>
                  <a:gd name="connsiteX7" fmla="*/ 57073 w 102429"/>
                  <a:gd name="connsiteY7" fmla="*/ 3239 h 53721"/>
                  <a:gd name="connsiteX8" fmla="*/ 32308 w 102429"/>
                  <a:gd name="connsiteY8" fmla="*/ 0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29" h="53721">
                    <a:moveTo>
                      <a:pt x="32308" y="0"/>
                    </a:moveTo>
                    <a:cubicBezTo>
                      <a:pt x="14782" y="0"/>
                      <a:pt x="2590" y="5429"/>
                      <a:pt x="399" y="14097"/>
                    </a:cubicBezTo>
                    <a:cubicBezTo>
                      <a:pt x="-554" y="17526"/>
                      <a:pt x="208" y="21336"/>
                      <a:pt x="2590" y="25241"/>
                    </a:cubicBezTo>
                    <a:cubicBezTo>
                      <a:pt x="8781" y="35624"/>
                      <a:pt x="25545" y="45625"/>
                      <a:pt x="45262" y="50483"/>
                    </a:cubicBezTo>
                    <a:cubicBezTo>
                      <a:pt x="53644" y="52578"/>
                      <a:pt x="62311" y="53721"/>
                      <a:pt x="70122" y="53721"/>
                    </a:cubicBezTo>
                    <a:cubicBezTo>
                      <a:pt x="87648" y="53721"/>
                      <a:pt x="99840" y="48292"/>
                      <a:pt x="102031" y="39624"/>
                    </a:cubicBezTo>
                    <a:cubicBezTo>
                      <a:pt x="102983" y="36100"/>
                      <a:pt x="102221" y="32385"/>
                      <a:pt x="99840" y="28480"/>
                    </a:cubicBezTo>
                    <a:cubicBezTo>
                      <a:pt x="93649" y="18098"/>
                      <a:pt x="76885" y="8096"/>
                      <a:pt x="57073" y="3239"/>
                    </a:cubicBezTo>
                    <a:cubicBezTo>
                      <a:pt x="48691" y="1143"/>
                      <a:pt x="40118" y="0"/>
                      <a:pt x="32308" y="0"/>
                    </a:cubicBezTo>
                  </a:path>
                </a:pathLst>
              </a:custGeom>
              <a:solidFill>
                <a:srgbClr val="F3BC49"/>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65586907-6A65-1ABA-A368-EEB50AC755FC}"/>
                  </a:ext>
                </a:extLst>
              </p:cNvPr>
              <p:cNvSpPr/>
              <p:nvPr/>
            </p:nvSpPr>
            <p:spPr>
              <a:xfrm>
                <a:off x="3527793" y="3351475"/>
                <a:ext cx="95339" cy="52482"/>
              </a:xfrm>
              <a:custGeom>
                <a:avLst/>
                <a:gdLst>
                  <a:gd name="connsiteX0" fmla="*/ 67799 w 95339"/>
                  <a:gd name="connsiteY0" fmla="*/ 0 h 52482"/>
                  <a:gd name="connsiteX1" fmla="*/ 41129 w 95339"/>
                  <a:gd name="connsiteY1" fmla="*/ 4191 h 52482"/>
                  <a:gd name="connsiteX2" fmla="*/ 457 w 95339"/>
                  <a:gd name="connsiteY2" fmla="*/ 40481 h 52482"/>
                  <a:gd name="connsiteX3" fmla="*/ 27603 w 95339"/>
                  <a:gd name="connsiteY3" fmla="*/ 52483 h 52482"/>
                  <a:gd name="connsiteX4" fmla="*/ 54273 w 95339"/>
                  <a:gd name="connsiteY4" fmla="*/ 48292 h 52482"/>
                  <a:gd name="connsiteX5" fmla="*/ 85706 w 95339"/>
                  <a:gd name="connsiteY5" fmla="*/ 31814 h 52482"/>
                  <a:gd name="connsiteX6" fmla="*/ 94850 w 95339"/>
                  <a:gd name="connsiteY6" fmla="*/ 12002 h 52482"/>
                  <a:gd name="connsiteX7" fmla="*/ 67608 w 95339"/>
                  <a:gd name="connsiteY7" fmla="*/ 0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339" h="52482">
                    <a:moveTo>
                      <a:pt x="67799" y="0"/>
                    </a:moveTo>
                    <a:cubicBezTo>
                      <a:pt x="59417" y="0"/>
                      <a:pt x="50177" y="1429"/>
                      <a:pt x="41129" y="4191"/>
                    </a:cubicBezTo>
                    <a:cubicBezTo>
                      <a:pt x="15125" y="12097"/>
                      <a:pt x="-3163" y="28289"/>
                      <a:pt x="457" y="40481"/>
                    </a:cubicBezTo>
                    <a:cubicBezTo>
                      <a:pt x="2648" y="48006"/>
                      <a:pt x="12839" y="52483"/>
                      <a:pt x="27603" y="52483"/>
                    </a:cubicBezTo>
                    <a:cubicBezTo>
                      <a:pt x="35890" y="52483"/>
                      <a:pt x="45129" y="51054"/>
                      <a:pt x="54273" y="48292"/>
                    </a:cubicBezTo>
                    <a:cubicBezTo>
                      <a:pt x="66846" y="44482"/>
                      <a:pt x="77990" y="38672"/>
                      <a:pt x="85706" y="31814"/>
                    </a:cubicBezTo>
                    <a:cubicBezTo>
                      <a:pt x="93421" y="24955"/>
                      <a:pt x="96659" y="17907"/>
                      <a:pt x="94850" y="12002"/>
                    </a:cubicBezTo>
                    <a:cubicBezTo>
                      <a:pt x="92659" y="4477"/>
                      <a:pt x="82467" y="0"/>
                      <a:pt x="67608" y="0"/>
                    </a:cubicBezTo>
                  </a:path>
                </a:pathLst>
              </a:custGeom>
              <a:solidFill>
                <a:srgbClr val="F3BC49"/>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0D36C6C1-42C3-C416-F477-9862C341D5D4}"/>
                  </a:ext>
                </a:extLst>
              </p:cNvPr>
              <p:cNvSpPr/>
              <p:nvPr/>
            </p:nvSpPr>
            <p:spPr>
              <a:xfrm>
                <a:off x="3696274" y="3420722"/>
                <a:ext cx="59210" cy="172783"/>
              </a:xfrm>
              <a:custGeom>
                <a:avLst/>
                <a:gdLst>
                  <a:gd name="connsiteX0" fmla="*/ 52670 w 59210"/>
                  <a:gd name="connsiteY0" fmla="*/ 0 h 172783"/>
                  <a:gd name="connsiteX1" fmla="*/ 52098 w 59210"/>
                  <a:gd name="connsiteY1" fmla="*/ 0 h 172783"/>
                  <a:gd name="connsiteX2" fmla="*/ 50384 w 59210"/>
                  <a:gd name="connsiteY2" fmla="*/ 3048 h 172783"/>
                  <a:gd name="connsiteX3" fmla="*/ 50860 w 59210"/>
                  <a:gd name="connsiteY3" fmla="*/ 5810 h 172783"/>
                  <a:gd name="connsiteX4" fmla="*/ 51146 w 59210"/>
                  <a:gd name="connsiteY4" fmla="*/ 7429 h 172783"/>
                  <a:gd name="connsiteX5" fmla="*/ 54003 w 59210"/>
                  <a:gd name="connsiteY5" fmla="*/ 44387 h 172783"/>
                  <a:gd name="connsiteX6" fmla="*/ 52098 w 59210"/>
                  <a:gd name="connsiteY6" fmla="*/ 82772 h 172783"/>
                  <a:gd name="connsiteX7" fmla="*/ 49527 w 59210"/>
                  <a:gd name="connsiteY7" fmla="*/ 97441 h 172783"/>
                  <a:gd name="connsiteX8" fmla="*/ 46574 w 59210"/>
                  <a:gd name="connsiteY8" fmla="*/ 108204 h 172783"/>
                  <a:gd name="connsiteX9" fmla="*/ 30953 w 59210"/>
                  <a:gd name="connsiteY9" fmla="*/ 100108 h 172783"/>
                  <a:gd name="connsiteX10" fmla="*/ 21618 w 59210"/>
                  <a:gd name="connsiteY10" fmla="*/ 98584 h 172783"/>
                  <a:gd name="connsiteX11" fmla="*/ 15522 w 59210"/>
                  <a:gd name="connsiteY11" fmla="*/ 99346 h 172783"/>
                  <a:gd name="connsiteX12" fmla="*/ 5426 w 59210"/>
                  <a:gd name="connsiteY12" fmla="*/ 105918 h 172783"/>
                  <a:gd name="connsiteX13" fmla="*/ 3616 w 59210"/>
                  <a:gd name="connsiteY13" fmla="*/ 108585 h 172783"/>
                  <a:gd name="connsiteX14" fmla="*/ 1997 w 59210"/>
                  <a:gd name="connsiteY14" fmla="*/ 112014 h 172783"/>
                  <a:gd name="connsiteX15" fmla="*/ 282 w 59210"/>
                  <a:gd name="connsiteY15" fmla="*/ 118777 h 172783"/>
                  <a:gd name="connsiteX16" fmla="*/ 1235 w 59210"/>
                  <a:gd name="connsiteY16" fmla="*/ 133160 h 172783"/>
                  <a:gd name="connsiteX17" fmla="*/ 7617 w 59210"/>
                  <a:gd name="connsiteY17" fmla="*/ 148685 h 172783"/>
                  <a:gd name="connsiteX18" fmla="*/ 19523 w 59210"/>
                  <a:gd name="connsiteY18" fmla="*/ 162592 h 172783"/>
                  <a:gd name="connsiteX19" fmla="*/ 27619 w 59210"/>
                  <a:gd name="connsiteY19" fmla="*/ 168212 h 172783"/>
                  <a:gd name="connsiteX20" fmla="*/ 37144 w 59210"/>
                  <a:gd name="connsiteY20" fmla="*/ 172498 h 172783"/>
                  <a:gd name="connsiteX21" fmla="*/ 38478 w 59210"/>
                  <a:gd name="connsiteY21" fmla="*/ 172784 h 172783"/>
                  <a:gd name="connsiteX22" fmla="*/ 43240 w 59210"/>
                  <a:gd name="connsiteY22" fmla="*/ 169069 h 172783"/>
                  <a:gd name="connsiteX23" fmla="*/ 39811 w 59210"/>
                  <a:gd name="connsiteY23" fmla="*/ 162973 h 172783"/>
                  <a:gd name="connsiteX24" fmla="*/ 35715 w 59210"/>
                  <a:gd name="connsiteY24" fmla="*/ 161544 h 172783"/>
                  <a:gd name="connsiteX25" fmla="*/ 25714 w 59210"/>
                  <a:gd name="connsiteY25" fmla="*/ 155829 h 172783"/>
                  <a:gd name="connsiteX26" fmla="*/ 17618 w 59210"/>
                  <a:gd name="connsiteY26" fmla="*/ 147733 h 172783"/>
                  <a:gd name="connsiteX27" fmla="*/ 12093 w 59210"/>
                  <a:gd name="connsiteY27" fmla="*/ 138494 h 172783"/>
                  <a:gd name="connsiteX28" fmla="*/ 11617 w 59210"/>
                  <a:gd name="connsiteY28" fmla="*/ 137636 h 172783"/>
                  <a:gd name="connsiteX29" fmla="*/ 8950 w 59210"/>
                  <a:gd name="connsiteY29" fmla="*/ 127349 h 172783"/>
                  <a:gd name="connsiteX30" fmla="*/ 8950 w 59210"/>
                  <a:gd name="connsiteY30" fmla="*/ 119253 h 172783"/>
                  <a:gd name="connsiteX31" fmla="*/ 10379 w 59210"/>
                  <a:gd name="connsiteY31" fmla="*/ 114014 h 172783"/>
                  <a:gd name="connsiteX32" fmla="*/ 12093 w 59210"/>
                  <a:gd name="connsiteY32" fmla="*/ 111157 h 172783"/>
                  <a:gd name="connsiteX33" fmla="*/ 14284 w 59210"/>
                  <a:gd name="connsiteY33" fmla="*/ 108966 h 172783"/>
                  <a:gd name="connsiteX34" fmla="*/ 16665 w 59210"/>
                  <a:gd name="connsiteY34" fmla="*/ 107633 h 172783"/>
                  <a:gd name="connsiteX35" fmla="*/ 19809 w 59210"/>
                  <a:gd name="connsiteY35" fmla="*/ 106775 h 172783"/>
                  <a:gd name="connsiteX36" fmla="*/ 22380 w 59210"/>
                  <a:gd name="connsiteY36" fmla="*/ 106680 h 172783"/>
                  <a:gd name="connsiteX37" fmla="*/ 25143 w 59210"/>
                  <a:gd name="connsiteY37" fmla="*/ 106871 h 172783"/>
                  <a:gd name="connsiteX38" fmla="*/ 34382 w 59210"/>
                  <a:gd name="connsiteY38" fmla="*/ 109538 h 172783"/>
                  <a:gd name="connsiteX39" fmla="*/ 46479 w 59210"/>
                  <a:gd name="connsiteY39" fmla="*/ 116205 h 172783"/>
                  <a:gd name="connsiteX40" fmla="*/ 48098 w 59210"/>
                  <a:gd name="connsiteY40" fmla="*/ 116681 h 172783"/>
                  <a:gd name="connsiteX41" fmla="*/ 51336 w 59210"/>
                  <a:gd name="connsiteY41" fmla="*/ 114300 h 172783"/>
                  <a:gd name="connsiteX42" fmla="*/ 54575 w 59210"/>
                  <a:gd name="connsiteY42" fmla="*/ 101917 h 172783"/>
                  <a:gd name="connsiteX43" fmla="*/ 56956 w 59210"/>
                  <a:gd name="connsiteY43" fmla="*/ 88487 h 172783"/>
                  <a:gd name="connsiteX44" fmla="*/ 59147 w 59210"/>
                  <a:gd name="connsiteY44" fmla="*/ 59246 h 172783"/>
                  <a:gd name="connsiteX45" fmla="*/ 55242 w 59210"/>
                  <a:gd name="connsiteY45" fmla="*/ 2191 h 172783"/>
                  <a:gd name="connsiteX46" fmla="*/ 52860 w 59210"/>
                  <a:gd name="connsiteY46" fmla="*/ 381 h 17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210" h="172783">
                    <a:moveTo>
                      <a:pt x="52670" y="0"/>
                    </a:moveTo>
                    <a:lnTo>
                      <a:pt x="52098" y="0"/>
                    </a:lnTo>
                    <a:cubicBezTo>
                      <a:pt x="50860" y="476"/>
                      <a:pt x="50193" y="1619"/>
                      <a:pt x="50384" y="3048"/>
                    </a:cubicBezTo>
                    <a:cubicBezTo>
                      <a:pt x="50574" y="4001"/>
                      <a:pt x="50670" y="4858"/>
                      <a:pt x="50860" y="5810"/>
                    </a:cubicBezTo>
                    <a:lnTo>
                      <a:pt x="51146" y="7429"/>
                    </a:lnTo>
                    <a:cubicBezTo>
                      <a:pt x="52765" y="20193"/>
                      <a:pt x="53718" y="32576"/>
                      <a:pt x="54003" y="44387"/>
                    </a:cubicBezTo>
                    <a:cubicBezTo>
                      <a:pt x="54289" y="58007"/>
                      <a:pt x="53718" y="70580"/>
                      <a:pt x="52098" y="82772"/>
                    </a:cubicBezTo>
                    <a:cubicBezTo>
                      <a:pt x="51432" y="88011"/>
                      <a:pt x="50479" y="92964"/>
                      <a:pt x="49527" y="97441"/>
                    </a:cubicBezTo>
                    <a:cubicBezTo>
                      <a:pt x="48574" y="101727"/>
                      <a:pt x="47622" y="105156"/>
                      <a:pt x="46574" y="108204"/>
                    </a:cubicBezTo>
                    <a:cubicBezTo>
                      <a:pt x="41621" y="104585"/>
                      <a:pt x="36287" y="101822"/>
                      <a:pt x="30953" y="100108"/>
                    </a:cubicBezTo>
                    <a:cubicBezTo>
                      <a:pt x="27905" y="99060"/>
                      <a:pt x="24762" y="98584"/>
                      <a:pt x="21618" y="98584"/>
                    </a:cubicBezTo>
                    <a:cubicBezTo>
                      <a:pt x="19523" y="98584"/>
                      <a:pt x="17523" y="98869"/>
                      <a:pt x="15522" y="99346"/>
                    </a:cubicBezTo>
                    <a:cubicBezTo>
                      <a:pt x="11712" y="100298"/>
                      <a:pt x="7998" y="102679"/>
                      <a:pt x="5426" y="105918"/>
                    </a:cubicBezTo>
                    <a:cubicBezTo>
                      <a:pt x="4378" y="107442"/>
                      <a:pt x="3997" y="108014"/>
                      <a:pt x="3616" y="108585"/>
                    </a:cubicBezTo>
                    <a:cubicBezTo>
                      <a:pt x="2949" y="109633"/>
                      <a:pt x="2473" y="110871"/>
                      <a:pt x="1997" y="112014"/>
                    </a:cubicBezTo>
                    <a:cubicBezTo>
                      <a:pt x="1044" y="114205"/>
                      <a:pt x="663" y="116586"/>
                      <a:pt x="282" y="118777"/>
                    </a:cubicBezTo>
                    <a:cubicBezTo>
                      <a:pt x="-289" y="123254"/>
                      <a:pt x="-3" y="127921"/>
                      <a:pt x="1235" y="133160"/>
                    </a:cubicBezTo>
                    <a:cubicBezTo>
                      <a:pt x="2283" y="138208"/>
                      <a:pt x="4473" y="143637"/>
                      <a:pt x="7617" y="148685"/>
                    </a:cubicBezTo>
                    <a:cubicBezTo>
                      <a:pt x="10665" y="153734"/>
                      <a:pt x="14760" y="158496"/>
                      <a:pt x="19523" y="162592"/>
                    </a:cubicBezTo>
                    <a:cubicBezTo>
                      <a:pt x="21999" y="164687"/>
                      <a:pt x="24762" y="166592"/>
                      <a:pt x="27619" y="168212"/>
                    </a:cubicBezTo>
                    <a:cubicBezTo>
                      <a:pt x="30286" y="169736"/>
                      <a:pt x="33334" y="171164"/>
                      <a:pt x="37144" y="172498"/>
                    </a:cubicBezTo>
                    <a:cubicBezTo>
                      <a:pt x="37525" y="172593"/>
                      <a:pt x="37906" y="172784"/>
                      <a:pt x="38478" y="172784"/>
                    </a:cubicBezTo>
                    <a:cubicBezTo>
                      <a:pt x="40573" y="172784"/>
                      <a:pt x="42669" y="171164"/>
                      <a:pt x="43240" y="169069"/>
                    </a:cubicBezTo>
                    <a:cubicBezTo>
                      <a:pt x="43907" y="166497"/>
                      <a:pt x="42478" y="163830"/>
                      <a:pt x="39811" y="162973"/>
                    </a:cubicBezTo>
                    <a:cubicBezTo>
                      <a:pt x="38382" y="162496"/>
                      <a:pt x="37049" y="162020"/>
                      <a:pt x="35715" y="161544"/>
                    </a:cubicBezTo>
                    <a:cubicBezTo>
                      <a:pt x="32191" y="160020"/>
                      <a:pt x="28857" y="158115"/>
                      <a:pt x="25714" y="155829"/>
                    </a:cubicBezTo>
                    <a:cubicBezTo>
                      <a:pt x="22476" y="153162"/>
                      <a:pt x="19904" y="150590"/>
                      <a:pt x="17618" y="147733"/>
                    </a:cubicBezTo>
                    <a:cubicBezTo>
                      <a:pt x="15522" y="144875"/>
                      <a:pt x="13617" y="141732"/>
                      <a:pt x="12093" y="138494"/>
                    </a:cubicBezTo>
                    <a:lnTo>
                      <a:pt x="11617" y="137636"/>
                    </a:lnTo>
                    <a:cubicBezTo>
                      <a:pt x="10665" y="135160"/>
                      <a:pt x="9522" y="131350"/>
                      <a:pt x="8950" y="127349"/>
                    </a:cubicBezTo>
                    <a:cubicBezTo>
                      <a:pt x="8664" y="124301"/>
                      <a:pt x="8664" y="121729"/>
                      <a:pt x="8950" y="119253"/>
                    </a:cubicBezTo>
                    <a:cubicBezTo>
                      <a:pt x="9236" y="117443"/>
                      <a:pt x="9712" y="115729"/>
                      <a:pt x="10379" y="114014"/>
                    </a:cubicBezTo>
                    <a:cubicBezTo>
                      <a:pt x="10950" y="112871"/>
                      <a:pt x="11427" y="111919"/>
                      <a:pt x="12093" y="111157"/>
                    </a:cubicBezTo>
                    <a:cubicBezTo>
                      <a:pt x="12760" y="110395"/>
                      <a:pt x="13522" y="109633"/>
                      <a:pt x="14284" y="108966"/>
                    </a:cubicBezTo>
                    <a:cubicBezTo>
                      <a:pt x="15046" y="108394"/>
                      <a:pt x="15808" y="108014"/>
                      <a:pt x="16665" y="107633"/>
                    </a:cubicBezTo>
                    <a:cubicBezTo>
                      <a:pt x="17618" y="107252"/>
                      <a:pt x="18666" y="106966"/>
                      <a:pt x="19809" y="106775"/>
                    </a:cubicBezTo>
                    <a:cubicBezTo>
                      <a:pt x="20666" y="106680"/>
                      <a:pt x="21523" y="106680"/>
                      <a:pt x="22380" y="106680"/>
                    </a:cubicBezTo>
                    <a:cubicBezTo>
                      <a:pt x="23238" y="106680"/>
                      <a:pt x="24190" y="106680"/>
                      <a:pt x="25143" y="106871"/>
                    </a:cubicBezTo>
                    <a:cubicBezTo>
                      <a:pt x="28191" y="107442"/>
                      <a:pt x="31239" y="108299"/>
                      <a:pt x="34382" y="109538"/>
                    </a:cubicBezTo>
                    <a:cubicBezTo>
                      <a:pt x="38192" y="111252"/>
                      <a:pt x="41907" y="113348"/>
                      <a:pt x="46479" y="116205"/>
                    </a:cubicBezTo>
                    <a:cubicBezTo>
                      <a:pt x="46955" y="116491"/>
                      <a:pt x="47431" y="116681"/>
                      <a:pt x="48098" y="116681"/>
                    </a:cubicBezTo>
                    <a:cubicBezTo>
                      <a:pt x="49622" y="116681"/>
                      <a:pt x="50955" y="115633"/>
                      <a:pt x="51336" y="114300"/>
                    </a:cubicBezTo>
                    <a:cubicBezTo>
                      <a:pt x="52479" y="110204"/>
                      <a:pt x="53622" y="106108"/>
                      <a:pt x="54575" y="101917"/>
                    </a:cubicBezTo>
                    <a:cubicBezTo>
                      <a:pt x="55718" y="97060"/>
                      <a:pt x="56480" y="92202"/>
                      <a:pt x="56956" y="88487"/>
                    </a:cubicBezTo>
                    <a:cubicBezTo>
                      <a:pt x="58194" y="79534"/>
                      <a:pt x="58861" y="70009"/>
                      <a:pt x="59147" y="59246"/>
                    </a:cubicBezTo>
                    <a:cubicBezTo>
                      <a:pt x="59528" y="41053"/>
                      <a:pt x="58194" y="21812"/>
                      <a:pt x="55242" y="2191"/>
                    </a:cubicBezTo>
                    <a:cubicBezTo>
                      <a:pt x="55051" y="1048"/>
                      <a:pt x="53908" y="381"/>
                      <a:pt x="52860" y="381"/>
                    </a:cubicBezTo>
                  </a:path>
                </a:pathLst>
              </a:custGeom>
              <a:solidFill>
                <a:srgbClr val="C2957B"/>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E6A8EBF0-D4E5-EAEB-8B69-C0B2B2C0B3C1}"/>
                  </a:ext>
                </a:extLst>
              </p:cNvPr>
              <p:cNvSpPr/>
              <p:nvPr/>
            </p:nvSpPr>
            <p:spPr>
              <a:xfrm>
                <a:off x="3751798" y="3605888"/>
                <a:ext cx="56853" cy="48386"/>
              </a:xfrm>
              <a:custGeom>
                <a:avLst/>
                <a:gdLst>
                  <a:gd name="connsiteX0" fmla="*/ 52677 w 56853"/>
                  <a:gd name="connsiteY0" fmla="*/ 95 h 48386"/>
                  <a:gd name="connsiteX1" fmla="*/ 52106 w 56853"/>
                  <a:gd name="connsiteY1" fmla="*/ 95 h 48386"/>
                  <a:gd name="connsiteX2" fmla="*/ 50486 w 56853"/>
                  <a:gd name="connsiteY2" fmla="*/ 3143 h 48386"/>
                  <a:gd name="connsiteX3" fmla="*/ 51534 w 56853"/>
                  <a:gd name="connsiteY3" fmla="*/ 8953 h 48386"/>
                  <a:gd name="connsiteX4" fmla="*/ 51820 w 56853"/>
                  <a:gd name="connsiteY4" fmla="*/ 22288 h 48386"/>
                  <a:gd name="connsiteX5" fmla="*/ 49629 w 56853"/>
                  <a:gd name="connsiteY5" fmla="*/ 30861 h 48386"/>
                  <a:gd name="connsiteX6" fmla="*/ 46486 w 56853"/>
                  <a:gd name="connsiteY6" fmla="*/ 36385 h 48386"/>
                  <a:gd name="connsiteX7" fmla="*/ 42962 w 56853"/>
                  <a:gd name="connsiteY7" fmla="*/ 40005 h 48386"/>
                  <a:gd name="connsiteX8" fmla="*/ 39247 w 56853"/>
                  <a:gd name="connsiteY8" fmla="*/ 42196 h 48386"/>
                  <a:gd name="connsiteX9" fmla="*/ 34484 w 56853"/>
                  <a:gd name="connsiteY9" fmla="*/ 43434 h 48386"/>
                  <a:gd name="connsiteX10" fmla="*/ 32294 w 56853"/>
                  <a:gd name="connsiteY10" fmla="*/ 43529 h 48386"/>
                  <a:gd name="connsiteX11" fmla="*/ 30103 w 56853"/>
                  <a:gd name="connsiteY11" fmla="*/ 43434 h 48386"/>
                  <a:gd name="connsiteX12" fmla="*/ 24388 w 56853"/>
                  <a:gd name="connsiteY12" fmla="*/ 41910 h 48386"/>
                  <a:gd name="connsiteX13" fmla="*/ 19244 w 56853"/>
                  <a:gd name="connsiteY13" fmla="*/ 38862 h 48386"/>
                  <a:gd name="connsiteX14" fmla="*/ 13244 w 56853"/>
                  <a:gd name="connsiteY14" fmla="*/ 32766 h 48386"/>
                  <a:gd name="connsiteX15" fmla="*/ 7433 w 56853"/>
                  <a:gd name="connsiteY15" fmla="*/ 22574 h 48386"/>
                  <a:gd name="connsiteX16" fmla="*/ 4671 w 56853"/>
                  <a:gd name="connsiteY16" fmla="*/ 14288 h 48386"/>
                  <a:gd name="connsiteX17" fmla="*/ 2385 w 56853"/>
                  <a:gd name="connsiteY17" fmla="*/ 12478 h 48386"/>
                  <a:gd name="connsiteX18" fmla="*/ 290 w 56853"/>
                  <a:gd name="connsiteY18" fmla="*/ 13906 h 48386"/>
                  <a:gd name="connsiteX19" fmla="*/ 99 w 56853"/>
                  <a:gd name="connsiteY19" fmla="*/ 15621 h 48386"/>
                  <a:gd name="connsiteX20" fmla="*/ 15530 w 56853"/>
                  <a:gd name="connsiteY20" fmla="*/ 42005 h 48386"/>
                  <a:gd name="connsiteX21" fmla="*/ 25721 w 56853"/>
                  <a:gd name="connsiteY21" fmla="*/ 47434 h 48386"/>
                  <a:gd name="connsiteX22" fmla="*/ 32198 w 56853"/>
                  <a:gd name="connsiteY22" fmla="*/ 48387 h 48386"/>
                  <a:gd name="connsiteX23" fmla="*/ 36866 w 56853"/>
                  <a:gd name="connsiteY23" fmla="*/ 47911 h 48386"/>
                  <a:gd name="connsiteX24" fmla="*/ 41723 w 56853"/>
                  <a:gd name="connsiteY24" fmla="*/ 46292 h 48386"/>
                  <a:gd name="connsiteX25" fmla="*/ 46105 w 56853"/>
                  <a:gd name="connsiteY25" fmla="*/ 43529 h 48386"/>
                  <a:gd name="connsiteX26" fmla="*/ 53439 w 56853"/>
                  <a:gd name="connsiteY26" fmla="*/ 33909 h 48386"/>
                  <a:gd name="connsiteX27" fmla="*/ 56678 w 56853"/>
                  <a:gd name="connsiteY27" fmla="*/ 20669 h 48386"/>
                  <a:gd name="connsiteX28" fmla="*/ 55058 w 56853"/>
                  <a:gd name="connsiteY28" fmla="*/ 1810 h 48386"/>
                  <a:gd name="connsiteX29" fmla="*/ 52677 w 56853"/>
                  <a:gd name="connsiteY29" fmla="*/ 0 h 4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53" h="48386">
                    <a:moveTo>
                      <a:pt x="52677" y="95"/>
                    </a:moveTo>
                    <a:lnTo>
                      <a:pt x="52106" y="95"/>
                    </a:lnTo>
                    <a:cubicBezTo>
                      <a:pt x="50867" y="571"/>
                      <a:pt x="50105" y="1810"/>
                      <a:pt x="50486" y="3143"/>
                    </a:cubicBezTo>
                    <a:cubicBezTo>
                      <a:pt x="50867" y="5048"/>
                      <a:pt x="51153" y="7048"/>
                      <a:pt x="51534" y="8953"/>
                    </a:cubicBezTo>
                    <a:cubicBezTo>
                      <a:pt x="52106" y="13716"/>
                      <a:pt x="52201" y="18002"/>
                      <a:pt x="51820" y="22288"/>
                    </a:cubicBezTo>
                    <a:cubicBezTo>
                      <a:pt x="51439" y="25336"/>
                      <a:pt x="50677" y="28099"/>
                      <a:pt x="49629" y="30861"/>
                    </a:cubicBezTo>
                    <a:cubicBezTo>
                      <a:pt x="48772" y="32766"/>
                      <a:pt x="47724" y="34671"/>
                      <a:pt x="46486" y="36385"/>
                    </a:cubicBezTo>
                    <a:cubicBezTo>
                      <a:pt x="45438" y="37719"/>
                      <a:pt x="44295" y="38862"/>
                      <a:pt x="42962" y="40005"/>
                    </a:cubicBezTo>
                    <a:cubicBezTo>
                      <a:pt x="41819" y="40862"/>
                      <a:pt x="40580" y="41529"/>
                      <a:pt x="39247" y="42196"/>
                    </a:cubicBezTo>
                    <a:cubicBezTo>
                      <a:pt x="37723" y="42767"/>
                      <a:pt x="36294" y="43148"/>
                      <a:pt x="34484" y="43434"/>
                    </a:cubicBezTo>
                    <a:cubicBezTo>
                      <a:pt x="33722" y="43434"/>
                      <a:pt x="33056" y="43529"/>
                      <a:pt x="32294" y="43529"/>
                    </a:cubicBezTo>
                    <a:cubicBezTo>
                      <a:pt x="31532" y="43529"/>
                      <a:pt x="30865" y="43529"/>
                      <a:pt x="30103" y="43434"/>
                    </a:cubicBezTo>
                    <a:cubicBezTo>
                      <a:pt x="28198" y="43148"/>
                      <a:pt x="26388" y="42672"/>
                      <a:pt x="24388" y="41910"/>
                    </a:cubicBezTo>
                    <a:cubicBezTo>
                      <a:pt x="22578" y="41053"/>
                      <a:pt x="20864" y="40100"/>
                      <a:pt x="19244" y="38862"/>
                    </a:cubicBezTo>
                    <a:cubicBezTo>
                      <a:pt x="17149" y="37243"/>
                      <a:pt x="15149" y="35242"/>
                      <a:pt x="13244" y="32766"/>
                    </a:cubicBezTo>
                    <a:cubicBezTo>
                      <a:pt x="10958" y="29623"/>
                      <a:pt x="9053" y="26384"/>
                      <a:pt x="7433" y="22574"/>
                    </a:cubicBezTo>
                    <a:cubicBezTo>
                      <a:pt x="6481" y="20288"/>
                      <a:pt x="5528" y="17335"/>
                      <a:pt x="4671" y="14288"/>
                    </a:cubicBezTo>
                    <a:cubicBezTo>
                      <a:pt x="4385" y="13240"/>
                      <a:pt x="3433" y="12478"/>
                      <a:pt x="2385" y="12478"/>
                    </a:cubicBezTo>
                    <a:cubicBezTo>
                      <a:pt x="1433" y="12668"/>
                      <a:pt x="671" y="13240"/>
                      <a:pt x="290" y="13906"/>
                    </a:cubicBezTo>
                    <a:cubicBezTo>
                      <a:pt x="4" y="14383"/>
                      <a:pt x="-91" y="15049"/>
                      <a:pt x="99" y="15621"/>
                    </a:cubicBezTo>
                    <a:cubicBezTo>
                      <a:pt x="3242" y="27337"/>
                      <a:pt x="8481" y="36195"/>
                      <a:pt x="15530" y="42005"/>
                    </a:cubicBezTo>
                    <a:cubicBezTo>
                      <a:pt x="18482" y="44482"/>
                      <a:pt x="21911" y="46292"/>
                      <a:pt x="25721" y="47434"/>
                    </a:cubicBezTo>
                    <a:cubicBezTo>
                      <a:pt x="27722" y="48101"/>
                      <a:pt x="29912" y="48387"/>
                      <a:pt x="32198" y="48387"/>
                    </a:cubicBezTo>
                    <a:cubicBezTo>
                      <a:pt x="33722" y="48387"/>
                      <a:pt x="35342" y="48292"/>
                      <a:pt x="36866" y="47911"/>
                    </a:cubicBezTo>
                    <a:cubicBezTo>
                      <a:pt x="38580" y="47530"/>
                      <a:pt x="40104" y="46958"/>
                      <a:pt x="41723" y="46292"/>
                    </a:cubicBezTo>
                    <a:cubicBezTo>
                      <a:pt x="43152" y="45625"/>
                      <a:pt x="44676" y="44672"/>
                      <a:pt x="46105" y="43529"/>
                    </a:cubicBezTo>
                    <a:cubicBezTo>
                      <a:pt x="49153" y="41053"/>
                      <a:pt x="51629" y="37814"/>
                      <a:pt x="53439" y="33909"/>
                    </a:cubicBezTo>
                    <a:cubicBezTo>
                      <a:pt x="55154" y="30194"/>
                      <a:pt x="56201" y="25813"/>
                      <a:pt x="56678" y="20669"/>
                    </a:cubicBezTo>
                    <a:cubicBezTo>
                      <a:pt x="57154" y="15240"/>
                      <a:pt x="56678" y="9239"/>
                      <a:pt x="55058" y="1810"/>
                    </a:cubicBezTo>
                    <a:cubicBezTo>
                      <a:pt x="54773" y="667"/>
                      <a:pt x="53630" y="0"/>
                      <a:pt x="52677" y="0"/>
                    </a:cubicBezTo>
                  </a:path>
                </a:pathLst>
              </a:custGeom>
              <a:solidFill>
                <a:srgbClr val="725037"/>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7D180922-6B33-1A3F-861E-F8FA0BEAA933}"/>
                  </a:ext>
                </a:extLst>
              </p:cNvPr>
              <p:cNvSpPr/>
              <p:nvPr/>
            </p:nvSpPr>
            <p:spPr>
              <a:xfrm>
                <a:off x="3557301" y="3451773"/>
                <a:ext cx="52196" cy="82295"/>
              </a:xfrm>
              <a:custGeom>
                <a:avLst/>
                <a:gdLst>
                  <a:gd name="connsiteX0" fmla="*/ 26098 w 52196"/>
                  <a:gd name="connsiteY0" fmla="*/ 82296 h 82295"/>
                  <a:gd name="connsiteX1" fmla="*/ 52197 w 52196"/>
                  <a:gd name="connsiteY1" fmla="*/ 41148 h 82295"/>
                  <a:gd name="connsiteX2" fmla="*/ 26098 w 52196"/>
                  <a:gd name="connsiteY2" fmla="*/ 0 h 82295"/>
                  <a:gd name="connsiteX3" fmla="*/ 0 w 52196"/>
                  <a:gd name="connsiteY3" fmla="*/ 41148 h 82295"/>
                  <a:gd name="connsiteX4" fmla="*/ 26098 w 52196"/>
                  <a:gd name="connsiteY4" fmla="*/ 82296 h 82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 h="82295">
                    <a:moveTo>
                      <a:pt x="26098" y="82296"/>
                    </a:moveTo>
                    <a:cubicBezTo>
                      <a:pt x="40481" y="82296"/>
                      <a:pt x="52197" y="63913"/>
                      <a:pt x="52197" y="41148"/>
                    </a:cubicBezTo>
                    <a:cubicBezTo>
                      <a:pt x="52197" y="18383"/>
                      <a:pt x="40481" y="0"/>
                      <a:pt x="26098" y="0"/>
                    </a:cubicBezTo>
                    <a:cubicBezTo>
                      <a:pt x="11716" y="0"/>
                      <a:pt x="0" y="18383"/>
                      <a:pt x="0" y="41148"/>
                    </a:cubicBezTo>
                    <a:cubicBezTo>
                      <a:pt x="0" y="63913"/>
                      <a:pt x="11716" y="82296"/>
                      <a:pt x="26098" y="82296"/>
                    </a:cubicBezTo>
                  </a:path>
                </a:pathLst>
              </a:custGeom>
              <a:solidFill>
                <a:srgbClr val="745138"/>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C7C91379-24C3-8E9A-4AB0-B65C113FEC0C}"/>
                  </a:ext>
                </a:extLst>
              </p:cNvPr>
              <p:cNvSpPr/>
              <p:nvPr/>
            </p:nvSpPr>
            <p:spPr>
              <a:xfrm>
                <a:off x="3885628" y="3442725"/>
                <a:ext cx="55245" cy="87058"/>
              </a:xfrm>
              <a:custGeom>
                <a:avLst/>
                <a:gdLst>
                  <a:gd name="connsiteX0" fmla="*/ 27622 w 55245"/>
                  <a:gd name="connsiteY0" fmla="*/ 87058 h 87058"/>
                  <a:gd name="connsiteX1" fmla="*/ 55245 w 55245"/>
                  <a:gd name="connsiteY1" fmla="*/ 43529 h 87058"/>
                  <a:gd name="connsiteX2" fmla="*/ 27622 w 55245"/>
                  <a:gd name="connsiteY2" fmla="*/ 0 h 87058"/>
                  <a:gd name="connsiteX3" fmla="*/ 0 w 55245"/>
                  <a:gd name="connsiteY3" fmla="*/ 43529 h 87058"/>
                  <a:gd name="connsiteX4" fmla="*/ 27622 w 55245"/>
                  <a:gd name="connsiteY4" fmla="*/ 87058 h 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87058">
                    <a:moveTo>
                      <a:pt x="27622" y="87058"/>
                    </a:moveTo>
                    <a:cubicBezTo>
                      <a:pt x="42863" y="87058"/>
                      <a:pt x="55245" y="67532"/>
                      <a:pt x="55245" y="43529"/>
                    </a:cubicBezTo>
                    <a:cubicBezTo>
                      <a:pt x="55245" y="19526"/>
                      <a:pt x="42863" y="0"/>
                      <a:pt x="27622" y="0"/>
                    </a:cubicBezTo>
                    <a:cubicBezTo>
                      <a:pt x="12383" y="0"/>
                      <a:pt x="0" y="19526"/>
                      <a:pt x="0" y="43529"/>
                    </a:cubicBezTo>
                    <a:cubicBezTo>
                      <a:pt x="0" y="67532"/>
                      <a:pt x="12383" y="87058"/>
                      <a:pt x="27622" y="87058"/>
                    </a:cubicBezTo>
                  </a:path>
                </a:pathLst>
              </a:custGeom>
              <a:solidFill>
                <a:srgbClr val="745138"/>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F1E91591-8A72-44C9-0AC7-7B9A2E73F1E8}"/>
                  </a:ext>
                </a:extLst>
              </p:cNvPr>
              <p:cNvSpPr/>
              <p:nvPr/>
            </p:nvSpPr>
            <p:spPr>
              <a:xfrm>
                <a:off x="3462337" y="3320709"/>
                <a:ext cx="12287" cy="65151"/>
              </a:xfrm>
              <a:custGeom>
                <a:avLst/>
                <a:gdLst>
                  <a:gd name="connsiteX0" fmla="*/ 8763 w 12287"/>
                  <a:gd name="connsiteY0" fmla="*/ 191 h 65151"/>
                  <a:gd name="connsiteX1" fmla="*/ 7620 w 12287"/>
                  <a:gd name="connsiteY1" fmla="*/ 1619 h 65151"/>
                  <a:gd name="connsiteX2" fmla="*/ 0 w 12287"/>
                  <a:gd name="connsiteY2" fmla="*/ 62770 h 65151"/>
                  <a:gd name="connsiteX3" fmla="*/ 2381 w 12287"/>
                  <a:gd name="connsiteY3" fmla="*/ 65151 h 65151"/>
                  <a:gd name="connsiteX4" fmla="*/ 4763 w 12287"/>
                  <a:gd name="connsiteY4" fmla="*/ 62770 h 65151"/>
                  <a:gd name="connsiteX5" fmla="*/ 7525 w 12287"/>
                  <a:gd name="connsiteY5" fmla="*/ 33338 h 65151"/>
                  <a:gd name="connsiteX6" fmla="*/ 7525 w 12287"/>
                  <a:gd name="connsiteY6" fmla="*/ 34004 h 65151"/>
                  <a:gd name="connsiteX7" fmla="*/ 12287 w 12287"/>
                  <a:gd name="connsiteY7" fmla="*/ 2953 h 65151"/>
                  <a:gd name="connsiteX8" fmla="*/ 12002 w 12287"/>
                  <a:gd name="connsiteY8" fmla="*/ 1143 h 65151"/>
                  <a:gd name="connsiteX9" fmla="*/ 10573 w 12287"/>
                  <a:gd name="connsiteY9" fmla="*/ 95 h 65151"/>
                  <a:gd name="connsiteX10" fmla="*/ 9906 w 12287"/>
                  <a:gd name="connsiteY10" fmla="*/ 0 h 65151"/>
                  <a:gd name="connsiteX11" fmla="*/ 8763 w 12287"/>
                  <a:gd name="connsiteY11" fmla="*/ 28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87" h="65151">
                    <a:moveTo>
                      <a:pt x="8763" y="191"/>
                    </a:moveTo>
                    <a:cubicBezTo>
                      <a:pt x="8287" y="476"/>
                      <a:pt x="7810" y="1048"/>
                      <a:pt x="7620" y="1619"/>
                    </a:cubicBezTo>
                    <a:cubicBezTo>
                      <a:pt x="4381" y="21907"/>
                      <a:pt x="857" y="42196"/>
                      <a:pt x="0" y="62770"/>
                    </a:cubicBezTo>
                    <a:cubicBezTo>
                      <a:pt x="0" y="64103"/>
                      <a:pt x="1143" y="65151"/>
                      <a:pt x="2381" y="65151"/>
                    </a:cubicBezTo>
                    <a:cubicBezTo>
                      <a:pt x="3715" y="65151"/>
                      <a:pt x="4763" y="64103"/>
                      <a:pt x="4763" y="62770"/>
                    </a:cubicBezTo>
                    <a:cubicBezTo>
                      <a:pt x="5144" y="52959"/>
                      <a:pt x="6191" y="43148"/>
                      <a:pt x="7525" y="33338"/>
                    </a:cubicBezTo>
                    <a:lnTo>
                      <a:pt x="7525" y="34004"/>
                    </a:lnTo>
                    <a:cubicBezTo>
                      <a:pt x="8858" y="23622"/>
                      <a:pt x="10573" y="13240"/>
                      <a:pt x="12287" y="2953"/>
                    </a:cubicBezTo>
                    <a:cubicBezTo>
                      <a:pt x="12287" y="2286"/>
                      <a:pt x="12287" y="1715"/>
                      <a:pt x="12002" y="1143"/>
                    </a:cubicBezTo>
                    <a:cubicBezTo>
                      <a:pt x="11716" y="572"/>
                      <a:pt x="11144" y="191"/>
                      <a:pt x="10573" y="95"/>
                    </a:cubicBezTo>
                    <a:cubicBezTo>
                      <a:pt x="10382" y="95"/>
                      <a:pt x="10096" y="0"/>
                      <a:pt x="9906" y="0"/>
                    </a:cubicBezTo>
                    <a:cubicBezTo>
                      <a:pt x="9525" y="0"/>
                      <a:pt x="9144" y="95"/>
                      <a:pt x="8763" y="286"/>
                    </a:cubicBezTo>
                  </a:path>
                </a:pathLst>
              </a:custGeom>
              <a:solidFill>
                <a:srgbClr val="F3BC49"/>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BAC41A5C-7B6E-A061-31C1-9A180408AEC2}"/>
                  </a:ext>
                </a:extLst>
              </p:cNvPr>
              <p:cNvSpPr/>
              <p:nvPr/>
            </p:nvSpPr>
            <p:spPr>
              <a:xfrm>
                <a:off x="3458337" y="3326138"/>
                <a:ext cx="11597" cy="75818"/>
              </a:xfrm>
              <a:custGeom>
                <a:avLst/>
                <a:gdLst>
                  <a:gd name="connsiteX0" fmla="*/ 6953 w 11597"/>
                  <a:gd name="connsiteY0" fmla="*/ 1619 h 75818"/>
                  <a:gd name="connsiteX1" fmla="*/ 1810 w 11597"/>
                  <a:gd name="connsiteY1" fmla="*/ 36767 h 75818"/>
                  <a:gd name="connsiteX2" fmla="*/ 0 w 11597"/>
                  <a:gd name="connsiteY2" fmla="*/ 73438 h 75818"/>
                  <a:gd name="connsiteX3" fmla="*/ 2381 w 11597"/>
                  <a:gd name="connsiteY3" fmla="*/ 75819 h 75818"/>
                  <a:gd name="connsiteX4" fmla="*/ 4763 w 11597"/>
                  <a:gd name="connsiteY4" fmla="*/ 73438 h 75818"/>
                  <a:gd name="connsiteX5" fmla="*/ 8001 w 11597"/>
                  <a:gd name="connsiteY5" fmla="*/ 24575 h 75818"/>
                  <a:gd name="connsiteX6" fmla="*/ 8001 w 11597"/>
                  <a:gd name="connsiteY6" fmla="*/ 24575 h 75818"/>
                  <a:gd name="connsiteX7" fmla="*/ 11525 w 11597"/>
                  <a:gd name="connsiteY7" fmla="*/ 2857 h 75818"/>
                  <a:gd name="connsiteX8" fmla="*/ 9906 w 11597"/>
                  <a:gd name="connsiteY8" fmla="*/ 0 h 75818"/>
                  <a:gd name="connsiteX9" fmla="*/ 9334 w 11597"/>
                  <a:gd name="connsiteY9" fmla="*/ 0 h 75818"/>
                  <a:gd name="connsiteX10" fmla="*/ 7048 w 11597"/>
                  <a:gd name="connsiteY10" fmla="*/ 1715 h 7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97" h="75818">
                    <a:moveTo>
                      <a:pt x="6953" y="1619"/>
                    </a:moveTo>
                    <a:cubicBezTo>
                      <a:pt x="4667" y="13240"/>
                      <a:pt x="2953" y="24955"/>
                      <a:pt x="1810" y="36767"/>
                    </a:cubicBezTo>
                    <a:cubicBezTo>
                      <a:pt x="571" y="48958"/>
                      <a:pt x="0" y="61246"/>
                      <a:pt x="0" y="73438"/>
                    </a:cubicBezTo>
                    <a:cubicBezTo>
                      <a:pt x="0" y="74771"/>
                      <a:pt x="1048" y="75819"/>
                      <a:pt x="2381" y="75819"/>
                    </a:cubicBezTo>
                    <a:cubicBezTo>
                      <a:pt x="3715" y="75819"/>
                      <a:pt x="4763" y="74771"/>
                      <a:pt x="4763" y="73438"/>
                    </a:cubicBezTo>
                    <a:cubicBezTo>
                      <a:pt x="4763" y="57055"/>
                      <a:pt x="5905" y="40767"/>
                      <a:pt x="8001" y="24575"/>
                    </a:cubicBezTo>
                    <a:lnTo>
                      <a:pt x="8001" y="24575"/>
                    </a:lnTo>
                    <a:cubicBezTo>
                      <a:pt x="8953" y="17335"/>
                      <a:pt x="10192" y="10097"/>
                      <a:pt x="11525" y="2857"/>
                    </a:cubicBezTo>
                    <a:cubicBezTo>
                      <a:pt x="11811" y="1619"/>
                      <a:pt x="11240" y="286"/>
                      <a:pt x="9906" y="0"/>
                    </a:cubicBezTo>
                    <a:cubicBezTo>
                      <a:pt x="9715" y="0"/>
                      <a:pt x="9525" y="0"/>
                      <a:pt x="9334" y="0"/>
                    </a:cubicBezTo>
                    <a:cubicBezTo>
                      <a:pt x="8287" y="0"/>
                      <a:pt x="7239" y="667"/>
                      <a:pt x="7048" y="1715"/>
                    </a:cubicBezTo>
                  </a:path>
                </a:pathLst>
              </a:custGeom>
              <a:solidFill>
                <a:srgbClr val="F3BC49"/>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F048E170-4C85-FB51-66ED-3051910C52E2}"/>
                  </a:ext>
                </a:extLst>
              </p:cNvPr>
              <p:cNvSpPr/>
              <p:nvPr/>
            </p:nvSpPr>
            <p:spPr>
              <a:xfrm>
                <a:off x="3453189" y="3331758"/>
                <a:ext cx="13034" cy="72104"/>
              </a:xfrm>
              <a:custGeom>
                <a:avLst/>
                <a:gdLst>
                  <a:gd name="connsiteX0" fmla="*/ 9338 w 13034"/>
                  <a:gd name="connsiteY0" fmla="*/ 286 h 72104"/>
                  <a:gd name="connsiteX1" fmla="*/ 8291 w 13034"/>
                  <a:gd name="connsiteY1" fmla="*/ 1715 h 72104"/>
                  <a:gd name="connsiteX2" fmla="*/ 3433 w 13034"/>
                  <a:gd name="connsiteY2" fmla="*/ 17526 h 72104"/>
                  <a:gd name="connsiteX3" fmla="*/ 671 w 13034"/>
                  <a:gd name="connsiteY3" fmla="*/ 34671 h 72104"/>
                  <a:gd name="connsiteX4" fmla="*/ 1337 w 13034"/>
                  <a:gd name="connsiteY4" fmla="*/ 69723 h 72104"/>
                  <a:gd name="connsiteX5" fmla="*/ 2004 w 13034"/>
                  <a:gd name="connsiteY5" fmla="*/ 71438 h 72104"/>
                  <a:gd name="connsiteX6" fmla="*/ 3719 w 13034"/>
                  <a:gd name="connsiteY6" fmla="*/ 72104 h 72104"/>
                  <a:gd name="connsiteX7" fmla="*/ 5433 w 13034"/>
                  <a:gd name="connsiteY7" fmla="*/ 71438 h 72104"/>
                  <a:gd name="connsiteX8" fmla="*/ 6100 w 13034"/>
                  <a:gd name="connsiteY8" fmla="*/ 69723 h 72104"/>
                  <a:gd name="connsiteX9" fmla="*/ 4766 w 13034"/>
                  <a:gd name="connsiteY9" fmla="*/ 49816 h 72104"/>
                  <a:gd name="connsiteX10" fmla="*/ 6005 w 13034"/>
                  <a:gd name="connsiteY10" fmla="*/ 29623 h 72104"/>
                  <a:gd name="connsiteX11" fmla="*/ 6005 w 13034"/>
                  <a:gd name="connsiteY11" fmla="*/ 29908 h 72104"/>
                  <a:gd name="connsiteX12" fmla="*/ 8386 w 13034"/>
                  <a:gd name="connsiteY12" fmla="*/ 17050 h 72104"/>
                  <a:gd name="connsiteX13" fmla="*/ 12958 w 13034"/>
                  <a:gd name="connsiteY13" fmla="*/ 2953 h 72104"/>
                  <a:gd name="connsiteX14" fmla="*/ 12672 w 13034"/>
                  <a:gd name="connsiteY14" fmla="*/ 1048 h 72104"/>
                  <a:gd name="connsiteX15" fmla="*/ 11243 w 13034"/>
                  <a:gd name="connsiteY15" fmla="*/ 0 h 72104"/>
                  <a:gd name="connsiteX16" fmla="*/ 10577 w 13034"/>
                  <a:gd name="connsiteY16" fmla="*/ 0 h 72104"/>
                  <a:gd name="connsiteX17" fmla="*/ 9338 w 13034"/>
                  <a:gd name="connsiteY17" fmla="*/ 286 h 72104"/>
                  <a:gd name="connsiteX18" fmla="*/ 5909 w 13034"/>
                  <a:gd name="connsiteY18" fmla="*/ 30290 h 72104"/>
                  <a:gd name="connsiteX19" fmla="*/ 5909 w 13034"/>
                  <a:gd name="connsiteY19" fmla="*/ 3029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34" h="72104">
                    <a:moveTo>
                      <a:pt x="9338" y="286"/>
                    </a:moveTo>
                    <a:cubicBezTo>
                      <a:pt x="8767" y="667"/>
                      <a:pt x="8481" y="1143"/>
                      <a:pt x="8291" y="1715"/>
                    </a:cubicBezTo>
                    <a:cubicBezTo>
                      <a:pt x="6290" y="6858"/>
                      <a:pt x="4671" y="12097"/>
                      <a:pt x="3433" y="17526"/>
                    </a:cubicBezTo>
                    <a:cubicBezTo>
                      <a:pt x="2099" y="23146"/>
                      <a:pt x="1242" y="28956"/>
                      <a:pt x="671" y="34671"/>
                    </a:cubicBezTo>
                    <a:cubicBezTo>
                      <a:pt x="-472" y="46292"/>
                      <a:pt x="-91" y="58103"/>
                      <a:pt x="1337" y="69723"/>
                    </a:cubicBezTo>
                    <a:cubicBezTo>
                      <a:pt x="1337" y="70390"/>
                      <a:pt x="1528" y="70866"/>
                      <a:pt x="2004" y="71438"/>
                    </a:cubicBezTo>
                    <a:cubicBezTo>
                      <a:pt x="2480" y="71914"/>
                      <a:pt x="3052" y="72104"/>
                      <a:pt x="3719" y="72104"/>
                    </a:cubicBezTo>
                    <a:cubicBezTo>
                      <a:pt x="4385" y="72104"/>
                      <a:pt x="4957" y="71819"/>
                      <a:pt x="5433" y="71438"/>
                    </a:cubicBezTo>
                    <a:cubicBezTo>
                      <a:pt x="5814" y="71056"/>
                      <a:pt x="6195" y="70295"/>
                      <a:pt x="6100" y="69723"/>
                    </a:cubicBezTo>
                    <a:cubicBezTo>
                      <a:pt x="5243" y="63055"/>
                      <a:pt x="4862" y="56483"/>
                      <a:pt x="4766" y="49816"/>
                    </a:cubicBezTo>
                    <a:cubicBezTo>
                      <a:pt x="4766" y="43053"/>
                      <a:pt x="5147" y="36385"/>
                      <a:pt x="6005" y="29623"/>
                    </a:cubicBezTo>
                    <a:lnTo>
                      <a:pt x="6005" y="29908"/>
                    </a:lnTo>
                    <a:cubicBezTo>
                      <a:pt x="6576" y="25622"/>
                      <a:pt x="7433" y="21336"/>
                      <a:pt x="8386" y="17050"/>
                    </a:cubicBezTo>
                    <a:cubicBezTo>
                      <a:pt x="9529" y="12287"/>
                      <a:pt x="11053" y="7525"/>
                      <a:pt x="12958" y="2953"/>
                    </a:cubicBezTo>
                    <a:cubicBezTo>
                      <a:pt x="13148" y="2381"/>
                      <a:pt x="12958" y="1619"/>
                      <a:pt x="12672" y="1048"/>
                    </a:cubicBezTo>
                    <a:cubicBezTo>
                      <a:pt x="12386" y="572"/>
                      <a:pt x="11815" y="95"/>
                      <a:pt x="11243" y="0"/>
                    </a:cubicBezTo>
                    <a:cubicBezTo>
                      <a:pt x="11053" y="0"/>
                      <a:pt x="10862" y="0"/>
                      <a:pt x="10577" y="0"/>
                    </a:cubicBezTo>
                    <a:cubicBezTo>
                      <a:pt x="10196" y="0"/>
                      <a:pt x="9719" y="95"/>
                      <a:pt x="9338" y="286"/>
                    </a:cubicBezTo>
                    <a:moveTo>
                      <a:pt x="5909" y="30290"/>
                    </a:moveTo>
                    <a:lnTo>
                      <a:pt x="5909" y="30290"/>
                    </a:lnTo>
                    <a:close/>
                  </a:path>
                </a:pathLst>
              </a:custGeom>
              <a:solidFill>
                <a:srgbClr val="F3BC49"/>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7E0EAC6D-0266-E29B-089D-7AE9FBFEAF9A}"/>
                  </a:ext>
                </a:extLst>
              </p:cNvPr>
              <p:cNvSpPr/>
              <p:nvPr/>
            </p:nvSpPr>
            <p:spPr>
              <a:xfrm>
                <a:off x="3453186" y="3341759"/>
                <a:ext cx="8073" cy="66960"/>
              </a:xfrm>
              <a:custGeom>
                <a:avLst/>
                <a:gdLst>
                  <a:gd name="connsiteX0" fmla="*/ 3341 w 8073"/>
                  <a:gd name="connsiteY0" fmla="*/ 1524 h 66960"/>
                  <a:gd name="connsiteX1" fmla="*/ 960 w 8073"/>
                  <a:gd name="connsiteY1" fmla="*/ 16288 h 66960"/>
                  <a:gd name="connsiteX2" fmla="*/ 7 w 8073"/>
                  <a:gd name="connsiteY2" fmla="*/ 32385 h 66960"/>
                  <a:gd name="connsiteX3" fmla="*/ 2198 w 8073"/>
                  <a:gd name="connsiteY3" fmla="*/ 64580 h 66960"/>
                  <a:gd name="connsiteX4" fmla="*/ 2865 w 8073"/>
                  <a:gd name="connsiteY4" fmla="*/ 66294 h 66960"/>
                  <a:gd name="connsiteX5" fmla="*/ 4579 w 8073"/>
                  <a:gd name="connsiteY5" fmla="*/ 66961 h 66960"/>
                  <a:gd name="connsiteX6" fmla="*/ 6294 w 8073"/>
                  <a:gd name="connsiteY6" fmla="*/ 66294 h 66960"/>
                  <a:gd name="connsiteX7" fmla="*/ 6960 w 8073"/>
                  <a:gd name="connsiteY7" fmla="*/ 64580 h 66960"/>
                  <a:gd name="connsiteX8" fmla="*/ 4865 w 8073"/>
                  <a:gd name="connsiteY8" fmla="*/ 39624 h 66960"/>
                  <a:gd name="connsiteX9" fmla="*/ 6198 w 8073"/>
                  <a:gd name="connsiteY9" fmla="*/ 12764 h 66960"/>
                  <a:gd name="connsiteX10" fmla="*/ 6198 w 8073"/>
                  <a:gd name="connsiteY10" fmla="*/ 13049 h 66960"/>
                  <a:gd name="connsiteX11" fmla="*/ 8008 w 8073"/>
                  <a:gd name="connsiteY11" fmla="*/ 2858 h 66960"/>
                  <a:gd name="connsiteX12" fmla="*/ 6389 w 8073"/>
                  <a:gd name="connsiteY12" fmla="*/ 0 h 66960"/>
                  <a:gd name="connsiteX13" fmla="*/ 5817 w 8073"/>
                  <a:gd name="connsiteY13" fmla="*/ 0 h 66960"/>
                  <a:gd name="connsiteX14" fmla="*/ 3531 w 8073"/>
                  <a:gd name="connsiteY14" fmla="*/ 1715 h 66960"/>
                  <a:gd name="connsiteX15" fmla="*/ 6198 w 8073"/>
                  <a:gd name="connsiteY15" fmla="*/ 13621 h 66960"/>
                  <a:gd name="connsiteX16" fmla="*/ 6198 w 8073"/>
                  <a:gd name="connsiteY16" fmla="*/ 13621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73" h="66960">
                    <a:moveTo>
                      <a:pt x="3341" y="1524"/>
                    </a:moveTo>
                    <a:cubicBezTo>
                      <a:pt x="2293" y="6477"/>
                      <a:pt x="1531" y="11335"/>
                      <a:pt x="960" y="16288"/>
                    </a:cubicBezTo>
                    <a:cubicBezTo>
                      <a:pt x="293" y="21622"/>
                      <a:pt x="102" y="27051"/>
                      <a:pt x="7" y="32385"/>
                    </a:cubicBezTo>
                    <a:cubicBezTo>
                      <a:pt x="-88" y="43148"/>
                      <a:pt x="769" y="53912"/>
                      <a:pt x="2198" y="64580"/>
                    </a:cubicBezTo>
                    <a:cubicBezTo>
                      <a:pt x="2198" y="65246"/>
                      <a:pt x="2388" y="65723"/>
                      <a:pt x="2865" y="66294"/>
                    </a:cubicBezTo>
                    <a:cubicBezTo>
                      <a:pt x="3341" y="66770"/>
                      <a:pt x="3912" y="66961"/>
                      <a:pt x="4579" y="66961"/>
                    </a:cubicBezTo>
                    <a:cubicBezTo>
                      <a:pt x="5246" y="66961"/>
                      <a:pt x="5817" y="66675"/>
                      <a:pt x="6294" y="66294"/>
                    </a:cubicBezTo>
                    <a:cubicBezTo>
                      <a:pt x="6675" y="65913"/>
                      <a:pt x="7056" y="65246"/>
                      <a:pt x="6960" y="64580"/>
                    </a:cubicBezTo>
                    <a:cubicBezTo>
                      <a:pt x="5913" y="56293"/>
                      <a:pt x="5151" y="47911"/>
                      <a:pt x="4865" y="39624"/>
                    </a:cubicBezTo>
                    <a:cubicBezTo>
                      <a:pt x="4579" y="30575"/>
                      <a:pt x="5055" y="21622"/>
                      <a:pt x="6198" y="12764"/>
                    </a:cubicBezTo>
                    <a:lnTo>
                      <a:pt x="6198" y="13049"/>
                    </a:lnTo>
                    <a:cubicBezTo>
                      <a:pt x="6675" y="9620"/>
                      <a:pt x="7246" y="6191"/>
                      <a:pt x="8008" y="2858"/>
                    </a:cubicBezTo>
                    <a:cubicBezTo>
                      <a:pt x="8294" y="1619"/>
                      <a:pt x="7627" y="286"/>
                      <a:pt x="6389" y="0"/>
                    </a:cubicBezTo>
                    <a:cubicBezTo>
                      <a:pt x="6198" y="0"/>
                      <a:pt x="6008" y="0"/>
                      <a:pt x="5817" y="0"/>
                    </a:cubicBezTo>
                    <a:cubicBezTo>
                      <a:pt x="4770" y="0"/>
                      <a:pt x="3722" y="667"/>
                      <a:pt x="3531" y="1715"/>
                    </a:cubicBezTo>
                    <a:moveTo>
                      <a:pt x="6198" y="13621"/>
                    </a:moveTo>
                    <a:lnTo>
                      <a:pt x="6198" y="13621"/>
                    </a:lnTo>
                    <a:close/>
                  </a:path>
                </a:pathLst>
              </a:custGeom>
              <a:solidFill>
                <a:srgbClr val="F3BC49"/>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E653CD6B-B04C-03CD-3452-757EA59FA5FA}"/>
                  </a:ext>
                </a:extLst>
              </p:cNvPr>
              <p:cNvSpPr/>
              <p:nvPr/>
            </p:nvSpPr>
            <p:spPr>
              <a:xfrm>
                <a:off x="3455872" y="3349665"/>
                <a:ext cx="7131" cy="62483"/>
              </a:xfrm>
              <a:custGeom>
                <a:avLst/>
                <a:gdLst>
                  <a:gd name="connsiteX0" fmla="*/ 3703 w 7131"/>
                  <a:gd name="connsiteY0" fmla="*/ 286 h 62483"/>
                  <a:gd name="connsiteX1" fmla="*/ 2560 w 7131"/>
                  <a:gd name="connsiteY1" fmla="*/ 1715 h 62483"/>
                  <a:gd name="connsiteX2" fmla="*/ 1131 w 7131"/>
                  <a:gd name="connsiteY2" fmla="*/ 60103 h 62483"/>
                  <a:gd name="connsiteX3" fmla="*/ 1798 w 7131"/>
                  <a:gd name="connsiteY3" fmla="*/ 61817 h 62483"/>
                  <a:gd name="connsiteX4" fmla="*/ 3512 w 7131"/>
                  <a:gd name="connsiteY4" fmla="*/ 62484 h 62483"/>
                  <a:gd name="connsiteX5" fmla="*/ 5989 w 7131"/>
                  <a:gd name="connsiteY5" fmla="*/ 60007 h 62483"/>
                  <a:gd name="connsiteX6" fmla="*/ 5036 w 7131"/>
                  <a:gd name="connsiteY6" fmla="*/ 45625 h 62483"/>
                  <a:gd name="connsiteX7" fmla="*/ 4941 w 7131"/>
                  <a:gd name="connsiteY7" fmla="*/ 31147 h 62483"/>
                  <a:gd name="connsiteX8" fmla="*/ 7132 w 7131"/>
                  <a:gd name="connsiteY8" fmla="*/ 2286 h 62483"/>
                  <a:gd name="connsiteX9" fmla="*/ 6846 w 7131"/>
                  <a:gd name="connsiteY9" fmla="*/ 1143 h 62483"/>
                  <a:gd name="connsiteX10" fmla="*/ 5417 w 7131"/>
                  <a:gd name="connsiteY10" fmla="*/ 0 h 62483"/>
                  <a:gd name="connsiteX11" fmla="*/ 4846 w 7131"/>
                  <a:gd name="connsiteY11" fmla="*/ 0 h 62483"/>
                  <a:gd name="connsiteX12" fmla="*/ 3607 w 7131"/>
                  <a:gd name="connsiteY12" fmla="*/ 286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31" h="62483">
                    <a:moveTo>
                      <a:pt x="3703" y="286"/>
                    </a:moveTo>
                    <a:cubicBezTo>
                      <a:pt x="3226" y="571"/>
                      <a:pt x="2655" y="1143"/>
                      <a:pt x="2560" y="1715"/>
                    </a:cubicBezTo>
                    <a:cubicBezTo>
                      <a:pt x="-107" y="21050"/>
                      <a:pt x="-869" y="40672"/>
                      <a:pt x="1131" y="60103"/>
                    </a:cubicBezTo>
                    <a:cubicBezTo>
                      <a:pt x="1131" y="60770"/>
                      <a:pt x="1321" y="61341"/>
                      <a:pt x="1798" y="61817"/>
                    </a:cubicBezTo>
                    <a:cubicBezTo>
                      <a:pt x="2274" y="62294"/>
                      <a:pt x="2941" y="62484"/>
                      <a:pt x="3512" y="62484"/>
                    </a:cubicBezTo>
                    <a:cubicBezTo>
                      <a:pt x="4750" y="62484"/>
                      <a:pt x="6084" y="61341"/>
                      <a:pt x="5989" y="60007"/>
                    </a:cubicBezTo>
                    <a:cubicBezTo>
                      <a:pt x="5608" y="55245"/>
                      <a:pt x="5227" y="50387"/>
                      <a:pt x="5036" y="45625"/>
                    </a:cubicBezTo>
                    <a:cubicBezTo>
                      <a:pt x="4846" y="40767"/>
                      <a:pt x="4846" y="36004"/>
                      <a:pt x="4941" y="31147"/>
                    </a:cubicBezTo>
                    <a:cubicBezTo>
                      <a:pt x="5036" y="21526"/>
                      <a:pt x="5893" y="11906"/>
                      <a:pt x="7132" y="2286"/>
                    </a:cubicBezTo>
                    <a:cubicBezTo>
                      <a:pt x="7132" y="1810"/>
                      <a:pt x="7036" y="1429"/>
                      <a:pt x="6846" y="1143"/>
                    </a:cubicBezTo>
                    <a:cubicBezTo>
                      <a:pt x="6560" y="571"/>
                      <a:pt x="5989" y="191"/>
                      <a:pt x="5417" y="0"/>
                    </a:cubicBezTo>
                    <a:cubicBezTo>
                      <a:pt x="5227" y="0"/>
                      <a:pt x="5036" y="0"/>
                      <a:pt x="4846" y="0"/>
                    </a:cubicBezTo>
                    <a:cubicBezTo>
                      <a:pt x="4465" y="0"/>
                      <a:pt x="3988" y="95"/>
                      <a:pt x="3607" y="286"/>
                    </a:cubicBezTo>
                  </a:path>
                </a:pathLst>
              </a:custGeom>
              <a:solidFill>
                <a:srgbClr val="F3BC49"/>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14DDCC59-7DD6-2CF5-DBBD-2C18DC83E4A2}"/>
                  </a:ext>
                </a:extLst>
              </p:cNvPr>
              <p:cNvSpPr/>
              <p:nvPr/>
            </p:nvSpPr>
            <p:spPr>
              <a:xfrm>
                <a:off x="3459860" y="3359857"/>
                <a:ext cx="8191" cy="56102"/>
              </a:xfrm>
              <a:custGeom>
                <a:avLst/>
                <a:gdLst>
                  <a:gd name="connsiteX0" fmla="*/ 3334 w 8191"/>
                  <a:gd name="connsiteY0" fmla="*/ 2381 h 56102"/>
                  <a:gd name="connsiteX1" fmla="*/ 1524 w 8191"/>
                  <a:gd name="connsiteY1" fmla="*/ 26956 h 56102"/>
                  <a:gd name="connsiteX2" fmla="*/ 0 w 8191"/>
                  <a:gd name="connsiteY2" fmla="*/ 53435 h 56102"/>
                  <a:gd name="connsiteX3" fmla="*/ 2667 w 8191"/>
                  <a:gd name="connsiteY3" fmla="*/ 56102 h 56102"/>
                  <a:gd name="connsiteX4" fmla="*/ 5334 w 8191"/>
                  <a:gd name="connsiteY4" fmla="*/ 53435 h 56102"/>
                  <a:gd name="connsiteX5" fmla="*/ 6668 w 8191"/>
                  <a:gd name="connsiteY5" fmla="*/ 28861 h 56102"/>
                  <a:gd name="connsiteX6" fmla="*/ 8192 w 8191"/>
                  <a:gd name="connsiteY6" fmla="*/ 2381 h 56102"/>
                  <a:gd name="connsiteX7" fmla="*/ 5810 w 8191"/>
                  <a:gd name="connsiteY7" fmla="*/ 0 h 56102"/>
                  <a:gd name="connsiteX8" fmla="*/ 3334 w 8191"/>
                  <a:gd name="connsiteY8" fmla="*/ 2381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1" h="56102">
                    <a:moveTo>
                      <a:pt x="3334" y="2381"/>
                    </a:moveTo>
                    <a:cubicBezTo>
                      <a:pt x="2858" y="10573"/>
                      <a:pt x="2191" y="18764"/>
                      <a:pt x="1524" y="26956"/>
                    </a:cubicBezTo>
                    <a:cubicBezTo>
                      <a:pt x="857" y="35814"/>
                      <a:pt x="95" y="44577"/>
                      <a:pt x="0" y="53435"/>
                    </a:cubicBezTo>
                    <a:cubicBezTo>
                      <a:pt x="0" y="54864"/>
                      <a:pt x="1143" y="56102"/>
                      <a:pt x="2667" y="56102"/>
                    </a:cubicBezTo>
                    <a:cubicBezTo>
                      <a:pt x="4191" y="56102"/>
                      <a:pt x="5239" y="54864"/>
                      <a:pt x="5334" y="53435"/>
                    </a:cubicBezTo>
                    <a:cubicBezTo>
                      <a:pt x="5810" y="45244"/>
                      <a:pt x="6096" y="37052"/>
                      <a:pt x="6668" y="28861"/>
                    </a:cubicBezTo>
                    <a:cubicBezTo>
                      <a:pt x="7239" y="20002"/>
                      <a:pt x="7810" y="11240"/>
                      <a:pt x="8192" y="2381"/>
                    </a:cubicBezTo>
                    <a:cubicBezTo>
                      <a:pt x="8192" y="1048"/>
                      <a:pt x="7049" y="0"/>
                      <a:pt x="5810" y="0"/>
                    </a:cubicBezTo>
                    <a:cubicBezTo>
                      <a:pt x="4381" y="0"/>
                      <a:pt x="3429" y="1143"/>
                      <a:pt x="3334" y="2381"/>
                    </a:cubicBezTo>
                  </a:path>
                </a:pathLst>
              </a:custGeom>
              <a:solidFill>
                <a:srgbClr val="F3BC49"/>
              </a:solid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A976B83E-4926-7404-4113-84AFFCC40166}"/>
                  </a:ext>
                </a:extLst>
              </p:cNvPr>
              <p:cNvSpPr/>
              <p:nvPr/>
            </p:nvSpPr>
            <p:spPr>
              <a:xfrm>
                <a:off x="3450026" y="3336806"/>
                <a:ext cx="16186" cy="89045"/>
              </a:xfrm>
              <a:custGeom>
                <a:avLst/>
                <a:gdLst>
                  <a:gd name="connsiteX0" fmla="*/ 9073 w 16186"/>
                  <a:gd name="connsiteY0" fmla="*/ 1429 h 89045"/>
                  <a:gd name="connsiteX1" fmla="*/ 4691 w 16186"/>
                  <a:gd name="connsiteY1" fmla="*/ 10478 h 89045"/>
                  <a:gd name="connsiteX2" fmla="*/ 1643 w 16186"/>
                  <a:gd name="connsiteY2" fmla="*/ 20955 h 89045"/>
                  <a:gd name="connsiteX3" fmla="*/ 214 w 16186"/>
                  <a:gd name="connsiteY3" fmla="*/ 31433 h 89045"/>
                  <a:gd name="connsiteX4" fmla="*/ 214 w 16186"/>
                  <a:gd name="connsiteY4" fmla="*/ 44387 h 89045"/>
                  <a:gd name="connsiteX5" fmla="*/ 3643 w 16186"/>
                  <a:gd name="connsiteY5" fmla="*/ 66770 h 89045"/>
                  <a:gd name="connsiteX6" fmla="*/ 6882 w 16186"/>
                  <a:gd name="connsiteY6" fmla="*/ 77534 h 89045"/>
                  <a:gd name="connsiteX7" fmla="*/ 11740 w 16186"/>
                  <a:gd name="connsiteY7" fmla="*/ 87821 h 89045"/>
                  <a:gd name="connsiteX8" fmla="*/ 14407 w 16186"/>
                  <a:gd name="connsiteY8" fmla="*/ 88964 h 89045"/>
                  <a:gd name="connsiteX9" fmla="*/ 16121 w 16186"/>
                  <a:gd name="connsiteY9" fmla="*/ 86011 h 89045"/>
                  <a:gd name="connsiteX10" fmla="*/ 13549 w 16186"/>
                  <a:gd name="connsiteY10" fmla="*/ 77153 h 89045"/>
                  <a:gd name="connsiteX11" fmla="*/ 10882 w 16186"/>
                  <a:gd name="connsiteY11" fmla="*/ 67723 h 89045"/>
                  <a:gd name="connsiteX12" fmla="*/ 6882 w 16186"/>
                  <a:gd name="connsiteY12" fmla="*/ 48482 h 89045"/>
                  <a:gd name="connsiteX13" fmla="*/ 6025 w 16186"/>
                  <a:gd name="connsiteY13" fmla="*/ 37148 h 89045"/>
                  <a:gd name="connsiteX14" fmla="*/ 6787 w 16186"/>
                  <a:gd name="connsiteY14" fmla="*/ 24384 h 89045"/>
                  <a:gd name="connsiteX15" fmla="*/ 6787 w 16186"/>
                  <a:gd name="connsiteY15" fmla="*/ 25146 h 89045"/>
                  <a:gd name="connsiteX16" fmla="*/ 8025 w 16186"/>
                  <a:gd name="connsiteY16" fmla="*/ 18383 h 89045"/>
                  <a:gd name="connsiteX17" fmla="*/ 10311 w 16186"/>
                  <a:gd name="connsiteY17" fmla="*/ 11144 h 89045"/>
                  <a:gd name="connsiteX18" fmla="*/ 13835 w 16186"/>
                  <a:gd name="connsiteY18" fmla="*/ 4191 h 89045"/>
                  <a:gd name="connsiteX19" fmla="*/ 12787 w 16186"/>
                  <a:gd name="connsiteY19" fmla="*/ 381 h 89045"/>
                  <a:gd name="connsiteX20" fmla="*/ 11454 w 16186"/>
                  <a:gd name="connsiteY20" fmla="*/ 0 h 89045"/>
                  <a:gd name="connsiteX21" fmla="*/ 9073 w 16186"/>
                  <a:gd name="connsiteY21" fmla="*/ 1334 h 89045"/>
                  <a:gd name="connsiteX22" fmla="*/ 10501 w 16186"/>
                  <a:gd name="connsiteY22" fmla="*/ 10573 h 89045"/>
                  <a:gd name="connsiteX23" fmla="*/ 10501 w 16186"/>
                  <a:gd name="connsiteY23" fmla="*/ 10573 h 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86" h="89045">
                    <a:moveTo>
                      <a:pt x="9073" y="1429"/>
                    </a:moveTo>
                    <a:cubicBezTo>
                      <a:pt x="7358" y="4286"/>
                      <a:pt x="5929" y="7334"/>
                      <a:pt x="4691" y="10478"/>
                    </a:cubicBezTo>
                    <a:cubicBezTo>
                      <a:pt x="3358" y="13907"/>
                      <a:pt x="2405" y="17431"/>
                      <a:pt x="1643" y="20955"/>
                    </a:cubicBezTo>
                    <a:cubicBezTo>
                      <a:pt x="881" y="24384"/>
                      <a:pt x="500" y="27908"/>
                      <a:pt x="214" y="31433"/>
                    </a:cubicBezTo>
                    <a:cubicBezTo>
                      <a:pt x="-71" y="35719"/>
                      <a:pt x="-71" y="40100"/>
                      <a:pt x="214" y="44387"/>
                    </a:cubicBezTo>
                    <a:cubicBezTo>
                      <a:pt x="595" y="51911"/>
                      <a:pt x="1834" y="59436"/>
                      <a:pt x="3643" y="66770"/>
                    </a:cubicBezTo>
                    <a:cubicBezTo>
                      <a:pt x="4501" y="70390"/>
                      <a:pt x="5644" y="74009"/>
                      <a:pt x="6882" y="77534"/>
                    </a:cubicBezTo>
                    <a:cubicBezTo>
                      <a:pt x="8215" y="81153"/>
                      <a:pt x="9739" y="84582"/>
                      <a:pt x="11740" y="87821"/>
                    </a:cubicBezTo>
                    <a:cubicBezTo>
                      <a:pt x="12311" y="88773"/>
                      <a:pt x="13359" y="89249"/>
                      <a:pt x="14407" y="88964"/>
                    </a:cubicBezTo>
                    <a:cubicBezTo>
                      <a:pt x="15740" y="88583"/>
                      <a:pt x="16407" y="87249"/>
                      <a:pt x="16121" y="86011"/>
                    </a:cubicBezTo>
                    <a:cubicBezTo>
                      <a:pt x="15454" y="83058"/>
                      <a:pt x="14502" y="80105"/>
                      <a:pt x="13549" y="77153"/>
                    </a:cubicBezTo>
                    <a:cubicBezTo>
                      <a:pt x="12597" y="74009"/>
                      <a:pt x="11740" y="70866"/>
                      <a:pt x="10882" y="67723"/>
                    </a:cubicBezTo>
                    <a:cubicBezTo>
                      <a:pt x="9168" y="61436"/>
                      <a:pt x="7834" y="54959"/>
                      <a:pt x="6882" y="48482"/>
                    </a:cubicBezTo>
                    <a:cubicBezTo>
                      <a:pt x="6501" y="44768"/>
                      <a:pt x="6215" y="40958"/>
                      <a:pt x="6025" y="37148"/>
                    </a:cubicBezTo>
                    <a:cubicBezTo>
                      <a:pt x="6025" y="32957"/>
                      <a:pt x="6215" y="28670"/>
                      <a:pt x="6787" y="24384"/>
                    </a:cubicBezTo>
                    <a:cubicBezTo>
                      <a:pt x="6787" y="24670"/>
                      <a:pt x="6787" y="24956"/>
                      <a:pt x="6787" y="25146"/>
                    </a:cubicBezTo>
                    <a:cubicBezTo>
                      <a:pt x="7168" y="22860"/>
                      <a:pt x="7549" y="20574"/>
                      <a:pt x="8025" y="18383"/>
                    </a:cubicBezTo>
                    <a:cubicBezTo>
                      <a:pt x="8596" y="15907"/>
                      <a:pt x="9454" y="13526"/>
                      <a:pt x="10311" y="11144"/>
                    </a:cubicBezTo>
                    <a:cubicBezTo>
                      <a:pt x="11359" y="8763"/>
                      <a:pt x="12502" y="6382"/>
                      <a:pt x="13835" y="4191"/>
                    </a:cubicBezTo>
                    <a:cubicBezTo>
                      <a:pt x="14597" y="2858"/>
                      <a:pt x="14121" y="1143"/>
                      <a:pt x="12787" y="381"/>
                    </a:cubicBezTo>
                    <a:cubicBezTo>
                      <a:pt x="12406" y="95"/>
                      <a:pt x="11930" y="0"/>
                      <a:pt x="11454" y="0"/>
                    </a:cubicBezTo>
                    <a:cubicBezTo>
                      <a:pt x="10501" y="0"/>
                      <a:pt x="9549" y="476"/>
                      <a:pt x="9073" y="1334"/>
                    </a:cubicBezTo>
                    <a:moveTo>
                      <a:pt x="10501" y="10573"/>
                    </a:moveTo>
                    <a:lnTo>
                      <a:pt x="10501" y="10573"/>
                    </a:lnTo>
                  </a:path>
                </a:pathLst>
              </a:custGeom>
              <a:solidFill>
                <a:srgbClr val="F3BC49"/>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5F7BF00C-0639-6FE0-7157-F07F448F50DF}"/>
                  </a:ext>
                </a:extLst>
              </p:cNvPr>
              <p:cNvSpPr/>
              <p:nvPr/>
            </p:nvSpPr>
            <p:spPr>
              <a:xfrm>
                <a:off x="3453383" y="3378145"/>
                <a:ext cx="12698" cy="50352"/>
              </a:xfrm>
              <a:custGeom>
                <a:avLst/>
                <a:gdLst>
                  <a:gd name="connsiteX0" fmla="*/ 0 w 12698"/>
                  <a:gd name="connsiteY0" fmla="*/ 2477 h 50352"/>
                  <a:gd name="connsiteX1" fmla="*/ 476 w 12698"/>
                  <a:gd name="connsiteY1" fmla="*/ 13145 h 50352"/>
                  <a:gd name="connsiteX2" fmla="*/ 1905 w 12698"/>
                  <a:gd name="connsiteY2" fmla="*/ 24384 h 50352"/>
                  <a:gd name="connsiteX3" fmla="*/ 8001 w 12698"/>
                  <a:gd name="connsiteY3" fmla="*/ 48578 h 50352"/>
                  <a:gd name="connsiteX4" fmla="*/ 10954 w 12698"/>
                  <a:gd name="connsiteY4" fmla="*/ 50292 h 50352"/>
                  <a:gd name="connsiteX5" fmla="*/ 12573 w 12698"/>
                  <a:gd name="connsiteY5" fmla="*/ 47339 h 50352"/>
                  <a:gd name="connsiteX6" fmla="*/ 8573 w 12698"/>
                  <a:gd name="connsiteY6" fmla="*/ 33623 h 50352"/>
                  <a:gd name="connsiteX7" fmla="*/ 6001 w 12698"/>
                  <a:gd name="connsiteY7" fmla="*/ 20003 h 50352"/>
                  <a:gd name="connsiteX8" fmla="*/ 6001 w 12698"/>
                  <a:gd name="connsiteY8" fmla="*/ 20193 h 50352"/>
                  <a:gd name="connsiteX9" fmla="*/ 4763 w 12698"/>
                  <a:gd name="connsiteY9" fmla="*/ 2381 h 50352"/>
                  <a:gd name="connsiteX10" fmla="*/ 2381 w 12698"/>
                  <a:gd name="connsiteY10" fmla="*/ 0 h 50352"/>
                  <a:gd name="connsiteX11" fmla="*/ 0 w 12698"/>
                  <a:gd name="connsiteY11" fmla="*/ 2381 h 50352"/>
                  <a:gd name="connsiteX12" fmla="*/ 6001 w 12698"/>
                  <a:gd name="connsiteY12" fmla="*/ 19907 h 50352"/>
                  <a:gd name="connsiteX13" fmla="*/ 6001 w 12698"/>
                  <a:gd name="connsiteY13" fmla="*/ 19526 h 50352"/>
                  <a:gd name="connsiteX14" fmla="*/ 6001 w 12698"/>
                  <a:gd name="connsiteY14" fmla="*/ 19907 h 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8" h="50352">
                    <a:moveTo>
                      <a:pt x="0" y="2477"/>
                    </a:moveTo>
                    <a:cubicBezTo>
                      <a:pt x="0" y="6096"/>
                      <a:pt x="191" y="9620"/>
                      <a:pt x="476" y="13145"/>
                    </a:cubicBezTo>
                    <a:cubicBezTo>
                      <a:pt x="762" y="16859"/>
                      <a:pt x="1333" y="20669"/>
                      <a:pt x="1905" y="24384"/>
                    </a:cubicBezTo>
                    <a:cubicBezTo>
                      <a:pt x="3239" y="32576"/>
                      <a:pt x="5334" y="40672"/>
                      <a:pt x="8001" y="48578"/>
                    </a:cubicBezTo>
                    <a:cubicBezTo>
                      <a:pt x="8382" y="49816"/>
                      <a:pt x="9620" y="50578"/>
                      <a:pt x="10954" y="50292"/>
                    </a:cubicBezTo>
                    <a:cubicBezTo>
                      <a:pt x="12097" y="50006"/>
                      <a:pt x="13049" y="48578"/>
                      <a:pt x="12573" y="47339"/>
                    </a:cubicBezTo>
                    <a:cubicBezTo>
                      <a:pt x="11049" y="42767"/>
                      <a:pt x="9716" y="38291"/>
                      <a:pt x="8573" y="33623"/>
                    </a:cubicBezTo>
                    <a:cubicBezTo>
                      <a:pt x="7525" y="29147"/>
                      <a:pt x="6668" y="24670"/>
                      <a:pt x="6001" y="20003"/>
                    </a:cubicBezTo>
                    <a:lnTo>
                      <a:pt x="6001" y="20193"/>
                    </a:lnTo>
                    <a:cubicBezTo>
                      <a:pt x="5239" y="14288"/>
                      <a:pt x="4858" y="8382"/>
                      <a:pt x="4763" y="2381"/>
                    </a:cubicBezTo>
                    <a:cubicBezTo>
                      <a:pt x="4763" y="1048"/>
                      <a:pt x="3715" y="0"/>
                      <a:pt x="2381" y="0"/>
                    </a:cubicBezTo>
                    <a:cubicBezTo>
                      <a:pt x="1048" y="0"/>
                      <a:pt x="0" y="1048"/>
                      <a:pt x="0" y="2381"/>
                    </a:cubicBezTo>
                    <a:moveTo>
                      <a:pt x="6001" y="19907"/>
                    </a:moveTo>
                    <a:cubicBezTo>
                      <a:pt x="6001" y="19907"/>
                      <a:pt x="6001" y="19622"/>
                      <a:pt x="6001" y="19526"/>
                    </a:cubicBezTo>
                    <a:lnTo>
                      <a:pt x="6001" y="19907"/>
                    </a:lnTo>
                  </a:path>
                </a:pathLst>
              </a:custGeom>
              <a:solidFill>
                <a:srgbClr val="F3BC49"/>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B2963D5B-3B29-6CA1-5D7D-49A9B1059CC4}"/>
                  </a:ext>
                </a:extLst>
              </p:cNvPr>
              <p:cNvSpPr/>
              <p:nvPr/>
            </p:nvSpPr>
            <p:spPr>
              <a:xfrm>
                <a:off x="3463194" y="3348427"/>
                <a:ext cx="7147" cy="49911"/>
              </a:xfrm>
              <a:custGeom>
                <a:avLst/>
                <a:gdLst>
                  <a:gd name="connsiteX0" fmla="*/ 2191 w 7147"/>
                  <a:gd name="connsiteY0" fmla="*/ 191 h 49911"/>
                  <a:gd name="connsiteX1" fmla="*/ 476 w 7147"/>
                  <a:gd name="connsiteY1" fmla="*/ 3143 h 49911"/>
                  <a:gd name="connsiteX2" fmla="*/ 1429 w 7147"/>
                  <a:gd name="connsiteY2" fmla="*/ 8192 h 49911"/>
                  <a:gd name="connsiteX3" fmla="*/ 1334 w 7147"/>
                  <a:gd name="connsiteY3" fmla="*/ 7525 h 49911"/>
                  <a:gd name="connsiteX4" fmla="*/ 2000 w 7147"/>
                  <a:gd name="connsiteY4" fmla="*/ 16097 h 49911"/>
                  <a:gd name="connsiteX5" fmla="*/ 1715 w 7147"/>
                  <a:gd name="connsiteY5" fmla="*/ 26479 h 49911"/>
                  <a:gd name="connsiteX6" fmla="*/ 762 w 7147"/>
                  <a:gd name="connsiteY6" fmla="*/ 36862 h 49911"/>
                  <a:gd name="connsiteX7" fmla="*/ 0 w 7147"/>
                  <a:gd name="connsiteY7" fmla="*/ 47149 h 49911"/>
                  <a:gd name="connsiteX8" fmla="*/ 2762 w 7147"/>
                  <a:gd name="connsiteY8" fmla="*/ 49911 h 49911"/>
                  <a:gd name="connsiteX9" fmla="*/ 4667 w 7147"/>
                  <a:gd name="connsiteY9" fmla="*/ 49149 h 49911"/>
                  <a:gd name="connsiteX10" fmla="*/ 5525 w 7147"/>
                  <a:gd name="connsiteY10" fmla="*/ 47149 h 49911"/>
                  <a:gd name="connsiteX11" fmla="*/ 6382 w 7147"/>
                  <a:gd name="connsiteY11" fmla="*/ 36862 h 49911"/>
                  <a:gd name="connsiteX12" fmla="*/ 7049 w 7147"/>
                  <a:gd name="connsiteY12" fmla="*/ 24670 h 49911"/>
                  <a:gd name="connsiteX13" fmla="*/ 6858 w 7147"/>
                  <a:gd name="connsiteY13" fmla="*/ 12573 h 49911"/>
                  <a:gd name="connsiteX14" fmla="*/ 5144 w 7147"/>
                  <a:gd name="connsiteY14" fmla="*/ 1715 h 49911"/>
                  <a:gd name="connsiteX15" fmla="*/ 2858 w 7147"/>
                  <a:gd name="connsiteY15" fmla="*/ 0 h 49911"/>
                  <a:gd name="connsiteX16" fmla="*/ 2286 w 7147"/>
                  <a:gd name="connsiteY16" fmla="*/ 0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9911">
                    <a:moveTo>
                      <a:pt x="2191" y="191"/>
                    </a:moveTo>
                    <a:cubicBezTo>
                      <a:pt x="857" y="572"/>
                      <a:pt x="191" y="1810"/>
                      <a:pt x="476" y="3143"/>
                    </a:cubicBezTo>
                    <a:cubicBezTo>
                      <a:pt x="857" y="4858"/>
                      <a:pt x="1143" y="6572"/>
                      <a:pt x="1429" y="8192"/>
                    </a:cubicBezTo>
                    <a:cubicBezTo>
                      <a:pt x="1429" y="8001"/>
                      <a:pt x="1429" y="7810"/>
                      <a:pt x="1334" y="7525"/>
                    </a:cubicBezTo>
                    <a:cubicBezTo>
                      <a:pt x="1715" y="10382"/>
                      <a:pt x="1905" y="13240"/>
                      <a:pt x="2000" y="16097"/>
                    </a:cubicBezTo>
                    <a:cubicBezTo>
                      <a:pt x="2096" y="19526"/>
                      <a:pt x="1905" y="23051"/>
                      <a:pt x="1715" y="26479"/>
                    </a:cubicBezTo>
                    <a:cubicBezTo>
                      <a:pt x="1429" y="30004"/>
                      <a:pt x="1048" y="33433"/>
                      <a:pt x="762" y="36862"/>
                    </a:cubicBezTo>
                    <a:cubicBezTo>
                      <a:pt x="476" y="40291"/>
                      <a:pt x="95" y="43720"/>
                      <a:pt x="0" y="47149"/>
                    </a:cubicBezTo>
                    <a:cubicBezTo>
                      <a:pt x="0" y="48673"/>
                      <a:pt x="1238" y="49911"/>
                      <a:pt x="2762" y="49911"/>
                    </a:cubicBezTo>
                    <a:cubicBezTo>
                      <a:pt x="3429" y="49911"/>
                      <a:pt x="4191" y="49625"/>
                      <a:pt x="4667" y="49149"/>
                    </a:cubicBezTo>
                    <a:cubicBezTo>
                      <a:pt x="5239" y="48578"/>
                      <a:pt x="5334" y="48006"/>
                      <a:pt x="5525" y="47149"/>
                    </a:cubicBezTo>
                    <a:cubicBezTo>
                      <a:pt x="5906" y="43720"/>
                      <a:pt x="6096" y="40291"/>
                      <a:pt x="6382" y="36862"/>
                    </a:cubicBezTo>
                    <a:cubicBezTo>
                      <a:pt x="6668" y="32766"/>
                      <a:pt x="6953" y="28766"/>
                      <a:pt x="7049" y="24670"/>
                    </a:cubicBezTo>
                    <a:cubicBezTo>
                      <a:pt x="7239" y="20669"/>
                      <a:pt x="7144" y="16574"/>
                      <a:pt x="6858" y="12573"/>
                    </a:cubicBezTo>
                    <a:cubicBezTo>
                      <a:pt x="6572" y="8953"/>
                      <a:pt x="6001" y="5334"/>
                      <a:pt x="5144" y="1715"/>
                    </a:cubicBezTo>
                    <a:cubicBezTo>
                      <a:pt x="4858" y="667"/>
                      <a:pt x="3905" y="0"/>
                      <a:pt x="2858" y="0"/>
                    </a:cubicBezTo>
                    <a:cubicBezTo>
                      <a:pt x="2667" y="0"/>
                      <a:pt x="2477" y="0"/>
                      <a:pt x="2286" y="0"/>
                    </a:cubicBezTo>
                  </a:path>
                </a:pathLst>
              </a:custGeom>
              <a:solidFill>
                <a:srgbClr val="F3BC49"/>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E9989D23-16C6-0D67-8565-D57780C6C1B3}"/>
                  </a:ext>
                </a:extLst>
              </p:cNvPr>
              <p:cNvSpPr/>
              <p:nvPr/>
            </p:nvSpPr>
            <p:spPr>
              <a:xfrm>
                <a:off x="3462527" y="3373287"/>
                <a:ext cx="5512" cy="41338"/>
              </a:xfrm>
              <a:custGeom>
                <a:avLst/>
                <a:gdLst>
                  <a:gd name="connsiteX0" fmla="*/ 667 w 5512"/>
                  <a:gd name="connsiteY0" fmla="*/ 2381 h 41338"/>
                  <a:gd name="connsiteX1" fmla="*/ 0 w 5512"/>
                  <a:gd name="connsiteY1" fmla="*/ 38957 h 41338"/>
                  <a:gd name="connsiteX2" fmla="*/ 2381 w 5512"/>
                  <a:gd name="connsiteY2" fmla="*/ 41339 h 41338"/>
                  <a:gd name="connsiteX3" fmla="*/ 4763 w 5512"/>
                  <a:gd name="connsiteY3" fmla="*/ 38957 h 41338"/>
                  <a:gd name="connsiteX4" fmla="*/ 5429 w 5512"/>
                  <a:gd name="connsiteY4" fmla="*/ 2381 h 41338"/>
                  <a:gd name="connsiteX5" fmla="*/ 3048 w 5512"/>
                  <a:gd name="connsiteY5" fmla="*/ 0 h 41338"/>
                  <a:gd name="connsiteX6" fmla="*/ 667 w 5512"/>
                  <a:gd name="connsiteY6" fmla="*/ 2381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2" h="41338">
                    <a:moveTo>
                      <a:pt x="667" y="2381"/>
                    </a:moveTo>
                    <a:cubicBezTo>
                      <a:pt x="953" y="14573"/>
                      <a:pt x="0" y="26670"/>
                      <a:pt x="0" y="38957"/>
                    </a:cubicBezTo>
                    <a:cubicBezTo>
                      <a:pt x="0" y="40291"/>
                      <a:pt x="1048" y="41339"/>
                      <a:pt x="2381" y="41339"/>
                    </a:cubicBezTo>
                    <a:cubicBezTo>
                      <a:pt x="3715" y="41339"/>
                      <a:pt x="4763" y="40291"/>
                      <a:pt x="4763" y="38957"/>
                    </a:cubicBezTo>
                    <a:cubicBezTo>
                      <a:pt x="4763" y="26765"/>
                      <a:pt x="5810" y="14669"/>
                      <a:pt x="5429" y="2381"/>
                    </a:cubicBezTo>
                    <a:cubicBezTo>
                      <a:pt x="5429" y="1048"/>
                      <a:pt x="4382" y="0"/>
                      <a:pt x="3048" y="0"/>
                    </a:cubicBezTo>
                    <a:cubicBezTo>
                      <a:pt x="1810" y="0"/>
                      <a:pt x="667" y="1048"/>
                      <a:pt x="667" y="2381"/>
                    </a:cubicBezTo>
                  </a:path>
                </a:pathLst>
              </a:custGeom>
              <a:solidFill>
                <a:srgbClr val="F3BC49"/>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273BB62D-0CD1-AF86-C9FD-214598FB4FAE}"/>
                  </a:ext>
                </a:extLst>
              </p:cNvPr>
              <p:cNvSpPr/>
              <p:nvPr/>
            </p:nvSpPr>
            <p:spPr>
              <a:xfrm>
                <a:off x="3461475" y="3398338"/>
                <a:ext cx="4958" cy="15716"/>
              </a:xfrm>
              <a:custGeom>
                <a:avLst/>
                <a:gdLst>
                  <a:gd name="connsiteX0" fmla="*/ 5 w 4958"/>
                  <a:gd name="connsiteY0" fmla="*/ 2381 h 15716"/>
                  <a:gd name="connsiteX1" fmla="*/ 196 w 4958"/>
                  <a:gd name="connsiteY1" fmla="*/ 13335 h 15716"/>
                  <a:gd name="connsiteX2" fmla="*/ 2577 w 4958"/>
                  <a:gd name="connsiteY2" fmla="*/ 15716 h 15716"/>
                  <a:gd name="connsiteX3" fmla="*/ 4958 w 4958"/>
                  <a:gd name="connsiteY3" fmla="*/ 13335 h 15716"/>
                  <a:gd name="connsiteX4" fmla="*/ 4768 w 4958"/>
                  <a:gd name="connsiteY4" fmla="*/ 2381 h 15716"/>
                  <a:gd name="connsiteX5" fmla="*/ 2386 w 4958"/>
                  <a:gd name="connsiteY5" fmla="*/ 0 h 15716"/>
                  <a:gd name="connsiteX6" fmla="*/ 5 w 4958"/>
                  <a:gd name="connsiteY6" fmla="*/ 2381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8" h="15716">
                    <a:moveTo>
                      <a:pt x="5" y="2381"/>
                    </a:moveTo>
                    <a:cubicBezTo>
                      <a:pt x="196" y="6001"/>
                      <a:pt x="196" y="9716"/>
                      <a:pt x="196" y="13335"/>
                    </a:cubicBezTo>
                    <a:cubicBezTo>
                      <a:pt x="196" y="14668"/>
                      <a:pt x="1243" y="15716"/>
                      <a:pt x="2577" y="15716"/>
                    </a:cubicBezTo>
                    <a:cubicBezTo>
                      <a:pt x="3910" y="15716"/>
                      <a:pt x="4958" y="14668"/>
                      <a:pt x="4958" y="13335"/>
                    </a:cubicBezTo>
                    <a:cubicBezTo>
                      <a:pt x="4958" y="9716"/>
                      <a:pt x="4958" y="6096"/>
                      <a:pt x="4768" y="2381"/>
                    </a:cubicBezTo>
                    <a:cubicBezTo>
                      <a:pt x="4768" y="1048"/>
                      <a:pt x="3720" y="0"/>
                      <a:pt x="2386" y="0"/>
                    </a:cubicBezTo>
                    <a:cubicBezTo>
                      <a:pt x="1148" y="0"/>
                      <a:pt x="-90" y="1048"/>
                      <a:pt x="5" y="2381"/>
                    </a:cubicBezTo>
                  </a:path>
                </a:pathLst>
              </a:custGeom>
              <a:solidFill>
                <a:srgbClr val="F3BC49"/>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141D2AC5-4688-3A99-7FB9-CFC9437391D0}"/>
                  </a:ext>
                </a:extLst>
              </p:cNvPr>
              <p:cNvSpPr/>
              <p:nvPr/>
            </p:nvSpPr>
            <p:spPr>
              <a:xfrm>
                <a:off x="3448572" y="3288705"/>
                <a:ext cx="27480" cy="139918"/>
              </a:xfrm>
              <a:custGeom>
                <a:avLst/>
                <a:gdLst>
                  <a:gd name="connsiteX0" fmla="*/ 23290 w 27480"/>
                  <a:gd name="connsiteY0" fmla="*/ 572 h 139918"/>
                  <a:gd name="connsiteX1" fmla="*/ 14241 w 27480"/>
                  <a:gd name="connsiteY1" fmla="*/ 14288 h 139918"/>
                  <a:gd name="connsiteX2" fmla="*/ 7097 w 27480"/>
                  <a:gd name="connsiteY2" fmla="*/ 30861 h 139918"/>
                  <a:gd name="connsiteX3" fmla="*/ 334 w 27480"/>
                  <a:gd name="connsiteY3" fmla="*/ 66770 h 139918"/>
                  <a:gd name="connsiteX4" fmla="*/ 2144 w 27480"/>
                  <a:gd name="connsiteY4" fmla="*/ 103632 h 139918"/>
                  <a:gd name="connsiteX5" fmla="*/ 11288 w 27480"/>
                  <a:gd name="connsiteY5" fmla="*/ 138113 h 139918"/>
                  <a:gd name="connsiteX6" fmla="*/ 14146 w 27480"/>
                  <a:gd name="connsiteY6" fmla="*/ 139827 h 139918"/>
                  <a:gd name="connsiteX7" fmla="*/ 15860 w 27480"/>
                  <a:gd name="connsiteY7" fmla="*/ 136874 h 139918"/>
                  <a:gd name="connsiteX8" fmla="*/ 6431 w 27480"/>
                  <a:gd name="connsiteY8" fmla="*/ 100203 h 139918"/>
                  <a:gd name="connsiteX9" fmla="*/ 6431 w 27480"/>
                  <a:gd name="connsiteY9" fmla="*/ 100394 h 139918"/>
                  <a:gd name="connsiteX10" fmla="*/ 6240 w 27480"/>
                  <a:gd name="connsiteY10" fmla="*/ 55912 h 139918"/>
                  <a:gd name="connsiteX11" fmla="*/ 6240 w 27480"/>
                  <a:gd name="connsiteY11" fmla="*/ 56388 h 139918"/>
                  <a:gd name="connsiteX12" fmla="*/ 14717 w 27480"/>
                  <a:gd name="connsiteY12" fmla="*/ 24765 h 139918"/>
                  <a:gd name="connsiteX13" fmla="*/ 14527 w 27480"/>
                  <a:gd name="connsiteY13" fmla="*/ 25336 h 139918"/>
                  <a:gd name="connsiteX14" fmla="*/ 26242 w 27480"/>
                  <a:gd name="connsiteY14" fmla="*/ 4858 h 139918"/>
                  <a:gd name="connsiteX15" fmla="*/ 26814 w 27480"/>
                  <a:gd name="connsiteY15" fmla="*/ 4096 h 139918"/>
                  <a:gd name="connsiteX16" fmla="*/ 27481 w 27480"/>
                  <a:gd name="connsiteY16" fmla="*/ 2381 h 139918"/>
                  <a:gd name="connsiteX17" fmla="*/ 26814 w 27480"/>
                  <a:gd name="connsiteY17" fmla="*/ 667 h 139918"/>
                  <a:gd name="connsiteX18" fmla="*/ 25004 w 27480"/>
                  <a:gd name="connsiteY18" fmla="*/ 0 h 139918"/>
                  <a:gd name="connsiteX19" fmla="*/ 23385 w 27480"/>
                  <a:gd name="connsiteY19" fmla="*/ 667 h 139918"/>
                  <a:gd name="connsiteX20" fmla="*/ 6526 w 27480"/>
                  <a:gd name="connsiteY20" fmla="*/ 100203 h 139918"/>
                  <a:gd name="connsiteX21" fmla="*/ 6526 w 27480"/>
                  <a:gd name="connsiteY21" fmla="*/ 99727 h 139918"/>
                  <a:gd name="connsiteX22" fmla="*/ 6526 w 27480"/>
                  <a:gd name="connsiteY22" fmla="*/ 100203 h 1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139918">
                    <a:moveTo>
                      <a:pt x="23290" y="572"/>
                    </a:moveTo>
                    <a:cubicBezTo>
                      <a:pt x="19956" y="4953"/>
                      <a:pt x="16908" y="9430"/>
                      <a:pt x="14241" y="14288"/>
                    </a:cubicBezTo>
                    <a:cubicBezTo>
                      <a:pt x="11384" y="19622"/>
                      <a:pt x="9098" y="25146"/>
                      <a:pt x="7097" y="30861"/>
                    </a:cubicBezTo>
                    <a:cubicBezTo>
                      <a:pt x="3097" y="42386"/>
                      <a:pt x="1192" y="54578"/>
                      <a:pt x="334" y="66770"/>
                    </a:cubicBezTo>
                    <a:cubicBezTo>
                      <a:pt x="-523" y="79057"/>
                      <a:pt x="334" y="91440"/>
                      <a:pt x="2144" y="103632"/>
                    </a:cubicBezTo>
                    <a:cubicBezTo>
                      <a:pt x="3859" y="115443"/>
                      <a:pt x="6907" y="126968"/>
                      <a:pt x="11288" y="138113"/>
                    </a:cubicBezTo>
                    <a:cubicBezTo>
                      <a:pt x="11765" y="139351"/>
                      <a:pt x="12812" y="140208"/>
                      <a:pt x="14146" y="139827"/>
                    </a:cubicBezTo>
                    <a:cubicBezTo>
                      <a:pt x="15289" y="139446"/>
                      <a:pt x="16336" y="138113"/>
                      <a:pt x="15860" y="136874"/>
                    </a:cubicBezTo>
                    <a:cubicBezTo>
                      <a:pt x="11288" y="125063"/>
                      <a:pt x="8240" y="112681"/>
                      <a:pt x="6431" y="100203"/>
                    </a:cubicBezTo>
                    <a:lnTo>
                      <a:pt x="6431" y="100394"/>
                    </a:lnTo>
                    <a:cubicBezTo>
                      <a:pt x="4526" y="85630"/>
                      <a:pt x="4335" y="70771"/>
                      <a:pt x="6240" y="55912"/>
                    </a:cubicBezTo>
                    <a:cubicBezTo>
                      <a:pt x="6240" y="56007"/>
                      <a:pt x="6240" y="56198"/>
                      <a:pt x="6240" y="56388"/>
                    </a:cubicBezTo>
                    <a:cubicBezTo>
                      <a:pt x="7764" y="45530"/>
                      <a:pt x="10431" y="34862"/>
                      <a:pt x="14717" y="24765"/>
                    </a:cubicBezTo>
                    <a:cubicBezTo>
                      <a:pt x="14717" y="24956"/>
                      <a:pt x="14622" y="25146"/>
                      <a:pt x="14527" y="25336"/>
                    </a:cubicBezTo>
                    <a:cubicBezTo>
                      <a:pt x="17670" y="18098"/>
                      <a:pt x="21480" y="11240"/>
                      <a:pt x="26242" y="4858"/>
                    </a:cubicBezTo>
                    <a:cubicBezTo>
                      <a:pt x="26433" y="4572"/>
                      <a:pt x="26624" y="4381"/>
                      <a:pt x="26814" y="4096"/>
                    </a:cubicBezTo>
                    <a:cubicBezTo>
                      <a:pt x="27195" y="3524"/>
                      <a:pt x="27481" y="3048"/>
                      <a:pt x="27481" y="2381"/>
                    </a:cubicBezTo>
                    <a:cubicBezTo>
                      <a:pt x="27481" y="1715"/>
                      <a:pt x="27195" y="1143"/>
                      <a:pt x="26814" y="667"/>
                    </a:cubicBezTo>
                    <a:cubicBezTo>
                      <a:pt x="26433" y="191"/>
                      <a:pt x="25671" y="0"/>
                      <a:pt x="25004" y="0"/>
                    </a:cubicBezTo>
                    <a:cubicBezTo>
                      <a:pt x="24433" y="0"/>
                      <a:pt x="23766" y="191"/>
                      <a:pt x="23385" y="667"/>
                    </a:cubicBezTo>
                    <a:moveTo>
                      <a:pt x="6526" y="100203"/>
                    </a:moveTo>
                    <a:cubicBezTo>
                      <a:pt x="6526" y="100203"/>
                      <a:pt x="6526" y="99917"/>
                      <a:pt x="6526" y="99727"/>
                    </a:cubicBezTo>
                    <a:lnTo>
                      <a:pt x="6526" y="100203"/>
                    </a:lnTo>
                  </a:path>
                </a:pathLst>
              </a:custGeom>
              <a:solidFill>
                <a:srgbClr val="F3BC49"/>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1755DC57-543B-E9C0-DC04-07F3E9DF303E}"/>
                  </a:ext>
                </a:extLst>
              </p:cNvPr>
              <p:cNvSpPr/>
              <p:nvPr/>
            </p:nvSpPr>
            <p:spPr>
              <a:xfrm>
                <a:off x="3458141" y="3414340"/>
                <a:ext cx="6485" cy="13909"/>
              </a:xfrm>
              <a:custGeom>
                <a:avLst/>
                <a:gdLst>
                  <a:gd name="connsiteX0" fmla="*/ 100 w 6485"/>
                  <a:gd name="connsiteY0" fmla="*/ 2286 h 13909"/>
                  <a:gd name="connsiteX1" fmla="*/ 481 w 6485"/>
                  <a:gd name="connsiteY1" fmla="*/ 6096 h 13909"/>
                  <a:gd name="connsiteX2" fmla="*/ 1815 w 6485"/>
                  <a:gd name="connsiteY2" fmla="*/ 12192 h 13909"/>
                  <a:gd name="connsiteX3" fmla="*/ 4767 w 6485"/>
                  <a:gd name="connsiteY3" fmla="*/ 13811 h 13909"/>
                  <a:gd name="connsiteX4" fmla="*/ 6387 w 6485"/>
                  <a:gd name="connsiteY4" fmla="*/ 10858 h 13909"/>
                  <a:gd name="connsiteX5" fmla="*/ 5053 w 6485"/>
                  <a:gd name="connsiteY5" fmla="*/ 4763 h 13909"/>
                  <a:gd name="connsiteX6" fmla="*/ 5053 w 6485"/>
                  <a:gd name="connsiteY6" fmla="*/ 5239 h 13909"/>
                  <a:gd name="connsiteX7" fmla="*/ 4767 w 6485"/>
                  <a:gd name="connsiteY7" fmla="*/ 2381 h 13909"/>
                  <a:gd name="connsiteX8" fmla="*/ 4101 w 6485"/>
                  <a:gd name="connsiteY8" fmla="*/ 667 h 13909"/>
                  <a:gd name="connsiteX9" fmla="*/ 2386 w 6485"/>
                  <a:gd name="connsiteY9" fmla="*/ 0 h 13909"/>
                  <a:gd name="connsiteX10" fmla="*/ 5 w 6485"/>
                  <a:gd name="connsiteY10" fmla="*/ 2381 h 1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 h="13909">
                    <a:moveTo>
                      <a:pt x="100" y="2286"/>
                    </a:moveTo>
                    <a:cubicBezTo>
                      <a:pt x="195" y="3524"/>
                      <a:pt x="291" y="4763"/>
                      <a:pt x="481" y="6096"/>
                    </a:cubicBezTo>
                    <a:cubicBezTo>
                      <a:pt x="862" y="8096"/>
                      <a:pt x="1338" y="10192"/>
                      <a:pt x="1815" y="12192"/>
                    </a:cubicBezTo>
                    <a:cubicBezTo>
                      <a:pt x="2196" y="13430"/>
                      <a:pt x="3529" y="14192"/>
                      <a:pt x="4767" y="13811"/>
                    </a:cubicBezTo>
                    <a:cubicBezTo>
                      <a:pt x="6006" y="13525"/>
                      <a:pt x="6768" y="12097"/>
                      <a:pt x="6387" y="10858"/>
                    </a:cubicBezTo>
                    <a:cubicBezTo>
                      <a:pt x="5815" y="8858"/>
                      <a:pt x="5339" y="6858"/>
                      <a:pt x="5053" y="4763"/>
                    </a:cubicBezTo>
                    <a:cubicBezTo>
                      <a:pt x="5053" y="4858"/>
                      <a:pt x="5053" y="5048"/>
                      <a:pt x="5053" y="5239"/>
                    </a:cubicBezTo>
                    <a:cubicBezTo>
                      <a:pt x="4958" y="4286"/>
                      <a:pt x="4863" y="3334"/>
                      <a:pt x="4767" y="2381"/>
                    </a:cubicBezTo>
                    <a:cubicBezTo>
                      <a:pt x="4767" y="1715"/>
                      <a:pt x="4577" y="1238"/>
                      <a:pt x="4101" y="667"/>
                    </a:cubicBezTo>
                    <a:cubicBezTo>
                      <a:pt x="3624" y="190"/>
                      <a:pt x="3053" y="0"/>
                      <a:pt x="2386" y="0"/>
                    </a:cubicBezTo>
                    <a:cubicBezTo>
                      <a:pt x="1243" y="0"/>
                      <a:pt x="-90" y="1048"/>
                      <a:pt x="5" y="2381"/>
                    </a:cubicBezTo>
                  </a:path>
                </a:pathLst>
              </a:custGeom>
              <a:solidFill>
                <a:srgbClr val="F3BC49"/>
              </a:solidFill>
              <a:ln w="9525" cap="flat">
                <a:noFill/>
                <a:prstDash val="solid"/>
                <a:miter/>
              </a:ln>
            </p:spPr>
            <p:txBody>
              <a:bodyPr rtlCol="0" anchor="ctr"/>
              <a:lstStyle/>
              <a:p>
                <a:endParaRPr lang="en-US"/>
              </a:p>
            </p:txBody>
          </p:sp>
          <p:grpSp>
            <p:nvGrpSpPr>
              <p:cNvPr id="782" name="Graphic 100">
                <a:extLst>
                  <a:ext uri="{FF2B5EF4-FFF2-40B4-BE49-F238E27FC236}">
                    <a16:creationId xmlns:a16="http://schemas.microsoft.com/office/drawing/2014/main" id="{7C9B07D9-DD94-6D44-C361-FF9A19D9EC5A}"/>
                  </a:ext>
                </a:extLst>
              </p:cNvPr>
              <p:cNvGrpSpPr/>
              <p:nvPr/>
            </p:nvGrpSpPr>
            <p:grpSpPr>
              <a:xfrm>
                <a:off x="3924258" y="2872368"/>
                <a:ext cx="495282" cy="571547"/>
                <a:chOff x="3924258" y="2872368"/>
                <a:chExt cx="495282" cy="571547"/>
              </a:xfrm>
            </p:grpSpPr>
            <p:sp>
              <p:nvSpPr>
                <p:cNvPr id="783" name="Freeform: Shape 782">
                  <a:extLst>
                    <a:ext uri="{FF2B5EF4-FFF2-40B4-BE49-F238E27FC236}">
                      <a16:creationId xmlns:a16="http://schemas.microsoft.com/office/drawing/2014/main" id="{26190CA6-2F70-E429-A9EF-547877A4BC2A}"/>
                    </a:ext>
                  </a:extLst>
                </p:cNvPr>
                <p:cNvSpPr/>
                <p:nvPr/>
              </p:nvSpPr>
              <p:spPr>
                <a:xfrm>
                  <a:off x="3924258" y="2872368"/>
                  <a:ext cx="343690" cy="563880"/>
                </a:xfrm>
                <a:custGeom>
                  <a:avLst/>
                  <a:gdLst>
                    <a:gd name="connsiteX0" fmla="*/ 30807 w 343690"/>
                    <a:gd name="connsiteY0" fmla="*/ 0 h 563880"/>
                    <a:gd name="connsiteX1" fmla="*/ 9472 w 343690"/>
                    <a:gd name="connsiteY1" fmla="*/ 1334 h 563880"/>
                    <a:gd name="connsiteX2" fmla="*/ 7662 w 343690"/>
                    <a:gd name="connsiteY2" fmla="*/ 2000 h 563880"/>
                    <a:gd name="connsiteX3" fmla="*/ 5947 w 343690"/>
                    <a:gd name="connsiteY3" fmla="*/ 1715 h 563880"/>
                    <a:gd name="connsiteX4" fmla="*/ 5947 w 343690"/>
                    <a:gd name="connsiteY4" fmla="*/ 1715 h 563880"/>
                    <a:gd name="connsiteX5" fmla="*/ 42 w 343690"/>
                    <a:gd name="connsiteY5" fmla="*/ 6668 h 563880"/>
                    <a:gd name="connsiteX6" fmla="*/ 1185 w 343690"/>
                    <a:gd name="connsiteY6" fmla="*/ 10668 h 563880"/>
                    <a:gd name="connsiteX7" fmla="*/ 4899 w 343690"/>
                    <a:gd name="connsiteY7" fmla="*/ 12668 h 563880"/>
                    <a:gd name="connsiteX8" fmla="*/ 6233 w 343690"/>
                    <a:gd name="connsiteY8" fmla="*/ 12954 h 563880"/>
                    <a:gd name="connsiteX9" fmla="*/ 7566 w 343690"/>
                    <a:gd name="connsiteY9" fmla="*/ 13240 h 563880"/>
                    <a:gd name="connsiteX10" fmla="*/ 10710 w 343690"/>
                    <a:gd name="connsiteY10" fmla="*/ 14192 h 563880"/>
                    <a:gd name="connsiteX11" fmla="*/ 14234 w 343690"/>
                    <a:gd name="connsiteY11" fmla="*/ 14669 h 563880"/>
                    <a:gd name="connsiteX12" fmla="*/ 17472 w 343690"/>
                    <a:gd name="connsiteY12" fmla="*/ 15431 h 563880"/>
                    <a:gd name="connsiteX13" fmla="*/ 19092 w 343690"/>
                    <a:gd name="connsiteY13" fmla="*/ 15812 h 563880"/>
                    <a:gd name="connsiteX14" fmla="*/ 97387 w 343690"/>
                    <a:gd name="connsiteY14" fmla="*/ 45720 h 563880"/>
                    <a:gd name="connsiteX15" fmla="*/ 98244 w 343690"/>
                    <a:gd name="connsiteY15" fmla="*/ 46196 h 563880"/>
                    <a:gd name="connsiteX16" fmla="*/ 180064 w 343690"/>
                    <a:gd name="connsiteY16" fmla="*/ 105918 h 563880"/>
                    <a:gd name="connsiteX17" fmla="*/ 243120 w 343690"/>
                    <a:gd name="connsiteY17" fmla="*/ 184976 h 563880"/>
                    <a:gd name="connsiteX18" fmla="*/ 243120 w 343690"/>
                    <a:gd name="connsiteY18" fmla="*/ 184976 h 563880"/>
                    <a:gd name="connsiteX19" fmla="*/ 267599 w 343690"/>
                    <a:gd name="connsiteY19" fmla="*/ 232505 h 563880"/>
                    <a:gd name="connsiteX20" fmla="*/ 285792 w 343690"/>
                    <a:gd name="connsiteY20" fmla="*/ 282893 h 563880"/>
                    <a:gd name="connsiteX21" fmla="*/ 304937 w 343690"/>
                    <a:gd name="connsiteY21" fmla="*/ 408623 h 563880"/>
                    <a:gd name="connsiteX22" fmla="*/ 290364 w 343690"/>
                    <a:gd name="connsiteY22" fmla="*/ 550640 h 563880"/>
                    <a:gd name="connsiteX23" fmla="*/ 288173 w 343690"/>
                    <a:gd name="connsiteY23" fmla="*/ 559594 h 563880"/>
                    <a:gd name="connsiteX24" fmla="*/ 290078 w 343690"/>
                    <a:gd name="connsiteY24" fmla="*/ 563690 h 563880"/>
                    <a:gd name="connsiteX25" fmla="*/ 291126 w 343690"/>
                    <a:gd name="connsiteY25" fmla="*/ 563880 h 563880"/>
                    <a:gd name="connsiteX26" fmla="*/ 292650 w 343690"/>
                    <a:gd name="connsiteY26" fmla="*/ 563594 h 563880"/>
                    <a:gd name="connsiteX27" fmla="*/ 292650 w 343690"/>
                    <a:gd name="connsiteY27" fmla="*/ 563594 h 563880"/>
                    <a:gd name="connsiteX28" fmla="*/ 295317 w 343690"/>
                    <a:gd name="connsiteY28" fmla="*/ 561594 h 563880"/>
                    <a:gd name="connsiteX29" fmla="*/ 331416 w 343690"/>
                    <a:gd name="connsiteY29" fmla="*/ 447104 h 563880"/>
                    <a:gd name="connsiteX30" fmla="*/ 340941 w 343690"/>
                    <a:gd name="connsiteY30" fmla="*/ 385953 h 563880"/>
                    <a:gd name="connsiteX31" fmla="*/ 343609 w 343690"/>
                    <a:gd name="connsiteY31" fmla="*/ 323850 h 563880"/>
                    <a:gd name="connsiteX32" fmla="*/ 323892 w 343690"/>
                    <a:gd name="connsiteY32" fmla="*/ 204026 h 563880"/>
                    <a:gd name="connsiteX33" fmla="*/ 299698 w 343690"/>
                    <a:gd name="connsiteY33" fmla="*/ 149066 h 563880"/>
                    <a:gd name="connsiteX34" fmla="*/ 264265 w 343690"/>
                    <a:gd name="connsiteY34" fmla="*/ 99822 h 563880"/>
                    <a:gd name="connsiteX35" fmla="*/ 220926 w 343690"/>
                    <a:gd name="connsiteY35" fmla="*/ 61055 h 563880"/>
                    <a:gd name="connsiteX36" fmla="*/ 157585 w 343690"/>
                    <a:gd name="connsiteY36" fmla="*/ 26194 h 563880"/>
                    <a:gd name="connsiteX37" fmla="*/ 85862 w 343690"/>
                    <a:gd name="connsiteY37" fmla="*/ 5715 h 563880"/>
                    <a:gd name="connsiteX38" fmla="*/ 48238 w 343690"/>
                    <a:gd name="connsiteY38" fmla="*/ 953 h 563880"/>
                    <a:gd name="connsiteX39" fmla="*/ 30712 w 343690"/>
                    <a:gd name="connsiteY39" fmla="*/ 286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3690" h="563880">
                      <a:moveTo>
                        <a:pt x="30807" y="0"/>
                      </a:moveTo>
                      <a:cubicBezTo>
                        <a:pt x="22997" y="0"/>
                        <a:pt x="16044" y="476"/>
                        <a:pt x="9472" y="1334"/>
                      </a:cubicBezTo>
                      <a:cubicBezTo>
                        <a:pt x="8900" y="1334"/>
                        <a:pt x="8328" y="1619"/>
                        <a:pt x="7662" y="2000"/>
                      </a:cubicBezTo>
                      <a:cubicBezTo>
                        <a:pt x="7185" y="1905"/>
                        <a:pt x="6519" y="1810"/>
                        <a:pt x="5947" y="1715"/>
                      </a:cubicBezTo>
                      <a:lnTo>
                        <a:pt x="5947" y="1715"/>
                      </a:lnTo>
                      <a:cubicBezTo>
                        <a:pt x="2709" y="1715"/>
                        <a:pt x="232" y="4000"/>
                        <a:pt x="42" y="6668"/>
                      </a:cubicBezTo>
                      <a:cubicBezTo>
                        <a:pt x="-149" y="8001"/>
                        <a:pt x="327" y="9525"/>
                        <a:pt x="1185" y="10668"/>
                      </a:cubicBezTo>
                      <a:cubicBezTo>
                        <a:pt x="2042" y="11716"/>
                        <a:pt x="3185" y="12383"/>
                        <a:pt x="4899" y="12668"/>
                      </a:cubicBezTo>
                      <a:lnTo>
                        <a:pt x="6233" y="12954"/>
                      </a:lnTo>
                      <a:lnTo>
                        <a:pt x="7566" y="13240"/>
                      </a:lnTo>
                      <a:cubicBezTo>
                        <a:pt x="8328" y="13716"/>
                        <a:pt x="9376" y="14002"/>
                        <a:pt x="10710" y="14192"/>
                      </a:cubicBezTo>
                      <a:lnTo>
                        <a:pt x="14234" y="14669"/>
                      </a:lnTo>
                      <a:cubicBezTo>
                        <a:pt x="15282" y="14859"/>
                        <a:pt x="16425" y="15145"/>
                        <a:pt x="17472" y="15431"/>
                      </a:cubicBezTo>
                      <a:lnTo>
                        <a:pt x="19092" y="15812"/>
                      </a:lnTo>
                      <a:cubicBezTo>
                        <a:pt x="46428" y="22384"/>
                        <a:pt x="72718" y="32480"/>
                        <a:pt x="97387" y="45720"/>
                      </a:cubicBezTo>
                      <a:lnTo>
                        <a:pt x="98244" y="46196"/>
                      </a:lnTo>
                      <a:cubicBezTo>
                        <a:pt x="128153" y="62675"/>
                        <a:pt x="155680" y="82772"/>
                        <a:pt x="180064" y="105918"/>
                      </a:cubicBezTo>
                      <a:cubicBezTo>
                        <a:pt x="204258" y="129254"/>
                        <a:pt x="225403" y="155829"/>
                        <a:pt x="243120" y="184976"/>
                      </a:cubicBezTo>
                      <a:lnTo>
                        <a:pt x="243120" y="184976"/>
                      </a:lnTo>
                      <a:cubicBezTo>
                        <a:pt x="252264" y="200216"/>
                        <a:pt x="260455" y="216218"/>
                        <a:pt x="267599" y="232505"/>
                      </a:cubicBezTo>
                      <a:cubicBezTo>
                        <a:pt x="274552" y="248507"/>
                        <a:pt x="280648" y="265462"/>
                        <a:pt x="285792" y="282893"/>
                      </a:cubicBezTo>
                      <a:cubicBezTo>
                        <a:pt x="297222" y="322707"/>
                        <a:pt x="303699" y="364998"/>
                        <a:pt x="304937" y="408623"/>
                      </a:cubicBezTo>
                      <a:cubicBezTo>
                        <a:pt x="306080" y="455771"/>
                        <a:pt x="301222" y="503587"/>
                        <a:pt x="290364" y="550640"/>
                      </a:cubicBezTo>
                      <a:cubicBezTo>
                        <a:pt x="289602" y="553974"/>
                        <a:pt x="288935" y="556736"/>
                        <a:pt x="288173" y="559594"/>
                      </a:cubicBezTo>
                      <a:cubicBezTo>
                        <a:pt x="287792" y="561023"/>
                        <a:pt x="288173" y="563023"/>
                        <a:pt x="290078" y="563690"/>
                      </a:cubicBezTo>
                      <a:cubicBezTo>
                        <a:pt x="290364" y="563785"/>
                        <a:pt x="290745" y="563880"/>
                        <a:pt x="291126" y="563880"/>
                      </a:cubicBezTo>
                      <a:cubicBezTo>
                        <a:pt x="291602" y="563880"/>
                        <a:pt x="292173" y="563785"/>
                        <a:pt x="292650" y="563594"/>
                      </a:cubicBezTo>
                      <a:lnTo>
                        <a:pt x="292650" y="563594"/>
                      </a:lnTo>
                      <a:cubicBezTo>
                        <a:pt x="293793" y="563594"/>
                        <a:pt x="294840" y="562832"/>
                        <a:pt x="295317" y="561594"/>
                      </a:cubicBezTo>
                      <a:cubicBezTo>
                        <a:pt x="310747" y="525209"/>
                        <a:pt x="322939" y="486728"/>
                        <a:pt x="331416" y="447104"/>
                      </a:cubicBezTo>
                      <a:cubicBezTo>
                        <a:pt x="335512" y="427863"/>
                        <a:pt x="338751" y="407289"/>
                        <a:pt x="340941" y="385953"/>
                      </a:cubicBezTo>
                      <a:cubicBezTo>
                        <a:pt x="343037" y="365189"/>
                        <a:pt x="343989" y="344234"/>
                        <a:pt x="343609" y="323850"/>
                      </a:cubicBezTo>
                      <a:cubicBezTo>
                        <a:pt x="342942" y="281464"/>
                        <a:pt x="336274" y="241173"/>
                        <a:pt x="323892" y="204026"/>
                      </a:cubicBezTo>
                      <a:cubicBezTo>
                        <a:pt x="317224" y="184023"/>
                        <a:pt x="309033" y="165544"/>
                        <a:pt x="299698" y="149066"/>
                      </a:cubicBezTo>
                      <a:cubicBezTo>
                        <a:pt x="289887" y="131731"/>
                        <a:pt x="277981" y="115157"/>
                        <a:pt x="264265" y="99822"/>
                      </a:cubicBezTo>
                      <a:cubicBezTo>
                        <a:pt x="252168" y="86201"/>
                        <a:pt x="237595" y="73247"/>
                        <a:pt x="220926" y="61055"/>
                      </a:cubicBezTo>
                      <a:cubicBezTo>
                        <a:pt x="202543" y="47625"/>
                        <a:pt x="181207" y="35909"/>
                        <a:pt x="157585" y="26194"/>
                      </a:cubicBezTo>
                      <a:cubicBezTo>
                        <a:pt x="135487" y="17145"/>
                        <a:pt x="111294" y="10192"/>
                        <a:pt x="85862" y="5715"/>
                      </a:cubicBezTo>
                      <a:cubicBezTo>
                        <a:pt x="73003" y="3429"/>
                        <a:pt x="60335" y="1810"/>
                        <a:pt x="48238" y="953"/>
                      </a:cubicBezTo>
                      <a:cubicBezTo>
                        <a:pt x="42428" y="572"/>
                        <a:pt x="36522" y="286"/>
                        <a:pt x="30712" y="286"/>
                      </a:cubicBezTo>
                    </a:path>
                  </a:pathLst>
                </a:custGeom>
                <a:solidFill>
                  <a:srgbClr val="346D70"/>
                </a:solidFill>
                <a:ln w="9525" cap="flat">
                  <a:noFill/>
                  <a:prstDash val="solid"/>
                  <a:miter/>
                </a:ln>
              </p:spPr>
              <p:txBody>
                <a:bodyPr rtlCol="0" anchor="ctr"/>
                <a:lstStyle/>
                <a:p>
                  <a:endParaRPr lang="en-US"/>
                </a:p>
              </p:txBody>
            </p:sp>
            <p:grpSp>
              <p:nvGrpSpPr>
                <p:cNvPr id="784" name="Graphic 100">
                  <a:extLst>
                    <a:ext uri="{FF2B5EF4-FFF2-40B4-BE49-F238E27FC236}">
                      <a16:creationId xmlns:a16="http://schemas.microsoft.com/office/drawing/2014/main" id="{287FE4A5-8EAD-A51B-BAEA-BC843ABE4280}"/>
                    </a:ext>
                  </a:extLst>
                </p:cNvPr>
                <p:cNvGrpSpPr/>
                <p:nvPr/>
              </p:nvGrpSpPr>
              <p:grpSpPr>
                <a:xfrm>
                  <a:off x="4025243" y="2912619"/>
                  <a:ext cx="394297" cy="531296"/>
                  <a:chOff x="4025243" y="2912619"/>
                  <a:chExt cx="394297" cy="531296"/>
                </a:xfrm>
              </p:grpSpPr>
              <p:sp>
                <p:nvSpPr>
                  <p:cNvPr id="785" name="Freeform: Shape 784">
                    <a:extLst>
                      <a:ext uri="{FF2B5EF4-FFF2-40B4-BE49-F238E27FC236}">
                        <a16:creationId xmlns:a16="http://schemas.microsoft.com/office/drawing/2014/main" id="{161A2047-0956-89A4-19A0-1FCFE082F107}"/>
                      </a:ext>
                    </a:extLst>
                  </p:cNvPr>
                  <p:cNvSpPr/>
                  <p:nvPr/>
                </p:nvSpPr>
                <p:spPr>
                  <a:xfrm>
                    <a:off x="4135754" y="3050580"/>
                    <a:ext cx="283786" cy="393335"/>
                  </a:xfrm>
                  <a:custGeom>
                    <a:avLst/>
                    <a:gdLst>
                      <a:gd name="connsiteX0" fmla="*/ 107918 w 283786"/>
                      <a:gd name="connsiteY0" fmla="*/ 95 h 393335"/>
                      <a:gd name="connsiteX1" fmla="*/ 103537 w 283786"/>
                      <a:gd name="connsiteY1" fmla="*/ 667 h 393335"/>
                      <a:gd name="connsiteX2" fmla="*/ 99060 w 283786"/>
                      <a:gd name="connsiteY2" fmla="*/ 5048 h 393335"/>
                      <a:gd name="connsiteX3" fmla="*/ 98679 w 283786"/>
                      <a:gd name="connsiteY3" fmla="*/ 6096 h 393335"/>
                      <a:gd name="connsiteX4" fmla="*/ 98393 w 283786"/>
                      <a:gd name="connsiteY4" fmla="*/ 7144 h 393335"/>
                      <a:gd name="connsiteX5" fmla="*/ 98965 w 283786"/>
                      <a:gd name="connsiteY5" fmla="*/ 11525 h 393335"/>
                      <a:gd name="connsiteX6" fmla="*/ 100489 w 283786"/>
                      <a:gd name="connsiteY6" fmla="*/ 16478 h 393335"/>
                      <a:gd name="connsiteX7" fmla="*/ 98298 w 283786"/>
                      <a:gd name="connsiteY7" fmla="*/ 17812 h 393335"/>
                      <a:gd name="connsiteX8" fmla="*/ 92202 w 283786"/>
                      <a:gd name="connsiteY8" fmla="*/ 23241 h 393335"/>
                      <a:gd name="connsiteX9" fmla="*/ 87154 w 283786"/>
                      <a:gd name="connsiteY9" fmla="*/ 29813 h 393335"/>
                      <a:gd name="connsiteX10" fmla="*/ 85249 w 283786"/>
                      <a:gd name="connsiteY10" fmla="*/ 31052 h 393335"/>
                      <a:gd name="connsiteX11" fmla="*/ 83725 w 283786"/>
                      <a:gd name="connsiteY11" fmla="*/ 29718 h 393335"/>
                      <a:gd name="connsiteX12" fmla="*/ 82201 w 283786"/>
                      <a:gd name="connsiteY12" fmla="*/ 29242 h 393335"/>
                      <a:gd name="connsiteX13" fmla="*/ 79058 w 283786"/>
                      <a:gd name="connsiteY13" fmla="*/ 29623 h 393335"/>
                      <a:gd name="connsiteX14" fmla="*/ 75819 w 283786"/>
                      <a:gd name="connsiteY14" fmla="*/ 32766 h 393335"/>
                      <a:gd name="connsiteX15" fmla="*/ 75343 w 283786"/>
                      <a:gd name="connsiteY15" fmla="*/ 35243 h 393335"/>
                      <a:gd name="connsiteX16" fmla="*/ 75152 w 283786"/>
                      <a:gd name="connsiteY16" fmla="*/ 35243 h 393335"/>
                      <a:gd name="connsiteX17" fmla="*/ 72581 w 283786"/>
                      <a:gd name="connsiteY17" fmla="*/ 37243 h 393335"/>
                      <a:gd name="connsiteX18" fmla="*/ 66484 w 283786"/>
                      <a:gd name="connsiteY18" fmla="*/ 65818 h 393335"/>
                      <a:gd name="connsiteX19" fmla="*/ 44863 w 283786"/>
                      <a:gd name="connsiteY19" fmla="*/ 125540 h 393335"/>
                      <a:gd name="connsiteX20" fmla="*/ 37719 w 283786"/>
                      <a:gd name="connsiteY20" fmla="*/ 142399 h 393335"/>
                      <a:gd name="connsiteX21" fmla="*/ 19717 w 283786"/>
                      <a:gd name="connsiteY21" fmla="*/ 186309 h 393335"/>
                      <a:gd name="connsiteX22" fmla="*/ 2477 w 283786"/>
                      <a:gd name="connsiteY22" fmla="*/ 246983 h 393335"/>
                      <a:gd name="connsiteX23" fmla="*/ 0 w 283786"/>
                      <a:gd name="connsiteY23" fmla="*/ 277082 h 393335"/>
                      <a:gd name="connsiteX24" fmla="*/ 3143 w 283786"/>
                      <a:gd name="connsiteY24" fmla="*/ 308134 h 393335"/>
                      <a:gd name="connsiteX25" fmla="*/ 6096 w 283786"/>
                      <a:gd name="connsiteY25" fmla="*/ 311087 h 393335"/>
                      <a:gd name="connsiteX26" fmla="*/ 9811 w 283786"/>
                      <a:gd name="connsiteY26" fmla="*/ 308991 h 393335"/>
                      <a:gd name="connsiteX27" fmla="*/ 25717 w 283786"/>
                      <a:gd name="connsiteY27" fmla="*/ 269367 h 393335"/>
                      <a:gd name="connsiteX28" fmla="*/ 36100 w 283786"/>
                      <a:gd name="connsiteY28" fmla="*/ 255175 h 393335"/>
                      <a:gd name="connsiteX29" fmla="*/ 35719 w 283786"/>
                      <a:gd name="connsiteY29" fmla="*/ 281464 h 393335"/>
                      <a:gd name="connsiteX30" fmla="*/ 37909 w 283786"/>
                      <a:gd name="connsiteY30" fmla="*/ 299466 h 393335"/>
                      <a:gd name="connsiteX31" fmla="*/ 43148 w 283786"/>
                      <a:gd name="connsiteY31" fmla="*/ 318326 h 393335"/>
                      <a:gd name="connsiteX32" fmla="*/ 46863 w 283786"/>
                      <a:gd name="connsiteY32" fmla="*/ 321183 h 393335"/>
                      <a:gd name="connsiteX33" fmla="*/ 51816 w 283786"/>
                      <a:gd name="connsiteY33" fmla="*/ 318421 h 393335"/>
                      <a:gd name="connsiteX34" fmla="*/ 58865 w 283786"/>
                      <a:gd name="connsiteY34" fmla="*/ 302609 h 393335"/>
                      <a:gd name="connsiteX35" fmla="*/ 66008 w 283786"/>
                      <a:gd name="connsiteY35" fmla="*/ 285274 h 393335"/>
                      <a:gd name="connsiteX36" fmla="*/ 78200 w 283786"/>
                      <a:gd name="connsiteY36" fmla="*/ 250889 h 393335"/>
                      <a:gd name="connsiteX37" fmla="*/ 95059 w 283786"/>
                      <a:gd name="connsiteY37" fmla="*/ 178594 h 393335"/>
                      <a:gd name="connsiteX38" fmla="*/ 98870 w 283786"/>
                      <a:gd name="connsiteY38" fmla="*/ 107442 h 393335"/>
                      <a:gd name="connsiteX39" fmla="*/ 109633 w 283786"/>
                      <a:gd name="connsiteY39" fmla="*/ 144209 h 393335"/>
                      <a:gd name="connsiteX40" fmla="*/ 135731 w 283786"/>
                      <a:gd name="connsiteY40" fmla="*/ 195644 h 393335"/>
                      <a:gd name="connsiteX41" fmla="*/ 148019 w 283786"/>
                      <a:gd name="connsiteY41" fmla="*/ 213455 h 393335"/>
                      <a:gd name="connsiteX42" fmla="*/ 149447 w 283786"/>
                      <a:gd name="connsiteY42" fmla="*/ 215456 h 393335"/>
                      <a:gd name="connsiteX43" fmla="*/ 153734 w 283786"/>
                      <a:gd name="connsiteY43" fmla="*/ 221456 h 393335"/>
                      <a:gd name="connsiteX44" fmla="*/ 170021 w 283786"/>
                      <a:gd name="connsiteY44" fmla="*/ 247174 h 393335"/>
                      <a:gd name="connsiteX45" fmla="*/ 193929 w 283786"/>
                      <a:gd name="connsiteY45" fmla="*/ 304610 h 393335"/>
                      <a:gd name="connsiteX46" fmla="*/ 201835 w 283786"/>
                      <a:gd name="connsiteY46" fmla="*/ 361474 h 393335"/>
                      <a:gd name="connsiteX47" fmla="*/ 205359 w 283786"/>
                      <a:gd name="connsiteY47" fmla="*/ 365189 h 393335"/>
                      <a:gd name="connsiteX48" fmla="*/ 209836 w 283786"/>
                      <a:gd name="connsiteY48" fmla="*/ 362712 h 393335"/>
                      <a:gd name="connsiteX49" fmla="*/ 213550 w 283786"/>
                      <a:gd name="connsiteY49" fmla="*/ 353663 h 393335"/>
                      <a:gd name="connsiteX50" fmla="*/ 216217 w 283786"/>
                      <a:gd name="connsiteY50" fmla="*/ 344519 h 393335"/>
                      <a:gd name="connsiteX51" fmla="*/ 220123 w 283786"/>
                      <a:gd name="connsiteY51" fmla="*/ 322898 h 393335"/>
                      <a:gd name="connsiteX52" fmla="*/ 221266 w 283786"/>
                      <a:gd name="connsiteY52" fmla="*/ 291560 h 393335"/>
                      <a:gd name="connsiteX53" fmla="*/ 224314 w 283786"/>
                      <a:gd name="connsiteY53" fmla="*/ 294799 h 393335"/>
                      <a:gd name="connsiteX54" fmla="*/ 227552 w 283786"/>
                      <a:gd name="connsiteY54" fmla="*/ 297942 h 393335"/>
                      <a:gd name="connsiteX55" fmla="*/ 227171 w 283786"/>
                      <a:gd name="connsiteY55" fmla="*/ 296704 h 393335"/>
                      <a:gd name="connsiteX56" fmla="*/ 241173 w 283786"/>
                      <a:gd name="connsiteY56" fmla="*/ 316230 h 393335"/>
                      <a:gd name="connsiteX57" fmla="*/ 257175 w 283786"/>
                      <a:gd name="connsiteY57" fmla="*/ 357473 h 393335"/>
                      <a:gd name="connsiteX58" fmla="*/ 263462 w 283786"/>
                      <a:gd name="connsiteY58" fmla="*/ 383953 h 393335"/>
                      <a:gd name="connsiteX59" fmla="*/ 264509 w 283786"/>
                      <a:gd name="connsiteY59" fmla="*/ 388430 h 393335"/>
                      <a:gd name="connsiteX60" fmla="*/ 269367 w 283786"/>
                      <a:gd name="connsiteY60" fmla="*/ 393287 h 393335"/>
                      <a:gd name="connsiteX61" fmla="*/ 273558 w 283786"/>
                      <a:gd name="connsiteY61" fmla="*/ 392240 h 393335"/>
                      <a:gd name="connsiteX62" fmla="*/ 275749 w 283786"/>
                      <a:gd name="connsiteY62" fmla="*/ 388525 h 393335"/>
                      <a:gd name="connsiteX63" fmla="*/ 275749 w 283786"/>
                      <a:gd name="connsiteY63" fmla="*/ 387096 h 393335"/>
                      <a:gd name="connsiteX64" fmla="*/ 276225 w 283786"/>
                      <a:gd name="connsiteY64" fmla="*/ 386144 h 393335"/>
                      <a:gd name="connsiteX65" fmla="*/ 283750 w 283786"/>
                      <a:gd name="connsiteY65" fmla="*/ 326708 h 393335"/>
                      <a:gd name="connsiteX66" fmla="*/ 274701 w 283786"/>
                      <a:gd name="connsiteY66" fmla="*/ 273368 h 393335"/>
                      <a:gd name="connsiteX67" fmla="*/ 253556 w 283786"/>
                      <a:gd name="connsiteY67" fmla="*/ 225838 h 393335"/>
                      <a:gd name="connsiteX68" fmla="*/ 224028 w 283786"/>
                      <a:gd name="connsiteY68" fmla="*/ 181070 h 393335"/>
                      <a:gd name="connsiteX69" fmla="*/ 197167 w 283786"/>
                      <a:gd name="connsiteY69" fmla="*/ 146114 h 393335"/>
                      <a:gd name="connsiteX70" fmla="*/ 196310 w 283786"/>
                      <a:gd name="connsiteY70" fmla="*/ 145066 h 393335"/>
                      <a:gd name="connsiteX71" fmla="*/ 139351 w 283786"/>
                      <a:gd name="connsiteY71" fmla="*/ 64294 h 393335"/>
                      <a:gd name="connsiteX72" fmla="*/ 139827 w 283786"/>
                      <a:gd name="connsiteY72" fmla="*/ 66294 h 393335"/>
                      <a:gd name="connsiteX73" fmla="*/ 114395 w 283786"/>
                      <a:gd name="connsiteY73" fmla="*/ 5144 h 393335"/>
                      <a:gd name="connsiteX74" fmla="*/ 110014 w 283786"/>
                      <a:gd name="connsiteY74" fmla="*/ 667 h 393335"/>
                      <a:gd name="connsiteX75" fmla="*/ 107823 w 283786"/>
                      <a:gd name="connsiteY75" fmla="*/ 0 h 3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3786" h="393335">
                        <a:moveTo>
                          <a:pt x="107918" y="95"/>
                        </a:moveTo>
                        <a:cubicBezTo>
                          <a:pt x="106490" y="-95"/>
                          <a:pt x="104870" y="95"/>
                          <a:pt x="103537" y="667"/>
                        </a:cubicBezTo>
                        <a:cubicBezTo>
                          <a:pt x="101537" y="1524"/>
                          <a:pt x="99917" y="3048"/>
                          <a:pt x="99060" y="5048"/>
                        </a:cubicBezTo>
                        <a:lnTo>
                          <a:pt x="98679" y="6096"/>
                        </a:lnTo>
                        <a:lnTo>
                          <a:pt x="98393" y="7144"/>
                        </a:lnTo>
                        <a:cubicBezTo>
                          <a:pt x="98203" y="8668"/>
                          <a:pt x="98393" y="10097"/>
                          <a:pt x="98965" y="11525"/>
                        </a:cubicBezTo>
                        <a:cubicBezTo>
                          <a:pt x="99441" y="13240"/>
                          <a:pt x="99917" y="14859"/>
                          <a:pt x="100489" y="16478"/>
                        </a:cubicBezTo>
                        <a:lnTo>
                          <a:pt x="98298" y="17812"/>
                        </a:lnTo>
                        <a:cubicBezTo>
                          <a:pt x="96393" y="19241"/>
                          <a:pt x="94488" y="20955"/>
                          <a:pt x="92202" y="23241"/>
                        </a:cubicBezTo>
                        <a:cubicBezTo>
                          <a:pt x="90297" y="25146"/>
                          <a:pt x="88583" y="27432"/>
                          <a:pt x="87154" y="29813"/>
                        </a:cubicBezTo>
                        <a:cubicBezTo>
                          <a:pt x="86392" y="29813"/>
                          <a:pt x="85630" y="30290"/>
                          <a:pt x="85249" y="31052"/>
                        </a:cubicBezTo>
                        <a:cubicBezTo>
                          <a:pt x="85249" y="30575"/>
                          <a:pt x="84487" y="30004"/>
                          <a:pt x="83725" y="29718"/>
                        </a:cubicBezTo>
                        <a:cubicBezTo>
                          <a:pt x="83153" y="29432"/>
                          <a:pt x="82677" y="29337"/>
                          <a:pt x="82201" y="29242"/>
                        </a:cubicBezTo>
                        <a:cubicBezTo>
                          <a:pt x="81153" y="29147"/>
                          <a:pt x="80105" y="29242"/>
                          <a:pt x="79058" y="29623"/>
                        </a:cubicBezTo>
                        <a:cubicBezTo>
                          <a:pt x="77629" y="30290"/>
                          <a:pt x="76486" y="31337"/>
                          <a:pt x="75819" y="32766"/>
                        </a:cubicBezTo>
                        <a:cubicBezTo>
                          <a:pt x="75438" y="33528"/>
                          <a:pt x="75343" y="34290"/>
                          <a:pt x="75343" y="35243"/>
                        </a:cubicBezTo>
                        <a:lnTo>
                          <a:pt x="75152" y="35243"/>
                        </a:lnTo>
                        <a:cubicBezTo>
                          <a:pt x="73819" y="35052"/>
                          <a:pt x="72771" y="35909"/>
                          <a:pt x="72581" y="37243"/>
                        </a:cubicBezTo>
                        <a:cubicBezTo>
                          <a:pt x="71152" y="46673"/>
                          <a:pt x="69152" y="56007"/>
                          <a:pt x="66484" y="65818"/>
                        </a:cubicBezTo>
                        <a:cubicBezTo>
                          <a:pt x="60865" y="86201"/>
                          <a:pt x="52388" y="107442"/>
                          <a:pt x="44863" y="125540"/>
                        </a:cubicBezTo>
                        <a:cubicBezTo>
                          <a:pt x="42482" y="131159"/>
                          <a:pt x="40100" y="136779"/>
                          <a:pt x="37719" y="142399"/>
                        </a:cubicBezTo>
                        <a:cubicBezTo>
                          <a:pt x="31147" y="157925"/>
                          <a:pt x="25146" y="171926"/>
                          <a:pt x="19717" y="186309"/>
                        </a:cubicBezTo>
                        <a:cubicBezTo>
                          <a:pt x="11049" y="209264"/>
                          <a:pt x="5620" y="228505"/>
                          <a:pt x="2477" y="246983"/>
                        </a:cubicBezTo>
                        <a:cubicBezTo>
                          <a:pt x="953" y="256413"/>
                          <a:pt x="95" y="266605"/>
                          <a:pt x="0" y="277082"/>
                        </a:cubicBezTo>
                        <a:cubicBezTo>
                          <a:pt x="0" y="286988"/>
                          <a:pt x="1048" y="297180"/>
                          <a:pt x="3143" y="308134"/>
                        </a:cubicBezTo>
                        <a:cubicBezTo>
                          <a:pt x="3429" y="309753"/>
                          <a:pt x="4572" y="310896"/>
                          <a:pt x="6096" y="311087"/>
                        </a:cubicBezTo>
                        <a:cubicBezTo>
                          <a:pt x="7525" y="311277"/>
                          <a:pt x="9334" y="310420"/>
                          <a:pt x="9811" y="308991"/>
                        </a:cubicBezTo>
                        <a:cubicBezTo>
                          <a:pt x="14288" y="292894"/>
                          <a:pt x="19336" y="280321"/>
                          <a:pt x="25717" y="269367"/>
                        </a:cubicBezTo>
                        <a:cubicBezTo>
                          <a:pt x="28766" y="264224"/>
                          <a:pt x="32290" y="259461"/>
                          <a:pt x="36100" y="255175"/>
                        </a:cubicBezTo>
                        <a:cubicBezTo>
                          <a:pt x="35242" y="262985"/>
                          <a:pt x="35147" y="271939"/>
                          <a:pt x="35719" y="281464"/>
                        </a:cubicBezTo>
                        <a:cubicBezTo>
                          <a:pt x="36100" y="287846"/>
                          <a:pt x="36862" y="293942"/>
                          <a:pt x="37909" y="299466"/>
                        </a:cubicBezTo>
                        <a:cubicBezTo>
                          <a:pt x="38862" y="305086"/>
                          <a:pt x="40481" y="310896"/>
                          <a:pt x="43148" y="318326"/>
                        </a:cubicBezTo>
                        <a:cubicBezTo>
                          <a:pt x="43720" y="319850"/>
                          <a:pt x="45149" y="320993"/>
                          <a:pt x="46863" y="321183"/>
                        </a:cubicBezTo>
                        <a:cubicBezTo>
                          <a:pt x="48863" y="321469"/>
                          <a:pt x="50768" y="320326"/>
                          <a:pt x="51816" y="318421"/>
                        </a:cubicBezTo>
                        <a:cubicBezTo>
                          <a:pt x="54292" y="313277"/>
                          <a:pt x="56579" y="307943"/>
                          <a:pt x="58865" y="302609"/>
                        </a:cubicBezTo>
                        <a:cubicBezTo>
                          <a:pt x="61532" y="296418"/>
                          <a:pt x="63817" y="290894"/>
                          <a:pt x="66008" y="285274"/>
                        </a:cubicBezTo>
                        <a:cubicBezTo>
                          <a:pt x="70295" y="274225"/>
                          <a:pt x="74390" y="262700"/>
                          <a:pt x="78200" y="250889"/>
                        </a:cubicBezTo>
                        <a:cubicBezTo>
                          <a:pt x="85820" y="226886"/>
                          <a:pt x="91535" y="202502"/>
                          <a:pt x="95059" y="178594"/>
                        </a:cubicBezTo>
                        <a:cubicBezTo>
                          <a:pt x="98584" y="154972"/>
                          <a:pt x="99822" y="131064"/>
                          <a:pt x="98870" y="107442"/>
                        </a:cubicBezTo>
                        <a:cubicBezTo>
                          <a:pt x="101441" y="120110"/>
                          <a:pt x="105061" y="132112"/>
                          <a:pt x="109633" y="144209"/>
                        </a:cubicBezTo>
                        <a:cubicBezTo>
                          <a:pt x="116015" y="161163"/>
                          <a:pt x="124778" y="178499"/>
                          <a:pt x="135731" y="195644"/>
                        </a:cubicBezTo>
                        <a:cubicBezTo>
                          <a:pt x="139637" y="201740"/>
                          <a:pt x="143828" y="207645"/>
                          <a:pt x="148019" y="213455"/>
                        </a:cubicBezTo>
                        <a:lnTo>
                          <a:pt x="149447" y="215456"/>
                        </a:lnTo>
                        <a:cubicBezTo>
                          <a:pt x="150876" y="217456"/>
                          <a:pt x="152305" y="219456"/>
                          <a:pt x="153734" y="221456"/>
                        </a:cubicBezTo>
                        <a:cubicBezTo>
                          <a:pt x="159544" y="229838"/>
                          <a:pt x="165068" y="238506"/>
                          <a:pt x="170021" y="247174"/>
                        </a:cubicBezTo>
                        <a:cubicBezTo>
                          <a:pt x="180689" y="266129"/>
                          <a:pt x="188786" y="285464"/>
                          <a:pt x="193929" y="304610"/>
                        </a:cubicBezTo>
                        <a:cubicBezTo>
                          <a:pt x="198501" y="322421"/>
                          <a:pt x="201263" y="341567"/>
                          <a:pt x="201835" y="361474"/>
                        </a:cubicBezTo>
                        <a:cubicBezTo>
                          <a:pt x="201835" y="363379"/>
                          <a:pt x="203740" y="364903"/>
                          <a:pt x="205359" y="365189"/>
                        </a:cubicBezTo>
                        <a:cubicBezTo>
                          <a:pt x="207169" y="365474"/>
                          <a:pt x="208979" y="364427"/>
                          <a:pt x="209836" y="362712"/>
                        </a:cubicBezTo>
                        <a:cubicBezTo>
                          <a:pt x="211169" y="359664"/>
                          <a:pt x="212408" y="356711"/>
                          <a:pt x="213550" y="353663"/>
                        </a:cubicBezTo>
                        <a:cubicBezTo>
                          <a:pt x="214598" y="350615"/>
                          <a:pt x="215360" y="347567"/>
                          <a:pt x="216217" y="344519"/>
                        </a:cubicBezTo>
                        <a:cubicBezTo>
                          <a:pt x="217932" y="338328"/>
                          <a:pt x="219075" y="331470"/>
                          <a:pt x="220123" y="322898"/>
                        </a:cubicBezTo>
                        <a:cubicBezTo>
                          <a:pt x="221266" y="313658"/>
                          <a:pt x="221552" y="303467"/>
                          <a:pt x="221266" y="291560"/>
                        </a:cubicBezTo>
                        <a:cubicBezTo>
                          <a:pt x="222123" y="292703"/>
                          <a:pt x="223266" y="293751"/>
                          <a:pt x="224314" y="294799"/>
                        </a:cubicBezTo>
                        <a:lnTo>
                          <a:pt x="227552" y="297942"/>
                        </a:lnTo>
                        <a:lnTo>
                          <a:pt x="227171" y="296704"/>
                        </a:lnTo>
                        <a:cubicBezTo>
                          <a:pt x="232505" y="302990"/>
                          <a:pt x="237268" y="309563"/>
                          <a:pt x="241173" y="316230"/>
                        </a:cubicBezTo>
                        <a:cubicBezTo>
                          <a:pt x="247364" y="327279"/>
                          <a:pt x="252508" y="340328"/>
                          <a:pt x="257175" y="357473"/>
                        </a:cubicBezTo>
                        <a:cubicBezTo>
                          <a:pt x="259461" y="366236"/>
                          <a:pt x="261461" y="375095"/>
                          <a:pt x="263462" y="383953"/>
                        </a:cubicBezTo>
                        <a:lnTo>
                          <a:pt x="264509" y="388430"/>
                        </a:lnTo>
                        <a:cubicBezTo>
                          <a:pt x="265081" y="391192"/>
                          <a:pt x="266891" y="393002"/>
                          <a:pt x="269367" y="393287"/>
                        </a:cubicBezTo>
                        <a:cubicBezTo>
                          <a:pt x="270796" y="393478"/>
                          <a:pt x="272415" y="393097"/>
                          <a:pt x="273558" y="392240"/>
                        </a:cubicBezTo>
                        <a:cubicBezTo>
                          <a:pt x="274892" y="391192"/>
                          <a:pt x="275273" y="390144"/>
                          <a:pt x="275749" y="388525"/>
                        </a:cubicBezTo>
                        <a:lnTo>
                          <a:pt x="275749" y="387096"/>
                        </a:lnTo>
                        <a:lnTo>
                          <a:pt x="276225" y="386144"/>
                        </a:lnTo>
                        <a:cubicBezTo>
                          <a:pt x="281559" y="367094"/>
                          <a:pt x="284131" y="347091"/>
                          <a:pt x="283750" y="326708"/>
                        </a:cubicBezTo>
                        <a:cubicBezTo>
                          <a:pt x="283464" y="309753"/>
                          <a:pt x="280416" y="291751"/>
                          <a:pt x="274701" y="273368"/>
                        </a:cubicBezTo>
                        <a:cubicBezTo>
                          <a:pt x="270034" y="258223"/>
                          <a:pt x="263081" y="242697"/>
                          <a:pt x="253556" y="225838"/>
                        </a:cubicBezTo>
                        <a:cubicBezTo>
                          <a:pt x="245650" y="212027"/>
                          <a:pt x="236029" y="197358"/>
                          <a:pt x="224028" y="181070"/>
                        </a:cubicBezTo>
                        <a:cubicBezTo>
                          <a:pt x="215265" y="169259"/>
                          <a:pt x="206312" y="157639"/>
                          <a:pt x="197167" y="146114"/>
                        </a:cubicBezTo>
                        <a:lnTo>
                          <a:pt x="196310" y="145066"/>
                        </a:lnTo>
                        <a:cubicBezTo>
                          <a:pt x="176403" y="119539"/>
                          <a:pt x="155924" y="93155"/>
                          <a:pt x="139351" y="64294"/>
                        </a:cubicBezTo>
                        <a:lnTo>
                          <a:pt x="139827" y="66294"/>
                        </a:lnTo>
                        <a:cubicBezTo>
                          <a:pt x="127921" y="44196"/>
                          <a:pt x="119539" y="24194"/>
                          <a:pt x="114395" y="5144"/>
                        </a:cubicBezTo>
                        <a:cubicBezTo>
                          <a:pt x="113919" y="3143"/>
                          <a:pt x="111824" y="1429"/>
                          <a:pt x="110014" y="667"/>
                        </a:cubicBezTo>
                        <a:cubicBezTo>
                          <a:pt x="109442" y="381"/>
                          <a:pt x="108680" y="95"/>
                          <a:pt x="107823" y="0"/>
                        </a:cubicBezTo>
                      </a:path>
                    </a:pathLst>
                  </a:custGeom>
                  <a:solidFill>
                    <a:srgbClr val="56B9BE"/>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A82BC81C-A9F3-3A66-72BD-A8C934558A77}"/>
                      </a:ext>
                    </a:extLst>
                  </p:cNvPr>
                  <p:cNvSpPr/>
                  <p:nvPr/>
                </p:nvSpPr>
                <p:spPr>
                  <a:xfrm>
                    <a:off x="4223289" y="2912619"/>
                    <a:ext cx="173474" cy="237166"/>
                  </a:xfrm>
                  <a:custGeom>
                    <a:avLst/>
                    <a:gdLst>
                      <a:gd name="connsiteX0" fmla="*/ 67913 w 173474"/>
                      <a:gd name="connsiteY0" fmla="*/ 2516 h 237166"/>
                      <a:gd name="connsiteX1" fmla="*/ 45529 w 173474"/>
                      <a:gd name="connsiteY1" fmla="*/ 13850 h 237166"/>
                      <a:gd name="connsiteX2" fmla="*/ 25432 w 173474"/>
                      <a:gd name="connsiteY2" fmla="*/ 32424 h 237166"/>
                      <a:gd name="connsiteX3" fmla="*/ 0 w 173474"/>
                      <a:gd name="connsiteY3" fmla="*/ 69000 h 237166"/>
                      <a:gd name="connsiteX4" fmla="*/ 0 w 173474"/>
                      <a:gd name="connsiteY4" fmla="*/ 69000 h 237166"/>
                      <a:gd name="connsiteX5" fmla="*/ 8001 w 173474"/>
                      <a:gd name="connsiteY5" fmla="*/ 73286 h 237166"/>
                      <a:gd name="connsiteX6" fmla="*/ 15240 w 173474"/>
                      <a:gd name="connsiteY6" fmla="*/ 80144 h 237166"/>
                      <a:gd name="connsiteX7" fmla="*/ 20098 w 173474"/>
                      <a:gd name="connsiteY7" fmla="*/ 87479 h 237166"/>
                      <a:gd name="connsiteX8" fmla="*/ 25241 w 173474"/>
                      <a:gd name="connsiteY8" fmla="*/ 99004 h 237166"/>
                      <a:gd name="connsiteX9" fmla="*/ 31528 w 173474"/>
                      <a:gd name="connsiteY9" fmla="*/ 129389 h 237166"/>
                      <a:gd name="connsiteX10" fmla="*/ 30861 w 173474"/>
                      <a:gd name="connsiteY10" fmla="*/ 146248 h 237166"/>
                      <a:gd name="connsiteX11" fmla="*/ 26861 w 173474"/>
                      <a:gd name="connsiteY11" fmla="*/ 159964 h 237166"/>
                      <a:gd name="connsiteX12" fmla="*/ 25432 w 173474"/>
                      <a:gd name="connsiteY12" fmla="*/ 162631 h 237166"/>
                      <a:gd name="connsiteX13" fmla="*/ 54102 w 173474"/>
                      <a:gd name="connsiteY13" fmla="*/ 203303 h 237166"/>
                      <a:gd name="connsiteX14" fmla="*/ 74867 w 173474"/>
                      <a:gd name="connsiteY14" fmla="*/ 223019 h 237166"/>
                      <a:gd name="connsiteX15" fmla="*/ 86487 w 173474"/>
                      <a:gd name="connsiteY15" fmla="*/ 230258 h 237166"/>
                      <a:gd name="connsiteX16" fmla="*/ 99917 w 173474"/>
                      <a:gd name="connsiteY16" fmla="*/ 235307 h 237166"/>
                      <a:gd name="connsiteX17" fmla="*/ 106775 w 173474"/>
                      <a:gd name="connsiteY17" fmla="*/ 236640 h 237166"/>
                      <a:gd name="connsiteX18" fmla="*/ 125635 w 173474"/>
                      <a:gd name="connsiteY18" fmla="*/ 236069 h 237166"/>
                      <a:gd name="connsiteX19" fmla="*/ 146304 w 173474"/>
                      <a:gd name="connsiteY19" fmla="*/ 227401 h 237166"/>
                      <a:gd name="connsiteX20" fmla="*/ 154115 w 173474"/>
                      <a:gd name="connsiteY20" fmla="*/ 220448 h 237166"/>
                      <a:gd name="connsiteX21" fmla="*/ 160020 w 173474"/>
                      <a:gd name="connsiteY21" fmla="*/ 212637 h 237166"/>
                      <a:gd name="connsiteX22" fmla="*/ 168783 w 173474"/>
                      <a:gd name="connsiteY22" fmla="*/ 192730 h 237166"/>
                      <a:gd name="connsiteX23" fmla="*/ 172974 w 173474"/>
                      <a:gd name="connsiteY23" fmla="*/ 169108 h 237166"/>
                      <a:gd name="connsiteX24" fmla="*/ 172974 w 173474"/>
                      <a:gd name="connsiteY24" fmla="*/ 143105 h 237166"/>
                      <a:gd name="connsiteX25" fmla="*/ 163544 w 173474"/>
                      <a:gd name="connsiteY25" fmla="*/ 90908 h 237166"/>
                      <a:gd name="connsiteX26" fmla="*/ 145923 w 173474"/>
                      <a:gd name="connsiteY26" fmla="*/ 45950 h 237166"/>
                      <a:gd name="connsiteX27" fmla="*/ 134779 w 173474"/>
                      <a:gd name="connsiteY27" fmla="*/ 28138 h 237166"/>
                      <a:gd name="connsiteX28" fmla="*/ 118491 w 173474"/>
                      <a:gd name="connsiteY28" fmla="*/ 12326 h 237166"/>
                      <a:gd name="connsiteX29" fmla="*/ 92774 w 173474"/>
                      <a:gd name="connsiteY29" fmla="*/ 801 h 237166"/>
                      <a:gd name="connsiteX30" fmla="*/ 90392 w 173474"/>
                      <a:gd name="connsiteY30" fmla="*/ 420 h 237166"/>
                      <a:gd name="connsiteX31" fmla="*/ 67818 w 173474"/>
                      <a:gd name="connsiteY31" fmla="*/ 2420 h 237166"/>
                      <a:gd name="connsiteX32" fmla="*/ 108395 w 173474"/>
                      <a:gd name="connsiteY32" fmla="*/ 220638 h 237166"/>
                      <a:gd name="connsiteX33" fmla="*/ 94488 w 173474"/>
                      <a:gd name="connsiteY33" fmla="*/ 215018 h 237166"/>
                      <a:gd name="connsiteX34" fmla="*/ 66008 w 173474"/>
                      <a:gd name="connsiteY34" fmla="*/ 191873 h 237166"/>
                      <a:gd name="connsiteX35" fmla="*/ 47149 w 173474"/>
                      <a:gd name="connsiteY35" fmla="*/ 169870 h 237166"/>
                      <a:gd name="connsiteX36" fmla="*/ 41910 w 173474"/>
                      <a:gd name="connsiteY36" fmla="*/ 163583 h 237166"/>
                      <a:gd name="connsiteX37" fmla="*/ 42672 w 173474"/>
                      <a:gd name="connsiteY37" fmla="*/ 159678 h 237166"/>
                      <a:gd name="connsiteX38" fmla="*/ 45339 w 173474"/>
                      <a:gd name="connsiteY38" fmla="*/ 158726 h 237166"/>
                      <a:gd name="connsiteX39" fmla="*/ 46482 w 173474"/>
                      <a:gd name="connsiteY39" fmla="*/ 159202 h 237166"/>
                      <a:gd name="connsiteX40" fmla="*/ 51340 w 173474"/>
                      <a:gd name="connsiteY40" fmla="*/ 161964 h 237166"/>
                      <a:gd name="connsiteX41" fmla="*/ 60008 w 173474"/>
                      <a:gd name="connsiteY41" fmla="*/ 165012 h 237166"/>
                      <a:gd name="connsiteX42" fmla="*/ 75629 w 173474"/>
                      <a:gd name="connsiteY42" fmla="*/ 169679 h 237166"/>
                      <a:gd name="connsiteX43" fmla="*/ 86963 w 173474"/>
                      <a:gd name="connsiteY43" fmla="*/ 173013 h 237166"/>
                      <a:gd name="connsiteX44" fmla="*/ 113824 w 173474"/>
                      <a:gd name="connsiteY44" fmla="*/ 182729 h 237166"/>
                      <a:gd name="connsiteX45" fmla="*/ 125444 w 173474"/>
                      <a:gd name="connsiteY45" fmla="*/ 189110 h 237166"/>
                      <a:gd name="connsiteX46" fmla="*/ 133255 w 173474"/>
                      <a:gd name="connsiteY46" fmla="*/ 195873 h 237166"/>
                      <a:gd name="connsiteX47" fmla="*/ 136303 w 173474"/>
                      <a:gd name="connsiteY47" fmla="*/ 200350 h 237166"/>
                      <a:gd name="connsiteX48" fmla="*/ 138779 w 173474"/>
                      <a:gd name="connsiteY48" fmla="*/ 206541 h 237166"/>
                      <a:gd name="connsiteX49" fmla="*/ 138684 w 173474"/>
                      <a:gd name="connsiteY49" fmla="*/ 216542 h 237166"/>
                      <a:gd name="connsiteX50" fmla="*/ 121634 w 173474"/>
                      <a:gd name="connsiteY50" fmla="*/ 223400 h 237166"/>
                      <a:gd name="connsiteX51" fmla="*/ 117538 w 173474"/>
                      <a:gd name="connsiteY51" fmla="*/ 222924 h 237166"/>
                      <a:gd name="connsiteX52" fmla="*/ 108395 w 173474"/>
                      <a:gd name="connsiteY52" fmla="*/ 221019 h 2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474" h="237166">
                        <a:moveTo>
                          <a:pt x="67913" y="2516"/>
                        </a:moveTo>
                        <a:cubicBezTo>
                          <a:pt x="60865" y="4421"/>
                          <a:pt x="53626" y="8135"/>
                          <a:pt x="45529" y="13850"/>
                        </a:cubicBezTo>
                        <a:cubicBezTo>
                          <a:pt x="39053" y="18422"/>
                          <a:pt x="32671" y="24328"/>
                          <a:pt x="25432" y="32424"/>
                        </a:cubicBezTo>
                        <a:cubicBezTo>
                          <a:pt x="16192" y="42711"/>
                          <a:pt x="7811" y="54808"/>
                          <a:pt x="0" y="69000"/>
                        </a:cubicBezTo>
                        <a:lnTo>
                          <a:pt x="0" y="69000"/>
                        </a:lnTo>
                        <a:cubicBezTo>
                          <a:pt x="2858" y="69953"/>
                          <a:pt x="5620" y="71477"/>
                          <a:pt x="8001" y="73286"/>
                        </a:cubicBezTo>
                        <a:cubicBezTo>
                          <a:pt x="10668" y="75191"/>
                          <a:pt x="13145" y="77573"/>
                          <a:pt x="15240" y="80144"/>
                        </a:cubicBezTo>
                        <a:cubicBezTo>
                          <a:pt x="17240" y="82526"/>
                          <a:pt x="18764" y="85097"/>
                          <a:pt x="20098" y="87479"/>
                        </a:cubicBezTo>
                        <a:cubicBezTo>
                          <a:pt x="22384" y="91384"/>
                          <a:pt x="24003" y="95194"/>
                          <a:pt x="25241" y="99004"/>
                        </a:cubicBezTo>
                        <a:cubicBezTo>
                          <a:pt x="27718" y="106433"/>
                          <a:pt x="30956" y="117768"/>
                          <a:pt x="31528" y="129389"/>
                        </a:cubicBezTo>
                        <a:cubicBezTo>
                          <a:pt x="31718" y="134818"/>
                          <a:pt x="31813" y="140628"/>
                          <a:pt x="30861" y="146248"/>
                        </a:cubicBezTo>
                        <a:cubicBezTo>
                          <a:pt x="30194" y="150248"/>
                          <a:pt x="29146" y="155392"/>
                          <a:pt x="26861" y="159964"/>
                        </a:cubicBezTo>
                        <a:cubicBezTo>
                          <a:pt x="26384" y="160916"/>
                          <a:pt x="25908" y="161774"/>
                          <a:pt x="25432" y="162631"/>
                        </a:cubicBezTo>
                        <a:cubicBezTo>
                          <a:pt x="33528" y="175680"/>
                          <a:pt x="43053" y="190349"/>
                          <a:pt x="54102" y="203303"/>
                        </a:cubicBezTo>
                        <a:cubicBezTo>
                          <a:pt x="61055" y="211399"/>
                          <a:pt x="67913" y="217876"/>
                          <a:pt x="74867" y="223019"/>
                        </a:cubicBezTo>
                        <a:cubicBezTo>
                          <a:pt x="78105" y="225496"/>
                          <a:pt x="81915" y="227877"/>
                          <a:pt x="86487" y="230258"/>
                        </a:cubicBezTo>
                        <a:cubicBezTo>
                          <a:pt x="90202" y="232259"/>
                          <a:pt x="94488" y="233878"/>
                          <a:pt x="99917" y="235307"/>
                        </a:cubicBezTo>
                        <a:cubicBezTo>
                          <a:pt x="102203" y="235878"/>
                          <a:pt x="104394" y="236354"/>
                          <a:pt x="106775" y="236640"/>
                        </a:cubicBezTo>
                        <a:cubicBezTo>
                          <a:pt x="112967" y="237497"/>
                          <a:pt x="119348" y="237307"/>
                          <a:pt x="125635" y="236069"/>
                        </a:cubicBezTo>
                        <a:cubicBezTo>
                          <a:pt x="133064" y="234735"/>
                          <a:pt x="140017" y="231782"/>
                          <a:pt x="146304" y="227401"/>
                        </a:cubicBezTo>
                        <a:cubicBezTo>
                          <a:pt x="149257" y="225401"/>
                          <a:pt x="151829" y="222734"/>
                          <a:pt x="154115" y="220448"/>
                        </a:cubicBezTo>
                        <a:cubicBezTo>
                          <a:pt x="156305" y="218162"/>
                          <a:pt x="158210" y="215590"/>
                          <a:pt x="160020" y="212637"/>
                        </a:cubicBezTo>
                        <a:cubicBezTo>
                          <a:pt x="163925" y="206541"/>
                          <a:pt x="166783" y="199969"/>
                          <a:pt x="168783" y="192730"/>
                        </a:cubicBezTo>
                        <a:cubicBezTo>
                          <a:pt x="170974" y="184919"/>
                          <a:pt x="172307" y="177204"/>
                          <a:pt x="172974" y="169108"/>
                        </a:cubicBezTo>
                        <a:cubicBezTo>
                          <a:pt x="173641" y="161202"/>
                          <a:pt x="173641" y="152725"/>
                          <a:pt x="172974" y="143105"/>
                        </a:cubicBezTo>
                        <a:cubicBezTo>
                          <a:pt x="171926" y="127103"/>
                          <a:pt x="168974" y="110529"/>
                          <a:pt x="163544" y="90908"/>
                        </a:cubicBezTo>
                        <a:cubicBezTo>
                          <a:pt x="159067" y="74620"/>
                          <a:pt x="153067" y="59475"/>
                          <a:pt x="145923" y="45950"/>
                        </a:cubicBezTo>
                        <a:cubicBezTo>
                          <a:pt x="142113" y="38806"/>
                          <a:pt x="138493" y="33186"/>
                          <a:pt x="134779" y="28138"/>
                        </a:cubicBezTo>
                        <a:cubicBezTo>
                          <a:pt x="130302" y="22232"/>
                          <a:pt x="124778" y="16898"/>
                          <a:pt x="118491" y="12326"/>
                        </a:cubicBezTo>
                        <a:cubicBezTo>
                          <a:pt x="110490" y="6516"/>
                          <a:pt x="101822" y="2611"/>
                          <a:pt x="92774" y="801"/>
                        </a:cubicBezTo>
                        <a:cubicBezTo>
                          <a:pt x="92012" y="706"/>
                          <a:pt x="91154" y="515"/>
                          <a:pt x="90392" y="420"/>
                        </a:cubicBezTo>
                        <a:cubicBezTo>
                          <a:pt x="83534" y="-532"/>
                          <a:pt x="76105" y="134"/>
                          <a:pt x="67818" y="2420"/>
                        </a:cubicBezTo>
                        <a:moveTo>
                          <a:pt x="108395" y="220638"/>
                        </a:moveTo>
                        <a:cubicBezTo>
                          <a:pt x="103251" y="219114"/>
                          <a:pt x="98584" y="217209"/>
                          <a:pt x="94488" y="215018"/>
                        </a:cubicBezTo>
                        <a:cubicBezTo>
                          <a:pt x="84963" y="209780"/>
                          <a:pt x="75629" y="202255"/>
                          <a:pt x="66008" y="191873"/>
                        </a:cubicBezTo>
                        <a:cubicBezTo>
                          <a:pt x="59436" y="184824"/>
                          <a:pt x="53150" y="177204"/>
                          <a:pt x="47149" y="169870"/>
                        </a:cubicBezTo>
                        <a:lnTo>
                          <a:pt x="41910" y="163583"/>
                        </a:lnTo>
                        <a:cubicBezTo>
                          <a:pt x="41053" y="162440"/>
                          <a:pt x="41053" y="161012"/>
                          <a:pt x="42672" y="159678"/>
                        </a:cubicBezTo>
                        <a:cubicBezTo>
                          <a:pt x="43339" y="158916"/>
                          <a:pt x="44387" y="158630"/>
                          <a:pt x="45339" y="158726"/>
                        </a:cubicBezTo>
                        <a:cubicBezTo>
                          <a:pt x="45625" y="158726"/>
                          <a:pt x="46101" y="158916"/>
                          <a:pt x="46482" y="159202"/>
                        </a:cubicBezTo>
                        <a:cubicBezTo>
                          <a:pt x="48101" y="160250"/>
                          <a:pt x="49625" y="161202"/>
                          <a:pt x="51340" y="161964"/>
                        </a:cubicBezTo>
                        <a:cubicBezTo>
                          <a:pt x="54197" y="163107"/>
                          <a:pt x="57055" y="164060"/>
                          <a:pt x="60008" y="165012"/>
                        </a:cubicBezTo>
                        <a:cubicBezTo>
                          <a:pt x="65151" y="166727"/>
                          <a:pt x="70390" y="168155"/>
                          <a:pt x="75629" y="169679"/>
                        </a:cubicBezTo>
                        <a:cubicBezTo>
                          <a:pt x="79438" y="170727"/>
                          <a:pt x="83249" y="171870"/>
                          <a:pt x="86963" y="173013"/>
                        </a:cubicBezTo>
                        <a:cubicBezTo>
                          <a:pt x="95726" y="175680"/>
                          <a:pt x="104966" y="178633"/>
                          <a:pt x="113824" y="182729"/>
                        </a:cubicBezTo>
                        <a:cubicBezTo>
                          <a:pt x="117443" y="184348"/>
                          <a:pt x="121634" y="186443"/>
                          <a:pt x="125444" y="189110"/>
                        </a:cubicBezTo>
                        <a:cubicBezTo>
                          <a:pt x="127825" y="190730"/>
                          <a:pt x="130874" y="193016"/>
                          <a:pt x="133255" y="195873"/>
                        </a:cubicBezTo>
                        <a:cubicBezTo>
                          <a:pt x="134207" y="197016"/>
                          <a:pt x="135446" y="198635"/>
                          <a:pt x="136303" y="200350"/>
                        </a:cubicBezTo>
                        <a:cubicBezTo>
                          <a:pt x="137541" y="202731"/>
                          <a:pt x="138303" y="204731"/>
                          <a:pt x="138779" y="206541"/>
                        </a:cubicBezTo>
                        <a:cubicBezTo>
                          <a:pt x="139541" y="209399"/>
                          <a:pt x="140303" y="213018"/>
                          <a:pt x="138684" y="216542"/>
                        </a:cubicBezTo>
                        <a:cubicBezTo>
                          <a:pt x="135541" y="223591"/>
                          <a:pt x="125730" y="223686"/>
                          <a:pt x="121634" y="223400"/>
                        </a:cubicBezTo>
                        <a:cubicBezTo>
                          <a:pt x="120205" y="223305"/>
                          <a:pt x="118872" y="223115"/>
                          <a:pt x="117538" y="222924"/>
                        </a:cubicBezTo>
                        <a:cubicBezTo>
                          <a:pt x="114491" y="222448"/>
                          <a:pt x="111347" y="221876"/>
                          <a:pt x="108395" y="221019"/>
                        </a:cubicBezTo>
                      </a:path>
                    </a:pathLst>
                  </a:custGeom>
                  <a:solidFill>
                    <a:srgbClr val="B5EDEF"/>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8E47223F-46F0-072B-B36A-F182157D192B}"/>
                      </a:ext>
                    </a:extLst>
                  </p:cNvPr>
                  <p:cNvSpPr/>
                  <p:nvPr/>
                </p:nvSpPr>
                <p:spPr>
                  <a:xfrm>
                    <a:off x="4025243" y="2924279"/>
                    <a:ext cx="185473" cy="281631"/>
                  </a:xfrm>
                  <a:custGeom>
                    <a:avLst/>
                    <a:gdLst>
                      <a:gd name="connsiteX0" fmla="*/ 69364 w 185473"/>
                      <a:gd name="connsiteY0" fmla="*/ 0 h 281631"/>
                      <a:gd name="connsiteX1" fmla="*/ 56124 w 185473"/>
                      <a:gd name="connsiteY1" fmla="*/ 2286 h 281631"/>
                      <a:gd name="connsiteX2" fmla="*/ 43741 w 185473"/>
                      <a:gd name="connsiteY2" fmla="*/ 7906 h 281631"/>
                      <a:gd name="connsiteX3" fmla="*/ 30883 w 185473"/>
                      <a:gd name="connsiteY3" fmla="*/ 17526 h 281631"/>
                      <a:gd name="connsiteX4" fmla="*/ 8213 w 185473"/>
                      <a:gd name="connsiteY4" fmla="*/ 54673 h 281631"/>
                      <a:gd name="connsiteX5" fmla="*/ 117 w 185473"/>
                      <a:gd name="connsiteY5" fmla="*/ 104585 h 281631"/>
                      <a:gd name="connsiteX6" fmla="*/ 4689 w 185473"/>
                      <a:gd name="connsiteY6" fmla="*/ 159830 h 281631"/>
                      <a:gd name="connsiteX7" fmla="*/ 21167 w 185473"/>
                      <a:gd name="connsiteY7" fmla="*/ 212312 h 281631"/>
                      <a:gd name="connsiteX8" fmla="*/ 48218 w 185473"/>
                      <a:gd name="connsiteY8" fmla="*/ 254127 h 281631"/>
                      <a:gd name="connsiteX9" fmla="*/ 65649 w 185473"/>
                      <a:gd name="connsiteY9" fmla="*/ 268986 h 281631"/>
                      <a:gd name="connsiteX10" fmla="*/ 75364 w 185473"/>
                      <a:gd name="connsiteY10" fmla="*/ 274415 h 281631"/>
                      <a:gd name="connsiteX11" fmla="*/ 86223 w 185473"/>
                      <a:gd name="connsiteY11" fmla="*/ 278416 h 281631"/>
                      <a:gd name="connsiteX12" fmla="*/ 98224 w 185473"/>
                      <a:gd name="connsiteY12" fmla="*/ 281083 h 281631"/>
                      <a:gd name="connsiteX13" fmla="*/ 110321 w 185473"/>
                      <a:gd name="connsiteY13" fmla="*/ 281559 h 281631"/>
                      <a:gd name="connsiteX14" fmla="*/ 129657 w 185473"/>
                      <a:gd name="connsiteY14" fmla="*/ 277082 h 281631"/>
                      <a:gd name="connsiteX15" fmla="*/ 158613 w 185473"/>
                      <a:gd name="connsiteY15" fmla="*/ 250317 h 281631"/>
                      <a:gd name="connsiteX16" fmla="*/ 176329 w 185473"/>
                      <a:gd name="connsiteY16" fmla="*/ 207455 h 281631"/>
                      <a:gd name="connsiteX17" fmla="*/ 185473 w 185473"/>
                      <a:gd name="connsiteY17" fmla="*/ 163259 h 281631"/>
                      <a:gd name="connsiteX18" fmla="*/ 179282 w 185473"/>
                      <a:gd name="connsiteY18" fmla="*/ 158496 h 281631"/>
                      <a:gd name="connsiteX19" fmla="*/ 170233 w 185473"/>
                      <a:gd name="connsiteY19" fmla="*/ 147352 h 281631"/>
                      <a:gd name="connsiteX20" fmla="*/ 163661 w 185473"/>
                      <a:gd name="connsiteY20" fmla="*/ 134969 h 281631"/>
                      <a:gd name="connsiteX21" fmla="*/ 158994 w 185473"/>
                      <a:gd name="connsiteY21" fmla="*/ 122111 h 281631"/>
                      <a:gd name="connsiteX22" fmla="*/ 156517 w 185473"/>
                      <a:gd name="connsiteY22" fmla="*/ 110966 h 281631"/>
                      <a:gd name="connsiteX23" fmla="*/ 156327 w 185473"/>
                      <a:gd name="connsiteY23" fmla="*/ 96584 h 281631"/>
                      <a:gd name="connsiteX24" fmla="*/ 159089 w 185473"/>
                      <a:gd name="connsiteY24" fmla="*/ 81629 h 281631"/>
                      <a:gd name="connsiteX25" fmla="*/ 165852 w 185473"/>
                      <a:gd name="connsiteY25" fmla="*/ 68961 h 281631"/>
                      <a:gd name="connsiteX26" fmla="*/ 155374 w 185473"/>
                      <a:gd name="connsiteY26" fmla="*/ 57817 h 281631"/>
                      <a:gd name="connsiteX27" fmla="*/ 153755 w 185473"/>
                      <a:gd name="connsiteY27" fmla="*/ 56007 h 281631"/>
                      <a:gd name="connsiteX28" fmla="*/ 127752 w 185473"/>
                      <a:gd name="connsiteY28" fmla="*/ 29242 h 281631"/>
                      <a:gd name="connsiteX29" fmla="*/ 81175 w 185473"/>
                      <a:gd name="connsiteY29" fmla="*/ 1048 h 281631"/>
                      <a:gd name="connsiteX30" fmla="*/ 77936 w 185473"/>
                      <a:gd name="connsiteY30" fmla="*/ 476 h 281631"/>
                      <a:gd name="connsiteX31" fmla="*/ 69173 w 185473"/>
                      <a:gd name="connsiteY31" fmla="*/ 0 h 281631"/>
                      <a:gd name="connsiteX32" fmla="*/ 88509 w 185473"/>
                      <a:gd name="connsiteY32" fmla="*/ 263176 h 281631"/>
                      <a:gd name="connsiteX33" fmla="*/ 83270 w 185473"/>
                      <a:gd name="connsiteY33" fmla="*/ 258413 h 281631"/>
                      <a:gd name="connsiteX34" fmla="*/ 82984 w 185473"/>
                      <a:gd name="connsiteY34" fmla="*/ 246507 h 281631"/>
                      <a:gd name="connsiteX35" fmla="*/ 92700 w 185473"/>
                      <a:gd name="connsiteY35" fmla="*/ 232220 h 281631"/>
                      <a:gd name="connsiteX36" fmla="*/ 109369 w 185473"/>
                      <a:gd name="connsiteY36" fmla="*/ 216027 h 281631"/>
                      <a:gd name="connsiteX37" fmla="*/ 128990 w 185473"/>
                      <a:gd name="connsiteY37" fmla="*/ 199644 h 281631"/>
                      <a:gd name="connsiteX38" fmla="*/ 132038 w 185473"/>
                      <a:gd name="connsiteY38" fmla="*/ 197168 h 281631"/>
                      <a:gd name="connsiteX39" fmla="*/ 147278 w 185473"/>
                      <a:gd name="connsiteY39" fmla="*/ 184690 h 281631"/>
                      <a:gd name="connsiteX40" fmla="*/ 159280 w 185473"/>
                      <a:gd name="connsiteY40" fmla="*/ 173450 h 281631"/>
                      <a:gd name="connsiteX41" fmla="*/ 165757 w 185473"/>
                      <a:gd name="connsiteY41" fmla="*/ 163259 h 281631"/>
                      <a:gd name="connsiteX42" fmla="*/ 166995 w 185473"/>
                      <a:gd name="connsiteY42" fmla="*/ 162306 h 281631"/>
                      <a:gd name="connsiteX43" fmla="*/ 170138 w 185473"/>
                      <a:gd name="connsiteY43" fmla="*/ 159925 h 281631"/>
                      <a:gd name="connsiteX44" fmla="*/ 170424 w 185473"/>
                      <a:gd name="connsiteY44" fmla="*/ 159925 h 281631"/>
                      <a:gd name="connsiteX45" fmla="*/ 173091 w 185473"/>
                      <a:gd name="connsiteY45" fmla="*/ 163163 h 281631"/>
                      <a:gd name="connsiteX46" fmla="*/ 170995 w 185473"/>
                      <a:gd name="connsiteY46" fmla="*/ 172498 h 281631"/>
                      <a:gd name="connsiteX47" fmla="*/ 166804 w 185473"/>
                      <a:gd name="connsiteY47" fmla="*/ 184690 h 281631"/>
                      <a:gd name="connsiteX48" fmla="*/ 152803 w 185473"/>
                      <a:gd name="connsiteY48" fmla="*/ 215360 h 281631"/>
                      <a:gd name="connsiteX49" fmla="*/ 133276 w 185473"/>
                      <a:gd name="connsiteY49" fmla="*/ 245364 h 281631"/>
                      <a:gd name="connsiteX50" fmla="*/ 122799 w 185473"/>
                      <a:gd name="connsiteY50" fmla="*/ 256508 h 281631"/>
                      <a:gd name="connsiteX51" fmla="*/ 111845 w 185473"/>
                      <a:gd name="connsiteY51" fmla="*/ 264033 h 281631"/>
                      <a:gd name="connsiteX52" fmla="*/ 97462 w 185473"/>
                      <a:gd name="connsiteY52" fmla="*/ 266605 h 281631"/>
                      <a:gd name="connsiteX53" fmla="*/ 96319 w 185473"/>
                      <a:gd name="connsiteY53" fmla="*/ 266414 h 281631"/>
                      <a:gd name="connsiteX54" fmla="*/ 88509 w 185473"/>
                      <a:gd name="connsiteY54" fmla="*/ 263176 h 28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5473" h="281631">
                        <a:moveTo>
                          <a:pt x="69364" y="0"/>
                        </a:moveTo>
                        <a:cubicBezTo>
                          <a:pt x="65458" y="0"/>
                          <a:pt x="61363" y="762"/>
                          <a:pt x="56124" y="2286"/>
                        </a:cubicBezTo>
                        <a:cubicBezTo>
                          <a:pt x="51361" y="3620"/>
                          <a:pt x="47170" y="5810"/>
                          <a:pt x="43741" y="7906"/>
                        </a:cubicBezTo>
                        <a:cubicBezTo>
                          <a:pt x="39646" y="10287"/>
                          <a:pt x="35455" y="13430"/>
                          <a:pt x="30883" y="17526"/>
                        </a:cubicBezTo>
                        <a:cubicBezTo>
                          <a:pt x="21072" y="26575"/>
                          <a:pt x="13452" y="39148"/>
                          <a:pt x="8213" y="54673"/>
                        </a:cubicBezTo>
                        <a:cubicBezTo>
                          <a:pt x="3260" y="69342"/>
                          <a:pt x="593" y="85630"/>
                          <a:pt x="117" y="104585"/>
                        </a:cubicBezTo>
                        <a:cubicBezTo>
                          <a:pt x="-455" y="122873"/>
                          <a:pt x="1069" y="141542"/>
                          <a:pt x="4689" y="159830"/>
                        </a:cubicBezTo>
                        <a:cubicBezTo>
                          <a:pt x="8308" y="178499"/>
                          <a:pt x="13833" y="196120"/>
                          <a:pt x="21167" y="212312"/>
                        </a:cubicBezTo>
                        <a:cubicBezTo>
                          <a:pt x="28597" y="228886"/>
                          <a:pt x="37741" y="242983"/>
                          <a:pt x="48218" y="254127"/>
                        </a:cubicBezTo>
                        <a:cubicBezTo>
                          <a:pt x="54028" y="260223"/>
                          <a:pt x="59648" y="265081"/>
                          <a:pt x="65649" y="268986"/>
                        </a:cubicBezTo>
                        <a:cubicBezTo>
                          <a:pt x="68887" y="271177"/>
                          <a:pt x="72126" y="272891"/>
                          <a:pt x="75364" y="274415"/>
                        </a:cubicBezTo>
                        <a:cubicBezTo>
                          <a:pt x="78317" y="275844"/>
                          <a:pt x="81746" y="277082"/>
                          <a:pt x="86223" y="278416"/>
                        </a:cubicBezTo>
                        <a:cubicBezTo>
                          <a:pt x="89747" y="279368"/>
                          <a:pt x="93748" y="280416"/>
                          <a:pt x="98224" y="281083"/>
                        </a:cubicBezTo>
                        <a:cubicBezTo>
                          <a:pt x="101749" y="281559"/>
                          <a:pt x="105559" y="281750"/>
                          <a:pt x="110321" y="281559"/>
                        </a:cubicBezTo>
                        <a:cubicBezTo>
                          <a:pt x="116703" y="281369"/>
                          <a:pt x="123370" y="279845"/>
                          <a:pt x="129657" y="277082"/>
                        </a:cubicBezTo>
                        <a:cubicBezTo>
                          <a:pt x="140801" y="272225"/>
                          <a:pt x="150802" y="262985"/>
                          <a:pt x="158613" y="250317"/>
                        </a:cubicBezTo>
                        <a:cubicBezTo>
                          <a:pt x="165852" y="238697"/>
                          <a:pt x="171376" y="225457"/>
                          <a:pt x="176329" y="207455"/>
                        </a:cubicBezTo>
                        <a:cubicBezTo>
                          <a:pt x="180520" y="192596"/>
                          <a:pt x="183283" y="177641"/>
                          <a:pt x="185473" y="163259"/>
                        </a:cubicBezTo>
                        <a:cubicBezTo>
                          <a:pt x="183283" y="161925"/>
                          <a:pt x="181187" y="160306"/>
                          <a:pt x="179282" y="158496"/>
                        </a:cubicBezTo>
                        <a:cubicBezTo>
                          <a:pt x="175282" y="154400"/>
                          <a:pt x="172519" y="150971"/>
                          <a:pt x="170233" y="147352"/>
                        </a:cubicBezTo>
                        <a:cubicBezTo>
                          <a:pt x="167376" y="142780"/>
                          <a:pt x="165376" y="138779"/>
                          <a:pt x="163661" y="134969"/>
                        </a:cubicBezTo>
                        <a:cubicBezTo>
                          <a:pt x="161661" y="130397"/>
                          <a:pt x="160137" y="126206"/>
                          <a:pt x="158994" y="122111"/>
                        </a:cubicBezTo>
                        <a:cubicBezTo>
                          <a:pt x="157946" y="118586"/>
                          <a:pt x="156994" y="114776"/>
                          <a:pt x="156517" y="110966"/>
                        </a:cubicBezTo>
                        <a:cubicBezTo>
                          <a:pt x="155946" y="106299"/>
                          <a:pt x="155946" y="101537"/>
                          <a:pt x="156327" y="96584"/>
                        </a:cubicBezTo>
                        <a:cubicBezTo>
                          <a:pt x="156803" y="90964"/>
                          <a:pt x="157756" y="86011"/>
                          <a:pt x="159089" y="81629"/>
                        </a:cubicBezTo>
                        <a:cubicBezTo>
                          <a:pt x="160708" y="76772"/>
                          <a:pt x="163090" y="72390"/>
                          <a:pt x="165852" y="68961"/>
                        </a:cubicBezTo>
                        <a:cubicBezTo>
                          <a:pt x="162232" y="65151"/>
                          <a:pt x="158803" y="61532"/>
                          <a:pt x="155374" y="57817"/>
                        </a:cubicBezTo>
                        <a:lnTo>
                          <a:pt x="153755" y="56007"/>
                        </a:lnTo>
                        <a:cubicBezTo>
                          <a:pt x="144992" y="46673"/>
                          <a:pt x="136610" y="37624"/>
                          <a:pt x="127752" y="29242"/>
                        </a:cubicBezTo>
                        <a:cubicBezTo>
                          <a:pt x="116131" y="18383"/>
                          <a:pt x="100320" y="5334"/>
                          <a:pt x="81175" y="1048"/>
                        </a:cubicBezTo>
                        <a:cubicBezTo>
                          <a:pt x="80127" y="857"/>
                          <a:pt x="79079" y="667"/>
                          <a:pt x="77936" y="476"/>
                        </a:cubicBezTo>
                        <a:cubicBezTo>
                          <a:pt x="75269" y="95"/>
                          <a:pt x="72412" y="0"/>
                          <a:pt x="69173" y="0"/>
                        </a:cubicBezTo>
                        <a:moveTo>
                          <a:pt x="88509" y="263176"/>
                        </a:moveTo>
                        <a:cubicBezTo>
                          <a:pt x="86604" y="261938"/>
                          <a:pt x="84604" y="260509"/>
                          <a:pt x="83270" y="258413"/>
                        </a:cubicBezTo>
                        <a:cubicBezTo>
                          <a:pt x="81175" y="255175"/>
                          <a:pt x="81079" y="250793"/>
                          <a:pt x="82984" y="246507"/>
                        </a:cubicBezTo>
                        <a:cubicBezTo>
                          <a:pt x="85366" y="240792"/>
                          <a:pt x="89271" y="236030"/>
                          <a:pt x="92700" y="232220"/>
                        </a:cubicBezTo>
                        <a:cubicBezTo>
                          <a:pt x="97177" y="227171"/>
                          <a:pt x="102511" y="222028"/>
                          <a:pt x="109369" y="216027"/>
                        </a:cubicBezTo>
                        <a:cubicBezTo>
                          <a:pt x="115750" y="210407"/>
                          <a:pt x="122323" y="205073"/>
                          <a:pt x="128990" y="199644"/>
                        </a:cubicBezTo>
                        <a:lnTo>
                          <a:pt x="132038" y="197168"/>
                        </a:lnTo>
                        <a:cubicBezTo>
                          <a:pt x="137086" y="193072"/>
                          <a:pt x="142230" y="188976"/>
                          <a:pt x="147278" y="184690"/>
                        </a:cubicBezTo>
                        <a:cubicBezTo>
                          <a:pt x="151564" y="181070"/>
                          <a:pt x="155851" y="177356"/>
                          <a:pt x="159280" y="173450"/>
                        </a:cubicBezTo>
                        <a:cubicBezTo>
                          <a:pt x="161947" y="170212"/>
                          <a:pt x="163947" y="166497"/>
                          <a:pt x="165757" y="163259"/>
                        </a:cubicBezTo>
                        <a:cubicBezTo>
                          <a:pt x="166042" y="162782"/>
                          <a:pt x="166519" y="162401"/>
                          <a:pt x="166995" y="162306"/>
                        </a:cubicBezTo>
                        <a:cubicBezTo>
                          <a:pt x="167471" y="160782"/>
                          <a:pt x="168709" y="159830"/>
                          <a:pt x="170138" y="159925"/>
                        </a:cubicBezTo>
                        <a:lnTo>
                          <a:pt x="170424" y="159925"/>
                        </a:lnTo>
                        <a:cubicBezTo>
                          <a:pt x="172043" y="160211"/>
                          <a:pt x="173281" y="161639"/>
                          <a:pt x="173091" y="163163"/>
                        </a:cubicBezTo>
                        <a:cubicBezTo>
                          <a:pt x="172710" y="165926"/>
                          <a:pt x="172138" y="168783"/>
                          <a:pt x="170995" y="172498"/>
                        </a:cubicBezTo>
                        <a:cubicBezTo>
                          <a:pt x="169757" y="176594"/>
                          <a:pt x="168424" y="180689"/>
                          <a:pt x="166804" y="184690"/>
                        </a:cubicBezTo>
                        <a:cubicBezTo>
                          <a:pt x="162804" y="195167"/>
                          <a:pt x="158041" y="205454"/>
                          <a:pt x="152803" y="215360"/>
                        </a:cubicBezTo>
                        <a:cubicBezTo>
                          <a:pt x="146135" y="227838"/>
                          <a:pt x="139944" y="237363"/>
                          <a:pt x="133276" y="245364"/>
                        </a:cubicBezTo>
                        <a:cubicBezTo>
                          <a:pt x="130609" y="248698"/>
                          <a:pt x="126895" y="252984"/>
                          <a:pt x="122799" y="256508"/>
                        </a:cubicBezTo>
                        <a:cubicBezTo>
                          <a:pt x="118894" y="259937"/>
                          <a:pt x="115274" y="262414"/>
                          <a:pt x="111845" y="264033"/>
                        </a:cubicBezTo>
                        <a:cubicBezTo>
                          <a:pt x="106797" y="266414"/>
                          <a:pt x="101939" y="267176"/>
                          <a:pt x="97462" y="266605"/>
                        </a:cubicBezTo>
                        <a:lnTo>
                          <a:pt x="96319" y="266414"/>
                        </a:lnTo>
                        <a:cubicBezTo>
                          <a:pt x="93462" y="265748"/>
                          <a:pt x="90795" y="264700"/>
                          <a:pt x="88509" y="263176"/>
                        </a:cubicBezTo>
                      </a:path>
                    </a:pathLst>
                  </a:custGeom>
                  <a:solidFill>
                    <a:srgbClr val="B5EDEF"/>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FC6147C8-6CB4-B079-11BA-B0C373520589}"/>
                      </a:ext>
                    </a:extLst>
                  </p:cNvPr>
                  <p:cNvSpPr/>
                  <p:nvPr/>
                </p:nvSpPr>
                <p:spPr>
                  <a:xfrm>
                    <a:off x="4107033" y="3084197"/>
                    <a:ext cx="91415" cy="106810"/>
                  </a:xfrm>
                  <a:custGeom>
                    <a:avLst/>
                    <a:gdLst>
                      <a:gd name="connsiteX0" fmla="*/ 88919 w 91415"/>
                      <a:gd name="connsiteY0" fmla="*/ 7 h 106810"/>
                      <a:gd name="connsiteX1" fmla="*/ 88634 w 91415"/>
                      <a:gd name="connsiteY1" fmla="*/ 7 h 106810"/>
                      <a:gd name="connsiteX2" fmla="*/ 85490 w 91415"/>
                      <a:gd name="connsiteY2" fmla="*/ 2293 h 106810"/>
                      <a:gd name="connsiteX3" fmla="*/ 84157 w 91415"/>
                      <a:gd name="connsiteY3" fmla="*/ 3245 h 106810"/>
                      <a:gd name="connsiteX4" fmla="*/ 77680 w 91415"/>
                      <a:gd name="connsiteY4" fmla="*/ 13437 h 106810"/>
                      <a:gd name="connsiteX5" fmla="*/ 65678 w 91415"/>
                      <a:gd name="connsiteY5" fmla="*/ 24676 h 106810"/>
                      <a:gd name="connsiteX6" fmla="*/ 50438 w 91415"/>
                      <a:gd name="connsiteY6" fmla="*/ 37249 h 106810"/>
                      <a:gd name="connsiteX7" fmla="*/ 47390 w 91415"/>
                      <a:gd name="connsiteY7" fmla="*/ 39726 h 106810"/>
                      <a:gd name="connsiteX8" fmla="*/ 27769 w 91415"/>
                      <a:gd name="connsiteY8" fmla="*/ 56109 h 106810"/>
                      <a:gd name="connsiteX9" fmla="*/ 11100 w 91415"/>
                      <a:gd name="connsiteY9" fmla="*/ 72206 h 106810"/>
                      <a:gd name="connsiteX10" fmla="*/ 1289 w 91415"/>
                      <a:gd name="connsiteY10" fmla="*/ 86494 h 106810"/>
                      <a:gd name="connsiteX11" fmla="*/ 1575 w 91415"/>
                      <a:gd name="connsiteY11" fmla="*/ 98400 h 106810"/>
                      <a:gd name="connsiteX12" fmla="*/ 6814 w 91415"/>
                      <a:gd name="connsiteY12" fmla="*/ 103258 h 106810"/>
                      <a:gd name="connsiteX13" fmla="*/ 14624 w 91415"/>
                      <a:gd name="connsiteY13" fmla="*/ 106401 h 106810"/>
                      <a:gd name="connsiteX14" fmla="*/ 15767 w 91415"/>
                      <a:gd name="connsiteY14" fmla="*/ 106591 h 106810"/>
                      <a:gd name="connsiteX15" fmla="*/ 30150 w 91415"/>
                      <a:gd name="connsiteY15" fmla="*/ 104020 h 106810"/>
                      <a:gd name="connsiteX16" fmla="*/ 41104 w 91415"/>
                      <a:gd name="connsiteY16" fmla="*/ 96495 h 106810"/>
                      <a:gd name="connsiteX17" fmla="*/ 51677 w 91415"/>
                      <a:gd name="connsiteY17" fmla="*/ 85351 h 106810"/>
                      <a:gd name="connsiteX18" fmla="*/ 71108 w 91415"/>
                      <a:gd name="connsiteY18" fmla="*/ 55347 h 106810"/>
                      <a:gd name="connsiteX19" fmla="*/ 85205 w 91415"/>
                      <a:gd name="connsiteY19" fmla="*/ 24676 h 106810"/>
                      <a:gd name="connsiteX20" fmla="*/ 89300 w 91415"/>
                      <a:gd name="connsiteY20" fmla="*/ 12580 h 106810"/>
                      <a:gd name="connsiteX21" fmla="*/ 91396 w 91415"/>
                      <a:gd name="connsiteY21" fmla="*/ 3245 h 106810"/>
                      <a:gd name="connsiteX22" fmla="*/ 88729 w 91415"/>
                      <a:gd name="connsiteY22" fmla="*/ 7 h 10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415" h="106810">
                        <a:moveTo>
                          <a:pt x="88919" y="7"/>
                        </a:moveTo>
                        <a:lnTo>
                          <a:pt x="88634" y="7"/>
                        </a:lnTo>
                        <a:cubicBezTo>
                          <a:pt x="87110" y="-89"/>
                          <a:pt x="85871" y="864"/>
                          <a:pt x="85490" y="2293"/>
                        </a:cubicBezTo>
                        <a:cubicBezTo>
                          <a:pt x="84919" y="2293"/>
                          <a:pt x="84443" y="2769"/>
                          <a:pt x="84157" y="3245"/>
                        </a:cubicBezTo>
                        <a:cubicBezTo>
                          <a:pt x="82347" y="6484"/>
                          <a:pt x="80347" y="10198"/>
                          <a:pt x="77680" y="13437"/>
                        </a:cubicBezTo>
                        <a:cubicBezTo>
                          <a:pt x="74346" y="17342"/>
                          <a:pt x="69965" y="21057"/>
                          <a:pt x="65678" y="24676"/>
                        </a:cubicBezTo>
                        <a:cubicBezTo>
                          <a:pt x="60630" y="28963"/>
                          <a:pt x="55582" y="33058"/>
                          <a:pt x="50438" y="37249"/>
                        </a:cubicBezTo>
                        <a:lnTo>
                          <a:pt x="47390" y="39726"/>
                        </a:lnTo>
                        <a:cubicBezTo>
                          <a:pt x="40818" y="45155"/>
                          <a:pt x="34246" y="50489"/>
                          <a:pt x="27769" y="56109"/>
                        </a:cubicBezTo>
                        <a:cubicBezTo>
                          <a:pt x="20911" y="62110"/>
                          <a:pt x="15672" y="67253"/>
                          <a:pt x="11100" y="72206"/>
                        </a:cubicBezTo>
                        <a:cubicBezTo>
                          <a:pt x="7576" y="76111"/>
                          <a:pt x="3671" y="80874"/>
                          <a:pt x="1289" y="86494"/>
                        </a:cubicBezTo>
                        <a:cubicBezTo>
                          <a:pt x="-520" y="90780"/>
                          <a:pt x="-425" y="95161"/>
                          <a:pt x="1575" y="98400"/>
                        </a:cubicBezTo>
                        <a:cubicBezTo>
                          <a:pt x="2909" y="100495"/>
                          <a:pt x="4814" y="101924"/>
                          <a:pt x="6814" y="103258"/>
                        </a:cubicBezTo>
                        <a:cubicBezTo>
                          <a:pt x="9100" y="104686"/>
                          <a:pt x="11767" y="105829"/>
                          <a:pt x="14624" y="106401"/>
                        </a:cubicBezTo>
                        <a:lnTo>
                          <a:pt x="15767" y="106591"/>
                        </a:lnTo>
                        <a:cubicBezTo>
                          <a:pt x="20244" y="107258"/>
                          <a:pt x="25102" y="106401"/>
                          <a:pt x="30150" y="104020"/>
                        </a:cubicBezTo>
                        <a:cubicBezTo>
                          <a:pt x="33674" y="102400"/>
                          <a:pt x="37199" y="99924"/>
                          <a:pt x="41104" y="96495"/>
                        </a:cubicBezTo>
                        <a:cubicBezTo>
                          <a:pt x="45295" y="92875"/>
                          <a:pt x="48914" y="88684"/>
                          <a:pt x="51677" y="85351"/>
                        </a:cubicBezTo>
                        <a:cubicBezTo>
                          <a:pt x="58249" y="77350"/>
                          <a:pt x="64440" y="67825"/>
                          <a:pt x="71108" y="55347"/>
                        </a:cubicBezTo>
                        <a:cubicBezTo>
                          <a:pt x="76442" y="45441"/>
                          <a:pt x="81109" y="35154"/>
                          <a:pt x="85205" y="24676"/>
                        </a:cubicBezTo>
                        <a:cubicBezTo>
                          <a:pt x="86729" y="20676"/>
                          <a:pt x="88157" y="16675"/>
                          <a:pt x="89300" y="12580"/>
                        </a:cubicBezTo>
                        <a:cubicBezTo>
                          <a:pt x="90443" y="8865"/>
                          <a:pt x="91015" y="6007"/>
                          <a:pt x="91396" y="3245"/>
                        </a:cubicBezTo>
                        <a:cubicBezTo>
                          <a:pt x="91586" y="1721"/>
                          <a:pt x="90348" y="292"/>
                          <a:pt x="88729" y="7"/>
                        </a:cubicBezTo>
                      </a:path>
                    </a:pathLst>
                  </a:custGeom>
                  <a:solidFill>
                    <a:srgbClr val="428A8E"/>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9FFDC211-7B54-53B3-C1FB-AAB734F5A837}"/>
                      </a:ext>
                    </a:extLst>
                  </p:cNvPr>
                  <p:cNvSpPr/>
                  <p:nvPr/>
                </p:nvSpPr>
                <p:spPr>
                  <a:xfrm>
                    <a:off x="4264684" y="3071154"/>
                    <a:ext cx="98397" cy="64666"/>
                  </a:xfrm>
                  <a:custGeom>
                    <a:avLst/>
                    <a:gdLst>
                      <a:gd name="connsiteX0" fmla="*/ 4039 w 98397"/>
                      <a:gd name="connsiteY0" fmla="*/ 190 h 64666"/>
                      <a:gd name="connsiteX1" fmla="*/ 1373 w 98397"/>
                      <a:gd name="connsiteY1" fmla="*/ 1048 h 64666"/>
                      <a:gd name="connsiteX2" fmla="*/ 610 w 98397"/>
                      <a:gd name="connsiteY2" fmla="*/ 4953 h 64666"/>
                      <a:gd name="connsiteX3" fmla="*/ 5849 w 98397"/>
                      <a:gd name="connsiteY3" fmla="*/ 11239 h 64666"/>
                      <a:gd name="connsiteX4" fmla="*/ 24709 w 98397"/>
                      <a:gd name="connsiteY4" fmla="*/ 33338 h 64666"/>
                      <a:gd name="connsiteX5" fmla="*/ 53189 w 98397"/>
                      <a:gd name="connsiteY5" fmla="*/ 56483 h 64666"/>
                      <a:gd name="connsiteX6" fmla="*/ 67095 w 98397"/>
                      <a:gd name="connsiteY6" fmla="*/ 62103 h 64666"/>
                      <a:gd name="connsiteX7" fmla="*/ 76239 w 98397"/>
                      <a:gd name="connsiteY7" fmla="*/ 64103 h 64666"/>
                      <a:gd name="connsiteX8" fmla="*/ 80430 w 98397"/>
                      <a:gd name="connsiteY8" fmla="*/ 64579 h 64666"/>
                      <a:gd name="connsiteX9" fmla="*/ 97480 w 98397"/>
                      <a:gd name="connsiteY9" fmla="*/ 57721 h 64666"/>
                      <a:gd name="connsiteX10" fmla="*/ 97575 w 98397"/>
                      <a:gd name="connsiteY10" fmla="*/ 47720 h 64666"/>
                      <a:gd name="connsiteX11" fmla="*/ 95098 w 98397"/>
                      <a:gd name="connsiteY11" fmla="*/ 41529 h 64666"/>
                      <a:gd name="connsiteX12" fmla="*/ 92050 w 98397"/>
                      <a:gd name="connsiteY12" fmla="*/ 37147 h 64666"/>
                      <a:gd name="connsiteX13" fmla="*/ 84335 w 98397"/>
                      <a:gd name="connsiteY13" fmla="*/ 30385 h 64666"/>
                      <a:gd name="connsiteX14" fmla="*/ 72715 w 98397"/>
                      <a:gd name="connsiteY14" fmla="*/ 24003 h 64666"/>
                      <a:gd name="connsiteX15" fmla="*/ 45854 w 98397"/>
                      <a:gd name="connsiteY15" fmla="*/ 14383 h 64666"/>
                      <a:gd name="connsiteX16" fmla="*/ 34424 w 98397"/>
                      <a:gd name="connsiteY16" fmla="*/ 11049 h 64666"/>
                      <a:gd name="connsiteX17" fmla="*/ 18803 w 98397"/>
                      <a:gd name="connsiteY17" fmla="*/ 6382 h 64666"/>
                      <a:gd name="connsiteX18" fmla="*/ 10040 w 98397"/>
                      <a:gd name="connsiteY18" fmla="*/ 3238 h 64666"/>
                      <a:gd name="connsiteX19" fmla="*/ 5182 w 98397"/>
                      <a:gd name="connsiteY19" fmla="*/ 476 h 64666"/>
                      <a:gd name="connsiteX20" fmla="*/ 4039 w 98397"/>
                      <a:gd name="connsiteY20" fmla="*/ 0 h 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97" h="64666">
                        <a:moveTo>
                          <a:pt x="4039" y="190"/>
                        </a:moveTo>
                        <a:cubicBezTo>
                          <a:pt x="3087" y="0"/>
                          <a:pt x="2039" y="381"/>
                          <a:pt x="1373" y="1048"/>
                        </a:cubicBezTo>
                        <a:cubicBezTo>
                          <a:pt x="-247" y="2381"/>
                          <a:pt x="-342" y="3905"/>
                          <a:pt x="610" y="4953"/>
                        </a:cubicBezTo>
                        <a:lnTo>
                          <a:pt x="5849" y="11239"/>
                        </a:lnTo>
                        <a:cubicBezTo>
                          <a:pt x="11850" y="18574"/>
                          <a:pt x="18136" y="26194"/>
                          <a:pt x="24709" y="33338"/>
                        </a:cubicBezTo>
                        <a:cubicBezTo>
                          <a:pt x="34329" y="43720"/>
                          <a:pt x="43664" y="51244"/>
                          <a:pt x="53189" y="56483"/>
                        </a:cubicBezTo>
                        <a:cubicBezTo>
                          <a:pt x="57284" y="58769"/>
                          <a:pt x="61952" y="60674"/>
                          <a:pt x="67095" y="62103"/>
                        </a:cubicBezTo>
                        <a:cubicBezTo>
                          <a:pt x="70048" y="62960"/>
                          <a:pt x="73191" y="63627"/>
                          <a:pt x="76239" y="64103"/>
                        </a:cubicBezTo>
                        <a:cubicBezTo>
                          <a:pt x="77573" y="64294"/>
                          <a:pt x="79001" y="64484"/>
                          <a:pt x="80430" y="64579"/>
                        </a:cubicBezTo>
                        <a:cubicBezTo>
                          <a:pt x="84526" y="64865"/>
                          <a:pt x="94336" y="64865"/>
                          <a:pt x="97480" y="57721"/>
                        </a:cubicBezTo>
                        <a:cubicBezTo>
                          <a:pt x="99004" y="54197"/>
                          <a:pt x="98337" y="50578"/>
                          <a:pt x="97575" y="47720"/>
                        </a:cubicBezTo>
                        <a:cubicBezTo>
                          <a:pt x="97099" y="45910"/>
                          <a:pt x="96337" y="43910"/>
                          <a:pt x="95098" y="41529"/>
                        </a:cubicBezTo>
                        <a:cubicBezTo>
                          <a:pt x="94241" y="39814"/>
                          <a:pt x="93003" y="38290"/>
                          <a:pt x="92050" y="37147"/>
                        </a:cubicBezTo>
                        <a:cubicBezTo>
                          <a:pt x="89765" y="34290"/>
                          <a:pt x="86716" y="32099"/>
                          <a:pt x="84335" y="30385"/>
                        </a:cubicBezTo>
                        <a:cubicBezTo>
                          <a:pt x="80525" y="27718"/>
                          <a:pt x="76334" y="25717"/>
                          <a:pt x="72715" y="24003"/>
                        </a:cubicBezTo>
                        <a:cubicBezTo>
                          <a:pt x="63856" y="20002"/>
                          <a:pt x="54617" y="17050"/>
                          <a:pt x="45854" y="14383"/>
                        </a:cubicBezTo>
                        <a:cubicBezTo>
                          <a:pt x="42044" y="13240"/>
                          <a:pt x="38234" y="12097"/>
                          <a:pt x="34424" y="11049"/>
                        </a:cubicBezTo>
                        <a:cubicBezTo>
                          <a:pt x="29185" y="9525"/>
                          <a:pt x="24042" y="8096"/>
                          <a:pt x="18803" y="6382"/>
                        </a:cubicBezTo>
                        <a:cubicBezTo>
                          <a:pt x="15850" y="5429"/>
                          <a:pt x="12993" y="4477"/>
                          <a:pt x="10040" y="3238"/>
                        </a:cubicBezTo>
                        <a:cubicBezTo>
                          <a:pt x="8326" y="2476"/>
                          <a:pt x="6802" y="1524"/>
                          <a:pt x="5182" y="476"/>
                        </a:cubicBezTo>
                        <a:cubicBezTo>
                          <a:pt x="4802" y="190"/>
                          <a:pt x="4325" y="95"/>
                          <a:pt x="4039" y="0"/>
                        </a:cubicBezTo>
                      </a:path>
                    </a:pathLst>
                  </a:custGeom>
                  <a:solidFill>
                    <a:srgbClr val="428A8E"/>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415B267E-B7FC-C120-0387-7C26ED517639}"/>
                      </a:ext>
                    </a:extLst>
                  </p:cNvPr>
                  <p:cNvSpPr/>
                  <p:nvPr/>
                </p:nvSpPr>
                <p:spPr>
                  <a:xfrm>
                    <a:off x="4079271" y="2979238"/>
                    <a:ext cx="100120" cy="36493"/>
                  </a:xfrm>
                  <a:custGeom>
                    <a:avLst/>
                    <a:gdLst>
                      <a:gd name="connsiteX0" fmla="*/ 15811 w 100120"/>
                      <a:gd name="connsiteY0" fmla="*/ 0 h 36493"/>
                      <a:gd name="connsiteX1" fmla="*/ 2953 w 100120"/>
                      <a:gd name="connsiteY1" fmla="*/ 1048 h 36493"/>
                      <a:gd name="connsiteX2" fmla="*/ 857 w 100120"/>
                      <a:gd name="connsiteY2" fmla="*/ 2095 h 36493"/>
                      <a:gd name="connsiteX3" fmla="*/ 0 w 100120"/>
                      <a:gd name="connsiteY3" fmla="*/ 4382 h 36493"/>
                      <a:gd name="connsiteX4" fmla="*/ 3334 w 100120"/>
                      <a:gd name="connsiteY4" fmla="*/ 7334 h 36493"/>
                      <a:gd name="connsiteX5" fmla="*/ 22098 w 100120"/>
                      <a:gd name="connsiteY5" fmla="*/ 6953 h 36493"/>
                      <a:gd name="connsiteX6" fmla="*/ 21241 w 100120"/>
                      <a:gd name="connsiteY6" fmla="*/ 6953 h 36493"/>
                      <a:gd name="connsiteX7" fmla="*/ 55340 w 100120"/>
                      <a:gd name="connsiteY7" fmla="*/ 14192 h 36493"/>
                      <a:gd name="connsiteX8" fmla="*/ 54578 w 100120"/>
                      <a:gd name="connsiteY8" fmla="*/ 13907 h 36493"/>
                      <a:gd name="connsiteX9" fmla="*/ 74390 w 100120"/>
                      <a:gd name="connsiteY9" fmla="*/ 22384 h 36493"/>
                      <a:gd name="connsiteX10" fmla="*/ 92107 w 100120"/>
                      <a:gd name="connsiteY10" fmla="*/ 32957 h 36493"/>
                      <a:gd name="connsiteX11" fmla="*/ 92107 w 100120"/>
                      <a:gd name="connsiteY11" fmla="*/ 32957 h 36493"/>
                      <a:gd name="connsiteX12" fmla="*/ 96202 w 100120"/>
                      <a:gd name="connsiteY12" fmla="*/ 35909 h 36493"/>
                      <a:gd name="connsiteX13" fmla="*/ 99536 w 100120"/>
                      <a:gd name="connsiteY13" fmla="*/ 35719 h 36493"/>
                      <a:gd name="connsiteX14" fmla="*/ 99346 w 100120"/>
                      <a:gd name="connsiteY14" fmla="*/ 32385 h 36493"/>
                      <a:gd name="connsiteX15" fmla="*/ 79438 w 100120"/>
                      <a:gd name="connsiteY15" fmla="*/ 19145 h 36493"/>
                      <a:gd name="connsiteX16" fmla="*/ 54483 w 100120"/>
                      <a:gd name="connsiteY16" fmla="*/ 7525 h 36493"/>
                      <a:gd name="connsiteX17" fmla="*/ 42005 w 100120"/>
                      <a:gd name="connsiteY17" fmla="*/ 3620 h 36493"/>
                      <a:gd name="connsiteX18" fmla="*/ 28670 w 100120"/>
                      <a:gd name="connsiteY18" fmla="*/ 952 h 36493"/>
                      <a:gd name="connsiteX19" fmla="*/ 28004 w 100120"/>
                      <a:gd name="connsiteY19" fmla="*/ 857 h 36493"/>
                      <a:gd name="connsiteX20" fmla="*/ 16002 w 100120"/>
                      <a:gd name="connsiteY20" fmla="*/ 0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120" h="36493">
                        <a:moveTo>
                          <a:pt x="15811" y="0"/>
                        </a:moveTo>
                        <a:cubicBezTo>
                          <a:pt x="11525" y="0"/>
                          <a:pt x="7239" y="381"/>
                          <a:pt x="2953" y="1048"/>
                        </a:cubicBezTo>
                        <a:cubicBezTo>
                          <a:pt x="2096" y="1238"/>
                          <a:pt x="1429" y="1429"/>
                          <a:pt x="857" y="2095"/>
                        </a:cubicBezTo>
                        <a:cubicBezTo>
                          <a:pt x="286" y="2667"/>
                          <a:pt x="0" y="3524"/>
                          <a:pt x="0" y="4382"/>
                        </a:cubicBezTo>
                        <a:cubicBezTo>
                          <a:pt x="95" y="6001"/>
                          <a:pt x="1619" y="7525"/>
                          <a:pt x="3334" y="7334"/>
                        </a:cubicBezTo>
                        <a:cubicBezTo>
                          <a:pt x="9620" y="6667"/>
                          <a:pt x="15907" y="6572"/>
                          <a:pt x="22098" y="6953"/>
                        </a:cubicBezTo>
                        <a:cubicBezTo>
                          <a:pt x="21812" y="6953"/>
                          <a:pt x="21526" y="6953"/>
                          <a:pt x="21241" y="6953"/>
                        </a:cubicBezTo>
                        <a:cubicBezTo>
                          <a:pt x="32861" y="7810"/>
                          <a:pt x="44291" y="10382"/>
                          <a:pt x="55340" y="14192"/>
                        </a:cubicBezTo>
                        <a:cubicBezTo>
                          <a:pt x="55054" y="14097"/>
                          <a:pt x="54864" y="14002"/>
                          <a:pt x="54578" y="13907"/>
                        </a:cubicBezTo>
                        <a:cubicBezTo>
                          <a:pt x="61341" y="16288"/>
                          <a:pt x="67913" y="19145"/>
                          <a:pt x="74390" y="22384"/>
                        </a:cubicBezTo>
                        <a:cubicBezTo>
                          <a:pt x="80486" y="25432"/>
                          <a:pt x="86392" y="29051"/>
                          <a:pt x="92107" y="32957"/>
                        </a:cubicBezTo>
                        <a:lnTo>
                          <a:pt x="92107" y="32957"/>
                        </a:lnTo>
                        <a:cubicBezTo>
                          <a:pt x="93535" y="33814"/>
                          <a:pt x="94869" y="34862"/>
                          <a:pt x="96202" y="35909"/>
                        </a:cubicBezTo>
                        <a:cubicBezTo>
                          <a:pt x="97250" y="36671"/>
                          <a:pt x="98584" y="36766"/>
                          <a:pt x="99536" y="35719"/>
                        </a:cubicBezTo>
                        <a:cubicBezTo>
                          <a:pt x="100298" y="34862"/>
                          <a:pt x="100393" y="33147"/>
                          <a:pt x="99346" y="32385"/>
                        </a:cubicBezTo>
                        <a:cubicBezTo>
                          <a:pt x="93059" y="27527"/>
                          <a:pt x="86392" y="23146"/>
                          <a:pt x="79438" y="19145"/>
                        </a:cubicBezTo>
                        <a:cubicBezTo>
                          <a:pt x="71438" y="14478"/>
                          <a:pt x="63055" y="10668"/>
                          <a:pt x="54483" y="7525"/>
                        </a:cubicBezTo>
                        <a:cubicBezTo>
                          <a:pt x="50292" y="6001"/>
                          <a:pt x="46196" y="4763"/>
                          <a:pt x="42005" y="3620"/>
                        </a:cubicBezTo>
                        <a:cubicBezTo>
                          <a:pt x="37624" y="2476"/>
                          <a:pt x="33147" y="1619"/>
                          <a:pt x="28670" y="952"/>
                        </a:cubicBezTo>
                        <a:cubicBezTo>
                          <a:pt x="28480" y="952"/>
                          <a:pt x="28194" y="952"/>
                          <a:pt x="28004" y="857"/>
                        </a:cubicBezTo>
                        <a:cubicBezTo>
                          <a:pt x="24003" y="286"/>
                          <a:pt x="20002" y="95"/>
                          <a:pt x="16002" y="0"/>
                        </a:cubicBezTo>
                      </a:path>
                    </a:pathLst>
                  </a:custGeom>
                  <a:solidFill>
                    <a:srgbClr val="428A8E"/>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E64DB6A2-A8BE-258D-B3BF-1BF1BE08525B}"/>
                      </a:ext>
                    </a:extLst>
                  </p:cNvPr>
                  <p:cNvSpPr/>
                  <p:nvPr/>
                </p:nvSpPr>
                <p:spPr>
                  <a:xfrm>
                    <a:off x="4079230" y="3037269"/>
                    <a:ext cx="97393" cy="34022"/>
                  </a:xfrm>
                  <a:custGeom>
                    <a:avLst/>
                    <a:gdLst>
                      <a:gd name="connsiteX0" fmla="*/ 94815 w 97393"/>
                      <a:gd name="connsiteY0" fmla="*/ 167 h 34022"/>
                      <a:gd name="connsiteX1" fmla="*/ 70908 w 97393"/>
                      <a:gd name="connsiteY1" fmla="*/ 262 h 34022"/>
                      <a:gd name="connsiteX2" fmla="*/ 45952 w 97393"/>
                      <a:gd name="connsiteY2" fmla="*/ 3691 h 34022"/>
                      <a:gd name="connsiteX3" fmla="*/ 21092 w 97393"/>
                      <a:gd name="connsiteY3" fmla="*/ 12168 h 34022"/>
                      <a:gd name="connsiteX4" fmla="*/ 10233 w 97393"/>
                      <a:gd name="connsiteY4" fmla="*/ 18455 h 34022"/>
                      <a:gd name="connsiteX5" fmla="*/ 1185 w 97393"/>
                      <a:gd name="connsiteY5" fmla="*/ 26360 h 34022"/>
                      <a:gd name="connsiteX6" fmla="*/ 1470 w 97393"/>
                      <a:gd name="connsiteY6" fmla="*/ 32837 h 34022"/>
                      <a:gd name="connsiteX7" fmla="*/ 7948 w 97393"/>
                      <a:gd name="connsiteY7" fmla="*/ 32552 h 34022"/>
                      <a:gd name="connsiteX8" fmla="*/ 13282 w 97393"/>
                      <a:gd name="connsiteY8" fmla="*/ 27408 h 34022"/>
                      <a:gd name="connsiteX9" fmla="*/ 29188 w 97393"/>
                      <a:gd name="connsiteY9" fmla="*/ 17502 h 34022"/>
                      <a:gd name="connsiteX10" fmla="*/ 28236 w 97393"/>
                      <a:gd name="connsiteY10" fmla="*/ 17978 h 34022"/>
                      <a:gd name="connsiteX11" fmla="*/ 59382 w 97393"/>
                      <a:gd name="connsiteY11" fmla="*/ 8263 h 34022"/>
                      <a:gd name="connsiteX12" fmla="*/ 59382 w 97393"/>
                      <a:gd name="connsiteY12" fmla="*/ 8263 h 34022"/>
                      <a:gd name="connsiteX13" fmla="*/ 95196 w 97393"/>
                      <a:gd name="connsiteY13" fmla="*/ 4834 h 34022"/>
                      <a:gd name="connsiteX14" fmla="*/ 97387 w 97393"/>
                      <a:gd name="connsiteY14" fmla="*/ 2357 h 34022"/>
                      <a:gd name="connsiteX15" fmla="*/ 95292 w 97393"/>
                      <a:gd name="connsiteY15" fmla="*/ 167 h 34022"/>
                      <a:gd name="connsiteX16" fmla="*/ 94911 w 97393"/>
                      <a:gd name="connsiteY16" fmla="*/ 167 h 34022"/>
                      <a:gd name="connsiteX17" fmla="*/ 60240 w 97393"/>
                      <a:gd name="connsiteY17" fmla="*/ 8168 h 34022"/>
                      <a:gd name="connsiteX18" fmla="*/ 60240 w 97393"/>
                      <a:gd name="connsiteY18" fmla="*/ 8168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93" h="34022">
                        <a:moveTo>
                          <a:pt x="94815" y="167"/>
                        </a:moveTo>
                        <a:cubicBezTo>
                          <a:pt x="86910" y="-24"/>
                          <a:pt x="78909" y="-119"/>
                          <a:pt x="70908" y="262"/>
                        </a:cubicBezTo>
                        <a:cubicBezTo>
                          <a:pt x="62526" y="738"/>
                          <a:pt x="54144" y="1976"/>
                          <a:pt x="45952" y="3691"/>
                        </a:cubicBezTo>
                        <a:cubicBezTo>
                          <a:pt x="37380" y="5596"/>
                          <a:pt x="28998" y="8358"/>
                          <a:pt x="21092" y="12168"/>
                        </a:cubicBezTo>
                        <a:cubicBezTo>
                          <a:pt x="17282" y="13978"/>
                          <a:pt x="13662" y="16073"/>
                          <a:pt x="10233" y="18455"/>
                        </a:cubicBezTo>
                        <a:cubicBezTo>
                          <a:pt x="6995" y="20741"/>
                          <a:pt x="3947" y="23503"/>
                          <a:pt x="1185" y="26360"/>
                        </a:cubicBezTo>
                        <a:cubicBezTo>
                          <a:pt x="-530" y="28170"/>
                          <a:pt x="-339" y="31123"/>
                          <a:pt x="1470" y="32837"/>
                        </a:cubicBezTo>
                        <a:cubicBezTo>
                          <a:pt x="3280" y="34552"/>
                          <a:pt x="6233" y="34361"/>
                          <a:pt x="7948" y="32552"/>
                        </a:cubicBezTo>
                        <a:cubicBezTo>
                          <a:pt x="9662" y="30742"/>
                          <a:pt x="11377" y="29027"/>
                          <a:pt x="13282" y="27408"/>
                        </a:cubicBezTo>
                        <a:cubicBezTo>
                          <a:pt x="18139" y="23408"/>
                          <a:pt x="23569" y="20169"/>
                          <a:pt x="29188" y="17502"/>
                        </a:cubicBezTo>
                        <a:lnTo>
                          <a:pt x="28236" y="17978"/>
                        </a:lnTo>
                        <a:cubicBezTo>
                          <a:pt x="38142" y="13406"/>
                          <a:pt x="48715" y="10358"/>
                          <a:pt x="59382" y="8263"/>
                        </a:cubicBezTo>
                        <a:lnTo>
                          <a:pt x="59382" y="8263"/>
                        </a:lnTo>
                        <a:cubicBezTo>
                          <a:pt x="71194" y="6072"/>
                          <a:pt x="83195" y="4548"/>
                          <a:pt x="95196" y="4834"/>
                        </a:cubicBezTo>
                        <a:cubicBezTo>
                          <a:pt x="96435" y="4834"/>
                          <a:pt x="97482" y="3500"/>
                          <a:pt x="97387" y="2357"/>
                        </a:cubicBezTo>
                        <a:cubicBezTo>
                          <a:pt x="97387" y="1119"/>
                          <a:pt x="96435" y="357"/>
                          <a:pt x="95292" y="167"/>
                        </a:cubicBezTo>
                        <a:cubicBezTo>
                          <a:pt x="95196" y="167"/>
                          <a:pt x="95101" y="167"/>
                          <a:pt x="94911" y="167"/>
                        </a:cubicBezTo>
                        <a:moveTo>
                          <a:pt x="60240" y="8168"/>
                        </a:moveTo>
                        <a:lnTo>
                          <a:pt x="60240" y="8168"/>
                        </a:lnTo>
                        <a:close/>
                      </a:path>
                    </a:pathLst>
                  </a:custGeom>
                  <a:solidFill>
                    <a:srgbClr val="428A8E"/>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E43F2F91-300C-7D9E-C722-F0839DD1484A}"/>
                      </a:ext>
                    </a:extLst>
                  </p:cNvPr>
                  <p:cNvSpPr/>
                  <p:nvPr/>
                </p:nvSpPr>
                <p:spPr>
                  <a:xfrm>
                    <a:off x="4251860" y="2949386"/>
                    <a:ext cx="85555" cy="45987"/>
                  </a:xfrm>
                  <a:custGeom>
                    <a:avLst/>
                    <a:gdLst>
                      <a:gd name="connsiteX0" fmla="*/ 82217 w 85555"/>
                      <a:gd name="connsiteY0" fmla="*/ 251 h 45987"/>
                      <a:gd name="connsiteX1" fmla="*/ 71073 w 85555"/>
                      <a:gd name="connsiteY1" fmla="*/ 251 h 45987"/>
                      <a:gd name="connsiteX2" fmla="*/ 59928 w 85555"/>
                      <a:gd name="connsiteY2" fmla="*/ 2442 h 45987"/>
                      <a:gd name="connsiteX3" fmla="*/ 38307 w 85555"/>
                      <a:gd name="connsiteY3" fmla="*/ 11777 h 45987"/>
                      <a:gd name="connsiteX4" fmla="*/ 29163 w 85555"/>
                      <a:gd name="connsiteY4" fmla="*/ 17682 h 45987"/>
                      <a:gd name="connsiteX5" fmla="*/ 18876 w 85555"/>
                      <a:gd name="connsiteY5" fmla="*/ 25588 h 45987"/>
                      <a:gd name="connsiteX6" fmla="*/ 778 w 85555"/>
                      <a:gd name="connsiteY6" fmla="*/ 41876 h 45987"/>
                      <a:gd name="connsiteX7" fmla="*/ 588 w 85555"/>
                      <a:gd name="connsiteY7" fmla="*/ 45209 h 45987"/>
                      <a:gd name="connsiteX8" fmla="*/ 3921 w 85555"/>
                      <a:gd name="connsiteY8" fmla="*/ 45400 h 45987"/>
                      <a:gd name="connsiteX9" fmla="*/ 16875 w 85555"/>
                      <a:gd name="connsiteY9" fmla="*/ 34256 h 45987"/>
                      <a:gd name="connsiteX10" fmla="*/ 32020 w 85555"/>
                      <a:gd name="connsiteY10" fmla="*/ 23111 h 45987"/>
                      <a:gd name="connsiteX11" fmla="*/ 31353 w 85555"/>
                      <a:gd name="connsiteY11" fmla="*/ 23588 h 45987"/>
                      <a:gd name="connsiteX12" fmla="*/ 43641 w 85555"/>
                      <a:gd name="connsiteY12" fmla="*/ 16349 h 45987"/>
                      <a:gd name="connsiteX13" fmla="*/ 56023 w 85555"/>
                      <a:gd name="connsiteY13" fmla="*/ 11110 h 45987"/>
                      <a:gd name="connsiteX14" fmla="*/ 56404 w 85555"/>
                      <a:gd name="connsiteY14" fmla="*/ 11110 h 45987"/>
                      <a:gd name="connsiteX15" fmla="*/ 56690 w 85555"/>
                      <a:gd name="connsiteY15" fmla="*/ 10919 h 45987"/>
                      <a:gd name="connsiteX16" fmla="*/ 56595 w 85555"/>
                      <a:gd name="connsiteY16" fmla="*/ 10919 h 45987"/>
                      <a:gd name="connsiteX17" fmla="*/ 65358 w 85555"/>
                      <a:gd name="connsiteY17" fmla="*/ 8729 h 45987"/>
                      <a:gd name="connsiteX18" fmla="*/ 75264 w 85555"/>
                      <a:gd name="connsiteY18" fmla="*/ 7395 h 45987"/>
                      <a:gd name="connsiteX19" fmla="*/ 74311 w 85555"/>
                      <a:gd name="connsiteY19" fmla="*/ 7490 h 45987"/>
                      <a:gd name="connsiteX20" fmla="*/ 81645 w 85555"/>
                      <a:gd name="connsiteY20" fmla="*/ 7300 h 45987"/>
                      <a:gd name="connsiteX21" fmla="*/ 84312 w 85555"/>
                      <a:gd name="connsiteY21" fmla="*/ 6443 h 45987"/>
                      <a:gd name="connsiteX22" fmla="*/ 85551 w 85555"/>
                      <a:gd name="connsiteY22" fmla="*/ 4061 h 45987"/>
                      <a:gd name="connsiteX23" fmla="*/ 82503 w 85555"/>
                      <a:gd name="connsiteY23" fmla="*/ 251 h 45987"/>
                      <a:gd name="connsiteX24" fmla="*/ 82312 w 85555"/>
                      <a:gd name="connsiteY24" fmla="*/ 251 h 45987"/>
                      <a:gd name="connsiteX25" fmla="*/ 56595 w 85555"/>
                      <a:gd name="connsiteY25" fmla="*/ 11015 h 45987"/>
                      <a:gd name="connsiteX26" fmla="*/ 56214 w 85555"/>
                      <a:gd name="connsiteY26" fmla="*/ 11110 h 45987"/>
                      <a:gd name="connsiteX27" fmla="*/ 56690 w 85555"/>
                      <a:gd name="connsiteY27" fmla="*/ 10919 h 45987"/>
                      <a:gd name="connsiteX28" fmla="*/ 56595 w 85555"/>
                      <a:gd name="connsiteY28" fmla="*/ 10919 h 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5" h="45987">
                        <a:moveTo>
                          <a:pt x="82217" y="251"/>
                        </a:moveTo>
                        <a:cubicBezTo>
                          <a:pt x="78502" y="-130"/>
                          <a:pt x="74787" y="-34"/>
                          <a:pt x="71073" y="251"/>
                        </a:cubicBezTo>
                        <a:cubicBezTo>
                          <a:pt x="67263" y="537"/>
                          <a:pt x="63548" y="1394"/>
                          <a:pt x="59928" y="2442"/>
                        </a:cubicBezTo>
                        <a:cubicBezTo>
                          <a:pt x="52308" y="4538"/>
                          <a:pt x="45165" y="7871"/>
                          <a:pt x="38307" y="11777"/>
                        </a:cubicBezTo>
                        <a:cubicBezTo>
                          <a:pt x="35163" y="13586"/>
                          <a:pt x="32211" y="15587"/>
                          <a:pt x="29163" y="17682"/>
                        </a:cubicBezTo>
                        <a:cubicBezTo>
                          <a:pt x="25638" y="20159"/>
                          <a:pt x="22209" y="22826"/>
                          <a:pt x="18876" y="25588"/>
                        </a:cubicBezTo>
                        <a:cubicBezTo>
                          <a:pt x="12684" y="30827"/>
                          <a:pt x="6779" y="36351"/>
                          <a:pt x="778" y="41876"/>
                        </a:cubicBezTo>
                        <a:cubicBezTo>
                          <a:pt x="-174" y="42733"/>
                          <a:pt x="-270" y="44257"/>
                          <a:pt x="588" y="45209"/>
                        </a:cubicBezTo>
                        <a:cubicBezTo>
                          <a:pt x="1445" y="46162"/>
                          <a:pt x="2969" y="46257"/>
                          <a:pt x="3921" y="45400"/>
                        </a:cubicBezTo>
                        <a:cubicBezTo>
                          <a:pt x="8112" y="41590"/>
                          <a:pt x="12399" y="37780"/>
                          <a:pt x="16875" y="34256"/>
                        </a:cubicBezTo>
                        <a:cubicBezTo>
                          <a:pt x="21733" y="30255"/>
                          <a:pt x="26877" y="26636"/>
                          <a:pt x="32020" y="23111"/>
                        </a:cubicBezTo>
                        <a:cubicBezTo>
                          <a:pt x="31830" y="23302"/>
                          <a:pt x="31544" y="23397"/>
                          <a:pt x="31353" y="23588"/>
                        </a:cubicBezTo>
                        <a:cubicBezTo>
                          <a:pt x="35354" y="20921"/>
                          <a:pt x="39450" y="18539"/>
                          <a:pt x="43641" y="16349"/>
                        </a:cubicBezTo>
                        <a:cubicBezTo>
                          <a:pt x="47641" y="14253"/>
                          <a:pt x="51832" y="12539"/>
                          <a:pt x="56023" y="11110"/>
                        </a:cubicBezTo>
                        <a:lnTo>
                          <a:pt x="56404" y="11110"/>
                        </a:lnTo>
                        <a:lnTo>
                          <a:pt x="56690" y="10919"/>
                        </a:lnTo>
                        <a:lnTo>
                          <a:pt x="56595" y="10919"/>
                        </a:lnTo>
                        <a:cubicBezTo>
                          <a:pt x="59452" y="10062"/>
                          <a:pt x="62405" y="9300"/>
                          <a:pt x="65358" y="8729"/>
                        </a:cubicBezTo>
                        <a:cubicBezTo>
                          <a:pt x="68596" y="8062"/>
                          <a:pt x="71930" y="7681"/>
                          <a:pt x="75264" y="7395"/>
                        </a:cubicBezTo>
                        <a:cubicBezTo>
                          <a:pt x="74883" y="7395"/>
                          <a:pt x="74597" y="7395"/>
                          <a:pt x="74311" y="7490"/>
                        </a:cubicBezTo>
                        <a:cubicBezTo>
                          <a:pt x="76788" y="7300"/>
                          <a:pt x="79264" y="7300"/>
                          <a:pt x="81645" y="7300"/>
                        </a:cubicBezTo>
                        <a:cubicBezTo>
                          <a:pt x="82693" y="7300"/>
                          <a:pt x="83550" y="7109"/>
                          <a:pt x="84312" y="6443"/>
                        </a:cubicBezTo>
                        <a:cubicBezTo>
                          <a:pt x="84979" y="5871"/>
                          <a:pt x="85455" y="4919"/>
                          <a:pt x="85551" y="4061"/>
                        </a:cubicBezTo>
                        <a:cubicBezTo>
                          <a:pt x="85646" y="2156"/>
                          <a:pt x="84312" y="537"/>
                          <a:pt x="82503" y="251"/>
                        </a:cubicBezTo>
                        <a:lnTo>
                          <a:pt x="82312" y="251"/>
                        </a:lnTo>
                        <a:moveTo>
                          <a:pt x="56595" y="11015"/>
                        </a:moveTo>
                        <a:cubicBezTo>
                          <a:pt x="56595" y="11015"/>
                          <a:pt x="56309" y="11015"/>
                          <a:pt x="56214" y="11110"/>
                        </a:cubicBezTo>
                        <a:lnTo>
                          <a:pt x="56690" y="10919"/>
                        </a:lnTo>
                        <a:lnTo>
                          <a:pt x="56595" y="10919"/>
                        </a:lnTo>
                      </a:path>
                    </a:pathLst>
                  </a:custGeom>
                  <a:solidFill>
                    <a:srgbClr val="428A8E"/>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D8AF8160-D0D2-6EF4-0239-011D694B9DA5}"/>
                      </a:ext>
                    </a:extLst>
                  </p:cNvPr>
                  <p:cNvSpPr/>
                  <p:nvPr/>
                </p:nvSpPr>
                <p:spPr>
                  <a:xfrm>
                    <a:off x="4260005" y="3005752"/>
                    <a:ext cx="99815" cy="17452"/>
                  </a:xfrm>
                  <a:custGeom>
                    <a:avLst/>
                    <a:gdLst>
                      <a:gd name="connsiteX0" fmla="*/ 51105 w 99815"/>
                      <a:gd name="connsiteY0" fmla="*/ 251 h 17452"/>
                      <a:gd name="connsiteX1" fmla="*/ 39675 w 99815"/>
                      <a:gd name="connsiteY1" fmla="*/ 1394 h 17452"/>
                      <a:gd name="connsiteX2" fmla="*/ 26721 w 99815"/>
                      <a:gd name="connsiteY2" fmla="*/ 3775 h 17452"/>
                      <a:gd name="connsiteX3" fmla="*/ 1956 w 99815"/>
                      <a:gd name="connsiteY3" fmla="*/ 10443 h 17452"/>
                      <a:gd name="connsiteX4" fmla="*/ 51 w 99815"/>
                      <a:gd name="connsiteY4" fmla="*/ 13205 h 17452"/>
                      <a:gd name="connsiteX5" fmla="*/ 2813 w 99815"/>
                      <a:gd name="connsiteY5" fmla="*/ 15110 h 17452"/>
                      <a:gd name="connsiteX6" fmla="*/ 23006 w 99815"/>
                      <a:gd name="connsiteY6" fmla="*/ 10252 h 17452"/>
                      <a:gd name="connsiteX7" fmla="*/ 43390 w 99815"/>
                      <a:gd name="connsiteY7" fmla="*/ 7776 h 17452"/>
                      <a:gd name="connsiteX8" fmla="*/ 58058 w 99815"/>
                      <a:gd name="connsiteY8" fmla="*/ 7776 h 17452"/>
                      <a:gd name="connsiteX9" fmla="*/ 72155 w 99815"/>
                      <a:gd name="connsiteY9" fmla="*/ 9585 h 17452"/>
                      <a:gd name="connsiteX10" fmla="*/ 82252 w 99815"/>
                      <a:gd name="connsiteY10" fmla="*/ 12252 h 17452"/>
                      <a:gd name="connsiteX11" fmla="*/ 94158 w 99815"/>
                      <a:gd name="connsiteY11" fmla="*/ 17205 h 17452"/>
                      <a:gd name="connsiteX12" fmla="*/ 96349 w 99815"/>
                      <a:gd name="connsiteY12" fmla="*/ 17396 h 17452"/>
                      <a:gd name="connsiteX13" fmla="*/ 99111 w 99815"/>
                      <a:gd name="connsiteY13" fmla="*/ 15491 h 17452"/>
                      <a:gd name="connsiteX14" fmla="*/ 97873 w 99815"/>
                      <a:gd name="connsiteY14" fmla="*/ 9490 h 17452"/>
                      <a:gd name="connsiteX15" fmla="*/ 88157 w 99815"/>
                      <a:gd name="connsiteY15" fmla="*/ 4823 h 17452"/>
                      <a:gd name="connsiteX16" fmla="*/ 76251 w 99815"/>
                      <a:gd name="connsiteY16" fmla="*/ 1584 h 17452"/>
                      <a:gd name="connsiteX17" fmla="*/ 71965 w 99815"/>
                      <a:gd name="connsiteY17" fmla="*/ 918 h 17452"/>
                      <a:gd name="connsiteX18" fmla="*/ 51010 w 99815"/>
                      <a:gd name="connsiteY18" fmla="*/ 251 h 17452"/>
                      <a:gd name="connsiteX19" fmla="*/ 71298 w 99815"/>
                      <a:gd name="connsiteY19" fmla="*/ 9395 h 17452"/>
                      <a:gd name="connsiteX20" fmla="*/ 71584 w 99815"/>
                      <a:gd name="connsiteY20" fmla="*/ 9395 h 17452"/>
                      <a:gd name="connsiteX21" fmla="*/ 71298 w 99815"/>
                      <a:gd name="connsiteY21" fmla="*/ 9395 h 17452"/>
                      <a:gd name="connsiteX22" fmla="*/ 44152 w 99815"/>
                      <a:gd name="connsiteY22" fmla="*/ 7680 h 17452"/>
                      <a:gd name="connsiteX23" fmla="*/ 44152 w 99815"/>
                      <a:gd name="connsiteY23" fmla="*/ 7680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815" h="17452">
                        <a:moveTo>
                          <a:pt x="51105" y="251"/>
                        </a:moveTo>
                        <a:cubicBezTo>
                          <a:pt x="47295" y="537"/>
                          <a:pt x="43485" y="918"/>
                          <a:pt x="39675" y="1394"/>
                        </a:cubicBezTo>
                        <a:cubicBezTo>
                          <a:pt x="35293" y="1965"/>
                          <a:pt x="31102" y="2823"/>
                          <a:pt x="26721" y="3775"/>
                        </a:cubicBezTo>
                        <a:cubicBezTo>
                          <a:pt x="18339" y="5585"/>
                          <a:pt x="10147" y="7966"/>
                          <a:pt x="1956" y="10443"/>
                        </a:cubicBezTo>
                        <a:cubicBezTo>
                          <a:pt x="718" y="10824"/>
                          <a:pt x="-235" y="11871"/>
                          <a:pt x="51" y="13205"/>
                        </a:cubicBezTo>
                        <a:cubicBezTo>
                          <a:pt x="242" y="14443"/>
                          <a:pt x="1575" y="15491"/>
                          <a:pt x="2813" y="15110"/>
                        </a:cubicBezTo>
                        <a:cubicBezTo>
                          <a:pt x="9481" y="13205"/>
                          <a:pt x="16148" y="11490"/>
                          <a:pt x="23006" y="10252"/>
                        </a:cubicBezTo>
                        <a:cubicBezTo>
                          <a:pt x="29769" y="9014"/>
                          <a:pt x="36627" y="8252"/>
                          <a:pt x="43390" y="7776"/>
                        </a:cubicBezTo>
                        <a:cubicBezTo>
                          <a:pt x="48247" y="7490"/>
                          <a:pt x="53105" y="7490"/>
                          <a:pt x="58058" y="7776"/>
                        </a:cubicBezTo>
                        <a:cubicBezTo>
                          <a:pt x="62821" y="7966"/>
                          <a:pt x="67488" y="8633"/>
                          <a:pt x="72155" y="9585"/>
                        </a:cubicBezTo>
                        <a:cubicBezTo>
                          <a:pt x="75584" y="10347"/>
                          <a:pt x="78918" y="11205"/>
                          <a:pt x="82252" y="12252"/>
                        </a:cubicBezTo>
                        <a:cubicBezTo>
                          <a:pt x="86348" y="13586"/>
                          <a:pt x="90253" y="15396"/>
                          <a:pt x="94158" y="17205"/>
                        </a:cubicBezTo>
                        <a:cubicBezTo>
                          <a:pt x="94825" y="17491"/>
                          <a:pt x="95587" y="17491"/>
                          <a:pt x="96349" y="17396"/>
                        </a:cubicBezTo>
                        <a:cubicBezTo>
                          <a:pt x="97492" y="17205"/>
                          <a:pt x="98539" y="16539"/>
                          <a:pt x="99111" y="15491"/>
                        </a:cubicBezTo>
                        <a:cubicBezTo>
                          <a:pt x="100349" y="13681"/>
                          <a:pt x="99968" y="10633"/>
                          <a:pt x="97873" y="9490"/>
                        </a:cubicBezTo>
                        <a:cubicBezTo>
                          <a:pt x="94730" y="7680"/>
                          <a:pt x="91491" y="6156"/>
                          <a:pt x="88157" y="4823"/>
                        </a:cubicBezTo>
                        <a:cubicBezTo>
                          <a:pt x="84347" y="3394"/>
                          <a:pt x="80347" y="2251"/>
                          <a:pt x="76251" y="1584"/>
                        </a:cubicBezTo>
                        <a:cubicBezTo>
                          <a:pt x="74822" y="1299"/>
                          <a:pt x="73393" y="1108"/>
                          <a:pt x="71965" y="918"/>
                        </a:cubicBezTo>
                        <a:cubicBezTo>
                          <a:pt x="65012" y="-35"/>
                          <a:pt x="58058" y="-225"/>
                          <a:pt x="51010" y="251"/>
                        </a:cubicBezTo>
                        <a:moveTo>
                          <a:pt x="71298" y="9395"/>
                        </a:moveTo>
                        <a:lnTo>
                          <a:pt x="71584" y="9395"/>
                        </a:lnTo>
                        <a:cubicBezTo>
                          <a:pt x="71584" y="9395"/>
                          <a:pt x="71393" y="9395"/>
                          <a:pt x="71298" y="9395"/>
                        </a:cubicBezTo>
                        <a:moveTo>
                          <a:pt x="44152" y="7680"/>
                        </a:moveTo>
                        <a:lnTo>
                          <a:pt x="44152" y="7680"/>
                        </a:lnTo>
                      </a:path>
                    </a:pathLst>
                  </a:custGeom>
                  <a:solidFill>
                    <a:srgbClr val="428A8E"/>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EBAB0B75-CE5F-2832-93FE-1050E242741C}"/>
                      </a:ext>
                    </a:extLst>
                  </p:cNvPr>
                  <p:cNvSpPr/>
                  <p:nvPr/>
                </p:nvSpPr>
                <p:spPr>
                  <a:xfrm>
                    <a:off x="4181590" y="2980095"/>
                    <a:ext cx="73614" cy="111296"/>
                  </a:xfrm>
                  <a:custGeom>
                    <a:avLst/>
                    <a:gdLst>
                      <a:gd name="connsiteX0" fmla="*/ 36270 w 73614"/>
                      <a:gd name="connsiteY0" fmla="*/ 190 h 111296"/>
                      <a:gd name="connsiteX1" fmla="*/ 33508 w 73614"/>
                      <a:gd name="connsiteY1" fmla="*/ 0 h 111296"/>
                      <a:gd name="connsiteX2" fmla="*/ 28269 w 73614"/>
                      <a:gd name="connsiteY2" fmla="*/ 190 h 111296"/>
                      <a:gd name="connsiteX3" fmla="*/ 24745 w 73614"/>
                      <a:gd name="connsiteY3" fmla="*/ 1048 h 111296"/>
                      <a:gd name="connsiteX4" fmla="*/ 23507 w 73614"/>
                      <a:gd name="connsiteY4" fmla="*/ 1429 h 111296"/>
                      <a:gd name="connsiteX5" fmla="*/ 20744 w 73614"/>
                      <a:gd name="connsiteY5" fmla="*/ 2667 h 111296"/>
                      <a:gd name="connsiteX6" fmla="*/ 16744 w 73614"/>
                      <a:gd name="connsiteY6" fmla="*/ 5239 h 111296"/>
                      <a:gd name="connsiteX7" fmla="*/ 11696 w 73614"/>
                      <a:gd name="connsiteY7" fmla="*/ 10954 h 111296"/>
                      <a:gd name="connsiteX8" fmla="*/ 3028 w 73614"/>
                      <a:gd name="connsiteY8" fmla="*/ 25813 h 111296"/>
                      <a:gd name="connsiteX9" fmla="*/ 265 w 73614"/>
                      <a:gd name="connsiteY9" fmla="*/ 40767 h 111296"/>
                      <a:gd name="connsiteX10" fmla="*/ 456 w 73614"/>
                      <a:gd name="connsiteY10" fmla="*/ 55150 h 111296"/>
                      <a:gd name="connsiteX11" fmla="*/ 2933 w 73614"/>
                      <a:gd name="connsiteY11" fmla="*/ 66294 h 111296"/>
                      <a:gd name="connsiteX12" fmla="*/ 7600 w 73614"/>
                      <a:gd name="connsiteY12" fmla="*/ 79153 h 111296"/>
                      <a:gd name="connsiteX13" fmla="*/ 14172 w 73614"/>
                      <a:gd name="connsiteY13" fmla="*/ 91535 h 111296"/>
                      <a:gd name="connsiteX14" fmla="*/ 23126 w 73614"/>
                      <a:gd name="connsiteY14" fmla="*/ 102775 h 111296"/>
                      <a:gd name="connsiteX15" fmla="*/ 39128 w 73614"/>
                      <a:gd name="connsiteY15" fmla="*/ 111061 h 111296"/>
                      <a:gd name="connsiteX16" fmla="*/ 46652 w 73614"/>
                      <a:gd name="connsiteY16" fmla="*/ 110871 h 111296"/>
                      <a:gd name="connsiteX17" fmla="*/ 59511 w 73614"/>
                      <a:gd name="connsiteY17" fmla="*/ 104680 h 111296"/>
                      <a:gd name="connsiteX18" fmla="*/ 68846 w 73614"/>
                      <a:gd name="connsiteY18" fmla="*/ 92583 h 111296"/>
                      <a:gd name="connsiteX19" fmla="*/ 72846 w 73614"/>
                      <a:gd name="connsiteY19" fmla="*/ 78962 h 111296"/>
                      <a:gd name="connsiteX20" fmla="*/ 73418 w 73614"/>
                      <a:gd name="connsiteY20" fmla="*/ 62103 h 111296"/>
                      <a:gd name="connsiteX21" fmla="*/ 67131 w 73614"/>
                      <a:gd name="connsiteY21" fmla="*/ 31718 h 111296"/>
                      <a:gd name="connsiteX22" fmla="*/ 61988 w 73614"/>
                      <a:gd name="connsiteY22" fmla="*/ 20193 h 111296"/>
                      <a:gd name="connsiteX23" fmla="*/ 57130 w 73614"/>
                      <a:gd name="connsiteY23" fmla="*/ 12859 h 111296"/>
                      <a:gd name="connsiteX24" fmla="*/ 49891 w 73614"/>
                      <a:gd name="connsiteY24" fmla="*/ 6001 h 111296"/>
                      <a:gd name="connsiteX25" fmla="*/ 41890 w 73614"/>
                      <a:gd name="connsiteY25" fmla="*/ 1714 h 111296"/>
                      <a:gd name="connsiteX26" fmla="*/ 36270 w 73614"/>
                      <a:gd name="connsiteY26" fmla="*/ 286 h 1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14" h="111296">
                        <a:moveTo>
                          <a:pt x="36270" y="190"/>
                        </a:moveTo>
                        <a:cubicBezTo>
                          <a:pt x="35318" y="95"/>
                          <a:pt x="34460" y="0"/>
                          <a:pt x="33508" y="0"/>
                        </a:cubicBezTo>
                        <a:cubicBezTo>
                          <a:pt x="31603" y="0"/>
                          <a:pt x="30079" y="0"/>
                          <a:pt x="28269" y="190"/>
                        </a:cubicBezTo>
                        <a:cubicBezTo>
                          <a:pt x="27126" y="381"/>
                          <a:pt x="25888" y="762"/>
                          <a:pt x="24745" y="1048"/>
                        </a:cubicBezTo>
                        <a:lnTo>
                          <a:pt x="23507" y="1429"/>
                        </a:lnTo>
                        <a:cubicBezTo>
                          <a:pt x="22554" y="1714"/>
                          <a:pt x="21602" y="2191"/>
                          <a:pt x="20744" y="2667"/>
                        </a:cubicBezTo>
                        <a:cubicBezTo>
                          <a:pt x="19220" y="3524"/>
                          <a:pt x="17982" y="4286"/>
                          <a:pt x="16744" y="5239"/>
                        </a:cubicBezTo>
                        <a:cubicBezTo>
                          <a:pt x="14934" y="6667"/>
                          <a:pt x="13410" y="8382"/>
                          <a:pt x="11696" y="10954"/>
                        </a:cubicBezTo>
                        <a:cubicBezTo>
                          <a:pt x="7981" y="14764"/>
                          <a:pt x="5028" y="19812"/>
                          <a:pt x="3028" y="25813"/>
                        </a:cubicBezTo>
                        <a:cubicBezTo>
                          <a:pt x="1599" y="30194"/>
                          <a:pt x="647" y="35147"/>
                          <a:pt x="265" y="40767"/>
                        </a:cubicBezTo>
                        <a:cubicBezTo>
                          <a:pt x="-115" y="45720"/>
                          <a:pt x="-115" y="50578"/>
                          <a:pt x="456" y="55150"/>
                        </a:cubicBezTo>
                        <a:cubicBezTo>
                          <a:pt x="837" y="58960"/>
                          <a:pt x="1885" y="62770"/>
                          <a:pt x="2933" y="66294"/>
                        </a:cubicBezTo>
                        <a:cubicBezTo>
                          <a:pt x="4076" y="70390"/>
                          <a:pt x="5600" y="74581"/>
                          <a:pt x="7600" y="79153"/>
                        </a:cubicBezTo>
                        <a:cubicBezTo>
                          <a:pt x="9219" y="82963"/>
                          <a:pt x="11315" y="86868"/>
                          <a:pt x="14172" y="91535"/>
                        </a:cubicBezTo>
                        <a:cubicBezTo>
                          <a:pt x="16363" y="95155"/>
                          <a:pt x="19125" y="98679"/>
                          <a:pt x="23126" y="102775"/>
                        </a:cubicBezTo>
                        <a:cubicBezTo>
                          <a:pt x="27507" y="107251"/>
                          <a:pt x="33222" y="110204"/>
                          <a:pt x="39128" y="111061"/>
                        </a:cubicBezTo>
                        <a:cubicBezTo>
                          <a:pt x="41699" y="111443"/>
                          <a:pt x="44176" y="111347"/>
                          <a:pt x="46652" y="110871"/>
                        </a:cubicBezTo>
                        <a:cubicBezTo>
                          <a:pt x="50939" y="110109"/>
                          <a:pt x="55320" y="108013"/>
                          <a:pt x="59511" y="104680"/>
                        </a:cubicBezTo>
                        <a:cubicBezTo>
                          <a:pt x="63131" y="101727"/>
                          <a:pt x="66179" y="97917"/>
                          <a:pt x="68846" y="92583"/>
                        </a:cubicBezTo>
                        <a:cubicBezTo>
                          <a:pt x="71132" y="88106"/>
                          <a:pt x="72179" y="82963"/>
                          <a:pt x="72846" y="78962"/>
                        </a:cubicBezTo>
                        <a:cubicBezTo>
                          <a:pt x="73798" y="73343"/>
                          <a:pt x="73703" y="67532"/>
                          <a:pt x="73418" y="62103"/>
                        </a:cubicBezTo>
                        <a:cubicBezTo>
                          <a:pt x="72941" y="50578"/>
                          <a:pt x="69608" y="39243"/>
                          <a:pt x="67131" y="31718"/>
                        </a:cubicBezTo>
                        <a:cubicBezTo>
                          <a:pt x="65893" y="27908"/>
                          <a:pt x="64178" y="24098"/>
                          <a:pt x="61988" y="20193"/>
                        </a:cubicBezTo>
                        <a:cubicBezTo>
                          <a:pt x="60654" y="17812"/>
                          <a:pt x="59130" y="15335"/>
                          <a:pt x="57130" y="12859"/>
                        </a:cubicBezTo>
                        <a:cubicBezTo>
                          <a:pt x="55034" y="10287"/>
                          <a:pt x="52558" y="7906"/>
                          <a:pt x="49891" y="6001"/>
                        </a:cubicBezTo>
                        <a:cubicBezTo>
                          <a:pt x="47414" y="4191"/>
                          <a:pt x="44652" y="2667"/>
                          <a:pt x="41890" y="1714"/>
                        </a:cubicBezTo>
                        <a:cubicBezTo>
                          <a:pt x="40080" y="1048"/>
                          <a:pt x="38175" y="571"/>
                          <a:pt x="36270" y="286"/>
                        </a:cubicBezTo>
                      </a:path>
                    </a:pathLst>
                  </a:custGeom>
                  <a:solidFill>
                    <a:srgbClr val="8CD0D3"/>
                  </a:solidFill>
                  <a:ln w="9525" cap="flat">
                    <a:noFill/>
                    <a:prstDash val="solid"/>
                    <a:miter/>
                  </a:ln>
                </p:spPr>
                <p:txBody>
                  <a:bodyPr rtlCol="0" anchor="ctr"/>
                  <a:lstStyle/>
                  <a:p>
                    <a:endParaRPr lang="en-US"/>
                  </a:p>
                </p:txBody>
              </p:sp>
            </p:grpSp>
          </p:grpSp>
        </p:grpSp>
        <p:grpSp>
          <p:nvGrpSpPr>
            <p:cNvPr id="507" name="Graphic 100">
              <a:extLst>
                <a:ext uri="{FF2B5EF4-FFF2-40B4-BE49-F238E27FC236}">
                  <a16:creationId xmlns:a16="http://schemas.microsoft.com/office/drawing/2014/main" id="{C229FFAE-2089-87A9-C187-252B6B1B85A6}"/>
                </a:ext>
              </a:extLst>
            </p:cNvPr>
            <p:cNvGrpSpPr/>
            <p:nvPr/>
          </p:nvGrpSpPr>
          <p:grpSpPr>
            <a:xfrm>
              <a:off x="3557391" y="3980411"/>
              <a:ext cx="555698" cy="303657"/>
              <a:chOff x="3557391" y="3980411"/>
              <a:chExt cx="555698" cy="303657"/>
            </a:xfrm>
            <a:solidFill>
              <a:srgbClr val="B5EDEF"/>
            </a:solidFill>
          </p:grpSpPr>
          <p:sp>
            <p:nvSpPr>
              <p:cNvPr id="687" name="Freeform: Shape 686">
                <a:extLst>
                  <a:ext uri="{FF2B5EF4-FFF2-40B4-BE49-F238E27FC236}">
                    <a16:creationId xmlns:a16="http://schemas.microsoft.com/office/drawing/2014/main" id="{E01A6248-6F38-1F34-AB25-64020FCD60FC}"/>
                  </a:ext>
                </a:extLst>
              </p:cNvPr>
              <p:cNvSpPr/>
              <p:nvPr/>
            </p:nvSpPr>
            <p:spPr>
              <a:xfrm>
                <a:off x="3592634" y="398041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B101D629-364A-5AF1-2C5E-6DE18AD8235E}"/>
                  </a:ext>
                </a:extLst>
              </p:cNvPr>
              <p:cNvSpPr/>
              <p:nvPr/>
            </p:nvSpPr>
            <p:spPr>
              <a:xfrm>
                <a:off x="3580061" y="399603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60E9A38F-96D6-9B34-DB4F-76D89D684465}"/>
                  </a:ext>
                </a:extLst>
              </p:cNvPr>
              <p:cNvSpPr/>
              <p:nvPr/>
            </p:nvSpPr>
            <p:spPr>
              <a:xfrm>
                <a:off x="3571584" y="4011653"/>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73F45A84-1459-AFB3-0A62-CA5B5D424FE7}"/>
                  </a:ext>
                </a:extLst>
              </p:cNvPr>
              <p:cNvSpPr/>
              <p:nvPr/>
            </p:nvSpPr>
            <p:spPr>
              <a:xfrm>
                <a:off x="3563773" y="40278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025C79B3-B524-1E76-D64C-DCEFE5821C2C}"/>
                  </a:ext>
                </a:extLst>
              </p:cNvPr>
              <p:cNvSpPr/>
              <p:nvPr/>
            </p:nvSpPr>
            <p:spPr>
              <a:xfrm>
                <a:off x="3558153" y="4046133"/>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4729F7CE-024C-10EF-9B6C-8F1EADEFE79D}"/>
                  </a:ext>
                </a:extLst>
              </p:cNvPr>
              <p:cNvSpPr/>
              <p:nvPr/>
            </p:nvSpPr>
            <p:spPr>
              <a:xfrm>
                <a:off x="3557391" y="406442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578FB411-0003-468F-4E26-456BBE79A150}"/>
                  </a:ext>
                </a:extLst>
              </p:cNvPr>
              <p:cNvSpPr/>
              <p:nvPr/>
            </p:nvSpPr>
            <p:spPr>
              <a:xfrm>
                <a:off x="3557487" y="4086234"/>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ED618FAF-3374-3527-CE1D-3C6B88CA53BA}"/>
                  </a:ext>
                </a:extLst>
              </p:cNvPr>
              <p:cNvSpPr/>
              <p:nvPr/>
            </p:nvSpPr>
            <p:spPr>
              <a:xfrm>
                <a:off x="3565107" y="410223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401E7D7F-52F2-F1F0-3B3E-0F4FF8022C49}"/>
                  </a:ext>
                </a:extLst>
              </p:cNvPr>
              <p:cNvSpPr/>
              <p:nvPr/>
            </p:nvSpPr>
            <p:spPr>
              <a:xfrm>
                <a:off x="3571774" y="411957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3EC2CD0F-F833-F1D6-2473-D65B0DD69736}"/>
                  </a:ext>
                </a:extLst>
              </p:cNvPr>
              <p:cNvSpPr/>
              <p:nvPr/>
            </p:nvSpPr>
            <p:spPr>
              <a:xfrm>
                <a:off x="3581013" y="413843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DAB10C74-E142-4A44-D3D9-124583F35F38}"/>
                  </a:ext>
                </a:extLst>
              </p:cNvPr>
              <p:cNvSpPr/>
              <p:nvPr/>
            </p:nvSpPr>
            <p:spPr>
              <a:xfrm>
                <a:off x="3592634"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02DB6E2E-0D55-2FF2-AAD1-75CF84D8575E}"/>
                  </a:ext>
                </a:extLst>
              </p:cNvPr>
              <p:cNvSpPr/>
              <p:nvPr/>
            </p:nvSpPr>
            <p:spPr>
              <a:xfrm>
                <a:off x="3605016" y="417310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83B0F138-168E-9E48-342E-35E4DC077AF8}"/>
                  </a:ext>
                </a:extLst>
              </p:cNvPr>
              <p:cNvSpPr/>
              <p:nvPr/>
            </p:nvSpPr>
            <p:spPr>
              <a:xfrm>
                <a:off x="3616827" y="419015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5409F712-0D60-90FD-751E-EEB968CCA9BD}"/>
                  </a:ext>
                </a:extLst>
              </p:cNvPr>
              <p:cNvSpPr/>
              <p:nvPr/>
            </p:nvSpPr>
            <p:spPr>
              <a:xfrm>
                <a:off x="3629591" y="420472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CF532B22-162F-010E-735F-EC2B725AEBE3}"/>
                  </a:ext>
                </a:extLst>
              </p:cNvPr>
              <p:cNvSpPr/>
              <p:nvPr/>
            </p:nvSpPr>
            <p:spPr>
              <a:xfrm>
                <a:off x="3644926" y="42183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341CFAF6-E177-63C8-23BB-C9F8175FF276}"/>
                  </a:ext>
                </a:extLst>
              </p:cNvPr>
              <p:cNvSpPr/>
              <p:nvPr/>
            </p:nvSpPr>
            <p:spPr>
              <a:xfrm>
                <a:off x="3660166" y="423406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D4177C29-ACD8-2844-DE1C-391300B4C087}"/>
                  </a:ext>
                </a:extLst>
              </p:cNvPr>
              <p:cNvSpPr/>
              <p:nvPr/>
            </p:nvSpPr>
            <p:spPr>
              <a:xfrm>
                <a:off x="3678168" y="424882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FC19DBAB-F2A7-4017-9E9C-3ECBBE358811}"/>
                  </a:ext>
                </a:extLst>
              </p:cNvPr>
              <p:cNvSpPr/>
              <p:nvPr/>
            </p:nvSpPr>
            <p:spPr>
              <a:xfrm>
                <a:off x="3697314" y="426025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AE5F728E-88EF-CDF5-FCCD-0C5B754F88F0}"/>
                  </a:ext>
                </a:extLst>
              </p:cNvPr>
              <p:cNvSpPr/>
              <p:nvPr/>
            </p:nvSpPr>
            <p:spPr>
              <a:xfrm>
                <a:off x="3716268" y="425425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E9191546-01DA-AF8F-8C0D-7D25367ED83A}"/>
                  </a:ext>
                </a:extLst>
              </p:cNvPr>
              <p:cNvSpPr/>
              <p:nvPr/>
            </p:nvSpPr>
            <p:spPr>
              <a:xfrm>
                <a:off x="3734842" y="42471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7F1F72BB-DD6F-B5E3-4FF6-E163BA345332}"/>
                  </a:ext>
                </a:extLst>
              </p:cNvPr>
              <p:cNvSpPr/>
              <p:nvPr/>
            </p:nvSpPr>
            <p:spPr>
              <a:xfrm>
                <a:off x="3756464" y="423853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D2B1F9CF-727A-D1B5-D8EE-7BBE0F916217}"/>
                  </a:ext>
                </a:extLst>
              </p:cNvPr>
              <p:cNvSpPr/>
              <p:nvPr/>
            </p:nvSpPr>
            <p:spPr>
              <a:xfrm>
                <a:off x="3776466" y="423272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0D535812-71CD-73F5-498E-F999D282CEF0}"/>
                  </a:ext>
                </a:extLst>
              </p:cNvPr>
              <p:cNvSpPr/>
              <p:nvPr/>
            </p:nvSpPr>
            <p:spPr>
              <a:xfrm>
                <a:off x="3795135" y="42237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A25310E2-6AD9-D9B0-1115-88EB53FCCD3D}"/>
                  </a:ext>
                </a:extLst>
              </p:cNvPr>
              <p:cNvSpPr/>
              <p:nvPr/>
            </p:nvSpPr>
            <p:spPr>
              <a:xfrm>
                <a:off x="3815424" y="421663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8FAC69D1-EAC0-2AD1-30A1-AE146A36EE22}"/>
                  </a:ext>
                </a:extLst>
              </p:cNvPr>
              <p:cNvSpPr/>
              <p:nvPr/>
            </p:nvSpPr>
            <p:spPr>
              <a:xfrm>
                <a:off x="3836760" y="420624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C87F4A8C-1D55-AFED-501B-FB2BBF6BE3D8}"/>
                  </a:ext>
                </a:extLst>
              </p:cNvPr>
              <p:cNvSpPr/>
              <p:nvPr/>
            </p:nvSpPr>
            <p:spPr>
              <a:xfrm>
                <a:off x="3857619" y="419862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AAC2CBB2-49E3-78C1-1B0A-F992D3D96810}"/>
                  </a:ext>
                </a:extLst>
              </p:cNvPr>
              <p:cNvSpPr/>
              <p:nvPr/>
            </p:nvSpPr>
            <p:spPr>
              <a:xfrm>
                <a:off x="3877908" y="418700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D4BEC163-D6FD-671E-8808-AB6CEFBD61D4}"/>
                  </a:ext>
                </a:extLst>
              </p:cNvPr>
              <p:cNvSpPr/>
              <p:nvPr/>
            </p:nvSpPr>
            <p:spPr>
              <a:xfrm>
                <a:off x="3896005" y="417862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7C14EF14-FBE7-3F3C-1481-28EB15911594}"/>
                  </a:ext>
                </a:extLst>
              </p:cNvPr>
              <p:cNvSpPr/>
              <p:nvPr/>
            </p:nvSpPr>
            <p:spPr>
              <a:xfrm>
                <a:off x="3915246" y="4170816"/>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0917ED6A-304E-D09E-5C97-61F499DBB1DD}"/>
                  </a:ext>
                </a:extLst>
              </p:cNvPr>
              <p:cNvSpPr/>
              <p:nvPr/>
            </p:nvSpPr>
            <p:spPr>
              <a:xfrm>
                <a:off x="3928676" y="416338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AB437DC8-6671-6A56-5FD9-D66B98B66EC2}"/>
                  </a:ext>
                </a:extLst>
              </p:cNvPr>
              <p:cNvSpPr/>
              <p:nvPr/>
            </p:nvSpPr>
            <p:spPr>
              <a:xfrm>
                <a:off x="3942011"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A7DF9FCB-6819-CF94-D6D5-07006544337B}"/>
                  </a:ext>
                </a:extLst>
              </p:cNvPr>
              <p:cNvSpPr/>
              <p:nvPr/>
            </p:nvSpPr>
            <p:spPr>
              <a:xfrm>
                <a:off x="3957632" y="4141669"/>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C2747667-7985-429A-D08B-CF412FEC5BAB}"/>
                  </a:ext>
                </a:extLst>
              </p:cNvPr>
              <p:cNvSpPr/>
              <p:nvPr/>
            </p:nvSpPr>
            <p:spPr>
              <a:xfrm>
                <a:off x="3974967" y="412785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3DA06086-BC8A-05A1-D92A-94EBE67D9F70}"/>
                  </a:ext>
                </a:extLst>
              </p:cNvPr>
              <p:cNvSpPr/>
              <p:nvPr/>
            </p:nvSpPr>
            <p:spPr>
              <a:xfrm>
                <a:off x="3990493" y="411461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4D9DCB8F-D8C7-ECDD-0945-EEA4D439DFFF}"/>
                  </a:ext>
                </a:extLst>
              </p:cNvPr>
              <p:cNvSpPr/>
              <p:nvPr/>
            </p:nvSpPr>
            <p:spPr>
              <a:xfrm>
                <a:off x="4004209" y="4102617"/>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9A4D37EE-AA05-1E2F-CCB7-9B29D9B78FE1}"/>
                  </a:ext>
                </a:extLst>
              </p:cNvPr>
              <p:cNvSpPr/>
              <p:nvPr/>
            </p:nvSpPr>
            <p:spPr>
              <a:xfrm>
                <a:off x="4017544" y="408880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1CEBBEA3-200E-6699-3518-04E73A31D6EF}"/>
                  </a:ext>
                </a:extLst>
              </p:cNvPr>
              <p:cNvSpPr/>
              <p:nvPr/>
            </p:nvSpPr>
            <p:spPr>
              <a:xfrm>
                <a:off x="4031451" y="40753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87B9C994-FEE8-0D93-2961-35F549F65523}"/>
                  </a:ext>
                </a:extLst>
              </p:cNvPr>
              <p:cNvSpPr/>
              <p:nvPr/>
            </p:nvSpPr>
            <p:spPr>
              <a:xfrm>
                <a:off x="4043833" y="40626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04964A9C-BB39-A35F-129F-63A9C3EDC779}"/>
                  </a:ext>
                </a:extLst>
              </p:cNvPr>
              <p:cNvSpPr/>
              <p:nvPr/>
            </p:nvSpPr>
            <p:spPr>
              <a:xfrm>
                <a:off x="4059168" y="404441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25DC791A-8984-52B3-78B6-9D06DC143BC2}"/>
                  </a:ext>
                </a:extLst>
              </p:cNvPr>
              <p:cNvSpPr/>
              <p:nvPr/>
            </p:nvSpPr>
            <p:spPr>
              <a:xfrm>
                <a:off x="4071075" y="402698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32242BC8-5B6D-5B7D-8470-B4A8F72D3CAE}"/>
                  </a:ext>
                </a:extLst>
              </p:cNvPr>
              <p:cNvSpPr/>
              <p:nvPr/>
            </p:nvSpPr>
            <p:spPr>
              <a:xfrm>
                <a:off x="4080314" y="401308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68F8AFE0-8977-FED1-8ECC-F8AE1959156A}"/>
                  </a:ext>
                </a:extLst>
              </p:cNvPr>
              <p:cNvSpPr/>
              <p:nvPr/>
            </p:nvSpPr>
            <p:spPr>
              <a:xfrm>
                <a:off x="4089267" y="399927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grpSp>
        <p:sp>
          <p:nvSpPr>
            <p:cNvPr id="508" name="Freeform: Shape 507">
              <a:extLst>
                <a:ext uri="{FF2B5EF4-FFF2-40B4-BE49-F238E27FC236}">
                  <a16:creationId xmlns:a16="http://schemas.microsoft.com/office/drawing/2014/main" id="{0D48174A-CA25-4BEE-7A49-A5650034E294}"/>
                </a:ext>
              </a:extLst>
            </p:cNvPr>
            <p:cNvSpPr/>
            <p:nvPr/>
          </p:nvSpPr>
          <p:spPr>
            <a:xfrm>
              <a:off x="3795617" y="3830678"/>
              <a:ext cx="181260" cy="54102"/>
            </a:xfrm>
            <a:custGeom>
              <a:avLst/>
              <a:gdLst>
                <a:gd name="connsiteX0" fmla="*/ 177832 w 181260"/>
                <a:gd name="connsiteY0" fmla="*/ 190 h 54102"/>
                <a:gd name="connsiteX1" fmla="*/ 177832 w 181260"/>
                <a:gd name="connsiteY1" fmla="*/ 190 h 54102"/>
                <a:gd name="connsiteX2" fmla="*/ 176784 w 181260"/>
                <a:gd name="connsiteY2" fmla="*/ 381 h 54102"/>
                <a:gd name="connsiteX3" fmla="*/ 171450 w 181260"/>
                <a:gd name="connsiteY3" fmla="*/ 3238 h 54102"/>
                <a:gd name="connsiteX4" fmla="*/ 150495 w 181260"/>
                <a:gd name="connsiteY4" fmla="*/ 14097 h 54102"/>
                <a:gd name="connsiteX5" fmla="*/ 99346 w 181260"/>
                <a:gd name="connsiteY5" fmla="*/ 27527 h 54102"/>
                <a:gd name="connsiteX6" fmla="*/ 63056 w 181260"/>
                <a:gd name="connsiteY6" fmla="*/ 29908 h 54102"/>
                <a:gd name="connsiteX7" fmla="*/ 28765 w 181260"/>
                <a:gd name="connsiteY7" fmla="*/ 27718 h 54102"/>
                <a:gd name="connsiteX8" fmla="*/ 8287 w 181260"/>
                <a:gd name="connsiteY8" fmla="*/ 23908 h 54102"/>
                <a:gd name="connsiteX9" fmla="*/ 4858 w 181260"/>
                <a:gd name="connsiteY9" fmla="*/ 33338 h 54102"/>
                <a:gd name="connsiteX10" fmla="*/ 3334 w 181260"/>
                <a:gd name="connsiteY10" fmla="*/ 37814 h 54102"/>
                <a:gd name="connsiteX11" fmla="*/ 0 w 181260"/>
                <a:gd name="connsiteY11" fmla="*/ 46482 h 54102"/>
                <a:gd name="connsiteX12" fmla="*/ 62579 w 181260"/>
                <a:gd name="connsiteY12" fmla="*/ 54102 h 54102"/>
                <a:gd name="connsiteX13" fmla="*/ 93155 w 181260"/>
                <a:gd name="connsiteY13" fmla="*/ 52483 h 54102"/>
                <a:gd name="connsiteX14" fmla="*/ 181261 w 181260"/>
                <a:gd name="connsiteY14" fmla="*/ 25432 h 54102"/>
                <a:gd name="connsiteX15" fmla="*/ 178975 w 181260"/>
                <a:gd name="connsiteY15" fmla="*/ 9906 h 54102"/>
                <a:gd name="connsiteX16" fmla="*/ 178118 w 181260"/>
                <a:gd name="connsiteY16" fmla="*/ 190 h 54102"/>
                <a:gd name="connsiteX17" fmla="*/ 177927 w 181260"/>
                <a:gd name="connsiteY17" fmla="*/ 0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260" h="54102">
                  <a:moveTo>
                    <a:pt x="177832" y="190"/>
                  </a:moveTo>
                  <a:lnTo>
                    <a:pt x="177832" y="190"/>
                  </a:lnTo>
                  <a:cubicBezTo>
                    <a:pt x="177832" y="190"/>
                    <a:pt x="177165" y="286"/>
                    <a:pt x="176784" y="381"/>
                  </a:cubicBezTo>
                  <a:cubicBezTo>
                    <a:pt x="174689" y="1524"/>
                    <a:pt x="173069" y="2381"/>
                    <a:pt x="171450" y="3238"/>
                  </a:cubicBezTo>
                  <a:cubicBezTo>
                    <a:pt x="164973" y="7144"/>
                    <a:pt x="157925" y="10858"/>
                    <a:pt x="150495" y="14097"/>
                  </a:cubicBezTo>
                  <a:cubicBezTo>
                    <a:pt x="135065" y="20288"/>
                    <a:pt x="117824" y="24765"/>
                    <a:pt x="99346" y="27527"/>
                  </a:cubicBezTo>
                  <a:cubicBezTo>
                    <a:pt x="87440" y="29146"/>
                    <a:pt x="75152" y="29908"/>
                    <a:pt x="63056" y="29908"/>
                  </a:cubicBezTo>
                  <a:cubicBezTo>
                    <a:pt x="51626" y="29908"/>
                    <a:pt x="40005" y="29146"/>
                    <a:pt x="28765" y="27718"/>
                  </a:cubicBezTo>
                  <a:cubicBezTo>
                    <a:pt x="21907" y="26765"/>
                    <a:pt x="15050" y="25527"/>
                    <a:pt x="8287" y="23908"/>
                  </a:cubicBezTo>
                  <a:cubicBezTo>
                    <a:pt x="7144" y="27146"/>
                    <a:pt x="6001" y="30290"/>
                    <a:pt x="4858" y="33338"/>
                  </a:cubicBezTo>
                  <a:lnTo>
                    <a:pt x="3334" y="37814"/>
                  </a:lnTo>
                  <a:cubicBezTo>
                    <a:pt x="2381" y="40672"/>
                    <a:pt x="1333" y="43625"/>
                    <a:pt x="0" y="46482"/>
                  </a:cubicBezTo>
                  <a:cubicBezTo>
                    <a:pt x="19717" y="51530"/>
                    <a:pt x="40767" y="54102"/>
                    <a:pt x="62579" y="54102"/>
                  </a:cubicBezTo>
                  <a:cubicBezTo>
                    <a:pt x="72771" y="54102"/>
                    <a:pt x="83058" y="53531"/>
                    <a:pt x="93155" y="52483"/>
                  </a:cubicBezTo>
                  <a:cubicBezTo>
                    <a:pt x="127826" y="48768"/>
                    <a:pt x="157448" y="39624"/>
                    <a:pt x="181261" y="25432"/>
                  </a:cubicBezTo>
                  <a:cubicBezTo>
                    <a:pt x="180308" y="20479"/>
                    <a:pt x="179546" y="15431"/>
                    <a:pt x="178975" y="9906"/>
                  </a:cubicBezTo>
                  <a:cubicBezTo>
                    <a:pt x="178689" y="6667"/>
                    <a:pt x="178308" y="3429"/>
                    <a:pt x="178118" y="190"/>
                  </a:cubicBezTo>
                  <a:lnTo>
                    <a:pt x="177927" y="0"/>
                  </a:lnTo>
                </a:path>
              </a:pathLst>
            </a:custGeom>
            <a:solidFill>
              <a:srgbClr val="B5EDEF"/>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8CEF722E-A5BF-17CF-A933-7B5F25D14E97}"/>
                </a:ext>
              </a:extLst>
            </p:cNvPr>
            <p:cNvSpPr/>
            <p:nvPr/>
          </p:nvSpPr>
          <p:spPr>
            <a:xfrm>
              <a:off x="3547044" y="5188276"/>
              <a:ext cx="136939" cy="1473898"/>
            </a:xfrm>
            <a:custGeom>
              <a:avLst/>
              <a:gdLst>
                <a:gd name="connsiteX0" fmla="*/ 136654 w 136939"/>
                <a:gd name="connsiteY0" fmla="*/ 95 h 1473898"/>
                <a:gd name="connsiteX1" fmla="*/ 81504 w 136939"/>
                <a:gd name="connsiteY1" fmla="*/ 332899 h 1473898"/>
                <a:gd name="connsiteX2" fmla="*/ 60264 w 136939"/>
                <a:gd name="connsiteY2" fmla="*/ 478155 h 1473898"/>
                <a:gd name="connsiteX3" fmla="*/ 57501 w 136939"/>
                <a:gd name="connsiteY3" fmla="*/ 498539 h 1473898"/>
                <a:gd name="connsiteX4" fmla="*/ 57311 w 136939"/>
                <a:gd name="connsiteY4" fmla="*/ 499682 h 1473898"/>
                <a:gd name="connsiteX5" fmla="*/ 56263 w 136939"/>
                <a:gd name="connsiteY5" fmla="*/ 507397 h 1473898"/>
                <a:gd name="connsiteX6" fmla="*/ 55977 w 136939"/>
                <a:gd name="connsiteY6" fmla="*/ 509873 h 1473898"/>
                <a:gd name="connsiteX7" fmla="*/ 55787 w 136939"/>
                <a:gd name="connsiteY7" fmla="*/ 511016 h 1473898"/>
                <a:gd name="connsiteX8" fmla="*/ 54930 w 136939"/>
                <a:gd name="connsiteY8" fmla="*/ 516826 h 1473898"/>
                <a:gd name="connsiteX9" fmla="*/ 54358 w 136939"/>
                <a:gd name="connsiteY9" fmla="*/ 521208 h 1473898"/>
                <a:gd name="connsiteX10" fmla="*/ 49786 w 136939"/>
                <a:gd name="connsiteY10" fmla="*/ 556165 h 1473898"/>
                <a:gd name="connsiteX11" fmla="*/ 19020 w 136939"/>
                <a:gd name="connsiteY11" fmla="*/ 847916 h 1473898"/>
                <a:gd name="connsiteX12" fmla="*/ 13686 w 136939"/>
                <a:gd name="connsiteY12" fmla="*/ 921068 h 1473898"/>
                <a:gd name="connsiteX13" fmla="*/ 10638 w 136939"/>
                <a:gd name="connsiteY13" fmla="*/ 973169 h 1473898"/>
                <a:gd name="connsiteX14" fmla="*/ 10067 w 136939"/>
                <a:gd name="connsiteY14" fmla="*/ 982980 h 1473898"/>
                <a:gd name="connsiteX15" fmla="*/ 9495 w 136939"/>
                <a:gd name="connsiteY15" fmla="*/ 993267 h 1473898"/>
                <a:gd name="connsiteX16" fmla="*/ 8638 w 136939"/>
                <a:gd name="connsiteY16" fmla="*/ 1008412 h 1473898"/>
                <a:gd name="connsiteX17" fmla="*/ 8352 w 136939"/>
                <a:gd name="connsiteY17" fmla="*/ 1013555 h 1473898"/>
                <a:gd name="connsiteX18" fmla="*/ 2161 w 136939"/>
                <a:gd name="connsiteY18" fmla="*/ 1135285 h 1473898"/>
                <a:gd name="connsiteX19" fmla="*/ 447 w 136939"/>
                <a:gd name="connsiteY19" fmla="*/ 1278160 h 1473898"/>
                <a:gd name="connsiteX20" fmla="*/ 3780 w 136939"/>
                <a:gd name="connsiteY20" fmla="*/ 1349311 h 1473898"/>
                <a:gd name="connsiteX21" fmla="*/ 10924 w 136939"/>
                <a:gd name="connsiteY21" fmla="*/ 1419320 h 1473898"/>
                <a:gd name="connsiteX22" fmla="*/ 15496 w 136939"/>
                <a:gd name="connsiteY22" fmla="*/ 1450086 h 1473898"/>
                <a:gd name="connsiteX23" fmla="*/ 16830 w 136939"/>
                <a:gd name="connsiteY23" fmla="*/ 1458087 h 1473898"/>
                <a:gd name="connsiteX24" fmla="*/ 19497 w 136939"/>
                <a:gd name="connsiteY24" fmla="*/ 1473899 h 1473898"/>
                <a:gd name="connsiteX25" fmla="*/ 20449 w 136939"/>
                <a:gd name="connsiteY25" fmla="*/ 1472184 h 1473898"/>
                <a:gd name="connsiteX26" fmla="*/ 21020 w 136939"/>
                <a:gd name="connsiteY26" fmla="*/ 1471327 h 1473898"/>
                <a:gd name="connsiteX27" fmla="*/ 21020 w 136939"/>
                <a:gd name="connsiteY27" fmla="*/ 1413510 h 1473898"/>
                <a:gd name="connsiteX28" fmla="*/ 21687 w 136939"/>
                <a:gd name="connsiteY28" fmla="*/ 1320451 h 1473898"/>
                <a:gd name="connsiteX29" fmla="*/ 23592 w 136939"/>
                <a:gd name="connsiteY29" fmla="*/ 1244441 h 1473898"/>
                <a:gd name="connsiteX30" fmla="*/ 27688 w 136939"/>
                <a:gd name="connsiteY30" fmla="*/ 1168432 h 1473898"/>
                <a:gd name="connsiteX31" fmla="*/ 29117 w 136939"/>
                <a:gd name="connsiteY31" fmla="*/ 1145667 h 1473898"/>
                <a:gd name="connsiteX32" fmla="*/ 78361 w 136939"/>
                <a:gd name="connsiteY32" fmla="*/ 582740 h 1473898"/>
                <a:gd name="connsiteX33" fmla="*/ 86743 w 136939"/>
                <a:gd name="connsiteY33" fmla="*/ 502158 h 1473898"/>
                <a:gd name="connsiteX34" fmla="*/ 90934 w 136939"/>
                <a:gd name="connsiteY34" fmla="*/ 461867 h 1473898"/>
                <a:gd name="connsiteX35" fmla="*/ 95125 w 136939"/>
                <a:gd name="connsiteY35" fmla="*/ 421576 h 1473898"/>
                <a:gd name="connsiteX36" fmla="*/ 95697 w 136939"/>
                <a:gd name="connsiteY36" fmla="*/ 415766 h 1473898"/>
                <a:gd name="connsiteX37" fmla="*/ 136940 w 136939"/>
                <a:gd name="connsiteY37" fmla="*/ 191 h 1473898"/>
                <a:gd name="connsiteX38" fmla="*/ 136749 w 136939"/>
                <a:gd name="connsiteY38" fmla="*/ 0 h 1473898"/>
                <a:gd name="connsiteX39" fmla="*/ 136559 w 136939"/>
                <a:gd name="connsiteY39" fmla="*/ 191 h 147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6939" h="1473898">
                  <a:moveTo>
                    <a:pt x="136654" y="95"/>
                  </a:moveTo>
                  <a:cubicBezTo>
                    <a:pt x="114080" y="129921"/>
                    <a:pt x="95982" y="238792"/>
                    <a:pt x="81504" y="332899"/>
                  </a:cubicBezTo>
                  <a:cubicBezTo>
                    <a:pt x="73599" y="384334"/>
                    <a:pt x="66455" y="433197"/>
                    <a:pt x="60264" y="478155"/>
                  </a:cubicBezTo>
                  <a:cubicBezTo>
                    <a:pt x="59311" y="485013"/>
                    <a:pt x="58358" y="491776"/>
                    <a:pt x="57501" y="498539"/>
                  </a:cubicBezTo>
                  <a:lnTo>
                    <a:pt x="57311" y="499682"/>
                  </a:lnTo>
                  <a:lnTo>
                    <a:pt x="56263" y="507397"/>
                  </a:lnTo>
                  <a:cubicBezTo>
                    <a:pt x="56263" y="508825"/>
                    <a:pt x="56168" y="509397"/>
                    <a:pt x="55977" y="509873"/>
                  </a:cubicBezTo>
                  <a:lnTo>
                    <a:pt x="55787" y="511016"/>
                  </a:lnTo>
                  <a:lnTo>
                    <a:pt x="54930" y="516826"/>
                  </a:lnTo>
                  <a:lnTo>
                    <a:pt x="54358" y="521208"/>
                  </a:lnTo>
                  <a:cubicBezTo>
                    <a:pt x="52834" y="532828"/>
                    <a:pt x="51310" y="544449"/>
                    <a:pt x="49786" y="556165"/>
                  </a:cubicBezTo>
                  <a:cubicBezTo>
                    <a:pt x="36356" y="660749"/>
                    <a:pt x="26259" y="756190"/>
                    <a:pt x="19020" y="847916"/>
                  </a:cubicBezTo>
                  <a:cubicBezTo>
                    <a:pt x="17020" y="872300"/>
                    <a:pt x="15305" y="896684"/>
                    <a:pt x="13686" y="921068"/>
                  </a:cubicBezTo>
                  <a:cubicBezTo>
                    <a:pt x="12543" y="938403"/>
                    <a:pt x="11591" y="955739"/>
                    <a:pt x="10638" y="973169"/>
                  </a:cubicBezTo>
                  <a:lnTo>
                    <a:pt x="10067" y="982980"/>
                  </a:lnTo>
                  <a:lnTo>
                    <a:pt x="9495" y="993267"/>
                  </a:lnTo>
                  <a:lnTo>
                    <a:pt x="8638" y="1008412"/>
                  </a:lnTo>
                  <a:lnTo>
                    <a:pt x="8352" y="1013555"/>
                  </a:lnTo>
                  <a:cubicBezTo>
                    <a:pt x="5780" y="1058894"/>
                    <a:pt x="3685" y="1096994"/>
                    <a:pt x="2161" y="1135285"/>
                  </a:cubicBezTo>
                  <a:cubicBezTo>
                    <a:pt x="66" y="1192149"/>
                    <a:pt x="-506" y="1237488"/>
                    <a:pt x="447" y="1278160"/>
                  </a:cubicBezTo>
                  <a:cubicBezTo>
                    <a:pt x="1018" y="1302163"/>
                    <a:pt x="2161" y="1325404"/>
                    <a:pt x="3780" y="1349311"/>
                  </a:cubicBezTo>
                  <a:cubicBezTo>
                    <a:pt x="5590" y="1373886"/>
                    <a:pt x="7971" y="1397413"/>
                    <a:pt x="10924" y="1419320"/>
                  </a:cubicBezTo>
                  <a:cubicBezTo>
                    <a:pt x="12353" y="1429893"/>
                    <a:pt x="13781" y="1439990"/>
                    <a:pt x="15496" y="1450086"/>
                  </a:cubicBezTo>
                  <a:lnTo>
                    <a:pt x="16830" y="1458087"/>
                  </a:lnTo>
                  <a:cubicBezTo>
                    <a:pt x="17782" y="1463326"/>
                    <a:pt x="18639" y="1468565"/>
                    <a:pt x="19497" y="1473899"/>
                  </a:cubicBezTo>
                  <a:lnTo>
                    <a:pt x="20449" y="1472184"/>
                  </a:lnTo>
                  <a:cubicBezTo>
                    <a:pt x="20449" y="1472184"/>
                    <a:pt x="20735" y="1471422"/>
                    <a:pt x="21020" y="1471327"/>
                  </a:cubicBezTo>
                  <a:lnTo>
                    <a:pt x="21020" y="1413510"/>
                  </a:lnTo>
                  <a:cubicBezTo>
                    <a:pt x="21020" y="1385983"/>
                    <a:pt x="21211" y="1353502"/>
                    <a:pt x="21687" y="1320451"/>
                  </a:cubicBezTo>
                  <a:cubicBezTo>
                    <a:pt x="22068" y="1292638"/>
                    <a:pt x="22735" y="1268540"/>
                    <a:pt x="23592" y="1244441"/>
                  </a:cubicBezTo>
                  <a:cubicBezTo>
                    <a:pt x="24545" y="1218628"/>
                    <a:pt x="26164" y="1191577"/>
                    <a:pt x="27688" y="1168432"/>
                  </a:cubicBezTo>
                  <a:lnTo>
                    <a:pt x="29117" y="1145667"/>
                  </a:lnTo>
                  <a:cubicBezTo>
                    <a:pt x="42166" y="943642"/>
                    <a:pt x="61406" y="747713"/>
                    <a:pt x="78361" y="582740"/>
                  </a:cubicBezTo>
                  <a:cubicBezTo>
                    <a:pt x="81123" y="555879"/>
                    <a:pt x="83981" y="529018"/>
                    <a:pt x="86743" y="502158"/>
                  </a:cubicBezTo>
                  <a:lnTo>
                    <a:pt x="90934" y="461867"/>
                  </a:lnTo>
                  <a:lnTo>
                    <a:pt x="95125" y="421576"/>
                  </a:lnTo>
                  <a:lnTo>
                    <a:pt x="95697" y="415766"/>
                  </a:lnTo>
                  <a:cubicBezTo>
                    <a:pt x="109127" y="288512"/>
                    <a:pt x="124272" y="144209"/>
                    <a:pt x="136940" y="191"/>
                  </a:cubicBezTo>
                  <a:lnTo>
                    <a:pt x="136749" y="0"/>
                  </a:lnTo>
                  <a:cubicBezTo>
                    <a:pt x="136749" y="0"/>
                    <a:pt x="136559" y="95"/>
                    <a:pt x="136559" y="191"/>
                  </a:cubicBezTo>
                  <a:close/>
                </a:path>
              </a:pathLst>
            </a:custGeom>
            <a:solidFill>
              <a:srgbClr val="428A8E"/>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595D5DEB-29FC-78C4-B354-7536D4496E6C}"/>
                </a:ext>
              </a:extLst>
            </p:cNvPr>
            <p:cNvSpPr/>
            <p:nvPr/>
          </p:nvSpPr>
          <p:spPr>
            <a:xfrm>
              <a:off x="3426010" y="5831214"/>
              <a:ext cx="93095" cy="843533"/>
            </a:xfrm>
            <a:custGeom>
              <a:avLst/>
              <a:gdLst>
                <a:gd name="connsiteX0" fmla="*/ 92715 w 93095"/>
                <a:gd name="connsiteY0" fmla="*/ 286 h 843533"/>
                <a:gd name="connsiteX1" fmla="*/ 81380 w 93095"/>
                <a:gd name="connsiteY1" fmla="*/ 44863 h 843533"/>
                <a:gd name="connsiteX2" fmla="*/ 61282 w 93095"/>
                <a:gd name="connsiteY2" fmla="*/ 130873 h 843533"/>
                <a:gd name="connsiteX3" fmla="*/ 54520 w 93095"/>
                <a:gd name="connsiteY3" fmla="*/ 162496 h 843533"/>
                <a:gd name="connsiteX4" fmla="*/ 24135 w 93095"/>
                <a:gd name="connsiteY4" fmla="*/ 332137 h 843533"/>
                <a:gd name="connsiteX5" fmla="*/ 513 w 93095"/>
                <a:gd name="connsiteY5" fmla="*/ 684371 h 843533"/>
                <a:gd name="connsiteX6" fmla="*/ 12610 w 93095"/>
                <a:gd name="connsiteY6" fmla="*/ 843534 h 843533"/>
                <a:gd name="connsiteX7" fmla="*/ 13086 w 93095"/>
                <a:gd name="connsiteY7" fmla="*/ 841248 h 843533"/>
                <a:gd name="connsiteX8" fmla="*/ 13086 w 93095"/>
                <a:gd name="connsiteY8" fmla="*/ 838962 h 843533"/>
                <a:gd name="connsiteX9" fmla="*/ 12800 w 93095"/>
                <a:gd name="connsiteY9" fmla="*/ 807244 h 843533"/>
                <a:gd name="connsiteX10" fmla="*/ 12800 w 93095"/>
                <a:gd name="connsiteY10" fmla="*/ 793813 h 843533"/>
                <a:gd name="connsiteX11" fmla="*/ 12800 w 93095"/>
                <a:gd name="connsiteY11" fmla="*/ 791147 h 843533"/>
                <a:gd name="connsiteX12" fmla="*/ 16420 w 93095"/>
                <a:gd name="connsiteY12" fmla="*/ 703707 h 843533"/>
                <a:gd name="connsiteX13" fmla="*/ 52805 w 93095"/>
                <a:gd name="connsiteY13" fmla="*/ 405670 h 843533"/>
                <a:gd name="connsiteX14" fmla="*/ 55186 w 93095"/>
                <a:gd name="connsiteY14" fmla="*/ 389668 h 843533"/>
                <a:gd name="connsiteX15" fmla="*/ 61663 w 93095"/>
                <a:gd name="connsiteY15" fmla="*/ 345853 h 843533"/>
                <a:gd name="connsiteX16" fmla="*/ 84333 w 93095"/>
                <a:gd name="connsiteY16" fmla="*/ 167068 h 843533"/>
                <a:gd name="connsiteX17" fmla="*/ 93096 w 93095"/>
                <a:gd name="connsiteY17" fmla="*/ 190 h 843533"/>
                <a:gd name="connsiteX18" fmla="*/ 92905 w 93095"/>
                <a:gd name="connsiteY18" fmla="*/ 0 h 843533"/>
                <a:gd name="connsiteX19" fmla="*/ 92715 w 93095"/>
                <a:gd name="connsiteY19" fmla="*/ 190 h 84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95" h="843533">
                  <a:moveTo>
                    <a:pt x="92715" y="286"/>
                  </a:moveTo>
                  <a:cubicBezTo>
                    <a:pt x="88905" y="15049"/>
                    <a:pt x="85095" y="29908"/>
                    <a:pt x="81380" y="44863"/>
                  </a:cubicBezTo>
                  <a:cubicBezTo>
                    <a:pt x="74522" y="72676"/>
                    <a:pt x="67759" y="101632"/>
                    <a:pt x="61282" y="130873"/>
                  </a:cubicBezTo>
                  <a:cubicBezTo>
                    <a:pt x="58996" y="141446"/>
                    <a:pt x="56710" y="152019"/>
                    <a:pt x="54520" y="162496"/>
                  </a:cubicBezTo>
                  <a:cubicBezTo>
                    <a:pt x="42137" y="221456"/>
                    <a:pt x="32136" y="276987"/>
                    <a:pt x="24135" y="332137"/>
                  </a:cubicBezTo>
                  <a:cubicBezTo>
                    <a:pt x="5561" y="458248"/>
                    <a:pt x="-2154" y="573500"/>
                    <a:pt x="513" y="684371"/>
                  </a:cubicBezTo>
                  <a:cubicBezTo>
                    <a:pt x="1942" y="738664"/>
                    <a:pt x="5942" y="792194"/>
                    <a:pt x="12610" y="843534"/>
                  </a:cubicBezTo>
                  <a:cubicBezTo>
                    <a:pt x="13086" y="842772"/>
                    <a:pt x="13086" y="842010"/>
                    <a:pt x="13086" y="841248"/>
                  </a:cubicBezTo>
                  <a:lnTo>
                    <a:pt x="13086" y="838962"/>
                  </a:lnTo>
                  <a:cubicBezTo>
                    <a:pt x="12895" y="827722"/>
                    <a:pt x="12800" y="817245"/>
                    <a:pt x="12800" y="807244"/>
                  </a:cubicBezTo>
                  <a:cubicBezTo>
                    <a:pt x="12800" y="802672"/>
                    <a:pt x="12800" y="798195"/>
                    <a:pt x="12800" y="793813"/>
                  </a:cubicBezTo>
                  <a:lnTo>
                    <a:pt x="12800" y="791147"/>
                  </a:lnTo>
                  <a:cubicBezTo>
                    <a:pt x="13181" y="763143"/>
                    <a:pt x="14419" y="733711"/>
                    <a:pt x="16420" y="703707"/>
                  </a:cubicBezTo>
                  <a:cubicBezTo>
                    <a:pt x="23278" y="603409"/>
                    <a:pt x="38232" y="502920"/>
                    <a:pt x="52805" y="405670"/>
                  </a:cubicBezTo>
                  <a:lnTo>
                    <a:pt x="55186" y="389668"/>
                  </a:lnTo>
                  <a:cubicBezTo>
                    <a:pt x="57377" y="374809"/>
                    <a:pt x="59568" y="360331"/>
                    <a:pt x="61663" y="345853"/>
                  </a:cubicBezTo>
                  <a:cubicBezTo>
                    <a:pt x="69379" y="293180"/>
                    <a:pt x="78142" y="230791"/>
                    <a:pt x="84333" y="167068"/>
                  </a:cubicBezTo>
                  <a:cubicBezTo>
                    <a:pt x="90238" y="105442"/>
                    <a:pt x="93096" y="50863"/>
                    <a:pt x="93096" y="190"/>
                  </a:cubicBezTo>
                  <a:lnTo>
                    <a:pt x="92905" y="0"/>
                  </a:lnTo>
                  <a:cubicBezTo>
                    <a:pt x="92905" y="0"/>
                    <a:pt x="92715" y="95"/>
                    <a:pt x="92715" y="190"/>
                  </a:cubicBezTo>
                  <a:close/>
                </a:path>
              </a:pathLst>
            </a:custGeom>
            <a:solidFill>
              <a:srgbClr val="428A8E"/>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8FAC2C1E-2F4D-8DFC-9F57-25E7F0981D27}"/>
                </a:ext>
              </a:extLst>
            </p:cNvPr>
            <p:cNvSpPr/>
            <p:nvPr/>
          </p:nvSpPr>
          <p:spPr>
            <a:xfrm>
              <a:off x="2674179" y="4258255"/>
              <a:ext cx="2372260" cy="2529363"/>
            </a:xfrm>
            <a:custGeom>
              <a:avLst/>
              <a:gdLst>
                <a:gd name="connsiteX0" fmla="*/ 2372165 w 2372260"/>
                <a:gd name="connsiteY0" fmla="*/ 2309527 h 2529363"/>
                <a:gd name="connsiteX1" fmla="*/ 2371785 w 2372260"/>
                <a:gd name="connsiteY1" fmla="*/ 2298573 h 2529363"/>
                <a:gd name="connsiteX2" fmla="*/ 2364546 w 2372260"/>
                <a:gd name="connsiteY2" fmla="*/ 2231803 h 2529363"/>
                <a:gd name="connsiteX3" fmla="*/ 2353401 w 2372260"/>
                <a:gd name="connsiteY3" fmla="*/ 2151221 h 2529363"/>
                <a:gd name="connsiteX4" fmla="*/ 2325683 w 2372260"/>
                <a:gd name="connsiteY4" fmla="*/ 1986724 h 2529363"/>
                <a:gd name="connsiteX5" fmla="*/ 2253865 w 2372260"/>
                <a:gd name="connsiteY5" fmla="*/ 1658969 h 2529363"/>
                <a:gd name="connsiteX6" fmla="*/ 2171855 w 2372260"/>
                <a:gd name="connsiteY6" fmla="*/ 1350550 h 2529363"/>
                <a:gd name="connsiteX7" fmla="*/ 2087273 w 2372260"/>
                <a:gd name="connsiteY7" fmla="*/ 1061085 h 2529363"/>
                <a:gd name="connsiteX8" fmla="*/ 2085653 w 2372260"/>
                <a:gd name="connsiteY8" fmla="*/ 1056037 h 2529363"/>
                <a:gd name="connsiteX9" fmla="*/ 2081367 w 2372260"/>
                <a:gd name="connsiteY9" fmla="*/ 1056894 h 2529363"/>
                <a:gd name="connsiteX10" fmla="*/ 2080605 w 2372260"/>
                <a:gd name="connsiteY10" fmla="*/ 1057085 h 2529363"/>
                <a:gd name="connsiteX11" fmla="*/ 2081367 w 2372260"/>
                <a:gd name="connsiteY11" fmla="*/ 1056894 h 2529363"/>
                <a:gd name="connsiteX12" fmla="*/ 2085272 w 2372260"/>
                <a:gd name="connsiteY12" fmla="*/ 1056037 h 2529363"/>
                <a:gd name="connsiteX13" fmla="*/ 2085272 w 2372260"/>
                <a:gd name="connsiteY13" fmla="*/ 1056037 h 2529363"/>
                <a:gd name="connsiteX14" fmla="*/ 1997357 w 2372260"/>
                <a:gd name="connsiteY14" fmla="*/ 811911 h 2529363"/>
                <a:gd name="connsiteX15" fmla="*/ 1948779 w 2372260"/>
                <a:gd name="connsiteY15" fmla="*/ 701612 h 2529363"/>
                <a:gd name="connsiteX16" fmla="*/ 1948398 w 2372260"/>
                <a:gd name="connsiteY16" fmla="*/ 699326 h 2529363"/>
                <a:gd name="connsiteX17" fmla="*/ 1941731 w 2372260"/>
                <a:gd name="connsiteY17" fmla="*/ 686943 h 2529363"/>
                <a:gd name="connsiteX18" fmla="*/ 1940778 w 2372260"/>
                <a:gd name="connsiteY18" fmla="*/ 684943 h 2529363"/>
                <a:gd name="connsiteX19" fmla="*/ 1940778 w 2372260"/>
                <a:gd name="connsiteY19" fmla="*/ 684943 h 2529363"/>
                <a:gd name="connsiteX20" fmla="*/ 1892867 w 2372260"/>
                <a:gd name="connsiteY20" fmla="*/ 612172 h 2529363"/>
                <a:gd name="connsiteX21" fmla="*/ 1877532 w 2372260"/>
                <a:gd name="connsiteY21" fmla="*/ 591026 h 2529363"/>
                <a:gd name="connsiteX22" fmla="*/ 1850672 w 2372260"/>
                <a:gd name="connsiteY22" fmla="*/ 559403 h 2529363"/>
                <a:gd name="connsiteX23" fmla="*/ 1794760 w 2372260"/>
                <a:gd name="connsiteY23" fmla="*/ 501110 h 2529363"/>
                <a:gd name="connsiteX24" fmla="*/ 1776091 w 2372260"/>
                <a:gd name="connsiteY24" fmla="*/ 483870 h 2529363"/>
                <a:gd name="connsiteX25" fmla="*/ 1435858 w 2372260"/>
                <a:gd name="connsiteY25" fmla="*/ 281464 h 2529363"/>
                <a:gd name="connsiteX26" fmla="*/ 1424619 w 2372260"/>
                <a:gd name="connsiteY26" fmla="*/ 277749 h 2529363"/>
                <a:gd name="connsiteX27" fmla="*/ 1412236 w 2372260"/>
                <a:gd name="connsiteY27" fmla="*/ 268319 h 2529363"/>
                <a:gd name="connsiteX28" fmla="*/ 1400044 w 2372260"/>
                <a:gd name="connsiteY28" fmla="*/ 254127 h 2529363"/>
                <a:gd name="connsiteX29" fmla="*/ 1390138 w 2372260"/>
                <a:gd name="connsiteY29" fmla="*/ 232982 h 2529363"/>
                <a:gd name="connsiteX30" fmla="*/ 1384899 w 2372260"/>
                <a:gd name="connsiteY30" fmla="*/ 202216 h 2529363"/>
                <a:gd name="connsiteX31" fmla="*/ 1391186 w 2372260"/>
                <a:gd name="connsiteY31" fmla="*/ 138208 h 2529363"/>
                <a:gd name="connsiteX32" fmla="*/ 1412712 w 2372260"/>
                <a:gd name="connsiteY32" fmla="*/ 66199 h 2529363"/>
                <a:gd name="connsiteX33" fmla="*/ 1408902 w 2372260"/>
                <a:gd name="connsiteY33" fmla="*/ 50101 h 2529363"/>
                <a:gd name="connsiteX34" fmla="*/ 1407854 w 2372260"/>
                <a:gd name="connsiteY34" fmla="*/ 45339 h 2529363"/>
                <a:gd name="connsiteX35" fmla="*/ 1408045 w 2372260"/>
                <a:gd name="connsiteY35" fmla="*/ 47911 h 2529363"/>
                <a:gd name="connsiteX36" fmla="*/ 1408521 w 2372260"/>
                <a:gd name="connsiteY36" fmla="*/ 50292 h 2529363"/>
                <a:gd name="connsiteX37" fmla="*/ 1391376 w 2372260"/>
                <a:gd name="connsiteY37" fmla="*/ 37814 h 2529363"/>
                <a:gd name="connsiteX38" fmla="*/ 1375850 w 2372260"/>
                <a:gd name="connsiteY38" fmla="*/ 16383 h 2529363"/>
                <a:gd name="connsiteX39" fmla="*/ 1368421 w 2372260"/>
                <a:gd name="connsiteY39" fmla="*/ 0 h 2529363"/>
                <a:gd name="connsiteX40" fmla="*/ 1368230 w 2372260"/>
                <a:gd name="connsiteY40" fmla="*/ 0 h 2529363"/>
                <a:gd name="connsiteX41" fmla="*/ 1368040 w 2372260"/>
                <a:gd name="connsiteY41" fmla="*/ 0 h 2529363"/>
                <a:gd name="connsiteX42" fmla="*/ 1366897 w 2372260"/>
                <a:gd name="connsiteY42" fmla="*/ 2381 h 2529363"/>
                <a:gd name="connsiteX43" fmla="*/ 1366325 w 2372260"/>
                <a:gd name="connsiteY43" fmla="*/ 3620 h 2529363"/>
                <a:gd name="connsiteX44" fmla="*/ 1364420 w 2372260"/>
                <a:gd name="connsiteY44" fmla="*/ 8001 h 2529363"/>
                <a:gd name="connsiteX45" fmla="*/ 1363277 w 2372260"/>
                <a:gd name="connsiteY45" fmla="*/ 10573 h 2529363"/>
                <a:gd name="connsiteX46" fmla="*/ 1336703 w 2372260"/>
                <a:gd name="connsiteY46" fmla="*/ 90583 h 2529363"/>
                <a:gd name="connsiteX47" fmla="*/ 1321177 w 2372260"/>
                <a:gd name="connsiteY47" fmla="*/ 176022 h 2529363"/>
                <a:gd name="connsiteX48" fmla="*/ 1320510 w 2372260"/>
                <a:gd name="connsiteY48" fmla="*/ 181070 h 2529363"/>
                <a:gd name="connsiteX49" fmla="*/ 1319939 w 2372260"/>
                <a:gd name="connsiteY49" fmla="*/ 185261 h 2529363"/>
                <a:gd name="connsiteX50" fmla="*/ 1319558 w 2372260"/>
                <a:gd name="connsiteY50" fmla="*/ 188309 h 2529363"/>
                <a:gd name="connsiteX51" fmla="*/ 1318891 w 2372260"/>
                <a:gd name="connsiteY51" fmla="*/ 193738 h 2529363"/>
                <a:gd name="connsiteX52" fmla="*/ 1317748 w 2372260"/>
                <a:gd name="connsiteY52" fmla="*/ 202883 h 2529363"/>
                <a:gd name="connsiteX53" fmla="*/ 1317272 w 2372260"/>
                <a:gd name="connsiteY53" fmla="*/ 206597 h 2529363"/>
                <a:gd name="connsiteX54" fmla="*/ 1316700 w 2372260"/>
                <a:gd name="connsiteY54" fmla="*/ 212026 h 2529363"/>
                <a:gd name="connsiteX55" fmla="*/ 1310319 w 2372260"/>
                <a:gd name="connsiteY55" fmla="*/ 240316 h 2529363"/>
                <a:gd name="connsiteX56" fmla="*/ 1299365 w 2372260"/>
                <a:gd name="connsiteY56" fmla="*/ 264414 h 2529363"/>
                <a:gd name="connsiteX57" fmla="*/ 1284506 w 2372260"/>
                <a:gd name="connsiteY57" fmla="*/ 285274 h 2529363"/>
                <a:gd name="connsiteX58" fmla="*/ 1244882 w 2372260"/>
                <a:gd name="connsiteY58" fmla="*/ 321850 h 2529363"/>
                <a:gd name="connsiteX59" fmla="*/ 864358 w 2372260"/>
                <a:gd name="connsiteY59" fmla="*/ 293370 h 2529363"/>
                <a:gd name="connsiteX60" fmla="*/ 826353 w 2372260"/>
                <a:gd name="connsiteY60" fmla="*/ 310991 h 2529363"/>
                <a:gd name="connsiteX61" fmla="*/ 803493 w 2372260"/>
                <a:gd name="connsiteY61" fmla="*/ 320230 h 2529363"/>
                <a:gd name="connsiteX62" fmla="*/ 731294 w 2372260"/>
                <a:gd name="connsiteY62" fmla="*/ 357473 h 2529363"/>
                <a:gd name="connsiteX63" fmla="*/ 596229 w 2372260"/>
                <a:gd name="connsiteY63" fmla="*/ 459296 h 2529363"/>
                <a:gd name="connsiteX64" fmla="*/ 476309 w 2372260"/>
                <a:gd name="connsiteY64" fmla="*/ 585026 h 2529363"/>
                <a:gd name="connsiteX65" fmla="*/ 544508 w 2372260"/>
                <a:gd name="connsiteY65" fmla="*/ 763334 h 2529363"/>
                <a:gd name="connsiteX66" fmla="*/ 689384 w 2372260"/>
                <a:gd name="connsiteY66" fmla="*/ 778193 h 2529363"/>
                <a:gd name="connsiteX67" fmla="*/ 732627 w 2372260"/>
                <a:gd name="connsiteY67" fmla="*/ 776764 h 2529363"/>
                <a:gd name="connsiteX68" fmla="*/ 800445 w 2372260"/>
                <a:gd name="connsiteY68" fmla="*/ 768001 h 2529363"/>
                <a:gd name="connsiteX69" fmla="*/ 856357 w 2372260"/>
                <a:gd name="connsiteY69" fmla="*/ 760857 h 2529363"/>
                <a:gd name="connsiteX70" fmla="*/ 840355 w 2372260"/>
                <a:gd name="connsiteY70" fmla="*/ 783622 h 2529363"/>
                <a:gd name="connsiteX71" fmla="*/ 814542 w 2372260"/>
                <a:gd name="connsiteY71" fmla="*/ 825532 h 2529363"/>
                <a:gd name="connsiteX72" fmla="*/ 774632 w 2372260"/>
                <a:gd name="connsiteY72" fmla="*/ 893921 h 2529363"/>
                <a:gd name="connsiteX73" fmla="*/ 708910 w 2372260"/>
                <a:gd name="connsiteY73" fmla="*/ 997363 h 2529363"/>
                <a:gd name="connsiteX74" fmla="*/ 687669 w 2372260"/>
                <a:gd name="connsiteY74" fmla="*/ 1031176 h 2529363"/>
                <a:gd name="connsiteX75" fmla="*/ 685383 w 2372260"/>
                <a:gd name="connsiteY75" fmla="*/ 1034701 h 2529363"/>
                <a:gd name="connsiteX76" fmla="*/ 637663 w 2372260"/>
                <a:gd name="connsiteY76" fmla="*/ 1098232 h 2529363"/>
                <a:gd name="connsiteX77" fmla="*/ 574512 w 2372260"/>
                <a:gd name="connsiteY77" fmla="*/ 1175671 h 2529363"/>
                <a:gd name="connsiteX78" fmla="*/ 490787 w 2372260"/>
                <a:gd name="connsiteY78" fmla="*/ 1276255 h 2529363"/>
                <a:gd name="connsiteX79" fmla="*/ 430685 w 2372260"/>
                <a:gd name="connsiteY79" fmla="*/ 1344168 h 2529363"/>
                <a:gd name="connsiteX80" fmla="*/ 428875 w 2372260"/>
                <a:gd name="connsiteY80" fmla="*/ 1348264 h 2529363"/>
                <a:gd name="connsiteX81" fmla="*/ 387727 w 2372260"/>
                <a:gd name="connsiteY81" fmla="*/ 1390460 h 2529363"/>
                <a:gd name="connsiteX82" fmla="*/ 386012 w 2372260"/>
                <a:gd name="connsiteY82" fmla="*/ 1390174 h 2529363"/>
                <a:gd name="connsiteX83" fmla="*/ 382298 w 2372260"/>
                <a:gd name="connsiteY83" fmla="*/ 1391222 h 2529363"/>
                <a:gd name="connsiteX84" fmla="*/ 326291 w 2372260"/>
                <a:gd name="connsiteY84" fmla="*/ 1441704 h 2529363"/>
                <a:gd name="connsiteX85" fmla="*/ 322481 w 2372260"/>
                <a:gd name="connsiteY85" fmla="*/ 1440656 h 2529363"/>
                <a:gd name="connsiteX86" fmla="*/ 317242 w 2372260"/>
                <a:gd name="connsiteY86" fmla="*/ 1442942 h 2529363"/>
                <a:gd name="connsiteX87" fmla="*/ 315242 w 2372260"/>
                <a:gd name="connsiteY87" fmla="*/ 1444657 h 2529363"/>
                <a:gd name="connsiteX88" fmla="*/ 246852 w 2372260"/>
                <a:gd name="connsiteY88" fmla="*/ 1506950 h 2529363"/>
                <a:gd name="connsiteX89" fmla="*/ 230850 w 2372260"/>
                <a:gd name="connsiteY89" fmla="*/ 1519523 h 2529363"/>
                <a:gd name="connsiteX90" fmla="*/ 227612 w 2372260"/>
                <a:gd name="connsiteY90" fmla="*/ 1524095 h 2529363"/>
                <a:gd name="connsiteX91" fmla="*/ 228469 w 2372260"/>
                <a:gd name="connsiteY91" fmla="*/ 1529334 h 2529363"/>
                <a:gd name="connsiteX92" fmla="*/ 229040 w 2372260"/>
                <a:gd name="connsiteY92" fmla="*/ 1535430 h 2529363"/>
                <a:gd name="connsiteX93" fmla="*/ 232660 w 2372260"/>
                <a:gd name="connsiteY93" fmla="*/ 1538383 h 2529363"/>
                <a:gd name="connsiteX94" fmla="*/ 148745 w 2372260"/>
                <a:gd name="connsiteY94" fmla="*/ 1602486 h 2529363"/>
                <a:gd name="connsiteX95" fmla="*/ 105311 w 2372260"/>
                <a:gd name="connsiteY95" fmla="*/ 1633538 h 2529363"/>
                <a:gd name="connsiteX96" fmla="*/ 89118 w 2372260"/>
                <a:gd name="connsiteY96" fmla="*/ 1644968 h 2529363"/>
                <a:gd name="connsiteX97" fmla="*/ 73592 w 2372260"/>
                <a:gd name="connsiteY97" fmla="*/ 1655921 h 2529363"/>
                <a:gd name="connsiteX98" fmla="*/ 27491 w 2372260"/>
                <a:gd name="connsiteY98" fmla="*/ 1686306 h 2529363"/>
                <a:gd name="connsiteX99" fmla="*/ 4060 w 2372260"/>
                <a:gd name="connsiteY99" fmla="*/ 1697260 h 2529363"/>
                <a:gd name="connsiteX100" fmla="*/ 155 w 2372260"/>
                <a:gd name="connsiteY100" fmla="*/ 1705642 h 2529363"/>
                <a:gd name="connsiteX101" fmla="*/ 3488 w 2372260"/>
                <a:gd name="connsiteY101" fmla="*/ 1710499 h 2529363"/>
                <a:gd name="connsiteX102" fmla="*/ 9108 w 2372260"/>
                <a:gd name="connsiteY102" fmla="*/ 1711452 h 2529363"/>
                <a:gd name="connsiteX103" fmla="*/ 23396 w 2372260"/>
                <a:gd name="connsiteY103" fmla="*/ 1706213 h 2529363"/>
                <a:gd name="connsiteX104" fmla="*/ 31682 w 2372260"/>
                <a:gd name="connsiteY104" fmla="*/ 1706213 h 2529363"/>
                <a:gd name="connsiteX105" fmla="*/ 54447 w 2372260"/>
                <a:gd name="connsiteY105" fmla="*/ 1691735 h 2529363"/>
                <a:gd name="connsiteX106" fmla="*/ 83403 w 2372260"/>
                <a:gd name="connsiteY106" fmla="*/ 1675352 h 2529363"/>
                <a:gd name="connsiteX107" fmla="*/ 154650 w 2372260"/>
                <a:gd name="connsiteY107" fmla="*/ 1625346 h 2529363"/>
                <a:gd name="connsiteX108" fmla="*/ 155412 w 2372260"/>
                <a:gd name="connsiteY108" fmla="*/ 1624774 h 2529363"/>
                <a:gd name="connsiteX109" fmla="*/ 177986 w 2372260"/>
                <a:gd name="connsiteY109" fmla="*/ 1609058 h 2529363"/>
                <a:gd name="connsiteX110" fmla="*/ 315623 w 2372260"/>
                <a:gd name="connsiteY110" fmla="*/ 1502283 h 2529363"/>
                <a:gd name="connsiteX111" fmla="*/ 443829 w 2372260"/>
                <a:gd name="connsiteY111" fmla="*/ 1379696 h 2529363"/>
                <a:gd name="connsiteX112" fmla="*/ 563654 w 2372260"/>
                <a:gd name="connsiteY112" fmla="*/ 1245203 h 2529363"/>
                <a:gd name="connsiteX113" fmla="*/ 599658 w 2372260"/>
                <a:gd name="connsiteY113" fmla="*/ 1199864 h 2529363"/>
                <a:gd name="connsiteX114" fmla="*/ 604040 w 2372260"/>
                <a:gd name="connsiteY114" fmla="*/ 1194911 h 2529363"/>
                <a:gd name="connsiteX115" fmla="*/ 660618 w 2372260"/>
                <a:gd name="connsiteY115" fmla="*/ 1126427 h 2529363"/>
                <a:gd name="connsiteX116" fmla="*/ 715101 w 2372260"/>
                <a:gd name="connsiteY116" fmla="*/ 1056323 h 2529363"/>
                <a:gd name="connsiteX117" fmla="*/ 767108 w 2372260"/>
                <a:gd name="connsiteY117" fmla="*/ 984218 h 2529363"/>
                <a:gd name="connsiteX118" fmla="*/ 820543 w 2372260"/>
                <a:gd name="connsiteY118" fmla="*/ 903732 h 2529363"/>
                <a:gd name="connsiteX119" fmla="*/ 860738 w 2372260"/>
                <a:gd name="connsiteY119" fmla="*/ 846868 h 2529363"/>
                <a:gd name="connsiteX120" fmla="*/ 893219 w 2372260"/>
                <a:gd name="connsiteY120" fmla="*/ 791242 h 2529363"/>
                <a:gd name="connsiteX121" fmla="*/ 909125 w 2372260"/>
                <a:gd name="connsiteY121" fmla="*/ 753904 h 2529363"/>
                <a:gd name="connsiteX122" fmla="*/ 914840 w 2372260"/>
                <a:gd name="connsiteY122" fmla="*/ 743522 h 2529363"/>
                <a:gd name="connsiteX123" fmla="*/ 916936 w 2372260"/>
                <a:gd name="connsiteY123" fmla="*/ 742950 h 2529363"/>
                <a:gd name="connsiteX124" fmla="*/ 1006757 w 2372260"/>
                <a:gd name="connsiteY124" fmla="*/ 683609 h 2529363"/>
                <a:gd name="connsiteX125" fmla="*/ 1029045 w 2372260"/>
                <a:gd name="connsiteY125" fmla="*/ 784288 h 2529363"/>
                <a:gd name="connsiteX126" fmla="*/ 1044857 w 2372260"/>
                <a:gd name="connsiteY126" fmla="*/ 841534 h 2529363"/>
                <a:gd name="connsiteX127" fmla="*/ 1062859 w 2372260"/>
                <a:gd name="connsiteY127" fmla="*/ 898493 h 2529363"/>
                <a:gd name="connsiteX128" fmla="*/ 1105055 w 2372260"/>
                <a:gd name="connsiteY128" fmla="*/ 1011079 h 2529363"/>
                <a:gd name="connsiteX129" fmla="*/ 1154108 w 2372260"/>
                <a:gd name="connsiteY129" fmla="*/ 1120902 h 2529363"/>
                <a:gd name="connsiteX130" fmla="*/ 1405949 w 2372260"/>
                <a:gd name="connsiteY130" fmla="*/ 1519619 h 2529363"/>
                <a:gd name="connsiteX131" fmla="*/ 1561778 w 2372260"/>
                <a:gd name="connsiteY131" fmla="*/ 1687925 h 2529363"/>
                <a:gd name="connsiteX132" fmla="*/ 1648456 w 2372260"/>
                <a:gd name="connsiteY132" fmla="*/ 1763078 h 2529363"/>
                <a:gd name="connsiteX133" fmla="*/ 1654933 w 2372260"/>
                <a:gd name="connsiteY133" fmla="*/ 1768031 h 2529363"/>
                <a:gd name="connsiteX134" fmla="*/ 1662172 w 2372260"/>
                <a:gd name="connsiteY134" fmla="*/ 1829562 h 2529363"/>
                <a:gd name="connsiteX135" fmla="*/ 1671602 w 2372260"/>
                <a:gd name="connsiteY135" fmla="*/ 1908905 h 2529363"/>
                <a:gd name="connsiteX136" fmla="*/ 1673126 w 2372260"/>
                <a:gd name="connsiteY136" fmla="*/ 1922145 h 2529363"/>
                <a:gd name="connsiteX137" fmla="*/ 1674364 w 2372260"/>
                <a:gd name="connsiteY137" fmla="*/ 1932241 h 2529363"/>
                <a:gd name="connsiteX138" fmla="*/ 1698176 w 2372260"/>
                <a:gd name="connsiteY138" fmla="*/ 2129409 h 2529363"/>
                <a:gd name="connsiteX139" fmla="*/ 1703606 w 2372260"/>
                <a:gd name="connsiteY139" fmla="*/ 2172748 h 2529363"/>
                <a:gd name="connsiteX140" fmla="*/ 1703796 w 2372260"/>
                <a:gd name="connsiteY140" fmla="*/ 2174558 h 2529363"/>
                <a:gd name="connsiteX141" fmla="*/ 1703987 w 2372260"/>
                <a:gd name="connsiteY141" fmla="*/ 2176463 h 2529363"/>
                <a:gd name="connsiteX142" fmla="*/ 1704368 w 2372260"/>
                <a:gd name="connsiteY142" fmla="*/ 2179320 h 2529363"/>
                <a:gd name="connsiteX143" fmla="*/ 1710464 w 2372260"/>
                <a:gd name="connsiteY143" fmla="*/ 2227612 h 2529363"/>
                <a:gd name="connsiteX144" fmla="*/ 1721798 w 2372260"/>
                <a:gd name="connsiteY144" fmla="*/ 2326386 h 2529363"/>
                <a:gd name="connsiteX145" fmla="*/ 1728942 w 2372260"/>
                <a:gd name="connsiteY145" fmla="*/ 2426113 h 2529363"/>
                <a:gd name="connsiteX146" fmla="*/ 1728275 w 2372260"/>
                <a:gd name="connsiteY146" fmla="*/ 2525078 h 2529363"/>
                <a:gd name="connsiteX147" fmla="*/ 1729133 w 2372260"/>
                <a:gd name="connsiteY147" fmla="*/ 2527745 h 2529363"/>
                <a:gd name="connsiteX148" fmla="*/ 1732371 w 2372260"/>
                <a:gd name="connsiteY148" fmla="*/ 2529364 h 2529363"/>
                <a:gd name="connsiteX149" fmla="*/ 1736657 w 2372260"/>
                <a:gd name="connsiteY149" fmla="*/ 2525078 h 2529363"/>
                <a:gd name="connsiteX150" fmla="*/ 1739229 w 2372260"/>
                <a:gd name="connsiteY150" fmla="*/ 2484120 h 2529363"/>
                <a:gd name="connsiteX151" fmla="*/ 1739134 w 2372260"/>
                <a:gd name="connsiteY151" fmla="*/ 2484120 h 2529363"/>
                <a:gd name="connsiteX152" fmla="*/ 1739991 w 2372260"/>
                <a:gd name="connsiteY152" fmla="*/ 2439543 h 2529363"/>
                <a:gd name="connsiteX153" fmla="*/ 1737991 w 2372260"/>
                <a:gd name="connsiteY153" fmla="*/ 2366677 h 2529363"/>
                <a:gd name="connsiteX154" fmla="*/ 1737991 w 2372260"/>
                <a:gd name="connsiteY154" fmla="*/ 2366963 h 2529363"/>
                <a:gd name="connsiteX155" fmla="*/ 1739991 w 2372260"/>
                <a:gd name="connsiteY155" fmla="*/ 2439543 h 2529363"/>
                <a:gd name="connsiteX156" fmla="*/ 1739134 w 2372260"/>
                <a:gd name="connsiteY156" fmla="*/ 2484120 h 2529363"/>
                <a:gd name="connsiteX157" fmla="*/ 1740277 w 2372260"/>
                <a:gd name="connsiteY157" fmla="*/ 2484120 h 2529363"/>
                <a:gd name="connsiteX158" fmla="*/ 1743230 w 2372260"/>
                <a:gd name="connsiteY158" fmla="*/ 2483263 h 2529363"/>
                <a:gd name="connsiteX159" fmla="*/ 1773519 w 2372260"/>
                <a:gd name="connsiteY159" fmla="*/ 2479739 h 2529363"/>
                <a:gd name="connsiteX160" fmla="*/ 1790569 w 2372260"/>
                <a:gd name="connsiteY160" fmla="*/ 2480786 h 2529363"/>
                <a:gd name="connsiteX161" fmla="*/ 1790569 w 2372260"/>
                <a:gd name="connsiteY161" fmla="*/ 2477167 h 2529363"/>
                <a:gd name="connsiteX162" fmla="*/ 1792379 w 2372260"/>
                <a:gd name="connsiteY162" fmla="*/ 2472404 h 2529363"/>
                <a:gd name="connsiteX163" fmla="*/ 1791140 w 2372260"/>
                <a:gd name="connsiteY163" fmla="*/ 2441353 h 2529363"/>
                <a:gd name="connsiteX164" fmla="*/ 1790378 w 2372260"/>
                <a:gd name="connsiteY164" fmla="*/ 2422303 h 2529363"/>
                <a:gd name="connsiteX165" fmla="*/ 1787711 w 2372260"/>
                <a:gd name="connsiteY165" fmla="*/ 2376107 h 2529363"/>
                <a:gd name="connsiteX166" fmla="*/ 1779425 w 2372260"/>
                <a:gd name="connsiteY166" fmla="*/ 2283524 h 2529363"/>
                <a:gd name="connsiteX167" fmla="*/ 1777615 w 2372260"/>
                <a:gd name="connsiteY167" fmla="*/ 2266474 h 2529363"/>
                <a:gd name="connsiteX168" fmla="*/ 1773043 w 2372260"/>
                <a:gd name="connsiteY168" fmla="*/ 2191798 h 2529363"/>
                <a:gd name="connsiteX169" fmla="*/ 1765423 w 2372260"/>
                <a:gd name="connsiteY169" fmla="*/ 2098739 h 2529363"/>
                <a:gd name="connsiteX170" fmla="*/ 1760184 w 2372260"/>
                <a:gd name="connsiteY170" fmla="*/ 2052066 h 2529363"/>
                <a:gd name="connsiteX171" fmla="*/ 1757422 w 2372260"/>
                <a:gd name="connsiteY171" fmla="*/ 2026539 h 2529363"/>
                <a:gd name="connsiteX172" fmla="*/ 1746468 w 2372260"/>
                <a:gd name="connsiteY172" fmla="*/ 1915001 h 2529363"/>
                <a:gd name="connsiteX173" fmla="*/ 1746278 w 2372260"/>
                <a:gd name="connsiteY173" fmla="*/ 1912811 h 2529363"/>
                <a:gd name="connsiteX174" fmla="*/ 1740753 w 2372260"/>
                <a:gd name="connsiteY174" fmla="*/ 1831372 h 2529363"/>
                <a:gd name="connsiteX175" fmla="*/ 1753612 w 2372260"/>
                <a:gd name="connsiteY175" fmla="*/ 1839944 h 2529363"/>
                <a:gd name="connsiteX176" fmla="*/ 1757708 w 2372260"/>
                <a:gd name="connsiteY176" fmla="*/ 1842897 h 2529363"/>
                <a:gd name="connsiteX177" fmla="*/ 1763137 w 2372260"/>
                <a:gd name="connsiteY177" fmla="*/ 1879949 h 2529363"/>
                <a:gd name="connsiteX178" fmla="*/ 1763327 w 2372260"/>
                <a:gd name="connsiteY178" fmla="*/ 1881092 h 2529363"/>
                <a:gd name="connsiteX179" fmla="*/ 1767995 w 2372260"/>
                <a:gd name="connsiteY179" fmla="*/ 1913954 h 2529363"/>
                <a:gd name="connsiteX180" fmla="*/ 1776472 w 2372260"/>
                <a:gd name="connsiteY180" fmla="*/ 1975961 h 2529363"/>
                <a:gd name="connsiteX181" fmla="*/ 1776758 w 2372260"/>
                <a:gd name="connsiteY181" fmla="*/ 1976914 h 2529363"/>
                <a:gd name="connsiteX182" fmla="*/ 1798570 w 2372260"/>
                <a:gd name="connsiteY182" fmla="*/ 2171414 h 2529363"/>
                <a:gd name="connsiteX183" fmla="*/ 1801713 w 2372260"/>
                <a:gd name="connsiteY183" fmla="*/ 2178939 h 2529363"/>
                <a:gd name="connsiteX184" fmla="*/ 1809238 w 2372260"/>
                <a:gd name="connsiteY184" fmla="*/ 2182082 h 2529363"/>
                <a:gd name="connsiteX185" fmla="*/ 1814096 w 2372260"/>
                <a:gd name="connsiteY185" fmla="*/ 2180844 h 2529363"/>
                <a:gd name="connsiteX186" fmla="*/ 1817144 w 2372260"/>
                <a:gd name="connsiteY186" fmla="*/ 2178558 h 2529363"/>
                <a:gd name="connsiteX187" fmla="*/ 1819906 w 2372260"/>
                <a:gd name="connsiteY187" fmla="*/ 2171414 h 2529363"/>
                <a:gd name="connsiteX188" fmla="*/ 1799713 w 2372260"/>
                <a:gd name="connsiteY188" fmla="*/ 1982819 h 2529363"/>
                <a:gd name="connsiteX189" fmla="*/ 1779806 w 2372260"/>
                <a:gd name="connsiteY189" fmla="*/ 1857756 h 2529363"/>
                <a:gd name="connsiteX190" fmla="*/ 1864007 w 2372260"/>
                <a:gd name="connsiteY190" fmla="*/ 1907572 h 2529363"/>
                <a:gd name="connsiteX191" fmla="*/ 1874675 w 2372260"/>
                <a:gd name="connsiteY191" fmla="*/ 1913001 h 2529363"/>
                <a:gd name="connsiteX192" fmla="*/ 1930967 w 2372260"/>
                <a:gd name="connsiteY192" fmla="*/ 1941386 h 2529363"/>
                <a:gd name="connsiteX193" fmla="*/ 2030313 w 2372260"/>
                <a:gd name="connsiteY193" fmla="*/ 1982248 h 2529363"/>
                <a:gd name="connsiteX194" fmla="*/ 2082701 w 2372260"/>
                <a:gd name="connsiteY194" fmla="*/ 1999202 h 2529363"/>
                <a:gd name="connsiteX195" fmla="*/ 2103561 w 2372260"/>
                <a:gd name="connsiteY195" fmla="*/ 2005013 h 2529363"/>
                <a:gd name="connsiteX196" fmla="*/ 2113466 w 2372260"/>
                <a:gd name="connsiteY196" fmla="*/ 2133886 h 2529363"/>
                <a:gd name="connsiteX197" fmla="*/ 2112514 w 2372260"/>
                <a:gd name="connsiteY197" fmla="*/ 2280761 h 2529363"/>
                <a:gd name="connsiteX198" fmla="*/ 2104322 w 2372260"/>
                <a:gd name="connsiteY198" fmla="*/ 2322957 h 2529363"/>
                <a:gd name="connsiteX199" fmla="*/ 2090321 w 2372260"/>
                <a:gd name="connsiteY199" fmla="*/ 2364772 h 2529363"/>
                <a:gd name="connsiteX200" fmla="*/ 2073557 w 2372260"/>
                <a:gd name="connsiteY200" fmla="*/ 2398109 h 2529363"/>
                <a:gd name="connsiteX201" fmla="*/ 2052983 w 2372260"/>
                <a:gd name="connsiteY201" fmla="*/ 2428494 h 2529363"/>
                <a:gd name="connsiteX202" fmla="*/ 2053649 w 2372260"/>
                <a:gd name="connsiteY202" fmla="*/ 2427541 h 2529363"/>
                <a:gd name="connsiteX203" fmla="*/ 2036504 w 2372260"/>
                <a:gd name="connsiteY203" fmla="*/ 2447544 h 2529363"/>
                <a:gd name="connsiteX204" fmla="*/ 2026217 w 2372260"/>
                <a:gd name="connsiteY204" fmla="*/ 2457164 h 2529363"/>
                <a:gd name="connsiteX205" fmla="*/ 1983165 w 2372260"/>
                <a:gd name="connsiteY205" fmla="*/ 2485930 h 2529363"/>
                <a:gd name="connsiteX206" fmla="*/ 1939921 w 2372260"/>
                <a:gd name="connsiteY206" fmla="*/ 2501551 h 2529363"/>
                <a:gd name="connsiteX207" fmla="*/ 1919919 w 2372260"/>
                <a:gd name="connsiteY207" fmla="*/ 2503170 h 2529363"/>
                <a:gd name="connsiteX208" fmla="*/ 1912679 w 2372260"/>
                <a:gd name="connsiteY208" fmla="*/ 2510409 h 2529363"/>
                <a:gd name="connsiteX209" fmla="*/ 1914108 w 2372260"/>
                <a:gd name="connsiteY209" fmla="*/ 2514695 h 2529363"/>
                <a:gd name="connsiteX210" fmla="*/ 1915251 w 2372260"/>
                <a:gd name="connsiteY210" fmla="*/ 2514981 h 2529363"/>
                <a:gd name="connsiteX211" fmla="*/ 1915251 w 2372260"/>
                <a:gd name="connsiteY211" fmla="*/ 2514981 h 2529363"/>
                <a:gd name="connsiteX212" fmla="*/ 1921061 w 2372260"/>
                <a:gd name="connsiteY212" fmla="*/ 2516886 h 2529363"/>
                <a:gd name="connsiteX213" fmla="*/ 1924300 w 2372260"/>
                <a:gd name="connsiteY213" fmla="*/ 2517934 h 2529363"/>
                <a:gd name="connsiteX214" fmla="*/ 1972496 w 2372260"/>
                <a:gd name="connsiteY214" fmla="*/ 2527840 h 2529363"/>
                <a:gd name="connsiteX215" fmla="*/ 1992404 w 2372260"/>
                <a:gd name="connsiteY215" fmla="*/ 2528697 h 2529363"/>
                <a:gd name="connsiteX216" fmla="*/ 2007929 w 2372260"/>
                <a:gd name="connsiteY216" fmla="*/ 2528411 h 2529363"/>
                <a:gd name="connsiteX217" fmla="*/ 2044505 w 2372260"/>
                <a:gd name="connsiteY217" fmla="*/ 2525459 h 2529363"/>
                <a:gd name="connsiteX218" fmla="*/ 2117943 w 2372260"/>
                <a:gd name="connsiteY218" fmla="*/ 2509933 h 2529363"/>
                <a:gd name="connsiteX219" fmla="*/ 2253770 w 2372260"/>
                <a:gd name="connsiteY219" fmla="*/ 2445449 h 2529363"/>
                <a:gd name="connsiteX220" fmla="*/ 2311301 w 2372260"/>
                <a:gd name="connsiteY220" fmla="*/ 2398586 h 2529363"/>
                <a:gd name="connsiteX221" fmla="*/ 2336923 w 2372260"/>
                <a:gd name="connsiteY221" fmla="*/ 2371344 h 2529363"/>
                <a:gd name="connsiteX222" fmla="*/ 2361783 w 2372260"/>
                <a:gd name="connsiteY222" fmla="*/ 2335625 h 2529363"/>
                <a:gd name="connsiteX223" fmla="*/ 2367403 w 2372260"/>
                <a:gd name="connsiteY223" fmla="*/ 2326196 h 2529363"/>
                <a:gd name="connsiteX224" fmla="*/ 2369594 w 2372260"/>
                <a:gd name="connsiteY224" fmla="*/ 2322481 h 2529363"/>
                <a:gd name="connsiteX225" fmla="*/ 2372261 w 2372260"/>
                <a:gd name="connsiteY225" fmla="*/ 2313623 h 2529363"/>
                <a:gd name="connsiteX226" fmla="*/ 2372261 w 2372260"/>
                <a:gd name="connsiteY226" fmla="*/ 2309717 h 252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372260" h="2529363">
                  <a:moveTo>
                    <a:pt x="2372165" y="2309527"/>
                  </a:moveTo>
                  <a:cubicBezTo>
                    <a:pt x="2371975" y="2305526"/>
                    <a:pt x="2371880" y="2302002"/>
                    <a:pt x="2371785" y="2298573"/>
                  </a:cubicBezTo>
                  <a:cubicBezTo>
                    <a:pt x="2369784" y="2275332"/>
                    <a:pt x="2367117" y="2252663"/>
                    <a:pt x="2364546" y="2231803"/>
                  </a:cubicBezTo>
                  <a:cubicBezTo>
                    <a:pt x="2360926" y="2204085"/>
                    <a:pt x="2357211" y="2177034"/>
                    <a:pt x="2353401" y="2151221"/>
                  </a:cubicBezTo>
                  <a:cubicBezTo>
                    <a:pt x="2345305" y="2097119"/>
                    <a:pt x="2336256" y="2043303"/>
                    <a:pt x="2325683" y="1986724"/>
                  </a:cubicBezTo>
                  <a:cubicBezTo>
                    <a:pt x="2306538" y="1884616"/>
                    <a:pt x="2283107" y="1777365"/>
                    <a:pt x="2253865" y="1658969"/>
                  </a:cubicBezTo>
                  <a:cubicBezTo>
                    <a:pt x="2228529" y="1556290"/>
                    <a:pt x="2200620" y="1454468"/>
                    <a:pt x="2171855" y="1350550"/>
                  </a:cubicBezTo>
                  <a:cubicBezTo>
                    <a:pt x="2146613" y="1258824"/>
                    <a:pt x="2118896" y="1160240"/>
                    <a:pt x="2087273" y="1061085"/>
                  </a:cubicBezTo>
                  <a:lnTo>
                    <a:pt x="2085653" y="1056037"/>
                  </a:lnTo>
                  <a:cubicBezTo>
                    <a:pt x="2084034" y="1056323"/>
                    <a:pt x="2082701" y="1056608"/>
                    <a:pt x="2081367" y="1056894"/>
                  </a:cubicBezTo>
                  <a:lnTo>
                    <a:pt x="2080605" y="1057085"/>
                  </a:lnTo>
                  <a:lnTo>
                    <a:pt x="2081367" y="1056894"/>
                  </a:lnTo>
                  <a:cubicBezTo>
                    <a:pt x="2082605" y="1056608"/>
                    <a:pt x="2083844" y="1056323"/>
                    <a:pt x="2085272" y="1056037"/>
                  </a:cubicBezTo>
                  <a:lnTo>
                    <a:pt x="2085272" y="1056037"/>
                  </a:lnTo>
                  <a:cubicBezTo>
                    <a:pt x="2056316" y="965645"/>
                    <a:pt x="2027646" y="885730"/>
                    <a:pt x="1997357" y="811911"/>
                  </a:cubicBezTo>
                  <a:cubicBezTo>
                    <a:pt x="1981545" y="773144"/>
                    <a:pt x="1965353" y="736568"/>
                    <a:pt x="1948779" y="701612"/>
                  </a:cubicBezTo>
                  <a:cubicBezTo>
                    <a:pt x="1948779" y="700850"/>
                    <a:pt x="1948779" y="700088"/>
                    <a:pt x="1948398" y="699326"/>
                  </a:cubicBezTo>
                  <a:cubicBezTo>
                    <a:pt x="1946303" y="695230"/>
                    <a:pt x="1944017" y="691039"/>
                    <a:pt x="1941731" y="686943"/>
                  </a:cubicBezTo>
                  <a:cubicBezTo>
                    <a:pt x="1941445" y="686276"/>
                    <a:pt x="1941064" y="685609"/>
                    <a:pt x="1940778" y="684943"/>
                  </a:cubicBezTo>
                  <a:lnTo>
                    <a:pt x="1940778" y="684943"/>
                  </a:lnTo>
                  <a:cubicBezTo>
                    <a:pt x="1927824" y="661321"/>
                    <a:pt x="1912203" y="637318"/>
                    <a:pt x="1892867" y="612172"/>
                  </a:cubicBezTo>
                  <a:cubicBezTo>
                    <a:pt x="1887915" y="604838"/>
                    <a:pt x="1882771" y="597694"/>
                    <a:pt x="1877532" y="591026"/>
                  </a:cubicBezTo>
                  <a:cubicBezTo>
                    <a:pt x="1869055" y="580168"/>
                    <a:pt x="1859720" y="569595"/>
                    <a:pt x="1850672" y="559403"/>
                  </a:cubicBezTo>
                  <a:cubicBezTo>
                    <a:pt x="1832765" y="539210"/>
                    <a:pt x="1814000" y="519684"/>
                    <a:pt x="1794760" y="501110"/>
                  </a:cubicBezTo>
                  <a:cubicBezTo>
                    <a:pt x="1788569" y="495205"/>
                    <a:pt x="1782282" y="489585"/>
                    <a:pt x="1776091" y="483870"/>
                  </a:cubicBezTo>
                  <a:cubicBezTo>
                    <a:pt x="1772662" y="474155"/>
                    <a:pt x="1455003" y="287750"/>
                    <a:pt x="1435858" y="281464"/>
                  </a:cubicBezTo>
                  <a:cubicBezTo>
                    <a:pt x="1432143" y="280130"/>
                    <a:pt x="1428333" y="278892"/>
                    <a:pt x="1424619" y="277749"/>
                  </a:cubicBezTo>
                  <a:cubicBezTo>
                    <a:pt x="1420904" y="275272"/>
                    <a:pt x="1416427" y="271939"/>
                    <a:pt x="1412236" y="268319"/>
                  </a:cubicBezTo>
                  <a:cubicBezTo>
                    <a:pt x="1407569" y="264033"/>
                    <a:pt x="1403473" y="259271"/>
                    <a:pt x="1400044" y="254127"/>
                  </a:cubicBezTo>
                  <a:cubicBezTo>
                    <a:pt x="1395948" y="247745"/>
                    <a:pt x="1392615" y="240601"/>
                    <a:pt x="1390138" y="232982"/>
                  </a:cubicBezTo>
                  <a:cubicBezTo>
                    <a:pt x="1387376" y="223933"/>
                    <a:pt x="1385566" y="213836"/>
                    <a:pt x="1384899" y="202216"/>
                  </a:cubicBezTo>
                  <a:cubicBezTo>
                    <a:pt x="1384042" y="182309"/>
                    <a:pt x="1386042" y="162020"/>
                    <a:pt x="1391186" y="138208"/>
                  </a:cubicBezTo>
                  <a:cubicBezTo>
                    <a:pt x="1395948" y="116110"/>
                    <a:pt x="1402997" y="92583"/>
                    <a:pt x="1412712" y="66199"/>
                  </a:cubicBezTo>
                  <a:cubicBezTo>
                    <a:pt x="1411379" y="60674"/>
                    <a:pt x="1410140" y="55436"/>
                    <a:pt x="1408902" y="50101"/>
                  </a:cubicBezTo>
                  <a:lnTo>
                    <a:pt x="1407854" y="45339"/>
                  </a:lnTo>
                  <a:lnTo>
                    <a:pt x="1408045" y="47911"/>
                  </a:lnTo>
                  <a:lnTo>
                    <a:pt x="1408521" y="50292"/>
                  </a:lnTo>
                  <a:cubicBezTo>
                    <a:pt x="1402330" y="47054"/>
                    <a:pt x="1396520" y="42863"/>
                    <a:pt x="1391376" y="37814"/>
                  </a:cubicBezTo>
                  <a:cubicBezTo>
                    <a:pt x="1385375" y="31718"/>
                    <a:pt x="1380327" y="24670"/>
                    <a:pt x="1375850" y="16383"/>
                  </a:cubicBezTo>
                  <a:cubicBezTo>
                    <a:pt x="1373183" y="11335"/>
                    <a:pt x="1370707" y="6001"/>
                    <a:pt x="1368421" y="0"/>
                  </a:cubicBezTo>
                  <a:lnTo>
                    <a:pt x="1368230" y="0"/>
                  </a:lnTo>
                  <a:cubicBezTo>
                    <a:pt x="1368230" y="0"/>
                    <a:pt x="1368040" y="0"/>
                    <a:pt x="1368040" y="0"/>
                  </a:cubicBezTo>
                  <a:lnTo>
                    <a:pt x="1366897" y="2381"/>
                  </a:lnTo>
                  <a:lnTo>
                    <a:pt x="1366325" y="3620"/>
                  </a:lnTo>
                  <a:lnTo>
                    <a:pt x="1364420" y="8001"/>
                  </a:lnTo>
                  <a:lnTo>
                    <a:pt x="1363277" y="10573"/>
                  </a:lnTo>
                  <a:cubicBezTo>
                    <a:pt x="1352419" y="36386"/>
                    <a:pt x="1343465" y="63341"/>
                    <a:pt x="1336703" y="90583"/>
                  </a:cubicBezTo>
                  <a:cubicBezTo>
                    <a:pt x="1330702" y="115443"/>
                    <a:pt x="1325749" y="142589"/>
                    <a:pt x="1321177" y="176022"/>
                  </a:cubicBezTo>
                  <a:lnTo>
                    <a:pt x="1320510" y="181070"/>
                  </a:lnTo>
                  <a:lnTo>
                    <a:pt x="1319939" y="185261"/>
                  </a:lnTo>
                  <a:lnTo>
                    <a:pt x="1319558" y="188309"/>
                  </a:lnTo>
                  <a:lnTo>
                    <a:pt x="1318891" y="193738"/>
                  </a:lnTo>
                  <a:lnTo>
                    <a:pt x="1317748" y="202883"/>
                  </a:lnTo>
                  <a:lnTo>
                    <a:pt x="1317272" y="206597"/>
                  </a:lnTo>
                  <a:cubicBezTo>
                    <a:pt x="1317081" y="208407"/>
                    <a:pt x="1316891" y="210217"/>
                    <a:pt x="1316700" y="212026"/>
                  </a:cubicBezTo>
                  <a:cubicBezTo>
                    <a:pt x="1315367" y="222695"/>
                    <a:pt x="1313271" y="232029"/>
                    <a:pt x="1310319" y="240316"/>
                  </a:cubicBezTo>
                  <a:cubicBezTo>
                    <a:pt x="1307175" y="249269"/>
                    <a:pt x="1303651" y="257175"/>
                    <a:pt x="1299365" y="264414"/>
                  </a:cubicBezTo>
                  <a:cubicBezTo>
                    <a:pt x="1294983" y="271748"/>
                    <a:pt x="1290030" y="278797"/>
                    <a:pt x="1284506" y="285274"/>
                  </a:cubicBezTo>
                  <a:cubicBezTo>
                    <a:pt x="1274504" y="296989"/>
                    <a:pt x="1265075" y="312896"/>
                    <a:pt x="1244882" y="321850"/>
                  </a:cubicBezTo>
                  <a:cubicBezTo>
                    <a:pt x="1143155" y="366713"/>
                    <a:pt x="864548" y="294037"/>
                    <a:pt x="864358" y="293370"/>
                  </a:cubicBezTo>
                  <a:cubicBezTo>
                    <a:pt x="852737" y="297942"/>
                    <a:pt x="840355" y="303752"/>
                    <a:pt x="826353" y="310991"/>
                  </a:cubicBezTo>
                  <a:cubicBezTo>
                    <a:pt x="818924" y="313754"/>
                    <a:pt x="811208" y="316897"/>
                    <a:pt x="803493" y="320230"/>
                  </a:cubicBezTo>
                  <a:cubicBezTo>
                    <a:pt x="779871" y="330327"/>
                    <a:pt x="756249" y="342519"/>
                    <a:pt x="731294" y="357473"/>
                  </a:cubicBezTo>
                  <a:cubicBezTo>
                    <a:pt x="685764" y="384620"/>
                    <a:pt x="641568" y="417957"/>
                    <a:pt x="596229" y="459296"/>
                  </a:cubicBezTo>
                  <a:cubicBezTo>
                    <a:pt x="557081" y="494919"/>
                    <a:pt x="517838" y="536067"/>
                    <a:pt x="476309" y="585026"/>
                  </a:cubicBezTo>
                  <a:cubicBezTo>
                    <a:pt x="439352" y="628555"/>
                    <a:pt x="485930" y="751427"/>
                    <a:pt x="544508" y="763334"/>
                  </a:cubicBezTo>
                  <a:cubicBezTo>
                    <a:pt x="593181" y="773239"/>
                    <a:pt x="641949" y="778193"/>
                    <a:pt x="689384" y="778193"/>
                  </a:cubicBezTo>
                  <a:cubicBezTo>
                    <a:pt x="703957" y="778193"/>
                    <a:pt x="718530" y="777716"/>
                    <a:pt x="732627" y="776764"/>
                  </a:cubicBezTo>
                  <a:cubicBezTo>
                    <a:pt x="755011" y="775240"/>
                    <a:pt x="777871" y="772287"/>
                    <a:pt x="800445" y="768001"/>
                  </a:cubicBezTo>
                  <a:cubicBezTo>
                    <a:pt x="810256" y="766191"/>
                    <a:pt x="851118" y="762095"/>
                    <a:pt x="856357" y="760857"/>
                  </a:cubicBezTo>
                  <a:cubicBezTo>
                    <a:pt x="851023" y="767810"/>
                    <a:pt x="845784" y="775240"/>
                    <a:pt x="840355" y="783622"/>
                  </a:cubicBezTo>
                  <a:cubicBezTo>
                    <a:pt x="831306" y="797338"/>
                    <a:pt x="822829" y="811625"/>
                    <a:pt x="814542" y="825532"/>
                  </a:cubicBezTo>
                  <a:cubicBezTo>
                    <a:pt x="806446" y="839153"/>
                    <a:pt x="774632" y="893921"/>
                    <a:pt x="774632" y="893921"/>
                  </a:cubicBezTo>
                  <a:cubicBezTo>
                    <a:pt x="774632" y="893921"/>
                    <a:pt x="727865" y="965073"/>
                    <a:pt x="708910" y="997363"/>
                  </a:cubicBezTo>
                  <a:cubicBezTo>
                    <a:pt x="701480" y="1008888"/>
                    <a:pt x="694527" y="1020032"/>
                    <a:pt x="687669" y="1031176"/>
                  </a:cubicBezTo>
                  <a:cubicBezTo>
                    <a:pt x="686907" y="1032320"/>
                    <a:pt x="686145" y="1033463"/>
                    <a:pt x="685383" y="1034701"/>
                  </a:cubicBezTo>
                  <a:cubicBezTo>
                    <a:pt x="665285" y="1059466"/>
                    <a:pt x="650617" y="1078992"/>
                    <a:pt x="637663" y="1098232"/>
                  </a:cubicBezTo>
                  <a:cubicBezTo>
                    <a:pt x="613660" y="1122902"/>
                    <a:pt x="593086" y="1150048"/>
                    <a:pt x="574512" y="1175671"/>
                  </a:cubicBezTo>
                  <a:cubicBezTo>
                    <a:pt x="541746" y="1207294"/>
                    <a:pt x="513743" y="1244251"/>
                    <a:pt x="490787" y="1276255"/>
                  </a:cubicBezTo>
                  <a:cubicBezTo>
                    <a:pt x="470118" y="1296734"/>
                    <a:pt x="451354" y="1319117"/>
                    <a:pt x="430685" y="1344168"/>
                  </a:cubicBezTo>
                  <a:cubicBezTo>
                    <a:pt x="429732" y="1345406"/>
                    <a:pt x="429065" y="1346835"/>
                    <a:pt x="428875" y="1348264"/>
                  </a:cubicBezTo>
                  <a:cubicBezTo>
                    <a:pt x="413825" y="1362837"/>
                    <a:pt x="400300" y="1376744"/>
                    <a:pt x="387727" y="1390460"/>
                  </a:cubicBezTo>
                  <a:cubicBezTo>
                    <a:pt x="387155" y="1390269"/>
                    <a:pt x="386584" y="1390174"/>
                    <a:pt x="386012" y="1390174"/>
                  </a:cubicBezTo>
                  <a:cubicBezTo>
                    <a:pt x="384488" y="1390174"/>
                    <a:pt x="383155" y="1390555"/>
                    <a:pt x="382298" y="1391222"/>
                  </a:cubicBezTo>
                  <a:cubicBezTo>
                    <a:pt x="362676" y="1406652"/>
                    <a:pt x="343817" y="1423606"/>
                    <a:pt x="326291" y="1441704"/>
                  </a:cubicBezTo>
                  <a:cubicBezTo>
                    <a:pt x="325243" y="1440942"/>
                    <a:pt x="323909" y="1440656"/>
                    <a:pt x="322481" y="1440656"/>
                  </a:cubicBezTo>
                  <a:cubicBezTo>
                    <a:pt x="320099" y="1440656"/>
                    <a:pt x="318671" y="1441799"/>
                    <a:pt x="317242" y="1442942"/>
                  </a:cubicBezTo>
                  <a:lnTo>
                    <a:pt x="315242" y="1444657"/>
                  </a:lnTo>
                  <a:cubicBezTo>
                    <a:pt x="292001" y="1464183"/>
                    <a:pt x="267902" y="1484376"/>
                    <a:pt x="246852" y="1506950"/>
                  </a:cubicBezTo>
                  <a:cubicBezTo>
                    <a:pt x="241613" y="1511237"/>
                    <a:pt x="236279" y="1515428"/>
                    <a:pt x="230850" y="1519523"/>
                  </a:cubicBezTo>
                  <a:cubicBezTo>
                    <a:pt x="229517" y="1520476"/>
                    <a:pt x="228088" y="1521809"/>
                    <a:pt x="227612" y="1524095"/>
                  </a:cubicBezTo>
                  <a:cubicBezTo>
                    <a:pt x="227231" y="1525905"/>
                    <a:pt x="227612" y="1527810"/>
                    <a:pt x="228469" y="1529334"/>
                  </a:cubicBezTo>
                  <a:cubicBezTo>
                    <a:pt x="227707" y="1531430"/>
                    <a:pt x="227897" y="1533525"/>
                    <a:pt x="229040" y="1535430"/>
                  </a:cubicBezTo>
                  <a:cubicBezTo>
                    <a:pt x="229898" y="1536764"/>
                    <a:pt x="231136" y="1537811"/>
                    <a:pt x="232660" y="1538383"/>
                  </a:cubicBezTo>
                  <a:cubicBezTo>
                    <a:pt x="205609" y="1559814"/>
                    <a:pt x="177320" y="1581436"/>
                    <a:pt x="148745" y="1602486"/>
                  </a:cubicBezTo>
                  <a:cubicBezTo>
                    <a:pt x="134362" y="1613059"/>
                    <a:pt x="119789" y="1623251"/>
                    <a:pt x="105311" y="1633538"/>
                  </a:cubicBezTo>
                  <a:lnTo>
                    <a:pt x="89118" y="1644968"/>
                  </a:lnTo>
                  <a:cubicBezTo>
                    <a:pt x="83975" y="1648587"/>
                    <a:pt x="78831" y="1652302"/>
                    <a:pt x="73592" y="1655921"/>
                  </a:cubicBezTo>
                  <a:cubicBezTo>
                    <a:pt x="58257" y="1666113"/>
                    <a:pt x="42922" y="1676210"/>
                    <a:pt x="27491" y="1686306"/>
                  </a:cubicBezTo>
                  <a:cubicBezTo>
                    <a:pt x="19776" y="1690116"/>
                    <a:pt x="11966" y="1693831"/>
                    <a:pt x="4060" y="1697260"/>
                  </a:cubicBezTo>
                  <a:cubicBezTo>
                    <a:pt x="1012" y="1698593"/>
                    <a:pt x="-512" y="1702498"/>
                    <a:pt x="155" y="1705642"/>
                  </a:cubicBezTo>
                  <a:cubicBezTo>
                    <a:pt x="536" y="1707642"/>
                    <a:pt x="1774" y="1709356"/>
                    <a:pt x="3488" y="1710499"/>
                  </a:cubicBezTo>
                  <a:cubicBezTo>
                    <a:pt x="5012" y="1711452"/>
                    <a:pt x="7394" y="1712023"/>
                    <a:pt x="9108" y="1711452"/>
                  </a:cubicBezTo>
                  <a:cubicBezTo>
                    <a:pt x="13966" y="1709833"/>
                    <a:pt x="18728" y="1708023"/>
                    <a:pt x="23396" y="1706213"/>
                  </a:cubicBezTo>
                  <a:cubicBezTo>
                    <a:pt x="26063" y="1707452"/>
                    <a:pt x="29111" y="1707737"/>
                    <a:pt x="31682" y="1706213"/>
                  </a:cubicBezTo>
                  <a:cubicBezTo>
                    <a:pt x="39302" y="1701451"/>
                    <a:pt x="46922" y="1696593"/>
                    <a:pt x="54447" y="1691735"/>
                  </a:cubicBezTo>
                  <a:cubicBezTo>
                    <a:pt x="64258" y="1686592"/>
                    <a:pt x="73973" y="1681163"/>
                    <a:pt x="83403" y="1675352"/>
                  </a:cubicBezTo>
                  <a:cubicBezTo>
                    <a:pt x="108073" y="1660112"/>
                    <a:pt x="131600" y="1642967"/>
                    <a:pt x="154650" y="1625346"/>
                  </a:cubicBezTo>
                  <a:cubicBezTo>
                    <a:pt x="154936" y="1625156"/>
                    <a:pt x="155126" y="1624965"/>
                    <a:pt x="155412" y="1624774"/>
                  </a:cubicBezTo>
                  <a:cubicBezTo>
                    <a:pt x="162937" y="1619536"/>
                    <a:pt x="170557" y="1614297"/>
                    <a:pt x="177986" y="1609058"/>
                  </a:cubicBezTo>
                  <a:cubicBezTo>
                    <a:pt x="225326" y="1575435"/>
                    <a:pt x="271522" y="1540097"/>
                    <a:pt x="315623" y="1502283"/>
                  </a:cubicBezTo>
                  <a:cubicBezTo>
                    <a:pt x="360581" y="1463802"/>
                    <a:pt x="402776" y="1422273"/>
                    <a:pt x="443829" y="1379696"/>
                  </a:cubicBezTo>
                  <a:cubicBezTo>
                    <a:pt x="485549" y="1336453"/>
                    <a:pt x="525554" y="1291590"/>
                    <a:pt x="563654" y="1245203"/>
                  </a:cubicBezTo>
                  <a:cubicBezTo>
                    <a:pt x="575941" y="1230344"/>
                    <a:pt x="587847" y="1215104"/>
                    <a:pt x="599658" y="1199864"/>
                  </a:cubicBezTo>
                  <a:cubicBezTo>
                    <a:pt x="601087" y="1198150"/>
                    <a:pt x="602611" y="1196531"/>
                    <a:pt x="604040" y="1194911"/>
                  </a:cubicBezTo>
                  <a:cubicBezTo>
                    <a:pt x="623280" y="1172432"/>
                    <a:pt x="642235" y="1149668"/>
                    <a:pt x="660618" y="1126427"/>
                  </a:cubicBezTo>
                  <a:cubicBezTo>
                    <a:pt x="679097" y="1103281"/>
                    <a:pt x="697289" y="1079945"/>
                    <a:pt x="715101" y="1056323"/>
                  </a:cubicBezTo>
                  <a:cubicBezTo>
                    <a:pt x="732913" y="1032701"/>
                    <a:pt x="750153" y="1008602"/>
                    <a:pt x="767108" y="984218"/>
                  </a:cubicBezTo>
                  <a:cubicBezTo>
                    <a:pt x="785491" y="957739"/>
                    <a:pt x="803207" y="930878"/>
                    <a:pt x="820543" y="903732"/>
                  </a:cubicBezTo>
                  <a:cubicBezTo>
                    <a:pt x="834354" y="885063"/>
                    <a:pt x="847975" y="866299"/>
                    <a:pt x="860738" y="846868"/>
                  </a:cubicBezTo>
                  <a:cubicBezTo>
                    <a:pt x="872549" y="828866"/>
                    <a:pt x="883598" y="810482"/>
                    <a:pt x="893219" y="791242"/>
                  </a:cubicBezTo>
                  <a:cubicBezTo>
                    <a:pt x="899219" y="779145"/>
                    <a:pt x="904649" y="766667"/>
                    <a:pt x="909125" y="753904"/>
                  </a:cubicBezTo>
                  <a:cubicBezTo>
                    <a:pt x="911030" y="750475"/>
                    <a:pt x="912935" y="747046"/>
                    <a:pt x="914840" y="743522"/>
                  </a:cubicBezTo>
                  <a:cubicBezTo>
                    <a:pt x="915507" y="743426"/>
                    <a:pt x="916269" y="743236"/>
                    <a:pt x="916936" y="742950"/>
                  </a:cubicBezTo>
                  <a:cubicBezTo>
                    <a:pt x="950369" y="728948"/>
                    <a:pt x="978372" y="705707"/>
                    <a:pt x="1006757" y="683609"/>
                  </a:cubicBezTo>
                  <a:cubicBezTo>
                    <a:pt x="1013138" y="717423"/>
                    <a:pt x="1020663" y="750951"/>
                    <a:pt x="1029045" y="784288"/>
                  </a:cubicBezTo>
                  <a:cubicBezTo>
                    <a:pt x="1033903" y="803434"/>
                    <a:pt x="1039142" y="822579"/>
                    <a:pt x="1044857" y="841534"/>
                  </a:cubicBezTo>
                  <a:cubicBezTo>
                    <a:pt x="1050572" y="860584"/>
                    <a:pt x="1056477" y="879634"/>
                    <a:pt x="1062859" y="898493"/>
                  </a:cubicBezTo>
                  <a:cubicBezTo>
                    <a:pt x="1075622" y="936498"/>
                    <a:pt x="1089910" y="974026"/>
                    <a:pt x="1105055" y="1011079"/>
                  </a:cubicBezTo>
                  <a:cubicBezTo>
                    <a:pt x="1120199" y="1048226"/>
                    <a:pt x="1136678" y="1084802"/>
                    <a:pt x="1154108" y="1120902"/>
                  </a:cubicBezTo>
                  <a:cubicBezTo>
                    <a:pt x="1222879" y="1262539"/>
                    <a:pt x="1307080" y="1397032"/>
                    <a:pt x="1405949" y="1519619"/>
                  </a:cubicBezTo>
                  <a:cubicBezTo>
                    <a:pt x="1453955" y="1579150"/>
                    <a:pt x="1505962" y="1635728"/>
                    <a:pt x="1561778" y="1687925"/>
                  </a:cubicBezTo>
                  <a:cubicBezTo>
                    <a:pt x="1589687" y="1714024"/>
                    <a:pt x="1618738" y="1739074"/>
                    <a:pt x="1648456" y="1763078"/>
                  </a:cubicBezTo>
                  <a:cubicBezTo>
                    <a:pt x="1650551" y="1764792"/>
                    <a:pt x="1652742" y="1766316"/>
                    <a:pt x="1654933" y="1768031"/>
                  </a:cubicBezTo>
                  <a:cubicBezTo>
                    <a:pt x="1657219" y="1787938"/>
                    <a:pt x="1659600" y="1808321"/>
                    <a:pt x="1662172" y="1829562"/>
                  </a:cubicBezTo>
                  <a:lnTo>
                    <a:pt x="1671602" y="1908905"/>
                  </a:lnTo>
                  <a:lnTo>
                    <a:pt x="1673126" y="1922145"/>
                  </a:lnTo>
                  <a:lnTo>
                    <a:pt x="1674364" y="1932241"/>
                  </a:lnTo>
                  <a:cubicBezTo>
                    <a:pt x="1682651" y="2002250"/>
                    <a:pt x="1690271" y="2065877"/>
                    <a:pt x="1698176" y="2129409"/>
                  </a:cubicBezTo>
                  <a:cubicBezTo>
                    <a:pt x="1699891" y="2143887"/>
                    <a:pt x="1701796" y="2158270"/>
                    <a:pt x="1703606" y="2172748"/>
                  </a:cubicBezTo>
                  <a:lnTo>
                    <a:pt x="1703796" y="2174558"/>
                  </a:lnTo>
                  <a:lnTo>
                    <a:pt x="1703987" y="2176463"/>
                  </a:lnTo>
                  <a:lnTo>
                    <a:pt x="1704368" y="2179320"/>
                  </a:lnTo>
                  <a:lnTo>
                    <a:pt x="1710464" y="2227612"/>
                  </a:lnTo>
                  <a:cubicBezTo>
                    <a:pt x="1714083" y="2256854"/>
                    <a:pt x="1718274" y="2291048"/>
                    <a:pt x="1721798" y="2326386"/>
                  </a:cubicBezTo>
                  <a:cubicBezTo>
                    <a:pt x="1725323" y="2361629"/>
                    <a:pt x="1727609" y="2394204"/>
                    <a:pt x="1728942" y="2426113"/>
                  </a:cubicBezTo>
                  <a:cubicBezTo>
                    <a:pt x="1730276" y="2459927"/>
                    <a:pt x="1729990" y="2493169"/>
                    <a:pt x="1728275" y="2525078"/>
                  </a:cubicBezTo>
                  <a:cubicBezTo>
                    <a:pt x="1728275" y="2525935"/>
                    <a:pt x="1728466" y="2526792"/>
                    <a:pt x="1729133" y="2527745"/>
                  </a:cubicBezTo>
                  <a:cubicBezTo>
                    <a:pt x="1729990" y="2528792"/>
                    <a:pt x="1731133" y="2529364"/>
                    <a:pt x="1732371" y="2529364"/>
                  </a:cubicBezTo>
                  <a:cubicBezTo>
                    <a:pt x="1734657" y="2529364"/>
                    <a:pt x="1736372" y="2527649"/>
                    <a:pt x="1736657" y="2525078"/>
                  </a:cubicBezTo>
                  <a:cubicBezTo>
                    <a:pt x="1737800" y="2510790"/>
                    <a:pt x="1738658" y="2497074"/>
                    <a:pt x="1739229" y="2484120"/>
                  </a:cubicBezTo>
                  <a:lnTo>
                    <a:pt x="1739134" y="2484120"/>
                  </a:lnTo>
                  <a:cubicBezTo>
                    <a:pt x="1739705" y="2469642"/>
                    <a:pt x="1739991" y="2455069"/>
                    <a:pt x="1739991" y="2439543"/>
                  </a:cubicBezTo>
                  <a:cubicBezTo>
                    <a:pt x="1739991" y="2414873"/>
                    <a:pt x="1739229" y="2390489"/>
                    <a:pt x="1737991" y="2366677"/>
                  </a:cubicBezTo>
                  <a:lnTo>
                    <a:pt x="1737991" y="2366963"/>
                  </a:lnTo>
                  <a:cubicBezTo>
                    <a:pt x="1739229" y="2390680"/>
                    <a:pt x="1739991" y="2414969"/>
                    <a:pt x="1739991" y="2439543"/>
                  </a:cubicBezTo>
                  <a:cubicBezTo>
                    <a:pt x="1739991" y="2455069"/>
                    <a:pt x="1739705" y="2469642"/>
                    <a:pt x="1739134" y="2484120"/>
                  </a:cubicBezTo>
                  <a:lnTo>
                    <a:pt x="1740277" y="2484120"/>
                  </a:lnTo>
                  <a:lnTo>
                    <a:pt x="1743230" y="2483263"/>
                  </a:lnTo>
                  <a:cubicBezTo>
                    <a:pt x="1752469" y="2480977"/>
                    <a:pt x="1762470" y="2479834"/>
                    <a:pt x="1773519" y="2479739"/>
                  </a:cubicBezTo>
                  <a:cubicBezTo>
                    <a:pt x="1779901" y="2479834"/>
                    <a:pt x="1785616" y="2480215"/>
                    <a:pt x="1790569" y="2480786"/>
                  </a:cubicBezTo>
                  <a:lnTo>
                    <a:pt x="1790569" y="2477167"/>
                  </a:lnTo>
                  <a:cubicBezTo>
                    <a:pt x="1791712" y="2475833"/>
                    <a:pt x="1792379" y="2474119"/>
                    <a:pt x="1792379" y="2472404"/>
                  </a:cubicBezTo>
                  <a:cubicBezTo>
                    <a:pt x="1792188" y="2462022"/>
                    <a:pt x="1791712" y="2451640"/>
                    <a:pt x="1791140" y="2441353"/>
                  </a:cubicBezTo>
                  <a:cubicBezTo>
                    <a:pt x="1790950" y="2434971"/>
                    <a:pt x="1790664" y="2428685"/>
                    <a:pt x="1790378" y="2422303"/>
                  </a:cubicBezTo>
                  <a:cubicBezTo>
                    <a:pt x="1789712" y="2406872"/>
                    <a:pt x="1788759" y="2391537"/>
                    <a:pt x="1787711" y="2376107"/>
                  </a:cubicBezTo>
                  <a:cubicBezTo>
                    <a:pt x="1785521" y="2345150"/>
                    <a:pt x="1782663" y="2314385"/>
                    <a:pt x="1779425" y="2283524"/>
                  </a:cubicBezTo>
                  <a:cubicBezTo>
                    <a:pt x="1778853" y="2277809"/>
                    <a:pt x="1778186" y="2272189"/>
                    <a:pt x="1777615" y="2266474"/>
                  </a:cubicBezTo>
                  <a:cubicBezTo>
                    <a:pt x="1776091" y="2241614"/>
                    <a:pt x="1774662" y="2216658"/>
                    <a:pt x="1773043" y="2191798"/>
                  </a:cubicBezTo>
                  <a:cubicBezTo>
                    <a:pt x="1771043" y="2160746"/>
                    <a:pt x="1768661" y="2129695"/>
                    <a:pt x="1765423" y="2098739"/>
                  </a:cubicBezTo>
                  <a:cubicBezTo>
                    <a:pt x="1763804" y="2083213"/>
                    <a:pt x="1761899" y="2067592"/>
                    <a:pt x="1760184" y="2052066"/>
                  </a:cubicBezTo>
                  <a:cubicBezTo>
                    <a:pt x="1759232" y="2043589"/>
                    <a:pt x="1758374" y="2035112"/>
                    <a:pt x="1757422" y="2026539"/>
                  </a:cubicBezTo>
                  <a:cubicBezTo>
                    <a:pt x="1754183" y="1989201"/>
                    <a:pt x="1750564" y="1952149"/>
                    <a:pt x="1746468" y="1915001"/>
                  </a:cubicBezTo>
                  <a:cubicBezTo>
                    <a:pt x="1746468" y="1914239"/>
                    <a:pt x="1746373" y="1913573"/>
                    <a:pt x="1746278" y="1912811"/>
                  </a:cubicBezTo>
                  <a:cubicBezTo>
                    <a:pt x="1744087" y="1885664"/>
                    <a:pt x="1742182" y="1858518"/>
                    <a:pt x="1740753" y="1831372"/>
                  </a:cubicBezTo>
                  <a:cubicBezTo>
                    <a:pt x="1745040" y="1834229"/>
                    <a:pt x="1749326" y="1837087"/>
                    <a:pt x="1753612" y="1839944"/>
                  </a:cubicBezTo>
                  <a:cubicBezTo>
                    <a:pt x="1754945" y="1840897"/>
                    <a:pt x="1756374" y="1841945"/>
                    <a:pt x="1757708" y="1842897"/>
                  </a:cubicBezTo>
                  <a:lnTo>
                    <a:pt x="1763137" y="1879949"/>
                  </a:lnTo>
                  <a:lnTo>
                    <a:pt x="1763327" y="1881092"/>
                  </a:lnTo>
                  <a:lnTo>
                    <a:pt x="1767995" y="1913954"/>
                  </a:lnTo>
                  <a:cubicBezTo>
                    <a:pt x="1770852" y="1933956"/>
                    <a:pt x="1773710" y="1955006"/>
                    <a:pt x="1776472" y="1975961"/>
                  </a:cubicBezTo>
                  <a:lnTo>
                    <a:pt x="1776758" y="1976914"/>
                  </a:lnTo>
                  <a:cubicBezTo>
                    <a:pt x="1785711" y="2043398"/>
                    <a:pt x="1793045" y="2108740"/>
                    <a:pt x="1798570" y="2171414"/>
                  </a:cubicBezTo>
                  <a:cubicBezTo>
                    <a:pt x="1798665" y="2173415"/>
                    <a:pt x="1799237" y="2176463"/>
                    <a:pt x="1801713" y="2178939"/>
                  </a:cubicBezTo>
                  <a:cubicBezTo>
                    <a:pt x="1803713" y="2180939"/>
                    <a:pt x="1806476" y="2182082"/>
                    <a:pt x="1809238" y="2182082"/>
                  </a:cubicBezTo>
                  <a:cubicBezTo>
                    <a:pt x="1810857" y="2182082"/>
                    <a:pt x="1812572" y="2181606"/>
                    <a:pt x="1814096" y="2180844"/>
                  </a:cubicBezTo>
                  <a:cubicBezTo>
                    <a:pt x="1815239" y="2180273"/>
                    <a:pt x="1816191" y="2179511"/>
                    <a:pt x="1817144" y="2178558"/>
                  </a:cubicBezTo>
                  <a:cubicBezTo>
                    <a:pt x="1819049" y="2176463"/>
                    <a:pt x="1820001" y="2173986"/>
                    <a:pt x="1819906" y="2171414"/>
                  </a:cubicBezTo>
                  <a:cubicBezTo>
                    <a:pt x="1816667" y="2116550"/>
                    <a:pt x="1810190" y="2056543"/>
                    <a:pt x="1799713" y="1982819"/>
                  </a:cubicBezTo>
                  <a:cubicBezTo>
                    <a:pt x="1794379" y="1945291"/>
                    <a:pt x="1788188" y="1906429"/>
                    <a:pt x="1779806" y="1857756"/>
                  </a:cubicBezTo>
                  <a:cubicBezTo>
                    <a:pt x="1807142" y="1875663"/>
                    <a:pt x="1835241" y="1892237"/>
                    <a:pt x="1864007" y="1907572"/>
                  </a:cubicBezTo>
                  <a:cubicBezTo>
                    <a:pt x="1867531" y="1909477"/>
                    <a:pt x="1871150" y="1911191"/>
                    <a:pt x="1874675" y="1913001"/>
                  </a:cubicBezTo>
                  <a:cubicBezTo>
                    <a:pt x="1893153" y="1922907"/>
                    <a:pt x="1911917" y="1932432"/>
                    <a:pt x="1930967" y="1941386"/>
                  </a:cubicBezTo>
                  <a:cubicBezTo>
                    <a:pt x="1963352" y="1956626"/>
                    <a:pt x="1996595" y="1970151"/>
                    <a:pt x="2030313" y="1982248"/>
                  </a:cubicBezTo>
                  <a:cubicBezTo>
                    <a:pt x="2047649" y="1988439"/>
                    <a:pt x="2065079" y="1993964"/>
                    <a:pt x="2082701" y="1999202"/>
                  </a:cubicBezTo>
                  <a:cubicBezTo>
                    <a:pt x="2089654" y="2001203"/>
                    <a:pt x="2096607" y="2003203"/>
                    <a:pt x="2103561" y="2005013"/>
                  </a:cubicBezTo>
                  <a:cubicBezTo>
                    <a:pt x="2105561" y="2048065"/>
                    <a:pt x="2110228" y="2090928"/>
                    <a:pt x="2113466" y="2133886"/>
                  </a:cubicBezTo>
                  <a:cubicBezTo>
                    <a:pt x="2117086" y="2182749"/>
                    <a:pt x="2118991" y="2232089"/>
                    <a:pt x="2112514" y="2280761"/>
                  </a:cubicBezTo>
                  <a:cubicBezTo>
                    <a:pt x="2110514" y="2294954"/>
                    <a:pt x="2107847" y="2309051"/>
                    <a:pt x="2104322" y="2322957"/>
                  </a:cubicBezTo>
                  <a:cubicBezTo>
                    <a:pt x="2100703" y="2337245"/>
                    <a:pt x="2095940" y="2351151"/>
                    <a:pt x="2090321" y="2364772"/>
                  </a:cubicBezTo>
                  <a:cubicBezTo>
                    <a:pt x="2085463" y="2376202"/>
                    <a:pt x="2079843" y="2387346"/>
                    <a:pt x="2073557" y="2398109"/>
                  </a:cubicBezTo>
                  <a:cubicBezTo>
                    <a:pt x="2067365" y="2408682"/>
                    <a:pt x="2060412" y="2418779"/>
                    <a:pt x="2052983" y="2428494"/>
                  </a:cubicBezTo>
                  <a:cubicBezTo>
                    <a:pt x="2053173" y="2428208"/>
                    <a:pt x="2053459" y="2427828"/>
                    <a:pt x="2053649" y="2427541"/>
                  </a:cubicBezTo>
                  <a:cubicBezTo>
                    <a:pt x="2048315" y="2434495"/>
                    <a:pt x="2042505" y="2441162"/>
                    <a:pt x="2036504" y="2447544"/>
                  </a:cubicBezTo>
                  <a:cubicBezTo>
                    <a:pt x="2033171" y="2450878"/>
                    <a:pt x="2029742" y="2454021"/>
                    <a:pt x="2026217" y="2457164"/>
                  </a:cubicBezTo>
                  <a:cubicBezTo>
                    <a:pt x="2012882" y="2468499"/>
                    <a:pt x="1998404" y="2478215"/>
                    <a:pt x="1983165" y="2485930"/>
                  </a:cubicBezTo>
                  <a:cubicBezTo>
                    <a:pt x="1969544" y="2492597"/>
                    <a:pt x="1954970" y="2497931"/>
                    <a:pt x="1939921" y="2501551"/>
                  </a:cubicBezTo>
                  <a:cubicBezTo>
                    <a:pt x="1932587" y="2502408"/>
                    <a:pt x="1926110" y="2502980"/>
                    <a:pt x="1919919" y="2503170"/>
                  </a:cubicBezTo>
                  <a:cubicBezTo>
                    <a:pt x="1915918" y="2503361"/>
                    <a:pt x="1912679" y="2506599"/>
                    <a:pt x="1912679" y="2510409"/>
                  </a:cubicBezTo>
                  <a:cubicBezTo>
                    <a:pt x="1912679" y="2511933"/>
                    <a:pt x="1913156" y="2513362"/>
                    <a:pt x="1914108" y="2514695"/>
                  </a:cubicBezTo>
                  <a:lnTo>
                    <a:pt x="1915251" y="2514981"/>
                  </a:lnTo>
                  <a:lnTo>
                    <a:pt x="1915251" y="2514981"/>
                  </a:lnTo>
                  <a:cubicBezTo>
                    <a:pt x="1917251" y="2515648"/>
                    <a:pt x="1919156" y="2516220"/>
                    <a:pt x="1921061" y="2516886"/>
                  </a:cubicBezTo>
                  <a:lnTo>
                    <a:pt x="1924300" y="2517934"/>
                  </a:lnTo>
                  <a:cubicBezTo>
                    <a:pt x="1942588" y="2523173"/>
                    <a:pt x="1957733" y="2526411"/>
                    <a:pt x="1972496" y="2527840"/>
                  </a:cubicBezTo>
                  <a:cubicBezTo>
                    <a:pt x="1978307" y="2528411"/>
                    <a:pt x="1984593" y="2528697"/>
                    <a:pt x="1992404" y="2528697"/>
                  </a:cubicBezTo>
                  <a:cubicBezTo>
                    <a:pt x="1997547" y="2528697"/>
                    <a:pt x="2002786" y="2528602"/>
                    <a:pt x="2007929" y="2528411"/>
                  </a:cubicBezTo>
                  <a:cubicBezTo>
                    <a:pt x="2019836" y="2528030"/>
                    <a:pt x="2031742" y="2526983"/>
                    <a:pt x="2044505" y="2525459"/>
                  </a:cubicBezTo>
                  <a:cubicBezTo>
                    <a:pt x="2068413" y="2522506"/>
                    <a:pt x="2093178" y="2517267"/>
                    <a:pt x="2117943" y="2509933"/>
                  </a:cubicBezTo>
                  <a:cubicBezTo>
                    <a:pt x="2165663" y="2496026"/>
                    <a:pt x="2211383" y="2474405"/>
                    <a:pt x="2253770" y="2445449"/>
                  </a:cubicBezTo>
                  <a:cubicBezTo>
                    <a:pt x="2273963" y="2431733"/>
                    <a:pt x="2293299" y="2416016"/>
                    <a:pt x="2311301" y="2398586"/>
                  </a:cubicBezTo>
                  <a:cubicBezTo>
                    <a:pt x="2320159" y="2390013"/>
                    <a:pt x="2328541" y="2381060"/>
                    <a:pt x="2336923" y="2371344"/>
                  </a:cubicBezTo>
                  <a:cubicBezTo>
                    <a:pt x="2346734" y="2359628"/>
                    <a:pt x="2355021" y="2346770"/>
                    <a:pt x="2361783" y="2335625"/>
                  </a:cubicBezTo>
                  <a:cubicBezTo>
                    <a:pt x="2363688" y="2332482"/>
                    <a:pt x="2365593" y="2329339"/>
                    <a:pt x="2367403" y="2326196"/>
                  </a:cubicBezTo>
                  <a:lnTo>
                    <a:pt x="2369594" y="2322481"/>
                  </a:lnTo>
                  <a:cubicBezTo>
                    <a:pt x="2370451" y="2319433"/>
                    <a:pt x="2371404" y="2316480"/>
                    <a:pt x="2372261" y="2313623"/>
                  </a:cubicBezTo>
                  <a:lnTo>
                    <a:pt x="2372261" y="2309717"/>
                  </a:lnTo>
                  <a:close/>
                </a:path>
              </a:pathLst>
            </a:custGeom>
            <a:solidFill>
              <a:srgbClr val="428A8E"/>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B1CE35CA-6E90-9451-0340-F9F28E829D1C}"/>
                </a:ext>
              </a:extLst>
            </p:cNvPr>
            <p:cNvSpPr/>
            <p:nvPr/>
          </p:nvSpPr>
          <p:spPr>
            <a:xfrm>
              <a:off x="3644074" y="4781654"/>
              <a:ext cx="1142" cy="1904"/>
            </a:xfrm>
            <a:custGeom>
              <a:avLst/>
              <a:gdLst>
                <a:gd name="connsiteX0" fmla="*/ 1143 w 1142"/>
                <a:gd name="connsiteY0" fmla="*/ 0 h 1904"/>
                <a:gd name="connsiteX1" fmla="*/ 381 w 1142"/>
                <a:gd name="connsiteY1" fmla="*/ 1143 h 1904"/>
                <a:gd name="connsiteX2" fmla="*/ 0 w 1142"/>
                <a:gd name="connsiteY2" fmla="*/ 1905 h 1904"/>
                <a:gd name="connsiteX3" fmla="*/ 381 w 1142"/>
                <a:gd name="connsiteY3" fmla="*/ 1143 h 1904"/>
                <a:gd name="connsiteX4" fmla="*/ 1143 w 1142"/>
                <a:gd name="connsiteY4" fmla="*/ 0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904">
                  <a:moveTo>
                    <a:pt x="1143" y="0"/>
                  </a:moveTo>
                  <a:lnTo>
                    <a:pt x="381" y="1143"/>
                  </a:lnTo>
                  <a:lnTo>
                    <a:pt x="0" y="1905"/>
                  </a:lnTo>
                  <a:lnTo>
                    <a:pt x="381" y="1143"/>
                  </a:lnTo>
                  <a:lnTo>
                    <a:pt x="1143" y="0"/>
                  </a:lnTo>
                  <a:close/>
                </a:path>
              </a:pathLst>
            </a:custGeom>
            <a:solidFill>
              <a:srgbClr val="148A97"/>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0A54BFFB-21A3-4A60-E91F-61BA05097675}"/>
                </a:ext>
              </a:extLst>
            </p:cNvPr>
            <p:cNvSpPr/>
            <p:nvPr/>
          </p:nvSpPr>
          <p:spPr>
            <a:xfrm>
              <a:off x="3863911" y="5335533"/>
              <a:ext cx="39624" cy="77914"/>
            </a:xfrm>
            <a:custGeom>
              <a:avLst/>
              <a:gdLst>
                <a:gd name="connsiteX0" fmla="*/ 0 w 39624"/>
                <a:gd name="connsiteY0" fmla="*/ 0 h 77914"/>
                <a:gd name="connsiteX1" fmla="*/ 39624 w 39624"/>
                <a:gd name="connsiteY1" fmla="*/ 77914 h 77914"/>
                <a:gd name="connsiteX2" fmla="*/ 0 w 39624"/>
                <a:gd name="connsiteY2" fmla="*/ 0 h 77914"/>
              </a:gdLst>
              <a:ahLst/>
              <a:cxnLst>
                <a:cxn ang="0">
                  <a:pos x="connsiteX0" y="connsiteY0"/>
                </a:cxn>
                <a:cxn ang="0">
                  <a:pos x="connsiteX1" y="connsiteY1"/>
                </a:cxn>
                <a:cxn ang="0">
                  <a:pos x="connsiteX2" y="connsiteY2"/>
                </a:cxn>
              </a:cxnLst>
              <a:rect l="l" t="t" r="r" b="b"/>
              <a:pathLst>
                <a:path w="39624" h="77914">
                  <a:moveTo>
                    <a:pt x="0" y="0"/>
                  </a:moveTo>
                  <a:cubicBezTo>
                    <a:pt x="13240" y="27622"/>
                    <a:pt x="26289" y="53340"/>
                    <a:pt x="39624" y="77914"/>
                  </a:cubicBezTo>
                  <a:cubicBezTo>
                    <a:pt x="26384" y="53435"/>
                    <a:pt x="13240" y="27622"/>
                    <a:pt x="0" y="0"/>
                  </a:cubicBezTo>
                  <a:close/>
                </a:path>
              </a:pathLst>
            </a:custGeom>
            <a:solidFill>
              <a:srgbClr val="148A97"/>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A59F4383-540D-259B-838B-71D9F2EB9C48}"/>
                </a:ext>
              </a:extLst>
            </p:cNvPr>
            <p:cNvSpPr/>
            <p:nvPr/>
          </p:nvSpPr>
          <p:spPr>
            <a:xfrm>
              <a:off x="4717351" y="5314196"/>
              <a:ext cx="31813" cy="2857"/>
            </a:xfrm>
            <a:custGeom>
              <a:avLst/>
              <a:gdLst>
                <a:gd name="connsiteX0" fmla="*/ 20955 w 31813"/>
                <a:gd name="connsiteY0" fmla="*/ 2762 h 2857"/>
                <a:gd name="connsiteX1" fmla="*/ 22765 w 31813"/>
                <a:gd name="connsiteY1" fmla="*/ 2762 h 2857"/>
                <a:gd name="connsiteX2" fmla="*/ 31814 w 31813"/>
                <a:gd name="connsiteY2" fmla="*/ 2096 h 2857"/>
                <a:gd name="connsiteX3" fmla="*/ 22765 w 31813"/>
                <a:gd name="connsiteY3" fmla="*/ 2858 h 2857"/>
                <a:gd name="connsiteX4" fmla="*/ 20955 w 31813"/>
                <a:gd name="connsiteY4" fmla="*/ 2858 h 2857"/>
                <a:gd name="connsiteX5" fmla="*/ 0 w 31813"/>
                <a:gd name="connsiteY5" fmla="*/ 0 h 2857"/>
                <a:gd name="connsiteX6" fmla="*/ 20955 w 31813"/>
                <a:gd name="connsiteY6" fmla="*/ 2762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 h="2857">
                  <a:moveTo>
                    <a:pt x="20955" y="2762"/>
                  </a:moveTo>
                  <a:lnTo>
                    <a:pt x="22765" y="2762"/>
                  </a:lnTo>
                  <a:cubicBezTo>
                    <a:pt x="25337" y="2762"/>
                    <a:pt x="28385" y="2477"/>
                    <a:pt x="31814" y="2096"/>
                  </a:cubicBezTo>
                  <a:cubicBezTo>
                    <a:pt x="28480" y="2572"/>
                    <a:pt x="25337" y="2858"/>
                    <a:pt x="22765" y="2858"/>
                  </a:cubicBezTo>
                  <a:lnTo>
                    <a:pt x="20955" y="2858"/>
                  </a:lnTo>
                  <a:cubicBezTo>
                    <a:pt x="14192" y="2667"/>
                    <a:pt x="7239" y="1619"/>
                    <a:pt x="0" y="0"/>
                  </a:cubicBezTo>
                  <a:cubicBezTo>
                    <a:pt x="7144" y="1619"/>
                    <a:pt x="14192" y="2572"/>
                    <a:pt x="20955" y="2762"/>
                  </a:cubicBezTo>
                  <a:close/>
                </a:path>
              </a:pathLst>
            </a:custGeom>
            <a:solidFill>
              <a:srgbClr val="148A97"/>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E5D93453-53B1-F45F-62B6-836D4D629F3B}"/>
                </a:ext>
              </a:extLst>
            </p:cNvPr>
            <p:cNvSpPr/>
            <p:nvPr/>
          </p:nvSpPr>
          <p:spPr>
            <a:xfrm>
              <a:off x="4636198" y="5274954"/>
              <a:ext cx="2738" cy="45910"/>
            </a:xfrm>
            <a:custGeom>
              <a:avLst/>
              <a:gdLst>
                <a:gd name="connsiteX0" fmla="*/ 0 w 2738"/>
                <a:gd name="connsiteY0" fmla="*/ 95 h 45910"/>
                <a:gd name="connsiteX1" fmla="*/ 95 w 2738"/>
                <a:gd name="connsiteY1" fmla="*/ 95 h 45910"/>
                <a:gd name="connsiteX2" fmla="*/ 2096 w 2738"/>
                <a:gd name="connsiteY2" fmla="*/ 14764 h 45910"/>
                <a:gd name="connsiteX3" fmla="*/ 2667 w 2738"/>
                <a:gd name="connsiteY3" fmla="*/ 29623 h 45910"/>
                <a:gd name="connsiteX4" fmla="*/ 1333 w 2738"/>
                <a:gd name="connsiteY4" fmla="*/ 41815 h 45910"/>
                <a:gd name="connsiteX5" fmla="*/ 190 w 2738"/>
                <a:gd name="connsiteY5" fmla="*/ 45910 h 45910"/>
                <a:gd name="connsiteX6" fmla="*/ 1333 w 2738"/>
                <a:gd name="connsiteY6" fmla="*/ 41719 h 45910"/>
                <a:gd name="connsiteX7" fmla="*/ 2667 w 2738"/>
                <a:gd name="connsiteY7" fmla="*/ 29623 h 45910"/>
                <a:gd name="connsiteX8" fmla="*/ 2096 w 2738"/>
                <a:gd name="connsiteY8" fmla="*/ 14764 h 45910"/>
                <a:gd name="connsiteX9" fmla="*/ 667 w 2738"/>
                <a:gd name="connsiteY9" fmla="*/ 3905 h 45910"/>
                <a:gd name="connsiteX10" fmla="*/ 0 w 2738"/>
                <a:gd name="connsiteY10" fmla="*/ 0 h 45910"/>
                <a:gd name="connsiteX11" fmla="*/ 0 w 2738"/>
                <a:gd name="connsiteY11" fmla="*/ 0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8" h="45910">
                  <a:moveTo>
                    <a:pt x="0" y="95"/>
                  </a:moveTo>
                  <a:lnTo>
                    <a:pt x="95" y="95"/>
                  </a:lnTo>
                  <a:cubicBezTo>
                    <a:pt x="667" y="5143"/>
                    <a:pt x="1524" y="10001"/>
                    <a:pt x="2096" y="14764"/>
                  </a:cubicBezTo>
                  <a:cubicBezTo>
                    <a:pt x="2667" y="19907"/>
                    <a:pt x="2762" y="24575"/>
                    <a:pt x="2667" y="29623"/>
                  </a:cubicBezTo>
                  <a:cubicBezTo>
                    <a:pt x="2286" y="35338"/>
                    <a:pt x="2000" y="38576"/>
                    <a:pt x="1333" y="41815"/>
                  </a:cubicBezTo>
                  <a:cubicBezTo>
                    <a:pt x="952" y="43339"/>
                    <a:pt x="571" y="44577"/>
                    <a:pt x="190" y="45910"/>
                  </a:cubicBezTo>
                  <a:cubicBezTo>
                    <a:pt x="571" y="44577"/>
                    <a:pt x="952" y="43243"/>
                    <a:pt x="1333" y="41719"/>
                  </a:cubicBezTo>
                  <a:cubicBezTo>
                    <a:pt x="2000" y="38481"/>
                    <a:pt x="2381" y="35242"/>
                    <a:pt x="2667" y="29623"/>
                  </a:cubicBezTo>
                  <a:cubicBezTo>
                    <a:pt x="2857" y="24670"/>
                    <a:pt x="2667" y="19907"/>
                    <a:pt x="2096" y="14764"/>
                  </a:cubicBezTo>
                  <a:cubicBezTo>
                    <a:pt x="1714" y="11144"/>
                    <a:pt x="1143" y="7620"/>
                    <a:pt x="667" y="3905"/>
                  </a:cubicBezTo>
                  <a:cubicBezTo>
                    <a:pt x="476" y="2667"/>
                    <a:pt x="190" y="1333"/>
                    <a:pt x="0" y="0"/>
                  </a:cubicBezTo>
                  <a:lnTo>
                    <a:pt x="0" y="0"/>
                  </a:lnTo>
                  <a:close/>
                </a:path>
              </a:pathLst>
            </a:custGeom>
            <a:solidFill>
              <a:srgbClr val="148A97"/>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3366CFE5-70C1-4045-8831-6F52D3AFBC2D}"/>
                </a:ext>
              </a:extLst>
            </p:cNvPr>
            <p:cNvSpPr/>
            <p:nvPr/>
          </p:nvSpPr>
          <p:spPr>
            <a:xfrm>
              <a:off x="4625911" y="5332103"/>
              <a:ext cx="5143" cy="5048"/>
            </a:xfrm>
            <a:custGeom>
              <a:avLst/>
              <a:gdLst>
                <a:gd name="connsiteX0" fmla="*/ 2858 w 5143"/>
                <a:gd name="connsiteY0" fmla="*/ 2667 h 5048"/>
                <a:gd name="connsiteX1" fmla="*/ 5143 w 5143"/>
                <a:gd name="connsiteY1" fmla="*/ 0 h 5048"/>
                <a:gd name="connsiteX2" fmla="*/ 2858 w 5143"/>
                <a:gd name="connsiteY2" fmla="*/ 2667 h 5048"/>
                <a:gd name="connsiteX3" fmla="*/ 0 w 5143"/>
                <a:gd name="connsiteY3" fmla="*/ 5048 h 5048"/>
                <a:gd name="connsiteX4" fmla="*/ 2858 w 5143"/>
                <a:gd name="connsiteY4" fmla="*/ 2667 h 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048">
                  <a:moveTo>
                    <a:pt x="2858" y="2667"/>
                  </a:moveTo>
                  <a:cubicBezTo>
                    <a:pt x="3619" y="2000"/>
                    <a:pt x="4381" y="1048"/>
                    <a:pt x="5143" y="0"/>
                  </a:cubicBezTo>
                  <a:cubicBezTo>
                    <a:pt x="4381" y="1048"/>
                    <a:pt x="3619" y="2000"/>
                    <a:pt x="2858" y="2667"/>
                  </a:cubicBezTo>
                  <a:cubicBezTo>
                    <a:pt x="2000" y="3524"/>
                    <a:pt x="952" y="4286"/>
                    <a:pt x="0" y="5048"/>
                  </a:cubicBezTo>
                  <a:cubicBezTo>
                    <a:pt x="1048" y="4286"/>
                    <a:pt x="2000" y="3524"/>
                    <a:pt x="2858" y="2667"/>
                  </a:cubicBezTo>
                  <a:close/>
                </a:path>
              </a:pathLst>
            </a:custGeom>
            <a:solidFill>
              <a:srgbClr val="148A97"/>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E4715660-8324-4C6F-DB41-0A77B1A957CB}"/>
                </a:ext>
              </a:extLst>
            </p:cNvPr>
            <p:cNvSpPr/>
            <p:nvPr/>
          </p:nvSpPr>
          <p:spPr>
            <a:xfrm>
              <a:off x="4604004" y="5339057"/>
              <a:ext cx="14858" cy="2285"/>
            </a:xfrm>
            <a:custGeom>
              <a:avLst/>
              <a:gdLst>
                <a:gd name="connsiteX0" fmla="*/ 7144 w 14858"/>
                <a:gd name="connsiteY0" fmla="*/ 2096 h 2285"/>
                <a:gd name="connsiteX1" fmla="*/ 10001 w 14858"/>
                <a:gd name="connsiteY1" fmla="*/ 2286 h 2285"/>
                <a:gd name="connsiteX2" fmla="*/ 14859 w 14858"/>
                <a:gd name="connsiteY2" fmla="*/ 1524 h 2285"/>
                <a:gd name="connsiteX3" fmla="*/ 10001 w 14858"/>
                <a:gd name="connsiteY3" fmla="*/ 2286 h 2285"/>
                <a:gd name="connsiteX4" fmla="*/ 7144 w 14858"/>
                <a:gd name="connsiteY4" fmla="*/ 2191 h 2285"/>
                <a:gd name="connsiteX5" fmla="*/ 0 w 14858"/>
                <a:gd name="connsiteY5" fmla="*/ 0 h 2285"/>
                <a:gd name="connsiteX6" fmla="*/ 7144 w 14858"/>
                <a:gd name="connsiteY6" fmla="*/ 2191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8" h="2285">
                  <a:moveTo>
                    <a:pt x="7144" y="2096"/>
                  </a:moveTo>
                  <a:cubicBezTo>
                    <a:pt x="8096" y="2191"/>
                    <a:pt x="9049" y="2286"/>
                    <a:pt x="10001" y="2286"/>
                  </a:cubicBezTo>
                  <a:cubicBezTo>
                    <a:pt x="11716" y="2286"/>
                    <a:pt x="13335" y="2000"/>
                    <a:pt x="14859" y="1524"/>
                  </a:cubicBezTo>
                  <a:cubicBezTo>
                    <a:pt x="13335" y="2000"/>
                    <a:pt x="11716" y="2286"/>
                    <a:pt x="10001" y="2286"/>
                  </a:cubicBezTo>
                  <a:cubicBezTo>
                    <a:pt x="9049" y="2286"/>
                    <a:pt x="8192" y="2286"/>
                    <a:pt x="7144" y="2191"/>
                  </a:cubicBezTo>
                  <a:cubicBezTo>
                    <a:pt x="4667" y="1810"/>
                    <a:pt x="2286" y="953"/>
                    <a:pt x="0" y="0"/>
                  </a:cubicBezTo>
                  <a:cubicBezTo>
                    <a:pt x="2286" y="953"/>
                    <a:pt x="4667" y="1810"/>
                    <a:pt x="7144" y="2191"/>
                  </a:cubicBezTo>
                  <a:close/>
                </a:path>
              </a:pathLst>
            </a:custGeom>
            <a:solidFill>
              <a:srgbClr val="148A97"/>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8DB11CB8-68B8-508A-FEA7-5F51405FD50A}"/>
                </a:ext>
              </a:extLst>
            </p:cNvPr>
            <p:cNvSpPr/>
            <p:nvPr/>
          </p:nvSpPr>
          <p:spPr>
            <a:xfrm>
              <a:off x="4586001" y="5324769"/>
              <a:ext cx="4476" cy="7239"/>
            </a:xfrm>
            <a:custGeom>
              <a:avLst/>
              <a:gdLst>
                <a:gd name="connsiteX0" fmla="*/ 95 w 4476"/>
                <a:gd name="connsiteY0" fmla="*/ 0 h 7239"/>
                <a:gd name="connsiteX1" fmla="*/ 953 w 4476"/>
                <a:gd name="connsiteY1" fmla="*/ 953 h 7239"/>
                <a:gd name="connsiteX2" fmla="*/ 2381 w 4476"/>
                <a:gd name="connsiteY2" fmla="*/ 2477 h 7239"/>
                <a:gd name="connsiteX3" fmla="*/ 4477 w 4476"/>
                <a:gd name="connsiteY3" fmla="*/ 4477 h 7239"/>
                <a:gd name="connsiteX4" fmla="*/ 2381 w 4476"/>
                <a:gd name="connsiteY4" fmla="*/ 2477 h 7239"/>
                <a:gd name="connsiteX5" fmla="*/ 953 w 4476"/>
                <a:gd name="connsiteY5" fmla="*/ 953 h 7239"/>
                <a:gd name="connsiteX6" fmla="*/ 95 w 4476"/>
                <a:gd name="connsiteY6" fmla="*/ 0 h 7239"/>
                <a:gd name="connsiteX7" fmla="*/ 2191 w 4476"/>
                <a:gd name="connsiteY7" fmla="*/ 7239 h 7239"/>
                <a:gd name="connsiteX8" fmla="*/ 1524 w 4476"/>
                <a:gd name="connsiteY8" fmla="*/ 5048 h 7239"/>
                <a:gd name="connsiteX9" fmla="*/ 1524 w 4476"/>
                <a:gd name="connsiteY9" fmla="*/ 4858 h 7239"/>
                <a:gd name="connsiteX10" fmla="*/ 1333 w 4476"/>
                <a:gd name="connsiteY10" fmla="*/ 4667 h 7239"/>
                <a:gd name="connsiteX11" fmla="*/ 0 w 4476"/>
                <a:gd name="connsiteY11" fmla="*/ 190 h 7239"/>
                <a:gd name="connsiteX12" fmla="*/ 0 w 4476"/>
                <a:gd name="connsiteY12" fmla="*/ 381 h 7239"/>
                <a:gd name="connsiteX13" fmla="*/ 0 w 4476"/>
                <a:gd name="connsiteY13" fmla="*/ 190 h 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6" h="7239">
                  <a:moveTo>
                    <a:pt x="95" y="0"/>
                  </a:moveTo>
                  <a:lnTo>
                    <a:pt x="953" y="953"/>
                  </a:lnTo>
                  <a:lnTo>
                    <a:pt x="2381" y="2477"/>
                  </a:lnTo>
                  <a:cubicBezTo>
                    <a:pt x="3048" y="3143"/>
                    <a:pt x="3810" y="3810"/>
                    <a:pt x="4477" y="4477"/>
                  </a:cubicBezTo>
                  <a:cubicBezTo>
                    <a:pt x="3810" y="3810"/>
                    <a:pt x="2953" y="3143"/>
                    <a:pt x="2381" y="2477"/>
                  </a:cubicBezTo>
                  <a:lnTo>
                    <a:pt x="953" y="953"/>
                  </a:lnTo>
                  <a:lnTo>
                    <a:pt x="95" y="0"/>
                  </a:lnTo>
                  <a:cubicBezTo>
                    <a:pt x="762" y="2477"/>
                    <a:pt x="1524" y="4858"/>
                    <a:pt x="2191" y="7239"/>
                  </a:cubicBezTo>
                  <a:cubicBezTo>
                    <a:pt x="2000" y="6477"/>
                    <a:pt x="1714" y="5810"/>
                    <a:pt x="1524" y="5048"/>
                  </a:cubicBezTo>
                  <a:lnTo>
                    <a:pt x="1524" y="4858"/>
                  </a:lnTo>
                  <a:lnTo>
                    <a:pt x="1333" y="4667"/>
                  </a:lnTo>
                  <a:cubicBezTo>
                    <a:pt x="857" y="3143"/>
                    <a:pt x="476" y="1714"/>
                    <a:pt x="0" y="190"/>
                  </a:cubicBezTo>
                  <a:lnTo>
                    <a:pt x="0" y="381"/>
                  </a:lnTo>
                  <a:cubicBezTo>
                    <a:pt x="0" y="381"/>
                    <a:pt x="95" y="190"/>
                    <a:pt x="0" y="190"/>
                  </a:cubicBezTo>
                  <a:close/>
                </a:path>
              </a:pathLst>
            </a:custGeom>
            <a:solidFill>
              <a:srgbClr val="148A97"/>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650D28A7-31E0-DF2B-ECC9-BB1E9C1DD1A0}"/>
                </a:ext>
              </a:extLst>
            </p:cNvPr>
            <p:cNvSpPr/>
            <p:nvPr/>
          </p:nvSpPr>
          <p:spPr>
            <a:xfrm>
              <a:off x="4330156" y="5512888"/>
              <a:ext cx="2289" cy="3809"/>
            </a:xfrm>
            <a:custGeom>
              <a:avLst/>
              <a:gdLst>
                <a:gd name="connsiteX0" fmla="*/ 99 w 2289"/>
                <a:gd name="connsiteY0" fmla="*/ 3810 h 3809"/>
                <a:gd name="connsiteX1" fmla="*/ 290 w 2289"/>
                <a:gd name="connsiteY1" fmla="*/ 1714 h 3809"/>
                <a:gd name="connsiteX2" fmla="*/ 2290 w 2289"/>
                <a:gd name="connsiteY2" fmla="*/ 0 h 3809"/>
                <a:gd name="connsiteX3" fmla="*/ 2290 w 2289"/>
                <a:gd name="connsiteY3" fmla="*/ 0 h 3809"/>
                <a:gd name="connsiteX4" fmla="*/ 290 w 2289"/>
                <a:gd name="connsiteY4" fmla="*/ 1714 h 3809"/>
                <a:gd name="connsiteX5" fmla="*/ 99 w 2289"/>
                <a:gd name="connsiteY5" fmla="*/ 3715 h 3809"/>
                <a:gd name="connsiteX6" fmla="*/ 99 w 2289"/>
                <a:gd name="connsiteY6" fmla="*/ 3715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 h="3809">
                  <a:moveTo>
                    <a:pt x="99" y="3810"/>
                  </a:moveTo>
                  <a:cubicBezTo>
                    <a:pt x="-91" y="3143"/>
                    <a:pt x="4" y="2477"/>
                    <a:pt x="290" y="1714"/>
                  </a:cubicBezTo>
                  <a:cubicBezTo>
                    <a:pt x="671" y="953"/>
                    <a:pt x="1433" y="286"/>
                    <a:pt x="2290" y="0"/>
                  </a:cubicBezTo>
                  <a:lnTo>
                    <a:pt x="2290" y="0"/>
                  </a:lnTo>
                  <a:cubicBezTo>
                    <a:pt x="1433" y="286"/>
                    <a:pt x="671" y="953"/>
                    <a:pt x="290" y="1714"/>
                  </a:cubicBezTo>
                  <a:cubicBezTo>
                    <a:pt x="4" y="2381"/>
                    <a:pt x="-91" y="3048"/>
                    <a:pt x="99" y="3715"/>
                  </a:cubicBezTo>
                  <a:lnTo>
                    <a:pt x="99" y="3715"/>
                  </a:lnTo>
                  <a:close/>
                </a:path>
              </a:pathLst>
            </a:custGeom>
            <a:solidFill>
              <a:srgbClr val="148A97"/>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A40012D3-CCD1-9BEA-A153-DFCBAB239959}"/>
                </a:ext>
              </a:extLst>
            </p:cNvPr>
            <p:cNvSpPr/>
            <p:nvPr/>
          </p:nvSpPr>
          <p:spPr>
            <a:xfrm>
              <a:off x="4333017" y="5513078"/>
              <a:ext cx="2381" cy="1047"/>
            </a:xfrm>
            <a:custGeom>
              <a:avLst/>
              <a:gdLst>
                <a:gd name="connsiteX0" fmla="*/ 0 w 2381"/>
                <a:gd name="connsiteY0" fmla="*/ 0 h 1047"/>
                <a:gd name="connsiteX1" fmla="*/ 2381 w 2381"/>
                <a:gd name="connsiteY1" fmla="*/ 1048 h 1047"/>
                <a:gd name="connsiteX2" fmla="*/ 0 w 2381"/>
                <a:gd name="connsiteY2" fmla="*/ 0 h 1047"/>
              </a:gdLst>
              <a:ahLst/>
              <a:cxnLst>
                <a:cxn ang="0">
                  <a:pos x="connsiteX0" y="connsiteY0"/>
                </a:cxn>
                <a:cxn ang="0">
                  <a:pos x="connsiteX1" y="connsiteY1"/>
                </a:cxn>
                <a:cxn ang="0">
                  <a:pos x="connsiteX2" y="connsiteY2"/>
                </a:cxn>
              </a:cxnLst>
              <a:rect l="l" t="t" r="r" b="b"/>
              <a:pathLst>
                <a:path w="2381" h="1047">
                  <a:moveTo>
                    <a:pt x="0" y="0"/>
                  </a:moveTo>
                  <a:cubicBezTo>
                    <a:pt x="1048" y="95"/>
                    <a:pt x="1810" y="476"/>
                    <a:pt x="2381" y="1048"/>
                  </a:cubicBezTo>
                  <a:cubicBezTo>
                    <a:pt x="1810" y="476"/>
                    <a:pt x="1048" y="95"/>
                    <a:pt x="0" y="0"/>
                  </a:cubicBezTo>
                  <a:close/>
                </a:path>
              </a:pathLst>
            </a:custGeom>
            <a:solidFill>
              <a:srgbClr val="148A97"/>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0A704C2A-EAC5-B841-DA63-D4B56658FC46}"/>
                </a:ext>
              </a:extLst>
            </p:cNvPr>
            <p:cNvSpPr/>
            <p:nvPr/>
          </p:nvSpPr>
          <p:spPr>
            <a:xfrm>
              <a:off x="4366545" y="617163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48A97"/>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F22A3714-B5A5-95ED-90DF-109E13D2D75D}"/>
                </a:ext>
              </a:extLst>
            </p:cNvPr>
            <p:cNvSpPr/>
            <p:nvPr/>
          </p:nvSpPr>
          <p:spPr>
            <a:xfrm>
              <a:off x="4455223" y="5119029"/>
              <a:ext cx="2857" cy="4667"/>
            </a:xfrm>
            <a:custGeom>
              <a:avLst/>
              <a:gdLst>
                <a:gd name="connsiteX0" fmla="*/ 2667 w 2857"/>
                <a:gd name="connsiteY0" fmla="*/ 4382 h 4667"/>
                <a:gd name="connsiteX1" fmla="*/ 2762 w 2857"/>
                <a:gd name="connsiteY1" fmla="*/ 4382 h 4667"/>
                <a:gd name="connsiteX2" fmla="*/ 2762 w 2857"/>
                <a:gd name="connsiteY2" fmla="*/ 4382 h 4667"/>
                <a:gd name="connsiteX3" fmla="*/ 2762 w 2857"/>
                <a:gd name="connsiteY3" fmla="*/ 4382 h 4667"/>
                <a:gd name="connsiteX4" fmla="*/ 2762 w 2857"/>
                <a:gd name="connsiteY4" fmla="*/ 4477 h 4667"/>
                <a:gd name="connsiteX5" fmla="*/ 2762 w 2857"/>
                <a:gd name="connsiteY5" fmla="*/ 4572 h 4667"/>
                <a:gd name="connsiteX6" fmla="*/ 2857 w 2857"/>
                <a:gd name="connsiteY6" fmla="*/ 4572 h 4667"/>
                <a:gd name="connsiteX7" fmla="*/ 2857 w 2857"/>
                <a:gd name="connsiteY7" fmla="*/ 4572 h 4667"/>
                <a:gd name="connsiteX8" fmla="*/ 2857 w 2857"/>
                <a:gd name="connsiteY8" fmla="*/ 4667 h 4667"/>
                <a:gd name="connsiteX9" fmla="*/ 2857 w 2857"/>
                <a:gd name="connsiteY9" fmla="*/ 4667 h 4667"/>
                <a:gd name="connsiteX10" fmla="*/ 0 w 2857"/>
                <a:gd name="connsiteY10" fmla="*/ 0 h 4667"/>
                <a:gd name="connsiteX11" fmla="*/ 2667 w 2857"/>
                <a:gd name="connsiteY11" fmla="*/ 4382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 h="4667">
                  <a:moveTo>
                    <a:pt x="2667" y="4382"/>
                  </a:moveTo>
                  <a:lnTo>
                    <a:pt x="2762" y="4382"/>
                  </a:lnTo>
                  <a:lnTo>
                    <a:pt x="2762" y="4382"/>
                  </a:lnTo>
                  <a:lnTo>
                    <a:pt x="2762" y="4382"/>
                  </a:lnTo>
                  <a:lnTo>
                    <a:pt x="2762" y="4477"/>
                  </a:lnTo>
                  <a:lnTo>
                    <a:pt x="2762" y="4572"/>
                  </a:lnTo>
                  <a:lnTo>
                    <a:pt x="2857" y="4572"/>
                  </a:lnTo>
                  <a:lnTo>
                    <a:pt x="2857" y="4572"/>
                  </a:lnTo>
                  <a:lnTo>
                    <a:pt x="2857" y="4667"/>
                  </a:lnTo>
                  <a:lnTo>
                    <a:pt x="2857" y="4667"/>
                  </a:lnTo>
                  <a:lnTo>
                    <a:pt x="0" y="0"/>
                  </a:lnTo>
                  <a:lnTo>
                    <a:pt x="2667" y="4382"/>
                  </a:lnTo>
                  <a:close/>
                </a:path>
              </a:pathLst>
            </a:custGeom>
            <a:solidFill>
              <a:srgbClr val="148A97"/>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6C190749-5E57-24A2-6010-AC454EA9488D}"/>
                </a:ext>
              </a:extLst>
            </p:cNvPr>
            <p:cNvSpPr/>
            <p:nvPr/>
          </p:nvSpPr>
          <p:spPr>
            <a:xfrm>
              <a:off x="4428458" y="5078929"/>
              <a:ext cx="666" cy="1047"/>
            </a:xfrm>
            <a:custGeom>
              <a:avLst/>
              <a:gdLst>
                <a:gd name="connsiteX0" fmla="*/ 572 w 666"/>
                <a:gd name="connsiteY0" fmla="*/ 857 h 1047"/>
                <a:gd name="connsiteX1" fmla="*/ 667 w 666"/>
                <a:gd name="connsiteY1" fmla="*/ 1048 h 1047"/>
                <a:gd name="connsiteX2" fmla="*/ 572 w 666"/>
                <a:gd name="connsiteY2" fmla="*/ 857 h 1047"/>
                <a:gd name="connsiteX3" fmla="*/ 0 w 666"/>
                <a:gd name="connsiteY3" fmla="*/ 0 h 1047"/>
                <a:gd name="connsiteX4" fmla="*/ 572 w 666"/>
                <a:gd name="connsiteY4" fmla="*/ 857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 h="1047">
                  <a:moveTo>
                    <a:pt x="572" y="857"/>
                  </a:moveTo>
                  <a:lnTo>
                    <a:pt x="667" y="1048"/>
                  </a:lnTo>
                  <a:lnTo>
                    <a:pt x="572" y="857"/>
                  </a:lnTo>
                  <a:lnTo>
                    <a:pt x="0" y="0"/>
                  </a:lnTo>
                  <a:lnTo>
                    <a:pt x="572" y="857"/>
                  </a:lnTo>
                  <a:close/>
                </a:path>
              </a:pathLst>
            </a:custGeom>
            <a:solidFill>
              <a:srgbClr val="148A97"/>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A99E7E3B-ED13-9873-DC60-C305853793AE}"/>
                </a:ext>
              </a:extLst>
            </p:cNvPr>
            <p:cNvSpPr/>
            <p:nvPr/>
          </p:nvSpPr>
          <p:spPr>
            <a:xfrm>
              <a:off x="4134612" y="5760538"/>
              <a:ext cx="3143" cy="3333"/>
            </a:xfrm>
            <a:custGeom>
              <a:avLst/>
              <a:gdLst>
                <a:gd name="connsiteX0" fmla="*/ 0 w 3143"/>
                <a:gd name="connsiteY0" fmla="*/ 0 h 3333"/>
                <a:gd name="connsiteX1" fmla="*/ 0 w 3143"/>
                <a:gd name="connsiteY1" fmla="*/ 0 h 3333"/>
                <a:gd name="connsiteX2" fmla="*/ 3143 w 3143"/>
                <a:gd name="connsiteY2" fmla="*/ 3334 h 3333"/>
                <a:gd name="connsiteX3" fmla="*/ 0 w 3143"/>
                <a:gd name="connsiteY3" fmla="*/ 0 h 3333"/>
              </a:gdLst>
              <a:ahLst/>
              <a:cxnLst>
                <a:cxn ang="0">
                  <a:pos x="connsiteX0" y="connsiteY0"/>
                </a:cxn>
                <a:cxn ang="0">
                  <a:pos x="connsiteX1" y="connsiteY1"/>
                </a:cxn>
                <a:cxn ang="0">
                  <a:pos x="connsiteX2" y="connsiteY2"/>
                </a:cxn>
                <a:cxn ang="0">
                  <a:pos x="connsiteX3" y="connsiteY3"/>
                </a:cxn>
              </a:cxnLst>
              <a:rect l="l" t="t" r="r" b="b"/>
              <a:pathLst>
                <a:path w="3143" h="3333">
                  <a:moveTo>
                    <a:pt x="0" y="0"/>
                  </a:moveTo>
                  <a:lnTo>
                    <a:pt x="0" y="0"/>
                  </a:lnTo>
                  <a:cubicBezTo>
                    <a:pt x="1048" y="1143"/>
                    <a:pt x="2096" y="2191"/>
                    <a:pt x="3143" y="3334"/>
                  </a:cubicBezTo>
                  <a:cubicBezTo>
                    <a:pt x="2096" y="2191"/>
                    <a:pt x="1048" y="1143"/>
                    <a:pt x="0" y="0"/>
                  </a:cubicBezTo>
                  <a:close/>
                </a:path>
              </a:pathLst>
            </a:custGeom>
            <a:solidFill>
              <a:srgbClr val="148A97"/>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F4FA1EA1-FC5D-67C5-46F6-41C69756DEE6}"/>
                </a:ext>
              </a:extLst>
            </p:cNvPr>
            <p:cNvSpPr/>
            <p:nvPr/>
          </p:nvSpPr>
          <p:spPr>
            <a:xfrm>
              <a:off x="3233356" y="6631504"/>
              <a:ext cx="117633" cy="6191"/>
            </a:xfrm>
            <a:custGeom>
              <a:avLst/>
              <a:gdLst>
                <a:gd name="connsiteX0" fmla="*/ 113252 w 117633"/>
                <a:gd name="connsiteY0" fmla="*/ 5905 h 6191"/>
                <a:gd name="connsiteX1" fmla="*/ 115348 w 117633"/>
                <a:gd name="connsiteY1" fmla="*/ 5905 h 6191"/>
                <a:gd name="connsiteX2" fmla="*/ 115252 w 117633"/>
                <a:gd name="connsiteY2" fmla="*/ 5905 h 6191"/>
                <a:gd name="connsiteX3" fmla="*/ 0 w 117633"/>
                <a:gd name="connsiteY3" fmla="*/ 0 h 6191"/>
                <a:gd name="connsiteX4" fmla="*/ 117634 w 117633"/>
                <a:gd name="connsiteY4" fmla="*/ 6191 h 6191"/>
                <a:gd name="connsiteX5" fmla="*/ 115538 w 117633"/>
                <a:gd name="connsiteY5" fmla="*/ 6001 h 6191"/>
                <a:gd name="connsiteX6" fmla="*/ 113252 w 117633"/>
                <a:gd name="connsiteY6" fmla="*/ 6001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33" h="6191">
                  <a:moveTo>
                    <a:pt x="113252" y="5905"/>
                  </a:moveTo>
                  <a:cubicBezTo>
                    <a:pt x="113919" y="5905"/>
                    <a:pt x="114681" y="5905"/>
                    <a:pt x="115348" y="5905"/>
                  </a:cubicBezTo>
                  <a:lnTo>
                    <a:pt x="115252" y="5905"/>
                  </a:lnTo>
                  <a:cubicBezTo>
                    <a:pt x="76771" y="5239"/>
                    <a:pt x="38291" y="3334"/>
                    <a:pt x="0" y="0"/>
                  </a:cubicBezTo>
                  <a:cubicBezTo>
                    <a:pt x="38005" y="3334"/>
                    <a:pt x="77152" y="5429"/>
                    <a:pt x="117634" y="6191"/>
                  </a:cubicBezTo>
                  <a:lnTo>
                    <a:pt x="115538" y="6001"/>
                  </a:lnTo>
                  <a:lnTo>
                    <a:pt x="113252" y="6001"/>
                  </a:lnTo>
                  <a:close/>
                </a:path>
              </a:pathLst>
            </a:custGeom>
            <a:solidFill>
              <a:srgbClr val="148A97"/>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6A3CF433-9C1E-C2B6-C400-94281822E48B}"/>
                </a:ext>
              </a:extLst>
            </p:cNvPr>
            <p:cNvSpPr/>
            <p:nvPr/>
          </p:nvSpPr>
          <p:spPr>
            <a:xfrm>
              <a:off x="2594895" y="6404904"/>
              <a:ext cx="1819870" cy="344328"/>
            </a:xfrm>
            <a:custGeom>
              <a:avLst/>
              <a:gdLst>
                <a:gd name="connsiteX0" fmla="*/ 5620 w 1819870"/>
                <a:gd name="connsiteY0" fmla="*/ 0 h 344328"/>
                <a:gd name="connsiteX1" fmla="*/ 5620 w 1819870"/>
                <a:gd name="connsiteY1" fmla="*/ 0 h 344328"/>
                <a:gd name="connsiteX2" fmla="*/ 3334 w 1819870"/>
                <a:gd name="connsiteY2" fmla="*/ 25908 h 344328"/>
                <a:gd name="connsiteX3" fmla="*/ 0 w 1819870"/>
                <a:gd name="connsiteY3" fmla="*/ 64389 h 344328"/>
                <a:gd name="connsiteX4" fmla="*/ 171926 w 1819870"/>
                <a:gd name="connsiteY4" fmla="*/ 160496 h 344328"/>
                <a:gd name="connsiteX5" fmla="*/ 380810 w 1819870"/>
                <a:gd name="connsiteY5" fmla="*/ 238887 h 344328"/>
                <a:gd name="connsiteX6" fmla="*/ 593312 w 1819870"/>
                <a:gd name="connsiteY6" fmla="*/ 280035 h 344328"/>
                <a:gd name="connsiteX7" fmla="*/ 780098 w 1819870"/>
                <a:gd name="connsiteY7" fmla="*/ 289655 h 344328"/>
                <a:gd name="connsiteX8" fmla="*/ 824389 w 1819870"/>
                <a:gd name="connsiteY8" fmla="*/ 289274 h 344328"/>
                <a:gd name="connsiteX9" fmla="*/ 878110 w 1819870"/>
                <a:gd name="connsiteY9" fmla="*/ 287369 h 344328"/>
                <a:gd name="connsiteX10" fmla="*/ 879348 w 1819870"/>
                <a:gd name="connsiteY10" fmla="*/ 287369 h 344328"/>
                <a:gd name="connsiteX11" fmla="*/ 952214 w 1819870"/>
                <a:gd name="connsiteY11" fmla="*/ 285179 h 344328"/>
                <a:gd name="connsiteX12" fmla="*/ 954977 w 1819870"/>
                <a:gd name="connsiteY12" fmla="*/ 285179 h 344328"/>
                <a:gd name="connsiteX13" fmla="*/ 1225296 w 1819870"/>
                <a:gd name="connsiteY13" fmla="*/ 314801 h 344328"/>
                <a:gd name="connsiteX14" fmla="*/ 1227106 w 1819870"/>
                <a:gd name="connsiteY14" fmla="*/ 315087 h 344328"/>
                <a:gd name="connsiteX15" fmla="*/ 1386745 w 1819870"/>
                <a:gd name="connsiteY15" fmla="*/ 337376 h 344328"/>
                <a:gd name="connsiteX16" fmla="*/ 1511332 w 1819870"/>
                <a:gd name="connsiteY16" fmla="*/ 344329 h 344328"/>
                <a:gd name="connsiteX17" fmla="*/ 1608868 w 1819870"/>
                <a:gd name="connsiteY17" fmla="*/ 339090 h 344328"/>
                <a:gd name="connsiteX18" fmla="*/ 1819656 w 1819870"/>
                <a:gd name="connsiteY18" fmla="*/ 285845 h 344328"/>
                <a:gd name="connsiteX19" fmla="*/ 1819656 w 1819870"/>
                <a:gd name="connsiteY19" fmla="*/ 262604 h 344328"/>
                <a:gd name="connsiteX20" fmla="*/ 1818513 w 1819870"/>
                <a:gd name="connsiteY20" fmla="*/ 243840 h 344328"/>
                <a:gd name="connsiteX21" fmla="*/ 1817846 w 1819870"/>
                <a:gd name="connsiteY21" fmla="*/ 242316 h 344328"/>
                <a:gd name="connsiteX22" fmla="*/ 1816608 w 1819870"/>
                <a:gd name="connsiteY22" fmla="*/ 227933 h 344328"/>
                <a:gd name="connsiteX23" fmla="*/ 1816894 w 1819870"/>
                <a:gd name="connsiteY23" fmla="*/ 226790 h 344328"/>
                <a:gd name="connsiteX24" fmla="*/ 1816227 w 1819870"/>
                <a:gd name="connsiteY24" fmla="*/ 226790 h 344328"/>
                <a:gd name="connsiteX25" fmla="*/ 1807845 w 1819870"/>
                <a:gd name="connsiteY25" fmla="*/ 228600 h 344328"/>
                <a:gd name="connsiteX26" fmla="*/ 1703165 w 1819870"/>
                <a:gd name="connsiteY26" fmla="*/ 264033 h 344328"/>
                <a:gd name="connsiteX27" fmla="*/ 1505998 w 1819870"/>
                <a:gd name="connsiteY27" fmla="*/ 286988 h 344328"/>
                <a:gd name="connsiteX28" fmla="*/ 1499140 w 1819870"/>
                <a:gd name="connsiteY28" fmla="*/ 286988 h 344328"/>
                <a:gd name="connsiteX29" fmla="*/ 1229868 w 1819870"/>
                <a:gd name="connsiteY29" fmla="*/ 257175 h 344328"/>
                <a:gd name="connsiteX30" fmla="*/ 1228820 w 1819870"/>
                <a:gd name="connsiteY30" fmla="*/ 256985 h 344328"/>
                <a:gd name="connsiteX31" fmla="*/ 1126617 w 1819870"/>
                <a:gd name="connsiteY31" fmla="*/ 241649 h 344328"/>
                <a:gd name="connsiteX32" fmla="*/ 940213 w 1819870"/>
                <a:gd name="connsiteY32" fmla="*/ 227933 h 344328"/>
                <a:gd name="connsiteX33" fmla="*/ 932212 w 1819870"/>
                <a:gd name="connsiteY33" fmla="*/ 227933 h 344328"/>
                <a:gd name="connsiteX34" fmla="*/ 879824 w 1819870"/>
                <a:gd name="connsiteY34" fmla="*/ 229743 h 344328"/>
                <a:gd name="connsiteX35" fmla="*/ 876681 w 1819870"/>
                <a:gd name="connsiteY35" fmla="*/ 229934 h 344328"/>
                <a:gd name="connsiteX36" fmla="*/ 841724 w 1819870"/>
                <a:gd name="connsiteY36" fmla="*/ 231458 h 344328"/>
                <a:gd name="connsiteX37" fmla="*/ 776192 w 1819870"/>
                <a:gd name="connsiteY37" fmla="*/ 232505 h 344328"/>
                <a:gd name="connsiteX38" fmla="*/ 758666 w 1819870"/>
                <a:gd name="connsiteY38" fmla="*/ 232505 h 344328"/>
                <a:gd name="connsiteX39" fmla="*/ 751808 w 1819870"/>
                <a:gd name="connsiteY39" fmla="*/ 232505 h 344328"/>
                <a:gd name="connsiteX40" fmla="*/ 756190 w 1819870"/>
                <a:gd name="connsiteY40" fmla="*/ 232886 h 344328"/>
                <a:gd name="connsiteX41" fmla="*/ 389858 w 1819870"/>
                <a:gd name="connsiteY41" fmla="*/ 182309 h 344328"/>
                <a:gd name="connsiteX42" fmla="*/ 61913 w 1819870"/>
                <a:gd name="connsiteY42" fmla="*/ 35814 h 344328"/>
                <a:gd name="connsiteX43" fmla="*/ 5905 w 1819870"/>
                <a:gd name="connsiteY43" fmla="*/ 191 h 344328"/>
                <a:gd name="connsiteX44" fmla="*/ 5810 w 1819870"/>
                <a:gd name="connsiteY44" fmla="*/ 191 h 3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70" h="344328">
                  <a:moveTo>
                    <a:pt x="5620" y="0"/>
                  </a:moveTo>
                  <a:lnTo>
                    <a:pt x="5620" y="0"/>
                  </a:lnTo>
                  <a:cubicBezTo>
                    <a:pt x="4763" y="8763"/>
                    <a:pt x="4096" y="17336"/>
                    <a:pt x="3334" y="25908"/>
                  </a:cubicBezTo>
                  <a:cubicBezTo>
                    <a:pt x="2286" y="38767"/>
                    <a:pt x="1238" y="51530"/>
                    <a:pt x="0" y="64389"/>
                  </a:cubicBezTo>
                  <a:cubicBezTo>
                    <a:pt x="59055" y="102013"/>
                    <a:pt x="115348" y="133445"/>
                    <a:pt x="171926" y="160496"/>
                  </a:cubicBezTo>
                  <a:cubicBezTo>
                    <a:pt x="237839" y="192119"/>
                    <a:pt x="308134" y="218408"/>
                    <a:pt x="380810" y="238887"/>
                  </a:cubicBezTo>
                  <a:cubicBezTo>
                    <a:pt x="448437" y="257937"/>
                    <a:pt x="519874" y="271748"/>
                    <a:pt x="593312" y="280035"/>
                  </a:cubicBezTo>
                  <a:cubicBezTo>
                    <a:pt x="651224" y="286512"/>
                    <a:pt x="712280" y="289655"/>
                    <a:pt x="780098" y="289655"/>
                  </a:cubicBezTo>
                  <a:cubicBezTo>
                    <a:pt x="794861" y="289655"/>
                    <a:pt x="809625" y="289465"/>
                    <a:pt x="824389" y="289274"/>
                  </a:cubicBezTo>
                  <a:cubicBezTo>
                    <a:pt x="842296" y="288893"/>
                    <a:pt x="860488" y="288131"/>
                    <a:pt x="878110" y="287369"/>
                  </a:cubicBezTo>
                  <a:lnTo>
                    <a:pt x="879348" y="287369"/>
                  </a:lnTo>
                  <a:cubicBezTo>
                    <a:pt x="903351" y="286226"/>
                    <a:pt x="927926" y="285179"/>
                    <a:pt x="952214" y="285179"/>
                  </a:cubicBezTo>
                  <a:lnTo>
                    <a:pt x="954977" y="285179"/>
                  </a:lnTo>
                  <a:cubicBezTo>
                    <a:pt x="1045940" y="286798"/>
                    <a:pt x="1137095" y="301085"/>
                    <a:pt x="1225296" y="314801"/>
                  </a:cubicBezTo>
                  <a:lnTo>
                    <a:pt x="1227106" y="315087"/>
                  </a:lnTo>
                  <a:cubicBezTo>
                    <a:pt x="1279303" y="323279"/>
                    <a:pt x="1333310" y="331661"/>
                    <a:pt x="1386745" y="337376"/>
                  </a:cubicBezTo>
                  <a:cubicBezTo>
                    <a:pt x="1431322" y="342043"/>
                    <a:pt x="1472089" y="344329"/>
                    <a:pt x="1511332" y="344329"/>
                  </a:cubicBezTo>
                  <a:cubicBezTo>
                    <a:pt x="1545050" y="344329"/>
                    <a:pt x="1577912" y="342614"/>
                    <a:pt x="1608868" y="339090"/>
                  </a:cubicBezTo>
                  <a:cubicBezTo>
                    <a:pt x="1682210" y="330898"/>
                    <a:pt x="1753076" y="312992"/>
                    <a:pt x="1819656" y="285845"/>
                  </a:cubicBezTo>
                  <a:cubicBezTo>
                    <a:pt x="1819942" y="278225"/>
                    <a:pt x="1819942" y="270415"/>
                    <a:pt x="1819656" y="262604"/>
                  </a:cubicBezTo>
                  <a:cubicBezTo>
                    <a:pt x="1819370" y="256318"/>
                    <a:pt x="1818989" y="250127"/>
                    <a:pt x="1818513" y="243840"/>
                  </a:cubicBezTo>
                  <a:cubicBezTo>
                    <a:pt x="1818132" y="243364"/>
                    <a:pt x="1817846" y="242888"/>
                    <a:pt x="1817846" y="242316"/>
                  </a:cubicBezTo>
                  <a:cubicBezTo>
                    <a:pt x="1817561" y="237554"/>
                    <a:pt x="1817084" y="232696"/>
                    <a:pt x="1816608" y="227933"/>
                  </a:cubicBezTo>
                  <a:cubicBezTo>
                    <a:pt x="1816608" y="227457"/>
                    <a:pt x="1816608" y="227076"/>
                    <a:pt x="1816894" y="226790"/>
                  </a:cubicBezTo>
                  <a:cubicBezTo>
                    <a:pt x="1816703" y="226790"/>
                    <a:pt x="1816418" y="226790"/>
                    <a:pt x="1816227" y="226790"/>
                  </a:cubicBezTo>
                  <a:cubicBezTo>
                    <a:pt x="1813274" y="226790"/>
                    <a:pt x="1810512" y="227457"/>
                    <a:pt x="1807845" y="228600"/>
                  </a:cubicBezTo>
                  <a:cubicBezTo>
                    <a:pt x="1773841" y="242983"/>
                    <a:pt x="1738598" y="254889"/>
                    <a:pt x="1703165" y="264033"/>
                  </a:cubicBezTo>
                  <a:cubicBezTo>
                    <a:pt x="1640110" y="279273"/>
                    <a:pt x="1573721" y="286988"/>
                    <a:pt x="1505998" y="286988"/>
                  </a:cubicBezTo>
                  <a:lnTo>
                    <a:pt x="1499140" y="286988"/>
                  </a:lnTo>
                  <a:cubicBezTo>
                    <a:pt x="1408557" y="285083"/>
                    <a:pt x="1317689" y="270891"/>
                    <a:pt x="1229868" y="257175"/>
                  </a:cubicBezTo>
                  <a:lnTo>
                    <a:pt x="1228820" y="256985"/>
                  </a:lnTo>
                  <a:cubicBezTo>
                    <a:pt x="1195292" y="251746"/>
                    <a:pt x="1160717" y="246317"/>
                    <a:pt x="1126617" y="241649"/>
                  </a:cubicBezTo>
                  <a:cubicBezTo>
                    <a:pt x="1058418" y="232410"/>
                    <a:pt x="997458" y="227933"/>
                    <a:pt x="940213" y="227933"/>
                  </a:cubicBezTo>
                  <a:lnTo>
                    <a:pt x="932212" y="227933"/>
                  </a:lnTo>
                  <a:cubicBezTo>
                    <a:pt x="914781" y="228029"/>
                    <a:pt x="896969" y="228886"/>
                    <a:pt x="879824" y="229743"/>
                  </a:cubicBezTo>
                  <a:lnTo>
                    <a:pt x="876681" y="229934"/>
                  </a:lnTo>
                  <a:cubicBezTo>
                    <a:pt x="865061" y="230505"/>
                    <a:pt x="853345" y="231077"/>
                    <a:pt x="841724" y="231458"/>
                  </a:cubicBezTo>
                  <a:cubicBezTo>
                    <a:pt x="820865" y="232124"/>
                    <a:pt x="798862" y="232505"/>
                    <a:pt x="776192" y="232505"/>
                  </a:cubicBezTo>
                  <a:cubicBezTo>
                    <a:pt x="770287" y="232505"/>
                    <a:pt x="764477" y="232505"/>
                    <a:pt x="758666" y="232505"/>
                  </a:cubicBezTo>
                  <a:lnTo>
                    <a:pt x="751808" y="232505"/>
                  </a:lnTo>
                  <a:lnTo>
                    <a:pt x="756190" y="232886"/>
                  </a:lnTo>
                  <a:cubicBezTo>
                    <a:pt x="622268" y="230314"/>
                    <a:pt x="502444" y="213836"/>
                    <a:pt x="389858" y="182309"/>
                  </a:cubicBezTo>
                  <a:cubicBezTo>
                    <a:pt x="280416" y="150400"/>
                    <a:pt x="170117" y="101155"/>
                    <a:pt x="61913" y="35814"/>
                  </a:cubicBezTo>
                  <a:cubicBezTo>
                    <a:pt x="43434" y="24479"/>
                    <a:pt x="24575" y="12478"/>
                    <a:pt x="5905" y="191"/>
                  </a:cubicBezTo>
                  <a:lnTo>
                    <a:pt x="5810" y="191"/>
                  </a:lnTo>
                </a:path>
              </a:pathLst>
            </a:custGeom>
            <a:solidFill>
              <a:srgbClr val="8CD0D3"/>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F724468F-5D6A-AD05-3390-779B9FB1CF6A}"/>
                </a:ext>
              </a:extLst>
            </p:cNvPr>
            <p:cNvSpPr/>
            <p:nvPr/>
          </p:nvSpPr>
          <p:spPr>
            <a:xfrm>
              <a:off x="4409789" y="6435099"/>
              <a:ext cx="630650" cy="224599"/>
            </a:xfrm>
            <a:custGeom>
              <a:avLst/>
              <a:gdLst>
                <a:gd name="connsiteX0" fmla="*/ 622173 w 630650"/>
                <a:gd name="connsiteY0" fmla="*/ 190 h 224599"/>
                <a:gd name="connsiteX1" fmla="*/ 622173 w 630650"/>
                <a:gd name="connsiteY1" fmla="*/ 190 h 224599"/>
                <a:gd name="connsiteX2" fmla="*/ 611029 w 630650"/>
                <a:gd name="connsiteY2" fmla="*/ 6191 h 224599"/>
                <a:gd name="connsiteX3" fmla="*/ 509397 w 630650"/>
                <a:gd name="connsiteY3" fmla="*/ 90964 h 224599"/>
                <a:gd name="connsiteX4" fmla="*/ 398812 w 630650"/>
                <a:gd name="connsiteY4" fmla="*/ 144208 h 224599"/>
                <a:gd name="connsiteX5" fmla="*/ 284988 w 630650"/>
                <a:gd name="connsiteY5" fmla="*/ 166973 h 224599"/>
                <a:gd name="connsiteX6" fmla="*/ 271081 w 630650"/>
                <a:gd name="connsiteY6" fmla="*/ 167259 h 224599"/>
                <a:gd name="connsiteX7" fmla="*/ 130016 w 630650"/>
                <a:gd name="connsiteY7" fmla="*/ 149638 h 224599"/>
                <a:gd name="connsiteX8" fmla="*/ 128873 w 630650"/>
                <a:gd name="connsiteY8" fmla="*/ 149447 h 224599"/>
                <a:gd name="connsiteX9" fmla="*/ 0 w 630650"/>
                <a:gd name="connsiteY9" fmla="*/ 131064 h 224599"/>
                <a:gd name="connsiteX10" fmla="*/ 857 w 630650"/>
                <a:gd name="connsiteY10" fmla="*/ 164306 h 224599"/>
                <a:gd name="connsiteX11" fmla="*/ 1714 w 630650"/>
                <a:gd name="connsiteY11" fmla="*/ 188500 h 224599"/>
                <a:gd name="connsiteX12" fmla="*/ 126587 w 630650"/>
                <a:gd name="connsiteY12" fmla="*/ 207169 h 224599"/>
                <a:gd name="connsiteX13" fmla="*/ 140113 w 630650"/>
                <a:gd name="connsiteY13" fmla="*/ 209836 h 224599"/>
                <a:gd name="connsiteX14" fmla="*/ 228600 w 630650"/>
                <a:gd name="connsiteY14" fmla="*/ 223075 h 224599"/>
                <a:gd name="connsiteX15" fmla="*/ 264414 w 630650"/>
                <a:gd name="connsiteY15" fmla="*/ 224599 h 224599"/>
                <a:gd name="connsiteX16" fmla="*/ 326803 w 630650"/>
                <a:gd name="connsiteY16" fmla="*/ 220028 h 224599"/>
                <a:gd name="connsiteX17" fmla="*/ 496253 w 630650"/>
                <a:gd name="connsiteY17" fmla="*/ 164782 h 224599"/>
                <a:gd name="connsiteX18" fmla="*/ 573405 w 630650"/>
                <a:gd name="connsiteY18" fmla="*/ 115443 h 224599"/>
                <a:gd name="connsiteX19" fmla="*/ 630650 w 630650"/>
                <a:gd name="connsiteY19" fmla="*/ 66294 h 224599"/>
                <a:gd name="connsiteX20" fmla="*/ 626745 w 630650"/>
                <a:gd name="connsiteY20" fmla="*/ 34957 h 224599"/>
                <a:gd name="connsiteX21" fmla="*/ 622363 w 630650"/>
                <a:gd name="connsiteY21" fmla="*/ 190 h 224599"/>
                <a:gd name="connsiteX22" fmla="*/ 622078 w 630650"/>
                <a:gd name="connsiteY22" fmla="*/ 0 h 22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0650" h="224599">
                  <a:moveTo>
                    <a:pt x="622173" y="190"/>
                  </a:moveTo>
                  <a:lnTo>
                    <a:pt x="622173" y="190"/>
                  </a:lnTo>
                  <a:cubicBezTo>
                    <a:pt x="617982" y="1238"/>
                    <a:pt x="614077" y="3334"/>
                    <a:pt x="611029" y="6191"/>
                  </a:cubicBezTo>
                  <a:cubicBezTo>
                    <a:pt x="578644" y="36671"/>
                    <a:pt x="546449" y="66008"/>
                    <a:pt x="509397" y="90964"/>
                  </a:cubicBezTo>
                  <a:cubicBezTo>
                    <a:pt x="475297" y="112681"/>
                    <a:pt x="438055" y="130588"/>
                    <a:pt x="398812" y="144208"/>
                  </a:cubicBezTo>
                  <a:cubicBezTo>
                    <a:pt x="358997" y="156877"/>
                    <a:pt x="320707" y="164592"/>
                    <a:pt x="284988" y="166973"/>
                  </a:cubicBezTo>
                  <a:cubicBezTo>
                    <a:pt x="280321" y="167164"/>
                    <a:pt x="275654" y="167259"/>
                    <a:pt x="271081" y="167259"/>
                  </a:cubicBezTo>
                  <a:cubicBezTo>
                    <a:pt x="223933" y="167259"/>
                    <a:pt x="177451" y="158972"/>
                    <a:pt x="130016" y="149638"/>
                  </a:cubicBezTo>
                  <a:lnTo>
                    <a:pt x="128873" y="149447"/>
                  </a:lnTo>
                  <a:cubicBezTo>
                    <a:pt x="87154" y="141351"/>
                    <a:pt x="43910" y="132969"/>
                    <a:pt x="0" y="131064"/>
                  </a:cubicBezTo>
                  <a:cubicBezTo>
                    <a:pt x="0" y="142304"/>
                    <a:pt x="476" y="153353"/>
                    <a:pt x="857" y="164306"/>
                  </a:cubicBezTo>
                  <a:cubicBezTo>
                    <a:pt x="1143" y="172498"/>
                    <a:pt x="1524" y="180499"/>
                    <a:pt x="1714" y="188500"/>
                  </a:cubicBezTo>
                  <a:cubicBezTo>
                    <a:pt x="43910" y="191071"/>
                    <a:pt x="85916" y="199263"/>
                    <a:pt x="126587" y="207169"/>
                  </a:cubicBezTo>
                  <a:lnTo>
                    <a:pt x="140113" y="209836"/>
                  </a:lnTo>
                  <a:cubicBezTo>
                    <a:pt x="166211" y="214789"/>
                    <a:pt x="197072" y="220313"/>
                    <a:pt x="228600" y="223075"/>
                  </a:cubicBezTo>
                  <a:cubicBezTo>
                    <a:pt x="240316" y="224123"/>
                    <a:pt x="252317" y="224599"/>
                    <a:pt x="264414" y="224599"/>
                  </a:cubicBezTo>
                  <a:cubicBezTo>
                    <a:pt x="284893" y="224599"/>
                    <a:pt x="305848" y="223075"/>
                    <a:pt x="326803" y="220028"/>
                  </a:cubicBezTo>
                  <a:cubicBezTo>
                    <a:pt x="383762" y="211836"/>
                    <a:pt x="442436" y="192691"/>
                    <a:pt x="496253" y="164782"/>
                  </a:cubicBezTo>
                  <a:cubicBezTo>
                    <a:pt x="521494" y="151829"/>
                    <a:pt x="547402" y="135160"/>
                    <a:pt x="573405" y="115443"/>
                  </a:cubicBezTo>
                  <a:cubicBezTo>
                    <a:pt x="593884" y="99917"/>
                    <a:pt x="613029" y="82677"/>
                    <a:pt x="630650" y="66294"/>
                  </a:cubicBezTo>
                  <a:cubicBezTo>
                    <a:pt x="629507" y="55721"/>
                    <a:pt x="628174" y="45339"/>
                    <a:pt x="626745" y="34957"/>
                  </a:cubicBezTo>
                  <a:cubicBezTo>
                    <a:pt x="625126" y="22955"/>
                    <a:pt x="623602" y="11621"/>
                    <a:pt x="622363" y="190"/>
                  </a:cubicBezTo>
                  <a:lnTo>
                    <a:pt x="622078" y="0"/>
                  </a:lnTo>
                </a:path>
              </a:pathLst>
            </a:custGeom>
            <a:solidFill>
              <a:srgbClr val="8CD0D3"/>
            </a:solidFill>
            <a:ln w="9525" cap="flat">
              <a:noFill/>
              <a:prstDash val="solid"/>
              <a:miter/>
            </a:ln>
          </p:spPr>
          <p:txBody>
            <a:bodyPr rtlCol="0" anchor="ctr"/>
            <a:lstStyle/>
            <a:p>
              <a:endParaRPr lang="en-US"/>
            </a:p>
          </p:txBody>
        </p:sp>
        <p:grpSp>
          <p:nvGrpSpPr>
            <p:cNvPr id="528" name="Graphic 100">
              <a:extLst>
                <a:ext uri="{FF2B5EF4-FFF2-40B4-BE49-F238E27FC236}">
                  <a16:creationId xmlns:a16="http://schemas.microsoft.com/office/drawing/2014/main" id="{BAA4C134-5092-5002-1869-47297C60C3D0}"/>
                </a:ext>
              </a:extLst>
            </p:cNvPr>
            <p:cNvGrpSpPr/>
            <p:nvPr/>
          </p:nvGrpSpPr>
          <p:grpSpPr>
            <a:xfrm>
              <a:off x="2646616" y="4526384"/>
              <a:ext cx="2372696" cy="1729073"/>
              <a:chOff x="2646616" y="4526384"/>
              <a:chExt cx="2372696" cy="1729073"/>
            </a:xfrm>
          </p:grpSpPr>
          <p:sp>
            <p:nvSpPr>
              <p:cNvPr id="573" name="Freeform: Shape 572">
                <a:extLst>
                  <a:ext uri="{FF2B5EF4-FFF2-40B4-BE49-F238E27FC236}">
                    <a16:creationId xmlns:a16="http://schemas.microsoft.com/office/drawing/2014/main" id="{4776BEAD-E8CF-FA82-46F0-874063C713C8}"/>
                  </a:ext>
                </a:extLst>
              </p:cNvPr>
              <p:cNvSpPr/>
              <p:nvPr/>
            </p:nvSpPr>
            <p:spPr>
              <a:xfrm>
                <a:off x="2646800" y="4526384"/>
                <a:ext cx="2372512" cy="1729073"/>
              </a:xfrm>
              <a:custGeom>
                <a:avLst/>
                <a:gdLst>
                  <a:gd name="connsiteX0" fmla="*/ 1439234 w 2372512"/>
                  <a:gd name="connsiteY0" fmla="*/ 0 h 1729073"/>
                  <a:gd name="connsiteX1" fmla="*/ 1439234 w 2372512"/>
                  <a:gd name="connsiteY1" fmla="*/ 0 h 1729073"/>
                  <a:gd name="connsiteX2" fmla="*/ 1436281 w 2372512"/>
                  <a:gd name="connsiteY2" fmla="*/ 2477 h 1729073"/>
                  <a:gd name="connsiteX3" fmla="*/ 1436281 w 2372512"/>
                  <a:gd name="connsiteY3" fmla="*/ 2477 h 1729073"/>
                  <a:gd name="connsiteX4" fmla="*/ 1434948 w 2372512"/>
                  <a:gd name="connsiteY4" fmla="*/ 2953 h 1729073"/>
                  <a:gd name="connsiteX5" fmla="*/ 1390275 w 2372512"/>
                  <a:gd name="connsiteY5" fmla="*/ 24575 h 1729073"/>
                  <a:gd name="connsiteX6" fmla="*/ 1262259 w 2372512"/>
                  <a:gd name="connsiteY6" fmla="*/ 51149 h 1729073"/>
                  <a:gd name="connsiteX7" fmla="*/ 1261021 w 2372512"/>
                  <a:gd name="connsiteY7" fmla="*/ 51626 h 1729073"/>
                  <a:gd name="connsiteX8" fmla="*/ 1211396 w 2372512"/>
                  <a:gd name="connsiteY8" fmla="*/ 55150 h 1729073"/>
                  <a:gd name="connsiteX9" fmla="*/ 1203776 w 2372512"/>
                  <a:gd name="connsiteY9" fmla="*/ 55721 h 1729073"/>
                  <a:gd name="connsiteX10" fmla="*/ 1198728 w 2372512"/>
                  <a:gd name="connsiteY10" fmla="*/ 56102 h 1729073"/>
                  <a:gd name="connsiteX11" fmla="*/ 1153770 w 2372512"/>
                  <a:gd name="connsiteY11" fmla="*/ 59531 h 1729073"/>
                  <a:gd name="connsiteX12" fmla="*/ 1055662 w 2372512"/>
                  <a:gd name="connsiteY12" fmla="*/ 75057 h 1729073"/>
                  <a:gd name="connsiteX13" fmla="*/ 1054043 w 2372512"/>
                  <a:gd name="connsiteY13" fmla="*/ 72771 h 1729073"/>
                  <a:gd name="connsiteX14" fmla="*/ 1049376 w 2372512"/>
                  <a:gd name="connsiteY14" fmla="*/ 71152 h 1729073"/>
                  <a:gd name="connsiteX15" fmla="*/ 1043565 w 2372512"/>
                  <a:gd name="connsiteY15" fmla="*/ 74104 h 1729073"/>
                  <a:gd name="connsiteX16" fmla="*/ 1041946 w 2372512"/>
                  <a:gd name="connsiteY16" fmla="*/ 79629 h 1729073"/>
                  <a:gd name="connsiteX17" fmla="*/ 1041946 w 2372512"/>
                  <a:gd name="connsiteY17" fmla="*/ 81344 h 1729073"/>
                  <a:gd name="connsiteX18" fmla="*/ 1041089 w 2372512"/>
                  <a:gd name="connsiteY18" fmla="*/ 83915 h 1729073"/>
                  <a:gd name="connsiteX19" fmla="*/ 1040803 w 2372512"/>
                  <a:gd name="connsiteY19" fmla="*/ 86106 h 1729073"/>
                  <a:gd name="connsiteX20" fmla="*/ 1040517 w 2372512"/>
                  <a:gd name="connsiteY20" fmla="*/ 88297 h 1729073"/>
                  <a:gd name="connsiteX21" fmla="*/ 965937 w 2372512"/>
                  <a:gd name="connsiteY21" fmla="*/ 64865 h 1729073"/>
                  <a:gd name="connsiteX22" fmla="*/ 900500 w 2372512"/>
                  <a:gd name="connsiteY22" fmla="*/ 31718 h 1729073"/>
                  <a:gd name="connsiteX23" fmla="*/ 906120 w 2372512"/>
                  <a:gd name="connsiteY23" fmla="*/ 24384 h 1729073"/>
                  <a:gd name="connsiteX24" fmla="*/ 904786 w 2372512"/>
                  <a:gd name="connsiteY24" fmla="*/ 20765 h 1729073"/>
                  <a:gd name="connsiteX25" fmla="*/ 902119 w 2372512"/>
                  <a:gd name="connsiteY25" fmla="*/ 16859 h 1729073"/>
                  <a:gd name="connsiteX26" fmla="*/ 900881 w 2372512"/>
                  <a:gd name="connsiteY26" fmla="*/ 17336 h 1729073"/>
                  <a:gd name="connsiteX27" fmla="*/ 899166 w 2372512"/>
                  <a:gd name="connsiteY27" fmla="*/ 19336 h 1729073"/>
                  <a:gd name="connsiteX28" fmla="*/ 863829 w 2372512"/>
                  <a:gd name="connsiteY28" fmla="*/ 33528 h 1729073"/>
                  <a:gd name="connsiteX29" fmla="*/ 849065 w 2372512"/>
                  <a:gd name="connsiteY29" fmla="*/ 39433 h 1729073"/>
                  <a:gd name="connsiteX30" fmla="*/ 823062 w 2372512"/>
                  <a:gd name="connsiteY30" fmla="*/ 50768 h 1729073"/>
                  <a:gd name="connsiteX31" fmla="*/ 699903 w 2372512"/>
                  <a:gd name="connsiteY31" fmla="*/ 127159 h 1729073"/>
                  <a:gd name="connsiteX32" fmla="*/ 530168 w 2372512"/>
                  <a:gd name="connsiteY32" fmla="*/ 275654 h 1729073"/>
                  <a:gd name="connsiteX33" fmla="*/ 390436 w 2372512"/>
                  <a:gd name="connsiteY33" fmla="*/ 453009 h 1729073"/>
                  <a:gd name="connsiteX34" fmla="*/ 328809 w 2372512"/>
                  <a:gd name="connsiteY34" fmla="*/ 556641 h 1729073"/>
                  <a:gd name="connsiteX35" fmla="*/ 270612 w 2372512"/>
                  <a:gd name="connsiteY35" fmla="*/ 670465 h 1729073"/>
                  <a:gd name="connsiteX36" fmla="*/ 101162 w 2372512"/>
                  <a:gd name="connsiteY36" fmla="*/ 1107853 h 1729073"/>
                  <a:gd name="connsiteX37" fmla="*/ 100781 w 2372512"/>
                  <a:gd name="connsiteY37" fmla="*/ 1108901 h 1729073"/>
                  <a:gd name="connsiteX38" fmla="*/ 87351 w 2372512"/>
                  <a:gd name="connsiteY38" fmla="*/ 1150525 h 1729073"/>
                  <a:gd name="connsiteX39" fmla="*/ 44107 w 2372512"/>
                  <a:gd name="connsiteY39" fmla="*/ 1289685 h 1729073"/>
                  <a:gd name="connsiteX40" fmla="*/ 26105 w 2372512"/>
                  <a:gd name="connsiteY40" fmla="*/ 1352074 h 1729073"/>
                  <a:gd name="connsiteX41" fmla="*/ 24771 w 2372512"/>
                  <a:gd name="connsiteY41" fmla="*/ 1356836 h 1729073"/>
                  <a:gd name="connsiteX42" fmla="*/ 197 w 2372512"/>
                  <a:gd name="connsiteY42" fmla="*/ 1440752 h 1729073"/>
                  <a:gd name="connsiteX43" fmla="*/ 1340 w 2372512"/>
                  <a:gd name="connsiteY43" fmla="*/ 1446276 h 1729073"/>
                  <a:gd name="connsiteX44" fmla="*/ 2483 w 2372512"/>
                  <a:gd name="connsiteY44" fmla="*/ 1447610 h 1729073"/>
                  <a:gd name="connsiteX45" fmla="*/ 4769 w 2372512"/>
                  <a:gd name="connsiteY45" fmla="*/ 1447895 h 1729073"/>
                  <a:gd name="connsiteX46" fmla="*/ 6579 w 2372512"/>
                  <a:gd name="connsiteY46" fmla="*/ 1447895 h 1729073"/>
                  <a:gd name="connsiteX47" fmla="*/ 8388 w 2372512"/>
                  <a:gd name="connsiteY47" fmla="*/ 1448086 h 1729073"/>
                  <a:gd name="connsiteX48" fmla="*/ 16294 w 2372512"/>
                  <a:gd name="connsiteY48" fmla="*/ 1446467 h 1729073"/>
                  <a:gd name="connsiteX49" fmla="*/ 26200 w 2372512"/>
                  <a:gd name="connsiteY49" fmla="*/ 1443133 h 1729073"/>
                  <a:gd name="connsiteX50" fmla="*/ 120212 w 2372512"/>
                  <a:gd name="connsiteY50" fmla="*/ 1384554 h 1729073"/>
                  <a:gd name="connsiteX51" fmla="*/ 169266 w 2372512"/>
                  <a:gd name="connsiteY51" fmla="*/ 1347502 h 1729073"/>
                  <a:gd name="connsiteX52" fmla="*/ 216319 w 2372512"/>
                  <a:gd name="connsiteY52" fmla="*/ 1309593 h 1729073"/>
                  <a:gd name="connsiteX53" fmla="*/ 396342 w 2372512"/>
                  <a:gd name="connsiteY53" fmla="*/ 1145572 h 1729073"/>
                  <a:gd name="connsiteX54" fmla="*/ 560648 w 2372512"/>
                  <a:gd name="connsiteY54" fmla="*/ 966026 h 1729073"/>
                  <a:gd name="connsiteX55" fmla="*/ 708857 w 2372512"/>
                  <a:gd name="connsiteY55" fmla="*/ 773525 h 1729073"/>
                  <a:gd name="connsiteX56" fmla="*/ 955554 w 2372512"/>
                  <a:gd name="connsiteY56" fmla="*/ 353568 h 1729073"/>
                  <a:gd name="connsiteX57" fmla="*/ 963651 w 2372512"/>
                  <a:gd name="connsiteY57" fmla="*/ 334804 h 1729073"/>
                  <a:gd name="connsiteX58" fmla="*/ 968985 w 2372512"/>
                  <a:gd name="connsiteY58" fmla="*/ 322326 h 1729073"/>
                  <a:gd name="connsiteX59" fmla="*/ 983653 w 2372512"/>
                  <a:gd name="connsiteY59" fmla="*/ 289465 h 1729073"/>
                  <a:gd name="connsiteX60" fmla="*/ 991749 w 2372512"/>
                  <a:gd name="connsiteY60" fmla="*/ 271844 h 1729073"/>
                  <a:gd name="connsiteX61" fmla="*/ 1014133 w 2372512"/>
                  <a:gd name="connsiteY61" fmla="*/ 222123 h 1729073"/>
                  <a:gd name="connsiteX62" fmla="*/ 1044708 w 2372512"/>
                  <a:gd name="connsiteY62" fmla="*/ 138875 h 1729073"/>
                  <a:gd name="connsiteX63" fmla="*/ 1115860 w 2372512"/>
                  <a:gd name="connsiteY63" fmla="*/ 539210 h 1729073"/>
                  <a:gd name="connsiteX64" fmla="*/ 1309789 w 2372512"/>
                  <a:gd name="connsiteY64" fmla="*/ 982789 h 1729073"/>
                  <a:gd name="connsiteX65" fmla="*/ 1606207 w 2372512"/>
                  <a:gd name="connsiteY65" fmla="*/ 1361694 h 1729073"/>
                  <a:gd name="connsiteX66" fmla="*/ 1787658 w 2372512"/>
                  <a:gd name="connsiteY66" fmla="*/ 1512094 h 1729073"/>
                  <a:gd name="connsiteX67" fmla="*/ 2002828 w 2372512"/>
                  <a:gd name="connsiteY67" fmla="*/ 1635062 h 1729073"/>
                  <a:gd name="connsiteX68" fmla="*/ 2173802 w 2372512"/>
                  <a:gd name="connsiteY68" fmla="*/ 1698212 h 1729073"/>
                  <a:gd name="connsiteX69" fmla="*/ 2317820 w 2372512"/>
                  <a:gd name="connsiteY69" fmla="*/ 1727835 h 1729073"/>
                  <a:gd name="connsiteX70" fmla="*/ 2319725 w 2372512"/>
                  <a:gd name="connsiteY70" fmla="*/ 1728026 h 1729073"/>
                  <a:gd name="connsiteX71" fmla="*/ 2321630 w 2372512"/>
                  <a:gd name="connsiteY71" fmla="*/ 1728026 h 1729073"/>
                  <a:gd name="connsiteX72" fmla="*/ 2335917 w 2372512"/>
                  <a:gd name="connsiteY72" fmla="*/ 1729073 h 1729073"/>
                  <a:gd name="connsiteX73" fmla="*/ 2341537 w 2372512"/>
                  <a:gd name="connsiteY73" fmla="*/ 1729073 h 1729073"/>
                  <a:gd name="connsiteX74" fmla="*/ 2358396 w 2372512"/>
                  <a:gd name="connsiteY74" fmla="*/ 1728883 h 1729073"/>
                  <a:gd name="connsiteX75" fmla="*/ 2361159 w 2372512"/>
                  <a:gd name="connsiteY75" fmla="*/ 1728597 h 1729073"/>
                  <a:gd name="connsiteX76" fmla="*/ 2363826 w 2372512"/>
                  <a:gd name="connsiteY76" fmla="*/ 1728311 h 1729073"/>
                  <a:gd name="connsiteX77" fmla="*/ 2364969 w 2372512"/>
                  <a:gd name="connsiteY77" fmla="*/ 1728121 h 1729073"/>
                  <a:gd name="connsiteX78" fmla="*/ 2364969 w 2372512"/>
                  <a:gd name="connsiteY78" fmla="*/ 1728121 h 1729073"/>
                  <a:gd name="connsiteX79" fmla="*/ 2370112 w 2372512"/>
                  <a:gd name="connsiteY79" fmla="*/ 1726216 h 1729073"/>
                  <a:gd name="connsiteX80" fmla="*/ 2372494 w 2372512"/>
                  <a:gd name="connsiteY80" fmla="*/ 1720977 h 1729073"/>
                  <a:gd name="connsiteX81" fmla="*/ 2362587 w 2372512"/>
                  <a:gd name="connsiteY81" fmla="*/ 1642205 h 1729073"/>
                  <a:gd name="connsiteX82" fmla="*/ 2345824 w 2372512"/>
                  <a:gd name="connsiteY82" fmla="*/ 1561814 h 1729073"/>
                  <a:gd name="connsiteX83" fmla="*/ 2333060 w 2372512"/>
                  <a:gd name="connsiteY83" fmla="*/ 1508951 h 1729073"/>
                  <a:gd name="connsiteX84" fmla="*/ 2326488 w 2372512"/>
                  <a:gd name="connsiteY84" fmla="*/ 1481900 h 1729073"/>
                  <a:gd name="connsiteX85" fmla="*/ 2308771 w 2372512"/>
                  <a:gd name="connsiteY85" fmla="*/ 1402652 h 1729073"/>
                  <a:gd name="connsiteX86" fmla="*/ 2235143 w 2372512"/>
                  <a:gd name="connsiteY86" fmla="*/ 1078611 h 1729073"/>
                  <a:gd name="connsiteX87" fmla="*/ 2145799 w 2372512"/>
                  <a:gd name="connsiteY87" fmla="*/ 758571 h 1729073"/>
                  <a:gd name="connsiteX88" fmla="*/ 2099221 w 2372512"/>
                  <a:gd name="connsiteY88" fmla="*/ 625697 h 1729073"/>
                  <a:gd name="connsiteX89" fmla="*/ 2042357 w 2372512"/>
                  <a:gd name="connsiteY89" fmla="*/ 500444 h 1729073"/>
                  <a:gd name="connsiteX90" fmla="*/ 1886814 w 2372512"/>
                  <a:gd name="connsiteY90" fmla="*/ 277749 h 1729073"/>
                  <a:gd name="connsiteX91" fmla="*/ 1784325 w 2372512"/>
                  <a:gd name="connsiteY91" fmla="*/ 187071 h 1729073"/>
                  <a:gd name="connsiteX92" fmla="*/ 1654785 w 2372512"/>
                  <a:gd name="connsiteY92" fmla="*/ 103632 h 1729073"/>
                  <a:gd name="connsiteX93" fmla="*/ 1526102 w 2372512"/>
                  <a:gd name="connsiteY93" fmla="*/ 37433 h 1729073"/>
                  <a:gd name="connsiteX94" fmla="*/ 1524768 w 2372512"/>
                  <a:gd name="connsiteY94" fmla="*/ 37719 h 1729073"/>
                  <a:gd name="connsiteX95" fmla="*/ 1491240 w 2372512"/>
                  <a:gd name="connsiteY95" fmla="*/ 23717 h 1729073"/>
                  <a:gd name="connsiteX96" fmla="*/ 1476762 w 2372512"/>
                  <a:gd name="connsiteY96" fmla="*/ 17812 h 1729073"/>
                  <a:gd name="connsiteX97" fmla="*/ 1453426 w 2372512"/>
                  <a:gd name="connsiteY97" fmla="*/ 7429 h 1729073"/>
                  <a:gd name="connsiteX98" fmla="*/ 1439329 w 2372512"/>
                  <a:gd name="connsiteY98" fmla="*/ 0 h 1729073"/>
                  <a:gd name="connsiteX99" fmla="*/ 1439329 w 2372512"/>
                  <a:gd name="connsiteY99" fmla="*/ 0 h 172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72512" h="1729073">
                    <a:moveTo>
                      <a:pt x="1439234" y="0"/>
                    </a:moveTo>
                    <a:lnTo>
                      <a:pt x="1439234" y="0"/>
                    </a:lnTo>
                    <a:cubicBezTo>
                      <a:pt x="1437900" y="667"/>
                      <a:pt x="1436948" y="1524"/>
                      <a:pt x="1436281" y="2477"/>
                    </a:cubicBezTo>
                    <a:lnTo>
                      <a:pt x="1436281" y="2477"/>
                    </a:lnTo>
                    <a:cubicBezTo>
                      <a:pt x="1436281" y="2477"/>
                      <a:pt x="1435519" y="2667"/>
                      <a:pt x="1434948" y="2953"/>
                    </a:cubicBezTo>
                    <a:cubicBezTo>
                      <a:pt x="1421041" y="11240"/>
                      <a:pt x="1406087" y="18574"/>
                      <a:pt x="1390275" y="24575"/>
                    </a:cubicBezTo>
                    <a:cubicBezTo>
                      <a:pt x="1345603" y="41434"/>
                      <a:pt x="1298454" y="47625"/>
                      <a:pt x="1262259" y="51149"/>
                    </a:cubicBezTo>
                    <a:cubicBezTo>
                      <a:pt x="1261688" y="51245"/>
                      <a:pt x="1261021" y="51435"/>
                      <a:pt x="1261021" y="51626"/>
                    </a:cubicBezTo>
                    <a:cubicBezTo>
                      <a:pt x="1244257" y="52864"/>
                      <a:pt x="1227588" y="54007"/>
                      <a:pt x="1211396" y="55150"/>
                    </a:cubicBezTo>
                    <a:lnTo>
                      <a:pt x="1203776" y="55721"/>
                    </a:lnTo>
                    <a:lnTo>
                      <a:pt x="1198728" y="56102"/>
                    </a:lnTo>
                    <a:cubicBezTo>
                      <a:pt x="1183773" y="57150"/>
                      <a:pt x="1168724" y="58198"/>
                      <a:pt x="1153770" y="59531"/>
                    </a:cubicBezTo>
                    <a:cubicBezTo>
                      <a:pt x="1124528" y="62198"/>
                      <a:pt x="1089952" y="66104"/>
                      <a:pt x="1055662" y="75057"/>
                    </a:cubicBezTo>
                    <a:cubicBezTo>
                      <a:pt x="1055662" y="74390"/>
                      <a:pt x="1054995" y="73438"/>
                      <a:pt x="1054043" y="72771"/>
                    </a:cubicBezTo>
                    <a:cubicBezTo>
                      <a:pt x="1052709" y="71723"/>
                      <a:pt x="1051090" y="71152"/>
                      <a:pt x="1049376" y="71152"/>
                    </a:cubicBezTo>
                    <a:cubicBezTo>
                      <a:pt x="1046709" y="71438"/>
                      <a:pt x="1044804" y="72485"/>
                      <a:pt x="1043565" y="74104"/>
                    </a:cubicBezTo>
                    <a:cubicBezTo>
                      <a:pt x="1042137" y="75914"/>
                      <a:pt x="1041946" y="77819"/>
                      <a:pt x="1041946" y="79629"/>
                    </a:cubicBezTo>
                    <a:lnTo>
                      <a:pt x="1041946" y="81344"/>
                    </a:lnTo>
                    <a:cubicBezTo>
                      <a:pt x="1041660" y="81915"/>
                      <a:pt x="1041279" y="82868"/>
                      <a:pt x="1041089" y="83915"/>
                    </a:cubicBezTo>
                    <a:lnTo>
                      <a:pt x="1040803" y="86106"/>
                    </a:lnTo>
                    <a:lnTo>
                      <a:pt x="1040517" y="88297"/>
                    </a:lnTo>
                    <a:cubicBezTo>
                      <a:pt x="1017372" y="84392"/>
                      <a:pt x="993654" y="76962"/>
                      <a:pt x="965937" y="64865"/>
                    </a:cubicBezTo>
                    <a:cubicBezTo>
                      <a:pt x="944601" y="55340"/>
                      <a:pt x="924503" y="44672"/>
                      <a:pt x="900500" y="31718"/>
                    </a:cubicBezTo>
                    <a:cubicBezTo>
                      <a:pt x="903643" y="31623"/>
                      <a:pt x="906405" y="28004"/>
                      <a:pt x="906120" y="24384"/>
                    </a:cubicBezTo>
                    <a:cubicBezTo>
                      <a:pt x="905929" y="22955"/>
                      <a:pt x="905548" y="21812"/>
                      <a:pt x="904786" y="20765"/>
                    </a:cubicBezTo>
                    <a:cubicBezTo>
                      <a:pt x="904405" y="19336"/>
                      <a:pt x="903357" y="17907"/>
                      <a:pt x="902119" y="16859"/>
                    </a:cubicBezTo>
                    <a:lnTo>
                      <a:pt x="900881" y="17336"/>
                    </a:lnTo>
                    <a:cubicBezTo>
                      <a:pt x="900214" y="18479"/>
                      <a:pt x="899738" y="19050"/>
                      <a:pt x="899166" y="19336"/>
                    </a:cubicBezTo>
                    <a:lnTo>
                      <a:pt x="863829" y="33528"/>
                    </a:lnTo>
                    <a:lnTo>
                      <a:pt x="849065" y="39433"/>
                    </a:lnTo>
                    <a:cubicBezTo>
                      <a:pt x="840397" y="43148"/>
                      <a:pt x="831729" y="46863"/>
                      <a:pt x="823062" y="50768"/>
                    </a:cubicBezTo>
                    <a:cubicBezTo>
                      <a:pt x="780199" y="73628"/>
                      <a:pt x="738765" y="99346"/>
                      <a:pt x="699903" y="127159"/>
                    </a:cubicBezTo>
                    <a:cubicBezTo>
                      <a:pt x="640277" y="169831"/>
                      <a:pt x="583222" y="219742"/>
                      <a:pt x="530168" y="275654"/>
                    </a:cubicBezTo>
                    <a:cubicBezTo>
                      <a:pt x="479685" y="328898"/>
                      <a:pt x="432632" y="388525"/>
                      <a:pt x="390436" y="453009"/>
                    </a:cubicBezTo>
                    <a:cubicBezTo>
                      <a:pt x="371005" y="482632"/>
                      <a:pt x="351384" y="515588"/>
                      <a:pt x="328809" y="556641"/>
                    </a:cubicBezTo>
                    <a:cubicBezTo>
                      <a:pt x="309188" y="592265"/>
                      <a:pt x="290138" y="629507"/>
                      <a:pt x="270612" y="670465"/>
                    </a:cubicBezTo>
                    <a:cubicBezTo>
                      <a:pt x="212128" y="793147"/>
                      <a:pt x="159836" y="928021"/>
                      <a:pt x="101162" y="1107853"/>
                    </a:cubicBezTo>
                    <a:cubicBezTo>
                      <a:pt x="101067" y="1108139"/>
                      <a:pt x="100876" y="1108520"/>
                      <a:pt x="100781" y="1108901"/>
                    </a:cubicBezTo>
                    <a:cubicBezTo>
                      <a:pt x="96209" y="1122712"/>
                      <a:pt x="91827" y="1136618"/>
                      <a:pt x="87351" y="1150525"/>
                    </a:cubicBezTo>
                    <a:cubicBezTo>
                      <a:pt x="73158" y="1195006"/>
                      <a:pt x="58204" y="1242346"/>
                      <a:pt x="44107" y="1289685"/>
                    </a:cubicBezTo>
                    <a:cubicBezTo>
                      <a:pt x="38011" y="1310450"/>
                      <a:pt x="32010" y="1331214"/>
                      <a:pt x="26105" y="1352074"/>
                    </a:cubicBezTo>
                    <a:lnTo>
                      <a:pt x="24771" y="1356836"/>
                    </a:lnTo>
                    <a:cubicBezTo>
                      <a:pt x="16580" y="1385602"/>
                      <a:pt x="8484" y="1413605"/>
                      <a:pt x="197" y="1440752"/>
                    </a:cubicBezTo>
                    <a:cubicBezTo>
                      <a:pt x="-375" y="1442561"/>
                      <a:pt x="387" y="1444847"/>
                      <a:pt x="1340" y="1446276"/>
                    </a:cubicBezTo>
                    <a:cubicBezTo>
                      <a:pt x="1721" y="1446848"/>
                      <a:pt x="2102" y="1447229"/>
                      <a:pt x="2483" y="1447610"/>
                    </a:cubicBezTo>
                    <a:cubicBezTo>
                      <a:pt x="3340" y="1447705"/>
                      <a:pt x="4007" y="1447800"/>
                      <a:pt x="4769" y="1447895"/>
                    </a:cubicBezTo>
                    <a:lnTo>
                      <a:pt x="6579" y="1447895"/>
                    </a:lnTo>
                    <a:lnTo>
                      <a:pt x="8388" y="1448086"/>
                    </a:lnTo>
                    <a:lnTo>
                      <a:pt x="16294" y="1446467"/>
                    </a:lnTo>
                    <a:cubicBezTo>
                      <a:pt x="20009" y="1445228"/>
                      <a:pt x="23152" y="1444181"/>
                      <a:pt x="26200" y="1443133"/>
                    </a:cubicBezTo>
                    <a:cubicBezTo>
                      <a:pt x="57918" y="1426369"/>
                      <a:pt x="88684" y="1407224"/>
                      <a:pt x="120212" y="1384554"/>
                    </a:cubicBezTo>
                    <a:cubicBezTo>
                      <a:pt x="137833" y="1371981"/>
                      <a:pt x="154216" y="1359313"/>
                      <a:pt x="169266" y="1347502"/>
                    </a:cubicBezTo>
                    <a:cubicBezTo>
                      <a:pt x="184410" y="1335596"/>
                      <a:pt x="199841" y="1323213"/>
                      <a:pt x="216319" y="1309593"/>
                    </a:cubicBezTo>
                    <a:cubicBezTo>
                      <a:pt x="276612" y="1259872"/>
                      <a:pt x="337191" y="1204722"/>
                      <a:pt x="396342" y="1145572"/>
                    </a:cubicBezTo>
                    <a:cubicBezTo>
                      <a:pt x="452634" y="1089279"/>
                      <a:pt x="507879" y="1028891"/>
                      <a:pt x="560648" y="966026"/>
                    </a:cubicBezTo>
                    <a:cubicBezTo>
                      <a:pt x="607892" y="909733"/>
                      <a:pt x="656374" y="846772"/>
                      <a:pt x="708857" y="773525"/>
                    </a:cubicBezTo>
                    <a:cubicBezTo>
                      <a:pt x="818299" y="621030"/>
                      <a:pt x="896690" y="487585"/>
                      <a:pt x="955554" y="353568"/>
                    </a:cubicBezTo>
                    <a:cubicBezTo>
                      <a:pt x="958317" y="347282"/>
                      <a:pt x="960984" y="341090"/>
                      <a:pt x="963651" y="334804"/>
                    </a:cubicBezTo>
                    <a:lnTo>
                      <a:pt x="968985" y="322326"/>
                    </a:lnTo>
                    <a:cubicBezTo>
                      <a:pt x="973747" y="311277"/>
                      <a:pt x="978700" y="300419"/>
                      <a:pt x="983653" y="289465"/>
                    </a:cubicBezTo>
                    <a:lnTo>
                      <a:pt x="991749" y="271844"/>
                    </a:lnTo>
                    <a:cubicBezTo>
                      <a:pt x="999369" y="255270"/>
                      <a:pt x="1006894" y="238792"/>
                      <a:pt x="1014133" y="222123"/>
                    </a:cubicBezTo>
                    <a:cubicBezTo>
                      <a:pt x="1028135" y="189929"/>
                      <a:pt x="1037850" y="163449"/>
                      <a:pt x="1044708" y="138875"/>
                    </a:cubicBezTo>
                    <a:cubicBezTo>
                      <a:pt x="1051471" y="268510"/>
                      <a:pt x="1075474" y="403193"/>
                      <a:pt x="1115860" y="539210"/>
                    </a:cubicBezTo>
                    <a:cubicBezTo>
                      <a:pt x="1161390" y="692658"/>
                      <a:pt x="1226636" y="841820"/>
                      <a:pt x="1309789" y="982789"/>
                    </a:cubicBezTo>
                    <a:cubicBezTo>
                      <a:pt x="1393514" y="1124712"/>
                      <a:pt x="1493241" y="1252156"/>
                      <a:pt x="1606207" y="1361694"/>
                    </a:cubicBezTo>
                    <a:cubicBezTo>
                      <a:pt x="1663548" y="1417130"/>
                      <a:pt x="1724508" y="1467803"/>
                      <a:pt x="1787658" y="1512094"/>
                    </a:cubicBezTo>
                    <a:cubicBezTo>
                      <a:pt x="1854810" y="1559147"/>
                      <a:pt x="1927200" y="1600486"/>
                      <a:pt x="2002828" y="1635062"/>
                    </a:cubicBezTo>
                    <a:cubicBezTo>
                      <a:pt x="2059597" y="1660970"/>
                      <a:pt x="2117033" y="1682210"/>
                      <a:pt x="2173802" y="1698212"/>
                    </a:cubicBezTo>
                    <a:cubicBezTo>
                      <a:pt x="2222379" y="1711928"/>
                      <a:pt x="2270862" y="1721930"/>
                      <a:pt x="2317820" y="1727835"/>
                    </a:cubicBezTo>
                    <a:lnTo>
                      <a:pt x="2319725" y="1728026"/>
                    </a:lnTo>
                    <a:lnTo>
                      <a:pt x="2321630" y="1728026"/>
                    </a:lnTo>
                    <a:cubicBezTo>
                      <a:pt x="2326392" y="1728502"/>
                      <a:pt x="2331155" y="1728788"/>
                      <a:pt x="2335917" y="1729073"/>
                    </a:cubicBezTo>
                    <a:lnTo>
                      <a:pt x="2341537" y="1729073"/>
                    </a:lnTo>
                    <a:cubicBezTo>
                      <a:pt x="2347157" y="1729073"/>
                      <a:pt x="2352777" y="1729073"/>
                      <a:pt x="2358396" y="1728883"/>
                    </a:cubicBezTo>
                    <a:lnTo>
                      <a:pt x="2361159" y="1728597"/>
                    </a:lnTo>
                    <a:lnTo>
                      <a:pt x="2363826" y="1728311"/>
                    </a:lnTo>
                    <a:lnTo>
                      <a:pt x="2364969" y="1728121"/>
                    </a:lnTo>
                    <a:lnTo>
                      <a:pt x="2364969" y="1728121"/>
                    </a:lnTo>
                    <a:cubicBezTo>
                      <a:pt x="2366778" y="1728121"/>
                      <a:pt x="2368588" y="1727454"/>
                      <a:pt x="2370112" y="1726216"/>
                    </a:cubicBezTo>
                    <a:cubicBezTo>
                      <a:pt x="2371446" y="1724978"/>
                      <a:pt x="2372684" y="1722787"/>
                      <a:pt x="2372494" y="1720977"/>
                    </a:cubicBezTo>
                    <a:cubicBezTo>
                      <a:pt x="2370684" y="1696022"/>
                      <a:pt x="2367445" y="1670304"/>
                      <a:pt x="2362587" y="1642205"/>
                    </a:cubicBezTo>
                    <a:cubicBezTo>
                      <a:pt x="2357444" y="1612297"/>
                      <a:pt x="2350491" y="1582007"/>
                      <a:pt x="2345824" y="1561814"/>
                    </a:cubicBezTo>
                    <a:cubicBezTo>
                      <a:pt x="2341728" y="1544193"/>
                      <a:pt x="2337346" y="1526572"/>
                      <a:pt x="2333060" y="1508951"/>
                    </a:cubicBezTo>
                    <a:lnTo>
                      <a:pt x="2326488" y="1481900"/>
                    </a:lnTo>
                    <a:cubicBezTo>
                      <a:pt x="2320678" y="1457706"/>
                      <a:pt x="2314867" y="1431798"/>
                      <a:pt x="2308771" y="1402652"/>
                    </a:cubicBezTo>
                    <a:cubicBezTo>
                      <a:pt x="2283149" y="1281303"/>
                      <a:pt x="2259051" y="1175385"/>
                      <a:pt x="2235143" y="1078611"/>
                    </a:cubicBezTo>
                    <a:cubicBezTo>
                      <a:pt x="2206378" y="962787"/>
                      <a:pt x="2177231" y="858107"/>
                      <a:pt x="2145799" y="758571"/>
                    </a:cubicBezTo>
                    <a:cubicBezTo>
                      <a:pt x="2129701" y="707422"/>
                      <a:pt x="2114937" y="665226"/>
                      <a:pt x="2099221" y="625697"/>
                    </a:cubicBezTo>
                    <a:cubicBezTo>
                      <a:pt x="2082267" y="582740"/>
                      <a:pt x="2063121" y="540639"/>
                      <a:pt x="2042357" y="500444"/>
                    </a:cubicBezTo>
                    <a:cubicBezTo>
                      <a:pt x="1998161" y="415100"/>
                      <a:pt x="1945773" y="340138"/>
                      <a:pt x="1886814" y="277749"/>
                    </a:cubicBezTo>
                    <a:cubicBezTo>
                      <a:pt x="1855762" y="244888"/>
                      <a:pt x="1821282" y="214408"/>
                      <a:pt x="1784325" y="187071"/>
                    </a:cubicBezTo>
                    <a:cubicBezTo>
                      <a:pt x="1745558" y="158401"/>
                      <a:pt x="1703172" y="131064"/>
                      <a:pt x="1654785" y="103632"/>
                    </a:cubicBezTo>
                    <a:cubicBezTo>
                      <a:pt x="1618018" y="82772"/>
                      <a:pt x="1577156" y="61722"/>
                      <a:pt x="1526102" y="37433"/>
                    </a:cubicBezTo>
                    <a:cubicBezTo>
                      <a:pt x="1525530" y="37624"/>
                      <a:pt x="1525149" y="37719"/>
                      <a:pt x="1524768" y="37719"/>
                    </a:cubicBezTo>
                    <a:cubicBezTo>
                      <a:pt x="1513910" y="32861"/>
                      <a:pt x="1503528" y="28575"/>
                      <a:pt x="1491240" y="23717"/>
                    </a:cubicBezTo>
                    <a:cubicBezTo>
                      <a:pt x="1486383" y="21812"/>
                      <a:pt x="1481620" y="19812"/>
                      <a:pt x="1476762" y="17812"/>
                    </a:cubicBezTo>
                    <a:cubicBezTo>
                      <a:pt x="1470190" y="15145"/>
                      <a:pt x="1461618" y="11525"/>
                      <a:pt x="1453426" y="7429"/>
                    </a:cubicBezTo>
                    <a:cubicBezTo>
                      <a:pt x="1448664" y="5048"/>
                      <a:pt x="1443901" y="2572"/>
                      <a:pt x="1439329" y="0"/>
                    </a:cubicBezTo>
                    <a:lnTo>
                      <a:pt x="1439329" y="0"/>
                    </a:lnTo>
                  </a:path>
                </a:pathLst>
              </a:custGeom>
              <a:solidFill>
                <a:srgbClr val="8CD0D3"/>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3C9DDE3A-DEE1-9100-E28D-C41D96E6A95F}"/>
                  </a:ext>
                </a:extLst>
              </p:cNvPr>
              <p:cNvSpPr/>
              <p:nvPr/>
            </p:nvSpPr>
            <p:spPr>
              <a:xfrm>
                <a:off x="2646616" y="4542957"/>
                <a:ext cx="2322575" cy="1711928"/>
              </a:xfrm>
              <a:custGeom>
                <a:avLst/>
                <a:gdLst>
                  <a:gd name="connsiteX0" fmla="*/ 901065 w 2322575"/>
                  <a:gd name="connsiteY0" fmla="*/ 667 h 1711928"/>
                  <a:gd name="connsiteX1" fmla="*/ 899351 w 2322575"/>
                  <a:gd name="connsiteY1" fmla="*/ 2667 h 1711928"/>
                  <a:gd name="connsiteX2" fmla="*/ 864013 w 2322575"/>
                  <a:gd name="connsiteY2" fmla="*/ 16859 h 1711928"/>
                  <a:gd name="connsiteX3" fmla="*/ 849249 w 2322575"/>
                  <a:gd name="connsiteY3" fmla="*/ 22765 h 1711928"/>
                  <a:gd name="connsiteX4" fmla="*/ 823246 w 2322575"/>
                  <a:gd name="connsiteY4" fmla="*/ 34100 h 1711928"/>
                  <a:gd name="connsiteX5" fmla="*/ 699992 w 2322575"/>
                  <a:gd name="connsiteY5" fmla="*/ 110490 h 1711928"/>
                  <a:gd name="connsiteX6" fmla="*/ 530257 w 2322575"/>
                  <a:gd name="connsiteY6" fmla="*/ 258985 h 1711928"/>
                  <a:gd name="connsiteX7" fmla="*/ 390525 w 2322575"/>
                  <a:gd name="connsiteY7" fmla="*/ 436436 h 1711928"/>
                  <a:gd name="connsiteX8" fmla="*/ 328803 w 2322575"/>
                  <a:gd name="connsiteY8" fmla="*/ 540068 h 1711928"/>
                  <a:gd name="connsiteX9" fmla="*/ 270605 w 2322575"/>
                  <a:gd name="connsiteY9" fmla="*/ 653891 h 1711928"/>
                  <a:gd name="connsiteX10" fmla="*/ 101155 w 2322575"/>
                  <a:gd name="connsiteY10" fmla="*/ 1091279 h 1711928"/>
                  <a:gd name="connsiteX11" fmla="*/ 100775 w 2322575"/>
                  <a:gd name="connsiteY11" fmla="*/ 1092327 h 1711928"/>
                  <a:gd name="connsiteX12" fmla="*/ 87440 w 2322575"/>
                  <a:gd name="connsiteY12" fmla="*/ 1133666 h 1711928"/>
                  <a:gd name="connsiteX13" fmla="*/ 44101 w 2322575"/>
                  <a:gd name="connsiteY13" fmla="*/ 1273016 h 1711928"/>
                  <a:gd name="connsiteX14" fmla="*/ 26099 w 2322575"/>
                  <a:gd name="connsiteY14" fmla="*/ 1335405 h 1711928"/>
                  <a:gd name="connsiteX15" fmla="*/ 24765 w 2322575"/>
                  <a:gd name="connsiteY15" fmla="*/ 1340168 h 1711928"/>
                  <a:gd name="connsiteX16" fmla="*/ 190 w 2322575"/>
                  <a:gd name="connsiteY16" fmla="*/ 1424083 h 1711928"/>
                  <a:gd name="connsiteX17" fmla="*/ 0 w 2322575"/>
                  <a:gd name="connsiteY17" fmla="*/ 1424750 h 1711928"/>
                  <a:gd name="connsiteX18" fmla="*/ 28575 w 2322575"/>
                  <a:gd name="connsiteY18" fmla="*/ 1403890 h 1711928"/>
                  <a:gd name="connsiteX19" fmla="*/ 72104 w 2322575"/>
                  <a:gd name="connsiteY19" fmla="*/ 1369409 h 1711928"/>
                  <a:gd name="connsiteX20" fmla="*/ 113824 w 2322575"/>
                  <a:gd name="connsiteY20" fmla="*/ 1333500 h 1711928"/>
                  <a:gd name="connsiteX21" fmla="*/ 195548 w 2322575"/>
                  <a:gd name="connsiteY21" fmla="*/ 1259777 h 1711928"/>
                  <a:gd name="connsiteX22" fmla="*/ 195358 w 2322575"/>
                  <a:gd name="connsiteY22" fmla="*/ 1259872 h 1711928"/>
                  <a:gd name="connsiteX23" fmla="*/ 195548 w 2322575"/>
                  <a:gd name="connsiteY23" fmla="*/ 1259777 h 1711928"/>
                  <a:gd name="connsiteX24" fmla="*/ 195548 w 2322575"/>
                  <a:gd name="connsiteY24" fmla="*/ 1259777 h 1711928"/>
                  <a:gd name="connsiteX25" fmla="*/ 195548 w 2322575"/>
                  <a:gd name="connsiteY25" fmla="*/ 1259777 h 1711928"/>
                  <a:gd name="connsiteX26" fmla="*/ 195548 w 2322575"/>
                  <a:gd name="connsiteY26" fmla="*/ 1259777 h 1711928"/>
                  <a:gd name="connsiteX27" fmla="*/ 509111 w 2322575"/>
                  <a:gd name="connsiteY27" fmla="*/ 934402 h 1711928"/>
                  <a:gd name="connsiteX28" fmla="*/ 590169 w 2322575"/>
                  <a:gd name="connsiteY28" fmla="*/ 838295 h 1711928"/>
                  <a:gd name="connsiteX29" fmla="*/ 629507 w 2322575"/>
                  <a:gd name="connsiteY29" fmla="*/ 789718 h 1711928"/>
                  <a:gd name="connsiteX30" fmla="*/ 667798 w 2322575"/>
                  <a:gd name="connsiteY30" fmla="*/ 740474 h 1711928"/>
                  <a:gd name="connsiteX31" fmla="*/ 739426 w 2322575"/>
                  <a:gd name="connsiteY31" fmla="*/ 639032 h 1711928"/>
                  <a:gd name="connsiteX32" fmla="*/ 773240 w 2322575"/>
                  <a:gd name="connsiteY32" fmla="*/ 587121 h 1711928"/>
                  <a:gd name="connsiteX33" fmla="*/ 790384 w 2322575"/>
                  <a:gd name="connsiteY33" fmla="*/ 559880 h 1711928"/>
                  <a:gd name="connsiteX34" fmla="*/ 797814 w 2322575"/>
                  <a:gd name="connsiteY34" fmla="*/ 547878 h 1711928"/>
                  <a:gd name="connsiteX35" fmla="*/ 799148 w 2322575"/>
                  <a:gd name="connsiteY35" fmla="*/ 545783 h 1711928"/>
                  <a:gd name="connsiteX36" fmla="*/ 800481 w 2322575"/>
                  <a:gd name="connsiteY36" fmla="*/ 543687 h 1711928"/>
                  <a:gd name="connsiteX37" fmla="*/ 808292 w 2322575"/>
                  <a:gd name="connsiteY37" fmla="*/ 531114 h 1711928"/>
                  <a:gd name="connsiteX38" fmla="*/ 840486 w 2322575"/>
                  <a:gd name="connsiteY38" fmla="*/ 478250 h 1711928"/>
                  <a:gd name="connsiteX39" fmla="*/ 904208 w 2322575"/>
                  <a:gd name="connsiteY39" fmla="*/ 372332 h 1711928"/>
                  <a:gd name="connsiteX40" fmla="*/ 1023366 w 2322575"/>
                  <a:gd name="connsiteY40" fmla="*/ 184785 h 1711928"/>
                  <a:gd name="connsiteX41" fmla="*/ 1044988 w 2322575"/>
                  <a:gd name="connsiteY41" fmla="*/ 122587 h 1711928"/>
                  <a:gd name="connsiteX42" fmla="*/ 1115759 w 2322575"/>
                  <a:gd name="connsiteY42" fmla="*/ 522922 h 1711928"/>
                  <a:gd name="connsiteX43" fmla="*/ 1309783 w 2322575"/>
                  <a:gd name="connsiteY43" fmla="*/ 966502 h 1711928"/>
                  <a:gd name="connsiteX44" fmla="*/ 1606201 w 2322575"/>
                  <a:gd name="connsiteY44" fmla="*/ 1345502 h 1711928"/>
                  <a:gd name="connsiteX45" fmla="*/ 1787652 w 2322575"/>
                  <a:gd name="connsiteY45" fmla="*/ 1495806 h 1711928"/>
                  <a:gd name="connsiteX46" fmla="*/ 2002917 w 2322575"/>
                  <a:gd name="connsiteY46" fmla="*/ 1618774 h 1711928"/>
                  <a:gd name="connsiteX47" fmla="*/ 2173796 w 2322575"/>
                  <a:gd name="connsiteY47" fmla="*/ 1681829 h 1711928"/>
                  <a:gd name="connsiteX48" fmla="*/ 2317909 w 2322575"/>
                  <a:gd name="connsiteY48" fmla="*/ 1711547 h 1711928"/>
                  <a:gd name="connsiteX49" fmla="*/ 2319814 w 2322575"/>
                  <a:gd name="connsiteY49" fmla="*/ 1711738 h 1711928"/>
                  <a:gd name="connsiteX50" fmla="*/ 2321624 w 2322575"/>
                  <a:gd name="connsiteY50" fmla="*/ 1711928 h 1711928"/>
                  <a:gd name="connsiteX51" fmla="*/ 2322576 w 2322575"/>
                  <a:gd name="connsiteY51" fmla="*/ 1711928 h 1711928"/>
                  <a:gd name="connsiteX52" fmla="*/ 2253520 w 2322575"/>
                  <a:gd name="connsiteY52" fmla="*/ 1391602 h 1711928"/>
                  <a:gd name="connsiteX53" fmla="*/ 2203514 w 2322575"/>
                  <a:gd name="connsiteY53" fmla="*/ 1201293 h 1711928"/>
                  <a:gd name="connsiteX54" fmla="*/ 2145697 w 2322575"/>
                  <a:gd name="connsiteY54" fmla="*/ 1014698 h 1711928"/>
                  <a:gd name="connsiteX55" fmla="*/ 2145697 w 2322575"/>
                  <a:gd name="connsiteY55" fmla="*/ 1015079 h 1711928"/>
                  <a:gd name="connsiteX56" fmla="*/ 2099977 w 2322575"/>
                  <a:gd name="connsiteY56" fmla="*/ 887825 h 1711928"/>
                  <a:gd name="connsiteX57" fmla="*/ 2051209 w 2322575"/>
                  <a:gd name="connsiteY57" fmla="*/ 769525 h 1711928"/>
                  <a:gd name="connsiteX58" fmla="*/ 1996535 w 2322575"/>
                  <a:gd name="connsiteY58" fmla="*/ 660559 h 1711928"/>
                  <a:gd name="connsiteX59" fmla="*/ 1966722 w 2322575"/>
                  <a:gd name="connsiteY59" fmla="*/ 609219 h 1711928"/>
                  <a:gd name="connsiteX60" fmla="*/ 1934718 w 2322575"/>
                  <a:gd name="connsiteY60" fmla="*/ 559213 h 1711928"/>
                  <a:gd name="connsiteX61" fmla="*/ 1935004 w 2322575"/>
                  <a:gd name="connsiteY61" fmla="*/ 559689 h 1711928"/>
                  <a:gd name="connsiteX62" fmla="*/ 1846231 w 2322575"/>
                  <a:gd name="connsiteY62" fmla="*/ 443293 h 1711928"/>
                  <a:gd name="connsiteX63" fmla="*/ 1796606 w 2322575"/>
                  <a:gd name="connsiteY63" fmla="*/ 389668 h 1711928"/>
                  <a:gd name="connsiteX64" fmla="*/ 1743932 w 2322575"/>
                  <a:gd name="connsiteY64" fmla="*/ 340042 h 1711928"/>
                  <a:gd name="connsiteX65" fmla="*/ 1743932 w 2322575"/>
                  <a:gd name="connsiteY65" fmla="*/ 340042 h 1711928"/>
                  <a:gd name="connsiteX66" fmla="*/ 1681734 w 2322575"/>
                  <a:gd name="connsiteY66" fmla="*/ 289846 h 1711928"/>
                  <a:gd name="connsiteX67" fmla="*/ 1626680 w 2322575"/>
                  <a:gd name="connsiteY67" fmla="*/ 252032 h 1711928"/>
                  <a:gd name="connsiteX68" fmla="*/ 1501616 w 2322575"/>
                  <a:gd name="connsiteY68" fmla="*/ 175736 h 1711928"/>
                  <a:gd name="connsiteX69" fmla="*/ 1439799 w 2322575"/>
                  <a:gd name="connsiteY69" fmla="*/ 136970 h 1711928"/>
                  <a:gd name="connsiteX70" fmla="*/ 1380839 w 2322575"/>
                  <a:gd name="connsiteY70" fmla="*/ 95345 h 1711928"/>
                  <a:gd name="connsiteX71" fmla="*/ 1328261 w 2322575"/>
                  <a:gd name="connsiteY71" fmla="*/ 50578 h 1711928"/>
                  <a:gd name="connsiteX72" fmla="*/ 1306830 w 2322575"/>
                  <a:gd name="connsiteY72" fmla="*/ 28956 h 1711928"/>
                  <a:gd name="connsiteX73" fmla="*/ 1262253 w 2322575"/>
                  <a:gd name="connsiteY73" fmla="*/ 34385 h 1711928"/>
                  <a:gd name="connsiteX74" fmla="*/ 1260824 w 2322575"/>
                  <a:gd name="connsiteY74" fmla="*/ 35052 h 1711928"/>
                  <a:gd name="connsiteX75" fmla="*/ 1248442 w 2322575"/>
                  <a:gd name="connsiteY75" fmla="*/ 35814 h 1711928"/>
                  <a:gd name="connsiteX76" fmla="*/ 1211389 w 2322575"/>
                  <a:gd name="connsiteY76" fmla="*/ 38386 h 1711928"/>
                  <a:gd name="connsiteX77" fmla="*/ 1203770 w 2322575"/>
                  <a:gd name="connsiteY77" fmla="*/ 38957 h 1711928"/>
                  <a:gd name="connsiteX78" fmla="*/ 1198721 w 2322575"/>
                  <a:gd name="connsiteY78" fmla="*/ 39338 h 1711928"/>
                  <a:gd name="connsiteX79" fmla="*/ 1153763 w 2322575"/>
                  <a:gd name="connsiteY79" fmla="*/ 42767 h 1711928"/>
                  <a:gd name="connsiteX80" fmla="*/ 1055561 w 2322575"/>
                  <a:gd name="connsiteY80" fmla="*/ 58388 h 1711928"/>
                  <a:gd name="connsiteX81" fmla="*/ 1054132 w 2322575"/>
                  <a:gd name="connsiteY81" fmla="*/ 56102 h 1711928"/>
                  <a:gd name="connsiteX82" fmla="*/ 1049369 w 2322575"/>
                  <a:gd name="connsiteY82" fmla="*/ 54483 h 1711928"/>
                  <a:gd name="connsiteX83" fmla="*/ 1043369 w 2322575"/>
                  <a:gd name="connsiteY83" fmla="*/ 57436 h 1711928"/>
                  <a:gd name="connsiteX84" fmla="*/ 1041654 w 2322575"/>
                  <a:gd name="connsiteY84" fmla="*/ 63055 h 1711928"/>
                  <a:gd name="connsiteX85" fmla="*/ 1041845 w 2322575"/>
                  <a:gd name="connsiteY85" fmla="*/ 64770 h 1711928"/>
                  <a:gd name="connsiteX86" fmla="*/ 1040892 w 2322575"/>
                  <a:gd name="connsiteY86" fmla="*/ 67342 h 1711928"/>
                  <a:gd name="connsiteX87" fmla="*/ 1040606 w 2322575"/>
                  <a:gd name="connsiteY87" fmla="*/ 69533 h 1711928"/>
                  <a:gd name="connsiteX88" fmla="*/ 1040321 w 2322575"/>
                  <a:gd name="connsiteY88" fmla="*/ 71723 h 1711928"/>
                  <a:gd name="connsiteX89" fmla="*/ 966121 w 2322575"/>
                  <a:gd name="connsiteY89" fmla="*/ 48101 h 1711928"/>
                  <a:gd name="connsiteX90" fmla="*/ 900684 w 2322575"/>
                  <a:gd name="connsiteY90" fmla="*/ 14954 h 1711928"/>
                  <a:gd name="connsiteX91" fmla="*/ 901160 w 2322575"/>
                  <a:gd name="connsiteY91" fmla="*/ 14954 h 1711928"/>
                  <a:gd name="connsiteX92" fmla="*/ 904494 w 2322575"/>
                  <a:gd name="connsiteY92" fmla="*/ 13335 h 1711928"/>
                  <a:gd name="connsiteX93" fmla="*/ 906494 w 2322575"/>
                  <a:gd name="connsiteY93" fmla="*/ 7715 h 1711928"/>
                  <a:gd name="connsiteX94" fmla="*/ 905161 w 2322575"/>
                  <a:gd name="connsiteY94" fmla="*/ 4000 h 1711928"/>
                  <a:gd name="connsiteX95" fmla="*/ 902399 w 2322575"/>
                  <a:gd name="connsiteY95" fmla="*/ 0 h 1711928"/>
                  <a:gd name="connsiteX96" fmla="*/ 900970 w 2322575"/>
                  <a:gd name="connsiteY96" fmla="*/ 571 h 171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22575" h="1711928">
                    <a:moveTo>
                      <a:pt x="901065" y="667"/>
                    </a:moveTo>
                    <a:cubicBezTo>
                      <a:pt x="900303" y="1810"/>
                      <a:pt x="899922" y="2381"/>
                      <a:pt x="899351" y="2667"/>
                    </a:cubicBezTo>
                    <a:lnTo>
                      <a:pt x="864013" y="16859"/>
                    </a:lnTo>
                    <a:lnTo>
                      <a:pt x="849249" y="22765"/>
                    </a:lnTo>
                    <a:cubicBezTo>
                      <a:pt x="840581" y="26479"/>
                      <a:pt x="831914" y="30290"/>
                      <a:pt x="823246" y="34100"/>
                    </a:cubicBezTo>
                    <a:cubicBezTo>
                      <a:pt x="780383" y="56959"/>
                      <a:pt x="738950" y="82677"/>
                      <a:pt x="699992" y="110490"/>
                    </a:cubicBezTo>
                    <a:cubicBezTo>
                      <a:pt x="640175" y="153353"/>
                      <a:pt x="583121" y="203263"/>
                      <a:pt x="530257" y="258985"/>
                    </a:cubicBezTo>
                    <a:cubicBezTo>
                      <a:pt x="479870" y="312134"/>
                      <a:pt x="432816" y="371856"/>
                      <a:pt x="390525" y="436436"/>
                    </a:cubicBezTo>
                    <a:cubicBezTo>
                      <a:pt x="371285" y="465677"/>
                      <a:pt x="351663" y="498634"/>
                      <a:pt x="328803" y="540068"/>
                    </a:cubicBezTo>
                    <a:cubicBezTo>
                      <a:pt x="309467" y="575024"/>
                      <a:pt x="290417" y="612267"/>
                      <a:pt x="270605" y="653891"/>
                    </a:cubicBezTo>
                    <a:cubicBezTo>
                      <a:pt x="211931" y="776764"/>
                      <a:pt x="159734" y="911733"/>
                      <a:pt x="101155" y="1091279"/>
                    </a:cubicBezTo>
                    <a:lnTo>
                      <a:pt x="100775" y="1092327"/>
                    </a:lnTo>
                    <a:cubicBezTo>
                      <a:pt x="96298" y="1106138"/>
                      <a:pt x="91821" y="1119854"/>
                      <a:pt x="87440" y="1133666"/>
                    </a:cubicBezTo>
                    <a:cubicBezTo>
                      <a:pt x="74009" y="1175576"/>
                      <a:pt x="58579" y="1224439"/>
                      <a:pt x="44101" y="1273016"/>
                    </a:cubicBezTo>
                    <a:cubicBezTo>
                      <a:pt x="38005" y="1293781"/>
                      <a:pt x="32004" y="1314545"/>
                      <a:pt x="26099" y="1335405"/>
                    </a:cubicBezTo>
                    <a:lnTo>
                      <a:pt x="24765" y="1340168"/>
                    </a:lnTo>
                    <a:cubicBezTo>
                      <a:pt x="16288" y="1369695"/>
                      <a:pt x="8287" y="1397603"/>
                      <a:pt x="190" y="1424083"/>
                    </a:cubicBezTo>
                    <a:cubicBezTo>
                      <a:pt x="190" y="1424273"/>
                      <a:pt x="95" y="1424559"/>
                      <a:pt x="0" y="1424750"/>
                    </a:cubicBezTo>
                    <a:cubicBezTo>
                      <a:pt x="9620" y="1417892"/>
                      <a:pt x="19145" y="1410938"/>
                      <a:pt x="28575" y="1403890"/>
                    </a:cubicBezTo>
                    <a:cubicBezTo>
                      <a:pt x="43339" y="1392745"/>
                      <a:pt x="57912" y="1381316"/>
                      <a:pt x="72104" y="1369409"/>
                    </a:cubicBezTo>
                    <a:cubicBezTo>
                      <a:pt x="86106" y="1357598"/>
                      <a:pt x="100013" y="1345597"/>
                      <a:pt x="113824" y="1333500"/>
                    </a:cubicBezTo>
                    <a:cubicBezTo>
                      <a:pt x="141446" y="1309307"/>
                      <a:pt x="168688" y="1284732"/>
                      <a:pt x="195548" y="1259777"/>
                    </a:cubicBezTo>
                    <a:cubicBezTo>
                      <a:pt x="195548" y="1259777"/>
                      <a:pt x="195453" y="1259872"/>
                      <a:pt x="195358" y="1259872"/>
                    </a:cubicBezTo>
                    <a:cubicBezTo>
                      <a:pt x="195358" y="1259872"/>
                      <a:pt x="195453" y="1259777"/>
                      <a:pt x="195548" y="1259777"/>
                    </a:cubicBezTo>
                    <a:lnTo>
                      <a:pt x="195548" y="1259777"/>
                    </a:lnTo>
                    <a:cubicBezTo>
                      <a:pt x="195548" y="1259777"/>
                      <a:pt x="195548" y="1259777"/>
                      <a:pt x="195548" y="1259777"/>
                    </a:cubicBezTo>
                    <a:lnTo>
                      <a:pt x="195548" y="1259777"/>
                    </a:lnTo>
                    <a:cubicBezTo>
                      <a:pt x="305943" y="1157288"/>
                      <a:pt x="410432" y="1048322"/>
                      <a:pt x="509111" y="934402"/>
                    </a:cubicBezTo>
                    <a:cubicBezTo>
                      <a:pt x="536543" y="902684"/>
                      <a:pt x="563594" y="870680"/>
                      <a:pt x="590169" y="838295"/>
                    </a:cubicBezTo>
                    <a:cubicBezTo>
                      <a:pt x="603409" y="822198"/>
                      <a:pt x="616458" y="806006"/>
                      <a:pt x="629507" y="789718"/>
                    </a:cubicBezTo>
                    <a:cubicBezTo>
                      <a:pt x="642461" y="773430"/>
                      <a:pt x="655320" y="757142"/>
                      <a:pt x="667798" y="740474"/>
                    </a:cubicBezTo>
                    <a:cubicBezTo>
                      <a:pt x="692658" y="707326"/>
                      <a:pt x="716471" y="673513"/>
                      <a:pt x="739426" y="639032"/>
                    </a:cubicBezTo>
                    <a:cubicBezTo>
                      <a:pt x="750856" y="621887"/>
                      <a:pt x="762095" y="604552"/>
                      <a:pt x="773240" y="587121"/>
                    </a:cubicBezTo>
                    <a:cubicBezTo>
                      <a:pt x="779050" y="578072"/>
                      <a:pt x="784765" y="569024"/>
                      <a:pt x="790384" y="559880"/>
                    </a:cubicBezTo>
                    <a:cubicBezTo>
                      <a:pt x="792861" y="555879"/>
                      <a:pt x="795338" y="551879"/>
                      <a:pt x="797814" y="547878"/>
                    </a:cubicBezTo>
                    <a:cubicBezTo>
                      <a:pt x="798100" y="547116"/>
                      <a:pt x="798481" y="546449"/>
                      <a:pt x="799148" y="545783"/>
                    </a:cubicBezTo>
                    <a:cubicBezTo>
                      <a:pt x="799624" y="545116"/>
                      <a:pt x="800005" y="544354"/>
                      <a:pt x="800481" y="543687"/>
                    </a:cubicBezTo>
                    <a:lnTo>
                      <a:pt x="808292" y="531114"/>
                    </a:lnTo>
                    <a:cubicBezTo>
                      <a:pt x="819055" y="513588"/>
                      <a:pt x="829818" y="495967"/>
                      <a:pt x="840486" y="478250"/>
                    </a:cubicBezTo>
                    <a:cubicBezTo>
                      <a:pt x="861727" y="443008"/>
                      <a:pt x="882872" y="407575"/>
                      <a:pt x="904208" y="372332"/>
                    </a:cubicBezTo>
                    <a:cubicBezTo>
                      <a:pt x="942499" y="308896"/>
                      <a:pt x="981551" y="245840"/>
                      <a:pt x="1023366" y="184785"/>
                    </a:cubicBezTo>
                    <a:cubicBezTo>
                      <a:pt x="1032796" y="161639"/>
                      <a:pt x="1039749" y="141542"/>
                      <a:pt x="1044988" y="122587"/>
                    </a:cubicBezTo>
                    <a:cubicBezTo>
                      <a:pt x="1051465" y="251650"/>
                      <a:pt x="1075277" y="386334"/>
                      <a:pt x="1115759" y="522922"/>
                    </a:cubicBezTo>
                    <a:cubicBezTo>
                      <a:pt x="1161383" y="676370"/>
                      <a:pt x="1226630" y="825627"/>
                      <a:pt x="1309783" y="966502"/>
                    </a:cubicBezTo>
                    <a:cubicBezTo>
                      <a:pt x="1393508" y="1108424"/>
                      <a:pt x="1493234" y="1235964"/>
                      <a:pt x="1606201" y="1345502"/>
                    </a:cubicBezTo>
                    <a:cubicBezTo>
                      <a:pt x="1663351" y="1400842"/>
                      <a:pt x="1724406" y="1451419"/>
                      <a:pt x="1787652" y="1495806"/>
                    </a:cubicBezTo>
                    <a:cubicBezTo>
                      <a:pt x="1854803" y="1542955"/>
                      <a:pt x="1927193" y="1584293"/>
                      <a:pt x="2002917" y="1618774"/>
                    </a:cubicBezTo>
                    <a:cubicBezTo>
                      <a:pt x="2059781" y="1644777"/>
                      <a:pt x="2117312" y="1666018"/>
                      <a:pt x="2173796" y="1681829"/>
                    </a:cubicBezTo>
                    <a:cubicBezTo>
                      <a:pt x="2222183" y="1695545"/>
                      <a:pt x="2270665" y="1705547"/>
                      <a:pt x="2317909" y="1711547"/>
                    </a:cubicBezTo>
                    <a:lnTo>
                      <a:pt x="2319814" y="1711738"/>
                    </a:lnTo>
                    <a:lnTo>
                      <a:pt x="2321624" y="1711928"/>
                    </a:lnTo>
                    <a:cubicBezTo>
                      <a:pt x="2321624" y="1711928"/>
                      <a:pt x="2322290" y="1711928"/>
                      <a:pt x="2322576" y="1711928"/>
                    </a:cubicBezTo>
                    <a:cubicBezTo>
                      <a:pt x="2301907" y="1604677"/>
                      <a:pt x="2279237" y="1497806"/>
                      <a:pt x="2253520" y="1391602"/>
                    </a:cubicBezTo>
                    <a:cubicBezTo>
                      <a:pt x="2238089" y="1327880"/>
                      <a:pt x="2221516" y="1264349"/>
                      <a:pt x="2203514" y="1201293"/>
                    </a:cubicBezTo>
                    <a:cubicBezTo>
                      <a:pt x="2185702" y="1138714"/>
                      <a:pt x="2166461" y="1076420"/>
                      <a:pt x="2145697" y="1014698"/>
                    </a:cubicBezTo>
                    <a:cubicBezTo>
                      <a:pt x="2145697" y="1014793"/>
                      <a:pt x="2145697" y="1014984"/>
                      <a:pt x="2145697" y="1015079"/>
                    </a:cubicBezTo>
                    <a:cubicBezTo>
                      <a:pt x="2131219" y="972312"/>
                      <a:pt x="2116169" y="929926"/>
                      <a:pt x="2099977" y="887825"/>
                    </a:cubicBezTo>
                    <a:cubicBezTo>
                      <a:pt x="2084737" y="848011"/>
                      <a:pt x="2068925" y="808387"/>
                      <a:pt x="2051209" y="769525"/>
                    </a:cubicBezTo>
                    <a:cubicBezTo>
                      <a:pt x="2034350" y="732568"/>
                      <a:pt x="2016347" y="696087"/>
                      <a:pt x="1996535" y="660559"/>
                    </a:cubicBezTo>
                    <a:cubicBezTo>
                      <a:pt x="1986915" y="643223"/>
                      <a:pt x="1977009" y="626078"/>
                      <a:pt x="1966722" y="609219"/>
                    </a:cubicBezTo>
                    <a:cubicBezTo>
                      <a:pt x="1956435" y="592360"/>
                      <a:pt x="1945767" y="575691"/>
                      <a:pt x="1934718" y="559213"/>
                    </a:cubicBezTo>
                    <a:cubicBezTo>
                      <a:pt x="1934813" y="559403"/>
                      <a:pt x="1934909" y="559499"/>
                      <a:pt x="1935004" y="559689"/>
                    </a:cubicBezTo>
                    <a:cubicBezTo>
                      <a:pt x="1907667" y="519208"/>
                      <a:pt x="1878235" y="480155"/>
                      <a:pt x="1846231" y="443293"/>
                    </a:cubicBezTo>
                    <a:cubicBezTo>
                      <a:pt x="1830324" y="424910"/>
                      <a:pt x="1813751" y="406908"/>
                      <a:pt x="1796606" y="389668"/>
                    </a:cubicBezTo>
                    <a:cubicBezTo>
                      <a:pt x="1779556" y="372523"/>
                      <a:pt x="1762030" y="356045"/>
                      <a:pt x="1743932" y="340042"/>
                    </a:cubicBezTo>
                    <a:lnTo>
                      <a:pt x="1743932" y="340042"/>
                    </a:lnTo>
                    <a:cubicBezTo>
                      <a:pt x="1723930" y="322421"/>
                      <a:pt x="1703165" y="305657"/>
                      <a:pt x="1681734" y="289846"/>
                    </a:cubicBezTo>
                    <a:cubicBezTo>
                      <a:pt x="1663827" y="276701"/>
                      <a:pt x="1645444" y="264128"/>
                      <a:pt x="1626680" y="252032"/>
                    </a:cubicBezTo>
                    <a:cubicBezTo>
                      <a:pt x="1585627" y="225552"/>
                      <a:pt x="1543336" y="200978"/>
                      <a:pt x="1501616" y="175736"/>
                    </a:cubicBezTo>
                    <a:cubicBezTo>
                      <a:pt x="1480852" y="163163"/>
                      <a:pt x="1460087" y="150304"/>
                      <a:pt x="1439799" y="136970"/>
                    </a:cubicBezTo>
                    <a:cubicBezTo>
                      <a:pt x="1419701" y="123730"/>
                      <a:pt x="1399889" y="110014"/>
                      <a:pt x="1380839" y="95345"/>
                    </a:cubicBezTo>
                    <a:cubicBezTo>
                      <a:pt x="1362647" y="81248"/>
                      <a:pt x="1344835" y="66484"/>
                      <a:pt x="1328261" y="50578"/>
                    </a:cubicBezTo>
                    <a:cubicBezTo>
                      <a:pt x="1320927" y="43529"/>
                      <a:pt x="1313783" y="36386"/>
                      <a:pt x="1306830" y="28956"/>
                    </a:cubicBezTo>
                    <a:cubicBezTo>
                      <a:pt x="1290923" y="31433"/>
                      <a:pt x="1275779" y="33147"/>
                      <a:pt x="1262253" y="34385"/>
                    </a:cubicBezTo>
                    <a:cubicBezTo>
                      <a:pt x="1261586" y="34576"/>
                      <a:pt x="1260824" y="34671"/>
                      <a:pt x="1260824" y="35052"/>
                    </a:cubicBezTo>
                    <a:lnTo>
                      <a:pt x="1248442" y="35814"/>
                    </a:lnTo>
                    <a:lnTo>
                      <a:pt x="1211389" y="38386"/>
                    </a:lnTo>
                    <a:lnTo>
                      <a:pt x="1203770" y="38957"/>
                    </a:lnTo>
                    <a:lnTo>
                      <a:pt x="1198721" y="39338"/>
                    </a:lnTo>
                    <a:cubicBezTo>
                      <a:pt x="1183767" y="40386"/>
                      <a:pt x="1168718" y="41434"/>
                      <a:pt x="1153763" y="42767"/>
                    </a:cubicBezTo>
                    <a:cubicBezTo>
                      <a:pt x="1124617" y="45434"/>
                      <a:pt x="1090136" y="49340"/>
                      <a:pt x="1055561" y="58388"/>
                    </a:cubicBezTo>
                    <a:cubicBezTo>
                      <a:pt x="1055846" y="57817"/>
                      <a:pt x="1055275" y="56864"/>
                      <a:pt x="1054132" y="56102"/>
                    </a:cubicBezTo>
                    <a:cubicBezTo>
                      <a:pt x="1052703" y="55054"/>
                      <a:pt x="1050989" y="54483"/>
                      <a:pt x="1049369" y="54483"/>
                    </a:cubicBezTo>
                    <a:cubicBezTo>
                      <a:pt x="1046702" y="54864"/>
                      <a:pt x="1044607" y="55817"/>
                      <a:pt x="1043369" y="57436"/>
                    </a:cubicBezTo>
                    <a:cubicBezTo>
                      <a:pt x="1041845" y="59436"/>
                      <a:pt x="1041654" y="61436"/>
                      <a:pt x="1041654" y="63055"/>
                    </a:cubicBezTo>
                    <a:lnTo>
                      <a:pt x="1041845" y="64770"/>
                    </a:lnTo>
                    <a:cubicBezTo>
                      <a:pt x="1041464" y="65246"/>
                      <a:pt x="1041083" y="66199"/>
                      <a:pt x="1040892" y="67342"/>
                    </a:cubicBezTo>
                    <a:lnTo>
                      <a:pt x="1040606" y="69533"/>
                    </a:lnTo>
                    <a:lnTo>
                      <a:pt x="1040321" y="71723"/>
                    </a:lnTo>
                    <a:cubicBezTo>
                      <a:pt x="1017175" y="67532"/>
                      <a:pt x="993553" y="60103"/>
                      <a:pt x="966121" y="48101"/>
                    </a:cubicBezTo>
                    <a:cubicBezTo>
                      <a:pt x="945071" y="38671"/>
                      <a:pt x="924878" y="28004"/>
                      <a:pt x="900684" y="14954"/>
                    </a:cubicBezTo>
                    <a:cubicBezTo>
                      <a:pt x="900779" y="14954"/>
                      <a:pt x="900970" y="14954"/>
                      <a:pt x="901160" y="14954"/>
                    </a:cubicBezTo>
                    <a:cubicBezTo>
                      <a:pt x="902494" y="14954"/>
                      <a:pt x="903542" y="14288"/>
                      <a:pt x="904494" y="13335"/>
                    </a:cubicBezTo>
                    <a:cubicBezTo>
                      <a:pt x="905828" y="11811"/>
                      <a:pt x="906590" y="9716"/>
                      <a:pt x="906494" y="7715"/>
                    </a:cubicBezTo>
                    <a:cubicBezTo>
                      <a:pt x="906304" y="6191"/>
                      <a:pt x="905828" y="5048"/>
                      <a:pt x="905161" y="4000"/>
                    </a:cubicBezTo>
                    <a:cubicBezTo>
                      <a:pt x="904780" y="2572"/>
                      <a:pt x="903732" y="1143"/>
                      <a:pt x="902399" y="0"/>
                    </a:cubicBezTo>
                    <a:lnTo>
                      <a:pt x="900970" y="571"/>
                    </a:lnTo>
                    <a:close/>
                  </a:path>
                </a:pathLst>
              </a:custGeom>
              <a:solidFill>
                <a:srgbClr val="B5EDEF"/>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1FA0E264-7B70-B9F2-CD1D-FA729C305790}"/>
                  </a:ext>
                </a:extLst>
              </p:cNvPr>
              <p:cNvSpPr/>
              <p:nvPr/>
            </p:nvSpPr>
            <p:spPr>
              <a:xfrm>
                <a:off x="3916172" y="4585058"/>
                <a:ext cx="785352" cy="1019186"/>
              </a:xfrm>
              <a:custGeom>
                <a:avLst/>
                <a:gdLst>
                  <a:gd name="connsiteX0" fmla="*/ 6413 w 785352"/>
                  <a:gd name="connsiteY0" fmla="*/ 2286 h 1019186"/>
                  <a:gd name="connsiteX1" fmla="*/ 317 w 785352"/>
                  <a:gd name="connsiteY1" fmla="*/ 11240 h 1019186"/>
                  <a:gd name="connsiteX2" fmla="*/ 2317 w 785352"/>
                  <a:gd name="connsiteY2" fmla="*/ 21908 h 1019186"/>
                  <a:gd name="connsiteX3" fmla="*/ 8508 w 785352"/>
                  <a:gd name="connsiteY3" fmla="*/ 31813 h 1019186"/>
                  <a:gd name="connsiteX4" fmla="*/ 14319 w 785352"/>
                  <a:gd name="connsiteY4" fmla="*/ 40767 h 1019186"/>
                  <a:gd name="connsiteX5" fmla="*/ 27082 w 785352"/>
                  <a:gd name="connsiteY5" fmla="*/ 59436 h 1019186"/>
                  <a:gd name="connsiteX6" fmla="*/ 52800 w 785352"/>
                  <a:gd name="connsiteY6" fmla="*/ 93726 h 1019186"/>
                  <a:gd name="connsiteX7" fmla="*/ 109854 w 785352"/>
                  <a:gd name="connsiteY7" fmla="*/ 158210 h 1019186"/>
                  <a:gd name="connsiteX8" fmla="*/ 234061 w 785352"/>
                  <a:gd name="connsiteY8" fmla="*/ 269272 h 1019186"/>
                  <a:gd name="connsiteX9" fmla="*/ 300069 w 785352"/>
                  <a:gd name="connsiteY9" fmla="*/ 321659 h 1019186"/>
                  <a:gd name="connsiteX10" fmla="*/ 367696 w 785352"/>
                  <a:gd name="connsiteY10" fmla="*/ 374047 h 1019186"/>
                  <a:gd name="connsiteX11" fmla="*/ 401034 w 785352"/>
                  <a:gd name="connsiteY11" fmla="*/ 400431 h 1019186"/>
                  <a:gd name="connsiteX12" fmla="*/ 431609 w 785352"/>
                  <a:gd name="connsiteY12" fmla="*/ 426530 h 1019186"/>
                  <a:gd name="connsiteX13" fmla="*/ 490093 w 785352"/>
                  <a:gd name="connsiteY13" fmla="*/ 482727 h 1019186"/>
                  <a:gd name="connsiteX14" fmla="*/ 532955 w 785352"/>
                  <a:gd name="connsiteY14" fmla="*/ 529971 h 1019186"/>
                  <a:gd name="connsiteX15" fmla="*/ 531812 w 785352"/>
                  <a:gd name="connsiteY15" fmla="*/ 528638 h 1019186"/>
                  <a:gd name="connsiteX16" fmla="*/ 702500 w 785352"/>
                  <a:gd name="connsiteY16" fmla="*/ 792671 h 1019186"/>
                  <a:gd name="connsiteX17" fmla="*/ 702310 w 785352"/>
                  <a:gd name="connsiteY17" fmla="*/ 792289 h 1019186"/>
                  <a:gd name="connsiteX18" fmla="*/ 748030 w 785352"/>
                  <a:gd name="connsiteY18" fmla="*/ 903542 h 1019186"/>
                  <a:gd name="connsiteX19" fmla="*/ 780796 w 785352"/>
                  <a:gd name="connsiteY19" fmla="*/ 1017556 h 1019186"/>
                  <a:gd name="connsiteX20" fmla="*/ 783748 w 785352"/>
                  <a:gd name="connsiteY20" fmla="*/ 1019080 h 1019186"/>
                  <a:gd name="connsiteX21" fmla="*/ 785272 w 785352"/>
                  <a:gd name="connsiteY21" fmla="*/ 1016127 h 1019186"/>
                  <a:gd name="connsiteX22" fmla="*/ 739743 w 785352"/>
                  <a:gd name="connsiteY22" fmla="*/ 859822 h 1019186"/>
                  <a:gd name="connsiteX23" fmla="*/ 670877 w 785352"/>
                  <a:gd name="connsiteY23" fmla="*/ 710089 h 1019186"/>
                  <a:gd name="connsiteX24" fmla="*/ 474376 w 785352"/>
                  <a:gd name="connsiteY24" fmla="*/ 446627 h 1019186"/>
                  <a:gd name="connsiteX25" fmla="*/ 350266 w 785352"/>
                  <a:gd name="connsiteY25" fmla="*/ 336995 h 1019186"/>
                  <a:gd name="connsiteX26" fmla="*/ 284734 w 785352"/>
                  <a:gd name="connsiteY26" fmla="*/ 283178 h 1019186"/>
                  <a:gd name="connsiteX27" fmla="*/ 220726 w 785352"/>
                  <a:gd name="connsiteY27" fmla="*/ 229076 h 1019186"/>
                  <a:gd name="connsiteX28" fmla="*/ 159766 w 785352"/>
                  <a:gd name="connsiteY28" fmla="*/ 172307 h 1019186"/>
                  <a:gd name="connsiteX29" fmla="*/ 102997 w 785352"/>
                  <a:gd name="connsiteY29" fmla="*/ 111347 h 1019186"/>
                  <a:gd name="connsiteX30" fmla="*/ 104044 w 785352"/>
                  <a:gd name="connsiteY30" fmla="*/ 112586 h 1019186"/>
                  <a:gd name="connsiteX31" fmla="*/ 102235 w 785352"/>
                  <a:gd name="connsiteY31" fmla="*/ 110490 h 1019186"/>
                  <a:gd name="connsiteX32" fmla="*/ 101663 w 785352"/>
                  <a:gd name="connsiteY32" fmla="*/ 109823 h 1019186"/>
                  <a:gd name="connsiteX33" fmla="*/ 101949 w 785352"/>
                  <a:gd name="connsiteY33" fmla="*/ 110204 h 1019186"/>
                  <a:gd name="connsiteX34" fmla="*/ 63849 w 785352"/>
                  <a:gd name="connsiteY34" fmla="*/ 62198 h 1019186"/>
                  <a:gd name="connsiteX35" fmla="*/ 44989 w 785352"/>
                  <a:gd name="connsiteY35" fmla="*/ 35433 h 1019186"/>
                  <a:gd name="connsiteX36" fmla="*/ 36322 w 785352"/>
                  <a:gd name="connsiteY36" fmla="*/ 22384 h 1019186"/>
                  <a:gd name="connsiteX37" fmla="*/ 26035 w 785352"/>
                  <a:gd name="connsiteY37" fmla="*/ 6477 h 1019186"/>
                  <a:gd name="connsiteX38" fmla="*/ 17176 w 785352"/>
                  <a:gd name="connsiteY38" fmla="*/ 286 h 1019186"/>
                  <a:gd name="connsiteX39" fmla="*/ 14224 w 785352"/>
                  <a:gd name="connsiteY39" fmla="*/ 0 h 1019186"/>
                  <a:gd name="connsiteX40" fmla="*/ 6508 w 785352"/>
                  <a:gd name="connsiteY40" fmla="*/ 2191 h 1019186"/>
                  <a:gd name="connsiteX41" fmla="*/ 102235 w 785352"/>
                  <a:gd name="connsiteY41" fmla="*/ 110395 h 1019186"/>
                  <a:gd name="connsiteX42" fmla="*/ 102997 w 785352"/>
                  <a:gd name="connsiteY42" fmla="*/ 111252 h 1019186"/>
                  <a:gd name="connsiteX43" fmla="*/ 102044 w 785352"/>
                  <a:gd name="connsiteY43" fmla="*/ 110109 h 1019186"/>
                  <a:gd name="connsiteX44" fmla="*/ 102330 w 785352"/>
                  <a:gd name="connsiteY44" fmla="*/ 110395 h 10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5352" h="1019186">
                    <a:moveTo>
                      <a:pt x="6413" y="2286"/>
                    </a:moveTo>
                    <a:cubicBezTo>
                      <a:pt x="3270" y="4382"/>
                      <a:pt x="1079" y="7620"/>
                      <a:pt x="317" y="11240"/>
                    </a:cubicBezTo>
                    <a:cubicBezTo>
                      <a:pt x="-540" y="15145"/>
                      <a:pt x="412" y="18479"/>
                      <a:pt x="2317" y="21908"/>
                    </a:cubicBezTo>
                    <a:cubicBezTo>
                      <a:pt x="4222" y="25337"/>
                      <a:pt x="6318" y="28575"/>
                      <a:pt x="8508" y="31813"/>
                    </a:cubicBezTo>
                    <a:cubicBezTo>
                      <a:pt x="10414" y="34766"/>
                      <a:pt x="12414" y="37814"/>
                      <a:pt x="14319" y="40767"/>
                    </a:cubicBezTo>
                    <a:cubicBezTo>
                      <a:pt x="18415" y="47054"/>
                      <a:pt x="22701" y="53340"/>
                      <a:pt x="27082" y="59436"/>
                    </a:cubicBezTo>
                    <a:cubicBezTo>
                      <a:pt x="35274" y="71152"/>
                      <a:pt x="43942" y="82582"/>
                      <a:pt x="52800" y="93726"/>
                    </a:cubicBezTo>
                    <a:cubicBezTo>
                      <a:pt x="70707" y="116205"/>
                      <a:pt x="89757" y="137732"/>
                      <a:pt x="109854" y="158210"/>
                    </a:cubicBezTo>
                    <a:cubicBezTo>
                      <a:pt x="148717" y="197929"/>
                      <a:pt x="190817" y="234410"/>
                      <a:pt x="234061" y="269272"/>
                    </a:cubicBezTo>
                    <a:cubicBezTo>
                      <a:pt x="255873" y="286988"/>
                      <a:pt x="277780" y="304514"/>
                      <a:pt x="300069" y="321659"/>
                    </a:cubicBezTo>
                    <a:cubicBezTo>
                      <a:pt x="322643" y="339090"/>
                      <a:pt x="345313" y="356425"/>
                      <a:pt x="367696" y="374047"/>
                    </a:cubicBezTo>
                    <a:cubicBezTo>
                      <a:pt x="378841" y="382810"/>
                      <a:pt x="390080" y="391478"/>
                      <a:pt x="401034" y="400431"/>
                    </a:cubicBezTo>
                    <a:cubicBezTo>
                      <a:pt x="411416" y="408908"/>
                      <a:pt x="421608" y="417671"/>
                      <a:pt x="431609" y="426530"/>
                    </a:cubicBezTo>
                    <a:cubicBezTo>
                      <a:pt x="451802" y="444532"/>
                      <a:pt x="471328" y="463201"/>
                      <a:pt x="490093" y="482727"/>
                    </a:cubicBezTo>
                    <a:cubicBezTo>
                      <a:pt x="504856" y="498062"/>
                      <a:pt x="519144" y="513874"/>
                      <a:pt x="532955" y="529971"/>
                    </a:cubicBezTo>
                    <a:lnTo>
                      <a:pt x="531812" y="528638"/>
                    </a:lnTo>
                    <a:cubicBezTo>
                      <a:pt x="600106" y="608552"/>
                      <a:pt x="657542" y="697706"/>
                      <a:pt x="702500" y="792671"/>
                    </a:cubicBezTo>
                    <a:lnTo>
                      <a:pt x="702310" y="792289"/>
                    </a:lnTo>
                    <a:cubicBezTo>
                      <a:pt x="719359" y="828580"/>
                      <a:pt x="734695" y="865727"/>
                      <a:pt x="748030" y="903542"/>
                    </a:cubicBezTo>
                    <a:cubicBezTo>
                      <a:pt x="761174" y="940784"/>
                      <a:pt x="772318" y="978884"/>
                      <a:pt x="780796" y="1017556"/>
                    </a:cubicBezTo>
                    <a:cubicBezTo>
                      <a:pt x="781081" y="1018794"/>
                      <a:pt x="782605" y="1019461"/>
                      <a:pt x="783748" y="1019080"/>
                    </a:cubicBezTo>
                    <a:cubicBezTo>
                      <a:pt x="785082" y="1018699"/>
                      <a:pt x="785558" y="1017365"/>
                      <a:pt x="785272" y="1016127"/>
                    </a:cubicBezTo>
                    <a:cubicBezTo>
                      <a:pt x="773652" y="963073"/>
                      <a:pt x="758793" y="910685"/>
                      <a:pt x="739743" y="859822"/>
                    </a:cubicBezTo>
                    <a:cubicBezTo>
                      <a:pt x="720502" y="808292"/>
                      <a:pt x="697166" y="758380"/>
                      <a:pt x="670877" y="710089"/>
                    </a:cubicBezTo>
                    <a:cubicBezTo>
                      <a:pt x="618299" y="613601"/>
                      <a:pt x="551624" y="524637"/>
                      <a:pt x="474376" y="446627"/>
                    </a:cubicBezTo>
                    <a:cubicBezTo>
                      <a:pt x="435514" y="407289"/>
                      <a:pt x="392842" y="372142"/>
                      <a:pt x="350266" y="336995"/>
                    </a:cubicBezTo>
                    <a:cubicBezTo>
                      <a:pt x="328453" y="319088"/>
                      <a:pt x="306641" y="301085"/>
                      <a:pt x="284734" y="283178"/>
                    </a:cubicBezTo>
                    <a:cubicBezTo>
                      <a:pt x="263112" y="265557"/>
                      <a:pt x="241681" y="247555"/>
                      <a:pt x="220726" y="229076"/>
                    </a:cubicBezTo>
                    <a:cubicBezTo>
                      <a:pt x="199866" y="210693"/>
                      <a:pt x="179482" y="191929"/>
                      <a:pt x="159766" y="172307"/>
                    </a:cubicBezTo>
                    <a:cubicBezTo>
                      <a:pt x="140144" y="152686"/>
                      <a:pt x="121094" y="132493"/>
                      <a:pt x="102997" y="111347"/>
                    </a:cubicBezTo>
                    <a:cubicBezTo>
                      <a:pt x="103378" y="111728"/>
                      <a:pt x="103663" y="112204"/>
                      <a:pt x="104044" y="112586"/>
                    </a:cubicBezTo>
                    <a:lnTo>
                      <a:pt x="102235" y="110490"/>
                    </a:lnTo>
                    <a:cubicBezTo>
                      <a:pt x="102235" y="110490"/>
                      <a:pt x="101854" y="110014"/>
                      <a:pt x="101663" y="109823"/>
                    </a:cubicBezTo>
                    <a:lnTo>
                      <a:pt x="101949" y="110204"/>
                    </a:lnTo>
                    <a:cubicBezTo>
                      <a:pt x="88709" y="94583"/>
                      <a:pt x="76041" y="78677"/>
                      <a:pt x="63849" y="62198"/>
                    </a:cubicBezTo>
                    <a:cubicBezTo>
                      <a:pt x="57372" y="53435"/>
                      <a:pt x="51085" y="44482"/>
                      <a:pt x="44989" y="35433"/>
                    </a:cubicBezTo>
                    <a:cubicBezTo>
                      <a:pt x="42037" y="31147"/>
                      <a:pt x="39179" y="26765"/>
                      <a:pt x="36322" y="22384"/>
                    </a:cubicBezTo>
                    <a:cubicBezTo>
                      <a:pt x="32893" y="17145"/>
                      <a:pt x="29749" y="11621"/>
                      <a:pt x="26035" y="6477"/>
                    </a:cubicBezTo>
                    <a:cubicBezTo>
                      <a:pt x="23844" y="3429"/>
                      <a:pt x="20986" y="1143"/>
                      <a:pt x="17176" y="286"/>
                    </a:cubicBezTo>
                    <a:cubicBezTo>
                      <a:pt x="16224" y="95"/>
                      <a:pt x="15176" y="0"/>
                      <a:pt x="14224" y="0"/>
                    </a:cubicBezTo>
                    <a:cubicBezTo>
                      <a:pt x="11557" y="0"/>
                      <a:pt x="8794" y="762"/>
                      <a:pt x="6508" y="2191"/>
                    </a:cubicBezTo>
                    <a:moveTo>
                      <a:pt x="102235" y="110395"/>
                    </a:moveTo>
                    <a:lnTo>
                      <a:pt x="102997" y="111252"/>
                    </a:lnTo>
                    <a:cubicBezTo>
                      <a:pt x="102997" y="111252"/>
                      <a:pt x="102330" y="110490"/>
                      <a:pt x="102044" y="110109"/>
                    </a:cubicBezTo>
                    <a:lnTo>
                      <a:pt x="102330" y="110395"/>
                    </a:lnTo>
                    <a:close/>
                  </a:path>
                </a:pathLst>
              </a:custGeom>
              <a:solidFill>
                <a:srgbClr val="8CD0D3"/>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2D29DA53-9CA3-F447-792C-AAA2CAADC128}"/>
                  </a:ext>
                </a:extLst>
              </p:cNvPr>
              <p:cNvSpPr/>
              <p:nvPr/>
            </p:nvSpPr>
            <p:spPr>
              <a:xfrm>
                <a:off x="4000567" y="5285145"/>
                <a:ext cx="882289" cy="878343"/>
              </a:xfrm>
              <a:custGeom>
                <a:avLst/>
                <a:gdLst>
                  <a:gd name="connsiteX0" fmla="*/ 1266 w 882289"/>
                  <a:gd name="connsiteY0" fmla="*/ 191 h 878343"/>
                  <a:gd name="connsiteX1" fmla="*/ 218 w 882289"/>
                  <a:gd name="connsiteY1" fmla="*/ 3334 h 878343"/>
                  <a:gd name="connsiteX2" fmla="*/ 29460 w 882289"/>
                  <a:gd name="connsiteY2" fmla="*/ 70676 h 878343"/>
                  <a:gd name="connsiteX3" fmla="*/ 62416 w 882289"/>
                  <a:gd name="connsiteY3" fmla="*/ 136684 h 878343"/>
                  <a:gd name="connsiteX4" fmla="*/ 138711 w 882289"/>
                  <a:gd name="connsiteY4" fmla="*/ 264605 h 878343"/>
                  <a:gd name="connsiteX5" fmla="*/ 181288 w 882289"/>
                  <a:gd name="connsiteY5" fmla="*/ 326136 h 878343"/>
                  <a:gd name="connsiteX6" fmla="*/ 227199 w 882289"/>
                  <a:gd name="connsiteY6" fmla="*/ 386144 h 878343"/>
                  <a:gd name="connsiteX7" fmla="*/ 327306 w 882289"/>
                  <a:gd name="connsiteY7" fmla="*/ 499872 h 878343"/>
                  <a:gd name="connsiteX8" fmla="*/ 555621 w 882289"/>
                  <a:gd name="connsiteY8" fmla="*/ 700088 h 878343"/>
                  <a:gd name="connsiteX9" fmla="*/ 680398 w 882289"/>
                  <a:gd name="connsiteY9" fmla="*/ 783527 h 878343"/>
                  <a:gd name="connsiteX10" fmla="*/ 812224 w 882289"/>
                  <a:gd name="connsiteY10" fmla="*/ 854202 h 878343"/>
                  <a:gd name="connsiteX11" fmla="*/ 840323 w 882289"/>
                  <a:gd name="connsiteY11" fmla="*/ 866585 h 878343"/>
                  <a:gd name="connsiteX12" fmla="*/ 853848 w 882289"/>
                  <a:gd name="connsiteY12" fmla="*/ 872109 h 878343"/>
                  <a:gd name="connsiteX13" fmla="*/ 868803 w 882289"/>
                  <a:gd name="connsiteY13" fmla="*/ 877729 h 878343"/>
                  <a:gd name="connsiteX14" fmla="*/ 876613 w 882289"/>
                  <a:gd name="connsiteY14" fmla="*/ 877253 h 878343"/>
                  <a:gd name="connsiteX15" fmla="*/ 881757 w 882289"/>
                  <a:gd name="connsiteY15" fmla="*/ 871442 h 878343"/>
                  <a:gd name="connsiteX16" fmla="*/ 881280 w 882289"/>
                  <a:gd name="connsiteY16" fmla="*/ 863632 h 878343"/>
                  <a:gd name="connsiteX17" fmla="*/ 875375 w 882289"/>
                  <a:gd name="connsiteY17" fmla="*/ 858488 h 878343"/>
                  <a:gd name="connsiteX18" fmla="*/ 874041 w 882289"/>
                  <a:gd name="connsiteY18" fmla="*/ 857917 h 878343"/>
                  <a:gd name="connsiteX19" fmla="*/ 875279 w 882289"/>
                  <a:gd name="connsiteY19" fmla="*/ 858584 h 878343"/>
                  <a:gd name="connsiteX20" fmla="*/ 809367 w 882289"/>
                  <a:gd name="connsiteY20" fmla="*/ 826484 h 878343"/>
                  <a:gd name="connsiteX21" fmla="*/ 810986 w 882289"/>
                  <a:gd name="connsiteY21" fmla="*/ 827342 h 878343"/>
                  <a:gd name="connsiteX22" fmla="*/ 681446 w 882289"/>
                  <a:gd name="connsiteY22" fmla="*/ 757523 h 878343"/>
                  <a:gd name="connsiteX23" fmla="*/ 555525 w 882289"/>
                  <a:gd name="connsiteY23" fmla="*/ 675513 h 878343"/>
                  <a:gd name="connsiteX24" fmla="*/ 423699 w 882289"/>
                  <a:gd name="connsiteY24" fmla="*/ 571310 h 878343"/>
                  <a:gd name="connsiteX25" fmla="*/ 424080 w 882289"/>
                  <a:gd name="connsiteY25" fmla="*/ 571690 h 878343"/>
                  <a:gd name="connsiteX26" fmla="*/ 315210 w 882289"/>
                  <a:gd name="connsiteY26" fmla="*/ 467868 h 878343"/>
                  <a:gd name="connsiteX27" fmla="*/ 215197 w 882289"/>
                  <a:gd name="connsiteY27" fmla="*/ 354139 h 878343"/>
                  <a:gd name="connsiteX28" fmla="*/ 135949 w 882289"/>
                  <a:gd name="connsiteY28" fmla="*/ 246507 h 878343"/>
                  <a:gd name="connsiteX29" fmla="*/ 64131 w 882289"/>
                  <a:gd name="connsiteY29" fmla="*/ 127540 h 878343"/>
                  <a:gd name="connsiteX30" fmla="*/ 4314 w 882289"/>
                  <a:gd name="connsiteY30" fmla="*/ 1333 h 878343"/>
                  <a:gd name="connsiteX31" fmla="*/ 2123 w 882289"/>
                  <a:gd name="connsiteY31" fmla="*/ 0 h 878343"/>
                  <a:gd name="connsiteX32" fmla="*/ 1075 w 882289"/>
                  <a:gd name="connsiteY32" fmla="*/ 286 h 878343"/>
                  <a:gd name="connsiteX33" fmla="*/ 425223 w 882289"/>
                  <a:gd name="connsiteY33" fmla="*/ 572738 h 878343"/>
                  <a:gd name="connsiteX34" fmla="*/ 424747 w 882289"/>
                  <a:gd name="connsiteY34" fmla="*/ 572357 h 878343"/>
                  <a:gd name="connsiteX35" fmla="*/ 425223 w 882289"/>
                  <a:gd name="connsiteY35" fmla="*/ 572738 h 878343"/>
                  <a:gd name="connsiteX36" fmla="*/ 424747 w 882289"/>
                  <a:gd name="connsiteY36" fmla="*/ 572357 h 878343"/>
                  <a:gd name="connsiteX37" fmla="*/ 423985 w 882289"/>
                  <a:gd name="connsiteY37" fmla="*/ 571690 h 878343"/>
                  <a:gd name="connsiteX38" fmla="*/ 424747 w 882289"/>
                  <a:gd name="connsiteY38" fmla="*/ 572357 h 8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2289" h="878343">
                    <a:moveTo>
                      <a:pt x="1266" y="191"/>
                    </a:moveTo>
                    <a:cubicBezTo>
                      <a:pt x="27" y="762"/>
                      <a:pt x="-259" y="2191"/>
                      <a:pt x="218" y="3334"/>
                    </a:cubicBezTo>
                    <a:cubicBezTo>
                      <a:pt x="9362" y="26003"/>
                      <a:pt x="19077" y="48482"/>
                      <a:pt x="29460" y="70676"/>
                    </a:cubicBezTo>
                    <a:cubicBezTo>
                      <a:pt x="39842" y="92964"/>
                      <a:pt x="50891" y="114967"/>
                      <a:pt x="62416" y="136684"/>
                    </a:cubicBezTo>
                    <a:cubicBezTo>
                      <a:pt x="85752" y="180594"/>
                      <a:pt x="111184" y="223266"/>
                      <a:pt x="138711" y="264605"/>
                    </a:cubicBezTo>
                    <a:cubicBezTo>
                      <a:pt x="152523" y="285369"/>
                      <a:pt x="166620" y="305943"/>
                      <a:pt x="181288" y="326136"/>
                    </a:cubicBezTo>
                    <a:cubicBezTo>
                      <a:pt x="196052" y="346520"/>
                      <a:pt x="211482" y="366427"/>
                      <a:pt x="227199" y="386144"/>
                    </a:cubicBezTo>
                    <a:cubicBezTo>
                      <a:pt x="258631" y="425672"/>
                      <a:pt x="292350" y="463391"/>
                      <a:pt x="327306" y="499872"/>
                    </a:cubicBezTo>
                    <a:cubicBezTo>
                      <a:pt x="397410" y="573024"/>
                      <a:pt x="474087" y="639889"/>
                      <a:pt x="555621" y="700088"/>
                    </a:cubicBezTo>
                    <a:cubicBezTo>
                      <a:pt x="595816" y="729805"/>
                      <a:pt x="637536" y="757619"/>
                      <a:pt x="680398" y="783527"/>
                    </a:cubicBezTo>
                    <a:cubicBezTo>
                      <a:pt x="723070" y="809244"/>
                      <a:pt x="766980" y="833152"/>
                      <a:pt x="812224" y="854202"/>
                    </a:cubicBezTo>
                    <a:cubicBezTo>
                      <a:pt x="821463" y="858488"/>
                      <a:pt x="830893" y="862679"/>
                      <a:pt x="840323" y="866585"/>
                    </a:cubicBezTo>
                    <a:cubicBezTo>
                      <a:pt x="844800" y="868489"/>
                      <a:pt x="849276" y="870299"/>
                      <a:pt x="853848" y="872109"/>
                    </a:cubicBezTo>
                    <a:cubicBezTo>
                      <a:pt x="858801" y="874109"/>
                      <a:pt x="863945" y="875729"/>
                      <a:pt x="868803" y="877729"/>
                    </a:cubicBezTo>
                    <a:cubicBezTo>
                      <a:pt x="871184" y="878777"/>
                      <a:pt x="874327" y="878396"/>
                      <a:pt x="876613" y="877253"/>
                    </a:cubicBezTo>
                    <a:cubicBezTo>
                      <a:pt x="878994" y="876110"/>
                      <a:pt x="880899" y="873919"/>
                      <a:pt x="881757" y="871442"/>
                    </a:cubicBezTo>
                    <a:cubicBezTo>
                      <a:pt x="882614" y="868871"/>
                      <a:pt x="882423" y="866108"/>
                      <a:pt x="881280" y="863632"/>
                    </a:cubicBezTo>
                    <a:cubicBezTo>
                      <a:pt x="880042" y="861060"/>
                      <a:pt x="877946" y="859536"/>
                      <a:pt x="875375" y="858488"/>
                    </a:cubicBezTo>
                    <a:cubicBezTo>
                      <a:pt x="874899" y="858298"/>
                      <a:pt x="874518" y="858107"/>
                      <a:pt x="874041" y="857917"/>
                    </a:cubicBezTo>
                    <a:cubicBezTo>
                      <a:pt x="874422" y="858107"/>
                      <a:pt x="874899" y="858298"/>
                      <a:pt x="875279" y="858584"/>
                    </a:cubicBezTo>
                    <a:cubicBezTo>
                      <a:pt x="853372" y="847820"/>
                      <a:pt x="831274" y="837247"/>
                      <a:pt x="809367" y="826484"/>
                    </a:cubicBezTo>
                    <a:cubicBezTo>
                      <a:pt x="809938" y="826770"/>
                      <a:pt x="810510" y="827056"/>
                      <a:pt x="810986" y="827342"/>
                    </a:cubicBezTo>
                    <a:cubicBezTo>
                      <a:pt x="766980" y="805625"/>
                      <a:pt x="723642" y="782574"/>
                      <a:pt x="681446" y="757523"/>
                    </a:cubicBezTo>
                    <a:cubicBezTo>
                      <a:pt x="638393" y="731996"/>
                      <a:pt x="596388" y="704660"/>
                      <a:pt x="555525" y="675513"/>
                    </a:cubicBezTo>
                    <a:cubicBezTo>
                      <a:pt x="509996" y="642938"/>
                      <a:pt x="466086" y="608076"/>
                      <a:pt x="423699" y="571310"/>
                    </a:cubicBezTo>
                    <a:cubicBezTo>
                      <a:pt x="423795" y="571405"/>
                      <a:pt x="423985" y="571500"/>
                      <a:pt x="424080" y="571690"/>
                    </a:cubicBezTo>
                    <a:cubicBezTo>
                      <a:pt x="386266" y="538734"/>
                      <a:pt x="349976" y="504063"/>
                      <a:pt x="315210" y="467868"/>
                    </a:cubicBezTo>
                    <a:cubicBezTo>
                      <a:pt x="280253" y="431482"/>
                      <a:pt x="246820" y="393573"/>
                      <a:pt x="215197" y="354139"/>
                    </a:cubicBezTo>
                    <a:cubicBezTo>
                      <a:pt x="187384" y="319278"/>
                      <a:pt x="160714" y="283559"/>
                      <a:pt x="135949" y="246507"/>
                    </a:cubicBezTo>
                    <a:cubicBezTo>
                      <a:pt x="110232" y="207931"/>
                      <a:pt x="86133" y="168307"/>
                      <a:pt x="64131" y="127540"/>
                    </a:cubicBezTo>
                    <a:cubicBezTo>
                      <a:pt x="42033" y="86487"/>
                      <a:pt x="21935" y="44387"/>
                      <a:pt x="4314" y="1333"/>
                    </a:cubicBezTo>
                    <a:cubicBezTo>
                      <a:pt x="3933" y="476"/>
                      <a:pt x="3075" y="0"/>
                      <a:pt x="2123" y="0"/>
                    </a:cubicBezTo>
                    <a:cubicBezTo>
                      <a:pt x="1742" y="0"/>
                      <a:pt x="1361" y="0"/>
                      <a:pt x="1075" y="286"/>
                    </a:cubicBezTo>
                    <a:moveTo>
                      <a:pt x="425223" y="572738"/>
                    </a:moveTo>
                    <a:cubicBezTo>
                      <a:pt x="425223" y="572738"/>
                      <a:pt x="424937" y="572453"/>
                      <a:pt x="424747" y="572357"/>
                    </a:cubicBezTo>
                    <a:lnTo>
                      <a:pt x="425223" y="572738"/>
                    </a:lnTo>
                    <a:moveTo>
                      <a:pt x="424747" y="572357"/>
                    </a:moveTo>
                    <a:cubicBezTo>
                      <a:pt x="424747" y="572357"/>
                      <a:pt x="424271" y="571881"/>
                      <a:pt x="423985" y="571690"/>
                    </a:cubicBezTo>
                    <a:cubicBezTo>
                      <a:pt x="424271" y="571881"/>
                      <a:pt x="424461" y="572167"/>
                      <a:pt x="424747" y="572357"/>
                    </a:cubicBezTo>
                  </a:path>
                </a:pathLst>
              </a:custGeom>
              <a:solidFill>
                <a:srgbClr val="8CD0D3"/>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B99A2FC3-0769-404E-D579-5A3FB10CACD9}"/>
                  </a:ext>
                </a:extLst>
              </p:cNvPr>
              <p:cNvSpPr/>
              <p:nvPr/>
            </p:nvSpPr>
            <p:spPr>
              <a:xfrm>
                <a:off x="3867884" y="4702501"/>
                <a:ext cx="746132" cy="1164430"/>
              </a:xfrm>
              <a:custGeom>
                <a:avLst/>
                <a:gdLst>
                  <a:gd name="connsiteX0" fmla="*/ 1266 w 746132"/>
                  <a:gd name="connsiteY0" fmla="*/ 286 h 1164430"/>
                  <a:gd name="connsiteX1" fmla="*/ 218 w 746132"/>
                  <a:gd name="connsiteY1" fmla="*/ 3429 h 1164430"/>
                  <a:gd name="connsiteX2" fmla="*/ 59558 w 746132"/>
                  <a:gd name="connsiteY2" fmla="*/ 159734 h 1164430"/>
                  <a:gd name="connsiteX3" fmla="*/ 121185 w 746132"/>
                  <a:gd name="connsiteY3" fmla="*/ 318230 h 1164430"/>
                  <a:gd name="connsiteX4" fmla="*/ 153475 w 746132"/>
                  <a:gd name="connsiteY4" fmla="*/ 397478 h 1164430"/>
                  <a:gd name="connsiteX5" fmla="*/ 187575 w 746132"/>
                  <a:gd name="connsiteY5" fmla="*/ 475964 h 1164430"/>
                  <a:gd name="connsiteX6" fmla="*/ 261870 w 746132"/>
                  <a:gd name="connsiteY6" fmla="*/ 629602 h 1164430"/>
                  <a:gd name="connsiteX7" fmla="*/ 346737 w 746132"/>
                  <a:gd name="connsiteY7" fmla="*/ 776002 h 1164430"/>
                  <a:gd name="connsiteX8" fmla="*/ 445226 w 746132"/>
                  <a:gd name="connsiteY8" fmla="*/ 913543 h 1164430"/>
                  <a:gd name="connsiteX9" fmla="*/ 696019 w 746132"/>
                  <a:gd name="connsiteY9" fmla="*/ 1142048 h 1164430"/>
                  <a:gd name="connsiteX10" fmla="*/ 728499 w 746132"/>
                  <a:gd name="connsiteY10" fmla="*/ 1162526 h 1164430"/>
                  <a:gd name="connsiteX11" fmla="*/ 736881 w 746132"/>
                  <a:gd name="connsiteY11" fmla="*/ 1164241 h 1164430"/>
                  <a:gd name="connsiteX12" fmla="*/ 744311 w 746132"/>
                  <a:gd name="connsiteY12" fmla="*/ 1159383 h 1164430"/>
                  <a:gd name="connsiteX13" fmla="*/ 741072 w 746132"/>
                  <a:gd name="connsiteY13" fmla="*/ 1143572 h 1164430"/>
                  <a:gd name="connsiteX14" fmla="*/ 668111 w 746132"/>
                  <a:gd name="connsiteY14" fmla="*/ 1093660 h 1164430"/>
                  <a:gd name="connsiteX15" fmla="*/ 600388 w 746132"/>
                  <a:gd name="connsiteY15" fmla="*/ 1039082 h 1164430"/>
                  <a:gd name="connsiteX16" fmla="*/ 602769 w 746132"/>
                  <a:gd name="connsiteY16" fmla="*/ 1041178 h 1164430"/>
                  <a:gd name="connsiteX17" fmla="*/ 483516 w 746132"/>
                  <a:gd name="connsiteY17" fmla="*/ 922306 h 1164430"/>
                  <a:gd name="connsiteX18" fmla="*/ 379408 w 746132"/>
                  <a:gd name="connsiteY18" fmla="*/ 790670 h 1164430"/>
                  <a:gd name="connsiteX19" fmla="*/ 359787 w 746132"/>
                  <a:gd name="connsiteY19" fmla="*/ 762191 h 1164430"/>
                  <a:gd name="connsiteX20" fmla="*/ 360739 w 746132"/>
                  <a:gd name="connsiteY20" fmla="*/ 763619 h 1164430"/>
                  <a:gd name="connsiteX21" fmla="*/ 272918 w 746132"/>
                  <a:gd name="connsiteY21" fmla="*/ 618553 h 1164430"/>
                  <a:gd name="connsiteX22" fmla="*/ 195766 w 746132"/>
                  <a:gd name="connsiteY22" fmla="*/ 466249 h 1164430"/>
                  <a:gd name="connsiteX23" fmla="*/ 160428 w 746132"/>
                  <a:gd name="connsiteY23" fmla="*/ 388430 h 1164430"/>
                  <a:gd name="connsiteX24" fmla="*/ 126614 w 746132"/>
                  <a:gd name="connsiteY24" fmla="*/ 309943 h 1164430"/>
                  <a:gd name="connsiteX25" fmla="*/ 63178 w 746132"/>
                  <a:gd name="connsiteY25" fmla="*/ 152305 h 1164430"/>
                  <a:gd name="connsiteX26" fmla="*/ 4504 w 746132"/>
                  <a:gd name="connsiteY26" fmla="*/ 1333 h 1164430"/>
                  <a:gd name="connsiteX27" fmla="*/ 2408 w 746132"/>
                  <a:gd name="connsiteY27" fmla="*/ 0 h 1164430"/>
                  <a:gd name="connsiteX28" fmla="*/ 1361 w 746132"/>
                  <a:gd name="connsiteY28" fmla="*/ 286 h 1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6132" h="1164430">
                    <a:moveTo>
                      <a:pt x="1266" y="286"/>
                    </a:moveTo>
                    <a:cubicBezTo>
                      <a:pt x="27" y="857"/>
                      <a:pt x="-259" y="2286"/>
                      <a:pt x="218" y="3429"/>
                    </a:cubicBezTo>
                    <a:cubicBezTo>
                      <a:pt x="20220" y="55436"/>
                      <a:pt x="39651" y="107633"/>
                      <a:pt x="59558" y="159734"/>
                    </a:cubicBezTo>
                    <a:cubicBezTo>
                      <a:pt x="79751" y="212693"/>
                      <a:pt x="100040" y="265652"/>
                      <a:pt x="121185" y="318230"/>
                    </a:cubicBezTo>
                    <a:cubicBezTo>
                      <a:pt x="131758" y="344710"/>
                      <a:pt x="142426" y="371189"/>
                      <a:pt x="153475" y="397478"/>
                    </a:cubicBezTo>
                    <a:cubicBezTo>
                      <a:pt x="164524" y="423767"/>
                      <a:pt x="175954" y="449961"/>
                      <a:pt x="187575" y="475964"/>
                    </a:cubicBezTo>
                    <a:cubicBezTo>
                      <a:pt x="210720" y="527876"/>
                      <a:pt x="235390" y="579311"/>
                      <a:pt x="261870" y="629602"/>
                    </a:cubicBezTo>
                    <a:cubicBezTo>
                      <a:pt x="288158" y="679514"/>
                      <a:pt x="316352" y="728472"/>
                      <a:pt x="346737" y="776002"/>
                    </a:cubicBezTo>
                    <a:cubicBezTo>
                      <a:pt x="377122" y="823532"/>
                      <a:pt x="409602" y="869823"/>
                      <a:pt x="445226" y="913543"/>
                    </a:cubicBezTo>
                    <a:cubicBezTo>
                      <a:pt x="516854" y="1001649"/>
                      <a:pt x="601436" y="1079183"/>
                      <a:pt x="696019" y="1142048"/>
                    </a:cubicBezTo>
                    <a:cubicBezTo>
                      <a:pt x="706687" y="1149096"/>
                      <a:pt x="717450" y="1155954"/>
                      <a:pt x="728499" y="1162526"/>
                    </a:cubicBezTo>
                    <a:cubicBezTo>
                      <a:pt x="731071" y="1164050"/>
                      <a:pt x="733929" y="1164812"/>
                      <a:pt x="736881" y="1164241"/>
                    </a:cubicBezTo>
                    <a:cubicBezTo>
                      <a:pt x="739929" y="1163669"/>
                      <a:pt x="742596" y="1161860"/>
                      <a:pt x="744311" y="1159383"/>
                    </a:cubicBezTo>
                    <a:cubicBezTo>
                      <a:pt x="747645" y="1154240"/>
                      <a:pt x="746311" y="1146905"/>
                      <a:pt x="741072" y="1143572"/>
                    </a:cubicBezTo>
                    <a:cubicBezTo>
                      <a:pt x="716212" y="1127665"/>
                      <a:pt x="691733" y="1111282"/>
                      <a:pt x="668111" y="1093660"/>
                    </a:cubicBezTo>
                    <a:cubicBezTo>
                      <a:pt x="644775" y="1076420"/>
                      <a:pt x="622296" y="1058132"/>
                      <a:pt x="600388" y="1039082"/>
                    </a:cubicBezTo>
                    <a:cubicBezTo>
                      <a:pt x="601150" y="1039749"/>
                      <a:pt x="601912" y="1040416"/>
                      <a:pt x="602769" y="1041178"/>
                    </a:cubicBezTo>
                    <a:cubicBezTo>
                      <a:pt x="560478" y="1004316"/>
                      <a:pt x="520664" y="964406"/>
                      <a:pt x="483516" y="922306"/>
                    </a:cubicBezTo>
                    <a:cubicBezTo>
                      <a:pt x="446369" y="880301"/>
                      <a:pt x="411793" y="836295"/>
                      <a:pt x="379408" y="790670"/>
                    </a:cubicBezTo>
                    <a:cubicBezTo>
                      <a:pt x="372741" y="781241"/>
                      <a:pt x="366263" y="771716"/>
                      <a:pt x="359787" y="762191"/>
                    </a:cubicBezTo>
                    <a:cubicBezTo>
                      <a:pt x="360072" y="762667"/>
                      <a:pt x="360453" y="763143"/>
                      <a:pt x="360739" y="763619"/>
                    </a:cubicBezTo>
                    <a:cubicBezTo>
                      <a:pt x="329306" y="716566"/>
                      <a:pt x="300160" y="668179"/>
                      <a:pt x="272918" y="618553"/>
                    </a:cubicBezTo>
                    <a:cubicBezTo>
                      <a:pt x="245582" y="568643"/>
                      <a:pt x="219959" y="517779"/>
                      <a:pt x="195766" y="466249"/>
                    </a:cubicBezTo>
                    <a:cubicBezTo>
                      <a:pt x="183574" y="440436"/>
                      <a:pt x="171858" y="414433"/>
                      <a:pt x="160428" y="388430"/>
                    </a:cubicBezTo>
                    <a:cubicBezTo>
                      <a:pt x="148998" y="362331"/>
                      <a:pt x="137568" y="336233"/>
                      <a:pt x="126614" y="309943"/>
                    </a:cubicBezTo>
                    <a:cubicBezTo>
                      <a:pt x="104802" y="257651"/>
                      <a:pt x="83847" y="205073"/>
                      <a:pt x="63178" y="152305"/>
                    </a:cubicBezTo>
                    <a:cubicBezTo>
                      <a:pt x="43556" y="102013"/>
                      <a:pt x="24030" y="51721"/>
                      <a:pt x="4504" y="1333"/>
                    </a:cubicBezTo>
                    <a:cubicBezTo>
                      <a:pt x="4123" y="476"/>
                      <a:pt x="3266" y="0"/>
                      <a:pt x="2408" y="0"/>
                    </a:cubicBezTo>
                    <a:cubicBezTo>
                      <a:pt x="2027" y="0"/>
                      <a:pt x="1646" y="0"/>
                      <a:pt x="1361" y="286"/>
                    </a:cubicBezTo>
                  </a:path>
                </a:pathLst>
              </a:custGeom>
              <a:solidFill>
                <a:srgbClr val="8CD0D3"/>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162D73BE-4C02-0440-F043-9216F9BEACAF}"/>
                  </a:ext>
                </a:extLst>
              </p:cNvPr>
              <p:cNvSpPr/>
              <p:nvPr/>
            </p:nvSpPr>
            <p:spPr>
              <a:xfrm>
                <a:off x="2912304" y="4597917"/>
                <a:ext cx="716968" cy="1052560"/>
              </a:xfrm>
              <a:custGeom>
                <a:avLst/>
                <a:gdLst>
                  <a:gd name="connsiteX0" fmla="*/ 694623 w 716968"/>
                  <a:gd name="connsiteY0" fmla="*/ 4286 h 1052560"/>
                  <a:gd name="connsiteX1" fmla="*/ 665286 w 716968"/>
                  <a:gd name="connsiteY1" fmla="*/ 46387 h 1052560"/>
                  <a:gd name="connsiteX2" fmla="*/ 639663 w 716968"/>
                  <a:gd name="connsiteY2" fmla="*/ 88678 h 1052560"/>
                  <a:gd name="connsiteX3" fmla="*/ 592419 w 716968"/>
                  <a:gd name="connsiteY3" fmla="*/ 175260 h 1052560"/>
                  <a:gd name="connsiteX4" fmla="*/ 570036 w 716968"/>
                  <a:gd name="connsiteY4" fmla="*/ 219170 h 1052560"/>
                  <a:gd name="connsiteX5" fmla="*/ 547747 w 716968"/>
                  <a:gd name="connsiteY5" fmla="*/ 263176 h 1052560"/>
                  <a:gd name="connsiteX6" fmla="*/ 503075 w 716968"/>
                  <a:gd name="connsiteY6" fmla="*/ 351092 h 1052560"/>
                  <a:gd name="connsiteX7" fmla="*/ 444591 w 716968"/>
                  <a:gd name="connsiteY7" fmla="*/ 460343 h 1052560"/>
                  <a:gd name="connsiteX8" fmla="*/ 382298 w 716968"/>
                  <a:gd name="connsiteY8" fmla="*/ 563499 h 1052560"/>
                  <a:gd name="connsiteX9" fmla="*/ 382488 w 716968"/>
                  <a:gd name="connsiteY9" fmla="*/ 563213 h 1052560"/>
                  <a:gd name="connsiteX10" fmla="*/ 332768 w 716968"/>
                  <a:gd name="connsiteY10" fmla="*/ 637984 h 1052560"/>
                  <a:gd name="connsiteX11" fmla="*/ 279714 w 716968"/>
                  <a:gd name="connsiteY11" fmla="*/ 712851 h 1052560"/>
                  <a:gd name="connsiteX12" fmla="*/ 166747 w 716968"/>
                  <a:gd name="connsiteY12" fmla="*/ 857250 h 1052560"/>
                  <a:gd name="connsiteX13" fmla="*/ 126837 w 716968"/>
                  <a:gd name="connsiteY13" fmla="*/ 905447 h 1052560"/>
                  <a:gd name="connsiteX14" fmla="*/ 85975 w 716968"/>
                  <a:gd name="connsiteY14" fmla="*/ 953072 h 1052560"/>
                  <a:gd name="connsiteX15" fmla="*/ 631 w 716968"/>
                  <a:gd name="connsiteY15" fmla="*/ 1048703 h 1052560"/>
                  <a:gd name="connsiteX16" fmla="*/ 4251 w 716968"/>
                  <a:gd name="connsiteY16" fmla="*/ 1051750 h 1052560"/>
                  <a:gd name="connsiteX17" fmla="*/ 129504 w 716968"/>
                  <a:gd name="connsiteY17" fmla="*/ 914876 h 1052560"/>
                  <a:gd name="connsiteX18" fmla="*/ 190274 w 716968"/>
                  <a:gd name="connsiteY18" fmla="*/ 845820 h 1052560"/>
                  <a:gd name="connsiteX19" fmla="*/ 248948 w 716968"/>
                  <a:gd name="connsiteY19" fmla="*/ 775430 h 1052560"/>
                  <a:gd name="connsiteX20" fmla="*/ 305812 w 716968"/>
                  <a:gd name="connsiteY20" fmla="*/ 703707 h 1052560"/>
                  <a:gd name="connsiteX21" fmla="*/ 360676 w 716968"/>
                  <a:gd name="connsiteY21" fmla="*/ 630269 h 1052560"/>
                  <a:gd name="connsiteX22" fmla="*/ 463260 w 716968"/>
                  <a:gd name="connsiteY22" fmla="*/ 475012 h 1052560"/>
                  <a:gd name="connsiteX23" fmla="*/ 559177 w 716968"/>
                  <a:gd name="connsiteY23" fmla="*/ 305276 h 1052560"/>
                  <a:gd name="connsiteX24" fmla="*/ 582704 w 716968"/>
                  <a:gd name="connsiteY24" fmla="*/ 261938 h 1052560"/>
                  <a:gd name="connsiteX25" fmla="*/ 606135 w 716968"/>
                  <a:gd name="connsiteY25" fmla="*/ 218504 h 1052560"/>
                  <a:gd name="connsiteX26" fmla="*/ 653760 w 716968"/>
                  <a:gd name="connsiteY26" fmla="*/ 132017 h 1052560"/>
                  <a:gd name="connsiteX27" fmla="*/ 685288 w 716968"/>
                  <a:gd name="connsiteY27" fmla="*/ 75152 h 1052560"/>
                  <a:gd name="connsiteX28" fmla="*/ 715863 w 716968"/>
                  <a:gd name="connsiteY28" fmla="*/ 17907 h 1052560"/>
                  <a:gd name="connsiteX29" fmla="*/ 712530 w 716968"/>
                  <a:gd name="connsiteY29" fmla="*/ 2953 h 1052560"/>
                  <a:gd name="connsiteX30" fmla="*/ 704338 w 716968"/>
                  <a:gd name="connsiteY30" fmla="*/ 0 h 1052560"/>
                  <a:gd name="connsiteX31" fmla="*/ 694623 w 716968"/>
                  <a:gd name="connsiteY31" fmla="*/ 4477 h 10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968" h="1052560">
                    <a:moveTo>
                      <a:pt x="694623" y="4286"/>
                    </a:moveTo>
                    <a:cubicBezTo>
                      <a:pt x="683574" y="17431"/>
                      <a:pt x="674430" y="31909"/>
                      <a:pt x="665286" y="46387"/>
                    </a:cubicBezTo>
                    <a:cubicBezTo>
                      <a:pt x="656523" y="60388"/>
                      <a:pt x="648045" y="74485"/>
                      <a:pt x="639663" y="88678"/>
                    </a:cubicBezTo>
                    <a:cubicBezTo>
                      <a:pt x="623090" y="117062"/>
                      <a:pt x="607469" y="146018"/>
                      <a:pt x="592419" y="175260"/>
                    </a:cubicBezTo>
                    <a:cubicBezTo>
                      <a:pt x="584895" y="189833"/>
                      <a:pt x="577465" y="204502"/>
                      <a:pt x="570036" y="219170"/>
                    </a:cubicBezTo>
                    <a:cubicBezTo>
                      <a:pt x="562606" y="233743"/>
                      <a:pt x="555081" y="248412"/>
                      <a:pt x="547747" y="263176"/>
                    </a:cubicBezTo>
                    <a:cubicBezTo>
                      <a:pt x="533174" y="292608"/>
                      <a:pt x="518220" y="321850"/>
                      <a:pt x="503075" y="351092"/>
                    </a:cubicBezTo>
                    <a:cubicBezTo>
                      <a:pt x="484120" y="387763"/>
                      <a:pt x="464975" y="424434"/>
                      <a:pt x="444591" y="460343"/>
                    </a:cubicBezTo>
                    <a:cubicBezTo>
                      <a:pt x="424779" y="495300"/>
                      <a:pt x="403920" y="529685"/>
                      <a:pt x="382298" y="563499"/>
                    </a:cubicBezTo>
                    <a:lnTo>
                      <a:pt x="382488" y="563213"/>
                    </a:lnTo>
                    <a:cubicBezTo>
                      <a:pt x="366391" y="588455"/>
                      <a:pt x="349722" y="613315"/>
                      <a:pt x="332768" y="637984"/>
                    </a:cubicBezTo>
                    <a:cubicBezTo>
                      <a:pt x="315432" y="663226"/>
                      <a:pt x="297811" y="688181"/>
                      <a:pt x="279714" y="712851"/>
                    </a:cubicBezTo>
                    <a:cubicBezTo>
                      <a:pt x="243519" y="762095"/>
                      <a:pt x="205609" y="810101"/>
                      <a:pt x="166747" y="857250"/>
                    </a:cubicBezTo>
                    <a:cubicBezTo>
                      <a:pt x="153507" y="873347"/>
                      <a:pt x="140268" y="889540"/>
                      <a:pt x="126837" y="905447"/>
                    </a:cubicBezTo>
                    <a:cubicBezTo>
                      <a:pt x="113407" y="921448"/>
                      <a:pt x="99691" y="937260"/>
                      <a:pt x="85975" y="953072"/>
                    </a:cubicBezTo>
                    <a:cubicBezTo>
                      <a:pt x="58067" y="985361"/>
                      <a:pt x="29492" y="1017270"/>
                      <a:pt x="631" y="1048703"/>
                    </a:cubicBezTo>
                    <a:cubicBezTo>
                      <a:pt x="-1464" y="1050989"/>
                      <a:pt x="2155" y="1054037"/>
                      <a:pt x="4251" y="1051750"/>
                    </a:cubicBezTo>
                    <a:cubicBezTo>
                      <a:pt x="46256" y="1006316"/>
                      <a:pt x="88261" y="960977"/>
                      <a:pt x="129504" y="914876"/>
                    </a:cubicBezTo>
                    <a:cubicBezTo>
                      <a:pt x="149983" y="892016"/>
                      <a:pt x="170367" y="869156"/>
                      <a:pt x="190274" y="845820"/>
                    </a:cubicBezTo>
                    <a:cubicBezTo>
                      <a:pt x="210086" y="822579"/>
                      <a:pt x="229707" y="799052"/>
                      <a:pt x="248948" y="775430"/>
                    </a:cubicBezTo>
                    <a:cubicBezTo>
                      <a:pt x="268284" y="751808"/>
                      <a:pt x="287238" y="727805"/>
                      <a:pt x="305812" y="703707"/>
                    </a:cubicBezTo>
                    <a:cubicBezTo>
                      <a:pt x="324481" y="679609"/>
                      <a:pt x="342864" y="655130"/>
                      <a:pt x="360676" y="630269"/>
                    </a:cubicBezTo>
                    <a:cubicBezTo>
                      <a:pt x="396871" y="579882"/>
                      <a:pt x="431066" y="528066"/>
                      <a:pt x="463260" y="475012"/>
                    </a:cubicBezTo>
                    <a:cubicBezTo>
                      <a:pt x="496884" y="419386"/>
                      <a:pt x="528221" y="362426"/>
                      <a:pt x="559177" y="305276"/>
                    </a:cubicBezTo>
                    <a:cubicBezTo>
                      <a:pt x="566988" y="290798"/>
                      <a:pt x="574989" y="276415"/>
                      <a:pt x="582704" y="261938"/>
                    </a:cubicBezTo>
                    <a:cubicBezTo>
                      <a:pt x="590514" y="247459"/>
                      <a:pt x="598230" y="232981"/>
                      <a:pt x="606135" y="218504"/>
                    </a:cubicBezTo>
                    <a:cubicBezTo>
                      <a:pt x="621852" y="189643"/>
                      <a:pt x="637854" y="160877"/>
                      <a:pt x="653760" y="132017"/>
                    </a:cubicBezTo>
                    <a:cubicBezTo>
                      <a:pt x="664143" y="113062"/>
                      <a:pt x="674715" y="94107"/>
                      <a:pt x="685288" y="75152"/>
                    </a:cubicBezTo>
                    <a:cubicBezTo>
                      <a:pt x="695766" y="56197"/>
                      <a:pt x="707100" y="37624"/>
                      <a:pt x="715863" y="17907"/>
                    </a:cubicBezTo>
                    <a:cubicBezTo>
                      <a:pt x="718149" y="12763"/>
                      <a:pt x="716816" y="6572"/>
                      <a:pt x="712530" y="2953"/>
                    </a:cubicBezTo>
                    <a:cubicBezTo>
                      <a:pt x="710148" y="952"/>
                      <a:pt x="707291" y="0"/>
                      <a:pt x="704338" y="0"/>
                    </a:cubicBezTo>
                    <a:cubicBezTo>
                      <a:pt x="700719" y="0"/>
                      <a:pt x="697099" y="1524"/>
                      <a:pt x="694623" y="4477"/>
                    </a:cubicBezTo>
                  </a:path>
                </a:pathLst>
              </a:custGeom>
              <a:solidFill>
                <a:srgbClr val="8CD0D3"/>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9FDE3D98-447E-B6C3-2644-BDD4D3CBE90D}"/>
                  </a:ext>
                </a:extLst>
              </p:cNvPr>
              <p:cNvSpPr/>
              <p:nvPr/>
            </p:nvSpPr>
            <p:spPr>
              <a:xfrm>
                <a:off x="3001784" y="4595726"/>
                <a:ext cx="520469" cy="569923"/>
              </a:xfrm>
              <a:custGeom>
                <a:avLst/>
                <a:gdLst>
                  <a:gd name="connsiteX0" fmla="*/ 513798 w 520469"/>
                  <a:gd name="connsiteY0" fmla="*/ 857 h 569923"/>
                  <a:gd name="connsiteX1" fmla="*/ 448932 w 520469"/>
                  <a:gd name="connsiteY1" fmla="*/ 37433 h 569923"/>
                  <a:gd name="connsiteX2" fmla="*/ 385115 w 520469"/>
                  <a:gd name="connsiteY2" fmla="*/ 80486 h 569923"/>
                  <a:gd name="connsiteX3" fmla="*/ 263100 w 520469"/>
                  <a:gd name="connsiteY3" fmla="*/ 182690 h 569923"/>
                  <a:gd name="connsiteX4" fmla="*/ 206140 w 520469"/>
                  <a:gd name="connsiteY4" fmla="*/ 240316 h 569923"/>
                  <a:gd name="connsiteX5" fmla="*/ 152895 w 520469"/>
                  <a:gd name="connsiteY5" fmla="*/ 301181 h 569923"/>
                  <a:gd name="connsiteX6" fmla="*/ 59931 w 520469"/>
                  <a:gd name="connsiteY6" fmla="*/ 432149 h 569923"/>
                  <a:gd name="connsiteX7" fmla="*/ 28213 w 520469"/>
                  <a:gd name="connsiteY7" fmla="*/ 490252 h 569923"/>
                  <a:gd name="connsiteX8" fmla="*/ 1924 w 520469"/>
                  <a:gd name="connsiteY8" fmla="*/ 550831 h 569923"/>
                  <a:gd name="connsiteX9" fmla="*/ 1448 w 520469"/>
                  <a:gd name="connsiteY9" fmla="*/ 552069 h 569923"/>
                  <a:gd name="connsiteX10" fmla="*/ 305 w 520469"/>
                  <a:gd name="connsiteY10" fmla="*/ 555117 h 569923"/>
                  <a:gd name="connsiteX11" fmla="*/ 495 w 520469"/>
                  <a:gd name="connsiteY11" fmla="*/ 561404 h 569923"/>
                  <a:gd name="connsiteX12" fmla="*/ 6210 w 520469"/>
                  <a:gd name="connsiteY12" fmla="*/ 568452 h 569923"/>
                  <a:gd name="connsiteX13" fmla="*/ 15545 w 520469"/>
                  <a:gd name="connsiteY13" fmla="*/ 569405 h 569923"/>
                  <a:gd name="connsiteX14" fmla="*/ 22593 w 520469"/>
                  <a:gd name="connsiteY14" fmla="*/ 563690 h 569923"/>
                  <a:gd name="connsiteX15" fmla="*/ 29451 w 520469"/>
                  <a:gd name="connsiteY15" fmla="*/ 549021 h 569923"/>
                  <a:gd name="connsiteX16" fmla="*/ 36500 w 520469"/>
                  <a:gd name="connsiteY16" fmla="*/ 534257 h 569923"/>
                  <a:gd name="connsiteX17" fmla="*/ 51359 w 520469"/>
                  <a:gd name="connsiteY17" fmla="*/ 504635 h 569923"/>
                  <a:gd name="connsiteX18" fmla="*/ 83934 w 520469"/>
                  <a:gd name="connsiteY18" fmla="*/ 445294 h 569923"/>
                  <a:gd name="connsiteX19" fmla="*/ 159182 w 520469"/>
                  <a:gd name="connsiteY19" fmla="*/ 329470 h 569923"/>
                  <a:gd name="connsiteX20" fmla="*/ 158896 w 520469"/>
                  <a:gd name="connsiteY20" fmla="*/ 329946 h 569923"/>
                  <a:gd name="connsiteX21" fmla="*/ 159658 w 520469"/>
                  <a:gd name="connsiteY21" fmla="*/ 328803 h 569923"/>
                  <a:gd name="connsiteX22" fmla="*/ 160039 w 520469"/>
                  <a:gd name="connsiteY22" fmla="*/ 328232 h 569923"/>
                  <a:gd name="connsiteX23" fmla="*/ 159849 w 520469"/>
                  <a:gd name="connsiteY23" fmla="*/ 328422 h 569923"/>
                  <a:gd name="connsiteX24" fmla="*/ 162230 w 520469"/>
                  <a:gd name="connsiteY24" fmla="*/ 325184 h 569923"/>
                  <a:gd name="connsiteX25" fmla="*/ 162039 w 520469"/>
                  <a:gd name="connsiteY25" fmla="*/ 325374 h 569923"/>
                  <a:gd name="connsiteX26" fmla="*/ 368827 w 520469"/>
                  <a:gd name="connsiteY26" fmla="*/ 107442 h 569923"/>
                  <a:gd name="connsiteX27" fmla="*/ 368827 w 520469"/>
                  <a:gd name="connsiteY27" fmla="*/ 107442 h 569923"/>
                  <a:gd name="connsiteX28" fmla="*/ 442646 w 520469"/>
                  <a:gd name="connsiteY28" fmla="*/ 53340 h 569923"/>
                  <a:gd name="connsiteX29" fmla="*/ 518370 w 520469"/>
                  <a:gd name="connsiteY29" fmla="*/ 8287 h 569923"/>
                  <a:gd name="connsiteX30" fmla="*/ 519798 w 520469"/>
                  <a:gd name="connsiteY30" fmla="*/ 2096 h 569923"/>
                  <a:gd name="connsiteX31" fmla="*/ 516084 w 520469"/>
                  <a:gd name="connsiteY31" fmla="*/ 0 h 569923"/>
                  <a:gd name="connsiteX32" fmla="*/ 513607 w 520469"/>
                  <a:gd name="connsiteY32" fmla="*/ 572 h 569923"/>
                  <a:gd name="connsiteX33" fmla="*/ 159468 w 520469"/>
                  <a:gd name="connsiteY33" fmla="*/ 328708 h 569923"/>
                  <a:gd name="connsiteX34" fmla="*/ 158991 w 520469"/>
                  <a:gd name="connsiteY34" fmla="*/ 329375 h 569923"/>
                  <a:gd name="connsiteX35" fmla="*/ 159658 w 520469"/>
                  <a:gd name="connsiteY35" fmla="*/ 328422 h 569923"/>
                  <a:gd name="connsiteX36" fmla="*/ 159372 w 520469"/>
                  <a:gd name="connsiteY36" fmla="*/ 328708 h 5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0469" h="569923">
                    <a:moveTo>
                      <a:pt x="513798" y="857"/>
                    </a:moveTo>
                    <a:cubicBezTo>
                      <a:pt x="491700" y="12192"/>
                      <a:pt x="470078" y="24384"/>
                      <a:pt x="448932" y="37433"/>
                    </a:cubicBezTo>
                    <a:cubicBezTo>
                      <a:pt x="427120" y="50959"/>
                      <a:pt x="405879" y="65342"/>
                      <a:pt x="385115" y="80486"/>
                    </a:cubicBezTo>
                    <a:cubicBezTo>
                      <a:pt x="342252" y="111824"/>
                      <a:pt x="301676" y="146209"/>
                      <a:pt x="263100" y="182690"/>
                    </a:cubicBezTo>
                    <a:cubicBezTo>
                      <a:pt x="243478" y="201263"/>
                      <a:pt x="224619" y="220599"/>
                      <a:pt x="206140" y="240316"/>
                    </a:cubicBezTo>
                    <a:cubicBezTo>
                      <a:pt x="187757" y="260033"/>
                      <a:pt x="169945" y="280226"/>
                      <a:pt x="152895" y="301181"/>
                    </a:cubicBezTo>
                    <a:cubicBezTo>
                      <a:pt x="119082" y="342614"/>
                      <a:pt x="87649" y="386239"/>
                      <a:pt x="59931" y="432149"/>
                    </a:cubicBezTo>
                    <a:cubicBezTo>
                      <a:pt x="48501" y="451009"/>
                      <a:pt x="38024" y="470535"/>
                      <a:pt x="28213" y="490252"/>
                    </a:cubicBezTo>
                    <a:cubicBezTo>
                      <a:pt x="18498" y="509969"/>
                      <a:pt x="9639" y="530162"/>
                      <a:pt x="1924" y="550831"/>
                    </a:cubicBezTo>
                    <a:cubicBezTo>
                      <a:pt x="1734" y="551307"/>
                      <a:pt x="1543" y="551688"/>
                      <a:pt x="1448" y="552069"/>
                    </a:cubicBezTo>
                    <a:cubicBezTo>
                      <a:pt x="1067" y="553117"/>
                      <a:pt x="686" y="554165"/>
                      <a:pt x="305" y="555117"/>
                    </a:cubicBezTo>
                    <a:cubicBezTo>
                      <a:pt x="-171" y="557213"/>
                      <a:pt x="-76" y="559308"/>
                      <a:pt x="495" y="561404"/>
                    </a:cubicBezTo>
                    <a:cubicBezTo>
                      <a:pt x="1353" y="564356"/>
                      <a:pt x="3448" y="566928"/>
                      <a:pt x="6210" y="568452"/>
                    </a:cubicBezTo>
                    <a:cubicBezTo>
                      <a:pt x="9068" y="569976"/>
                      <a:pt x="12497" y="570357"/>
                      <a:pt x="15545" y="569405"/>
                    </a:cubicBezTo>
                    <a:cubicBezTo>
                      <a:pt x="18212" y="568547"/>
                      <a:pt x="21450" y="566452"/>
                      <a:pt x="22593" y="563690"/>
                    </a:cubicBezTo>
                    <a:cubicBezTo>
                      <a:pt x="24689" y="558737"/>
                      <a:pt x="27165" y="553879"/>
                      <a:pt x="29451" y="549021"/>
                    </a:cubicBezTo>
                    <a:cubicBezTo>
                      <a:pt x="31833" y="544163"/>
                      <a:pt x="34119" y="539210"/>
                      <a:pt x="36500" y="534257"/>
                    </a:cubicBezTo>
                    <a:cubicBezTo>
                      <a:pt x="41262" y="524256"/>
                      <a:pt x="46311" y="514445"/>
                      <a:pt x="51359" y="504635"/>
                    </a:cubicBezTo>
                    <a:cubicBezTo>
                      <a:pt x="61741" y="484632"/>
                      <a:pt x="72600" y="464820"/>
                      <a:pt x="83934" y="445294"/>
                    </a:cubicBezTo>
                    <a:cubicBezTo>
                      <a:pt x="106985" y="405384"/>
                      <a:pt x="131940" y="366713"/>
                      <a:pt x="159182" y="329470"/>
                    </a:cubicBezTo>
                    <a:cubicBezTo>
                      <a:pt x="159087" y="329660"/>
                      <a:pt x="158991" y="329756"/>
                      <a:pt x="158896" y="329946"/>
                    </a:cubicBezTo>
                    <a:cubicBezTo>
                      <a:pt x="159182" y="329565"/>
                      <a:pt x="159468" y="329184"/>
                      <a:pt x="159658" y="328803"/>
                    </a:cubicBezTo>
                    <a:cubicBezTo>
                      <a:pt x="159753" y="328613"/>
                      <a:pt x="159944" y="328422"/>
                      <a:pt x="160039" y="328232"/>
                    </a:cubicBezTo>
                    <a:lnTo>
                      <a:pt x="159849" y="328422"/>
                    </a:lnTo>
                    <a:cubicBezTo>
                      <a:pt x="160611" y="327374"/>
                      <a:pt x="161468" y="326231"/>
                      <a:pt x="162230" y="325184"/>
                    </a:cubicBezTo>
                    <a:lnTo>
                      <a:pt x="162039" y="325374"/>
                    </a:lnTo>
                    <a:cubicBezTo>
                      <a:pt x="221571" y="244602"/>
                      <a:pt x="290817" y="170593"/>
                      <a:pt x="368827" y="107442"/>
                    </a:cubicBezTo>
                    <a:lnTo>
                      <a:pt x="368827" y="107442"/>
                    </a:lnTo>
                    <a:cubicBezTo>
                      <a:pt x="392640" y="88297"/>
                      <a:pt x="417214" y="70295"/>
                      <a:pt x="442646" y="53340"/>
                    </a:cubicBezTo>
                    <a:cubicBezTo>
                      <a:pt x="467030" y="36957"/>
                      <a:pt x="492271" y="21812"/>
                      <a:pt x="518370" y="8287"/>
                    </a:cubicBezTo>
                    <a:cubicBezTo>
                      <a:pt x="520560" y="7144"/>
                      <a:pt x="521037" y="4096"/>
                      <a:pt x="519798" y="2096"/>
                    </a:cubicBezTo>
                    <a:cubicBezTo>
                      <a:pt x="518941" y="667"/>
                      <a:pt x="517512" y="0"/>
                      <a:pt x="516084" y="0"/>
                    </a:cubicBezTo>
                    <a:cubicBezTo>
                      <a:pt x="515226" y="0"/>
                      <a:pt x="514464" y="191"/>
                      <a:pt x="513607" y="572"/>
                    </a:cubicBezTo>
                    <a:moveTo>
                      <a:pt x="159468" y="328708"/>
                    </a:moveTo>
                    <a:cubicBezTo>
                      <a:pt x="159468" y="328708"/>
                      <a:pt x="159182" y="329184"/>
                      <a:pt x="158991" y="329375"/>
                    </a:cubicBezTo>
                    <a:cubicBezTo>
                      <a:pt x="159277" y="329089"/>
                      <a:pt x="159468" y="328708"/>
                      <a:pt x="159658" y="328422"/>
                    </a:cubicBezTo>
                    <a:lnTo>
                      <a:pt x="159372" y="328708"/>
                    </a:lnTo>
                  </a:path>
                </a:pathLst>
              </a:custGeom>
              <a:solidFill>
                <a:srgbClr val="8CD0D3"/>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FD49EA03-EFB4-0FA4-0848-4C8790FCE892}"/>
                  </a:ext>
                </a:extLst>
              </p:cNvPr>
              <p:cNvSpPr/>
              <p:nvPr/>
            </p:nvSpPr>
            <p:spPr>
              <a:xfrm>
                <a:off x="2795634" y="5141032"/>
                <a:ext cx="352147" cy="508983"/>
              </a:xfrm>
              <a:custGeom>
                <a:avLst/>
                <a:gdLst>
                  <a:gd name="connsiteX0" fmla="*/ 347997 w 352147"/>
                  <a:gd name="connsiteY0" fmla="*/ 1143 h 508983"/>
                  <a:gd name="connsiteX1" fmla="*/ 248365 w 352147"/>
                  <a:gd name="connsiteY1" fmla="*/ 132779 h 508983"/>
                  <a:gd name="connsiteX2" fmla="*/ 197026 w 352147"/>
                  <a:gd name="connsiteY2" fmla="*/ 197453 h 508983"/>
                  <a:gd name="connsiteX3" fmla="*/ 146353 w 352147"/>
                  <a:gd name="connsiteY3" fmla="*/ 262509 h 508983"/>
                  <a:gd name="connsiteX4" fmla="*/ 106252 w 352147"/>
                  <a:gd name="connsiteY4" fmla="*/ 316802 h 508983"/>
                  <a:gd name="connsiteX5" fmla="*/ 67771 w 352147"/>
                  <a:gd name="connsiteY5" fmla="*/ 374142 h 508983"/>
                  <a:gd name="connsiteX6" fmla="*/ 811 w 352147"/>
                  <a:gd name="connsiteY6" fmla="*/ 494824 h 508983"/>
                  <a:gd name="connsiteX7" fmla="*/ 6621 w 352147"/>
                  <a:gd name="connsiteY7" fmla="*/ 508254 h 508983"/>
                  <a:gd name="connsiteX8" fmla="*/ 14622 w 352147"/>
                  <a:gd name="connsiteY8" fmla="*/ 508063 h 508983"/>
                  <a:gd name="connsiteX9" fmla="*/ 20051 w 352147"/>
                  <a:gd name="connsiteY9" fmla="*/ 502444 h 508983"/>
                  <a:gd name="connsiteX10" fmla="*/ 64057 w 352147"/>
                  <a:gd name="connsiteY10" fmla="*/ 415385 h 508983"/>
                  <a:gd name="connsiteX11" fmla="*/ 63866 w 352147"/>
                  <a:gd name="connsiteY11" fmla="*/ 415671 h 508983"/>
                  <a:gd name="connsiteX12" fmla="*/ 105395 w 352147"/>
                  <a:gd name="connsiteY12" fmla="*/ 346901 h 508983"/>
                  <a:gd name="connsiteX13" fmla="*/ 127874 w 352147"/>
                  <a:gd name="connsiteY13" fmla="*/ 312420 h 508983"/>
                  <a:gd name="connsiteX14" fmla="*/ 151210 w 352147"/>
                  <a:gd name="connsiteY14" fmla="*/ 278416 h 508983"/>
                  <a:gd name="connsiteX15" fmla="*/ 174928 w 352147"/>
                  <a:gd name="connsiteY15" fmla="*/ 244697 h 508983"/>
                  <a:gd name="connsiteX16" fmla="*/ 199216 w 352147"/>
                  <a:gd name="connsiteY16" fmla="*/ 211360 h 508983"/>
                  <a:gd name="connsiteX17" fmla="*/ 248556 w 352147"/>
                  <a:gd name="connsiteY17" fmla="*/ 145161 h 508983"/>
                  <a:gd name="connsiteX18" fmla="*/ 300848 w 352147"/>
                  <a:gd name="connsiteY18" fmla="*/ 74962 h 508983"/>
                  <a:gd name="connsiteX19" fmla="*/ 351712 w 352147"/>
                  <a:gd name="connsiteY19" fmla="*/ 3810 h 508983"/>
                  <a:gd name="connsiteX20" fmla="*/ 349616 w 352147"/>
                  <a:gd name="connsiteY20" fmla="*/ 0 h 508983"/>
                  <a:gd name="connsiteX21" fmla="*/ 347902 w 352147"/>
                  <a:gd name="connsiteY21" fmla="*/ 953 h 508983"/>
                  <a:gd name="connsiteX22" fmla="*/ 63485 w 352147"/>
                  <a:gd name="connsiteY22" fmla="*/ 416147 h 508983"/>
                  <a:gd name="connsiteX23" fmla="*/ 62818 w 352147"/>
                  <a:gd name="connsiteY23" fmla="*/ 417386 h 508983"/>
                  <a:gd name="connsiteX24" fmla="*/ 63485 w 352147"/>
                  <a:gd name="connsiteY24" fmla="*/ 416147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147" h="508983">
                    <a:moveTo>
                      <a:pt x="347997" y="1143"/>
                    </a:moveTo>
                    <a:cubicBezTo>
                      <a:pt x="316469" y="46292"/>
                      <a:pt x="282465" y="89630"/>
                      <a:pt x="248365" y="132779"/>
                    </a:cubicBezTo>
                    <a:cubicBezTo>
                      <a:pt x="231316" y="154400"/>
                      <a:pt x="213980" y="175832"/>
                      <a:pt x="197026" y="197453"/>
                    </a:cubicBezTo>
                    <a:cubicBezTo>
                      <a:pt x="180071" y="219075"/>
                      <a:pt x="163212" y="240792"/>
                      <a:pt x="146353" y="262509"/>
                    </a:cubicBezTo>
                    <a:cubicBezTo>
                      <a:pt x="132541" y="280321"/>
                      <a:pt x="119397" y="298609"/>
                      <a:pt x="106252" y="316802"/>
                    </a:cubicBezTo>
                    <a:cubicBezTo>
                      <a:pt x="92822" y="335471"/>
                      <a:pt x="80154" y="354711"/>
                      <a:pt x="67771" y="374142"/>
                    </a:cubicBezTo>
                    <a:cubicBezTo>
                      <a:pt x="43006" y="412909"/>
                      <a:pt x="20051" y="452914"/>
                      <a:pt x="811" y="494824"/>
                    </a:cubicBezTo>
                    <a:cubicBezTo>
                      <a:pt x="-1571" y="499872"/>
                      <a:pt x="1573" y="506254"/>
                      <a:pt x="6621" y="508254"/>
                    </a:cubicBezTo>
                    <a:cubicBezTo>
                      <a:pt x="9193" y="509302"/>
                      <a:pt x="12145" y="509207"/>
                      <a:pt x="14622" y="508063"/>
                    </a:cubicBezTo>
                    <a:cubicBezTo>
                      <a:pt x="17194" y="506921"/>
                      <a:pt x="18813" y="504920"/>
                      <a:pt x="20051" y="502444"/>
                    </a:cubicBezTo>
                    <a:cubicBezTo>
                      <a:pt x="33672" y="472821"/>
                      <a:pt x="48340" y="443865"/>
                      <a:pt x="64057" y="415385"/>
                    </a:cubicBezTo>
                    <a:cubicBezTo>
                      <a:pt x="64057" y="415385"/>
                      <a:pt x="64057" y="415576"/>
                      <a:pt x="63866" y="415671"/>
                    </a:cubicBezTo>
                    <a:cubicBezTo>
                      <a:pt x="76915" y="392239"/>
                      <a:pt x="90917" y="369475"/>
                      <a:pt x="105395" y="346901"/>
                    </a:cubicBezTo>
                    <a:cubicBezTo>
                      <a:pt x="112825" y="335375"/>
                      <a:pt x="120349" y="323850"/>
                      <a:pt x="127874" y="312420"/>
                    </a:cubicBezTo>
                    <a:cubicBezTo>
                      <a:pt x="135494" y="300990"/>
                      <a:pt x="143305" y="289751"/>
                      <a:pt x="151210" y="278416"/>
                    </a:cubicBezTo>
                    <a:cubicBezTo>
                      <a:pt x="159021" y="267176"/>
                      <a:pt x="166831" y="255842"/>
                      <a:pt x="174928" y="244697"/>
                    </a:cubicBezTo>
                    <a:cubicBezTo>
                      <a:pt x="182929" y="233553"/>
                      <a:pt x="191025" y="222409"/>
                      <a:pt x="199216" y="211360"/>
                    </a:cubicBezTo>
                    <a:cubicBezTo>
                      <a:pt x="215599" y="189262"/>
                      <a:pt x="232078" y="167164"/>
                      <a:pt x="248556" y="145161"/>
                    </a:cubicBezTo>
                    <a:cubicBezTo>
                      <a:pt x="266082" y="121825"/>
                      <a:pt x="283608" y="98489"/>
                      <a:pt x="300848" y="74962"/>
                    </a:cubicBezTo>
                    <a:cubicBezTo>
                      <a:pt x="318184" y="51530"/>
                      <a:pt x="335043" y="27718"/>
                      <a:pt x="351712" y="3810"/>
                    </a:cubicBezTo>
                    <a:cubicBezTo>
                      <a:pt x="352950" y="2000"/>
                      <a:pt x="351331" y="0"/>
                      <a:pt x="349616" y="0"/>
                    </a:cubicBezTo>
                    <a:cubicBezTo>
                      <a:pt x="348949" y="0"/>
                      <a:pt x="348378" y="286"/>
                      <a:pt x="347902" y="953"/>
                    </a:cubicBezTo>
                    <a:moveTo>
                      <a:pt x="63485" y="416147"/>
                    </a:moveTo>
                    <a:cubicBezTo>
                      <a:pt x="63485" y="416147"/>
                      <a:pt x="63009" y="417005"/>
                      <a:pt x="62818" y="417386"/>
                    </a:cubicBezTo>
                    <a:cubicBezTo>
                      <a:pt x="63009" y="417005"/>
                      <a:pt x="63295" y="416528"/>
                      <a:pt x="63485" y="416147"/>
                    </a:cubicBezTo>
                  </a:path>
                </a:pathLst>
              </a:custGeom>
              <a:solidFill>
                <a:srgbClr val="8CD0D3"/>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91A96093-EA03-BE66-9CDF-EF59587FC73A}"/>
                  </a:ext>
                </a:extLst>
              </p:cNvPr>
              <p:cNvSpPr/>
              <p:nvPr/>
            </p:nvSpPr>
            <p:spPr>
              <a:xfrm>
                <a:off x="3893366" y="4602298"/>
                <a:ext cx="218108" cy="336103"/>
              </a:xfrm>
              <a:custGeom>
                <a:avLst/>
                <a:gdLst>
                  <a:gd name="connsiteX0" fmla="*/ 7787 w 218108"/>
                  <a:gd name="connsiteY0" fmla="*/ 571 h 336103"/>
                  <a:gd name="connsiteX1" fmla="*/ 1310 w 218108"/>
                  <a:gd name="connsiteY1" fmla="*/ 6096 h 336103"/>
                  <a:gd name="connsiteX2" fmla="*/ 644 w 218108"/>
                  <a:gd name="connsiteY2" fmla="*/ 14764 h 336103"/>
                  <a:gd name="connsiteX3" fmla="*/ 36267 w 218108"/>
                  <a:gd name="connsiteY3" fmla="*/ 90392 h 336103"/>
                  <a:gd name="connsiteX4" fmla="*/ 78177 w 218108"/>
                  <a:gd name="connsiteY4" fmla="*/ 159449 h 336103"/>
                  <a:gd name="connsiteX5" fmla="*/ 101418 w 218108"/>
                  <a:gd name="connsiteY5" fmla="*/ 192310 h 336103"/>
                  <a:gd name="connsiteX6" fmla="*/ 125516 w 218108"/>
                  <a:gd name="connsiteY6" fmla="*/ 224695 h 336103"/>
                  <a:gd name="connsiteX7" fmla="*/ 176094 w 218108"/>
                  <a:gd name="connsiteY7" fmla="*/ 288608 h 336103"/>
                  <a:gd name="connsiteX8" fmla="*/ 213337 w 218108"/>
                  <a:gd name="connsiteY8" fmla="*/ 334994 h 336103"/>
                  <a:gd name="connsiteX9" fmla="*/ 216956 w 218108"/>
                  <a:gd name="connsiteY9" fmla="*/ 335661 h 336103"/>
                  <a:gd name="connsiteX10" fmla="*/ 217623 w 218108"/>
                  <a:gd name="connsiteY10" fmla="*/ 332137 h 336103"/>
                  <a:gd name="connsiteX11" fmla="*/ 128850 w 218108"/>
                  <a:gd name="connsiteY11" fmla="*/ 214789 h 336103"/>
                  <a:gd name="connsiteX12" fmla="*/ 89417 w 218108"/>
                  <a:gd name="connsiteY12" fmla="*/ 153924 h 336103"/>
                  <a:gd name="connsiteX13" fmla="*/ 54650 w 218108"/>
                  <a:gd name="connsiteY13" fmla="*/ 90392 h 336103"/>
                  <a:gd name="connsiteX14" fmla="*/ 54650 w 218108"/>
                  <a:gd name="connsiteY14" fmla="*/ 90392 h 336103"/>
                  <a:gd name="connsiteX15" fmla="*/ 53698 w 218108"/>
                  <a:gd name="connsiteY15" fmla="*/ 88487 h 336103"/>
                  <a:gd name="connsiteX16" fmla="*/ 54079 w 218108"/>
                  <a:gd name="connsiteY16" fmla="*/ 89154 h 336103"/>
                  <a:gd name="connsiteX17" fmla="*/ 21884 w 218108"/>
                  <a:gd name="connsiteY17" fmla="*/ 7620 h 336103"/>
                  <a:gd name="connsiteX18" fmla="*/ 11121 w 218108"/>
                  <a:gd name="connsiteY18" fmla="*/ 0 h 336103"/>
                  <a:gd name="connsiteX19" fmla="*/ 7787 w 218108"/>
                  <a:gd name="connsiteY19" fmla="*/ 571 h 336103"/>
                  <a:gd name="connsiteX20" fmla="*/ 54746 w 218108"/>
                  <a:gd name="connsiteY20" fmla="*/ 90392 h 336103"/>
                  <a:gd name="connsiteX21" fmla="*/ 54746 w 218108"/>
                  <a:gd name="connsiteY21" fmla="*/ 90392 h 336103"/>
                  <a:gd name="connsiteX22" fmla="*/ 54174 w 218108"/>
                  <a:gd name="connsiteY22" fmla="*/ 89249 h 336103"/>
                  <a:gd name="connsiteX23" fmla="*/ 54746 w 218108"/>
                  <a:gd name="connsiteY23" fmla="*/ 90392 h 33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108" h="336103">
                    <a:moveTo>
                      <a:pt x="7787" y="571"/>
                    </a:moveTo>
                    <a:cubicBezTo>
                      <a:pt x="5025" y="1524"/>
                      <a:pt x="2739" y="3524"/>
                      <a:pt x="1310" y="6096"/>
                    </a:cubicBezTo>
                    <a:cubicBezTo>
                      <a:pt x="-23" y="8668"/>
                      <a:pt x="-499" y="12097"/>
                      <a:pt x="644" y="14764"/>
                    </a:cubicBezTo>
                    <a:cubicBezTo>
                      <a:pt x="11121" y="40577"/>
                      <a:pt x="22932" y="65913"/>
                      <a:pt x="36267" y="90392"/>
                    </a:cubicBezTo>
                    <a:cubicBezTo>
                      <a:pt x="49031" y="114110"/>
                      <a:pt x="63223" y="137065"/>
                      <a:pt x="78177" y="159449"/>
                    </a:cubicBezTo>
                    <a:cubicBezTo>
                      <a:pt x="85607" y="170593"/>
                      <a:pt x="93512" y="181451"/>
                      <a:pt x="101418" y="192310"/>
                    </a:cubicBezTo>
                    <a:cubicBezTo>
                      <a:pt x="109419" y="203168"/>
                      <a:pt x="117420" y="213932"/>
                      <a:pt x="125516" y="224695"/>
                    </a:cubicBezTo>
                    <a:cubicBezTo>
                      <a:pt x="141995" y="246317"/>
                      <a:pt x="159044" y="267462"/>
                      <a:pt x="176094" y="288608"/>
                    </a:cubicBezTo>
                    <a:cubicBezTo>
                      <a:pt x="188477" y="304038"/>
                      <a:pt x="201050" y="319469"/>
                      <a:pt x="213337" y="334994"/>
                    </a:cubicBezTo>
                    <a:cubicBezTo>
                      <a:pt x="214194" y="336042"/>
                      <a:pt x="215623" y="336518"/>
                      <a:pt x="216956" y="335661"/>
                    </a:cubicBezTo>
                    <a:cubicBezTo>
                      <a:pt x="218004" y="334994"/>
                      <a:pt x="218576" y="333280"/>
                      <a:pt x="217623" y="332137"/>
                    </a:cubicBezTo>
                    <a:cubicBezTo>
                      <a:pt x="187238" y="293656"/>
                      <a:pt x="157235" y="254794"/>
                      <a:pt x="128850" y="214789"/>
                    </a:cubicBezTo>
                    <a:cubicBezTo>
                      <a:pt x="114848" y="195072"/>
                      <a:pt x="101990" y="174593"/>
                      <a:pt x="89417" y="153924"/>
                    </a:cubicBezTo>
                    <a:cubicBezTo>
                      <a:pt x="76939" y="133255"/>
                      <a:pt x="65318" y="112109"/>
                      <a:pt x="54650" y="90392"/>
                    </a:cubicBezTo>
                    <a:lnTo>
                      <a:pt x="54650" y="90392"/>
                    </a:lnTo>
                    <a:cubicBezTo>
                      <a:pt x="54365" y="89725"/>
                      <a:pt x="54079" y="89154"/>
                      <a:pt x="53698" y="88487"/>
                    </a:cubicBezTo>
                    <a:cubicBezTo>
                      <a:pt x="53793" y="88678"/>
                      <a:pt x="53984" y="88964"/>
                      <a:pt x="54079" y="89154"/>
                    </a:cubicBezTo>
                    <a:cubicBezTo>
                      <a:pt x="41411" y="62770"/>
                      <a:pt x="30457" y="35624"/>
                      <a:pt x="21884" y="7620"/>
                    </a:cubicBezTo>
                    <a:cubicBezTo>
                      <a:pt x="20456" y="2953"/>
                      <a:pt x="15788" y="0"/>
                      <a:pt x="11121" y="0"/>
                    </a:cubicBezTo>
                    <a:cubicBezTo>
                      <a:pt x="9978" y="0"/>
                      <a:pt x="8835" y="191"/>
                      <a:pt x="7787" y="571"/>
                    </a:cubicBezTo>
                    <a:moveTo>
                      <a:pt x="54746" y="90392"/>
                    </a:moveTo>
                    <a:lnTo>
                      <a:pt x="54746" y="90392"/>
                    </a:lnTo>
                    <a:cubicBezTo>
                      <a:pt x="54746" y="90392"/>
                      <a:pt x="54365" y="89630"/>
                      <a:pt x="54174" y="89249"/>
                    </a:cubicBezTo>
                    <a:lnTo>
                      <a:pt x="54746" y="90392"/>
                    </a:lnTo>
                    <a:close/>
                  </a:path>
                </a:pathLst>
              </a:custGeom>
              <a:solidFill>
                <a:srgbClr val="8CD0D3"/>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093D5625-FC8C-2AF4-1E3A-F875CF08FF6D}"/>
                  </a:ext>
                </a:extLst>
              </p:cNvPr>
              <p:cNvSpPr/>
              <p:nvPr/>
            </p:nvSpPr>
            <p:spPr>
              <a:xfrm>
                <a:off x="4820412" y="600466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6BF86873-91C3-BCC8-BB92-F8EE5FB7E412}"/>
                  </a:ext>
                </a:extLst>
              </p:cNvPr>
              <p:cNvSpPr/>
              <p:nvPr/>
            </p:nvSpPr>
            <p:spPr>
              <a:xfrm>
                <a:off x="4760118" y="5972184"/>
                <a:ext cx="12954" cy="12953"/>
              </a:xfrm>
              <a:custGeom>
                <a:avLst/>
                <a:gdLst>
                  <a:gd name="connsiteX0" fmla="*/ 0 w 12954"/>
                  <a:gd name="connsiteY0" fmla="*/ 6477 h 12953"/>
                  <a:gd name="connsiteX1" fmla="*/ 6477 w 12954"/>
                  <a:gd name="connsiteY1" fmla="*/ 12954 h 12953"/>
                  <a:gd name="connsiteX2" fmla="*/ 12954 w 12954"/>
                  <a:gd name="connsiteY2" fmla="*/ 6477 h 12953"/>
                  <a:gd name="connsiteX3" fmla="*/ 6477 w 12954"/>
                  <a:gd name="connsiteY3" fmla="*/ 0 h 12953"/>
                  <a:gd name="connsiteX4" fmla="*/ 0 w 12954"/>
                  <a:gd name="connsiteY4" fmla="*/ 6477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3">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558D864A-890D-AA5F-1EA0-4408E79C69CE}"/>
                  </a:ext>
                </a:extLst>
              </p:cNvPr>
              <p:cNvSpPr/>
              <p:nvPr/>
            </p:nvSpPr>
            <p:spPr>
              <a:xfrm>
                <a:off x="4752879" y="5877315"/>
                <a:ext cx="12572" cy="12572"/>
              </a:xfrm>
              <a:custGeom>
                <a:avLst/>
                <a:gdLst>
                  <a:gd name="connsiteX0" fmla="*/ 0 w 12572"/>
                  <a:gd name="connsiteY0" fmla="*/ 6287 h 12572"/>
                  <a:gd name="connsiteX1" fmla="*/ 6286 w 12572"/>
                  <a:gd name="connsiteY1" fmla="*/ 12573 h 12572"/>
                  <a:gd name="connsiteX2" fmla="*/ 12573 w 12572"/>
                  <a:gd name="connsiteY2" fmla="*/ 6287 h 12572"/>
                  <a:gd name="connsiteX3" fmla="*/ 6286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5"/>
                      <a:pt x="2857" y="12573"/>
                      <a:pt x="6286" y="12573"/>
                    </a:cubicBezTo>
                    <a:cubicBezTo>
                      <a:pt x="9715" y="12573"/>
                      <a:pt x="12573" y="9715"/>
                      <a:pt x="12573" y="6287"/>
                    </a:cubicBezTo>
                    <a:cubicBezTo>
                      <a:pt x="12573" y="2857"/>
                      <a:pt x="9715" y="0"/>
                      <a:pt x="6286" y="0"/>
                    </a:cubicBezTo>
                    <a:cubicBezTo>
                      <a:pt x="2857" y="0"/>
                      <a:pt x="0" y="2857"/>
                      <a:pt x="0" y="6287"/>
                    </a:cubicBezTo>
                  </a:path>
                </a:pathLst>
              </a:custGeom>
              <a:solidFill>
                <a:srgbClr val="FEFEFE"/>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9309CA57-A4B7-8F65-8683-F7DB440844F6}"/>
                  </a:ext>
                </a:extLst>
              </p:cNvPr>
              <p:cNvSpPr/>
              <p:nvPr/>
            </p:nvSpPr>
            <p:spPr>
              <a:xfrm>
                <a:off x="4822221" y="5919129"/>
                <a:ext cx="12572" cy="12573"/>
              </a:xfrm>
              <a:custGeom>
                <a:avLst/>
                <a:gdLst>
                  <a:gd name="connsiteX0" fmla="*/ 0 w 12572"/>
                  <a:gd name="connsiteY0" fmla="*/ 6287 h 12573"/>
                  <a:gd name="connsiteX1" fmla="*/ 6286 w 12572"/>
                  <a:gd name="connsiteY1" fmla="*/ 12573 h 12573"/>
                  <a:gd name="connsiteX2" fmla="*/ 12573 w 12572"/>
                  <a:gd name="connsiteY2" fmla="*/ 6287 h 12573"/>
                  <a:gd name="connsiteX3" fmla="*/ 6286 w 12572"/>
                  <a:gd name="connsiteY3" fmla="*/ 0 h 12573"/>
                  <a:gd name="connsiteX4" fmla="*/ 0 w 12572"/>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3">
                    <a:moveTo>
                      <a:pt x="0" y="6287"/>
                    </a:moveTo>
                    <a:cubicBezTo>
                      <a:pt x="0" y="9716"/>
                      <a:pt x="2858" y="12573"/>
                      <a:pt x="6286" y="12573"/>
                    </a:cubicBezTo>
                    <a:cubicBezTo>
                      <a:pt x="9715" y="12573"/>
                      <a:pt x="12573" y="9716"/>
                      <a:pt x="12573" y="6287"/>
                    </a:cubicBezTo>
                    <a:cubicBezTo>
                      <a:pt x="12573" y="2858"/>
                      <a:pt x="9715" y="0"/>
                      <a:pt x="6286"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64B69925-5E94-4181-2089-E43819D296EE}"/>
                  </a:ext>
                </a:extLst>
              </p:cNvPr>
              <p:cNvSpPr/>
              <p:nvPr/>
            </p:nvSpPr>
            <p:spPr>
              <a:xfrm>
                <a:off x="4817173" y="5766920"/>
                <a:ext cx="17144" cy="17144"/>
              </a:xfrm>
              <a:custGeom>
                <a:avLst/>
                <a:gdLst>
                  <a:gd name="connsiteX0" fmla="*/ 0 w 17144"/>
                  <a:gd name="connsiteY0" fmla="*/ 8572 h 17144"/>
                  <a:gd name="connsiteX1" fmla="*/ 8572 w 17144"/>
                  <a:gd name="connsiteY1" fmla="*/ 17145 h 17144"/>
                  <a:gd name="connsiteX2" fmla="*/ 17145 w 17144"/>
                  <a:gd name="connsiteY2" fmla="*/ 8572 h 17144"/>
                  <a:gd name="connsiteX3" fmla="*/ 8572 w 17144"/>
                  <a:gd name="connsiteY3" fmla="*/ 0 h 17144"/>
                  <a:gd name="connsiteX4" fmla="*/ 0 w 17144"/>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 h="17144">
                    <a:moveTo>
                      <a:pt x="0" y="8572"/>
                    </a:moveTo>
                    <a:cubicBezTo>
                      <a:pt x="0" y="13240"/>
                      <a:pt x="3905" y="17145"/>
                      <a:pt x="8572" y="17145"/>
                    </a:cubicBezTo>
                    <a:cubicBezTo>
                      <a:pt x="13240" y="17145"/>
                      <a:pt x="17145" y="13240"/>
                      <a:pt x="17145" y="8572"/>
                    </a:cubicBezTo>
                    <a:cubicBezTo>
                      <a:pt x="17145" y="3905"/>
                      <a:pt x="13240" y="0"/>
                      <a:pt x="8572" y="0"/>
                    </a:cubicBezTo>
                    <a:cubicBezTo>
                      <a:pt x="3905" y="0"/>
                      <a:pt x="0" y="3905"/>
                      <a:pt x="0" y="8572"/>
                    </a:cubicBezTo>
                  </a:path>
                </a:pathLst>
              </a:custGeom>
              <a:solidFill>
                <a:srgbClr val="FEFEFE"/>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1E328DD5-F2F0-8008-A4D7-272259B16EE0}"/>
                  </a:ext>
                </a:extLst>
              </p:cNvPr>
              <p:cNvSpPr/>
              <p:nvPr/>
            </p:nvSpPr>
            <p:spPr>
              <a:xfrm>
                <a:off x="4626673" y="5690720"/>
                <a:ext cx="21050" cy="20954"/>
              </a:xfrm>
              <a:custGeom>
                <a:avLst/>
                <a:gdLst>
                  <a:gd name="connsiteX0" fmla="*/ 0 w 21050"/>
                  <a:gd name="connsiteY0" fmla="*/ 10477 h 20954"/>
                  <a:gd name="connsiteX1" fmla="*/ 10477 w 21050"/>
                  <a:gd name="connsiteY1" fmla="*/ 20955 h 20954"/>
                  <a:gd name="connsiteX2" fmla="*/ 21050 w 21050"/>
                  <a:gd name="connsiteY2" fmla="*/ 10477 h 20954"/>
                  <a:gd name="connsiteX3" fmla="*/ 10477 w 21050"/>
                  <a:gd name="connsiteY3" fmla="*/ 0 h 20954"/>
                  <a:gd name="connsiteX4" fmla="*/ 0 w 21050"/>
                  <a:gd name="connsiteY4" fmla="*/ 10477 h 20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0954">
                    <a:moveTo>
                      <a:pt x="0" y="10477"/>
                    </a:moveTo>
                    <a:cubicBezTo>
                      <a:pt x="0" y="16192"/>
                      <a:pt x="4763" y="20955"/>
                      <a:pt x="10477" y="20955"/>
                    </a:cubicBezTo>
                    <a:cubicBezTo>
                      <a:pt x="16192" y="20955"/>
                      <a:pt x="21050" y="16192"/>
                      <a:pt x="21050" y="10477"/>
                    </a:cubicBezTo>
                    <a:cubicBezTo>
                      <a:pt x="21050" y="4763"/>
                      <a:pt x="16288" y="0"/>
                      <a:pt x="10477" y="0"/>
                    </a:cubicBezTo>
                    <a:cubicBezTo>
                      <a:pt x="4667" y="0"/>
                      <a:pt x="0" y="4763"/>
                      <a:pt x="0" y="10477"/>
                    </a:cubicBezTo>
                  </a:path>
                </a:pathLst>
              </a:custGeom>
              <a:solidFill>
                <a:srgbClr val="FEFEFE"/>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114C8E52-C7CF-D009-D8D3-F2FB111FA66F}"/>
                  </a:ext>
                </a:extLst>
              </p:cNvPr>
              <p:cNvSpPr/>
              <p:nvPr/>
            </p:nvSpPr>
            <p:spPr>
              <a:xfrm>
                <a:off x="4685442" y="5822546"/>
                <a:ext cx="16192" cy="16192"/>
              </a:xfrm>
              <a:custGeom>
                <a:avLst/>
                <a:gdLst>
                  <a:gd name="connsiteX0" fmla="*/ 0 w 16192"/>
                  <a:gd name="connsiteY0" fmla="*/ 8096 h 16192"/>
                  <a:gd name="connsiteX1" fmla="*/ 8096 w 16192"/>
                  <a:gd name="connsiteY1" fmla="*/ 16192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2"/>
                      <a:pt x="8096" y="16192"/>
                    </a:cubicBezTo>
                    <a:cubicBezTo>
                      <a:pt x="12478" y="16192"/>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262DEE8C-F201-1249-9628-F6C0ADDBAD8D}"/>
                  </a:ext>
                </a:extLst>
              </p:cNvPr>
              <p:cNvSpPr/>
              <p:nvPr/>
            </p:nvSpPr>
            <p:spPr>
              <a:xfrm>
                <a:off x="4603623" y="5878648"/>
                <a:ext cx="13525" cy="13716"/>
              </a:xfrm>
              <a:custGeom>
                <a:avLst/>
                <a:gdLst>
                  <a:gd name="connsiteX0" fmla="*/ 0 w 13525"/>
                  <a:gd name="connsiteY0" fmla="*/ 6858 h 13716"/>
                  <a:gd name="connsiteX1" fmla="*/ 6763 w 13525"/>
                  <a:gd name="connsiteY1" fmla="*/ 13716 h 13716"/>
                  <a:gd name="connsiteX2" fmla="*/ 13525 w 13525"/>
                  <a:gd name="connsiteY2" fmla="*/ 6858 h 13716"/>
                  <a:gd name="connsiteX3" fmla="*/ 6763 w 13525"/>
                  <a:gd name="connsiteY3" fmla="*/ 0 h 13716"/>
                  <a:gd name="connsiteX4" fmla="*/ 0 w 13525"/>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6">
                    <a:moveTo>
                      <a:pt x="0" y="6858"/>
                    </a:moveTo>
                    <a:cubicBezTo>
                      <a:pt x="0" y="10573"/>
                      <a:pt x="3048" y="13716"/>
                      <a:pt x="6763" y="13716"/>
                    </a:cubicBezTo>
                    <a:cubicBezTo>
                      <a:pt x="10477" y="13716"/>
                      <a:pt x="13525" y="10668"/>
                      <a:pt x="13525" y="6858"/>
                    </a:cubicBezTo>
                    <a:cubicBezTo>
                      <a:pt x="13525" y="3048"/>
                      <a:pt x="10382" y="0"/>
                      <a:pt x="6763" y="0"/>
                    </a:cubicBezTo>
                    <a:cubicBezTo>
                      <a:pt x="3143" y="0"/>
                      <a:pt x="0" y="3048"/>
                      <a:pt x="0" y="6858"/>
                    </a:cubicBezTo>
                  </a:path>
                </a:pathLst>
              </a:custGeom>
              <a:solidFill>
                <a:srgbClr val="FEFEFE"/>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62FF2F75-38F4-8D55-97E2-79257774B2FA}"/>
                  </a:ext>
                </a:extLst>
              </p:cNvPr>
              <p:cNvSpPr/>
              <p:nvPr/>
            </p:nvSpPr>
            <p:spPr>
              <a:xfrm>
                <a:off x="4666107" y="5951609"/>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525"/>
                      <a:pt x="3334" y="14859"/>
                      <a:pt x="7429" y="14859"/>
                    </a:cubicBezTo>
                    <a:cubicBezTo>
                      <a:pt x="11525" y="14859"/>
                      <a:pt x="14859" y="11430"/>
                      <a:pt x="14859" y="7429"/>
                    </a:cubicBezTo>
                    <a:cubicBezTo>
                      <a:pt x="14859" y="3429"/>
                      <a:pt x="11525" y="0"/>
                      <a:pt x="7429" y="0"/>
                    </a:cubicBezTo>
                    <a:cubicBezTo>
                      <a:pt x="3334" y="0"/>
                      <a:pt x="0" y="3334"/>
                      <a:pt x="0" y="7429"/>
                    </a:cubicBezTo>
                  </a:path>
                </a:pathLst>
              </a:custGeom>
              <a:solidFill>
                <a:srgbClr val="FEFEFE"/>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6F747490-0E4A-9B1E-A7DE-3BFCB7CF6A84}"/>
                  </a:ext>
                </a:extLst>
              </p:cNvPr>
              <p:cNvSpPr/>
              <p:nvPr/>
            </p:nvSpPr>
            <p:spPr>
              <a:xfrm>
                <a:off x="4306728" y="5859598"/>
                <a:ext cx="27432" cy="27432"/>
              </a:xfrm>
              <a:custGeom>
                <a:avLst/>
                <a:gdLst>
                  <a:gd name="connsiteX0" fmla="*/ 0 w 27432"/>
                  <a:gd name="connsiteY0" fmla="*/ 13716 h 27432"/>
                  <a:gd name="connsiteX1" fmla="*/ 13716 w 27432"/>
                  <a:gd name="connsiteY1" fmla="*/ 27432 h 27432"/>
                  <a:gd name="connsiteX2" fmla="*/ 27432 w 27432"/>
                  <a:gd name="connsiteY2" fmla="*/ 13716 h 27432"/>
                  <a:gd name="connsiteX3" fmla="*/ 13716 w 27432"/>
                  <a:gd name="connsiteY3" fmla="*/ 0 h 27432"/>
                  <a:gd name="connsiteX4" fmla="*/ 0 w 27432"/>
                  <a:gd name="connsiteY4" fmla="*/ 1371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13716"/>
                    </a:moveTo>
                    <a:cubicBezTo>
                      <a:pt x="0" y="21146"/>
                      <a:pt x="6287" y="27432"/>
                      <a:pt x="13716" y="27432"/>
                    </a:cubicBezTo>
                    <a:cubicBezTo>
                      <a:pt x="21146" y="27432"/>
                      <a:pt x="27432" y="21146"/>
                      <a:pt x="27432" y="13716"/>
                    </a:cubicBezTo>
                    <a:cubicBezTo>
                      <a:pt x="27432" y="6287"/>
                      <a:pt x="21146" y="0"/>
                      <a:pt x="13716" y="0"/>
                    </a:cubicBezTo>
                    <a:cubicBezTo>
                      <a:pt x="6287" y="0"/>
                      <a:pt x="0" y="6287"/>
                      <a:pt x="0" y="13716"/>
                    </a:cubicBezTo>
                  </a:path>
                </a:pathLst>
              </a:custGeom>
              <a:solidFill>
                <a:srgbClr val="FEFEFE"/>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DEC34D06-B730-2757-18EE-22DE5C41C019}"/>
                  </a:ext>
                </a:extLst>
              </p:cNvPr>
              <p:cNvSpPr/>
              <p:nvPr/>
            </p:nvSpPr>
            <p:spPr>
              <a:xfrm>
                <a:off x="4226623" y="573691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6428423F-84DC-1024-CC20-9A8B3F4770E1}"/>
                  </a:ext>
                </a:extLst>
              </p:cNvPr>
              <p:cNvSpPr/>
              <p:nvPr/>
            </p:nvSpPr>
            <p:spPr>
              <a:xfrm>
                <a:off x="4240339" y="5809592"/>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BE7E9DDD-A3EC-5575-173F-70A140F85C75}"/>
                  </a:ext>
                </a:extLst>
              </p:cNvPr>
              <p:cNvSpPr/>
              <p:nvPr/>
            </p:nvSpPr>
            <p:spPr>
              <a:xfrm>
                <a:off x="4340637" y="5720343"/>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4A15A45D-BEB9-6114-F388-99AD2E759266}"/>
                  </a:ext>
                </a:extLst>
              </p:cNvPr>
              <p:cNvSpPr/>
              <p:nvPr/>
            </p:nvSpPr>
            <p:spPr>
              <a:xfrm>
                <a:off x="4496371" y="582635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BC52522F-5D3D-A35F-B16E-C1254D0AAC8E}"/>
                  </a:ext>
                </a:extLst>
              </p:cNvPr>
              <p:cNvSpPr/>
              <p:nvPr/>
            </p:nvSpPr>
            <p:spPr>
              <a:xfrm>
                <a:off x="4458366" y="5968850"/>
                <a:ext cx="13525" cy="13525"/>
              </a:xfrm>
              <a:custGeom>
                <a:avLst/>
                <a:gdLst>
                  <a:gd name="connsiteX0" fmla="*/ 0 w 13525"/>
                  <a:gd name="connsiteY0" fmla="*/ 6763 h 13525"/>
                  <a:gd name="connsiteX1" fmla="*/ 6763 w 13525"/>
                  <a:gd name="connsiteY1" fmla="*/ 13526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8"/>
                      <a:pt x="3048" y="13526"/>
                      <a:pt x="6763" y="13526"/>
                    </a:cubicBezTo>
                    <a:cubicBezTo>
                      <a:pt x="10477" y="13526"/>
                      <a:pt x="13525" y="10478"/>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A5AA09F7-F83F-B3D7-17EC-3D9961C895E5}"/>
                  </a:ext>
                </a:extLst>
              </p:cNvPr>
              <p:cNvSpPr/>
              <p:nvPr/>
            </p:nvSpPr>
            <p:spPr>
              <a:xfrm>
                <a:off x="4295108" y="5794637"/>
                <a:ext cx="10858" cy="10858"/>
              </a:xfrm>
              <a:custGeom>
                <a:avLst/>
                <a:gdLst>
                  <a:gd name="connsiteX0" fmla="*/ 0 w 10858"/>
                  <a:gd name="connsiteY0" fmla="*/ 5429 h 10858"/>
                  <a:gd name="connsiteX1" fmla="*/ 5429 w 10858"/>
                  <a:gd name="connsiteY1" fmla="*/ 10859 h 10858"/>
                  <a:gd name="connsiteX2" fmla="*/ 10859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9"/>
                      <a:pt x="5429" y="10859"/>
                    </a:cubicBezTo>
                    <a:cubicBezTo>
                      <a:pt x="8382" y="10859"/>
                      <a:pt x="10859" y="8382"/>
                      <a:pt x="10859" y="5429"/>
                    </a:cubicBezTo>
                    <a:cubicBezTo>
                      <a:pt x="10859" y="2477"/>
                      <a:pt x="8382" y="0"/>
                      <a:pt x="5429" y="0"/>
                    </a:cubicBezTo>
                    <a:cubicBezTo>
                      <a:pt x="2477" y="0"/>
                      <a:pt x="0" y="2477"/>
                      <a:pt x="0" y="5429"/>
                    </a:cubicBezTo>
                  </a:path>
                </a:pathLst>
              </a:custGeom>
              <a:solidFill>
                <a:srgbClr val="FEFEFE"/>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D9754B47-AED5-C1E5-A35E-53B147CDC970}"/>
                  </a:ext>
                </a:extLst>
              </p:cNvPr>
              <p:cNvSpPr/>
              <p:nvPr/>
            </p:nvSpPr>
            <p:spPr>
              <a:xfrm>
                <a:off x="4303966" y="538763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80447583-14D6-BFE4-482C-F2BB145DDFFB}"/>
                  </a:ext>
                </a:extLst>
              </p:cNvPr>
              <p:cNvSpPr/>
              <p:nvPr/>
            </p:nvSpPr>
            <p:spPr>
              <a:xfrm>
                <a:off x="4360925" y="5208850"/>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048" y="13716"/>
                      <a:pt x="6858" y="13716"/>
                    </a:cubicBezTo>
                    <a:cubicBezTo>
                      <a:pt x="10668" y="13716"/>
                      <a:pt x="13716" y="10668"/>
                      <a:pt x="13716" y="6858"/>
                    </a:cubicBezTo>
                    <a:cubicBezTo>
                      <a:pt x="13716" y="3048"/>
                      <a:pt x="10668" y="0"/>
                      <a:pt x="6858"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9028E001-DD77-DC9F-4CE7-A5C4FE94C781}"/>
                  </a:ext>
                </a:extLst>
              </p:cNvPr>
              <p:cNvSpPr/>
              <p:nvPr/>
            </p:nvSpPr>
            <p:spPr>
              <a:xfrm>
                <a:off x="4475035" y="5274954"/>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4953"/>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E12F5555-4419-0EC4-8BFF-05A4D54E59A4}"/>
                  </a:ext>
                </a:extLst>
              </p:cNvPr>
              <p:cNvSpPr/>
              <p:nvPr/>
            </p:nvSpPr>
            <p:spPr>
              <a:xfrm>
                <a:off x="4345971" y="5285050"/>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29FE2F59-FB66-509E-7032-B695BA0BDD18}"/>
                  </a:ext>
                </a:extLst>
              </p:cNvPr>
              <p:cNvSpPr/>
              <p:nvPr/>
            </p:nvSpPr>
            <p:spPr>
              <a:xfrm>
                <a:off x="4446079" y="5389158"/>
                <a:ext cx="18764" cy="18668"/>
              </a:xfrm>
              <a:custGeom>
                <a:avLst/>
                <a:gdLst>
                  <a:gd name="connsiteX0" fmla="*/ 0 w 18764"/>
                  <a:gd name="connsiteY0" fmla="*/ 9334 h 18668"/>
                  <a:gd name="connsiteX1" fmla="*/ 9334 w 18764"/>
                  <a:gd name="connsiteY1" fmla="*/ 18669 h 18668"/>
                  <a:gd name="connsiteX2" fmla="*/ 18764 w 18764"/>
                  <a:gd name="connsiteY2" fmla="*/ 9334 h 18668"/>
                  <a:gd name="connsiteX3" fmla="*/ 9334 w 18764"/>
                  <a:gd name="connsiteY3" fmla="*/ 0 h 18668"/>
                  <a:gd name="connsiteX4" fmla="*/ 0 w 18764"/>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4" h="18668">
                    <a:moveTo>
                      <a:pt x="0" y="9334"/>
                    </a:moveTo>
                    <a:cubicBezTo>
                      <a:pt x="0" y="14478"/>
                      <a:pt x="4191" y="18669"/>
                      <a:pt x="9334" y="18669"/>
                    </a:cubicBezTo>
                    <a:cubicBezTo>
                      <a:pt x="14478" y="18669"/>
                      <a:pt x="18764" y="14478"/>
                      <a:pt x="18764" y="9334"/>
                    </a:cubicBezTo>
                    <a:cubicBezTo>
                      <a:pt x="18764" y="4191"/>
                      <a:pt x="14478" y="0"/>
                      <a:pt x="9334" y="0"/>
                    </a:cubicBezTo>
                    <a:cubicBezTo>
                      <a:pt x="4191" y="0"/>
                      <a:pt x="0" y="4286"/>
                      <a:pt x="0" y="9334"/>
                    </a:cubicBezTo>
                  </a:path>
                </a:pathLst>
              </a:custGeom>
              <a:solidFill>
                <a:srgbClr val="FEFEFE"/>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946E7F47-044D-6129-765B-23FA8AB743C5}"/>
                  </a:ext>
                </a:extLst>
              </p:cNvPr>
              <p:cNvSpPr/>
              <p:nvPr/>
            </p:nvSpPr>
            <p:spPr>
              <a:xfrm>
                <a:off x="4332065" y="5491457"/>
                <a:ext cx="27241" cy="27241"/>
              </a:xfrm>
              <a:custGeom>
                <a:avLst/>
                <a:gdLst>
                  <a:gd name="connsiteX0" fmla="*/ 0 w 27241"/>
                  <a:gd name="connsiteY0" fmla="*/ 13621 h 27241"/>
                  <a:gd name="connsiteX1" fmla="*/ 13621 w 27241"/>
                  <a:gd name="connsiteY1" fmla="*/ 27241 h 27241"/>
                  <a:gd name="connsiteX2" fmla="*/ 27242 w 27241"/>
                  <a:gd name="connsiteY2" fmla="*/ 13621 h 27241"/>
                  <a:gd name="connsiteX3" fmla="*/ 13621 w 27241"/>
                  <a:gd name="connsiteY3" fmla="*/ 0 h 27241"/>
                  <a:gd name="connsiteX4" fmla="*/ 0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0" y="13621"/>
                    </a:moveTo>
                    <a:cubicBezTo>
                      <a:pt x="0" y="21050"/>
                      <a:pt x="6191" y="27241"/>
                      <a:pt x="13621" y="27241"/>
                    </a:cubicBezTo>
                    <a:cubicBezTo>
                      <a:pt x="21050" y="27241"/>
                      <a:pt x="27242" y="21050"/>
                      <a:pt x="27242" y="13621"/>
                    </a:cubicBezTo>
                    <a:cubicBezTo>
                      <a:pt x="27242" y="6191"/>
                      <a:pt x="21050" y="0"/>
                      <a:pt x="13621" y="0"/>
                    </a:cubicBezTo>
                    <a:cubicBezTo>
                      <a:pt x="6191" y="0"/>
                      <a:pt x="0" y="6191"/>
                      <a:pt x="0" y="13621"/>
                    </a:cubicBezTo>
                  </a:path>
                </a:pathLst>
              </a:custGeom>
              <a:solidFill>
                <a:srgbClr val="FEFEFE"/>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CAB7C2CA-A618-1B2B-03ED-50567F30E1C0}"/>
                  </a:ext>
                </a:extLst>
              </p:cNvPr>
              <p:cNvSpPr/>
              <p:nvPr/>
            </p:nvSpPr>
            <p:spPr>
              <a:xfrm>
                <a:off x="4448746" y="5591945"/>
                <a:ext cx="21526" cy="21526"/>
              </a:xfrm>
              <a:custGeom>
                <a:avLst/>
                <a:gdLst>
                  <a:gd name="connsiteX0" fmla="*/ 0 w 21526"/>
                  <a:gd name="connsiteY0" fmla="*/ 10763 h 21526"/>
                  <a:gd name="connsiteX1" fmla="*/ 10763 w 21526"/>
                  <a:gd name="connsiteY1" fmla="*/ 21527 h 21526"/>
                  <a:gd name="connsiteX2" fmla="*/ 21527 w 21526"/>
                  <a:gd name="connsiteY2" fmla="*/ 10763 h 21526"/>
                  <a:gd name="connsiteX3" fmla="*/ 10763 w 21526"/>
                  <a:gd name="connsiteY3" fmla="*/ 0 h 21526"/>
                  <a:gd name="connsiteX4" fmla="*/ 0 w 21526"/>
                  <a:gd name="connsiteY4" fmla="*/ 10763 h 21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 h="21526">
                    <a:moveTo>
                      <a:pt x="0" y="10763"/>
                    </a:moveTo>
                    <a:cubicBezTo>
                      <a:pt x="0" y="16669"/>
                      <a:pt x="4858" y="21527"/>
                      <a:pt x="10763" y="21527"/>
                    </a:cubicBezTo>
                    <a:cubicBezTo>
                      <a:pt x="16669" y="21527"/>
                      <a:pt x="21527" y="16669"/>
                      <a:pt x="21527" y="10763"/>
                    </a:cubicBezTo>
                    <a:cubicBezTo>
                      <a:pt x="21527" y="4858"/>
                      <a:pt x="16669" y="0"/>
                      <a:pt x="10763" y="0"/>
                    </a:cubicBezTo>
                    <a:cubicBezTo>
                      <a:pt x="4858" y="0"/>
                      <a:pt x="0" y="4858"/>
                      <a:pt x="0" y="10763"/>
                    </a:cubicBezTo>
                  </a:path>
                </a:pathLst>
              </a:custGeom>
              <a:solidFill>
                <a:srgbClr val="FEFEFE"/>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371C9EF9-45DC-D063-A2FC-7F108D3F876C}"/>
                  </a:ext>
                </a:extLst>
              </p:cNvPr>
              <p:cNvSpPr/>
              <p:nvPr/>
            </p:nvSpPr>
            <p:spPr>
              <a:xfrm>
                <a:off x="4509611" y="5489837"/>
                <a:ext cx="15620" cy="15621"/>
              </a:xfrm>
              <a:custGeom>
                <a:avLst/>
                <a:gdLst>
                  <a:gd name="connsiteX0" fmla="*/ 0 w 15620"/>
                  <a:gd name="connsiteY0" fmla="*/ 7811 h 15621"/>
                  <a:gd name="connsiteX1" fmla="*/ 7811 w 15620"/>
                  <a:gd name="connsiteY1" fmla="*/ 15621 h 15621"/>
                  <a:gd name="connsiteX2" fmla="*/ 15621 w 15620"/>
                  <a:gd name="connsiteY2" fmla="*/ 7811 h 15621"/>
                  <a:gd name="connsiteX3" fmla="*/ 7811 w 15620"/>
                  <a:gd name="connsiteY3" fmla="*/ 0 h 15621"/>
                  <a:gd name="connsiteX4" fmla="*/ 0 w 15620"/>
                  <a:gd name="connsiteY4" fmla="*/ 7811 h 1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1">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03A19120-97CB-6FCC-9C49-75B6665C7834}"/>
                  </a:ext>
                </a:extLst>
              </p:cNvPr>
              <p:cNvSpPr/>
              <p:nvPr/>
            </p:nvSpPr>
            <p:spPr>
              <a:xfrm>
                <a:off x="4554283" y="5501934"/>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4BCB97DF-1122-525A-DEE2-90FE8E05E66F}"/>
                  </a:ext>
                </a:extLst>
              </p:cNvPr>
              <p:cNvSpPr/>
              <p:nvPr/>
            </p:nvSpPr>
            <p:spPr>
              <a:xfrm>
                <a:off x="4221099" y="5253808"/>
                <a:ext cx="19335" cy="19430"/>
              </a:xfrm>
              <a:custGeom>
                <a:avLst/>
                <a:gdLst>
                  <a:gd name="connsiteX0" fmla="*/ 0 w 19335"/>
                  <a:gd name="connsiteY0" fmla="*/ 9715 h 19430"/>
                  <a:gd name="connsiteX1" fmla="*/ 9715 w 19335"/>
                  <a:gd name="connsiteY1" fmla="*/ 19431 h 19430"/>
                  <a:gd name="connsiteX2" fmla="*/ 19336 w 19335"/>
                  <a:gd name="connsiteY2" fmla="*/ 9715 h 19430"/>
                  <a:gd name="connsiteX3" fmla="*/ 9715 w 19335"/>
                  <a:gd name="connsiteY3" fmla="*/ 0 h 19430"/>
                  <a:gd name="connsiteX4" fmla="*/ 0 w 19335"/>
                  <a:gd name="connsiteY4" fmla="*/ 9715 h 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35" h="19430">
                    <a:moveTo>
                      <a:pt x="0" y="9715"/>
                    </a:moveTo>
                    <a:cubicBezTo>
                      <a:pt x="0" y="15050"/>
                      <a:pt x="4381" y="19431"/>
                      <a:pt x="9715" y="19431"/>
                    </a:cubicBezTo>
                    <a:cubicBezTo>
                      <a:pt x="15050" y="19431"/>
                      <a:pt x="19336" y="15050"/>
                      <a:pt x="19336" y="9715"/>
                    </a:cubicBezTo>
                    <a:cubicBezTo>
                      <a:pt x="19336" y="4381"/>
                      <a:pt x="14954" y="0"/>
                      <a:pt x="9715" y="0"/>
                    </a:cubicBezTo>
                    <a:cubicBezTo>
                      <a:pt x="4477" y="0"/>
                      <a:pt x="0" y="4381"/>
                      <a:pt x="0" y="9715"/>
                    </a:cubicBezTo>
                  </a:path>
                </a:pathLst>
              </a:custGeom>
              <a:solidFill>
                <a:srgbClr val="FEFEFE"/>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D187354D-FF54-7D00-CF07-AAF3608226FD}"/>
                  </a:ext>
                </a:extLst>
              </p:cNvPr>
              <p:cNvSpPr/>
              <p:nvPr/>
            </p:nvSpPr>
            <p:spPr>
              <a:xfrm>
                <a:off x="3991832" y="5164654"/>
                <a:ext cx="15620" cy="15620"/>
              </a:xfrm>
              <a:custGeom>
                <a:avLst/>
                <a:gdLst>
                  <a:gd name="connsiteX0" fmla="*/ 0 w 15620"/>
                  <a:gd name="connsiteY0" fmla="*/ 7810 h 15620"/>
                  <a:gd name="connsiteX1" fmla="*/ 7811 w 15620"/>
                  <a:gd name="connsiteY1" fmla="*/ 15621 h 15620"/>
                  <a:gd name="connsiteX2" fmla="*/ 15621 w 15620"/>
                  <a:gd name="connsiteY2" fmla="*/ 7810 h 15620"/>
                  <a:gd name="connsiteX3" fmla="*/ 7811 w 15620"/>
                  <a:gd name="connsiteY3" fmla="*/ 0 h 15620"/>
                  <a:gd name="connsiteX4" fmla="*/ 0 w 15620"/>
                  <a:gd name="connsiteY4" fmla="*/ 7810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0"/>
                    </a:moveTo>
                    <a:cubicBezTo>
                      <a:pt x="0" y="12001"/>
                      <a:pt x="3524" y="15621"/>
                      <a:pt x="7811" y="15621"/>
                    </a:cubicBezTo>
                    <a:cubicBezTo>
                      <a:pt x="12097" y="15621"/>
                      <a:pt x="15621" y="12001"/>
                      <a:pt x="15621" y="7810"/>
                    </a:cubicBezTo>
                    <a:cubicBezTo>
                      <a:pt x="15621" y="3619"/>
                      <a:pt x="12097" y="0"/>
                      <a:pt x="7811" y="0"/>
                    </a:cubicBezTo>
                    <a:cubicBezTo>
                      <a:pt x="3524" y="0"/>
                      <a:pt x="0" y="3619"/>
                      <a:pt x="0" y="7810"/>
                    </a:cubicBezTo>
                  </a:path>
                </a:pathLst>
              </a:custGeom>
              <a:solidFill>
                <a:srgbClr val="FEFEFE"/>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D34248EC-926A-BC26-71F8-0C67A98A69EB}"/>
                  </a:ext>
                </a:extLst>
              </p:cNvPr>
              <p:cNvSpPr/>
              <p:nvPr/>
            </p:nvSpPr>
            <p:spPr>
              <a:xfrm>
                <a:off x="3883056" y="5065880"/>
                <a:ext cx="16002" cy="16002"/>
              </a:xfrm>
              <a:custGeom>
                <a:avLst/>
                <a:gdLst>
                  <a:gd name="connsiteX0" fmla="*/ 0 w 16002"/>
                  <a:gd name="connsiteY0" fmla="*/ 8001 h 16002"/>
                  <a:gd name="connsiteX1" fmla="*/ 8001 w 16002"/>
                  <a:gd name="connsiteY1" fmla="*/ 16002 h 16002"/>
                  <a:gd name="connsiteX2" fmla="*/ 16002 w 16002"/>
                  <a:gd name="connsiteY2" fmla="*/ 8001 h 16002"/>
                  <a:gd name="connsiteX3" fmla="*/ 8001 w 16002"/>
                  <a:gd name="connsiteY3" fmla="*/ 0 h 16002"/>
                  <a:gd name="connsiteX4" fmla="*/ 0 w 16002"/>
                  <a:gd name="connsiteY4" fmla="*/ 8001 h 1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2">
                    <a:moveTo>
                      <a:pt x="0" y="8001"/>
                    </a:moveTo>
                    <a:cubicBezTo>
                      <a:pt x="0" y="12383"/>
                      <a:pt x="3620" y="16002"/>
                      <a:pt x="8001" y="16002"/>
                    </a:cubicBezTo>
                    <a:cubicBezTo>
                      <a:pt x="12383" y="16002"/>
                      <a:pt x="16002" y="12383"/>
                      <a:pt x="16002" y="8001"/>
                    </a:cubicBezTo>
                    <a:cubicBezTo>
                      <a:pt x="16002" y="3620"/>
                      <a:pt x="12383" y="0"/>
                      <a:pt x="8001" y="0"/>
                    </a:cubicBezTo>
                    <a:cubicBezTo>
                      <a:pt x="3620" y="0"/>
                      <a:pt x="0" y="3620"/>
                      <a:pt x="0" y="8001"/>
                    </a:cubicBezTo>
                  </a:path>
                </a:pathLst>
              </a:custGeom>
              <a:solidFill>
                <a:srgbClr val="FEFEFE"/>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7E160808-5739-934A-0E52-423BC11830DD}"/>
                  </a:ext>
                </a:extLst>
              </p:cNvPr>
              <p:cNvSpPr/>
              <p:nvPr/>
            </p:nvSpPr>
            <p:spPr>
              <a:xfrm>
                <a:off x="3912012" y="5270858"/>
                <a:ext cx="14573" cy="14668"/>
              </a:xfrm>
              <a:custGeom>
                <a:avLst/>
                <a:gdLst>
                  <a:gd name="connsiteX0" fmla="*/ 0 w 14573"/>
                  <a:gd name="connsiteY0" fmla="*/ 7334 h 14668"/>
                  <a:gd name="connsiteX1" fmla="*/ 7334 w 14573"/>
                  <a:gd name="connsiteY1" fmla="*/ 14669 h 14668"/>
                  <a:gd name="connsiteX2" fmla="*/ 14573 w 14573"/>
                  <a:gd name="connsiteY2" fmla="*/ 7334 h 14668"/>
                  <a:gd name="connsiteX3" fmla="*/ 7334 w 14573"/>
                  <a:gd name="connsiteY3" fmla="*/ 0 h 14668"/>
                  <a:gd name="connsiteX4" fmla="*/ 0 w 14573"/>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3" h="14668">
                    <a:moveTo>
                      <a:pt x="0" y="7334"/>
                    </a:moveTo>
                    <a:cubicBezTo>
                      <a:pt x="0" y="11335"/>
                      <a:pt x="3334" y="14669"/>
                      <a:pt x="7334" y="14669"/>
                    </a:cubicBezTo>
                    <a:cubicBezTo>
                      <a:pt x="11335" y="14669"/>
                      <a:pt x="14573" y="11335"/>
                      <a:pt x="14573" y="7334"/>
                    </a:cubicBezTo>
                    <a:cubicBezTo>
                      <a:pt x="14573" y="3334"/>
                      <a:pt x="11239" y="0"/>
                      <a:pt x="7334" y="0"/>
                    </a:cubicBezTo>
                    <a:cubicBezTo>
                      <a:pt x="3429" y="0"/>
                      <a:pt x="0" y="3334"/>
                      <a:pt x="0" y="7334"/>
                    </a:cubicBezTo>
                  </a:path>
                </a:pathLst>
              </a:custGeom>
              <a:solidFill>
                <a:srgbClr val="FEFEFE"/>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5F94CF57-75A0-26A0-777A-486E7B462843}"/>
                  </a:ext>
                </a:extLst>
              </p:cNvPr>
              <p:cNvSpPr/>
              <p:nvPr/>
            </p:nvSpPr>
            <p:spPr>
              <a:xfrm>
                <a:off x="4012882" y="5244855"/>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64E73869-BDBB-F656-EE26-FCA8FD4DE390}"/>
                  </a:ext>
                </a:extLst>
              </p:cNvPr>
              <p:cNvSpPr/>
              <p:nvPr/>
            </p:nvSpPr>
            <p:spPr>
              <a:xfrm>
                <a:off x="3953255" y="5378490"/>
                <a:ext cx="8191" cy="8191"/>
              </a:xfrm>
              <a:custGeom>
                <a:avLst/>
                <a:gdLst>
                  <a:gd name="connsiteX0" fmla="*/ 0 w 8191"/>
                  <a:gd name="connsiteY0" fmla="*/ 4096 h 8191"/>
                  <a:gd name="connsiteX1" fmla="*/ 4096 w 8191"/>
                  <a:gd name="connsiteY1" fmla="*/ 8192 h 8191"/>
                  <a:gd name="connsiteX2" fmla="*/ 8192 w 8191"/>
                  <a:gd name="connsiteY2" fmla="*/ 4096 h 8191"/>
                  <a:gd name="connsiteX3" fmla="*/ 4096 w 8191"/>
                  <a:gd name="connsiteY3" fmla="*/ 0 h 8191"/>
                  <a:gd name="connsiteX4" fmla="*/ 0 w 8191"/>
                  <a:gd name="connsiteY4" fmla="*/ 4096 h 8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 h="8191">
                    <a:moveTo>
                      <a:pt x="0" y="4096"/>
                    </a:moveTo>
                    <a:cubicBezTo>
                      <a:pt x="0" y="6287"/>
                      <a:pt x="1905" y="8192"/>
                      <a:pt x="4096" y="8192"/>
                    </a:cubicBezTo>
                    <a:cubicBezTo>
                      <a:pt x="6287" y="8192"/>
                      <a:pt x="8192" y="6287"/>
                      <a:pt x="8192" y="4096"/>
                    </a:cubicBezTo>
                    <a:cubicBezTo>
                      <a:pt x="8192" y="1905"/>
                      <a:pt x="6287" y="0"/>
                      <a:pt x="4096" y="0"/>
                    </a:cubicBezTo>
                    <a:cubicBezTo>
                      <a:pt x="1905" y="0"/>
                      <a:pt x="0" y="1905"/>
                      <a:pt x="0" y="4096"/>
                    </a:cubicBezTo>
                  </a:path>
                </a:pathLst>
              </a:custGeom>
              <a:solidFill>
                <a:srgbClr val="FEFEFE"/>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97E6F74D-521B-6309-C770-D7041EB1822B}"/>
                  </a:ext>
                </a:extLst>
              </p:cNvPr>
              <p:cNvSpPr/>
              <p:nvPr/>
            </p:nvSpPr>
            <p:spPr>
              <a:xfrm>
                <a:off x="3989641" y="5440593"/>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C5B691C1-9580-0C2D-6B63-FFE3A03DA994}"/>
                  </a:ext>
                </a:extLst>
              </p:cNvPr>
              <p:cNvSpPr/>
              <p:nvPr/>
            </p:nvSpPr>
            <p:spPr>
              <a:xfrm>
                <a:off x="4086225" y="5567276"/>
                <a:ext cx="21050" cy="21050"/>
              </a:xfrm>
              <a:custGeom>
                <a:avLst/>
                <a:gdLst>
                  <a:gd name="connsiteX0" fmla="*/ 0 w 21050"/>
                  <a:gd name="connsiteY0" fmla="*/ 10478 h 21050"/>
                  <a:gd name="connsiteX1" fmla="*/ 10478 w 21050"/>
                  <a:gd name="connsiteY1" fmla="*/ 21050 h 21050"/>
                  <a:gd name="connsiteX2" fmla="*/ 21050 w 21050"/>
                  <a:gd name="connsiteY2" fmla="*/ 10478 h 21050"/>
                  <a:gd name="connsiteX3" fmla="*/ 10478 w 21050"/>
                  <a:gd name="connsiteY3" fmla="*/ 0 h 21050"/>
                  <a:gd name="connsiteX4" fmla="*/ 0 w 21050"/>
                  <a:gd name="connsiteY4" fmla="*/ 10478 h 2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1050">
                    <a:moveTo>
                      <a:pt x="0" y="10478"/>
                    </a:moveTo>
                    <a:cubicBezTo>
                      <a:pt x="0" y="16193"/>
                      <a:pt x="4763" y="21050"/>
                      <a:pt x="10478" y="21050"/>
                    </a:cubicBezTo>
                    <a:cubicBezTo>
                      <a:pt x="16192" y="21050"/>
                      <a:pt x="21050" y="16288"/>
                      <a:pt x="21050" y="10478"/>
                    </a:cubicBezTo>
                    <a:cubicBezTo>
                      <a:pt x="21050" y="4667"/>
                      <a:pt x="16288" y="0"/>
                      <a:pt x="10478" y="0"/>
                    </a:cubicBezTo>
                    <a:cubicBezTo>
                      <a:pt x="4667" y="0"/>
                      <a:pt x="0" y="4763"/>
                      <a:pt x="0" y="10478"/>
                    </a:cubicBezTo>
                  </a:path>
                </a:pathLst>
              </a:custGeom>
              <a:solidFill>
                <a:srgbClr val="FEFEFE"/>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338F127A-1047-9242-90EA-DA6C892806C9}"/>
                  </a:ext>
                </a:extLst>
              </p:cNvPr>
              <p:cNvSpPr/>
              <p:nvPr/>
            </p:nvSpPr>
            <p:spPr>
              <a:xfrm>
                <a:off x="4082795" y="5645762"/>
                <a:ext cx="13525" cy="13715"/>
              </a:xfrm>
              <a:custGeom>
                <a:avLst/>
                <a:gdLst>
                  <a:gd name="connsiteX0" fmla="*/ 0 w 13525"/>
                  <a:gd name="connsiteY0" fmla="*/ 6858 h 13715"/>
                  <a:gd name="connsiteX1" fmla="*/ 6763 w 13525"/>
                  <a:gd name="connsiteY1" fmla="*/ 13716 h 13715"/>
                  <a:gd name="connsiteX2" fmla="*/ 13525 w 13525"/>
                  <a:gd name="connsiteY2" fmla="*/ 6858 h 13715"/>
                  <a:gd name="connsiteX3" fmla="*/ 6763 w 13525"/>
                  <a:gd name="connsiteY3" fmla="*/ 0 h 13715"/>
                  <a:gd name="connsiteX4" fmla="*/ 0 w 1352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5">
                    <a:moveTo>
                      <a:pt x="0" y="6858"/>
                    </a:moveTo>
                    <a:cubicBezTo>
                      <a:pt x="0" y="10573"/>
                      <a:pt x="3048" y="13716"/>
                      <a:pt x="6763" y="13716"/>
                    </a:cubicBezTo>
                    <a:cubicBezTo>
                      <a:pt x="10478" y="13716"/>
                      <a:pt x="13525" y="10668"/>
                      <a:pt x="13525" y="6858"/>
                    </a:cubicBezTo>
                    <a:cubicBezTo>
                      <a:pt x="13525" y="3048"/>
                      <a:pt x="10478" y="0"/>
                      <a:pt x="6763"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CE7AEB3C-FD23-AC5C-2EFC-394C285B44E4}"/>
                  </a:ext>
                </a:extLst>
              </p:cNvPr>
              <p:cNvSpPr/>
              <p:nvPr/>
            </p:nvSpPr>
            <p:spPr>
              <a:xfrm>
                <a:off x="4129373" y="5441165"/>
                <a:ext cx="15620" cy="15620"/>
              </a:xfrm>
              <a:custGeom>
                <a:avLst/>
                <a:gdLst>
                  <a:gd name="connsiteX0" fmla="*/ 0 w 15620"/>
                  <a:gd name="connsiteY0" fmla="*/ 7811 h 15620"/>
                  <a:gd name="connsiteX1" fmla="*/ 7811 w 15620"/>
                  <a:gd name="connsiteY1" fmla="*/ 15621 h 15620"/>
                  <a:gd name="connsiteX2" fmla="*/ 15621 w 15620"/>
                  <a:gd name="connsiteY2" fmla="*/ 7811 h 15620"/>
                  <a:gd name="connsiteX3" fmla="*/ 7811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664A6C66-1259-01B3-BC8F-98B70704FF04}"/>
                  </a:ext>
                </a:extLst>
              </p:cNvPr>
              <p:cNvSpPr/>
              <p:nvPr/>
            </p:nvSpPr>
            <p:spPr>
              <a:xfrm>
                <a:off x="3792474" y="4883381"/>
                <a:ext cx="26860" cy="26860"/>
              </a:xfrm>
              <a:custGeom>
                <a:avLst/>
                <a:gdLst>
                  <a:gd name="connsiteX0" fmla="*/ 0 w 26860"/>
                  <a:gd name="connsiteY0" fmla="*/ 13430 h 26860"/>
                  <a:gd name="connsiteX1" fmla="*/ 13430 w 26860"/>
                  <a:gd name="connsiteY1" fmla="*/ 26860 h 26860"/>
                  <a:gd name="connsiteX2" fmla="*/ 26860 w 26860"/>
                  <a:gd name="connsiteY2" fmla="*/ 13430 h 26860"/>
                  <a:gd name="connsiteX3" fmla="*/ 13430 w 26860"/>
                  <a:gd name="connsiteY3" fmla="*/ 0 h 26860"/>
                  <a:gd name="connsiteX4" fmla="*/ 0 w 26860"/>
                  <a:gd name="connsiteY4" fmla="*/ 13430 h 2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860">
                    <a:moveTo>
                      <a:pt x="0" y="13430"/>
                    </a:moveTo>
                    <a:cubicBezTo>
                      <a:pt x="0" y="20764"/>
                      <a:pt x="6096" y="26860"/>
                      <a:pt x="13430" y="26860"/>
                    </a:cubicBezTo>
                    <a:cubicBezTo>
                      <a:pt x="20764" y="26860"/>
                      <a:pt x="26860" y="20764"/>
                      <a:pt x="26860" y="13430"/>
                    </a:cubicBezTo>
                    <a:cubicBezTo>
                      <a:pt x="26860" y="6096"/>
                      <a:pt x="20764" y="0"/>
                      <a:pt x="13430" y="0"/>
                    </a:cubicBezTo>
                    <a:cubicBezTo>
                      <a:pt x="6096" y="0"/>
                      <a:pt x="0" y="6096"/>
                      <a:pt x="0" y="13430"/>
                    </a:cubicBezTo>
                  </a:path>
                </a:pathLst>
              </a:custGeom>
              <a:solidFill>
                <a:srgbClr val="FEFEFE"/>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799F2B5C-0A26-48C8-C326-86072959DD39}"/>
                  </a:ext>
                </a:extLst>
              </p:cNvPr>
              <p:cNvSpPr/>
              <p:nvPr/>
            </p:nvSpPr>
            <p:spPr>
              <a:xfrm>
                <a:off x="3755612" y="4699643"/>
                <a:ext cx="13335" cy="13335"/>
              </a:xfrm>
              <a:custGeom>
                <a:avLst/>
                <a:gdLst>
                  <a:gd name="connsiteX0" fmla="*/ 0 w 13335"/>
                  <a:gd name="connsiteY0" fmla="*/ 6667 h 13335"/>
                  <a:gd name="connsiteX1" fmla="*/ 6667 w 13335"/>
                  <a:gd name="connsiteY1" fmla="*/ 13335 h 13335"/>
                  <a:gd name="connsiteX2" fmla="*/ 13335 w 13335"/>
                  <a:gd name="connsiteY2" fmla="*/ 6667 h 13335"/>
                  <a:gd name="connsiteX3" fmla="*/ 6667 w 13335"/>
                  <a:gd name="connsiteY3" fmla="*/ 0 h 13335"/>
                  <a:gd name="connsiteX4" fmla="*/ 0 w 13335"/>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19F4529D-C876-A224-4D7C-27843EC9E741}"/>
                  </a:ext>
                </a:extLst>
              </p:cNvPr>
              <p:cNvSpPr/>
              <p:nvPr/>
            </p:nvSpPr>
            <p:spPr>
              <a:xfrm>
                <a:off x="3839908" y="4710407"/>
                <a:ext cx="9144" cy="9143"/>
              </a:xfrm>
              <a:custGeom>
                <a:avLst/>
                <a:gdLst>
                  <a:gd name="connsiteX0" fmla="*/ 0 w 9144"/>
                  <a:gd name="connsiteY0" fmla="*/ 4572 h 9143"/>
                  <a:gd name="connsiteX1" fmla="*/ 4572 w 9144"/>
                  <a:gd name="connsiteY1" fmla="*/ 9144 h 9143"/>
                  <a:gd name="connsiteX2" fmla="*/ 9144 w 9144"/>
                  <a:gd name="connsiteY2" fmla="*/ 4572 h 9143"/>
                  <a:gd name="connsiteX3" fmla="*/ 4572 w 9144"/>
                  <a:gd name="connsiteY3" fmla="*/ 0 h 9143"/>
                  <a:gd name="connsiteX4" fmla="*/ 0 w 9144"/>
                  <a:gd name="connsiteY4" fmla="*/ 4572 h 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3">
                    <a:moveTo>
                      <a:pt x="0" y="4572"/>
                    </a:moveTo>
                    <a:cubicBezTo>
                      <a:pt x="0" y="7049"/>
                      <a:pt x="2000" y="9144"/>
                      <a:pt x="4572" y="9144"/>
                    </a:cubicBezTo>
                    <a:cubicBezTo>
                      <a:pt x="7144" y="9144"/>
                      <a:pt x="9144" y="7049"/>
                      <a:pt x="9144" y="4572"/>
                    </a:cubicBezTo>
                    <a:cubicBezTo>
                      <a:pt x="9144" y="2096"/>
                      <a:pt x="7144" y="0"/>
                      <a:pt x="4572" y="0"/>
                    </a:cubicBezTo>
                    <a:cubicBezTo>
                      <a:pt x="2000" y="0"/>
                      <a:pt x="0" y="2000"/>
                      <a:pt x="0" y="4572"/>
                    </a:cubicBezTo>
                  </a:path>
                </a:pathLst>
              </a:custGeom>
              <a:solidFill>
                <a:srgbClr val="FEFEFE"/>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A06A82AF-1F74-3DAA-512E-CE6AD53C3024}"/>
                  </a:ext>
                </a:extLst>
              </p:cNvPr>
              <p:cNvSpPr/>
              <p:nvPr/>
            </p:nvSpPr>
            <p:spPr>
              <a:xfrm>
                <a:off x="3818762" y="4781082"/>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5"/>
                      <a:pt x="1715" y="7620"/>
                      <a:pt x="3810" y="7620"/>
                    </a:cubicBezTo>
                    <a:cubicBezTo>
                      <a:pt x="5905" y="7620"/>
                      <a:pt x="7620" y="5905"/>
                      <a:pt x="7620" y="3810"/>
                    </a:cubicBezTo>
                    <a:cubicBezTo>
                      <a:pt x="7620" y="1715"/>
                      <a:pt x="5905" y="0"/>
                      <a:pt x="3810"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248019FB-1008-CA76-2614-83C3A43E6A79}"/>
                  </a:ext>
                </a:extLst>
              </p:cNvPr>
              <p:cNvSpPr/>
              <p:nvPr/>
            </p:nvSpPr>
            <p:spPr>
              <a:xfrm>
                <a:off x="3880866" y="4896906"/>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BF3FED56-EA64-3219-C1D4-47BD68BAF8E0}"/>
                  </a:ext>
                </a:extLst>
              </p:cNvPr>
              <p:cNvSpPr/>
              <p:nvPr/>
            </p:nvSpPr>
            <p:spPr>
              <a:xfrm>
                <a:off x="3799331" y="4987298"/>
                <a:ext cx="19240" cy="19240"/>
              </a:xfrm>
              <a:custGeom>
                <a:avLst/>
                <a:gdLst>
                  <a:gd name="connsiteX0" fmla="*/ 0 w 19240"/>
                  <a:gd name="connsiteY0" fmla="*/ 9620 h 19240"/>
                  <a:gd name="connsiteX1" fmla="*/ 9620 w 19240"/>
                  <a:gd name="connsiteY1" fmla="*/ 19241 h 19240"/>
                  <a:gd name="connsiteX2" fmla="*/ 19240 w 19240"/>
                  <a:gd name="connsiteY2" fmla="*/ 9620 h 19240"/>
                  <a:gd name="connsiteX3" fmla="*/ 9620 w 19240"/>
                  <a:gd name="connsiteY3" fmla="*/ 0 h 19240"/>
                  <a:gd name="connsiteX4" fmla="*/ 0 w 19240"/>
                  <a:gd name="connsiteY4" fmla="*/ 9620 h 19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 h="19240">
                    <a:moveTo>
                      <a:pt x="0" y="9620"/>
                    </a:moveTo>
                    <a:cubicBezTo>
                      <a:pt x="0" y="14859"/>
                      <a:pt x="4381" y="19241"/>
                      <a:pt x="9620" y="19241"/>
                    </a:cubicBezTo>
                    <a:cubicBezTo>
                      <a:pt x="14859" y="19241"/>
                      <a:pt x="19240" y="14859"/>
                      <a:pt x="19240" y="9620"/>
                    </a:cubicBezTo>
                    <a:cubicBezTo>
                      <a:pt x="19240" y="4382"/>
                      <a:pt x="14859" y="0"/>
                      <a:pt x="9620" y="0"/>
                    </a:cubicBezTo>
                    <a:cubicBezTo>
                      <a:pt x="4381" y="0"/>
                      <a:pt x="0" y="4382"/>
                      <a:pt x="0" y="9620"/>
                    </a:cubicBezTo>
                  </a:path>
                </a:pathLst>
              </a:custGeom>
              <a:solidFill>
                <a:srgbClr val="FEFEFE"/>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58A4B3F8-02B0-E8AC-5E32-A898C6FCB9B1}"/>
                  </a:ext>
                </a:extLst>
              </p:cNvPr>
              <p:cNvSpPr/>
              <p:nvPr/>
            </p:nvSpPr>
            <p:spPr>
              <a:xfrm>
                <a:off x="4100607" y="5017969"/>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F2970A1C-EA4D-4749-8058-4983CB7927F1}"/>
                  </a:ext>
                </a:extLst>
              </p:cNvPr>
              <p:cNvSpPr/>
              <p:nvPr/>
            </p:nvSpPr>
            <p:spPr>
              <a:xfrm>
                <a:off x="3991737" y="4855854"/>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6" y="10858"/>
                      <a:pt x="5429" y="10858"/>
                    </a:cubicBezTo>
                    <a:cubicBezTo>
                      <a:pt x="8382" y="10858"/>
                      <a:pt x="10858" y="8382"/>
                      <a:pt x="10858" y="5429"/>
                    </a:cubicBezTo>
                    <a:cubicBezTo>
                      <a:pt x="10858" y="2476"/>
                      <a:pt x="8382" y="0"/>
                      <a:pt x="5429" y="0"/>
                    </a:cubicBezTo>
                    <a:cubicBezTo>
                      <a:pt x="2476" y="0"/>
                      <a:pt x="0" y="2476"/>
                      <a:pt x="0" y="5429"/>
                    </a:cubicBezTo>
                  </a:path>
                </a:pathLst>
              </a:custGeom>
              <a:solidFill>
                <a:srgbClr val="FEFEFE"/>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34AC1DF4-9659-9118-2262-0E4D0C906C44}"/>
                  </a:ext>
                </a:extLst>
              </p:cNvPr>
              <p:cNvSpPr/>
              <p:nvPr/>
            </p:nvSpPr>
            <p:spPr>
              <a:xfrm>
                <a:off x="4229385" y="4940055"/>
                <a:ext cx="23431" cy="23431"/>
              </a:xfrm>
              <a:custGeom>
                <a:avLst/>
                <a:gdLst>
                  <a:gd name="connsiteX0" fmla="*/ 0 w 23431"/>
                  <a:gd name="connsiteY0" fmla="*/ 11716 h 23431"/>
                  <a:gd name="connsiteX1" fmla="*/ 11716 w 23431"/>
                  <a:gd name="connsiteY1" fmla="*/ 23431 h 23431"/>
                  <a:gd name="connsiteX2" fmla="*/ 23432 w 23431"/>
                  <a:gd name="connsiteY2" fmla="*/ 11716 h 23431"/>
                  <a:gd name="connsiteX3" fmla="*/ 11716 w 23431"/>
                  <a:gd name="connsiteY3" fmla="*/ 0 h 23431"/>
                  <a:gd name="connsiteX4" fmla="*/ 0 w 23431"/>
                  <a:gd name="connsiteY4" fmla="*/ 11716 h 23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3431">
                    <a:moveTo>
                      <a:pt x="0" y="11716"/>
                    </a:moveTo>
                    <a:cubicBezTo>
                      <a:pt x="0" y="18097"/>
                      <a:pt x="5334" y="23431"/>
                      <a:pt x="11716" y="23431"/>
                    </a:cubicBezTo>
                    <a:cubicBezTo>
                      <a:pt x="18097" y="23431"/>
                      <a:pt x="23432" y="18097"/>
                      <a:pt x="23432" y="11716"/>
                    </a:cubicBezTo>
                    <a:cubicBezTo>
                      <a:pt x="23432" y="5334"/>
                      <a:pt x="18097" y="0"/>
                      <a:pt x="11716" y="0"/>
                    </a:cubicBezTo>
                    <a:cubicBezTo>
                      <a:pt x="5334" y="0"/>
                      <a:pt x="0" y="5334"/>
                      <a:pt x="0" y="11716"/>
                    </a:cubicBezTo>
                  </a:path>
                </a:pathLst>
              </a:custGeom>
              <a:solidFill>
                <a:srgbClr val="FEFEFE"/>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537617E3-364A-4940-4494-26F25FDD7326}"/>
                  </a:ext>
                </a:extLst>
              </p:cNvPr>
              <p:cNvSpPr/>
              <p:nvPr/>
            </p:nvSpPr>
            <p:spPr>
              <a:xfrm>
                <a:off x="4267485" y="5048639"/>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573" y="0"/>
                      <a:pt x="8192" y="0"/>
                    </a:cubicBezTo>
                    <a:cubicBezTo>
                      <a:pt x="3810" y="0"/>
                      <a:pt x="0" y="3715"/>
                      <a:pt x="0" y="8192"/>
                    </a:cubicBezTo>
                  </a:path>
                </a:pathLst>
              </a:custGeom>
              <a:solidFill>
                <a:srgbClr val="FEFEFE"/>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7B25769D-D432-1A9E-1539-1DE8C2B9DC0A}"/>
                  </a:ext>
                </a:extLst>
              </p:cNvPr>
              <p:cNvSpPr/>
              <p:nvPr/>
            </p:nvSpPr>
            <p:spPr>
              <a:xfrm>
                <a:off x="4182046" y="5065213"/>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858" y="12954"/>
                      <a:pt x="6477" y="12954"/>
                    </a:cubicBezTo>
                    <a:cubicBezTo>
                      <a:pt x="10096" y="12954"/>
                      <a:pt x="12954" y="10001"/>
                      <a:pt x="12954" y="6477"/>
                    </a:cubicBezTo>
                    <a:cubicBezTo>
                      <a:pt x="12954" y="2953"/>
                      <a:pt x="10096" y="0"/>
                      <a:pt x="6477" y="0"/>
                    </a:cubicBezTo>
                    <a:cubicBezTo>
                      <a:pt x="2858" y="0"/>
                      <a:pt x="0" y="2953"/>
                      <a:pt x="0" y="6477"/>
                    </a:cubicBezTo>
                  </a:path>
                </a:pathLst>
              </a:custGeom>
              <a:solidFill>
                <a:srgbClr val="FEFEFE"/>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E9E5C8F4-23B6-58A1-4B68-910B36FC154E}"/>
                  </a:ext>
                </a:extLst>
              </p:cNvPr>
              <p:cNvSpPr/>
              <p:nvPr/>
            </p:nvSpPr>
            <p:spPr>
              <a:xfrm>
                <a:off x="4264342" y="512083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561FCB74-5750-09B8-F5D3-DA8E599E46B7}"/>
                  </a:ext>
                </a:extLst>
              </p:cNvPr>
              <p:cNvSpPr/>
              <p:nvPr/>
            </p:nvSpPr>
            <p:spPr>
              <a:xfrm>
                <a:off x="4133754" y="5149414"/>
                <a:ext cx="8000" cy="8000"/>
              </a:xfrm>
              <a:custGeom>
                <a:avLst/>
                <a:gdLst>
                  <a:gd name="connsiteX0" fmla="*/ 0 w 8000"/>
                  <a:gd name="connsiteY0" fmla="*/ 4000 h 8000"/>
                  <a:gd name="connsiteX1" fmla="*/ 4000 w 8000"/>
                  <a:gd name="connsiteY1" fmla="*/ 8001 h 8000"/>
                  <a:gd name="connsiteX2" fmla="*/ 8001 w 8000"/>
                  <a:gd name="connsiteY2" fmla="*/ 4000 h 8000"/>
                  <a:gd name="connsiteX3" fmla="*/ 4000 w 8000"/>
                  <a:gd name="connsiteY3" fmla="*/ 0 h 8000"/>
                  <a:gd name="connsiteX4" fmla="*/ 0 w 8000"/>
                  <a:gd name="connsiteY4" fmla="*/ 4000 h 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8000">
                    <a:moveTo>
                      <a:pt x="0" y="4000"/>
                    </a:moveTo>
                    <a:cubicBezTo>
                      <a:pt x="0" y="6191"/>
                      <a:pt x="1810" y="8001"/>
                      <a:pt x="4000" y="8001"/>
                    </a:cubicBezTo>
                    <a:cubicBezTo>
                      <a:pt x="6191" y="8001"/>
                      <a:pt x="8001" y="6191"/>
                      <a:pt x="8001" y="4000"/>
                    </a:cubicBezTo>
                    <a:cubicBezTo>
                      <a:pt x="8001" y="1810"/>
                      <a:pt x="6191" y="0"/>
                      <a:pt x="4000" y="0"/>
                    </a:cubicBezTo>
                    <a:cubicBezTo>
                      <a:pt x="1810" y="0"/>
                      <a:pt x="0" y="1810"/>
                      <a:pt x="0" y="4000"/>
                    </a:cubicBezTo>
                  </a:path>
                </a:pathLst>
              </a:custGeom>
              <a:solidFill>
                <a:srgbClr val="FEFEFE"/>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266C29AD-E1A9-5941-9D54-6CE036AE7916}"/>
                  </a:ext>
                </a:extLst>
              </p:cNvPr>
              <p:cNvSpPr/>
              <p:nvPr/>
            </p:nvSpPr>
            <p:spPr>
              <a:xfrm>
                <a:off x="4557807" y="5149985"/>
                <a:ext cx="18097" cy="18097"/>
              </a:xfrm>
              <a:custGeom>
                <a:avLst/>
                <a:gdLst>
                  <a:gd name="connsiteX0" fmla="*/ 0 w 18097"/>
                  <a:gd name="connsiteY0" fmla="*/ 9049 h 18097"/>
                  <a:gd name="connsiteX1" fmla="*/ 9049 w 18097"/>
                  <a:gd name="connsiteY1" fmla="*/ 18098 h 18097"/>
                  <a:gd name="connsiteX2" fmla="*/ 18098 w 18097"/>
                  <a:gd name="connsiteY2" fmla="*/ 9049 h 18097"/>
                  <a:gd name="connsiteX3" fmla="*/ 9049 w 18097"/>
                  <a:gd name="connsiteY3" fmla="*/ 0 h 18097"/>
                  <a:gd name="connsiteX4" fmla="*/ 0 w 18097"/>
                  <a:gd name="connsiteY4" fmla="*/ 9049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0" y="9049"/>
                    </a:moveTo>
                    <a:cubicBezTo>
                      <a:pt x="0" y="14002"/>
                      <a:pt x="4096" y="18098"/>
                      <a:pt x="9049" y="18098"/>
                    </a:cubicBezTo>
                    <a:cubicBezTo>
                      <a:pt x="14002" y="18098"/>
                      <a:pt x="18098" y="14002"/>
                      <a:pt x="18098" y="9049"/>
                    </a:cubicBezTo>
                    <a:cubicBezTo>
                      <a:pt x="18098" y="4096"/>
                      <a:pt x="14002" y="0"/>
                      <a:pt x="9049" y="0"/>
                    </a:cubicBezTo>
                    <a:cubicBezTo>
                      <a:pt x="4096" y="0"/>
                      <a:pt x="0" y="4096"/>
                      <a:pt x="0" y="9049"/>
                    </a:cubicBezTo>
                  </a:path>
                </a:pathLst>
              </a:custGeom>
              <a:solidFill>
                <a:srgbClr val="FEFEFE"/>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C3BC9389-5BC4-F8C4-5118-61320ACA01A5}"/>
                  </a:ext>
                </a:extLst>
              </p:cNvPr>
              <p:cNvSpPr/>
              <p:nvPr/>
            </p:nvSpPr>
            <p:spPr>
              <a:xfrm>
                <a:off x="4405026" y="4981584"/>
                <a:ext cx="12572" cy="12572"/>
              </a:xfrm>
              <a:custGeom>
                <a:avLst/>
                <a:gdLst>
                  <a:gd name="connsiteX0" fmla="*/ 0 w 12572"/>
                  <a:gd name="connsiteY0" fmla="*/ 6287 h 12572"/>
                  <a:gd name="connsiteX1" fmla="*/ 6287 w 12572"/>
                  <a:gd name="connsiteY1" fmla="*/ 12573 h 12572"/>
                  <a:gd name="connsiteX2" fmla="*/ 12573 w 12572"/>
                  <a:gd name="connsiteY2" fmla="*/ 6287 h 12572"/>
                  <a:gd name="connsiteX3" fmla="*/ 6287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C4DD8ECC-7B31-14BB-F7CD-CB1FBB08C4D8}"/>
                  </a:ext>
                </a:extLst>
              </p:cNvPr>
              <p:cNvSpPr/>
              <p:nvPr/>
            </p:nvSpPr>
            <p:spPr>
              <a:xfrm>
                <a:off x="4477607" y="5001300"/>
                <a:ext cx="9144" cy="9144"/>
              </a:xfrm>
              <a:custGeom>
                <a:avLst/>
                <a:gdLst>
                  <a:gd name="connsiteX0" fmla="*/ 0 w 9144"/>
                  <a:gd name="connsiteY0" fmla="*/ 4572 h 9144"/>
                  <a:gd name="connsiteX1" fmla="*/ 4572 w 9144"/>
                  <a:gd name="connsiteY1" fmla="*/ 9144 h 9144"/>
                  <a:gd name="connsiteX2" fmla="*/ 9144 w 9144"/>
                  <a:gd name="connsiteY2" fmla="*/ 4572 h 9144"/>
                  <a:gd name="connsiteX3" fmla="*/ 4572 w 9144"/>
                  <a:gd name="connsiteY3" fmla="*/ 0 h 9144"/>
                  <a:gd name="connsiteX4" fmla="*/ 0 w 9144"/>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34E11071-3A51-2AD6-A616-D39A58553D7D}"/>
                  </a:ext>
                </a:extLst>
              </p:cNvPr>
              <p:cNvSpPr/>
              <p:nvPr/>
            </p:nvSpPr>
            <p:spPr>
              <a:xfrm>
                <a:off x="4506277" y="5063118"/>
                <a:ext cx="6762" cy="6762"/>
              </a:xfrm>
              <a:custGeom>
                <a:avLst/>
                <a:gdLst>
                  <a:gd name="connsiteX0" fmla="*/ 0 w 6762"/>
                  <a:gd name="connsiteY0" fmla="*/ 3334 h 6762"/>
                  <a:gd name="connsiteX1" fmla="*/ 3334 w 6762"/>
                  <a:gd name="connsiteY1" fmla="*/ 6763 h 6762"/>
                  <a:gd name="connsiteX2" fmla="*/ 6763 w 6762"/>
                  <a:gd name="connsiteY2" fmla="*/ 3334 h 6762"/>
                  <a:gd name="connsiteX3" fmla="*/ 3334 w 6762"/>
                  <a:gd name="connsiteY3" fmla="*/ 0 h 6762"/>
                  <a:gd name="connsiteX4" fmla="*/ 0 w 6762"/>
                  <a:gd name="connsiteY4" fmla="*/ 3334 h 6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 h="6762">
                    <a:moveTo>
                      <a:pt x="0" y="3334"/>
                    </a:moveTo>
                    <a:cubicBezTo>
                      <a:pt x="0" y="5143"/>
                      <a:pt x="1524" y="6763"/>
                      <a:pt x="3334" y="6763"/>
                    </a:cubicBezTo>
                    <a:cubicBezTo>
                      <a:pt x="5143" y="6763"/>
                      <a:pt x="6763" y="5239"/>
                      <a:pt x="6763" y="3334"/>
                    </a:cubicBezTo>
                    <a:cubicBezTo>
                      <a:pt x="6763" y="1429"/>
                      <a:pt x="5239" y="0"/>
                      <a:pt x="3334" y="0"/>
                    </a:cubicBezTo>
                    <a:cubicBezTo>
                      <a:pt x="1429" y="0"/>
                      <a:pt x="0" y="1524"/>
                      <a:pt x="0" y="3334"/>
                    </a:cubicBezTo>
                  </a:path>
                </a:pathLst>
              </a:custGeom>
              <a:solidFill>
                <a:srgbClr val="FEFEFE"/>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D589126C-70FB-DF51-233D-6DD88184CB00}"/>
                  </a:ext>
                </a:extLst>
              </p:cNvPr>
              <p:cNvSpPr/>
              <p:nvPr/>
            </p:nvSpPr>
            <p:spPr>
              <a:xfrm>
                <a:off x="4327398" y="4897287"/>
                <a:ext cx="14668" cy="14668"/>
              </a:xfrm>
              <a:custGeom>
                <a:avLst/>
                <a:gdLst>
                  <a:gd name="connsiteX0" fmla="*/ 0 w 14668"/>
                  <a:gd name="connsiteY0" fmla="*/ 7334 h 14668"/>
                  <a:gd name="connsiteX1" fmla="*/ 7334 w 14668"/>
                  <a:gd name="connsiteY1" fmla="*/ 14669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5"/>
                      <a:pt x="3334" y="14669"/>
                      <a:pt x="7334" y="14669"/>
                    </a:cubicBezTo>
                    <a:cubicBezTo>
                      <a:pt x="11335" y="14669"/>
                      <a:pt x="14668" y="11335"/>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5F450750-49F6-C20A-4BC5-E1BCDE6C4F2C}"/>
                  </a:ext>
                </a:extLst>
              </p:cNvPr>
              <p:cNvSpPr/>
              <p:nvPr/>
            </p:nvSpPr>
            <p:spPr>
              <a:xfrm>
                <a:off x="4190619" y="4793655"/>
                <a:ext cx="13715" cy="13715"/>
              </a:xfrm>
              <a:custGeom>
                <a:avLst/>
                <a:gdLst>
                  <a:gd name="connsiteX0" fmla="*/ 0 w 13715"/>
                  <a:gd name="connsiteY0" fmla="*/ 6858 h 13715"/>
                  <a:gd name="connsiteX1" fmla="*/ 6858 w 13715"/>
                  <a:gd name="connsiteY1" fmla="*/ 13716 h 13715"/>
                  <a:gd name="connsiteX2" fmla="*/ 13716 w 13715"/>
                  <a:gd name="connsiteY2" fmla="*/ 6858 h 13715"/>
                  <a:gd name="connsiteX3" fmla="*/ 6858 w 13715"/>
                  <a:gd name="connsiteY3" fmla="*/ 0 h 13715"/>
                  <a:gd name="connsiteX4" fmla="*/ 0 w 1371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 h="13715">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DEAC38EC-7831-EA1A-10C1-1FA04FEB63BF}"/>
                  </a:ext>
                </a:extLst>
              </p:cNvPr>
              <p:cNvSpPr/>
              <p:nvPr/>
            </p:nvSpPr>
            <p:spPr>
              <a:xfrm>
                <a:off x="4220527" y="4782035"/>
                <a:ext cx="6858" cy="6858"/>
              </a:xfrm>
              <a:custGeom>
                <a:avLst/>
                <a:gdLst>
                  <a:gd name="connsiteX0" fmla="*/ 0 w 6858"/>
                  <a:gd name="connsiteY0" fmla="*/ 3429 h 6858"/>
                  <a:gd name="connsiteX1" fmla="*/ 3429 w 6858"/>
                  <a:gd name="connsiteY1" fmla="*/ 6858 h 6858"/>
                  <a:gd name="connsiteX2" fmla="*/ 6858 w 6858"/>
                  <a:gd name="connsiteY2" fmla="*/ 3429 h 6858"/>
                  <a:gd name="connsiteX3" fmla="*/ 3429 w 6858"/>
                  <a:gd name="connsiteY3" fmla="*/ 0 h 6858"/>
                  <a:gd name="connsiteX4" fmla="*/ 0 w 6858"/>
                  <a:gd name="connsiteY4" fmla="*/ 3429 h 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 h="6858">
                    <a:moveTo>
                      <a:pt x="0" y="3429"/>
                    </a:moveTo>
                    <a:cubicBezTo>
                      <a:pt x="0" y="5334"/>
                      <a:pt x="1524" y="6858"/>
                      <a:pt x="3429" y="6858"/>
                    </a:cubicBezTo>
                    <a:cubicBezTo>
                      <a:pt x="5334" y="6858"/>
                      <a:pt x="6858" y="5334"/>
                      <a:pt x="6858" y="3429"/>
                    </a:cubicBezTo>
                    <a:cubicBezTo>
                      <a:pt x="6858" y="1524"/>
                      <a:pt x="5334" y="0"/>
                      <a:pt x="3429" y="0"/>
                    </a:cubicBezTo>
                    <a:cubicBezTo>
                      <a:pt x="1524" y="0"/>
                      <a:pt x="0" y="1524"/>
                      <a:pt x="0" y="3429"/>
                    </a:cubicBezTo>
                  </a:path>
                </a:pathLst>
              </a:custGeom>
              <a:solidFill>
                <a:srgbClr val="FEFEFE"/>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8A051DF5-A1D5-1F0F-6E67-AE43439E9167}"/>
                  </a:ext>
                </a:extLst>
              </p:cNvPr>
              <p:cNvSpPr/>
              <p:nvPr/>
            </p:nvSpPr>
            <p:spPr>
              <a:xfrm>
                <a:off x="4716589" y="5481836"/>
                <a:ext cx="17907" cy="17907"/>
              </a:xfrm>
              <a:custGeom>
                <a:avLst/>
                <a:gdLst>
                  <a:gd name="connsiteX0" fmla="*/ 0 w 17907"/>
                  <a:gd name="connsiteY0" fmla="*/ 8954 h 17907"/>
                  <a:gd name="connsiteX1" fmla="*/ 8954 w 17907"/>
                  <a:gd name="connsiteY1" fmla="*/ 17907 h 17907"/>
                  <a:gd name="connsiteX2" fmla="*/ 17907 w 17907"/>
                  <a:gd name="connsiteY2" fmla="*/ 8954 h 17907"/>
                  <a:gd name="connsiteX3" fmla="*/ 8954 w 17907"/>
                  <a:gd name="connsiteY3" fmla="*/ 0 h 17907"/>
                  <a:gd name="connsiteX4" fmla="*/ 0 w 17907"/>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 h="17907">
                    <a:moveTo>
                      <a:pt x="0" y="8954"/>
                    </a:moveTo>
                    <a:cubicBezTo>
                      <a:pt x="0" y="13811"/>
                      <a:pt x="4096" y="17907"/>
                      <a:pt x="8954" y="17907"/>
                    </a:cubicBezTo>
                    <a:cubicBezTo>
                      <a:pt x="13811" y="17907"/>
                      <a:pt x="17907" y="13811"/>
                      <a:pt x="17907" y="8954"/>
                    </a:cubicBezTo>
                    <a:cubicBezTo>
                      <a:pt x="17907" y="4096"/>
                      <a:pt x="13811" y="0"/>
                      <a:pt x="8954" y="0"/>
                    </a:cubicBezTo>
                    <a:cubicBezTo>
                      <a:pt x="4096" y="0"/>
                      <a:pt x="0" y="4096"/>
                      <a:pt x="0" y="8954"/>
                    </a:cubicBezTo>
                  </a:path>
                </a:pathLst>
              </a:custGeom>
              <a:solidFill>
                <a:srgbClr val="FEFEFE"/>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B48B9277-DF6E-1810-3D17-7D7BF774066A}"/>
                  </a:ext>
                </a:extLst>
              </p:cNvPr>
              <p:cNvSpPr/>
              <p:nvPr/>
            </p:nvSpPr>
            <p:spPr>
              <a:xfrm>
                <a:off x="4574190" y="5423162"/>
                <a:ext cx="12191" cy="12382"/>
              </a:xfrm>
              <a:custGeom>
                <a:avLst/>
                <a:gdLst>
                  <a:gd name="connsiteX0" fmla="*/ 0 w 12191"/>
                  <a:gd name="connsiteY0" fmla="*/ 6191 h 12382"/>
                  <a:gd name="connsiteX1" fmla="*/ 6096 w 12191"/>
                  <a:gd name="connsiteY1" fmla="*/ 12383 h 12382"/>
                  <a:gd name="connsiteX2" fmla="*/ 12192 w 12191"/>
                  <a:gd name="connsiteY2" fmla="*/ 6191 h 12382"/>
                  <a:gd name="connsiteX3" fmla="*/ 6096 w 12191"/>
                  <a:gd name="connsiteY3" fmla="*/ 0 h 12382"/>
                  <a:gd name="connsiteX4" fmla="*/ 0 w 12191"/>
                  <a:gd name="connsiteY4" fmla="*/ 6191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382">
                    <a:moveTo>
                      <a:pt x="0" y="6191"/>
                    </a:moveTo>
                    <a:cubicBezTo>
                      <a:pt x="0" y="9525"/>
                      <a:pt x="2762" y="12383"/>
                      <a:pt x="6096" y="12383"/>
                    </a:cubicBezTo>
                    <a:cubicBezTo>
                      <a:pt x="9430" y="12383"/>
                      <a:pt x="12192" y="9620"/>
                      <a:pt x="12192" y="6191"/>
                    </a:cubicBezTo>
                    <a:cubicBezTo>
                      <a:pt x="12192" y="2762"/>
                      <a:pt x="9430" y="0"/>
                      <a:pt x="6096" y="0"/>
                    </a:cubicBezTo>
                    <a:cubicBezTo>
                      <a:pt x="2762" y="0"/>
                      <a:pt x="0" y="2762"/>
                      <a:pt x="0" y="6191"/>
                    </a:cubicBezTo>
                  </a:path>
                </a:pathLst>
              </a:custGeom>
              <a:solidFill>
                <a:srgbClr val="FEFEFE"/>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06DB09E3-A470-9726-1809-9CF0DFC49E7C}"/>
                  </a:ext>
                </a:extLst>
              </p:cNvPr>
              <p:cNvSpPr/>
              <p:nvPr/>
            </p:nvSpPr>
            <p:spPr>
              <a:xfrm>
                <a:off x="4657629" y="5641094"/>
                <a:ext cx="13144" cy="13144"/>
              </a:xfrm>
              <a:custGeom>
                <a:avLst/>
                <a:gdLst>
                  <a:gd name="connsiteX0" fmla="*/ 0 w 13144"/>
                  <a:gd name="connsiteY0" fmla="*/ 6572 h 13144"/>
                  <a:gd name="connsiteX1" fmla="*/ 6572 w 13144"/>
                  <a:gd name="connsiteY1" fmla="*/ 13145 h 13144"/>
                  <a:gd name="connsiteX2" fmla="*/ 13144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4" y="10192"/>
                      <a:pt x="13144" y="6572"/>
                    </a:cubicBezTo>
                    <a:cubicBezTo>
                      <a:pt x="13144"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C1125C77-43FC-A1F7-8269-38A878DA6AE4}"/>
                  </a:ext>
                </a:extLst>
              </p:cNvPr>
              <p:cNvSpPr/>
              <p:nvPr/>
            </p:nvSpPr>
            <p:spPr>
              <a:xfrm>
                <a:off x="4763738" y="5695292"/>
                <a:ext cx="11239" cy="11239"/>
              </a:xfrm>
              <a:custGeom>
                <a:avLst/>
                <a:gdLst>
                  <a:gd name="connsiteX0" fmla="*/ 0 w 11239"/>
                  <a:gd name="connsiteY0" fmla="*/ 5620 h 11239"/>
                  <a:gd name="connsiteX1" fmla="*/ 5620 w 11239"/>
                  <a:gd name="connsiteY1" fmla="*/ 11239 h 11239"/>
                  <a:gd name="connsiteX2" fmla="*/ 11239 w 11239"/>
                  <a:gd name="connsiteY2" fmla="*/ 5620 h 11239"/>
                  <a:gd name="connsiteX3" fmla="*/ 5620 w 11239"/>
                  <a:gd name="connsiteY3" fmla="*/ 0 h 11239"/>
                  <a:gd name="connsiteX4" fmla="*/ 0 w 11239"/>
                  <a:gd name="connsiteY4" fmla="*/ 5620 h 11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 h="11239">
                    <a:moveTo>
                      <a:pt x="0" y="5620"/>
                    </a:moveTo>
                    <a:cubicBezTo>
                      <a:pt x="0" y="8668"/>
                      <a:pt x="2572" y="11239"/>
                      <a:pt x="5620" y="11239"/>
                    </a:cubicBezTo>
                    <a:cubicBezTo>
                      <a:pt x="8668" y="11239"/>
                      <a:pt x="11239" y="8668"/>
                      <a:pt x="11239" y="5620"/>
                    </a:cubicBezTo>
                    <a:cubicBezTo>
                      <a:pt x="11239" y="2572"/>
                      <a:pt x="8668" y="0"/>
                      <a:pt x="5620" y="0"/>
                    </a:cubicBezTo>
                    <a:cubicBezTo>
                      <a:pt x="2572" y="0"/>
                      <a:pt x="0" y="2572"/>
                      <a:pt x="0" y="5620"/>
                    </a:cubicBezTo>
                  </a:path>
                </a:pathLst>
              </a:custGeom>
              <a:solidFill>
                <a:srgbClr val="FEFEFE"/>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8944D78D-4C81-3B44-8E18-33564D80B7AE}"/>
                  </a:ext>
                </a:extLst>
              </p:cNvPr>
              <p:cNvSpPr/>
              <p:nvPr/>
            </p:nvSpPr>
            <p:spPr>
              <a:xfrm>
                <a:off x="4767357" y="5549845"/>
                <a:ext cx="7239" cy="7238"/>
              </a:xfrm>
              <a:custGeom>
                <a:avLst/>
                <a:gdLst>
                  <a:gd name="connsiteX0" fmla="*/ 0 w 7239"/>
                  <a:gd name="connsiteY0" fmla="*/ 3620 h 7238"/>
                  <a:gd name="connsiteX1" fmla="*/ 3620 w 7239"/>
                  <a:gd name="connsiteY1" fmla="*/ 7239 h 7238"/>
                  <a:gd name="connsiteX2" fmla="*/ 7239 w 7239"/>
                  <a:gd name="connsiteY2" fmla="*/ 3620 h 7238"/>
                  <a:gd name="connsiteX3" fmla="*/ 3620 w 7239"/>
                  <a:gd name="connsiteY3" fmla="*/ 0 h 7238"/>
                  <a:gd name="connsiteX4" fmla="*/ 0 w 7239"/>
                  <a:gd name="connsiteY4" fmla="*/ 3620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 h="7238">
                    <a:moveTo>
                      <a:pt x="0" y="3620"/>
                    </a:moveTo>
                    <a:cubicBezTo>
                      <a:pt x="0" y="5620"/>
                      <a:pt x="1715" y="7239"/>
                      <a:pt x="3620" y="7239"/>
                    </a:cubicBezTo>
                    <a:cubicBezTo>
                      <a:pt x="5525" y="7239"/>
                      <a:pt x="7239" y="5524"/>
                      <a:pt x="7239" y="3620"/>
                    </a:cubicBezTo>
                    <a:cubicBezTo>
                      <a:pt x="7239" y="1714"/>
                      <a:pt x="5525" y="0"/>
                      <a:pt x="3620" y="0"/>
                    </a:cubicBezTo>
                    <a:cubicBezTo>
                      <a:pt x="1715" y="0"/>
                      <a:pt x="0" y="1714"/>
                      <a:pt x="0" y="3620"/>
                    </a:cubicBezTo>
                  </a:path>
                </a:pathLst>
              </a:custGeom>
              <a:solidFill>
                <a:srgbClr val="FEFEFE"/>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06E9ACCF-22B5-C75F-E57F-83595D545BEA}"/>
                  </a:ext>
                </a:extLst>
              </p:cNvPr>
              <p:cNvSpPr/>
              <p:nvPr/>
            </p:nvSpPr>
            <p:spPr>
              <a:xfrm>
                <a:off x="4549997" y="5342391"/>
                <a:ext cx="18668" cy="18668"/>
              </a:xfrm>
              <a:custGeom>
                <a:avLst/>
                <a:gdLst>
                  <a:gd name="connsiteX0" fmla="*/ 0 w 18668"/>
                  <a:gd name="connsiteY0" fmla="*/ 9334 h 18668"/>
                  <a:gd name="connsiteX1" fmla="*/ 9334 w 18668"/>
                  <a:gd name="connsiteY1" fmla="*/ 18669 h 18668"/>
                  <a:gd name="connsiteX2" fmla="*/ 18669 w 18668"/>
                  <a:gd name="connsiteY2" fmla="*/ 9334 h 18668"/>
                  <a:gd name="connsiteX3" fmla="*/ 9334 w 18668"/>
                  <a:gd name="connsiteY3" fmla="*/ 0 h 18668"/>
                  <a:gd name="connsiteX4" fmla="*/ 0 w 18668"/>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18668">
                    <a:moveTo>
                      <a:pt x="0" y="9334"/>
                    </a:moveTo>
                    <a:cubicBezTo>
                      <a:pt x="0" y="14383"/>
                      <a:pt x="4191" y="18669"/>
                      <a:pt x="9334" y="18669"/>
                    </a:cubicBezTo>
                    <a:cubicBezTo>
                      <a:pt x="14478" y="18669"/>
                      <a:pt x="18669" y="14383"/>
                      <a:pt x="18669" y="9334"/>
                    </a:cubicBezTo>
                    <a:cubicBezTo>
                      <a:pt x="18669" y="4286"/>
                      <a:pt x="14478" y="0"/>
                      <a:pt x="9334" y="0"/>
                    </a:cubicBezTo>
                    <a:cubicBezTo>
                      <a:pt x="4191" y="0"/>
                      <a:pt x="0" y="4191"/>
                      <a:pt x="0" y="9334"/>
                    </a:cubicBezTo>
                  </a:path>
                </a:pathLst>
              </a:custGeom>
              <a:solidFill>
                <a:srgbClr val="FEFEFE"/>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8D00496A-0469-D4F1-5C30-03CDE6C06C4F}"/>
                  </a:ext>
                </a:extLst>
              </p:cNvPr>
              <p:cNvSpPr/>
              <p:nvPr/>
            </p:nvSpPr>
            <p:spPr>
              <a:xfrm>
                <a:off x="3615785" y="4666211"/>
                <a:ext cx="16002" cy="16001"/>
              </a:xfrm>
              <a:custGeom>
                <a:avLst/>
                <a:gdLst>
                  <a:gd name="connsiteX0" fmla="*/ 0 w 16002"/>
                  <a:gd name="connsiteY0" fmla="*/ 8001 h 16001"/>
                  <a:gd name="connsiteX1" fmla="*/ 8001 w 16002"/>
                  <a:gd name="connsiteY1" fmla="*/ 16002 h 16001"/>
                  <a:gd name="connsiteX2" fmla="*/ 16002 w 16002"/>
                  <a:gd name="connsiteY2" fmla="*/ 8001 h 16001"/>
                  <a:gd name="connsiteX3" fmla="*/ 8001 w 16002"/>
                  <a:gd name="connsiteY3" fmla="*/ 0 h 16001"/>
                  <a:gd name="connsiteX4" fmla="*/ 0 w 16002"/>
                  <a:gd name="connsiteY4" fmla="*/ 8001 h 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1">
                    <a:moveTo>
                      <a:pt x="0" y="8001"/>
                    </a:moveTo>
                    <a:cubicBezTo>
                      <a:pt x="0" y="12383"/>
                      <a:pt x="3619" y="16002"/>
                      <a:pt x="8001" y="16002"/>
                    </a:cubicBezTo>
                    <a:cubicBezTo>
                      <a:pt x="12383" y="16002"/>
                      <a:pt x="16002" y="12383"/>
                      <a:pt x="16002" y="8001"/>
                    </a:cubicBezTo>
                    <a:cubicBezTo>
                      <a:pt x="16002" y="3620"/>
                      <a:pt x="12383" y="0"/>
                      <a:pt x="8001" y="0"/>
                    </a:cubicBezTo>
                    <a:cubicBezTo>
                      <a:pt x="3619" y="0"/>
                      <a:pt x="0" y="3620"/>
                      <a:pt x="0" y="8001"/>
                    </a:cubicBezTo>
                  </a:path>
                </a:pathLst>
              </a:custGeom>
              <a:solidFill>
                <a:srgbClr val="FEFEFE"/>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31E93D99-9EED-B7C0-F236-BEDB2013B4CE}"/>
                  </a:ext>
                </a:extLst>
              </p:cNvPr>
              <p:cNvSpPr/>
              <p:nvPr/>
            </p:nvSpPr>
            <p:spPr>
              <a:xfrm>
                <a:off x="3565683" y="4790036"/>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8"/>
                      <a:pt x="5429" y="10858"/>
                    </a:cubicBezTo>
                    <a:cubicBezTo>
                      <a:pt x="8382" y="10858"/>
                      <a:pt x="10858" y="8382"/>
                      <a:pt x="10858" y="5429"/>
                    </a:cubicBezTo>
                    <a:cubicBezTo>
                      <a:pt x="10858" y="2476"/>
                      <a:pt x="8382" y="0"/>
                      <a:pt x="5429" y="0"/>
                    </a:cubicBezTo>
                    <a:cubicBezTo>
                      <a:pt x="2477" y="0"/>
                      <a:pt x="0" y="2476"/>
                      <a:pt x="0" y="5429"/>
                    </a:cubicBezTo>
                  </a:path>
                </a:pathLst>
              </a:custGeom>
              <a:solidFill>
                <a:srgbClr val="FEFEFE"/>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31B481F4-54C5-EC66-ED1C-CFC7230AC6A6}"/>
                  </a:ext>
                </a:extLst>
              </p:cNvPr>
              <p:cNvSpPr/>
              <p:nvPr/>
            </p:nvSpPr>
            <p:spPr>
              <a:xfrm>
                <a:off x="3600545" y="4779749"/>
                <a:ext cx="9334" cy="9334"/>
              </a:xfrm>
              <a:custGeom>
                <a:avLst/>
                <a:gdLst>
                  <a:gd name="connsiteX0" fmla="*/ 0 w 9334"/>
                  <a:gd name="connsiteY0" fmla="*/ 4667 h 9334"/>
                  <a:gd name="connsiteX1" fmla="*/ 4667 w 9334"/>
                  <a:gd name="connsiteY1" fmla="*/ 9334 h 9334"/>
                  <a:gd name="connsiteX2" fmla="*/ 9334 w 9334"/>
                  <a:gd name="connsiteY2" fmla="*/ 4667 h 9334"/>
                  <a:gd name="connsiteX3" fmla="*/ 4667 w 9334"/>
                  <a:gd name="connsiteY3" fmla="*/ 0 h 9334"/>
                  <a:gd name="connsiteX4" fmla="*/ 0 w 9334"/>
                  <a:gd name="connsiteY4" fmla="*/ 4667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0" y="4667"/>
                    </a:moveTo>
                    <a:cubicBezTo>
                      <a:pt x="0" y="7239"/>
                      <a:pt x="2096" y="9334"/>
                      <a:pt x="4667" y="9334"/>
                    </a:cubicBezTo>
                    <a:cubicBezTo>
                      <a:pt x="7239" y="9334"/>
                      <a:pt x="9334" y="7239"/>
                      <a:pt x="9334" y="4667"/>
                    </a:cubicBezTo>
                    <a:cubicBezTo>
                      <a:pt x="9334" y="2096"/>
                      <a:pt x="7239" y="0"/>
                      <a:pt x="4667" y="0"/>
                    </a:cubicBezTo>
                    <a:cubicBezTo>
                      <a:pt x="2096" y="0"/>
                      <a:pt x="0" y="2096"/>
                      <a:pt x="0" y="4667"/>
                    </a:cubicBezTo>
                  </a:path>
                </a:pathLst>
              </a:custGeom>
              <a:solidFill>
                <a:srgbClr val="FEFEFE"/>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3765FAC1-3BD1-1A90-4976-4DDB284C96D0}"/>
                  </a:ext>
                </a:extLst>
              </p:cNvPr>
              <p:cNvSpPr/>
              <p:nvPr/>
            </p:nvSpPr>
            <p:spPr>
              <a:xfrm>
                <a:off x="3376993" y="4771081"/>
                <a:ext cx="26479" cy="26670"/>
              </a:xfrm>
              <a:custGeom>
                <a:avLst/>
                <a:gdLst>
                  <a:gd name="connsiteX0" fmla="*/ 0 w 26479"/>
                  <a:gd name="connsiteY0" fmla="*/ 13335 h 26670"/>
                  <a:gd name="connsiteX1" fmla="*/ 13240 w 26479"/>
                  <a:gd name="connsiteY1" fmla="*/ 26670 h 26670"/>
                  <a:gd name="connsiteX2" fmla="*/ 26479 w 26479"/>
                  <a:gd name="connsiteY2" fmla="*/ 13335 h 26670"/>
                  <a:gd name="connsiteX3" fmla="*/ 13240 w 26479"/>
                  <a:gd name="connsiteY3" fmla="*/ 0 h 26670"/>
                  <a:gd name="connsiteX4" fmla="*/ 0 w 26479"/>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9" h="26670">
                    <a:moveTo>
                      <a:pt x="0" y="13335"/>
                    </a:moveTo>
                    <a:cubicBezTo>
                      <a:pt x="0" y="20574"/>
                      <a:pt x="6001" y="26670"/>
                      <a:pt x="13240" y="26670"/>
                    </a:cubicBezTo>
                    <a:cubicBezTo>
                      <a:pt x="20479" y="26670"/>
                      <a:pt x="26479" y="20669"/>
                      <a:pt x="26479" y="13335"/>
                    </a:cubicBezTo>
                    <a:cubicBezTo>
                      <a:pt x="26479" y="6001"/>
                      <a:pt x="20479" y="0"/>
                      <a:pt x="13240" y="0"/>
                    </a:cubicBezTo>
                    <a:cubicBezTo>
                      <a:pt x="6001" y="0"/>
                      <a:pt x="0" y="6001"/>
                      <a:pt x="0" y="13335"/>
                    </a:cubicBezTo>
                  </a:path>
                </a:pathLst>
              </a:custGeom>
              <a:solidFill>
                <a:srgbClr val="FEFEFE"/>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BC95788F-2C85-FEC9-BC65-6DE85293BACF}"/>
                  </a:ext>
                </a:extLst>
              </p:cNvPr>
              <p:cNvSpPr/>
              <p:nvPr/>
            </p:nvSpPr>
            <p:spPr>
              <a:xfrm>
                <a:off x="3448145" y="4772129"/>
                <a:ext cx="16954" cy="17049"/>
              </a:xfrm>
              <a:custGeom>
                <a:avLst/>
                <a:gdLst>
                  <a:gd name="connsiteX0" fmla="*/ 0 w 16954"/>
                  <a:gd name="connsiteY0" fmla="*/ 8477 h 17049"/>
                  <a:gd name="connsiteX1" fmla="*/ 8477 w 16954"/>
                  <a:gd name="connsiteY1" fmla="*/ 17050 h 17049"/>
                  <a:gd name="connsiteX2" fmla="*/ 16954 w 16954"/>
                  <a:gd name="connsiteY2" fmla="*/ 8477 h 17049"/>
                  <a:gd name="connsiteX3" fmla="*/ 8477 w 16954"/>
                  <a:gd name="connsiteY3" fmla="*/ 0 h 17049"/>
                  <a:gd name="connsiteX4" fmla="*/ 0 w 16954"/>
                  <a:gd name="connsiteY4" fmla="*/ 8477 h 1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7049">
                    <a:moveTo>
                      <a:pt x="0" y="8477"/>
                    </a:moveTo>
                    <a:cubicBezTo>
                      <a:pt x="0" y="13145"/>
                      <a:pt x="3905" y="17050"/>
                      <a:pt x="8477" y="17050"/>
                    </a:cubicBezTo>
                    <a:cubicBezTo>
                      <a:pt x="13049" y="17050"/>
                      <a:pt x="16954" y="13145"/>
                      <a:pt x="16954" y="8477"/>
                    </a:cubicBezTo>
                    <a:cubicBezTo>
                      <a:pt x="16954" y="3810"/>
                      <a:pt x="13049" y="0"/>
                      <a:pt x="8477" y="0"/>
                    </a:cubicBezTo>
                    <a:cubicBezTo>
                      <a:pt x="3905" y="0"/>
                      <a:pt x="0" y="3905"/>
                      <a:pt x="0" y="8477"/>
                    </a:cubicBezTo>
                  </a:path>
                </a:pathLst>
              </a:custGeom>
              <a:solidFill>
                <a:srgbClr val="FEFEFE"/>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A6CB176A-6986-3F35-8707-7BF42B53737B}"/>
                  </a:ext>
                </a:extLst>
              </p:cNvPr>
              <p:cNvSpPr/>
              <p:nvPr/>
            </p:nvSpPr>
            <p:spPr>
              <a:xfrm>
                <a:off x="3229070" y="4892906"/>
                <a:ext cx="22097" cy="22097"/>
              </a:xfrm>
              <a:custGeom>
                <a:avLst/>
                <a:gdLst>
                  <a:gd name="connsiteX0" fmla="*/ 0 w 22097"/>
                  <a:gd name="connsiteY0" fmla="*/ 11049 h 22097"/>
                  <a:gd name="connsiteX1" fmla="*/ 11049 w 22097"/>
                  <a:gd name="connsiteY1" fmla="*/ 22098 h 22097"/>
                  <a:gd name="connsiteX2" fmla="*/ 22098 w 22097"/>
                  <a:gd name="connsiteY2" fmla="*/ 11049 h 22097"/>
                  <a:gd name="connsiteX3" fmla="*/ 11049 w 22097"/>
                  <a:gd name="connsiteY3" fmla="*/ 0 h 22097"/>
                  <a:gd name="connsiteX4" fmla="*/ 0 w 22097"/>
                  <a:gd name="connsiteY4" fmla="*/ 11049 h 2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 h="22097">
                    <a:moveTo>
                      <a:pt x="0" y="11049"/>
                    </a:moveTo>
                    <a:cubicBezTo>
                      <a:pt x="0" y="17050"/>
                      <a:pt x="5048" y="22098"/>
                      <a:pt x="11049" y="22098"/>
                    </a:cubicBezTo>
                    <a:cubicBezTo>
                      <a:pt x="17050" y="22098"/>
                      <a:pt x="22098" y="17050"/>
                      <a:pt x="22098" y="11049"/>
                    </a:cubicBezTo>
                    <a:cubicBezTo>
                      <a:pt x="22098" y="5048"/>
                      <a:pt x="17050" y="0"/>
                      <a:pt x="11049" y="0"/>
                    </a:cubicBezTo>
                    <a:cubicBezTo>
                      <a:pt x="5048" y="0"/>
                      <a:pt x="0" y="5048"/>
                      <a:pt x="0" y="11049"/>
                    </a:cubicBezTo>
                  </a:path>
                </a:pathLst>
              </a:custGeom>
              <a:solidFill>
                <a:srgbClr val="FEFEFE"/>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C733A902-2981-5286-ED62-DFAD20D384F6}"/>
                  </a:ext>
                </a:extLst>
              </p:cNvPr>
              <p:cNvSpPr/>
              <p:nvPr/>
            </p:nvSpPr>
            <p:spPr>
              <a:xfrm>
                <a:off x="3346894" y="4839089"/>
                <a:ext cx="16764" cy="16764"/>
              </a:xfrm>
              <a:custGeom>
                <a:avLst/>
                <a:gdLst>
                  <a:gd name="connsiteX0" fmla="*/ 0 w 16764"/>
                  <a:gd name="connsiteY0" fmla="*/ 8382 h 16764"/>
                  <a:gd name="connsiteX1" fmla="*/ 8382 w 16764"/>
                  <a:gd name="connsiteY1" fmla="*/ 16764 h 16764"/>
                  <a:gd name="connsiteX2" fmla="*/ 16764 w 16764"/>
                  <a:gd name="connsiteY2" fmla="*/ 8382 h 16764"/>
                  <a:gd name="connsiteX3" fmla="*/ 8382 w 16764"/>
                  <a:gd name="connsiteY3" fmla="*/ 0 h 16764"/>
                  <a:gd name="connsiteX4" fmla="*/ 0 w 16764"/>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8C49D164-882D-D517-6427-6A6BBC0BD17B}"/>
                  </a:ext>
                </a:extLst>
              </p:cNvPr>
              <p:cNvSpPr/>
              <p:nvPr/>
            </p:nvSpPr>
            <p:spPr>
              <a:xfrm>
                <a:off x="3366706" y="4914718"/>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07D44C6E-4252-E308-825E-8C2350E1D644}"/>
                  </a:ext>
                </a:extLst>
              </p:cNvPr>
              <p:cNvSpPr/>
              <p:nvPr/>
            </p:nvSpPr>
            <p:spPr>
              <a:xfrm>
                <a:off x="3292030" y="4845471"/>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64BED979-3A24-A9D9-A6A5-120C16F3722B}"/>
                  </a:ext>
                </a:extLst>
              </p:cNvPr>
              <p:cNvSpPr/>
              <p:nvPr/>
            </p:nvSpPr>
            <p:spPr>
              <a:xfrm>
                <a:off x="3303650" y="4965296"/>
                <a:ext cx="18002" cy="17907"/>
              </a:xfrm>
              <a:custGeom>
                <a:avLst/>
                <a:gdLst>
                  <a:gd name="connsiteX0" fmla="*/ 0 w 18002"/>
                  <a:gd name="connsiteY0" fmla="*/ 8954 h 17907"/>
                  <a:gd name="connsiteX1" fmla="*/ 8954 w 18002"/>
                  <a:gd name="connsiteY1" fmla="*/ 17907 h 17907"/>
                  <a:gd name="connsiteX2" fmla="*/ 18002 w 18002"/>
                  <a:gd name="connsiteY2" fmla="*/ 8954 h 17907"/>
                  <a:gd name="connsiteX3" fmla="*/ 8954 w 18002"/>
                  <a:gd name="connsiteY3" fmla="*/ 0 h 17907"/>
                  <a:gd name="connsiteX4" fmla="*/ 0 w 18002"/>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 h="17907">
                    <a:moveTo>
                      <a:pt x="0" y="8954"/>
                    </a:moveTo>
                    <a:cubicBezTo>
                      <a:pt x="0" y="13907"/>
                      <a:pt x="4096" y="17907"/>
                      <a:pt x="8954" y="17907"/>
                    </a:cubicBezTo>
                    <a:cubicBezTo>
                      <a:pt x="13811" y="17907"/>
                      <a:pt x="18002" y="13811"/>
                      <a:pt x="18002" y="8954"/>
                    </a:cubicBezTo>
                    <a:cubicBezTo>
                      <a:pt x="18002" y="4096"/>
                      <a:pt x="13907" y="0"/>
                      <a:pt x="8954" y="0"/>
                    </a:cubicBezTo>
                    <a:cubicBezTo>
                      <a:pt x="4001" y="0"/>
                      <a:pt x="0" y="4096"/>
                      <a:pt x="0" y="8954"/>
                    </a:cubicBezTo>
                  </a:path>
                </a:pathLst>
              </a:custGeom>
              <a:solidFill>
                <a:srgbClr val="FEFEFE"/>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DE483A23-5532-3DD9-2DC7-E848E8AA7FF0}"/>
                  </a:ext>
                </a:extLst>
              </p:cNvPr>
              <p:cNvSpPr/>
              <p:nvPr/>
            </p:nvSpPr>
            <p:spPr>
              <a:xfrm>
                <a:off x="3151251" y="5033304"/>
                <a:ext cx="19621" cy="19621"/>
              </a:xfrm>
              <a:custGeom>
                <a:avLst/>
                <a:gdLst>
                  <a:gd name="connsiteX0" fmla="*/ 0 w 19621"/>
                  <a:gd name="connsiteY0" fmla="*/ 9811 h 19621"/>
                  <a:gd name="connsiteX1" fmla="*/ 9811 w 19621"/>
                  <a:gd name="connsiteY1" fmla="*/ 19621 h 19621"/>
                  <a:gd name="connsiteX2" fmla="*/ 19622 w 19621"/>
                  <a:gd name="connsiteY2" fmla="*/ 9811 h 19621"/>
                  <a:gd name="connsiteX3" fmla="*/ 9811 w 19621"/>
                  <a:gd name="connsiteY3" fmla="*/ 0 h 19621"/>
                  <a:gd name="connsiteX4" fmla="*/ 0 w 19621"/>
                  <a:gd name="connsiteY4" fmla="*/ 9811 h 1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 h="19621">
                    <a:moveTo>
                      <a:pt x="0" y="9811"/>
                    </a:moveTo>
                    <a:cubicBezTo>
                      <a:pt x="0" y="15145"/>
                      <a:pt x="4477" y="19621"/>
                      <a:pt x="9811" y="19621"/>
                    </a:cubicBezTo>
                    <a:cubicBezTo>
                      <a:pt x="15145" y="19621"/>
                      <a:pt x="19622" y="15145"/>
                      <a:pt x="19622" y="9811"/>
                    </a:cubicBezTo>
                    <a:cubicBezTo>
                      <a:pt x="19622" y="4477"/>
                      <a:pt x="15145" y="0"/>
                      <a:pt x="9811" y="0"/>
                    </a:cubicBezTo>
                    <a:cubicBezTo>
                      <a:pt x="4477" y="0"/>
                      <a:pt x="0" y="4477"/>
                      <a:pt x="0" y="9811"/>
                    </a:cubicBezTo>
                  </a:path>
                </a:pathLst>
              </a:custGeom>
              <a:solidFill>
                <a:srgbClr val="FEFEFE"/>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7FF4671E-66A2-DF9F-A664-3119D8CDD4C6}"/>
                  </a:ext>
                </a:extLst>
              </p:cNvPr>
              <p:cNvSpPr/>
              <p:nvPr/>
            </p:nvSpPr>
            <p:spPr>
              <a:xfrm>
                <a:off x="3212782" y="5140460"/>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A515EE2D-FCCB-EBE9-16DC-5E65097EB6A2}"/>
                  </a:ext>
                </a:extLst>
              </p:cNvPr>
              <p:cNvSpPr/>
              <p:nvPr/>
            </p:nvSpPr>
            <p:spPr>
              <a:xfrm>
                <a:off x="3250787" y="5022446"/>
                <a:ext cx="7429" cy="7620"/>
              </a:xfrm>
              <a:custGeom>
                <a:avLst/>
                <a:gdLst>
                  <a:gd name="connsiteX0" fmla="*/ 0 w 7429"/>
                  <a:gd name="connsiteY0" fmla="*/ 3810 h 7620"/>
                  <a:gd name="connsiteX1" fmla="*/ 3715 w 7429"/>
                  <a:gd name="connsiteY1" fmla="*/ 7620 h 7620"/>
                  <a:gd name="connsiteX2" fmla="*/ 7429 w 7429"/>
                  <a:gd name="connsiteY2" fmla="*/ 3810 h 7620"/>
                  <a:gd name="connsiteX3" fmla="*/ 3715 w 7429"/>
                  <a:gd name="connsiteY3" fmla="*/ 0 h 7620"/>
                  <a:gd name="connsiteX4" fmla="*/ 0 w 7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620">
                    <a:moveTo>
                      <a:pt x="0" y="3810"/>
                    </a:moveTo>
                    <a:cubicBezTo>
                      <a:pt x="0" y="5906"/>
                      <a:pt x="1715" y="7620"/>
                      <a:pt x="3715" y="7620"/>
                    </a:cubicBezTo>
                    <a:cubicBezTo>
                      <a:pt x="5715" y="7620"/>
                      <a:pt x="7429" y="5906"/>
                      <a:pt x="7429" y="3810"/>
                    </a:cubicBezTo>
                    <a:cubicBezTo>
                      <a:pt x="7429" y="1715"/>
                      <a:pt x="5715" y="0"/>
                      <a:pt x="3715"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BF8D2F3C-3393-1CC0-41E4-79A2AF300302}"/>
                  </a:ext>
                </a:extLst>
              </p:cNvPr>
              <p:cNvSpPr/>
              <p:nvPr/>
            </p:nvSpPr>
            <p:spPr>
              <a:xfrm>
                <a:off x="3280124" y="5072166"/>
                <a:ext cx="15620" cy="15620"/>
              </a:xfrm>
              <a:custGeom>
                <a:avLst/>
                <a:gdLst>
                  <a:gd name="connsiteX0" fmla="*/ 0 w 15620"/>
                  <a:gd name="connsiteY0" fmla="*/ 7811 h 15620"/>
                  <a:gd name="connsiteX1" fmla="*/ 7810 w 15620"/>
                  <a:gd name="connsiteY1" fmla="*/ 15621 h 15620"/>
                  <a:gd name="connsiteX2" fmla="*/ 15621 w 15620"/>
                  <a:gd name="connsiteY2" fmla="*/ 7811 h 15620"/>
                  <a:gd name="connsiteX3" fmla="*/ 7810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1220B3B6-11BA-B224-E560-EB133D1464AE}"/>
                  </a:ext>
                </a:extLst>
              </p:cNvPr>
              <p:cNvSpPr/>
              <p:nvPr/>
            </p:nvSpPr>
            <p:spPr>
              <a:xfrm>
                <a:off x="2946844" y="5260761"/>
                <a:ext cx="26288" cy="26288"/>
              </a:xfrm>
              <a:custGeom>
                <a:avLst/>
                <a:gdLst>
                  <a:gd name="connsiteX0" fmla="*/ 0 w 26288"/>
                  <a:gd name="connsiteY0" fmla="*/ 13145 h 26288"/>
                  <a:gd name="connsiteX1" fmla="*/ 13144 w 26288"/>
                  <a:gd name="connsiteY1" fmla="*/ 26289 h 26288"/>
                  <a:gd name="connsiteX2" fmla="*/ 26289 w 26288"/>
                  <a:gd name="connsiteY2" fmla="*/ 13145 h 26288"/>
                  <a:gd name="connsiteX3" fmla="*/ 13144 w 26288"/>
                  <a:gd name="connsiteY3" fmla="*/ 0 h 26288"/>
                  <a:gd name="connsiteX4" fmla="*/ 0 w 26288"/>
                  <a:gd name="connsiteY4" fmla="*/ 13145 h 2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 h="26288">
                    <a:moveTo>
                      <a:pt x="0" y="13145"/>
                    </a:moveTo>
                    <a:cubicBezTo>
                      <a:pt x="0" y="20288"/>
                      <a:pt x="6001" y="26289"/>
                      <a:pt x="13144" y="26289"/>
                    </a:cubicBezTo>
                    <a:cubicBezTo>
                      <a:pt x="20288" y="26289"/>
                      <a:pt x="26289" y="20288"/>
                      <a:pt x="26289" y="13145"/>
                    </a:cubicBezTo>
                    <a:cubicBezTo>
                      <a:pt x="26289" y="6001"/>
                      <a:pt x="20288" y="0"/>
                      <a:pt x="13144" y="0"/>
                    </a:cubicBezTo>
                    <a:cubicBezTo>
                      <a:pt x="6001" y="0"/>
                      <a:pt x="0" y="6001"/>
                      <a:pt x="0" y="13145"/>
                    </a:cubicBezTo>
                  </a:path>
                </a:pathLst>
              </a:custGeom>
              <a:solidFill>
                <a:srgbClr val="FEFEFE"/>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A07FF81B-98C6-5D99-523D-FD33AB2F58F9}"/>
                  </a:ext>
                </a:extLst>
              </p:cNvPr>
              <p:cNvSpPr/>
              <p:nvPr/>
            </p:nvSpPr>
            <p:spPr>
              <a:xfrm>
                <a:off x="3091624" y="5120744"/>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8C1BC696-2FA5-4ADC-B523-688C5AFE46BB}"/>
                  </a:ext>
                </a:extLst>
              </p:cNvPr>
              <p:cNvSpPr/>
              <p:nvPr/>
            </p:nvSpPr>
            <p:spPr>
              <a:xfrm>
                <a:off x="2997803" y="5172655"/>
                <a:ext cx="6095" cy="6095"/>
              </a:xfrm>
              <a:custGeom>
                <a:avLst/>
                <a:gdLst>
                  <a:gd name="connsiteX0" fmla="*/ 0 w 6095"/>
                  <a:gd name="connsiteY0" fmla="*/ 3048 h 6095"/>
                  <a:gd name="connsiteX1" fmla="*/ 3048 w 6095"/>
                  <a:gd name="connsiteY1" fmla="*/ 6096 h 6095"/>
                  <a:gd name="connsiteX2" fmla="*/ 6096 w 6095"/>
                  <a:gd name="connsiteY2" fmla="*/ 3048 h 6095"/>
                  <a:gd name="connsiteX3" fmla="*/ 3048 w 6095"/>
                  <a:gd name="connsiteY3" fmla="*/ 0 h 6095"/>
                  <a:gd name="connsiteX4" fmla="*/ 0 w 6095"/>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 h="6095">
                    <a:moveTo>
                      <a:pt x="0" y="3048"/>
                    </a:moveTo>
                    <a:cubicBezTo>
                      <a:pt x="0" y="4763"/>
                      <a:pt x="1429" y="6096"/>
                      <a:pt x="3048" y="6096"/>
                    </a:cubicBezTo>
                    <a:cubicBezTo>
                      <a:pt x="4667" y="6096"/>
                      <a:pt x="6096" y="4667"/>
                      <a:pt x="6096" y="3048"/>
                    </a:cubicBezTo>
                    <a:cubicBezTo>
                      <a:pt x="6096" y="1429"/>
                      <a:pt x="4667" y="0"/>
                      <a:pt x="3048" y="0"/>
                    </a:cubicBezTo>
                    <a:cubicBezTo>
                      <a:pt x="1429" y="0"/>
                      <a:pt x="0" y="1429"/>
                      <a:pt x="0" y="3048"/>
                    </a:cubicBezTo>
                  </a:path>
                </a:pathLst>
              </a:custGeom>
              <a:solidFill>
                <a:srgbClr val="FEFEFE"/>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67F2EB1F-CE34-1479-8A88-D137B88560B1}"/>
                  </a:ext>
                </a:extLst>
              </p:cNvPr>
              <p:cNvSpPr/>
              <p:nvPr/>
            </p:nvSpPr>
            <p:spPr>
              <a:xfrm>
                <a:off x="3032950" y="5227138"/>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9" y="14288"/>
                      <a:pt x="7144" y="14288"/>
                    </a:cubicBezTo>
                    <a:cubicBezTo>
                      <a:pt x="11049" y="14288"/>
                      <a:pt x="14288" y="11049"/>
                      <a:pt x="14288" y="7144"/>
                    </a:cubicBezTo>
                    <a:cubicBezTo>
                      <a:pt x="14288" y="3238"/>
                      <a:pt x="11049" y="0"/>
                      <a:pt x="7144" y="0"/>
                    </a:cubicBezTo>
                    <a:cubicBezTo>
                      <a:pt x="3239" y="0"/>
                      <a:pt x="0" y="3238"/>
                      <a:pt x="0" y="7144"/>
                    </a:cubicBezTo>
                  </a:path>
                </a:pathLst>
              </a:custGeom>
              <a:solidFill>
                <a:srgbClr val="FEFEFE"/>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59851194-2511-D746-96D7-7BB85005F045}"/>
                  </a:ext>
                </a:extLst>
              </p:cNvPr>
              <p:cNvSpPr/>
              <p:nvPr/>
            </p:nvSpPr>
            <p:spPr>
              <a:xfrm>
                <a:off x="3134677" y="5281907"/>
                <a:ext cx="24574" cy="24574"/>
              </a:xfrm>
              <a:custGeom>
                <a:avLst/>
                <a:gdLst>
                  <a:gd name="connsiteX0" fmla="*/ 0 w 24574"/>
                  <a:gd name="connsiteY0" fmla="*/ 12287 h 24574"/>
                  <a:gd name="connsiteX1" fmla="*/ 12287 w 24574"/>
                  <a:gd name="connsiteY1" fmla="*/ 24575 h 24574"/>
                  <a:gd name="connsiteX2" fmla="*/ 24575 w 24574"/>
                  <a:gd name="connsiteY2" fmla="*/ 12287 h 24574"/>
                  <a:gd name="connsiteX3" fmla="*/ 12287 w 24574"/>
                  <a:gd name="connsiteY3" fmla="*/ 0 h 24574"/>
                  <a:gd name="connsiteX4" fmla="*/ 0 w 24574"/>
                  <a:gd name="connsiteY4" fmla="*/ 12287 h 2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4" h="24574">
                    <a:moveTo>
                      <a:pt x="0" y="12287"/>
                    </a:moveTo>
                    <a:cubicBezTo>
                      <a:pt x="0" y="18955"/>
                      <a:pt x="5620" y="24575"/>
                      <a:pt x="12287" y="24575"/>
                    </a:cubicBezTo>
                    <a:cubicBezTo>
                      <a:pt x="18955" y="24575"/>
                      <a:pt x="24575" y="18955"/>
                      <a:pt x="24575" y="12287"/>
                    </a:cubicBezTo>
                    <a:cubicBezTo>
                      <a:pt x="24575" y="5620"/>
                      <a:pt x="18955" y="0"/>
                      <a:pt x="12287" y="0"/>
                    </a:cubicBezTo>
                    <a:cubicBezTo>
                      <a:pt x="5620" y="0"/>
                      <a:pt x="0" y="5620"/>
                      <a:pt x="0" y="12287"/>
                    </a:cubicBezTo>
                  </a:path>
                </a:pathLst>
              </a:custGeom>
              <a:solidFill>
                <a:srgbClr val="FEFEFE"/>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94FB2B6F-DE77-72C4-3E3C-65D0B8F3365A}"/>
                  </a:ext>
                </a:extLst>
              </p:cNvPr>
              <p:cNvSpPr/>
              <p:nvPr/>
            </p:nvSpPr>
            <p:spPr>
              <a:xfrm>
                <a:off x="3037332" y="5345629"/>
                <a:ext cx="17716" cy="17716"/>
              </a:xfrm>
              <a:custGeom>
                <a:avLst/>
                <a:gdLst>
                  <a:gd name="connsiteX0" fmla="*/ 0 w 17716"/>
                  <a:gd name="connsiteY0" fmla="*/ 8858 h 17716"/>
                  <a:gd name="connsiteX1" fmla="*/ 8858 w 17716"/>
                  <a:gd name="connsiteY1" fmla="*/ 17716 h 17716"/>
                  <a:gd name="connsiteX2" fmla="*/ 17717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00" y="17716"/>
                      <a:pt x="8858" y="17716"/>
                    </a:cubicBezTo>
                    <a:cubicBezTo>
                      <a:pt x="13716" y="17716"/>
                      <a:pt x="17717" y="13716"/>
                      <a:pt x="17717" y="8858"/>
                    </a:cubicBezTo>
                    <a:cubicBezTo>
                      <a:pt x="17717" y="4000"/>
                      <a:pt x="13716" y="0"/>
                      <a:pt x="8858" y="0"/>
                    </a:cubicBezTo>
                    <a:cubicBezTo>
                      <a:pt x="4000" y="0"/>
                      <a:pt x="0" y="4000"/>
                      <a:pt x="0" y="8858"/>
                    </a:cubicBezTo>
                  </a:path>
                </a:pathLst>
              </a:custGeom>
              <a:solidFill>
                <a:srgbClr val="FEFEFE"/>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C2A89494-4E7B-7E49-1707-685FE14A8934}"/>
                  </a:ext>
                </a:extLst>
              </p:cNvPr>
              <p:cNvSpPr/>
              <p:nvPr/>
            </p:nvSpPr>
            <p:spPr>
              <a:xfrm>
                <a:off x="3047237" y="5419924"/>
                <a:ext cx="13144" cy="13144"/>
              </a:xfrm>
              <a:custGeom>
                <a:avLst/>
                <a:gdLst>
                  <a:gd name="connsiteX0" fmla="*/ 0 w 13144"/>
                  <a:gd name="connsiteY0" fmla="*/ 6572 h 13144"/>
                  <a:gd name="connsiteX1" fmla="*/ 6572 w 13144"/>
                  <a:gd name="connsiteY1" fmla="*/ 13145 h 13144"/>
                  <a:gd name="connsiteX2" fmla="*/ 13145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5" y="10192"/>
                      <a:pt x="13145" y="6572"/>
                    </a:cubicBezTo>
                    <a:cubicBezTo>
                      <a:pt x="13145"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67CB6AD5-19AD-2AD4-47ED-0A00288242FC}"/>
                  </a:ext>
                </a:extLst>
              </p:cNvPr>
              <p:cNvSpPr/>
              <p:nvPr/>
            </p:nvSpPr>
            <p:spPr>
              <a:xfrm>
                <a:off x="3194494" y="5222947"/>
                <a:ext cx="17716" cy="17716"/>
              </a:xfrm>
              <a:custGeom>
                <a:avLst/>
                <a:gdLst>
                  <a:gd name="connsiteX0" fmla="*/ 0 w 17716"/>
                  <a:gd name="connsiteY0" fmla="*/ 8858 h 17716"/>
                  <a:gd name="connsiteX1" fmla="*/ 8858 w 17716"/>
                  <a:gd name="connsiteY1" fmla="*/ 17717 h 17716"/>
                  <a:gd name="connsiteX2" fmla="*/ 17716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96" y="17717"/>
                      <a:pt x="8858" y="17717"/>
                    </a:cubicBezTo>
                    <a:cubicBezTo>
                      <a:pt x="13621" y="17717"/>
                      <a:pt x="17716" y="13621"/>
                      <a:pt x="17716" y="8858"/>
                    </a:cubicBezTo>
                    <a:cubicBezTo>
                      <a:pt x="17716" y="4096"/>
                      <a:pt x="13621" y="0"/>
                      <a:pt x="8858" y="0"/>
                    </a:cubicBezTo>
                    <a:cubicBezTo>
                      <a:pt x="4096" y="0"/>
                      <a:pt x="0" y="4096"/>
                      <a:pt x="0" y="8858"/>
                    </a:cubicBezTo>
                  </a:path>
                </a:pathLst>
              </a:custGeom>
              <a:solidFill>
                <a:srgbClr val="FEFEFE"/>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F579DF5D-4972-C4C0-6125-C6B789473567}"/>
                  </a:ext>
                </a:extLst>
              </p:cNvPr>
              <p:cNvSpPr/>
              <p:nvPr/>
            </p:nvSpPr>
            <p:spPr>
              <a:xfrm>
                <a:off x="2903791" y="5374014"/>
                <a:ext cx="20764" cy="20764"/>
              </a:xfrm>
              <a:custGeom>
                <a:avLst/>
                <a:gdLst>
                  <a:gd name="connsiteX0" fmla="*/ 0 w 20764"/>
                  <a:gd name="connsiteY0" fmla="*/ 10382 h 20764"/>
                  <a:gd name="connsiteX1" fmla="*/ 10382 w 20764"/>
                  <a:gd name="connsiteY1" fmla="*/ 20764 h 20764"/>
                  <a:gd name="connsiteX2" fmla="*/ 20765 w 20764"/>
                  <a:gd name="connsiteY2" fmla="*/ 10382 h 20764"/>
                  <a:gd name="connsiteX3" fmla="*/ 10382 w 20764"/>
                  <a:gd name="connsiteY3" fmla="*/ 0 h 20764"/>
                  <a:gd name="connsiteX4" fmla="*/ 0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0" y="10382"/>
                    </a:moveTo>
                    <a:cubicBezTo>
                      <a:pt x="0" y="16002"/>
                      <a:pt x="4763" y="20764"/>
                      <a:pt x="10382" y="20764"/>
                    </a:cubicBezTo>
                    <a:cubicBezTo>
                      <a:pt x="16002" y="20764"/>
                      <a:pt x="20765" y="16002"/>
                      <a:pt x="20765" y="10382"/>
                    </a:cubicBezTo>
                    <a:cubicBezTo>
                      <a:pt x="20765" y="4763"/>
                      <a:pt x="16002" y="0"/>
                      <a:pt x="10382" y="0"/>
                    </a:cubicBezTo>
                    <a:cubicBezTo>
                      <a:pt x="4763" y="0"/>
                      <a:pt x="0" y="4763"/>
                      <a:pt x="0" y="10382"/>
                    </a:cubicBezTo>
                  </a:path>
                </a:pathLst>
              </a:custGeom>
              <a:solidFill>
                <a:srgbClr val="FEFEFE"/>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64290A9C-FE7D-B087-AA0A-FD2B7ED84AD6}"/>
                  </a:ext>
                </a:extLst>
              </p:cNvPr>
              <p:cNvSpPr/>
              <p:nvPr/>
            </p:nvSpPr>
            <p:spPr>
              <a:xfrm>
                <a:off x="2780252" y="5701007"/>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763"/>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CA54BF42-CDC6-1E31-5175-BC4E0B2223FE}"/>
                  </a:ext>
                </a:extLst>
              </p:cNvPr>
              <p:cNvSpPr/>
              <p:nvPr/>
            </p:nvSpPr>
            <p:spPr>
              <a:xfrm>
                <a:off x="2936938" y="5494791"/>
                <a:ext cx="11620" cy="11620"/>
              </a:xfrm>
              <a:custGeom>
                <a:avLst/>
                <a:gdLst>
                  <a:gd name="connsiteX0" fmla="*/ 0 w 11620"/>
                  <a:gd name="connsiteY0" fmla="*/ 5810 h 11620"/>
                  <a:gd name="connsiteX1" fmla="*/ 5810 w 11620"/>
                  <a:gd name="connsiteY1" fmla="*/ 11621 h 11620"/>
                  <a:gd name="connsiteX2" fmla="*/ 11621 w 11620"/>
                  <a:gd name="connsiteY2" fmla="*/ 5810 h 11620"/>
                  <a:gd name="connsiteX3" fmla="*/ 5810 w 11620"/>
                  <a:gd name="connsiteY3" fmla="*/ 0 h 11620"/>
                  <a:gd name="connsiteX4" fmla="*/ 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0" y="5810"/>
                    </a:moveTo>
                    <a:cubicBezTo>
                      <a:pt x="0" y="8954"/>
                      <a:pt x="2667" y="11621"/>
                      <a:pt x="5810" y="11621"/>
                    </a:cubicBezTo>
                    <a:cubicBezTo>
                      <a:pt x="8953" y="11621"/>
                      <a:pt x="11621" y="8954"/>
                      <a:pt x="11621" y="5810"/>
                    </a:cubicBezTo>
                    <a:cubicBezTo>
                      <a:pt x="11621" y="2667"/>
                      <a:pt x="8953" y="0"/>
                      <a:pt x="5810" y="0"/>
                    </a:cubicBezTo>
                    <a:cubicBezTo>
                      <a:pt x="2667" y="0"/>
                      <a:pt x="0" y="2667"/>
                      <a:pt x="0" y="5810"/>
                    </a:cubicBezTo>
                  </a:path>
                </a:pathLst>
              </a:custGeom>
              <a:solidFill>
                <a:srgbClr val="FEFEFE"/>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0868B4ED-3DFF-6770-8037-CFC0AB2FF76F}"/>
                  </a:ext>
                </a:extLst>
              </p:cNvPr>
              <p:cNvSpPr/>
              <p:nvPr/>
            </p:nvSpPr>
            <p:spPr>
              <a:xfrm>
                <a:off x="2953892" y="5532319"/>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9805F8C6-C959-958A-CAC8-32155630B10D}"/>
                  </a:ext>
                </a:extLst>
              </p:cNvPr>
              <p:cNvSpPr/>
              <p:nvPr/>
            </p:nvSpPr>
            <p:spPr>
              <a:xfrm>
                <a:off x="2869977" y="5612901"/>
                <a:ext cx="6096" cy="6095"/>
              </a:xfrm>
              <a:custGeom>
                <a:avLst/>
                <a:gdLst>
                  <a:gd name="connsiteX0" fmla="*/ 0 w 6096"/>
                  <a:gd name="connsiteY0" fmla="*/ 3048 h 6095"/>
                  <a:gd name="connsiteX1" fmla="*/ 3048 w 6096"/>
                  <a:gd name="connsiteY1" fmla="*/ 6096 h 6095"/>
                  <a:gd name="connsiteX2" fmla="*/ 6096 w 6096"/>
                  <a:gd name="connsiteY2" fmla="*/ 3048 h 6095"/>
                  <a:gd name="connsiteX3" fmla="*/ 3048 w 6096"/>
                  <a:gd name="connsiteY3" fmla="*/ 0 h 6095"/>
                  <a:gd name="connsiteX4" fmla="*/ 0 w 6096"/>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 h="6095">
                    <a:moveTo>
                      <a:pt x="0" y="3048"/>
                    </a:moveTo>
                    <a:cubicBezTo>
                      <a:pt x="0" y="4763"/>
                      <a:pt x="1429" y="6096"/>
                      <a:pt x="3048" y="6096"/>
                    </a:cubicBezTo>
                    <a:cubicBezTo>
                      <a:pt x="4667" y="6096"/>
                      <a:pt x="6096" y="4763"/>
                      <a:pt x="6096" y="3048"/>
                    </a:cubicBezTo>
                    <a:cubicBezTo>
                      <a:pt x="6096" y="1333"/>
                      <a:pt x="4667" y="0"/>
                      <a:pt x="3048" y="0"/>
                    </a:cubicBezTo>
                    <a:cubicBezTo>
                      <a:pt x="1429" y="0"/>
                      <a:pt x="0" y="1333"/>
                      <a:pt x="0" y="3048"/>
                    </a:cubicBezTo>
                  </a:path>
                </a:pathLst>
              </a:custGeom>
              <a:solidFill>
                <a:srgbClr val="FEFEFE"/>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CFEFAB54-3A80-52DD-38C5-4CA4B1113617}"/>
                  </a:ext>
                </a:extLst>
              </p:cNvPr>
              <p:cNvSpPr/>
              <p:nvPr/>
            </p:nvSpPr>
            <p:spPr>
              <a:xfrm>
                <a:off x="2881407" y="5705007"/>
                <a:ext cx="14668" cy="14668"/>
              </a:xfrm>
              <a:custGeom>
                <a:avLst/>
                <a:gdLst>
                  <a:gd name="connsiteX0" fmla="*/ 0 w 14668"/>
                  <a:gd name="connsiteY0" fmla="*/ 7334 h 14668"/>
                  <a:gd name="connsiteX1" fmla="*/ 7334 w 14668"/>
                  <a:gd name="connsiteY1" fmla="*/ 14668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4"/>
                      <a:pt x="3334" y="14668"/>
                      <a:pt x="7334" y="14668"/>
                    </a:cubicBezTo>
                    <a:cubicBezTo>
                      <a:pt x="11335" y="14668"/>
                      <a:pt x="14668" y="11334"/>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F17A75BC-9300-7038-C025-B55E3BC4B511}"/>
                  </a:ext>
                </a:extLst>
              </p:cNvPr>
              <p:cNvSpPr/>
              <p:nvPr/>
            </p:nvSpPr>
            <p:spPr>
              <a:xfrm>
                <a:off x="2755677" y="5794923"/>
                <a:ext cx="15430" cy="15430"/>
              </a:xfrm>
              <a:custGeom>
                <a:avLst/>
                <a:gdLst>
                  <a:gd name="connsiteX0" fmla="*/ 0 w 15430"/>
                  <a:gd name="connsiteY0" fmla="*/ 7716 h 15430"/>
                  <a:gd name="connsiteX1" fmla="*/ 7715 w 15430"/>
                  <a:gd name="connsiteY1" fmla="*/ 15431 h 15430"/>
                  <a:gd name="connsiteX2" fmla="*/ 15431 w 15430"/>
                  <a:gd name="connsiteY2" fmla="*/ 7716 h 15430"/>
                  <a:gd name="connsiteX3" fmla="*/ 7715 w 15430"/>
                  <a:gd name="connsiteY3" fmla="*/ 0 h 15430"/>
                  <a:gd name="connsiteX4" fmla="*/ 0 w 15430"/>
                  <a:gd name="connsiteY4" fmla="*/ 7716 h 1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 h="15430">
                    <a:moveTo>
                      <a:pt x="0" y="7716"/>
                    </a:moveTo>
                    <a:cubicBezTo>
                      <a:pt x="0" y="11906"/>
                      <a:pt x="3524" y="15431"/>
                      <a:pt x="7715" y="15431"/>
                    </a:cubicBezTo>
                    <a:cubicBezTo>
                      <a:pt x="11906" y="15431"/>
                      <a:pt x="15431" y="11906"/>
                      <a:pt x="15431" y="7716"/>
                    </a:cubicBezTo>
                    <a:cubicBezTo>
                      <a:pt x="15431" y="3524"/>
                      <a:pt x="11906" y="0"/>
                      <a:pt x="7715" y="0"/>
                    </a:cubicBezTo>
                    <a:cubicBezTo>
                      <a:pt x="3524" y="0"/>
                      <a:pt x="0" y="3524"/>
                      <a:pt x="0" y="7716"/>
                    </a:cubicBezTo>
                  </a:path>
                </a:pathLst>
              </a:custGeom>
              <a:solidFill>
                <a:srgbClr val="FEFEFE"/>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C8F95C0C-0F89-B337-022E-36D64CC89DC4}"/>
                  </a:ext>
                </a:extLst>
              </p:cNvPr>
              <p:cNvSpPr/>
              <p:nvPr/>
            </p:nvSpPr>
            <p:spPr>
              <a:xfrm>
                <a:off x="3077337" y="5491076"/>
                <a:ext cx="16192" cy="16192"/>
              </a:xfrm>
              <a:custGeom>
                <a:avLst/>
                <a:gdLst>
                  <a:gd name="connsiteX0" fmla="*/ 0 w 16192"/>
                  <a:gd name="connsiteY0" fmla="*/ 8096 h 16192"/>
                  <a:gd name="connsiteX1" fmla="*/ 8096 w 16192"/>
                  <a:gd name="connsiteY1" fmla="*/ 16193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3"/>
                      <a:pt x="8096" y="16193"/>
                    </a:cubicBezTo>
                    <a:cubicBezTo>
                      <a:pt x="12478" y="16193"/>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BEB4D79A-348A-F7D4-18DA-25F5104EFD49}"/>
                  </a:ext>
                </a:extLst>
              </p:cNvPr>
              <p:cNvSpPr/>
              <p:nvPr/>
            </p:nvSpPr>
            <p:spPr>
              <a:xfrm>
                <a:off x="2897886" y="5560513"/>
                <a:ext cx="18478" cy="18478"/>
              </a:xfrm>
              <a:custGeom>
                <a:avLst/>
                <a:gdLst>
                  <a:gd name="connsiteX0" fmla="*/ 0 w 18478"/>
                  <a:gd name="connsiteY0" fmla="*/ 9239 h 18478"/>
                  <a:gd name="connsiteX1" fmla="*/ 9239 w 18478"/>
                  <a:gd name="connsiteY1" fmla="*/ 18479 h 18478"/>
                  <a:gd name="connsiteX2" fmla="*/ 18478 w 18478"/>
                  <a:gd name="connsiteY2" fmla="*/ 9239 h 18478"/>
                  <a:gd name="connsiteX3" fmla="*/ 9239 w 18478"/>
                  <a:gd name="connsiteY3" fmla="*/ 0 h 18478"/>
                  <a:gd name="connsiteX4" fmla="*/ 0 w 18478"/>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8" h="18478">
                    <a:moveTo>
                      <a:pt x="0" y="9239"/>
                    </a:moveTo>
                    <a:cubicBezTo>
                      <a:pt x="0" y="14288"/>
                      <a:pt x="4191" y="18479"/>
                      <a:pt x="9239" y="18479"/>
                    </a:cubicBezTo>
                    <a:cubicBezTo>
                      <a:pt x="14288" y="18479"/>
                      <a:pt x="18478" y="14288"/>
                      <a:pt x="18478" y="9239"/>
                    </a:cubicBezTo>
                    <a:cubicBezTo>
                      <a:pt x="18478" y="4191"/>
                      <a:pt x="14288" y="0"/>
                      <a:pt x="9239"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B10CDE07-CA50-64C3-1A61-D3C9812086CE}"/>
                  </a:ext>
                </a:extLst>
              </p:cNvPr>
              <p:cNvSpPr/>
              <p:nvPr/>
            </p:nvSpPr>
            <p:spPr>
              <a:xfrm>
                <a:off x="3296126" y="5221233"/>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859"/>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1EB7AE71-08A0-AE6A-8622-D4FD74C34A82}"/>
                  </a:ext>
                </a:extLst>
              </p:cNvPr>
              <p:cNvSpPr/>
              <p:nvPr/>
            </p:nvSpPr>
            <p:spPr>
              <a:xfrm>
                <a:off x="3103530" y="5341533"/>
                <a:ext cx="7048" cy="7238"/>
              </a:xfrm>
              <a:custGeom>
                <a:avLst/>
                <a:gdLst>
                  <a:gd name="connsiteX0" fmla="*/ 0 w 7048"/>
                  <a:gd name="connsiteY0" fmla="*/ 3619 h 7238"/>
                  <a:gd name="connsiteX1" fmla="*/ 3524 w 7048"/>
                  <a:gd name="connsiteY1" fmla="*/ 7239 h 7238"/>
                  <a:gd name="connsiteX2" fmla="*/ 7048 w 7048"/>
                  <a:gd name="connsiteY2" fmla="*/ 3619 h 7238"/>
                  <a:gd name="connsiteX3" fmla="*/ 3524 w 7048"/>
                  <a:gd name="connsiteY3" fmla="*/ 0 h 7238"/>
                  <a:gd name="connsiteX4" fmla="*/ 0 w 7048"/>
                  <a:gd name="connsiteY4" fmla="*/ 3619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238">
                    <a:moveTo>
                      <a:pt x="0" y="3619"/>
                    </a:moveTo>
                    <a:cubicBezTo>
                      <a:pt x="0" y="5524"/>
                      <a:pt x="1619" y="7239"/>
                      <a:pt x="3524" y="7239"/>
                    </a:cubicBezTo>
                    <a:cubicBezTo>
                      <a:pt x="5429" y="7239"/>
                      <a:pt x="7048" y="5620"/>
                      <a:pt x="7048" y="3619"/>
                    </a:cubicBezTo>
                    <a:cubicBezTo>
                      <a:pt x="7048" y="1619"/>
                      <a:pt x="5429" y="0"/>
                      <a:pt x="3524" y="0"/>
                    </a:cubicBezTo>
                    <a:cubicBezTo>
                      <a:pt x="1619" y="0"/>
                      <a:pt x="0" y="1619"/>
                      <a:pt x="0" y="3619"/>
                    </a:cubicBezTo>
                  </a:path>
                </a:pathLst>
              </a:custGeom>
              <a:solidFill>
                <a:srgbClr val="FEFEFE"/>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5C441C83-066E-4B64-F1DF-C28706B17F30}"/>
                  </a:ext>
                </a:extLst>
              </p:cNvPr>
              <p:cNvSpPr/>
              <p:nvPr/>
            </p:nvSpPr>
            <p:spPr>
              <a:xfrm>
                <a:off x="2964561" y="518922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66141517-864B-EEC4-10FE-A3BCF578F16D}"/>
                  </a:ext>
                </a:extLst>
              </p:cNvPr>
              <p:cNvSpPr/>
              <p:nvPr/>
            </p:nvSpPr>
            <p:spPr>
              <a:xfrm>
                <a:off x="3101339" y="4931672"/>
                <a:ext cx="15621" cy="15620"/>
              </a:xfrm>
              <a:custGeom>
                <a:avLst/>
                <a:gdLst>
                  <a:gd name="connsiteX0" fmla="*/ 0 w 15621"/>
                  <a:gd name="connsiteY0" fmla="*/ 7811 h 15620"/>
                  <a:gd name="connsiteX1" fmla="*/ 7810 w 15621"/>
                  <a:gd name="connsiteY1" fmla="*/ 15621 h 15620"/>
                  <a:gd name="connsiteX2" fmla="*/ 15621 w 15621"/>
                  <a:gd name="connsiteY2" fmla="*/ 7811 h 15620"/>
                  <a:gd name="connsiteX3" fmla="*/ 7810 w 15621"/>
                  <a:gd name="connsiteY3" fmla="*/ 0 h 15620"/>
                  <a:gd name="connsiteX4" fmla="*/ 0 w 15621"/>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AAB97BF4-62AF-6609-5C42-8BEB520EA800}"/>
                  </a:ext>
                </a:extLst>
              </p:cNvPr>
              <p:cNvSpPr/>
              <p:nvPr/>
            </p:nvSpPr>
            <p:spPr>
              <a:xfrm>
                <a:off x="3208020" y="4791560"/>
                <a:ext cx="7048" cy="7048"/>
              </a:xfrm>
              <a:custGeom>
                <a:avLst/>
                <a:gdLst>
                  <a:gd name="connsiteX0" fmla="*/ 0 w 7048"/>
                  <a:gd name="connsiteY0" fmla="*/ 3524 h 7048"/>
                  <a:gd name="connsiteX1" fmla="*/ 3524 w 7048"/>
                  <a:gd name="connsiteY1" fmla="*/ 7048 h 7048"/>
                  <a:gd name="connsiteX2" fmla="*/ 7048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8" y="5429"/>
                      <a:pt x="7048" y="3524"/>
                    </a:cubicBezTo>
                    <a:cubicBezTo>
                      <a:pt x="7048"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60DE0160-823A-E44D-D1E6-96CC54A175F6}"/>
                  </a:ext>
                </a:extLst>
              </p:cNvPr>
              <p:cNvSpPr/>
              <p:nvPr/>
            </p:nvSpPr>
            <p:spPr>
              <a:xfrm>
                <a:off x="3164966" y="4847852"/>
                <a:ext cx="5334" cy="5334"/>
              </a:xfrm>
              <a:custGeom>
                <a:avLst/>
                <a:gdLst>
                  <a:gd name="connsiteX0" fmla="*/ 0 w 5334"/>
                  <a:gd name="connsiteY0" fmla="*/ 2667 h 5334"/>
                  <a:gd name="connsiteX1" fmla="*/ 2667 w 5334"/>
                  <a:gd name="connsiteY1" fmla="*/ 5334 h 5334"/>
                  <a:gd name="connsiteX2" fmla="*/ 5334 w 5334"/>
                  <a:gd name="connsiteY2" fmla="*/ 2667 h 5334"/>
                  <a:gd name="connsiteX3" fmla="*/ 2667 w 5334"/>
                  <a:gd name="connsiteY3" fmla="*/ 0 h 5334"/>
                  <a:gd name="connsiteX4" fmla="*/ 0 w 5334"/>
                  <a:gd name="connsiteY4" fmla="*/ 2667 h 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4">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81C3BBBD-69A4-AFD3-29E8-C5E09C45B303}"/>
                  </a:ext>
                </a:extLst>
              </p:cNvPr>
              <p:cNvSpPr/>
              <p:nvPr/>
            </p:nvSpPr>
            <p:spPr>
              <a:xfrm>
                <a:off x="3510819" y="4872427"/>
                <a:ext cx="12763" cy="12763"/>
              </a:xfrm>
              <a:custGeom>
                <a:avLst/>
                <a:gdLst>
                  <a:gd name="connsiteX0" fmla="*/ 0 w 12763"/>
                  <a:gd name="connsiteY0" fmla="*/ 6382 h 12763"/>
                  <a:gd name="connsiteX1" fmla="*/ 6382 w 12763"/>
                  <a:gd name="connsiteY1" fmla="*/ 12764 h 12763"/>
                  <a:gd name="connsiteX2" fmla="*/ 12764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811"/>
                      <a:pt x="2858" y="12764"/>
                      <a:pt x="6382" y="12764"/>
                    </a:cubicBezTo>
                    <a:cubicBezTo>
                      <a:pt x="9906" y="12764"/>
                      <a:pt x="12764" y="9906"/>
                      <a:pt x="12764" y="6382"/>
                    </a:cubicBezTo>
                    <a:cubicBezTo>
                      <a:pt x="12764" y="2858"/>
                      <a:pt x="9906" y="0"/>
                      <a:pt x="6382" y="0"/>
                    </a:cubicBezTo>
                    <a:cubicBezTo>
                      <a:pt x="2858" y="0"/>
                      <a:pt x="0" y="2953"/>
                      <a:pt x="0" y="6382"/>
                    </a:cubicBezTo>
                  </a:path>
                </a:pathLst>
              </a:custGeom>
              <a:solidFill>
                <a:srgbClr val="FEFEFE"/>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062A275A-F006-442A-F5BC-29CD35F5C056}"/>
                  </a:ext>
                </a:extLst>
              </p:cNvPr>
              <p:cNvSpPr/>
              <p:nvPr/>
            </p:nvSpPr>
            <p:spPr>
              <a:xfrm>
                <a:off x="3456336" y="4997395"/>
                <a:ext cx="8762" cy="8762"/>
              </a:xfrm>
              <a:custGeom>
                <a:avLst/>
                <a:gdLst>
                  <a:gd name="connsiteX0" fmla="*/ 0 w 8762"/>
                  <a:gd name="connsiteY0" fmla="*/ 4381 h 8762"/>
                  <a:gd name="connsiteX1" fmla="*/ 4381 w 8762"/>
                  <a:gd name="connsiteY1" fmla="*/ 8763 h 8762"/>
                  <a:gd name="connsiteX2" fmla="*/ 8763 w 8762"/>
                  <a:gd name="connsiteY2" fmla="*/ 4381 h 8762"/>
                  <a:gd name="connsiteX3" fmla="*/ 4381 w 8762"/>
                  <a:gd name="connsiteY3" fmla="*/ 0 h 8762"/>
                  <a:gd name="connsiteX4" fmla="*/ 0 w 8762"/>
                  <a:gd name="connsiteY4" fmla="*/ 4381 h 8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2">
                    <a:moveTo>
                      <a:pt x="0" y="4381"/>
                    </a:moveTo>
                    <a:cubicBezTo>
                      <a:pt x="0" y="6763"/>
                      <a:pt x="2000" y="8763"/>
                      <a:pt x="4381" y="8763"/>
                    </a:cubicBezTo>
                    <a:cubicBezTo>
                      <a:pt x="6763" y="8763"/>
                      <a:pt x="8763" y="6763"/>
                      <a:pt x="8763" y="4381"/>
                    </a:cubicBezTo>
                    <a:cubicBezTo>
                      <a:pt x="8763" y="2000"/>
                      <a:pt x="6763" y="0"/>
                      <a:pt x="4381" y="0"/>
                    </a:cubicBezTo>
                    <a:cubicBezTo>
                      <a:pt x="2000" y="0"/>
                      <a:pt x="0" y="2000"/>
                      <a:pt x="0" y="4381"/>
                    </a:cubicBezTo>
                  </a:path>
                </a:pathLst>
              </a:custGeom>
              <a:solidFill>
                <a:srgbClr val="FEFEFE"/>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09EBD80E-07D8-DBB0-086A-C86BF5805937}"/>
                  </a:ext>
                </a:extLst>
              </p:cNvPr>
              <p:cNvSpPr/>
              <p:nvPr/>
            </p:nvSpPr>
            <p:spPr>
              <a:xfrm>
                <a:off x="3390995" y="4647637"/>
                <a:ext cx="12572" cy="12572"/>
              </a:xfrm>
              <a:custGeom>
                <a:avLst/>
                <a:gdLst>
                  <a:gd name="connsiteX0" fmla="*/ 0 w 12572"/>
                  <a:gd name="connsiteY0" fmla="*/ 6286 h 12572"/>
                  <a:gd name="connsiteX1" fmla="*/ 6286 w 12572"/>
                  <a:gd name="connsiteY1" fmla="*/ 12573 h 12572"/>
                  <a:gd name="connsiteX2" fmla="*/ 12573 w 12572"/>
                  <a:gd name="connsiteY2" fmla="*/ 6286 h 12572"/>
                  <a:gd name="connsiteX3" fmla="*/ 6286 w 12572"/>
                  <a:gd name="connsiteY3" fmla="*/ 0 h 12572"/>
                  <a:gd name="connsiteX4" fmla="*/ 0 w 12572"/>
                  <a:gd name="connsiteY4" fmla="*/ 6286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6"/>
                    </a:moveTo>
                    <a:cubicBezTo>
                      <a:pt x="0" y="9715"/>
                      <a:pt x="2857" y="12573"/>
                      <a:pt x="6286" y="12573"/>
                    </a:cubicBezTo>
                    <a:cubicBezTo>
                      <a:pt x="9715" y="12573"/>
                      <a:pt x="12573" y="9715"/>
                      <a:pt x="12573" y="6286"/>
                    </a:cubicBezTo>
                    <a:cubicBezTo>
                      <a:pt x="12573" y="2857"/>
                      <a:pt x="9715" y="0"/>
                      <a:pt x="6286" y="0"/>
                    </a:cubicBezTo>
                    <a:cubicBezTo>
                      <a:pt x="2857" y="0"/>
                      <a:pt x="0" y="2857"/>
                      <a:pt x="0" y="6286"/>
                    </a:cubicBezTo>
                  </a:path>
                </a:pathLst>
              </a:custGeom>
              <a:solidFill>
                <a:srgbClr val="FEFEFE"/>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2039F1AA-72A0-14AC-B7F5-A759500E002D}"/>
                  </a:ext>
                </a:extLst>
              </p:cNvPr>
              <p:cNvSpPr/>
              <p:nvPr/>
            </p:nvSpPr>
            <p:spPr>
              <a:xfrm>
                <a:off x="3506724" y="4587153"/>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430"/>
                      <a:pt x="3334" y="14859"/>
                      <a:pt x="7429" y="14859"/>
                    </a:cubicBezTo>
                    <a:cubicBezTo>
                      <a:pt x="11525" y="14859"/>
                      <a:pt x="14859" y="11525"/>
                      <a:pt x="14859" y="7429"/>
                    </a:cubicBezTo>
                    <a:cubicBezTo>
                      <a:pt x="14859" y="3334"/>
                      <a:pt x="11430" y="0"/>
                      <a:pt x="7429" y="0"/>
                    </a:cubicBezTo>
                    <a:cubicBezTo>
                      <a:pt x="3429" y="0"/>
                      <a:pt x="0" y="3429"/>
                      <a:pt x="0" y="7429"/>
                    </a:cubicBezTo>
                  </a:path>
                </a:pathLst>
              </a:custGeom>
              <a:solidFill>
                <a:srgbClr val="FEFEFE"/>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FB58620A-9879-8380-9DDE-65E2E31500C5}"/>
                  </a:ext>
                </a:extLst>
              </p:cNvPr>
              <p:cNvSpPr/>
              <p:nvPr/>
            </p:nvSpPr>
            <p:spPr>
              <a:xfrm>
                <a:off x="4261770" y="5146842"/>
                <a:ext cx="26670" cy="26670"/>
              </a:xfrm>
              <a:custGeom>
                <a:avLst/>
                <a:gdLst>
                  <a:gd name="connsiteX0" fmla="*/ 0 w 26670"/>
                  <a:gd name="connsiteY0" fmla="*/ 13335 h 26670"/>
                  <a:gd name="connsiteX1" fmla="*/ 13335 w 26670"/>
                  <a:gd name="connsiteY1" fmla="*/ 26670 h 26670"/>
                  <a:gd name="connsiteX2" fmla="*/ 26670 w 26670"/>
                  <a:gd name="connsiteY2" fmla="*/ 13335 h 26670"/>
                  <a:gd name="connsiteX3" fmla="*/ 13335 w 26670"/>
                  <a:gd name="connsiteY3" fmla="*/ 0 h 26670"/>
                  <a:gd name="connsiteX4" fmla="*/ 0 w 26670"/>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70">
                    <a:moveTo>
                      <a:pt x="0" y="13335"/>
                    </a:moveTo>
                    <a:cubicBezTo>
                      <a:pt x="0" y="20574"/>
                      <a:pt x="6096" y="26670"/>
                      <a:pt x="13335" y="26670"/>
                    </a:cubicBezTo>
                    <a:cubicBezTo>
                      <a:pt x="20574" y="26670"/>
                      <a:pt x="26670" y="20574"/>
                      <a:pt x="26670" y="13335"/>
                    </a:cubicBezTo>
                    <a:cubicBezTo>
                      <a:pt x="26670" y="6096"/>
                      <a:pt x="20574" y="0"/>
                      <a:pt x="13335" y="0"/>
                    </a:cubicBezTo>
                    <a:cubicBezTo>
                      <a:pt x="6096" y="0"/>
                      <a:pt x="0" y="6096"/>
                      <a:pt x="0" y="13335"/>
                    </a:cubicBezTo>
                  </a:path>
                </a:pathLst>
              </a:custGeom>
              <a:solidFill>
                <a:srgbClr val="FEFEFE"/>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136B3531-9541-114B-E79A-FEC567550EE6}"/>
                  </a:ext>
                </a:extLst>
              </p:cNvPr>
              <p:cNvSpPr/>
              <p:nvPr/>
            </p:nvSpPr>
            <p:spPr>
              <a:xfrm>
                <a:off x="4338828" y="5180275"/>
                <a:ext cx="13525" cy="13525"/>
              </a:xfrm>
              <a:custGeom>
                <a:avLst/>
                <a:gdLst>
                  <a:gd name="connsiteX0" fmla="*/ 0 w 13525"/>
                  <a:gd name="connsiteY0" fmla="*/ 6763 h 13525"/>
                  <a:gd name="connsiteX1" fmla="*/ 6763 w 13525"/>
                  <a:gd name="connsiteY1" fmla="*/ 13525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7"/>
                      <a:pt x="3048" y="13525"/>
                      <a:pt x="6763" y="13525"/>
                    </a:cubicBezTo>
                    <a:cubicBezTo>
                      <a:pt x="10477" y="13525"/>
                      <a:pt x="13525" y="10477"/>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9901A69D-F488-4089-F6E5-6DF0BB76338F}"/>
                  </a:ext>
                </a:extLst>
              </p:cNvPr>
              <p:cNvSpPr/>
              <p:nvPr/>
            </p:nvSpPr>
            <p:spPr>
              <a:xfrm>
                <a:off x="3883056" y="51665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grpSp>
        <p:sp>
          <p:nvSpPr>
            <p:cNvPr id="529" name="Freeform: Shape 528">
              <a:extLst>
                <a:ext uri="{FF2B5EF4-FFF2-40B4-BE49-F238E27FC236}">
                  <a16:creationId xmlns:a16="http://schemas.microsoft.com/office/drawing/2014/main" id="{FCCD9761-3788-13AA-E2EF-BCC0535E4C1E}"/>
                </a:ext>
              </a:extLst>
            </p:cNvPr>
            <p:cNvSpPr/>
            <p:nvPr/>
          </p:nvSpPr>
          <p:spPr>
            <a:xfrm>
              <a:off x="3529583" y="4507238"/>
              <a:ext cx="575786" cy="120110"/>
            </a:xfrm>
            <a:custGeom>
              <a:avLst/>
              <a:gdLst>
                <a:gd name="connsiteX0" fmla="*/ 509778 w 575786"/>
                <a:gd name="connsiteY0" fmla="*/ 17812 h 120110"/>
                <a:gd name="connsiteX1" fmla="*/ 508921 w 575786"/>
                <a:gd name="connsiteY1" fmla="*/ 18193 h 120110"/>
                <a:gd name="connsiteX2" fmla="*/ 462153 w 575786"/>
                <a:gd name="connsiteY2" fmla="*/ 34576 h 120110"/>
                <a:gd name="connsiteX3" fmla="*/ 421958 w 575786"/>
                <a:gd name="connsiteY3" fmla="*/ 45720 h 120110"/>
                <a:gd name="connsiteX4" fmla="*/ 337947 w 575786"/>
                <a:gd name="connsiteY4" fmla="*/ 61722 h 120110"/>
                <a:gd name="connsiteX5" fmla="*/ 247841 w 575786"/>
                <a:gd name="connsiteY5" fmla="*/ 67818 h 120110"/>
                <a:gd name="connsiteX6" fmla="*/ 174403 w 575786"/>
                <a:gd name="connsiteY6" fmla="*/ 63151 h 120110"/>
                <a:gd name="connsiteX7" fmla="*/ 173260 w 575786"/>
                <a:gd name="connsiteY7" fmla="*/ 63151 h 120110"/>
                <a:gd name="connsiteX8" fmla="*/ 173260 w 575786"/>
                <a:gd name="connsiteY8" fmla="*/ 62960 h 120110"/>
                <a:gd name="connsiteX9" fmla="*/ 73438 w 575786"/>
                <a:gd name="connsiteY9" fmla="*/ 36481 h 120110"/>
                <a:gd name="connsiteX10" fmla="*/ 25527 w 575786"/>
                <a:gd name="connsiteY10" fmla="*/ 10763 h 120110"/>
                <a:gd name="connsiteX11" fmla="*/ 22003 w 575786"/>
                <a:gd name="connsiteY11" fmla="*/ 9716 h 120110"/>
                <a:gd name="connsiteX12" fmla="*/ 20860 w 575786"/>
                <a:gd name="connsiteY12" fmla="*/ 9716 h 120110"/>
                <a:gd name="connsiteX13" fmla="*/ 17812 w 575786"/>
                <a:gd name="connsiteY13" fmla="*/ 15335 h 120110"/>
                <a:gd name="connsiteX14" fmla="*/ 5429 w 575786"/>
                <a:gd name="connsiteY14" fmla="*/ 36481 h 120110"/>
                <a:gd name="connsiteX15" fmla="*/ 1333 w 575786"/>
                <a:gd name="connsiteY15" fmla="*/ 42386 h 120110"/>
                <a:gd name="connsiteX16" fmla="*/ 0 w 575786"/>
                <a:gd name="connsiteY16" fmla="*/ 44101 h 120110"/>
                <a:gd name="connsiteX17" fmla="*/ 2286 w 575786"/>
                <a:gd name="connsiteY17" fmla="*/ 49340 h 120110"/>
                <a:gd name="connsiteX18" fmla="*/ 58960 w 575786"/>
                <a:gd name="connsiteY18" fmla="*/ 84868 h 120110"/>
                <a:gd name="connsiteX19" fmla="*/ 125444 w 575786"/>
                <a:gd name="connsiteY19" fmla="*/ 106966 h 120110"/>
                <a:gd name="connsiteX20" fmla="*/ 196310 w 575786"/>
                <a:gd name="connsiteY20" fmla="*/ 117920 h 120110"/>
                <a:gd name="connsiteX21" fmla="*/ 248793 w 575786"/>
                <a:gd name="connsiteY21" fmla="*/ 120110 h 120110"/>
                <a:gd name="connsiteX22" fmla="*/ 265462 w 575786"/>
                <a:gd name="connsiteY22" fmla="*/ 119920 h 120110"/>
                <a:gd name="connsiteX23" fmla="*/ 335471 w 575786"/>
                <a:gd name="connsiteY23" fmla="*/ 114491 h 120110"/>
                <a:gd name="connsiteX24" fmla="*/ 418814 w 575786"/>
                <a:gd name="connsiteY24" fmla="*/ 99060 h 120110"/>
                <a:gd name="connsiteX25" fmla="*/ 498824 w 575786"/>
                <a:gd name="connsiteY25" fmla="*/ 71628 h 120110"/>
                <a:gd name="connsiteX26" fmla="*/ 574453 w 575786"/>
                <a:gd name="connsiteY26" fmla="*/ 29813 h 120110"/>
                <a:gd name="connsiteX27" fmla="*/ 575786 w 575786"/>
                <a:gd name="connsiteY27" fmla="*/ 28766 h 120110"/>
                <a:gd name="connsiteX28" fmla="*/ 573024 w 575786"/>
                <a:gd name="connsiteY28" fmla="*/ 27242 h 120110"/>
                <a:gd name="connsiteX29" fmla="*/ 559594 w 575786"/>
                <a:gd name="connsiteY29" fmla="*/ 18002 h 120110"/>
                <a:gd name="connsiteX30" fmla="*/ 548354 w 575786"/>
                <a:gd name="connsiteY30" fmla="*/ 6001 h 120110"/>
                <a:gd name="connsiteX31" fmla="*/ 546545 w 575786"/>
                <a:gd name="connsiteY31" fmla="*/ 3143 h 120110"/>
                <a:gd name="connsiteX32" fmla="*/ 545592 w 575786"/>
                <a:gd name="connsiteY32" fmla="*/ 1905 h 120110"/>
                <a:gd name="connsiteX33" fmla="*/ 544163 w 575786"/>
                <a:gd name="connsiteY33" fmla="*/ 0 h 120110"/>
                <a:gd name="connsiteX34" fmla="*/ 509873 w 575786"/>
                <a:gd name="connsiteY34" fmla="*/ 17526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5786" h="120110">
                  <a:moveTo>
                    <a:pt x="509778" y="17812"/>
                  </a:moveTo>
                  <a:lnTo>
                    <a:pt x="508921" y="18193"/>
                  </a:lnTo>
                  <a:cubicBezTo>
                    <a:pt x="495586" y="23622"/>
                    <a:pt x="481203" y="28670"/>
                    <a:pt x="462153" y="34576"/>
                  </a:cubicBezTo>
                  <a:cubicBezTo>
                    <a:pt x="448913" y="38671"/>
                    <a:pt x="435388" y="42386"/>
                    <a:pt x="421958" y="45720"/>
                  </a:cubicBezTo>
                  <a:cubicBezTo>
                    <a:pt x="395002" y="52483"/>
                    <a:pt x="366713" y="57817"/>
                    <a:pt x="337947" y="61722"/>
                  </a:cubicBezTo>
                  <a:cubicBezTo>
                    <a:pt x="306991" y="65722"/>
                    <a:pt x="276701" y="67818"/>
                    <a:pt x="247841" y="67818"/>
                  </a:cubicBezTo>
                  <a:cubicBezTo>
                    <a:pt x="222695" y="67818"/>
                    <a:pt x="197929" y="66294"/>
                    <a:pt x="174403" y="63151"/>
                  </a:cubicBezTo>
                  <a:lnTo>
                    <a:pt x="173260" y="63151"/>
                  </a:lnTo>
                  <a:lnTo>
                    <a:pt x="173260" y="62960"/>
                  </a:lnTo>
                  <a:cubicBezTo>
                    <a:pt x="136493" y="57721"/>
                    <a:pt x="102965" y="48863"/>
                    <a:pt x="73438" y="36481"/>
                  </a:cubicBezTo>
                  <a:cubicBezTo>
                    <a:pt x="56293" y="29051"/>
                    <a:pt x="40196" y="20383"/>
                    <a:pt x="25527" y="10763"/>
                  </a:cubicBezTo>
                  <a:cubicBezTo>
                    <a:pt x="24575" y="10096"/>
                    <a:pt x="23336" y="9716"/>
                    <a:pt x="22003" y="9716"/>
                  </a:cubicBezTo>
                  <a:cubicBezTo>
                    <a:pt x="21622" y="9716"/>
                    <a:pt x="21241" y="9716"/>
                    <a:pt x="20860" y="9716"/>
                  </a:cubicBezTo>
                  <a:cubicBezTo>
                    <a:pt x="19812" y="11525"/>
                    <a:pt x="18764" y="13430"/>
                    <a:pt x="17812" y="15335"/>
                  </a:cubicBezTo>
                  <a:cubicBezTo>
                    <a:pt x="14478" y="22765"/>
                    <a:pt x="10382" y="29908"/>
                    <a:pt x="5429" y="36481"/>
                  </a:cubicBezTo>
                  <a:cubicBezTo>
                    <a:pt x="4096" y="38481"/>
                    <a:pt x="2762" y="40386"/>
                    <a:pt x="1333" y="42386"/>
                  </a:cubicBezTo>
                  <a:cubicBezTo>
                    <a:pt x="857" y="42958"/>
                    <a:pt x="476" y="43529"/>
                    <a:pt x="0" y="44101"/>
                  </a:cubicBezTo>
                  <a:cubicBezTo>
                    <a:pt x="191" y="46482"/>
                    <a:pt x="953" y="48292"/>
                    <a:pt x="2286" y="49340"/>
                  </a:cubicBezTo>
                  <a:cubicBezTo>
                    <a:pt x="18574" y="63246"/>
                    <a:pt x="37719" y="75152"/>
                    <a:pt x="58960" y="84868"/>
                  </a:cubicBezTo>
                  <a:cubicBezTo>
                    <a:pt x="78867" y="93917"/>
                    <a:pt x="101251" y="101346"/>
                    <a:pt x="125444" y="106966"/>
                  </a:cubicBezTo>
                  <a:cubicBezTo>
                    <a:pt x="147352" y="112014"/>
                    <a:pt x="170498" y="115633"/>
                    <a:pt x="196310" y="117920"/>
                  </a:cubicBezTo>
                  <a:cubicBezTo>
                    <a:pt x="213074" y="119348"/>
                    <a:pt x="230791" y="120110"/>
                    <a:pt x="248793" y="120110"/>
                  </a:cubicBezTo>
                  <a:cubicBezTo>
                    <a:pt x="254318" y="120110"/>
                    <a:pt x="259937" y="120110"/>
                    <a:pt x="265462" y="119920"/>
                  </a:cubicBezTo>
                  <a:cubicBezTo>
                    <a:pt x="287465" y="119443"/>
                    <a:pt x="310325" y="117634"/>
                    <a:pt x="335471" y="114491"/>
                  </a:cubicBezTo>
                  <a:cubicBezTo>
                    <a:pt x="364808" y="110871"/>
                    <a:pt x="392811" y="105632"/>
                    <a:pt x="418814" y="99060"/>
                  </a:cubicBezTo>
                  <a:cubicBezTo>
                    <a:pt x="445865" y="92202"/>
                    <a:pt x="472726" y="82963"/>
                    <a:pt x="498824" y="71628"/>
                  </a:cubicBezTo>
                  <a:cubicBezTo>
                    <a:pt x="522923" y="61055"/>
                    <a:pt x="547592" y="47434"/>
                    <a:pt x="574453" y="29813"/>
                  </a:cubicBezTo>
                  <a:cubicBezTo>
                    <a:pt x="574929" y="29528"/>
                    <a:pt x="575405" y="29146"/>
                    <a:pt x="575786" y="28766"/>
                  </a:cubicBezTo>
                  <a:cubicBezTo>
                    <a:pt x="574834" y="28289"/>
                    <a:pt x="573977" y="27813"/>
                    <a:pt x="573024" y="27242"/>
                  </a:cubicBezTo>
                  <a:cubicBezTo>
                    <a:pt x="568262" y="24575"/>
                    <a:pt x="563690" y="21622"/>
                    <a:pt x="559594" y="18002"/>
                  </a:cubicBezTo>
                  <a:cubicBezTo>
                    <a:pt x="555403" y="14478"/>
                    <a:pt x="551402" y="10573"/>
                    <a:pt x="548354" y="6001"/>
                  </a:cubicBezTo>
                  <a:cubicBezTo>
                    <a:pt x="547688" y="5048"/>
                    <a:pt x="547116" y="4096"/>
                    <a:pt x="546545" y="3143"/>
                  </a:cubicBezTo>
                  <a:cubicBezTo>
                    <a:pt x="546259" y="2762"/>
                    <a:pt x="545878" y="2381"/>
                    <a:pt x="545592" y="1905"/>
                  </a:cubicBezTo>
                  <a:cubicBezTo>
                    <a:pt x="545116" y="1238"/>
                    <a:pt x="544640" y="667"/>
                    <a:pt x="544163" y="0"/>
                  </a:cubicBezTo>
                  <a:cubicBezTo>
                    <a:pt x="533972" y="6382"/>
                    <a:pt x="522732" y="12097"/>
                    <a:pt x="509873" y="17526"/>
                  </a:cubicBezTo>
                </a:path>
              </a:pathLst>
            </a:custGeom>
            <a:solidFill>
              <a:srgbClr val="346D70"/>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3B15FF3D-1B0F-5BA4-0745-328714898E8F}"/>
                </a:ext>
              </a:extLst>
            </p:cNvPr>
            <p:cNvSpPr/>
            <p:nvPr/>
          </p:nvSpPr>
          <p:spPr>
            <a:xfrm>
              <a:off x="4390739" y="4882905"/>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4BE1EB"/>
            </a:solidFill>
            <a:ln w="9525" cap="flat">
              <a:noFill/>
              <a:prstDash val="solid"/>
              <a:miter/>
            </a:ln>
          </p:spPr>
          <p:txBody>
            <a:bodyPr rtlCol="0" anchor="ctr"/>
            <a:lstStyle/>
            <a:p>
              <a:endParaRPr lang="en-US"/>
            </a:p>
          </p:txBody>
        </p:sp>
        <p:grpSp>
          <p:nvGrpSpPr>
            <p:cNvPr id="531" name="Graphic 100">
              <a:extLst>
                <a:ext uri="{FF2B5EF4-FFF2-40B4-BE49-F238E27FC236}">
                  <a16:creationId xmlns:a16="http://schemas.microsoft.com/office/drawing/2014/main" id="{DBB335E9-28EF-5C65-4B65-BA4B6FBCB674}"/>
                </a:ext>
              </a:extLst>
            </p:cNvPr>
            <p:cNvGrpSpPr/>
            <p:nvPr/>
          </p:nvGrpSpPr>
          <p:grpSpPr>
            <a:xfrm>
              <a:off x="4029360" y="3964599"/>
              <a:ext cx="770232" cy="1376553"/>
              <a:chOff x="4029360" y="3964599"/>
              <a:chExt cx="770232" cy="1376553"/>
            </a:xfrm>
          </p:grpSpPr>
          <p:sp>
            <p:nvSpPr>
              <p:cNvPr id="532" name="Freeform: Shape 531">
                <a:extLst>
                  <a:ext uri="{FF2B5EF4-FFF2-40B4-BE49-F238E27FC236}">
                    <a16:creationId xmlns:a16="http://schemas.microsoft.com/office/drawing/2014/main" id="{07E2961C-E4FA-0CBB-5F49-4CAC24C70490}"/>
                  </a:ext>
                </a:extLst>
              </p:cNvPr>
              <p:cNvSpPr/>
              <p:nvPr/>
            </p:nvSpPr>
            <p:spPr>
              <a:xfrm>
                <a:off x="4074413" y="4155385"/>
                <a:ext cx="725179" cy="1185767"/>
              </a:xfrm>
              <a:custGeom>
                <a:avLst/>
                <a:gdLst>
                  <a:gd name="connsiteX0" fmla="*/ 169069 w 725179"/>
                  <a:gd name="connsiteY0" fmla="*/ 0 h 1185767"/>
                  <a:gd name="connsiteX1" fmla="*/ 122968 w 725179"/>
                  <a:gd name="connsiteY1" fmla="*/ 9620 h 1185767"/>
                  <a:gd name="connsiteX2" fmla="*/ 67437 w 725179"/>
                  <a:gd name="connsiteY2" fmla="*/ 36862 h 1185767"/>
                  <a:gd name="connsiteX3" fmla="*/ 65913 w 725179"/>
                  <a:gd name="connsiteY3" fmla="*/ 37909 h 1185767"/>
                  <a:gd name="connsiteX4" fmla="*/ 23050 w 725179"/>
                  <a:gd name="connsiteY4" fmla="*/ 76200 h 1185767"/>
                  <a:gd name="connsiteX5" fmla="*/ 0 w 725179"/>
                  <a:gd name="connsiteY5" fmla="*/ 110871 h 1185767"/>
                  <a:gd name="connsiteX6" fmla="*/ 0 w 725179"/>
                  <a:gd name="connsiteY6" fmla="*/ 111157 h 1185767"/>
                  <a:gd name="connsiteX7" fmla="*/ 191 w 725179"/>
                  <a:gd name="connsiteY7" fmla="*/ 110871 h 1185767"/>
                  <a:gd name="connsiteX8" fmla="*/ 191 w 725179"/>
                  <a:gd name="connsiteY8" fmla="*/ 111062 h 1185767"/>
                  <a:gd name="connsiteX9" fmla="*/ 381 w 725179"/>
                  <a:gd name="connsiteY9" fmla="*/ 110871 h 1185767"/>
                  <a:gd name="connsiteX10" fmla="*/ 7239 w 725179"/>
                  <a:gd name="connsiteY10" fmla="*/ 146685 h 1185767"/>
                  <a:gd name="connsiteX11" fmla="*/ 7334 w 725179"/>
                  <a:gd name="connsiteY11" fmla="*/ 147161 h 1185767"/>
                  <a:gd name="connsiteX12" fmla="*/ 7811 w 725179"/>
                  <a:gd name="connsiteY12" fmla="*/ 149066 h 1185767"/>
                  <a:gd name="connsiteX13" fmla="*/ 7811 w 725179"/>
                  <a:gd name="connsiteY13" fmla="*/ 148019 h 1185767"/>
                  <a:gd name="connsiteX14" fmla="*/ 8858 w 725179"/>
                  <a:gd name="connsiteY14" fmla="*/ 152781 h 1185767"/>
                  <a:gd name="connsiteX15" fmla="*/ 12668 w 725179"/>
                  <a:gd name="connsiteY15" fmla="*/ 168878 h 1185767"/>
                  <a:gd name="connsiteX16" fmla="*/ 12668 w 725179"/>
                  <a:gd name="connsiteY16" fmla="*/ 169069 h 1185767"/>
                  <a:gd name="connsiteX17" fmla="*/ 54578 w 725179"/>
                  <a:gd name="connsiteY17" fmla="*/ 303086 h 1185767"/>
                  <a:gd name="connsiteX18" fmla="*/ 82010 w 725179"/>
                  <a:gd name="connsiteY18" fmla="*/ 374333 h 1185767"/>
                  <a:gd name="connsiteX19" fmla="*/ 82201 w 725179"/>
                  <a:gd name="connsiteY19" fmla="*/ 374333 h 1185767"/>
                  <a:gd name="connsiteX20" fmla="*/ 93440 w 725179"/>
                  <a:gd name="connsiteY20" fmla="*/ 402146 h 1185767"/>
                  <a:gd name="connsiteX21" fmla="*/ 95345 w 725179"/>
                  <a:gd name="connsiteY21" fmla="*/ 406908 h 1185767"/>
                  <a:gd name="connsiteX22" fmla="*/ 95822 w 725179"/>
                  <a:gd name="connsiteY22" fmla="*/ 407099 h 1185767"/>
                  <a:gd name="connsiteX23" fmla="*/ 111824 w 725179"/>
                  <a:gd name="connsiteY23" fmla="*/ 446056 h 1185767"/>
                  <a:gd name="connsiteX24" fmla="*/ 117348 w 725179"/>
                  <a:gd name="connsiteY24" fmla="*/ 459391 h 1185767"/>
                  <a:gd name="connsiteX25" fmla="*/ 121825 w 725179"/>
                  <a:gd name="connsiteY25" fmla="*/ 470249 h 1185767"/>
                  <a:gd name="connsiteX26" fmla="*/ 122301 w 725179"/>
                  <a:gd name="connsiteY26" fmla="*/ 471297 h 1185767"/>
                  <a:gd name="connsiteX27" fmla="*/ 133826 w 725179"/>
                  <a:gd name="connsiteY27" fmla="*/ 499396 h 1185767"/>
                  <a:gd name="connsiteX28" fmla="*/ 200787 w 725179"/>
                  <a:gd name="connsiteY28" fmla="*/ 649510 h 1185767"/>
                  <a:gd name="connsiteX29" fmla="*/ 282893 w 725179"/>
                  <a:gd name="connsiteY29" fmla="*/ 807911 h 1185767"/>
                  <a:gd name="connsiteX30" fmla="*/ 283274 w 725179"/>
                  <a:gd name="connsiteY30" fmla="*/ 808577 h 1185767"/>
                  <a:gd name="connsiteX31" fmla="*/ 287846 w 725179"/>
                  <a:gd name="connsiteY31" fmla="*/ 816674 h 1185767"/>
                  <a:gd name="connsiteX32" fmla="*/ 298704 w 725179"/>
                  <a:gd name="connsiteY32" fmla="*/ 835247 h 1185767"/>
                  <a:gd name="connsiteX33" fmla="*/ 321755 w 725179"/>
                  <a:gd name="connsiteY33" fmla="*/ 873062 h 1185767"/>
                  <a:gd name="connsiteX34" fmla="*/ 322136 w 725179"/>
                  <a:gd name="connsiteY34" fmla="*/ 873728 h 1185767"/>
                  <a:gd name="connsiteX35" fmla="*/ 327755 w 725179"/>
                  <a:gd name="connsiteY35" fmla="*/ 882587 h 1185767"/>
                  <a:gd name="connsiteX36" fmla="*/ 332899 w 725179"/>
                  <a:gd name="connsiteY36" fmla="*/ 890588 h 1185767"/>
                  <a:gd name="connsiteX37" fmla="*/ 336137 w 725179"/>
                  <a:gd name="connsiteY37" fmla="*/ 895731 h 1185767"/>
                  <a:gd name="connsiteX38" fmla="*/ 337947 w 725179"/>
                  <a:gd name="connsiteY38" fmla="*/ 898493 h 1185767"/>
                  <a:gd name="connsiteX39" fmla="*/ 356045 w 725179"/>
                  <a:gd name="connsiteY39" fmla="*/ 926021 h 1185767"/>
                  <a:gd name="connsiteX40" fmla="*/ 356045 w 725179"/>
                  <a:gd name="connsiteY40" fmla="*/ 926211 h 1185767"/>
                  <a:gd name="connsiteX41" fmla="*/ 362426 w 725179"/>
                  <a:gd name="connsiteY41" fmla="*/ 935641 h 1185767"/>
                  <a:gd name="connsiteX42" fmla="*/ 369284 w 725179"/>
                  <a:gd name="connsiteY42" fmla="*/ 945928 h 1185767"/>
                  <a:gd name="connsiteX43" fmla="*/ 386525 w 725179"/>
                  <a:gd name="connsiteY43" fmla="*/ 971550 h 1185767"/>
                  <a:gd name="connsiteX44" fmla="*/ 435769 w 725179"/>
                  <a:gd name="connsiteY44" fmla="*/ 1045464 h 1185767"/>
                  <a:gd name="connsiteX45" fmla="*/ 489014 w 725179"/>
                  <a:gd name="connsiteY45" fmla="*/ 1133761 h 1185767"/>
                  <a:gd name="connsiteX46" fmla="*/ 490919 w 725179"/>
                  <a:gd name="connsiteY46" fmla="*/ 1137190 h 1185767"/>
                  <a:gd name="connsiteX47" fmla="*/ 501301 w 725179"/>
                  <a:gd name="connsiteY47" fmla="*/ 1155192 h 1185767"/>
                  <a:gd name="connsiteX48" fmla="*/ 514255 w 725179"/>
                  <a:gd name="connsiteY48" fmla="*/ 1171861 h 1185767"/>
                  <a:gd name="connsiteX49" fmla="*/ 525685 w 725179"/>
                  <a:gd name="connsiteY49" fmla="*/ 1181386 h 1185767"/>
                  <a:gd name="connsiteX50" fmla="*/ 536924 w 725179"/>
                  <a:gd name="connsiteY50" fmla="*/ 1185577 h 1185767"/>
                  <a:gd name="connsiteX51" fmla="*/ 539687 w 725179"/>
                  <a:gd name="connsiteY51" fmla="*/ 1185767 h 1185767"/>
                  <a:gd name="connsiteX52" fmla="*/ 546164 w 725179"/>
                  <a:gd name="connsiteY52" fmla="*/ 1184815 h 1185767"/>
                  <a:gd name="connsiteX53" fmla="*/ 554355 w 725179"/>
                  <a:gd name="connsiteY53" fmla="*/ 1179481 h 1185767"/>
                  <a:gd name="connsiteX54" fmla="*/ 559403 w 725179"/>
                  <a:gd name="connsiteY54" fmla="*/ 1172242 h 1185767"/>
                  <a:gd name="connsiteX55" fmla="*/ 563023 w 725179"/>
                  <a:gd name="connsiteY55" fmla="*/ 1161383 h 1185767"/>
                  <a:gd name="connsiteX56" fmla="*/ 564356 w 725179"/>
                  <a:gd name="connsiteY56" fmla="*/ 1149287 h 1185767"/>
                  <a:gd name="connsiteX57" fmla="*/ 563785 w 725179"/>
                  <a:gd name="connsiteY57" fmla="*/ 1134428 h 1185767"/>
                  <a:gd name="connsiteX58" fmla="*/ 561404 w 725179"/>
                  <a:gd name="connsiteY58" fmla="*/ 1119664 h 1185767"/>
                  <a:gd name="connsiteX59" fmla="*/ 561880 w 725179"/>
                  <a:gd name="connsiteY59" fmla="*/ 1120045 h 1185767"/>
                  <a:gd name="connsiteX60" fmla="*/ 561880 w 725179"/>
                  <a:gd name="connsiteY60" fmla="*/ 1119854 h 1185767"/>
                  <a:gd name="connsiteX61" fmla="*/ 561975 w 725179"/>
                  <a:gd name="connsiteY61" fmla="*/ 1119854 h 1185767"/>
                  <a:gd name="connsiteX62" fmla="*/ 568166 w 725179"/>
                  <a:gd name="connsiteY62" fmla="*/ 1124141 h 1185767"/>
                  <a:gd name="connsiteX63" fmla="*/ 579025 w 725179"/>
                  <a:gd name="connsiteY63" fmla="*/ 1131380 h 1185767"/>
                  <a:gd name="connsiteX64" fmla="*/ 599313 w 725179"/>
                  <a:gd name="connsiteY64" fmla="*/ 1142619 h 1185767"/>
                  <a:gd name="connsiteX65" fmla="*/ 631984 w 725179"/>
                  <a:gd name="connsiteY65" fmla="*/ 1156049 h 1185767"/>
                  <a:gd name="connsiteX66" fmla="*/ 663988 w 725179"/>
                  <a:gd name="connsiteY66" fmla="*/ 1161669 h 1185767"/>
                  <a:gd name="connsiteX67" fmla="*/ 665798 w 725179"/>
                  <a:gd name="connsiteY67" fmla="*/ 1161669 h 1185767"/>
                  <a:gd name="connsiteX68" fmla="*/ 678561 w 725179"/>
                  <a:gd name="connsiteY68" fmla="*/ 1160431 h 1185767"/>
                  <a:gd name="connsiteX69" fmla="*/ 688848 w 725179"/>
                  <a:gd name="connsiteY69" fmla="*/ 1157478 h 1185767"/>
                  <a:gd name="connsiteX70" fmla="*/ 696468 w 725179"/>
                  <a:gd name="connsiteY70" fmla="*/ 1152716 h 1185767"/>
                  <a:gd name="connsiteX71" fmla="*/ 700564 w 725179"/>
                  <a:gd name="connsiteY71" fmla="*/ 1145762 h 1185767"/>
                  <a:gd name="connsiteX72" fmla="*/ 696849 w 725179"/>
                  <a:gd name="connsiteY72" fmla="*/ 1132046 h 1185767"/>
                  <a:gd name="connsiteX73" fmla="*/ 684181 w 725179"/>
                  <a:gd name="connsiteY73" fmla="*/ 1120331 h 1185767"/>
                  <a:gd name="connsiteX74" fmla="*/ 660464 w 725179"/>
                  <a:gd name="connsiteY74" fmla="*/ 1105567 h 1185767"/>
                  <a:gd name="connsiteX75" fmla="*/ 671798 w 725179"/>
                  <a:gd name="connsiteY75" fmla="*/ 1107377 h 1185767"/>
                  <a:gd name="connsiteX76" fmla="*/ 690848 w 725179"/>
                  <a:gd name="connsiteY76" fmla="*/ 1108615 h 1185767"/>
                  <a:gd name="connsiteX77" fmla="*/ 695420 w 725179"/>
                  <a:gd name="connsiteY77" fmla="*/ 1108615 h 1185767"/>
                  <a:gd name="connsiteX78" fmla="*/ 724853 w 725179"/>
                  <a:gd name="connsiteY78" fmla="*/ 1090898 h 1185767"/>
                  <a:gd name="connsiteX79" fmla="*/ 724376 w 725179"/>
                  <a:gd name="connsiteY79" fmla="*/ 1081754 h 1185767"/>
                  <a:gd name="connsiteX80" fmla="*/ 719138 w 725179"/>
                  <a:gd name="connsiteY80" fmla="*/ 1073753 h 1185767"/>
                  <a:gd name="connsiteX81" fmla="*/ 711613 w 725179"/>
                  <a:gd name="connsiteY81" fmla="*/ 1068229 h 1185767"/>
                  <a:gd name="connsiteX82" fmla="*/ 701802 w 725179"/>
                  <a:gd name="connsiteY82" fmla="*/ 1063657 h 1185767"/>
                  <a:gd name="connsiteX83" fmla="*/ 677799 w 725179"/>
                  <a:gd name="connsiteY83" fmla="*/ 1056323 h 1185767"/>
                  <a:gd name="connsiteX84" fmla="*/ 682466 w 725179"/>
                  <a:gd name="connsiteY84" fmla="*/ 1055465 h 1185767"/>
                  <a:gd name="connsiteX85" fmla="*/ 704279 w 725179"/>
                  <a:gd name="connsiteY85" fmla="*/ 1042607 h 1185767"/>
                  <a:gd name="connsiteX86" fmla="*/ 709708 w 725179"/>
                  <a:gd name="connsiteY86" fmla="*/ 1030700 h 1185767"/>
                  <a:gd name="connsiteX87" fmla="*/ 705803 w 725179"/>
                  <a:gd name="connsiteY87" fmla="*/ 1018604 h 1185767"/>
                  <a:gd name="connsiteX88" fmla="*/ 696278 w 725179"/>
                  <a:gd name="connsiteY88" fmla="*/ 1013079 h 1185767"/>
                  <a:gd name="connsiteX89" fmla="*/ 685610 w 725179"/>
                  <a:gd name="connsiteY89" fmla="*/ 1010698 h 1185767"/>
                  <a:gd name="connsiteX90" fmla="*/ 660464 w 725179"/>
                  <a:gd name="connsiteY90" fmla="*/ 1009079 h 1185767"/>
                  <a:gd name="connsiteX91" fmla="*/ 657035 w 725179"/>
                  <a:gd name="connsiteY91" fmla="*/ 1009079 h 1185767"/>
                  <a:gd name="connsiteX92" fmla="*/ 633889 w 725179"/>
                  <a:gd name="connsiteY92" fmla="*/ 1008698 h 1185767"/>
                  <a:gd name="connsiteX93" fmla="*/ 617982 w 725179"/>
                  <a:gd name="connsiteY93" fmla="*/ 1008698 h 1185767"/>
                  <a:gd name="connsiteX94" fmla="*/ 601409 w 725179"/>
                  <a:gd name="connsiteY94" fmla="*/ 1008888 h 1185767"/>
                  <a:gd name="connsiteX95" fmla="*/ 567404 w 725179"/>
                  <a:gd name="connsiteY95" fmla="*/ 1008126 h 1185767"/>
                  <a:gd name="connsiteX96" fmla="*/ 513969 w 725179"/>
                  <a:gd name="connsiteY96" fmla="*/ 905732 h 1185767"/>
                  <a:gd name="connsiteX97" fmla="*/ 513493 w 725179"/>
                  <a:gd name="connsiteY97" fmla="*/ 904875 h 1185767"/>
                  <a:gd name="connsiteX98" fmla="*/ 513493 w 725179"/>
                  <a:gd name="connsiteY98" fmla="*/ 904875 h 1185767"/>
                  <a:gd name="connsiteX99" fmla="*/ 431578 w 725179"/>
                  <a:gd name="connsiteY99" fmla="*/ 728472 h 1185767"/>
                  <a:gd name="connsiteX100" fmla="*/ 365665 w 725179"/>
                  <a:gd name="connsiteY100" fmla="*/ 557879 h 1185767"/>
                  <a:gd name="connsiteX101" fmla="*/ 284798 w 725179"/>
                  <a:gd name="connsiteY101" fmla="*/ 251365 h 1185767"/>
                  <a:gd name="connsiteX102" fmla="*/ 251270 w 725179"/>
                  <a:gd name="connsiteY102" fmla="*/ 34004 h 1185767"/>
                  <a:gd name="connsiteX103" fmla="*/ 251079 w 725179"/>
                  <a:gd name="connsiteY103" fmla="*/ 34195 h 1185767"/>
                  <a:gd name="connsiteX104" fmla="*/ 251079 w 725179"/>
                  <a:gd name="connsiteY104" fmla="*/ 34004 h 1185767"/>
                  <a:gd name="connsiteX105" fmla="*/ 250889 w 725179"/>
                  <a:gd name="connsiteY105" fmla="*/ 34195 h 1185767"/>
                  <a:gd name="connsiteX106" fmla="*/ 249079 w 725179"/>
                  <a:gd name="connsiteY106" fmla="*/ 15431 h 1185767"/>
                  <a:gd name="connsiteX107" fmla="*/ 248603 w 725179"/>
                  <a:gd name="connsiteY107" fmla="*/ 15526 h 1185767"/>
                  <a:gd name="connsiteX108" fmla="*/ 245745 w 725179"/>
                  <a:gd name="connsiteY108" fmla="*/ 15812 h 1185767"/>
                  <a:gd name="connsiteX109" fmla="*/ 241364 w 725179"/>
                  <a:gd name="connsiteY109" fmla="*/ 15145 h 1185767"/>
                  <a:gd name="connsiteX110" fmla="*/ 238887 w 725179"/>
                  <a:gd name="connsiteY110" fmla="*/ 14097 h 1185767"/>
                  <a:gd name="connsiteX111" fmla="*/ 235268 w 725179"/>
                  <a:gd name="connsiteY111" fmla="*/ 12478 h 1185767"/>
                  <a:gd name="connsiteX112" fmla="*/ 232410 w 725179"/>
                  <a:gd name="connsiteY112" fmla="*/ 10858 h 1185767"/>
                  <a:gd name="connsiteX113" fmla="*/ 204025 w 725179"/>
                  <a:gd name="connsiteY113" fmla="*/ 2096 h 1185767"/>
                  <a:gd name="connsiteX114" fmla="*/ 179546 w 725179"/>
                  <a:gd name="connsiteY114" fmla="*/ 95 h 1185767"/>
                  <a:gd name="connsiteX115" fmla="*/ 169069 w 725179"/>
                  <a:gd name="connsiteY115" fmla="*/ 381 h 118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25179" h="1185767">
                    <a:moveTo>
                      <a:pt x="169069" y="0"/>
                    </a:moveTo>
                    <a:cubicBezTo>
                      <a:pt x="153543" y="1333"/>
                      <a:pt x="138017" y="4572"/>
                      <a:pt x="122968" y="9620"/>
                    </a:cubicBezTo>
                    <a:cubicBezTo>
                      <a:pt x="102394" y="16859"/>
                      <a:pt x="83725" y="26003"/>
                      <a:pt x="67437" y="36862"/>
                    </a:cubicBezTo>
                    <a:lnTo>
                      <a:pt x="65913" y="37909"/>
                    </a:lnTo>
                    <a:cubicBezTo>
                      <a:pt x="49721" y="49244"/>
                      <a:pt x="35243" y="62103"/>
                      <a:pt x="23050" y="76200"/>
                    </a:cubicBezTo>
                    <a:cubicBezTo>
                      <a:pt x="13049" y="88106"/>
                      <a:pt x="5429" y="99536"/>
                      <a:pt x="0" y="110871"/>
                    </a:cubicBezTo>
                    <a:cubicBezTo>
                      <a:pt x="0" y="110966"/>
                      <a:pt x="0" y="111062"/>
                      <a:pt x="0" y="111157"/>
                    </a:cubicBezTo>
                    <a:lnTo>
                      <a:pt x="191" y="110871"/>
                    </a:lnTo>
                    <a:cubicBezTo>
                      <a:pt x="191" y="110871"/>
                      <a:pt x="191" y="111062"/>
                      <a:pt x="191" y="111062"/>
                    </a:cubicBezTo>
                    <a:lnTo>
                      <a:pt x="381" y="110871"/>
                    </a:lnTo>
                    <a:cubicBezTo>
                      <a:pt x="2191" y="120967"/>
                      <a:pt x="4286" y="131921"/>
                      <a:pt x="7239" y="146685"/>
                    </a:cubicBezTo>
                    <a:cubicBezTo>
                      <a:pt x="7239" y="146875"/>
                      <a:pt x="7239" y="146971"/>
                      <a:pt x="7334" y="147161"/>
                    </a:cubicBezTo>
                    <a:cubicBezTo>
                      <a:pt x="7429" y="147828"/>
                      <a:pt x="7620" y="148400"/>
                      <a:pt x="7811" y="149066"/>
                    </a:cubicBezTo>
                    <a:lnTo>
                      <a:pt x="7811" y="148019"/>
                    </a:lnTo>
                    <a:lnTo>
                      <a:pt x="8858" y="152781"/>
                    </a:lnTo>
                    <a:cubicBezTo>
                      <a:pt x="10001" y="158020"/>
                      <a:pt x="11335" y="163354"/>
                      <a:pt x="12668" y="168878"/>
                    </a:cubicBezTo>
                    <a:lnTo>
                      <a:pt x="12668" y="169069"/>
                    </a:lnTo>
                    <a:cubicBezTo>
                      <a:pt x="22860" y="210217"/>
                      <a:pt x="36671" y="254032"/>
                      <a:pt x="54578" y="303086"/>
                    </a:cubicBezTo>
                    <a:cubicBezTo>
                      <a:pt x="63722" y="328041"/>
                      <a:pt x="73247" y="352711"/>
                      <a:pt x="82010" y="374333"/>
                    </a:cubicBezTo>
                    <a:lnTo>
                      <a:pt x="82201" y="374333"/>
                    </a:lnTo>
                    <a:cubicBezTo>
                      <a:pt x="86201" y="384429"/>
                      <a:pt x="90011" y="393763"/>
                      <a:pt x="93440" y="402146"/>
                    </a:cubicBezTo>
                    <a:cubicBezTo>
                      <a:pt x="94107" y="403765"/>
                      <a:pt x="94774" y="405289"/>
                      <a:pt x="95345" y="406908"/>
                    </a:cubicBezTo>
                    <a:cubicBezTo>
                      <a:pt x="95536" y="406908"/>
                      <a:pt x="95631" y="407003"/>
                      <a:pt x="95822" y="407099"/>
                    </a:cubicBezTo>
                    <a:cubicBezTo>
                      <a:pt x="101060" y="419957"/>
                      <a:pt x="106394" y="432911"/>
                      <a:pt x="111824" y="446056"/>
                    </a:cubicBezTo>
                    <a:lnTo>
                      <a:pt x="117348" y="459391"/>
                    </a:lnTo>
                    <a:lnTo>
                      <a:pt x="121825" y="470249"/>
                    </a:lnTo>
                    <a:lnTo>
                      <a:pt x="122301" y="471297"/>
                    </a:lnTo>
                    <a:lnTo>
                      <a:pt x="133826" y="499396"/>
                    </a:lnTo>
                    <a:cubicBezTo>
                      <a:pt x="152019" y="542163"/>
                      <a:pt x="174403" y="593788"/>
                      <a:pt x="200787" y="649510"/>
                    </a:cubicBezTo>
                    <a:cubicBezTo>
                      <a:pt x="225171" y="700945"/>
                      <a:pt x="252508" y="754666"/>
                      <a:pt x="282893" y="807911"/>
                    </a:cubicBezTo>
                    <a:cubicBezTo>
                      <a:pt x="282988" y="808101"/>
                      <a:pt x="283178" y="808387"/>
                      <a:pt x="283274" y="808577"/>
                    </a:cubicBezTo>
                    <a:lnTo>
                      <a:pt x="287846" y="816674"/>
                    </a:lnTo>
                    <a:cubicBezTo>
                      <a:pt x="291370" y="822865"/>
                      <a:pt x="294989" y="829056"/>
                      <a:pt x="298704" y="835247"/>
                    </a:cubicBezTo>
                    <a:cubicBezTo>
                      <a:pt x="306229" y="847916"/>
                      <a:pt x="313849" y="860488"/>
                      <a:pt x="321755" y="873062"/>
                    </a:cubicBezTo>
                    <a:cubicBezTo>
                      <a:pt x="321850" y="873252"/>
                      <a:pt x="322040" y="873538"/>
                      <a:pt x="322136" y="873728"/>
                    </a:cubicBezTo>
                    <a:lnTo>
                      <a:pt x="327755" y="882587"/>
                    </a:lnTo>
                    <a:lnTo>
                      <a:pt x="332899" y="890588"/>
                    </a:lnTo>
                    <a:lnTo>
                      <a:pt x="336137" y="895731"/>
                    </a:lnTo>
                    <a:lnTo>
                      <a:pt x="337947" y="898493"/>
                    </a:lnTo>
                    <a:cubicBezTo>
                      <a:pt x="343948" y="907733"/>
                      <a:pt x="349949" y="916877"/>
                      <a:pt x="356045" y="926021"/>
                    </a:cubicBezTo>
                    <a:lnTo>
                      <a:pt x="356045" y="926211"/>
                    </a:lnTo>
                    <a:lnTo>
                      <a:pt x="362426" y="935641"/>
                    </a:lnTo>
                    <a:lnTo>
                      <a:pt x="369284" y="945928"/>
                    </a:lnTo>
                    <a:cubicBezTo>
                      <a:pt x="375095" y="954500"/>
                      <a:pt x="380810" y="963073"/>
                      <a:pt x="386525" y="971550"/>
                    </a:cubicBezTo>
                    <a:cubicBezTo>
                      <a:pt x="402812" y="995648"/>
                      <a:pt x="419672" y="1020699"/>
                      <a:pt x="435769" y="1045464"/>
                    </a:cubicBezTo>
                    <a:cubicBezTo>
                      <a:pt x="456533" y="1077563"/>
                      <a:pt x="473964" y="1106424"/>
                      <a:pt x="489014" y="1133761"/>
                    </a:cubicBezTo>
                    <a:lnTo>
                      <a:pt x="490919" y="1137190"/>
                    </a:lnTo>
                    <a:cubicBezTo>
                      <a:pt x="494157" y="1143095"/>
                      <a:pt x="497586" y="1149287"/>
                      <a:pt x="501301" y="1155192"/>
                    </a:cubicBezTo>
                    <a:cubicBezTo>
                      <a:pt x="505016" y="1160907"/>
                      <a:pt x="509302" y="1166527"/>
                      <a:pt x="514255" y="1171861"/>
                    </a:cubicBezTo>
                    <a:cubicBezTo>
                      <a:pt x="517493" y="1175385"/>
                      <a:pt x="521208" y="1178433"/>
                      <a:pt x="525685" y="1181386"/>
                    </a:cubicBezTo>
                    <a:cubicBezTo>
                      <a:pt x="529114" y="1183577"/>
                      <a:pt x="533114" y="1185101"/>
                      <a:pt x="536924" y="1185577"/>
                    </a:cubicBezTo>
                    <a:cubicBezTo>
                      <a:pt x="537877" y="1185672"/>
                      <a:pt x="538829" y="1185767"/>
                      <a:pt x="539687" y="1185767"/>
                    </a:cubicBezTo>
                    <a:cubicBezTo>
                      <a:pt x="541877" y="1185767"/>
                      <a:pt x="543973" y="1185482"/>
                      <a:pt x="546164" y="1184815"/>
                    </a:cubicBezTo>
                    <a:cubicBezTo>
                      <a:pt x="549593" y="1183767"/>
                      <a:pt x="552260" y="1181576"/>
                      <a:pt x="554355" y="1179481"/>
                    </a:cubicBezTo>
                    <a:cubicBezTo>
                      <a:pt x="556736" y="1177290"/>
                      <a:pt x="558356" y="1174242"/>
                      <a:pt x="559403" y="1172242"/>
                    </a:cubicBezTo>
                    <a:cubicBezTo>
                      <a:pt x="560832" y="1169384"/>
                      <a:pt x="561975" y="1165955"/>
                      <a:pt x="563023" y="1161383"/>
                    </a:cubicBezTo>
                    <a:cubicBezTo>
                      <a:pt x="563880" y="1157573"/>
                      <a:pt x="564166" y="1153668"/>
                      <a:pt x="564356" y="1149287"/>
                    </a:cubicBezTo>
                    <a:cubicBezTo>
                      <a:pt x="564547" y="1144905"/>
                      <a:pt x="564356" y="1140238"/>
                      <a:pt x="563785" y="1134428"/>
                    </a:cubicBezTo>
                    <a:cubicBezTo>
                      <a:pt x="563309" y="1129570"/>
                      <a:pt x="562451" y="1124617"/>
                      <a:pt x="561404" y="1119664"/>
                    </a:cubicBezTo>
                    <a:cubicBezTo>
                      <a:pt x="561499" y="1119759"/>
                      <a:pt x="561689" y="1119854"/>
                      <a:pt x="561880" y="1120045"/>
                    </a:cubicBezTo>
                    <a:cubicBezTo>
                      <a:pt x="561880" y="1120045"/>
                      <a:pt x="561880" y="1119854"/>
                      <a:pt x="561880" y="1119854"/>
                    </a:cubicBezTo>
                    <a:lnTo>
                      <a:pt x="561975" y="1119854"/>
                    </a:lnTo>
                    <a:lnTo>
                      <a:pt x="568166" y="1124141"/>
                    </a:lnTo>
                    <a:cubicBezTo>
                      <a:pt x="571595" y="1126617"/>
                      <a:pt x="575215" y="1128998"/>
                      <a:pt x="579025" y="1131380"/>
                    </a:cubicBezTo>
                    <a:cubicBezTo>
                      <a:pt x="585692" y="1135380"/>
                      <a:pt x="592455" y="1139190"/>
                      <a:pt x="599313" y="1142619"/>
                    </a:cubicBezTo>
                    <a:cubicBezTo>
                      <a:pt x="609886" y="1147953"/>
                      <a:pt x="620935" y="1152430"/>
                      <a:pt x="631984" y="1156049"/>
                    </a:cubicBezTo>
                    <a:cubicBezTo>
                      <a:pt x="642842" y="1159478"/>
                      <a:pt x="653606" y="1161383"/>
                      <a:pt x="663988" y="1161669"/>
                    </a:cubicBezTo>
                    <a:lnTo>
                      <a:pt x="665798" y="1161669"/>
                    </a:lnTo>
                    <a:cubicBezTo>
                      <a:pt x="669798" y="1161669"/>
                      <a:pt x="674084" y="1161288"/>
                      <a:pt x="678561" y="1160431"/>
                    </a:cubicBezTo>
                    <a:cubicBezTo>
                      <a:pt x="682847" y="1159574"/>
                      <a:pt x="685991" y="1158716"/>
                      <a:pt x="688848" y="1157478"/>
                    </a:cubicBezTo>
                    <a:cubicBezTo>
                      <a:pt x="691801" y="1156240"/>
                      <a:pt x="694182" y="1154716"/>
                      <a:pt x="696468" y="1152716"/>
                    </a:cubicBezTo>
                    <a:cubicBezTo>
                      <a:pt x="698754" y="1150715"/>
                      <a:pt x="699992" y="1147858"/>
                      <a:pt x="700564" y="1145762"/>
                    </a:cubicBezTo>
                    <a:cubicBezTo>
                      <a:pt x="702183" y="1139952"/>
                      <a:pt x="698468" y="1134237"/>
                      <a:pt x="696849" y="1132046"/>
                    </a:cubicBezTo>
                    <a:cubicBezTo>
                      <a:pt x="692944" y="1126903"/>
                      <a:pt x="688086" y="1123093"/>
                      <a:pt x="684181" y="1120331"/>
                    </a:cubicBezTo>
                    <a:cubicBezTo>
                      <a:pt x="677418" y="1115378"/>
                      <a:pt x="669798" y="1110710"/>
                      <a:pt x="660464" y="1105567"/>
                    </a:cubicBezTo>
                    <a:cubicBezTo>
                      <a:pt x="664178" y="1106424"/>
                      <a:pt x="667988" y="1106996"/>
                      <a:pt x="671798" y="1107377"/>
                    </a:cubicBezTo>
                    <a:cubicBezTo>
                      <a:pt x="679133" y="1108234"/>
                      <a:pt x="685229" y="1108615"/>
                      <a:pt x="690848" y="1108615"/>
                    </a:cubicBezTo>
                    <a:cubicBezTo>
                      <a:pt x="692372" y="1108615"/>
                      <a:pt x="693896" y="1108615"/>
                      <a:pt x="695420" y="1108615"/>
                    </a:cubicBezTo>
                    <a:cubicBezTo>
                      <a:pt x="705231" y="1108139"/>
                      <a:pt x="722186" y="1105281"/>
                      <a:pt x="724853" y="1090898"/>
                    </a:cubicBezTo>
                    <a:cubicBezTo>
                      <a:pt x="725424" y="1087850"/>
                      <a:pt x="725234" y="1084612"/>
                      <a:pt x="724376" y="1081754"/>
                    </a:cubicBezTo>
                    <a:cubicBezTo>
                      <a:pt x="723614" y="1079087"/>
                      <a:pt x="721900" y="1076516"/>
                      <a:pt x="719138" y="1073753"/>
                    </a:cubicBezTo>
                    <a:cubicBezTo>
                      <a:pt x="716852" y="1071372"/>
                      <a:pt x="713899" y="1069562"/>
                      <a:pt x="711613" y="1068229"/>
                    </a:cubicBezTo>
                    <a:cubicBezTo>
                      <a:pt x="708374" y="1066324"/>
                      <a:pt x="704850" y="1064895"/>
                      <a:pt x="701802" y="1063657"/>
                    </a:cubicBezTo>
                    <a:cubicBezTo>
                      <a:pt x="694658" y="1060895"/>
                      <a:pt x="686753" y="1058418"/>
                      <a:pt x="677799" y="1056323"/>
                    </a:cubicBezTo>
                    <a:cubicBezTo>
                      <a:pt x="679609" y="1056132"/>
                      <a:pt x="681038" y="1055846"/>
                      <a:pt x="682466" y="1055465"/>
                    </a:cubicBezTo>
                    <a:cubicBezTo>
                      <a:pt x="689229" y="1053751"/>
                      <a:pt x="698468" y="1050131"/>
                      <a:pt x="704279" y="1042607"/>
                    </a:cubicBezTo>
                    <a:cubicBezTo>
                      <a:pt x="707612" y="1038130"/>
                      <a:pt x="709327" y="1034415"/>
                      <a:pt x="709708" y="1030700"/>
                    </a:cubicBezTo>
                    <a:cubicBezTo>
                      <a:pt x="710184" y="1026033"/>
                      <a:pt x="708851" y="1021842"/>
                      <a:pt x="705803" y="1018604"/>
                    </a:cubicBezTo>
                    <a:cubicBezTo>
                      <a:pt x="702945" y="1015651"/>
                      <a:pt x="699230" y="1014032"/>
                      <a:pt x="696278" y="1013079"/>
                    </a:cubicBezTo>
                    <a:cubicBezTo>
                      <a:pt x="693230" y="1012031"/>
                      <a:pt x="689896" y="1011269"/>
                      <a:pt x="685610" y="1010698"/>
                    </a:cubicBezTo>
                    <a:cubicBezTo>
                      <a:pt x="677323" y="1009555"/>
                      <a:pt x="668750" y="1009364"/>
                      <a:pt x="660464" y="1009079"/>
                    </a:cubicBezTo>
                    <a:lnTo>
                      <a:pt x="657035" y="1009079"/>
                    </a:lnTo>
                    <a:cubicBezTo>
                      <a:pt x="649319" y="1008793"/>
                      <a:pt x="641604" y="1008698"/>
                      <a:pt x="633889" y="1008698"/>
                    </a:cubicBezTo>
                    <a:lnTo>
                      <a:pt x="617982" y="1008698"/>
                    </a:lnTo>
                    <a:cubicBezTo>
                      <a:pt x="612458" y="1008793"/>
                      <a:pt x="606933" y="1008888"/>
                      <a:pt x="601409" y="1008888"/>
                    </a:cubicBezTo>
                    <a:cubicBezTo>
                      <a:pt x="587693" y="1008888"/>
                      <a:pt x="577120" y="1008602"/>
                      <a:pt x="567404" y="1008126"/>
                    </a:cubicBezTo>
                    <a:cubicBezTo>
                      <a:pt x="549497" y="975455"/>
                      <a:pt x="531495" y="940975"/>
                      <a:pt x="513969" y="905732"/>
                    </a:cubicBezTo>
                    <a:lnTo>
                      <a:pt x="513493" y="904875"/>
                    </a:lnTo>
                    <a:lnTo>
                      <a:pt x="513493" y="904875"/>
                    </a:lnTo>
                    <a:cubicBezTo>
                      <a:pt x="487680" y="852678"/>
                      <a:pt x="460820" y="794957"/>
                      <a:pt x="431578" y="728472"/>
                    </a:cubicBezTo>
                    <a:cubicBezTo>
                      <a:pt x="407670" y="674084"/>
                      <a:pt x="385477" y="616649"/>
                      <a:pt x="365665" y="557879"/>
                    </a:cubicBezTo>
                    <a:cubicBezTo>
                      <a:pt x="333089" y="461391"/>
                      <a:pt x="305943" y="358235"/>
                      <a:pt x="284798" y="251365"/>
                    </a:cubicBezTo>
                    <a:cubicBezTo>
                      <a:pt x="270700" y="179832"/>
                      <a:pt x="259461" y="106871"/>
                      <a:pt x="251270" y="34004"/>
                    </a:cubicBezTo>
                    <a:lnTo>
                      <a:pt x="251079" y="34195"/>
                    </a:lnTo>
                    <a:cubicBezTo>
                      <a:pt x="251079" y="34195"/>
                      <a:pt x="251079" y="34100"/>
                      <a:pt x="251079" y="34004"/>
                    </a:cubicBezTo>
                    <a:cubicBezTo>
                      <a:pt x="251079" y="34004"/>
                      <a:pt x="250984" y="34100"/>
                      <a:pt x="250889" y="34195"/>
                    </a:cubicBezTo>
                    <a:cubicBezTo>
                      <a:pt x="250222" y="28099"/>
                      <a:pt x="249460" y="22003"/>
                      <a:pt x="249079" y="15431"/>
                    </a:cubicBezTo>
                    <a:cubicBezTo>
                      <a:pt x="248984" y="15431"/>
                      <a:pt x="248793" y="15431"/>
                      <a:pt x="248603" y="15526"/>
                    </a:cubicBezTo>
                    <a:cubicBezTo>
                      <a:pt x="247650" y="15716"/>
                      <a:pt x="246698" y="15812"/>
                      <a:pt x="245745" y="15812"/>
                    </a:cubicBezTo>
                    <a:cubicBezTo>
                      <a:pt x="244316" y="15812"/>
                      <a:pt x="242792" y="15621"/>
                      <a:pt x="241364" y="15145"/>
                    </a:cubicBezTo>
                    <a:lnTo>
                      <a:pt x="238887" y="14097"/>
                    </a:lnTo>
                    <a:cubicBezTo>
                      <a:pt x="237649" y="13621"/>
                      <a:pt x="236506" y="13145"/>
                      <a:pt x="235268" y="12478"/>
                    </a:cubicBezTo>
                    <a:cubicBezTo>
                      <a:pt x="234315" y="11906"/>
                      <a:pt x="233363" y="11335"/>
                      <a:pt x="232410" y="10858"/>
                    </a:cubicBezTo>
                    <a:cubicBezTo>
                      <a:pt x="223647" y="7049"/>
                      <a:pt x="214122" y="4096"/>
                      <a:pt x="204025" y="2096"/>
                    </a:cubicBezTo>
                    <a:cubicBezTo>
                      <a:pt x="196310" y="762"/>
                      <a:pt x="188119" y="95"/>
                      <a:pt x="179546" y="95"/>
                    </a:cubicBezTo>
                    <a:cubicBezTo>
                      <a:pt x="176022" y="95"/>
                      <a:pt x="172593" y="191"/>
                      <a:pt x="169069" y="381"/>
                    </a:cubicBezTo>
                  </a:path>
                </a:pathLst>
              </a:custGeom>
              <a:solidFill>
                <a:srgbClr val="FFD7C1"/>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13056F03-7F57-6705-6BC9-471E80D179F3}"/>
                  </a:ext>
                </a:extLst>
              </p:cNvPr>
              <p:cNvSpPr/>
              <p:nvPr/>
            </p:nvSpPr>
            <p:spPr>
              <a:xfrm>
                <a:off x="4670252" y="5231805"/>
                <a:ext cx="62143" cy="28658"/>
              </a:xfrm>
              <a:custGeom>
                <a:avLst/>
                <a:gdLst>
                  <a:gd name="connsiteX0" fmla="*/ 522 w 62143"/>
                  <a:gd name="connsiteY0" fmla="*/ 2000 h 28658"/>
                  <a:gd name="connsiteX1" fmla="*/ 1856 w 62143"/>
                  <a:gd name="connsiteY1" fmla="*/ 7429 h 28658"/>
                  <a:gd name="connsiteX2" fmla="*/ 29192 w 62143"/>
                  <a:gd name="connsiteY2" fmla="*/ 19621 h 28658"/>
                  <a:gd name="connsiteX3" fmla="*/ 58530 w 62143"/>
                  <a:gd name="connsiteY3" fmla="*/ 28575 h 28658"/>
                  <a:gd name="connsiteX4" fmla="*/ 62054 w 62143"/>
                  <a:gd name="connsiteY4" fmla="*/ 26479 h 28658"/>
                  <a:gd name="connsiteX5" fmla="*/ 60053 w 62143"/>
                  <a:gd name="connsiteY5" fmla="*/ 22955 h 28658"/>
                  <a:gd name="connsiteX6" fmla="*/ 28145 w 62143"/>
                  <a:gd name="connsiteY6" fmla="*/ 11811 h 28658"/>
                  <a:gd name="connsiteX7" fmla="*/ 28716 w 62143"/>
                  <a:gd name="connsiteY7" fmla="*/ 12001 h 28658"/>
                  <a:gd name="connsiteX8" fmla="*/ 5856 w 62143"/>
                  <a:gd name="connsiteY8" fmla="*/ 571 h 28658"/>
                  <a:gd name="connsiteX9" fmla="*/ 3856 w 62143"/>
                  <a:gd name="connsiteY9" fmla="*/ 0 h 28658"/>
                  <a:gd name="connsiteX10" fmla="*/ 522 w 62143"/>
                  <a:gd name="connsiteY10" fmla="*/ 1905 h 28658"/>
                  <a:gd name="connsiteX11" fmla="*/ 28145 w 62143"/>
                  <a:gd name="connsiteY11" fmla="*/ 11716 h 28658"/>
                  <a:gd name="connsiteX12" fmla="*/ 27859 w 62143"/>
                  <a:gd name="connsiteY12" fmla="*/ 11620 h 28658"/>
                  <a:gd name="connsiteX13" fmla="*/ 28145 w 62143"/>
                  <a:gd name="connsiteY13" fmla="*/ 11716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3" h="28658">
                    <a:moveTo>
                      <a:pt x="522" y="2000"/>
                    </a:moveTo>
                    <a:cubicBezTo>
                      <a:pt x="-526" y="3810"/>
                      <a:pt x="46" y="6382"/>
                      <a:pt x="1856" y="7429"/>
                    </a:cubicBezTo>
                    <a:cubicBezTo>
                      <a:pt x="10714" y="12097"/>
                      <a:pt x="19858" y="16097"/>
                      <a:pt x="29192" y="19621"/>
                    </a:cubicBezTo>
                    <a:cubicBezTo>
                      <a:pt x="38813" y="23146"/>
                      <a:pt x="48623" y="25908"/>
                      <a:pt x="58530" y="28575"/>
                    </a:cubicBezTo>
                    <a:cubicBezTo>
                      <a:pt x="60053" y="28956"/>
                      <a:pt x="61673" y="28003"/>
                      <a:pt x="62054" y="26479"/>
                    </a:cubicBezTo>
                    <a:cubicBezTo>
                      <a:pt x="62435" y="24955"/>
                      <a:pt x="61577" y="23336"/>
                      <a:pt x="60053" y="22955"/>
                    </a:cubicBezTo>
                    <a:cubicBezTo>
                      <a:pt x="49195" y="19907"/>
                      <a:pt x="38622" y="16097"/>
                      <a:pt x="28145" y="11811"/>
                    </a:cubicBezTo>
                    <a:cubicBezTo>
                      <a:pt x="28335" y="11811"/>
                      <a:pt x="28526" y="12001"/>
                      <a:pt x="28716" y="12001"/>
                    </a:cubicBezTo>
                    <a:cubicBezTo>
                      <a:pt x="20906" y="8668"/>
                      <a:pt x="13286" y="4858"/>
                      <a:pt x="5856" y="571"/>
                    </a:cubicBezTo>
                    <a:cubicBezTo>
                      <a:pt x="5285" y="190"/>
                      <a:pt x="4523" y="0"/>
                      <a:pt x="3856" y="0"/>
                    </a:cubicBezTo>
                    <a:cubicBezTo>
                      <a:pt x="2522" y="0"/>
                      <a:pt x="1189" y="667"/>
                      <a:pt x="522" y="1905"/>
                    </a:cubicBezTo>
                    <a:moveTo>
                      <a:pt x="28145" y="11716"/>
                    </a:moveTo>
                    <a:cubicBezTo>
                      <a:pt x="28145" y="11716"/>
                      <a:pt x="27954" y="11716"/>
                      <a:pt x="27859" y="11620"/>
                    </a:cubicBezTo>
                    <a:cubicBezTo>
                      <a:pt x="27954" y="11620"/>
                      <a:pt x="28049" y="11716"/>
                      <a:pt x="28145" y="11716"/>
                    </a:cubicBezTo>
                  </a:path>
                </a:pathLst>
              </a:custGeom>
              <a:solidFill>
                <a:srgbClr val="D9A68A"/>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42C90207-36A2-A356-1845-791E74AA6779}"/>
                  </a:ext>
                </a:extLst>
              </p:cNvPr>
              <p:cNvSpPr/>
              <p:nvPr/>
            </p:nvSpPr>
            <p:spPr>
              <a:xfrm>
                <a:off x="4687118" y="5192562"/>
                <a:ext cx="59088" cy="21103"/>
              </a:xfrm>
              <a:custGeom>
                <a:avLst/>
                <a:gdLst>
                  <a:gd name="connsiteX0" fmla="*/ 2039 w 59088"/>
                  <a:gd name="connsiteY0" fmla="*/ 571 h 21103"/>
                  <a:gd name="connsiteX1" fmla="*/ 134 w 59088"/>
                  <a:gd name="connsiteY1" fmla="*/ 3048 h 21103"/>
                  <a:gd name="connsiteX2" fmla="*/ 515 w 59088"/>
                  <a:gd name="connsiteY2" fmla="*/ 6096 h 21103"/>
                  <a:gd name="connsiteX3" fmla="*/ 2992 w 59088"/>
                  <a:gd name="connsiteY3" fmla="*/ 8001 h 21103"/>
                  <a:gd name="connsiteX4" fmla="*/ 28804 w 59088"/>
                  <a:gd name="connsiteY4" fmla="*/ 15907 h 21103"/>
                  <a:gd name="connsiteX5" fmla="*/ 55379 w 59088"/>
                  <a:gd name="connsiteY5" fmla="*/ 21050 h 21103"/>
                  <a:gd name="connsiteX6" fmla="*/ 57570 w 59088"/>
                  <a:gd name="connsiteY6" fmla="*/ 20765 h 21103"/>
                  <a:gd name="connsiteX7" fmla="*/ 58999 w 59088"/>
                  <a:gd name="connsiteY7" fmla="*/ 18955 h 21103"/>
                  <a:gd name="connsiteX8" fmla="*/ 56903 w 59088"/>
                  <a:gd name="connsiteY8" fmla="*/ 15335 h 21103"/>
                  <a:gd name="connsiteX9" fmla="*/ 30709 w 59088"/>
                  <a:gd name="connsiteY9" fmla="*/ 9049 h 21103"/>
                  <a:gd name="connsiteX10" fmla="*/ 5183 w 59088"/>
                  <a:gd name="connsiteY10" fmla="*/ 191 h 21103"/>
                  <a:gd name="connsiteX11" fmla="*/ 4230 w 59088"/>
                  <a:gd name="connsiteY11" fmla="*/ 0 h 21103"/>
                  <a:gd name="connsiteX12" fmla="*/ 2134 w 59088"/>
                  <a:gd name="connsiteY12" fmla="*/ 571 h 2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88" h="21103">
                    <a:moveTo>
                      <a:pt x="2039" y="571"/>
                    </a:moveTo>
                    <a:cubicBezTo>
                      <a:pt x="1087" y="1143"/>
                      <a:pt x="420" y="2000"/>
                      <a:pt x="134" y="3048"/>
                    </a:cubicBezTo>
                    <a:cubicBezTo>
                      <a:pt x="-151" y="4096"/>
                      <a:pt x="39" y="5144"/>
                      <a:pt x="515" y="6096"/>
                    </a:cubicBezTo>
                    <a:cubicBezTo>
                      <a:pt x="1087" y="7144"/>
                      <a:pt x="1944" y="7620"/>
                      <a:pt x="2992" y="8001"/>
                    </a:cubicBezTo>
                    <a:cubicBezTo>
                      <a:pt x="11374" y="11240"/>
                      <a:pt x="20041" y="13621"/>
                      <a:pt x="28804" y="15907"/>
                    </a:cubicBezTo>
                    <a:cubicBezTo>
                      <a:pt x="37567" y="18098"/>
                      <a:pt x="46426" y="19526"/>
                      <a:pt x="55379" y="21050"/>
                    </a:cubicBezTo>
                    <a:cubicBezTo>
                      <a:pt x="56141" y="21146"/>
                      <a:pt x="56903" y="21146"/>
                      <a:pt x="57570" y="20765"/>
                    </a:cubicBezTo>
                    <a:cubicBezTo>
                      <a:pt x="58237" y="20383"/>
                      <a:pt x="58713" y="19812"/>
                      <a:pt x="58999" y="18955"/>
                    </a:cubicBezTo>
                    <a:cubicBezTo>
                      <a:pt x="59380" y="17526"/>
                      <a:pt x="58522" y="15621"/>
                      <a:pt x="56903" y="15335"/>
                    </a:cubicBezTo>
                    <a:cubicBezTo>
                      <a:pt x="48045" y="13811"/>
                      <a:pt x="39377" y="11621"/>
                      <a:pt x="30709" y="9049"/>
                    </a:cubicBezTo>
                    <a:cubicBezTo>
                      <a:pt x="22042" y="6477"/>
                      <a:pt x="13660" y="3334"/>
                      <a:pt x="5183" y="191"/>
                    </a:cubicBezTo>
                    <a:cubicBezTo>
                      <a:pt x="4897" y="95"/>
                      <a:pt x="4611" y="0"/>
                      <a:pt x="4230" y="0"/>
                    </a:cubicBezTo>
                    <a:cubicBezTo>
                      <a:pt x="3563" y="0"/>
                      <a:pt x="2801" y="191"/>
                      <a:pt x="2134" y="571"/>
                    </a:cubicBezTo>
                  </a:path>
                </a:pathLst>
              </a:custGeom>
              <a:solidFill>
                <a:srgbClr val="D9A68A"/>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9A7B2B4A-C878-D067-7FF0-3366004ABFB2}"/>
                  </a:ext>
                </a:extLst>
              </p:cNvPr>
              <p:cNvSpPr/>
              <p:nvPr/>
            </p:nvSpPr>
            <p:spPr>
              <a:xfrm>
                <a:off x="4029360" y="3964599"/>
                <a:ext cx="346471" cy="343662"/>
              </a:xfrm>
              <a:custGeom>
                <a:avLst/>
                <a:gdLst>
                  <a:gd name="connsiteX0" fmla="*/ 209645 w 346471"/>
                  <a:gd name="connsiteY0" fmla="*/ 381 h 343662"/>
                  <a:gd name="connsiteX1" fmla="*/ 142970 w 346471"/>
                  <a:gd name="connsiteY1" fmla="*/ 13811 h 343662"/>
                  <a:gd name="connsiteX2" fmla="*/ 89345 w 346471"/>
                  <a:gd name="connsiteY2" fmla="*/ 45149 h 343662"/>
                  <a:gd name="connsiteX3" fmla="*/ 84201 w 346471"/>
                  <a:gd name="connsiteY3" fmla="*/ 49340 h 343662"/>
                  <a:gd name="connsiteX4" fmla="*/ 84392 w 346471"/>
                  <a:gd name="connsiteY4" fmla="*/ 49340 h 343662"/>
                  <a:gd name="connsiteX5" fmla="*/ 67056 w 346471"/>
                  <a:gd name="connsiteY5" fmla="*/ 65532 h 343662"/>
                  <a:gd name="connsiteX6" fmla="*/ 58769 w 346471"/>
                  <a:gd name="connsiteY6" fmla="*/ 74486 h 343662"/>
                  <a:gd name="connsiteX7" fmla="*/ 57436 w 346471"/>
                  <a:gd name="connsiteY7" fmla="*/ 76010 h 343662"/>
                  <a:gd name="connsiteX8" fmla="*/ 56102 w 346471"/>
                  <a:gd name="connsiteY8" fmla="*/ 77533 h 343662"/>
                  <a:gd name="connsiteX9" fmla="*/ 54769 w 346471"/>
                  <a:gd name="connsiteY9" fmla="*/ 79058 h 343662"/>
                  <a:gd name="connsiteX10" fmla="*/ 53530 w 346471"/>
                  <a:gd name="connsiteY10" fmla="*/ 80581 h 343662"/>
                  <a:gd name="connsiteX11" fmla="*/ 52292 w 346471"/>
                  <a:gd name="connsiteY11" fmla="*/ 82106 h 343662"/>
                  <a:gd name="connsiteX12" fmla="*/ 51149 w 346471"/>
                  <a:gd name="connsiteY12" fmla="*/ 83534 h 343662"/>
                  <a:gd name="connsiteX13" fmla="*/ 50101 w 346471"/>
                  <a:gd name="connsiteY13" fmla="*/ 84868 h 343662"/>
                  <a:gd name="connsiteX14" fmla="*/ 46292 w 346471"/>
                  <a:gd name="connsiteY14" fmla="*/ 89821 h 343662"/>
                  <a:gd name="connsiteX15" fmla="*/ 25717 w 346471"/>
                  <a:gd name="connsiteY15" fmla="*/ 122301 h 343662"/>
                  <a:gd name="connsiteX16" fmla="*/ 24765 w 346471"/>
                  <a:gd name="connsiteY16" fmla="*/ 124111 h 343662"/>
                  <a:gd name="connsiteX17" fmla="*/ 19336 w 346471"/>
                  <a:gd name="connsiteY17" fmla="*/ 135350 h 343662"/>
                  <a:gd name="connsiteX18" fmla="*/ 18764 w 346471"/>
                  <a:gd name="connsiteY18" fmla="*/ 136684 h 343662"/>
                  <a:gd name="connsiteX19" fmla="*/ 17431 w 346471"/>
                  <a:gd name="connsiteY19" fmla="*/ 139637 h 343662"/>
                  <a:gd name="connsiteX20" fmla="*/ 15050 w 346471"/>
                  <a:gd name="connsiteY20" fmla="*/ 145447 h 343662"/>
                  <a:gd name="connsiteX21" fmla="*/ 14383 w 346471"/>
                  <a:gd name="connsiteY21" fmla="*/ 146971 h 343662"/>
                  <a:gd name="connsiteX22" fmla="*/ 14097 w 346471"/>
                  <a:gd name="connsiteY22" fmla="*/ 148019 h 343662"/>
                  <a:gd name="connsiteX23" fmla="*/ 1048 w 346471"/>
                  <a:gd name="connsiteY23" fmla="*/ 202978 h 343662"/>
                  <a:gd name="connsiteX24" fmla="*/ 0 w 346471"/>
                  <a:gd name="connsiteY24" fmla="*/ 222504 h 343662"/>
                  <a:gd name="connsiteX25" fmla="*/ 3524 w 346471"/>
                  <a:gd name="connsiteY25" fmla="*/ 260223 h 343662"/>
                  <a:gd name="connsiteX26" fmla="*/ 3715 w 346471"/>
                  <a:gd name="connsiteY26" fmla="*/ 261366 h 343662"/>
                  <a:gd name="connsiteX27" fmla="*/ 13145 w 346471"/>
                  <a:gd name="connsiteY27" fmla="*/ 293275 h 343662"/>
                  <a:gd name="connsiteX28" fmla="*/ 13335 w 346471"/>
                  <a:gd name="connsiteY28" fmla="*/ 293275 h 343662"/>
                  <a:gd name="connsiteX29" fmla="*/ 20860 w 346471"/>
                  <a:gd name="connsiteY29" fmla="*/ 309753 h 343662"/>
                  <a:gd name="connsiteX30" fmla="*/ 36386 w 346471"/>
                  <a:gd name="connsiteY30" fmla="*/ 331184 h 343662"/>
                  <a:gd name="connsiteX31" fmla="*/ 53530 w 346471"/>
                  <a:gd name="connsiteY31" fmla="*/ 343662 h 343662"/>
                  <a:gd name="connsiteX32" fmla="*/ 53530 w 346471"/>
                  <a:gd name="connsiteY32" fmla="*/ 343662 h 343662"/>
                  <a:gd name="connsiteX33" fmla="*/ 53054 w 346471"/>
                  <a:gd name="connsiteY33" fmla="*/ 341186 h 343662"/>
                  <a:gd name="connsiteX34" fmla="*/ 53054 w 346471"/>
                  <a:gd name="connsiteY34" fmla="*/ 340138 h 343662"/>
                  <a:gd name="connsiteX35" fmla="*/ 45625 w 346471"/>
                  <a:gd name="connsiteY35" fmla="*/ 301466 h 343662"/>
                  <a:gd name="connsiteX36" fmla="*/ 43815 w 346471"/>
                  <a:gd name="connsiteY36" fmla="*/ 303848 h 343662"/>
                  <a:gd name="connsiteX37" fmla="*/ 43053 w 346471"/>
                  <a:gd name="connsiteY37" fmla="*/ 305562 h 343662"/>
                  <a:gd name="connsiteX38" fmla="*/ 38576 w 346471"/>
                  <a:gd name="connsiteY38" fmla="*/ 308800 h 343662"/>
                  <a:gd name="connsiteX39" fmla="*/ 37147 w 346471"/>
                  <a:gd name="connsiteY39" fmla="*/ 308705 h 343662"/>
                  <a:gd name="connsiteX40" fmla="*/ 34290 w 346471"/>
                  <a:gd name="connsiteY40" fmla="*/ 306134 h 343662"/>
                  <a:gd name="connsiteX41" fmla="*/ 34100 w 346471"/>
                  <a:gd name="connsiteY41" fmla="*/ 302895 h 343662"/>
                  <a:gd name="connsiteX42" fmla="*/ 62579 w 346471"/>
                  <a:gd name="connsiteY42" fmla="*/ 255461 h 343662"/>
                  <a:gd name="connsiteX43" fmla="*/ 110109 w 346471"/>
                  <a:gd name="connsiteY43" fmla="*/ 210598 h 343662"/>
                  <a:gd name="connsiteX44" fmla="*/ 168592 w 346471"/>
                  <a:gd name="connsiteY44" fmla="*/ 178308 h 343662"/>
                  <a:gd name="connsiteX45" fmla="*/ 200882 w 346471"/>
                  <a:gd name="connsiteY45" fmla="*/ 168783 h 343662"/>
                  <a:gd name="connsiteX46" fmla="*/ 233934 w 346471"/>
                  <a:gd name="connsiteY46" fmla="*/ 165163 h 343662"/>
                  <a:gd name="connsiteX47" fmla="*/ 235172 w 346471"/>
                  <a:gd name="connsiteY47" fmla="*/ 165163 h 343662"/>
                  <a:gd name="connsiteX48" fmla="*/ 266509 w 346471"/>
                  <a:gd name="connsiteY48" fmla="*/ 168116 h 343662"/>
                  <a:gd name="connsiteX49" fmla="*/ 281750 w 346471"/>
                  <a:gd name="connsiteY49" fmla="*/ 172117 h 343662"/>
                  <a:gd name="connsiteX50" fmla="*/ 287369 w 346471"/>
                  <a:gd name="connsiteY50" fmla="*/ 174308 h 343662"/>
                  <a:gd name="connsiteX51" fmla="*/ 288512 w 346471"/>
                  <a:gd name="connsiteY51" fmla="*/ 174784 h 343662"/>
                  <a:gd name="connsiteX52" fmla="*/ 294704 w 346471"/>
                  <a:gd name="connsiteY52" fmla="*/ 177546 h 343662"/>
                  <a:gd name="connsiteX53" fmla="*/ 296990 w 346471"/>
                  <a:gd name="connsiteY53" fmla="*/ 179070 h 343662"/>
                  <a:gd name="connsiteX54" fmla="*/ 298418 w 346471"/>
                  <a:gd name="connsiteY54" fmla="*/ 179927 h 343662"/>
                  <a:gd name="connsiteX55" fmla="*/ 304705 w 346471"/>
                  <a:gd name="connsiteY55" fmla="*/ 192024 h 343662"/>
                  <a:gd name="connsiteX56" fmla="*/ 302609 w 346471"/>
                  <a:gd name="connsiteY56" fmla="*/ 199168 h 343662"/>
                  <a:gd name="connsiteX57" fmla="*/ 294227 w 346471"/>
                  <a:gd name="connsiteY57" fmla="*/ 205264 h 343662"/>
                  <a:gd name="connsiteX58" fmla="*/ 296037 w 346471"/>
                  <a:gd name="connsiteY58" fmla="*/ 224314 h 343662"/>
                  <a:gd name="connsiteX59" fmla="*/ 309753 w 346471"/>
                  <a:gd name="connsiteY59" fmla="*/ 210884 h 343662"/>
                  <a:gd name="connsiteX60" fmla="*/ 322326 w 346471"/>
                  <a:gd name="connsiteY60" fmla="*/ 193834 h 343662"/>
                  <a:gd name="connsiteX61" fmla="*/ 338804 w 346471"/>
                  <a:gd name="connsiteY61" fmla="*/ 161354 h 343662"/>
                  <a:gd name="connsiteX62" fmla="*/ 344805 w 346471"/>
                  <a:gd name="connsiteY62" fmla="*/ 99917 h 343662"/>
                  <a:gd name="connsiteX63" fmla="*/ 320230 w 346471"/>
                  <a:gd name="connsiteY63" fmla="*/ 48387 h 343662"/>
                  <a:gd name="connsiteX64" fmla="*/ 272796 w 346471"/>
                  <a:gd name="connsiteY64" fmla="*/ 13335 h 343662"/>
                  <a:gd name="connsiteX65" fmla="*/ 211074 w 346471"/>
                  <a:gd name="connsiteY65" fmla="*/ 0 h 343662"/>
                  <a:gd name="connsiteX66" fmla="*/ 209741 w 346471"/>
                  <a:gd name="connsiteY66" fmla="*/ 0 h 343662"/>
                  <a:gd name="connsiteX67" fmla="*/ 149447 w 346471"/>
                  <a:gd name="connsiteY67" fmla="*/ 34576 h 343662"/>
                  <a:gd name="connsiteX68" fmla="*/ 151829 w 346471"/>
                  <a:gd name="connsiteY68" fmla="*/ 31623 h 343662"/>
                  <a:gd name="connsiteX69" fmla="*/ 195548 w 346471"/>
                  <a:gd name="connsiteY69" fmla="*/ 26289 h 343662"/>
                  <a:gd name="connsiteX70" fmla="*/ 200978 w 346471"/>
                  <a:gd name="connsiteY70" fmla="*/ 26289 h 343662"/>
                  <a:gd name="connsiteX71" fmla="*/ 237649 w 346471"/>
                  <a:gd name="connsiteY71" fmla="*/ 30004 h 343662"/>
                  <a:gd name="connsiteX72" fmla="*/ 278321 w 346471"/>
                  <a:gd name="connsiteY72" fmla="*/ 46101 h 343662"/>
                  <a:gd name="connsiteX73" fmla="*/ 311849 w 346471"/>
                  <a:gd name="connsiteY73" fmla="*/ 74486 h 343662"/>
                  <a:gd name="connsiteX74" fmla="*/ 313182 w 346471"/>
                  <a:gd name="connsiteY74" fmla="*/ 78391 h 343662"/>
                  <a:gd name="connsiteX75" fmla="*/ 313182 w 346471"/>
                  <a:gd name="connsiteY75" fmla="*/ 79439 h 343662"/>
                  <a:gd name="connsiteX76" fmla="*/ 310420 w 346471"/>
                  <a:gd name="connsiteY76" fmla="*/ 84106 h 343662"/>
                  <a:gd name="connsiteX77" fmla="*/ 306229 w 346471"/>
                  <a:gd name="connsiteY77" fmla="*/ 85439 h 343662"/>
                  <a:gd name="connsiteX78" fmla="*/ 305276 w 346471"/>
                  <a:gd name="connsiteY78" fmla="*/ 85439 h 343662"/>
                  <a:gd name="connsiteX79" fmla="*/ 300800 w 346471"/>
                  <a:gd name="connsiteY79" fmla="*/ 82677 h 343662"/>
                  <a:gd name="connsiteX80" fmla="*/ 291465 w 346471"/>
                  <a:gd name="connsiteY80" fmla="*/ 72390 h 343662"/>
                  <a:gd name="connsiteX81" fmla="*/ 268224 w 346471"/>
                  <a:gd name="connsiteY81" fmla="*/ 54102 h 343662"/>
                  <a:gd name="connsiteX82" fmla="*/ 267271 w 346471"/>
                  <a:gd name="connsiteY82" fmla="*/ 53816 h 343662"/>
                  <a:gd name="connsiteX83" fmla="*/ 233458 w 346471"/>
                  <a:gd name="connsiteY83" fmla="*/ 39529 h 343662"/>
                  <a:gd name="connsiteX84" fmla="*/ 191262 w 346471"/>
                  <a:gd name="connsiteY84" fmla="*/ 33433 h 343662"/>
                  <a:gd name="connsiteX85" fmla="*/ 190309 w 346471"/>
                  <a:gd name="connsiteY85" fmla="*/ 33242 h 343662"/>
                  <a:gd name="connsiteX86" fmla="*/ 190309 w 346471"/>
                  <a:gd name="connsiteY86" fmla="*/ 33242 h 343662"/>
                  <a:gd name="connsiteX87" fmla="*/ 152114 w 346471"/>
                  <a:gd name="connsiteY87" fmla="*/ 37338 h 343662"/>
                  <a:gd name="connsiteX88" fmla="*/ 149542 w 346471"/>
                  <a:gd name="connsiteY88" fmla="*/ 34671 h 343662"/>
                  <a:gd name="connsiteX89" fmla="*/ 112681 w 346471"/>
                  <a:gd name="connsiteY89" fmla="*/ 64484 h 343662"/>
                  <a:gd name="connsiteX90" fmla="*/ 115729 w 346471"/>
                  <a:gd name="connsiteY90" fmla="*/ 60960 h 343662"/>
                  <a:gd name="connsiteX91" fmla="*/ 160687 w 346471"/>
                  <a:gd name="connsiteY91" fmla="*/ 55912 h 343662"/>
                  <a:gd name="connsiteX92" fmla="*/ 179261 w 346471"/>
                  <a:gd name="connsiteY92" fmla="*/ 56960 h 343662"/>
                  <a:gd name="connsiteX93" fmla="*/ 194596 w 346471"/>
                  <a:gd name="connsiteY93" fmla="*/ 59341 h 343662"/>
                  <a:gd name="connsiteX94" fmla="*/ 209836 w 346471"/>
                  <a:gd name="connsiteY94" fmla="*/ 63722 h 343662"/>
                  <a:gd name="connsiteX95" fmla="*/ 239363 w 346471"/>
                  <a:gd name="connsiteY95" fmla="*/ 78391 h 343662"/>
                  <a:gd name="connsiteX96" fmla="*/ 242125 w 346471"/>
                  <a:gd name="connsiteY96" fmla="*/ 84106 h 343662"/>
                  <a:gd name="connsiteX97" fmla="*/ 240601 w 346471"/>
                  <a:gd name="connsiteY97" fmla="*/ 88868 h 343662"/>
                  <a:gd name="connsiteX98" fmla="*/ 235363 w 346471"/>
                  <a:gd name="connsiteY98" fmla="*/ 91631 h 343662"/>
                  <a:gd name="connsiteX99" fmla="*/ 230029 w 346471"/>
                  <a:gd name="connsiteY99" fmla="*/ 90106 h 343662"/>
                  <a:gd name="connsiteX100" fmla="*/ 221171 w 346471"/>
                  <a:gd name="connsiteY100" fmla="*/ 84487 h 343662"/>
                  <a:gd name="connsiteX101" fmla="*/ 203073 w 346471"/>
                  <a:gd name="connsiteY101" fmla="*/ 75343 h 343662"/>
                  <a:gd name="connsiteX102" fmla="*/ 185928 w 346471"/>
                  <a:gd name="connsiteY102" fmla="*/ 69437 h 343662"/>
                  <a:gd name="connsiteX103" fmla="*/ 168307 w 346471"/>
                  <a:gd name="connsiteY103" fmla="*/ 65532 h 343662"/>
                  <a:gd name="connsiteX104" fmla="*/ 150781 w 346471"/>
                  <a:gd name="connsiteY104" fmla="*/ 64389 h 343662"/>
                  <a:gd name="connsiteX105" fmla="*/ 116110 w 346471"/>
                  <a:gd name="connsiteY105" fmla="*/ 68199 h 343662"/>
                  <a:gd name="connsiteX106" fmla="*/ 112681 w 346471"/>
                  <a:gd name="connsiteY106" fmla="*/ 64579 h 3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6471" h="343662">
                    <a:moveTo>
                      <a:pt x="209645" y="381"/>
                    </a:moveTo>
                    <a:cubicBezTo>
                      <a:pt x="187642" y="381"/>
                      <a:pt x="165163" y="4953"/>
                      <a:pt x="142970" y="13811"/>
                    </a:cubicBezTo>
                    <a:cubicBezTo>
                      <a:pt x="124492" y="21241"/>
                      <a:pt x="106394" y="31814"/>
                      <a:pt x="89345" y="45149"/>
                    </a:cubicBezTo>
                    <a:cubicBezTo>
                      <a:pt x="87630" y="46482"/>
                      <a:pt x="85916" y="47911"/>
                      <a:pt x="84201" y="49340"/>
                    </a:cubicBezTo>
                    <a:lnTo>
                      <a:pt x="84392" y="49340"/>
                    </a:lnTo>
                    <a:cubicBezTo>
                      <a:pt x="78581" y="54293"/>
                      <a:pt x="72676" y="59722"/>
                      <a:pt x="67056" y="65532"/>
                    </a:cubicBezTo>
                    <a:cubicBezTo>
                      <a:pt x="64294" y="68294"/>
                      <a:pt x="61627" y="71247"/>
                      <a:pt x="58769" y="74486"/>
                    </a:cubicBezTo>
                    <a:lnTo>
                      <a:pt x="57436" y="76010"/>
                    </a:lnTo>
                    <a:lnTo>
                      <a:pt x="56102" y="77533"/>
                    </a:lnTo>
                    <a:lnTo>
                      <a:pt x="54769" y="79058"/>
                    </a:lnTo>
                    <a:lnTo>
                      <a:pt x="53530" y="80581"/>
                    </a:lnTo>
                    <a:lnTo>
                      <a:pt x="52292" y="82106"/>
                    </a:lnTo>
                    <a:lnTo>
                      <a:pt x="51149" y="83534"/>
                    </a:lnTo>
                    <a:lnTo>
                      <a:pt x="50101" y="84868"/>
                    </a:lnTo>
                    <a:cubicBezTo>
                      <a:pt x="48768" y="86487"/>
                      <a:pt x="47530" y="88106"/>
                      <a:pt x="46292" y="89821"/>
                    </a:cubicBezTo>
                    <a:cubicBezTo>
                      <a:pt x="38767" y="99822"/>
                      <a:pt x="31813" y="110871"/>
                      <a:pt x="25717" y="122301"/>
                    </a:cubicBezTo>
                    <a:lnTo>
                      <a:pt x="24765" y="124111"/>
                    </a:lnTo>
                    <a:cubicBezTo>
                      <a:pt x="22860" y="127825"/>
                      <a:pt x="21050" y="131540"/>
                      <a:pt x="19336" y="135350"/>
                    </a:cubicBezTo>
                    <a:lnTo>
                      <a:pt x="18764" y="136684"/>
                    </a:lnTo>
                    <a:lnTo>
                      <a:pt x="17431" y="139637"/>
                    </a:lnTo>
                    <a:cubicBezTo>
                      <a:pt x="16669" y="141542"/>
                      <a:pt x="15907" y="143446"/>
                      <a:pt x="15050" y="145447"/>
                    </a:cubicBezTo>
                    <a:lnTo>
                      <a:pt x="14383" y="146971"/>
                    </a:lnTo>
                    <a:lnTo>
                      <a:pt x="14097" y="148019"/>
                    </a:lnTo>
                    <a:cubicBezTo>
                      <a:pt x="7334" y="166021"/>
                      <a:pt x="2953" y="184499"/>
                      <a:pt x="1048" y="202978"/>
                    </a:cubicBezTo>
                    <a:cubicBezTo>
                      <a:pt x="381" y="209264"/>
                      <a:pt x="0" y="215932"/>
                      <a:pt x="0" y="222504"/>
                    </a:cubicBezTo>
                    <a:cubicBezTo>
                      <a:pt x="0" y="234696"/>
                      <a:pt x="1048" y="246983"/>
                      <a:pt x="3524" y="260223"/>
                    </a:cubicBezTo>
                    <a:cubicBezTo>
                      <a:pt x="3524" y="260604"/>
                      <a:pt x="3524" y="261080"/>
                      <a:pt x="3715" y="261366"/>
                    </a:cubicBezTo>
                    <a:cubicBezTo>
                      <a:pt x="6287" y="271558"/>
                      <a:pt x="9144" y="282321"/>
                      <a:pt x="13145" y="293275"/>
                    </a:cubicBezTo>
                    <a:lnTo>
                      <a:pt x="13335" y="293275"/>
                    </a:lnTo>
                    <a:cubicBezTo>
                      <a:pt x="15716" y="299371"/>
                      <a:pt x="18097" y="304705"/>
                      <a:pt x="20860" y="309753"/>
                    </a:cubicBezTo>
                    <a:cubicBezTo>
                      <a:pt x="25241" y="318040"/>
                      <a:pt x="30385" y="325088"/>
                      <a:pt x="36386" y="331184"/>
                    </a:cubicBezTo>
                    <a:cubicBezTo>
                      <a:pt x="41529" y="336233"/>
                      <a:pt x="47339" y="340424"/>
                      <a:pt x="53530" y="343662"/>
                    </a:cubicBezTo>
                    <a:lnTo>
                      <a:pt x="53530" y="343662"/>
                    </a:lnTo>
                    <a:lnTo>
                      <a:pt x="53054" y="341186"/>
                    </a:lnTo>
                    <a:lnTo>
                      <a:pt x="53054" y="340138"/>
                    </a:lnTo>
                    <a:cubicBezTo>
                      <a:pt x="49816" y="323850"/>
                      <a:pt x="47530" y="312134"/>
                      <a:pt x="45625" y="301466"/>
                    </a:cubicBezTo>
                    <a:lnTo>
                      <a:pt x="43815" y="303848"/>
                    </a:lnTo>
                    <a:lnTo>
                      <a:pt x="43053" y="305562"/>
                    </a:lnTo>
                    <a:cubicBezTo>
                      <a:pt x="42196" y="307562"/>
                      <a:pt x="40481" y="308800"/>
                      <a:pt x="38576" y="308800"/>
                    </a:cubicBezTo>
                    <a:cubicBezTo>
                      <a:pt x="38005" y="308800"/>
                      <a:pt x="37624" y="308800"/>
                      <a:pt x="37147" y="308705"/>
                    </a:cubicBezTo>
                    <a:cubicBezTo>
                      <a:pt x="36004" y="308324"/>
                      <a:pt x="34862" y="307372"/>
                      <a:pt x="34290" y="306134"/>
                    </a:cubicBezTo>
                    <a:cubicBezTo>
                      <a:pt x="33814" y="304991"/>
                      <a:pt x="33814" y="303848"/>
                      <a:pt x="34100" y="302895"/>
                    </a:cubicBezTo>
                    <a:cubicBezTo>
                      <a:pt x="41434" y="285655"/>
                      <a:pt x="50959" y="269748"/>
                      <a:pt x="62579" y="255461"/>
                    </a:cubicBezTo>
                    <a:cubicBezTo>
                      <a:pt x="75629" y="239268"/>
                      <a:pt x="91535" y="224219"/>
                      <a:pt x="110109" y="210598"/>
                    </a:cubicBezTo>
                    <a:cubicBezTo>
                      <a:pt x="129540" y="196310"/>
                      <a:pt x="149162" y="185452"/>
                      <a:pt x="168592" y="178308"/>
                    </a:cubicBezTo>
                    <a:cubicBezTo>
                      <a:pt x="178784" y="174593"/>
                      <a:pt x="189833" y="170879"/>
                      <a:pt x="200882" y="168783"/>
                    </a:cubicBezTo>
                    <a:cubicBezTo>
                      <a:pt x="213836" y="166402"/>
                      <a:pt x="224314" y="165163"/>
                      <a:pt x="233934" y="165163"/>
                    </a:cubicBezTo>
                    <a:lnTo>
                      <a:pt x="235172" y="165163"/>
                    </a:lnTo>
                    <a:cubicBezTo>
                      <a:pt x="246697" y="165163"/>
                      <a:pt x="256984" y="166116"/>
                      <a:pt x="266509" y="168116"/>
                    </a:cubicBezTo>
                    <a:cubicBezTo>
                      <a:pt x="272415" y="169259"/>
                      <a:pt x="277178" y="170498"/>
                      <a:pt x="281750" y="172117"/>
                    </a:cubicBezTo>
                    <a:cubicBezTo>
                      <a:pt x="283559" y="172688"/>
                      <a:pt x="285274" y="173450"/>
                      <a:pt x="287369" y="174308"/>
                    </a:cubicBezTo>
                    <a:lnTo>
                      <a:pt x="288512" y="174784"/>
                    </a:lnTo>
                    <a:cubicBezTo>
                      <a:pt x="290608" y="175641"/>
                      <a:pt x="292608" y="176498"/>
                      <a:pt x="294704" y="177546"/>
                    </a:cubicBezTo>
                    <a:cubicBezTo>
                      <a:pt x="295466" y="177927"/>
                      <a:pt x="296132" y="178403"/>
                      <a:pt x="296990" y="179070"/>
                    </a:cubicBezTo>
                    <a:lnTo>
                      <a:pt x="298418" y="179927"/>
                    </a:lnTo>
                    <a:cubicBezTo>
                      <a:pt x="302324" y="182594"/>
                      <a:pt x="304800" y="187262"/>
                      <a:pt x="304705" y="192024"/>
                    </a:cubicBezTo>
                    <a:cubicBezTo>
                      <a:pt x="304705" y="194596"/>
                      <a:pt x="303943" y="197072"/>
                      <a:pt x="302609" y="199168"/>
                    </a:cubicBezTo>
                    <a:cubicBezTo>
                      <a:pt x="300704" y="202121"/>
                      <a:pt x="297751" y="204216"/>
                      <a:pt x="294227" y="205264"/>
                    </a:cubicBezTo>
                    <a:cubicBezTo>
                      <a:pt x="294608" y="211836"/>
                      <a:pt x="295370" y="218123"/>
                      <a:pt x="296037" y="224314"/>
                    </a:cubicBezTo>
                    <a:cubicBezTo>
                      <a:pt x="300609" y="220694"/>
                      <a:pt x="304800" y="216503"/>
                      <a:pt x="309753" y="210884"/>
                    </a:cubicBezTo>
                    <a:cubicBezTo>
                      <a:pt x="313944" y="206026"/>
                      <a:pt x="317945" y="200692"/>
                      <a:pt x="322326" y="193834"/>
                    </a:cubicBezTo>
                    <a:cubicBezTo>
                      <a:pt x="329470" y="183071"/>
                      <a:pt x="334994" y="172117"/>
                      <a:pt x="338804" y="161354"/>
                    </a:cubicBezTo>
                    <a:cubicBezTo>
                      <a:pt x="346234" y="141161"/>
                      <a:pt x="348329" y="119920"/>
                      <a:pt x="344805" y="99917"/>
                    </a:cubicBezTo>
                    <a:cubicBezTo>
                      <a:pt x="341471" y="81534"/>
                      <a:pt x="332994" y="63722"/>
                      <a:pt x="320230" y="48387"/>
                    </a:cubicBezTo>
                    <a:cubicBezTo>
                      <a:pt x="308134" y="33909"/>
                      <a:pt x="291751" y="21812"/>
                      <a:pt x="272796" y="13335"/>
                    </a:cubicBezTo>
                    <a:cubicBezTo>
                      <a:pt x="254317" y="4858"/>
                      <a:pt x="232886" y="191"/>
                      <a:pt x="211074" y="0"/>
                    </a:cubicBezTo>
                    <a:lnTo>
                      <a:pt x="209741" y="0"/>
                    </a:lnTo>
                    <a:close/>
                    <a:moveTo>
                      <a:pt x="149447" y="34576"/>
                    </a:moveTo>
                    <a:cubicBezTo>
                      <a:pt x="149447" y="33242"/>
                      <a:pt x="150304" y="32099"/>
                      <a:pt x="151829" y="31623"/>
                    </a:cubicBezTo>
                    <a:cubicBezTo>
                      <a:pt x="167259" y="28289"/>
                      <a:pt x="181928" y="26575"/>
                      <a:pt x="195548" y="26289"/>
                    </a:cubicBezTo>
                    <a:cubicBezTo>
                      <a:pt x="197358" y="26289"/>
                      <a:pt x="199168" y="26289"/>
                      <a:pt x="200978" y="26289"/>
                    </a:cubicBezTo>
                    <a:cubicBezTo>
                      <a:pt x="214408" y="26289"/>
                      <a:pt x="226409" y="27432"/>
                      <a:pt x="237649" y="30004"/>
                    </a:cubicBezTo>
                    <a:cubicBezTo>
                      <a:pt x="252222" y="33338"/>
                      <a:pt x="265843" y="38767"/>
                      <a:pt x="278321" y="46101"/>
                    </a:cubicBezTo>
                    <a:cubicBezTo>
                      <a:pt x="292227" y="54388"/>
                      <a:pt x="303562" y="63913"/>
                      <a:pt x="311849" y="74486"/>
                    </a:cubicBezTo>
                    <a:cubicBezTo>
                      <a:pt x="312706" y="75533"/>
                      <a:pt x="313182" y="76962"/>
                      <a:pt x="313182" y="78391"/>
                    </a:cubicBezTo>
                    <a:lnTo>
                      <a:pt x="313182" y="79439"/>
                    </a:lnTo>
                    <a:cubicBezTo>
                      <a:pt x="312896" y="81344"/>
                      <a:pt x="312039" y="82963"/>
                      <a:pt x="310420" y="84106"/>
                    </a:cubicBezTo>
                    <a:cubicBezTo>
                      <a:pt x="309277" y="84963"/>
                      <a:pt x="307848" y="85439"/>
                      <a:pt x="306229" y="85439"/>
                    </a:cubicBezTo>
                    <a:lnTo>
                      <a:pt x="305276" y="85439"/>
                    </a:lnTo>
                    <a:cubicBezTo>
                      <a:pt x="303467" y="85058"/>
                      <a:pt x="302038" y="84296"/>
                      <a:pt x="300800" y="82677"/>
                    </a:cubicBezTo>
                    <a:cubicBezTo>
                      <a:pt x="297751" y="79153"/>
                      <a:pt x="294704" y="75724"/>
                      <a:pt x="291465" y="72390"/>
                    </a:cubicBezTo>
                    <a:cubicBezTo>
                      <a:pt x="284702" y="65627"/>
                      <a:pt x="276796" y="59531"/>
                      <a:pt x="268224" y="54102"/>
                    </a:cubicBezTo>
                    <a:lnTo>
                      <a:pt x="267271" y="53816"/>
                    </a:lnTo>
                    <a:cubicBezTo>
                      <a:pt x="257651" y="48101"/>
                      <a:pt x="246602" y="43434"/>
                      <a:pt x="233458" y="39529"/>
                    </a:cubicBezTo>
                    <a:cubicBezTo>
                      <a:pt x="219170" y="35528"/>
                      <a:pt x="204883" y="33528"/>
                      <a:pt x="191262" y="33433"/>
                    </a:cubicBezTo>
                    <a:lnTo>
                      <a:pt x="190309" y="33242"/>
                    </a:lnTo>
                    <a:lnTo>
                      <a:pt x="190309" y="33242"/>
                    </a:lnTo>
                    <a:cubicBezTo>
                      <a:pt x="177641" y="33242"/>
                      <a:pt x="164783" y="34671"/>
                      <a:pt x="152114" y="37338"/>
                    </a:cubicBezTo>
                    <a:cubicBezTo>
                      <a:pt x="150781" y="37338"/>
                      <a:pt x="149733" y="36195"/>
                      <a:pt x="149542" y="34671"/>
                    </a:cubicBezTo>
                    <a:moveTo>
                      <a:pt x="112681" y="64484"/>
                    </a:moveTo>
                    <a:cubicBezTo>
                      <a:pt x="112681" y="62770"/>
                      <a:pt x="113824" y="61246"/>
                      <a:pt x="115729" y="60960"/>
                    </a:cubicBezTo>
                    <a:cubicBezTo>
                      <a:pt x="130969" y="57531"/>
                      <a:pt x="146113" y="55912"/>
                      <a:pt x="160687" y="55912"/>
                    </a:cubicBezTo>
                    <a:cubicBezTo>
                      <a:pt x="166688" y="55912"/>
                      <a:pt x="172879" y="56198"/>
                      <a:pt x="179261" y="56960"/>
                    </a:cubicBezTo>
                    <a:cubicBezTo>
                      <a:pt x="184880" y="57436"/>
                      <a:pt x="189929" y="58293"/>
                      <a:pt x="194596" y="59341"/>
                    </a:cubicBezTo>
                    <a:cubicBezTo>
                      <a:pt x="199930" y="60579"/>
                      <a:pt x="204978" y="62008"/>
                      <a:pt x="209836" y="63722"/>
                    </a:cubicBezTo>
                    <a:cubicBezTo>
                      <a:pt x="220694" y="67627"/>
                      <a:pt x="230600" y="72581"/>
                      <a:pt x="239363" y="78391"/>
                    </a:cubicBezTo>
                    <a:cubicBezTo>
                      <a:pt x="240792" y="79439"/>
                      <a:pt x="241840" y="81534"/>
                      <a:pt x="242125" y="84106"/>
                    </a:cubicBezTo>
                    <a:cubicBezTo>
                      <a:pt x="242125" y="85820"/>
                      <a:pt x="241649" y="87440"/>
                      <a:pt x="240601" y="88868"/>
                    </a:cubicBezTo>
                    <a:cubicBezTo>
                      <a:pt x="239363" y="90488"/>
                      <a:pt x="237458" y="91535"/>
                      <a:pt x="235363" y="91631"/>
                    </a:cubicBezTo>
                    <a:cubicBezTo>
                      <a:pt x="232886" y="91631"/>
                      <a:pt x="231648" y="91059"/>
                      <a:pt x="230029" y="90106"/>
                    </a:cubicBezTo>
                    <a:cubicBezTo>
                      <a:pt x="227171" y="88202"/>
                      <a:pt x="224219" y="86297"/>
                      <a:pt x="221171" y="84487"/>
                    </a:cubicBezTo>
                    <a:cubicBezTo>
                      <a:pt x="214884" y="80772"/>
                      <a:pt x="208788" y="77724"/>
                      <a:pt x="203073" y="75343"/>
                    </a:cubicBezTo>
                    <a:cubicBezTo>
                      <a:pt x="196977" y="72771"/>
                      <a:pt x="191167" y="70866"/>
                      <a:pt x="185928" y="69437"/>
                    </a:cubicBezTo>
                    <a:cubicBezTo>
                      <a:pt x="179832" y="67532"/>
                      <a:pt x="174022" y="66294"/>
                      <a:pt x="168307" y="65532"/>
                    </a:cubicBezTo>
                    <a:cubicBezTo>
                      <a:pt x="162687" y="64865"/>
                      <a:pt x="156972" y="64389"/>
                      <a:pt x="150781" y="64389"/>
                    </a:cubicBezTo>
                    <a:cubicBezTo>
                      <a:pt x="139541" y="64389"/>
                      <a:pt x="127825" y="65723"/>
                      <a:pt x="116110" y="68199"/>
                    </a:cubicBezTo>
                    <a:cubicBezTo>
                      <a:pt x="114300" y="68008"/>
                      <a:pt x="112776" y="66485"/>
                      <a:pt x="112681" y="64579"/>
                    </a:cubicBezTo>
                  </a:path>
                </a:pathLst>
              </a:custGeom>
              <a:solidFill>
                <a:srgbClr val="B5EDEF"/>
              </a:solidFill>
              <a:ln w="9525" cap="flat">
                <a:noFill/>
                <a:prstDash val="solid"/>
                <a:miter/>
              </a:ln>
            </p:spPr>
            <p:txBody>
              <a:bodyPr rtlCol="0" anchor="ctr"/>
              <a:lstStyle/>
              <a:p>
                <a:endParaRPr lang="en-US"/>
              </a:p>
            </p:txBody>
          </p:sp>
          <p:grpSp>
            <p:nvGrpSpPr>
              <p:cNvPr id="536" name="Graphic 100">
                <a:extLst>
                  <a:ext uri="{FF2B5EF4-FFF2-40B4-BE49-F238E27FC236}">
                    <a16:creationId xmlns:a16="http://schemas.microsoft.com/office/drawing/2014/main" id="{C3DD9C05-B809-E095-B457-06ED3C058A2A}"/>
                  </a:ext>
                </a:extLst>
              </p:cNvPr>
              <p:cNvGrpSpPr/>
              <p:nvPr/>
            </p:nvGrpSpPr>
            <p:grpSpPr>
              <a:xfrm>
                <a:off x="4138710" y="3987174"/>
                <a:ext cx="211244" cy="77760"/>
                <a:chOff x="4138710" y="3987174"/>
                <a:chExt cx="211244" cy="77760"/>
              </a:xfrm>
              <a:solidFill>
                <a:srgbClr val="1ECCDF"/>
              </a:solidFill>
            </p:grpSpPr>
            <p:sp>
              <p:nvSpPr>
                <p:cNvPr id="571" name="Freeform: Shape 570">
                  <a:extLst>
                    <a:ext uri="{FF2B5EF4-FFF2-40B4-BE49-F238E27FC236}">
                      <a16:creationId xmlns:a16="http://schemas.microsoft.com/office/drawing/2014/main" id="{51D5E342-1D10-0D19-7D28-EC9469901299}"/>
                    </a:ext>
                  </a:extLst>
                </p:cNvPr>
                <p:cNvSpPr/>
                <p:nvPr/>
              </p:nvSpPr>
              <p:spPr>
                <a:xfrm>
                  <a:off x="4138710" y="4018225"/>
                  <a:ext cx="140586" cy="46708"/>
                </a:xfrm>
                <a:custGeom>
                  <a:avLst/>
                  <a:gdLst>
                    <a:gd name="connsiteX0" fmla="*/ 134395 w 140586"/>
                    <a:gd name="connsiteY0" fmla="*/ 23146 h 46708"/>
                    <a:gd name="connsiteX1" fmla="*/ 102772 w 140586"/>
                    <a:gd name="connsiteY1" fmla="*/ 8382 h 46708"/>
                    <a:gd name="connsiteX2" fmla="*/ 70959 w 140586"/>
                    <a:gd name="connsiteY2" fmla="*/ 1333 h 46708"/>
                    <a:gd name="connsiteX3" fmla="*/ 50004 w 140586"/>
                    <a:gd name="connsiteY3" fmla="*/ 0 h 46708"/>
                    <a:gd name="connsiteX4" fmla="*/ 39050 w 140586"/>
                    <a:gd name="connsiteY4" fmla="*/ 286 h 46708"/>
                    <a:gd name="connsiteX5" fmla="*/ 3903 w 140586"/>
                    <a:gd name="connsiteY5" fmla="*/ 6001 h 46708"/>
                    <a:gd name="connsiteX6" fmla="*/ 188 w 140586"/>
                    <a:gd name="connsiteY6" fmla="*/ 12573 h 46708"/>
                    <a:gd name="connsiteX7" fmla="*/ 6760 w 140586"/>
                    <a:gd name="connsiteY7" fmla="*/ 16288 h 46708"/>
                    <a:gd name="connsiteX8" fmla="*/ 14571 w 140586"/>
                    <a:gd name="connsiteY8" fmla="*/ 14859 h 46708"/>
                    <a:gd name="connsiteX9" fmla="*/ 54290 w 140586"/>
                    <a:gd name="connsiteY9" fmla="*/ 14478 h 46708"/>
                    <a:gd name="connsiteX10" fmla="*/ 82579 w 140586"/>
                    <a:gd name="connsiteY10" fmla="*/ 21907 h 46708"/>
                    <a:gd name="connsiteX11" fmla="*/ 121441 w 140586"/>
                    <a:gd name="connsiteY11" fmla="*/ 44958 h 46708"/>
                    <a:gd name="connsiteX12" fmla="*/ 131252 w 140586"/>
                    <a:gd name="connsiteY12" fmla="*/ 46292 h 46708"/>
                    <a:gd name="connsiteX13" fmla="*/ 138872 w 140586"/>
                    <a:gd name="connsiteY13" fmla="*/ 40386 h 46708"/>
                    <a:gd name="connsiteX14" fmla="*/ 134300 w 140586"/>
                    <a:gd name="connsiteY14" fmla="*/ 23050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86" h="46708">
                      <a:moveTo>
                        <a:pt x="134395" y="23146"/>
                      </a:moveTo>
                      <a:cubicBezTo>
                        <a:pt x="124394" y="17240"/>
                        <a:pt x="113821" y="12097"/>
                        <a:pt x="102772" y="8382"/>
                      </a:cubicBezTo>
                      <a:cubicBezTo>
                        <a:pt x="92580" y="4858"/>
                        <a:pt x="81722" y="2762"/>
                        <a:pt x="70959" y="1333"/>
                      </a:cubicBezTo>
                      <a:cubicBezTo>
                        <a:pt x="64005" y="476"/>
                        <a:pt x="57052" y="0"/>
                        <a:pt x="50004" y="0"/>
                      </a:cubicBezTo>
                      <a:cubicBezTo>
                        <a:pt x="46384" y="0"/>
                        <a:pt x="42765" y="95"/>
                        <a:pt x="39050" y="286"/>
                      </a:cubicBezTo>
                      <a:cubicBezTo>
                        <a:pt x="27144" y="952"/>
                        <a:pt x="15523" y="3429"/>
                        <a:pt x="3903" y="6001"/>
                      </a:cubicBezTo>
                      <a:cubicBezTo>
                        <a:pt x="1045" y="6667"/>
                        <a:pt x="-574" y="9906"/>
                        <a:pt x="188" y="12573"/>
                      </a:cubicBezTo>
                      <a:cubicBezTo>
                        <a:pt x="1045" y="15526"/>
                        <a:pt x="3903" y="16954"/>
                        <a:pt x="6760" y="16288"/>
                      </a:cubicBezTo>
                      <a:cubicBezTo>
                        <a:pt x="9332" y="15716"/>
                        <a:pt x="11904" y="15240"/>
                        <a:pt x="14571" y="14859"/>
                      </a:cubicBezTo>
                      <a:cubicBezTo>
                        <a:pt x="27810" y="13144"/>
                        <a:pt x="41050" y="12859"/>
                        <a:pt x="54290" y="14478"/>
                      </a:cubicBezTo>
                      <a:cubicBezTo>
                        <a:pt x="63910" y="15907"/>
                        <a:pt x="73530" y="18288"/>
                        <a:pt x="82579" y="21907"/>
                      </a:cubicBezTo>
                      <a:cubicBezTo>
                        <a:pt x="96390" y="27908"/>
                        <a:pt x="109440" y="35814"/>
                        <a:pt x="121441" y="44958"/>
                      </a:cubicBezTo>
                      <a:cubicBezTo>
                        <a:pt x="124013" y="46863"/>
                        <a:pt x="128299" y="47053"/>
                        <a:pt x="131252" y="46292"/>
                      </a:cubicBezTo>
                      <a:cubicBezTo>
                        <a:pt x="134395" y="45434"/>
                        <a:pt x="137157" y="43243"/>
                        <a:pt x="138872" y="40386"/>
                      </a:cubicBezTo>
                      <a:cubicBezTo>
                        <a:pt x="142396" y="34385"/>
                        <a:pt x="140301" y="26575"/>
                        <a:pt x="134300" y="23050"/>
                      </a:cubicBezTo>
                      <a:close/>
                    </a:path>
                  </a:pathLst>
                </a:custGeom>
                <a:solidFill>
                  <a:srgbClr val="8CD0D3"/>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A3E25CD5-6F6E-71D5-DDC1-27347137DDBC}"/>
                    </a:ext>
                  </a:extLst>
                </p:cNvPr>
                <p:cNvSpPr/>
                <p:nvPr/>
              </p:nvSpPr>
              <p:spPr>
                <a:xfrm>
                  <a:off x="4175458" y="3987174"/>
                  <a:ext cx="174496" cy="70442"/>
                </a:xfrm>
                <a:custGeom>
                  <a:avLst/>
                  <a:gdLst>
                    <a:gd name="connsiteX0" fmla="*/ 173275 w 174496"/>
                    <a:gd name="connsiteY0" fmla="*/ 53245 h 70442"/>
                    <a:gd name="connsiteX1" fmla="*/ 168799 w 174496"/>
                    <a:gd name="connsiteY1" fmla="*/ 42481 h 70442"/>
                    <a:gd name="connsiteX2" fmla="*/ 160607 w 174496"/>
                    <a:gd name="connsiteY2" fmla="*/ 32194 h 70442"/>
                    <a:gd name="connsiteX3" fmla="*/ 141557 w 174496"/>
                    <a:gd name="connsiteY3" fmla="*/ 17240 h 70442"/>
                    <a:gd name="connsiteX4" fmla="*/ 118697 w 174496"/>
                    <a:gd name="connsiteY4" fmla="*/ 6858 h 70442"/>
                    <a:gd name="connsiteX5" fmla="*/ 93742 w 174496"/>
                    <a:gd name="connsiteY5" fmla="*/ 1619 h 70442"/>
                    <a:gd name="connsiteX6" fmla="*/ 70119 w 174496"/>
                    <a:gd name="connsiteY6" fmla="*/ 95 h 70442"/>
                    <a:gd name="connsiteX7" fmla="*/ 61928 w 174496"/>
                    <a:gd name="connsiteY7" fmla="*/ 0 h 70442"/>
                    <a:gd name="connsiteX8" fmla="*/ 46593 w 174496"/>
                    <a:gd name="connsiteY8" fmla="*/ 381 h 70442"/>
                    <a:gd name="connsiteX9" fmla="*/ 4302 w 174496"/>
                    <a:gd name="connsiteY9" fmla="*/ 6477 h 70442"/>
                    <a:gd name="connsiteX10" fmla="*/ 206 w 174496"/>
                    <a:gd name="connsiteY10" fmla="*/ 13621 h 70442"/>
                    <a:gd name="connsiteX11" fmla="*/ 7445 w 174496"/>
                    <a:gd name="connsiteY11" fmla="*/ 17717 h 70442"/>
                    <a:gd name="connsiteX12" fmla="*/ 13541 w 174496"/>
                    <a:gd name="connsiteY12" fmla="*/ 16573 h 70442"/>
                    <a:gd name="connsiteX13" fmla="*/ 60214 w 174496"/>
                    <a:gd name="connsiteY13" fmla="*/ 16573 h 70442"/>
                    <a:gd name="connsiteX14" fmla="*/ 83931 w 174496"/>
                    <a:gd name="connsiteY14" fmla="*/ 22003 h 70442"/>
                    <a:gd name="connsiteX15" fmla="*/ 107267 w 174496"/>
                    <a:gd name="connsiteY15" fmla="*/ 30671 h 70442"/>
                    <a:gd name="connsiteX16" fmla="*/ 133270 w 174496"/>
                    <a:gd name="connsiteY16" fmla="*/ 45434 h 70442"/>
                    <a:gd name="connsiteX17" fmla="*/ 142890 w 174496"/>
                    <a:gd name="connsiteY17" fmla="*/ 54388 h 70442"/>
                    <a:gd name="connsiteX18" fmla="*/ 147748 w 174496"/>
                    <a:gd name="connsiteY18" fmla="*/ 59912 h 70442"/>
                    <a:gd name="connsiteX19" fmla="*/ 152130 w 174496"/>
                    <a:gd name="connsiteY19" fmla="*/ 64579 h 70442"/>
                    <a:gd name="connsiteX20" fmla="*/ 168608 w 174496"/>
                    <a:gd name="connsiteY20" fmla="*/ 68866 h 70442"/>
                    <a:gd name="connsiteX21" fmla="*/ 173371 w 174496"/>
                    <a:gd name="connsiteY21" fmla="*/ 53150 h 7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496" h="70442">
                      <a:moveTo>
                        <a:pt x="173275" y="53245"/>
                      </a:moveTo>
                      <a:cubicBezTo>
                        <a:pt x="172228" y="49435"/>
                        <a:pt x="170799" y="45815"/>
                        <a:pt x="168799" y="42481"/>
                      </a:cubicBezTo>
                      <a:cubicBezTo>
                        <a:pt x="166608" y="38767"/>
                        <a:pt x="163560" y="35338"/>
                        <a:pt x="160607" y="32194"/>
                      </a:cubicBezTo>
                      <a:cubicBezTo>
                        <a:pt x="155082" y="26384"/>
                        <a:pt x="148415" y="21431"/>
                        <a:pt x="141557" y="17240"/>
                      </a:cubicBezTo>
                      <a:cubicBezTo>
                        <a:pt x="134413" y="12954"/>
                        <a:pt x="126603" y="9525"/>
                        <a:pt x="118697" y="6858"/>
                      </a:cubicBezTo>
                      <a:cubicBezTo>
                        <a:pt x="110601" y="4191"/>
                        <a:pt x="102219" y="2667"/>
                        <a:pt x="93742" y="1619"/>
                      </a:cubicBezTo>
                      <a:cubicBezTo>
                        <a:pt x="85931" y="667"/>
                        <a:pt x="77930" y="286"/>
                        <a:pt x="70119" y="95"/>
                      </a:cubicBezTo>
                      <a:cubicBezTo>
                        <a:pt x="67357" y="95"/>
                        <a:pt x="64690" y="0"/>
                        <a:pt x="61928" y="0"/>
                      </a:cubicBezTo>
                      <a:cubicBezTo>
                        <a:pt x="56785" y="0"/>
                        <a:pt x="51736" y="95"/>
                        <a:pt x="46593" y="381"/>
                      </a:cubicBezTo>
                      <a:cubicBezTo>
                        <a:pt x="32305" y="1048"/>
                        <a:pt x="18208" y="3238"/>
                        <a:pt x="4302" y="6477"/>
                      </a:cubicBezTo>
                      <a:cubicBezTo>
                        <a:pt x="1254" y="7144"/>
                        <a:pt x="-651" y="10763"/>
                        <a:pt x="206" y="13621"/>
                      </a:cubicBezTo>
                      <a:cubicBezTo>
                        <a:pt x="1063" y="16859"/>
                        <a:pt x="4302" y="18383"/>
                        <a:pt x="7445" y="17717"/>
                      </a:cubicBezTo>
                      <a:cubicBezTo>
                        <a:pt x="9445" y="17240"/>
                        <a:pt x="11541" y="16954"/>
                        <a:pt x="13541" y="16573"/>
                      </a:cubicBezTo>
                      <a:cubicBezTo>
                        <a:pt x="28972" y="14573"/>
                        <a:pt x="44783" y="14669"/>
                        <a:pt x="60214" y="16573"/>
                      </a:cubicBezTo>
                      <a:cubicBezTo>
                        <a:pt x="68310" y="17717"/>
                        <a:pt x="76215" y="19431"/>
                        <a:pt x="83931" y="22003"/>
                      </a:cubicBezTo>
                      <a:cubicBezTo>
                        <a:pt x="91836" y="24575"/>
                        <a:pt x="99552" y="27527"/>
                        <a:pt x="107267" y="30671"/>
                      </a:cubicBezTo>
                      <a:cubicBezTo>
                        <a:pt x="116411" y="34671"/>
                        <a:pt x="125269" y="39529"/>
                        <a:pt x="133270" y="45434"/>
                      </a:cubicBezTo>
                      <a:cubicBezTo>
                        <a:pt x="136699" y="48196"/>
                        <a:pt x="139843" y="51149"/>
                        <a:pt x="142890" y="54388"/>
                      </a:cubicBezTo>
                      <a:cubicBezTo>
                        <a:pt x="144605" y="56198"/>
                        <a:pt x="146129" y="58102"/>
                        <a:pt x="147748" y="59912"/>
                      </a:cubicBezTo>
                      <a:cubicBezTo>
                        <a:pt x="149177" y="61531"/>
                        <a:pt x="150606" y="63056"/>
                        <a:pt x="152130" y="64579"/>
                      </a:cubicBezTo>
                      <a:cubicBezTo>
                        <a:pt x="155178" y="70390"/>
                        <a:pt x="163179" y="72009"/>
                        <a:pt x="168608" y="68866"/>
                      </a:cubicBezTo>
                      <a:cubicBezTo>
                        <a:pt x="174228" y="65532"/>
                        <a:pt x="175847" y="58865"/>
                        <a:pt x="173371" y="53150"/>
                      </a:cubicBezTo>
                      <a:close/>
                    </a:path>
                  </a:pathLst>
                </a:custGeom>
                <a:solidFill>
                  <a:srgbClr val="8CD0D3"/>
                </a:solidFill>
                <a:ln w="9525" cap="flat">
                  <a:noFill/>
                  <a:prstDash val="solid"/>
                  <a:miter/>
                </a:ln>
              </p:spPr>
              <p:txBody>
                <a:bodyPr rtlCol="0" anchor="ctr"/>
                <a:lstStyle/>
                <a:p>
                  <a:endParaRPr lang="en-US"/>
                </a:p>
              </p:txBody>
            </p:sp>
          </p:grpSp>
          <p:grpSp>
            <p:nvGrpSpPr>
              <p:cNvPr id="537" name="Graphic 100">
                <a:extLst>
                  <a:ext uri="{FF2B5EF4-FFF2-40B4-BE49-F238E27FC236}">
                    <a16:creationId xmlns:a16="http://schemas.microsoft.com/office/drawing/2014/main" id="{F91090CA-A583-FD8E-42B9-627B59675DF7}"/>
                  </a:ext>
                </a:extLst>
              </p:cNvPr>
              <p:cNvGrpSpPr/>
              <p:nvPr/>
            </p:nvGrpSpPr>
            <p:grpSpPr>
              <a:xfrm>
                <a:off x="4055295" y="4141002"/>
                <a:ext cx="361069" cy="281273"/>
                <a:chOff x="4055295" y="4141002"/>
                <a:chExt cx="361069" cy="281273"/>
              </a:xfrm>
            </p:grpSpPr>
            <p:sp>
              <p:nvSpPr>
                <p:cNvPr id="539" name="Freeform: Shape 538">
                  <a:extLst>
                    <a:ext uri="{FF2B5EF4-FFF2-40B4-BE49-F238E27FC236}">
                      <a16:creationId xmlns:a16="http://schemas.microsoft.com/office/drawing/2014/main" id="{8D3CC7DF-867A-BAAA-A00A-5A843C35986A}"/>
                    </a:ext>
                  </a:extLst>
                </p:cNvPr>
                <p:cNvSpPr/>
                <p:nvPr/>
              </p:nvSpPr>
              <p:spPr>
                <a:xfrm>
                  <a:off x="4055295" y="4141002"/>
                  <a:ext cx="361069" cy="281273"/>
                </a:xfrm>
                <a:custGeom>
                  <a:avLst/>
                  <a:gdLst>
                    <a:gd name="connsiteX0" fmla="*/ 360781 w 361069"/>
                    <a:gd name="connsiteY0" fmla="*/ 138113 h 281273"/>
                    <a:gd name="connsiteX1" fmla="*/ 354113 w 361069"/>
                    <a:gd name="connsiteY1" fmla="*/ 117443 h 281273"/>
                    <a:gd name="connsiteX2" fmla="*/ 342111 w 361069"/>
                    <a:gd name="connsiteY2" fmla="*/ 96869 h 281273"/>
                    <a:gd name="connsiteX3" fmla="*/ 308488 w 361069"/>
                    <a:gd name="connsiteY3" fmla="*/ 56293 h 281273"/>
                    <a:gd name="connsiteX4" fmla="*/ 278961 w 361069"/>
                    <a:gd name="connsiteY4" fmla="*/ 22384 h 281273"/>
                    <a:gd name="connsiteX5" fmla="*/ 278770 w 361069"/>
                    <a:gd name="connsiteY5" fmla="*/ 22193 h 281273"/>
                    <a:gd name="connsiteX6" fmla="*/ 278770 w 361069"/>
                    <a:gd name="connsiteY6" fmla="*/ 22193 h 281273"/>
                    <a:gd name="connsiteX7" fmla="*/ 278770 w 361069"/>
                    <a:gd name="connsiteY7" fmla="*/ 22193 h 281273"/>
                    <a:gd name="connsiteX8" fmla="*/ 272007 w 361069"/>
                    <a:gd name="connsiteY8" fmla="*/ 12097 h 281273"/>
                    <a:gd name="connsiteX9" fmla="*/ 270865 w 361069"/>
                    <a:gd name="connsiteY9" fmla="*/ 10954 h 281273"/>
                    <a:gd name="connsiteX10" fmla="*/ 266102 w 361069"/>
                    <a:gd name="connsiteY10" fmla="*/ 7239 h 281273"/>
                    <a:gd name="connsiteX11" fmla="*/ 260482 w 361069"/>
                    <a:gd name="connsiteY11" fmla="*/ 4381 h 281273"/>
                    <a:gd name="connsiteX12" fmla="*/ 223335 w 361069"/>
                    <a:gd name="connsiteY12" fmla="*/ 0 h 281273"/>
                    <a:gd name="connsiteX13" fmla="*/ 193426 w 361069"/>
                    <a:gd name="connsiteY13" fmla="*/ 2476 h 281273"/>
                    <a:gd name="connsiteX14" fmla="*/ 123894 w 361069"/>
                    <a:gd name="connsiteY14" fmla="*/ 25146 h 281273"/>
                    <a:gd name="connsiteX15" fmla="*/ 63124 w 361069"/>
                    <a:gd name="connsiteY15" fmla="*/ 65627 h 281273"/>
                    <a:gd name="connsiteX16" fmla="*/ 38931 w 361069"/>
                    <a:gd name="connsiteY16" fmla="*/ 90106 h 281273"/>
                    <a:gd name="connsiteX17" fmla="*/ 24072 w 361069"/>
                    <a:gd name="connsiteY17" fmla="*/ 110395 h 281273"/>
                    <a:gd name="connsiteX18" fmla="*/ 19690 w 361069"/>
                    <a:gd name="connsiteY18" fmla="*/ 116872 h 281273"/>
                    <a:gd name="connsiteX19" fmla="*/ 8736 w 361069"/>
                    <a:gd name="connsiteY19" fmla="*/ 127254 h 281273"/>
                    <a:gd name="connsiteX20" fmla="*/ 7403 w 361069"/>
                    <a:gd name="connsiteY20" fmla="*/ 140398 h 281273"/>
                    <a:gd name="connsiteX21" fmla="*/ 6165 w 361069"/>
                    <a:gd name="connsiteY21" fmla="*/ 152781 h 281273"/>
                    <a:gd name="connsiteX22" fmla="*/ 4641 w 361069"/>
                    <a:gd name="connsiteY22" fmla="*/ 164211 h 281273"/>
                    <a:gd name="connsiteX23" fmla="*/ 3974 w 361069"/>
                    <a:gd name="connsiteY23" fmla="*/ 168878 h 281273"/>
                    <a:gd name="connsiteX24" fmla="*/ 69 w 361069"/>
                    <a:gd name="connsiteY24" fmla="*/ 210121 h 281273"/>
                    <a:gd name="connsiteX25" fmla="*/ 831 w 361069"/>
                    <a:gd name="connsiteY25" fmla="*/ 231362 h 281273"/>
                    <a:gd name="connsiteX26" fmla="*/ 5593 w 361069"/>
                    <a:gd name="connsiteY26" fmla="*/ 248317 h 281273"/>
                    <a:gd name="connsiteX27" fmla="*/ 20357 w 361069"/>
                    <a:gd name="connsiteY27" fmla="*/ 262223 h 281273"/>
                    <a:gd name="connsiteX28" fmla="*/ 26358 w 361069"/>
                    <a:gd name="connsiteY28" fmla="*/ 263271 h 281273"/>
                    <a:gd name="connsiteX29" fmla="*/ 33311 w 361069"/>
                    <a:gd name="connsiteY29" fmla="*/ 261842 h 281273"/>
                    <a:gd name="connsiteX30" fmla="*/ 36645 w 361069"/>
                    <a:gd name="connsiteY30" fmla="*/ 259842 h 281273"/>
                    <a:gd name="connsiteX31" fmla="*/ 39693 w 361069"/>
                    <a:gd name="connsiteY31" fmla="*/ 262509 h 281273"/>
                    <a:gd name="connsiteX32" fmla="*/ 42455 w 361069"/>
                    <a:gd name="connsiteY32" fmla="*/ 265462 h 281273"/>
                    <a:gd name="connsiteX33" fmla="*/ 48170 w 361069"/>
                    <a:gd name="connsiteY33" fmla="*/ 271272 h 281273"/>
                    <a:gd name="connsiteX34" fmla="*/ 59410 w 361069"/>
                    <a:gd name="connsiteY34" fmla="*/ 278797 h 281273"/>
                    <a:gd name="connsiteX35" fmla="*/ 70839 w 361069"/>
                    <a:gd name="connsiteY35" fmla="*/ 281273 h 281273"/>
                    <a:gd name="connsiteX36" fmla="*/ 72364 w 361069"/>
                    <a:gd name="connsiteY36" fmla="*/ 281273 h 281273"/>
                    <a:gd name="connsiteX37" fmla="*/ 83603 w 361069"/>
                    <a:gd name="connsiteY37" fmla="*/ 279273 h 281273"/>
                    <a:gd name="connsiteX38" fmla="*/ 98081 w 361069"/>
                    <a:gd name="connsiteY38" fmla="*/ 267271 h 281273"/>
                    <a:gd name="connsiteX39" fmla="*/ 105510 w 361069"/>
                    <a:gd name="connsiteY39" fmla="*/ 255079 h 281273"/>
                    <a:gd name="connsiteX40" fmla="*/ 107225 w 361069"/>
                    <a:gd name="connsiteY40" fmla="*/ 251936 h 281273"/>
                    <a:gd name="connsiteX41" fmla="*/ 113321 w 361069"/>
                    <a:gd name="connsiteY41" fmla="*/ 243364 h 281273"/>
                    <a:gd name="connsiteX42" fmla="*/ 115798 w 361069"/>
                    <a:gd name="connsiteY42" fmla="*/ 241363 h 281273"/>
                    <a:gd name="connsiteX43" fmla="*/ 117988 w 361069"/>
                    <a:gd name="connsiteY43" fmla="*/ 240411 h 281273"/>
                    <a:gd name="connsiteX44" fmla="*/ 120560 w 361069"/>
                    <a:gd name="connsiteY44" fmla="*/ 240125 h 281273"/>
                    <a:gd name="connsiteX45" fmla="*/ 123322 w 361069"/>
                    <a:gd name="connsiteY45" fmla="*/ 240506 h 281273"/>
                    <a:gd name="connsiteX46" fmla="*/ 127513 w 361069"/>
                    <a:gd name="connsiteY46" fmla="*/ 242316 h 281273"/>
                    <a:gd name="connsiteX47" fmla="*/ 134657 w 361069"/>
                    <a:gd name="connsiteY47" fmla="*/ 247364 h 281273"/>
                    <a:gd name="connsiteX48" fmla="*/ 148087 w 361069"/>
                    <a:gd name="connsiteY48" fmla="*/ 255937 h 281273"/>
                    <a:gd name="connsiteX49" fmla="*/ 161708 w 361069"/>
                    <a:gd name="connsiteY49" fmla="*/ 258889 h 281273"/>
                    <a:gd name="connsiteX50" fmla="*/ 178091 w 361069"/>
                    <a:gd name="connsiteY50" fmla="*/ 254698 h 281273"/>
                    <a:gd name="connsiteX51" fmla="*/ 189711 w 361069"/>
                    <a:gd name="connsiteY51" fmla="*/ 244412 h 281273"/>
                    <a:gd name="connsiteX52" fmla="*/ 196760 w 361069"/>
                    <a:gd name="connsiteY52" fmla="*/ 231743 h 281273"/>
                    <a:gd name="connsiteX53" fmla="*/ 198474 w 361069"/>
                    <a:gd name="connsiteY53" fmla="*/ 228124 h 281273"/>
                    <a:gd name="connsiteX54" fmla="*/ 202380 w 361069"/>
                    <a:gd name="connsiteY54" fmla="*/ 219551 h 281273"/>
                    <a:gd name="connsiteX55" fmla="*/ 203713 w 361069"/>
                    <a:gd name="connsiteY55" fmla="*/ 216503 h 281273"/>
                    <a:gd name="connsiteX56" fmla="*/ 207047 w 361069"/>
                    <a:gd name="connsiteY56" fmla="*/ 209264 h 281273"/>
                    <a:gd name="connsiteX57" fmla="*/ 208952 w 361069"/>
                    <a:gd name="connsiteY57" fmla="*/ 206788 h 281273"/>
                    <a:gd name="connsiteX58" fmla="*/ 209809 w 361069"/>
                    <a:gd name="connsiteY58" fmla="*/ 205930 h 281273"/>
                    <a:gd name="connsiteX59" fmla="*/ 209809 w 361069"/>
                    <a:gd name="connsiteY59" fmla="*/ 205930 h 281273"/>
                    <a:gd name="connsiteX60" fmla="*/ 211524 w 361069"/>
                    <a:gd name="connsiteY60" fmla="*/ 205264 h 281273"/>
                    <a:gd name="connsiteX61" fmla="*/ 215239 w 361069"/>
                    <a:gd name="connsiteY61" fmla="*/ 204788 h 281273"/>
                    <a:gd name="connsiteX62" fmla="*/ 218096 w 361069"/>
                    <a:gd name="connsiteY62" fmla="*/ 205073 h 281273"/>
                    <a:gd name="connsiteX63" fmla="*/ 222763 w 361069"/>
                    <a:gd name="connsiteY63" fmla="*/ 207169 h 281273"/>
                    <a:gd name="connsiteX64" fmla="*/ 227049 w 361069"/>
                    <a:gd name="connsiteY64" fmla="*/ 209836 h 281273"/>
                    <a:gd name="connsiteX65" fmla="*/ 238860 w 361069"/>
                    <a:gd name="connsiteY65" fmla="*/ 216503 h 281273"/>
                    <a:gd name="connsiteX66" fmla="*/ 250576 w 361069"/>
                    <a:gd name="connsiteY66" fmla="*/ 218980 h 281273"/>
                    <a:gd name="connsiteX67" fmla="*/ 263721 w 361069"/>
                    <a:gd name="connsiteY67" fmla="*/ 216313 h 281273"/>
                    <a:gd name="connsiteX68" fmla="*/ 278294 w 361069"/>
                    <a:gd name="connsiteY68" fmla="*/ 201263 h 281273"/>
                    <a:gd name="connsiteX69" fmla="*/ 279723 w 361069"/>
                    <a:gd name="connsiteY69" fmla="*/ 199739 h 281273"/>
                    <a:gd name="connsiteX70" fmla="*/ 282961 w 361069"/>
                    <a:gd name="connsiteY70" fmla="*/ 194500 h 281273"/>
                    <a:gd name="connsiteX71" fmla="*/ 287248 w 361069"/>
                    <a:gd name="connsiteY71" fmla="*/ 190405 h 281273"/>
                    <a:gd name="connsiteX72" fmla="*/ 290867 w 361069"/>
                    <a:gd name="connsiteY72" fmla="*/ 188309 h 281273"/>
                    <a:gd name="connsiteX73" fmla="*/ 294486 w 361069"/>
                    <a:gd name="connsiteY73" fmla="*/ 187357 h 281273"/>
                    <a:gd name="connsiteX74" fmla="*/ 306869 w 361069"/>
                    <a:gd name="connsiteY74" fmla="*/ 187547 h 281273"/>
                    <a:gd name="connsiteX75" fmla="*/ 317632 w 361069"/>
                    <a:gd name="connsiteY75" fmla="*/ 187833 h 281273"/>
                    <a:gd name="connsiteX76" fmla="*/ 331729 w 361069"/>
                    <a:gd name="connsiteY76" fmla="*/ 185356 h 281273"/>
                    <a:gd name="connsiteX77" fmla="*/ 346302 w 361069"/>
                    <a:gd name="connsiteY77" fmla="*/ 177070 h 281273"/>
                    <a:gd name="connsiteX78" fmla="*/ 353923 w 361069"/>
                    <a:gd name="connsiteY78" fmla="*/ 168973 h 281273"/>
                    <a:gd name="connsiteX79" fmla="*/ 358971 w 361069"/>
                    <a:gd name="connsiteY79" fmla="*/ 159163 h 281273"/>
                    <a:gd name="connsiteX80" fmla="*/ 360971 w 361069"/>
                    <a:gd name="connsiteY80" fmla="*/ 149352 h 281273"/>
                    <a:gd name="connsiteX81" fmla="*/ 360399 w 361069"/>
                    <a:gd name="connsiteY81" fmla="*/ 138303 h 281273"/>
                    <a:gd name="connsiteX82" fmla="*/ 337158 w 361069"/>
                    <a:gd name="connsiteY82" fmla="*/ 159829 h 281273"/>
                    <a:gd name="connsiteX83" fmla="*/ 337158 w 361069"/>
                    <a:gd name="connsiteY83" fmla="*/ 159829 h 2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1069" h="281273">
                      <a:moveTo>
                        <a:pt x="360781" y="138113"/>
                      </a:moveTo>
                      <a:cubicBezTo>
                        <a:pt x="359828" y="130969"/>
                        <a:pt x="357161" y="124016"/>
                        <a:pt x="354113" y="117443"/>
                      </a:cubicBezTo>
                      <a:cubicBezTo>
                        <a:pt x="350779" y="110204"/>
                        <a:pt x="346588" y="103442"/>
                        <a:pt x="342111" y="96869"/>
                      </a:cubicBezTo>
                      <a:cubicBezTo>
                        <a:pt x="332110" y="82391"/>
                        <a:pt x="320204" y="69342"/>
                        <a:pt x="308488" y="56293"/>
                      </a:cubicBezTo>
                      <a:cubicBezTo>
                        <a:pt x="298487" y="45148"/>
                        <a:pt x="288200" y="34195"/>
                        <a:pt x="278961" y="22384"/>
                      </a:cubicBezTo>
                      <a:lnTo>
                        <a:pt x="278770" y="22193"/>
                      </a:lnTo>
                      <a:lnTo>
                        <a:pt x="278770" y="22193"/>
                      </a:lnTo>
                      <a:lnTo>
                        <a:pt x="278770" y="22193"/>
                      </a:lnTo>
                      <a:cubicBezTo>
                        <a:pt x="276294" y="18955"/>
                        <a:pt x="274008" y="15716"/>
                        <a:pt x="272007" y="12097"/>
                      </a:cubicBezTo>
                      <a:cubicBezTo>
                        <a:pt x="271722" y="11621"/>
                        <a:pt x="271341" y="11239"/>
                        <a:pt x="270865" y="10954"/>
                      </a:cubicBezTo>
                      <a:cubicBezTo>
                        <a:pt x="269531" y="9334"/>
                        <a:pt x="267912" y="8096"/>
                        <a:pt x="266102" y="7239"/>
                      </a:cubicBezTo>
                      <a:cubicBezTo>
                        <a:pt x="264483" y="5905"/>
                        <a:pt x="262578" y="4858"/>
                        <a:pt x="260482" y="4381"/>
                      </a:cubicBezTo>
                      <a:cubicBezTo>
                        <a:pt x="248862" y="1429"/>
                        <a:pt x="236384" y="0"/>
                        <a:pt x="223335" y="0"/>
                      </a:cubicBezTo>
                      <a:cubicBezTo>
                        <a:pt x="213524" y="0"/>
                        <a:pt x="203523" y="857"/>
                        <a:pt x="193426" y="2476"/>
                      </a:cubicBezTo>
                      <a:cubicBezTo>
                        <a:pt x="170185" y="6191"/>
                        <a:pt x="146849" y="13811"/>
                        <a:pt x="123894" y="25146"/>
                      </a:cubicBezTo>
                      <a:cubicBezTo>
                        <a:pt x="101224" y="36385"/>
                        <a:pt x="80745" y="49911"/>
                        <a:pt x="63124" y="65627"/>
                      </a:cubicBezTo>
                      <a:cubicBezTo>
                        <a:pt x="53790" y="73914"/>
                        <a:pt x="45884" y="81915"/>
                        <a:pt x="38931" y="90106"/>
                      </a:cubicBezTo>
                      <a:cubicBezTo>
                        <a:pt x="33502" y="96488"/>
                        <a:pt x="28739" y="103537"/>
                        <a:pt x="24072" y="110395"/>
                      </a:cubicBezTo>
                      <a:lnTo>
                        <a:pt x="19690" y="116872"/>
                      </a:lnTo>
                      <a:cubicBezTo>
                        <a:pt x="14070" y="117348"/>
                        <a:pt x="9403" y="121634"/>
                        <a:pt x="8736" y="127254"/>
                      </a:cubicBezTo>
                      <a:cubicBezTo>
                        <a:pt x="8165" y="131635"/>
                        <a:pt x="7784" y="136017"/>
                        <a:pt x="7403" y="140398"/>
                      </a:cubicBezTo>
                      <a:cubicBezTo>
                        <a:pt x="7022" y="144494"/>
                        <a:pt x="6736" y="148685"/>
                        <a:pt x="6165" y="152781"/>
                      </a:cubicBezTo>
                      <a:cubicBezTo>
                        <a:pt x="5689" y="156591"/>
                        <a:pt x="5117" y="160401"/>
                        <a:pt x="4641" y="164211"/>
                      </a:cubicBezTo>
                      <a:lnTo>
                        <a:pt x="3974" y="168878"/>
                      </a:lnTo>
                      <a:cubicBezTo>
                        <a:pt x="2164" y="181927"/>
                        <a:pt x="450" y="195929"/>
                        <a:pt x="69" y="210121"/>
                      </a:cubicBezTo>
                      <a:cubicBezTo>
                        <a:pt x="-122" y="218408"/>
                        <a:pt x="69" y="225171"/>
                        <a:pt x="831" y="231362"/>
                      </a:cubicBezTo>
                      <a:cubicBezTo>
                        <a:pt x="1688" y="238030"/>
                        <a:pt x="3212" y="243650"/>
                        <a:pt x="5593" y="248317"/>
                      </a:cubicBezTo>
                      <a:cubicBezTo>
                        <a:pt x="9118" y="255270"/>
                        <a:pt x="14356" y="260223"/>
                        <a:pt x="20357" y="262223"/>
                      </a:cubicBezTo>
                      <a:cubicBezTo>
                        <a:pt x="22357" y="262890"/>
                        <a:pt x="24357" y="263271"/>
                        <a:pt x="26358" y="263271"/>
                      </a:cubicBezTo>
                      <a:cubicBezTo>
                        <a:pt x="28644" y="263271"/>
                        <a:pt x="31025" y="262795"/>
                        <a:pt x="33311" y="261842"/>
                      </a:cubicBezTo>
                      <a:cubicBezTo>
                        <a:pt x="34454" y="261366"/>
                        <a:pt x="35502" y="260795"/>
                        <a:pt x="36645" y="259842"/>
                      </a:cubicBezTo>
                      <a:cubicBezTo>
                        <a:pt x="37597" y="260699"/>
                        <a:pt x="38645" y="261556"/>
                        <a:pt x="39693" y="262509"/>
                      </a:cubicBezTo>
                      <a:lnTo>
                        <a:pt x="42455" y="265462"/>
                      </a:lnTo>
                      <a:cubicBezTo>
                        <a:pt x="44265" y="267462"/>
                        <a:pt x="46170" y="269462"/>
                        <a:pt x="48170" y="271272"/>
                      </a:cubicBezTo>
                      <a:cubicBezTo>
                        <a:pt x="51504" y="274510"/>
                        <a:pt x="55123" y="276987"/>
                        <a:pt x="59410" y="278797"/>
                      </a:cubicBezTo>
                      <a:cubicBezTo>
                        <a:pt x="62648" y="280225"/>
                        <a:pt x="66744" y="281083"/>
                        <a:pt x="70839" y="281273"/>
                      </a:cubicBezTo>
                      <a:lnTo>
                        <a:pt x="72364" y="281273"/>
                      </a:lnTo>
                      <a:cubicBezTo>
                        <a:pt x="76269" y="281273"/>
                        <a:pt x="79888" y="280606"/>
                        <a:pt x="83603" y="279273"/>
                      </a:cubicBezTo>
                      <a:cubicBezTo>
                        <a:pt x="89985" y="276892"/>
                        <a:pt x="94938" y="271463"/>
                        <a:pt x="98081" y="267271"/>
                      </a:cubicBezTo>
                      <a:cubicBezTo>
                        <a:pt x="100939" y="263462"/>
                        <a:pt x="103320" y="259175"/>
                        <a:pt x="105510" y="255079"/>
                      </a:cubicBezTo>
                      <a:lnTo>
                        <a:pt x="107225" y="251936"/>
                      </a:lnTo>
                      <a:cubicBezTo>
                        <a:pt x="108844" y="249269"/>
                        <a:pt x="110844" y="246221"/>
                        <a:pt x="113321" y="243364"/>
                      </a:cubicBezTo>
                      <a:cubicBezTo>
                        <a:pt x="114083" y="242697"/>
                        <a:pt x="114940" y="242030"/>
                        <a:pt x="115798" y="241363"/>
                      </a:cubicBezTo>
                      <a:cubicBezTo>
                        <a:pt x="116560" y="241078"/>
                        <a:pt x="117226" y="240697"/>
                        <a:pt x="117988" y="240411"/>
                      </a:cubicBezTo>
                      <a:cubicBezTo>
                        <a:pt x="118845" y="240221"/>
                        <a:pt x="119703" y="240125"/>
                        <a:pt x="120560" y="240125"/>
                      </a:cubicBezTo>
                      <a:cubicBezTo>
                        <a:pt x="121512" y="240125"/>
                        <a:pt x="122465" y="240316"/>
                        <a:pt x="123322" y="240506"/>
                      </a:cubicBezTo>
                      <a:cubicBezTo>
                        <a:pt x="124751" y="240983"/>
                        <a:pt x="126180" y="241649"/>
                        <a:pt x="127513" y="242316"/>
                      </a:cubicBezTo>
                      <a:cubicBezTo>
                        <a:pt x="129894" y="243935"/>
                        <a:pt x="132276" y="245650"/>
                        <a:pt x="134657" y="247364"/>
                      </a:cubicBezTo>
                      <a:cubicBezTo>
                        <a:pt x="138848" y="250508"/>
                        <a:pt x="143134" y="253651"/>
                        <a:pt x="148087" y="255937"/>
                      </a:cubicBezTo>
                      <a:cubicBezTo>
                        <a:pt x="152183" y="257842"/>
                        <a:pt x="156850" y="258889"/>
                        <a:pt x="161708" y="258889"/>
                      </a:cubicBezTo>
                      <a:cubicBezTo>
                        <a:pt x="167518" y="258889"/>
                        <a:pt x="173424" y="257366"/>
                        <a:pt x="178091" y="254698"/>
                      </a:cubicBezTo>
                      <a:cubicBezTo>
                        <a:pt x="182663" y="252127"/>
                        <a:pt x="186378" y="248793"/>
                        <a:pt x="189711" y="244412"/>
                      </a:cubicBezTo>
                      <a:cubicBezTo>
                        <a:pt x="192569" y="240601"/>
                        <a:pt x="194664" y="236220"/>
                        <a:pt x="196760" y="231743"/>
                      </a:cubicBezTo>
                      <a:lnTo>
                        <a:pt x="198474" y="228124"/>
                      </a:lnTo>
                      <a:cubicBezTo>
                        <a:pt x="199808" y="225266"/>
                        <a:pt x="201141" y="222409"/>
                        <a:pt x="202380" y="219551"/>
                      </a:cubicBezTo>
                      <a:lnTo>
                        <a:pt x="203713" y="216503"/>
                      </a:lnTo>
                      <a:cubicBezTo>
                        <a:pt x="204761" y="214027"/>
                        <a:pt x="205809" y="211646"/>
                        <a:pt x="207047" y="209264"/>
                      </a:cubicBezTo>
                      <a:cubicBezTo>
                        <a:pt x="207619" y="208407"/>
                        <a:pt x="208285" y="207550"/>
                        <a:pt x="208952" y="206788"/>
                      </a:cubicBezTo>
                      <a:lnTo>
                        <a:pt x="209809" y="205930"/>
                      </a:lnTo>
                      <a:lnTo>
                        <a:pt x="209809" y="205930"/>
                      </a:lnTo>
                      <a:cubicBezTo>
                        <a:pt x="210381" y="205740"/>
                        <a:pt x="210952" y="205550"/>
                        <a:pt x="211524" y="205264"/>
                      </a:cubicBezTo>
                      <a:cubicBezTo>
                        <a:pt x="212762" y="205073"/>
                        <a:pt x="214000" y="204883"/>
                        <a:pt x="215239" y="204788"/>
                      </a:cubicBezTo>
                      <a:cubicBezTo>
                        <a:pt x="216191" y="204788"/>
                        <a:pt x="217144" y="204883"/>
                        <a:pt x="218096" y="205073"/>
                      </a:cubicBezTo>
                      <a:cubicBezTo>
                        <a:pt x="219715" y="205645"/>
                        <a:pt x="221239" y="206407"/>
                        <a:pt x="222763" y="207169"/>
                      </a:cubicBezTo>
                      <a:cubicBezTo>
                        <a:pt x="224192" y="208026"/>
                        <a:pt x="225621" y="208979"/>
                        <a:pt x="227049" y="209836"/>
                      </a:cubicBezTo>
                      <a:cubicBezTo>
                        <a:pt x="230764" y="212217"/>
                        <a:pt x="234669" y="214693"/>
                        <a:pt x="238860" y="216503"/>
                      </a:cubicBezTo>
                      <a:cubicBezTo>
                        <a:pt x="242575" y="218122"/>
                        <a:pt x="246481" y="218980"/>
                        <a:pt x="250576" y="218980"/>
                      </a:cubicBezTo>
                      <a:cubicBezTo>
                        <a:pt x="254958" y="218980"/>
                        <a:pt x="259339" y="218027"/>
                        <a:pt x="263721" y="216313"/>
                      </a:cubicBezTo>
                      <a:cubicBezTo>
                        <a:pt x="270007" y="213741"/>
                        <a:pt x="275341" y="208312"/>
                        <a:pt x="278294" y="201263"/>
                      </a:cubicBezTo>
                      <a:cubicBezTo>
                        <a:pt x="278770" y="200787"/>
                        <a:pt x="279342" y="200311"/>
                        <a:pt x="279723" y="199739"/>
                      </a:cubicBezTo>
                      <a:cubicBezTo>
                        <a:pt x="280770" y="197929"/>
                        <a:pt x="281818" y="196215"/>
                        <a:pt x="282961" y="194500"/>
                      </a:cubicBezTo>
                      <a:cubicBezTo>
                        <a:pt x="284295" y="192976"/>
                        <a:pt x="285723" y="191643"/>
                        <a:pt x="287248" y="190405"/>
                      </a:cubicBezTo>
                      <a:cubicBezTo>
                        <a:pt x="288390" y="189643"/>
                        <a:pt x="289629" y="188881"/>
                        <a:pt x="290867" y="188309"/>
                      </a:cubicBezTo>
                      <a:cubicBezTo>
                        <a:pt x="292010" y="187928"/>
                        <a:pt x="293248" y="187642"/>
                        <a:pt x="294486" y="187357"/>
                      </a:cubicBezTo>
                      <a:cubicBezTo>
                        <a:pt x="298582" y="187071"/>
                        <a:pt x="302773" y="187357"/>
                        <a:pt x="306869" y="187547"/>
                      </a:cubicBezTo>
                      <a:cubicBezTo>
                        <a:pt x="310489" y="187738"/>
                        <a:pt x="314013" y="188023"/>
                        <a:pt x="317632" y="187833"/>
                      </a:cubicBezTo>
                      <a:cubicBezTo>
                        <a:pt x="322395" y="187642"/>
                        <a:pt x="327252" y="186880"/>
                        <a:pt x="331729" y="185356"/>
                      </a:cubicBezTo>
                      <a:cubicBezTo>
                        <a:pt x="337158" y="183547"/>
                        <a:pt x="341921" y="180594"/>
                        <a:pt x="346302" y="177070"/>
                      </a:cubicBezTo>
                      <a:cubicBezTo>
                        <a:pt x="349255" y="174688"/>
                        <a:pt x="351636" y="172021"/>
                        <a:pt x="353923" y="168973"/>
                      </a:cubicBezTo>
                      <a:cubicBezTo>
                        <a:pt x="356113" y="165925"/>
                        <a:pt x="357637" y="162687"/>
                        <a:pt x="358971" y="159163"/>
                      </a:cubicBezTo>
                      <a:cubicBezTo>
                        <a:pt x="360114" y="156020"/>
                        <a:pt x="360685" y="152686"/>
                        <a:pt x="360971" y="149352"/>
                      </a:cubicBezTo>
                      <a:cubicBezTo>
                        <a:pt x="361257" y="145637"/>
                        <a:pt x="360876" y="142018"/>
                        <a:pt x="360399" y="138303"/>
                      </a:cubicBezTo>
                      <a:close/>
                      <a:moveTo>
                        <a:pt x="337158" y="159829"/>
                      </a:moveTo>
                      <a:lnTo>
                        <a:pt x="337158" y="159829"/>
                      </a:lnTo>
                      <a:close/>
                    </a:path>
                  </a:pathLst>
                </a:custGeom>
                <a:solidFill>
                  <a:srgbClr val="B5EDEF"/>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0A3D9930-D1D4-4B76-08B6-517AC596A7D6}"/>
                    </a:ext>
                  </a:extLst>
                </p:cNvPr>
                <p:cNvSpPr/>
                <p:nvPr/>
              </p:nvSpPr>
              <p:spPr>
                <a:xfrm>
                  <a:off x="4077462" y="4362649"/>
                  <a:ext cx="16954" cy="16954"/>
                </a:xfrm>
                <a:custGeom>
                  <a:avLst/>
                  <a:gdLst>
                    <a:gd name="connsiteX0" fmla="*/ 0 w 16954"/>
                    <a:gd name="connsiteY0" fmla="*/ 8477 h 16954"/>
                    <a:gd name="connsiteX1" fmla="*/ 8477 w 16954"/>
                    <a:gd name="connsiteY1" fmla="*/ 16954 h 16954"/>
                    <a:gd name="connsiteX2" fmla="*/ 16954 w 16954"/>
                    <a:gd name="connsiteY2" fmla="*/ 8477 h 16954"/>
                    <a:gd name="connsiteX3" fmla="*/ 8477 w 16954"/>
                    <a:gd name="connsiteY3" fmla="*/ 0 h 16954"/>
                    <a:gd name="connsiteX4" fmla="*/ 0 w 16954"/>
                    <a:gd name="connsiteY4" fmla="*/ 8477 h 1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6954">
                      <a:moveTo>
                        <a:pt x="0" y="8477"/>
                      </a:moveTo>
                      <a:cubicBezTo>
                        <a:pt x="0" y="13049"/>
                        <a:pt x="3810" y="16954"/>
                        <a:pt x="8477" y="16954"/>
                      </a:cubicBezTo>
                      <a:cubicBezTo>
                        <a:pt x="13145" y="16954"/>
                        <a:pt x="16954" y="13144"/>
                        <a:pt x="16954" y="8477"/>
                      </a:cubicBezTo>
                      <a:cubicBezTo>
                        <a:pt x="16954" y="3810"/>
                        <a:pt x="13145" y="0"/>
                        <a:pt x="8477" y="0"/>
                      </a:cubicBezTo>
                      <a:cubicBezTo>
                        <a:pt x="3810" y="0"/>
                        <a:pt x="0" y="3810"/>
                        <a:pt x="0" y="8477"/>
                      </a:cubicBezTo>
                    </a:path>
                  </a:pathLst>
                </a:custGeom>
                <a:solidFill>
                  <a:srgbClr val="FEFEFE"/>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19719A88-9DEC-EE79-11D0-1C924D590814}"/>
                    </a:ext>
                  </a:extLst>
                </p:cNvPr>
                <p:cNvSpPr/>
                <p:nvPr/>
              </p:nvSpPr>
              <p:spPr>
                <a:xfrm>
                  <a:off x="4112990" y="4334741"/>
                  <a:ext cx="13335" cy="13334"/>
                </a:xfrm>
                <a:custGeom>
                  <a:avLst/>
                  <a:gdLst>
                    <a:gd name="connsiteX0" fmla="*/ 0 w 13335"/>
                    <a:gd name="connsiteY0" fmla="*/ 6667 h 13334"/>
                    <a:gd name="connsiteX1" fmla="*/ 6667 w 13335"/>
                    <a:gd name="connsiteY1" fmla="*/ 13335 h 13334"/>
                    <a:gd name="connsiteX2" fmla="*/ 13335 w 13335"/>
                    <a:gd name="connsiteY2" fmla="*/ 6667 h 13334"/>
                    <a:gd name="connsiteX3" fmla="*/ 6667 w 13335"/>
                    <a:gd name="connsiteY3" fmla="*/ 0 h 13334"/>
                    <a:gd name="connsiteX4" fmla="*/ 0 w 13335"/>
                    <a:gd name="connsiteY4" fmla="*/ 666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ACF86371-FEF2-DD90-0F65-4797C411458F}"/>
                    </a:ext>
                  </a:extLst>
                </p:cNvPr>
                <p:cNvSpPr/>
                <p:nvPr/>
              </p:nvSpPr>
              <p:spPr>
                <a:xfrm>
                  <a:off x="4138517" y="4360554"/>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D843E399-59A1-77DA-D3DD-38C9D7F39D87}"/>
                    </a:ext>
                  </a:extLst>
                </p:cNvPr>
                <p:cNvSpPr/>
                <p:nvPr/>
              </p:nvSpPr>
              <p:spPr>
                <a:xfrm>
                  <a:off x="4116038" y="4380556"/>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01E9F594-AEE1-48D1-17A0-175FA6D7F9BE}"/>
                    </a:ext>
                  </a:extLst>
                </p:cNvPr>
                <p:cNvSpPr/>
                <p:nvPr/>
              </p:nvSpPr>
              <p:spPr>
                <a:xfrm>
                  <a:off x="4177474" y="4334931"/>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668" y="0"/>
                        <a:pt x="8192" y="0"/>
                      </a:cubicBezTo>
                      <a:cubicBezTo>
                        <a:pt x="3715" y="0"/>
                        <a:pt x="0" y="3715"/>
                        <a:pt x="0" y="8192"/>
                      </a:cubicBezTo>
                    </a:path>
                  </a:pathLst>
                </a:custGeom>
                <a:solidFill>
                  <a:srgbClr val="FEFEFE"/>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6A07F26E-0046-2EDD-7679-F15AC6F3DD5D}"/>
                    </a:ext>
                  </a:extLst>
                </p:cNvPr>
                <p:cNvSpPr/>
                <p:nvPr/>
              </p:nvSpPr>
              <p:spPr>
                <a:xfrm>
                  <a:off x="4130135" y="4289211"/>
                  <a:ext cx="11429" cy="11429"/>
                </a:xfrm>
                <a:custGeom>
                  <a:avLst/>
                  <a:gdLst>
                    <a:gd name="connsiteX0" fmla="*/ 0 w 11429"/>
                    <a:gd name="connsiteY0" fmla="*/ 5715 h 11429"/>
                    <a:gd name="connsiteX1" fmla="*/ 5715 w 11429"/>
                    <a:gd name="connsiteY1" fmla="*/ 11430 h 11429"/>
                    <a:gd name="connsiteX2" fmla="*/ 11430 w 11429"/>
                    <a:gd name="connsiteY2" fmla="*/ 5715 h 11429"/>
                    <a:gd name="connsiteX3" fmla="*/ 5715 w 11429"/>
                    <a:gd name="connsiteY3" fmla="*/ 0 h 11429"/>
                    <a:gd name="connsiteX4" fmla="*/ 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5715"/>
                      </a:moveTo>
                      <a:cubicBezTo>
                        <a:pt x="0" y="8763"/>
                        <a:pt x="2572" y="11430"/>
                        <a:pt x="5715" y="11430"/>
                      </a:cubicBezTo>
                      <a:cubicBezTo>
                        <a:pt x="8858" y="11430"/>
                        <a:pt x="11430" y="8858"/>
                        <a:pt x="11430" y="5715"/>
                      </a:cubicBezTo>
                      <a:cubicBezTo>
                        <a:pt x="11430" y="2572"/>
                        <a:pt x="8858" y="0"/>
                        <a:pt x="5715" y="0"/>
                      </a:cubicBezTo>
                      <a:cubicBezTo>
                        <a:pt x="2572" y="0"/>
                        <a:pt x="0" y="2572"/>
                        <a:pt x="0" y="5715"/>
                      </a:cubicBezTo>
                    </a:path>
                  </a:pathLst>
                </a:custGeom>
                <a:solidFill>
                  <a:srgbClr val="FEFEFE"/>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CEA20B28-FD79-DA5D-8AD3-92DA447EB97D}"/>
                    </a:ext>
                  </a:extLst>
                </p:cNvPr>
                <p:cNvSpPr/>
                <p:nvPr/>
              </p:nvSpPr>
              <p:spPr>
                <a:xfrm>
                  <a:off x="4109656" y="4259017"/>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05D6BE15-DEEE-8C4E-532A-ABCA1EAAD50A}"/>
                    </a:ext>
                  </a:extLst>
                </p:cNvPr>
                <p:cNvSpPr/>
                <p:nvPr/>
              </p:nvSpPr>
              <p:spPr>
                <a:xfrm>
                  <a:off x="4158138" y="4228442"/>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E7E3FB1E-9EBE-83E9-E439-EC6464938529}"/>
                    </a:ext>
                  </a:extLst>
                </p:cNvPr>
                <p:cNvSpPr/>
                <p:nvPr/>
              </p:nvSpPr>
              <p:spPr>
                <a:xfrm>
                  <a:off x="4215383" y="4207106"/>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B18F29FD-8B90-5AED-AA8E-A3256C87B2AC}"/>
                    </a:ext>
                  </a:extLst>
                </p:cNvPr>
                <p:cNvSpPr/>
                <p:nvPr/>
              </p:nvSpPr>
              <p:spPr>
                <a:xfrm>
                  <a:off x="4127373" y="4225489"/>
                  <a:ext cx="7429" cy="7429"/>
                </a:xfrm>
                <a:custGeom>
                  <a:avLst/>
                  <a:gdLst>
                    <a:gd name="connsiteX0" fmla="*/ 0 w 7429"/>
                    <a:gd name="connsiteY0" fmla="*/ 3715 h 7429"/>
                    <a:gd name="connsiteX1" fmla="*/ 3715 w 7429"/>
                    <a:gd name="connsiteY1" fmla="*/ 7429 h 7429"/>
                    <a:gd name="connsiteX2" fmla="*/ 7429 w 7429"/>
                    <a:gd name="connsiteY2" fmla="*/ 3715 h 7429"/>
                    <a:gd name="connsiteX3" fmla="*/ 3715 w 7429"/>
                    <a:gd name="connsiteY3" fmla="*/ 0 h 7429"/>
                    <a:gd name="connsiteX4" fmla="*/ 0 w 7429"/>
                    <a:gd name="connsiteY4" fmla="*/ 3715 h 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429">
                      <a:moveTo>
                        <a:pt x="0" y="3715"/>
                      </a:moveTo>
                      <a:cubicBezTo>
                        <a:pt x="0" y="5715"/>
                        <a:pt x="1714" y="7429"/>
                        <a:pt x="3715" y="7429"/>
                      </a:cubicBezTo>
                      <a:cubicBezTo>
                        <a:pt x="5715" y="7429"/>
                        <a:pt x="7429" y="5715"/>
                        <a:pt x="7429" y="3715"/>
                      </a:cubicBezTo>
                      <a:cubicBezTo>
                        <a:pt x="7429" y="1715"/>
                        <a:pt x="5810" y="0"/>
                        <a:pt x="3715" y="0"/>
                      </a:cubicBezTo>
                      <a:cubicBezTo>
                        <a:pt x="1619" y="0"/>
                        <a:pt x="0" y="1715"/>
                        <a:pt x="0" y="3715"/>
                      </a:cubicBezTo>
                    </a:path>
                  </a:pathLst>
                </a:custGeom>
                <a:solidFill>
                  <a:srgbClr val="FEFEFE"/>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EC5ADE48-450B-0681-364D-F897DA6B8DE9}"/>
                    </a:ext>
                  </a:extLst>
                </p:cNvPr>
                <p:cNvSpPr/>
                <p:nvPr/>
              </p:nvSpPr>
              <p:spPr>
                <a:xfrm>
                  <a:off x="4178808" y="4276352"/>
                  <a:ext cx="9143" cy="9144"/>
                </a:xfrm>
                <a:custGeom>
                  <a:avLst/>
                  <a:gdLst>
                    <a:gd name="connsiteX0" fmla="*/ 0 w 9143"/>
                    <a:gd name="connsiteY0" fmla="*/ 4572 h 9144"/>
                    <a:gd name="connsiteX1" fmla="*/ 4572 w 9143"/>
                    <a:gd name="connsiteY1" fmla="*/ 9144 h 9144"/>
                    <a:gd name="connsiteX2" fmla="*/ 9144 w 9143"/>
                    <a:gd name="connsiteY2" fmla="*/ 4572 h 9144"/>
                    <a:gd name="connsiteX3" fmla="*/ 4572 w 9143"/>
                    <a:gd name="connsiteY3" fmla="*/ 0 h 9144"/>
                    <a:gd name="connsiteX4" fmla="*/ 0 w 9143"/>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FE40CB03-57A7-2A45-F34F-062732025B59}"/>
                    </a:ext>
                  </a:extLst>
                </p:cNvPr>
                <p:cNvSpPr/>
                <p:nvPr/>
              </p:nvSpPr>
              <p:spPr>
                <a:xfrm>
                  <a:off x="4231671" y="4249968"/>
                  <a:ext cx="7810" cy="7810"/>
                </a:xfrm>
                <a:custGeom>
                  <a:avLst/>
                  <a:gdLst>
                    <a:gd name="connsiteX0" fmla="*/ 0 w 7810"/>
                    <a:gd name="connsiteY0" fmla="*/ 3905 h 7810"/>
                    <a:gd name="connsiteX1" fmla="*/ 3905 w 7810"/>
                    <a:gd name="connsiteY1" fmla="*/ 7810 h 7810"/>
                    <a:gd name="connsiteX2" fmla="*/ 7810 w 7810"/>
                    <a:gd name="connsiteY2" fmla="*/ 3905 h 7810"/>
                    <a:gd name="connsiteX3" fmla="*/ 3905 w 7810"/>
                    <a:gd name="connsiteY3" fmla="*/ 0 h 7810"/>
                    <a:gd name="connsiteX4" fmla="*/ 0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0" y="3905"/>
                      </a:moveTo>
                      <a:cubicBezTo>
                        <a:pt x="0" y="6096"/>
                        <a:pt x="1810" y="7810"/>
                        <a:pt x="3905" y="7810"/>
                      </a:cubicBezTo>
                      <a:cubicBezTo>
                        <a:pt x="6001" y="7810"/>
                        <a:pt x="7810" y="6001"/>
                        <a:pt x="7810" y="3905"/>
                      </a:cubicBezTo>
                      <a:cubicBezTo>
                        <a:pt x="7810" y="1810"/>
                        <a:pt x="6001" y="0"/>
                        <a:pt x="3905" y="0"/>
                      </a:cubicBezTo>
                      <a:cubicBezTo>
                        <a:pt x="1810" y="0"/>
                        <a:pt x="0" y="1810"/>
                        <a:pt x="0" y="3905"/>
                      </a:cubicBezTo>
                    </a:path>
                  </a:pathLst>
                </a:custGeom>
                <a:solidFill>
                  <a:srgbClr val="FEFEFE"/>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10FAA183-5E98-1D58-B7F7-C652FDD628DA}"/>
                    </a:ext>
                  </a:extLst>
                </p:cNvPr>
                <p:cNvSpPr/>
                <p:nvPr/>
              </p:nvSpPr>
              <p:spPr>
                <a:xfrm>
                  <a:off x="4248912" y="4291116"/>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6"/>
                        <a:pt x="1714" y="7620"/>
                        <a:pt x="3810" y="7620"/>
                      </a:cubicBezTo>
                      <a:cubicBezTo>
                        <a:pt x="5905" y="7620"/>
                        <a:pt x="7620" y="5906"/>
                        <a:pt x="7620" y="3810"/>
                      </a:cubicBezTo>
                      <a:cubicBezTo>
                        <a:pt x="7620" y="1715"/>
                        <a:pt x="5905" y="0"/>
                        <a:pt x="3810" y="0"/>
                      </a:cubicBezTo>
                      <a:cubicBezTo>
                        <a:pt x="1714" y="0"/>
                        <a:pt x="0" y="1715"/>
                        <a:pt x="0" y="3810"/>
                      </a:cubicBezTo>
                    </a:path>
                  </a:pathLst>
                </a:custGeom>
                <a:solidFill>
                  <a:srgbClr val="FEFEFE"/>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10D09B9D-90E2-FAFA-5E9A-44474E2F5EF6}"/>
                    </a:ext>
                  </a:extLst>
                </p:cNvPr>
                <p:cNvSpPr/>
                <p:nvPr/>
              </p:nvSpPr>
              <p:spPr>
                <a:xfrm>
                  <a:off x="4211192" y="43111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B85DDDF0-8591-A423-2A89-4B736A834396}"/>
                    </a:ext>
                  </a:extLst>
                </p:cNvPr>
                <p:cNvSpPr/>
                <p:nvPr/>
              </p:nvSpPr>
              <p:spPr>
                <a:xfrm>
                  <a:off x="4230338" y="4344361"/>
                  <a:ext cx="5143" cy="5143"/>
                </a:xfrm>
                <a:custGeom>
                  <a:avLst/>
                  <a:gdLst>
                    <a:gd name="connsiteX0" fmla="*/ 0 w 5143"/>
                    <a:gd name="connsiteY0" fmla="*/ 2572 h 5143"/>
                    <a:gd name="connsiteX1" fmla="*/ 2572 w 5143"/>
                    <a:gd name="connsiteY1" fmla="*/ 5144 h 5143"/>
                    <a:gd name="connsiteX2" fmla="*/ 5143 w 5143"/>
                    <a:gd name="connsiteY2" fmla="*/ 2572 h 5143"/>
                    <a:gd name="connsiteX3" fmla="*/ 2572 w 5143"/>
                    <a:gd name="connsiteY3" fmla="*/ 0 h 5143"/>
                    <a:gd name="connsiteX4" fmla="*/ 0 w 5143"/>
                    <a:gd name="connsiteY4" fmla="*/ 2572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143">
                      <a:moveTo>
                        <a:pt x="0" y="2572"/>
                      </a:moveTo>
                      <a:cubicBezTo>
                        <a:pt x="0" y="4001"/>
                        <a:pt x="1143" y="5144"/>
                        <a:pt x="2572" y="5144"/>
                      </a:cubicBezTo>
                      <a:cubicBezTo>
                        <a:pt x="4000" y="5144"/>
                        <a:pt x="5143" y="4001"/>
                        <a:pt x="5143" y="2572"/>
                      </a:cubicBezTo>
                      <a:cubicBezTo>
                        <a:pt x="5143" y="1143"/>
                        <a:pt x="4000" y="0"/>
                        <a:pt x="2572" y="0"/>
                      </a:cubicBezTo>
                      <a:cubicBezTo>
                        <a:pt x="1143" y="0"/>
                        <a:pt x="0" y="1143"/>
                        <a:pt x="0" y="2572"/>
                      </a:cubicBezTo>
                    </a:path>
                  </a:pathLst>
                </a:custGeom>
                <a:solidFill>
                  <a:srgbClr val="FEFEFE"/>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47B9CC48-8281-3B45-9C3F-8F7B33EDFEA0}"/>
                    </a:ext>
                  </a:extLst>
                </p:cNvPr>
                <p:cNvSpPr/>
                <p:nvPr/>
              </p:nvSpPr>
              <p:spPr>
                <a:xfrm>
                  <a:off x="4073651" y="4301498"/>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E5F9B6C3-BF4A-34F4-6111-28DA58A9AA9A}"/>
                    </a:ext>
                  </a:extLst>
                </p:cNvPr>
                <p:cNvSpPr/>
                <p:nvPr/>
              </p:nvSpPr>
              <p:spPr>
                <a:xfrm>
                  <a:off x="4286250" y="4221965"/>
                  <a:ext cx="12763" cy="12763"/>
                </a:xfrm>
                <a:custGeom>
                  <a:avLst/>
                  <a:gdLst>
                    <a:gd name="connsiteX0" fmla="*/ 0 w 12763"/>
                    <a:gd name="connsiteY0" fmla="*/ 6382 h 12763"/>
                    <a:gd name="connsiteX1" fmla="*/ 6382 w 12763"/>
                    <a:gd name="connsiteY1" fmla="*/ 12763 h 12763"/>
                    <a:gd name="connsiteX2" fmla="*/ 12763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906"/>
                        <a:pt x="2858" y="12763"/>
                        <a:pt x="6382" y="12763"/>
                      </a:cubicBezTo>
                      <a:cubicBezTo>
                        <a:pt x="9906" y="12763"/>
                        <a:pt x="12763" y="9811"/>
                        <a:pt x="12763" y="6382"/>
                      </a:cubicBezTo>
                      <a:cubicBezTo>
                        <a:pt x="12763" y="2953"/>
                        <a:pt x="9906" y="0"/>
                        <a:pt x="6382" y="0"/>
                      </a:cubicBezTo>
                      <a:cubicBezTo>
                        <a:pt x="2858" y="0"/>
                        <a:pt x="0" y="2858"/>
                        <a:pt x="0" y="6382"/>
                      </a:cubicBezTo>
                    </a:path>
                  </a:pathLst>
                </a:custGeom>
                <a:solidFill>
                  <a:srgbClr val="FEFEFE"/>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1C846C24-651D-8607-FA05-33E66C314635}"/>
                    </a:ext>
                  </a:extLst>
                </p:cNvPr>
                <p:cNvSpPr/>
                <p:nvPr/>
              </p:nvSpPr>
              <p:spPr>
                <a:xfrm>
                  <a:off x="4230719" y="4167863"/>
                  <a:ext cx="7048" cy="7048"/>
                </a:xfrm>
                <a:custGeom>
                  <a:avLst/>
                  <a:gdLst>
                    <a:gd name="connsiteX0" fmla="*/ 0 w 7048"/>
                    <a:gd name="connsiteY0" fmla="*/ 3524 h 7048"/>
                    <a:gd name="connsiteX1" fmla="*/ 3524 w 7048"/>
                    <a:gd name="connsiteY1" fmla="*/ 7049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9"/>
                        <a:pt x="3524" y="7049"/>
                      </a:cubicBezTo>
                      <a:cubicBezTo>
                        <a:pt x="5429" y="7049"/>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4B81FE30-EA9F-4F06-278E-508D46F2BE6C}"/>
                    </a:ext>
                  </a:extLst>
                </p:cNvPr>
                <p:cNvSpPr/>
                <p:nvPr/>
              </p:nvSpPr>
              <p:spPr>
                <a:xfrm>
                  <a:off x="4275867" y="4175578"/>
                  <a:ext cx="4952" cy="4952"/>
                </a:xfrm>
                <a:custGeom>
                  <a:avLst/>
                  <a:gdLst>
                    <a:gd name="connsiteX0" fmla="*/ 0 w 4952"/>
                    <a:gd name="connsiteY0" fmla="*/ 2476 h 4952"/>
                    <a:gd name="connsiteX1" fmla="*/ 2476 w 4952"/>
                    <a:gd name="connsiteY1" fmla="*/ 4953 h 4952"/>
                    <a:gd name="connsiteX2" fmla="*/ 4953 w 4952"/>
                    <a:gd name="connsiteY2" fmla="*/ 2476 h 4952"/>
                    <a:gd name="connsiteX3" fmla="*/ 2476 w 4952"/>
                    <a:gd name="connsiteY3" fmla="*/ 0 h 4952"/>
                    <a:gd name="connsiteX4" fmla="*/ 0 w 4952"/>
                    <a:gd name="connsiteY4" fmla="*/ 2476 h 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 h="4952">
                      <a:moveTo>
                        <a:pt x="0" y="2476"/>
                      </a:moveTo>
                      <a:cubicBezTo>
                        <a:pt x="0" y="3810"/>
                        <a:pt x="1143" y="4953"/>
                        <a:pt x="2476" y="4953"/>
                      </a:cubicBezTo>
                      <a:cubicBezTo>
                        <a:pt x="3810" y="4953"/>
                        <a:pt x="4953" y="3810"/>
                        <a:pt x="4953" y="2476"/>
                      </a:cubicBezTo>
                      <a:cubicBezTo>
                        <a:pt x="4953" y="1143"/>
                        <a:pt x="3810" y="0"/>
                        <a:pt x="2476" y="0"/>
                      </a:cubicBezTo>
                      <a:cubicBezTo>
                        <a:pt x="1143" y="0"/>
                        <a:pt x="0" y="1143"/>
                        <a:pt x="0" y="2476"/>
                      </a:cubicBezTo>
                    </a:path>
                  </a:pathLst>
                </a:custGeom>
                <a:solidFill>
                  <a:srgbClr val="FEFEFE"/>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1FE2EBAA-B674-B410-0A12-02D12C97170D}"/>
                    </a:ext>
                  </a:extLst>
                </p:cNvPr>
                <p:cNvSpPr/>
                <p:nvPr/>
              </p:nvSpPr>
              <p:spPr>
                <a:xfrm>
                  <a:off x="4322730" y="4198343"/>
                  <a:ext cx="9715" cy="9715"/>
                </a:xfrm>
                <a:custGeom>
                  <a:avLst/>
                  <a:gdLst>
                    <a:gd name="connsiteX0" fmla="*/ 0 w 9715"/>
                    <a:gd name="connsiteY0" fmla="*/ 4858 h 9715"/>
                    <a:gd name="connsiteX1" fmla="*/ 4858 w 9715"/>
                    <a:gd name="connsiteY1" fmla="*/ 9715 h 9715"/>
                    <a:gd name="connsiteX2" fmla="*/ 9716 w 9715"/>
                    <a:gd name="connsiteY2" fmla="*/ 4858 h 9715"/>
                    <a:gd name="connsiteX3" fmla="*/ 4858 w 9715"/>
                    <a:gd name="connsiteY3" fmla="*/ 0 h 9715"/>
                    <a:gd name="connsiteX4" fmla="*/ 0 w 9715"/>
                    <a:gd name="connsiteY4" fmla="*/ 4858 h 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 h="9715">
                      <a:moveTo>
                        <a:pt x="0" y="4858"/>
                      </a:moveTo>
                      <a:cubicBezTo>
                        <a:pt x="0" y="7525"/>
                        <a:pt x="2191" y="9715"/>
                        <a:pt x="4858" y="9715"/>
                      </a:cubicBezTo>
                      <a:cubicBezTo>
                        <a:pt x="7525" y="9715"/>
                        <a:pt x="9716" y="7429"/>
                        <a:pt x="9716" y="4858"/>
                      </a:cubicBezTo>
                      <a:cubicBezTo>
                        <a:pt x="9716" y="2286"/>
                        <a:pt x="7525" y="0"/>
                        <a:pt x="4858" y="0"/>
                      </a:cubicBezTo>
                      <a:cubicBezTo>
                        <a:pt x="2191" y="0"/>
                        <a:pt x="0" y="2191"/>
                        <a:pt x="0" y="4858"/>
                      </a:cubicBezTo>
                    </a:path>
                  </a:pathLst>
                </a:custGeom>
                <a:solidFill>
                  <a:srgbClr val="FEFEFE"/>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66221EDF-1727-9939-05E1-BE1D8CDE596C}"/>
                    </a:ext>
                  </a:extLst>
                </p:cNvPr>
                <p:cNvSpPr/>
                <p:nvPr/>
              </p:nvSpPr>
              <p:spPr>
                <a:xfrm>
                  <a:off x="4350924" y="4234538"/>
                  <a:ext cx="12573" cy="12573"/>
                </a:xfrm>
                <a:custGeom>
                  <a:avLst/>
                  <a:gdLst>
                    <a:gd name="connsiteX0" fmla="*/ 0 w 12573"/>
                    <a:gd name="connsiteY0" fmla="*/ 6287 h 12573"/>
                    <a:gd name="connsiteX1" fmla="*/ 6287 w 12573"/>
                    <a:gd name="connsiteY1" fmla="*/ 12573 h 12573"/>
                    <a:gd name="connsiteX2" fmla="*/ 12573 w 12573"/>
                    <a:gd name="connsiteY2" fmla="*/ 6287 h 12573"/>
                    <a:gd name="connsiteX3" fmla="*/ 6287 w 12573"/>
                    <a:gd name="connsiteY3" fmla="*/ 0 h 12573"/>
                    <a:gd name="connsiteX4" fmla="*/ 0 w 12573"/>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 h="12573">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5FFC2AA1-87CB-70E3-506E-CF47F2B725F2}"/>
                    </a:ext>
                  </a:extLst>
                </p:cNvPr>
                <p:cNvSpPr/>
                <p:nvPr/>
              </p:nvSpPr>
              <p:spPr>
                <a:xfrm>
                  <a:off x="4304442" y="42501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5556765C-FE97-DE7E-57F4-6C50648AB17B}"/>
                    </a:ext>
                  </a:extLst>
                </p:cNvPr>
                <p:cNvSpPr/>
                <p:nvPr/>
              </p:nvSpPr>
              <p:spPr>
                <a:xfrm>
                  <a:off x="4313491" y="4285306"/>
                  <a:ext cx="6286" cy="6286"/>
                </a:xfrm>
                <a:custGeom>
                  <a:avLst/>
                  <a:gdLst>
                    <a:gd name="connsiteX0" fmla="*/ 0 w 6286"/>
                    <a:gd name="connsiteY0" fmla="*/ 3143 h 6286"/>
                    <a:gd name="connsiteX1" fmla="*/ 3143 w 6286"/>
                    <a:gd name="connsiteY1" fmla="*/ 6287 h 6286"/>
                    <a:gd name="connsiteX2" fmla="*/ 6287 w 6286"/>
                    <a:gd name="connsiteY2" fmla="*/ 3143 h 6286"/>
                    <a:gd name="connsiteX3" fmla="*/ 3143 w 6286"/>
                    <a:gd name="connsiteY3" fmla="*/ 0 h 6286"/>
                    <a:gd name="connsiteX4" fmla="*/ 0 w 6286"/>
                    <a:gd name="connsiteY4" fmla="*/ 3143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6286">
                      <a:moveTo>
                        <a:pt x="0" y="3143"/>
                      </a:moveTo>
                      <a:cubicBezTo>
                        <a:pt x="0" y="4858"/>
                        <a:pt x="1429" y="6287"/>
                        <a:pt x="3143" y="6287"/>
                      </a:cubicBezTo>
                      <a:cubicBezTo>
                        <a:pt x="4858" y="6287"/>
                        <a:pt x="6287" y="4858"/>
                        <a:pt x="6287" y="3143"/>
                      </a:cubicBezTo>
                      <a:cubicBezTo>
                        <a:pt x="6287" y="1429"/>
                        <a:pt x="4858" y="0"/>
                        <a:pt x="3143" y="0"/>
                      </a:cubicBezTo>
                      <a:cubicBezTo>
                        <a:pt x="1429" y="0"/>
                        <a:pt x="0" y="1429"/>
                        <a:pt x="0" y="3143"/>
                      </a:cubicBezTo>
                    </a:path>
                  </a:pathLst>
                </a:custGeom>
                <a:solidFill>
                  <a:srgbClr val="FEFEFE"/>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69FC67E2-4AF0-2CB2-E9BE-AB3A8C9719DD}"/>
                    </a:ext>
                  </a:extLst>
                </p:cNvPr>
                <p:cNvSpPr/>
                <p:nvPr/>
              </p:nvSpPr>
              <p:spPr>
                <a:xfrm>
                  <a:off x="4308538" y="4310833"/>
                  <a:ext cx="6477" cy="6476"/>
                </a:xfrm>
                <a:custGeom>
                  <a:avLst/>
                  <a:gdLst>
                    <a:gd name="connsiteX0" fmla="*/ 0 w 6477"/>
                    <a:gd name="connsiteY0" fmla="*/ 3238 h 6476"/>
                    <a:gd name="connsiteX1" fmla="*/ 3238 w 6477"/>
                    <a:gd name="connsiteY1" fmla="*/ 6477 h 6476"/>
                    <a:gd name="connsiteX2" fmla="*/ 6477 w 6477"/>
                    <a:gd name="connsiteY2" fmla="*/ 3238 h 6476"/>
                    <a:gd name="connsiteX3" fmla="*/ 3238 w 6477"/>
                    <a:gd name="connsiteY3" fmla="*/ 0 h 6476"/>
                    <a:gd name="connsiteX4" fmla="*/ 0 w 6477"/>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7"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35FA8BD3-9DD9-9FB1-6E35-13ECE80817D8}"/>
                    </a:ext>
                  </a:extLst>
                </p:cNvPr>
                <p:cNvSpPr/>
                <p:nvPr/>
              </p:nvSpPr>
              <p:spPr>
                <a:xfrm>
                  <a:off x="4348733" y="4273209"/>
                  <a:ext cx="8477" cy="8477"/>
                </a:xfrm>
                <a:custGeom>
                  <a:avLst/>
                  <a:gdLst>
                    <a:gd name="connsiteX0" fmla="*/ 0 w 8477"/>
                    <a:gd name="connsiteY0" fmla="*/ 4191 h 8477"/>
                    <a:gd name="connsiteX1" fmla="*/ 4191 w 8477"/>
                    <a:gd name="connsiteY1" fmla="*/ 8477 h 8477"/>
                    <a:gd name="connsiteX2" fmla="*/ 8477 w 8477"/>
                    <a:gd name="connsiteY2" fmla="*/ 4191 h 8477"/>
                    <a:gd name="connsiteX3" fmla="*/ 4191 w 8477"/>
                    <a:gd name="connsiteY3" fmla="*/ 0 h 8477"/>
                    <a:gd name="connsiteX4" fmla="*/ 0 w 8477"/>
                    <a:gd name="connsiteY4" fmla="*/ 4191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 h="8477">
                      <a:moveTo>
                        <a:pt x="0" y="4191"/>
                      </a:moveTo>
                      <a:cubicBezTo>
                        <a:pt x="0" y="6477"/>
                        <a:pt x="1905" y="8477"/>
                        <a:pt x="4191" y="8477"/>
                      </a:cubicBezTo>
                      <a:cubicBezTo>
                        <a:pt x="6477" y="8477"/>
                        <a:pt x="8477" y="6572"/>
                        <a:pt x="8477" y="4191"/>
                      </a:cubicBezTo>
                      <a:cubicBezTo>
                        <a:pt x="8477" y="1810"/>
                        <a:pt x="6572" y="0"/>
                        <a:pt x="4191" y="0"/>
                      </a:cubicBezTo>
                      <a:cubicBezTo>
                        <a:pt x="1810" y="0"/>
                        <a:pt x="0" y="1905"/>
                        <a:pt x="0" y="4191"/>
                      </a:cubicBezTo>
                    </a:path>
                  </a:pathLst>
                </a:custGeom>
                <a:solidFill>
                  <a:srgbClr val="FEFEFE"/>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FC1021B3-A1A7-DE90-9364-BEFA48F573D8}"/>
                    </a:ext>
                  </a:extLst>
                </p:cNvPr>
                <p:cNvSpPr/>
                <p:nvPr/>
              </p:nvSpPr>
              <p:spPr>
                <a:xfrm>
                  <a:off x="4373117" y="4283592"/>
                  <a:ext cx="7048" cy="7048"/>
                </a:xfrm>
                <a:custGeom>
                  <a:avLst/>
                  <a:gdLst>
                    <a:gd name="connsiteX0" fmla="*/ 0 w 7048"/>
                    <a:gd name="connsiteY0" fmla="*/ 3524 h 7048"/>
                    <a:gd name="connsiteX1" fmla="*/ 3524 w 7048"/>
                    <a:gd name="connsiteY1" fmla="*/ 7048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A318E230-6674-B8AB-B6BE-673A4697DEF3}"/>
                    </a:ext>
                  </a:extLst>
                </p:cNvPr>
                <p:cNvSpPr/>
                <p:nvPr/>
              </p:nvSpPr>
              <p:spPr>
                <a:xfrm>
                  <a:off x="4291774" y="4323787"/>
                  <a:ext cx="5524" cy="5524"/>
                </a:xfrm>
                <a:custGeom>
                  <a:avLst/>
                  <a:gdLst>
                    <a:gd name="connsiteX0" fmla="*/ 0 w 5524"/>
                    <a:gd name="connsiteY0" fmla="*/ 2762 h 5524"/>
                    <a:gd name="connsiteX1" fmla="*/ 2762 w 5524"/>
                    <a:gd name="connsiteY1" fmla="*/ 5525 h 5524"/>
                    <a:gd name="connsiteX2" fmla="*/ 5525 w 5524"/>
                    <a:gd name="connsiteY2" fmla="*/ 2762 h 5524"/>
                    <a:gd name="connsiteX3" fmla="*/ 2762 w 5524"/>
                    <a:gd name="connsiteY3" fmla="*/ 0 h 5524"/>
                    <a:gd name="connsiteX4" fmla="*/ 0 w 5524"/>
                    <a:gd name="connsiteY4" fmla="*/ 2762 h 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 h="5524">
                      <a:moveTo>
                        <a:pt x="0" y="2762"/>
                      </a:moveTo>
                      <a:cubicBezTo>
                        <a:pt x="0" y="4286"/>
                        <a:pt x="1238" y="5525"/>
                        <a:pt x="2762" y="5525"/>
                      </a:cubicBezTo>
                      <a:cubicBezTo>
                        <a:pt x="4286" y="5525"/>
                        <a:pt x="5525" y="4286"/>
                        <a:pt x="5525" y="2762"/>
                      </a:cubicBezTo>
                      <a:cubicBezTo>
                        <a:pt x="5525" y="1238"/>
                        <a:pt x="4286" y="0"/>
                        <a:pt x="2762" y="0"/>
                      </a:cubicBezTo>
                      <a:cubicBezTo>
                        <a:pt x="1238" y="0"/>
                        <a:pt x="0" y="1238"/>
                        <a:pt x="0" y="2762"/>
                      </a:cubicBezTo>
                    </a:path>
                  </a:pathLst>
                </a:custGeom>
                <a:solidFill>
                  <a:srgbClr val="FEFEFE"/>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0FA02D1D-FA20-0DA3-FE06-1C390E103AC5}"/>
                    </a:ext>
                  </a:extLst>
                </p:cNvPr>
                <p:cNvSpPr/>
                <p:nvPr/>
              </p:nvSpPr>
              <p:spPr>
                <a:xfrm>
                  <a:off x="4274248" y="42770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13A3EC0F-12A6-BD51-F8E6-3D2DC484DB0C}"/>
                    </a:ext>
                  </a:extLst>
                </p:cNvPr>
                <p:cNvSpPr/>
                <p:nvPr/>
              </p:nvSpPr>
              <p:spPr>
                <a:xfrm>
                  <a:off x="4219575" y="4370079"/>
                  <a:ext cx="10096" cy="10096"/>
                </a:xfrm>
                <a:custGeom>
                  <a:avLst/>
                  <a:gdLst>
                    <a:gd name="connsiteX0" fmla="*/ 0 w 10096"/>
                    <a:gd name="connsiteY0" fmla="*/ 5048 h 10096"/>
                    <a:gd name="connsiteX1" fmla="*/ 5048 w 10096"/>
                    <a:gd name="connsiteY1" fmla="*/ 10096 h 10096"/>
                    <a:gd name="connsiteX2" fmla="*/ 10096 w 10096"/>
                    <a:gd name="connsiteY2" fmla="*/ 5048 h 10096"/>
                    <a:gd name="connsiteX3" fmla="*/ 5048 w 10096"/>
                    <a:gd name="connsiteY3" fmla="*/ 0 h 10096"/>
                    <a:gd name="connsiteX4" fmla="*/ 0 w 10096"/>
                    <a:gd name="connsiteY4" fmla="*/ 5048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 h="10096">
                      <a:moveTo>
                        <a:pt x="0" y="5048"/>
                      </a:moveTo>
                      <a:cubicBezTo>
                        <a:pt x="0" y="7715"/>
                        <a:pt x="2286" y="10096"/>
                        <a:pt x="5048" y="10096"/>
                      </a:cubicBezTo>
                      <a:cubicBezTo>
                        <a:pt x="7811" y="10096"/>
                        <a:pt x="10096" y="7810"/>
                        <a:pt x="10096" y="5048"/>
                      </a:cubicBezTo>
                      <a:cubicBezTo>
                        <a:pt x="10096" y="2286"/>
                        <a:pt x="7811" y="0"/>
                        <a:pt x="5048" y="0"/>
                      </a:cubicBezTo>
                      <a:cubicBezTo>
                        <a:pt x="2286" y="0"/>
                        <a:pt x="0" y="2286"/>
                        <a:pt x="0" y="5048"/>
                      </a:cubicBezTo>
                    </a:path>
                  </a:pathLst>
                </a:custGeom>
                <a:solidFill>
                  <a:srgbClr val="FEFEFE"/>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66980D5A-1D9D-1154-68E7-2BB7CF5BEEF3}"/>
                    </a:ext>
                  </a:extLst>
                </p:cNvPr>
                <p:cNvSpPr/>
                <p:nvPr/>
              </p:nvSpPr>
              <p:spPr>
                <a:xfrm>
                  <a:off x="4169759" y="4216821"/>
                  <a:ext cx="8953" cy="8953"/>
                </a:xfrm>
                <a:custGeom>
                  <a:avLst/>
                  <a:gdLst>
                    <a:gd name="connsiteX0" fmla="*/ 0 w 8953"/>
                    <a:gd name="connsiteY0" fmla="*/ 4477 h 8953"/>
                    <a:gd name="connsiteX1" fmla="*/ 4477 w 8953"/>
                    <a:gd name="connsiteY1" fmla="*/ 8954 h 8953"/>
                    <a:gd name="connsiteX2" fmla="*/ 8954 w 8953"/>
                    <a:gd name="connsiteY2" fmla="*/ 4477 h 8953"/>
                    <a:gd name="connsiteX3" fmla="*/ 4477 w 8953"/>
                    <a:gd name="connsiteY3" fmla="*/ 0 h 8953"/>
                    <a:gd name="connsiteX4" fmla="*/ 0 w 8953"/>
                    <a:gd name="connsiteY4" fmla="*/ 4477 h 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 h="8953">
                      <a:moveTo>
                        <a:pt x="0" y="4477"/>
                      </a:moveTo>
                      <a:cubicBezTo>
                        <a:pt x="0" y="6953"/>
                        <a:pt x="2000" y="8954"/>
                        <a:pt x="4477" y="8954"/>
                      </a:cubicBezTo>
                      <a:cubicBezTo>
                        <a:pt x="6953" y="8954"/>
                        <a:pt x="8954" y="6953"/>
                        <a:pt x="8954" y="4477"/>
                      </a:cubicBezTo>
                      <a:cubicBezTo>
                        <a:pt x="8954" y="2000"/>
                        <a:pt x="6953" y="0"/>
                        <a:pt x="4477" y="0"/>
                      </a:cubicBezTo>
                      <a:cubicBezTo>
                        <a:pt x="2000" y="0"/>
                        <a:pt x="0" y="2096"/>
                        <a:pt x="0" y="4477"/>
                      </a:cubicBezTo>
                    </a:path>
                  </a:pathLst>
                </a:custGeom>
                <a:solidFill>
                  <a:srgbClr val="FEFEFE"/>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C89AE2A9-198B-3F4A-4450-6B349070DF74}"/>
                    </a:ext>
                  </a:extLst>
                </p:cNvPr>
                <p:cNvSpPr/>
                <p:nvPr/>
              </p:nvSpPr>
              <p:spPr>
                <a:xfrm>
                  <a:off x="4185284" y="4183674"/>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grpSp>
          <p:sp>
            <p:nvSpPr>
              <p:cNvPr id="538" name="Freeform: Shape 537">
                <a:extLst>
                  <a:ext uri="{FF2B5EF4-FFF2-40B4-BE49-F238E27FC236}">
                    <a16:creationId xmlns:a16="http://schemas.microsoft.com/office/drawing/2014/main" id="{15F09222-E8E5-610D-C7C2-3B2582B85484}"/>
                  </a:ext>
                </a:extLst>
              </p:cNvPr>
              <p:cNvSpPr/>
              <p:nvPr/>
            </p:nvSpPr>
            <p:spPr>
              <a:xfrm>
                <a:off x="4062899" y="4130048"/>
                <a:ext cx="270975" cy="143732"/>
              </a:xfrm>
              <a:custGeom>
                <a:avLst/>
                <a:gdLst>
                  <a:gd name="connsiteX0" fmla="*/ 200205 w 270975"/>
                  <a:gd name="connsiteY0" fmla="*/ 0 h 143732"/>
                  <a:gd name="connsiteX1" fmla="*/ 167153 w 270975"/>
                  <a:gd name="connsiteY1" fmla="*/ 3620 h 143732"/>
                  <a:gd name="connsiteX2" fmla="*/ 134863 w 270975"/>
                  <a:gd name="connsiteY2" fmla="*/ 13145 h 143732"/>
                  <a:gd name="connsiteX3" fmla="*/ 76284 w 270975"/>
                  <a:gd name="connsiteY3" fmla="*/ 45434 h 143732"/>
                  <a:gd name="connsiteX4" fmla="*/ 28755 w 270975"/>
                  <a:gd name="connsiteY4" fmla="*/ 90297 h 143732"/>
                  <a:gd name="connsiteX5" fmla="*/ 275 w 270975"/>
                  <a:gd name="connsiteY5" fmla="*/ 137732 h 143732"/>
                  <a:gd name="connsiteX6" fmla="*/ 370 w 270975"/>
                  <a:gd name="connsiteY6" fmla="*/ 140970 h 143732"/>
                  <a:gd name="connsiteX7" fmla="*/ 3323 w 270975"/>
                  <a:gd name="connsiteY7" fmla="*/ 143542 h 143732"/>
                  <a:gd name="connsiteX8" fmla="*/ 4752 w 270975"/>
                  <a:gd name="connsiteY8" fmla="*/ 143732 h 143732"/>
                  <a:gd name="connsiteX9" fmla="*/ 9228 w 270975"/>
                  <a:gd name="connsiteY9" fmla="*/ 140494 h 143732"/>
                  <a:gd name="connsiteX10" fmla="*/ 9990 w 270975"/>
                  <a:gd name="connsiteY10" fmla="*/ 138779 h 143732"/>
                  <a:gd name="connsiteX11" fmla="*/ 10752 w 270975"/>
                  <a:gd name="connsiteY11" fmla="*/ 137732 h 143732"/>
                  <a:gd name="connsiteX12" fmla="*/ 10752 w 270975"/>
                  <a:gd name="connsiteY12" fmla="*/ 137732 h 143732"/>
                  <a:gd name="connsiteX13" fmla="*/ 11324 w 270975"/>
                  <a:gd name="connsiteY13" fmla="*/ 136398 h 143732"/>
                  <a:gd name="connsiteX14" fmla="*/ 34374 w 270975"/>
                  <a:gd name="connsiteY14" fmla="*/ 101537 h 143732"/>
                  <a:gd name="connsiteX15" fmla="*/ 77237 w 270975"/>
                  <a:gd name="connsiteY15" fmla="*/ 63246 h 143732"/>
                  <a:gd name="connsiteX16" fmla="*/ 78761 w 270975"/>
                  <a:gd name="connsiteY16" fmla="*/ 62198 h 143732"/>
                  <a:gd name="connsiteX17" fmla="*/ 134292 w 270975"/>
                  <a:gd name="connsiteY17" fmla="*/ 34957 h 143732"/>
                  <a:gd name="connsiteX18" fmla="*/ 180393 w 270975"/>
                  <a:gd name="connsiteY18" fmla="*/ 25337 h 143732"/>
                  <a:gd name="connsiteX19" fmla="*/ 190870 w 270975"/>
                  <a:gd name="connsiteY19" fmla="*/ 25051 h 143732"/>
                  <a:gd name="connsiteX20" fmla="*/ 215349 w 270975"/>
                  <a:gd name="connsiteY20" fmla="*/ 27051 h 143732"/>
                  <a:gd name="connsiteX21" fmla="*/ 243734 w 270975"/>
                  <a:gd name="connsiteY21" fmla="*/ 35814 h 143732"/>
                  <a:gd name="connsiteX22" fmla="*/ 246687 w 270975"/>
                  <a:gd name="connsiteY22" fmla="*/ 37433 h 143732"/>
                  <a:gd name="connsiteX23" fmla="*/ 250306 w 270975"/>
                  <a:gd name="connsiteY23" fmla="*/ 39053 h 143732"/>
                  <a:gd name="connsiteX24" fmla="*/ 252783 w 270975"/>
                  <a:gd name="connsiteY24" fmla="*/ 40100 h 143732"/>
                  <a:gd name="connsiteX25" fmla="*/ 257164 w 270975"/>
                  <a:gd name="connsiteY25" fmla="*/ 40767 h 143732"/>
                  <a:gd name="connsiteX26" fmla="*/ 260022 w 270975"/>
                  <a:gd name="connsiteY26" fmla="*/ 40481 h 143732"/>
                  <a:gd name="connsiteX27" fmla="*/ 260498 w 270975"/>
                  <a:gd name="connsiteY27" fmla="*/ 40386 h 143732"/>
                  <a:gd name="connsiteX28" fmla="*/ 260498 w 270975"/>
                  <a:gd name="connsiteY28" fmla="*/ 40100 h 143732"/>
                  <a:gd name="connsiteX29" fmla="*/ 268880 w 270975"/>
                  <a:gd name="connsiteY29" fmla="*/ 34004 h 143732"/>
                  <a:gd name="connsiteX30" fmla="*/ 270975 w 270975"/>
                  <a:gd name="connsiteY30" fmla="*/ 26861 h 143732"/>
                  <a:gd name="connsiteX31" fmla="*/ 264689 w 270975"/>
                  <a:gd name="connsiteY31" fmla="*/ 14764 h 143732"/>
                  <a:gd name="connsiteX32" fmla="*/ 263260 w 270975"/>
                  <a:gd name="connsiteY32" fmla="*/ 13907 h 143732"/>
                  <a:gd name="connsiteX33" fmla="*/ 260974 w 270975"/>
                  <a:gd name="connsiteY33" fmla="*/ 12383 h 143732"/>
                  <a:gd name="connsiteX34" fmla="*/ 254783 w 270975"/>
                  <a:gd name="connsiteY34" fmla="*/ 9620 h 143732"/>
                  <a:gd name="connsiteX35" fmla="*/ 253640 w 270975"/>
                  <a:gd name="connsiteY35" fmla="*/ 9144 h 143732"/>
                  <a:gd name="connsiteX36" fmla="*/ 248020 w 270975"/>
                  <a:gd name="connsiteY36" fmla="*/ 6953 h 143732"/>
                  <a:gd name="connsiteX37" fmla="*/ 232780 w 270975"/>
                  <a:gd name="connsiteY37" fmla="*/ 2953 h 143732"/>
                  <a:gd name="connsiteX38" fmla="*/ 201443 w 270975"/>
                  <a:gd name="connsiteY38" fmla="*/ 0 h 143732"/>
                  <a:gd name="connsiteX39" fmla="*/ 200205 w 270975"/>
                  <a:gd name="connsiteY39" fmla="*/ 0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975" h="143732">
                    <a:moveTo>
                      <a:pt x="200205" y="0"/>
                    </a:moveTo>
                    <a:cubicBezTo>
                      <a:pt x="190680" y="0"/>
                      <a:pt x="180107" y="1238"/>
                      <a:pt x="167153" y="3620"/>
                    </a:cubicBezTo>
                    <a:cubicBezTo>
                      <a:pt x="156104" y="5715"/>
                      <a:pt x="145055" y="9430"/>
                      <a:pt x="134863" y="13145"/>
                    </a:cubicBezTo>
                    <a:cubicBezTo>
                      <a:pt x="115432" y="20288"/>
                      <a:pt x="95715" y="31147"/>
                      <a:pt x="76284" y="45434"/>
                    </a:cubicBezTo>
                    <a:cubicBezTo>
                      <a:pt x="57806" y="59055"/>
                      <a:pt x="41804" y="74105"/>
                      <a:pt x="28755" y="90297"/>
                    </a:cubicBezTo>
                    <a:cubicBezTo>
                      <a:pt x="17134" y="104489"/>
                      <a:pt x="7514" y="120491"/>
                      <a:pt x="275" y="137732"/>
                    </a:cubicBezTo>
                    <a:cubicBezTo>
                      <a:pt x="-106" y="138779"/>
                      <a:pt x="-106" y="139922"/>
                      <a:pt x="370" y="140970"/>
                    </a:cubicBezTo>
                    <a:cubicBezTo>
                      <a:pt x="1037" y="142208"/>
                      <a:pt x="2085" y="143161"/>
                      <a:pt x="3323" y="143542"/>
                    </a:cubicBezTo>
                    <a:cubicBezTo>
                      <a:pt x="3799" y="143637"/>
                      <a:pt x="4180" y="143732"/>
                      <a:pt x="4752" y="143732"/>
                    </a:cubicBezTo>
                    <a:cubicBezTo>
                      <a:pt x="6657" y="143732"/>
                      <a:pt x="8371" y="142494"/>
                      <a:pt x="9228" y="140494"/>
                    </a:cubicBezTo>
                    <a:lnTo>
                      <a:pt x="9990" y="138779"/>
                    </a:lnTo>
                    <a:lnTo>
                      <a:pt x="10752" y="137732"/>
                    </a:lnTo>
                    <a:lnTo>
                      <a:pt x="10752" y="137732"/>
                    </a:lnTo>
                    <a:lnTo>
                      <a:pt x="11324" y="136398"/>
                    </a:lnTo>
                    <a:cubicBezTo>
                      <a:pt x="16753" y="124968"/>
                      <a:pt x="24373" y="113538"/>
                      <a:pt x="34374" y="101537"/>
                    </a:cubicBezTo>
                    <a:cubicBezTo>
                      <a:pt x="46566" y="87440"/>
                      <a:pt x="60949" y="74581"/>
                      <a:pt x="77237" y="63246"/>
                    </a:cubicBezTo>
                    <a:lnTo>
                      <a:pt x="78761" y="62198"/>
                    </a:lnTo>
                    <a:cubicBezTo>
                      <a:pt x="95049" y="51340"/>
                      <a:pt x="113718" y="42196"/>
                      <a:pt x="134292" y="34957"/>
                    </a:cubicBezTo>
                    <a:cubicBezTo>
                      <a:pt x="149436" y="29908"/>
                      <a:pt x="164867" y="26575"/>
                      <a:pt x="180393" y="25337"/>
                    </a:cubicBezTo>
                    <a:cubicBezTo>
                      <a:pt x="183917" y="25146"/>
                      <a:pt x="187346" y="25051"/>
                      <a:pt x="190870" y="25051"/>
                    </a:cubicBezTo>
                    <a:cubicBezTo>
                      <a:pt x="199443" y="25051"/>
                      <a:pt x="207634" y="25718"/>
                      <a:pt x="215349" y="27051"/>
                    </a:cubicBezTo>
                    <a:cubicBezTo>
                      <a:pt x="225446" y="29051"/>
                      <a:pt x="234971" y="32004"/>
                      <a:pt x="243734" y="35814"/>
                    </a:cubicBezTo>
                    <a:cubicBezTo>
                      <a:pt x="244686" y="36290"/>
                      <a:pt x="245639" y="36862"/>
                      <a:pt x="246687" y="37433"/>
                    </a:cubicBezTo>
                    <a:cubicBezTo>
                      <a:pt x="247830" y="38100"/>
                      <a:pt x="249068" y="38576"/>
                      <a:pt x="250306" y="39053"/>
                    </a:cubicBezTo>
                    <a:lnTo>
                      <a:pt x="252783" y="40100"/>
                    </a:lnTo>
                    <a:cubicBezTo>
                      <a:pt x="254307" y="40577"/>
                      <a:pt x="255735" y="40767"/>
                      <a:pt x="257164" y="40767"/>
                    </a:cubicBezTo>
                    <a:cubicBezTo>
                      <a:pt x="258117" y="40767"/>
                      <a:pt x="259069" y="40767"/>
                      <a:pt x="260022" y="40481"/>
                    </a:cubicBezTo>
                    <a:cubicBezTo>
                      <a:pt x="260212" y="40481"/>
                      <a:pt x="260307" y="40481"/>
                      <a:pt x="260498" y="40386"/>
                    </a:cubicBezTo>
                    <a:lnTo>
                      <a:pt x="260498" y="40100"/>
                    </a:lnTo>
                    <a:cubicBezTo>
                      <a:pt x="264022" y="39148"/>
                      <a:pt x="266975" y="36957"/>
                      <a:pt x="268880" y="34004"/>
                    </a:cubicBezTo>
                    <a:cubicBezTo>
                      <a:pt x="270213" y="31909"/>
                      <a:pt x="270880" y="29432"/>
                      <a:pt x="270975" y="26861"/>
                    </a:cubicBezTo>
                    <a:cubicBezTo>
                      <a:pt x="270975" y="22003"/>
                      <a:pt x="268594" y="17336"/>
                      <a:pt x="264689" y="14764"/>
                    </a:cubicBezTo>
                    <a:lnTo>
                      <a:pt x="263260" y="13907"/>
                    </a:lnTo>
                    <a:cubicBezTo>
                      <a:pt x="262403" y="13240"/>
                      <a:pt x="261736" y="12764"/>
                      <a:pt x="260974" y="12383"/>
                    </a:cubicBezTo>
                    <a:cubicBezTo>
                      <a:pt x="258974" y="11335"/>
                      <a:pt x="256878" y="10478"/>
                      <a:pt x="254783" y="9620"/>
                    </a:cubicBezTo>
                    <a:lnTo>
                      <a:pt x="253640" y="9144"/>
                    </a:lnTo>
                    <a:cubicBezTo>
                      <a:pt x="251449" y="8287"/>
                      <a:pt x="249735" y="7525"/>
                      <a:pt x="248020" y="6953"/>
                    </a:cubicBezTo>
                    <a:cubicBezTo>
                      <a:pt x="243448" y="5334"/>
                      <a:pt x="238590" y="4096"/>
                      <a:pt x="232780" y="2953"/>
                    </a:cubicBezTo>
                    <a:cubicBezTo>
                      <a:pt x="223255" y="953"/>
                      <a:pt x="212968" y="0"/>
                      <a:pt x="201443" y="0"/>
                    </a:cubicBezTo>
                    <a:lnTo>
                      <a:pt x="200205" y="0"/>
                    </a:lnTo>
                    <a:close/>
                  </a:path>
                </a:pathLst>
              </a:custGeom>
              <a:solidFill>
                <a:srgbClr val="428A8E"/>
              </a:solidFill>
              <a:ln w="9525" cap="flat">
                <a:noFill/>
                <a:prstDash val="solid"/>
                <a:miter/>
              </a:ln>
            </p:spPr>
            <p:txBody>
              <a:bodyPr rtlCol="0" anchor="ctr"/>
              <a:lstStyle/>
              <a:p>
                <a:endParaRPr lang="en-US"/>
              </a:p>
            </p:txBody>
          </p:sp>
        </p:grpSp>
      </p:grpSp>
      <p:grpSp>
        <p:nvGrpSpPr>
          <p:cNvPr id="1208" name="Group 1207">
            <a:extLst>
              <a:ext uri="{FF2B5EF4-FFF2-40B4-BE49-F238E27FC236}">
                <a16:creationId xmlns:a16="http://schemas.microsoft.com/office/drawing/2014/main" id="{37D2497F-DC30-B8E1-6ECC-D331FBB1A8B9}"/>
              </a:ext>
            </a:extLst>
          </p:cNvPr>
          <p:cNvGrpSpPr/>
          <p:nvPr/>
        </p:nvGrpSpPr>
        <p:grpSpPr>
          <a:xfrm>
            <a:off x="13105561" y="2435047"/>
            <a:ext cx="2455476" cy="3997655"/>
            <a:chOff x="5536925" y="2180278"/>
            <a:chExt cx="2455476" cy="3997655"/>
          </a:xfrm>
        </p:grpSpPr>
        <p:sp>
          <p:nvSpPr>
            <p:cNvPr id="846" name="Freeform: Shape 845">
              <a:extLst>
                <a:ext uri="{FF2B5EF4-FFF2-40B4-BE49-F238E27FC236}">
                  <a16:creationId xmlns:a16="http://schemas.microsoft.com/office/drawing/2014/main" id="{E776D338-7563-6304-7B50-E3454B4D284A}"/>
                </a:ext>
              </a:extLst>
            </p:cNvPr>
            <p:cNvSpPr/>
            <p:nvPr/>
          </p:nvSpPr>
          <p:spPr>
            <a:xfrm>
              <a:off x="5808795" y="449886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BADEEF"/>
            </a:solidFill>
            <a:ln w="9525" cap="flat">
              <a:noFill/>
              <a:prstDash val="solid"/>
              <a:miter/>
            </a:ln>
          </p:spPr>
          <p:txBody>
            <a:bodyPr rtlCol="0" anchor="ctr"/>
            <a:lstStyle/>
            <a:p>
              <a:endParaRPr lang="en-US"/>
            </a:p>
          </p:txBody>
        </p:sp>
        <p:grpSp>
          <p:nvGrpSpPr>
            <p:cNvPr id="847" name="Graphic 100">
              <a:extLst>
                <a:ext uri="{FF2B5EF4-FFF2-40B4-BE49-F238E27FC236}">
                  <a16:creationId xmlns:a16="http://schemas.microsoft.com/office/drawing/2014/main" id="{C14B38AA-0078-3406-DAD0-EDD72D7846B8}"/>
                </a:ext>
              </a:extLst>
            </p:cNvPr>
            <p:cNvGrpSpPr/>
            <p:nvPr/>
          </p:nvGrpSpPr>
          <p:grpSpPr>
            <a:xfrm>
              <a:off x="6323130" y="2189054"/>
              <a:ext cx="1323529" cy="1852802"/>
              <a:chOff x="3377168" y="2881702"/>
              <a:chExt cx="1323529" cy="1852802"/>
            </a:xfrm>
          </p:grpSpPr>
          <p:sp>
            <p:nvSpPr>
              <p:cNvPr id="1201" name="Freeform: Shape 1200">
                <a:extLst>
                  <a:ext uri="{FF2B5EF4-FFF2-40B4-BE49-F238E27FC236}">
                    <a16:creationId xmlns:a16="http://schemas.microsoft.com/office/drawing/2014/main" id="{7AA557AF-2F9C-CBE8-724C-CCBD17EBB914}"/>
                  </a:ext>
                </a:extLst>
              </p:cNvPr>
              <p:cNvSpPr/>
              <p:nvPr/>
            </p:nvSpPr>
            <p:spPr>
              <a:xfrm>
                <a:off x="3377168" y="2881702"/>
                <a:ext cx="1323529" cy="1852707"/>
              </a:xfrm>
              <a:custGeom>
                <a:avLst/>
                <a:gdLst>
                  <a:gd name="connsiteX0" fmla="*/ 527605 w 1323529"/>
                  <a:gd name="connsiteY0" fmla="*/ 95 h 1852707"/>
                  <a:gd name="connsiteX1" fmla="*/ 506650 w 1323529"/>
                  <a:gd name="connsiteY1" fmla="*/ 571 h 1852707"/>
                  <a:gd name="connsiteX2" fmla="*/ 420068 w 1323529"/>
                  <a:gd name="connsiteY2" fmla="*/ 13621 h 1852707"/>
                  <a:gd name="connsiteX3" fmla="*/ 338819 w 1323529"/>
                  <a:gd name="connsiteY3" fmla="*/ 47911 h 1852707"/>
                  <a:gd name="connsiteX4" fmla="*/ 270049 w 1323529"/>
                  <a:gd name="connsiteY4" fmla="*/ 105823 h 1852707"/>
                  <a:gd name="connsiteX5" fmla="*/ 217947 w 1323529"/>
                  <a:gd name="connsiteY5" fmla="*/ 189738 h 1852707"/>
                  <a:gd name="connsiteX6" fmla="*/ 220329 w 1323529"/>
                  <a:gd name="connsiteY6" fmla="*/ 200120 h 1852707"/>
                  <a:gd name="connsiteX7" fmla="*/ 218614 w 1323529"/>
                  <a:gd name="connsiteY7" fmla="*/ 204788 h 1852707"/>
                  <a:gd name="connsiteX8" fmla="*/ 205660 w 1323529"/>
                  <a:gd name="connsiteY8" fmla="*/ 226124 h 1852707"/>
                  <a:gd name="connsiteX9" fmla="*/ 155844 w 1323529"/>
                  <a:gd name="connsiteY9" fmla="*/ 288608 h 1852707"/>
                  <a:gd name="connsiteX10" fmla="*/ 137271 w 1323529"/>
                  <a:gd name="connsiteY10" fmla="*/ 310325 h 1852707"/>
                  <a:gd name="connsiteX11" fmla="*/ 76120 w 1323529"/>
                  <a:gd name="connsiteY11" fmla="*/ 409289 h 1852707"/>
                  <a:gd name="connsiteX12" fmla="*/ 66690 w 1323529"/>
                  <a:gd name="connsiteY12" fmla="*/ 438817 h 1852707"/>
                  <a:gd name="connsiteX13" fmla="*/ 59642 w 1323529"/>
                  <a:gd name="connsiteY13" fmla="*/ 475774 h 1852707"/>
                  <a:gd name="connsiteX14" fmla="*/ 54213 w 1323529"/>
                  <a:gd name="connsiteY14" fmla="*/ 557498 h 1852707"/>
                  <a:gd name="connsiteX15" fmla="*/ 54213 w 1323529"/>
                  <a:gd name="connsiteY15" fmla="*/ 604838 h 1852707"/>
                  <a:gd name="connsiteX16" fmla="*/ 50593 w 1323529"/>
                  <a:gd name="connsiteY16" fmla="*/ 718566 h 1852707"/>
                  <a:gd name="connsiteX17" fmla="*/ 38592 w 1323529"/>
                  <a:gd name="connsiteY17" fmla="*/ 777145 h 1852707"/>
                  <a:gd name="connsiteX18" fmla="*/ 24304 w 1323529"/>
                  <a:gd name="connsiteY18" fmla="*/ 819436 h 1852707"/>
                  <a:gd name="connsiteX19" fmla="*/ 19256 w 1323529"/>
                  <a:gd name="connsiteY19" fmla="*/ 833533 h 1852707"/>
                  <a:gd name="connsiteX20" fmla="*/ 3444 w 1323529"/>
                  <a:gd name="connsiteY20" fmla="*/ 888873 h 1852707"/>
                  <a:gd name="connsiteX21" fmla="*/ 110 w 1323529"/>
                  <a:gd name="connsiteY21" fmla="*/ 918496 h 1852707"/>
                  <a:gd name="connsiteX22" fmla="*/ 2015 w 1323529"/>
                  <a:gd name="connsiteY22" fmla="*/ 948690 h 1852707"/>
                  <a:gd name="connsiteX23" fmla="*/ 8588 w 1323529"/>
                  <a:gd name="connsiteY23" fmla="*/ 975455 h 1852707"/>
                  <a:gd name="connsiteX24" fmla="*/ 20685 w 1323529"/>
                  <a:gd name="connsiteY24" fmla="*/ 1003078 h 1852707"/>
                  <a:gd name="connsiteX25" fmla="*/ 45259 w 1323529"/>
                  <a:gd name="connsiteY25" fmla="*/ 1039082 h 1852707"/>
                  <a:gd name="connsiteX26" fmla="*/ 63356 w 1323529"/>
                  <a:gd name="connsiteY26" fmla="*/ 1058894 h 1852707"/>
                  <a:gd name="connsiteX27" fmla="*/ 89360 w 1323529"/>
                  <a:gd name="connsiteY27" fmla="*/ 1088993 h 1852707"/>
                  <a:gd name="connsiteX28" fmla="*/ 98218 w 1323529"/>
                  <a:gd name="connsiteY28" fmla="*/ 1106234 h 1852707"/>
                  <a:gd name="connsiteX29" fmla="*/ 102790 w 1323529"/>
                  <a:gd name="connsiteY29" fmla="*/ 1125569 h 1852707"/>
                  <a:gd name="connsiteX30" fmla="*/ 102314 w 1323529"/>
                  <a:gd name="connsiteY30" fmla="*/ 1162241 h 1852707"/>
                  <a:gd name="connsiteX31" fmla="*/ 95456 w 1323529"/>
                  <a:gd name="connsiteY31" fmla="*/ 1196340 h 1852707"/>
                  <a:gd name="connsiteX32" fmla="*/ 84597 w 1323529"/>
                  <a:gd name="connsiteY32" fmla="*/ 1229868 h 1852707"/>
                  <a:gd name="connsiteX33" fmla="*/ 76596 w 1323529"/>
                  <a:gd name="connsiteY33" fmla="*/ 1250823 h 1852707"/>
                  <a:gd name="connsiteX34" fmla="*/ 58689 w 1323529"/>
                  <a:gd name="connsiteY34" fmla="*/ 1299972 h 1852707"/>
                  <a:gd name="connsiteX35" fmla="*/ 49736 w 1323529"/>
                  <a:gd name="connsiteY35" fmla="*/ 1335881 h 1852707"/>
                  <a:gd name="connsiteX36" fmla="*/ 45164 w 1323529"/>
                  <a:gd name="connsiteY36" fmla="*/ 1376077 h 1852707"/>
                  <a:gd name="connsiteX37" fmla="*/ 47926 w 1323529"/>
                  <a:gd name="connsiteY37" fmla="*/ 1454849 h 1852707"/>
                  <a:gd name="connsiteX38" fmla="*/ 63261 w 1323529"/>
                  <a:gd name="connsiteY38" fmla="*/ 1531049 h 1852707"/>
                  <a:gd name="connsiteX39" fmla="*/ 88026 w 1323529"/>
                  <a:gd name="connsiteY39" fmla="*/ 1594961 h 1852707"/>
                  <a:gd name="connsiteX40" fmla="*/ 117554 w 1323529"/>
                  <a:gd name="connsiteY40" fmla="*/ 1644110 h 1852707"/>
                  <a:gd name="connsiteX41" fmla="*/ 192801 w 1323529"/>
                  <a:gd name="connsiteY41" fmla="*/ 1722596 h 1852707"/>
                  <a:gd name="connsiteX42" fmla="*/ 285289 w 1323529"/>
                  <a:gd name="connsiteY42" fmla="*/ 1779175 h 1852707"/>
                  <a:gd name="connsiteX43" fmla="*/ 386444 w 1323529"/>
                  <a:gd name="connsiteY43" fmla="*/ 1816894 h 1852707"/>
                  <a:gd name="connsiteX44" fmla="*/ 490838 w 1323529"/>
                  <a:gd name="connsiteY44" fmla="*/ 1839373 h 1852707"/>
                  <a:gd name="connsiteX45" fmla="*/ 593232 w 1323529"/>
                  <a:gd name="connsiteY45" fmla="*/ 1850517 h 1852707"/>
                  <a:gd name="connsiteX46" fmla="*/ 660669 w 1323529"/>
                  <a:gd name="connsiteY46" fmla="*/ 1852708 h 1852707"/>
                  <a:gd name="connsiteX47" fmla="*/ 807068 w 1323529"/>
                  <a:gd name="connsiteY47" fmla="*/ 1842040 h 1852707"/>
                  <a:gd name="connsiteX48" fmla="*/ 1030430 w 1323529"/>
                  <a:gd name="connsiteY48" fmla="*/ 1778127 h 1852707"/>
                  <a:gd name="connsiteX49" fmla="*/ 1220358 w 1323529"/>
                  <a:gd name="connsiteY49" fmla="*/ 1642110 h 1852707"/>
                  <a:gd name="connsiteX50" fmla="*/ 1257125 w 1323529"/>
                  <a:gd name="connsiteY50" fmla="*/ 1595628 h 1852707"/>
                  <a:gd name="connsiteX51" fmla="*/ 1293510 w 1323529"/>
                  <a:gd name="connsiteY51" fmla="*/ 1533239 h 1852707"/>
                  <a:gd name="connsiteX52" fmla="*/ 1322847 w 1323529"/>
                  <a:gd name="connsiteY52" fmla="*/ 1381887 h 1852707"/>
                  <a:gd name="connsiteX53" fmla="*/ 1315989 w 1323529"/>
                  <a:gd name="connsiteY53" fmla="*/ 1336739 h 1852707"/>
                  <a:gd name="connsiteX54" fmla="*/ 1303131 w 1323529"/>
                  <a:gd name="connsiteY54" fmla="*/ 1297781 h 1852707"/>
                  <a:gd name="connsiteX55" fmla="*/ 1289224 w 1323529"/>
                  <a:gd name="connsiteY55" fmla="*/ 1266825 h 1852707"/>
                  <a:gd name="connsiteX56" fmla="*/ 1273794 w 1323529"/>
                  <a:gd name="connsiteY56" fmla="*/ 1231964 h 1852707"/>
                  <a:gd name="connsiteX57" fmla="*/ 1265031 w 1323529"/>
                  <a:gd name="connsiteY57" fmla="*/ 1196531 h 1852707"/>
                  <a:gd name="connsiteX58" fmla="*/ 1265221 w 1323529"/>
                  <a:gd name="connsiteY58" fmla="*/ 1168241 h 1852707"/>
                  <a:gd name="connsiteX59" fmla="*/ 1275222 w 1323529"/>
                  <a:gd name="connsiteY59" fmla="*/ 1127760 h 1852707"/>
                  <a:gd name="connsiteX60" fmla="*/ 1292272 w 1323529"/>
                  <a:gd name="connsiteY60" fmla="*/ 1087755 h 1852707"/>
                  <a:gd name="connsiteX61" fmla="*/ 1320276 w 1323529"/>
                  <a:gd name="connsiteY61" fmla="*/ 1009364 h 1852707"/>
                  <a:gd name="connsiteX62" fmla="*/ 1295130 w 1323529"/>
                  <a:gd name="connsiteY62" fmla="*/ 876491 h 1852707"/>
                  <a:gd name="connsiteX63" fmla="*/ 1254363 w 1323529"/>
                  <a:gd name="connsiteY63" fmla="*/ 826103 h 1852707"/>
                  <a:gd name="connsiteX64" fmla="*/ 1206357 w 1323529"/>
                  <a:gd name="connsiteY64" fmla="*/ 789432 h 1852707"/>
                  <a:gd name="connsiteX65" fmla="*/ 1168923 w 1323529"/>
                  <a:gd name="connsiteY65" fmla="*/ 768668 h 1852707"/>
                  <a:gd name="connsiteX66" fmla="*/ 1109297 w 1323529"/>
                  <a:gd name="connsiteY66" fmla="*/ 733044 h 1852707"/>
                  <a:gd name="connsiteX67" fmla="*/ 1098248 w 1323529"/>
                  <a:gd name="connsiteY67" fmla="*/ 724091 h 1852707"/>
                  <a:gd name="connsiteX68" fmla="*/ 1075578 w 1323529"/>
                  <a:gd name="connsiteY68" fmla="*/ 698564 h 1852707"/>
                  <a:gd name="connsiteX69" fmla="*/ 1062243 w 1323529"/>
                  <a:gd name="connsiteY69" fmla="*/ 672179 h 1852707"/>
                  <a:gd name="connsiteX70" fmla="*/ 1054623 w 1323529"/>
                  <a:gd name="connsiteY70" fmla="*/ 638556 h 1852707"/>
                  <a:gd name="connsiteX71" fmla="*/ 1055385 w 1323529"/>
                  <a:gd name="connsiteY71" fmla="*/ 551307 h 1852707"/>
                  <a:gd name="connsiteX72" fmla="*/ 1057671 w 1323529"/>
                  <a:gd name="connsiteY72" fmla="*/ 487109 h 1852707"/>
                  <a:gd name="connsiteX73" fmla="*/ 1054338 w 1323529"/>
                  <a:gd name="connsiteY73" fmla="*/ 451009 h 1852707"/>
                  <a:gd name="connsiteX74" fmla="*/ 1048527 w 1323529"/>
                  <a:gd name="connsiteY74" fmla="*/ 416719 h 1852707"/>
                  <a:gd name="connsiteX75" fmla="*/ 1032239 w 1323529"/>
                  <a:gd name="connsiteY75" fmla="*/ 354521 h 1852707"/>
                  <a:gd name="connsiteX76" fmla="*/ 980805 w 1323529"/>
                  <a:gd name="connsiteY76" fmla="*/ 242983 h 1852707"/>
                  <a:gd name="connsiteX77" fmla="*/ 907748 w 1323529"/>
                  <a:gd name="connsiteY77" fmla="*/ 151447 h 1852707"/>
                  <a:gd name="connsiteX78" fmla="*/ 712009 w 1323529"/>
                  <a:gd name="connsiteY78" fmla="*/ 31433 h 1852707"/>
                  <a:gd name="connsiteX79" fmla="*/ 610758 w 1323529"/>
                  <a:gd name="connsiteY79" fmla="*/ 6572 h 1852707"/>
                  <a:gd name="connsiteX80" fmla="*/ 527891 w 1323529"/>
                  <a:gd name="connsiteY80" fmla="*/ 0 h 18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23529" h="1852707">
                    <a:moveTo>
                      <a:pt x="527605" y="95"/>
                    </a:moveTo>
                    <a:cubicBezTo>
                      <a:pt x="520652" y="95"/>
                      <a:pt x="513699" y="286"/>
                      <a:pt x="506650" y="571"/>
                    </a:cubicBezTo>
                    <a:cubicBezTo>
                      <a:pt x="477313" y="1905"/>
                      <a:pt x="448167" y="6286"/>
                      <a:pt x="420068" y="13621"/>
                    </a:cubicBezTo>
                    <a:cubicBezTo>
                      <a:pt x="392731" y="20860"/>
                      <a:pt x="365490" y="32385"/>
                      <a:pt x="338819" y="47911"/>
                    </a:cubicBezTo>
                    <a:cubicBezTo>
                      <a:pt x="314245" y="62294"/>
                      <a:pt x="291099" y="81725"/>
                      <a:pt x="270049" y="105823"/>
                    </a:cubicBezTo>
                    <a:cubicBezTo>
                      <a:pt x="250427" y="128302"/>
                      <a:pt x="232902" y="156496"/>
                      <a:pt x="217947" y="189738"/>
                    </a:cubicBezTo>
                    <a:cubicBezTo>
                      <a:pt x="216233" y="193643"/>
                      <a:pt x="217281" y="198120"/>
                      <a:pt x="220329" y="200120"/>
                    </a:cubicBezTo>
                    <a:cubicBezTo>
                      <a:pt x="220233" y="201835"/>
                      <a:pt x="219471" y="203264"/>
                      <a:pt x="218614" y="204788"/>
                    </a:cubicBezTo>
                    <a:cubicBezTo>
                      <a:pt x="214994" y="211360"/>
                      <a:pt x="210804" y="218313"/>
                      <a:pt x="205660" y="226124"/>
                    </a:cubicBezTo>
                    <a:cubicBezTo>
                      <a:pt x="190420" y="248412"/>
                      <a:pt x="172799" y="268796"/>
                      <a:pt x="155844" y="288608"/>
                    </a:cubicBezTo>
                    <a:cubicBezTo>
                      <a:pt x="149653" y="295847"/>
                      <a:pt x="143462" y="302990"/>
                      <a:pt x="137271" y="310325"/>
                    </a:cubicBezTo>
                    <a:cubicBezTo>
                      <a:pt x="107267" y="346329"/>
                      <a:pt x="88407" y="376809"/>
                      <a:pt x="76120" y="409289"/>
                    </a:cubicBezTo>
                    <a:cubicBezTo>
                      <a:pt x="72405" y="419195"/>
                      <a:pt x="69262" y="429101"/>
                      <a:pt x="66690" y="438817"/>
                    </a:cubicBezTo>
                    <a:cubicBezTo>
                      <a:pt x="63928" y="449294"/>
                      <a:pt x="61737" y="460724"/>
                      <a:pt x="59642" y="475774"/>
                    </a:cubicBezTo>
                    <a:cubicBezTo>
                      <a:pt x="56308" y="499396"/>
                      <a:pt x="54594" y="525304"/>
                      <a:pt x="54213" y="557498"/>
                    </a:cubicBezTo>
                    <a:cubicBezTo>
                      <a:pt x="54022" y="573215"/>
                      <a:pt x="54213" y="589026"/>
                      <a:pt x="54213" y="604838"/>
                    </a:cubicBezTo>
                    <a:cubicBezTo>
                      <a:pt x="54498" y="642176"/>
                      <a:pt x="54784" y="680847"/>
                      <a:pt x="50593" y="718566"/>
                    </a:cubicBezTo>
                    <a:cubicBezTo>
                      <a:pt x="47926" y="739331"/>
                      <a:pt x="44021" y="758476"/>
                      <a:pt x="38592" y="777145"/>
                    </a:cubicBezTo>
                    <a:cubicBezTo>
                      <a:pt x="34400" y="791528"/>
                      <a:pt x="29257" y="805720"/>
                      <a:pt x="24304" y="819436"/>
                    </a:cubicBezTo>
                    <a:cubicBezTo>
                      <a:pt x="22590" y="824103"/>
                      <a:pt x="20970" y="828770"/>
                      <a:pt x="19256" y="833533"/>
                    </a:cubicBezTo>
                    <a:cubicBezTo>
                      <a:pt x="13541" y="849535"/>
                      <a:pt x="7254" y="868680"/>
                      <a:pt x="3444" y="888873"/>
                    </a:cubicBezTo>
                    <a:cubicBezTo>
                      <a:pt x="1730" y="898112"/>
                      <a:pt x="587" y="908018"/>
                      <a:pt x="110" y="918496"/>
                    </a:cubicBezTo>
                    <a:cubicBezTo>
                      <a:pt x="-366" y="929164"/>
                      <a:pt x="777" y="939737"/>
                      <a:pt x="2015" y="948690"/>
                    </a:cubicBezTo>
                    <a:cubicBezTo>
                      <a:pt x="3063" y="956882"/>
                      <a:pt x="5159" y="965359"/>
                      <a:pt x="8588" y="975455"/>
                    </a:cubicBezTo>
                    <a:cubicBezTo>
                      <a:pt x="11731" y="984695"/>
                      <a:pt x="15731" y="993743"/>
                      <a:pt x="20685" y="1003078"/>
                    </a:cubicBezTo>
                    <a:cubicBezTo>
                      <a:pt x="27066" y="1014984"/>
                      <a:pt x="35067" y="1026795"/>
                      <a:pt x="45259" y="1039082"/>
                    </a:cubicBezTo>
                    <a:cubicBezTo>
                      <a:pt x="50974" y="1046036"/>
                      <a:pt x="57356" y="1052608"/>
                      <a:pt x="63356" y="1058894"/>
                    </a:cubicBezTo>
                    <a:cubicBezTo>
                      <a:pt x="72310" y="1068229"/>
                      <a:pt x="81644" y="1077944"/>
                      <a:pt x="89360" y="1088993"/>
                    </a:cubicBezTo>
                    <a:cubicBezTo>
                      <a:pt x="92884" y="1094613"/>
                      <a:pt x="95837" y="1100233"/>
                      <a:pt x="98218" y="1106234"/>
                    </a:cubicBezTo>
                    <a:cubicBezTo>
                      <a:pt x="100218" y="1112234"/>
                      <a:pt x="101742" y="1118521"/>
                      <a:pt x="102790" y="1125569"/>
                    </a:cubicBezTo>
                    <a:cubicBezTo>
                      <a:pt x="103838" y="1136523"/>
                      <a:pt x="103647" y="1148525"/>
                      <a:pt x="102314" y="1162241"/>
                    </a:cubicBezTo>
                    <a:cubicBezTo>
                      <a:pt x="100790" y="1173671"/>
                      <a:pt x="98504" y="1184815"/>
                      <a:pt x="95456" y="1196340"/>
                    </a:cubicBezTo>
                    <a:cubicBezTo>
                      <a:pt x="92598" y="1207199"/>
                      <a:pt x="89074" y="1217581"/>
                      <a:pt x="84597" y="1229868"/>
                    </a:cubicBezTo>
                    <a:cubicBezTo>
                      <a:pt x="81930" y="1236917"/>
                      <a:pt x="79263" y="1243870"/>
                      <a:pt x="76596" y="1250823"/>
                    </a:cubicBezTo>
                    <a:cubicBezTo>
                      <a:pt x="70405" y="1266730"/>
                      <a:pt x="64023" y="1283303"/>
                      <a:pt x="58689" y="1299972"/>
                    </a:cubicBezTo>
                    <a:cubicBezTo>
                      <a:pt x="54975" y="1311688"/>
                      <a:pt x="51927" y="1323785"/>
                      <a:pt x="49736" y="1335881"/>
                    </a:cubicBezTo>
                    <a:cubicBezTo>
                      <a:pt x="47640" y="1347311"/>
                      <a:pt x="46212" y="1359694"/>
                      <a:pt x="45164" y="1376077"/>
                    </a:cubicBezTo>
                    <a:cubicBezTo>
                      <a:pt x="43640" y="1400270"/>
                      <a:pt x="44497" y="1425988"/>
                      <a:pt x="47926" y="1454849"/>
                    </a:cubicBezTo>
                    <a:cubicBezTo>
                      <a:pt x="50974" y="1481042"/>
                      <a:pt x="56117" y="1506760"/>
                      <a:pt x="63261" y="1531049"/>
                    </a:cubicBezTo>
                    <a:cubicBezTo>
                      <a:pt x="69643" y="1553051"/>
                      <a:pt x="77930" y="1574578"/>
                      <a:pt x="88026" y="1594961"/>
                    </a:cubicBezTo>
                    <a:cubicBezTo>
                      <a:pt x="95837" y="1610868"/>
                      <a:pt x="105457" y="1626965"/>
                      <a:pt x="117554" y="1644110"/>
                    </a:cubicBezTo>
                    <a:cubicBezTo>
                      <a:pt x="137366" y="1672400"/>
                      <a:pt x="161940" y="1698022"/>
                      <a:pt x="192801" y="1722596"/>
                    </a:cubicBezTo>
                    <a:cubicBezTo>
                      <a:pt x="218709" y="1743266"/>
                      <a:pt x="248904" y="1761744"/>
                      <a:pt x="285289" y="1779175"/>
                    </a:cubicBezTo>
                    <a:cubicBezTo>
                      <a:pt x="315769" y="1793843"/>
                      <a:pt x="348821" y="1806131"/>
                      <a:pt x="386444" y="1816894"/>
                    </a:cubicBezTo>
                    <a:cubicBezTo>
                      <a:pt x="418639" y="1826133"/>
                      <a:pt x="452834" y="1833467"/>
                      <a:pt x="490838" y="1839373"/>
                    </a:cubicBezTo>
                    <a:cubicBezTo>
                      <a:pt x="524081" y="1844612"/>
                      <a:pt x="558561" y="1848326"/>
                      <a:pt x="593232" y="1850517"/>
                    </a:cubicBezTo>
                    <a:cubicBezTo>
                      <a:pt x="615711" y="1851946"/>
                      <a:pt x="638381" y="1852708"/>
                      <a:pt x="660669" y="1852708"/>
                    </a:cubicBezTo>
                    <a:cubicBezTo>
                      <a:pt x="709913" y="1852708"/>
                      <a:pt x="759253" y="1849088"/>
                      <a:pt x="807068" y="1842040"/>
                    </a:cubicBezTo>
                    <a:cubicBezTo>
                      <a:pt x="888793" y="1830038"/>
                      <a:pt x="963945" y="1808512"/>
                      <a:pt x="1030430" y="1778127"/>
                    </a:cubicBezTo>
                    <a:cubicBezTo>
                      <a:pt x="1106249" y="1743456"/>
                      <a:pt x="1170162" y="1697736"/>
                      <a:pt x="1220358" y="1642110"/>
                    </a:cubicBezTo>
                    <a:cubicBezTo>
                      <a:pt x="1233312" y="1627727"/>
                      <a:pt x="1245600" y="1612106"/>
                      <a:pt x="1257125" y="1595628"/>
                    </a:cubicBezTo>
                    <a:cubicBezTo>
                      <a:pt x="1272079" y="1574197"/>
                      <a:pt x="1283985" y="1553813"/>
                      <a:pt x="1293510" y="1533239"/>
                    </a:cubicBezTo>
                    <a:cubicBezTo>
                      <a:pt x="1316180" y="1484376"/>
                      <a:pt x="1326372" y="1432084"/>
                      <a:pt x="1322847" y="1381887"/>
                    </a:cubicBezTo>
                    <a:cubicBezTo>
                      <a:pt x="1321800" y="1367219"/>
                      <a:pt x="1319514" y="1352074"/>
                      <a:pt x="1315989" y="1336739"/>
                    </a:cubicBezTo>
                    <a:cubicBezTo>
                      <a:pt x="1313322" y="1325118"/>
                      <a:pt x="1309227" y="1312736"/>
                      <a:pt x="1303131" y="1297781"/>
                    </a:cubicBezTo>
                    <a:cubicBezTo>
                      <a:pt x="1298844" y="1287209"/>
                      <a:pt x="1293987" y="1276826"/>
                      <a:pt x="1289224" y="1266825"/>
                    </a:cubicBezTo>
                    <a:cubicBezTo>
                      <a:pt x="1283890" y="1255490"/>
                      <a:pt x="1278366" y="1243870"/>
                      <a:pt x="1273794" y="1231964"/>
                    </a:cubicBezTo>
                    <a:cubicBezTo>
                      <a:pt x="1269412" y="1219581"/>
                      <a:pt x="1266555" y="1207961"/>
                      <a:pt x="1265031" y="1196531"/>
                    </a:cubicBezTo>
                    <a:cubicBezTo>
                      <a:pt x="1264173" y="1187291"/>
                      <a:pt x="1264269" y="1177766"/>
                      <a:pt x="1265221" y="1168241"/>
                    </a:cubicBezTo>
                    <a:cubicBezTo>
                      <a:pt x="1267031" y="1155192"/>
                      <a:pt x="1270269" y="1141952"/>
                      <a:pt x="1275222" y="1127760"/>
                    </a:cubicBezTo>
                    <a:cubicBezTo>
                      <a:pt x="1280271" y="1114139"/>
                      <a:pt x="1286367" y="1100709"/>
                      <a:pt x="1292272" y="1087755"/>
                    </a:cubicBezTo>
                    <a:cubicBezTo>
                      <a:pt x="1303512" y="1062990"/>
                      <a:pt x="1315037" y="1037368"/>
                      <a:pt x="1320276" y="1009364"/>
                    </a:cubicBezTo>
                    <a:cubicBezTo>
                      <a:pt x="1328467" y="965835"/>
                      <a:pt x="1319228" y="917353"/>
                      <a:pt x="1295130" y="876491"/>
                    </a:cubicBezTo>
                    <a:cubicBezTo>
                      <a:pt x="1284557" y="858584"/>
                      <a:pt x="1270841" y="841629"/>
                      <a:pt x="1254363" y="826103"/>
                    </a:cubicBezTo>
                    <a:cubicBezTo>
                      <a:pt x="1239885" y="812387"/>
                      <a:pt x="1223692" y="800100"/>
                      <a:pt x="1206357" y="789432"/>
                    </a:cubicBezTo>
                    <a:cubicBezTo>
                      <a:pt x="1194069" y="782003"/>
                      <a:pt x="1181306" y="775240"/>
                      <a:pt x="1168923" y="768668"/>
                    </a:cubicBezTo>
                    <a:cubicBezTo>
                      <a:pt x="1148921" y="758095"/>
                      <a:pt x="1128252" y="747046"/>
                      <a:pt x="1109297" y="733044"/>
                    </a:cubicBezTo>
                    <a:cubicBezTo>
                      <a:pt x="1105487" y="730187"/>
                      <a:pt x="1101867" y="727234"/>
                      <a:pt x="1098248" y="724091"/>
                    </a:cubicBezTo>
                    <a:cubicBezTo>
                      <a:pt x="1089485" y="716090"/>
                      <a:pt x="1082055" y="707708"/>
                      <a:pt x="1075578" y="698564"/>
                    </a:cubicBezTo>
                    <a:cubicBezTo>
                      <a:pt x="1070244" y="690277"/>
                      <a:pt x="1065768" y="681418"/>
                      <a:pt x="1062243" y="672179"/>
                    </a:cubicBezTo>
                    <a:cubicBezTo>
                      <a:pt x="1058719" y="661702"/>
                      <a:pt x="1056243" y="650653"/>
                      <a:pt x="1054623" y="638556"/>
                    </a:cubicBezTo>
                    <a:cubicBezTo>
                      <a:pt x="1051575" y="609505"/>
                      <a:pt x="1053480" y="579882"/>
                      <a:pt x="1055385" y="551307"/>
                    </a:cubicBezTo>
                    <a:cubicBezTo>
                      <a:pt x="1056814" y="530257"/>
                      <a:pt x="1058243" y="508445"/>
                      <a:pt x="1057671" y="487109"/>
                    </a:cubicBezTo>
                    <a:cubicBezTo>
                      <a:pt x="1057290" y="474345"/>
                      <a:pt x="1055766" y="461677"/>
                      <a:pt x="1054338" y="451009"/>
                    </a:cubicBezTo>
                    <a:cubicBezTo>
                      <a:pt x="1052909" y="440627"/>
                      <a:pt x="1051004" y="429387"/>
                      <a:pt x="1048527" y="416719"/>
                    </a:cubicBezTo>
                    <a:cubicBezTo>
                      <a:pt x="1044432" y="396050"/>
                      <a:pt x="1038907" y="375190"/>
                      <a:pt x="1032239" y="354521"/>
                    </a:cubicBezTo>
                    <a:cubicBezTo>
                      <a:pt x="1019286" y="314706"/>
                      <a:pt x="1001950" y="277178"/>
                      <a:pt x="980805" y="242983"/>
                    </a:cubicBezTo>
                    <a:cubicBezTo>
                      <a:pt x="960135" y="209645"/>
                      <a:pt x="935561" y="178880"/>
                      <a:pt x="907748" y="151447"/>
                    </a:cubicBezTo>
                    <a:cubicBezTo>
                      <a:pt x="853741" y="98298"/>
                      <a:pt x="787828" y="57912"/>
                      <a:pt x="712009" y="31433"/>
                    </a:cubicBezTo>
                    <a:cubicBezTo>
                      <a:pt x="680291" y="20383"/>
                      <a:pt x="646287" y="12002"/>
                      <a:pt x="610758" y="6572"/>
                    </a:cubicBezTo>
                    <a:cubicBezTo>
                      <a:pt x="582374" y="2191"/>
                      <a:pt x="554561" y="0"/>
                      <a:pt x="527891" y="0"/>
                    </a:cubicBezTo>
                  </a:path>
                </a:pathLst>
              </a:custGeom>
              <a:solidFill>
                <a:srgbClr val="FED776"/>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3B52D037-9E15-7C0F-93FC-C12A19CB23FA}"/>
                  </a:ext>
                </a:extLst>
              </p:cNvPr>
              <p:cNvSpPr/>
              <p:nvPr/>
            </p:nvSpPr>
            <p:spPr>
              <a:xfrm>
                <a:off x="3420834" y="3731046"/>
                <a:ext cx="124385" cy="393287"/>
              </a:xfrm>
              <a:custGeom>
                <a:avLst/>
                <a:gdLst>
                  <a:gd name="connsiteX0" fmla="*/ 14262 w 124385"/>
                  <a:gd name="connsiteY0" fmla="*/ 2857 h 393287"/>
                  <a:gd name="connsiteX1" fmla="*/ 5022 w 124385"/>
                  <a:gd name="connsiteY1" fmla="*/ 131731 h 393287"/>
                  <a:gd name="connsiteX2" fmla="*/ 30168 w 124385"/>
                  <a:gd name="connsiteY2" fmla="*/ 185928 h 393287"/>
                  <a:gd name="connsiteX3" fmla="*/ 51123 w 124385"/>
                  <a:gd name="connsiteY3" fmla="*/ 215170 h 393287"/>
                  <a:gd name="connsiteX4" fmla="*/ 74460 w 124385"/>
                  <a:gd name="connsiteY4" fmla="*/ 245840 h 393287"/>
                  <a:gd name="connsiteX5" fmla="*/ 94938 w 124385"/>
                  <a:gd name="connsiteY5" fmla="*/ 285655 h 393287"/>
                  <a:gd name="connsiteX6" fmla="*/ 101320 w 124385"/>
                  <a:gd name="connsiteY6" fmla="*/ 311944 h 393287"/>
                  <a:gd name="connsiteX7" fmla="*/ 101415 w 124385"/>
                  <a:gd name="connsiteY7" fmla="*/ 330708 h 393287"/>
                  <a:gd name="connsiteX8" fmla="*/ 97605 w 124385"/>
                  <a:gd name="connsiteY8" fmla="*/ 346710 h 393287"/>
                  <a:gd name="connsiteX9" fmla="*/ 89033 w 124385"/>
                  <a:gd name="connsiteY9" fmla="*/ 363093 h 393287"/>
                  <a:gd name="connsiteX10" fmla="*/ 84461 w 124385"/>
                  <a:gd name="connsiteY10" fmla="*/ 368998 h 393287"/>
                  <a:gd name="connsiteX11" fmla="*/ 80841 w 124385"/>
                  <a:gd name="connsiteY11" fmla="*/ 379095 h 393287"/>
                  <a:gd name="connsiteX12" fmla="*/ 84461 w 124385"/>
                  <a:gd name="connsiteY12" fmla="*/ 389096 h 393287"/>
                  <a:gd name="connsiteX13" fmla="*/ 93224 w 124385"/>
                  <a:gd name="connsiteY13" fmla="*/ 393287 h 393287"/>
                  <a:gd name="connsiteX14" fmla="*/ 101987 w 124385"/>
                  <a:gd name="connsiteY14" fmla="*/ 389096 h 393287"/>
                  <a:gd name="connsiteX15" fmla="*/ 111798 w 124385"/>
                  <a:gd name="connsiteY15" fmla="*/ 374237 h 393287"/>
                  <a:gd name="connsiteX16" fmla="*/ 119227 w 124385"/>
                  <a:gd name="connsiteY16" fmla="*/ 357283 h 393287"/>
                  <a:gd name="connsiteX17" fmla="*/ 124371 w 124385"/>
                  <a:gd name="connsiteY17" fmla="*/ 326041 h 393287"/>
                  <a:gd name="connsiteX18" fmla="*/ 120275 w 124385"/>
                  <a:gd name="connsiteY18" fmla="*/ 295180 h 393287"/>
                  <a:gd name="connsiteX19" fmla="*/ 108464 w 124385"/>
                  <a:gd name="connsiteY19" fmla="*/ 266128 h 393287"/>
                  <a:gd name="connsiteX20" fmla="*/ 72840 w 124385"/>
                  <a:gd name="connsiteY20" fmla="*/ 217551 h 393287"/>
                  <a:gd name="connsiteX21" fmla="*/ 36455 w 124385"/>
                  <a:gd name="connsiteY21" fmla="*/ 172879 h 393287"/>
                  <a:gd name="connsiteX22" fmla="*/ 16833 w 124385"/>
                  <a:gd name="connsiteY22" fmla="*/ 135731 h 393287"/>
                  <a:gd name="connsiteX23" fmla="*/ 8832 w 124385"/>
                  <a:gd name="connsiteY23" fmla="*/ 103061 h 393287"/>
                  <a:gd name="connsiteX24" fmla="*/ 9690 w 124385"/>
                  <a:gd name="connsiteY24" fmla="*/ 58674 h 393287"/>
                  <a:gd name="connsiteX25" fmla="*/ 9690 w 124385"/>
                  <a:gd name="connsiteY25" fmla="*/ 59341 h 393287"/>
                  <a:gd name="connsiteX26" fmla="*/ 20834 w 124385"/>
                  <a:gd name="connsiteY26" fmla="*/ 4953 h 393287"/>
                  <a:gd name="connsiteX27" fmla="*/ 18453 w 124385"/>
                  <a:gd name="connsiteY27" fmla="*/ 95 h 393287"/>
                  <a:gd name="connsiteX28" fmla="*/ 17500 w 124385"/>
                  <a:gd name="connsiteY28" fmla="*/ 0 h 393287"/>
                  <a:gd name="connsiteX29" fmla="*/ 14166 w 124385"/>
                  <a:gd name="connsiteY29" fmla="*/ 2857 h 393287"/>
                  <a:gd name="connsiteX30" fmla="*/ 16548 w 124385"/>
                  <a:gd name="connsiteY30" fmla="*/ 135065 h 393287"/>
                  <a:gd name="connsiteX31" fmla="*/ 16643 w 124385"/>
                  <a:gd name="connsiteY31" fmla="*/ 135446 h 393287"/>
                  <a:gd name="connsiteX32" fmla="*/ 16643 w 124385"/>
                  <a:gd name="connsiteY32" fmla="*/ 135065 h 393287"/>
                  <a:gd name="connsiteX33" fmla="*/ 72936 w 124385"/>
                  <a:gd name="connsiteY33" fmla="*/ 244030 h 393287"/>
                  <a:gd name="connsiteX34" fmla="*/ 73793 w 124385"/>
                  <a:gd name="connsiteY34" fmla="*/ 245364 h 393287"/>
                  <a:gd name="connsiteX35" fmla="*/ 72936 w 124385"/>
                  <a:gd name="connsiteY35" fmla="*/ 244030 h 3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385" h="393287">
                    <a:moveTo>
                      <a:pt x="14262" y="2857"/>
                    </a:moveTo>
                    <a:cubicBezTo>
                      <a:pt x="3213" y="44291"/>
                      <a:pt x="-6122" y="89059"/>
                      <a:pt x="5022" y="131731"/>
                    </a:cubicBezTo>
                    <a:cubicBezTo>
                      <a:pt x="10166" y="151448"/>
                      <a:pt x="19596" y="169450"/>
                      <a:pt x="30168" y="185928"/>
                    </a:cubicBezTo>
                    <a:cubicBezTo>
                      <a:pt x="36741" y="196120"/>
                      <a:pt x="43789" y="205740"/>
                      <a:pt x="51123" y="215170"/>
                    </a:cubicBezTo>
                    <a:cubicBezTo>
                      <a:pt x="58934" y="225361"/>
                      <a:pt x="67221" y="235077"/>
                      <a:pt x="74460" y="245840"/>
                    </a:cubicBezTo>
                    <a:cubicBezTo>
                      <a:pt x="82556" y="258223"/>
                      <a:pt x="89509" y="271463"/>
                      <a:pt x="94938" y="285655"/>
                    </a:cubicBezTo>
                    <a:cubicBezTo>
                      <a:pt x="97891" y="294132"/>
                      <a:pt x="100082" y="302990"/>
                      <a:pt x="101320" y="311944"/>
                    </a:cubicBezTo>
                    <a:cubicBezTo>
                      <a:pt x="101892" y="318135"/>
                      <a:pt x="101987" y="324421"/>
                      <a:pt x="101415" y="330708"/>
                    </a:cubicBezTo>
                    <a:cubicBezTo>
                      <a:pt x="100653" y="336232"/>
                      <a:pt x="99320" y="341471"/>
                      <a:pt x="97605" y="346710"/>
                    </a:cubicBezTo>
                    <a:cubicBezTo>
                      <a:pt x="95319" y="352520"/>
                      <a:pt x="92462" y="357950"/>
                      <a:pt x="89033" y="363093"/>
                    </a:cubicBezTo>
                    <a:cubicBezTo>
                      <a:pt x="87604" y="365093"/>
                      <a:pt x="86080" y="367094"/>
                      <a:pt x="84461" y="368998"/>
                    </a:cubicBezTo>
                    <a:cubicBezTo>
                      <a:pt x="82175" y="371856"/>
                      <a:pt x="80841" y="375190"/>
                      <a:pt x="80841" y="379095"/>
                    </a:cubicBezTo>
                    <a:cubicBezTo>
                      <a:pt x="80841" y="383000"/>
                      <a:pt x="82175" y="386429"/>
                      <a:pt x="84461" y="389096"/>
                    </a:cubicBezTo>
                    <a:cubicBezTo>
                      <a:pt x="86747" y="391763"/>
                      <a:pt x="89890" y="393287"/>
                      <a:pt x="93224" y="393287"/>
                    </a:cubicBezTo>
                    <a:cubicBezTo>
                      <a:pt x="96272" y="393287"/>
                      <a:pt x="99891" y="391858"/>
                      <a:pt x="101987" y="389096"/>
                    </a:cubicBezTo>
                    <a:cubicBezTo>
                      <a:pt x="105511" y="384429"/>
                      <a:pt x="108845" y="379476"/>
                      <a:pt x="111798" y="374237"/>
                    </a:cubicBezTo>
                    <a:cubicBezTo>
                      <a:pt x="114846" y="368903"/>
                      <a:pt x="117036" y="363188"/>
                      <a:pt x="119227" y="357283"/>
                    </a:cubicBezTo>
                    <a:cubicBezTo>
                      <a:pt x="122751" y="347472"/>
                      <a:pt x="124180" y="336518"/>
                      <a:pt x="124371" y="326041"/>
                    </a:cubicBezTo>
                    <a:cubicBezTo>
                      <a:pt x="124561" y="315659"/>
                      <a:pt x="122942" y="305086"/>
                      <a:pt x="120275" y="295180"/>
                    </a:cubicBezTo>
                    <a:cubicBezTo>
                      <a:pt x="117513" y="284988"/>
                      <a:pt x="113322" y="275273"/>
                      <a:pt x="108464" y="266128"/>
                    </a:cubicBezTo>
                    <a:cubicBezTo>
                      <a:pt x="98844" y="248031"/>
                      <a:pt x="86271" y="232124"/>
                      <a:pt x="72840" y="217551"/>
                    </a:cubicBezTo>
                    <a:cubicBezTo>
                      <a:pt x="59886" y="203454"/>
                      <a:pt x="47504" y="188976"/>
                      <a:pt x="36455" y="172879"/>
                    </a:cubicBezTo>
                    <a:cubicBezTo>
                      <a:pt x="28740" y="161353"/>
                      <a:pt x="21977" y="149161"/>
                      <a:pt x="16833" y="135731"/>
                    </a:cubicBezTo>
                    <a:cubicBezTo>
                      <a:pt x="13023" y="125254"/>
                      <a:pt x="10261" y="114300"/>
                      <a:pt x="8832" y="103061"/>
                    </a:cubicBezTo>
                    <a:cubicBezTo>
                      <a:pt x="7308" y="88297"/>
                      <a:pt x="7975" y="73438"/>
                      <a:pt x="9690" y="58674"/>
                    </a:cubicBezTo>
                    <a:cubicBezTo>
                      <a:pt x="9690" y="58865"/>
                      <a:pt x="9690" y="59150"/>
                      <a:pt x="9690" y="59341"/>
                    </a:cubicBezTo>
                    <a:cubicBezTo>
                      <a:pt x="11976" y="40862"/>
                      <a:pt x="16071" y="22765"/>
                      <a:pt x="20834" y="4953"/>
                    </a:cubicBezTo>
                    <a:cubicBezTo>
                      <a:pt x="21405" y="2857"/>
                      <a:pt x="20167" y="667"/>
                      <a:pt x="18453" y="95"/>
                    </a:cubicBezTo>
                    <a:cubicBezTo>
                      <a:pt x="18167" y="95"/>
                      <a:pt x="17786" y="0"/>
                      <a:pt x="17500" y="0"/>
                    </a:cubicBezTo>
                    <a:cubicBezTo>
                      <a:pt x="15976" y="0"/>
                      <a:pt x="14643" y="1143"/>
                      <a:pt x="14166" y="2857"/>
                    </a:cubicBezTo>
                    <a:moveTo>
                      <a:pt x="16548" y="135065"/>
                    </a:moveTo>
                    <a:cubicBezTo>
                      <a:pt x="16548" y="135065"/>
                      <a:pt x="16548" y="135350"/>
                      <a:pt x="16643" y="135446"/>
                    </a:cubicBezTo>
                    <a:lnTo>
                      <a:pt x="16643" y="135065"/>
                    </a:lnTo>
                    <a:moveTo>
                      <a:pt x="72936" y="244030"/>
                    </a:moveTo>
                    <a:cubicBezTo>
                      <a:pt x="72936" y="244030"/>
                      <a:pt x="73507" y="244888"/>
                      <a:pt x="73793" y="245364"/>
                    </a:cubicBezTo>
                    <a:cubicBezTo>
                      <a:pt x="73507" y="244888"/>
                      <a:pt x="73221" y="244507"/>
                      <a:pt x="72936" y="244030"/>
                    </a:cubicBezTo>
                  </a:path>
                </a:pathLst>
              </a:custGeom>
              <a:solidFill>
                <a:srgbClr val="F3BC49"/>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8F3536BD-FD0E-4667-4B66-8331A4CFF4A3}"/>
                  </a:ext>
                </a:extLst>
              </p:cNvPr>
              <p:cNvSpPr/>
              <p:nvPr/>
            </p:nvSpPr>
            <p:spPr>
              <a:xfrm>
                <a:off x="3475387" y="3075345"/>
                <a:ext cx="1017269" cy="1659159"/>
              </a:xfrm>
              <a:custGeom>
                <a:avLst/>
                <a:gdLst>
                  <a:gd name="connsiteX0" fmla="*/ 372236 w 1017269"/>
                  <a:gd name="connsiteY0" fmla="*/ 95 h 1659159"/>
                  <a:gd name="connsiteX1" fmla="*/ 340042 w 1017269"/>
                  <a:gd name="connsiteY1" fmla="*/ 1238 h 1659159"/>
                  <a:gd name="connsiteX2" fmla="*/ 308609 w 1017269"/>
                  <a:gd name="connsiteY2" fmla="*/ 4858 h 1659159"/>
                  <a:gd name="connsiteX3" fmla="*/ 308609 w 1017269"/>
                  <a:gd name="connsiteY3" fmla="*/ 4858 h 1659159"/>
                  <a:gd name="connsiteX4" fmla="*/ 308228 w 1017269"/>
                  <a:gd name="connsiteY4" fmla="*/ 4858 h 1659159"/>
                  <a:gd name="connsiteX5" fmla="*/ 308228 w 1017269"/>
                  <a:gd name="connsiteY5" fmla="*/ 4858 h 1659159"/>
                  <a:gd name="connsiteX6" fmla="*/ 254317 w 1017269"/>
                  <a:gd name="connsiteY6" fmla="*/ 17240 h 1659159"/>
                  <a:gd name="connsiteX7" fmla="*/ 228028 w 1017269"/>
                  <a:gd name="connsiteY7" fmla="*/ 26384 h 1659159"/>
                  <a:gd name="connsiteX8" fmla="*/ 202882 w 1017269"/>
                  <a:gd name="connsiteY8" fmla="*/ 37433 h 1659159"/>
                  <a:gd name="connsiteX9" fmla="*/ 203072 w 1017269"/>
                  <a:gd name="connsiteY9" fmla="*/ 37433 h 1659159"/>
                  <a:gd name="connsiteX10" fmla="*/ 163924 w 1017269"/>
                  <a:gd name="connsiteY10" fmla="*/ 59722 h 1659159"/>
                  <a:gd name="connsiteX11" fmla="*/ 146398 w 1017269"/>
                  <a:gd name="connsiteY11" fmla="*/ 72295 h 1659159"/>
                  <a:gd name="connsiteX12" fmla="*/ 129920 w 1017269"/>
                  <a:gd name="connsiteY12" fmla="*/ 85916 h 1659159"/>
                  <a:gd name="connsiteX13" fmla="*/ 102012 w 1017269"/>
                  <a:gd name="connsiteY13" fmla="*/ 114014 h 1659159"/>
                  <a:gd name="connsiteX14" fmla="*/ 89153 w 1017269"/>
                  <a:gd name="connsiteY14" fmla="*/ 129731 h 1659159"/>
                  <a:gd name="connsiteX15" fmla="*/ 77342 w 1017269"/>
                  <a:gd name="connsiteY15" fmla="*/ 146114 h 1659159"/>
                  <a:gd name="connsiteX16" fmla="*/ 60007 w 1017269"/>
                  <a:gd name="connsiteY16" fmla="*/ 174879 h 1659159"/>
                  <a:gd name="connsiteX17" fmla="*/ 46957 w 1017269"/>
                  <a:gd name="connsiteY17" fmla="*/ 200025 h 1659159"/>
                  <a:gd name="connsiteX18" fmla="*/ 50672 w 1017269"/>
                  <a:gd name="connsiteY18" fmla="*/ 194882 h 1659159"/>
                  <a:gd name="connsiteX19" fmla="*/ 89629 w 1017269"/>
                  <a:gd name="connsiteY19" fmla="*/ 142589 h 1659159"/>
                  <a:gd name="connsiteX20" fmla="*/ 100393 w 1017269"/>
                  <a:gd name="connsiteY20" fmla="*/ 125444 h 1659159"/>
                  <a:gd name="connsiteX21" fmla="*/ 103631 w 1017269"/>
                  <a:gd name="connsiteY21" fmla="*/ 124492 h 1659159"/>
                  <a:gd name="connsiteX22" fmla="*/ 104488 w 1017269"/>
                  <a:gd name="connsiteY22" fmla="*/ 128207 h 1659159"/>
                  <a:gd name="connsiteX23" fmla="*/ 73151 w 1017269"/>
                  <a:gd name="connsiteY23" fmla="*/ 173736 h 1659159"/>
                  <a:gd name="connsiteX24" fmla="*/ 40671 w 1017269"/>
                  <a:gd name="connsiteY24" fmla="*/ 217456 h 1659159"/>
                  <a:gd name="connsiteX25" fmla="*/ 40671 w 1017269"/>
                  <a:gd name="connsiteY25" fmla="*/ 217456 h 1659159"/>
                  <a:gd name="connsiteX26" fmla="*/ 40385 w 1017269"/>
                  <a:gd name="connsiteY26" fmla="*/ 217741 h 1659159"/>
                  <a:gd name="connsiteX27" fmla="*/ 40385 w 1017269"/>
                  <a:gd name="connsiteY27" fmla="*/ 217741 h 1659159"/>
                  <a:gd name="connsiteX28" fmla="*/ 40576 w 1017269"/>
                  <a:gd name="connsiteY28" fmla="*/ 217456 h 1659159"/>
                  <a:gd name="connsiteX29" fmla="*/ 40385 w 1017269"/>
                  <a:gd name="connsiteY29" fmla="*/ 217741 h 1659159"/>
                  <a:gd name="connsiteX30" fmla="*/ 40385 w 1017269"/>
                  <a:gd name="connsiteY30" fmla="*/ 217741 h 1659159"/>
                  <a:gd name="connsiteX31" fmla="*/ 40385 w 1017269"/>
                  <a:gd name="connsiteY31" fmla="*/ 217932 h 1659159"/>
                  <a:gd name="connsiteX32" fmla="*/ 40385 w 1017269"/>
                  <a:gd name="connsiteY32" fmla="*/ 217932 h 1659159"/>
                  <a:gd name="connsiteX33" fmla="*/ 34289 w 1017269"/>
                  <a:gd name="connsiteY33" fmla="*/ 227362 h 1659159"/>
                  <a:gd name="connsiteX34" fmla="*/ 12096 w 1017269"/>
                  <a:gd name="connsiteY34" fmla="*/ 282416 h 1659159"/>
                  <a:gd name="connsiteX35" fmla="*/ 12286 w 1017269"/>
                  <a:gd name="connsiteY35" fmla="*/ 281750 h 1659159"/>
                  <a:gd name="connsiteX36" fmla="*/ 5333 w 1017269"/>
                  <a:gd name="connsiteY36" fmla="*/ 301466 h 1659159"/>
                  <a:gd name="connsiteX37" fmla="*/ 2571 w 1017269"/>
                  <a:gd name="connsiteY37" fmla="*/ 319945 h 1659159"/>
                  <a:gd name="connsiteX38" fmla="*/ 2571 w 1017269"/>
                  <a:gd name="connsiteY38" fmla="*/ 320231 h 1659159"/>
                  <a:gd name="connsiteX39" fmla="*/ 94 w 1017269"/>
                  <a:gd name="connsiteY39" fmla="*/ 380143 h 1659159"/>
                  <a:gd name="connsiteX40" fmla="*/ 3333 w 1017269"/>
                  <a:gd name="connsiteY40" fmla="*/ 443294 h 1659159"/>
                  <a:gd name="connsiteX41" fmla="*/ 9048 w 1017269"/>
                  <a:gd name="connsiteY41" fmla="*/ 503777 h 1659159"/>
                  <a:gd name="connsiteX42" fmla="*/ 11905 w 1017269"/>
                  <a:gd name="connsiteY42" fmla="*/ 531400 h 1659159"/>
                  <a:gd name="connsiteX43" fmla="*/ 13906 w 1017269"/>
                  <a:gd name="connsiteY43" fmla="*/ 555498 h 1659159"/>
                  <a:gd name="connsiteX44" fmla="*/ 10667 w 1017269"/>
                  <a:gd name="connsiteY44" fmla="*/ 665893 h 1659159"/>
                  <a:gd name="connsiteX45" fmla="*/ 8476 w 1017269"/>
                  <a:gd name="connsiteY45" fmla="*/ 723233 h 1659159"/>
                  <a:gd name="connsiteX46" fmla="*/ 9048 w 1017269"/>
                  <a:gd name="connsiteY46" fmla="*/ 751237 h 1659159"/>
                  <a:gd name="connsiteX47" fmla="*/ 11048 w 1017269"/>
                  <a:gd name="connsiteY47" fmla="*/ 775526 h 1659159"/>
                  <a:gd name="connsiteX48" fmla="*/ 11048 w 1017269"/>
                  <a:gd name="connsiteY48" fmla="*/ 775526 h 1659159"/>
                  <a:gd name="connsiteX49" fmla="*/ 15525 w 1017269"/>
                  <a:gd name="connsiteY49" fmla="*/ 801910 h 1659159"/>
                  <a:gd name="connsiteX50" fmla="*/ 19144 w 1017269"/>
                  <a:gd name="connsiteY50" fmla="*/ 815816 h 1659159"/>
                  <a:gd name="connsiteX51" fmla="*/ 22859 w 1017269"/>
                  <a:gd name="connsiteY51" fmla="*/ 827151 h 1659159"/>
                  <a:gd name="connsiteX52" fmla="*/ 22669 w 1017269"/>
                  <a:gd name="connsiteY52" fmla="*/ 826484 h 1659159"/>
                  <a:gd name="connsiteX53" fmla="*/ 31146 w 1017269"/>
                  <a:gd name="connsiteY53" fmla="*/ 846106 h 1659159"/>
                  <a:gd name="connsiteX54" fmla="*/ 35718 w 1017269"/>
                  <a:gd name="connsiteY54" fmla="*/ 854488 h 1659159"/>
                  <a:gd name="connsiteX55" fmla="*/ 40766 w 1017269"/>
                  <a:gd name="connsiteY55" fmla="*/ 862489 h 1659159"/>
                  <a:gd name="connsiteX56" fmla="*/ 49148 w 1017269"/>
                  <a:gd name="connsiteY56" fmla="*/ 873824 h 1659159"/>
                  <a:gd name="connsiteX57" fmla="*/ 57149 w 1017269"/>
                  <a:gd name="connsiteY57" fmla="*/ 883063 h 1659159"/>
                  <a:gd name="connsiteX58" fmla="*/ 74008 w 1017269"/>
                  <a:gd name="connsiteY58" fmla="*/ 900113 h 1659159"/>
                  <a:gd name="connsiteX59" fmla="*/ 91439 w 1017269"/>
                  <a:gd name="connsiteY59" fmla="*/ 916877 h 1659159"/>
                  <a:gd name="connsiteX60" fmla="*/ 108013 w 1017269"/>
                  <a:gd name="connsiteY60" fmla="*/ 934498 h 1659159"/>
                  <a:gd name="connsiteX61" fmla="*/ 121633 w 1017269"/>
                  <a:gd name="connsiteY61" fmla="*/ 952595 h 1659159"/>
                  <a:gd name="connsiteX62" fmla="*/ 133159 w 1017269"/>
                  <a:gd name="connsiteY62" fmla="*/ 974884 h 1659159"/>
                  <a:gd name="connsiteX63" fmla="*/ 140588 w 1017269"/>
                  <a:gd name="connsiteY63" fmla="*/ 1001078 h 1659159"/>
                  <a:gd name="connsiteX64" fmla="*/ 142874 w 1017269"/>
                  <a:gd name="connsiteY64" fmla="*/ 1027938 h 1659159"/>
                  <a:gd name="connsiteX65" fmla="*/ 139826 w 1017269"/>
                  <a:gd name="connsiteY65" fmla="*/ 1056513 h 1659159"/>
                  <a:gd name="connsiteX66" fmla="*/ 136492 w 1017269"/>
                  <a:gd name="connsiteY66" fmla="*/ 1069943 h 1659159"/>
                  <a:gd name="connsiteX67" fmla="*/ 132111 w 1017269"/>
                  <a:gd name="connsiteY67" fmla="*/ 1083088 h 1659159"/>
                  <a:gd name="connsiteX68" fmla="*/ 122014 w 1017269"/>
                  <a:gd name="connsiteY68" fmla="*/ 1106805 h 1659159"/>
                  <a:gd name="connsiteX69" fmla="*/ 108775 w 1017269"/>
                  <a:gd name="connsiteY69" fmla="*/ 1131570 h 1659159"/>
                  <a:gd name="connsiteX70" fmla="*/ 94297 w 1017269"/>
                  <a:gd name="connsiteY70" fmla="*/ 1155573 h 1659159"/>
                  <a:gd name="connsiteX71" fmla="*/ 79152 w 1017269"/>
                  <a:gd name="connsiteY71" fmla="*/ 1180338 h 1659159"/>
                  <a:gd name="connsiteX72" fmla="*/ 65722 w 1017269"/>
                  <a:gd name="connsiteY72" fmla="*/ 1206246 h 1659159"/>
                  <a:gd name="connsiteX73" fmla="*/ 54768 w 1017269"/>
                  <a:gd name="connsiteY73" fmla="*/ 1232535 h 1659159"/>
                  <a:gd name="connsiteX74" fmla="*/ 54863 w 1017269"/>
                  <a:gd name="connsiteY74" fmla="*/ 1232154 h 1659159"/>
                  <a:gd name="connsiteX75" fmla="*/ 43624 w 1017269"/>
                  <a:gd name="connsiteY75" fmla="*/ 1269302 h 1659159"/>
                  <a:gd name="connsiteX76" fmla="*/ 39718 w 1017269"/>
                  <a:gd name="connsiteY76" fmla="*/ 1288352 h 1659159"/>
                  <a:gd name="connsiteX77" fmla="*/ 37337 w 1017269"/>
                  <a:gd name="connsiteY77" fmla="*/ 1304925 h 1659159"/>
                  <a:gd name="connsiteX78" fmla="*/ 37432 w 1017269"/>
                  <a:gd name="connsiteY78" fmla="*/ 1304163 h 1659159"/>
                  <a:gd name="connsiteX79" fmla="*/ 35051 w 1017269"/>
                  <a:gd name="connsiteY79" fmla="*/ 1346359 h 1659159"/>
                  <a:gd name="connsiteX80" fmla="*/ 35813 w 1017269"/>
                  <a:gd name="connsiteY80" fmla="*/ 1366457 h 1659159"/>
                  <a:gd name="connsiteX81" fmla="*/ 37623 w 1017269"/>
                  <a:gd name="connsiteY81" fmla="*/ 1386650 h 1659159"/>
                  <a:gd name="connsiteX82" fmla="*/ 37623 w 1017269"/>
                  <a:gd name="connsiteY82" fmla="*/ 1386269 h 1659159"/>
                  <a:gd name="connsiteX83" fmla="*/ 37623 w 1017269"/>
                  <a:gd name="connsiteY83" fmla="*/ 1386554 h 1659159"/>
                  <a:gd name="connsiteX84" fmla="*/ 46957 w 1017269"/>
                  <a:gd name="connsiteY84" fmla="*/ 1437323 h 1659159"/>
                  <a:gd name="connsiteX85" fmla="*/ 52196 w 1017269"/>
                  <a:gd name="connsiteY85" fmla="*/ 1456754 h 1659159"/>
                  <a:gd name="connsiteX86" fmla="*/ 58483 w 1017269"/>
                  <a:gd name="connsiteY86" fmla="*/ 1475423 h 1659159"/>
                  <a:gd name="connsiteX87" fmla="*/ 58292 w 1017269"/>
                  <a:gd name="connsiteY87" fmla="*/ 1474756 h 1659159"/>
                  <a:gd name="connsiteX88" fmla="*/ 74294 w 1017269"/>
                  <a:gd name="connsiteY88" fmla="*/ 1511713 h 1659159"/>
                  <a:gd name="connsiteX89" fmla="*/ 94773 w 1017269"/>
                  <a:gd name="connsiteY89" fmla="*/ 1528953 h 1659159"/>
                  <a:gd name="connsiteX90" fmla="*/ 187261 w 1017269"/>
                  <a:gd name="connsiteY90" fmla="*/ 1585532 h 1659159"/>
                  <a:gd name="connsiteX91" fmla="*/ 288416 w 1017269"/>
                  <a:gd name="connsiteY91" fmla="*/ 1623251 h 1659159"/>
                  <a:gd name="connsiteX92" fmla="*/ 392810 w 1017269"/>
                  <a:gd name="connsiteY92" fmla="*/ 1645825 h 1659159"/>
                  <a:gd name="connsiteX93" fmla="*/ 495299 w 1017269"/>
                  <a:gd name="connsiteY93" fmla="*/ 1656969 h 1659159"/>
                  <a:gd name="connsiteX94" fmla="*/ 562736 w 1017269"/>
                  <a:gd name="connsiteY94" fmla="*/ 1659160 h 1659159"/>
                  <a:gd name="connsiteX95" fmla="*/ 709136 w 1017269"/>
                  <a:gd name="connsiteY95" fmla="*/ 1648492 h 1659159"/>
                  <a:gd name="connsiteX96" fmla="*/ 817149 w 1017269"/>
                  <a:gd name="connsiteY96" fmla="*/ 1626013 h 1659159"/>
                  <a:gd name="connsiteX97" fmla="*/ 822769 w 1017269"/>
                  <a:gd name="connsiteY97" fmla="*/ 1622393 h 1659159"/>
                  <a:gd name="connsiteX98" fmla="*/ 879157 w 1017269"/>
                  <a:gd name="connsiteY98" fmla="*/ 1579340 h 1659159"/>
                  <a:gd name="connsiteX99" fmla="*/ 917638 w 1017269"/>
                  <a:gd name="connsiteY99" fmla="*/ 1540764 h 1659159"/>
                  <a:gd name="connsiteX100" fmla="*/ 949928 w 1017269"/>
                  <a:gd name="connsiteY100" fmla="*/ 1498949 h 1659159"/>
                  <a:gd name="connsiteX101" fmla="*/ 973264 w 1017269"/>
                  <a:gd name="connsiteY101" fmla="*/ 1459611 h 1659159"/>
                  <a:gd name="connsiteX102" fmla="*/ 992218 w 1017269"/>
                  <a:gd name="connsiteY102" fmla="*/ 1416463 h 1659159"/>
                  <a:gd name="connsiteX103" fmla="*/ 992028 w 1017269"/>
                  <a:gd name="connsiteY103" fmla="*/ 1417130 h 1659159"/>
                  <a:gd name="connsiteX104" fmla="*/ 1006030 w 1017269"/>
                  <a:gd name="connsiteY104" fmla="*/ 1370552 h 1659159"/>
                  <a:gd name="connsiteX105" fmla="*/ 1014316 w 1017269"/>
                  <a:gd name="connsiteY105" fmla="*/ 1323118 h 1659159"/>
                  <a:gd name="connsiteX106" fmla="*/ 1014316 w 1017269"/>
                  <a:gd name="connsiteY106" fmla="*/ 1323118 h 1659159"/>
                  <a:gd name="connsiteX107" fmla="*/ 1014316 w 1017269"/>
                  <a:gd name="connsiteY107" fmla="*/ 1322546 h 1659159"/>
                  <a:gd name="connsiteX108" fmla="*/ 1014316 w 1017269"/>
                  <a:gd name="connsiteY108" fmla="*/ 1322546 h 1659159"/>
                  <a:gd name="connsiteX109" fmla="*/ 1017269 w 1017269"/>
                  <a:gd name="connsiteY109" fmla="*/ 1272064 h 1659159"/>
                  <a:gd name="connsiteX110" fmla="*/ 1014031 w 1017269"/>
                  <a:gd name="connsiteY110" fmla="*/ 1214342 h 1659159"/>
                  <a:gd name="connsiteX111" fmla="*/ 1014126 w 1017269"/>
                  <a:gd name="connsiteY111" fmla="*/ 1215104 h 1659159"/>
                  <a:gd name="connsiteX112" fmla="*/ 1005363 w 1017269"/>
                  <a:gd name="connsiteY112" fmla="*/ 1165955 h 1659159"/>
                  <a:gd name="connsiteX113" fmla="*/ 998791 w 1017269"/>
                  <a:gd name="connsiteY113" fmla="*/ 1142143 h 1659159"/>
                  <a:gd name="connsiteX114" fmla="*/ 991837 w 1017269"/>
                  <a:gd name="connsiteY114" fmla="*/ 1121759 h 1659159"/>
                  <a:gd name="connsiteX115" fmla="*/ 991933 w 1017269"/>
                  <a:gd name="connsiteY115" fmla="*/ 1121950 h 1659159"/>
                  <a:gd name="connsiteX116" fmla="*/ 977550 w 1017269"/>
                  <a:gd name="connsiteY116" fmla="*/ 1088612 h 1659159"/>
                  <a:gd name="connsiteX117" fmla="*/ 969454 w 1017269"/>
                  <a:gd name="connsiteY117" fmla="*/ 1072991 h 1659159"/>
                  <a:gd name="connsiteX118" fmla="*/ 961167 w 1017269"/>
                  <a:gd name="connsiteY118" fmla="*/ 1059656 h 1659159"/>
                  <a:gd name="connsiteX119" fmla="*/ 914018 w 1017269"/>
                  <a:gd name="connsiteY119" fmla="*/ 996315 h 1659159"/>
                  <a:gd name="connsiteX120" fmla="*/ 903922 w 1017269"/>
                  <a:gd name="connsiteY120" fmla="*/ 979742 h 1659159"/>
                  <a:gd name="connsiteX121" fmla="*/ 896111 w 1017269"/>
                  <a:gd name="connsiteY121" fmla="*/ 962882 h 1659159"/>
                  <a:gd name="connsiteX122" fmla="*/ 891253 w 1017269"/>
                  <a:gd name="connsiteY122" fmla="*/ 947261 h 1659159"/>
                  <a:gd name="connsiteX123" fmla="*/ 889063 w 1017269"/>
                  <a:gd name="connsiteY123" fmla="*/ 932307 h 1659159"/>
                  <a:gd name="connsiteX124" fmla="*/ 888777 w 1017269"/>
                  <a:gd name="connsiteY124" fmla="*/ 923068 h 1659159"/>
                  <a:gd name="connsiteX125" fmla="*/ 889348 w 1017269"/>
                  <a:gd name="connsiteY125" fmla="*/ 914114 h 1659159"/>
                  <a:gd name="connsiteX126" fmla="*/ 891634 w 1017269"/>
                  <a:gd name="connsiteY126" fmla="*/ 900208 h 1659159"/>
                  <a:gd name="connsiteX127" fmla="*/ 901064 w 1017269"/>
                  <a:gd name="connsiteY127" fmla="*/ 872014 h 1659159"/>
                  <a:gd name="connsiteX128" fmla="*/ 914304 w 1017269"/>
                  <a:gd name="connsiteY128" fmla="*/ 842867 h 1659159"/>
                  <a:gd name="connsiteX129" fmla="*/ 927258 w 1017269"/>
                  <a:gd name="connsiteY129" fmla="*/ 812959 h 1659159"/>
                  <a:gd name="connsiteX130" fmla="*/ 927067 w 1017269"/>
                  <a:gd name="connsiteY130" fmla="*/ 813626 h 1659159"/>
                  <a:gd name="connsiteX131" fmla="*/ 932687 w 1017269"/>
                  <a:gd name="connsiteY131" fmla="*/ 795719 h 1659159"/>
                  <a:gd name="connsiteX132" fmla="*/ 934687 w 1017269"/>
                  <a:gd name="connsiteY132" fmla="*/ 786479 h 1659159"/>
                  <a:gd name="connsiteX133" fmla="*/ 936116 w 1017269"/>
                  <a:gd name="connsiteY133" fmla="*/ 776954 h 1659159"/>
                  <a:gd name="connsiteX134" fmla="*/ 936116 w 1017269"/>
                  <a:gd name="connsiteY134" fmla="*/ 776954 h 1659159"/>
                  <a:gd name="connsiteX135" fmla="*/ 936116 w 1017269"/>
                  <a:gd name="connsiteY135" fmla="*/ 777145 h 1659159"/>
                  <a:gd name="connsiteX136" fmla="*/ 936116 w 1017269"/>
                  <a:gd name="connsiteY136" fmla="*/ 777145 h 1659159"/>
                  <a:gd name="connsiteX137" fmla="*/ 936116 w 1017269"/>
                  <a:gd name="connsiteY137" fmla="*/ 776859 h 1659159"/>
                  <a:gd name="connsiteX138" fmla="*/ 936116 w 1017269"/>
                  <a:gd name="connsiteY138" fmla="*/ 776859 h 1659159"/>
                  <a:gd name="connsiteX139" fmla="*/ 936878 w 1017269"/>
                  <a:gd name="connsiteY139" fmla="*/ 763238 h 1659159"/>
                  <a:gd name="connsiteX140" fmla="*/ 936116 w 1017269"/>
                  <a:gd name="connsiteY140" fmla="*/ 750665 h 1659159"/>
                  <a:gd name="connsiteX141" fmla="*/ 936116 w 1017269"/>
                  <a:gd name="connsiteY141" fmla="*/ 750665 h 1659159"/>
                  <a:gd name="connsiteX142" fmla="*/ 933830 w 1017269"/>
                  <a:gd name="connsiteY142" fmla="*/ 738378 h 1659159"/>
                  <a:gd name="connsiteX143" fmla="*/ 930878 w 1017269"/>
                  <a:gd name="connsiteY143" fmla="*/ 728758 h 1659159"/>
                  <a:gd name="connsiteX144" fmla="*/ 931068 w 1017269"/>
                  <a:gd name="connsiteY144" fmla="*/ 729425 h 1659159"/>
                  <a:gd name="connsiteX145" fmla="*/ 926305 w 1017269"/>
                  <a:gd name="connsiteY145" fmla="*/ 718661 h 1659159"/>
                  <a:gd name="connsiteX146" fmla="*/ 920590 w 1017269"/>
                  <a:gd name="connsiteY146" fmla="*/ 708946 h 1659159"/>
                  <a:gd name="connsiteX147" fmla="*/ 910113 w 1017269"/>
                  <a:gd name="connsiteY147" fmla="*/ 695706 h 1659159"/>
                  <a:gd name="connsiteX148" fmla="*/ 899540 w 1017269"/>
                  <a:gd name="connsiteY148" fmla="*/ 685324 h 1659159"/>
                  <a:gd name="connsiteX149" fmla="*/ 899540 w 1017269"/>
                  <a:gd name="connsiteY149" fmla="*/ 685324 h 1659159"/>
                  <a:gd name="connsiteX150" fmla="*/ 899445 w 1017269"/>
                  <a:gd name="connsiteY150" fmla="*/ 685133 h 1659159"/>
                  <a:gd name="connsiteX151" fmla="*/ 899540 w 1017269"/>
                  <a:gd name="connsiteY151" fmla="*/ 685133 h 1659159"/>
                  <a:gd name="connsiteX152" fmla="*/ 899254 w 1017269"/>
                  <a:gd name="connsiteY152" fmla="*/ 684943 h 1659159"/>
                  <a:gd name="connsiteX153" fmla="*/ 899159 w 1017269"/>
                  <a:gd name="connsiteY153" fmla="*/ 684943 h 1659159"/>
                  <a:gd name="connsiteX154" fmla="*/ 899159 w 1017269"/>
                  <a:gd name="connsiteY154" fmla="*/ 684943 h 1659159"/>
                  <a:gd name="connsiteX155" fmla="*/ 832865 w 1017269"/>
                  <a:gd name="connsiteY155" fmla="*/ 644366 h 1659159"/>
                  <a:gd name="connsiteX156" fmla="*/ 833056 w 1017269"/>
                  <a:gd name="connsiteY156" fmla="*/ 644557 h 1659159"/>
                  <a:gd name="connsiteX157" fmla="*/ 822769 w 1017269"/>
                  <a:gd name="connsiteY157" fmla="*/ 639604 h 1659159"/>
                  <a:gd name="connsiteX158" fmla="*/ 814482 w 1017269"/>
                  <a:gd name="connsiteY158" fmla="*/ 635508 h 1659159"/>
                  <a:gd name="connsiteX159" fmla="*/ 792765 w 1017269"/>
                  <a:gd name="connsiteY159" fmla="*/ 622554 h 1659159"/>
                  <a:gd name="connsiteX160" fmla="*/ 761428 w 1017269"/>
                  <a:gd name="connsiteY160" fmla="*/ 592836 h 1659159"/>
                  <a:gd name="connsiteX161" fmla="*/ 750569 w 1017269"/>
                  <a:gd name="connsiteY161" fmla="*/ 576358 h 1659159"/>
                  <a:gd name="connsiteX162" fmla="*/ 741711 w 1017269"/>
                  <a:gd name="connsiteY162" fmla="*/ 557403 h 1659159"/>
                  <a:gd name="connsiteX163" fmla="*/ 735615 w 1017269"/>
                  <a:gd name="connsiteY163" fmla="*/ 538258 h 1659159"/>
                  <a:gd name="connsiteX164" fmla="*/ 731138 w 1017269"/>
                  <a:gd name="connsiteY164" fmla="*/ 516636 h 1659159"/>
                  <a:gd name="connsiteX165" fmla="*/ 726757 w 1017269"/>
                  <a:gd name="connsiteY165" fmla="*/ 419672 h 1659159"/>
                  <a:gd name="connsiteX166" fmla="*/ 726947 w 1017269"/>
                  <a:gd name="connsiteY166" fmla="*/ 359664 h 1659159"/>
                  <a:gd name="connsiteX167" fmla="*/ 723423 w 1017269"/>
                  <a:gd name="connsiteY167" fmla="*/ 305657 h 1659159"/>
                  <a:gd name="connsiteX168" fmla="*/ 723423 w 1017269"/>
                  <a:gd name="connsiteY168" fmla="*/ 305657 h 1659159"/>
                  <a:gd name="connsiteX169" fmla="*/ 723423 w 1017269"/>
                  <a:gd name="connsiteY169" fmla="*/ 305181 h 1659159"/>
                  <a:gd name="connsiteX170" fmla="*/ 723423 w 1017269"/>
                  <a:gd name="connsiteY170" fmla="*/ 305181 h 1659159"/>
                  <a:gd name="connsiteX171" fmla="*/ 716374 w 1017269"/>
                  <a:gd name="connsiteY171" fmla="*/ 264224 h 1659159"/>
                  <a:gd name="connsiteX172" fmla="*/ 711421 w 1017269"/>
                  <a:gd name="connsiteY172" fmla="*/ 245364 h 1659159"/>
                  <a:gd name="connsiteX173" fmla="*/ 705230 w 1017269"/>
                  <a:gd name="connsiteY173" fmla="*/ 226790 h 1659159"/>
                  <a:gd name="connsiteX174" fmla="*/ 705421 w 1017269"/>
                  <a:gd name="connsiteY174" fmla="*/ 227457 h 1659159"/>
                  <a:gd name="connsiteX175" fmla="*/ 690276 w 1017269"/>
                  <a:gd name="connsiteY175" fmla="*/ 193167 h 1659159"/>
                  <a:gd name="connsiteX176" fmla="*/ 681513 w 1017269"/>
                  <a:gd name="connsiteY176" fmla="*/ 177356 h 1659159"/>
                  <a:gd name="connsiteX177" fmla="*/ 671797 w 1017269"/>
                  <a:gd name="connsiteY177" fmla="*/ 162020 h 1659159"/>
                  <a:gd name="connsiteX178" fmla="*/ 653605 w 1017269"/>
                  <a:gd name="connsiteY178" fmla="*/ 137541 h 1659159"/>
                  <a:gd name="connsiteX179" fmla="*/ 634078 w 1017269"/>
                  <a:gd name="connsiteY179" fmla="*/ 114014 h 1659159"/>
                  <a:gd name="connsiteX180" fmla="*/ 613314 w 1017269"/>
                  <a:gd name="connsiteY180" fmla="*/ 91535 h 1659159"/>
                  <a:gd name="connsiteX181" fmla="*/ 593311 w 1017269"/>
                  <a:gd name="connsiteY181" fmla="*/ 72581 h 1659159"/>
                  <a:gd name="connsiteX182" fmla="*/ 565784 w 1017269"/>
                  <a:gd name="connsiteY182" fmla="*/ 50959 h 1659159"/>
                  <a:gd name="connsiteX183" fmla="*/ 549973 w 1017269"/>
                  <a:gd name="connsiteY183" fmla="*/ 40862 h 1659159"/>
                  <a:gd name="connsiteX184" fmla="*/ 535971 w 1017269"/>
                  <a:gd name="connsiteY184" fmla="*/ 33338 h 1659159"/>
                  <a:gd name="connsiteX185" fmla="*/ 536542 w 1017269"/>
                  <a:gd name="connsiteY185" fmla="*/ 33623 h 1659159"/>
                  <a:gd name="connsiteX186" fmla="*/ 522160 w 1017269"/>
                  <a:gd name="connsiteY186" fmla="*/ 27337 h 1659159"/>
                  <a:gd name="connsiteX187" fmla="*/ 509872 w 1017269"/>
                  <a:gd name="connsiteY187" fmla="*/ 22860 h 1659159"/>
                  <a:gd name="connsiteX188" fmla="*/ 485774 w 1017269"/>
                  <a:gd name="connsiteY188" fmla="*/ 15335 h 1659159"/>
                  <a:gd name="connsiteX189" fmla="*/ 436530 w 1017269"/>
                  <a:gd name="connsiteY189" fmla="*/ 4763 h 1659159"/>
                  <a:gd name="connsiteX190" fmla="*/ 436339 w 1017269"/>
                  <a:gd name="connsiteY190" fmla="*/ 4763 h 1659159"/>
                  <a:gd name="connsiteX191" fmla="*/ 436054 w 1017269"/>
                  <a:gd name="connsiteY191" fmla="*/ 4763 h 1659159"/>
                  <a:gd name="connsiteX192" fmla="*/ 436054 w 1017269"/>
                  <a:gd name="connsiteY192" fmla="*/ 4763 h 1659159"/>
                  <a:gd name="connsiteX193" fmla="*/ 373379 w 1017269"/>
                  <a:gd name="connsiteY193" fmla="*/ 0 h 1659159"/>
                  <a:gd name="connsiteX194" fmla="*/ 372617 w 1017269"/>
                  <a:gd name="connsiteY194" fmla="*/ 0 h 1659159"/>
                  <a:gd name="connsiteX195" fmla="*/ 202786 w 1017269"/>
                  <a:gd name="connsiteY195" fmla="*/ 37529 h 1659159"/>
                  <a:gd name="connsiteX196" fmla="*/ 202501 w 1017269"/>
                  <a:gd name="connsiteY196" fmla="*/ 37624 h 1659159"/>
                  <a:gd name="connsiteX197" fmla="*/ 202786 w 1017269"/>
                  <a:gd name="connsiteY197" fmla="*/ 37529 h 1659159"/>
                  <a:gd name="connsiteX198" fmla="*/ 54768 w 1017269"/>
                  <a:gd name="connsiteY198" fmla="*/ 1232249 h 1659159"/>
                  <a:gd name="connsiteX199" fmla="*/ 54673 w 1017269"/>
                  <a:gd name="connsiteY199" fmla="*/ 1232535 h 1659159"/>
                  <a:gd name="connsiteX200" fmla="*/ 54768 w 1017269"/>
                  <a:gd name="connsiteY200" fmla="*/ 1232249 h 165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017269" h="1659159">
                    <a:moveTo>
                      <a:pt x="372236" y="95"/>
                    </a:moveTo>
                    <a:cubicBezTo>
                      <a:pt x="361473" y="95"/>
                      <a:pt x="350805" y="381"/>
                      <a:pt x="340042" y="1238"/>
                    </a:cubicBezTo>
                    <a:cubicBezTo>
                      <a:pt x="329469" y="2096"/>
                      <a:pt x="318991" y="3239"/>
                      <a:pt x="308609" y="4858"/>
                    </a:cubicBezTo>
                    <a:lnTo>
                      <a:pt x="308609" y="4858"/>
                    </a:lnTo>
                    <a:cubicBezTo>
                      <a:pt x="308609" y="4858"/>
                      <a:pt x="308323" y="4858"/>
                      <a:pt x="308228" y="4858"/>
                    </a:cubicBezTo>
                    <a:lnTo>
                      <a:pt x="308228" y="4858"/>
                    </a:lnTo>
                    <a:cubicBezTo>
                      <a:pt x="290035" y="7715"/>
                      <a:pt x="272033" y="11716"/>
                      <a:pt x="254317" y="17240"/>
                    </a:cubicBezTo>
                    <a:cubicBezTo>
                      <a:pt x="245458" y="20003"/>
                      <a:pt x="236695" y="22955"/>
                      <a:pt x="228028" y="26384"/>
                    </a:cubicBezTo>
                    <a:cubicBezTo>
                      <a:pt x="219550" y="29718"/>
                      <a:pt x="211168" y="33433"/>
                      <a:pt x="202882" y="37433"/>
                    </a:cubicBezTo>
                    <a:lnTo>
                      <a:pt x="203072" y="37433"/>
                    </a:lnTo>
                    <a:cubicBezTo>
                      <a:pt x="189642" y="43910"/>
                      <a:pt x="176497" y="51245"/>
                      <a:pt x="163924" y="59722"/>
                    </a:cubicBezTo>
                    <a:cubicBezTo>
                      <a:pt x="158019" y="63722"/>
                      <a:pt x="152113" y="67818"/>
                      <a:pt x="146398" y="72295"/>
                    </a:cubicBezTo>
                    <a:cubicBezTo>
                      <a:pt x="140779" y="76676"/>
                      <a:pt x="135254" y="81153"/>
                      <a:pt x="129920" y="85916"/>
                    </a:cubicBezTo>
                    <a:cubicBezTo>
                      <a:pt x="120109" y="94583"/>
                      <a:pt x="110775" y="103918"/>
                      <a:pt x="102012" y="114014"/>
                    </a:cubicBezTo>
                    <a:cubicBezTo>
                      <a:pt x="97630" y="119063"/>
                      <a:pt x="93249" y="124301"/>
                      <a:pt x="89153" y="129731"/>
                    </a:cubicBezTo>
                    <a:cubicBezTo>
                      <a:pt x="85153" y="134969"/>
                      <a:pt x="81152" y="140494"/>
                      <a:pt x="77342" y="146114"/>
                    </a:cubicBezTo>
                    <a:cubicBezTo>
                      <a:pt x="71246" y="155353"/>
                      <a:pt x="65436" y="164973"/>
                      <a:pt x="60007" y="174879"/>
                    </a:cubicBezTo>
                    <a:cubicBezTo>
                      <a:pt x="55530" y="183166"/>
                      <a:pt x="51148" y="191548"/>
                      <a:pt x="46957" y="200025"/>
                    </a:cubicBezTo>
                    <a:cubicBezTo>
                      <a:pt x="48196" y="198311"/>
                      <a:pt x="49434" y="196596"/>
                      <a:pt x="50672" y="194882"/>
                    </a:cubicBezTo>
                    <a:cubicBezTo>
                      <a:pt x="63721" y="177546"/>
                      <a:pt x="77247" y="160687"/>
                      <a:pt x="89629" y="142589"/>
                    </a:cubicBezTo>
                    <a:cubicBezTo>
                      <a:pt x="93344" y="136969"/>
                      <a:pt x="96964" y="131350"/>
                      <a:pt x="100393" y="125444"/>
                    </a:cubicBezTo>
                    <a:cubicBezTo>
                      <a:pt x="101059" y="124206"/>
                      <a:pt x="102488" y="123635"/>
                      <a:pt x="103631" y="124492"/>
                    </a:cubicBezTo>
                    <a:cubicBezTo>
                      <a:pt x="104679" y="125254"/>
                      <a:pt x="105250" y="126968"/>
                      <a:pt x="104488" y="128207"/>
                    </a:cubicBezTo>
                    <a:cubicBezTo>
                      <a:pt x="95154" y="144304"/>
                      <a:pt x="84295" y="159163"/>
                      <a:pt x="73151" y="173736"/>
                    </a:cubicBezTo>
                    <a:cubicBezTo>
                      <a:pt x="62102" y="188119"/>
                      <a:pt x="50958" y="202406"/>
                      <a:pt x="40671" y="217456"/>
                    </a:cubicBezTo>
                    <a:lnTo>
                      <a:pt x="40671" y="217456"/>
                    </a:lnTo>
                    <a:cubicBezTo>
                      <a:pt x="40671" y="217456"/>
                      <a:pt x="40480" y="217646"/>
                      <a:pt x="40385" y="217741"/>
                    </a:cubicBezTo>
                    <a:lnTo>
                      <a:pt x="40385" y="217741"/>
                    </a:lnTo>
                    <a:cubicBezTo>
                      <a:pt x="40385" y="217741"/>
                      <a:pt x="40480" y="217551"/>
                      <a:pt x="40576" y="217456"/>
                    </a:cubicBezTo>
                    <a:cubicBezTo>
                      <a:pt x="40576" y="217551"/>
                      <a:pt x="40385" y="217646"/>
                      <a:pt x="40385" y="217741"/>
                    </a:cubicBezTo>
                    <a:lnTo>
                      <a:pt x="40385" y="217741"/>
                    </a:lnTo>
                    <a:cubicBezTo>
                      <a:pt x="40385" y="217741"/>
                      <a:pt x="40385" y="217837"/>
                      <a:pt x="40385" y="217932"/>
                    </a:cubicBezTo>
                    <a:lnTo>
                      <a:pt x="40385" y="217932"/>
                    </a:lnTo>
                    <a:cubicBezTo>
                      <a:pt x="38290" y="220980"/>
                      <a:pt x="36289" y="224123"/>
                      <a:pt x="34289" y="227362"/>
                    </a:cubicBezTo>
                    <a:cubicBezTo>
                      <a:pt x="26288" y="245459"/>
                      <a:pt x="18954" y="263843"/>
                      <a:pt x="12096" y="282416"/>
                    </a:cubicBezTo>
                    <a:lnTo>
                      <a:pt x="12286" y="281750"/>
                    </a:lnTo>
                    <a:cubicBezTo>
                      <a:pt x="9905" y="288227"/>
                      <a:pt x="7524" y="294894"/>
                      <a:pt x="5333" y="301466"/>
                    </a:cubicBezTo>
                    <a:cubicBezTo>
                      <a:pt x="4190" y="307562"/>
                      <a:pt x="3333" y="313754"/>
                      <a:pt x="2571" y="319945"/>
                    </a:cubicBezTo>
                    <a:cubicBezTo>
                      <a:pt x="2571" y="319945"/>
                      <a:pt x="2571" y="320135"/>
                      <a:pt x="2571" y="320231"/>
                    </a:cubicBezTo>
                    <a:cubicBezTo>
                      <a:pt x="475" y="340043"/>
                      <a:pt x="-287" y="360140"/>
                      <a:pt x="94" y="380143"/>
                    </a:cubicBezTo>
                    <a:cubicBezTo>
                      <a:pt x="380" y="401193"/>
                      <a:pt x="1618" y="422339"/>
                      <a:pt x="3333" y="443294"/>
                    </a:cubicBezTo>
                    <a:cubicBezTo>
                      <a:pt x="4952" y="463487"/>
                      <a:pt x="7048" y="483679"/>
                      <a:pt x="9048" y="503777"/>
                    </a:cubicBezTo>
                    <a:cubicBezTo>
                      <a:pt x="10000" y="513017"/>
                      <a:pt x="10953" y="522160"/>
                      <a:pt x="11905" y="531400"/>
                    </a:cubicBezTo>
                    <a:cubicBezTo>
                      <a:pt x="12763" y="539401"/>
                      <a:pt x="13429" y="547402"/>
                      <a:pt x="13906" y="555498"/>
                    </a:cubicBezTo>
                    <a:cubicBezTo>
                      <a:pt x="15715" y="592360"/>
                      <a:pt x="12858" y="629222"/>
                      <a:pt x="10667" y="665893"/>
                    </a:cubicBezTo>
                    <a:cubicBezTo>
                      <a:pt x="9524" y="684943"/>
                      <a:pt x="8572" y="704088"/>
                      <a:pt x="8476" y="723233"/>
                    </a:cubicBezTo>
                    <a:cubicBezTo>
                      <a:pt x="8476" y="732568"/>
                      <a:pt x="8476" y="741902"/>
                      <a:pt x="9048" y="751237"/>
                    </a:cubicBezTo>
                    <a:cubicBezTo>
                      <a:pt x="9524" y="759333"/>
                      <a:pt x="10096" y="767429"/>
                      <a:pt x="11048" y="775526"/>
                    </a:cubicBezTo>
                    <a:lnTo>
                      <a:pt x="11048" y="775526"/>
                    </a:lnTo>
                    <a:cubicBezTo>
                      <a:pt x="12096" y="784384"/>
                      <a:pt x="13525" y="793242"/>
                      <a:pt x="15525" y="801910"/>
                    </a:cubicBezTo>
                    <a:cubicBezTo>
                      <a:pt x="16573" y="806577"/>
                      <a:pt x="17716" y="811244"/>
                      <a:pt x="19144" y="815816"/>
                    </a:cubicBezTo>
                    <a:cubicBezTo>
                      <a:pt x="20287" y="819626"/>
                      <a:pt x="21526" y="823436"/>
                      <a:pt x="22859" y="827151"/>
                    </a:cubicBezTo>
                    <a:cubicBezTo>
                      <a:pt x="22859" y="826865"/>
                      <a:pt x="22669" y="826675"/>
                      <a:pt x="22669" y="826484"/>
                    </a:cubicBezTo>
                    <a:cubicBezTo>
                      <a:pt x="25145" y="833247"/>
                      <a:pt x="27907" y="839819"/>
                      <a:pt x="31146" y="846106"/>
                    </a:cubicBezTo>
                    <a:cubicBezTo>
                      <a:pt x="32575" y="848868"/>
                      <a:pt x="34099" y="851726"/>
                      <a:pt x="35718" y="854488"/>
                    </a:cubicBezTo>
                    <a:cubicBezTo>
                      <a:pt x="37337" y="857250"/>
                      <a:pt x="39052" y="859822"/>
                      <a:pt x="40766" y="862489"/>
                    </a:cubicBezTo>
                    <a:cubicBezTo>
                      <a:pt x="43433" y="866394"/>
                      <a:pt x="46195" y="870204"/>
                      <a:pt x="49148" y="873824"/>
                    </a:cubicBezTo>
                    <a:cubicBezTo>
                      <a:pt x="51720" y="876967"/>
                      <a:pt x="54387" y="880110"/>
                      <a:pt x="57149" y="883063"/>
                    </a:cubicBezTo>
                    <a:cubicBezTo>
                      <a:pt x="62674" y="888873"/>
                      <a:pt x="68293" y="894588"/>
                      <a:pt x="74008" y="900113"/>
                    </a:cubicBezTo>
                    <a:cubicBezTo>
                      <a:pt x="79819" y="905732"/>
                      <a:pt x="85724" y="911162"/>
                      <a:pt x="91439" y="916877"/>
                    </a:cubicBezTo>
                    <a:cubicBezTo>
                      <a:pt x="97154" y="922592"/>
                      <a:pt x="102774" y="928307"/>
                      <a:pt x="108013" y="934498"/>
                    </a:cubicBezTo>
                    <a:cubicBezTo>
                      <a:pt x="112870" y="940213"/>
                      <a:pt x="117538" y="946118"/>
                      <a:pt x="121633" y="952595"/>
                    </a:cubicBezTo>
                    <a:cubicBezTo>
                      <a:pt x="126110" y="959549"/>
                      <a:pt x="130206" y="966883"/>
                      <a:pt x="133159" y="974884"/>
                    </a:cubicBezTo>
                    <a:cubicBezTo>
                      <a:pt x="136397" y="983266"/>
                      <a:pt x="138969" y="992029"/>
                      <a:pt x="140588" y="1001078"/>
                    </a:cubicBezTo>
                    <a:cubicBezTo>
                      <a:pt x="142112" y="1009936"/>
                      <a:pt x="143065" y="1018984"/>
                      <a:pt x="142874" y="1027938"/>
                    </a:cubicBezTo>
                    <a:cubicBezTo>
                      <a:pt x="142684" y="1037558"/>
                      <a:pt x="141731" y="1047179"/>
                      <a:pt x="139826" y="1056513"/>
                    </a:cubicBezTo>
                    <a:cubicBezTo>
                      <a:pt x="138874" y="1060990"/>
                      <a:pt x="137826" y="1065562"/>
                      <a:pt x="136492" y="1069943"/>
                    </a:cubicBezTo>
                    <a:cubicBezTo>
                      <a:pt x="135159" y="1074420"/>
                      <a:pt x="133730" y="1078802"/>
                      <a:pt x="132111" y="1083088"/>
                    </a:cubicBezTo>
                    <a:cubicBezTo>
                      <a:pt x="129253" y="1091184"/>
                      <a:pt x="125729" y="1099090"/>
                      <a:pt x="122014" y="1106805"/>
                    </a:cubicBezTo>
                    <a:cubicBezTo>
                      <a:pt x="117823" y="1115282"/>
                      <a:pt x="113442" y="1123569"/>
                      <a:pt x="108775" y="1131570"/>
                    </a:cubicBezTo>
                    <a:cubicBezTo>
                      <a:pt x="104012" y="1139666"/>
                      <a:pt x="99250" y="1147667"/>
                      <a:pt x="94297" y="1155573"/>
                    </a:cubicBezTo>
                    <a:cubicBezTo>
                      <a:pt x="89153" y="1163765"/>
                      <a:pt x="83914" y="1171861"/>
                      <a:pt x="79152" y="1180338"/>
                    </a:cubicBezTo>
                    <a:cubicBezTo>
                      <a:pt x="74389" y="1188815"/>
                      <a:pt x="69817" y="1197293"/>
                      <a:pt x="65722" y="1206246"/>
                    </a:cubicBezTo>
                    <a:cubicBezTo>
                      <a:pt x="61816" y="1214819"/>
                      <a:pt x="58102" y="1223582"/>
                      <a:pt x="54768" y="1232535"/>
                    </a:cubicBezTo>
                    <a:cubicBezTo>
                      <a:pt x="54768" y="1232440"/>
                      <a:pt x="54863" y="1232249"/>
                      <a:pt x="54863" y="1232154"/>
                    </a:cubicBezTo>
                    <a:cubicBezTo>
                      <a:pt x="50482" y="1244251"/>
                      <a:pt x="46576" y="1256538"/>
                      <a:pt x="43624" y="1269302"/>
                    </a:cubicBezTo>
                    <a:cubicBezTo>
                      <a:pt x="42195" y="1275588"/>
                      <a:pt x="40861" y="1281970"/>
                      <a:pt x="39718" y="1288352"/>
                    </a:cubicBezTo>
                    <a:cubicBezTo>
                      <a:pt x="38861" y="1293781"/>
                      <a:pt x="38004" y="1299305"/>
                      <a:pt x="37337" y="1304925"/>
                    </a:cubicBezTo>
                    <a:cubicBezTo>
                      <a:pt x="37337" y="1304639"/>
                      <a:pt x="37337" y="1304449"/>
                      <a:pt x="37432" y="1304163"/>
                    </a:cubicBezTo>
                    <a:cubicBezTo>
                      <a:pt x="35813" y="1318165"/>
                      <a:pt x="34956" y="1332262"/>
                      <a:pt x="35051" y="1346359"/>
                    </a:cubicBezTo>
                    <a:cubicBezTo>
                      <a:pt x="35051" y="1353026"/>
                      <a:pt x="35337" y="1359789"/>
                      <a:pt x="35813" y="1366457"/>
                    </a:cubicBezTo>
                    <a:cubicBezTo>
                      <a:pt x="36289" y="1373219"/>
                      <a:pt x="36861" y="1379887"/>
                      <a:pt x="37623" y="1386650"/>
                    </a:cubicBezTo>
                    <a:lnTo>
                      <a:pt x="37623" y="1386269"/>
                    </a:lnTo>
                    <a:cubicBezTo>
                      <a:pt x="37623" y="1386269"/>
                      <a:pt x="37623" y="1386459"/>
                      <a:pt x="37623" y="1386554"/>
                    </a:cubicBezTo>
                    <a:cubicBezTo>
                      <a:pt x="39718" y="1403699"/>
                      <a:pt x="42766" y="1420654"/>
                      <a:pt x="46957" y="1437323"/>
                    </a:cubicBezTo>
                    <a:cubicBezTo>
                      <a:pt x="48577" y="1443800"/>
                      <a:pt x="50291" y="1450277"/>
                      <a:pt x="52196" y="1456754"/>
                    </a:cubicBezTo>
                    <a:cubicBezTo>
                      <a:pt x="54101" y="1463040"/>
                      <a:pt x="56197" y="1469231"/>
                      <a:pt x="58483" y="1475423"/>
                    </a:cubicBezTo>
                    <a:cubicBezTo>
                      <a:pt x="58483" y="1475232"/>
                      <a:pt x="58387" y="1474946"/>
                      <a:pt x="58292" y="1474756"/>
                    </a:cubicBezTo>
                    <a:cubicBezTo>
                      <a:pt x="62959" y="1487424"/>
                      <a:pt x="68198" y="1499807"/>
                      <a:pt x="74294" y="1511713"/>
                    </a:cubicBezTo>
                    <a:cubicBezTo>
                      <a:pt x="80771" y="1517523"/>
                      <a:pt x="87629" y="1523333"/>
                      <a:pt x="94773" y="1528953"/>
                    </a:cubicBezTo>
                    <a:cubicBezTo>
                      <a:pt x="120586" y="1549622"/>
                      <a:pt x="150875" y="1568101"/>
                      <a:pt x="187261" y="1585532"/>
                    </a:cubicBezTo>
                    <a:cubicBezTo>
                      <a:pt x="217741" y="1600200"/>
                      <a:pt x="250792" y="1612487"/>
                      <a:pt x="288416" y="1623251"/>
                    </a:cubicBezTo>
                    <a:cubicBezTo>
                      <a:pt x="320706" y="1632585"/>
                      <a:pt x="354901" y="1639919"/>
                      <a:pt x="392810" y="1645825"/>
                    </a:cubicBezTo>
                    <a:cubicBezTo>
                      <a:pt x="425862" y="1651064"/>
                      <a:pt x="460247" y="1654778"/>
                      <a:pt x="495299" y="1656969"/>
                    </a:cubicBezTo>
                    <a:cubicBezTo>
                      <a:pt x="518445" y="1658493"/>
                      <a:pt x="541114" y="1659160"/>
                      <a:pt x="562736" y="1659160"/>
                    </a:cubicBezTo>
                    <a:cubicBezTo>
                      <a:pt x="611695" y="1659160"/>
                      <a:pt x="661034" y="1655540"/>
                      <a:pt x="709136" y="1648492"/>
                    </a:cubicBezTo>
                    <a:cubicBezTo>
                      <a:pt x="746569" y="1642967"/>
                      <a:pt x="782668" y="1635538"/>
                      <a:pt x="817149" y="1626013"/>
                    </a:cubicBezTo>
                    <a:cubicBezTo>
                      <a:pt x="819054" y="1624775"/>
                      <a:pt x="820864" y="1623632"/>
                      <a:pt x="822769" y="1622393"/>
                    </a:cubicBezTo>
                    <a:cubicBezTo>
                      <a:pt x="842390" y="1609439"/>
                      <a:pt x="861250" y="1595152"/>
                      <a:pt x="879157" y="1579340"/>
                    </a:cubicBezTo>
                    <a:cubicBezTo>
                      <a:pt x="892587" y="1567339"/>
                      <a:pt x="905541" y="1554575"/>
                      <a:pt x="917638" y="1540764"/>
                    </a:cubicBezTo>
                    <a:cubicBezTo>
                      <a:pt x="929163" y="1527620"/>
                      <a:pt x="939926" y="1513618"/>
                      <a:pt x="949928" y="1498949"/>
                    </a:cubicBezTo>
                    <a:cubicBezTo>
                      <a:pt x="958309" y="1486376"/>
                      <a:pt x="966215" y="1473232"/>
                      <a:pt x="973264" y="1459611"/>
                    </a:cubicBezTo>
                    <a:cubicBezTo>
                      <a:pt x="980407" y="1445705"/>
                      <a:pt x="986694" y="1431227"/>
                      <a:pt x="992218" y="1416463"/>
                    </a:cubicBezTo>
                    <a:cubicBezTo>
                      <a:pt x="992218" y="1416653"/>
                      <a:pt x="992028" y="1416844"/>
                      <a:pt x="992028" y="1417130"/>
                    </a:cubicBezTo>
                    <a:cubicBezTo>
                      <a:pt x="997553" y="1401985"/>
                      <a:pt x="1002315" y="1386459"/>
                      <a:pt x="1006030" y="1370552"/>
                    </a:cubicBezTo>
                    <a:cubicBezTo>
                      <a:pt x="1009649" y="1354931"/>
                      <a:pt x="1012411" y="1339215"/>
                      <a:pt x="1014316" y="1323118"/>
                    </a:cubicBezTo>
                    <a:lnTo>
                      <a:pt x="1014316" y="1323118"/>
                    </a:lnTo>
                    <a:cubicBezTo>
                      <a:pt x="1014316" y="1323118"/>
                      <a:pt x="1014316" y="1322737"/>
                      <a:pt x="1014316" y="1322546"/>
                    </a:cubicBezTo>
                    <a:lnTo>
                      <a:pt x="1014316" y="1322546"/>
                    </a:lnTo>
                    <a:cubicBezTo>
                      <a:pt x="1016126" y="1305878"/>
                      <a:pt x="1017174" y="1289018"/>
                      <a:pt x="1017269" y="1272064"/>
                    </a:cubicBezTo>
                    <a:cubicBezTo>
                      <a:pt x="1017269" y="1252728"/>
                      <a:pt x="1016221" y="1233488"/>
                      <a:pt x="1014031" y="1214342"/>
                    </a:cubicBezTo>
                    <a:cubicBezTo>
                      <a:pt x="1014031" y="1214628"/>
                      <a:pt x="1014031" y="1214819"/>
                      <a:pt x="1014126" y="1215104"/>
                    </a:cubicBezTo>
                    <a:cubicBezTo>
                      <a:pt x="1012126" y="1198531"/>
                      <a:pt x="1009363" y="1182053"/>
                      <a:pt x="1005363" y="1165955"/>
                    </a:cubicBezTo>
                    <a:cubicBezTo>
                      <a:pt x="1003363" y="1157954"/>
                      <a:pt x="1001267" y="1149953"/>
                      <a:pt x="998791" y="1142143"/>
                    </a:cubicBezTo>
                    <a:cubicBezTo>
                      <a:pt x="996600" y="1135285"/>
                      <a:pt x="994314" y="1128427"/>
                      <a:pt x="991837" y="1121759"/>
                    </a:cubicBezTo>
                    <a:cubicBezTo>
                      <a:pt x="991837" y="1121759"/>
                      <a:pt x="991837" y="1121855"/>
                      <a:pt x="991933" y="1121950"/>
                    </a:cubicBezTo>
                    <a:cubicBezTo>
                      <a:pt x="987646" y="1110615"/>
                      <a:pt x="982884" y="1099376"/>
                      <a:pt x="977550" y="1088612"/>
                    </a:cubicBezTo>
                    <a:cubicBezTo>
                      <a:pt x="974978" y="1083374"/>
                      <a:pt x="972311" y="1078040"/>
                      <a:pt x="969454" y="1072991"/>
                    </a:cubicBezTo>
                    <a:cubicBezTo>
                      <a:pt x="966787" y="1068419"/>
                      <a:pt x="964024" y="1064038"/>
                      <a:pt x="961167" y="1059656"/>
                    </a:cubicBezTo>
                    <a:cubicBezTo>
                      <a:pt x="946308" y="1037749"/>
                      <a:pt x="928877" y="1018223"/>
                      <a:pt x="914018" y="996315"/>
                    </a:cubicBezTo>
                    <a:cubicBezTo>
                      <a:pt x="910494" y="990981"/>
                      <a:pt x="906970" y="985552"/>
                      <a:pt x="903922" y="979742"/>
                    </a:cubicBezTo>
                    <a:cubicBezTo>
                      <a:pt x="901064" y="974312"/>
                      <a:pt x="898207" y="968788"/>
                      <a:pt x="896111" y="962882"/>
                    </a:cubicBezTo>
                    <a:cubicBezTo>
                      <a:pt x="894206" y="957834"/>
                      <a:pt x="892396" y="952691"/>
                      <a:pt x="891253" y="947261"/>
                    </a:cubicBezTo>
                    <a:cubicBezTo>
                      <a:pt x="890206" y="942404"/>
                      <a:pt x="889348" y="937355"/>
                      <a:pt x="889063" y="932307"/>
                    </a:cubicBezTo>
                    <a:cubicBezTo>
                      <a:pt x="888872" y="929259"/>
                      <a:pt x="888682" y="926211"/>
                      <a:pt x="888777" y="923068"/>
                    </a:cubicBezTo>
                    <a:cubicBezTo>
                      <a:pt x="888777" y="920020"/>
                      <a:pt x="889063" y="917067"/>
                      <a:pt x="889348" y="914114"/>
                    </a:cubicBezTo>
                    <a:cubicBezTo>
                      <a:pt x="889825" y="909447"/>
                      <a:pt x="890587" y="904780"/>
                      <a:pt x="891634" y="900208"/>
                    </a:cubicBezTo>
                    <a:cubicBezTo>
                      <a:pt x="894016" y="890397"/>
                      <a:pt x="897254" y="881063"/>
                      <a:pt x="901064" y="872014"/>
                    </a:cubicBezTo>
                    <a:cubicBezTo>
                      <a:pt x="905255" y="862108"/>
                      <a:pt x="909827" y="852488"/>
                      <a:pt x="914304" y="842867"/>
                    </a:cubicBezTo>
                    <a:cubicBezTo>
                      <a:pt x="918876" y="833057"/>
                      <a:pt x="923353" y="823151"/>
                      <a:pt x="927258" y="812959"/>
                    </a:cubicBezTo>
                    <a:lnTo>
                      <a:pt x="927067" y="813626"/>
                    </a:lnTo>
                    <a:cubicBezTo>
                      <a:pt x="929163" y="807815"/>
                      <a:pt x="931163" y="801910"/>
                      <a:pt x="932687" y="795719"/>
                    </a:cubicBezTo>
                    <a:cubicBezTo>
                      <a:pt x="933449" y="792671"/>
                      <a:pt x="934211" y="789623"/>
                      <a:pt x="934687" y="786479"/>
                    </a:cubicBezTo>
                    <a:cubicBezTo>
                      <a:pt x="935259" y="783241"/>
                      <a:pt x="935735" y="780098"/>
                      <a:pt x="936116" y="776954"/>
                    </a:cubicBezTo>
                    <a:lnTo>
                      <a:pt x="936116" y="776954"/>
                    </a:lnTo>
                    <a:lnTo>
                      <a:pt x="936116" y="777145"/>
                    </a:lnTo>
                    <a:lnTo>
                      <a:pt x="936116" y="777145"/>
                    </a:lnTo>
                    <a:lnTo>
                      <a:pt x="936116" y="776859"/>
                    </a:lnTo>
                    <a:lnTo>
                      <a:pt x="936116" y="776859"/>
                    </a:lnTo>
                    <a:cubicBezTo>
                      <a:pt x="936592" y="772287"/>
                      <a:pt x="936878" y="767810"/>
                      <a:pt x="936878" y="763238"/>
                    </a:cubicBezTo>
                    <a:cubicBezTo>
                      <a:pt x="936878" y="759047"/>
                      <a:pt x="936592" y="754856"/>
                      <a:pt x="936116" y="750665"/>
                    </a:cubicBezTo>
                    <a:lnTo>
                      <a:pt x="936116" y="750665"/>
                    </a:lnTo>
                    <a:cubicBezTo>
                      <a:pt x="935545" y="746570"/>
                      <a:pt x="934878" y="742379"/>
                      <a:pt x="933830" y="738378"/>
                    </a:cubicBezTo>
                    <a:cubicBezTo>
                      <a:pt x="932973" y="735140"/>
                      <a:pt x="932020" y="731996"/>
                      <a:pt x="930878" y="728758"/>
                    </a:cubicBezTo>
                    <a:cubicBezTo>
                      <a:pt x="930878" y="728948"/>
                      <a:pt x="931068" y="729234"/>
                      <a:pt x="931068" y="729425"/>
                    </a:cubicBezTo>
                    <a:cubicBezTo>
                      <a:pt x="929639" y="725710"/>
                      <a:pt x="928115" y="722090"/>
                      <a:pt x="926305" y="718661"/>
                    </a:cubicBezTo>
                    <a:cubicBezTo>
                      <a:pt x="924591" y="715328"/>
                      <a:pt x="922686" y="712089"/>
                      <a:pt x="920590" y="708946"/>
                    </a:cubicBezTo>
                    <a:cubicBezTo>
                      <a:pt x="917352" y="704279"/>
                      <a:pt x="913923" y="699802"/>
                      <a:pt x="910113" y="695706"/>
                    </a:cubicBezTo>
                    <a:cubicBezTo>
                      <a:pt x="906779" y="691991"/>
                      <a:pt x="903160" y="688562"/>
                      <a:pt x="899540" y="685324"/>
                    </a:cubicBezTo>
                    <a:lnTo>
                      <a:pt x="899540" y="685324"/>
                    </a:lnTo>
                    <a:cubicBezTo>
                      <a:pt x="899540" y="685324"/>
                      <a:pt x="899540" y="685229"/>
                      <a:pt x="899445" y="685133"/>
                    </a:cubicBezTo>
                    <a:lnTo>
                      <a:pt x="899540" y="685133"/>
                    </a:lnTo>
                    <a:cubicBezTo>
                      <a:pt x="899540" y="685133"/>
                      <a:pt x="899350" y="685133"/>
                      <a:pt x="899254" y="684943"/>
                    </a:cubicBezTo>
                    <a:cubicBezTo>
                      <a:pt x="899254" y="684943"/>
                      <a:pt x="899254" y="684943"/>
                      <a:pt x="899159" y="684943"/>
                    </a:cubicBezTo>
                    <a:lnTo>
                      <a:pt x="899159" y="684943"/>
                    </a:lnTo>
                    <a:cubicBezTo>
                      <a:pt x="878966" y="667703"/>
                      <a:pt x="855916" y="655606"/>
                      <a:pt x="832865" y="644366"/>
                    </a:cubicBezTo>
                    <a:cubicBezTo>
                      <a:pt x="832865" y="644366"/>
                      <a:pt x="832961" y="644366"/>
                      <a:pt x="833056" y="644557"/>
                    </a:cubicBezTo>
                    <a:cubicBezTo>
                      <a:pt x="829627" y="642938"/>
                      <a:pt x="826198" y="641223"/>
                      <a:pt x="822769" y="639604"/>
                    </a:cubicBezTo>
                    <a:cubicBezTo>
                      <a:pt x="820007" y="638270"/>
                      <a:pt x="817149" y="636937"/>
                      <a:pt x="814482" y="635508"/>
                    </a:cubicBezTo>
                    <a:cubicBezTo>
                      <a:pt x="807053" y="631698"/>
                      <a:pt x="799718" y="627507"/>
                      <a:pt x="792765" y="622554"/>
                    </a:cubicBezTo>
                    <a:cubicBezTo>
                      <a:pt x="781240" y="614363"/>
                      <a:pt x="770286" y="604647"/>
                      <a:pt x="761428" y="592836"/>
                    </a:cubicBezTo>
                    <a:cubicBezTo>
                      <a:pt x="757522" y="587597"/>
                      <a:pt x="753808" y="582168"/>
                      <a:pt x="750569" y="576358"/>
                    </a:cubicBezTo>
                    <a:cubicBezTo>
                      <a:pt x="747236" y="570262"/>
                      <a:pt x="744187" y="563975"/>
                      <a:pt x="741711" y="557403"/>
                    </a:cubicBezTo>
                    <a:cubicBezTo>
                      <a:pt x="739330" y="551212"/>
                      <a:pt x="737234" y="544830"/>
                      <a:pt x="735615" y="538258"/>
                    </a:cubicBezTo>
                    <a:cubicBezTo>
                      <a:pt x="733805" y="531114"/>
                      <a:pt x="732281" y="523970"/>
                      <a:pt x="731138" y="516636"/>
                    </a:cubicBezTo>
                    <a:cubicBezTo>
                      <a:pt x="726185" y="484632"/>
                      <a:pt x="726280" y="452056"/>
                      <a:pt x="726757" y="419672"/>
                    </a:cubicBezTo>
                    <a:cubicBezTo>
                      <a:pt x="727042" y="399669"/>
                      <a:pt x="727519" y="379667"/>
                      <a:pt x="726947" y="359664"/>
                    </a:cubicBezTo>
                    <a:cubicBezTo>
                      <a:pt x="726471" y="341567"/>
                      <a:pt x="725423" y="323564"/>
                      <a:pt x="723423" y="305657"/>
                    </a:cubicBezTo>
                    <a:lnTo>
                      <a:pt x="723423" y="305657"/>
                    </a:lnTo>
                    <a:cubicBezTo>
                      <a:pt x="723423" y="305657"/>
                      <a:pt x="723423" y="305372"/>
                      <a:pt x="723423" y="305181"/>
                    </a:cubicBezTo>
                    <a:lnTo>
                      <a:pt x="723423" y="305181"/>
                    </a:lnTo>
                    <a:cubicBezTo>
                      <a:pt x="721708" y="291370"/>
                      <a:pt x="719518" y="277654"/>
                      <a:pt x="716374" y="264224"/>
                    </a:cubicBezTo>
                    <a:cubicBezTo>
                      <a:pt x="714850" y="257842"/>
                      <a:pt x="713231" y="251555"/>
                      <a:pt x="711421" y="245364"/>
                    </a:cubicBezTo>
                    <a:cubicBezTo>
                      <a:pt x="709516" y="239078"/>
                      <a:pt x="707516" y="232886"/>
                      <a:pt x="705230" y="226790"/>
                    </a:cubicBezTo>
                    <a:cubicBezTo>
                      <a:pt x="705230" y="226981"/>
                      <a:pt x="705325" y="227171"/>
                      <a:pt x="705421" y="227457"/>
                    </a:cubicBezTo>
                    <a:cubicBezTo>
                      <a:pt x="701039" y="215741"/>
                      <a:pt x="696086" y="204216"/>
                      <a:pt x="690276" y="193167"/>
                    </a:cubicBezTo>
                    <a:cubicBezTo>
                      <a:pt x="687514" y="187833"/>
                      <a:pt x="684561" y="182499"/>
                      <a:pt x="681513" y="177356"/>
                    </a:cubicBezTo>
                    <a:cubicBezTo>
                      <a:pt x="678370" y="172117"/>
                      <a:pt x="675131" y="167068"/>
                      <a:pt x="671797" y="162020"/>
                    </a:cubicBezTo>
                    <a:cubicBezTo>
                      <a:pt x="665987" y="153543"/>
                      <a:pt x="659891" y="145447"/>
                      <a:pt x="653605" y="137541"/>
                    </a:cubicBezTo>
                    <a:cubicBezTo>
                      <a:pt x="647223" y="129540"/>
                      <a:pt x="640841" y="121730"/>
                      <a:pt x="634078" y="114014"/>
                    </a:cubicBezTo>
                    <a:cubicBezTo>
                      <a:pt x="627316" y="106299"/>
                      <a:pt x="620458" y="98679"/>
                      <a:pt x="613314" y="91535"/>
                    </a:cubicBezTo>
                    <a:cubicBezTo>
                      <a:pt x="606837" y="84963"/>
                      <a:pt x="600169" y="78677"/>
                      <a:pt x="593311" y="72581"/>
                    </a:cubicBezTo>
                    <a:cubicBezTo>
                      <a:pt x="584453" y="64865"/>
                      <a:pt x="575404" y="57531"/>
                      <a:pt x="565784" y="50959"/>
                    </a:cubicBezTo>
                    <a:cubicBezTo>
                      <a:pt x="560641" y="47435"/>
                      <a:pt x="555402" y="44006"/>
                      <a:pt x="549973" y="40862"/>
                    </a:cubicBezTo>
                    <a:cubicBezTo>
                      <a:pt x="545305" y="38195"/>
                      <a:pt x="540733" y="35719"/>
                      <a:pt x="535971" y="33338"/>
                    </a:cubicBezTo>
                    <a:cubicBezTo>
                      <a:pt x="536161" y="33338"/>
                      <a:pt x="536352" y="33528"/>
                      <a:pt x="536542" y="33623"/>
                    </a:cubicBezTo>
                    <a:cubicBezTo>
                      <a:pt x="531780" y="31337"/>
                      <a:pt x="527017" y="29147"/>
                      <a:pt x="522160" y="27337"/>
                    </a:cubicBezTo>
                    <a:cubicBezTo>
                      <a:pt x="518064" y="25813"/>
                      <a:pt x="513968" y="24289"/>
                      <a:pt x="509872" y="22860"/>
                    </a:cubicBezTo>
                    <a:cubicBezTo>
                      <a:pt x="501871" y="20098"/>
                      <a:pt x="493870" y="17621"/>
                      <a:pt x="485774" y="15335"/>
                    </a:cubicBezTo>
                    <a:cubicBezTo>
                      <a:pt x="469582" y="10859"/>
                      <a:pt x="453103" y="7334"/>
                      <a:pt x="436530" y="4763"/>
                    </a:cubicBezTo>
                    <a:lnTo>
                      <a:pt x="436339" y="4763"/>
                    </a:lnTo>
                    <a:cubicBezTo>
                      <a:pt x="436339" y="4763"/>
                      <a:pt x="436149" y="4763"/>
                      <a:pt x="436054" y="4763"/>
                    </a:cubicBezTo>
                    <a:lnTo>
                      <a:pt x="436054" y="4763"/>
                    </a:lnTo>
                    <a:cubicBezTo>
                      <a:pt x="415289" y="1715"/>
                      <a:pt x="394334" y="0"/>
                      <a:pt x="373379" y="0"/>
                    </a:cubicBezTo>
                    <a:lnTo>
                      <a:pt x="372617" y="0"/>
                    </a:lnTo>
                    <a:close/>
                    <a:moveTo>
                      <a:pt x="202786" y="37529"/>
                    </a:moveTo>
                    <a:cubicBezTo>
                      <a:pt x="202786" y="37529"/>
                      <a:pt x="202596" y="37529"/>
                      <a:pt x="202501" y="37624"/>
                    </a:cubicBezTo>
                    <a:cubicBezTo>
                      <a:pt x="202596" y="37624"/>
                      <a:pt x="202691" y="37624"/>
                      <a:pt x="202786" y="37529"/>
                    </a:cubicBezTo>
                    <a:moveTo>
                      <a:pt x="54768" y="1232249"/>
                    </a:moveTo>
                    <a:cubicBezTo>
                      <a:pt x="54768" y="1232249"/>
                      <a:pt x="54768" y="1232440"/>
                      <a:pt x="54673" y="1232535"/>
                    </a:cubicBezTo>
                    <a:cubicBezTo>
                      <a:pt x="54673" y="1232440"/>
                      <a:pt x="54673" y="1232345"/>
                      <a:pt x="54768" y="1232249"/>
                    </a:cubicBezTo>
                  </a:path>
                </a:pathLst>
              </a:custGeom>
              <a:solidFill>
                <a:srgbClr val="FECA48"/>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7441EF32-C68B-DD4E-7D52-8FEB2B095AEA}"/>
                  </a:ext>
                </a:extLst>
              </p:cNvPr>
              <p:cNvSpPr/>
              <p:nvPr/>
            </p:nvSpPr>
            <p:spPr>
              <a:xfrm>
                <a:off x="4379127" y="3441201"/>
                <a:ext cx="267482" cy="512424"/>
              </a:xfrm>
              <a:custGeom>
                <a:avLst/>
                <a:gdLst>
                  <a:gd name="connsiteX0" fmla="*/ 4563 w 267482"/>
                  <a:gd name="connsiteY0" fmla="*/ 1715 h 512424"/>
                  <a:gd name="connsiteX1" fmla="*/ 753 w 267482"/>
                  <a:gd name="connsiteY1" fmla="*/ 76581 h 512424"/>
                  <a:gd name="connsiteX2" fmla="*/ 5515 w 267482"/>
                  <a:gd name="connsiteY2" fmla="*/ 110490 h 512424"/>
                  <a:gd name="connsiteX3" fmla="*/ 15040 w 267482"/>
                  <a:gd name="connsiteY3" fmla="*/ 142304 h 512424"/>
                  <a:gd name="connsiteX4" fmla="*/ 48187 w 267482"/>
                  <a:gd name="connsiteY4" fmla="*/ 198596 h 512424"/>
                  <a:gd name="connsiteX5" fmla="*/ 71524 w 267482"/>
                  <a:gd name="connsiteY5" fmla="*/ 222504 h 512424"/>
                  <a:gd name="connsiteX6" fmla="*/ 98956 w 267482"/>
                  <a:gd name="connsiteY6" fmla="*/ 244507 h 512424"/>
                  <a:gd name="connsiteX7" fmla="*/ 138675 w 267482"/>
                  <a:gd name="connsiteY7" fmla="*/ 270224 h 512424"/>
                  <a:gd name="connsiteX8" fmla="*/ 176489 w 267482"/>
                  <a:gd name="connsiteY8" fmla="*/ 298990 h 512424"/>
                  <a:gd name="connsiteX9" fmla="*/ 175346 w 267482"/>
                  <a:gd name="connsiteY9" fmla="*/ 297942 h 512424"/>
                  <a:gd name="connsiteX10" fmla="*/ 176775 w 267482"/>
                  <a:gd name="connsiteY10" fmla="*/ 299275 h 512424"/>
                  <a:gd name="connsiteX11" fmla="*/ 177442 w 267482"/>
                  <a:gd name="connsiteY11" fmla="*/ 299847 h 512424"/>
                  <a:gd name="connsiteX12" fmla="*/ 176965 w 267482"/>
                  <a:gd name="connsiteY12" fmla="*/ 299371 h 512424"/>
                  <a:gd name="connsiteX13" fmla="*/ 211541 w 267482"/>
                  <a:gd name="connsiteY13" fmla="*/ 337852 h 512424"/>
                  <a:gd name="connsiteX14" fmla="*/ 229067 w 267482"/>
                  <a:gd name="connsiteY14" fmla="*/ 371570 h 512424"/>
                  <a:gd name="connsiteX15" fmla="*/ 238021 w 267482"/>
                  <a:gd name="connsiteY15" fmla="*/ 408242 h 512424"/>
                  <a:gd name="connsiteX16" fmla="*/ 238306 w 267482"/>
                  <a:gd name="connsiteY16" fmla="*/ 446532 h 512424"/>
                  <a:gd name="connsiteX17" fmla="*/ 232782 w 267482"/>
                  <a:gd name="connsiteY17" fmla="*/ 471011 h 512424"/>
                  <a:gd name="connsiteX18" fmla="*/ 224305 w 267482"/>
                  <a:gd name="connsiteY18" fmla="*/ 487871 h 512424"/>
                  <a:gd name="connsiteX19" fmla="*/ 222876 w 267482"/>
                  <a:gd name="connsiteY19" fmla="*/ 500444 h 512424"/>
                  <a:gd name="connsiteX20" fmla="*/ 229448 w 267482"/>
                  <a:gd name="connsiteY20" fmla="*/ 510159 h 512424"/>
                  <a:gd name="connsiteX21" fmla="*/ 240497 w 267482"/>
                  <a:gd name="connsiteY21" fmla="*/ 511873 h 512424"/>
                  <a:gd name="connsiteX22" fmla="*/ 243831 w 267482"/>
                  <a:gd name="connsiteY22" fmla="*/ 510159 h 512424"/>
                  <a:gd name="connsiteX23" fmla="*/ 248974 w 267482"/>
                  <a:gd name="connsiteY23" fmla="*/ 504349 h 512424"/>
                  <a:gd name="connsiteX24" fmla="*/ 264976 w 267482"/>
                  <a:gd name="connsiteY24" fmla="*/ 460534 h 512424"/>
                  <a:gd name="connsiteX25" fmla="*/ 266786 w 267482"/>
                  <a:gd name="connsiteY25" fmla="*/ 414623 h 512424"/>
                  <a:gd name="connsiteX26" fmla="*/ 258785 w 267482"/>
                  <a:gd name="connsiteY26" fmla="*/ 374904 h 512424"/>
                  <a:gd name="connsiteX27" fmla="*/ 242974 w 267482"/>
                  <a:gd name="connsiteY27" fmla="*/ 340328 h 512424"/>
                  <a:gd name="connsiteX28" fmla="*/ 138580 w 267482"/>
                  <a:gd name="connsiteY28" fmla="*/ 246602 h 512424"/>
                  <a:gd name="connsiteX29" fmla="*/ 117053 w 267482"/>
                  <a:gd name="connsiteY29" fmla="*/ 236029 h 512424"/>
                  <a:gd name="connsiteX30" fmla="*/ 72381 w 267482"/>
                  <a:gd name="connsiteY30" fmla="*/ 206978 h 512424"/>
                  <a:gd name="connsiteX31" fmla="*/ 73524 w 267482"/>
                  <a:gd name="connsiteY31" fmla="*/ 208026 h 512424"/>
                  <a:gd name="connsiteX32" fmla="*/ 39139 w 267482"/>
                  <a:gd name="connsiteY32" fmla="*/ 169069 h 512424"/>
                  <a:gd name="connsiteX33" fmla="*/ 17993 w 267482"/>
                  <a:gd name="connsiteY33" fmla="*/ 127063 h 512424"/>
                  <a:gd name="connsiteX34" fmla="*/ 6563 w 267482"/>
                  <a:gd name="connsiteY34" fmla="*/ 78581 h 512424"/>
                  <a:gd name="connsiteX35" fmla="*/ 6658 w 267482"/>
                  <a:gd name="connsiteY35" fmla="*/ 79438 h 512424"/>
                  <a:gd name="connsiteX36" fmla="*/ 6944 w 267482"/>
                  <a:gd name="connsiteY36" fmla="*/ 19050 h 512424"/>
                  <a:gd name="connsiteX37" fmla="*/ 6944 w 267482"/>
                  <a:gd name="connsiteY37" fmla="*/ 19050 h 512424"/>
                  <a:gd name="connsiteX38" fmla="*/ 9230 w 267482"/>
                  <a:gd name="connsiteY38" fmla="*/ 3334 h 512424"/>
                  <a:gd name="connsiteX39" fmla="*/ 7515 w 267482"/>
                  <a:gd name="connsiteY39" fmla="*/ 0 h 512424"/>
                  <a:gd name="connsiteX40" fmla="*/ 6944 w 267482"/>
                  <a:gd name="connsiteY40" fmla="*/ 0 h 512424"/>
                  <a:gd name="connsiteX41" fmla="*/ 4658 w 267482"/>
                  <a:gd name="connsiteY41" fmla="*/ 2000 h 512424"/>
                  <a:gd name="connsiteX42" fmla="*/ 18088 w 267482"/>
                  <a:gd name="connsiteY42" fmla="*/ 127540 h 512424"/>
                  <a:gd name="connsiteX43" fmla="*/ 18184 w 267482"/>
                  <a:gd name="connsiteY43" fmla="*/ 127921 h 512424"/>
                  <a:gd name="connsiteX44" fmla="*/ 18088 w 267482"/>
                  <a:gd name="connsiteY44" fmla="*/ 127540 h 512424"/>
                  <a:gd name="connsiteX45" fmla="*/ 177061 w 267482"/>
                  <a:gd name="connsiteY45" fmla="*/ 299561 h 512424"/>
                  <a:gd name="connsiteX46" fmla="*/ 176870 w 267482"/>
                  <a:gd name="connsiteY46" fmla="*/ 299371 h 512424"/>
                  <a:gd name="connsiteX47" fmla="*/ 176584 w 267482"/>
                  <a:gd name="connsiteY47" fmla="*/ 299180 h 512424"/>
                  <a:gd name="connsiteX48" fmla="*/ 176965 w 267482"/>
                  <a:gd name="connsiteY48" fmla="*/ 299561 h 5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7482" h="512424">
                    <a:moveTo>
                      <a:pt x="4563" y="1715"/>
                    </a:moveTo>
                    <a:cubicBezTo>
                      <a:pt x="467" y="26479"/>
                      <a:pt x="-1057" y="51530"/>
                      <a:pt x="753" y="76581"/>
                    </a:cubicBezTo>
                    <a:cubicBezTo>
                      <a:pt x="1610" y="88011"/>
                      <a:pt x="3229" y="99346"/>
                      <a:pt x="5515" y="110490"/>
                    </a:cubicBezTo>
                    <a:cubicBezTo>
                      <a:pt x="7801" y="121444"/>
                      <a:pt x="11135" y="132017"/>
                      <a:pt x="15040" y="142304"/>
                    </a:cubicBezTo>
                    <a:cubicBezTo>
                      <a:pt x="22946" y="163068"/>
                      <a:pt x="34662" y="182118"/>
                      <a:pt x="48187" y="198596"/>
                    </a:cubicBezTo>
                    <a:cubicBezTo>
                      <a:pt x="55331" y="207359"/>
                      <a:pt x="63332" y="215170"/>
                      <a:pt x="71524" y="222504"/>
                    </a:cubicBezTo>
                    <a:cubicBezTo>
                      <a:pt x="80382" y="230410"/>
                      <a:pt x="89431" y="237744"/>
                      <a:pt x="98956" y="244507"/>
                    </a:cubicBezTo>
                    <a:cubicBezTo>
                      <a:pt x="111910" y="253651"/>
                      <a:pt x="125530" y="261556"/>
                      <a:pt x="138675" y="270224"/>
                    </a:cubicBezTo>
                    <a:cubicBezTo>
                      <a:pt x="151819" y="278987"/>
                      <a:pt x="164392" y="288512"/>
                      <a:pt x="176489" y="298990"/>
                    </a:cubicBezTo>
                    <a:cubicBezTo>
                      <a:pt x="176108" y="298609"/>
                      <a:pt x="175727" y="298323"/>
                      <a:pt x="175346" y="297942"/>
                    </a:cubicBezTo>
                    <a:cubicBezTo>
                      <a:pt x="175822" y="298418"/>
                      <a:pt x="176299" y="298799"/>
                      <a:pt x="176775" y="299275"/>
                    </a:cubicBezTo>
                    <a:cubicBezTo>
                      <a:pt x="176965" y="299466"/>
                      <a:pt x="177251" y="299657"/>
                      <a:pt x="177442" y="299847"/>
                    </a:cubicBezTo>
                    <a:lnTo>
                      <a:pt x="176965" y="299371"/>
                    </a:lnTo>
                    <a:cubicBezTo>
                      <a:pt x="189634" y="310801"/>
                      <a:pt x="201445" y="323469"/>
                      <a:pt x="211541" y="337852"/>
                    </a:cubicBezTo>
                    <a:cubicBezTo>
                      <a:pt x="218494" y="348329"/>
                      <a:pt x="224400" y="359569"/>
                      <a:pt x="229067" y="371570"/>
                    </a:cubicBezTo>
                    <a:cubicBezTo>
                      <a:pt x="233258" y="383381"/>
                      <a:pt x="236306" y="395573"/>
                      <a:pt x="238021" y="408242"/>
                    </a:cubicBezTo>
                    <a:cubicBezTo>
                      <a:pt x="239354" y="421005"/>
                      <a:pt x="239545" y="433864"/>
                      <a:pt x="238306" y="446532"/>
                    </a:cubicBezTo>
                    <a:cubicBezTo>
                      <a:pt x="237163" y="454914"/>
                      <a:pt x="235449" y="463105"/>
                      <a:pt x="232782" y="471011"/>
                    </a:cubicBezTo>
                    <a:cubicBezTo>
                      <a:pt x="230496" y="476917"/>
                      <a:pt x="227638" y="482536"/>
                      <a:pt x="224305" y="487871"/>
                    </a:cubicBezTo>
                    <a:cubicBezTo>
                      <a:pt x="222209" y="491204"/>
                      <a:pt x="221923" y="496538"/>
                      <a:pt x="222876" y="500444"/>
                    </a:cubicBezTo>
                    <a:cubicBezTo>
                      <a:pt x="223924" y="504539"/>
                      <a:pt x="226305" y="508063"/>
                      <a:pt x="229448" y="510159"/>
                    </a:cubicBezTo>
                    <a:cubicBezTo>
                      <a:pt x="232782" y="512350"/>
                      <a:pt x="236782" y="513017"/>
                      <a:pt x="240497" y="511873"/>
                    </a:cubicBezTo>
                    <a:cubicBezTo>
                      <a:pt x="241640" y="511302"/>
                      <a:pt x="242783" y="510730"/>
                      <a:pt x="243831" y="510159"/>
                    </a:cubicBezTo>
                    <a:cubicBezTo>
                      <a:pt x="246022" y="508730"/>
                      <a:pt x="247736" y="506730"/>
                      <a:pt x="248974" y="504349"/>
                    </a:cubicBezTo>
                    <a:cubicBezTo>
                      <a:pt x="257071" y="491395"/>
                      <a:pt x="262309" y="476155"/>
                      <a:pt x="264976" y="460534"/>
                    </a:cubicBezTo>
                    <a:cubicBezTo>
                      <a:pt x="267548" y="445484"/>
                      <a:pt x="268120" y="429863"/>
                      <a:pt x="266786" y="414623"/>
                    </a:cubicBezTo>
                    <a:cubicBezTo>
                      <a:pt x="265548" y="401003"/>
                      <a:pt x="262976" y="387667"/>
                      <a:pt x="258785" y="374904"/>
                    </a:cubicBezTo>
                    <a:cubicBezTo>
                      <a:pt x="254689" y="362712"/>
                      <a:pt x="249451" y="351092"/>
                      <a:pt x="242974" y="340328"/>
                    </a:cubicBezTo>
                    <a:cubicBezTo>
                      <a:pt x="217447" y="297847"/>
                      <a:pt x="178680" y="268510"/>
                      <a:pt x="138580" y="246602"/>
                    </a:cubicBezTo>
                    <a:cubicBezTo>
                      <a:pt x="131531" y="242792"/>
                      <a:pt x="124292" y="239459"/>
                      <a:pt x="117053" y="236029"/>
                    </a:cubicBezTo>
                    <a:cubicBezTo>
                      <a:pt x="101242" y="228314"/>
                      <a:pt x="86097" y="218884"/>
                      <a:pt x="72381" y="206978"/>
                    </a:cubicBezTo>
                    <a:cubicBezTo>
                      <a:pt x="72762" y="207359"/>
                      <a:pt x="73143" y="207645"/>
                      <a:pt x="73524" y="208026"/>
                    </a:cubicBezTo>
                    <a:cubicBezTo>
                      <a:pt x="60760" y="196691"/>
                      <a:pt x="49140" y="183737"/>
                      <a:pt x="39139" y="169069"/>
                    </a:cubicBezTo>
                    <a:cubicBezTo>
                      <a:pt x="30566" y="156115"/>
                      <a:pt x="23518" y="142018"/>
                      <a:pt x="17993" y="127063"/>
                    </a:cubicBezTo>
                    <a:cubicBezTo>
                      <a:pt x="12373" y="111442"/>
                      <a:pt x="8659" y="95250"/>
                      <a:pt x="6563" y="78581"/>
                    </a:cubicBezTo>
                    <a:cubicBezTo>
                      <a:pt x="6563" y="78867"/>
                      <a:pt x="6563" y="79153"/>
                      <a:pt x="6658" y="79438"/>
                    </a:cubicBezTo>
                    <a:cubicBezTo>
                      <a:pt x="4468" y="59341"/>
                      <a:pt x="4753" y="39052"/>
                      <a:pt x="6944" y="19050"/>
                    </a:cubicBezTo>
                    <a:lnTo>
                      <a:pt x="6944" y="19050"/>
                    </a:lnTo>
                    <a:cubicBezTo>
                      <a:pt x="7515" y="13811"/>
                      <a:pt x="8278" y="8572"/>
                      <a:pt x="9230" y="3334"/>
                    </a:cubicBezTo>
                    <a:cubicBezTo>
                      <a:pt x="9421" y="1810"/>
                      <a:pt x="8849" y="381"/>
                      <a:pt x="7515" y="0"/>
                    </a:cubicBezTo>
                    <a:cubicBezTo>
                      <a:pt x="7325" y="0"/>
                      <a:pt x="7135" y="0"/>
                      <a:pt x="6944" y="0"/>
                    </a:cubicBezTo>
                    <a:cubicBezTo>
                      <a:pt x="5896" y="0"/>
                      <a:pt x="4849" y="762"/>
                      <a:pt x="4658" y="2000"/>
                    </a:cubicBezTo>
                    <a:moveTo>
                      <a:pt x="18088" y="127540"/>
                    </a:moveTo>
                    <a:cubicBezTo>
                      <a:pt x="18088" y="127540"/>
                      <a:pt x="18088" y="127730"/>
                      <a:pt x="18184" y="127921"/>
                    </a:cubicBezTo>
                    <a:cubicBezTo>
                      <a:pt x="18184" y="127825"/>
                      <a:pt x="18184" y="127730"/>
                      <a:pt x="18088" y="127540"/>
                    </a:cubicBezTo>
                    <a:moveTo>
                      <a:pt x="177061" y="299561"/>
                    </a:moveTo>
                    <a:lnTo>
                      <a:pt x="176870" y="299371"/>
                    </a:lnTo>
                    <a:lnTo>
                      <a:pt x="176584" y="299180"/>
                    </a:lnTo>
                    <a:lnTo>
                      <a:pt x="176965" y="299561"/>
                    </a:lnTo>
                  </a:path>
                </a:pathLst>
              </a:custGeom>
              <a:solidFill>
                <a:srgbClr val="FCC65A"/>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D8C86185-D94B-9430-0F28-82527599DBA3}"/>
                  </a:ext>
                </a:extLst>
              </p:cNvPr>
              <p:cNvSpPr/>
              <p:nvPr/>
            </p:nvSpPr>
            <p:spPr>
              <a:xfrm>
                <a:off x="4538751" y="3878588"/>
                <a:ext cx="118181" cy="615779"/>
              </a:xfrm>
              <a:custGeom>
                <a:avLst/>
                <a:gdLst>
                  <a:gd name="connsiteX0" fmla="*/ 13818 w 118181"/>
                  <a:gd name="connsiteY0" fmla="*/ 2477 h 615779"/>
                  <a:gd name="connsiteX1" fmla="*/ 3055 w 118181"/>
                  <a:gd name="connsiteY1" fmla="*/ 43434 h 615779"/>
                  <a:gd name="connsiteX2" fmla="*/ 6 w 118181"/>
                  <a:gd name="connsiteY2" fmla="*/ 81629 h 615779"/>
                  <a:gd name="connsiteX3" fmla="*/ 11437 w 118181"/>
                  <a:gd name="connsiteY3" fmla="*/ 154877 h 615779"/>
                  <a:gd name="connsiteX4" fmla="*/ 38392 w 118181"/>
                  <a:gd name="connsiteY4" fmla="*/ 226124 h 615779"/>
                  <a:gd name="connsiteX5" fmla="*/ 54204 w 118181"/>
                  <a:gd name="connsiteY5" fmla="*/ 262033 h 615779"/>
                  <a:gd name="connsiteX6" fmla="*/ 69444 w 118181"/>
                  <a:gd name="connsiteY6" fmla="*/ 297942 h 615779"/>
                  <a:gd name="connsiteX7" fmla="*/ 82112 w 118181"/>
                  <a:gd name="connsiteY7" fmla="*/ 339376 h 615779"/>
                  <a:gd name="connsiteX8" fmla="*/ 89160 w 118181"/>
                  <a:gd name="connsiteY8" fmla="*/ 379381 h 615779"/>
                  <a:gd name="connsiteX9" fmla="*/ 89542 w 118181"/>
                  <a:gd name="connsiteY9" fmla="*/ 443675 h 615779"/>
                  <a:gd name="connsiteX10" fmla="*/ 75349 w 118181"/>
                  <a:gd name="connsiteY10" fmla="*/ 503301 h 615779"/>
                  <a:gd name="connsiteX11" fmla="*/ 45631 w 118181"/>
                  <a:gd name="connsiteY11" fmla="*/ 561499 h 615779"/>
                  <a:gd name="connsiteX12" fmla="*/ 25914 w 118181"/>
                  <a:gd name="connsiteY12" fmla="*/ 587978 h 615779"/>
                  <a:gd name="connsiteX13" fmla="*/ 21723 w 118181"/>
                  <a:gd name="connsiteY13" fmla="*/ 599504 h 615779"/>
                  <a:gd name="connsiteX14" fmla="*/ 25914 w 118181"/>
                  <a:gd name="connsiteY14" fmla="*/ 611029 h 615779"/>
                  <a:gd name="connsiteX15" fmla="*/ 46012 w 118181"/>
                  <a:gd name="connsiteY15" fmla="*/ 611029 h 615779"/>
                  <a:gd name="connsiteX16" fmla="*/ 73730 w 118181"/>
                  <a:gd name="connsiteY16" fmla="*/ 573405 h 615779"/>
                  <a:gd name="connsiteX17" fmla="*/ 93733 w 118181"/>
                  <a:gd name="connsiteY17" fmla="*/ 535972 h 615779"/>
                  <a:gd name="connsiteX18" fmla="*/ 108401 w 118181"/>
                  <a:gd name="connsiteY18" fmla="*/ 494729 h 615779"/>
                  <a:gd name="connsiteX19" fmla="*/ 116402 w 118181"/>
                  <a:gd name="connsiteY19" fmla="*/ 452247 h 615779"/>
                  <a:gd name="connsiteX20" fmla="*/ 113640 w 118181"/>
                  <a:gd name="connsiteY20" fmla="*/ 368332 h 615779"/>
                  <a:gd name="connsiteX21" fmla="*/ 103067 w 118181"/>
                  <a:gd name="connsiteY21" fmla="*/ 327470 h 615779"/>
                  <a:gd name="connsiteX22" fmla="*/ 95447 w 118181"/>
                  <a:gd name="connsiteY22" fmla="*/ 306515 h 615779"/>
                  <a:gd name="connsiteX23" fmla="*/ 86493 w 118181"/>
                  <a:gd name="connsiteY23" fmla="*/ 285559 h 615779"/>
                  <a:gd name="connsiteX24" fmla="*/ 53537 w 118181"/>
                  <a:gd name="connsiteY24" fmla="*/ 222313 h 615779"/>
                  <a:gd name="connsiteX25" fmla="*/ 38011 w 118181"/>
                  <a:gd name="connsiteY25" fmla="*/ 191167 h 615779"/>
                  <a:gd name="connsiteX26" fmla="*/ 24391 w 118181"/>
                  <a:gd name="connsiteY26" fmla="*/ 158401 h 615779"/>
                  <a:gd name="connsiteX27" fmla="*/ 9341 w 118181"/>
                  <a:gd name="connsiteY27" fmla="*/ 98012 h 615779"/>
                  <a:gd name="connsiteX28" fmla="*/ 9531 w 118181"/>
                  <a:gd name="connsiteY28" fmla="*/ 48196 h 615779"/>
                  <a:gd name="connsiteX29" fmla="*/ 9436 w 118181"/>
                  <a:gd name="connsiteY29" fmla="*/ 49340 h 615779"/>
                  <a:gd name="connsiteX30" fmla="*/ 19818 w 118181"/>
                  <a:gd name="connsiteY30" fmla="*/ 4477 h 615779"/>
                  <a:gd name="connsiteX31" fmla="*/ 17628 w 118181"/>
                  <a:gd name="connsiteY31" fmla="*/ 95 h 615779"/>
                  <a:gd name="connsiteX32" fmla="*/ 16771 w 118181"/>
                  <a:gd name="connsiteY32" fmla="*/ 0 h 615779"/>
                  <a:gd name="connsiteX33" fmla="*/ 13818 w 118181"/>
                  <a:gd name="connsiteY33" fmla="*/ 2667 h 615779"/>
                  <a:gd name="connsiteX34" fmla="*/ 89256 w 118181"/>
                  <a:gd name="connsiteY34" fmla="*/ 379571 h 615779"/>
                  <a:gd name="connsiteX35" fmla="*/ 89637 w 118181"/>
                  <a:gd name="connsiteY35" fmla="*/ 382905 h 615779"/>
                  <a:gd name="connsiteX36" fmla="*/ 89256 w 118181"/>
                  <a:gd name="connsiteY36" fmla="*/ 379571 h 615779"/>
                  <a:gd name="connsiteX37" fmla="*/ 89922 w 118181"/>
                  <a:gd name="connsiteY37" fmla="*/ 441579 h 615779"/>
                  <a:gd name="connsiteX38" fmla="*/ 89732 w 118181"/>
                  <a:gd name="connsiteY38" fmla="*/ 443484 h 615779"/>
                  <a:gd name="connsiteX39" fmla="*/ 89922 w 118181"/>
                  <a:gd name="connsiteY39" fmla="*/ 441579 h 615779"/>
                  <a:gd name="connsiteX40" fmla="*/ 89542 w 118181"/>
                  <a:gd name="connsiteY40" fmla="*/ 444722 h 615779"/>
                  <a:gd name="connsiteX41" fmla="*/ 89542 w 118181"/>
                  <a:gd name="connsiteY41" fmla="*/ 444722 h 6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181" h="615779">
                    <a:moveTo>
                      <a:pt x="13818" y="2477"/>
                    </a:moveTo>
                    <a:cubicBezTo>
                      <a:pt x="9246" y="15812"/>
                      <a:pt x="5531" y="29337"/>
                      <a:pt x="3055" y="43434"/>
                    </a:cubicBezTo>
                    <a:cubicBezTo>
                      <a:pt x="864" y="56007"/>
                      <a:pt x="-89" y="68866"/>
                      <a:pt x="6" y="81629"/>
                    </a:cubicBezTo>
                    <a:cubicBezTo>
                      <a:pt x="6" y="106490"/>
                      <a:pt x="4579" y="131350"/>
                      <a:pt x="11437" y="154877"/>
                    </a:cubicBezTo>
                    <a:cubicBezTo>
                      <a:pt x="18580" y="179451"/>
                      <a:pt x="28486" y="202883"/>
                      <a:pt x="38392" y="226124"/>
                    </a:cubicBezTo>
                    <a:cubicBezTo>
                      <a:pt x="43536" y="238125"/>
                      <a:pt x="48870" y="250126"/>
                      <a:pt x="54204" y="262033"/>
                    </a:cubicBezTo>
                    <a:cubicBezTo>
                      <a:pt x="59443" y="273939"/>
                      <a:pt x="64777" y="285750"/>
                      <a:pt x="69444" y="297942"/>
                    </a:cubicBezTo>
                    <a:cubicBezTo>
                      <a:pt x="74397" y="311467"/>
                      <a:pt x="78683" y="325184"/>
                      <a:pt x="82112" y="339376"/>
                    </a:cubicBezTo>
                    <a:cubicBezTo>
                      <a:pt x="85255" y="352520"/>
                      <a:pt x="87446" y="365855"/>
                      <a:pt x="89160" y="379381"/>
                    </a:cubicBezTo>
                    <a:cubicBezTo>
                      <a:pt x="91542" y="400717"/>
                      <a:pt x="91732" y="422243"/>
                      <a:pt x="89542" y="443675"/>
                    </a:cubicBezTo>
                    <a:cubicBezTo>
                      <a:pt x="86970" y="464153"/>
                      <a:pt x="82207" y="484156"/>
                      <a:pt x="75349" y="503301"/>
                    </a:cubicBezTo>
                    <a:cubicBezTo>
                      <a:pt x="67443" y="524066"/>
                      <a:pt x="57442" y="543401"/>
                      <a:pt x="45631" y="561499"/>
                    </a:cubicBezTo>
                    <a:cubicBezTo>
                      <a:pt x="39440" y="570643"/>
                      <a:pt x="32772" y="579406"/>
                      <a:pt x="25914" y="587978"/>
                    </a:cubicBezTo>
                    <a:cubicBezTo>
                      <a:pt x="23343" y="591217"/>
                      <a:pt x="21723" y="595027"/>
                      <a:pt x="21723" y="599504"/>
                    </a:cubicBezTo>
                    <a:cubicBezTo>
                      <a:pt x="21723" y="603980"/>
                      <a:pt x="23247" y="607981"/>
                      <a:pt x="25914" y="611029"/>
                    </a:cubicBezTo>
                    <a:cubicBezTo>
                      <a:pt x="31344" y="617315"/>
                      <a:pt x="40583" y="617411"/>
                      <a:pt x="46012" y="611029"/>
                    </a:cubicBezTo>
                    <a:cubicBezTo>
                      <a:pt x="56109" y="599313"/>
                      <a:pt x="65158" y="586645"/>
                      <a:pt x="73730" y="573405"/>
                    </a:cubicBezTo>
                    <a:cubicBezTo>
                      <a:pt x="81255" y="561594"/>
                      <a:pt x="88018" y="549021"/>
                      <a:pt x="93733" y="535972"/>
                    </a:cubicBezTo>
                    <a:cubicBezTo>
                      <a:pt x="99638" y="522732"/>
                      <a:pt x="104496" y="508825"/>
                      <a:pt x="108401" y="494729"/>
                    </a:cubicBezTo>
                    <a:cubicBezTo>
                      <a:pt x="112211" y="480917"/>
                      <a:pt x="114688" y="466630"/>
                      <a:pt x="116402" y="452247"/>
                    </a:cubicBezTo>
                    <a:cubicBezTo>
                      <a:pt x="119641" y="424339"/>
                      <a:pt x="118307" y="395954"/>
                      <a:pt x="113640" y="368332"/>
                    </a:cubicBezTo>
                    <a:cubicBezTo>
                      <a:pt x="111259" y="354330"/>
                      <a:pt x="107448" y="340805"/>
                      <a:pt x="103067" y="327470"/>
                    </a:cubicBezTo>
                    <a:cubicBezTo>
                      <a:pt x="100781" y="320421"/>
                      <a:pt x="98114" y="313468"/>
                      <a:pt x="95447" y="306515"/>
                    </a:cubicBezTo>
                    <a:cubicBezTo>
                      <a:pt x="92685" y="299371"/>
                      <a:pt x="89637" y="292417"/>
                      <a:pt x="86493" y="285559"/>
                    </a:cubicBezTo>
                    <a:cubicBezTo>
                      <a:pt x="76302" y="263938"/>
                      <a:pt x="64491" y="243364"/>
                      <a:pt x="53537" y="222313"/>
                    </a:cubicBezTo>
                    <a:cubicBezTo>
                      <a:pt x="48203" y="212027"/>
                      <a:pt x="42869" y="201740"/>
                      <a:pt x="38011" y="191167"/>
                    </a:cubicBezTo>
                    <a:cubicBezTo>
                      <a:pt x="33058" y="180499"/>
                      <a:pt x="28486" y="169545"/>
                      <a:pt x="24391" y="158401"/>
                    </a:cubicBezTo>
                    <a:cubicBezTo>
                      <a:pt x="17437" y="139065"/>
                      <a:pt x="11818" y="118777"/>
                      <a:pt x="9341" y="98012"/>
                    </a:cubicBezTo>
                    <a:cubicBezTo>
                      <a:pt x="7531" y="81439"/>
                      <a:pt x="7626" y="64865"/>
                      <a:pt x="9531" y="48196"/>
                    </a:cubicBezTo>
                    <a:cubicBezTo>
                      <a:pt x="9531" y="48577"/>
                      <a:pt x="9531" y="48958"/>
                      <a:pt x="9436" y="49340"/>
                    </a:cubicBezTo>
                    <a:cubicBezTo>
                      <a:pt x="11341" y="34004"/>
                      <a:pt x="14866" y="18955"/>
                      <a:pt x="19818" y="4477"/>
                    </a:cubicBezTo>
                    <a:cubicBezTo>
                      <a:pt x="20485" y="2667"/>
                      <a:pt x="19152" y="571"/>
                      <a:pt x="17628" y="95"/>
                    </a:cubicBezTo>
                    <a:cubicBezTo>
                      <a:pt x="17342" y="95"/>
                      <a:pt x="17056" y="0"/>
                      <a:pt x="16771" y="0"/>
                    </a:cubicBezTo>
                    <a:cubicBezTo>
                      <a:pt x="15342" y="0"/>
                      <a:pt x="14294" y="1143"/>
                      <a:pt x="13818" y="2667"/>
                    </a:cubicBezTo>
                    <a:moveTo>
                      <a:pt x="89256" y="379571"/>
                    </a:moveTo>
                    <a:lnTo>
                      <a:pt x="89637" y="382905"/>
                    </a:lnTo>
                    <a:cubicBezTo>
                      <a:pt x="89446" y="381762"/>
                      <a:pt x="89351" y="380714"/>
                      <a:pt x="89256" y="379571"/>
                    </a:cubicBezTo>
                    <a:moveTo>
                      <a:pt x="89922" y="441579"/>
                    </a:moveTo>
                    <a:cubicBezTo>
                      <a:pt x="89922" y="442246"/>
                      <a:pt x="89732" y="442817"/>
                      <a:pt x="89732" y="443484"/>
                    </a:cubicBezTo>
                    <a:cubicBezTo>
                      <a:pt x="89732" y="442817"/>
                      <a:pt x="89922" y="442246"/>
                      <a:pt x="89922" y="441579"/>
                    </a:cubicBezTo>
                    <a:moveTo>
                      <a:pt x="89542" y="444722"/>
                    </a:moveTo>
                    <a:lnTo>
                      <a:pt x="89542" y="444722"/>
                    </a:lnTo>
                    <a:close/>
                  </a:path>
                </a:pathLst>
              </a:custGeom>
              <a:solidFill>
                <a:srgbClr val="FCC65A"/>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6C297D81-DB52-F746-C5AC-D3D22A114D04}"/>
                  </a:ext>
                </a:extLst>
              </p:cNvPr>
              <p:cNvSpPr/>
              <p:nvPr/>
            </p:nvSpPr>
            <p:spPr>
              <a:xfrm>
                <a:off x="4551521" y="4273400"/>
                <a:ext cx="46644" cy="139098"/>
              </a:xfrm>
              <a:custGeom>
                <a:avLst/>
                <a:gdLst>
                  <a:gd name="connsiteX0" fmla="*/ 41719 w 46644"/>
                  <a:gd name="connsiteY0" fmla="*/ 2762 h 139098"/>
                  <a:gd name="connsiteX1" fmla="*/ 40672 w 46644"/>
                  <a:gd name="connsiteY1" fmla="*/ 23432 h 139098"/>
                  <a:gd name="connsiteX2" fmla="*/ 27527 w 46644"/>
                  <a:gd name="connsiteY2" fmla="*/ 74295 h 139098"/>
                  <a:gd name="connsiteX3" fmla="*/ 27527 w 46644"/>
                  <a:gd name="connsiteY3" fmla="*/ 74104 h 139098"/>
                  <a:gd name="connsiteX4" fmla="*/ 2000 w 46644"/>
                  <a:gd name="connsiteY4" fmla="*/ 124873 h 139098"/>
                  <a:gd name="connsiteX5" fmla="*/ 2000 w 46644"/>
                  <a:gd name="connsiteY5" fmla="*/ 124873 h 139098"/>
                  <a:gd name="connsiteX6" fmla="*/ 952 w 46644"/>
                  <a:gd name="connsiteY6" fmla="*/ 126397 h 139098"/>
                  <a:gd name="connsiteX7" fmla="*/ 0 w 46644"/>
                  <a:gd name="connsiteY7" fmla="*/ 130683 h 139098"/>
                  <a:gd name="connsiteX8" fmla="*/ 2191 w 46644"/>
                  <a:gd name="connsiteY8" fmla="*/ 136684 h 139098"/>
                  <a:gd name="connsiteX9" fmla="*/ 13716 w 46644"/>
                  <a:gd name="connsiteY9" fmla="*/ 134969 h 139098"/>
                  <a:gd name="connsiteX10" fmla="*/ 27337 w 46644"/>
                  <a:gd name="connsiteY10" fmla="*/ 104870 h 139098"/>
                  <a:gd name="connsiteX11" fmla="*/ 38767 w 46644"/>
                  <a:gd name="connsiteY11" fmla="*/ 72200 h 139098"/>
                  <a:gd name="connsiteX12" fmla="*/ 46577 w 46644"/>
                  <a:gd name="connsiteY12" fmla="*/ 2858 h 139098"/>
                  <a:gd name="connsiteX13" fmla="*/ 44101 w 46644"/>
                  <a:gd name="connsiteY13" fmla="*/ 0 h 139098"/>
                  <a:gd name="connsiteX14" fmla="*/ 41624 w 46644"/>
                  <a:gd name="connsiteY14" fmla="*/ 2858 h 139098"/>
                  <a:gd name="connsiteX15" fmla="*/ 28003 w 46644"/>
                  <a:gd name="connsiteY15" fmla="*/ 73057 h 139098"/>
                  <a:gd name="connsiteX16" fmla="*/ 27813 w 46644"/>
                  <a:gd name="connsiteY16" fmla="*/ 73533 h 139098"/>
                  <a:gd name="connsiteX17" fmla="*/ 28003 w 46644"/>
                  <a:gd name="connsiteY17" fmla="*/ 73057 h 13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44" h="139098">
                    <a:moveTo>
                      <a:pt x="41719" y="2762"/>
                    </a:moveTo>
                    <a:cubicBezTo>
                      <a:pt x="41719" y="9620"/>
                      <a:pt x="41434" y="16478"/>
                      <a:pt x="40672" y="23432"/>
                    </a:cubicBezTo>
                    <a:cubicBezTo>
                      <a:pt x="38481" y="41053"/>
                      <a:pt x="33623" y="58007"/>
                      <a:pt x="27527" y="74295"/>
                    </a:cubicBezTo>
                    <a:lnTo>
                      <a:pt x="27527" y="74104"/>
                    </a:lnTo>
                    <a:cubicBezTo>
                      <a:pt x="20764" y="92012"/>
                      <a:pt x="12382" y="109442"/>
                      <a:pt x="2000" y="124873"/>
                    </a:cubicBezTo>
                    <a:lnTo>
                      <a:pt x="2000" y="124873"/>
                    </a:lnTo>
                    <a:cubicBezTo>
                      <a:pt x="2000" y="124873"/>
                      <a:pt x="1238" y="125825"/>
                      <a:pt x="952" y="126397"/>
                    </a:cubicBezTo>
                    <a:cubicBezTo>
                      <a:pt x="286" y="127730"/>
                      <a:pt x="0" y="129159"/>
                      <a:pt x="0" y="130683"/>
                    </a:cubicBezTo>
                    <a:cubicBezTo>
                      <a:pt x="0" y="132969"/>
                      <a:pt x="762" y="135065"/>
                      <a:pt x="2191" y="136684"/>
                    </a:cubicBezTo>
                    <a:cubicBezTo>
                      <a:pt x="5429" y="140399"/>
                      <a:pt x="11525" y="139827"/>
                      <a:pt x="13716" y="134969"/>
                    </a:cubicBezTo>
                    <a:cubicBezTo>
                      <a:pt x="18383" y="124968"/>
                      <a:pt x="23146" y="115062"/>
                      <a:pt x="27337" y="104870"/>
                    </a:cubicBezTo>
                    <a:cubicBezTo>
                      <a:pt x="31718" y="94298"/>
                      <a:pt x="35623" y="83344"/>
                      <a:pt x="38767" y="72200"/>
                    </a:cubicBezTo>
                    <a:cubicBezTo>
                      <a:pt x="45053" y="49911"/>
                      <a:pt x="47053" y="26194"/>
                      <a:pt x="46577" y="2858"/>
                    </a:cubicBezTo>
                    <a:cubicBezTo>
                      <a:pt x="46577" y="1333"/>
                      <a:pt x="45434" y="0"/>
                      <a:pt x="44101" y="0"/>
                    </a:cubicBezTo>
                    <a:cubicBezTo>
                      <a:pt x="42767" y="0"/>
                      <a:pt x="41624" y="1238"/>
                      <a:pt x="41624" y="2858"/>
                    </a:cubicBezTo>
                    <a:moveTo>
                      <a:pt x="28003" y="73057"/>
                    </a:moveTo>
                    <a:lnTo>
                      <a:pt x="27813" y="73533"/>
                    </a:lnTo>
                    <a:cubicBezTo>
                      <a:pt x="27813" y="73533"/>
                      <a:pt x="27908" y="73247"/>
                      <a:pt x="28003" y="73057"/>
                    </a:cubicBezTo>
                  </a:path>
                </a:pathLst>
              </a:custGeom>
              <a:solidFill>
                <a:srgbClr val="FCC65A"/>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46D8ADEA-1BEF-1404-69DB-60946C56693C}"/>
                  </a:ext>
                </a:extLst>
              </p:cNvPr>
              <p:cNvSpPr/>
              <p:nvPr/>
            </p:nvSpPr>
            <p:spPr>
              <a:xfrm>
                <a:off x="4302434" y="3240223"/>
                <a:ext cx="106878" cy="478631"/>
              </a:xfrm>
              <a:custGeom>
                <a:avLst/>
                <a:gdLst>
                  <a:gd name="connsiteX0" fmla="*/ 10962 w 106878"/>
                  <a:gd name="connsiteY0" fmla="*/ 95 h 478631"/>
                  <a:gd name="connsiteX1" fmla="*/ 9342 w 106878"/>
                  <a:gd name="connsiteY1" fmla="*/ 3429 h 478631"/>
                  <a:gd name="connsiteX2" fmla="*/ 16581 w 106878"/>
                  <a:gd name="connsiteY2" fmla="*/ 39624 h 478631"/>
                  <a:gd name="connsiteX3" fmla="*/ 16486 w 106878"/>
                  <a:gd name="connsiteY3" fmla="*/ 38767 h 478631"/>
                  <a:gd name="connsiteX4" fmla="*/ 18391 w 106878"/>
                  <a:gd name="connsiteY4" fmla="*/ 81344 h 478631"/>
                  <a:gd name="connsiteX5" fmla="*/ 15057 w 106878"/>
                  <a:gd name="connsiteY5" fmla="*/ 124492 h 478631"/>
                  <a:gd name="connsiteX6" fmla="*/ 15057 w 106878"/>
                  <a:gd name="connsiteY6" fmla="*/ 124016 h 478631"/>
                  <a:gd name="connsiteX7" fmla="*/ 8295 w 106878"/>
                  <a:gd name="connsiteY7" fmla="*/ 171926 h 478631"/>
                  <a:gd name="connsiteX8" fmla="*/ 2199 w 106878"/>
                  <a:gd name="connsiteY8" fmla="*/ 220694 h 478631"/>
                  <a:gd name="connsiteX9" fmla="*/ 8 w 106878"/>
                  <a:gd name="connsiteY9" fmla="*/ 267272 h 478631"/>
                  <a:gd name="connsiteX10" fmla="*/ 2008 w 106878"/>
                  <a:gd name="connsiteY10" fmla="*/ 306895 h 478631"/>
                  <a:gd name="connsiteX11" fmla="*/ 8295 w 106878"/>
                  <a:gd name="connsiteY11" fmla="*/ 344805 h 478631"/>
                  <a:gd name="connsiteX12" fmla="*/ 19725 w 106878"/>
                  <a:gd name="connsiteY12" fmla="*/ 380143 h 478631"/>
                  <a:gd name="connsiteX13" fmla="*/ 57063 w 106878"/>
                  <a:gd name="connsiteY13" fmla="*/ 442436 h 478631"/>
                  <a:gd name="connsiteX14" fmla="*/ 87543 w 106878"/>
                  <a:gd name="connsiteY14" fmla="*/ 474917 h 478631"/>
                  <a:gd name="connsiteX15" fmla="*/ 89829 w 106878"/>
                  <a:gd name="connsiteY15" fmla="*/ 476917 h 478631"/>
                  <a:gd name="connsiteX16" fmla="*/ 95544 w 106878"/>
                  <a:gd name="connsiteY16" fmla="*/ 478631 h 478631"/>
                  <a:gd name="connsiteX17" fmla="*/ 103545 w 106878"/>
                  <a:gd name="connsiteY17" fmla="*/ 474821 h 478631"/>
                  <a:gd name="connsiteX18" fmla="*/ 106878 w 106878"/>
                  <a:gd name="connsiteY18" fmla="*/ 465677 h 478631"/>
                  <a:gd name="connsiteX19" fmla="*/ 103545 w 106878"/>
                  <a:gd name="connsiteY19" fmla="*/ 456533 h 478631"/>
                  <a:gd name="connsiteX20" fmla="*/ 60396 w 106878"/>
                  <a:gd name="connsiteY20" fmla="*/ 405670 h 478631"/>
                  <a:gd name="connsiteX21" fmla="*/ 33631 w 106878"/>
                  <a:gd name="connsiteY21" fmla="*/ 353759 h 478631"/>
                  <a:gd name="connsiteX22" fmla="*/ 23916 w 106878"/>
                  <a:gd name="connsiteY22" fmla="*/ 321469 h 478631"/>
                  <a:gd name="connsiteX23" fmla="*/ 17820 w 106878"/>
                  <a:gd name="connsiteY23" fmla="*/ 287179 h 478631"/>
                  <a:gd name="connsiteX24" fmla="*/ 17915 w 106878"/>
                  <a:gd name="connsiteY24" fmla="*/ 288226 h 478631"/>
                  <a:gd name="connsiteX25" fmla="*/ 17724 w 106878"/>
                  <a:gd name="connsiteY25" fmla="*/ 286417 h 478631"/>
                  <a:gd name="connsiteX26" fmla="*/ 17629 w 106878"/>
                  <a:gd name="connsiteY26" fmla="*/ 285655 h 478631"/>
                  <a:gd name="connsiteX27" fmla="*/ 17629 w 106878"/>
                  <a:gd name="connsiteY27" fmla="*/ 286226 h 478631"/>
                  <a:gd name="connsiteX28" fmla="*/ 16105 w 106878"/>
                  <a:gd name="connsiteY28" fmla="*/ 222599 h 478631"/>
                  <a:gd name="connsiteX29" fmla="*/ 21915 w 106878"/>
                  <a:gd name="connsiteY29" fmla="*/ 148019 h 478631"/>
                  <a:gd name="connsiteX30" fmla="*/ 24964 w 106878"/>
                  <a:gd name="connsiteY30" fmla="*/ 73533 h 478631"/>
                  <a:gd name="connsiteX31" fmla="*/ 22106 w 106878"/>
                  <a:gd name="connsiteY31" fmla="*/ 37909 h 478631"/>
                  <a:gd name="connsiteX32" fmla="*/ 14010 w 106878"/>
                  <a:gd name="connsiteY32" fmla="*/ 2000 h 478631"/>
                  <a:gd name="connsiteX33" fmla="*/ 11724 w 106878"/>
                  <a:gd name="connsiteY33" fmla="*/ 0 h 478631"/>
                  <a:gd name="connsiteX34" fmla="*/ 11057 w 106878"/>
                  <a:gd name="connsiteY34" fmla="*/ 95 h 478631"/>
                  <a:gd name="connsiteX35" fmla="*/ 17724 w 106878"/>
                  <a:gd name="connsiteY35" fmla="*/ 286417 h 478631"/>
                  <a:gd name="connsiteX36" fmla="*/ 17724 w 106878"/>
                  <a:gd name="connsiteY36" fmla="*/ 287274 h 478631"/>
                  <a:gd name="connsiteX37" fmla="*/ 17724 w 106878"/>
                  <a:gd name="connsiteY37" fmla="*/ 286226 h 478631"/>
                  <a:gd name="connsiteX38" fmla="*/ 17724 w 106878"/>
                  <a:gd name="connsiteY38" fmla="*/ 286417 h 478631"/>
                  <a:gd name="connsiteX39" fmla="*/ 15248 w 106878"/>
                  <a:gd name="connsiteY39" fmla="*/ 124016 h 478631"/>
                  <a:gd name="connsiteX40" fmla="*/ 15343 w 106878"/>
                  <a:gd name="connsiteY40" fmla="*/ 123158 h 478631"/>
                  <a:gd name="connsiteX41" fmla="*/ 15248 w 106878"/>
                  <a:gd name="connsiteY41" fmla="*/ 124016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878" h="478631">
                    <a:moveTo>
                      <a:pt x="10962" y="95"/>
                    </a:moveTo>
                    <a:cubicBezTo>
                      <a:pt x="9819" y="476"/>
                      <a:pt x="8866" y="2096"/>
                      <a:pt x="9342" y="3429"/>
                    </a:cubicBezTo>
                    <a:cubicBezTo>
                      <a:pt x="12867" y="15145"/>
                      <a:pt x="15153" y="27337"/>
                      <a:pt x="16581" y="39624"/>
                    </a:cubicBezTo>
                    <a:cubicBezTo>
                      <a:pt x="16581" y="39338"/>
                      <a:pt x="16581" y="39053"/>
                      <a:pt x="16486" y="38767"/>
                    </a:cubicBezTo>
                    <a:cubicBezTo>
                      <a:pt x="18106" y="52864"/>
                      <a:pt x="18677" y="67056"/>
                      <a:pt x="18391" y="81344"/>
                    </a:cubicBezTo>
                    <a:cubicBezTo>
                      <a:pt x="18106" y="95822"/>
                      <a:pt x="16677" y="110109"/>
                      <a:pt x="15057" y="124492"/>
                    </a:cubicBezTo>
                    <a:lnTo>
                      <a:pt x="15057" y="124016"/>
                    </a:lnTo>
                    <a:cubicBezTo>
                      <a:pt x="13152" y="140018"/>
                      <a:pt x="10581" y="155924"/>
                      <a:pt x="8295" y="171926"/>
                    </a:cubicBezTo>
                    <a:cubicBezTo>
                      <a:pt x="6009" y="188119"/>
                      <a:pt x="3818" y="204311"/>
                      <a:pt x="2199" y="220694"/>
                    </a:cubicBezTo>
                    <a:cubicBezTo>
                      <a:pt x="675" y="236125"/>
                      <a:pt x="-87" y="251651"/>
                      <a:pt x="8" y="267272"/>
                    </a:cubicBezTo>
                    <a:cubicBezTo>
                      <a:pt x="8" y="280511"/>
                      <a:pt x="675" y="293751"/>
                      <a:pt x="2008" y="306895"/>
                    </a:cubicBezTo>
                    <a:cubicBezTo>
                      <a:pt x="3342" y="319659"/>
                      <a:pt x="5342" y="332327"/>
                      <a:pt x="8295" y="344805"/>
                    </a:cubicBezTo>
                    <a:cubicBezTo>
                      <a:pt x="11152" y="356997"/>
                      <a:pt x="15153" y="368713"/>
                      <a:pt x="19725" y="380143"/>
                    </a:cubicBezTo>
                    <a:cubicBezTo>
                      <a:pt x="28964" y="403098"/>
                      <a:pt x="42204" y="423863"/>
                      <a:pt x="57063" y="442436"/>
                    </a:cubicBezTo>
                    <a:cubicBezTo>
                      <a:pt x="66492" y="454247"/>
                      <a:pt x="76779" y="464915"/>
                      <a:pt x="87543" y="474917"/>
                    </a:cubicBezTo>
                    <a:cubicBezTo>
                      <a:pt x="88305" y="475583"/>
                      <a:pt x="89067" y="476250"/>
                      <a:pt x="89829" y="476917"/>
                    </a:cubicBezTo>
                    <a:cubicBezTo>
                      <a:pt x="91543" y="478060"/>
                      <a:pt x="93448" y="478631"/>
                      <a:pt x="95544" y="478631"/>
                    </a:cubicBezTo>
                    <a:cubicBezTo>
                      <a:pt x="98496" y="478631"/>
                      <a:pt x="101449" y="477298"/>
                      <a:pt x="103545" y="474821"/>
                    </a:cubicBezTo>
                    <a:cubicBezTo>
                      <a:pt x="105640" y="472440"/>
                      <a:pt x="106878" y="469106"/>
                      <a:pt x="106878" y="465677"/>
                    </a:cubicBezTo>
                    <a:cubicBezTo>
                      <a:pt x="106878" y="462248"/>
                      <a:pt x="105736" y="458724"/>
                      <a:pt x="103545" y="456533"/>
                    </a:cubicBezTo>
                    <a:cubicBezTo>
                      <a:pt x="88019" y="440912"/>
                      <a:pt x="73255" y="424244"/>
                      <a:pt x="60396" y="405670"/>
                    </a:cubicBezTo>
                    <a:cubicBezTo>
                      <a:pt x="49728" y="389572"/>
                      <a:pt x="40680" y="372237"/>
                      <a:pt x="33631" y="353759"/>
                    </a:cubicBezTo>
                    <a:cubicBezTo>
                      <a:pt x="29726" y="343281"/>
                      <a:pt x="26583" y="332518"/>
                      <a:pt x="23916" y="321469"/>
                    </a:cubicBezTo>
                    <a:cubicBezTo>
                      <a:pt x="21153" y="310229"/>
                      <a:pt x="19248" y="298799"/>
                      <a:pt x="17820" y="287179"/>
                    </a:cubicBezTo>
                    <a:cubicBezTo>
                      <a:pt x="17820" y="287560"/>
                      <a:pt x="17820" y="287845"/>
                      <a:pt x="17915" y="288226"/>
                    </a:cubicBezTo>
                    <a:cubicBezTo>
                      <a:pt x="17915" y="287655"/>
                      <a:pt x="17820" y="286988"/>
                      <a:pt x="17724" y="286417"/>
                    </a:cubicBezTo>
                    <a:cubicBezTo>
                      <a:pt x="17724" y="286131"/>
                      <a:pt x="17724" y="285845"/>
                      <a:pt x="17629" y="285655"/>
                    </a:cubicBezTo>
                    <a:cubicBezTo>
                      <a:pt x="17629" y="285845"/>
                      <a:pt x="17629" y="286036"/>
                      <a:pt x="17629" y="286226"/>
                    </a:cubicBezTo>
                    <a:cubicBezTo>
                      <a:pt x="15343" y="265081"/>
                      <a:pt x="15248" y="243840"/>
                      <a:pt x="16105" y="222599"/>
                    </a:cubicBezTo>
                    <a:cubicBezTo>
                      <a:pt x="17248" y="197644"/>
                      <a:pt x="19915" y="172879"/>
                      <a:pt x="21915" y="148019"/>
                    </a:cubicBezTo>
                    <a:cubicBezTo>
                      <a:pt x="23916" y="123254"/>
                      <a:pt x="25440" y="98393"/>
                      <a:pt x="24964" y="73533"/>
                    </a:cubicBezTo>
                    <a:cubicBezTo>
                      <a:pt x="24678" y="61627"/>
                      <a:pt x="23820" y="49721"/>
                      <a:pt x="22106" y="37909"/>
                    </a:cubicBezTo>
                    <a:cubicBezTo>
                      <a:pt x="20391" y="25718"/>
                      <a:pt x="17534" y="13716"/>
                      <a:pt x="14010" y="2000"/>
                    </a:cubicBezTo>
                    <a:cubicBezTo>
                      <a:pt x="13629" y="857"/>
                      <a:pt x="12771" y="0"/>
                      <a:pt x="11724" y="0"/>
                    </a:cubicBezTo>
                    <a:cubicBezTo>
                      <a:pt x="11533" y="0"/>
                      <a:pt x="11343" y="0"/>
                      <a:pt x="11057" y="95"/>
                    </a:cubicBezTo>
                    <a:moveTo>
                      <a:pt x="17724" y="286417"/>
                    </a:moveTo>
                    <a:lnTo>
                      <a:pt x="17724" y="287274"/>
                    </a:lnTo>
                    <a:cubicBezTo>
                      <a:pt x="17724" y="287274"/>
                      <a:pt x="17724" y="286607"/>
                      <a:pt x="17724" y="286226"/>
                    </a:cubicBezTo>
                    <a:lnTo>
                      <a:pt x="17724" y="286417"/>
                    </a:lnTo>
                    <a:close/>
                    <a:moveTo>
                      <a:pt x="15248" y="124016"/>
                    </a:moveTo>
                    <a:cubicBezTo>
                      <a:pt x="15248" y="124016"/>
                      <a:pt x="15248" y="123444"/>
                      <a:pt x="15343" y="123158"/>
                    </a:cubicBezTo>
                    <a:cubicBezTo>
                      <a:pt x="15343" y="123444"/>
                      <a:pt x="15343" y="123730"/>
                      <a:pt x="15248" y="124016"/>
                    </a:cubicBezTo>
                  </a:path>
                </a:pathLst>
              </a:custGeom>
              <a:solidFill>
                <a:srgbClr val="FCC65A"/>
              </a:solidFill>
              <a:ln w="9525" cap="flat">
                <a:noFill/>
                <a:prstDash val="solid"/>
                <a:miter/>
              </a:ln>
            </p:spPr>
            <p:txBody>
              <a:bodyPr rtlCol="0" anchor="ctr"/>
              <a:lstStyle/>
              <a:p>
                <a:endParaRPr lang="en-US"/>
              </a:p>
            </p:txBody>
          </p:sp>
        </p:grpSp>
        <p:sp>
          <p:nvSpPr>
            <p:cNvPr id="848" name="Freeform: Shape 847">
              <a:extLst>
                <a:ext uri="{FF2B5EF4-FFF2-40B4-BE49-F238E27FC236}">
                  <a16:creationId xmlns:a16="http://schemas.microsoft.com/office/drawing/2014/main" id="{3C7B74D0-6A7E-DF26-0F34-B03A64402D74}"/>
                </a:ext>
              </a:extLst>
            </p:cNvPr>
            <p:cNvSpPr/>
            <p:nvPr/>
          </p:nvSpPr>
          <p:spPr>
            <a:xfrm>
              <a:off x="6114072" y="4095483"/>
              <a:ext cx="95" cy="95"/>
            </a:xfrm>
            <a:custGeom>
              <a:avLst/>
              <a:gdLst>
                <a:gd name="connsiteX0" fmla="*/ 95 w 95"/>
                <a:gd name="connsiteY0" fmla="*/ 95 h 95"/>
                <a:gd name="connsiteX1" fmla="*/ 0 w 95"/>
                <a:gd name="connsiteY1" fmla="*/ 95 h 95"/>
                <a:gd name="connsiteX2" fmla="*/ 95 w 95"/>
                <a:gd name="connsiteY2" fmla="*/ 0 h 95"/>
                <a:gd name="connsiteX3" fmla="*/ 95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95" y="95"/>
                  </a:moveTo>
                  <a:lnTo>
                    <a:pt x="0" y="95"/>
                  </a:lnTo>
                  <a:lnTo>
                    <a:pt x="95" y="0"/>
                  </a:lnTo>
                  <a:lnTo>
                    <a:pt x="95" y="95"/>
                  </a:lnTo>
                </a:path>
              </a:pathLst>
            </a:custGeom>
            <a:solidFill>
              <a:srgbClr val="4BE1EB"/>
            </a:solidFill>
            <a:ln w="9525" cap="flat">
              <a:noFill/>
              <a:prstDash val="solid"/>
              <a:miter/>
            </a:ln>
          </p:spPr>
          <p:txBody>
            <a:bodyPr rtlCol="0" anchor="ctr"/>
            <a:lstStyle/>
            <a:p>
              <a:endParaRPr lang="en-US"/>
            </a:p>
          </p:txBody>
        </p:sp>
        <p:grpSp>
          <p:nvGrpSpPr>
            <p:cNvPr id="849" name="Graphic 100">
              <a:extLst>
                <a:ext uri="{FF2B5EF4-FFF2-40B4-BE49-F238E27FC236}">
                  <a16:creationId xmlns:a16="http://schemas.microsoft.com/office/drawing/2014/main" id="{E3AA40E5-1411-19D3-8E9A-D3119E7AEEFB}"/>
                </a:ext>
              </a:extLst>
            </p:cNvPr>
            <p:cNvGrpSpPr/>
            <p:nvPr/>
          </p:nvGrpSpPr>
          <p:grpSpPr>
            <a:xfrm>
              <a:off x="5647633" y="3217048"/>
              <a:ext cx="949596" cy="1289688"/>
              <a:chOff x="2701671" y="3909696"/>
              <a:chExt cx="949596" cy="1289688"/>
            </a:xfrm>
          </p:grpSpPr>
          <p:sp>
            <p:nvSpPr>
              <p:cNvPr id="1160" name="Freeform: Shape 1159">
                <a:extLst>
                  <a:ext uri="{FF2B5EF4-FFF2-40B4-BE49-F238E27FC236}">
                    <a16:creationId xmlns:a16="http://schemas.microsoft.com/office/drawing/2014/main" id="{2E636C33-E7DD-842A-67B8-894D38EB7F5D}"/>
                  </a:ext>
                </a:extLst>
              </p:cNvPr>
              <p:cNvSpPr/>
              <p:nvPr/>
            </p:nvSpPr>
            <p:spPr>
              <a:xfrm>
                <a:off x="2701671" y="4094139"/>
                <a:ext cx="888110" cy="1105244"/>
              </a:xfrm>
              <a:custGeom>
                <a:avLst/>
                <a:gdLst>
                  <a:gd name="connsiteX0" fmla="*/ 741521 w 888110"/>
                  <a:gd name="connsiteY0" fmla="*/ 4572 h 1105244"/>
                  <a:gd name="connsiteX1" fmla="*/ 785241 w 888110"/>
                  <a:gd name="connsiteY1" fmla="*/ 22288 h 1105244"/>
                  <a:gd name="connsiteX2" fmla="*/ 835057 w 888110"/>
                  <a:gd name="connsiteY2" fmla="*/ 59055 h 1105244"/>
                  <a:gd name="connsiteX3" fmla="*/ 836390 w 888110"/>
                  <a:gd name="connsiteY3" fmla="*/ 60388 h 1105244"/>
                  <a:gd name="connsiteX4" fmla="*/ 871633 w 888110"/>
                  <a:gd name="connsiteY4" fmla="*/ 105727 h 1105244"/>
                  <a:gd name="connsiteX5" fmla="*/ 888111 w 888110"/>
                  <a:gd name="connsiteY5" fmla="*/ 144018 h 1105244"/>
                  <a:gd name="connsiteX6" fmla="*/ 888111 w 888110"/>
                  <a:gd name="connsiteY6" fmla="*/ 144304 h 1105244"/>
                  <a:gd name="connsiteX7" fmla="*/ 888111 w 888110"/>
                  <a:gd name="connsiteY7" fmla="*/ 143923 h 1105244"/>
                  <a:gd name="connsiteX8" fmla="*/ 887921 w 888110"/>
                  <a:gd name="connsiteY8" fmla="*/ 144113 h 1105244"/>
                  <a:gd name="connsiteX9" fmla="*/ 887921 w 888110"/>
                  <a:gd name="connsiteY9" fmla="*/ 143827 h 1105244"/>
                  <a:gd name="connsiteX10" fmla="*/ 874681 w 888110"/>
                  <a:gd name="connsiteY10" fmla="*/ 177832 h 1105244"/>
                  <a:gd name="connsiteX11" fmla="*/ 874490 w 888110"/>
                  <a:gd name="connsiteY11" fmla="*/ 178308 h 1105244"/>
                  <a:gd name="connsiteX12" fmla="*/ 873728 w 888110"/>
                  <a:gd name="connsiteY12" fmla="*/ 180118 h 1105244"/>
                  <a:gd name="connsiteX13" fmla="*/ 874014 w 888110"/>
                  <a:gd name="connsiteY13" fmla="*/ 179070 h 1105244"/>
                  <a:gd name="connsiteX14" fmla="*/ 872109 w 888110"/>
                  <a:gd name="connsiteY14" fmla="*/ 183547 h 1105244"/>
                  <a:gd name="connsiteX15" fmla="*/ 865537 w 888110"/>
                  <a:gd name="connsiteY15" fmla="*/ 198692 h 1105244"/>
                  <a:gd name="connsiteX16" fmla="*/ 865537 w 888110"/>
                  <a:gd name="connsiteY16" fmla="*/ 198882 h 1105244"/>
                  <a:gd name="connsiteX17" fmla="*/ 800291 w 888110"/>
                  <a:gd name="connsiteY17" fmla="*/ 323279 h 1105244"/>
                  <a:gd name="connsiteX18" fmla="*/ 760571 w 888110"/>
                  <a:gd name="connsiteY18" fmla="*/ 388525 h 1105244"/>
                  <a:gd name="connsiteX19" fmla="*/ 760381 w 888110"/>
                  <a:gd name="connsiteY19" fmla="*/ 388525 h 1105244"/>
                  <a:gd name="connsiteX20" fmla="*/ 744379 w 888110"/>
                  <a:gd name="connsiteY20" fmla="*/ 413861 h 1105244"/>
                  <a:gd name="connsiteX21" fmla="*/ 741617 w 888110"/>
                  <a:gd name="connsiteY21" fmla="*/ 418147 h 1105244"/>
                  <a:gd name="connsiteX22" fmla="*/ 741140 w 888110"/>
                  <a:gd name="connsiteY22" fmla="*/ 418243 h 1105244"/>
                  <a:gd name="connsiteX23" fmla="*/ 718471 w 888110"/>
                  <a:gd name="connsiteY23" fmla="*/ 453676 h 1105244"/>
                  <a:gd name="connsiteX24" fmla="*/ 710660 w 888110"/>
                  <a:gd name="connsiteY24" fmla="*/ 465868 h 1105244"/>
                  <a:gd name="connsiteX25" fmla="*/ 704279 w 888110"/>
                  <a:gd name="connsiteY25" fmla="*/ 475774 h 1105244"/>
                  <a:gd name="connsiteX26" fmla="*/ 703612 w 888110"/>
                  <a:gd name="connsiteY26" fmla="*/ 476726 h 1105244"/>
                  <a:gd name="connsiteX27" fmla="*/ 687229 w 888110"/>
                  <a:gd name="connsiteY27" fmla="*/ 502348 h 1105244"/>
                  <a:gd name="connsiteX28" fmla="*/ 594551 w 888110"/>
                  <a:gd name="connsiteY28" fmla="*/ 638080 h 1105244"/>
                  <a:gd name="connsiteX29" fmla="*/ 485489 w 888110"/>
                  <a:gd name="connsiteY29" fmla="*/ 779240 h 1105244"/>
                  <a:gd name="connsiteX30" fmla="*/ 485013 w 888110"/>
                  <a:gd name="connsiteY30" fmla="*/ 779812 h 1105244"/>
                  <a:gd name="connsiteX31" fmla="*/ 479012 w 888110"/>
                  <a:gd name="connsiteY31" fmla="*/ 786955 h 1105244"/>
                  <a:gd name="connsiteX32" fmla="*/ 465011 w 888110"/>
                  <a:gd name="connsiteY32" fmla="*/ 803338 h 1105244"/>
                  <a:gd name="connsiteX33" fmla="*/ 435674 w 888110"/>
                  <a:gd name="connsiteY33" fmla="*/ 836390 h 1105244"/>
                  <a:gd name="connsiteX34" fmla="*/ 435197 w 888110"/>
                  <a:gd name="connsiteY34" fmla="*/ 836962 h 1105244"/>
                  <a:gd name="connsiteX35" fmla="*/ 428149 w 888110"/>
                  <a:gd name="connsiteY35" fmla="*/ 844677 h 1105244"/>
                  <a:gd name="connsiteX36" fmla="*/ 421672 w 888110"/>
                  <a:gd name="connsiteY36" fmla="*/ 851630 h 1105244"/>
                  <a:gd name="connsiteX37" fmla="*/ 417576 w 888110"/>
                  <a:gd name="connsiteY37" fmla="*/ 856107 h 1105244"/>
                  <a:gd name="connsiteX38" fmla="*/ 415290 w 888110"/>
                  <a:gd name="connsiteY38" fmla="*/ 858488 h 1105244"/>
                  <a:gd name="connsiteX39" fmla="*/ 392525 w 888110"/>
                  <a:gd name="connsiteY39" fmla="*/ 882301 h 1105244"/>
                  <a:gd name="connsiteX40" fmla="*/ 392430 w 888110"/>
                  <a:gd name="connsiteY40" fmla="*/ 882301 h 1105244"/>
                  <a:gd name="connsiteX41" fmla="*/ 384524 w 888110"/>
                  <a:gd name="connsiteY41" fmla="*/ 890588 h 1105244"/>
                  <a:gd name="connsiteX42" fmla="*/ 375856 w 888110"/>
                  <a:gd name="connsiteY42" fmla="*/ 899446 h 1105244"/>
                  <a:gd name="connsiteX43" fmla="*/ 354235 w 888110"/>
                  <a:gd name="connsiteY43" fmla="*/ 921544 h 1105244"/>
                  <a:gd name="connsiteX44" fmla="*/ 292513 w 888110"/>
                  <a:gd name="connsiteY44" fmla="*/ 985552 h 1105244"/>
                  <a:gd name="connsiteX45" fmla="*/ 224409 w 888110"/>
                  <a:gd name="connsiteY45" fmla="*/ 1062895 h 1105244"/>
                  <a:gd name="connsiteX46" fmla="*/ 221932 w 888110"/>
                  <a:gd name="connsiteY46" fmla="*/ 1065848 h 1105244"/>
                  <a:gd name="connsiteX47" fmla="*/ 208502 w 888110"/>
                  <a:gd name="connsiteY47" fmla="*/ 1081659 h 1105244"/>
                  <a:gd name="connsiteX48" fmla="*/ 192786 w 888110"/>
                  <a:gd name="connsiteY48" fmla="*/ 1095756 h 1105244"/>
                  <a:gd name="connsiteX49" fmla="*/ 179832 w 888110"/>
                  <a:gd name="connsiteY49" fmla="*/ 1103090 h 1105244"/>
                  <a:gd name="connsiteX50" fmla="*/ 168021 w 888110"/>
                  <a:gd name="connsiteY50" fmla="*/ 1105186 h 1105244"/>
                  <a:gd name="connsiteX51" fmla="*/ 165259 w 888110"/>
                  <a:gd name="connsiteY51" fmla="*/ 1104805 h 1105244"/>
                  <a:gd name="connsiteX52" fmla="*/ 159068 w 888110"/>
                  <a:gd name="connsiteY52" fmla="*/ 1102709 h 1105244"/>
                  <a:gd name="connsiteX53" fmla="*/ 151924 w 888110"/>
                  <a:gd name="connsiteY53" fmla="*/ 1096042 h 1105244"/>
                  <a:gd name="connsiteX54" fmla="*/ 148209 w 888110"/>
                  <a:gd name="connsiteY54" fmla="*/ 1088041 h 1105244"/>
                  <a:gd name="connsiteX55" fmla="*/ 146590 w 888110"/>
                  <a:gd name="connsiteY55" fmla="*/ 1076706 h 1105244"/>
                  <a:gd name="connsiteX56" fmla="*/ 147447 w 888110"/>
                  <a:gd name="connsiteY56" fmla="*/ 1064609 h 1105244"/>
                  <a:gd name="connsiteX57" fmla="*/ 150685 w 888110"/>
                  <a:gd name="connsiteY57" fmla="*/ 1050131 h 1105244"/>
                  <a:gd name="connsiteX58" fmla="*/ 155734 w 888110"/>
                  <a:gd name="connsiteY58" fmla="*/ 1036034 h 1105244"/>
                  <a:gd name="connsiteX59" fmla="*/ 155162 w 888110"/>
                  <a:gd name="connsiteY59" fmla="*/ 1036320 h 1105244"/>
                  <a:gd name="connsiteX60" fmla="*/ 155162 w 888110"/>
                  <a:gd name="connsiteY60" fmla="*/ 1036130 h 1105244"/>
                  <a:gd name="connsiteX61" fmla="*/ 155067 w 888110"/>
                  <a:gd name="connsiteY61" fmla="*/ 1036130 h 1105244"/>
                  <a:gd name="connsiteX62" fmla="*/ 148304 w 888110"/>
                  <a:gd name="connsiteY62" fmla="*/ 1039177 h 1105244"/>
                  <a:gd name="connsiteX63" fmla="*/ 136303 w 888110"/>
                  <a:gd name="connsiteY63" fmla="*/ 1044321 h 1105244"/>
                  <a:gd name="connsiteX64" fmla="*/ 114300 w 888110"/>
                  <a:gd name="connsiteY64" fmla="*/ 1051751 h 1105244"/>
                  <a:gd name="connsiteX65" fmla="*/ 79724 w 888110"/>
                  <a:gd name="connsiteY65" fmla="*/ 1059085 h 1105244"/>
                  <a:gd name="connsiteX66" fmla="*/ 47244 w 888110"/>
                  <a:gd name="connsiteY66" fmla="*/ 1058894 h 1105244"/>
                  <a:gd name="connsiteX67" fmla="*/ 45434 w 888110"/>
                  <a:gd name="connsiteY67" fmla="*/ 1058609 h 1105244"/>
                  <a:gd name="connsiteX68" fmla="*/ 33147 w 888110"/>
                  <a:gd name="connsiteY68" fmla="*/ 1055084 h 1105244"/>
                  <a:gd name="connsiteX69" fmla="*/ 23527 w 888110"/>
                  <a:gd name="connsiteY69" fmla="*/ 1050417 h 1105244"/>
                  <a:gd name="connsiteX70" fmla="*/ 16859 w 888110"/>
                  <a:gd name="connsiteY70" fmla="*/ 1044416 h 1105244"/>
                  <a:gd name="connsiteX71" fmla="*/ 14097 w 888110"/>
                  <a:gd name="connsiteY71" fmla="*/ 1036892 h 1105244"/>
                  <a:gd name="connsiteX72" fmla="*/ 20193 w 888110"/>
                  <a:gd name="connsiteY72" fmla="*/ 1024033 h 1105244"/>
                  <a:gd name="connsiteX73" fmla="*/ 34766 w 888110"/>
                  <a:gd name="connsiteY73" fmla="*/ 1014698 h 1105244"/>
                  <a:gd name="connsiteX74" fmla="*/ 60770 w 888110"/>
                  <a:gd name="connsiteY74" fmla="*/ 1004411 h 1105244"/>
                  <a:gd name="connsiteX75" fmla="*/ 49244 w 888110"/>
                  <a:gd name="connsiteY75" fmla="*/ 1004221 h 1105244"/>
                  <a:gd name="connsiteX76" fmla="*/ 30289 w 888110"/>
                  <a:gd name="connsiteY76" fmla="*/ 1002030 h 1105244"/>
                  <a:gd name="connsiteX77" fmla="*/ 25813 w 888110"/>
                  <a:gd name="connsiteY77" fmla="*/ 1001173 h 1105244"/>
                  <a:gd name="connsiteX78" fmla="*/ 0 w 888110"/>
                  <a:gd name="connsiteY78" fmla="*/ 978503 h 1105244"/>
                  <a:gd name="connsiteX79" fmla="*/ 2095 w 888110"/>
                  <a:gd name="connsiteY79" fmla="*/ 969645 h 1105244"/>
                  <a:gd name="connsiteX80" fmla="*/ 8668 w 888110"/>
                  <a:gd name="connsiteY80" fmla="*/ 962692 h 1105244"/>
                  <a:gd name="connsiteX81" fmla="*/ 17050 w 888110"/>
                  <a:gd name="connsiteY81" fmla="*/ 958596 h 1105244"/>
                  <a:gd name="connsiteX82" fmla="*/ 27527 w 888110"/>
                  <a:gd name="connsiteY82" fmla="*/ 955929 h 1105244"/>
                  <a:gd name="connsiteX83" fmla="*/ 52483 w 888110"/>
                  <a:gd name="connsiteY83" fmla="*/ 952976 h 1105244"/>
                  <a:gd name="connsiteX84" fmla="*/ 48101 w 888110"/>
                  <a:gd name="connsiteY84" fmla="*/ 951262 h 1105244"/>
                  <a:gd name="connsiteX85" fmla="*/ 28956 w 888110"/>
                  <a:gd name="connsiteY85" fmla="*/ 934688 h 1105244"/>
                  <a:gd name="connsiteX86" fmla="*/ 25717 w 888110"/>
                  <a:gd name="connsiteY86" fmla="*/ 922020 h 1105244"/>
                  <a:gd name="connsiteX87" fmla="*/ 31718 w 888110"/>
                  <a:gd name="connsiteY87" fmla="*/ 910780 h 1105244"/>
                  <a:gd name="connsiteX88" fmla="*/ 42100 w 888110"/>
                  <a:gd name="connsiteY88" fmla="*/ 906971 h 1105244"/>
                  <a:gd name="connsiteX89" fmla="*/ 53054 w 888110"/>
                  <a:gd name="connsiteY89" fmla="*/ 906589 h 1105244"/>
                  <a:gd name="connsiteX90" fmla="*/ 78105 w 888110"/>
                  <a:gd name="connsiteY90" fmla="*/ 909542 h 1105244"/>
                  <a:gd name="connsiteX91" fmla="*/ 81534 w 888110"/>
                  <a:gd name="connsiteY91" fmla="*/ 910018 h 1105244"/>
                  <a:gd name="connsiteX92" fmla="*/ 104394 w 888110"/>
                  <a:gd name="connsiteY92" fmla="*/ 913829 h 1105244"/>
                  <a:gd name="connsiteX93" fmla="*/ 120015 w 888110"/>
                  <a:gd name="connsiteY93" fmla="*/ 916781 h 1105244"/>
                  <a:gd name="connsiteX94" fmla="*/ 136303 w 888110"/>
                  <a:gd name="connsiteY94" fmla="*/ 919829 h 1105244"/>
                  <a:gd name="connsiteX95" fmla="*/ 169926 w 888110"/>
                  <a:gd name="connsiteY95" fmla="*/ 925163 h 1105244"/>
                  <a:gd name="connsiteX96" fmla="*/ 240792 w 888110"/>
                  <a:gd name="connsiteY96" fmla="*/ 833914 h 1105244"/>
                  <a:gd name="connsiteX97" fmla="*/ 241459 w 888110"/>
                  <a:gd name="connsiteY97" fmla="*/ 833152 h 1105244"/>
                  <a:gd name="connsiteX98" fmla="*/ 241459 w 888110"/>
                  <a:gd name="connsiteY98" fmla="*/ 833152 h 1105244"/>
                  <a:gd name="connsiteX99" fmla="*/ 353568 w 888110"/>
                  <a:gd name="connsiteY99" fmla="*/ 674180 h 1105244"/>
                  <a:gd name="connsiteX100" fmla="*/ 448913 w 888110"/>
                  <a:gd name="connsiteY100" fmla="*/ 518065 h 1105244"/>
                  <a:gd name="connsiteX101" fmla="*/ 583216 w 888110"/>
                  <a:gd name="connsiteY101" fmla="*/ 230886 h 1105244"/>
                  <a:gd name="connsiteX102" fmla="*/ 655034 w 888110"/>
                  <a:gd name="connsiteY102" fmla="*/ 23050 h 1105244"/>
                  <a:gd name="connsiteX103" fmla="*/ 655225 w 888110"/>
                  <a:gd name="connsiteY103" fmla="*/ 23241 h 1105244"/>
                  <a:gd name="connsiteX104" fmla="*/ 655225 w 888110"/>
                  <a:gd name="connsiteY104" fmla="*/ 23050 h 1105244"/>
                  <a:gd name="connsiteX105" fmla="*/ 655415 w 888110"/>
                  <a:gd name="connsiteY105" fmla="*/ 23241 h 1105244"/>
                  <a:gd name="connsiteX106" fmla="*/ 660559 w 888110"/>
                  <a:gd name="connsiteY106" fmla="*/ 5143 h 1105244"/>
                  <a:gd name="connsiteX107" fmla="*/ 661035 w 888110"/>
                  <a:gd name="connsiteY107" fmla="*/ 5334 h 1105244"/>
                  <a:gd name="connsiteX108" fmla="*/ 663797 w 888110"/>
                  <a:gd name="connsiteY108" fmla="*/ 6096 h 1105244"/>
                  <a:gd name="connsiteX109" fmla="*/ 668274 w 888110"/>
                  <a:gd name="connsiteY109" fmla="*/ 6191 h 1105244"/>
                  <a:gd name="connsiteX110" fmla="*/ 670941 w 888110"/>
                  <a:gd name="connsiteY110" fmla="*/ 5620 h 1105244"/>
                  <a:gd name="connsiteX111" fmla="*/ 674751 w 888110"/>
                  <a:gd name="connsiteY111" fmla="*/ 4667 h 1105244"/>
                  <a:gd name="connsiteX112" fmla="*/ 677894 w 888110"/>
                  <a:gd name="connsiteY112" fmla="*/ 3619 h 1105244"/>
                  <a:gd name="connsiteX113" fmla="*/ 707327 w 888110"/>
                  <a:gd name="connsiteY113" fmla="*/ 0 h 1105244"/>
                  <a:gd name="connsiteX114" fmla="*/ 731711 w 888110"/>
                  <a:gd name="connsiteY114" fmla="*/ 2381 h 1105244"/>
                  <a:gd name="connsiteX115" fmla="*/ 741902 w 888110"/>
                  <a:gd name="connsiteY115" fmla="*/ 4572 h 110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88110" h="1105244">
                    <a:moveTo>
                      <a:pt x="741521" y="4572"/>
                    </a:moveTo>
                    <a:cubicBezTo>
                      <a:pt x="756571" y="8668"/>
                      <a:pt x="771239" y="14573"/>
                      <a:pt x="785241" y="22288"/>
                    </a:cubicBezTo>
                    <a:cubicBezTo>
                      <a:pt x="804196" y="33052"/>
                      <a:pt x="820865" y="45434"/>
                      <a:pt x="835057" y="59055"/>
                    </a:cubicBezTo>
                    <a:lnTo>
                      <a:pt x="836390" y="60388"/>
                    </a:lnTo>
                    <a:cubicBezTo>
                      <a:pt x="850297" y="74485"/>
                      <a:pt x="862203" y="89725"/>
                      <a:pt x="871633" y="105727"/>
                    </a:cubicBezTo>
                    <a:cubicBezTo>
                      <a:pt x="879348" y="119253"/>
                      <a:pt x="884777" y="131826"/>
                      <a:pt x="888111" y="144018"/>
                    </a:cubicBezTo>
                    <a:cubicBezTo>
                      <a:pt x="888111" y="144113"/>
                      <a:pt x="888111" y="144209"/>
                      <a:pt x="888111" y="144304"/>
                    </a:cubicBezTo>
                    <a:lnTo>
                      <a:pt x="888111" y="143923"/>
                    </a:lnTo>
                    <a:cubicBezTo>
                      <a:pt x="888111" y="143923"/>
                      <a:pt x="887921" y="144113"/>
                      <a:pt x="887921" y="144113"/>
                    </a:cubicBezTo>
                    <a:lnTo>
                      <a:pt x="887921" y="143827"/>
                    </a:lnTo>
                    <a:cubicBezTo>
                      <a:pt x="884206" y="153352"/>
                      <a:pt x="880110" y="163830"/>
                      <a:pt x="874681" y="177832"/>
                    </a:cubicBezTo>
                    <a:cubicBezTo>
                      <a:pt x="874681" y="178022"/>
                      <a:pt x="874586" y="178117"/>
                      <a:pt x="874490" y="178308"/>
                    </a:cubicBezTo>
                    <a:cubicBezTo>
                      <a:pt x="874205" y="178879"/>
                      <a:pt x="874014" y="179546"/>
                      <a:pt x="873728" y="180118"/>
                    </a:cubicBezTo>
                    <a:lnTo>
                      <a:pt x="874014" y="179070"/>
                    </a:lnTo>
                    <a:lnTo>
                      <a:pt x="872109" y="183547"/>
                    </a:lnTo>
                    <a:cubicBezTo>
                      <a:pt x="870014" y="188500"/>
                      <a:pt x="867823" y="193548"/>
                      <a:pt x="865537" y="198692"/>
                    </a:cubicBezTo>
                    <a:lnTo>
                      <a:pt x="865537" y="198882"/>
                    </a:lnTo>
                    <a:cubicBezTo>
                      <a:pt x="848106" y="237458"/>
                      <a:pt x="826675" y="278225"/>
                      <a:pt x="800291" y="323279"/>
                    </a:cubicBezTo>
                    <a:cubicBezTo>
                      <a:pt x="786860" y="346234"/>
                      <a:pt x="773049" y="368713"/>
                      <a:pt x="760571" y="388525"/>
                    </a:cubicBezTo>
                    <a:lnTo>
                      <a:pt x="760381" y="388525"/>
                    </a:lnTo>
                    <a:cubicBezTo>
                      <a:pt x="754666" y="397669"/>
                      <a:pt x="749332" y="406146"/>
                      <a:pt x="744379" y="413861"/>
                    </a:cubicBezTo>
                    <a:cubicBezTo>
                      <a:pt x="743426" y="415290"/>
                      <a:pt x="742569" y="416719"/>
                      <a:pt x="741617" y="418147"/>
                    </a:cubicBezTo>
                    <a:cubicBezTo>
                      <a:pt x="741426" y="418147"/>
                      <a:pt x="741331" y="418147"/>
                      <a:pt x="741140" y="418243"/>
                    </a:cubicBezTo>
                    <a:cubicBezTo>
                      <a:pt x="733711" y="429959"/>
                      <a:pt x="726091" y="441769"/>
                      <a:pt x="718471" y="453676"/>
                    </a:cubicBezTo>
                    <a:lnTo>
                      <a:pt x="710660" y="465868"/>
                    </a:lnTo>
                    <a:lnTo>
                      <a:pt x="704279" y="475774"/>
                    </a:lnTo>
                    <a:lnTo>
                      <a:pt x="703612" y="476726"/>
                    </a:lnTo>
                    <a:lnTo>
                      <a:pt x="687229" y="502348"/>
                    </a:lnTo>
                    <a:cubicBezTo>
                      <a:pt x="661702" y="541210"/>
                      <a:pt x="630460" y="587978"/>
                      <a:pt x="594551" y="638080"/>
                    </a:cubicBezTo>
                    <a:cubicBezTo>
                      <a:pt x="561308" y="684276"/>
                      <a:pt x="524828" y="732282"/>
                      <a:pt x="485489" y="779240"/>
                    </a:cubicBezTo>
                    <a:cubicBezTo>
                      <a:pt x="485299" y="779431"/>
                      <a:pt x="485108" y="779621"/>
                      <a:pt x="485013" y="779812"/>
                    </a:cubicBezTo>
                    <a:lnTo>
                      <a:pt x="479012" y="786955"/>
                    </a:lnTo>
                    <a:cubicBezTo>
                      <a:pt x="474440" y="792385"/>
                      <a:pt x="469773" y="797814"/>
                      <a:pt x="465011" y="803338"/>
                    </a:cubicBezTo>
                    <a:cubicBezTo>
                      <a:pt x="455390" y="814483"/>
                      <a:pt x="445579" y="825532"/>
                      <a:pt x="435674" y="836390"/>
                    </a:cubicBezTo>
                    <a:cubicBezTo>
                      <a:pt x="435483" y="836581"/>
                      <a:pt x="435293" y="836771"/>
                      <a:pt x="435197" y="836962"/>
                    </a:cubicBezTo>
                    <a:lnTo>
                      <a:pt x="428149" y="844677"/>
                    </a:lnTo>
                    <a:lnTo>
                      <a:pt x="421672" y="851630"/>
                    </a:lnTo>
                    <a:lnTo>
                      <a:pt x="417576" y="856107"/>
                    </a:lnTo>
                    <a:lnTo>
                      <a:pt x="415290" y="858488"/>
                    </a:lnTo>
                    <a:cubicBezTo>
                      <a:pt x="407765" y="866489"/>
                      <a:pt x="400145" y="874395"/>
                      <a:pt x="392525" y="882301"/>
                    </a:cubicBezTo>
                    <a:lnTo>
                      <a:pt x="392430" y="882301"/>
                    </a:lnTo>
                    <a:lnTo>
                      <a:pt x="384524" y="890588"/>
                    </a:lnTo>
                    <a:lnTo>
                      <a:pt x="375856" y="899446"/>
                    </a:lnTo>
                    <a:cubicBezTo>
                      <a:pt x="368618" y="906875"/>
                      <a:pt x="361379" y="914209"/>
                      <a:pt x="354235" y="921544"/>
                    </a:cubicBezTo>
                    <a:cubicBezTo>
                      <a:pt x="333851" y="942404"/>
                      <a:pt x="312801" y="963930"/>
                      <a:pt x="292513" y="985552"/>
                    </a:cubicBezTo>
                    <a:cubicBezTo>
                      <a:pt x="266319" y="1013460"/>
                      <a:pt x="244030" y="1038701"/>
                      <a:pt x="224409" y="1062895"/>
                    </a:cubicBezTo>
                    <a:lnTo>
                      <a:pt x="221932" y="1065848"/>
                    </a:lnTo>
                    <a:cubicBezTo>
                      <a:pt x="217646" y="1071086"/>
                      <a:pt x="213265" y="1076611"/>
                      <a:pt x="208502" y="1081659"/>
                    </a:cubicBezTo>
                    <a:cubicBezTo>
                      <a:pt x="203835" y="1086612"/>
                      <a:pt x="198596" y="1091375"/>
                      <a:pt x="192786" y="1095756"/>
                    </a:cubicBezTo>
                    <a:cubicBezTo>
                      <a:pt x="188976" y="1098614"/>
                      <a:pt x="184785" y="1100995"/>
                      <a:pt x="179832" y="1103090"/>
                    </a:cubicBezTo>
                    <a:cubicBezTo>
                      <a:pt x="176022" y="1104710"/>
                      <a:pt x="171926" y="1105472"/>
                      <a:pt x="168021" y="1105186"/>
                    </a:cubicBezTo>
                    <a:cubicBezTo>
                      <a:pt x="167069" y="1105186"/>
                      <a:pt x="166116" y="1104995"/>
                      <a:pt x="165259" y="1104805"/>
                    </a:cubicBezTo>
                    <a:cubicBezTo>
                      <a:pt x="163068" y="1104424"/>
                      <a:pt x="161068" y="1103757"/>
                      <a:pt x="159068" y="1102709"/>
                    </a:cubicBezTo>
                    <a:cubicBezTo>
                      <a:pt x="155924" y="1101090"/>
                      <a:pt x="153638" y="1098423"/>
                      <a:pt x="151924" y="1096042"/>
                    </a:cubicBezTo>
                    <a:cubicBezTo>
                      <a:pt x="150019" y="1093470"/>
                      <a:pt x="148876" y="1090231"/>
                      <a:pt x="148209" y="1088041"/>
                    </a:cubicBezTo>
                    <a:cubicBezTo>
                      <a:pt x="147257" y="1084898"/>
                      <a:pt x="146780" y="1081373"/>
                      <a:pt x="146590" y="1076706"/>
                    </a:cubicBezTo>
                    <a:cubicBezTo>
                      <a:pt x="146495" y="1072801"/>
                      <a:pt x="146875" y="1068896"/>
                      <a:pt x="147447" y="1064609"/>
                    </a:cubicBezTo>
                    <a:cubicBezTo>
                      <a:pt x="148019" y="1060228"/>
                      <a:pt x="149066" y="1055656"/>
                      <a:pt x="150685" y="1050131"/>
                    </a:cubicBezTo>
                    <a:cubicBezTo>
                      <a:pt x="152114" y="1045464"/>
                      <a:pt x="153734" y="1040701"/>
                      <a:pt x="155734" y="1036034"/>
                    </a:cubicBezTo>
                    <a:cubicBezTo>
                      <a:pt x="155543" y="1036034"/>
                      <a:pt x="155353" y="1036225"/>
                      <a:pt x="155162" y="1036320"/>
                    </a:cubicBezTo>
                    <a:cubicBezTo>
                      <a:pt x="155162" y="1036320"/>
                      <a:pt x="155162" y="1036130"/>
                      <a:pt x="155162" y="1036130"/>
                    </a:cubicBezTo>
                    <a:lnTo>
                      <a:pt x="155067" y="1036130"/>
                    </a:lnTo>
                    <a:lnTo>
                      <a:pt x="148304" y="1039177"/>
                    </a:lnTo>
                    <a:cubicBezTo>
                      <a:pt x="144494" y="1040987"/>
                      <a:pt x="140494" y="1042702"/>
                      <a:pt x="136303" y="1044321"/>
                    </a:cubicBezTo>
                    <a:cubicBezTo>
                      <a:pt x="129064" y="1047083"/>
                      <a:pt x="121730" y="1049560"/>
                      <a:pt x="114300" y="1051751"/>
                    </a:cubicBezTo>
                    <a:cubicBezTo>
                      <a:pt x="102965" y="1055180"/>
                      <a:pt x="91345" y="1057561"/>
                      <a:pt x="79724" y="1059085"/>
                    </a:cubicBezTo>
                    <a:cubicBezTo>
                      <a:pt x="68389" y="1060514"/>
                      <a:pt x="57436" y="1060418"/>
                      <a:pt x="47244" y="1058894"/>
                    </a:cubicBezTo>
                    <a:lnTo>
                      <a:pt x="45434" y="1058609"/>
                    </a:lnTo>
                    <a:cubicBezTo>
                      <a:pt x="41529" y="1057847"/>
                      <a:pt x="37338" y="1056704"/>
                      <a:pt x="33147" y="1055084"/>
                    </a:cubicBezTo>
                    <a:cubicBezTo>
                      <a:pt x="29146" y="1053560"/>
                      <a:pt x="26194" y="1052036"/>
                      <a:pt x="23527" y="1050417"/>
                    </a:cubicBezTo>
                    <a:cubicBezTo>
                      <a:pt x="20860" y="1048607"/>
                      <a:pt x="18764" y="1046797"/>
                      <a:pt x="16859" y="1044416"/>
                    </a:cubicBezTo>
                    <a:cubicBezTo>
                      <a:pt x="14954" y="1042035"/>
                      <a:pt x="14288" y="1038987"/>
                      <a:pt x="14097" y="1036892"/>
                    </a:cubicBezTo>
                    <a:cubicBezTo>
                      <a:pt x="13526" y="1030891"/>
                      <a:pt x="18193" y="1025938"/>
                      <a:pt x="20193" y="1024033"/>
                    </a:cubicBezTo>
                    <a:cubicBezTo>
                      <a:pt x="24955" y="1019747"/>
                      <a:pt x="30480" y="1016794"/>
                      <a:pt x="34766" y="1014698"/>
                    </a:cubicBezTo>
                    <a:cubicBezTo>
                      <a:pt x="42386" y="1011079"/>
                      <a:pt x="50578" y="1007840"/>
                      <a:pt x="60770" y="1004411"/>
                    </a:cubicBezTo>
                    <a:cubicBezTo>
                      <a:pt x="56960" y="1004506"/>
                      <a:pt x="53149" y="1004411"/>
                      <a:pt x="49244" y="1004221"/>
                    </a:cubicBezTo>
                    <a:cubicBezTo>
                      <a:pt x="41815" y="1003744"/>
                      <a:pt x="35814" y="1003078"/>
                      <a:pt x="30289" y="1002030"/>
                    </a:cubicBezTo>
                    <a:cubicBezTo>
                      <a:pt x="28765" y="1001744"/>
                      <a:pt x="27241" y="1001459"/>
                      <a:pt x="25813" y="1001173"/>
                    </a:cubicBezTo>
                    <a:cubicBezTo>
                      <a:pt x="16192" y="998982"/>
                      <a:pt x="95" y="993172"/>
                      <a:pt x="0" y="978503"/>
                    </a:cubicBezTo>
                    <a:cubicBezTo>
                      <a:pt x="0" y="975455"/>
                      <a:pt x="667" y="972312"/>
                      <a:pt x="2095" y="969645"/>
                    </a:cubicBezTo>
                    <a:cubicBezTo>
                      <a:pt x="3334" y="967168"/>
                      <a:pt x="5524" y="964883"/>
                      <a:pt x="8668" y="962692"/>
                    </a:cubicBezTo>
                    <a:cubicBezTo>
                      <a:pt x="11335" y="960787"/>
                      <a:pt x="14573" y="959548"/>
                      <a:pt x="17050" y="958596"/>
                    </a:cubicBezTo>
                    <a:cubicBezTo>
                      <a:pt x="20574" y="957263"/>
                      <a:pt x="24289" y="956501"/>
                      <a:pt x="27527" y="955929"/>
                    </a:cubicBezTo>
                    <a:cubicBezTo>
                      <a:pt x="35052" y="954500"/>
                      <a:pt x="43244" y="953452"/>
                      <a:pt x="52483" y="952976"/>
                    </a:cubicBezTo>
                    <a:cubicBezTo>
                      <a:pt x="50768" y="952405"/>
                      <a:pt x="49435" y="951929"/>
                      <a:pt x="48101" y="951262"/>
                    </a:cubicBezTo>
                    <a:cubicBezTo>
                      <a:pt x="41720" y="948309"/>
                      <a:pt x="33242" y="943165"/>
                      <a:pt x="28956" y="934688"/>
                    </a:cubicBezTo>
                    <a:cubicBezTo>
                      <a:pt x="26479" y="929735"/>
                      <a:pt x="25432" y="925735"/>
                      <a:pt x="25717" y="922020"/>
                    </a:cubicBezTo>
                    <a:cubicBezTo>
                      <a:pt x="26003" y="917353"/>
                      <a:pt x="28194" y="913447"/>
                      <a:pt x="31718" y="910780"/>
                    </a:cubicBezTo>
                    <a:cubicBezTo>
                      <a:pt x="35052" y="908399"/>
                      <a:pt x="39052" y="907542"/>
                      <a:pt x="42100" y="906971"/>
                    </a:cubicBezTo>
                    <a:cubicBezTo>
                      <a:pt x="45339" y="906494"/>
                      <a:pt x="48673" y="906304"/>
                      <a:pt x="53054" y="906589"/>
                    </a:cubicBezTo>
                    <a:cubicBezTo>
                      <a:pt x="61436" y="906971"/>
                      <a:pt x="69913" y="908209"/>
                      <a:pt x="78105" y="909542"/>
                    </a:cubicBezTo>
                    <a:lnTo>
                      <a:pt x="81534" y="910018"/>
                    </a:lnTo>
                    <a:cubicBezTo>
                      <a:pt x="89154" y="911161"/>
                      <a:pt x="96774" y="912495"/>
                      <a:pt x="104394" y="913829"/>
                    </a:cubicBezTo>
                    <a:lnTo>
                      <a:pt x="120015" y="916781"/>
                    </a:lnTo>
                    <a:cubicBezTo>
                      <a:pt x="125444" y="917829"/>
                      <a:pt x="130873" y="918877"/>
                      <a:pt x="136303" y="919829"/>
                    </a:cubicBezTo>
                    <a:cubicBezTo>
                      <a:pt x="149828" y="922306"/>
                      <a:pt x="160210" y="923925"/>
                      <a:pt x="169926" y="925163"/>
                    </a:cubicBezTo>
                    <a:cubicBezTo>
                      <a:pt x="193358" y="896207"/>
                      <a:pt x="217170" y="865537"/>
                      <a:pt x="240792" y="833914"/>
                    </a:cubicBezTo>
                    <a:lnTo>
                      <a:pt x="241459" y="833152"/>
                    </a:lnTo>
                    <a:lnTo>
                      <a:pt x="241459" y="833152"/>
                    </a:lnTo>
                    <a:cubicBezTo>
                      <a:pt x="276225" y="786384"/>
                      <a:pt x="312896" y="734377"/>
                      <a:pt x="353568" y="674180"/>
                    </a:cubicBezTo>
                    <a:cubicBezTo>
                      <a:pt x="386810" y="624935"/>
                      <a:pt x="418910" y="572452"/>
                      <a:pt x="448913" y="518065"/>
                    </a:cubicBezTo>
                    <a:cubicBezTo>
                      <a:pt x="498157" y="428911"/>
                      <a:pt x="543401" y="332327"/>
                      <a:pt x="583216" y="230886"/>
                    </a:cubicBezTo>
                    <a:cubicBezTo>
                      <a:pt x="609791" y="162973"/>
                      <a:pt x="633889" y="93250"/>
                      <a:pt x="655034" y="23050"/>
                    </a:cubicBezTo>
                    <a:lnTo>
                      <a:pt x="655225" y="23241"/>
                    </a:lnTo>
                    <a:cubicBezTo>
                      <a:pt x="655225" y="23241"/>
                      <a:pt x="655225" y="23146"/>
                      <a:pt x="655225" y="23050"/>
                    </a:cubicBezTo>
                    <a:cubicBezTo>
                      <a:pt x="655225" y="23050"/>
                      <a:pt x="655225" y="23146"/>
                      <a:pt x="655415" y="23241"/>
                    </a:cubicBezTo>
                    <a:cubicBezTo>
                      <a:pt x="657225" y="17335"/>
                      <a:pt x="658940" y="11525"/>
                      <a:pt x="660559" y="5143"/>
                    </a:cubicBezTo>
                    <a:cubicBezTo>
                      <a:pt x="660654" y="5143"/>
                      <a:pt x="660844" y="5239"/>
                      <a:pt x="661035" y="5334"/>
                    </a:cubicBezTo>
                    <a:cubicBezTo>
                      <a:pt x="661988" y="5715"/>
                      <a:pt x="662940" y="5905"/>
                      <a:pt x="663797" y="6096"/>
                    </a:cubicBezTo>
                    <a:cubicBezTo>
                      <a:pt x="665226" y="6382"/>
                      <a:pt x="666655" y="6382"/>
                      <a:pt x="668274" y="6191"/>
                    </a:cubicBezTo>
                    <a:lnTo>
                      <a:pt x="670941" y="5620"/>
                    </a:lnTo>
                    <a:cubicBezTo>
                      <a:pt x="672275" y="5334"/>
                      <a:pt x="673513" y="5143"/>
                      <a:pt x="674751" y="4667"/>
                    </a:cubicBezTo>
                    <a:cubicBezTo>
                      <a:pt x="675799" y="4286"/>
                      <a:pt x="676846" y="3905"/>
                      <a:pt x="677894" y="3619"/>
                    </a:cubicBezTo>
                    <a:cubicBezTo>
                      <a:pt x="687134" y="1429"/>
                      <a:pt x="697040" y="190"/>
                      <a:pt x="707327" y="0"/>
                    </a:cubicBezTo>
                    <a:cubicBezTo>
                      <a:pt x="715137" y="0"/>
                      <a:pt x="723329" y="857"/>
                      <a:pt x="731711" y="2381"/>
                    </a:cubicBezTo>
                    <a:cubicBezTo>
                      <a:pt x="735140" y="3048"/>
                      <a:pt x="738569" y="3715"/>
                      <a:pt x="741902" y="4572"/>
                    </a:cubicBezTo>
                  </a:path>
                </a:pathLst>
              </a:custGeom>
              <a:solidFill>
                <a:srgbClr val="FFE1D1"/>
              </a:solid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F4DE683E-8DC3-7EE0-3AEB-82A7EB9EBEE1}"/>
                  </a:ext>
                </a:extLst>
              </p:cNvPr>
              <p:cNvSpPr/>
              <p:nvPr/>
            </p:nvSpPr>
            <p:spPr>
              <a:xfrm>
                <a:off x="2765006" y="5080892"/>
                <a:ext cx="65215" cy="18330"/>
              </a:xfrm>
              <a:custGeom>
                <a:avLst/>
                <a:gdLst>
                  <a:gd name="connsiteX0" fmla="*/ 64966 w 65215"/>
                  <a:gd name="connsiteY0" fmla="*/ 2514 h 18330"/>
                  <a:gd name="connsiteX1" fmla="*/ 62013 w 65215"/>
                  <a:gd name="connsiteY1" fmla="*/ 37 h 18330"/>
                  <a:gd name="connsiteX2" fmla="*/ 60013 w 65215"/>
                  <a:gd name="connsiteY2" fmla="*/ 228 h 18330"/>
                  <a:gd name="connsiteX3" fmla="*/ 35534 w 65215"/>
                  <a:gd name="connsiteY3" fmla="*/ 7372 h 18330"/>
                  <a:gd name="connsiteX4" fmla="*/ 36105 w 65215"/>
                  <a:gd name="connsiteY4" fmla="*/ 7276 h 18330"/>
                  <a:gd name="connsiteX5" fmla="*/ 2673 w 65215"/>
                  <a:gd name="connsiteY5" fmla="*/ 12515 h 18330"/>
                  <a:gd name="connsiteX6" fmla="*/ 6 w 65215"/>
                  <a:gd name="connsiteY6" fmla="*/ 15658 h 18330"/>
                  <a:gd name="connsiteX7" fmla="*/ 3149 w 65215"/>
                  <a:gd name="connsiteY7" fmla="*/ 18325 h 18330"/>
                  <a:gd name="connsiteX8" fmla="*/ 33629 w 65215"/>
                  <a:gd name="connsiteY8" fmla="*/ 14706 h 18330"/>
                  <a:gd name="connsiteX9" fmla="*/ 62680 w 65215"/>
                  <a:gd name="connsiteY9" fmla="*/ 7657 h 18330"/>
                  <a:gd name="connsiteX10" fmla="*/ 64966 w 65215"/>
                  <a:gd name="connsiteY10" fmla="*/ 2609 h 18330"/>
                  <a:gd name="connsiteX11" fmla="*/ 36010 w 65215"/>
                  <a:gd name="connsiteY11" fmla="*/ 7276 h 18330"/>
                  <a:gd name="connsiteX12" fmla="*/ 36296 w 65215"/>
                  <a:gd name="connsiteY12" fmla="*/ 7276 h 18330"/>
                  <a:gd name="connsiteX13" fmla="*/ 36010 w 65215"/>
                  <a:gd name="connsiteY13" fmla="*/ 7276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15" h="18330">
                    <a:moveTo>
                      <a:pt x="64966" y="2514"/>
                    </a:moveTo>
                    <a:cubicBezTo>
                      <a:pt x="64490" y="1180"/>
                      <a:pt x="63347" y="228"/>
                      <a:pt x="62013" y="37"/>
                    </a:cubicBezTo>
                    <a:cubicBezTo>
                      <a:pt x="61347" y="-58"/>
                      <a:pt x="60680" y="37"/>
                      <a:pt x="60013" y="228"/>
                    </a:cubicBezTo>
                    <a:cubicBezTo>
                      <a:pt x="52012" y="3181"/>
                      <a:pt x="43821" y="5467"/>
                      <a:pt x="35534" y="7372"/>
                    </a:cubicBezTo>
                    <a:cubicBezTo>
                      <a:pt x="35724" y="7372"/>
                      <a:pt x="35915" y="7372"/>
                      <a:pt x="36105" y="7276"/>
                    </a:cubicBezTo>
                    <a:cubicBezTo>
                      <a:pt x="25056" y="9658"/>
                      <a:pt x="13912" y="11563"/>
                      <a:pt x="2673" y="12515"/>
                    </a:cubicBezTo>
                    <a:cubicBezTo>
                      <a:pt x="1053" y="12610"/>
                      <a:pt x="-90" y="14039"/>
                      <a:pt x="6" y="15658"/>
                    </a:cubicBezTo>
                    <a:cubicBezTo>
                      <a:pt x="196" y="17278"/>
                      <a:pt x="1530" y="18421"/>
                      <a:pt x="3149" y="18325"/>
                    </a:cubicBezTo>
                    <a:cubicBezTo>
                      <a:pt x="13341" y="17373"/>
                      <a:pt x="23532" y="16516"/>
                      <a:pt x="33629" y="14706"/>
                    </a:cubicBezTo>
                    <a:cubicBezTo>
                      <a:pt x="43440" y="12991"/>
                      <a:pt x="53155" y="10610"/>
                      <a:pt x="62680" y="7657"/>
                    </a:cubicBezTo>
                    <a:cubicBezTo>
                      <a:pt x="64680" y="6991"/>
                      <a:pt x="65728" y="4514"/>
                      <a:pt x="64966" y="2609"/>
                    </a:cubicBezTo>
                    <a:moveTo>
                      <a:pt x="36010" y="7276"/>
                    </a:moveTo>
                    <a:cubicBezTo>
                      <a:pt x="36010" y="7276"/>
                      <a:pt x="36201" y="7276"/>
                      <a:pt x="36296" y="7276"/>
                    </a:cubicBezTo>
                    <a:cubicBezTo>
                      <a:pt x="36201" y="7276"/>
                      <a:pt x="36105" y="7276"/>
                      <a:pt x="36010" y="7276"/>
                    </a:cubicBezTo>
                  </a:path>
                </a:pathLst>
              </a:custGeom>
              <a:solidFill>
                <a:srgbClr val="D9A68A"/>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E52B9A38-34E0-2C0B-155E-82C70905E38E}"/>
                  </a:ext>
                </a:extLst>
              </p:cNvPr>
              <p:cNvSpPr/>
              <p:nvPr/>
            </p:nvSpPr>
            <p:spPr>
              <a:xfrm>
                <a:off x="2760053" y="5039210"/>
                <a:ext cx="60584" cy="11538"/>
              </a:xfrm>
              <a:custGeom>
                <a:avLst/>
                <a:gdLst>
                  <a:gd name="connsiteX0" fmla="*/ 59156 w 60584"/>
                  <a:gd name="connsiteY0" fmla="*/ 952 h 11538"/>
                  <a:gd name="connsiteX1" fmla="*/ 60585 w 60584"/>
                  <a:gd name="connsiteY1" fmla="*/ 3715 h 11538"/>
                  <a:gd name="connsiteX2" fmla="*/ 59727 w 60584"/>
                  <a:gd name="connsiteY2" fmla="*/ 6572 h 11538"/>
                  <a:gd name="connsiteX3" fmla="*/ 56965 w 60584"/>
                  <a:gd name="connsiteY3" fmla="*/ 8001 h 11538"/>
                  <a:gd name="connsiteX4" fmla="*/ 30200 w 60584"/>
                  <a:gd name="connsiteY4" fmla="*/ 11144 h 11538"/>
                  <a:gd name="connsiteX5" fmla="*/ 3149 w 60584"/>
                  <a:gd name="connsiteY5" fmla="*/ 11430 h 11538"/>
                  <a:gd name="connsiteX6" fmla="*/ 1053 w 60584"/>
                  <a:gd name="connsiteY6" fmla="*/ 10763 h 11538"/>
                  <a:gd name="connsiteX7" fmla="*/ 6 w 60584"/>
                  <a:gd name="connsiteY7" fmla="*/ 8763 h 11538"/>
                  <a:gd name="connsiteX8" fmla="*/ 2673 w 60584"/>
                  <a:gd name="connsiteY8" fmla="*/ 5620 h 11538"/>
                  <a:gd name="connsiteX9" fmla="*/ 29533 w 60584"/>
                  <a:gd name="connsiteY9" fmla="*/ 4191 h 11538"/>
                  <a:gd name="connsiteX10" fmla="*/ 56203 w 60584"/>
                  <a:gd name="connsiteY10" fmla="*/ 0 h 11538"/>
                  <a:gd name="connsiteX11" fmla="*/ 57156 w 60584"/>
                  <a:gd name="connsiteY11" fmla="*/ 0 h 11538"/>
                  <a:gd name="connsiteX12" fmla="*/ 59061 w 60584"/>
                  <a:gd name="connsiteY12" fmla="*/ 857 h 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84" h="11538">
                    <a:moveTo>
                      <a:pt x="59156" y="952"/>
                    </a:moveTo>
                    <a:cubicBezTo>
                      <a:pt x="60013" y="1619"/>
                      <a:pt x="60489" y="2667"/>
                      <a:pt x="60585" y="3715"/>
                    </a:cubicBezTo>
                    <a:cubicBezTo>
                      <a:pt x="60585" y="4763"/>
                      <a:pt x="60299" y="5810"/>
                      <a:pt x="59727" y="6572"/>
                    </a:cubicBezTo>
                    <a:cubicBezTo>
                      <a:pt x="58965" y="7525"/>
                      <a:pt x="58108" y="7810"/>
                      <a:pt x="56965" y="8001"/>
                    </a:cubicBezTo>
                    <a:cubicBezTo>
                      <a:pt x="48107" y="9715"/>
                      <a:pt x="39153" y="10477"/>
                      <a:pt x="30200" y="11144"/>
                    </a:cubicBezTo>
                    <a:cubicBezTo>
                      <a:pt x="21246" y="11716"/>
                      <a:pt x="12198" y="11525"/>
                      <a:pt x="3149" y="11430"/>
                    </a:cubicBezTo>
                    <a:cubicBezTo>
                      <a:pt x="2387" y="11430"/>
                      <a:pt x="1625" y="11239"/>
                      <a:pt x="1053" y="10763"/>
                    </a:cubicBezTo>
                    <a:cubicBezTo>
                      <a:pt x="482" y="10287"/>
                      <a:pt x="101" y="9525"/>
                      <a:pt x="6" y="8763"/>
                    </a:cubicBezTo>
                    <a:cubicBezTo>
                      <a:pt x="-90" y="7334"/>
                      <a:pt x="1053" y="5620"/>
                      <a:pt x="2673" y="5620"/>
                    </a:cubicBezTo>
                    <a:cubicBezTo>
                      <a:pt x="11626" y="5715"/>
                      <a:pt x="20580" y="5048"/>
                      <a:pt x="29533" y="4191"/>
                    </a:cubicBezTo>
                    <a:cubicBezTo>
                      <a:pt x="38487" y="3238"/>
                      <a:pt x="47345" y="1619"/>
                      <a:pt x="56203" y="0"/>
                    </a:cubicBezTo>
                    <a:cubicBezTo>
                      <a:pt x="56489" y="0"/>
                      <a:pt x="56870" y="0"/>
                      <a:pt x="57156" y="0"/>
                    </a:cubicBezTo>
                    <a:cubicBezTo>
                      <a:pt x="57822" y="95"/>
                      <a:pt x="58584" y="476"/>
                      <a:pt x="59061" y="857"/>
                    </a:cubicBezTo>
                  </a:path>
                </a:pathLst>
              </a:custGeom>
              <a:solidFill>
                <a:srgbClr val="D9A68A"/>
              </a:solid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6726A3B2-3A1B-1659-ABB1-658C98A43F71}"/>
                  </a:ext>
                </a:extLst>
              </p:cNvPr>
              <p:cNvSpPr/>
              <p:nvPr/>
            </p:nvSpPr>
            <p:spPr>
              <a:xfrm>
                <a:off x="3323891" y="3909696"/>
                <a:ext cx="327375" cy="368466"/>
              </a:xfrm>
              <a:custGeom>
                <a:avLst/>
                <a:gdLst>
                  <a:gd name="connsiteX0" fmla="*/ 156448 w 327375"/>
                  <a:gd name="connsiteY0" fmla="*/ 2326 h 368466"/>
                  <a:gd name="connsiteX1" fmla="*/ 93297 w 327375"/>
                  <a:gd name="connsiteY1" fmla="*/ 4421 h 368466"/>
                  <a:gd name="connsiteX2" fmla="*/ 40338 w 327375"/>
                  <a:gd name="connsiteY2" fmla="*/ 30424 h 368466"/>
                  <a:gd name="connsiteX3" fmla="*/ 7001 w 327375"/>
                  <a:gd name="connsiteY3" fmla="*/ 76716 h 368466"/>
                  <a:gd name="connsiteX4" fmla="*/ 1952 w 327375"/>
                  <a:gd name="connsiteY4" fmla="*/ 138247 h 368466"/>
                  <a:gd name="connsiteX5" fmla="*/ 12335 w 327375"/>
                  <a:gd name="connsiteY5" fmla="*/ 173109 h 368466"/>
                  <a:gd name="connsiteX6" fmla="*/ 21669 w 327375"/>
                  <a:gd name="connsiteY6" fmla="*/ 192159 h 368466"/>
                  <a:gd name="connsiteX7" fmla="*/ 32718 w 327375"/>
                  <a:gd name="connsiteY7" fmla="*/ 207780 h 368466"/>
                  <a:gd name="connsiteX8" fmla="*/ 37957 w 327375"/>
                  <a:gd name="connsiteY8" fmla="*/ 189397 h 368466"/>
                  <a:gd name="connsiteX9" fmla="*/ 30813 w 327375"/>
                  <a:gd name="connsiteY9" fmla="*/ 181967 h 368466"/>
                  <a:gd name="connsiteX10" fmla="*/ 30051 w 327375"/>
                  <a:gd name="connsiteY10" fmla="*/ 174538 h 368466"/>
                  <a:gd name="connsiteX11" fmla="*/ 38433 w 327375"/>
                  <a:gd name="connsiteY11" fmla="*/ 163679 h 368466"/>
                  <a:gd name="connsiteX12" fmla="*/ 39957 w 327375"/>
                  <a:gd name="connsiteY12" fmla="*/ 163108 h 368466"/>
                  <a:gd name="connsiteX13" fmla="*/ 42434 w 327375"/>
                  <a:gd name="connsiteY13" fmla="*/ 161965 h 368466"/>
                  <a:gd name="connsiteX14" fmla="*/ 49006 w 327375"/>
                  <a:gd name="connsiteY14" fmla="*/ 160345 h 368466"/>
                  <a:gd name="connsiteX15" fmla="*/ 50244 w 327375"/>
                  <a:gd name="connsiteY15" fmla="*/ 160060 h 368466"/>
                  <a:gd name="connsiteX16" fmla="*/ 56245 w 327375"/>
                  <a:gd name="connsiteY16" fmla="*/ 158917 h 368466"/>
                  <a:gd name="connsiteX17" fmla="*/ 71961 w 327375"/>
                  <a:gd name="connsiteY17" fmla="*/ 157678 h 368466"/>
                  <a:gd name="connsiteX18" fmla="*/ 103298 w 327375"/>
                  <a:gd name="connsiteY18" fmla="*/ 160441 h 368466"/>
                  <a:gd name="connsiteX19" fmla="*/ 104537 w 327375"/>
                  <a:gd name="connsiteY19" fmla="*/ 160631 h 368466"/>
                  <a:gd name="connsiteX20" fmla="*/ 136350 w 327375"/>
                  <a:gd name="connsiteY20" fmla="*/ 170156 h 368466"/>
                  <a:gd name="connsiteX21" fmla="*/ 166449 w 327375"/>
                  <a:gd name="connsiteY21" fmla="*/ 185301 h 368466"/>
                  <a:gd name="connsiteX22" fmla="*/ 218265 w 327375"/>
                  <a:gd name="connsiteY22" fmla="*/ 227497 h 368466"/>
                  <a:gd name="connsiteX23" fmla="*/ 257032 w 327375"/>
                  <a:gd name="connsiteY23" fmla="*/ 280075 h 368466"/>
                  <a:gd name="connsiteX24" fmla="*/ 276653 w 327375"/>
                  <a:gd name="connsiteY24" fmla="*/ 331795 h 368466"/>
                  <a:gd name="connsiteX25" fmla="*/ 275891 w 327375"/>
                  <a:gd name="connsiteY25" fmla="*/ 334939 h 368466"/>
                  <a:gd name="connsiteX26" fmla="*/ 272558 w 327375"/>
                  <a:gd name="connsiteY26" fmla="*/ 337034 h 368466"/>
                  <a:gd name="connsiteX27" fmla="*/ 271129 w 327375"/>
                  <a:gd name="connsiteY27" fmla="*/ 336939 h 368466"/>
                  <a:gd name="connsiteX28" fmla="*/ 267319 w 327375"/>
                  <a:gd name="connsiteY28" fmla="*/ 333034 h 368466"/>
                  <a:gd name="connsiteX29" fmla="*/ 266843 w 327375"/>
                  <a:gd name="connsiteY29" fmla="*/ 331129 h 368466"/>
                  <a:gd name="connsiteX30" fmla="*/ 265414 w 327375"/>
                  <a:gd name="connsiteY30" fmla="*/ 328462 h 368466"/>
                  <a:gd name="connsiteX31" fmla="*/ 251222 w 327375"/>
                  <a:gd name="connsiteY31" fmla="*/ 365228 h 368466"/>
                  <a:gd name="connsiteX32" fmla="*/ 251031 w 327375"/>
                  <a:gd name="connsiteY32" fmla="*/ 366181 h 368466"/>
                  <a:gd name="connsiteX33" fmla="*/ 250079 w 327375"/>
                  <a:gd name="connsiteY33" fmla="*/ 368467 h 368466"/>
                  <a:gd name="connsiteX34" fmla="*/ 250079 w 327375"/>
                  <a:gd name="connsiteY34" fmla="*/ 368467 h 368466"/>
                  <a:gd name="connsiteX35" fmla="*/ 269224 w 327375"/>
                  <a:gd name="connsiteY35" fmla="*/ 359227 h 368466"/>
                  <a:gd name="connsiteX36" fmla="*/ 288274 w 327375"/>
                  <a:gd name="connsiteY36" fmla="*/ 340939 h 368466"/>
                  <a:gd name="connsiteX37" fmla="*/ 298561 w 327375"/>
                  <a:gd name="connsiteY37" fmla="*/ 326176 h 368466"/>
                  <a:gd name="connsiteX38" fmla="*/ 298751 w 327375"/>
                  <a:gd name="connsiteY38" fmla="*/ 326176 h 368466"/>
                  <a:gd name="connsiteX39" fmla="*/ 313706 w 327375"/>
                  <a:gd name="connsiteY39" fmla="*/ 296362 h 368466"/>
                  <a:gd name="connsiteX40" fmla="*/ 314087 w 327375"/>
                  <a:gd name="connsiteY40" fmla="*/ 295219 h 368466"/>
                  <a:gd name="connsiteX41" fmla="*/ 324278 w 327375"/>
                  <a:gd name="connsiteY41" fmla="*/ 258739 h 368466"/>
                  <a:gd name="connsiteX42" fmla="*/ 326755 w 327375"/>
                  <a:gd name="connsiteY42" fmla="*/ 239403 h 368466"/>
                  <a:gd name="connsiteX43" fmla="*/ 323707 w 327375"/>
                  <a:gd name="connsiteY43" fmla="*/ 182920 h 368466"/>
                  <a:gd name="connsiteX44" fmla="*/ 323707 w 327375"/>
                  <a:gd name="connsiteY44" fmla="*/ 181777 h 368466"/>
                  <a:gd name="connsiteX45" fmla="*/ 323231 w 327375"/>
                  <a:gd name="connsiteY45" fmla="*/ 180157 h 368466"/>
                  <a:gd name="connsiteX46" fmla="*/ 321897 w 327375"/>
                  <a:gd name="connsiteY46" fmla="*/ 173966 h 368466"/>
                  <a:gd name="connsiteX47" fmla="*/ 321135 w 327375"/>
                  <a:gd name="connsiteY47" fmla="*/ 170823 h 368466"/>
                  <a:gd name="connsiteX48" fmla="*/ 320849 w 327375"/>
                  <a:gd name="connsiteY48" fmla="*/ 169394 h 368466"/>
                  <a:gd name="connsiteX49" fmla="*/ 317516 w 327375"/>
                  <a:gd name="connsiteY49" fmla="*/ 157297 h 368466"/>
                  <a:gd name="connsiteX50" fmla="*/ 316944 w 327375"/>
                  <a:gd name="connsiteY50" fmla="*/ 155297 h 368466"/>
                  <a:gd name="connsiteX51" fmla="*/ 302466 w 327375"/>
                  <a:gd name="connsiteY51" fmla="*/ 119674 h 368466"/>
                  <a:gd name="connsiteX52" fmla="*/ 299609 w 327375"/>
                  <a:gd name="connsiteY52" fmla="*/ 114054 h 368466"/>
                  <a:gd name="connsiteX53" fmla="*/ 298751 w 327375"/>
                  <a:gd name="connsiteY53" fmla="*/ 112530 h 368466"/>
                  <a:gd name="connsiteX54" fmla="*/ 297799 w 327375"/>
                  <a:gd name="connsiteY54" fmla="*/ 110911 h 368466"/>
                  <a:gd name="connsiteX55" fmla="*/ 296846 w 327375"/>
                  <a:gd name="connsiteY55" fmla="*/ 109196 h 368466"/>
                  <a:gd name="connsiteX56" fmla="*/ 295894 w 327375"/>
                  <a:gd name="connsiteY56" fmla="*/ 107482 h 368466"/>
                  <a:gd name="connsiteX57" fmla="*/ 294846 w 327375"/>
                  <a:gd name="connsiteY57" fmla="*/ 105767 h 368466"/>
                  <a:gd name="connsiteX58" fmla="*/ 293798 w 327375"/>
                  <a:gd name="connsiteY58" fmla="*/ 103957 h 368466"/>
                  <a:gd name="connsiteX59" fmla="*/ 292751 w 327375"/>
                  <a:gd name="connsiteY59" fmla="*/ 102148 h 368466"/>
                  <a:gd name="connsiteX60" fmla="*/ 286178 w 327375"/>
                  <a:gd name="connsiteY60" fmla="*/ 91861 h 368466"/>
                  <a:gd name="connsiteX61" fmla="*/ 271986 w 327375"/>
                  <a:gd name="connsiteY61" fmla="*/ 72906 h 368466"/>
                  <a:gd name="connsiteX62" fmla="*/ 272177 w 327375"/>
                  <a:gd name="connsiteY62" fmla="*/ 72906 h 368466"/>
                  <a:gd name="connsiteX63" fmla="*/ 267890 w 327375"/>
                  <a:gd name="connsiteY63" fmla="*/ 67858 h 368466"/>
                  <a:gd name="connsiteX64" fmla="*/ 220742 w 327375"/>
                  <a:gd name="connsiteY64" fmla="*/ 27472 h 368466"/>
                  <a:gd name="connsiteX65" fmla="*/ 157591 w 327375"/>
                  <a:gd name="connsiteY65" fmla="*/ 2326 h 368466"/>
                  <a:gd name="connsiteX66" fmla="*/ 156353 w 327375"/>
                  <a:gd name="connsiteY66" fmla="*/ 2135 h 368466"/>
                  <a:gd name="connsiteX67" fmla="*/ 210836 w 327375"/>
                  <a:gd name="connsiteY67" fmla="*/ 46998 h 368466"/>
                  <a:gd name="connsiteX68" fmla="*/ 207883 w 327375"/>
                  <a:gd name="connsiteY68" fmla="*/ 49189 h 368466"/>
                  <a:gd name="connsiteX69" fmla="*/ 171021 w 327375"/>
                  <a:gd name="connsiteY69" fmla="*/ 38330 h 368466"/>
                  <a:gd name="connsiteX70" fmla="*/ 169973 w 327375"/>
                  <a:gd name="connsiteY70" fmla="*/ 38330 h 368466"/>
                  <a:gd name="connsiteX71" fmla="*/ 127397 w 327375"/>
                  <a:gd name="connsiteY71" fmla="*/ 36806 h 368466"/>
                  <a:gd name="connsiteX72" fmla="*/ 91583 w 327375"/>
                  <a:gd name="connsiteY72" fmla="*/ 44902 h 368466"/>
                  <a:gd name="connsiteX73" fmla="*/ 90535 w 327375"/>
                  <a:gd name="connsiteY73" fmla="*/ 44902 h 368466"/>
                  <a:gd name="connsiteX74" fmla="*/ 64341 w 327375"/>
                  <a:gd name="connsiteY74" fmla="*/ 58809 h 368466"/>
                  <a:gd name="connsiteX75" fmla="*/ 53292 w 327375"/>
                  <a:gd name="connsiteY75" fmla="*/ 67286 h 368466"/>
                  <a:gd name="connsiteX76" fmla="*/ 48434 w 327375"/>
                  <a:gd name="connsiteY76" fmla="*/ 69096 h 368466"/>
                  <a:gd name="connsiteX77" fmla="*/ 47482 w 327375"/>
                  <a:gd name="connsiteY77" fmla="*/ 69096 h 368466"/>
                  <a:gd name="connsiteX78" fmla="*/ 43672 w 327375"/>
                  <a:gd name="connsiteY78" fmla="*/ 66905 h 368466"/>
                  <a:gd name="connsiteX79" fmla="*/ 41767 w 327375"/>
                  <a:gd name="connsiteY79" fmla="*/ 61762 h 368466"/>
                  <a:gd name="connsiteX80" fmla="*/ 42053 w 327375"/>
                  <a:gd name="connsiteY80" fmla="*/ 60809 h 368466"/>
                  <a:gd name="connsiteX81" fmla="*/ 44053 w 327375"/>
                  <a:gd name="connsiteY81" fmla="*/ 57190 h 368466"/>
                  <a:gd name="connsiteX82" fmla="*/ 82153 w 327375"/>
                  <a:gd name="connsiteY82" fmla="*/ 35282 h 368466"/>
                  <a:gd name="connsiteX83" fmla="*/ 125015 w 327375"/>
                  <a:gd name="connsiteY83" fmla="*/ 26710 h 368466"/>
                  <a:gd name="connsiteX84" fmla="*/ 161782 w 327375"/>
                  <a:gd name="connsiteY84" fmla="*/ 29662 h 368466"/>
                  <a:gd name="connsiteX85" fmla="*/ 167116 w 327375"/>
                  <a:gd name="connsiteY85" fmla="*/ 30710 h 368466"/>
                  <a:gd name="connsiteX86" fmla="*/ 209121 w 327375"/>
                  <a:gd name="connsiteY86" fmla="*/ 43759 h 368466"/>
                  <a:gd name="connsiteX87" fmla="*/ 210931 w 327375"/>
                  <a:gd name="connsiteY87" fmla="*/ 46998 h 368466"/>
                  <a:gd name="connsiteX88" fmla="*/ 241887 w 327375"/>
                  <a:gd name="connsiteY88" fmla="*/ 82907 h 368466"/>
                  <a:gd name="connsiteX89" fmla="*/ 237887 w 327375"/>
                  <a:gd name="connsiteY89" fmla="*/ 85765 h 368466"/>
                  <a:gd name="connsiteX90" fmla="*/ 204454 w 327375"/>
                  <a:gd name="connsiteY90" fmla="*/ 75859 h 368466"/>
                  <a:gd name="connsiteX91" fmla="*/ 187023 w 327375"/>
                  <a:gd name="connsiteY91" fmla="*/ 73858 h 368466"/>
                  <a:gd name="connsiteX92" fmla="*/ 169021 w 327375"/>
                  <a:gd name="connsiteY92" fmla="*/ 74525 h 368466"/>
                  <a:gd name="connsiteX93" fmla="*/ 151114 w 327375"/>
                  <a:gd name="connsiteY93" fmla="*/ 77287 h 368466"/>
                  <a:gd name="connsiteX94" fmla="*/ 131683 w 327375"/>
                  <a:gd name="connsiteY94" fmla="*/ 83098 h 368466"/>
                  <a:gd name="connsiteX95" fmla="*/ 121967 w 327375"/>
                  <a:gd name="connsiteY95" fmla="*/ 87098 h 368466"/>
                  <a:gd name="connsiteX96" fmla="*/ 116443 w 327375"/>
                  <a:gd name="connsiteY96" fmla="*/ 87574 h 368466"/>
                  <a:gd name="connsiteX97" fmla="*/ 111776 w 327375"/>
                  <a:gd name="connsiteY97" fmla="*/ 83955 h 368466"/>
                  <a:gd name="connsiteX98" fmla="*/ 111109 w 327375"/>
                  <a:gd name="connsiteY98" fmla="*/ 79002 h 368466"/>
                  <a:gd name="connsiteX99" fmla="*/ 114824 w 327375"/>
                  <a:gd name="connsiteY99" fmla="*/ 73858 h 368466"/>
                  <a:gd name="connsiteX100" fmla="*/ 146447 w 327375"/>
                  <a:gd name="connsiteY100" fmla="*/ 64714 h 368466"/>
                  <a:gd name="connsiteX101" fmla="*/ 162258 w 327375"/>
                  <a:gd name="connsiteY101" fmla="*/ 63095 h 368466"/>
                  <a:gd name="connsiteX102" fmla="*/ 177784 w 327375"/>
                  <a:gd name="connsiteY102" fmla="*/ 63571 h 368466"/>
                  <a:gd name="connsiteX103" fmla="*/ 196262 w 327375"/>
                  <a:gd name="connsiteY103" fmla="*/ 65857 h 368466"/>
                  <a:gd name="connsiteX104" fmla="*/ 239601 w 327375"/>
                  <a:gd name="connsiteY104" fmla="*/ 78907 h 368466"/>
                  <a:gd name="connsiteX105" fmla="*/ 241982 w 327375"/>
                  <a:gd name="connsiteY105" fmla="*/ 82907 h 3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27375" h="368466">
                    <a:moveTo>
                      <a:pt x="156448" y="2326"/>
                    </a:moveTo>
                    <a:cubicBezTo>
                      <a:pt x="134921" y="-1389"/>
                      <a:pt x="113014" y="-627"/>
                      <a:pt x="93297" y="4421"/>
                    </a:cubicBezTo>
                    <a:cubicBezTo>
                      <a:pt x="73199" y="9374"/>
                      <a:pt x="54816" y="18423"/>
                      <a:pt x="40338" y="30424"/>
                    </a:cubicBezTo>
                    <a:cubicBezTo>
                      <a:pt x="25098" y="43188"/>
                      <a:pt x="13573" y="59190"/>
                      <a:pt x="7001" y="76716"/>
                    </a:cubicBezTo>
                    <a:cubicBezTo>
                      <a:pt x="-48" y="95766"/>
                      <a:pt x="-1858" y="117007"/>
                      <a:pt x="1952" y="138247"/>
                    </a:cubicBezTo>
                    <a:cubicBezTo>
                      <a:pt x="3762" y="149487"/>
                      <a:pt x="7286" y="161203"/>
                      <a:pt x="12335" y="173109"/>
                    </a:cubicBezTo>
                    <a:cubicBezTo>
                      <a:pt x="15478" y="180634"/>
                      <a:pt x="18431" y="186634"/>
                      <a:pt x="21669" y="192159"/>
                    </a:cubicBezTo>
                    <a:cubicBezTo>
                      <a:pt x="25574" y="198541"/>
                      <a:pt x="28908" y="203398"/>
                      <a:pt x="32718" y="207780"/>
                    </a:cubicBezTo>
                    <a:cubicBezTo>
                      <a:pt x="34528" y="201779"/>
                      <a:pt x="36338" y="195778"/>
                      <a:pt x="37957" y="189397"/>
                    </a:cubicBezTo>
                    <a:cubicBezTo>
                      <a:pt x="34623" y="187777"/>
                      <a:pt x="32147" y="185110"/>
                      <a:pt x="30813" y="181967"/>
                    </a:cubicBezTo>
                    <a:cubicBezTo>
                      <a:pt x="29861" y="179681"/>
                      <a:pt x="29670" y="177109"/>
                      <a:pt x="30051" y="174538"/>
                    </a:cubicBezTo>
                    <a:cubicBezTo>
                      <a:pt x="30813" y="169775"/>
                      <a:pt x="34052" y="165584"/>
                      <a:pt x="38433" y="163679"/>
                    </a:cubicBezTo>
                    <a:lnTo>
                      <a:pt x="39957" y="163108"/>
                    </a:lnTo>
                    <a:cubicBezTo>
                      <a:pt x="40910" y="162536"/>
                      <a:pt x="41672" y="162250"/>
                      <a:pt x="42434" y="161965"/>
                    </a:cubicBezTo>
                    <a:cubicBezTo>
                      <a:pt x="44624" y="161298"/>
                      <a:pt x="46815" y="160822"/>
                      <a:pt x="49006" y="160345"/>
                    </a:cubicBezTo>
                    <a:lnTo>
                      <a:pt x="50244" y="160060"/>
                    </a:lnTo>
                    <a:cubicBezTo>
                      <a:pt x="52530" y="159583"/>
                      <a:pt x="54340" y="159202"/>
                      <a:pt x="56245" y="158917"/>
                    </a:cubicBezTo>
                    <a:cubicBezTo>
                      <a:pt x="61007" y="158155"/>
                      <a:pt x="66056" y="157774"/>
                      <a:pt x="71961" y="157678"/>
                    </a:cubicBezTo>
                    <a:cubicBezTo>
                      <a:pt x="81772" y="157393"/>
                      <a:pt x="91964" y="158345"/>
                      <a:pt x="103298" y="160441"/>
                    </a:cubicBezTo>
                    <a:lnTo>
                      <a:pt x="104537" y="160631"/>
                    </a:lnTo>
                    <a:cubicBezTo>
                      <a:pt x="113966" y="162441"/>
                      <a:pt x="124063" y="165394"/>
                      <a:pt x="136350" y="170156"/>
                    </a:cubicBezTo>
                    <a:cubicBezTo>
                      <a:pt x="146828" y="174252"/>
                      <a:pt x="157019" y="179872"/>
                      <a:pt x="166449" y="185301"/>
                    </a:cubicBezTo>
                    <a:cubicBezTo>
                      <a:pt x="184261" y="195778"/>
                      <a:pt x="201692" y="209971"/>
                      <a:pt x="218265" y="227497"/>
                    </a:cubicBezTo>
                    <a:cubicBezTo>
                      <a:pt x="234077" y="244165"/>
                      <a:pt x="247031" y="261882"/>
                      <a:pt x="257032" y="280075"/>
                    </a:cubicBezTo>
                    <a:cubicBezTo>
                      <a:pt x="265890" y="296172"/>
                      <a:pt x="272462" y="313603"/>
                      <a:pt x="276653" y="331795"/>
                    </a:cubicBezTo>
                    <a:cubicBezTo>
                      <a:pt x="276844" y="332843"/>
                      <a:pt x="276653" y="333986"/>
                      <a:pt x="275891" y="334939"/>
                    </a:cubicBezTo>
                    <a:cubicBezTo>
                      <a:pt x="275034" y="336082"/>
                      <a:pt x="273796" y="336844"/>
                      <a:pt x="272558" y="337034"/>
                    </a:cubicBezTo>
                    <a:cubicBezTo>
                      <a:pt x="272081" y="337034"/>
                      <a:pt x="271700" y="337034"/>
                      <a:pt x="271129" y="336939"/>
                    </a:cubicBezTo>
                    <a:cubicBezTo>
                      <a:pt x="269224" y="336558"/>
                      <a:pt x="267795" y="335129"/>
                      <a:pt x="267319" y="333034"/>
                    </a:cubicBezTo>
                    <a:lnTo>
                      <a:pt x="266843" y="331129"/>
                    </a:lnTo>
                    <a:lnTo>
                      <a:pt x="265414" y="328462"/>
                    </a:lnTo>
                    <a:cubicBezTo>
                      <a:pt x="261604" y="338653"/>
                      <a:pt x="257222" y="349798"/>
                      <a:pt x="251222" y="365228"/>
                    </a:cubicBezTo>
                    <a:lnTo>
                      <a:pt x="251031" y="366181"/>
                    </a:lnTo>
                    <a:lnTo>
                      <a:pt x="250079" y="368467"/>
                    </a:lnTo>
                    <a:lnTo>
                      <a:pt x="250079" y="368467"/>
                    </a:lnTo>
                    <a:cubicBezTo>
                      <a:pt x="256746" y="366371"/>
                      <a:pt x="263223" y="363323"/>
                      <a:pt x="269224" y="359227"/>
                    </a:cubicBezTo>
                    <a:cubicBezTo>
                      <a:pt x="276177" y="354274"/>
                      <a:pt x="282464" y="348369"/>
                      <a:pt x="288274" y="340939"/>
                    </a:cubicBezTo>
                    <a:cubicBezTo>
                      <a:pt x="291798" y="336463"/>
                      <a:pt x="295227" y="331605"/>
                      <a:pt x="298561" y="326176"/>
                    </a:cubicBezTo>
                    <a:lnTo>
                      <a:pt x="298751" y="326176"/>
                    </a:lnTo>
                    <a:cubicBezTo>
                      <a:pt x="304657" y="316079"/>
                      <a:pt x="309324" y="305983"/>
                      <a:pt x="313706" y="296362"/>
                    </a:cubicBezTo>
                    <a:cubicBezTo>
                      <a:pt x="313896" y="296077"/>
                      <a:pt x="313991" y="295696"/>
                      <a:pt x="314087" y="295219"/>
                    </a:cubicBezTo>
                    <a:cubicBezTo>
                      <a:pt x="318849" y="282646"/>
                      <a:pt x="322088" y="270740"/>
                      <a:pt x="324278" y="258739"/>
                    </a:cubicBezTo>
                    <a:cubicBezTo>
                      <a:pt x="325421" y="252262"/>
                      <a:pt x="326279" y="245689"/>
                      <a:pt x="326755" y="239403"/>
                    </a:cubicBezTo>
                    <a:cubicBezTo>
                      <a:pt x="328184" y="220924"/>
                      <a:pt x="327136" y="201874"/>
                      <a:pt x="323707" y="182920"/>
                    </a:cubicBezTo>
                    <a:lnTo>
                      <a:pt x="323707" y="181777"/>
                    </a:lnTo>
                    <a:lnTo>
                      <a:pt x="323231" y="180157"/>
                    </a:lnTo>
                    <a:cubicBezTo>
                      <a:pt x="322754" y="177967"/>
                      <a:pt x="322373" y="175966"/>
                      <a:pt x="321897" y="173966"/>
                    </a:cubicBezTo>
                    <a:lnTo>
                      <a:pt x="321135" y="170823"/>
                    </a:lnTo>
                    <a:lnTo>
                      <a:pt x="320849" y="169394"/>
                    </a:lnTo>
                    <a:cubicBezTo>
                      <a:pt x="319802" y="165394"/>
                      <a:pt x="318754" y="161298"/>
                      <a:pt x="317516" y="157297"/>
                    </a:cubicBezTo>
                    <a:lnTo>
                      <a:pt x="316944" y="155297"/>
                    </a:lnTo>
                    <a:cubicBezTo>
                      <a:pt x="313039" y="142915"/>
                      <a:pt x="308181" y="130818"/>
                      <a:pt x="302466" y="119674"/>
                    </a:cubicBezTo>
                    <a:cubicBezTo>
                      <a:pt x="301514" y="117769"/>
                      <a:pt x="300561" y="115959"/>
                      <a:pt x="299609" y="114054"/>
                    </a:cubicBezTo>
                    <a:lnTo>
                      <a:pt x="298751" y="112530"/>
                    </a:lnTo>
                    <a:lnTo>
                      <a:pt x="297799" y="110911"/>
                    </a:lnTo>
                    <a:lnTo>
                      <a:pt x="296846" y="109196"/>
                    </a:lnTo>
                    <a:lnTo>
                      <a:pt x="295894" y="107482"/>
                    </a:lnTo>
                    <a:lnTo>
                      <a:pt x="294846" y="105767"/>
                    </a:lnTo>
                    <a:lnTo>
                      <a:pt x="293798" y="103957"/>
                    </a:lnTo>
                    <a:lnTo>
                      <a:pt x="292751" y="102148"/>
                    </a:lnTo>
                    <a:cubicBezTo>
                      <a:pt x="290560" y="98433"/>
                      <a:pt x="288369" y="95099"/>
                      <a:pt x="286178" y="91861"/>
                    </a:cubicBezTo>
                    <a:cubicBezTo>
                      <a:pt x="281702" y="85098"/>
                      <a:pt x="276844" y="78716"/>
                      <a:pt x="271986" y="72906"/>
                    </a:cubicBezTo>
                    <a:lnTo>
                      <a:pt x="272177" y="72906"/>
                    </a:lnTo>
                    <a:cubicBezTo>
                      <a:pt x="270748" y="71096"/>
                      <a:pt x="269319" y="69477"/>
                      <a:pt x="267890" y="67858"/>
                    </a:cubicBezTo>
                    <a:cubicBezTo>
                      <a:pt x="253508" y="51665"/>
                      <a:pt x="237601" y="38044"/>
                      <a:pt x="220742" y="27472"/>
                    </a:cubicBezTo>
                    <a:cubicBezTo>
                      <a:pt x="200453" y="14708"/>
                      <a:pt x="179213" y="6231"/>
                      <a:pt x="157591" y="2326"/>
                    </a:cubicBezTo>
                    <a:lnTo>
                      <a:pt x="156353" y="2135"/>
                    </a:lnTo>
                    <a:close/>
                    <a:moveTo>
                      <a:pt x="210836" y="46998"/>
                    </a:moveTo>
                    <a:cubicBezTo>
                      <a:pt x="210455" y="48427"/>
                      <a:pt x="209121" y="49379"/>
                      <a:pt x="207883" y="49189"/>
                    </a:cubicBezTo>
                    <a:cubicBezTo>
                      <a:pt x="195881" y="44236"/>
                      <a:pt x="183499" y="40616"/>
                      <a:pt x="171021" y="38330"/>
                    </a:cubicBezTo>
                    <a:lnTo>
                      <a:pt x="169973" y="38330"/>
                    </a:lnTo>
                    <a:cubicBezTo>
                      <a:pt x="156543" y="35949"/>
                      <a:pt x="142160" y="35473"/>
                      <a:pt x="127397" y="36806"/>
                    </a:cubicBezTo>
                    <a:cubicBezTo>
                      <a:pt x="113776" y="38330"/>
                      <a:pt x="102060" y="40902"/>
                      <a:pt x="91583" y="44902"/>
                    </a:cubicBezTo>
                    <a:lnTo>
                      <a:pt x="90535" y="44902"/>
                    </a:lnTo>
                    <a:cubicBezTo>
                      <a:pt x="81105" y="48808"/>
                      <a:pt x="72247" y="53380"/>
                      <a:pt x="64341" y="58809"/>
                    </a:cubicBezTo>
                    <a:cubicBezTo>
                      <a:pt x="60531" y="61571"/>
                      <a:pt x="56912" y="64333"/>
                      <a:pt x="53292" y="67286"/>
                    </a:cubicBezTo>
                    <a:cubicBezTo>
                      <a:pt x="51768" y="68620"/>
                      <a:pt x="50244" y="69096"/>
                      <a:pt x="48434" y="69096"/>
                    </a:cubicBezTo>
                    <a:lnTo>
                      <a:pt x="47482" y="69096"/>
                    </a:lnTo>
                    <a:cubicBezTo>
                      <a:pt x="45958" y="68715"/>
                      <a:pt x="44529" y="67953"/>
                      <a:pt x="43672" y="66905"/>
                    </a:cubicBezTo>
                    <a:cubicBezTo>
                      <a:pt x="42338" y="65476"/>
                      <a:pt x="41767" y="63762"/>
                      <a:pt x="41767" y="61762"/>
                    </a:cubicBezTo>
                    <a:lnTo>
                      <a:pt x="42053" y="60809"/>
                    </a:lnTo>
                    <a:cubicBezTo>
                      <a:pt x="42338" y="59380"/>
                      <a:pt x="43005" y="58142"/>
                      <a:pt x="44053" y="57190"/>
                    </a:cubicBezTo>
                    <a:cubicBezTo>
                      <a:pt x="54149" y="48331"/>
                      <a:pt x="67008" y="40902"/>
                      <a:pt x="82153" y="35282"/>
                    </a:cubicBezTo>
                    <a:cubicBezTo>
                      <a:pt x="95774" y="30329"/>
                      <a:pt x="110156" y="27376"/>
                      <a:pt x="125015" y="26710"/>
                    </a:cubicBezTo>
                    <a:cubicBezTo>
                      <a:pt x="136541" y="26233"/>
                      <a:pt x="148542" y="27186"/>
                      <a:pt x="161782" y="29662"/>
                    </a:cubicBezTo>
                    <a:cubicBezTo>
                      <a:pt x="163496" y="29948"/>
                      <a:pt x="165306" y="30329"/>
                      <a:pt x="167116" y="30710"/>
                    </a:cubicBezTo>
                    <a:cubicBezTo>
                      <a:pt x="180356" y="33377"/>
                      <a:pt x="194548" y="37759"/>
                      <a:pt x="209121" y="43759"/>
                    </a:cubicBezTo>
                    <a:cubicBezTo>
                      <a:pt x="210550" y="44426"/>
                      <a:pt x="211217" y="45760"/>
                      <a:pt x="210931" y="46998"/>
                    </a:cubicBezTo>
                    <a:moveTo>
                      <a:pt x="241887" y="82907"/>
                    </a:moveTo>
                    <a:cubicBezTo>
                      <a:pt x="241506" y="84717"/>
                      <a:pt x="239696" y="85955"/>
                      <a:pt x="237887" y="85765"/>
                    </a:cubicBezTo>
                    <a:cubicBezTo>
                      <a:pt x="226742" y="81193"/>
                      <a:pt x="215503" y="77859"/>
                      <a:pt x="204454" y="75859"/>
                    </a:cubicBezTo>
                    <a:cubicBezTo>
                      <a:pt x="198358" y="74811"/>
                      <a:pt x="192643" y="74239"/>
                      <a:pt x="187023" y="73858"/>
                    </a:cubicBezTo>
                    <a:cubicBezTo>
                      <a:pt x="181308" y="73573"/>
                      <a:pt x="175403" y="73763"/>
                      <a:pt x="169021" y="74525"/>
                    </a:cubicBezTo>
                    <a:cubicBezTo>
                      <a:pt x="163592" y="75001"/>
                      <a:pt x="157496" y="75859"/>
                      <a:pt x="151114" y="77287"/>
                    </a:cubicBezTo>
                    <a:cubicBezTo>
                      <a:pt x="145018" y="78621"/>
                      <a:pt x="138541" y="80526"/>
                      <a:pt x="131683" y="83098"/>
                    </a:cubicBezTo>
                    <a:cubicBezTo>
                      <a:pt x="128349" y="84336"/>
                      <a:pt x="125206" y="85669"/>
                      <a:pt x="121967" y="87098"/>
                    </a:cubicBezTo>
                    <a:cubicBezTo>
                      <a:pt x="120253" y="87765"/>
                      <a:pt x="118919" y="88051"/>
                      <a:pt x="116443" y="87574"/>
                    </a:cubicBezTo>
                    <a:cubicBezTo>
                      <a:pt x="114443" y="87098"/>
                      <a:pt x="112728" y="85765"/>
                      <a:pt x="111776" y="83955"/>
                    </a:cubicBezTo>
                    <a:cubicBezTo>
                      <a:pt x="111014" y="82431"/>
                      <a:pt x="110728" y="80621"/>
                      <a:pt x="111109" y="79002"/>
                    </a:cubicBezTo>
                    <a:cubicBezTo>
                      <a:pt x="111776" y="76525"/>
                      <a:pt x="113204" y="74620"/>
                      <a:pt x="114824" y="73858"/>
                    </a:cubicBezTo>
                    <a:cubicBezTo>
                      <a:pt x="124444" y="69667"/>
                      <a:pt x="135112" y="66524"/>
                      <a:pt x="146447" y="64714"/>
                    </a:cubicBezTo>
                    <a:cubicBezTo>
                      <a:pt x="151590" y="63952"/>
                      <a:pt x="156829" y="63381"/>
                      <a:pt x="162258" y="63095"/>
                    </a:cubicBezTo>
                    <a:cubicBezTo>
                      <a:pt x="167021" y="62905"/>
                      <a:pt x="172069" y="63095"/>
                      <a:pt x="177784" y="63571"/>
                    </a:cubicBezTo>
                    <a:cubicBezTo>
                      <a:pt x="184166" y="64048"/>
                      <a:pt x="190357" y="64810"/>
                      <a:pt x="196262" y="65857"/>
                    </a:cubicBezTo>
                    <a:cubicBezTo>
                      <a:pt x="210645" y="68429"/>
                      <a:pt x="225218" y="72811"/>
                      <a:pt x="239601" y="78907"/>
                    </a:cubicBezTo>
                    <a:cubicBezTo>
                      <a:pt x="241411" y="79573"/>
                      <a:pt x="242363" y="81193"/>
                      <a:pt x="241982" y="82907"/>
                    </a:cubicBezTo>
                  </a:path>
                </a:pathLst>
              </a:custGeom>
              <a:solidFill>
                <a:srgbClr val="FDCBCF"/>
              </a:solidFill>
              <a:ln w="9525" cap="flat">
                <a:noFill/>
                <a:prstDash val="solid"/>
                <a:miter/>
              </a:ln>
            </p:spPr>
            <p:txBody>
              <a:bodyPr rtlCol="0" anchor="ctr"/>
              <a:lstStyle/>
              <a:p>
                <a:endParaRPr lang="en-US"/>
              </a:p>
            </p:txBody>
          </p:sp>
          <p:grpSp>
            <p:nvGrpSpPr>
              <p:cNvPr id="1164" name="Graphic 100">
                <a:extLst>
                  <a:ext uri="{FF2B5EF4-FFF2-40B4-BE49-F238E27FC236}">
                    <a16:creationId xmlns:a16="http://schemas.microsoft.com/office/drawing/2014/main" id="{C4CECC00-ABDB-162C-8E73-9B2672A65D4C}"/>
                  </a:ext>
                </a:extLst>
              </p:cNvPr>
              <p:cNvGrpSpPr/>
              <p:nvPr/>
            </p:nvGrpSpPr>
            <p:grpSpPr>
              <a:xfrm>
                <a:off x="3357980" y="3930009"/>
                <a:ext cx="210697" cy="76000"/>
                <a:chOff x="3357980" y="3930009"/>
                <a:chExt cx="210697" cy="76000"/>
              </a:xfrm>
              <a:solidFill>
                <a:srgbClr val="1ECCDF"/>
              </a:solidFill>
            </p:grpSpPr>
            <p:sp>
              <p:nvSpPr>
                <p:cNvPr id="1199" name="Freeform: Shape 1198">
                  <a:extLst>
                    <a:ext uri="{FF2B5EF4-FFF2-40B4-BE49-F238E27FC236}">
                      <a16:creationId xmlns:a16="http://schemas.microsoft.com/office/drawing/2014/main" id="{CE062B72-9D16-0FD7-CF11-A92DB57E0DC8}"/>
                    </a:ext>
                  </a:extLst>
                </p:cNvPr>
                <p:cNvSpPr/>
                <p:nvPr/>
              </p:nvSpPr>
              <p:spPr>
                <a:xfrm>
                  <a:off x="3425957" y="3970879"/>
                  <a:ext cx="142720" cy="35131"/>
                </a:xfrm>
                <a:custGeom>
                  <a:avLst/>
                  <a:gdLst>
                    <a:gd name="connsiteX0" fmla="*/ 8377 w 142720"/>
                    <a:gd name="connsiteY0" fmla="*/ 10389 h 35131"/>
                    <a:gd name="connsiteX1" fmla="*/ 42095 w 142720"/>
                    <a:gd name="connsiteY1" fmla="*/ 1531 h 35131"/>
                    <a:gd name="connsiteX2" fmla="*/ 74671 w 142720"/>
                    <a:gd name="connsiteY2" fmla="*/ 293 h 35131"/>
                    <a:gd name="connsiteX3" fmla="*/ 95530 w 142720"/>
                    <a:gd name="connsiteY3" fmla="*/ 2769 h 35131"/>
                    <a:gd name="connsiteX4" fmla="*/ 106198 w 142720"/>
                    <a:gd name="connsiteY4" fmla="*/ 5055 h 35131"/>
                    <a:gd name="connsiteX5" fmla="*/ 139726 w 142720"/>
                    <a:gd name="connsiteY5" fmla="*/ 16962 h 35131"/>
                    <a:gd name="connsiteX6" fmla="*/ 142203 w 142720"/>
                    <a:gd name="connsiteY6" fmla="*/ 24105 h 35131"/>
                    <a:gd name="connsiteX7" fmla="*/ 135059 w 142720"/>
                    <a:gd name="connsiteY7" fmla="*/ 26582 h 35131"/>
                    <a:gd name="connsiteX8" fmla="*/ 127630 w 142720"/>
                    <a:gd name="connsiteY8" fmla="*/ 23820 h 35131"/>
                    <a:gd name="connsiteX9" fmla="*/ 88577 w 142720"/>
                    <a:gd name="connsiteY9" fmla="*/ 16390 h 35131"/>
                    <a:gd name="connsiteX10" fmla="*/ 59431 w 142720"/>
                    <a:gd name="connsiteY10" fmla="*/ 18581 h 35131"/>
                    <a:gd name="connsiteX11" fmla="*/ 17044 w 142720"/>
                    <a:gd name="connsiteY11" fmla="*/ 34297 h 35131"/>
                    <a:gd name="connsiteX12" fmla="*/ 7138 w 142720"/>
                    <a:gd name="connsiteY12" fmla="*/ 33821 h 35131"/>
                    <a:gd name="connsiteX13" fmla="*/ 757 w 142720"/>
                    <a:gd name="connsiteY13" fmla="*/ 26677 h 35131"/>
                    <a:gd name="connsiteX14" fmla="*/ 8377 w 142720"/>
                    <a:gd name="connsiteY14" fmla="*/ 10389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0" h="35131">
                      <a:moveTo>
                        <a:pt x="8377" y="10389"/>
                      </a:moveTo>
                      <a:cubicBezTo>
                        <a:pt x="19330" y="6389"/>
                        <a:pt x="30570" y="3246"/>
                        <a:pt x="42095" y="1531"/>
                      </a:cubicBezTo>
                      <a:cubicBezTo>
                        <a:pt x="52763" y="-88"/>
                        <a:pt x="63907" y="-279"/>
                        <a:pt x="74671" y="293"/>
                      </a:cubicBezTo>
                      <a:cubicBezTo>
                        <a:pt x="81719" y="674"/>
                        <a:pt x="88577" y="1531"/>
                        <a:pt x="95530" y="2769"/>
                      </a:cubicBezTo>
                      <a:cubicBezTo>
                        <a:pt x="99055" y="3436"/>
                        <a:pt x="102674" y="4198"/>
                        <a:pt x="106198" y="5055"/>
                      </a:cubicBezTo>
                      <a:cubicBezTo>
                        <a:pt x="117819" y="7913"/>
                        <a:pt x="128773" y="12294"/>
                        <a:pt x="139726" y="16962"/>
                      </a:cubicBezTo>
                      <a:cubicBezTo>
                        <a:pt x="142393" y="18105"/>
                        <a:pt x="143441" y="21629"/>
                        <a:pt x="142203" y="24105"/>
                      </a:cubicBezTo>
                      <a:cubicBezTo>
                        <a:pt x="140869" y="26868"/>
                        <a:pt x="137726" y="27725"/>
                        <a:pt x="135059" y="26582"/>
                      </a:cubicBezTo>
                      <a:cubicBezTo>
                        <a:pt x="132583" y="25534"/>
                        <a:pt x="130201" y="24677"/>
                        <a:pt x="127630" y="23820"/>
                      </a:cubicBezTo>
                      <a:cubicBezTo>
                        <a:pt x="114961" y="19819"/>
                        <a:pt x="101912" y="17152"/>
                        <a:pt x="88577" y="16390"/>
                      </a:cubicBezTo>
                      <a:cubicBezTo>
                        <a:pt x="78862" y="16104"/>
                        <a:pt x="68956" y="16771"/>
                        <a:pt x="59431" y="18581"/>
                      </a:cubicBezTo>
                      <a:cubicBezTo>
                        <a:pt x="44762" y="22010"/>
                        <a:pt x="30475" y="27534"/>
                        <a:pt x="17044" y="34297"/>
                      </a:cubicBezTo>
                      <a:cubicBezTo>
                        <a:pt x="14187" y="35726"/>
                        <a:pt x="9901" y="35154"/>
                        <a:pt x="7138" y="33821"/>
                      </a:cubicBezTo>
                      <a:cubicBezTo>
                        <a:pt x="4186" y="32392"/>
                        <a:pt x="1900" y="29820"/>
                        <a:pt x="757" y="26677"/>
                      </a:cubicBezTo>
                      <a:cubicBezTo>
                        <a:pt x="-1625" y="20200"/>
                        <a:pt x="1804" y="12771"/>
                        <a:pt x="8377" y="10389"/>
                      </a:cubicBezTo>
                      <a:close/>
                    </a:path>
                  </a:pathLst>
                </a:custGeom>
                <a:solidFill>
                  <a:srgbClr val="FBABB1"/>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BA4AAF6E-1F4E-7F18-FD2A-8BD73B1F3689}"/>
                    </a:ext>
                  </a:extLst>
                </p:cNvPr>
                <p:cNvSpPr/>
                <p:nvPr/>
              </p:nvSpPr>
              <p:spPr>
                <a:xfrm>
                  <a:off x="3357980" y="3930009"/>
                  <a:ext cx="180157" cy="56030"/>
                </a:xfrm>
                <a:custGeom>
                  <a:avLst/>
                  <a:gdLst>
                    <a:gd name="connsiteX0" fmla="*/ 2154 w 180157"/>
                    <a:gd name="connsiteY0" fmla="*/ 36781 h 56030"/>
                    <a:gd name="connsiteX1" fmla="*/ 8536 w 180157"/>
                    <a:gd name="connsiteY1" fmla="*/ 26970 h 56030"/>
                    <a:gd name="connsiteX2" fmla="*/ 18442 w 180157"/>
                    <a:gd name="connsiteY2" fmla="*/ 18303 h 56030"/>
                    <a:gd name="connsiteX3" fmla="*/ 39778 w 180157"/>
                    <a:gd name="connsiteY3" fmla="*/ 7063 h 56030"/>
                    <a:gd name="connsiteX4" fmla="*/ 64067 w 180157"/>
                    <a:gd name="connsiteY4" fmla="*/ 967 h 56030"/>
                    <a:gd name="connsiteX5" fmla="*/ 89594 w 180157"/>
                    <a:gd name="connsiteY5" fmla="*/ 300 h 56030"/>
                    <a:gd name="connsiteX6" fmla="*/ 113120 w 180157"/>
                    <a:gd name="connsiteY6" fmla="*/ 3063 h 56030"/>
                    <a:gd name="connsiteX7" fmla="*/ 121217 w 180157"/>
                    <a:gd name="connsiteY7" fmla="*/ 4396 h 56030"/>
                    <a:gd name="connsiteX8" fmla="*/ 136266 w 180157"/>
                    <a:gd name="connsiteY8" fmla="*/ 7444 h 56030"/>
                    <a:gd name="connsiteX9" fmla="*/ 176843 w 180157"/>
                    <a:gd name="connsiteY9" fmla="*/ 20970 h 56030"/>
                    <a:gd name="connsiteX10" fmla="*/ 179605 w 180157"/>
                    <a:gd name="connsiteY10" fmla="*/ 28780 h 56030"/>
                    <a:gd name="connsiteX11" fmla="*/ 171794 w 180157"/>
                    <a:gd name="connsiteY11" fmla="*/ 31542 h 56030"/>
                    <a:gd name="connsiteX12" fmla="*/ 165984 w 180157"/>
                    <a:gd name="connsiteY12" fmla="*/ 29352 h 56030"/>
                    <a:gd name="connsiteX13" fmla="*/ 120074 w 180157"/>
                    <a:gd name="connsiteY13" fmla="*/ 21065 h 56030"/>
                    <a:gd name="connsiteX14" fmla="*/ 95785 w 180157"/>
                    <a:gd name="connsiteY14" fmla="*/ 22113 h 56030"/>
                    <a:gd name="connsiteX15" fmla="*/ 71306 w 180157"/>
                    <a:gd name="connsiteY15" fmla="*/ 26494 h 56030"/>
                    <a:gd name="connsiteX16" fmla="*/ 43112 w 180157"/>
                    <a:gd name="connsiteY16" fmla="*/ 36400 h 56030"/>
                    <a:gd name="connsiteX17" fmla="*/ 32063 w 180157"/>
                    <a:gd name="connsiteY17" fmla="*/ 43544 h 56030"/>
                    <a:gd name="connsiteX18" fmla="*/ 26252 w 180157"/>
                    <a:gd name="connsiteY18" fmla="*/ 48116 h 56030"/>
                    <a:gd name="connsiteX19" fmla="*/ 21109 w 180157"/>
                    <a:gd name="connsiteY19" fmla="*/ 51926 h 56030"/>
                    <a:gd name="connsiteX20" fmla="*/ 4154 w 180157"/>
                    <a:gd name="connsiteY20" fmla="*/ 53164 h 56030"/>
                    <a:gd name="connsiteX21" fmla="*/ 2249 w 180157"/>
                    <a:gd name="connsiteY21" fmla="*/ 36876 h 5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157" h="56030">
                      <a:moveTo>
                        <a:pt x="2154" y="36781"/>
                      </a:moveTo>
                      <a:cubicBezTo>
                        <a:pt x="3869" y="33257"/>
                        <a:pt x="5869" y="29923"/>
                        <a:pt x="8536" y="26970"/>
                      </a:cubicBezTo>
                      <a:cubicBezTo>
                        <a:pt x="11393" y="23732"/>
                        <a:pt x="14918" y="20874"/>
                        <a:pt x="18442" y="18303"/>
                      </a:cubicBezTo>
                      <a:cubicBezTo>
                        <a:pt x="24919" y="13540"/>
                        <a:pt x="32348" y="9921"/>
                        <a:pt x="39778" y="7063"/>
                      </a:cubicBezTo>
                      <a:cubicBezTo>
                        <a:pt x="47493" y="4110"/>
                        <a:pt x="55875" y="2110"/>
                        <a:pt x="64067" y="967"/>
                      </a:cubicBezTo>
                      <a:cubicBezTo>
                        <a:pt x="72544" y="-176"/>
                        <a:pt x="81021" y="-176"/>
                        <a:pt x="89594" y="300"/>
                      </a:cubicBezTo>
                      <a:cubicBezTo>
                        <a:pt x="97404" y="777"/>
                        <a:pt x="105310" y="1824"/>
                        <a:pt x="113120" y="3063"/>
                      </a:cubicBezTo>
                      <a:cubicBezTo>
                        <a:pt x="115787" y="3444"/>
                        <a:pt x="118550" y="3920"/>
                        <a:pt x="121217" y="4396"/>
                      </a:cubicBezTo>
                      <a:cubicBezTo>
                        <a:pt x="126265" y="5349"/>
                        <a:pt x="131218" y="6301"/>
                        <a:pt x="136266" y="7444"/>
                      </a:cubicBezTo>
                      <a:cubicBezTo>
                        <a:pt x="150268" y="10587"/>
                        <a:pt x="163698" y="15350"/>
                        <a:pt x="176843" y="20970"/>
                      </a:cubicBezTo>
                      <a:cubicBezTo>
                        <a:pt x="179795" y="22208"/>
                        <a:pt x="180938" y="26018"/>
                        <a:pt x="179605" y="28780"/>
                      </a:cubicBezTo>
                      <a:cubicBezTo>
                        <a:pt x="178176" y="31733"/>
                        <a:pt x="174747" y="32781"/>
                        <a:pt x="171794" y="31542"/>
                      </a:cubicBezTo>
                      <a:cubicBezTo>
                        <a:pt x="169889" y="30780"/>
                        <a:pt x="167889" y="30018"/>
                        <a:pt x="165984" y="29352"/>
                      </a:cubicBezTo>
                      <a:cubicBezTo>
                        <a:pt x="151125" y="24684"/>
                        <a:pt x="135599" y="21922"/>
                        <a:pt x="120074" y="21065"/>
                      </a:cubicBezTo>
                      <a:cubicBezTo>
                        <a:pt x="111882" y="20779"/>
                        <a:pt x="103786" y="21065"/>
                        <a:pt x="95785" y="22113"/>
                      </a:cubicBezTo>
                      <a:cubicBezTo>
                        <a:pt x="87498" y="23160"/>
                        <a:pt x="79402" y="24780"/>
                        <a:pt x="71306" y="26494"/>
                      </a:cubicBezTo>
                      <a:cubicBezTo>
                        <a:pt x="61590" y="28780"/>
                        <a:pt x="52065" y="31923"/>
                        <a:pt x="43112" y="36400"/>
                      </a:cubicBezTo>
                      <a:cubicBezTo>
                        <a:pt x="39302" y="38496"/>
                        <a:pt x="35587" y="40877"/>
                        <a:pt x="32063" y="43544"/>
                      </a:cubicBezTo>
                      <a:cubicBezTo>
                        <a:pt x="30062" y="44973"/>
                        <a:pt x="28253" y="46592"/>
                        <a:pt x="26252" y="48116"/>
                      </a:cubicBezTo>
                      <a:cubicBezTo>
                        <a:pt x="24633" y="49449"/>
                        <a:pt x="22823" y="50688"/>
                        <a:pt x="21109" y="51926"/>
                      </a:cubicBezTo>
                      <a:cubicBezTo>
                        <a:pt x="17013" y="57069"/>
                        <a:pt x="8917" y="57260"/>
                        <a:pt x="4154" y="53164"/>
                      </a:cubicBezTo>
                      <a:cubicBezTo>
                        <a:pt x="-799" y="48878"/>
                        <a:pt x="-1180" y="42020"/>
                        <a:pt x="2249" y="36876"/>
                      </a:cubicBezTo>
                      <a:close/>
                    </a:path>
                  </a:pathLst>
                </a:custGeom>
                <a:solidFill>
                  <a:srgbClr val="FBABB1"/>
                </a:solidFill>
                <a:ln w="9525" cap="flat">
                  <a:noFill/>
                  <a:prstDash val="solid"/>
                  <a:miter/>
                </a:ln>
              </p:spPr>
              <p:txBody>
                <a:bodyPr rtlCol="0" anchor="ctr"/>
                <a:lstStyle/>
                <a:p>
                  <a:endParaRPr lang="en-US"/>
                </a:p>
              </p:txBody>
            </p:sp>
          </p:grpSp>
          <p:grpSp>
            <p:nvGrpSpPr>
              <p:cNvPr id="1165" name="Graphic 100">
                <a:extLst>
                  <a:ext uri="{FF2B5EF4-FFF2-40B4-BE49-F238E27FC236}">
                    <a16:creationId xmlns:a16="http://schemas.microsoft.com/office/drawing/2014/main" id="{B015353A-A56C-9B7D-3643-3B5FD7430E79}"/>
                  </a:ext>
                </a:extLst>
              </p:cNvPr>
              <p:cNvGrpSpPr/>
              <p:nvPr/>
            </p:nvGrpSpPr>
            <p:grpSpPr>
              <a:xfrm>
                <a:off x="3248429" y="4075716"/>
                <a:ext cx="351379" cy="306629"/>
                <a:chOff x="3248429" y="4075716"/>
                <a:chExt cx="351379" cy="306629"/>
              </a:xfrm>
            </p:grpSpPr>
            <p:sp>
              <p:nvSpPr>
                <p:cNvPr id="1167" name="Freeform: Shape 1166">
                  <a:extLst>
                    <a:ext uri="{FF2B5EF4-FFF2-40B4-BE49-F238E27FC236}">
                      <a16:creationId xmlns:a16="http://schemas.microsoft.com/office/drawing/2014/main" id="{ABD0AD6E-4C8D-6740-61E4-07FECC187B93}"/>
                    </a:ext>
                  </a:extLst>
                </p:cNvPr>
                <p:cNvSpPr/>
                <p:nvPr/>
              </p:nvSpPr>
              <p:spPr>
                <a:xfrm>
                  <a:off x="3248429" y="4075716"/>
                  <a:ext cx="351379" cy="306629"/>
                </a:xfrm>
                <a:custGeom>
                  <a:avLst/>
                  <a:gdLst>
                    <a:gd name="connsiteX0" fmla="*/ 262 w 351379"/>
                    <a:gd name="connsiteY0" fmla="*/ 124723 h 306629"/>
                    <a:gd name="connsiteX1" fmla="*/ 452 w 351379"/>
                    <a:gd name="connsiteY1" fmla="*/ 134819 h 306629"/>
                    <a:gd name="connsiteX2" fmla="*/ 3596 w 351379"/>
                    <a:gd name="connsiteY2" fmla="*/ 145297 h 306629"/>
                    <a:gd name="connsiteX3" fmla="*/ 9692 w 351379"/>
                    <a:gd name="connsiteY3" fmla="*/ 154631 h 306629"/>
                    <a:gd name="connsiteX4" fmla="*/ 22550 w 351379"/>
                    <a:gd name="connsiteY4" fmla="*/ 165394 h 306629"/>
                    <a:gd name="connsiteX5" fmla="*/ 36076 w 351379"/>
                    <a:gd name="connsiteY5" fmla="*/ 170347 h 306629"/>
                    <a:gd name="connsiteX6" fmla="*/ 46744 w 351379"/>
                    <a:gd name="connsiteY6" fmla="*/ 171967 h 306629"/>
                    <a:gd name="connsiteX7" fmla="*/ 59031 w 351379"/>
                    <a:gd name="connsiteY7" fmla="*/ 173967 h 306629"/>
                    <a:gd name="connsiteX8" fmla="*/ 62365 w 351379"/>
                    <a:gd name="connsiteY8" fmla="*/ 175491 h 306629"/>
                    <a:gd name="connsiteX9" fmla="*/ 65508 w 351379"/>
                    <a:gd name="connsiteY9" fmla="*/ 178253 h 306629"/>
                    <a:gd name="connsiteX10" fmla="*/ 68937 w 351379"/>
                    <a:gd name="connsiteY10" fmla="*/ 183111 h 306629"/>
                    <a:gd name="connsiteX11" fmla="*/ 71223 w 351379"/>
                    <a:gd name="connsiteY11" fmla="*/ 188826 h 306629"/>
                    <a:gd name="connsiteX12" fmla="*/ 72366 w 351379"/>
                    <a:gd name="connsiteY12" fmla="*/ 190636 h 306629"/>
                    <a:gd name="connsiteX13" fmla="*/ 84082 w 351379"/>
                    <a:gd name="connsiteY13" fmla="*/ 207971 h 306629"/>
                    <a:gd name="connsiteX14" fmla="*/ 96560 w 351379"/>
                    <a:gd name="connsiteY14" fmla="*/ 212924 h 306629"/>
                    <a:gd name="connsiteX15" fmla="*/ 108561 w 351379"/>
                    <a:gd name="connsiteY15" fmla="*/ 212638 h 306629"/>
                    <a:gd name="connsiteX16" fmla="*/ 121325 w 351379"/>
                    <a:gd name="connsiteY16" fmla="*/ 208162 h 306629"/>
                    <a:gd name="connsiteX17" fmla="*/ 125992 w 351379"/>
                    <a:gd name="connsiteY17" fmla="*/ 206257 h 306629"/>
                    <a:gd name="connsiteX18" fmla="*/ 130945 w 351379"/>
                    <a:gd name="connsiteY18" fmla="*/ 205018 h 306629"/>
                    <a:gd name="connsiteX19" fmla="*/ 133802 w 351379"/>
                    <a:gd name="connsiteY19" fmla="*/ 205304 h 306629"/>
                    <a:gd name="connsiteX20" fmla="*/ 137422 w 351379"/>
                    <a:gd name="connsiteY20" fmla="*/ 206447 h 306629"/>
                    <a:gd name="connsiteX21" fmla="*/ 139041 w 351379"/>
                    <a:gd name="connsiteY21" fmla="*/ 207495 h 306629"/>
                    <a:gd name="connsiteX22" fmla="*/ 139041 w 351379"/>
                    <a:gd name="connsiteY22" fmla="*/ 207495 h 306629"/>
                    <a:gd name="connsiteX23" fmla="*/ 139803 w 351379"/>
                    <a:gd name="connsiteY23" fmla="*/ 208447 h 306629"/>
                    <a:gd name="connsiteX24" fmla="*/ 141232 w 351379"/>
                    <a:gd name="connsiteY24" fmla="*/ 211210 h 306629"/>
                    <a:gd name="connsiteX25" fmla="*/ 143232 w 351379"/>
                    <a:gd name="connsiteY25" fmla="*/ 218925 h 306629"/>
                    <a:gd name="connsiteX26" fmla="*/ 143994 w 351379"/>
                    <a:gd name="connsiteY26" fmla="*/ 222163 h 306629"/>
                    <a:gd name="connsiteX27" fmla="*/ 146375 w 351379"/>
                    <a:gd name="connsiteY27" fmla="*/ 231307 h 306629"/>
                    <a:gd name="connsiteX28" fmla="*/ 147423 w 351379"/>
                    <a:gd name="connsiteY28" fmla="*/ 235213 h 306629"/>
                    <a:gd name="connsiteX29" fmla="*/ 152090 w 351379"/>
                    <a:gd name="connsiteY29" fmla="*/ 248929 h 306629"/>
                    <a:gd name="connsiteX30" fmla="*/ 161711 w 351379"/>
                    <a:gd name="connsiteY30" fmla="*/ 261121 h 306629"/>
                    <a:gd name="connsiteX31" fmla="*/ 177141 w 351379"/>
                    <a:gd name="connsiteY31" fmla="*/ 268169 h 306629"/>
                    <a:gd name="connsiteX32" fmla="*/ 191048 w 351379"/>
                    <a:gd name="connsiteY32" fmla="*/ 267693 h 306629"/>
                    <a:gd name="connsiteX33" fmla="*/ 205716 w 351379"/>
                    <a:gd name="connsiteY33" fmla="*/ 261597 h 306629"/>
                    <a:gd name="connsiteX34" fmla="*/ 213622 w 351379"/>
                    <a:gd name="connsiteY34" fmla="*/ 257882 h 306629"/>
                    <a:gd name="connsiteX35" fmla="*/ 218099 w 351379"/>
                    <a:gd name="connsiteY35" fmla="*/ 256834 h 306629"/>
                    <a:gd name="connsiteX36" fmla="*/ 220861 w 351379"/>
                    <a:gd name="connsiteY36" fmla="*/ 256930 h 306629"/>
                    <a:gd name="connsiteX37" fmla="*/ 223337 w 351379"/>
                    <a:gd name="connsiteY37" fmla="*/ 257692 h 306629"/>
                    <a:gd name="connsiteX38" fmla="*/ 225338 w 351379"/>
                    <a:gd name="connsiteY38" fmla="*/ 259025 h 306629"/>
                    <a:gd name="connsiteX39" fmla="*/ 227433 w 351379"/>
                    <a:gd name="connsiteY39" fmla="*/ 261406 h 306629"/>
                    <a:gd name="connsiteX40" fmla="*/ 231910 w 351379"/>
                    <a:gd name="connsiteY40" fmla="*/ 270931 h 306629"/>
                    <a:gd name="connsiteX41" fmla="*/ 233053 w 351379"/>
                    <a:gd name="connsiteY41" fmla="*/ 274360 h 306629"/>
                    <a:gd name="connsiteX42" fmla="*/ 238196 w 351379"/>
                    <a:gd name="connsiteY42" fmla="*/ 287695 h 306629"/>
                    <a:gd name="connsiteX43" fmla="*/ 250293 w 351379"/>
                    <a:gd name="connsiteY43" fmla="*/ 302078 h 306629"/>
                    <a:gd name="connsiteX44" fmla="*/ 261056 w 351379"/>
                    <a:gd name="connsiteY44" fmla="*/ 306079 h 306629"/>
                    <a:gd name="connsiteX45" fmla="*/ 262580 w 351379"/>
                    <a:gd name="connsiteY45" fmla="*/ 306269 h 306629"/>
                    <a:gd name="connsiteX46" fmla="*/ 274296 w 351379"/>
                    <a:gd name="connsiteY46" fmla="*/ 305888 h 306629"/>
                    <a:gd name="connsiteX47" fmla="*/ 286679 w 351379"/>
                    <a:gd name="connsiteY47" fmla="*/ 300459 h 306629"/>
                    <a:gd name="connsiteX48" fmla="*/ 293346 w 351379"/>
                    <a:gd name="connsiteY48" fmla="*/ 295696 h 306629"/>
                    <a:gd name="connsiteX49" fmla="*/ 296585 w 351379"/>
                    <a:gd name="connsiteY49" fmla="*/ 293315 h 306629"/>
                    <a:gd name="connsiteX50" fmla="*/ 300014 w 351379"/>
                    <a:gd name="connsiteY50" fmla="*/ 291220 h 306629"/>
                    <a:gd name="connsiteX51" fmla="*/ 302966 w 351379"/>
                    <a:gd name="connsiteY51" fmla="*/ 293791 h 306629"/>
                    <a:gd name="connsiteX52" fmla="*/ 309539 w 351379"/>
                    <a:gd name="connsiteY52" fmla="*/ 296458 h 306629"/>
                    <a:gd name="connsiteX53" fmla="*/ 315635 w 351379"/>
                    <a:gd name="connsiteY53" fmla="*/ 296458 h 306629"/>
                    <a:gd name="connsiteX54" fmla="*/ 332684 w 351379"/>
                    <a:gd name="connsiteY54" fmla="*/ 285409 h 306629"/>
                    <a:gd name="connsiteX55" fmla="*/ 340400 w 351379"/>
                    <a:gd name="connsiteY55" fmla="*/ 269598 h 306629"/>
                    <a:gd name="connsiteX56" fmla="*/ 344972 w 351379"/>
                    <a:gd name="connsiteY56" fmla="*/ 248833 h 306629"/>
                    <a:gd name="connsiteX57" fmla="*/ 348496 w 351379"/>
                    <a:gd name="connsiteY57" fmla="*/ 207590 h 306629"/>
                    <a:gd name="connsiteX58" fmla="*/ 348686 w 351379"/>
                    <a:gd name="connsiteY58" fmla="*/ 202923 h 306629"/>
                    <a:gd name="connsiteX59" fmla="*/ 349258 w 351379"/>
                    <a:gd name="connsiteY59" fmla="*/ 191398 h 306629"/>
                    <a:gd name="connsiteX60" fmla="*/ 350306 w 351379"/>
                    <a:gd name="connsiteY60" fmla="*/ 179015 h 306629"/>
                    <a:gd name="connsiteX61" fmla="*/ 351353 w 351379"/>
                    <a:gd name="connsiteY61" fmla="*/ 165871 h 306629"/>
                    <a:gd name="connsiteX62" fmla="*/ 342495 w 351379"/>
                    <a:gd name="connsiteY62" fmla="*/ 153774 h 306629"/>
                    <a:gd name="connsiteX63" fmla="*/ 339257 w 351379"/>
                    <a:gd name="connsiteY63" fmla="*/ 146630 h 306629"/>
                    <a:gd name="connsiteX64" fmla="*/ 328303 w 351379"/>
                    <a:gd name="connsiteY64" fmla="*/ 124056 h 306629"/>
                    <a:gd name="connsiteX65" fmla="*/ 308872 w 351379"/>
                    <a:gd name="connsiteY65" fmla="*/ 95671 h 306629"/>
                    <a:gd name="connsiteX66" fmla="*/ 256294 w 351379"/>
                    <a:gd name="connsiteY66" fmla="*/ 44998 h 306629"/>
                    <a:gd name="connsiteX67" fmla="*/ 191905 w 351379"/>
                    <a:gd name="connsiteY67" fmla="*/ 10327 h 306629"/>
                    <a:gd name="connsiteX68" fmla="*/ 162949 w 351379"/>
                    <a:gd name="connsiteY68" fmla="*/ 2612 h 306629"/>
                    <a:gd name="connsiteX69" fmla="*/ 125611 w 351379"/>
                    <a:gd name="connsiteY69" fmla="*/ 326 h 306629"/>
                    <a:gd name="connsiteX70" fmla="*/ 119610 w 351379"/>
                    <a:gd name="connsiteY70" fmla="*/ 2136 h 306629"/>
                    <a:gd name="connsiteX71" fmla="*/ 114181 w 351379"/>
                    <a:gd name="connsiteY71" fmla="*/ 4898 h 306629"/>
                    <a:gd name="connsiteX72" fmla="*/ 112847 w 351379"/>
                    <a:gd name="connsiteY72" fmla="*/ 5851 h 306629"/>
                    <a:gd name="connsiteX73" fmla="*/ 104465 w 351379"/>
                    <a:gd name="connsiteY73" fmla="*/ 14518 h 306629"/>
                    <a:gd name="connsiteX74" fmla="*/ 104465 w 351379"/>
                    <a:gd name="connsiteY74" fmla="*/ 14518 h 306629"/>
                    <a:gd name="connsiteX75" fmla="*/ 104275 w 351379"/>
                    <a:gd name="connsiteY75" fmla="*/ 14709 h 306629"/>
                    <a:gd name="connsiteX76" fmla="*/ 104275 w 351379"/>
                    <a:gd name="connsiteY76" fmla="*/ 14709 h 306629"/>
                    <a:gd name="connsiteX77" fmla="*/ 69128 w 351379"/>
                    <a:gd name="connsiteY77" fmla="*/ 42903 h 306629"/>
                    <a:gd name="connsiteX78" fmla="*/ 28742 w 351379"/>
                    <a:gd name="connsiteY78" fmla="*/ 76907 h 306629"/>
                    <a:gd name="connsiteX79" fmla="*/ 13216 w 351379"/>
                    <a:gd name="connsiteY79" fmla="*/ 95005 h 306629"/>
                    <a:gd name="connsiteX80" fmla="*/ 3024 w 351379"/>
                    <a:gd name="connsiteY80" fmla="*/ 114150 h 306629"/>
                    <a:gd name="connsiteX81" fmla="*/ 452 w 351379"/>
                    <a:gd name="connsiteY81" fmla="*/ 124913 h 306629"/>
                    <a:gd name="connsiteX82" fmla="*/ 22169 w 351379"/>
                    <a:gd name="connsiteY82" fmla="*/ 139772 h 306629"/>
                    <a:gd name="connsiteX83" fmla="*/ 22169 w 351379"/>
                    <a:gd name="connsiteY83" fmla="*/ 139772 h 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1379" h="306629">
                      <a:moveTo>
                        <a:pt x="262" y="124723"/>
                      </a:moveTo>
                      <a:cubicBezTo>
                        <a:pt x="-24" y="128056"/>
                        <a:pt x="-214" y="131485"/>
                        <a:pt x="452" y="134819"/>
                      </a:cubicBezTo>
                      <a:cubicBezTo>
                        <a:pt x="1119" y="138534"/>
                        <a:pt x="2072" y="141963"/>
                        <a:pt x="3596" y="145297"/>
                      </a:cubicBezTo>
                      <a:cubicBezTo>
                        <a:pt x="5310" y="148726"/>
                        <a:pt x="7120" y="151774"/>
                        <a:pt x="9692" y="154631"/>
                      </a:cubicBezTo>
                      <a:cubicBezTo>
                        <a:pt x="13406" y="158917"/>
                        <a:pt x="17502" y="162632"/>
                        <a:pt x="22550" y="165394"/>
                      </a:cubicBezTo>
                      <a:cubicBezTo>
                        <a:pt x="26741" y="167680"/>
                        <a:pt x="31409" y="169300"/>
                        <a:pt x="36076" y="170347"/>
                      </a:cubicBezTo>
                      <a:cubicBezTo>
                        <a:pt x="39600" y="171109"/>
                        <a:pt x="43124" y="171586"/>
                        <a:pt x="46744" y="171967"/>
                      </a:cubicBezTo>
                      <a:cubicBezTo>
                        <a:pt x="50840" y="172443"/>
                        <a:pt x="55031" y="172919"/>
                        <a:pt x="59031" y="173967"/>
                      </a:cubicBezTo>
                      <a:cubicBezTo>
                        <a:pt x="60174" y="174443"/>
                        <a:pt x="61317" y="174919"/>
                        <a:pt x="62365" y="175491"/>
                      </a:cubicBezTo>
                      <a:cubicBezTo>
                        <a:pt x="63508" y="176348"/>
                        <a:pt x="64556" y="177205"/>
                        <a:pt x="65508" y="178253"/>
                      </a:cubicBezTo>
                      <a:cubicBezTo>
                        <a:pt x="66746" y="179777"/>
                        <a:pt x="67889" y="181396"/>
                        <a:pt x="68937" y="183111"/>
                      </a:cubicBezTo>
                      <a:cubicBezTo>
                        <a:pt x="69794" y="185016"/>
                        <a:pt x="70461" y="186921"/>
                        <a:pt x="71223" y="188826"/>
                      </a:cubicBezTo>
                      <a:cubicBezTo>
                        <a:pt x="71509" y="189493"/>
                        <a:pt x="71890" y="190064"/>
                        <a:pt x="72366" y="190636"/>
                      </a:cubicBezTo>
                      <a:cubicBezTo>
                        <a:pt x="74081" y="198065"/>
                        <a:pt x="78367" y="204352"/>
                        <a:pt x="84082" y="207971"/>
                      </a:cubicBezTo>
                      <a:cubicBezTo>
                        <a:pt x="88082" y="210543"/>
                        <a:pt x="92273" y="212162"/>
                        <a:pt x="96560" y="212924"/>
                      </a:cubicBezTo>
                      <a:cubicBezTo>
                        <a:pt x="100560" y="213686"/>
                        <a:pt x="104656" y="213591"/>
                        <a:pt x="108561" y="212638"/>
                      </a:cubicBezTo>
                      <a:cubicBezTo>
                        <a:pt x="112943" y="211591"/>
                        <a:pt x="117229" y="209876"/>
                        <a:pt x="121325" y="208162"/>
                      </a:cubicBezTo>
                      <a:cubicBezTo>
                        <a:pt x="122849" y="207495"/>
                        <a:pt x="124468" y="206923"/>
                        <a:pt x="125992" y="206257"/>
                      </a:cubicBezTo>
                      <a:cubicBezTo>
                        <a:pt x="127611" y="205780"/>
                        <a:pt x="129230" y="205304"/>
                        <a:pt x="130945" y="205018"/>
                      </a:cubicBezTo>
                      <a:cubicBezTo>
                        <a:pt x="131897" y="205018"/>
                        <a:pt x="132850" y="205114"/>
                        <a:pt x="133802" y="205304"/>
                      </a:cubicBezTo>
                      <a:cubicBezTo>
                        <a:pt x="135041" y="205590"/>
                        <a:pt x="136279" y="205971"/>
                        <a:pt x="137422" y="206447"/>
                      </a:cubicBezTo>
                      <a:cubicBezTo>
                        <a:pt x="137993" y="206733"/>
                        <a:pt x="138470" y="207114"/>
                        <a:pt x="139041" y="207495"/>
                      </a:cubicBezTo>
                      <a:lnTo>
                        <a:pt x="139041" y="207495"/>
                      </a:lnTo>
                      <a:lnTo>
                        <a:pt x="139803" y="208447"/>
                      </a:lnTo>
                      <a:cubicBezTo>
                        <a:pt x="140279" y="209305"/>
                        <a:pt x="140756" y="210257"/>
                        <a:pt x="141232" y="211210"/>
                      </a:cubicBezTo>
                      <a:cubicBezTo>
                        <a:pt x="141994" y="213781"/>
                        <a:pt x="142565" y="216353"/>
                        <a:pt x="143232" y="218925"/>
                      </a:cubicBezTo>
                      <a:lnTo>
                        <a:pt x="143994" y="222163"/>
                      </a:lnTo>
                      <a:cubicBezTo>
                        <a:pt x="144756" y="225211"/>
                        <a:pt x="145518" y="228259"/>
                        <a:pt x="146375" y="231307"/>
                      </a:cubicBezTo>
                      <a:lnTo>
                        <a:pt x="147423" y="235213"/>
                      </a:lnTo>
                      <a:cubicBezTo>
                        <a:pt x="148661" y="239975"/>
                        <a:pt x="149995" y="244642"/>
                        <a:pt x="152090" y="248929"/>
                      </a:cubicBezTo>
                      <a:cubicBezTo>
                        <a:pt x="154567" y="253786"/>
                        <a:pt x="157710" y="257787"/>
                        <a:pt x="161711" y="261121"/>
                      </a:cubicBezTo>
                      <a:cubicBezTo>
                        <a:pt x="165902" y="264645"/>
                        <a:pt x="171331" y="267121"/>
                        <a:pt x="177141" y="268169"/>
                      </a:cubicBezTo>
                      <a:cubicBezTo>
                        <a:pt x="181904" y="269026"/>
                        <a:pt x="186761" y="268836"/>
                        <a:pt x="191048" y="267693"/>
                      </a:cubicBezTo>
                      <a:cubicBezTo>
                        <a:pt x="196286" y="266359"/>
                        <a:pt x="201049" y="263978"/>
                        <a:pt x="205716" y="261597"/>
                      </a:cubicBezTo>
                      <a:cubicBezTo>
                        <a:pt x="208288" y="260359"/>
                        <a:pt x="210955" y="259025"/>
                        <a:pt x="213622" y="257882"/>
                      </a:cubicBezTo>
                      <a:cubicBezTo>
                        <a:pt x="215051" y="257406"/>
                        <a:pt x="216575" y="257025"/>
                        <a:pt x="218099" y="256834"/>
                      </a:cubicBezTo>
                      <a:cubicBezTo>
                        <a:pt x="219051" y="256834"/>
                        <a:pt x="219908" y="256834"/>
                        <a:pt x="220861" y="256930"/>
                      </a:cubicBezTo>
                      <a:cubicBezTo>
                        <a:pt x="221718" y="257120"/>
                        <a:pt x="222575" y="257406"/>
                        <a:pt x="223337" y="257692"/>
                      </a:cubicBezTo>
                      <a:cubicBezTo>
                        <a:pt x="224004" y="258073"/>
                        <a:pt x="224671" y="258549"/>
                        <a:pt x="225338" y="259025"/>
                      </a:cubicBezTo>
                      <a:cubicBezTo>
                        <a:pt x="226100" y="259787"/>
                        <a:pt x="226766" y="260644"/>
                        <a:pt x="227433" y="261406"/>
                      </a:cubicBezTo>
                      <a:cubicBezTo>
                        <a:pt x="229338" y="264645"/>
                        <a:pt x="230767" y="268074"/>
                        <a:pt x="231910" y="270931"/>
                      </a:cubicBezTo>
                      <a:lnTo>
                        <a:pt x="233053" y="274360"/>
                      </a:lnTo>
                      <a:cubicBezTo>
                        <a:pt x="234482" y="278837"/>
                        <a:pt x="236006" y="283409"/>
                        <a:pt x="238196" y="287695"/>
                      </a:cubicBezTo>
                      <a:cubicBezTo>
                        <a:pt x="240482" y="292363"/>
                        <a:pt x="244388" y="298649"/>
                        <a:pt x="250293" y="302078"/>
                      </a:cubicBezTo>
                      <a:cubicBezTo>
                        <a:pt x="253817" y="304078"/>
                        <a:pt x="257151" y="305412"/>
                        <a:pt x="261056" y="306079"/>
                      </a:cubicBezTo>
                      <a:lnTo>
                        <a:pt x="262580" y="306269"/>
                      </a:lnTo>
                      <a:cubicBezTo>
                        <a:pt x="266676" y="306841"/>
                        <a:pt x="270867" y="306745"/>
                        <a:pt x="274296" y="305888"/>
                      </a:cubicBezTo>
                      <a:cubicBezTo>
                        <a:pt x="278773" y="304840"/>
                        <a:pt x="282773" y="303031"/>
                        <a:pt x="286679" y="300459"/>
                      </a:cubicBezTo>
                      <a:cubicBezTo>
                        <a:pt x="288965" y="298935"/>
                        <a:pt x="291155" y="297316"/>
                        <a:pt x="293346" y="295696"/>
                      </a:cubicBezTo>
                      <a:lnTo>
                        <a:pt x="296585" y="293315"/>
                      </a:lnTo>
                      <a:cubicBezTo>
                        <a:pt x="297728" y="292553"/>
                        <a:pt x="298966" y="291886"/>
                        <a:pt x="300014" y="291220"/>
                      </a:cubicBezTo>
                      <a:cubicBezTo>
                        <a:pt x="301061" y="292363"/>
                        <a:pt x="301919" y="293125"/>
                        <a:pt x="302966" y="293791"/>
                      </a:cubicBezTo>
                      <a:cubicBezTo>
                        <a:pt x="305062" y="295125"/>
                        <a:pt x="307253" y="295982"/>
                        <a:pt x="309539" y="296458"/>
                      </a:cubicBezTo>
                      <a:cubicBezTo>
                        <a:pt x="311444" y="296839"/>
                        <a:pt x="313539" y="296839"/>
                        <a:pt x="315635" y="296458"/>
                      </a:cubicBezTo>
                      <a:cubicBezTo>
                        <a:pt x="321921" y="295506"/>
                        <a:pt x="328017" y="291601"/>
                        <a:pt x="332684" y="285409"/>
                      </a:cubicBezTo>
                      <a:cubicBezTo>
                        <a:pt x="335828" y="281314"/>
                        <a:pt x="338399" y="275980"/>
                        <a:pt x="340400" y="269598"/>
                      </a:cubicBezTo>
                      <a:cubicBezTo>
                        <a:pt x="342209" y="263692"/>
                        <a:pt x="343733" y="257025"/>
                        <a:pt x="344972" y="248833"/>
                      </a:cubicBezTo>
                      <a:cubicBezTo>
                        <a:pt x="347162" y="234736"/>
                        <a:pt x="347924" y="220735"/>
                        <a:pt x="348496" y="207590"/>
                      </a:cubicBezTo>
                      <a:lnTo>
                        <a:pt x="348686" y="202923"/>
                      </a:lnTo>
                      <a:cubicBezTo>
                        <a:pt x="348877" y="199113"/>
                        <a:pt x="348972" y="195208"/>
                        <a:pt x="349258" y="191398"/>
                      </a:cubicBezTo>
                      <a:cubicBezTo>
                        <a:pt x="349544" y="187207"/>
                        <a:pt x="349925" y="183111"/>
                        <a:pt x="350306" y="179015"/>
                      </a:cubicBezTo>
                      <a:cubicBezTo>
                        <a:pt x="350687" y="174634"/>
                        <a:pt x="351163" y="170252"/>
                        <a:pt x="351353" y="165871"/>
                      </a:cubicBezTo>
                      <a:cubicBezTo>
                        <a:pt x="351734" y="160251"/>
                        <a:pt x="347924" y="155203"/>
                        <a:pt x="342495" y="153774"/>
                      </a:cubicBezTo>
                      <a:lnTo>
                        <a:pt x="339257" y="146630"/>
                      </a:lnTo>
                      <a:cubicBezTo>
                        <a:pt x="335923" y="139105"/>
                        <a:pt x="332494" y="131295"/>
                        <a:pt x="328303" y="124056"/>
                      </a:cubicBezTo>
                      <a:cubicBezTo>
                        <a:pt x="322969" y="114721"/>
                        <a:pt x="316587" y="105482"/>
                        <a:pt x="308872" y="95671"/>
                      </a:cubicBezTo>
                      <a:cubicBezTo>
                        <a:pt x="294299" y="77098"/>
                        <a:pt x="276582" y="60048"/>
                        <a:pt x="256294" y="44998"/>
                      </a:cubicBezTo>
                      <a:cubicBezTo>
                        <a:pt x="235720" y="29758"/>
                        <a:pt x="214098" y="18138"/>
                        <a:pt x="191905" y="10327"/>
                      </a:cubicBezTo>
                      <a:cubicBezTo>
                        <a:pt x="182285" y="6898"/>
                        <a:pt x="172569" y="4327"/>
                        <a:pt x="162949" y="2612"/>
                      </a:cubicBezTo>
                      <a:cubicBezTo>
                        <a:pt x="150090" y="326"/>
                        <a:pt x="137517" y="-531"/>
                        <a:pt x="125611" y="326"/>
                      </a:cubicBezTo>
                      <a:cubicBezTo>
                        <a:pt x="123515" y="421"/>
                        <a:pt x="121420" y="1088"/>
                        <a:pt x="119610" y="2136"/>
                      </a:cubicBezTo>
                      <a:cubicBezTo>
                        <a:pt x="117610" y="2517"/>
                        <a:pt x="115800" y="3469"/>
                        <a:pt x="114181" y="4898"/>
                      </a:cubicBezTo>
                      <a:cubicBezTo>
                        <a:pt x="113609" y="5089"/>
                        <a:pt x="113133" y="5374"/>
                        <a:pt x="112847" y="5851"/>
                      </a:cubicBezTo>
                      <a:cubicBezTo>
                        <a:pt x="110276" y="8994"/>
                        <a:pt x="107418" y="11851"/>
                        <a:pt x="104465" y="14518"/>
                      </a:cubicBezTo>
                      <a:lnTo>
                        <a:pt x="104465" y="14518"/>
                      </a:lnTo>
                      <a:lnTo>
                        <a:pt x="104275" y="14709"/>
                      </a:lnTo>
                      <a:lnTo>
                        <a:pt x="104275" y="14709"/>
                      </a:lnTo>
                      <a:cubicBezTo>
                        <a:pt x="93035" y="24710"/>
                        <a:pt x="81034" y="33759"/>
                        <a:pt x="69128" y="42903"/>
                      </a:cubicBezTo>
                      <a:cubicBezTo>
                        <a:pt x="55221" y="53666"/>
                        <a:pt x="41219" y="64334"/>
                        <a:pt x="28742" y="76907"/>
                      </a:cubicBezTo>
                      <a:cubicBezTo>
                        <a:pt x="23122" y="82527"/>
                        <a:pt x="17788" y="88432"/>
                        <a:pt x="13216" y="95005"/>
                      </a:cubicBezTo>
                      <a:cubicBezTo>
                        <a:pt x="9120" y="100910"/>
                        <a:pt x="5215" y="107292"/>
                        <a:pt x="3024" y="114150"/>
                      </a:cubicBezTo>
                      <a:cubicBezTo>
                        <a:pt x="1881" y="117674"/>
                        <a:pt x="833" y="121198"/>
                        <a:pt x="452" y="124913"/>
                      </a:cubicBezTo>
                      <a:close/>
                      <a:moveTo>
                        <a:pt x="22169" y="139772"/>
                      </a:moveTo>
                      <a:lnTo>
                        <a:pt x="22169" y="139772"/>
                      </a:lnTo>
                      <a:close/>
                    </a:path>
                  </a:pathLst>
                </a:custGeom>
                <a:solidFill>
                  <a:srgbClr val="FDCBCF"/>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39940BDD-C742-C091-69A6-1C1BE17010EC}"/>
                    </a:ext>
                  </a:extLst>
                </p:cNvPr>
                <p:cNvSpPr/>
                <p:nvPr/>
              </p:nvSpPr>
              <p:spPr>
                <a:xfrm>
                  <a:off x="3551251" y="4330691"/>
                  <a:ext cx="16862" cy="16862"/>
                </a:xfrm>
                <a:custGeom>
                  <a:avLst/>
                  <a:gdLst>
                    <a:gd name="connsiteX0" fmla="*/ 16718 w 16862"/>
                    <a:gd name="connsiteY0" fmla="*/ 9955 h 16862"/>
                    <a:gd name="connsiteX1" fmla="*/ 6907 w 16862"/>
                    <a:gd name="connsiteY1" fmla="*/ 16718 h 16862"/>
                    <a:gd name="connsiteX2" fmla="*/ 144 w 16862"/>
                    <a:gd name="connsiteY2" fmla="*/ 6907 h 16862"/>
                    <a:gd name="connsiteX3" fmla="*/ 9955 w 16862"/>
                    <a:gd name="connsiteY3" fmla="*/ 144 h 16862"/>
                    <a:gd name="connsiteX4" fmla="*/ 16718 w 16862"/>
                    <a:gd name="connsiteY4" fmla="*/ 9955 h 1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 h="16862">
                      <a:moveTo>
                        <a:pt x="16718" y="9955"/>
                      </a:moveTo>
                      <a:cubicBezTo>
                        <a:pt x="15861" y="14527"/>
                        <a:pt x="11479" y="17575"/>
                        <a:pt x="6907" y="16718"/>
                      </a:cubicBezTo>
                      <a:cubicBezTo>
                        <a:pt x="2335" y="15861"/>
                        <a:pt x="-713" y="11479"/>
                        <a:pt x="144" y="6907"/>
                      </a:cubicBezTo>
                      <a:cubicBezTo>
                        <a:pt x="1002" y="2335"/>
                        <a:pt x="5383" y="-713"/>
                        <a:pt x="9955" y="144"/>
                      </a:cubicBezTo>
                      <a:cubicBezTo>
                        <a:pt x="14527" y="1002"/>
                        <a:pt x="17575" y="5478"/>
                        <a:pt x="16718" y="9955"/>
                      </a:cubicBezTo>
                    </a:path>
                  </a:pathLst>
                </a:custGeom>
                <a:solidFill>
                  <a:srgbClr val="FEFEFE"/>
                </a:solid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2B30C83D-71D6-2306-9AE1-D748B80B2CCA}"/>
                    </a:ext>
                  </a:extLst>
                </p:cNvPr>
                <p:cNvSpPr/>
                <p:nvPr/>
              </p:nvSpPr>
              <p:spPr>
                <a:xfrm>
                  <a:off x="3525022" y="4297223"/>
                  <a:ext cx="13408" cy="13408"/>
                </a:xfrm>
                <a:custGeom>
                  <a:avLst/>
                  <a:gdLst>
                    <a:gd name="connsiteX0" fmla="*/ 13324 w 13408"/>
                    <a:gd name="connsiteY0" fmla="*/ 7895 h 13408"/>
                    <a:gd name="connsiteX1" fmla="*/ 5514 w 13408"/>
                    <a:gd name="connsiteY1" fmla="*/ 13324 h 13408"/>
                    <a:gd name="connsiteX2" fmla="*/ 85 w 13408"/>
                    <a:gd name="connsiteY2" fmla="*/ 5514 h 13408"/>
                    <a:gd name="connsiteX3" fmla="*/ 7895 w 13408"/>
                    <a:gd name="connsiteY3" fmla="*/ 85 h 13408"/>
                    <a:gd name="connsiteX4" fmla="*/ 13324 w 13408"/>
                    <a:gd name="connsiteY4" fmla="*/ 7895 h 1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 h="13408">
                      <a:moveTo>
                        <a:pt x="13324" y="7895"/>
                      </a:moveTo>
                      <a:cubicBezTo>
                        <a:pt x="12658" y="11515"/>
                        <a:pt x="9133" y="13896"/>
                        <a:pt x="5514" y="13324"/>
                      </a:cubicBezTo>
                      <a:cubicBezTo>
                        <a:pt x="1894" y="12658"/>
                        <a:pt x="-487" y="9133"/>
                        <a:pt x="85" y="5514"/>
                      </a:cubicBezTo>
                      <a:cubicBezTo>
                        <a:pt x="751" y="1894"/>
                        <a:pt x="4276" y="-487"/>
                        <a:pt x="7895" y="85"/>
                      </a:cubicBezTo>
                      <a:cubicBezTo>
                        <a:pt x="11515" y="751"/>
                        <a:pt x="13896" y="4275"/>
                        <a:pt x="13324" y="7895"/>
                      </a:cubicBezTo>
                    </a:path>
                  </a:pathLst>
                </a:custGeom>
                <a:solidFill>
                  <a:srgbClr val="FEFEFE"/>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DC0F79D3-A08D-E770-7B1B-109A1043387C}"/>
                    </a:ext>
                  </a:extLst>
                </p:cNvPr>
                <p:cNvSpPr/>
                <p:nvPr/>
              </p:nvSpPr>
              <p:spPr>
                <a:xfrm>
                  <a:off x="3504577" y="431887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337"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6E3E318E-346F-13B6-9CA2-30989F4F1E38}"/>
                    </a:ext>
                  </a:extLst>
                </p:cNvPr>
                <p:cNvSpPr/>
                <p:nvPr/>
              </p:nvSpPr>
              <p:spPr>
                <a:xfrm>
                  <a:off x="3522675" y="4342596"/>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8"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0BB7C261-DED7-3B96-D74C-46953A09CA43}"/>
                    </a:ext>
                  </a:extLst>
                </p:cNvPr>
                <p:cNvSpPr/>
                <p:nvPr/>
              </p:nvSpPr>
              <p:spPr>
                <a:xfrm>
                  <a:off x="3458220" y="4285638"/>
                  <a:ext cx="16358" cy="16386"/>
                </a:xfrm>
                <a:custGeom>
                  <a:avLst/>
                  <a:gdLst>
                    <a:gd name="connsiteX0" fmla="*/ 16309 w 16358"/>
                    <a:gd name="connsiteY0" fmla="*/ 9670 h 16386"/>
                    <a:gd name="connsiteX1" fmla="*/ 6784 w 16358"/>
                    <a:gd name="connsiteY1" fmla="*/ 16242 h 16386"/>
                    <a:gd name="connsiteX2" fmla="*/ 117 w 16358"/>
                    <a:gd name="connsiteY2" fmla="*/ 6717 h 16386"/>
                    <a:gd name="connsiteX3" fmla="*/ 9642 w 16358"/>
                    <a:gd name="connsiteY3" fmla="*/ 145 h 16386"/>
                    <a:gd name="connsiteX4" fmla="*/ 16214 w 16358"/>
                    <a:gd name="connsiteY4" fmla="*/ 9670 h 1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8" h="16386">
                      <a:moveTo>
                        <a:pt x="16309" y="9670"/>
                      </a:moveTo>
                      <a:cubicBezTo>
                        <a:pt x="15547" y="14051"/>
                        <a:pt x="11166" y="17099"/>
                        <a:pt x="6784" y="16242"/>
                      </a:cubicBezTo>
                      <a:cubicBezTo>
                        <a:pt x="2403" y="15480"/>
                        <a:pt x="-645" y="11098"/>
                        <a:pt x="117" y="6717"/>
                      </a:cubicBezTo>
                      <a:cubicBezTo>
                        <a:pt x="879" y="2335"/>
                        <a:pt x="5260" y="-712"/>
                        <a:pt x="9642" y="145"/>
                      </a:cubicBezTo>
                      <a:cubicBezTo>
                        <a:pt x="14023" y="907"/>
                        <a:pt x="17071" y="5288"/>
                        <a:pt x="16214" y="9670"/>
                      </a:cubicBezTo>
                    </a:path>
                  </a:pathLst>
                </a:custGeom>
                <a:solidFill>
                  <a:srgbClr val="FEFEFE"/>
                </a:solid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041F6431-D2F9-5D7A-612F-37E0A44790BE}"/>
                    </a:ext>
                  </a:extLst>
                </p:cNvPr>
                <p:cNvSpPr/>
                <p:nvPr/>
              </p:nvSpPr>
              <p:spPr>
                <a:xfrm>
                  <a:off x="3518440" y="4249493"/>
                  <a:ext cx="11333" cy="11427"/>
                </a:xfrm>
                <a:custGeom>
                  <a:avLst/>
                  <a:gdLst>
                    <a:gd name="connsiteX0" fmla="*/ 11334 w 11333"/>
                    <a:gd name="connsiteY0" fmla="*/ 6762 h 11427"/>
                    <a:gd name="connsiteX1" fmla="*/ 4666 w 11333"/>
                    <a:gd name="connsiteY1" fmla="*/ 11334 h 11427"/>
                    <a:gd name="connsiteX2" fmla="*/ 94 w 11333"/>
                    <a:gd name="connsiteY2" fmla="*/ 4666 h 11427"/>
                    <a:gd name="connsiteX3" fmla="*/ 6666 w 11333"/>
                    <a:gd name="connsiteY3" fmla="*/ 94 h 11427"/>
                    <a:gd name="connsiteX4" fmla="*/ 11238 w 11333"/>
                    <a:gd name="connsiteY4" fmla="*/ 6762 h 11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3" h="11427">
                      <a:moveTo>
                        <a:pt x="11334" y="6762"/>
                      </a:moveTo>
                      <a:cubicBezTo>
                        <a:pt x="10762" y="9810"/>
                        <a:pt x="7714" y="11905"/>
                        <a:pt x="4666" y="11334"/>
                      </a:cubicBezTo>
                      <a:cubicBezTo>
                        <a:pt x="1618" y="10762"/>
                        <a:pt x="-477" y="7714"/>
                        <a:pt x="94" y="4666"/>
                      </a:cubicBezTo>
                      <a:cubicBezTo>
                        <a:pt x="666" y="1618"/>
                        <a:pt x="3714" y="-477"/>
                        <a:pt x="6666" y="94"/>
                      </a:cubicBezTo>
                      <a:cubicBezTo>
                        <a:pt x="9714" y="666"/>
                        <a:pt x="11810" y="3714"/>
                        <a:pt x="11238" y="6762"/>
                      </a:cubicBezTo>
                    </a:path>
                  </a:pathLst>
                </a:custGeom>
                <a:solidFill>
                  <a:srgbClr val="FEFEFE"/>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FD35CF98-1DFC-DE1B-F393-008A6AD9BD65}"/>
                    </a:ext>
                  </a:extLst>
                </p:cNvPr>
                <p:cNvSpPr/>
                <p:nvPr/>
              </p:nvSpPr>
              <p:spPr>
                <a:xfrm>
                  <a:off x="3549164" y="422392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DAD5ADE9-CFEB-F303-B106-12C81F7AE352}"/>
                    </a:ext>
                  </a:extLst>
                </p:cNvPr>
                <p:cNvSpPr/>
                <p:nvPr/>
              </p:nvSpPr>
              <p:spPr>
                <a:xfrm>
                  <a:off x="3508958" y="418533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241"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AC33746F-A704-7AAD-396B-85EFB296559E}"/>
                    </a:ext>
                  </a:extLst>
                </p:cNvPr>
                <p:cNvSpPr/>
                <p:nvPr/>
              </p:nvSpPr>
              <p:spPr>
                <a:xfrm>
                  <a:off x="3451140" y="4153618"/>
                  <a:ext cx="9630" cy="9630"/>
                </a:xfrm>
                <a:custGeom>
                  <a:avLst/>
                  <a:gdLst>
                    <a:gd name="connsiteX0" fmla="*/ 9578 w 9630"/>
                    <a:gd name="connsiteY0" fmla="*/ 5673 h 9630"/>
                    <a:gd name="connsiteX1" fmla="*/ 3958 w 9630"/>
                    <a:gd name="connsiteY1" fmla="*/ 9578 h 9630"/>
                    <a:gd name="connsiteX2" fmla="*/ 53 w 9630"/>
                    <a:gd name="connsiteY2" fmla="*/ 3958 h 9630"/>
                    <a:gd name="connsiteX3" fmla="*/ 5673 w 9630"/>
                    <a:gd name="connsiteY3" fmla="*/ 53 h 9630"/>
                    <a:gd name="connsiteX4" fmla="*/ 9578 w 9630"/>
                    <a:gd name="connsiteY4" fmla="*/ 5673 h 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0" h="9630">
                      <a:moveTo>
                        <a:pt x="9578" y="5673"/>
                      </a:moveTo>
                      <a:cubicBezTo>
                        <a:pt x="9102" y="8244"/>
                        <a:pt x="6530" y="9959"/>
                        <a:pt x="3958" y="9578"/>
                      </a:cubicBezTo>
                      <a:cubicBezTo>
                        <a:pt x="1386" y="9102"/>
                        <a:pt x="-328" y="6530"/>
                        <a:pt x="53" y="3958"/>
                      </a:cubicBezTo>
                      <a:cubicBezTo>
                        <a:pt x="529" y="1386"/>
                        <a:pt x="3101" y="-328"/>
                        <a:pt x="5673" y="53"/>
                      </a:cubicBezTo>
                      <a:cubicBezTo>
                        <a:pt x="8244" y="529"/>
                        <a:pt x="9959" y="3101"/>
                        <a:pt x="9578" y="5673"/>
                      </a:cubicBezTo>
                    </a:path>
                  </a:pathLst>
                </a:custGeom>
                <a:solidFill>
                  <a:srgbClr val="FEFEFE"/>
                </a:solid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5CA552F2-8618-C7DC-C07D-5F8DFD5B1CCB}"/>
                    </a:ext>
                  </a:extLst>
                </p:cNvPr>
                <p:cNvSpPr/>
                <p:nvPr/>
              </p:nvSpPr>
              <p:spPr>
                <a:xfrm>
                  <a:off x="3536948" y="4187705"/>
                  <a:ext cx="7369" cy="7368"/>
                </a:xfrm>
                <a:custGeom>
                  <a:avLst/>
                  <a:gdLst>
                    <a:gd name="connsiteX0" fmla="*/ 7304 w 7369"/>
                    <a:gd name="connsiteY0" fmla="*/ 4351 h 7368"/>
                    <a:gd name="connsiteX1" fmla="*/ 3018 w 7369"/>
                    <a:gd name="connsiteY1" fmla="*/ 7304 h 7368"/>
                    <a:gd name="connsiteX2" fmla="*/ 65 w 7369"/>
                    <a:gd name="connsiteY2" fmla="*/ 3018 h 7368"/>
                    <a:gd name="connsiteX3" fmla="*/ 4351 w 7369"/>
                    <a:gd name="connsiteY3" fmla="*/ 65 h 7368"/>
                    <a:gd name="connsiteX4" fmla="*/ 7304 w 7369"/>
                    <a:gd name="connsiteY4" fmla="*/ 4351 h 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 h="7368">
                      <a:moveTo>
                        <a:pt x="7304" y="4351"/>
                      </a:moveTo>
                      <a:cubicBezTo>
                        <a:pt x="6923" y="6351"/>
                        <a:pt x="5018" y="7685"/>
                        <a:pt x="3018" y="7304"/>
                      </a:cubicBezTo>
                      <a:cubicBezTo>
                        <a:pt x="1018" y="6923"/>
                        <a:pt x="-316" y="5018"/>
                        <a:pt x="65" y="3018"/>
                      </a:cubicBezTo>
                      <a:cubicBezTo>
                        <a:pt x="446" y="1017"/>
                        <a:pt x="2351" y="-316"/>
                        <a:pt x="4351" y="65"/>
                      </a:cubicBezTo>
                      <a:cubicBezTo>
                        <a:pt x="6352" y="446"/>
                        <a:pt x="7685" y="2351"/>
                        <a:pt x="7304" y="4351"/>
                      </a:cubicBezTo>
                    </a:path>
                  </a:pathLst>
                </a:custGeom>
                <a:solidFill>
                  <a:srgbClr val="FEFEFE"/>
                </a:solid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DC8D25CC-AE30-DBD7-3BA8-5EE655DA8EB5}"/>
                    </a:ext>
                  </a:extLst>
                </p:cNvPr>
                <p:cNvSpPr/>
                <p:nvPr/>
              </p:nvSpPr>
              <p:spPr>
                <a:xfrm>
                  <a:off x="3475236" y="4228386"/>
                  <a:ext cx="9159" cy="9159"/>
                </a:xfrm>
                <a:custGeom>
                  <a:avLst/>
                  <a:gdLst>
                    <a:gd name="connsiteX0" fmla="*/ 9104 w 9159"/>
                    <a:gd name="connsiteY0" fmla="*/ 5389 h 9159"/>
                    <a:gd name="connsiteX1" fmla="*/ 3770 w 9159"/>
                    <a:gd name="connsiteY1" fmla="*/ 9104 h 9159"/>
                    <a:gd name="connsiteX2" fmla="*/ 55 w 9159"/>
                    <a:gd name="connsiteY2" fmla="*/ 3770 h 9159"/>
                    <a:gd name="connsiteX3" fmla="*/ 5389 w 9159"/>
                    <a:gd name="connsiteY3" fmla="*/ 55 h 9159"/>
                    <a:gd name="connsiteX4" fmla="*/ 9104 w 9159"/>
                    <a:gd name="connsiteY4" fmla="*/ 5389 h 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 h="9159">
                      <a:moveTo>
                        <a:pt x="9104" y="5389"/>
                      </a:moveTo>
                      <a:cubicBezTo>
                        <a:pt x="8628" y="7866"/>
                        <a:pt x="6247" y="9485"/>
                        <a:pt x="3770" y="9104"/>
                      </a:cubicBezTo>
                      <a:cubicBezTo>
                        <a:pt x="1294" y="8628"/>
                        <a:pt x="-326" y="6247"/>
                        <a:pt x="55" y="3770"/>
                      </a:cubicBezTo>
                      <a:cubicBezTo>
                        <a:pt x="436" y="1294"/>
                        <a:pt x="2913" y="-325"/>
                        <a:pt x="5389" y="55"/>
                      </a:cubicBezTo>
                      <a:cubicBezTo>
                        <a:pt x="7866" y="532"/>
                        <a:pt x="9485" y="2913"/>
                        <a:pt x="9104" y="5389"/>
                      </a:cubicBezTo>
                    </a:path>
                  </a:pathLst>
                </a:custGeom>
                <a:solidFill>
                  <a:srgbClr val="FEFEFE"/>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7BC4177C-E5DE-B906-2685-BD720E604C6D}"/>
                    </a:ext>
                  </a:extLst>
                </p:cNvPr>
                <p:cNvSpPr/>
                <p:nvPr/>
              </p:nvSpPr>
              <p:spPr>
                <a:xfrm>
                  <a:off x="3429414" y="4193138"/>
                  <a:ext cx="7838" cy="7838"/>
                </a:xfrm>
                <a:custGeom>
                  <a:avLst/>
                  <a:gdLst>
                    <a:gd name="connsiteX0" fmla="*/ 7777 w 7838"/>
                    <a:gd name="connsiteY0" fmla="*/ 4634 h 7838"/>
                    <a:gd name="connsiteX1" fmla="*/ 3205 w 7838"/>
                    <a:gd name="connsiteY1" fmla="*/ 7777 h 7838"/>
                    <a:gd name="connsiteX2" fmla="*/ 62 w 7838"/>
                    <a:gd name="connsiteY2" fmla="*/ 3205 h 7838"/>
                    <a:gd name="connsiteX3" fmla="*/ 4634 w 7838"/>
                    <a:gd name="connsiteY3" fmla="*/ 62 h 7838"/>
                    <a:gd name="connsiteX4" fmla="*/ 7777 w 7838"/>
                    <a:gd name="connsiteY4" fmla="*/ 4634 h 7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8" h="7838">
                      <a:moveTo>
                        <a:pt x="7777" y="4634"/>
                      </a:moveTo>
                      <a:cubicBezTo>
                        <a:pt x="7396" y="6729"/>
                        <a:pt x="5300" y="8158"/>
                        <a:pt x="3205" y="7777"/>
                      </a:cubicBezTo>
                      <a:cubicBezTo>
                        <a:pt x="1109" y="7396"/>
                        <a:pt x="-319" y="5300"/>
                        <a:pt x="62" y="3205"/>
                      </a:cubicBezTo>
                      <a:cubicBezTo>
                        <a:pt x="443" y="1109"/>
                        <a:pt x="2538" y="-319"/>
                        <a:pt x="4634" y="62"/>
                      </a:cubicBezTo>
                      <a:cubicBezTo>
                        <a:pt x="6729" y="443"/>
                        <a:pt x="8158" y="2538"/>
                        <a:pt x="7777" y="4634"/>
                      </a:cubicBezTo>
                    </a:path>
                  </a:pathLst>
                </a:custGeom>
                <a:solidFill>
                  <a:srgbClr val="FEFEFE"/>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1C5F63BB-9CFB-94FF-E385-5192ADC9B6ED}"/>
                    </a:ext>
                  </a:extLst>
                </p:cNvPr>
                <p:cNvSpPr/>
                <p:nvPr/>
              </p:nvSpPr>
              <p:spPr>
                <a:xfrm>
                  <a:off x="3405217" y="4230472"/>
                  <a:ext cx="7651" cy="7654"/>
                </a:xfrm>
                <a:custGeom>
                  <a:avLst/>
                  <a:gdLst>
                    <a:gd name="connsiteX0" fmla="*/ 7590 w 7651"/>
                    <a:gd name="connsiteY0" fmla="*/ 4542 h 7654"/>
                    <a:gd name="connsiteX1" fmla="*/ 3113 w 7651"/>
                    <a:gd name="connsiteY1" fmla="*/ 7590 h 7654"/>
                    <a:gd name="connsiteX2" fmla="*/ 65 w 7651"/>
                    <a:gd name="connsiteY2" fmla="*/ 3113 h 7654"/>
                    <a:gd name="connsiteX3" fmla="*/ 4542 w 7651"/>
                    <a:gd name="connsiteY3" fmla="*/ 65 h 7654"/>
                    <a:gd name="connsiteX4" fmla="*/ 7590 w 7651"/>
                    <a:gd name="connsiteY4" fmla="*/ 4542 h 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1" h="7654">
                      <a:moveTo>
                        <a:pt x="7590" y="4542"/>
                      </a:moveTo>
                      <a:cubicBezTo>
                        <a:pt x="7209" y="6637"/>
                        <a:pt x="5208" y="7971"/>
                        <a:pt x="3113" y="7590"/>
                      </a:cubicBezTo>
                      <a:cubicBezTo>
                        <a:pt x="1017" y="7209"/>
                        <a:pt x="-316" y="5208"/>
                        <a:pt x="65" y="3113"/>
                      </a:cubicBezTo>
                      <a:cubicBezTo>
                        <a:pt x="446" y="1017"/>
                        <a:pt x="2446" y="-316"/>
                        <a:pt x="4542" y="65"/>
                      </a:cubicBezTo>
                      <a:cubicBezTo>
                        <a:pt x="6542" y="446"/>
                        <a:pt x="7971" y="2446"/>
                        <a:pt x="7590" y="4542"/>
                      </a:cubicBezTo>
                    </a:path>
                  </a:pathLst>
                </a:custGeom>
                <a:solidFill>
                  <a:srgbClr val="FEFEFE"/>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305FE227-34A9-6BA9-83A9-FF128B6D2A97}"/>
                    </a:ext>
                  </a:extLst>
                </p:cNvPr>
                <p:cNvSpPr/>
                <p:nvPr/>
              </p:nvSpPr>
              <p:spPr>
                <a:xfrm>
                  <a:off x="3441902" y="4257251"/>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337"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6C61E214-5062-87AF-36A2-17E40545D30E}"/>
                    </a:ext>
                  </a:extLst>
                </p:cNvPr>
                <p:cNvSpPr/>
                <p:nvPr/>
              </p:nvSpPr>
              <p:spPr>
                <a:xfrm>
                  <a:off x="3416662" y="4286494"/>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7"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E15EA144-2796-DB3E-167E-C4EB28E862A8}"/>
                    </a:ext>
                  </a:extLst>
                </p:cNvPr>
                <p:cNvSpPr/>
                <p:nvPr/>
              </p:nvSpPr>
              <p:spPr>
                <a:xfrm>
                  <a:off x="3569290" y="4271481"/>
                  <a:ext cx="13742" cy="13742"/>
                </a:xfrm>
                <a:custGeom>
                  <a:avLst/>
                  <a:gdLst>
                    <a:gd name="connsiteX0" fmla="*/ 13634 w 13742"/>
                    <a:gd name="connsiteY0" fmla="*/ 8110 h 13742"/>
                    <a:gd name="connsiteX1" fmla="*/ 5633 w 13742"/>
                    <a:gd name="connsiteY1" fmla="*/ 13634 h 13742"/>
                    <a:gd name="connsiteX2" fmla="*/ 108 w 13742"/>
                    <a:gd name="connsiteY2" fmla="*/ 5633 h 13742"/>
                    <a:gd name="connsiteX3" fmla="*/ 8110 w 13742"/>
                    <a:gd name="connsiteY3" fmla="*/ 108 h 13742"/>
                    <a:gd name="connsiteX4" fmla="*/ 13634 w 13742"/>
                    <a:gd name="connsiteY4" fmla="*/ 8110 h 1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 h="13742">
                      <a:moveTo>
                        <a:pt x="13634" y="8110"/>
                      </a:moveTo>
                      <a:cubicBezTo>
                        <a:pt x="12967" y="11824"/>
                        <a:pt x="9348" y="14301"/>
                        <a:pt x="5633" y="13634"/>
                      </a:cubicBezTo>
                      <a:cubicBezTo>
                        <a:pt x="1918" y="12967"/>
                        <a:pt x="-558" y="9348"/>
                        <a:pt x="108" y="5633"/>
                      </a:cubicBezTo>
                      <a:cubicBezTo>
                        <a:pt x="775" y="1918"/>
                        <a:pt x="4395" y="-558"/>
                        <a:pt x="8110" y="108"/>
                      </a:cubicBezTo>
                      <a:cubicBezTo>
                        <a:pt x="11824" y="775"/>
                        <a:pt x="14301" y="4395"/>
                        <a:pt x="13634" y="8110"/>
                      </a:cubicBezTo>
                    </a:path>
                  </a:pathLst>
                </a:custGeom>
                <a:solidFill>
                  <a:srgbClr val="FEFEFE"/>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1FB19CE8-5CF1-755B-4218-9BB906CD3B55}"/>
                    </a:ext>
                  </a:extLst>
                </p:cNvPr>
                <p:cNvSpPr/>
                <p:nvPr/>
              </p:nvSpPr>
              <p:spPr>
                <a:xfrm>
                  <a:off x="3375357" y="4155273"/>
                  <a:ext cx="12797" cy="12797"/>
                </a:xfrm>
                <a:custGeom>
                  <a:avLst/>
                  <a:gdLst>
                    <a:gd name="connsiteX0" fmla="*/ 12685 w 12797"/>
                    <a:gd name="connsiteY0" fmla="*/ 7542 h 12797"/>
                    <a:gd name="connsiteX1" fmla="*/ 5256 w 12797"/>
                    <a:gd name="connsiteY1" fmla="*/ 12685 h 12797"/>
                    <a:gd name="connsiteX2" fmla="*/ 112 w 12797"/>
                    <a:gd name="connsiteY2" fmla="*/ 5256 h 12797"/>
                    <a:gd name="connsiteX3" fmla="*/ 7542 w 12797"/>
                    <a:gd name="connsiteY3" fmla="*/ 112 h 12797"/>
                    <a:gd name="connsiteX4" fmla="*/ 12685 w 12797"/>
                    <a:gd name="connsiteY4" fmla="*/ 7542 h 12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 h="12797">
                      <a:moveTo>
                        <a:pt x="12685" y="7542"/>
                      </a:moveTo>
                      <a:cubicBezTo>
                        <a:pt x="12018" y="10971"/>
                        <a:pt x="8685" y="13352"/>
                        <a:pt x="5256" y="12685"/>
                      </a:cubicBezTo>
                      <a:cubicBezTo>
                        <a:pt x="1827" y="12018"/>
                        <a:pt x="-555" y="8685"/>
                        <a:pt x="112" y="5256"/>
                      </a:cubicBezTo>
                      <a:cubicBezTo>
                        <a:pt x="779" y="1827"/>
                        <a:pt x="4113" y="-555"/>
                        <a:pt x="7542" y="112"/>
                      </a:cubicBezTo>
                      <a:cubicBezTo>
                        <a:pt x="10971" y="779"/>
                        <a:pt x="13352" y="4113"/>
                        <a:pt x="12685" y="7542"/>
                      </a:cubicBezTo>
                    </a:path>
                  </a:pathLst>
                </a:custGeom>
                <a:solidFill>
                  <a:srgbClr val="FEFEFE"/>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94996E6E-4BD5-0550-53BF-7FAAA7227580}"/>
                    </a:ext>
                  </a:extLst>
                </p:cNvPr>
                <p:cNvSpPr/>
                <p:nvPr/>
              </p:nvSpPr>
              <p:spPr>
                <a:xfrm>
                  <a:off x="3445818" y="4112553"/>
                  <a:ext cx="7059" cy="7083"/>
                </a:xfrm>
                <a:custGeom>
                  <a:avLst/>
                  <a:gdLst>
                    <a:gd name="connsiteX0" fmla="*/ 6994 w 7059"/>
                    <a:gd name="connsiteY0" fmla="*/ 4161 h 7083"/>
                    <a:gd name="connsiteX1" fmla="*/ 2898 w 7059"/>
                    <a:gd name="connsiteY1" fmla="*/ 7018 h 7083"/>
                    <a:gd name="connsiteX2" fmla="*/ 41 w 7059"/>
                    <a:gd name="connsiteY2" fmla="*/ 2923 h 7083"/>
                    <a:gd name="connsiteX3" fmla="*/ 4137 w 7059"/>
                    <a:gd name="connsiteY3" fmla="*/ 65 h 7083"/>
                    <a:gd name="connsiteX4" fmla="*/ 6994 w 7059"/>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9"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375" y="2256"/>
                        <a:pt x="6994" y="4161"/>
                      </a:cubicBezTo>
                    </a:path>
                  </a:pathLst>
                </a:custGeom>
                <a:solidFill>
                  <a:srgbClr val="FEFEFE"/>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CE484AD3-6CC0-786B-3FF1-25AA8EB432D9}"/>
                    </a:ext>
                  </a:extLst>
                </p:cNvPr>
                <p:cNvSpPr/>
                <p:nvPr/>
              </p:nvSpPr>
              <p:spPr>
                <a:xfrm>
                  <a:off x="3402374" y="4112376"/>
                  <a:ext cx="4959" cy="4959"/>
                </a:xfrm>
                <a:custGeom>
                  <a:avLst/>
                  <a:gdLst>
                    <a:gd name="connsiteX0" fmla="*/ 4909 w 4959"/>
                    <a:gd name="connsiteY0" fmla="*/ 2908 h 4959"/>
                    <a:gd name="connsiteX1" fmla="*/ 2051 w 4959"/>
                    <a:gd name="connsiteY1" fmla="*/ 4909 h 4959"/>
                    <a:gd name="connsiteX2" fmla="*/ 51 w 4959"/>
                    <a:gd name="connsiteY2" fmla="*/ 2051 h 4959"/>
                    <a:gd name="connsiteX3" fmla="*/ 2908 w 4959"/>
                    <a:gd name="connsiteY3" fmla="*/ 51 h 4959"/>
                    <a:gd name="connsiteX4" fmla="*/ 4909 w 4959"/>
                    <a:gd name="connsiteY4" fmla="*/ 2908 h 4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 h="4959">
                      <a:moveTo>
                        <a:pt x="4909" y="2908"/>
                      </a:moveTo>
                      <a:cubicBezTo>
                        <a:pt x="4623" y="4242"/>
                        <a:pt x="3385" y="5194"/>
                        <a:pt x="2051" y="4909"/>
                      </a:cubicBezTo>
                      <a:cubicBezTo>
                        <a:pt x="718" y="4623"/>
                        <a:pt x="-235" y="3385"/>
                        <a:pt x="51" y="2051"/>
                      </a:cubicBezTo>
                      <a:cubicBezTo>
                        <a:pt x="337" y="718"/>
                        <a:pt x="1575" y="-235"/>
                        <a:pt x="2908" y="51"/>
                      </a:cubicBezTo>
                      <a:cubicBezTo>
                        <a:pt x="4242" y="337"/>
                        <a:pt x="5194" y="1575"/>
                        <a:pt x="4909" y="2908"/>
                      </a:cubicBezTo>
                    </a:path>
                  </a:pathLst>
                </a:custGeom>
                <a:solidFill>
                  <a:srgbClr val="FEFEFE"/>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8E7F68BF-20C9-D590-9C56-F001E5815ABC}"/>
                    </a:ext>
                  </a:extLst>
                </p:cNvPr>
                <p:cNvSpPr/>
                <p:nvPr/>
              </p:nvSpPr>
              <p:spPr>
                <a:xfrm>
                  <a:off x="3346913" y="4125781"/>
                  <a:ext cx="9696" cy="9772"/>
                </a:xfrm>
                <a:custGeom>
                  <a:avLst/>
                  <a:gdLst>
                    <a:gd name="connsiteX0" fmla="*/ 9697 w 9696"/>
                    <a:gd name="connsiteY0" fmla="*/ 5791 h 9772"/>
                    <a:gd name="connsiteX1" fmla="*/ 3982 w 9696"/>
                    <a:gd name="connsiteY1" fmla="*/ 9696 h 9772"/>
                    <a:gd name="connsiteX2" fmla="*/ 76 w 9696"/>
                    <a:gd name="connsiteY2" fmla="*/ 3981 h 9772"/>
                    <a:gd name="connsiteX3" fmla="*/ 5696 w 9696"/>
                    <a:gd name="connsiteY3" fmla="*/ 76 h 9772"/>
                    <a:gd name="connsiteX4" fmla="*/ 9601 w 9696"/>
                    <a:gd name="connsiteY4" fmla="*/ 5791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 h="9772">
                      <a:moveTo>
                        <a:pt x="9697" y="5791"/>
                      </a:moveTo>
                      <a:cubicBezTo>
                        <a:pt x="9220" y="8363"/>
                        <a:pt x="6649" y="10173"/>
                        <a:pt x="3982" y="9696"/>
                      </a:cubicBezTo>
                      <a:cubicBezTo>
                        <a:pt x="1410" y="9220"/>
                        <a:pt x="-400" y="6648"/>
                        <a:pt x="76" y="3981"/>
                      </a:cubicBezTo>
                      <a:cubicBezTo>
                        <a:pt x="553" y="1410"/>
                        <a:pt x="3124" y="-400"/>
                        <a:pt x="5696" y="76"/>
                      </a:cubicBezTo>
                      <a:cubicBezTo>
                        <a:pt x="8268" y="552"/>
                        <a:pt x="10078" y="3124"/>
                        <a:pt x="9601" y="5791"/>
                      </a:cubicBezTo>
                    </a:path>
                  </a:pathLst>
                </a:custGeom>
                <a:solidFill>
                  <a:srgbClr val="FEFEFE"/>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54D6F2BF-6FC2-D150-A452-6AFA8960912D}"/>
                    </a:ext>
                  </a:extLst>
                </p:cNvPr>
                <p:cNvSpPr/>
                <p:nvPr/>
              </p:nvSpPr>
              <p:spPr>
                <a:xfrm>
                  <a:off x="3309849" y="4156250"/>
                  <a:ext cx="12462" cy="12462"/>
                </a:xfrm>
                <a:custGeom>
                  <a:avLst/>
                  <a:gdLst>
                    <a:gd name="connsiteX0" fmla="*/ 12375 w 12462"/>
                    <a:gd name="connsiteY0" fmla="*/ 7327 h 12462"/>
                    <a:gd name="connsiteX1" fmla="*/ 5136 w 12462"/>
                    <a:gd name="connsiteY1" fmla="*/ 12375 h 12462"/>
                    <a:gd name="connsiteX2" fmla="*/ 88 w 12462"/>
                    <a:gd name="connsiteY2" fmla="*/ 5136 h 12462"/>
                    <a:gd name="connsiteX3" fmla="*/ 7327 w 12462"/>
                    <a:gd name="connsiteY3" fmla="*/ 88 h 12462"/>
                    <a:gd name="connsiteX4" fmla="*/ 12375 w 12462"/>
                    <a:gd name="connsiteY4" fmla="*/ 7327 h 1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2" h="12462">
                      <a:moveTo>
                        <a:pt x="12375" y="7327"/>
                      </a:moveTo>
                      <a:cubicBezTo>
                        <a:pt x="11803" y="10660"/>
                        <a:pt x="8470" y="12946"/>
                        <a:pt x="5136" y="12375"/>
                      </a:cubicBezTo>
                      <a:cubicBezTo>
                        <a:pt x="1802" y="11803"/>
                        <a:pt x="-484" y="8470"/>
                        <a:pt x="88" y="5136"/>
                      </a:cubicBezTo>
                      <a:cubicBezTo>
                        <a:pt x="659" y="1802"/>
                        <a:pt x="3993" y="-484"/>
                        <a:pt x="7327" y="88"/>
                      </a:cubicBezTo>
                      <a:cubicBezTo>
                        <a:pt x="10660" y="659"/>
                        <a:pt x="12946" y="3993"/>
                        <a:pt x="12375" y="7327"/>
                      </a:cubicBezTo>
                    </a:path>
                  </a:pathLst>
                </a:custGeom>
                <a:solidFill>
                  <a:srgbClr val="FEFEFE"/>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878FC40F-767B-1E00-F69B-ECC89825A91F}"/>
                    </a:ext>
                  </a:extLst>
                </p:cNvPr>
                <p:cNvSpPr/>
                <p:nvPr/>
              </p:nvSpPr>
              <p:spPr>
                <a:xfrm>
                  <a:off x="3352902" y="4179869"/>
                  <a:ext cx="12184" cy="12275"/>
                </a:xfrm>
                <a:custGeom>
                  <a:avLst/>
                  <a:gdLst>
                    <a:gd name="connsiteX0" fmla="*/ 12185 w 12184"/>
                    <a:gd name="connsiteY0" fmla="*/ 7234 h 12275"/>
                    <a:gd name="connsiteX1" fmla="*/ 5041 w 12184"/>
                    <a:gd name="connsiteY1" fmla="*/ 12187 h 12275"/>
                    <a:gd name="connsiteX2" fmla="*/ 88 w 12184"/>
                    <a:gd name="connsiteY2" fmla="*/ 5044 h 12275"/>
                    <a:gd name="connsiteX3" fmla="*/ 7136 w 12184"/>
                    <a:gd name="connsiteY3" fmla="*/ 91 h 12275"/>
                    <a:gd name="connsiteX4" fmla="*/ 12089 w 12184"/>
                    <a:gd name="connsiteY4" fmla="*/ 7234 h 1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275">
                      <a:moveTo>
                        <a:pt x="12185" y="7234"/>
                      </a:moveTo>
                      <a:cubicBezTo>
                        <a:pt x="11613" y="10473"/>
                        <a:pt x="8375" y="12759"/>
                        <a:pt x="5041" y="12187"/>
                      </a:cubicBezTo>
                      <a:cubicBezTo>
                        <a:pt x="1802" y="11616"/>
                        <a:pt x="-484" y="8377"/>
                        <a:pt x="88" y="5044"/>
                      </a:cubicBezTo>
                      <a:cubicBezTo>
                        <a:pt x="659" y="1710"/>
                        <a:pt x="3898" y="-481"/>
                        <a:pt x="7136" y="91"/>
                      </a:cubicBezTo>
                      <a:cubicBezTo>
                        <a:pt x="10375" y="662"/>
                        <a:pt x="12661" y="3900"/>
                        <a:pt x="12089" y="7234"/>
                      </a:cubicBezTo>
                    </a:path>
                  </a:pathLst>
                </a:custGeom>
                <a:solidFill>
                  <a:srgbClr val="FEFEFE"/>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6B059CA3-1E6A-C606-2F06-86C9C082035D}"/>
                    </a:ext>
                  </a:extLst>
                </p:cNvPr>
                <p:cNvSpPr/>
                <p:nvPr/>
              </p:nvSpPr>
              <p:spPr>
                <a:xfrm>
                  <a:off x="3344183" y="4213348"/>
                  <a:ext cx="6374" cy="6374"/>
                </a:xfrm>
                <a:custGeom>
                  <a:avLst/>
                  <a:gdLst>
                    <a:gd name="connsiteX0" fmla="*/ 6330 w 6374"/>
                    <a:gd name="connsiteY0" fmla="*/ 3758 h 6374"/>
                    <a:gd name="connsiteX1" fmla="*/ 2616 w 6374"/>
                    <a:gd name="connsiteY1" fmla="*/ 6330 h 6374"/>
                    <a:gd name="connsiteX2" fmla="*/ 44 w 6374"/>
                    <a:gd name="connsiteY2" fmla="*/ 2616 h 6374"/>
                    <a:gd name="connsiteX3" fmla="*/ 3759 w 6374"/>
                    <a:gd name="connsiteY3" fmla="*/ 44 h 6374"/>
                    <a:gd name="connsiteX4" fmla="*/ 6330 w 6374"/>
                    <a:gd name="connsiteY4" fmla="*/ 3758 h 6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4" h="6374">
                      <a:moveTo>
                        <a:pt x="6330" y="3758"/>
                      </a:moveTo>
                      <a:cubicBezTo>
                        <a:pt x="6045" y="5473"/>
                        <a:pt x="4425" y="6616"/>
                        <a:pt x="2616" y="6330"/>
                      </a:cubicBezTo>
                      <a:cubicBezTo>
                        <a:pt x="901" y="6045"/>
                        <a:pt x="-242" y="4425"/>
                        <a:pt x="44" y="2616"/>
                      </a:cubicBezTo>
                      <a:cubicBezTo>
                        <a:pt x="329" y="901"/>
                        <a:pt x="1949" y="-242"/>
                        <a:pt x="3759" y="44"/>
                      </a:cubicBezTo>
                      <a:cubicBezTo>
                        <a:pt x="5473" y="330"/>
                        <a:pt x="6616" y="1949"/>
                        <a:pt x="6330" y="3758"/>
                      </a:cubicBezTo>
                    </a:path>
                  </a:pathLst>
                </a:custGeom>
                <a:solidFill>
                  <a:srgbClr val="FEFEFE"/>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5AE5C8AC-6703-8F37-2F62-64A317857DAB}"/>
                    </a:ext>
                  </a:extLst>
                </p:cNvPr>
                <p:cNvSpPr/>
                <p:nvPr/>
              </p:nvSpPr>
              <p:spPr>
                <a:xfrm>
                  <a:off x="3344281" y="423935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DD9592E7-CC9C-90FB-5F15-8C18BDA2E7DC}"/>
                    </a:ext>
                  </a:extLst>
                </p:cNvPr>
                <p:cNvSpPr/>
                <p:nvPr/>
              </p:nvSpPr>
              <p:spPr>
                <a:xfrm>
                  <a:off x="3309307" y="4194951"/>
                  <a:ext cx="8498" cy="8498"/>
                </a:xfrm>
                <a:custGeom>
                  <a:avLst/>
                  <a:gdLst>
                    <a:gd name="connsiteX0" fmla="*/ 8440 w 8498"/>
                    <a:gd name="connsiteY0" fmla="*/ 5011 h 8498"/>
                    <a:gd name="connsiteX1" fmla="*/ 3487 w 8498"/>
                    <a:gd name="connsiteY1" fmla="*/ 8440 h 8498"/>
                    <a:gd name="connsiteX2" fmla="*/ 58 w 8498"/>
                    <a:gd name="connsiteY2" fmla="*/ 3487 h 8498"/>
                    <a:gd name="connsiteX3" fmla="*/ 5011 w 8498"/>
                    <a:gd name="connsiteY3" fmla="*/ 58 h 8498"/>
                    <a:gd name="connsiteX4" fmla="*/ 8440 w 8498"/>
                    <a:gd name="connsiteY4" fmla="*/ 5011 h 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8" h="8498">
                      <a:moveTo>
                        <a:pt x="8440" y="5011"/>
                      </a:moveTo>
                      <a:cubicBezTo>
                        <a:pt x="8059" y="7297"/>
                        <a:pt x="5773" y="8821"/>
                        <a:pt x="3487" y="8440"/>
                      </a:cubicBezTo>
                      <a:cubicBezTo>
                        <a:pt x="1201" y="8059"/>
                        <a:pt x="-323" y="5773"/>
                        <a:pt x="58" y="3487"/>
                      </a:cubicBezTo>
                      <a:cubicBezTo>
                        <a:pt x="439" y="1201"/>
                        <a:pt x="2725" y="-323"/>
                        <a:pt x="5011" y="58"/>
                      </a:cubicBezTo>
                      <a:cubicBezTo>
                        <a:pt x="7297" y="439"/>
                        <a:pt x="8821" y="2725"/>
                        <a:pt x="8440" y="5011"/>
                      </a:cubicBezTo>
                    </a:path>
                  </a:pathLst>
                </a:custGeom>
                <a:solidFill>
                  <a:srgbClr val="FEFEFE"/>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23DE9A9B-1C05-7F6F-CFFF-91B300978522}"/>
                    </a:ext>
                  </a:extLst>
                </p:cNvPr>
                <p:cNvSpPr/>
                <p:nvPr/>
              </p:nvSpPr>
              <p:spPr>
                <a:xfrm>
                  <a:off x="3285036" y="4200945"/>
                  <a:ext cx="7035" cy="7083"/>
                </a:xfrm>
                <a:custGeom>
                  <a:avLst/>
                  <a:gdLst>
                    <a:gd name="connsiteX0" fmla="*/ 6994 w 7035"/>
                    <a:gd name="connsiteY0" fmla="*/ 4161 h 7083"/>
                    <a:gd name="connsiteX1" fmla="*/ 2898 w 7035"/>
                    <a:gd name="connsiteY1" fmla="*/ 7018 h 7083"/>
                    <a:gd name="connsiteX2" fmla="*/ 41 w 7035"/>
                    <a:gd name="connsiteY2" fmla="*/ 2923 h 7083"/>
                    <a:gd name="connsiteX3" fmla="*/ 4137 w 7035"/>
                    <a:gd name="connsiteY3" fmla="*/ 65 h 7083"/>
                    <a:gd name="connsiteX4" fmla="*/ 6994 w 7035"/>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280" y="2256"/>
                        <a:pt x="6994" y="4161"/>
                      </a:cubicBezTo>
                    </a:path>
                  </a:pathLst>
                </a:custGeom>
                <a:solidFill>
                  <a:srgbClr val="FEFEFE"/>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C8EB2400-4B38-C930-7971-B028A5718327}"/>
                    </a:ext>
                  </a:extLst>
                </p:cNvPr>
                <p:cNvSpPr/>
                <p:nvPr/>
              </p:nvSpPr>
              <p:spPr>
                <a:xfrm>
                  <a:off x="3359538" y="4255278"/>
                  <a:ext cx="5572" cy="5572"/>
                </a:xfrm>
                <a:custGeom>
                  <a:avLst/>
                  <a:gdLst>
                    <a:gd name="connsiteX0" fmla="*/ 5549 w 5572"/>
                    <a:gd name="connsiteY0" fmla="*/ 3263 h 5572"/>
                    <a:gd name="connsiteX1" fmla="*/ 2310 w 5572"/>
                    <a:gd name="connsiteY1" fmla="*/ 5549 h 5572"/>
                    <a:gd name="connsiteX2" fmla="*/ 24 w 5572"/>
                    <a:gd name="connsiteY2" fmla="*/ 2310 h 5572"/>
                    <a:gd name="connsiteX3" fmla="*/ 3263 w 5572"/>
                    <a:gd name="connsiteY3" fmla="*/ 24 h 5572"/>
                    <a:gd name="connsiteX4" fmla="*/ 5549 w 5572"/>
                    <a:gd name="connsiteY4" fmla="*/ 3263 h 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 h="5572">
                      <a:moveTo>
                        <a:pt x="5549" y="3263"/>
                      </a:moveTo>
                      <a:cubicBezTo>
                        <a:pt x="5263" y="4787"/>
                        <a:pt x="3834" y="5739"/>
                        <a:pt x="2310" y="5549"/>
                      </a:cubicBezTo>
                      <a:cubicBezTo>
                        <a:pt x="786" y="5358"/>
                        <a:pt x="-166" y="3834"/>
                        <a:pt x="24" y="2310"/>
                      </a:cubicBezTo>
                      <a:cubicBezTo>
                        <a:pt x="310" y="786"/>
                        <a:pt x="1739" y="-166"/>
                        <a:pt x="3263" y="24"/>
                      </a:cubicBezTo>
                      <a:cubicBezTo>
                        <a:pt x="4787" y="310"/>
                        <a:pt x="5739" y="1739"/>
                        <a:pt x="5549" y="3263"/>
                      </a:cubicBezTo>
                    </a:path>
                  </a:pathLst>
                </a:custGeom>
                <a:solidFill>
                  <a:srgbClr val="FEFEFE"/>
                </a:solid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8B8F1134-2777-AA2D-7936-0D4E9414BAD8}"/>
                    </a:ext>
                  </a:extLst>
                </p:cNvPr>
                <p:cNvSpPr/>
                <p:nvPr/>
              </p:nvSpPr>
              <p:spPr>
                <a:xfrm>
                  <a:off x="3385991" y="4212484"/>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242"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D74B72F0-AC0D-746C-20BD-E0461570F07C}"/>
                    </a:ext>
                  </a:extLst>
                </p:cNvPr>
                <p:cNvSpPr/>
                <p:nvPr/>
              </p:nvSpPr>
              <p:spPr>
                <a:xfrm>
                  <a:off x="3417401" y="4313303"/>
                  <a:ext cx="9985" cy="10014"/>
                </a:xfrm>
                <a:custGeom>
                  <a:avLst/>
                  <a:gdLst>
                    <a:gd name="connsiteX0" fmla="*/ 9979 w 9985"/>
                    <a:gd name="connsiteY0" fmla="*/ 5912 h 10014"/>
                    <a:gd name="connsiteX1" fmla="*/ 4169 w 9985"/>
                    <a:gd name="connsiteY1" fmla="*/ 9913 h 10014"/>
                    <a:gd name="connsiteX2" fmla="*/ 73 w 9985"/>
                    <a:gd name="connsiteY2" fmla="*/ 4102 h 10014"/>
                    <a:gd name="connsiteX3" fmla="*/ 5883 w 9985"/>
                    <a:gd name="connsiteY3" fmla="*/ 102 h 10014"/>
                    <a:gd name="connsiteX4" fmla="*/ 9884 w 9985"/>
                    <a:gd name="connsiteY4" fmla="*/ 5912 h 10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 h="10014">
                      <a:moveTo>
                        <a:pt x="9979" y="5912"/>
                      </a:moveTo>
                      <a:cubicBezTo>
                        <a:pt x="9503" y="8579"/>
                        <a:pt x="6836" y="10484"/>
                        <a:pt x="4169" y="9913"/>
                      </a:cubicBezTo>
                      <a:cubicBezTo>
                        <a:pt x="1502" y="9436"/>
                        <a:pt x="-403" y="6769"/>
                        <a:pt x="73" y="4102"/>
                      </a:cubicBezTo>
                      <a:cubicBezTo>
                        <a:pt x="549" y="1435"/>
                        <a:pt x="3216" y="-470"/>
                        <a:pt x="5883" y="102"/>
                      </a:cubicBezTo>
                      <a:cubicBezTo>
                        <a:pt x="8550" y="578"/>
                        <a:pt x="10455" y="3245"/>
                        <a:pt x="9884" y="5912"/>
                      </a:cubicBezTo>
                    </a:path>
                  </a:pathLst>
                </a:custGeom>
                <a:solidFill>
                  <a:srgbClr val="FEFEFE"/>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0C38E13A-FB88-C50C-2EE1-91E29E7ED83A}"/>
                    </a:ext>
                  </a:extLst>
                </p:cNvPr>
                <p:cNvSpPr/>
                <p:nvPr/>
              </p:nvSpPr>
              <p:spPr>
                <a:xfrm>
                  <a:off x="3495023" y="4171403"/>
                  <a:ext cx="9017" cy="9017"/>
                </a:xfrm>
                <a:custGeom>
                  <a:avLst/>
                  <a:gdLst>
                    <a:gd name="connsiteX0" fmla="*/ 8938 w 9017"/>
                    <a:gd name="connsiteY0" fmla="*/ 5319 h 9017"/>
                    <a:gd name="connsiteX1" fmla="*/ 3699 w 9017"/>
                    <a:gd name="connsiteY1" fmla="*/ 8938 h 9017"/>
                    <a:gd name="connsiteX2" fmla="*/ 80 w 9017"/>
                    <a:gd name="connsiteY2" fmla="*/ 3699 h 9017"/>
                    <a:gd name="connsiteX3" fmla="*/ 5318 w 9017"/>
                    <a:gd name="connsiteY3" fmla="*/ 80 h 9017"/>
                    <a:gd name="connsiteX4" fmla="*/ 8938 w 9017"/>
                    <a:gd name="connsiteY4" fmla="*/ 5319 h 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 h="9017">
                      <a:moveTo>
                        <a:pt x="8938" y="5319"/>
                      </a:moveTo>
                      <a:cubicBezTo>
                        <a:pt x="8462" y="7700"/>
                        <a:pt x="6080" y="9414"/>
                        <a:pt x="3699" y="8938"/>
                      </a:cubicBezTo>
                      <a:cubicBezTo>
                        <a:pt x="1318" y="8462"/>
                        <a:pt x="-397" y="6081"/>
                        <a:pt x="80" y="3699"/>
                      </a:cubicBezTo>
                      <a:cubicBezTo>
                        <a:pt x="556" y="1318"/>
                        <a:pt x="2937" y="-397"/>
                        <a:pt x="5318" y="80"/>
                      </a:cubicBezTo>
                      <a:cubicBezTo>
                        <a:pt x="7700" y="556"/>
                        <a:pt x="9414" y="2937"/>
                        <a:pt x="8938" y="5319"/>
                      </a:cubicBezTo>
                    </a:path>
                  </a:pathLst>
                </a:custGeom>
                <a:solidFill>
                  <a:srgbClr val="FEFEFE"/>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5C37B230-DA06-FAD7-F3F2-596648E82A15}"/>
                    </a:ext>
                  </a:extLst>
                </p:cNvPr>
                <p:cNvSpPr/>
                <p:nvPr/>
              </p:nvSpPr>
              <p:spPr>
                <a:xfrm>
                  <a:off x="3485118" y="4136065"/>
                  <a:ext cx="9493" cy="9493"/>
                </a:xfrm>
                <a:custGeom>
                  <a:avLst/>
                  <a:gdLst>
                    <a:gd name="connsiteX0" fmla="*/ 9414 w 9493"/>
                    <a:gd name="connsiteY0" fmla="*/ 5604 h 9493"/>
                    <a:gd name="connsiteX1" fmla="*/ 3889 w 9493"/>
                    <a:gd name="connsiteY1" fmla="*/ 9414 h 9493"/>
                    <a:gd name="connsiteX2" fmla="*/ 79 w 9493"/>
                    <a:gd name="connsiteY2" fmla="*/ 3890 h 9493"/>
                    <a:gd name="connsiteX3" fmla="*/ 5604 w 9493"/>
                    <a:gd name="connsiteY3" fmla="*/ 79 h 9493"/>
                    <a:gd name="connsiteX4" fmla="*/ 9414 w 9493"/>
                    <a:gd name="connsiteY4" fmla="*/ 5604 h 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9493">
                      <a:moveTo>
                        <a:pt x="9414" y="5604"/>
                      </a:moveTo>
                      <a:cubicBezTo>
                        <a:pt x="8938" y="8176"/>
                        <a:pt x="6461" y="9890"/>
                        <a:pt x="3889" y="9414"/>
                      </a:cubicBezTo>
                      <a:cubicBezTo>
                        <a:pt x="1318" y="8938"/>
                        <a:pt x="-397" y="6461"/>
                        <a:pt x="79" y="3890"/>
                      </a:cubicBezTo>
                      <a:cubicBezTo>
                        <a:pt x="556" y="1318"/>
                        <a:pt x="3032" y="-397"/>
                        <a:pt x="5604" y="79"/>
                      </a:cubicBezTo>
                      <a:cubicBezTo>
                        <a:pt x="8176" y="556"/>
                        <a:pt x="9890" y="3032"/>
                        <a:pt x="9414" y="5604"/>
                      </a:cubicBezTo>
                    </a:path>
                  </a:pathLst>
                </a:custGeom>
                <a:solidFill>
                  <a:srgbClr val="FEFEFE"/>
                </a:solidFill>
                <a:ln w="9525" cap="flat">
                  <a:noFill/>
                  <a:prstDash val="solid"/>
                  <a:miter/>
                </a:ln>
              </p:spPr>
              <p:txBody>
                <a:bodyPr rtlCol="0" anchor="ctr"/>
                <a:lstStyle/>
                <a:p>
                  <a:endParaRPr lang="en-US"/>
                </a:p>
              </p:txBody>
            </p:sp>
          </p:grpSp>
          <p:sp>
            <p:nvSpPr>
              <p:cNvPr id="1166" name="Freeform: Shape 1165">
                <a:extLst>
                  <a:ext uri="{FF2B5EF4-FFF2-40B4-BE49-F238E27FC236}">
                    <a16:creationId xmlns:a16="http://schemas.microsoft.com/office/drawing/2014/main" id="{983CF0E7-7AF6-9B51-E4C2-50D61CFDAE17}"/>
                  </a:ext>
                </a:extLst>
              </p:cNvPr>
              <p:cNvSpPr/>
              <p:nvPr/>
            </p:nvSpPr>
            <p:spPr>
              <a:xfrm>
                <a:off x="3353777" y="4067420"/>
                <a:ext cx="246741" cy="179310"/>
              </a:xfrm>
              <a:custGeom>
                <a:avLst/>
                <a:gdLst>
                  <a:gd name="connsiteX0" fmla="*/ 74651 w 246741"/>
                  <a:gd name="connsiteY0" fmla="*/ 2907 h 179310"/>
                  <a:gd name="connsiteX1" fmla="*/ 106465 w 246741"/>
                  <a:gd name="connsiteY1" fmla="*/ 12432 h 179310"/>
                  <a:gd name="connsiteX2" fmla="*/ 136564 w 246741"/>
                  <a:gd name="connsiteY2" fmla="*/ 27577 h 179310"/>
                  <a:gd name="connsiteX3" fmla="*/ 188380 w 246741"/>
                  <a:gd name="connsiteY3" fmla="*/ 69773 h 179310"/>
                  <a:gd name="connsiteX4" fmla="*/ 227146 w 246741"/>
                  <a:gd name="connsiteY4" fmla="*/ 122351 h 179310"/>
                  <a:gd name="connsiteX5" fmla="*/ 246673 w 246741"/>
                  <a:gd name="connsiteY5" fmla="*/ 174072 h 179310"/>
                  <a:gd name="connsiteX6" fmla="*/ 245911 w 246741"/>
                  <a:gd name="connsiteY6" fmla="*/ 177310 h 179310"/>
                  <a:gd name="connsiteX7" fmla="*/ 242577 w 246741"/>
                  <a:gd name="connsiteY7" fmla="*/ 179310 h 179310"/>
                  <a:gd name="connsiteX8" fmla="*/ 241148 w 246741"/>
                  <a:gd name="connsiteY8" fmla="*/ 179215 h 179310"/>
                  <a:gd name="connsiteX9" fmla="*/ 237338 w 246741"/>
                  <a:gd name="connsiteY9" fmla="*/ 175310 h 179310"/>
                  <a:gd name="connsiteX10" fmla="*/ 236862 w 246741"/>
                  <a:gd name="connsiteY10" fmla="*/ 173405 h 179310"/>
                  <a:gd name="connsiteX11" fmla="*/ 236290 w 246741"/>
                  <a:gd name="connsiteY11" fmla="*/ 172262 h 179310"/>
                  <a:gd name="connsiteX12" fmla="*/ 236290 w 246741"/>
                  <a:gd name="connsiteY12" fmla="*/ 172262 h 179310"/>
                  <a:gd name="connsiteX13" fmla="*/ 236005 w 246741"/>
                  <a:gd name="connsiteY13" fmla="*/ 170928 h 179310"/>
                  <a:gd name="connsiteX14" fmla="*/ 219526 w 246741"/>
                  <a:gd name="connsiteY14" fmla="*/ 132543 h 179310"/>
                  <a:gd name="connsiteX15" fmla="*/ 184189 w 246741"/>
                  <a:gd name="connsiteY15" fmla="*/ 87203 h 179310"/>
                  <a:gd name="connsiteX16" fmla="*/ 182855 w 246741"/>
                  <a:gd name="connsiteY16" fmla="*/ 85870 h 179310"/>
                  <a:gd name="connsiteX17" fmla="*/ 133039 w 246741"/>
                  <a:gd name="connsiteY17" fmla="*/ 49103 h 179310"/>
                  <a:gd name="connsiteX18" fmla="*/ 89415 w 246741"/>
                  <a:gd name="connsiteY18" fmla="*/ 31387 h 179310"/>
                  <a:gd name="connsiteX19" fmla="*/ 79223 w 246741"/>
                  <a:gd name="connsiteY19" fmla="*/ 29196 h 179310"/>
                  <a:gd name="connsiteX20" fmla="*/ 54839 w 246741"/>
                  <a:gd name="connsiteY20" fmla="*/ 26815 h 179310"/>
                  <a:gd name="connsiteX21" fmla="*/ 25407 w 246741"/>
                  <a:gd name="connsiteY21" fmla="*/ 30435 h 179310"/>
                  <a:gd name="connsiteX22" fmla="*/ 22264 w 246741"/>
                  <a:gd name="connsiteY22" fmla="*/ 31482 h 179310"/>
                  <a:gd name="connsiteX23" fmla="*/ 18454 w 246741"/>
                  <a:gd name="connsiteY23" fmla="*/ 32435 h 179310"/>
                  <a:gd name="connsiteX24" fmla="*/ 15787 w 246741"/>
                  <a:gd name="connsiteY24" fmla="*/ 33006 h 179310"/>
                  <a:gd name="connsiteX25" fmla="*/ 11310 w 246741"/>
                  <a:gd name="connsiteY25" fmla="*/ 32911 h 179310"/>
                  <a:gd name="connsiteX26" fmla="*/ 8548 w 246741"/>
                  <a:gd name="connsiteY26" fmla="*/ 32149 h 179310"/>
                  <a:gd name="connsiteX27" fmla="*/ 8071 w 246741"/>
                  <a:gd name="connsiteY27" fmla="*/ 31959 h 179310"/>
                  <a:gd name="connsiteX28" fmla="*/ 8071 w 246741"/>
                  <a:gd name="connsiteY28" fmla="*/ 31673 h 179310"/>
                  <a:gd name="connsiteX29" fmla="*/ 928 w 246741"/>
                  <a:gd name="connsiteY29" fmla="*/ 24243 h 179310"/>
                  <a:gd name="connsiteX30" fmla="*/ 166 w 246741"/>
                  <a:gd name="connsiteY30" fmla="*/ 16814 h 179310"/>
                  <a:gd name="connsiteX31" fmla="*/ 8548 w 246741"/>
                  <a:gd name="connsiteY31" fmla="*/ 6050 h 179310"/>
                  <a:gd name="connsiteX32" fmla="*/ 10072 w 246741"/>
                  <a:gd name="connsiteY32" fmla="*/ 5384 h 179310"/>
                  <a:gd name="connsiteX33" fmla="*/ 12548 w 246741"/>
                  <a:gd name="connsiteY33" fmla="*/ 4336 h 179310"/>
                  <a:gd name="connsiteX34" fmla="*/ 19120 w 246741"/>
                  <a:gd name="connsiteY34" fmla="*/ 2717 h 179310"/>
                  <a:gd name="connsiteX35" fmla="*/ 20359 w 246741"/>
                  <a:gd name="connsiteY35" fmla="*/ 2431 h 179310"/>
                  <a:gd name="connsiteX36" fmla="*/ 26359 w 246741"/>
                  <a:gd name="connsiteY36" fmla="*/ 1288 h 179310"/>
                  <a:gd name="connsiteX37" fmla="*/ 42076 w 246741"/>
                  <a:gd name="connsiteY37" fmla="*/ 50 h 179310"/>
                  <a:gd name="connsiteX38" fmla="*/ 73508 w 246741"/>
                  <a:gd name="connsiteY38" fmla="*/ 2717 h 179310"/>
                  <a:gd name="connsiteX39" fmla="*/ 74746 w 246741"/>
                  <a:gd name="connsiteY39" fmla="*/ 2907 h 17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741" h="179310">
                    <a:moveTo>
                      <a:pt x="74651" y="2907"/>
                    </a:moveTo>
                    <a:cubicBezTo>
                      <a:pt x="84081" y="4717"/>
                      <a:pt x="94177" y="7670"/>
                      <a:pt x="106465" y="12432"/>
                    </a:cubicBezTo>
                    <a:cubicBezTo>
                      <a:pt x="116942" y="16528"/>
                      <a:pt x="127134" y="22148"/>
                      <a:pt x="136564" y="27577"/>
                    </a:cubicBezTo>
                    <a:cubicBezTo>
                      <a:pt x="154375" y="38055"/>
                      <a:pt x="171806" y="52247"/>
                      <a:pt x="188380" y="69773"/>
                    </a:cubicBezTo>
                    <a:cubicBezTo>
                      <a:pt x="204191" y="86441"/>
                      <a:pt x="217145" y="104158"/>
                      <a:pt x="227146" y="122351"/>
                    </a:cubicBezTo>
                    <a:cubicBezTo>
                      <a:pt x="236005" y="138448"/>
                      <a:pt x="242577" y="155879"/>
                      <a:pt x="246673" y="174072"/>
                    </a:cubicBezTo>
                    <a:cubicBezTo>
                      <a:pt x="246863" y="175119"/>
                      <a:pt x="246673" y="176262"/>
                      <a:pt x="245911" y="177310"/>
                    </a:cubicBezTo>
                    <a:cubicBezTo>
                      <a:pt x="245053" y="178453"/>
                      <a:pt x="243815" y="179215"/>
                      <a:pt x="242577" y="179310"/>
                    </a:cubicBezTo>
                    <a:cubicBezTo>
                      <a:pt x="242101" y="179310"/>
                      <a:pt x="241720" y="179310"/>
                      <a:pt x="241148" y="179215"/>
                    </a:cubicBezTo>
                    <a:cubicBezTo>
                      <a:pt x="239243" y="178834"/>
                      <a:pt x="237814" y="177405"/>
                      <a:pt x="237338" y="175310"/>
                    </a:cubicBezTo>
                    <a:lnTo>
                      <a:pt x="236862" y="173405"/>
                    </a:lnTo>
                    <a:lnTo>
                      <a:pt x="236290" y="172262"/>
                    </a:lnTo>
                    <a:lnTo>
                      <a:pt x="236290" y="172262"/>
                    </a:lnTo>
                    <a:lnTo>
                      <a:pt x="236005" y="170928"/>
                    </a:lnTo>
                    <a:cubicBezTo>
                      <a:pt x="232671" y="158736"/>
                      <a:pt x="227242" y="146163"/>
                      <a:pt x="219526" y="132543"/>
                    </a:cubicBezTo>
                    <a:cubicBezTo>
                      <a:pt x="210097" y="116445"/>
                      <a:pt x="198190" y="101205"/>
                      <a:pt x="184189" y="87203"/>
                    </a:cubicBezTo>
                    <a:lnTo>
                      <a:pt x="182855" y="85870"/>
                    </a:lnTo>
                    <a:cubicBezTo>
                      <a:pt x="168758" y="72249"/>
                      <a:pt x="151994" y="59962"/>
                      <a:pt x="133039" y="49103"/>
                    </a:cubicBezTo>
                    <a:cubicBezTo>
                      <a:pt x="119038" y="41388"/>
                      <a:pt x="104369" y="35387"/>
                      <a:pt x="89415" y="31387"/>
                    </a:cubicBezTo>
                    <a:cubicBezTo>
                      <a:pt x="85986" y="30530"/>
                      <a:pt x="82652" y="29863"/>
                      <a:pt x="79223" y="29196"/>
                    </a:cubicBezTo>
                    <a:cubicBezTo>
                      <a:pt x="70841" y="27672"/>
                      <a:pt x="62650" y="26815"/>
                      <a:pt x="54839" y="26815"/>
                    </a:cubicBezTo>
                    <a:cubicBezTo>
                      <a:pt x="44552" y="27006"/>
                      <a:pt x="34646" y="28244"/>
                      <a:pt x="25407" y="30435"/>
                    </a:cubicBezTo>
                    <a:cubicBezTo>
                      <a:pt x="24359" y="30720"/>
                      <a:pt x="23311" y="31101"/>
                      <a:pt x="22264" y="31482"/>
                    </a:cubicBezTo>
                    <a:cubicBezTo>
                      <a:pt x="20930" y="31959"/>
                      <a:pt x="19692" y="32149"/>
                      <a:pt x="18454" y="32435"/>
                    </a:cubicBezTo>
                    <a:lnTo>
                      <a:pt x="15787" y="33006"/>
                    </a:lnTo>
                    <a:cubicBezTo>
                      <a:pt x="14167" y="33197"/>
                      <a:pt x="12739" y="33197"/>
                      <a:pt x="11310" y="32911"/>
                    </a:cubicBezTo>
                    <a:cubicBezTo>
                      <a:pt x="10357" y="32720"/>
                      <a:pt x="9500" y="32530"/>
                      <a:pt x="8548" y="32149"/>
                    </a:cubicBezTo>
                    <a:cubicBezTo>
                      <a:pt x="8357" y="32149"/>
                      <a:pt x="8262" y="32054"/>
                      <a:pt x="8071" y="31959"/>
                    </a:cubicBezTo>
                    <a:lnTo>
                      <a:pt x="8071" y="31673"/>
                    </a:lnTo>
                    <a:cubicBezTo>
                      <a:pt x="4833" y="30053"/>
                      <a:pt x="2356" y="27482"/>
                      <a:pt x="928" y="24243"/>
                    </a:cubicBezTo>
                    <a:cubicBezTo>
                      <a:pt x="70" y="21957"/>
                      <a:pt x="-215" y="19385"/>
                      <a:pt x="166" y="16814"/>
                    </a:cubicBezTo>
                    <a:cubicBezTo>
                      <a:pt x="928" y="12051"/>
                      <a:pt x="4166" y="7860"/>
                      <a:pt x="8548" y="6050"/>
                    </a:cubicBezTo>
                    <a:lnTo>
                      <a:pt x="10072" y="5384"/>
                    </a:lnTo>
                    <a:cubicBezTo>
                      <a:pt x="11024" y="4812"/>
                      <a:pt x="11786" y="4527"/>
                      <a:pt x="12548" y="4336"/>
                    </a:cubicBezTo>
                    <a:cubicBezTo>
                      <a:pt x="14739" y="3669"/>
                      <a:pt x="16930" y="3193"/>
                      <a:pt x="19120" y="2717"/>
                    </a:cubicBezTo>
                    <a:lnTo>
                      <a:pt x="20359" y="2431"/>
                    </a:lnTo>
                    <a:cubicBezTo>
                      <a:pt x="22645" y="1955"/>
                      <a:pt x="24454" y="1574"/>
                      <a:pt x="26359" y="1288"/>
                    </a:cubicBezTo>
                    <a:cubicBezTo>
                      <a:pt x="31122" y="526"/>
                      <a:pt x="36170" y="145"/>
                      <a:pt x="42076" y="50"/>
                    </a:cubicBezTo>
                    <a:cubicBezTo>
                      <a:pt x="51886" y="-236"/>
                      <a:pt x="62078" y="716"/>
                      <a:pt x="73508" y="2717"/>
                    </a:cubicBezTo>
                    <a:lnTo>
                      <a:pt x="74746" y="2907"/>
                    </a:lnTo>
                    <a:close/>
                  </a:path>
                </a:pathLst>
              </a:custGeom>
              <a:solidFill>
                <a:srgbClr val="F75F6A"/>
              </a:solidFill>
              <a:ln w="9525" cap="flat">
                <a:noFill/>
                <a:prstDash val="solid"/>
                <a:miter/>
              </a:ln>
            </p:spPr>
            <p:txBody>
              <a:bodyPr rtlCol="0" anchor="ctr"/>
              <a:lstStyle/>
              <a:p>
                <a:endParaRPr lang="en-US"/>
              </a:p>
            </p:txBody>
          </p:sp>
        </p:grpSp>
        <p:sp>
          <p:nvSpPr>
            <p:cNvPr id="850" name="Freeform: Shape 849">
              <a:extLst>
                <a:ext uri="{FF2B5EF4-FFF2-40B4-BE49-F238E27FC236}">
                  <a16:creationId xmlns:a16="http://schemas.microsoft.com/office/drawing/2014/main" id="{0B6B4A57-7495-19A3-AEA9-D4539C67B801}"/>
                </a:ext>
              </a:extLst>
            </p:cNvPr>
            <p:cNvSpPr/>
            <p:nvPr/>
          </p:nvSpPr>
          <p:spPr>
            <a:xfrm>
              <a:off x="6514789" y="3301384"/>
              <a:ext cx="89150" cy="221932"/>
            </a:xfrm>
            <a:custGeom>
              <a:avLst/>
              <a:gdLst>
                <a:gd name="connsiteX0" fmla="*/ 33433 w 89150"/>
                <a:gd name="connsiteY0" fmla="*/ 190 h 221932"/>
                <a:gd name="connsiteX1" fmla="*/ 26098 w 89150"/>
                <a:gd name="connsiteY1" fmla="*/ 9620 h 221932"/>
                <a:gd name="connsiteX2" fmla="*/ 25336 w 89150"/>
                <a:gd name="connsiteY2" fmla="*/ 10287 h 221932"/>
                <a:gd name="connsiteX3" fmla="*/ 16859 w 89150"/>
                <a:gd name="connsiteY3" fmla="*/ 25336 h 221932"/>
                <a:gd name="connsiteX4" fmla="*/ 7144 w 89150"/>
                <a:gd name="connsiteY4" fmla="*/ 47339 h 221932"/>
                <a:gd name="connsiteX5" fmla="*/ 2000 w 89150"/>
                <a:gd name="connsiteY5" fmla="*/ 64770 h 221932"/>
                <a:gd name="connsiteX6" fmla="*/ 2000 w 89150"/>
                <a:gd name="connsiteY6" fmla="*/ 66865 h 221932"/>
                <a:gd name="connsiteX7" fmla="*/ 1619 w 89150"/>
                <a:gd name="connsiteY7" fmla="*/ 68485 h 221932"/>
                <a:gd name="connsiteX8" fmla="*/ 1333 w 89150"/>
                <a:gd name="connsiteY8" fmla="*/ 70771 h 221932"/>
                <a:gd name="connsiteX9" fmla="*/ 190 w 89150"/>
                <a:gd name="connsiteY9" fmla="*/ 79153 h 221932"/>
                <a:gd name="connsiteX10" fmla="*/ 0 w 89150"/>
                <a:gd name="connsiteY10" fmla="*/ 82010 h 221932"/>
                <a:gd name="connsiteX11" fmla="*/ 0 w 89150"/>
                <a:gd name="connsiteY11" fmla="*/ 84106 h 221932"/>
                <a:gd name="connsiteX12" fmla="*/ 381 w 89150"/>
                <a:gd name="connsiteY12" fmla="*/ 93821 h 221932"/>
                <a:gd name="connsiteX13" fmla="*/ 1429 w 89150"/>
                <a:gd name="connsiteY13" fmla="*/ 100679 h 221932"/>
                <a:gd name="connsiteX14" fmla="*/ 2572 w 89150"/>
                <a:gd name="connsiteY14" fmla="*/ 106585 h 221932"/>
                <a:gd name="connsiteX15" fmla="*/ 4000 w 89150"/>
                <a:gd name="connsiteY15" fmla="*/ 110585 h 221932"/>
                <a:gd name="connsiteX16" fmla="*/ 7906 w 89150"/>
                <a:gd name="connsiteY16" fmla="*/ 121539 h 221932"/>
                <a:gd name="connsiteX17" fmla="*/ 35147 w 89150"/>
                <a:gd name="connsiteY17" fmla="*/ 167735 h 221932"/>
                <a:gd name="connsiteX18" fmla="*/ 77057 w 89150"/>
                <a:gd name="connsiteY18" fmla="*/ 221932 h 221932"/>
                <a:gd name="connsiteX19" fmla="*/ 86106 w 89150"/>
                <a:gd name="connsiteY19" fmla="*/ 187928 h 221932"/>
                <a:gd name="connsiteX20" fmla="*/ 73057 w 89150"/>
                <a:gd name="connsiteY20" fmla="*/ 66770 h 221932"/>
                <a:gd name="connsiteX21" fmla="*/ 43339 w 89150"/>
                <a:gd name="connsiteY21" fmla="*/ 12192 h 221932"/>
                <a:gd name="connsiteX22" fmla="*/ 33814 w 89150"/>
                <a:gd name="connsiteY22" fmla="*/ 0 h 221932"/>
                <a:gd name="connsiteX23" fmla="*/ 33623 w 89150"/>
                <a:gd name="connsiteY23" fmla="*/ 190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50" h="221932">
                  <a:moveTo>
                    <a:pt x="33433" y="190"/>
                  </a:moveTo>
                  <a:cubicBezTo>
                    <a:pt x="30861" y="3238"/>
                    <a:pt x="28480" y="6382"/>
                    <a:pt x="26098" y="9620"/>
                  </a:cubicBezTo>
                  <a:cubicBezTo>
                    <a:pt x="25908" y="9906"/>
                    <a:pt x="25527" y="10192"/>
                    <a:pt x="25336" y="10287"/>
                  </a:cubicBezTo>
                  <a:cubicBezTo>
                    <a:pt x="22479" y="14669"/>
                    <a:pt x="19717" y="19621"/>
                    <a:pt x="16859" y="25336"/>
                  </a:cubicBezTo>
                  <a:cubicBezTo>
                    <a:pt x="14002" y="31242"/>
                    <a:pt x="10287" y="39052"/>
                    <a:pt x="7144" y="47339"/>
                  </a:cubicBezTo>
                  <a:cubicBezTo>
                    <a:pt x="5048" y="53149"/>
                    <a:pt x="3429" y="58769"/>
                    <a:pt x="2000" y="64770"/>
                  </a:cubicBezTo>
                  <a:lnTo>
                    <a:pt x="2000" y="66865"/>
                  </a:lnTo>
                  <a:lnTo>
                    <a:pt x="1619" y="68485"/>
                  </a:lnTo>
                  <a:lnTo>
                    <a:pt x="1333" y="70771"/>
                  </a:lnTo>
                  <a:cubicBezTo>
                    <a:pt x="1048" y="73628"/>
                    <a:pt x="667" y="76390"/>
                    <a:pt x="190" y="79153"/>
                  </a:cubicBezTo>
                  <a:lnTo>
                    <a:pt x="0" y="82010"/>
                  </a:lnTo>
                  <a:lnTo>
                    <a:pt x="0" y="84106"/>
                  </a:lnTo>
                  <a:cubicBezTo>
                    <a:pt x="0" y="87344"/>
                    <a:pt x="95" y="90583"/>
                    <a:pt x="381" y="93821"/>
                  </a:cubicBezTo>
                  <a:cubicBezTo>
                    <a:pt x="667" y="96107"/>
                    <a:pt x="1048" y="98393"/>
                    <a:pt x="1429" y="100679"/>
                  </a:cubicBezTo>
                  <a:cubicBezTo>
                    <a:pt x="1715" y="102679"/>
                    <a:pt x="2191" y="104585"/>
                    <a:pt x="2572" y="106585"/>
                  </a:cubicBezTo>
                  <a:lnTo>
                    <a:pt x="4000" y="110585"/>
                  </a:lnTo>
                  <a:cubicBezTo>
                    <a:pt x="5239" y="114205"/>
                    <a:pt x="6572" y="117919"/>
                    <a:pt x="7906" y="121539"/>
                  </a:cubicBezTo>
                  <a:cubicBezTo>
                    <a:pt x="15526" y="136493"/>
                    <a:pt x="24670" y="152019"/>
                    <a:pt x="35147" y="167735"/>
                  </a:cubicBezTo>
                  <a:cubicBezTo>
                    <a:pt x="48196" y="187071"/>
                    <a:pt x="62198" y="205264"/>
                    <a:pt x="77057" y="221932"/>
                  </a:cubicBezTo>
                  <a:cubicBezTo>
                    <a:pt x="81058" y="210979"/>
                    <a:pt x="84106" y="199549"/>
                    <a:pt x="86106" y="187928"/>
                  </a:cubicBezTo>
                  <a:cubicBezTo>
                    <a:pt x="92869" y="148114"/>
                    <a:pt x="88297" y="106204"/>
                    <a:pt x="73057" y="66770"/>
                  </a:cubicBezTo>
                  <a:cubicBezTo>
                    <a:pt x="65246" y="46863"/>
                    <a:pt x="55245" y="28480"/>
                    <a:pt x="43339" y="12192"/>
                  </a:cubicBezTo>
                  <a:cubicBezTo>
                    <a:pt x="40291" y="8001"/>
                    <a:pt x="37052" y="3905"/>
                    <a:pt x="33814" y="0"/>
                  </a:cubicBezTo>
                  <a:lnTo>
                    <a:pt x="33623" y="190"/>
                  </a:lnTo>
                  <a:close/>
                </a:path>
              </a:pathLst>
            </a:custGeom>
            <a:solidFill>
              <a:srgbClr val="A1D8FF"/>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E6DFE451-433A-4D51-292F-3759E216910D}"/>
                </a:ext>
              </a:extLst>
            </p:cNvPr>
            <p:cNvSpPr/>
            <p:nvPr/>
          </p:nvSpPr>
          <p:spPr>
            <a:xfrm>
              <a:off x="5720404" y="445467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BADEEF"/>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10BF1BC4-145C-C19A-B9B2-B177477FFB9D}"/>
                </a:ext>
              </a:extLst>
            </p:cNvPr>
            <p:cNvSpPr/>
            <p:nvPr/>
          </p:nvSpPr>
          <p:spPr>
            <a:xfrm>
              <a:off x="7019613" y="3499123"/>
              <a:ext cx="68865" cy="132016"/>
            </a:xfrm>
            <a:custGeom>
              <a:avLst/>
              <a:gdLst>
                <a:gd name="connsiteX0" fmla="*/ 68104 w 68865"/>
                <a:gd name="connsiteY0" fmla="*/ 476 h 132016"/>
                <a:gd name="connsiteX1" fmla="*/ 66580 w 68865"/>
                <a:gd name="connsiteY1" fmla="*/ 1524 h 132016"/>
                <a:gd name="connsiteX2" fmla="*/ 23717 w 68865"/>
                <a:gd name="connsiteY2" fmla="*/ 39814 h 132016"/>
                <a:gd name="connsiteX3" fmla="*/ 572 w 68865"/>
                <a:gd name="connsiteY3" fmla="*/ 74676 h 132016"/>
                <a:gd name="connsiteX4" fmla="*/ 0 w 68865"/>
                <a:gd name="connsiteY4" fmla="*/ 75914 h 132016"/>
                <a:gd name="connsiteX5" fmla="*/ 857 w 68865"/>
                <a:gd name="connsiteY5" fmla="*/ 74581 h 132016"/>
                <a:gd name="connsiteX6" fmla="*/ 857 w 68865"/>
                <a:gd name="connsiteY6" fmla="*/ 74771 h 132016"/>
                <a:gd name="connsiteX7" fmla="*/ 1048 w 68865"/>
                <a:gd name="connsiteY7" fmla="*/ 74581 h 132016"/>
                <a:gd name="connsiteX8" fmla="*/ 7811 w 68865"/>
                <a:gd name="connsiteY8" fmla="*/ 110014 h 132016"/>
                <a:gd name="connsiteX9" fmla="*/ 8477 w 68865"/>
                <a:gd name="connsiteY9" fmla="*/ 112967 h 132016"/>
                <a:gd name="connsiteX10" fmla="*/ 8477 w 68865"/>
                <a:gd name="connsiteY10" fmla="*/ 111728 h 132016"/>
                <a:gd name="connsiteX11" fmla="*/ 9525 w 68865"/>
                <a:gd name="connsiteY11" fmla="*/ 116491 h 132016"/>
                <a:gd name="connsiteX12" fmla="*/ 13145 w 68865"/>
                <a:gd name="connsiteY12" fmla="*/ 132017 h 132016"/>
                <a:gd name="connsiteX13" fmla="*/ 25432 w 68865"/>
                <a:gd name="connsiteY13" fmla="*/ 100679 h 132016"/>
                <a:gd name="connsiteX14" fmla="*/ 43148 w 68865"/>
                <a:gd name="connsiteY14" fmla="*/ 59055 h 132016"/>
                <a:gd name="connsiteX15" fmla="*/ 47054 w 68865"/>
                <a:gd name="connsiteY15" fmla="*/ 50292 h 132016"/>
                <a:gd name="connsiteX16" fmla="*/ 47816 w 68865"/>
                <a:gd name="connsiteY16" fmla="*/ 48673 h 132016"/>
                <a:gd name="connsiteX17" fmla="*/ 67532 w 68865"/>
                <a:gd name="connsiteY17" fmla="*/ 3238 h 132016"/>
                <a:gd name="connsiteX18" fmla="*/ 68866 w 68865"/>
                <a:gd name="connsiteY18" fmla="*/ 0 h 132016"/>
                <a:gd name="connsiteX19" fmla="*/ 68199 w 68865"/>
                <a:gd name="connsiteY19" fmla="*/ 476 h 13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865" h="132016">
                  <a:moveTo>
                    <a:pt x="68104" y="476"/>
                  </a:moveTo>
                  <a:lnTo>
                    <a:pt x="66580" y="1524"/>
                  </a:lnTo>
                  <a:cubicBezTo>
                    <a:pt x="50387" y="12859"/>
                    <a:pt x="35909" y="25717"/>
                    <a:pt x="23717" y="39814"/>
                  </a:cubicBezTo>
                  <a:cubicBezTo>
                    <a:pt x="13621" y="51816"/>
                    <a:pt x="6096" y="63246"/>
                    <a:pt x="572" y="74676"/>
                  </a:cubicBezTo>
                  <a:lnTo>
                    <a:pt x="0" y="75914"/>
                  </a:lnTo>
                  <a:lnTo>
                    <a:pt x="857" y="74581"/>
                  </a:lnTo>
                  <a:cubicBezTo>
                    <a:pt x="857" y="74581"/>
                    <a:pt x="857" y="74771"/>
                    <a:pt x="857" y="74771"/>
                  </a:cubicBezTo>
                  <a:lnTo>
                    <a:pt x="1048" y="74581"/>
                  </a:lnTo>
                  <a:cubicBezTo>
                    <a:pt x="2858" y="84582"/>
                    <a:pt x="4953" y="95345"/>
                    <a:pt x="7811" y="110014"/>
                  </a:cubicBezTo>
                  <a:cubicBezTo>
                    <a:pt x="8001" y="110966"/>
                    <a:pt x="8192" y="111919"/>
                    <a:pt x="8477" y="112967"/>
                  </a:cubicBezTo>
                  <a:lnTo>
                    <a:pt x="8477" y="111728"/>
                  </a:lnTo>
                  <a:lnTo>
                    <a:pt x="9525" y="116491"/>
                  </a:lnTo>
                  <a:cubicBezTo>
                    <a:pt x="10668" y="121539"/>
                    <a:pt x="11906" y="126683"/>
                    <a:pt x="13145" y="132017"/>
                  </a:cubicBezTo>
                  <a:cubicBezTo>
                    <a:pt x="17336" y="120682"/>
                    <a:pt x="21527" y="110204"/>
                    <a:pt x="25432" y="100679"/>
                  </a:cubicBezTo>
                  <a:cubicBezTo>
                    <a:pt x="31814" y="85058"/>
                    <a:pt x="37624" y="71438"/>
                    <a:pt x="43148" y="59055"/>
                  </a:cubicBezTo>
                  <a:lnTo>
                    <a:pt x="47054" y="50292"/>
                  </a:lnTo>
                  <a:lnTo>
                    <a:pt x="47816" y="48673"/>
                  </a:lnTo>
                  <a:cubicBezTo>
                    <a:pt x="54674" y="33338"/>
                    <a:pt x="61436" y="18383"/>
                    <a:pt x="67532" y="3238"/>
                  </a:cubicBezTo>
                  <a:cubicBezTo>
                    <a:pt x="68009" y="2191"/>
                    <a:pt x="68390" y="1048"/>
                    <a:pt x="68866" y="0"/>
                  </a:cubicBezTo>
                  <a:cubicBezTo>
                    <a:pt x="68675" y="190"/>
                    <a:pt x="68390" y="286"/>
                    <a:pt x="68199" y="476"/>
                  </a:cubicBezTo>
                </a:path>
              </a:pathLst>
            </a:custGeom>
            <a:solidFill>
              <a:srgbClr val="84C2F5"/>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C1C2A870-3746-0EBF-1311-AD353114382C}"/>
                </a:ext>
              </a:extLst>
            </p:cNvPr>
            <p:cNvSpPr/>
            <p:nvPr/>
          </p:nvSpPr>
          <p:spPr>
            <a:xfrm>
              <a:off x="7019613" y="3499027"/>
              <a:ext cx="68961" cy="132397"/>
            </a:xfrm>
            <a:custGeom>
              <a:avLst/>
              <a:gdLst>
                <a:gd name="connsiteX0" fmla="*/ 68104 w 68961"/>
                <a:gd name="connsiteY0" fmla="*/ 572 h 132397"/>
                <a:gd name="connsiteX1" fmla="*/ 66580 w 68961"/>
                <a:gd name="connsiteY1" fmla="*/ 1619 h 132397"/>
                <a:gd name="connsiteX2" fmla="*/ 23717 w 68961"/>
                <a:gd name="connsiteY2" fmla="*/ 39910 h 132397"/>
                <a:gd name="connsiteX3" fmla="*/ 572 w 68961"/>
                <a:gd name="connsiteY3" fmla="*/ 74771 h 132397"/>
                <a:gd name="connsiteX4" fmla="*/ 0 w 68961"/>
                <a:gd name="connsiteY4" fmla="*/ 76010 h 132397"/>
                <a:gd name="connsiteX5" fmla="*/ 857 w 68961"/>
                <a:gd name="connsiteY5" fmla="*/ 74676 h 132397"/>
                <a:gd name="connsiteX6" fmla="*/ 857 w 68961"/>
                <a:gd name="connsiteY6" fmla="*/ 74867 h 132397"/>
                <a:gd name="connsiteX7" fmla="*/ 1048 w 68961"/>
                <a:gd name="connsiteY7" fmla="*/ 74676 h 132397"/>
                <a:gd name="connsiteX8" fmla="*/ 7811 w 68961"/>
                <a:gd name="connsiteY8" fmla="*/ 110109 h 132397"/>
                <a:gd name="connsiteX9" fmla="*/ 8477 w 68961"/>
                <a:gd name="connsiteY9" fmla="*/ 113062 h 132397"/>
                <a:gd name="connsiteX10" fmla="*/ 8477 w 68961"/>
                <a:gd name="connsiteY10" fmla="*/ 111824 h 132397"/>
                <a:gd name="connsiteX11" fmla="*/ 9525 w 68961"/>
                <a:gd name="connsiteY11" fmla="*/ 116586 h 132397"/>
                <a:gd name="connsiteX12" fmla="*/ 13240 w 68961"/>
                <a:gd name="connsiteY12" fmla="*/ 132398 h 132397"/>
                <a:gd name="connsiteX13" fmla="*/ 25527 w 68961"/>
                <a:gd name="connsiteY13" fmla="*/ 100870 h 132397"/>
                <a:gd name="connsiteX14" fmla="*/ 43244 w 68961"/>
                <a:gd name="connsiteY14" fmla="*/ 59246 h 132397"/>
                <a:gd name="connsiteX15" fmla="*/ 47149 w 68961"/>
                <a:gd name="connsiteY15" fmla="*/ 50483 h 132397"/>
                <a:gd name="connsiteX16" fmla="*/ 47911 w 68961"/>
                <a:gd name="connsiteY16" fmla="*/ 48863 h 132397"/>
                <a:gd name="connsiteX17" fmla="*/ 67628 w 68961"/>
                <a:gd name="connsiteY17" fmla="*/ 3429 h 132397"/>
                <a:gd name="connsiteX18" fmla="*/ 68961 w 68961"/>
                <a:gd name="connsiteY18" fmla="*/ 0 h 132397"/>
                <a:gd name="connsiteX19" fmla="*/ 68009 w 68961"/>
                <a:gd name="connsiteY19" fmla="*/ 667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1" h="132397">
                  <a:moveTo>
                    <a:pt x="68104" y="572"/>
                  </a:moveTo>
                  <a:lnTo>
                    <a:pt x="66580" y="1619"/>
                  </a:lnTo>
                  <a:cubicBezTo>
                    <a:pt x="50387" y="12954"/>
                    <a:pt x="35909" y="25813"/>
                    <a:pt x="23717" y="39910"/>
                  </a:cubicBezTo>
                  <a:cubicBezTo>
                    <a:pt x="13621" y="51911"/>
                    <a:pt x="6096" y="63341"/>
                    <a:pt x="572" y="74771"/>
                  </a:cubicBezTo>
                  <a:lnTo>
                    <a:pt x="0" y="76010"/>
                  </a:lnTo>
                  <a:lnTo>
                    <a:pt x="857" y="74676"/>
                  </a:lnTo>
                  <a:cubicBezTo>
                    <a:pt x="857" y="74676"/>
                    <a:pt x="857" y="74867"/>
                    <a:pt x="857" y="74867"/>
                  </a:cubicBezTo>
                  <a:lnTo>
                    <a:pt x="1048" y="74676"/>
                  </a:lnTo>
                  <a:cubicBezTo>
                    <a:pt x="2858" y="84677"/>
                    <a:pt x="4953" y="95441"/>
                    <a:pt x="7811" y="110109"/>
                  </a:cubicBezTo>
                  <a:cubicBezTo>
                    <a:pt x="8001" y="111062"/>
                    <a:pt x="8192" y="112014"/>
                    <a:pt x="8477" y="113062"/>
                  </a:cubicBezTo>
                  <a:lnTo>
                    <a:pt x="8477" y="111824"/>
                  </a:lnTo>
                  <a:lnTo>
                    <a:pt x="9525" y="116586"/>
                  </a:lnTo>
                  <a:cubicBezTo>
                    <a:pt x="10668" y="121825"/>
                    <a:pt x="11906" y="126968"/>
                    <a:pt x="13240" y="132398"/>
                  </a:cubicBezTo>
                  <a:cubicBezTo>
                    <a:pt x="17431" y="121063"/>
                    <a:pt x="21622" y="110395"/>
                    <a:pt x="25527" y="100870"/>
                  </a:cubicBezTo>
                  <a:cubicBezTo>
                    <a:pt x="32004" y="85249"/>
                    <a:pt x="37719" y="71628"/>
                    <a:pt x="43244" y="59246"/>
                  </a:cubicBezTo>
                  <a:lnTo>
                    <a:pt x="47149" y="50483"/>
                  </a:lnTo>
                  <a:lnTo>
                    <a:pt x="47911" y="48863"/>
                  </a:lnTo>
                  <a:cubicBezTo>
                    <a:pt x="55531" y="32099"/>
                    <a:pt x="61722" y="17907"/>
                    <a:pt x="67628" y="3429"/>
                  </a:cubicBezTo>
                  <a:cubicBezTo>
                    <a:pt x="68104" y="2286"/>
                    <a:pt x="68580" y="1143"/>
                    <a:pt x="68961" y="0"/>
                  </a:cubicBezTo>
                  <a:cubicBezTo>
                    <a:pt x="68675" y="191"/>
                    <a:pt x="68294" y="381"/>
                    <a:pt x="68009" y="667"/>
                  </a:cubicBezTo>
                </a:path>
              </a:pathLst>
            </a:custGeom>
            <a:solidFill>
              <a:srgbClr val="7DB8E8"/>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9010FCFB-3B8B-0EC0-6231-42D1B979326F}"/>
                </a:ext>
              </a:extLst>
            </p:cNvPr>
            <p:cNvSpPr/>
            <p:nvPr/>
          </p:nvSpPr>
          <p:spPr>
            <a:xfrm>
              <a:off x="7019709" y="3462546"/>
              <a:ext cx="253555" cy="136588"/>
            </a:xfrm>
            <a:custGeom>
              <a:avLst/>
              <a:gdLst>
                <a:gd name="connsiteX0" fmla="*/ 169735 w 253555"/>
                <a:gd name="connsiteY0" fmla="*/ 191 h 136588"/>
                <a:gd name="connsiteX1" fmla="*/ 123634 w 253555"/>
                <a:gd name="connsiteY1" fmla="*/ 9811 h 136588"/>
                <a:gd name="connsiteX2" fmla="*/ 68104 w 253555"/>
                <a:gd name="connsiteY2" fmla="*/ 37052 h 136588"/>
                <a:gd name="connsiteX3" fmla="*/ 66580 w 253555"/>
                <a:gd name="connsiteY3" fmla="*/ 38100 h 136588"/>
                <a:gd name="connsiteX4" fmla="*/ 23717 w 253555"/>
                <a:gd name="connsiteY4" fmla="*/ 76391 h 136588"/>
                <a:gd name="connsiteX5" fmla="*/ 571 w 253555"/>
                <a:gd name="connsiteY5" fmla="*/ 111252 h 136588"/>
                <a:gd name="connsiteX6" fmla="*/ 0 w 253555"/>
                <a:gd name="connsiteY6" fmla="*/ 112490 h 136588"/>
                <a:gd name="connsiteX7" fmla="*/ 857 w 253555"/>
                <a:gd name="connsiteY7" fmla="*/ 111157 h 136588"/>
                <a:gd name="connsiteX8" fmla="*/ 857 w 253555"/>
                <a:gd name="connsiteY8" fmla="*/ 111443 h 136588"/>
                <a:gd name="connsiteX9" fmla="*/ 1048 w 253555"/>
                <a:gd name="connsiteY9" fmla="*/ 111157 h 136588"/>
                <a:gd name="connsiteX10" fmla="*/ 5810 w 253555"/>
                <a:gd name="connsiteY10" fmla="*/ 136589 h 136588"/>
                <a:gd name="connsiteX11" fmla="*/ 64770 w 253555"/>
                <a:gd name="connsiteY11" fmla="*/ 117253 h 136588"/>
                <a:gd name="connsiteX12" fmla="*/ 129159 w 253555"/>
                <a:gd name="connsiteY12" fmla="*/ 96012 h 136588"/>
                <a:gd name="connsiteX13" fmla="*/ 250508 w 253555"/>
                <a:gd name="connsiteY13" fmla="*/ 35433 h 136588"/>
                <a:gd name="connsiteX14" fmla="*/ 252031 w 253555"/>
                <a:gd name="connsiteY14" fmla="*/ 33909 h 136588"/>
                <a:gd name="connsiteX15" fmla="*/ 253555 w 253555"/>
                <a:gd name="connsiteY15" fmla="*/ 32385 h 136588"/>
                <a:gd name="connsiteX16" fmla="*/ 251650 w 253555"/>
                <a:gd name="connsiteY16" fmla="*/ 34100 h 136588"/>
                <a:gd name="connsiteX17" fmla="*/ 251650 w 253555"/>
                <a:gd name="connsiteY17" fmla="*/ 33909 h 136588"/>
                <a:gd name="connsiteX18" fmla="*/ 251460 w 253555"/>
                <a:gd name="connsiteY18" fmla="*/ 34100 h 136588"/>
                <a:gd name="connsiteX19" fmla="*/ 249650 w 253555"/>
                <a:gd name="connsiteY19" fmla="*/ 15335 h 136588"/>
                <a:gd name="connsiteX20" fmla="*/ 249174 w 253555"/>
                <a:gd name="connsiteY20" fmla="*/ 15431 h 136588"/>
                <a:gd name="connsiteX21" fmla="*/ 246317 w 253555"/>
                <a:gd name="connsiteY21" fmla="*/ 15716 h 136588"/>
                <a:gd name="connsiteX22" fmla="*/ 241935 w 253555"/>
                <a:gd name="connsiteY22" fmla="*/ 15050 h 136588"/>
                <a:gd name="connsiteX23" fmla="*/ 239459 w 253555"/>
                <a:gd name="connsiteY23" fmla="*/ 14002 h 136588"/>
                <a:gd name="connsiteX24" fmla="*/ 235839 w 253555"/>
                <a:gd name="connsiteY24" fmla="*/ 12383 h 136588"/>
                <a:gd name="connsiteX25" fmla="*/ 232981 w 253555"/>
                <a:gd name="connsiteY25" fmla="*/ 10763 h 136588"/>
                <a:gd name="connsiteX26" fmla="*/ 204597 w 253555"/>
                <a:gd name="connsiteY26" fmla="*/ 2000 h 136588"/>
                <a:gd name="connsiteX27" fmla="*/ 180118 w 253555"/>
                <a:gd name="connsiteY27" fmla="*/ 0 h 136588"/>
                <a:gd name="connsiteX28" fmla="*/ 169640 w 253555"/>
                <a:gd name="connsiteY28" fmla="*/ 286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555" h="136588">
                  <a:moveTo>
                    <a:pt x="169735" y="191"/>
                  </a:moveTo>
                  <a:cubicBezTo>
                    <a:pt x="154210" y="1524"/>
                    <a:pt x="138684" y="4763"/>
                    <a:pt x="123634" y="9811"/>
                  </a:cubicBezTo>
                  <a:cubicBezTo>
                    <a:pt x="103060" y="17050"/>
                    <a:pt x="84392" y="26194"/>
                    <a:pt x="68104" y="37052"/>
                  </a:cubicBezTo>
                  <a:lnTo>
                    <a:pt x="66580" y="38100"/>
                  </a:lnTo>
                  <a:cubicBezTo>
                    <a:pt x="50387" y="49435"/>
                    <a:pt x="35909" y="62294"/>
                    <a:pt x="23717" y="76391"/>
                  </a:cubicBezTo>
                  <a:cubicBezTo>
                    <a:pt x="13621" y="88392"/>
                    <a:pt x="6096" y="99822"/>
                    <a:pt x="571" y="111252"/>
                  </a:cubicBezTo>
                  <a:lnTo>
                    <a:pt x="0" y="112490"/>
                  </a:lnTo>
                  <a:lnTo>
                    <a:pt x="857" y="111157"/>
                  </a:lnTo>
                  <a:lnTo>
                    <a:pt x="857" y="111443"/>
                  </a:lnTo>
                  <a:lnTo>
                    <a:pt x="1048" y="111157"/>
                  </a:lnTo>
                  <a:cubicBezTo>
                    <a:pt x="2381" y="118682"/>
                    <a:pt x="3905" y="126778"/>
                    <a:pt x="5810" y="136589"/>
                  </a:cubicBezTo>
                  <a:cubicBezTo>
                    <a:pt x="25337" y="129731"/>
                    <a:pt x="45339" y="123349"/>
                    <a:pt x="64770" y="117253"/>
                  </a:cubicBezTo>
                  <a:cubicBezTo>
                    <a:pt x="86011" y="110490"/>
                    <a:pt x="107918" y="103632"/>
                    <a:pt x="129159" y="96012"/>
                  </a:cubicBezTo>
                  <a:cubicBezTo>
                    <a:pt x="178975" y="78296"/>
                    <a:pt x="217551" y="59055"/>
                    <a:pt x="250508" y="35433"/>
                  </a:cubicBezTo>
                  <a:cubicBezTo>
                    <a:pt x="251079" y="34957"/>
                    <a:pt x="251650" y="34481"/>
                    <a:pt x="252031" y="33909"/>
                  </a:cubicBezTo>
                  <a:lnTo>
                    <a:pt x="253555" y="32385"/>
                  </a:lnTo>
                  <a:cubicBezTo>
                    <a:pt x="252984" y="32957"/>
                    <a:pt x="252317" y="33528"/>
                    <a:pt x="251650" y="34100"/>
                  </a:cubicBezTo>
                  <a:lnTo>
                    <a:pt x="251650" y="33909"/>
                  </a:lnTo>
                  <a:lnTo>
                    <a:pt x="251460" y="34100"/>
                  </a:lnTo>
                  <a:cubicBezTo>
                    <a:pt x="250793" y="28004"/>
                    <a:pt x="250031" y="21908"/>
                    <a:pt x="249650" y="15335"/>
                  </a:cubicBezTo>
                  <a:cubicBezTo>
                    <a:pt x="249555" y="15335"/>
                    <a:pt x="249364" y="15431"/>
                    <a:pt x="249174" y="15431"/>
                  </a:cubicBezTo>
                  <a:cubicBezTo>
                    <a:pt x="248221" y="15621"/>
                    <a:pt x="247269" y="15716"/>
                    <a:pt x="246317" y="15716"/>
                  </a:cubicBezTo>
                  <a:cubicBezTo>
                    <a:pt x="244888" y="15716"/>
                    <a:pt x="243364" y="15526"/>
                    <a:pt x="241935" y="15050"/>
                  </a:cubicBezTo>
                  <a:lnTo>
                    <a:pt x="239459" y="14002"/>
                  </a:lnTo>
                  <a:cubicBezTo>
                    <a:pt x="238220" y="13526"/>
                    <a:pt x="237077" y="13049"/>
                    <a:pt x="235839" y="12383"/>
                  </a:cubicBezTo>
                  <a:cubicBezTo>
                    <a:pt x="234887" y="11811"/>
                    <a:pt x="233934" y="11240"/>
                    <a:pt x="232981" y="10763"/>
                  </a:cubicBezTo>
                  <a:cubicBezTo>
                    <a:pt x="224218" y="6953"/>
                    <a:pt x="214693" y="4001"/>
                    <a:pt x="204597" y="2000"/>
                  </a:cubicBezTo>
                  <a:cubicBezTo>
                    <a:pt x="196882" y="667"/>
                    <a:pt x="188690" y="0"/>
                    <a:pt x="180118" y="0"/>
                  </a:cubicBezTo>
                  <a:cubicBezTo>
                    <a:pt x="176593" y="0"/>
                    <a:pt x="173164" y="95"/>
                    <a:pt x="169640" y="286"/>
                  </a:cubicBezTo>
                </a:path>
              </a:pathLst>
            </a:custGeom>
            <a:solidFill>
              <a:srgbClr val="A1D8FF"/>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83AD9EF5-9F6D-C7B5-74E9-CFA31A388068}"/>
                </a:ext>
              </a:extLst>
            </p:cNvPr>
            <p:cNvSpPr/>
            <p:nvPr/>
          </p:nvSpPr>
          <p:spPr>
            <a:xfrm>
              <a:off x="7024948" y="3596373"/>
              <a:ext cx="17988" cy="21894"/>
            </a:xfrm>
            <a:custGeom>
              <a:avLst/>
              <a:gdLst>
                <a:gd name="connsiteX0" fmla="*/ 2381 w 17988"/>
                <a:gd name="connsiteY0" fmla="*/ 12097 h 21894"/>
                <a:gd name="connsiteX1" fmla="*/ 3143 w 17988"/>
                <a:gd name="connsiteY1" fmla="*/ 15716 h 21894"/>
                <a:gd name="connsiteX2" fmla="*/ 3143 w 17988"/>
                <a:gd name="connsiteY2" fmla="*/ 14573 h 21894"/>
                <a:gd name="connsiteX3" fmla="*/ 4191 w 17988"/>
                <a:gd name="connsiteY3" fmla="*/ 19336 h 21894"/>
                <a:gd name="connsiteX4" fmla="*/ 4191 w 17988"/>
                <a:gd name="connsiteY4" fmla="*/ 19526 h 21894"/>
                <a:gd name="connsiteX5" fmla="*/ 8096 w 17988"/>
                <a:gd name="connsiteY5" fmla="*/ 21336 h 21894"/>
                <a:gd name="connsiteX6" fmla="*/ 17431 w 17988"/>
                <a:gd name="connsiteY6" fmla="*/ 17621 h 21894"/>
                <a:gd name="connsiteX7" fmla="*/ 13716 w 17988"/>
                <a:gd name="connsiteY7" fmla="*/ 8287 h 21894"/>
                <a:gd name="connsiteX8" fmla="*/ 7620 w 17988"/>
                <a:gd name="connsiteY8" fmla="*/ 5429 h 21894"/>
                <a:gd name="connsiteX9" fmla="*/ 0 w 17988"/>
                <a:gd name="connsiteY9" fmla="*/ 0 h 21894"/>
                <a:gd name="connsiteX10" fmla="*/ 2381 w 17988"/>
                <a:gd name="connsiteY10" fmla="*/ 12383 h 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8" h="21894">
                  <a:moveTo>
                    <a:pt x="2381" y="12097"/>
                  </a:moveTo>
                  <a:cubicBezTo>
                    <a:pt x="2667" y="13240"/>
                    <a:pt x="2857" y="14478"/>
                    <a:pt x="3143" y="15716"/>
                  </a:cubicBezTo>
                  <a:lnTo>
                    <a:pt x="3143" y="14573"/>
                  </a:lnTo>
                  <a:lnTo>
                    <a:pt x="4191" y="19336"/>
                  </a:lnTo>
                  <a:lnTo>
                    <a:pt x="4191" y="19526"/>
                  </a:lnTo>
                  <a:cubicBezTo>
                    <a:pt x="5525" y="20193"/>
                    <a:pt x="6763" y="20765"/>
                    <a:pt x="8096" y="21336"/>
                  </a:cubicBezTo>
                  <a:cubicBezTo>
                    <a:pt x="11621" y="22860"/>
                    <a:pt x="15907" y="21146"/>
                    <a:pt x="17431" y="17621"/>
                  </a:cubicBezTo>
                  <a:cubicBezTo>
                    <a:pt x="18955" y="14002"/>
                    <a:pt x="17240" y="9716"/>
                    <a:pt x="13716" y="8287"/>
                  </a:cubicBezTo>
                  <a:cubicBezTo>
                    <a:pt x="11621" y="7429"/>
                    <a:pt x="9620" y="6477"/>
                    <a:pt x="7620" y="5429"/>
                  </a:cubicBezTo>
                  <a:cubicBezTo>
                    <a:pt x="4953" y="3810"/>
                    <a:pt x="2381" y="1905"/>
                    <a:pt x="0" y="0"/>
                  </a:cubicBezTo>
                  <a:cubicBezTo>
                    <a:pt x="762" y="3810"/>
                    <a:pt x="1524" y="8001"/>
                    <a:pt x="2381" y="12383"/>
                  </a:cubicBezTo>
                </a:path>
              </a:pathLst>
            </a:custGeom>
            <a:solidFill>
              <a:srgbClr val="A1D8FF"/>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720324BD-AB05-1424-77D3-289BDF8D39CC}"/>
                </a:ext>
              </a:extLst>
            </p:cNvPr>
            <p:cNvSpPr/>
            <p:nvPr/>
          </p:nvSpPr>
          <p:spPr>
            <a:xfrm>
              <a:off x="7027995" y="3539413"/>
              <a:ext cx="17758" cy="22230"/>
            </a:xfrm>
            <a:custGeom>
              <a:avLst/>
              <a:gdLst>
                <a:gd name="connsiteX0" fmla="*/ 0 w 17758"/>
                <a:gd name="connsiteY0" fmla="*/ 20479 h 22230"/>
                <a:gd name="connsiteX1" fmla="*/ 1238 w 17758"/>
                <a:gd name="connsiteY1" fmla="*/ 21336 h 22230"/>
                <a:gd name="connsiteX2" fmla="*/ 10954 w 17758"/>
                <a:gd name="connsiteY2" fmla="*/ 18574 h 22230"/>
                <a:gd name="connsiteX3" fmla="*/ 16859 w 17758"/>
                <a:gd name="connsiteY3" fmla="*/ 8858 h 22230"/>
                <a:gd name="connsiteX4" fmla="*/ 17526 w 17758"/>
                <a:gd name="connsiteY4" fmla="*/ 3524 h 22230"/>
                <a:gd name="connsiteX5" fmla="*/ 15240 w 17758"/>
                <a:gd name="connsiteY5" fmla="*/ 0 h 22230"/>
                <a:gd name="connsiteX6" fmla="*/ 95 w 17758"/>
                <a:gd name="connsiteY6" fmla="*/ 20574 h 2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8" h="22230">
                  <a:moveTo>
                    <a:pt x="0" y="20479"/>
                  </a:moveTo>
                  <a:cubicBezTo>
                    <a:pt x="0" y="20479"/>
                    <a:pt x="762" y="21050"/>
                    <a:pt x="1238" y="21336"/>
                  </a:cubicBezTo>
                  <a:cubicBezTo>
                    <a:pt x="4572" y="23241"/>
                    <a:pt x="9144" y="22003"/>
                    <a:pt x="10954" y="18574"/>
                  </a:cubicBezTo>
                  <a:cubicBezTo>
                    <a:pt x="12668" y="15145"/>
                    <a:pt x="14669" y="12001"/>
                    <a:pt x="16859" y="8858"/>
                  </a:cubicBezTo>
                  <a:cubicBezTo>
                    <a:pt x="17907" y="7429"/>
                    <a:pt x="17907" y="5143"/>
                    <a:pt x="17526" y="3524"/>
                  </a:cubicBezTo>
                  <a:cubicBezTo>
                    <a:pt x="17145" y="2096"/>
                    <a:pt x="16383" y="857"/>
                    <a:pt x="15240" y="0"/>
                  </a:cubicBezTo>
                  <a:cubicBezTo>
                    <a:pt x="9334" y="7049"/>
                    <a:pt x="4286" y="13811"/>
                    <a:pt x="95" y="20574"/>
                  </a:cubicBezTo>
                </a:path>
              </a:pathLst>
            </a:custGeom>
            <a:solidFill>
              <a:srgbClr val="FFC3A2"/>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A131AA14-B954-3F2F-EB6F-2B9C7F457CDE}"/>
                </a:ext>
              </a:extLst>
            </p:cNvPr>
            <p:cNvSpPr/>
            <p:nvPr/>
          </p:nvSpPr>
          <p:spPr>
            <a:xfrm>
              <a:off x="7026567" y="3530936"/>
              <a:ext cx="25245" cy="31700"/>
            </a:xfrm>
            <a:custGeom>
              <a:avLst/>
              <a:gdLst>
                <a:gd name="connsiteX0" fmla="*/ 16764 w 25245"/>
                <a:gd name="connsiteY0" fmla="*/ 8096 h 31700"/>
                <a:gd name="connsiteX1" fmla="*/ 0 w 25245"/>
                <a:gd name="connsiteY1" fmla="*/ 31242 h 31700"/>
                <a:gd name="connsiteX2" fmla="*/ 8763 w 25245"/>
                <a:gd name="connsiteY2" fmla="*/ 28004 h 31700"/>
                <a:gd name="connsiteX3" fmla="*/ 13906 w 25245"/>
                <a:gd name="connsiteY3" fmla="*/ 19812 h 31700"/>
                <a:gd name="connsiteX4" fmla="*/ 13716 w 25245"/>
                <a:gd name="connsiteY4" fmla="*/ 20003 h 31700"/>
                <a:gd name="connsiteX5" fmla="*/ 13906 w 25245"/>
                <a:gd name="connsiteY5" fmla="*/ 19812 h 31700"/>
                <a:gd name="connsiteX6" fmla="*/ 13906 w 25245"/>
                <a:gd name="connsiteY6" fmla="*/ 19621 h 31700"/>
                <a:gd name="connsiteX7" fmla="*/ 14192 w 25245"/>
                <a:gd name="connsiteY7" fmla="*/ 19621 h 31700"/>
                <a:gd name="connsiteX8" fmla="*/ 23241 w 25245"/>
                <a:gd name="connsiteY8" fmla="*/ 9049 h 31700"/>
                <a:gd name="connsiteX9" fmla="*/ 24003 w 25245"/>
                <a:gd name="connsiteY9" fmla="*/ 0 h 31700"/>
                <a:gd name="connsiteX10" fmla="*/ 16669 w 25245"/>
                <a:gd name="connsiteY10" fmla="*/ 8001 h 31700"/>
                <a:gd name="connsiteX11" fmla="*/ 14859 w 25245"/>
                <a:gd name="connsiteY11" fmla="*/ 18479 h 31700"/>
                <a:gd name="connsiteX12" fmla="*/ 14192 w 25245"/>
                <a:gd name="connsiteY12" fmla="*/ 19431 h 31700"/>
                <a:gd name="connsiteX13" fmla="*/ 14859 w 25245"/>
                <a:gd name="connsiteY13" fmla="*/ 18479 h 3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45" h="31700">
                  <a:moveTo>
                    <a:pt x="16764" y="8096"/>
                  </a:moveTo>
                  <a:cubicBezTo>
                    <a:pt x="10096" y="16002"/>
                    <a:pt x="4572" y="23717"/>
                    <a:pt x="0" y="31242"/>
                  </a:cubicBezTo>
                  <a:cubicBezTo>
                    <a:pt x="3238" y="32480"/>
                    <a:pt x="7048" y="31147"/>
                    <a:pt x="8763" y="28004"/>
                  </a:cubicBezTo>
                  <a:cubicBezTo>
                    <a:pt x="10382" y="25241"/>
                    <a:pt x="12097" y="22479"/>
                    <a:pt x="13906" y="19812"/>
                  </a:cubicBezTo>
                  <a:cubicBezTo>
                    <a:pt x="13906" y="19812"/>
                    <a:pt x="13906" y="19907"/>
                    <a:pt x="13716" y="20003"/>
                  </a:cubicBezTo>
                  <a:cubicBezTo>
                    <a:pt x="13716" y="20003"/>
                    <a:pt x="13811" y="19907"/>
                    <a:pt x="13906" y="19812"/>
                  </a:cubicBezTo>
                  <a:lnTo>
                    <a:pt x="13906" y="19621"/>
                  </a:lnTo>
                  <a:lnTo>
                    <a:pt x="14192" y="19621"/>
                  </a:lnTo>
                  <a:cubicBezTo>
                    <a:pt x="16954" y="15812"/>
                    <a:pt x="20002" y="12383"/>
                    <a:pt x="23241" y="9049"/>
                  </a:cubicBezTo>
                  <a:cubicBezTo>
                    <a:pt x="25717" y="6667"/>
                    <a:pt x="25813" y="2762"/>
                    <a:pt x="24003" y="0"/>
                  </a:cubicBezTo>
                  <a:cubicBezTo>
                    <a:pt x="21526" y="2572"/>
                    <a:pt x="19050" y="5334"/>
                    <a:pt x="16669" y="8001"/>
                  </a:cubicBezTo>
                  <a:moveTo>
                    <a:pt x="14859" y="18479"/>
                  </a:moveTo>
                  <a:cubicBezTo>
                    <a:pt x="14859" y="18479"/>
                    <a:pt x="14383" y="19145"/>
                    <a:pt x="14192" y="19431"/>
                  </a:cubicBezTo>
                  <a:cubicBezTo>
                    <a:pt x="14383" y="19145"/>
                    <a:pt x="14668" y="18859"/>
                    <a:pt x="14859" y="18479"/>
                  </a:cubicBezTo>
                </a:path>
              </a:pathLst>
            </a:custGeom>
            <a:solidFill>
              <a:srgbClr val="FFC3A2"/>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7D4F6071-5E57-0DE1-2930-CBFADB7A664C}"/>
                </a:ext>
              </a:extLst>
            </p:cNvPr>
            <p:cNvSpPr/>
            <p:nvPr/>
          </p:nvSpPr>
          <p:spPr>
            <a:xfrm>
              <a:off x="7040759" y="3550557"/>
              <a:ext cx="9525" cy="95"/>
            </a:xfrm>
            <a:custGeom>
              <a:avLst/>
              <a:gdLst>
                <a:gd name="connsiteX0" fmla="*/ 0 w 9525"/>
                <a:gd name="connsiteY0" fmla="*/ 95 h 95"/>
                <a:gd name="connsiteX1" fmla="*/ 0 w 9525"/>
                <a:gd name="connsiteY1" fmla="*/ 0 h 95"/>
                <a:gd name="connsiteX2" fmla="*/ 0 w 9525"/>
                <a:gd name="connsiteY2" fmla="*/ 95 h 95"/>
              </a:gdLst>
              <a:ahLst/>
              <a:cxnLst>
                <a:cxn ang="0">
                  <a:pos x="connsiteX0" y="connsiteY0"/>
                </a:cxn>
                <a:cxn ang="0">
                  <a:pos x="connsiteX1" y="connsiteY1"/>
                </a:cxn>
                <a:cxn ang="0">
                  <a:pos x="connsiteX2" y="connsiteY2"/>
                </a:cxn>
              </a:cxnLst>
              <a:rect l="l" t="t" r="r" b="b"/>
              <a:pathLst>
                <a:path w="9525" h="95">
                  <a:moveTo>
                    <a:pt x="0" y="95"/>
                  </a:moveTo>
                  <a:lnTo>
                    <a:pt x="0" y="0"/>
                  </a:lnTo>
                  <a:lnTo>
                    <a:pt x="0" y="95"/>
                  </a:lnTo>
                </a:path>
              </a:pathLst>
            </a:custGeom>
            <a:solidFill>
              <a:srgbClr val="FFC3A2"/>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4C96A1DE-A2A7-6821-534D-92D9D3C402DB}"/>
                </a:ext>
              </a:extLst>
            </p:cNvPr>
            <p:cNvSpPr/>
            <p:nvPr/>
          </p:nvSpPr>
          <p:spPr>
            <a:xfrm>
              <a:off x="7025138" y="3532650"/>
              <a:ext cx="24638" cy="32077"/>
            </a:xfrm>
            <a:custGeom>
              <a:avLst/>
              <a:gdLst>
                <a:gd name="connsiteX0" fmla="*/ 18193 w 24638"/>
                <a:gd name="connsiteY0" fmla="*/ 6382 h 32077"/>
                <a:gd name="connsiteX1" fmla="*/ 0 w 24638"/>
                <a:gd name="connsiteY1" fmla="*/ 31909 h 32077"/>
                <a:gd name="connsiteX2" fmla="*/ 7811 w 24638"/>
                <a:gd name="connsiteY2" fmla="*/ 28385 h 32077"/>
                <a:gd name="connsiteX3" fmla="*/ 14954 w 24638"/>
                <a:gd name="connsiteY3" fmla="*/ 16764 h 32077"/>
                <a:gd name="connsiteX4" fmla="*/ 22670 w 24638"/>
                <a:gd name="connsiteY4" fmla="*/ 8192 h 32077"/>
                <a:gd name="connsiteX5" fmla="*/ 23908 w 24638"/>
                <a:gd name="connsiteY5" fmla="*/ 0 h 32077"/>
                <a:gd name="connsiteX6" fmla="*/ 18288 w 24638"/>
                <a:gd name="connsiteY6" fmla="*/ 6287 h 3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38" h="32077">
                  <a:moveTo>
                    <a:pt x="18193" y="6382"/>
                  </a:moveTo>
                  <a:cubicBezTo>
                    <a:pt x="10858" y="15145"/>
                    <a:pt x="4858" y="23527"/>
                    <a:pt x="0" y="31909"/>
                  </a:cubicBezTo>
                  <a:cubicBezTo>
                    <a:pt x="2953" y="32576"/>
                    <a:pt x="6287" y="31242"/>
                    <a:pt x="7811" y="28385"/>
                  </a:cubicBezTo>
                  <a:cubicBezTo>
                    <a:pt x="9906" y="24289"/>
                    <a:pt x="12287" y="20479"/>
                    <a:pt x="14954" y="16764"/>
                  </a:cubicBezTo>
                  <a:cubicBezTo>
                    <a:pt x="17336" y="13716"/>
                    <a:pt x="19907" y="10858"/>
                    <a:pt x="22670" y="8192"/>
                  </a:cubicBezTo>
                  <a:cubicBezTo>
                    <a:pt x="24860" y="6096"/>
                    <a:pt x="25146" y="2667"/>
                    <a:pt x="23908" y="0"/>
                  </a:cubicBezTo>
                  <a:cubicBezTo>
                    <a:pt x="22003" y="2096"/>
                    <a:pt x="20098" y="4191"/>
                    <a:pt x="18288" y="6287"/>
                  </a:cubicBezTo>
                </a:path>
              </a:pathLst>
            </a:custGeom>
            <a:solidFill>
              <a:srgbClr val="FFC3A2"/>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DCEB2111-71D7-ABC3-796A-A4EA982C6BDA}"/>
                </a:ext>
              </a:extLst>
            </p:cNvPr>
            <p:cNvSpPr/>
            <p:nvPr/>
          </p:nvSpPr>
          <p:spPr>
            <a:xfrm>
              <a:off x="7024566" y="3534746"/>
              <a:ext cx="23495" cy="30991"/>
            </a:xfrm>
            <a:custGeom>
              <a:avLst/>
              <a:gdLst>
                <a:gd name="connsiteX0" fmla="*/ 18764 w 23495"/>
                <a:gd name="connsiteY0" fmla="*/ 4286 h 30991"/>
                <a:gd name="connsiteX1" fmla="*/ 0 w 23495"/>
                <a:gd name="connsiteY1" fmla="*/ 30861 h 30991"/>
                <a:gd name="connsiteX2" fmla="*/ 7620 w 23495"/>
                <a:gd name="connsiteY2" fmla="*/ 27337 h 30991"/>
                <a:gd name="connsiteX3" fmla="*/ 14764 w 23495"/>
                <a:gd name="connsiteY3" fmla="*/ 15716 h 30991"/>
                <a:gd name="connsiteX4" fmla="*/ 21527 w 23495"/>
                <a:gd name="connsiteY4" fmla="*/ 8096 h 30991"/>
                <a:gd name="connsiteX5" fmla="*/ 22765 w 23495"/>
                <a:gd name="connsiteY5" fmla="*/ 0 h 30991"/>
                <a:gd name="connsiteX6" fmla="*/ 18955 w 23495"/>
                <a:gd name="connsiteY6" fmla="*/ 4382 h 3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 h="30991">
                  <a:moveTo>
                    <a:pt x="18764" y="4286"/>
                  </a:moveTo>
                  <a:cubicBezTo>
                    <a:pt x="11144" y="13335"/>
                    <a:pt x="4953" y="22193"/>
                    <a:pt x="0" y="30861"/>
                  </a:cubicBezTo>
                  <a:cubicBezTo>
                    <a:pt x="2953" y="31433"/>
                    <a:pt x="6191" y="30099"/>
                    <a:pt x="7620" y="27337"/>
                  </a:cubicBezTo>
                  <a:cubicBezTo>
                    <a:pt x="9716" y="23241"/>
                    <a:pt x="12002" y="19336"/>
                    <a:pt x="14764" y="15716"/>
                  </a:cubicBezTo>
                  <a:cubicBezTo>
                    <a:pt x="16859" y="13049"/>
                    <a:pt x="19050" y="10478"/>
                    <a:pt x="21527" y="8096"/>
                  </a:cubicBezTo>
                  <a:cubicBezTo>
                    <a:pt x="23717" y="5906"/>
                    <a:pt x="24003" y="2572"/>
                    <a:pt x="22765" y="0"/>
                  </a:cubicBezTo>
                  <a:cubicBezTo>
                    <a:pt x="21431" y="1429"/>
                    <a:pt x="20193" y="2858"/>
                    <a:pt x="18955" y="4382"/>
                  </a:cubicBezTo>
                </a:path>
              </a:pathLst>
            </a:custGeom>
            <a:solidFill>
              <a:srgbClr val="FFC3A2"/>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A89B5BEF-D3AD-CE70-012B-7B9E691C00EC}"/>
                </a:ext>
              </a:extLst>
            </p:cNvPr>
            <p:cNvSpPr/>
            <p:nvPr/>
          </p:nvSpPr>
          <p:spPr>
            <a:xfrm>
              <a:off x="7033044" y="3523887"/>
              <a:ext cx="25209" cy="28956"/>
            </a:xfrm>
            <a:custGeom>
              <a:avLst/>
              <a:gdLst>
                <a:gd name="connsiteX0" fmla="*/ 10287 w 25209"/>
                <a:gd name="connsiteY0" fmla="*/ 15145 h 28956"/>
                <a:gd name="connsiteX1" fmla="*/ 0 w 25209"/>
                <a:gd name="connsiteY1" fmla="*/ 28385 h 28956"/>
                <a:gd name="connsiteX2" fmla="*/ 2858 w 25209"/>
                <a:gd name="connsiteY2" fmla="*/ 28956 h 28956"/>
                <a:gd name="connsiteX3" fmla="*/ 8001 w 25209"/>
                <a:gd name="connsiteY3" fmla="*/ 26765 h 28956"/>
                <a:gd name="connsiteX4" fmla="*/ 23241 w 25209"/>
                <a:gd name="connsiteY4" fmla="*/ 7811 h 28956"/>
                <a:gd name="connsiteX5" fmla="*/ 24670 w 25209"/>
                <a:gd name="connsiteY5" fmla="*/ 0 h 28956"/>
                <a:gd name="connsiteX6" fmla="*/ 10287 w 25209"/>
                <a:gd name="connsiteY6" fmla="*/ 15145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09" h="28956">
                  <a:moveTo>
                    <a:pt x="10287" y="15145"/>
                  </a:moveTo>
                  <a:cubicBezTo>
                    <a:pt x="6477" y="19621"/>
                    <a:pt x="3143" y="24003"/>
                    <a:pt x="0" y="28385"/>
                  </a:cubicBezTo>
                  <a:cubicBezTo>
                    <a:pt x="953" y="28766"/>
                    <a:pt x="1905" y="28956"/>
                    <a:pt x="2858" y="28956"/>
                  </a:cubicBezTo>
                  <a:cubicBezTo>
                    <a:pt x="4572" y="28956"/>
                    <a:pt x="6858" y="28194"/>
                    <a:pt x="8001" y="26765"/>
                  </a:cubicBezTo>
                  <a:cubicBezTo>
                    <a:pt x="12859" y="20288"/>
                    <a:pt x="17812" y="13811"/>
                    <a:pt x="23241" y="7811"/>
                  </a:cubicBezTo>
                  <a:cubicBezTo>
                    <a:pt x="25241" y="5620"/>
                    <a:pt x="25717" y="2572"/>
                    <a:pt x="24670" y="0"/>
                  </a:cubicBezTo>
                  <a:cubicBezTo>
                    <a:pt x="19526" y="4858"/>
                    <a:pt x="14764" y="9906"/>
                    <a:pt x="10287" y="15145"/>
                  </a:cubicBezTo>
                </a:path>
              </a:pathLst>
            </a:custGeom>
            <a:solidFill>
              <a:srgbClr val="FFC3A2"/>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01F32904-7137-DC57-2B4A-0FF93C18E243}"/>
                </a:ext>
              </a:extLst>
            </p:cNvPr>
            <p:cNvSpPr/>
            <p:nvPr/>
          </p:nvSpPr>
          <p:spPr>
            <a:xfrm>
              <a:off x="7035330" y="3520363"/>
              <a:ext cx="26712" cy="29813"/>
            </a:xfrm>
            <a:custGeom>
              <a:avLst/>
              <a:gdLst>
                <a:gd name="connsiteX0" fmla="*/ 8001 w 26712"/>
                <a:gd name="connsiteY0" fmla="*/ 18669 h 29813"/>
                <a:gd name="connsiteX1" fmla="*/ 0 w 26712"/>
                <a:gd name="connsiteY1" fmla="*/ 28861 h 29813"/>
                <a:gd name="connsiteX2" fmla="*/ 3620 w 26712"/>
                <a:gd name="connsiteY2" fmla="*/ 29813 h 29813"/>
                <a:gd name="connsiteX3" fmla="*/ 8668 w 26712"/>
                <a:gd name="connsiteY3" fmla="*/ 27622 h 29813"/>
                <a:gd name="connsiteX4" fmla="*/ 24765 w 26712"/>
                <a:gd name="connsiteY4" fmla="*/ 7715 h 29813"/>
                <a:gd name="connsiteX5" fmla="*/ 26194 w 26712"/>
                <a:gd name="connsiteY5" fmla="*/ 0 h 29813"/>
                <a:gd name="connsiteX6" fmla="*/ 8001 w 26712"/>
                <a:gd name="connsiteY6" fmla="*/ 18669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2" h="29813">
                  <a:moveTo>
                    <a:pt x="8001" y="18669"/>
                  </a:moveTo>
                  <a:cubicBezTo>
                    <a:pt x="5143" y="22098"/>
                    <a:pt x="2476" y="25527"/>
                    <a:pt x="0" y="28861"/>
                  </a:cubicBezTo>
                  <a:cubicBezTo>
                    <a:pt x="1143" y="29528"/>
                    <a:pt x="2381" y="29813"/>
                    <a:pt x="3620" y="29813"/>
                  </a:cubicBezTo>
                  <a:cubicBezTo>
                    <a:pt x="5334" y="29813"/>
                    <a:pt x="7620" y="29051"/>
                    <a:pt x="8668" y="27622"/>
                  </a:cubicBezTo>
                  <a:cubicBezTo>
                    <a:pt x="13811" y="20860"/>
                    <a:pt x="19050" y="14097"/>
                    <a:pt x="24765" y="7715"/>
                  </a:cubicBezTo>
                  <a:cubicBezTo>
                    <a:pt x="26670" y="5525"/>
                    <a:pt x="27242" y="2572"/>
                    <a:pt x="26194" y="0"/>
                  </a:cubicBezTo>
                  <a:cubicBezTo>
                    <a:pt x="19717" y="5905"/>
                    <a:pt x="13621" y="12192"/>
                    <a:pt x="8001" y="18669"/>
                  </a:cubicBezTo>
                </a:path>
              </a:pathLst>
            </a:custGeom>
            <a:solidFill>
              <a:srgbClr val="FFC3A2"/>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1D1CE7FA-1E02-3199-FD30-1B883C651EB1}"/>
                </a:ext>
              </a:extLst>
            </p:cNvPr>
            <p:cNvSpPr/>
            <p:nvPr/>
          </p:nvSpPr>
          <p:spPr>
            <a:xfrm>
              <a:off x="5536925" y="4242644"/>
              <a:ext cx="1813120" cy="1935289"/>
            </a:xfrm>
            <a:custGeom>
              <a:avLst/>
              <a:gdLst>
                <a:gd name="connsiteX0" fmla="*/ 1018630 w 1813120"/>
                <a:gd name="connsiteY0" fmla="*/ 51625 h 1935289"/>
                <a:gd name="connsiteX1" fmla="*/ 998723 w 1813120"/>
                <a:gd name="connsiteY1" fmla="*/ 61913 h 1935289"/>
                <a:gd name="connsiteX2" fmla="*/ 993770 w 1813120"/>
                <a:gd name="connsiteY2" fmla="*/ 69247 h 1935289"/>
                <a:gd name="connsiteX3" fmla="*/ 959956 w 1813120"/>
                <a:gd name="connsiteY3" fmla="*/ 125063 h 1935289"/>
                <a:gd name="connsiteX4" fmla="*/ 822987 w 1813120"/>
                <a:gd name="connsiteY4" fmla="*/ 340614 h 1935289"/>
                <a:gd name="connsiteX5" fmla="*/ 822034 w 1813120"/>
                <a:gd name="connsiteY5" fmla="*/ 341947 h 1935289"/>
                <a:gd name="connsiteX6" fmla="*/ 820891 w 1813120"/>
                <a:gd name="connsiteY6" fmla="*/ 343567 h 1935289"/>
                <a:gd name="connsiteX7" fmla="*/ 618676 w 1813120"/>
                <a:gd name="connsiteY7" fmla="*/ 595979 h 1935289"/>
                <a:gd name="connsiteX8" fmla="*/ 384361 w 1813120"/>
                <a:gd name="connsiteY8" fmla="*/ 823246 h 1935289"/>
                <a:gd name="connsiteX9" fmla="*/ 256440 w 1813120"/>
                <a:gd name="connsiteY9" fmla="*/ 925259 h 1935289"/>
                <a:gd name="connsiteX10" fmla="*/ 193575 w 1813120"/>
                <a:gd name="connsiteY10" fmla="*/ 970598 h 1935289"/>
                <a:gd name="connsiteX11" fmla="*/ 188812 w 1813120"/>
                <a:gd name="connsiteY11" fmla="*/ 973931 h 1935289"/>
                <a:gd name="connsiteX12" fmla="*/ 180335 w 1813120"/>
                <a:gd name="connsiteY12" fmla="*/ 979932 h 1935289"/>
                <a:gd name="connsiteX13" fmla="*/ 111660 w 1813120"/>
                <a:gd name="connsiteY13" fmla="*/ 1026128 h 1935289"/>
                <a:gd name="connsiteX14" fmla="*/ 107945 w 1813120"/>
                <a:gd name="connsiteY14" fmla="*/ 1027176 h 1935289"/>
                <a:gd name="connsiteX15" fmla="*/ 101754 w 1813120"/>
                <a:gd name="connsiteY15" fmla="*/ 1023747 h 1935289"/>
                <a:gd name="connsiteX16" fmla="*/ 100897 w 1813120"/>
                <a:gd name="connsiteY16" fmla="*/ 1018127 h 1935289"/>
                <a:gd name="connsiteX17" fmla="*/ 104135 w 1813120"/>
                <a:gd name="connsiteY17" fmla="*/ 1013841 h 1935289"/>
                <a:gd name="connsiteX18" fmla="*/ 172239 w 1813120"/>
                <a:gd name="connsiteY18" fmla="*/ 968121 h 1935289"/>
                <a:gd name="connsiteX19" fmla="*/ 188431 w 1813120"/>
                <a:gd name="connsiteY19" fmla="*/ 956596 h 1935289"/>
                <a:gd name="connsiteX20" fmla="*/ 231865 w 1813120"/>
                <a:gd name="connsiteY20" fmla="*/ 925544 h 1935289"/>
                <a:gd name="connsiteX21" fmla="*/ 315876 w 1813120"/>
                <a:gd name="connsiteY21" fmla="*/ 861441 h 1935289"/>
                <a:gd name="connsiteX22" fmla="*/ 312256 w 1813120"/>
                <a:gd name="connsiteY22" fmla="*/ 858488 h 1935289"/>
                <a:gd name="connsiteX23" fmla="*/ 311685 w 1813120"/>
                <a:gd name="connsiteY23" fmla="*/ 852392 h 1935289"/>
                <a:gd name="connsiteX24" fmla="*/ 310828 w 1813120"/>
                <a:gd name="connsiteY24" fmla="*/ 847153 h 1935289"/>
                <a:gd name="connsiteX25" fmla="*/ 314066 w 1813120"/>
                <a:gd name="connsiteY25" fmla="*/ 842582 h 1935289"/>
                <a:gd name="connsiteX26" fmla="*/ 330068 w 1813120"/>
                <a:gd name="connsiteY26" fmla="*/ 830009 h 1935289"/>
                <a:gd name="connsiteX27" fmla="*/ 398458 w 1813120"/>
                <a:gd name="connsiteY27" fmla="*/ 767715 h 1935289"/>
                <a:gd name="connsiteX28" fmla="*/ 400458 w 1813120"/>
                <a:gd name="connsiteY28" fmla="*/ 766001 h 1935289"/>
                <a:gd name="connsiteX29" fmla="*/ 405697 w 1813120"/>
                <a:gd name="connsiteY29" fmla="*/ 763715 h 1935289"/>
                <a:gd name="connsiteX30" fmla="*/ 409507 w 1813120"/>
                <a:gd name="connsiteY30" fmla="*/ 764762 h 1935289"/>
                <a:gd name="connsiteX31" fmla="*/ 465514 w 1813120"/>
                <a:gd name="connsiteY31" fmla="*/ 714280 h 1935289"/>
                <a:gd name="connsiteX32" fmla="*/ 469228 w 1813120"/>
                <a:gd name="connsiteY32" fmla="*/ 713232 h 1935289"/>
                <a:gd name="connsiteX33" fmla="*/ 470943 w 1813120"/>
                <a:gd name="connsiteY33" fmla="*/ 713518 h 1935289"/>
                <a:gd name="connsiteX34" fmla="*/ 512091 w 1813120"/>
                <a:gd name="connsiteY34" fmla="*/ 671322 h 1935289"/>
                <a:gd name="connsiteX35" fmla="*/ 513901 w 1813120"/>
                <a:gd name="connsiteY35" fmla="*/ 667226 h 1935289"/>
                <a:gd name="connsiteX36" fmla="*/ 574003 w 1813120"/>
                <a:gd name="connsiteY36" fmla="*/ 599313 h 1935289"/>
                <a:gd name="connsiteX37" fmla="*/ 657728 w 1813120"/>
                <a:gd name="connsiteY37" fmla="*/ 498729 h 1935289"/>
                <a:gd name="connsiteX38" fmla="*/ 720879 w 1813120"/>
                <a:gd name="connsiteY38" fmla="*/ 421291 h 1935289"/>
                <a:gd name="connsiteX39" fmla="*/ 768599 w 1813120"/>
                <a:gd name="connsiteY39" fmla="*/ 357759 h 1935289"/>
                <a:gd name="connsiteX40" fmla="*/ 770885 w 1813120"/>
                <a:gd name="connsiteY40" fmla="*/ 354235 h 1935289"/>
                <a:gd name="connsiteX41" fmla="*/ 792126 w 1813120"/>
                <a:gd name="connsiteY41" fmla="*/ 320421 h 1935289"/>
                <a:gd name="connsiteX42" fmla="*/ 855658 w 1813120"/>
                <a:gd name="connsiteY42" fmla="*/ 222313 h 1935289"/>
                <a:gd name="connsiteX43" fmla="*/ 856515 w 1813120"/>
                <a:gd name="connsiteY43" fmla="*/ 218884 h 1935289"/>
                <a:gd name="connsiteX44" fmla="*/ 857848 w 1813120"/>
                <a:gd name="connsiteY44" fmla="*/ 216979 h 1935289"/>
                <a:gd name="connsiteX45" fmla="*/ 872326 w 1813120"/>
                <a:gd name="connsiteY45" fmla="*/ 196120 h 1935289"/>
                <a:gd name="connsiteX46" fmla="*/ 872422 w 1813120"/>
                <a:gd name="connsiteY46" fmla="*/ 189833 h 1935289"/>
                <a:gd name="connsiteX47" fmla="*/ 897758 w 1813120"/>
                <a:gd name="connsiteY47" fmla="*/ 148685 h 1935289"/>
                <a:gd name="connsiteX48" fmla="*/ 923571 w 1813120"/>
                <a:gd name="connsiteY48" fmla="*/ 106871 h 1935289"/>
                <a:gd name="connsiteX49" fmla="*/ 939573 w 1813120"/>
                <a:gd name="connsiteY49" fmla="*/ 84106 h 1935289"/>
                <a:gd name="connsiteX50" fmla="*/ 923761 w 1813120"/>
                <a:gd name="connsiteY50" fmla="*/ 87535 h 1935289"/>
                <a:gd name="connsiteX51" fmla="*/ 921380 w 1813120"/>
                <a:gd name="connsiteY51" fmla="*/ 87725 h 1935289"/>
                <a:gd name="connsiteX52" fmla="*/ 918332 w 1813120"/>
                <a:gd name="connsiteY52" fmla="*/ 86963 h 1935289"/>
                <a:gd name="connsiteX53" fmla="*/ 915475 w 1813120"/>
                <a:gd name="connsiteY53" fmla="*/ 84106 h 1935289"/>
                <a:gd name="connsiteX54" fmla="*/ 883661 w 1813120"/>
                <a:gd name="connsiteY54" fmla="*/ 91345 h 1935289"/>
                <a:gd name="connsiteX55" fmla="*/ 815843 w 1813120"/>
                <a:gd name="connsiteY55" fmla="*/ 100108 h 1935289"/>
                <a:gd name="connsiteX56" fmla="*/ 772600 w 1813120"/>
                <a:gd name="connsiteY56" fmla="*/ 101537 h 1935289"/>
                <a:gd name="connsiteX57" fmla="*/ 627724 w 1813120"/>
                <a:gd name="connsiteY57" fmla="*/ 86677 h 1935289"/>
                <a:gd name="connsiteX58" fmla="*/ 465990 w 1813120"/>
                <a:gd name="connsiteY58" fmla="*/ 34480 h 1935289"/>
                <a:gd name="connsiteX59" fmla="*/ 461608 w 1813120"/>
                <a:gd name="connsiteY59" fmla="*/ 42005 h 1935289"/>
                <a:gd name="connsiteX60" fmla="*/ 457989 w 1813120"/>
                <a:gd name="connsiteY60" fmla="*/ 48101 h 1935289"/>
                <a:gd name="connsiteX61" fmla="*/ 457322 w 1813120"/>
                <a:gd name="connsiteY61" fmla="*/ 49530 h 1935289"/>
                <a:gd name="connsiteX62" fmla="*/ 454084 w 1813120"/>
                <a:gd name="connsiteY62" fmla="*/ 54959 h 1935289"/>
                <a:gd name="connsiteX63" fmla="*/ 453417 w 1813120"/>
                <a:gd name="connsiteY63" fmla="*/ 56293 h 1935289"/>
                <a:gd name="connsiteX64" fmla="*/ 450274 w 1813120"/>
                <a:gd name="connsiteY64" fmla="*/ 61817 h 1935289"/>
                <a:gd name="connsiteX65" fmla="*/ 449226 w 1813120"/>
                <a:gd name="connsiteY65" fmla="*/ 63627 h 1935289"/>
                <a:gd name="connsiteX66" fmla="*/ 446368 w 1813120"/>
                <a:gd name="connsiteY66" fmla="*/ 68675 h 1935289"/>
                <a:gd name="connsiteX67" fmla="*/ 445225 w 1813120"/>
                <a:gd name="connsiteY67" fmla="*/ 70771 h 1935289"/>
                <a:gd name="connsiteX68" fmla="*/ 442558 w 1813120"/>
                <a:gd name="connsiteY68" fmla="*/ 75629 h 1935289"/>
                <a:gd name="connsiteX69" fmla="*/ 441796 w 1813120"/>
                <a:gd name="connsiteY69" fmla="*/ 77057 h 1935289"/>
                <a:gd name="connsiteX70" fmla="*/ 441320 w 1813120"/>
                <a:gd name="connsiteY70" fmla="*/ 77914 h 1935289"/>
                <a:gd name="connsiteX71" fmla="*/ 438844 w 1813120"/>
                <a:gd name="connsiteY71" fmla="*/ 82582 h 1935289"/>
                <a:gd name="connsiteX72" fmla="*/ 437510 w 1813120"/>
                <a:gd name="connsiteY72" fmla="*/ 84963 h 1935289"/>
                <a:gd name="connsiteX73" fmla="*/ 435034 w 1813120"/>
                <a:gd name="connsiteY73" fmla="*/ 89440 h 1935289"/>
                <a:gd name="connsiteX74" fmla="*/ 433605 w 1813120"/>
                <a:gd name="connsiteY74" fmla="*/ 92107 h 1935289"/>
                <a:gd name="connsiteX75" fmla="*/ 431319 w 1813120"/>
                <a:gd name="connsiteY75" fmla="*/ 96393 h 1935289"/>
                <a:gd name="connsiteX76" fmla="*/ 429795 w 1813120"/>
                <a:gd name="connsiteY76" fmla="*/ 99250 h 1935289"/>
                <a:gd name="connsiteX77" fmla="*/ 427604 w 1813120"/>
                <a:gd name="connsiteY77" fmla="*/ 103346 h 1935289"/>
                <a:gd name="connsiteX78" fmla="*/ 425985 w 1813120"/>
                <a:gd name="connsiteY78" fmla="*/ 106394 h 1935289"/>
                <a:gd name="connsiteX79" fmla="*/ 423985 w 1813120"/>
                <a:gd name="connsiteY79" fmla="*/ 110204 h 1935289"/>
                <a:gd name="connsiteX80" fmla="*/ 422175 w 1813120"/>
                <a:gd name="connsiteY80" fmla="*/ 113633 h 1935289"/>
                <a:gd name="connsiteX81" fmla="*/ 420365 w 1813120"/>
                <a:gd name="connsiteY81" fmla="*/ 117062 h 1935289"/>
                <a:gd name="connsiteX82" fmla="*/ 418270 w 1813120"/>
                <a:gd name="connsiteY82" fmla="*/ 120967 h 1935289"/>
                <a:gd name="connsiteX83" fmla="*/ 416841 w 1813120"/>
                <a:gd name="connsiteY83" fmla="*/ 123730 h 1935289"/>
                <a:gd name="connsiteX84" fmla="*/ 414555 w 1813120"/>
                <a:gd name="connsiteY84" fmla="*/ 128206 h 1935289"/>
                <a:gd name="connsiteX85" fmla="*/ 413317 w 1813120"/>
                <a:gd name="connsiteY85" fmla="*/ 130588 h 1935289"/>
                <a:gd name="connsiteX86" fmla="*/ 410745 w 1813120"/>
                <a:gd name="connsiteY86" fmla="*/ 135541 h 1935289"/>
                <a:gd name="connsiteX87" fmla="*/ 409888 w 1813120"/>
                <a:gd name="connsiteY87" fmla="*/ 137350 h 1935289"/>
                <a:gd name="connsiteX88" fmla="*/ 407221 w 1813120"/>
                <a:gd name="connsiteY88" fmla="*/ 142589 h 1935289"/>
                <a:gd name="connsiteX89" fmla="*/ 406459 w 1813120"/>
                <a:gd name="connsiteY89" fmla="*/ 144018 h 1935289"/>
                <a:gd name="connsiteX90" fmla="*/ 403125 w 1813120"/>
                <a:gd name="connsiteY90" fmla="*/ 150685 h 1935289"/>
                <a:gd name="connsiteX91" fmla="*/ 399886 w 1813120"/>
                <a:gd name="connsiteY91" fmla="*/ 157258 h 1935289"/>
                <a:gd name="connsiteX92" fmla="*/ 291873 w 1813120"/>
                <a:gd name="connsiteY92" fmla="*/ 400145 h 1935289"/>
                <a:gd name="connsiteX93" fmla="*/ 286444 w 1813120"/>
                <a:gd name="connsiteY93" fmla="*/ 413480 h 1935289"/>
                <a:gd name="connsiteX94" fmla="*/ 259774 w 1813120"/>
                <a:gd name="connsiteY94" fmla="*/ 481584 h 1935289"/>
                <a:gd name="connsiteX95" fmla="*/ 204719 w 1813120"/>
                <a:gd name="connsiteY95" fmla="*/ 627888 h 1935289"/>
                <a:gd name="connsiteX96" fmla="*/ 152427 w 1813120"/>
                <a:gd name="connsiteY96" fmla="*/ 780002 h 1935289"/>
                <a:gd name="connsiteX97" fmla="*/ 67273 w 1813120"/>
                <a:gd name="connsiteY97" fmla="*/ 1088136 h 1935289"/>
                <a:gd name="connsiteX98" fmla="*/ 40889 w 1813120"/>
                <a:gd name="connsiteY98" fmla="*/ 1219676 h 1935289"/>
                <a:gd name="connsiteX99" fmla="*/ 21363 w 1813120"/>
                <a:gd name="connsiteY99" fmla="*/ 1357408 h 1935289"/>
                <a:gd name="connsiteX100" fmla="*/ 27 w 1813120"/>
                <a:gd name="connsiteY100" fmla="*/ 1631442 h 1935289"/>
                <a:gd name="connsiteX101" fmla="*/ 1360 w 1813120"/>
                <a:gd name="connsiteY101" fmla="*/ 1636967 h 1935289"/>
                <a:gd name="connsiteX102" fmla="*/ 2884 w 1813120"/>
                <a:gd name="connsiteY102" fmla="*/ 1638681 h 1935289"/>
                <a:gd name="connsiteX103" fmla="*/ 3170 w 1813120"/>
                <a:gd name="connsiteY103" fmla="*/ 1641062 h 1935289"/>
                <a:gd name="connsiteX104" fmla="*/ 4599 w 1813120"/>
                <a:gd name="connsiteY104" fmla="*/ 1642777 h 1935289"/>
                <a:gd name="connsiteX105" fmla="*/ 8409 w 1813120"/>
                <a:gd name="connsiteY105" fmla="*/ 1647063 h 1935289"/>
                <a:gd name="connsiteX106" fmla="*/ 12219 w 1813120"/>
                <a:gd name="connsiteY106" fmla="*/ 1651349 h 1935289"/>
                <a:gd name="connsiteX107" fmla="*/ 102230 w 1813120"/>
                <a:gd name="connsiteY107" fmla="*/ 1727359 h 1935289"/>
                <a:gd name="connsiteX108" fmla="*/ 217387 w 1813120"/>
                <a:gd name="connsiteY108" fmla="*/ 1793843 h 1935289"/>
                <a:gd name="connsiteX109" fmla="*/ 476467 w 1813120"/>
                <a:gd name="connsiteY109" fmla="*/ 1874806 h 1935289"/>
                <a:gd name="connsiteX110" fmla="*/ 649727 w 1813120"/>
                <a:gd name="connsiteY110" fmla="*/ 1890141 h 1935289"/>
                <a:gd name="connsiteX111" fmla="*/ 656204 w 1813120"/>
                <a:gd name="connsiteY111" fmla="*/ 1890141 h 1935289"/>
                <a:gd name="connsiteX112" fmla="*/ 770409 w 1813120"/>
                <a:gd name="connsiteY112" fmla="*/ 1881950 h 1935289"/>
                <a:gd name="connsiteX113" fmla="*/ 797555 w 1813120"/>
                <a:gd name="connsiteY113" fmla="*/ 1878711 h 1935289"/>
                <a:gd name="connsiteX114" fmla="*/ 799079 w 1813120"/>
                <a:gd name="connsiteY114" fmla="*/ 1878520 h 1935289"/>
                <a:gd name="connsiteX115" fmla="*/ 891376 w 1813120"/>
                <a:gd name="connsiteY115" fmla="*/ 1869091 h 1935289"/>
                <a:gd name="connsiteX116" fmla="*/ 938335 w 1813120"/>
                <a:gd name="connsiteY116" fmla="*/ 1867662 h 1935289"/>
                <a:gd name="connsiteX117" fmla="*/ 962719 w 1813120"/>
                <a:gd name="connsiteY117" fmla="*/ 1868043 h 1935289"/>
                <a:gd name="connsiteX118" fmla="*/ 1034156 w 1813120"/>
                <a:gd name="connsiteY118" fmla="*/ 1873663 h 1935289"/>
                <a:gd name="connsiteX119" fmla="*/ 1175126 w 1813120"/>
                <a:gd name="connsiteY119" fmla="*/ 1897570 h 1935289"/>
                <a:gd name="connsiteX120" fmla="*/ 1183318 w 1813120"/>
                <a:gd name="connsiteY120" fmla="*/ 1899285 h 1935289"/>
                <a:gd name="connsiteX121" fmla="*/ 1211797 w 1813120"/>
                <a:gd name="connsiteY121" fmla="*/ 1905191 h 1935289"/>
                <a:gd name="connsiteX122" fmla="*/ 1255327 w 1813120"/>
                <a:gd name="connsiteY122" fmla="*/ 1914144 h 1935289"/>
                <a:gd name="connsiteX123" fmla="*/ 1293236 w 1813120"/>
                <a:gd name="connsiteY123" fmla="*/ 1921478 h 1935289"/>
                <a:gd name="connsiteX124" fmla="*/ 1330955 w 1813120"/>
                <a:gd name="connsiteY124" fmla="*/ 1927384 h 1935289"/>
                <a:gd name="connsiteX125" fmla="*/ 1451161 w 1813120"/>
                <a:gd name="connsiteY125" fmla="*/ 1935290 h 1935289"/>
                <a:gd name="connsiteX126" fmla="*/ 1481736 w 1813120"/>
                <a:gd name="connsiteY126" fmla="*/ 1934813 h 1935289"/>
                <a:gd name="connsiteX127" fmla="*/ 1774058 w 1813120"/>
                <a:gd name="connsiteY127" fmla="*/ 1871186 h 1935289"/>
                <a:gd name="connsiteX128" fmla="*/ 1790156 w 1813120"/>
                <a:gd name="connsiteY128" fmla="*/ 1863757 h 1935289"/>
                <a:gd name="connsiteX129" fmla="*/ 1809396 w 1813120"/>
                <a:gd name="connsiteY129" fmla="*/ 1852993 h 1935289"/>
                <a:gd name="connsiteX130" fmla="*/ 1812444 w 1813120"/>
                <a:gd name="connsiteY130" fmla="*/ 1850327 h 1935289"/>
                <a:gd name="connsiteX131" fmla="*/ 1812444 w 1813120"/>
                <a:gd name="connsiteY131" fmla="*/ 1850327 h 1935289"/>
                <a:gd name="connsiteX132" fmla="*/ 1811587 w 1813120"/>
                <a:gd name="connsiteY132" fmla="*/ 1847660 h 1935289"/>
                <a:gd name="connsiteX133" fmla="*/ 1812253 w 1813120"/>
                <a:gd name="connsiteY133" fmla="*/ 1748695 h 1935289"/>
                <a:gd name="connsiteX134" fmla="*/ 1805110 w 1813120"/>
                <a:gd name="connsiteY134" fmla="*/ 1649063 h 1935289"/>
                <a:gd name="connsiteX135" fmla="*/ 1793775 w 1813120"/>
                <a:gd name="connsiteY135" fmla="*/ 1550289 h 1935289"/>
                <a:gd name="connsiteX136" fmla="*/ 1787584 w 1813120"/>
                <a:gd name="connsiteY136" fmla="*/ 1501997 h 1935289"/>
                <a:gd name="connsiteX137" fmla="*/ 1787203 w 1813120"/>
                <a:gd name="connsiteY137" fmla="*/ 1499140 h 1935289"/>
                <a:gd name="connsiteX138" fmla="*/ 1787012 w 1813120"/>
                <a:gd name="connsiteY138" fmla="*/ 1497235 h 1935289"/>
                <a:gd name="connsiteX139" fmla="*/ 1786822 w 1813120"/>
                <a:gd name="connsiteY139" fmla="*/ 1495425 h 1935289"/>
                <a:gd name="connsiteX140" fmla="*/ 1781392 w 1813120"/>
                <a:gd name="connsiteY140" fmla="*/ 1452086 h 1935289"/>
                <a:gd name="connsiteX141" fmla="*/ 1757580 w 1813120"/>
                <a:gd name="connsiteY141" fmla="*/ 1254919 h 1935289"/>
                <a:gd name="connsiteX142" fmla="*/ 1756342 w 1813120"/>
                <a:gd name="connsiteY142" fmla="*/ 1244822 h 1935289"/>
                <a:gd name="connsiteX143" fmla="*/ 1754818 w 1813120"/>
                <a:gd name="connsiteY143" fmla="*/ 1231583 h 1935289"/>
                <a:gd name="connsiteX144" fmla="*/ 1745388 w 1813120"/>
                <a:gd name="connsiteY144" fmla="*/ 1152239 h 1935289"/>
                <a:gd name="connsiteX145" fmla="*/ 1737577 w 1813120"/>
                <a:gd name="connsiteY145" fmla="*/ 1085755 h 1935289"/>
                <a:gd name="connsiteX146" fmla="*/ 1737577 w 1813120"/>
                <a:gd name="connsiteY146" fmla="*/ 1085278 h 1935289"/>
                <a:gd name="connsiteX147" fmla="*/ 1737482 w 1813120"/>
                <a:gd name="connsiteY147" fmla="*/ 1085278 h 1935289"/>
                <a:gd name="connsiteX148" fmla="*/ 1614133 w 1813120"/>
                <a:gd name="connsiteY148" fmla="*/ 974312 h 1935289"/>
                <a:gd name="connsiteX149" fmla="*/ 1374961 w 1813120"/>
                <a:gd name="connsiteY149" fmla="*/ 672179 h 1935289"/>
                <a:gd name="connsiteX150" fmla="*/ 1197891 w 1813120"/>
                <a:gd name="connsiteY150" fmla="*/ 327660 h 1935289"/>
                <a:gd name="connsiteX151" fmla="*/ 1090925 w 1813120"/>
                <a:gd name="connsiteY151" fmla="*/ 0 h 1935289"/>
                <a:gd name="connsiteX152" fmla="*/ 1018726 w 1813120"/>
                <a:gd name="connsiteY152" fmla="*/ 51435 h 1935289"/>
                <a:gd name="connsiteX153" fmla="*/ 973006 w 1813120"/>
                <a:gd name="connsiteY153" fmla="*/ 1710976 h 1935289"/>
                <a:gd name="connsiteX154" fmla="*/ 971672 w 1813120"/>
                <a:gd name="connsiteY154" fmla="*/ 1702975 h 1935289"/>
                <a:gd name="connsiteX155" fmla="*/ 967100 w 1813120"/>
                <a:gd name="connsiteY155" fmla="*/ 1672209 h 1935289"/>
                <a:gd name="connsiteX156" fmla="*/ 959956 w 1813120"/>
                <a:gd name="connsiteY156" fmla="*/ 1602200 h 1935289"/>
                <a:gd name="connsiteX157" fmla="*/ 956623 w 1813120"/>
                <a:gd name="connsiteY157" fmla="*/ 1531144 h 1935289"/>
                <a:gd name="connsiteX158" fmla="*/ 958337 w 1813120"/>
                <a:gd name="connsiteY158" fmla="*/ 1388269 h 1935289"/>
                <a:gd name="connsiteX159" fmla="*/ 964528 w 1813120"/>
                <a:gd name="connsiteY159" fmla="*/ 1266539 h 1935289"/>
                <a:gd name="connsiteX160" fmla="*/ 964814 w 1813120"/>
                <a:gd name="connsiteY160" fmla="*/ 1261491 h 1935289"/>
                <a:gd name="connsiteX161" fmla="*/ 965671 w 1813120"/>
                <a:gd name="connsiteY161" fmla="*/ 1246346 h 1935289"/>
                <a:gd name="connsiteX162" fmla="*/ 966243 w 1813120"/>
                <a:gd name="connsiteY162" fmla="*/ 1236059 h 1935289"/>
                <a:gd name="connsiteX163" fmla="*/ 966814 w 1813120"/>
                <a:gd name="connsiteY163" fmla="*/ 1226249 h 1935289"/>
                <a:gd name="connsiteX164" fmla="*/ 969862 w 1813120"/>
                <a:gd name="connsiteY164" fmla="*/ 1174147 h 1935289"/>
                <a:gd name="connsiteX165" fmla="*/ 975196 w 1813120"/>
                <a:gd name="connsiteY165" fmla="*/ 1100995 h 1935289"/>
                <a:gd name="connsiteX166" fmla="*/ 1005962 w 1813120"/>
                <a:gd name="connsiteY166" fmla="*/ 809244 h 1935289"/>
                <a:gd name="connsiteX167" fmla="*/ 1010534 w 1813120"/>
                <a:gd name="connsiteY167" fmla="*/ 774287 h 1935289"/>
                <a:gd name="connsiteX168" fmla="*/ 1011106 w 1813120"/>
                <a:gd name="connsiteY168" fmla="*/ 769906 h 1935289"/>
                <a:gd name="connsiteX169" fmla="*/ 1011963 w 1813120"/>
                <a:gd name="connsiteY169" fmla="*/ 764191 h 1935289"/>
                <a:gd name="connsiteX170" fmla="*/ 1012153 w 1813120"/>
                <a:gd name="connsiteY170" fmla="*/ 763048 h 1935289"/>
                <a:gd name="connsiteX171" fmla="*/ 1012344 w 1813120"/>
                <a:gd name="connsiteY171" fmla="*/ 760571 h 1935289"/>
                <a:gd name="connsiteX172" fmla="*/ 1013392 w 1813120"/>
                <a:gd name="connsiteY172" fmla="*/ 752856 h 1935289"/>
                <a:gd name="connsiteX173" fmla="*/ 1013392 w 1813120"/>
                <a:gd name="connsiteY173" fmla="*/ 751713 h 1935289"/>
                <a:gd name="connsiteX174" fmla="*/ 1016344 w 1813120"/>
                <a:gd name="connsiteY174" fmla="*/ 731329 h 1935289"/>
                <a:gd name="connsiteX175" fmla="*/ 1037585 w 1813120"/>
                <a:gd name="connsiteY175" fmla="*/ 586073 h 1935289"/>
                <a:gd name="connsiteX176" fmla="*/ 1092735 w 1813120"/>
                <a:gd name="connsiteY176" fmla="*/ 253270 h 1935289"/>
                <a:gd name="connsiteX177" fmla="*/ 1092925 w 1813120"/>
                <a:gd name="connsiteY177" fmla="*/ 253079 h 1935289"/>
                <a:gd name="connsiteX178" fmla="*/ 1092925 w 1813120"/>
                <a:gd name="connsiteY178" fmla="*/ 252698 h 1935289"/>
                <a:gd name="connsiteX179" fmla="*/ 1092925 w 1813120"/>
                <a:gd name="connsiteY179" fmla="*/ 253079 h 1935289"/>
                <a:gd name="connsiteX180" fmla="*/ 1093116 w 1813120"/>
                <a:gd name="connsiteY180" fmla="*/ 253270 h 1935289"/>
                <a:gd name="connsiteX181" fmla="*/ 1051873 w 1813120"/>
                <a:gd name="connsiteY181" fmla="*/ 668845 h 1935289"/>
                <a:gd name="connsiteX182" fmla="*/ 1051301 w 1813120"/>
                <a:gd name="connsiteY182" fmla="*/ 674560 h 1935289"/>
                <a:gd name="connsiteX183" fmla="*/ 1047110 w 1813120"/>
                <a:gd name="connsiteY183" fmla="*/ 714851 h 1935289"/>
                <a:gd name="connsiteX184" fmla="*/ 1042919 w 1813120"/>
                <a:gd name="connsiteY184" fmla="*/ 755142 h 1935289"/>
                <a:gd name="connsiteX185" fmla="*/ 1034537 w 1813120"/>
                <a:gd name="connsiteY185" fmla="*/ 835724 h 1935289"/>
                <a:gd name="connsiteX186" fmla="*/ 985293 w 1813120"/>
                <a:gd name="connsiteY186" fmla="*/ 1398746 h 1935289"/>
                <a:gd name="connsiteX187" fmla="*/ 983864 w 1813120"/>
                <a:gd name="connsiteY187" fmla="*/ 1421511 h 1935289"/>
                <a:gd name="connsiteX188" fmla="*/ 979864 w 1813120"/>
                <a:gd name="connsiteY188" fmla="*/ 1497520 h 1935289"/>
                <a:gd name="connsiteX189" fmla="*/ 977959 w 1813120"/>
                <a:gd name="connsiteY189" fmla="*/ 1573530 h 1935289"/>
                <a:gd name="connsiteX190" fmla="*/ 977387 w 1813120"/>
                <a:gd name="connsiteY190" fmla="*/ 1666589 h 1935289"/>
                <a:gd name="connsiteX191" fmla="*/ 977387 w 1813120"/>
                <a:gd name="connsiteY191" fmla="*/ 1724406 h 1935289"/>
                <a:gd name="connsiteX192" fmla="*/ 976720 w 1813120"/>
                <a:gd name="connsiteY192" fmla="*/ 1725263 h 1935289"/>
                <a:gd name="connsiteX193" fmla="*/ 976435 w 1813120"/>
                <a:gd name="connsiteY193" fmla="*/ 1725740 h 1935289"/>
                <a:gd name="connsiteX194" fmla="*/ 976435 w 1813120"/>
                <a:gd name="connsiteY194" fmla="*/ 1726311 h 1935289"/>
                <a:gd name="connsiteX195" fmla="*/ 975958 w 1813120"/>
                <a:gd name="connsiteY195" fmla="*/ 1726978 h 1935289"/>
                <a:gd name="connsiteX196" fmla="*/ 975958 w 1813120"/>
                <a:gd name="connsiteY196" fmla="*/ 1726597 h 1935289"/>
                <a:gd name="connsiteX197" fmla="*/ 975768 w 1813120"/>
                <a:gd name="connsiteY197" fmla="*/ 1726883 h 1935289"/>
                <a:gd name="connsiteX198" fmla="*/ 973101 w 1813120"/>
                <a:gd name="connsiteY198" fmla="*/ 1711071 h 1935289"/>
                <a:gd name="connsiteX199" fmla="*/ 835655 w 1813120"/>
                <a:gd name="connsiteY199" fmla="*/ 1580198 h 1935289"/>
                <a:gd name="connsiteX200" fmla="*/ 859277 w 1813120"/>
                <a:gd name="connsiteY200" fmla="*/ 1227963 h 1935289"/>
                <a:gd name="connsiteX201" fmla="*/ 889757 w 1813120"/>
                <a:gd name="connsiteY201" fmla="*/ 1058323 h 1935289"/>
                <a:gd name="connsiteX202" fmla="*/ 896520 w 1813120"/>
                <a:gd name="connsiteY202" fmla="*/ 1026700 h 1935289"/>
                <a:gd name="connsiteX203" fmla="*/ 916618 w 1813120"/>
                <a:gd name="connsiteY203" fmla="*/ 940594 h 1935289"/>
                <a:gd name="connsiteX204" fmla="*/ 927857 w 1813120"/>
                <a:gd name="connsiteY204" fmla="*/ 896017 h 1935289"/>
                <a:gd name="connsiteX205" fmla="*/ 928048 w 1813120"/>
                <a:gd name="connsiteY205" fmla="*/ 895826 h 1935289"/>
                <a:gd name="connsiteX206" fmla="*/ 928238 w 1813120"/>
                <a:gd name="connsiteY206" fmla="*/ 896017 h 1935289"/>
                <a:gd name="connsiteX207" fmla="*/ 919475 w 1813120"/>
                <a:gd name="connsiteY207" fmla="*/ 1062895 h 1935289"/>
                <a:gd name="connsiteX208" fmla="*/ 896806 w 1813120"/>
                <a:gd name="connsiteY208" fmla="*/ 1241679 h 1935289"/>
                <a:gd name="connsiteX209" fmla="*/ 890329 w 1813120"/>
                <a:gd name="connsiteY209" fmla="*/ 1285494 h 1935289"/>
                <a:gd name="connsiteX210" fmla="*/ 887947 w 1813120"/>
                <a:gd name="connsiteY210" fmla="*/ 1301496 h 1935289"/>
                <a:gd name="connsiteX211" fmla="*/ 851562 w 1813120"/>
                <a:gd name="connsiteY211" fmla="*/ 1599533 h 1935289"/>
                <a:gd name="connsiteX212" fmla="*/ 847942 w 1813120"/>
                <a:gd name="connsiteY212" fmla="*/ 1686973 h 1935289"/>
                <a:gd name="connsiteX213" fmla="*/ 847942 w 1813120"/>
                <a:gd name="connsiteY213" fmla="*/ 1689640 h 1935289"/>
                <a:gd name="connsiteX214" fmla="*/ 847942 w 1813120"/>
                <a:gd name="connsiteY214" fmla="*/ 1703070 h 1935289"/>
                <a:gd name="connsiteX215" fmla="*/ 848228 w 1813120"/>
                <a:gd name="connsiteY215" fmla="*/ 1734788 h 1935289"/>
                <a:gd name="connsiteX216" fmla="*/ 848228 w 1813120"/>
                <a:gd name="connsiteY216" fmla="*/ 1737074 h 1935289"/>
                <a:gd name="connsiteX217" fmla="*/ 847942 w 1813120"/>
                <a:gd name="connsiteY217" fmla="*/ 1738884 h 1935289"/>
                <a:gd name="connsiteX218" fmla="*/ 847942 w 1813120"/>
                <a:gd name="connsiteY218" fmla="*/ 1739360 h 1935289"/>
                <a:gd name="connsiteX219" fmla="*/ 847942 w 1813120"/>
                <a:gd name="connsiteY219" fmla="*/ 1739075 h 1935289"/>
                <a:gd name="connsiteX220" fmla="*/ 847752 w 1813120"/>
                <a:gd name="connsiteY220" fmla="*/ 1739360 h 1935289"/>
                <a:gd name="connsiteX221" fmla="*/ 835655 w 1813120"/>
                <a:gd name="connsiteY221" fmla="*/ 1580198 h 19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813120" h="1935289">
                  <a:moveTo>
                    <a:pt x="1018630" y="51625"/>
                  </a:moveTo>
                  <a:cubicBezTo>
                    <a:pt x="1012153" y="55245"/>
                    <a:pt x="1005486" y="58674"/>
                    <a:pt x="998723" y="61913"/>
                  </a:cubicBezTo>
                  <a:cubicBezTo>
                    <a:pt x="997009" y="64294"/>
                    <a:pt x="995389" y="66770"/>
                    <a:pt x="993770" y="69247"/>
                  </a:cubicBezTo>
                  <a:cubicBezTo>
                    <a:pt x="984531" y="85630"/>
                    <a:pt x="974053" y="102870"/>
                    <a:pt x="959956" y="125063"/>
                  </a:cubicBezTo>
                  <a:cubicBezTo>
                    <a:pt x="917665" y="199168"/>
                    <a:pt x="871564" y="271748"/>
                    <a:pt x="822987" y="340614"/>
                  </a:cubicBezTo>
                  <a:lnTo>
                    <a:pt x="822034" y="341947"/>
                  </a:lnTo>
                  <a:cubicBezTo>
                    <a:pt x="821749" y="342519"/>
                    <a:pt x="821368" y="342995"/>
                    <a:pt x="820891" y="343567"/>
                  </a:cubicBezTo>
                  <a:cubicBezTo>
                    <a:pt x="757836" y="432816"/>
                    <a:pt x="689732" y="517684"/>
                    <a:pt x="618676" y="595979"/>
                  </a:cubicBezTo>
                  <a:cubicBezTo>
                    <a:pt x="544762" y="677323"/>
                    <a:pt x="465990" y="753713"/>
                    <a:pt x="384361" y="823246"/>
                  </a:cubicBezTo>
                  <a:cubicBezTo>
                    <a:pt x="341974" y="859250"/>
                    <a:pt x="298921" y="893635"/>
                    <a:pt x="256440" y="925259"/>
                  </a:cubicBezTo>
                  <a:cubicBezTo>
                    <a:pt x="235675" y="940689"/>
                    <a:pt x="214244" y="955929"/>
                    <a:pt x="193575" y="970598"/>
                  </a:cubicBezTo>
                  <a:lnTo>
                    <a:pt x="188812" y="973931"/>
                  </a:lnTo>
                  <a:lnTo>
                    <a:pt x="180335" y="979932"/>
                  </a:lnTo>
                  <a:cubicBezTo>
                    <a:pt x="158237" y="995648"/>
                    <a:pt x="135377" y="1011936"/>
                    <a:pt x="111660" y="1026128"/>
                  </a:cubicBezTo>
                  <a:cubicBezTo>
                    <a:pt x="110517" y="1026890"/>
                    <a:pt x="109279" y="1027176"/>
                    <a:pt x="107945" y="1027176"/>
                  </a:cubicBezTo>
                  <a:cubicBezTo>
                    <a:pt x="105373" y="1027176"/>
                    <a:pt x="103087" y="1025843"/>
                    <a:pt x="101754" y="1023747"/>
                  </a:cubicBezTo>
                  <a:cubicBezTo>
                    <a:pt x="100801" y="1022128"/>
                    <a:pt x="100420" y="1020032"/>
                    <a:pt x="100897" y="1018127"/>
                  </a:cubicBezTo>
                  <a:cubicBezTo>
                    <a:pt x="101373" y="1016222"/>
                    <a:pt x="102516" y="1014698"/>
                    <a:pt x="104135" y="1013841"/>
                  </a:cubicBezTo>
                  <a:cubicBezTo>
                    <a:pt x="127852" y="999649"/>
                    <a:pt x="150427" y="983551"/>
                    <a:pt x="172239" y="968121"/>
                  </a:cubicBezTo>
                  <a:lnTo>
                    <a:pt x="188431" y="956596"/>
                  </a:lnTo>
                  <a:cubicBezTo>
                    <a:pt x="203005" y="946309"/>
                    <a:pt x="217483" y="936022"/>
                    <a:pt x="231865" y="925544"/>
                  </a:cubicBezTo>
                  <a:cubicBezTo>
                    <a:pt x="260536" y="904494"/>
                    <a:pt x="288825" y="882872"/>
                    <a:pt x="315876" y="861441"/>
                  </a:cubicBezTo>
                  <a:cubicBezTo>
                    <a:pt x="314352" y="860869"/>
                    <a:pt x="313114" y="859822"/>
                    <a:pt x="312256" y="858488"/>
                  </a:cubicBezTo>
                  <a:cubicBezTo>
                    <a:pt x="311113" y="856678"/>
                    <a:pt x="310923" y="854488"/>
                    <a:pt x="311685" y="852392"/>
                  </a:cubicBezTo>
                  <a:cubicBezTo>
                    <a:pt x="310732" y="850868"/>
                    <a:pt x="310447" y="849059"/>
                    <a:pt x="310828" y="847153"/>
                  </a:cubicBezTo>
                  <a:cubicBezTo>
                    <a:pt x="311304" y="844963"/>
                    <a:pt x="312733" y="843629"/>
                    <a:pt x="314066" y="842582"/>
                  </a:cubicBezTo>
                  <a:cubicBezTo>
                    <a:pt x="319495" y="838486"/>
                    <a:pt x="324734" y="834295"/>
                    <a:pt x="330068" y="830009"/>
                  </a:cubicBezTo>
                  <a:cubicBezTo>
                    <a:pt x="351118" y="807434"/>
                    <a:pt x="375121" y="787241"/>
                    <a:pt x="398458" y="767715"/>
                  </a:cubicBezTo>
                  <a:lnTo>
                    <a:pt x="400458" y="766001"/>
                  </a:lnTo>
                  <a:cubicBezTo>
                    <a:pt x="401887" y="764858"/>
                    <a:pt x="403315" y="763810"/>
                    <a:pt x="405697" y="763715"/>
                  </a:cubicBezTo>
                  <a:cubicBezTo>
                    <a:pt x="407125" y="763715"/>
                    <a:pt x="408459" y="764095"/>
                    <a:pt x="409507" y="764762"/>
                  </a:cubicBezTo>
                  <a:cubicBezTo>
                    <a:pt x="427033" y="746665"/>
                    <a:pt x="445892" y="729710"/>
                    <a:pt x="465514" y="714280"/>
                  </a:cubicBezTo>
                  <a:cubicBezTo>
                    <a:pt x="466371" y="713613"/>
                    <a:pt x="467800" y="713232"/>
                    <a:pt x="469228" y="713232"/>
                  </a:cubicBezTo>
                  <a:cubicBezTo>
                    <a:pt x="469800" y="713232"/>
                    <a:pt x="470371" y="713232"/>
                    <a:pt x="470943" y="713518"/>
                  </a:cubicBezTo>
                  <a:cubicBezTo>
                    <a:pt x="483516" y="699802"/>
                    <a:pt x="497041" y="685991"/>
                    <a:pt x="512091" y="671322"/>
                  </a:cubicBezTo>
                  <a:cubicBezTo>
                    <a:pt x="512281" y="669893"/>
                    <a:pt x="512948" y="668465"/>
                    <a:pt x="513901" y="667226"/>
                  </a:cubicBezTo>
                  <a:cubicBezTo>
                    <a:pt x="534475" y="642176"/>
                    <a:pt x="553239" y="619792"/>
                    <a:pt x="574003" y="599313"/>
                  </a:cubicBezTo>
                  <a:cubicBezTo>
                    <a:pt x="597054" y="567404"/>
                    <a:pt x="624962" y="530352"/>
                    <a:pt x="657728" y="498729"/>
                  </a:cubicBezTo>
                  <a:cubicBezTo>
                    <a:pt x="676397" y="473107"/>
                    <a:pt x="696876" y="446056"/>
                    <a:pt x="720879" y="421291"/>
                  </a:cubicBezTo>
                  <a:cubicBezTo>
                    <a:pt x="733738" y="402050"/>
                    <a:pt x="748501" y="382429"/>
                    <a:pt x="768599" y="357759"/>
                  </a:cubicBezTo>
                  <a:cubicBezTo>
                    <a:pt x="769361" y="356616"/>
                    <a:pt x="770123" y="355378"/>
                    <a:pt x="770885" y="354235"/>
                  </a:cubicBezTo>
                  <a:cubicBezTo>
                    <a:pt x="777743" y="343091"/>
                    <a:pt x="784696" y="331946"/>
                    <a:pt x="792126" y="320421"/>
                  </a:cubicBezTo>
                  <a:cubicBezTo>
                    <a:pt x="811081" y="288131"/>
                    <a:pt x="831845" y="256032"/>
                    <a:pt x="855658" y="222313"/>
                  </a:cubicBezTo>
                  <a:cubicBezTo>
                    <a:pt x="855658" y="221075"/>
                    <a:pt x="855943" y="219932"/>
                    <a:pt x="856515" y="218884"/>
                  </a:cubicBezTo>
                  <a:lnTo>
                    <a:pt x="857848" y="216979"/>
                  </a:lnTo>
                  <a:lnTo>
                    <a:pt x="872326" y="196120"/>
                  </a:lnTo>
                  <a:cubicBezTo>
                    <a:pt x="871374" y="193929"/>
                    <a:pt x="871374" y="191548"/>
                    <a:pt x="872422" y="189833"/>
                  </a:cubicBezTo>
                  <a:cubicBezTo>
                    <a:pt x="881280" y="176308"/>
                    <a:pt x="889567" y="162211"/>
                    <a:pt x="897758" y="148685"/>
                  </a:cubicBezTo>
                  <a:cubicBezTo>
                    <a:pt x="906045" y="134874"/>
                    <a:pt x="914522" y="120491"/>
                    <a:pt x="923571" y="106871"/>
                  </a:cubicBezTo>
                  <a:cubicBezTo>
                    <a:pt x="929000" y="98488"/>
                    <a:pt x="934239" y="90964"/>
                    <a:pt x="939573" y="84106"/>
                  </a:cubicBezTo>
                  <a:cubicBezTo>
                    <a:pt x="934334" y="85439"/>
                    <a:pt x="929095" y="86582"/>
                    <a:pt x="923761" y="87535"/>
                  </a:cubicBezTo>
                  <a:cubicBezTo>
                    <a:pt x="922904" y="87630"/>
                    <a:pt x="922237" y="87725"/>
                    <a:pt x="921380" y="87725"/>
                  </a:cubicBezTo>
                  <a:cubicBezTo>
                    <a:pt x="920237" y="87725"/>
                    <a:pt x="919285" y="87535"/>
                    <a:pt x="918332" y="86963"/>
                  </a:cubicBezTo>
                  <a:cubicBezTo>
                    <a:pt x="916999" y="86296"/>
                    <a:pt x="915951" y="85249"/>
                    <a:pt x="915475" y="84106"/>
                  </a:cubicBezTo>
                  <a:cubicBezTo>
                    <a:pt x="904235" y="87058"/>
                    <a:pt x="893472" y="89440"/>
                    <a:pt x="883661" y="91345"/>
                  </a:cubicBezTo>
                  <a:cubicBezTo>
                    <a:pt x="861087" y="95631"/>
                    <a:pt x="838322" y="98584"/>
                    <a:pt x="815843" y="100108"/>
                  </a:cubicBezTo>
                  <a:cubicBezTo>
                    <a:pt x="801746" y="101060"/>
                    <a:pt x="787268" y="101537"/>
                    <a:pt x="772600" y="101537"/>
                  </a:cubicBezTo>
                  <a:cubicBezTo>
                    <a:pt x="725165" y="101537"/>
                    <a:pt x="676492" y="96488"/>
                    <a:pt x="627724" y="86677"/>
                  </a:cubicBezTo>
                  <a:cubicBezTo>
                    <a:pt x="569241" y="74771"/>
                    <a:pt x="514758" y="57150"/>
                    <a:pt x="465990" y="34480"/>
                  </a:cubicBezTo>
                  <a:lnTo>
                    <a:pt x="461608" y="42005"/>
                  </a:lnTo>
                  <a:lnTo>
                    <a:pt x="457989" y="48101"/>
                  </a:lnTo>
                  <a:lnTo>
                    <a:pt x="457322" y="49530"/>
                  </a:lnTo>
                  <a:lnTo>
                    <a:pt x="454084" y="54959"/>
                  </a:lnTo>
                  <a:lnTo>
                    <a:pt x="453417" y="56293"/>
                  </a:lnTo>
                  <a:lnTo>
                    <a:pt x="450274" y="61817"/>
                  </a:lnTo>
                  <a:lnTo>
                    <a:pt x="449226" y="63627"/>
                  </a:lnTo>
                  <a:lnTo>
                    <a:pt x="446368" y="68675"/>
                  </a:lnTo>
                  <a:lnTo>
                    <a:pt x="445225" y="70771"/>
                  </a:lnTo>
                  <a:lnTo>
                    <a:pt x="442558" y="75629"/>
                  </a:lnTo>
                  <a:lnTo>
                    <a:pt x="441796" y="77057"/>
                  </a:lnTo>
                  <a:lnTo>
                    <a:pt x="441320" y="77914"/>
                  </a:lnTo>
                  <a:lnTo>
                    <a:pt x="438844" y="82582"/>
                  </a:lnTo>
                  <a:lnTo>
                    <a:pt x="437510" y="84963"/>
                  </a:lnTo>
                  <a:lnTo>
                    <a:pt x="435034" y="89440"/>
                  </a:lnTo>
                  <a:lnTo>
                    <a:pt x="433605" y="92107"/>
                  </a:lnTo>
                  <a:lnTo>
                    <a:pt x="431319" y="96393"/>
                  </a:lnTo>
                  <a:lnTo>
                    <a:pt x="429795" y="99250"/>
                  </a:lnTo>
                  <a:lnTo>
                    <a:pt x="427604" y="103346"/>
                  </a:lnTo>
                  <a:lnTo>
                    <a:pt x="425985" y="106394"/>
                  </a:lnTo>
                  <a:lnTo>
                    <a:pt x="423985" y="110204"/>
                  </a:lnTo>
                  <a:lnTo>
                    <a:pt x="422175" y="113633"/>
                  </a:lnTo>
                  <a:lnTo>
                    <a:pt x="420365" y="117062"/>
                  </a:lnTo>
                  <a:lnTo>
                    <a:pt x="418270" y="120967"/>
                  </a:lnTo>
                  <a:lnTo>
                    <a:pt x="416841" y="123730"/>
                  </a:lnTo>
                  <a:lnTo>
                    <a:pt x="414555" y="128206"/>
                  </a:lnTo>
                  <a:lnTo>
                    <a:pt x="413317" y="130588"/>
                  </a:lnTo>
                  <a:lnTo>
                    <a:pt x="410745" y="135541"/>
                  </a:lnTo>
                  <a:lnTo>
                    <a:pt x="409888" y="137350"/>
                  </a:lnTo>
                  <a:lnTo>
                    <a:pt x="407221" y="142589"/>
                  </a:lnTo>
                  <a:lnTo>
                    <a:pt x="406459" y="144018"/>
                  </a:lnTo>
                  <a:lnTo>
                    <a:pt x="403125" y="150685"/>
                  </a:lnTo>
                  <a:lnTo>
                    <a:pt x="399886" y="157258"/>
                  </a:lnTo>
                  <a:cubicBezTo>
                    <a:pt x="359024" y="239363"/>
                    <a:pt x="323877" y="321469"/>
                    <a:pt x="291873" y="400145"/>
                  </a:cubicBezTo>
                  <a:cubicBezTo>
                    <a:pt x="290063" y="404622"/>
                    <a:pt x="288253" y="409099"/>
                    <a:pt x="286444" y="413480"/>
                  </a:cubicBezTo>
                  <a:cubicBezTo>
                    <a:pt x="277204" y="436626"/>
                    <a:pt x="268346" y="459391"/>
                    <a:pt x="259774" y="481584"/>
                  </a:cubicBezTo>
                  <a:cubicBezTo>
                    <a:pt x="238438" y="536639"/>
                    <a:pt x="221007" y="583216"/>
                    <a:pt x="204719" y="627888"/>
                  </a:cubicBezTo>
                  <a:cubicBezTo>
                    <a:pt x="186336" y="678561"/>
                    <a:pt x="168715" y="729710"/>
                    <a:pt x="152427" y="780002"/>
                  </a:cubicBezTo>
                  <a:cubicBezTo>
                    <a:pt x="118327" y="885158"/>
                    <a:pt x="89657" y="988790"/>
                    <a:pt x="67273" y="1088136"/>
                  </a:cubicBezTo>
                  <a:cubicBezTo>
                    <a:pt x="56796" y="1134618"/>
                    <a:pt x="48223" y="1177671"/>
                    <a:pt x="40889" y="1219676"/>
                  </a:cubicBezTo>
                  <a:cubicBezTo>
                    <a:pt x="33555" y="1262634"/>
                    <a:pt x="27173" y="1307687"/>
                    <a:pt x="21363" y="1357408"/>
                  </a:cubicBezTo>
                  <a:cubicBezTo>
                    <a:pt x="12219" y="1437037"/>
                    <a:pt x="5361" y="1524095"/>
                    <a:pt x="27" y="1631442"/>
                  </a:cubicBezTo>
                  <a:cubicBezTo>
                    <a:pt x="-68" y="1633442"/>
                    <a:pt x="27" y="1635157"/>
                    <a:pt x="1360" y="1636967"/>
                  </a:cubicBezTo>
                  <a:cubicBezTo>
                    <a:pt x="1646" y="1637443"/>
                    <a:pt x="2122" y="1637919"/>
                    <a:pt x="2884" y="1638681"/>
                  </a:cubicBezTo>
                  <a:cubicBezTo>
                    <a:pt x="2694" y="1639157"/>
                    <a:pt x="2884" y="1640015"/>
                    <a:pt x="3170" y="1641062"/>
                  </a:cubicBezTo>
                  <a:lnTo>
                    <a:pt x="4599" y="1642777"/>
                  </a:lnTo>
                  <a:lnTo>
                    <a:pt x="8409" y="1647063"/>
                  </a:lnTo>
                  <a:lnTo>
                    <a:pt x="12219" y="1651349"/>
                  </a:lnTo>
                  <a:cubicBezTo>
                    <a:pt x="38984" y="1678591"/>
                    <a:pt x="69274" y="1704118"/>
                    <a:pt x="102230" y="1727359"/>
                  </a:cubicBezTo>
                  <a:cubicBezTo>
                    <a:pt x="136711" y="1751648"/>
                    <a:pt x="174430" y="1773365"/>
                    <a:pt x="217387" y="1793843"/>
                  </a:cubicBezTo>
                  <a:cubicBezTo>
                    <a:pt x="295397" y="1831086"/>
                    <a:pt x="382551" y="1858327"/>
                    <a:pt x="476467" y="1874806"/>
                  </a:cubicBezTo>
                  <a:cubicBezTo>
                    <a:pt x="534189" y="1884998"/>
                    <a:pt x="592387" y="1890141"/>
                    <a:pt x="649727" y="1890141"/>
                  </a:cubicBezTo>
                  <a:lnTo>
                    <a:pt x="656204" y="1890141"/>
                  </a:lnTo>
                  <a:cubicBezTo>
                    <a:pt x="697066" y="1889760"/>
                    <a:pt x="736881" y="1885855"/>
                    <a:pt x="770409" y="1881950"/>
                  </a:cubicBezTo>
                  <a:cubicBezTo>
                    <a:pt x="779458" y="1880902"/>
                    <a:pt x="788506" y="1879854"/>
                    <a:pt x="797555" y="1878711"/>
                  </a:cubicBezTo>
                  <a:lnTo>
                    <a:pt x="799079" y="1878520"/>
                  </a:lnTo>
                  <a:cubicBezTo>
                    <a:pt x="827178" y="1875092"/>
                    <a:pt x="859087" y="1871282"/>
                    <a:pt x="891376" y="1869091"/>
                  </a:cubicBezTo>
                  <a:cubicBezTo>
                    <a:pt x="906616" y="1868138"/>
                    <a:pt x="922428" y="1867662"/>
                    <a:pt x="938335" y="1867662"/>
                  </a:cubicBezTo>
                  <a:cubicBezTo>
                    <a:pt x="946431" y="1867662"/>
                    <a:pt x="954622" y="1867757"/>
                    <a:pt x="962719" y="1868043"/>
                  </a:cubicBezTo>
                  <a:cubicBezTo>
                    <a:pt x="983959" y="1868710"/>
                    <a:pt x="1007296" y="1870519"/>
                    <a:pt x="1034156" y="1873663"/>
                  </a:cubicBezTo>
                  <a:cubicBezTo>
                    <a:pt x="1078924" y="1878902"/>
                    <a:pt x="1122929" y="1886998"/>
                    <a:pt x="1175126" y="1897570"/>
                  </a:cubicBezTo>
                  <a:lnTo>
                    <a:pt x="1183318" y="1899285"/>
                  </a:lnTo>
                  <a:lnTo>
                    <a:pt x="1211797" y="1905191"/>
                  </a:lnTo>
                  <a:cubicBezTo>
                    <a:pt x="1226275" y="1908239"/>
                    <a:pt x="1240849" y="1911191"/>
                    <a:pt x="1255327" y="1914144"/>
                  </a:cubicBezTo>
                  <a:cubicBezTo>
                    <a:pt x="1267995" y="1916716"/>
                    <a:pt x="1280568" y="1919192"/>
                    <a:pt x="1293236" y="1921478"/>
                  </a:cubicBezTo>
                  <a:cubicBezTo>
                    <a:pt x="1304571" y="1923478"/>
                    <a:pt x="1316573" y="1925384"/>
                    <a:pt x="1330955" y="1927384"/>
                  </a:cubicBezTo>
                  <a:cubicBezTo>
                    <a:pt x="1370008" y="1932623"/>
                    <a:pt x="1410489" y="1935290"/>
                    <a:pt x="1451161" y="1935290"/>
                  </a:cubicBezTo>
                  <a:cubicBezTo>
                    <a:pt x="1461352" y="1935290"/>
                    <a:pt x="1471544" y="1935099"/>
                    <a:pt x="1481736" y="1934813"/>
                  </a:cubicBezTo>
                  <a:cubicBezTo>
                    <a:pt x="1588607" y="1931384"/>
                    <a:pt x="1686904" y="1909953"/>
                    <a:pt x="1774058" y="1871186"/>
                  </a:cubicBezTo>
                  <a:cubicBezTo>
                    <a:pt x="1779487" y="1868805"/>
                    <a:pt x="1784821" y="1866233"/>
                    <a:pt x="1790156" y="1863757"/>
                  </a:cubicBezTo>
                  <a:cubicBezTo>
                    <a:pt x="1795394" y="1861280"/>
                    <a:pt x="1801395" y="1857947"/>
                    <a:pt x="1809396" y="1852993"/>
                  </a:cubicBezTo>
                  <a:cubicBezTo>
                    <a:pt x="1810825" y="1852136"/>
                    <a:pt x="1811777" y="1851374"/>
                    <a:pt x="1812444" y="1850327"/>
                  </a:cubicBezTo>
                  <a:lnTo>
                    <a:pt x="1812444" y="1850327"/>
                  </a:lnTo>
                  <a:cubicBezTo>
                    <a:pt x="1811777" y="1849279"/>
                    <a:pt x="1811491" y="1848422"/>
                    <a:pt x="1811587" y="1847660"/>
                  </a:cubicBezTo>
                  <a:cubicBezTo>
                    <a:pt x="1813396" y="1815751"/>
                    <a:pt x="1813587" y="1782509"/>
                    <a:pt x="1812253" y="1748695"/>
                  </a:cubicBezTo>
                  <a:cubicBezTo>
                    <a:pt x="1811015" y="1716881"/>
                    <a:pt x="1808729" y="1684210"/>
                    <a:pt x="1805110" y="1649063"/>
                  </a:cubicBezTo>
                  <a:cubicBezTo>
                    <a:pt x="1801586" y="1613726"/>
                    <a:pt x="1797394" y="1579531"/>
                    <a:pt x="1793775" y="1550289"/>
                  </a:cubicBezTo>
                  <a:lnTo>
                    <a:pt x="1787584" y="1501997"/>
                  </a:lnTo>
                  <a:lnTo>
                    <a:pt x="1787203" y="1499140"/>
                  </a:lnTo>
                  <a:lnTo>
                    <a:pt x="1787012" y="1497235"/>
                  </a:lnTo>
                  <a:lnTo>
                    <a:pt x="1786822" y="1495425"/>
                  </a:lnTo>
                  <a:cubicBezTo>
                    <a:pt x="1785012" y="1480947"/>
                    <a:pt x="1783107" y="1466564"/>
                    <a:pt x="1781392" y="1452086"/>
                  </a:cubicBezTo>
                  <a:cubicBezTo>
                    <a:pt x="1773487" y="1388459"/>
                    <a:pt x="1765867" y="1324832"/>
                    <a:pt x="1757580" y="1254919"/>
                  </a:cubicBezTo>
                  <a:lnTo>
                    <a:pt x="1756342" y="1244822"/>
                  </a:lnTo>
                  <a:lnTo>
                    <a:pt x="1754818" y="1231583"/>
                  </a:lnTo>
                  <a:lnTo>
                    <a:pt x="1745388" y="1152239"/>
                  </a:lnTo>
                  <a:cubicBezTo>
                    <a:pt x="1742721" y="1129284"/>
                    <a:pt x="1740054" y="1107281"/>
                    <a:pt x="1737577" y="1085755"/>
                  </a:cubicBezTo>
                  <a:lnTo>
                    <a:pt x="1737577" y="1085278"/>
                  </a:lnTo>
                  <a:lnTo>
                    <a:pt x="1737482" y="1085278"/>
                  </a:lnTo>
                  <a:cubicBezTo>
                    <a:pt x="1695001" y="1051274"/>
                    <a:pt x="1653567" y="1013936"/>
                    <a:pt x="1614133" y="974312"/>
                  </a:cubicBezTo>
                  <a:cubicBezTo>
                    <a:pt x="1526694" y="886397"/>
                    <a:pt x="1446303" y="784765"/>
                    <a:pt x="1374961" y="672179"/>
                  </a:cubicBezTo>
                  <a:cubicBezTo>
                    <a:pt x="1307143" y="565023"/>
                    <a:pt x="1247516" y="449199"/>
                    <a:pt x="1197891" y="327660"/>
                  </a:cubicBezTo>
                  <a:cubicBezTo>
                    <a:pt x="1154457" y="221551"/>
                    <a:pt x="1118452" y="111252"/>
                    <a:pt x="1090925" y="0"/>
                  </a:cubicBezTo>
                  <a:cubicBezTo>
                    <a:pt x="1069399" y="19526"/>
                    <a:pt x="1045110" y="36862"/>
                    <a:pt x="1018726" y="51435"/>
                  </a:cubicBezTo>
                  <a:moveTo>
                    <a:pt x="973006" y="1710976"/>
                  </a:moveTo>
                  <a:lnTo>
                    <a:pt x="971672" y="1702975"/>
                  </a:lnTo>
                  <a:cubicBezTo>
                    <a:pt x="969958" y="1692878"/>
                    <a:pt x="968529" y="1682782"/>
                    <a:pt x="967100" y="1672209"/>
                  </a:cubicBezTo>
                  <a:cubicBezTo>
                    <a:pt x="964243" y="1650397"/>
                    <a:pt x="961861" y="1626775"/>
                    <a:pt x="959956" y="1602200"/>
                  </a:cubicBezTo>
                  <a:cubicBezTo>
                    <a:pt x="958337" y="1578388"/>
                    <a:pt x="957194" y="1555052"/>
                    <a:pt x="956623" y="1531144"/>
                  </a:cubicBezTo>
                  <a:cubicBezTo>
                    <a:pt x="955670" y="1490567"/>
                    <a:pt x="956146" y="1445133"/>
                    <a:pt x="958337" y="1388269"/>
                  </a:cubicBezTo>
                  <a:cubicBezTo>
                    <a:pt x="959861" y="1349883"/>
                    <a:pt x="961957" y="1311878"/>
                    <a:pt x="964528" y="1266539"/>
                  </a:cubicBezTo>
                  <a:lnTo>
                    <a:pt x="964814" y="1261491"/>
                  </a:lnTo>
                  <a:lnTo>
                    <a:pt x="965671" y="1246346"/>
                  </a:lnTo>
                  <a:lnTo>
                    <a:pt x="966243" y="1236059"/>
                  </a:lnTo>
                  <a:lnTo>
                    <a:pt x="966814" y="1226249"/>
                  </a:lnTo>
                  <a:cubicBezTo>
                    <a:pt x="967767" y="1208818"/>
                    <a:pt x="968815" y="1191482"/>
                    <a:pt x="969862" y="1174147"/>
                  </a:cubicBezTo>
                  <a:cubicBezTo>
                    <a:pt x="971482" y="1149763"/>
                    <a:pt x="973196" y="1125379"/>
                    <a:pt x="975196" y="1100995"/>
                  </a:cubicBezTo>
                  <a:cubicBezTo>
                    <a:pt x="982531" y="1009269"/>
                    <a:pt x="992627" y="913828"/>
                    <a:pt x="1005962" y="809244"/>
                  </a:cubicBezTo>
                  <a:cubicBezTo>
                    <a:pt x="1007486" y="797624"/>
                    <a:pt x="1009010" y="786003"/>
                    <a:pt x="1010534" y="774287"/>
                  </a:cubicBezTo>
                  <a:lnTo>
                    <a:pt x="1011106" y="769906"/>
                  </a:lnTo>
                  <a:lnTo>
                    <a:pt x="1011963" y="764191"/>
                  </a:lnTo>
                  <a:lnTo>
                    <a:pt x="1012153" y="763048"/>
                  </a:lnTo>
                  <a:cubicBezTo>
                    <a:pt x="1012153" y="763048"/>
                    <a:pt x="1012344" y="762000"/>
                    <a:pt x="1012344" y="760571"/>
                  </a:cubicBezTo>
                  <a:lnTo>
                    <a:pt x="1013392" y="752856"/>
                  </a:lnTo>
                  <a:lnTo>
                    <a:pt x="1013392" y="751713"/>
                  </a:lnTo>
                  <a:cubicBezTo>
                    <a:pt x="1014439" y="744950"/>
                    <a:pt x="1015392" y="738187"/>
                    <a:pt x="1016344" y="731329"/>
                  </a:cubicBezTo>
                  <a:cubicBezTo>
                    <a:pt x="1022536" y="686276"/>
                    <a:pt x="1029679" y="637413"/>
                    <a:pt x="1037585" y="586073"/>
                  </a:cubicBezTo>
                  <a:cubicBezTo>
                    <a:pt x="1052063" y="491966"/>
                    <a:pt x="1070161" y="383095"/>
                    <a:pt x="1092735" y="253270"/>
                  </a:cubicBezTo>
                  <a:cubicBezTo>
                    <a:pt x="1092735" y="253270"/>
                    <a:pt x="1092830" y="253175"/>
                    <a:pt x="1092925" y="253079"/>
                  </a:cubicBezTo>
                  <a:cubicBezTo>
                    <a:pt x="1092925" y="252984"/>
                    <a:pt x="1092925" y="252889"/>
                    <a:pt x="1092925" y="252698"/>
                  </a:cubicBezTo>
                  <a:cubicBezTo>
                    <a:pt x="1092925" y="252793"/>
                    <a:pt x="1092925" y="252984"/>
                    <a:pt x="1092925" y="253079"/>
                  </a:cubicBezTo>
                  <a:lnTo>
                    <a:pt x="1093116" y="253270"/>
                  </a:lnTo>
                  <a:cubicBezTo>
                    <a:pt x="1080448" y="397383"/>
                    <a:pt x="1065208" y="541592"/>
                    <a:pt x="1051873" y="668845"/>
                  </a:cubicBezTo>
                  <a:lnTo>
                    <a:pt x="1051301" y="674560"/>
                  </a:lnTo>
                  <a:lnTo>
                    <a:pt x="1047110" y="714851"/>
                  </a:lnTo>
                  <a:lnTo>
                    <a:pt x="1042919" y="755142"/>
                  </a:lnTo>
                  <a:cubicBezTo>
                    <a:pt x="1040062" y="782002"/>
                    <a:pt x="1037299" y="808863"/>
                    <a:pt x="1034537" y="835724"/>
                  </a:cubicBezTo>
                  <a:cubicBezTo>
                    <a:pt x="1017487" y="1000792"/>
                    <a:pt x="998342" y="1196721"/>
                    <a:pt x="985293" y="1398746"/>
                  </a:cubicBezTo>
                  <a:lnTo>
                    <a:pt x="983864" y="1421511"/>
                  </a:lnTo>
                  <a:cubicBezTo>
                    <a:pt x="982435" y="1444657"/>
                    <a:pt x="980816" y="1471708"/>
                    <a:pt x="979864" y="1497520"/>
                  </a:cubicBezTo>
                  <a:cubicBezTo>
                    <a:pt x="978911" y="1521619"/>
                    <a:pt x="978340" y="1545717"/>
                    <a:pt x="977959" y="1573530"/>
                  </a:cubicBezTo>
                  <a:cubicBezTo>
                    <a:pt x="977387" y="1606582"/>
                    <a:pt x="977387" y="1639157"/>
                    <a:pt x="977387" y="1666589"/>
                  </a:cubicBezTo>
                  <a:lnTo>
                    <a:pt x="977387" y="1724406"/>
                  </a:lnTo>
                  <a:cubicBezTo>
                    <a:pt x="977387" y="1724406"/>
                    <a:pt x="976720" y="1724977"/>
                    <a:pt x="976720" y="1725263"/>
                  </a:cubicBezTo>
                  <a:lnTo>
                    <a:pt x="976435" y="1725740"/>
                  </a:lnTo>
                  <a:lnTo>
                    <a:pt x="976435" y="1726311"/>
                  </a:lnTo>
                  <a:lnTo>
                    <a:pt x="975958" y="1726978"/>
                  </a:lnTo>
                  <a:cubicBezTo>
                    <a:pt x="975958" y="1726978"/>
                    <a:pt x="975958" y="1726787"/>
                    <a:pt x="975958" y="1726597"/>
                  </a:cubicBezTo>
                  <a:lnTo>
                    <a:pt x="975768" y="1726883"/>
                  </a:lnTo>
                  <a:cubicBezTo>
                    <a:pt x="974911" y="1721644"/>
                    <a:pt x="974053" y="1716405"/>
                    <a:pt x="973101" y="1711071"/>
                  </a:cubicBezTo>
                  <a:moveTo>
                    <a:pt x="835655" y="1580198"/>
                  </a:moveTo>
                  <a:cubicBezTo>
                    <a:pt x="832988" y="1469327"/>
                    <a:pt x="840703" y="1354074"/>
                    <a:pt x="859277" y="1227963"/>
                  </a:cubicBezTo>
                  <a:cubicBezTo>
                    <a:pt x="867373" y="1172813"/>
                    <a:pt x="877279" y="1117283"/>
                    <a:pt x="889757" y="1058323"/>
                  </a:cubicBezTo>
                  <a:cubicBezTo>
                    <a:pt x="891948" y="1047845"/>
                    <a:pt x="894234" y="1037368"/>
                    <a:pt x="896520" y="1026700"/>
                  </a:cubicBezTo>
                  <a:cubicBezTo>
                    <a:pt x="902997" y="997458"/>
                    <a:pt x="909760" y="968502"/>
                    <a:pt x="916618" y="940594"/>
                  </a:cubicBezTo>
                  <a:cubicBezTo>
                    <a:pt x="920332" y="925640"/>
                    <a:pt x="924047" y="910781"/>
                    <a:pt x="927857" y="896017"/>
                  </a:cubicBezTo>
                  <a:cubicBezTo>
                    <a:pt x="927857" y="896017"/>
                    <a:pt x="927952" y="895826"/>
                    <a:pt x="928048" y="895826"/>
                  </a:cubicBezTo>
                  <a:lnTo>
                    <a:pt x="928238" y="896017"/>
                  </a:lnTo>
                  <a:cubicBezTo>
                    <a:pt x="928238" y="946690"/>
                    <a:pt x="925381" y="1001268"/>
                    <a:pt x="919475" y="1062895"/>
                  </a:cubicBezTo>
                  <a:cubicBezTo>
                    <a:pt x="913284" y="1126712"/>
                    <a:pt x="904521" y="1189101"/>
                    <a:pt x="896806" y="1241679"/>
                  </a:cubicBezTo>
                  <a:cubicBezTo>
                    <a:pt x="894710" y="1256157"/>
                    <a:pt x="892519" y="1270635"/>
                    <a:pt x="890329" y="1285494"/>
                  </a:cubicBezTo>
                  <a:lnTo>
                    <a:pt x="887947" y="1301496"/>
                  </a:lnTo>
                  <a:cubicBezTo>
                    <a:pt x="873469" y="1398746"/>
                    <a:pt x="858420" y="1499235"/>
                    <a:pt x="851562" y="1599533"/>
                  </a:cubicBezTo>
                  <a:cubicBezTo>
                    <a:pt x="849562" y="1629442"/>
                    <a:pt x="848323" y="1658874"/>
                    <a:pt x="847942" y="1686973"/>
                  </a:cubicBezTo>
                  <a:lnTo>
                    <a:pt x="847942" y="1689640"/>
                  </a:lnTo>
                  <a:cubicBezTo>
                    <a:pt x="847942" y="1694021"/>
                    <a:pt x="847942" y="1698498"/>
                    <a:pt x="847942" y="1703070"/>
                  </a:cubicBezTo>
                  <a:cubicBezTo>
                    <a:pt x="847942" y="1713071"/>
                    <a:pt x="847942" y="1723549"/>
                    <a:pt x="848228" y="1734788"/>
                  </a:cubicBezTo>
                  <a:lnTo>
                    <a:pt x="848228" y="1737074"/>
                  </a:lnTo>
                  <a:cubicBezTo>
                    <a:pt x="848228" y="1737646"/>
                    <a:pt x="848228" y="1738217"/>
                    <a:pt x="847942" y="1738884"/>
                  </a:cubicBezTo>
                  <a:cubicBezTo>
                    <a:pt x="847942" y="1739075"/>
                    <a:pt x="847942" y="1739170"/>
                    <a:pt x="847942" y="1739360"/>
                  </a:cubicBezTo>
                  <a:cubicBezTo>
                    <a:pt x="847942" y="1739265"/>
                    <a:pt x="847942" y="1739170"/>
                    <a:pt x="847942" y="1739075"/>
                  </a:cubicBezTo>
                  <a:cubicBezTo>
                    <a:pt x="847942" y="1739170"/>
                    <a:pt x="847847" y="1739265"/>
                    <a:pt x="847752" y="1739360"/>
                  </a:cubicBezTo>
                  <a:cubicBezTo>
                    <a:pt x="841084" y="1688020"/>
                    <a:pt x="837084" y="1634490"/>
                    <a:pt x="835655" y="1580198"/>
                  </a:cubicBezTo>
                </a:path>
              </a:pathLst>
            </a:custGeom>
            <a:solidFill>
              <a:srgbClr val="FBABB1"/>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5C9F640E-19C5-24B7-8DEE-B67A5B7DCBD3}"/>
                </a:ext>
              </a:extLst>
            </p:cNvPr>
            <p:cNvSpPr/>
            <p:nvPr/>
          </p:nvSpPr>
          <p:spPr>
            <a:xfrm>
              <a:off x="7355465" y="5388311"/>
              <a:ext cx="387022" cy="691800"/>
            </a:xfrm>
            <a:custGeom>
              <a:avLst/>
              <a:gdLst>
                <a:gd name="connsiteX0" fmla="*/ 28194 w 387022"/>
                <a:gd name="connsiteY0" fmla="*/ 275558 h 691800"/>
                <a:gd name="connsiteX1" fmla="*/ 29623 w 387022"/>
                <a:gd name="connsiteY1" fmla="*/ 294227 h 691800"/>
                <a:gd name="connsiteX2" fmla="*/ 35623 w 387022"/>
                <a:gd name="connsiteY2" fmla="*/ 368618 h 691800"/>
                <a:gd name="connsiteX3" fmla="*/ 43910 w 387022"/>
                <a:gd name="connsiteY3" fmla="*/ 462153 h 691800"/>
                <a:gd name="connsiteX4" fmla="*/ 52006 w 387022"/>
                <a:gd name="connsiteY4" fmla="*/ 556260 h 691800"/>
                <a:gd name="connsiteX5" fmla="*/ 55150 w 387022"/>
                <a:gd name="connsiteY5" fmla="*/ 603218 h 691800"/>
                <a:gd name="connsiteX6" fmla="*/ 55150 w 387022"/>
                <a:gd name="connsiteY6" fmla="*/ 605409 h 691800"/>
                <a:gd name="connsiteX7" fmla="*/ 57150 w 387022"/>
                <a:gd name="connsiteY7" fmla="*/ 649415 h 691800"/>
                <a:gd name="connsiteX8" fmla="*/ 55340 w 387022"/>
                <a:gd name="connsiteY8" fmla="*/ 654177 h 691800"/>
                <a:gd name="connsiteX9" fmla="*/ 55340 w 387022"/>
                <a:gd name="connsiteY9" fmla="*/ 657320 h 691800"/>
                <a:gd name="connsiteX10" fmla="*/ 100965 w 387022"/>
                <a:gd name="connsiteY10" fmla="*/ 666845 h 691800"/>
                <a:gd name="connsiteX11" fmla="*/ 145161 w 387022"/>
                <a:gd name="connsiteY11" fmla="*/ 680942 h 691800"/>
                <a:gd name="connsiteX12" fmla="*/ 147256 w 387022"/>
                <a:gd name="connsiteY12" fmla="*/ 681609 h 691800"/>
                <a:gd name="connsiteX13" fmla="*/ 169069 w 387022"/>
                <a:gd name="connsiteY13" fmla="*/ 688753 h 691800"/>
                <a:gd name="connsiteX14" fmla="*/ 177641 w 387022"/>
                <a:gd name="connsiteY14" fmla="*/ 691515 h 691800"/>
                <a:gd name="connsiteX15" fmla="*/ 178784 w 387022"/>
                <a:gd name="connsiteY15" fmla="*/ 691801 h 691800"/>
                <a:gd name="connsiteX16" fmla="*/ 177355 w 387022"/>
                <a:gd name="connsiteY16" fmla="*/ 687610 h 691800"/>
                <a:gd name="connsiteX17" fmla="*/ 184595 w 387022"/>
                <a:gd name="connsiteY17" fmla="*/ 680276 h 691800"/>
                <a:gd name="connsiteX18" fmla="*/ 204597 w 387022"/>
                <a:gd name="connsiteY18" fmla="*/ 678656 h 691800"/>
                <a:gd name="connsiteX19" fmla="*/ 247841 w 387022"/>
                <a:gd name="connsiteY19" fmla="*/ 663035 h 691800"/>
                <a:gd name="connsiteX20" fmla="*/ 290893 w 387022"/>
                <a:gd name="connsiteY20" fmla="*/ 634270 h 691800"/>
                <a:gd name="connsiteX21" fmla="*/ 330232 w 387022"/>
                <a:gd name="connsiteY21" fmla="*/ 589884 h 691800"/>
                <a:gd name="connsiteX22" fmla="*/ 365093 w 387022"/>
                <a:gd name="connsiteY22" fmla="*/ 519970 h 691800"/>
                <a:gd name="connsiteX23" fmla="*/ 364617 w 387022"/>
                <a:gd name="connsiteY23" fmla="*/ 521018 h 691800"/>
                <a:gd name="connsiteX24" fmla="*/ 385763 w 387022"/>
                <a:gd name="connsiteY24" fmla="*/ 412242 h 691800"/>
                <a:gd name="connsiteX25" fmla="*/ 385763 w 387022"/>
                <a:gd name="connsiteY25" fmla="*/ 412528 h 691800"/>
                <a:gd name="connsiteX26" fmla="*/ 376142 w 387022"/>
                <a:gd name="connsiteY26" fmla="*/ 217075 h 691800"/>
                <a:gd name="connsiteX27" fmla="*/ 371666 w 387022"/>
                <a:gd name="connsiteY27" fmla="*/ 172879 h 691800"/>
                <a:gd name="connsiteX28" fmla="*/ 356521 w 387022"/>
                <a:gd name="connsiteY28" fmla="*/ 168783 h 691800"/>
                <a:gd name="connsiteX29" fmla="*/ 266129 w 387022"/>
                <a:gd name="connsiteY29" fmla="*/ 139256 h 691800"/>
                <a:gd name="connsiteX30" fmla="*/ 96393 w 387022"/>
                <a:gd name="connsiteY30" fmla="*/ 60293 h 691800"/>
                <a:gd name="connsiteX31" fmla="*/ 43434 w 387022"/>
                <a:gd name="connsiteY31" fmla="*/ 28670 h 691800"/>
                <a:gd name="connsiteX32" fmla="*/ 64484 w 387022"/>
                <a:gd name="connsiteY32" fmla="*/ 160020 h 691800"/>
                <a:gd name="connsiteX33" fmla="*/ 84677 w 387022"/>
                <a:gd name="connsiteY33" fmla="*/ 348615 h 691800"/>
                <a:gd name="connsiteX34" fmla="*/ 81915 w 387022"/>
                <a:gd name="connsiteY34" fmla="*/ 355759 h 691800"/>
                <a:gd name="connsiteX35" fmla="*/ 78772 w 387022"/>
                <a:gd name="connsiteY35" fmla="*/ 358045 h 691800"/>
                <a:gd name="connsiteX36" fmla="*/ 73914 w 387022"/>
                <a:gd name="connsiteY36" fmla="*/ 359283 h 691800"/>
                <a:gd name="connsiteX37" fmla="*/ 66389 w 387022"/>
                <a:gd name="connsiteY37" fmla="*/ 356140 h 691800"/>
                <a:gd name="connsiteX38" fmla="*/ 63246 w 387022"/>
                <a:gd name="connsiteY38" fmla="*/ 348615 h 691800"/>
                <a:gd name="connsiteX39" fmla="*/ 41434 w 387022"/>
                <a:gd name="connsiteY39" fmla="*/ 154115 h 691800"/>
                <a:gd name="connsiteX40" fmla="*/ 41148 w 387022"/>
                <a:gd name="connsiteY40" fmla="*/ 153162 h 691800"/>
                <a:gd name="connsiteX41" fmla="*/ 32671 w 387022"/>
                <a:gd name="connsiteY41" fmla="*/ 91154 h 691800"/>
                <a:gd name="connsiteX42" fmla="*/ 28004 w 387022"/>
                <a:gd name="connsiteY42" fmla="*/ 58293 h 691800"/>
                <a:gd name="connsiteX43" fmla="*/ 27813 w 387022"/>
                <a:gd name="connsiteY43" fmla="*/ 57150 h 691800"/>
                <a:gd name="connsiteX44" fmla="*/ 21622 w 387022"/>
                <a:gd name="connsiteY44" fmla="*/ 14764 h 691800"/>
                <a:gd name="connsiteX45" fmla="*/ 21622 w 387022"/>
                <a:gd name="connsiteY45" fmla="*/ 14764 h 691800"/>
                <a:gd name="connsiteX46" fmla="*/ 0 w 387022"/>
                <a:gd name="connsiteY46" fmla="*/ 0 h 691800"/>
                <a:gd name="connsiteX47" fmla="*/ 28289 w 387022"/>
                <a:gd name="connsiteY47" fmla="*/ 275749 h 69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022" h="691800">
                  <a:moveTo>
                    <a:pt x="28194" y="275558"/>
                  </a:moveTo>
                  <a:lnTo>
                    <a:pt x="29623" y="294227"/>
                  </a:lnTo>
                  <a:cubicBezTo>
                    <a:pt x="31623" y="318992"/>
                    <a:pt x="33528" y="343758"/>
                    <a:pt x="35623" y="368618"/>
                  </a:cubicBezTo>
                  <a:cubicBezTo>
                    <a:pt x="38195" y="399764"/>
                    <a:pt x="41053" y="431006"/>
                    <a:pt x="43910" y="462153"/>
                  </a:cubicBezTo>
                  <a:cubicBezTo>
                    <a:pt x="46768" y="493967"/>
                    <a:pt x="49625" y="525018"/>
                    <a:pt x="52006" y="556260"/>
                  </a:cubicBezTo>
                  <a:cubicBezTo>
                    <a:pt x="53150" y="571881"/>
                    <a:pt x="54197" y="587502"/>
                    <a:pt x="55150" y="603218"/>
                  </a:cubicBezTo>
                  <a:lnTo>
                    <a:pt x="55150" y="605409"/>
                  </a:lnTo>
                  <a:cubicBezTo>
                    <a:pt x="56102" y="619792"/>
                    <a:pt x="56959" y="634746"/>
                    <a:pt x="57150" y="649415"/>
                  </a:cubicBezTo>
                  <a:cubicBezTo>
                    <a:pt x="57150" y="651129"/>
                    <a:pt x="56483" y="652939"/>
                    <a:pt x="55340" y="654177"/>
                  </a:cubicBezTo>
                  <a:lnTo>
                    <a:pt x="55340" y="657320"/>
                  </a:lnTo>
                  <a:cubicBezTo>
                    <a:pt x="72771" y="659416"/>
                    <a:pt x="88868" y="663512"/>
                    <a:pt x="100965" y="666845"/>
                  </a:cubicBezTo>
                  <a:cubicBezTo>
                    <a:pt x="113729" y="670465"/>
                    <a:pt x="127254" y="674942"/>
                    <a:pt x="145161" y="680942"/>
                  </a:cubicBezTo>
                  <a:lnTo>
                    <a:pt x="147256" y="681609"/>
                  </a:lnTo>
                  <a:cubicBezTo>
                    <a:pt x="154496" y="683991"/>
                    <a:pt x="161734" y="686372"/>
                    <a:pt x="169069" y="688753"/>
                  </a:cubicBezTo>
                  <a:cubicBezTo>
                    <a:pt x="171926" y="689705"/>
                    <a:pt x="174784" y="690658"/>
                    <a:pt x="177641" y="691515"/>
                  </a:cubicBezTo>
                  <a:cubicBezTo>
                    <a:pt x="178022" y="691610"/>
                    <a:pt x="178403" y="691706"/>
                    <a:pt x="178784" y="691801"/>
                  </a:cubicBezTo>
                  <a:cubicBezTo>
                    <a:pt x="177832" y="690563"/>
                    <a:pt x="177355" y="689134"/>
                    <a:pt x="177355" y="687610"/>
                  </a:cubicBezTo>
                  <a:cubicBezTo>
                    <a:pt x="177355" y="683705"/>
                    <a:pt x="180499" y="680561"/>
                    <a:pt x="184595" y="680276"/>
                  </a:cubicBezTo>
                  <a:cubicBezTo>
                    <a:pt x="190691" y="680085"/>
                    <a:pt x="197263" y="679514"/>
                    <a:pt x="204597" y="678656"/>
                  </a:cubicBezTo>
                  <a:cubicBezTo>
                    <a:pt x="219646" y="674942"/>
                    <a:pt x="234220" y="669703"/>
                    <a:pt x="247841" y="663035"/>
                  </a:cubicBezTo>
                  <a:cubicBezTo>
                    <a:pt x="263080" y="655225"/>
                    <a:pt x="277559" y="645605"/>
                    <a:pt x="290893" y="634270"/>
                  </a:cubicBezTo>
                  <a:cubicBezTo>
                    <a:pt x="305467" y="621506"/>
                    <a:pt x="318611" y="606552"/>
                    <a:pt x="330232" y="589884"/>
                  </a:cubicBezTo>
                  <a:cubicBezTo>
                    <a:pt x="344234" y="569119"/>
                    <a:pt x="355949" y="545306"/>
                    <a:pt x="365093" y="519970"/>
                  </a:cubicBezTo>
                  <a:lnTo>
                    <a:pt x="364617" y="521018"/>
                  </a:lnTo>
                  <a:cubicBezTo>
                    <a:pt x="375952" y="488061"/>
                    <a:pt x="382905" y="452438"/>
                    <a:pt x="385763" y="412242"/>
                  </a:cubicBezTo>
                  <a:lnTo>
                    <a:pt x="385763" y="412528"/>
                  </a:lnTo>
                  <a:cubicBezTo>
                    <a:pt x="389954" y="347186"/>
                    <a:pt x="382905" y="280988"/>
                    <a:pt x="376142" y="217075"/>
                  </a:cubicBezTo>
                  <a:cubicBezTo>
                    <a:pt x="374618" y="202311"/>
                    <a:pt x="372999" y="187547"/>
                    <a:pt x="371666" y="172879"/>
                  </a:cubicBezTo>
                  <a:cubicBezTo>
                    <a:pt x="366617" y="171545"/>
                    <a:pt x="361569" y="170212"/>
                    <a:pt x="356521" y="168783"/>
                  </a:cubicBezTo>
                  <a:cubicBezTo>
                    <a:pt x="325850" y="160116"/>
                    <a:pt x="295466" y="150209"/>
                    <a:pt x="266129" y="139256"/>
                  </a:cubicBezTo>
                  <a:cubicBezTo>
                    <a:pt x="208217" y="117634"/>
                    <a:pt x="151067" y="91059"/>
                    <a:pt x="96393" y="60293"/>
                  </a:cubicBezTo>
                  <a:cubicBezTo>
                    <a:pt x="78867" y="50483"/>
                    <a:pt x="61055" y="39815"/>
                    <a:pt x="43434" y="28670"/>
                  </a:cubicBezTo>
                  <a:cubicBezTo>
                    <a:pt x="52388" y="80296"/>
                    <a:pt x="58864" y="120872"/>
                    <a:pt x="64484" y="160020"/>
                  </a:cubicBezTo>
                  <a:cubicBezTo>
                    <a:pt x="74962" y="233839"/>
                    <a:pt x="81439" y="293751"/>
                    <a:pt x="84677" y="348615"/>
                  </a:cubicBezTo>
                  <a:cubicBezTo>
                    <a:pt x="84772" y="351187"/>
                    <a:pt x="83820" y="353759"/>
                    <a:pt x="81915" y="355759"/>
                  </a:cubicBezTo>
                  <a:cubicBezTo>
                    <a:pt x="80963" y="356711"/>
                    <a:pt x="79915" y="357474"/>
                    <a:pt x="78772" y="358045"/>
                  </a:cubicBezTo>
                  <a:cubicBezTo>
                    <a:pt x="77248" y="358807"/>
                    <a:pt x="75629" y="359283"/>
                    <a:pt x="73914" y="359283"/>
                  </a:cubicBezTo>
                  <a:cubicBezTo>
                    <a:pt x="71056" y="359283"/>
                    <a:pt x="68294" y="358140"/>
                    <a:pt x="66389" y="356140"/>
                  </a:cubicBezTo>
                  <a:cubicBezTo>
                    <a:pt x="63913" y="353663"/>
                    <a:pt x="63437" y="350616"/>
                    <a:pt x="63246" y="348615"/>
                  </a:cubicBezTo>
                  <a:cubicBezTo>
                    <a:pt x="57626" y="285941"/>
                    <a:pt x="50292" y="220599"/>
                    <a:pt x="41434" y="154115"/>
                  </a:cubicBezTo>
                  <a:lnTo>
                    <a:pt x="41148" y="153162"/>
                  </a:lnTo>
                  <a:cubicBezTo>
                    <a:pt x="38481" y="132302"/>
                    <a:pt x="35528" y="111157"/>
                    <a:pt x="32671" y="91154"/>
                  </a:cubicBezTo>
                  <a:lnTo>
                    <a:pt x="28004" y="58293"/>
                  </a:lnTo>
                  <a:lnTo>
                    <a:pt x="27813" y="57150"/>
                  </a:lnTo>
                  <a:lnTo>
                    <a:pt x="21622" y="14764"/>
                  </a:lnTo>
                  <a:lnTo>
                    <a:pt x="21622" y="14764"/>
                  </a:lnTo>
                  <a:cubicBezTo>
                    <a:pt x="14288" y="9906"/>
                    <a:pt x="7048" y="5049"/>
                    <a:pt x="0" y="0"/>
                  </a:cubicBezTo>
                  <a:cubicBezTo>
                    <a:pt x="12954" y="91821"/>
                    <a:pt x="20764" y="182785"/>
                    <a:pt x="28289" y="275749"/>
                  </a:cubicBezTo>
                </a:path>
              </a:pathLst>
            </a:custGeom>
            <a:solidFill>
              <a:srgbClr val="F98B93"/>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61FCFFD6-91F9-3CD5-76F9-CD2F7A88809B}"/>
                </a:ext>
              </a:extLst>
            </p:cNvPr>
            <p:cNvSpPr/>
            <p:nvPr/>
          </p:nvSpPr>
          <p:spPr>
            <a:xfrm>
              <a:off x="6416143" y="3294811"/>
              <a:ext cx="643475" cy="637984"/>
            </a:xfrm>
            <a:custGeom>
              <a:avLst/>
              <a:gdLst>
                <a:gd name="connsiteX0" fmla="*/ 133602 w 643475"/>
                <a:gd name="connsiteY0" fmla="*/ 857 h 637984"/>
                <a:gd name="connsiteX1" fmla="*/ 131221 w 643475"/>
                <a:gd name="connsiteY1" fmla="*/ 1143 h 637984"/>
                <a:gd name="connsiteX2" fmla="*/ 130078 w 643475"/>
                <a:gd name="connsiteY2" fmla="*/ 1143 h 637984"/>
                <a:gd name="connsiteX3" fmla="*/ 128078 w 643475"/>
                <a:gd name="connsiteY3" fmla="*/ 1429 h 637984"/>
                <a:gd name="connsiteX4" fmla="*/ 127030 w 643475"/>
                <a:gd name="connsiteY4" fmla="*/ 1905 h 637984"/>
                <a:gd name="connsiteX5" fmla="*/ 125696 w 643475"/>
                <a:gd name="connsiteY5" fmla="*/ 2667 h 637984"/>
                <a:gd name="connsiteX6" fmla="*/ 123696 w 643475"/>
                <a:gd name="connsiteY6" fmla="*/ 3810 h 637984"/>
                <a:gd name="connsiteX7" fmla="*/ 122839 w 643475"/>
                <a:gd name="connsiteY7" fmla="*/ 4381 h 637984"/>
                <a:gd name="connsiteX8" fmla="*/ 119505 w 643475"/>
                <a:gd name="connsiteY8" fmla="*/ 6763 h 637984"/>
                <a:gd name="connsiteX9" fmla="*/ 107504 w 643475"/>
                <a:gd name="connsiteY9" fmla="*/ 16954 h 637984"/>
                <a:gd name="connsiteX10" fmla="*/ 102455 w 643475"/>
                <a:gd name="connsiteY10" fmla="*/ 21431 h 637984"/>
                <a:gd name="connsiteX11" fmla="*/ 101503 w 643475"/>
                <a:gd name="connsiteY11" fmla="*/ 24956 h 637984"/>
                <a:gd name="connsiteX12" fmla="*/ 98074 w 643475"/>
                <a:gd name="connsiteY12" fmla="*/ 26860 h 637984"/>
                <a:gd name="connsiteX13" fmla="*/ 97121 w 643475"/>
                <a:gd name="connsiteY13" fmla="*/ 26860 h 637984"/>
                <a:gd name="connsiteX14" fmla="*/ 77214 w 643475"/>
                <a:gd name="connsiteY14" fmla="*/ 48958 h 637984"/>
                <a:gd name="connsiteX15" fmla="*/ 71880 w 643475"/>
                <a:gd name="connsiteY15" fmla="*/ 55435 h 637984"/>
                <a:gd name="connsiteX16" fmla="*/ 69880 w 643475"/>
                <a:gd name="connsiteY16" fmla="*/ 58007 h 637984"/>
                <a:gd name="connsiteX17" fmla="*/ 67880 w 643475"/>
                <a:gd name="connsiteY17" fmla="*/ 60579 h 637984"/>
                <a:gd name="connsiteX18" fmla="*/ 67118 w 643475"/>
                <a:gd name="connsiteY18" fmla="*/ 61817 h 637984"/>
                <a:gd name="connsiteX19" fmla="*/ 66356 w 643475"/>
                <a:gd name="connsiteY19" fmla="*/ 62579 h 637984"/>
                <a:gd name="connsiteX20" fmla="*/ 56545 w 643475"/>
                <a:gd name="connsiteY20" fmla="*/ 76771 h 637984"/>
                <a:gd name="connsiteX21" fmla="*/ 38924 w 643475"/>
                <a:gd name="connsiteY21" fmla="*/ 108394 h 637984"/>
                <a:gd name="connsiteX22" fmla="*/ 35685 w 643475"/>
                <a:gd name="connsiteY22" fmla="*/ 115348 h 637984"/>
                <a:gd name="connsiteX23" fmla="*/ 35018 w 643475"/>
                <a:gd name="connsiteY23" fmla="*/ 116872 h 637984"/>
                <a:gd name="connsiteX24" fmla="*/ 33780 w 643475"/>
                <a:gd name="connsiteY24" fmla="*/ 119539 h 637984"/>
                <a:gd name="connsiteX25" fmla="*/ 31589 w 643475"/>
                <a:gd name="connsiteY25" fmla="*/ 124111 h 637984"/>
                <a:gd name="connsiteX26" fmla="*/ 31113 w 643475"/>
                <a:gd name="connsiteY26" fmla="*/ 125254 h 637984"/>
                <a:gd name="connsiteX27" fmla="*/ 28256 w 643475"/>
                <a:gd name="connsiteY27" fmla="*/ 133064 h 637984"/>
                <a:gd name="connsiteX28" fmla="*/ 25493 w 643475"/>
                <a:gd name="connsiteY28" fmla="*/ 140684 h 637984"/>
                <a:gd name="connsiteX29" fmla="*/ 23779 w 643475"/>
                <a:gd name="connsiteY29" fmla="*/ 145161 h 637984"/>
                <a:gd name="connsiteX30" fmla="*/ 13206 w 643475"/>
                <a:gd name="connsiteY30" fmla="*/ 179641 h 637984"/>
                <a:gd name="connsiteX31" fmla="*/ 6539 w 643475"/>
                <a:gd name="connsiteY31" fmla="*/ 217075 h 637984"/>
                <a:gd name="connsiteX32" fmla="*/ 157 w 643475"/>
                <a:gd name="connsiteY32" fmla="*/ 272796 h 637984"/>
                <a:gd name="connsiteX33" fmla="*/ 7872 w 643475"/>
                <a:gd name="connsiteY33" fmla="*/ 344805 h 637984"/>
                <a:gd name="connsiteX34" fmla="*/ 35780 w 643475"/>
                <a:gd name="connsiteY34" fmla="*/ 406908 h 637984"/>
                <a:gd name="connsiteX35" fmla="*/ 41876 w 643475"/>
                <a:gd name="connsiteY35" fmla="*/ 417766 h 637984"/>
                <a:gd name="connsiteX36" fmla="*/ 70832 w 643475"/>
                <a:gd name="connsiteY36" fmla="*/ 473488 h 637984"/>
                <a:gd name="connsiteX37" fmla="*/ 82262 w 643475"/>
                <a:gd name="connsiteY37" fmla="*/ 512636 h 637984"/>
                <a:gd name="connsiteX38" fmla="*/ 82453 w 643475"/>
                <a:gd name="connsiteY38" fmla="*/ 536639 h 637984"/>
                <a:gd name="connsiteX39" fmla="*/ 79310 w 643475"/>
                <a:gd name="connsiteY39" fmla="*/ 549211 h 637984"/>
                <a:gd name="connsiteX40" fmla="*/ 74357 w 643475"/>
                <a:gd name="connsiteY40" fmla="*/ 557594 h 637984"/>
                <a:gd name="connsiteX41" fmla="*/ 68261 w 643475"/>
                <a:gd name="connsiteY41" fmla="*/ 563785 h 637984"/>
                <a:gd name="connsiteX42" fmla="*/ 68261 w 643475"/>
                <a:gd name="connsiteY42" fmla="*/ 564070 h 637984"/>
                <a:gd name="connsiteX43" fmla="*/ 68451 w 643475"/>
                <a:gd name="connsiteY43" fmla="*/ 564070 h 637984"/>
                <a:gd name="connsiteX44" fmla="*/ 68356 w 643475"/>
                <a:gd name="connsiteY44" fmla="*/ 565976 h 637984"/>
                <a:gd name="connsiteX45" fmla="*/ 66737 w 643475"/>
                <a:gd name="connsiteY45" fmla="*/ 572643 h 637984"/>
                <a:gd name="connsiteX46" fmla="*/ 204182 w 643475"/>
                <a:gd name="connsiteY46" fmla="*/ 632936 h 637984"/>
                <a:gd name="connsiteX47" fmla="*/ 225804 w 643475"/>
                <a:gd name="connsiteY47" fmla="*/ 636841 h 637984"/>
                <a:gd name="connsiteX48" fmla="*/ 224947 w 643475"/>
                <a:gd name="connsiteY48" fmla="*/ 636080 h 637984"/>
                <a:gd name="connsiteX49" fmla="*/ 225423 w 643475"/>
                <a:gd name="connsiteY49" fmla="*/ 636080 h 637984"/>
                <a:gd name="connsiteX50" fmla="*/ 226471 w 643475"/>
                <a:gd name="connsiteY50" fmla="*/ 636270 h 637984"/>
                <a:gd name="connsiteX51" fmla="*/ 228185 w 643475"/>
                <a:gd name="connsiteY51" fmla="*/ 636461 h 637984"/>
                <a:gd name="connsiteX52" fmla="*/ 228376 w 643475"/>
                <a:gd name="connsiteY52" fmla="*/ 631603 h 637984"/>
                <a:gd name="connsiteX53" fmla="*/ 228376 w 643475"/>
                <a:gd name="connsiteY53" fmla="*/ 628555 h 637984"/>
                <a:gd name="connsiteX54" fmla="*/ 223042 w 643475"/>
                <a:gd name="connsiteY54" fmla="*/ 560070 h 637984"/>
                <a:gd name="connsiteX55" fmla="*/ 217613 w 643475"/>
                <a:gd name="connsiteY55" fmla="*/ 527018 h 637984"/>
                <a:gd name="connsiteX56" fmla="*/ 216660 w 643475"/>
                <a:gd name="connsiteY56" fmla="*/ 522161 h 637984"/>
                <a:gd name="connsiteX57" fmla="*/ 215422 w 643475"/>
                <a:gd name="connsiteY57" fmla="*/ 515684 h 637984"/>
                <a:gd name="connsiteX58" fmla="*/ 214469 w 643475"/>
                <a:gd name="connsiteY58" fmla="*/ 510540 h 637984"/>
                <a:gd name="connsiteX59" fmla="*/ 212755 w 643475"/>
                <a:gd name="connsiteY59" fmla="*/ 503682 h 637984"/>
                <a:gd name="connsiteX60" fmla="*/ 212469 w 643475"/>
                <a:gd name="connsiteY60" fmla="*/ 502539 h 637984"/>
                <a:gd name="connsiteX61" fmla="*/ 211993 w 643475"/>
                <a:gd name="connsiteY61" fmla="*/ 500063 h 637984"/>
                <a:gd name="connsiteX62" fmla="*/ 211517 w 643475"/>
                <a:gd name="connsiteY62" fmla="*/ 497681 h 637984"/>
                <a:gd name="connsiteX63" fmla="*/ 210850 w 643475"/>
                <a:gd name="connsiteY63" fmla="*/ 494728 h 637984"/>
                <a:gd name="connsiteX64" fmla="*/ 203230 w 643475"/>
                <a:gd name="connsiteY64" fmla="*/ 429101 h 637984"/>
                <a:gd name="connsiteX65" fmla="*/ 203230 w 643475"/>
                <a:gd name="connsiteY65" fmla="*/ 427006 h 637984"/>
                <a:gd name="connsiteX66" fmla="*/ 209802 w 643475"/>
                <a:gd name="connsiteY66" fmla="*/ 365760 h 637984"/>
                <a:gd name="connsiteX67" fmla="*/ 231233 w 643475"/>
                <a:gd name="connsiteY67" fmla="*/ 303466 h 637984"/>
                <a:gd name="connsiteX68" fmla="*/ 233615 w 643475"/>
                <a:gd name="connsiteY68" fmla="*/ 302133 h 637984"/>
                <a:gd name="connsiteX69" fmla="*/ 235043 w 643475"/>
                <a:gd name="connsiteY69" fmla="*/ 302514 h 637984"/>
                <a:gd name="connsiteX70" fmla="*/ 236377 w 643475"/>
                <a:gd name="connsiteY70" fmla="*/ 304895 h 637984"/>
                <a:gd name="connsiteX71" fmla="*/ 235996 w 643475"/>
                <a:gd name="connsiteY71" fmla="*/ 306419 h 637984"/>
                <a:gd name="connsiteX72" fmla="*/ 233234 w 643475"/>
                <a:gd name="connsiteY72" fmla="*/ 312515 h 637984"/>
                <a:gd name="connsiteX73" fmla="*/ 232567 w 643475"/>
                <a:gd name="connsiteY73" fmla="*/ 313944 h 637984"/>
                <a:gd name="connsiteX74" fmla="*/ 220184 w 643475"/>
                <a:gd name="connsiteY74" fmla="*/ 349663 h 637984"/>
                <a:gd name="connsiteX75" fmla="*/ 213231 w 643475"/>
                <a:gd name="connsiteY75" fmla="*/ 385286 h 637984"/>
                <a:gd name="connsiteX76" fmla="*/ 210659 w 643475"/>
                <a:gd name="connsiteY76" fmla="*/ 420148 h 637984"/>
                <a:gd name="connsiteX77" fmla="*/ 210659 w 643475"/>
                <a:gd name="connsiteY77" fmla="*/ 422529 h 637984"/>
                <a:gd name="connsiteX78" fmla="*/ 213231 w 643475"/>
                <a:gd name="connsiteY78" fmla="*/ 458534 h 637984"/>
                <a:gd name="connsiteX79" fmla="*/ 218184 w 643475"/>
                <a:gd name="connsiteY79" fmla="*/ 485394 h 637984"/>
                <a:gd name="connsiteX80" fmla="*/ 221232 w 643475"/>
                <a:gd name="connsiteY80" fmla="*/ 497967 h 637984"/>
                <a:gd name="connsiteX81" fmla="*/ 221708 w 643475"/>
                <a:gd name="connsiteY81" fmla="*/ 499872 h 637984"/>
                <a:gd name="connsiteX82" fmla="*/ 224661 w 643475"/>
                <a:gd name="connsiteY82" fmla="*/ 511493 h 637984"/>
                <a:gd name="connsiteX83" fmla="*/ 238758 w 643475"/>
                <a:gd name="connsiteY83" fmla="*/ 594646 h 637984"/>
                <a:gd name="connsiteX84" fmla="*/ 240663 w 643475"/>
                <a:gd name="connsiteY84" fmla="*/ 637508 h 637984"/>
                <a:gd name="connsiteX85" fmla="*/ 251617 w 643475"/>
                <a:gd name="connsiteY85" fmla="*/ 637985 h 637984"/>
                <a:gd name="connsiteX86" fmla="*/ 300194 w 643475"/>
                <a:gd name="connsiteY86" fmla="*/ 633127 h 637984"/>
                <a:gd name="connsiteX87" fmla="*/ 325436 w 643475"/>
                <a:gd name="connsiteY87" fmla="*/ 632460 h 637984"/>
                <a:gd name="connsiteX88" fmla="*/ 325436 w 643475"/>
                <a:gd name="connsiteY88" fmla="*/ 632460 h 637984"/>
                <a:gd name="connsiteX89" fmla="*/ 344390 w 643475"/>
                <a:gd name="connsiteY89" fmla="*/ 629888 h 637984"/>
                <a:gd name="connsiteX90" fmla="*/ 345534 w 643475"/>
                <a:gd name="connsiteY90" fmla="*/ 629698 h 637984"/>
                <a:gd name="connsiteX91" fmla="*/ 409351 w 643475"/>
                <a:gd name="connsiteY91" fmla="*/ 622268 h 637984"/>
                <a:gd name="connsiteX92" fmla="*/ 409256 w 643475"/>
                <a:gd name="connsiteY92" fmla="*/ 622268 h 637984"/>
                <a:gd name="connsiteX93" fmla="*/ 417638 w 643475"/>
                <a:gd name="connsiteY93" fmla="*/ 615982 h 637984"/>
                <a:gd name="connsiteX94" fmla="*/ 422686 w 643475"/>
                <a:gd name="connsiteY94" fmla="*/ 612172 h 637984"/>
                <a:gd name="connsiteX95" fmla="*/ 424591 w 643475"/>
                <a:gd name="connsiteY95" fmla="*/ 610743 h 637984"/>
                <a:gd name="connsiteX96" fmla="*/ 426401 w 643475"/>
                <a:gd name="connsiteY96" fmla="*/ 609410 h 637984"/>
                <a:gd name="connsiteX97" fmla="*/ 448880 w 643475"/>
                <a:gd name="connsiteY97" fmla="*/ 592550 h 637984"/>
                <a:gd name="connsiteX98" fmla="*/ 488504 w 643475"/>
                <a:gd name="connsiteY98" fmla="*/ 555974 h 637984"/>
                <a:gd name="connsiteX99" fmla="*/ 503363 w 643475"/>
                <a:gd name="connsiteY99" fmla="*/ 535115 h 637984"/>
                <a:gd name="connsiteX100" fmla="*/ 514412 w 643475"/>
                <a:gd name="connsiteY100" fmla="*/ 511016 h 637984"/>
                <a:gd name="connsiteX101" fmla="*/ 520793 w 643475"/>
                <a:gd name="connsiteY101" fmla="*/ 482727 h 637984"/>
                <a:gd name="connsiteX102" fmla="*/ 521365 w 643475"/>
                <a:gd name="connsiteY102" fmla="*/ 477298 h 637984"/>
                <a:gd name="connsiteX103" fmla="*/ 521841 w 643475"/>
                <a:gd name="connsiteY103" fmla="*/ 473583 h 637984"/>
                <a:gd name="connsiteX104" fmla="*/ 522984 w 643475"/>
                <a:gd name="connsiteY104" fmla="*/ 464439 h 637984"/>
                <a:gd name="connsiteX105" fmla="*/ 523651 w 643475"/>
                <a:gd name="connsiteY105" fmla="*/ 459010 h 637984"/>
                <a:gd name="connsiteX106" fmla="*/ 524032 w 643475"/>
                <a:gd name="connsiteY106" fmla="*/ 455962 h 637984"/>
                <a:gd name="connsiteX107" fmla="*/ 524603 w 643475"/>
                <a:gd name="connsiteY107" fmla="*/ 451771 h 637984"/>
                <a:gd name="connsiteX108" fmla="*/ 525270 w 643475"/>
                <a:gd name="connsiteY108" fmla="*/ 446723 h 637984"/>
                <a:gd name="connsiteX109" fmla="*/ 540891 w 643475"/>
                <a:gd name="connsiteY109" fmla="*/ 361283 h 637984"/>
                <a:gd name="connsiteX110" fmla="*/ 567371 w 643475"/>
                <a:gd name="connsiteY110" fmla="*/ 281273 h 637984"/>
                <a:gd name="connsiteX111" fmla="*/ 568514 w 643475"/>
                <a:gd name="connsiteY111" fmla="*/ 278702 h 637984"/>
                <a:gd name="connsiteX112" fmla="*/ 570419 w 643475"/>
                <a:gd name="connsiteY112" fmla="*/ 274320 h 637984"/>
                <a:gd name="connsiteX113" fmla="*/ 570990 w 643475"/>
                <a:gd name="connsiteY113" fmla="*/ 273082 h 637984"/>
                <a:gd name="connsiteX114" fmla="*/ 572038 w 643475"/>
                <a:gd name="connsiteY114" fmla="*/ 270701 h 637984"/>
                <a:gd name="connsiteX115" fmla="*/ 572228 w 643475"/>
                <a:gd name="connsiteY115" fmla="*/ 270510 h 637984"/>
                <a:gd name="connsiteX116" fmla="*/ 562799 w 643475"/>
                <a:gd name="connsiteY116" fmla="*/ 238601 h 637984"/>
                <a:gd name="connsiteX117" fmla="*/ 562608 w 643475"/>
                <a:gd name="connsiteY117" fmla="*/ 237458 h 637984"/>
                <a:gd name="connsiteX118" fmla="*/ 559084 w 643475"/>
                <a:gd name="connsiteY118" fmla="*/ 199739 h 637984"/>
                <a:gd name="connsiteX119" fmla="*/ 560132 w 643475"/>
                <a:gd name="connsiteY119" fmla="*/ 180213 h 637984"/>
                <a:gd name="connsiteX120" fmla="*/ 573181 w 643475"/>
                <a:gd name="connsiteY120" fmla="*/ 125254 h 637984"/>
                <a:gd name="connsiteX121" fmla="*/ 573467 w 643475"/>
                <a:gd name="connsiteY121" fmla="*/ 124206 h 637984"/>
                <a:gd name="connsiteX122" fmla="*/ 574134 w 643475"/>
                <a:gd name="connsiteY122" fmla="*/ 122682 h 637984"/>
                <a:gd name="connsiteX123" fmla="*/ 576515 w 643475"/>
                <a:gd name="connsiteY123" fmla="*/ 116872 h 637984"/>
                <a:gd name="connsiteX124" fmla="*/ 577848 w 643475"/>
                <a:gd name="connsiteY124" fmla="*/ 113919 h 637984"/>
                <a:gd name="connsiteX125" fmla="*/ 578420 w 643475"/>
                <a:gd name="connsiteY125" fmla="*/ 112586 h 637984"/>
                <a:gd name="connsiteX126" fmla="*/ 583849 w 643475"/>
                <a:gd name="connsiteY126" fmla="*/ 101346 h 637984"/>
                <a:gd name="connsiteX127" fmla="*/ 584801 w 643475"/>
                <a:gd name="connsiteY127" fmla="*/ 99441 h 637984"/>
                <a:gd name="connsiteX128" fmla="*/ 605376 w 643475"/>
                <a:gd name="connsiteY128" fmla="*/ 66961 h 637984"/>
                <a:gd name="connsiteX129" fmla="*/ 609185 w 643475"/>
                <a:gd name="connsiteY129" fmla="*/ 62008 h 637984"/>
                <a:gd name="connsiteX130" fmla="*/ 610233 w 643475"/>
                <a:gd name="connsiteY130" fmla="*/ 60674 h 637984"/>
                <a:gd name="connsiteX131" fmla="*/ 611376 w 643475"/>
                <a:gd name="connsiteY131" fmla="*/ 59246 h 637984"/>
                <a:gd name="connsiteX132" fmla="*/ 612614 w 643475"/>
                <a:gd name="connsiteY132" fmla="*/ 57721 h 637984"/>
                <a:gd name="connsiteX133" fmla="*/ 613853 w 643475"/>
                <a:gd name="connsiteY133" fmla="*/ 56198 h 637984"/>
                <a:gd name="connsiteX134" fmla="*/ 615186 w 643475"/>
                <a:gd name="connsiteY134" fmla="*/ 54673 h 637984"/>
                <a:gd name="connsiteX135" fmla="*/ 616520 w 643475"/>
                <a:gd name="connsiteY135" fmla="*/ 53150 h 637984"/>
                <a:gd name="connsiteX136" fmla="*/ 617853 w 643475"/>
                <a:gd name="connsiteY136" fmla="*/ 51625 h 637984"/>
                <a:gd name="connsiteX137" fmla="*/ 626140 w 643475"/>
                <a:gd name="connsiteY137" fmla="*/ 42672 h 637984"/>
                <a:gd name="connsiteX138" fmla="*/ 643476 w 643475"/>
                <a:gd name="connsiteY138" fmla="*/ 26575 h 637984"/>
                <a:gd name="connsiteX139" fmla="*/ 637760 w 643475"/>
                <a:gd name="connsiteY139" fmla="*/ 23431 h 637984"/>
                <a:gd name="connsiteX140" fmla="*/ 636617 w 643475"/>
                <a:gd name="connsiteY140" fmla="*/ 22860 h 637984"/>
                <a:gd name="connsiteX141" fmla="*/ 635093 w 643475"/>
                <a:gd name="connsiteY141" fmla="*/ 22003 h 637984"/>
                <a:gd name="connsiteX142" fmla="*/ 634236 w 643475"/>
                <a:gd name="connsiteY142" fmla="*/ 21527 h 637984"/>
                <a:gd name="connsiteX143" fmla="*/ 634236 w 643475"/>
                <a:gd name="connsiteY143" fmla="*/ 21527 h 637984"/>
                <a:gd name="connsiteX144" fmla="*/ 631093 w 643475"/>
                <a:gd name="connsiteY144" fmla="*/ 23336 h 637984"/>
                <a:gd name="connsiteX145" fmla="*/ 629283 w 643475"/>
                <a:gd name="connsiteY145" fmla="*/ 26289 h 637984"/>
                <a:gd name="connsiteX146" fmla="*/ 628140 w 643475"/>
                <a:gd name="connsiteY146" fmla="*/ 28194 h 637984"/>
                <a:gd name="connsiteX147" fmla="*/ 590802 w 643475"/>
                <a:gd name="connsiteY147" fmla="*/ 78867 h 637984"/>
                <a:gd name="connsiteX148" fmla="*/ 547559 w 643475"/>
                <a:gd name="connsiteY148" fmla="*/ 124015 h 637984"/>
                <a:gd name="connsiteX149" fmla="*/ 497362 w 643475"/>
                <a:gd name="connsiteY149" fmla="*/ 167069 h 637984"/>
                <a:gd name="connsiteX150" fmla="*/ 473740 w 643475"/>
                <a:gd name="connsiteY150" fmla="*/ 184023 h 637984"/>
                <a:gd name="connsiteX151" fmla="*/ 415256 w 643475"/>
                <a:gd name="connsiteY151" fmla="*/ 214694 h 637984"/>
                <a:gd name="connsiteX152" fmla="*/ 350391 w 643475"/>
                <a:gd name="connsiteY152" fmla="*/ 244031 h 637984"/>
                <a:gd name="connsiteX153" fmla="*/ 285335 w 643475"/>
                <a:gd name="connsiteY153" fmla="*/ 269367 h 637984"/>
                <a:gd name="connsiteX154" fmla="*/ 236186 w 643475"/>
                <a:gd name="connsiteY154" fmla="*/ 284607 h 637984"/>
                <a:gd name="connsiteX155" fmla="*/ 210659 w 643475"/>
                <a:gd name="connsiteY155" fmla="*/ 263461 h 637984"/>
                <a:gd name="connsiteX156" fmla="*/ 133793 w 643475"/>
                <a:gd name="connsiteY156" fmla="*/ 174117 h 637984"/>
                <a:gd name="connsiteX157" fmla="*/ 106551 w 643475"/>
                <a:gd name="connsiteY157" fmla="*/ 127921 h 637984"/>
                <a:gd name="connsiteX158" fmla="*/ 102646 w 643475"/>
                <a:gd name="connsiteY158" fmla="*/ 116967 h 637984"/>
                <a:gd name="connsiteX159" fmla="*/ 101217 w 643475"/>
                <a:gd name="connsiteY159" fmla="*/ 112966 h 637984"/>
                <a:gd name="connsiteX160" fmla="*/ 100074 w 643475"/>
                <a:gd name="connsiteY160" fmla="*/ 107061 h 637984"/>
                <a:gd name="connsiteX161" fmla="*/ 99026 w 643475"/>
                <a:gd name="connsiteY161" fmla="*/ 100203 h 637984"/>
                <a:gd name="connsiteX162" fmla="*/ 98741 w 643475"/>
                <a:gd name="connsiteY162" fmla="*/ 90488 h 637984"/>
                <a:gd name="connsiteX163" fmla="*/ 98741 w 643475"/>
                <a:gd name="connsiteY163" fmla="*/ 88392 h 637984"/>
                <a:gd name="connsiteX164" fmla="*/ 98931 w 643475"/>
                <a:gd name="connsiteY164" fmla="*/ 85535 h 637984"/>
                <a:gd name="connsiteX165" fmla="*/ 100074 w 643475"/>
                <a:gd name="connsiteY165" fmla="*/ 77152 h 637984"/>
                <a:gd name="connsiteX166" fmla="*/ 100360 w 643475"/>
                <a:gd name="connsiteY166" fmla="*/ 74867 h 637984"/>
                <a:gd name="connsiteX167" fmla="*/ 100646 w 643475"/>
                <a:gd name="connsiteY167" fmla="*/ 73247 h 637984"/>
                <a:gd name="connsiteX168" fmla="*/ 100836 w 643475"/>
                <a:gd name="connsiteY168" fmla="*/ 71152 h 637984"/>
                <a:gd name="connsiteX169" fmla="*/ 105980 w 643475"/>
                <a:gd name="connsiteY169" fmla="*/ 53721 h 637984"/>
                <a:gd name="connsiteX170" fmla="*/ 115695 w 643475"/>
                <a:gd name="connsiteY170" fmla="*/ 31718 h 637984"/>
                <a:gd name="connsiteX171" fmla="*/ 124172 w 643475"/>
                <a:gd name="connsiteY171" fmla="*/ 16669 h 637984"/>
                <a:gd name="connsiteX172" fmla="*/ 125030 w 643475"/>
                <a:gd name="connsiteY172" fmla="*/ 16002 h 637984"/>
                <a:gd name="connsiteX173" fmla="*/ 132364 w 643475"/>
                <a:gd name="connsiteY173" fmla="*/ 6572 h 637984"/>
                <a:gd name="connsiteX174" fmla="*/ 133031 w 643475"/>
                <a:gd name="connsiteY174" fmla="*/ 5810 h 637984"/>
                <a:gd name="connsiteX175" fmla="*/ 133602 w 643475"/>
                <a:gd name="connsiteY175" fmla="*/ 4858 h 637984"/>
                <a:gd name="connsiteX176" fmla="*/ 136841 w 643475"/>
                <a:gd name="connsiteY176" fmla="*/ 1238 h 637984"/>
                <a:gd name="connsiteX177" fmla="*/ 137126 w 643475"/>
                <a:gd name="connsiteY177" fmla="*/ 571 h 637984"/>
                <a:gd name="connsiteX178" fmla="*/ 137317 w 643475"/>
                <a:gd name="connsiteY178" fmla="*/ 0 h 637984"/>
                <a:gd name="connsiteX179" fmla="*/ 133697 w 643475"/>
                <a:gd name="connsiteY179" fmla="*/ 571 h 6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643475" h="637984">
                  <a:moveTo>
                    <a:pt x="133602" y="857"/>
                  </a:moveTo>
                  <a:cubicBezTo>
                    <a:pt x="132840" y="952"/>
                    <a:pt x="132078" y="1048"/>
                    <a:pt x="131221" y="1143"/>
                  </a:cubicBezTo>
                  <a:lnTo>
                    <a:pt x="130078" y="1143"/>
                  </a:lnTo>
                  <a:cubicBezTo>
                    <a:pt x="129221" y="1333"/>
                    <a:pt x="128649" y="1429"/>
                    <a:pt x="128078" y="1429"/>
                  </a:cubicBezTo>
                  <a:lnTo>
                    <a:pt x="127030" y="1905"/>
                  </a:lnTo>
                  <a:lnTo>
                    <a:pt x="125696" y="2667"/>
                  </a:lnTo>
                  <a:lnTo>
                    <a:pt x="123696" y="3810"/>
                  </a:lnTo>
                  <a:lnTo>
                    <a:pt x="122839" y="4381"/>
                  </a:lnTo>
                  <a:lnTo>
                    <a:pt x="119505" y="6763"/>
                  </a:lnTo>
                  <a:cubicBezTo>
                    <a:pt x="115790" y="9811"/>
                    <a:pt x="111885" y="13144"/>
                    <a:pt x="107504" y="16954"/>
                  </a:cubicBezTo>
                  <a:lnTo>
                    <a:pt x="102455" y="21431"/>
                  </a:lnTo>
                  <a:cubicBezTo>
                    <a:pt x="102170" y="23146"/>
                    <a:pt x="101979" y="24098"/>
                    <a:pt x="101503" y="24956"/>
                  </a:cubicBezTo>
                  <a:cubicBezTo>
                    <a:pt x="100741" y="26194"/>
                    <a:pt x="99503" y="26860"/>
                    <a:pt x="98074" y="26860"/>
                  </a:cubicBezTo>
                  <a:cubicBezTo>
                    <a:pt x="97693" y="26860"/>
                    <a:pt x="97407" y="26860"/>
                    <a:pt x="97121" y="26860"/>
                  </a:cubicBezTo>
                  <a:cubicBezTo>
                    <a:pt x="89216" y="35052"/>
                    <a:pt x="82929" y="42100"/>
                    <a:pt x="77214" y="48958"/>
                  </a:cubicBezTo>
                  <a:cubicBezTo>
                    <a:pt x="75404" y="51149"/>
                    <a:pt x="73690" y="53245"/>
                    <a:pt x="71880" y="55435"/>
                  </a:cubicBezTo>
                  <a:lnTo>
                    <a:pt x="69880" y="58007"/>
                  </a:lnTo>
                  <a:lnTo>
                    <a:pt x="67880" y="60579"/>
                  </a:lnTo>
                  <a:lnTo>
                    <a:pt x="67118" y="61817"/>
                  </a:lnTo>
                  <a:lnTo>
                    <a:pt x="66356" y="62579"/>
                  </a:lnTo>
                  <a:cubicBezTo>
                    <a:pt x="62831" y="67056"/>
                    <a:pt x="59688" y="71914"/>
                    <a:pt x="56545" y="76771"/>
                  </a:cubicBezTo>
                  <a:cubicBezTo>
                    <a:pt x="50544" y="86106"/>
                    <a:pt x="44639" y="96774"/>
                    <a:pt x="38924" y="108394"/>
                  </a:cubicBezTo>
                  <a:cubicBezTo>
                    <a:pt x="37781" y="110681"/>
                    <a:pt x="36733" y="112966"/>
                    <a:pt x="35685" y="115348"/>
                  </a:cubicBezTo>
                  <a:lnTo>
                    <a:pt x="35018" y="116872"/>
                  </a:lnTo>
                  <a:lnTo>
                    <a:pt x="33780" y="119539"/>
                  </a:lnTo>
                  <a:lnTo>
                    <a:pt x="31589" y="124111"/>
                  </a:lnTo>
                  <a:lnTo>
                    <a:pt x="31113" y="125254"/>
                  </a:lnTo>
                  <a:lnTo>
                    <a:pt x="28256" y="133064"/>
                  </a:lnTo>
                  <a:lnTo>
                    <a:pt x="25493" y="140684"/>
                  </a:lnTo>
                  <a:lnTo>
                    <a:pt x="23779" y="145161"/>
                  </a:lnTo>
                  <a:cubicBezTo>
                    <a:pt x="19016" y="158877"/>
                    <a:pt x="15778" y="169450"/>
                    <a:pt x="13206" y="179641"/>
                  </a:cubicBezTo>
                  <a:cubicBezTo>
                    <a:pt x="10158" y="191072"/>
                    <a:pt x="7967" y="203359"/>
                    <a:pt x="6539" y="217075"/>
                  </a:cubicBezTo>
                  <a:cubicBezTo>
                    <a:pt x="2919" y="235744"/>
                    <a:pt x="824" y="254508"/>
                    <a:pt x="157" y="272796"/>
                  </a:cubicBezTo>
                  <a:cubicBezTo>
                    <a:pt x="-700" y="298132"/>
                    <a:pt x="1967" y="322326"/>
                    <a:pt x="7872" y="344805"/>
                  </a:cubicBezTo>
                  <a:cubicBezTo>
                    <a:pt x="13492" y="366046"/>
                    <a:pt x="23874" y="385572"/>
                    <a:pt x="35780" y="406908"/>
                  </a:cubicBezTo>
                  <a:lnTo>
                    <a:pt x="41876" y="417766"/>
                  </a:lnTo>
                  <a:cubicBezTo>
                    <a:pt x="52163" y="435959"/>
                    <a:pt x="62641" y="454343"/>
                    <a:pt x="70832" y="473488"/>
                  </a:cubicBezTo>
                  <a:cubicBezTo>
                    <a:pt x="76833" y="488156"/>
                    <a:pt x="80548" y="500539"/>
                    <a:pt x="82262" y="512636"/>
                  </a:cubicBezTo>
                  <a:cubicBezTo>
                    <a:pt x="83310" y="521208"/>
                    <a:pt x="83405" y="529019"/>
                    <a:pt x="82453" y="536639"/>
                  </a:cubicBezTo>
                  <a:cubicBezTo>
                    <a:pt x="81596" y="541782"/>
                    <a:pt x="80643" y="545687"/>
                    <a:pt x="79310" y="549211"/>
                  </a:cubicBezTo>
                  <a:cubicBezTo>
                    <a:pt x="77976" y="552164"/>
                    <a:pt x="76357" y="555022"/>
                    <a:pt x="74357" y="557594"/>
                  </a:cubicBezTo>
                  <a:cubicBezTo>
                    <a:pt x="72547" y="559880"/>
                    <a:pt x="70547" y="561880"/>
                    <a:pt x="68261" y="563785"/>
                  </a:cubicBezTo>
                  <a:lnTo>
                    <a:pt x="68261" y="564070"/>
                  </a:lnTo>
                  <a:lnTo>
                    <a:pt x="68451" y="564070"/>
                  </a:lnTo>
                  <a:cubicBezTo>
                    <a:pt x="68642" y="564737"/>
                    <a:pt x="68451" y="565214"/>
                    <a:pt x="68356" y="565976"/>
                  </a:cubicBezTo>
                  <a:cubicBezTo>
                    <a:pt x="67689" y="568166"/>
                    <a:pt x="67213" y="570357"/>
                    <a:pt x="66737" y="572643"/>
                  </a:cubicBezTo>
                  <a:cubicBezTo>
                    <a:pt x="65498" y="578358"/>
                    <a:pt x="203611" y="632841"/>
                    <a:pt x="204182" y="632936"/>
                  </a:cubicBezTo>
                  <a:cubicBezTo>
                    <a:pt x="210659" y="634270"/>
                    <a:pt x="217613" y="635508"/>
                    <a:pt x="225804" y="636841"/>
                  </a:cubicBezTo>
                  <a:lnTo>
                    <a:pt x="224947" y="636080"/>
                  </a:lnTo>
                  <a:lnTo>
                    <a:pt x="225423" y="636080"/>
                  </a:lnTo>
                  <a:cubicBezTo>
                    <a:pt x="225423" y="636080"/>
                    <a:pt x="226090" y="636270"/>
                    <a:pt x="226471" y="636270"/>
                  </a:cubicBezTo>
                  <a:lnTo>
                    <a:pt x="228185" y="636461"/>
                  </a:lnTo>
                  <a:cubicBezTo>
                    <a:pt x="228281" y="634746"/>
                    <a:pt x="228376" y="633127"/>
                    <a:pt x="228376" y="631603"/>
                  </a:cubicBezTo>
                  <a:lnTo>
                    <a:pt x="228376" y="628555"/>
                  </a:lnTo>
                  <a:cubicBezTo>
                    <a:pt x="227804" y="605790"/>
                    <a:pt x="226090" y="582740"/>
                    <a:pt x="223042" y="560070"/>
                  </a:cubicBezTo>
                  <a:cubicBezTo>
                    <a:pt x="221613" y="549783"/>
                    <a:pt x="219803" y="538924"/>
                    <a:pt x="217613" y="527018"/>
                  </a:cubicBezTo>
                  <a:lnTo>
                    <a:pt x="216660" y="522161"/>
                  </a:lnTo>
                  <a:lnTo>
                    <a:pt x="215422" y="515684"/>
                  </a:lnTo>
                  <a:lnTo>
                    <a:pt x="214469" y="510540"/>
                  </a:lnTo>
                  <a:lnTo>
                    <a:pt x="212755" y="503682"/>
                  </a:lnTo>
                  <a:lnTo>
                    <a:pt x="212469" y="502539"/>
                  </a:lnTo>
                  <a:lnTo>
                    <a:pt x="211993" y="500063"/>
                  </a:lnTo>
                  <a:lnTo>
                    <a:pt x="211517" y="497681"/>
                  </a:lnTo>
                  <a:lnTo>
                    <a:pt x="210850" y="494728"/>
                  </a:lnTo>
                  <a:cubicBezTo>
                    <a:pt x="205897" y="471107"/>
                    <a:pt x="203420" y="449675"/>
                    <a:pt x="203230" y="429101"/>
                  </a:cubicBezTo>
                  <a:lnTo>
                    <a:pt x="203230" y="427006"/>
                  </a:lnTo>
                  <a:cubicBezTo>
                    <a:pt x="203230" y="406051"/>
                    <a:pt x="205421" y="385382"/>
                    <a:pt x="209802" y="365760"/>
                  </a:cubicBezTo>
                  <a:cubicBezTo>
                    <a:pt x="214374" y="345472"/>
                    <a:pt x="221423" y="325088"/>
                    <a:pt x="231233" y="303466"/>
                  </a:cubicBezTo>
                  <a:cubicBezTo>
                    <a:pt x="231614" y="302609"/>
                    <a:pt x="232567" y="302133"/>
                    <a:pt x="233615" y="302133"/>
                  </a:cubicBezTo>
                  <a:cubicBezTo>
                    <a:pt x="234091" y="302133"/>
                    <a:pt x="234567" y="302323"/>
                    <a:pt x="235043" y="302514"/>
                  </a:cubicBezTo>
                  <a:cubicBezTo>
                    <a:pt x="236186" y="303181"/>
                    <a:pt x="236377" y="304133"/>
                    <a:pt x="236377" y="304895"/>
                  </a:cubicBezTo>
                  <a:cubicBezTo>
                    <a:pt x="236377" y="305372"/>
                    <a:pt x="236282" y="305848"/>
                    <a:pt x="235996" y="306419"/>
                  </a:cubicBezTo>
                  <a:cubicBezTo>
                    <a:pt x="235043" y="308419"/>
                    <a:pt x="234186" y="310515"/>
                    <a:pt x="233234" y="312515"/>
                  </a:cubicBezTo>
                  <a:lnTo>
                    <a:pt x="232567" y="313944"/>
                  </a:lnTo>
                  <a:cubicBezTo>
                    <a:pt x="227423" y="326231"/>
                    <a:pt x="223232" y="338233"/>
                    <a:pt x="220184" y="349663"/>
                  </a:cubicBezTo>
                  <a:cubicBezTo>
                    <a:pt x="216946" y="361474"/>
                    <a:pt x="214565" y="373475"/>
                    <a:pt x="213231" y="385286"/>
                  </a:cubicBezTo>
                  <a:cubicBezTo>
                    <a:pt x="211612" y="396811"/>
                    <a:pt x="210755" y="408527"/>
                    <a:pt x="210659" y="420148"/>
                  </a:cubicBezTo>
                  <a:lnTo>
                    <a:pt x="210659" y="422529"/>
                  </a:lnTo>
                  <a:cubicBezTo>
                    <a:pt x="210755" y="433483"/>
                    <a:pt x="211612" y="445580"/>
                    <a:pt x="213231" y="458534"/>
                  </a:cubicBezTo>
                  <a:cubicBezTo>
                    <a:pt x="214565" y="467868"/>
                    <a:pt x="216184" y="476917"/>
                    <a:pt x="218184" y="485394"/>
                  </a:cubicBezTo>
                  <a:cubicBezTo>
                    <a:pt x="219137" y="489585"/>
                    <a:pt x="220184" y="493776"/>
                    <a:pt x="221232" y="497967"/>
                  </a:cubicBezTo>
                  <a:lnTo>
                    <a:pt x="221708" y="499872"/>
                  </a:lnTo>
                  <a:cubicBezTo>
                    <a:pt x="222756" y="503777"/>
                    <a:pt x="223709" y="507587"/>
                    <a:pt x="224661" y="511493"/>
                  </a:cubicBezTo>
                  <a:cubicBezTo>
                    <a:pt x="231710" y="540353"/>
                    <a:pt x="236377" y="568357"/>
                    <a:pt x="238758" y="594646"/>
                  </a:cubicBezTo>
                  <a:cubicBezTo>
                    <a:pt x="239996" y="608933"/>
                    <a:pt x="240758" y="623316"/>
                    <a:pt x="240663" y="637508"/>
                  </a:cubicBezTo>
                  <a:cubicBezTo>
                    <a:pt x="244378" y="637889"/>
                    <a:pt x="247902" y="637985"/>
                    <a:pt x="251617" y="637985"/>
                  </a:cubicBezTo>
                  <a:cubicBezTo>
                    <a:pt x="268095" y="635603"/>
                    <a:pt x="284383" y="633889"/>
                    <a:pt x="300194" y="633127"/>
                  </a:cubicBezTo>
                  <a:cubicBezTo>
                    <a:pt x="308576" y="632746"/>
                    <a:pt x="316768" y="632460"/>
                    <a:pt x="325436" y="632460"/>
                  </a:cubicBezTo>
                  <a:lnTo>
                    <a:pt x="325436" y="632460"/>
                  </a:lnTo>
                  <a:cubicBezTo>
                    <a:pt x="331722" y="631698"/>
                    <a:pt x="337818" y="630841"/>
                    <a:pt x="344390" y="629888"/>
                  </a:cubicBezTo>
                  <a:lnTo>
                    <a:pt x="345534" y="629698"/>
                  </a:lnTo>
                  <a:cubicBezTo>
                    <a:pt x="366203" y="626840"/>
                    <a:pt x="387539" y="623888"/>
                    <a:pt x="409351" y="622268"/>
                  </a:cubicBezTo>
                  <a:lnTo>
                    <a:pt x="409256" y="622268"/>
                  </a:lnTo>
                  <a:cubicBezTo>
                    <a:pt x="412113" y="620078"/>
                    <a:pt x="414875" y="617982"/>
                    <a:pt x="417638" y="615982"/>
                  </a:cubicBezTo>
                  <a:lnTo>
                    <a:pt x="422686" y="612172"/>
                  </a:lnTo>
                  <a:lnTo>
                    <a:pt x="424591" y="610743"/>
                  </a:lnTo>
                  <a:lnTo>
                    <a:pt x="426401" y="609410"/>
                  </a:lnTo>
                  <a:cubicBezTo>
                    <a:pt x="433925" y="603790"/>
                    <a:pt x="441450" y="598265"/>
                    <a:pt x="448880" y="592550"/>
                  </a:cubicBezTo>
                  <a:cubicBezTo>
                    <a:pt x="466310" y="578930"/>
                    <a:pt x="478598" y="567690"/>
                    <a:pt x="488504" y="555974"/>
                  </a:cubicBezTo>
                  <a:cubicBezTo>
                    <a:pt x="494028" y="549497"/>
                    <a:pt x="499076" y="542449"/>
                    <a:pt x="503363" y="535115"/>
                  </a:cubicBezTo>
                  <a:cubicBezTo>
                    <a:pt x="507649" y="527876"/>
                    <a:pt x="511268" y="519970"/>
                    <a:pt x="514412" y="511016"/>
                  </a:cubicBezTo>
                  <a:cubicBezTo>
                    <a:pt x="517364" y="502634"/>
                    <a:pt x="519365" y="493395"/>
                    <a:pt x="520793" y="482727"/>
                  </a:cubicBezTo>
                  <a:cubicBezTo>
                    <a:pt x="520984" y="480917"/>
                    <a:pt x="521174" y="479107"/>
                    <a:pt x="521365" y="477298"/>
                  </a:cubicBezTo>
                  <a:lnTo>
                    <a:pt x="521841" y="473583"/>
                  </a:lnTo>
                  <a:lnTo>
                    <a:pt x="522984" y="464439"/>
                  </a:lnTo>
                  <a:lnTo>
                    <a:pt x="523651" y="459010"/>
                  </a:lnTo>
                  <a:lnTo>
                    <a:pt x="524032" y="455962"/>
                  </a:lnTo>
                  <a:lnTo>
                    <a:pt x="524603" y="451771"/>
                  </a:lnTo>
                  <a:lnTo>
                    <a:pt x="525270" y="446723"/>
                  </a:lnTo>
                  <a:cubicBezTo>
                    <a:pt x="529842" y="413290"/>
                    <a:pt x="534795" y="386144"/>
                    <a:pt x="540891" y="361283"/>
                  </a:cubicBezTo>
                  <a:cubicBezTo>
                    <a:pt x="547559" y="334042"/>
                    <a:pt x="556512" y="307086"/>
                    <a:pt x="567371" y="281273"/>
                  </a:cubicBezTo>
                  <a:lnTo>
                    <a:pt x="568514" y="278702"/>
                  </a:lnTo>
                  <a:lnTo>
                    <a:pt x="570419" y="274320"/>
                  </a:lnTo>
                  <a:lnTo>
                    <a:pt x="570990" y="273082"/>
                  </a:lnTo>
                  <a:lnTo>
                    <a:pt x="572038" y="270701"/>
                  </a:lnTo>
                  <a:cubicBezTo>
                    <a:pt x="572038" y="270701"/>
                    <a:pt x="572133" y="270510"/>
                    <a:pt x="572228" y="270510"/>
                  </a:cubicBezTo>
                  <a:cubicBezTo>
                    <a:pt x="568228" y="259652"/>
                    <a:pt x="565370" y="248793"/>
                    <a:pt x="562799" y="238601"/>
                  </a:cubicBezTo>
                  <a:cubicBezTo>
                    <a:pt x="562703" y="238315"/>
                    <a:pt x="562608" y="237839"/>
                    <a:pt x="562608" y="237458"/>
                  </a:cubicBezTo>
                  <a:cubicBezTo>
                    <a:pt x="560227" y="224219"/>
                    <a:pt x="559084" y="211931"/>
                    <a:pt x="559084" y="199739"/>
                  </a:cubicBezTo>
                  <a:cubicBezTo>
                    <a:pt x="559084" y="193167"/>
                    <a:pt x="559465" y="186595"/>
                    <a:pt x="560132" y="180213"/>
                  </a:cubicBezTo>
                  <a:cubicBezTo>
                    <a:pt x="562037" y="161735"/>
                    <a:pt x="566418" y="143256"/>
                    <a:pt x="573181" y="125254"/>
                  </a:cubicBezTo>
                  <a:lnTo>
                    <a:pt x="573467" y="124206"/>
                  </a:lnTo>
                  <a:lnTo>
                    <a:pt x="574134" y="122682"/>
                  </a:lnTo>
                  <a:cubicBezTo>
                    <a:pt x="574991" y="120586"/>
                    <a:pt x="575753" y="118681"/>
                    <a:pt x="576515" y="116872"/>
                  </a:cubicBezTo>
                  <a:lnTo>
                    <a:pt x="577848" y="113919"/>
                  </a:lnTo>
                  <a:lnTo>
                    <a:pt x="578420" y="112586"/>
                  </a:lnTo>
                  <a:cubicBezTo>
                    <a:pt x="580134" y="108776"/>
                    <a:pt x="581944" y="105061"/>
                    <a:pt x="583849" y="101346"/>
                  </a:cubicBezTo>
                  <a:lnTo>
                    <a:pt x="584801" y="99441"/>
                  </a:lnTo>
                  <a:cubicBezTo>
                    <a:pt x="590897" y="87916"/>
                    <a:pt x="597851" y="76962"/>
                    <a:pt x="605376" y="66961"/>
                  </a:cubicBezTo>
                  <a:cubicBezTo>
                    <a:pt x="606614" y="65246"/>
                    <a:pt x="607947" y="63627"/>
                    <a:pt x="609185" y="62008"/>
                  </a:cubicBezTo>
                  <a:lnTo>
                    <a:pt x="610233" y="60674"/>
                  </a:lnTo>
                  <a:lnTo>
                    <a:pt x="611376" y="59246"/>
                  </a:lnTo>
                  <a:lnTo>
                    <a:pt x="612614" y="57721"/>
                  </a:lnTo>
                  <a:lnTo>
                    <a:pt x="613853" y="56198"/>
                  </a:lnTo>
                  <a:lnTo>
                    <a:pt x="615186" y="54673"/>
                  </a:lnTo>
                  <a:lnTo>
                    <a:pt x="616520" y="53150"/>
                  </a:lnTo>
                  <a:lnTo>
                    <a:pt x="617853" y="51625"/>
                  </a:lnTo>
                  <a:cubicBezTo>
                    <a:pt x="620711" y="48387"/>
                    <a:pt x="623378" y="45434"/>
                    <a:pt x="626140" y="42672"/>
                  </a:cubicBezTo>
                  <a:cubicBezTo>
                    <a:pt x="631760" y="36862"/>
                    <a:pt x="637665" y="31433"/>
                    <a:pt x="643476" y="26575"/>
                  </a:cubicBezTo>
                  <a:cubicBezTo>
                    <a:pt x="641570" y="25432"/>
                    <a:pt x="639665" y="24384"/>
                    <a:pt x="637760" y="23431"/>
                  </a:cubicBezTo>
                  <a:lnTo>
                    <a:pt x="636617" y="22860"/>
                  </a:lnTo>
                  <a:lnTo>
                    <a:pt x="635093" y="22003"/>
                  </a:lnTo>
                  <a:lnTo>
                    <a:pt x="634236" y="21527"/>
                  </a:lnTo>
                  <a:lnTo>
                    <a:pt x="634236" y="21527"/>
                  </a:lnTo>
                  <a:cubicBezTo>
                    <a:pt x="632903" y="21527"/>
                    <a:pt x="631760" y="22193"/>
                    <a:pt x="631093" y="23336"/>
                  </a:cubicBezTo>
                  <a:lnTo>
                    <a:pt x="629283" y="26289"/>
                  </a:lnTo>
                  <a:lnTo>
                    <a:pt x="628140" y="28194"/>
                  </a:lnTo>
                  <a:cubicBezTo>
                    <a:pt x="617567" y="45148"/>
                    <a:pt x="605376" y="61722"/>
                    <a:pt x="590802" y="78867"/>
                  </a:cubicBezTo>
                  <a:cubicBezTo>
                    <a:pt x="578134" y="93821"/>
                    <a:pt x="563942" y="108490"/>
                    <a:pt x="547559" y="124015"/>
                  </a:cubicBezTo>
                  <a:cubicBezTo>
                    <a:pt x="531461" y="138970"/>
                    <a:pt x="514602" y="153448"/>
                    <a:pt x="497362" y="167069"/>
                  </a:cubicBezTo>
                  <a:cubicBezTo>
                    <a:pt x="489456" y="172593"/>
                    <a:pt x="481550" y="178308"/>
                    <a:pt x="473740" y="184023"/>
                  </a:cubicBezTo>
                  <a:cubicBezTo>
                    <a:pt x="455547" y="194310"/>
                    <a:pt x="436497" y="204311"/>
                    <a:pt x="415256" y="214694"/>
                  </a:cubicBezTo>
                  <a:cubicBezTo>
                    <a:pt x="394492" y="224790"/>
                    <a:pt x="372680" y="234601"/>
                    <a:pt x="350391" y="244031"/>
                  </a:cubicBezTo>
                  <a:cubicBezTo>
                    <a:pt x="326674" y="253936"/>
                    <a:pt x="305338" y="262223"/>
                    <a:pt x="285335" y="269367"/>
                  </a:cubicBezTo>
                  <a:cubicBezTo>
                    <a:pt x="269619" y="274796"/>
                    <a:pt x="253522" y="279844"/>
                    <a:pt x="236186" y="284607"/>
                  </a:cubicBezTo>
                  <a:cubicBezTo>
                    <a:pt x="226185" y="276797"/>
                    <a:pt x="218089" y="270129"/>
                    <a:pt x="210659" y="263461"/>
                  </a:cubicBezTo>
                  <a:cubicBezTo>
                    <a:pt x="182465" y="238125"/>
                    <a:pt x="156653" y="208026"/>
                    <a:pt x="133793" y="174117"/>
                  </a:cubicBezTo>
                  <a:cubicBezTo>
                    <a:pt x="123410" y="158306"/>
                    <a:pt x="114171" y="142875"/>
                    <a:pt x="106551" y="127921"/>
                  </a:cubicBezTo>
                  <a:cubicBezTo>
                    <a:pt x="105218" y="124301"/>
                    <a:pt x="103979" y="120586"/>
                    <a:pt x="102646" y="116967"/>
                  </a:cubicBezTo>
                  <a:lnTo>
                    <a:pt x="101217" y="112966"/>
                  </a:lnTo>
                  <a:cubicBezTo>
                    <a:pt x="100836" y="110966"/>
                    <a:pt x="100360" y="109061"/>
                    <a:pt x="100074" y="107061"/>
                  </a:cubicBezTo>
                  <a:cubicBezTo>
                    <a:pt x="99598" y="104775"/>
                    <a:pt x="99312" y="102489"/>
                    <a:pt x="99026" y="100203"/>
                  </a:cubicBezTo>
                  <a:cubicBezTo>
                    <a:pt x="98836" y="96965"/>
                    <a:pt x="98741" y="93726"/>
                    <a:pt x="98741" y="90488"/>
                  </a:cubicBezTo>
                  <a:lnTo>
                    <a:pt x="98741" y="88392"/>
                  </a:lnTo>
                  <a:lnTo>
                    <a:pt x="98931" y="85535"/>
                  </a:lnTo>
                  <a:cubicBezTo>
                    <a:pt x="99407" y="82772"/>
                    <a:pt x="99788" y="79915"/>
                    <a:pt x="100074" y="77152"/>
                  </a:cubicBezTo>
                  <a:lnTo>
                    <a:pt x="100360" y="74867"/>
                  </a:lnTo>
                  <a:lnTo>
                    <a:pt x="100646" y="73247"/>
                  </a:lnTo>
                  <a:lnTo>
                    <a:pt x="100836" y="71152"/>
                  </a:lnTo>
                  <a:cubicBezTo>
                    <a:pt x="102265" y="65056"/>
                    <a:pt x="103884" y="59531"/>
                    <a:pt x="105980" y="53721"/>
                  </a:cubicBezTo>
                  <a:cubicBezTo>
                    <a:pt x="109028" y="45434"/>
                    <a:pt x="112742" y="37624"/>
                    <a:pt x="115695" y="31718"/>
                  </a:cubicBezTo>
                  <a:cubicBezTo>
                    <a:pt x="118553" y="26003"/>
                    <a:pt x="121410" y="21146"/>
                    <a:pt x="124172" y="16669"/>
                  </a:cubicBezTo>
                  <a:cubicBezTo>
                    <a:pt x="124458" y="16573"/>
                    <a:pt x="124744" y="16288"/>
                    <a:pt x="125030" y="16002"/>
                  </a:cubicBezTo>
                  <a:cubicBezTo>
                    <a:pt x="127411" y="12764"/>
                    <a:pt x="129792" y="9620"/>
                    <a:pt x="132364" y="6572"/>
                  </a:cubicBezTo>
                  <a:lnTo>
                    <a:pt x="133031" y="5810"/>
                  </a:lnTo>
                  <a:lnTo>
                    <a:pt x="133602" y="4858"/>
                  </a:lnTo>
                  <a:cubicBezTo>
                    <a:pt x="134745" y="3715"/>
                    <a:pt x="135793" y="2477"/>
                    <a:pt x="136841" y="1238"/>
                  </a:cubicBezTo>
                  <a:cubicBezTo>
                    <a:pt x="136841" y="1238"/>
                    <a:pt x="137126" y="571"/>
                    <a:pt x="137126" y="571"/>
                  </a:cubicBezTo>
                  <a:cubicBezTo>
                    <a:pt x="137126" y="571"/>
                    <a:pt x="137317" y="0"/>
                    <a:pt x="137317" y="0"/>
                  </a:cubicBezTo>
                  <a:cubicBezTo>
                    <a:pt x="136174" y="190"/>
                    <a:pt x="134936" y="476"/>
                    <a:pt x="133697" y="571"/>
                  </a:cubicBezTo>
                </a:path>
              </a:pathLst>
            </a:custGeom>
            <a:solidFill>
              <a:srgbClr val="F75F6A"/>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FF842E45-2FC3-A6AF-479A-8FC8BED30E4C}"/>
                </a:ext>
              </a:extLst>
            </p:cNvPr>
            <p:cNvSpPr/>
            <p:nvPr/>
          </p:nvSpPr>
          <p:spPr>
            <a:xfrm>
              <a:off x="6413824" y="3298145"/>
              <a:ext cx="130678" cy="523611"/>
            </a:xfrm>
            <a:custGeom>
              <a:avLst/>
              <a:gdLst>
                <a:gd name="connsiteX0" fmla="*/ 126397 w 130678"/>
                <a:gd name="connsiteY0" fmla="*/ 381 h 523611"/>
                <a:gd name="connsiteX1" fmla="*/ 73152 w 130678"/>
                <a:gd name="connsiteY1" fmla="*/ 50292 h 523611"/>
                <a:gd name="connsiteX2" fmla="*/ 34576 w 130678"/>
                <a:gd name="connsiteY2" fmla="*/ 112871 h 523611"/>
                <a:gd name="connsiteX3" fmla="*/ 10287 w 130678"/>
                <a:gd name="connsiteY3" fmla="*/ 182785 h 523611"/>
                <a:gd name="connsiteX4" fmla="*/ 0 w 130678"/>
                <a:gd name="connsiteY4" fmla="*/ 263462 h 523611"/>
                <a:gd name="connsiteX5" fmla="*/ 4858 w 130678"/>
                <a:gd name="connsiteY5" fmla="*/ 317278 h 523611"/>
                <a:gd name="connsiteX6" fmla="*/ 20669 w 130678"/>
                <a:gd name="connsiteY6" fmla="*/ 371475 h 523611"/>
                <a:gd name="connsiteX7" fmla="*/ 31528 w 130678"/>
                <a:gd name="connsiteY7" fmla="*/ 395383 h 523611"/>
                <a:gd name="connsiteX8" fmla="*/ 42863 w 130678"/>
                <a:gd name="connsiteY8" fmla="*/ 415290 h 523611"/>
                <a:gd name="connsiteX9" fmla="*/ 68390 w 130678"/>
                <a:gd name="connsiteY9" fmla="*/ 457105 h 523611"/>
                <a:gd name="connsiteX10" fmla="*/ 68390 w 130678"/>
                <a:gd name="connsiteY10" fmla="*/ 457105 h 523611"/>
                <a:gd name="connsiteX11" fmla="*/ 68866 w 130678"/>
                <a:gd name="connsiteY11" fmla="*/ 458153 h 523611"/>
                <a:gd name="connsiteX12" fmla="*/ 68580 w 130678"/>
                <a:gd name="connsiteY12" fmla="*/ 457676 h 523611"/>
                <a:gd name="connsiteX13" fmla="*/ 78867 w 130678"/>
                <a:gd name="connsiteY13" fmla="*/ 478060 h 523611"/>
                <a:gd name="connsiteX14" fmla="*/ 86487 w 130678"/>
                <a:gd name="connsiteY14" fmla="*/ 499491 h 523611"/>
                <a:gd name="connsiteX15" fmla="*/ 86487 w 130678"/>
                <a:gd name="connsiteY15" fmla="*/ 499491 h 523611"/>
                <a:gd name="connsiteX16" fmla="*/ 86677 w 130678"/>
                <a:gd name="connsiteY16" fmla="*/ 500348 h 523611"/>
                <a:gd name="connsiteX17" fmla="*/ 86677 w 130678"/>
                <a:gd name="connsiteY17" fmla="*/ 500063 h 523611"/>
                <a:gd name="connsiteX18" fmla="*/ 89344 w 130678"/>
                <a:gd name="connsiteY18" fmla="*/ 521208 h 523611"/>
                <a:gd name="connsiteX19" fmla="*/ 91630 w 130678"/>
                <a:gd name="connsiteY19" fmla="*/ 523589 h 523611"/>
                <a:gd name="connsiteX20" fmla="*/ 94678 w 130678"/>
                <a:gd name="connsiteY20" fmla="*/ 521208 h 523611"/>
                <a:gd name="connsiteX21" fmla="*/ 93154 w 130678"/>
                <a:gd name="connsiteY21" fmla="*/ 493014 h 523611"/>
                <a:gd name="connsiteX22" fmla="*/ 82105 w 130678"/>
                <a:gd name="connsiteY22" fmla="*/ 462534 h 523611"/>
                <a:gd name="connsiteX23" fmla="*/ 65913 w 130678"/>
                <a:gd name="connsiteY23" fmla="*/ 432340 h 523611"/>
                <a:gd name="connsiteX24" fmla="*/ 49244 w 130678"/>
                <a:gd name="connsiteY24" fmla="*/ 403479 h 523611"/>
                <a:gd name="connsiteX25" fmla="*/ 50006 w 130678"/>
                <a:gd name="connsiteY25" fmla="*/ 404813 h 523611"/>
                <a:gd name="connsiteX26" fmla="*/ 42100 w 130678"/>
                <a:gd name="connsiteY26" fmla="*/ 389668 h 523611"/>
                <a:gd name="connsiteX27" fmla="*/ 33528 w 130678"/>
                <a:gd name="connsiteY27" fmla="*/ 369951 h 523611"/>
                <a:gd name="connsiteX28" fmla="*/ 19812 w 130678"/>
                <a:gd name="connsiteY28" fmla="*/ 328613 h 523611"/>
                <a:gd name="connsiteX29" fmla="*/ 20193 w 130678"/>
                <a:gd name="connsiteY29" fmla="*/ 330137 h 523611"/>
                <a:gd name="connsiteX30" fmla="*/ 13240 w 130678"/>
                <a:gd name="connsiteY30" fmla="*/ 294799 h 523611"/>
                <a:gd name="connsiteX31" fmla="*/ 10954 w 130678"/>
                <a:gd name="connsiteY31" fmla="*/ 257080 h 523611"/>
                <a:gd name="connsiteX32" fmla="*/ 10954 w 130678"/>
                <a:gd name="connsiteY32" fmla="*/ 258509 h 523611"/>
                <a:gd name="connsiteX33" fmla="*/ 15430 w 130678"/>
                <a:gd name="connsiteY33" fmla="*/ 209264 h 523611"/>
                <a:gd name="connsiteX34" fmla="*/ 24575 w 130678"/>
                <a:gd name="connsiteY34" fmla="*/ 168212 h 523611"/>
                <a:gd name="connsiteX35" fmla="*/ 24575 w 130678"/>
                <a:gd name="connsiteY35" fmla="*/ 168402 h 523611"/>
                <a:gd name="connsiteX36" fmla="*/ 24670 w 130678"/>
                <a:gd name="connsiteY36" fmla="*/ 167830 h 523611"/>
                <a:gd name="connsiteX37" fmla="*/ 24860 w 130678"/>
                <a:gd name="connsiteY37" fmla="*/ 167069 h 523611"/>
                <a:gd name="connsiteX38" fmla="*/ 24860 w 130678"/>
                <a:gd name="connsiteY38" fmla="*/ 167354 h 523611"/>
                <a:gd name="connsiteX39" fmla="*/ 61627 w 130678"/>
                <a:gd name="connsiteY39" fmla="*/ 80391 h 523611"/>
                <a:gd name="connsiteX40" fmla="*/ 61436 w 130678"/>
                <a:gd name="connsiteY40" fmla="*/ 80772 h 523611"/>
                <a:gd name="connsiteX41" fmla="*/ 104965 w 130678"/>
                <a:gd name="connsiteY41" fmla="*/ 25241 h 523611"/>
                <a:gd name="connsiteX42" fmla="*/ 104584 w 130678"/>
                <a:gd name="connsiteY42" fmla="*/ 25622 h 523611"/>
                <a:gd name="connsiteX43" fmla="*/ 129540 w 130678"/>
                <a:gd name="connsiteY43" fmla="*/ 5048 h 523611"/>
                <a:gd name="connsiteX44" fmla="*/ 130111 w 130678"/>
                <a:gd name="connsiteY44" fmla="*/ 1143 h 523611"/>
                <a:gd name="connsiteX45" fmla="*/ 127825 w 130678"/>
                <a:gd name="connsiteY45" fmla="*/ 0 h 523611"/>
                <a:gd name="connsiteX46" fmla="*/ 126111 w 130678"/>
                <a:gd name="connsiteY46" fmla="*/ 572 h 523611"/>
                <a:gd name="connsiteX47" fmla="*/ 86296 w 130678"/>
                <a:gd name="connsiteY47" fmla="*/ 500158 h 523611"/>
                <a:gd name="connsiteX48" fmla="*/ 86201 w 130678"/>
                <a:gd name="connsiteY48" fmla="*/ 499586 h 523611"/>
                <a:gd name="connsiteX49" fmla="*/ 86201 w 130678"/>
                <a:gd name="connsiteY49" fmla="*/ 499586 h 523611"/>
                <a:gd name="connsiteX50" fmla="*/ 86392 w 130678"/>
                <a:gd name="connsiteY50" fmla="*/ 500158 h 523611"/>
                <a:gd name="connsiteX51" fmla="*/ 68294 w 130678"/>
                <a:gd name="connsiteY51" fmla="*/ 457771 h 523611"/>
                <a:gd name="connsiteX52" fmla="*/ 68008 w 130678"/>
                <a:gd name="connsiteY52" fmla="*/ 457295 h 523611"/>
                <a:gd name="connsiteX53" fmla="*/ 68008 w 130678"/>
                <a:gd name="connsiteY53" fmla="*/ 457295 h 523611"/>
                <a:gd name="connsiteX54" fmla="*/ 68294 w 130678"/>
                <a:gd name="connsiteY54" fmla="*/ 457771 h 523611"/>
                <a:gd name="connsiteX55" fmla="*/ 24670 w 130678"/>
                <a:gd name="connsiteY55" fmla="*/ 167926 h 523611"/>
                <a:gd name="connsiteX56" fmla="*/ 24575 w 130678"/>
                <a:gd name="connsiteY56" fmla="*/ 168307 h 523611"/>
                <a:gd name="connsiteX57" fmla="*/ 24860 w 130678"/>
                <a:gd name="connsiteY57" fmla="*/ 167354 h 523611"/>
                <a:gd name="connsiteX58" fmla="*/ 24860 w 130678"/>
                <a:gd name="connsiteY58" fmla="*/ 167926 h 5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0678" h="523611">
                  <a:moveTo>
                    <a:pt x="126397" y="381"/>
                  </a:moveTo>
                  <a:cubicBezTo>
                    <a:pt x="106490" y="14478"/>
                    <a:pt x="88487" y="31337"/>
                    <a:pt x="73152" y="50292"/>
                  </a:cubicBezTo>
                  <a:cubicBezTo>
                    <a:pt x="57721" y="69342"/>
                    <a:pt x="44958" y="90678"/>
                    <a:pt x="34576" y="112871"/>
                  </a:cubicBezTo>
                  <a:cubicBezTo>
                    <a:pt x="24098" y="135255"/>
                    <a:pt x="16192" y="158782"/>
                    <a:pt x="10287" y="182785"/>
                  </a:cubicBezTo>
                  <a:cubicBezTo>
                    <a:pt x="3810" y="209169"/>
                    <a:pt x="95" y="236220"/>
                    <a:pt x="0" y="263462"/>
                  </a:cubicBezTo>
                  <a:cubicBezTo>
                    <a:pt x="0" y="281559"/>
                    <a:pt x="1524" y="299466"/>
                    <a:pt x="4858" y="317278"/>
                  </a:cubicBezTo>
                  <a:cubicBezTo>
                    <a:pt x="8287" y="335756"/>
                    <a:pt x="13716" y="353949"/>
                    <a:pt x="20669" y="371475"/>
                  </a:cubicBezTo>
                  <a:cubicBezTo>
                    <a:pt x="23908" y="379667"/>
                    <a:pt x="27527" y="387572"/>
                    <a:pt x="31528" y="395383"/>
                  </a:cubicBezTo>
                  <a:cubicBezTo>
                    <a:pt x="34957" y="402146"/>
                    <a:pt x="38862" y="408718"/>
                    <a:pt x="42863" y="415290"/>
                  </a:cubicBezTo>
                  <a:cubicBezTo>
                    <a:pt x="51340" y="429292"/>
                    <a:pt x="60293" y="442913"/>
                    <a:pt x="68390" y="457105"/>
                  </a:cubicBezTo>
                  <a:lnTo>
                    <a:pt x="68390" y="457105"/>
                  </a:lnTo>
                  <a:cubicBezTo>
                    <a:pt x="68390" y="457105"/>
                    <a:pt x="68771" y="457867"/>
                    <a:pt x="68866" y="458153"/>
                  </a:cubicBezTo>
                  <a:cubicBezTo>
                    <a:pt x="68866" y="457962"/>
                    <a:pt x="68675" y="457867"/>
                    <a:pt x="68580" y="457676"/>
                  </a:cubicBezTo>
                  <a:cubicBezTo>
                    <a:pt x="72200" y="464344"/>
                    <a:pt x="75724" y="471107"/>
                    <a:pt x="78867" y="478060"/>
                  </a:cubicBezTo>
                  <a:cubicBezTo>
                    <a:pt x="82010" y="485013"/>
                    <a:pt x="84487" y="492157"/>
                    <a:pt x="86487" y="499491"/>
                  </a:cubicBezTo>
                  <a:lnTo>
                    <a:pt x="86487" y="499491"/>
                  </a:lnTo>
                  <a:cubicBezTo>
                    <a:pt x="86487" y="499491"/>
                    <a:pt x="86582" y="500063"/>
                    <a:pt x="86677" y="500348"/>
                  </a:cubicBezTo>
                  <a:lnTo>
                    <a:pt x="86677" y="500063"/>
                  </a:lnTo>
                  <a:cubicBezTo>
                    <a:pt x="88297" y="507016"/>
                    <a:pt x="89344" y="514064"/>
                    <a:pt x="89344" y="521208"/>
                  </a:cubicBezTo>
                  <a:cubicBezTo>
                    <a:pt x="89344" y="522446"/>
                    <a:pt x="90583" y="523399"/>
                    <a:pt x="91630" y="523589"/>
                  </a:cubicBezTo>
                  <a:cubicBezTo>
                    <a:pt x="93154" y="523780"/>
                    <a:pt x="94488" y="522732"/>
                    <a:pt x="94678" y="521208"/>
                  </a:cubicBezTo>
                  <a:cubicBezTo>
                    <a:pt x="96012" y="511778"/>
                    <a:pt x="95250" y="502253"/>
                    <a:pt x="93154" y="493014"/>
                  </a:cubicBezTo>
                  <a:cubicBezTo>
                    <a:pt x="90773" y="482441"/>
                    <a:pt x="86677" y="472345"/>
                    <a:pt x="82105" y="462534"/>
                  </a:cubicBezTo>
                  <a:cubicBezTo>
                    <a:pt x="77343" y="452152"/>
                    <a:pt x="71628" y="442246"/>
                    <a:pt x="65913" y="432340"/>
                  </a:cubicBezTo>
                  <a:cubicBezTo>
                    <a:pt x="60388" y="422720"/>
                    <a:pt x="54673" y="413195"/>
                    <a:pt x="49244" y="403479"/>
                  </a:cubicBezTo>
                  <a:cubicBezTo>
                    <a:pt x="49530" y="403955"/>
                    <a:pt x="49816" y="404336"/>
                    <a:pt x="50006" y="404813"/>
                  </a:cubicBezTo>
                  <a:cubicBezTo>
                    <a:pt x="47244" y="399859"/>
                    <a:pt x="44577" y="394811"/>
                    <a:pt x="42100" y="389668"/>
                  </a:cubicBezTo>
                  <a:cubicBezTo>
                    <a:pt x="39052" y="383191"/>
                    <a:pt x="36195" y="376523"/>
                    <a:pt x="33528" y="369951"/>
                  </a:cubicBezTo>
                  <a:cubicBezTo>
                    <a:pt x="28099" y="356521"/>
                    <a:pt x="23527" y="342614"/>
                    <a:pt x="19812" y="328613"/>
                  </a:cubicBezTo>
                  <a:cubicBezTo>
                    <a:pt x="19907" y="329184"/>
                    <a:pt x="20098" y="329660"/>
                    <a:pt x="20193" y="330137"/>
                  </a:cubicBezTo>
                  <a:cubicBezTo>
                    <a:pt x="17240" y="318516"/>
                    <a:pt x="14859" y="306705"/>
                    <a:pt x="13240" y="294799"/>
                  </a:cubicBezTo>
                  <a:cubicBezTo>
                    <a:pt x="11525" y="282321"/>
                    <a:pt x="10858" y="269653"/>
                    <a:pt x="10954" y="257080"/>
                  </a:cubicBezTo>
                  <a:lnTo>
                    <a:pt x="10954" y="258509"/>
                  </a:lnTo>
                  <a:cubicBezTo>
                    <a:pt x="11049" y="241935"/>
                    <a:pt x="12668" y="225552"/>
                    <a:pt x="15430" y="209264"/>
                  </a:cubicBezTo>
                  <a:cubicBezTo>
                    <a:pt x="17812" y="195453"/>
                    <a:pt x="20955" y="181737"/>
                    <a:pt x="24575" y="168212"/>
                  </a:cubicBezTo>
                  <a:lnTo>
                    <a:pt x="24575" y="168402"/>
                  </a:lnTo>
                  <a:cubicBezTo>
                    <a:pt x="24575" y="168402"/>
                    <a:pt x="24575" y="168021"/>
                    <a:pt x="24670" y="167830"/>
                  </a:cubicBezTo>
                  <a:cubicBezTo>
                    <a:pt x="24670" y="167545"/>
                    <a:pt x="24765" y="167259"/>
                    <a:pt x="24860" y="167069"/>
                  </a:cubicBezTo>
                  <a:lnTo>
                    <a:pt x="24860" y="167354"/>
                  </a:lnTo>
                  <a:cubicBezTo>
                    <a:pt x="33433" y="136970"/>
                    <a:pt x="45529" y="107633"/>
                    <a:pt x="61627" y="80391"/>
                  </a:cubicBezTo>
                  <a:cubicBezTo>
                    <a:pt x="61627" y="80486"/>
                    <a:pt x="61531" y="80677"/>
                    <a:pt x="61436" y="80772"/>
                  </a:cubicBezTo>
                  <a:cubicBezTo>
                    <a:pt x="73533" y="60579"/>
                    <a:pt x="87916" y="41624"/>
                    <a:pt x="104965" y="25241"/>
                  </a:cubicBezTo>
                  <a:cubicBezTo>
                    <a:pt x="104870" y="25337"/>
                    <a:pt x="104680" y="25432"/>
                    <a:pt x="104584" y="25622"/>
                  </a:cubicBezTo>
                  <a:cubicBezTo>
                    <a:pt x="112395" y="18193"/>
                    <a:pt x="120682" y="11240"/>
                    <a:pt x="129540" y="5048"/>
                  </a:cubicBezTo>
                  <a:cubicBezTo>
                    <a:pt x="130778" y="4191"/>
                    <a:pt x="131064" y="2286"/>
                    <a:pt x="130111" y="1143"/>
                  </a:cubicBezTo>
                  <a:cubicBezTo>
                    <a:pt x="129540" y="381"/>
                    <a:pt x="128683" y="0"/>
                    <a:pt x="127825" y="0"/>
                  </a:cubicBezTo>
                  <a:cubicBezTo>
                    <a:pt x="127254" y="0"/>
                    <a:pt x="126682" y="191"/>
                    <a:pt x="126111" y="572"/>
                  </a:cubicBezTo>
                  <a:moveTo>
                    <a:pt x="86296" y="500158"/>
                  </a:moveTo>
                  <a:cubicBezTo>
                    <a:pt x="86296" y="500158"/>
                    <a:pt x="86296" y="499777"/>
                    <a:pt x="86201" y="499586"/>
                  </a:cubicBezTo>
                  <a:lnTo>
                    <a:pt x="86201" y="499586"/>
                  </a:lnTo>
                  <a:cubicBezTo>
                    <a:pt x="86201" y="499586"/>
                    <a:pt x="86296" y="499872"/>
                    <a:pt x="86392" y="500158"/>
                  </a:cubicBezTo>
                  <a:moveTo>
                    <a:pt x="68294" y="457771"/>
                  </a:moveTo>
                  <a:cubicBezTo>
                    <a:pt x="68294" y="457771"/>
                    <a:pt x="68104" y="457486"/>
                    <a:pt x="68008" y="457295"/>
                  </a:cubicBezTo>
                  <a:lnTo>
                    <a:pt x="68008" y="457295"/>
                  </a:lnTo>
                  <a:cubicBezTo>
                    <a:pt x="68008" y="457295"/>
                    <a:pt x="68199" y="457581"/>
                    <a:pt x="68294" y="457771"/>
                  </a:cubicBezTo>
                  <a:moveTo>
                    <a:pt x="24670" y="167926"/>
                  </a:moveTo>
                  <a:cubicBezTo>
                    <a:pt x="24670" y="167926"/>
                    <a:pt x="24670" y="168212"/>
                    <a:pt x="24575" y="168307"/>
                  </a:cubicBezTo>
                  <a:cubicBezTo>
                    <a:pt x="24575" y="168021"/>
                    <a:pt x="24765" y="167735"/>
                    <a:pt x="24860" y="167354"/>
                  </a:cubicBezTo>
                  <a:lnTo>
                    <a:pt x="24860" y="167926"/>
                  </a:lnTo>
                </a:path>
              </a:pathLst>
            </a:custGeom>
            <a:solidFill>
              <a:srgbClr val="F32534"/>
            </a:solidFill>
            <a:ln w="9525" cap="flat">
              <a:noFill/>
              <a:prstDash val="solid"/>
              <a:miter/>
            </a:ln>
          </p:spPr>
          <p:txBody>
            <a:bodyPr rtlCol="0" anchor="ctr"/>
            <a:lstStyle/>
            <a:p>
              <a:endParaRPr lang="en-US"/>
            </a:p>
          </p:txBody>
        </p:sp>
        <p:grpSp>
          <p:nvGrpSpPr>
            <p:cNvPr id="867" name="Graphic 100">
              <a:extLst>
                <a:ext uri="{FF2B5EF4-FFF2-40B4-BE49-F238E27FC236}">
                  <a16:creationId xmlns:a16="http://schemas.microsoft.com/office/drawing/2014/main" id="{5FD65190-DE81-DC26-3560-E137F702D633}"/>
                </a:ext>
              </a:extLst>
            </p:cNvPr>
            <p:cNvGrpSpPr/>
            <p:nvPr/>
          </p:nvGrpSpPr>
          <p:grpSpPr>
            <a:xfrm>
              <a:off x="6614296" y="3593229"/>
              <a:ext cx="42605" cy="339185"/>
              <a:chOff x="3668334" y="4285877"/>
              <a:chExt cx="42605" cy="339185"/>
            </a:xfrm>
            <a:solidFill>
              <a:srgbClr val="346D70"/>
            </a:solidFill>
          </p:grpSpPr>
          <p:sp>
            <p:nvSpPr>
              <p:cNvPr id="1158" name="Freeform: Shape 1157">
                <a:extLst>
                  <a:ext uri="{FF2B5EF4-FFF2-40B4-BE49-F238E27FC236}">
                    <a16:creationId xmlns:a16="http://schemas.microsoft.com/office/drawing/2014/main" id="{9E45D4E1-CDEC-4BF9-07DB-561F48DAFAA4}"/>
                  </a:ext>
                </a:extLst>
              </p:cNvPr>
              <p:cNvSpPr/>
              <p:nvPr/>
            </p:nvSpPr>
            <p:spPr>
              <a:xfrm>
                <a:off x="3668334" y="4285877"/>
                <a:ext cx="42605" cy="339185"/>
              </a:xfrm>
              <a:custGeom>
                <a:avLst/>
                <a:gdLst>
                  <a:gd name="connsiteX0" fmla="*/ 40606 w 42605"/>
                  <a:gd name="connsiteY0" fmla="*/ 296228 h 339185"/>
                  <a:gd name="connsiteX1" fmla="*/ 26509 w 42605"/>
                  <a:gd name="connsiteY1" fmla="*/ 213074 h 339185"/>
                  <a:gd name="connsiteX2" fmla="*/ 23556 w 42605"/>
                  <a:gd name="connsiteY2" fmla="*/ 201454 h 339185"/>
                  <a:gd name="connsiteX3" fmla="*/ 23080 w 42605"/>
                  <a:gd name="connsiteY3" fmla="*/ 199644 h 339185"/>
                  <a:gd name="connsiteX4" fmla="*/ 20032 w 42605"/>
                  <a:gd name="connsiteY4" fmla="*/ 187071 h 339185"/>
                  <a:gd name="connsiteX5" fmla="*/ 15174 w 42605"/>
                  <a:gd name="connsiteY5" fmla="*/ 160115 h 339185"/>
                  <a:gd name="connsiteX6" fmla="*/ 12697 w 42605"/>
                  <a:gd name="connsiteY6" fmla="*/ 127159 h 339185"/>
                  <a:gd name="connsiteX7" fmla="*/ 16222 w 42605"/>
                  <a:gd name="connsiteY7" fmla="*/ 87630 h 339185"/>
                  <a:gd name="connsiteX8" fmla="*/ 16222 w 42605"/>
                  <a:gd name="connsiteY8" fmla="*/ 87916 h 339185"/>
                  <a:gd name="connsiteX9" fmla="*/ 16222 w 42605"/>
                  <a:gd name="connsiteY9" fmla="*/ 87344 h 339185"/>
                  <a:gd name="connsiteX10" fmla="*/ 16412 w 42605"/>
                  <a:gd name="connsiteY10" fmla="*/ 86392 h 339185"/>
                  <a:gd name="connsiteX11" fmla="*/ 16412 w 42605"/>
                  <a:gd name="connsiteY11" fmla="*/ 86868 h 339185"/>
                  <a:gd name="connsiteX12" fmla="*/ 26032 w 42605"/>
                  <a:gd name="connsiteY12" fmla="*/ 46958 h 339185"/>
                  <a:gd name="connsiteX13" fmla="*/ 41177 w 42605"/>
                  <a:gd name="connsiteY13" fmla="*/ 6953 h 339185"/>
                  <a:gd name="connsiteX14" fmla="*/ 37748 w 42605"/>
                  <a:gd name="connsiteY14" fmla="*/ 286 h 339185"/>
                  <a:gd name="connsiteX15" fmla="*/ 36129 w 42605"/>
                  <a:gd name="connsiteY15" fmla="*/ 0 h 339185"/>
                  <a:gd name="connsiteX16" fmla="*/ 33652 w 42605"/>
                  <a:gd name="connsiteY16" fmla="*/ 667 h 339185"/>
                  <a:gd name="connsiteX17" fmla="*/ 31081 w 42605"/>
                  <a:gd name="connsiteY17" fmla="*/ 3715 h 339185"/>
                  <a:gd name="connsiteX18" fmla="*/ 8602 w 42605"/>
                  <a:gd name="connsiteY18" fmla="*/ 67913 h 339185"/>
                  <a:gd name="connsiteX19" fmla="*/ 29 w 42605"/>
                  <a:gd name="connsiteY19" fmla="*/ 134779 h 339185"/>
                  <a:gd name="connsiteX20" fmla="*/ 1839 w 42605"/>
                  <a:gd name="connsiteY20" fmla="*/ 169736 h 339185"/>
                  <a:gd name="connsiteX21" fmla="*/ 7840 w 42605"/>
                  <a:gd name="connsiteY21" fmla="*/ 204978 h 339185"/>
                  <a:gd name="connsiteX22" fmla="*/ 21365 w 42605"/>
                  <a:gd name="connsiteY22" fmla="*/ 275463 h 339185"/>
                  <a:gd name="connsiteX23" fmla="*/ 22127 w 42605"/>
                  <a:gd name="connsiteY23" fmla="*/ 289370 h 339185"/>
                  <a:gd name="connsiteX24" fmla="*/ 28414 w 42605"/>
                  <a:gd name="connsiteY24" fmla="*/ 296704 h 339185"/>
                  <a:gd name="connsiteX25" fmla="*/ 30033 w 42605"/>
                  <a:gd name="connsiteY25" fmla="*/ 330327 h 339185"/>
                  <a:gd name="connsiteX26" fmla="*/ 30033 w 42605"/>
                  <a:gd name="connsiteY26" fmla="*/ 333375 h 339185"/>
                  <a:gd name="connsiteX27" fmla="*/ 30033 w 42605"/>
                  <a:gd name="connsiteY27" fmla="*/ 338233 h 339185"/>
                  <a:gd name="connsiteX28" fmla="*/ 30223 w 42605"/>
                  <a:gd name="connsiteY28" fmla="*/ 338233 h 339185"/>
                  <a:gd name="connsiteX29" fmla="*/ 33843 w 42605"/>
                  <a:gd name="connsiteY29" fmla="*/ 338709 h 339185"/>
                  <a:gd name="connsiteX30" fmla="*/ 41272 w 42605"/>
                  <a:gd name="connsiteY30" fmla="*/ 339185 h 339185"/>
                  <a:gd name="connsiteX31" fmla="*/ 42606 w 42605"/>
                  <a:gd name="connsiteY31" fmla="*/ 339185 h 339185"/>
                  <a:gd name="connsiteX32" fmla="*/ 40701 w 42605"/>
                  <a:gd name="connsiteY32" fmla="*/ 296323 h 33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605" h="339185">
                    <a:moveTo>
                      <a:pt x="40606" y="296228"/>
                    </a:moveTo>
                    <a:cubicBezTo>
                      <a:pt x="38320" y="269939"/>
                      <a:pt x="33557" y="241935"/>
                      <a:pt x="26509" y="213074"/>
                    </a:cubicBezTo>
                    <a:cubicBezTo>
                      <a:pt x="25556" y="209169"/>
                      <a:pt x="24604" y="205264"/>
                      <a:pt x="23556" y="201454"/>
                    </a:cubicBezTo>
                    <a:lnTo>
                      <a:pt x="23080" y="199644"/>
                    </a:lnTo>
                    <a:cubicBezTo>
                      <a:pt x="22032" y="195453"/>
                      <a:pt x="20889" y="191262"/>
                      <a:pt x="20032" y="187071"/>
                    </a:cubicBezTo>
                    <a:cubicBezTo>
                      <a:pt x="18127" y="178499"/>
                      <a:pt x="16412" y="169450"/>
                      <a:pt x="15174" y="160115"/>
                    </a:cubicBezTo>
                    <a:cubicBezTo>
                      <a:pt x="13650" y="148304"/>
                      <a:pt x="12888" y="137351"/>
                      <a:pt x="12697" y="127159"/>
                    </a:cubicBezTo>
                    <a:cubicBezTo>
                      <a:pt x="12983" y="113919"/>
                      <a:pt x="14126" y="100775"/>
                      <a:pt x="16222" y="87630"/>
                    </a:cubicBezTo>
                    <a:lnTo>
                      <a:pt x="16222" y="87916"/>
                    </a:lnTo>
                    <a:cubicBezTo>
                      <a:pt x="16222" y="87916"/>
                      <a:pt x="16222" y="87535"/>
                      <a:pt x="16222" y="87344"/>
                    </a:cubicBezTo>
                    <a:cubicBezTo>
                      <a:pt x="16222" y="87058"/>
                      <a:pt x="16317" y="86678"/>
                      <a:pt x="16412" y="86392"/>
                    </a:cubicBezTo>
                    <a:cubicBezTo>
                      <a:pt x="16412" y="86582"/>
                      <a:pt x="16412" y="86678"/>
                      <a:pt x="16412" y="86868"/>
                    </a:cubicBezTo>
                    <a:cubicBezTo>
                      <a:pt x="18793" y="73343"/>
                      <a:pt x="21937" y="60008"/>
                      <a:pt x="26032" y="46958"/>
                    </a:cubicBezTo>
                    <a:cubicBezTo>
                      <a:pt x="30223" y="33338"/>
                      <a:pt x="35462" y="20003"/>
                      <a:pt x="41177" y="6953"/>
                    </a:cubicBezTo>
                    <a:cubicBezTo>
                      <a:pt x="42320" y="4286"/>
                      <a:pt x="40225" y="1048"/>
                      <a:pt x="37748" y="286"/>
                    </a:cubicBezTo>
                    <a:cubicBezTo>
                      <a:pt x="37177" y="95"/>
                      <a:pt x="36700" y="0"/>
                      <a:pt x="36129" y="0"/>
                    </a:cubicBezTo>
                    <a:cubicBezTo>
                      <a:pt x="35272" y="0"/>
                      <a:pt x="34414" y="191"/>
                      <a:pt x="33652" y="667"/>
                    </a:cubicBezTo>
                    <a:cubicBezTo>
                      <a:pt x="32319" y="1333"/>
                      <a:pt x="31652" y="2477"/>
                      <a:pt x="31081" y="3715"/>
                    </a:cubicBezTo>
                    <a:cubicBezTo>
                      <a:pt x="21841" y="24479"/>
                      <a:pt x="14126" y="45911"/>
                      <a:pt x="8602" y="67913"/>
                    </a:cubicBezTo>
                    <a:cubicBezTo>
                      <a:pt x="3172" y="89726"/>
                      <a:pt x="315" y="112300"/>
                      <a:pt x="29" y="134779"/>
                    </a:cubicBezTo>
                    <a:cubicBezTo>
                      <a:pt x="-161" y="146495"/>
                      <a:pt x="601" y="158115"/>
                      <a:pt x="1839" y="169736"/>
                    </a:cubicBezTo>
                    <a:cubicBezTo>
                      <a:pt x="3077" y="181642"/>
                      <a:pt x="5363" y="193358"/>
                      <a:pt x="7840" y="204978"/>
                    </a:cubicBezTo>
                    <a:cubicBezTo>
                      <a:pt x="12793" y="228410"/>
                      <a:pt x="18793" y="251555"/>
                      <a:pt x="21365" y="275463"/>
                    </a:cubicBezTo>
                    <a:cubicBezTo>
                      <a:pt x="21746" y="280130"/>
                      <a:pt x="22032" y="284702"/>
                      <a:pt x="22127" y="289370"/>
                    </a:cubicBezTo>
                    <a:cubicBezTo>
                      <a:pt x="22127" y="293084"/>
                      <a:pt x="24699" y="296228"/>
                      <a:pt x="28414" y="296704"/>
                    </a:cubicBezTo>
                    <a:cubicBezTo>
                      <a:pt x="29271" y="307943"/>
                      <a:pt x="29842" y="319183"/>
                      <a:pt x="30033" y="330327"/>
                    </a:cubicBezTo>
                    <a:lnTo>
                      <a:pt x="30033" y="333375"/>
                    </a:lnTo>
                    <a:cubicBezTo>
                      <a:pt x="30033" y="334899"/>
                      <a:pt x="30033" y="336518"/>
                      <a:pt x="30033" y="338233"/>
                    </a:cubicBezTo>
                    <a:lnTo>
                      <a:pt x="30223" y="338233"/>
                    </a:lnTo>
                    <a:cubicBezTo>
                      <a:pt x="31176" y="338423"/>
                      <a:pt x="32128" y="338519"/>
                      <a:pt x="33843" y="338709"/>
                    </a:cubicBezTo>
                    <a:cubicBezTo>
                      <a:pt x="36319" y="338995"/>
                      <a:pt x="38796" y="339185"/>
                      <a:pt x="41272" y="339185"/>
                    </a:cubicBezTo>
                    <a:cubicBezTo>
                      <a:pt x="41749" y="339185"/>
                      <a:pt x="42130" y="339185"/>
                      <a:pt x="42606" y="339185"/>
                    </a:cubicBezTo>
                    <a:cubicBezTo>
                      <a:pt x="42606" y="324993"/>
                      <a:pt x="41939" y="310610"/>
                      <a:pt x="40701" y="296323"/>
                    </a:cubicBezTo>
                    <a:close/>
                  </a:path>
                </a:pathLst>
              </a:custGeom>
              <a:solidFill>
                <a:srgbClr val="F32534"/>
              </a:solid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EE12673B-9A1F-D8B3-9E21-943610B0628E}"/>
                  </a:ext>
                </a:extLst>
              </p:cNvPr>
              <p:cNvSpPr/>
              <p:nvPr/>
            </p:nvSpPr>
            <p:spPr>
              <a:xfrm>
                <a:off x="3684460" y="4372555"/>
                <a:ext cx="95" cy="857"/>
              </a:xfrm>
              <a:custGeom>
                <a:avLst/>
                <a:gdLst>
                  <a:gd name="connsiteX0" fmla="*/ 0 w 95"/>
                  <a:gd name="connsiteY0" fmla="*/ 857 h 857"/>
                  <a:gd name="connsiteX1" fmla="*/ 95 w 95"/>
                  <a:gd name="connsiteY1" fmla="*/ 0 h 857"/>
                  <a:gd name="connsiteX2" fmla="*/ 95 w 95"/>
                  <a:gd name="connsiteY2" fmla="*/ 857 h 857"/>
                </a:gdLst>
                <a:ahLst/>
                <a:cxnLst>
                  <a:cxn ang="0">
                    <a:pos x="connsiteX0" y="connsiteY0"/>
                  </a:cxn>
                  <a:cxn ang="0">
                    <a:pos x="connsiteX1" y="connsiteY1"/>
                  </a:cxn>
                  <a:cxn ang="0">
                    <a:pos x="connsiteX2" y="connsiteY2"/>
                  </a:cxn>
                </a:cxnLst>
                <a:rect l="l" t="t" r="r" b="b"/>
                <a:pathLst>
                  <a:path w="95" h="857">
                    <a:moveTo>
                      <a:pt x="0" y="857"/>
                    </a:moveTo>
                    <a:cubicBezTo>
                      <a:pt x="0" y="857"/>
                      <a:pt x="95" y="286"/>
                      <a:pt x="95" y="0"/>
                    </a:cubicBezTo>
                    <a:lnTo>
                      <a:pt x="95" y="857"/>
                    </a:lnTo>
                    <a:close/>
                  </a:path>
                </a:pathLst>
              </a:custGeom>
              <a:grpFill/>
              <a:ln w="9525" cap="flat">
                <a:noFill/>
                <a:prstDash val="solid"/>
                <a:miter/>
              </a:ln>
            </p:spPr>
            <p:txBody>
              <a:bodyPr rtlCol="0" anchor="ctr"/>
              <a:lstStyle/>
              <a:p>
                <a:endParaRPr lang="en-US"/>
              </a:p>
            </p:txBody>
          </p:sp>
        </p:grpSp>
        <p:sp>
          <p:nvSpPr>
            <p:cNvPr id="868" name="Freeform: Shape 867">
              <a:extLst>
                <a:ext uri="{FF2B5EF4-FFF2-40B4-BE49-F238E27FC236}">
                  <a16:creationId xmlns:a16="http://schemas.microsoft.com/office/drawing/2014/main" id="{EAC1C9DD-F902-3B76-BE4E-49E0D8E46749}"/>
                </a:ext>
              </a:extLst>
            </p:cNvPr>
            <p:cNvSpPr/>
            <p:nvPr/>
          </p:nvSpPr>
          <p:spPr>
            <a:xfrm>
              <a:off x="6883596" y="3569989"/>
              <a:ext cx="106493" cy="309181"/>
            </a:xfrm>
            <a:custGeom>
              <a:avLst/>
              <a:gdLst>
                <a:gd name="connsiteX0" fmla="*/ 101632 w 106493"/>
                <a:gd name="connsiteY0" fmla="*/ 1714 h 309181"/>
                <a:gd name="connsiteX1" fmla="*/ 85916 w 106493"/>
                <a:gd name="connsiteY1" fmla="*/ 43910 h 309181"/>
                <a:gd name="connsiteX2" fmla="*/ 72009 w 106493"/>
                <a:gd name="connsiteY2" fmla="*/ 86773 h 309181"/>
                <a:gd name="connsiteX3" fmla="*/ 67247 w 106493"/>
                <a:gd name="connsiteY3" fmla="*/ 110109 h 309181"/>
                <a:gd name="connsiteX4" fmla="*/ 63437 w 106493"/>
                <a:gd name="connsiteY4" fmla="*/ 132969 h 309181"/>
                <a:gd name="connsiteX5" fmla="*/ 56388 w 106493"/>
                <a:gd name="connsiteY5" fmla="*/ 179546 h 309181"/>
                <a:gd name="connsiteX6" fmla="*/ 56388 w 106493"/>
                <a:gd name="connsiteY6" fmla="*/ 179546 h 309181"/>
                <a:gd name="connsiteX7" fmla="*/ 47339 w 106493"/>
                <a:gd name="connsiteY7" fmla="*/ 221075 h 309181"/>
                <a:gd name="connsiteX8" fmla="*/ 35433 w 106493"/>
                <a:gd name="connsiteY8" fmla="*/ 255365 h 309181"/>
                <a:gd name="connsiteX9" fmla="*/ 17812 w 106493"/>
                <a:gd name="connsiteY9" fmla="*/ 283655 h 309181"/>
                <a:gd name="connsiteX10" fmla="*/ 10954 w 106493"/>
                <a:gd name="connsiteY10" fmla="*/ 290989 h 309181"/>
                <a:gd name="connsiteX11" fmla="*/ 1905 w 106493"/>
                <a:gd name="connsiteY11" fmla="*/ 298704 h 309181"/>
                <a:gd name="connsiteX12" fmla="*/ 0 w 106493"/>
                <a:gd name="connsiteY12" fmla="*/ 302895 h 309181"/>
                <a:gd name="connsiteX13" fmla="*/ 1619 w 106493"/>
                <a:gd name="connsiteY13" fmla="*/ 307276 h 309181"/>
                <a:gd name="connsiteX14" fmla="*/ 5906 w 106493"/>
                <a:gd name="connsiteY14" fmla="*/ 309181 h 309181"/>
                <a:gd name="connsiteX15" fmla="*/ 7525 w 106493"/>
                <a:gd name="connsiteY15" fmla="*/ 308991 h 309181"/>
                <a:gd name="connsiteX16" fmla="*/ 10287 w 106493"/>
                <a:gd name="connsiteY16" fmla="*/ 307562 h 309181"/>
                <a:gd name="connsiteX17" fmla="*/ 41053 w 106493"/>
                <a:gd name="connsiteY17" fmla="*/ 269938 h 309181"/>
                <a:gd name="connsiteX18" fmla="*/ 56198 w 106493"/>
                <a:gd name="connsiteY18" fmla="*/ 223742 h 309181"/>
                <a:gd name="connsiteX19" fmla="*/ 62008 w 106493"/>
                <a:gd name="connsiteY19" fmla="*/ 196596 h 309181"/>
                <a:gd name="connsiteX20" fmla="*/ 66675 w 106493"/>
                <a:gd name="connsiteY20" fmla="*/ 166211 h 309181"/>
                <a:gd name="connsiteX21" fmla="*/ 75057 w 106493"/>
                <a:gd name="connsiteY21" fmla="*/ 104775 h 309181"/>
                <a:gd name="connsiteX22" fmla="*/ 75057 w 106493"/>
                <a:gd name="connsiteY22" fmla="*/ 104775 h 309181"/>
                <a:gd name="connsiteX23" fmla="*/ 80677 w 106493"/>
                <a:gd name="connsiteY23" fmla="*/ 78486 h 309181"/>
                <a:gd name="connsiteX24" fmla="*/ 88297 w 106493"/>
                <a:gd name="connsiteY24" fmla="*/ 53626 h 309181"/>
                <a:gd name="connsiteX25" fmla="*/ 106394 w 106493"/>
                <a:gd name="connsiteY25" fmla="*/ 3143 h 309181"/>
                <a:gd name="connsiteX26" fmla="*/ 104870 w 106493"/>
                <a:gd name="connsiteY26" fmla="*/ 95 h 309181"/>
                <a:gd name="connsiteX27" fmla="*/ 104204 w 106493"/>
                <a:gd name="connsiteY27" fmla="*/ 0 h 309181"/>
                <a:gd name="connsiteX28" fmla="*/ 101822 w 106493"/>
                <a:gd name="connsiteY28" fmla="*/ 1714 h 309181"/>
                <a:gd name="connsiteX29" fmla="*/ 35433 w 106493"/>
                <a:gd name="connsiteY29" fmla="*/ 255842 h 309181"/>
                <a:gd name="connsiteX30" fmla="*/ 35243 w 106493"/>
                <a:gd name="connsiteY30" fmla="*/ 256318 h 309181"/>
                <a:gd name="connsiteX31" fmla="*/ 35433 w 106493"/>
                <a:gd name="connsiteY31" fmla="*/ 255842 h 309181"/>
                <a:gd name="connsiteX32" fmla="*/ 18955 w 106493"/>
                <a:gd name="connsiteY32" fmla="*/ 282607 h 309181"/>
                <a:gd name="connsiteX33" fmla="*/ 18002 w 106493"/>
                <a:gd name="connsiteY33" fmla="*/ 283750 h 309181"/>
                <a:gd name="connsiteX34" fmla="*/ 18955 w 106493"/>
                <a:gd name="connsiteY34" fmla="*/ 282607 h 3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493" h="309181">
                  <a:moveTo>
                    <a:pt x="101632" y="1714"/>
                  </a:moveTo>
                  <a:cubicBezTo>
                    <a:pt x="96774" y="15907"/>
                    <a:pt x="91250" y="29908"/>
                    <a:pt x="85916" y="43910"/>
                  </a:cubicBezTo>
                  <a:cubicBezTo>
                    <a:pt x="80582" y="58007"/>
                    <a:pt x="75724" y="72199"/>
                    <a:pt x="72009" y="86773"/>
                  </a:cubicBezTo>
                  <a:cubicBezTo>
                    <a:pt x="70104" y="94488"/>
                    <a:pt x="68580" y="102298"/>
                    <a:pt x="67247" y="110109"/>
                  </a:cubicBezTo>
                  <a:cubicBezTo>
                    <a:pt x="65818" y="117729"/>
                    <a:pt x="64675" y="125349"/>
                    <a:pt x="63437" y="132969"/>
                  </a:cubicBezTo>
                  <a:cubicBezTo>
                    <a:pt x="61055" y="148495"/>
                    <a:pt x="58960" y="164020"/>
                    <a:pt x="56388" y="179546"/>
                  </a:cubicBezTo>
                  <a:lnTo>
                    <a:pt x="56388" y="179546"/>
                  </a:lnTo>
                  <a:cubicBezTo>
                    <a:pt x="54007" y="193453"/>
                    <a:pt x="51054" y="207359"/>
                    <a:pt x="47339" y="221075"/>
                  </a:cubicBezTo>
                  <a:cubicBezTo>
                    <a:pt x="44196" y="232791"/>
                    <a:pt x="40386" y="244316"/>
                    <a:pt x="35433" y="255365"/>
                  </a:cubicBezTo>
                  <a:cubicBezTo>
                    <a:pt x="30671" y="265462"/>
                    <a:pt x="24860" y="274987"/>
                    <a:pt x="17812" y="283655"/>
                  </a:cubicBezTo>
                  <a:cubicBezTo>
                    <a:pt x="15621" y="286226"/>
                    <a:pt x="13335" y="288607"/>
                    <a:pt x="10954" y="290989"/>
                  </a:cubicBezTo>
                  <a:cubicBezTo>
                    <a:pt x="8096" y="293751"/>
                    <a:pt x="5048" y="296227"/>
                    <a:pt x="1905" y="298704"/>
                  </a:cubicBezTo>
                  <a:cubicBezTo>
                    <a:pt x="667" y="299656"/>
                    <a:pt x="0" y="301371"/>
                    <a:pt x="0" y="302895"/>
                  </a:cubicBezTo>
                  <a:cubicBezTo>
                    <a:pt x="0" y="304514"/>
                    <a:pt x="476" y="306134"/>
                    <a:pt x="1619" y="307276"/>
                  </a:cubicBezTo>
                  <a:cubicBezTo>
                    <a:pt x="2762" y="308419"/>
                    <a:pt x="4286" y="309181"/>
                    <a:pt x="5906" y="309181"/>
                  </a:cubicBezTo>
                  <a:cubicBezTo>
                    <a:pt x="6477" y="309181"/>
                    <a:pt x="6953" y="309086"/>
                    <a:pt x="7525" y="308991"/>
                  </a:cubicBezTo>
                  <a:cubicBezTo>
                    <a:pt x="8573" y="308705"/>
                    <a:pt x="9430" y="308229"/>
                    <a:pt x="10287" y="307562"/>
                  </a:cubicBezTo>
                  <a:cubicBezTo>
                    <a:pt x="23622" y="297942"/>
                    <a:pt x="33909" y="284702"/>
                    <a:pt x="41053" y="269938"/>
                  </a:cubicBezTo>
                  <a:cubicBezTo>
                    <a:pt x="48101" y="255270"/>
                    <a:pt x="52483" y="239554"/>
                    <a:pt x="56198" y="223742"/>
                  </a:cubicBezTo>
                  <a:cubicBezTo>
                    <a:pt x="58388" y="214693"/>
                    <a:pt x="60293" y="205645"/>
                    <a:pt x="62008" y="196596"/>
                  </a:cubicBezTo>
                  <a:cubicBezTo>
                    <a:pt x="63818" y="186499"/>
                    <a:pt x="65246" y="176403"/>
                    <a:pt x="66675" y="166211"/>
                  </a:cubicBezTo>
                  <a:cubicBezTo>
                    <a:pt x="69437" y="145732"/>
                    <a:pt x="71533" y="125158"/>
                    <a:pt x="75057" y="104775"/>
                  </a:cubicBezTo>
                  <a:lnTo>
                    <a:pt x="75057" y="104775"/>
                  </a:lnTo>
                  <a:cubicBezTo>
                    <a:pt x="76581" y="95917"/>
                    <a:pt x="78391" y="87154"/>
                    <a:pt x="80677" y="78486"/>
                  </a:cubicBezTo>
                  <a:cubicBezTo>
                    <a:pt x="82963" y="70104"/>
                    <a:pt x="85439" y="61913"/>
                    <a:pt x="88297" y="53626"/>
                  </a:cubicBezTo>
                  <a:cubicBezTo>
                    <a:pt x="94012" y="36671"/>
                    <a:pt x="100584" y="20098"/>
                    <a:pt x="106394" y="3143"/>
                  </a:cubicBezTo>
                  <a:cubicBezTo>
                    <a:pt x="106775" y="1905"/>
                    <a:pt x="106013" y="571"/>
                    <a:pt x="104870" y="95"/>
                  </a:cubicBezTo>
                  <a:cubicBezTo>
                    <a:pt x="104680" y="95"/>
                    <a:pt x="104394" y="0"/>
                    <a:pt x="104204" y="0"/>
                  </a:cubicBezTo>
                  <a:cubicBezTo>
                    <a:pt x="103156" y="0"/>
                    <a:pt x="102203" y="667"/>
                    <a:pt x="101822" y="1714"/>
                  </a:cubicBezTo>
                  <a:moveTo>
                    <a:pt x="35433" y="255842"/>
                  </a:moveTo>
                  <a:lnTo>
                    <a:pt x="35243" y="256318"/>
                  </a:lnTo>
                  <a:lnTo>
                    <a:pt x="35433" y="255842"/>
                  </a:lnTo>
                  <a:moveTo>
                    <a:pt x="18955" y="282607"/>
                  </a:moveTo>
                  <a:cubicBezTo>
                    <a:pt x="18955" y="282607"/>
                    <a:pt x="18383" y="283369"/>
                    <a:pt x="18002" y="283750"/>
                  </a:cubicBezTo>
                  <a:cubicBezTo>
                    <a:pt x="18288" y="283369"/>
                    <a:pt x="18574" y="282988"/>
                    <a:pt x="18955" y="282607"/>
                  </a:cubicBezTo>
                </a:path>
              </a:pathLst>
            </a:custGeom>
            <a:solidFill>
              <a:srgbClr val="F32534"/>
            </a:solidFill>
            <a:ln w="9525" cap="flat">
              <a:noFill/>
              <a:prstDash val="solid"/>
              <a:miter/>
            </a:ln>
          </p:spPr>
          <p:txBody>
            <a:bodyPr rtlCol="0" anchor="ctr"/>
            <a:lstStyle/>
            <a:p>
              <a:endParaRPr lang="en-US"/>
            </a:p>
          </p:txBody>
        </p:sp>
        <p:grpSp>
          <p:nvGrpSpPr>
            <p:cNvPr id="869" name="Graphic 100">
              <a:extLst>
                <a:ext uri="{FF2B5EF4-FFF2-40B4-BE49-F238E27FC236}">
                  <a16:creationId xmlns:a16="http://schemas.microsoft.com/office/drawing/2014/main" id="{4BDBBA25-591C-BC9D-5317-011C4C706F49}"/>
                </a:ext>
              </a:extLst>
            </p:cNvPr>
            <p:cNvGrpSpPr/>
            <p:nvPr/>
          </p:nvGrpSpPr>
          <p:grpSpPr>
            <a:xfrm>
              <a:off x="6343767" y="2180278"/>
              <a:ext cx="1022597" cy="1399794"/>
              <a:chOff x="3396943" y="2872368"/>
              <a:chExt cx="1022597" cy="1399794"/>
            </a:xfrm>
          </p:grpSpPr>
          <p:sp>
            <p:nvSpPr>
              <p:cNvPr id="1092" name="Freeform: Shape 1091">
                <a:extLst>
                  <a:ext uri="{FF2B5EF4-FFF2-40B4-BE49-F238E27FC236}">
                    <a16:creationId xmlns:a16="http://schemas.microsoft.com/office/drawing/2014/main" id="{92A8267E-8383-AD3B-15FA-5998F3C05E70}"/>
                  </a:ext>
                </a:extLst>
              </p:cNvPr>
              <p:cNvSpPr/>
              <p:nvPr/>
            </p:nvSpPr>
            <p:spPr>
              <a:xfrm>
                <a:off x="3396943" y="3048485"/>
                <a:ext cx="221670" cy="674657"/>
              </a:xfrm>
              <a:custGeom>
                <a:avLst/>
                <a:gdLst>
                  <a:gd name="connsiteX0" fmla="*/ 209698 w 221670"/>
                  <a:gd name="connsiteY0" fmla="*/ 191 h 674657"/>
                  <a:gd name="connsiteX1" fmla="*/ 131497 w 221670"/>
                  <a:gd name="connsiteY1" fmla="*/ 39910 h 674657"/>
                  <a:gd name="connsiteX2" fmla="*/ 97874 w 221670"/>
                  <a:gd name="connsiteY2" fmla="*/ 67437 h 674657"/>
                  <a:gd name="connsiteX3" fmla="*/ 68537 w 221670"/>
                  <a:gd name="connsiteY3" fmla="*/ 99822 h 674657"/>
                  <a:gd name="connsiteX4" fmla="*/ 25294 w 221670"/>
                  <a:gd name="connsiteY4" fmla="*/ 175641 h 674657"/>
                  <a:gd name="connsiteX5" fmla="*/ 2910 w 221670"/>
                  <a:gd name="connsiteY5" fmla="*/ 264700 h 674657"/>
                  <a:gd name="connsiteX6" fmla="*/ 6815 w 221670"/>
                  <a:gd name="connsiteY6" fmla="*/ 387763 h 674657"/>
                  <a:gd name="connsiteX7" fmla="*/ 19198 w 221670"/>
                  <a:gd name="connsiteY7" fmla="*/ 462058 h 674657"/>
                  <a:gd name="connsiteX8" fmla="*/ 25960 w 221670"/>
                  <a:gd name="connsiteY8" fmla="*/ 534352 h 674657"/>
                  <a:gd name="connsiteX9" fmla="*/ 25579 w 221670"/>
                  <a:gd name="connsiteY9" fmla="*/ 571595 h 674657"/>
                  <a:gd name="connsiteX10" fmla="*/ 20626 w 221670"/>
                  <a:gd name="connsiteY10" fmla="*/ 612172 h 674657"/>
                  <a:gd name="connsiteX11" fmla="*/ 10244 w 221670"/>
                  <a:gd name="connsiteY11" fmla="*/ 653129 h 674657"/>
                  <a:gd name="connsiteX12" fmla="*/ 18531 w 221670"/>
                  <a:gd name="connsiteY12" fmla="*/ 673703 h 674657"/>
                  <a:gd name="connsiteX13" fmla="*/ 29199 w 221670"/>
                  <a:gd name="connsiteY13" fmla="*/ 673227 h 674657"/>
                  <a:gd name="connsiteX14" fmla="*/ 36438 w 221670"/>
                  <a:gd name="connsiteY14" fmla="*/ 664178 h 674657"/>
                  <a:gd name="connsiteX15" fmla="*/ 59393 w 221670"/>
                  <a:gd name="connsiteY15" fmla="*/ 572548 h 674657"/>
                  <a:gd name="connsiteX16" fmla="*/ 55773 w 221670"/>
                  <a:gd name="connsiteY16" fmla="*/ 485394 h 674657"/>
                  <a:gd name="connsiteX17" fmla="*/ 47677 w 221670"/>
                  <a:gd name="connsiteY17" fmla="*/ 444246 h 674657"/>
                  <a:gd name="connsiteX18" fmla="*/ 38057 w 221670"/>
                  <a:gd name="connsiteY18" fmla="*/ 399002 h 674657"/>
                  <a:gd name="connsiteX19" fmla="*/ 28056 w 221670"/>
                  <a:gd name="connsiteY19" fmla="*/ 323755 h 674657"/>
                  <a:gd name="connsiteX20" fmla="*/ 34152 w 221670"/>
                  <a:gd name="connsiteY20" fmla="*/ 237935 h 674657"/>
                  <a:gd name="connsiteX21" fmla="*/ 55964 w 221670"/>
                  <a:gd name="connsiteY21" fmla="*/ 169736 h 674657"/>
                  <a:gd name="connsiteX22" fmla="*/ 94731 w 221670"/>
                  <a:gd name="connsiteY22" fmla="*/ 107061 h 674657"/>
                  <a:gd name="connsiteX23" fmla="*/ 145404 w 221670"/>
                  <a:gd name="connsiteY23" fmla="*/ 59341 h 674657"/>
                  <a:gd name="connsiteX24" fmla="*/ 210174 w 221670"/>
                  <a:gd name="connsiteY24" fmla="*/ 24765 h 674657"/>
                  <a:gd name="connsiteX25" fmla="*/ 209793 w 221670"/>
                  <a:gd name="connsiteY25" fmla="*/ 24860 h 674657"/>
                  <a:gd name="connsiteX26" fmla="*/ 210650 w 221670"/>
                  <a:gd name="connsiteY26" fmla="*/ 24575 h 674657"/>
                  <a:gd name="connsiteX27" fmla="*/ 212269 w 221670"/>
                  <a:gd name="connsiteY27" fmla="*/ 24003 h 674657"/>
                  <a:gd name="connsiteX28" fmla="*/ 211412 w 221670"/>
                  <a:gd name="connsiteY28" fmla="*/ 24289 h 674657"/>
                  <a:gd name="connsiteX29" fmla="*/ 213127 w 221670"/>
                  <a:gd name="connsiteY29" fmla="*/ 23717 h 674657"/>
                  <a:gd name="connsiteX30" fmla="*/ 219794 w 221670"/>
                  <a:gd name="connsiteY30" fmla="*/ 18859 h 674657"/>
                  <a:gd name="connsiteX31" fmla="*/ 221509 w 221670"/>
                  <a:gd name="connsiteY31" fmla="*/ 9906 h 674657"/>
                  <a:gd name="connsiteX32" fmla="*/ 217317 w 221670"/>
                  <a:gd name="connsiteY32" fmla="*/ 2381 h 674657"/>
                  <a:gd name="connsiteX33" fmla="*/ 211221 w 221670"/>
                  <a:gd name="connsiteY33" fmla="*/ 0 h 674657"/>
                  <a:gd name="connsiteX34" fmla="*/ 209412 w 221670"/>
                  <a:gd name="connsiteY34" fmla="*/ 286 h 674657"/>
                  <a:gd name="connsiteX35" fmla="*/ 57202 w 221670"/>
                  <a:gd name="connsiteY35" fmla="*/ 166592 h 674657"/>
                  <a:gd name="connsiteX36" fmla="*/ 56154 w 221670"/>
                  <a:gd name="connsiteY36" fmla="*/ 168974 h 674657"/>
                  <a:gd name="connsiteX37" fmla="*/ 57202 w 221670"/>
                  <a:gd name="connsiteY37" fmla="*/ 166592 h 674657"/>
                  <a:gd name="connsiteX38" fmla="*/ 27675 w 221670"/>
                  <a:gd name="connsiteY38" fmla="*/ 320231 h 674657"/>
                  <a:gd name="connsiteX39" fmla="*/ 27675 w 221670"/>
                  <a:gd name="connsiteY39" fmla="*/ 322231 h 674657"/>
                  <a:gd name="connsiteX40" fmla="*/ 27675 w 221670"/>
                  <a:gd name="connsiteY40" fmla="*/ 320231 h 674657"/>
                  <a:gd name="connsiteX41" fmla="*/ 210364 w 221670"/>
                  <a:gd name="connsiteY41" fmla="*/ 24575 h 674657"/>
                  <a:gd name="connsiteX42" fmla="*/ 209888 w 221670"/>
                  <a:gd name="connsiteY42" fmla="*/ 24765 h 674657"/>
                  <a:gd name="connsiteX43" fmla="*/ 211126 w 221670"/>
                  <a:gd name="connsiteY43" fmla="*/ 24289 h 674657"/>
                  <a:gd name="connsiteX44" fmla="*/ 210364 w 221670"/>
                  <a:gd name="connsiteY44" fmla="*/ 24575 h 6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1670" h="674657">
                    <a:moveTo>
                      <a:pt x="209698" y="191"/>
                    </a:moveTo>
                    <a:cubicBezTo>
                      <a:pt x="182361" y="9906"/>
                      <a:pt x="155881" y="22574"/>
                      <a:pt x="131497" y="39910"/>
                    </a:cubicBezTo>
                    <a:cubicBezTo>
                      <a:pt x="119781" y="48196"/>
                      <a:pt x="108542" y="57341"/>
                      <a:pt x="97874" y="67437"/>
                    </a:cubicBezTo>
                    <a:cubicBezTo>
                      <a:pt x="87396" y="77343"/>
                      <a:pt x="77681" y="88297"/>
                      <a:pt x="68537" y="99822"/>
                    </a:cubicBezTo>
                    <a:cubicBezTo>
                      <a:pt x="50725" y="122301"/>
                      <a:pt x="36438" y="148114"/>
                      <a:pt x="25294" y="175641"/>
                    </a:cubicBezTo>
                    <a:cubicBezTo>
                      <a:pt x="13959" y="203740"/>
                      <a:pt x="6815" y="234029"/>
                      <a:pt x="2910" y="264700"/>
                    </a:cubicBezTo>
                    <a:cubicBezTo>
                      <a:pt x="-2234" y="305372"/>
                      <a:pt x="-329" y="347567"/>
                      <a:pt x="6815" y="387763"/>
                    </a:cubicBezTo>
                    <a:cubicBezTo>
                      <a:pt x="11196" y="412528"/>
                      <a:pt x="15864" y="437102"/>
                      <a:pt x="19198" y="462058"/>
                    </a:cubicBezTo>
                    <a:cubicBezTo>
                      <a:pt x="22341" y="486061"/>
                      <a:pt x="24912" y="510159"/>
                      <a:pt x="25960" y="534352"/>
                    </a:cubicBezTo>
                    <a:cubicBezTo>
                      <a:pt x="26341" y="546830"/>
                      <a:pt x="26246" y="559213"/>
                      <a:pt x="25579" y="571595"/>
                    </a:cubicBezTo>
                    <a:cubicBezTo>
                      <a:pt x="24817" y="585216"/>
                      <a:pt x="23008" y="598837"/>
                      <a:pt x="20626" y="612172"/>
                    </a:cubicBezTo>
                    <a:cubicBezTo>
                      <a:pt x="17864" y="626078"/>
                      <a:pt x="14244" y="639604"/>
                      <a:pt x="10244" y="653129"/>
                    </a:cubicBezTo>
                    <a:cubicBezTo>
                      <a:pt x="7767" y="661416"/>
                      <a:pt x="11292" y="670655"/>
                      <a:pt x="18531" y="673703"/>
                    </a:cubicBezTo>
                    <a:cubicBezTo>
                      <a:pt x="21960" y="675132"/>
                      <a:pt x="25865" y="674942"/>
                      <a:pt x="29199" y="673227"/>
                    </a:cubicBezTo>
                    <a:cubicBezTo>
                      <a:pt x="32818" y="671322"/>
                      <a:pt x="34819" y="668179"/>
                      <a:pt x="36438" y="664178"/>
                    </a:cubicBezTo>
                    <a:cubicBezTo>
                      <a:pt x="48725" y="635413"/>
                      <a:pt x="56154" y="604171"/>
                      <a:pt x="59393" y="572548"/>
                    </a:cubicBezTo>
                    <a:cubicBezTo>
                      <a:pt x="62250" y="543497"/>
                      <a:pt x="60250" y="514064"/>
                      <a:pt x="55773" y="485394"/>
                    </a:cubicBezTo>
                    <a:cubicBezTo>
                      <a:pt x="53583" y="471583"/>
                      <a:pt x="50630" y="457867"/>
                      <a:pt x="47677" y="444246"/>
                    </a:cubicBezTo>
                    <a:cubicBezTo>
                      <a:pt x="44439" y="429197"/>
                      <a:pt x="41105" y="414147"/>
                      <a:pt x="38057" y="399002"/>
                    </a:cubicBezTo>
                    <a:cubicBezTo>
                      <a:pt x="33104" y="374142"/>
                      <a:pt x="29294" y="349187"/>
                      <a:pt x="28056" y="323755"/>
                    </a:cubicBezTo>
                    <a:cubicBezTo>
                      <a:pt x="27008" y="294894"/>
                      <a:pt x="28913" y="266224"/>
                      <a:pt x="34152" y="237935"/>
                    </a:cubicBezTo>
                    <a:cubicBezTo>
                      <a:pt x="39010" y="214313"/>
                      <a:pt x="46344" y="191357"/>
                      <a:pt x="55964" y="169736"/>
                    </a:cubicBezTo>
                    <a:cubicBezTo>
                      <a:pt x="66537" y="146971"/>
                      <a:pt x="79586" y="126016"/>
                      <a:pt x="94731" y="107061"/>
                    </a:cubicBezTo>
                    <a:cubicBezTo>
                      <a:pt x="109875" y="88868"/>
                      <a:pt x="126925" y="72962"/>
                      <a:pt x="145404" y="59341"/>
                    </a:cubicBezTo>
                    <a:cubicBezTo>
                      <a:pt x="165692" y="44863"/>
                      <a:pt x="187409" y="33433"/>
                      <a:pt x="210174" y="24765"/>
                    </a:cubicBezTo>
                    <a:cubicBezTo>
                      <a:pt x="210079" y="24765"/>
                      <a:pt x="209888" y="24765"/>
                      <a:pt x="209793" y="24860"/>
                    </a:cubicBezTo>
                    <a:cubicBezTo>
                      <a:pt x="210079" y="24765"/>
                      <a:pt x="210364" y="24670"/>
                      <a:pt x="210650" y="24575"/>
                    </a:cubicBezTo>
                    <a:lnTo>
                      <a:pt x="212269" y="24003"/>
                    </a:lnTo>
                    <a:cubicBezTo>
                      <a:pt x="212269" y="24003"/>
                      <a:pt x="211698" y="24194"/>
                      <a:pt x="211412" y="24289"/>
                    </a:cubicBezTo>
                    <a:cubicBezTo>
                      <a:pt x="211984" y="24098"/>
                      <a:pt x="212555" y="23908"/>
                      <a:pt x="213127" y="23717"/>
                    </a:cubicBezTo>
                    <a:cubicBezTo>
                      <a:pt x="215889" y="22765"/>
                      <a:pt x="218079" y="21622"/>
                      <a:pt x="219794" y="18859"/>
                    </a:cubicBezTo>
                    <a:cubicBezTo>
                      <a:pt x="221413" y="16288"/>
                      <a:pt x="221985" y="12954"/>
                      <a:pt x="221509" y="9906"/>
                    </a:cubicBezTo>
                    <a:cubicBezTo>
                      <a:pt x="221032" y="6858"/>
                      <a:pt x="219508" y="4191"/>
                      <a:pt x="217317" y="2381"/>
                    </a:cubicBezTo>
                    <a:cubicBezTo>
                      <a:pt x="215698" y="1143"/>
                      <a:pt x="213412" y="0"/>
                      <a:pt x="211221" y="0"/>
                    </a:cubicBezTo>
                    <a:cubicBezTo>
                      <a:pt x="210555" y="0"/>
                      <a:pt x="209983" y="95"/>
                      <a:pt x="209412" y="286"/>
                    </a:cubicBezTo>
                    <a:moveTo>
                      <a:pt x="57202" y="166592"/>
                    </a:moveTo>
                    <a:cubicBezTo>
                      <a:pt x="56821" y="167354"/>
                      <a:pt x="56535" y="168212"/>
                      <a:pt x="56154" y="168974"/>
                    </a:cubicBezTo>
                    <a:cubicBezTo>
                      <a:pt x="56535" y="168212"/>
                      <a:pt x="56821" y="167354"/>
                      <a:pt x="57202" y="166592"/>
                    </a:cubicBezTo>
                    <a:moveTo>
                      <a:pt x="27675" y="320231"/>
                    </a:moveTo>
                    <a:cubicBezTo>
                      <a:pt x="27675" y="320897"/>
                      <a:pt x="27675" y="321564"/>
                      <a:pt x="27675" y="322231"/>
                    </a:cubicBezTo>
                    <a:lnTo>
                      <a:pt x="27675" y="320231"/>
                    </a:lnTo>
                    <a:moveTo>
                      <a:pt x="210364" y="24575"/>
                    </a:moveTo>
                    <a:lnTo>
                      <a:pt x="209888" y="24765"/>
                    </a:lnTo>
                    <a:cubicBezTo>
                      <a:pt x="209888" y="24765"/>
                      <a:pt x="210745" y="24479"/>
                      <a:pt x="211126" y="24289"/>
                    </a:cubicBezTo>
                    <a:cubicBezTo>
                      <a:pt x="210840" y="24289"/>
                      <a:pt x="210650" y="24479"/>
                      <a:pt x="210364" y="24575"/>
                    </a:cubicBezTo>
                  </a:path>
                </a:pathLst>
              </a:custGeom>
              <a:solidFill>
                <a:srgbClr val="FEC54D"/>
              </a:solid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1CF9AFF7-8813-6481-8337-FC114F0D11E1}"/>
                  </a:ext>
                </a:extLst>
              </p:cNvPr>
              <p:cNvSpPr/>
              <p:nvPr/>
            </p:nvSpPr>
            <p:spPr>
              <a:xfrm>
                <a:off x="3515772" y="3293182"/>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95"/>
                    </a:lnTo>
                    <a:lnTo>
                      <a:pt x="0" y="0"/>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475B0FF3-39E2-7687-77D3-086E8FC64922}"/>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030E48B1-BE78-6716-B3E0-625AB31521B9}"/>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9B8CEFE8-E856-6C21-1D50-70D0FED0C66A}"/>
                  </a:ext>
                </a:extLst>
              </p:cNvPr>
              <p:cNvSpPr/>
              <p:nvPr/>
            </p:nvSpPr>
            <p:spPr>
              <a:xfrm>
                <a:off x="3477863" y="3395480"/>
                <a:ext cx="9525" cy="190"/>
              </a:xfrm>
              <a:custGeom>
                <a:avLst/>
                <a:gdLst>
                  <a:gd name="connsiteX0" fmla="*/ 0 w 9525"/>
                  <a:gd name="connsiteY0" fmla="*/ 191 h 190"/>
                  <a:gd name="connsiteX1" fmla="*/ 0 w 9525"/>
                  <a:gd name="connsiteY1" fmla="*/ 0 h 190"/>
                  <a:gd name="connsiteX2" fmla="*/ 0 w 9525"/>
                  <a:gd name="connsiteY2" fmla="*/ 0 h 190"/>
                  <a:gd name="connsiteX3" fmla="*/ 0 w 9525"/>
                  <a:gd name="connsiteY3" fmla="*/ 191 h 190"/>
                </a:gdLst>
                <a:ahLst/>
                <a:cxnLst>
                  <a:cxn ang="0">
                    <a:pos x="connsiteX0" y="connsiteY0"/>
                  </a:cxn>
                  <a:cxn ang="0">
                    <a:pos x="connsiteX1" y="connsiteY1"/>
                  </a:cxn>
                  <a:cxn ang="0">
                    <a:pos x="connsiteX2" y="connsiteY2"/>
                  </a:cxn>
                  <a:cxn ang="0">
                    <a:pos x="connsiteX3" y="connsiteY3"/>
                  </a:cxn>
                </a:cxnLst>
                <a:rect l="l" t="t" r="r" b="b"/>
                <a:pathLst>
                  <a:path w="9525" h="190">
                    <a:moveTo>
                      <a:pt x="0" y="191"/>
                    </a:moveTo>
                    <a:lnTo>
                      <a:pt x="0" y="0"/>
                    </a:lnTo>
                    <a:lnTo>
                      <a:pt x="0" y="0"/>
                    </a:lnTo>
                    <a:lnTo>
                      <a:pt x="0" y="191"/>
                    </a:lnTo>
                  </a:path>
                </a:pathLst>
              </a:custGeom>
              <a:solidFill>
                <a:srgbClr val="F3BC49"/>
              </a:solid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6C1B7FEB-7E6B-2253-FDF4-C8684C2A0F32}"/>
                  </a:ext>
                </a:extLst>
              </p:cNvPr>
              <p:cNvSpPr/>
              <p:nvPr/>
            </p:nvSpPr>
            <p:spPr>
              <a:xfrm>
                <a:off x="3477863" y="33957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close/>
                  </a:path>
                </a:pathLst>
              </a:custGeom>
              <a:solidFill>
                <a:srgbClr val="F3BC49"/>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6F7197A4-0292-9EE0-AD2B-A6B27256B236}"/>
                  </a:ext>
                </a:extLst>
              </p:cNvPr>
              <p:cNvSpPr/>
              <p:nvPr/>
            </p:nvSpPr>
            <p:spPr>
              <a:xfrm>
                <a:off x="4257389" y="3683421"/>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3E972CE1-7FAC-1D15-21C7-98E293B81803}"/>
                  </a:ext>
                </a:extLst>
              </p:cNvPr>
              <p:cNvSpPr/>
              <p:nvPr/>
            </p:nvSpPr>
            <p:spPr>
              <a:xfrm>
                <a:off x="4374356" y="3760478"/>
                <a:ext cx="190" cy="190"/>
              </a:xfrm>
              <a:custGeom>
                <a:avLst/>
                <a:gdLst>
                  <a:gd name="connsiteX0" fmla="*/ 191 w 190"/>
                  <a:gd name="connsiteY0" fmla="*/ 191 h 190"/>
                  <a:gd name="connsiteX1" fmla="*/ 0 w 190"/>
                  <a:gd name="connsiteY1" fmla="*/ 0 h 190"/>
                  <a:gd name="connsiteX2" fmla="*/ 191 w 190"/>
                  <a:gd name="connsiteY2" fmla="*/ 191 h 190"/>
                </a:gdLst>
                <a:ahLst/>
                <a:cxnLst>
                  <a:cxn ang="0">
                    <a:pos x="connsiteX0" y="connsiteY0"/>
                  </a:cxn>
                  <a:cxn ang="0">
                    <a:pos x="connsiteX1" y="connsiteY1"/>
                  </a:cxn>
                  <a:cxn ang="0">
                    <a:pos x="connsiteX2" y="connsiteY2"/>
                  </a:cxn>
                </a:cxnLst>
                <a:rect l="l" t="t" r="r" b="b"/>
                <a:pathLst>
                  <a:path w="190" h="190">
                    <a:moveTo>
                      <a:pt x="191" y="191"/>
                    </a:moveTo>
                    <a:lnTo>
                      <a:pt x="0" y="0"/>
                    </a:lnTo>
                    <a:lnTo>
                      <a:pt x="191" y="191"/>
                    </a:lnTo>
                  </a:path>
                </a:pathLst>
              </a:custGeom>
              <a:solidFill>
                <a:srgbClr val="F3BC49"/>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015D49BB-B159-9D5D-4328-855F3F6D4594}"/>
                  </a:ext>
                </a:extLst>
              </p:cNvPr>
              <p:cNvSpPr/>
              <p:nvPr/>
            </p:nvSpPr>
            <p:spPr>
              <a:xfrm>
                <a:off x="3462813" y="3392528"/>
                <a:ext cx="10382" cy="102298"/>
              </a:xfrm>
              <a:custGeom>
                <a:avLst/>
                <a:gdLst>
                  <a:gd name="connsiteX0" fmla="*/ 5429 w 10382"/>
                  <a:gd name="connsiteY0" fmla="*/ 2953 h 102298"/>
                  <a:gd name="connsiteX1" fmla="*/ 2381 w 10382"/>
                  <a:gd name="connsiteY1" fmla="*/ 50101 h 102298"/>
                  <a:gd name="connsiteX2" fmla="*/ 0 w 10382"/>
                  <a:gd name="connsiteY2" fmla="*/ 99441 h 102298"/>
                  <a:gd name="connsiteX3" fmla="*/ 2476 w 10382"/>
                  <a:gd name="connsiteY3" fmla="*/ 102298 h 102298"/>
                  <a:gd name="connsiteX4" fmla="*/ 4953 w 10382"/>
                  <a:gd name="connsiteY4" fmla="*/ 99441 h 102298"/>
                  <a:gd name="connsiteX5" fmla="*/ 7239 w 10382"/>
                  <a:gd name="connsiteY5" fmla="*/ 52197 h 102298"/>
                  <a:gd name="connsiteX6" fmla="*/ 10382 w 10382"/>
                  <a:gd name="connsiteY6" fmla="*/ 2857 h 102298"/>
                  <a:gd name="connsiteX7" fmla="*/ 7906 w 10382"/>
                  <a:gd name="connsiteY7" fmla="*/ 0 h 102298"/>
                  <a:gd name="connsiteX8" fmla="*/ 5429 w 10382"/>
                  <a:gd name="connsiteY8" fmla="*/ 2857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2" h="102298">
                    <a:moveTo>
                      <a:pt x="5429" y="2953"/>
                    </a:moveTo>
                    <a:cubicBezTo>
                      <a:pt x="4763" y="18764"/>
                      <a:pt x="3524" y="34385"/>
                      <a:pt x="2381" y="50101"/>
                    </a:cubicBezTo>
                    <a:cubicBezTo>
                      <a:pt x="1143" y="66484"/>
                      <a:pt x="0" y="82963"/>
                      <a:pt x="0" y="99441"/>
                    </a:cubicBezTo>
                    <a:cubicBezTo>
                      <a:pt x="0" y="101060"/>
                      <a:pt x="1143" y="102298"/>
                      <a:pt x="2476" y="102298"/>
                    </a:cubicBezTo>
                    <a:cubicBezTo>
                      <a:pt x="3810" y="102298"/>
                      <a:pt x="4953" y="100965"/>
                      <a:pt x="4953" y="99441"/>
                    </a:cubicBezTo>
                    <a:cubicBezTo>
                      <a:pt x="5334" y="83725"/>
                      <a:pt x="6096" y="67913"/>
                      <a:pt x="7239" y="52197"/>
                    </a:cubicBezTo>
                    <a:cubicBezTo>
                      <a:pt x="8382" y="35814"/>
                      <a:pt x="9715" y="19336"/>
                      <a:pt x="10382" y="2857"/>
                    </a:cubicBezTo>
                    <a:cubicBezTo>
                      <a:pt x="10382" y="1238"/>
                      <a:pt x="9239" y="0"/>
                      <a:pt x="7906" y="0"/>
                    </a:cubicBezTo>
                    <a:cubicBezTo>
                      <a:pt x="6477" y="0"/>
                      <a:pt x="5429" y="1238"/>
                      <a:pt x="5429" y="2857"/>
                    </a:cubicBezTo>
                  </a:path>
                </a:pathLst>
              </a:custGeom>
              <a:solidFill>
                <a:srgbClr val="F3BC49"/>
              </a:solid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7798FFD6-7046-712D-BBFD-3AF5FEA695B4}"/>
                  </a:ext>
                </a:extLst>
              </p:cNvPr>
              <p:cNvSpPr/>
              <p:nvPr/>
            </p:nvSpPr>
            <p:spPr>
              <a:xfrm>
                <a:off x="3457282" y="3381574"/>
                <a:ext cx="19738" cy="128968"/>
              </a:xfrm>
              <a:custGeom>
                <a:avLst/>
                <a:gdLst>
                  <a:gd name="connsiteX0" fmla="*/ 11056 w 19738"/>
                  <a:gd name="connsiteY0" fmla="*/ 3715 h 128968"/>
                  <a:gd name="connsiteX1" fmla="*/ 7 w 19738"/>
                  <a:gd name="connsiteY1" fmla="*/ 120777 h 128968"/>
                  <a:gd name="connsiteX2" fmla="*/ 7151 w 19738"/>
                  <a:gd name="connsiteY2" fmla="*/ 128969 h 128968"/>
                  <a:gd name="connsiteX3" fmla="*/ 14295 w 19738"/>
                  <a:gd name="connsiteY3" fmla="*/ 120777 h 128968"/>
                  <a:gd name="connsiteX4" fmla="*/ 18105 w 19738"/>
                  <a:gd name="connsiteY4" fmla="*/ 17526 h 128968"/>
                  <a:gd name="connsiteX5" fmla="*/ 17914 w 19738"/>
                  <a:gd name="connsiteY5" fmla="*/ 18859 h 128968"/>
                  <a:gd name="connsiteX6" fmla="*/ 19629 w 19738"/>
                  <a:gd name="connsiteY6" fmla="*/ 6382 h 128968"/>
                  <a:gd name="connsiteX7" fmla="*/ 19152 w 19738"/>
                  <a:gd name="connsiteY7" fmla="*/ 2477 h 128968"/>
                  <a:gd name="connsiteX8" fmla="*/ 16485 w 19738"/>
                  <a:gd name="connsiteY8" fmla="*/ 191 h 128968"/>
                  <a:gd name="connsiteX9" fmla="*/ 15342 w 19738"/>
                  <a:gd name="connsiteY9" fmla="*/ 0 h 128968"/>
                  <a:gd name="connsiteX10" fmla="*/ 11056 w 19738"/>
                  <a:gd name="connsiteY10" fmla="*/ 3715 h 1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8" h="128968">
                    <a:moveTo>
                      <a:pt x="11056" y="3715"/>
                    </a:moveTo>
                    <a:cubicBezTo>
                      <a:pt x="4579" y="42291"/>
                      <a:pt x="2198" y="81534"/>
                      <a:pt x="7" y="120777"/>
                    </a:cubicBezTo>
                    <a:cubicBezTo>
                      <a:pt x="-183" y="125254"/>
                      <a:pt x="3436" y="128969"/>
                      <a:pt x="7151" y="128969"/>
                    </a:cubicBezTo>
                    <a:cubicBezTo>
                      <a:pt x="10866" y="128969"/>
                      <a:pt x="14295" y="125254"/>
                      <a:pt x="14295" y="120777"/>
                    </a:cubicBezTo>
                    <a:cubicBezTo>
                      <a:pt x="13723" y="86297"/>
                      <a:pt x="14295" y="51816"/>
                      <a:pt x="18105" y="17526"/>
                    </a:cubicBezTo>
                    <a:cubicBezTo>
                      <a:pt x="18105" y="18002"/>
                      <a:pt x="18009" y="18479"/>
                      <a:pt x="17914" y="18859"/>
                    </a:cubicBezTo>
                    <a:cubicBezTo>
                      <a:pt x="18390" y="14764"/>
                      <a:pt x="18962" y="10573"/>
                      <a:pt x="19629" y="6382"/>
                    </a:cubicBezTo>
                    <a:cubicBezTo>
                      <a:pt x="19819" y="5048"/>
                      <a:pt x="19819" y="3810"/>
                      <a:pt x="19152" y="2477"/>
                    </a:cubicBezTo>
                    <a:cubicBezTo>
                      <a:pt x="18581" y="1333"/>
                      <a:pt x="17628" y="476"/>
                      <a:pt x="16485" y="191"/>
                    </a:cubicBezTo>
                    <a:cubicBezTo>
                      <a:pt x="16104" y="95"/>
                      <a:pt x="15723" y="0"/>
                      <a:pt x="15342" y="0"/>
                    </a:cubicBezTo>
                    <a:cubicBezTo>
                      <a:pt x="13437" y="0"/>
                      <a:pt x="11437" y="1429"/>
                      <a:pt x="11056" y="3715"/>
                    </a:cubicBezTo>
                  </a:path>
                </a:pathLst>
              </a:custGeom>
              <a:solidFill>
                <a:srgbClr val="F3BC49"/>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49A9CC9A-DB6C-F14B-1627-AFD562150476}"/>
                  </a:ext>
                </a:extLst>
              </p:cNvPr>
              <p:cNvSpPr/>
              <p:nvPr/>
            </p:nvSpPr>
            <p:spPr>
              <a:xfrm>
                <a:off x="3409248" y="2911706"/>
                <a:ext cx="889444" cy="858011"/>
              </a:xfrm>
              <a:custGeom>
                <a:avLst/>
                <a:gdLst>
                  <a:gd name="connsiteX0" fmla="*/ 442566 w 889444"/>
                  <a:gd name="connsiteY0" fmla="*/ 857 h 858011"/>
                  <a:gd name="connsiteX1" fmla="*/ 381797 w 889444"/>
                  <a:gd name="connsiteY1" fmla="*/ 8382 h 858011"/>
                  <a:gd name="connsiteX2" fmla="*/ 324170 w 889444"/>
                  <a:gd name="connsiteY2" fmla="*/ 24860 h 858011"/>
                  <a:gd name="connsiteX3" fmla="*/ 226444 w 889444"/>
                  <a:gd name="connsiteY3" fmla="*/ 87725 h 858011"/>
                  <a:gd name="connsiteX4" fmla="*/ 194630 w 889444"/>
                  <a:gd name="connsiteY4" fmla="*/ 127921 h 858011"/>
                  <a:gd name="connsiteX5" fmla="*/ 138909 w 889444"/>
                  <a:gd name="connsiteY5" fmla="*/ 146590 h 858011"/>
                  <a:gd name="connsiteX6" fmla="*/ 91570 w 889444"/>
                  <a:gd name="connsiteY6" fmla="*/ 178213 h 858011"/>
                  <a:gd name="connsiteX7" fmla="*/ 26228 w 889444"/>
                  <a:gd name="connsiteY7" fmla="*/ 271272 h 858011"/>
                  <a:gd name="connsiteX8" fmla="*/ 415 w 889444"/>
                  <a:gd name="connsiteY8" fmla="*/ 385382 h 858011"/>
                  <a:gd name="connsiteX9" fmla="*/ 2606 w 889444"/>
                  <a:gd name="connsiteY9" fmla="*/ 444246 h 858011"/>
                  <a:gd name="connsiteX10" fmla="*/ 15274 w 889444"/>
                  <a:gd name="connsiteY10" fmla="*/ 501968 h 858011"/>
                  <a:gd name="connsiteX11" fmla="*/ 40897 w 889444"/>
                  <a:gd name="connsiteY11" fmla="*/ 567214 h 858011"/>
                  <a:gd name="connsiteX12" fmla="*/ 75282 w 889444"/>
                  <a:gd name="connsiteY12" fmla="*/ 625602 h 858011"/>
                  <a:gd name="connsiteX13" fmla="*/ 170341 w 889444"/>
                  <a:gd name="connsiteY13" fmla="*/ 720281 h 858011"/>
                  <a:gd name="connsiteX14" fmla="*/ 232540 w 889444"/>
                  <a:gd name="connsiteY14" fmla="*/ 756666 h 858011"/>
                  <a:gd name="connsiteX15" fmla="*/ 313026 w 889444"/>
                  <a:gd name="connsiteY15" fmla="*/ 787051 h 858011"/>
                  <a:gd name="connsiteX16" fmla="*/ 400561 w 889444"/>
                  <a:gd name="connsiteY16" fmla="*/ 808863 h 858011"/>
                  <a:gd name="connsiteX17" fmla="*/ 401513 w 889444"/>
                  <a:gd name="connsiteY17" fmla="*/ 809054 h 858011"/>
                  <a:gd name="connsiteX18" fmla="*/ 404085 w 889444"/>
                  <a:gd name="connsiteY18" fmla="*/ 809625 h 858011"/>
                  <a:gd name="connsiteX19" fmla="*/ 477999 w 889444"/>
                  <a:gd name="connsiteY19" fmla="*/ 827818 h 858011"/>
                  <a:gd name="connsiteX20" fmla="*/ 512194 w 889444"/>
                  <a:gd name="connsiteY20" fmla="*/ 838295 h 858011"/>
                  <a:gd name="connsiteX21" fmla="*/ 529910 w 889444"/>
                  <a:gd name="connsiteY21" fmla="*/ 844677 h 858011"/>
                  <a:gd name="connsiteX22" fmla="*/ 545341 w 889444"/>
                  <a:gd name="connsiteY22" fmla="*/ 850964 h 858011"/>
                  <a:gd name="connsiteX23" fmla="*/ 555247 w 889444"/>
                  <a:gd name="connsiteY23" fmla="*/ 856774 h 858011"/>
                  <a:gd name="connsiteX24" fmla="*/ 559152 w 889444"/>
                  <a:gd name="connsiteY24" fmla="*/ 858012 h 858011"/>
                  <a:gd name="connsiteX25" fmla="*/ 563248 w 889444"/>
                  <a:gd name="connsiteY25" fmla="*/ 856774 h 858011"/>
                  <a:gd name="connsiteX26" fmla="*/ 566486 w 889444"/>
                  <a:gd name="connsiteY26" fmla="*/ 857631 h 858011"/>
                  <a:gd name="connsiteX27" fmla="*/ 568010 w 889444"/>
                  <a:gd name="connsiteY27" fmla="*/ 857631 h 858011"/>
                  <a:gd name="connsiteX28" fmla="*/ 640972 w 889444"/>
                  <a:gd name="connsiteY28" fmla="*/ 846487 h 858011"/>
                  <a:gd name="connsiteX29" fmla="*/ 653259 w 889444"/>
                  <a:gd name="connsiteY29" fmla="*/ 843629 h 858011"/>
                  <a:gd name="connsiteX30" fmla="*/ 647258 w 889444"/>
                  <a:gd name="connsiteY30" fmla="*/ 844963 h 858011"/>
                  <a:gd name="connsiteX31" fmla="*/ 703170 w 889444"/>
                  <a:gd name="connsiteY31" fmla="*/ 783241 h 858011"/>
                  <a:gd name="connsiteX32" fmla="*/ 724696 w 889444"/>
                  <a:gd name="connsiteY32" fmla="*/ 747236 h 858011"/>
                  <a:gd name="connsiteX33" fmla="*/ 734126 w 889444"/>
                  <a:gd name="connsiteY33" fmla="*/ 727139 h 858011"/>
                  <a:gd name="connsiteX34" fmla="*/ 740984 w 889444"/>
                  <a:gd name="connsiteY34" fmla="*/ 710470 h 858011"/>
                  <a:gd name="connsiteX35" fmla="*/ 763940 w 889444"/>
                  <a:gd name="connsiteY35" fmla="*/ 712851 h 858011"/>
                  <a:gd name="connsiteX36" fmla="*/ 845759 w 889444"/>
                  <a:gd name="connsiteY36" fmla="*/ 678847 h 858011"/>
                  <a:gd name="connsiteX37" fmla="*/ 860713 w 889444"/>
                  <a:gd name="connsiteY37" fmla="*/ 653320 h 858011"/>
                  <a:gd name="connsiteX38" fmla="*/ 866429 w 889444"/>
                  <a:gd name="connsiteY38" fmla="*/ 620649 h 858011"/>
                  <a:gd name="connsiteX39" fmla="*/ 866143 w 889444"/>
                  <a:gd name="connsiteY39" fmla="*/ 613601 h 858011"/>
                  <a:gd name="connsiteX40" fmla="*/ 847093 w 889444"/>
                  <a:gd name="connsiteY40" fmla="*/ 562928 h 858011"/>
                  <a:gd name="connsiteX41" fmla="*/ 840520 w 889444"/>
                  <a:gd name="connsiteY41" fmla="*/ 555498 h 858011"/>
                  <a:gd name="connsiteX42" fmla="*/ 850236 w 889444"/>
                  <a:gd name="connsiteY42" fmla="*/ 539782 h 858011"/>
                  <a:gd name="connsiteX43" fmla="*/ 866809 w 889444"/>
                  <a:gd name="connsiteY43" fmla="*/ 505682 h 858011"/>
                  <a:gd name="connsiteX44" fmla="*/ 887003 w 889444"/>
                  <a:gd name="connsiteY44" fmla="*/ 423958 h 858011"/>
                  <a:gd name="connsiteX45" fmla="*/ 886812 w 889444"/>
                  <a:gd name="connsiteY45" fmla="*/ 336518 h 858011"/>
                  <a:gd name="connsiteX46" fmla="*/ 868715 w 889444"/>
                  <a:gd name="connsiteY46" fmla="*/ 252603 h 858011"/>
                  <a:gd name="connsiteX47" fmla="*/ 856332 w 889444"/>
                  <a:gd name="connsiteY47" fmla="*/ 219456 h 858011"/>
                  <a:gd name="connsiteX48" fmla="*/ 843569 w 889444"/>
                  <a:gd name="connsiteY48" fmla="*/ 192596 h 858011"/>
                  <a:gd name="connsiteX49" fmla="*/ 808707 w 889444"/>
                  <a:gd name="connsiteY49" fmla="*/ 135255 h 858011"/>
                  <a:gd name="connsiteX50" fmla="*/ 778799 w 889444"/>
                  <a:gd name="connsiteY50" fmla="*/ 96393 h 858011"/>
                  <a:gd name="connsiteX51" fmla="*/ 778132 w 889444"/>
                  <a:gd name="connsiteY51" fmla="*/ 95821 h 858011"/>
                  <a:gd name="connsiteX52" fmla="*/ 738603 w 889444"/>
                  <a:gd name="connsiteY52" fmla="*/ 68961 h 858011"/>
                  <a:gd name="connsiteX53" fmla="*/ 678310 w 889444"/>
                  <a:gd name="connsiteY53" fmla="*/ 39910 h 858011"/>
                  <a:gd name="connsiteX54" fmla="*/ 564772 w 889444"/>
                  <a:gd name="connsiteY54" fmla="*/ 8668 h 858011"/>
                  <a:gd name="connsiteX55" fmla="*/ 483047 w 889444"/>
                  <a:gd name="connsiteY55" fmla="*/ 190 h 858011"/>
                  <a:gd name="connsiteX56" fmla="*/ 469998 w 889444"/>
                  <a:gd name="connsiteY56" fmla="*/ 0 h 858011"/>
                  <a:gd name="connsiteX57" fmla="*/ 442471 w 889444"/>
                  <a:gd name="connsiteY57" fmla="*/ 762 h 85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89444" h="858011">
                    <a:moveTo>
                      <a:pt x="442566" y="857"/>
                    </a:moveTo>
                    <a:cubicBezTo>
                      <a:pt x="421706" y="2000"/>
                      <a:pt x="401228" y="4572"/>
                      <a:pt x="381797" y="8382"/>
                    </a:cubicBezTo>
                    <a:cubicBezTo>
                      <a:pt x="362461" y="12097"/>
                      <a:pt x="343030" y="17716"/>
                      <a:pt x="324170" y="24860"/>
                    </a:cubicBezTo>
                    <a:cubicBezTo>
                      <a:pt x="286451" y="39052"/>
                      <a:pt x="252733" y="60865"/>
                      <a:pt x="226444" y="87725"/>
                    </a:cubicBezTo>
                    <a:cubicBezTo>
                      <a:pt x="214633" y="99917"/>
                      <a:pt x="203870" y="113443"/>
                      <a:pt x="194630" y="127921"/>
                    </a:cubicBezTo>
                    <a:cubicBezTo>
                      <a:pt x="173961" y="132302"/>
                      <a:pt x="155768" y="138398"/>
                      <a:pt x="138909" y="146590"/>
                    </a:cubicBezTo>
                    <a:cubicBezTo>
                      <a:pt x="122240" y="154591"/>
                      <a:pt x="106333" y="165259"/>
                      <a:pt x="91570" y="178213"/>
                    </a:cubicBezTo>
                    <a:cubicBezTo>
                      <a:pt x="64519" y="202025"/>
                      <a:pt x="42516" y="233362"/>
                      <a:pt x="26228" y="271272"/>
                    </a:cubicBezTo>
                    <a:cubicBezTo>
                      <a:pt x="11179" y="306134"/>
                      <a:pt x="2511" y="344519"/>
                      <a:pt x="415" y="385382"/>
                    </a:cubicBezTo>
                    <a:cubicBezTo>
                      <a:pt x="-537" y="404432"/>
                      <a:pt x="130" y="424243"/>
                      <a:pt x="2606" y="444246"/>
                    </a:cubicBezTo>
                    <a:cubicBezTo>
                      <a:pt x="4797" y="462820"/>
                      <a:pt x="8893" y="481679"/>
                      <a:pt x="15274" y="501968"/>
                    </a:cubicBezTo>
                    <a:cubicBezTo>
                      <a:pt x="22418" y="524923"/>
                      <a:pt x="31086" y="546926"/>
                      <a:pt x="40897" y="567214"/>
                    </a:cubicBezTo>
                    <a:cubicBezTo>
                      <a:pt x="50231" y="586740"/>
                      <a:pt x="61852" y="606362"/>
                      <a:pt x="75282" y="625602"/>
                    </a:cubicBezTo>
                    <a:cubicBezTo>
                      <a:pt x="100523" y="661702"/>
                      <a:pt x="132527" y="693515"/>
                      <a:pt x="170341" y="720281"/>
                    </a:cubicBezTo>
                    <a:cubicBezTo>
                      <a:pt x="189201" y="733711"/>
                      <a:pt x="210156" y="745998"/>
                      <a:pt x="232540" y="756666"/>
                    </a:cubicBezTo>
                    <a:cubicBezTo>
                      <a:pt x="256257" y="768191"/>
                      <a:pt x="282546" y="778097"/>
                      <a:pt x="313026" y="787051"/>
                    </a:cubicBezTo>
                    <a:cubicBezTo>
                      <a:pt x="342553" y="795719"/>
                      <a:pt x="373414" y="802672"/>
                      <a:pt x="400561" y="808863"/>
                    </a:cubicBezTo>
                    <a:lnTo>
                      <a:pt x="401513" y="809054"/>
                    </a:lnTo>
                    <a:lnTo>
                      <a:pt x="404085" y="809625"/>
                    </a:lnTo>
                    <a:cubicBezTo>
                      <a:pt x="428469" y="815150"/>
                      <a:pt x="453615" y="820960"/>
                      <a:pt x="477999" y="827818"/>
                    </a:cubicBezTo>
                    <a:cubicBezTo>
                      <a:pt x="489715" y="831056"/>
                      <a:pt x="501240" y="834581"/>
                      <a:pt x="512194" y="838295"/>
                    </a:cubicBezTo>
                    <a:cubicBezTo>
                      <a:pt x="518099" y="840296"/>
                      <a:pt x="524100" y="842391"/>
                      <a:pt x="529910" y="844677"/>
                    </a:cubicBezTo>
                    <a:cubicBezTo>
                      <a:pt x="535149" y="846677"/>
                      <a:pt x="540292" y="848678"/>
                      <a:pt x="545341" y="850964"/>
                    </a:cubicBezTo>
                    <a:cubicBezTo>
                      <a:pt x="548674" y="852678"/>
                      <a:pt x="552008" y="854583"/>
                      <a:pt x="555247" y="856774"/>
                    </a:cubicBezTo>
                    <a:cubicBezTo>
                      <a:pt x="556390" y="857631"/>
                      <a:pt x="557819" y="858012"/>
                      <a:pt x="559152" y="858012"/>
                    </a:cubicBezTo>
                    <a:cubicBezTo>
                      <a:pt x="560486" y="858012"/>
                      <a:pt x="562009" y="857536"/>
                      <a:pt x="563248" y="856774"/>
                    </a:cubicBezTo>
                    <a:cubicBezTo>
                      <a:pt x="564010" y="857345"/>
                      <a:pt x="565153" y="857631"/>
                      <a:pt x="566486" y="857631"/>
                    </a:cubicBezTo>
                    <a:cubicBezTo>
                      <a:pt x="567058" y="857631"/>
                      <a:pt x="567534" y="857631"/>
                      <a:pt x="568010" y="857631"/>
                    </a:cubicBezTo>
                    <a:cubicBezTo>
                      <a:pt x="593918" y="855059"/>
                      <a:pt x="617731" y="851345"/>
                      <a:pt x="640972" y="846487"/>
                    </a:cubicBezTo>
                    <a:cubicBezTo>
                      <a:pt x="645067" y="845630"/>
                      <a:pt x="649163" y="844677"/>
                      <a:pt x="653259" y="843629"/>
                    </a:cubicBezTo>
                    <a:cubicBezTo>
                      <a:pt x="651259" y="844106"/>
                      <a:pt x="649258" y="844487"/>
                      <a:pt x="647258" y="844963"/>
                    </a:cubicBezTo>
                    <a:cubicBezTo>
                      <a:pt x="668023" y="827532"/>
                      <a:pt x="686882" y="806768"/>
                      <a:pt x="703170" y="783241"/>
                    </a:cubicBezTo>
                    <a:cubicBezTo>
                      <a:pt x="710885" y="772192"/>
                      <a:pt x="718124" y="760095"/>
                      <a:pt x="724696" y="747236"/>
                    </a:cubicBezTo>
                    <a:cubicBezTo>
                      <a:pt x="727935" y="740950"/>
                      <a:pt x="730983" y="734568"/>
                      <a:pt x="734126" y="727139"/>
                    </a:cubicBezTo>
                    <a:cubicBezTo>
                      <a:pt x="736508" y="721709"/>
                      <a:pt x="738698" y="716185"/>
                      <a:pt x="740984" y="710470"/>
                    </a:cubicBezTo>
                    <a:cubicBezTo>
                      <a:pt x="748033" y="711994"/>
                      <a:pt x="755748" y="712851"/>
                      <a:pt x="763940" y="712851"/>
                    </a:cubicBezTo>
                    <a:cubicBezTo>
                      <a:pt x="796991" y="712851"/>
                      <a:pt x="826804" y="700469"/>
                      <a:pt x="845759" y="678847"/>
                    </a:cubicBezTo>
                    <a:cubicBezTo>
                      <a:pt x="852046" y="671513"/>
                      <a:pt x="857284" y="662750"/>
                      <a:pt x="860713" y="653320"/>
                    </a:cubicBezTo>
                    <a:cubicBezTo>
                      <a:pt x="864333" y="643414"/>
                      <a:pt x="866143" y="632746"/>
                      <a:pt x="866429" y="620649"/>
                    </a:cubicBezTo>
                    <a:cubicBezTo>
                      <a:pt x="866429" y="618077"/>
                      <a:pt x="866429" y="615601"/>
                      <a:pt x="866143" y="613601"/>
                    </a:cubicBezTo>
                    <a:cubicBezTo>
                      <a:pt x="865095" y="594931"/>
                      <a:pt x="858332" y="576929"/>
                      <a:pt x="847093" y="562928"/>
                    </a:cubicBezTo>
                    <a:cubicBezTo>
                      <a:pt x="845092" y="560356"/>
                      <a:pt x="842902" y="557975"/>
                      <a:pt x="840520" y="555498"/>
                    </a:cubicBezTo>
                    <a:cubicBezTo>
                      <a:pt x="843949" y="550355"/>
                      <a:pt x="847188" y="545116"/>
                      <a:pt x="850236" y="539782"/>
                    </a:cubicBezTo>
                    <a:cubicBezTo>
                      <a:pt x="856237" y="529304"/>
                      <a:pt x="861857" y="517779"/>
                      <a:pt x="866809" y="505682"/>
                    </a:cubicBezTo>
                    <a:cubicBezTo>
                      <a:pt x="876716" y="481298"/>
                      <a:pt x="883478" y="453771"/>
                      <a:pt x="887003" y="423958"/>
                    </a:cubicBezTo>
                    <a:cubicBezTo>
                      <a:pt x="890336" y="396240"/>
                      <a:pt x="890241" y="366808"/>
                      <a:pt x="886812" y="336518"/>
                    </a:cubicBezTo>
                    <a:cubicBezTo>
                      <a:pt x="883669" y="308610"/>
                      <a:pt x="877573" y="280321"/>
                      <a:pt x="868715" y="252603"/>
                    </a:cubicBezTo>
                    <a:cubicBezTo>
                      <a:pt x="865000" y="241078"/>
                      <a:pt x="860713" y="229934"/>
                      <a:pt x="856332" y="219456"/>
                    </a:cubicBezTo>
                    <a:cubicBezTo>
                      <a:pt x="852712" y="210979"/>
                      <a:pt x="848521" y="202216"/>
                      <a:pt x="843569" y="192596"/>
                    </a:cubicBezTo>
                    <a:cubicBezTo>
                      <a:pt x="833948" y="173927"/>
                      <a:pt x="822233" y="154686"/>
                      <a:pt x="808707" y="135255"/>
                    </a:cubicBezTo>
                    <a:cubicBezTo>
                      <a:pt x="799087" y="121634"/>
                      <a:pt x="789086" y="108680"/>
                      <a:pt x="778799" y="96393"/>
                    </a:cubicBezTo>
                    <a:cubicBezTo>
                      <a:pt x="778513" y="96202"/>
                      <a:pt x="778322" y="96012"/>
                      <a:pt x="778132" y="95821"/>
                    </a:cubicBezTo>
                    <a:cubicBezTo>
                      <a:pt x="765178" y="85915"/>
                      <a:pt x="751938" y="76867"/>
                      <a:pt x="738603" y="68961"/>
                    </a:cubicBezTo>
                    <a:cubicBezTo>
                      <a:pt x="720220" y="58102"/>
                      <a:pt x="700503" y="48577"/>
                      <a:pt x="678310" y="39910"/>
                    </a:cubicBezTo>
                    <a:cubicBezTo>
                      <a:pt x="643353" y="26194"/>
                      <a:pt x="605158" y="15621"/>
                      <a:pt x="564772" y="8668"/>
                    </a:cubicBezTo>
                    <a:cubicBezTo>
                      <a:pt x="537530" y="3905"/>
                      <a:pt x="510098" y="1048"/>
                      <a:pt x="483047" y="190"/>
                    </a:cubicBezTo>
                    <a:cubicBezTo>
                      <a:pt x="478666" y="95"/>
                      <a:pt x="474379" y="0"/>
                      <a:pt x="469998" y="0"/>
                    </a:cubicBezTo>
                    <a:cubicBezTo>
                      <a:pt x="461425" y="0"/>
                      <a:pt x="452186" y="190"/>
                      <a:pt x="442471" y="762"/>
                    </a:cubicBezTo>
                  </a:path>
                </a:pathLst>
              </a:custGeom>
              <a:solidFill>
                <a:srgbClr val="FDD47F"/>
              </a:solid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76BF6A0B-85A5-6ED0-81E5-CC6E8F5695B6}"/>
                  </a:ext>
                </a:extLst>
              </p:cNvPr>
              <p:cNvSpPr/>
              <p:nvPr/>
            </p:nvSpPr>
            <p:spPr>
              <a:xfrm>
                <a:off x="3465377" y="3183168"/>
                <a:ext cx="235784" cy="505682"/>
              </a:xfrm>
              <a:custGeom>
                <a:avLst/>
                <a:gdLst>
                  <a:gd name="connsiteX0" fmla="*/ 108593 w 235784"/>
                  <a:gd name="connsiteY0" fmla="*/ 857 h 505682"/>
                  <a:gd name="connsiteX1" fmla="*/ 108593 w 235784"/>
                  <a:gd name="connsiteY1" fmla="*/ 857 h 505682"/>
                  <a:gd name="connsiteX2" fmla="*/ 86590 w 235784"/>
                  <a:gd name="connsiteY2" fmla="*/ 6763 h 505682"/>
                  <a:gd name="connsiteX3" fmla="*/ 87162 w 235784"/>
                  <a:gd name="connsiteY3" fmla="*/ 6572 h 505682"/>
                  <a:gd name="connsiteX4" fmla="*/ 67921 w 235784"/>
                  <a:gd name="connsiteY4" fmla="*/ 17812 h 505682"/>
                  <a:gd name="connsiteX5" fmla="*/ 49538 w 235784"/>
                  <a:gd name="connsiteY5" fmla="*/ 36290 h 505682"/>
                  <a:gd name="connsiteX6" fmla="*/ 49538 w 235784"/>
                  <a:gd name="connsiteY6" fmla="*/ 36290 h 505682"/>
                  <a:gd name="connsiteX7" fmla="*/ 49252 w 235784"/>
                  <a:gd name="connsiteY7" fmla="*/ 36576 h 505682"/>
                  <a:gd name="connsiteX8" fmla="*/ 49443 w 235784"/>
                  <a:gd name="connsiteY8" fmla="*/ 36385 h 505682"/>
                  <a:gd name="connsiteX9" fmla="*/ 49443 w 235784"/>
                  <a:gd name="connsiteY9" fmla="*/ 36385 h 505682"/>
                  <a:gd name="connsiteX10" fmla="*/ 49252 w 235784"/>
                  <a:gd name="connsiteY10" fmla="*/ 36576 h 505682"/>
                  <a:gd name="connsiteX11" fmla="*/ 49252 w 235784"/>
                  <a:gd name="connsiteY11" fmla="*/ 36576 h 505682"/>
                  <a:gd name="connsiteX12" fmla="*/ 28488 w 235784"/>
                  <a:gd name="connsiteY12" fmla="*/ 73152 h 505682"/>
                  <a:gd name="connsiteX13" fmla="*/ 28488 w 235784"/>
                  <a:gd name="connsiteY13" fmla="*/ 72962 h 505682"/>
                  <a:gd name="connsiteX14" fmla="*/ 14772 w 235784"/>
                  <a:gd name="connsiteY14" fmla="*/ 115538 h 505682"/>
                  <a:gd name="connsiteX15" fmla="*/ 6104 w 235784"/>
                  <a:gd name="connsiteY15" fmla="*/ 161925 h 505682"/>
                  <a:gd name="connsiteX16" fmla="*/ 6104 w 235784"/>
                  <a:gd name="connsiteY16" fmla="*/ 162401 h 505682"/>
                  <a:gd name="connsiteX17" fmla="*/ 6104 w 235784"/>
                  <a:gd name="connsiteY17" fmla="*/ 161925 h 505682"/>
                  <a:gd name="connsiteX18" fmla="*/ 6104 w 235784"/>
                  <a:gd name="connsiteY18" fmla="*/ 161925 h 505682"/>
                  <a:gd name="connsiteX19" fmla="*/ 294 w 235784"/>
                  <a:gd name="connsiteY19" fmla="*/ 238601 h 505682"/>
                  <a:gd name="connsiteX20" fmla="*/ 2103 w 235784"/>
                  <a:gd name="connsiteY20" fmla="*/ 328422 h 505682"/>
                  <a:gd name="connsiteX21" fmla="*/ 18867 w 235784"/>
                  <a:gd name="connsiteY21" fmla="*/ 354139 h 505682"/>
                  <a:gd name="connsiteX22" fmla="*/ 114022 w 235784"/>
                  <a:gd name="connsiteY22" fmla="*/ 448913 h 505682"/>
                  <a:gd name="connsiteX23" fmla="*/ 176220 w 235784"/>
                  <a:gd name="connsiteY23" fmla="*/ 485299 h 505682"/>
                  <a:gd name="connsiteX24" fmla="*/ 225560 w 235784"/>
                  <a:gd name="connsiteY24" fmla="*/ 505682 h 505682"/>
                  <a:gd name="connsiteX25" fmla="*/ 231180 w 235784"/>
                  <a:gd name="connsiteY25" fmla="*/ 445103 h 505682"/>
                  <a:gd name="connsiteX26" fmla="*/ 234894 w 235784"/>
                  <a:gd name="connsiteY26" fmla="*/ 269272 h 505682"/>
                  <a:gd name="connsiteX27" fmla="*/ 227465 w 235784"/>
                  <a:gd name="connsiteY27" fmla="*/ 170974 h 505682"/>
                  <a:gd name="connsiteX28" fmla="*/ 227465 w 235784"/>
                  <a:gd name="connsiteY28" fmla="*/ 171641 h 505682"/>
                  <a:gd name="connsiteX29" fmla="*/ 218226 w 235784"/>
                  <a:gd name="connsiteY29" fmla="*/ 119729 h 505682"/>
                  <a:gd name="connsiteX30" fmla="*/ 202509 w 235784"/>
                  <a:gd name="connsiteY30" fmla="*/ 69628 h 505682"/>
                  <a:gd name="connsiteX31" fmla="*/ 202509 w 235784"/>
                  <a:gd name="connsiteY31" fmla="*/ 69628 h 505682"/>
                  <a:gd name="connsiteX32" fmla="*/ 202509 w 235784"/>
                  <a:gd name="connsiteY32" fmla="*/ 69437 h 505682"/>
                  <a:gd name="connsiteX33" fmla="*/ 202224 w 235784"/>
                  <a:gd name="connsiteY33" fmla="*/ 69151 h 505682"/>
                  <a:gd name="connsiteX34" fmla="*/ 202319 w 235784"/>
                  <a:gd name="connsiteY34" fmla="*/ 69437 h 505682"/>
                  <a:gd name="connsiteX35" fmla="*/ 181459 w 235784"/>
                  <a:gd name="connsiteY35" fmla="*/ 32385 h 505682"/>
                  <a:gd name="connsiteX36" fmla="*/ 164600 w 235784"/>
                  <a:gd name="connsiteY36" fmla="*/ 15049 h 505682"/>
                  <a:gd name="connsiteX37" fmla="*/ 164600 w 235784"/>
                  <a:gd name="connsiteY37" fmla="*/ 15049 h 505682"/>
                  <a:gd name="connsiteX38" fmla="*/ 164409 w 235784"/>
                  <a:gd name="connsiteY38" fmla="*/ 14859 h 505682"/>
                  <a:gd name="connsiteX39" fmla="*/ 164600 w 235784"/>
                  <a:gd name="connsiteY39" fmla="*/ 15049 h 505682"/>
                  <a:gd name="connsiteX40" fmla="*/ 164409 w 235784"/>
                  <a:gd name="connsiteY40" fmla="*/ 14859 h 505682"/>
                  <a:gd name="connsiteX41" fmla="*/ 164409 w 235784"/>
                  <a:gd name="connsiteY41" fmla="*/ 14859 h 505682"/>
                  <a:gd name="connsiteX42" fmla="*/ 164409 w 235784"/>
                  <a:gd name="connsiteY42" fmla="*/ 14859 h 505682"/>
                  <a:gd name="connsiteX43" fmla="*/ 148122 w 235784"/>
                  <a:gd name="connsiteY43" fmla="*/ 5334 h 505682"/>
                  <a:gd name="connsiteX44" fmla="*/ 148217 w 235784"/>
                  <a:gd name="connsiteY44" fmla="*/ 5334 h 505682"/>
                  <a:gd name="connsiteX45" fmla="*/ 130500 w 235784"/>
                  <a:gd name="connsiteY45" fmla="*/ 571 h 505682"/>
                  <a:gd name="connsiteX46" fmla="*/ 131167 w 235784"/>
                  <a:gd name="connsiteY46" fmla="*/ 667 h 505682"/>
                  <a:gd name="connsiteX47" fmla="*/ 120594 w 235784"/>
                  <a:gd name="connsiteY47" fmla="*/ 0 h 505682"/>
                  <a:gd name="connsiteX48" fmla="*/ 108498 w 235784"/>
                  <a:gd name="connsiteY48" fmla="*/ 762 h 50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5784" h="505682">
                    <a:moveTo>
                      <a:pt x="108593" y="857"/>
                    </a:moveTo>
                    <a:lnTo>
                      <a:pt x="108593" y="857"/>
                    </a:lnTo>
                    <a:cubicBezTo>
                      <a:pt x="101068" y="1905"/>
                      <a:pt x="93639" y="3810"/>
                      <a:pt x="86590" y="6763"/>
                    </a:cubicBezTo>
                    <a:lnTo>
                      <a:pt x="87162" y="6572"/>
                    </a:lnTo>
                    <a:cubicBezTo>
                      <a:pt x="80304" y="9430"/>
                      <a:pt x="73922" y="13240"/>
                      <a:pt x="67921" y="17812"/>
                    </a:cubicBezTo>
                    <a:cubicBezTo>
                      <a:pt x="60968" y="23146"/>
                      <a:pt x="54967" y="29432"/>
                      <a:pt x="49538" y="36290"/>
                    </a:cubicBezTo>
                    <a:lnTo>
                      <a:pt x="49538" y="36290"/>
                    </a:lnTo>
                    <a:cubicBezTo>
                      <a:pt x="49538" y="36290"/>
                      <a:pt x="49347" y="36481"/>
                      <a:pt x="49252" y="36576"/>
                    </a:cubicBezTo>
                    <a:cubicBezTo>
                      <a:pt x="49252" y="36576"/>
                      <a:pt x="49252" y="36481"/>
                      <a:pt x="49443" y="36385"/>
                    </a:cubicBezTo>
                    <a:lnTo>
                      <a:pt x="49443" y="36385"/>
                    </a:lnTo>
                    <a:lnTo>
                      <a:pt x="49252" y="36576"/>
                    </a:lnTo>
                    <a:lnTo>
                      <a:pt x="49252" y="36576"/>
                    </a:lnTo>
                    <a:cubicBezTo>
                      <a:pt x="40680" y="47911"/>
                      <a:pt x="34012" y="60293"/>
                      <a:pt x="28488" y="73152"/>
                    </a:cubicBezTo>
                    <a:lnTo>
                      <a:pt x="28488" y="72962"/>
                    </a:lnTo>
                    <a:cubicBezTo>
                      <a:pt x="22773" y="86773"/>
                      <a:pt x="18296" y="101060"/>
                      <a:pt x="14772" y="115538"/>
                    </a:cubicBezTo>
                    <a:cubicBezTo>
                      <a:pt x="11057" y="130873"/>
                      <a:pt x="8295" y="146304"/>
                      <a:pt x="6104" y="161925"/>
                    </a:cubicBezTo>
                    <a:cubicBezTo>
                      <a:pt x="6104" y="162116"/>
                      <a:pt x="6104" y="162211"/>
                      <a:pt x="6104" y="162401"/>
                    </a:cubicBezTo>
                    <a:cubicBezTo>
                      <a:pt x="6104" y="162211"/>
                      <a:pt x="6104" y="162116"/>
                      <a:pt x="6104" y="161925"/>
                    </a:cubicBezTo>
                    <a:lnTo>
                      <a:pt x="6104" y="161925"/>
                    </a:lnTo>
                    <a:cubicBezTo>
                      <a:pt x="2675" y="187262"/>
                      <a:pt x="960" y="212979"/>
                      <a:pt x="294" y="238601"/>
                    </a:cubicBezTo>
                    <a:cubicBezTo>
                      <a:pt x="-468" y="268510"/>
                      <a:pt x="294" y="298514"/>
                      <a:pt x="2103" y="328422"/>
                    </a:cubicBezTo>
                    <a:cubicBezTo>
                      <a:pt x="7342" y="337090"/>
                      <a:pt x="12867" y="345662"/>
                      <a:pt x="18867" y="354139"/>
                    </a:cubicBezTo>
                    <a:cubicBezTo>
                      <a:pt x="44013" y="390239"/>
                      <a:pt x="76017" y="422148"/>
                      <a:pt x="114022" y="448913"/>
                    </a:cubicBezTo>
                    <a:cubicBezTo>
                      <a:pt x="132786" y="462248"/>
                      <a:pt x="153741" y="474535"/>
                      <a:pt x="176220" y="485299"/>
                    </a:cubicBezTo>
                    <a:cubicBezTo>
                      <a:pt x="191365" y="492728"/>
                      <a:pt x="207653" y="499396"/>
                      <a:pt x="225560" y="505682"/>
                    </a:cubicBezTo>
                    <a:cubicBezTo>
                      <a:pt x="227751" y="485489"/>
                      <a:pt x="229656" y="465296"/>
                      <a:pt x="231180" y="445103"/>
                    </a:cubicBezTo>
                    <a:cubicBezTo>
                      <a:pt x="235466" y="386620"/>
                      <a:pt x="236895" y="327851"/>
                      <a:pt x="234894" y="269272"/>
                    </a:cubicBezTo>
                    <a:cubicBezTo>
                      <a:pt x="233751" y="236411"/>
                      <a:pt x="231846" y="203549"/>
                      <a:pt x="227465" y="170974"/>
                    </a:cubicBezTo>
                    <a:lnTo>
                      <a:pt x="227465" y="171641"/>
                    </a:lnTo>
                    <a:cubicBezTo>
                      <a:pt x="225274" y="154210"/>
                      <a:pt x="222226" y="136874"/>
                      <a:pt x="218226" y="119729"/>
                    </a:cubicBezTo>
                    <a:cubicBezTo>
                      <a:pt x="214225" y="102679"/>
                      <a:pt x="209177" y="85820"/>
                      <a:pt x="202509" y="69628"/>
                    </a:cubicBezTo>
                    <a:lnTo>
                      <a:pt x="202509" y="69628"/>
                    </a:lnTo>
                    <a:lnTo>
                      <a:pt x="202509" y="69437"/>
                    </a:lnTo>
                    <a:cubicBezTo>
                      <a:pt x="202509" y="69437"/>
                      <a:pt x="202319" y="69247"/>
                      <a:pt x="202224" y="69151"/>
                    </a:cubicBezTo>
                    <a:cubicBezTo>
                      <a:pt x="202224" y="69247"/>
                      <a:pt x="202224" y="69342"/>
                      <a:pt x="202319" y="69437"/>
                    </a:cubicBezTo>
                    <a:cubicBezTo>
                      <a:pt x="196794" y="56388"/>
                      <a:pt x="190127" y="43720"/>
                      <a:pt x="181459" y="32385"/>
                    </a:cubicBezTo>
                    <a:cubicBezTo>
                      <a:pt x="176506" y="26003"/>
                      <a:pt x="170982" y="20193"/>
                      <a:pt x="164600" y="15049"/>
                    </a:cubicBezTo>
                    <a:lnTo>
                      <a:pt x="164600" y="15049"/>
                    </a:lnTo>
                    <a:cubicBezTo>
                      <a:pt x="164600" y="15049"/>
                      <a:pt x="164409" y="15049"/>
                      <a:pt x="164409" y="14859"/>
                    </a:cubicBezTo>
                    <a:lnTo>
                      <a:pt x="164600" y="15049"/>
                    </a:lnTo>
                    <a:lnTo>
                      <a:pt x="164409" y="14859"/>
                    </a:lnTo>
                    <a:cubicBezTo>
                      <a:pt x="164409" y="14859"/>
                      <a:pt x="164409" y="14859"/>
                      <a:pt x="164409" y="14859"/>
                    </a:cubicBezTo>
                    <a:lnTo>
                      <a:pt x="164409" y="14859"/>
                    </a:lnTo>
                    <a:cubicBezTo>
                      <a:pt x="159361" y="11049"/>
                      <a:pt x="153932" y="7810"/>
                      <a:pt x="148122" y="5334"/>
                    </a:cubicBezTo>
                    <a:lnTo>
                      <a:pt x="148217" y="5334"/>
                    </a:lnTo>
                    <a:cubicBezTo>
                      <a:pt x="142502" y="3048"/>
                      <a:pt x="136596" y="1429"/>
                      <a:pt x="130500" y="571"/>
                    </a:cubicBezTo>
                    <a:cubicBezTo>
                      <a:pt x="130691" y="571"/>
                      <a:pt x="130977" y="571"/>
                      <a:pt x="131167" y="667"/>
                    </a:cubicBezTo>
                    <a:cubicBezTo>
                      <a:pt x="127643" y="191"/>
                      <a:pt x="124214" y="0"/>
                      <a:pt x="120594" y="0"/>
                    </a:cubicBezTo>
                    <a:cubicBezTo>
                      <a:pt x="116594" y="0"/>
                      <a:pt x="112498" y="286"/>
                      <a:pt x="108498" y="762"/>
                    </a:cubicBezTo>
                  </a:path>
                </a:pathLst>
              </a:custGeom>
              <a:solidFill>
                <a:srgbClr val="F3BC49"/>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90B090F1-7483-A64C-A056-B1BE85751D31}"/>
                  </a:ext>
                </a:extLst>
              </p:cNvPr>
              <p:cNvSpPr/>
              <p:nvPr/>
            </p:nvSpPr>
            <p:spPr>
              <a:xfrm>
                <a:off x="3629882" y="3198123"/>
                <a:ext cx="95" cy="95"/>
              </a:xfrm>
              <a:custGeom>
                <a:avLst/>
                <a:gdLst>
                  <a:gd name="connsiteX0" fmla="*/ 0 w 95"/>
                  <a:gd name="connsiteY0" fmla="*/ 95 h 95"/>
                  <a:gd name="connsiteX1" fmla="*/ 95 w 95"/>
                  <a:gd name="connsiteY1" fmla="*/ 95 h 95"/>
                  <a:gd name="connsiteX2" fmla="*/ 0 w 95"/>
                  <a:gd name="connsiteY2" fmla="*/ 0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95" y="95"/>
                    </a:lnTo>
                    <a:lnTo>
                      <a:pt x="0" y="0"/>
                    </a:lnTo>
                    <a:lnTo>
                      <a:pt x="0" y="95"/>
                    </a:lnTo>
                    <a:close/>
                  </a:path>
                </a:pathLst>
              </a:custGeom>
              <a:solidFill>
                <a:srgbClr val="F3BC49"/>
              </a:solid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56EFDDB2-A21C-9EC1-9C66-187810A58D32}"/>
                  </a:ext>
                </a:extLst>
              </p:cNvPr>
              <p:cNvSpPr/>
              <p:nvPr/>
            </p:nvSpPr>
            <p:spPr>
              <a:xfrm>
                <a:off x="3870293" y="3467585"/>
                <a:ext cx="405383" cy="302418"/>
              </a:xfrm>
              <a:custGeom>
                <a:avLst/>
                <a:gdLst>
                  <a:gd name="connsiteX0" fmla="*/ 368522 w 405383"/>
                  <a:gd name="connsiteY0" fmla="*/ 15811 h 302418"/>
                  <a:gd name="connsiteX1" fmla="*/ 344614 w 405383"/>
                  <a:gd name="connsiteY1" fmla="*/ 43910 h 302418"/>
                  <a:gd name="connsiteX2" fmla="*/ 317278 w 405383"/>
                  <a:gd name="connsiteY2" fmla="*/ 70295 h 302418"/>
                  <a:gd name="connsiteX3" fmla="*/ 257175 w 405383"/>
                  <a:gd name="connsiteY3" fmla="*/ 116681 h 302418"/>
                  <a:gd name="connsiteX4" fmla="*/ 224885 w 405383"/>
                  <a:gd name="connsiteY4" fmla="*/ 138112 h 302418"/>
                  <a:gd name="connsiteX5" fmla="*/ 192881 w 405383"/>
                  <a:gd name="connsiteY5" fmla="*/ 158210 h 302418"/>
                  <a:gd name="connsiteX6" fmla="*/ 85725 w 405383"/>
                  <a:gd name="connsiteY6" fmla="*/ 216884 h 302418"/>
                  <a:gd name="connsiteX7" fmla="*/ 0 w 405383"/>
                  <a:gd name="connsiteY7" fmla="*/ 267652 h 302418"/>
                  <a:gd name="connsiteX8" fmla="*/ 16859 w 405383"/>
                  <a:gd name="connsiteY8" fmla="*/ 272129 h 302418"/>
                  <a:gd name="connsiteX9" fmla="*/ 51054 w 405383"/>
                  <a:gd name="connsiteY9" fmla="*/ 282607 h 302418"/>
                  <a:gd name="connsiteX10" fmla="*/ 68771 w 405383"/>
                  <a:gd name="connsiteY10" fmla="*/ 288989 h 302418"/>
                  <a:gd name="connsiteX11" fmla="*/ 84201 w 405383"/>
                  <a:gd name="connsiteY11" fmla="*/ 295275 h 302418"/>
                  <a:gd name="connsiteX12" fmla="*/ 94107 w 405383"/>
                  <a:gd name="connsiteY12" fmla="*/ 301085 h 302418"/>
                  <a:gd name="connsiteX13" fmla="*/ 98108 w 405383"/>
                  <a:gd name="connsiteY13" fmla="*/ 302419 h 302418"/>
                  <a:gd name="connsiteX14" fmla="*/ 102203 w 405383"/>
                  <a:gd name="connsiteY14" fmla="*/ 301181 h 302418"/>
                  <a:gd name="connsiteX15" fmla="*/ 105442 w 405383"/>
                  <a:gd name="connsiteY15" fmla="*/ 302133 h 302418"/>
                  <a:gd name="connsiteX16" fmla="*/ 106966 w 405383"/>
                  <a:gd name="connsiteY16" fmla="*/ 302133 h 302418"/>
                  <a:gd name="connsiteX17" fmla="*/ 180022 w 405383"/>
                  <a:gd name="connsiteY17" fmla="*/ 290989 h 302418"/>
                  <a:gd name="connsiteX18" fmla="*/ 204025 w 405383"/>
                  <a:gd name="connsiteY18" fmla="*/ 285179 h 302418"/>
                  <a:gd name="connsiteX19" fmla="*/ 186118 w 405383"/>
                  <a:gd name="connsiteY19" fmla="*/ 289274 h 302418"/>
                  <a:gd name="connsiteX20" fmla="*/ 242030 w 405383"/>
                  <a:gd name="connsiteY20" fmla="*/ 227552 h 302418"/>
                  <a:gd name="connsiteX21" fmla="*/ 263557 w 405383"/>
                  <a:gd name="connsiteY21" fmla="*/ 191548 h 302418"/>
                  <a:gd name="connsiteX22" fmla="*/ 272987 w 405383"/>
                  <a:gd name="connsiteY22" fmla="*/ 171545 h 302418"/>
                  <a:gd name="connsiteX23" fmla="*/ 279845 w 405383"/>
                  <a:gd name="connsiteY23" fmla="*/ 154876 h 302418"/>
                  <a:gd name="connsiteX24" fmla="*/ 302800 w 405383"/>
                  <a:gd name="connsiteY24" fmla="*/ 157258 h 302418"/>
                  <a:gd name="connsiteX25" fmla="*/ 384620 w 405383"/>
                  <a:gd name="connsiteY25" fmla="*/ 123253 h 302418"/>
                  <a:gd name="connsiteX26" fmla="*/ 399574 w 405383"/>
                  <a:gd name="connsiteY26" fmla="*/ 97726 h 302418"/>
                  <a:gd name="connsiteX27" fmla="*/ 405384 w 405383"/>
                  <a:gd name="connsiteY27" fmla="*/ 65056 h 302418"/>
                  <a:gd name="connsiteX28" fmla="*/ 405098 w 405383"/>
                  <a:gd name="connsiteY28" fmla="*/ 58007 h 302418"/>
                  <a:gd name="connsiteX29" fmla="*/ 386048 w 405383"/>
                  <a:gd name="connsiteY29" fmla="*/ 7334 h 302418"/>
                  <a:gd name="connsiteX30" fmla="*/ 379667 w 405383"/>
                  <a:gd name="connsiteY30" fmla="*/ 0 h 302418"/>
                  <a:gd name="connsiteX31" fmla="*/ 368332 w 405383"/>
                  <a:gd name="connsiteY31" fmla="*/ 15907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5383" h="302418">
                    <a:moveTo>
                      <a:pt x="368522" y="15811"/>
                    </a:moveTo>
                    <a:cubicBezTo>
                      <a:pt x="361093" y="25622"/>
                      <a:pt x="353092" y="35052"/>
                      <a:pt x="344614" y="43910"/>
                    </a:cubicBezTo>
                    <a:cubicBezTo>
                      <a:pt x="335851" y="53149"/>
                      <a:pt x="326803" y="61912"/>
                      <a:pt x="317278" y="70295"/>
                    </a:cubicBezTo>
                    <a:cubicBezTo>
                      <a:pt x="298228" y="87058"/>
                      <a:pt x="278035" y="102299"/>
                      <a:pt x="257175" y="116681"/>
                    </a:cubicBezTo>
                    <a:cubicBezTo>
                      <a:pt x="246507" y="123920"/>
                      <a:pt x="235744" y="131064"/>
                      <a:pt x="224885" y="138112"/>
                    </a:cubicBezTo>
                    <a:cubicBezTo>
                      <a:pt x="214313" y="144875"/>
                      <a:pt x="203645" y="151638"/>
                      <a:pt x="192881" y="158210"/>
                    </a:cubicBezTo>
                    <a:cubicBezTo>
                      <a:pt x="158210" y="179546"/>
                      <a:pt x="121634" y="197739"/>
                      <a:pt x="85725" y="216884"/>
                    </a:cubicBezTo>
                    <a:cubicBezTo>
                      <a:pt x="56483" y="232505"/>
                      <a:pt x="27337" y="248698"/>
                      <a:pt x="0" y="267652"/>
                    </a:cubicBezTo>
                    <a:cubicBezTo>
                      <a:pt x="5620" y="269081"/>
                      <a:pt x="11239" y="270605"/>
                      <a:pt x="16859" y="272129"/>
                    </a:cubicBezTo>
                    <a:cubicBezTo>
                      <a:pt x="28575" y="275368"/>
                      <a:pt x="40005" y="278987"/>
                      <a:pt x="51054" y="282607"/>
                    </a:cubicBezTo>
                    <a:cubicBezTo>
                      <a:pt x="56959" y="284607"/>
                      <a:pt x="62960" y="286702"/>
                      <a:pt x="68771" y="288989"/>
                    </a:cubicBezTo>
                    <a:cubicBezTo>
                      <a:pt x="74009" y="290989"/>
                      <a:pt x="79153" y="292989"/>
                      <a:pt x="84201" y="295275"/>
                    </a:cubicBezTo>
                    <a:cubicBezTo>
                      <a:pt x="87439" y="296989"/>
                      <a:pt x="90773" y="298895"/>
                      <a:pt x="94107" y="301085"/>
                    </a:cubicBezTo>
                    <a:cubicBezTo>
                      <a:pt x="95250" y="301943"/>
                      <a:pt x="96679" y="302419"/>
                      <a:pt x="98108" y="302419"/>
                    </a:cubicBezTo>
                    <a:cubicBezTo>
                      <a:pt x="99441" y="302419"/>
                      <a:pt x="100965" y="301943"/>
                      <a:pt x="102203" y="301181"/>
                    </a:cubicBezTo>
                    <a:cubicBezTo>
                      <a:pt x="102870" y="301847"/>
                      <a:pt x="104013" y="302133"/>
                      <a:pt x="105442" y="302133"/>
                    </a:cubicBezTo>
                    <a:cubicBezTo>
                      <a:pt x="105918" y="302133"/>
                      <a:pt x="106489" y="302133"/>
                      <a:pt x="106966" y="302133"/>
                    </a:cubicBezTo>
                    <a:cubicBezTo>
                      <a:pt x="132588" y="299561"/>
                      <a:pt x="156400" y="295847"/>
                      <a:pt x="180022" y="290989"/>
                    </a:cubicBezTo>
                    <a:cubicBezTo>
                      <a:pt x="188119" y="289274"/>
                      <a:pt x="196120" y="287274"/>
                      <a:pt x="204025" y="285179"/>
                    </a:cubicBezTo>
                    <a:cubicBezTo>
                      <a:pt x="198025" y="286702"/>
                      <a:pt x="192119" y="288131"/>
                      <a:pt x="186118" y="289274"/>
                    </a:cubicBezTo>
                    <a:cubicBezTo>
                      <a:pt x="206883" y="271843"/>
                      <a:pt x="225742" y="251079"/>
                      <a:pt x="242030" y="227552"/>
                    </a:cubicBezTo>
                    <a:cubicBezTo>
                      <a:pt x="249746" y="216503"/>
                      <a:pt x="256984" y="204406"/>
                      <a:pt x="263557" y="191548"/>
                    </a:cubicBezTo>
                    <a:cubicBezTo>
                      <a:pt x="266795" y="185261"/>
                      <a:pt x="269843" y="178879"/>
                      <a:pt x="272987" y="171545"/>
                    </a:cubicBezTo>
                    <a:cubicBezTo>
                      <a:pt x="275368" y="166116"/>
                      <a:pt x="277559" y="160591"/>
                      <a:pt x="279845" y="154876"/>
                    </a:cubicBezTo>
                    <a:cubicBezTo>
                      <a:pt x="286798" y="156401"/>
                      <a:pt x="294608" y="157258"/>
                      <a:pt x="302800" y="157258"/>
                    </a:cubicBezTo>
                    <a:cubicBezTo>
                      <a:pt x="335851" y="157258"/>
                      <a:pt x="365665" y="144875"/>
                      <a:pt x="384620" y="123253"/>
                    </a:cubicBezTo>
                    <a:cubicBezTo>
                      <a:pt x="390906" y="115919"/>
                      <a:pt x="396145" y="107156"/>
                      <a:pt x="399574" y="97726"/>
                    </a:cubicBezTo>
                    <a:cubicBezTo>
                      <a:pt x="403098" y="87820"/>
                      <a:pt x="405003" y="77152"/>
                      <a:pt x="405384" y="65056"/>
                    </a:cubicBezTo>
                    <a:cubicBezTo>
                      <a:pt x="405384" y="62484"/>
                      <a:pt x="405384" y="60007"/>
                      <a:pt x="405098" y="58007"/>
                    </a:cubicBezTo>
                    <a:cubicBezTo>
                      <a:pt x="404050" y="39338"/>
                      <a:pt x="397288" y="21336"/>
                      <a:pt x="386048" y="7334"/>
                    </a:cubicBezTo>
                    <a:cubicBezTo>
                      <a:pt x="384048" y="4763"/>
                      <a:pt x="381952" y="2476"/>
                      <a:pt x="379667" y="0"/>
                    </a:cubicBezTo>
                    <a:cubicBezTo>
                      <a:pt x="376047" y="5429"/>
                      <a:pt x="372332" y="10763"/>
                      <a:pt x="368332" y="15907"/>
                    </a:cubicBezTo>
                  </a:path>
                </a:pathLst>
              </a:custGeom>
              <a:solidFill>
                <a:srgbClr val="F3BC49"/>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32E05B9B-3161-08BA-2808-5E10FE55661E}"/>
                  </a:ext>
                </a:extLst>
              </p:cNvPr>
              <p:cNvSpPr/>
              <p:nvPr/>
            </p:nvSpPr>
            <p:spPr>
              <a:xfrm>
                <a:off x="3568827" y="3746382"/>
                <a:ext cx="534066" cy="525780"/>
              </a:xfrm>
              <a:custGeom>
                <a:avLst/>
                <a:gdLst>
                  <a:gd name="connsiteX0" fmla="*/ 325184 w 534066"/>
                  <a:gd name="connsiteY0" fmla="*/ 1048 h 525780"/>
                  <a:gd name="connsiteX1" fmla="*/ 303943 w 534066"/>
                  <a:gd name="connsiteY1" fmla="*/ 6286 h 525780"/>
                  <a:gd name="connsiteX2" fmla="*/ 265176 w 534066"/>
                  <a:gd name="connsiteY2" fmla="*/ 27623 h 525780"/>
                  <a:gd name="connsiteX3" fmla="*/ 242983 w 534066"/>
                  <a:gd name="connsiteY3" fmla="*/ 56007 h 525780"/>
                  <a:gd name="connsiteX4" fmla="*/ 241364 w 534066"/>
                  <a:gd name="connsiteY4" fmla="*/ 55626 h 525780"/>
                  <a:gd name="connsiteX5" fmla="*/ 237458 w 534066"/>
                  <a:gd name="connsiteY5" fmla="*/ 57626 h 525780"/>
                  <a:gd name="connsiteX6" fmla="*/ 236601 w 534066"/>
                  <a:gd name="connsiteY6" fmla="*/ 61246 h 525780"/>
                  <a:gd name="connsiteX7" fmla="*/ 238315 w 534066"/>
                  <a:gd name="connsiteY7" fmla="*/ 77629 h 525780"/>
                  <a:gd name="connsiteX8" fmla="*/ 238315 w 534066"/>
                  <a:gd name="connsiteY8" fmla="*/ 78676 h 525780"/>
                  <a:gd name="connsiteX9" fmla="*/ 238315 w 534066"/>
                  <a:gd name="connsiteY9" fmla="*/ 78676 h 525780"/>
                  <a:gd name="connsiteX10" fmla="*/ 238315 w 534066"/>
                  <a:gd name="connsiteY10" fmla="*/ 79248 h 525780"/>
                  <a:gd name="connsiteX11" fmla="*/ 235172 w 534066"/>
                  <a:gd name="connsiteY11" fmla="*/ 108394 h 525780"/>
                  <a:gd name="connsiteX12" fmla="*/ 224028 w 534066"/>
                  <a:gd name="connsiteY12" fmla="*/ 136969 h 525780"/>
                  <a:gd name="connsiteX13" fmla="*/ 223838 w 534066"/>
                  <a:gd name="connsiteY13" fmla="*/ 137446 h 525780"/>
                  <a:gd name="connsiteX14" fmla="*/ 223838 w 534066"/>
                  <a:gd name="connsiteY14" fmla="*/ 137446 h 525780"/>
                  <a:gd name="connsiteX15" fmla="*/ 223647 w 534066"/>
                  <a:gd name="connsiteY15" fmla="*/ 137922 h 525780"/>
                  <a:gd name="connsiteX16" fmla="*/ 223647 w 534066"/>
                  <a:gd name="connsiteY16" fmla="*/ 137922 h 525780"/>
                  <a:gd name="connsiteX17" fmla="*/ 201263 w 534066"/>
                  <a:gd name="connsiteY17" fmla="*/ 167545 h 525780"/>
                  <a:gd name="connsiteX18" fmla="*/ 157925 w 534066"/>
                  <a:gd name="connsiteY18" fmla="*/ 201454 h 525780"/>
                  <a:gd name="connsiteX19" fmla="*/ 128397 w 534066"/>
                  <a:gd name="connsiteY19" fmla="*/ 216694 h 525780"/>
                  <a:gd name="connsiteX20" fmla="*/ 95631 w 534066"/>
                  <a:gd name="connsiteY20" fmla="*/ 228695 h 525780"/>
                  <a:gd name="connsiteX21" fmla="*/ 60769 w 534066"/>
                  <a:gd name="connsiteY21" fmla="*/ 236696 h 525780"/>
                  <a:gd name="connsiteX22" fmla="*/ 41529 w 534066"/>
                  <a:gd name="connsiteY22" fmla="*/ 240792 h 525780"/>
                  <a:gd name="connsiteX23" fmla="*/ 38386 w 534066"/>
                  <a:gd name="connsiteY23" fmla="*/ 241554 h 525780"/>
                  <a:gd name="connsiteX24" fmla="*/ 38386 w 534066"/>
                  <a:gd name="connsiteY24" fmla="*/ 241840 h 525780"/>
                  <a:gd name="connsiteX25" fmla="*/ 38005 w 534066"/>
                  <a:gd name="connsiteY25" fmla="*/ 242506 h 525780"/>
                  <a:gd name="connsiteX26" fmla="*/ 34766 w 534066"/>
                  <a:gd name="connsiteY26" fmla="*/ 246126 h 525780"/>
                  <a:gd name="connsiteX27" fmla="*/ 34195 w 534066"/>
                  <a:gd name="connsiteY27" fmla="*/ 247078 h 525780"/>
                  <a:gd name="connsiteX28" fmla="*/ 33528 w 534066"/>
                  <a:gd name="connsiteY28" fmla="*/ 247840 h 525780"/>
                  <a:gd name="connsiteX29" fmla="*/ 26194 w 534066"/>
                  <a:gd name="connsiteY29" fmla="*/ 257270 h 525780"/>
                  <a:gd name="connsiteX30" fmla="*/ 25336 w 534066"/>
                  <a:gd name="connsiteY30" fmla="*/ 257937 h 525780"/>
                  <a:gd name="connsiteX31" fmla="*/ 16859 w 534066"/>
                  <a:gd name="connsiteY31" fmla="*/ 272986 h 525780"/>
                  <a:gd name="connsiteX32" fmla="*/ 7144 w 534066"/>
                  <a:gd name="connsiteY32" fmla="*/ 294989 h 525780"/>
                  <a:gd name="connsiteX33" fmla="*/ 2000 w 534066"/>
                  <a:gd name="connsiteY33" fmla="*/ 312420 h 525780"/>
                  <a:gd name="connsiteX34" fmla="*/ 2000 w 534066"/>
                  <a:gd name="connsiteY34" fmla="*/ 314515 h 525780"/>
                  <a:gd name="connsiteX35" fmla="*/ 1619 w 534066"/>
                  <a:gd name="connsiteY35" fmla="*/ 316135 h 525780"/>
                  <a:gd name="connsiteX36" fmla="*/ 1333 w 534066"/>
                  <a:gd name="connsiteY36" fmla="*/ 318421 h 525780"/>
                  <a:gd name="connsiteX37" fmla="*/ 190 w 534066"/>
                  <a:gd name="connsiteY37" fmla="*/ 326803 h 525780"/>
                  <a:gd name="connsiteX38" fmla="*/ 0 w 534066"/>
                  <a:gd name="connsiteY38" fmla="*/ 329660 h 525780"/>
                  <a:gd name="connsiteX39" fmla="*/ 0 w 534066"/>
                  <a:gd name="connsiteY39" fmla="*/ 331756 h 525780"/>
                  <a:gd name="connsiteX40" fmla="*/ 286 w 534066"/>
                  <a:gd name="connsiteY40" fmla="*/ 341376 h 525780"/>
                  <a:gd name="connsiteX41" fmla="*/ 1333 w 534066"/>
                  <a:gd name="connsiteY41" fmla="*/ 348234 h 525780"/>
                  <a:gd name="connsiteX42" fmla="*/ 2477 w 534066"/>
                  <a:gd name="connsiteY42" fmla="*/ 354140 h 525780"/>
                  <a:gd name="connsiteX43" fmla="*/ 3905 w 534066"/>
                  <a:gd name="connsiteY43" fmla="*/ 358140 h 525780"/>
                  <a:gd name="connsiteX44" fmla="*/ 7810 w 534066"/>
                  <a:gd name="connsiteY44" fmla="*/ 369094 h 525780"/>
                  <a:gd name="connsiteX45" fmla="*/ 35052 w 534066"/>
                  <a:gd name="connsiteY45" fmla="*/ 415290 h 525780"/>
                  <a:gd name="connsiteX46" fmla="*/ 111919 w 534066"/>
                  <a:gd name="connsiteY46" fmla="*/ 504635 h 525780"/>
                  <a:gd name="connsiteX47" fmla="*/ 137446 w 534066"/>
                  <a:gd name="connsiteY47" fmla="*/ 525780 h 525780"/>
                  <a:gd name="connsiteX48" fmla="*/ 186595 w 534066"/>
                  <a:gd name="connsiteY48" fmla="*/ 510540 h 525780"/>
                  <a:gd name="connsiteX49" fmla="*/ 251651 w 534066"/>
                  <a:gd name="connsiteY49" fmla="*/ 485203 h 525780"/>
                  <a:gd name="connsiteX50" fmla="*/ 316516 w 534066"/>
                  <a:gd name="connsiteY50" fmla="*/ 455866 h 525780"/>
                  <a:gd name="connsiteX51" fmla="*/ 374999 w 534066"/>
                  <a:gd name="connsiteY51" fmla="*/ 425196 h 525780"/>
                  <a:gd name="connsiteX52" fmla="*/ 398621 w 534066"/>
                  <a:gd name="connsiteY52" fmla="*/ 408241 h 525780"/>
                  <a:gd name="connsiteX53" fmla="*/ 448818 w 534066"/>
                  <a:gd name="connsiteY53" fmla="*/ 365189 h 525780"/>
                  <a:gd name="connsiteX54" fmla="*/ 492061 w 534066"/>
                  <a:gd name="connsiteY54" fmla="*/ 320040 h 525780"/>
                  <a:gd name="connsiteX55" fmla="*/ 529399 w 534066"/>
                  <a:gd name="connsiteY55" fmla="*/ 269367 h 525780"/>
                  <a:gd name="connsiteX56" fmla="*/ 530543 w 534066"/>
                  <a:gd name="connsiteY56" fmla="*/ 267557 h 525780"/>
                  <a:gd name="connsiteX57" fmla="*/ 532352 w 534066"/>
                  <a:gd name="connsiteY57" fmla="*/ 264605 h 525780"/>
                  <a:gd name="connsiteX58" fmla="*/ 534067 w 534066"/>
                  <a:gd name="connsiteY58" fmla="*/ 262985 h 525780"/>
                  <a:gd name="connsiteX59" fmla="*/ 465296 w 534066"/>
                  <a:gd name="connsiteY59" fmla="*/ 218027 h 525780"/>
                  <a:gd name="connsiteX60" fmla="*/ 464439 w 534066"/>
                  <a:gd name="connsiteY60" fmla="*/ 217265 h 525780"/>
                  <a:gd name="connsiteX61" fmla="*/ 433292 w 534066"/>
                  <a:gd name="connsiteY61" fmla="*/ 183547 h 525780"/>
                  <a:gd name="connsiteX62" fmla="*/ 415861 w 534066"/>
                  <a:gd name="connsiteY62" fmla="*/ 149638 h 525780"/>
                  <a:gd name="connsiteX63" fmla="*/ 405194 w 534066"/>
                  <a:gd name="connsiteY63" fmla="*/ 95726 h 525780"/>
                  <a:gd name="connsiteX64" fmla="*/ 405194 w 534066"/>
                  <a:gd name="connsiteY64" fmla="*/ 96965 h 525780"/>
                  <a:gd name="connsiteX65" fmla="*/ 406813 w 534066"/>
                  <a:gd name="connsiteY65" fmla="*/ 17240 h 525780"/>
                  <a:gd name="connsiteX66" fmla="*/ 405670 w 534066"/>
                  <a:gd name="connsiteY66" fmla="*/ 13811 h 525780"/>
                  <a:gd name="connsiteX67" fmla="*/ 402336 w 534066"/>
                  <a:gd name="connsiteY67" fmla="*/ 12192 h 525780"/>
                  <a:gd name="connsiteX68" fmla="*/ 397193 w 534066"/>
                  <a:gd name="connsiteY68" fmla="*/ 16764 h 525780"/>
                  <a:gd name="connsiteX69" fmla="*/ 396335 w 534066"/>
                  <a:gd name="connsiteY69" fmla="*/ 29908 h 525780"/>
                  <a:gd name="connsiteX70" fmla="*/ 395764 w 534066"/>
                  <a:gd name="connsiteY70" fmla="*/ 28575 h 525780"/>
                  <a:gd name="connsiteX71" fmla="*/ 390239 w 534066"/>
                  <a:gd name="connsiteY71" fmla="*/ 20479 h 525780"/>
                  <a:gd name="connsiteX72" fmla="*/ 382905 w 534066"/>
                  <a:gd name="connsiteY72" fmla="*/ 13335 h 525780"/>
                  <a:gd name="connsiteX73" fmla="*/ 366141 w 534066"/>
                  <a:gd name="connsiteY73" fmla="*/ 4096 h 525780"/>
                  <a:gd name="connsiteX74" fmla="*/ 346424 w 534066"/>
                  <a:gd name="connsiteY74" fmla="*/ 190 h 525780"/>
                  <a:gd name="connsiteX75" fmla="*/ 340709 w 534066"/>
                  <a:gd name="connsiteY75" fmla="*/ 0 h 525780"/>
                  <a:gd name="connsiteX76" fmla="*/ 324993 w 534066"/>
                  <a:gd name="connsiteY76" fmla="*/ 1143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4066" h="525780">
                    <a:moveTo>
                      <a:pt x="325184" y="1048"/>
                    </a:moveTo>
                    <a:cubicBezTo>
                      <a:pt x="318421" y="2000"/>
                      <a:pt x="311468" y="3715"/>
                      <a:pt x="303943" y="6286"/>
                    </a:cubicBezTo>
                    <a:cubicBezTo>
                      <a:pt x="289369" y="11240"/>
                      <a:pt x="276320" y="18478"/>
                      <a:pt x="265176" y="27623"/>
                    </a:cubicBezTo>
                    <a:cubicBezTo>
                      <a:pt x="255175" y="35909"/>
                      <a:pt x="247555" y="45720"/>
                      <a:pt x="242983" y="56007"/>
                    </a:cubicBezTo>
                    <a:cubicBezTo>
                      <a:pt x="242506" y="55721"/>
                      <a:pt x="241935" y="55626"/>
                      <a:pt x="241364" y="55626"/>
                    </a:cubicBezTo>
                    <a:cubicBezTo>
                      <a:pt x="239363" y="55912"/>
                      <a:pt x="238220" y="56578"/>
                      <a:pt x="237458" y="57626"/>
                    </a:cubicBezTo>
                    <a:cubicBezTo>
                      <a:pt x="236696" y="58674"/>
                      <a:pt x="236411" y="59912"/>
                      <a:pt x="236601" y="61246"/>
                    </a:cubicBezTo>
                    <a:cubicBezTo>
                      <a:pt x="237458" y="66865"/>
                      <a:pt x="238030" y="72390"/>
                      <a:pt x="238315" y="77629"/>
                    </a:cubicBezTo>
                    <a:lnTo>
                      <a:pt x="238315" y="78676"/>
                    </a:lnTo>
                    <a:lnTo>
                      <a:pt x="238315" y="78676"/>
                    </a:lnTo>
                    <a:lnTo>
                      <a:pt x="238315" y="79248"/>
                    </a:lnTo>
                    <a:cubicBezTo>
                      <a:pt x="238315" y="89535"/>
                      <a:pt x="237363" y="99155"/>
                      <a:pt x="235172" y="108394"/>
                    </a:cubicBezTo>
                    <a:cubicBezTo>
                      <a:pt x="232696" y="118205"/>
                      <a:pt x="228981" y="127921"/>
                      <a:pt x="224028" y="136969"/>
                    </a:cubicBezTo>
                    <a:lnTo>
                      <a:pt x="223838" y="137446"/>
                    </a:lnTo>
                    <a:lnTo>
                      <a:pt x="223838" y="137446"/>
                    </a:lnTo>
                    <a:lnTo>
                      <a:pt x="223647" y="137922"/>
                    </a:lnTo>
                    <a:lnTo>
                      <a:pt x="223647" y="137922"/>
                    </a:lnTo>
                    <a:cubicBezTo>
                      <a:pt x="217551" y="148209"/>
                      <a:pt x="210121" y="158210"/>
                      <a:pt x="201263" y="167545"/>
                    </a:cubicBezTo>
                    <a:cubicBezTo>
                      <a:pt x="189167" y="179927"/>
                      <a:pt x="174593" y="191357"/>
                      <a:pt x="157925" y="201454"/>
                    </a:cubicBezTo>
                    <a:cubicBezTo>
                      <a:pt x="148590" y="206978"/>
                      <a:pt x="138684" y="212122"/>
                      <a:pt x="128397" y="216694"/>
                    </a:cubicBezTo>
                    <a:cubicBezTo>
                      <a:pt x="117253" y="221647"/>
                      <a:pt x="106299" y="225647"/>
                      <a:pt x="95631" y="228695"/>
                    </a:cubicBezTo>
                    <a:cubicBezTo>
                      <a:pt x="84201" y="231838"/>
                      <a:pt x="72295" y="234315"/>
                      <a:pt x="60769" y="236696"/>
                    </a:cubicBezTo>
                    <a:cubicBezTo>
                      <a:pt x="54388" y="238030"/>
                      <a:pt x="47911" y="239363"/>
                      <a:pt x="41529" y="240792"/>
                    </a:cubicBezTo>
                    <a:cubicBezTo>
                      <a:pt x="40481" y="240982"/>
                      <a:pt x="39433" y="241268"/>
                      <a:pt x="38386" y="241554"/>
                    </a:cubicBezTo>
                    <a:lnTo>
                      <a:pt x="38386" y="241840"/>
                    </a:lnTo>
                    <a:cubicBezTo>
                      <a:pt x="38386" y="241840"/>
                      <a:pt x="38005" y="242506"/>
                      <a:pt x="38005" y="242506"/>
                    </a:cubicBezTo>
                    <a:cubicBezTo>
                      <a:pt x="36957" y="243745"/>
                      <a:pt x="35814" y="244983"/>
                      <a:pt x="34766" y="246126"/>
                    </a:cubicBezTo>
                    <a:lnTo>
                      <a:pt x="34195" y="247078"/>
                    </a:lnTo>
                    <a:lnTo>
                      <a:pt x="33528" y="247840"/>
                    </a:lnTo>
                    <a:cubicBezTo>
                      <a:pt x="30956" y="250888"/>
                      <a:pt x="28575" y="254032"/>
                      <a:pt x="26194" y="257270"/>
                    </a:cubicBezTo>
                    <a:cubicBezTo>
                      <a:pt x="26003" y="257556"/>
                      <a:pt x="25622" y="257842"/>
                      <a:pt x="25336" y="257937"/>
                    </a:cubicBezTo>
                    <a:cubicBezTo>
                      <a:pt x="22479" y="262414"/>
                      <a:pt x="19717" y="267271"/>
                      <a:pt x="16859" y="272986"/>
                    </a:cubicBezTo>
                    <a:cubicBezTo>
                      <a:pt x="14002" y="278892"/>
                      <a:pt x="10287" y="286798"/>
                      <a:pt x="7144" y="294989"/>
                    </a:cubicBezTo>
                    <a:cubicBezTo>
                      <a:pt x="5048" y="300799"/>
                      <a:pt x="3429" y="306419"/>
                      <a:pt x="2000" y="312420"/>
                    </a:cubicBezTo>
                    <a:lnTo>
                      <a:pt x="2000" y="314515"/>
                    </a:lnTo>
                    <a:lnTo>
                      <a:pt x="1619" y="316135"/>
                    </a:lnTo>
                    <a:lnTo>
                      <a:pt x="1333" y="318421"/>
                    </a:lnTo>
                    <a:cubicBezTo>
                      <a:pt x="1048" y="321278"/>
                      <a:pt x="667" y="324040"/>
                      <a:pt x="190" y="326803"/>
                    </a:cubicBezTo>
                    <a:lnTo>
                      <a:pt x="0" y="329660"/>
                    </a:lnTo>
                    <a:lnTo>
                      <a:pt x="0" y="331756"/>
                    </a:lnTo>
                    <a:cubicBezTo>
                      <a:pt x="0" y="334994"/>
                      <a:pt x="95" y="338233"/>
                      <a:pt x="286" y="341376"/>
                    </a:cubicBezTo>
                    <a:cubicBezTo>
                      <a:pt x="571" y="343662"/>
                      <a:pt x="952" y="345948"/>
                      <a:pt x="1333" y="348234"/>
                    </a:cubicBezTo>
                    <a:cubicBezTo>
                      <a:pt x="1619" y="350234"/>
                      <a:pt x="2096" y="352139"/>
                      <a:pt x="2477" y="354140"/>
                    </a:cubicBezTo>
                    <a:lnTo>
                      <a:pt x="3905" y="358140"/>
                    </a:lnTo>
                    <a:cubicBezTo>
                      <a:pt x="5144" y="361760"/>
                      <a:pt x="6477" y="365474"/>
                      <a:pt x="7810" y="369094"/>
                    </a:cubicBezTo>
                    <a:cubicBezTo>
                      <a:pt x="15431" y="384048"/>
                      <a:pt x="24575" y="399574"/>
                      <a:pt x="35052" y="415290"/>
                    </a:cubicBezTo>
                    <a:cubicBezTo>
                      <a:pt x="57817" y="449199"/>
                      <a:pt x="83725" y="479298"/>
                      <a:pt x="111919" y="504635"/>
                    </a:cubicBezTo>
                    <a:cubicBezTo>
                      <a:pt x="119348" y="511207"/>
                      <a:pt x="127540" y="517969"/>
                      <a:pt x="137446" y="525780"/>
                    </a:cubicBezTo>
                    <a:cubicBezTo>
                      <a:pt x="154781" y="521018"/>
                      <a:pt x="170974" y="515969"/>
                      <a:pt x="186595" y="510540"/>
                    </a:cubicBezTo>
                    <a:cubicBezTo>
                      <a:pt x="206597" y="503396"/>
                      <a:pt x="227933" y="495110"/>
                      <a:pt x="251651" y="485203"/>
                    </a:cubicBezTo>
                    <a:cubicBezTo>
                      <a:pt x="273939" y="475774"/>
                      <a:pt x="295751" y="465963"/>
                      <a:pt x="316516" y="455866"/>
                    </a:cubicBezTo>
                    <a:cubicBezTo>
                      <a:pt x="337661" y="445484"/>
                      <a:pt x="356807" y="435483"/>
                      <a:pt x="374999" y="425196"/>
                    </a:cubicBezTo>
                    <a:cubicBezTo>
                      <a:pt x="382905" y="419481"/>
                      <a:pt x="390715" y="413766"/>
                      <a:pt x="398621" y="408241"/>
                    </a:cubicBezTo>
                    <a:cubicBezTo>
                      <a:pt x="415861" y="394621"/>
                      <a:pt x="432721" y="380143"/>
                      <a:pt x="448818" y="365189"/>
                    </a:cubicBezTo>
                    <a:cubicBezTo>
                      <a:pt x="465201" y="349758"/>
                      <a:pt x="479393" y="334994"/>
                      <a:pt x="492061" y="320040"/>
                    </a:cubicBezTo>
                    <a:cubicBezTo>
                      <a:pt x="506635" y="302895"/>
                      <a:pt x="518827" y="286417"/>
                      <a:pt x="529399" y="269367"/>
                    </a:cubicBezTo>
                    <a:lnTo>
                      <a:pt x="530543" y="267557"/>
                    </a:lnTo>
                    <a:lnTo>
                      <a:pt x="532352" y="264605"/>
                    </a:lnTo>
                    <a:cubicBezTo>
                      <a:pt x="532733" y="263842"/>
                      <a:pt x="533400" y="263271"/>
                      <a:pt x="534067" y="262985"/>
                    </a:cubicBezTo>
                    <a:cubicBezTo>
                      <a:pt x="510349" y="249746"/>
                      <a:pt x="486347" y="235744"/>
                      <a:pt x="465296" y="218027"/>
                    </a:cubicBezTo>
                    <a:cubicBezTo>
                      <a:pt x="465011" y="217837"/>
                      <a:pt x="464630" y="217551"/>
                      <a:pt x="464439" y="217265"/>
                    </a:cubicBezTo>
                    <a:cubicBezTo>
                      <a:pt x="451961" y="206502"/>
                      <a:pt x="441674" y="195358"/>
                      <a:pt x="433292" y="183547"/>
                    </a:cubicBezTo>
                    <a:cubicBezTo>
                      <a:pt x="425958" y="172688"/>
                      <a:pt x="420243" y="161353"/>
                      <a:pt x="415861" y="149638"/>
                    </a:cubicBezTo>
                    <a:cubicBezTo>
                      <a:pt x="410147" y="133350"/>
                      <a:pt x="406718" y="115633"/>
                      <a:pt x="405194" y="95726"/>
                    </a:cubicBezTo>
                    <a:lnTo>
                      <a:pt x="405194" y="96965"/>
                    </a:lnTo>
                    <a:cubicBezTo>
                      <a:pt x="403479" y="71152"/>
                      <a:pt x="404908" y="45625"/>
                      <a:pt x="406813" y="17240"/>
                    </a:cubicBezTo>
                    <a:cubicBezTo>
                      <a:pt x="406908" y="16002"/>
                      <a:pt x="406527" y="14764"/>
                      <a:pt x="405670" y="13811"/>
                    </a:cubicBezTo>
                    <a:cubicBezTo>
                      <a:pt x="404812" y="12859"/>
                      <a:pt x="403669" y="12287"/>
                      <a:pt x="402336" y="12192"/>
                    </a:cubicBezTo>
                    <a:cubicBezTo>
                      <a:pt x="399478" y="12192"/>
                      <a:pt x="397383" y="14192"/>
                      <a:pt x="397193" y="16764"/>
                    </a:cubicBezTo>
                    <a:cubicBezTo>
                      <a:pt x="396907" y="21146"/>
                      <a:pt x="396621" y="25527"/>
                      <a:pt x="396335" y="29908"/>
                    </a:cubicBezTo>
                    <a:lnTo>
                      <a:pt x="395764" y="28575"/>
                    </a:lnTo>
                    <a:cubicBezTo>
                      <a:pt x="394335" y="25908"/>
                      <a:pt x="392430" y="23146"/>
                      <a:pt x="390239" y="20479"/>
                    </a:cubicBezTo>
                    <a:cubicBezTo>
                      <a:pt x="387858" y="17526"/>
                      <a:pt x="385096" y="15145"/>
                      <a:pt x="382905" y="13335"/>
                    </a:cubicBezTo>
                    <a:cubicBezTo>
                      <a:pt x="378523" y="9620"/>
                      <a:pt x="372904" y="6572"/>
                      <a:pt x="366141" y="4096"/>
                    </a:cubicBezTo>
                    <a:cubicBezTo>
                      <a:pt x="360331" y="2096"/>
                      <a:pt x="353759" y="762"/>
                      <a:pt x="346424" y="190"/>
                    </a:cubicBezTo>
                    <a:cubicBezTo>
                      <a:pt x="344519" y="95"/>
                      <a:pt x="342614" y="0"/>
                      <a:pt x="340709" y="0"/>
                    </a:cubicBezTo>
                    <a:cubicBezTo>
                      <a:pt x="336042" y="0"/>
                      <a:pt x="330898" y="381"/>
                      <a:pt x="324993" y="1143"/>
                    </a:cubicBezTo>
                  </a:path>
                </a:pathLst>
              </a:custGeom>
              <a:solidFill>
                <a:srgbClr val="FFD7C1"/>
              </a:solid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C1D304CB-A525-A70B-24B2-87C7162C57FA}"/>
                  </a:ext>
                </a:extLst>
              </p:cNvPr>
              <p:cNvSpPr/>
              <p:nvPr/>
            </p:nvSpPr>
            <p:spPr>
              <a:xfrm>
                <a:off x="3801332" y="3746096"/>
                <a:ext cx="174702" cy="121729"/>
              </a:xfrm>
              <a:custGeom>
                <a:avLst/>
                <a:gdLst>
                  <a:gd name="connsiteX0" fmla="*/ 92678 w 174702"/>
                  <a:gd name="connsiteY0" fmla="*/ 1143 h 121729"/>
                  <a:gd name="connsiteX1" fmla="*/ 71438 w 174702"/>
                  <a:gd name="connsiteY1" fmla="*/ 6382 h 121729"/>
                  <a:gd name="connsiteX2" fmla="*/ 32671 w 174702"/>
                  <a:gd name="connsiteY2" fmla="*/ 27718 h 121729"/>
                  <a:gd name="connsiteX3" fmla="*/ 10478 w 174702"/>
                  <a:gd name="connsiteY3" fmla="*/ 56102 h 121729"/>
                  <a:gd name="connsiteX4" fmla="*/ 8954 w 174702"/>
                  <a:gd name="connsiteY4" fmla="*/ 55626 h 121729"/>
                  <a:gd name="connsiteX5" fmla="*/ 4858 w 174702"/>
                  <a:gd name="connsiteY5" fmla="*/ 57721 h 121729"/>
                  <a:gd name="connsiteX6" fmla="*/ 3905 w 174702"/>
                  <a:gd name="connsiteY6" fmla="*/ 61436 h 121729"/>
                  <a:gd name="connsiteX7" fmla="*/ 5620 w 174702"/>
                  <a:gd name="connsiteY7" fmla="*/ 77819 h 121729"/>
                  <a:gd name="connsiteX8" fmla="*/ 5810 w 174702"/>
                  <a:gd name="connsiteY8" fmla="*/ 78867 h 121729"/>
                  <a:gd name="connsiteX9" fmla="*/ 2572 w 174702"/>
                  <a:gd name="connsiteY9" fmla="*/ 108490 h 121729"/>
                  <a:gd name="connsiteX10" fmla="*/ 0 w 174702"/>
                  <a:gd name="connsiteY10" fmla="*/ 117348 h 121729"/>
                  <a:gd name="connsiteX11" fmla="*/ 11240 w 174702"/>
                  <a:gd name="connsiteY11" fmla="*/ 119158 h 121729"/>
                  <a:gd name="connsiteX12" fmla="*/ 11049 w 174702"/>
                  <a:gd name="connsiteY12" fmla="*/ 119158 h 121729"/>
                  <a:gd name="connsiteX13" fmla="*/ 89440 w 174702"/>
                  <a:gd name="connsiteY13" fmla="*/ 119158 h 121729"/>
                  <a:gd name="connsiteX14" fmla="*/ 88583 w 174702"/>
                  <a:gd name="connsiteY14" fmla="*/ 119348 h 121729"/>
                  <a:gd name="connsiteX15" fmla="*/ 148876 w 174702"/>
                  <a:gd name="connsiteY15" fmla="*/ 103632 h 121729"/>
                  <a:gd name="connsiteX16" fmla="*/ 167735 w 174702"/>
                  <a:gd name="connsiteY16" fmla="*/ 94297 h 121729"/>
                  <a:gd name="connsiteX17" fmla="*/ 172403 w 174702"/>
                  <a:gd name="connsiteY17" fmla="*/ 91440 h 121729"/>
                  <a:gd name="connsiteX18" fmla="*/ 174688 w 174702"/>
                  <a:gd name="connsiteY18" fmla="*/ 17431 h 121729"/>
                  <a:gd name="connsiteX19" fmla="*/ 173450 w 174702"/>
                  <a:gd name="connsiteY19" fmla="*/ 13811 h 121729"/>
                  <a:gd name="connsiteX20" fmla="*/ 170021 w 174702"/>
                  <a:gd name="connsiteY20" fmla="*/ 12097 h 121729"/>
                  <a:gd name="connsiteX21" fmla="*/ 164687 w 174702"/>
                  <a:gd name="connsiteY21" fmla="*/ 16859 h 121729"/>
                  <a:gd name="connsiteX22" fmla="*/ 163830 w 174702"/>
                  <a:gd name="connsiteY22" fmla="*/ 30004 h 121729"/>
                  <a:gd name="connsiteX23" fmla="*/ 163640 w 174702"/>
                  <a:gd name="connsiteY23" fmla="*/ 28575 h 121729"/>
                  <a:gd name="connsiteX24" fmla="*/ 158115 w 174702"/>
                  <a:gd name="connsiteY24" fmla="*/ 20383 h 121729"/>
                  <a:gd name="connsiteX25" fmla="*/ 150781 w 174702"/>
                  <a:gd name="connsiteY25" fmla="*/ 13240 h 121729"/>
                  <a:gd name="connsiteX26" fmla="*/ 133921 w 174702"/>
                  <a:gd name="connsiteY26" fmla="*/ 4096 h 121729"/>
                  <a:gd name="connsiteX27" fmla="*/ 114110 w 174702"/>
                  <a:gd name="connsiteY27" fmla="*/ 190 h 121729"/>
                  <a:gd name="connsiteX28" fmla="*/ 108395 w 174702"/>
                  <a:gd name="connsiteY28" fmla="*/ 0 h 121729"/>
                  <a:gd name="connsiteX29" fmla="*/ 92678 w 174702"/>
                  <a:gd name="connsiteY29" fmla="*/ 1143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4702" h="121729">
                    <a:moveTo>
                      <a:pt x="92678" y="1143"/>
                    </a:moveTo>
                    <a:cubicBezTo>
                      <a:pt x="85820" y="2095"/>
                      <a:pt x="78867" y="3810"/>
                      <a:pt x="71438" y="6382"/>
                    </a:cubicBezTo>
                    <a:cubicBezTo>
                      <a:pt x="56864" y="11335"/>
                      <a:pt x="43815" y="18478"/>
                      <a:pt x="32671" y="27718"/>
                    </a:cubicBezTo>
                    <a:cubicBezTo>
                      <a:pt x="22670" y="36100"/>
                      <a:pt x="14954" y="45910"/>
                      <a:pt x="10478" y="56102"/>
                    </a:cubicBezTo>
                    <a:cubicBezTo>
                      <a:pt x="10192" y="55721"/>
                      <a:pt x="9525" y="55626"/>
                      <a:pt x="8954" y="55626"/>
                    </a:cubicBezTo>
                    <a:cubicBezTo>
                      <a:pt x="7049" y="55912"/>
                      <a:pt x="5715" y="56578"/>
                      <a:pt x="4858" y="57721"/>
                    </a:cubicBezTo>
                    <a:cubicBezTo>
                      <a:pt x="4096" y="58769"/>
                      <a:pt x="3715" y="60103"/>
                      <a:pt x="3905" y="61436"/>
                    </a:cubicBezTo>
                    <a:cubicBezTo>
                      <a:pt x="4763" y="66770"/>
                      <a:pt x="5334" y="72295"/>
                      <a:pt x="5620" y="77819"/>
                    </a:cubicBezTo>
                    <a:lnTo>
                      <a:pt x="5810" y="78867"/>
                    </a:lnTo>
                    <a:cubicBezTo>
                      <a:pt x="5810" y="89916"/>
                      <a:pt x="4763" y="99346"/>
                      <a:pt x="2572" y="108490"/>
                    </a:cubicBezTo>
                    <a:cubicBezTo>
                      <a:pt x="1810" y="111442"/>
                      <a:pt x="953" y="114395"/>
                      <a:pt x="0" y="117348"/>
                    </a:cubicBezTo>
                    <a:cubicBezTo>
                      <a:pt x="3715" y="118015"/>
                      <a:pt x="7430" y="118681"/>
                      <a:pt x="11240" y="119158"/>
                    </a:cubicBezTo>
                    <a:lnTo>
                      <a:pt x="11049" y="119158"/>
                    </a:lnTo>
                    <a:cubicBezTo>
                      <a:pt x="37052" y="122587"/>
                      <a:pt x="63437" y="122587"/>
                      <a:pt x="89440" y="119158"/>
                    </a:cubicBezTo>
                    <a:cubicBezTo>
                      <a:pt x="89154" y="119158"/>
                      <a:pt x="88868" y="119253"/>
                      <a:pt x="88583" y="119348"/>
                    </a:cubicBezTo>
                    <a:cubicBezTo>
                      <a:pt x="109252" y="116586"/>
                      <a:pt x="129635" y="111538"/>
                      <a:pt x="148876" y="103632"/>
                    </a:cubicBezTo>
                    <a:cubicBezTo>
                      <a:pt x="155353" y="100870"/>
                      <a:pt x="161639" y="97822"/>
                      <a:pt x="167735" y="94297"/>
                    </a:cubicBezTo>
                    <a:cubicBezTo>
                      <a:pt x="169354" y="93345"/>
                      <a:pt x="170879" y="92488"/>
                      <a:pt x="172403" y="91440"/>
                    </a:cubicBezTo>
                    <a:cubicBezTo>
                      <a:pt x="171545" y="67437"/>
                      <a:pt x="172974" y="43624"/>
                      <a:pt x="174688" y="17431"/>
                    </a:cubicBezTo>
                    <a:cubicBezTo>
                      <a:pt x="174784" y="16192"/>
                      <a:pt x="174403" y="14859"/>
                      <a:pt x="173450" y="13811"/>
                    </a:cubicBezTo>
                    <a:cubicBezTo>
                      <a:pt x="172498" y="12763"/>
                      <a:pt x="171260" y="12192"/>
                      <a:pt x="170021" y="12097"/>
                    </a:cubicBezTo>
                    <a:cubicBezTo>
                      <a:pt x="167164" y="12097"/>
                      <a:pt x="164878" y="14192"/>
                      <a:pt x="164687" y="16859"/>
                    </a:cubicBezTo>
                    <a:cubicBezTo>
                      <a:pt x="164402" y="21241"/>
                      <a:pt x="164116" y="25622"/>
                      <a:pt x="163830" y="30004"/>
                    </a:cubicBezTo>
                    <a:lnTo>
                      <a:pt x="163640" y="28575"/>
                    </a:lnTo>
                    <a:cubicBezTo>
                      <a:pt x="162211" y="26003"/>
                      <a:pt x="160401" y="23336"/>
                      <a:pt x="158115" y="20383"/>
                    </a:cubicBezTo>
                    <a:cubicBezTo>
                      <a:pt x="155734" y="17526"/>
                      <a:pt x="153067" y="15145"/>
                      <a:pt x="150781" y="13240"/>
                    </a:cubicBezTo>
                    <a:cubicBezTo>
                      <a:pt x="146399" y="9525"/>
                      <a:pt x="140779" y="6477"/>
                      <a:pt x="133921" y="4096"/>
                    </a:cubicBezTo>
                    <a:cubicBezTo>
                      <a:pt x="128207" y="2000"/>
                      <a:pt x="121539" y="667"/>
                      <a:pt x="114110" y="190"/>
                    </a:cubicBezTo>
                    <a:cubicBezTo>
                      <a:pt x="112204" y="95"/>
                      <a:pt x="110300" y="0"/>
                      <a:pt x="108395" y="0"/>
                    </a:cubicBezTo>
                    <a:cubicBezTo>
                      <a:pt x="103727" y="0"/>
                      <a:pt x="98584" y="381"/>
                      <a:pt x="92678" y="1143"/>
                    </a:cubicBezTo>
                  </a:path>
                </a:pathLst>
              </a:custGeom>
              <a:solidFill>
                <a:srgbClr val="FFC4A3"/>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23708DEF-1464-9854-1A1B-BAE896418C10}"/>
                  </a:ext>
                </a:extLst>
              </p:cNvPr>
              <p:cNvSpPr/>
              <p:nvPr/>
            </p:nvSpPr>
            <p:spPr>
              <a:xfrm>
                <a:off x="3401506" y="3427580"/>
                <a:ext cx="112742" cy="178403"/>
              </a:xfrm>
              <a:custGeom>
                <a:avLst/>
                <a:gdLst>
                  <a:gd name="connsiteX0" fmla="*/ 71118 w 112742"/>
                  <a:gd name="connsiteY0" fmla="*/ 95 h 178403"/>
                  <a:gd name="connsiteX1" fmla="*/ 65784 w 112742"/>
                  <a:gd name="connsiteY1" fmla="*/ 2191 h 178403"/>
                  <a:gd name="connsiteX2" fmla="*/ 31589 w 112742"/>
                  <a:gd name="connsiteY2" fmla="*/ 13525 h 178403"/>
                  <a:gd name="connsiteX3" fmla="*/ 16540 w 112742"/>
                  <a:gd name="connsiteY3" fmla="*/ 28099 h 178403"/>
                  <a:gd name="connsiteX4" fmla="*/ 6729 w 112742"/>
                  <a:gd name="connsiteY4" fmla="*/ 45720 h 178403"/>
                  <a:gd name="connsiteX5" fmla="*/ 62 w 112742"/>
                  <a:gd name="connsiteY5" fmla="*/ 86582 h 178403"/>
                  <a:gd name="connsiteX6" fmla="*/ 10063 w 112742"/>
                  <a:gd name="connsiteY6" fmla="*/ 129159 h 178403"/>
                  <a:gd name="connsiteX7" fmla="*/ 40067 w 112742"/>
                  <a:gd name="connsiteY7" fmla="*/ 165735 h 178403"/>
                  <a:gd name="connsiteX8" fmla="*/ 62165 w 112742"/>
                  <a:gd name="connsiteY8" fmla="*/ 175736 h 178403"/>
                  <a:gd name="connsiteX9" fmla="*/ 76166 w 112742"/>
                  <a:gd name="connsiteY9" fmla="*/ 178117 h 178403"/>
                  <a:gd name="connsiteX10" fmla="*/ 82643 w 112742"/>
                  <a:gd name="connsiteY10" fmla="*/ 178403 h 178403"/>
                  <a:gd name="connsiteX11" fmla="*/ 99884 w 112742"/>
                  <a:gd name="connsiteY11" fmla="*/ 176022 h 178403"/>
                  <a:gd name="connsiteX12" fmla="*/ 104932 w 112742"/>
                  <a:gd name="connsiteY12" fmla="*/ 167164 h 178403"/>
                  <a:gd name="connsiteX13" fmla="*/ 100074 w 112742"/>
                  <a:gd name="connsiteY13" fmla="*/ 162115 h 178403"/>
                  <a:gd name="connsiteX14" fmla="*/ 111028 w 112742"/>
                  <a:gd name="connsiteY14" fmla="*/ 127730 h 178403"/>
                  <a:gd name="connsiteX15" fmla="*/ 112742 w 112742"/>
                  <a:gd name="connsiteY15" fmla="*/ 105156 h 178403"/>
                  <a:gd name="connsiteX16" fmla="*/ 110933 w 112742"/>
                  <a:gd name="connsiteY16" fmla="*/ 82296 h 178403"/>
                  <a:gd name="connsiteX17" fmla="*/ 98550 w 112742"/>
                  <a:gd name="connsiteY17" fmla="*/ 38862 h 178403"/>
                  <a:gd name="connsiteX18" fmla="*/ 80262 w 112742"/>
                  <a:gd name="connsiteY18" fmla="*/ 7429 h 178403"/>
                  <a:gd name="connsiteX19" fmla="*/ 76928 w 112742"/>
                  <a:gd name="connsiteY19" fmla="*/ 3143 h 178403"/>
                  <a:gd name="connsiteX20" fmla="*/ 76071 w 112742"/>
                  <a:gd name="connsiteY20" fmla="*/ 2095 h 178403"/>
                  <a:gd name="connsiteX21" fmla="*/ 71213 w 112742"/>
                  <a:gd name="connsiteY21" fmla="*/ 0 h 17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42" h="178403">
                    <a:moveTo>
                      <a:pt x="71118" y="95"/>
                    </a:moveTo>
                    <a:cubicBezTo>
                      <a:pt x="69118" y="95"/>
                      <a:pt x="67022" y="857"/>
                      <a:pt x="65784" y="2191"/>
                    </a:cubicBezTo>
                    <a:cubicBezTo>
                      <a:pt x="52830" y="3143"/>
                      <a:pt x="41019" y="7048"/>
                      <a:pt x="31589" y="13525"/>
                    </a:cubicBezTo>
                    <a:cubicBezTo>
                      <a:pt x="25970" y="17431"/>
                      <a:pt x="21017" y="22193"/>
                      <a:pt x="16540" y="28099"/>
                    </a:cubicBezTo>
                    <a:cubicBezTo>
                      <a:pt x="12825" y="32956"/>
                      <a:pt x="9777" y="38576"/>
                      <a:pt x="6729" y="45720"/>
                    </a:cubicBezTo>
                    <a:cubicBezTo>
                      <a:pt x="1871" y="57436"/>
                      <a:pt x="-415" y="71628"/>
                      <a:pt x="62" y="86582"/>
                    </a:cubicBezTo>
                    <a:cubicBezTo>
                      <a:pt x="538" y="101060"/>
                      <a:pt x="3967" y="115348"/>
                      <a:pt x="10063" y="129159"/>
                    </a:cubicBezTo>
                    <a:cubicBezTo>
                      <a:pt x="16635" y="144018"/>
                      <a:pt x="27017" y="156686"/>
                      <a:pt x="40067" y="165735"/>
                    </a:cubicBezTo>
                    <a:cubicBezTo>
                      <a:pt x="46353" y="170021"/>
                      <a:pt x="53973" y="173546"/>
                      <a:pt x="62165" y="175736"/>
                    </a:cubicBezTo>
                    <a:cubicBezTo>
                      <a:pt x="67118" y="177070"/>
                      <a:pt x="72261" y="177736"/>
                      <a:pt x="76166" y="178117"/>
                    </a:cubicBezTo>
                    <a:cubicBezTo>
                      <a:pt x="78262" y="178308"/>
                      <a:pt x="80453" y="178403"/>
                      <a:pt x="82643" y="178403"/>
                    </a:cubicBezTo>
                    <a:cubicBezTo>
                      <a:pt x="88454" y="178403"/>
                      <a:pt x="94264" y="177546"/>
                      <a:pt x="99884" y="176022"/>
                    </a:cubicBezTo>
                    <a:cubicBezTo>
                      <a:pt x="103694" y="174879"/>
                      <a:pt x="105980" y="170879"/>
                      <a:pt x="104932" y="167164"/>
                    </a:cubicBezTo>
                    <a:cubicBezTo>
                      <a:pt x="104265" y="164782"/>
                      <a:pt x="102360" y="162877"/>
                      <a:pt x="100074" y="162115"/>
                    </a:cubicBezTo>
                    <a:cubicBezTo>
                      <a:pt x="105408" y="151638"/>
                      <a:pt x="109028" y="140017"/>
                      <a:pt x="111028" y="127730"/>
                    </a:cubicBezTo>
                    <a:cubicBezTo>
                      <a:pt x="112171" y="120491"/>
                      <a:pt x="112742" y="112871"/>
                      <a:pt x="112742" y="105156"/>
                    </a:cubicBezTo>
                    <a:cubicBezTo>
                      <a:pt x="112742" y="98393"/>
                      <a:pt x="112171" y="91154"/>
                      <a:pt x="110933" y="82296"/>
                    </a:cubicBezTo>
                    <a:cubicBezTo>
                      <a:pt x="108932" y="68199"/>
                      <a:pt x="104932" y="54007"/>
                      <a:pt x="98550" y="38862"/>
                    </a:cubicBezTo>
                    <a:cubicBezTo>
                      <a:pt x="93883" y="27813"/>
                      <a:pt x="87692" y="17145"/>
                      <a:pt x="80262" y="7429"/>
                    </a:cubicBezTo>
                    <a:cubicBezTo>
                      <a:pt x="79786" y="5715"/>
                      <a:pt x="78548" y="4191"/>
                      <a:pt x="76928" y="3143"/>
                    </a:cubicBezTo>
                    <a:lnTo>
                      <a:pt x="76071" y="2095"/>
                    </a:lnTo>
                    <a:cubicBezTo>
                      <a:pt x="74928" y="762"/>
                      <a:pt x="73214" y="0"/>
                      <a:pt x="71213" y="0"/>
                    </a:cubicBezTo>
                  </a:path>
                </a:pathLst>
              </a:custGeom>
              <a:solidFill>
                <a:srgbClr val="FFC9AB"/>
              </a:solid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400EEBC0-D022-3346-8D1B-3B47357DC52F}"/>
                  </a:ext>
                </a:extLst>
              </p:cNvPr>
              <p:cNvSpPr/>
              <p:nvPr/>
            </p:nvSpPr>
            <p:spPr>
              <a:xfrm>
                <a:off x="3423837" y="3464346"/>
                <a:ext cx="58016" cy="33115"/>
              </a:xfrm>
              <a:custGeom>
                <a:avLst/>
                <a:gdLst>
                  <a:gd name="connsiteX0" fmla="*/ 2496 w 58016"/>
                  <a:gd name="connsiteY0" fmla="*/ 1143 h 33115"/>
                  <a:gd name="connsiteX1" fmla="*/ 115 w 58016"/>
                  <a:gd name="connsiteY1" fmla="*/ 5334 h 33115"/>
                  <a:gd name="connsiteX2" fmla="*/ 4401 w 58016"/>
                  <a:gd name="connsiteY2" fmla="*/ 7715 h 33115"/>
                  <a:gd name="connsiteX3" fmla="*/ 6496 w 58016"/>
                  <a:gd name="connsiteY3" fmla="*/ 7429 h 33115"/>
                  <a:gd name="connsiteX4" fmla="*/ 16307 w 58016"/>
                  <a:gd name="connsiteY4" fmla="*/ 7429 h 33115"/>
                  <a:gd name="connsiteX5" fmla="*/ 26785 w 58016"/>
                  <a:gd name="connsiteY5" fmla="*/ 10287 h 33115"/>
                  <a:gd name="connsiteX6" fmla="*/ 34690 w 58016"/>
                  <a:gd name="connsiteY6" fmla="*/ 14954 h 33115"/>
                  <a:gd name="connsiteX7" fmla="*/ 42977 w 58016"/>
                  <a:gd name="connsiteY7" fmla="*/ 23336 h 33115"/>
                  <a:gd name="connsiteX8" fmla="*/ 47644 w 58016"/>
                  <a:gd name="connsiteY8" fmla="*/ 30385 h 33115"/>
                  <a:gd name="connsiteX9" fmla="*/ 55264 w 58016"/>
                  <a:gd name="connsiteY9" fmla="*/ 32385 h 33115"/>
                  <a:gd name="connsiteX10" fmla="*/ 57265 w 58016"/>
                  <a:gd name="connsiteY10" fmla="*/ 24765 h 33115"/>
                  <a:gd name="connsiteX11" fmla="*/ 47073 w 58016"/>
                  <a:gd name="connsiteY11" fmla="*/ 12097 h 33115"/>
                  <a:gd name="connsiteX12" fmla="*/ 34024 w 58016"/>
                  <a:gd name="connsiteY12" fmla="*/ 4000 h 33115"/>
                  <a:gd name="connsiteX13" fmla="*/ 19546 w 58016"/>
                  <a:gd name="connsiteY13" fmla="*/ 286 h 33115"/>
                  <a:gd name="connsiteX14" fmla="*/ 13926 w 58016"/>
                  <a:gd name="connsiteY14" fmla="*/ 0 h 33115"/>
                  <a:gd name="connsiteX15" fmla="*/ 2496 w 58016"/>
                  <a:gd name="connsiteY15" fmla="*/ 1048 h 3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6" h="33115">
                    <a:moveTo>
                      <a:pt x="2496" y="1143"/>
                    </a:moveTo>
                    <a:cubicBezTo>
                      <a:pt x="686" y="1429"/>
                      <a:pt x="-362" y="3715"/>
                      <a:pt x="115" y="5334"/>
                    </a:cubicBezTo>
                    <a:cubicBezTo>
                      <a:pt x="686" y="7334"/>
                      <a:pt x="2496" y="8001"/>
                      <a:pt x="4401" y="7715"/>
                    </a:cubicBezTo>
                    <a:cubicBezTo>
                      <a:pt x="5068" y="7620"/>
                      <a:pt x="5734" y="7525"/>
                      <a:pt x="6496" y="7429"/>
                    </a:cubicBezTo>
                    <a:cubicBezTo>
                      <a:pt x="9830" y="7048"/>
                      <a:pt x="13069" y="7048"/>
                      <a:pt x="16307" y="7429"/>
                    </a:cubicBezTo>
                    <a:cubicBezTo>
                      <a:pt x="19927" y="8001"/>
                      <a:pt x="23356" y="8858"/>
                      <a:pt x="26785" y="10287"/>
                    </a:cubicBezTo>
                    <a:cubicBezTo>
                      <a:pt x="29547" y="11620"/>
                      <a:pt x="32214" y="13144"/>
                      <a:pt x="34690" y="14954"/>
                    </a:cubicBezTo>
                    <a:cubicBezTo>
                      <a:pt x="37738" y="17431"/>
                      <a:pt x="40501" y="20288"/>
                      <a:pt x="42977" y="23336"/>
                    </a:cubicBezTo>
                    <a:cubicBezTo>
                      <a:pt x="44692" y="25622"/>
                      <a:pt x="46216" y="28003"/>
                      <a:pt x="47644" y="30385"/>
                    </a:cubicBezTo>
                    <a:cubicBezTo>
                      <a:pt x="49168" y="32956"/>
                      <a:pt x="52597" y="33909"/>
                      <a:pt x="55264" y="32385"/>
                    </a:cubicBezTo>
                    <a:cubicBezTo>
                      <a:pt x="57931" y="30861"/>
                      <a:pt x="58789" y="27432"/>
                      <a:pt x="57265" y="24765"/>
                    </a:cubicBezTo>
                    <a:cubicBezTo>
                      <a:pt x="54598" y="20002"/>
                      <a:pt x="51169" y="15716"/>
                      <a:pt x="47073" y="12097"/>
                    </a:cubicBezTo>
                    <a:cubicBezTo>
                      <a:pt x="43263" y="8668"/>
                      <a:pt x="38786" y="6001"/>
                      <a:pt x="34024" y="4000"/>
                    </a:cubicBezTo>
                    <a:cubicBezTo>
                      <a:pt x="29356" y="2000"/>
                      <a:pt x="24594" y="952"/>
                      <a:pt x="19546" y="286"/>
                    </a:cubicBezTo>
                    <a:cubicBezTo>
                      <a:pt x="17641" y="95"/>
                      <a:pt x="15831" y="0"/>
                      <a:pt x="13926" y="0"/>
                    </a:cubicBezTo>
                    <a:cubicBezTo>
                      <a:pt x="10116" y="0"/>
                      <a:pt x="6211" y="476"/>
                      <a:pt x="2496" y="1048"/>
                    </a:cubicBezTo>
                  </a:path>
                </a:pathLst>
              </a:custGeom>
              <a:solidFill>
                <a:srgbClr val="D9A68A"/>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CADFB365-B0D8-920D-9F9F-312E87F282D4}"/>
                  </a:ext>
                </a:extLst>
              </p:cNvPr>
              <p:cNvSpPr/>
              <p:nvPr/>
            </p:nvSpPr>
            <p:spPr>
              <a:xfrm>
                <a:off x="3464277" y="3071059"/>
                <a:ext cx="811589" cy="768286"/>
              </a:xfrm>
              <a:custGeom>
                <a:avLst/>
                <a:gdLst>
                  <a:gd name="connsiteX0" fmla="*/ 193608 w 811589"/>
                  <a:gd name="connsiteY0" fmla="*/ 7239 h 768286"/>
                  <a:gd name="connsiteX1" fmla="*/ 191036 w 811589"/>
                  <a:gd name="connsiteY1" fmla="*/ 8191 h 768286"/>
                  <a:gd name="connsiteX2" fmla="*/ 189322 w 811589"/>
                  <a:gd name="connsiteY2" fmla="*/ 7906 h 768286"/>
                  <a:gd name="connsiteX3" fmla="*/ 185797 w 811589"/>
                  <a:gd name="connsiteY3" fmla="*/ 8953 h 768286"/>
                  <a:gd name="connsiteX4" fmla="*/ 136267 w 811589"/>
                  <a:gd name="connsiteY4" fmla="*/ 48006 h 768286"/>
                  <a:gd name="connsiteX5" fmla="*/ 94834 w 811589"/>
                  <a:gd name="connsiteY5" fmla="*/ 96107 h 768286"/>
                  <a:gd name="connsiteX6" fmla="*/ 35112 w 811589"/>
                  <a:gd name="connsiteY6" fmla="*/ 211360 h 768286"/>
                  <a:gd name="connsiteX7" fmla="*/ 4727 w 811589"/>
                  <a:gd name="connsiteY7" fmla="*/ 339947 h 768286"/>
                  <a:gd name="connsiteX8" fmla="*/ 2346 w 811589"/>
                  <a:gd name="connsiteY8" fmla="*/ 465963 h 768286"/>
                  <a:gd name="connsiteX9" fmla="*/ 13395 w 811589"/>
                  <a:gd name="connsiteY9" fmla="*/ 529209 h 768286"/>
                  <a:gd name="connsiteX10" fmla="*/ 36922 w 811589"/>
                  <a:gd name="connsiteY10" fmla="*/ 588359 h 768286"/>
                  <a:gd name="connsiteX11" fmla="*/ 114455 w 811589"/>
                  <a:gd name="connsiteY11" fmla="*/ 683228 h 768286"/>
                  <a:gd name="connsiteX12" fmla="*/ 346008 w 811589"/>
                  <a:gd name="connsiteY12" fmla="*/ 768096 h 768286"/>
                  <a:gd name="connsiteX13" fmla="*/ 356771 w 811589"/>
                  <a:gd name="connsiteY13" fmla="*/ 768286 h 768286"/>
                  <a:gd name="connsiteX14" fmla="*/ 476405 w 811589"/>
                  <a:gd name="connsiteY14" fmla="*/ 749236 h 768286"/>
                  <a:gd name="connsiteX15" fmla="*/ 537936 w 811589"/>
                  <a:gd name="connsiteY15" fmla="*/ 722757 h 768286"/>
                  <a:gd name="connsiteX16" fmla="*/ 592324 w 811589"/>
                  <a:gd name="connsiteY16" fmla="*/ 685514 h 768286"/>
                  <a:gd name="connsiteX17" fmla="*/ 592324 w 811589"/>
                  <a:gd name="connsiteY17" fmla="*/ 685514 h 768286"/>
                  <a:gd name="connsiteX18" fmla="*/ 611851 w 811589"/>
                  <a:gd name="connsiteY18" fmla="*/ 667607 h 768286"/>
                  <a:gd name="connsiteX19" fmla="*/ 639283 w 811589"/>
                  <a:gd name="connsiteY19" fmla="*/ 636080 h 768286"/>
                  <a:gd name="connsiteX20" fmla="*/ 648236 w 811589"/>
                  <a:gd name="connsiteY20" fmla="*/ 623792 h 768286"/>
                  <a:gd name="connsiteX21" fmla="*/ 669763 w 811589"/>
                  <a:gd name="connsiteY21" fmla="*/ 587788 h 768286"/>
                  <a:gd name="connsiteX22" fmla="*/ 679192 w 811589"/>
                  <a:gd name="connsiteY22" fmla="*/ 567690 h 768286"/>
                  <a:gd name="connsiteX23" fmla="*/ 683383 w 811589"/>
                  <a:gd name="connsiteY23" fmla="*/ 557784 h 768286"/>
                  <a:gd name="connsiteX24" fmla="*/ 685860 w 811589"/>
                  <a:gd name="connsiteY24" fmla="*/ 551117 h 768286"/>
                  <a:gd name="connsiteX25" fmla="*/ 686050 w 811589"/>
                  <a:gd name="connsiteY25" fmla="*/ 551117 h 768286"/>
                  <a:gd name="connsiteX26" fmla="*/ 699861 w 811589"/>
                  <a:gd name="connsiteY26" fmla="*/ 553022 h 768286"/>
                  <a:gd name="connsiteX27" fmla="*/ 700814 w 811589"/>
                  <a:gd name="connsiteY27" fmla="*/ 553022 h 768286"/>
                  <a:gd name="connsiteX28" fmla="*/ 701576 w 811589"/>
                  <a:gd name="connsiteY28" fmla="*/ 553117 h 768286"/>
                  <a:gd name="connsiteX29" fmla="*/ 701862 w 811589"/>
                  <a:gd name="connsiteY29" fmla="*/ 553117 h 768286"/>
                  <a:gd name="connsiteX30" fmla="*/ 706053 w 811589"/>
                  <a:gd name="connsiteY30" fmla="*/ 553307 h 768286"/>
                  <a:gd name="connsiteX31" fmla="*/ 706148 w 811589"/>
                  <a:gd name="connsiteY31" fmla="*/ 553307 h 768286"/>
                  <a:gd name="connsiteX32" fmla="*/ 707482 w 811589"/>
                  <a:gd name="connsiteY32" fmla="*/ 553307 h 768286"/>
                  <a:gd name="connsiteX33" fmla="*/ 709006 w 811589"/>
                  <a:gd name="connsiteY33" fmla="*/ 553307 h 768286"/>
                  <a:gd name="connsiteX34" fmla="*/ 790825 w 811589"/>
                  <a:gd name="connsiteY34" fmla="*/ 519303 h 768286"/>
                  <a:gd name="connsiteX35" fmla="*/ 805780 w 811589"/>
                  <a:gd name="connsiteY35" fmla="*/ 493776 h 768286"/>
                  <a:gd name="connsiteX36" fmla="*/ 811590 w 811589"/>
                  <a:gd name="connsiteY36" fmla="*/ 461105 h 768286"/>
                  <a:gd name="connsiteX37" fmla="*/ 811304 w 811589"/>
                  <a:gd name="connsiteY37" fmla="*/ 454057 h 768286"/>
                  <a:gd name="connsiteX38" fmla="*/ 792254 w 811589"/>
                  <a:gd name="connsiteY38" fmla="*/ 403384 h 768286"/>
                  <a:gd name="connsiteX39" fmla="*/ 785682 w 811589"/>
                  <a:gd name="connsiteY39" fmla="*/ 395954 h 768286"/>
                  <a:gd name="connsiteX40" fmla="*/ 785682 w 811589"/>
                  <a:gd name="connsiteY40" fmla="*/ 395954 h 768286"/>
                  <a:gd name="connsiteX41" fmla="*/ 758440 w 811589"/>
                  <a:gd name="connsiteY41" fmla="*/ 378238 h 768286"/>
                  <a:gd name="connsiteX42" fmla="*/ 735866 w 811589"/>
                  <a:gd name="connsiteY42" fmla="*/ 372332 h 768286"/>
                  <a:gd name="connsiteX43" fmla="*/ 721864 w 811589"/>
                  <a:gd name="connsiteY43" fmla="*/ 371475 h 768286"/>
                  <a:gd name="connsiteX44" fmla="*/ 720436 w 811589"/>
                  <a:gd name="connsiteY44" fmla="*/ 371475 h 768286"/>
                  <a:gd name="connsiteX45" fmla="*/ 713768 w 811589"/>
                  <a:gd name="connsiteY45" fmla="*/ 371761 h 768286"/>
                  <a:gd name="connsiteX46" fmla="*/ 717292 w 811589"/>
                  <a:gd name="connsiteY46" fmla="*/ 342519 h 768286"/>
                  <a:gd name="connsiteX47" fmla="*/ 717388 w 811589"/>
                  <a:gd name="connsiteY47" fmla="*/ 314135 h 768286"/>
                  <a:gd name="connsiteX48" fmla="*/ 709482 w 811589"/>
                  <a:gd name="connsiteY48" fmla="*/ 262033 h 768286"/>
                  <a:gd name="connsiteX49" fmla="*/ 691289 w 811589"/>
                  <a:gd name="connsiteY49" fmla="*/ 213646 h 768286"/>
                  <a:gd name="connsiteX50" fmla="*/ 664238 w 811589"/>
                  <a:gd name="connsiteY50" fmla="*/ 169831 h 768286"/>
                  <a:gd name="connsiteX51" fmla="*/ 588895 w 811589"/>
                  <a:gd name="connsiteY51" fmla="*/ 97345 h 768286"/>
                  <a:gd name="connsiteX52" fmla="*/ 492883 w 811589"/>
                  <a:gd name="connsiteY52" fmla="*/ 44387 h 768286"/>
                  <a:gd name="connsiteX53" fmla="*/ 386108 w 811589"/>
                  <a:gd name="connsiteY53" fmla="*/ 11716 h 768286"/>
                  <a:gd name="connsiteX54" fmla="*/ 278952 w 811589"/>
                  <a:gd name="connsiteY54" fmla="*/ 0 h 768286"/>
                  <a:gd name="connsiteX55" fmla="*/ 274094 w 811589"/>
                  <a:gd name="connsiteY55" fmla="*/ 0 h 768286"/>
                  <a:gd name="connsiteX56" fmla="*/ 193703 w 811589"/>
                  <a:gd name="connsiteY56" fmla="*/ 7048 h 7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1589" h="768286">
                    <a:moveTo>
                      <a:pt x="193608" y="7239"/>
                    </a:moveTo>
                    <a:cubicBezTo>
                      <a:pt x="192751" y="7429"/>
                      <a:pt x="191989" y="7810"/>
                      <a:pt x="191036" y="8191"/>
                    </a:cubicBezTo>
                    <a:cubicBezTo>
                      <a:pt x="190750" y="8001"/>
                      <a:pt x="190084" y="7906"/>
                      <a:pt x="189322" y="7906"/>
                    </a:cubicBezTo>
                    <a:cubicBezTo>
                      <a:pt x="188083" y="7906"/>
                      <a:pt x="186940" y="8287"/>
                      <a:pt x="185797" y="8953"/>
                    </a:cubicBezTo>
                    <a:cubicBezTo>
                      <a:pt x="168462" y="20002"/>
                      <a:pt x="151793" y="33147"/>
                      <a:pt x="136267" y="48006"/>
                    </a:cubicBezTo>
                    <a:cubicBezTo>
                      <a:pt x="121789" y="62008"/>
                      <a:pt x="108264" y="77724"/>
                      <a:pt x="94834" y="96107"/>
                    </a:cubicBezTo>
                    <a:cubicBezTo>
                      <a:pt x="71116" y="128588"/>
                      <a:pt x="51018" y="167354"/>
                      <a:pt x="35112" y="211360"/>
                    </a:cubicBezTo>
                    <a:cubicBezTo>
                      <a:pt x="20729" y="250984"/>
                      <a:pt x="10537" y="294227"/>
                      <a:pt x="4727" y="339947"/>
                    </a:cubicBezTo>
                    <a:cubicBezTo>
                      <a:pt x="-607" y="382619"/>
                      <a:pt x="-1464" y="425006"/>
                      <a:pt x="2346" y="465963"/>
                    </a:cubicBezTo>
                    <a:cubicBezTo>
                      <a:pt x="4537" y="489585"/>
                      <a:pt x="8061" y="510350"/>
                      <a:pt x="13395" y="529209"/>
                    </a:cubicBezTo>
                    <a:cubicBezTo>
                      <a:pt x="18824" y="548926"/>
                      <a:pt x="26730" y="568833"/>
                      <a:pt x="36922" y="588359"/>
                    </a:cubicBezTo>
                    <a:cubicBezTo>
                      <a:pt x="55305" y="623507"/>
                      <a:pt x="82165" y="656368"/>
                      <a:pt x="114455" y="683228"/>
                    </a:cubicBezTo>
                    <a:cubicBezTo>
                      <a:pt x="177225" y="735425"/>
                      <a:pt x="259521" y="765620"/>
                      <a:pt x="346008" y="768096"/>
                    </a:cubicBezTo>
                    <a:cubicBezTo>
                      <a:pt x="349627" y="768191"/>
                      <a:pt x="353247" y="768286"/>
                      <a:pt x="356771" y="768286"/>
                    </a:cubicBezTo>
                    <a:cubicBezTo>
                      <a:pt x="397157" y="768286"/>
                      <a:pt x="437352" y="761905"/>
                      <a:pt x="476405" y="749236"/>
                    </a:cubicBezTo>
                    <a:cubicBezTo>
                      <a:pt x="497741" y="742379"/>
                      <a:pt x="518410" y="733425"/>
                      <a:pt x="537936" y="722757"/>
                    </a:cubicBezTo>
                    <a:cubicBezTo>
                      <a:pt x="556606" y="712565"/>
                      <a:pt x="574894" y="700088"/>
                      <a:pt x="592324" y="685514"/>
                    </a:cubicBezTo>
                    <a:lnTo>
                      <a:pt x="592324" y="685514"/>
                    </a:lnTo>
                    <a:cubicBezTo>
                      <a:pt x="598992" y="679895"/>
                      <a:pt x="605564" y="673894"/>
                      <a:pt x="611851" y="667607"/>
                    </a:cubicBezTo>
                    <a:cubicBezTo>
                      <a:pt x="621566" y="657892"/>
                      <a:pt x="630710" y="647319"/>
                      <a:pt x="639283" y="636080"/>
                    </a:cubicBezTo>
                    <a:cubicBezTo>
                      <a:pt x="642331" y="632079"/>
                      <a:pt x="645283" y="627983"/>
                      <a:pt x="648236" y="623792"/>
                    </a:cubicBezTo>
                    <a:cubicBezTo>
                      <a:pt x="655951" y="612743"/>
                      <a:pt x="663190" y="600647"/>
                      <a:pt x="669763" y="587788"/>
                    </a:cubicBezTo>
                    <a:cubicBezTo>
                      <a:pt x="673001" y="581501"/>
                      <a:pt x="676049" y="575120"/>
                      <a:pt x="679192" y="567690"/>
                    </a:cubicBezTo>
                    <a:cubicBezTo>
                      <a:pt x="680621" y="564452"/>
                      <a:pt x="681955" y="561118"/>
                      <a:pt x="683383" y="557784"/>
                    </a:cubicBezTo>
                    <a:cubicBezTo>
                      <a:pt x="684240" y="555593"/>
                      <a:pt x="685098" y="553307"/>
                      <a:pt x="685860" y="551117"/>
                    </a:cubicBezTo>
                    <a:lnTo>
                      <a:pt x="686050" y="551117"/>
                    </a:lnTo>
                    <a:cubicBezTo>
                      <a:pt x="690336" y="551974"/>
                      <a:pt x="695004" y="552640"/>
                      <a:pt x="699861" y="553022"/>
                    </a:cubicBezTo>
                    <a:lnTo>
                      <a:pt x="700814" y="553022"/>
                    </a:lnTo>
                    <a:cubicBezTo>
                      <a:pt x="700814" y="553022"/>
                      <a:pt x="701290" y="553117"/>
                      <a:pt x="701576" y="553117"/>
                    </a:cubicBezTo>
                    <a:lnTo>
                      <a:pt x="701862" y="553117"/>
                    </a:lnTo>
                    <a:cubicBezTo>
                      <a:pt x="703195" y="553117"/>
                      <a:pt x="704624" y="553307"/>
                      <a:pt x="706053" y="553307"/>
                    </a:cubicBezTo>
                    <a:lnTo>
                      <a:pt x="706148" y="553307"/>
                    </a:lnTo>
                    <a:cubicBezTo>
                      <a:pt x="706148" y="553307"/>
                      <a:pt x="707005" y="553307"/>
                      <a:pt x="707482" y="553307"/>
                    </a:cubicBezTo>
                    <a:cubicBezTo>
                      <a:pt x="707958" y="553307"/>
                      <a:pt x="708434" y="553307"/>
                      <a:pt x="709006" y="553307"/>
                    </a:cubicBezTo>
                    <a:cubicBezTo>
                      <a:pt x="742057" y="553307"/>
                      <a:pt x="771871" y="540925"/>
                      <a:pt x="790825" y="519303"/>
                    </a:cubicBezTo>
                    <a:cubicBezTo>
                      <a:pt x="797112" y="511969"/>
                      <a:pt x="802351" y="503206"/>
                      <a:pt x="805780" y="493776"/>
                    </a:cubicBezTo>
                    <a:cubicBezTo>
                      <a:pt x="809304" y="483870"/>
                      <a:pt x="811209" y="473202"/>
                      <a:pt x="811590" y="461105"/>
                    </a:cubicBezTo>
                    <a:cubicBezTo>
                      <a:pt x="811590" y="458534"/>
                      <a:pt x="811590" y="455962"/>
                      <a:pt x="811304" y="454057"/>
                    </a:cubicBezTo>
                    <a:cubicBezTo>
                      <a:pt x="810256" y="435388"/>
                      <a:pt x="803494" y="417386"/>
                      <a:pt x="792254" y="403384"/>
                    </a:cubicBezTo>
                    <a:cubicBezTo>
                      <a:pt x="790254" y="400812"/>
                      <a:pt x="788063" y="398431"/>
                      <a:pt x="785682" y="395954"/>
                    </a:cubicBezTo>
                    <a:lnTo>
                      <a:pt x="785682" y="395954"/>
                    </a:lnTo>
                    <a:cubicBezTo>
                      <a:pt x="777967" y="388430"/>
                      <a:pt x="768727" y="382334"/>
                      <a:pt x="758440" y="378238"/>
                    </a:cubicBezTo>
                    <a:cubicBezTo>
                      <a:pt x="751678" y="375475"/>
                      <a:pt x="744058" y="373475"/>
                      <a:pt x="735866" y="372332"/>
                    </a:cubicBezTo>
                    <a:cubicBezTo>
                      <a:pt x="731199" y="371666"/>
                      <a:pt x="726532" y="371570"/>
                      <a:pt x="721864" y="371475"/>
                    </a:cubicBezTo>
                    <a:lnTo>
                      <a:pt x="720436" y="371475"/>
                    </a:lnTo>
                    <a:cubicBezTo>
                      <a:pt x="718245" y="371475"/>
                      <a:pt x="716054" y="371570"/>
                      <a:pt x="713768" y="371761"/>
                    </a:cubicBezTo>
                    <a:cubicBezTo>
                      <a:pt x="715483" y="363855"/>
                      <a:pt x="716530" y="354235"/>
                      <a:pt x="717292" y="342519"/>
                    </a:cubicBezTo>
                    <a:cubicBezTo>
                      <a:pt x="717864" y="333661"/>
                      <a:pt x="717864" y="324421"/>
                      <a:pt x="717388" y="314135"/>
                    </a:cubicBezTo>
                    <a:cubicBezTo>
                      <a:pt x="716626" y="296704"/>
                      <a:pt x="713959" y="279178"/>
                      <a:pt x="709482" y="262033"/>
                    </a:cubicBezTo>
                    <a:cubicBezTo>
                      <a:pt x="705100" y="245459"/>
                      <a:pt x="699004" y="229171"/>
                      <a:pt x="691289" y="213646"/>
                    </a:cubicBezTo>
                    <a:cubicBezTo>
                      <a:pt x="684145" y="198977"/>
                      <a:pt x="675001" y="184214"/>
                      <a:pt x="664238" y="169831"/>
                    </a:cubicBezTo>
                    <a:cubicBezTo>
                      <a:pt x="644617" y="143637"/>
                      <a:pt x="619375" y="119253"/>
                      <a:pt x="588895" y="97345"/>
                    </a:cubicBezTo>
                    <a:cubicBezTo>
                      <a:pt x="561082" y="77248"/>
                      <a:pt x="528793" y="59436"/>
                      <a:pt x="492883" y="44387"/>
                    </a:cubicBezTo>
                    <a:cubicBezTo>
                      <a:pt x="460117" y="30670"/>
                      <a:pt x="424208" y="19621"/>
                      <a:pt x="386108" y="11716"/>
                    </a:cubicBezTo>
                    <a:cubicBezTo>
                      <a:pt x="350294" y="4381"/>
                      <a:pt x="314194" y="381"/>
                      <a:pt x="278952" y="0"/>
                    </a:cubicBezTo>
                    <a:cubicBezTo>
                      <a:pt x="277333" y="0"/>
                      <a:pt x="275713" y="0"/>
                      <a:pt x="274094" y="0"/>
                    </a:cubicBezTo>
                    <a:cubicBezTo>
                      <a:pt x="245900" y="0"/>
                      <a:pt x="218754" y="2381"/>
                      <a:pt x="193703" y="7048"/>
                    </a:cubicBezTo>
                  </a:path>
                </a:pathLst>
              </a:custGeom>
              <a:solidFill>
                <a:srgbClr val="FFD7C1"/>
              </a:solid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AAB954B7-E038-394B-8234-F737CD7C24E3}"/>
                  </a:ext>
                </a:extLst>
              </p:cNvPr>
              <p:cNvSpPr/>
              <p:nvPr/>
            </p:nvSpPr>
            <p:spPr>
              <a:xfrm>
                <a:off x="3509676" y="3070869"/>
                <a:ext cx="685800" cy="402897"/>
              </a:xfrm>
              <a:custGeom>
                <a:avLst/>
                <a:gdLst>
                  <a:gd name="connsiteX0" fmla="*/ 148209 w 685800"/>
                  <a:gd name="connsiteY0" fmla="*/ 7239 h 402897"/>
                  <a:gd name="connsiteX1" fmla="*/ 145637 w 685800"/>
                  <a:gd name="connsiteY1" fmla="*/ 8287 h 402897"/>
                  <a:gd name="connsiteX2" fmla="*/ 144018 w 685800"/>
                  <a:gd name="connsiteY2" fmla="*/ 7906 h 402897"/>
                  <a:gd name="connsiteX3" fmla="*/ 140303 w 685800"/>
                  <a:gd name="connsiteY3" fmla="*/ 9049 h 402897"/>
                  <a:gd name="connsiteX4" fmla="*/ 90773 w 685800"/>
                  <a:gd name="connsiteY4" fmla="*/ 48006 h 402897"/>
                  <a:gd name="connsiteX5" fmla="*/ 49244 w 685800"/>
                  <a:gd name="connsiteY5" fmla="*/ 96107 h 402897"/>
                  <a:gd name="connsiteX6" fmla="*/ 0 w 685800"/>
                  <a:gd name="connsiteY6" fmla="*/ 184690 h 402897"/>
                  <a:gd name="connsiteX7" fmla="*/ 17717 w 685800"/>
                  <a:gd name="connsiteY7" fmla="*/ 165545 h 402897"/>
                  <a:gd name="connsiteX8" fmla="*/ 70675 w 685800"/>
                  <a:gd name="connsiteY8" fmla="*/ 122396 h 402897"/>
                  <a:gd name="connsiteX9" fmla="*/ 126492 w 685800"/>
                  <a:gd name="connsiteY9" fmla="*/ 90964 h 402897"/>
                  <a:gd name="connsiteX10" fmla="*/ 127349 w 685800"/>
                  <a:gd name="connsiteY10" fmla="*/ 90773 h 402897"/>
                  <a:gd name="connsiteX11" fmla="*/ 127825 w 685800"/>
                  <a:gd name="connsiteY11" fmla="*/ 90773 h 402897"/>
                  <a:gd name="connsiteX12" fmla="*/ 128397 w 685800"/>
                  <a:gd name="connsiteY12" fmla="*/ 90773 h 402897"/>
                  <a:gd name="connsiteX13" fmla="*/ 129159 w 685800"/>
                  <a:gd name="connsiteY13" fmla="*/ 90868 h 402897"/>
                  <a:gd name="connsiteX14" fmla="*/ 130588 w 685800"/>
                  <a:gd name="connsiteY14" fmla="*/ 92107 h 402897"/>
                  <a:gd name="connsiteX15" fmla="*/ 137541 w 685800"/>
                  <a:gd name="connsiteY15" fmla="*/ 103537 h 402897"/>
                  <a:gd name="connsiteX16" fmla="*/ 206407 w 685800"/>
                  <a:gd name="connsiteY16" fmla="*/ 183642 h 402897"/>
                  <a:gd name="connsiteX17" fmla="*/ 296799 w 685800"/>
                  <a:gd name="connsiteY17" fmla="*/ 246126 h 402897"/>
                  <a:gd name="connsiteX18" fmla="*/ 296228 w 685800"/>
                  <a:gd name="connsiteY18" fmla="*/ 245840 h 402897"/>
                  <a:gd name="connsiteX19" fmla="*/ 335280 w 685800"/>
                  <a:gd name="connsiteY19" fmla="*/ 262699 h 402897"/>
                  <a:gd name="connsiteX20" fmla="*/ 375475 w 685800"/>
                  <a:gd name="connsiteY20" fmla="*/ 274034 h 402897"/>
                  <a:gd name="connsiteX21" fmla="*/ 374904 w 685800"/>
                  <a:gd name="connsiteY21" fmla="*/ 273844 h 402897"/>
                  <a:gd name="connsiteX22" fmla="*/ 406051 w 685800"/>
                  <a:gd name="connsiteY22" fmla="*/ 278225 h 402897"/>
                  <a:gd name="connsiteX23" fmla="*/ 435578 w 685800"/>
                  <a:gd name="connsiteY23" fmla="*/ 278511 h 402897"/>
                  <a:gd name="connsiteX24" fmla="*/ 435769 w 685800"/>
                  <a:gd name="connsiteY24" fmla="*/ 278511 h 402897"/>
                  <a:gd name="connsiteX25" fmla="*/ 460724 w 685800"/>
                  <a:gd name="connsiteY25" fmla="*/ 275463 h 402897"/>
                  <a:gd name="connsiteX26" fmla="*/ 484060 w 685800"/>
                  <a:gd name="connsiteY26" fmla="*/ 269653 h 402897"/>
                  <a:gd name="connsiteX27" fmla="*/ 494347 w 685800"/>
                  <a:gd name="connsiteY27" fmla="*/ 266033 h 402897"/>
                  <a:gd name="connsiteX28" fmla="*/ 496157 w 685800"/>
                  <a:gd name="connsiteY28" fmla="*/ 265938 h 402897"/>
                  <a:gd name="connsiteX29" fmla="*/ 497586 w 685800"/>
                  <a:gd name="connsiteY29" fmla="*/ 267176 h 402897"/>
                  <a:gd name="connsiteX30" fmla="*/ 497681 w 685800"/>
                  <a:gd name="connsiteY30" fmla="*/ 267653 h 402897"/>
                  <a:gd name="connsiteX31" fmla="*/ 498729 w 685800"/>
                  <a:gd name="connsiteY31" fmla="*/ 268700 h 402897"/>
                  <a:gd name="connsiteX32" fmla="*/ 536258 w 685800"/>
                  <a:gd name="connsiteY32" fmla="*/ 351568 h 402897"/>
                  <a:gd name="connsiteX33" fmla="*/ 546068 w 685800"/>
                  <a:gd name="connsiteY33" fmla="*/ 365093 h 402897"/>
                  <a:gd name="connsiteX34" fmla="*/ 557498 w 685800"/>
                  <a:gd name="connsiteY34" fmla="*/ 377285 h 402897"/>
                  <a:gd name="connsiteX35" fmla="*/ 557498 w 685800"/>
                  <a:gd name="connsiteY35" fmla="*/ 377285 h 402897"/>
                  <a:gd name="connsiteX36" fmla="*/ 557689 w 685800"/>
                  <a:gd name="connsiteY36" fmla="*/ 377476 h 402897"/>
                  <a:gd name="connsiteX37" fmla="*/ 569214 w 685800"/>
                  <a:gd name="connsiteY37" fmla="*/ 386524 h 402897"/>
                  <a:gd name="connsiteX38" fmla="*/ 581406 w 685800"/>
                  <a:gd name="connsiteY38" fmla="*/ 393764 h 402897"/>
                  <a:gd name="connsiteX39" fmla="*/ 580834 w 685800"/>
                  <a:gd name="connsiteY39" fmla="*/ 393478 h 402897"/>
                  <a:gd name="connsiteX40" fmla="*/ 592264 w 685800"/>
                  <a:gd name="connsiteY40" fmla="*/ 398240 h 402897"/>
                  <a:gd name="connsiteX41" fmla="*/ 602933 w 685800"/>
                  <a:gd name="connsiteY41" fmla="*/ 401098 h 402897"/>
                  <a:gd name="connsiteX42" fmla="*/ 602647 w 685800"/>
                  <a:gd name="connsiteY42" fmla="*/ 401098 h 402897"/>
                  <a:gd name="connsiteX43" fmla="*/ 614648 w 685800"/>
                  <a:gd name="connsiteY43" fmla="*/ 402717 h 402897"/>
                  <a:gd name="connsiteX44" fmla="*/ 625697 w 685800"/>
                  <a:gd name="connsiteY44" fmla="*/ 402717 h 402897"/>
                  <a:gd name="connsiteX45" fmla="*/ 637413 w 685800"/>
                  <a:gd name="connsiteY45" fmla="*/ 401288 h 402897"/>
                  <a:gd name="connsiteX46" fmla="*/ 647509 w 685800"/>
                  <a:gd name="connsiteY46" fmla="*/ 398717 h 402897"/>
                  <a:gd name="connsiteX47" fmla="*/ 657606 w 685800"/>
                  <a:gd name="connsiteY47" fmla="*/ 394716 h 402897"/>
                  <a:gd name="connsiteX48" fmla="*/ 665797 w 685800"/>
                  <a:gd name="connsiteY48" fmla="*/ 390239 h 402897"/>
                  <a:gd name="connsiteX49" fmla="*/ 665988 w 685800"/>
                  <a:gd name="connsiteY49" fmla="*/ 390049 h 402897"/>
                  <a:gd name="connsiteX50" fmla="*/ 674465 w 685800"/>
                  <a:gd name="connsiteY50" fmla="*/ 383858 h 402897"/>
                  <a:gd name="connsiteX51" fmla="*/ 681895 w 685800"/>
                  <a:gd name="connsiteY51" fmla="*/ 376619 h 402897"/>
                  <a:gd name="connsiteX52" fmla="*/ 681609 w 685800"/>
                  <a:gd name="connsiteY52" fmla="*/ 376999 h 402897"/>
                  <a:gd name="connsiteX53" fmla="*/ 685800 w 685800"/>
                  <a:gd name="connsiteY53" fmla="*/ 371951 h 402897"/>
                  <a:gd name="connsiteX54" fmla="*/ 676656 w 685800"/>
                  <a:gd name="connsiteY54" fmla="*/ 371570 h 402897"/>
                  <a:gd name="connsiteX55" fmla="*/ 675037 w 685800"/>
                  <a:gd name="connsiteY55" fmla="*/ 371570 h 402897"/>
                  <a:gd name="connsiteX56" fmla="*/ 668369 w 685800"/>
                  <a:gd name="connsiteY56" fmla="*/ 371856 h 402897"/>
                  <a:gd name="connsiteX57" fmla="*/ 672084 w 685800"/>
                  <a:gd name="connsiteY57" fmla="*/ 342805 h 402897"/>
                  <a:gd name="connsiteX58" fmla="*/ 672179 w 685800"/>
                  <a:gd name="connsiteY58" fmla="*/ 314420 h 402897"/>
                  <a:gd name="connsiteX59" fmla="*/ 664274 w 685800"/>
                  <a:gd name="connsiteY59" fmla="*/ 262223 h 402897"/>
                  <a:gd name="connsiteX60" fmla="*/ 646081 w 685800"/>
                  <a:gd name="connsiteY60" fmla="*/ 213836 h 402897"/>
                  <a:gd name="connsiteX61" fmla="*/ 619030 w 685800"/>
                  <a:gd name="connsiteY61" fmla="*/ 169926 h 402897"/>
                  <a:gd name="connsiteX62" fmla="*/ 543592 w 685800"/>
                  <a:gd name="connsiteY62" fmla="*/ 97441 h 402897"/>
                  <a:gd name="connsiteX63" fmla="*/ 447580 w 685800"/>
                  <a:gd name="connsiteY63" fmla="*/ 44482 h 402897"/>
                  <a:gd name="connsiteX64" fmla="*/ 340709 w 685800"/>
                  <a:gd name="connsiteY64" fmla="*/ 11716 h 402897"/>
                  <a:gd name="connsiteX65" fmla="*/ 233553 w 685800"/>
                  <a:gd name="connsiteY65" fmla="*/ 0 h 402897"/>
                  <a:gd name="connsiteX66" fmla="*/ 228695 w 685800"/>
                  <a:gd name="connsiteY66" fmla="*/ 0 h 402897"/>
                  <a:gd name="connsiteX67" fmla="*/ 148209 w 685800"/>
                  <a:gd name="connsiteY67" fmla="*/ 7048 h 402897"/>
                  <a:gd name="connsiteX68" fmla="*/ 435864 w 685800"/>
                  <a:gd name="connsiteY68" fmla="*/ 278511 h 402897"/>
                  <a:gd name="connsiteX69" fmla="*/ 435864 w 685800"/>
                  <a:gd name="connsiteY69" fmla="*/ 278511 h 402897"/>
                  <a:gd name="connsiteX70" fmla="*/ 682085 w 685800"/>
                  <a:gd name="connsiteY70" fmla="*/ 376428 h 402897"/>
                  <a:gd name="connsiteX71" fmla="*/ 682085 w 685800"/>
                  <a:gd name="connsiteY71" fmla="*/ 376428 h 40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85800" h="402897">
                    <a:moveTo>
                      <a:pt x="148209" y="7239"/>
                    </a:moveTo>
                    <a:cubicBezTo>
                      <a:pt x="147256" y="7525"/>
                      <a:pt x="146399" y="7906"/>
                      <a:pt x="145637" y="8287"/>
                    </a:cubicBezTo>
                    <a:cubicBezTo>
                      <a:pt x="145447" y="8001"/>
                      <a:pt x="144780" y="7906"/>
                      <a:pt x="144018" y="7906"/>
                    </a:cubicBezTo>
                    <a:cubicBezTo>
                      <a:pt x="142684" y="7906"/>
                      <a:pt x="141446" y="8287"/>
                      <a:pt x="140303" y="9049"/>
                    </a:cubicBezTo>
                    <a:cubicBezTo>
                      <a:pt x="122873" y="20098"/>
                      <a:pt x="106204" y="33242"/>
                      <a:pt x="90773" y="48006"/>
                    </a:cubicBezTo>
                    <a:cubicBezTo>
                      <a:pt x="76200" y="62008"/>
                      <a:pt x="62675" y="77724"/>
                      <a:pt x="49244" y="96107"/>
                    </a:cubicBezTo>
                    <a:cubicBezTo>
                      <a:pt x="30385" y="122015"/>
                      <a:pt x="13906" y="151733"/>
                      <a:pt x="0" y="184690"/>
                    </a:cubicBezTo>
                    <a:cubicBezTo>
                      <a:pt x="5620" y="178022"/>
                      <a:pt x="11525" y="171641"/>
                      <a:pt x="17717" y="165545"/>
                    </a:cubicBezTo>
                    <a:cubicBezTo>
                      <a:pt x="33909" y="149447"/>
                      <a:pt x="51721" y="135065"/>
                      <a:pt x="70675" y="122396"/>
                    </a:cubicBezTo>
                    <a:cubicBezTo>
                      <a:pt x="88487" y="110490"/>
                      <a:pt x="107061" y="99917"/>
                      <a:pt x="126492" y="90964"/>
                    </a:cubicBezTo>
                    <a:cubicBezTo>
                      <a:pt x="126778" y="90868"/>
                      <a:pt x="127063" y="90773"/>
                      <a:pt x="127349" y="90773"/>
                    </a:cubicBezTo>
                    <a:cubicBezTo>
                      <a:pt x="127540" y="90773"/>
                      <a:pt x="127635" y="90773"/>
                      <a:pt x="127825" y="90773"/>
                    </a:cubicBezTo>
                    <a:cubicBezTo>
                      <a:pt x="128016" y="90773"/>
                      <a:pt x="128206" y="90773"/>
                      <a:pt x="128397" y="90773"/>
                    </a:cubicBezTo>
                    <a:cubicBezTo>
                      <a:pt x="128683" y="90773"/>
                      <a:pt x="128873" y="90773"/>
                      <a:pt x="129159" y="90868"/>
                    </a:cubicBezTo>
                    <a:cubicBezTo>
                      <a:pt x="129826" y="91059"/>
                      <a:pt x="130207" y="91535"/>
                      <a:pt x="130588" y="92107"/>
                    </a:cubicBezTo>
                    <a:cubicBezTo>
                      <a:pt x="132874" y="96012"/>
                      <a:pt x="135160" y="99822"/>
                      <a:pt x="137541" y="103537"/>
                    </a:cubicBezTo>
                    <a:cubicBezTo>
                      <a:pt x="156781" y="133255"/>
                      <a:pt x="180308" y="160020"/>
                      <a:pt x="206407" y="183642"/>
                    </a:cubicBezTo>
                    <a:cubicBezTo>
                      <a:pt x="233744" y="208217"/>
                      <a:pt x="264033" y="229457"/>
                      <a:pt x="296799" y="246126"/>
                    </a:cubicBezTo>
                    <a:cubicBezTo>
                      <a:pt x="296609" y="246031"/>
                      <a:pt x="296418" y="245936"/>
                      <a:pt x="296228" y="245840"/>
                    </a:cubicBezTo>
                    <a:cubicBezTo>
                      <a:pt x="308896" y="252222"/>
                      <a:pt x="321945" y="257937"/>
                      <a:pt x="335280" y="262699"/>
                    </a:cubicBezTo>
                    <a:cubicBezTo>
                      <a:pt x="348425" y="267367"/>
                      <a:pt x="361855" y="271177"/>
                      <a:pt x="375475" y="274034"/>
                    </a:cubicBezTo>
                    <a:cubicBezTo>
                      <a:pt x="375285" y="274034"/>
                      <a:pt x="375095" y="273939"/>
                      <a:pt x="374904" y="273844"/>
                    </a:cubicBezTo>
                    <a:cubicBezTo>
                      <a:pt x="385191" y="275939"/>
                      <a:pt x="395573" y="277463"/>
                      <a:pt x="406051" y="278225"/>
                    </a:cubicBezTo>
                    <a:cubicBezTo>
                      <a:pt x="415862" y="278892"/>
                      <a:pt x="425672" y="279083"/>
                      <a:pt x="435578" y="278511"/>
                    </a:cubicBezTo>
                    <a:lnTo>
                      <a:pt x="435769" y="278511"/>
                    </a:lnTo>
                    <a:cubicBezTo>
                      <a:pt x="444151" y="277940"/>
                      <a:pt x="452533" y="276987"/>
                      <a:pt x="460724" y="275463"/>
                    </a:cubicBezTo>
                    <a:cubicBezTo>
                      <a:pt x="468630" y="273939"/>
                      <a:pt x="476345" y="272034"/>
                      <a:pt x="484060" y="269653"/>
                    </a:cubicBezTo>
                    <a:cubicBezTo>
                      <a:pt x="487585" y="268605"/>
                      <a:pt x="490918" y="267367"/>
                      <a:pt x="494347" y="266033"/>
                    </a:cubicBezTo>
                    <a:cubicBezTo>
                      <a:pt x="495014" y="265843"/>
                      <a:pt x="495491" y="265748"/>
                      <a:pt x="496157" y="265938"/>
                    </a:cubicBezTo>
                    <a:cubicBezTo>
                      <a:pt x="496729" y="266129"/>
                      <a:pt x="497205" y="266605"/>
                      <a:pt x="497586" y="267176"/>
                    </a:cubicBezTo>
                    <a:cubicBezTo>
                      <a:pt x="497586" y="267367"/>
                      <a:pt x="497681" y="267462"/>
                      <a:pt x="497681" y="267653"/>
                    </a:cubicBezTo>
                    <a:cubicBezTo>
                      <a:pt x="498158" y="267843"/>
                      <a:pt x="498538" y="268224"/>
                      <a:pt x="498729" y="268700"/>
                    </a:cubicBezTo>
                    <a:cubicBezTo>
                      <a:pt x="510826" y="296513"/>
                      <a:pt x="519970" y="325755"/>
                      <a:pt x="536258" y="351568"/>
                    </a:cubicBezTo>
                    <a:cubicBezTo>
                      <a:pt x="539305" y="356235"/>
                      <a:pt x="542544" y="360807"/>
                      <a:pt x="546068" y="365093"/>
                    </a:cubicBezTo>
                    <a:cubicBezTo>
                      <a:pt x="549688" y="369380"/>
                      <a:pt x="553403" y="373475"/>
                      <a:pt x="557498" y="377285"/>
                    </a:cubicBezTo>
                    <a:lnTo>
                      <a:pt x="557498" y="377285"/>
                    </a:lnTo>
                    <a:cubicBezTo>
                      <a:pt x="557498" y="377285"/>
                      <a:pt x="557593" y="377476"/>
                      <a:pt x="557689" y="377476"/>
                    </a:cubicBezTo>
                    <a:cubicBezTo>
                      <a:pt x="561404" y="380714"/>
                      <a:pt x="565118" y="383858"/>
                      <a:pt x="569214" y="386524"/>
                    </a:cubicBezTo>
                    <a:cubicBezTo>
                      <a:pt x="573119" y="389192"/>
                      <a:pt x="577215" y="391573"/>
                      <a:pt x="581406" y="393764"/>
                    </a:cubicBezTo>
                    <a:cubicBezTo>
                      <a:pt x="581216" y="393764"/>
                      <a:pt x="581025" y="393573"/>
                      <a:pt x="580834" y="393478"/>
                    </a:cubicBezTo>
                    <a:cubicBezTo>
                      <a:pt x="584549" y="395288"/>
                      <a:pt x="588359" y="396907"/>
                      <a:pt x="592264" y="398240"/>
                    </a:cubicBezTo>
                    <a:cubicBezTo>
                      <a:pt x="595789" y="399383"/>
                      <a:pt x="599313" y="400336"/>
                      <a:pt x="602933" y="401098"/>
                    </a:cubicBezTo>
                    <a:cubicBezTo>
                      <a:pt x="602837" y="401098"/>
                      <a:pt x="602742" y="401098"/>
                      <a:pt x="602647" y="401098"/>
                    </a:cubicBezTo>
                    <a:cubicBezTo>
                      <a:pt x="606552" y="401860"/>
                      <a:pt x="610648" y="402526"/>
                      <a:pt x="614648" y="402717"/>
                    </a:cubicBezTo>
                    <a:cubicBezTo>
                      <a:pt x="618363" y="402908"/>
                      <a:pt x="621983" y="403003"/>
                      <a:pt x="625697" y="402717"/>
                    </a:cubicBezTo>
                    <a:cubicBezTo>
                      <a:pt x="629603" y="402431"/>
                      <a:pt x="633508" y="402050"/>
                      <a:pt x="637413" y="401288"/>
                    </a:cubicBezTo>
                    <a:cubicBezTo>
                      <a:pt x="640747" y="400622"/>
                      <a:pt x="644176" y="399764"/>
                      <a:pt x="647509" y="398717"/>
                    </a:cubicBezTo>
                    <a:cubicBezTo>
                      <a:pt x="650938" y="397574"/>
                      <a:pt x="654368" y="396335"/>
                      <a:pt x="657606" y="394716"/>
                    </a:cubicBezTo>
                    <a:cubicBezTo>
                      <a:pt x="660463" y="393383"/>
                      <a:pt x="663130" y="391859"/>
                      <a:pt x="665797" y="390239"/>
                    </a:cubicBezTo>
                    <a:cubicBezTo>
                      <a:pt x="665797" y="390239"/>
                      <a:pt x="665988" y="390144"/>
                      <a:pt x="665988" y="390049"/>
                    </a:cubicBezTo>
                    <a:cubicBezTo>
                      <a:pt x="668941" y="388144"/>
                      <a:pt x="671798" y="386144"/>
                      <a:pt x="674465" y="383858"/>
                    </a:cubicBezTo>
                    <a:cubicBezTo>
                      <a:pt x="677132" y="381572"/>
                      <a:pt x="679609" y="379190"/>
                      <a:pt x="681895" y="376619"/>
                    </a:cubicBezTo>
                    <a:cubicBezTo>
                      <a:pt x="681800" y="376714"/>
                      <a:pt x="681704" y="376809"/>
                      <a:pt x="681609" y="376999"/>
                    </a:cubicBezTo>
                    <a:cubicBezTo>
                      <a:pt x="683038" y="375380"/>
                      <a:pt x="684467" y="373666"/>
                      <a:pt x="685800" y="371951"/>
                    </a:cubicBezTo>
                    <a:cubicBezTo>
                      <a:pt x="682752" y="371761"/>
                      <a:pt x="679609" y="371666"/>
                      <a:pt x="676656" y="371570"/>
                    </a:cubicBezTo>
                    <a:lnTo>
                      <a:pt x="675037" y="371570"/>
                    </a:lnTo>
                    <a:cubicBezTo>
                      <a:pt x="672751" y="371570"/>
                      <a:pt x="670560" y="371570"/>
                      <a:pt x="668369" y="371856"/>
                    </a:cubicBezTo>
                    <a:cubicBezTo>
                      <a:pt x="670179" y="364617"/>
                      <a:pt x="671322" y="355092"/>
                      <a:pt x="672084" y="342805"/>
                    </a:cubicBezTo>
                    <a:cubicBezTo>
                      <a:pt x="672560" y="333947"/>
                      <a:pt x="672655" y="324707"/>
                      <a:pt x="672179" y="314420"/>
                    </a:cubicBezTo>
                    <a:cubicBezTo>
                      <a:pt x="671513" y="296990"/>
                      <a:pt x="668750" y="279464"/>
                      <a:pt x="664274" y="262223"/>
                    </a:cubicBezTo>
                    <a:cubicBezTo>
                      <a:pt x="659892" y="245650"/>
                      <a:pt x="653796" y="229362"/>
                      <a:pt x="646081" y="213836"/>
                    </a:cubicBezTo>
                    <a:cubicBezTo>
                      <a:pt x="638937" y="199168"/>
                      <a:pt x="629793" y="184404"/>
                      <a:pt x="619030" y="169926"/>
                    </a:cubicBezTo>
                    <a:cubicBezTo>
                      <a:pt x="599504" y="143827"/>
                      <a:pt x="574072" y="119444"/>
                      <a:pt x="543592" y="97441"/>
                    </a:cubicBezTo>
                    <a:cubicBezTo>
                      <a:pt x="515779" y="77343"/>
                      <a:pt x="483489" y="59531"/>
                      <a:pt x="447580" y="44482"/>
                    </a:cubicBezTo>
                    <a:cubicBezTo>
                      <a:pt x="414814" y="30670"/>
                      <a:pt x="378809" y="19621"/>
                      <a:pt x="340709" y="11716"/>
                    </a:cubicBezTo>
                    <a:cubicBezTo>
                      <a:pt x="304705" y="4381"/>
                      <a:pt x="268700" y="381"/>
                      <a:pt x="233553" y="0"/>
                    </a:cubicBezTo>
                    <a:cubicBezTo>
                      <a:pt x="231934" y="0"/>
                      <a:pt x="230315" y="0"/>
                      <a:pt x="228695" y="0"/>
                    </a:cubicBezTo>
                    <a:cubicBezTo>
                      <a:pt x="200596" y="0"/>
                      <a:pt x="173450" y="2381"/>
                      <a:pt x="148209" y="7048"/>
                    </a:cubicBezTo>
                    <a:moveTo>
                      <a:pt x="435864" y="278511"/>
                    </a:moveTo>
                    <a:lnTo>
                      <a:pt x="435864" y="278511"/>
                    </a:lnTo>
                    <a:close/>
                    <a:moveTo>
                      <a:pt x="682085" y="376428"/>
                    </a:moveTo>
                    <a:lnTo>
                      <a:pt x="682085" y="376428"/>
                    </a:lnTo>
                    <a:close/>
                  </a:path>
                </a:pathLst>
              </a:custGeom>
              <a:solidFill>
                <a:srgbClr val="FFBF9B"/>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CCBC44B3-CA88-DD23-B424-8C019B57CB23}"/>
                  </a:ext>
                </a:extLst>
              </p:cNvPr>
              <p:cNvSpPr/>
              <p:nvPr/>
            </p:nvSpPr>
            <p:spPr>
              <a:xfrm>
                <a:off x="3638073" y="3526068"/>
                <a:ext cx="637698" cy="313658"/>
              </a:xfrm>
              <a:custGeom>
                <a:avLst/>
                <a:gdLst>
                  <a:gd name="connsiteX0" fmla="*/ 620554 w 637698"/>
                  <a:gd name="connsiteY0" fmla="*/ 41434 h 313658"/>
                  <a:gd name="connsiteX1" fmla="*/ 601504 w 637698"/>
                  <a:gd name="connsiteY1" fmla="*/ 59627 h 313658"/>
                  <a:gd name="connsiteX2" fmla="*/ 585978 w 637698"/>
                  <a:gd name="connsiteY2" fmla="*/ 67818 h 313658"/>
                  <a:gd name="connsiteX3" fmla="*/ 567690 w 637698"/>
                  <a:gd name="connsiteY3" fmla="*/ 73724 h 313658"/>
                  <a:gd name="connsiteX4" fmla="*/ 548259 w 637698"/>
                  <a:gd name="connsiteY4" fmla="*/ 76486 h 313658"/>
                  <a:gd name="connsiteX5" fmla="*/ 530257 w 637698"/>
                  <a:gd name="connsiteY5" fmla="*/ 76010 h 313658"/>
                  <a:gd name="connsiteX6" fmla="*/ 509873 w 637698"/>
                  <a:gd name="connsiteY6" fmla="*/ 72200 h 313658"/>
                  <a:gd name="connsiteX7" fmla="*/ 494729 w 637698"/>
                  <a:gd name="connsiteY7" fmla="*/ 66961 h 313658"/>
                  <a:gd name="connsiteX8" fmla="*/ 471678 w 637698"/>
                  <a:gd name="connsiteY8" fmla="*/ 122873 h 313658"/>
                  <a:gd name="connsiteX9" fmla="*/ 448246 w 637698"/>
                  <a:gd name="connsiteY9" fmla="*/ 160115 h 313658"/>
                  <a:gd name="connsiteX10" fmla="*/ 388239 w 637698"/>
                  <a:gd name="connsiteY10" fmla="*/ 220885 h 313658"/>
                  <a:gd name="connsiteX11" fmla="*/ 339757 w 637698"/>
                  <a:gd name="connsiteY11" fmla="*/ 251841 h 313658"/>
                  <a:gd name="connsiteX12" fmla="*/ 286512 w 637698"/>
                  <a:gd name="connsiteY12" fmla="*/ 274701 h 313658"/>
                  <a:gd name="connsiteX13" fmla="*/ 170879 w 637698"/>
                  <a:gd name="connsiteY13" fmla="*/ 296323 h 313658"/>
                  <a:gd name="connsiteX14" fmla="*/ 0 w 637698"/>
                  <a:gd name="connsiteY14" fmla="*/ 268415 h 313658"/>
                  <a:gd name="connsiteX15" fmla="*/ 172212 w 637698"/>
                  <a:gd name="connsiteY15" fmla="*/ 313468 h 313658"/>
                  <a:gd name="connsiteX16" fmla="*/ 183071 w 637698"/>
                  <a:gd name="connsiteY16" fmla="*/ 313658 h 313658"/>
                  <a:gd name="connsiteX17" fmla="*/ 302705 w 637698"/>
                  <a:gd name="connsiteY17" fmla="*/ 294513 h 313658"/>
                  <a:gd name="connsiteX18" fmla="*/ 364236 w 637698"/>
                  <a:gd name="connsiteY18" fmla="*/ 268034 h 313658"/>
                  <a:gd name="connsiteX19" fmla="*/ 418624 w 637698"/>
                  <a:gd name="connsiteY19" fmla="*/ 230791 h 313658"/>
                  <a:gd name="connsiteX20" fmla="*/ 418909 w 637698"/>
                  <a:gd name="connsiteY20" fmla="*/ 230505 h 313658"/>
                  <a:gd name="connsiteX21" fmla="*/ 418529 w 637698"/>
                  <a:gd name="connsiteY21" fmla="*/ 230505 h 313658"/>
                  <a:gd name="connsiteX22" fmla="*/ 474440 w 637698"/>
                  <a:gd name="connsiteY22" fmla="*/ 168878 h 313658"/>
                  <a:gd name="connsiteX23" fmla="*/ 495967 w 637698"/>
                  <a:gd name="connsiteY23" fmla="*/ 132874 h 313658"/>
                  <a:gd name="connsiteX24" fmla="*/ 505396 w 637698"/>
                  <a:gd name="connsiteY24" fmla="*/ 112871 h 313658"/>
                  <a:gd name="connsiteX25" fmla="*/ 511969 w 637698"/>
                  <a:gd name="connsiteY25" fmla="*/ 96869 h 313658"/>
                  <a:gd name="connsiteX26" fmla="*/ 512159 w 637698"/>
                  <a:gd name="connsiteY26" fmla="*/ 96298 h 313658"/>
                  <a:gd name="connsiteX27" fmla="*/ 512159 w 637698"/>
                  <a:gd name="connsiteY27" fmla="*/ 96298 h 313658"/>
                  <a:gd name="connsiteX28" fmla="*/ 535115 w 637698"/>
                  <a:gd name="connsiteY28" fmla="*/ 98489 h 313658"/>
                  <a:gd name="connsiteX29" fmla="*/ 616934 w 637698"/>
                  <a:gd name="connsiteY29" fmla="*/ 64484 h 313658"/>
                  <a:gd name="connsiteX30" fmla="*/ 631888 w 637698"/>
                  <a:gd name="connsiteY30" fmla="*/ 38957 h 313658"/>
                  <a:gd name="connsiteX31" fmla="*/ 637699 w 637698"/>
                  <a:gd name="connsiteY31" fmla="*/ 6287 h 313658"/>
                  <a:gd name="connsiteX32" fmla="*/ 637508 w 637698"/>
                  <a:gd name="connsiteY32" fmla="*/ 0 h 313658"/>
                  <a:gd name="connsiteX33" fmla="*/ 620459 w 637698"/>
                  <a:gd name="connsiteY33" fmla="*/ 41243 h 31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698" h="313658">
                    <a:moveTo>
                      <a:pt x="620554" y="41434"/>
                    </a:moveTo>
                    <a:cubicBezTo>
                      <a:pt x="615220" y="48482"/>
                      <a:pt x="608933" y="54769"/>
                      <a:pt x="601504" y="59627"/>
                    </a:cubicBezTo>
                    <a:cubicBezTo>
                      <a:pt x="596551" y="62865"/>
                      <a:pt x="591407" y="65532"/>
                      <a:pt x="585978" y="67818"/>
                    </a:cubicBezTo>
                    <a:cubicBezTo>
                      <a:pt x="580073" y="70295"/>
                      <a:pt x="573977" y="72390"/>
                      <a:pt x="567690" y="73724"/>
                    </a:cubicBezTo>
                    <a:cubicBezTo>
                      <a:pt x="561308" y="75152"/>
                      <a:pt x="554831" y="76105"/>
                      <a:pt x="548259" y="76486"/>
                    </a:cubicBezTo>
                    <a:cubicBezTo>
                      <a:pt x="542258" y="76772"/>
                      <a:pt x="536162" y="76676"/>
                      <a:pt x="530257" y="76010"/>
                    </a:cubicBezTo>
                    <a:cubicBezTo>
                      <a:pt x="523399" y="75248"/>
                      <a:pt x="516541" y="74105"/>
                      <a:pt x="509873" y="72200"/>
                    </a:cubicBezTo>
                    <a:cubicBezTo>
                      <a:pt x="504730" y="70771"/>
                      <a:pt x="499682" y="68961"/>
                      <a:pt x="494729" y="66961"/>
                    </a:cubicBezTo>
                    <a:cubicBezTo>
                      <a:pt x="488252" y="86106"/>
                      <a:pt x="481108" y="105061"/>
                      <a:pt x="471678" y="122873"/>
                    </a:cubicBezTo>
                    <a:cubicBezTo>
                      <a:pt x="464820" y="135827"/>
                      <a:pt x="457009" y="148400"/>
                      <a:pt x="448246" y="160115"/>
                    </a:cubicBezTo>
                    <a:cubicBezTo>
                      <a:pt x="431197" y="183071"/>
                      <a:pt x="411004" y="203549"/>
                      <a:pt x="388239" y="220885"/>
                    </a:cubicBezTo>
                    <a:cubicBezTo>
                      <a:pt x="372999" y="232505"/>
                      <a:pt x="356807" y="242888"/>
                      <a:pt x="339757" y="251841"/>
                    </a:cubicBezTo>
                    <a:cubicBezTo>
                      <a:pt x="322612" y="260795"/>
                      <a:pt x="304800" y="268510"/>
                      <a:pt x="286512" y="274701"/>
                    </a:cubicBezTo>
                    <a:cubicBezTo>
                      <a:pt x="249269" y="287369"/>
                      <a:pt x="210121" y="294608"/>
                      <a:pt x="170879" y="296323"/>
                    </a:cubicBezTo>
                    <a:cubicBezTo>
                      <a:pt x="112967" y="298895"/>
                      <a:pt x="54007" y="289941"/>
                      <a:pt x="0" y="268415"/>
                    </a:cubicBezTo>
                    <a:cubicBezTo>
                      <a:pt x="51721" y="296037"/>
                      <a:pt x="110871" y="311658"/>
                      <a:pt x="172212" y="313468"/>
                    </a:cubicBezTo>
                    <a:cubicBezTo>
                      <a:pt x="175832" y="313563"/>
                      <a:pt x="179451" y="313658"/>
                      <a:pt x="183071" y="313658"/>
                    </a:cubicBezTo>
                    <a:cubicBezTo>
                      <a:pt x="223457" y="313658"/>
                      <a:pt x="263652" y="307181"/>
                      <a:pt x="302705" y="294513"/>
                    </a:cubicBezTo>
                    <a:cubicBezTo>
                      <a:pt x="324041" y="287655"/>
                      <a:pt x="344710" y="278702"/>
                      <a:pt x="364236" y="268034"/>
                    </a:cubicBezTo>
                    <a:cubicBezTo>
                      <a:pt x="382905" y="257842"/>
                      <a:pt x="401193" y="245364"/>
                      <a:pt x="418624" y="230791"/>
                    </a:cubicBezTo>
                    <a:lnTo>
                      <a:pt x="418909" y="230505"/>
                    </a:lnTo>
                    <a:lnTo>
                      <a:pt x="418529" y="230505"/>
                    </a:lnTo>
                    <a:cubicBezTo>
                      <a:pt x="439293" y="213170"/>
                      <a:pt x="458153" y="192405"/>
                      <a:pt x="474440" y="168878"/>
                    </a:cubicBezTo>
                    <a:cubicBezTo>
                      <a:pt x="482156" y="157829"/>
                      <a:pt x="489395" y="145733"/>
                      <a:pt x="495967" y="132874"/>
                    </a:cubicBezTo>
                    <a:cubicBezTo>
                      <a:pt x="499205" y="126587"/>
                      <a:pt x="502253" y="120206"/>
                      <a:pt x="505396" y="112871"/>
                    </a:cubicBezTo>
                    <a:cubicBezTo>
                      <a:pt x="507683" y="107633"/>
                      <a:pt x="509873" y="102299"/>
                      <a:pt x="511969" y="96869"/>
                    </a:cubicBezTo>
                    <a:lnTo>
                      <a:pt x="512159" y="96298"/>
                    </a:lnTo>
                    <a:lnTo>
                      <a:pt x="512159" y="96298"/>
                    </a:lnTo>
                    <a:cubicBezTo>
                      <a:pt x="519113" y="97727"/>
                      <a:pt x="526923" y="98489"/>
                      <a:pt x="535115" y="98489"/>
                    </a:cubicBezTo>
                    <a:cubicBezTo>
                      <a:pt x="568166" y="98489"/>
                      <a:pt x="597980" y="86106"/>
                      <a:pt x="616934" y="64484"/>
                    </a:cubicBezTo>
                    <a:cubicBezTo>
                      <a:pt x="623221" y="57150"/>
                      <a:pt x="628459" y="48387"/>
                      <a:pt x="631888" y="38957"/>
                    </a:cubicBezTo>
                    <a:cubicBezTo>
                      <a:pt x="635413" y="29147"/>
                      <a:pt x="637318" y="18383"/>
                      <a:pt x="637699" y="6287"/>
                    </a:cubicBezTo>
                    <a:cubicBezTo>
                      <a:pt x="637699" y="4096"/>
                      <a:pt x="637699" y="1810"/>
                      <a:pt x="637508" y="0"/>
                    </a:cubicBezTo>
                    <a:cubicBezTo>
                      <a:pt x="635127" y="14859"/>
                      <a:pt x="629507" y="29337"/>
                      <a:pt x="620459" y="41243"/>
                    </a:cubicBezTo>
                  </a:path>
                </a:pathLst>
              </a:custGeom>
              <a:solidFill>
                <a:srgbClr val="FFCEB3"/>
              </a:solid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A1832789-9754-881E-75A0-2F3CEE315689}"/>
                  </a:ext>
                </a:extLst>
              </p:cNvPr>
              <p:cNvSpPr/>
              <p:nvPr/>
            </p:nvSpPr>
            <p:spPr>
              <a:xfrm>
                <a:off x="3716083" y="3254606"/>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path>
                </a:pathLst>
              </a:custGeom>
              <a:solidFill>
                <a:srgbClr val="F1B899"/>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8A9154D7-35AA-9778-41ED-A72F69B0DBFA}"/>
                  </a:ext>
                </a:extLst>
              </p:cNvPr>
              <p:cNvSpPr/>
              <p:nvPr/>
            </p:nvSpPr>
            <p:spPr>
              <a:xfrm>
                <a:off x="4175759" y="346110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183451CC-E98F-7F65-A9C7-7B837F14AC15}"/>
                  </a:ext>
                </a:extLst>
              </p:cNvPr>
              <p:cNvSpPr/>
              <p:nvPr/>
            </p:nvSpPr>
            <p:spPr>
              <a:xfrm>
                <a:off x="4175474" y="3461203"/>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98093F22-CBDF-15A4-6BB6-C6422C6EE74B}"/>
                  </a:ext>
                </a:extLst>
              </p:cNvPr>
              <p:cNvSpPr/>
              <p:nvPr/>
            </p:nvSpPr>
            <p:spPr>
              <a:xfrm>
                <a:off x="4182975" y="3476538"/>
                <a:ext cx="23440" cy="105293"/>
              </a:xfrm>
              <a:custGeom>
                <a:avLst/>
                <a:gdLst>
                  <a:gd name="connsiteX0" fmla="*/ 3167 w 23440"/>
                  <a:gd name="connsiteY0" fmla="*/ 857 h 105293"/>
                  <a:gd name="connsiteX1" fmla="*/ 214 w 23440"/>
                  <a:gd name="connsiteY1" fmla="*/ 4667 h 105293"/>
                  <a:gd name="connsiteX2" fmla="*/ 214 w 23440"/>
                  <a:gd name="connsiteY2" fmla="*/ 8096 h 105293"/>
                  <a:gd name="connsiteX3" fmla="*/ 1834 w 23440"/>
                  <a:gd name="connsiteY3" fmla="*/ 10954 h 105293"/>
                  <a:gd name="connsiteX4" fmla="*/ 2310 w 23440"/>
                  <a:gd name="connsiteY4" fmla="*/ 11525 h 105293"/>
                  <a:gd name="connsiteX5" fmla="*/ 9835 w 23440"/>
                  <a:gd name="connsiteY5" fmla="*/ 24670 h 105293"/>
                  <a:gd name="connsiteX6" fmla="*/ 14407 w 23440"/>
                  <a:gd name="connsiteY6" fmla="*/ 41148 h 105293"/>
                  <a:gd name="connsiteX7" fmla="*/ 14216 w 23440"/>
                  <a:gd name="connsiteY7" fmla="*/ 66770 h 105293"/>
                  <a:gd name="connsiteX8" fmla="*/ 14311 w 23440"/>
                  <a:gd name="connsiteY8" fmla="*/ 66104 h 105293"/>
                  <a:gd name="connsiteX9" fmla="*/ 7644 w 23440"/>
                  <a:gd name="connsiteY9" fmla="*/ 90583 h 105293"/>
                  <a:gd name="connsiteX10" fmla="*/ 7644 w 23440"/>
                  <a:gd name="connsiteY10" fmla="*/ 90583 h 105293"/>
                  <a:gd name="connsiteX11" fmla="*/ 7644 w 23440"/>
                  <a:gd name="connsiteY11" fmla="*/ 90583 h 105293"/>
                  <a:gd name="connsiteX12" fmla="*/ 2119 w 23440"/>
                  <a:gd name="connsiteY12" fmla="*/ 101632 h 105293"/>
                  <a:gd name="connsiteX13" fmla="*/ 2977 w 23440"/>
                  <a:gd name="connsiteY13" fmla="*/ 104965 h 105293"/>
                  <a:gd name="connsiteX14" fmla="*/ 6310 w 23440"/>
                  <a:gd name="connsiteY14" fmla="*/ 104108 h 105293"/>
                  <a:gd name="connsiteX15" fmla="*/ 16788 w 23440"/>
                  <a:gd name="connsiteY15" fmla="*/ 81534 h 105293"/>
                  <a:gd name="connsiteX16" fmla="*/ 22884 w 23440"/>
                  <a:gd name="connsiteY16" fmla="*/ 55150 h 105293"/>
                  <a:gd name="connsiteX17" fmla="*/ 21836 w 23440"/>
                  <a:gd name="connsiteY17" fmla="*/ 28194 h 105293"/>
                  <a:gd name="connsiteX18" fmla="*/ 11835 w 23440"/>
                  <a:gd name="connsiteY18" fmla="*/ 3143 h 105293"/>
                  <a:gd name="connsiteX19" fmla="*/ 6215 w 23440"/>
                  <a:gd name="connsiteY19" fmla="*/ 0 h 105293"/>
                  <a:gd name="connsiteX20" fmla="*/ 3072 w 23440"/>
                  <a:gd name="connsiteY20" fmla="*/ 857 h 105293"/>
                  <a:gd name="connsiteX21" fmla="*/ 10025 w 23440"/>
                  <a:gd name="connsiteY21" fmla="*/ 25051 h 105293"/>
                  <a:gd name="connsiteX22" fmla="*/ 10216 w 23440"/>
                  <a:gd name="connsiteY22" fmla="*/ 25527 h 105293"/>
                  <a:gd name="connsiteX23" fmla="*/ 10025 w 23440"/>
                  <a:gd name="connsiteY23" fmla="*/ 25051 h 105293"/>
                  <a:gd name="connsiteX24" fmla="*/ 14502 w 23440"/>
                  <a:gd name="connsiteY24" fmla="*/ 41624 h 105293"/>
                  <a:gd name="connsiteX25" fmla="*/ 14502 w 23440"/>
                  <a:gd name="connsiteY25" fmla="*/ 41624 h 105293"/>
                  <a:gd name="connsiteX26" fmla="*/ 7549 w 23440"/>
                  <a:gd name="connsiteY26" fmla="*/ 90583 h 105293"/>
                  <a:gd name="connsiteX27" fmla="*/ 7549 w 23440"/>
                  <a:gd name="connsiteY27" fmla="*/ 90583 h 1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40" h="105293">
                    <a:moveTo>
                      <a:pt x="3167" y="857"/>
                    </a:moveTo>
                    <a:cubicBezTo>
                      <a:pt x="1738" y="1715"/>
                      <a:pt x="691" y="3048"/>
                      <a:pt x="214" y="4667"/>
                    </a:cubicBezTo>
                    <a:cubicBezTo>
                      <a:pt x="-71" y="5810"/>
                      <a:pt x="-71" y="6953"/>
                      <a:pt x="214" y="8096"/>
                    </a:cubicBezTo>
                    <a:cubicBezTo>
                      <a:pt x="500" y="9144"/>
                      <a:pt x="1072" y="10096"/>
                      <a:pt x="1834" y="10954"/>
                    </a:cubicBezTo>
                    <a:cubicBezTo>
                      <a:pt x="2024" y="11144"/>
                      <a:pt x="2119" y="11335"/>
                      <a:pt x="2310" y="11525"/>
                    </a:cubicBezTo>
                    <a:cubicBezTo>
                      <a:pt x="5263" y="15621"/>
                      <a:pt x="7834" y="20002"/>
                      <a:pt x="9835" y="24670"/>
                    </a:cubicBezTo>
                    <a:cubicBezTo>
                      <a:pt x="11930" y="30004"/>
                      <a:pt x="13454" y="35433"/>
                      <a:pt x="14407" y="41148"/>
                    </a:cubicBezTo>
                    <a:cubicBezTo>
                      <a:pt x="15550" y="49721"/>
                      <a:pt x="15359" y="58198"/>
                      <a:pt x="14216" y="66770"/>
                    </a:cubicBezTo>
                    <a:cubicBezTo>
                      <a:pt x="14216" y="66580"/>
                      <a:pt x="14216" y="66294"/>
                      <a:pt x="14311" y="66104"/>
                    </a:cubicBezTo>
                    <a:cubicBezTo>
                      <a:pt x="12978" y="74486"/>
                      <a:pt x="10787" y="82677"/>
                      <a:pt x="7644" y="90583"/>
                    </a:cubicBezTo>
                    <a:lnTo>
                      <a:pt x="7644" y="90583"/>
                    </a:lnTo>
                    <a:lnTo>
                      <a:pt x="7644" y="90583"/>
                    </a:lnTo>
                    <a:cubicBezTo>
                      <a:pt x="6025" y="94393"/>
                      <a:pt x="4215" y="98012"/>
                      <a:pt x="2119" y="101632"/>
                    </a:cubicBezTo>
                    <a:cubicBezTo>
                      <a:pt x="1453" y="102775"/>
                      <a:pt x="1834" y="104299"/>
                      <a:pt x="2977" y="104965"/>
                    </a:cubicBezTo>
                    <a:cubicBezTo>
                      <a:pt x="4120" y="105632"/>
                      <a:pt x="5644" y="105251"/>
                      <a:pt x="6310" y="104108"/>
                    </a:cubicBezTo>
                    <a:cubicBezTo>
                      <a:pt x="10406" y="96869"/>
                      <a:pt x="13930" y="89344"/>
                      <a:pt x="16788" y="81534"/>
                    </a:cubicBezTo>
                    <a:cubicBezTo>
                      <a:pt x="19836" y="73057"/>
                      <a:pt x="21836" y="64198"/>
                      <a:pt x="22884" y="55150"/>
                    </a:cubicBezTo>
                    <a:cubicBezTo>
                      <a:pt x="23932" y="46196"/>
                      <a:pt x="23455" y="37052"/>
                      <a:pt x="21836" y="28194"/>
                    </a:cubicBezTo>
                    <a:cubicBezTo>
                      <a:pt x="20217" y="19240"/>
                      <a:pt x="16693" y="10763"/>
                      <a:pt x="11835" y="3143"/>
                    </a:cubicBezTo>
                    <a:cubicBezTo>
                      <a:pt x="10597" y="1143"/>
                      <a:pt x="8406" y="0"/>
                      <a:pt x="6215" y="0"/>
                    </a:cubicBezTo>
                    <a:cubicBezTo>
                      <a:pt x="5167" y="0"/>
                      <a:pt x="4024" y="286"/>
                      <a:pt x="3072" y="857"/>
                    </a:cubicBezTo>
                    <a:moveTo>
                      <a:pt x="10025" y="25051"/>
                    </a:moveTo>
                    <a:lnTo>
                      <a:pt x="10216" y="25527"/>
                    </a:lnTo>
                    <a:lnTo>
                      <a:pt x="10025" y="25051"/>
                    </a:lnTo>
                    <a:moveTo>
                      <a:pt x="14502" y="41624"/>
                    </a:moveTo>
                    <a:lnTo>
                      <a:pt x="14502" y="41624"/>
                    </a:lnTo>
                    <a:moveTo>
                      <a:pt x="7549" y="90583"/>
                    </a:moveTo>
                    <a:lnTo>
                      <a:pt x="7549" y="90583"/>
                    </a:lnTo>
                  </a:path>
                </a:pathLst>
              </a:custGeom>
              <a:solidFill>
                <a:srgbClr val="D9A68A"/>
              </a:solid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CD01FC87-F6A0-8A14-8EDE-97139A1C9911}"/>
                  </a:ext>
                </a:extLst>
              </p:cNvPr>
              <p:cNvSpPr/>
              <p:nvPr/>
            </p:nvSpPr>
            <p:spPr>
              <a:xfrm>
                <a:off x="4196845" y="3479967"/>
                <a:ext cx="51410" cy="18383"/>
              </a:xfrm>
              <a:custGeom>
                <a:avLst/>
                <a:gdLst>
                  <a:gd name="connsiteX0" fmla="*/ 18824 w 51410"/>
                  <a:gd name="connsiteY0" fmla="*/ 667 h 18383"/>
                  <a:gd name="connsiteX1" fmla="*/ 12442 w 51410"/>
                  <a:gd name="connsiteY1" fmla="*/ 2572 h 18383"/>
                  <a:gd name="connsiteX2" fmla="*/ 1393 w 51410"/>
                  <a:gd name="connsiteY2" fmla="*/ 10096 h 18383"/>
                  <a:gd name="connsiteX3" fmla="*/ 1393 w 51410"/>
                  <a:gd name="connsiteY3" fmla="*/ 16954 h 18383"/>
                  <a:gd name="connsiteX4" fmla="*/ 4822 w 51410"/>
                  <a:gd name="connsiteY4" fmla="*/ 18383 h 18383"/>
                  <a:gd name="connsiteX5" fmla="*/ 8251 w 51410"/>
                  <a:gd name="connsiteY5" fmla="*/ 16954 h 18383"/>
                  <a:gd name="connsiteX6" fmla="*/ 10823 w 51410"/>
                  <a:gd name="connsiteY6" fmla="*/ 14859 h 18383"/>
                  <a:gd name="connsiteX7" fmla="*/ 18062 w 51410"/>
                  <a:gd name="connsiteY7" fmla="*/ 10477 h 18383"/>
                  <a:gd name="connsiteX8" fmla="*/ 25491 w 51410"/>
                  <a:gd name="connsiteY8" fmla="*/ 8477 h 18383"/>
                  <a:gd name="connsiteX9" fmla="*/ 32921 w 51410"/>
                  <a:gd name="connsiteY9" fmla="*/ 8477 h 18383"/>
                  <a:gd name="connsiteX10" fmla="*/ 40541 w 51410"/>
                  <a:gd name="connsiteY10" fmla="*/ 10573 h 18383"/>
                  <a:gd name="connsiteX11" fmla="*/ 46351 w 51410"/>
                  <a:gd name="connsiteY11" fmla="*/ 14002 h 18383"/>
                  <a:gd name="connsiteX12" fmla="*/ 50923 w 51410"/>
                  <a:gd name="connsiteY12" fmla="*/ 12859 h 18383"/>
                  <a:gd name="connsiteX13" fmla="*/ 49780 w 51410"/>
                  <a:gd name="connsiteY13" fmla="*/ 8287 h 18383"/>
                  <a:gd name="connsiteX14" fmla="*/ 38065 w 51410"/>
                  <a:gd name="connsiteY14" fmla="*/ 2096 h 18383"/>
                  <a:gd name="connsiteX15" fmla="*/ 25301 w 51410"/>
                  <a:gd name="connsiteY15" fmla="*/ 0 h 18383"/>
                  <a:gd name="connsiteX16" fmla="*/ 18919 w 51410"/>
                  <a:gd name="connsiteY16" fmla="*/ 667 h 18383"/>
                  <a:gd name="connsiteX17" fmla="*/ 26444 w 51410"/>
                  <a:gd name="connsiteY17" fmla="*/ 8382 h 18383"/>
                  <a:gd name="connsiteX18" fmla="*/ 25777 w 51410"/>
                  <a:gd name="connsiteY18" fmla="*/ 8477 h 18383"/>
                  <a:gd name="connsiteX19" fmla="*/ 26444 w 51410"/>
                  <a:gd name="connsiteY19" fmla="*/ 8477 h 18383"/>
                  <a:gd name="connsiteX20" fmla="*/ 32254 w 51410"/>
                  <a:gd name="connsiteY20" fmla="*/ 8382 h 18383"/>
                  <a:gd name="connsiteX21" fmla="*/ 33016 w 51410"/>
                  <a:gd name="connsiteY21" fmla="*/ 8477 h 18383"/>
                  <a:gd name="connsiteX22" fmla="*/ 32254 w 51410"/>
                  <a:gd name="connsiteY22" fmla="*/ 8382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10" h="18383">
                    <a:moveTo>
                      <a:pt x="18824" y="667"/>
                    </a:moveTo>
                    <a:cubicBezTo>
                      <a:pt x="16633" y="1048"/>
                      <a:pt x="14538" y="1715"/>
                      <a:pt x="12442" y="2572"/>
                    </a:cubicBezTo>
                    <a:cubicBezTo>
                      <a:pt x="8251" y="4286"/>
                      <a:pt x="4536" y="6763"/>
                      <a:pt x="1393" y="10096"/>
                    </a:cubicBezTo>
                    <a:cubicBezTo>
                      <a:pt x="-416" y="12002"/>
                      <a:pt x="-512" y="15050"/>
                      <a:pt x="1393" y="16954"/>
                    </a:cubicBezTo>
                    <a:cubicBezTo>
                      <a:pt x="2251" y="17907"/>
                      <a:pt x="3584" y="18383"/>
                      <a:pt x="4822" y="18383"/>
                    </a:cubicBezTo>
                    <a:cubicBezTo>
                      <a:pt x="6156" y="18383"/>
                      <a:pt x="7299" y="17812"/>
                      <a:pt x="8251" y="16954"/>
                    </a:cubicBezTo>
                    <a:cubicBezTo>
                      <a:pt x="9109" y="16192"/>
                      <a:pt x="9966" y="15526"/>
                      <a:pt x="10823" y="14859"/>
                    </a:cubicBezTo>
                    <a:cubicBezTo>
                      <a:pt x="13109" y="13144"/>
                      <a:pt x="15490" y="11716"/>
                      <a:pt x="18062" y="10477"/>
                    </a:cubicBezTo>
                    <a:cubicBezTo>
                      <a:pt x="20443" y="9525"/>
                      <a:pt x="22920" y="8858"/>
                      <a:pt x="25491" y="8477"/>
                    </a:cubicBezTo>
                    <a:cubicBezTo>
                      <a:pt x="27968" y="8287"/>
                      <a:pt x="30444" y="8287"/>
                      <a:pt x="32921" y="8477"/>
                    </a:cubicBezTo>
                    <a:cubicBezTo>
                      <a:pt x="35493" y="8954"/>
                      <a:pt x="38065" y="9620"/>
                      <a:pt x="40541" y="10573"/>
                    </a:cubicBezTo>
                    <a:cubicBezTo>
                      <a:pt x="42541" y="11525"/>
                      <a:pt x="44446" y="12668"/>
                      <a:pt x="46351" y="14002"/>
                    </a:cubicBezTo>
                    <a:cubicBezTo>
                      <a:pt x="47875" y="15050"/>
                      <a:pt x="50066" y="14288"/>
                      <a:pt x="50923" y="12859"/>
                    </a:cubicBezTo>
                    <a:cubicBezTo>
                      <a:pt x="51971" y="11144"/>
                      <a:pt x="51209" y="9334"/>
                      <a:pt x="49780" y="8287"/>
                    </a:cubicBezTo>
                    <a:cubicBezTo>
                      <a:pt x="46161" y="5715"/>
                      <a:pt x="42256" y="3619"/>
                      <a:pt x="38065" y="2096"/>
                    </a:cubicBezTo>
                    <a:cubicBezTo>
                      <a:pt x="33969" y="571"/>
                      <a:pt x="29587" y="0"/>
                      <a:pt x="25301" y="0"/>
                    </a:cubicBezTo>
                    <a:cubicBezTo>
                      <a:pt x="23110" y="0"/>
                      <a:pt x="21015" y="381"/>
                      <a:pt x="18919" y="667"/>
                    </a:cubicBezTo>
                    <a:moveTo>
                      <a:pt x="26444" y="8382"/>
                    </a:moveTo>
                    <a:cubicBezTo>
                      <a:pt x="26444" y="8382"/>
                      <a:pt x="26063" y="8382"/>
                      <a:pt x="25777" y="8477"/>
                    </a:cubicBezTo>
                    <a:lnTo>
                      <a:pt x="26444" y="8477"/>
                    </a:lnTo>
                    <a:close/>
                    <a:moveTo>
                      <a:pt x="32254" y="8382"/>
                    </a:moveTo>
                    <a:cubicBezTo>
                      <a:pt x="32254" y="8382"/>
                      <a:pt x="32731" y="8382"/>
                      <a:pt x="33016" y="8477"/>
                    </a:cubicBezTo>
                    <a:cubicBezTo>
                      <a:pt x="32731" y="8477"/>
                      <a:pt x="32540" y="8477"/>
                      <a:pt x="32254" y="8382"/>
                    </a:cubicBezTo>
                  </a:path>
                </a:pathLst>
              </a:custGeom>
              <a:solidFill>
                <a:srgbClr val="D9A68A"/>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16802993-2F0F-D1CE-CB26-E3F781DC01D3}"/>
                  </a:ext>
                </a:extLst>
              </p:cNvPr>
              <p:cNvSpPr/>
              <p:nvPr/>
            </p:nvSpPr>
            <p:spPr>
              <a:xfrm>
                <a:off x="3490811" y="3014862"/>
                <a:ext cx="754490" cy="450627"/>
              </a:xfrm>
              <a:custGeom>
                <a:avLst/>
                <a:gdLst>
                  <a:gd name="connsiteX0" fmla="*/ 327570 w 754490"/>
                  <a:gd name="connsiteY0" fmla="*/ 0 h 450627"/>
                  <a:gd name="connsiteX1" fmla="*/ 258419 w 754490"/>
                  <a:gd name="connsiteY1" fmla="*/ 5620 h 450627"/>
                  <a:gd name="connsiteX2" fmla="*/ 139261 w 754490"/>
                  <a:gd name="connsiteY2" fmla="*/ 46577 h 450627"/>
                  <a:gd name="connsiteX3" fmla="*/ 48202 w 754490"/>
                  <a:gd name="connsiteY3" fmla="*/ 124301 h 450627"/>
                  <a:gd name="connsiteX4" fmla="*/ 17627 w 754490"/>
                  <a:gd name="connsiteY4" fmla="*/ 177451 h 450627"/>
                  <a:gd name="connsiteX5" fmla="*/ 101 w 754490"/>
                  <a:gd name="connsiteY5" fmla="*/ 239840 h 450627"/>
                  <a:gd name="connsiteX6" fmla="*/ 3339 w 754490"/>
                  <a:gd name="connsiteY6" fmla="*/ 247079 h 450627"/>
                  <a:gd name="connsiteX7" fmla="*/ 7340 w 754490"/>
                  <a:gd name="connsiteY7" fmla="*/ 251555 h 450627"/>
                  <a:gd name="connsiteX8" fmla="*/ 10292 w 754490"/>
                  <a:gd name="connsiteY8" fmla="*/ 252222 h 450627"/>
                  <a:gd name="connsiteX9" fmla="*/ 17055 w 754490"/>
                  <a:gd name="connsiteY9" fmla="*/ 247841 h 450627"/>
                  <a:gd name="connsiteX10" fmla="*/ 27628 w 754490"/>
                  <a:gd name="connsiteY10" fmla="*/ 228600 h 450627"/>
                  <a:gd name="connsiteX11" fmla="*/ 86588 w 754490"/>
                  <a:gd name="connsiteY11" fmla="*/ 159163 h 450627"/>
                  <a:gd name="connsiteX12" fmla="*/ 158882 w 754490"/>
                  <a:gd name="connsiteY12" fmla="*/ 104775 h 450627"/>
                  <a:gd name="connsiteX13" fmla="*/ 183933 w 754490"/>
                  <a:gd name="connsiteY13" fmla="*/ 152972 h 450627"/>
                  <a:gd name="connsiteX14" fmla="*/ 225272 w 754490"/>
                  <a:gd name="connsiteY14" fmla="*/ 203645 h 450627"/>
                  <a:gd name="connsiteX15" fmla="*/ 276611 w 754490"/>
                  <a:gd name="connsiteY15" fmla="*/ 246031 h 450627"/>
                  <a:gd name="connsiteX16" fmla="*/ 334523 w 754490"/>
                  <a:gd name="connsiteY16" fmla="*/ 278035 h 450627"/>
                  <a:gd name="connsiteX17" fmla="*/ 439870 w 754490"/>
                  <a:gd name="connsiteY17" fmla="*/ 303562 h 450627"/>
                  <a:gd name="connsiteX18" fmla="*/ 452443 w 754490"/>
                  <a:gd name="connsiteY18" fmla="*/ 303943 h 450627"/>
                  <a:gd name="connsiteX19" fmla="*/ 493686 w 754490"/>
                  <a:gd name="connsiteY19" fmla="*/ 300514 h 450627"/>
                  <a:gd name="connsiteX20" fmla="*/ 519785 w 754490"/>
                  <a:gd name="connsiteY20" fmla="*/ 294513 h 450627"/>
                  <a:gd name="connsiteX21" fmla="*/ 541883 w 754490"/>
                  <a:gd name="connsiteY21" fmla="*/ 286798 h 450627"/>
                  <a:gd name="connsiteX22" fmla="*/ 555218 w 754490"/>
                  <a:gd name="connsiteY22" fmla="*/ 350234 h 450627"/>
                  <a:gd name="connsiteX23" fmla="*/ 570839 w 754490"/>
                  <a:gd name="connsiteY23" fmla="*/ 384048 h 450627"/>
                  <a:gd name="connsiteX24" fmla="*/ 593318 w 754490"/>
                  <a:gd name="connsiteY24" fmla="*/ 414623 h 450627"/>
                  <a:gd name="connsiteX25" fmla="*/ 651896 w 754490"/>
                  <a:gd name="connsiteY25" fmla="*/ 449675 h 450627"/>
                  <a:gd name="connsiteX26" fmla="*/ 663707 w 754490"/>
                  <a:gd name="connsiteY26" fmla="*/ 450628 h 450627"/>
                  <a:gd name="connsiteX27" fmla="*/ 681900 w 754490"/>
                  <a:gd name="connsiteY27" fmla="*/ 448437 h 450627"/>
                  <a:gd name="connsiteX28" fmla="*/ 708761 w 754490"/>
                  <a:gd name="connsiteY28" fmla="*/ 436150 h 450627"/>
                  <a:gd name="connsiteX29" fmla="*/ 730478 w 754490"/>
                  <a:gd name="connsiteY29" fmla="*/ 414909 h 450627"/>
                  <a:gd name="connsiteX30" fmla="*/ 739431 w 754490"/>
                  <a:gd name="connsiteY30" fmla="*/ 400907 h 450627"/>
                  <a:gd name="connsiteX31" fmla="*/ 747432 w 754490"/>
                  <a:gd name="connsiteY31" fmla="*/ 383000 h 450627"/>
                  <a:gd name="connsiteX32" fmla="*/ 748004 w 754490"/>
                  <a:gd name="connsiteY32" fmla="*/ 377476 h 450627"/>
                  <a:gd name="connsiteX33" fmla="*/ 746384 w 754490"/>
                  <a:gd name="connsiteY33" fmla="*/ 374523 h 450627"/>
                  <a:gd name="connsiteX34" fmla="*/ 752861 w 754490"/>
                  <a:gd name="connsiteY34" fmla="*/ 344234 h 450627"/>
                  <a:gd name="connsiteX35" fmla="*/ 753909 w 754490"/>
                  <a:gd name="connsiteY35" fmla="*/ 302895 h 450627"/>
                  <a:gd name="connsiteX36" fmla="*/ 746289 w 754490"/>
                  <a:gd name="connsiteY36" fmla="*/ 262223 h 450627"/>
                  <a:gd name="connsiteX37" fmla="*/ 730382 w 754490"/>
                  <a:gd name="connsiteY37" fmla="*/ 223647 h 450627"/>
                  <a:gd name="connsiteX38" fmla="*/ 643038 w 754490"/>
                  <a:gd name="connsiteY38" fmla="*/ 114205 h 450627"/>
                  <a:gd name="connsiteX39" fmla="*/ 525214 w 754490"/>
                  <a:gd name="connsiteY39" fmla="*/ 40958 h 450627"/>
                  <a:gd name="connsiteX40" fmla="*/ 390054 w 754490"/>
                  <a:gd name="connsiteY40" fmla="*/ 4477 h 450627"/>
                  <a:gd name="connsiteX41" fmla="*/ 327475 w 754490"/>
                  <a:gd name="connsiteY41" fmla="*/ 381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54490" h="450627">
                    <a:moveTo>
                      <a:pt x="327570" y="0"/>
                    </a:moveTo>
                    <a:cubicBezTo>
                      <a:pt x="304043" y="0"/>
                      <a:pt x="280802" y="1905"/>
                      <a:pt x="258419" y="5620"/>
                    </a:cubicBezTo>
                    <a:cubicBezTo>
                      <a:pt x="215651" y="12763"/>
                      <a:pt x="175551" y="26575"/>
                      <a:pt x="139261" y="46577"/>
                    </a:cubicBezTo>
                    <a:cubicBezTo>
                      <a:pt x="103066" y="66389"/>
                      <a:pt x="71633" y="93250"/>
                      <a:pt x="48202" y="124301"/>
                    </a:cubicBezTo>
                    <a:cubicBezTo>
                      <a:pt x="35915" y="140589"/>
                      <a:pt x="25628" y="158496"/>
                      <a:pt x="17627" y="177451"/>
                    </a:cubicBezTo>
                    <a:cubicBezTo>
                      <a:pt x="9435" y="196786"/>
                      <a:pt x="3530" y="217742"/>
                      <a:pt x="101" y="239840"/>
                    </a:cubicBezTo>
                    <a:cubicBezTo>
                      <a:pt x="-376" y="242602"/>
                      <a:pt x="863" y="245459"/>
                      <a:pt x="3339" y="247079"/>
                    </a:cubicBezTo>
                    <a:cubicBezTo>
                      <a:pt x="3911" y="249079"/>
                      <a:pt x="5339" y="250698"/>
                      <a:pt x="7340" y="251555"/>
                    </a:cubicBezTo>
                    <a:cubicBezTo>
                      <a:pt x="8292" y="252031"/>
                      <a:pt x="9340" y="252222"/>
                      <a:pt x="10292" y="252222"/>
                    </a:cubicBezTo>
                    <a:cubicBezTo>
                      <a:pt x="13150" y="252222"/>
                      <a:pt x="15817" y="250507"/>
                      <a:pt x="17055" y="247841"/>
                    </a:cubicBezTo>
                    <a:cubicBezTo>
                      <a:pt x="20198" y="241459"/>
                      <a:pt x="23627" y="235172"/>
                      <a:pt x="27628" y="228600"/>
                    </a:cubicBezTo>
                    <a:cubicBezTo>
                      <a:pt x="42487" y="204883"/>
                      <a:pt x="61823" y="182213"/>
                      <a:pt x="86588" y="159163"/>
                    </a:cubicBezTo>
                    <a:cubicBezTo>
                      <a:pt x="109162" y="138398"/>
                      <a:pt x="133546" y="120110"/>
                      <a:pt x="158882" y="104775"/>
                    </a:cubicBezTo>
                    <a:cubicBezTo>
                      <a:pt x="165169" y="120968"/>
                      <a:pt x="173646" y="137160"/>
                      <a:pt x="183933" y="152972"/>
                    </a:cubicBezTo>
                    <a:cubicBezTo>
                      <a:pt x="195554" y="170688"/>
                      <a:pt x="209460" y="187643"/>
                      <a:pt x="225272" y="203645"/>
                    </a:cubicBezTo>
                    <a:cubicBezTo>
                      <a:pt x="240131" y="218599"/>
                      <a:pt x="257466" y="232791"/>
                      <a:pt x="276611" y="246031"/>
                    </a:cubicBezTo>
                    <a:cubicBezTo>
                      <a:pt x="294709" y="258508"/>
                      <a:pt x="314235" y="269177"/>
                      <a:pt x="334523" y="278035"/>
                    </a:cubicBezTo>
                    <a:cubicBezTo>
                      <a:pt x="369099" y="293084"/>
                      <a:pt x="404532" y="301657"/>
                      <a:pt x="439870" y="303562"/>
                    </a:cubicBezTo>
                    <a:cubicBezTo>
                      <a:pt x="444061" y="303848"/>
                      <a:pt x="448252" y="303943"/>
                      <a:pt x="452443" y="303943"/>
                    </a:cubicBezTo>
                    <a:cubicBezTo>
                      <a:pt x="465873" y="303943"/>
                      <a:pt x="479684" y="302800"/>
                      <a:pt x="493686" y="300514"/>
                    </a:cubicBezTo>
                    <a:cubicBezTo>
                      <a:pt x="502354" y="299085"/>
                      <a:pt x="511117" y="297085"/>
                      <a:pt x="519785" y="294513"/>
                    </a:cubicBezTo>
                    <a:cubicBezTo>
                      <a:pt x="527976" y="292227"/>
                      <a:pt x="535215" y="289655"/>
                      <a:pt x="541883" y="286798"/>
                    </a:cubicBezTo>
                    <a:cubicBezTo>
                      <a:pt x="543883" y="309944"/>
                      <a:pt x="548264" y="330803"/>
                      <a:pt x="555218" y="350234"/>
                    </a:cubicBezTo>
                    <a:cubicBezTo>
                      <a:pt x="559313" y="361760"/>
                      <a:pt x="564552" y="373190"/>
                      <a:pt x="570839" y="384048"/>
                    </a:cubicBezTo>
                    <a:cubicBezTo>
                      <a:pt x="576839" y="394430"/>
                      <a:pt x="584459" y="404717"/>
                      <a:pt x="593318" y="414623"/>
                    </a:cubicBezTo>
                    <a:cubicBezTo>
                      <a:pt x="611320" y="434531"/>
                      <a:pt x="631037" y="446342"/>
                      <a:pt x="651896" y="449675"/>
                    </a:cubicBezTo>
                    <a:cubicBezTo>
                      <a:pt x="655897" y="450342"/>
                      <a:pt x="659897" y="450628"/>
                      <a:pt x="663707" y="450628"/>
                    </a:cubicBezTo>
                    <a:cubicBezTo>
                      <a:pt x="669613" y="450628"/>
                      <a:pt x="675709" y="449866"/>
                      <a:pt x="681900" y="448437"/>
                    </a:cubicBezTo>
                    <a:cubicBezTo>
                      <a:pt x="690949" y="446342"/>
                      <a:pt x="700188" y="442055"/>
                      <a:pt x="708761" y="436150"/>
                    </a:cubicBezTo>
                    <a:cubicBezTo>
                      <a:pt x="716762" y="430530"/>
                      <a:pt x="724096" y="423386"/>
                      <a:pt x="730478" y="414909"/>
                    </a:cubicBezTo>
                    <a:cubicBezTo>
                      <a:pt x="733811" y="410432"/>
                      <a:pt x="736764" y="405765"/>
                      <a:pt x="739431" y="400907"/>
                    </a:cubicBezTo>
                    <a:cubicBezTo>
                      <a:pt x="742479" y="395383"/>
                      <a:pt x="744860" y="389573"/>
                      <a:pt x="747432" y="383000"/>
                    </a:cubicBezTo>
                    <a:cubicBezTo>
                      <a:pt x="748099" y="381286"/>
                      <a:pt x="748670" y="379571"/>
                      <a:pt x="748004" y="377476"/>
                    </a:cubicBezTo>
                    <a:cubicBezTo>
                      <a:pt x="747718" y="376333"/>
                      <a:pt x="747146" y="375380"/>
                      <a:pt x="746384" y="374523"/>
                    </a:cubicBezTo>
                    <a:cubicBezTo>
                      <a:pt x="749337" y="364712"/>
                      <a:pt x="751528" y="354521"/>
                      <a:pt x="752861" y="344234"/>
                    </a:cubicBezTo>
                    <a:cubicBezTo>
                      <a:pt x="754576" y="331089"/>
                      <a:pt x="754957" y="317182"/>
                      <a:pt x="753909" y="302895"/>
                    </a:cubicBezTo>
                    <a:cubicBezTo>
                      <a:pt x="752957" y="290036"/>
                      <a:pt x="750385" y="276320"/>
                      <a:pt x="746289" y="262223"/>
                    </a:cubicBezTo>
                    <a:cubicBezTo>
                      <a:pt x="742765" y="249936"/>
                      <a:pt x="737526" y="237268"/>
                      <a:pt x="730382" y="223647"/>
                    </a:cubicBezTo>
                    <a:cubicBezTo>
                      <a:pt x="709046" y="183166"/>
                      <a:pt x="679709" y="146304"/>
                      <a:pt x="643038" y="114205"/>
                    </a:cubicBezTo>
                    <a:cubicBezTo>
                      <a:pt x="609415" y="84677"/>
                      <a:pt x="569696" y="60008"/>
                      <a:pt x="525214" y="40958"/>
                    </a:cubicBezTo>
                    <a:cubicBezTo>
                      <a:pt x="483209" y="22955"/>
                      <a:pt x="437774" y="10668"/>
                      <a:pt x="390054" y="4477"/>
                    </a:cubicBezTo>
                    <a:cubicBezTo>
                      <a:pt x="369004" y="1715"/>
                      <a:pt x="347954" y="381"/>
                      <a:pt x="327475" y="381"/>
                    </a:cubicBezTo>
                  </a:path>
                </a:pathLst>
              </a:custGeom>
              <a:solidFill>
                <a:srgbClr val="FED776"/>
              </a:solid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DB55F422-7F20-E956-0491-03BAF6145C61}"/>
                  </a:ext>
                </a:extLst>
              </p:cNvPr>
              <p:cNvSpPr/>
              <p:nvPr/>
            </p:nvSpPr>
            <p:spPr>
              <a:xfrm>
                <a:off x="3685561" y="3111921"/>
                <a:ext cx="342079" cy="169354"/>
              </a:xfrm>
              <a:custGeom>
                <a:avLst/>
                <a:gdLst>
                  <a:gd name="connsiteX0" fmla="*/ 328 w 342079"/>
                  <a:gd name="connsiteY0" fmla="*/ 3810 h 169354"/>
                  <a:gd name="connsiteX1" fmla="*/ 21188 w 342079"/>
                  <a:gd name="connsiteY1" fmla="*/ 33338 h 169354"/>
                  <a:gd name="connsiteX2" fmla="*/ 44810 w 342079"/>
                  <a:gd name="connsiteY2" fmla="*/ 61246 h 169354"/>
                  <a:gd name="connsiteX3" fmla="*/ 99198 w 342079"/>
                  <a:gd name="connsiteY3" fmla="*/ 110204 h 169354"/>
                  <a:gd name="connsiteX4" fmla="*/ 162158 w 342079"/>
                  <a:gd name="connsiteY4" fmla="*/ 146971 h 169354"/>
                  <a:gd name="connsiteX5" fmla="*/ 178160 w 342079"/>
                  <a:gd name="connsiteY5" fmla="*/ 153543 h 169354"/>
                  <a:gd name="connsiteX6" fmla="*/ 196353 w 342079"/>
                  <a:gd name="connsiteY6" fmla="*/ 159449 h 169354"/>
                  <a:gd name="connsiteX7" fmla="*/ 231309 w 342079"/>
                  <a:gd name="connsiteY7" fmla="*/ 167068 h 169354"/>
                  <a:gd name="connsiteX8" fmla="*/ 255598 w 342079"/>
                  <a:gd name="connsiteY8" fmla="*/ 169164 h 169354"/>
                  <a:gd name="connsiteX9" fmla="*/ 282649 w 342079"/>
                  <a:gd name="connsiteY9" fmla="*/ 168592 h 169354"/>
                  <a:gd name="connsiteX10" fmla="*/ 335132 w 342079"/>
                  <a:gd name="connsiteY10" fmla="*/ 158020 h 169354"/>
                  <a:gd name="connsiteX11" fmla="*/ 341418 w 342079"/>
                  <a:gd name="connsiteY11" fmla="*/ 144018 h 169354"/>
                  <a:gd name="connsiteX12" fmla="*/ 327417 w 342079"/>
                  <a:gd name="connsiteY12" fmla="*/ 137636 h 169354"/>
                  <a:gd name="connsiteX13" fmla="*/ 301318 w 342079"/>
                  <a:gd name="connsiteY13" fmla="*/ 145542 h 169354"/>
                  <a:gd name="connsiteX14" fmla="*/ 303890 w 342079"/>
                  <a:gd name="connsiteY14" fmla="*/ 144875 h 169354"/>
                  <a:gd name="connsiteX15" fmla="*/ 250550 w 342079"/>
                  <a:gd name="connsiteY15" fmla="*/ 150781 h 169354"/>
                  <a:gd name="connsiteX16" fmla="*/ 187780 w 342079"/>
                  <a:gd name="connsiteY16" fmla="*/ 141065 h 169354"/>
                  <a:gd name="connsiteX17" fmla="*/ 189685 w 342079"/>
                  <a:gd name="connsiteY17" fmla="*/ 141637 h 169354"/>
                  <a:gd name="connsiteX18" fmla="*/ 171778 w 342079"/>
                  <a:gd name="connsiteY18" fmla="*/ 136017 h 169354"/>
                  <a:gd name="connsiteX19" fmla="*/ 153014 w 342079"/>
                  <a:gd name="connsiteY19" fmla="*/ 128397 h 169354"/>
                  <a:gd name="connsiteX20" fmla="*/ 118152 w 342079"/>
                  <a:gd name="connsiteY20" fmla="*/ 110204 h 169354"/>
                  <a:gd name="connsiteX21" fmla="*/ 119105 w 342079"/>
                  <a:gd name="connsiteY21" fmla="*/ 110776 h 169354"/>
                  <a:gd name="connsiteX22" fmla="*/ 43095 w 342079"/>
                  <a:gd name="connsiteY22" fmla="*/ 49244 h 169354"/>
                  <a:gd name="connsiteX23" fmla="*/ 4329 w 342079"/>
                  <a:gd name="connsiteY23" fmla="*/ 1048 h 169354"/>
                  <a:gd name="connsiteX24" fmla="*/ 2519 w 342079"/>
                  <a:gd name="connsiteY24" fmla="*/ 0 h 169354"/>
                  <a:gd name="connsiteX25" fmla="*/ 423 w 342079"/>
                  <a:gd name="connsiteY25" fmla="*/ 3810 h 169354"/>
                  <a:gd name="connsiteX26" fmla="*/ 248931 w 342079"/>
                  <a:gd name="connsiteY26" fmla="*/ 150876 h 169354"/>
                  <a:gd name="connsiteX27" fmla="*/ 249502 w 342079"/>
                  <a:gd name="connsiteY27" fmla="*/ 150876 h 169354"/>
                  <a:gd name="connsiteX28" fmla="*/ 248931 w 342079"/>
                  <a:gd name="connsiteY28" fmla="*/ 150876 h 169354"/>
                  <a:gd name="connsiteX29" fmla="*/ 119391 w 342079"/>
                  <a:gd name="connsiteY29" fmla="*/ 111062 h 169354"/>
                  <a:gd name="connsiteX30" fmla="*/ 119105 w 342079"/>
                  <a:gd name="connsiteY30" fmla="*/ 110871 h 169354"/>
                  <a:gd name="connsiteX31" fmla="*/ 119391 w 342079"/>
                  <a:gd name="connsiteY31" fmla="*/ 111062 h 1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079" h="169354">
                    <a:moveTo>
                      <a:pt x="328" y="3810"/>
                    </a:moveTo>
                    <a:cubicBezTo>
                      <a:pt x="6900" y="13811"/>
                      <a:pt x="13854" y="23717"/>
                      <a:pt x="21188" y="33338"/>
                    </a:cubicBezTo>
                    <a:cubicBezTo>
                      <a:pt x="28617" y="43053"/>
                      <a:pt x="36523" y="52292"/>
                      <a:pt x="44810" y="61246"/>
                    </a:cubicBezTo>
                    <a:cubicBezTo>
                      <a:pt x="61383" y="79153"/>
                      <a:pt x="79481" y="95726"/>
                      <a:pt x="99198" y="110204"/>
                    </a:cubicBezTo>
                    <a:cubicBezTo>
                      <a:pt x="118724" y="124682"/>
                      <a:pt x="139965" y="137160"/>
                      <a:pt x="162158" y="146971"/>
                    </a:cubicBezTo>
                    <a:cubicBezTo>
                      <a:pt x="167397" y="149257"/>
                      <a:pt x="172731" y="151543"/>
                      <a:pt x="178160" y="153543"/>
                    </a:cubicBezTo>
                    <a:cubicBezTo>
                      <a:pt x="184065" y="155829"/>
                      <a:pt x="190257" y="157734"/>
                      <a:pt x="196353" y="159449"/>
                    </a:cubicBezTo>
                    <a:cubicBezTo>
                      <a:pt x="207878" y="162782"/>
                      <a:pt x="219498" y="165354"/>
                      <a:pt x="231309" y="167068"/>
                    </a:cubicBezTo>
                    <a:cubicBezTo>
                      <a:pt x="239310" y="168212"/>
                      <a:pt x="247407" y="168783"/>
                      <a:pt x="255598" y="169164"/>
                    </a:cubicBezTo>
                    <a:cubicBezTo>
                      <a:pt x="264647" y="169545"/>
                      <a:pt x="273600" y="169355"/>
                      <a:pt x="282649" y="168592"/>
                    </a:cubicBezTo>
                    <a:cubicBezTo>
                      <a:pt x="300461" y="167164"/>
                      <a:pt x="318082" y="163449"/>
                      <a:pt x="335132" y="158020"/>
                    </a:cubicBezTo>
                    <a:cubicBezTo>
                      <a:pt x="340752" y="156210"/>
                      <a:pt x="343419" y="149352"/>
                      <a:pt x="341418" y="144018"/>
                    </a:cubicBezTo>
                    <a:cubicBezTo>
                      <a:pt x="339323" y="138398"/>
                      <a:pt x="332941" y="135636"/>
                      <a:pt x="327417" y="137636"/>
                    </a:cubicBezTo>
                    <a:cubicBezTo>
                      <a:pt x="318844" y="140780"/>
                      <a:pt x="310176" y="143447"/>
                      <a:pt x="301318" y="145542"/>
                    </a:cubicBezTo>
                    <a:cubicBezTo>
                      <a:pt x="302175" y="145352"/>
                      <a:pt x="303033" y="145161"/>
                      <a:pt x="303890" y="144875"/>
                    </a:cubicBezTo>
                    <a:cubicBezTo>
                      <a:pt x="286364" y="148876"/>
                      <a:pt x="268552" y="150971"/>
                      <a:pt x="250550" y="150781"/>
                    </a:cubicBezTo>
                    <a:cubicBezTo>
                      <a:pt x="229214" y="150209"/>
                      <a:pt x="208259" y="146876"/>
                      <a:pt x="187780" y="141065"/>
                    </a:cubicBezTo>
                    <a:lnTo>
                      <a:pt x="189685" y="141637"/>
                    </a:lnTo>
                    <a:cubicBezTo>
                      <a:pt x="183684" y="139922"/>
                      <a:pt x="177684" y="138017"/>
                      <a:pt x="171778" y="136017"/>
                    </a:cubicBezTo>
                    <a:cubicBezTo>
                      <a:pt x="165396" y="133826"/>
                      <a:pt x="159205" y="131159"/>
                      <a:pt x="153014" y="128397"/>
                    </a:cubicBezTo>
                    <a:cubicBezTo>
                      <a:pt x="141012" y="123063"/>
                      <a:pt x="129392" y="116967"/>
                      <a:pt x="118152" y="110204"/>
                    </a:cubicBezTo>
                    <a:cubicBezTo>
                      <a:pt x="118438" y="110395"/>
                      <a:pt x="118819" y="110585"/>
                      <a:pt x="119105" y="110776"/>
                    </a:cubicBezTo>
                    <a:cubicBezTo>
                      <a:pt x="91101" y="93726"/>
                      <a:pt x="65670" y="72962"/>
                      <a:pt x="43095" y="49244"/>
                    </a:cubicBezTo>
                    <a:cubicBezTo>
                      <a:pt x="28998" y="34195"/>
                      <a:pt x="15759" y="18193"/>
                      <a:pt x="4329" y="1048"/>
                    </a:cubicBezTo>
                    <a:cubicBezTo>
                      <a:pt x="3852" y="286"/>
                      <a:pt x="3186" y="0"/>
                      <a:pt x="2519" y="0"/>
                    </a:cubicBezTo>
                    <a:cubicBezTo>
                      <a:pt x="900" y="0"/>
                      <a:pt x="-815" y="2000"/>
                      <a:pt x="423" y="3810"/>
                    </a:cubicBezTo>
                    <a:moveTo>
                      <a:pt x="248931" y="150876"/>
                    </a:moveTo>
                    <a:cubicBezTo>
                      <a:pt x="248931" y="150876"/>
                      <a:pt x="249312" y="150876"/>
                      <a:pt x="249502" y="150876"/>
                    </a:cubicBezTo>
                    <a:cubicBezTo>
                      <a:pt x="249312" y="150876"/>
                      <a:pt x="249121" y="150876"/>
                      <a:pt x="248931" y="150876"/>
                    </a:cubicBezTo>
                    <a:moveTo>
                      <a:pt x="119391" y="111062"/>
                    </a:moveTo>
                    <a:lnTo>
                      <a:pt x="119105" y="110871"/>
                    </a:lnTo>
                    <a:lnTo>
                      <a:pt x="119391" y="111062"/>
                    </a:lnTo>
                    <a:close/>
                  </a:path>
                </a:pathLst>
              </a:custGeom>
              <a:solidFill>
                <a:srgbClr val="F3BC49"/>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E748F88D-B651-F406-D264-B60B591F243F}"/>
                  </a:ext>
                </a:extLst>
              </p:cNvPr>
              <p:cNvSpPr/>
              <p:nvPr/>
            </p:nvSpPr>
            <p:spPr>
              <a:xfrm>
                <a:off x="3732893" y="3117446"/>
                <a:ext cx="124993" cy="84279"/>
              </a:xfrm>
              <a:custGeom>
                <a:avLst/>
                <a:gdLst>
                  <a:gd name="connsiteX0" fmla="*/ 1002 w 124993"/>
                  <a:gd name="connsiteY0" fmla="*/ 572 h 84279"/>
                  <a:gd name="connsiteX1" fmla="*/ 430 w 124993"/>
                  <a:gd name="connsiteY1" fmla="*/ 3905 h 84279"/>
                  <a:gd name="connsiteX2" fmla="*/ 23767 w 124993"/>
                  <a:gd name="connsiteY2" fmla="*/ 30290 h 84279"/>
                  <a:gd name="connsiteX3" fmla="*/ 52913 w 124993"/>
                  <a:gd name="connsiteY3" fmla="*/ 53435 h 84279"/>
                  <a:gd name="connsiteX4" fmla="*/ 83774 w 124993"/>
                  <a:gd name="connsiteY4" fmla="*/ 70580 h 84279"/>
                  <a:gd name="connsiteX5" fmla="*/ 100348 w 124993"/>
                  <a:gd name="connsiteY5" fmla="*/ 77533 h 84279"/>
                  <a:gd name="connsiteX6" fmla="*/ 118731 w 124993"/>
                  <a:gd name="connsiteY6" fmla="*/ 83915 h 84279"/>
                  <a:gd name="connsiteX7" fmla="*/ 119874 w 124993"/>
                  <a:gd name="connsiteY7" fmla="*/ 84201 h 84279"/>
                  <a:gd name="connsiteX8" fmla="*/ 122160 w 124993"/>
                  <a:gd name="connsiteY8" fmla="*/ 84011 h 84279"/>
                  <a:gd name="connsiteX9" fmla="*/ 124637 w 124993"/>
                  <a:gd name="connsiteY9" fmla="*/ 81629 h 84279"/>
                  <a:gd name="connsiteX10" fmla="*/ 124637 w 124993"/>
                  <a:gd name="connsiteY10" fmla="*/ 78296 h 84279"/>
                  <a:gd name="connsiteX11" fmla="*/ 123303 w 124993"/>
                  <a:gd name="connsiteY11" fmla="*/ 76391 h 84279"/>
                  <a:gd name="connsiteX12" fmla="*/ 121112 w 124993"/>
                  <a:gd name="connsiteY12" fmla="*/ 75438 h 84279"/>
                  <a:gd name="connsiteX13" fmla="*/ 113873 w 124993"/>
                  <a:gd name="connsiteY13" fmla="*/ 73343 h 84279"/>
                  <a:gd name="connsiteX14" fmla="*/ 115016 w 124993"/>
                  <a:gd name="connsiteY14" fmla="*/ 73724 h 84279"/>
                  <a:gd name="connsiteX15" fmla="*/ 85298 w 124993"/>
                  <a:gd name="connsiteY15" fmla="*/ 63055 h 84279"/>
                  <a:gd name="connsiteX16" fmla="*/ 58057 w 124993"/>
                  <a:gd name="connsiteY16" fmla="*/ 48959 h 84279"/>
                  <a:gd name="connsiteX17" fmla="*/ 58247 w 124993"/>
                  <a:gd name="connsiteY17" fmla="*/ 49149 h 84279"/>
                  <a:gd name="connsiteX18" fmla="*/ 36149 w 124993"/>
                  <a:gd name="connsiteY18" fmla="*/ 33719 h 84279"/>
                  <a:gd name="connsiteX19" fmla="*/ 16432 w 124993"/>
                  <a:gd name="connsiteY19" fmla="*/ 15526 h 84279"/>
                  <a:gd name="connsiteX20" fmla="*/ 16718 w 124993"/>
                  <a:gd name="connsiteY20" fmla="*/ 15811 h 84279"/>
                  <a:gd name="connsiteX21" fmla="*/ 4240 w 124993"/>
                  <a:gd name="connsiteY21" fmla="*/ 1048 h 84279"/>
                  <a:gd name="connsiteX22" fmla="*/ 2240 w 124993"/>
                  <a:gd name="connsiteY22" fmla="*/ 0 h 84279"/>
                  <a:gd name="connsiteX23" fmla="*/ 907 w 124993"/>
                  <a:gd name="connsiteY23" fmla="*/ 476 h 84279"/>
                  <a:gd name="connsiteX24" fmla="*/ 58057 w 124993"/>
                  <a:gd name="connsiteY24" fmla="*/ 48959 h 84279"/>
                  <a:gd name="connsiteX25" fmla="*/ 57485 w 124993"/>
                  <a:gd name="connsiteY25" fmla="*/ 48578 h 84279"/>
                  <a:gd name="connsiteX26" fmla="*/ 58057 w 124993"/>
                  <a:gd name="connsiteY26" fmla="*/ 48959 h 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993" h="84279">
                    <a:moveTo>
                      <a:pt x="1002" y="572"/>
                    </a:moveTo>
                    <a:cubicBezTo>
                      <a:pt x="-46" y="1334"/>
                      <a:pt x="-331" y="2858"/>
                      <a:pt x="430" y="3905"/>
                    </a:cubicBezTo>
                    <a:cubicBezTo>
                      <a:pt x="7479" y="13335"/>
                      <a:pt x="15194" y="22193"/>
                      <a:pt x="23767" y="30290"/>
                    </a:cubicBezTo>
                    <a:cubicBezTo>
                      <a:pt x="32720" y="38957"/>
                      <a:pt x="42626" y="46577"/>
                      <a:pt x="52913" y="53435"/>
                    </a:cubicBezTo>
                    <a:cubicBezTo>
                      <a:pt x="62724" y="59912"/>
                      <a:pt x="73106" y="65627"/>
                      <a:pt x="83774" y="70580"/>
                    </a:cubicBezTo>
                    <a:cubicBezTo>
                      <a:pt x="89204" y="73152"/>
                      <a:pt x="94728" y="75438"/>
                      <a:pt x="100348" y="77533"/>
                    </a:cubicBezTo>
                    <a:cubicBezTo>
                      <a:pt x="106444" y="79915"/>
                      <a:pt x="112540" y="82105"/>
                      <a:pt x="118731" y="83915"/>
                    </a:cubicBezTo>
                    <a:cubicBezTo>
                      <a:pt x="119112" y="84011"/>
                      <a:pt x="119493" y="84106"/>
                      <a:pt x="119874" y="84201"/>
                    </a:cubicBezTo>
                    <a:cubicBezTo>
                      <a:pt x="120636" y="84392"/>
                      <a:pt x="121398" y="84201"/>
                      <a:pt x="122160" y="84011"/>
                    </a:cubicBezTo>
                    <a:cubicBezTo>
                      <a:pt x="123303" y="83629"/>
                      <a:pt x="124160" y="82677"/>
                      <a:pt x="124637" y="81629"/>
                    </a:cubicBezTo>
                    <a:cubicBezTo>
                      <a:pt x="125113" y="80581"/>
                      <a:pt x="125113" y="79343"/>
                      <a:pt x="124637" y="78296"/>
                    </a:cubicBezTo>
                    <a:cubicBezTo>
                      <a:pt x="124351" y="77533"/>
                      <a:pt x="123875" y="76867"/>
                      <a:pt x="123303" y="76391"/>
                    </a:cubicBezTo>
                    <a:cubicBezTo>
                      <a:pt x="122636" y="75914"/>
                      <a:pt x="121970" y="75533"/>
                      <a:pt x="121112" y="75438"/>
                    </a:cubicBezTo>
                    <a:cubicBezTo>
                      <a:pt x="118731" y="74771"/>
                      <a:pt x="116350" y="74104"/>
                      <a:pt x="113873" y="73343"/>
                    </a:cubicBezTo>
                    <a:lnTo>
                      <a:pt x="115016" y="73724"/>
                    </a:lnTo>
                    <a:cubicBezTo>
                      <a:pt x="104920" y="70771"/>
                      <a:pt x="95014" y="67247"/>
                      <a:pt x="85298" y="63055"/>
                    </a:cubicBezTo>
                    <a:cubicBezTo>
                      <a:pt x="75869" y="58960"/>
                      <a:pt x="66820" y="54293"/>
                      <a:pt x="58057" y="48959"/>
                    </a:cubicBezTo>
                    <a:cubicBezTo>
                      <a:pt x="58057" y="48959"/>
                      <a:pt x="58247" y="48959"/>
                      <a:pt x="58247" y="49149"/>
                    </a:cubicBezTo>
                    <a:cubicBezTo>
                      <a:pt x="50627" y="44482"/>
                      <a:pt x="43198" y="39338"/>
                      <a:pt x="36149" y="33719"/>
                    </a:cubicBezTo>
                    <a:cubicBezTo>
                      <a:pt x="29196" y="28194"/>
                      <a:pt x="22528" y="22003"/>
                      <a:pt x="16432" y="15526"/>
                    </a:cubicBezTo>
                    <a:cubicBezTo>
                      <a:pt x="16432" y="15526"/>
                      <a:pt x="16623" y="15716"/>
                      <a:pt x="16718" y="15811"/>
                    </a:cubicBezTo>
                    <a:cubicBezTo>
                      <a:pt x="12337" y="11144"/>
                      <a:pt x="8146" y="6191"/>
                      <a:pt x="4240" y="1048"/>
                    </a:cubicBezTo>
                    <a:cubicBezTo>
                      <a:pt x="3764" y="381"/>
                      <a:pt x="3002" y="0"/>
                      <a:pt x="2240" y="0"/>
                    </a:cubicBezTo>
                    <a:cubicBezTo>
                      <a:pt x="1764" y="0"/>
                      <a:pt x="1288" y="191"/>
                      <a:pt x="907" y="476"/>
                    </a:cubicBezTo>
                    <a:moveTo>
                      <a:pt x="58057" y="48959"/>
                    </a:moveTo>
                    <a:cubicBezTo>
                      <a:pt x="58057" y="48959"/>
                      <a:pt x="57676" y="48768"/>
                      <a:pt x="57485" y="48578"/>
                    </a:cubicBezTo>
                    <a:lnTo>
                      <a:pt x="58057" y="48959"/>
                    </a:lnTo>
                  </a:path>
                </a:pathLst>
              </a:custGeom>
              <a:solidFill>
                <a:srgbClr val="F3BC49"/>
              </a:solid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A94893C2-A0D8-B3A8-76ED-6A716638136F}"/>
                  </a:ext>
                </a:extLst>
              </p:cNvPr>
              <p:cNvSpPr/>
              <p:nvPr/>
            </p:nvSpPr>
            <p:spPr>
              <a:xfrm>
                <a:off x="4054690" y="3311660"/>
                <a:ext cx="99921" cy="125161"/>
              </a:xfrm>
              <a:custGeom>
                <a:avLst/>
                <a:gdLst>
                  <a:gd name="connsiteX0" fmla="*/ 2197 w 99921"/>
                  <a:gd name="connsiteY0" fmla="*/ 0 h 125161"/>
                  <a:gd name="connsiteX1" fmla="*/ 7 w 99921"/>
                  <a:gd name="connsiteY1" fmla="*/ 2667 h 125161"/>
                  <a:gd name="connsiteX2" fmla="*/ 3150 w 99921"/>
                  <a:gd name="connsiteY2" fmla="*/ 21146 h 125161"/>
                  <a:gd name="connsiteX3" fmla="*/ 9341 w 99921"/>
                  <a:gd name="connsiteY3" fmla="*/ 40957 h 125161"/>
                  <a:gd name="connsiteX4" fmla="*/ 28200 w 99921"/>
                  <a:gd name="connsiteY4" fmla="*/ 75438 h 125161"/>
                  <a:gd name="connsiteX5" fmla="*/ 40392 w 99921"/>
                  <a:gd name="connsiteY5" fmla="*/ 90011 h 125161"/>
                  <a:gd name="connsiteX6" fmla="*/ 55633 w 99921"/>
                  <a:gd name="connsiteY6" fmla="*/ 104013 h 125161"/>
                  <a:gd name="connsiteX7" fmla="*/ 72778 w 99921"/>
                  <a:gd name="connsiteY7" fmla="*/ 115729 h 125161"/>
                  <a:gd name="connsiteX8" fmla="*/ 91446 w 99921"/>
                  <a:gd name="connsiteY8" fmla="*/ 124682 h 125161"/>
                  <a:gd name="connsiteX9" fmla="*/ 96019 w 99921"/>
                  <a:gd name="connsiteY9" fmla="*/ 124778 h 125161"/>
                  <a:gd name="connsiteX10" fmla="*/ 99448 w 99921"/>
                  <a:gd name="connsiteY10" fmla="*/ 121539 h 125161"/>
                  <a:gd name="connsiteX11" fmla="*/ 96304 w 99921"/>
                  <a:gd name="connsiteY11" fmla="*/ 113538 h 125161"/>
                  <a:gd name="connsiteX12" fmla="*/ 82207 w 99921"/>
                  <a:gd name="connsiteY12" fmla="*/ 107728 h 125161"/>
                  <a:gd name="connsiteX13" fmla="*/ 69825 w 99921"/>
                  <a:gd name="connsiteY13" fmla="*/ 101156 h 125161"/>
                  <a:gd name="connsiteX14" fmla="*/ 70111 w 99921"/>
                  <a:gd name="connsiteY14" fmla="*/ 101346 h 125161"/>
                  <a:gd name="connsiteX15" fmla="*/ 69634 w 99921"/>
                  <a:gd name="connsiteY15" fmla="*/ 101060 h 125161"/>
                  <a:gd name="connsiteX16" fmla="*/ 68872 w 99921"/>
                  <a:gd name="connsiteY16" fmla="*/ 100584 h 125161"/>
                  <a:gd name="connsiteX17" fmla="*/ 69349 w 99921"/>
                  <a:gd name="connsiteY17" fmla="*/ 100870 h 125161"/>
                  <a:gd name="connsiteX18" fmla="*/ 54394 w 99921"/>
                  <a:gd name="connsiteY18" fmla="*/ 90202 h 125161"/>
                  <a:gd name="connsiteX19" fmla="*/ 40964 w 99921"/>
                  <a:gd name="connsiteY19" fmla="*/ 77819 h 125161"/>
                  <a:gd name="connsiteX20" fmla="*/ 29629 w 99921"/>
                  <a:gd name="connsiteY20" fmla="*/ 64199 h 125161"/>
                  <a:gd name="connsiteX21" fmla="*/ 19342 w 99921"/>
                  <a:gd name="connsiteY21" fmla="*/ 48006 h 125161"/>
                  <a:gd name="connsiteX22" fmla="*/ 19723 w 99921"/>
                  <a:gd name="connsiteY22" fmla="*/ 48768 h 125161"/>
                  <a:gd name="connsiteX23" fmla="*/ 12294 w 99921"/>
                  <a:gd name="connsiteY23" fmla="*/ 32480 h 125161"/>
                  <a:gd name="connsiteX24" fmla="*/ 7246 w 99921"/>
                  <a:gd name="connsiteY24" fmla="*/ 15716 h 125161"/>
                  <a:gd name="connsiteX25" fmla="*/ 4864 w 99921"/>
                  <a:gd name="connsiteY25" fmla="*/ 2191 h 125161"/>
                  <a:gd name="connsiteX26" fmla="*/ 2388 w 99921"/>
                  <a:gd name="connsiteY26" fmla="*/ 0 h 125161"/>
                  <a:gd name="connsiteX27" fmla="*/ 2197 w 99921"/>
                  <a:gd name="connsiteY27" fmla="*/ 0 h 125161"/>
                  <a:gd name="connsiteX28" fmla="*/ 40869 w 99921"/>
                  <a:gd name="connsiteY28" fmla="*/ 77724 h 125161"/>
                  <a:gd name="connsiteX29" fmla="*/ 40869 w 99921"/>
                  <a:gd name="connsiteY29" fmla="*/ 77724 h 125161"/>
                  <a:gd name="connsiteX30" fmla="*/ 69634 w 99921"/>
                  <a:gd name="connsiteY30" fmla="*/ 101060 h 125161"/>
                  <a:gd name="connsiteX31" fmla="*/ 69729 w 99921"/>
                  <a:gd name="connsiteY31" fmla="*/ 101060 h 125161"/>
                  <a:gd name="connsiteX32" fmla="*/ 69349 w 99921"/>
                  <a:gd name="connsiteY32" fmla="*/ 100870 h 125161"/>
                  <a:gd name="connsiteX33" fmla="*/ 69634 w 99921"/>
                  <a:gd name="connsiteY33" fmla="*/ 101060 h 1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921" h="125161">
                    <a:moveTo>
                      <a:pt x="2197" y="0"/>
                    </a:moveTo>
                    <a:cubicBezTo>
                      <a:pt x="864" y="191"/>
                      <a:pt x="-89" y="1333"/>
                      <a:pt x="7" y="2667"/>
                    </a:cubicBezTo>
                    <a:cubicBezTo>
                      <a:pt x="769" y="8858"/>
                      <a:pt x="1721" y="15050"/>
                      <a:pt x="3150" y="21146"/>
                    </a:cubicBezTo>
                    <a:cubicBezTo>
                      <a:pt x="4769" y="27908"/>
                      <a:pt x="6865" y="34481"/>
                      <a:pt x="9341" y="40957"/>
                    </a:cubicBezTo>
                    <a:cubicBezTo>
                      <a:pt x="14104" y="53245"/>
                      <a:pt x="20581" y="64770"/>
                      <a:pt x="28200" y="75438"/>
                    </a:cubicBezTo>
                    <a:cubicBezTo>
                      <a:pt x="31915" y="80582"/>
                      <a:pt x="36011" y="85439"/>
                      <a:pt x="40392" y="90011"/>
                    </a:cubicBezTo>
                    <a:cubicBezTo>
                      <a:pt x="45155" y="94964"/>
                      <a:pt x="50203" y="99632"/>
                      <a:pt x="55633" y="104013"/>
                    </a:cubicBezTo>
                    <a:cubicBezTo>
                      <a:pt x="61062" y="108395"/>
                      <a:pt x="66777" y="112205"/>
                      <a:pt x="72778" y="115729"/>
                    </a:cubicBezTo>
                    <a:cubicBezTo>
                      <a:pt x="78683" y="119253"/>
                      <a:pt x="84970" y="122301"/>
                      <a:pt x="91446" y="124682"/>
                    </a:cubicBezTo>
                    <a:cubicBezTo>
                      <a:pt x="92971" y="125254"/>
                      <a:pt x="94495" y="125349"/>
                      <a:pt x="96019" y="124778"/>
                    </a:cubicBezTo>
                    <a:cubicBezTo>
                      <a:pt x="97542" y="124206"/>
                      <a:pt x="98781" y="122968"/>
                      <a:pt x="99448" y="121539"/>
                    </a:cubicBezTo>
                    <a:cubicBezTo>
                      <a:pt x="100686" y="118682"/>
                      <a:pt x="99448" y="114776"/>
                      <a:pt x="96304" y="113538"/>
                    </a:cubicBezTo>
                    <a:cubicBezTo>
                      <a:pt x="91542" y="111728"/>
                      <a:pt x="86875" y="109823"/>
                      <a:pt x="82207" y="107728"/>
                    </a:cubicBezTo>
                    <a:cubicBezTo>
                      <a:pt x="77921" y="105728"/>
                      <a:pt x="73825" y="103537"/>
                      <a:pt x="69825" y="101156"/>
                    </a:cubicBezTo>
                    <a:cubicBezTo>
                      <a:pt x="69825" y="101156"/>
                      <a:pt x="70015" y="101251"/>
                      <a:pt x="70111" y="101346"/>
                    </a:cubicBezTo>
                    <a:lnTo>
                      <a:pt x="69634" y="101060"/>
                    </a:lnTo>
                    <a:cubicBezTo>
                      <a:pt x="69634" y="101060"/>
                      <a:pt x="69063" y="100775"/>
                      <a:pt x="68872" y="100584"/>
                    </a:cubicBezTo>
                    <a:cubicBezTo>
                      <a:pt x="69063" y="100584"/>
                      <a:pt x="69158" y="100775"/>
                      <a:pt x="69349" y="100870"/>
                    </a:cubicBezTo>
                    <a:cubicBezTo>
                      <a:pt x="64110" y="97631"/>
                      <a:pt x="59157" y="94107"/>
                      <a:pt x="54394" y="90202"/>
                    </a:cubicBezTo>
                    <a:cubicBezTo>
                      <a:pt x="49727" y="86392"/>
                      <a:pt x="45250" y="82201"/>
                      <a:pt x="40964" y="77819"/>
                    </a:cubicBezTo>
                    <a:cubicBezTo>
                      <a:pt x="36964" y="73438"/>
                      <a:pt x="33154" y="68961"/>
                      <a:pt x="29629" y="64199"/>
                    </a:cubicBezTo>
                    <a:cubicBezTo>
                      <a:pt x="25819" y="59055"/>
                      <a:pt x="22390" y="53531"/>
                      <a:pt x="19342" y="48006"/>
                    </a:cubicBezTo>
                    <a:cubicBezTo>
                      <a:pt x="19438" y="48197"/>
                      <a:pt x="19628" y="48482"/>
                      <a:pt x="19723" y="48768"/>
                    </a:cubicBezTo>
                    <a:cubicBezTo>
                      <a:pt x="16961" y="43434"/>
                      <a:pt x="14389" y="38100"/>
                      <a:pt x="12294" y="32480"/>
                    </a:cubicBezTo>
                    <a:cubicBezTo>
                      <a:pt x="10198" y="27051"/>
                      <a:pt x="8579" y="21431"/>
                      <a:pt x="7246" y="15716"/>
                    </a:cubicBezTo>
                    <a:cubicBezTo>
                      <a:pt x="6198" y="11240"/>
                      <a:pt x="5436" y="6763"/>
                      <a:pt x="4864" y="2191"/>
                    </a:cubicBezTo>
                    <a:cubicBezTo>
                      <a:pt x="4769" y="953"/>
                      <a:pt x="3626" y="0"/>
                      <a:pt x="2388" y="0"/>
                    </a:cubicBezTo>
                    <a:lnTo>
                      <a:pt x="2197" y="0"/>
                    </a:lnTo>
                    <a:moveTo>
                      <a:pt x="40869" y="77724"/>
                    </a:moveTo>
                    <a:lnTo>
                      <a:pt x="40869" y="77724"/>
                    </a:lnTo>
                    <a:moveTo>
                      <a:pt x="69634" y="101060"/>
                    </a:moveTo>
                    <a:lnTo>
                      <a:pt x="69729" y="101060"/>
                    </a:lnTo>
                    <a:cubicBezTo>
                      <a:pt x="69729" y="101060"/>
                      <a:pt x="69444" y="100965"/>
                      <a:pt x="69349" y="100870"/>
                    </a:cubicBezTo>
                    <a:lnTo>
                      <a:pt x="69634" y="101060"/>
                    </a:lnTo>
                  </a:path>
                </a:pathLst>
              </a:custGeom>
              <a:solidFill>
                <a:srgbClr val="F3BC49"/>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619CE598-118C-8C9E-54A4-45F27E863236}"/>
                  </a:ext>
                </a:extLst>
              </p:cNvPr>
              <p:cNvSpPr/>
              <p:nvPr/>
            </p:nvSpPr>
            <p:spPr>
              <a:xfrm>
                <a:off x="4043942" y="2964379"/>
                <a:ext cx="214555" cy="286879"/>
              </a:xfrm>
              <a:custGeom>
                <a:avLst/>
                <a:gdLst>
                  <a:gd name="connsiteX0" fmla="*/ 182 w 214555"/>
                  <a:gd name="connsiteY0" fmla="*/ 1429 h 286879"/>
                  <a:gd name="connsiteX1" fmla="*/ 1420 w 214555"/>
                  <a:gd name="connsiteY1" fmla="*/ 4572 h 286879"/>
                  <a:gd name="connsiteX2" fmla="*/ 24566 w 214555"/>
                  <a:gd name="connsiteY2" fmla="*/ 17621 h 286879"/>
                  <a:gd name="connsiteX3" fmla="*/ 24375 w 214555"/>
                  <a:gd name="connsiteY3" fmla="*/ 17621 h 286879"/>
                  <a:gd name="connsiteX4" fmla="*/ 102194 w 214555"/>
                  <a:gd name="connsiteY4" fmla="*/ 79153 h 286879"/>
                  <a:gd name="connsiteX5" fmla="*/ 132008 w 214555"/>
                  <a:gd name="connsiteY5" fmla="*/ 114586 h 286879"/>
                  <a:gd name="connsiteX6" fmla="*/ 157916 w 214555"/>
                  <a:gd name="connsiteY6" fmla="*/ 155067 h 286879"/>
                  <a:gd name="connsiteX7" fmla="*/ 156963 w 214555"/>
                  <a:gd name="connsiteY7" fmla="*/ 153162 h 286879"/>
                  <a:gd name="connsiteX8" fmla="*/ 172775 w 214555"/>
                  <a:gd name="connsiteY8" fmla="*/ 187452 h 286879"/>
                  <a:gd name="connsiteX9" fmla="*/ 184205 w 214555"/>
                  <a:gd name="connsiteY9" fmla="*/ 225076 h 286879"/>
                  <a:gd name="connsiteX10" fmla="*/ 183633 w 214555"/>
                  <a:gd name="connsiteY10" fmla="*/ 222409 h 286879"/>
                  <a:gd name="connsiteX11" fmla="*/ 190205 w 214555"/>
                  <a:gd name="connsiteY11" fmla="*/ 275939 h 286879"/>
                  <a:gd name="connsiteX12" fmla="*/ 194682 w 214555"/>
                  <a:gd name="connsiteY12" fmla="*/ 284131 h 286879"/>
                  <a:gd name="connsiteX13" fmla="*/ 203636 w 214555"/>
                  <a:gd name="connsiteY13" fmla="*/ 286798 h 286879"/>
                  <a:gd name="connsiteX14" fmla="*/ 214494 w 214555"/>
                  <a:gd name="connsiteY14" fmla="*/ 273368 h 286879"/>
                  <a:gd name="connsiteX15" fmla="*/ 199254 w 214555"/>
                  <a:gd name="connsiteY15" fmla="*/ 202883 h 286879"/>
                  <a:gd name="connsiteX16" fmla="*/ 185157 w 214555"/>
                  <a:gd name="connsiteY16" fmla="*/ 170783 h 286879"/>
                  <a:gd name="connsiteX17" fmla="*/ 167060 w 214555"/>
                  <a:gd name="connsiteY17" fmla="*/ 139732 h 286879"/>
                  <a:gd name="connsiteX18" fmla="*/ 122197 w 214555"/>
                  <a:gd name="connsiteY18" fmla="*/ 84868 h 286879"/>
                  <a:gd name="connsiteX19" fmla="*/ 109814 w 214555"/>
                  <a:gd name="connsiteY19" fmla="*/ 73247 h 286879"/>
                  <a:gd name="connsiteX20" fmla="*/ 95908 w 214555"/>
                  <a:gd name="connsiteY20" fmla="*/ 60960 h 286879"/>
                  <a:gd name="connsiteX21" fmla="*/ 67809 w 214555"/>
                  <a:gd name="connsiteY21" fmla="*/ 38957 h 286879"/>
                  <a:gd name="connsiteX22" fmla="*/ 36377 w 214555"/>
                  <a:gd name="connsiteY22" fmla="*/ 18193 h 286879"/>
                  <a:gd name="connsiteX23" fmla="*/ 3230 w 214555"/>
                  <a:gd name="connsiteY23" fmla="*/ 191 h 286879"/>
                  <a:gd name="connsiteX24" fmla="*/ 2277 w 214555"/>
                  <a:gd name="connsiteY24" fmla="*/ 0 h 286879"/>
                  <a:gd name="connsiteX25" fmla="*/ 87 w 214555"/>
                  <a:gd name="connsiteY25" fmla="*/ 1429 h 286879"/>
                  <a:gd name="connsiteX26" fmla="*/ 102480 w 214555"/>
                  <a:gd name="connsiteY26" fmla="*/ 79439 h 286879"/>
                  <a:gd name="connsiteX27" fmla="*/ 102671 w 214555"/>
                  <a:gd name="connsiteY27" fmla="*/ 79629 h 286879"/>
                  <a:gd name="connsiteX28" fmla="*/ 102480 w 214555"/>
                  <a:gd name="connsiteY28" fmla="*/ 79439 h 286879"/>
                  <a:gd name="connsiteX29" fmla="*/ 24375 w 214555"/>
                  <a:gd name="connsiteY29" fmla="*/ 17526 h 286879"/>
                  <a:gd name="connsiteX30" fmla="*/ 23899 w 214555"/>
                  <a:gd name="connsiteY30" fmla="*/ 17240 h 286879"/>
                  <a:gd name="connsiteX31" fmla="*/ 24375 w 214555"/>
                  <a:gd name="connsiteY31" fmla="*/ 17526 h 28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555" h="286879">
                    <a:moveTo>
                      <a:pt x="182" y="1429"/>
                    </a:moveTo>
                    <a:cubicBezTo>
                      <a:pt x="-295" y="2667"/>
                      <a:pt x="182" y="4001"/>
                      <a:pt x="1420" y="4572"/>
                    </a:cubicBezTo>
                    <a:cubicBezTo>
                      <a:pt x="9326" y="8573"/>
                      <a:pt x="17041" y="13049"/>
                      <a:pt x="24566" y="17621"/>
                    </a:cubicBezTo>
                    <a:lnTo>
                      <a:pt x="24375" y="17621"/>
                    </a:lnTo>
                    <a:cubicBezTo>
                      <a:pt x="52569" y="34862"/>
                      <a:pt x="79049" y="55245"/>
                      <a:pt x="102194" y="79153"/>
                    </a:cubicBezTo>
                    <a:cubicBezTo>
                      <a:pt x="112767" y="90392"/>
                      <a:pt x="122673" y="102299"/>
                      <a:pt x="132008" y="114586"/>
                    </a:cubicBezTo>
                    <a:cubicBezTo>
                      <a:pt x="141628" y="127349"/>
                      <a:pt x="150296" y="140875"/>
                      <a:pt x="157916" y="155067"/>
                    </a:cubicBezTo>
                    <a:cubicBezTo>
                      <a:pt x="157630" y="154400"/>
                      <a:pt x="157249" y="153829"/>
                      <a:pt x="156963" y="153162"/>
                    </a:cubicBezTo>
                    <a:cubicBezTo>
                      <a:pt x="162869" y="164306"/>
                      <a:pt x="168298" y="175641"/>
                      <a:pt x="172775" y="187452"/>
                    </a:cubicBezTo>
                    <a:cubicBezTo>
                      <a:pt x="177442" y="199739"/>
                      <a:pt x="181252" y="212312"/>
                      <a:pt x="184205" y="225076"/>
                    </a:cubicBezTo>
                    <a:cubicBezTo>
                      <a:pt x="184014" y="224219"/>
                      <a:pt x="183824" y="223266"/>
                      <a:pt x="183633" y="222409"/>
                    </a:cubicBezTo>
                    <a:cubicBezTo>
                      <a:pt x="187729" y="239935"/>
                      <a:pt x="190205" y="257937"/>
                      <a:pt x="190205" y="275939"/>
                    </a:cubicBezTo>
                    <a:cubicBezTo>
                      <a:pt x="190205" y="278987"/>
                      <a:pt x="192396" y="282321"/>
                      <a:pt x="194682" y="284131"/>
                    </a:cubicBezTo>
                    <a:cubicBezTo>
                      <a:pt x="197159" y="286226"/>
                      <a:pt x="200492" y="287179"/>
                      <a:pt x="203636" y="286798"/>
                    </a:cubicBezTo>
                    <a:cubicBezTo>
                      <a:pt x="210303" y="286131"/>
                      <a:pt x="215161" y="279940"/>
                      <a:pt x="214494" y="273368"/>
                    </a:cubicBezTo>
                    <a:cubicBezTo>
                      <a:pt x="212208" y="249365"/>
                      <a:pt x="207446" y="225552"/>
                      <a:pt x="199254" y="202883"/>
                    </a:cubicBezTo>
                    <a:cubicBezTo>
                      <a:pt x="195254" y="191834"/>
                      <a:pt x="190396" y="181261"/>
                      <a:pt x="185157" y="170783"/>
                    </a:cubicBezTo>
                    <a:cubicBezTo>
                      <a:pt x="179728" y="160115"/>
                      <a:pt x="173727" y="149733"/>
                      <a:pt x="167060" y="139732"/>
                    </a:cubicBezTo>
                    <a:cubicBezTo>
                      <a:pt x="154010" y="120015"/>
                      <a:pt x="138866" y="101727"/>
                      <a:pt x="122197" y="84868"/>
                    </a:cubicBezTo>
                    <a:cubicBezTo>
                      <a:pt x="118196" y="80867"/>
                      <a:pt x="114005" y="77057"/>
                      <a:pt x="109814" y="73247"/>
                    </a:cubicBezTo>
                    <a:cubicBezTo>
                      <a:pt x="105242" y="69152"/>
                      <a:pt x="100670" y="65056"/>
                      <a:pt x="95908" y="60960"/>
                    </a:cubicBezTo>
                    <a:cubicBezTo>
                      <a:pt x="86859" y="53245"/>
                      <a:pt x="77525" y="46006"/>
                      <a:pt x="67809" y="38957"/>
                    </a:cubicBezTo>
                    <a:cubicBezTo>
                      <a:pt x="57617" y="31623"/>
                      <a:pt x="47140" y="24670"/>
                      <a:pt x="36377" y="18193"/>
                    </a:cubicBezTo>
                    <a:cubicBezTo>
                      <a:pt x="25613" y="11716"/>
                      <a:pt x="14469" y="5810"/>
                      <a:pt x="3230" y="191"/>
                    </a:cubicBezTo>
                    <a:cubicBezTo>
                      <a:pt x="2944" y="0"/>
                      <a:pt x="2658" y="0"/>
                      <a:pt x="2277" y="0"/>
                    </a:cubicBezTo>
                    <a:cubicBezTo>
                      <a:pt x="1325" y="0"/>
                      <a:pt x="467" y="572"/>
                      <a:pt x="87" y="1429"/>
                    </a:cubicBezTo>
                    <a:moveTo>
                      <a:pt x="102480" y="79439"/>
                    </a:moveTo>
                    <a:cubicBezTo>
                      <a:pt x="102480" y="79439"/>
                      <a:pt x="102671" y="79629"/>
                      <a:pt x="102671" y="79629"/>
                    </a:cubicBezTo>
                    <a:cubicBezTo>
                      <a:pt x="102671" y="79629"/>
                      <a:pt x="102480" y="79439"/>
                      <a:pt x="102480" y="79439"/>
                    </a:cubicBezTo>
                    <a:moveTo>
                      <a:pt x="24375" y="17526"/>
                    </a:moveTo>
                    <a:cubicBezTo>
                      <a:pt x="24375" y="17526"/>
                      <a:pt x="24089" y="17335"/>
                      <a:pt x="23899" y="17240"/>
                    </a:cubicBezTo>
                    <a:cubicBezTo>
                      <a:pt x="23994" y="17335"/>
                      <a:pt x="24185" y="17431"/>
                      <a:pt x="24375" y="17526"/>
                    </a:cubicBezTo>
                  </a:path>
                </a:pathLst>
              </a:custGeom>
              <a:solidFill>
                <a:srgbClr val="F3BC49"/>
              </a:solid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FE0D7108-E2BA-229C-3906-5A3D85AE4C33}"/>
                  </a:ext>
                </a:extLst>
              </p:cNvPr>
              <p:cNvSpPr/>
              <p:nvPr/>
            </p:nvSpPr>
            <p:spPr>
              <a:xfrm>
                <a:off x="3937664" y="2944567"/>
                <a:ext cx="180190" cy="126552"/>
              </a:xfrm>
              <a:custGeom>
                <a:avLst/>
                <a:gdLst>
                  <a:gd name="connsiteX0" fmla="*/ 65 w 180190"/>
                  <a:gd name="connsiteY0" fmla="*/ 1619 h 126552"/>
                  <a:gd name="connsiteX1" fmla="*/ 1780 w 180190"/>
                  <a:gd name="connsiteY1" fmla="*/ 4572 h 126552"/>
                  <a:gd name="connsiteX2" fmla="*/ 45119 w 180190"/>
                  <a:gd name="connsiteY2" fmla="*/ 16954 h 126552"/>
                  <a:gd name="connsiteX3" fmla="*/ 44356 w 180190"/>
                  <a:gd name="connsiteY3" fmla="*/ 16669 h 126552"/>
                  <a:gd name="connsiteX4" fmla="*/ 96077 w 180190"/>
                  <a:gd name="connsiteY4" fmla="*/ 45815 h 126552"/>
                  <a:gd name="connsiteX5" fmla="*/ 96077 w 180190"/>
                  <a:gd name="connsiteY5" fmla="*/ 45815 h 126552"/>
                  <a:gd name="connsiteX6" fmla="*/ 137606 w 180190"/>
                  <a:gd name="connsiteY6" fmla="*/ 84963 h 126552"/>
                  <a:gd name="connsiteX7" fmla="*/ 149513 w 180190"/>
                  <a:gd name="connsiteY7" fmla="*/ 101537 h 126552"/>
                  <a:gd name="connsiteX8" fmla="*/ 161228 w 180190"/>
                  <a:gd name="connsiteY8" fmla="*/ 121634 h 126552"/>
                  <a:gd name="connsiteX9" fmla="*/ 175230 w 180190"/>
                  <a:gd name="connsiteY9" fmla="*/ 125158 h 126552"/>
                  <a:gd name="connsiteX10" fmla="*/ 178754 w 180190"/>
                  <a:gd name="connsiteY10" fmla="*/ 111157 h 126552"/>
                  <a:gd name="connsiteX11" fmla="*/ 144464 w 180190"/>
                  <a:gd name="connsiteY11" fmla="*/ 70295 h 126552"/>
                  <a:gd name="connsiteX12" fmla="*/ 102459 w 180190"/>
                  <a:gd name="connsiteY12" fmla="*/ 37243 h 126552"/>
                  <a:gd name="connsiteX13" fmla="*/ 79123 w 180190"/>
                  <a:gd name="connsiteY13" fmla="*/ 24098 h 126552"/>
                  <a:gd name="connsiteX14" fmla="*/ 55120 w 180190"/>
                  <a:gd name="connsiteY14" fmla="*/ 13716 h 126552"/>
                  <a:gd name="connsiteX15" fmla="*/ 30069 w 180190"/>
                  <a:gd name="connsiteY15" fmla="*/ 5620 h 126552"/>
                  <a:gd name="connsiteX16" fmla="*/ 3113 w 180190"/>
                  <a:gd name="connsiteY16" fmla="*/ 0 h 126552"/>
                  <a:gd name="connsiteX17" fmla="*/ 2542 w 180190"/>
                  <a:gd name="connsiteY17" fmla="*/ 0 h 126552"/>
                  <a:gd name="connsiteX18" fmla="*/ 160 w 180190"/>
                  <a:gd name="connsiteY18" fmla="*/ 1715 h 12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190" h="126552">
                    <a:moveTo>
                      <a:pt x="65" y="1619"/>
                    </a:moveTo>
                    <a:cubicBezTo>
                      <a:pt x="-220" y="2762"/>
                      <a:pt x="446" y="4286"/>
                      <a:pt x="1780" y="4572"/>
                    </a:cubicBezTo>
                    <a:cubicBezTo>
                      <a:pt x="16544" y="7048"/>
                      <a:pt x="31212" y="11335"/>
                      <a:pt x="45119" y="16954"/>
                    </a:cubicBezTo>
                    <a:lnTo>
                      <a:pt x="44356" y="16669"/>
                    </a:lnTo>
                    <a:cubicBezTo>
                      <a:pt x="62644" y="24289"/>
                      <a:pt x="80075" y="34100"/>
                      <a:pt x="96077" y="45815"/>
                    </a:cubicBezTo>
                    <a:lnTo>
                      <a:pt x="96077" y="45815"/>
                    </a:lnTo>
                    <a:cubicBezTo>
                      <a:pt x="111317" y="57150"/>
                      <a:pt x="125700" y="70104"/>
                      <a:pt x="137606" y="84963"/>
                    </a:cubicBezTo>
                    <a:cubicBezTo>
                      <a:pt x="141797" y="90297"/>
                      <a:pt x="145702" y="95821"/>
                      <a:pt x="149513" y="101537"/>
                    </a:cubicBezTo>
                    <a:cubicBezTo>
                      <a:pt x="153703" y="108014"/>
                      <a:pt x="157514" y="114871"/>
                      <a:pt x="161228" y="121634"/>
                    </a:cubicBezTo>
                    <a:cubicBezTo>
                      <a:pt x="163895" y="126492"/>
                      <a:pt x="170563" y="127921"/>
                      <a:pt x="175230" y="125158"/>
                    </a:cubicBezTo>
                    <a:cubicBezTo>
                      <a:pt x="179897" y="122301"/>
                      <a:pt x="181707" y="115919"/>
                      <a:pt x="178754" y="111157"/>
                    </a:cubicBezTo>
                    <a:cubicBezTo>
                      <a:pt x="169324" y="96012"/>
                      <a:pt x="157323" y="82582"/>
                      <a:pt x="144464" y="70295"/>
                    </a:cubicBezTo>
                    <a:cubicBezTo>
                      <a:pt x="131606" y="57912"/>
                      <a:pt x="117604" y="46768"/>
                      <a:pt x="102459" y="37243"/>
                    </a:cubicBezTo>
                    <a:cubicBezTo>
                      <a:pt x="94934" y="32480"/>
                      <a:pt x="87124" y="28099"/>
                      <a:pt x="79123" y="24098"/>
                    </a:cubicBezTo>
                    <a:cubicBezTo>
                      <a:pt x="71312" y="20193"/>
                      <a:pt x="63311" y="16764"/>
                      <a:pt x="55120" y="13716"/>
                    </a:cubicBezTo>
                    <a:cubicBezTo>
                      <a:pt x="46928" y="10573"/>
                      <a:pt x="38546" y="7906"/>
                      <a:pt x="30069" y="5620"/>
                    </a:cubicBezTo>
                    <a:cubicBezTo>
                      <a:pt x="21211" y="3143"/>
                      <a:pt x="12162" y="1429"/>
                      <a:pt x="3113" y="0"/>
                    </a:cubicBezTo>
                    <a:cubicBezTo>
                      <a:pt x="2923" y="0"/>
                      <a:pt x="2732" y="0"/>
                      <a:pt x="2542" y="0"/>
                    </a:cubicBezTo>
                    <a:cubicBezTo>
                      <a:pt x="1399" y="0"/>
                      <a:pt x="446" y="571"/>
                      <a:pt x="160" y="1715"/>
                    </a:cubicBezTo>
                  </a:path>
                </a:pathLst>
              </a:custGeom>
              <a:solidFill>
                <a:srgbClr val="F3BC49"/>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F280DCBB-6743-F3D0-C581-BEAF06A1D1FC}"/>
                  </a:ext>
                </a:extLst>
              </p:cNvPr>
              <p:cNvSpPr/>
              <p:nvPr/>
            </p:nvSpPr>
            <p:spPr>
              <a:xfrm>
                <a:off x="3451027" y="3117922"/>
                <a:ext cx="198758" cy="238260"/>
              </a:xfrm>
              <a:custGeom>
                <a:avLst/>
                <a:gdLst>
                  <a:gd name="connsiteX0" fmla="*/ 195618 w 198758"/>
                  <a:gd name="connsiteY0" fmla="*/ 381 h 238260"/>
                  <a:gd name="connsiteX1" fmla="*/ 137325 w 198758"/>
                  <a:gd name="connsiteY1" fmla="*/ 39529 h 238260"/>
                  <a:gd name="connsiteX2" fmla="*/ 79699 w 198758"/>
                  <a:gd name="connsiteY2" fmla="*/ 89440 h 238260"/>
                  <a:gd name="connsiteX3" fmla="*/ 31407 w 198758"/>
                  <a:gd name="connsiteY3" fmla="*/ 148971 h 238260"/>
                  <a:gd name="connsiteX4" fmla="*/ 13500 w 198758"/>
                  <a:gd name="connsiteY4" fmla="*/ 182308 h 238260"/>
                  <a:gd name="connsiteX5" fmla="*/ 2166 w 198758"/>
                  <a:gd name="connsiteY5" fmla="*/ 216789 h 238260"/>
                  <a:gd name="connsiteX6" fmla="*/ 1022 w 198758"/>
                  <a:gd name="connsiteY6" fmla="*/ 222218 h 238260"/>
                  <a:gd name="connsiteX7" fmla="*/ 70 w 198758"/>
                  <a:gd name="connsiteY7" fmla="*/ 228981 h 238260"/>
                  <a:gd name="connsiteX8" fmla="*/ 737 w 198758"/>
                  <a:gd name="connsiteY8" fmla="*/ 233267 h 238260"/>
                  <a:gd name="connsiteX9" fmla="*/ 5499 w 198758"/>
                  <a:gd name="connsiteY9" fmla="*/ 237744 h 238260"/>
                  <a:gd name="connsiteX10" fmla="*/ 11881 w 198758"/>
                  <a:gd name="connsiteY10" fmla="*/ 237554 h 238260"/>
                  <a:gd name="connsiteX11" fmla="*/ 16358 w 198758"/>
                  <a:gd name="connsiteY11" fmla="*/ 232791 h 238260"/>
                  <a:gd name="connsiteX12" fmla="*/ 18358 w 198758"/>
                  <a:gd name="connsiteY12" fmla="*/ 226219 h 238260"/>
                  <a:gd name="connsiteX13" fmla="*/ 20930 w 198758"/>
                  <a:gd name="connsiteY13" fmla="*/ 218313 h 238260"/>
                  <a:gd name="connsiteX14" fmla="*/ 26740 w 198758"/>
                  <a:gd name="connsiteY14" fmla="*/ 202502 h 238260"/>
                  <a:gd name="connsiteX15" fmla="*/ 41409 w 198758"/>
                  <a:gd name="connsiteY15" fmla="*/ 171069 h 238260"/>
                  <a:gd name="connsiteX16" fmla="*/ 40075 w 198758"/>
                  <a:gd name="connsiteY16" fmla="*/ 173450 h 238260"/>
                  <a:gd name="connsiteX17" fmla="*/ 110751 w 198758"/>
                  <a:gd name="connsiteY17" fmla="*/ 76486 h 238260"/>
                  <a:gd name="connsiteX18" fmla="*/ 153708 w 198758"/>
                  <a:gd name="connsiteY18" fmla="*/ 36290 h 238260"/>
                  <a:gd name="connsiteX19" fmla="*/ 197904 w 198758"/>
                  <a:gd name="connsiteY19" fmla="*/ 4286 h 238260"/>
                  <a:gd name="connsiteX20" fmla="*/ 198571 w 198758"/>
                  <a:gd name="connsiteY20" fmla="*/ 1429 h 238260"/>
                  <a:gd name="connsiteX21" fmla="*/ 196380 w 198758"/>
                  <a:gd name="connsiteY21" fmla="*/ 0 h 238260"/>
                  <a:gd name="connsiteX22" fmla="*/ 195523 w 198758"/>
                  <a:gd name="connsiteY22" fmla="*/ 286 h 238260"/>
                  <a:gd name="connsiteX23" fmla="*/ 111798 w 198758"/>
                  <a:gd name="connsiteY23" fmla="*/ 75438 h 238260"/>
                  <a:gd name="connsiteX24" fmla="*/ 111322 w 198758"/>
                  <a:gd name="connsiteY24" fmla="*/ 75914 h 238260"/>
                  <a:gd name="connsiteX25" fmla="*/ 111798 w 198758"/>
                  <a:gd name="connsiteY25" fmla="*/ 75438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758" h="238260">
                    <a:moveTo>
                      <a:pt x="195618" y="381"/>
                    </a:moveTo>
                    <a:cubicBezTo>
                      <a:pt x="175616" y="12573"/>
                      <a:pt x="155994" y="25432"/>
                      <a:pt x="137325" y="39529"/>
                    </a:cubicBezTo>
                    <a:cubicBezTo>
                      <a:pt x="117132" y="54864"/>
                      <a:pt x="97511" y="71342"/>
                      <a:pt x="79699" y="89440"/>
                    </a:cubicBezTo>
                    <a:cubicBezTo>
                      <a:pt x="61792" y="107728"/>
                      <a:pt x="45123" y="127349"/>
                      <a:pt x="31407" y="148971"/>
                    </a:cubicBezTo>
                    <a:cubicBezTo>
                      <a:pt x="24645" y="159639"/>
                      <a:pt x="18644" y="170783"/>
                      <a:pt x="13500" y="182308"/>
                    </a:cubicBezTo>
                    <a:cubicBezTo>
                      <a:pt x="8547" y="193453"/>
                      <a:pt x="4737" y="204978"/>
                      <a:pt x="2166" y="216789"/>
                    </a:cubicBezTo>
                    <a:cubicBezTo>
                      <a:pt x="1785" y="218599"/>
                      <a:pt x="1403" y="220408"/>
                      <a:pt x="1022" y="222218"/>
                    </a:cubicBezTo>
                    <a:cubicBezTo>
                      <a:pt x="641" y="224504"/>
                      <a:pt x="451" y="226790"/>
                      <a:pt x="70" y="228981"/>
                    </a:cubicBezTo>
                    <a:cubicBezTo>
                      <a:pt x="-120" y="230505"/>
                      <a:pt x="70" y="231934"/>
                      <a:pt x="737" y="233267"/>
                    </a:cubicBezTo>
                    <a:cubicBezTo>
                      <a:pt x="1689" y="235363"/>
                      <a:pt x="3404" y="236982"/>
                      <a:pt x="5499" y="237744"/>
                    </a:cubicBezTo>
                    <a:cubicBezTo>
                      <a:pt x="7595" y="238506"/>
                      <a:pt x="9881" y="238411"/>
                      <a:pt x="11881" y="237554"/>
                    </a:cubicBezTo>
                    <a:cubicBezTo>
                      <a:pt x="13691" y="236696"/>
                      <a:pt x="15882" y="234886"/>
                      <a:pt x="16358" y="232791"/>
                    </a:cubicBezTo>
                    <a:cubicBezTo>
                      <a:pt x="16834" y="230600"/>
                      <a:pt x="17691" y="228409"/>
                      <a:pt x="18358" y="226219"/>
                    </a:cubicBezTo>
                    <a:cubicBezTo>
                      <a:pt x="19215" y="223647"/>
                      <a:pt x="20072" y="220980"/>
                      <a:pt x="20930" y="218313"/>
                    </a:cubicBezTo>
                    <a:cubicBezTo>
                      <a:pt x="22739" y="212979"/>
                      <a:pt x="24645" y="207740"/>
                      <a:pt x="26740" y="202502"/>
                    </a:cubicBezTo>
                    <a:cubicBezTo>
                      <a:pt x="31026" y="191738"/>
                      <a:pt x="36074" y="181261"/>
                      <a:pt x="41409" y="171069"/>
                    </a:cubicBezTo>
                    <a:cubicBezTo>
                      <a:pt x="40932" y="171831"/>
                      <a:pt x="40551" y="172688"/>
                      <a:pt x="40075" y="173450"/>
                    </a:cubicBezTo>
                    <a:cubicBezTo>
                      <a:pt x="58935" y="138017"/>
                      <a:pt x="83318" y="105823"/>
                      <a:pt x="110751" y="76486"/>
                    </a:cubicBezTo>
                    <a:cubicBezTo>
                      <a:pt x="124276" y="62293"/>
                      <a:pt x="138564" y="48863"/>
                      <a:pt x="153708" y="36290"/>
                    </a:cubicBezTo>
                    <a:cubicBezTo>
                      <a:pt x="167710" y="24670"/>
                      <a:pt x="182379" y="13811"/>
                      <a:pt x="197904" y="4286"/>
                    </a:cubicBezTo>
                    <a:cubicBezTo>
                      <a:pt x="198762" y="3715"/>
                      <a:pt x="198952" y="2286"/>
                      <a:pt x="198571" y="1429"/>
                    </a:cubicBezTo>
                    <a:cubicBezTo>
                      <a:pt x="198285" y="571"/>
                      <a:pt x="197237" y="0"/>
                      <a:pt x="196380" y="0"/>
                    </a:cubicBezTo>
                    <a:cubicBezTo>
                      <a:pt x="196095" y="0"/>
                      <a:pt x="195714" y="0"/>
                      <a:pt x="195523" y="286"/>
                    </a:cubicBezTo>
                    <a:moveTo>
                      <a:pt x="111798" y="75438"/>
                    </a:moveTo>
                    <a:cubicBezTo>
                      <a:pt x="111798" y="75438"/>
                      <a:pt x="111512" y="75724"/>
                      <a:pt x="111322" y="75914"/>
                    </a:cubicBezTo>
                    <a:cubicBezTo>
                      <a:pt x="111417" y="75724"/>
                      <a:pt x="111608" y="75629"/>
                      <a:pt x="111798" y="75438"/>
                    </a:cubicBezTo>
                  </a:path>
                </a:pathLst>
              </a:custGeom>
              <a:solidFill>
                <a:srgbClr val="F3BC49"/>
              </a:solid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74400E4B-A749-138B-2683-DCC3559EB3B5}"/>
                  </a:ext>
                </a:extLst>
              </p:cNvPr>
              <p:cNvSpPr/>
              <p:nvPr/>
            </p:nvSpPr>
            <p:spPr>
              <a:xfrm>
                <a:off x="3481103" y="3100682"/>
                <a:ext cx="142177" cy="113285"/>
              </a:xfrm>
              <a:custGeom>
                <a:avLst/>
                <a:gdLst>
                  <a:gd name="connsiteX0" fmla="*/ 137349 w 142177"/>
                  <a:gd name="connsiteY0" fmla="*/ 286 h 113285"/>
                  <a:gd name="connsiteX1" fmla="*/ 98201 w 142177"/>
                  <a:gd name="connsiteY1" fmla="*/ 17717 h 113285"/>
                  <a:gd name="connsiteX2" fmla="*/ 61340 w 142177"/>
                  <a:gd name="connsiteY2" fmla="*/ 40481 h 113285"/>
                  <a:gd name="connsiteX3" fmla="*/ 28574 w 142177"/>
                  <a:gd name="connsiteY3" fmla="*/ 69152 h 113285"/>
                  <a:gd name="connsiteX4" fmla="*/ 14096 w 142177"/>
                  <a:gd name="connsiteY4" fmla="*/ 85725 h 113285"/>
                  <a:gd name="connsiteX5" fmla="*/ 1046 w 142177"/>
                  <a:gd name="connsiteY5" fmla="*/ 104108 h 113285"/>
                  <a:gd name="connsiteX6" fmla="*/ 94 w 142177"/>
                  <a:gd name="connsiteY6" fmla="*/ 108490 h 113285"/>
                  <a:gd name="connsiteX7" fmla="*/ 2475 w 142177"/>
                  <a:gd name="connsiteY7" fmla="*/ 112205 h 113285"/>
                  <a:gd name="connsiteX8" fmla="*/ 10571 w 142177"/>
                  <a:gd name="connsiteY8" fmla="*/ 110871 h 113285"/>
                  <a:gd name="connsiteX9" fmla="*/ 24002 w 142177"/>
                  <a:gd name="connsiteY9" fmla="*/ 90964 h 113285"/>
                  <a:gd name="connsiteX10" fmla="*/ 39242 w 142177"/>
                  <a:gd name="connsiteY10" fmla="*/ 72771 h 113285"/>
                  <a:gd name="connsiteX11" fmla="*/ 39242 w 142177"/>
                  <a:gd name="connsiteY11" fmla="*/ 72771 h 113285"/>
                  <a:gd name="connsiteX12" fmla="*/ 64959 w 142177"/>
                  <a:gd name="connsiteY12" fmla="*/ 49244 h 113285"/>
                  <a:gd name="connsiteX13" fmla="*/ 92867 w 142177"/>
                  <a:gd name="connsiteY13" fmla="*/ 29718 h 113285"/>
                  <a:gd name="connsiteX14" fmla="*/ 92772 w 142177"/>
                  <a:gd name="connsiteY14" fmla="*/ 29718 h 113285"/>
                  <a:gd name="connsiteX15" fmla="*/ 93344 w 142177"/>
                  <a:gd name="connsiteY15" fmla="*/ 29432 h 113285"/>
                  <a:gd name="connsiteX16" fmla="*/ 93629 w 142177"/>
                  <a:gd name="connsiteY16" fmla="*/ 29242 h 113285"/>
                  <a:gd name="connsiteX17" fmla="*/ 93534 w 142177"/>
                  <a:gd name="connsiteY17" fmla="*/ 29242 h 113285"/>
                  <a:gd name="connsiteX18" fmla="*/ 115918 w 142177"/>
                  <a:gd name="connsiteY18" fmla="*/ 16859 h 113285"/>
                  <a:gd name="connsiteX19" fmla="*/ 140302 w 142177"/>
                  <a:gd name="connsiteY19" fmla="*/ 5906 h 113285"/>
                  <a:gd name="connsiteX20" fmla="*/ 141921 w 142177"/>
                  <a:gd name="connsiteY20" fmla="*/ 1810 h 113285"/>
                  <a:gd name="connsiteX21" fmla="*/ 139064 w 142177"/>
                  <a:gd name="connsiteY21" fmla="*/ 0 h 113285"/>
                  <a:gd name="connsiteX22" fmla="*/ 137825 w 142177"/>
                  <a:gd name="connsiteY22" fmla="*/ 286 h 113285"/>
                  <a:gd name="connsiteX23" fmla="*/ 40385 w 142177"/>
                  <a:gd name="connsiteY23" fmla="*/ 71914 h 113285"/>
                  <a:gd name="connsiteX24" fmla="*/ 39813 w 142177"/>
                  <a:gd name="connsiteY24" fmla="*/ 72485 h 113285"/>
                  <a:gd name="connsiteX25" fmla="*/ 40385 w 142177"/>
                  <a:gd name="connsiteY25" fmla="*/ 71914 h 113285"/>
                  <a:gd name="connsiteX26" fmla="*/ 93534 w 142177"/>
                  <a:gd name="connsiteY26" fmla="*/ 29528 h 113285"/>
                  <a:gd name="connsiteX27" fmla="*/ 93058 w 142177"/>
                  <a:gd name="connsiteY27" fmla="*/ 29813 h 113285"/>
                  <a:gd name="connsiteX28" fmla="*/ 93629 w 142177"/>
                  <a:gd name="connsiteY28" fmla="*/ 29432 h 113285"/>
                  <a:gd name="connsiteX29" fmla="*/ 93534 w 142177"/>
                  <a:gd name="connsiteY29" fmla="*/ 29432 h 1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177" h="113285">
                    <a:moveTo>
                      <a:pt x="137349" y="286"/>
                    </a:moveTo>
                    <a:cubicBezTo>
                      <a:pt x="124014" y="5524"/>
                      <a:pt x="110965" y="11240"/>
                      <a:pt x="98201" y="17717"/>
                    </a:cubicBezTo>
                    <a:cubicBezTo>
                      <a:pt x="85343" y="24289"/>
                      <a:pt x="72960" y="32004"/>
                      <a:pt x="61340" y="40481"/>
                    </a:cubicBezTo>
                    <a:cubicBezTo>
                      <a:pt x="49529" y="49054"/>
                      <a:pt x="38575" y="58674"/>
                      <a:pt x="28574" y="69152"/>
                    </a:cubicBezTo>
                    <a:cubicBezTo>
                      <a:pt x="23525" y="74486"/>
                      <a:pt x="18668" y="80010"/>
                      <a:pt x="14096" y="85725"/>
                    </a:cubicBezTo>
                    <a:cubicBezTo>
                      <a:pt x="9428" y="91631"/>
                      <a:pt x="4952" y="97631"/>
                      <a:pt x="1046" y="104108"/>
                    </a:cubicBezTo>
                    <a:cubicBezTo>
                      <a:pt x="189" y="105442"/>
                      <a:pt x="-192" y="106775"/>
                      <a:pt x="94" y="108490"/>
                    </a:cubicBezTo>
                    <a:cubicBezTo>
                      <a:pt x="284" y="110014"/>
                      <a:pt x="1142" y="111347"/>
                      <a:pt x="2475" y="112205"/>
                    </a:cubicBezTo>
                    <a:cubicBezTo>
                      <a:pt x="4952" y="114014"/>
                      <a:pt x="8857" y="113538"/>
                      <a:pt x="10571" y="110871"/>
                    </a:cubicBezTo>
                    <a:cubicBezTo>
                      <a:pt x="14858" y="104108"/>
                      <a:pt x="19239" y="97441"/>
                      <a:pt x="24002" y="90964"/>
                    </a:cubicBezTo>
                    <a:cubicBezTo>
                      <a:pt x="28764" y="84677"/>
                      <a:pt x="33812" y="78581"/>
                      <a:pt x="39242" y="72771"/>
                    </a:cubicBezTo>
                    <a:lnTo>
                      <a:pt x="39242" y="72771"/>
                    </a:lnTo>
                    <a:cubicBezTo>
                      <a:pt x="47243" y="64389"/>
                      <a:pt x="55910" y="56579"/>
                      <a:pt x="64959" y="49244"/>
                    </a:cubicBezTo>
                    <a:cubicBezTo>
                      <a:pt x="73817" y="42101"/>
                      <a:pt x="83247" y="35719"/>
                      <a:pt x="92867" y="29718"/>
                    </a:cubicBezTo>
                    <a:lnTo>
                      <a:pt x="92772" y="29718"/>
                    </a:lnTo>
                    <a:cubicBezTo>
                      <a:pt x="92772" y="29718"/>
                      <a:pt x="93153" y="29528"/>
                      <a:pt x="93344" y="29432"/>
                    </a:cubicBezTo>
                    <a:lnTo>
                      <a:pt x="93629" y="29242"/>
                    </a:lnTo>
                    <a:lnTo>
                      <a:pt x="93534" y="29242"/>
                    </a:lnTo>
                    <a:cubicBezTo>
                      <a:pt x="100773" y="24956"/>
                      <a:pt x="108298" y="20669"/>
                      <a:pt x="115918" y="16859"/>
                    </a:cubicBezTo>
                    <a:cubicBezTo>
                      <a:pt x="123919" y="12764"/>
                      <a:pt x="132110" y="9239"/>
                      <a:pt x="140302" y="5906"/>
                    </a:cubicBezTo>
                    <a:cubicBezTo>
                      <a:pt x="141921" y="5239"/>
                      <a:pt x="142588" y="3334"/>
                      <a:pt x="141921" y="1810"/>
                    </a:cubicBezTo>
                    <a:cubicBezTo>
                      <a:pt x="141445" y="572"/>
                      <a:pt x="140207" y="0"/>
                      <a:pt x="139064" y="0"/>
                    </a:cubicBezTo>
                    <a:cubicBezTo>
                      <a:pt x="138683" y="0"/>
                      <a:pt x="138206" y="0"/>
                      <a:pt x="137825" y="286"/>
                    </a:cubicBezTo>
                    <a:moveTo>
                      <a:pt x="40385" y="71914"/>
                    </a:moveTo>
                    <a:cubicBezTo>
                      <a:pt x="40385" y="71914"/>
                      <a:pt x="40004" y="72295"/>
                      <a:pt x="39813" y="72485"/>
                    </a:cubicBezTo>
                    <a:lnTo>
                      <a:pt x="40385" y="71914"/>
                    </a:lnTo>
                    <a:close/>
                    <a:moveTo>
                      <a:pt x="93534" y="29528"/>
                    </a:moveTo>
                    <a:lnTo>
                      <a:pt x="93058" y="29813"/>
                    </a:lnTo>
                    <a:cubicBezTo>
                      <a:pt x="93058" y="29813"/>
                      <a:pt x="93439" y="29623"/>
                      <a:pt x="93629" y="29432"/>
                    </a:cubicBezTo>
                    <a:lnTo>
                      <a:pt x="93534" y="29432"/>
                    </a:lnTo>
                    <a:close/>
                  </a:path>
                </a:pathLst>
              </a:custGeom>
              <a:solidFill>
                <a:srgbClr val="F3BC49"/>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A2ABAE71-5B23-7FD1-323C-A4515706DDE8}"/>
                  </a:ext>
                </a:extLst>
              </p:cNvPr>
              <p:cNvSpPr/>
              <p:nvPr/>
            </p:nvSpPr>
            <p:spPr>
              <a:xfrm>
                <a:off x="3877800" y="3356714"/>
                <a:ext cx="102429" cy="53721"/>
              </a:xfrm>
              <a:custGeom>
                <a:avLst/>
                <a:gdLst>
                  <a:gd name="connsiteX0" fmla="*/ 32308 w 102429"/>
                  <a:gd name="connsiteY0" fmla="*/ 0 h 53721"/>
                  <a:gd name="connsiteX1" fmla="*/ 399 w 102429"/>
                  <a:gd name="connsiteY1" fmla="*/ 14097 h 53721"/>
                  <a:gd name="connsiteX2" fmla="*/ 2590 w 102429"/>
                  <a:gd name="connsiteY2" fmla="*/ 25241 h 53721"/>
                  <a:gd name="connsiteX3" fmla="*/ 45262 w 102429"/>
                  <a:gd name="connsiteY3" fmla="*/ 50483 h 53721"/>
                  <a:gd name="connsiteX4" fmla="*/ 70122 w 102429"/>
                  <a:gd name="connsiteY4" fmla="*/ 53721 h 53721"/>
                  <a:gd name="connsiteX5" fmla="*/ 102031 w 102429"/>
                  <a:gd name="connsiteY5" fmla="*/ 39624 h 53721"/>
                  <a:gd name="connsiteX6" fmla="*/ 99840 w 102429"/>
                  <a:gd name="connsiteY6" fmla="*/ 28480 h 53721"/>
                  <a:gd name="connsiteX7" fmla="*/ 57073 w 102429"/>
                  <a:gd name="connsiteY7" fmla="*/ 3239 h 53721"/>
                  <a:gd name="connsiteX8" fmla="*/ 32308 w 102429"/>
                  <a:gd name="connsiteY8" fmla="*/ 0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29" h="53721">
                    <a:moveTo>
                      <a:pt x="32308" y="0"/>
                    </a:moveTo>
                    <a:cubicBezTo>
                      <a:pt x="14782" y="0"/>
                      <a:pt x="2590" y="5429"/>
                      <a:pt x="399" y="14097"/>
                    </a:cubicBezTo>
                    <a:cubicBezTo>
                      <a:pt x="-554" y="17526"/>
                      <a:pt x="208" y="21336"/>
                      <a:pt x="2590" y="25241"/>
                    </a:cubicBezTo>
                    <a:cubicBezTo>
                      <a:pt x="8781" y="35624"/>
                      <a:pt x="25545" y="45625"/>
                      <a:pt x="45262" y="50483"/>
                    </a:cubicBezTo>
                    <a:cubicBezTo>
                      <a:pt x="53644" y="52578"/>
                      <a:pt x="62311" y="53721"/>
                      <a:pt x="70122" y="53721"/>
                    </a:cubicBezTo>
                    <a:cubicBezTo>
                      <a:pt x="87648" y="53721"/>
                      <a:pt x="99840" y="48292"/>
                      <a:pt x="102031" y="39624"/>
                    </a:cubicBezTo>
                    <a:cubicBezTo>
                      <a:pt x="102983" y="36100"/>
                      <a:pt x="102221" y="32385"/>
                      <a:pt x="99840" y="28480"/>
                    </a:cubicBezTo>
                    <a:cubicBezTo>
                      <a:pt x="93649" y="18098"/>
                      <a:pt x="76885" y="8096"/>
                      <a:pt x="57073" y="3239"/>
                    </a:cubicBezTo>
                    <a:cubicBezTo>
                      <a:pt x="48691" y="1143"/>
                      <a:pt x="40118" y="0"/>
                      <a:pt x="32308" y="0"/>
                    </a:cubicBezTo>
                  </a:path>
                </a:pathLst>
              </a:custGeom>
              <a:solidFill>
                <a:srgbClr val="F3BC49"/>
              </a:solid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365FE300-EEB5-2B7A-EC88-D0196E1B2708}"/>
                  </a:ext>
                </a:extLst>
              </p:cNvPr>
              <p:cNvSpPr/>
              <p:nvPr/>
            </p:nvSpPr>
            <p:spPr>
              <a:xfrm>
                <a:off x="3527793" y="3351475"/>
                <a:ext cx="95339" cy="52482"/>
              </a:xfrm>
              <a:custGeom>
                <a:avLst/>
                <a:gdLst>
                  <a:gd name="connsiteX0" fmla="*/ 67799 w 95339"/>
                  <a:gd name="connsiteY0" fmla="*/ 0 h 52482"/>
                  <a:gd name="connsiteX1" fmla="*/ 41129 w 95339"/>
                  <a:gd name="connsiteY1" fmla="*/ 4191 h 52482"/>
                  <a:gd name="connsiteX2" fmla="*/ 457 w 95339"/>
                  <a:gd name="connsiteY2" fmla="*/ 40481 h 52482"/>
                  <a:gd name="connsiteX3" fmla="*/ 27603 w 95339"/>
                  <a:gd name="connsiteY3" fmla="*/ 52483 h 52482"/>
                  <a:gd name="connsiteX4" fmla="*/ 54273 w 95339"/>
                  <a:gd name="connsiteY4" fmla="*/ 48292 h 52482"/>
                  <a:gd name="connsiteX5" fmla="*/ 85706 w 95339"/>
                  <a:gd name="connsiteY5" fmla="*/ 31814 h 52482"/>
                  <a:gd name="connsiteX6" fmla="*/ 94850 w 95339"/>
                  <a:gd name="connsiteY6" fmla="*/ 12002 h 52482"/>
                  <a:gd name="connsiteX7" fmla="*/ 67608 w 95339"/>
                  <a:gd name="connsiteY7" fmla="*/ 0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339" h="52482">
                    <a:moveTo>
                      <a:pt x="67799" y="0"/>
                    </a:moveTo>
                    <a:cubicBezTo>
                      <a:pt x="59417" y="0"/>
                      <a:pt x="50177" y="1429"/>
                      <a:pt x="41129" y="4191"/>
                    </a:cubicBezTo>
                    <a:cubicBezTo>
                      <a:pt x="15125" y="12097"/>
                      <a:pt x="-3163" y="28289"/>
                      <a:pt x="457" y="40481"/>
                    </a:cubicBezTo>
                    <a:cubicBezTo>
                      <a:pt x="2648" y="48006"/>
                      <a:pt x="12839" y="52483"/>
                      <a:pt x="27603" y="52483"/>
                    </a:cubicBezTo>
                    <a:cubicBezTo>
                      <a:pt x="35890" y="52483"/>
                      <a:pt x="45129" y="51054"/>
                      <a:pt x="54273" y="48292"/>
                    </a:cubicBezTo>
                    <a:cubicBezTo>
                      <a:pt x="66846" y="44482"/>
                      <a:pt x="77990" y="38672"/>
                      <a:pt x="85706" y="31814"/>
                    </a:cubicBezTo>
                    <a:cubicBezTo>
                      <a:pt x="93421" y="24955"/>
                      <a:pt x="96659" y="17907"/>
                      <a:pt x="94850" y="12002"/>
                    </a:cubicBezTo>
                    <a:cubicBezTo>
                      <a:pt x="92659" y="4477"/>
                      <a:pt x="82467" y="0"/>
                      <a:pt x="67608" y="0"/>
                    </a:cubicBezTo>
                  </a:path>
                </a:pathLst>
              </a:custGeom>
              <a:solidFill>
                <a:srgbClr val="F3BC49"/>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E8D92E72-A22D-2DC9-3D58-D8093723B4BD}"/>
                  </a:ext>
                </a:extLst>
              </p:cNvPr>
              <p:cNvSpPr/>
              <p:nvPr/>
            </p:nvSpPr>
            <p:spPr>
              <a:xfrm>
                <a:off x="3696274" y="3420722"/>
                <a:ext cx="59210" cy="172783"/>
              </a:xfrm>
              <a:custGeom>
                <a:avLst/>
                <a:gdLst>
                  <a:gd name="connsiteX0" fmla="*/ 52670 w 59210"/>
                  <a:gd name="connsiteY0" fmla="*/ 0 h 172783"/>
                  <a:gd name="connsiteX1" fmla="*/ 52098 w 59210"/>
                  <a:gd name="connsiteY1" fmla="*/ 0 h 172783"/>
                  <a:gd name="connsiteX2" fmla="*/ 50384 w 59210"/>
                  <a:gd name="connsiteY2" fmla="*/ 3048 h 172783"/>
                  <a:gd name="connsiteX3" fmla="*/ 50860 w 59210"/>
                  <a:gd name="connsiteY3" fmla="*/ 5810 h 172783"/>
                  <a:gd name="connsiteX4" fmla="*/ 51146 w 59210"/>
                  <a:gd name="connsiteY4" fmla="*/ 7429 h 172783"/>
                  <a:gd name="connsiteX5" fmla="*/ 54003 w 59210"/>
                  <a:gd name="connsiteY5" fmla="*/ 44387 h 172783"/>
                  <a:gd name="connsiteX6" fmla="*/ 52098 w 59210"/>
                  <a:gd name="connsiteY6" fmla="*/ 82772 h 172783"/>
                  <a:gd name="connsiteX7" fmla="*/ 49527 w 59210"/>
                  <a:gd name="connsiteY7" fmla="*/ 97441 h 172783"/>
                  <a:gd name="connsiteX8" fmla="*/ 46574 w 59210"/>
                  <a:gd name="connsiteY8" fmla="*/ 108204 h 172783"/>
                  <a:gd name="connsiteX9" fmla="*/ 30953 w 59210"/>
                  <a:gd name="connsiteY9" fmla="*/ 100108 h 172783"/>
                  <a:gd name="connsiteX10" fmla="*/ 21618 w 59210"/>
                  <a:gd name="connsiteY10" fmla="*/ 98584 h 172783"/>
                  <a:gd name="connsiteX11" fmla="*/ 15522 w 59210"/>
                  <a:gd name="connsiteY11" fmla="*/ 99346 h 172783"/>
                  <a:gd name="connsiteX12" fmla="*/ 5426 w 59210"/>
                  <a:gd name="connsiteY12" fmla="*/ 105918 h 172783"/>
                  <a:gd name="connsiteX13" fmla="*/ 3616 w 59210"/>
                  <a:gd name="connsiteY13" fmla="*/ 108585 h 172783"/>
                  <a:gd name="connsiteX14" fmla="*/ 1997 w 59210"/>
                  <a:gd name="connsiteY14" fmla="*/ 112014 h 172783"/>
                  <a:gd name="connsiteX15" fmla="*/ 282 w 59210"/>
                  <a:gd name="connsiteY15" fmla="*/ 118777 h 172783"/>
                  <a:gd name="connsiteX16" fmla="*/ 1235 w 59210"/>
                  <a:gd name="connsiteY16" fmla="*/ 133160 h 172783"/>
                  <a:gd name="connsiteX17" fmla="*/ 7617 w 59210"/>
                  <a:gd name="connsiteY17" fmla="*/ 148685 h 172783"/>
                  <a:gd name="connsiteX18" fmla="*/ 19523 w 59210"/>
                  <a:gd name="connsiteY18" fmla="*/ 162592 h 172783"/>
                  <a:gd name="connsiteX19" fmla="*/ 27619 w 59210"/>
                  <a:gd name="connsiteY19" fmla="*/ 168212 h 172783"/>
                  <a:gd name="connsiteX20" fmla="*/ 37144 w 59210"/>
                  <a:gd name="connsiteY20" fmla="*/ 172498 h 172783"/>
                  <a:gd name="connsiteX21" fmla="*/ 38478 w 59210"/>
                  <a:gd name="connsiteY21" fmla="*/ 172784 h 172783"/>
                  <a:gd name="connsiteX22" fmla="*/ 43240 w 59210"/>
                  <a:gd name="connsiteY22" fmla="*/ 169069 h 172783"/>
                  <a:gd name="connsiteX23" fmla="*/ 39811 w 59210"/>
                  <a:gd name="connsiteY23" fmla="*/ 162973 h 172783"/>
                  <a:gd name="connsiteX24" fmla="*/ 35715 w 59210"/>
                  <a:gd name="connsiteY24" fmla="*/ 161544 h 172783"/>
                  <a:gd name="connsiteX25" fmla="*/ 25714 w 59210"/>
                  <a:gd name="connsiteY25" fmla="*/ 155829 h 172783"/>
                  <a:gd name="connsiteX26" fmla="*/ 17618 w 59210"/>
                  <a:gd name="connsiteY26" fmla="*/ 147733 h 172783"/>
                  <a:gd name="connsiteX27" fmla="*/ 12093 w 59210"/>
                  <a:gd name="connsiteY27" fmla="*/ 138494 h 172783"/>
                  <a:gd name="connsiteX28" fmla="*/ 11617 w 59210"/>
                  <a:gd name="connsiteY28" fmla="*/ 137636 h 172783"/>
                  <a:gd name="connsiteX29" fmla="*/ 8950 w 59210"/>
                  <a:gd name="connsiteY29" fmla="*/ 127349 h 172783"/>
                  <a:gd name="connsiteX30" fmla="*/ 8950 w 59210"/>
                  <a:gd name="connsiteY30" fmla="*/ 119253 h 172783"/>
                  <a:gd name="connsiteX31" fmla="*/ 10379 w 59210"/>
                  <a:gd name="connsiteY31" fmla="*/ 114014 h 172783"/>
                  <a:gd name="connsiteX32" fmla="*/ 12093 w 59210"/>
                  <a:gd name="connsiteY32" fmla="*/ 111157 h 172783"/>
                  <a:gd name="connsiteX33" fmla="*/ 14284 w 59210"/>
                  <a:gd name="connsiteY33" fmla="*/ 108966 h 172783"/>
                  <a:gd name="connsiteX34" fmla="*/ 16665 w 59210"/>
                  <a:gd name="connsiteY34" fmla="*/ 107633 h 172783"/>
                  <a:gd name="connsiteX35" fmla="*/ 19809 w 59210"/>
                  <a:gd name="connsiteY35" fmla="*/ 106775 h 172783"/>
                  <a:gd name="connsiteX36" fmla="*/ 22380 w 59210"/>
                  <a:gd name="connsiteY36" fmla="*/ 106680 h 172783"/>
                  <a:gd name="connsiteX37" fmla="*/ 25143 w 59210"/>
                  <a:gd name="connsiteY37" fmla="*/ 106871 h 172783"/>
                  <a:gd name="connsiteX38" fmla="*/ 34382 w 59210"/>
                  <a:gd name="connsiteY38" fmla="*/ 109538 h 172783"/>
                  <a:gd name="connsiteX39" fmla="*/ 46479 w 59210"/>
                  <a:gd name="connsiteY39" fmla="*/ 116205 h 172783"/>
                  <a:gd name="connsiteX40" fmla="*/ 48098 w 59210"/>
                  <a:gd name="connsiteY40" fmla="*/ 116681 h 172783"/>
                  <a:gd name="connsiteX41" fmla="*/ 51336 w 59210"/>
                  <a:gd name="connsiteY41" fmla="*/ 114300 h 172783"/>
                  <a:gd name="connsiteX42" fmla="*/ 54575 w 59210"/>
                  <a:gd name="connsiteY42" fmla="*/ 101917 h 172783"/>
                  <a:gd name="connsiteX43" fmla="*/ 56956 w 59210"/>
                  <a:gd name="connsiteY43" fmla="*/ 88487 h 172783"/>
                  <a:gd name="connsiteX44" fmla="*/ 59147 w 59210"/>
                  <a:gd name="connsiteY44" fmla="*/ 59246 h 172783"/>
                  <a:gd name="connsiteX45" fmla="*/ 55242 w 59210"/>
                  <a:gd name="connsiteY45" fmla="*/ 2191 h 172783"/>
                  <a:gd name="connsiteX46" fmla="*/ 52860 w 59210"/>
                  <a:gd name="connsiteY46" fmla="*/ 381 h 17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210" h="172783">
                    <a:moveTo>
                      <a:pt x="52670" y="0"/>
                    </a:moveTo>
                    <a:lnTo>
                      <a:pt x="52098" y="0"/>
                    </a:lnTo>
                    <a:cubicBezTo>
                      <a:pt x="50860" y="476"/>
                      <a:pt x="50193" y="1619"/>
                      <a:pt x="50384" y="3048"/>
                    </a:cubicBezTo>
                    <a:cubicBezTo>
                      <a:pt x="50574" y="4001"/>
                      <a:pt x="50670" y="4858"/>
                      <a:pt x="50860" y="5810"/>
                    </a:cubicBezTo>
                    <a:lnTo>
                      <a:pt x="51146" y="7429"/>
                    </a:lnTo>
                    <a:cubicBezTo>
                      <a:pt x="52765" y="20193"/>
                      <a:pt x="53718" y="32576"/>
                      <a:pt x="54003" y="44387"/>
                    </a:cubicBezTo>
                    <a:cubicBezTo>
                      <a:pt x="54289" y="58007"/>
                      <a:pt x="53718" y="70580"/>
                      <a:pt x="52098" y="82772"/>
                    </a:cubicBezTo>
                    <a:cubicBezTo>
                      <a:pt x="51432" y="88011"/>
                      <a:pt x="50479" y="92964"/>
                      <a:pt x="49527" y="97441"/>
                    </a:cubicBezTo>
                    <a:cubicBezTo>
                      <a:pt x="48574" y="101727"/>
                      <a:pt x="47622" y="105156"/>
                      <a:pt x="46574" y="108204"/>
                    </a:cubicBezTo>
                    <a:cubicBezTo>
                      <a:pt x="41621" y="104585"/>
                      <a:pt x="36287" y="101822"/>
                      <a:pt x="30953" y="100108"/>
                    </a:cubicBezTo>
                    <a:cubicBezTo>
                      <a:pt x="27905" y="99060"/>
                      <a:pt x="24762" y="98584"/>
                      <a:pt x="21618" y="98584"/>
                    </a:cubicBezTo>
                    <a:cubicBezTo>
                      <a:pt x="19523" y="98584"/>
                      <a:pt x="17523" y="98869"/>
                      <a:pt x="15522" y="99346"/>
                    </a:cubicBezTo>
                    <a:cubicBezTo>
                      <a:pt x="11712" y="100298"/>
                      <a:pt x="7998" y="102679"/>
                      <a:pt x="5426" y="105918"/>
                    </a:cubicBezTo>
                    <a:cubicBezTo>
                      <a:pt x="4378" y="107442"/>
                      <a:pt x="3997" y="108014"/>
                      <a:pt x="3616" y="108585"/>
                    </a:cubicBezTo>
                    <a:cubicBezTo>
                      <a:pt x="2949" y="109633"/>
                      <a:pt x="2473" y="110871"/>
                      <a:pt x="1997" y="112014"/>
                    </a:cubicBezTo>
                    <a:cubicBezTo>
                      <a:pt x="1044" y="114205"/>
                      <a:pt x="663" y="116586"/>
                      <a:pt x="282" y="118777"/>
                    </a:cubicBezTo>
                    <a:cubicBezTo>
                      <a:pt x="-289" y="123254"/>
                      <a:pt x="-3" y="127921"/>
                      <a:pt x="1235" y="133160"/>
                    </a:cubicBezTo>
                    <a:cubicBezTo>
                      <a:pt x="2283" y="138208"/>
                      <a:pt x="4473" y="143637"/>
                      <a:pt x="7617" y="148685"/>
                    </a:cubicBezTo>
                    <a:cubicBezTo>
                      <a:pt x="10665" y="153734"/>
                      <a:pt x="14760" y="158496"/>
                      <a:pt x="19523" y="162592"/>
                    </a:cubicBezTo>
                    <a:cubicBezTo>
                      <a:pt x="21999" y="164687"/>
                      <a:pt x="24762" y="166592"/>
                      <a:pt x="27619" y="168212"/>
                    </a:cubicBezTo>
                    <a:cubicBezTo>
                      <a:pt x="30286" y="169736"/>
                      <a:pt x="33334" y="171164"/>
                      <a:pt x="37144" y="172498"/>
                    </a:cubicBezTo>
                    <a:cubicBezTo>
                      <a:pt x="37525" y="172593"/>
                      <a:pt x="37906" y="172784"/>
                      <a:pt x="38478" y="172784"/>
                    </a:cubicBezTo>
                    <a:cubicBezTo>
                      <a:pt x="40573" y="172784"/>
                      <a:pt x="42669" y="171164"/>
                      <a:pt x="43240" y="169069"/>
                    </a:cubicBezTo>
                    <a:cubicBezTo>
                      <a:pt x="43907" y="166497"/>
                      <a:pt x="42478" y="163830"/>
                      <a:pt x="39811" y="162973"/>
                    </a:cubicBezTo>
                    <a:cubicBezTo>
                      <a:pt x="38382" y="162496"/>
                      <a:pt x="37049" y="162020"/>
                      <a:pt x="35715" y="161544"/>
                    </a:cubicBezTo>
                    <a:cubicBezTo>
                      <a:pt x="32191" y="160020"/>
                      <a:pt x="28857" y="158115"/>
                      <a:pt x="25714" y="155829"/>
                    </a:cubicBezTo>
                    <a:cubicBezTo>
                      <a:pt x="22476" y="153162"/>
                      <a:pt x="19904" y="150590"/>
                      <a:pt x="17618" y="147733"/>
                    </a:cubicBezTo>
                    <a:cubicBezTo>
                      <a:pt x="15522" y="144875"/>
                      <a:pt x="13617" y="141732"/>
                      <a:pt x="12093" y="138494"/>
                    </a:cubicBezTo>
                    <a:lnTo>
                      <a:pt x="11617" y="137636"/>
                    </a:lnTo>
                    <a:cubicBezTo>
                      <a:pt x="10665" y="135160"/>
                      <a:pt x="9522" y="131350"/>
                      <a:pt x="8950" y="127349"/>
                    </a:cubicBezTo>
                    <a:cubicBezTo>
                      <a:pt x="8664" y="124301"/>
                      <a:pt x="8664" y="121729"/>
                      <a:pt x="8950" y="119253"/>
                    </a:cubicBezTo>
                    <a:cubicBezTo>
                      <a:pt x="9236" y="117443"/>
                      <a:pt x="9712" y="115729"/>
                      <a:pt x="10379" y="114014"/>
                    </a:cubicBezTo>
                    <a:cubicBezTo>
                      <a:pt x="10950" y="112871"/>
                      <a:pt x="11427" y="111919"/>
                      <a:pt x="12093" y="111157"/>
                    </a:cubicBezTo>
                    <a:cubicBezTo>
                      <a:pt x="12760" y="110395"/>
                      <a:pt x="13522" y="109633"/>
                      <a:pt x="14284" y="108966"/>
                    </a:cubicBezTo>
                    <a:cubicBezTo>
                      <a:pt x="15046" y="108394"/>
                      <a:pt x="15808" y="108014"/>
                      <a:pt x="16665" y="107633"/>
                    </a:cubicBezTo>
                    <a:cubicBezTo>
                      <a:pt x="17618" y="107252"/>
                      <a:pt x="18666" y="106966"/>
                      <a:pt x="19809" y="106775"/>
                    </a:cubicBezTo>
                    <a:cubicBezTo>
                      <a:pt x="20666" y="106680"/>
                      <a:pt x="21523" y="106680"/>
                      <a:pt x="22380" y="106680"/>
                    </a:cubicBezTo>
                    <a:cubicBezTo>
                      <a:pt x="23238" y="106680"/>
                      <a:pt x="24190" y="106680"/>
                      <a:pt x="25143" y="106871"/>
                    </a:cubicBezTo>
                    <a:cubicBezTo>
                      <a:pt x="28191" y="107442"/>
                      <a:pt x="31239" y="108299"/>
                      <a:pt x="34382" y="109538"/>
                    </a:cubicBezTo>
                    <a:cubicBezTo>
                      <a:pt x="38192" y="111252"/>
                      <a:pt x="41907" y="113348"/>
                      <a:pt x="46479" y="116205"/>
                    </a:cubicBezTo>
                    <a:cubicBezTo>
                      <a:pt x="46955" y="116491"/>
                      <a:pt x="47431" y="116681"/>
                      <a:pt x="48098" y="116681"/>
                    </a:cubicBezTo>
                    <a:cubicBezTo>
                      <a:pt x="49622" y="116681"/>
                      <a:pt x="50955" y="115633"/>
                      <a:pt x="51336" y="114300"/>
                    </a:cubicBezTo>
                    <a:cubicBezTo>
                      <a:pt x="52479" y="110204"/>
                      <a:pt x="53622" y="106108"/>
                      <a:pt x="54575" y="101917"/>
                    </a:cubicBezTo>
                    <a:cubicBezTo>
                      <a:pt x="55718" y="97060"/>
                      <a:pt x="56480" y="92202"/>
                      <a:pt x="56956" y="88487"/>
                    </a:cubicBezTo>
                    <a:cubicBezTo>
                      <a:pt x="58194" y="79534"/>
                      <a:pt x="58861" y="70009"/>
                      <a:pt x="59147" y="59246"/>
                    </a:cubicBezTo>
                    <a:cubicBezTo>
                      <a:pt x="59528" y="41053"/>
                      <a:pt x="58194" y="21812"/>
                      <a:pt x="55242" y="2191"/>
                    </a:cubicBezTo>
                    <a:cubicBezTo>
                      <a:pt x="55051" y="1048"/>
                      <a:pt x="53908" y="381"/>
                      <a:pt x="52860" y="381"/>
                    </a:cubicBezTo>
                  </a:path>
                </a:pathLst>
              </a:custGeom>
              <a:solidFill>
                <a:srgbClr val="C2957B"/>
              </a:solid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A3438D00-21B0-AE46-70E1-BD0A2DB5C9E7}"/>
                  </a:ext>
                </a:extLst>
              </p:cNvPr>
              <p:cNvSpPr/>
              <p:nvPr/>
            </p:nvSpPr>
            <p:spPr>
              <a:xfrm>
                <a:off x="3751798" y="3605888"/>
                <a:ext cx="56853" cy="48386"/>
              </a:xfrm>
              <a:custGeom>
                <a:avLst/>
                <a:gdLst>
                  <a:gd name="connsiteX0" fmla="*/ 52677 w 56853"/>
                  <a:gd name="connsiteY0" fmla="*/ 95 h 48386"/>
                  <a:gd name="connsiteX1" fmla="*/ 52106 w 56853"/>
                  <a:gd name="connsiteY1" fmla="*/ 95 h 48386"/>
                  <a:gd name="connsiteX2" fmla="*/ 50486 w 56853"/>
                  <a:gd name="connsiteY2" fmla="*/ 3143 h 48386"/>
                  <a:gd name="connsiteX3" fmla="*/ 51534 w 56853"/>
                  <a:gd name="connsiteY3" fmla="*/ 8953 h 48386"/>
                  <a:gd name="connsiteX4" fmla="*/ 51820 w 56853"/>
                  <a:gd name="connsiteY4" fmla="*/ 22288 h 48386"/>
                  <a:gd name="connsiteX5" fmla="*/ 49629 w 56853"/>
                  <a:gd name="connsiteY5" fmla="*/ 30861 h 48386"/>
                  <a:gd name="connsiteX6" fmla="*/ 46486 w 56853"/>
                  <a:gd name="connsiteY6" fmla="*/ 36385 h 48386"/>
                  <a:gd name="connsiteX7" fmla="*/ 42962 w 56853"/>
                  <a:gd name="connsiteY7" fmla="*/ 40005 h 48386"/>
                  <a:gd name="connsiteX8" fmla="*/ 39247 w 56853"/>
                  <a:gd name="connsiteY8" fmla="*/ 42196 h 48386"/>
                  <a:gd name="connsiteX9" fmla="*/ 34484 w 56853"/>
                  <a:gd name="connsiteY9" fmla="*/ 43434 h 48386"/>
                  <a:gd name="connsiteX10" fmla="*/ 32294 w 56853"/>
                  <a:gd name="connsiteY10" fmla="*/ 43529 h 48386"/>
                  <a:gd name="connsiteX11" fmla="*/ 30103 w 56853"/>
                  <a:gd name="connsiteY11" fmla="*/ 43434 h 48386"/>
                  <a:gd name="connsiteX12" fmla="*/ 24388 w 56853"/>
                  <a:gd name="connsiteY12" fmla="*/ 41910 h 48386"/>
                  <a:gd name="connsiteX13" fmla="*/ 19244 w 56853"/>
                  <a:gd name="connsiteY13" fmla="*/ 38862 h 48386"/>
                  <a:gd name="connsiteX14" fmla="*/ 13244 w 56853"/>
                  <a:gd name="connsiteY14" fmla="*/ 32766 h 48386"/>
                  <a:gd name="connsiteX15" fmla="*/ 7433 w 56853"/>
                  <a:gd name="connsiteY15" fmla="*/ 22574 h 48386"/>
                  <a:gd name="connsiteX16" fmla="*/ 4671 w 56853"/>
                  <a:gd name="connsiteY16" fmla="*/ 14288 h 48386"/>
                  <a:gd name="connsiteX17" fmla="*/ 2385 w 56853"/>
                  <a:gd name="connsiteY17" fmla="*/ 12478 h 48386"/>
                  <a:gd name="connsiteX18" fmla="*/ 290 w 56853"/>
                  <a:gd name="connsiteY18" fmla="*/ 13906 h 48386"/>
                  <a:gd name="connsiteX19" fmla="*/ 99 w 56853"/>
                  <a:gd name="connsiteY19" fmla="*/ 15621 h 48386"/>
                  <a:gd name="connsiteX20" fmla="*/ 15530 w 56853"/>
                  <a:gd name="connsiteY20" fmla="*/ 42005 h 48386"/>
                  <a:gd name="connsiteX21" fmla="*/ 25721 w 56853"/>
                  <a:gd name="connsiteY21" fmla="*/ 47434 h 48386"/>
                  <a:gd name="connsiteX22" fmla="*/ 32198 w 56853"/>
                  <a:gd name="connsiteY22" fmla="*/ 48387 h 48386"/>
                  <a:gd name="connsiteX23" fmla="*/ 36866 w 56853"/>
                  <a:gd name="connsiteY23" fmla="*/ 47911 h 48386"/>
                  <a:gd name="connsiteX24" fmla="*/ 41723 w 56853"/>
                  <a:gd name="connsiteY24" fmla="*/ 46292 h 48386"/>
                  <a:gd name="connsiteX25" fmla="*/ 46105 w 56853"/>
                  <a:gd name="connsiteY25" fmla="*/ 43529 h 48386"/>
                  <a:gd name="connsiteX26" fmla="*/ 53439 w 56853"/>
                  <a:gd name="connsiteY26" fmla="*/ 33909 h 48386"/>
                  <a:gd name="connsiteX27" fmla="*/ 56678 w 56853"/>
                  <a:gd name="connsiteY27" fmla="*/ 20669 h 48386"/>
                  <a:gd name="connsiteX28" fmla="*/ 55058 w 56853"/>
                  <a:gd name="connsiteY28" fmla="*/ 1810 h 48386"/>
                  <a:gd name="connsiteX29" fmla="*/ 52677 w 56853"/>
                  <a:gd name="connsiteY29" fmla="*/ 0 h 4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53" h="48386">
                    <a:moveTo>
                      <a:pt x="52677" y="95"/>
                    </a:moveTo>
                    <a:lnTo>
                      <a:pt x="52106" y="95"/>
                    </a:lnTo>
                    <a:cubicBezTo>
                      <a:pt x="50867" y="571"/>
                      <a:pt x="50105" y="1810"/>
                      <a:pt x="50486" y="3143"/>
                    </a:cubicBezTo>
                    <a:cubicBezTo>
                      <a:pt x="50867" y="5048"/>
                      <a:pt x="51153" y="7048"/>
                      <a:pt x="51534" y="8953"/>
                    </a:cubicBezTo>
                    <a:cubicBezTo>
                      <a:pt x="52106" y="13716"/>
                      <a:pt x="52201" y="18002"/>
                      <a:pt x="51820" y="22288"/>
                    </a:cubicBezTo>
                    <a:cubicBezTo>
                      <a:pt x="51439" y="25336"/>
                      <a:pt x="50677" y="28099"/>
                      <a:pt x="49629" y="30861"/>
                    </a:cubicBezTo>
                    <a:cubicBezTo>
                      <a:pt x="48772" y="32766"/>
                      <a:pt x="47724" y="34671"/>
                      <a:pt x="46486" y="36385"/>
                    </a:cubicBezTo>
                    <a:cubicBezTo>
                      <a:pt x="45438" y="37719"/>
                      <a:pt x="44295" y="38862"/>
                      <a:pt x="42962" y="40005"/>
                    </a:cubicBezTo>
                    <a:cubicBezTo>
                      <a:pt x="41819" y="40862"/>
                      <a:pt x="40580" y="41529"/>
                      <a:pt x="39247" y="42196"/>
                    </a:cubicBezTo>
                    <a:cubicBezTo>
                      <a:pt x="37723" y="42767"/>
                      <a:pt x="36294" y="43148"/>
                      <a:pt x="34484" y="43434"/>
                    </a:cubicBezTo>
                    <a:cubicBezTo>
                      <a:pt x="33722" y="43434"/>
                      <a:pt x="33056" y="43529"/>
                      <a:pt x="32294" y="43529"/>
                    </a:cubicBezTo>
                    <a:cubicBezTo>
                      <a:pt x="31532" y="43529"/>
                      <a:pt x="30865" y="43529"/>
                      <a:pt x="30103" y="43434"/>
                    </a:cubicBezTo>
                    <a:cubicBezTo>
                      <a:pt x="28198" y="43148"/>
                      <a:pt x="26388" y="42672"/>
                      <a:pt x="24388" y="41910"/>
                    </a:cubicBezTo>
                    <a:cubicBezTo>
                      <a:pt x="22578" y="41053"/>
                      <a:pt x="20864" y="40100"/>
                      <a:pt x="19244" y="38862"/>
                    </a:cubicBezTo>
                    <a:cubicBezTo>
                      <a:pt x="17149" y="37243"/>
                      <a:pt x="15149" y="35242"/>
                      <a:pt x="13244" y="32766"/>
                    </a:cubicBezTo>
                    <a:cubicBezTo>
                      <a:pt x="10958" y="29623"/>
                      <a:pt x="9053" y="26384"/>
                      <a:pt x="7433" y="22574"/>
                    </a:cubicBezTo>
                    <a:cubicBezTo>
                      <a:pt x="6481" y="20288"/>
                      <a:pt x="5528" y="17335"/>
                      <a:pt x="4671" y="14288"/>
                    </a:cubicBezTo>
                    <a:cubicBezTo>
                      <a:pt x="4385" y="13240"/>
                      <a:pt x="3433" y="12478"/>
                      <a:pt x="2385" y="12478"/>
                    </a:cubicBezTo>
                    <a:cubicBezTo>
                      <a:pt x="1433" y="12668"/>
                      <a:pt x="671" y="13240"/>
                      <a:pt x="290" y="13906"/>
                    </a:cubicBezTo>
                    <a:cubicBezTo>
                      <a:pt x="4" y="14383"/>
                      <a:pt x="-91" y="15049"/>
                      <a:pt x="99" y="15621"/>
                    </a:cubicBezTo>
                    <a:cubicBezTo>
                      <a:pt x="3242" y="27337"/>
                      <a:pt x="8481" y="36195"/>
                      <a:pt x="15530" y="42005"/>
                    </a:cubicBezTo>
                    <a:cubicBezTo>
                      <a:pt x="18482" y="44482"/>
                      <a:pt x="21911" y="46292"/>
                      <a:pt x="25721" y="47434"/>
                    </a:cubicBezTo>
                    <a:cubicBezTo>
                      <a:pt x="27722" y="48101"/>
                      <a:pt x="29912" y="48387"/>
                      <a:pt x="32198" y="48387"/>
                    </a:cubicBezTo>
                    <a:cubicBezTo>
                      <a:pt x="33722" y="48387"/>
                      <a:pt x="35342" y="48292"/>
                      <a:pt x="36866" y="47911"/>
                    </a:cubicBezTo>
                    <a:cubicBezTo>
                      <a:pt x="38580" y="47530"/>
                      <a:pt x="40104" y="46958"/>
                      <a:pt x="41723" y="46292"/>
                    </a:cubicBezTo>
                    <a:cubicBezTo>
                      <a:pt x="43152" y="45625"/>
                      <a:pt x="44676" y="44672"/>
                      <a:pt x="46105" y="43529"/>
                    </a:cubicBezTo>
                    <a:cubicBezTo>
                      <a:pt x="49153" y="41053"/>
                      <a:pt x="51629" y="37814"/>
                      <a:pt x="53439" y="33909"/>
                    </a:cubicBezTo>
                    <a:cubicBezTo>
                      <a:pt x="55154" y="30194"/>
                      <a:pt x="56201" y="25813"/>
                      <a:pt x="56678" y="20669"/>
                    </a:cubicBezTo>
                    <a:cubicBezTo>
                      <a:pt x="57154" y="15240"/>
                      <a:pt x="56678" y="9239"/>
                      <a:pt x="55058" y="1810"/>
                    </a:cubicBezTo>
                    <a:cubicBezTo>
                      <a:pt x="54773" y="667"/>
                      <a:pt x="53630" y="0"/>
                      <a:pt x="52677" y="0"/>
                    </a:cubicBezTo>
                  </a:path>
                </a:pathLst>
              </a:custGeom>
              <a:solidFill>
                <a:srgbClr val="725037"/>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B32F3FA5-92CE-63A2-CE2A-D3E1CDD477BD}"/>
                  </a:ext>
                </a:extLst>
              </p:cNvPr>
              <p:cNvSpPr/>
              <p:nvPr/>
            </p:nvSpPr>
            <p:spPr>
              <a:xfrm>
                <a:off x="3557301" y="3451773"/>
                <a:ext cx="52196" cy="82295"/>
              </a:xfrm>
              <a:custGeom>
                <a:avLst/>
                <a:gdLst>
                  <a:gd name="connsiteX0" fmla="*/ 26098 w 52196"/>
                  <a:gd name="connsiteY0" fmla="*/ 82296 h 82295"/>
                  <a:gd name="connsiteX1" fmla="*/ 52197 w 52196"/>
                  <a:gd name="connsiteY1" fmla="*/ 41148 h 82295"/>
                  <a:gd name="connsiteX2" fmla="*/ 26098 w 52196"/>
                  <a:gd name="connsiteY2" fmla="*/ 0 h 82295"/>
                  <a:gd name="connsiteX3" fmla="*/ 0 w 52196"/>
                  <a:gd name="connsiteY3" fmla="*/ 41148 h 82295"/>
                  <a:gd name="connsiteX4" fmla="*/ 26098 w 52196"/>
                  <a:gd name="connsiteY4" fmla="*/ 82296 h 82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 h="82295">
                    <a:moveTo>
                      <a:pt x="26098" y="82296"/>
                    </a:moveTo>
                    <a:cubicBezTo>
                      <a:pt x="40481" y="82296"/>
                      <a:pt x="52197" y="63913"/>
                      <a:pt x="52197" y="41148"/>
                    </a:cubicBezTo>
                    <a:cubicBezTo>
                      <a:pt x="52197" y="18383"/>
                      <a:pt x="40481" y="0"/>
                      <a:pt x="26098" y="0"/>
                    </a:cubicBezTo>
                    <a:cubicBezTo>
                      <a:pt x="11716" y="0"/>
                      <a:pt x="0" y="18383"/>
                      <a:pt x="0" y="41148"/>
                    </a:cubicBezTo>
                    <a:cubicBezTo>
                      <a:pt x="0" y="63913"/>
                      <a:pt x="11716" y="82296"/>
                      <a:pt x="26098" y="82296"/>
                    </a:cubicBezTo>
                  </a:path>
                </a:pathLst>
              </a:custGeom>
              <a:solidFill>
                <a:srgbClr val="745138"/>
              </a:solid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8E84DC30-69DC-E5E2-B6DB-DC68AAC0AC88}"/>
                  </a:ext>
                </a:extLst>
              </p:cNvPr>
              <p:cNvSpPr/>
              <p:nvPr/>
            </p:nvSpPr>
            <p:spPr>
              <a:xfrm>
                <a:off x="3885628" y="3442725"/>
                <a:ext cx="55245" cy="87058"/>
              </a:xfrm>
              <a:custGeom>
                <a:avLst/>
                <a:gdLst>
                  <a:gd name="connsiteX0" fmla="*/ 27622 w 55245"/>
                  <a:gd name="connsiteY0" fmla="*/ 87058 h 87058"/>
                  <a:gd name="connsiteX1" fmla="*/ 55245 w 55245"/>
                  <a:gd name="connsiteY1" fmla="*/ 43529 h 87058"/>
                  <a:gd name="connsiteX2" fmla="*/ 27622 w 55245"/>
                  <a:gd name="connsiteY2" fmla="*/ 0 h 87058"/>
                  <a:gd name="connsiteX3" fmla="*/ 0 w 55245"/>
                  <a:gd name="connsiteY3" fmla="*/ 43529 h 87058"/>
                  <a:gd name="connsiteX4" fmla="*/ 27622 w 55245"/>
                  <a:gd name="connsiteY4" fmla="*/ 87058 h 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87058">
                    <a:moveTo>
                      <a:pt x="27622" y="87058"/>
                    </a:moveTo>
                    <a:cubicBezTo>
                      <a:pt x="42863" y="87058"/>
                      <a:pt x="55245" y="67532"/>
                      <a:pt x="55245" y="43529"/>
                    </a:cubicBezTo>
                    <a:cubicBezTo>
                      <a:pt x="55245" y="19526"/>
                      <a:pt x="42863" y="0"/>
                      <a:pt x="27622" y="0"/>
                    </a:cubicBezTo>
                    <a:cubicBezTo>
                      <a:pt x="12383" y="0"/>
                      <a:pt x="0" y="19526"/>
                      <a:pt x="0" y="43529"/>
                    </a:cubicBezTo>
                    <a:cubicBezTo>
                      <a:pt x="0" y="67532"/>
                      <a:pt x="12383" y="87058"/>
                      <a:pt x="27622" y="87058"/>
                    </a:cubicBezTo>
                  </a:path>
                </a:pathLst>
              </a:custGeom>
              <a:solidFill>
                <a:srgbClr val="745138"/>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452C009E-6138-2C22-224B-A35D0B5D07ED}"/>
                  </a:ext>
                </a:extLst>
              </p:cNvPr>
              <p:cNvSpPr/>
              <p:nvPr/>
            </p:nvSpPr>
            <p:spPr>
              <a:xfrm>
                <a:off x="3462337" y="3320709"/>
                <a:ext cx="12287" cy="65151"/>
              </a:xfrm>
              <a:custGeom>
                <a:avLst/>
                <a:gdLst>
                  <a:gd name="connsiteX0" fmla="*/ 8763 w 12287"/>
                  <a:gd name="connsiteY0" fmla="*/ 191 h 65151"/>
                  <a:gd name="connsiteX1" fmla="*/ 7620 w 12287"/>
                  <a:gd name="connsiteY1" fmla="*/ 1619 h 65151"/>
                  <a:gd name="connsiteX2" fmla="*/ 0 w 12287"/>
                  <a:gd name="connsiteY2" fmla="*/ 62770 h 65151"/>
                  <a:gd name="connsiteX3" fmla="*/ 2381 w 12287"/>
                  <a:gd name="connsiteY3" fmla="*/ 65151 h 65151"/>
                  <a:gd name="connsiteX4" fmla="*/ 4763 w 12287"/>
                  <a:gd name="connsiteY4" fmla="*/ 62770 h 65151"/>
                  <a:gd name="connsiteX5" fmla="*/ 7525 w 12287"/>
                  <a:gd name="connsiteY5" fmla="*/ 33338 h 65151"/>
                  <a:gd name="connsiteX6" fmla="*/ 7525 w 12287"/>
                  <a:gd name="connsiteY6" fmla="*/ 34004 h 65151"/>
                  <a:gd name="connsiteX7" fmla="*/ 12287 w 12287"/>
                  <a:gd name="connsiteY7" fmla="*/ 2953 h 65151"/>
                  <a:gd name="connsiteX8" fmla="*/ 12002 w 12287"/>
                  <a:gd name="connsiteY8" fmla="*/ 1143 h 65151"/>
                  <a:gd name="connsiteX9" fmla="*/ 10573 w 12287"/>
                  <a:gd name="connsiteY9" fmla="*/ 95 h 65151"/>
                  <a:gd name="connsiteX10" fmla="*/ 9906 w 12287"/>
                  <a:gd name="connsiteY10" fmla="*/ 0 h 65151"/>
                  <a:gd name="connsiteX11" fmla="*/ 8763 w 12287"/>
                  <a:gd name="connsiteY11" fmla="*/ 28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87" h="65151">
                    <a:moveTo>
                      <a:pt x="8763" y="191"/>
                    </a:moveTo>
                    <a:cubicBezTo>
                      <a:pt x="8287" y="476"/>
                      <a:pt x="7810" y="1048"/>
                      <a:pt x="7620" y="1619"/>
                    </a:cubicBezTo>
                    <a:cubicBezTo>
                      <a:pt x="4381" y="21907"/>
                      <a:pt x="857" y="42196"/>
                      <a:pt x="0" y="62770"/>
                    </a:cubicBezTo>
                    <a:cubicBezTo>
                      <a:pt x="0" y="64103"/>
                      <a:pt x="1143" y="65151"/>
                      <a:pt x="2381" y="65151"/>
                    </a:cubicBezTo>
                    <a:cubicBezTo>
                      <a:pt x="3715" y="65151"/>
                      <a:pt x="4763" y="64103"/>
                      <a:pt x="4763" y="62770"/>
                    </a:cubicBezTo>
                    <a:cubicBezTo>
                      <a:pt x="5144" y="52959"/>
                      <a:pt x="6191" y="43148"/>
                      <a:pt x="7525" y="33338"/>
                    </a:cubicBezTo>
                    <a:lnTo>
                      <a:pt x="7525" y="34004"/>
                    </a:lnTo>
                    <a:cubicBezTo>
                      <a:pt x="8858" y="23622"/>
                      <a:pt x="10573" y="13240"/>
                      <a:pt x="12287" y="2953"/>
                    </a:cubicBezTo>
                    <a:cubicBezTo>
                      <a:pt x="12287" y="2286"/>
                      <a:pt x="12287" y="1715"/>
                      <a:pt x="12002" y="1143"/>
                    </a:cubicBezTo>
                    <a:cubicBezTo>
                      <a:pt x="11716" y="572"/>
                      <a:pt x="11144" y="191"/>
                      <a:pt x="10573" y="95"/>
                    </a:cubicBezTo>
                    <a:cubicBezTo>
                      <a:pt x="10382" y="95"/>
                      <a:pt x="10096" y="0"/>
                      <a:pt x="9906" y="0"/>
                    </a:cubicBezTo>
                    <a:cubicBezTo>
                      <a:pt x="9525" y="0"/>
                      <a:pt x="9144" y="95"/>
                      <a:pt x="8763" y="286"/>
                    </a:cubicBezTo>
                  </a:path>
                </a:pathLst>
              </a:custGeom>
              <a:solidFill>
                <a:srgbClr val="F3BC49"/>
              </a:solid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70F05BFD-8774-3A05-CCB3-072EA556E889}"/>
                  </a:ext>
                </a:extLst>
              </p:cNvPr>
              <p:cNvSpPr/>
              <p:nvPr/>
            </p:nvSpPr>
            <p:spPr>
              <a:xfrm>
                <a:off x="3458337" y="3326138"/>
                <a:ext cx="11597" cy="75818"/>
              </a:xfrm>
              <a:custGeom>
                <a:avLst/>
                <a:gdLst>
                  <a:gd name="connsiteX0" fmla="*/ 6953 w 11597"/>
                  <a:gd name="connsiteY0" fmla="*/ 1619 h 75818"/>
                  <a:gd name="connsiteX1" fmla="*/ 1810 w 11597"/>
                  <a:gd name="connsiteY1" fmla="*/ 36767 h 75818"/>
                  <a:gd name="connsiteX2" fmla="*/ 0 w 11597"/>
                  <a:gd name="connsiteY2" fmla="*/ 73438 h 75818"/>
                  <a:gd name="connsiteX3" fmla="*/ 2381 w 11597"/>
                  <a:gd name="connsiteY3" fmla="*/ 75819 h 75818"/>
                  <a:gd name="connsiteX4" fmla="*/ 4763 w 11597"/>
                  <a:gd name="connsiteY4" fmla="*/ 73438 h 75818"/>
                  <a:gd name="connsiteX5" fmla="*/ 8001 w 11597"/>
                  <a:gd name="connsiteY5" fmla="*/ 24575 h 75818"/>
                  <a:gd name="connsiteX6" fmla="*/ 8001 w 11597"/>
                  <a:gd name="connsiteY6" fmla="*/ 24575 h 75818"/>
                  <a:gd name="connsiteX7" fmla="*/ 11525 w 11597"/>
                  <a:gd name="connsiteY7" fmla="*/ 2857 h 75818"/>
                  <a:gd name="connsiteX8" fmla="*/ 9906 w 11597"/>
                  <a:gd name="connsiteY8" fmla="*/ 0 h 75818"/>
                  <a:gd name="connsiteX9" fmla="*/ 9334 w 11597"/>
                  <a:gd name="connsiteY9" fmla="*/ 0 h 75818"/>
                  <a:gd name="connsiteX10" fmla="*/ 7048 w 11597"/>
                  <a:gd name="connsiteY10" fmla="*/ 1715 h 7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97" h="75818">
                    <a:moveTo>
                      <a:pt x="6953" y="1619"/>
                    </a:moveTo>
                    <a:cubicBezTo>
                      <a:pt x="4667" y="13240"/>
                      <a:pt x="2953" y="24955"/>
                      <a:pt x="1810" y="36767"/>
                    </a:cubicBezTo>
                    <a:cubicBezTo>
                      <a:pt x="571" y="48958"/>
                      <a:pt x="0" y="61246"/>
                      <a:pt x="0" y="73438"/>
                    </a:cubicBezTo>
                    <a:cubicBezTo>
                      <a:pt x="0" y="74771"/>
                      <a:pt x="1048" y="75819"/>
                      <a:pt x="2381" y="75819"/>
                    </a:cubicBezTo>
                    <a:cubicBezTo>
                      <a:pt x="3715" y="75819"/>
                      <a:pt x="4763" y="74771"/>
                      <a:pt x="4763" y="73438"/>
                    </a:cubicBezTo>
                    <a:cubicBezTo>
                      <a:pt x="4763" y="57055"/>
                      <a:pt x="5905" y="40767"/>
                      <a:pt x="8001" y="24575"/>
                    </a:cubicBezTo>
                    <a:lnTo>
                      <a:pt x="8001" y="24575"/>
                    </a:lnTo>
                    <a:cubicBezTo>
                      <a:pt x="8953" y="17335"/>
                      <a:pt x="10192" y="10097"/>
                      <a:pt x="11525" y="2857"/>
                    </a:cubicBezTo>
                    <a:cubicBezTo>
                      <a:pt x="11811" y="1619"/>
                      <a:pt x="11240" y="286"/>
                      <a:pt x="9906" y="0"/>
                    </a:cubicBezTo>
                    <a:cubicBezTo>
                      <a:pt x="9715" y="0"/>
                      <a:pt x="9525" y="0"/>
                      <a:pt x="9334" y="0"/>
                    </a:cubicBezTo>
                    <a:cubicBezTo>
                      <a:pt x="8287" y="0"/>
                      <a:pt x="7239" y="667"/>
                      <a:pt x="7048" y="1715"/>
                    </a:cubicBezTo>
                  </a:path>
                </a:pathLst>
              </a:custGeom>
              <a:solidFill>
                <a:srgbClr val="F3BC49"/>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2B80A17D-E782-947D-9BF8-273BDABFF29A}"/>
                  </a:ext>
                </a:extLst>
              </p:cNvPr>
              <p:cNvSpPr/>
              <p:nvPr/>
            </p:nvSpPr>
            <p:spPr>
              <a:xfrm>
                <a:off x="3453189" y="3331758"/>
                <a:ext cx="13034" cy="72104"/>
              </a:xfrm>
              <a:custGeom>
                <a:avLst/>
                <a:gdLst>
                  <a:gd name="connsiteX0" fmla="*/ 9338 w 13034"/>
                  <a:gd name="connsiteY0" fmla="*/ 286 h 72104"/>
                  <a:gd name="connsiteX1" fmla="*/ 8291 w 13034"/>
                  <a:gd name="connsiteY1" fmla="*/ 1715 h 72104"/>
                  <a:gd name="connsiteX2" fmla="*/ 3433 w 13034"/>
                  <a:gd name="connsiteY2" fmla="*/ 17526 h 72104"/>
                  <a:gd name="connsiteX3" fmla="*/ 671 w 13034"/>
                  <a:gd name="connsiteY3" fmla="*/ 34671 h 72104"/>
                  <a:gd name="connsiteX4" fmla="*/ 1337 w 13034"/>
                  <a:gd name="connsiteY4" fmla="*/ 69723 h 72104"/>
                  <a:gd name="connsiteX5" fmla="*/ 2004 w 13034"/>
                  <a:gd name="connsiteY5" fmla="*/ 71438 h 72104"/>
                  <a:gd name="connsiteX6" fmla="*/ 3719 w 13034"/>
                  <a:gd name="connsiteY6" fmla="*/ 72104 h 72104"/>
                  <a:gd name="connsiteX7" fmla="*/ 5433 w 13034"/>
                  <a:gd name="connsiteY7" fmla="*/ 71438 h 72104"/>
                  <a:gd name="connsiteX8" fmla="*/ 6100 w 13034"/>
                  <a:gd name="connsiteY8" fmla="*/ 69723 h 72104"/>
                  <a:gd name="connsiteX9" fmla="*/ 4766 w 13034"/>
                  <a:gd name="connsiteY9" fmla="*/ 49816 h 72104"/>
                  <a:gd name="connsiteX10" fmla="*/ 6005 w 13034"/>
                  <a:gd name="connsiteY10" fmla="*/ 29623 h 72104"/>
                  <a:gd name="connsiteX11" fmla="*/ 6005 w 13034"/>
                  <a:gd name="connsiteY11" fmla="*/ 29908 h 72104"/>
                  <a:gd name="connsiteX12" fmla="*/ 8386 w 13034"/>
                  <a:gd name="connsiteY12" fmla="*/ 17050 h 72104"/>
                  <a:gd name="connsiteX13" fmla="*/ 12958 w 13034"/>
                  <a:gd name="connsiteY13" fmla="*/ 2953 h 72104"/>
                  <a:gd name="connsiteX14" fmla="*/ 12672 w 13034"/>
                  <a:gd name="connsiteY14" fmla="*/ 1048 h 72104"/>
                  <a:gd name="connsiteX15" fmla="*/ 11243 w 13034"/>
                  <a:gd name="connsiteY15" fmla="*/ 0 h 72104"/>
                  <a:gd name="connsiteX16" fmla="*/ 10577 w 13034"/>
                  <a:gd name="connsiteY16" fmla="*/ 0 h 72104"/>
                  <a:gd name="connsiteX17" fmla="*/ 9338 w 13034"/>
                  <a:gd name="connsiteY17" fmla="*/ 286 h 72104"/>
                  <a:gd name="connsiteX18" fmla="*/ 5909 w 13034"/>
                  <a:gd name="connsiteY18" fmla="*/ 30290 h 72104"/>
                  <a:gd name="connsiteX19" fmla="*/ 5909 w 13034"/>
                  <a:gd name="connsiteY19" fmla="*/ 3029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34" h="72104">
                    <a:moveTo>
                      <a:pt x="9338" y="286"/>
                    </a:moveTo>
                    <a:cubicBezTo>
                      <a:pt x="8767" y="667"/>
                      <a:pt x="8481" y="1143"/>
                      <a:pt x="8291" y="1715"/>
                    </a:cubicBezTo>
                    <a:cubicBezTo>
                      <a:pt x="6290" y="6858"/>
                      <a:pt x="4671" y="12097"/>
                      <a:pt x="3433" y="17526"/>
                    </a:cubicBezTo>
                    <a:cubicBezTo>
                      <a:pt x="2099" y="23146"/>
                      <a:pt x="1242" y="28956"/>
                      <a:pt x="671" y="34671"/>
                    </a:cubicBezTo>
                    <a:cubicBezTo>
                      <a:pt x="-472" y="46292"/>
                      <a:pt x="-91" y="58103"/>
                      <a:pt x="1337" y="69723"/>
                    </a:cubicBezTo>
                    <a:cubicBezTo>
                      <a:pt x="1337" y="70390"/>
                      <a:pt x="1528" y="70866"/>
                      <a:pt x="2004" y="71438"/>
                    </a:cubicBezTo>
                    <a:cubicBezTo>
                      <a:pt x="2480" y="71914"/>
                      <a:pt x="3052" y="72104"/>
                      <a:pt x="3719" y="72104"/>
                    </a:cubicBezTo>
                    <a:cubicBezTo>
                      <a:pt x="4385" y="72104"/>
                      <a:pt x="4957" y="71819"/>
                      <a:pt x="5433" y="71438"/>
                    </a:cubicBezTo>
                    <a:cubicBezTo>
                      <a:pt x="5814" y="71056"/>
                      <a:pt x="6195" y="70295"/>
                      <a:pt x="6100" y="69723"/>
                    </a:cubicBezTo>
                    <a:cubicBezTo>
                      <a:pt x="5243" y="63055"/>
                      <a:pt x="4862" y="56483"/>
                      <a:pt x="4766" y="49816"/>
                    </a:cubicBezTo>
                    <a:cubicBezTo>
                      <a:pt x="4766" y="43053"/>
                      <a:pt x="5147" y="36385"/>
                      <a:pt x="6005" y="29623"/>
                    </a:cubicBezTo>
                    <a:lnTo>
                      <a:pt x="6005" y="29908"/>
                    </a:lnTo>
                    <a:cubicBezTo>
                      <a:pt x="6576" y="25622"/>
                      <a:pt x="7433" y="21336"/>
                      <a:pt x="8386" y="17050"/>
                    </a:cubicBezTo>
                    <a:cubicBezTo>
                      <a:pt x="9529" y="12287"/>
                      <a:pt x="11053" y="7525"/>
                      <a:pt x="12958" y="2953"/>
                    </a:cubicBezTo>
                    <a:cubicBezTo>
                      <a:pt x="13148" y="2381"/>
                      <a:pt x="12958" y="1619"/>
                      <a:pt x="12672" y="1048"/>
                    </a:cubicBezTo>
                    <a:cubicBezTo>
                      <a:pt x="12386" y="572"/>
                      <a:pt x="11815" y="95"/>
                      <a:pt x="11243" y="0"/>
                    </a:cubicBezTo>
                    <a:cubicBezTo>
                      <a:pt x="11053" y="0"/>
                      <a:pt x="10862" y="0"/>
                      <a:pt x="10577" y="0"/>
                    </a:cubicBezTo>
                    <a:cubicBezTo>
                      <a:pt x="10196" y="0"/>
                      <a:pt x="9719" y="95"/>
                      <a:pt x="9338" y="286"/>
                    </a:cubicBezTo>
                    <a:moveTo>
                      <a:pt x="5909" y="30290"/>
                    </a:moveTo>
                    <a:lnTo>
                      <a:pt x="5909" y="30290"/>
                    </a:lnTo>
                    <a:close/>
                  </a:path>
                </a:pathLst>
              </a:custGeom>
              <a:solidFill>
                <a:srgbClr val="F3BC49"/>
              </a:solid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D65EA964-382A-E59E-F627-FD31D9E13547}"/>
                  </a:ext>
                </a:extLst>
              </p:cNvPr>
              <p:cNvSpPr/>
              <p:nvPr/>
            </p:nvSpPr>
            <p:spPr>
              <a:xfrm>
                <a:off x="3453186" y="3341759"/>
                <a:ext cx="8073" cy="66960"/>
              </a:xfrm>
              <a:custGeom>
                <a:avLst/>
                <a:gdLst>
                  <a:gd name="connsiteX0" fmla="*/ 3341 w 8073"/>
                  <a:gd name="connsiteY0" fmla="*/ 1524 h 66960"/>
                  <a:gd name="connsiteX1" fmla="*/ 960 w 8073"/>
                  <a:gd name="connsiteY1" fmla="*/ 16288 h 66960"/>
                  <a:gd name="connsiteX2" fmla="*/ 7 w 8073"/>
                  <a:gd name="connsiteY2" fmla="*/ 32385 h 66960"/>
                  <a:gd name="connsiteX3" fmla="*/ 2198 w 8073"/>
                  <a:gd name="connsiteY3" fmla="*/ 64580 h 66960"/>
                  <a:gd name="connsiteX4" fmla="*/ 2865 w 8073"/>
                  <a:gd name="connsiteY4" fmla="*/ 66294 h 66960"/>
                  <a:gd name="connsiteX5" fmla="*/ 4579 w 8073"/>
                  <a:gd name="connsiteY5" fmla="*/ 66961 h 66960"/>
                  <a:gd name="connsiteX6" fmla="*/ 6294 w 8073"/>
                  <a:gd name="connsiteY6" fmla="*/ 66294 h 66960"/>
                  <a:gd name="connsiteX7" fmla="*/ 6960 w 8073"/>
                  <a:gd name="connsiteY7" fmla="*/ 64580 h 66960"/>
                  <a:gd name="connsiteX8" fmla="*/ 4865 w 8073"/>
                  <a:gd name="connsiteY8" fmla="*/ 39624 h 66960"/>
                  <a:gd name="connsiteX9" fmla="*/ 6198 w 8073"/>
                  <a:gd name="connsiteY9" fmla="*/ 12764 h 66960"/>
                  <a:gd name="connsiteX10" fmla="*/ 6198 w 8073"/>
                  <a:gd name="connsiteY10" fmla="*/ 13049 h 66960"/>
                  <a:gd name="connsiteX11" fmla="*/ 8008 w 8073"/>
                  <a:gd name="connsiteY11" fmla="*/ 2858 h 66960"/>
                  <a:gd name="connsiteX12" fmla="*/ 6389 w 8073"/>
                  <a:gd name="connsiteY12" fmla="*/ 0 h 66960"/>
                  <a:gd name="connsiteX13" fmla="*/ 5817 w 8073"/>
                  <a:gd name="connsiteY13" fmla="*/ 0 h 66960"/>
                  <a:gd name="connsiteX14" fmla="*/ 3531 w 8073"/>
                  <a:gd name="connsiteY14" fmla="*/ 1715 h 66960"/>
                  <a:gd name="connsiteX15" fmla="*/ 6198 w 8073"/>
                  <a:gd name="connsiteY15" fmla="*/ 13621 h 66960"/>
                  <a:gd name="connsiteX16" fmla="*/ 6198 w 8073"/>
                  <a:gd name="connsiteY16" fmla="*/ 13621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73" h="66960">
                    <a:moveTo>
                      <a:pt x="3341" y="1524"/>
                    </a:moveTo>
                    <a:cubicBezTo>
                      <a:pt x="2293" y="6477"/>
                      <a:pt x="1531" y="11335"/>
                      <a:pt x="960" y="16288"/>
                    </a:cubicBezTo>
                    <a:cubicBezTo>
                      <a:pt x="293" y="21622"/>
                      <a:pt x="102" y="27051"/>
                      <a:pt x="7" y="32385"/>
                    </a:cubicBezTo>
                    <a:cubicBezTo>
                      <a:pt x="-88" y="43148"/>
                      <a:pt x="769" y="53912"/>
                      <a:pt x="2198" y="64580"/>
                    </a:cubicBezTo>
                    <a:cubicBezTo>
                      <a:pt x="2198" y="65246"/>
                      <a:pt x="2388" y="65723"/>
                      <a:pt x="2865" y="66294"/>
                    </a:cubicBezTo>
                    <a:cubicBezTo>
                      <a:pt x="3341" y="66770"/>
                      <a:pt x="3912" y="66961"/>
                      <a:pt x="4579" y="66961"/>
                    </a:cubicBezTo>
                    <a:cubicBezTo>
                      <a:pt x="5246" y="66961"/>
                      <a:pt x="5817" y="66675"/>
                      <a:pt x="6294" y="66294"/>
                    </a:cubicBezTo>
                    <a:cubicBezTo>
                      <a:pt x="6675" y="65913"/>
                      <a:pt x="7056" y="65246"/>
                      <a:pt x="6960" y="64580"/>
                    </a:cubicBezTo>
                    <a:cubicBezTo>
                      <a:pt x="5913" y="56293"/>
                      <a:pt x="5151" y="47911"/>
                      <a:pt x="4865" y="39624"/>
                    </a:cubicBezTo>
                    <a:cubicBezTo>
                      <a:pt x="4579" y="30575"/>
                      <a:pt x="5055" y="21622"/>
                      <a:pt x="6198" y="12764"/>
                    </a:cubicBezTo>
                    <a:lnTo>
                      <a:pt x="6198" y="13049"/>
                    </a:lnTo>
                    <a:cubicBezTo>
                      <a:pt x="6675" y="9620"/>
                      <a:pt x="7246" y="6191"/>
                      <a:pt x="8008" y="2858"/>
                    </a:cubicBezTo>
                    <a:cubicBezTo>
                      <a:pt x="8294" y="1619"/>
                      <a:pt x="7627" y="286"/>
                      <a:pt x="6389" y="0"/>
                    </a:cubicBezTo>
                    <a:cubicBezTo>
                      <a:pt x="6198" y="0"/>
                      <a:pt x="6008" y="0"/>
                      <a:pt x="5817" y="0"/>
                    </a:cubicBezTo>
                    <a:cubicBezTo>
                      <a:pt x="4770" y="0"/>
                      <a:pt x="3722" y="667"/>
                      <a:pt x="3531" y="1715"/>
                    </a:cubicBezTo>
                    <a:moveTo>
                      <a:pt x="6198" y="13621"/>
                    </a:moveTo>
                    <a:lnTo>
                      <a:pt x="6198" y="13621"/>
                    </a:lnTo>
                    <a:close/>
                  </a:path>
                </a:pathLst>
              </a:custGeom>
              <a:solidFill>
                <a:srgbClr val="F3BC49"/>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98C83388-96F4-4F54-5BEB-B4740522AEB8}"/>
                  </a:ext>
                </a:extLst>
              </p:cNvPr>
              <p:cNvSpPr/>
              <p:nvPr/>
            </p:nvSpPr>
            <p:spPr>
              <a:xfrm>
                <a:off x="3455872" y="3349665"/>
                <a:ext cx="7131" cy="62483"/>
              </a:xfrm>
              <a:custGeom>
                <a:avLst/>
                <a:gdLst>
                  <a:gd name="connsiteX0" fmla="*/ 3703 w 7131"/>
                  <a:gd name="connsiteY0" fmla="*/ 286 h 62483"/>
                  <a:gd name="connsiteX1" fmla="*/ 2560 w 7131"/>
                  <a:gd name="connsiteY1" fmla="*/ 1715 h 62483"/>
                  <a:gd name="connsiteX2" fmla="*/ 1131 w 7131"/>
                  <a:gd name="connsiteY2" fmla="*/ 60103 h 62483"/>
                  <a:gd name="connsiteX3" fmla="*/ 1798 w 7131"/>
                  <a:gd name="connsiteY3" fmla="*/ 61817 h 62483"/>
                  <a:gd name="connsiteX4" fmla="*/ 3512 w 7131"/>
                  <a:gd name="connsiteY4" fmla="*/ 62484 h 62483"/>
                  <a:gd name="connsiteX5" fmla="*/ 5989 w 7131"/>
                  <a:gd name="connsiteY5" fmla="*/ 60007 h 62483"/>
                  <a:gd name="connsiteX6" fmla="*/ 5036 w 7131"/>
                  <a:gd name="connsiteY6" fmla="*/ 45625 h 62483"/>
                  <a:gd name="connsiteX7" fmla="*/ 4941 w 7131"/>
                  <a:gd name="connsiteY7" fmla="*/ 31147 h 62483"/>
                  <a:gd name="connsiteX8" fmla="*/ 7132 w 7131"/>
                  <a:gd name="connsiteY8" fmla="*/ 2286 h 62483"/>
                  <a:gd name="connsiteX9" fmla="*/ 6846 w 7131"/>
                  <a:gd name="connsiteY9" fmla="*/ 1143 h 62483"/>
                  <a:gd name="connsiteX10" fmla="*/ 5417 w 7131"/>
                  <a:gd name="connsiteY10" fmla="*/ 0 h 62483"/>
                  <a:gd name="connsiteX11" fmla="*/ 4846 w 7131"/>
                  <a:gd name="connsiteY11" fmla="*/ 0 h 62483"/>
                  <a:gd name="connsiteX12" fmla="*/ 3607 w 7131"/>
                  <a:gd name="connsiteY12" fmla="*/ 286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31" h="62483">
                    <a:moveTo>
                      <a:pt x="3703" y="286"/>
                    </a:moveTo>
                    <a:cubicBezTo>
                      <a:pt x="3226" y="571"/>
                      <a:pt x="2655" y="1143"/>
                      <a:pt x="2560" y="1715"/>
                    </a:cubicBezTo>
                    <a:cubicBezTo>
                      <a:pt x="-107" y="21050"/>
                      <a:pt x="-869" y="40672"/>
                      <a:pt x="1131" y="60103"/>
                    </a:cubicBezTo>
                    <a:cubicBezTo>
                      <a:pt x="1131" y="60770"/>
                      <a:pt x="1321" y="61341"/>
                      <a:pt x="1798" y="61817"/>
                    </a:cubicBezTo>
                    <a:cubicBezTo>
                      <a:pt x="2274" y="62294"/>
                      <a:pt x="2941" y="62484"/>
                      <a:pt x="3512" y="62484"/>
                    </a:cubicBezTo>
                    <a:cubicBezTo>
                      <a:pt x="4750" y="62484"/>
                      <a:pt x="6084" y="61341"/>
                      <a:pt x="5989" y="60007"/>
                    </a:cubicBezTo>
                    <a:cubicBezTo>
                      <a:pt x="5608" y="55245"/>
                      <a:pt x="5227" y="50387"/>
                      <a:pt x="5036" y="45625"/>
                    </a:cubicBezTo>
                    <a:cubicBezTo>
                      <a:pt x="4846" y="40767"/>
                      <a:pt x="4846" y="36004"/>
                      <a:pt x="4941" y="31147"/>
                    </a:cubicBezTo>
                    <a:cubicBezTo>
                      <a:pt x="5036" y="21526"/>
                      <a:pt x="5893" y="11906"/>
                      <a:pt x="7132" y="2286"/>
                    </a:cubicBezTo>
                    <a:cubicBezTo>
                      <a:pt x="7132" y="1810"/>
                      <a:pt x="7036" y="1429"/>
                      <a:pt x="6846" y="1143"/>
                    </a:cubicBezTo>
                    <a:cubicBezTo>
                      <a:pt x="6560" y="571"/>
                      <a:pt x="5989" y="191"/>
                      <a:pt x="5417" y="0"/>
                    </a:cubicBezTo>
                    <a:cubicBezTo>
                      <a:pt x="5227" y="0"/>
                      <a:pt x="5036" y="0"/>
                      <a:pt x="4846" y="0"/>
                    </a:cubicBezTo>
                    <a:cubicBezTo>
                      <a:pt x="4465" y="0"/>
                      <a:pt x="3988" y="95"/>
                      <a:pt x="3607" y="286"/>
                    </a:cubicBezTo>
                  </a:path>
                </a:pathLst>
              </a:custGeom>
              <a:solidFill>
                <a:srgbClr val="F3BC49"/>
              </a:solid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668A9123-DEFB-F635-1DB4-24073B086153}"/>
                  </a:ext>
                </a:extLst>
              </p:cNvPr>
              <p:cNvSpPr/>
              <p:nvPr/>
            </p:nvSpPr>
            <p:spPr>
              <a:xfrm>
                <a:off x="3459860" y="3359857"/>
                <a:ext cx="8191" cy="56102"/>
              </a:xfrm>
              <a:custGeom>
                <a:avLst/>
                <a:gdLst>
                  <a:gd name="connsiteX0" fmla="*/ 3334 w 8191"/>
                  <a:gd name="connsiteY0" fmla="*/ 2381 h 56102"/>
                  <a:gd name="connsiteX1" fmla="*/ 1524 w 8191"/>
                  <a:gd name="connsiteY1" fmla="*/ 26956 h 56102"/>
                  <a:gd name="connsiteX2" fmla="*/ 0 w 8191"/>
                  <a:gd name="connsiteY2" fmla="*/ 53435 h 56102"/>
                  <a:gd name="connsiteX3" fmla="*/ 2667 w 8191"/>
                  <a:gd name="connsiteY3" fmla="*/ 56102 h 56102"/>
                  <a:gd name="connsiteX4" fmla="*/ 5334 w 8191"/>
                  <a:gd name="connsiteY4" fmla="*/ 53435 h 56102"/>
                  <a:gd name="connsiteX5" fmla="*/ 6668 w 8191"/>
                  <a:gd name="connsiteY5" fmla="*/ 28861 h 56102"/>
                  <a:gd name="connsiteX6" fmla="*/ 8192 w 8191"/>
                  <a:gd name="connsiteY6" fmla="*/ 2381 h 56102"/>
                  <a:gd name="connsiteX7" fmla="*/ 5810 w 8191"/>
                  <a:gd name="connsiteY7" fmla="*/ 0 h 56102"/>
                  <a:gd name="connsiteX8" fmla="*/ 3334 w 8191"/>
                  <a:gd name="connsiteY8" fmla="*/ 2381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1" h="56102">
                    <a:moveTo>
                      <a:pt x="3334" y="2381"/>
                    </a:moveTo>
                    <a:cubicBezTo>
                      <a:pt x="2858" y="10573"/>
                      <a:pt x="2191" y="18764"/>
                      <a:pt x="1524" y="26956"/>
                    </a:cubicBezTo>
                    <a:cubicBezTo>
                      <a:pt x="857" y="35814"/>
                      <a:pt x="95" y="44577"/>
                      <a:pt x="0" y="53435"/>
                    </a:cubicBezTo>
                    <a:cubicBezTo>
                      <a:pt x="0" y="54864"/>
                      <a:pt x="1143" y="56102"/>
                      <a:pt x="2667" y="56102"/>
                    </a:cubicBezTo>
                    <a:cubicBezTo>
                      <a:pt x="4191" y="56102"/>
                      <a:pt x="5239" y="54864"/>
                      <a:pt x="5334" y="53435"/>
                    </a:cubicBezTo>
                    <a:cubicBezTo>
                      <a:pt x="5810" y="45244"/>
                      <a:pt x="6096" y="37052"/>
                      <a:pt x="6668" y="28861"/>
                    </a:cubicBezTo>
                    <a:cubicBezTo>
                      <a:pt x="7239" y="20002"/>
                      <a:pt x="7810" y="11240"/>
                      <a:pt x="8192" y="2381"/>
                    </a:cubicBezTo>
                    <a:cubicBezTo>
                      <a:pt x="8192" y="1048"/>
                      <a:pt x="7049" y="0"/>
                      <a:pt x="5810" y="0"/>
                    </a:cubicBezTo>
                    <a:cubicBezTo>
                      <a:pt x="4381" y="0"/>
                      <a:pt x="3429" y="1143"/>
                      <a:pt x="3334" y="2381"/>
                    </a:cubicBezTo>
                  </a:path>
                </a:pathLst>
              </a:custGeom>
              <a:solidFill>
                <a:srgbClr val="F3BC49"/>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EE40C2C0-7926-4F94-5AEB-1A2AD07CF697}"/>
                  </a:ext>
                </a:extLst>
              </p:cNvPr>
              <p:cNvSpPr/>
              <p:nvPr/>
            </p:nvSpPr>
            <p:spPr>
              <a:xfrm>
                <a:off x="3450026" y="3336806"/>
                <a:ext cx="16186" cy="89045"/>
              </a:xfrm>
              <a:custGeom>
                <a:avLst/>
                <a:gdLst>
                  <a:gd name="connsiteX0" fmla="*/ 9073 w 16186"/>
                  <a:gd name="connsiteY0" fmla="*/ 1429 h 89045"/>
                  <a:gd name="connsiteX1" fmla="*/ 4691 w 16186"/>
                  <a:gd name="connsiteY1" fmla="*/ 10478 h 89045"/>
                  <a:gd name="connsiteX2" fmla="*/ 1643 w 16186"/>
                  <a:gd name="connsiteY2" fmla="*/ 20955 h 89045"/>
                  <a:gd name="connsiteX3" fmla="*/ 214 w 16186"/>
                  <a:gd name="connsiteY3" fmla="*/ 31433 h 89045"/>
                  <a:gd name="connsiteX4" fmla="*/ 214 w 16186"/>
                  <a:gd name="connsiteY4" fmla="*/ 44387 h 89045"/>
                  <a:gd name="connsiteX5" fmla="*/ 3643 w 16186"/>
                  <a:gd name="connsiteY5" fmla="*/ 66770 h 89045"/>
                  <a:gd name="connsiteX6" fmla="*/ 6882 w 16186"/>
                  <a:gd name="connsiteY6" fmla="*/ 77534 h 89045"/>
                  <a:gd name="connsiteX7" fmla="*/ 11740 w 16186"/>
                  <a:gd name="connsiteY7" fmla="*/ 87821 h 89045"/>
                  <a:gd name="connsiteX8" fmla="*/ 14407 w 16186"/>
                  <a:gd name="connsiteY8" fmla="*/ 88964 h 89045"/>
                  <a:gd name="connsiteX9" fmla="*/ 16121 w 16186"/>
                  <a:gd name="connsiteY9" fmla="*/ 86011 h 89045"/>
                  <a:gd name="connsiteX10" fmla="*/ 13549 w 16186"/>
                  <a:gd name="connsiteY10" fmla="*/ 77153 h 89045"/>
                  <a:gd name="connsiteX11" fmla="*/ 10882 w 16186"/>
                  <a:gd name="connsiteY11" fmla="*/ 67723 h 89045"/>
                  <a:gd name="connsiteX12" fmla="*/ 6882 w 16186"/>
                  <a:gd name="connsiteY12" fmla="*/ 48482 h 89045"/>
                  <a:gd name="connsiteX13" fmla="*/ 6025 w 16186"/>
                  <a:gd name="connsiteY13" fmla="*/ 37148 h 89045"/>
                  <a:gd name="connsiteX14" fmla="*/ 6787 w 16186"/>
                  <a:gd name="connsiteY14" fmla="*/ 24384 h 89045"/>
                  <a:gd name="connsiteX15" fmla="*/ 6787 w 16186"/>
                  <a:gd name="connsiteY15" fmla="*/ 25146 h 89045"/>
                  <a:gd name="connsiteX16" fmla="*/ 8025 w 16186"/>
                  <a:gd name="connsiteY16" fmla="*/ 18383 h 89045"/>
                  <a:gd name="connsiteX17" fmla="*/ 10311 w 16186"/>
                  <a:gd name="connsiteY17" fmla="*/ 11144 h 89045"/>
                  <a:gd name="connsiteX18" fmla="*/ 13835 w 16186"/>
                  <a:gd name="connsiteY18" fmla="*/ 4191 h 89045"/>
                  <a:gd name="connsiteX19" fmla="*/ 12787 w 16186"/>
                  <a:gd name="connsiteY19" fmla="*/ 381 h 89045"/>
                  <a:gd name="connsiteX20" fmla="*/ 11454 w 16186"/>
                  <a:gd name="connsiteY20" fmla="*/ 0 h 89045"/>
                  <a:gd name="connsiteX21" fmla="*/ 9073 w 16186"/>
                  <a:gd name="connsiteY21" fmla="*/ 1334 h 89045"/>
                  <a:gd name="connsiteX22" fmla="*/ 10501 w 16186"/>
                  <a:gd name="connsiteY22" fmla="*/ 10573 h 89045"/>
                  <a:gd name="connsiteX23" fmla="*/ 10501 w 16186"/>
                  <a:gd name="connsiteY23" fmla="*/ 10573 h 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86" h="89045">
                    <a:moveTo>
                      <a:pt x="9073" y="1429"/>
                    </a:moveTo>
                    <a:cubicBezTo>
                      <a:pt x="7358" y="4286"/>
                      <a:pt x="5929" y="7334"/>
                      <a:pt x="4691" y="10478"/>
                    </a:cubicBezTo>
                    <a:cubicBezTo>
                      <a:pt x="3358" y="13907"/>
                      <a:pt x="2405" y="17431"/>
                      <a:pt x="1643" y="20955"/>
                    </a:cubicBezTo>
                    <a:cubicBezTo>
                      <a:pt x="881" y="24384"/>
                      <a:pt x="500" y="27908"/>
                      <a:pt x="214" y="31433"/>
                    </a:cubicBezTo>
                    <a:cubicBezTo>
                      <a:pt x="-71" y="35719"/>
                      <a:pt x="-71" y="40100"/>
                      <a:pt x="214" y="44387"/>
                    </a:cubicBezTo>
                    <a:cubicBezTo>
                      <a:pt x="595" y="51911"/>
                      <a:pt x="1834" y="59436"/>
                      <a:pt x="3643" y="66770"/>
                    </a:cubicBezTo>
                    <a:cubicBezTo>
                      <a:pt x="4501" y="70390"/>
                      <a:pt x="5644" y="74009"/>
                      <a:pt x="6882" y="77534"/>
                    </a:cubicBezTo>
                    <a:cubicBezTo>
                      <a:pt x="8215" y="81153"/>
                      <a:pt x="9739" y="84582"/>
                      <a:pt x="11740" y="87821"/>
                    </a:cubicBezTo>
                    <a:cubicBezTo>
                      <a:pt x="12311" y="88773"/>
                      <a:pt x="13359" y="89249"/>
                      <a:pt x="14407" y="88964"/>
                    </a:cubicBezTo>
                    <a:cubicBezTo>
                      <a:pt x="15740" y="88583"/>
                      <a:pt x="16407" y="87249"/>
                      <a:pt x="16121" y="86011"/>
                    </a:cubicBezTo>
                    <a:cubicBezTo>
                      <a:pt x="15454" y="83058"/>
                      <a:pt x="14502" y="80105"/>
                      <a:pt x="13549" y="77153"/>
                    </a:cubicBezTo>
                    <a:cubicBezTo>
                      <a:pt x="12597" y="74009"/>
                      <a:pt x="11740" y="70866"/>
                      <a:pt x="10882" y="67723"/>
                    </a:cubicBezTo>
                    <a:cubicBezTo>
                      <a:pt x="9168" y="61436"/>
                      <a:pt x="7834" y="54959"/>
                      <a:pt x="6882" y="48482"/>
                    </a:cubicBezTo>
                    <a:cubicBezTo>
                      <a:pt x="6501" y="44768"/>
                      <a:pt x="6215" y="40958"/>
                      <a:pt x="6025" y="37148"/>
                    </a:cubicBezTo>
                    <a:cubicBezTo>
                      <a:pt x="6025" y="32957"/>
                      <a:pt x="6215" y="28670"/>
                      <a:pt x="6787" y="24384"/>
                    </a:cubicBezTo>
                    <a:cubicBezTo>
                      <a:pt x="6787" y="24670"/>
                      <a:pt x="6787" y="24956"/>
                      <a:pt x="6787" y="25146"/>
                    </a:cubicBezTo>
                    <a:cubicBezTo>
                      <a:pt x="7168" y="22860"/>
                      <a:pt x="7549" y="20574"/>
                      <a:pt x="8025" y="18383"/>
                    </a:cubicBezTo>
                    <a:cubicBezTo>
                      <a:pt x="8596" y="15907"/>
                      <a:pt x="9454" y="13526"/>
                      <a:pt x="10311" y="11144"/>
                    </a:cubicBezTo>
                    <a:cubicBezTo>
                      <a:pt x="11359" y="8763"/>
                      <a:pt x="12502" y="6382"/>
                      <a:pt x="13835" y="4191"/>
                    </a:cubicBezTo>
                    <a:cubicBezTo>
                      <a:pt x="14597" y="2858"/>
                      <a:pt x="14121" y="1143"/>
                      <a:pt x="12787" y="381"/>
                    </a:cubicBezTo>
                    <a:cubicBezTo>
                      <a:pt x="12406" y="95"/>
                      <a:pt x="11930" y="0"/>
                      <a:pt x="11454" y="0"/>
                    </a:cubicBezTo>
                    <a:cubicBezTo>
                      <a:pt x="10501" y="0"/>
                      <a:pt x="9549" y="476"/>
                      <a:pt x="9073" y="1334"/>
                    </a:cubicBezTo>
                    <a:moveTo>
                      <a:pt x="10501" y="10573"/>
                    </a:moveTo>
                    <a:lnTo>
                      <a:pt x="10501" y="10573"/>
                    </a:lnTo>
                  </a:path>
                </a:pathLst>
              </a:custGeom>
              <a:solidFill>
                <a:srgbClr val="F3BC49"/>
              </a:solid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8C489524-004C-500C-4F8F-EB5A8B35CFC8}"/>
                  </a:ext>
                </a:extLst>
              </p:cNvPr>
              <p:cNvSpPr/>
              <p:nvPr/>
            </p:nvSpPr>
            <p:spPr>
              <a:xfrm>
                <a:off x="3453383" y="3378145"/>
                <a:ext cx="12698" cy="50352"/>
              </a:xfrm>
              <a:custGeom>
                <a:avLst/>
                <a:gdLst>
                  <a:gd name="connsiteX0" fmla="*/ 0 w 12698"/>
                  <a:gd name="connsiteY0" fmla="*/ 2477 h 50352"/>
                  <a:gd name="connsiteX1" fmla="*/ 476 w 12698"/>
                  <a:gd name="connsiteY1" fmla="*/ 13145 h 50352"/>
                  <a:gd name="connsiteX2" fmla="*/ 1905 w 12698"/>
                  <a:gd name="connsiteY2" fmla="*/ 24384 h 50352"/>
                  <a:gd name="connsiteX3" fmla="*/ 8001 w 12698"/>
                  <a:gd name="connsiteY3" fmla="*/ 48578 h 50352"/>
                  <a:gd name="connsiteX4" fmla="*/ 10954 w 12698"/>
                  <a:gd name="connsiteY4" fmla="*/ 50292 h 50352"/>
                  <a:gd name="connsiteX5" fmla="*/ 12573 w 12698"/>
                  <a:gd name="connsiteY5" fmla="*/ 47339 h 50352"/>
                  <a:gd name="connsiteX6" fmla="*/ 8573 w 12698"/>
                  <a:gd name="connsiteY6" fmla="*/ 33623 h 50352"/>
                  <a:gd name="connsiteX7" fmla="*/ 6001 w 12698"/>
                  <a:gd name="connsiteY7" fmla="*/ 20003 h 50352"/>
                  <a:gd name="connsiteX8" fmla="*/ 6001 w 12698"/>
                  <a:gd name="connsiteY8" fmla="*/ 20193 h 50352"/>
                  <a:gd name="connsiteX9" fmla="*/ 4763 w 12698"/>
                  <a:gd name="connsiteY9" fmla="*/ 2381 h 50352"/>
                  <a:gd name="connsiteX10" fmla="*/ 2381 w 12698"/>
                  <a:gd name="connsiteY10" fmla="*/ 0 h 50352"/>
                  <a:gd name="connsiteX11" fmla="*/ 0 w 12698"/>
                  <a:gd name="connsiteY11" fmla="*/ 2381 h 50352"/>
                  <a:gd name="connsiteX12" fmla="*/ 6001 w 12698"/>
                  <a:gd name="connsiteY12" fmla="*/ 19907 h 50352"/>
                  <a:gd name="connsiteX13" fmla="*/ 6001 w 12698"/>
                  <a:gd name="connsiteY13" fmla="*/ 19526 h 50352"/>
                  <a:gd name="connsiteX14" fmla="*/ 6001 w 12698"/>
                  <a:gd name="connsiteY14" fmla="*/ 19907 h 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8" h="50352">
                    <a:moveTo>
                      <a:pt x="0" y="2477"/>
                    </a:moveTo>
                    <a:cubicBezTo>
                      <a:pt x="0" y="6096"/>
                      <a:pt x="191" y="9620"/>
                      <a:pt x="476" y="13145"/>
                    </a:cubicBezTo>
                    <a:cubicBezTo>
                      <a:pt x="762" y="16859"/>
                      <a:pt x="1333" y="20669"/>
                      <a:pt x="1905" y="24384"/>
                    </a:cubicBezTo>
                    <a:cubicBezTo>
                      <a:pt x="3239" y="32576"/>
                      <a:pt x="5334" y="40672"/>
                      <a:pt x="8001" y="48578"/>
                    </a:cubicBezTo>
                    <a:cubicBezTo>
                      <a:pt x="8382" y="49816"/>
                      <a:pt x="9620" y="50578"/>
                      <a:pt x="10954" y="50292"/>
                    </a:cubicBezTo>
                    <a:cubicBezTo>
                      <a:pt x="12097" y="50006"/>
                      <a:pt x="13049" y="48578"/>
                      <a:pt x="12573" y="47339"/>
                    </a:cubicBezTo>
                    <a:cubicBezTo>
                      <a:pt x="11049" y="42767"/>
                      <a:pt x="9716" y="38291"/>
                      <a:pt x="8573" y="33623"/>
                    </a:cubicBezTo>
                    <a:cubicBezTo>
                      <a:pt x="7525" y="29147"/>
                      <a:pt x="6668" y="24670"/>
                      <a:pt x="6001" y="20003"/>
                    </a:cubicBezTo>
                    <a:lnTo>
                      <a:pt x="6001" y="20193"/>
                    </a:lnTo>
                    <a:cubicBezTo>
                      <a:pt x="5239" y="14288"/>
                      <a:pt x="4858" y="8382"/>
                      <a:pt x="4763" y="2381"/>
                    </a:cubicBezTo>
                    <a:cubicBezTo>
                      <a:pt x="4763" y="1048"/>
                      <a:pt x="3715" y="0"/>
                      <a:pt x="2381" y="0"/>
                    </a:cubicBezTo>
                    <a:cubicBezTo>
                      <a:pt x="1048" y="0"/>
                      <a:pt x="0" y="1048"/>
                      <a:pt x="0" y="2381"/>
                    </a:cubicBezTo>
                    <a:moveTo>
                      <a:pt x="6001" y="19907"/>
                    </a:moveTo>
                    <a:cubicBezTo>
                      <a:pt x="6001" y="19907"/>
                      <a:pt x="6001" y="19622"/>
                      <a:pt x="6001" y="19526"/>
                    </a:cubicBezTo>
                    <a:lnTo>
                      <a:pt x="6001" y="19907"/>
                    </a:lnTo>
                  </a:path>
                </a:pathLst>
              </a:custGeom>
              <a:solidFill>
                <a:srgbClr val="F3BC49"/>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966CDA3B-93C5-72A9-375C-16C64A67FEB2}"/>
                  </a:ext>
                </a:extLst>
              </p:cNvPr>
              <p:cNvSpPr/>
              <p:nvPr/>
            </p:nvSpPr>
            <p:spPr>
              <a:xfrm>
                <a:off x="3463194" y="3348427"/>
                <a:ext cx="7147" cy="49911"/>
              </a:xfrm>
              <a:custGeom>
                <a:avLst/>
                <a:gdLst>
                  <a:gd name="connsiteX0" fmla="*/ 2191 w 7147"/>
                  <a:gd name="connsiteY0" fmla="*/ 191 h 49911"/>
                  <a:gd name="connsiteX1" fmla="*/ 476 w 7147"/>
                  <a:gd name="connsiteY1" fmla="*/ 3143 h 49911"/>
                  <a:gd name="connsiteX2" fmla="*/ 1429 w 7147"/>
                  <a:gd name="connsiteY2" fmla="*/ 8192 h 49911"/>
                  <a:gd name="connsiteX3" fmla="*/ 1334 w 7147"/>
                  <a:gd name="connsiteY3" fmla="*/ 7525 h 49911"/>
                  <a:gd name="connsiteX4" fmla="*/ 2000 w 7147"/>
                  <a:gd name="connsiteY4" fmla="*/ 16097 h 49911"/>
                  <a:gd name="connsiteX5" fmla="*/ 1715 w 7147"/>
                  <a:gd name="connsiteY5" fmla="*/ 26479 h 49911"/>
                  <a:gd name="connsiteX6" fmla="*/ 762 w 7147"/>
                  <a:gd name="connsiteY6" fmla="*/ 36862 h 49911"/>
                  <a:gd name="connsiteX7" fmla="*/ 0 w 7147"/>
                  <a:gd name="connsiteY7" fmla="*/ 47149 h 49911"/>
                  <a:gd name="connsiteX8" fmla="*/ 2762 w 7147"/>
                  <a:gd name="connsiteY8" fmla="*/ 49911 h 49911"/>
                  <a:gd name="connsiteX9" fmla="*/ 4667 w 7147"/>
                  <a:gd name="connsiteY9" fmla="*/ 49149 h 49911"/>
                  <a:gd name="connsiteX10" fmla="*/ 5525 w 7147"/>
                  <a:gd name="connsiteY10" fmla="*/ 47149 h 49911"/>
                  <a:gd name="connsiteX11" fmla="*/ 6382 w 7147"/>
                  <a:gd name="connsiteY11" fmla="*/ 36862 h 49911"/>
                  <a:gd name="connsiteX12" fmla="*/ 7049 w 7147"/>
                  <a:gd name="connsiteY12" fmla="*/ 24670 h 49911"/>
                  <a:gd name="connsiteX13" fmla="*/ 6858 w 7147"/>
                  <a:gd name="connsiteY13" fmla="*/ 12573 h 49911"/>
                  <a:gd name="connsiteX14" fmla="*/ 5144 w 7147"/>
                  <a:gd name="connsiteY14" fmla="*/ 1715 h 49911"/>
                  <a:gd name="connsiteX15" fmla="*/ 2858 w 7147"/>
                  <a:gd name="connsiteY15" fmla="*/ 0 h 49911"/>
                  <a:gd name="connsiteX16" fmla="*/ 2286 w 7147"/>
                  <a:gd name="connsiteY16" fmla="*/ 0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9911">
                    <a:moveTo>
                      <a:pt x="2191" y="191"/>
                    </a:moveTo>
                    <a:cubicBezTo>
                      <a:pt x="857" y="572"/>
                      <a:pt x="191" y="1810"/>
                      <a:pt x="476" y="3143"/>
                    </a:cubicBezTo>
                    <a:cubicBezTo>
                      <a:pt x="857" y="4858"/>
                      <a:pt x="1143" y="6572"/>
                      <a:pt x="1429" y="8192"/>
                    </a:cubicBezTo>
                    <a:cubicBezTo>
                      <a:pt x="1429" y="8001"/>
                      <a:pt x="1429" y="7810"/>
                      <a:pt x="1334" y="7525"/>
                    </a:cubicBezTo>
                    <a:cubicBezTo>
                      <a:pt x="1715" y="10382"/>
                      <a:pt x="1905" y="13240"/>
                      <a:pt x="2000" y="16097"/>
                    </a:cubicBezTo>
                    <a:cubicBezTo>
                      <a:pt x="2096" y="19526"/>
                      <a:pt x="1905" y="23051"/>
                      <a:pt x="1715" y="26479"/>
                    </a:cubicBezTo>
                    <a:cubicBezTo>
                      <a:pt x="1429" y="30004"/>
                      <a:pt x="1048" y="33433"/>
                      <a:pt x="762" y="36862"/>
                    </a:cubicBezTo>
                    <a:cubicBezTo>
                      <a:pt x="476" y="40291"/>
                      <a:pt x="95" y="43720"/>
                      <a:pt x="0" y="47149"/>
                    </a:cubicBezTo>
                    <a:cubicBezTo>
                      <a:pt x="0" y="48673"/>
                      <a:pt x="1238" y="49911"/>
                      <a:pt x="2762" y="49911"/>
                    </a:cubicBezTo>
                    <a:cubicBezTo>
                      <a:pt x="3429" y="49911"/>
                      <a:pt x="4191" y="49625"/>
                      <a:pt x="4667" y="49149"/>
                    </a:cubicBezTo>
                    <a:cubicBezTo>
                      <a:pt x="5239" y="48578"/>
                      <a:pt x="5334" y="48006"/>
                      <a:pt x="5525" y="47149"/>
                    </a:cubicBezTo>
                    <a:cubicBezTo>
                      <a:pt x="5906" y="43720"/>
                      <a:pt x="6096" y="40291"/>
                      <a:pt x="6382" y="36862"/>
                    </a:cubicBezTo>
                    <a:cubicBezTo>
                      <a:pt x="6668" y="32766"/>
                      <a:pt x="6953" y="28766"/>
                      <a:pt x="7049" y="24670"/>
                    </a:cubicBezTo>
                    <a:cubicBezTo>
                      <a:pt x="7239" y="20669"/>
                      <a:pt x="7144" y="16574"/>
                      <a:pt x="6858" y="12573"/>
                    </a:cubicBezTo>
                    <a:cubicBezTo>
                      <a:pt x="6572" y="8953"/>
                      <a:pt x="6001" y="5334"/>
                      <a:pt x="5144" y="1715"/>
                    </a:cubicBezTo>
                    <a:cubicBezTo>
                      <a:pt x="4858" y="667"/>
                      <a:pt x="3905" y="0"/>
                      <a:pt x="2858" y="0"/>
                    </a:cubicBezTo>
                    <a:cubicBezTo>
                      <a:pt x="2667" y="0"/>
                      <a:pt x="2477" y="0"/>
                      <a:pt x="2286" y="0"/>
                    </a:cubicBezTo>
                  </a:path>
                </a:pathLst>
              </a:custGeom>
              <a:solidFill>
                <a:srgbClr val="F3BC49"/>
              </a:solid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860FC734-9E04-5A2F-851D-F32890363D10}"/>
                  </a:ext>
                </a:extLst>
              </p:cNvPr>
              <p:cNvSpPr/>
              <p:nvPr/>
            </p:nvSpPr>
            <p:spPr>
              <a:xfrm>
                <a:off x="3462527" y="3373287"/>
                <a:ext cx="5512" cy="41338"/>
              </a:xfrm>
              <a:custGeom>
                <a:avLst/>
                <a:gdLst>
                  <a:gd name="connsiteX0" fmla="*/ 667 w 5512"/>
                  <a:gd name="connsiteY0" fmla="*/ 2381 h 41338"/>
                  <a:gd name="connsiteX1" fmla="*/ 0 w 5512"/>
                  <a:gd name="connsiteY1" fmla="*/ 38957 h 41338"/>
                  <a:gd name="connsiteX2" fmla="*/ 2381 w 5512"/>
                  <a:gd name="connsiteY2" fmla="*/ 41339 h 41338"/>
                  <a:gd name="connsiteX3" fmla="*/ 4763 w 5512"/>
                  <a:gd name="connsiteY3" fmla="*/ 38957 h 41338"/>
                  <a:gd name="connsiteX4" fmla="*/ 5429 w 5512"/>
                  <a:gd name="connsiteY4" fmla="*/ 2381 h 41338"/>
                  <a:gd name="connsiteX5" fmla="*/ 3048 w 5512"/>
                  <a:gd name="connsiteY5" fmla="*/ 0 h 41338"/>
                  <a:gd name="connsiteX6" fmla="*/ 667 w 5512"/>
                  <a:gd name="connsiteY6" fmla="*/ 2381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2" h="41338">
                    <a:moveTo>
                      <a:pt x="667" y="2381"/>
                    </a:moveTo>
                    <a:cubicBezTo>
                      <a:pt x="953" y="14573"/>
                      <a:pt x="0" y="26670"/>
                      <a:pt x="0" y="38957"/>
                    </a:cubicBezTo>
                    <a:cubicBezTo>
                      <a:pt x="0" y="40291"/>
                      <a:pt x="1048" y="41339"/>
                      <a:pt x="2381" y="41339"/>
                    </a:cubicBezTo>
                    <a:cubicBezTo>
                      <a:pt x="3715" y="41339"/>
                      <a:pt x="4763" y="40291"/>
                      <a:pt x="4763" y="38957"/>
                    </a:cubicBezTo>
                    <a:cubicBezTo>
                      <a:pt x="4763" y="26765"/>
                      <a:pt x="5810" y="14669"/>
                      <a:pt x="5429" y="2381"/>
                    </a:cubicBezTo>
                    <a:cubicBezTo>
                      <a:pt x="5429" y="1048"/>
                      <a:pt x="4382" y="0"/>
                      <a:pt x="3048" y="0"/>
                    </a:cubicBezTo>
                    <a:cubicBezTo>
                      <a:pt x="1810" y="0"/>
                      <a:pt x="667" y="1048"/>
                      <a:pt x="667" y="2381"/>
                    </a:cubicBezTo>
                  </a:path>
                </a:pathLst>
              </a:custGeom>
              <a:solidFill>
                <a:srgbClr val="F3BC49"/>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3C9F628E-8E44-D621-481B-C158766FC622}"/>
                  </a:ext>
                </a:extLst>
              </p:cNvPr>
              <p:cNvSpPr/>
              <p:nvPr/>
            </p:nvSpPr>
            <p:spPr>
              <a:xfrm>
                <a:off x="3461475" y="3398338"/>
                <a:ext cx="4958" cy="15716"/>
              </a:xfrm>
              <a:custGeom>
                <a:avLst/>
                <a:gdLst>
                  <a:gd name="connsiteX0" fmla="*/ 5 w 4958"/>
                  <a:gd name="connsiteY0" fmla="*/ 2381 h 15716"/>
                  <a:gd name="connsiteX1" fmla="*/ 196 w 4958"/>
                  <a:gd name="connsiteY1" fmla="*/ 13335 h 15716"/>
                  <a:gd name="connsiteX2" fmla="*/ 2577 w 4958"/>
                  <a:gd name="connsiteY2" fmla="*/ 15716 h 15716"/>
                  <a:gd name="connsiteX3" fmla="*/ 4958 w 4958"/>
                  <a:gd name="connsiteY3" fmla="*/ 13335 h 15716"/>
                  <a:gd name="connsiteX4" fmla="*/ 4768 w 4958"/>
                  <a:gd name="connsiteY4" fmla="*/ 2381 h 15716"/>
                  <a:gd name="connsiteX5" fmla="*/ 2386 w 4958"/>
                  <a:gd name="connsiteY5" fmla="*/ 0 h 15716"/>
                  <a:gd name="connsiteX6" fmla="*/ 5 w 4958"/>
                  <a:gd name="connsiteY6" fmla="*/ 2381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8" h="15716">
                    <a:moveTo>
                      <a:pt x="5" y="2381"/>
                    </a:moveTo>
                    <a:cubicBezTo>
                      <a:pt x="196" y="6001"/>
                      <a:pt x="196" y="9716"/>
                      <a:pt x="196" y="13335"/>
                    </a:cubicBezTo>
                    <a:cubicBezTo>
                      <a:pt x="196" y="14668"/>
                      <a:pt x="1243" y="15716"/>
                      <a:pt x="2577" y="15716"/>
                    </a:cubicBezTo>
                    <a:cubicBezTo>
                      <a:pt x="3910" y="15716"/>
                      <a:pt x="4958" y="14668"/>
                      <a:pt x="4958" y="13335"/>
                    </a:cubicBezTo>
                    <a:cubicBezTo>
                      <a:pt x="4958" y="9716"/>
                      <a:pt x="4958" y="6096"/>
                      <a:pt x="4768" y="2381"/>
                    </a:cubicBezTo>
                    <a:cubicBezTo>
                      <a:pt x="4768" y="1048"/>
                      <a:pt x="3720" y="0"/>
                      <a:pt x="2386" y="0"/>
                    </a:cubicBezTo>
                    <a:cubicBezTo>
                      <a:pt x="1148" y="0"/>
                      <a:pt x="-90" y="1048"/>
                      <a:pt x="5" y="2381"/>
                    </a:cubicBezTo>
                  </a:path>
                </a:pathLst>
              </a:custGeom>
              <a:solidFill>
                <a:srgbClr val="F3BC49"/>
              </a:solid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74DD6428-CC03-2883-7D6C-7722BFCB723C}"/>
                  </a:ext>
                </a:extLst>
              </p:cNvPr>
              <p:cNvSpPr/>
              <p:nvPr/>
            </p:nvSpPr>
            <p:spPr>
              <a:xfrm>
                <a:off x="3448572" y="3288705"/>
                <a:ext cx="27480" cy="139918"/>
              </a:xfrm>
              <a:custGeom>
                <a:avLst/>
                <a:gdLst>
                  <a:gd name="connsiteX0" fmla="*/ 23290 w 27480"/>
                  <a:gd name="connsiteY0" fmla="*/ 572 h 139918"/>
                  <a:gd name="connsiteX1" fmla="*/ 14241 w 27480"/>
                  <a:gd name="connsiteY1" fmla="*/ 14288 h 139918"/>
                  <a:gd name="connsiteX2" fmla="*/ 7097 w 27480"/>
                  <a:gd name="connsiteY2" fmla="*/ 30861 h 139918"/>
                  <a:gd name="connsiteX3" fmla="*/ 334 w 27480"/>
                  <a:gd name="connsiteY3" fmla="*/ 66770 h 139918"/>
                  <a:gd name="connsiteX4" fmla="*/ 2144 w 27480"/>
                  <a:gd name="connsiteY4" fmla="*/ 103632 h 139918"/>
                  <a:gd name="connsiteX5" fmla="*/ 11288 w 27480"/>
                  <a:gd name="connsiteY5" fmla="*/ 138113 h 139918"/>
                  <a:gd name="connsiteX6" fmla="*/ 14146 w 27480"/>
                  <a:gd name="connsiteY6" fmla="*/ 139827 h 139918"/>
                  <a:gd name="connsiteX7" fmla="*/ 15860 w 27480"/>
                  <a:gd name="connsiteY7" fmla="*/ 136874 h 139918"/>
                  <a:gd name="connsiteX8" fmla="*/ 6431 w 27480"/>
                  <a:gd name="connsiteY8" fmla="*/ 100203 h 139918"/>
                  <a:gd name="connsiteX9" fmla="*/ 6431 w 27480"/>
                  <a:gd name="connsiteY9" fmla="*/ 100394 h 139918"/>
                  <a:gd name="connsiteX10" fmla="*/ 6240 w 27480"/>
                  <a:gd name="connsiteY10" fmla="*/ 55912 h 139918"/>
                  <a:gd name="connsiteX11" fmla="*/ 6240 w 27480"/>
                  <a:gd name="connsiteY11" fmla="*/ 56388 h 139918"/>
                  <a:gd name="connsiteX12" fmla="*/ 14717 w 27480"/>
                  <a:gd name="connsiteY12" fmla="*/ 24765 h 139918"/>
                  <a:gd name="connsiteX13" fmla="*/ 14527 w 27480"/>
                  <a:gd name="connsiteY13" fmla="*/ 25336 h 139918"/>
                  <a:gd name="connsiteX14" fmla="*/ 26242 w 27480"/>
                  <a:gd name="connsiteY14" fmla="*/ 4858 h 139918"/>
                  <a:gd name="connsiteX15" fmla="*/ 26814 w 27480"/>
                  <a:gd name="connsiteY15" fmla="*/ 4096 h 139918"/>
                  <a:gd name="connsiteX16" fmla="*/ 27481 w 27480"/>
                  <a:gd name="connsiteY16" fmla="*/ 2381 h 139918"/>
                  <a:gd name="connsiteX17" fmla="*/ 26814 w 27480"/>
                  <a:gd name="connsiteY17" fmla="*/ 667 h 139918"/>
                  <a:gd name="connsiteX18" fmla="*/ 25004 w 27480"/>
                  <a:gd name="connsiteY18" fmla="*/ 0 h 139918"/>
                  <a:gd name="connsiteX19" fmla="*/ 23385 w 27480"/>
                  <a:gd name="connsiteY19" fmla="*/ 667 h 139918"/>
                  <a:gd name="connsiteX20" fmla="*/ 6526 w 27480"/>
                  <a:gd name="connsiteY20" fmla="*/ 100203 h 139918"/>
                  <a:gd name="connsiteX21" fmla="*/ 6526 w 27480"/>
                  <a:gd name="connsiteY21" fmla="*/ 99727 h 139918"/>
                  <a:gd name="connsiteX22" fmla="*/ 6526 w 27480"/>
                  <a:gd name="connsiteY22" fmla="*/ 100203 h 1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139918">
                    <a:moveTo>
                      <a:pt x="23290" y="572"/>
                    </a:moveTo>
                    <a:cubicBezTo>
                      <a:pt x="19956" y="4953"/>
                      <a:pt x="16908" y="9430"/>
                      <a:pt x="14241" y="14288"/>
                    </a:cubicBezTo>
                    <a:cubicBezTo>
                      <a:pt x="11384" y="19622"/>
                      <a:pt x="9098" y="25146"/>
                      <a:pt x="7097" y="30861"/>
                    </a:cubicBezTo>
                    <a:cubicBezTo>
                      <a:pt x="3097" y="42386"/>
                      <a:pt x="1192" y="54578"/>
                      <a:pt x="334" y="66770"/>
                    </a:cubicBezTo>
                    <a:cubicBezTo>
                      <a:pt x="-523" y="79057"/>
                      <a:pt x="334" y="91440"/>
                      <a:pt x="2144" y="103632"/>
                    </a:cubicBezTo>
                    <a:cubicBezTo>
                      <a:pt x="3859" y="115443"/>
                      <a:pt x="6907" y="126968"/>
                      <a:pt x="11288" y="138113"/>
                    </a:cubicBezTo>
                    <a:cubicBezTo>
                      <a:pt x="11765" y="139351"/>
                      <a:pt x="12812" y="140208"/>
                      <a:pt x="14146" y="139827"/>
                    </a:cubicBezTo>
                    <a:cubicBezTo>
                      <a:pt x="15289" y="139446"/>
                      <a:pt x="16336" y="138113"/>
                      <a:pt x="15860" y="136874"/>
                    </a:cubicBezTo>
                    <a:cubicBezTo>
                      <a:pt x="11288" y="125063"/>
                      <a:pt x="8240" y="112681"/>
                      <a:pt x="6431" y="100203"/>
                    </a:cubicBezTo>
                    <a:lnTo>
                      <a:pt x="6431" y="100394"/>
                    </a:lnTo>
                    <a:cubicBezTo>
                      <a:pt x="4526" y="85630"/>
                      <a:pt x="4335" y="70771"/>
                      <a:pt x="6240" y="55912"/>
                    </a:cubicBezTo>
                    <a:cubicBezTo>
                      <a:pt x="6240" y="56007"/>
                      <a:pt x="6240" y="56198"/>
                      <a:pt x="6240" y="56388"/>
                    </a:cubicBezTo>
                    <a:cubicBezTo>
                      <a:pt x="7764" y="45530"/>
                      <a:pt x="10431" y="34862"/>
                      <a:pt x="14717" y="24765"/>
                    </a:cubicBezTo>
                    <a:cubicBezTo>
                      <a:pt x="14717" y="24956"/>
                      <a:pt x="14622" y="25146"/>
                      <a:pt x="14527" y="25336"/>
                    </a:cubicBezTo>
                    <a:cubicBezTo>
                      <a:pt x="17670" y="18098"/>
                      <a:pt x="21480" y="11240"/>
                      <a:pt x="26242" y="4858"/>
                    </a:cubicBezTo>
                    <a:cubicBezTo>
                      <a:pt x="26433" y="4572"/>
                      <a:pt x="26624" y="4381"/>
                      <a:pt x="26814" y="4096"/>
                    </a:cubicBezTo>
                    <a:cubicBezTo>
                      <a:pt x="27195" y="3524"/>
                      <a:pt x="27481" y="3048"/>
                      <a:pt x="27481" y="2381"/>
                    </a:cubicBezTo>
                    <a:cubicBezTo>
                      <a:pt x="27481" y="1715"/>
                      <a:pt x="27195" y="1143"/>
                      <a:pt x="26814" y="667"/>
                    </a:cubicBezTo>
                    <a:cubicBezTo>
                      <a:pt x="26433" y="191"/>
                      <a:pt x="25671" y="0"/>
                      <a:pt x="25004" y="0"/>
                    </a:cubicBezTo>
                    <a:cubicBezTo>
                      <a:pt x="24433" y="0"/>
                      <a:pt x="23766" y="191"/>
                      <a:pt x="23385" y="667"/>
                    </a:cubicBezTo>
                    <a:moveTo>
                      <a:pt x="6526" y="100203"/>
                    </a:moveTo>
                    <a:cubicBezTo>
                      <a:pt x="6526" y="100203"/>
                      <a:pt x="6526" y="99917"/>
                      <a:pt x="6526" y="99727"/>
                    </a:cubicBezTo>
                    <a:lnTo>
                      <a:pt x="6526" y="100203"/>
                    </a:lnTo>
                  </a:path>
                </a:pathLst>
              </a:custGeom>
              <a:solidFill>
                <a:srgbClr val="F3BC49"/>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AD1CA8DB-5698-1858-CA8D-0E9A7AB6D28A}"/>
                  </a:ext>
                </a:extLst>
              </p:cNvPr>
              <p:cNvSpPr/>
              <p:nvPr/>
            </p:nvSpPr>
            <p:spPr>
              <a:xfrm>
                <a:off x="3458141" y="3414340"/>
                <a:ext cx="6485" cy="13909"/>
              </a:xfrm>
              <a:custGeom>
                <a:avLst/>
                <a:gdLst>
                  <a:gd name="connsiteX0" fmla="*/ 100 w 6485"/>
                  <a:gd name="connsiteY0" fmla="*/ 2286 h 13909"/>
                  <a:gd name="connsiteX1" fmla="*/ 481 w 6485"/>
                  <a:gd name="connsiteY1" fmla="*/ 6096 h 13909"/>
                  <a:gd name="connsiteX2" fmla="*/ 1815 w 6485"/>
                  <a:gd name="connsiteY2" fmla="*/ 12192 h 13909"/>
                  <a:gd name="connsiteX3" fmla="*/ 4767 w 6485"/>
                  <a:gd name="connsiteY3" fmla="*/ 13811 h 13909"/>
                  <a:gd name="connsiteX4" fmla="*/ 6387 w 6485"/>
                  <a:gd name="connsiteY4" fmla="*/ 10858 h 13909"/>
                  <a:gd name="connsiteX5" fmla="*/ 5053 w 6485"/>
                  <a:gd name="connsiteY5" fmla="*/ 4763 h 13909"/>
                  <a:gd name="connsiteX6" fmla="*/ 5053 w 6485"/>
                  <a:gd name="connsiteY6" fmla="*/ 5239 h 13909"/>
                  <a:gd name="connsiteX7" fmla="*/ 4767 w 6485"/>
                  <a:gd name="connsiteY7" fmla="*/ 2381 h 13909"/>
                  <a:gd name="connsiteX8" fmla="*/ 4101 w 6485"/>
                  <a:gd name="connsiteY8" fmla="*/ 667 h 13909"/>
                  <a:gd name="connsiteX9" fmla="*/ 2386 w 6485"/>
                  <a:gd name="connsiteY9" fmla="*/ 0 h 13909"/>
                  <a:gd name="connsiteX10" fmla="*/ 5 w 6485"/>
                  <a:gd name="connsiteY10" fmla="*/ 2381 h 1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 h="13909">
                    <a:moveTo>
                      <a:pt x="100" y="2286"/>
                    </a:moveTo>
                    <a:cubicBezTo>
                      <a:pt x="195" y="3524"/>
                      <a:pt x="291" y="4763"/>
                      <a:pt x="481" y="6096"/>
                    </a:cubicBezTo>
                    <a:cubicBezTo>
                      <a:pt x="862" y="8096"/>
                      <a:pt x="1338" y="10192"/>
                      <a:pt x="1815" y="12192"/>
                    </a:cubicBezTo>
                    <a:cubicBezTo>
                      <a:pt x="2196" y="13430"/>
                      <a:pt x="3529" y="14192"/>
                      <a:pt x="4767" y="13811"/>
                    </a:cubicBezTo>
                    <a:cubicBezTo>
                      <a:pt x="6006" y="13525"/>
                      <a:pt x="6768" y="12097"/>
                      <a:pt x="6387" y="10858"/>
                    </a:cubicBezTo>
                    <a:cubicBezTo>
                      <a:pt x="5815" y="8858"/>
                      <a:pt x="5339" y="6858"/>
                      <a:pt x="5053" y="4763"/>
                    </a:cubicBezTo>
                    <a:cubicBezTo>
                      <a:pt x="5053" y="4858"/>
                      <a:pt x="5053" y="5048"/>
                      <a:pt x="5053" y="5239"/>
                    </a:cubicBezTo>
                    <a:cubicBezTo>
                      <a:pt x="4958" y="4286"/>
                      <a:pt x="4863" y="3334"/>
                      <a:pt x="4767" y="2381"/>
                    </a:cubicBezTo>
                    <a:cubicBezTo>
                      <a:pt x="4767" y="1715"/>
                      <a:pt x="4577" y="1238"/>
                      <a:pt x="4101" y="667"/>
                    </a:cubicBezTo>
                    <a:cubicBezTo>
                      <a:pt x="3624" y="190"/>
                      <a:pt x="3053" y="0"/>
                      <a:pt x="2386" y="0"/>
                    </a:cubicBezTo>
                    <a:cubicBezTo>
                      <a:pt x="1243" y="0"/>
                      <a:pt x="-90" y="1048"/>
                      <a:pt x="5" y="2381"/>
                    </a:cubicBezTo>
                  </a:path>
                </a:pathLst>
              </a:custGeom>
              <a:solidFill>
                <a:srgbClr val="F3BC49"/>
              </a:solidFill>
              <a:ln w="9525" cap="flat">
                <a:noFill/>
                <a:prstDash val="solid"/>
                <a:miter/>
              </a:ln>
            </p:spPr>
            <p:txBody>
              <a:bodyPr rtlCol="0" anchor="ctr"/>
              <a:lstStyle/>
              <a:p>
                <a:endParaRPr lang="en-US"/>
              </a:p>
            </p:txBody>
          </p:sp>
          <p:grpSp>
            <p:nvGrpSpPr>
              <p:cNvPr id="1145" name="Graphic 100">
                <a:extLst>
                  <a:ext uri="{FF2B5EF4-FFF2-40B4-BE49-F238E27FC236}">
                    <a16:creationId xmlns:a16="http://schemas.microsoft.com/office/drawing/2014/main" id="{136C5594-EF51-920B-8D35-EC7F26CF34D7}"/>
                  </a:ext>
                </a:extLst>
              </p:cNvPr>
              <p:cNvGrpSpPr/>
              <p:nvPr/>
            </p:nvGrpSpPr>
            <p:grpSpPr>
              <a:xfrm>
                <a:off x="3924258" y="2872368"/>
                <a:ext cx="495282" cy="571547"/>
                <a:chOff x="3924258" y="2872368"/>
                <a:chExt cx="495282" cy="571547"/>
              </a:xfrm>
            </p:grpSpPr>
            <p:sp>
              <p:nvSpPr>
                <p:cNvPr id="1146" name="Freeform: Shape 1145">
                  <a:extLst>
                    <a:ext uri="{FF2B5EF4-FFF2-40B4-BE49-F238E27FC236}">
                      <a16:creationId xmlns:a16="http://schemas.microsoft.com/office/drawing/2014/main" id="{20F8E007-4AC2-278A-047E-D3E35C480ED5}"/>
                    </a:ext>
                  </a:extLst>
                </p:cNvPr>
                <p:cNvSpPr/>
                <p:nvPr/>
              </p:nvSpPr>
              <p:spPr>
                <a:xfrm>
                  <a:off x="3924258" y="2872368"/>
                  <a:ext cx="343690" cy="563880"/>
                </a:xfrm>
                <a:custGeom>
                  <a:avLst/>
                  <a:gdLst>
                    <a:gd name="connsiteX0" fmla="*/ 30807 w 343690"/>
                    <a:gd name="connsiteY0" fmla="*/ 0 h 563880"/>
                    <a:gd name="connsiteX1" fmla="*/ 9472 w 343690"/>
                    <a:gd name="connsiteY1" fmla="*/ 1334 h 563880"/>
                    <a:gd name="connsiteX2" fmla="*/ 7662 w 343690"/>
                    <a:gd name="connsiteY2" fmla="*/ 2000 h 563880"/>
                    <a:gd name="connsiteX3" fmla="*/ 5947 w 343690"/>
                    <a:gd name="connsiteY3" fmla="*/ 1715 h 563880"/>
                    <a:gd name="connsiteX4" fmla="*/ 5947 w 343690"/>
                    <a:gd name="connsiteY4" fmla="*/ 1715 h 563880"/>
                    <a:gd name="connsiteX5" fmla="*/ 42 w 343690"/>
                    <a:gd name="connsiteY5" fmla="*/ 6668 h 563880"/>
                    <a:gd name="connsiteX6" fmla="*/ 1185 w 343690"/>
                    <a:gd name="connsiteY6" fmla="*/ 10668 h 563880"/>
                    <a:gd name="connsiteX7" fmla="*/ 4899 w 343690"/>
                    <a:gd name="connsiteY7" fmla="*/ 12668 h 563880"/>
                    <a:gd name="connsiteX8" fmla="*/ 6233 w 343690"/>
                    <a:gd name="connsiteY8" fmla="*/ 12954 h 563880"/>
                    <a:gd name="connsiteX9" fmla="*/ 7566 w 343690"/>
                    <a:gd name="connsiteY9" fmla="*/ 13240 h 563880"/>
                    <a:gd name="connsiteX10" fmla="*/ 10710 w 343690"/>
                    <a:gd name="connsiteY10" fmla="*/ 14192 h 563880"/>
                    <a:gd name="connsiteX11" fmla="*/ 14234 w 343690"/>
                    <a:gd name="connsiteY11" fmla="*/ 14669 h 563880"/>
                    <a:gd name="connsiteX12" fmla="*/ 17472 w 343690"/>
                    <a:gd name="connsiteY12" fmla="*/ 15431 h 563880"/>
                    <a:gd name="connsiteX13" fmla="*/ 19092 w 343690"/>
                    <a:gd name="connsiteY13" fmla="*/ 15812 h 563880"/>
                    <a:gd name="connsiteX14" fmla="*/ 97387 w 343690"/>
                    <a:gd name="connsiteY14" fmla="*/ 45720 h 563880"/>
                    <a:gd name="connsiteX15" fmla="*/ 98244 w 343690"/>
                    <a:gd name="connsiteY15" fmla="*/ 46196 h 563880"/>
                    <a:gd name="connsiteX16" fmla="*/ 180064 w 343690"/>
                    <a:gd name="connsiteY16" fmla="*/ 105918 h 563880"/>
                    <a:gd name="connsiteX17" fmla="*/ 243120 w 343690"/>
                    <a:gd name="connsiteY17" fmla="*/ 184976 h 563880"/>
                    <a:gd name="connsiteX18" fmla="*/ 243120 w 343690"/>
                    <a:gd name="connsiteY18" fmla="*/ 184976 h 563880"/>
                    <a:gd name="connsiteX19" fmla="*/ 267599 w 343690"/>
                    <a:gd name="connsiteY19" fmla="*/ 232505 h 563880"/>
                    <a:gd name="connsiteX20" fmla="*/ 285792 w 343690"/>
                    <a:gd name="connsiteY20" fmla="*/ 282893 h 563880"/>
                    <a:gd name="connsiteX21" fmla="*/ 304937 w 343690"/>
                    <a:gd name="connsiteY21" fmla="*/ 408623 h 563880"/>
                    <a:gd name="connsiteX22" fmla="*/ 290364 w 343690"/>
                    <a:gd name="connsiteY22" fmla="*/ 550640 h 563880"/>
                    <a:gd name="connsiteX23" fmla="*/ 288173 w 343690"/>
                    <a:gd name="connsiteY23" fmla="*/ 559594 h 563880"/>
                    <a:gd name="connsiteX24" fmla="*/ 290078 w 343690"/>
                    <a:gd name="connsiteY24" fmla="*/ 563690 h 563880"/>
                    <a:gd name="connsiteX25" fmla="*/ 291126 w 343690"/>
                    <a:gd name="connsiteY25" fmla="*/ 563880 h 563880"/>
                    <a:gd name="connsiteX26" fmla="*/ 292650 w 343690"/>
                    <a:gd name="connsiteY26" fmla="*/ 563594 h 563880"/>
                    <a:gd name="connsiteX27" fmla="*/ 292650 w 343690"/>
                    <a:gd name="connsiteY27" fmla="*/ 563594 h 563880"/>
                    <a:gd name="connsiteX28" fmla="*/ 295317 w 343690"/>
                    <a:gd name="connsiteY28" fmla="*/ 561594 h 563880"/>
                    <a:gd name="connsiteX29" fmla="*/ 331416 w 343690"/>
                    <a:gd name="connsiteY29" fmla="*/ 447104 h 563880"/>
                    <a:gd name="connsiteX30" fmla="*/ 340941 w 343690"/>
                    <a:gd name="connsiteY30" fmla="*/ 385953 h 563880"/>
                    <a:gd name="connsiteX31" fmla="*/ 343609 w 343690"/>
                    <a:gd name="connsiteY31" fmla="*/ 323850 h 563880"/>
                    <a:gd name="connsiteX32" fmla="*/ 323892 w 343690"/>
                    <a:gd name="connsiteY32" fmla="*/ 204026 h 563880"/>
                    <a:gd name="connsiteX33" fmla="*/ 299698 w 343690"/>
                    <a:gd name="connsiteY33" fmla="*/ 149066 h 563880"/>
                    <a:gd name="connsiteX34" fmla="*/ 264265 w 343690"/>
                    <a:gd name="connsiteY34" fmla="*/ 99822 h 563880"/>
                    <a:gd name="connsiteX35" fmla="*/ 220926 w 343690"/>
                    <a:gd name="connsiteY35" fmla="*/ 61055 h 563880"/>
                    <a:gd name="connsiteX36" fmla="*/ 157585 w 343690"/>
                    <a:gd name="connsiteY36" fmla="*/ 26194 h 563880"/>
                    <a:gd name="connsiteX37" fmla="*/ 85862 w 343690"/>
                    <a:gd name="connsiteY37" fmla="*/ 5715 h 563880"/>
                    <a:gd name="connsiteX38" fmla="*/ 48238 w 343690"/>
                    <a:gd name="connsiteY38" fmla="*/ 953 h 563880"/>
                    <a:gd name="connsiteX39" fmla="*/ 30712 w 343690"/>
                    <a:gd name="connsiteY39" fmla="*/ 286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3690" h="563880">
                      <a:moveTo>
                        <a:pt x="30807" y="0"/>
                      </a:moveTo>
                      <a:cubicBezTo>
                        <a:pt x="22997" y="0"/>
                        <a:pt x="16044" y="476"/>
                        <a:pt x="9472" y="1334"/>
                      </a:cubicBezTo>
                      <a:cubicBezTo>
                        <a:pt x="8900" y="1334"/>
                        <a:pt x="8328" y="1619"/>
                        <a:pt x="7662" y="2000"/>
                      </a:cubicBezTo>
                      <a:cubicBezTo>
                        <a:pt x="7185" y="1905"/>
                        <a:pt x="6519" y="1810"/>
                        <a:pt x="5947" y="1715"/>
                      </a:cubicBezTo>
                      <a:lnTo>
                        <a:pt x="5947" y="1715"/>
                      </a:lnTo>
                      <a:cubicBezTo>
                        <a:pt x="2709" y="1715"/>
                        <a:pt x="232" y="4000"/>
                        <a:pt x="42" y="6668"/>
                      </a:cubicBezTo>
                      <a:cubicBezTo>
                        <a:pt x="-149" y="8001"/>
                        <a:pt x="327" y="9525"/>
                        <a:pt x="1185" y="10668"/>
                      </a:cubicBezTo>
                      <a:cubicBezTo>
                        <a:pt x="2042" y="11716"/>
                        <a:pt x="3185" y="12383"/>
                        <a:pt x="4899" y="12668"/>
                      </a:cubicBezTo>
                      <a:lnTo>
                        <a:pt x="6233" y="12954"/>
                      </a:lnTo>
                      <a:lnTo>
                        <a:pt x="7566" y="13240"/>
                      </a:lnTo>
                      <a:cubicBezTo>
                        <a:pt x="8328" y="13716"/>
                        <a:pt x="9376" y="14002"/>
                        <a:pt x="10710" y="14192"/>
                      </a:cubicBezTo>
                      <a:lnTo>
                        <a:pt x="14234" y="14669"/>
                      </a:lnTo>
                      <a:cubicBezTo>
                        <a:pt x="15282" y="14859"/>
                        <a:pt x="16425" y="15145"/>
                        <a:pt x="17472" y="15431"/>
                      </a:cubicBezTo>
                      <a:lnTo>
                        <a:pt x="19092" y="15812"/>
                      </a:lnTo>
                      <a:cubicBezTo>
                        <a:pt x="46428" y="22384"/>
                        <a:pt x="72718" y="32480"/>
                        <a:pt x="97387" y="45720"/>
                      </a:cubicBezTo>
                      <a:lnTo>
                        <a:pt x="98244" y="46196"/>
                      </a:lnTo>
                      <a:cubicBezTo>
                        <a:pt x="128153" y="62675"/>
                        <a:pt x="155680" y="82772"/>
                        <a:pt x="180064" y="105918"/>
                      </a:cubicBezTo>
                      <a:cubicBezTo>
                        <a:pt x="204258" y="129254"/>
                        <a:pt x="225403" y="155829"/>
                        <a:pt x="243120" y="184976"/>
                      </a:cubicBezTo>
                      <a:lnTo>
                        <a:pt x="243120" y="184976"/>
                      </a:lnTo>
                      <a:cubicBezTo>
                        <a:pt x="252264" y="200216"/>
                        <a:pt x="260455" y="216218"/>
                        <a:pt x="267599" y="232505"/>
                      </a:cubicBezTo>
                      <a:cubicBezTo>
                        <a:pt x="274552" y="248507"/>
                        <a:pt x="280648" y="265462"/>
                        <a:pt x="285792" y="282893"/>
                      </a:cubicBezTo>
                      <a:cubicBezTo>
                        <a:pt x="297222" y="322707"/>
                        <a:pt x="303699" y="364998"/>
                        <a:pt x="304937" y="408623"/>
                      </a:cubicBezTo>
                      <a:cubicBezTo>
                        <a:pt x="306080" y="455771"/>
                        <a:pt x="301222" y="503587"/>
                        <a:pt x="290364" y="550640"/>
                      </a:cubicBezTo>
                      <a:cubicBezTo>
                        <a:pt x="289602" y="553974"/>
                        <a:pt x="288935" y="556736"/>
                        <a:pt x="288173" y="559594"/>
                      </a:cubicBezTo>
                      <a:cubicBezTo>
                        <a:pt x="287792" y="561023"/>
                        <a:pt x="288173" y="563023"/>
                        <a:pt x="290078" y="563690"/>
                      </a:cubicBezTo>
                      <a:cubicBezTo>
                        <a:pt x="290364" y="563785"/>
                        <a:pt x="290745" y="563880"/>
                        <a:pt x="291126" y="563880"/>
                      </a:cubicBezTo>
                      <a:cubicBezTo>
                        <a:pt x="291602" y="563880"/>
                        <a:pt x="292173" y="563785"/>
                        <a:pt x="292650" y="563594"/>
                      </a:cubicBezTo>
                      <a:lnTo>
                        <a:pt x="292650" y="563594"/>
                      </a:lnTo>
                      <a:cubicBezTo>
                        <a:pt x="293793" y="563594"/>
                        <a:pt x="294840" y="562832"/>
                        <a:pt x="295317" y="561594"/>
                      </a:cubicBezTo>
                      <a:cubicBezTo>
                        <a:pt x="310747" y="525209"/>
                        <a:pt x="322939" y="486728"/>
                        <a:pt x="331416" y="447104"/>
                      </a:cubicBezTo>
                      <a:cubicBezTo>
                        <a:pt x="335512" y="427863"/>
                        <a:pt x="338751" y="407289"/>
                        <a:pt x="340941" y="385953"/>
                      </a:cubicBezTo>
                      <a:cubicBezTo>
                        <a:pt x="343037" y="365189"/>
                        <a:pt x="343989" y="344234"/>
                        <a:pt x="343609" y="323850"/>
                      </a:cubicBezTo>
                      <a:cubicBezTo>
                        <a:pt x="342942" y="281464"/>
                        <a:pt x="336274" y="241173"/>
                        <a:pt x="323892" y="204026"/>
                      </a:cubicBezTo>
                      <a:cubicBezTo>
                        <a:pt x="317224" y="184023"/>
                        <a:pt x="309033" y="165544"/>
                        <a:pt x="299698" y="149066"/>
                      </a:cubicBezTo>
                      <a:cubicBezTo>
                        <a:pt x="289887" y="131731"/>
                        <a:pt x="277981" y="115157"/>
                        <a:pt x="264265" y="99822"/>
                      </a:cubicBezTo>
                      <a:cubicBezTo>
                        <a:pt x="252168" y="86201"/>
                        <a:pt x="237595" y="73247"/>
                        <a:pt x="220926" y="61055"/>
                      </a:cubicBezTo>
                      <a:cubicBezTo>
                        <a:pt x="202543" y="47625"/>
                        <a:pt x="181207" y="35909"/>
                        <a:pt x="157585" y="26194"/>
                      </a:cubicBezTo>
                      <a:cubicBezTo>
                        <a:pt x="135487" y="17145"/>
                        <a:pt x="111294" y="10192"/>
                        <a:pt x="85862" y="5715"/>
                      </a:cubicBezTo>
                      <a:cubicBezTo>
                        <a:pt x="73003" y="3429"/>
                        <a:pt x="60335" y="1810"/>
                        <a:pt x="48238" y="953"/>
                      </a:cubicBezTo>
                      <a:cubicBezTo>
                        <a:pt x="42428" y="572"/>
                        <a:pt x="36522" y="286"/>
                        <a:pt x="30712" y="286"/>
                      </a:cubicBezTo>
                    </a:path>
                  </a:pathLst>
                </a:custGeom>
                <a:solidFill>
                  <a:srgbClr val="F32534"/>
                </a:solidFill>
                <a:ln w="9525" cap="flat">
                  <a:noFill/>
                  <a:prstDash val="solid"/>
                  <a:miter/>
                </a:ln>
              </p:spPr>
              <p:txBody>
                <a:bodyPr rtlCol="0" anchor="ctr"/>
                <a:lstStyle/>
                <a:p>
                  <a:endParaRPr lang="en-US"/>
                </a:p>
              </p:txBody>
            </p:sp>
            <p:grpSp>
              <p:nvGrpSpPr>
                <p:cNvPr id="1147" name="Graphic 100">
                  <a:extLst>
                    <a:ext uri="{FF2B5EF4-FFF2-40B4-BE49-F238E27FC236}">
                      <a16:creationId xmlns:a16="http://schemas.microsoft.com/office/drawing/2014/main" id="{25C11A86-5634-C045-B882-178DAA9E8834}"/>
                    </a:ext>
                  </a:extLst>
                </p:cNvPr>
                <p:cNvGrpSpPr/>
                <p:nvPr/>
              </p:nvGrpSpPr>
              <p:grpSpPr>
                <a:xfrm>
                  <a:off x="4025243" y="2912619"/>
                  <a:ext cx="394297" cy="531296"/>
                  <a:chOff x="4025243" y="2912619"/>
                  <a:chExt cx="394297" cy="531296"/>
                </a:xfrm>
              </p:grpSpPr>
              <p:sp>
                <p:nvSpPr>
                  <p:cNvPr id="1148" name="Freeform: Shape 1147">
                    <a:extLst>
                      <a:ext uri="{FF2B5EF4-FFF2-40B4-BE49-F238E27FC236}">
                        <a16:creationId xmlns:a16="http://schemas.microsoft.com/office/drawing/2014/main" id="{8FE8F1C3-E9D4-A134-A593-02F3754BBDF4}"/>
                      </a:ext>
                    </a:extLst>
                  </p:cNvPr>
                  <p:cNvSpPr/>
                  <p:nvPr/>
                </p:nvSpPr>
                <p:spPr>
                  <a:xfrm>
                    <a:off x="4135754" y="3050580"/>
                    <a:ext cx="283786" cy="393335"/>
                  </a:xfrm>
                  <a:custGeom>
                    <a:avLst/>
                    <a:gdLst>
                      <a:gd name="connsiteX0" fmla="*/ 107918 w 283786"/>
                      <a:gd name="connsiteY0" fmla="*/ 95 h 393335"/>
                      <a:gd name="connsiteX1" fmla="*/ 103537 w 283786"/>
                      <a:gd name="connsiteY1" fmla="*/ 667 h 393335"/>
                      <a:gd name="connsiteX2" fmla="*/ 99060 w 283786"/>
                      <a:gd name="connsiteY2" fmla="*/ 5048 h 393335"/>
                      <a:gd name="connsiteX3" fmla="*/ 98679 w 283786"/>
                      <a:gd name="connsiteY3" fmla="*/ 6096 h 393335"/>
                      <a:gd name="connsiteX4" fmla="*/ 98393 w 283786"/>
                      <a:gd name="connsiteY4" fmla="*/ 7144 h 393335"/>
                      <a:gd name="connsiteX5" fmla="*/ 98965 w 283786"/>
                      <a:gd name="connsiteY5" fmla="*/ 11525 h 393335"/>
                      <a:gd name="connsiteX6" fmla="*/ 100489 w 283786"/>
                      <a:gd name="connsiteY6" fmla="*/ 16478 h 393335"/>
                      <a:gd name="connsiteX7" fmla="*/ 98298 w 283786"/>
                      <a:gd name="connsiteY7" fmla="*/ 17812 h 393335"/>
                      <a:gd name="connsiteX8" fmla="*/ 92202 w 283786"/>
                      <a:gd name="connsiteY8" fmla="*/ 23241 h 393335"/>
                      <a:gd name="connsiteX9" fmla="*/ 87154 w 283786"/>
                      <a:gd name="connsiteY9" fmla="*/ 29813 h 393335"/>
                      <a:gd name="connsiteX10" fmla="*/ 85249 w 283786"/>
                      <a:gd name="connsiteY10" fmla="*/ 31052 h 393335"/>
                      <a:gd name="connsiteX11" fmla="*/ 83725 w 283786"/>
                      <a:gd name="connsiteY11" fmla="*/ 29718 h 393335"/>
                      <a:gd name="connsiteX12" fmla="*/ 82201 w 283786"/>
                      <a:gd name="connsiteY12" fmla="*/ 29242 h 393335"/>
                      <a:gd name="connsiteX13" fmla="*/ 79058 w 283786"/>
                      <a:gd name="connsiteY13" fmla="*/ 29623 h 393335"/>
                      <a:gd name="connsiteX14" fmla="*/ 75819 w 283786"/>
                      <a:gd name="connsiteY14" fmla="*/ 32766 h 393335"/>
                      <a:gd name="connsiteX15" fmla="*/ 75343 w 283786"/>
                      <a:gd name="connsiteY15" fmla="*/ 35243 h 393335"/>
                      <a:gd name="connsiteX16" fmla="*/ 75152 w 283786"/>
                      <a:gd name="connsiteY16" fmla="*/ 35243 h 393335"/>
                      <a:gd name="connsiteX17" fmla="*/ 72581 w 283786"/>
                      <a:gd name="connsiteY17" fmla="*/ 37243 h 393335"/>
                      <a:gd name="connsiteX18" fmla="*/ 66484 w 283786"/>
                      <a:gd name="connsiteY18" fmla="*/ 65818 h 393335"/>
                      <a:gd name="connsiteX19" fmla="*/ 44863 w 283786"/>
                      <a:gd name="connsiteY19" fmla="*/ 125540 h 393335"/>
                      <a:gd name="connsiteX20" fmla="*/ 37719 w 283786"/>
                      <a:gd name="connsiteY20" fmla="*/ 142399 h 393335"/>
                      <a:gd name="connsiteX21" fmla="*/ 19717 w 283786"/>
                      <a:gd name="connsiteY21" fmla="*/ 186309 h 393335"/>
                      <a:gd name="connsiteX22" fmla="*/ 2477 w 283786"/>
                      <a:gd name="connsiteY22" fmla="*/ 246983 h 393335"/>
                      <a:gd name="connsiteX23" fmla="*/ 0 w 283786"/>
                      <a:gd name="connsiteY23" fmla="*/ 277082 h 393335"/>
                      <a:gd name="connsiteX24" fmla="*/ 3143 w 283786"/>
                      <a:gd name="connsiteY24" fmla="*/ 308134 h 393335"/>
                      <a:gd name="connsiteX25" fmla="*/ 6096 w 283786"/>
                      <a:gd name="connsiteY25" fmla="*/ 311087 h 393335"/>
                      <a:gd name="connsiteX26" fmla="*/ 9811 w 283786"/>
                      <a:gd name="connsiteY26" fmla="*/ 308991 h 393335"/>
                      <a:gd name="connsiteX27" fmla="*/ 25717 w 283786"/>
                      <a:gd name="connsiteY27" fmla="*/ 269367 h 393335"/>
                      <a:gd name="connsiteX28" fmla="*/ 36100 w 283786"/>
                      <a:gd name="connsiteY28" fmla="*/ 255175 h 393335"/>
                      <a:gd name="connsiteX29" fmla="*/ 35719 w 283786"/>
                      <a:gd name="connsiteY29" fmla="*/ 281464 h 393335"/>
                      <a:gd name="connsiteX30" fmla="*/ 37909 w 283786"/>
                      <a:gd name="connsiteY30" fmla="*/ 299466 h 393335"/>
                      <a:gd name="connsiteX31" fmla="*/ 43148 w 283786"/>
                      <a:gd name="connsiteY31" fmla="*/ 318326 h 393335"/>
                      <a:gd name="connsiteX32" fmla="*/ 46863 w 283786"/>
                      <a:gd name="connsiteY32" fmla="*/ 321183 h 393335"/>
                      <a:gd name="connsiteX33" fmla="*/ 51816 w 283786"/>
                      <a:gd name="connsiteY33" fmla="*/ 318421 h 393335"/>
                      <a:gd name="connsiteX34" fmla="*/ 58865 w 283786"/>
                      <a:gd name="connsiteY34" fmla="*/ 302609 h 393335"/>
                      <a:gd name="connsiteX35" fmla="*/ 66008 w 283786"/>
                      <a:gd name="connsiteY35" fmla="*/ 285274 h 393335"/>
                      <a:gd name="connsiteX36" fmla="*/ 78200 w 283786"/>
                      <a:gd name="connsiteY36" fmla="*/ 250889 h 393335"/>
                      <a:gd name="connsiteX37" fmla="*/ 95059 w 283786"/>
                      <a:gd name="connsiteY37" fmla="*/ 178594 h 393335"/>
                      <a:gd name="connsiteX38" fmla="*/ 98870 w 283786"/>
                      <a:gd name="connsiteY38" fmla="*/ 107442 h 393335"/>
                      <a:gd name="connsiteX39" fmla="*/ 109633 w 283786"/>
                      <a:gd name="connsiteY39" fmla="*/ 144209 h 393335"/>
                      <a:gd name="connsiteX40" fmla="*/ 135731 w 283786"/>
                      <a:gd name="connsiteY40" fmla="*/ 195644 h 393335"/>
                      <a:gd name="connsiteX41" fmla="*/ 148019 w 283786"/>
                      <a:gd name="connsiteY41" fmla="*/ 213455 h 393335"/>
                      <a:gd name="connsiteX42" fmla="*/ 149447 w 283786"/>
                      <a:gd name="connsiteY42" fmla="*/ 215456 h 393335"/>
                      <a:gd name="connsiteX43" fmla="*/ 153734 w 283786"/>
                      <a:gd name="connsiteY43" fmla="*/ 221456 h 393335"/>
                      <a:gd name="connsiteX44" fmla="*/ 170021 w 283786"/>
                      <a:gd name="connsiteY44" fmla="*/ 247174 h 393335"/>
                      <a:gd name="connsiteX45" fmla="*/ 193929 w 283786"/>
                      <a:gd name="connsiteY45" fmla="*/ 304610 h 393335"/>
                      <a:gd name="connsiteX46" fmla="*/ 201835 w 283786"/>
                      <a:gd name="connsiteY46" fmla="*/ 361474 h 393335"/>
                      <a:gd name="connsiteX47" fmla="*/ 205359 w 283786"/>
                      <a:gd name="connsiteY47" fmla="*/ 365189 h 393335"/>
                      <a:gd name="connsiteX48" fmla="*/ 209836 w 283786"/>
                      <a:gd name="connsiteY48" fmla="*/ 362712 h 393335"/>
                      <a:gd name="connsiteX49" fmla="*/ 213550 w 283786"/>
                      <a:gd name="connsiteY49" fmla="*/ 353663 h 393335"/>
                      <a:gd name="connsiteX50" fmla="*/ 216217 w 283786"/>
                      <a:gd name="connsiteY50" fmla="*/ 344519 h 393335"/>
                      <a:gd name="connsiteX51" fmla="*/ 220123 w 283786"/>
                      <a:gd name="connsiteY51" fmla="*/ 322898 h 393335"/>
                      <a:gd name="connsiteX52" fmla="*/ 221266 w 283786"/>
                      <a:gd name="connsiteY52" fmla="*/ 291560 h 393335"/>
                      <a:gd name="connsiteX53" fmla="*/ 224314 w 283786"/>
                      <a:gd name="connsiteY53" fmla="*/ 294799 h 393335"/>
                      <a:gd name="connsiteX54" fmla="*/ 227552 w 283786"/>
                      <a:gd name="connsiteY54" fmla="*/ 297942 h 393335"/>
                      <a:gd name="connsiteX55" fmla="*/ 227171 w 283786"/>
                      <a:gd name="connsiteY55" fmla="*/ 296704 h 393335"/>
                      <a:gd name="connsiteX56" fmla="*/ 241173 w 283786"/>
                      <a:gd name="connsiteY56" fmla="*/ 316230 h 393335"/>
                      <a:gd name="connsiteX57" fmla="*/ 257175 w 283786"/>
                      <a:gd name="connsiteY57" fmla="*/ 357473 h 393335"/>
                      <a:gd name="connsiteX58" fmla="*/ 263462 w 283786"/>
                      <a:gd name="connsiteY58" fmla="*/ 383953 h 393335"/>
                      <a:gd name="connsiteX59" fmla="*/ 264509 w 283786"/>
                      <a:gd name="connsiteY59" fmla="*/ 388430 h 393335"/>
                      <a:gd name="connsiteX60" fmla="*/ 269367 w 283786"/>
                      <a:gd name="connsiteY60" fmla="*/ 393287 h 393335"/>
                      <a:gd name="connsiteX61" fmla="*/ 273558 w 283786"/>
                      <a:gd name="connsiteY61" fmla="*/ 392240 h 393335"/>
                      <a:gd name="connsiteX62" fmla="*/ 275749 w 283786"/>
                      <a:gd name="connsiteY62" fmla="*/ 388525 h 393335"/>
                      <a:gd name="connsiteX63" fmla="*/ 275749 w 283786"/>
                      <a:gd name="connsiteY63" fmla="*/ 387096 h 393335"/>
                      <a:gd name="connsiteX64" fmla="*/ 276225 w 283786"/>
                      <a:gd name="connsiteY64" fmla="*/ 386144 h 393335"/>
                      <a:gd name="connsiteX65" fmla="*/ 283750 w 283786"/>
                      <a:gd name="connsiteY65" fmla="*/ 326708 h 393335"/>
                      <a:gd name="connsiteX66" fmla="*/ 274701 w 283786"/>
                      <a:gd name="connsiteY66" fmla="*/ 273368 h 393335"/>
                      <a:gd name="connsiteX67" fmla="*/ 253556 w 283786"/>
                      <a:gd name="connsiteY67" fmla="*/ 225838 h 393335"/>
                      <a:gd name="connsiteX68" fmla="*/ 224028 w 283786"/>
                      <a:gd name="connsiteY68" fmla="*/ 181070 h 393335"/>
                      <a:gd name="connsiteX69" fmla="*/ 197167 w 283786"/>
                      <a:gd name="connsiteY69" fmla="*/ 146114 h 393335"/>
                      <a:gd name="connsiteX70" fmla="*/ 196310 w 283786"/>
                      <a:gd name="connsiteY70" fmla="*/ 145066 h 393335"/>
                      <a:gd name="connsiteX71" fmla="*/ 139351 w 283786"/>
                      <a:gd name="connsiteY71" fmla="*/ 64294 h 393335"/>
                      <a:gd name="connsiteX72" fmla="*/ 139827 w 283786"/>
                      <a:gd name="connsiteY72" fmla="*/ 66294 h 393335"/>
                      <a:gd name="connsiteX73" fmla="*/ 114395 w 283786"/>
                      <a:gd name="connsiteY73" fmla="*/ 5144 h 393335"/>
                      <a:gd name="connsiteX74" fmla="*/ 110014 w 283786"/>
                      <a:gd name="connsiteY74" fmla="*/ 667 h 393335"/>
                      <a:gd name="connsiteX75" fmla="*/ 107823 w 283786"/>
                      <a:gd name="connsiteY75" fmla="*/ 0 h 3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3786" h="393335">
                        <a:moveTo>
                          <a:pt x="107918" y="95"/>
                        </a:moveTo>
                        <a:cubicBezTo>
                          <a:pt x="106490" y="-95"/>
                          <a:pt x="104870" y="95"/>
                          <a:pt x="103537" y="667"/>
                        </a:cubicBezTo>
                        <a:cubicBezTo>
                          <a:pt x="101537" y="1524"/>
                          <a:pt x="99917" y="3048"/>
                          <a:pt x="99060" y="5048"/>
                        </a:cubicBezTo>
                        <a:lnTo>
                          <a:pt x="98679" y="6096"/>
                        </a:lnTo>
                        <a:lnTo>
                          <a:pt x="98393" y="7144"/>
                        </a:lnTo>
                        <a:cubicBezTo>
                          <a:pt x="98203" y="8668"/>
                          <a:pt x="98393" y="10097"/>
                          <a:pt x="98965" y="11525"/>
                        </a:cubicBezTo>
                        <a:cubicBezTo>
                          <a:pt x="99441" y="13240"/>
                          <a:pt x="99917" y="14859"/>
                          <a:pt x="100489" y="16478"/>
                        </a:cubicBezTo>
                        <a:lnTo>
                          <a:pt x="98298" y="17812"/>
                        </a:lnTo>
                        <a:cubicBezTo>
                          <a:pt x="96393" y="19241"/>
                          <a:pt x="94488" y="20955"/>
                          <a:pt x="92202" y="23241"/>
                        </a:cubicBezTo>
                        <a:cubicBezTo>
                          <a:pt x="90297" y="25146"/>
                          <a:pt x="88583" y="27432"/>
                          <a:pt x="87154" y="29813"/>
                        </a:cubicBezTo>
                        <a:cubicBezTo>
                          <a:pt x="86392" y="29813"/>
                          <a:pt x="85630" y="30290"/>
                          <a:pt x="85249" y="31052"/>
                        </a:cubicBezTo>
                        <a:cubicBezTo>
                          <a:pt x="85249" y="30575"/>
                          <a:pt x="84487" y="30004"/>
                          <a:pt x="83725" y="29718"/>
                        </a:cubicBezTo>
                        <a:cubicBezTo>
                          <a:pt x="83153" y="29432"/>
                          <a:pt x="82677" y="29337"/>
                          <a:pt x="82201" y="29242"/>
                        </a:cubicBezTo>
                        <a:cubicBezTo>
                          <a:pt x="81153" y="29147"/>
                          <a:pt x="80105" y="29242"/>
                          <a:pt x="79058" y="29623"/>
                        </a:cubicBezTo>
                        <a:cubicBezTo>
                          <a:pt x="77629" y="30290"/>
                          <a:pt x="76486" y="31337"/>
                          <a:pt x="75819" y="32766"/>
                        </a:cubicBezTo>
                        <a:cubicBezTo>
                          <a:pt x="75438" y="33528"/>
                          <a:pt x="75343" y="34290"/>
                          <a:pt x="75343" y="35243"/>
                        </a:cubicBezTo>
                        <a:lnTo>
                          <a:pt x="75152" y="35243"/>
                        </a:lnTo>
                        <a:cubicBezTo>
                          <a:pt x="73819" y="35052"/>
                          <a:pt x="72771" y="35909"/>
                          <a:pt x="72581" y="37243"/>
                        </a:cubicBezTo>
                        <a:cubicBezTo>
                          <a:pt x="71152" y="46673"/>
                          <a:pt x="69152" y="56007"/>
                          <a:pt x="66484" y="65818"/>
                        </a:cubicBezTo>
                        <a:cubicBezTo>
                          <a:pt x="60865" y="86201"/>
                          <a:pt x="52388" y="107442"/>
                          <a:pt x="44863" y="125540"/>
                        </a:cubicBezTo>
                        <a:cubicBezTo>
                          <a:pt x="42482" y="131159"/>
                          <a:pt x="40100" y="136779"/>
                          <a:pt x="37719" y="142399"/>
                        </a:cubicBezTo>
                        <a:cubicBezTo>
                          <a:pt x="31147" y="157925"/>
                          <a:pt x="25146" y="171926"/>
                          <a:pt x="19717" y="186309"/>
                        </a:cubicBezTo>
                        <a:cubicBezTo>
                          <a:pt x="11049" y="209264"/>
                          <a:pt x="5620" y="228505"/>
                          <a:pt x="2477" y="246983"/>
                        </a:cubicBezTo>
                        <a:cubicBezTo>
                          <a:pt x="953" y="256413"/>
                          <a:pt x="95" y="266605"/>
                          <a:pt x="0" y="277082"/>
                        </a:cubicBezTo>
                        <a:cubicBezTo>
                          <a:pt x="0" y="286988"/>
                          <a:pt x="1048" y="297180"/>
                          <a:pt x="3143" y="308134"/>
                        </a:cubicBezTo>
                        <a:cubicBezTo>
                          <a:pt x="3429" y="309753"/>
                          <a:pt x="4572" y="310896"/>
                          <a:pt x="6096" y="311087"/>
                        </a:cubicBezTo>
                        <a:cubicBezTo>
                          <a:pt x="7525" y="311277"/>
                          <a:pt x="9334" y="310420"/>
                          <a:pt x="9811" y="308991"/>
                        </a:cubicBezTo>
                        <a:cubicBezTo>
                          <a:pt x="14288" y="292894"/>
                          <a:pt x="19336" y="280321"/>
                          <a:pt x="25717" y="269367"/>
                        </a:cubicBezTo>
                        <a:cubicBezTo>
                          <a:pt x="28766" y="264224"/>
                          <a:pt x="32290" y="259461"/>
                          <a:pt x="36100" y="255175"/>
                        </a:cubicBezTo>
                        <a:cubicBezTo>
                          <a:pt x="35242" y="262985"/>
                          <a:pt x="35147" y="271939"/>
                          <a:pt x="35719" y="281464"/>
                        </a:cubicBezTo>
                        <a:cubicBezTo>
                          <a:pt x="36100" y="287846"/>
                          <a:pt x="36862" y="293942"/>
                          <a:pt x="37909" y="299466"/>
                        </a:cubicBezTo>
                        <a:cubicBezTo>
                          <a:pt x="38862" y="305086"/>
                          <a:pt x="40481" y="310896"/>
                          <a:pt x="43148" y="318326"/>
                        </a:cubicBezTo>
                        <a:cubicBezTo>
                          <a:pt x="43720" y="319850"/>
                          <a:pt x="45149" y="320993"/>
                          <a:pt x="46863" y="321183"/>
                        </a:cubicBezTo>
                        <a:cubicBezTo>
                          <a:pt x="48863" y="321469"/>
                          <a:pt x="50768" y="320326"/>
                          <a:pt x="51816" y="318421"/>
                        </a:cubicBezTo>
                        <a:cubicBezTo>
                          <a:pt x="54292" y="313277"/>
                          <a:pt x="56579" y="307943"/>
                          <a:pt x="58865" y="302609"/>
                        </a:cubicBezTo>
                        <a:cubicBezTo>
                          <a:pt x="61532" y="296418"/>
                          <a:pt x="63817" y="290894"/>
                          <a:pt x="66008" y="285274"/>
                        </a:cubicBezTo>
                        <a:cubicBezTo>
                          <a:pt x="70295" y="274225"/>
                          <a:pt x="74390" y="262700"/>
                          <a:pt x="78200" y="250889"/>
                        </a:cubicBezTo>
                        <a:cubicBezTo>
                          <a:pt x="85820" y="226886"/>
                          <a:pt x="91535" y="202502"/>
                          <a:pt x="95059" y="178594"/>
                        </a:cubicBezTo>
                        <a:cubicBezTo>
                          <a:pt x="98584" y="154972"/>
                          <a:pt x="99822" y="131064"/>
                          <a:pt x="98870" y="107442"/>
                        </a:cubicBezTo>
                        <a:cubicBezTo>
                          <a:pt x="101441" y="120110"/>
                          <a:pt x="105061" y="132112"/>
                          <a:pt x="109633" y="144209"/>
                        </a:cubicBezTo>
                        <a:cubicBezTo>
                          <a:pt x="116015" y="161163"/>
                          <a:pt x="124778" y="178499"/>
                          <a:pt x="135731" y="195644"/>
                        </a:cubicBezTo>
                        <a:cubicBezTo>
                          <a:pt x="139637" y="201740"/>
                          <a:pt x="143828" y="207645"/>
                          <a:pt x="148019" y="213455"/>
                        </a:cubicBezTo>
                        <a:lnTo>
                          <a:pt x="149447" y="215456"/>
                        </a:lnTo>
                        <a:cubicBezTo>
                          <a:pt x="150876" y="217456"/>
                          <a:pt x="152305" y="219456"/>
                          <a:pt x="153734" y="221456"/>
                        </a:cubicBezTo>
                        <a:cubicBezTo>
                          <a:pt x="159544" y="229838"/>
                          <a:pt x="165068" y="238506"/>
                          <a:pt x="170021" y="247174"/>
                        </a:cubicBezTo>
                        <a:cubicBezTo>
                          <a:pt x="180689" y="266129"/>
                          <a:pt x="188786" y="285464"/>
                          <a:pt x="193929" y="304610"/>
                        </a:cubicBezTo>
                        <a:cubicBezTo>
                          <a:pt x="198501" y="322421"/>
                          <a:pt x="201263" y="341567"/>
                          <a:pt x="201835" y="361474"/>
                        </a:cubicBezTo>
                        <a:cubicBezTo>
                          <a:pt x="201835" y="363379"/>
                          <a:pt x="203740" y="364903"/>
                          <a:pt x="205359" y="365189"/>
                        </a:cubicBezTo>
                        <a:cubicBezTo>
                          <a:pt x="207169" y="365474"/>
                          <a:pt x="208979" y="364427"/>
                          <a:pt x="209836" y="362712"/>
                        </a:cubicBezTo>
                        <a:cubicBezTo>
                          <a:pt x="211169" y="359664"/>
                          <a:pt x="212408" y="356711"/>
                          <a:pt x="213550" y="353663"/>
                        </a:cubicBezTo>
                        <a:cubicBezTo>
                          <a:pt x="214598" y="350615"/>
                          <a:pt x="215360" y="347567"/>
                          <a:pt x="216217" y="344519"/>
                        </a:cubicBezTo>
                        <a:cubicBezTo>
                          <a:pt x="217932" y="338328"/>
                          <a:pt x="219075" y="331470"/>
                          <a:pt x="220123" y="322898"/>
                        </a:cubicBezTo>
                        <a:cubicBezTo>
                          <a:pt x="221266" y="313658"/>
                          <a:pt x="221552" y="303467"/>
                          <a:pt x="221266" y="291560"/>
                        </a:cubicBezTo>
                        <a:cubicBezTo>
                          <a:pt x="222123" y="292703"/>
                          <a:pt x="223266" y="293751"/>
                          <a:pt x="224314" y="294799"/>
                        </a:cubicBezTo>
                        <a:lnTo>
                          <a:pt x="227552" y="297942"/>
                        </a:lnTo>
                        <a:lnTo>
                          <a:pt x="227171" y="296704"/>
                        </a:lnTo>
                        <a:cubicBezTo>
                          <a:pt x="232505" y="302990"/>
                          <a:pt x="237268" y="309563"/>
                          <a:pt x="241173" y="316230"/>
                        </a:cubicBezTo>
                        <a:cubicBezTo>
                          <a:pt x="247364" y="327279"/>
                          <a:pt x="252508" y="340328"/>
                          <a:pt x="257175" y="357473"/>
                        </a:cubicBezTo>
                        <a:cubicBezTo>
                          <a:pt x="259461" y="366236"/>
                          <a:pt x="261461" y="375095"/>
                          <a:pt x="263462" y="383953"/>
                        </a:cubicBezTo>
                        <a:lnTo>
                          <a:pt x="264509" y="388430"/>
                        </a:lnTo>
                        <a:cubicBezTo>
                          <a:pt x="265081" y="391192"/>
                          <a:pt x="266891" y="393002"/>
                          <a:pt x="269367" y="393287"/>
                        </a:cubicBezTo>
                        <a:cubicBezTo>
                          <a:pt x="270796" y="393478"/>
                          <a:pt x="272415" y="393097"/>
                          <a:pt x="273558" y="392240"/>
                        </a:cubicBezTo>
                        <a:cubicBezTo>
                          <a:pt x="274892" y="391192"/>
                          <a:pt x="275273" y="390144"/>
                          <a:pt x="275749" y="388525"/>
                        </a:cubicBezTo>
                        <a:lnTo>
                          <a:pt x="275749" y="387096"/>
                        </a:lnTo>
                        <a:lnTo>
                          <a:pt x="276225" y="386144"/>
                        </a:lnTo>
                        <a:cubicBezTo>
                          <a:pt x="281559" y="367094"/>
                          <a:pt x="284131" y="347091"/>
                          <a:pt x="283750" y="326708"/>
                        </a:cubicBezTo>
                        <a:cubicBezTo>
                          <a:pt x="283464" y="309753"/>
                          <a:pt x="280416" y="291751"/>
                          <a:pt x="274701" y="273368"/>
                        </a:cubicBezTo>
                        <a:cubicBezTo>
                          <a:pt x="270034" y="258223"/>
                          <a:pt x="263081" y="242697"/>
                          <a:pt x="253556" y="225838"/>
                        </a:cubicBezTo>
                        <a:cubicBezTo>
                          <a:pt x="245650" y="212027"/>
                          <a:pt x="236029" y="197358"/>
                          <a:pt x="224028" y="181070"/>
                        </a:cubicBezTo>
                        <a:cubicBezTo>
                          <a:pt x="215265" y="169259"/>
                          <a:pt x="206312" y="157639"/>
                          <a:pt x="197167" y="146114"/>
                        </a:cubicBezTo>
                        <a:lnTo>
                          <a:pt x="196310" y="145066"/>
                        </a:lnTo>
                        <a:cubicBezTo>
                          <a:pt x="176403" y="119539"/>
                          <a:pt x="155924" y="93155"/>
                          <a:pt x="139351" y="64294"/>
                        </a:cubicBezTo>
                        <a:lnTo>
                          <a:pt x="139827" y="66294"/>
                        </a:lnTo>
                        <a:cubicBezTo>
                          <a:pt x="127921" y="44196"/>
                          <a:pt x="119539" y="24194"/>
                          <a:pt x="114395" y="5144"/>
                        </a:cubicBezTo>
                        <a:cubicBezTo>
                          <a:pt x="113919" y="3143"/>
                          <a:pt x="111824" y="1429"/>
                          <a:pt x="110014" y="667"/>
                        </a:cubicBezTo>
                        <a:cubicBezTo>
                          <a:pt x="109442" y="381"/>
                          <a:pt x="108680" y="95"/>
                          <a:pt x="107823" y="0"/>
                        </a:cubicBezTo>
                      </a:path>
                    </a:pathLst>
                  </a:custGeom>
                  <a:solidFill>
                    <a:srgbClr val="F75F6A"/>
                  </a:solid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9354BF24-03EC-A2B0-A927-125FD977DDC9}"/>
                      </a:ext>
                    </a:extLst>
                  </p:cNvPr>
                  <p:cNvSpPr/>
                  <p:nvPr/>
                </p:nvSpPr>
                <p:spPr>
                  <a:xfrm>
                    <a:off x="4223289" y="2912619"/>
                    <a:ext cx="173474" cy="237166"/>
                  </a:xfrm>
                  <a:custGeom>
                    <a:avLst/>
                    <a:gdLst>
                      <a:gd name="connsiteX0" fmla="*/ 67913 w 173474"/>
                      <a:gd name="connsiteY0" fmla="*/ 2516 h 237166"/>
                      <a:gd name="connsiteX1" fmla="*/ 45529 w 173474"/>
                      <a:gd name="connsiteY1" fmla="*/ 13850 h 237166"/>
                      <a:gd name="connsiteX2" fmla="*/ 25432 w 173474"/>
                      <a:gd name="connsiteY2" fmla="*/ 32424 h 237166"/>
                      <a:gd name="connsiteX3" fmla="*/ 0 w 173474"/>
                      <a:gd name="connsiteY3" fmla="*/ 69000 h 237166"/>
                      <a:gd name="connsiteX4" fmla="*/ 0 w 173474"/>
                      <a:gd name="connsiteY4" fmla="*/ 69000 h 237166"/>
                      <a:gd name="connsiteX5" fmla="*/ 8001 w 173474"/>
                      <a:gd name="connsiteY5" fmla="*/ 73286 h 237166"/>
                      <a:gd name="connsiteX6" fmla="*/ 15240 w 173474"/>
                      <a:gd name="connsiteY6" fmla="*/ 80144 h 237166"/>
                      <a:gd name="connsiteX7" fmla="*/ 20098 w 173474"/>
                      <a:gd name="connsiteY7" fmla="*/ 87479 h 237166"/>
                      <a:gd name="connsiteX8" fmla="*/ 25241 w 173474"/>
                      <a:gd name="connsiteY8" fmla="*/ 99004 h 237166"/>
                      <a:gd name="connsiteX9" fmla="*/ 31528 w 173474"/>
                      <a:gd name="connsiteY9" fmla="*/ 129389 h 237166"/>
                      <a:gd name="connsiteX10" fmla="*/ 30861 w 173474"/>
                      <a:gd name="connsiteY10" fmla="*/ 146248 h 237166"/>
                      <a:gd name="connsiteX11" fmla="*/ 26861 w 173474"/>
                      <a:gd name="connsiteY11" fmla="*/ 159964 h 237166"/>
                      <a:gd name="connsiteX12" fmla="*/ 25432 w 173474"/>
                      <a:gd name="connsiteY12" fmla="*/ 162631 h 237166"/>
                      <a:gd name="connsiteX13" fmla="*/ 54102 w 173474"/>
                      <a:gd name="connsiteY13" fmla="*/ 203303 h 237166"/>
                      <a:gd name="connsiteX14" fmla="*/ 74867 w 173474"/>
                      <a:gd name="connsiteY14" fmla="*/ 223019 h 237166"/>
                      <a:gd name="connsiteX15" fmla="*/ 86487 w 173474"/>
                      <a:gd name="connsiteY15" fmla="*/ 230258 h 237166"/>
                      <a:gd name="connsiteX16" fmla="*/ 99917 w 173474"/>
                      <a:gd name="connsiteY16" fmla="*/ 235307 h 237166"/>
                      <a:gd name="connsiteX17" fmla="*/ 106775 w 173474"/>
                      <a:gd name="connsiteY17" fmla="*/ 236640 h 237166"/>
                      <a:gd name="connsiteX18" fmla="*/ 125635 w 173474"/>
                      <a:gd name="connsiteY18" fmla="*/ 236069 h 237166"/>
                      <a:gd name="connsiteX19" fmla="*/ 146304 w 173474"/>
                      <a:gd name="connsiteY19" fmla="*/ 227401 h 237166"/>
                      <a:gd name="connsiteX20" fmla="*/ 154115 w 173474"/>
                      <a:gd name="connsiteY20" fmla="*/ 220448 h 237166"/>
                      <a:gd name="connsiteX21" fmla="*/ 160020 w 173474"/>
                      <a:gd name="connsiteY21" fmla="*/ 212637 h 237166"/>
                      <a:gd name="connsiteX22" fmla="*/ 168783 w 173474"/>
                      <a:gd name="connsiteY22" fmla="*/ 192730 h 237166"/>
                      <a:gd name="connsiteX23" fmla="*/ 172974 w 173474"/>
                      <a:gd name="connsiteY23" fmla="*/ 169108 h 237166"/>
                      <a:gd name="connsiteX24" fmla="*/ 172974 w 173474"/>
                      <a:gd name="connsiteY24" fmla="*/ 143105 h 237166"/>
                      <a:gd name="connsiteX25" fmla="*/ 163544 w 173474"/>
                      <a:gd name="connsiteY25" fmla="*/ 90908 h 237166"/>
                      <a:gd name="connsiteX26" fmla="*/ 145923 w 173474"/>
                      <a:gd name="connsiteY26" fmla="*/ 45950 h 237166"/>
                      <a:gd name="connsiteX27" fmla="*/ 134779 w 173474"/>
                      <a:gd name="connsiteY27" fmla="*/ 28138 h 237166"/>
                      <a:gd name="connsiteX28" fmla="*/ 118491 w 173474"/>
                      <a:gd name="connsiteY28" fmla="*/ 12326 h 237166"/>
                      <a:gd name="connsiteX29" fmla="*/ 92774 w 173474"/>
                      <a:gd name="connsiteY29" fmla="*/ 801 h 237166"/>
                      <a:gd name="connsiteX30" fmla="*/ 90392 w 173474"/>
                      <a:gd name="connsiteY30" fmla="*/ 420 h 237166"/>
                      <a:gd name="connsiteX31" fmla="*/ 67818 w 173474"/>
                      <a:gd name="connsiteY31" fmla="*/ 2420 h 237166"/>
                      <a:gd name="connsiteX32" fmla="*/ 108395 w 173474"/>
                      <a:gd name="connsiteY32" fmla="*/ 220638 h 237166"/>
                      <a:gd name="connsiteX33" fmla="*/ 94488 w 173474"/>
                      <a:gd name="connsiteY33" fmla="*/ 215018 h 237166"/>
                      <a:gd name="connsiteX34" fmla="*/ 66008 w 173474"/>
                      <a:gd name="connsiteY34" fmla="*/ 191873 h 237166"/>
                      <a:gd name="connsiteX35" fmla="*/ 47149 w 173474"/>
                      <a:gd name="connsiteY35" fmla="*/ 169870 h 237166"/>
                      <a:gd name="connsiteX36" fmla="*/ 41910 w 173474"/>
                      <a:gd name="connsiteY36" fmla="*/ 163583 h 237166"/>
                      <a:gd name="connsiteX37" fmla="*/ 42672 w 173474"/>
                      <a:gd name="connsiteY37" fmla="*/ 159678 h 237166"/>
                      <a:gd name="connsiteX38" fmla="*/ 45339 w 173474"/>
                      <a:gd name="connsiteY38" fmla="*/ 158726 h 237166"/>
                      <a:gd name="connsiteX39" fmla="*/ 46482 w 173474"/>
                      <a:gd name="connsiteY39" fmla="*/ 159202 h 237166"/>
                      <a:gd name="connsiteX40" fmla="*/ 51340 w 173474"/>
                      <a:gd name="connsiteY40" fmla="*/ 161964 h 237166"/>
                      <a:gd name="connsiteX41" fmla="*/ 60008 w 173474"/>
                      <a:gd name="connsiteY41" fmla="*/ 165012 h 237166"/>
                      <a:gd name="connsiteX42" fmla="*/ 75629 w 173474"/>
                      <a:gd name="connsiteY42" fmla="*/ 169679 h 237166"/>
                      <a:gd name="connsiteX43" fmla="*/ 86963 w 173474"/>
                      <a:gd name="connsiteY43" fmla="*/ 173013 h 237166"/>
                      <a:gd name="connsiteX44" fmla="*/ 113824 w 173474"/>
                      <a:gd name="connsiteY44" fmla="*/ 182729 h 237166"/>
                      <a:gd name="connsiteX45" fmla="*/ 125444 w 173474"/>
                      <a:gd name="connsiteY45" fmla="*/ 189110 h 237166"/>
                      <a:gd name="connsiteX46" fmla="*/ 133255 w 173474"/>
                      <a:gd name="connsiteY46" fmla="*/ 195873 h 237166"/>
                      <a:gd name="connsiteX47" fmla="*/ 136303 w 173474"/>
                      <a:gd name="connsiteY47" fmla="*/ 200350 h 237166"/>
                      <a:gd name="connsiteX48" fmla="*/ 138779 w 173474"/>
                      <a:gd name="connsiteY48" fmla="*/ 206541 h 237166"/>
                      <a:gd name="connsiteX49" fmla="*/ 138684 w 173474"/>
                      <a:gd name="connsiteY49" fmla="*/ 216542 h 237166"/>
                      <a:gd name="connsiteX50" fmla="*/ 121634 w 173474"/>
                      <a:gd name="connsiteY50" fmla="*/ 223400 h 237166"/>
                      <a:gd name="connsiteX51" fmla="*/ 117538 w 173474"/>
                      <a:gd name="connsiteY51" fmla="*/ 222924 h 237166"/>
                      <a:gd name="connsiteX52" fmla="*/ 108395 w 173474"/>
                      <a:gd name="connsiteY52" fmla="*/ 221019 h 2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474" h="237166">
                        <a:moveTo>
                          <a:pt x="67913" y="2516"/>
                        </a:moveTo>
                        <a:cubicBezTo>
                          <a:pt x="60865" y="4421"/>
                          <a:pt x="53626" y="8135"/>
                          <a:pt x="45529" y="13850"/>
                        </a:cubicBezTo>
                        <a:cubicBezTo>
                          <a:pt x="39053" y="18422"/>
                          <a:pt x="32671" y="24328"/>
                          <a:pt x="25432" y="32424"/>
                        </a:cubicBezTo>
                        <a:cubicBezTo>
                          <a:pt x="16192" y="42711"/>
                          <a:pt x="7811" y="54808"/>
                          <a:pt x="0" y="69000"/>
                        </a:cubicBezTo>
                        <a:lnTo>
                          <a:pt x="0" y="69000"/>
                        </a:lnTo>
                        <a:cubicBezTo>
                          <a:pt x="2858" y="69953"/>
                          <a:pt x="5620" y="71477"/>
                          <a:pt x="8001" y="73286"/>
                        </a:cubicBezTo>
                        <a:cubicBezTo>
                          <a:pt x="10668" y="75191"/>
                          <a:pt x="13145" y="77573"/>
                          <a:pt x="15240" y="80144"/>
                        </a:cubicBezTo>
                        <a:cubicBezTo>
                          <a:pt x="17240" y="82526"/>
                          <a:pt x="18764" y="85097"/>
                          <a:pt x="20098" y="87479"/>
                        </a:cubicBezTo>
                        <a:cubicBezTo>
                          <a:pt x="22384" y="91384"/>
                          <a:pt x="24003" y="95194"/>
                          <a:pt x="25241" y="99004"/>
                        </a:cubicBezTo>
                        <a:cubicBezTo>
                          <a:pt x="27718" y="106433"/>
                          <a:pt x="30956" y="117768"/>
                          <a:pt x="31528" y="129389"/>
                        </a:cubicBezTo>
                        <a:cubicBezTo>
                          <a:pt x="31718" y="134818"/>
                          <a:pt x="31813" y="140628"/>
                          <a:pt x="30861" y="146248"/>
                        </a:cubicBezTo>
                        <a:cubicBezTo>
                          <a:pt x="30194" y="150248"/>
                          <a:pt x="29146" y="155392"/>
                          <a:pt x="26861" y="159964"/>
                        </a:cubicBezTo>
                        <a:cubicBezTo>
                          <a:pt x="26384" y="160916"/>
                          <a:pt x="25908" y="161774"/>
                          <a:pt x="25432" y="162631"/>
                        </a:cubicBezTo>
                        <a:cubicBezTo>
                          <a:pt x="33528" y="175680"/>
                          <a:pt x="43053" y="190349"/>
                          <a:pt x="54102" y="203303"/>
                        </a:cubicBezTo>
                        <a:cubicBezTo>
                          <a:pt x="61055" y="211399"/>
                          <a:pt x="67913" y="217876"/>
                          <a:pt x="74867" y="223019"/>
                        </a:cubicBezTo>
                        <a:cubicBezTo>
                          <a:pt x="78105" y="225496"/>
                          <a:pt x="81915" y="227877"/>
                          <a:pt x="86487" y="230258"/>
                        </a:cubicBezTo>
                        <a:cubicBezTo>
                          <a:pt x="90202" y="232259"/>
                          <a:pt x="94488" y="233878"/>
                          <a:pt x="99917" y="235307"/>
                        </a:cubicBezTo>
                        <a:cubicBezTo>
                          <a:pt x="102203" y="235878"/>
                          <a:pt x="104394" y="236354"/>
                          <a:pt x="106775" y="236640"/>
                        </a:cubicBezTo>
                        <a:cubicBezTo>
                          <a:pt x="112967" y="237497"/>
                          <a:pt x="119348" y="237307"/>
                          <a:pt x="125635" y="236069"/>
                        </a:cubicBezTo>
                        <a:cubicBezTo>
                          <a:pt x="133064" y="234735"/>
                          <a:pt x="140017" y="231782"/>
                          <a:pt x="146304" y="227401"/>
                        </a:cubicBezTo>
                        <a:cubicBezTo>
                          <a:pt x="149257" y="225401"/>
                          <a:pt x="151829" y="222734"/>
                          <a:pt x="154115" y="220448"/>
                        </a:cubicBezTo>
                        <a:cubicBezTo>
                          <a:pt x="156305" y="218162"/>
                          <a:pt x="158210" y="215590"/>
                          <a:pt x="160020" y="212637"/>
                        </a:cubicBezTo>
                        <a:cubicBezTo>
                          <a:pt x="163925" y="206541"/>
                          <a:pt x="166783" y="199969"/>
                          <a:pt x="168783" y="192730"/>
                        </a:cubicBezTo>
                        <a:cubicBezTo>
                          <a:pt x="170974" y="184919"/>
                          <a:pt x="172307" y="177204"/>
                          <a:pt x="172974" y="169108"/>
                        </a:cubicBezTo>
                        <a:cubicBezTo>
                          <a:pt x="173641" y="161202"/>
                          <a:pt x="173641" y="152725"/>
                          <a:pt x="172974" y="143105"/>
                        </a:cubicBezTo>
                        <a:cubicBezTo>
                          <a:pt x="171926" y="127103"/>
                          <a:pt x="168974" y="110529"/>
                          <a:pt x="163544" y="90908"/>
                        </a:cubicBezTo>
                        <a:cubicBezTo>
                          <a:pt x="159067" y="74620"/>
                          <a:pt x="153067" y="59475"/>
                          <a:pt x="145923" y="45950"/>
                        </a:cubicBezTo>
                        <a:cubicBezTo>
                          <a:pt x="142113" y="38806"/>
                          <a:pt x="138493" y="33186"/>
                          <a:pt x="134779" y="28138"/>
                        </a:cubicBezTo>
                        <a:cubicBezTo>
                          <a:pt x="130302" y="22232"/>
                          <a:pt x="124778" y="16898"/>
                          <a:pt x="118491" y="12326"/>
                        </a:cubicBezTo>
                        <a:cubicBezTo>
                          <a:pt x="110490" y="6516"/>
                          <a:pt x="101822" y="2611"/>
                          <a:pt x="92774" y="801"/>
                        </a:cubicBezTo>
                        <a:cubicBezTo>
                          <a:pt x="92012" y="706"/>
                          <a:pt x="91154" y="515"/>
                          <a:pt x="90392" y="420"/>
                        </a:cubicBezTo>
                        <a:cubicBezTo>
                          <a:pt x="83534" y="-532"/>
                          <a:pt x="76105" y="134"/>
                          <a:pt x="67818" y="2420"/>
                        </a:cubicBezTo>
                        <a:moveTo>
                          <a:pt x="108395" y="220638"/>
                        </a:moveTo>
                        <a:cubicBezTo>
                          <a:pt x="103251" y="219114"/>
                          <a:pt x="98584" y="217209"/>
                          <a:pt x="94488" y="215018"/>
                        </a:cubicBezTo>
                        <a:cubicBezTo>
                          <a:pt x="84963" y="209780"/>
                          <a:pt x="75629" y="202255"/>
                          <a:pt x="66008" y="191873"/>
                        </a:cubicBezTo>
                        <a:cubicBezTo>
                          <a:pt x="59436" y="184824"/>
                          <a:pt x="53150" y="177204"/>
                          <a:pt x="47149" y="169870"/>
                        </a:cubicBezTo>
                        <a:lnTo>
                          <a:pt x="41910" y="163583"/>
                        </a:lnTo>
                        <a:cubicBezTo>
                          <a:pt x="41053" y="162440"/>
                          <a:pt x="41053" y="161012"/>
                          <a:pt x="42672" y="159678"/>
                        </a:cubicBezTo>
                        <a:cubicBezTo>
                          <a:pt x="43339" y="158916"/>
                          <a:pt x="44387" y="158630"/>
                          <a:pt x="45339" y="158726"/>
                        </a:cubicBezTo>
                        <a:cubicBezTo>
                          <a:pt x="45625" y="158726"/>
                          <a:pt x="46101" y="158916"/>
                          <a:pt x="46482" y="159202"/>
                        </a:cubicBezTo>
                        <a:cubicBezTo>
                          <a:pt x="48101" y="160250"/>
                          <a:pt x="49625" y="161202"/>
                          <a:pt x="51340" y="161964"/>
                        </a:cubicBezTo>
                        <a:cubicBezTo>
                          <a:pt x="54197" y="163107"/>
                          <a:pt x="57055" y="164060"/>
                          <a:pt x="60008" y="165012"/>
                        </a:cubicBezTo>
                        <a:cubicBezTo>
                          <a:pt x="65151" y="166727"/>
                          <a:pt x="70390" y="168155"/>
                          <a:pt x="75629" y="169679"/>
                        </a:cubicBezTo>
                        <a:cubicBezTo>
                          <a:pt x="79438" y="170727"/>
                          <a:pt x="83249" y="171870"/>
                          <a:pt x="86963" y="173013"/>
                        </a:cubicBezTo>
                        <a:cubicBezTo>
                          <a:pt x="95726" y="175680"/>
                          <a:pt x="104966" y="178633"/>
                          <a:pt x="113824" y="182729"/>
                        </a:cubicBezTo>
                        <a:cubicBezTo>
                          <a:pt x="117443" y="184348"/>
                          <a:pt x="121634" y="186443"/>
                          <a:pt x="125444" y="189110"/>
                        </a:cubicBezTo>
                        <a:cubicBezTo>
                          <a:pt x="127825" y="190730"/>
                          <a:pt x="130874" y="193016"/>
                          <a:pt x="133255" y="195873"/>
                        </a:cubicBezTo>
                        <a:cubicBezTo>
                          <a:pt x="134207" y="197016"/>
                          <a:pt x="135446" y="198635"/>
                          <a:pt x="136303" y="200350"/>
                        </a:cubicBezTo>
                        <a:cubicBezTo>
                          <a:pt x="137541" y="202731"/>
                          <a:pt x="138303" y="204731"/>
                          <a:pt x="138779" y="206541"/>
                        </a:cubicBezTo>
                        <a:cubicBezTo>
                          <a:pt x="139541" y="209399"/>
                          <a:pt x="140303" y="213018"/>
                          <a:pt x="138684" y="216542"/>
                        </a:cubicBezTo>
                        <a:cubicBezTo>
                          <a:pt x="135541" y="223591"/>
                          <a:pt x="125730" y="223686"/>
                          <a:pt x="121634" y="223400"/>
                        </a:cubicBezTo>
                        <a:cubicBezTo>
                          <a:pt x="120205" y="223305"/>
                          <a:pt x="118872" y="223115"/>
                          <a:pt x="117538" y="222924"/>
                        </a:cubicBezTo>
                        <a:cubicBezTo>
                          <a:pt x="114491" y="222448"/>
                          <a:pt x="111347" y="221876"/>
                          <a:pt x="108395" y="221019"/>
                        </a:cubicBezTo>
                      </a:path>
                    </a:pathLst>
                  </a:custGeom>
                  <a:solidFill>
                    <a:srgbClr val="FBABB1"/>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CE5BC03D-33FC-5E0D-B1D6-CB8F30B9112B}"/>
                      </a:ext>
                    </a:extLst>
                  </p:cNvPr>
                  <p:cNvSpPr/>
                  <p:nvPr/>
                </p:nvSpPr>
                <p:spPr>
                  <a:xfrm>
                    <a:off x="4025243" y="2924279"/>
                    <a:ext cx="185473" cy="281631"/>
                  </a:xfrm>
                  <a:custGeom>
                    <a:avLst/>
                    <a:gdLst>
                      <a:gd name="connsiteX0" fmla="*/ 69364 w 185473"/>
                      <a:gd name="connsiteY0" fmla="*/ 0 h 281631"/>
                      <a:gd name="connsiteX1" fmla="*/ 56124 w 185473"/>
                      <a:gd name="connsiteY1" fmla="*/ 2286 h 281631"/>
                      <a:gd name="connsiteX2" fmla="*/ 43741 w 185473"/>
                      <a:gd name="connsiteY2" fmla="*/ 7906 h 281631"/>
                      <a:gd name="connsiteX3" fmla="*/ 30883 w 185473"/>
                      <a:gd name="connsiteY3" fmla="*/ 17526 h 281631"/>
                      <a:gd name="connsiteX4" fmla="*/ 8213 w 185473"/>
                      <a:gd name="connsiteY4" fmla="*/ 54673 h 281631"/>
                      <a:gd name="connsiteX5" fmla="*/ 117 w 185473"/>
                      <a:gd name="connsiteY5" fmla="*/ 104585 h 281631"/>
                      <a:gd name="connsiteX6" fmla="*/ 4689 w 185473"/>
                      <a:gd name="connsiteY6" fmla="*/ 159830 h 281631"/>
                      <a:gd name="connsiteX7" fmla="*/ 21167 w 185473"/>
                      <a:gd name="connsiteY7" fmla="*/ 212312 h 281631"/>
                      <a:gd name="connsiteX8" fmla="*/ 48218 w 185473"/>
                      <a:gd name="connsiteY8" fmla="*/ 254127 h 281631"/>
                      <a:gd name="connsiteX9" fmla="*/ 65649 w 185473"/>
                      <a:gd name="connsiteY9" fmla="*/ 268986 h 281631"/>
                      <a:gd name="connsiteX10" fmla="*/ 75364 w 185473"/>
                      <a:gd name="connsiteY10" fmla="*/ 274415 h 281631"/>
                      <a:gd name="connsiteX11" fmla="*/ 86223 w 185473"/>
                      <a:gd name="connsiteY11" fmla="*/ 278416 h 281631"/>
                      <a:gd name="connsiteX12" fmla="*/ 98224 w 185473"/>
                      <a:gd name="connsiteY12" fmla="*/ 281083 h 281631"/>
                      <a:gd name="connsiteX13" fmla="*/ 110321 w 185473"/>
                      <a:gd name="connsiteY13" fmla="*/ 281559 h 281631"/>
                      <a:gd name="connsiteX14" fmla="*/ 129657 w 185473"/>
                      <a:gd name="connsiteY14" fmla="*/ 277082 h 281631"/>
                      <a:gd name="connsiteX15" fmla="*/ 158613 w 185473"/>
                      <a:gd name="connsiteY15" fmla="*/ 250317 h 281631"/>
                      <a:gd name="connsiteX16" fmla="*/ 176329 w 185473"/>
                      <a:gd name="connsiteY16" fmla="*/ 207455 h 281631"/>
                      <a:gd name="connsiteX17" fmla="*/ 185473 w 185473"/>
                      <a:gd name="connsiteY17" fmla="*/ 163259 h 281631"/>
                      <a:gd name="connsiteX18" fmla="*/ 179282 w 185473"/>
                      <a:gd name="connsiteY18" fmla="*/ 158496 h 281631"/>
                      <a:gd name="connsiteX19" fmla="*/ 170233 w 185473"/>
                      <a:gd name="connsiteY19" fmla="*/ 147352 h 281631"/>
                      <a:gd name="connsiteX20" fmla="*/ 163661 w 185473"/>
                      <a:gd name="connsiteY20" fmla="*/ 134969 h 281631"/>
                      <a:gd name="connsiteX21" fmla="*/ 158994 w 185473"/>
                      <a:gd name="connsiteY21" fmla="*/ 122111 h 281631"/>
                      <a:gd name="connsiteX22" fmla="*/ 156517 w 185473"/>
                      <a:gd name="connsiteY22" fmla="*/ 110966 h 281631"/>
                      <a:gd name="connsiteX23" fmla="*/ 156327 w 185473"/>
                      <a:gd name="connsiteY23" fmla="*/ 96584 h 281631"/>
                      <a:gd name="connsiteX24" fmla="*/ 159089 w 185473"/>
                      <a:gd name="connsiteY24" fmla="*/ 81629 h 281631"/>
                      <a:gd name="connsiteX25" fmla="*/ 165852 w 185473"/>
                      <a:gd name="connsiteY25" fmla="*/ 68961 h 281631"/>
                      <a:gd name="connsiteX26" fmla="*/ 155374 w 185473"/>
                      <a:gd name="connsiteY26" fmla="*/ 57817 h 281631"/>
                      <a:gd name="connsiteX27" fmla="*/ 153755 w 185473"/>
                      <a:gd name="connsiteY27" fmla="*/ 56007 h 281631"/>
                      <a:gd name="connsiteX28" fmla="*/ 127752 w 185473"/>
                      <a:gd name="connsiteY28" fmla="*/ 29242 h 281631"/>
                      <a:gd name="connsiteX29" fmla="*/ 81175 w 185473"/>
                      <a:gd name="connsiteY29" fmla="*/ 1048 h 281631"/>
                      <a:gd name="connsiteX30" fmla="*/ 77936 w 185473"/>
                      <a:gd name="connsiteY30" fmla="*/ 476 h 281631"/>
                      <a:gd name="connsiteX31" fmla="*/ 69173 w 185473"/>
                      <a:gd name="connsiteY31" fmla="*/ 0 h 281631"/>
                      <a:gd name="connsiteX32" fmla="*/ 88509 w 185473"/>
                      <a:gd name="connsiteY32" fmla="*/ 263176 h 281631"/>
                      <a:gd name="connsiteX33" fmla="*/ 83270 w 185473"/>
                      <a:gd name="connsiteY33" fmla="*/ 258413 h 281631"/>
                      <a:gd name="connsiteX34" fmla="*/ 82984 w 185473"/>
                      <a:gd name="connsiteY34" fmla="*/ 246507 h 281631"/>
                      <a:gd name="connsiteX35" fmla="*/ 92700 w 185473"/>
                      <a:gd name="connsiteY35" fmla="*/ 232220 h 281631"/>
                      <a:gd name="connsiteX36" fmla="*/ 109369 w 185473"/>
                      <a:gd name="connsiteY36" fmla="*/ 216027 h 281631"/>
                      <a:gd name="connsiteX37" fmla="*/ 128990 w 185473"/>
                      <a:gd name="connsiteY37" fmla="*/ 199644 h 281631"/>
                      <a:gd name="connsiteX38" fmla="*/ 132038 w 185473"/>
                      <a:gd name="connsiteY38" fmla="*/ 197168 h 281631"/>
                      <a:gd name="connsiteX39" fmla="*/ 147278 w 185473"/>
                      <a:gd name="connsiteY39" fmla="*/ 184690 h 281631"/>
                      <a:gd name="connsiteX40" fmla="*/ 159280 w 185473"/>
                      <a:gd name="connsiteY40" fmla="*/ 173450 h 281631"/>
                      <a:gd name="connsiteX41" fmla="*/ 165757 w 185473"/>
                      <a:gd name="connsiteY41" fmla="*/ 163259 h 281631"/>
                      <a:gd name="connsiteX42" fmla="*/ 166995 w 185473"/>
                      <a:gd name="connsiteY42" fmla="*/ 162306 h 281631"/>
                      <a:gd name="connsiteX43" fmla="*/ 170138 w 185473"/>
                      <a:gd name="connsiteY43" fmla="*/ 159925 h 281631"/>
                      <a:gd name="connsiteX44" fmla="*/ 170424 w 185473"/>
                      <a:gd name="connsiteY44" fmla="*/ 159925 h 281631"/>
                      <a:gd name="connsiteX45" fmla="*/ 173091 w 185473"/>
                      <a:gd name="connsiteY45" fmla="*/ 163163 h 281631"/>
                      <a:gd name="connsiteX46" fmla="*/ 170995 w 185473"/>
                      <a:gd name="connsiteY46" fmla="*/ 172498 h 281631"/>
                      <a:gd name="connsiteX47" fmla="*/ 166804 w 185473"/>
                      <a:gd name="connsiteY47" fmla="*/ 184690 h 281631"/>
                      <a:gd name="connsiteX48" fmla="*/ 152803 w 185473"/>
                      <a:gd name="connsiteY48" fmla="*/ 215360 h 281631"/>
                      <a:gd name="connsiteX49" fmla="*/ 133276 w 185473"/>
                      <a:gd name="connsiteY49" fmla="*/ 245364 h 281631"/>
                      <a:gd name="connsiteX50" fmla="*/ 122799 w 185473"/>
                      <a:gd name="connsiteY50" fmla="*/ 256508 h 281631"/>
                      <a:gd name="connsiteX51" fmla="*/ 111845 w 185473"/>
                      <a:gd name="connsiteY51" fmla="*/ 264033 h 281631"/>
                      <a:gd name="connsiteX52" fmla="*/ 97462 w 185473"/>
                      <a:gd name="connsiteY52" fmla="*/ 266605 h 281631"/>
                      <a:gd name="connsiteX53" fmla="*/ 96319 w 185473"/>
                      <a:gd name="connsiteY53" fmla="*/ 266414 h 281631"/>
                      <a:gd name="connsiteX54" fmla="*/ 88509 w 185473"/>
                      <a:gd name="connsiteY54" fmla="*/ 263176 h 28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5473" h="281631">
                        <a:moveTo>
                          <a:pt x="69364" y="0"/>
                        </a:moveTo>
                        <a:cubicBezTo>
                          <a:pt x="65458" y="0"/>
                          <a:pt x="61363" y="762"/>
                          <a:pt x="56124" y="2286"/>
                        </a:cubicBezTo>
                        <a:cubicBezTo>
                          <a:pt x="51361" y="3620"/>
                          <a:pt x="47170" y="5810"/>
                          <a:pt x="43741" y="7906"/>
                        </a:cubicBezTo>
                        <a:cubicBezTo>
                          <a:pt x="39646" y="10287"/>
                          <a:pt x="35455" y="13430"/>
                          <a:pt x="30883" y="17526"/>
                        </a:cubicBezTo>
                        <a:cubicBezTo>
                          <a:pt x="21072" y="26575"/>
                          <a:pt x="13452" y="39148"/>
                          <a:pt x="8213" y="54673"/>
                        </a:cubicBezTo>
                        <a:cubicBezTo>
                          <a:pt x="3260" y="69342"/>
                          <a:pt x="593" y="85630"/>
                          <a:pt x="117" y="104585"/>
                        </a:cubicBezTo>
                        <a:cubicBezTo>
                          <a:pt x="-455" y="122873"/>
                          <a:pt x="1069" y="141542"/>
                          <a:pt x="4689" y="159830"/>
                        </a:cubicBezTo>
                        <a:cubicBezTo>
                          <a:pt x="8308" y="178499"/>
                          <a:pt x="13833" y="196120"/>
                          <a:pt x="21167" y="212312"/>
                        </a:cubicBezTo>
                        <a:cubicBezTo>
                          <a:pt x="28597" y="228886"/>
                          <a:pt x="37741" y="242983"/>
                          <a:pt x="48218" y="254127"/>
                        </a:cubicBezTo>
                        <a:cubicBezTo>
                          <a:pt x="54028" y="260223"/>
                          <a:pt x="59648" y="265081"/>
                          <a:pt x="65649" y="268986"/>
                        </a:cubicBezTo>
                        <a:cubicBezTo>
                          <a:pt x="68887" y="271177"/>
                          <a:pt x="72126" y="272891"/>
                          <a:pt x="75364" y="274415"/>
                        </a:cubicBezTo>
                        <a:cubicBezTo>
                          <a:pt x="78317" y="275844"/>
                          <a:pt x="81746" y="277082"/>
                          <a:pt x="86223" y="278416"/>
                        </a:cubicBezTo>
                        <a:cubicBezTo>
                          <a:pt x="89747" y="279368"/>
                          <a:pt x="93748" y="280416"/>
                          <a:pt x="98224" y="281083"/>
                        </a:cubicBezTo>
                        <a:cubicBezTo>
                          <a:pt x="101749" y="281559"/>
                          <a:pt x="105559" y="281750"/>
                          <a:pt x="110321" y="281559"/>
                        </a:cubicBezTo>
                        <a:cubicBezTo>
                          <a:pt x="116703" y="281369"/>
                          <a:pt x="123370" y="279845"/>
                          <a:pt x="129657" y="277082"/>
                        </a:cubicBezTo>
                        <a:cubicBezTo>
                          <a:pt x="140801" y="272225"/>
                          <a:pt x="150802" y="262985"/>
                          <a:pt x="158613" y="250317"/>
                        </a:cubicBezTo>
                        <a:cubicBezTo>
                          <a:pt x="165852" y="238697"/>
                          <a:pt x="171376" y="225457"/>
                          <a:pt x="176329" y="207455"/>
                        </a:cubicBezTo>
                        <a:cubicBezTo>
                          <a:pt x="180520" y="192596"/>
                          <a:pt x="183283" y="177641"/>
                          <a:pt x="185473" y="163259"/>
                        </a:cubicBezTo>
                        <a:cubicBezTo>
                          <a:pt x="183283" y="161925"/>
                          <a:pt x="181187" y="160306"/>
                          <a:pt x="179282" y="158496"/>
                        </a:cubicBezTo>
                        <a:cubicBezTo>
                          <a:pt x="175282" y="154400"/>
                          <a:pt x="172519" y="150971"/>
                          <a:pt x="170233" y="147352"/>
                        </a:cubicBezTo>
                        <a:cubicBezTo>
                          <a:pt x="167376" y="142780"/>
                          <a:pt x="165376" y="138779"/>
                          <a:pt x="163661" y="134969"/>
                        </a:cubicBezTo>
                        <a:cubicBezTo>
                          <a:pt x="161661" y="130397"/>
                          <a:pt x="160137" y="126206"/>
                          <a:pt x="158994" y="122111"/>
                        </a:cubicBezTo>
                        <a:cubicBezTo>
                          <a:pt x="157946" y="118586"/>
                          <a:pt x="156994" y="114776"/>
                          <a:pt x="156517" y="110966"/>
                        </a:cubicBezTo>
                        <a:cubicBezTo>
                          <a:pt x="155946" y="106299"/>
                          <a:pt x="155946" y="101537"/>
                          <a:pt x="156327" y="96584"/>
                        </a:cubicBezTo>
                        <a:cubicBezTo>
                          <a:pt x="156803" y="90964"/>
                          <a:pt x="157756" y="86011"/>
                          <a:pt x="159089" y="81629"/>
                        </a:cubicBezTo>
                        <a:cubicBezTo>
                          <a:pt x="160708" y="76772"/>
                          <a:pt x="163090" y="72390"/>
                          <a:pt x="165852" y="68961"/>
                        </a:cubicBezTo>
                        <a:cubicBezTo>
                          <a:pt x="162232" y="65151"/>
                          <a:pt x="158803" y="61532"/>
                          <a:pt x="155374" y="57817"/>
                        </a:cubicBezTo>
                        <a:lnTo>
                          <a:pt x="153755" y="56007"/>
                        </a:lnTo>
                        <a:cubicBezTo>
                          <a:pt x="144992" y="46673"/>
                          <a:pt x="136610" y="37624"/>
                          <a:pt x="127752" y="29242"/>
                        </a:cubicBezTo>
                        <a:cubicBezTo>
                          <a:pt x="116131" y="18383"/>
                          <a:pt x="100320" y="5334"/>
                          <a:pt x="81175" y="1048"/>
                        </a:cubicBezTo>
                        <a:cubicBezTo>
                          <a:pt x="80127" y="857"/>
                          <a:pt x="79079" y="667"/>
                          <a:pt x="77936" y="476"/>
                        </a:cubicBezTo>
                        <a:cubicBezTo>
                          <a:pt x="75269" y="95"/>
                          <a:pt x="72412" y="0"/>
                          <a:pt x="69173" y="0"/>
                        </a:cubicBezTo>
                        <a:moveTo>
                          <a:pt x="88509" y="263176"/>
                        </a:moveTo>
                        <a:cubicBezTo>
                          <a:pt x="86604" y="261938"/>
                          <a:pt x="84604" y="260509"/>
                          <a:pt x="83270" y="258413"/>
                        </a:cubicBezTo>
                        <a:cubicBezTo>
                          <a:pt x="81175" y="255175"/>
                          <a:pt x="81079" y="250793"/>
                          <a:pt x="82984" y="246507"/>
                        </a:cubicBezTo>
                        <a:cubicBezTo>
                          <a:pt x="85366" y="240792"/>
                          <a:pt x="89271" y="236030"/>
                          <a:pt x="92700" y="232220"/>
                        </a:cubicBezTo>
                        <a:cubicBezTo>
                          <a:pt x="97177" y="227171"/>
                          <a:pt x="102511" y="222028"/>
                          <a:pt x="109369" y="216027"/>
                        </a:cubicBezTo>
                        <a:cubicBezTo>
                          <a:pt x="115750" y="210407"/>
                          <a:pt x="122323" y="205073"/>
                          <a:pt x="128990" y="199644"/>
                        </a:cubicBezTo>
                        <a:lnTo>
                          <a:pt x="132038" y="197168"/>
                        </a:lnTo>
                        <a:cubicBezTo>
                          <a:pt x="137086" y="193072"/>
                          <a:pt x="142230" y="188976"/>
                          <a:pt x="147278" y="184690"/>
                        </a:cubicBezTo>
                        <a:cubicBezTo>
                          <a:pt x="151564" y="181070"/>
                          <a:pt x="155851" y="177356"/>
                          <a:pt x="159280" y="173450"/>
                        </a:cubicBezTo>
                        <a:cubicBezTo>
                          <a:pt x="161947" y="170212"/>
                          <a:pt x="163947" y="166497"/>
                          <a:pt x="165757" y="163259"/>
                        </a:cubicBezTo>
                        <a:cubicBezTo>
                          <a:pt x="166042" y="162782"/>
                          <a:pt x="166519" y="162401"/>
                          <a:pt x="166995" y="162306"/>
                        </a:cubicBezTo>
                        <a:cubicBezTo>
                          <a:pt x="167471" y="160782"/>
                          <a:pt x="168709" y="159830"/>
                          <a:pt x="170138" y="159925"/>
                        </a:cubicBezTo>
                        <a:lnTo>
                          <a:pt x="170424" y="159925"/>
                        </a:lnTo>
                        <a:cubicBezTo>
                          <a:pt x="172043" y="160211"/>
                          <a:pt x="173281" y="161639"/>
                          <a:pt x="173091" y="163163"/>
                        </a:cubicBezTo>
                        <a:cubicBezTo>
                          <a:pt x="172710" y="165926"/>
                          <a:pt x="172138" y="168783"/>
                          <a:pt x="170995" y="172498"/>
                        </a:cubicBezTo>
                        <a:cubicBezTo>
                          <a:pt x="169757" y="176594"/>
                          <a:pt x="168424" y="180689"/>
                          <a:pt x="166804" y="184690"/>
                        </a:cubicBezTo>
                        <a:cubicBezTo>
                          <a:pt x="162804" y="195167"/>
                          <a:pt x="158041" y="205454"/>
                          <a:pt x="152803" y="215360"/>
                        </a:cubicBezTo>
                        <a:cubicBezTo>
                          <a:pt x="146135" y="227838"/>
                          <a:pt x="139944" y="237363"/>
                          <a:pt x="133276" y="245364"/>
                        </a:cubicBezTo>
                        <a:cubicBezTo>
                          <a:pt x="130609" y="248698"/>
                          <a:pt x="126895" y="252984"/>
                          <a:pt x="122799" y="256508"/>
                        </a:cubicBezTo>
                        <a:cubicBezTo>
                          <a:pt x="118894" y="259937"/>
                          <a:pt x="115274" y="262414"/>
                          <a:pt x="111845" y="264033"/>
                        </a:cubicBezTo>
                        <a:cubicBezTo>
                          <a:pt x="106797" y="266414"/>
                          <a:pt x="101939" y="267176"/>
                          <a:pt x="97462" y="266605"/>
                        </a:cubicBezTo>
                        <a:lnTo>
                          <a:pt x="96319" y="266414"/>
                        </a:lnTo>
                        <a:cubicBezTo>
                          <a:pt x="93462" y="265748"/>
                          <a:pt x="90795" y="264700"/>
                          <a:pt x="88509" y="263176"/>
                        </a:cubicBezTo>
                      </a:path>
                    </a:pathLst>
                  </a:custGeom>
                  <a:solidFill>
                    <a:srgbClr val="FBABB1"/>
                  </a:solid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02C21C53-72C0-9F61-3B74-2B870C748D59}"/>
                      </a:ext>
                    </a:extLst>
                  </p:cNvPr>
                  <p:cNvSpPr/>
                  <p:nvPr/>
                </p:nvSpPr>
                <p:spPr>
                  <a:xfrm>
                    <a:off x="4107033" y="3084197"/>
                    <a:ext cx="91415" cy="106810"/>
                  </a:xfrm>
                  <a:custGeom>
                    <a:avLst/>
                    <a:gdLst>
                      <a:gd name="connsiteX0" fmla="*/ 88919 w 91415"/>
                      <a:gd name="connsiteY0" fmla="*/ 7 h 106810"/>
                      <a:gd name="connsiteX1" fmla="*/ 88634 w 91415"/>
                      <a:gd name="connsiteY1" fmla="*/ 7 h 106810"/>
                      <a:gd name="connsiteX2" fmla="*/ 85490 w 91415"/>
                      <a:gd name="connsiteY2" fmla="*/ 2293 h 106810"/>
                      <a:gd name="connsiteX3" fmla="*/ 84157 w 91415"/>
                      <a:gd name="connsiteY3" fmla="*/ 3245 h 106810"/>
                      <a:gd name="connsiteX4" fmla="*/ 77680 w 91415"/>
                      <a:gd name="connsiteY4" fmla="*/ 13437 h 106810"/>
                      <a:gd name="connsiteX5" fmla="*/ 65678 w 91415"/>
                      <a:gd name="connsiteY5" fmla="*/ 24676 h 106810"/>
                      <a:gd name="connsiteX6" fmla="*/ 50438 w 91415"/>
                      <a:gd name="connsiteY6" fmla="*/ 37249 h 106810"/>
                      <a:gd name="connsiteX7" fmla="*/ 47390 w 91415"/>
                      <a:gd name="connsiteY7" fmla="*/ 39726 h 106810"/>
                      <a:gd name="connsiteX8" fmla="*/ 27769 w 91415"/>
                      <a:gd name="connsiteY8" fmla="*/ 56109 h 106810"/>
                      <a:gd name="connsiteX9" fmla="*/ 11100 w 91415"/>
                      <a:gd name="connsiteY9" fmla="*/ 72206 h 106810"/>
                      <a:gd name="connsiteX10" fmla="*/ 1289 w 91415"/>
                      <a:gd name="connsiteY10" fmla="*/ 86494 h 106810"/>
                      <a:gd name="connsiteX11" fmla="*/ 1575 w 91415"/>
                      <a:gd name="connsiteY11" fmla="*/ 98400 h 106810"/>
                      <a:gd name="connsiteX12" fmla="*/ 6814 w 91415"/>
                      <a:gd name="connsiteY12" fmla="*/ 103258 h 106810"/>
                      <a:gd name="connsiteX13" fmla="*/ 14624 w 91415"/>
                      <a:gd name="connsiteY13" fmla="*/ 106401 h 106810"/>
                      <a:gd name="connsiteX14" fmla="*/ 15767 w 91415"/>
                      <a:gd name="connsiteY14" fmla="*/ 106591 h 106810"/>
                      <a:gd name="connsiteX15" fmla="*/ 30150 w 91415"/>
                      <a:gd name="connsiteY15" fmla="*/ 104020 h 106810"/>
                      <a:gd name="connsiteX16" fmla="*/ 41104 w 91415"/>
                      <a:gd name="connsiteY16" fmla="*/ 96495 h 106810"/>
                      <a:gd name="connsiteX17" fmla="*/ 51677 w 91415"/>
                      <a:gd name="connsiteY17" fmla="*/ 85351 h 106810"/>
                      <a:gd name="connsiteX18" fmla="*/ 71108 w 91415"/>
                      <a:gd name="connsiteY18" fmla="*/ 55347 h 106810"/>
                      <a:gd name="connsiteX19" fmla="*/ 85205 w 91415"/>
                      <a:gd name="connsiteY19" fmla="*/ 24676 h 106810"/>
                      <a:gd name="connsiteX20" fmla="*/ 89300 w 91415"/>
                      <a:gd name="connsiteY20" fmla="*/ 12580 h 106810"/>
                      <a:gd name="connsiteX21" fmla="*/ 91396 w 91415"/>
                      <a:gd name="connsiteY21" fmla="*/ 3245 h 106810"/>
                      <a:gd name="connsiteX22" fmla="*/ 88729 w 91415"/>
                      <a:gd name="connsiteY22" fmla="*/ 7 h 10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415" h="106810">
                        <a:moveTo>
                          <a:pt x="88919" y="7"/>
                        </a:moveTo>
                        <a:lnTo>
                          <a:pt x="88634" y="7"/>
                        </a:lnTo>
                        <a:cubicBezTo>
                          <a:pt x="87110" y="-89"/>
                          <a:pt x="85871" y="864"/>
                          <a:pt x="85490" y="2293"/>
                        </a:cubicBezTo>
                        <a:cubicBezTo>
                          <a:pt x="84919" y="2293"/>
                          <a:pt x="84443" y="2769"/>
                          <a:pt x="84157" y="3245"/>
                        </a:cubicBezTo>
                        <a:cubicBezTo>
                          <a:pt x="82347" y="6484"/>
                          <a:pt x="80347" y="10198"/>
                          <a:pt x="77680" y="13437"/>
                        </a:cubicBezTo>
                        <a:cubicBezTo>
                          <a:pt x="74346" y="17342"/>
                          <a:pt x="69965" y="21057"/>
                          <a:pt x="65678" y="24676"/>
                        </a:cubicBezTo>
                        <a:cubicBezTo>
                          <a:pt x="60630" y="28963"/>
                          <a:pt x="55582" y="33058"/>
                          <a:pt x="50438" y="37249"/>
                        </a:cubicBezTo>
                        <a:lnTo>
                          <a:pt x="47390" y="39726"/>
                        </a:lnTo>
                        <a:cubicBezTo>
                          <a:pt x="40818" y="45155"/>
                          <a:pt x="34246" y="50489"/>
                          <a:pt x="27769" y="56109"/>
                        </a:cubicBezTo>
                        <a:cubicBezTo>
                          <a:pt x="20911" y="62110"/>
                          <a:pt x="15672" y="67253"/>
                          <a:pt x="11100" y="72206"/>
                        </a:cubicBezTo>
                        <a:cubicBezTo>
                          <a:pt x="7576" y="76111"/>
                          <a:pt x="3671" y="80874"/>
                          <a:pt x="1289" y="86494"/>
                        </a:cubicBezTo>
                        <a:cubicBezTo>
                          <a:pt x="-520" y="90780"/>
                          <a:pt x="-425" y="95161"/>
                          <a:pt x="1575" y="98400"/>
                        </a:cubicBezTo>
                        <a:cubicBezTo>
                          <a:pt x="2909" y="100495"/>
                          <a:pt x="4814" y="101924"/>
                          <a:pt x="6814" y="103258"/>
                        </a:cubicBezTo>
                        <a:cubicBezTo>
                          <a:pt x="9100" y="104686"/>
                          <a:pt x="11767" y="105829"/>
                          <a:pt x="14624" y="106401"/>
                        </a:cubicBezTo>
                        <a:lnTo>
                          <a:pt x="15767" y="106591"/>
                        </a:lnTo>
                        <a:cubicBezTo>
                          <a:pt x="20244" y="107258"/>
                          <a:pt x="25102" y="106401"/>
                          <a:pt x="30150" y="104020"/>
                        </a:cubicBezTo>
                        <a:cubicBezTo>
                          <a:pt x="33674" y="102400"/>
                          <a:pt x="37199" y="99924"/>
                          <a:pt x="41104" y="96495"/>
                        </a:cubicBezTo>
                        <a:cubicBezTo>
                          <a:pt x="45295" y="92875"/>
                          <a:pt x="48914" y="88684"/>
                          <a:pt x="51677" y="85351"/>
                        </a:cubicBezTo>
                        <a:cubicBezTo>
                          <a:pt x="58249" y="77350"/>
                          <a:pt x="64440" y="67825"/>
                          <a:pt x="71108" y="55347"/>
                        </a:cubicBezTo>
                        <a:cubicBezTo>
                          <a:pt x="76442" y="45441"/>
                          <a:pt x="81109" y="35154"/>
                          <a:pt x="85205" y="24676"/>
                        </a:cubicBezTo>
                        <a:cubicBezTo>
                          <a:pt x="86729" y="20676"/>
                          <a:pt x="88157" y="16675"/>
                          <a:pt x="89300" y="12580"/>
                        </a:cubicBezTo>
                        <a:cubicBezTo>
                          <a:pt x="90443" y="8865"/>
                          <a:pt x="91015" y="6007"/>
                          <a:pt x="91396" y="3245"/>
                        </a:cubicBezTo>
                        <a:cubicBezTo>
                          <a:pt x="91586" y="1721"/>
                          <a:pt x="90348" y="292"/>
                          <a:pt x="88729" y="7"/>
                        </a:cubicBezTo>
                      </a:path>
                    </a:pathLst>
                  </a:custGeom>
                  <a:solidFill>
                    <a:srgbClr val="F75F6A"/>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7ECE7D17-A269-3117-0C4D-8550AE62E2EB}"/>
                      </a:ext>
                    </a:extLst>
                  </p:cNvPr>
                  <p:cNvSpPr/>
                  <p:nvPr/>
                </p:nvSpPr>
                <p:spPr>
                  <a:xfrm>
                    <a:off x="4264684" y="3071154"/>
                    <a:ext cx="98397" cy="64666"/>
                  </a:xfrm>
                  <a:custGeom>
                    <a:avLst/>
                    <a:gdLst>
                      <a:gd name="connsiteX0" fmla="*/ 4039 w 98397"/>
                      <a:gd name="connsiteY0" fmla="*/ 190 h 64666"/>
                      <a:gd name="connsiteX1" fmla="*/ 1373 w 98397"/>
                      <a:gd name="connsiteY1" fmla="*/ 1048 h 64666"/>
                      <a:gd name="connsiteX2" fmla="*/ 610 w 98397"/>
                      <a:gd name="connsiteY2" fmla="*/ 4953 h 64666"/>
                      <a:gd name="connsiteX3" fmla="*/ 5849 w 98397"/>
                      <a:gd name="connsiteY3" fmla="*/ 11239 h 64666"/>
                      <a:gd name="connsiteX4" fmla="*/ 24709 w 98397"/>
                      <a:gd name="connsiteY4" fmla="*/ 33338 h 64666"/>
                      <a:gd name="connsiteX5" fmla="*/ 53189 w 98397"/>
                      <a:gd name="connsiteY5" fmla="*/ 56483 h 64666"/>
                      <a:gd name="connsiteX6" fmla="*/ 67095 w 98397"/>
                      <a:gd name="connsiteY6" fmla="*/ 62103 h 64666"/>
                      <a:gd name="connsiteX7" fmla="*/ 76239 w 98397"/>
                      <a:gd name="connsiteY7" fmla="*/ 64103 h 64666"/>
                      <a:gd name="connsiteX8" fmla="*/ 80430 w 98397"/>
                      <a:gd name="connsiteY8" fmla="*/ 64579 h 64666"/>
                      <a:gd name="connsiteX9" fmla="*/ 97480 w 98397"/>
                      <a:gd name="connsiteY9" fmla="*/ 57721 h 64666"/>
                      <a:gd name="connsiteX10" fmla="*/ 97575 w 98397"/>
                      <a:gd name="connsiteY10" fmla="*/ 47720 h 64666"/>
                      <a:gd name="connsiteX11" fmla="*/ 95098 w 98397"/>
                      <a:gd name="connsiteY11" fmla="*/ 41529 h 64666"/>
                      <a:gd name="connsiteX12" fmla="*/ 92050 w 98397"/>
                      <a:gd name="connsiteY12" fmla="*/ 37147 h 64666"/>
                      <a:gd name="connsiteX13" fmla="*/ 84335 w 98397"/>
                      <a:gd name="connsiteY13" fmla="*/ 30385 h 64666"/>
                      <a:gd name="connsiteX14" fmla="*/ 72715 w 98397"/>
                      <a:gd name="connsiteY14" fmla="*/ 24003 h 64666"/>
                      <a:gd name="connsiteX15" fmla="*/ 45854 w 98397"/>
                      <a:gd name="connsiteY15" fmla="*/ 14383 h 64666"/>
                      <a:gd name="connsiteX16" fmla="*/ 34424 w 98397"/>
                      <a:gd name="connsiteY16" fmla="*/ 11049 h 64666"/>
                      <a:gd name="connsiteX17" fmla="*/ 18803 w 98397"/>
                      <a:gd name="connsiteY17" fmla="*/ 6382 h 64666"/>
                      <a:gd name="connsiteX18" fmla="*/ 10040 w 98397"/>
                      <a:gd name="connsiteY18" fmla="*/ 3238 h 64666"/>
                      <a:gd name="connsiteX19" fmla="*/ 5182 w 98397"/>
                      <a:gd name="connsiteY19" fmla="*/ 476 h 64666"/>
                      <a:gd name="connsiteX20" fmla="*/ 4039 w 98397"/>
                      <a:gd name="connsiteY20" fmla="*/ 0 h 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97" h="64666">
                        <a:moveTo>
                          <a:pt x="4039" y="190"/>
                        </a:moveTo>
                        <a:cubicBezTo>
                          <a:pt x="3087" y="0"/>
                          <a:pt x="2039" y="381"/>
                          <a:pt x="1373" y="1048"/>
                        </a:cubicBezTo>
                        <a:cubicBezTo>
                          <a:pt x="-247" y="2381"/>
                          <a:pt x="-342" y="3905"/>
                          <a:pt x="610" y="4953"/>
                        </a:cubicBezTo>
                        <a:lnTo>
                          <a:pt x="5849" y="11239"/>
                        </a:lnTo>
                        <a:cubicBezTo>
                          <a:pt x="11850" y="18574"/>
                          <a:pt x="18136" y="26194"/>
                          <a:pt x="24709" y="33338"/>
                        </a:cubicBezTo>
                        <a:cubicBezTo>
                          <a:pt x="34329" y="43720"/>
                          <a:pt x="43664" y="51244"/>
                          <a:pt x="53189" y="56483"/>
                        </a:cubicBezTo>
                        <a:cubicBezTo>
                          <a:pt x="57284" y="58769"/>
                          <a:pt x="61952" y="60674"/>
                          <a:pt x="67095" y="62103"/>
                        </a:cubicBezTo>
                        <a:cubicBezTo>
                          <a:pt x="70048" y="62960"/>
                          <a:pt x="73191" y="63627"/>
                          <a:pt x="76239" y="64103"/>
                        </a:cubicBezTo>
                        <a:cubicBezTo>
                          <a:pt x="77573" y="64294"/>
                          <a:pt x="79001" y="64484"/>
                          <a:pt x="80430" y="64579"/>
                        </a:cubicBezTo>
                        <a:cubicBezTo>
                          <a:pt x="84526" y="64865"/>
                          <a:pt x="94336" y="64865"/>
                          <a:pt x="97480" y="57721"/>
                        </a:cubicBezTo>
                        <a:cubicBezTo>
                          <a:pt x="99004" y="54197"/>
                          <a:pt x="98337" y="50578"/>
                          <a:pt x="97575" y="47720"/>
                        </a:cubicBezTo>
                        <a:cubicBezTo>
                          <a:pt x="97099" y="45910"/>
                          <a:pt x="96337" y="43910"/>
                          <a:pt x="95098" y="41529"/>
                        </a:cubicBezTo>
                        <a:cubicBezTo>
                          <a:pt x="94241" y="39814"/>
                          <a:pt x="93003" y="38290"/>
                          <a:pt x="92050" y="37147"/>
                        </a:cubicBezTo>
                        <a:cubicBezTo>
                          <a:pt x="89765" y="34290"/>
                          <a:pt x="86716" y="32099"/>
                          <a:pt x="84335" y="30385"/>
                        </a:cubicBezTo>
                        <a:cubicBezTo>
                          <a:pt x="80525" y="27718"/>
                          <a:pt x="76334" y="25717"/>
                          <a:pt x="72715" y="24003"/>
                        </a:cubicBezTo>
                        <a:cubicBezTo>
                          <a:pt x="63856" y="20002"/>
                          <a:pt x="54617" y="17050"/>
                          <a:pt x="45854" y="14383"/>
                        </a:cubicBezTo>
                        <a:cubicBezTo>
                          <a:pt x="42044" y="13240"/>
                          <a:pt x="38234" y="12097"/>
                          <a:pt x="34424" y="11049"/>
                        </a:cubicBezTo>
                        <a:cubicBezTo>
                          <a:pt x="29185" y="9525"/>
                          <a:pt x="24042" y="8096"/>
                          <a:pt x="18803" y="6382"/>
                        </a:cubicBezTo>
                        <a:cubicBezTo>
                          <a:pt x="15850" y="5429"/>
                          <a:pt x="12993" y="4477"/>
                          <a:pt x="10040" y="3238"/>
                        </a:cubicBezTo>
                        <a:cubicBezTo>
                          <a:pt x="8326" y="2476"/>
                          <a:pt x="6802" y="1524"/>
                          <a:pt x="5182" y="476"/>
                        </a:cubicBezTo>
                        <a:cubicBezTo>
                          <a:pt x="4802" y="190"/>
                          <a:pt x="4325" y="95"/>
                          <a:pt x="4039" y="0"/>
                        </a:cubicBezTo>
                      </a:path>
                    </a:pathLst>
                  </a:custGeom>
                  <a:solidFill>
                    <a:srgbClr val="F75F6A"/>
                  </a:solid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FB9F3D43-68C4-9AE7-33DB-A80FE61B0158}"/>
                      </a:ext>
                    </a:extLst>
                  </p:cNvPr>
                  <p:cNvSpPr/>
                  <p:nvPr/>
                </p:nvSpPr>
                <p:spPr>
                  <a:xfrm>
                    <a:off x="4079271" y="2979238"/>
                    <a:ext cx="100120" cy="36493"/>
                  </a:xfrm>
                  <a:custGeom>
                    <a:avLst/>
                    <a:gdLst>
                      <a:gd name="connsiteX0" fmla="*/ 15811 w 100120"/>
                      <a:gd name="connsiteY0" fmla="*/ 0 h 36493"/>
                      <a:gd name="connsiteX1" fmla="*/ 2953 w 100120"/>
                      <a:gd name="connsiteY1" fmla="*/ 1048 h 36493"/>
                      <a:gd name="connsiteX2" fmla="*/ 857 w 100120"/>
                      <a:gd name="connsiteY2" fmla="*/ 2095 h 36493"/>
                      <a:gd name="connsiteX3" fmla="*/ 0 w 100120"/>
                      <a:gd name="connsiteY3" fmla="*/ 4382 h 36493"/>
                      <a:gd name="connsiteX4" fmla="*/ 3334 w 100120"/>
                      <a:gd name="connsiteY4" fmla="*/ 7334 h 36493"/>
                      <a:gd name="connsiteX5" fmla="*/ 22098 w 100120"/>
                      <a:gd name="connsiteY5" fmla="*/ 6953 h 36493"/>
                      <a:gd name="connsiteX6" fmla="*/ 21241 w 100120"/>
                      <a:gd name="connsiteY6" fmla="*/ 6953 h 36493"/>
                      <a:gd name="connsiteX7" fmla="*/ 55340 w 100120"/>
                      <a:gd name="connsiteY7" fmla="*/ 14192 h 36493"/>
                      <a:gd name="connsiteX8" fmla="*/ 54578 w 100120"/>
                      <a:gd name="connsiteY8" fmla="*/ 13907 h 36493"/>
                      <a:gd name="connsiteX9" fmla="*/ 74390 w 100120"/>
                      <a:gd name="connsiteY9" fmla="*/ 22384 h 36493"/>
                      <a:gd name="connsiteX10" fmla="*/ 92107 w 100120"/>
                      <a:gd name="connsiteY10" fmla="*/ 32957 h 36493"/>
                      <a:gd name="connsiteX11" fmla="*/ 92107 w 100120"/>
                      <a:gd name="connsiteY11" fmla="*/ 32957 h 36493"/>
                      <a:gd name="connsiteX12" fmla="*/ 96202 w 100120"/>
                      <a:gd name="connsiteY12" fmla="*/ 35909 h 36493"/>
                      <a:gd name="connsiteX13" fmla="*/ 99536 w 100120"/>
                      <a:gd name="connsiteY13" fmla="*/ 35719 h 36493"/>
                      <a:gd name="connsiteX14" fmla="*/ 99346 w 100120"/>
                      <a:gd name="connsiteY14" fmla="*/ 32385 h 36493"/>
                      <a:gd name="connsiteX15" fmla="*/ 79438 w 100120"/>
                      <a:gd name="connsiteY15" fmla="*/ 19145 h 36493"/>
                      <a:gd name="connsiteX16" fmla="*/ 54483 w 100120"/>
                      <a:gd name="connsiteY16" fmla="*/ 7525 h 36493"/>
                      <a:gd name="connsiteX17" fmla="*/ 42005 w 100120"/>
                      <a:gd name="connsiteY17" fmla="*/ 3620 h 36493"/>
                      <a:gd name="connsiteX18" fmla="*/ 28670 w 100120"/>
                      <a:gd name="connsiteY18" fmla="*/ 952 h 36493"/>
                      <a:gd name="connsiteX19" fmla="*/ 28004 w 100120"/>
                      <a:gd name="connsiteY19" fmla="*/ 857 h 36493"/>
                      <a:gd name="connsiteX20" fmla="*/ 16002 w 100120"/>
                      <a:gd name="connsiteY20" fmla="*/ 0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120" h="36493">
                        <a:moveTo>
                          <a:pt x="15811" y="0"/>
                        </a:moveTo>
                        <a:cubicBezTo>
                          <a:pt x="11525" y="0"/>
                          <a:pt x="7239" y="381"/>
                          <a:pt x="2953" y="1048"/>
                        </a:cubicBezTo>
                        <a:cubicBezTo>
                          <a:pt x="2096" y="1238"/>
                          <a:pt x="1429" y="1429"/>
                          <a:pt x="857" y="2095"/>
                        </a:cubicBezTo>
                        <a:cubicBezTo>
                          <a:pt x="286" y="2667"/>
                          <a:pt x="0" y="3524"/>
                          <a:pt x="0" y="4382"/>
                        </a:cubicBezTo>
                        <a:cubicBezTo>
                          <a:pt x="95" y="6001"/>
                          <a:pt x="1619" y="7525"/>
                          <a:pt x="3334" y="7334"/>
                        </a:cubicBezTo>
                        <a:cubicBezTo>
                          <a:pt x="9620" y="6667"/>
                          <a:pt x="15907" y="6572"/>
                          <a:pt x="22098" y="6953"/>
                        </a:cubicBezTo>
                        <a:cubicBezTo>
                          <a:pt x="21812" y="6953"/>
                          <a:pt x="21526" y="6953"/>
                          <a:pt x="21241" y="6953"/>
                        </a:cubicBezTo>
                        <a:cubicBezTo>
                          <a:pt x="32861" y="7810"/>
                          <a:pt x="44291" y="10382"/>
                          <a:pt x="55340" y="14192"/>
                        </a:cubicBezTo>
                        <a:cubicBezTo>
                          <a:pt x="55054" y="14097"/>
                          <a:pt x="54864" y="14002"/>
                          <a:pt x="54578" y="13907"/>
                        </a:cubicBezTo>
                        <a:cubicBezTo>
                          <a:pt x="61341" y="16288"/>
                          <a:pt x="67913" y="19145"/>
                          <a:pt x="74390" y="22384"/>
                        </a:cubicBezTo>
                        <a:cubicBezTo>
                          <a:pt x="80486" y="25432"/>
                          <a:pt x="86392" y="29051"/>
                          <a:pt x="92107" y="32957"/>
                        </a:cubicBezTo>
                        <a:lnTo>
                          <a:pt x="92107" y="32957"/>
                        </a:lnTo>
                        <a:cubicBezTo>
                          <a:pt x="93535" y="33814"/>
                          <a:pt x="94869" y="34862"/>
                          <a:pt x="96202" y="35909"/>
                        </a:cubicBezTo>
                        <a:cubicBezTo>
                          <a:pt x="97250" y="36671"/>
                          <a:pt x="98584" y="36766"/>
                          <a:pt x="99536" y="35719"/>
                        </a:cubicBezTo>
                        <a:cubicBezTo>
                          <a:pt x="100298" y="34862"/>
                          <a:pt x="100393" y="33147"/>
                          <a:pt x="99346" y="32385"/>
                        </a:cubicBezTo>
                        <a:cubicBezTo>
                          <a:pt x="93059" y="27527"/>
                          <a:pt x="86392" y="23146"/>
                          <a:pt x="79438" y="19145"/>
                        </a:cubicBezTo>
                        <a:cubicBezTo>
                          <a:pt x="71438" y="14478"/>
                          <a:pt x="63055" y="10668"/>
                          <a:pt x="54483" y="7525"/>
                        </a:cubicBezTo>
                        <a:cubicBezTo>
                          <a:pt x="50292" y="6001"/>
                          <a:pt x="46196" y="4763"/>
                          <a:pt x="42005" y="3620"/>
                        </a:cubicBezTo>
                        <a:cubicBezTo>
                          <a:pt x="37624" y="2476"/>
                          <a:pt x="33147" y="1619"/>
                          <a:pt x="28670" y="952"/>
                        </a:cubicBezTo>
                        <a:cubicBezTo>
                          <a:pt x="28480" y="952"/>
                          <a:pt x="28194" y="952"/>
                          <a:pt x="28004" y="857"/>
                        </a:cubicBezTo>
                        <a:cubicBezTo>
                          <a:pt x="24003" y="286"/>
                          <a:pt x="20002" y="95"/>
                          <a:pt x="16002" y="0"/>
                        </a:cubicBezTo>
                      </a:path>
                    </a:pathLst>
                  </a:custGeom>
                  <a:solidFill>
                    <a:srgbClr val="F75F6A"/>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AB7E1DFA-C066-1573-CC36-73CE48E5596E}"/>
                      </a:ext>
                    </a:extLst>
                  </p:cNvPr>
                  <p:cNvSpPr/>
                  <p:nvPr/>
                </p:nvSpPr>
                <p:spPr>
                  <a:xfrm>
                    <a:off x="4079230" y="3037269"/>
                    <a:ext cx="97393" cy="34022"/>
                  </a:xfrm>
                  <a:custGeom>
                    <a:avLst/>
                    <a:gdLst>
                      <a:gd name="connsiteX0" fmla="*/ 94815 w 97393"/>
                      <a:gd name="connsiteY0" fmla="*/ 167 h 34022"/>
                      <a:gd name="connsiteX1" fmla="*/ 70908 w 97393"/>
                      <a:gd name="connsiteY1" fmla="*/ 262 h 34022"/>
                      <a:gd name="connsiteX2" fmla="*/ 45952 w 97393"/>
                      <a:gd name="connsiteY2" fmla="*/ 3691 h 34022"/>
                      <a:gd name="connsiteX3" fmla="*/ 21092 w 97393"/>
                      <a:gd name="connsiteY3" fmla="*/ 12168 h 34022"/>
                      <a:gd name="connsiteX4" fmla="*/ 10233 w 97393"/>
                      <a:gd name="connsiteY4" fmla="*/ 18455 h 34022"/>
                      <a:gd name="connsiteX5" fmla="*/ 1185 w 97393"/>
                      <a:gd name="connsiteY5" fmla="*/ 26360 h 34022"/>
                      <a:gd name="connsiteX6" fmla="*/ 1470 w 97393"/>
                      <a:gd name="connsiteY6" fmla="*/ 32837 h 34022"/>
                      <a:gd name="connsiteX7" fmla="*/ 7948 w 97393"/>
                      <a:gd name="connsiteY7" fmla="*/ 32552 h 34022"/>
                      <a:gd name="connsiteX8" fmla="*/ 13282 w 97393"/>
                      <a:gd name="connsiteY8" fmla="*/ 27408 h 34022"/>
                      <a:gd name="connsiteX9" fmla="*/ 29188 w 97393"/>
                      <a:gd name="connsiteY9" fmla="*/ 17502 h 34022"/>
                      <a:gd name="connsiteX10" fmla="*/ 28236 w 97393"/>
                      <a:gd name="connsiteY10" fmla="*/ 17978 h 34022"/>
                      <a:gd name="connsiteX11" fmla="*/ 59382 w 97393"/>
                      <a:gd name="connsiteY11" fmla="*/ 8263 h 34022"/>
                      <a:gd name="connsiteX12" fmla="*/ 59382 w 97393"/>
                      <a:gd name="connsiteY12" fmla="*/ 8263 h 34022"/>
                      <a:gd name="connsiteX13" fmla="*/ 95196 w 97393"/>
                      <a:gd name="connsiteY13" fmla="*/ 4834 h 34022"/>
                      <a:gd name="connsiteX14" fmla="*/ 97387 w 97393"/>
                      <a:gd name="connsiteY14" fmla="*/ 2357 h 34022"/>
                      <a:gd name="connsiteX15" fmla="*/ 95292 w 97393"/>
                      <a:gd name="connsiteY15" fmla="*/ 167 h 34022"/>
                      <a:gd name="connsiteX16" fmla="*/ 94911 w 97393"/>
                      <a:gd name="connsiteY16" fmla="*/ 167 h 34022"/>
                      <a:gd name="connsiteX17" fmla="*/ 60240 w 97393"/>
                      <a:gd name="connsiteY17" fmla="*/ 8168 h 34022"/>
                      <a:gd name="connsiteX18" fmla="*/ 60240 w 97393"/>
                      <a:gd name="connsiteY18" fmla="*/ 8168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93" h="34022">
                        <a:moveTo>
                          <a:pt x="94815" y="167"/>
                        </a:moveTo>
                        <a:cubicBezTo>
                          <a:pt x="86910" y="-24"/>
                          <a:pt x="78909" y="-119"/>
                          <a:pt x="70908" y="262"/>
                        </a:cubicBezTo>
                        <a:cubicBezTo>
                          <a:pt x="62526" y="738"/>
                          <a:pt x="54144" y="1976"/>
                          <a:pt x="45952" y="3691"/>
                        </a:cubicBezTo>
                        <a:cubicBezTo>
                          <a:pt x="37380" y="5596"/>
                          <a:pt x="28998" y="8358"/>
                          <a:pt x="21092" y="12168"/>
                        </a:cubicBezTo>
                        <a:cubicBezTo>
                          <a:pt x="17282" y="13978"/>
                          <a:pt x="13662" y="16073"/>
                          <a:pt x="10233" y="18455"/>
                        </a:cubicBezTo>
                        <a:cubicBezTo>
                          <a:pt x="6995" y="20741"/>
                          <a:pt x="3947" y="23503"/>
                          <a:pt x="1185" y="26360"/>
                        </a:cubicBezTo>
                        <a:cubicBezTo>
                          <a:pt x="-530" y="28170"/>
                          <a:pt x="-339" y="31123"/>
                          <a:pt x="1470" y="32837"/>
                        </a:cubicBezTo>
                        <a:cubicBezTo>
                          <a:pt x="3280" y="34552"/>
                          <a:pt x="6233" y="34361"/>
                          <a:pt x="7948" y="32552"/>
                        </a:cubicBezTo>
                        <a:cubicBezTo>
                          <a:pt x="9662" y="30742"/>
                          <a:pt x="11377" y="29027"/>
                          <a:pt x="13282" y="27408"/>
                        </a:cubicBezTo>
                        <a:cubicBezTo>
                          <a:pt x="18139" y="23408"/>
                          <a:pt x="23569" y="20169"/>
                          <a:pt x="29188" y="17502"/>
                        </a:cubicBezTo>
                        <a:lnTo>
                          <a:pt x="28236" y="17978"/>
                        </a:lnTo>
                        <a:cubicBezTo>
                          <a:pt x="38142" y="13406"/>
                          <a:pt x="48715" y="10358"/>
                          <a:pt x="59382" y="8263"/>
                        </a:cubicBezTo>
                        <a:lnTo>
                          <a:pt x="59382" y="8263"/>
                        </a:lnTo>
                        <a:cubicBezTo>
                          <a:pt x="71194" y="6072"/>
                          <a:pt x="83195" y="4548"/>
                          <a:pt x="95196" y="4834"/>
                        </a:cubicBezTo>
                        <a:cubicBezTo>
                          <a:pt x="96435" y="4834"/>
                          <a:pt x="97482" y="3500"/>
                          <a:pt x="97387" y="2357"/>
                        </a:cubicBezTo>
                        <a:cubicBezTo>
                          <a:pt x="97387" y="1119"/>
                          <a:pt x="96435" y="357"/>
                          <a:pt x="95292" y="167"/>
                        </a:cubicBezTo>
                        <a:cubicBezTo>
                          <a:pt x="95196" y="167"/>
                          <a:pt x="95101" y="167"/>
                          <a:pt x="94911" y="167"/>
                        </a:cubicBezTo>
                        <a:moveTo>
                          <a:pt x="60240" y="8168"/>
                        </a:moveTo>
                        <a:lnTo>
                          <a:pt x="60240" y="8168"/>
                        </a:lnTo>
                        <a:close/>
                      </a:path>
                    </a:pathLst>
                  </a:custGeom>
                  <a:solidFill>
                    <a:srgbClr val="F75F6A"/>
                  </a:solid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33E64FC7-19B1-CBFF-EA6D-33630085E588}"/>
                      </a:ext>
                    </a:extLst>
                  </p:cNvPr>
                  <p:cNvSpPr/>
                  <p:nvPr/>
                </p:nvSpPr>
                <p:spPr>
                  <a:xfrm>
                    <a:off x="4251860" y="2949386"/>
                    <a:ext cx="85555" cy="45987"/>
                  </a:xfrm>
                  <a:custGeom>
                    <a:avLst/>
                    <a:gdLst>
                      <a:gd name="connsiteX0" fmla="*/ 82217 w 85555"/>
                      <a:gd name="connsiteY0" fmla="*/ 251 h 45987"/>
                      <a:gd name="connsiteX1" fmla="*/ 71073 w 85555"/>
                      <a:gd name="connsiteY1" fmla="*/ 251 h 45987"/>
                      <a:gd name="connsiteX2" fmla="*/ 59928 w 85555"/>
                      <a:gd name="connsiteY2" fmla="*/ 2442 h 45987"/>
                      <a:gd name="connsiteX3" fmla="*/ 38307 w 85555"/>
                      <a:gd name="connsiteY3" fmla="*/ 11777 h 45987"/>
                      <a:gd name="connsiteX4" fmla="*/ 29163 w 85555"/>
                      <a:gd name="connsiteY4" fmla="*/ 17682 h 45987"/>
                      <a:gd name="connsiteX5" fmla="*/ 18876 w 85555"/>
                      <a:gd name="connsiteY5" fmla="*/ 25588 h 45987"/>
                      <a:gd name="connsiteX6" fmla="*/ 778 w 85555"/>
                      <a:gd name="connsiteY6" fmla="*/ 41876 h 45987"/>
                      <a:gd name="connsiteX7" fmla="*/ 588 w 85555"/>
                      <a:gd name="connsiteY7" fmla="*/ 45209 h 45987"/>
                      <a:gd name="connsiteX8" fmla="*/ 3921 w 85555"/>
                      <a:gd name="connsiteY8" fmla="*/ 45400 h 45987"/>
                      <a:gd name="connsiteX9" fmla="*/ 16875 w 85555"/>
                      <a:gd name="connsiteY9" fmla="*/ 34256 h 45987"/>
                      <a:gd name="connsiteX10" fmla="*/ 32020 w 85555"/>
                      <a:gd name="connsiteY10" fmla="*/ 23111 h 45987"/>
                      <a:gd name="connsiteX11" fmla="*/ 31353 w 85555"/>
                      <a:gd name="connsiteY11" fmla="*/ 23588 h 45987"/>
                      <a:gd name="connsiteX12" fmla="*/ 43641 w 85555"/>
                      <a:gd name="connsiteY12" fmla="*/ 16349 h 45987"/>
                      <a:gd name="connsiteX13" fmla="*/ 56023 w 85555"/>
                      <a:gd name="connsiteY13" fmla="*/ 11110 h 45987"/>
                      <a:gd name="connsiteX14" fmla="*/ 56404 w 85555"/>
                      <a:gd name="connsiteY14" fmla="*/ 11110 h 45987"/>
                      <a:gd name="connsiteX15" fmla="*/ 56690 w 85555"/>
                      <a:gd name="connsiteY15" fmla="*/ 10919 h 45987"/>
                      <a:gd name="connsiteX16" fmla="*/ 56595 w 85555"/>
                      <a:gd name="connsiteY16" fmla="*/ 10919 h 45987"/>
                      <a:gd name="connsiteX17" fmla="*/ 65358 w 85555"/>
                      <a:gd name="connsiteY17" fmla="*/ 8729 h 45987"/>
                      <a:gd name="connsiteX18" fmla="*/ 75264 w 85555"/>
                      <a:gd name="connsiteY18" fmla="*/ 7395 h 45987"/>
                      <a:gd name="connsiteX19" fmla="*/ 74311 w 85555"/>
                      <a:gd name="connsiteY19" fmla="*/ 7490 h 45987"/>
                      <a:gd name="connsiteX20" fmla="*/ 81645 w 85555"/>
                      <a:gd name="connsiteY20" fmla="*/ 7300 h 45987"/>
                      <a:gd name="connsiteX21" fmla="*/ 84312 w 85555"/>
                      <a:gd name="connsiteY21" fmla="*/ 6443 h 45987"/>
                      <a:gd name="connsiteX22" fmla="*/ 85551 w 85555"/>
                      <a:gd name="connsiteY22" fmla="*/ 4061 h 45987"/>
                      <a:gd name="connsiteX23" fmla="*/ 82503 w 85555"/>
                      <a:gd name="connsiteY23" fmla="*/ 251 h 45987"/>
                      <a:gd name="connsiteX24" fmla="*/ 82312 w 85555"/>
                      <a:gd name="connsiteY24" fmla="*/ 251 h 45987"/>
                      <a:gd name="connsiteX25" fmla="*/ 56595 w 85555"/>
                      <a:gd name="connsiteY25" fmla="*/ 11015 h 45987"/>
                      <a:gd name="connsiteX26" fmla="*/ 56214 w 85555"/>
                      <a:gd name="connsiteY26" fmla="*/ 11110 h 45987"/>
                      <a:gd name="connsiteX27" fmla="*/ 56690 w 85555"/>
                      <a:gd name="connsiteY27" fmla="*/ 10919 h 45987"/>
                      <a:gd name="connsiteX28" fmla="*/ 56595 w 85555"/>
                      <a:gd name="connsiteY28" fmla="*/ 10919 h 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5" h="45987">
                        <a:moveTo>
                          <a:pt x="82217" y="251"/>
                        </a:moveTo>
                        <a:cubicBezTo>
                          <a:pt x="78502" y="-130"/>
                          <a:pt x="74787" y="-34"/>
                          <a:pt x="71073" y="251"/>
                        </a:cubicBezTo>
                        <a:cubicBezTo>
                          <a:pt x="67263" y="537"/>
                          <a:pt x="63548" y="1394"/>
                          <a:pt x="59928" y="2442"/>
                        </a:cubicBezTo>
                        <a:cubicBezTo>
                          <a:pt x="52308" y="4538"/>
                          <a:pt x="45165" y="7871"/>
                          <a:pt x="38307" y="11777"/>
                        </a:cubicBezTo>
                        <a:cubicBezTo>
                          <a:pt x="35163" y="13586"/>
                          <a:pt x="32211" y="15587"/>
                          <a:pt x="29163" y="17682"/>
                        </a:cubicBezTo>
                        <a:cubicBezTo>
                          <a:pt x="25638" y="20159"/>
                          <a:pt x="22209" y="22826"/>
                          <a:pt x="18876" y="25588"/>
                        </a:cubicBezTo>
                        <a:cubicBezTo>
                          <a:pt x="12684" y="30827"/>
                          <a:pt x="6779" y="36351"/>
                          <a:pt x="778" y="41876"/>
                        </a:cubicBezTo>
                        <a:cubicBezTo>
                          <a:pt x="-174" y="42733"/>
                          <a:pt x="-270" y="44257"/>
                          <a:pt x="588" y="45209"/>
                        </a:cubicBezTo>
                        <a:cubicBezTo>
                          <a:pt x="1445" y="46162"/>
                          <a:pt x="2969" y="46257"/>
                          <a:pt x="3921" y="45400"/>
                        </a:cubicBezTo>
                        <a:cubicBezTo>
                          <a:pt x="8112" y="41590"/>
                          <a:pt x="12399" y="37780"/>
                          <a:pt x="16875" y="34256"/>
                        </a:cubicBezTo>
                        <a:cubicBezTo>
                          <a:pt x="21733" y="30255"/>
                          <a:pt x="26877" y="26636"/>
                          <a:pt x="32020" y="23111"/>
                        </a:cubicBezTo>
                        <a:cubicBezTo>
                          <a:pt x="31830" y="23302"/>
                          <a:pt x="31544" y="23397"/>
                          <a:pt x="31353" y="23588"/>
                        </a:cubicBezTo>
                        <a:cubicBezTo>
                          <a:pt x="35354" y="20921"/>
                          <a:pt x="39450" y="18539"/>
                          <a:pt x="43641" y="16349"/>
                        </a:cubicBezTo>
                        <a:cubicBezTo>
                          <a:pt x="47641" y="14253"/>
                          <a:pt x="51832" y="12539"/>
                          <a:pt x="56023" y="11110"/>
                        </a:cubicBezTo>
                        <a:lnTo>
                          <a:pt x="56404" y="11110"/>
                        </a:lnTo>
                        <a:lnTo>
                          <a:pt x="56690" y="10919"/>
                        </a:lnTo>
                        <a:lnTo>
                          <a:pt x="56595" y="10919"/>
                        </a:lnTo>
                        <a:cubicBezTo>
                          <a:pt x="59452" y="10062"/>
                          <a:pt x="62405" y="9300"/>
                          <a:pt x="65358" y="8729"/>
                        </a:cubicBezTo>
                        <a:cubicBezTo>
                          <a:pt x="68596" y="8062"/>
                          <a:pt x="71930" y="7681"/>
                          <a:pt x="75264" y="7395"/>
                        </a:cubicBezTo>
                        <a:cubicBezTo>
                          <a:pt x="74883" y="7395"/>
                          <a:pt x="74597" y="7395"/>
                          <a:pt x="74311" y="7490"/>
                        </a:cubicBezTo>
                        <a:cubicBezTo>
                          <a:pt x="76788" y="7300"/>
                          <a:pt x="79264" y="7300"/>
                          <a:pt x="81645" y="7300"/>
                        </a:cubicBezTo>
                        <a:cubicBezTo>
                          <a:pt x="82693" y="7300"/>
                          <a:pt x="83550" y="7109"/>
                          <a:pt x="84312" y="6443"/>
                        </a:cubicBezTo>
                        <a:cubicBezTo>
                          <a:pt x="84979" y="5871"/>
                          <a:pt x="85455" y="4919"/>
                          <a:pt x="85551" y="4061"/>
                        </a:cubicBezTo>
                        <a:cubicBezTo>
                          <a:pt x="85646" y="2156"/>
                          <a:pt x="84312" y="537"/>
                          <a:pt x="82503" y="251"/>
                        </a:cubicBezTo>
                        <a:lnTo>
                          <a:pt x="82312" y="251"/>
                        </a:lnTo>
                        <a:moveTo>
                          <a:pt x="56595" y="11015"/>
                        </a:moveTo>
                        <a:cubicBezTo>
                          <a:pt x="56595" y="11015"/>
                          <a:pt x="56309" y="11015"/>
                          <a:pt x="56214" y="11110"/>
                        </a:cubicBezTo>
                        <a:lnTo>
                          <a:pt x="56690" y="10919"/>
                        </a:lnTo>
                        <a:lnTo>
                          <a:pt x="56595" y="10919"/>
                        </a:lnTo>
                      </a:path>
                    </a:pathLst>
                  </a:custGeom>
                  <a:solidFill>
                    <a:srgbClr val="F75F6A"/>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DD5736FE-DF71-75BC-9F1F-1182AC1E1E30}"/>
                      </a:ext>
                    </a:extLst>
                  </p:cNvPr>
                  <p:cNvSpPr/>
                  <p:nvPr/>
                </p:nvSpPr>
                <p:spPr>
                  <a:xfrm>
                    <a:off x="4260005" y="3005752"/>
                    <a:ext cx="99815" cy="17452"/>
                  </a:xfrm>
                  <a:custGeom>
                    <a:avLst/>
                    <a:gdLst>
                      <a:gd name="connsiteX0" fmla="*/ 51105 w 99815"/>
                      <a:gd name="connsiteY0" fmla="*/ 251 h 17452"/>
                      <a:gd name="connsiteX1" fmla="*/ 39675 w 99815"/>
                      <a:gd name="connsiteY1" fmla="*/ 1394 h 17452"/>
                      <a:gd name="connsiteX2" fmla="*/ 26721 w 99815"/>
                      <a:gd name="connsiteY2" fmla="*/ 3775 h 17452"/>
                      <a:gd name="connsiteX3" fmla="*/ 1956 w 99815"/>
                      <a:gd name="connsiteY3" fmla="*/ 10443 h 17452"/>
                      <a:gd name="connsiteX4" fmla="*/ 51 w 99815"/>
                      <a:gd name="connsiteY4" fmla="*/ 13205 h 17452"/>
                      <a:gd name="connsiteX5" fmla="*/ 2813 w 99815"/>
                      <a:gd name="connsiteY5" fmla="*/ 15110 h 17452"/>
                      <a:gd name="connsiteX6" fmla="*/ 23006 w 99815"/>
                      <a:gd name="connsiteY6" fmla="*/ 10252 h 17452"/>
                      <a:gd name="connsiteX7" fmla="*/ 43390 w 99815"/>
                      <a:gd name="connsiteY7" fmla="*/ 7776 h 17452"/>
                      <a:gd name="connsiteX8" fmla="*/ 58058 w 99815"/>
                      <a:gd name="connsiteY8" fmla="*/ 7776 h 17452"/>
                      <a:gd name="connsiteX9" fmla="*/ 72155 w 99815"/>
                      <a:gd name="connsiteY9" fmla="*/ 9585 h 17452"/>
                      <a:gd name="connsiteX10" fmla="*/ 82252 w 99815"/>
                      <a:gd name="connsiteY10" fmla="*/ 12252 h 17452"/>
                      <a:gd name="connsiteX11" fmla="*/ 94158 w 99815"/>
                      <a:gd name="connsiteY11" fmla="*/ 17205 h 17452"/>
                      <a:gd name="connsiteX12" fmla="*/ 96349 w 99815"/>
                      <a:gd name="connsiteY12" fmla="*/ 17396 h 17452"/>
                      <a:gd name="connsiteX13" fmla="*/ 99111 w 99815"/>
                      <a:gd name="connsiteY13" fmla="*/ 15491 h 17452"/>
                      <a:gd name="connsiteX14" fmla="*/ 97873 w 99815"/>
                      <a:gd name="connsiteY14" fmla="*/ 9490 h 17452"/>
                      <a:gd name="connsiteX15" fmla="*/ 88157 w 99815"/>
                      <a:gd name="connsiteY15" fmla="*/ 4823 h 17452"/>
                      <a:gd name="connsiteX16" fmla="*/ 76251 w 99815"/>
                      <a:gd name="connsiteY16" fmla="*/ 1584 h 17452"/>
                      <a:gd name="connsiteX17" fmla="*/ 71965 w 99815"/>
                      <a:gd name="connsiteY17" fmla="*/ 918 h 17452"/>
                      <a:gd name="connsiteX18" fmla="*/ 51010 w 99815"/>
                      <a:gd name="connsiteY18" fmla="*/ 251 h 17452"/>
                      <a:gd name="connsiteX19" fmla="*/ 71298 w 99815"/>
                      <a:gd name="connsiteY19" fmla="*/ 9395 h 17452"/>
                      <a:gd name="connsiteX20" fmla="*/ 71584 w 99815"/>
                      <a:gd name="connsiteY20" fmla="*/ 9395 h 17452"/>
                      <a:gd name="connsiteX21" fmla="*/ 71298 w 99815"/>
                      <a:gd name="connsiteY21" fmla="*/ 9395 h 17452"/>
                      <a:gd name="connsiteX22" fmla="*/ 44152 w 99815"/>
                      <a:gd name="connsiteY22" fmla="*/ 7680 h 17452"/>
                      <a:gd name="connsiteX23" fmla="*/ 44152 w 99815"/>
                      <a:gd name="connsiteY23" fmla="*/ 7680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815" h="17452">
                        <a:moveTo>
                          <a:pt x="51105" y="251"/>
                        </a:moveTo>
                        <a:cubicBezTo>
                          <a:pt x="47295" y="537"/>
                          <a:pt x="43485" y="918"/>
                          <a:pt x="39675" y="1394"/>
                        </a:cubicBezTo>
                        <a:cubicBezTo>
                          <a:pt x="35293" y="1965"/>
                          <a:pt x="31102" y="2823"/>
                          <a:pt x="26721" y="3775"/>
                        </a:cubicBezTo>
                        <a:cubicBezTo>
                          <a:pt x="18339" y="5585"/>
                          <a:pt x="10147" y="7966"/>
                          <a:pt x="1956" y="10443"/>
                        </a:cubicBezTo>
                        <a:cubicBezTo>
                          <a:pt x="718" y="10824"/>
                          <a:pt x="-235" y="11871"/>
                          <a:pt x="51" y="13205"/>
                        </a:cubicBezTo>
                        <a:cubicBezTo>
                          <a:pt x="242" y="14443"/>
                          <a:pt x="1575" y="15491"/>
                          <a:pt x="2813" y="15110"/>
                        </a:cubicBezTo>
                        <a:cubicBezTo>
                          <a:pt x="9481" y="13205"/>
                          <a:pt x="16148" y="11490"/>
                          <a:pt x="23006" y="10252"/>
                        </a:cubicBezTo>
                        <a:cubicBezTo>
                          <a:pt x="29769" y="9014"/>
                          <a:pt x="36627" y="8252"/>
                          <a:pt x="43390" y="7776"/>
                        </a:cubicBezTo>
                        <a:cubicBezTo>
                          <a:pt x="48247" y="7490"/>
                          <a:pt x="53105" y="7490"/>
                          <a:pt x="58058" y="7776"/>
                        </a:cubicBezTo>
                        <a:cubicBezTo>
                          <a:pt x="62821" y="7966"/>
                          <a:pt x="67488" y="8633"/>
                          <a:pt x="72155" y="9585"/>
                        </a:cubicBezTo>
                        <a:cubicBezTo>
                          <a:pt x="75584" y="10347"/>
                          <a:pt x="78918" y="11205"/>
                          <a:pt x="82252" y="12252"/>
                        </a:cubicBezTo>
                        <a:cubicBezTo>
                          <a:pt x="86348" y="13586"/>
                          <a:pt x="90253" y="15396"/>
                          <a:pt x="94158" y="17205"/>
                        </a:cubicBezTo>
                        <a:cubicBezTo>
                          <a:pt x="94825" y="17491"/>
                          <a:pt x="95587" y="17491"/>
                          <a:pt x="96349" y="17396"/>
                        </a:cubicBezTo>
                        <a:cubicBezTo>
                          <a:pt x="97492" y="17205"/>
                          <a:pt x="98539" y="16539"/>
                          <a:pt x="99111" y="15491"/>
                        </a:cubicBezTo>
                        <a:cubicBezTo>
                          <a:pt x="100349" y="13681"/>
                          <a:pt x="99968" y="10633"/>
                          <a:pt x="97873" y="9490"/>
                        </a:cubicBezTo>
                        <a:cubicBezTo>
                          <a:pt x="94730" y="7680"/>
                          <a:pt x="91491" y="6156"/>
                          <a:pt x="88157" y="4823"/>
                        </a:cubicBezTo>
                        <a:cubicBezTo>
                          <a:pt x="84347" y="3394"/>
                          <a:pt x="80347" y="2251"/>
                          <a:pt x="76251" y="1584"/>
                        </a:cubicBezTo>
                        <a:cubicBezTo>
                          <a:pt x="74822" y="1299"/>
                          <a:pt x="73393" y="1108"/>
                          <a:pt x="71965" y="918"/>
                        </a:cubicBezTo>
                        <a:cubicBezTo>
                          <a:pt x="65012" y="-35"/>
                          <a:pt x="58058" y="-225"/>
                          <a:pt x="51010" y="251"/>
                        </a:cubicBezTo>
                        <a:moveTo>
                          <a:pt x="71298" y="9395"/>
                        </a:moveTo>
                        <a:lnTo>
                          <a:pt x="71584" y="9395"/>
                        </a:lnTo>
                        <a:cubicBezTo>
                          <a:pt x="71584" y="9395"/>
                          <a:pt x="71393" y="9395"/>
                          <a:pt x="71298" y="9395"/>
                        </a:cubicBezTo>
                        <a:moveTo>
                          <a:pt x="44152" y="7680"/>
                        </a:moveTo>
                        <a:lnTo>
                          <a:pt x="44152" y="7680"/>
                        </a:lnTo>
                      </a:path>
                    </a:pathLst>
                  </a:custGeom>
                  <a:solidFill>
                    <a:srgbClr val="F75F6A"/>
                  </a:solid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C363C07F-FA2D-A6DB-BB22-D2ABC9F9E337}"/>
                      </a:ext>
                    </a:extLst>
                  </p:cNvPr>
                  <p:cNvSpPr/>
                  <p:nvPr/>
                </p:nvSpPr>
                <p:spPr>
                  <a:xfrm>
                    <a:off x="4181590" y="2980095"/>
                    <a:ext cx="73614" cy="111296"/>
                  </a:xfrm>
                  <a:custGeom>
                    <a:avLst/>
                    <a:gdLst>
                      <a:gd name="connsiteX0" fmla="*/ 36270 w 73614"/>
                      <a:gd name="connsiteY0" fmla="*/ 190 h 111296"/>
                      <a:gd name="connsiteX1" fmla="*/ 33508 w 73614"/>
                      <a:gd name="connsiteY1" fmla="*/ 0 h 111296"/>
                      <a:gd name="connsiteX2" fmla="*/ 28269 w 73614"/>
                      <a:gd name="connsiteY2" fmla="*/ 190 h 111296"/>
                      <a:gd name="connsiteX3" fmla="*/ 24745 w 73614"/>
                      <a:gd name="connsiteY3" fmla="*/ 1048 h 111296"/>
                      <a:gd name="connsiteX4" fmla="*/ 23507 w 73614"/>
                      <a:gd name="connsiteY4" fmla="*/ 1429 h 111296"/>
                      <a:gd name="connsiteX5" fmla="*/ 20744 w 73614"/>
                      <a:gd name="connsiteY5" fmla="*/ 2667 h 111296"/>
                      <a:gd name="connsiteX6" fmla="*/ 16744 w 73614"/>
                      <a:gd name="connsiteY6" fmla="*/ 5239 h 111296"/>
                      <a:gd name="connsiteX7" fmla="*/ 11696 w 73614"/>
                      <a:gd name="connsiteY7" fmla="*/ 10954 h 111296"/>
                      <a:gd name="connsiteX8" fmla="*/ 3028 w 73614"/>
                      <a:gd name="connsiteY8" fmla="*/ 25813 h 111296"/>
                      <a:gd name="connsiteX9" fmla="*/ 265 w 73614"/>
                      <a:gd name="connsiteY9" fmla="*/ 40767 h 111296"/>
                      <a:gd name="connsiteX10" fmla="*/ 456 w 73614"/>
                      <a:gd name="connsiteY10" fmla="*/ 55150 h 111296"/>
                      <a:gd name="connsiteX11" fmla="*/ 2933 w 73614"/>
                      <a:gd name="connsiteY11" fmla="*/ 66294 h 111296"/>
                      <a:gd name="connsiteX12" fmla="*/ 7600 w 73614"/>
                      <a:gd name="connsiteY12" fmla="*/ 79153 h 111296"/>
                      <a:gd name="connsiteX13" fmla="*/ 14172 w 73614"/>
                      <a:gd name="connsiteY13" fmla="*/ 91535 h 111296"/>
                      <a:gd name="connsiteX14" fmla="*/ 23126 w 73614"/>
                      <a:gd name="connsiteY14" fmla="*/ 102775 h 111296"/>
                      <a:gd name="connsiteX15" fmla="*/ 39128 w 73614"/>
                      <a:gd name="connsiteY15" fmla="*/ 111061 h 111296"/>
                      <a:gd name="connsiteX16" fmla="*/ 46652 w 73614"/>
                      <a:gd name="connsiteY16" fmla="*/ 110871 h 111296"/>
                      <a:gd name="connsiteX17" fmla="*/ 59511 w 73614"/>
                      <a:gd name="connsiteY17" fmla="*/ 104680 h 111296"/>
                      <a:gd name="connsiteX18" fmla="*/ 68846 w 73614"/>
                      <a:gd name="connsiteY18" fmla="*/ 92583 h 111296"/>
                      <a:gd name="connsiteX19" fmla="*/ 72846 w 73614"/>
                      <a:gd name="connsiteY19" fmla="*/ 78962 h 111296"/>
                      <a:gd name="connsiteX20" fmla="*/ 73418 w 73614"/>
                      <a:gd name="connsiteY20" fmla="*/ 62103 h 111296"/>
                      <a:gd name="connsiteX21" fmla="*/ 67131 w 73614"/>
                      <a:gd name="connsiteY21" fmla="*/ 31718 h 111296"/>
                      <a:gd name="connsiteX22" fmla="*/ 61988 w 73614"/>
                      <a:gd name="connsiteY22" fmla="*/ 20193 h 111296"/>
                      <a:gd name="connsiteX23" fmla="*/ 57130 w 73614"/>
                      <a:gd name="connsiteY23" fmla="*/ 12859 h 111296"/>
                      <a:gd name="connsiteX24" fmla="*/ 49891 w 73614"/>
                      <a:gd name="connsiteY24" fmla="*/ 6001 h 111296"/>
                      <a:gd name="connsiteX25" fmla="*/ 41890 w 73614"/>
                      <a:gd name="connsiteY25" fmla="*/ 1714 h 111296"/>
                      <a:gd name="connsiteX26" fmla="*/ 36270 w 73614"/>
                      <a:gd name="connsiteY26" fmla="*/ 286 h 1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14" h="111296">
                        <a:moveTo>
                          <a:pt x="36270" y="190"/>
                        </a:moveTo>
                        <a:cubicBezTo>
                          <a:pt x="35318" y="95"/>
                          <a:pt x="34460" y="0"/>
                          <a:pt x="33508" y="0"/>
                        </a:cubicBezTo>
                        <a:cubicBezTo>
                          <a:pt x="31603" y="0"/>
                          <a:pt x="30079" y="0"/>
                          <a:pt x="28269" y="190"/>
                        </a:cubicBezTo>
                        <a:cubicBezTo>
                          <a:pt x="27126" y="381"/>
                          <a:pt x="25888" y="762"/>
                          <a:pt x="24745" y="1048"/>
                        </a:cubicBezTo>
                        <a:lnTo>
                          <a:pt x="23507" y="1429"/>
                        </a:lnTo>
                        <a:cubicBezTo>
                          <a:pt x="22554" y="1714"/>
                          <a:pt x="21602" y="2191"/>
                          <a:pt x="20744" y="2667"/>
                        </a:cubicBezTo>
                        <a:cubicBezTo>
                          <a:pt x="19220" y="3524"/>
                          <a:pt x="17982" y="4286"/>
                          <a:pt x="16744" y="5239"/>
                        </a:cubicBezTo>
                        <a:cubicBezTo>
                          <a:pt x="14934" y="6667"/>
                          <a:pt x="13410" y="8382"/>
                          <a:pt x="11696" y="10954"/>
                        </a:cubicBezTo>
                        <a:cubicBezTo>
                          <a:pt x="7981" y="14764"/>
                          <a:pt x="5028" y="19812"/>
                          <a:pt x="3028" y="25813"/>
                        </a:cubicBezTo>
                        <a:cubicBezTo>
                          <a:pt x="1599" y="30194"/>
                          <a:pt x="647" y="35147"/>
                          <a:pt x="265" y="40767"/>
                        </a:cubicBezTo>
                        <a:cubicBezTo>
                          <a:pt x="-115" y="45720"/>
                          <a:pt x="-115" y="50578"/>
                          <a:pt x="456" y="55150"/>
                        </a:cubicBezTo>
                        <a:cubicBezTo>
                          <a:pt x="837" y="58960"/>
                          <a:pt x="1885" y="62770"/>
                          <a:pt x="2933" y="66294"/>
                        </a:cubicBezTo>
                        <a:cubicBezTo>
                          <a:pt x="4076" y="70390"/>
                          <a:pt x="5600" y="74581"/>
                          <a:pt x="7600" y="79153"/>
                        </a:cubicBezTo>
                        <a:cubicBezTo>
                          <a:pt x="9219" y="82963"/>
                          <a:pt x="11315" y="86868"/>
                          <a:pt x="14172" y="91535"/>
                        </a:cubicBezTo>
                        <a:cubicBezTo>
                          <a:pt x="16363" y="95155"/>
                          <a:pt x="19125" y="98679"/>
                          <a:pt x="23126" y="102775"/>
                        </a:cubicBezTo>
                        <a:cubicBezTo>
                          <a:pt x="27507" y="107251"/>
                          <a:pt x="33222" y="110204"/>
                          <a:pt x="39128" y="111061"/>
                        </a:cubicBezTo>
                        <a:cubicBezTo>
                          <a:pt x="41699" y="111443"/>
                          <a:pt x="44176" y="111347"/>
                          <a:pt x="46652" y="110871"/>
                        </a:cubicBezTo>
                        <a:cubicBezTo>
                          <a:pt x="50939" y="110109"/>
                          <a:pt x="55320" y="108013"/>
                          <a:pt x="59511" y="104680"/>
                        </a:cubicBezTo>
                        <a:cubicBezTo>
                          <a:pt x="63131" y="101727"/>
                          <a:pt x="66179" y="97917"/>
                          <a:pt x="68846" y="92583"/>
                        </a:cubicBezTo>
                        <a:cubicBezTo>
                          <a:pt x="71132" y="88106"/>
                          <a:pt x="72179" y="82963"/>
                          <a:pt x="72846" y="78962"/>
                        </a:cubicBezTo>
                        <a:cubicBezTo>
                          <a:pt x="73798" y="73343"/>
                          <a:pt x="73703" y="67532"/>
                          <a:pt x="73418" y="62103"/>
                        </a:cubicBezTo>
                        <a:cubicBezTo>
                          <a:pt x="72941" y="50578"/>
                          <a:pt x="69608" y="39243"/>
                          <a:pt x="67131" y="31718"/>
                        </a:cubicBezTo>
                        <a:cubicBezTo>
                          <a:pt x="65893" y="27908"/>
                          <a:pt x="64178" y="24098"/>
                          <a:pt x="61988" y="20193"/>
                        </a:cubicBezTo>
                        <a:cubicBezTo>
                          <a:pt x="60654" y="17812"/>
                          <a:pt x="59130" y="15335"/>
                          <a:pt x="57130" y="12859"/>
                        </a:cubicBezTo>
                        <a:cubicBezTo>
                          <a:pt x="55034" y="10287"/>
                          <a:pt x="52558" y="7906"/>
                          <a:pt x="49891" y="6001"/>
                        </a:cubicBezTo>
                        <a:cubicBezTo>
                          <a:pt x="47414" y="4191"/>
                          <a:pt x="44652" y="2667"/>
                          <a:pt x="41890" y="1714"/>
                        </a:cubicBezTo>
                        <a:cubicBezTo>
                          <a:pt x="40080" y="1048"/>
                          <a:pt x="38175" y="571"/>
                          <a:pt x="36270" y="286"/>
                        </a:cubicBezTo>
                      </a:path>
                    </a:pathLst>
                  </a:custGeom>
                  <a:solidFill>
                    <a:srgbClr val="F32534"/>
                  </a:solidFill>
                  <a:ln w="9525" cap="flat">
                    <a:noFill/>
                    <a:prstDash val="solid"/>
                    <a:miter/>
                  </a:ln>
                </p:spPr>
                <p:txBody>
                  <a:bodyPr rtlCol="0" anchor="ctr"/>
                  <a:lstStyle/>
                  <a:p>
                    <a:endParaRPr lang="en-US"/>
                  </a:p>
                </p:txBody>
              </p:sp>
            </p:grpSp>
          </p:grpSp>
        </p:grpSp>
        <p:grpSp>
          <p:nvGrpSpPr>
            <p:cNvPr id="870" name="Graphic 100">
              <a:extLst>
                <a:ext uri="{FF2B5EF4-FFF2-40B4-BE49-F238E27FC236}">
                  <a16:creationId xmlns:a16="http://schemas.microsoft.com/office/drawing/2014/main" id="{05A6633C-29B7-3AB6-50BB-A70402160A6E}"/>
                </a:ext>
              </a:extLst>
            </p:cNvPr>
            <p:cNvGrpSpPr/>
            <p:nvPr/>
          </p:nvGrpSpPr>
          <p:grpSpPr>
            <a:xfrm>
              <a:off x="6503353" y="3287763"/>
              <a:ext cx="555698" cy="303657"/>
              <a:chOff x="3557391" y="3980411"/>
              <a:chExt cx="555698" cy="303657"/>
            </a:xfrm>
            <a:solidFill>
              <a:srgbClr val="FBABB1"/>
            </a:solidFill>
          </p:grpSpPr>
          <p:sp>
            <p:nvSpPr>
              <p:cNvPr id="1050" name="Freeform: Shape 1049">
                <a:extLst>
                  <a:ext uri="{FF2B5EF4-FFF2-40B4-BE49-F238E27FC236}">
                    <a16:creationId xmlns:a16="http://schemas.microsoft.com/office/drawing/2014/main" id="{28CC98EC-1889-A3F1-CBB3-90F759976454}"/>
                  </a:ext>
                </a:extLst>
              </p:cNvPr>
              <p:cNvSpPr/>
              <p:nvPr/>
            </p:nvSpPr>
            <p:spPr>
              <a:xfrm>
                <a:off x="3592634" y="398041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81005E99-9C15-2569-8FA2-8A8F3C994B13}"/>
                  </a:ext>
                </a:extLst>
              </p:cNvPr>
              <p:cNvSpPr/>
              <p:nvPr/>
            </p:nvSpPr>
            <p:spPr>
              <a:xfrm>
                <a:off x="3580061" y="399603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50C0CC5D-B456-F3BA-C38D-F82934E2CE6C}"/>
                  </a:ext>
                </a:extLst>
              </p:cNvPr>
              <p:cNvSpPr/>
              <p:nvPr/>
            </p:nvSpPr>
            <p:spPr>
              <a:xfrm>
                <a:off x="3571584" y="4011653"/>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B8AFF6E0-F44C-00BA-C577-F3C676B117BF}"/>
                  </a:ext>
                </a:extLst>
              </p:cNvPr>
              <p:cNvSpPr/>
              <p:nvPr/>
            </p:nvSpPr>
            <p:spPr>
              <a:xfrm>
                <a:off x="3563773" y="40278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F6C8FE1D-4BFA-72A7-B937-5DB9FB1EE9C0}"/>
                  </a:ext>
                </a:extLst>
              </p:cNvPr>
              <p:cNvSpPr/>
              <p:nvPr/>
            </p:nvSpPr>
            <p:spPr>
              <a:xfrm>
                <a:off x="3558153" y="4046133"/>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256C0575-7284-436B-70A4-B43326F05F17}"/>
                  </a:ext>
                </a:extLst>
              </p:cNvPr>
              <p:cNvSpPr/>
              <p:nvPr/>
            </p:nvSpPr>
            <p:spPr>
              <a:xfrm>
                <a:off x="3557391" y="406442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7170E5C0-70E1-528A-C342-2AA1F71AC1CA}"/>
                  </a:ext>
                </a:extLst>
              </p:cNvPr>
              <p:cNvSpPr/>
              <p:nvPr/>
            </p:nvSpPr>
            <p:spPr>
              <a:xfrm>
                <a:off x="3557487" y="4086234"/>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D6A4D6F2-AFFE-D8A0-913C-43FCC2493DBC}"/>
                  </a:ext>
                </a:extLst>
              </p:cNvPr>
              <p:cNvSpPr/>
              <p:nvPr/>
            </p:nvSpPr>
            <p:spPr>
              <a:xfrm>
                <a:off x="3565107" y="410223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A8CE2DE2-40A7-935F-C85E-6771C160FD22}"/>
                  </a:ext>
                </a:extLst>
              </p:cNvPr>
              <p:cNvSpPr/>
              <p:nvPr/>
            </p:nvSpPr>
            <p:spPr>
              <a:xfrm>
                <a:off x="3571774" y="411957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9A6C0260-5DF8-EE41-52DA-47E9EE32CE87}"/>
                  </a:ext>
                </a:extLst>
              </p:cNvPr>
              <p:cNvSpPr/>
              <p:nvPr/>
            </p:nvSpPr>
            <p:spPr>
              <a:xfrm>
                <a:off x="3581013" y="413843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36D8828C-9854-D927-ED3C-2C9FDDE74DB3}"/>
                  </a:ext>
                </a:extLst>
              </p:cNvPr>
              <p:cNvSpPr/>
              <p:nvPr/>
            </p:nvSpPr>
            <p:spPr>
              <a:xfrm>
                <a:off x="3592634"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E87816F3-2684-A0E1-3883-6FC1EFA49E4A}"/>
                  </a:ext>
                </a:extLst>
              </p:cNvPr>
              <p:cNvSpPr/>
              <p:nvPr/>
            </p:nvSpPr>
            <p:spPr>
              <a:xfrm>
                <a:off x="3605016" y="417310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AE10D6F4-99E3-52A8-35E4-AE56F00B0CBB}"/>
                  </a:ext>
                </a:extLst>
              </p:cNvPr>
              <p:cNvSpPr/>
              <p:nvPr/>
            </p:nvSpPr>
            <p:spPr>
              <a:xfrm>
                <a:off x="3616827" y="419015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922EC6E2-042D-C4C9-3265-DB920363D348}"/>
                  </a:ext>
                </a:extLst>
              </p:cNvPr>
              <p:cNvSpPr/>
              <p:nvPr/>
            </p:nvSpPr>
            <p:spPr>
              <a:xfrm>
                <a:off x="3629591" y="420472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A6304264-3F5C-6DDD-F054-26AB3596DE75}"/>
                  </a:ext>
                </a:extLst>
              </p:cNvPr>
              <p:cNvSpPr/>
              <p:nvPr/>
            </p:nvSpPr>
            <p:spPr>
              <a:xfrm>
                <a:off x="3644926" y="42183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E1536EB2-2340-E399-FA35-6353674FA7B8}"/>
                  </a:ext>
                </a:extLst>
              </p:cNvPr>
              <p:cNvSpPr/>
              <p:nvPr/>
            </p:nvSpPr>
            <p:spPr>
              <a:xfrm>
                <a:off x="3660166" y="423406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FB41B245-59F8-7C66-7317-CF2C46A2A5A5}"/>
                  </a:ext>
                </a:extLst>
              </p:cNvPr>
              <p:cNvSpPr/>
              <p:nvPr/>
            </p:nvSpPr>
            <p:spPr>
              <a:xfrm>
                <a:off x="3678168" y="424882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C5F1637A-B957-61BE-B233-C767880E3828}"/>
                  </a:ext>
                </a:extLst>
              </p:cNvPr>
              <p:cNvSpPr/>
              <p:nvPr/>
            </p:nvSpPr>
            <p:spPr>
              <a:xfrm>
                <a:off x="3697314" y="426025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78BA27A8-6923-82B8-5024-E6A5FC3E9805}"/>
                  </a:ext>
                </a:extLst>
              </p:cNvPr>
              <p:cNvSpPr/>
              <p:nvPr/>
            </p:nvSpPr>
            <p:spPr>
              <a:xfrm>
                <a:off x="3716268" y="425425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7FE7D5C5-3AAB-B1F6-8D58-6F4A0055DEE3}"/>
                  </a:ext>
                </a:extLst>
              </p:cNvPr>
              <p:cNvSpPr/>
              <p:nvPr/>
            </p:nvSpPr>
            <p:spPr>
              <a:xfrm>
                <a:off x="3734842" y="42471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E08A3CA4-D8A9-E44A-0C8F-17833C1F7F18}"/>
                  </a:ext>
                </a:extLst>
              </p:cNvPr>
              <p:cNvSpPr/>
              <p:nvPr/>
            </p:nvSpPr>
            <p:spPr>
              <a:xfrm>
                <a:off x="3756464" y="423853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5FB79CFE-1E87-41EB-2A5A-C881EA13D412}"/>
                  </a:ext>
                </a:extLst>
              </p:cNvPr>
              <p:cNvSpPr/>
              <p:nvPr/>
            </p:nvSpPr>
            <p:spPr>
              <a:xfrm>
                <a:off x="3776466" y="423272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E0C4303A-E9BD-D202-D02E-6CC1C18937D8}"/>
                  </a:ext>
                </a:extLst>
              </p:cNvPr>
              <p:cNvSpPr/>
              <p:nvPr/>
            </p:nvSpPr>
            <p:spPr>
              <a:xfrm>
                <a:off x="3795135" y="42237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DFE8E4EB-8BAD-9066-6C60-2AE0BBC57BBE}"/>
                  </a:ext>
                </a:extLst>
              </p:cNvPr>
              <p:cNvSpPr/>
              <p:nvPr/>
            </p:nvSpPr>
            <p:spPr>
              <a:xfrm>
                <a:off x="3815424" y="421663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DFC28DF6-2FC5-6B41-B74A-B43426AE6754}"/>
                  </a:ext>
                </a:extLst>
              </p:cNvPr>
              <p:cNvSpPr/>
              <p:nvPr/>
            </p:nvSpPr>
            <p:spPr>
              <a:xfrm>
                <a:off x="3836760" y="420624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6700DE2B-E05C-D8BA-3C69-A77A99CD9BD3}"/>
                  </a:ext>
                </a:extLst>
              </p:cNvPr>
              <p:cNvSpPr/>
              <p:nvPr/>
            </p:nvSpPr>
            <p:spPr>
              <a:xfrm>
                <a:off x="3857619" y="419862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68EA948F-58CB-716A-39AC-ED3F29BC9602}"/>
                  </a:ext>
                </a:extLst>
              </p:cNvPr>
              <p:cNvSpPr/>
              <p:nvPr/>
            </p:nvSpPr>
            <p:spPr>
              <a:xfrm>
                <a:off x="3877908" y="418700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8C1AE37D-D7C6-C599-71D5-15B016440704}"/>
                  </a:ext>
                </a:extLst>
              </p:cNvPr>
              <p:cNvSpPr/>
              <p:nvPr/>
            </p:nvSpPr>
            <p:spPr>
              <a:xfrm>
                <a:off x="3896005" y="417862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C7A58ED1-82FD-ADA0-F896-C50192A5AEDD}"/>
                  </a:ext>
                </a:extLst>
              </p:cNvPr>
              <p:cNvSpPr/>
              <p:nvPr/>
            </p:nvSpPr>
            <p:spPr>
              <a:xfrm>
                <a:off x="3915246" y="4170816"/>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467011C0-C7E1-490C-0006-988958D8ADFF}"/>
                  </a:ext>
                </a:extLst>
              </p:cNvPr>
              <p:cNvSpPr/>
              <p:nvPr/>
            </p:nvSpPr>
            <p:spPr>
              <a:xfrm>
                <a:off x="3928676" y="416338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5BD32F4E-2F78-D068-69AC-D444CB1A8F4F}"/>
                  </a:ext>
                </a:extLst>
              </p:cNvPr>
              <p:cNvSpPr/>
              <p:nvPr/>
            </p:nvSpPr>
            <p:spPr>
              <a:xfrm>
                <a:off x="3942011"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D942F7AE-B39D-9C36-2A1E-C2871D6FFA6C}"/>
                  </a:ext>
                </a:extLst>
              </p:cNvPr>
              <p:cNvSpPr/>
              <p:nvPr/>
            </p:nvSpPr>
            <p:spPr>
              <a:xfrm>
                <a:off x="3957632" y="4141669"/>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39B6F08A-C994-6162-0C8E-7CCBA957955E}"/>
                  </a:ext>
                </a:extLst>
              </p:cNvPr>
              <p:cNvSpPr/>
              <p:nvPr/>
            </p:nvSpPr>
            <p:spPr>
              <a:xfrm>
                <a:off x="3974967" y="412785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FEF7795A-C232-60CA-E97F-8D414AF78EC3}"/>
                  </a:ext>
                </a:extLst>
              </p:cNvPr>
              <p:cNvSpPr/>
              <p:nvPr/>
            </p:nvSpPr>
            <p:spPr>
              <a:xfrm>
                <a:off x="3990493" y="411461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E36AD875-F075-6561-B5CD-2F7906EFAB80}"/>
                  </a:ext>
                </a:extLst>
              </p:cNvPr>
              <p:cNvSpPr/>
              <p:nvPr/>
            </p:nvSpPr>
            <p:spPr>
              <a:xfrm>
                <a:off x="4004209" y="4102617"/>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F41B8651-1C9F-8028-81BC-468F5F3B64C6}"/>
                  </a:ext>
                </a:extLst>
              </p:cNvPr>
              <p:cNvSpPr/>
              <p:nvPr/>
            </p:nvSpPr>
            <p:spPr>
              <a:xfrm>
                <a:off x="4017544" y="408880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0EE534EA-E941-FAD6-1129-1704DFC463CB}"/>
                  </a:ext>
                </a:extLst>
              </p:cNvPr>
              <p:cNvSpPr/>
              <p:nvPr/>
            </p:nvSpPr>
            <p:spPr>
              <a:xfrm>
                <a:off x="4031451" y="40753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E41E0121-9C7C-2622-CF7A-7D2BDDAB0ADE}"/>
                  </a:ext>
                </a:extLst>
              </p:cNvPr>
              <p:cNvSpPr/>
              <p:nvPr/>
            </p:nvSpPr>
            <p:spPr>
              <a:xfrm>
                <a:off x="4043833" y="40626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D3733C79-36D3-2527-66C0-B8D210247435}"/>
                  </a:ext>
                </a:extLst>
              </p:cNvPr>
              <p:cNvSpPr/>
              <p:nvPr/>
            </p:nvSpPr>
            <p:spPr>
              <a:xfrm>
                <a:off x="4059168" y="404441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D6695D84-54E6-3AAE-AE71-DACDAFD8762D}"/>
                  </a:ext>
                </a:extLst>
              </p:cNvPr>
              <p:cNvSpPr/>
              <p:nvPr/>
            </p:nvSpPr>
            <p:spPr>
              <a:xfrm>
                <a:off x="4071075" y="402698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90E131E1-67A7-4B76-F99D-123EB5A76DD4}"/>
                  </a:ext>
                </a:extLst>
              </p:cNvPr>
              <p:cNvSpPr/>
              <p:nvPr/>
            </p:nvSpPr>
            <p:spPr>
              <a:xfrm>
                <a:off x="4080314" y="401308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B1D3DA8A-5B47-DA7D-4B97-816F0D5C8362}"/>
                  </a:ext>
                </a:extLst>
              </p:cNvPr>
              <p:cNvSpPr/>
              <p:nvPr/>
            </p:nvSpPr>
            <p:spPr>
              <a:xfrm>
                <a:off x="4089267" y="399927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grpSp>
        <p:sp>
          <p:nvSpPr>
            <p:cNvPr id="871" name="Freeform: Shape 870">
              <a:extLst>
                <a:ext uri="{FF2B5EF4-FFF2-40B4-BE49-F238E27FC236}">
                  <a16:creationId xmlns:a16="http://schemas.microsoft.com/office/drawing/2014/main" id="{88FEFBC2-CEA5-EED6-F8A6-47F4888BA40B}"/>
                </a:ext>
              </a:extLst>
            </p:cNvPr>
            <p:cNvSpPr/>
            <p:nvPr/>
          </p:nvSpPr>
          <p:spPr>
            <a:xfrm>
              <a:off x="6741579" y="3138030"/>
              <a:ext cx="181260" cy="54102"/>
            </a:xfrm>
            <a:custGeom>
              <a:avLst/>
              <a:gdLst>
                <a:gd name="connsiteX0" fmla="*/ 177832 w 181260"/>
                <a:gd name="connsiteY0" fmla="*/ 190 h 54102"/>
                <a:gd name="connsiteX1" fmla="*/ 177832 w 181260"/>
                <a:gd name="connsiteY1" fmla="*/ 190 h 54102"/>
                <a:gd name="connsiteX2" fmla="*/ 176784 w 181260"/>
                <a:gd name="connsiteY2" fmla="*/ 381 h 54102"/>
                <a:gd name="connsiteX3" fmla="*/ 171450 w 181260"/>
                <a:gd name="connsiteY3" fmla="*/ 3238 h 54102"/>
                <a:gd name="connsiteX4" fmla="*/ 150495 w 181260"/>
                <a:gd name="connsiteY4" fmla="*/ 14097 h 54102"/>
                <a:gd name="connsiteX5" fmla="*/ 99346 w 181260"/>
                <a:gd name="connsiteY5" fmla="*/ 27527 h 54102"/>
                <a:gd name="connsiteX6" fmla="*/ 63056 w 181260"/>
                <a:gd name="connsiteY6" fmla="*/ 29908 h 54102"/>
                <a:gd name="connsiteX7" fmla="*/ 28765 w 181260"/>
                <a:gd name="connsiteY7" fmla="*/ 27718 h 54102"/>
                <a:gd name="connsiteX8" fmla="*/ 8287 w 181260"/>
                <a:gd name="connsiteY8" fmla="*/ 23908 h 54102"/>
                <a:gd name="connsiteX9" fmla="*/ 4858 w 181260"/>
                <a:gd name="connsiteY9" fmla="*/ 33338 h 54102"/>
                <a:gd name="connsiteX10" fmla="*/ 3334 w 181260"/>
                <a:gd name="connsiteY10" fmla="*/ 37814 h 54102"/>
                <a:gd name="connsiteX11" fmla="*/ 0 w 181260"/>
                <a:gd name="connsiteY11" fmla="*/ 46482 h 54102"/>
                <a:gd name="connsiteX12" fmla="*/ 62579 w 181260"/>
                <a:gd name="connsiteY12" fmla="*/ 54102 h 54102"/>
                <a:gd name="connsiteX13" fmla="*/ 93155 w 181260"/>
                <a:gd name="connsiteY13" fmla="*/ 52483 h 54102"/>
                <a:gd name="connsiteX14" fmla="*/ 181261 w 181260"/>
                <a:gd name="connsiteY14" fmla="*/ 25432 h 54102"/>
                <a:gd name="connsiteX15" fmla="*/ 178975 w 181260"/>
                <a:gd name="connsiteY15" fmla="*/ 9906 h 54102"/>
                <a:gd name="connsiteX16" fmla="*/ 178118 w 181260"/>
                <a:gd name="connsiteY16" fmla="*/ 190 h 54102"/>
                <a:gd name="connsiteX17" fmla="*/ 177927 w 181260"/>
                <a:gd name="connsiteY17" fmla="*/ 0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260" h="54102">
                  <a:moveTo>
                    <a:pt x="177832" y="190"/>
                  </a:moveTo>
                  <a:lnTo>
                    <a:pt x="177832" y="190"/>
                  </a:lnTo>
                  <a:cubicBezTo>
                    <a:pt x="177832" y="190"/>
                    <a:pt x="177165" y="286"/>
                    <a:pt x="176784" y="381"/>
                  </a:cubicBezTo>
                  <a:cubicBezTo>
                    <a:pt x="174689" y="1524"/>
                    <a:pt x="173069" y="2381"/>
                    <a:pt x="171450" y="3238"/>
                  </a:cubicBezTo>
                  <a:cubicBezTo>
                    <a:pt x="164973" y="7144"/>
                    <a:pt x="157925" y="10858"/>
                    <a:pt x="150495" y="14097"/>
                  </a:cubicBezTo>
                  <a:cubicBezTo>
                    <a:pt x="135065" y="20288"/>
                    <a:pt x="117824" y="24765"/>
                    <a:pt x="99346" y="27527"/>
                  </a:cubicBezTo>
                  <a:cubicBezTo>
                    <a:pt x="87440" y="29146"/>
                    <a:pt x="75152" y="29908"/>
                    <a:pt x="63056" y="29908"/>
                  </a:cubicBezTo>
                  <a:cubicBezTo>
                    <a:pt x="51626" y="29908"/>
                    <a:pt x="40005" y="29146"/>
                    <a:pt x="28765" y="27718"/>
                  </a:cubicBezTo>
                  <a:cubicBezTo>
                    <a:pt x="21907" y="26765"/>
                    <a:pt x="15050" y="25527"/>
                    <a:pt x="8287" y="23908"/>
                  </a:cubicBezTo>
                  <a:cubicBezTo>
                    <a:pt x="7144" y="27146"/>
                    <a:pt x="6001" y="30290"/>
                    <a:pt x="4858" y="33338"/>
                  </a:cubicBezTo>
                  <a:lnTo>
                    <a:pt x="3334" y="37814"/>
                  </a:lnTo>
                  <a:cubicBezTo>
                    <a:pt x="2381" y="40672"/>
                    <a:pt x="1333" y="43625"/>
                    <a:pt x="0" y="46482"/>
                  </a:cubicBezTo>
                  <a:cubicBezTo>
                    <a:pt x="19717" y="51530"/>
                    <a:pt x="40767" y="54102"/>
                    <a:pt x="62579" y="54102"/>
                  </a:cubicBezTo>
                  <a:cubicBezTo>
                    <a:pt x="72771" y="54102"/>
                    <a:pt x="83058" y="53531"/>
                    <a:pt x="93155" y="52483"/>
                  </a:cubicBezTo>
                  <a:cubicBezTo>
                    <a:pt x="127826" y="48768"/>
                    <a:pt x="157448" y="39624"/>
                    <a:pt x="181261" y="25432"/>
                  </a:cubicBezTo>
                  <a:cubicBezTo>
                    <a:pt x="180308" y="20479"/>
                    <a:pt x="179546" y="15431"/>
                    <a:pt x="178975" y="9906"/>
                  </a:cubicBezTo>
                  <a:cubicBezTo>
                    <a:pt x="178689" y="6667"/>
                    <a:pt x="178308" y="3429"/>
                    <a:pt x="178118" y="190"/>
                  </a:cubicBezTo>
                  <a:lnTo>
                    <a:pt x="177927" y="0"/>
                  </a:lnTo>
                </a:path>
              </a:pathLst>
            </a:custGeom>
            <a:solidFill>
              <a:srgbClr val="FBABB1"/>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D2E6696F-9570-2899-A7F2-E7964B3FF6DD}"/>
                </a:ext>
              </a:extLst>
            </p:cNvPr>
            <p:cNvSpPr/>
            <p:nvPr/>
          </p:nvSpPr>
          <p:spPr>
            <a:xfrm>
              <a:off x="6493006" y="4495628"/>
              <a:ext cx="136939" cy="1473898"/>
            </a:xfrm>
            <a:custGeom>
              <a:avLst/>
              <a:gdLst>
                <a:gd name="connsiteX0" fmla="*/ 136654 w 136939"/>
                <a:gd name="connsiteY0" fmla="*/ 95 h 1473898"/>
                <a:gd name="connsiteX1" fmla="*/ 81504 w 136939"/>
                <a:gd name="connsiteY1" fmla="*/ 332899 h 1473898"/>
                <a:gd name="connsiteX2" fmla="*/ 60264 w 136939"/>
                <a:gd name="connsiteY2" fmla="*/ 478155 h 1473898"/>
                <a:gd name="connsiteX3" fmla="*/ 57501 w 136939"/>
                <a:gd name="connsiteY3" fmla="*/ 498539 h 1473898"/>
                <a:gd name="connsiteX4" fmla="*/ 57311 w 136939"/>
                <a:gd name="connsiteY4" fmla="*/ 499682 h 1473898"/>
                <a:gd name="connsiteX5" fmla="*/ 56263 w 136939"/>
                <a:gd name="connsiteY5" fmla="*/ 507397 h 1473898"/>
                <a:gd name="connsiteX6" fmla="*/ 55977 w 136939"/>
                <a:gd name="connsiteY6" fmla="*/ 509873 h 1473898"/>
                <a:gd name="connsiteX7" fmla="*/ 55787 w 136939"/>
                <a:gd name="connsiteY7" fmla="*/ 511016 h 1473898"/>
                <a:gd name="connsiteX8" fmla="*/ 54930 w 136939"/>
                <a:gd name="connsiteY8" fmla="*/ 516826 h 1473898"/>
                <a:gd name="connsiteX9" fmla="*/ 54358 w 136939"/>
                <a:gd name="connsiteY9" fmla="*/ 521208 h 1473898"/>
                <a:gd name="connsiteX10" fmla="*/ 49786 w 136939"/>
                <a:gd name="connsiteY10" fmla="*/ 556165 h 1473898"/>
                <a:gd name="connsiteX11" fmla="*/ 19020 w 136939"/>
                <a:gd name="connsiteY11" fmla="*/ 847916 h 1473898"/>
                <a:gd name="connsiteX12" fmla="*/ 13686 w 136939"/>
                <a:gd name="connsiteY12" fmla="*/ 921068 h 1473898"/>
                <a:gd name="connsiteX13" fmla="*/ 10638 w 136939"/>
                <a:gd name="connsiteY13" fmla="*/ 973169 h 1473898"/>
                <a:gd name="connsiteX14" fmla="*/ 10067 w 136939"/>
                <a:gd name="connsiteY14" fmla="*/ 982980 h 1473898"/>
                <a:gd name="connsiteX15" fmla="*/ 9495 w 136939"/>
                <a:gd name="connsiteY15" fmla="*/ 993267 h 1473898"/>
                <a:gd name="connsiteX16" fmla="*/ 8638 w 136939"/>
                <a:gd name="connsiteY16" fmla="*/ 1008412 h 1473898"/>
                <a:gd name="connsiteX17" fmla="*/ 8352 w 136939"/>
                <a:gd name="connsiteY17" fmla="*/ 1013555 h 1473898"/>
                <a:gd name="connsiteX18" fmla="*/ 2161 w 136939"/>
                <a:gd name="connsiteY18" fmla="*/ 1135285 h 1473898"/>
                <a:gd name="connsiteX19" fmla="*/ 447 w 136939"/>
                <a:gd name="connsiteY19" fmla="*/ 1278160 h 1473898"/>
                <a:gd name="connsiteX20" fmla="*/ 3780 w 136939"/>
                <a:gd name="connsiteY20" fmla="*/ 1349311 h 1473898"/>
                <a:gd name="connsiteX21" fmla="*/ 10924 w 136939"/>
                <a:gd name="connsiteY21" fmla="*/ 1419320 h 1473898"/>
                <a:gd name="connsiteX22" fmla="*/ 15496 w 136939"/>
                <a:gd name="connsiteY22" fmla="*/ 1450086 h 1473898"/>
                <a:gd name="connsiteX23" fmla="*/ 16830 w 136939"/>
                <a:gd name="connsiteY23" fmla="*/ 1458087 h 1473898"/>
                <a:gd name="connsiteX24" fmla="*/ 19497 w 136939"/>
                <a:gd name="connsiteY24" fmla="*/ 1473899 h 1473898"/>
                <a:gd name="connsiteX25" fmla="*/ 20449 w 136939"/>
                <a:gd name="connsiteY25" fmla="*/ 1472184 h 1473898"/>
                <a:gd name="connsiteX26" fmla="*/ 21020 w 136939"/>
                <a:gd name="connsiteY26" fmla="*/ 1471327 h 1473898"/>
                <a:gd name="connsiteX27" fmla="*/ 21020 w 136939"/>
                <a:gd name="connsiteY27" fmla="*/ 1413510 h 1473898"/>
                <a:gd name="connsiteX28" fmla="*/ 21687 w 136939"/>
                <a:gd name="connsiteY28" fmla="*/ 1320451 h 1473898"/>
                <a:gd name="connsiteX29" fmla="*/ 23592 w 136939"/>
                <a:gd name="connsiteY29" fmla="*/ 1244441 h 1473898"/>
                <a:gd name="connsiteX30" fmla="*/ 27688 w 136939"/>
                <a:gd name="connsiteY30" fmla="*/ 1168432 h 1473898"/>
                <a:gd name="connsiteX31" fmla="*/ 29117 w 136939"/>
                <a:gd name="connsiteY31" fmla="*/ 1145667 h 1473898"/>
                <a:gd name="connsiteX32" fmla="*/ 78361 w 136939"/>
                <a:gd name="connsiteY32" fmla="*/ 582740 h 1473898"/>
                <a:gd name="connsiteX33" fmla="*/ 86743 w 136939"/>
                <a:gd name="connsiteY33" fmla="*/ 502158 h 1473898"/>
                <a:gd name="connsiteX34" fmla="*/ 90934 w 136939"/>
                <a:gd name="connsiteY34" fmla="*/ 461867 h 1473898"/>
                <a:gd name="connsiteX35" fmla="*/ 95125 w 136939"/>
                <a:gd name="connsiteY35" fmla="*/ 421576 h 1473898"/>
                <a:gd name="connsiteX36" fmla="*/ 95697 w 136939"/>
                <a:gd name="connsiteY36" fmla="*/ 415766 h 1473898"/>
                <a:gd name="connsiteX37" fmla="*/ 136940 w 136939"/>
                <a:gd name="connsiteY37" fmla="*/ 191 h 1473898"/>
                <a:gd name="connsiteX38" fmla="*/ 136749 w 136939"/>
                <a:gd name="connsiteY38" fmla="*/ 0 h 1473898"/>
                <a:gd name="connsiteX39" fmla="*/ 136559 w 136939"/>
                <a:gd name="connsiteY39" fmla="*/ 191 h 147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6939" h="1473898">
                  <a:moveTo>
                    <a:pt x="136654" y="95"/>
                  </a:moveTo>
                  <a:cubicBezTo>
                    <a:pt x="114080" y="129921"/>
                    <a:pt x="95982" y="238792"/>
                    <a:pt x="81504" y="332899"/>
                  </a:cubicBezTo>
                  <a:cubicBezTo>
                    <a:pt x="73599" y="384334"/>
                    <a:pt x="66455" y="433197"/>
                    <a:pt x="60264" y="478155"/>
                  </a:cubicBezTo>
                  <a:cubicBezTo>
                    <a:pt x="59311" y="485013"/>
                    <a:pt x="58358" y="491776"/>
                    <a:pt x="57501" y="498539"/>
                  </a:cubicBezTo>
                  <a:lnTo>
                    <a:pt x="57311" y="499682"/>
                  </a:lnTo>
                  <a:lnTo>
                    <a:pt x="56263" y="507397"/>
                  </a:lnTo>
                  <a:cubicBezTo>
                    <a:pt x="56263" y="508825"/>
                    <a:pt x="56168" y="509397"/>
                    <a:pt x="55977" y="509873"/>
                  </a:cubicBezTo>
                  <a:lnTo>
                    <a:pt x="55787" y="511016"/>
                  </a:lnTo>
                  <a:lnTo>
                    <a:pt x="54930" y="516826"/>
                  </a:lnTo>
                  <a:lnTo>
                    <a:pt x="54358" y="521208"/>
                  </a:lnTo>
                  <a:cubicBezTo>
                    <a:pt x="52834" y="532828"/>
                    <a:pt x="51310" y="544449"/>
                    <a:pt x="49786" y="556165"/>
                  </a:cubicBezTo>
                  <a:cubicBezTo>
                    <a:pt x="36356" y="660749"/>
                    <a:pt x="26259" y="756190"/>
                    <a:pt x="19020" y="847916"/>
                  </a:cubicBezTo>
                  <a:cubicBezTo>
                    <a:pt x="17020" y="872300"/>
                    <a:pt x="15305" y="896684"/>
                    <a:pt x="13686" y="921068"/>
                  </a:cubicBezTo>
                  <a:cubicBezTo>
                    <a:pt x="12543" y="938403"/>
                    <a:pt x="11591" y="955739"/>
                    <a:pt x="10638" y="973169"/>
                  </a:cubicBezTo>
                  <a:lnTo>
                    <a:pt x="10067" y="982980"/>
                  </a:lnTo>
                  <a:lnTo>
                    <a:pt x="9495" y="993267"/>
                  </a:lnTo>
                  <a:lnTo>
                    <a:pt x="8638" y="1008412"/>
                  </a:lnTo>
                  <a:lnTo>
                    <a:pt x="8352" y="1013555"/>
                  </a:lnTo>
                  <a:cubicBezTo>
                    <a:pt x="5780" y="1058894"/>
                    <a:pt x="3685" y="1096994"/>
                    <a:pt x="2161" y="1135285"/>
                  </a:cubicBezTo>
                  <a:cubicBezTo>
                    <a:pt x="66" y="1192149"/>
                    <a:pt x="-506" y="1237488"/>
                    <a:pt x="447" y="1278160"/>
                  </a:cubicBezTo>
                  <a:cubicBezTo>
                    <a:pt x="1018" y="1302163"/>
                    <a:pt x="2161" y="1325404"/>
                    <a:pt x="3780" y="1349311"/>
                  </a:cubicBezTo>
                  <a:cubicBezTo>
                    <a:pt x="5590" y="1373886"/>
                    <a:pt x="7971" y="1397413"/>
                    <a:pt x="10924" y="1419320"/>
                  </a:cubicBezTo>
                  <a:cubicBezTo>
                    <a:pt x="12353" y="1429893"/>
                    <a:pt x="13781" y="1439990"/>
                    <a:pt x="15496" y="1450086"/>
                  </a:cubicBezTo>
                  <a:lnTo>
                    <a:pt x="16830" y="1458087"/>
                  </a:lnTo>
                  <a:cubicBezTo>
                    <a:pt x="17782" y="1463326"/>
                    <a:pt x="18639" y="1468565"/>
                    <a:pt x="19497" y="1473899"/>
                  </a:cubicBezTo>
                  <a:lnTo>
                    <a:pt x="20449" y="1472184"/>
                  </a:lnTo>
                  <a:cubicBezTo>
                    <a:pt x="20449" y="1472184"/>
                    <a:pt x="20735" y="1471422"/>
                    <a:pt x="21020" y="1471327"/>
                  </a:cubicBezTo>
                  <a:lnTo>
                    <a:pt x="21020" y="1413510"/>
                  </a:lnTo>
                  <a:cubicBezTo>
                    <a:pt x="21020" y="1385983"/>
                    <a:pt x="21211" y="1353502"/>
                    <a:pt x="21687" y="1320451"/>
                  </a:cubicBezTo>
                  <a:cubicBezTo>
                    <a:pt x="22068" y="1292638"/>
                    <a:pt x="22735" y="1268540"/>
                    <a:pt x="23592" y="1244441"/>
                  </a:cubicBezTo>
                  <a:cubicBezTo>
                    <a:pt x="24545" y="1218628"/>
                    <a:pt x="26164" y="1191577"/>
                    <a:pt x="27688" y="1168432"/>
                  </a:cubicBezTo>
                  <a:lnTo>
                    <a:pt x="29117" y="1145667"/>
                  </a:lnTo>
                  <a:cubicBezTo>
                    <a:pt x="42166" y="943642"/>
                    <a:pt x="61406" y="747713"/>
                    <a:pt x="78361" y="582740"/>
                  </a:cubicBezTo>
                  <a:cubicBezTo>
                    <a:pt x="81123" y="555879"/>
                    <a:pt x="83981" y="529018"/>
                    <a:pt x="86743" y="502158"/>
                  </a:cubicBezTo>
                  <a:lnTo>
                    <a:pt x="90934" y="461867"/>
                  </a:lnTo>
                  <a:lnTo>
                    <a:pt x="95125" y="421576"/>
                  </a:lnTo>
                  <a:lnTo>
                    <a:pt x="95697" y="415766"/>
                  </a:lnTo>
                  <a:cubicBezTo>
                    <a:pt x="109127" y="288512"/>
                    <a:pt x="124272" y="144209"/>
                    <a:pt x="136940" y="191"/>
                  </a:cubicBezTo>
                  <a:lnTo>
                    <a:pt x="136749" y="0"/>
                  </a:lnTo>
                  <a:cubicBezTo>
                    <a:pt x="136749" y="0"/>
                    <a:pt x="136559" y="95"/>
                    <a:pt x="136559" y="191"/>
                  </a:cubicBezTo>
                  <a:close/>
                </a:path>
              </a:pathLst>
            </a:custGeom>
            <a:solidFill>
              <a:srgbClr val="F75F6A"/>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7B088966-B915-9AA1-053B-1F79C7AAAEA3}"/>
                </a:ext>
              </a:extLst>
            </p:cNvPr>
            <p:cNvSpPr/>
            <p:nvPr/>
          </p:nvSpPr>
          <p:spPr>
            <a:xfrm>
              <a:off x="6371972" y="5138566"/>
              <a:ext cx="93095" cy="843533"/>
            </a:xfrm>
            <a:custGeom>
              <a:avLst/>
              <a:gdLst>
                <a:gd name="connsiteX0" fmla="*/ 92715 w 93095"/>
                <a:gd name="connsiteY0" fmla="*/ 286 h 843533"/>
                <a:gd name="connsiteX1" fmla="*/ 81380 w 93095"/>
                <a:gd name="connsiteY1" fmla="*/ 44863 h 843533"/>
                <a:gd name="connsiteX2" fmla="*/ 61282 w 93095"/>
                <a:gd name="connsiteY2" fmla="*/ 130873 h 843533"/>
                <a:gd name="connsiteX3" fmla="*/ 54520 w 93095"/>
                <a:gd name="connsiteY3" fmla="*/ 162496 h 843533"/>
                <a:gd name="connsiteX4" fmla="*/ 24135 w 93095"/>
                <a:gd name="connsiteY4" fmla="*/ 332137 h 843533"/>
                <a:gd name="connsiteX5" fmla="*/ 513 w 93095"/>
                <a:gd name="connsiteY5" fmla="*/ 684371 h 843533"/>
                <a:gd name="connsiteX6" fmla="*/ 12610 w 93095"/>
                <a:gd name="connsiteY6" fmla="*/ 843534 h 843533"/>
                <a:gd name="connsiteX7" fmla="*/ 13086 w 93095"/>
                <a:gd name="connsiteY7" fmla="*/ 841248 h 843533"/>
                <a:gd name="connsiteX8" fmla="*/ 13086 w 93095"/>
                <a:gd name="connsiteY8" fmla="*/ 838962 h 843533"/>
                <a:gd name="connsiteX9" fmla="*/ 12800 w 93095"/>
                <a:gd name="connsiteY9" fmla="*/ 807244 h 843533"/>
                <a:gd name="connsiteX10" fmla="*/ 12800 w 93095"/>
                <a:gd name="connsiteY10" fmla="*/ 793813 h 843533"/>
                <a:gd name="connsiteX11" fmla="*/ 12800 w 93095"/>
                <a:gd name="connsiteY11" fmla="*/ 791147 h 843533"/>
                <a:gd name="connsiteX12" fmla="*/ 16420 w 93095"/>
                <a:gd name="connsiteY12" fmla="*/ 703707 h 843533"/>
                <a:gd name="connsiteX13" fmla="*/ 52805 w 93095"/>
                <a:gd name="connsiteY13" fmla="*/ 405670 h 843533"/>
                <a:gd name="connsiteX14" fmla="*/ 55186 w 93095"/>
                <a:gd name="connsiteY14" fmla="*/ 389668 h 843533"/>
                <a:gd name="connsiteX15" fmla="*/ 61663 w 93095"/>
                <a:gd name="connsiteY15" fmla="*/ 345853 h 843533"/>
                <a:gd name="connsiteX16" fmla="*/ 84333 w 93095"/>
                <a:gd name="connsiteY16" fmla="*/ 167068 h 843533"/>
                <a:gd name="connsiteX17" fmla="*/ 93096 w 93095"/>
                <a:gd name="connsiteY17" fmla="*/ 190 h 843533"/>
                <a:gd name="connsiteX18" fmla="*/ 92905 w 93095"/>
                <a:gd name="connsiteY18" fmla="*/ 0 h 843533"/>
                <a:gd name="connsiteX19" fmla="*/ 92715 w 93095"/>
                <a:gd name="connsiteY19" fmla="*/ 190 h 84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95" h="843533">
                  <a:moveTo>
                    <a:pt x="92715" y="286"/>
                  </a:moveTo>
                  <a:cubicBezTo>
                    <a:pt x="88905" y="15049"/>
                    <a:pt x="85095" y="29908"/>
                    <a:pt x="81380" y="44863"/>
                  </a:cubicBezTo>
                  <a:cubicBezTo>
                    <a:pt x="74522" y="72676"/>
                    <a:pt x="67759" y="101632"/>
                    <a:pt x="61282" y="130873"/>
                  </a:cubicBezTo>
                  <a:cubicBezTo>
                    <a:pt x="58996" y="141446"/>
                    <a:pt x="56710" y="152019"/>
                    <a:pt x="54520" y="162496"/>
                  </a:cubicBezTo>
                  <a:cubicBezTo>
                    <a:pt x="42137" y="221456"/>
                    <a:pt x="32136" y="276987"/>
                    <a:pt x="24135" y="332137"/>
                  </a:cubicBezTo>
                  <a:cubicBezTo>
                    <a:pt x="5561" y="458248"/>
                    <a:pt x="-2154" y="573500"/>
                    <a:pt x="513" y="684371"/>
                  </a:cubicBezTo>
                  <a:cubicBezTo>
                    <a:pt x="1942" y="738664"/>
                    <a:pt x="5942" y="792194"/>
                    <a:pt x="12610" y="843534"/>
                  </a:cubicBezTo>
                  <a:cubicBezTo>
                    <a:pt x="13086" y="842772"/>
                    <a:pt x="13086" y="842010"/>
                    <a:pt x="13086" y="841248"/>
                  </a:cubicBezTo>
                  <a:lnTo>
                    <a:pt x="13086" y="838962"/>
                  </a:lnTo>
                  <a:cubicBezTo>
                    <a:pt x="12895" y="827722"/>
                    <a:pt x="12800" y="817245"/>
                    <a:pt x="12800" y="807244"/>
                  </a:cubicBezTo>
                  <a:cubicBezTo>
                    <a:pt x="12800" y="802672"/>
                    <a:pt x="12800" y="798195"/>
                    <a:pt x="12800" y="793813"/>
                  </a:cubicBezTo>
                  <a:lnTo>
                    <a:pt x="12800" y="791147"/>
                  </a:lnTo>
                  <a:cubicBezTo>
                    <a:pt x="13181" y="763143"/>
                    <a:pt x="14419" y="733711"/>
                    <a:pt x="16420" y="703707"/>
                  </a:cubicBezTo>
                  <a:cubicBezTo>
                    <a:pt x="23278" y="603409"/>
                    <a:pt x="38232" y="502920"/>
                    <a:pt x="52805" y="405670"/>
                  </a:cubicBezTo>
                  <a:lnTo>
                    <a:pt x="55186" y="389668"/>
                  </a:lnTo>
                  <a:cubicBezTo>
                    <a:pt x="57377" y="374809"/>
                    <a:pt x="59568" y="360331"/>
                    <a:pt x="61663" y="345853"/>
                  </a:cubicBezTo>
                  <a:cubicBezTo>
                    <a:pt x="69379" y="293180"/>
                    <a:pt x="78142" y="230791"/>
                    <a:pt x="84333" y="167068"/>
                  </a:cubicBezTo>
                  <a:cubicBezTo>
                    <a:pt x="90238" y="105442"/>
                    <a:pt x="93096" y="50863"/>
                    <a:pt x="93096" y="190"/>
                  </a:cubicBezTo>
                  <a:lnTo>
                    <a:pt x="92905" y="0"/>
                  </a:lnTo>
                  <a:cubicBezTo>
                    <a:pt x="92905" y="0"/>
                    <a:pt x="92715" y="95"/>
                    <a:pt x="92715" y="190"/>
                  </a:cubicBezTo>
                  <a:close/>
                </a:path>
              </a:pathLst>
            </a:custGeom>
            <a:solidFill>
              <a:srgbClr val="F75F6A"/>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DFE4E707-E22F-8B8D-F89A-51437BCECA76}"/>
                </a:ext>
              </a:extLst>
            </p:cNvPr>
            <p:cNvSpPr/>
            <p:nvPr/>
          </p:nvSpPr>
          <p:spPr>
            <a:xfrm>
              <a:off x="5620141" y="3566637"/>
              <a:ext cx="2372260" cy="2529363"/>
            </a:xfrm>
            <a:custGeom>
              <a:avLst/>
              <a:gdLst>
                <a:gd name="connsiteX0" fmla="*/ 2372165 w 2372260"/>
                <a:gd name="connsiteY0" fmla="*/ 2309527 h 2529363"/>
                <a:gd name="connsiteX1" fmla="*/ 2371785 w 2372260"/>
                <a:gd name="connsiteY1" fmla="*/ 2298573 h 2529363"/>
                <a:gd name="connsiteX2" fmla="*/ 2364546 w 2372260"/>
                <a:gd name="connsiteY2" fmla="*/ 2231803 h 2529363"/>
                <a:gd name="connsiteX3" fmla="*/ 2353401 w 2372260"/>
                <a:gd name="connsiteY3" fmla="*/ 2151221 h 2529363"/>
                <a:gd name="connsiteX4" fmla="*/ 2325683 w 2372260"/>
                <a:gd name="connsiteY4" fmla="*/ 1986724 h 2529363"/>
                <a:gd name="connsiteX5" fmla="*/ 2253865 w 2372260"/>
                <a:gd name="connsiteY5" fmla="*/ 1658969 h 2529363"/>
                <a:gd name="connsiteX6" fmla="*/ 2171855 w 2372260"/>
                <a:gd name="connsiteY6" fmla="*/ 1350550 h 2529363"/>
                <a:gd name="connsiteX7" fmla="*/ 2087273 w 2372260"/>
                <a:gd name="connsiteY7" fmla="*/ 1061085 h 2529363"/>
                <a:gd name="connsiteX8" fmla="*/ 2085653 w 2372260"/>
                <a:gd name="connsiteY8" fmla="*/ 1056037 h 2529363"/>
                <a:gd name="connsiteX9" fmla="*/ 2081367 w 2372260"/>
                <a:gd name="connsiteY9" fmla="*/ 1056894 h 2529363"/>
                <a:gd name="connsiteX10" fmla="*/ 2080605 w 2372260"/>
                <a:gd name="connsiteY10" fmla="*/ 1057085 h 2529363"/>
                <a:gd name="connsiteX11" fmla="*/ 2081367 w 2372260"/>
                <a:gd name="connsiteY11" fmla="*/ 1056894 h 2529363"/>
                <a:gd name="connsiteX12" fmla="*/ 2085272 w 2372260"/>
                <a:gd name="connsiteY12" fmla="*/ 1056037 h 2529363"/>
                <a:gd name="connsiteX13" fmla="*/ 2085272 w 2372260"/>
                <a:gd name="connsiteY13" fmla="*/ 1056037 h 2529363"/>
                <a:gd name="connsiteX14" fmla="*/ 1997357 w 2372260"/>
                <a:gd name="connsiteY14" fmla="*/ 811911 h 2529363"/>
                <a:gd name="connsiteX15" fmla="*/ 1948779 w 2372260"/>
                <a:gd name="connsiteY15" fmla="*/ 701612 h 2529363"/>
                <a:gd name="connsiteX16" fmla="*/ 1948398 w 2372260"/>
                <a:gd name="connsiteY16" fmla="*/ 699326 h 2529363"/>
                <a:gd name="connsiteX17" fmla="*/ 1941731 w 2372260"/>
                <a:gd name="connsiteY17" fmla="*/ 686943 h 2529363"/>
                <a:gd name="connsiteX18" fmla="*/ 1940778 w 2372260"/>
                <a:gd name="connsiteY18" fmla="*/ 684943 h 2529363"/>
                <a:gd name="connsiteX19" fmla="*/ 1940778 w 2372260"/>
                <a:gd name="connsiteY19" fmla="*/ 684943 h 2529363"/>
                <a:gd name="connsiteX20" fmla="*/ 1892867 w 2372260"/>
                <a:gd name="connsiteY20" fmla="*/ 612172 h 2529363"/>
                <a:gd name="connsiteX21" fmla="*/ 1877532 w 2372260"/>
                <a:gd name="connsiteY21" fmla="*/ 591026 h 2529363"/>
                <a:gd name="connsiteX22" fmla="*/ 1850672 w 2372260"/>
                <a:gd name="connsiteY22" fmla="*/ 559403 h 2529363"/>
                <a:gd name="connsiteX23" fmla="*/ 1794760 w 2372260"/>
                <a:gd name="connsiteY23" fmla="*/ 501110 h 2529363"/>
                <a:gd name="connsiteX24" fmla="*/ 1776091 w 2372260"/>
                <a:gd name="connsiteY24" fmla="*/ 483870 h 2529363"/>
                <a:gd name="connsiteX25" fmla="*/ 1435858 w 2372260"/>
                <a:gd name="connsiteY25" fmla="*/ 281464 h 2529363"/>
                <a:gd name="connsiteX26" fmla="*/ 1424619 w 2372260"/>
                <a:gd name="connsiteY26" fmla="*/ 277749 h 2529363"/>
                <a:gd name="connsiteX27" fmla="*/ 1412236 w 2372260"/>
                <a:gd name="connsiteY27" fmla="*/ 268319 h 2529363"/>
                <a:gd name="connsiteX28" fmla="*/ 1400044 w 2372260"/>
                <a:gd name="connsiteY28" fmla="*/ 254127 h 2529363"/>
                <a:gd name="connsiteX29" fmla="*/ 1390138 w 2372260"/>
                <a:gd name="connsiteY29" fmla="*/ 232982 h 2529363"/>
                <a:gd name="connsiteX30" fmla="*/ 1384899 w 2372260"/>
                <a:gd name="connsiteY30" fmla="*/ 202216 h 2529363"/>
                <a:gd name="connsiteX31" fmla="*/ 1391186 w 2372260"/>
                <a:gd name="connsiteY31" fmla="*/ 138208 h 2529363"/>
                <a:gd name="connsiteX32" fmla="*/ 1412712 w 2372260"/>
                <a:gd name="connsiteY32" fmla="*/ 66199 h 2529363"/>
                <a:gd name="connsiteX33" fmla="*/ 1408902 w 2372260"/>
                <a:gd name="connsiteY33" fmla="*/ 50101 h 2529363"/>
                <a:gd name="connsiteX34" fmla="*/ 1407854 w 2372260"/>
                <a:gd name="connsiteY34" fmla="*/ 45339 h 2529363"/>
                <a:gd name="connsiteX35" fmla="*/ 1408045 w 2372260"/>
                <a:gd name="connsiteY35" fmla="*/ 47911 h 2529363"/>
                <a:gd name="connsiteX36" fmla="*/ 1408521 w 2372260"/>
                <a:gd name="connsiteY36" fmla="*/ 50292 h 2529363"/>
                <a:gd name="connsiteX37" fmla="*/ 1391376 w 2372260"/>
                <a:gd name="connsiteY37" fmla="*/ 37814 h 2529363"/>
                <a:gd name="connsiteX38" fmla="*/ 1375850 w 2372260"/>
                <a:gd name="connsiteY38" fmla="*/ 16383 h 2529363"/>
                <a:gd name="connsiteX39" fmla="*/ 1368421 w 2372260"/>
                <a:gd name="connsiteY39" fmla="*/ 0 h 2529363"/>
                <a:gd name="connsiteX40" fmla="*/ 1368230 w 2372260"/>
                <a:gd name="connsiteY40" fmla="*/ 0 h 2529363"/>
                <a:gd name="connsiteX41" fmla="*/ 1368040 w 2372260"/>
                <a:gd name="connsiteY41" fmla="*/ 0 h 2529363"/>
                <a:gd name="connsiteX42" fmla="*/ 1366897 w 2372260"/>
                <a:gd name="connsiteY42" fmla="*/ 2381 h 2529363"/>
                <a:gd name="connsiteX43" fmla="*/ 1366325 w 2372260"/>
                <a:gd name="connsiteY43" fmla="*/ 3620 h 2529363"/>
                <a:gd name="connsiteX44" fmla="*/ 1364420 w 2372260"/>
                <a:gd name="connsiteY44" fmla="*/ 8001 h 2529363"/>
                <a:gd name="connsiteX45" fmla="*/ 1363277 w 2372260"/>
                <a:gd name="connsiteY45" fmla="*/ 10573 h 2529363"/>
                <a:gd name="connsiteX46" fmla="*/ 1336703 w 2372260"/>
                <a:gd name="connsiteY46" fmla="*/ 90583 h 2529363"/>
                <a:gd name="connsiteX47" fmla="*/ 1321177 w 2372260"/>
                <a:gd name="connsiteY47" fmla="*/ 176022 h 2529363"/>
                <a:gd name="connsiteX48" fmla="*/ 1320510 w 2372260"/>
                <a:gd name="connsiteY48" fmla="*/ 181070 h 2529363"/>
                <a:gd name="connsiteX49" fmla="*/ 1319939 w 2372260"/>
                <a:gd name="connsiteY49" fmla="*/ 185261 h 2529363"/>
                <a:gd name="connsiteX50" fmla="*/ 1319558 w 2372260"/>
                <a:gd name="connsiteY50" fmla="*/ 188309 h 2529363"/>
                <a:gd name="connsiteX51" fmla="*/ 1318891 w 2372260"/>
                <a:gd name="connsiteY51" fmla="*/ 193738 h 2529363"/>
                <a:gd name="connsiteX52" fmla="*/ 1317748 w 2372260"/>
                <a:gd name="connsiteY52" fmla="*/ 202883 h 2529363"/>
                <a:gd name="connsiteX53" fmla="*/ 1317272 w 2372260"/>
                <a:gd name="connsiteY53" fmla="*/ 206597 h 2529363"/>
                <a:gd name="connsiteX54" fmla="*/ 1316700 w 2372260"/>
                <a:gd name="connsiteY54" fmla="*/ 212026 h 2529363"/>
                <a:gd name="connsiteX55" fmla="*/ 1310319 w 2372260"/>
                <a:gd name="connsiteY55" fmla="*/ 240316 h 2529363"/>
                <a:gd name="connsiteX56" fmla="*/ 1299365 w 2372260"/>
                <a:gd name="connsiteY56" fmla="*/ 264414 h 2529363"/>
                <a:gd name="connsiteX57" fmla="*/ 1284506 w 2372260"/>
                <a:gd name="connsiteY57" fmla="*/ 285274 h 2529363"/>
                <a:gd name="connsiteX58" fmla="*/ 1244882 w 2372260"/>
                <a:gd name="connsiteY58" fmla="*/ 321850 h 2529363"/>
                <a:gd name="connsiteX59" fmla="*/ 864358 w 2372260"/>
                <a:gd name="connsiteY59" fmla="*/ 293370 h 2529363"/>
                <a:gd name="connsiteX60" fmla="*/ 826353 w 2372260"/>
                <a:gd name="connsiteY60" fmla="*/ 310991 h 2529363"/>
                <a:gd name="connsiteX61" fmla="*/ 803493 w 2372260"/>
                <a:gd name="connsiteY61" fmla="*/ 320230 h 2529363"/>
                <a:gd name="connsiteX62" fmla="*/ 731294 w 2372260"/>
                <a:gd name="connsiteY62" fmla="*/ 357473 h 2529363"/>
                <a:gd name="connsiteX63" fmla="*/ 596229 w 2372260"/>
                <a:gd name="connsiteY63" fmla="*/ 459296 h 2529363"/>
                <a:gd name="connsiteX64" fmla="*/ 476309 w 2372260"/>
                <a:gd name="connsiteY64" fmla="*/ 585026 h 2529363"/>
                <a:gd name="connsiteX65" fmla="*/ 544508 w 2372260"/>
                <a:gd name="connsiteY65" fmla="*/ 763334 h 2529363"/>
                <a:gd name="connsiteX66" fmla="*/ 689384 w 2372260"/>
                <a:gd name="connsiteY66" fmla="*/ 778193 h 2529363"/>
                <a:gd name="connsiteX67" fmla="*/ 732627 w 2372260"/>
                <a:gd name="connsiteY67" fmla="*/ 776764 h 2529363"/>
                <a:gd name="connsiteX68" fmla="*/ 800445 w 2372260"/>
                <a:gd name="connsiteY68" fmla="*/ 768001 h 2529363"/>
                <a:gd name="connsiteX69" fmla="*/ 856357 w 2372260"/>
                <a:gd name="connsiteY69" fmla="*/ 760857 h 2529363"/>
                <a:gd name="connsiteX70" fmla="*/ 840355 w 2372260"/>
                <a:gd name="connsiteY70" fmla="*/ 783622 h 2529363"/>
                <a:gd name="connsiteX71" fmla="*/ 814542 w 2372260"/>
                <a:gd name="connsiteY71" fmla="*/ 825532 h 2529363"/>
                <a:gd name="connsiteX72" fmla="*/ 774632 w 2372260"/>
                <a:gd name="connsiteY72" fmla="*/ 893921 h 2529363"/>
                <a:gd name="connsiteX73" fmla="*/ 708910 w 2372260"/>
                <a:gd name="connsiteY73" fmla="*/ 997363 h 2529363"/>
                <a:gd name="connsiteX74" fmla="*/ 687669 w 2372260"/>
                <a:gd name="connsiteY74" fmla="*/ 1031176 h 2529363"/>
                <a:gd name="connsiteX75" fmla="*/ 685383 w 2372260"/>
                <a:gd name="connsiteY75" fmla="*/ 1034701 h 2529363"/>
                <a:gd name="connsiteX76" fmla="*/ 637663 w 2372260"/>
                <a:gd name="connsiteY76" fmla="*/ 1098232 h 2529363"/>
                <a:gd name="connsiteX77" fmla="*/ 574512 w 2372260"/>
                <a:gd name="connsiteY77" fmla="*/ 1175671 h 2529363"/>
                <a:gd name="connsiteX78" fmla="*/ 490787 w 2372260"/>
                <a:gd name="connsiteY78" fmla="*/ 1276255 h 2529363"/>
                <a:gd name="connsiteX79" fmla="*/ 430685 w 2372260"/>
                <a:gd name="connsiteY79" fmla="*/ 1344168 h 2529363"/>
                <a:gd name="connsiteX80" fmla="*/ 428875 w 2372260"/>
                <a:gd name="connsiteY80" fmla="*/ 1348264 h 2529363"/>
                <a:gd name="connsiteX81" fmla="*/ 387727 w 2372260"/>
                <a:gd name="connsiteY81" fmla="*/ 1390460 h 2529363"/>
                <a:gd name="connsiteX82" fmla="*/ 386012 w 2372260"/>
                <a:gd name="connsiteY82" fmla="*/ 1390174 h 2529363"/>
                <a:gd name="connsiteX83" fmla="*/ 382298 w 2372260"/>
                <a:gd name="connsiteY83" fmla="*/ 1391222 h 2529363"/>
                <a:gd name="connsiteX84" fmla="*/ 326291 w 2372260"/>
                <a:gd name="connsiteY84" fmla="*/ 1441704 h 2529363"/>
                <a:gd name="connsiteX85" fmla="*/ 322481 w 2372260"/>
                <a:gd name="connsiteY85" fmla="*/ 1440656 h 2529363"/>
                <a:gd name="connsiteX86" fmla="*/ 317242 w 2372260"/>
                <a:gd name="connsiteY86" fmla="*/ 1442942 h 2529363"/>
                <a:gd name="connsiteX87" fmla="*/ 315242 w 2372260"/>
                <a:gd name="connsiteY87" fmla="*/ 1444657 h 2529363"/>
                <a:gd name="connsiteX88" fmla="*/ 246852 w 2372260"/>
                <a:gd name="connsiteY88" fmla="*/ 1506950 h 2529363"/>
                <a:gd name="connsiteX89" fmla="*/ 230850 w 2372260"/>
                <a:gd name="connsiteY89" fmla="*/ 1519523 h 2529363"/>
                <a:gd name="connsiteX90" fmla="*/ 227612 w 2372260"/>
                <a:gd name="connsiteY90" fmla="*/ 1524095 h 2529363"/>
                <a:gd name="connsiteX91" fmla="*/ 228469 w 2372260"/>
                <a:gd name="connsiteY91" fmla="*/ 1529334 h 2529363"/>
                <a:gd name="connsiteX92" fmla="*/ 229040 w 2372260"/>
                <a:gd name="connsiteY92" fmla="*/ 1535430 h 2529363"/>
                <a:gd name="connsiteX93" fmla="*/ 232660 w 2372260"/>
                <a:gd name="connsiteY93" fmla="*/ 1538383 h 2529363"/>
                <a:gd name="connsiteX94" fmla="*/ 148745 w 2372260"/>
                <a:gd name="connsiteY94" fmla="*/ 1602486 h 2529363"/>
                <a:gd name="connsiteX95" fmla="*/ 105311 w 2372260"/>
                <a:gd name="connsiteY95" fmla="*/ 1633538 h 2529363"/>
                <a:gd name="connsiteX96" fmla="*/ 89118 w 2372260"/>
                <a:gd name="connsiteY96" fmla="*/ 1644968 h 2529363"/>
                <a:gd name="connsiteX97" fmla="*/ 73592 w 2372260"/>
                <a:gd name="connsiteY97" fmla="*/ 1655921 h 2529363"/>
                <a:gd name="connsiteX98" fmla="*/ 27491 w 2372260"/>
                <a:gd name="connsiteY98" fmla="*/ 1686306 h 2529363"/>
                <a:gd name="connsiteX99" fmla="*/ 4060 w 2372260"/>
                <a:gd name="connsiteY99" fmla="*/ 1697260 h 2529363"/>
                <a:gd name="connsiteX100" fmla="*/ 155 w 2372260"/>
                <a:gd name="connsiteY100" fmla="*/ 1705642 h 2529363"/>
                <a:gd name="connsiteX101" fmla="*/ 3488 w 2372260"/>
                <a:gd name="connsiteY101" fmla="*/ 1710499 h 2529363"/>
                <a:gd name="connsiteX102" fmla="*/ 9108 w 2372260"/>
                <a:gd name="connsiteY102" fmla="*/ 1711452 h 2529363"/>
                <a:gd name="connsiteX103" fmla="*/ 23396 w 2372260"/>
                <a:gd name="connsiteY103" fmla="*/ 1706213 h 2529363"/>
                <a:gd name="connsiteX104" fmla="*/ 31682 w 2372260"/>
                <a:gd name="connsiteY104" fmla="*/ 1706213 h 2529363"/>
                <a:gd name="connsiteX105" fmla="*/ 54447 w 2372260"/>
                <a:gd name="connsiteY105" fmla="*/ 1691735 h 2529363"/>
                <a:gd name="connsiteX106" fmla="*/ 83403 w 2372260"/>
                <a:gd name="connsiteY106" fmla="*/ 1675352 h 2529363"/>
                <a:gd name="connsiteX107" fmla="*/ 154650 w 2372260"/>
                <a:gd name="connsiteY107" fmla="*/ 1625346 h 2529363"/>
                <a:gd name="connsiteX108" fmla="*/ 155412 w 2372260"/>
                <a:gd name="connsiteY108" fmla="*/ 1624774 h 2529363"/>
                <a:gd name="connsiteX109" fmla="*/ 177986 w 2372260"/>
                <a:gd name="connsiteY109" fmla="*/ 1609058 h 2529363"/>
                <a:gd name="connsiteX110" fmla="*/ 315623 w 2372260"/>
                <a:gd name="connsiteY110" fmla="*/ 1502283 h 2529363"/>
                <a:gd name="connsiteX111" fmla="*/ 443829 w 2372260"/>
                <a:gd name="connsiteY111" fmla="*/ 1379696 h 2529363"/>
                <a:gd name="connsiteX112" fmla="*/ 563654 w 2372260"/>
                <a:gd name="connsiteY112" fmla="*/ 1245203 h 2529363"/>
                <a:gd name="connsiteX113" fmla="*/ 599658 w 2372260"/>
                <a:gd name="connsiteY113" fmla="*/ 1199864 h 2529363"/>
                <a:gd name="connsiteX114" fmla="*/ 604040 w 2372260"/>
                <a:gd name="connsiteY114" fmla="*/ 1194911 h 2529363"/>
                <a:gd name="connsiteX115" fmla="*/ 660618 w 2372260"/>
                <a:gd name="connsiteY115" fmla="*/ 1126427 h 2529363"/>
                <a:gd name="connsiteX116" fmla="*/ 715101 w 2372260"/>
                <a:gd name="connsiteY116" fmla="*/ 1056323 h 2529363"/>
                <a:gd name="connsiteX117" fmla="*/ 767108 w 2372260"/>
                <a:gd name="connsiteY117" fmla="*/ 984218 h 2529363"/>
                <a:gd name="connsiteX118" fmla="*/ 820543 w 2372260"/>
                <a:gd name="connsiteY118" fmla="*/ 903732 h 2529363"/>
                <a:gd name="connsiteX119" fmla="*/ 860738 w 2372260"/>
                <a:gd name="connsiteY119" fmla="*/ 846868 h 2529363"/>
                <a:gd name="connsiteX120" fmla="*/ 893219 w 2372260"/>
                <a:gd name="connsiteY120" fmla="*/ 791242 h 2529363"/>
                <a:gd name="connsiteX121" fmla="*/ 909125 w 2372260"/>
                <a:gd name="connsiteY121" fmla="*/ 753904 h 2529363"/>
                <a:gd name="connsiteX122" fmla="*/ 914840 w 2372260"/>
                <a:gd name="connsiteY122" fmla="*/ 743522 h 2529363"/>
                <a:gd name="connsiteX123" fmla="*/ 916936 w 2372260"/>
                <a:gd name="connsiteY123" fmla="*/ 742950 h 2529363"/>
                <a:gd name="connsiteX124" fmla="*/ 1006757 w 2372260"/>
                <a:gd name="connsiteY124" fmla="*/ 683609 h 2529363"/>
                <a:gd name="connsiteX125" fmla="*/ 1029045 w 2372260"/>
                <a:gd name="connsiteY125" fmla="*/ 784288 h 2529363"/>
                <a:gd name="connsiteX126" fmla="*/ 1044857 w 2372260"/>
                <a:gd name="connsiteY126" fmla="*/ 841534 h 2529363"/>
                <a:gd name="connsiteX127" fmla="*/ 1062859 w 2372260"/>
                <a:gd name="connsiteY127" fmla="*/ 898493 h 2529363"/>
                <a:gd name="connsiteX128" fmla="*/ 1105055 w 2372260"/>
                <a:gd name="connsiteY128" fmla="*/ 1011079 h 2529363"/>
                <a:gd name="connsiteX129" fmla="*/ 1154108 w 2372260"/>
                <a:gd name="connsiteY129" fmla="*/ 1120902 h 2529363"/>
                <a:gd name="connsiteX130" fmla="*/ 1405949 w 2372260"/>
                <a:gd name="connsiteY130" fmla="*/ 1519619 h 2529363"/>
                <a:gd name="connsiteX131" fmla="*/ 1561778 w 2372260"/>
                <a:gd name="connsiteY131" fmla="*/ 1687925 h 2529363"/>
                <a:gd name="connsiteX132" fmla="*/ 1648456 w 2372260"/>
                <a:gd name="connsiteY132" fmla="*/ 1763078 h 2529363"/>
                <a:gd name="connsiteX133" fmla="*/ 1654933 w 2372260"/>
                <a:gd name="connsiteY133" fmla="*/ 1768031 h 2529363"/>
                <a:gd name="connsiteX134" fmla="*/ 1662172 w 2372260"/>
                <a:gd name="connsiteY134" fmla="*/ 1829562 h 2529363"/>
                <a:gd name="connsiteX135" fmla="*/ 1671602 w 2372260"/>
                <a:gd name="connsiteY135" fmla="*/ 1908905 h 2529363"/>
                <a:gd name="connsiteX136" fmla="*/ 1673126 w 2372260"/>
                <a:gd name="connsiteY136" fmla="*/ 1922145 h 2529363"/>
                <a:gd name="connsiteX137" fmla="*/ 1674364 w 2372260"/>
                <a:gd name="connsiteY137" fmla="*/ 1932241 h 2529363"/>
                <a:gd name="connsiteX138" fmla="*/ 1698176 w 2372260"/>
                <a:gd name="connsiteY138" fmla="*/ 2129409 h 2529363"/>
                <a:gd name="connsiteX139" fmla="*/ 1703606 w 2372260"/>
                <a:gd name="connsiteY139" fmla="*/ 2172748 h 2529363"/>
                <a:gd name="connsiteX140" fmla="*/ 1703796 w 2372260"/>
                <a:gd name="connsiteY140" fmla="*/ 2174558 h 2529363"/>
                <a:gd name="connsiteX141" fmla="*/ 1703987 w 2372260"/>
                <a:gd name="connsiteY141" fmla="*/ 2176463 h 2529363"/>
                <a:gd name="connsiteX142" fmla="*/ 1704368 w 2372260"/>
                <a:gd name="connsiteY142" fmla="*/ 2179320 h 2529363"/>
                <a:gd name="connsiteX143" fmla="*/ 1710464 w 2372260"/>
                <a:gd name="connsiteY143" fmla="*/ 2227612 h 2529363"/>
                <a:gd name="connsiteX144" fmla="*/ 1721798 w 2372260"/>
                <a:gd name="connsiteY144" fmla="*/ 2326386 h 2529363"/>
                <a:gd name="connsiteX145" fmla="*/ 1728942 w 2372260"/>
                <a:gd name="connsiteY145" fmla="*/ 2426113 h 2529363"/>
                <a:gd name="connsiteX146" fmla="*/ 1728275 w 2372260"/>
                <a:gd name="connsiteY146" fmla="*/ 2525078 h 2529363"/>
                <a:gd name="connsiteX147" fmla="*/ 1729133 w 2372260"/>
                <a:gd name="connsiteY147" fmla="*/ 2527745 h 2529363"/>
                <a:gd name="connsiteX148" fmla="*/ 1732371 w 2372260"/>
                <a:gd name="connsiteY148" fmla="*/ 2529364 h 2529363"/>
                <a:gd name="connsiteX149" fmla="*/ 1736657 w 2372260"/>
                <a:gd name="connsiteY149" fmla="*/ 2525078 h 2529363"/>
                <a:gd name="connsiteX150" fmla="*/ 1739229 w 2372260"/>
                <a:gd name="connsiteY150" fmla="*/ 2484120 h 2529363"/>
                <a:gd name="connsiteX151" fmla="*/ 1739134 w 2372260"/>
                <a:gd name="connsiteY151" fmla="*/ 2484120 h 2529363"/>
                <a:gd name="connsiteX152" fmla="*/ 1739991 w 2372260"/>
                <a:gd name="connsiteY152" fmla="*/ 2439543 h 2529363"/>
                <a:gd name="connsiteX153" fmla="*/ 1737991 w 2372260"/>
                <a:gd name="connsiteY153" fmla="*/ 2366677 h 2529363"/>
                <a:gd name="connsiteX154" fmla="*/ 1737991 w 2372260"/>
                <a:gd name="connsiteY154" fmla="*/ 2366963 h 2529363"/>
                <a:gd name="connsiteX155" fmla="*/ 1739991 w 2372260"/>
                <a:gd name="connsiteY155" fmla="*/ 2439543 h 2529363"/>
                <a:gd name="connsiteX156" fmla="*/ 1739134 w 2372260"/>
                <a:gd name="connsiteY156" fmla="*/ 2484120 h 2529363"/>
                <a:gd name="connsiteX157" fmla="*/ 1740277 w 2372260"/>
                <a:gd name="connsiteY157" fmla="*/ 2484120 h 2529363"/>
                <a:gd name="connsiteX158" fmla="*/ 1743230 w 2372260"/>
                <a:gd name="connsiteY158" fmla="*/ 2483263 h 2529363"/>
                <a:gd name="connsiteX159" fmla="*/ 1773519 w 2372260"/>
                <a:gd name="connsiteY159" fmla="*/ 2479739 h 2529363"/>
                <a:gd name="connsiteX160" fmla="*/ 1790569 w 2372260"/>
                <a:gd name="connsiteY160" fmla="*/ 2480786 h 2529363"/>
                <a:gd name="connsiteX161" fmla="*/ 1790569 w 2372260"/>
                <a:gd name="connsiteY161" fmla="*/ 2477167 h 2529363"/>
                <a:gd name="connsiteX162" fmla="*/ 1792379 w 2372260"/>
                <a:gd name="connsiteY162" fmla="*/ 2472404 h 2529363"/>
                <a:gd name="connsiteX163" fmla="*/ 1791140 w 2372260"/>
                <a:gd name="connsiteY163" fmla="*/ 2441353 h 2529363"/>
                <a:gd name="connsiteX164" fmla="*/ 1790378 w 2372260"/>
                <a:gd name="connsiteY164" fmla="*/ 2422303 h 2529363"/>
                <a:gd name="connsiteX165" fmla="*/ 1787711 w 2372260"/>
                <a:gd name="connsiteY165" fmla="*/ 2376107 h 2529363"/>
                <a:gd name="connsiteX166" fmla="*/ 1779425 w 2372260"/>
                <a:gd name="connsiteY166" fmla="*/ 2283524 h 2529363"/>
                <a:gd name="connsiteX167" fmla="*/ 1777615 w 2372260"/>
                <a:gd name="connsiteY167" fmla="*/ 2266474 h 2529363"/>
                <a:gd name="connsiteX168" fmla="*/ 1773043 w 2372260"/>
                <a:gd name="connsiteY168" fmla="*/ 2191798 h 2529363"/>
                <a:gd name="connsiteX169" fmla="*/ 1765423 w 2372260"/>
                <a:gd name="connsiteY169" fmla="*/ 2098739 h 2529363"/>
                <a:gd name="connsiteX170" fmla="*/ 1760184 w 2372260"/>
                <a:gd name="connsiteY170" fmla="*/ 2052066 h 2529363"/>
                <a:gd name="connsiteX171" fmla="*/ 1757422 w 2372260"/>
                <a:gd name="connsiteY171" fmla="*/ 2026539 h 2529363"/>
                <a:gd name="connsiteX172" fmla="*/ 1746468 w 2372260"/>
                <a:gd name="connsiteY172" fmla="*/ 1915001 h 2529363"/>
                <a:gd name="connsiteX173" fmla="*/ 1746278 w 2372260"/>
                <a:gd name="connsiteY173" fmla="*/ 1912811 h 2529363"/>
                <a:gd name="connsiteX174" fmla="*/ 1740753 w 2372260"/>
                <a:gd name="connsiteY174" fmla="*/ 1831372 h 2529363"/>
                <a:gd name="connsiteX175" fmla="*/ 1753612 w 2372260"/>
                <a:gd name="connsiteY175" fmla="*/ 1839944 h 2529363"/>
                <a:gd name="connsiteX176" fmla="*/ 1757708 w 2372260"/>
                <a:gd name="connsiteY176" fmla="*/ 1842897 h 2529363"/>
                <a:gd name="connsiteX177" fmla="*/ 1763137 w 2372260"/>
                <a:gd name="connsiteY177" fmla="*/ 1879949 h 2529363"/>
                <a:gd name="connsiteX178" fmla="*/ 1763327 w 2372260"/>
                <a:gd name="connsiteY178" fmla="*/ 1881092 h 2529363"/>
                <a:gd name="connsiteX179" fmla="*/ 1767995 w 2372260"/>
                <a:gd name="connsiteY179" fmla="*/ 1913954 h 2529363"/>
                <a:gd name="connsiteX180" fmla="*/ 1776472 w 2372260"/>
                <a:gd name="connsiteY180" fmla="*/ 1975961 h 2529363"/>
                <a:gd name="connsiteX181" fmla="*/ 1776758 w 2372260"/>
                <a:gd name="connsiteY181" fmla="*/ 1976914 h 2529363"/>
                <a:gd name="connsiteX182" fmla="*/ 1798570 w 2372260"/>
                <a:gd name="connsiteY182" fmla="*/ 2171414 h 2529363"/>
                <a:gd name="connsiteX183" fmla="*/ 1801713 w 2372260"/>
                <a:gd name="connsiteY183" fmla="*/ 2178939 h 2529363"/>
                <a:gd name="connsiteX184" fmla="*/ 1809238 w 2372260"/>
                <a:gd name="connsiteY184" fmla="*/ 2182082 h 2529363"/>
                <a:gd name="connsiteX185" fmla="*/ 1814096 w 2372260"/>
                <a:gd name="connsiteY185" fmla="*/ 2180844 h 2529363"/>
                <a:gd name="connsiteX186" fmla="*/ 1817144 w 2372260"/>
                <a:gd name="connsiteY186" fmla="*/ 2178558 h 2529363"/>
                <a:gd name="connsiteX187" fmla="*/ 1819906 w 2372260"/>
                <a:gd name="connsiteY187" fmla="*/ 2171414 h 2529363"/>
                <a:gd name="connsiteX188" fmla="*/ 1799713 w 2372260"/>
                <a:gd name="connsiteY188" fmla="*/ 1982819 h 2529363"/>
                <a:gd name="connsiteX189" fmla="*/ 1779806 w 2372260"/>
                <a:gd name="connsiteY189" fmla="*/ 1857756 h 2529363"/>
                <a:gd name="connsiteX190" fmla="*/ 1864007 w 2372260"/>
                <a:gd name="connsiteY190" fmla="*/ 1907572 h 2529363"/>
                <a:gd name="connsiteX191" fmla="*/ 1874675 w 2372260"/>
                <a:gd name="connsiteY191" fmla="*/ 1913001 h 2529363"/>
                <a:gd name="connsiteX192" fmla="*/ 1930967 w 2372260"/>
                <a:gd name="connsiteY192" fmla="*/ 1941386 h 2529363"/>
                <a:gd name="connsiteX193" fmla="*/ 2030313 w 2372260"/>
                <a:gd name="connsiteY193" fmla="*/ 1982248 h 2529363"/>
                <a:gd name="connsiteX194" fmla="*/ 2082701 w 2372260"/>
                <a:gd name="connsiteY194" fmla="*/ 1999202 h 2529363"/>
                <a:gd name="connsiteX195" fmla="*/ 2103561 w 2372260"/>
                <a:gd name="connsiteY195" fmla="*/ 2005013 h 2529363"/>
                <a:gd name="connsiteX196" fmla="*/ 2113466 w 2372260"/>
                <a:gd name="connsiteY196" fmla="*/ 2133886 h 2529363"/>
                <a:gd name="connsiteX197" fmla="*/ 2112514 w 2372260"/>
                <a:gd name="connsiteY197" fmla="*/ 2280761 h 2529363"/>
                <a:gd name="connsiteX198" fmla="*/ 2104322 w 2372260"/>
                <a:gd name="connsiteY198" fmla="*/ 2322957 h 2529363"/>
                <a:gd name="connsiteX199" fmla="*/ 2090321 w 2372260"/>
                <a:gd name="connsiteY199" fmla="*/ 2364772 h 2529363"/>
                <a:gd name="connsiteX200" fmla="*/ 2073557 w 2372260"/>
                <a:gd name="connsiteY200" fmla="*/ 2398109 h 2529363"/>
                <a:gd name="connsiteX201" fmla="*/ 2052983 w 2372260"/>
                <a:gd name="connsiteY201" fmla="*/ 2428494 h 2529363"/>
                <a:gd name="connsiteX202" fmla="*/ 2053649 w 2372260"/>
                <a:gd name="connsiteY202" fmla="*/ 2427541 h 2529363"/>
                <a:gd name="connsiteX203" fmla="*/ 2036504 w 2372260"/>
                <a:gd name="connsiteY203" fmla="*/ 2447544 h 2529363"/>
                <a:gd name="connsiteX204" fmla="*/ 2026217 w 2372260"/>
                <a:gd name="connsiteY204" fmla="*/ 2457164 h 2529363"/>
                <a:gd name="connsiteX205" fmla="*/ 1983165 w 2372260"/>
                <a:gd name="connsiteY205" fmla="*/ 2485930 h 2529363"/>
                <a:gd name="connsiteX206" fmla="*/ 1939921 w 2372260"/>
                <a:gd name="connsiteY206" fmla="*/ 2501551 h 2529363"/>
                <a:gd name="connsiteX207" fmla="*/ 1919919 w 2372260"/>
                <a:gd name="connsiteY207" fmla="*/ 2503170 h 2529363"/>
                <a:gd name="connsiteX208" fmla="*/ 1912679 w 2372260"/>
                <a:gd name="connsiteY208" fmla="*/ 2510409 h 2529363"/>
                <a:gd name="connsiteX209" fmla="*/ 1914108 w 2372260"/>
                <a:gd name="connsiteY209" fmla="*/ 2514695 h 2529363"/>
                <a:gd name="connsiteX210" fmla="*/ 1915251 w 2372260"/>
                <a:gd name="connsiteY210" fmla="*/ 2514981 h 2529363"/>
                <a:gd name="connsiteX211" fmla="*/ 1915251 w 2372260"/>
                <a:gd name="connsiteY211" fmla="*/ 2514981 h 2529363"/>
                <a:gd name="connsiteX212" fmla="*/ 1921061 w 2372260"/>
                <a:gd name="connsiteY212" fmla="*/ 2516886 h 2529363"/>
                <a:gd name="connsiteX213" fmla="*/ 1924300 w 2372260"/>
                <a:gd name="connsiteY213" fmla="*/ 2517934 h 2529363"/>
                <a:gd name="connsiteX214" fmla="*/ 1972496 w 2372260"/>
                <a:gd name="connsiteY214" fmla="*/ 2527840 h 2529363"/>
                <a:gd name="connsiteX215" fmla="*/ 1992404 w 2372260"/>
                <a:gd name="connsiteY215" fmla="*/ 2528697 h 2529363"/>
                <a:gd name="connsiteX216" fmla="*/ 2007929 w 2372260"/>
                <a:gd name="connsiteY216" fmla="*/ 2528411 h 2529363"/>
                <a:gd name="connsiteX217" fmla="*/ 2044505 w 2372260"/>
                <a:gd name="connsiteY217" fmla="*/ 2525459 h 2529363"/>
                <a:gd name="connsiteX218" fmla="*/ 2117943 w 2372260"/>
                <a:gd name="connsiteY218" fmla="*/ 2509933 h 2529363"/>
                <a:gd name="connsiteX219" fmla="*/ 2253770 w 2372260"/>
                <a:gd name="connsiteY219" fmla="*/ 2445449 h 2529363"/>
                <a:gd name="connsiteX220" fmla="*/ 2311301 w 2372260"/>
                <a:gd name="connsiteY220" fmla="*/ 2398586 h 2529363"/>
                <a:gd name="connsiteX221" fmla="*/ 2336923 w 2372260"/>
                <a:gd name="connsiteY221" fmla="*/ 2371344 h 2529363"/>
                <a:gd name="connsiteX222" fmla="*/ 2361783 w 2372260"/>
                <a:gd name="connsiteY222" fmla="*/ 2335625 h 2529363"/>
                <a:gd name="connsiteX223" fmla="*/ 2367403 w 2372260"/>
                <a:gd name="connsiteY223" fmla="*/ 2326196 h 2529363"/>
                <a:gd name="connsiteX224" fmla="*/ 2369594 w 2372260"/>
                <a:gd name="connsiteY224" fmla="*/ 2322481 h 2529363"/>
                <a:gd name="connsiteX225" fmla="*/ 2372261 w 2372260"/>
                <a:gd name="connsiteY225" fmla="*/ 2313623 h 2529363"/>
                <a:gd name="connsiteX226" fmla="*/ 2372261 w 2372260"/>
                <a:gd name="connsiteY226" fmla="*/ 2309717 h 252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372260" h="2529363">
                  <a:moveTo>
                    <a:pt x="2372165" y="2309527"/>
                  </a:moveTo>
                  <a:cubicBezTo>
                    <a:pt x="2371975" y="2305526"/>
                    <a:pt x="2371880" y="2302002"/>
                    <a:pt x="2371785" y="2298573"/>
                  </a:cubicBezTo>
                  <a:cubicBezTo>
                    <a:pt x="2369784" y="2275332"/>
                    <a:pt x="2367117" y="2252663"/>
                    <a:pt x="2364546" y="2231803"/>
                  </a:cubicBezTo>
                  <a:cubicBezTo>
                    <a:pt x="2360926" y="2204085"/>
                    <a:pt x="2357211" y="2177034"/>
                    <a:pt x="2353401" y="2151221"/>
                  </a:cubicBezTo>
                  <a:cubicBezTo>
                    <a:pt x="2345305" y="2097119"/>
                    <a:pt x="2336256" y="2043303"/>
                    <a:pt x="2325683" y="1986724"/>
                  </a:cubicBezTo>
                  <a:cubicBezTo>
                    <a:pt x="2306538" y="1884616"/>
                    <a:pt x="2283107" y="1777365"/>
                    <a:pt x="2253865" y="1658969"/>
                  </a:cubicBezTo>
                  <a:cubicBezTo>
                    <a:pt x="2228529" y="1556290"/>
                    <a:pt x="2200620" y="1454468"/>
                    <a:pt x="2171855" y="1350550"/>
                  </a:cubicBezTo>
                  <a:cubicBezTo>
                    <a:pt x="2146613" y="1258824"/>
                    <a:pt x="2118896" y="1160240"/>
                    <a:pt x="2087273" y="1061085"/>
                  </a:cubicBezTo>
                  <a:lnTo>
                    <a:pt x="2085653" y="1056037"/>
                  </a:lnTo>
                  <a:cubicBezTo>
                    <a:pt x="2084034" y="1056323"/>
                    <a:pt x="2082701" y="1056608"/>
                    <a:pt x="2081367" y="1056894"/>
                  </a:cubicBezTo>
                  <a:lnTo>
                    <a:pt x="2080605" y="1057085"/>
                  </a:lnTo>
                  <a:lnTo>
                    <a:pt x="2081367" y="1056894"/>
                  </a:lnTo>
                  <a:cubicBezTo>
                    <a:pt x="2082605" y="1056608"/>
                    <a:pt x="2083844" y="1056323"/>
                    <a:pt x="2085272" y="1056037"/>
                  </a:cubicBezTo>
                  <a:lnTo>
                    <a:pt x="2085272" y="1056037"/>
                  </a:lnTo>
                  <a:cubicBezTo>
                    <a:pt x="2056316" y="965645"/>
                    <a:pt x="2027646" y="885730"/>
                    <a:pt x="1997357" y="811911"/>
                  </a:cubicBezTo>
                  <a:cubicBezTo>
                    <a:pt x="1981545" y="773144"/>
                    <a:pt x="1965353" y="736568"/>
                    <a:pt x="1948779" y="701612"/>
                  </a:cubicBezTo>
                  <a:cubicBezTo>
                    <a:pt x="1948779" y="700850"/>
                    <a:pt x="1948779" y="700088"/>
                    <a:pt x="1948398" y="699326"/>
                  </a:cubicBezTo>
                  <a:cubicBezTo>
                    <a:pt x="1946303" y="695230"/>
                    <a:pt x="1944017" y="691039"/>
                    <a:pt x="1941731" y="686943"/>
                  </a:cubicBezTo>
                  <a:cubicBezTo>
                    <a:pt x="1941445" y="686276"/>
                    <a:pt x="1941064" y="685609"/>
                    <a:pt x="1940778" y="684943"/>
                  </a:cubicBezTo>
                  <a:lnTo>
                    <a:pt x="1940778" y="684943"/>
                  </a:lnTo>
                  <a:cubicBezTo>
                    <a:pt x="1927824" y="661321"/>
                    <a:pt x="1912203" y="637318"/>
                    <a:pt x="1892867" y="612172"/>
                  </a:cubicBezTo>
                  <a:cubicBezTo>
                    <a:pt x="1887915" y="604838"/>
                    <a:pt x="1882771" y="597694"/>
                    <a:pt x="1877532" y="591026"/>
                  </a:cubicBezTo>
                  <a:cubicBezTo>
                    <a:pt x="1869055" y="580168"/>
                    <a:pt x="1859720" y="569595"/>
                    <a:pt x="1850672" y="559403"/>
                  </a:cubicBezTo>
                  <a:cubicBezTo>
                    <a:pt x="1832765" y="539210"/>
                    <a:pt x="1814000" y="519684"/>
                    <a:pt x="1794760" y="501110"/>
                  </a:cubicBezTo>
                  <a:cubicBezTo>
                    <a:pt x="1788569" y="495205"/>
                    <a:pt x="1782282" y="489585"/>
                    <a:pt x="1776091" y="483870"/>
                  </a:cubicBezTo>
                  <a:cubicBezTo>
                    <a:pt x="1772662" y="474155"/>
                    <a:pt x="1455003" y="287750"/>
                    <a:pt x="1435858" y="281464"/>
                  </a:cubicBezTo>
                  <a:cubicBezTo>
                    <a:pt x="1432143" y="280130"/>
                    <a:pt x="1428333" y="278892"/>
                    <a:pt x="1424619" y="277749"/>
                  </a:cubicBezTo>
                  <a:cubicBezTo>
                    <a:pt x="1420904" y="275272"/>
                    <a:pt x="1416427" y="271939"/>
                    <a:pt x="1412236" y="268319"/>
                  </a:cubicBezTo>
                  <a:cubicBezTo>
                    <a:pt x="1407569" y="264033"/>
                    <a:pt x="1403473" y="259271"/>
                    <a:pt x="1400044" y="254127"/>
                  </a:cubicBezTo>
                  <a:cubicBezTo>
                    <a:pt x="1395948" y="247745"/>
                    <a:pt x="1392615" y="240601"/>
                    <a:pt x="1390138" y="232982"/>
                  </a:cubicBezTo>
                  <a:cubicBezTo>
                    <a:pt x="1387376" y="223933"/>
                    <a:pt x="1385566" y="213836"/>
                    <a:pt x="1384899" y="202216"/>
                  </a:cubicBezTo>
                  <a:cubicBezTo>
                    <a:pt x="1384042" y="182309"/>
                    <a:pt x="1386042" y="162020"/>
                    <a:pt x="1391186" y="138208"/>
                  </a:cubicBezTo>
                  <a:cubicBezTo>
                    <a:pt x="1395948" y="116110"/>
                    <a:pt x="1402997" y="92583"/>
                    <a:pt x="1412712" y="66199"/>
                  </a:cubicBezTo>
                  <a:cubicBezTo>
                    <a:pt x="1411379" y="60674"/>
                    <a:pt x="1410140" y="55436"/>
                    <a:pt x="1408902" y="50101"/>
                  </a:cubicBezTo>
                  <a:lnTo>
                    <a:pt x="1407854" y="45339"/>
                  </a:lnTo>
                  <a:lnTo>
                    <a:pt x="1408045" y="47911"/>
                  </a:lnTo>
                  <a:lnTo>
                    <a:pt x="1408521" y="50292"/>
                  </a:lnTo>
                  <a:cubicBezTo>
                    <a:pt x="1402330" y="47054"/>
                    <a:pt x="1396520" y="42863"/>
                    <a:pt x="1391376" y="37814"/>
                  </a:cubicBezTo>
                  <a:cubicBezTo>
                    <a:pt x="1385375" y="31718"/>
                    <a:pt x="1380327" y="24670"/>
                    <a:pt x="1375850" y="16383"/>
                  </a:cubicBezTo>
                  <a:cubicBezTo>
                    <a:pt x="1373183" y="11335"/>
                    <a:pt x="1370707" y="6001"/>
                    <a:pt x="1368421" y="0"/>
                  </a:cubicBezTo>
                  <a:lnTo>
                    <a:pt x="1368230" y="0"/>
                  </a:lnTo>
                  <a:cubicBezTo>
                    <a:pt x="1368230" y="0"/>
                    <a:pt x="1368040" y="0"/>
                    <a:pt x="1368040" y="0"/>
                  </a:cubicBezTo>
                  <a:lnTo>
                    <a:pt x="1366897" y="2381"/>
                  </a:lnTo>
                  <a:lnTo>
                    <a:pt x="1366325" y="3620"/>
                  </a:lnTo>
                  <a:lnTo>
                    <a:pt x="1364420" y="8001"/>
                  </a:lnTo>
                  <a:lnTo>
                    <a:pt x="1363277" y="10573"/>
                  </a:lnTo>
                  <a:cubicBezTo>
                    <a:pt x="1352419" y="36386"/>
                    <a:pt x="1343465" y="63341"/>
                    <a:pt x="1336703" y="90583"/>
                  </a:cubicBezTo>
                  <a:cubicBezTo>
                    <a:pt x="1330702" y="115443"/>
                    <a:pt x="1325749" y="142589"/>
                    <a:pt x="1321177" y="176022"/>
                  </a:cubicBezTo>
                  <a:lnTo>
                    <a:pt x="1320510" y="181070"/>
                  </a:lnTo>
                  <a:lnTo>
                    <a:pt x="1319939" y="185261"/>
                  </a:lnTo>
                  <a:lnTo>
                    <a:pt x="1319558" y="188309"/>
                  </a:lnTo>
                  <a:lnTo>
                    <a:pt x="1318891" y="193738"/>
                  </a:lnTo>
                  <a:lnTo>
                    <a:pt x="1317748" y="202883"/>
                  </a:lnTo>
                  <a:lnTo>
                    <a:pt x="1317272" y="206597"/>
                  </a:lnTo>
                  <a:cubicBezTo>
                    <a:pt x="1317081" y="208407"/>
                    <a:pt x="1316891" y="210217"/>
                    <a:pt x="1316700" y="212026"/>
                  </a:cubicBezTo>
                  <a:cubicBezTo>
                    <a:pt x="1315367" y="222695"/>
                    <a:pt x="1313271" y="232029"/>
                    <a:pt x="1310319" y="240316"/>
                  </a:cubicBezTo>
                  <a:cubicBezTo>
                    <a:pt x="1307175" y="249269"/>
                    <a:pt x="1303651" y="257175"/>
                    <a:pt x="1299365" y="264414"/>
                  </a:cubicBezTo>
                  <a:cubicBezTo>
                    <a:pt x="1294983" y="271748"/>
                    <a:pt x="1290030" y="278797"/>
                    <a:pt x="1284506" y="285274"/>
                  </a:cubicBezTo>
                  <a:cubicBezTo>
                    <a:pt x="1274504" y="296989"/>
                    <a:pt x="1265075" y="312896"/>
                    <a:pt x="1244882" y="321850"/>
                  </a:cubicBezTo>
                  <a:cubicBezTo>
                    <a:pt x="1143155" y="366713"/>
                    <a:pt x="864548" y="294037"/>
                    <a:pt x="864358" y="293370"/>
                  </a:cubicBezTo>
                  <a:cubicBezTo>
                    <a:pt x="852737" y="297942"/>
                    <a:pt x="840355" y="303752"/>
                    <a:pt x="826353" y="310991"/>
                  </a:cubicBezTo>
                  <a:cubicBezTo>
                    <a:pt x="818924" y="313754"/>
                    <a:pt x="811208" y="316897"/>
                    <a:pt x="803493" y="320230"/>
                  </a:cubicBezTo>
                  <a:cubicBezTo>
                    <a:pt x="779871" y="330327"/>
                    <a:pt x="756249" y="342519"/>
                    <a:pt x="731294" y="357473"/>
                  </a:cubicBezTo>
                  <a:cubicBezTo>
                    <a:pt x="685764" y="384620"/>
                    <a:pt x="641568" y="417957"/>
                    <a:pt x="596229" y="459296"/>
                  </a:cubicBezTo>
                  <a:cubicBezTo>
                    <a:pt x="557081" y="494919"/>
                    <a:pt x="517838" y="536067"/>
                    <a:pt x="476309" y="585026"/>
                  </a:cubicBezTo>
                  <a:cubicBezTo>
                    <a:pt x="439352" y="628555"/>
                    <a:pt x="485930" y="751427"/>
                    <a:pt x="544508" y="763334"/>
                  </a:cubicBezTo>
                  <a:cubicBezTo>
                    <a:pt x="593181" y="773239"/>
                    <a:pt x="641949" y="778193"/>
                    <a:pt x="689384" y="778193"/>
                  </a:cubicBezTo>
                  <a:cubicBezTo>
                    <a:pt x="703957" y="778193"/>
                    <a:pt x="718530" y="777716"/>
                    <a:pt x="732627" y="776764"/>
                  </a:cubicBezTo>
                  <a:cubicBezTo>
                    <a:pt x="755011" y="775240"/>
                    <a:pt x="777871" y="772287"/>
                    <a:pt x="800445" y="768001"/>
                  </a:cubicBezTo>
                  <a:cubicBezTo>
                    <a:pt x="810256" y="766191"/>
                    <a:pt x="851118" y="762095"/>
                    <a:pt x="856357" y="760857"/>
                  </a:cubicBezTo>
                  <a:cubicBezTo>
                    <a:pt x="851023" y="767810"/>
                    <a:pt x="845784" y="775240"/>
                    <a:pt x="840355" y="783622"/>
                  </a:cubicBezTo>
                  <a:cubicBezTo>
                    <a:pt x="831306" y="797338"/>
                    <a:pt x="822829" y="811625"/>
                    <a:pt x="814542" y="825532"/>
                  </a:cubicBezTo>
                  <a:cubicBezTo>
                    <a:pt x="806446" y="839153"/>
                    <a:pt x="774632" y="893921"/>
                    <a:pt x="774632" y="893921"/>
                  </a:cubicBezTo>
                  <a:cubicBezTo>
                    <a:pt x="774632" y="893921"/>
                    <a:pt x="727865" y="965073"/>
                    <a:pt x="708910" y="997363"/>
                  </a:cubicBezTo>
                  <a:cubicBezTo>
                    <a:pt x="701480" y="1008888"/>
                    <a:pt x="694527" y="1020032"/>
                    <a:pt x="687669" y="1031176"/>
                  </a:cubicBezTo>
                  <a:cubicBezTo>
                    <a:pt x="686907" y="1032320"/>
                    <a:pt x="686145" y="1033463"/>
                    <a:pt x="685383" y="1034701"/>
                  </a:cubicBezTo>
                  <a:cubicBezTo>
                    <a:pt x="665285" y="1059466"/>
                    <a:pt x="650617" y="1078992"/>
                    <a:pt x="637663" y="1098232"/>
                  </a:cubicBezTo>
                  <a:cubicBezTo>
                    <a:pt x="613660" y="1122902"/>
                    <a:pt x="593086" y="1150048"/>
                    <a:pt x="574512" y="1175671"/>
                  </a:cubicBezTo>
                  <a:cubicBezTo>
                    <a:pt x="541746" y="1207294"/>
                    <a:pt x="513743" y="1244251"/>
                    <a:pt x="490787" y="1276255"/>
                  </a:cubicBezTo>
                  <a:cubicBezTo>
                    <a:pt x="470118" y="1296734"/>
                    <a:pt x="451354" y="1319117"/>
                    <a:pt x="430685" y="1344168"/>
                  </a:cubicBezTo>
                  <a:cubicBezTo>
                    <a:pt x="429732" y="1345406"/>
                    <a:pt x="429065" y="1346835"/>
                    <a:pt x="428875" y="1348264"/>
                  </a:cubicBezTo>
                  <a:cubicBezTo>
                    <a:pt x="413825" y="1362837"/>
                    <a:pt x="400300" y="1376744"/>
                    <a:pt x="387727" y="1390460"/>
                  </a:cubicBezTo>
                  <a:cubicBezTo>
                    <a:pt x="387155" y="1390269"/>
                    <a:pt x="386584" y="1390174"/>
                    <a:pt x="386012" y="1390174"/>
                  </a:cubicBezTo>
                  <a:cubicBezTo>
                    <a:pt x="384488" y="1390174"/>
                    <a:pt x="383155" y="1390555"/>
                    <a:pt x="382298" y="1391222"/>
                  </a:cubicBezTo>
                  <a:cubicBezTo>
                    <a:pt x="362676" y="1406652"/>
                    <a:pt x="343817" y="1423606"/>
                    <a:pt x="326291" y="1441704"/>
                  </a:cubicBezTo>
                  <a:cubicBezTo>
                    <a:pt x="325243" y="1440942"/>
                    <a:pt x="323909" y="1440656"/>
                    <a:pt x="322481" y="1440656"/>
                  </a:cubicBezTo>
                  <a:cubicBezTo>
                    <a:pt x="320099" y="1440656"/>
                    <a:pt x="318671" y="1441799"/>
                    <a:pt x="317242" y="1442942"/>
                  </a:cubicBezTo>
                  <a:lnTo>
                    <a:pt x="315242" y="1444657"/>
                  </a:lnTo>
                  <a:cubicBezTo>
                    <a:pt x="292001" y="1464183"/>
                    <a:pt x="267902" y="1484376"/>
                    <a:pt x="246852" y="1506950"/>
                  </a:cubicBezTo>
                  <a:cubicBezTo>
                    <a:pt x="241613" y="1511237"/>
                    <a:pt x="236279" y="1515428"/>
                    <a:pt x="230850" y="1519523"/>
                  </a:cubicBezTo>
                  <a:cubicBezTo>
                    <a:pt x="229517" y="1520476"/>
                    <a:pt x="228088" y="1521809"/>
                    <a:pt x="227612" y="1524095"/>
                  </a:cubicBezTo>
                  <a:cubicBezTo>
                    <a:pt x="227231" y="1525905"/>
                    <a:pt x="227612" y="1527810"/>
                    <a:pt x="228469" y="1529334"/>
                  </a:cubicBezTo>
                  <a:cubicBezTo>
                    <a:pt x="227707" y="1531430"/>
                    <a:pt x="227897" y="1533525"/>
                    <a:pt x="229040" y="1535430"/>
                  </a:cubicBezTo>
                  <a:cubicBezTo>
                    <a:pt x="229898" y="1536764"/>
                    <a:pt x="231136" y="1537811"/>
                    <a:pt x="232660" y="1538383"/>
                  </a:cubicBezTo>
                  <a:cubicBezTo>
                    <a:pt x="205609" y="1559814"/>
                    <a:pt x="177320" y="1581436"/>
                    <a:pt x="148745" y="1602486"/>
                  </a:cubicBezTo>
                  <a:cubicBezTo>
                    <a:pt x="134362" y="1613059"/>
                    <a:pt x="119789" y="1623251"/>
                    <a:pt x="105311" y="1633538"/>
                  </a:cubicBezTo>
                  <a:lnTo>
                    <a:pt x="89118" y="1644968"/>
                  </a:lnTo>
                  <a:cubicBezTo>
                    <a:pt x="83975" y="1648587"/>
                    <a:pt x="78831" y="1652302"/>
                    <a:pt x="73592" y="1655921"/>
                  </a:cubicBezTo>
                  <a:cubicBezTo>
                    <a:pt x="58257" y="1666113"/>
                    <a:pt x="42922" y="1676210"/>
                    <a:pt x="27491" y="1686306"/>
                  </a:cubicBezTo>
                  <a:cubicBezTo>
                    <a:pt x="19776" y="1690116"/>
                    <a:pt x="11966" y="1693831"/>
                    <a:pt x="4060" y="1697260"/>
                  </a:cubicBezTo>
                  <a:cubicBezTo>
                    <a:pt x="1012" y="1698593"/>
                    <a:pt x="-512" y="1702498"/>
                    <a:pt x="155" y="1705642"/>
                  </a:cubicBezTo>
                  <a:cubicBezTo>
                    <a:pt x="536" y="1707642"/>
                    <a:pt x="1774" y="1709356"/>
                    <a:pt x="3488" y="1710499"/>
                  </a:cubicBezTo>
                  <a:cubicBezTo>
                    <a:pt x="5012" y="1711452"/>
                    <a:pt x="7394" y="1712023"/>
                    <a:pt x="9108" y="1711452"/>
                  </a:cubicBezTo>
                  <a:cubicBezTo>
                    <a:pt x="13966" y="1709833"/>
                    <a:pt x="18728" y="1708023"/>
                    <a:pt x="23396" y="1706213"/>
                  </a:cubicBezTo>
                  <a:cubicBezTo>
                    <a:pt x="26063" y="1707452"/>
                    <a:pt x="29111" y="1707737"/>
                    <a:pt x="31682" y="1706213"/>
                  </a:cubicBezTo>
                  <a:cubicBezTo>
                    <a:pt x="39302" y="1701451"/>
                    <a:pt x="46922" y="1696593"/>
                    <a:pt x="54447" y="1691735"/>
                  </a:cubicBezTo>
                  <a:cubicBezTo>
                    <a:pt x="64258" y="1686592"/>
                    <a:pt x="73973" y="1681163"/>
                    <a:pt x="83403" y="1675352"/>
                  </a:cubicBezTo>
                  <a:cubicBezTo>
                    <a:pt x="108073" y="1660112"/>
                    <a:pt x="131600" y="1642967"/>
                    <a:pt x="154650" y="1625346"/>
                  </a:cubicBezTo>
                  <a:cubicBezTo>
                    <a:pt x="154936" y="1625156"/>
                    <a:pt x="155126" y="1624965"/>
                    <a:pt x="155412" y="1624774"/>
                  </a:cubicBezTo>
                  <a:cubicBezTo>
                    <a:pt x="162937" y="1619536"/>
                    <a:pt x="170557" y="1614297"/>
                    <a:pt x="177986" y="1609058"/>
                  </a:cubicBezTo>
                  <a:cubicBezTo>
                    <a:pt x="225326" y="1575435"/>
                    <a:pt x="271522" y="1540097"/>
                    <a:pt x="315623" y="1502283"/>
                  </a:cubicBezTo>
                  <a:cubicBezTo>
                    <a:pt x="360581" y="1463802"/>
                    <a:pt x="402776" y="1422273"/>
                    <a:pt x="443829" y="1379696"/>
                  </a:cubicBezTo>
                  <a:cubicBezTo>
                    <a:pt x="485549" y="1336453"/>
                    <a:pt x="525554" y="1291590"/>
                    <a:pt x="563654" y="1245203"/>
                  </a:cubicBezTo>
                  <a:cubicBezTo>
                    <a:pt x="575941" y="1230344"/>
                    <a:pt x="587847" y="1215104"/>
                    <a:pt x="599658" y="1199864"/>
                  </a:cubicBezTo>
                  <a:cubicBezTo>
                    <a:pt x="601087" y="1198150"/>
                    <a:pt x="602611" y="1196531"/>
                    <a:pt x="604040" y="1194911"/>
                  </a:cubicBezTo>
                  <a:cubicBezTo>
                    <a:pt x="623280" y="1172432"/>
                    <a:pt x="642235" y="1149668"/>
                    <a:pt x="660618" y="1126427"/>
                  </a:cubicBezTo>
                  <a:cubicBezTo>
                    <a:pt x="679097" y="1103281"/>
                    <a:pt x="697289" y="1079945"/>
                    <a:pt x="715101" y="1056323"/>
                  </a:cubicBezTo>
                  <a:cubicBezTo>
                    <a:pt x="732913" y="1032701"/>
                    <a:pt x="750153" y="1008602"/>
                    <a:pt x="767108" y="984218"/>
                  </a:cubicBezTo>
                  <a:cubicBezTo>
                    <a:pt x="785491" y="957739"/>
                    <a:pt x="803207" y="930878"/>
                    <a:pt x="820543" y="903732"/>
                  </a:cubicBezTo>
                  <a:cubicBezTo>
                    <a:pt x="834354" y="885063"/>
                    <a:pt x="847975" y="866299"/>
                    <a:pt x="860738" y="846868"/>
                  </a:cubicBezTo>
                  <a:cubicBezTo>
                    <a:pt x="872549" y="828866"/>
                    <a:pt x="883598" y="810482"/>
                    <a:pt x="893219" y="791242"/>
                  </a:cubicBezTo>
                  <a:cubicBezTo>
                    <a:pt x="899219" y="779145"/>
                    <a:pt x="904649" y="766667"/>
                    <a:pt x="909125" y="753904"/>
                  </a:cubicBezTo>
                  <a:cubicBezTo>
                    <a:pt x="911030" y="750475"/>
                    <a:pt x="912935" y="747046"/>
                    <a:pt x="914840" y="743522"/>
                  </a:cubicBezTo>
                  <a:cubicBezTo>
                    <a:pt x="915507" y="743426"/>
                    <a:pt x="916269" y="743236"/>
                    <a:pt x="916936" y="742950"/>
                  </a:cubicBezTo>
                  <a:cubicBezTo>
                    <a:pt x="950369" y="728948"/>
                    <a:pt x="978372" y="705707"/>
                    <a:pt x="1006757" y="683609"/>
                  </a:cubicBezTo>
                  <a:cubicBezTo>
                    <a:pt x="1013138" y="717423"/>
                    <a:pt x="1020663" y="750951"/>
                    <a:pt x="1029045" y="784288"/>
                  </a:cubicBezTo>
                  <a:cubicBezTo>
                    <a:pt x="1033903" y="803434"/>
                    <a:pt x="1039142" y="822579"/>
                    <a:pt x="1044857" y="841534"/>
                  </a:cubicBezTo>
                  <a:cubicBezTo>
                    <a:pt x="1050572" y="860584"/>
                    <a:pt x="1056477" y="879634"/>
                    <a:pt x="1062859" y="898493"/>
                  </a:cubicBezTo>
                  <a:cubicBezTo>
                    <a:pt x="1075622" y="936498"/>
                    <a:pt x="1089910" y="974026"/>
                    <a:pt x="1105055" y="1011079"/>
                  </a:cubicBezTo>
                  <a:cubicBezTo>
                    <a:pt x="1120199" y="1048226"/>
                    <a:pt x="1136678" y="1084802"/>
                    <a:pt x="1154108" y="1120902"/>
                  </a:cubicBezTo>
                  <a:cubicBezTo>
                    <a:pt x="1222879" y="1262539"/>
                    <a:pt x="1307080" y="1397032"/>
                    <a:pt x="1405949" y="1519619"/>
                  </a:cubicBezTo>
                  <a:cubicBezTo>
                    <a:pt x="1453955" y="1579150"/>
                    <a:pt x="1505962" y="1635728"/>
                    <a:pt x="1561778" y="1687925"/>
                  </a:cubicBezTo>
                  <a:cubicBezTo>
                    <a:pt x="1589687" y="1714024"/>
                    <a:pt x="1618738" y="1739074"/>
                    <a:pt x="1648456" y="1763078"/>
                  </a:cubicBezTo>
                  <a:cubicBezTo>
                    <a:pt x="1650551" y="1764792"/>
                    <a:pt x="1652742" y="1766316"/>
                    <a:pt x="1654933" y="1768031"/>
                  </a:cubicBezTo>
                  <a:cubicBezTo>
                    <a:pt x="1657219" y="1787938"/>
                    <a:pt x="1659600" y="1808321"/>
                    <a:pt x="1662172" y="1829562"/>
                  </a:cubicBezTo>
                  <a:lnTo>
                    <a:pt x="1671602" y="1908905"/>
                  </a:lnTo>
                  <a:lnTo>
                    <a:pt x="1673126" y="1922145"/>
                  </a:lnTo>
                  <a:lnTo>
                    <a:pt x="1674364" y="1932241"/>
                  </a:lnTo>
                  <a:cubicBezTo>
                    <a:pt x="1682651" y="2002250"/>
                    <a:pt x="1690271" y="2065877"/>
                    <a:pt x="1698176" y="2129409"/>
                  </a:cubicBezTo>
                  <a:cubicBezTo>
                    <a:pt x="1699891" y="2143887"/>
                    <a:pt x="1701796" y="2158270"/>
                    <a:pt x="1703606" y="2172748"/>
                  </a:cubicBezTo>
                  <a:lnTo>
                    <a:pt x="1703796" y="2174558"/>
                  </a:lnTo>
                  <a:lnTo>
                    <a:pt x="1703987" y="2176463"/>
                  </a:lnTo>
                  <a:lnTo>
                    <a:pt x="1704368" y="2179320"/>
                  </a:lnTo>
                  <a:lnTo>
                    <a:pt x="1710464" y="2227612"/>
                  </a:lnTo>
                  <a:cubicBezTo>
                    <a:pt x="1714083" y="2256854"/>
                    <a:pt x="1718274" y="2291048"/>
                    <a:pt x="1721798" y="2326386"/>
                  </a:cubicBezTo>
                  <a:cubicBezTo>
                    <a:pt x="1725323" y="2361629"/>
                    <a:pt x="1727609" y="2394204"/>
                    <a:pt x="1728942" y="2426113"/>
                  </a:cubicBezTo>
                  <a:cubicBezTo>
                    <a:pt x="1730276" y="2459927"/>
                    <a:pt x="1729990" y="2493169"/>
                    <a:pt x="1728275" y="2525078"/>
                  </a:cubicBezTo>
                  <a:cubicBezTo>
                    <a:pt x="1728275" y="2525935"/>
                    <a:pt x="1728466" y="2526792"/>
                    <a:pt x="1729133" y="2527745"/>
                  </a:cubicBezTo>
                  <a:cubicBezTo>
                    <a:pt x="1729990" y="2528792"/>
                    <a:pt x="1731133" y="2529364"/>
                    <a:pt x="1732371" y="2529364"/>
                  </a:cubicBezTo>
                  <a:cubicBezTo>
                    <a:pt x="1734657" y="2529364"/>
                    <a:pt x="1736372" y="2527649"/>
                    <a:pt x="1736657" y="2525078"/>
                  </a:cubicBezTo>
                  <a:cubicBezTo>
                    <a:pt x="1737800" y="2510790"/>
                    <a:pt x="1738658" y="2497074"/>
                    <a:pt x="1739229" y="2484120"/>
                  </a:cubicBezTo>
                  <a:lnTo>
                    <a:pt x="1739134" y="2484120"/>
                  </a:lnTo>
                  <a:cubicBezTo>
                    <a:pt x="1739705" y="2469642"/>
                    <a:pt x="1739991" y="2455069"/>
                    <a:pt x="1739991" y="2439543"/>
                  </a:cubicBezTo>
                  <a:cubicBezTo>
                    <a:pt x="1739991" y="2414873"/>
                    <a:pt x="1739229" y="2390489"/>
                    <a:pt x="1737991" y="2366677"/>
                  </a:cubicBezTo>
                  <a:lnTo>
                    <a:pt x="1737991" y="2366963"/>
                  </a:lnTo>
                  <a:cubicBezTo>
                    <a:pt x="1739229" y="2390680"/>
                    <a:pt x="1739991" y="2414969"/>
                    <a:pt x="1739991" y="2439543"/>
                  </a:cubicBezTo>
                  <a:cubicBezTo>
                    <a:pt x="1739991" y="2455069"/>
                    <a:pt x="1739705" y="2469642"/>
                    <a:pt x="1739134" y="2484120"/>
                  </a:cubicBezTo>
                  <a:lnTo>
                    <a:pt x="1740277" y="2484120"/>
                  </a:lnTo>
                  <a:lnTo>
                    <a:pt x="1743230" y="2483263"/>
                  </a:lnTo>
                  <a:cubicBezTo>
                    <a:pt x="1752469" y="2480977"/>
                    <a:pt x="1762470" y="2479834"/>
                    <a:pt x="1773519" y="2479739"/>
                  </a:cubicBezTo>
                  <a:cubicBezTo>
                    <a:pt x="1779901" y="2479834"/>
                    <a:pt x="1785616" y="2480215"/>
                    <a:pt x="1790569" y="2480786"/>
                  </a:cubicBezTo>
                  <a:lnTo>
                    <a:pt x="1790569" y="2477167"/>
                  </a:lnTo>
                  <a:cubicBezTo>
                    <a:pt x="1791712" y="2475833"/>
                    <a:pt x="1792379" y="2474119"/>
                    <a:pt x="1792379" y="2472404"/>
                  </a:cubicBezTo>
                  <a:cubicBezTo>
                    <a:pt x="1792188" y="2462022"/>
                    <a:pt x="1791712" y="2451640"/>
                    <a:pt x="1791140" y="2441353"/>
                  </a:cubicBezTo>
                  <a:cubicBezTo>
                    <a:pt x="1790950" y="2434971"/>
                    <a:pt x="1790664" y="2428685"/>
                    <a:pt x="1790378" y="2422303"/>
                  </a:cubicBezTo>
                  <a:cubicBezTo>
                    <a:pt x="1789712" y="2406872"/>
                    <a:pt x="1788759" y="2391537"/>
                    <a:pt x="1787711" y="2376107"/>
                  </a:cubicBezTo>
                  <a:cubicBezTo>
                    <a:pt x="1785521" y="2345150"/>
                    <a:pt x="1782663" y="2314385"/>
                    <a:pt x="1779425" y="2283524"/>
                  </a:cubicBezTo>
                  <a:cubicBezTo>
                    <a:pt x="1778853" y="2277809"/>
                    <a:pt x="1778186" y="2272189"/>
                    <a:pt x="1777615" y="2266474"/>
                  </a:cubicBezTo>
                  <a:cubicBezTo>
                    <a:pt x="1776091" y="2241614"/>
                    <a:pt x="1774662" y="2216658"/>
                    <a:pt x="1773043" y="2191798"/>
                  </a:cubicBezTo>
                  <a:cubicBezTo>
                    <a:pt x="1771043" y="2160746"/>
                    <a:pt x="1768661" y="2129695"/>
                    <a:pt x="1765423" y="2098739"/>
                  </a:cubicBezTo>
                  <a:cubicBezTo>
                    <a:pt x="1763804" y="2083213"/>
                    <a:pt x="1761899" y="2067592"/>
                    <a:pt x="1760184" y="2052066"/>
                  </a:cubicBezTo>
                  <a:cubicBezTo>
                    <a:pt x="1759232" y="2043589"/>
                    <a:pt x="1758374" y="2035112"/>
                    <a:pt x="1757422" y="2026539"/>
                  </a:cubicBezTo>
                  <a:cubicBezTo>
                    <a:pt x="1754183" y="1989201"/>
                    <a:pt x="1750564" y="1952149"/>
                    <a:pt x="1746468" y="1915001"/>
                  </a:cubicBezTo>
                  <a:cubicBezTo>
                    <a:pt x="1746468" y="1914239"/>
                    <a:pt x="1746373" y="1913573"/>
                    <a:pt x="1746278" y="1912811"/>
                  </a:cubicBezTo>
                  <a:cubicBezTo>
                    <a:pt x="1744087" y="1885664"/>
                    <a:pt x="1742182" y="1858518"/>
                    <a:pt x="1740753" y="1831372"/>
                  </a:cubicBezTo>
                  <a:cubicBezTo>
                    <a:pt x="1745040" y="1834229"/>
                    <a:pt x="1749326" y="1837087"/>
                    <a:pt x="1753612" y="1839944"/>
                  </a:cubicBezTo>
                  <a:cubicBezTo>
                    <a:pt x="1754945" y="1840897"/>
                    <a:pt x="1756374" y="1841945"/>
                    <a:pt x="1757708" y="1842897"/>
                  </a:cubicBezTo>
                  <a:lnTo>
                    <a:pt x="1763137" y="1879949"/>
                  </a:lnTo>
                  <a:lnTo>
                    <a:pt x="1763327" y="1881092"/>
                  </a:lnTo>
                  <a:lnTo>
                    <a:pt x="1767995" y="1913954"/>
                  </a:lnTo>
                  <a:cubicBezTo>
                    <a:pt x="1770852" y="1933956"/>
                    <a:pt x="1773710" y="1955006"/>
                    <a:pt x="1776472" y="1975961"/>
                  </a:cubicBezTo>
                  <a:lnTo>
                    <a:pt x="1776758" y="1976914"/>
                  </a:lnTo>
                  <a:cubicBezTo>
                    <a:pt x="1785711" y="2043398"/>
                    <a:pt x="1793045" y="2108740"/>
                    <a:pt x="1798570" y="2171414"/>
                  </a:cubicBezTo>
                  <a:cubicBezTo>
                    <a:pt x="1798665" y="2173415"/>
                    <a:pt x="1799237" y="2176463"/>
                    <a:pt x="1801713" y="2178939"/>
                  </a:cubicBezTo>
                  <a:cubicBezTo>
                    <a:pt x="1803713" y="2180939"/>
                    <a:pt x="1806476" y="2182082"/>
                    <a:pt x="1809238" y="2182082"/>
                  </a:cubicBezTo>
                  <a:cubicBezTo>
                    <a:pt x="1810857" y="2182082"/>
                    <a:pt x="1812572" y="2181606"/>
                    <a:pt x="1814096" y="2180844"/>
                  </a:cubicBezTo>
                  <a:cubicBezTo>
                    <a:pt x="1815239" y="2180273"/>
                    <a:pt x="1816191" y="2179511"/>
                    <a:pt x="1817144" y="2178558"/>
                  </a:cubicBezTo>
                  <a:cubicBezTo>
                    <a:pt x="1819049" y="2176463"/>
                    <a:pt x="1820001" y="2173986"/>
                    <a:pt x="1819906" y="2171414"/>
                  </a:cubicBezTo>
                  <a:cubicBezTo>
                    <a:pt x="1816667" y="2116550"/>
                    <a:pt x="1810190" y="2056543"/>
                    <a:pt x="1799713" y="1982819"/>
                  </a:cubicBezTo>
                  <a:cubicBezTo>
                    <a:pt x="1794379" y="1945291"/>
                    <a:pt x="1788188" y="1906429"/>
                    <a:pt x="1779806" y="1857756"/>
                  </a:cubicBezTo>
                  <a:cubicBezTo>
                    <a:pt x="1807142" y="1875663"/>
                    <a:pt x="1835241" y="1892237"/>
                    <a:pt x="1864007" y="1907572"/>
                  </a:cubicBezTo>
                  <a:cubicBezTo>
                    <a:pt x="1867531" y="1909477"/>
                    <a:pt x="1871150" y="1911191"/>
                    <a:pt x="1874675" y="1913001"/>
                  </a:cubicBezTo>
                  <a:cubicBezTo>
                    <a:pt x="1893153" y="1922907"/>
                    <a:pt x="1911917" y="1932432"/>
                    <a:pt x="1930967" y="1941386"/>
                  </a:cubicBezTo>
                  <a:cubicBezTo>
                    <a:pt x="1963352" y="1956626"/>
                    <a:pt x="1996595" y="1970151"/>
                    <a:pt x="2030313" y="1982248"/>
                  </a:cubicBezTo>
                  <a:cubicBezTo>
                    <a:pt x="2047649" y="1988439"/>
                    <a:pt x="2065079" y="1993964"/>
                    <a:pt x="2082701" y="1999202"/>
                  </a:cubicBezTo>
                  <a:cubicBezTo>
                    <a:pt x="2089654" y="2001203"/>
                    <a:pt x="2096607" y="2003203"/>
                    <a:pt x="2103561" y="2005013"/>
                  </a:cubicBezTo>
                  <a:cubicBezTo>
                    <a:pt x="2105561" y="2048065"/>
                    <a:pt x="2110228" y="2090928"/>
                    <a:pt x="2113466" y="2133886"/>
                  </a:cubicBezTo>
                  <a:cubicBezTo>
                    <a:pt x="2117086" y="2182749"/>
                    <a:pt x="2118991" y="2232089"/>
                    <a:pt x="2112514" y="2280761"/>
                  </a:cubicBezTo>
                  <a:cubicBezTo>
                    <a:pt x="2110514" y="2294954"/>
                    <a:pt x="2107847" y="2309051"/>
                    <a:pt x="2104322" y="2322957"/>
                  </a:cubicBezTo>
                  <a:cubicBezTo>
                    <a:pt x="2100703" y="2337245"/>
                    <a:pt x="2095940" y="2351151"/>
                    <a:pt x="2090321" y="2364772"/>
                  </a:cubicBezTo>
                  <a:cubicBezTo>
                    <a:pt x="2085463" y="2376202"/>
                    <a:pt x="2079843" y="2387346"/>
                    <a:pt x="2073557" y="2398109"/>
                  </a:cubicBezTo>
                  <a:cubicBezTo>
                    <a:pt x="2067365" y="2408682"/>
                    <a:pt x="2060412" y="2418779"/>
                    <a:pt x="2052983" y="2428494"/>
                  </a:cubicBezTo>
                  <a:cubicBezTo>
                    <a:pt x="2053173" y="2428208"/>
                    <a:pt x="2053459" y="2427828"/>
                    <a:pt x="2053649" y="2427541"/>
                  </a:cubicBezTo>
                  <a:cubicBezTo>
                    <a:pt x="2048315" y="2434495"/>
                    <a:pt x="2042505" y="2441162"/>
                    <a:pt x="2036504" y="2447544"/>
                  </a:cubicBezTo>
                  <a:cubicBezTo>
                    <a:pt x="2033171" y="2450878"/>
                    <a:pt x="2029742" y="2454021"/>
                    <a:pt x="2026217" y="2457164"/>
                  </a:cubicBezTo>
                  <a:cubicBezTo>
                    <a:pt x="2012882" y="2468499"/>
                    <a:pt x="1998404" y="2478215"/>
                    <a:pt x="1983165" y="2485930"/>
                  </a:cubicBezTo>
                  <a:cubicBezTo>
                    <a:pt x="1969544" y="2492597"/>
                    <a:pt x="1954970" y="2497931"/>
                    <a:pt x="1939921" y="2501551"/>
                  </a:cubicBezTo>
                  <a:cubicBezTo>
                    <a:pt x="1932587" y="2502408"/>
                    <a:pt x="1926110" y="2502980"/>
                    <a:pt x="1919919" y="2503170"/>
                  </a:cubicBezTo>
                  <a:cubicBezTo>
                    <a:pt x="1915918" y="2503361"/>
                    <a:pt x="1912679" y="2506599"/>
                    <a:pt x="1912679" y="2510409"/>
                  </a:cubicBezTo>
                  <a:cubicBezTo>
                    <a:pt x="1912679" y="2511933"/>
                    <a:pt x="1913156" y="2513362"/>
                    <a:pt x="1914108" y="2514695"/>
                  </a:cubicBezTo>
                  <a:lnTo>
                    <a:pt x="1915251" y="2514981"/>
                  </a:lnTo>
                  <a:lnTo>
                    <a:pt x="1915251" y="2514981"/>
                  </a:lnTo>
                  <a:cubicBezTo>
                    <a:pt x="1917251" y="2515648"/>
                    <a:pt x="1919156" y="2516220"/>
                    <a:pt x="1921061" y="2516886"/>
                  </a:cubicBezTo>
                  <a:lnTo>
                    <a:pt x="1924300" y="2517934"/>
                  </a:lnTo>
                  <a:cubicBezTo>
                    <a:pt x="1942588" y="2523173"/>
                    <a:pt x="1957733" y="2526411"/>
                    <a:pt x="1972496" y="2527840"/>
                  </a:cubicBezTo>
                  <a:cubicBezTo>
                    <a:pt x="1978307" y="2528411"/>
                    <a:pt x="1984593" y="2528697"/>
                    <a:pt x="1992404" y="2528697"/>
                  </a:cubicBezTo>
                  <a:cubicBezTo>
                    <a:pt x="1997547" y="2528697"/>
                    <a:pt x="2002786" y="2528602"/>
                    <a:pt x="2007929" y="2528411"/>
                  </a:cubicBezTo>
                  <a:cubicBezTo>
                    <a:pt x="2019836" y="2528030"/>
                    <a:pt x="2031742" y="2526983"/>
                    <a:pt x="2044505" y="2525459"/>
                  </a:cubicBezTo>
                  <a:cubicBezTo>
                    <a:pt x="2068413" y="2522506"/>
                    <a:pt x="2093178" y="2517267"/>
                    <a:pt x="2117943" y="2509933"/>
                  </a:cubicBezTo>
                  <a:cubicBezTo>
                    <a:pt x="2165663" y="2496026"/>
                    <a:pt x="2211383" y="2474405"/>
                    <a:pt x="2253770" y="2445449"/>
                  </a:cubicBezTo>
                  <a:cubicBezTo>
                    <a:pt x="2273963" y="2431733"/>
                    <a:pt x="2293299" y="2416016"/>
                    <a:pt x="2311301" y="2398586"/>
                  </a:cubicBezTo>
                  <a:cubicBezTo>
                    <a:pt x="2320159" y="2390013"/>
                    <a:pt x="2328541" y="2381060"/>
                    <a:pt x="2336923" y="2371344"/>
                  </a:cubicBezTo>
                  <a:cubicBezTo>
                    <a:pt x="2346734" y="2359628"/>
                    <a:pt x="2355021" y="2346770"/>
                    <a:pt x="2361783" y="2335625"/>
                  </a:cubicBezTo>
                  <a:cubicBezTo>
                    <a:pt x="2363688" y="2332482"/>
                    <a:pt x="2365593" y="2329339"/>
                    <a:pt x="2367403" y="2326196"/>
                  </a:cubicBezTo>
                  <a:lnTo>
                    <a:pt x="2369594" y="2322481"/>
                  </a:lnTo>
                  <a:cubicBezTo>
                    <a:pt x="2370451" y="2319433"/>
                    <a:pt x="2371404" y="2316480"/>
                    <a:pt x="2372261" y="2313623"/>
                  </a:cubicBezTo>
                  <a:lnTo>
                    <a:pt x="2372261" y="2309717"/>
                  </a:lnTo>
                  <a:close/>
                </a:path>
              </a:pathLst>
            </a:custGeom>
            <a:solidFill>
              <a:srgbClr val="F75F6A"/>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D633E2DE-583C-B7B2-6DC2-E79ACEF27034}"/>
                </a:ext>
              </a:extLst>
            </p:cNvPr>
            <p:cNvSpPr/>
            <p:nvPr/>
          </p:nvSpPr>
          <p:spPr>
            <a:xfrm>
              <a:off x="6590036" y="4089006"/>
              <a:ext cx="1142" cy="1904"/>
            </a:xfrm>
            <a:custGeom>
              <a:avLst/>
              <a:gdLst>
                <a:gd name="connsiteX0" fmla="*/ 1143 w 1142"/>
                <a:gd name="connsiteY0" fmla="*/ 0 h 1904"/>
                <a:gd name="connsiteX1" fmla="*/ 381 w 1142"/>
                <a:gd name="connsiteY1" fmla="*/ 1143 h 1904"/>
                <a:gd name="connsiteX2" fmla="*/ 0 w 1142"/>
                <a:gd name="connsiteY2" fmla="*/ 1905 h 1904"/>
                <a:gd name="connsiteX3" fmla="*/ 381 w 1142"/>
                <a:gd name="connsiteY3" fmla="*/ 1143 h 1904"/>
                <a:gd name="connsiteX4" fmla="*/ 1143 w 1142"/>
                <a:gd name="connsiteY4" fmla="*/ 0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904">
                  <a:moveTo>
                    <a:pt x="1143" y="0"/>
                  </a:moveTo>
                  <a:lnTo>
                    <a:pt x="381" y="1143"/>
                  </a:lnTo>
                  <a:lnTo>
                    <a:pt x="0" y="1905"/>
                  </a:lnTo>
                  <a:lnTo>
                    <a:pt x="381" y="1143"/>
                  </a:lnTo>
                  <a:lnTo>
                    <a:pt x="1143" y="0"/>
                  </a:lnTo>
                  <a:close/>
                </a:path>
              </a:pathLst>
            </a:custGeom>
            <a:solidFill>
              <a:srgbClr val="148A97"/>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811F115A-6791-1BE4-6E26-0ACA7E74B401}"/>
                </a:ext>
              </a:extLst>
            </p:cNvPr>
            <p:cNvSpPr/>
            <p:nvPr/>
          </p:nvSpPr>
          <p:spPr>
            <a:xfrm>
              <a:off x="6809873" y="4642885"/>
              <a:ext cx="39624" cy="77914"/>
            </a:xfrm>
            <a:custGeom>
              <a:avLst/>
              <a:gdLst>
                <a:gd name="connsiteX0" fmla="*/ 0 w 39624"/>
                <a:gd name="connsiteY0" fmla="*/ 0 h 77914"/>
                <a:gd name="connsiteX1" fmla="*/ 39624 w 39624"/>
                <a:gd name="connsiteY1" fmla="*/ 77914 h 77914"/>
                <a:gd name="connsiteX2" fmla="*/ 0 w 39624"/>
                <a:gd name="connsiteY2" fmla="*/ 0 h 77914"/>
              </a:gdLst>
              <a:ahLst/>
              <a:cxnLst>
                <a:cxn ang="0">
                  <a:pos x="connsiteX0" y="connsiteY0"/>
                </a:cxn>
                <a:cxn ang="0">
                  <a:pos x="connsiteX1" y="connsiteY1"/>
                </a:cxn>
                <a:cxn ang="0">
                  <a:pos x="connsiteX2" y="connsiteY2"/>
                </a:cxn>
              </a:cxnLst>
              <a:rect l="l" t="t" r="r" b="b"/>
              <a:pathLst>
                <a:path w="39624" h="77914">
                  <a:moveTo>
                    <a:pt x="0" y="0"/>
                  </a:moveTo>
                  <a:cubicBezTo>
                    <a:pt x="13240" y="27622"/>
                    <a:pt x="26289" y="53340"/>
                    <a:pt x="39624" y="77914"/>
                  </a:cubicBezTo>
                  <a:cubicBezTo>
                    <a:pt x="26384" y="53435"/>
                    <a:pt x="13240" y="27622"/>
                    <a:pt x="0" y="0"/>
                  </a:cubicBezTo>
                  <a:close/>
                </a:path>
              </a:pathLst>
            </a:custGeom>
            <a:solidFill>
              <a:srgbClr val="148A97"/>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1B0939E3-7CCC-06A5-4620-739405D5D6D7}"/>
                </a:ext>
              </a:extLst>
            </p:cNvPr>
            <p:cNvSpPr/>
            <p:nvPr/>
          </p:nvSpPr>
          <p:spPr>
            <a:xfrm>
              <a:off x="7663313" y="4621548"/>
              <a:ext cx="31813" cy="2857"/>
            </a:xfrm>
            <a:custGeom>
              <a:avLst/>
              <a:gdLst>
                <a:gd name="connsiteX0" fmla="*/ 20955 w 31813"/>
                <a:gd name="connsiteY0" fmla="*/ 2762 h 2857"/>
                <a:gd name="connsiteX1" fmla="*/ 22765 w 31813"/>
                <a:gd name="connsiteY1" fmla="*/ 2762 h 2857"/>
                <a:gd name="connsiteX2" fmla="*/ 31814 w 31813"/>
                <a:gd name="connsiteY2" fmla="*/ 2096 h 2857"/>
                <a:gd name="connsiteX3" fmla="*/ 22765 w 31813"/>
                <a:gd name="connsiteY3" fmla="*/ 2858 h 2857"/>
                <a:gd name="connsiteX4" fmla="*/ 20955 w 31813"/>
                <a:gd name="connsiteY4" fmla="*/ 2858 h 2857"/>
                <a:gd name="connsiteX5" fmla="*/ 0 w 31813"/>
                <a:gd name="connsiteY5" fmla="*/ 0 h 2857"/>
                <a:gd name="connsiteX6" fmla="*/ 20955 w 31813"/>
                <a:gd name="connsiteY6" fmla="*/ 2762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 h="2857">
                  <a:moveTo>
                    <a:pt x="20955" y="2762"/>
                  </a:moveTo>
                  <a:lnTo>
                    <a:pt x="22765" y="2762"/>
                  </a:lnTo>
                  <a:cubicBezTo>
                    <a:pt x="25337" y="2762"/>
                    <a:pt x="28385" y="2477"/>
                    <a:pt x="31814" y="2096"/>
                  </a:cubicBezTo>
                  <a:cubicBezTo>
                    <a:pt x="28480" y="2572"/>
                    <a:pt x="25337" y="2858"/>
                    <a:pt x="22765" y="2858"/>
                  </a:cubicBezTo>
                  <a:lnTo>
                    <a:pt x="20955" y="2858"/>
                  </a:lnTo>
                  <a:cubicBezTo>
                    <a:pt x="14192" y="2667"/>
                    <a:pt x="7239" y="1619"/>
                    <a:pt x="0" y="0"/>
                  </a:cubicBezTo>
                  <a:cubicBezTo>
                    <a:pt x="7144" y="1619"/>
                    <a:pt x="14192" y="2572"/>
                    <a:pt x="20955" y="2762"/>
                  </a:cubicBezTo>
                  <a:close/>
                </a:path>
              </a:pathLst>
            </a:custGeom>
            <a:solidFill>
              <a:srgbClr val="148A97"/>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AFEFE590-6892-682A-1E40-0ED6A09AB692}"/>
                </a:ext>
              </a:extLst>
            </p:cNvPr>
            <p:cNvSpPr/>
            <p:nvPr/>
          </p:nvSpPr>
          <p:spPr>
            <a:xfrm>
              <a:off x="7582160" y="4582306"/>
              <a:ext cx="2738" cy="45910"/>
            </a:xfrm>
            <a:custGeom>
              <a:avLst/>
              <a:gdLst>
                <a:gd name="connsiteX0" fmla="*/ 0 w 2738"/>
                <a:gd name="connsiteY0" fmla="*/ 95 h 45910"/>
                <a:gd name="connsiteX1" fmla="*/ 95 w 2738"/>
                <a:gd name="connsiteY1" fmla="*/ 95 h 45910"/>
                <a:gd name="connsiteX2" fmla="*/ 2096 w 2738"/>
                <a:gd name="connsiteY2" fmla="*/ 14764 h 45910"/>
                <a:gd name="connsiteX3" fmla="*/ 2667 w 2738"/>
                <a:gd name="connsiteY3" fmla="*/ 29623 h 45910"/>
                <a:gd name="connsiteX4" fmla="*/ 1333 w 2738"/>
                <a:gd name="connsiteY4" fmla="*/ 41815 h 45910"/>
                <a:gd name="connsiteX5" fmla="*/ 190 w 2738"/>
                <a:gd name="connsiteY5" fmla="*/ 45910 h 45910"/>
                <a:gd name="connsiteX6" fmla="*/ 1333 w 2738"/>
                <a:gd name="connsiteY6" fmla="*/ 41719 h 45910"/>
                <a:gd name="connsiteX7" fmla="*/ 2667 w 2738"/>
                <a:gd name="connsiteY7" fmla="*/ 29623 h 45910"/>
                <a:gd name="connsiteX8" fmla="*/ 2096 w 2738"/>
                <a:gd name="connsiteY8" fmla="*/ 14764 h 45910"/>
                <a:gd name="connsiteX9" fmla="*/ 667 w 2738"/>
                <a:gd name="connsiteY9" fmla="*/ 3905 h 45910"/>
                <a:gd name="connsiteX10" fmla="*/ 0 w 2738"/>
                <a:gd name="connsiteY10" fmla="*/ 0 h 45910"/>
                <a:gd name="connsiteX11" fmla="*/ 0 w 2738"/>
                <a:gd name="connsiteY11" fmla="*/ 0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8" h="45910">
                  <a:moveTo>
                    <a:pt x="0" y="95"/>
                  </a:moveTo>
                  <a:lnTo>
                    <a:pt x="95" y="95"/>
                  </a:lnTo>
                  <a:cubicBezTo>
                    <a:pt x="667" y="5143"/>
                    <a:pt x="1524" y="10001"/>
                    <a:pt x="2096" y="14764"/>
                  </a:cubicBezTo>
                  <a:cubicBezTo>
                    <a:pt x="2667" y="19907"/>
                    <a:pt x="2762" y="24575"/>
                    <a:pt x="2667" y="29623"/>
                  </a:cubicBezTo>
                  <a:cubicBezTo>
                    <a:pt x="2286" y="35338"/>
                    <a:pt x="2000" y="38576"/>
                    <a:pt x="1333" y="41815"/>
                  </a:cubicBezTo>
                  <a:cubicBezTo>
                    <a:pt x="952" y="43339"/>
                    <a:pt x="571" y="44577"/>
                    <a:pt x="190" y="45910"/>
                  </a:cubicBezTo>
                  <a:cubicBezTo>
                    <a:pt x="571" y="44577"/>
                    <a:pt x="952" y="43243"/>
                    <a:pt x="1333" y="41719"/>
                  </a:cubicBezTo>
                  <a:cubicBezTo>
                    <a:pt x="2000" y="38481"/>
                    <a:pt x="2381" y="35242"/>
                    <a:pt x="2667" y="29623"/>
                  </a:cubicBezTo>
                  <a:cubicBezTo>
                    <a:pt x="2857" y="24670"/>
                    <a:pt x="2667" y="19907"/>
                    <a:pt x="2096" y="14764"/>
                  </a:cubicBezTo>
                  <a:cubicBezTo>
                    <a:pt x="1714" y="11144"/>
                    <a:pt x="1143" y="7620"/>
                    <a:pt x="667" y="3905"/>
                  </a:cubicBezTo>
                  <a:cubicBezTo>
                    <a:pt x="476" y="2667"/>
                    <a:pt x="190" y="1333"/>
                    <a:pt x="0" y="0"/>
                  </a:cubicBezTo>
                  <a:lnTo>
                    <a:pt x="0" y="0"/>
                  </a:lnTo>
                  <a:close/>
                </a:path>
              </a:pathLst>
            </a:custGeom>
            <a:solidFill>
              <a:srgbClr val="148A97"/>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8A8F5630-7925-6A2D-6C04-6F5CAC129EE5}"/>
                </a:ext>
              </a:extLst>
            </p:cNvPr>
            <p:cNvSpPr/>
            <p:nvPr/>
          </p:nvSpPr>
          <p:spPr>
            <a:xfrm>
              <a:off x="7571873" y="4639455"/>
              <a:ext cx="5143" cy="5048"/>
            </a:xfrm>
            <a:custGeom>
              <a:avLst/>
              <a:gdLst>
                <a:gd name="connsiteX0" fmla="*/ 2858 w 5143"/>
                <a:gd name="connsiteY0" fmla="*/ 2667 h 5048"/>
                <a:gd name="connsiteX1" fmla="*/ 5143 w 5143"/>
                <a:gd name="connsiteY1" fmla="*/ 0 h 5048"/>
                <a:gd name="connsiteX2" fmla="*/ 2858 w 5143"/>
                <a:gd name="connsiteY2" fmla="*/ 2667 h 5048"/>
                <a:gd name="connsiteX3" fmla="*/ 0 w 5143"/>
                <a:gd name="connsiteY3" fmla="*/ 5048 h 5048"/>
                <a:gd name="connsiteX4" fmla="*/ 2858 w 5143"/>
                <a:gd name="connsiteY4" fmla="*/ 2667 h 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048">
                  <a:moveTo>
                    <a:pt x="2858" y="2667"/>
                  </a:moveTo>
                  <a:cubicBezTo>
                    <a:pt x="3619" y="2000"/>
                    <a:pt x="4381" y="1048"/>
                    <a:pt x="5143" y="0"/>
                  </a:cubicBezTo>
                  <a:cubicBezTo>
                    <a:pt x="4381" y="1048"/>
                    <a:pt x="3619" y="2000"/>
                    <a:pt x="2858" y="2667"/>
                  </a:cubicBezTo>
                  <a:cubicBezTo>
                    <a:pt x="2000" y="3524"/>
                    <a:pt x="952" y="4286"/>
                    <a:pt x="0" y="5048"/>
                  </a:cubicBezTo>
                  <a:cubicBezTo>
                    <a:pt x="1048" y="4286"/>
                    <a:pt x="2000" y="3524"/>
                    <a:pt x="2858" y="2667"/>
                  </a:cubicBezTo>
                  <a:close/>
                </a:path>
              </a:pathLst>
            </a:custGeom>
            <a:solidFill>
              <a:srgbClr val="148A97"/>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8A95E63A-FAF4-602F-9D11-CB819789894C}"/>
                </a:ext>
              </a:extLst>
            </p:cNvPr>
            <p:cNvSpPr/>
            <p:nvPr/>
          </p:nvSpPr>
          <p:spPr>
            <a:xfrm>
              <a:off x="7549966" y="4646409"/>
              <a:ext cx="14858" cy="2285"/>
            </a:xfrm>
            <a:custGeom>
              <a:avLst/>
              <a:gdLst>
                <a:gd name="connsiteX0" fmla="*/ 7144 w 14858"/>
                <a:gd name="connsiteY0" fmla="*/ 2096 h 2285"/>
                <a:gd name="connsiteX1" fmla="*/ 10001 w 14858"/>
                <a:gd name="connsiteY1" fmla="*/ 2286 h 2285"/>
                <a:gd name="connsiteX2" fmla="*/ 14859 w 14858"/>
                <a:gd name="connsiteY2" fmla="*/ 1524 h 2285"/>
                <a:gd name="connsiteX3" fmla="*/ 10001 w 14858"/>
                <a:gd name="connsiteY3" fmla="*/ 2286 h 2285"/>
                <a:gd name="connsiteX4" fmla="*/ 7144 w 14858"/>
                <a:gd name="connsiteY4" fmla="*/ 2191 h 2285"/>
                <a:gd name="connsiteX5" fmla="*/ 0 w 14858"/>
                <a:gd name="connsiteY5" fmla="*/ 0 h 2285"/>
                <a:gd name="connsiteX6" fmla="*/ 7144 w 14858"/>
                <a:gd name="connsiteY6" fmla="*/ 2191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8" h="2285">
                  <a:moveTo>
                    <a:pt x="7144" y="2096"/>
                  </a:moveTo>
                  <a:cubicBezTo>
                    <a:pt x="8096" y="2191"/>
                    <a:pt x="9049" y="2286"/>
                    <a:pt x="10001" y="2286"/>
                  </a:cubicBezTo>
                  <a:cubicBezTo>
                    <a:pt x="11716" y="2286"/>
                    <a:pt x="13335" y="2000"/>
                    <a:pt x="14859" y="1524"/>
                  </a:cubicBezTo>
                  <a:cubicBezTo>
                    <a:pt x="13335" y="2000"/>
                    <a:pt x="11716" y="2286"/>
                    <a:pt x="10001" y="2286"/>
                  </a:cubicBezTo>
                  <a:cubicBezTo>
                    <a:pt x="9049" y="2286"/>
                    <a:pt x="8192" y="2286"/>
                    <a:pt x="7144" y="2191"/>
                  </a:cubicBezTo>
                  <a:cubicBezTo>
                    <a:pt x="4667" y="1810"/>
                    <a:pt x="2286" y="953"/>
                    <a:pt x="0" y="0"/>
                  </a:cubicBezTo>
                  <a:cubicBezTo>
                    <a:pt x="2286" y="953"/>
                    <a:pt x="4667" y="1810"/>
                    <a:pt x="7144" y="2191"/>
                  </a:cubicBezTo>
                  <a:close/>
                </a:path>
              </a:pathLst>
            </a:custGeom>
            <a:solidFill>
              <a:srgbClr val="148A97"/>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424819CD-BD42-80FC-8FDF-1E13F853E8E2}"/>
                </a:ext>
              </a:extLst>
            </p:cNvPr>
            <p:cNvSpPr/>
            <p:nvPr/>
          </p:nvSpPr>
          <p:spPr>
            <a:xfrm>
              <a:off x="7531963" y="4632121"/>
              <a:ext cx="4476" cy="7239"/>
            </a:xfrm>
            <a:custGeom>
              <a:avLst/>
              <a:gdLst>
                <a:gd name="connsiteX0" fmla="*/ 95 w 4476"/>
                <a:gd name="connsiteY0" fmla="*/ 0 h 7239"/>
                <a:gd name="connsiteX1" fmla="*/ 953 w 4476"/>
                <a:gd name="connsiteY1" fmla="*/ 953 h 7239"/>
                <a:gd name="connsiteX2" fmla="*/ 2381 w 4476"/>
                <a:gd name="connsiteY2" fmla="*/ 2477 h 7239"/>
                <a:gd name="connsiteX3" fmla="*/ 4477 w 4476"/>
                <a:gd name="connsiteY3" fmla="*/ 4477 h 7239"/>
                <a:gd name="connsiteX4" fmla="*/ 2381 w 4476"/>
                <a:gd name="connsiteY4" fmla="*/ 2477 h 7239"/>
                <a:gd name="connsiteX5" fmla="*/ 953 w 4476"/>
                <a:gd name="connsiteY5" fmla="*/ 953 h 7239"/>
                <a:gd name="connsiteX6" fmla="*/ 95 w 4476"/>
                <a:gd name="connsiteY6" fmla="*/ 0 h 7239"/>
                <a:gd name="connsiteX7" fmla="*/ 2191 w 4476"/>
                <a:gd name="connsiteY7" fmla="*/ 7239 h 7239"/>
                <a:gd name="connsiteX8" fmla="*/ 1524 w 4476"/>
                <a:gd name="connsiteY8" fmla="*/ 5048 h 7239"/>
                <a:gd name="connsiteX9" fmla="*/ 1524 w 4476"/>
                <a:gd name="connsiteY9" fmla="*/ 4858 h 7239"/>
                <a:gd name="connsiteX10" fmla="*/ 1333 w 4476"/>
                <a:gd name="connsiteY10" fmla="*/ 4667 h 7239"/>
                <a:gd name="connsiteX11" fmla="*/ 0 w 4476"/>
                <a:gd name="connsiteY11" fmla="*/ 190 h 7239"/>
                <a:gd name="connsiteX12" fmla="*/ 0 w 4476"/>
                <a:gd name="connsiteY12" fmla="*/ 381 h 7239"/>
                <a:gd name="connsiteX13" fmla="*/ 0 w 4476"/>
                <a:gd name="connsiteY13" fmla="*/ 190 h 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6" h="7239">
                  <a:moveTo>
                    <a:pt x="95" y="0"/>
                  </a:moveTo>
                  <a:lnTo>
                    <a:pt x="953" y="953"/>
                  </a:lnTo>
                  <a:lnTo>
                    <a:pt x="2381" y="2477"/>
                  </a:lnTo>
                  <a:cubicBezTo>
                    <a:pt x="3048" y="3143"/>
                    <a:pt x="3810" y="3810"/>
                    <a:pt x="4477" y="4477"/>
                  </a:cubicBezTo>
                  <a:cubicBezTo>
                    <a:pt x="3810" y="3810"/>
                    <a:pt x="2953" y="3143"/>
                    <a:pt x="2381" y="2477"/>
                  </a:cubicBezTo>
                  <a:lnTo>
                    <a:pt x="953" y="953"/>
                  </a:lnTo>
                  <a:lnTo>
                    <a:pt x="95" y="0"/>
                  </a:lnTo>
                  <a:cubicBezTo>
                    <a:pt x="762" y="2477"/>
                    <a:pt x="1524" y="4858"/>
                    <a:pt x="2191" y="7239"/>
                  </a:cubicBezTo>
                  <a:cubicBezTo>
                    <a:pt x="2000" y="6477"/>
                    <a:pt x="1714" y="5810"/>
                    <a:pt x="1524" y="5048"/>
                  </a:cubicBezTo>
                  <a:lnTo>
                    <a:pt x="1524" y="4858"/>
                  </a:lnTo>
                  <a:lnTo>
                    <a:pt x="1333" y="4667"/>
                  </a:lnTo>
                  <a:cubicBezTo>
                    <a:pt x="857" y="3143"/>
                    <a:pt x="476" y="1714"/>
                    <a:pt x="0" y="190"/>
                  </a:cubicBezTo>
                  <a:lnTo>
                    <a:pt x="0" y="381"/>
                  </a:lnTo>
                  <a:cubicBezTo>
                    <a:pt x="0" y="381"/>
                    <a:pt x="95" y="190"/>
                    <a:pt x="0" y="190"/>
                  </a:cubicBezTo>
                  <a:close/>
                </a:path>
              </a:pathLst>
            </a:custGeom>
            <a:solidFill>
              <a:srgbClr val="148A97"/>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276634A3-3651-D466-86F7-6B39F51A1F7F}"/>
                </a:ext>
              </a:extLst>
            </p:cNvPr>
            <p:cNvSpPr/>
            <p:nvPr/>
          </p:nvSpPr>
          <p:spPr>
            <a:xfrm>
              <a:off x="7276118" y="4820240"/>
              <a:ext cx="2289" cy="3809"/>
            </a:xfrm>
            <a:custGeom>
              <a:avLst/>
              <a:gdLst>
                <a:gd name="connsiteX0" fmla="*/ 99 w 2289"/>
                <a:gd name="connsiteY0" fmla="*/ 3810 h 3809"/>
                <a:gd name="connsiteX1" fmla="*/ 290 w 2289"/>
                <a:gd name="connsiteY1" fmla="*/ 1714 h 3809"/>
                <a:gd name="connsiteX2" fmla="*/ 2290 w 2289"/>
                <a:gd name="connsiteY2" fmla="*/ 0 h 3809"/>
                <a:gd name="connsiteX3" fmla="*/ 2290 w 2289"/>
                <a:gd name="connsiteY3" fmla="*/ 0 h 3809"/>
                <a:gd name="connsiteX4" fmla="*/ 290 w 2289"/>
                <a:gd name="connsiteY4" fmla="*/ 1714 h 3809"/>
                <a:gd name="connsiteX5" fmla="*/ 99 w 2289"/>
                <a:gd name="connsiteY5" fmla="*/ 3715 h 3809"/>
                <a:gd name="connsiteX6" fmla="*/ 99 w 2289"/>
                <a:gd name="connsiteY6" fmla="*/ 3715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 h="3809">
                  <a:moveTo>
                    <a:pt x="99" y="3810"/>
                  </a:moveTo>
                  <a:cubicBezTo>
                    <a:pt x="-91" y="3143"/>
                    <a:pt x="4" y="2477"/>
                    <a:pt x="290" y="1714"/>
                  </a:cubicBezTo>
                  <a:cubicBezTo>
                    <a:pt x="671" y="953"/>
                    <a:pt x="1433" y="286"/>
                    <a:pt x="2290" y="0"/>
                  </a:cubicBezTo>
                  <a:lnTo>
                    <a:pt x="2290" y="0"/>
                  </a:lnTo>
                  <a:cubicBezTo>
                    <a:pt x="1433" y="286"/>
                    <a:pt x="671" y="953"/>
                    <a:pt x="290" y="1714"/>
                  </a:cubicBezTo>
                  <a:cubicBezTo>
                    <a:pt x="4" y="2381"/>
                    <a:pt x="-91" y="3048"/>
                    <a:pt x="99" y="3715"/>
                  </a:cubicBezTo>
                  <a:lnTo>
                    <a:pt x="99" y="3715"/>
                  </a:lnTo>
                  <a:close/>
                </a:path>
              </a:pathLst>
            </a:custGeom>
            <a:solidFill>
              <a:srgbClr val="148A97"/>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9051426A-4F7C-3A88-0ED8-93A81718F771}"/>
                </a:ext>
              </a:extLst>
            </p:cNvPr>
            <p:cNvSpPr/>
            <p:nvPr/>
          </p:nvSpPr>
          <p:spPr>
            <a:xfrm>
              <a:off x="7278979" y="4820430"/>
              <a:ext cx="2381" cy="1047"/>
            </a:xfrm>
            <a:custGeom>
              <a:avLst/>
              <a:gdLst>
                <a:gd name="connsiteX0" fmla="*/ 0 w 2381"/>
                <a:gd name="connsiteY0" fmla="*/ 0 h 1047"/>
                <a:gd name="connsiteX1" fmla="*/ 2381 w 2381"/>
                <a:gd name="connsiteY1" fmla="*/ 1048 h 1047"/>
                <a:gd name="connsiteX2" fmla="*/ 0 w 2381"/>
                <a:gd name="connsiteY2" fmla="*/ 0 h 1047"/>
              </a:gdLst>
              <a:ahLst/>
              <a:cxnLst>
                <a:cxn ang="0">
                  <a:pos x="connsiteX0" y="connsiteY0"/>
                </a:cxn>
                <a:cxn ang="0">
                  <a:pos x="connsiteX1" y="connsiteY1"/>
                </a:cxn>
                <a:cxn ang="0">
                  <a:pos x="connsiteX2" y="connsiteY2"/>
                </a:cxn>
              </a:cxnLst>
              <a:rect l="l" t="t" r="r" b="b"/>
              <a:pathLst>
                <a:path w="2381" h="1047">
                  <a:moveTo>
                    <a:pt x="0" y="0"/>
                  </a:moveTo>
                  <a:cubicBezTo>
                    <a:pt x="1048" y="95"/>
                    <a:pt x="1810" y="476"/>
                    <a:pt x="2381" y="1048"/>
                  </a:cubicBezTo>
                  <a:cubicBezTo>
                    <a:pt x="1810" y="476"/>
                    <a:pt x="1048" y="95"/>
                    <a:pt x="0" y="0"/>
                  </a:cubicBezTo>
                  <a:close/>
                </a:path>
              </a:pathLst>
            </a:custGeom>
            <a:solidFill>
              <a:srgbClr val="148A97"/>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C733B85D-F0F7-FF9F-73B3-931AA89397EE}"/>
                </a:ext>
              </a:extLst>
            </p:cNvPr>
            <p:cNvSpPr/>
            <p:nvPr/>
          </p:nvSpPr>
          <p:spPr>
            <a:xfrm>
              <a:off x="7312507" y="547898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48A97"/>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45897731-2EC1-2690-F24D-773FD2867C14}"/>
                </a:ext>
              </a:extLst>
            </p:cNvPr>
            <p:cNvSpPr/>
            <p:nvPr/>
          </p:nvSpPr>
          <p:spPr>
            <a:xfrm>
              <a:off x="7401185" y="4426381"/>
              <a:ext cx="2857" cy="4667"/>
            </a:xfrm>
            <a:custGeom>
              <a:avLst/>
              <a:gdLst>
                <a:gd name="connsiteX0" fmla="*/ 2667 w 2857"/>
                <a:gd name="connsiteY0" fmla="*/ 4382 h 4667"/>
                <a:gd name="connsiteX1" fmla="*/ 2762 w 2857"/>
                <a:gd name="connsiteY1" fmla="*/ 4382 h 4667"/>
                <a:gd name="connsiteX2" fmla="*/ 2762 w 2857"/>
                <a:gd name="connsiteY2" fmla="*/ 4382 h 4667"/>
                <a:gd name="connsiteX3" fmla="*/ 2762 w 2857"/>
                <a:gd name="connsiteY3" fmla="*/ 4382 h 4667"/>
                <a:gd name="connsiteX4" fmla="*/ 2762 w 2857"/>
                <a:gd name="connsiteY4" fmla="*/ 4477 h 4667"/>
                <a:gd name="connsiteX5" fmla="*/ 2762 w 2857"/>
                <a:gd name="connsiteY5" fmla="*/ 4572 h 4667"/>
                <a:gd name="connsiteX6" fmla="*/ 2857 w 2857"/>
                <a:gd name="connsiteY6" fmla="*/ 4572 h 4667"/>
                <a:gd name="connsiteX7" fmla="*/ 2857 w 2857"/>
                <a:gd name="connsiteY7" fmla="*/ 4572 h 4667"/>
                <a:gd name="connsiteX8" fmla="*/ 2857 w 2857"/>
                <a:gd name="connsiteY8" fmla="*/ 4667 h 4667"/>
                <a:gd name="connsiteX9" fmla="*/ 2857 w 2857"/>
                <a:gd name="connsiteY9" fmla="*/ 4667 h 4667"/>
                <a:gd name="connsiteX10" fmla="*/ 0 w 2857"/>
                <a:gd name="connsiteY10" fmla="*/ 0 h 4667"/>
                <a:gd name="connsiteX11" fmla="*/ 2667 w 2857"/>
                <a:gd name="connsiteY11" fmla="*/ 4382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 h="4667">
                  <a:moveTo>
                    <a:pt x="2667" y="4382"/>
                  </a:moveTo>
                  <a:lnTo>
                    <a:pt x="2762" y="4382"/>
                  </a:lnTo>
                  <a:lnTo>
                    <a:pt x="2762" y="4382"/>
                  </a:lnTo>
                  <a:lnTo>
                    <a:pt x="2762" y="4382"/>
                  </a:lnTo>
                  <a:lnTo>
                    <a:pt x="2762" y="4477"/>
                  </a:lnTo>
                  <a:lnTo>
                    <a:pt x="2762" y="4572"/>
                  </a:lnTo>
                  <a:lnTo>
                    <a:pt x="2857" y="4572"/>
                  </a:lnTo>
                  <a:lnTo>
                    <a:pt x="2857" y="4572"/>
                  </a:lnTo>
                  <a:lnTo>
                    <a:pt x="2857" y="4667"/>
                  </a:lnTo>
                  <a:lnTo>
                    <a:pt x="2857" y="4667"/>
                  </a:lnTo>
                  <a:lnTo>
                    <a:pt x="0" y="0"/>
                  </a:lnTo>
                  <a:lnTo>
                    <a:pt x="2667" y="4382"/>
                  </a:lnTo>
                  <a:close/>
                </a:path>
              </a:pathLst>
            </a:custGeom>
            <a:solidFill>
              <a:srgbClr val="148A97"/>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23630FB7-8296-6B22-1792-30C3A806E774}"/>
                </a:ext>
              </a:extLst>
            </p:cNvPr>
            <p:cNvSpPr/>
            <p:nvPr/>
          </p:nvSpPr>
          <p:spPr>
            <a:xfrm>
              <a:off x="7374420" y="4386281"/>
              <a:ext cx="666" cy="1047"/>
            </a:xfrm>
            <a:custGeom>
              <a:avLst/>
              <a:gdLst>
                <a:gd name="connsiteX0" fmla="*/ 572 w 666"/>
                <a:gd name="connsiteY0" fmla="*/ 857 h 1047"/>
                <a:gd name="connsiteX1" fmla="*/ 667 w 666"/>
                <a:gd name="connsiteY1" fmla="*/ 1048 h 1047"/>
                <a:gd name="connsiteX2" fmla="*/ 572 w 666"/>
                <a:gd name="connsiteY2" fmla="*/ 857 h 1047"/>
                <a:gd name="connsiteX3" fmla="*/ 0 w 666"/>
                <a:gd name="connsiteY3" fmla="*/ 0 h 1047"/>
                <a:gd name="connsiteX4" fmla="*/ 572 w 666"/>
                <a:gd name="connsiteY4" fmla="*/ 857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 h="1047">
                  <a:moveTo>
                    <a:pt x="572" y="857"/>
                  </a:moveTo>
                  <a:lnTo>
                    <a:pt x="667" y="1048"/>
                  </a:lnTo>
                  <a:lnTo>
                    <a:pt x="572" y="857"/>
                  </a:lnTo>
                  <a:lnTo>
                    <a:pt x="0" y="0"/>
                  </a:lnTo>
                  <a:lnTo>
                    <a:pt x="572" y="857"/>
                  </a:lnTo>
                  <a:close/>
                </a:path>
              </a:pathLst>
            </a:custGeom>
            <a:solidFill>
              <a:srgbClr val="148A97"/>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54203DAF-2309-EACF-565D-B15F7C8434FF}"/>
                </a:ext>
              </a:extLst>
            </p:cNvPr>
            <p:cNvSpPr/>
            <p:nvPr/>
          </p:nvSpPr>
          <p:spPr>
            <a:xfrm>
              <a:off x="7080574" y="5067890"/>
              <a:ext cx="3143" cy="3333"/>
            </a:xfrm>
            <a:custGeom>
              <a:avLst/>
              <a:gdLst>
                <a:gd name="connsiteX0" fmla="*/ 0 w 3143"/>
                <a:gd name="connsiteY0" fmla="*/ 0 h 3333"/>
                <a:gd name="connsiteX1" fmla="*/ 0 w 3143"/>
                <a:gd name="connsiteY1" fmla="*/ 0 h 3333"/>
                <a:gd name="connsiteX2" fmla="*/ 3143 w 3143"/>
                <a:gd name="connsiteY2" fmla="*/ 3334 h 3333"/>
                <a:gd name="connsiteX3" fmla="*/ 0 w 3143"/>
                <a:gd name="connsiteY3" fmla="*/ 0 h 3333"/>
              </a:gdLst>
              <a:ahLst/>
              <a:cxnLst>
                <a:cxn ang="0">
                  <a:pos x="connsiteX0" y="connsiteY0"/>
                </a:cxn>
                <a:cxn ang="0">
                  <a:pos x="connsiteX1" y="connsiteY1"/>
                </a:cxn>
                <a:cxn ang="0">
                  <a:pos x="connsiteX2" y="connsiteY2"/>
                </a:cxn>
                <a:cxn ang="0">
                  <a:pos x="connsiteX3" y="connsiteY3"/>
                </a:cxn>
              </a:cxnLst>
              <a:rect l="l" t="t" r="r" b="b"/>
              <a:pathLst>
                <a:path w="3143" h="3333">
                  <a:moveTo>
                    <a:pt x="0" y="0"/>
                  </a:moveTo>
                  <a:lnTo>
                    <a:pt x="0" y="0"/>
                  </a:lnTo>
                  <a:cubicBezTo>
                    <a:pt x="1048" y="1143"/>
                    <a:pt x="2096" y="2191"/>
                    <a:pt x="3143" y="3334"/>
                  </a:cubicBezTo>
                  <a:cubicBezTo>
                    <a:pt x="2096" y="2191"/>
                    <a:pt x="1048" y="1143"/>
                    <a:pt x="0" y="0"/>
                  </a:cubicBezTo>
                  <a:close/>
                </a:path>
              </a:pathLst>
            </a:custGeom>
            <a:solidFill>
              <a:srgbClr val="148A97"/>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7967DB49-11AF-480F-5F64-40981BFB55D6}"/>
                </a:ext>
              </a:extLst>
            </p:cNvPr>
            <p:cNvSpPr/>
            <p:nvPr/>
          </p:nvSpPr>
          <p:spPr>
            <a:xfrm>
              <a:off x="6179318" y="5938856"/>
              <a:ext cx="117633" cy="6191"/>
            </a:xfrm>
            <a:custGeom>
              <a:avLst/>
              <a:gdLst>
                <a:gd name="connsiteX0" fmla="*/ 113252 w 117633"/>
                <a:gd name="connsiteY0" fmla="*/ 5905 h 6191"/>
                <a:gd name="connsiteX1" fmla="*/ 115348 w 117633"/>
                <a:gd name="connsiteY1" fmla="*/ 5905 h 6191"/>
                <a:gd name="connsiteX2" fmla="*/ 115252 w 117633"/>
                <a:gd name="connsiteY2" fmla="*/ 5905 h 6191"/>
                <a:gd name="connsiteX3" fmla="*/ 0 w 117633"/>
                <a:gd name="connsiteY3" fmla="*/ 0 h 6191"/>
                <a:gd name="connsiteX4" fmla="*/ 117634 w 117633"/>
                <a:gd name="connsiteY4" fmla="*/ 6191 h 6191"/>
                <a:gd name="connsiteX5" fmla="*/ 115538 w 117633"/>
                <a:gd name="connsiteY5" fmla="*/ 6001 h 6191"/>
                <a:gd name="connsiteX6" fmla="*/ 113252 w 117633"/>
                <a:gd name="connsiteY6" fmla="*/ 6001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33" h="6191">
                  <a:moveTo>
                    <a:pt x="113252" y="5905"/>
                  </a:moveTo>
                  <a:cubicBezTo>
                    <a:pt x="113919" y="5905"/>
                    <a:pt x="114681" y="5905"/>
                    <a:pt x="115348" y="5905"/>
                  </a:cubicBezTo>
                  <a:lnTo>
                    <a:pt x="115252" y="5905"/>
                  </a:lnTo>
                  <a:cubicBezTo>
                    <a:pt x="76771" y="5239"/>
                    <a:pt x="38291" y="3334"/>
                    <a:pt x="0" y="0"/>
                  </a:cubicBezTo>
                  <a:cubicBezTo>
                    <a:pt x="38005" y="3334"/>
                    <a:pt x="77152" y="5429"/>
                    <a:pt x="117634" y="6191"/>
                  </a:cubicBezTo>
                  <a:lnTo>
                    <a:pt x="115538" y="6001"/>
                  </a:lnTo>
                  <a:lnTo>
                    <a:pt x="113252" y="6001"/>
                  </a:lnTo>
                  <a:close/>
                </a:path>
              </a:pathLst>
            </a:custGeom>
            <a:solidFill>
              <a:srgbClr val="148A97"/>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0E89ED75-618C-47D9-D891-FE6BB588606F}"/>
                </a:ext>
              </a:extLst>
            </p:cNvPr>
            <p:cNvSpPr/>
            <p:nvPr/>
          </p:nvSpPr>
          <p:spPr>
            <a:xfrm>
              <a:off x="5540857" y="5712256"/>
              <a:ext cx="1819870" cy="344328"/>
            </a:xfrm>
            <a:custGeom>
              <a:avLst/>
              <a:gdLst>
                <a:gd name="connsiteX0" fmla="*/ 5620 w 1819870"/>
                <a:gd name="connsiteY0" fmla="*/ 0 h 344328"/>
                <a:gd name="connsiteX1" fmla="*/ 5620 w 1819870"/>
                <a:gd name="connsiteY1" fmla="*/ 0 h 344328"/>
                <a:gd name="connsiteX2" fmla="*/ 3334 w 1819870"/>
                <a:gd name="connsiteY2" fmla="*/ 25908 h 344328"/>
                <a:gd name="connsiteX3" fmla="*/ 0 w 1819870"/>
                <a:gd name="connsiteY3" fmla="*/ 64389 h 344328"/>
                <a:gd name="connsiteX4" fmla="*/ 171926 w 1819870"/>
                <a:gd name="connsiteY4" fmla="*/ 160496 h 344328"/>
                <a:gd name="connsiteX5" fmla="*/ 380810 w 1819870"/>
                <a:gd name="connsiteY5" fmla="*/ 238887 h 344328"/>
                <a:gd name="connsiteX6" fmla="*/ 593312 w 1819870"/>
                <a:gd name="connsiteY6" fmla="*/ 280035 h 344328"/>
                <a:gd name="connsiteX7" fmla="*/ 780098 w 1819870"/>
                <a:gd name="connsiteY7" fmla="*/ 289655 h 344328"/>
                <a:gd name="connsiteX8" fmla="*/ 824389 w 1819870"/>
                <a:gd name="connsiteY8" fmla="*/ 289274 h 344328"/>
                <a:gd name="connsiteX9" fmla="*/ 878110 w 1819870"/>
                <a:gd name="connsiteY9" fmla="*/ 287369 h 344328"/>
                <a:gd name="connsiteX10" fmla="*/ 879348 w 1819870"/>
                <a:gd name="connsiteY10" fmla="*/ 287369 h 344328"/>
                <a:gd name="connsiteX11" fmla="*/ 952214 w 1819870"/>
                <a:gd name="connsiteY11" fmla="*/ 285179 h 344328"/>
                <a:gd name="connsiteX12" fmla="*/ 954977 w 1819870"/>
                <a:gd name="connsiteY12" fmla="*/ 285179 h 344328"/>
                <a:gd name="connsiteX13" fmla="*/ 1225296 w 1819870"/>
                <a:gd name="connsiteY13" fmla="*/ 314801 h 344328"/>
                <a:gd name="connsiteX14" fmla="*/ 1227106 w 1819870"/>
                <a:gd name="connsiteY14" fmla="*/ 315087 h 344328"/>
                <a:gd name="connsiteX15" fmla="*/ 1386745 w 1819870"/>
                <a:gd name="connsiteY15" fmla="*/ 337376 h 344328"/>
                <a:gd name="connsiteX16" fmla="*/ 1511332 w 1819870"/>
                <a:gd name="connsiteY16" fmla="*/ 344329 h 344328"/>
                <a:gd name="connsiteX17" fmla="*/ 1608868 w 1819870"/>
                <a:gd name="connsiteY17" fmla="*/ 339090 h 344328"/>
                <a:gd name="connsiteX18" fmla="*/ 1819656 w 1819870"/>
                <a:gd name="connsiteY18" fmla="*/ 285845 h 344328"/>
                <a:gd name="connsiteX19" fmla="*/ 1819656 w 1819870"/>
                <a:gd name="connsiteY19" fmla="*/ 262604 h 344328"/>
                <a:gd name="connsiteX20" fmla="*/ 1818513 w 1819870"/>
                <a:gd name="connsiteY20" fmla="*/ 243840 h 344328"/>
                <a:gd name="connsiteX21" fmla="*/ 1817846 w 1819870"/>
                <a:gd name="connsiteY21" fmla="*/ 242316 h 344328"/>
                <a:gd name="connsiteX22" fmla="*/ 1816608 w 1819870"/>
                <a:gd name="connsiteY22" fmla="*/ 227933 h 344328"/>
                <a:gd name="connsiteX23" fmla="*/ 1816894 w 1819870"/>
                <a:gd name="connsiteY23" fmla="*/ 226790 h 344328"/>
                <a:gd name="connsiteX24" fmla="*/ 1816227 w 1819870"/>
                <a:gd name="connsiteY24" fmla="*/ 226790 h 344328"/>
                <a:gd name="connsiteX25" fmla="*/ 1807845 w 1819870"/>
                <a:gd name="connsiteY25" fmla="*/ 228600 h 344328"/>
                <a:gd name="connsiteX26" fmla="*/ 1703165 w 1819870"/>
                <a:gd name="connsiteY26" fmla="*/ 264033 h 344328"/>
                <a:gd name="connsiteX27" fmla="*/ 1505998 w 1819870"/>
                <a:gd name="connsiteY27" fmla="*/ 286988 h 344328"/>
                <a:gd name="connsiteX28" fmla="*/ 1499140 w 1819870"/>
                <a:gd name="connsiteY28" fmla="*/ 286988 h 344328"/>
                <a:gd name="connsiteX29" fmla="*/ 1229868 w 1819870"/>
                <a:gd name="connsiteY29" fmla="*/ 257175 h 344328"/>
                <a:gd name="connsiteX30" fmla="*/ 1228820 w 1819870"/>
                <a:gd name="connsiteY30" fmla="*/ 256985 h 344328"/>
                <a:gd name="connsiteX31" fmla="*/ 1126617 w 1819870"/>
                <a:gd name="connsiteY31" fmla="*/ 241649 h 344328"/>
                <a:gd name="connsiteX32" fmla="*/ 940213 w 1819870"/>
                <a:gd name="connsiteY32" fmla="*/ 227933 h 344328"/>
                <a:gd name="connsiteX33" fmla="*/ 932212 w 1819870"/>
                <a:gd name="connsiteY33" fmla="*/ 227933 h 344328"/>
                <a:gd name="connsiteX34" fmla="*/ 879824 w 1819870"/>
                <a:gd name="connsiteY34" fmla="*/ 229743 h 344328"/>
                <a:gd name="connsiteX35" fmla="*/ 876681 w 1819870"/>
                <a:gd name="connsiteY35" fmla="*/ 229934 h 344328"/>
                <a:gd name="connsiteX36" fmla="*/ 841724 w 1819870"/>
                <a:gd name="connsiteY36" fmla="*/ 231458 h 344328"/>
                <a:gd name="connsiteX37" fmla="*/ 776192 w 1819870"/>
                <a:gd name="connsiteY37" fmla="*/ 232505 h 344328"/>
                <a:gd name="connsiteX38" fmla="*/ 758666 w 1819870"/>
                <a:gd name="connsiteY38" fmla="*/ 232505 h 344328"/>
                <a:gd name="connsiteX39" fmla="*/ 751808 w 1819870"/>
                <a:gd name="connsiteY39" fmla="*/ 232505 h 344328"/>
                <a:gd name="connsiteX40" fmla="*/ 756190 w 1819870"/>
                <a:gd name="connsiteY40" fmla="*/ 232886 h 344328"/>
                <a:gd name="connsiteX41" fmla="*/ 389858 w 1819870"/>
                <a:gd name="connsiteY41" fmla="*/ 182309 h 344328"/>
                <a:gd name="connsiteX42" fmla="*/ 61913 w 1819870"/>
                <a:gd name="connsiteY42" fmla="*/ 35814 h 344328"/>
                <a:gd name="connsiteX43" fmla="*/ 5905 w 1819870"/>
                <a:gd name="connsiteY43" fmla="*/ 191 h 344328"/>
                <a:gd name="connsiteX44" fmla="*/ 5810 w 1819870"/>
                <a:gd name="connsiteY44" fmla="*/ 191 h 3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70" h="344328">
                  <a:moveTo>
                    <a:pt x="5620" y="0"/>
                  </a:moveTo>
                  <a:lnTo>
                    <a:pt x="5620" y="0"/>
                  </a:lnTo>
                  <a:cubicBezTo>
                    <a:pt x="4763" y="8763"/>
                    <a:pt x="4096" y="17336"/>
                    <a:pt x="3334" y="25908"/>
                  </a:cubicBezTo>
                  <a:cubicBezTo>
                    <a:pt x="2286" y="38767"/>
                    <a:pt x="1238" y="51530"/>
                    <a:pt x="0" y="64389"/>
                  </a:cubicBezTo>
                  <a:cubicBezTo>
                    <a:pt x="59055" y="102013"/>
                    <a:pt x="115348" y="133445"/>
                    <a:pt x="171926" y="160496"/>
                  </a:cubicBezTo>
                  <a:cubicBezTo>
                    <a:pt x="237839" y="192119"/>
                    <a:pt x="308134" y="218408"/>
                    <a:pt x="380810" y="238887"/>
                  </a:cubicBezTo>
                  <a:cubicBezTo>
                    <a:pt x="448437" y="257937"/>
                    <a:pt x="519874" y="271748"/>
                    <a:pt x="593312" y="280035"/>
                  </a:cubicBezTo>
                  <a:cubicBezTo>
                    <a:pt x="651224" y="286512"/>
                    <a:pt x="712280" y="289655"/>
                    <a:pt x="780098" y="289655"/>
                  </a:cubicBezTo>
                  <a:cubicBezTo>
                    <a:pt x="794861" y="289655"/>
                    <a:pt x="809625" y="289465"/>
                    <a:pt x="824389" y="289274"/>
                  </a:cubicBezTo>
                  <a:cubicBezTo>
                    <a:pt x="842296" y="288893"/>
                    <a:pt x="860488" y="288131"/>
                    <a:pt x="878110" y="287369"/>
                  </a:cubicBezTo>
                  <a:lnTo>
                    <a:pt x="879348" y="287369"/>
                  </a:lnTo>
                  <a:cubicBezTo>
                    <a:pt x="903351" y="286226"/>
                    <a:pt x="927926" y="285179"/>
                    <a:pt x="952214" y="285179"/>
                  </a:cubicBezTo>
                  <a:lnTo>
                    <a:pt x="954977" y="285179"/>
                  </a:lnTo>
                  <a:cubicBezTo>
                    <a:pt x="1045940" y="286798"/>
                    <a:pt x="1137095" y="301085"/>
                    <a:pt x="1225296" y="314801"/>
                  </a:cubicBezTo>
                  <a:lnTo>
                    <a:pt x="1227106" y="315087"/>
                  </a:lnTo>
                  <a:cubicBezTo>
                    <a:pt x="1279303" y="323279"/>
                    <a:pt x="1333310" y="331661"/>
                    <a:pt x="1386745" y="337376"/>
                  </a:cubicBezTo>
                  <a:cubicBezTo>
                    <a:pt x="1431322" y="342043"/>
                    <a:pt x="1472089" y="344329"/>
                    <a:pt x="1511332" y="344329"/>
                  </a:cubicBezTo>
                  <a:cubicBezTo>
                    <a:pt x="1545050" y="344329"/>
                    <a:pt x="1577912" y="342614"/>
                    <a:pt x="1608868" y="339090"/>
                  </a:cubicBezTo>
                  <a:cubicBezTo>
                    <a:pt x="1682210" y="330898"/>
                    <a:pt x="1753076" y="312992"/>
                    <a:pt x="1819656" y="285845"/>
                  </a:cubicBezTo>
                  <a:cubicBezTo>
                    <a:pt x="1819942" y="278225"/>
                    <a:pt x="1819942" y="270415"/>
                    <a:pt x="1819656" y="262604"/>
                  </a:cubicBezTo>
                  <a:cubicBezTo>
                    <a:pt x="1819370" y="256318"/>
                    <a:pt x="1818989" y="250127"/>
                    <a:pt x="1818513" y="243840"/>
                  </a:cubicBezTo>
                  <a:cubicBezTo>
                    <a:pt x="1818132" y="243364"/>
                    <a:pt x="1817846" y="242888"/>
                    <a:pt x="1817846" y="242316"/>
                  </a:cubicBezTo>
                  <a:cubicBezTo>
                    <a:pt x="1817561" y="237554"/>
                    <a:pt x="1817084" y="232696"/>
                    <a:pt x="1816608" y="227933"/>
                  </a:cubicBezTo>
                  <a:cubicBezTo>
                    <a:pt x="1816608" y="227457"/>
                    <a:pt x="1816608" y="227076"/>
                    <a:pt x="1816894" y="226790"/>
                  </a:cubicBezTo>
                  <a:cubicBezTo>
                    <a:pt x="1816703" y="226790"/>
                    <a:pt x="1816418" y="226790"/>
                    <a:pt x="1816227" y="226790"/>
                  </a:cubicBezTo>
                  <a:cubicBezTo>
                    <a:pt x="1813274" y="226790"/>
                    <a:pt x="1810512" y="227457"/>
                    <a:pt x="1807845" y="228600"/>
                  </a:cubicBezTo>
                  <a:cubicBezTo>
                    <a:pt x="1773841" y="242983"/>
                    <a:pt x="1738598" y="254889"/>
                    <a:pt x="1703165" y="264033"/>
                  </a:cubicBezTo>
                  <a:cubicBezTo>
                    <a:pt x="1640110" y="279273"/>
                    <a:pt x="1573721" y="286988"/>
                    <a:pt x="1505998" y="286988"/>
                  </a:cubicBezTo>
                  <a:lnTo>
                    <a:pt x="1499140" y="286988"/>
                  </a:lnTo>
                  <a:cubicBezTo>
                    <a:pt x="1408557" y="285083"/>
                    <a:pt x="1317689" y="270891"/>
                    <a:pt x="1229868" y="257175"/>
                  </a:cubicBezTo>
                  <a:lnTo>
                    <a:pt x="1228820" y="256985"/>
                  </a:lnTo>
                  <a:cubicBezTo>
                    <a:pt x="1195292" y="251746"/>
                    <a:pt x="1160717" y="246317"/>
                    <a:pt x="1126617" y="241649"/>
                  </a:cubicBezTo>
                  <a:cubicBezTo>
                    <a:pt x="1058418" y="232410"/>
                    <a:pt x="997458" y="227933"/>
                    <a:pt x="940213" y="227933"/>
                  </a:cubicBezTo>
                  <a:lnTo>
                    <a:pt x="932212" y="227933"/>
                  </a:lnTo>
                  <a:cubicBezTo>
                    <a:pt x="914781" y="228029"/>
                    <a:pt x="896969" y="228886"/>
                    <a:pt x="879824" y="229743"/>
                  </a:cubicBezTo>
                  <a:lnTo>
                    <a:pt x="876681" y="229934"/>
                  </a:lnTo>
                  <a:cubicBezTo>
                    <a:pt x="865061" y="230505"/>
                    <a:pt x="853345" y="231077"/>
                    <a:pt x="841724" y="231458"/>
                  </a:cubicBezTo>
                  <a:cubicBezTo>
                    <a:pt x="820865" y="232124"/>
                    <a:pt x="798862" y="232505"/>
                    <a:pt x="776192" y="232505"/>
                  </a:cubicBezTo>
                  <a:cubicBezTo>
                    <a:pt x="770287" y="232505"/>
                    <a:pt x="764477" y="232505"/>
                    <a:pt x="758666" y="232505"/>
                  </a:cubicBezTo>
                  <a:lnTo>
                    <a:pt x="751808" y="232505"/>
                  </a:lnTo>
                  <a:lnTo>
                    <a:pt x="756190" y="232886"/>
                  </a:lnTo>
                  <a:cubicBezTo>
                    <a:pt x="622268" y="230314"/>
                    <a:pt x="502444" y="213836"/>
                    <a:pt x="389858" y="182309"/>
                  </a:cubicBezTo>
                  <a:cubicBezTo>
                    <a:pt x="280416" y="150400"/>
                    <a:pt x="170117" y="101155"/>
                    <a:pt x="61913" y="35814"/>
                  </a:cubicBezTo>
                  <a:cubicBezTo>
                    <a:pt x="43434" y="24479"/>
                    <a:pt x="24575" y="12478"/>
                    <a:pt x="5905" y="191"/>
                  </a:cubicBezTo>
                  <a:lnTo>
                    <a:pt x="5810" y="191"/>
                  </a:lnTo>
                </a:path>
              </a:pathLst>
            </a:custGeom>
            <a:solidFill>
              <a:srgbClr val="FDD3D6"/>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49C4409A-500F-45E8-D5FC-E247A13CCD11}"/>
                </a:ext>
              </a:extLst>
            </p:cNvPr>
            <p:cNvSpPr/>
            <p:nvPr/>
          </p:nvSpPr>
          <p:spPr>
            <a:xfrm>
              <a:off x="7355751" y="5742451"/>
              <a:ext cx="630650" cy="224599"/>
            </a:xfrm>
            <a:custGeom>
              <a:avLst/>
              <a:gdLst>
                <a:gd name="connsiteX0" fmla="*/ 622173 w 630650"/>
                <a:gd name="connsiteY0" fmla="*/ 190 h 224599"/>
                <a:gd name="connsiteX1" fmla="*/ 622173 w 630650"/>
                <a:gd name="connsiteY1" fmla="*/ 190 h 224599"/>
                <a:gd name="connsiteX2" fmla="*/ 611029 w 630650"/>
                <a:gd name="connsiteY2" fmla="*/ 6191 h 224599"/>
                <a:gd name="connsiteX3" fmla="*/ 509397 w 630650"/>
                <a:gd name="connsiteY3" fmla="*/ 90964 h 224599"/>
                <a:gd name="connsiteX4" fmla="*/ 398812 w 630650"/>
                <a:gd name="connsiteY4" fmla="*/ 144208 h 224599"/>
                <a:gd name="connsiteX5" fmla="*/ 284988 w 630650"/>
                <a:gd name="connsiteY5" fmla="*/ 166973 h 224599"/>
                <a:gd name="connsiteX6" fmla="*/ 271081 w 630650"/>
                <a:gd name="connsiteY6" fmla="*/ 167259 h 224599"/>
                <a:gd name="connsiteX7" fmla="*/ 130016 w 630650"/>
                <a:gd name="connsiteY7" fmla="*/ 149638 h 224599"/>
                <a:gd name="connsiteX8" fmla="*/ 128873 w 630650"/>
                <a:gd name="connsiteY8" fmla="*/ 149447 h 224599"/>
                <a:gd name="connsiteX9" fmla="*/ 0 w 630650"/>
                <a:gd name="connsiteY9" fmla="*/ 131064 h 224599"/>
                <a:gd name="connsiteX10" fmla="*/ 857 w 630650"/>
                <a:gd name="connsiteY10" fmla="*/ 164306 h 224599"/>
                <a:gd name="connsiteX11" fmla="*/ 1714 w 630650"/>
                <a:gd name="connsiteY11" fmla="*/ 188500 h 224599"/>
                <a:gd name="connsiteX12" fmla="*/ 126587 w 630650"/>
                <a:gd name="connsiteY12" fmla="*/ 207169 h 224599"/>
                <a:gd name="connsiteX13" fmla="*/ 140113 w 630650"/>
                <a:gd name="connsiteY13" fmla="*/ 209836 h 224599"/>
                <a:gd name="connsiteX14" fmla="*/ 228600 w 630650"/>
                <a:gd name="connsiteY14" fmla="*/ 223075 h 224599"/>
                <a:gd name="connsiteX15" fmla="*/ 264414 w 630650"/>
                <a:gd name="connsiteY15" fmla="*/ 224599 h 224599"/>
                <a:gd name="connsiteX16" fmla="*/ 326803 w 630650"/>
                <a:gd name="connsiteY16" fmla="*/ 220028 h 224599"/>
                <a:gd name="connsiteX17" fmla="*/ 496253 w 630650"/>
                <a:gd name="connsiteY17" fmla="*/ 164782 h 224599"/>
                <a:gd name="connsiteX18" fmla="*/ 573405 w 630650"/>
                <a:gd name="connsiteY18" fmla="*/ 115443 h 224599"/>
                <a:gd name="connsiteX19" fmla="*/ 630650 w 630650"/>
                <a:gd name="connsiteY19" fmla="*/ 66294 h 224599"/>
                <a:gd name="connsiteX20" fmla="*/ 626745 w 630650"/>
                <a:gd name="connsiteY20" fmla="*/ 34957 h 224599"/>
                <a:gd name="connsiteX21" fmla="*/ 622363 w 630650"/>
                <a:gd name="connsiteY21" fmla="*/ 190 h 224599"/>
                <a:gd name="connsiteX22" fmla="*/ 622078 w 630650"/>
                <a:gd name="connsiteY22" fmla="*/ 0 h 22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0650" h="224599">
                  <a:moveTo>
                    <a:pt x="622173" y="190"/>
                  </a:moveTo>
                  <a:lnTo>
                    <a:pt x="622173" y="190"/>
                  </a:lnTo>
                  <a:cubicBezTo>
                    <a:pt x="617982" y="1238"/>
                    <a:pt x="614077" y="3334"/>
                    <a:pt x="611029" y="6191"/>
                  </a:cubicBezTo>
                  <a:cubicBezTo>
                    <a:pt x="578644" y="36671"/>
                    <a:pt x="546449" y="66008"/>
                    <a:pt x="509397" y="90964"/>
                  </a:cubicBezTo>
                  <a:cubicBezTo>
                    <a:pt x="475297" y="112681"/>
                    <a:pt x="438055" y="130588"/>
                    <a:pt x="398812" y="144208"/>
                  </a:cubicBezTo>
                  <a:cubicBezTo>
                    <a:pt x="358997" y="156877"/>
                    <a:pt x="320707" y="164592"/>
                    <a:pt x="284988" y="166973"/>
                  </a:cubicBezTo>
                  <a:cubicBezTo>
                    <a:pt x="280321" y="167164"/>
                    <a:pt x="275654" y="167259"/>
                    <a:pt x="271081" y="167259"/>
                  </a:cubicBezTo>
                  <a:cubicBezTo>
                    <a:pt x="223933" y="167259"/>
                    <a:pt x="177451" y="158972"/>
                    <a:pt x="130016" y="149638"/>
                  </a:cubicBezTo>
                  <a:lnTo>
                    <a:pt x="128873" y="149447"/>
                  </a:lnTo>
                  <a:cubicBezTo>
                    <a:pt x="87154" y="141351"/>
                    <a:pt x="43910" y="132969"/>
                    <a:pt x="0" y="131064"/>
                  </a:cubicBezTo>
                  <a:cubicBezTo>
                    <a:pt x="0" y="142304"/>
                    <a:pt x="476" y="153353"/>
                    <a:pt x="857" y="164306"/>
                  </a:cubicBezTo>
                  <a:cubicBezTo>
                    <a:pt x="1143" y="172498"/>
                    <a:pt x="1524" y="180499"/>
                    <a:pt x="1714" y="188500"/>
                  </a:cubicBezTo>
                  <a:cubicBezTo>
                    <a:pt x="43910" y="191071"/>
                    <a:pt x="85916" y="199263"/>
                    <a:pt x="126587" y="207169"/>
                  </a:cubicBezTo>
                  <a:lnTo>
                    <a:pt x="140113" y="209836"/>
                  </a:lnTo>
                  <a:cubicBezTo>
                    <a:pt x="166211" y="214789"/>
                    <a:pt x="197072" y="220313"/>
                    <a:pt x="228600" y="223075"/>
                  </a:cubicBezTo>
                  <a:cubicBezTo>
                    <a:pt x="240316" y="224123"/>
                    <a:pt x="252317" y="224599"/>
                    <a:pt x="264414" y="224599"/>
                  </a:cubicBezTo>
                  <a:cubicBezTo>
                    <a:pt x="284893" y="224599"/>
                    <a:pt x="305848" y="223075"/>
                    <a:pt x="326803" y="220028"/>
                  </a:cubicBezTo>
                  <a:cubicBezTo>
                    <a:pt x="383762" y="211836"/>
                    <a:pt x="442436" y="192691"/>
                    <a:pt x="496253" y="164782"/>
                  </a:cubicBezTo>
                  <a:cubicBezTo>
                    <a:pt x="521494" y="151829"/>
                    <a:pt x="547402" y="135160"/>
                    <a:pt x="573405" y="115443"/>
                  </a:cubicBezTo>
                  <a:cubicBezTo>
                    <a:pt x="593884" y="99917"/>
                    <a:pt x="613029" y="82677"/>
                    <a:pt x="630650" y="66294"/>
                  </a:cubicBezTo>
                  <a:cubicBezTo>
                    <a:pt x="629507" y="55721"/>
                    <a:pt x="628174" y="45339"/>
                    <a:pt x="626745" y="34957"/>
                  </a:cubicBezTo>
                  <a:cubicBezTo>
                    <a:pt x="625126" y="22955"/>
                    <a:pt x="623602" y="11621"/>
                    <a:pt x="622363" y="190"/>
                  </a:cubicBezTo>
                  <a:lnTo>
                    <a:pt x="622078" y="0"/>
                  </a:lnTo>
                </a:path>
              </a:pathLst>
            </a:custGeom>
            <a:solidFill>
              <a:srgbClr val="FDD3D6"/>
            </a:solidFill>
            <a:ln w="9525" cap="flat">
              <a:noFill/>
              <a:prstDash val="solid"/>
              <a:miter/>
            </a:ln>
          </p:spPr>
          <p:txBody>
            <a:bodyPr rtlCol="0" anchor="ctr"/>
            <a:lstStyle/>
            <a:p>
              <a:endParaRPr lang="en-US"/>
            </a:p>
          </p:txBody>
        </p:sp>
        <p:grpSp>
          <p:nvGrpSpPr>
            <p:cNvPr id="891" name="Graphic 100">
              <a:extLst>
                <a:ext uri="{FF2B5EF4-FFF2-40B4-BE49-F238E27FC236}">
                  <a16:creationId xmlns:a16="http://schemas.microsoft.com/office/drawing/2014/main" id="{0D8627CA-3C0B-1F99-2727-B617B76D7040}"/>
                </a:ext>
              </a:extLst>
            </p:cNvPr>
            <p:cNvGrpSpPr/>
            <p:nvPr/>
          </p:nvGrpSpPr>
          <p:grpSpPr>
            <a:xfrm>
              <a:off x="5592578" y="3833736"/>
              <a:ext cx="2372696" cy="1729073"/>
              <a:chOff x="2646616" y="4526384"/>
              <a:chExt cx="2372696" cy="1729073"/>
            </a:xfrm>
          </p:grpSpPr>
          <p:sp>
            <p:nvSpPr>
              <p:cNvPr id="936" name="Freeform: Shape 935">
                <a:extLst>
                  <a:ext uri="{FF2B5EF4-FFF2-40B4-BE49-F238E27FC236}">
                    <a16:creationId xmlns:a16="http://schemas.microsoft.com/office/drawing/2014/main" id="{F078A56D-B8DA-128C-A973-8E0C868E7ABD}"/>
                  </a:ext>
                </a:extLst>
              </p:cNvPr>
              <p:cNvSpPr/>
              <p:nvPr/>
            </p:nvSpPr>
            <p:spPr>
              <a:xfrm>
                <a:off x="2646800" y="4526384"/>
                <a:ext cx="2372512" cy="1729073"/>
              </a:xfrm>
              <a:custGeom>
                <a:avLst/>
                <a:gdLst>
                  <a:gd name="connsiteX0" fmla="*/ 1439234 w 2372512"/>
                  <a:gd name="connsiteY0" fmla="*/ 0 h 1729073"/>
                  <a:gd name="connsiteX1" fmla="*/ 1439234 w 2372512"/>
                  <a:gd name="connsiteY1" fmla="*/ 0 h 1729073"/>
                  <a:gd name="connsiteX2" fmla="*/ 1436281 w 2372512"/>
                  <a:gd name="connsiteY2" fmla="*/ 2477 h 1729073"/>
                  <a:gd name="connsiteX3" fmla="*/ 1436281 w 2372512"/>
                  <a:gd name="connsiteY3" fmla="*/ 2477 h 1729073"/>
                  <a:gd name="connsiteX4" fmla="*/ 1434948 w 2372512"/>
                  <a:gd name="connsiteY4" fmla="*/ 2953 h 1729073"/>
                  <a:gd name="connsiteX5" fmla="*/ 1390275 w 2372512"/>
                  <a:gd name="connsiteY5" fmla="*/ 24575 h 1729073"/>
                  <a:gd name="connsiteX6" fmla="*/ 1262259 w 2372512"/>
                  <a:gd name="connsiteY6" fmla="*/ 51149 h 1729073"/>
                  <a:gd name="connsiteX7" fmla="*/ 1261021 w 2372512"/>
                  <a:gd name="connsiteY7" fmla="*/ 51626 h 1729073"/>
                  <a:gd name="connsiteX8" fmla="*/ 1211396 w 2372512"/>
                  <a:gd name="connsiteY8" fmla="*/ 55150 h 1729073"/>
                  <a:gd name="connsiteX9" fmla="*/ 1203776 w 2372512"/>
                  <a:gd name="connsiteY9" fmla="*/ 55721 h 1729073"/>
                  <a:gd name="connsiteX10" fmla="*/ 1198728 w 2372512"/>
                  <a:gd name="connsiteY10" fmla="*/ 56102 h 1729073"/>
                  <a:gd name="connsiteX11" fmla="*/ 1153770 w 2372512"/>
                  <a:gd name="connsiteY11" fmla="*/ 59531 h 1729073"/>
                  <a:gd name="connsiteX12" fmla="*/ 1055662 w 2372512"/>
                  <a:gd name="connsiteY12" fmla="*/ 75057 h 1729073"/>
                  <a:gd name="connsiteX13" fmla="*/ 1054043 w 2372512"/>
                  <a:gd name="connsiteY13" fmla="*/ 72771 h 1729073"/>
                  <a:gd name="connsiteX14" fmla="*/ 1049376 w 2372512"/>
                  <a:gd name="connsiteY14" fmla="*/ 71152 h 1729073"/>
                  <a:gd name="connsiteX15" fmla="*/ 1043565 w 2372512"/>
                  <a:gd name="connsiteY15" fmla="*/ 74104 h 1729073"/>
                  <a:gd name="connsiteX16" fmla="*/ 1041946 w 2372512"/>
                  <a:gd name="connsiteY16" fmla="*/ 79629 h 1729073"/>
                  <a:gd name="connsiteX17" fmla="*/ 1041946 w 2372512"/>
                  <a:gd name="connsiteY17" fmla="*/ 81344 h 1729073"/>
                  <a:gd name="connsiteX18" fmla="*/ 1041089 w 2372512"/>
                  <a:gd name="connsiteY18" fmla="*/ 83915 h 1729073"/>
                  <a:gd name="connsiteX19" fmla="*/ 1040803 w 2372512"/>
                  <a:gd name="connsiteY19" fmla="*/ 86106 h 1729073"/>
                  <a:gd name="connsiteX20" fmla="*/ 1040517 w 2372512"/>
                  <a:gd name="connsiteY20" fmla="*/ 88297 h 1729073"/>
                  <a:gd name="connsiteX21" fmla="*/ 965937 w 2372512"/>
                  <a:gd name="connsiteY21" fmla="*/ 64865 h 1729073"/>
                  <a:gd name="connsiteX22" fmla="*/ 900500 w 2372512"/>
                  <a:gd name="connsiteY22" fmla="*/ 31718 h 1729073"/>
                  <a:gd name="connsiteX23" fmla="*/ 906120 w 2372512"/>
                  <a:gd name="connsiteY23" fmla="*/ 24384 h 1729073"/>
                  <a:gd name="connsiteX24" fmla="*/ 904786 w 2372512"/>
                  <a:gd name="connsiteY24" fmla="*/ 20765 h 1729073"/>
                  <a:gd name="connsiteX25" fmla="*/ 902119 w 2372512"/>
                  <a:gd name="connsiteY25" fmla="*/ 16859 h 1729073"/>
                  <a:gd name="connsiteX26" fmla="*/ 900881 w 2372512"/>
                  <a:gd name="connsiteY26" fmla="*/ 17336 h 1729073"/>
                  <a:gd name="connsiteX27" fmla="*/ 899166 w 2372512"/>
                  <a:gd name="connsiteY27" fmla="*/ 19336 h 1729073"/>
                  <a:gd name="connsiteX28" fmla="*/ 863829 w 2372512"/>
                  <a:gd name="connsiteY28" fmla="*/ 33528 h 1729073"/>
                  <a:gd name="connsiteX29" fmla="*/ 849065 w 2372512"/>
                  <a:gd name="connsiteY29" fmla="*/ 39433 h 1729073"/>
                  <a:gd name="connsiteX30" fmla="*/ 823062 w 2372512"/>
                  <a:gd name="connsiteY30" fmla="*/ 50768 h 1729073"/>
                  <a:gd name="connsiteX31" fmla="*/ 699903 w 2372512"/>
                  <a:gd name="connsiteY31" fmla="*/ 127159 h 1729073"/>
                  <a:gd name="connsiteX32" fmla="*/ 530168 w 2372512"/>
                  <a:gd name="connsiteY32" fmla="*/ 275654 h 1729073"/>
                  <a:gd name="connsiteX33" fmla="*/ 390436 w 2372512"/>
                  <a:gd name="connsiteY33" fmla="*/ 453009 h 1729073"/>
                  <a:gd name="connsiteX34" fmla="*/ 328809 w 2372512"/>
                  <a:gd name="connsiteY34" fmla="*/ 556641 h 1729073"/>
                  <a:gd name="connsiteX35" fmla="*/ 270612 w 2372512"/>
                  <a:gd name="connsiteY35" fmla="*/ 670465 h 1729073"/>
                  <a:gd name="connsiteX36" fmla="*/ 101162 w 2372512"/>
                  <a:gd name="connsiteY36" fmla="*/ 1107853 h 1729073"/>
                  <a:gd name="connsiteX37" fmla="*/ 100781 w 2372512"/>
                  <a:gd name="connsiteY37" fmla="*/ 1108901 h 1729073"/>
                  <a:gd name="connsiteX38" fmla="*/ 87351 w 2372512"/>
                  <a:gd name="connsiteY38" fmla="*/ 1150525 h 1729073"/>
                  <a:gd name="connsiteX39" fmla="*/ 44107 w 2372512"/>
                  <a:gd name="connsiteY39" fmla="*/ 1289685 h 1729073"/>
                  <a:gd name="connsiteX40" fmla="*/ 26105 w 2372512"/>
                  <a:gd name="connsiteY40" fmla="*/ 1352074 h 1729073"/>
                  <a:gd name="connsiteX41" fmla="*/ 24771 w 2372512"/>
                  <a:gd name="connsiteY41" fmla="*/ 1356836 h 1729073"/>
                  <a:gd name="connsiteX42" fmla="*/ 197 w 2372512"/>
                  <a:gd name="connsiteY42" fmla="*/ 1440752 h 1729073"/>
                  <a:gd name="connsiteX43" fmla="*/ 1340 w 2372512"/>
                  <a:gd name="connsiteY43" fmla="*/ 1446276 h 1729073"/>
                  <a:gd name="connsiteX44" fmla="*/ 2483 w 2372512"/>
                  <a:gd name="connsiteY44" fmla="*/ 1447610 h 1729073"/>
                  <a:gd name="connsiteX45" fmla="*/ 4769 w 2372512"/>
                  <a:gd name="connsiteY45" fmla="*/ 1447895 h 1729073"/>
                  <a:gd name="connsiteX46" fmla="*/ 6579 w 2372512"/>
                  <a:gd name="connsiteY46" fmla="*/ 1447895 h 1729073"/>
                  <a:gd name="connsiteX47" fmla="*/ 8388 w 2372512"/>
                  <a:gd name="connsiteY47" fmla="*/ 1448086 h 1729073"/>
                  <a:gd name="connsiteX48" fmla="*/ 16294 w 2372512"/>
                  <a:gd name="connsiteY48" fmla="*/ 1446467 h 1729073"/>
                  <a:gd name="connsiteX49" fmla="*/ 26200 w 2372512"/>
                  <a:gd name="connsiteY49" fmla="*/ 1443133 h 1729073"/>
                  <a:gd name="connsiteX50" fmla="*/ 120212 w 2372512"/>
                  <a:gd name="connsiteY50" fmla="*/ 1384554 h 1729073"/>
                  <a:gd name="connsiteX51" fmla="*/ 169266 w 2372512"/>
                  <a:gd name="connsiteY51" fmla="*/ 1347502 h 1729073"/>
                  <a:gd name="connsiteX52" fmla="*/ 216319 w 2372512"/>
                  <a:gd name="connsiteY52" fmla="*/ 1309593 h 1729073"/>
                  <a:gd name="connsiteX53" fmla="*/ 396342 w 2372512"/>
                  <a:gd name="connsiteY53" fmla="*/ 1145572 h 1729073"/>
                  <a:gd name="connsiteX54" fmla="*/ 560648 w 2372512"/>
                  <a:gd name="connsiteY54" fmla="*/ 966026 h 1729073"/>
                  <a:gd name="connsiteX55" fmla="*/ 708857 w 2372512"/>
                  <a:gd name="connsiteY55" fmla="*/ 773525 h 1729073"/>
                  <a:gd name="connsiteX56" fmla="*/ 955554 w 2372512"/>
                  <a:gd name="connsiteY56" fmla="*/ 353568 h 1729073"/>
                  <a:gd name="connsiteX57" fmla="*/ 963651 w 2372512"/>
                  <a:gd name="connsiteY57" fmla="*/ 334804 h 1729073"/>
                  <a:gd name="connsiteX58" fmla="*/ 968985 w 2372512"/>
                  <a:gd name="connsiteY58" fmla="*/ 322326 h 1729073"/>
                  <a:gd name="connsiteX59" fmla="*/ 983653 w 2372512"/>
                  <a:gd name="connsiteY59" fmla="*/ 289465 h 1729073"/>
                  <a:gd name="connsiteX60" fmla="*/ 991749 w 2372512"/>
                  <a:gd name="connsiteY60" fmla="*/ 271844 h 1729073"/>
                  <a:gd name="connsiteX61" fmla="*/ 1014133 w 2372512"/>
                  <a:gd name="connsiteY61" fmla="*/ 222123 h 1729073"/>
                  <a:gd name="connsiteX62" fmla="*/ 1044708 w 2372512"/>
                  <a:gd name="connsiteY62" fmla="*/ 138875 h 1729073"/>
                  <a:gd name="connsiteX63" fmla="*/ 1115860 w 2372512"/>
                  <a:gd name="connsiteY63" fmla="*/ 539210 h 1729073"/>
                  <a:gd name="connsiteX64" fmla="*/ 1309789 w 2372512"/>
                  <a:gd name="connsiteY64" fmla="*/ 982789 h 1729073"/>
                  <a:gd name="connsiteX65" fmla="*/ 1606207 w 2372512"/>
                  <a:gd name="connsiteY65" fmla="*/ 1361694 h 1729073"/>
                  <a:gd name="connsiteX66" fmla="*/ 1787658 w 2372512"/>
                  <a:gd name="connsiteY66" fmla="*/ 1512094 h 1729073"/>
                  <a:gd name="connsiteX67" fmla="*/ 2002828 w 2372512"/>
                  <a:gd name="connsiteY67" fmla="*/ 1635062 h 1729073"/>
                  <a:gd name="connsiteX68" fmla="*/ 2173802 w 2372512"/>
                  <a:gd name="connsiteY68" fmla="*/ 1698212 h 1729073"/>
                  <a:gd name="connsiteX69" fmla="*/ 2317820 w 2372512"/>
                  <a:gd name="connsiteY69" fmla="*/ 1727835 h 1729073"/>
                  <a:gd name="connsiteX70" fmla="*/ 2319725 w 2372512"/>
                  <a:gd name="connsiteY70" fmla="*/ 1728026 h 1729073"/>
                  <a:gd name="connsiteX71" fmla="*/ 2321630 w 2372512"/>
                  <a:gd name="connsiteY71" fmla="*/ 1728026 h 1729073"/>
                  <a:gd name="connsiteX72" fmla="*/ 2335917 w 2372512"/>
                  <a:gd name="connsiteY72" fmla="*/ 1729073 h 1729073"/>
                  <a:gd name="connsiteX73" fmla="*/ 2341537 w 2372512"/>
                  <a:gd name="connsiteY73" fmla="*/ 1729073 h 1729073"/>
                  <a:gd name="connsiteX74" fmla="*/ 2358396 w 2372512"/>
                  <a:gd name="connsiteY74" fmla="*/ 1728883 h 1729073"/>
                  <a:gd name="connsiteX75" fmla="*/ 2361159 w 2372512"/>
                  <a:gd name="connsiteY75" fmla="*/ 1728597 h 1729073"/>
                  <a:gd name="connsiteX76" fmla="*/ 2363826 w 2372512"/>
                  <a:gd name="connsiteY76" fmla="*/ 1728311 h 1729073"/>
                  <a:gd name="connsiteX77" fmla="*/ 2364969 w 2372512"/>
                  <a:gd name="connsiteY77" fmla="*/ 1728121 h 1729073"/>
                  <a:gd name="connsiteX78" fmla="*/ 2364969 w 2372512"/>
                  <a:gd name="connsiteY78" fmla="*/ 1728121 h 1729073"/>
                  <a:gd name="connsiteX79" fmla="*/ 2370112 w 2372512"/>
                  <a:gd name="connsiteY79" fmla="*/ 1726216 h 1729073"/>
                  <a:gd name="connsiteX80" fmla="*/ 2372494 w 2372512"/>
                  <a:gd name="connsiteY80" fmla="*/ 1720977 h 1729073"/>
                  <a:gd name="connsiteX81" fmla="*/ 2362587 w 2372512"/>
                  <a:gd name="connsiteY81" fmla="*/ 1642205 h 1729073"/>
                  <a:gd name="connsiteX82" fmla="*/ 2345824 w 2372512"/>
                  <a:gd name="connsiteY82" fmla="*/ 1561814 h 1729073"/>
                  <a:gd name="connsiteX83" fmla="*/ 2333060 w 2372512"/>
                  <a:gd name="connsiteY83" fmla="*/ 1508951 h 1729073"/>
                  <a:gd name="connsiteX84" fmla="*/ 2326488 w 2372512"/>
                  <a:gd name="connsiteY84" fmla="*/ 1481900 h 1729073"/>
                  <a:gd name="connsiteX85" fmla="*/ 2308771 w 2372512"/>
                  <a:gd name="connsiteY85" fmla="*/ 1402652 h 1729073"/>
                  <a:gd name="connsiteX86" fmla="*/ 2235143 w 2372512"/>
                  <a:gd name="connsiteY86" fmla="*/ 1078611 h 1729073"/>
                  <a:gd name="connsiteX87" fmla="*/ 2145799 w 2372512"/>
                  <a:gd name="connsiteY87" fmla="*/ 758571 h 1729073"/>
                  <a:gd name="connsiteX88" fmla="*/ 2099221 w 2372512"/>
                  <a:gd name="connsiteY88" fmla="*/ 625697 h 1729073"/>
                  <a:gd name="connsiteX89" fmla="*/ 2042357 w 2372512"/>
                  <a:gd name="connsiteY89" fmla="*/ 500444 h 1729073"/>
                  <a:gd name="connsiteX90" fmla="*/ 1886814 w 2372512"/>
                  <a:gd name="connsiteY90" fmla="*/ 277749 h 1729073"/>
                  <a:gd name="connsiteX91" fmla="*/ 1784325 w 2372512"/>
                  <a:gd name="connsiteY91" fmla="*/ 187071 h 1729073"/>
                  <a:gd name="connsiteX92" fmla="*/ 1654785 w 2372512"/>
                  <a:gd name="connsiteY92" fmla="*/ 103632 h 1729073"/>
                  <a:gd name="connsiteX93" fmla="*/ 1526102 w 2372512"/>
                  <a:gd name="connsiteY93" fmla="*/ 37433 h 1729073"/>
                  <a:gd name="connsiteX94" fmla="*/ 1524768 w 2372512"/>
                  <a:gd name="connsiteY94" fmla="*/ 37719 h 1729073"/>
                  <a:gd name="connsiteX95" fmla="*/ 1491240 w 2372512"/>
                  <a:gd name="connsiteY95" fmla="*/ 23717 h 1729073"/>
                  <a:gd name="connsiteX96" fmla="*/ 1476762 w 2372512"/>
                  <a:gd name="connsiteY96" fmla="*/ 17812 h 1729073"/>
                  <a:gd name="connsiteX97" fmla="*/ 1453426 w 2372512"/>
                  <a:gd name="connsiteY97" fmla="*/ 7429 h 1729073"/>
                  <a:gd name="connsiteX98" fmla="*/ 1439329 w 2372512"/>
                  <a:gd name="connsiteY98" fmla="*/ 0 h 1729073"/>
                  <a:gd name="connsiteX99" fmla="*/ 1439329 w 2372512"/>
                  <a:gd name="connsiteY99" fmla="*/ 0 h 172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72512" h="1729073">
                    <a:moveTo>
                      <a:pt x="1439234" y="0"/>
                    </a:moveTo>
                    <a:lnTo>
                      <a:pt x="1439234" y="0"/>
                    </a:lnTo>
                    <a:cubicBezTo>
                      <a:pt x="1437900" y="667"/>
                      <a:pt x="1436948" y="1524"/>
                      <a:pt x="1436281" y="2477"/>
                    </a:cubicBezTo>
                    <a:lnTo>
                      <a:pt x="1436281" y="2477"/>
                    </a:lnTo>
                    <a:cubicBezTo>
                      <a:pt x="1436281" y="2477"/>
                      <a:pt x="1435519" y="2667"/>
                      <a:pt x="1434948" y="2953"/>
                    </a:cubicBezTo>
                    <a:cubicBezTo>
                      <a:pt x="1421041" y="11240"/>
                      <a:pt x="1406087" y="18574"/>
                      <a:pt x="1390275" y="24575"/>
                    </a:cubicBezTo>
                    <a:cubicBezTo>
                      <a:pt x="1345603" y="41434"/>
                      <a:pt x="1298454" y="47625"/>
                      <a:pt x="1262259" y="51149"/>
                    </a:cubicBezTo>
                    <a:cubicBezTo>
                      <a:pt x="1261688" y="51245"/>
                      <a:pt x="1261021" y="51435"/>
                      <a:pt x="1261021" y="51626"/>
                    </a:cubicBezTo>
                    <a:cubicBezTo>
                      <a:pt x="1244257" y="52864"/>
                      <a:pt x="1227588" y="54007"/>
                      <a:pt x="1211396" y="55150"/>
                    </a:cubicBezTo>
                    <a:lnTo>
                      <a:pt x="1203776" y="55721"/>
                    </a:lnTo>
                    <a:lnTo>
                      <a:pt x="1198728" y="56102"/>
                    </a:lnTo>
                    <a:cubicBezTo>
                      <a:pt x="1183773" y="57150"/>
                      <a:pt x="1168724" y="58198"/>
                      <a:pt x="1153770" y="59531"/>
                    </a:cubicBezTo>
                    <a:cubicBezTo>
                      <a:pt x="1124528" y="62198"/>
                      <a:pt x="1089952" y="66104"/>
                      <a:pt x="1055662" y="75057"/>
                    </a:cubicBezTo>
                    <a:cubicBezTo>
                      <a:pt x="1055662" y="74390"/>
                      <a:pt x="1054995" y="73438"/>
                      <a:pt x="1054043" y="72771"/>
                    </a:cubicBezTo>
                    <a:cubicBezTo>
                      <a:pt x="1052709" y="71723"/>
                      <a:pt x="1051090" y="71152"/>
                      <a:pt x="1049376" y="71152"/>
                    </a:cubicBezTo>
                    <a:cubicBezTo>
                      <a:pt x="1046709" y="71438"/>
                      <a:pt x="1044804" y="72485"/>
                      <a:pt x="1043565" y="74104"/>
                    </a:cubicBezTo>
                    <a:cubicBezTo>
                      <a:pt x="1042137" y="75914"/>
                      <a:pt x="1041946" y="77819"/>
                      <a:pt x="1041946" y="79629"/>
                    </a:cubicBezTo>
                    <a:lnTo>
                      <a:pt x="1041946" y="81344"/>
                    </a:lnTo>
                    <a:cubicBezTo>
                      <a:pt x="1041660" y="81915"/>
                      <a:pt x="1041279" y="82868"/>
                      <a:pt x="1041089" y="83915"/>
                    </a:cubicBezTo>
                    <a:lnTo>
                      <a:pt x="1040803" y="86106"/>
                    </a:lnTo>
                    <a:lnTo>
                      <a:pt x="1040517" y="88297"/>
                    </a:lnTo>
                    <a:cubicBezTo>
                      <a:pt x="1017372" y="84392"/>
                      <a:pt x="993654" y="76962"/>
                      <a:pt x="965937" y="64865"/>
                    </a:cubicBezTo>
                    <a:cubicBezTo>
                      <a:pt x="944601" y="55340"/>
                      <a:pt x="924503" y="44672"/>
                      <a:pt x="900500" y="31718"/>
                    </a:cubicBezTo>
                    <a:cubicBezTo>
                      <a:pt x="903643" y="31623"/>
                      <a:pt x="906405" y="28004"/>
                      <a:pt x="906120" y="24384"/>
                    </a:cubicBezTo>
                    <a:cubicBezTo>
                      <a:pt x="905929" y="22955"/>
                      <a:pt x="905548" y="21812"/>
                      <a:pt x="904786" y="20765"/>
                    </a:cubicBezTo>
                    <a:cubicBezTo>
                      <a:pt x="904405" y="19336"/>
                      <a:pt x="903357" y="17907"/>
                      <a:pt x="902119" y="16859"/>
                    </a:cubicBezTo>
                    <a:lnTo>
                      <a:pt x="900881" y="17336"/>
                    </a:lnTo>
                    <a:cubicBezTo>
                      <a:pt x="900214" y="18479"/>
                      <a:pt x="899738" y="19050"/>
                      <a:pt x="899166" y="19336"/>
                    </a:cubicBezTo>
                    <a:lnTo>
                      <a:pt x="863829" y="33528"/>
                    </a:lnTo>
                    <a:lnTo>
                      <a:pt x="849065" y="39433"/>
                    </a:lnTo>
                    <a:cubicBezTo>
                      <a:pt x="840397" y="43148"/>
                      <a:pt x="831729" y="46863"/>
                      <a:pt x="823062" y="50768"/>
                    </a:cubicBezTo>
                    <a:cubicBezTo>
                      <a:pt x="780199" y="73628"/>
                      <a:pt x="738765" y="99346"/>
                      <a:pt x="699903" y="127159"/>
                    </a:cubicBezTo>
                    <a:cubicBezTo>
                      <a:pt x="640277" y="169831"/>
                      <a:pt x="583222" y="219742"/>
                      <a:pt x="530168" y="275654"/>
                    </a:cubicBezTo>
                    <a:cubicBezTo>
                      <a:pt x="479685" y="328898"/>
                      <a:pt x="432632" y="388525"/>
                      <a:pt x="390436" y="453009"/>
                    </a:cubicBezTo>
                    <a:cubicBezTo>
                      <a:pt x="371005" y="482632"/>
                      <a:pt x="351384" y="515588"/>
                      <a:pt x="328809" y="556641"/>
                    </a:cubicBezTo>
                    <a:cubicBezTo>
                      <a:pt x="309188" y="592265"/>
                      <a:pt x="290138" y="629507"/>
                      <a:pt x="270612" y="670465"/>
                    </a:cubicBezTo>
                    <a:cubicBezTo>
                      <a:pt x="212128" y="793147"/>
                      <a:pt x="159836" y="928021"/>
                      <a:pt x="101162" y="1107853"/>
                    </a:cubicBezTo>
                    <a:cubicBezTo>
                      <a:pt x="101067" y="1108139"/>
                      <a:pt x="100876" y="1108520"/>
                      <a:pt x="100781" y="1108901"/>
                    </a:cubicBezTo>
                    <a:cubicBezTo>
                      <a:pt x="96209" y="1122712"/>
                      <a:pt x="91827" y="1136618"/>
                      <a:pt x="87351" y="1150525"/>
                    </a:cubicBezTo>
                    <a:cubicBezTo>
                      <a:pt x="73158" y="1195006"/>
                      <a:pt x="58204" y="1242346"/>
                      <a:pt x="44107" y="1289685"/>
                    </a:cubicBezTo>
                    <a:cubicBezTo>
                      <a:pt x="38011" y="1310450"/>
                      <a:pt x="32010" y="1331214"/>
                      <a:pt x="26105" y="1352074"/>
                    </a:cubicBezTo>
                    <a:lnTo>
                      <a:pt x="24771" y="1356836"/>
                    </a:lnTo>
                    <a:cubicBezTo>
                      <a:pt x="16580" y="1385602"/>
                      <a:pt x="8484" y="1413605"/>
                      <a:pt x="197" y="1440752"/>
                    </a:cubicBezTo>
                    <a:cubicBezTo>
                      <a:pt x="-375" y="1442561"/>
                      <a:pt x="387" y="1444847"/>
                      <a:pt x="1340" y="1446276"/>
                    </a:cubicBezTo>
                    <a:cubicBezTo>
                      <a:pt x="1721" y="1446848"/>
                      <a:pt x="2102" y="1447229"/>
                      <a:pt x="2483" y="1447610"/>
                    </a:cubicBezTo>
                    <a:cubicBezTo>
                      <a:pt x="3340" y="1447705"/>
                      <a:pt x="4007" y="1447800"/>
                      <a:pt x="4769" y="1447895"/>
                    </a:cubicBezTo>
                    <a:lnTo>
                      <a:pt x="6579" y="1447895"/>
                    </a:lnTo>
                    <a:lnTo>
                      <a:pt x="8388" y="1448086"/>
                    </a:lnTo>
                    <a:lnTo>
                      <a:pt x="16294" y="1446467"/>
                    </a:lnTo>
                    <a:cubicBezTo>
                      <a:pt x="20009" y="1445228"/>
                      <a:pt x="23152" y="1444181"/>
                      <a:pt x="26200" y="1443133"/>
                    </a:cubicBezTo>
                    <a:cubicBezTo>
                      <a:pt x="57918" y="1426369"/>
                      <a:pt x="88684" y="1407224"/>
                      <a:pt x="120212" y="1384554"/>
                    </a:cubicBezTo>
                    <a:cubicBezTo>
                      <a:pt x="137833" y="1371981"/>
                      <a:pt x="154216" y="1359313"/>
                      <a:pt x="169266" y="1347502"/>
                    </a:cubicBezTo>
                    <a:cubicBezTo>
                      <a:pt x="184410" y="1335596"/>
                      <a:pt x="199841" y="1323213"/>
                      <a:pt x="216319" y="1309593"/>
                    </a:cubicBezTo>
                    <a:cubicBezTo>
                      <a:pt x="276612" y="1259872"/>
                      <a:pt x="337191" y="1204722"/>
                      <a:pt x="396342" y="1145572"/>
                    </a:cubicBezTo>
                    <a:cubicBezTo>
                      <a:pt x="452634" y="1089279"/>
                      <a:pt x="507879" y="1028891"/>
                      <a:pt x="560648" y="966026"/>
                    </a:cubicBezTo>
                    <a:cubicBezTo>
                      <a:pt x="607892" y="909733"/>
                      <a:pt x="656374" y="846772"/>
                      <a:pt x="708857" y="773525"/>
                    </a:cubicBezTo>
                    <a:cubicBezTo>
                      <a:pt x="818299" y="621030"/>
                      <a:pt x="896690" y="487585"/>
                      <a:pt x="955554" y="353568"/>
                    </a:cubicBezTo>
                    <a:cubicBezTo>
                      <a:pt x="958317" y="347282"/>
                      <a:pt x="960984" y="341090"/>
                      <a:pt x="963651" y="334804"/>
                    </a:cubicBezTo>
                    <a:lnTo>
                      <a:pt x="968985" y="322326"/>
                    </a:lnTo>
                    <a:cubicBezTo>
                      <a:pt x="973747" y="311277"/>
                      <a:pt x="978700" y="300419"/>
                      <a:pt x="983653" y="289465"/>
                    </a:cubicBezTo>
                    <a:lnTo>
                      <a:pt x="991749" y="271844"/>
                    </a:lnTo>
                    <a:cubicBezTo>
                      <a:pt x="999369" y="255270"/>
                      <a:pt x="1006894" y="238792"/>
                      <a:pt x="1014133" y="222123"/>
                    </a:cubicBezTo>
                    <a:cubicBezTo>
                      <a:pt x="1028135" y="189929"/>
                      <a:pt x="1037850" y="163449"/>
                      <a:pt x="1044708" y="138875"/>
                    </a:cubicBezTo>
                    <a:cubicBezTo>
                      <a:pt x="1051471" y="268510"/>
                      <a:pt x="1075474" y="403193"/>
                      <a:pt x="1115860" y="539210"/>
                    </a:cubicBezTo>
                    <a:cubicBezTo>
                      <a:pt x="1161390" y="692658"/>
                      <a:pt x="1226636" y="841820"/>
                      <a:pt x="1309789" y="982789"/>
                    </a:cubicBezTo>
                    <a:cubicBezTo>
                      <a:pt x="1393514" y="1124712"/>
                      <a:pt x="1493241" y="1252156"/>
                      <a:pt x="1606207" y="1361694"/>
                    </a:cubicBezTo>
                    <a:cubicBezTo>
                      <a:pt x="1663548" y="1417130"/>
                      <a:pt x="1724508" y="1467803"/>
                      <a:pt x="1787658" y="1512094"/>
                    </a:cubicBezTo>
                    <a:cubicBezTo>
                      <a:pt x="1854810" y="1559147"/>
                      <a:pt x="1927200" y="1600486"/>
                      <a:pt x="2002828" y="1635062"/>
                    </a:cubicBezTo>
                    <a:cubicBezTo>
                      <a:pt x="2059597" y="1660970"/>
                      <a:pt x="2117033" y="1682210"/>
                      <a:pt x="2173802" y="1698212"/>
                    </a:cubicBezTo>
                    <a:cubicBezTo>
                      <a:pt x="2222379" y="1711928"/>
                      <a:pt x="2270862" y="1721930"/>
                      <a:pt x="2317820" y="1727835"/>
                    </a:cubicBezTo>
                    <a:lnTo>
                      <a:pt x="2319725" y="1728026"/>
                    </a:lnTo>
                    <a:lnTo>
                      <a:pt x="2321630" y="1728026"/>
                    </a:lnTo>
                    <a:cubicBezTo>
                      <a:pt x="2326392" y="1728502"/>
                      <a:pt x="2331155" y="1728788"/>
                      <a:pt x="2335917" y="1729073"/>
                    </a:cubicBezTo>
                    <a:lnTo>
                      <a:pt x="2341537" y="1729073"/>
                    </a:lnTo>
                    <a:cubicBezTo>
                      <a:pt x="2347157" y="1729073"/>
                      <a:pt x="2352777" y="1729073"/>
                      <a:pt x="2358396" y="1728883"/>
                    </a:cubicBezTo>
                    <a:lnTo>
                      <a:pt x="2361159" y="1728597"/>
                    </a:lnTo>
                    <a:lnTo>
                      <a:pt x="2363826" y="1728311"/>
                    </a:lnTo>
                    <a:lnTo>
                      <a:pt x="2364969" y="1728121"/>
                    </a:lnTo>
                    <a:lnTo>
                      <a:pt x="2364969" y="1728121"/>
                    </a:lnTo>
                    <a:cubicBezTo>
                      <a:pt x="2366778" y="1728121"/>
                      <a:pt x="2368588" y="1727454"/>
                      <a:pt x="2370112" y="1726216"/>
                    </a:cubicBezTo>
                    <a:cubicBezTo>
                      <a:pt x="2371446" y="1724978"/>
                      <a:pt x="2372684" y="1722787"/>
                      <a:pt x="2372494" y="1720977"/>
                    </a:cubicBezTo>
                    <a:cubicBezTo>
                      <a:pt x="2370684" y="1696022"/>
                      <a:pt x="2367445" y="1670304"/>
                      <a:pt x="2362587" y="1642205"/>
                    </a:cubicBezTo>
                    <a:cubicBezTo>
                      <a:pt x="2357444" y="1612297"/>
                      <a:pt x="2350491" y="1582007"/>
                      <a:pt x="2345824" y="1561814"/>
                    </a:cubicBezTo>
                    <a:cubicBezTo>
                      <a:pt x="2341728" y="1544193"/>
                      <a:pt x="2337346" y="1526572"/>
                      <a:pt x="2333060" y="1508951"/>
                    </a:cubicBezTo>
                    <a:lnTo>
                      <a:pt x="2326488" y="1481900"/>
                    </a:lnTo>
                    <a:cubicBezTo>
                      <a:pt x="2320678" y="1457706"/>
                      <a:pt x="2314867" y="1431798"/>
                      <a:pt x="2308771" y="1402652"/>
                    </a:cubicBezTo>
                    <a:cubicBezTo>
                      <a:pt x="2283149" y="1281303"/>
                      <a:pt x="2259051" y="1175385"/>
                      <a:pt x="2235143" y="1078611"/>
                    </a:cubicBezTo>
                    <a:cubicBezTo>
                      <a:pt x="2206378" y="962787"/>
                      <a:pt x="2177231" y="858107"/>
                      <a:pt x="2145799" y="758571"/>
                    </a:cubicBezTo>
                    <a:cubicBezTo>
                      <a:pt x="2129701" y="707422"/>
                      <a:pt x="2114937" y="665226"/>
                      <a:pt x="2099221" y="625697"/>
                    </a:cubicBezTo>
                    <a:cubicBezTo>
                      <a:pt x="2082267" y="582740"/>
                      <a:pt x="2063121" y="540639"/>
                      <a:pt x="2042357" y="500444"/>
                    </a:cubicBezTo>
                    <a:cubicBezTo>
                      <a:pt x="1998161" y="415100"/>
                      <a:pt x="1945773" y="340138"/>
                      <a:pt x="1886814" y="277749"/>
                    </a:cubicBezTo>
                    <a:cubicBezTo>
                      <a:pt x="1855762" y="244888"/>
                      <a:pt x="1821282" y="214408"/>
                      <a:pt x="1784325" y="187071"/>
                    </a:cubicBezTo>
                    <a:cubicBezTo>
                      <a:pt x="1745558" y="158401"/>
                      <a:pt x="1703172" y="131064"/>
                      <a:pt x="1654785" y="103632"/>
                    </a:cubicBezTo>
                    <a:cubicBezTo>
                      <a:pt x="1618018" y="82772"/>
                      <a:pt x="1577156" y="61722"/>
                      <a:pt x="1526102" y="37433"/>
                    </a:cubicBezTo>
                    <a:cubicBezTo>
                      <a:pt x="1525530" y="37624"/>
                      <a:pt x="1525149" y="37719"/>
                      <a:pt x="1524768" y="37719"/>
                    </a:cubicBezTo>
                    <a:cubicBezTo>
                      <a:pt x="1513910" y="32861"/>
                      <a:pt x="1503528" y="28575"/>
                      <a:pt x="1491240" y="23717"/>
                    </a:cubicBezTo>
                    <a:cubicBezTo>
                      <a:pt x="1486383" y="21812"/>
                      <a:pt x="1481620" y="19812"/>
                      <a:pt x="1476762" y="17812"/>
                    </a:cubicBezTo>
                    <a:cubicBezTo>
                      <a:pt x="1470190" y="15145"/>
                      <a:pt x="1461618" y="11525"/>
                      <a:pt x="1453426" y="7429"/>
                    </a:cubicBezTo>
                    <a:cubicBezTo>
                      <a:pt x="1448664" y="5048"/>
                      <a:pt x="1443901" y="2572"/>
                      <a:pt x="1439329" y="0"/>
                    </a:cubicBezTo>
                    <a:lnTo>
                      <a:pt x="1439329" y="0"/>
                    </a:lnTo>
                  </a:path>
                </a:pathLst>
              </a:custGeom>
              <a:solidFill>
                <a:srgbClr val="FBABB1"/>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66CF0D67-37E7-48BC-1831-24C5BDEA7696}"/>
                  </a:ext>
                </a:extLst>
              </p:cNvPr>
              <p:cNvSpPr/>
              <p:nvPr/>
            </p:nvSpPr>
            <p:spPr>
              <a:xfrm>
                <a:off x="2646616" y="4542957"/>
                <a:ext cx="2322575" cy="1711928"/>
              </a:xfrm>
              <a:custGeom>
                <a:avLst/>
                <a:gdLst>
                  <a:gd name="connsiteX0" fmla="*/ 901065 w 2322575"/>
                  <a:gd name="connsiteY0" fmla="*/ 667 h 1711928"/>
                  <a:gd name="connsiteX1" fmla="*/ 899351 w 2322575"/>
                  <a:gd name="connsiteY1" fmla="*/ 2667 h 1711928"/>
                  <a:gd name="connsiteX2" fmla="*/ 864013 w 2322575"/>
                  <a:gd name="connsiteY2" fmla="*/ 16859 h 1711928"/>
                  <a:gd name="connsiteX3" fmla="*/ 849249 w 2322575"/>
                  <a:gd name="connsiteY3" fmla="*/ 22765 h 1711928"/>
                  <a:gd name="connsiteX4" fmla="*/ 823246 w 2322575"/>
                  <a:gd name="connsiteY4" fmla="*/ 34100 h 1711928"/>
                  <a:gd name="connsiteX5" fmla="*/ 699992 w 2322575"/>
                  <a:gd name="connsiteY5" fmla="*/ 110490 h 1711928"/>
                  <a:gd name="connsiteX6" fmla="*/ 530257 w 2322575"/>
                  <a:gd name="connsiteY6" fmla="*/ 258985 h 1711928"/>
                  <a:gd name="connsiteX7" fmla="*/ 390525 w 2322575"/>
                  <a:gd name="connsiteY7" fmla="*/ 436436 h 1711928"/>
                  <a:gd name="connsiteX8" fmla="*/ 328803 w 2322575"/>
                  <a:gd name="connsiteY8" fmla="*/ 540068 h 1711928"/>
                  <a:gd name="connsiteX9" fmla="*/ 270605 w 2322575"/>
                  <a:gd name="connsiteY9" fmla="*/ 653891 h 1711928"/>
                  <a:gd name="connsiteX10" fmla="*/ 101155 w 2322575"/>
                  <a:gd name="connsiteY10" fmla="*/ 1091279 h 1711928"/>
                  <a:gd name="connsiteX11" fmla="*/ 100775 w 2322575"/>
                  <a:gd name="connsiteY11" fmla="*/ 1092327 h 1711928"/>
                  <a:gd name="connsiteX12" fmla="*/ 87440 w 2322575"/>
                  <a:gd name="connsiteY12" fmla="*/ 1133666 h 1711928"/>
                  <a:gd name="connsiteX13" fmla="*/ 44101 w 2322575"/>
                  <a:gd name="connsiteY13" fmla="*/ 1273016 h 1711928"/>
                  <a:gd name="connsiteX14" fmla="*/ 26099 w 2322575"/>
                  <a:gd name="connsiteY14" fmla="*/ 1335405 h 1711928"/>
                  <a:gd name="connsiteX15" fmla="*/ 24765 w 2322575"/>
                  <a:gd name="connsiteY15" fmla="*/ 1340168 h 1711928"/>
                  <a:gd name="connsiteX16" fmla="*/ 190 w 2322575"/>
                  <a:gd name="connsiteY16" fmla="*/ 1424083 h 1711928"/>
                  <a:gd name="connsiteX17" fmla="*/ 0 w 2322575"/>
                  <a:gd name="connsiteY17" fmla="*/ 1424750 h 1711928"/>
                  <a:gd name="connsiteX18" fmla="*/ 28575 w 2322575"/>
                  <a:gd name="connsiteY18" fmla="*/ 1403890 h 1711928"/>
                  <a:gd name="connsiteX19" fmla="*/ 72104 w 2322575"/>
                  <a:gd name="connsiteY19" fmla="*/ 1369409 h 1711928"/>
                  <a:gd name="connsiteX20" fmla="*/ 113824 w 2322575"/>
                  <a:gd name="connsiteY20" fmla="*/ 1333500 h 1711928"/>
                  <a:gd name="connsiteX21" fmla="*/ 195548 w 2322575"/>
                  <a:gd name="connsiteY21" fmla="*/ 1259777 h 1711928"/>
                  <a:gd name="connsiteX22" fmla="*/ 195358 w 2322575"/>
                  <a:gd name="connsiteY22" fmla="*/ 1259872 h 1711928"/>
                  <a:gd name="connsiteX23" fmla="*/ 195548 w 2322575"/>
                  <a:gd name="connsiteY23" fmla="*/ 1259777 h 1711928"/>
                  <a:gd name="connsiteX24" fmla="*/ 195548 w 2322575"/>
                  <a:gd name="connsiteY24" fmla="*/ 1259777 h 1711928"/>
                  <a:gd name="connsiteX25" fmla="*/ 195548 w 2322575"/>
                  <a:gd name="connsiteY25" fmla="*/ 1259777 h 1711928"/>
                  <a:gd name="connsiteX26" fmla="*/ 195548 w 2322575"/>
                  <a:gd name="connsiteY26" fmla="*/ 1259777 h 1711928"/>
                  <a:gd name="connsiteX27" fmla="*/ 509111 w 2322575"/>
                  <a:gd name="connsiteY27" fmla="*/ 934402 h 1711928"/>
                  <a:gd name="connsiteX28" fmla="*/ 590169 w 2322575"/>
                  <a:gd name="connsiteY28" fmla="*/ 838295 h 1711928"/>
                  <a:gd name="connsiteX29" fmla="*/ 629507 w 2322575"/>
                  <a:gd name="connsiteY29" fmla="*/ 789718 h 1711928"/>
                  <a:gd name="connsiteX30" fmla="*/ 667798 w 2322575"/>
                  <a:gd name="connsiteY30" fmla="*/ 740474 h 1711928"/>
                  <a:gd name="connsiteX31" fmla="*/ 739426 w 2322575"/>
                  <a:gd name="connsiteY31" fmla="*/ 639032 h 1711928"/>
                  <a:gd name="connsiteX32" fmla="*/ 773240 w 2322575"/>
                  <a:gd name="connsiteY32" fmla="*/ 587121 h 1711928"/>
                  <a:gd name="connsiteX33" fmla="*/ 790384 w 2322575"/>
                  <a:gd name="connsiteY33" fmla="*/ 559880 h 1711928"/>
                  <a:gd name="connsiteX34" fmla="*/ 797814 w 2322575"/>
                  <a:gd name="connsiteY34" fmla="*/ 547878 h 1711928"/>
                  <a:gd name="connsiteX35" fmla="*/ 799148 w 2322575"/>
                  <a:gd name="connsiteY35" fmla="*/ 545783 h 1711928"/>
                  <a:gd name="connsiteX36" fmla="*/ 800481 w 2322575"/>
                  <a:gd name="connsiteY36" fmla="*/ 543687 h 1711928"/>
                  <a:gd name="connsiteX37" fmla="*/ 808292 w 2322575"/>
                  <a:gd name="connsiteY37" fmla="*/ 531114 h 1711928"/>
                  <a:gd name="connsiteX38" fmla="*/ 840486 w 2322575"/>
                  <a:gd name="connsiteY38" fmla="*/ 478250 h 1711928"/>
                  <a:gd name="connsiteX39" fmla="*/ 904208 w 2322575"/>
                  <a:gd name="connsiteY39" fmla="*/ 372332 h 1711928"/>
                  <a:gd name="connsiteX40" fmla="*/ 1023366 w 2322575"/>
                  <a:gd name="connsiteY40" fmla="*/ 184785 h 1711928"/>
                  <a:gd name="connsiteX41" fmla="*/ 1044988 w 2322575"/>
                  <a:gd name="connsiteY41" fmla="*/ 122587 h 1711928"/>
                  <a:gd name="connsiteX42" fmla="*/ 1115759 w 2322575"/>
                  <a:gd name="connsiteY42" fmla="*/ 522922 h 1711928"/>
                  <a:gd name="connsiteX43" fmla="*/ 1309783 w 2322575"/>
                  <a:gd name="connsiteY43" fmla="*/ 966502 h 1711928"/>
                  <a:gd name="connsiteX44" fmla="*/ 1606201 w 2322575"/>
                  <a:gd name="connsiteY44" fmla="*/ 1345502 h 1711928"/>
                  <a:gd name="connsiteX45" fmla="*/ 1787652 w 2322575"/>
                  <a:gd name="connsiteY45" fmla="*/ 1495806 h 1711928"/>
                  <a:gd name="connsiteX46" fmla="*/ 2002917 w 2322575"/>
                  <a:gd name="connsiteY46" fmla="*/ 1618774 h 1711928"/>
                  <a:gd name="connsiteX47" fmla="*/ 2173796 w 2322575"/>
                  <a:gd name="connsiteY47" fmla="*/ 1681829 h 1711928"/>
                  <a:gd name="connsiteX48" fmla="*/ 2317909 w 2322575"/>
                  <a:gd name="connsiteY48" fmla="*/ 1711547 h 1711928"/>
                  <a:gd name="connsiteX49" fmla="*/ 2319814 w 2322575"/>
                  <a:gd name="connsiteY49" fmla="*/ 1711738 h 1711928"/>
                  <a:gd name="connsiteX50" fmla="*/ 2321624 w 2322575"/>
                  <a:gd name="connsiteY50" fmla="*/ 1711928 h 1711928"/>
                  <a:gd name="connsiteX51" fmla="*/ 2322576 w 2322575"/>
                  <a:gd name="connsiteY51" fmla="*/ 1711928 h 1711928"/>
                  <a:gd name="connsiteX52" fmla="*/ 2253520 w 2322575"/>
                  <a:gd name="connsiteY52" fmla="*/ 1391602 h 1711928"/>
                  <a:gd name="connsiteX53" fmla="*/ 2203514 w 2322575"/>
                  <a:gd name="connsiteY53" fmla="*/ 1201293 h 1711928"/>
                  <a:gd name="connsiteX54" fmla="*/ 2145697 w 2322575"/>
                  <a:gd name="connsiteY54" fmla="*/ 1014698 h 1711928"/>
                  <a:gd name="connsiteX55" fmla="*/ 2145697 w 2322575"/>
                  <a:gd name="connsiteY55" fmla="*/ 1015079 h 1711928"/>
                  <a:gd name="connsiteX56" fmla="*/ 2099977 w 2322575"/>
                  <a:gd name="connsiteY56" fmla="*/ 887825 h 1711928"/>
                  <a:gd name="connsiteX57" fmla="*/ 2051209 w 2322575"/>
                  <a:gd name="connsiteY57" fmla="*/ 769525 h 1711928"/>
                  <a:gd name="connsiteX58" fmla="*/ 1996535 w 2322575"/>
                  <a:gd name="connsiteY58" fmla="*/ 660559 h 1711928"/>
                  <a:gd name="connsiteX59" fmla="*/ 1966722 w 2322575"/>
                  <a:gd name="connsiteY59" fmla="*/ 609219 h 1711928"/>
                  <a:gd name="connsiteX60" fmla="*/ 1934718 w 2322575"/>
                  <a:gd name="connsiteY60" fmla="*/ 559213 h 1711928"/>
                  <a:gd name="connsiteX61" fmla="*/ 1935004 w 2322575"/>
                  <a:gd name="connsiteY61" fmla="*/ 559689 h 1711928"/>
                  <a:gd name="connsiteX62" fmla="*/ 1846231 w 2322575"/>
                  <a:gd name="connsiteY62" fmla="*/ 443293 h 1711928"/>
                  <a:gd name="connsiteX63" fmla="*/ 1796606 w 2322575"/>
                  <a:gd name="connsiteY63" fmla="*/ 389668 h 1711928"/>
                  <a:gd name="connsiteX64" fmla="*/ 1743932 w 2322575"/>
                  <a:gd name="connsiteY64" fmla="*/ 340042 h 1711928"/>
                  <a:gd name="connsiteX65" fmla="*/ 1743932 w 2322575"/>
                  <a:gd name="connsiteY65" fmla="*/ 340042 h 1711928"/>
                  <a:gd name="connsiteX66" fmla="*/ 1681734 w 2322575"/>
                  <a:gd name="connsiteY66" fmla="*/ 289846 h 1711928"/>
                  <a:gd name="connsiteX67" fmla="*/ 1626680 w 2322575"/>
                  <a:gd name="connsiteY67" fmla="*/ 252032 h 1711928"/>
                  <a:gd name="connsiteX68" fmla="*/ 1501616 w 2322575"/>
                  <a:gd name="connsiteY68" fmla="*/ 175736 h 1711928"/>
                  <a:gd name="connsiteX69" fmla="*/ 1439799 w 2322575"/>
                  <a:gd name="connsiteY69" fmla="*/ 136970 h 1711928"/>
                  <a:gd name="connsiteX70" fmla="*/ 1380839 w 2322575"/>
                  <a:gd name="connsiteY70" fmla="*/ 95345 h 1711928"/>
                  <a:gd name="connsiteX71" fmla="*/ 1328261 w 2322575"/>
                  <a:gd name="connsiteY71" fmla="*/ 50578 h 1711928"/>
                  <a:gd name="connsiteX72" fmla="*/ 1306830 w 2322575"/>
                  <a:gd name="connsiteY72" fmla="*/ 28956 h 1711928"/>
                  <a:gd name="connsiteX73" fmla="*/ 1262253 w 2322575"/>
                  <a:gd name="connsiteY73" fmla="*/ 34385 h 1711928"/>
                  <a:gd name="connsiteX74" fmla="*/ 1260824 w 2322575"/>
                  <a:gd name="connsiteY74" fmla="*/ 35052 h 1711928"/>
                  <a:gd name="connsiteX75" fmla="*/ 1248442 w 2322575"/>
                  <a:gd name="connsiteY75" fmla="*/ 35814 h 1711928"/>
                  <a:gd name="connsiteX76" fmla="*/ 1211389 w 2322575"/>
                  <a:gd name="connsiteY76" fmla="*/ 38386 h 1711928"/>
                  <a:gd name="connsiteX77" fmla="*/ 1203770 w 2322575"/>
                  <a:gd name="connsiteY77" fmla="*/ 38957 h 1711928"/>
                  <a:gd name="connsiteX78" fmla="*/ 1198721 w 2322575"/>
                  <a:gd name="connsiteY78" fmla="*/ 39338 h 1711928"/>
                  <a:gd name="connsiteX79" fmla="*/ 1153763 w 2322575"/>
                  <a:gd name="connsiteY79" fmla="*/ 42767 h 1711928"/>
                  <a:gd name="connsiteX80" fmla="*/ 1055561 w 2322575"/>
                  <a:gd name="connsiteY80" fmla="*/ 58388 h 1711928"/>
                  <a:gd name="connsiteX81" fmla="*/ 1054132 w 2322575"/>
                  <a:gd name="connsiteY81" fmla="*/ 56102 h 1711928"/>
                  <a:gd name="connsiteX82" fmla="*/ 1049369 w 2322575"/>
                  <a:gd name="connsiteY82" fmla="*/ 54483 h 1711928"/>
                  <a:gd name="connsiteX83" fmla="*/ 1043369 w 2322575"/>
                  <a:gd name="connsiteY83" fmla="*/ 57436 h 1711928"/>
                  <a:gd name="connsiteX84" fmla="*/ 1041654 w 2322575"/>
                  <a:gd name="connsiteY84" fmla="*/ 63055 h 1711928"/>
                  <a:gd name="connsiteX85" fmla="*/ 1041845 w 2322575"/>
                  <a:gd name="connsiteY85" fmla="*/ 64770 h 1711928"/>
                  <a:gd name="connsiteX86" fmla="*/ 1040892 w 2322575"/>
                  <a:gd name="connsiteY86" fmla="*/ 67342 h 1711928"/>
                  <a:gd name="connsiteX87" fmla="*/ 1040606 w 2322575"/>
                  <a:gd name="connsiteY87" fmla="*/ 69533 h 1711928"/>
                  <a:gd name="connsiteX88" fmla="*/ 1040321 w 2322575"/>
                  <a:gd name="connsiteY88" fmla="*/ 71723 h 1711928"/>
                  <a:gd name="connsiteX89" fmla="*/ 966121 w 2322575"/>
                  <a:gd name="connsiteY89" fmla="*/ 48101 h 1711928"/>
                  <a:gd name="connsiteX90" fmla="*/ 900684 w 2322575"/>
                  <a:gd name="connsiteY90" fmla="*/ 14954 h 1711928"/>
                  <a:gd name="connsiteX91" fmla="*/ 901160 w 2322575"/>
                  <a:gd name="connsiteY91" fmla="*/ 14954 h 1711928"/>
                  <a:gd name="connsiteX92" fmla="*/ 904494 w 2322575"/>
                  <a:gd name="connsiteY92" fmla="*/ 13335 h 1711928"/>
                  <a:gd name="connsiteX93" fmla="*/ 906494 w 2322575"/>
                  <a:gd name="connsiteY93" fmla="*/ 7715 h 1711928"/>
                  <a:gd name="connsiteX94" fmla="*/ 905161 w 2322575"/>
                  <a:gd name="connsiteY94" fmla="*/ 4000 h 1711928"/>
                  <a:gd name="connsiteX95" fmla="*/ 902399 w 2322575"/>
                  <a:gd name="connsiteY95" fmla="*/ 0 h 1711928"/>
                  <a:gd name="connsiteX96" fmla="*/ 900970 w 2322575"/>
                  <a:gd name="connsiteY96" fmla="*/ 571 h 171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22575" h="1711928">
                    <a:moveTo>
                      <a:pt x="901065" y="667"/>
                    </a:moveTo>
                    <a:cubicBezTo>
                      <a:pt x="900303" y="1810"/>
                      <a:pt x="899922" y="2381"/>
                      <a:pt x="899351" y="2667"/>
                    </a:cubicBezTo>
                    <a:lnTo>
                      <a:pt x="864013" y="16859"/>
                    </a:lnTo>
                    <a:lnTo>
                      <a:pt x="849249" y="22765"/>
                    </a:lnTo>
                    <a:cubicBezTo>
                      <a:pt x="840581" y="26479"/>
                      <a:pt x="831914" y="30290"/>
                      <a:pt x="823246" y="34100"/>
                    </a:cubicBezTo>
                    <a:cubicBezTo>
                      <a:pt x="780383" y="56959"/>
                      <a:pt x="738950" y="82677"/>
                      <a:pt x="699992" y="110490"/>
                    </a:cubicBezTo>
                    <a:cubicBezTo>
                      <a:pt x="640175" y="153353"/>
                      <a:pt x="583121" y="203263"/>
                      <a:pt x="530257" y="258985"/>
                    </a:cubicBezTo>
                    <a:cubicBezTo>
                      <a:pt x="479870" y="312134"/>
                      <a:pt x="432816" y="371856"/>
                      <a:pt x="390525" y="436436"/>
                    </a:cubicBezTo>
                    <a:cubicBezTo>
                      <a:pt x="371285" y="465677"/>
                      <a:pt x="351663" y="498634"/>
                      <a:pt x="328803" y="540068"/>
                    </a:cubicBezTo>
                    <a:cubicBezTo>
                      <a:pt x="309467" y="575024"/>
                      <a:pt x="290417" y="612267"/>
                      <a:pt x="270605" y="653891"/>
                    </a:cubicBezTo>
                    <a:cubicBezTo>
                      <a:pt x="211931" y="776764"/>
                      <a:pt x="159734" y="911733"/>
                      <a:pt x="101155" y="1091279"/>
                    </a:cubicBezTo>
                    <a:lnTo>
                      <a:pt x="100775" y="1092327"/>
                    </a:lnTo>
                    <a:cubicBezTo>
                      <a:pt x="96298" y="1106138"/>
                      <a:pt x="91821" y="1119854"/>
                      <a:pt x="87440" y="1133666"/>
                    </a:cubicBezTo>
                    <a:cubicBezTo>
                      <a:pt x="74009" y="1175576"/>
                      <a:pt x="58579" y="1224439"/>
                      <a:pt x="44101" y="1273016"/>
                    </a:cubicBezTo>
                    <a:cubicBezTo>
                      <a:pt x="38005" y="1293781"/>
                      <a:pt x="32004" y="1314545"/>
                      <a:pt x="26099" y="1335405"/>
                    </a:cubicBezTo>
                    <a:lnTo>
                      <a:pt x="24765" y="1340168"/>
                    </a:lnTo>
                    <a:cubicBezTo>
                      <a:pt x="16288" y="1369695"/>
                      <a:pt x="8287" y="1397603"/>
                      <a:pt x="190" y="1424083"/>
                    </a:cubicBezTo>
                    <a:cubicBezTo>
                      <a:pt x="190" y="1424273"/>
                      <a:pt x="95" y="1424559"/>
                      <a:pt x="0" y="1424750"/>
                    </a:cubicBezTo>
                    <a:cubicBezTo>
                      <a:pt x="9620" y="1417892"/>
                      <a:pt x="19145" y="1410938"/>
                      <a:pt x="28575" y="1403890"/>
                    </a:cubicBezTo>
                    <a:cubicBezTo>
                      <a:pt x="43339" y="1392745"/>
                      <a:pt x="57912" y="1381316"/>
                      <a:pt x="72104" y="1369409"/>
                    </a:cubicBezTo>
                    <a:cubicBezTo>
                      <a:pt x="86106" y="1357598"/>
                      <a:pt x="100013" y="1345597"/>
                      <a:pt x="113824" y="1333500"/>
                    </a:cubicBezTo>
                    <a:cubicBezTo>
                      <a:pt x="141446" y="1309307"/>
                      <a:pt x="168688" y="1284732"/>
                      <a:pt x="195548" y="1259777"/>
                    </a:cubicBezTo>
                    <a:cubicBezTo>
                      <a:pt x="195548" y="1259777"/>
                      <a:pt x="195453" y="1259872"/>
                      <a:pt x="195358" y="1259872"/>
                    </a:cubicBezTo>
                    <a:cubicBezTo>
                      <a:pt x="195358" y="1259872"/>
                      <a:pt x="195453" y="1259777"/>
                      <a:pt x="195548" y="1259777"/>
                    </a:cubicBezTo>
                    <a:lnTo>
                      <a:pt x="195548" y="1259777"/>
                    </a:lnTo>
                    <a:cubicBezTo>
                      <a:pt x="195548" y="1259777"/>
                      <a:pt x="195548" y="1259777"/>
                      <a:pt x="195548" y="1259777"/>
                    </a:cubicBezTo>
                    <a:lnTo>
                      <a:pt x="195548" y="1259777"/>
                    </a:lnTo>
                    <a:cubicBezTo>
                      <a:pt x="305943" y="1157288"/>
                      <a:pt x="410432" y="1048322"/>
                      <a:pt x="509111" y="934402"/>
                    </a:cubicBezTo>
                    <a:cubicBezTo>
                      <a:pt x="536543" y="902684"/>
                      <a:pt x="563594" y="870680"/>
                      <a:pt x="590169" y="838295"/>
                    </a:cubicBezTo>
                    <a:cubicBezTo>
                      <a:pt x="603409" y="822198"/>
                      <a:pt x="616458" y="806006"/>
                      <a:pt x="629507" y="789718"/>
                    </a:cubicBezTo>
                    <a:cubicBezTo>
                      <a:pt x="642461" y="773430"/>
                      <a:pt x="655320" y="757142"/>
                      <a:pt x="667798" y="740474"/>
                    </a:cubicBezTo>
                    <a:cubicBezTo>
                      <a:pt x="692658" y="707326"/>
                      <a:pt x="716471" y="673513"/>
                      <a:pt x="739426" y="639032"/>
                    </a:cubicBezTo>
                    <a:cubicBezTo>
                      <a:pt x="750856" y="621887"/>
                      <a:pt x="762095" y="604552"/>
                      <a:pt x="773240" y="587121"/>
                    </a:cubicBezTo>
                    <a:cubicBezTo>
                      <a:pt x="779050" y="578072"/>
                      <a:pt x="784765" y="569024"/>
                      <a:pt x="790384" y="559880"/>
                    </a:cubicBezTo>
                    <a:cubicBezTo>
                      <a:pt x="792861" y="555879"/>
                      <a:pt x="795338" y="551879"/>
                      <a:pt x="797814" y="547878"/>
                    </a:cubicBezTo>
                    <a:cubicBezTo>
                      <a:pt x="798100" y="547116"/>
                      <a:pt x="798481" y="546449"/>
                      <a:pt x="799148" y="545783"/>
                    </a:cubicBezTo>
                    <a:cubicBezTo>
                      <a:pt x="799624" y="545116"/>
                      <a:pt x="800005" y="544354"/>
                      <a:pt x="800481" y="543687"/>
                    </a:cubicBezTo>
                    <a:lnTo>
                      <a:pt x="808292" y="531114"/>
                    </a:lnTo>
                    <a:cubicBezTo>
                      <a:pt x="819055" y="513588"/>
                      <a:pt x="829818" y="495967"/>
                      <a:pt x="840486" y="478250"/>
                    </a:cubicBezTo>
                    <a:cubicBezTo>
                      <a:pt x="861727" y="443008"/>
                      <a:pt x="882872" y="407575"/>
                      <a:pt x="904208" y="372332"/>
                    </a:cubicBezTo>
                    <a:cubicBezTo>
                      <a:pt x="942499" y="308896"/>
                      <a:pt x="981551" y="245840"/>
                      <a:pt x="1023366" y="184785"/>
                    </a:cubicBezTo>
                    <a:cubicBezTo>
                      <a:pt x="1032796" y="161639"/>
                      <a:pt x="1039749" y="141542"/>
                      <a:pt x="1044988" y="122587"/>
                    </a:cubicBezTo>
                    <a:cubicBezTo>
                      <a:pt x="1051465" y="251650"/>
                      <a:pt x="1075277" y="386334"/>
                      <a:pt x="1115759" y="522922"/>
                    </a:cubicBezTo>
                    <a:cubicBezTo>
                      <a:pt x="1161383" y="676370"/>
                      <a:pt x="1226630" y="825627"/>
                      <a:pt x="1309783" y="966502"/>
                    </a:cubicBezTo>
                    <a:cubicBezTo>
                      <a:pt x="1393508" y="1108424"/>
                      <a:pt x="1493234" y="1235964"/>
                      <a:pt x="1606201" y="1345502"/>
                    </a:cubicBezTo>
                    <a:cubicBezTo>
                      <a:pt x="1663351" y="1400842"/>
                      <a:pt x="1724406" y="1451419"/>
                      <a:pt x="1787652" y="1495806"/>
                    </a:cubicBezTo>
                    <a:cubicBezTo>
                      <a:pt x="1854803" y="1542955"/>
                      <a:pt x="1927193" y="1584293"/>
                      <a:pt x="2002917" y="1618774"/>
                    </a:cubicBezTo>
                    <a:cubicBezTo>
                      <a:pt x="2059781" y="1644777"/>
                      <a:pt x="2117312" y="1666018"/>
                      <a:pt x="2173796" y="1681829"/>
                    </a:cubicBezTo>
                    <a:cubicBezTo>
                      <a:pt x="2222183" y="1695545"/>
                      <a:pt x="2270665" y="1705547"/>
                      <a:pt x="2317909" y="1711547"/>
                    </a:cubicBezTo>
                    <a:lnTo>
                      <a:pt x="2319814" y="1711738"/>
                    </a:lnTo>
                    <a:lnTo>
                      <a:pt x="2321624" y="1711928"/>
                    </a:lnTo>
                    <a:cubicBezTo>
                      <a:pt x="2321624" y="1711928"/>
                      <a:pt x="2322290" y="1711928"/>
                      <a:pt x="2322576" y="1711928"/>
                    </a:cubicBezTo>
                    <a:cubicBezTo>
                      <a:pt x="2301907" y="1604677"/>
                      <a:pt x="2279237" y="1497806"/>
                      <a:pt x="2253520" y="1391602"/>
                    </a:cubicBezTo>
                    <a:cubicBezTo>
                      <a:pt x="2238089" y="1327880"/>
                      <a:pt x="2221516" y="1264349"/>
                      <a:pt x="2203514" y="1201293"/>
                    </a:cubicBezTo>
                    <a:cubicBezTo>
                      <a:pt x="2185702" y="1138714"/>
                      <a:pt x="2166461" y="1076420"/>
                      <a:pt x="2145697" y="1014698"/>
                    </a:cubicBezTo>
                    <a:cubicBezTo>
                      <a:pt x="2145697" y="1014793"/>
                      <a:pt x="2145697" y="1014984"/>
                      <a:pt x="2145697" y="1015079"/>
                    </a:cubicBezTo>
                    <a:cubicBezTo>
                      <a:pt x="2131219" y="972312"/>
                      <a:pt x="2116169" y="929926"/>
                      <a:pt x="2099977" y="887825"/>
                    </a:cubicBezTo>
                    <a:cubicBezTo>
                      <a:pt x="2084737" y="848011"/>
                      <a:pt x="2068925" y="808387"/>
                      <a:pt x="2051209" y="769525"/>
                    </a:cubicBezTo>
                    <a:cubicBezTo>
                      <a:pt x="2034350" y="732568"/>
                      <a:pt x="2016347" y="696087"/>
                      <a:pt x="1996535" y="660559"/>
                    </a:cubicBezTo>
                    <a:cubicBezTo>
                      <a:pt x="1986915" y="643223"/>
                      <a:pt x="1977009" y="626078"/>
                      <a:pt x="1966722" y="609219"/>
                    </a:cubicBezTo>
                    <a:cubicBezTo>
                      <a:pt x="1956435" y="592360"/>
                      <a:pt x="1945767" y="575691"/>
                      <a:pt x="1934718" y="559213"/>
                    </a:cubicBezTo>
                    <a:cubicBezTo>
                      <a:pt x="1934813" y="559403"/>
                      <a:pt x="1934909" y="559499"/>
                      <a:pt x="1935004" y="559689"/>
                    </a:cubicBezTo>
                    <a:cubicBezTo>
                      <a:pt x="1907667" y="519208"/>
                      <a:pt x="1878235" y="480155"/>
                      <a:pt x="1846231" y="443293"/>
                    </a:cubicBezTo>
                    <a:cubicBezTo>
                      <a:pt x="1830324" y="424910"/>
                      <a:pt x="1813751" y="406908"/>
                      <a:pt x="1796606" y="389668"/>
                    </a:cubicBezTo>
                    <a:cubicBezTo>
                      <a:pt x="1779556" y="372523"/>
                      <a:pt x="1762030" y="356045"/>
                      <a:pt x="1743932" y="340042"/>
                    </a:cubicBezTo>
                    <a:lnTo>
                      <a:pt x="1743932" y="340042"/>
                    </a:lnTo>
                    <a:cubicBezTo>
                      <a:pt x="1723930" y="322421"/>
                      <a:pt x="1703165" y="305657"/>
                      <a:pt x="1681734" y="289846"/>
                    </a:cubicBezTo>
                    <a:cubicBezTo>
                      <a:pt x="1663827" y="276701"/>
                      <a:pt x="1645444" y="264128"/>
                      <a:pt x="1626680" y="252032"/>
                    </a:cubicBezTo>
                    <a:cubicBezTo>
                      <a:pt x="1585627" y="225552"/>
                      <a:pt x="1543336" y="200978"/>
                      <a:pt x="1501616" y="175736"/>
                    </a:cubicBezTo>
                    <a:cubicBezTo>
                      <a:pt x="1480852" y="163163"/>
                      <a:pt x="1460087" y="150304"/>
                      <a:pt x="1439799" y="136970"/>
                    </a:cubicBezTo>
                    <a:cubicBezTo>
                      <a:pt x="1419701" y="123730"/>
                      <a:pt x="1399889" y="110014"/>
                      <a:pt x="1380839" y="95345"/>
                    </a:cubicBezTo>
                    <a:cubicBezTo>
                      <a:pt x="1362647" y="81248"/>
                      <a:pt x="1344835" y="66484"/>
                      <a:pt x="1328261" y="50578"/>
                    </a:cubicBezTo>
                    <a:cubicBezTo>
                      <a:pt x="1320927" y="43529"/>
                      <a:pt x="1313783" y="36386"/>
                      <a:pt x="1306830" y="28956"/>
                    </a:cubicBezTo>
                    <a:cubicBezTo>
                      <a:pt x="1290923" y="31433"/>
                      <a:pt x="1275779" y="33147"/>
                      <a:pt x="1262253" y="34385"/>
                    </a:cubicBezTo>
                    <a:cubicBezTo>
                      <a:pt x="1261586" y="34576"/>
                      <a:pt x="1260824" y="34671"/>
                      <a:pt x="1260824" y="35052"/>
                    </a:cubicBezTo>
                    <a:lnTo>
                      <a:pt x="1248442" y="35814"/>
                    </a:lnTo>
                    <a:lnTo>
                      <a:pt x="1211389" y="38386"/>
                    </a:lnTo>
                    <a:lnTo>
                      <a:pt x="1203770" y="38957"/>
                    </a:lnTo>
                    <a:lnTo>
                      <a:pt x="1198721" y="39338"/>
                    </a:lnTo>
                    <a:cubicBezTo>
                      <a:pt x="1183767" y="40386"/>
                      <a:pt x="1168718" y="41434"/>
                      <a:pt x="1153763" y="42767"/>
                    </a:cubicBezTo>
                    <a:cubicBezTo>
                      <a:pt x="1124617" y="45434"/>
                      <a:pt x="1090136" y="49340"/>
                      <a:pt x="1055561" y="58388"/>
                    </a:cubicBezTo>
                    <a:cubicBezTo>
                      <a:pt x="1055846" y="57817"/>
                      <a:pt x="1055275" y="56864"/>
                      <a:pt x="1054132" y="56102"/>
                    </a:cubicBezTo>
                    <a:cubicBezTo>
                      <a:pt x="1052703" y="55054"/>
                      <a:pt x="1050989" y="54483"/>
                      <a:pt x="1049369" y="54483"/>
                    </a:cubicBezTo>
                    <a:cubicBezTo>
                      <a:pt x="1046702" y="54864"/>
                      <a:pt x="1044607" y="55817"/>
                      <a:pt x="1043369" y="57436"/>
                    </a:cubicBezTo>
                    <a:cubicBezTo>
                      <a:pt x="1041845" y="59436"/>
                      <a:pt x="1041654" y="61436"/>
                      <a:pt x="1041654" y="63055"/>
                    </a:cubicBezTo>
                    <a:lnTo>
                      <a:pt x="1041845" y="64770"/>
                    </a:lnTo>
                    <a:cubicBezTo>
                      <a:pt x="1041464" y="65246"/>
                      <a:pt x="1041083" y="66199"/>
                      <a:pt x="1040892" y="67342"/>
                    </a:cubicBezTo>
                    <a:lnTo>
                      <a:pt x="1040606" y="69533"/>
                    </a:lnTo>
                    <a:lnTo>
                      <a:pt x="1040321" y="71723"/>
                    </a:lnTo>
                    <a:cubicBezTo>
                      <a:pt x="1017175" y="67532"/>
                      <a:pt x="993553" y="60103"/>
                      <a:pt x="966121" y="48101"/>
                    </a:cubicBezTo>
                    <a:cubicBezTo>
                      <a:pt x="945071" y="38671"/>
                      <a:pt x="924878" y="28004"/>
                      <a:pt x="900684" y="14954"/>
                    </a:cubicBezTo>
                    <a:cubicBezTo>
                      <a:pt x="900779" y="14954"/>
                      <a:pt x="900970" y="14954"/>
                      <a:pt x="901160" y="14954"/>
                    </a:cubicBezTo>
                    <a:cubicBezTo>
                      <a:pt x="902494" y="14954"/>
                      <a:pt x="903542" y="14288"/>
                      <a:pt x="904494" y="13335"/>
                    </a:cubicBezTo>
                    <a:cubicBezTo>
                      <a:pt x="905828" y="11811"/>
                      <a:pt x="906590" y="9716"/>
                      <a:pt x="906494" y="7715"/>
                    </a:cubicBezTo>
                    <a:cubicBezTo>
                      <a:pt x="906304" y="6191"/>
                      <a:pt x="905828" y="5048"/>
                      <a:pt x="905161" y="4000"/>
                    </a:cubicBezTo>
                    <a:cubicBezTo>
                      <a:pt x="904780" y="2572"/>
                      <a:pt x="903732" y="1143"/>
                      <a:pt x="902399" y="0"/>
                    </a:cubicBezTo>
                    <a:lnTo>
                      <a:pt x="900970" y="571"/>
                    </a:lnTo>
                    <a:close/>
                  </a:path>
                </a:pathLst>
              </a:custGeom>
              <a:solidFill>
                <a:srgbClr val="FDCBCF"/>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444F5DAE-A88D-04C1-ABAF-6A6876DE5211}"/>
                  </a:ext>
                </a:extLst>
              </p:cNvPr>
              <p:cNvSpPr/>
              <p:nvPr/>
            </p:nvSpPr>
            <p:spPr>
              <a:xfrm>
                <a:off x="3916172" y="4585058"/>
                <a:ext cx="785352" cy="1019186"/>
              </a:xfrm>
              <a:custGeom>
                <a:avLst/>
                <a:gdLst>
                  <a:gd name="connsiteX0" fmla="*/ 6413 w 785352"/>
                  <a:gd name="connsiteY0" fmla="*/ 2286 h 1019186"/>
                  <a:gd name="connsiteX1" fmla="*/ 317 w 785352"/>
                  <a:gd name="connsiteY1" fmla="*/ 11240 h 1019186"/>
                  <a:gd name="connsiteX2" fmla="*/ 2317 w 785352"/>
                  <a:gd name="connsiteY2" fmla="*/ 21908 h 1019186"/>
                  <a:gd name="connsiteX3" fmla="*/ 8508 w 785352"/>
                  <a:gd name="connsiteY3" fmla="*/ 31813 h 1019186"/>
                  <a:gd name="connsiteX4" fmla="*/ 14319 w 785352"/>
                  <a:gd name="connsiteY4" fmla="*/ 40767 h 1019186"/>
                  <a:gd name="connsiteX5" fmla="*/ 27082 w 785352"/>
                  <a:gd name="connsiteY5" fmla="*/ 59436 h 1019186"/>
                  <a:gd name="connsiteX6" fmla="*/ 52800 w 785352"/>
                  <a:gd name="connsiteY6" fmla="*/ 93726 h 1019186"/>
                  <a:gd name="connsiteX7" fmla="*/ 109854 w 785352"/>
                  <a:gd name="connsiteY7" fmla="*/ 158210 h 1019186"/>
                  <a:gd name="connsiteX8" fmla="*/ 234061 w 785352"/>
                  <a:gd name="connsiteY8" fmla="*/ 269272 h 1019186"/>
                  <a:gd name="connsiteX9" fmla="*/ 300069 w 785352"/>
                  <a:gd name="connsiteY9" fmla="*/ 321659 h 1019186"/>
                  <a:gd name="connsiteX10" fmla="*/ 367696 w 785352"/>
                  <a:gd name="connsiteY10" fmla="*/ 374047 h 1019186"/>
                  <a:gd name="connsiteX11" fmla="*/ 401034 w 785352"/>
                  <a:gd name="connsiteY11" fmla="*/ 400431 h 1019186"/>
                  <a:gd name="connsiteX12" fmla="*/ 431609 w 785352"/>
                  <a:gd name="connsiteY12" fmla="*/ 426530 h 1019186"/>
                  <a:gd name="connsiteX13" fmla="*/ 490093 w 785352"/>
                  <a:gd name="connsiteY13" fmla="*/ 482727 h 1019186"/>
                  <a:gd name="connsiteX14" fmla="*/ 532955 w 785352"/>
                  <a:gd name="connsiteY14" fmla="*/ 529971 h 1019186"/>
                  <a:gd name="connsiteX15" fmla="*/ 531812 w 785352"/>
                  <a:gd name="connsiteY15" fmla="*/ 528638 h 1019186"/>
                  <a:gd name="connsiteX16" fmla="*/ 702500 w 785352"/>
                  <a:gd name="connsiteY16" fmla="*/ 792671 h 1019186"/>
                  <a:gd name="connsiteX17" fmla="*/ 702310 w 785352"/>
                  <a:gd name="connsiteY17" fmla="*/ 792289 h 1019186"/>
                  <a:gd name="connsiteX18" fmla="*/ 748030 w 785352"/>
                  <a:gd name="connsiteY18" fmla="*/ 903542 h 1019186"/>
                  <a:gd name="connsiteX19" fmla="*/ 780796 w 785352"/>
                  <a:gd name="connsiteY19" fmla="*/ 1017556 h 1019186"/>
                  <a:gd name="connsiteX20" fmla="*/ 783748 w 785352"/>
                  <a:gd name="connsiteY20" fmla="*/ 1019080 h 1019186"/>
                  <a:gd name="connsiteX21" fmla="*/ 785272 w 785352"/>
                  <a:gd name="connsiteY21" fmla="*/ 1016127 h 1019186"/>
                  <a:gd name="connsiteX22" fmla="*/ 739743 w 785352"/>
                  <a:gd name="connsiteY22" fmla="*/ 859822 h 1019186"/>
                  <a:gd name="connsiteX23" fmla="*/ 670877 w 785352"/>
                  <a:gd name="connsiteY23" fmla="*/ 710089 h 1019186"/>
                  <a:gd name="connsiteX24" fmla="*/ 474376 w 785352"/>
                  <a:gd name="connsiteY24" fmla="*/ 446627 h 1019186"/>
                  <a:gd name="connsiteX25" fmla="*/ 350266 w 785352"/>
                  <a:gd name="connsiteY25" fmla="*/ 336995 h 1019186"/>
                  <a:gd name="connsiteX26" fmla="*/ 284734 w 785352"/>
                  <a:gd name="connsiteY26" fmla="*/ 283178 h 1019186"/>
                  <a:gd name="connsiteX27" fmla="*/ 220726 w 785352"/>
                  <a:gd name="connsiteY27" fmla="*/ 229076 h 1019186"/>
                  <a:gd name="connsiteX28" fmla="*/ 159766 w 785352"/>
                  <a:gd name="connsiteY28" fmla="*/ 172307 h 1019186"/>
                  <a:gd name="connsiteX29" fmla="*/ 102997 w 785352"/>
                  <a:gd name="connsiteY29" fmla="*/ 111347 h 1019186"/>
                  <a:gd name="connsiteX30" fmla="*/ 104044 w 785352"/>
                  <a:gd name="connsiteY30" fmla="*/ 112586 h 1019186"/>
                  <a:gd name="connsiteX31" fmla="*/ 102235 w 785352"/>
                  <a:gd name="connsiteY31" fmla="*/ 110490 h 1019186"/>
                  <a:gd name="connsiteX32" fmla="*/ 101663 w 785352"/>
                  <a:gd name="connsiteY32" fmla="*/ 109823 h 1019186"/>
                  <a:gd name="connsiteX33" fmla="*/ 101949 w 785352"/>
                  <a:gd name="connsiteY33" fmla="*/ 110204 h 1019186"/>
                  <a:gd name="connsiteX34" fmla="*/ 63849 w 785352"/>
                  <a:gd name="connsiteY34" fmla="*/ 62198 h 1019186"/>
                  <a:gd name="connsiteX35" fmla="*/ 44989 w 785352"/>
                  <a:gd name="connsiteY35" fmla="*/ 35433 h 1019186"/>
                  <a:gd name="connsiteX36" fmla="*/ 36322 w 785352"/>
                  <a:gd name="connsiteY36" fmla="*/ 22384 h 1019186"/>
                  <a:gd name="connsiteX37" fmla="*/ 26035 w 785352"/>
                  <a:gd name="connsiteY37" fmla="*/ 6477 h 1019186"/>
                  <a:gd name="connsiteX38" fmla="*/ 17176 w 785352"/>
                  <a:gd name="connsiteY38" fmla="*/ 286 h 1019186"/>
                  <a:gd name="connsiteX39" fmla="*/ 14224 w 785352"/>
                  <a:gd name="connsiteY39" fmla="*/ 0 h 1019186"/>
                  <a:gd name="connsiteX40" fmla="*/ 6508 w 785352"/>
                  <a:gd name="connsiteY40" fmla="*/ 2191 h 1019186"/>
                  <a:gd name="connsiteX41" fmla="*/ 102235 w 785352"/>
                  <a:gd name="connsiteY41" fmla="*/ 110395 h 1019186"/>
                  <a:gd name="connsiteX42" fmla="*/ 102997 w 785352"/>
                  <a:gd name="connsiteY42" fmla="*/ 111252 h 1019186"/>
                  <a:gd name="connsiteX43" fmla="*/ 102044 w 785352"/>
                  <a:gd name="connsiteY43" fmla="*/ 110109 h 1019186"/>
                  <a:gd name="connsiteX44" fmla="*/ 102330 w 785352"/>
                  <a:gd name="connsiteY44" fmla="*/ 110395 h 10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5352" h="1019186">
                    <a:moveTo>
                      <a:pt x="6413" y="2286"/>
                    </a:moveTo>
                    <a:cubicBezTo>
                      <a:pt x="3270" y="4382"/>
                      <a:pt x="1079" y="7620"/>
                      <a:pt x="317" y="11240"/>
                    </a:cubicBezTo>
                    <a:cubicBezTo>
                      <a:pt x="-540" y="15145"/>
                      <a:pt x="412" y="18479"/>
                      <a:pt x="2317" y="21908"/>
                    </a:cubicBezTo>
                    <a:cubicBezTo>
                      <a:pt x="4222" y="25337"/>
                      <a:pt x="6318" y="28575"/>
                      <a:pt x="8508" y="31813"/>
                    </a:cubicBezTo>
                    <a:cubicBezTo>
                      <a:pt x="10414" y="34766"/>
                      <a:pt x="12414" y="37814"/>
                      <a:pt x="14319" y="40767"/>
                    </a:cubicBezTo>
                    <a:cubicBezTo>
                      <a:pt x="18415" y="47054"/>
                      <a:pt x="22701" y="53340"/>
                      <a:pt x="27082" y="59436"/>
                    </a:cubicBezTo>
                    <a:cubicBezTo>
                      <a:pt x="35274" y="71152"/>
                      <a:pt x="43942" y="82582"/>
                      <a:pt x="52800" y="93726"/>
                    </a:cubicBezTo>
                    <a:cubicBezTo>
                      <a:pt x="70707" y="116205"/>
                      <a:pt x="89757" y="137732"/>
                      <a:pt x="109854" y="158210"/>
                    </a:cubicBezTo>
                    <a:cubicBezTo>
                      <a:pt x="148717" y="197929"/>
                      <a:pt x="190817" y="234410"/>
                      <a:pt x="234061" y="269272"/>
                    </a:cubicBezTo>
                    <a:cubicBezTo>
                      <a:pt x="255873" y="286988"/>
                      <a:pt x="277780" y="304514"/>
                      <a:pt x="300069" y="321659"/>
                    </a:cubicBezTo>
                    <a:cubicBezTo>
                      <a:pt x="322643" y="339090"/>
                      <a:pt x="345313" y="356425"/>
                      <a:pt x="367696" y="374047"/>
                    </a:cubicBezTo>
                    <a:cubicBezTo>
                      <a:pt x="378841" y="382810"/>
                      <a:pt x="390080" y="391478"/>
                      <a:pt x="401034" y="400431"/>
                    </a:cubicBezTo>
                    <a:cubicBezTo>
                      <a:pt x="411416" y="408908"/>
                      <a:pt x="421608" y="417671"/>
                      <a:pt x="431609" y="426530"/>
                    </a:cubicBezTo>
                    <a:cubicBezTo>
                      <a:pt x="451802" y="444532"/>
                      <a:pt x="471328" y="463201"/>
                      <a:pt x="490093" y="482727"/>
                    </a:cubicBezTo>
                    <a:cubicBezTo>
                      <a:pt x="504856" y="498062"/>
                      <a:pt x="519144" y="513874"/>
                      <a:pt x="532955" y="529971"/>
                    </a:cubicBezTo>
                    <a:lnTo>
                      <a:pt x="531812" y="528638"/>
                    </a:lnTo>
                    <a:cubicBezTo>
                      <a:pt x="600106" y="608552"/>
                      <a:pt x="657542" y="697706"/>
                      <a:pt x="702500" y="792671"/>
                    </a:cubicBezTo>
                    <a:lnTo>
                      <a:pt x="702310" y="792289"/>
                    </a:lnTo>
                    <a:cubicBezTo>
                      <a:pt x="719359" y="828580"/>
                      <a:pt x="734695" y="865727"/>
                      <a:pt x="748030" y="903542"/>
                    </a:cubicBezTo>
                    <a:cubicBezTo>
                      <a:pt x="761174" y="940784"/>
                      <a:pt x="772318" y="978884"/>
                      <a:pt x="780796" y="1017556"/>
                    </a:cubicBezTo>
                    <a:cubicBezTo>
                      <a:pt x="781081" y="1018794"/>
                      <a:pt x="782605" y="1019461"/>
                      <a:pt x="783748" y="1019080"/>
                    </a:cubicBezTo>
                    <a:cubicBezTo>
                      <a:pt x="785082" y="1018699"/>
                      <a:pt x="785558" y="1017365"/>
                      <a:pt x="785272" y="1016127"/>
                    </a:cubicBezTo>
                    <a:cubicBezTo>
                      <a:pt x="773652" y="963073"/>
                      <a:pt x="758793" y="910685"/>
                      <a:pt x="739743" y="859822"/>
                    </a:cubicBezTo>
                    <a:cubicBezTo>
                      <a:pt x="720502" y="808292"/>
                      <a:pt x="697166" y="758380"/>
                      <a:pt x="670877" y="710089"/>
                    </a:cubicBezTo>
                    <a:cubicBezTo>
                      <a:pt x="618299" y="613601"/>
                      <a:pt x="551624" y="524637"/>
                      <a:pt x="474376" y="446627"/>
                    </a:cubicBezTo>
                    <a:cubicBezTo>
                      <a:pt x="435514" y="407289"/>
                      <a:pt x="392842" y="372142"/>
                      <a:pt x="350266" y="336995"/>
                    </a:cubicBezTo>
                    <a:cubicBezTo>
                      <a:pt x="328453" y="319088"/>
                      <a:pt x="306641" y="301085"/>
                      <a:pt x="284734" y="283178"/>
                    </a:cubicBezTo>
                    <a:cubicBezTo>
                      <a:pt x="263112" y="265557"/>
                      <a:pt x="241681" y="247555"/>
                      <a:pt x="220726" y="229076"/>
                    </a:cubicBezTo>
                    <a:cubicBezTo>
                      <a:pt x="199866" y="210693"/>
                      <a:pt x="179482" y="191929"/>
                      <a:pt x="159766" y="172307"/>
                    </a:cubicBezTo>
                    <a:cubicBezTo>
                      <a:pt x="140144" y="152686"/>
                      <a:pt x="121094" y="132493"/>
                      <a:pt x="102997" y="111347"/>
                    </a:cubicBezTo>
                    <a:cubicBezTo>
                      <a:pt x="103378" y="111728"/>
                      <a:pt x="103663" y="112204"/>
                      <a:pt x="104044" y="112586"/>
                    </a:cubicBezTo>
                    <a:lnTo>
                      <a:pt x="102235" y="110490"/>
                    </a:lnTo>
                    <a:cubicBezTo>
                      <a:pt x="102235" y="110490"/>
                      <a:pt x="101854" y="110014"/>
                      <a:pt x="101663" y="109823"/>
                    </a:cubicBezTo>
                    <a:lnTo>
                      <a:pt x="101949" y="110204"/>
                    </a:lnTo>
                    <a:cubicBezTo>
                      <a:pt x="88709" y="94583"/>
                      <a:pt x="76041" y="78677"/>
                      <a:pt x="63849" y="62198"/>
                    </a:cubicBezTo>
                    <a:cubicBezTo>
                      <a:pt x="57372" y="53435"/>
                      <a:pt x="51085" y="44482"/>
                      <a:pt x="44989" y="35433"/>
                    </a:cubicBezTo>
                    <a:cubicBezTo>
                      <a:pt x="42037" y="31147"/>
                      <a:pt x="39179" y="26765"/>
                      <a:pt x="36322" y="22384"/>
                    </a:cubicBezTo>
                    <a:cubicBezTo>
                      <a:pt x="32893" y="17145"/>
                      <a:pt x="29749" y="11621"/>
                      <a:pt x="26035" y="6477"/>
                    </a:cubicBezTo>
                    <a:cubicBezTo>
                      <a:pt x="23844" y="3429"/>
                      <a:pt x="20986" y="1143"/>
                      <a:pt x="17176" y="286"/>
                    </a:cubicBezTo>
                    <a:cubicBezTo>
                      <a:pt x="16224" y="95"/>
                      <a:pt x="15176" y="0"/>
                      <a:pt x="14224" y="0"/>
                    </a:cubicBezTo>
                    <a:cubicBezTo>
                      <a:pt x="11557" y="0"/>
                      <a:pt x="8794" y="762"/>
                      <a:pt x="6508" y="2191"/>
                    </a:cubicBezTo>
                    <a:moveTo>
                      <a:pt x="102235" y="110395"/>
                    </a:moveTo>
                    <a:lnTo>
                      <a:pt x="102997" y="111252"/>
                    </a:lnTo>
                    <a:cubicBezTo>
                      <a:pt x="102997" y="111252"/>
                      <a:pt x="102330" y="110490"/>
                      <a:pt x="102044" y="110109"/>
                    </a:cubicBezTo>
                    <a:lnTo>
                      <a:pt x="102330" y="110395"/>
                    </a:lnTo>
                    <a:close/>
                  </a:path>
                </a:pathLst>
              </a:custGeom>
              <a:solidFill>
                <a:srgbClr val="FBABB1"/>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F2E2410D-F7DE-83A3-A848-37C0E8553D04}"/>
                  </a:ext>
                </a:extLst>
              </p:cNvPr>
              <p:cNvSpPr/>
              <p:nvPr/>
            </p:nvSpPr>
            <p:spPr>
              <a:xfrm>
                <a:off x="4000567" y="5285145"/>
                <a:ext cx="882289" cy="878343"/>
              </a:xfrm>
              <a:custGeom>
                <a:avLst/>
                <a:gdLst>
                  <a:gd name="connsiteX0" fmla="*/ 1266 w 882289"/>
                  <a:gd name="connsiteY0" fmla="*/ 191 h 878343"/>
                  <a:gd name="connsiteX1" fmla="*/ 218 w 882289"/>
                  <a:gd name="connsiteY1" fmla="*/ 3334 h 878343"/>
                  <a:gd name="connsiteX2" fmla="*/ 29460 w 882289"/>
                  <a:gd name="connsiteY2" fmla="*/ 70676 h 878343"/>
                  <a:gd name="connsiteX3" fmla="*/ 62416 w 882289"/>
                  <a:gd name="connsiteY3" fmla="*/ 136684 h 878343"/>
                  <a:gd name="connsiteX4" fmla="*/ 138711 w 882289"/>
                  <a:gd name="connsiteY4" fmla="*/ 264605 h 878343"/>
                  <a:gd name="connsiteX5" fmla="*/ 181288 w 882289"/>
                  <a:gd name="connsiteY5" fmla="*/ 326136 h 878343"/>
                  <a:gd name="connsiteX6" fmla="*/ 227199 w 882289"/>
                  <a:gd name="connsiteY6" fmla="*/ 386144 h 878343"/>
                  <a:gd name="connsiteX7" fmla="*/ 327306 w 882289"/>
                  <a:gd name="connsiteY7" fmla="*/ 499872 h 878343"/>
                  <a:gd name="connsiteX8" fmla="*/ 555621 w 882289"/>
                  <a:gd name="connsiteY8" fmla="*/ 700088 h 878343"/>
                  <a:gd name="connsiteX9" fmla="*/ 680398 w 882289"/>
                  <a:gd name="connsiteY9" fmla="*/ 783527 h 878343"/>
                  <a:gd name="connsiteX10" fmla="*/ 812224 w 882289"/>
                  <a:gd name="connsiteY10" fmla="*/ 854202 h 878343"/>
                  <a:gd name="connsiteX11" fmla="*/ 840323 w 882289"/>
                  <a:gd name="connsiteY11" fmla="*/ 866585 h 878343"/>
                  <a:gd name="connsiteX12" fmla="*/ 853848 w 882289"/>
                  <a:gd name="connsiteY12" fmla="*/ 872109 h 878343"/>
                  <a:gd name="connsiteX13" fmla="*/ 868803 w 882289"/>
                  <a:gd name="connsiteY13" fmla="*/ 877729 h 878343"/>
                  <a:gd name="connsiteX14" fmla="*/ 876613 w 882289"/>
                  <a:gd name="connsiteY14" fmla="*/ 877253 h 878343"/>
                  <a:gd name="connsiteX15" fmla="*/ 881757 w 882289"/>
                  <a:gd name="connsiteY15" fmla="*/ 871442 h 878343"/>
                  <a:gd name="connsiteX16" fmla="*/ 881280 w 882289"/>
                  <a:gd name="connsiteY16" fmla="*/ 863632 h 878343"/>
                  <a:gd name="connsiteX17" fmla="*/ 875375 w 882289"/>
                  <a:gd name="connsiteY17" fmla="*/ 858488 h 878343"/>
                  <a:gd name="connsiteX18" fmla="*/ 874041 w 882289"/>
                  <a:gd name="connsiteY18" fmla="*/ 857917 h 878343"/>
                  <a:gd name="connsiteX19" fmla="*/ 875279 w 882289"/>
                  <a:gd name="connsiteY19" fmla="*/ 858584 h 878343"/>
                  <a:gd name="connsiteX20" fmla="*/ 809367 w 882289"/>
                  <a:gd name="connsiteY20" fmla="*/ 826484 h 878343"/>
                  <a:gd name="connsiteX21" fmla="*/ 810986 w 882289"/>
                  <a:gd name="connsiteY21" fmla="*/ 827342 h 878343"/>
                  <a:gd name="connsiteX22" fmla="*/ 681446 w 882289"/>
                  <a:gd name="connsiteY22" fmla="*/ 757523 h 878343"/>
                  <a:gd name="connsiteX23" fmla="*/ 555525 w 882289"/>
                  <a:gd name="connsiteY23" fmla="*/ 675513 h 878343"/>
                  <a:gd name="connsiteX24" fmla="*/ 423699 w 882289"/>
                  <a:gd name="connsiteY24" fmla="*/ 571310 h 878343"/>
                  <a:gd name="connsiteX25" fmla="*/ 424080 w 882289"/>
                  <a:gd name="connsiteY25" fmla="*/ 571690 h 878343"/>
                  <a:gd name="connsiteX26" fmla="*/ 315210 w 882289"/>
                  <a:gd name="connsiteY26" fmla="*/ 467868 h 878343"/>
                  <a:gd name="connsiteX27" fmla="*/ 215197 w 882289"/>
                  <a:gd name="connsiteY27" fmla="*/ 354139 h 878343"/>
                  <a:gd name="connsiteX28" fmla="*/ 135949 w 882289"/>
                  <a:gd name="connsiteY28" fmla="*/ 246507 h 878343"/>
                  <a:gd name="connsiteX29" fmla="*/ 64131 w 882289"/>
                  <a:gd name="connsiteY29" fmla="*/ 127540 h 878343"/>
                  <a:gd name="connsiteX30" fmla="*/ 4314 w 882289"/>
                  <a:gd name="connsiteY30" fmla="*/ 1333 h 878343"/>
                  <a:gd name="connsiteX31" fmla="*/ 2123 w 882289"/>
                  <a:gd name="connsiteY31" fmla="*/ 0 h 878343"/>
                  <a:gd name="connsiteX32" fmla="*/ 1075 w 882289"/>
                  <a:gd name="connsiteY32" fmla="*/ 286 h 878343"/>
                  <a:gd name="connsiteX33" fmla="*/ 425223 w 882289"/>
                  <a:gd name="connsiteY33" fmla="*/ 572738 h 878343"/>
                  <a:gd name="connsiteX34" fmla="*/ 424747 w 882289"/>
                  <a:gd name="connsiteY34" fmla="*/ 572357 h 878343"/>
                  <a:gd name="connsiteX35" fmla="*/ 425223 w 882289"/>
                  <a:gd name="connsiteY35" fmla="*/ 572738 h 878343"/>
                  <a:gd name="connsiteX36" fmla="*/ 424747 w 882289"/>
                  <a:gd name="connsiteY36" fmla="*/ 572357 h 878343"/>
                  <a:gd name="connsiteX37" fmla="*/ 423985 w 882289"/>
                  <a:gd name="connsiteY37" fmla="*/ 571690 h 878343"/>
                  <a:gd name="connsiteX38" fmla="*/ 424747 w 882289"/>
                  <a:gd name="connsiteY38" fmla="*/ 572357 h 8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2289" h="878343">
                    <a:moveTo>
                      <a:pt x="1266" y="191"/>
                    </a:moveTo>
                    <a:cubicBezTo>
                      <a:pt x="27" y="762"/>
                      <a:pt x="-259" y="2191"/>
                      <a:pt x="218" y="3334"/>
                    </a:cubicBezTo>
                    <a:cubicBezTo>
                      <a:pt x="9362" y="26003"/>
                      <a:pt x="19077" y="48482"/>
                      <a:pt x="29460" y="70676"/>
                    </a:cubicBezTo>
                    <a:cubicBezTo>
                      <a:pt x="39842" y="92964"/>
                      <a:pt x="50891" y="114967"/>
                      <a:pt x="62416" y="136684"/>
                    </a:cubicBezTo>
                    <a:cubicBezTo>
                      <a:pt x="85752" y="180594"/>
                      <a:pt x="111184" y="223266"/>
                      <a:pt x="138711" y="264605"/>
                    </a:cubicBezTo>
                    <a:cubicBezTo>
                      <a:pt x="152523" y="285369"/>
                      <a:pt x="166620" y="305943"/>
                      <a:pt x="181288" y="326136"/>
                    </a:cubicBezTo>
                    <a:cubicBezTo>
                      <a:pt x="196052" y="346520"/>
                      <a:pt x="211482" y="366427"/>
                      <a:pt x="227199" y="386144"/>
                    </a:cubicBezTo>
                    <a:cubicBezTo>
                      <a:pt x="258631" y="425672"/>
                      <a:pt x="292350" y="463391"/>
                      <a:pt x="327306" y="499872"/>
                    </a:cubicBezTo>
                    <a:cubicBezTo>
                      <a:pt x="397410" y="573024"/>
                      <a:pt x="474087" y="639889"/>
                      <a:pt x="555621" y="700088"/>
                    </a:cubicBezTo>
                    <a:cubicBezTo>
                      <a:pt x="595816" y="729805"/>
                      <a:pt x="637536" y="757619"/>
                      <a:pt x="680398" y="783527"/>
                    </a:cubicBezTo>
                    <a:cubicBezTo>
                      <a:pt x="723070" y="809244"/>
                      <a:pt x="766980" y="833152"/>
                      <a:pt x="812224" y="854202"/>
                    </a:cubicBezTo>
                    <a:cubicBezTo>
                      <a:pt x="821463" y="858488"/>
                      <a:pt x="830893" y="862679"/>
                      <a:pt x="840323" y="866585"/>
                    </a:cubicBezTo>
                    <a:cubicBezTo>
                      <a:pt x="844800" y="868489"/>
                      <a:pt x="849276" y="870299"/>
                      <a:pt x="853848" y="872109"/>
                    </a:cubicBezTo>
                    <a:cubicBezTo>
                      <a:pt x="858801" y="874109"/>
                      <a:pt x="863945" y="875729"/>
                      <a:pt x="868803" y="877729"/>
                    </a:cubicBezTo>
                    <a:cubicBezTo>
                      <a:pt x="871184" y="878777"/>
                      <a:pt x="874327" y="878396"/>
                      <a:pt x="876613" y="877253"/>
                    </a:cubicBezTo>
                    <a:cubicBezTo>
                      <a:pt x="878994" y="876110"/>
                      <a:pt x="880899" y="873919"/>
                      <a:pt x="881757" y="871442"/>
                    </a:cubicBezTo>
                    <a:cubicBezTo>
                      <a:pt x="882614" y="868871"/>
                      <a:pt x="882423" y="866108"/>
                      <a:pt x="881280" y="863632"/>
                    </a:cubicBezTo>
                    <a:cubicBezTo>
                      <a:pt x="880042" y="861060"/>
                      <a:pt x="877946" y="859536"/>
                      <a:pt x="875375" y="858488"/>
                    </a:cubicBezTo>
                    <a:cubicBezTo>
                      <a:pt x="874899" y="858298"/>
                      <a:pt x="874518" y="858107"/>
                      <a:pt x="874041" y="857917"/>
                    </a:cubicBezTo>
                    <a:cubicBezTo>
                      <a:pt x="874422" y="858107"/>
                      <a:pt x="874899" y="858298"/>
                      <a:pt x="875279" y="858584"/>
                    </a:cubicBezTo>
                    <a:cubicBezTo>
                      <a:pt x="853372" y="847820"/>
                      <a:pt x="831274" y="837247"/>
                      <a:pt x="809367" y="826484"/>
                    </a:cubicBezTo>
                    <a:cubicBezTo>
                      <a:pt x="809938" y="826770"/>
                      <a:pt x="810510" y="827056"/>
                      <a:pt x="810986" y="827342"/>
                    </a:cubicBezTo>
                    <a:cubicBezTo>
                      <a:pt x="766980" y="805625"/>
                      <a:pt x="723642" y="782574"/>
                      <a:pt x="681446" y="757523"/>
                    </a:cubicBezTo>
                    <a:cubicBezTo>
                      <a:pt x="638393" y="731996"/>
                      <a:pt x="596388" y="704660"/>
                      <a:pt x="555525" y="675513"/>
                    </a:cubicBezTo>
                    <a:cubicBezTo>
                      <a:pt x="509996" y="642938"/>
                      <a:pt x="466086" y="608076"/>
                      <a:pt x="423699" y="571310"/>
                    </a:cubicBezTo>
                    <a:cubicBezTo>
                      <a:pt x="423795" y="571405"/>
                      <a:pt x="423985" y="571500"/>
                      <a:pt x="424080" y="571690"/>
                    </a:cubicBezTo>
                    <a:cubicBezTo>
                      <a:pt x="386266" y="538734"/>
                      <a:pt x="349976" y="504063"/>
                      <a:pt x="315210" y="467868"/>
                    </a:cubicBezTo>
                    <a:cubicBezTo>
                      <a:pt x="280253" y="431482"/>
                      <a:pt x="246820" y="393573"/>
                      <a:pt x="215197" y="354139"/>
                    </a:cubicBezTo>
                    <a:cubicBezTo>
                      <a:pt x="187384" y="319278"/>
                      <a:pt x="160714" y="283559"/>
                      <a:pt x="135949" y="246507"/>
                    </a:cubicBezTo>
                    <a:cubicBezTo>
                      <a:pt x="110232" y="207931"/>
                      <a:pt x="86133" y="168307"/>
                      <a:pt x="64131" y="127540"/>
                    </a:cubicBezTo>
                    <a:cubicBezTo>
                      <a:pt x="42033" y="86487"/>
                      <a:pt x="21935" y="44387"/>
                      <a:pt x="4314" y="1333"/>
                    </a:cubicBezTo>
                    <a:cubicBezTo>
                      <a:pt x="3933" y="476"/>
                      <a:pt x="3075" y="0"/>
                      <a:pt x="2123" y="0"/>
                    </a:cubicBezTo>
                    <a:cubicBezTo>
                      <a:pt x="1742" y="0"/>
                      <a:pt x="1361" y="0"/>
                      <a:pt x="1075" y="286"/>
                    </a:cubicBezTo>
                    <a:moveTo>
                      <a:pt x="425223" y="572738"/>
                    </a:moveTo>
                    <a:cubicBezTo>
                      <a:pt x="425223" y="572738"/>
                      <a:pt x="424937" y="572453"/>
                      <a:pt x="424747" y="572357"/>
                    </a:cubicBezTo>
                    <a:lnTo>
                      <a:pt x="425223" y="572738"/>
                    </a:lnTo>
                    <a:moveTo>
                      <a:pt x="424747" y="572357"/>
                    </a:moveTo>
                    <a:cubicBezTo>
                      <a:pt x="424747" y="572357"/>
                      <a:pt x="424271" y="571881"/>
                      <a:pt x="423985" y="571690"/>
                    </a:cubicBezTo>
                    <a:cubicBezTo>
                      <a:pt x="424271" y="571881"/>
                      <a:pt x="424461" y="572167"/>
                      <a:pt x="424747" y="572357"/>
                    </a:cubicBezTo>
                  </a:path>
                </a:pathLst>
              </a:custGeom>
              <a:solidFill>
                <a:srgbClr val="FBABB1"/>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02C483AB-81C1-6889-D015-17FBABC81525}"/>
                  </a:ext>
                </a:extLst>
              </p:cNvPr>
              <p:cNvSpPr/>
              <p:nvPr/>
            </p:nvSpPr>
            <p:spPr>
              <a:xfrm>
                <a:off x="3867884" y="4702501"/>
                <a:ext cx="746132" cy="1164430"/>
              </a:xfrm>
              <a:custGeom>
                <a:avLst/>
                <a:gdLst>
                  <a:gd name="connsiteX0" fmla="*/ 1266 w 746132"/>
                  <a:gd name="connsiteY0" fmla="*/ 286 h 1164430"/>
                  <a:gd name="connsiteX1" fmla="*/ 218 w 746132"/>
                  <a:gd name="connsiteY1" fmla="*/ 3429 h 1164430"/>
                  <a:gd name="connsiteX2" fmla="*/ 59558 w 746132"/>
                  <a:gd name="connsiteY2" fmla="*/ 159734 h 1164430"/>
                  <a:gd name="connsiteX3" fmla="*/ 121185 w 746132"/>
                  <a:gd name="connsiteY3" fmla="*/ 318230 h 1164430"/>
                  <a:gd name="connsiteX4" fmla="*/ 153475 w 746132"/>
                  <a:gd name="connsiteY4" fmla="*/ 397478 h 1164430"/>
                  <a:gd name="connsiteX5" fmla="*/ 187575 w 746132"/>
                  <a:gd name="connsiteY5" fmla="*/ 475964 h 1164430"/>
                  <a:gd name="connsiteX6" fmla="*/ 261870 w 746132"/>
                  <a:gd name="connsiteY6" fmla="*/ 629602 h 1164430"/>
                  <a:gd name="connsiteX7" fmla="*/ 346737 w 746132"/>
                  <a:gd name="connsiteY7" fmla="*/ 776002 h 1164430"/>
                  <a:gd name="connsiteX8" fmla="*/ 445226 w 746132"/>
                  <a:gd name="connsiteY8" fmla="*/ 913543 h 1164430"/>
                  <a:gd name="connsiteX9" fmla="*/ 696019 w 746132"/>
                  <a:gd name="connsiteY9" fmla="*/ 1142048 h 1164430"/>
                  <a:gd name="connsiteX10" fmla="*/ 728499 w 746132"/>
                  <a:gd name="connsiteY10" fmla="*/ 1162526 h 1164430"/>
                  <a:gd name="connsiteX11" fmla="*/ 736881 w 746132"/>
                  <a:gd name="connsiteY11" fmla="*/ 1164241 h 1164430"/>
                  <a:gd name="connsiteX12" fmla="*/ 744311 w 746132"/>
                  <a:gd name="connsiteY12" fmla="*/ 1159383 h 1164430"/>
                  <a:gd name="connsiteX13" fmla="*/ 741072 w 746132"/>
                  <a:gd name="connsiteY13" fmla="*/ 1143572 h 1164430"/>
                  <a:gd name="connsiteX14" fmla="*/ 668111 w 746132"/>
                  <a:gd name="connsiteY14" fmla="*/ 1093660 h 1164430"/>
                  <a:gd name="connsiteX15" fmla="*/ 600388 w 746132"/>
                  <a:gd name="connsiteY15" fmla="*/ 1039082 h 1164430"/>
                  <a:gd name="connsiteX16" fmla="*/ 602769 w 746132"/>
                  <a:gd name="connsiteY16" fmla="*/ 1041178 h 1164430"/>
                  <a:gd name="connsiteX17" fmla="*/ 483516 w 746132"/>
                  <a:gd name="connsiteY17" fmla="*/ 922306 h 1164430"/>
                  <a:gd name="connsiteX18" fmla="*/ 379408 w 746132"/>
                  <a:gd name="connsiteY18" fmla="*/ 790670 h 1164430"/>
                  <a:gd name="connsiteX19" fmla="*/ 359787 w 746132"/>
                  <a:gd name="connsiteY19" fmla="*/ 762191 h 1164430"/>
                  <a:gd name="connsiteX20" fmla="*/ 360739 w 746132"/>
                  <a:gd name="connsiteY20" fmla="*/ 763619 h 1164430"/>
                  <a:gd name="connsiteX21" fmla="*/ 272918 w 746132"/>
                  <a:gd name="connsiteY21" fmla="*/ 618553 h 1164430"/>
                  <a:gd name="connsiteX22" fmla="*/ 195766 w 746132"/>
                  <a:gd name="connsiteY22" fmla="*/ 466249 h 1164430"/>
                  <a:gd name="connsiteX23" fmla="*/ 160428 w 746132"/>
                  <a:gd name="connsiteY23" fmla="*/ 388430 h 1164430"/>
                  <a:gd name="connsiteX24" fmla="*/ 126614 w 746132"/>
                  <a:gd name="connsiteY24" fmla="*/ 309943 h 1164430"/>
                  <a:gd name="connsiteX25" fmla="*/ 63178 w 746132"/>
                  <a:gd name="connsiteY25" fmla="*/ 152305 h 1164430"/>
                  <a:gd name="connsiteX26" fmla="*/ 4504 w 746132"/>
                  <a:gd name="connsiteY26" fmla="*/ 1333 h 1164430"/>
                  <a:gd name="connsiteX27" fmla="*/ 2408 w 746132"/>
                  <a:gd name="connsiteY27" fmla="*/ 0 h 1164430"/>
                  <a:gd name="connsiteX28" fmla="*/ 1361 w 746132"/>
                  <a:gd name="connsiteY28" fmla="*/ 286 h 1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6132" h="1164430">
                    <a:moveTo>
                      <a:pt x="1266" y="286"/>
                    </a:moveTo>
                    <a:cubicBezTo>
                      <a:pt x="27" y="857"/>
                      <a:pt x="-259" y="2286"/>
                      <a:pt x="218" y="3429"/>
                    </a:cubicBezTo>
                    <a:cubicBezTo>
                      <a:pt x="20220" y="55436"/>
                      <a:pt x="39651" y="107633"/>
                      <a:pt x="59558" y="159734"/>
                    </a:cubicBezTo>
                    <a:cubicBezTo>
                      <a:pt x="79751" y="212693"/>
                      <a:pt x="100040" y="265652"/>
                      <a:pt x="121185" y="318230"/>
                    </a:cubicBezTo>
                    <a:cubicBezTo>
                      <a:pt x="131758" y="344710"/>
                      <a:pt x="142426" y="371189"/>
                      <a:pt x="153475" y="397478"/>
                    </a:cubicBezTo>
                    <a:cubicBezTo>
                      <a:pt x="164524" y="423767"/>
                      <a:pt x="175954" y="449961"/>
                      <a:pt x="187575" y="475964"/>
                    </a:cubicBezTo>
                    <a:cubicBezTo>
                      <a:pt x="210720" y="527876"/>
                      <a:pt x="235390" y="579311"/>
                      <a:pt x="261870" y="629602"/>
                    </a:cubicBezTo>
                    <a:cubicBezTo>
                      <a:pt x="288158" y="679514"/>
                      <a:pt x="316352" y="728472"/>
                      <a:pt x="346737" y="776002"/>
                    </a:cubicBezTo>
                    <a:cubicBezTo>
                      <a:pt x="377122" y="823532"/>
                      <a:pt x="409602" y="869823"/>
                      <a:pt x="445226" y="913543"/>
                    </a:cubicBezTo>
                    <a:cubicBezTo>
                      <a:pt x="516854" y="1001649"/>
                      <a:pt x="601436" y="1079183"/>
                      <a:pt x="696019" y="1142048"/>
                    </a:cubicBezTo>
                    <a:cubicBezTo>
                      <a:pt x="706687" y="1149096"/>
                      <a:pt x="717450" y="1155954"/>
                      <a:pt x="728499" y="1162526"/>
                    </a:cubicBezTo>
                    <a:cubicBezTo>
                      <a:pt x="731071" y="1164050"/>
                      <a:pt x="733929" y="1164812"/>
                      <a:pt x="736881" y="1164241"/>
                    </a:cubicBezTo>
                    <a:cubicBezTo>
                      <a:pt x="739929" y="1163669"/>
                      <a:pt x="742596" y="1161860"/>
                      <a:pt x="744311" y="1159383"/>
                    </a:cubicBezTo>
                    <a:cubicBezTo>
                      <a:pt x="747645" y="1154240"/>
                      <a:pt x="746311" y="1146905"/>
                      <a:pt x="741072" y="1143572"/>
                    </a:cubicBezTo>
                    <a:cubicBezTo>
                      <a:pt x="716212" y="1127665"/>
                      <a:pt x="691733" y="1111282"/>
                      <a:pt x="668111" y="1093660"/>
                    </a:cubicBezTo>
                    <a:cubicBezTo>
                      <a:pt x="644775" y="1076420"/>
                      <a:pt x="622296" y="1058132"/>
                      <a:pt x="600388" y="1039082"/>
                    </a:cubicBezTo>
                    <a:cubicBezTo>
                      <a:pt x="601150" y="1039749"/>
                      <a:pt x="601912" y="1040416"/>
                      <a:pt x="602769" y="1041178"/>
                    </a:cubicBezTo>
                    <a:cubicBezTo>
                      <a:pt x="560478" y="1004316"/>
                      <a:pt x="520664" y="964406"/>
                      <a:pt x="483516" y="922306"/>
                    </a:cubicBezTo>
                    <a:cubicBezTo>
                      <a:pt x="446369" y="880301"/>
                      <a:pt x="411793" y="836295"/>
                      <a:pt x="379408" y="790670"/>
                    </a:cubicBezTo>
                    <a:cubicBezTo>
                      <a:pt x="372741" y="781241"/>
                      <a:pt x="366263" y="771716"/>
                      <a:pt x="359787" y="762191"/>
                    </a:cubicBezTo>
                    <a:cubicBezTo>
                      <a:pt x="360072" y="762667"/>
                      <a:pt x="360453" y="763143"/>
                      <a:pt x="360739" y="763619"/>
                    </a:cubicBezTo>
                    <a:cubicBezTo>
                      <a:pt x="329306" y="716566"/>
                      <a:pt x="300160" y="668179"/>
                      <a:pt x="272918" y="618553"/>
                    </a:cubicBezTo>
                    <a:cubicBezTo>
                      <a:pt x="245582" y="568643"/>
                      <a:pt x="219959" y="517779"/>
                      <a:pt x="195766" y="466249"/>
                    </a:cubicBezTo>
                    <a:cubicBezTo>
                      <a:pt x="183574" y="440436"/>
                      <a:pt x="171858" y="414433"/>
                      <a:pt x="160428" y="388430"/>
                    </a:cubicBezTo>
                    <a:cubicBezTo>
                      <a:pt x="148998" y="362331"/>
                      <a:pt x="137568" y="336233"/>
                      <a:pt x="126614" y="309943"/>
                    </a:cubicBezTo>
                    <a:cubicBezTo>
                      <a:pt x="104802" y="257651"/>
                      <a:pt x="83847" y="205073"/>
                      <a:pt x="63178" y="152305"/>
                    </a:cubicBezTo>
                    <a:cubicBezTo>
                      <a:pt x="43556" y="102013"/>
                      <a:pt x="24030" y="51721"/>
                      <a:pt x="4504" y="1333"/>
                    </a:cubicBezTo>
                    <a:cubicBezTo>
                      <a:pt x="4123" y="476"/>
                      <a:pt x="3266" y="0"/>
                      <a:pt x="2408" y="0"/>
                    </a:cubicBezTo>
                    <a:cubicBezTo>
                      <a:pt x="2027" y="0"/>
                      <a:pt x="1646" y="0"/>
                      <a:pt x="1361" y="286"/>
                    </a:cubicBezTo>
                  </a:path>
                </a:pathLst>
              </a:custGeom>
              <a:solidFill>
                <a:srgbClr val="FBABB1"/>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246F2A33-36DE-AFD9-2813-0660245BCB67}"/>
                  </a:ext>
                </a:extLst>
              </p:cNvPr>
              <p:cNvSpPr/>
              <p:nvPr/>
            </p:nvSpPr>
            <p:spPr>
              <a:xfrm>
                <a:off x="2912304" y="4597917"/>
                <a:ext cx="716968" cy="1052560"/>
              </a:xfrm>
              <a:custGeom>
                <a:avLst/>
                <a:gdLst>
                  <a:gd name="connsiteX0" fmla="*/ 694623 w 716968"/>
                  <a:gd name="connsiteY0" fmla="*/ 4286 h 1052560"/>
                  <a:gd name="connsiteX1" fmla="*/ 665286 w 716968"/>
                  <a:gd name="connsiteY1" fmla="*/ 46387 h 1052560"/>
                  <a:gd name="connsiteX2" fmla="*/ 639663 w 716968"/>
                  <a:gd name="connsiteY2" fmla="*/ 88678 h 1052560"/>
                  <a:gd name="connsiteX3" fmla="*/ 592419 w 716968"/>
                  <a:gd name="connsiteY3" fmla="*/ 175260 h 1052560"/>
                  <a:gd name="connsiteX4" fmla="*/ 570036 w 716968"/>
                  <a:gd name="connsiteY4" fmla="*/ 219170 h 1052560"/>
                  <a:gd name="connsiteX5" fmla="*/ 547747 w 716968"/>
                  <a:gd name="connsiteY5" fmla="*/ 263176 h 1052560"/>
                  <a:gd name="connsiteX6" fmla="*/ 503075 w 716968"/>
                  <a:gd name="connsiteY6" fmla="*/ 351092 h 1052560"/>
                  <a:gd name="connsiteX7" fmla="*/ 444591 w 716968"/>
                  <a:gd name="connsiteY7" fmla="*/ 460343 h 1052560"/>
                  <a:gd name="connsiteX8" fmla="*/ 382298 w 716968"/>
                  <a:gd name="connsiteY8" fmla="*/ 563499 h 1052560"/>
                  <a:gd name="connsiteX9" fmla="*/ 382488 w 716968"/>
                  <a:gd name="connsiteY9" fmla="*/ 563213 h 1052560"/>
                  <a:gd name="connsiteX10" fmla="*/ 332768 w 716968"/>
                  <a:gd name="connsiteY10" fmla="*/ 637984 h 1052560"/>
                  <a:gd name="connsiteX11" fmla="*/ 279714 w 716968"/>
                  <a:gd name="connsiteY11" fmla="*/ 712851 h 1052560"/>
                  <a:gd name="connsiteX12" fmla="*/ 166747 w 716968"/>
                  <a:gd name="connsiteY12" fmla="*/ 857250 h 1052560"/>
                  <a:gd name="connsiteX13" fmla="*/ 126837 w 716968"/>
                  <a:gd name="connsiteY13" fmla="*/ 905447 h 1052560"/>
                  <a:gd name="connsiteX14" fmla="*/ 85975 w 716968"/>
                  <a:gd name="connsiteY14" fmla="*/ 953072 h 1052560"/>
                  <a:gd name="connsiteX15" fmla="*/ 631 w 716968"/>
                  <a:gd name="connsiteY15" fmla="*/ 1048703 h 1052560"/>
                  <a:gd name="connsiteX16" fmla="*/ 4251 w 716968"/>
                  <a:gd name="connsiteY16" fmla="*/ 1051750 h 1052560"/>
                  <a:gd name="connsiteX17" fmla="*/ 129504 w 716968"/>
                  <a:gd name="connsiteY17" fmla="*/ 914876 h 1052560"/>
                  <a:gd name="connsiteX18" fmla="*/ 190274 w 716968"/>
                  <a:gd name="connsiteY18" fmla="*/ 845820 h 1052560"/>
                  <a:gd name="connsiteX19" fmla="*/ 248948 w 716968"/>
                  <a:gd name="connsiteY19" fmla="*/ 775430 h 1052560"/>
                  <a:gd name="connsiteX20" fmla="*/ 305812 w 716968"/>
                  <a:gd name="connsiteY20" fmla="*/ 703707 h 1052560"/>
                  <a:gd name="connsiteX21" fmla="*/ 360676 w 716968"/>
                  <a:gd name="connsiteY21" fmla="*/ 630269 h 1052560"/>
                  <a:gd name="connsiteX22" fmla="*/ 463260 w 716968"/>
                  <a:gd name="connsiteY22" fmla="*/ 475012 h 1052560"/>
                  <a:gd name="connsiteX23" fmla="*/ 559177 w 716968"/>
                  <a:gd name="connsiteY23" fmla="*/ 305276 h 1052560"/>
                  <a:gd name="connsiteX24" fmla="*/ 582704 w 716968"/>
                  <a:gd name="connsiteY24" fmla="*/ 261938 h 1052560"/>
                  <a:gd name="connsiteX25" fmla="*/ 606135 w 716968"/>
                  <a:gd name="connsiteY25" fmla="*/ 218504 h 1052560"/>
                  <a:gd name="connsiteX26" fmla="*/ 653760 w 716968"/>
                  <a:gd name="connsiteY26" fmla="*/ 132017 h 1052560"/>
                  <a:gd name="connsiteX27" fmla="*/ 685288 w 716968"/>
                  <a:gd name="connsiteY27" fmla="*/ 75152 h 1052560"/>
                  <a:gd name="connsiteX28" fmla="*/ 715863 w 716968"/>
                  <a:gd name="connsiteY28" fmla="*/ 17907 h 1052560"/>
                  <a:gd name="connsiteX29" fmla="*/ 712530 w 716968"/>
                  <a:gd name="connsiteY29" fmla="*/ 2953 h 1052560"/>
                  <a:gd name="connsiteX30" fmla="*/ 704338 w 716968"/>
                  <a:gd name="connsiteY30" fmla="*/ 0 h 1052560"/>
                  <a:gd name="connsiteX31" fmla="*/ 694623 w 716968"/>
                  <a:gd name="connsiteY31" fmla="*/ 4477 h 10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968" h="1052560">
                    <a:moveTo>
                      <a:pt x="694623" y="4286"/>
                    </a:moveTo>
                    <a:cubicBezTo>
                      <a:pt x="683574" y="17431"/>
                      <a:pt x="674430" y="31909"/>
                      <a:pt x="665286" y="46387"/>
                    </a:cubicBezTo>
                    <a:cubicBezTo>
                      <a:pt x="656523" y="60388"/>
                      <a:pt x="648045" y="74485"/>
                      <a:pt x="639663" y="88678"/>
                    </a:cubicBezTo>
                    <a:cubicBezTo>
                      <a:pt x="623090" y="117062"/>
                      <a:pt x="607469" y="146018"/>
                      <a:pt x="592419" y="175260"/>
                    </a:cubicBezTo>
                    <a:cubicBezTo>
                      <a:pt x="584895" y="189833"/>
                      <a:pt x="577465" y="204502"/>
                      <a:pt x="570036" y="219170"/>
                    </a:cubicBezTo>
                    <a:cubicBezTo>
                      <a:pt x="562606" y="233743"/>
                      <a:pt x="555081" y="248412"/>
                      <a:pt x="547747" y="263176"/>
                    </a:cubicBezTo>
                    <a:cubicBezTo>
                      <a:pt x="533174" y="292608"/>
                      <a:pt x="518220" y="321850"/>
                      <a:pt x="503075" y="351092"/>
                    </a:cubicBezTo>
                    <a:cubicBezTo>
                      <a:pt x="484120" y="387763"/>
                      <a:pt x="464975" y="424434"/>
                      <a:pt x="444591" y="460343"/>
                    </a:cubicBezTo>
                    <a:cubicBezTo>
                      <a:pt x="424779" y="495300"/>
                      <a:pt x="403920" y="529685"/>
                      <a:pt x="382298" y="563499"/>
                    </a:cubicBezTo>
                    <a:lnTo>
                      <a:pt x="382488" y="563213"/>
                    </a:lnTo>
                    <a:cubicBezTo>
                      <a:pt x="366391" y="588455"/>
                      <a:pt x="349722" y="613315"/>
                      <a:pt x="332768" y="637984"/>
                    </a:cubicBezTo>
                    <a:cubicBezTo>
                      <a:pt x="315432" y="663226"/>
                      <a:pt x="297811" y="688181"/>
                      <a:pt x="279714" y="712851"/>
                    </a:cubicBezTo>
                    <a:cubicBezTo>
                      <a:pt x="243519" y="762095"/>
                      <a:pt x="205609" y="810101"/>
                      <a:pt x="166747" y="857250"/>
                    </a:cubicBezTo>
                    <a:cubicBezTo>
                      <a:pt x="153507" y="873347"/>
                      <a:pt x="140268" y="889540"/>
                      <a:pt x="126837" y="905447"/>
                    </a:cubicBezTo>
                    <a:cubicBezTo>
                      <a:pt x="113407" y="921448"/>
                      <a:pt x="99691" y="937260"/>
                      <a:pt x="85975" y="953072"/>
                    </a:cubicBezTo>
                    <a:cubicBezTo>
                      <a:pt x="58067" y="985361"/>
                      <a:pt x="29492" y="1017270"/>
                      <a:pt x="631" y="1048703"/>
                    </a:cubicBezTo>
                    <a:cubicBezTo>
                      <a:pt x="-1464" y="1050989"/>
                      <a:pt x="2155" y="1054037"/>
                      <a:pt x="4251" y="1051750"/>
                    </a:cubicBezTo>
                    <a:cubicBezTo>
                      <a:pt x="46256" y="1006316"/>
                      <a:pt x="88261" y="960977"/>
                      <a:pt x="129504" y="914876"/>
                    </a:cubicBezTo>
                    <a:cubicBezTo>
                      <a:pt x="149983" y="892016"/>
                      <a:pt x="170367" y="869156"/>
                      <a:pt x="190274" y="845820"/>
                    </a:cubicBezTo>
                    <a:cubicBezTo>
                      <a:pt x="210086" y="822579"/>
                      <a:pt x="229707" y="799052"/>
                      <a:pt x="248948" y="775430"/>
                    </a:cubicBezTo>
                    <a:cubicBezTo>
                      <a:pt x="268284" y="751808"/>
                      <a:pt x="287238" y="727805"/>
                      <a:pt x="305812" y="703707"/>
                    </a:cubicBezTo>
                    <a:cubicBezTo>
                      <a:pt x="324481" y="679609"/>
                      <a:pt x="342864" y="655130"/>
                      <a:pt x="360676" y="630269"/>
                    </a:cubicBezTo>
                    <a:cubicBezTo>
                      <a:pt x="396871" y="579882"/>
                      <a:pt x="431066" y="528066"/>
                      <a:pt x="463260" y="475012"/>
                    </a:cubicBezTo>
                    <a:cubicBezTo>
                      <a:pt x="496884" y="419386"/>
                      <a:pt x="528221" y="362426"/>
                      <a:pt x="559177" y="305276"/>
                    </a:cubicBezTo>
                    <a:cubicBezTo>
                      <a:pt x="566988" y="290798"/>
                      <a:pt x="574989" y="276415"/>
                      <a:pt x="582704" y="261938"/>
                    </a:cubicBezTo>
                    <a:cubicBezTo>
                      <a:pt x="590514" y="247459"/>
                      <a:pt x="598230" y="232981"/>
                      <a:pt x="606135" y="218504"/>
                    </a:cubicBezTo>
                    <a:cubicBezTo>
                      <a:pt x="621852" y="189643"/>
                      <a:pt x="637854" y="160877"/>
                      <a:pt x="653760" y="132017"/>
                    </a:cubicBezTo>
                    <a:cubicBezTo>
                      <a:pt x="664143" y="113062"/>
                      <a:pt x="674715" y="94107"/>
                      <a:pt x="685288" y="75152"/>
                    </a:cubicBezTo>
                    <a:cubicBezTo>
                      <a:pt x="695766" y="56197"/>
                      <a:pt x="707100" y="37624"/>
                      <a:pt x="715863" y="17907"/>
                    </a:cubicBezTo>
                    <a:cubicBezTo>
                      <a:pt x="718149" y="12763"/>
                      <a:pt x="716816" y="6572"/>
                      <a:pt x="712530" y="2953"/>
                    </a:cubicBezTo>
                    <a:cubicBezTo>
                      <a:pt x="710148" y="952"/>
                      <a:pt x="707291" y="0"/>
                      <a:pt x="704338" y="0"/>
                    </a:cubicBezTo>
                    <a:cubicBezTo>
                      <a:pt x="700719" y="0"/>
                      <a:pt x="697099" y="1524"/>
                      <a:pt x="694623" y="4477"/>
                    </a:cubicBezTo>
                  </a:path>
                </a:pathLst>
              </a:custGeom>
              <a:solidFill>
                <a:srgbClr val="FBABB1"/>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8547D024-62D7-4342-69BA-45926950BA61}"/>
                  </a:ext>
                </a:extLst>
              </p:cNvPr>
              <p:cNvSpPr/>
              <p:nvPr/>
            </p:nvSpPr>
            <p:spPr>
              <a:xfrm>
                <a:off x="3001784" y="4595726"/>
                <a:ext cx="520469" cy="569923"/>
              </a:xfrm>
              <a:custGeom>
                <a:avLst/>
                <a:gdLst>
                  <a:gd name="connsiteX0" fmla="*/ 513798 w 520469"/>
                  <a:gd name="connsiteY0" fmla="*/ 857 h 569923"/>
                  <a:gd name="connsiteX1" fmla="*/ 448932 w 520469"/>
                  <a:gd name="connsiteY1" fmla="*/ 37433 h 569923"/>
                  <a:gd name="connsiteX2" fmla="*/ 385115 w 520469"/>
                  <a:gd name="connsiteY2" fmla="*/ 80486 h 569923"/>
                  <a:gd name="connsiteX3" fmla="*/ 263100 w 520469"/>
                  <a:gd name="connsiteY3" fmla="*/ 182690 h 569923"/>
                  <a:gd name="connsiteX4" fmla="*/ 206140 w 520469"/>
                  <a:gd name="connsiteY4" fmla="*/ 240316 h 569923"/>
                  <a:gd name="connsiteX5" fmla="*/ 152895 w 520469"/>
                  <a:gd name="connsiteY5" fmla="*/ 301181 h 569923"/>
                  <a:gd name="connsiteX6" fmla="*/ 59931 w 520469"/>
                  <a:gd name="connsiteY6" fmla="*/ 432149 h 569923"/>
                  <a:gd name="connsiteX7" fmla="*/ 28213 w 520469"/>
                  <a:gd name="connsiteY7" fmla="*/ 490252 h 569923"/>
                  <a:gd name="connsiteX8" fmla="*/ 1924 w 520469"/>
                  <a:gd name="connsiteY8" fmla="*/ 550831 h 569923"/>
                  <a:gd name="connsiteX9" fmla="*/ 1448 w 520469"/>
                  <a:gd name="connsiteY9" fmla="*/ 552069 h 569923"/>
                  <a:gd name="connsiteX10" fmla="*/ 305 w 520469"/>
                  <a:gd name="connsiteY10" fmla="*/ 555117 h 569923"/>
                  <a:gd name="connsiteX11" fmla="*/ 495 w 520469"/>
                  <a:gd name="connsiteY11" fmla="*/ 561404 h 569923"/>
                  <a:gd name="connsiteX12" fmla="*/ 6210 w 520469"/>
                  <a:gd name="connsiteY12" fmla="*/ 568452 h 569923"/>
                  <a:gd name="connsiteX13" fmla="*/ 15545 w 520469"/>
                  <a:gd name="connsiteY13" fmla="*/ 569405 h 569923"/>
                  <a:gd name="connsiteX14" fmla="*/ 22593 w 520469"/>
                  <a:gd name="connsiteY14" fmla="*/ 563690 h 569923"/>
                  <a:gd name="connsiteX15" fmla="*/ 29451 w 520469"/>
                  <a:gd name="connsiteY15" fmla="*/ 549021 h 569923"/>
                  <a:gd name="connsiteX16" fmla="*/ 36500 w 520469"/>
                  <a:gd name="connsiteY16" fmla="*/ 534257 h 569923"/>
                  <a:gd name="connsiteX17" fmla="*/ 51359 w 520469"/>
                  <a:gd name="connsiteY17" fmla="*/ 504635 h 569923"/>
                  <a:gd name="connsiteX18" fmla="*/ 83934 w 520469"/>
                  <a:gd name="connsiteY18" fmla="*/ 445294 h 569923"/>
                  <a:gd name="connsiteX19" fmla="*/ 159182 w 520469"/>
                  <a:gd name="connsiteY19" fmla="*/ 329470 h 569923"/>
                  <a:gd name="connsiteX20" fmla="*/ 158896 w 520469"/>
                  <a:gd name="connsiteY20" fmla="*/ 329946 h 569923"/>
                  <a:gd name="connsiteX21" fmla="*/ 159658 w 520469"/>
                  <a:gd name="connsiteY21" fmla="*/ 328803 h 569923"/>
                  <a:gd name="connsiteX22" fmla="*/ 160039 w 520469"/>
                  <a:gd name="connsiteY22" fmla="*/ 328232 h 569923"/>
                  <a:gd name="connsiteX23" fmla="*/ 159849 w 520469"/>
                  <a:gd name="connsiteY23" fmla="*/ 328422 h 569923"/>
                  <a:gd name="connsiteX24" fmla="*/ 162230 w 520469"/>
                  <a:gd name="connsiteY24" fmla="*/ 325184 h 569923"/>
                  <a:gd name="connsiteX25" fmla="*/ 162039 w 520469"/>
                  <a:gd name="connsiteY25" fmla="*/ 325374 h 569923"/>
                  <a:gd name="connsiteX26" fmla="*/ 368827 w 520469"/>
                  <a:gd name="connsiteY26" fmla="*/ 107442 h 569923"/>
                  <a:gd name="connsiteX27" fmla="*/ 368827 w 520469"/>
                  <a:gd name="connsiteY27" fmla="*/ 107442 h 569923"/>
                  <a:gd name="connsiteX28" fmla="*/ 442646 w 520469"/>
                  <a:gd name="connsiteY28" fmla="*/ 53340 h 569923"/>
                  <a:gd name="connsiteX29" fmla="*/ 518370 w 520469"/>
                  <a:gd name="connsiteY29" fmla="*/ 8287 h 569923"/>
                  <a:gd name="connsiteX30" fmla="*/ 519798 w 520469"/>
                  <a:gd name="connsiteY30" fmla="*/ 2096 h 569923"/>
                  <a:gd name="connsiteX31" fmla="*/ 516084 w 520469"/>
                  <a:gd name="connsiteY31" fmla="*/ 0 h 569923"/>
                  <a:gd name="connsiteX32" fmla="*/ 513607 w 520469"/>
                  <a:gd name="connsiteY32" fmla="*/ 572 h 569923"/>
                  <a:gd name="connsiteX33" fmla="*/ 159468 w 520469"/>
                  <a:gd name="connsiteY33" fmla="*/ 328708 h 569923"/>
                  <a:gd name="connsiteX34" fmla="*/ 158991 w 520469"/>
                  <a:gd name="connsiteY34" fmla="*/ 329375 h 569923"/>
                  <a:gd name="connsiteX35" fmla="*/ 159658 w 520469"/>
                  <a:gd name="connsiteY35" fmla="*/ 328422 h 569923"/>
                  <a:gd name="connsiteX36" fmla="*/ 159372 w 520469"/>
                  <a:gd name="connsiteY36" fmla="*/ 328708 h 5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0469" h="569923">
                    <a:moveTo>
                      <a:pt x="513798" y="857"/>
                    </a:moveTo>
                    <a:cubicBezTo>
                      <a:pt x="491700" y="12192"/>
                      <a:pt x="470078" y="24384"/>
                      <a:pt x="448932" y="37433"/>
                    </a:cubicBezTo>
                    <a:cubicBezTo>
                      <a:pt x="427120" y="50959"/>
                      <a:pt x="405879" y="65342"/>
                      <a:pt x="385115" y="80486"/>
                    </a:cubicBezTo>
                    <a:cubicBezTo>
                      <a:pt x="342252" y="111824"/>
                      <a:pt x="301676" y="146209"/>
                      <a:pt x="263100" y="182690"/>
                    </a:cubicBezTo>
                    <a:cubicBezTo>
                      <a:pt x="243478" y="201263"/>
                      <a:pt x="224619" y="220599"/>
                      <a:pt x="206140" y="240316"/>
                    </a:cubicBezTo>
                    <a:cubicBezTo>
                      <a:pt x="187757" y="260033"/>
                      <a:pt x="169945" y="280226"/>
                      <a:pt x="152895" y="301181"/>
                    </a:cubicBezTo>
                    <a:cubicBezTo>
                      <a:pt x="119082" y="342614"/>
                      <a:pt x="87649" y="386239"/>
                      <a:pt x="59931" y="432149"/>
                    </a:cubicBezTo>
                    <a:cubicBezTo>
                      <a:pt x="48501" y="451009"/>
                      <a:pt x="38024" y="470535"/>
                      <a:pt x="28213" y="490252"/>
                    </a:cubicBezTo>
                    <a:cubicBezTo>
                      <a:pt x="18498" y="509969"/>
                      <a:pt x="9639" y="530162"/>
                      <a:pt x="1924" y="550831"/>
                    </a:cubicBezTo>
                    <a:cubicBezTo>
                      <a:pt x="1734" y="551307"/>
                      <a:pt x="1543" y="551688"/>
                      <a:pt x="1448" y="552069"/>
                    </a:cubicBezTo>
                    <a:cubicBezTo>
                      <a:pt x="1067" y="553117"/>
                      <a:pt x="686" y="554165"/>
                      <a:pt x="305" y="555117"/>
                    </a:cubicBezTo>
                    <a:cubicBezTo>
                      <a:pt x="-171" y="557213"/>
                      <a:pt x="-76" y="559308"/>
                      <a:pt x="495" y="561404"/>
                    </a:cubicBezTo>
                    <a:cubicBezTo>
                      <a:pt x="1353" y="564356"/>
                      <a:pt x="3448" y="566928"/>
                      <a:pt x="6210" y="568452"/>
                    </a:cubicBezTo>
                    <a:cubicBezTo>
                      <a:pt x="9068" y="569976"/>
                      <a:pt x="12497" y="570357"/>
                      <a:pt x="15545" y="569405"/>
                    </a:cubicBezTo>
                    <a:cubicBezTo>
                      <a:pt x="18212" y="568547"/>
                      <a:pt x="21450" y="566452"/>
                      <a:pt x="22593" y="563690"/>
                    </a:cubicBezTo>
                    <a:cubicBezTo>
                      <a:pt x="24689" y="558737"/>
                      <a:pt x="27165" y="553879"/>
                      <a:pt x="29451" y="549021"/>
                    </a:cubicBezTo>
                    <a:cubicBezTo>
                      <a:pt x="31833" y="544163"/>
                      <a:pt x="34119" y="539210"/>
                      <a:pt x="36500" y="534257"/>
                    </a:cubicBezTo>
                    <a:cubicBezTo>
                      <a:pt x="41262" y="524256"/>
                      <a:pt x="46311" y="514445"/>
                      <a:pt x="51359" y="504635"/>
                    </a:cubicBezTo>
                    <a:cubicBezTo>
                      <a:pt x="61741" y="484632"/>
                      <a:pt x="72600" y="464820"/>
                      <a:pt x="83934" y="445294"/>
                    </a:cubicBezTo>
                    <a:cubicBezTo>
                      <a:pt x="106985" y="405384"/>
                      <a:pt x="131940" y="366713"/>
                      <a:pt x="159182" y="329470"/>
                    </a:cubicBezTo>
                    <a:cubicBezTo>
                      <a:pt x="159087" y="329660"/>
                      <a:pt x="158991" y="329756"/>
                      <a:pt x="158896" y="329946"/>
                    </a:cubicBezTo>
                    <a:cubicBezTo>
                      <a:pt x="159182" y="329565"/>
                      <a:pt x="159468" y="329184"/>
                      <a:pt x="159658" y="328803"/>
                    </a:cubicBezTo>
                    <a:cubicBezTo>
                      <a:pt x="159753" y="328613"/>
                      <a:pt x="159944" y="328422"/>
                      <a:pt x="160039" y="328232"/>
                    </a:cubicBezTo>
                    <a:lnTo>
                      <a:pt x="159849" y="328422"/>
                    </a:lnTo>
                    <a:cubicBezTo>
                      <a:pt x="160611" y="327374"/>
                      <a:pt x="161468" y="326231"/>
                      <a:pt x="162230" y="325184"/>
                    </a:cubicBezTo>
                    <a:lnTo>
                      <a:pt x="162039" y="325374"/>
                    </a:lnTo>
                    <a:cubicBezTo>
                      <a:pt x="221571" y="244602"/>
                      <a:pt x="290817" y="170593"/>
                      <a:pt x="368827" y="107442"/>
                    </a:cubicBezTo>
                    <a:lnTo>
                      <a:pt x="368827" y="107442"/>
                    </a:lnTo>
                    <a:cubicBezTo>
                      <a:pt x="392640" y="88297"/>
                      <a:pt x="417214" y="70295"/>
                      <a:pt x="442646" y="53340"/>
                    </a:cubicBezTo>
                    <a:cubicBezTo>
                      <a:pt x="467030" y="36957"/>
                      <a:pt x="492271" y="21812"/>
                      <a:pt x="518370" y="8287"/>
                    </a:cubicBezTo>
                    <a:cubicBezTo>
                      <a:pt x="520560" y="7144"/>
                      <a:pt x="521037" y="4096"/>
                      <a:pt x="519798" y="2096"/>
                    </a:cubicBezTo>
                    <a:cubicBezTo>
                      <a:pt x="518941" y="667"/>
                      <a:pt x="517512" y="0"/>
                      <a:pt x="516084" y="0"/>
                    </a:cubicBezTo>
                    <a:cubicBezTo>
                      <a:pt x="515226" y="0"/>
                      <a:pt x="514464" y="191"/>
                      <a:pt x="513607" y="572"/>
                    </a:cubicBezTo>
                    <a:moveTo>
                      <a:pt x="159468" y="328708"/>
                    </a:moveTo>
                    <a:cubicBezTo>
                      <a:pt x="159468" y="328708"/>
                      <a:pt x="159182" y="329184"/>
                      <a:pt x="158991" y="329375"/>
                    </a:cubicBezTo>
                    <a:cubicBezTo>
                      <a:pt x="159277" y="329089"/>
                      <a:pt x="159468" y="328708"/>
                      <a:pt x="159658" y="328422"/>
                    </a:cubicBezTo>
                    <a:lnTo>
                      <a:pt x="159372" y="328708"/>
                    </a:lnTo>
                  </a:path>
                </a:pathLst>
              </a:custGeom>
              <a:solidFill>
                <a:srgbClr val="FBABB1"/>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17ACED4E-61E8-740F-40D4-E2CDC9408834}"/>
                  </a:ext>
                </a:extLst>
              </p:cNvPr>
              <p:cNvSpPr/>
              <p:nvPr/>
            </p:nvSpPr>
            <p:spPr>
              <a:xfrm>
                <a:off x="2795634" y="5141032"/>
                <a:ext cx="352147" cy="508983"/>
              </a:xfrm>
              <a:custGeom>
                <a:avLst/>
                <a:gdLst>
                  <a:gd name="connsiteX0" fmla="*/ 347997 w 352147"/>
                  <a:gd name="connsiteY0" fmla="*/ 1143 h 508983"/>
                  <a:gd name="connsiteX1" fmla="*/ 248365 w 352147"/>
                  <a:gd name="connsiteY1" fmla="*/ 132779 h 508983"/>
                  <a:gd name="connsiteX2" fmla="*/ 197026 w 352147"/>
                  <a:gd name="connsiteY2" fmla="*/ 197453 h 508983"/>
                  <a:gd name="connsiteX3" fmla="*/ 146353 w 352147"/>
                  <a:gd name="connsiteY3" fmla="*/ 262509 h 508983"/>
                  <a:gd name="connsiteX4" fmla="*/ 106252 w 352147"/>
                  <a:gd name="connsiteY4" fmla="*/ 316802 h 508983"/>
                  <a:gd name="connsiteX5" fmla="*/ 67771 w 352147"/>
                  <a:gd name="connsiteY5" fmla="*/ 374142 h 508983"/>
                  <a:gd name="connsiteX6" fmla="*/ 811 w 352147"/>
                  <a:gd name="connsiteY6" fmla="*/ 494824 h 508983"/>
                  <a:gd name="connsiteX7" fmla="*/ 6621 w 352147"/>
                  <a:gd name="connsiteY7" fmla="*/ 508254 h 508983"/>
                  <a:gd name="connsiteX8" fmla="*/ 14622 w 352147"/>
                  <a:gd name="connsiteY8" fmla="*/ 508063 h 508983"/>
                  <a:gd name="connsiteX9" fmla="*/ 20051 w 352147"/>
                  <a:gd name="connsiteY9" fmla="*/ 502444 h 508983"/>
                  <a:gd name="connsiteX10" fmla="*/ 64057 w 352147"/>
                  <a:gd name="connsiteY10" fmla="*/ 415385 h 508983"/>
                  <a:gd name="connsiteX11" fmla="*/ 63866 w 352147"/>
                  <a:gd name="connsiteY11" fmla="*/ 415671 h 508983"/>
                  <a:gd name="connsiteX12" fmla="*/ 105395 w 352147"/>
                  <a:gd name="connsiteY12" fmla="*/ 346901 h 508983"/>
                  <a:gd name="connsiteX13" fmla="*/ 127874 w 352147"/>
                  <a:gd name="connsiteY13" fmla="*/ 312420 h 508983"/>
                  <a:gd name="connsiteX14" fmla="*/ 151210 w 352147"/>
                  <a:gd name="connsiteY14" fmla="*/ 278416 h 508983"/>
                  <a:gd name="connsiteX15" fmla="*/ 174928 w 352147"/>
                  <a:gd name="connsiteY15" fmla="*/ 244697 h 508983"/>
                  <a:gd name="connsiteX16" fmla="*/ 199216 w 352147"/>
                  <a:gd name="connsiteY16" fmla="*/ 211360 h 508983"/>
                  <a:gd name="connsiteX17" fmla="*/ 248556 w 352147"/>
                  <a:gd name="connsiteY17" fmla="*/ 145161 h 508983"/>
                  <a:gd name="connsiteX18" fmla="*/ 300848 w 352147"/>
                  <a:gd name="connsiteY18" fmla="*/ 74962 h 508983"/>
                  <a:gd name="connsiteX19" fmla="*/ 351712 w 352147"/>
                  <a:gd name="connsiteY19" fmla="*/ 3810 h 508983"/>
                  <a:gd name="connsiteX20" fmla="*/ 349616 w 352147"/>
                  <a:gd name="connsiteY20" fmla="*/ 0 h 508983"/>
                  <a:gd name="connsiteX21" fmla="*/ 347902 w 352147"/>
                  <a:gd name="connsiteY21" fmla="*/ 953 h 508983"/>
                  <a:gd name="connsiteX22" fmla="*/ 63485 w 352147"/>
                  <a:gd name="connsiteY22" fmla="*/ 416147 h 508983"/>
                  <a:gd name="connsiteX23" fmla="*/ 62818 w 352147"/>
                  <a:gd name="connsiteY23" fmla="*/ 417386 h 508983"/>
                  <a:gd name="connsiteX24" fmla="*/ 63485 w 352147"/>
                  <a:gd name="connsiteY24" fmla="*/ 416147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147" h="508983">
                    <a:moveTo>
                      <a:pt x="347997" y="1143"/>
                    </a:moveTo>
                    <a:cubicBezTo>
                      <a:pt x="316469" y="46292"/>
                      <a:pt x="282465" y="89630"/>
                      <a:pt x="248365" y="132779"/>
                    </a:cubicBezTo>
                    <a:cubicBezTo>
                      <a:pt x="231316" y="154400"/>
                      <a:pt x="213980" y="175832"/>
                      <a:pt x="197026" y="197453"/>
                    </a:cubicBezTo>
                    <a:cubicBezTo>
                      <a:pt x="180071" y="219075"/>
                      <a:pt x="163212" y="240792"/>
                      <a:pt x="146353" y="262509"/>
                    </a:cubicBezTo>
                    <a:cubicBezTo>
                      <a:pt x="132541" y="280321"/>
                      <a:pt x="119397" y="298609"/>
                      <a:pt x="106252" y="316802"/>
                    </a:cubicBezTo>
                    <a:cubicBezTo>
                      <a:pt x="92822" y="335471"/>
                      <a:pt x="80154" y="354711"/>
                      <a:pt x="67771" y="374142"/>
                    </a:cubicBezTo>
                    <a:cubicBezTo>
                      <a:pt x="43006" y="412909"/>
                      <a:pt x="20051" y="452914"/>
                      <a:pt x="811" y="494824"/>
                    </a:cubicBezTo>
                    <a:cubicBezTo>
                      <a:pt x="-1571" y="499872"/>
                      <a:pt x="1573" y="506254"/>
                      <a:pt x="6621" y="508254"/>
                    </a:cubicBezTo>
                    <a:cubicBezTo>
                      <a:pt x="9193" y="509302"/>
                      <a:pt x="12145" y="509207"/>
                      <a:pt x="14622" y="508063"/>
                    </a:cubicBezTo>
                    <a:cubicBezTo>
                      <a:pt x="17194" y="506921"/>
                      <a:pt x="18813" y="504920"/>
                      <a:pt x="20051" y="502444"/>
                    </a:cubicBezTo>
                    <a:cubicBezTo>
                      <a:pt x="33672" y="472821"/>
                      <a:pt x="48340" y="443865"/>
                      <a:pt x="64057" y="415385"/>
                    </a:cubicBezTo>
                    <a:cubicBezTo>
                      <a:pt x="64057" y="415385"/>
                      <a:pt x="64057" y="415576"/>
                      <a:pt x="63866" y="415671"/>
                    </a:cubicBezTo>
                    <a:cubicBezTo>
                      <a:pt x="76915" y="392239"/>
                      <a:pt x="90917" y="369475"/>
                      <a:pt x="105395" y="346901"/>
                    </a:cubicBezTo>
                    <a:cubicBezTo>
                      <a:pt x="112825" y="335375"/>
                      <a:pt x="120349" y="323850"/>
                      <a:pt x="127874" y="312420"/>
                    </a:cubicBezTo>
                    <a:cubicBezTo>
                      <a:pt x="135494" y="300990"/>
                      <a:pt x="143305" y="289751"/>
                      <a:pt x="151210" y="278416"/>
                    </a:cubicBezTo>
                    <a:cubicBezTo>
                      <a:pt x="159021" y="267176"/>
                      <a:pt x="166831" y="255842"/>
                      <a:pt x="174928" y="244697"/>
                    </a:cubicBezTo>
                    <a:cubicBezTo>
                      <a:pt x="182929" y="233553"/>
                      <a:pt x="191025" y="222409"/>
                      <a:pt x="199216" y="211360"/>
                    </a:cubicBezTo>
                    <a:cubicBezTo>
                      <a:pt x="215599" y="189262"/>
                      <a:pt x="232078" y="167164"/>
                      <a:pt x="248556" y="145161"/>
                    </a:cubicBezTo>
                    <a:cubicBezTo>
                      <a:pt x="266082" y="121825"/>
                      <a:pt x="283608" y="98489"/>
                      <a:pt x="300848" y="74962"/>
                    </a:cubicBezTo>
                    <a:cubicBezTo>
                      <a:pt x="318184" y="51530"/>
                      <a:pt x="335043" y="27718"/>
                      <a:pt x="351712" y="3810"/>
                    </a:cubicBezTo>
                    <a:cubicBezTo>
                      <a:pt x="352950" y="2000"/>
                      <a:pt x="351331" y="0"/>
                      <a:pt x="349616" y="0"/>
                    </a:cubicBezTo>
                    <a:cubicBezTo>
                      <a:pt x="348949" y="0"/>
                      <a:pt x="348378" y="286"/>
                      <a:pt x="347902" y="953"/>
                    </a:cubicBezTo>
                    <a:moveTo>
                      <a:pt x="63485" y="416147"/>
                    </a:moveTo>
                    <a:cubicBezTo>
                      <a:pt x="63485" y="416147"/>
                      <a:pt x="63009" y="417005"/>
                      <a:pt x="62818" y="417386"/>
                    </a:cubicBezTo>
                    <a:cubicBezTo>
                      <a:pt x="63009" y="417005"/>
                      <a:pt x="63295" y="416528"/>
                      <a:pt x="63485" y="416147"/>
                    </a:cubicBezTo>
                  </a:path>
                </a:pathLst>
              </a:custGeom>
              <a:solidFill>
                <a:srgbClr val="FBABB1"/>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65968EBC-7D42-4A97-5A85-8A36301DB4CD}"/>
                  </a:ext>
                </a:extLst>
              </p:cNvPr>
              <p:cNvSpPr/>
              <p:nvPr/>
            </p:nvSpPr>
            <p:spPr>
              <a:xfrm>
                <a:off x="3893366" y="4602298"/>
                <a:ext cx="218108" cy="336103"/>
              </a:xfrm>
              <a:custGeom>
                <a:avLst/>
                <a:gdLst>
                  <a:gd name="connsiteX0" fmla="*/ 7787 w 218108"/>
                  <a:gd name="connsiteY0" fmla="*/ 571 h 336103"/>
                  <a:gd name="connsiteX1" fmla="*/ 1310 w 218108"/>
                  <a:gd name="connsiteY1" fmla="*/ 6096 h 336103"/>
                  <a:gd name="connsiteX2" fmla="*/ 644 w 218108"/>
                  <a:gd name="connsiteY2" fmla="*/ 14764 h 336103"/>
                  <a:gd name="connsiteX3" fmla="*/ 36267 w 218108"/>
                  <a:gd name="connsiteY3" fmla="*/ 90392 h 336103"/>
                  <a:gd name="connsiteX4" fmla="*/ 78177 w 218108"/>
                  <a:gd name="connsiteY4" fmla="*/ 159449 h 336103"/>
                  <a:gd name="connsiteX5" fmla="*/ 101418 w 218108"/>
                  <a:gd name="connsiteY5" fmla="*/ 192310 h 336103"/>
                  <a:gd name="connsiteX6" fmla="*/ 125516 w 218108"/>
                  <a:gd name="connsiteY6" fmla="*/ 224695 h 336103"/>
                  <a:gd name="connsiteX7" fmla="*/ 176094 w 218108"/>
                  <a:gd name="connsiteY7" fmla="*/ 288608 h 336103"/>
                  <a:gd name="connsiteX8" fmla="*/ 213337 w 218108"/>
                  <a:gd name="connsiteY8" fmla="*/ 334994 h 336103"/>
                  <a:gd name="connsiteX9" fmla="*/ 216956 w 218108"/>
                  <a:gd name="connsiteY9" fmla="*/ 335661 h 336103"/>
                  <a:gd name="connsiteX10" fmla="*/ 217623 w 218108"/>
                  <a:gd name="connsiteY10" fmla="*/ 332137 h 336103"/>
                  <a:gd name="connsiteX11" fmla="*/ 128850 w 218108"/>
                  <a:gd name="connsiteY11" fmla="*/ 214789 h 336103"/>
                  <a:gd name="connsiteX12" fmla="*/ 89417 w 218108"/>
                  <a:gd name="connsiteY12" fmla="*/ 153924 h 336103"/>
                  <a:gd name="connsiteX13" fmla="*/ 54650 w 218108"/>
                  <a:gd name="connsiteY13" fmla="*/ 90392 h 336103"/>
                  <a:gd name="connsiteX14" fmla="*/ 54650 w 218108"/>
                  <a:gd name="connsiteY14" fmla="*/ 90392 h 336103"/>
                  <a:gd name="connsiteX15" fmla="*/ 53698 w 218108"/>
                  <a:gd name="connsiteY15" fmla="*/ 88487 h 336103"/>
                  <a:gd name="connsiteX16" fmla="*/ 54079 w 218108"/>
                  <a:gd name="connsiteY16" fmla="*/ 89154 h 336103"/>
                  <a:gd name="connsiteX17" fmla="*/ 21884 w 218108"/>
                  <a:gd name="connsiteY17" fmla="*/ 7620 h 336103"/>
                  <a:gd name="connsiteX18" fmla="*/ 11121 w 218108"/>
                  <a:gd name="connsiteY18" fmla="*/ 0 h 336103"/>
                  <a:gd name="connsiteX19" fmla="*/ 7787 w 218108"/>
                  <a:gd name="connsiteY19" fmla="*/ 571 h 336103"/>
                  <a:gd name="connsiteX20" fmla="*/ 54746 w 218108"/>
                  <a:gd name="connsiteY20" fmla="*/ 90392 h 336103"/>
                  <a:gd name="connsiteX21" fmla="*/ 54746 w 218108"/>
                  <a:gd name="connsiteY21" fmla="*/ 90392 h 336103"/>
                  <a:gd name="connsiteX22" fmla="*/ 54174 w 218108"/>
                  <a:gd name="connsiteY22" fmla="*/ 89249 h 336103"/>
                  <a:gd name="connsiteX23" fmla="*/ 54746 w 218108"/>
                  <a:gd name="connsiteY23" fmla="*/ 90392 h 33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108" h="336103">
                    <a:moveTo>
                      <a:pt x="7787" y="571"/>
                    </a:moveTo>
                    <a:cubicBezTo>
                      <a:pt x="5025" y="1524"/>
                      <a:pt x="2739" y="3524"/>
                      <a:pt x="1310" y="6096"/>
                    </a:cubicBezTo>
                    <a:cubicBezTo>
                      <a:pt x="-23" y="8668"/>
                      <a:pt x="-499" y="12097"/>
                      <a:pt x="644" y="14764"/>
                    </a:cubicBezTo>
                    <a:cubicBezTo>
                      <a:pt x="11121" y="40577"/>
                      <a:pt x="22932" y="65913"/>
                      <a:pt x="36267" y="90392"/>
                    </a:cubicBezTo>
                    <a:cubicBezTo>
                      <a:pt x="49031" y="114110"/>
                      <a:pt x="63223" y="137065"/>
                      <a:pt x="78177" y="159449"/>
                    </a:cubicBezTo>
                    <a:cubicBezTo>
                      <a:pt x="85607" y="170593"/>
                      <a:pt x="93512" y="181451"/>
                      <a:pt x="101418" y="192310"/>
                    </a:cubicBezTo>
                    <a:cubicBezTo>
                      <a:pt x="109419" y="203168"/>
                      <a:pt x="117420" y="213932"/>
                      <a:pt x="125516" y="224695"/>
                    </a:cubicBezTo>
                    <a:cubicBezTo>
                      <a:pt x="141995" y="246317"/>
                      <a:pt x="159044" y="267462"/>
                      <a:pt x="176094" y="288608"/>
                    </a:cubicBezTo>
                    <a:cubicBezTo>
                      <a:pt x="188477" y="304038"/>
                      <a:pt x="201050" y="319469"/>
                      <a:pt x="213337" y="334994"/>
                    </a:cubicBezTo>
                    <a:cubicBezTo>
                      <a:pt x="214194" y="336042"/>
                      <a:pt x="215623" y="336518"/>
                      <a:pt x="216956" y="335661"/>
                    </a:cubicBezTo>
                    <a:cubicBezTo>
                      <a:pt x="218004" y="334994"/>
                      <a:pt x="218576" y="333280"/>
                      <a:pt x="217623" y="332137"/>
                    </a:cubicBezTo>
                    <a:cubicBezTo>
                      <a:pt x="187238" y="293656"/>
                      <a:pt x="157235" y="254794"/>
                      <a:pt x="128850" y="214789"/>
                    </a:cubicBezTo>
                    <a:cubicBezTo>
                      <a:pt x="114848" y="195072"/>
                      <a:pt x="101990" y="174593"/>
                      <a:pt x="89417" y="153924"/>
                    </a:cubicBezTo>
                    <a:cubicBezTo>
                      <a:pt x="76939" y="133255"/>
                      <a:pt x="65318" y="112109"/>
                      <a:pt x="54650" y="90392"/>
                    </a:cubicBezTo>
                    <a:lnTo>
                      <a:pt x="54650" y="90392"/>
                    </a:lnTo>
                    <a:cubicBezTo>
                      <a:pt x="54365" y="89725"/>
                      <a:pt x="54079" y="89154"/>
                      <a:pt x="53698" y="88487"/>
                    </a:cubicBezTo>
                    <a:cubicBezTo>
                      <a:pt x="53793" y="88678"/>
                      <a:pt x="53984" y="88964"/>
                      <a:pt x="54079" y="89154"/>
                    </a:cubicBezTo>
                    <a:cubicBezTo>
                      <a:pt x="41411" y="62770"/>
                      <a:pt x="30457" y="35624"/>
                      <a:pt x="21884" y="7620"/>
                    </a:cubicBezTo>
                    <a:cubicBezTo>
                      <a:pt x="20456" y="2953"/>
                      <a:pt x="15788" y="0"/>
                      <a:pt x="11121" y="0"/>
                    </a:cubicBezTo>
                    <a:cubicBezTo>
                      <a:pt x="9978" y="0"/>
                      <a:pt x="8835" y="191"/>
                      <a:pt x="7787" y="571"/>
                    </a:cubicBezTo>
                    <a:moveTo>
                      <a:pt x="54746" y="90392"/>
                    </a:moveTo>
                    <a:lnTo>
                      <a:pt x="54746" y="90392"/>
                    </a:lnTo>
                    <a:cubicBezTo>
                      <a:pt x="54746" y="90392"/>
                      <a:pt x="54365" y="89630"/>
                      <a:pt x="54174" y="89249"/>
                    </a:cubicBezTo>
                    <a:lnTo>
                      <a:pt x="54746" y="90392"/>
                    </a:lnTo>
                    <a:close/>
                  </a:path>
                </a:pathLst>
              </a:custGeom>
              <a:solidFill>
                <a:srgbClr val="FBABB1"/>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98C89B55-13E8-CDE9-5419-E8CCA6B412A2}"/>
                  </a:ext>
                </a:extLst>
              </p:cNvPr>
              <p:cNvSpPr/>
              <p:nvPr/>
            </p:nvSpPr>
            <p:spPr>
              <a:xfrm>
                <a:off x="4820412" y="600466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87ACBC31-1EDA-9C40-5151-92414BCA0B06}"/>
                  </a:ext>
                </a:extLst>
              </p:cNvPr>
              <p:cNvSpPr/>
              <p:nvPr/>
            </p:nvSpPr>
            <p:spPr>
              <a:xfrm>
                <a:off x="4760118" y="5972184"/>
                <a:ext cx="12954" cy="12953"/>
              </a:xfrm>
              <a:custGeom>
                <a:avLst/>
                <a:gdLst>
                  <a:gd name="connsiteX0" fmla="*/ 0 w 12954"/>
                  <a:gd name="connsiteY0" fmla="*/ 6477 h 12953"/>
                  <a:gd name="connsiteX1" fmla="*/ 6477 w 12954"/>
                  <a:gd name="connsiteY1" fmla="*/ 12954 h 12953"/>
                  <a:gd name="connsiteX2" fmla="*/ 12954 w 12954"/>
                  <a:gd name="connsiteY2" fmla="*/ 6477 h 12953"/>
                  <a:gd name="connsiteX3" fmla="*/ 6477 w 12954"/>
                  <a:gd name="connsiteY3" fmla="*/ 0 h 12953"/>
                  <a:gd name="connsiteX4" fmla="*/ 0 w 12954"/>
                  <a:gd name="connsiteY4" fmla="*/ 6477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3">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AC253D94-47BC-C2F3-FBBC-D6592E5DB046}"/>
                  </a:ext>
                </a:extLst>
              </p:cNvPr>
              <p:cNvSpPr/>
              <p:nvPr/>
            </p:nvSpPr>
            <p:spPr>
              <a:xfrm>
                <a:off x="4752879" y="5877315"/>
                <a:ext cx="12572" cy="12572"/>
              </a:xfrm>
              <a:custGeom>
                <a:avLst/>
                <a:gdLst>
                  <a:gd name="connsiteX0" fmla="*/ 0 w 12572"/>
                  <a:gd name="connsiteY0" fmla="*/ 6287 h 12572"/>
                  <a:gd name="connsiteX1" fmla="*/ 6286 w 12572"/>
                  <a:gd name="connsiteY1" fmla="*/ 12573 h 12572"/>
                  <a:gd name="connsiteX2" fmla="*/ 12573 w 12572"/>
                  <a:gd name="connsiteY2" fmla="*/ 6287 h 12572"/>
                  <a:gd name="connsiteX3" fmla="*/ 6286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5"/>
                      <a:pt x="2857" y="12573"/>
                      <a:pt x="6286" y="12573"/>
                    </a:cubicBezTo>
                    <a:cubicBezTo>
                      <a:pt x="9715" y="12573"/>
                      <a:pt x="12573" y="9715"/>
                      <a:pt x="12573" y="6287"/>
                    </a:cubicBezTo>
                    <a:cubicBezTo>
                      <a:pt x="12573" y="2857"/>
                      <a:pt x="9715" y="0"/>
                      <a:pt x="6286" y="0"/>
                    </a:cubicBezTo>
                    <a:cubicBezTo>
                      <a:pt x="2857" y="0"/>
                      <a:pt x="0" y="2857"/>
                      <a:pt x="0" y="6287"/>
                    </a:cubicBezTo>
                  </a:path>
                </a:pathLst>
              </a:custGeom>
              <a:solidFill>
                <a:srgbClr val="FEFEFE"/>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E1DDEC6A-FCC0-6840-CDFA-BCF21F817B03}"/>
                  </a:ext>
                </a:extLst>
              </p:cNvPr>
              <p:cNvSpPr/>
              <p:nvPr/>
            </p:nvSpPr>
            <p:spPr>
              <a:xfrm>
                <a:off x="4822221" y="5919129"/>
                <a:ext cx="12572" cy="12573"/>
              </a:xfrm>
              <a:custGeom>
                <a:avLst/>
                <a:gdLst>
                  <a:gd name="connsiteX0" fmla="*/ 0 w 12572"/>
                  <a:gd name="connsiteY0" fmla="*/ 6287 h 12573"/>
                  <a:gd name="connsiteX1" fmla="*/ 6286 w 12572"/>
                  <a:gd name="connsiteY1" fmla="*/ 12573 h 12573"/>
                  <a:gd name="connsiteX2" fmla="*/ 12573 w 12572"/>
                  <a:gd name="connsiteY2" fmla="*/ 6287 h 12573"/>
                  <a:gd name="connsiteX3" fmla="*/ 6286 w 12572"/>
                  <a:gd name="connsiteY3" fmla="*/ 0 h 12573"/>
                  <a:gd name="connsiteX4" fmla="*/ 0 w 12572"/>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3">
                    <a:moveTo>
                      <a:pt x="0" y="6287"/>
                    </a:moveTo>
                    <a:cubicBezTo>
                      <a:pt x="0" y="9716"/>
                      <a:pt x="2858" y="12573"/>
                      <a:pt x="6286" y="12573"/>
                    </a:cubicBezTo>
                    <a:cubicBezTo>
                      <a:pt x="9715" y="12573"/>
                      <a:pt x="12573" y="9716"/>
                      <a:pt x="12573" y="6287"/>
                    </a:cubicBezTo>
                    <a:cubicBezTo>
                      <a:pt x="12573" y="2858"/>
                      <a:pt x="9715" y="0"/>
                      <a:pt x="6286"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11B45401-F8DE-BFAE-7C60-D8B5F17268AD}"/>
                  </a:ext>
                </a:extLst>
              </p:cNvPr>
              <p:cNvSpPr/>
              <p:nvPr/>
            </p:nvSpPr>
            <p:spPr>
              <a:xfrm>
                <a:off x="4817173" y="5766920"/>
                <a:ext cx="17144" cy="17144"/>
              </a:xfrm>
              <a:custGeom>
                <a:avLst/>
                <a:gdLst>
                  <a:gd name="connsiteX0" fmla="*/ 0 w 17144"/>
                  <a:gd name="connsiteY0" fmla="*/ 8572 h 17144"/>
                  <a:gd name="connsiteX1" fmla="*/ 8572 w 17144"/>
                  <a:gd name="connsiteY1" fmla="*/ 17145 h 17144"/>
                  <a:gd name="connsiteX2" fmla="*/ 17145 w 17144"/>
                  <a:gd name="connsiteY2" fmla="*/ 8572 h 17144"/>
                  <a:gd name="connsiteX3" fmla="*/ 8572 w 17144"/>
                  <a:gd name="connsiteY3" fmla="*/ 0 h 17144"/>
                  <a:gd name="connsiteX4" fmla="*/ 0 w 17144"/>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 h="17144">
                    <a:moveTo>
                      <a:pt x="0" y="8572"/>
                    </a:moveTo>
                    <a:cubicBezTo>
                      <a:pt x="0" y="13240"/>
                      <a:pt x="3905" y="17145"/>
                      <a:pt x="8572" y="17145"/>
                    </a:cubicBezTo>
                    <a:cubicBezTo>
                      <a:pt x="13240" y="17145"/>
                      <a:pt x="17145" y="13240"/>
                      <a:pt x="17145" y="8572"/>
                    </a:cubicBezTo>
                    <a:cubicBezTo>
                      <a:pt x="17145" y="3905"/>
                      <a:pt x="13240" y="0"/>
                      <a:pt x="8572" y="0"/>
                    </a:cubicBezTo>
                    <a:cubicBezTo>
                      <a:pt x="3905" y="0"/>
                      <a:pt x="0" y="3905"/>
                      <a:pt x="0" y="8572"/>
                    </a:cubicBezTo>
                  </a:path>
                </a:pathLst>
              </a:custGeom>
              <a:solidFill>
                <a:srgbClr val="FEFEFE"/>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540D7C24-0BAC-9233-1713-374F35DB9362}"/>
                  </a:ext>
                </a:extLst>
              </p:cNvPr>
              <p:cNvSpPr/>
              <p:nvPr/>
            </p:nvSpPr>
            <p:spPr>
              <a:xfrm>
                <a:off x="4626673" y="5690720"/>
                <a:ext cx="21050" cy="20954"/>
              </a:xfrm>
              <a:custGeom>
                <a:avLst/>
                <a:gdLst>
                  <a:gd name="connsiteX0" fmla="*/ 0 w 21050"/>
                  <a:gd name="connsiteY0" fmla="*/ 10477 h 20954"/>
                  <a:gd name="connsiteX1" fmla="*/ 10477 w 21050"/>
                  <a:gd name="connsiteY1" fmla="*/ 20955 h 20954"/>
                  <a:gd name="connsiteX2" fmla="*/ 21050 w 21050"/>
                  <a:gd name="connsiteY2" fmla="*/ 10477 h 20954"/>
                  <a:gd name="connsiteX3" fmla="*/ 10477 w 21050"/>
                  <a:gd name="connsiteY3" fmla="*/ 0 h 20954"/>
                  <a:gd name="connsiteX4" fmla="*/ 0 w 21050"/>
                  <a:gd name="connsiteY4" fmla="*/ 10477 h 20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0954">
                    <a:moveTo>
                      <a:pt x="0" y="10477"/>
                    </a:moveTo>
                    <a:cubicBezTo>
                      <a:pt x="0" y="16192"/>
                      <a:pt x="4763" y="20955"/>
                      <a:pt x="10477" y="20955"/>
                    </a:cubicBezTo>
                    <a:cubicBezTo>
                      <a:pt x="16192" y="20955"/>
                      <a:pt x="21050" y="16192"/>
                      <a:pt x="21050" y="10477"/>
                    </a:cubicBezTo>
                    <a:cubicBezTo>
                      <a:pt x="21050" y="4763"/>
                      <a:pt x="16288" y="0"/>
                      <a:pt x="10477" y="0"/>
                    </a:cubicBezTo>
                    <a:cubicBezTo>
                      <a:pt x="4667" y="0"/>
                      <a:pt x="0" y="4763"/>
                      <a:pt x="0" y="10477"/>
                    </a:cubicBezTo>
                  </a:path>
                </a:pathLst>
              </a:custGeom>
              <a:solidFill>
                <a:srgbClr val="FEFEFE"/>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C0952B0C-0731-8A9C-DD87-DB8E54B37192}"/>
                  </a:ext>
                </a:extLst>
              </p:cNvPr>
              <p:cNvSpPr/>
              <p:nvPr/>
            </p:nvSpPr>
            <p:spPr>
              <a:xfrm>
                <a:off x="4685442" y="5822546"/>
                <a:ext cx="16192" cy="16192"/>
              </a:xfrm>
              <a:custGeom>
                <a:avLst/>
                <a:gdLst>
                  <a:gd name="connsiteX0" fmla="*/ 0 w 16192"/>
                  <a:gd name="connsiteY0" fmla="*/ 8096 h 16192"/>
                  <a:gd name="connsiteX1" fmla="*/ 8096 w 16192"/>
                  <a:gd name="connsiteY1" fmla="*/ 16192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2"/>
                      <a:pt x="8096" y="16192"/>
                    </a:cubicBezTo>
                    <a:cubicBezTo>
                      <a:pt x="12478" y="16192"/>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330A60C1-1D4E-B4B3-708F-539692B863F7}"/>
                  </a:ext>
                </a:extLst>
              </p:cNvPr>
              <p:cNvSpPr/>
              <p:nvPr/>
            </p:nvSpPr>
            <p:spPr>
              <a:xfrm>
                <a:off x="4603623" y="5878648"/>
                <a:ext cx="13525" cy="13716"/>
              </a:xfrm>
              <a:custGeom>
                <a:avLst/>
                <a:gdLst>
                  <a:gd name="connsiteX0" fmla="*/ 0 w 13525"/>
                  <a:gd name="connsiteY0" fmla="*/ 6858 h 13716"/>
                  <a:gd name="connsiteX1" fmla="*/ 6763 w 13525"/>
                  <a:gd name="connsiteY1" fmla="*/ 13716 h 13716"/>
                  <a:gd name="connsiteX2" fmla="*/ 13525 w 13525"/>
                  <a:gd name="connsiteY2" fmla="*/ 6858 h 13716"/>
                  <a:gd name="connsiteX3" fmla="*/ 6763 w 13525"/>
                  <a:gd name="connsiteY3" fmla="*/ 0 h 13716"/>
                  <a:gd name="connsiteX4" fmla="*/ 0 w 13525"/>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6">
                    <a:moveTo>
                      <a:pt x="0" y="6858"/>
                    </a:moveTo>
                    <a:cubicBezTo>
                      <a:pt x="0" y="10573"/>
                      <a:pt x="3048" y="13716"/>
                      <a:pt x="6763" y="13716"/>
                    </a:cubicBezTo>
                    <a:cubicBezTo>
                      <a:pt x="10477" y="13716"/>
                      <a:pt x="13525" y="10668"/>
                      <a:pt x="13525" y="6858"/>
                    </a:cubicBezTo>
                    <a:cubicBezTo>
                      <a:pt x="13525" y="3048"/>
                      <a:pt x="10382" y="0"/>
                      <a:pt x="6763" y="0"/>
                    </a:cubicBezTo>
                    <a:cubicBezTo>
                      <a:pt x="3143" y="0"/>
                      <a:pt x="0" y="3048"/>
                      <a:pt x="0" y="6858"/>
                    </a:cubicBezTo>
                  </a:path>
                </a:pathLst>
              </a:custGeom>
              <a:solidFill>
                <a:srgbClr val="FEFEFE"/>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DBE437E9-0A5F-2082-C1E3-2689DEEDD0F3}"/>
                  </a:ext>
                </a:extLst>
              </p:cNvPr>
              <p:cNvSpPr/>
              <p:nvPr/>
            </p:nvSpPr>
            <p:spPr>
              <a:xfrm>
                <a:off x="4666107" y="5951609"/>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525"/>
                      <a:pt x="3334" y="14859"/>
                      <a:pt x="7429" y="14859"/>
                    </a:cubicBezTo>
                    <a:cubicBezTo>
                      <a:pt x="11525" y="14859"/>
                      <a:pt x="14859" y="11430"/>
                      <a:pt x="14859" y="7429"/>
                    </a:cubicBezTo>
                    <a:cubicBezTo>
                      <a:pt x="14859" y="3429"/>
                      <a:pt x="11525" y="0"/>
                      <a:pt x="7429" y="0"/>
                    </a:cubicBezTo>
                    <a:cubicBezTo>
                      <a:pt x="3334" y="0"/>
                      <a:pt x="0" y="3334"/>
                      <a:pt x="0" y="7429"/>
                    </a:cubicBezTo>
                  </a:path>
                </a:pathLst>
              </a:custGeom>
              <a:solidFill>
                <a:srgbClr val="FEFEFE"/>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0B5A49A8-1C1E-A1A0-8665-3ECFE7C1253D}"/>
                  </a:ext>
                </a:extLst>
              </p:cNvPr>
              <p:cNvSpPr/>
              <p:nvPr/>
            </p:nvSpPr>
            <p:spPr>
              <a:xfrm>
                <a:off x="4306728" y="5859598"/>
                <a:ext cx="27432" cy="27432"/>
              </a:xfrm>
              <a:custGeom>
                <a:avLst/>
                <a:gdLst>
                  <a:gd name="connsiteX0" fmla="*/ 0 w 27432"/>
                  <a:gd name="connsiteY0" fmla="*/ 13716 h 27432"/>
                  <a:gd name="connsiteX1" fmla="*/ 13716 w 27432"/>
                  <a:gd name="connsiteY1" fmla="*/ 27432 h 27432"/>
                  <a:gd name="connsiteX2" fmla="*/ 27432 w 27432"/>
                  <a:gd name="connsiteY2" fmla="*/ 13716 h 27432"/>
                  <a:gd name="connsiteX3" fmla="*/ 13716 w 27432"/>
                  <a:gd name="connsiteY3" fmla="*/ 0 h 27432"/>
                  <a:gd name="connsiteX4" fmla="*/ 0 w 27432"/>
                  <a:gd name="connsiteY4" fmla="*/ 1371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13716"/>
                    </a:moveTo>
                    <a:cubicBezTo>
                      <a:pt x="0" y="21146"/>
                      <a:pt x="6287" y="27432"/>
                      <a:pt x="13716" y="27432"/>
                    </a:cubicBezTo>
                    <a:cubicBezTo>
                      <a:pt x="21146" y="27432"/>
                      <a:pt x="27432" y="21146"/>
                      <a:pt x="27432" y="13716"/>
                    </a:cubicBezTo>
                    <a:cubicBezTo>
                      <a:pt x="27432" y="6287"/>
                      <a:pt x="21146" y="0"/>
                      <a:pt x="13716" y="0"/>
                    </a:cubicBezTo>
                    <a:cubicBezTo>
                      <a:pt x="6287" y="0"/>
                      <a:pt x="0" y="6287"/>
                      <a:pt x="0" y="13716"/>
                    </a:cubicBezTo>
                  </a:path>
                </a:pathLst>
              </a:custGeom>
              <a:solidFill>
                <a:srgbClr val="FEFEFE"/>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3E60DE18-B727-3EC2-9610-AEAEC4060F79}"/>
                  </a:ext>
                </a:extLst>
              </p:cNvPr>
              <p:cNvSpPr/>
              <p:nvPr/>
            </p:nvSpPr>
            <p:spPr>
              <a:xfrm>
                <a:off x="4226623" y="573691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AFF6AC37-77B7-9427-296B-F5F66CFAE39A}"/>
                  </a:ext>
                </a:extLst>
              </p:cNvPr>
              <p:cNvSpPr/>
              <p:nvPr/>
            </p:nvSpPr>
            <p:spPr>
              <a:xfrm>
                <a:off x="4240339" y="5809592"/>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85065BA9-EAD0-9BF2-66C1-D56899F1DE4C}"/>
                  </a:ext>
                </a:extLst>
              </p:cNvPr>
              <p:cNvSpPr/>
              <p:nvPr/>
            </p:nvSpPr>
            <p:spPr>
              <a:xfrm>
                <a:off x="4340637" y="5720343"/>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4133CA6F-EC19-2856-6DDF-E4F043FBE021}"/>
                  </a:ext>
                </a:extLst>
              </p:cNvPr>
              <p:cNvSpPr/>
              <p:nvPr/>
            </p:nvSpPr>
            <p:spPr>
              <a:xfrm>
                <a:off x="4496371" y="582635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8F52E591-F4F2-6A27-A123-888E9CA79243}"/>
                  </a:ext>
                </a:extLst>
              </p:cNvPr>
              <p:cNvSpPr/>
              <p:nvPr/>
            </p:nvSpPr>
            <p:spPr>
              <a:xfrm>
                <a:off x="4458366" y="5968850"/>
                <a:ext cx="13525" cy="13525"/>
              </a:xfrm>
              <a:custGeom>
                <a:avLst/>
                <a:gdLst>
                  <a:gd name="connsiteX0" fmla="*/ 0 w 13525"/>
                  <a:gd name="connsiteY0" fmla="*/ 6763 h 13525"/>
                  <a:gd name="connsiteX1" fmla="*/ 6763 w 13525"/>
                  <a:gd name="connsiteY1" fmla="*/ 13526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8"/>
                      <a:pt x="3048" y="13526"/>
                      <a:pt x="6763" y="13526"/>
                    </a:cubicBezTo>
                    <a:cubicBezTo>
                      <a:pt x="10477" y="13526"/>
                      <a:pt x="13525" y="10478"/>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96217076-E069-F7F0-1D86-BBD472BC7934}"/>
                  </a:ext>
                </a:extLst>
              </p:cNvPr>
              <p:cNvSpPr/>
              <p:nvPr/>
            </p:nvSpPr>
            <p:spPr>
              <a:xfrm>
                <a:off x="4295108" y="5794637"/>
                <a:ext cx="10858" cy="10858"/>
              </a:xfrm>
              <a:custGeom>
                <a:avLst/>
                <a:gdLst>
                  <a:gd name="connsiteX0" fmla="*/ 0 w 10858"/>
                  <a:gd name="connsiteY0" fmla="*/ 5429 h 10858"/>
                  <a:gd name="connsiteX1" fmla="*/ 5429 w 10858"/>
                  <a:gd name="connsiteY1" fmla="*/ 10859 h 10858"/>
                  <a:gd name="connsiteX2" fmla="*/ 10859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9"/>
                      <a:pt x="5429" y="10859"/>
                    </a:cubicBezTo>
                    <a:cubicBezTo>
                      <a:pt x="8382" y="10859"/>
                      <a:pt x="10859" y="8382"/>
                      <a:pt x="10859" y="5429"/>
                    </a:cubicBezTo>
                    <a:cubicBezTo>
                      <a:pt x="10859" y="2477"/>
                      <a:pt x="8382" y="0"/>
                      <a:pt x="5429" y="0"/>
                    </a:cubicBezTo>
                    <a:cubicBezTo>
                      <a:pt x="2477" y="0"/>
                      <a:pt x="0" y="2477"/>
                      <a:pt x="0" y="5429"/>
                    </a:cubicBezTo>
                  </a:path>
                </a:pathLst>
              </a:custGeom>
              <a:solidFill>
                <a:srgbClr val="FEFEFE"/>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B7E776B6-C8FC-C800-710F-8FBC64F1FAE0}"/>
                  </a:ext>
                </a:extLst>
              </p:cNvPr>
              <p:cNvSpPr/>
              <p:nvPr/>
            </p:nvSpPr>
            <p:spPr>
              <a:xfrm>
                <a:off x="4303966" y="538763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5DB79A5B-3B63-51E5-416A-683B99BB301F}"/>
                  </a:ext>
                </a:extLst>
              </p:cNvPr>
              <p:cNvSpPr/>
              <p:nvPr/>
            </p:nvSpPr>
            <p:spPr>
              <a:xfrm>
                <a:off x="4360925" y="5208850"/>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048" y="13716"/>
                      <a:pt x="6858" y="13716"/>
                    </a:cubicBezTo>
                    <a:cubicBezTo>
                      <a:pt x="10668" y="13716"/>
                      <a:pt x="13716" y="10668"/>
                      <a:pt x="13716" y="6858"/>
                    </a:cubicBezTo>
                    <a:cubicBezTo>
                      <a:pt x="13716" y="3048"/>
                      <a:pt x="10668" y="0"/>
                      <a:pt x="6858"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7CAA6A70-9DC8-D6F3-B6E3-5987B8078A8B}"/>
                  </a:ext>
                </a:extLst>
              </p:cNvPr>
              <p:cNvSpPr/>
              <p:nvPr/>
            </p:nvSpPr>
            <p:spPr>
              <a:xfrm>
                <a:off x="4475035" y="5274954"/>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4953"/>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E82BA5D8-DB62-BA18-7629-E44C00DF0C77}"/>
                  </a:ext>
                </a:extLst>
              </p:cNvPr>
              <p:cNvSpPr/>
              <p:nvPr/>
            </p:nvSpPr>
            <p:spPr>
              <a:xfrm>
                <a:off x="4345971" y="5285050"/>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E7C27F0A-97B4-5F58-A9DF-737D883DAF4C}"/>
                  </a:ext>
                </a:extLst>
              </p:cNvPr>
              <p:cNvSpPr/>
              <p:nvPr/>
            </p:nvSpPr>
            <p:spPr>
              <a:xfrm>
                <a:off x="4446079" y="5389158"/>
                <a:ext cx="18764" cy="18668"/>
              </a:xfrm>
              <a:custGeom>
                <a:avLst/>
                <a:gdLst>
                  <a:gd name="connsiteX0" fmla="*/ 0 w 18764"/>
                  <a:gd name="connsiteY0" fmla="*/ 9334 h 18668"/>
                  <a:gd name="connsiteX1" fmla="*/ 9334 w 18764"/>
                  <a:gd name="connsiteY1" fmla="*/ 18669 h 18668"/>
                  <a:gd name="connsiteX2" fmla="*/ 18764 w 18764"/>
                  <a:gd name="connsiteY2" fmla="*/ 9334 h 18668"/>
                  <a:gd name="connsiteX3" fmla="*/ 9334 w 18764"/>
                  <a:gd name="connsiteY3" fmla="*/ 0 h 18668"/>
                  <a:gd name="connsiteX4" fmla="*/ 0 w 18764"/>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4" h="18668">
                    <a:moveTo>
                      <a:pt x="0" y="9334"/>
                    </a:moveTo>
                    <a:cubicBezTo>
                      <a:pt x="0" y="14478"/>
                      <a:pt x="4191" y="18669"/>
                      <a:pt x="9334" y="18669"/>
                    </a:cubicBezTo>
                    <a:cubicBezTo>
                      <a:pt x="14478" y="18669"/>
                      <a:pt x="18764" y="14478"/>
                      <a:pt x="18764" y="9334"/>
                    </a:cubicBezTo>
                    <a:cubicBezTo>
                      <a:pt x="18764" y="4191"/>
                      <a:pt x="14478" y="0"/>
                      <a:pt x="9334" y="0"/>
                    </a:cubicBezTo>
                    <a:cubicBezTo>
                      <a:pt x="4191" y="0"/>
                      <a:pt x="0" y="4286"/>
                      <a:pt x="0" y="9334"/>
                    </a:cubicBezTo>
                  </a:path>
                </a:pathLst>
              </a:custGeom>
              <a:solidFill>
                <a:srgbClr val="FEFEFE"/>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145CC822-8EF8-FF63-8B7B-D404045F859F}"/>
                  </a:ext>
                </a:extLst>
              </p:cNvPr>
              <p:cNvSpPr/>
              <p:nvPr/>
            </p:nvSpPr>
            <p:spPr>
              <a:xfrm>
                <a:off x="4332065" y="5491457"/>
                <a:ext cx="27241" cy="27241"/>
              </a:xfrm>
              <a:custGeom>
                <a:avLst/>
                <a:gdLst>
                  <a:gd name="connsiteX0" fmla="*/ 0 w 27241"/>
                  <a:gd name="connsiteY0" fmla="*/ 13621 h 27241"/>
                  <a:gd name="connsiteX1" fmla="*/ 13621 w 27241"/>
                  <a:gd name="connsiteY1" fmla="*/ 27241 h 27241"/>
                  <a:gd name="connsiteX2" fmla="*/ 27242 w 27241"/>
                  <a:gd name="connsiteY2" fmla="*/ 13621 h 27241"/>
                  <a:gd name="connsiteX3" fmla="*/ 13621 w 27241"/>
                  <a:gd name="connsiteY3" fmla="*/ 0 h 27241"/>
                  <a:gd name="connsiteX4" fmla="*/ 0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0" y="13621"/>
                    </a:moveTo>
                    <a:cubicBezTo>
                      <a:pt x="0" y="21050"/>
                      <a:pt x="6191" y="27241"/>
                      <a:pt x="13621" y="27241"/>
                    </a:cubicBezTo>
                    <a:cubicBezTo>
                      <a:pt x="21050" y="27241"/>
                      <a:pt x="27242" y="21050"/>
                      <a:pt x="27242" y="13621"/>
                    </a:cubicBezTo>
                    <a:cubicBezTo>
                      <a:pt x="27242" y="6191"/>
                      <a:pt x="21050" y="0"/>
                      <a:pt x="13621" y="0"/>
                    </a:cubicBezTo>
                    <a:cubicBezTo>
                      <a:pt x="6191" y="0"/>
                      <a:pt x="0" y="6191"/>
                      <a:pt x="0" y="13621"/>
                    </a:cubicBezTo>
                  </a:path>
                </a:pathLst>
              </a:custGeom>
              <a:solidFill>
                <a:srgbClr val="FEFEFE"/>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7831986A-EADC-978F-5B87-A329EDB65D7F}"/>
                  </a:ext>
                </a:extLst>
              </p:cNvPr>
              <p:cNvSpPr/>
              <p:nvPr/>
            </p:nvSpPr>
            <p:spPr>
              <a:xfrm>
                <a:off x="4448746" y="5591945"/>
                <a:ext cx="21526" cy="21526"/>
              </a:xfrm>
              <a:custGeom>
                <a:avLst/>
                <a:gdLst>
                  <a:gd name="connsiteX0" fmla="*/ 0 w 21526"/>
                  <a:gd name="connsiteY0" fmla="*/ 10763 h 21526"/>
                  <a:gd name="connsiteX1" fmla="*/ 10763 w 21526"/>
                  <a:gd name="connsiteY1" fmla="*/ 21527 h 21526"/>
                  <a:gd name="connsiteX2" fmla="*/ 21527 w 21526"/>
                  <a:gd name="connsiteY2" fmla="*/ 10763 h 21526"/>
                  <a:gd name="connsiteX3" fmla="*/ 10763 w 21526"/>
                  <a:gd name="connsiteY3" fmla="*/ 0 h 21526"/>
                  <a:gd name="connsiteX4" fmla="*/ 0 w 21526"/>
                  <a:gd name="connsiteY4" fmla="*/ 10763 h 21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 h="21526">
                    <a:moveTo>
                      <a:pt x="0" y="10763"/>
                    </a:moveTo>
                    <a:cubicBezTo>
                      <a:pt x="0" y="16669"/>
                      <a:pt x="4858" y="21527"/>
                      <a:pt x="10763" y="21527"/>
                    </a:cubicBezTo>
                    <a:cubicBezTo>
                      <a:pt x="16669" y="21527"/>
                      <a:pt x="21527" y="16669"/>
                      <a:pt x="21527" y="10763"/>
                    </a:cubicBezTo>
                    <a:cubicBezTo>
                      <a:pt x="21527" y="4858"/>
                      <a:pt x="16669" y="0"/>
                      <a:pt x="10763" y="0"/>
                    </a:cubicBezTo>
                    <a:cubicBezTo>
                      <a:pt x="4858" y="0"/>
                      <a:pt x="0" y="4858"/>
                      <a:pt x="0" y="10763"/>
                    </a:cubicBezTo>
                  </a:path>
                </a:pathLst>
              </a:custGeom>
              <a:solidFill>
                <a:srgbClr val="FEFEFE"/>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33B383B0-9C91-E3A9-0CEF-8898FBE71B1E}"/>
                  </a:ext>
                </a:extLst>
              </p:cNvPr>
              <p:cNvSpPr/>
              <p:nvPr/>
            </p:nvSpPr>
            <p:spPr>
              <a:xfrm>
                <a:off x="4509611" y="5489837"/>
                <a:ext cx="15620" cy="15621"/>
              </a:xfrm>
              <a:custGeom>
                <a:avLst/>
                <a:gdLst>
                  <a:gd name="connsiteX0" fmla="*/ 0 w 15620"/>
                  <a:gd name="connsiteY0" fmla="*/ 7811 h 15621"/>
                  <a:gd name="connsiteX1" fmla="*/ 7811 w 15620"/>
                  <a:gd name="connsiteY1" fmla="*/ 15621 h 15621"/>
                  <a:gd name="connsiteX2" fmla="*/ 15621 w 15620"/>
                  <a:gd name="connsiteY2" fmla="*/ 7811 h 15621"/>
                  <a:gd name="connsiteX3" fmla="*/ 7811 w 15620"/>
                  <a:gd name="connsiteY3" fmla="*/ 0 h 15621"/>
                  <a:gd name="connsiteX4" fmla="*/ 0 w 15620"/>
                  <a:gd name="connsiteY4" fmla="*/ 7811 h 1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1">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70CA508A-CFEC-4A52-F2F6-DE22FD439063}"/>
                  </a:ext>
                </a:extLst>
              </p:cNvPr>
              <p:cNvSpPr/>
              <p:nvPr/>
            </p:nvSpPr>
            <p:spPr>
              <a:xfrm>
                <a:off x="4554283" y="5501934"/>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82D141DB-A1A6-7592-5A1B-0C78B52D7363}"/>
                  </a:ext>
                </a:extLst>
              </p:cNvPr>
              <p:cNvSpPr/>
              <p:nvPr/>
            </p:nvSpPr>
            <p:spPr>
              <a:xfrm>
                <a:off x="4221099" y="5253808"/>
                <a:ext cx="19335" cy="19430"/>
              </a:xfrm>
              <a:custGeom>
                <a:avLst/>
                <a:gdLst>
                  <a:gd name="connsiteX0" fmla="*/ 0 w 19335"/>
                  <a:gd name="connsiteY0" fmla="*/ 9715 h 19430"/>
                  <a:gd name="connsiteX1" fmla="*/ 9715 w 19335"/>
                  <a:gd name="connsiteY1" fmla="*/ 19431 h 19430"/>
                  <a:gd name="connsiteX2" fmla="*/ 19336 w 19335"/>
                  <a:gd name="connsiteY2" fmla="*/ 9715 h 19430"/>
                  <a:gd name="connsiteX3" fmla="*/ 9715 w 19335"/>
                  <a:gd name="connsiteY3" fmla="*/ 0 h 19430"/>
                  <a:gd name="connsiteX4" fmla="*/ 0 w 19335"/>
                  <a:gd name="connsiteY4" fmla="*/ 9715 h 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35" h="19430">
                    <a:moveTo>
                      <a:pt x="0" y="9715"/>
                    </a:moveTo>
                    <a:cubicBezTo>
                      <a:pt x="0" y="15050"/>
                      <a:pt x="4381" y="19431"/>
                      <a:pt x="9715" y="19431"/>
                    </a:cubicBezTo>
                    <a:cubicBezTo>
                      <a:pt x="15050" y="19431"/>
                      <a:pt x="19336" y="15050"/>
                      <a:pt x="19336" y="9715"/>
                    </a:cubicBezTo>
                    <a:cubicBezTo>
                      <a:pt x="19336" y="4381"/>
                      <a:pt x="14954" y="0"/>
                      <a:pt x="9715" y="0"/>
                    </a:cubicBezTo>
                    <a:cubicBezTo>
                      <a:pt x="4477" y="0"/>
                      <a:pt x="0" y="4381"/>
                      <a:pt x="0" y="9715"/>
                    </a:cubicBezTo>
                  </a:path>
                </a:pathLst>
              </a:custGeom>
              <a:solidFill>
                <a:srgbClr val="FEFEFE"/>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F9857F36-CF62-D97F-6FD2-60C7771B4A90}"/>
                  </a:ext>
                </a:extLst>
              </p:cNvPr>
              <p:cNvSpPr/>
              <p:nvPr/>
            </p:nvSpPr>
            <p:spPr>
              <a:xfrm>
                <a:off x="3991832" y="5164654"/>
                <a:ext cx="15620" cy="15620"/>
              </a:xfrm>
              <a:custGeom>
                <a:avLst/>
                <a:gdLst>
                  <a:gd name="connsiteX0" fmla="*/ 0 w 15620"/>
                  <a:gd name="connsiteY0" fmla="*/ 7810 h 15620"/>
                  <a:gd name="connsiteX1" fmla="*/ 7811 w 15620"/>
                  <a:gd name="connsiteY1" fmla="*/ 15621 h 15620"/>
                  <a:gd name="connsiteX2" fmla="*/ 15621 w 15620"/>
                  <a:gd name="connsiteY2" fmla="*/ 7810 h 15620"/>
                  <a:gd name="connsiteX3" fmla="*/ 7811 w 15620"/>
                  <a:gd name="connsiteY3" fmla="*/ 0 h 15620"/>
                  <a:gd name="connsiteX4" fmla="*/ 0 w 15620"/>
                  <a:gd name="connsiteY4" fmla="*/ 7810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0"/>
                    </a:moveTo>
                    <a:cubicBezTo>
                      <a:pt x="0" y="12001"/>
                      <a:pt x="3524" y="15621"/>
                      <a:pt x="7811" y="15621"/>
                    </a:cubicBezTo>
                    <a:cubicBezTo>
                      <a:pt x="12097" y="15621"/>
                      <a:pt x="15621" y="12001"/>
                      <a:pt x="15621" y="7810"/>
                    </a:cubicBezTo>
                    <a:cubicBezTo>
                      <a:pt x="15621" y="3619"/>
                      <a:pt x="12097" y="0"/>
                      <a:pt x="7811" y="0"/>
                    </a:cubicBezTo>
                    <a:cubicBezTo>
                      <a:pt x="3524" y="0"/>
                      <a:pt x="0" y="3619"/>
                      <a:pt x="0" y="7810"/>
                    </a:cubicBezTo>
                  </a:path>
                </a:pathLst>
              </a:custGeom>
              <a:solidFill>
                <a:srgbClr val="FEFEFE"/>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570BFC7C-096E-F319-D556-01FA0480736C}"/>
                  </a:ext>
                </a:extLst>
              </p:cNvPr>
              <p:cNvSpPr/>
              <p:nvPr/>
            </p:nvSpPr>
            <p:spPr>
              <a:xfrm>
                <a:off x="3883056" y="5065880"/>
                <a:ext cx="16002" cy="16002"/>
              </a:xfrm>
              <a:custGeom>
                <a:avLst/>
                <a:gdLst>
                  <a:gd name="connsiteX0" fmla="*/ 0 w 16002"/>
                  <a:gd name="connsiteY0" fmla="*/ 8001 h 16002"/>
                  <a:gd name="connsiteX1" fmla="*/ 8001 w 16002"/>
                  <a:gd name="connsiteY1" fmla="*/ 16002 h 16002"/>
                  <a:gd name="connsiteX2" fmla="*/ 16002 w 16002"/>
                  <a:gd name="connsiteY2" fmla="*/ 8001 h 16002"/>
                  <a:gd name="connsiteX3" fmla="*/ 8001 w 16002"/>
                  <a:gd name="connsiteY3" fmla="*/ 0 h 16002"/>
                  <a:gd name="connsiteX4" fmla="*/ 0 w 16002"/>
                  <a:gd name="connsiteY4" fmla="*/ 8001 h 1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2">
                    <a:moveTo>
                      <a:pt x="0" y="8001"/>
                    </a:moveTo>
                    <a:cubicBezTo>
                      <a:pt x="0" y="12383"/>
                      <a:pt x="3620" y="16002"/>
                      <a:pt x="8001" y="16002"/>
                    </a:cubicBezTo>
                    <a:cubicBezTo>
                      <a:pt x="12383" y="16002"/>
                      <a:pt x="16002" y="12383"/>
                      <a:pt x="16002" y="8001"/>
                    </a:cubicBezTo>
                    <a:cubicBezTo>
                      <a:pt x="16002" y="3620"/>
                      <a:pt x="12383" y="0"/>
                      <a:pt x="8001" y="0"/>
                    </a:cubicBezTo>
                    <a:cubicBezTo>
                      <a:pt x="3620" y="0"/>
                      <a:pt x="0" y="3620"/>
                      <a:pt x="0" y="8001"/>
                    </a:cubicBezTo>
                  </a:path>
                </a:pathLst>
              </a:custGeom>
              <a:solidFill>
                <a:srgbClr val="FEFEFE"/>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558AD2D8-0836-3667-BB4E-AB34B6AE4AD9}"/>
                  </a:ext>
                </a:extLst>
              </p:cNvPr>
              <p:cNvSpPr/>
              <p:nvPr/>
            </p:nvSpPr>
            <p:spPr>
              <a:xfrm>
                <a:off x="3912012" y="5270858"/>
                <a:ext cx="14573" cy="14668"/>
              </a:xfrm>
              <a:custGeom>
                <a:avLst/>
                <a:gdLst>
                  <a:gd name="connsiteX0" fmla="*/ 0 w 14573"/>
                  <a:gd name="connsiteY0" fmla="*/ 7334 h 14668"/>
                  <a:gd name="connsiteX1" fmla="*/ 7334 w 14573"/>
                  <a:gd name="connsiteY1" fmla="*/ 14669 h 14668"/>
                  <a:gd name="connsiteX2" fmla="*/ 14573 w 14573"/>
                  <a:gd name="connsiteY2" fmla="*/ 7334 h 14668"/>
                  <a:gd name="connsiteX3" fmla="*/ 7334 w 14573"/>
                  <a:gd name="connsiteY3" fmla="*/ 0 h 14668"/>
                  <a:gd name="connsiteX4" fmla="*/ 0 w 14573"/>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3" h="14668">
                    <a:moveTo>
                      <a:pt x="0" y="7334"/>
                    </a:moveTo>
                    <a:cubicBezTo>
                      <a:pt x="0" y="11335"/>
                      <a:pt x="3334" y="14669"/>
                      <a:pt x="7334" y="14669"/>
                    </a:cubicBezTo>
                    <a:cubicBezTo>
                      <a:pt x="11335" y="14669"/>
                      <a:pt x="14573" y="11335"/>
                      <a:pt x="14573" y="7334"/>
                    </a:cubicBezTo>
                    <a:cubicBezTo>
                      <a:pt x="14573" y="3334"/>
                      <a:pt x="11239" y="0"/>
                      <a:pt x="7334" y="0"/>
                    </a:cubicBezTo>
                    <a:cubicBezTo>
                      <a:pt x="3429" y="0"/>
                      <a:pt x="0" y="3334"/>
                      <a:pt x="0" y="7334"/>
                    </a:cubicBezTo>
                  </a:path>
                </a:pathLst>
              </a:custGeom>
              <a:solidFill>
                <a:srgbClr val="FEFEFE"/>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07B8D98D-0194-6096-DAB8-EC6422548C7D}"/>
                  </a:ext>
                </a:extLst>
              </p:cNvPr>
              <p:cNvSpPr/>
              <p:nvPr/>
            </p:nvSpPr>
            <p:spPr>
              <a:xfrm>
                <a:off x="4012882" y="5244855"/>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6C767FD2-2FFF-6B9E-29A1-52BB2CC04EE6}"/>
                  </a:ext>
                </a:extLst>
              </p:cNvPr>
              <p:cNvSpPr/>
              <p:nvPr/>
            </p:nvSpPr>
            <p:spPr>
              <a:xfrm>
                <a:off x="3953255" y="5378490"/>
                <a:ext cx="8191" cy="8191"/>
              </a:xfrm>
              <a:custGeom>
                <a:avLst/>
                <a:gdLst>
                  <a:gd name="connsiteX0" fmla="*/ 0 w 8191"/>
                  <a:gd name="connsiteY0" fmla="*/ 4096 h 8191"/>
                  <a:gd name="connsiteX1" fmla="*/ 4096 w 8191"/>
                  <a:gd name="connsiteY1" fmla="*/ 8192 h 8191"/>
                  <a:gd name="connsiteX2" fmla="*/ 8192 w 8191"/>
                  <a:gd name="connsiteY2" fmla="*/ 4096 h 8191"/>
                  <a:gd name="connsiteX3" fmla="*/ 4096 w 8191"/>
                  <a:gd name="connsiteY3" fmla="*/ 0 h 8191"/>
                  <a:gd name="connsiteX4" fmla="*/ 0 w 8191"/>
                  <a:gd name="connsiteY4" fmla="*/ 4096 h 8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 h="8191">
                    <a:moveTo>
                      <a:pt x="0" y="4096"/>
                    </a:moveTo>
                    <a:cubicBezTo>
                      <a:pt x="0" y="6287"/>
                      <a:pt x="1905" y="8192"/>
                      <a:pt x="4096" y="8192"/>
                    </a:cubicBezTo>
                    <a:cubicBezTo>
                      <a:pt x="6287" y="8192"/>
                      <a:pt x="8192" y="6287"/>
                      <a:pt x="8192" y="4096"/>
                    </a:cubicBezTo>
                    <a:cubicBezTo>
                      <a:pt x="8192" y="1905"/>
                      <a:pt x="6287" y="0"/>
                      <a:pt x="4096" y="0"/>
                    </a:cubicBezTo>
                    <a:cubicBezTo>
                      <a:pt x="1905" y="0"/>
                      <a:pt x="0" y="1905"/>
                      <a:pt x="0" y="4096"/>
                    </a:cubicBezTo>
                  </a:path>
                </a:pathLst>
              </a:custGeom>
              <a:solidFill>
                <a:srgbClr val="FEFEFE"/>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31C86D29-3BE5-A972-CF97-854517C6EAB6}"/>
                  </a:ext>
                </a:extLst>
              </p:cNvPr>
              <p:cNvSpPr/>
              <p:nvPr/>
            </p:nvSpPr>
            <p:spPr>
              <a:xfrm>
                <a:off x="3989641" y="5440593"/>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05F9F40E-B639-D3A4-D0FA-9218D097D81A}"/>
                  </a:ext>
                </a:extLst>
              </p:cNvPr>
              <p:cNvSpPr/>
              <p:nvPr/>
            </p:nvSpPr>
            <p:spPr>
              <a:xfrm>
                <a:off x="4086225" y="5567276"/>
                <a:ext cx="21050" cy="21050"/>
              </a:xfrm>
              <a:custGeom>
                <a:avLst/>
                <a:gdLst>
                  <a:gd name="connsiteX0" fmla="*/ 0 w 21050"/>
                  <a:gd name="connsiteY0" fmla="*/ 10478 h 21050"/>
                  <a:gd name="connsiteX1" fmla="*/ 10478 w 21050"/>
                  <a:gd name="connsiteY1" fmla="*/ 21050 h 21050"/>
                  <a:gd name="connsiteX2" fmla="*/ 21050 w 21050"/>
                  <a:gd name="connsiteY2" fmla="*/ 10478 h 21050"/>
                  <a:gd name="connsiteX3" fmla="*/ 10478 w 21050"/>
                  <a:gd name="connsiteY3" fmla="*/ 0 h 21050"/>
                  <a:gd name="connsiteX4" fmla="*/ 0 w 21050"/>
                  <a:gd name="connsiteY4" fmla="*/ 10478 h 2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1050">
                    <a:moveTo>
                      <a:pt x="0" y="10478"/>
                    </a:moveTo>
                    <a:cubicBezTo>
                      <a:pt x="0" y="16193"/>
                      <a:pt x="4763" y="21050"/>
                      <a:pt x="10478" y="21050"/>
                    </a:cubicBezTo>
                    <a:cubicBezTo>
                      <a:pt x="16192" y="21050"/>
                      <a:pt x="21050" y="16288"/>
                      <a:pt x="21050" y="10478"/>
                    </a:cubicBezTo>
                    <a:cubicBezTo>
                      <a:pt x="21050" y="4667"/>
                      <a:pt x="16288" y="0"/>
                      <a:pt x="10478" y="0"/>
                    </a:cubicBezTo>
                    <a:cubicBezTo>
                      <a:pt x="4667" y="0"/>
                      <a:pt x="0" y="4763"/>
                      <a:pt x="0" y="10478"/>
                    </a:cubicBezTo>
                  </a:path>
                </a:pathLst>
              </a:custGeom>
              <a:solidFill>
                <a:srgbClr val="FEFEFE"/>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3A3CD7ED-B496-F635-77DE-9613FACC8666}"/>
                  </a:ext>
                </a:extLst>
              </p:cNvPr>
              <p:cNvSpPr/>
              <p:nvPr/>
            </p:nvSpPr>
            <p:spPr>
              <a:xfrm>
                <a:off x="4082795" y="5645762"/>
                <a:ext cx="13525" cy="13715"/>
              </a:xfrm>
              <a:custGeom>
                <a:avLst/>
                <a:gdLst>
                  <a:gd name="connsiteX0" fmla="*/ 0 w 13525"/>
                  <a:gd name="connsiteY0" fmla="*/ 6858 h 13715"/>
                  <a:gd name="connsiteX1" fmla="*/ 6763 w 13525"/>
                  <a:gd name="connsiteY1" fmla="*/ 13716 h 13715"/>
                  <a:gd name="connsiteX2" fmla="*/ 13525 w 13525"/>
                  <a:gd name="connsiteY2" fmla="*/ 6858 h 13715"/>
                  <a:gd name="connsiteX3" fmla="*/ 6763 w 13525"/>
                  <a:gd name="connsiteY3" fmla="*/ 0 h 13715"/>
                  <a:gd name="connsiteX4" fmla="*/ 0 w 1352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5">
                    <a:moveTo>
                      <a:pt x="0" y="6858"/>
                    </a:moveTo>
                    <a:cubicBezTo>
                      <a:pt x="0" y="10573"/>
                      <a:pt x="3048" y="13716"/>
                      <a:pt x="6763" y="13716"/>
                    </a:cubicBezTo>
                    <a:cubicBezTo>
                      <a:pt x="10478" y="13716"/>
                      <a:pt x="13525" y="10668"/>
                      <a:pt x="13525" y="6858"/>
                    </a:cubicBezTo>
                    <a:cubicBezTo>
                      <a:pt x="13525" y="3048"/>
                      <a:pt x="10478" y="0"/>
                      <a:pt x="6763"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C5991D9E-671D-E0AA-2532-FCBDB3D44CAF}"/>
                  </a:ext>
                </a:extLst>
              </p:cNvPr>
              <p:cNvSpPr/>
              <p:nvPr/>
            </p:nvSpPr>
            <p:spPr>
              <a:xfrm>
                <a:off x="4129373" y="5441165"/>
                <a:ext cx="15620" cy="15620"/>
              </a:xfrm>
              <a:custGeom>
                <a:avLst/>
                <a:gdLst>
                  <a:gd name="connsiteX0" fmla="*/ 0 w 15620"/>
                  <a:gd name="connsiteY0" fmla="*/ 7811 h 15620"/>
                  <a:gd name="connsiteX1" fmla="*/ 7811 w 15620"/>
                  <a:gd name="connsiteY1" fmla="*/ 15621 h 15620"/>
                  <a:gd name="connsiteX2" fmla="*/ 15621 w 15620"/>
                  <a:gd name="connsiteY2" fmla="*/ 7811 h 15620"/>
                  <a:gd name="connsiteX3" fmla="*/ 7811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2A611327-E618-1B6E-E2EB-D2477E2A56C2}"/>
                  </a:ext>
                </a:extLst>
              </p:cNvPr>
              <p:cNvSpPr/>
              <p:nvPr/>
            </p:nvSpPr>
            <p:spPr>
              <a:xfrm>
                <a:off x="3792474" y="4883381"/>
                <a:ext cx="26860" cy="26860"/>
              </a:xfrm>
              <a:custGeom>
                <a:avLst/>
                <a:gdLst>
                  <a:gd name="connsiteX0" fmla="*/ 0 w 26860"/>
                  <a:gd name="connsiteY0" fmla="*/ 13430 h 26860"/>
                  <a:gd name="connsiteX1" fmla="*/ 13430 w 26860"/>
                  <a:gd name="connsiteY1" fmla="*/ 26860 h 26860"/>
                  <a:gd name="connsiteX2" fmla="*/ 26860 w 26860"/>
                  <a:gd name="connsiteY2" fmla="*/ 13430 h 26860"/>
                  <a:gd name="connsiteX3" fmla="*/ 13430 w 26860"/>
                  <a:gd name="connsiteY3" fmla="*/ 0 h 26860"/>
                  <a:gd name="connsiteX4" fmla="*/ 0 w 26860"/>
                  <a:gd name="connsiteY4" fmla="*/ 13430 h 2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860">
                    <a:moveTo>
                      <a:pt x="0" y="13430"/>
                    </a:moveTo>
                    <a:cubicBezTo>
                      <a:pt x="0" y="20764"/>
                      <a:pt x="6096" y="26860"/>
                      <a:pt x="13430" y="26860"/>
                    </a:cubicBezTo>
                    <a:cubicBezTo>
                      <a:pt x="20764" y="26860"/>
                      <a:pt x="26860" y="20764"/>
                      <a:pt x="26860" y="13430"/>
                    </a:cubicBezTo>
                    <a:cubicBezTo>
                      <a:pt x="26860" y="6096"/>
                      <a:pt x="20764" y="0"/>
                      <a:pt x="13430" y="0"/>
                    </a:cubicBezTo>
                    <a:cubicBezTo>
                      <a:pt x="6096" y="0"/>
                      <a:pt x="0" y="6096"/>
                      <a:pt x="0" y="13430"/>
                    </a:cubicBezTo>
                  </a:path>
                </a:pathLst>
              </a:custGeom>
              <a:solidFill>
                <a:srgbClr val="FEFEFE"/>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EC9FCF41-0688-D008-0664-C5CCBE16B3BC}"/>
                  </a:ext>
                </a:extLst>
              </p:cNvPr>
              <p:cNvSpPr/>
              <p:nvPr/>
            </p:nvSpPr>
            <p:spPr>
              <a:xfrm>
                <a:off x="3755612" y="4699643"/>
                <a:ext cx="13335" cy="13335"/>
              </a:xfrm>
              <a:custGeom>
                <a:avLst/>
                <a:gdLst>
                  <a:gd name="connsiteX0" fmla="*/ 0 w 13335"/>
                  <a:gd name="connsiteY0" fmla="*/ 6667 h 13335"/>
                  <a:gd name="connsiteX1" fmla="*/ 6667 w 13335"/>
                  <a:gd name="connsiteY1" fmla="*/ 13335 h 13335"/>
                  <a:gd name="connsiteX2" fmla="*/ 13335 w 13335"/>
                  <a:gd name="connsiteY2" fmla="*/ 6667 h 13335"/>
                  <a:gd name="connsiteX3" fmla="*/ 6667 w 13335"/>
                  <a:gd name="connsiteY3" fmla="*/ 0 h 13335"/>
                  <a:gd name="connsiteX4" fmla="*/ 0 w 13335"/>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C56DD937-5C23-218A-7DF9-C8795FC47FDB}"/>
                  </a:ext>
                </a:extLst>
              </p:cNvPr>
              <p:cNvSpPr/>
              <p:nvPr/>
            </p:nvSpPr>
            <p:spPr>
              <a:xfrm>
                <a:off x="3839908" y="4710407"/>
                <a:ext cx="9144" cy="9143"/>
              </a:xfrm>
              <a:custGeom>
                <a:avLst/>
                <a:gdLst>
                  <a:gd name="connsiteX0" fmla="*/ 0 w 9144"/>
                  <a:gd name="connsiteY0" fmla="*/ 4572 h 9143"/>
                  <a:gd name="connsiteX1" fmla="*/ 4572 w 9144"/>
                  <a:gd name="connsiteY1" fmla="*/ 9144 h 9143"/>
                  <a:gd name="connsiteX2" fmla="*/ 9144 w 9144"/>
                  <a:gd name="connsiteY2" fmla="*/ 4572 h 9143"/>
                  <a:gd name="connsiteX3" fmla="*/ 4572 w 9144"/>
                  <a:gd name="connsiteY3" fmla="*/ 0 h 9143"/>
                  <a:gd name="connsiteX4" fmla="*/ 0 w 9144"/>
                  <a:gd name="connsiteY4" fmla="*/ 4572 h 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3">
                    <a:moveTo>
                      <a:pt x="0" y="4572"/>
                    </a:moveTo>
                    <a:cubicBezTo>
                      <a:pt x="0" y="7049"/>
                      <a:pt x="2000" y="9144"/>
                      <a:pt x="4572" y="9144"/>
                    </a:cubicBezTo>
                    <a:cubicBezTo>
                      <a:pt x="7144" y="9144"/>
                      <a:pt x="9144" y="7049"/>
                      <a:pt x="9144" y="4572"/>
                    </a:cubicBezTo>
                    <a:cubicBezTo>
                      <a:pt x="9144" y="2096"/>
                      <a:pt x="7144" y="0"/>
                      <a:pt x="4572" y="0"/>
                    </a:cubicBezTo>
                    <a:cubicBezTo>
                      <a:pt x="2000" y="0"/>
                      <a:pt x="0" y="2000"/>
                      <a:pt x="0" y="4572"/>
                    </a:cubicBezTo>
                  </a:path>
                </a:pathLst>
              </a:custGeom>
              <a:solidFill>
                <a:srgbClr val="FEFEFE"/>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10914B2D-8904-A3F7-F9A4-09C60724F478}"/>
                  </a:ext>
                </a:extLst>
              </p:cNvPr>
              <p:cNvSpPr/>
              <p:nvPr/>
            </p:nvSpPr>
            <p:spPr>
              <a:xfrm>
                <a:off x="3818762" y="4781082"/>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5"/>
                      <a:pt x="1715" y="7620"/>
                      <a:pt x="3810" y="7620"/>
                    </a:cubicBezTo>
                    <a:cubicBezTo>
                      <a:pt x="5905" y="7620"/>
                      <a:pt x="7620" y="5905"/>
                      <a:pt x="7620" y="3810"/>
                    </a:cubicBezTo>
                    <a:cubicBezTo>
                      <a:pt x="7620" y="1715"/>
                      <a:pt x="5905" y="0"/>
                      <a:pt x="3810"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7976AFBB-2676-A44A-1791-C53B3C70FECA}"/>
                  </a:ext>
                </a:extLst>
              </p:cNvPr>
              <p:cNvSpPr/>
              <p:nvPr/>
            </p:nvSpPr>
            <p:spPr>
              <a:xfrm>
                <a:off x="3880866" y="4896906"/>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DD9BA544-7231-627D-7773-4A9FBC03EA98}"/>
                  </a:ext>
                </a:extLst>
              </p:cNvPr>
              <p:cNvSpPr/>
              <p:nvPr/>
            </p:nvSpPr>
            <p:spPr>
              <a:xfrm>
                <a:off x="3799331" y="4987298"/>
                <a:ext cx="19240" cy="19240"/>
              </a:xfrm>
              <a:custGeom>
                <a:avLst/>
                <a:gdLst>
                  <a:gd name="connsiteX0" fmla="*/ 0 w 19240"/>
                  <a:gd name="connsiteY0" fmla="*/ 9620 h 19240"/>
                  <a:gd name="connsiteX1" fmla="*/ 9620 w 19240"/>
                  <a:gd name="connsiteY1" fmla="*/ 19241 h 19240"/>
                  <a:gd name="connsiteX2" fmla="*/ 19240 w 19240"/>
                  <a:gd name="connsiteY2" fmla="*/ 9620 h 19240"/>
                  <a:gd name="connsiteX3" fmla="*/ 9620 w 19240"/>
                  <a:gd name="connsiteY3" fmla="*/ 0 h 19240"/>
                  <a:gd name="connsiteX4" fmla="*/ 0 w 19240"/>
                  <a:gd name="connsiteY4" fmla="*/ 9620 h 19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 h="19240">
                    <a:moveTo>
                      <a:pt x="0" y="9620"/>
                    </a:moveTo>
                    <a:cubicBezTo>
                      <a:pt x="0" y="14859"/>
                      <a:pt x="4381" y="19241"/>
                      <a:pt x="9620" y="19241"/>
                    </a:cubicBezTo>
                    <a:cubicBezTo>
                      <a:pt x="14859" y="19241"/>
                      <a:pt x="19240" y="14859"/>
                      <a:pt x="19240" y="9620"/>
                    </a:cubicBezTo>
                    <a:cubicBezTo>
                      <a:pt x="19240" y="4382"/>
                      <a:pt x="14859" y="0"/>
                      <a:pt x="9620" y="0"/>
                    </a:cubicBezTo>
                    <a:cubicBezTo>
                      <a:pt x="4381" y="0"/>
                      <a:pt x="0" y="4382"/>
                      <a:pt x="0" y="9620"/>
                    </a:cubicBezTo>
                  </a:path>
                </a:pathLst>
              </a:custGeom>
              <a:solidFill>
                <a:srgbClr val="FEFEFE"/>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E50F4561-71BB-4BDF-578E-051D1E3DD17D}"/>
                  </a:ext>
                </a:extLst>
              </p:cNvPr>
              <p:cNvSpPr/>
              <p:nvPr/>
            </p:nvSpPr>
            <p:spPr>
              <a:xfrm>
                <a:off x="4100607" y="5017969"/>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92A3A0FC-14A0-81F6-2067-7A8BCCE14670}"/>
                  </a:ext>
                </a:extLst>
              </p:cNvPr>
              <p:cNvSpPr/>
              <p:nvPr/>
            </p:nvSpPr>
            <p:spPr>
              <a:xfrm>
                <a:off x="3991737" y="4855854"/>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6" y="10858"/>
                      <a:pt x="5429" y="10858"/>
                    </a:cubicBezTo>
                    <a:cubicBezTo>
                      <a:pt x="8382" y="10858"/>
                      <a:pt x="10858" y="8382"/>
                      <a:pt x="10858" y="5429"/>
                    </a:cubicBezTo>
                    <a:cubicBezTo>
                      <a:pt x="10858" y="2476"/>
                      <a:pt x="8382" y="0"/>
                      <a:pt x="5429" y="0"/>
                    </a:cubicBezTo>
                    <a:cubicBezTo>
                      <a:pt x="2476" y="0"/>
                      <a:pt x="0" y="2476"/>
                      <a:pt x="0" y="5429"/>
                    </a:cubicBezTo>
                  </a:path>
                </a:pathLst>
              </a:custGeom>
              <a:solidFill>
                <a:srgbClr val="FEFEFE"/>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3D1351AC-0E01-DFCA-1F91-951D96C4C0DE}"/>
                  </a:ext>
                </a:extLst>
              </p:cNvPr>
              <p:cNvSpPr/>
              <p:nvPr/>
            </p:nvSpPr>
            <p:spPr>
              <a:xfrm>
                <a:off x="4229385" y="4940055"/>
                <a:ext cx="23431" cy="23431"/>
              </a:xfrm>
              <a:custGeom>
                <a:avLst/>
                <a:gdLst>
                  <a:gd name="connsiteX0" fmla="*/ 0 w 23431"/>
                  <a:gd name="connsiteY0" fmla="*/ 11716 h 23431"/>
                  <a:gd name="connsiteX1" fmla="*/ 11716 w 23431"/>
                  <a:gd name="connsiteY1" fmla="*/ 23431 h 23431"/>
                  <a:gd name="connsiteX2" fmla="*/ 23432 w 23431"/>
                  <a:gd name="connsiteY2" fmla="*/ 11716 h 23431"/>
                  <a:gd name="connsiteX3" fmla="*/ 11716 w 23431"/>
                  <a:gd name="connsiteY3" fmla="*/ 0 h 23431"/>
                  <a:gd name="connsiteX4" fmla="*/ 0 w 23431"/>
                  <a:gd name="connsiteY4" fmla="*/ 11716 h 23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3431">
                    <a:moveTo>
                      <a:pt x="0" y="11716"/>
                    </a:moveTo>
                    <a:cubicBezTo>
                      <a:pt x="0" y="18097"/>
                      <a:pt x="5334" y="23431"/>
                      <a:pt x="11716" y="23431"/>
                    </a:cubicBezTo>
                    <a:cubicBezTo>
                      <a:pt x="18097" y="23431"/>
                      <a:pt x="23432" y="18097"/>
                      <a:pt x="23432" y="11716"/>
                    </a:cubicBezTo>
                    <a:cubicBezTo>
                      <a:pt x="23432" y="5334"/>
                      <a:pt x="18097" y="0"/>
                      <a:pt x="11716" y="0"/>
                    </a:cubicBezTo>
                    <a:cubicBezTo>
                      <a:pt x="5334" y="0"/>
                      <a:pt x="0" y="5334"/>
                      <a:pt x="0" y="11716"/>
                    </a:cubicBezTo>
                  </a:path>
                </a:pathLst>
              </a:custGeom>
              <a:solidFill>
                <a:srgbClr val="FEFEFE"/>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1E4EF4BF-E0CD-6547-4CD5-940BD4A121C5}"/>
                  </a:ext>
                </a:extLst>
              </p:cNvPr>
              <p:cNvSpPr/>
              <p:nvPr/>
            </p:nvSpPr>
            <p:spPr>
              <a:xfrm>
                <a:off x="4267485" y="5048639"/>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573" y="0"/>
                      <a:pt x="8192" y="0"/>
                    </a:cubicBezTo>
                    <a:cubicBezTo>
                      <a:pt x="3810" y="0"/>
                      <a:pt x="0" y="3715"/>
                      <a:pt x="0" y="8192"/>
                    </a:cubicBezTo>
                  </a:path>
                </a:pathLst>
              </a:custGeom>
              <a:solidFill>
                <a:srgbClr val="FEFEFE"/>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A39533AC-963E-DBCF-0706-C239715C61E4}"/>
                  </a:ext>
                </a:extLst>
              </p:cNvPr>
              <p:cNvSpPr/>
              <p:nvPr/>
            </p:nvSpPr>
            <p:spPr>
              <a:xfrm>
                <a:off x="4182046" y="5065213"/>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858" y="12954"/>
                      <a:pt x="6477" y="12954"/>
                    </a:cubicBezTo>
                    <a:cubicBezTo>
                      <a:pt x="10096" y="12954"/>
                      <a:pt x="12954" y="10001"/>
                      <a:pt x="12954" y="6477"/>
                    </a:cubicBezTo>
                    <a:cubicBezTo>
                      <a:pt x="12954" y="2953"/>
                      <a:pt x="10096" y="0"/>
                      <a:pt x="6477" y="0"/>
                    </a:cubicBezTo>
                    <a:cubicBezTo>
                      <a:pt x="2858" y="0"/>
                      <a:pt x="0" y="2953"/>
                      <a:pt x="0" y="6477"/>
                    </a:cubicBezTo>
                  </a:path>
                </a:pathLst>
              </a:custGeom>
              <a:solidFill>
                <a:srgbClr val="FEFEFE"/>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4A7F29AD-E7C5-492B-3836-44E1793406BE}"/>
                  </a:ext>
                </a:extLst>
              </p:cNvPr>
              <p:cNvSpPr/>
              <p:nvPr/>
            </p:nvSpPr>
            <p:spPr>
              <a:xfrm>
                <a:off x="4264342" y="512083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8B8ADD88-15A4-39C8-82E1-4930A7FB4D72}"/>
                  </a:ext>
                </a:extLst>
              </p:cNvPr>
              <p:cNvSpPr/>
              <p:nvPr/>
            </p:nvSpPr>
            <p:spPr>
              <a:xfrm>
                <a:off x="4133754" y="5149414"/>
                <a:ext cx="8000" cy="8000"/>
              </a:xfrm>
              <a:custGeom>
                <a:avLst/>
                <a:gdLst>
                  <a:gd name="connsiteX0" fmla="*/ 0 w 8000"/>
                  <a:gd name="connsiteY0" fmla="*/ 4000 h 8000"/>
                  <a:gd name="connsiteX1" fmla="*/ 4000 w 8000"/>
                  <a:gd name="connsiteY1" fmla="*/ 8001 h 8000"/>
                  <a:gd name="connsiteX2" fmla="*/ 8001 w 8000"/>
                  <a:gd name="connsiteY2" fmla="*/ 4000 h 8000"/>
                  <a:gd name="connsiteX3" fmla="*/ 4000 w 8000"/>
                  <a:gd name="connsiteY3" fmla="*/ 0 h 8000"/>
                  <a:gd name="connsiteX4" fmla="*/ 0 w 8000"/>
                  <a:gd name="connsiteY4" fmla="*/ 4000 h 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8000">
                    <a:moveTo>
                      <a:pt x="0" y="4000"/>
                    </a:moveTo>
                    <a:cubicBezTo>
                      <a:pt x="0" y="6191"/>
                      <a:pt x="1810" y="8001"/>
                      <a:pt x="4000" y="8001"/>
                    </a:cubicBezTo>
                    <a:cubicBezTo>
                      <a:pt x="6191" y="8001"/>
                      <a:pt x="8001" y="6191"/>
                      <a:pt x="8001" y="4000"/>
                    </a:cubicBezTo>
                    <a:cubicBezTo>
                      <a:pt x="8001" y="1810"/>
                      <a:pt x="6191" y="0"/>
                      <a:pt x="4000" y="0"/>
                    </a:cubicBezTo>
                    <a:cubicBezTo>
                      <a:pt x="1810" y="0"/>
                      <a:pt x="0" y="1810"/>
                      <a:pt x="0" y="4000"/>
                    </a:cubicBezTo>
                  </a:path>
                </a:pathLst>
              </a:custGeom>
              <a:solidFill>
                <a:srgbClr val="FEFEFE"/>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F529DA61-60A4-7A02-F052-AD7AF882848F}"/>
                  </a:ext>
                </a:extLst>
              </p:cNvPr>
              <p:cNvSpPr/>
              <p:nvPr/>
            </p:nvSpPr>
            <p:spPr>
              <a:xfrm>
                <a:off x="4557807" y="5149985"/>
                <a:ext cx="18097" cy="18097"/>
              </a:xfrm>
              <a:custGeom>
                <a:avLst/>
                <a:gdLst>
                  <a:gd name="connsiteX0" fmla="*/ 0 w 18097"/>
                  <a:gd name="connsiteY0" fmla="*/ 9049 h 18097"/>
                  <a:gd name="connsiteX1" fmla="*/ 9049 w 18097"/>
                  <a:gd name="connsiteY1" fmla="*/ 18098 h 18097"/>
                  <a:gd name="connsiteX2" fmla="*/ 18098 w 18097"/>
                  <a:gd name="connsiteY2" fmla="*/ 9049 h 18097"/>
                  <a:gd name="connsiteX3" fmla="*/ 9049 w 18097"/>
                  <a:gd name="connsiteY3" fmla="*/ 0 h 18097"/>
                  <a:gd name="connsiteX4" fmla="*/ 0 w 18097"/>
                  <a:gd name="connsiteY4" fmla="*/ 9049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0" y="9049"/>
                    </a:moveTo>
                    <a:cubicBezTo>
                      <a:pt x="0" y="14002"/>
                      <a:pt x="4096" y="18098"/>
                      <a:pt x="9049" y="18098"/>
                    </a:cubicBezTo>
                    <a:cubicBezTo>
                      <a:pt x="14002" y="18098"/>
                      <a:pt x="18098" y="14002"/>
                      <a:pt x="18098" y="9049"/>
                    </a:cubicBezTo>
                    <a:cubicBezTo>
                      <a:pt x="18098" y="4096"/>
                      <a:pt x="14002" y="0"/>
                      <a:pt x="9049" y="0"/>
                    </a:cubicBezTo>
                    <a:cubicBezTo>
                      <a:pt x="4096" y="0"/>
                      <a:pt x="0" y="4096"/>
                      <a:pt x="0" y="9049"/>
                    </a:cubicBezTo>
                  </a:path>
                </a:pathLst>
              </a:custGeom>
              <a:solidFill>
                <a:srgbClr val="FEFEFE"/>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BBDC92A7-B9E9-418B-0846-7CD55C6147BF}"/>
                  </a:ext>
                </a:extLst>
              </p:cNvPr>
              <p:cNvSpPr/>
              <p:nvPr/>
            </p:nvSpPr>
            <p:spPr>
              <a:xfrm>
                <a:off x="4405026" y="4981584"/>
                <a:ext cx="12572" cy="12572"/>
              </a:xfrm>
              <a:custGeom>
                <a:avLst/>
                <a:gdLst>
                  <a:gd name="connsiteX0" fmla="*/ 0 w 12572"/>
                  <a:gd name="connsiteY0" fmla="*/ 6287 h 12572"/>
                  <a:gd name="connsiteX1" fmla="*/ 6287 w 12572"/>
                  <a:gd name="connsiteY1" fmla="*/ 12573 h 12572"/>
                  <a:gd name="connsiteX2" fmla="*/ 12573 w 12572"/>
                  <a:gd name="connsiteY2" fmla="*/ 6287 h 12572"/>
                  <a:gd name="connsiteX3" fmla="*/ 6287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349D5C6D-8644-241B-8CED-89DA12C8E535}"/>
                  </a:ext>
                </a:extLst>
              </p:cNvPr>
              <p:cNvSpPr/>
              <p:nvPr/>
            </p:nvSpPr>
            <p:spPr>
              <a:xfrm>
                <a:off x="4477607" y="5001300"/>
                <a:ext cx="9144" cy="9144"/>
              </a:xfrm>
              <a:custGeom>
                <a:avLst/>
                <a:gdLst>
                  <a:gd name="connsiteX0" fmla="*/ 0 w 9144"/>
                  <a:gd name="connsiteY0" fmla="*/ 4572 h 9144"/>
                  <a:gd name="connsiteX1" fmla="*/ 4572 w 9144"/>
                  <a:gd name="connsiteY1" fmla="*/ 9144 h 9144"/>
                  <a:gd name="connsiteX2" fmla="*/ 9144 w 9144"/>
                  <a:gd name="connsiteY2" fmla="*/ 4572 h 9144"/>
                  <a:gd name="connsiteX3" fmla="*/ 4572 w 9144"/>
                  <a:gd name="connsiteY3" fmla="*/ 0 h 9144"/>
                  <a:gd name="connsiteX4" fmla="*/ 0 w 9144"/>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4C5BE4AE-62C7-6034-0363-F796A437AC9A}"/>
                  </a:ext>
                </a:extLst>
              </p:cNvPr>
              <p:cNvSpPr/>
              <p:nvPr/>
            </p:nvSpPr>
            <p:spPr>
              <a:xfrm>
                <a:off x="4506277" y="5063118"/>
                <a:ext cx="6762" cy="6762"/>
              </a:xfrm>
              <a:custGeom>
                <a:avLst/>
                <a:gdLst>
                  <a:gd name="connsiteX0" fmla="*/ 0 w 6762"/>
                  <a:gd name="connsiteY0" fmla="*/ 3334 h 6762"/>
                  <a:gd name="connsiteX1" fmla="*/ 3334 w 6762"/>
                  <a:gd name="connsiteY1" fmla="*/ 6763 h 6762"/>
                  <a:gd name="connsiteX2" fmla="*/ 6763 w 6762"/>
                  <a:gd name="connsiteY2" fmla="*/ 3334 h 6762"/>
                  <a:gd name="connsiteX3" fmla="*/ 3334 w 6762"/>
                  <a:gd name="connsiteY3" fmla="*/ 0 h 6762"/>
                  <a:gd name="connsiteX4" fmla="*/ 0 w 6762"/>
                  <a:gd name="connsiteY4" fmla="*/ 3334 h 6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 h="6762">
                    <a:moveTo>
                      <a:pt x="0" y="3334"/>
                    </a:moveTo>
                    <a:cubicBezTo>
                      <a:pt x="0" y="5143"/>
                      <a:pt x="1524" y="6763"/>
                      <a:pt x="3334" y="6763"/>
                    </a:cubicBezTo>
                    <a:cubicBezTo>
                      <a:pt x="5143" y="6763"/>
                      <a:pt x="6763" y="5239"/>
                      <a:pt x="6763" y="3334"/>
                    </a:cubicBezTo>
                    <a:cubicBezTo>
                      <a:pt x="6763" y="1429"/>
                      <a:pt x="5239" y="0"/>
                      <a:pt x="3334" y="0"/>
                    </a:cubicBezTo>
                    <a:cubicBezTo>
                      <a:pt x="1429" y="0"/>
                      <a:pt x="0" y="1524"/>
                      <a:pt x="0" y="3334"/>
                    </a:cubicBezTo>
                  </a:path>
                </a:pathLst>
              </a:custGeom>
              <a:solidFill>
                <a:srgbClr val="FEFEFE"/>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63650A08-674A-1880-23BA-C818182640D5}"/>
                  </a:ext>
                </a:extLst>
              </p:cNvPr>
              <p:cNvSpPr/>
              <p:nvPr/>
            </p:nvSpPr>
            <p:spPr>
              <a:xfrm>
                <a:off x="4327398" y="4897287"/>
                <a:ext cx="14668" cy="14668"/>
              </a:xfrm>
              <a:custGeom>
                <a:avLst/>
                <a:gdLst>
                  <a:gd name="connsiteX0" fmla="*/ 0 w 14668"/>
                  <a:gd name="connsiteY0" fmla="*/ 7334 h 14668"/>
                  <a:gd name="connsiteX1" fmla="*/ 7334 w 14668"/>
                  <a:gd name="connsiteY1" fmla="*/ 14669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5"/>
                      <a:pt x="3334" y="14669"/>
                      <a:pt x="7334" y="14669"/>
                    </a:cubicBezTo>
                    <a:cubicBezTo>
                      <a:pt x="11335" y="14669"/>
                      <a:pt x="14668" y="11335"/>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5633C868-0645-7470-285D-79448E73AE3D}"/>
                  </a:ext>
                </a:extLst>
              </p:cNvPr>
              <p:cNvSpPr/>
              <p:nvPr/>
            </p:nvSpPr>
            <p:spPr>
              <a:xfrm>
                <a:off x="4190619" y="4793655"/>
                <a:ext cx="13715" cy="13715"/>
              </a:xfrm>
              <a:custGeom>
                <a:avLst/>
                <a:gdLst>
                  <a:gd name="connsiteX0" fmla="*/ 0 w 13715"/>
                  <a:gd name="connsiteY0" fmla="*/ 6858 h 13715"/>
                  <a:gd name="connsiteX1" fmla="*/ 6858 w 13715"/>
                  <a:gd name="connsiteY1" fmla="*/ 13716 h 13715"/>
                  <a:gd name="connsiteX2" fmla="*/ 13716 w 13715"/>
                  <a:gd name="connsiteY2" fmla="*/ 6858 h 13715"/>
                  <a:gd name="connsiteX3" fmla="*/ 6858 w 13715"/>
                  <a:gd name="connsiteY3" fmla="*/ 0 h 13715"/>
                  <a:gd name="connsiteX4" fmla="*/ 0 w 1371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 h="13715">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5925B88A-7D5F-6525-060C-3E8DABC80E99}"/>
                  </a:ext>
                </a:extLst>
              </p:cNvPr>
              <p:cNvSpPr/>
              <p:nvPr/>
            </p:nvSpPr>
            <p:spPr>
              <a:xfrm>
                <a:off x="4220527" y="4782035"/>
                <a:ext cx="6858" cy="6858"/>
              </a:xfrm>
              <a:custGeom>
                <a:avLst/>
                <a:gdLst>
                  <a:gd name="connsiteX0" fmla="*/ 0 w 6858"/>
                  <a:gd name="connsiteY0" fmla="*/ 3429 h 6858"/>
                  <a:gd name="connsiteX1" fmla="*/ 3429 w 6858"/>
                  <a:gd name="connsiteY1" fmla="*/ 6858 h 6858"/>
                  <a:gd name="connsiteX2" fmla="*/ 6858 w 6858"/>
                  <a:gd name="connsiteY2" fmla="*/ 3429 h 6858"/>
                  <a:gd name="connsiteX3" fmla="*/ 3429 w 6858"/>
                  <a:gd name="connsiteY3" fmla="*/ 0 h 6858"/>
                  <a:gd name="connsiteX4" fmla="*/ 0 w 6858"/>
                  <a:gd name="connsiteY4" fmla="*/ 3429 h 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 h="6858">
                    <a:moveTo>
                      <a:pt x="0" y="3429"/>
                    </a:moveTo>
                    <a:cubicBezTo>
                      <a:pt x="0" y="5334"/>
                      <a:pt x="1524" y="6858"/>
                      <a:pt x="3429" y="6858"/>
                    </a:cubicBezTo>
                    <a:cubicBezTo>
                      <a:pt x="5334" y="6858"/>
                      <a:pt x="6858" y="5334"/>
                      <a:pt x="6858" y="3429"/>
                    </a:cubicBezTo>
                    <a:cubicBezTo>
                      <a:pt x="6858" y="1524"/>
                      <a:pt x="5334" y="0"/>
                      <a:pt x="3429" y="0"/>
                    </a:cubicBezTo>
                    <a:cubicBezTo>
                      <a:pt x="1524" y="0"/>
                      <a:pt x="0" y="1524"/>
                      <a:pt x="0" y="3429"/>
                    </a:cubicBezTo>
                  </a:path>
                </a:pathLst>
              </a:custGeom>
              <a:solidFill>
                <a:srgbClr val="FEFEFE"/>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EFE8F94A-FC96-6034-9B4D-7681F9F00D92}"/>
                  </a:ext>
                </a:extLst>
              </p:cNvPr>
              <p:cNvSpPr/>
              <p:nvPr/>
            </p:nvSpPr>
            <p:spPr>
              <a:xfrm>
                <a:off x="4716589" y="5481836"/>
                <a:ext cx="17907" cy="17907"/>
              </a:xfrm>
              <a:custGeom>
                <a:avLst/>
                <a:gdLst>
                  <a:gd name="connsiteX0" fmla="*/ 0 w 17907"/>
                  <a:gd name="connsiteY0" fmla="*/ 8954 h 17907"/>
                  <a:gd name="connsiteX1" fmla="*/ 8954 w 17907"/>
                  <a:gd name="connsiteY1" fmla="*/ 17907 h 17907"/>
                  <a:gd name="connsiteX2" fmla="*/ 17907 w 17907"/>
                  <a:gd name="connsiteY2" fmla="*/ 8954 h 17907"/>
                  <a:gd name="connsiteX3" fmla="*/ 8954 w 17907"/>
                  <a:gd name="connsiteY3" fmla="*/ 0 h 17907"/>
                  <a:gd name="connsiteX4" fmla="*/ 0 w 17907"/>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 h="17907">
                    <a:moveTo>
                      <a:pt x="0" y="8954"/>
                    </a:moveTo>
                    <a:cubicBezTo>
                      <a:pt x="0" y="13811"/>
                      <a:pt x="4096" y="17907"/>
                      <a:pt x="8954" y="17907"/>
                    </a:cubicBezTo>
                    <a:cubicBezTo>
                      <a:pt x="13811" y="17907"/>
                      <a:pt x="17907" y="13811"/>
                      <a:pt x="17907" y="8954"/>
                    </a:cubicBezTo>
                    <a:cubicBezTo>
                      <a:pt x="17907" y="4096"/>
                      <a:pt x="13811" y="0"/>
                      <a:pt x="8954" y="0"/>
                    </a:cubicBezTo>
                    <a:cubicBezTo>
                      <a:pt x="4096" y="0"/>
                      <a:pt x="0" y="4096"/>
                      <a:pt x="0" y="8954"/>
                    </a:cubicBezTo>
                  </a:path>
                </a:pathLst>
              </a:custGeom>
              <a:solidFill>
                <a:srgbClr val="FEFEFE"/>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DC174B83-D21D-5F51-ED45-BE03506CFD4E}"/>
                  </a:ext>
                </a:extLst>
              </p:cNvPr>
              <p:cNvSpPr/>
              <p:nvPr/>
            </p:nvSpPr>
            <p:spPr>
              <a:xfrm>
                <a:off x="4574190" y="5423162"/>
                <a:ext cx="12191" cy="12382"/>
              </a:xfrm>
              <a:custGeom>
                <a:avLst/>
                <a:gdLst>
                  <a:gd name="connsiteX0" fmla="*/ 0 w 12191"/>
                  <a:gd name="connsiteY0" fmla="*/ 6191 h 12382"/>
                  <a:gd name="connsiteX1" fmla="*/ 6096 w 12191"/>
                  <a:gd name="connsiteY1" fmla="*/ 12383 h 12382"/>
                  <a:gd name="connsiteX2" fmla="*/ 12192 w 12191"/>
                  <a:gd name="connsiteY2" fmla="*/ 6191 h 12382"/>
                  <a:gd name="connsiteX3" fmla="*/ 6096 w 12191"/>
                  <a:gd name="connsiteY3" fmla="*/ 0 h 12382"/>
                  <a:gd name="connsiteX4" fmla="*/ 0 w 12191"/>
                  <a:gd name="connsiteY4" fmla="*/ 6191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382">
                    <a:moveTo>
                      <a:pt x="0" y="6191"/>
                    </a:moveTo>
                    <a:cubicBezTo>
                      <a:pt x="0" y="9525"/>
                      <a:pt x="2762" y="12383"/>
                      <a:pt x="6096" y="12383"/>
                    </a:cubicBezTo>
                    <a:cubicBezTo>
                      <a:pt x="9430" y="12383"/>
                      <a:pt x="12192" y="9620"/>
                      <a:pt x="12192" y="6191"/>
                    </a:cubicBezTo>
                    <a:cubicBezTo>
                      <a:pt x="12192" y="2762"/>
                      <a:pt x="9430" y="0"/>
                      <a:pt x="6096" y="0"/>
                    </a:cubicBezTo>
                    <a:cubicBezTo>
                      <a:pt x="2762" y="0"/>
                      <a:pt x="0" y="2762"/>
                      <a:pt x="0" y="6191"/>
                    </a:cubicBezTo>
                  </a:path>
                </a:pathLst>
              </a:custGeom>
              <a:solidFill>
                <a:srgbClr val="FEFEFE"/>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EEAB4AA9-CC6C-8D20-3BA3-5C8AA6D92234}"/>
                  </a:ext>
                </a:extLst>
              </p:cNvPr>
              <p:cNvSpPr/>
              <p:nvPr/>
            </p:nvSpPr>
            <p:spPr>
              <a:xfrm>
                <a:off x="4657629" y="5641094"/>
                <a:ext cx="13144" cy="13144"/>
              </a:xfrm>
              <a:custGeom>
                <a:avLst/>
                <a:gdLst>
                  <a:gd name="connsiteX0" fmla="*/ 0 w 13144"/>
                  <a:gd name="connsiteY0" fmla="*/ 6572 h 13144"/>
                  <a:gd name="connsiteX1" fmla="*/ 6572 w 13144"/>
                  <a:gd name="connsiteY1" fmla="*/ 13145 h 13144"/>
                  <a:gd name="connsiteX2" fmla="*/ 13144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4" y="10192"/>
                      <a:pt x="13144" y="6572"/>
                    </a:cubicBezTo>
                    <a:cubicBezTo>
                      <a:pt x="13144"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56E41B59-26D4-B64C-FC66-B5399E8741D5}"/>
                  </a:ext>
                </a:extLst>
              </p:cNvPr>
              <p:cNvSpPr/>
              <p:nvPr/>
            </p:nvSpPr>
            <p:spPr>
              <a:xfrm>
                <a:off x="4763738" y="5695292"/>
                <a:ext cx="11239" cy="11239"/>
              </a:xfrm>
              <a:custGeom>
                <a:avLst/>
                <a:gdLst>
                  <a:gd name="connsiteX0" fmla="*/ 0 w 11239"/>
                  <a:gd name="connsiteY0" fmla="*/ 5620 h 11239"/>
                  <a:gd name="connsiteX1" fmla="*/ 5620 w 11239"/>
                  <a:gd name="connsiteY1" fmla="*/ 11239 h 11239"/>
                  <a:gd name="connsiteX2" fmla="*/ 11239 w 11239"/>
                  <a:gd name="connsiteY2" fmla="*/ 5620 h 11239"/>
                  <a:gd name="connsiteX3" fmla="*/ 5620 w 11239"/>
                  <a:gd name="connsiteY3" fmla="*/ 0 h 11239"/>
                  <a:gd name="connsiteX4" fmla="*/ 0 w 11239"/>
                  <a:gd name="connsiteY4" fmla="*/ 5620 h 11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 h="11239">
                    <a:moveTo>
                      <a:pt x="0" y="5620"/>
                    </a:moveTo>
                    <a:cubicBezTo>
                      <a:pt x="0" y="8668"/>
                      <a:pt x="2572" y="11239"/>
                      <a:pt x="5620" y="11239"/>
                    </a:cubicBezTo>
                    <a:cubicBezTo>
                      <a:pt x="8668" y="11239"/>
                      <a:pt x="11239" y="8668"/>
                      <a:pt x="11239" y="5620"/>
                    </a:cubicBezTo>
                    <a:cubicBezTo>
                      <a:pt x="11239" y="2572"/>
                      <a:pt x="8668" y="0"/>
                      <a:pt x="5620" y="0"/>
                    </a:cubicBezTo>
                    <a:cubicBezTo>
                      <a:pt x="2572" y="0"/>
                      <a:pt x="0" y="2572"/>
                      <a:pt x="0" y="5620"/>
                    </a:cubicBezTo>
                  </a:path>
                </a:pathLst>
              </a:custGeom>
              <a:solidFill>
                <a:srgbClr val="FEFEFE"/>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A275341F-8195-ECA6-3D4D-CC8599E46F2E}"/>
                  </a:ext>
                </a:extLst>
              </p:cNvPr>
              <p:cNvSpPr/>
              <p:nvPr/>
            </p:nvSpPr>
            <p:spPr>
              <a:xfrm>
                <a:off x="4767357" y="5549845"/>
                <a:ext cx="7239" cy="7238"/>
              </a:xfrm>
              <a:custGeom>
                <a:avLst/>
                <a:gdLst>
                  <a:gd name="connsiteX0" fmla="*/ 0 w 7239"/>
                  <a:gd name="connsiteY0" fmla="*/ 3620 h 7238"/>
                  <a:gd name="connsiteX1" fmla="*/ 3620 w 7239"/>
                  <a:gd name="connsiteY1" fmla="*/ 7239 h 7238"/>
                  <a:gd name="connsiteX2" fmla="*/ 7239 w 7239"/>
                  <a:gd name="connsiteY2" fmla="*/ 3620 h 7238"/>
                  <a:gd name="connsiteX3" fmla="*/ 3620 w 7239"/>
                  <a:gd name="connsiteY3" fmla="*/ 0 h 7238"/>
                  <a:gd name="connsiteX4" fmla="*/ 0 w 7239"/>
                  <a:gd name="connsiteY4" fmla="*/ 3620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 h="7238">
                    <a:moveTo>
                      <a:pt x="0" y="3620"/>
                    </a:moveTo>
                    <a:cubicBezTo>
                      <a:pt x="0" y="5620"/>
                      <a:pt x="1715" y="7239"/>
                      <a:pt x="3620" y="7239"/>
                    </a:cubicBezTo>
                    <a:cubicBezTo>
                      <a:pt x="5525" y="7239"/>
                      <a:pt x="7239" y="5524"/>
                      <a:pt x="7239" y="3620"/>
                    </a:cubicBezTo>
                    <a:cubicBezTo>
                      <a:pt x="7239" y="1714"/>
                      <a:pt x="5525" y="0"/>
                      <a:pt x="3620" y="0"/>
                    </a:cubicBezTo>
                    <a:cubicBezTo>
                      <a:pt x="1715" y="0"/>
                      <a:pt x="0" y="1714"/>
                      <a:pt x="0" y="3620"/>
                    </a:cubicBezTo>
                  </a:path>
                </a:pathLst>
              </a:custGeom>
              <a:solidFill>
                <a:srgbClr val="FEFEFE"/>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97EA703E-3A8D-BF9B-085C-93503D412DBA}"/>
                  </a:ext>
                </a:extLst>
              </p:cNvPr>
              <p:cNvSpPr/>
              <p:nvPr/>
            </p:nvSpPr>
            <p:spPr>
              <a:xfrm>
                <a:off x="4549997" y="5342391"/>
                <a:ext cx="18668" cy="18668"/>
              </a:xfrm>
              <a:custGeom>
                <a:avLst/>
                <a:gdLst>
                  <a:gd name="connsiteX0" fmla="*/ 0 w 18668"/>
                  <a:gd name="connsiteY0" fmla="*/ 9334 h 18668"/>
                  <a:gd name="connsiteX1" fmla="*/ 9334 w 18668"/>
                  <a:gd name="connsiteY1" fmla="*/ 18669 h 18668"/>
                  <a:gd name="connsiteX2" fmla="*/ 18669 w 18668"/>
                  <a:gd name="connsiteY2" fmla="*/ 9334 h 18668"/>
                  <a:gd name="connsiteX3" fmla="*/ 9334 w 18668"/>
                  <a:gd name="connsiteY3" fmla="*/ 0 h 18668"/>
                  <a:gd name="connsiteX4" fmla="*/ 0 w 18668"/>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18668">
                    <a:moveTo>
                      <a:pt x="0" y="9334"/>
                    </a:moveTo>
                    <a:cubicBezTo>
                      <a:pt x="0" y="14383"/>
                      <a:pt x="4191" y="18669"/>
                      <a:pt x="9334" y="18669"/>
                    </a:cubicBezTo>
                    <a:cubicBezTo>
                      <a:pt x="14478" y="18669"/>
                      <a:pt x="18669" y="14383"/>
                      <a:pt x="18669" y="9334"/>
                    </a:cubicBezTo>
                    <a:cubicBezTo>
                      <a:pt x="18669" y="4286"/>
                      <a:pt x="14478" y="0"/>
                      <a:pt x="9334" y="0"/>
                    </a:cubicBezTo>
                    <a:cubicBezTo>
                      <a:pt x="4191" y="0"/>
                      <a:pt x="0" y="4191"/>
                      <a:pt x="0" y="9334"/>
                    </a:cubicBezTo>
                  </a:path>
                </a:pathLst>
              </a:custGeom>
              <a:solidFill>
                <a:srgbClr val="FEFEFE"/>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50A876F5-ACBE-C67F-F769-32F6475BEC32}"/>
                  </a:ext>
                </a:extLst>
              </p:cNvPr>
              <p:cNvSpPr/>
              <p:nvPr/>
            </p:nvSpPr>
            <p:spPr>
              <a:xfrm>
                <a:off x="3615785" y="4666211"/>
                <a:ext cx="16002" cy="16001"/>
              </a:xfrm>
              <a:custGeom>
                <a:avLst/>
                <a:gdLst>
                  <a:gd name="connsiteX0" fmla="*/ 0 w 16002"/>
                  <a:gd name="connsiteY0" fmla="*/ 8001 h 16001"/>
                  <a:gd name="connsiteX1" fmla="*/ 8001 w 16002"/>
                  <a:gd name="connsiteY1" fmla="*/ 16002 h 16001"/>
                  <a:gd name="connsiteX2" fmla="*/ 16002 w 16002"/>
                  <a:gd name="connsiteY2" fmla="*/ 8001 h 16001"/>
                  <a:gd name="connsiteX3" fmla="*/ 8001 w 16002"/>
                  <a:gd name="connsiteY3" fmla="*/ 0 h 16001"/>
                  <a:gd name="connsiteX4" fmla="*/ 0 w 16002"/>
                  <a:gd name="connsiteY4" fmla="*/ 8001 h 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1">
                    <a:moveTo>
                      <a:pt x="0" y="8001"/>
                    </a:moveTo>
                    <a:cubicBezTo>
                      <a:pt x="0" y="12383"/>
                      <a:pt x="3619" y="16002"/>
                      <a:pt x="8001" y="16002"/>
                    </a:cubicBezTo>
                    <a:cubicBezTo>
                      <a:pt x="12383" y="16002"/>
                      <a:pt x="16002" y="12383"/>
                      <a:pt x="16002" y="8001"/>
                    </a:cubicBezTo>
                    <a:cubicBezTo>
                      <a:pt x="16002" y="3620"/>
                      <a:pt x="12383" y="0"/>
                      <a:pt x="8001" y="0"/>
                    </a:cubicBezTo>
                    <a:cubicBezTo>
                      <a:pt x="3619" y="0"/>
                      <a:pt x="0" y="3620"/>
                      <a:pt x="0" y="8001"/>
                    </a:cubicBezTo>
                  </a:path>
                </a:pathLst>
              </a:custGeom>
              <a:solidFill>
                <a:srgbClr val="FEFEFE"/>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5681B930-6546-41D8-E9CC-EE708C8C208E}"/>
                  </a:ext>
                </a:extLst>
              </p:cNvPr>
              <p:cNvSpPr/>
              <p:nvPr/>
            </p:nvSpPr>
            <p:spPr>
              <a:xfrm>
                <a:off x="3565683" y="4790036"/>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8"/>
                      <a:pt x="5429" y="10858"/>
                    </a:cubicBezTo>
                    <a:cubicBezTo>
                      <a:pt x="8382" y="10858"/>
                      <a:pt x="10858" y="8382"/>
                      <a:pt x="10858" y="5429"/>
                    </a:cubicBezTo>
                    <a:cubicBezTo>
                      <a:pt x="10858" y="2476"/>
                      <a:pt x="8382" y="0"/>
                      <a:pt x="5429" y="0"/>
                    </a:cubicBezTo>
                    <a:cubicBezTo>
                      <a:pt x="2477" y="0"/>
                      <a:pt x="0" y="2476"/>
                      <a:pt x="0" y="5429"/>
                    </a:cubicBezTo>
                  </a:path>
                </a:pathLst>
              </a:custGeom>
              <a:solidFill>
                <a:srgbClr val="FEFEFE"/>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F020D080-E045-DF40-5F5E-51197DA4B047}"/>
                  </a:ext>
                </a:extLst>
              </p:cNvPr>
              <p:cNvSpPr/>
              <p:nvPr/>
            </p:nvSpPr>
            <p:spPr>
              <a:xfrm>
                <a:off x="3600545" y="4779749"/>
                <a:ext cx="9334" cy="9334"/>
              </a:xfrm>
              <a:custGeom>
                <a:avLst/>
                <a:gdLst>
                  <a:gd name="connsiteX0" fmla="*/ 0 w 9334"/>
                  <a:gd name="connsiteY0" fmla="*/ 4667 h 9334"/>
                  <a:gd name="connsiteX1" fmla="*/ 4667 w 9334"/>
                  <a:gd name="connsiteY1" fmla="*/ 9334 h 9334"/>
                  <a:gd name="connsiteX2" fmla="*/ 9334 w 9334"/>
                  <a:gd name="connsiteY2" fmla="*/ 4667 h 9334"/>
                  <a:gd name="connsiteX3" fmla="*/ 4667 w 9334"/>
                  <a:gd name="connsiteY3" fmla="*/ 0 h 9334"/>
                  <a:gd name="connsiteX4" fmla="*/ 0 w 9334"/>
                  <a:gd name="connsiteY4" fmla="*/ 4667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0" y="4667"/>
                    </a:moveTo>
                    <a:cubicBezTo>
                      <a:pt x="0" y="7239"/>
                      <a:pt x="2096" y="9334"/>
                      <a:pt x="4667" y="9334"/>
                    </a:cubicBezTo>
                    <a:cubicBezTo>
                      <a:pt x="7239" y="9334"/>
                      <a:pt x="9334" y="7239"/>
                      <a:pt x="9334" y="4667"/>
                    </a:cubicBezTo>
                    <a:cubicBezTo>
                      <a:pt x="9334" y="2096"/>
                      <a:pt x="7239" y="0"/>
                      <a:pt x="4667" y="0"/>
                    </a:cubicBezTo>
                    <a:cubicBezTo>
                      <a:pt x="2096" y="0"/>
                      <a:pt x="0" y="2096"/>
                      <a:pt x="0" y="4667"/>
                    </a:cubicBezTo>
                  </a:path>
                </a:pathLst>
              </a:custGeom>
              <a:solidFill>
                <a:srgbClr val="FEFEFE"/>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4276E66E-9A69-CDD1-401B-A5A805F0A91C}"/>
                  </a:ext>
                </a:extLst>
              </p:cNvPr>
              <p:cNvSpPr/>
              <p:nvPr/>
            </p:nvSpPr>
            <p:spPr>
              <a:xfrm>
                <a:off x="3376993" y="4771081"/>
                <a:ext cx="26479" cy="26670"/>
              </a:xfrm>
              <a:custGeom>
                <a:avLst/>
                <a:gdLst>
                  <a:gd name="connsiteX0" fmla="*/ 0 w 26479"/>
                  <a:gd name="connsiteY0" fmla="*/ 13335 h 26670"/>
                  <a:gd name="connsiteX1" fmla="*/ 13240 w 26479"/>
                  <a:gd name="connsiteY1" fmla="*/ 26670 h 26670"/>
                  <a:gd name="connsiteX2" fmla="*/ 26479 w 26479"/>
                  <a:gd name="connsiteY2" fmla="*/ 13335 h 26670"/>
                  <a:gd name="connsiteX3" fmla="*/ 13240 w 26479"/>
                  <a:gd name="connsiteY3" fmla="*/ 0 h 26670"/>
                  <a:gd name="connsiteX4" fmla="*/ 0 w 26479"/>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9" h="26670">
                    <a:moveTo>
                      <a:pt x="0" y="13335"/>
                    </a:moveTo>
                    <a:cubicBezTo>
                      <a:pt x="0" y="20574"/>
                      <a:pt x="6001" y="26670"/>
                      <a:pt x="13240" y="26670"/>
                    </a:cubicBezTo>
                    <a:cubicBezTo>
                      <a:pt x="20479" y="26670"/>
                      <a:pt x="26479" y="20669"/>
                      <a:pt x="26479" y="13335"/>
                    </a:cubicBezTo>
                    <a:cubicBezTo>
                      <a:pt x="26479" y="6001"/>
                      <a:pt x="20479" y="0"/>
                      <a:pt x="13240" y="0"/>
                    </a:cubicBezTo>
                    <a:cubicBezTo>
                      <a:pt x="6001" y="0"/>
                      <a:pt x="0" y="6001"/>
                      <a:pt x="0" y="13335"/>
                    </a:cubicBezTo>
                  </a:path>
                </a:pathLst>
              </a:custGeom>
              <a:solidFill>
                <a:srgbClr val="FEFEFE"/>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3EB58ECA-2163-BA67-C737-DDE401C40CEA}"/>
                  </a:ext>
                </a:extLst>
              </p:cNvPr>
              <p:cNvSpPr/>
              <p:nvPr/>
            </p:nvSpPr>
            <p:spPr>
              <a:xfrm>
                <a:off x="3448145" y="4772129"/>
                <a:ext cx="16954" cy="17049"/>
              </a:xfrm>
              <a:custGeom>
                <a:avLst/>
                <a:gdLst>
                  <a:gd name="connsiteX0" fmla="*/ 0 w 16954"/>
                  <a:gd name="connsiteY0" fmla="*/ 8477 h 17049"/>
                  <a:gd name="connsiteX1" fmla="*/ 8477 w 16954"/>
                  <a:gd name="connsiteY1" fmla="*/ 17050 h 17049"/>
                  <a:gd name="connsiteX2" fmla="*/ 16954 w 16954"/>
                  <a:gd name="connsiteY2" fmla="*/ 8477 h 17049"/>
                  <a:gd name="connsiteX3" fmla="*/ 8477 w 16954"/>
                  <a:gd name="connsiteY3" fmla="*/ 0 h 17049"/>
                  <a:gd name="connsiteX4" fmla="*/ 0 w 16954"/>
                  <a:gd name="connsiteY4" fmla="*/ 8477 h 1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7049">
                    <a:moveTo>
                      <a:pt x="0" y="8477"/>
                    </a:moveTo>
                    <a:cubicBezTo>
                      <a:pt x="0" y="13145"/>
                      <a:pt x="3905" y="17050"/>
                      <a:pt x="8477" y="17050"/>
                    </a:cubicBezTo>
                    <a:cubicBezTo>
                      <a:pt x="13049" y="17050"/>
                      <a:pt x="16954" y="13145"/>
                      <a:pt x="16954" y="8477"/>
                    </a:cubicBezTo>
                    <a:cubicBezTo>
                      <a:pt x="16954" y="3810"/>
                      <a:pt x="13049" y="0"/>
                      <a:pt x="8477" y="0"/>
                    </a:cubicBezTo>
                    <a:cubicBezTo>
                      <a:pt x="3905" y="0"/>
                      <a:pt x="0" y="3905"/>
                      <a:pt x="0" y="8477"/>
                    </a:cubicBezTo>
                  </a:path>
                </a:pathLst>
              </a:custGeom>
              <a:solidFill>
                <a:srgbClr val="FEFEFE"/>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5A4172B5-F063-2AB8-67E2-CEE7D8ABC97D}"/>
                  </a:ext>
                </a:extLst>
              </p:cNvPr>
              <p:cNvSpPr/>
              <p:nvPr/>
            </p:nvSpPr>
            <p:spPr>
              <a:xfrm>
                <a:off x="3229070" y="4892906"/>
                <a:ext cx="22097" cy="22097"/>
              </a:xfrm>
              <a:custGeom>
                <a:avLst/>
                <a:gdLst>
                  <a:gd name="connsiteX0" fmla="*/ 0 w 22097"/>
                  <a:gd name="connsiteY0" fmla="*/ 11049 h 22097"/>
                  <a:gd name="connsiteX1" fmla="*/ 11049 w 22097"/>
                  <a:gd name="connsiteY1" fmla="*/ 22098 h 22097"/>
                  <a:gd name="connsiteX2" fmla="*/ 22098 w 22097"/>
                  <a:gd name="connsiteY2" fmla="*/ 11049 h 22097"/>
                  <a:gd name="connsiteX3" fmla="*/ 11049 w 22097"/>
                  <a:gd name="connsiteY3" fmla="*/ 0 h 22097"/>
                  <a:gd name="connsiteX4" fmla="*/ 0 w 22097"/>
                  <a:gd name="connsiteY4" fmla="*/ 11049 h 2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 h="22097">
                    <a:moveTo>
                      <a:pt x="0" y="11049"/>
                    </a:moveTo>
                    <a:cubicBezTo>
                      <a:pt x="0" y="17050"/>
                      <a:pt x="5048" y="22098"/>
                      <a:pt x="11049" y="22098"/>
                    </a:cubicBezTo>
                    <a:cubicBezTo>
                      <a:pt x="17050" y="22098"/>
                      <a:pt x="22098" y="17050"/>
                      <a:pt x="22098" y="11049"/>
                    </a:cubicBezTo>
                    <a:cubicBezTo>
                      <a:pt x="22098" y="5048"/>
                      <a:pt x="17050" y="0"/>
                      <a:pt x="11049" y="0"/>
                    </a:cubicBezTo>
                    <a:cubicBezTo>
                      <a:pt x="5048" y="0"/>
                      <a:pt x="0" y="5048"/>
                      <a:pt x="0" y="11049"/>
                    </a:cubicBezTo>
                  </a:path>
                </a:pathLst>
              </a:custGeom>
              <a:solidFill>
                <a:srgbClr val="FEFEFE"/>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6A1C333C-690F-883B-AE14-33F722F8E98D}"/>
                  </a:ext>
                </a:extLst>
              </p:cNvPr>
              <p:cNvSpPr/>
              <p:nvPr/>
            </p:nvSpPr>
            <p:spPr>
              <a:xfrm>
                <a:off x="3346894" y="4839089"/>
                <a:ext cx="16764" cy="16764"/>
              </a:xfrm>
              <a:custGeom>
                <a:avLst/>
                <a:gdLst>
                  <a:gd name="connsiteX0" fmla="*/ 0 w 16764"/>
                  <a:gd name="connsiteY0" fmla="*/ 8382 h 16764"/>
                  <a:gd name="connsiteX1" fmla="*/ 8382 w 16764"/>
                  <a:gd name="connsiteY1" fmla="*/ 16764 h 16764"/>
                  <a:gd name="connsiteX2" fmla="*/ 16764 w 16764"/>
                  <a:gd name="connsiteY2" fmla="*/ 8382 h 16764"/>
                  <a:gd name="connsiteX3" fmla="*/ 8382 w 16764"/>
                  <a:gd name="connsiteY3" fmla="*/ 0 h 16764"/>
                  <a:gd name="connsiteX4" fmla="*/ 0 w 16764"/>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7FC1D4A2-2C2D-B269-46C3-7A508BFD7AB1}"/>
                  </a:ext>
                </a:extLst>
              </p:cNvPr>
              <p:cNvSpPr/>
              <p:nvPr/>
            </p:nvSpPr>
            <p:spPr>
              <a:xfrm>
                <a:off x="3366706" y="4914718"/>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0477384E-0C43-116A-00CF-0646C1E7F8D3}"/>
                  </a:ext>
                </a:extLst>
              </p:cNvPr>
              <p:cNvSpPr/>
              <p:nvPr/>
            </p:nvSpPr>
            <p:spPr>
              <a:xfrm>
                <a:off x="3292030" y="4845471"/>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A13FB90D-68DC-0D03-E5D6-5D0E9D3E5555}"/>
                  </a:ext>
                </a:extLst>
              </p:cNvPr>
              <p:cNvSpPr/>
              <p:nvPr/>
            </p:nvSpPr>
            <p:spPr>
              <a:xfrm>
                <a:off x="3303650" y="4965296"/>
                <a:ext cx="18002" cy="17907"/>
              </a:xfrm>
              <a:custGeom>
                <a:avLst/>
                <a:gdLst>
                  <a:gd name="connsiteX0" fmla="*/ 0 w 18002"/>
                  <a:gd name="connsiteY0" fmla="*/ 8954 h 17907"/>
                  <a:gd name="connsiteX1" fmla="*/ 8954 w 18002"/>
                  <a:gd name="connsiteY1" fmla="*/ 17907 h 17907"/>
                  <a:gd name="connsiteX2" fmla="*/ 18002 w 18002"/>
                  <a:gd name="connsiteY2" fmla="*/ 8954 h 17907"/>
                  <a:gd name="connsiteX3" fmla="*/ 8954 w 18002"/>
                  <a:gd name="connsiteY3" fmla="*/ 0 h 17907"/>
                  <a:gd name="connsiteX4" fmla="*/ 0 w 18002"/>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 h="17907">
                    <a:moveTo>
                      <a:pt x="0" y="8954"/>
                    </a:moveTo>
                    <a:cubicBezTo>
                      <a:pt x="0" y="13907"/>
                      <a:pt x="4096" y="17907"/>
                      <a:pt x="8954" y="17907"/>
                    </a:cubicBezTo>
                    <a:cubicBezTo>
                      <a:pt x="13811" y="17907"/>
                      <a:pt x="18002" y="13811"/>
                      <a:pt x="18002" y="8954"/>
                    </a:cubicBezTo>
                    <a:cubicBezTo>
                      <a:pt x="18002" y="4096"/>
                      <a:pt x="13907" y="0"/>
                      <a:pt x="8954" y="0"/>
                    </a:cubicBezTo>
                    <a:cubicBezTo>
                      <a:pt x="4001" y="0"/>
                      <a:pt x="0" y="4096"/>
                      <a:pt x="0" y="8954"/>
                    </a:cubicBezTo>
                  </a:path>
                </a:pathLst>
              </a:custGeom>
              <a:solidFill>
                <a:srgbClr val="FEFEFE"/>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48B98F07-7C15-1EFF-7B4D-6566C737D7C6}"/>
                  </a:ext>
                </a:extLst>
              </p:cNvPr>
              <p:cNvSpPr/>
              <p:nvPr/>
            </p:nvSpPr>
            <p:spPr>
              <a:xfrm>
                <a:off x="3151251" y="5033304"/>
                <a:ext cx="19621" cy="19621"/>
              </a:xfrm>
              <a:custGeom>
                <a:avLst/>
                <a:gdLst>
                  <a:gd name="connsiteX0" fmla="*/ 0 w 19621"/>
                  <a:gd name="connsiteY0" fmla="*/ 9811 h 19621"/>
                  <a:gd name="connsiteX1" fmla="*/ 9811 w 19621"/>
                  <a:gd name="connsiteY1" fmla="*/ 19621 h 19621"/>
                  <a:gd name="connsiteX2" fmla="*/ 19622 w 19621"/>
                  <a:gd name="connsiteY2" fmla="*/ 9811 h 19621"/>
                  <a:gd name="connsiteX3" fmla="*/ 9811 w 19621"/>
                  <a:gd name="connsiteY3" fmla="*/ 0 h 19621"/>
                  <a:gd name="connsiteX4" fmla="*/ 0 w 19621"/>
                  <a:gd name="connsiteY4" fmla="*/ 9811 h 1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 h="19621">
                    <a:moveTo>
                      <a:pt x="0" y="9811"/>
                    </a:moveTo>
                    <a:cubicBezTo>
                      <a:pt x="0" y="15145"/>
                      <a:pt x="4477" y="19621"/>
                      <a:pt x="9811" y="19621"/>
                    </a:cubicBezTo>
                    <a:cubicBezTo>
                      <a:pt x="15145" y="19621"/>
                      <a:pt x="19622" y="15145"/>
                      <a:pt x="19622" y="9811"/>
                    </a:cubicBezTo>
                    <a:cubicBezTo>
                      <a:pt x="19622" y="4477"/>
                      <a:pt x="15145" y="0"/>
                      <a:pt x="9811" y="0"/>
                    </a:cubicBezTo>
                    <a:cubicBezTo>
                      <a:pt x="4477" y="0"/>
                      <a:pt x="0" y="4477"/>
                      <a:pt x="0" y="9811"/>
                    </a:cubicBezTo>
                  </a:path>
                </a:pathLst>
              </a:custGeom>
              <a:solidFill>
                <a:srgbClr val="FEFEFE"/>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B7250061-F5FD-7673-53C7-F085D8A06DDD}"/>
                  </a:ext>
                </a:extLst>
              </p:cNvPr>
              <p:cNvSpPr/>
              <p:nvPr/>
            </p:nvSpPr>
            <p:spPr>
              <a:xfrm>
                <a:off x="3212782" y="5140460"/>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4C7825C9-9BA9-809C-D499-796475CB96CE}"/>
                  </a:ext>
                </a:extLst>
              </p:cNvPr>
              <p:cNvSpPr/>
              <p:nvPr/>
            </p:nvSpPr>
            <p:spPr>
              <a:xfrm>
                <a:off x="3250787" y="5022446"/>
                <a:ext cx="7429" cy="7620"/>
              </a:xfrm>
              <a:custGeom>
                <a:avLst/>
                <a:gdLst>
                  <a:gd name="connsiteX0" fmla="*/ 0 w 7429"/>
                  <a:gd name="connsiteY0" fmla="*/ 3810 h 7620"/>
                  <a:gd name="connsiteX1" fmla="*/ 3715 w 7429"/>
                  <a:gd name="connsiteY1" fmla="*/ 7620 h 7620"/>
                  <a:gd name="connsiteX2" fmla="*/ 7429 w 7429"/>
                  <a:gd name="connsiteY2" fmla="*/ 3810 h 7620"/>
                  <a:gd name="connsiteX3" fmla="*/ 3715 w 7429"/>
                  <a:gd name="connsiteY3" fmla="*/ 0 h 7620"/>
                  <a:gd name="connsiteX4" fmla="*/ 0 w 7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620">
                    <a:moveTo>
                      <a:pt x="0" y="3810"/>
                    </a:moveTo>
                    <a:cubicBezTo>
                      <a:pt x="0" y="5906"/>
                      <a:pt x="1715" y="7620"/>
                      <a:pt x="3715" y="7620"/>
                    </a:cubicBezTo>
                    <a:cubicBezTo>
                      <a:pt x="5715" y="7620"/>
                      <a:pt x="7429" y="5906"/>
                      <a:pt x="7429" y="3810"/>
                    </a:cubicBezTo>
                    <a:cubicBezTo>
                      <a:pt x="7429" y="1715"/>
                      <a:pt x="5715" y="0"/>
                      <a:pt x="3715"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AC2815F3-BC8F-481E-E29E-8514A568BC83}"/>
                  </a:ext>
                </a:extLst>
              </p:cNvPr>
              <p:cNvSpPr/>
              <p:nvPr/>
            </p:nvSpPr>
            <p:spPr>
              <a:xfrm>
                <a:off x="3280124" y="5072166"/>
                <a:ext cx="15620" cy="15620"/>
              </a:xfrm>
              <a:custGeom>
                <a:avLst/>
                <a:gdLst>
                  <a:gd name="connsiteX0" fmla="*/ 0 w 15620"/>
                  <a:gd name="connsiteY0" fmla="*/ 7811 h 15620"/>
                  <a:gd name="connsiteX1" fmla="*/ 7810 w 15620"/>
                  <a:gd name="connsiteY1" fmla="*/ 15621 h 15620"/>
                  <a:gd name="connsiteX2" fmla="*/ 15621 w 15620"/>
                  <a:gd name="connsiteY2" fmla="*/ 7811 h 15620"/>
                  <a:gd name="connsiteX3" fmla="*/ 7810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57FA0F54-B005-8626-DFE6-A3A4F4563D84}"/>
                  </a:ext>
                </a:extLst>
              </p:cNvPr>
              <p:cNvSpPr/>
              <p:nvPr/>
            </p:nvSpPr>
            <p:spPr>
              <a:xfrm>
                <a:off x="2946844" y="5260761"/>
                <a:ext cx="26288" cy="26288"/>
              </a:xfrm>
              <a:custGeom>
                <a:avLst/>
                <a:gdLst>
                  <a:gd name="connsiteX0" fmla="*/ 0 w 26288"/>
                  <a:gd name="connsiteY0" fmla="*/ 13145 h 26288"/>
                  <a:gd name="connsiteX1" fmla="*/ 13144 w 26288"/>
                  <a:gd name="connsiteY1" fmla="*/ 26289 h 26288"/>
                  <a:gd name="connsiteX2" fmla="*/ 26289 w 26288"/>
                  <a:gd name="connsiteY2" fmla="*/ 13145 h 26288"/>
                  <a:gd name="connsiteX3" fmla="*/ 13144 w 26288"/>
                  <a:gd name="connsiteY3" fmla="*/ 0 h 26288"/>
                  <a:gd name="connsiteX4" fmla="*/ 0 w 26288"/>
                  <a:gd name="connsiteY4" fmla="*/ 13145 h 2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 h="26288">
                    <a:moveTo>
                      <a:pt x="0" y="13145"/>
                    </a:moveTo>
                    <a:cubicBezTo>
                      <a:pt x="0" y="20288"/>
                      <a:pt x="6001" y="26289"/>
                      <a:pt x="13144" y="26289"/>
                    </a:cubicBezTo>
                    <a:cubicBezTo>
                      <a:pt x="20288" y="26289"/>
                      <a:pt x="26289" y="20288"/>
                      <a:pt x="26289" y="13145"/>
                    </a:cubicBezTo>
                    <a:cubicBezTo>
                      <a:pt x="26289" y="6001"/>
                      <a:pt x="20288" y="0"/>
                      <a:pt x="13144" y="0"/>
                    </a:cubicBezTo>
                    <a:cubicBezTo>
                      <a:pt x="6001" y="0"/>
                      <a:pt x="0" y="6001"/>
                      <a:pt x="0" y="13145"/>
                    </a:cubicBezTo>
                  </a:path>
                </a:pathLst>
              </a:custGeom>
              <a:solidFill>
                <a:srgbClr val="FEFEFE"/>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729E2500-A03E-62E9-07B0-55A9AB9BF6F6}"/>
                  </a:ext>
                </a:extLst>
              </p:cNvPr>
              <p:cNvSpPr/>
              <p:nvPr/>
            </p:nvSpPr>
            <p:spPr>
              <a:xfrm>
                <a:off x="3091624" y="5120744"/>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A0BE73A4-73D4-2E3E-7BF9-04C8C74A071A}"/>
                  </a:ext>
                </a:extLst>
              </p:cNvPr>
              <p:cNvSpPr/>
              <p:nvPr/>
            </p:nvSpPr>
            <p:spPr>
              <a:xfrm>
                <a:off x="2997803" y="5172655"/>
                <a:ext cx="6095" cy="6095"/>
              </a:xfrm>
              <a:custGeom>
                <a:avLst/>
                <a:gdLst>
                  <a:gd name="connsiteX0" fmla="*/ 0 w 6095"/>
                  <a:gd name="connsiteY0" fmla="*/ 3048 h 6095"/>
                  <a:gd name="connsiteX1" fmla="*/ 3048 w 6095"/>
                  <a:gd name="connsiteY1" fmla="*/ 6096 h 6095"/>
                  <a:gd name="connsiteX2" fmla="*/ 6096 w 6095"/>
                  <a:gd name="connsiteY2" fmla="*/ 3048 h 6095"/>
                  <a:gd name="connsiteX3" fmla="*/ 3048 w 6095"/>
                  <a:gd name="connsiteY3" fmla="*/ 0 h 6095"/>
                  <a:gd name="connsiteX4" fmla="*/ 0 w 6095"/>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 h="6095">
                    <a:moveTo>
                      <a:pt x="0" y="3048"/>
                    </a:moveTo>
                    <a:cubicBezTo>
                      <a:pt x="0" y="4763"/>
                      <a:pt x="1429" y="6096"/>
                      <a:pt x="3048" y="6096"/>
                    </a:cubicBezTo>
                    <a:cubicBezTo>
                      <a:pt x="4667" y="6096"/>
                      <a:pt x="6096" y="4667"/>
                      <a:pt x="6096" y="3048"/>
                    </a:cubicBezTo>
                    <a:cubicBezTo>
                      <a:pt x="6096" y="1429"/>
                      <a:pt x="4667" y="0"/>
                      <a:pt x="3048" y="0"/>
                    </a:cubicBezTo>
                    <a:cubicBezTo>
                      <a:pt x="1429" y="0"/>
                      <a:pt x="0" y="1429"/>
                      <a:pt x="0" y="3048"/>
                    </a:cubicBezTo>
                  </a:path>
                </a:pathLst>
              </a:custGeom>
              <a:solidFill>
                <a:srgbClr val="FEFEFE"/>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00C37AFC-E5F4-FEE3-6625-A16BB55A2630}"/>
                  </a:ext>
                </a:extLst>
              </p:cNvPr>
              <p:cNvSpPr/>
              <p:nvPr/>
            </p:nvSpPr>
            <p:spPr>
              <a:xfrm>
                <a:off x="3032950" y="5227138"/>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9" y="14288"/>
                      <a:pt x="7144" y="14288"/>
                    </a:cubicBezTo>
                    <a:cubicBezTo>
                      <a:pt x="11049" y="14288"/>
                      <a:pt x="14288" y="11049"/>
                      <a:pt x="14288" y="7144"/>
                    </a:cubicBezTo>
                    <a:cubicBezTo>
                      <a:pt x="14288" y="3238"/>
                      <a:pt x="11049" y="0"/>
                      <a:pt x="7144" y="0"/>
                    </a:cubicBezTo>
                    <a:cubicBezTo>
                      <a:pt x="3239" y="0"/>
                      <a:pt x="0" y="3238"/>
                      <a:pt x="0" y="7144"/>
                    </a:cubicBezTo>
                  </a:path>
                </a:pathLst>
              </a:custGeom>
              <a:solidFill>
                <a:srgbClr val="FEFEFE"/>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7A21107D-5C79-8EF0-CD3D-8F60D3037032}"/>
                  </a:ext>
                </a:extLst>
              </p:cNvPr>
              <p:cNvSpPr/>
              <p:nvPr/>
            </p:nvSpPr>
            <p:spPr>
              <a:xfrm>
                <a:off x="3134677" y="5281907"/>
                <a:ext cx="24574" cy="24574"/>
              </a:xfrm>
              <a:custGeom>
                <a:avLst/>
                <a:gdLst>
                  <a:gd name="connsiteX0" fmla="*/ 0 w 24574"/>
                  <a:gd name="connsiteY0" fmla="*/ 12287 h 24574"/>
                  <a:gd name="connsiteX1" fmla="*/ 12287 w 24574"/>
                  <a:gd name="connsiteY1" fmla="*/ 24575 h 24574"/>
                  <a:gd name="connsiteX2" fmla="*/ 24575 w 24574"/>
                  <a:gd name="connsiteY2" fmla="*/ 12287 h 24574"/>
                  <a:gd name="connsiteX3" fmla="*/ 12287 w 24574"/>
                  <a:gd name="connsiteY3" fmla="*/ 0 h 24574"/>
                  <a:gd name="connsiteX4" fmla="*/ 0 w 24574"/>
                  <a:gd name="connsiteY4" fmla="*/ 12287 h 2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4" h="24574">
                    <a:moveTo>
                      <a:pt x="0" y="12287"/>
                    </a:moveTo>
                    <a:cubicBezTo>
                      <a:pt x="0" y="18955"/>
                      <a:pt x="5620" y="24575"/>
                      <a:pt x="12287" y="24575"/>
                    </a:cubicBezTo>
                    <a:cubicBezTo>
                      <a:pt x="18955" y="24575"/>
                      <a:pt x="24575" y="18955"/>
                      <a:pt x="24575" y="12287"/>
                    </a:cubicBezTo>
                    <a:cubicBezTo>
                      <a:pt x="24575" y="5620"/>
                      <a:pt x="18955" y="0"/>
                      <a:pt x="12287" y="0"/>
                    </a:cubicBezTo>
                    <a:cubicBezTo>
                      <a:pt x="5620" y="0"/>
                      <a:pt x="0" y="5620"/>
                      <a:pt x="0" y="12287"/>
                    </a:cubicBezTo>
                  </a:path>
                </a:pathLst>
              </a:custGeom>
              <a:solidFill>
                <a:srgbClr val="FEFEFE"/>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5E969B82-E92B-DFCF-B547-B91086C1541F}"/>
                  </a:ext>
                </a:extLst>
              </p:cNvPr>
              <p:cNvSpPr/>
              <p:nvPr/>
            </p:nvSpPr>
            <p:spPr>
              <a:xfrm>
                <a:off x="3037332" y="5345629"/>
                <a:ext cx="17716" cy="17716"/>
              </a:xfrm>
              <a:custGeom>
                <a:avLst/>
                <a:gdLst>
                  <a:gd name="connsiteX0" fmla="*/ 0 w 17716"/>
                  <a:gd name="connsiteY0" fmla="*/ 8858 h 17716"/>
                  <a:gd name="connsiteX1" fmla="*/ 8858 w 17716"/>
                  <a:gd name="connsiteY1" fmla="*/ 17716 h 17716"/>
                  <a:gd name="connsiteX2" fmla="*/ 17717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00" y="17716"/>
                      <a:pt x="8858" y="17716"/>
                    </a:cubicBezTo>
                    <a:cubicBezTo>
                      <a:pt x="13716" y="17716"/>
                      <a:pt x="17717" y="13716"/>
                      <a:pt x="17717" y="8858"/>
                    </a:cubicBezTo>
                    <a:cubicBezTo>
                      <a:pt x="17717" y="4000"/>
                      <a:pt x="13716" y="0"/>
                      <a:pt x="8858" y="0"/>
                    </a:cubicBezTo>
                    <a:cubicBezTo>
                      <a:pt x="4000" y="0"/>
                      <a:pt x="0" y="4000"/>
                      <a:pt x="0" y="8858"/>
                    </a:cubicBezTo>
                  </a:path>
                </a:pathLst>
              </a:custGeom>
              <a:solidFill>
                <a:srgbClr val="FEFEFE"/>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1ADE9CF1-4AF1-521A-F8DA-0269CAA7B6B7}"/>
                  </a:ext>
                </a:extLst>
              </p:cNvPr>
              <p:cNvSpPr/>
              <p:nvPr/>
            </p:nvSpPr>
            <p:spPr>
              <a:xfrm>
                <a:off x="3047237" y="5419924"/>
                <a:ext cx="13144" cy="13144"/>
              </a:xfrm>
              <a:custGeom>
                <a:avLst/>
                <a:gdLst>
                  <a:gd name="connsiteX0" fmla="*/ 0 w 13144"/>
                  <a:gd name="connsiteY0" fmla="*/ 6572 h 13144"/>
                  <a:gd name="connsiteX1" fmla="*/ 6572 w 13144"/>
                  <a:gd name="connsiteY1" fmla="*/ 13145 h 13144"/>
                  <a:gd name="connsiteX2" fmla="*/ 13145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5" y="10192"/>
                      <a:pt x="13145" y="6572"/>
                    </a:cubicBezTo>
                    <a:cubicBezTo>
                      <a:pt x="13145"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287E6876-ED74-5B26-9A10-724D83268F00}"/>
                  </a:ext>
                </a:extLst>
              </p:cNvPr>
              <p:cNvSpPr/>
              <p:nvPr/>
            </p:nvSpPr>
            <p:spPr>
              <a:xfrm>
                <a:off x="3194494" y="5222947"/>
                <a:ext cx="17716" cy="17716"/>
              </a:xfrm>
              <a:custGeom>
                <a:avLst/>
                <a:gdLst>
                  <a:gd name="connsiteX0" fmla="*/ 0 w 17716"/>
                  <a:gd name="connsiteY0" fmla="*/ 8858 h 17716"/>
                  <a:gd name="connsiteX1" fmla="*/ 8858 w 17716"/>
                  <a:gd name="connsiteY1" fmla="*/ 17717 h 17716"/>
                  <a:gd name="connsiteX2" fmla="*/ 17716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96" y="17717"/>
                      <a:pt x="8858" y="17717"/>
                    </a:cubicBezTo>
                    <a:cubicBezTo>
                      <a:pt x="13621" y="17717"/>
                      <a:pt x="17716" y="13621"/>
                      <a:pt x="17716" y="8858"/>
                    </a:cubicBezTo>
                    <a:cubicBezTo>
                      <a:pt x="17716" y="4096"/>
                      <a:pt x="13621" y="0"/>
                      <a:pt x="8858" y="0"/>
                    </a:cubicBezTo>
                    <a:cubicBezTo>
                      <a:pt x="4096" y="0"/>
                      <a:pt x="0" y="4096"/>
                      <a:pt x="0" y="8858"/>
                    </a:cubicBezTo>
                  </a:path>
                </a:pathLst>
              </a:custGeom>
              <a:solidFill>
                <a:srgbClr val="FEFEFE"/>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414FCB9C-AB4A-1F9E-6D9A-040E498A7DBD}"/>
                  </a:ext>
                </a:extLst>
              </p:cNvPr>
              <p:cNvSpPr/>
              <p:nvPr/>
            </p:nvSpPr>
            <p:spPr>
              <a:xfrm>
                <a:off x="2903791" y="5374014"/>
                <a:ext cx="20764" cy="20764"/>
              </a:xfrm>
              <a:custGeom>
                <a:avLst/>
                <a:gdLst>
                  <a:gd name="connsiteX0" fmla="*/ 0 w 20764"/>
                  <a:gd name="connsiteY0" fmla="*/ 10382 h 20764"/>
                  <a:gd name="connsiteX1" fmla="*/ 10382 w 20764"/>
                  <a:gd name="connsiteY1" fmla="*/ 20764 h 20764"/>
                  <a:gd name="connsiteX2" fmla="*/ 20765 w 20764"/>
                  <a:gd name="connsiteY2" fmla="*/ 10382 h 20764"/>
                  <a:gd name="connsiteX3" fmla="*/ 10382 w 20764"/>
                  <a:gd name="connsiteY3" fmla="*/ 0 h 20764"/>
                  <a:gd name="connsiteX4" fmla="*/ 0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0" y="10382"/>
                    </a:moveTo>
                    <a:cubicBezTo>
                      <a:pt x="0" y="16002"/>
                      <a:pt x="4763" y="20764"/>
                      <a:pt x="10382" y="20764"/>
                    </a:cubicBezTo>
                    <a:cubicBezTo>
                      <a:pt x="16002" y="20764"/>
                      <a:pt x="20765" y="16002"/>
                      <a:pt x="20765" y="10382"/>
                    </a:cubicBezTo>
                    <a:cubicBezTo>
                      <a:pt x="20765" y="4763"/>
                      <a:pt x="16002" y="0"/>
                      <a:pt x="10382" y="0"/>
                    </a:cubicBezTo>
                    <a:cubicBezTo>
                      <a:pt x="4763" y="0"/>
                      <a:pt x="0" y="4763"/>
                      <a:pt x="0" y="10382"/>
                    </a:cubicBezTo>
                  </a:path>
                </a:pathLst>
              </a:custGeom>
              <a:solidFill>
                <a:srgbClr val="FEFEFE"/>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5505D3EA-B041-D883-6D7F-0388E04368AA}"/>
                  </a:ext>
                </a:extLst>
              </p:cNvPr>
              <p:cNvSpPr/>
              <p:nvPr/>
            </p:nvSpPr>
            <p:spPr>
              <a:xfrm>
                <a:off x="2780252" y="5701007"/>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763"/>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ACF039E3-1DF3-F087-D225-D5E6BE66EC01}"/>
                  </a:ext>
                </a:extLst>
              </p:cNvPr>
              <p:cNvSpPr/>
              <p:nvPr/>
            </p:nvSpPr>
            <p:spPr>
              <a:xfrm>
                <a:off x="2936938" y="5494791"/>
                <a:ext cx="11620" cy="11620"/>
              </a:xfrm>
              <a:custGeom>
                <a:avLst/>
                <a:gdLst>
                  <a:gd name="connsiteX0" fmla="*/ 0 w 11620"/>
                  <a:gd name="connsiteY0" fmla="*/ 5810 h 11620"/>
                  <a:gd name="connsiteX1" fmla="*/ 5810 w 11620"/>
                  <a:gd name="connsiteY1" fmla="*/ 11621 h 11620"/>
                  <a:gd name="connsiteX2" fmla="*/ 11621 w 11620"/>
                  <a:gd name="connsiteY2" fmla="*/ 5810 h 11620"/>
                  <a:gd name="connsiteX3" fmla="*/ 5810 w 11620"/>
                  <a:gd name="connsiteY3" fmla="*/ 0 h 11620"/>
                  <a:gd name="connsiteX4" fmla="*/ 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0" y="5810"/>
                    </a:moveTo>
                    <a:cubicBezTo>
                      <a:pt x="0" y="8954"/>
                      <a:pt x="2667" y="11621"/>
                      <a:pt x="5810" y="11621"/>
                    </a:cubicBezTo>
                    <a:cubicBezTo>
                      <a:pt x="8953" y="11621"/>
                      <a:pt x="11621" y="8954"/>
                      <a:pt x="11621" y="5810"/>
                    </a:cubicBezTo>
                    <a:cubicBezTo>
                      <a:pt x="11621" y="2667"/>
                      <a:pt x="8953" y="0"/>
                      <a:pt x="5810" y="0"/>
                    </a:cubicBezTo>
                    <a:cubicBezTo>
                      <a:pt x="2667" y="0"/>
                      <a:pt x="0" y="2667"/>
                      <a:pt x="0" y="5810"/>
                    </a:cubicBezTo>
                  </a:path>
                </a:pathLst>
              </a:custGeom>
              <a:solidFill>
                <a:srgbClr val="FEFEFE"/>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B55ED71C-58E6-FAD9-50A4-8E3B7804EE36}"/>
                  </a:ext>
                </a:extLst>
              </p:cNvPr>
              <p:cNvSpPr/>
              <p:nvPr/>
            </p:nvSpPr>
            <p:spPr>
              <a:xfrm>
                <a:off x="2953892" y="5532319"/>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7AB54B0F-8C8B-06D6-7D3C-9450B0217FFF}"/>
                  </a:ext>
                </a:extLst>
              </p:cNvPr>
              <p:cNvSpPr/>
              <p:nvPr/>
            </p:nvSpPr>
            <p:spPr>
              <a:xfrm>
                <a:off x="2869977" y="5612901"/>
                <a:ext cx="6096" cy="6095"/>
              </a:xfrm>
              <a:custGeom>
                <a:avLst/>
                <a:gdLst>
                  <a:gd name="connsiteX0" fmla="*/ 0 w 6096"/>
                  <a:gd name="connsiteY0" fmla="*/ 3048 h 6095"/>
                  <a:gd name="connsiteX1" fmla="*/ 3048 w 6096"/>
                  <a:gd name="connsiteY1" fmla="*/ 6096 h 6095"/>
                  <a:gd name="connsiteX2" fmla="*/ 6096 w 6096"/>
                  <a:gd name="connsiteY2" fmla="*/ 3048 h 6095"/>
                  <a:gd name="connsiteX3" fmla="*/ 3048 w 6096"/>
                  <a:gd name="connsiteY3" fmla="*/ 0 h 6095"/>
                  <a:gd name="connsiteX4" fmla="*/ 0 w 6096"/>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 h="6095">
                    <a:moveTo>
                      <a:pt x="0" y="3048"/>
                    </a:moveTo>
                    <a:cubicBezTo>
                      <a:pt x="0" y="4763"/>
                      <a:pt x="1429" y="6096"/>
                      <a:pt x="3048" y="6096"/>
                    </a:cubicBezTo>
                    <a:cubicBezTo>
                      <a:pt x="4667" y="6096"/>
                      <a:pt x="6096" y="4763"/>
                      <a:pt x="6096" y="3048"/>
                    </a:cubicBezTo>
                    <a:cubicBezTo>
                      <a:pt x="6096" y="1333"/>
                      <a:pt x="4667" y="0"/>
                      <a:pt x="3048" y="0"/>
                    </a:cubicBezTo>
                    <a:cubicBezTo>
                      <a:pt x="1429" y="0"/>
                      <a:pt x="0" y="1333"/>
                      <a:pt x="0" y="3048"/>
                    </a:cubicBezTo>
                  </a:path>
                </a:pathLst>
              </a:custGeom>
              <a:solidFill>
                <a:srgbClr val="FEFEFE"/>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1B1BABC6-ADFF-9356-DC6D-5B9F62B9B082}"/>
                  </a:ext>
                </a:extLst>
              </p:cNvPr>
              <p:cNvSpPr/>
              <p:nvPr/>
            </p:nvSpPr>
            <p:spPr>
              <a:xfrm>
                <a:off x="2881407" y="5705007"/>
                <a:ext cx="14668" cy="14668"/>
              </a:xfrm>
              <a:custGeom>
                <a:avLst/>
                <a:gdLst>
                  <a:gd name="connsiteX0" fmla="*/ 0 w 14668"/>
                  <a:gd name="connsiteY0" fmla="*/ 7334 h 14668"/>
                  <a:gd name="connsiteX1" fmla="*/ 7334 w 14668"/>
                  <a:gd name="connsiteY1" fmla="*/ 14668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4"/>
                      <a:pt x="3334" y="14668"/>
                      <a:pt x="7334" y="14668"/>
                    </a:cubicBezTo>
                    <a:cubicBezTo>
                      <a:pt x="11335" y="14668"/>
                      <a:pt x="14668" y="11334"/>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AB811DF1-30AF-7A13-DD4E-A0A9AF37DC69}"/>
                  </a:ext>
                </a:extLst>
              </p:cNvPr>
              <p:cNvSpPr/>
              <p:nvPr/>
            </p:nvSpPr>
            <p:spPr>
              <a:xfrm>
                <a:off x="2755677" y="5794923"/>
                <a:ext cx="15430" cy="15430"/>
              </a:xfrm>
              <a:custGeom>
                <a:avLst/>
                <a:gdLst>
                  <a:gd name="connsiteX0" fmla="*/ 0 w 15430"/>
                  <a:gd name="connsiteY0" fmla="*/ 7716 h 15430"/>
                  <a:gd name="connsiteX1" fmla="*/ 7715 w 15430"/>
                  <a:gd name="connsiteY1" fmla="*/ 15431 h 15430"/>
                  <a:gd name="connsiteX2" fmla="*/ 15431 w 15430"/>
                  <a:gd name="connsiteY2" fmla="*/ 7716 h 15430"/>
                  <a:gd name="connsiteX3" fmla="*/ 7715 w 15430"/>
                  <a:gd name="connsiteY3" fmla="*/ 0 h 15430"/>
                  <a:gd name="connsiteX4" fmla="*/ 0 w 15430"/>
                  <a:gd name="connsiteY4" fmla="*/ 7716 h 1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 h="15430">
                    <a:moveTo>
                      <a:pt x="0" y="7716"/>
                    </a:moveTo>
                    <a:cubicBezTo>
                      <a:pt x="0" y="11906"/>
                      <a:pt x="3524" y="15431"/>
                      <a:pt x="7715" y="15431"/>
                    </a:cubicBezTo>
                    <a:cubicBezTo>
                      <a:pt x="11906" y="15431"/>
                      <a:pt x="15431" y="11906"/>
                      <a:pt x="15431" y="7716"/>
                    </a:cubicBezTo>
                    <a:cubicBezTo>
                      <a:pt x="15431" y="3524"/>
                      <a:pt x="11906" y="0"/>
                      <a:pt x="7715" y="0"/>
                    </a:cubicBezTo>
                    <a:cubicBezTo>
                      <a:pt x="3524" y="0"/>
                      <a:pt x="0" y="3524"/>
                      <a:pt x="0" y="7716"/>
                    </a:cubicBezTo>
                  </a:path>
                </a:pathLst>
              </a:custGeom>
              <a:solidFill>
                <a:srgbClr val="FEFEFE"/>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BA7A9A93-BE78-E473-419E-6F01718EA5AC}"/>
                  </a:ext>
                </a:extLst>
              </p:cNvPr>
              <p:cNvSpPr/>
              <p:nvPr/>
            </p:nvSpPr>
            <p:spPr>
              <a:xfrm>
                <a:off x="3077337" y="5491076"/>
                <a:ext cx="16192" cy="16192"/>
              </a:xfrm>
              <a:custGeom>
                <a:avLst/>
                <a:gdLst>
                  <a:gd name="connsiteX0" fmla="*/ 0 w 16192"/>
                  <a:gd name="connsiteY0" fmla="*/ 8096 h 16192"/>
                  <a:gd name="connsiteX1" fmla="*/ 8096 w 16192"/>
                  <a:gd name="connsiteY1" fmla="*/ 16193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3"/>
                      <a:pt x="8096" y="16193"/>
                    </a:cubicBezTo>
                    <a:cubicBezTo>
                      <a:pt x="12478" y="16193"/>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7E7E13F7-3583-2AC9-3E76-FBE997715039}"/>
                  </a:ext>
                </a:extLst>
              </p:cNvPr>
              <p:cNvSpPr/>
              <p:nvPr/>
            </p:nvSpPr>
            <p:spPr>
              <a:xfrm>
                <a:off x="2897886" y="5560513"/>
                <a:ext cx="18478" cy="18478"/>
              </a:xfrm>
              <a:custGeom>
                <a:avLst/>
                <a:gdLst>
                  <a:gd name="connsiteX0" fmla="*/ 0 w 18478"/>
                  <a:gd name="connsiteY0" fmla="*/ 9239 h 18478"/>
                  <a:gd name="connsiteX1" fmla="*/ 9239 w 18478"/>
                  <a:gd name="connsiteY1" fmla="*/ 18479 h 18478"/>
                  <a:gd name="connsiteX2" fmla="*/ 18478 w 18478"/>
                  <a:gd name="connsiteY2" fmla="*/ 9239 h 18478"/>
                  <a:gd name="connsiteX3" fmla="*/ 9239 w 18478"/>
                  <a:gd name="connsiteY3" fmla="*/ 0 h 18478"/>
                  <a:gd name="connsiteX4" fmla="*/ 0 w 18478"/>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8" h="18478">
                    <a:moveTo>
                      <a:pt x="0" y="9239"/>
                    </a:moveTo>
                    <a:cubicBezTo>
                      <a:pt x="0" y="14288"/>
                      <a:pt x="4191" y="18479"/>
                      <a:pt x="9239" y="18479"/>
                    </a:cubicBezTo>
                    <a:cubicBezTo>
                      <a:pt x="14288" y="18479"/>
                      <a:pt x="18478" y="14288"/>
                      <a:pt x="18478" y="9239"/>
                    </a:cubicBezTo>
                    <a:cubicBezTo>
                      <a:pt x="18478" y="4191"/>
                      <a:pt x="14288" y="0"/>
                      <a:pt x="9239"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69026ED4-AE3A-A992-3A68-856B57D59441}"/>
                  </a:ext>
                </a:extLst>
              </p:cNvPr>
              <p:cNvSpPr/>
              <p:nvPr/>
            </p:nvSpPr>
            <p:spPr>
              <a:xfrm>
                <a:off x="3296126" y="5221233"/>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859"/>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65332B59-5DBD-913C-54D0-C7C06FDE99C0}"/>
                  </a:ext>
                </a:extLst>
              </p:cNvPr>
              <p:cNvSpPr/>
              <p:nvPr/>
            </p:nvSpPr>
            <p:spPr>
              <a:xfrm>
                <a:off x="3103530" y="5341533"/>
                <a:ext cx="7048" cy="7238"/>
              </a:xfrm>
              <a:custGeom>
                <a:avLst/>
                <a:gdLst>
                  <a:gd name="connsiteX0" fmla="*/ 0 w 7048"/>
                  <a:gd name="connsiteY0" fmla="*/ 3619 h 7238"/>
                  <a:gd name="connsiteX1" fmla="*/ 3524 w 7048"/>
                  <a:gd name="connsiteY1" fmla="*/ 7239 h 7238"/>
                  <a:gd name="connsiteX2" fmla="*/ 7048 w 7048"/>
                  <a:gd name="connsiteY2" fmla="*/ 3619 h 7238"/>
                  <a:gd name="connsiteX3" fmla="*/ 3524 w 7048"/>
                  <a:gd name="connsiteY3" fmla="*/ 0 h 7238"/>
                  <a:gd name="connsiteX4" fmla="*/ 0 w 7048"/>
                  <a:gd name="connsiteY4" fmla="*/ 3619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238">
                    <a:moveTo>
                      <a:pt x="0" y="3619"/>
                    </a:moveTo>
                    <a:cubicBezTo>
                      <a:pt x="0" y="5524"/>
                      <a:pt x="1619" y="7239"/>
                      <a:pt x="3524" y="7239"/>
                    </a:cubicBezTo>
                    <a:cubicBezTo>
                      <a:pt x="5429" y="7239"/>
                      <a:pt x="7048" y="5620"/>
                      <a:pt x="7048" y="3619"/>
                    </a:cubicBezTo>
                    <a:cubicBezTo>
                      <a:pt x="7048" y="1619"/>
                      <a:pt x="5429" y="0"/>
                      <a:pt x="3524" y="0"/>
                    </a:cubicBezTo>
                    <a:cubicBezTo>
                      <a:pt x="1619" y="0"/>
                      <a:pt x="0" y="1619"/>
                      <a:pt x="0" y="3619"/>
                    </a:cubicBezTo>
                  </a:path>
                </a:pathLst>
              </a:custGeom>
              <a:solidFill>
                <a:srgbClr val="FEFEFE"/>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3E214D24-4960-8040-4167-3AAE0D46C1C6}"/>
                  </a:ext>
                </a:extLst>
              </p:cNvPr>
              <p:cNvSpPr/>
              <p:nvPr/>
            </p:nvSpPr>
            <p:spPr>
              <a:xfrm>
                <a:off x="2964561" y="518922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948F07A1-DEF5-6194-9848-373FE3C552A0}"/>
                  </a:ext>
                </a:extLst>
              </p:cNvPr>
              <p:cNvSpPr/>
              <p:nvPr/>
            </p:nvSpPr>
            <p:spPr>
              <a:xfrm>
                <a:off x="3101339" y="4931672"/>
                <a:ext cx="15621" cy="15620"/>
              </a:xfrm>
              <a:custGeom>
                <a:avLst/>
                <a:gdLst>
                  <a:gd name="connsiteX0" fmla="*/ 0 w 15621"/>
                  <a:gd name="connsiteY0" fmla="*/ 7811 h 15620"/>
                  <a:gd name="connsiteX1" fmla="*/ 7810 w 15621"/>
                  <a:gd name="connsiteY1" fmla="*/ 15621 h 15620"/>
                  <a:gd name="connsiteX2" fmla="*/ 15621 w 15621"/>
                  <a:gd name="connsiteY2" fmla="*/ 7811 h 15620"/>
                  <a:gd name="connsiteX3" fmla="*/ 7810 w 15621"/>
                  <a:gd name="connsiteY3" fmla="*/ 0 h 15620"/>
                  <a:gd name="connsiteX4" fmla="*/ 0 w 15621"/>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2037D02A-0205-254A-01F1-59AAD3ECAB8B}"/>
                  </a:ext>
                </a:extLst>
              </p:cNvPr>
              <p:cNvSpPr/>
              <p:nvPr/>
            </p:nvSpPr>
            <p:spPr>
              <a:xfrm>
                <a:off x="3208020" y="4791560"/>
                <a:ext cx="7048" cy="7048"/>
              </a:xfrm>
              <a:custGeom>
                <a:avLst/>
                <a:gdLst>
                  <a:gd name="connsiteX0" fmla="*/ 0 w 7048"/>
                  <a:gd name="connsiteY0" fmla="*/ 3524 h 7048"/>
                  <a:gd name="connsiteX1" fmla="*/ 3524 w 7048"/>
                  <a:gd name="connsiteY1" fmla="*/ 7048 h 7048"/>
                  <a:gd name="connsiteX2" fmla="*/ 7048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8" y="5429"/>
                      <a:pt x="7048" y="3524"/>
                    </a:cubicBezTo>
                    <a:cubicBezTo>
                      <a:pt x="7048"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8F2C9EBC-97E8-49FB-D97B-30B0141A6385}"/>
                  </a:ext>
                </a:extLst>
              </p:cNvPr>
              <p:cNvSpPr/>
              <p:nvPr/>
            </p:nvSpPr>
            <p:spPr>
              <a:xfrm>
                <a:off x="3164966" y="4847852"/>
                <a:ext cx="5334" cy="5334"/>
              </a:xfrm>
              <a:custGeom>
                <a:avLst/>
                <a:gdLst>
                  <a:gd name="connsiteX0" fmla="*/ 0 w 5334"/>
                  <a:gd name="connsiteY0" fmla="*/ 2667 h 5334"/>
                  <a:gd name="connsiteX1" fmla="*/ 2667 w 5334"/>
                  <a:gd name="connsiteY1" fmla="*/ 5334 h 5334"/>
                  <a:gd name="connsiteX2" fmla="*/ 5334 w 5334"/>
                  <a:gd name="connsiteY2" fmla="*/ 2667 h 5334"/>
                  <a:gd name="connsiteX3" fmla="*/ 2667 w 5334"/>
                  <a:gd name="connsiteY3" fmla="*/ 0 h 5334"/>
                  <a:gd name="connsiteX4" fmla="*/ 0 w 5334"/>
                  <a:gd name="connsiteY4" fmla="*/ 2667 h 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4">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1692505D-3F77-9DDE-3ED4-8CDF375BE573}"/>
                  </a:ext>
                </a:extLst>
              </p:cNvPr>
              <p:cNvSpPr/>
              <p:nvPr/>
            </p:nvSpPr>
            <p:spPr>
              <a:xfrm>
                <a:off x="3510819" y="4872427"/>
                <a:ext cx="12763" cy="12763"/>
              </a:xfrm>
              <a:custGeom>
                <a:avLst/>
                <a:gdLst>
                  <a:gd name="connsiteX0" fmla="*/ 0 w 12763"/>
                  <a:gd name="connsiteY0" fmla="*/ 6382 h 12763"/>
                  <a:gd name="connsiteX1" fmla="*/ 6382 w 12763"/>
                  <a:gd name="connsiteY1" fmla="*/ 12764 h 12763"/>
                  <a:gd name="connsiteX2" fmla="*/ 12764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811"/>
                      <a:pt x="2858" y="12764"/>
                      <a:pt x="6382" y="12764"/>
                    </a:cubicBezTo>
                    <a:cubicBezTo>
                      <a:pt x="9906" y="12764"/>
                      <a:pt x="12764" y="9906"/>
                      <a:pt x="12764" y="6382"/>
                    </a:cubicBezTo>
                    <a:cubicBezTo>
                      <a:pt x="12764" y="2858"/>
                      <a:pt x="9906" y="0"/>
                      <a:pt x="6382" y="0"/>
                    </a:cubicBezTo>
                    <a:cubicBezTo>
                      <a:pt x="2858" y="0"/>
                      <a:pt x="0" y="2953"/>
                      <a:pt x="0" y="6382"/>
                    </a:cubicBezTo>
                  </a:path>
                </a:pathLst>
              </a:custGeom>
              <a:solidFill>
                <a:srgbClr val="FEFEFE"/>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521B7915-C3E6-7506-FFF6-56DA46E9CC77}"/>
                  </a:ext>
                </a:extLst>
              </p:cNvPr>
              <p:cNvSpPr/>
              <p:nvPr/>
            </p:nvSpPr>
            <p:spPr>
              <a:xfrm>
                <a:off x="3456336" y="4997395"/>
                <a:ext cx="8762" cy="8762"/>
              </a:xfrm>
              <a:custGeom>
                <a:avLst/>
                <a:gdLst>
                  <a:gd name="connsiteX0" fmla="*/ 0 w 8762"/>
                  <a:gd name="connsiteY0" fmla="*/ 4381 h 8762"/>
                  <a:gd name="connsiteX1" fmla="*/ 4381 w 8762"/>
                  <a:gd name="connsiteY1" fmla="*/ 8763 h 8762"/>
                  <a:gd name="connsiteX2" fmla="*/ 8763 w 8762"/>
                  <a:gd name="connsiteY2" fmla="*/ 4381 h 8762"/>
                  <a:gd name="connsiteX3" fmla="*/ 4381 w 8762"/>
                  <a:gd name="connsiteY3" fmla="*/ 0 h 8762"/>
                  <a:gd name="connsiteX4" fmla="*/ 0 w 8762"/>
                  <a:gd name="connsiteY4" fmla="*/ 4381 h 8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2">
                    <a:moveTo>
                      <a:pt x="0" y="4381"/>
                    </a:moveTo>
                    <a:cubicBezTo>
                      <a:pt x="0" y="6763"/>
                      <a:pt x="2000" y="8763"/>
                      <a:pt x="4381" y="8763"/>
                    </a:cubicBezTo>
                    <a:cubicBezTo>
                      <a:pt x="6763" y="8763"/>
                      <a:pt x="8763" y="6763"/>
                      <a:pt x="8763" y="4381"/>
                    </a:cubicBezTo>
                    <a:cubicBezTo>
                      <a:pt x="8763" y="2000"/>
                      <a:pt x="6763" y="0"/>
                      <a:pt x="4381" y="0"/>
                    </a:cubicBezTo>
                    <a:cubicBezTo>
                      <a:pt x="2000" y="0"/>
                      <a:pt x="0" y="2000"/>
                      <a:pt x="0" y="4381"/>
                    </a:cubicBezTo>
                  </a:path>
                </a:pathLst>
              </a:custGeom>
              <a:solidFill>
                <a:srgbClr val="FEFEFE"/>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CE63B2A5-5715-2BC3-7C71-4FFDBE2F9243}"/>
                  </a:ext>
                </a:extLst>
              </p:cNvPr>
              <p:cNvSpPr/>
              <p:nvPr/>
            </p:nvSpPr>
            <p:spPr>
              <a:xfrm>
                <a:off x="3390995" y="4647637"/>
                <a:ext cx="12572" cy="12572"/>
              </a:xfrm>
              <a:custGeom>
                <a:avLst/>
                <a:gdLst>
                  <a:gd name="connsiteX0" fmla="*/ 0 w 12572"/>
                  <a:gd name="connsiteY0" fmla="*/ 6286 h 12572"/>
                  <a:gd name="connsiteX1" fmla="*/ 6286 w 12572"/>
                  <a:gd name="connsiteY1" fmla="*/ 12573 h 12572"/>
                  <a:gd name="connsiteX2" fmla="*/ 12573 w 12572"/>
                  <a:gd name="connsiteY2" fmla="*/ 6286 h 12572"/>
                  <a:gd name="connsiteX3" fmla="*/ 6286 w 12572"/>
                  <a:gd name="connsiteY3" fmla="*/ 0 h 12572"/>
                  <a:gd name="connsiteX4" fmla="*/ 0 w 12572"/>
                  <a:gd name="connsiteY4" fmla="*/ 6286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6"/>
                    </a:moveTo>
                    <a:cubicBezTo>
                      <a:pt x="0" y="9715"/>
                      <a:pt x="2857" y="12573"/>
                      <a:pt x="6286" y="12573"/>
                    </a:cubicBezTo>
                    <a:cubicBezTo>
                      <a:pt x="9715" y="12573"/>
                      <a:pt x="12573" y="9715"/>
                      <a:pt x="12573" y="6286"/>
                    </a:cubicBezTo>
                    <a:cubicBezTo>
                      <a:pt x="12573" y="2857"/>
                      <a:pt x="9715" y="0"/>
                      <a:pt x="6286" y="0"/>
                    </a:cubicBezTo>
                    <a:cubicBezTo>
                      <a:pt x="2857" y="0"/>
                      <a:pt x="0" y="2857"/>
                      <a:pt x="0" y="6286"/>
                    </a:cubicBezTo>
                  </a:path>
                </a:pathLst>
              </a:custGeom>
              <a:solidFill>
                <a:srgbClr val="FEFEFE"/>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DD705D73-578D-6B75-05E3-5951B5E7D28F}"/>
                  </a:ext>
                </a:extLst>
              </p:cNvPr>
              <p:cNvSpPr/>
              <p:nvPr/>
            </p:nvSpPr>
            <p:spPr>
              <a:xfrm>
                <a:off x="3506724" y="4587153"/>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430"/>
                      <a:pt x="3334" y="14859"/>
                      <a:pt x="7429" y="14859"/>
                    </a:cubicBezTo>
                    <a:cubicBezTo>
                      <a:pt x="11525" y="14859"/>
                      <a:pt x="14859" y="11525"/>
                      <a:pt x="14859" y="7429"/>
                    </a:cubicBezTo>
                    <a:cubicBezTo>
                      <a:pt x="14859" y="3334"/>
                      <a:pt x="11430" y="0"/>
                      <a:pt x="7429" y="0"/>
                    </a:cubicBezTo>
                    <a:cubicBezTo>
                      <a:pt x="3429" y="0"/>
                      <a:pt x="0" y="3429"/>
                      <a:pt x="0" y="7429"/>
                    </a:cubicBezTo>
                  </a:path>
                </a:pathLst>
              </a:custGeom>
              <a:solidFill>
                <a:srgbClr val="FEFEFE"/>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6FB32752-20E6-705B-7C50-E3C5FFC10BCC}"/>
                  </a:ext>
                </a:extLst>
              </p:cNvPr>
              <p:cNvSpPr/>
              <p:nvPr/>
            </p:nvSpPr>
            <p:spPr>
              <a:xfrm>
                <a:off x="4261770" y="5146842"/>
                <a:ext cx="26670" cy="26670"/>
              </a:xfrm>
              <a:custGeom>
                <a:avLst/>
                <a:gdLst>
                  <a:gd name="connsiteX0" fmla="*/ 0 w 26670"/>
                  <a:gd name="connsiteY0" fmla="*/ 13335 h 26670"/>
                  <a:gd name="connsiteX1" fmla="*/ 13335 w 26670"/>
                  <a:gd name="connsiteY1" fmla="*/ 26670 h 26670"/>
                  <a:gd name="connsiteX2" fmla="*/ 26670 w 26670"/>
                  <a:gd name="connsiteY2" fmla="*/ 13335 h 26670"/>
                  <a:gd name="connsiteX3" fmla="*/ 13335 w 26670"/>
                  <a:gd name="connsiteY3" fmla="*/ 0 h 26670"/>
                  <a:gd name="connsiteX4" fmla="*/ 0 w 26670"/>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70">
                    <a:moveTo>
                      <a:pt x="0" y="13335"/>
                    </a:moveTo>
                    <a:cubicBezTo>
                      <a:pt x="0" y="20574"/>
                      <a:pt x="6096" y="26670"/>
                      <a:pt x="13335" y="26670"/>
                    </a:cubicBezTo>
                    <a:cubicBezTo>
                      <a:pt x="20574" y="26670"/>
                      <a:pt x="26670" y="20574"/>
                      <a:pt x="26670" y="13335"/>
                    </a:cubicBezTo>
                    <a:cubicBezTo>
                      <a:pt x="26670" y="6096"/>
                      <a:pt x="20574" y="0"/>
                      <a:pt x="13335" y="0"/>
                    </a:cubicBezTo>
                    <a:cubicBezTo>
                      <a:pt x="6096" y="0"/>
                      <a:pt x="0" y="6096"/>
                      <a:pt x="0" y="13335"/>
                    </a:cubicBezTo>
                  </a:path>
                </a:pathLst>
              </a:custGeom>
              <a:solidFill>
                <a:srgbClr val="FEFEFE"/>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AD2A6A20-97C9-D6DB-4018-DF658F8BFC7B}"/>
                  </a:ext>
                </a:extLst>
              </p:cNvPr>
              <p:cNvSpPr/>
              <p:nvPr/>
            </p:nvSpPr>
            <p:spPr>
              <a:xfrm>
                <a:off x="4338828" y="5180275"/>
                <a:ext cx="13525" cy="13525"/>
              </a:xfrm>
              <a:custGeom>
                <a:avLst/>
                <a:gdLst>
                  <a:gd name="connsiteX0" fmla="*/ 0 w 13525"/>
                  <a:gd name="connsiteY0" fmla="*/ 6763 h 13525"/>
                  <a:gd name="connsiteX1" fmla="*/ 6763 w 13525"/>
                  <a:gd name="connsiteY1" fmla="*/ 13525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7"/>
                      <a:pt x="3048" y="13525"/>
                      <a:pt x="6763" y="13525"/>
                    </a:cubicBezTo>
                    <a:cubicBezTo>
                      <a:pt x="10477" y="13525"/>
                      <a:pt x="13525" y="10477"/>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1368709C-7D5A-04CE-4D81-57083222749F}"/>
                  </a:ext>
                </a:extLst>
              </p:cNvPr>
              <p:cNvSpPr/>
              <p:nvPr/>
            </p:nvSpPr>
            <p:spPr>
              <a:xfrm>
                <a:off x="3883056" y="51665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grpSp>
        <p:sp>
          <p:nvSpPr>
            <p:cNvPr id="892" name="Freeform: Shape 891">
              <a:extLst>
                <a:ext uri="{FF2B5EF4-FFF2-40B4-BE49-F238E27FC236}">
                  <a16:creationId xmlns:a16="http://schemas.microsoft.com/office/drawing/2014/main" id="{B3C518D8-6753-0395-3241-1FE952391048}"/>
                </a:ext>
              </a:extLst>
            </p:cNvPr>
            <p:cNvSpPr/>
            <p:nvPr/>
          </p:nvSpPr>
          <p:spPr>
            <a:xfrm>
              <a:off x="6475545" y="3814590"/>
              <a:ext cx="575786" cy="120110"/>
            </a:xfrm>
            <a:custGeom>
              <a:avLst/>
              <a:gdLst>
                <a:gd name="connsiteX0" fmla="*/ 509778 w 575786"/>
                <a:gd name="connsiteY0" fmla="*/ 17812 h 120110"/>
                <a:gd name="connsiteX1" fmla="*/ 508921 w 575786"/>
                <a:gd name="connsiteY1" fmla="*/ 18193 h 120110"/>
                <a:gd name="connsiteX2" fmla="*/ 462153 w 575786"/>
                <a:gd name="connsiteY2" fmla="*/ 34576 h 120110"/>
                <a:gd name="connsiteX3" fmla="*/ 421958 w 575786"/>
                <a:gd name="connsiteY3" fmla="*/ 45720 h 120110"/>
                <a:gd name="connsiteX4" fmla="*/ 337947 w 575786"/>
                <a:gd name="connsiteY4" fmla="*/ 61722 h 120110"/>
                <a:gd name="connsiteX5" fmla="*/ 247841 w 575786"/>
                <a:gd name="connsiteY5" fmla="*/ 67818 h 120110"/>
                <a:gd name="connsiteX6" fmla="*/ 174403 w 575786"/>
                <a:gd name="connsiteY6" fmla="*/ 63151 h 120110"/>
                <a:gd name="connsiteX7" fmla="*/ 173260 w 575786"/>
                <a:gd name="connsiteY7" fmla="*/ 63151 h 120110"/>
                <a:gd name="connsiteX8" fmla="*/ 173260 w 575786"/>
                <a:gd name="connsiteY8" fmla="*/ 62960 h 120110"/>
                <a:gd name="connsiteX9" fmla="*/ 73438 w 575786"/>
                <a:gd name="connsiteY9" fmla="*/ 36481 h 120110"/>
                <a:gd name="connsiteX10" fmla="*/ 25527 w 575786"/>
                <a:gd name="connsiteY10" fmla="*/ 10763 h 120110"/>
                <a:gd name="connsiteX11" fmla="*/ 22003 w 575786"/>
                <a:gd name="connsiteY11" fmla="*/ 9716 h 120110"/>
                <a:gd name="connsiteX12" fmla="*/ 20860 w 575786"/>
                <a:gd name="connsiteY12" fmla="*/ 9716 h 120110"/>
                <a:gd name="connsiteX13" fmla="*/ 17812 w 575786"/>
                <a:gd name="connsiteY13" fmla="*/ 15335 h 120110"/>
                <a:gd name="connsiteX14" fmla="*/ 5429 w 575786"/>
                <a:gd name="connsiteY14" fmla="*/ 36481 h 120110"/>
                <a:gd name="connsiteX15" fmla="*/ 1333 w 575786"/>
                <a:gd name="connsiteY15" fmla="*/ 42386 h 120110"/>
                <a:gd name="connsiteX16" fmla="*/ 0 w 575786"/>
                <a:gd name="connsiteY16" fmla="*/ 44101 h 120110"/>
                <a:gd name="connsiteX17" fmla="*/ 2286 w 575786"/>
                <a:gd name="connsiteY17" fmla="*/ 49340 h 120110"/>
                <a:gd name="connsiteX18" fmla="*/ 58960 w 575786"/>
                <a:gd name="connsiteY18" fmla="*/ 84868 h 120110"/>
                <a:gd name="connsiteX19" fmla="*/ 125444 w 575786"/>
                <a:gd name="connsiteY19" fmla="*/ 106966 h 120110"/>
                <a:gd name="connsiteX20" fmla="*/ 196310 w 575786"/>
                <a:gd name="connsiteY20" fmla="*/ 117920 h 120110"/>
                <a:gd name="connsiteX21" fmla="*/ 248793 w 575786"/>
                <a:gd name="connsiteY21" fmla="*/ 120110 h 120110"/>
                <a:gd name="connsiteX22" fmla="*/ 265462 w 575786"/>
                <a:gd name="connsiteY22" fmla="*/ 119920 h 120110"/>
                <a:gd name="connsiteX23" fmla="*/ 335471 w 575786"/>
                <a:gd name="connsiteY23" fmla="*/ 114491 h 120110"/>
                <a:gd name="connsiteX24" fmla="*/ 418814 w 575786"/>
                <a:gd name="connsiteY24" fmla="*/ 99060 h 120110"/>
                <a:gd name="connsiteX25" fmla="*/ 498824 w 575786"/>
                <a:gd name="connsiteY25" fmla="*/ 71628 h 120110"/>
                <a:gd name="connsiteX26" fmla="*/ 574453 w 575786"/>
                <a:gd name="connsiteY26" fmla="*/ 29813 h 120110"/>
                <a:gd name="connsiteX27" fmla="*/ 575786 w 575786"/>
                <a:gd name="connsiteY27" fmla="*/ 28766 h 120110"/>
                <a:gd name="connsiteX28" fmla="*/ 573024 w 575786"/>
                <a:gd name="connsiteY28" fmla="*/ 27242 h 120110"/>
                <a:gd name="connsiteX29" fmla="*/ 559594 w 575786"/>
                <a:gd name="connsiteY29" fmla="*/ 18002 h 120110"/>
                <a:gd name="connsiteX30" fmla="*/ 548354 w 575786"/>
                <a:gd name="connsiteY30" fmla="*/ 6001 h 120110"/>
                <a:gd name="connsiteX31" fmla="*/ 546545 w 575786"/>
                <a:gd name="connsiteY31" fmla="*/ 3143 h 120110"/>
                <a:gd name="connsiteX32" fmla="*/ 545592 w 575786"/>
                <a:gd name="connsiteY32" fmla="*/ 1905 h 120110"/>
                <a:gd name="connsiteX33" fmla="*/ 544163 w 575786"/>
                <a:gd name="connsiteY33" fmla="*/ 0 h 120110"/>
                <a:gd name="connsiteX34" fmla="*/ 509873 w 575786"/>
                <a:gd name="connsiteY34" fmla="*/ 17526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5786" h="120110">
                  <a:moveTo>
                    <a:pt x="509778" y="17812"/>
                  </a:moveTo>
                  <a:lnTo>
                    <a:pt x="508921" y="18193"/>
                  </a:lnTo>
                  <a:cubicBezTo>
                    <a:pt x="495586" y="23622"/>
                    <a:pt x="481203" y="28670"/>
                    <a:pt x="462153" y="34576"/>
                  </a:cubicBezTo>
                  <a:cubicBezTo>
                    <a:pt x="448913" y="38671"/>
                    <a:pt x="435388" y="42386"/>
                    <a:pt x="421958" y="45720"/>
                  </a:cubicBezTo>
                  <a:cubicBezTo>
                    <a:pt x="395002" y="52483"/>
                    <a:pt x="366713" y="57817"/>
                    <a:pt x="337947" y="61722"/>
                  </a:cubicBezTo>
                  <a:cubicBezTo>
                    <a:pt x="306991" y="65722"/>
                    <a:pt x="276701" y="67818"/>
                    <a:pt x="247841" y="67818"/>
                  </a:cubicBezTo>
                  <a:cubicBezTo>
                    <a:pt x="222695" y="67818"/>
                    <a:pt x="197929" y="66294"/>
                    <a:pt x="174403" y="63151"/>
                  </a:cubicBezTo>
                  <a:lnTo>
                    <a:pt x="173260" y="63151"/>
                  </a:lnTo>
                  <a:lnTo>
                    <a:pt x="173260" y="62960"/>
                  </a:lnTo>
                  <a:cubicBezTo>
                    <a:pt x="136493" y="57721"/>
                    <a:pt x="102965" y="48863"/>
                    <a:pt x="73438" y="36481"/>
                  </a:cubicBezTo>
                  <a:cubicBezTo>
                    <a:pt x="56293" y="29051"/>
                    <a:pt x="40196" y="20383"/>
                    <a:pt x="25527" y="10763"/>
                  </a:cubicBezTo>
                  <a:cubicBezTo>
                    <a:pt x="24575" y="10096"/>
                    <a:pt x="23336" y="9716"/>
                    <a:pt x="22003" y="9716"/>
                  </a:cubicBezTo>
                  <a:cubicBezTo>
                    <a:pt x="21622" y="9716"/>
                    <a:pt x="21241" y="9716"/>
                    <a:pt x="20860" y="9716"/>
                  </a:cubicBezTo>
                  <a:cubicBezTo>
                    <a:pt x="19812" y="11525"/>
                    <a:pt x="18764" y="13430"/>
                    <a:pt x="17812" y="15335"/>
                  </a:cubicBezTo>
                  <a:cubicBezTo>
                    <a:pt x="14478" y="22765"/>
                    <a:pt x="10382" y="29908"/>
                    <a:pt x="5429" y="36481"/>
                  </a:cubicBezTo>
                  <a:cubicBezTo>
                    <a:pt x="4096" y="38481"/>
                    <a:pt x="2762" y="40386"/>
                    <a:pt x="1333" y="42386"/>
                  </a:cubicBezTo>
                  <a:cubicBezTo>
                    <a:pt x="857" y="42958"/>
                    <a:pt x="476" y="43529"/>
                    <a:pt x="0" y="44101"/>
                  </a:cubicBezTo>
                  <a:cubicBezTo>
                    <a:pt x="191" y="46482"/>
                    <a:pt x="953" y="48292"/>
                    <a:pt x="2286" y="49340"/>
                  </a:cubicBezTo>
                  <a:cubicBezTo>
                    <a:pt x="18574" y="63246"/>
                    <a:pt x="37719" y="75152"/>
                    <a:pt x="58960" y="84868"/>
                  </a:cubicBezTo>
                  <a:cubicBezTo>
                    <a:pt x="78867" y="93917"/>
                    <a:pt x="101251" y="101346"/>
                    <a:pt x="125444" y="106966"/>
                  </a:cubicBezTo>
                  <a:cubicBezTo>
                    <a:pt x="147352" y="112014"/>
                    <a:pt x="170498" y="115633"/>
                    <a:pt x="196310" y="117920"/>
                  </a:cubicBezTo>
                  <a:cubicBezTo>
                    <a:pt x="213074" y="119348"/>
                    <a:pt x="230791" y="120110"/>
                    <a:pt x="248793" y="120110"/>
                  </a:cubicBezTo>
                  <a:cubicBezTo>
                    <a:pt x="254318" y="120110"/>
                    <a:pt x="259937" y="120110"/>
                    <a:pt x="265462" y="119920"/>
                  </a:cubicBezTo>
                  <a:cubicBezTo>
                    <a:pt x="287465" y="119443"/>
                    <a:pt x="310325" y="117634"/>
                    <a:pt x="335471" y="114491"/>
                  </a:cubicBezTo>
                  <a:cubicBezTo>
                    <a:pt x="364808" y="110871"/>
                    <a:pt x="392811" y="105632"/>
                    <a:pt x="418814" y="99060"/>
                  </a:cubicBezTo>
                  <a:cubicBezTo>
                    <a:pt x="445865" y="92202"/>
                    <a:pt x="472726" y="82963"/>
                    <a:pt x="498824" y="71628"/>
                  </a:cubicBezTo>
                  <a:cubicBezTo>
                    <a:pt x="522923" y="61055"/>
                    <a:pt x="547592" y="47434"/>
                    <a:pt x="574453" y="29813"/>
                  </a:cubicBezTo>
                  <a:cubicBezTo>
                    <a:pt x="574929" y="29528"/>
                    <a:pt x="575405" y="29146"/>
                    <a:pt x="575786" y="28766"/>
                  </a:cubicBezTo>
                  <a:cubicBezTo>
                    <a:pt x="574834" y="28289"/>
                    <a:pt x="573977" y="27813"/>
                    <a:pt x="573024" y="27242"/>
                  </a:cubicBezTo>
                  <a:cubicBezTo>
                    <a:pt x="568262" y="24575"/>
                    <a:pt x="563690" y="21622"/>
                    <a:pt x="559594" y="18002"/>
                  </a:cubicBezTo>
                  <a:cubicBezTo>
                    <a:pt x="555403" y="14478"/>
                    <a:pt x="551402" y="10573"/>
                    <a:pt x="548354" y="6001"/>
                  </a:cubicBezTo>
                  <a:cubicBezTo>
                    <a:pt x="547688" y="5048"/>
                    <a:pt x="547116" y="4096"/>
                    <a:pt x="546545" y="3143"/>
                  </a:cubicBezTo>
                  <a:cubicBezTo>
                    <a:pt x="546259" y="2762"/>
                    <a:pt x="545878" y="2381"/>
                    <a:pt x="545592" y="1905"/>
                  </a:cubicBezTo>
                  <a:cubicBezTo>
                    <a:pt x="545116" y="1238"/>
                    <a:pt x="544640" y="667"/>
                    <a:pt x="544163" y="0"/>
                  </a:cubicBezTo>
                  <a:cubicBezTo>
                    <a:pt x="533972" y="6382"/>
                    <a:pt x="522732" y="12097"/>
                    <a:pt x="509873" y="17526"/>
                  </a:cubicBezTo>
                </a:path>
              </a:pathLst>
            </a:custGeom>
            <a:solidFill>
              <a:srgbClr val="F32534"/>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49499436-329B-936D-0BF7-9FFF28334A36}"/>
                </a:ext>
              </a:extLst>
            </p:cNvPr>
            <p:cNvSpPr/>
            <p:nvPr/>
          </p:nvSpPr>
          <p:spPr>
            <a:xfrm>
              <a:off x="7336701" y="4190257"/>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4BE1EB"/>
            </a:solidFill>
            <a:ln w="9525" cap="flat">
              <a:noFill/>
              <a:prstDash val="solid"/>
              <a:miter/>
            </a:ln>
          </p:spPr>
          <p:txBody>
            <a:bodyPr rtlCol="0" anchor="ctr"/>
            <a:lstStyle/>
            <a:p>
              <a:endParaRPr lang="en-US"/>
            </a:p>
          </p:txBody>
        </p:sp>
        <p:grpSp>
          <p:nvGrpSpPr>
            <p:cNvPr id="894" name="Graphic 100">
              <a:extLst>
                <a:ext uri="{FF2B5EF4-FFF2-40B4-BE49-F238E27FC236}">
                  <a16:creationId xmlns:a16="http://schemas.microsoft.com/office/drawing/2014/main" id="{0D154CCC-1438-EF2E-B06C-A3ECB6992B7C}"/>
                </a:ext>
              </a:extLst>
            </p:cNvPr>
            <p:cNvGrpSpPr/>
            <p:nvPr/>
          </p:nvGrpSpPr>
          <p:grpSpPr>
            <a:xfrm>
              <a:off x="6975322" y="3271951"/>
              <a:ext cx="770232" cy="1376553"/>
              <a:chOff x="4029360" y="3964599"/>
              <a:chExt cx="770232" cy="1376553"/>
            </a:xfrm>
          </p:grpSpPr>
          <p:sp>
            <p:nvSpPr>
              <p:cNvPr id="895" name="Freeform: Shape 894">
                <a:extLst>
                  <a:ext uri="{FF2B5EF4-FFF2-40B4-BE49-F238E27FC236}">
                    <a16:creationId xmlns:a16="http://schemas.microsoft.com/office/drawing/2014/main" id="{CEA64B3B-80B0-5968-8006-BEF62967ED4A}"/>
                  </a:ext>
                </a:extLst>
              </p:cNvPr>
              <p:cNvSpPr/>
              <p:nvPr/>
            </p:nvSpPr>
            <p:spPr>
              <a:xfrm>
                <a:off x="4074413" y="4155385"/>
                <a:ext cx="725179" cy="1185767"/>
              </a:xfrm>
              <a:custGeom>
                <a:avLst/>
                <a:gdLst>
                  <a:gd name="connsiteX0" fmla="*/ 169069 w 725179"/>
                  <a:gd name="connsiteY0" fmla="*/ 0 h 1185767"/>
                  <a:gd name="connsiteX1" fmla="*/ 122968 w 725179"/>
                  <a:gd name="connsiteY1" fmla="*/ 9620 h 1185767"/>
                  <a:gd name="connsiteX2" fmla="*/ 67437 w 725179"/>
                  <a:gd name="connsiteY2" fmla="*/ 36862 h 1185767"/>
                  <a:gd name="connsiteX3" fmla="*/ 65913 w 725179"/>
                  <a:gd name="connsiteY3" fmla="*/ 37909 h 1185767"/>
                  <a:gd name="connsiteX4" fmla="*/ 23050 w 725179"/>
                  <a:gd name="connsiteY4" fmla="*/ 76200 h 1185767"/>
                  <a:gd name="connsiteX5" fmla="*/ 0 w 725179"/>
                  <a:gd name="connsiteY5" fmla="*/ 110871 h 1185767"/>
                  <a:gd name="connsiteX6" fmla="*/ 0 w 725179"/>
                  <a:gd name="connsiteY6" fmla="*/ 111157 h 1185767"/>
                  <a:gd name="connsiteX7" fmla="*/ 191 w 725179"/>
                  <a:gd name="connsiteY7" fmla="*/ 110871 h 1185767"/>
                  <a:gd name="connsiteX8" fmla="*/ 191 w 725179"/>
                  <a:gd name="connsiteY8" fmla="*/ 111062 h 1185767"/>
                  <a:gd name="connsiteX9" fmla="*/ 381 w 725179"/>
                  <a:gd name="connsiteY9" fmla="*/ 110871 h 1185767"/>
                  <a:gd name="connsiteX10" fmla="*/ 7239 w 725179"/>
                  <a:gd name="connsiteY10" fmla="*/ 146685 h 1185767"/>
                  <a:gd name="connsiteX11" fmla="*/ 7334 w 725179"/>
                  <a:gd name="connsiteY11" fmla="*/ 147161 h 1185767"/>
                  <a:gd name="connsiteX12" fmla="*/ 7811 w 725179"/>
                  <a:gd name="connsiteY12" fmla="*/ 149066 h 1185767"/>
                  <a:gd name="connsiteX13" fmla="*/ 7811 w 725179"/>
                  <a:gd name="connsiteY13" fmla="*/ 148019 h 1185767"/>
                  <a:gd name="connsiteX14" fmla="*/ 8858 w 725179"/>
                  <a:gd name="connsiteY14" fmla="*/ 152781 h 1185767"/>
                  <a:gd name="connsiteX15" fmla="*/ 12668 w 725179"/>
                  <a:gd name="connsiteY15" fmla="*/ 168878 h 1185767"/>
                  <a:gd name="connsiteX16" fmla="*/ 12668 w 725179"/>
                  <a:gd name="connsiteY16" fmla="*/ 169069 h 1185767"/>
                  <a:gd name="connsiteX17" fmla="*/ 54578 w 725179"/>
                  <a:gd name="connsiteY17" fmla="*/ 303086 h 1185767"/>
                  <a:gd name="connsiteX18" fmla="*/ 82010 w 725179"/>
                  <a:gd name="connsiteY18" fmla="*/ 374333 h 1185767"/>
                  <a:gd name="connsiteX19" fmla="*/ 82201 w 725179"/>
                  <a:gd name="connsiteY19" fmla="*/ 374333 h 1185767"/>
                  <a:gd name="connsiteX20" fmla="*/ 93440 w 725179"/>
                  <a:gd name="connsiteY20" fmla="*/ 402146 h 1185767"/>
                  <a:gd name="connsiteX21" fmla="*/ 95345 w 725179"/>
                  <a:gd name="connsiteY21" fmla="*/ 406908 h 1185767"/>
                  <a:gd name="connsiteX22" fmla="*/ 95822 w 725179"/>
                  <a:gd name="connsiteY22" fmla="*/ 407099 h 1185767"/>
                  <a:gd name="connsiteX23" fmla="*/ 111824 w 725179"/>
                  <a:gd name="connsiteY23" fmla="*/ 446056 h 1185767"/>
                  <a:gd name="connsiteX24" fmla="*/ 117348 w 725179"/>
                  <a:gd name="connsiteY24" fmla="*/ 459391 h 1185767"/>
                  <a:gd name="connsiteX25" fmla="*/ 121825 w 725179"/>
                  <a:gd name="connsiteY25" fmla="*/ 470249 h 1185767"/>
                  <a:gd name="connsiteX26" fmla="*/ 122301 w 725179"/>
                  <a:gd name="connsiteY26" fmla="*/ 471297 h 1185767"/>
                  <a:gd name="connsiteX27" fmla="*/ 133826 w 725179"/>
                  <a:gd name="connsiteY27" fmla="*/ 499396 h 1185767"/>
                  <a:gd name="connsiteX28" fmla="*/ 200787 w 725179"/>
                  <a:gd name="connsiteY28" fmla="*/ 649510 h 1185767"/>
                  <a:gd name="connsiteX29" fmla="*/ 282893 w 725179"/>
                  <a:gd name="connsiteY29" fmla="*/ 807911 h 1185767"/>
                  <a:gd name="connsiteX30" fmla="*/ 283274 w 725179"/>
                  <a:gd name="connsiteY30" fmla="*/ 808577 h 1185767"/>
                  <a:gd name="connsiteX31" fmla="*/ 287846 w 725179"/>
                  <a:gd name="connsiteY31" fmla="*/ 816674 h 1185767"/>
                  <a:gd name="connsiteX32" fmla="*/ 298704 w 725179"/>
                  <a:gd name="connsiteY32" fmla="*/ 835247 h 1185767"/>
                  <a:gd name="connsiteX33" fmla="*/ 321755 w 725179"/>
                  <a:gd name="connsiteY33" fmla="*/ 873062 h 1185767"/>
                  <a:gd name="connsiteX34" fmla="*/ 322136 w 725179"/>
                  <a:gd name="connsiteY34" fmla="*/ 873728 h 1185767"/>
                  <a:gd name="connsiteX35" fmla="*/ 327755 w 725179"/>
                  <a:gd name="connsiteY35" fmla="*/ 882587 h 1185767"/>
                  <a:gd name="connsiteX36" fmla="*/ 332899 w 725179"/>
                  <a:gd name="connsiteY36" fmla="*/ 890588 h 1185767"/>
                  <a:gd name="connsiteX37" fmla="*/ 336137 w 725179"/>
                  <a:gd name="connsiteY37" fmla="*/ 895731 h 1185767"/>
                  <a:gd name="connsiteX38" fmla="*/ 337947 w 725179"/>
                  <a:gd name="connsiteY38" fmla="*/ 898493 h 1185767"/>
                  <a:gd name="connsiteX39" fmla="*/ 356045 w 725179"/>
                  <a:gd name="connsiteY39" fmla="*/ 926021 h 1185767"/>
                  <a:gd name="connsiteX40" fmla="*/ 356045 w 725179"/>
                  <a:gd name="connsiteY40" fmla="*/ 926211 h 1185767"/>
                  <a:gd name="connsiteX41" fmla="*/ 362426 w 725179"/>
                  <a:gd name="connsiteY41" fmla="*/ 935641 h 1185767"/>
                  <a:gd name="connsiteX42" fmla="*/ 369284 w 725179"/>
                  <a:gd name="connsiteY42" fmla="*/ 945928 h 1185767"/>
                  <a:gd name="connsiteX43" fmla="*/ 386525 w 725179"/>
                  <a:gd name="connsiteY43" fmla="*/ 971550 h 1185767"/>
                  <a:gd name="connsiteX44" fmla="*/ 435769 w 725179"/>
                  <a:gd name="connsiteY44" fmla="*/ 1045464 h 1185767"/>
                  <a:gd name="connsiteX45" fmla="*/ 489014 w 725179"/>
                  <a:gd name="connsiteY45" fmla="*/ 1133761 h 1185767"/>
                  <a:gd name="connsiteX46" fmla="*/ 490919 w 725179"/>
                  <a:gd name="connsiteY46" fmla="*/ 1137190 h 1185767"/>
                  <a:gd name="connsiteX47" fmla="*/ 501301 w 725179"/>
                  <a:gd name="connsiteY47" fmla="*/ 1155192 h 1185767"/>
                  <a:gd name="connsiteX48" fmla="*/ 514255 w 725179"/>
                  <a:gd name="connsiteY48" fmla="*/ 1171861 h 1185767"/>
                  <a:gd name="connsiteX49" fmla="*/ 525685 w 725179"/>
                  <a:gd name="connsiteY49" fmla="*/ 1181386 h 1185767"/>
                  <a:gd name="connsiteX50" fmla="*/ 536924 w 725179"/>
                  <a:gd name="connsiteY50" fmla="*/ 1185577 h 1185767"/>
                  <a:gd name="connsiteX51" fmla="*/ 539687 w 725179"/>
                  <a:gd name="connsiteY51" fmla="*/ 1185767 h 1185767"/>
                  <a:gd name="connsiteX52" fmla="*/ 546164 w 725179"/>
                  <a:gd name="connsiteY52" fmla="*/ 1184815 h 1185767"/>
                  <a:gd name="connsiteX53" fmla="*/ 554355 w 725179"/>
                  <a:gd name="connsiteY53" fmla="*/ 1179481 h 1185767"/>
                  <a:gd name="connsiteX54" fmla="*/ 559403 w 725179"/>
                  <a:gd name="connsiteY54" fmla="*/ 1172242 h 1185767"/>
                  <a:gd name="connsiteX55" fmla="*/ 563023 w 725179"/>
                  <a:gd name="connsiteY55" fmla="*/ 1161383 h 1185767"/>
                  <a:gd name="connsiteX56" fmla="*/ 564356 w 725179"/>
                  <a:gd name="connsiteY56" fmla="*/ 1149287 h 1185767"/>
                  <a:gd name="connsiteX57" fmla="*/ 563785 w 725179"/>
                  <a:gd name="connsiteY57" fmla="*/ 1134428 h 1185767"/>
                  <a:gd name="connsiteX58" fmla="*/ 561404 w 725179"/>
                  <a:gd name="connsiteY58" fmla="*/ 1119664 h 1185767"/>
                  <a:gd name="connsiteX59" fmla="*/ 561880 w 725179"/>
                  <a:gd name="connsiteY59" fmla="*/ 1120045 h 1185767"/>
                  <a:gd name="connsiteX60" fmla="*/ 561880 w 725179"/>
                  <a:gd name="connsiteY60" fmla="*/ 1119854 h 1185767"/>
                  <a:gd name="connsiteX61" fmla="*/ 561975 w 725179"/>
                  <a:gd name="connsiteY61" fmla="*/ 1119854 h 1185767"/>
                  <a:gd name="connsiteX62" fmla="*/ 568166 w 725179"/>
                  <a:gd name="connsiteY62" fmla="*/ 1124141 h 1185767"/>
                  <a:gd name="connsiteX63" fmla="*/ 579025 w 725179"/>
                  <a:gd name="connsiteY63" fmla="*/ 1131380 h 1185767"/>
                  <a:gd name="connsiteX64" fmla="*/ 599313 w 725179"/>
                  <a:gd name="connsiteY64" fmla="*/ 1142619 h 1185767"/>
                  <a:gd name="connsiteX65" fmla="*/ 631984 w 725179"/>
                  <a:gd name="connsiteY65" fmla="*/ 1156049 h 1185767"/>
                  <a:gd name="connsiteX66" fmla="*/ 663988 w 725179"/>
                  <a:gd name="connsiteY66" fmla="*/ 1161669 h 1185767"/>
                  <a:gd name="connsiteX67" fmla="*/ 665798 w 725179"/>
                  <a:gd name="connsiteY67" fmla="*/ 1161669 h 1185767"/>
                  <a:gd name="connsiteX68" fmla="*/ 678561 w 725179"/>
                  <a:gd name="connsiteY68" fmla="*/ 1160431 h 1185767"/>
                  <a:gd name="connsiteX69" fmla="*/ 688848 w 725179"/>
                  <a:gd name="connsiteY69" fmla="*/ 1157478 h 1185767"/>
                  <a:gd name="connsiteX70" fmla="*/ 696468 w 725179"/>
                  <a:gd name="connsiteY70" fmla="*/ 1152716 h 1185767"/>
                  <a:gd name="connsiteX71" fmla="*/ 700564 w 725179"/>
                  <a:gd name="connsiteY71" fmla="*/ 1145762 h 1185767"/>
                  <a:gd name="connsiteX72" fmla="*/ 696849 w 725179"/>
                  <a:gd name="connsiteY72" fmla="*/ 1132046 h 1185767"/>
                  <a:gd name="connsiteX73" fmla="*/ 684181 w 725179"/>
                  <a:gd name="connsiteY73" fmla="*/ 1120331 h 1185767"/>
                  <a:gd name="connsiteX74" fmla="*/ 660464 w 725179"/>
                  <a:gd name="connsiteY74" fmla="*/ 1105567 h 1185767"/>
                  <a:gd name="connsiteX75" fmla="*/ 671798 w 725179"/>
                  <a:gd name="connsiteY75" fmla="*/ 1107377 h 1185767"/>
                  <a:gd name="connsiteX76" fmla="*/ 690848 w 725179"/>
                  <a:gd name="connsiteY76" fmla="*/ 1108615 h 1185767"/>
                  <a:gd name="connsiteX77" fmla="*/ 695420 w 725179"/>
                  <a:gd name="connsiteY77" fmla="*/ 1108615 h 1185767"/>
                  <a:gd name="connsiteX78" fmla="*/ 724853 w 725179"/>
                  <a:gd name="connsiteY78" fmla="*/ 1090898 h 1185767"/>
                  <a:gd name="connsiteX79" fmla="*/ 724376 w 725179"/>
                  <a:gd name="connsiteY79" fmla="*/ 1081754 h 1185767"/>
                  <a:gd name="connsiteX80" fmla="*/ 719138 w 725179"/>
                  <a:gd name="connsiteY80" fmla="*/ 1073753 h 1185767"/>
                  <a:gd name="connsiteX81" fmla="*/ 711613 w 725179"/>
                  <a:gd name="connsiteY81" fmla="*/ 1068229 h 1185767"/>
                  <a:gd name="connsiteX82" fmla="*/ 701802 w 725179"/>
                  <a:gd name="connsiteY82" fmla="*/ 1063657 h 1185767"/>
                  <a:gd name="connsiteX83" fmla="*/ 677799 w 725179"/>
                  <a:gd name="connsiteY83" fmla="*/ 1056323 h 1185767"/>
                  <a:gd name="connsiteX84" fmla="*/ 682466 w 725179"/>
                  <a:gd name="connsiteY84" fmla="*/ 1055465 h 1185767"/>
                  <a:gd name="connsiteX85" fmla="*/ 704279 w 725179"/>
                  <a:gd name="connsiteY85" fmla="*/ 1042607 h 1185767"/>
                  <a:gd name="connsiteX86" fmla="*/ 709708 w 725179"/>
                  <a:gd name="connsiteY86" fmla="*/ 1030700 h 1185767"/>
                  <a:gd name="connsiteX87" fmla="*/ 705803 w 725179"/>
                  <a:gd name="connsiteY87" fmla="*/ 1018604 h 1185767"/>
                  <a:gd name="connsiteX88" fmla="*/ 696278 w 725179"/>
                  <a:gd name="connsiteY88" fmla="*/ 1013079 h 1185767"/>
                  <a:gd name="connsiteX89" fmla="*/ 685610 w 725179"/>
                  <a:gd name="connsiteY89" fmla="*/ 1010698 h 1185767"/>
                  <a:gd name="connsiteX90" fmla="*/ 660464 w 725179"/>
                  <a:gd name="connsiteY90" fmla="*/ 1009079 h 1185767"/>
                  <a:gd name="connsiteX91" fmla="*/ 657035 w 725179"/>
                  <a:gd name="connsiteY91" fmla="*/ 1009079 h 1185767"/>
                  <a:gd name="connsiteX92" fmla="*/ 633889 w 725179"/>
                  <a:gd name="connsiteY92" fmla="*/ 1008698 h 1185767"/>
                  <a:gd name="connsiteX93" fmla="*/ 617982 w 725179"/>
                  <a:gd name="connsiteY93" fmla="*/ 1008698 h 1185767"/>
                  <a:gd name="connsiteX94" fmla="*/ 601409 w 725179"/>
                  <a:gd name="connsiteY94" fmla="*/ 1008888 h 1185767"/>
                  <a:gd name="connsiteX95" fmla="*/ 567404 w 725179"/>
                  <a:gd name="connsiteY95" fmla="*/ 1008126 h 1185767"/>
                  <a:gd name="connsiteX96" fmla="*/ 513969 w 725179"/>
                  <a:gd name="connsiteY96" fmla="*/ 905732 h 1185767"/>
                  <a:gd name="connsiteX97" fmla="*/ 513493 w 725179"/>
                  <a:gd name="connsiteY97" fmla="*/ 904875 h 1185767"/>
                  <a:gd name="connsiteX98" fmla="*/ 513493 w 725179"/>
                  <a:gd name="connsiteY98" fmla="*/ 904875 h 1185767"/>
                  <a:gd name="connsiteX99" fmla="*/ 431578 w 725179"/>
                  <a:gd name="connsiteY99" fmla="*/ 728472 h 1185767"/>
                  <a:gd name="connsiteX100" fmla="*/ 365665 w 725179"/>
                  <a:gd name="connsiteY100" fmla="*/ 557879 h 1185767"/>
                  <a:gd name="connsiteX101" fmla="*/ 284798 w 725179"/>
                  <a:gd name="connsiteY101" fmla="*/ 251365 h 1185767"/>
                  <a:gd name="connsiteX102" fmla="*/ 251270 w 725179"/>
                  <a:gd name="connsiteY102" fmla="*/ 34004 h 1185767"/>
                  <a:gd name="connsiteX103" fmla="*/ 251079 w 725179"/>
                  <a:gd name="connsiteY103" fmla="*/ 34195 h 1185767"/>
                  <a:gd name="connsiteX104" fmla="*/ 251079 w 725179"/>
                  <a:gd name="connsiteY104" fmla="*/ 34004 h 1185767"/>
                  <a:gd name="connsiteX105" fmla="*/ 250889 w 725179"/>
                  <a:gd name="connsiteY105" fmla="*/ 34195 h 1185767"/>
                  <a:gd name="connsiteX106" fmla="*/ 249079 w 725179"/>
                  <a:gd name="connsiteY106" fmla="*/ 15431 h 1185767"/>
                  <a:gd name="connsiteX107" fmla="*/ 248603 w 725179"/>
                  <a:gd name="connsiteY107" fmla="*/ 15526 h 1185767"/>
                  <a:gd name="connsiteX108" fmla="*/ 245745 w 725179"/>
                  <a:gd name="connsiteY108" fmla="*/ 15812 h 1185767"/>
                  <a:gd name="connsiteX109" fmla="*/ 241364 w 725179"/>
                  <a:gd name="connsiteY109" fmla="*/ 15145 h 1185767"/>
                  <a:gd name="connsiteX110" fmla="*/ 238887 w 725179"/>
                  <a:gd name="connsiteY110" fmla="*/ 14097 h 1185767"/>
                  <a:gd name="connsiteX111" fmla="*/ 235268 w 725179"/>
                  <a:gd name="connsiteY111" fmla="*/ 12478 h 1185767"/>
                  <a:gd name="connsiteX112" fmla="*/ 232410 w 725179"/>
                  <a:gd name="connsiteY112" fmla="*/ 10858 h 1185767"/>
                  <a:gd name="connsiteX113" fmla="*/ 204025 w 725179"/>
                  <a:gd name="connsiteY113" fmla="*/ 2096 h 1185767"/>
                  <a:gd name="connsiteX114" fmla="*/ 179546 w 725179"/>
                  <a:gd name="connsiteY114" fmla="*/ 95 h 1185767"/>
                  <a:gd name="connsiteX115" fmla="*/ 169069 w 725179"/>
                  <a:gd name="connsiteY115" fmla="*/ 381 h 118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25179" h="1185767">
                    <a:moveTo>
                      <a:pt x="169069" y="0"/>
                    </a:moveTo>
                    <a:cubicBezTo>
                      <a:pt x="153543" y="1333"/>
                      <a:pt x="138017" y="4572"/>
                      <a:pt x="122968" y="9620"/>
                    </a:cubicBezTo>
                    <a:cubicBezTo>
                      <a:pt x="102394" y="16859"/>
                      <a:pt x="83725" y="26003"/>
                      <a:pt x="67437" y="36862"/>
                    </a:cubicBezTo>
                    <a:lnTo>
                      <a:pt x="65913" y="37909"/>
                    </a:lnTo>
                    <a:cubicBezTo>
                      <a:pt x="49721" y="49244"/>
                      <a:pt x="35243" y="62103"/>
                      <a:pt x="23050" y="76200"/>
                    </a:cubicBezTo>
                    <a:cubicBezTo>
                      <a:pt x="13049" y="88106"/>
                      <a:pt x="5429" y="99536"/>
                      <a:pt x="0" y="110871"/>
                    </a:cubicBezTo>
                    <a:cubicBezTo>
                      <a:pt x="0" y="110966"/>
                      <a:pt x="0" y="111062"/>
                      <a:pt x="0" y="111157"/>
                    </a:cubicBezTo>
                    <a:lnTo>
                      <a:pt x="191" y="110871"/>
                    </a:lnTo>
                    <a:cubicBezTo>
                      <a:pt x="191" y="110871"/>
                      <a:pt x="191" y="111062"/>
                      <a:pt x="191" y="111062"/>
                    </a:cubicBezTo>
                    <a:lnTo>
                      <a:pt x="381" y="110871"/>
                    </a:lnTo>
                    <a:cubicBezTo>
                      <a:pt x="2191" y="120967"/>
                      <a:pt x="4286" y="131921"/>
                      <a:pt x="7239" y="146685"/>
                    </a:cubicBezTo>
                    <a:cubicBezTo>
                      <a:pt x="7239" y="146875"/>
                      <a:pt x="7239" y="146971"/>
                      <a:pt x="7334" y="147161"/>
                    </a:cubicBezTo>
                    <a:cubicBezTo>
                      <a:pt x="7429" y="147828"/>
                      <a:pt x="7620" y="148400"/>
                      <a:pt x="7811" y="149066"/>
                    </a:cubicBezTo>
                    <a:lnTo>
                      <a:pt x="7811" y="148019"/>
                    </a:lnTo>
                    <a:lnTo>
                      <a:pt x="8858" y="152781"/>
                    </a:lnTo>
                    <a:cubicBezTo>
                      <a:pt x="10001" y="158020"/>
                      <a:pt x="11335" y="163354"/>
                      <a:pt x="12668" y="168878"/>
                    </a:cubicBezTo>
                    <a:lnTo>
                      <a:pt x="12668" y="169069"/>
                    </a:lnTo>
                    <a:cubicBezTo>
                      <a:pt x="22860" y="210217"/>
                      <a:pt x="36671" y="254032"/>
                      <a:pt x="54578" y="303086"/>
                    </a:cubicBezTo>
                    <a:cubicBezTo>
                      <a:pt x="63722" y="328041"/>
                      <a:pt x="73247" y="352711"/>
                      <a:pt x="82010" y="374333"/>
                    </a:cubicBezTo>
                    <a:lnTo>
                      <a:pt x="82201" y="374333"/>
                    </a:lnTo>
                    <a:cubicBezTo>
                      <a:pt x="86201" y="384429"/>
                      <a:pt x="90011" y="393763"/>
                      <a:pt x="93440" y="402146"/>
                    </a:cubicBezTo>
                    <a:cubicBezTo>
                      <a:pt x="94107" y="403765"/>
                      <a:pt x="94774" y="405289"/>
                      <a:pt x="95345" y="406908"/>
                    </a:cubicBezTo>
                    <a:cubicBezTo>
                      <a:pt x="95536" y="406908"/>
                      <a:pt x="95631" y="407003"/>
                      <a:pt x="95822" y="407099"/>
                    </a:cubicBezTo>
                    <a:cubicBezTo>
                      <a:pt x="101060" y="419957"/>
                      <a:pt x="106394" y="432911"/>
                      <a:pt x="111824" y="446056"/>
                    </a:cubicBezTo>
                    <a:lnTo>
                      <a:pt x="117348" y="459391"/>
                    </a:lnTo>
                    <a:lnTo>
                      <a:pt x="121825" y="470249"/>
                    </a:lnTo>
                    <a:lnTo>
                      <a:pt x="122301" y="471297"/>
                    </a:lnTo>
                    <a:lnTo>
                      <a:pt x="133826" y="499396"/>
                    </a:lnTo>
                    <a:cubicBezTo>
                      <a:pt x="152019" y="542163"/>
                      <a:pt x="174403" y="593788"/>
                      <a:pt x="200787" y="649510"/>
                    </a:cubicBezTo>
                    <a:cubicBezTo>
                      <a:pt x="225171" y="700945"/>
                      <a:pt x="252508" y="754666"/>
                      <a:pt x="282893" y="807911"/>
                    </a:cubicBezTo>
                    <a:cubicBezTo>
                      <a:pt x="282988" y="808101"/>
                      <a:pt x="283178" y="808387"/>
                      <a:pt x="283274" y="808577"/>
                    </a:cubicBezTo>
                    <a:lnTo>
                      <a:pt x="287846" y="816674"/>
                    </a:lnTo>
                    <a:cubicBezTo>
                      <a:pt x="291370" y="822865"/>
                      <a:pt x="294989" y="829056"/>
                      <a:pt x="298704" y="835247"/>
                    </a:cubicBezTo>
                    <a:cubicBezTo>
                      <a:pt x="306229" y="847916"/>
                      <a:pt x="313849" y="860488"/>
                      <a:pt x="321755" y="873062"/>
                    </a:cubicBezTo>
                    <a:cubicBezTo>
                      <a:pt x="321850" y="873252"/>
                      <a:pt x="322040" y="873538"/>
                      <a:pt x="322136" y="873728"/>
                    </a:cubicBezTo>
                    <a:lnTo>
                      <a:pt x="327755" y="882587"/>
                    </a:lnTo>
                    <a:lnTo>
                      <a:pt x="332899" y="890588"/>
                    </a:lnTo>
                    <a:lnTo>
                      <a:pt x="336137" y="895731"/>
                    </a:lnTo>
                    <a:lnTo>
                      <a:pt x="337947" y="898493"/>
                    </a:lnTo>
                    <a:cubicBezTo>
                      <a:pt x="343948" y="907733"/>
                      <a:pt x="349949" y="916877"/>
                      <a:pt x="356045" y="926021"/>
                    </a:cubicBezTo>
                    <a:lnTo>
                      <a:pt x="356045" y="926211"/>
                    </a:lnTo>
                    <a:lnTo>
                      <a:pt x="362426" y="935641"/>
                    </a:lnTo>
                    <a:lnTo>
                      <a:pt x="369284" y="945928"/>
                    </a:lnTo>
                    <a:cubicBezTo>
                      <a:pt x="375095" y="954500"/>
                      <a:pt x="380810" y="963073"/>
                      <a:pt x="386525" y="971550"/>
                    </a:cubicBezTo>
                    <a:cubicBezTo>
                      <a:pt x="402812" y="995648"/>
                      <a:pt x="419672" y="1020699"/>
                      <a:pt x="435769" y="1045464"/>
                    </a:cubicBezTo>
                    <a:cubicBezTo>
                      <a:pt x="456533" y="1077563"/>
                      <a:pt x="473964" y="1106424"/>
                      <a:pt x="489014" y="1133761"/>
                    </a:cubicBezTo>
                    <a:lnTo>
                      <a:pt x="490919" y="1137190"/>
                    </a:lnTo>
                    <a:cubicBezTo>
                      <a:pt x="494157" y="1143095"/>
                      <a:pt x="497586" y="1149287"/>
                      <a:pt x="501301" y="1155192"/>
                    </a:cubicBezTo>
                    <a:cubicBezTo>
                      <a:pt x="505016" y="1160907"/>
                      <a:pt x="509302" y="1166527"/>
                      <a:pt x="514255" y="1171861"/>
                    </a:cubicBezTo>
                    <a:cubicBezTo>
                      <a:pt x="517493" y="1175385"/>
                      <a:pt x="521208" y="1178433"/>
                      <a:pt x="525685" y="1181386"/>
                    </a:cubicBezTo>
                    <a:cubicBezTo>
                      <a:pt x="529114" y="1183577"/>
                      <a:pt x="533114" y="1185101"/>
                      <a:pt x="536924" y="1185577"/>
                    </a:cubicBezTo>
                    <a:cubicBezTo>
                      <a:pt x="537877" y="1185672"/>
                      <a:pt x="538829" y="1185767"/>
                      <a:pt x="539687" y="1185767"/>
                    </a:cubicBezTo>
                    <a:cubicBezTo>
                      <a:pt x="541877" y="1185767"/>
                      <a:pt x="543973" y="1185482"/>
                      <a:pt x="546164" y="1184815"/>
                    </a:cubicBezTo>
                    <a:cubicBezTo>
                      <a:pt x="549593" y="1183767"/>
                      <a:pt x="552260" y="1181576"/>
                      <a:pt x="554355" y="1179481"/>
                    </a:cubicBezTo>
                    <a:cubicBezTo>
                      <a:pt x="556736" y="1177290"/>
                      <a:pt x="558356" y="1174242"/>
                      <a:pt x="559403" y="1172242"/>
                    </a:cubicBezTo>
                    <a:cubicBezTo>
                      <a:pt x="560832" y="1169384"/>
                      <a:pt x="561975" y="1165955"/>
                      <a:pt x="563023" y="1161383"/>
                    </a:cubicBezTo>
                    <a:cubicBezTo>
                      <a:pt x="563880" y="1157573"/>
                      <a:pt x="564166" y="1153668"/>
                      <a:pt x="564356" y="1149287"/>
                    </a:cubicBezTo>
                    <a:cubicBezTo>
                      <a:pt x="564547" y="1144905"/>
                      <a:pt x="564356" y="1140238"/>
                      <a:pt x="563785" y="1134428"/>
                    </a:cubicBezTo>
                    <a:cubicBezTo>
                      <a:pt x="563309" y="1129570"/>
                      <a:pt x="562451" y="1124617"/>
                      <a:pt x="561404" y="1119664"/>
                    </a:cubicBezTo>
                    <a:cubicBezTo>
                      <a:pt x="561499" y="1119759"/>
                      <a:pt x="561689" y="1119854"/>
                      <a:pt x="561880" y="1120045"/>
                    </a:cubicBezTo>
                    <a:cubicBezTo>
                      <a:pt x="561880" y="1120045"/>
                      <a:pt x="561880" y="1119854"/>
                      <a:pt x="561880" y="1119854"/>
                    </a:cubicBezTo>
                    <a:lnTo>
                      <a:pt x="561975" y="1119854"/>
                    </a:lnTo>
                    <a:lnTo>
                      <a:pt x="568166" y="1124141"/>
                    </a:lnTo>
                    <a:cubicBezTo>
                      <a:pt x="571595" y="1126617"/>
                      <a:pt x="575215" y="1128998"/>
                      <a:pt x="579025" y="1131380"/>
                    </a:cubicBezTo>
                    <a:cubicBezTo>
                      <a:pt x="585692" y="1135380"/>
                      <a:pt x="592455" y="1139190"/>
                      <a:pt x="599313" y="1142619"/>
                    </a:cubicBezTo>
                    <a:cubicBezTo>
                      <a:pt x="609886" y="1147953"/>
                      <a:pt x="620935" y="1152430"/>
                      <a:pt x="631984" y="1156049"/>
                    </a:cubicBezTo>
                    <a:cubicBezTo>
                      <a:pt x="642842" y="1159478"/>
                      <a:pt x="653606" y="1161383"/>
                      <a:pt x="663988" y="1161669"/>
                    </a:cubicBezTo>
                    <a:lnTo>
                      <a:pt x="665798" y="1161669"/>
                    </a:lnTo>
                    <a:cubicBezTo>
                      <a:pt x="669798" y="1161669"/>
                      <a:pt x="674084" y="1161288"/>
                      <a:pt x="678561" y="1160431"/>
                    </a:cubicBezTo>
                    <a:cubicBezTo>
                      <a:pt x="682847" y="1159574"/>
                      <a:pt x="685991" y="1158716"/>
                      <a:pt x="688848" y="1157478"/>
                    </a:cubicBezTo>
                    <a:cubicBezTo>
                      <a:pt x="691801" y="1156240"/>
                      <a:pt x="694182" y="1154716"/>
                      <a:pt x="696468" y="1152716"/>
                    </a:cubicBezTo>
                    <a:cubicBezTo>
                      <a:pt x="698754" y="1150715"/>
                      <a:pt x="699992" y="1147858"/>
                      <a:pt x="700564" y="1145762"/>
                    </a:cubicBezTo>
                    <a:cubicBezTo>
                      <a:pt x="702183" y="1139952"/>
                      <a:pt x="698468" y="1134237"/>
                      <a:pt x="696849" y="1132046"/>
                    </a:cubicBezTo>
                    <a:cubicBezTo>
                      <a:pt x="692944" y="1126903"/>
                      <a:pt x="688086" y="1123093"/>
                      <a:pt x="684181" y="1120331"/>
                    </a:cubicBezTo>
                    <a:cubicBezTo>
                      <a:pt x="677418" y="1115378"/>
                      <a:pt x="669798" y="1110710"/>
                      <a:pt x="660464" y="1105567"/>
                    </a:cubicBezTo>
                    <a:cubicBezTo>
                      <a:pt x="664178" y="1106424"/>
                      <a:pt x="667988" y="1106996"/>
                      <a:pt x="671798" y="1107377"/>
                    </a:cubicBezTo>
                    <a:cubicBezTo>
                      <a:pt x="679133" y="1108234"/>
                      <a:pt x="685229" y="1108615"/>
                      <a:pt x="690848" y="1108615"/>
                    </a:cubicBezTo>
                    <a:cubicBezTo>
                      <a:pt x="692372" y="1108615"/>
                      <a:pt x="693896" y="1108615"/>
                      <a:pt x="695420" y="1108615"/>
                    </a:cubicBezTo>
                    <a:cubicBezTo>
                      <a:pt x="705231" y="1108139"/>
                      <a:pt x="722186" y="1105281"/>
                      <a:pt x="724853" y="1090898"/>
                    </a:cubicBezTo>
                    <a:cubicBezTo>
                      <a:pt x="725424" y="1087850"/>
                      <a:pt x="725234" y="1084612"/>
                      <a:pt x="724376" y="1081754"/>
                    </a:cubicBezTo>
                    <a:cubicBezTo>
                      <a:pt x="723614" y="1079087"/>
                      <a:pt x="721900" y="1076516"/>
                      <a:pt x="719138" y="1073753"/>
                    </a:cubicBezTo>
                    <a:cubicBezTo>
                      <a:pt x="716852" y="1071372"/>
                      <a:pt x="713899" y="1069562"/>
                      <a:pt x="711613" y="1068229"/>
                    </a:cubicBezTo>
                    <a:cubicBezTo>
                      <a:pt x="708374" y="1066324"/>
                      <a:pt x="704850" y="1064895"/>
                      <a:pt x="701802" y="1063657"/>
                    </a:cubicBezTo>
                    <a:cubicBezTo>
                      <a:pt x="694658" y="1060895"/>
                      <a:pt x="686753" y="1058418"/>
                      <a:pt x="677799" y="1056323"/>
                    </a:cubicBezTo>
                    <a:cubicBezTo>
                      <a:pt x="679609" y="1056132"/>
                      <a:pt x="681038" y="1055846"/>
                      <a:pt x="682466" y="1055465"/>
                    </a:cubicBezTo>
                    <a:cubicBezTo>
                      <a:pt x="689229" y="1053751"/>
                      <a:pt x="698468" y="1050131"/>
                      <a:pt x="704279" y="1042607"/>
                    </a:cubicBezTo>
                    <a:cubicBezTo>
                      <a:pt x="707612" y="1038130"/>
                      <a:pt x="709327" y="1034415"/>
                      <a:pt x="709708" y="1030700"/>
                    </a:cubicBezTo>
                    <a:cubicBezTo>
                      <a:pt x="710184" y="1026033"/>
                      <a:pt x="708851" y="1021842"/>
                      <a:pt x="705803" y="1018604"/>
                    </a:cubicBezTo>
                    <a:cubicBezTo>
                      <a:pt x="702945" y="1015651"/>
                      <a:pt x="699230" y="1014032"/>
                      <a:pt x="696278" y="1013079"/>
                    </a:cubicBezTo>
                    <a:cubicBezTo>
                      <a:pt x="693230" y="1012031"/>
                      <a:pt x="689896" y="1011269"/>
                      <a:pt x="685610" y="1010698"/>
                    </a:cubicBezTo>
                    <a:cubicBezTo>
                      <a:pt x="677323" y="1009555"/>
                      <a:pt x="668750" y="1009364"/>
                      <a:pt x="660464" y="1009079"/>
                    </a:cubicBezTo>
                    <a:lnTo>
                      <a:pt x="657035" y="1009079"/>
                    </a:lnTo>
                    <a:cubicBezTo>
                      <a:pt x="649319" y="1008793"/>
                      <a:pt x="641604" y="1008698"/>
                      <a:pt x="633889" y="1008698"/>
                    </a:cubicBezTo>
                    <a:lnTo>
                      <a:pt x="617982" y="1008698"/>
                    </a:lnTo>
                    <a:cubicBezTo>
                      <a:pt x="612458" y="1008793"/>
                      <a:pt x="606933" y="1008888"/>
                      <a:pt x="601409" y="1008888"/>
                    </a:cubicBezTo>
                    <a:cubicBezTo>
                      <a:pt x="587693" y="1008888"/>
                      <a:pt x="577120" y="1008602"/>
                      <a:pt x="567404" y="1008126"/>
                    </a:cubicBezTo>
                    <a:cubicBezTo>
                      <a:pt x="549497" y="975455"/>
                      <a:pt x="531495" y="940975"/>
                      <a:pt x="513969" y="905732"/>
                    </a:cubicBezTo>
                    <a:lnTo>
                      <a:pt x="513493" y="904875"/>
                    </a:lnTo>
                    <a:lnTo>
                      <a:pt x="513493" y="904875"/>
                    </a:lnTo>
                    <a:cubicBezTo>
                      <a:pt x="487680" y="852678"/>
                      <a:pt x="460820" y="794957"/>
                      <a:pt x="431578" y="728472"/>
                    </a:cubicBezTo>
                    <a:cubicBezTo>
                      <a:pt x="407670" y="674084"/>
                      <a:pt x="385477" y="616649"/>
                      <a:pt x="365665" y="557879"/>
                    </a:cubicBezTo>
                    <a:cubicBezTo>
                      <a:pt x="333089" y="461391"/>
                      <a:pt x="305943" y="358235"/>
                      <a:pt x="284798" y="251365"/>
                    </a:cubicBezTo>
                    <a:cubicBezTo>
                      <a:pt x="270700" y="179832"/>
                      <a:pt x="259461" y="106871"/>
                      <a:pt x="251270" y="34004"/>
                    </a:cubicBezTo>
                    <a:lnTo>
                      <a:pt x="251079" y="34195"/>
                    </a:lnTo>
                    <a:cubicBezTo>
                      <a:pt x="251079" y="34195"/>
                      <a:pt x="251079" y="34100"/>
                      <a:pt x="251079" y="34004"/>
                    </a:cubicBezTo>
                    <a:cubicBezTo>
                      <a:pt x="251079" y="34004"/>
                      <a:pt x="250984" y="34100"/>
                      <a:pt x="250889" y="34195"/>
                    </a:cubicBezTo>
                    <a:cubicBezTo>
                      <a:pt x="250222" y="28099"/>
                      <a:pt x="249460" y="22003"/>
                      <a:pt x="249079" y="15431"/>
                    </a:cubicBezTo>
                    <a:cubicBezTo>
                      <a:pt x="248984" y="15431"/>
                      <a:pt x="248793" y="15431"/>
                      <a:pt x="248603" y="15526"/>
                    </a:cubicBezTo>
                    <a:cubicBezTo>
                      <a:pt x="247650" y="15716"/>
                      <a:pt x="246698" y="15812"/>
                      <a:pt x="245745" y="15812"/>
                    </a:cubicBezTo>
                    <a:cubicBezTo>
                      <a:pt x="244316" y="15812"/>
                      <a:pt x="242792" y="15621"/>
                      <a:pt x="241364" y="15145"/>
                    </a:cubicBezTo>
                    <a:lnTo>
                      <a:pt x="238887" y="14097"/>
                    </a:lnTo>
                    <a:cubicBezTo>
                      <a:pt x="237649" y="13621"/>
                      <a:pt x="236506" y="13145"/>
                      <a:pt x="235268" y="12478"/>
                    </a:cubicBezTo>
                    <a:cubicBezTo>
                      <a:pt x="234315" y="11906"/>
                      <a:pt x="233363" y="11335"/>
                      <a:pt x="232410" y="10858"/>
                    </a:cubicBezTo>
                    <a:cubicBezTo>
                      <a:pt x="223647" y="7049"/>
                      <a:pt x="214122" y="4096"/>
                      <a:pt x="204025" y="2096"/>
                    </a:cubicBezTo>
                    <a:cubicBezTo>
                      <a:pt x="196310" y="762"/>
                      <a:pt x="188119" y="95"/>
                      <a:pt x="179546" y="95"/>
                    </a:cubicBezTo>
                    <a:cubicBezTo>
                      <a:pt x="176022" y="95"/>
                      <a:pt x="172593" y="191"/>
                      <a:pt x="169069" y="381"/>
                    </a:cubicBezTo>
                  </a:path>
                </a:pathLst>
              </a:custGeom>
              <a:solidFill>
                <a:srgbClr val="FFE1D1"/>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B6B45A17-A1D3-9A74-A6C4-6A87465CF339}"/>
                  </a:ext>
                </a:extLst>
              </p:cNvPr>
              <p:cNvSpPr/>
              <p:nvPr/>
            </p:nvSpPr>
            <p:spPr>
              <a:xfrm>
                <a:off x="4670252" y="5231805"/>
                <a:ext cx="62143" cy="28658"/>
              </a:xfrm>
              <a:custGeom>
                <a:avLst/>
                <a:gdLst>
                  <a:gd name="connsiteX0" fmla="*/ 522 w 62143"/>
                  <a:gd name="connsiteY0" fmla="*/ 2000 h 28658"/>
                  <a:gd name="connsiteX1" fmla="*/ 1856 w 62143"/>
                  <a:gd name="connsiteY1" fmla="*/ 7429 h 28658"/>
                  <a:gd name="connsiteX2" fmla="*/ 29192 w 62143"/>
                  <a:gd name="connsiteY2" fmla="*/ 19621 h 28658"/>
                  <a:gd name="connsiteX3" fmla="*/ 58530 w 62143"/>
                  <a:gd name="connsiteY3" fmla="*/ 28575 h 28658"/>
                  <a:gd name="connsiteX4" fmla="*/ 62054 w 62143"/>
                  <a:gd name="connsiteY4" fmla="*/ 26479 h 28658"/>
                  <a:gd name="connsiteX5" fmla="*/ 60053 w 62143"/>
                  <a:gd name="connsiteY5" fmla="*/ 22955 h 28658"/>
                  <a:gd name="connsiteX6" fmla="*/ 28145 w 62143"/>
                  <a:gd name="connsiteY6" fmla="*/ 11811 h 28658"/>
                  <a:gd name="connsiteX7" fmla="*/ 28716 w 62143"/>
                  <a:gd name="connsiteY7" fmla="*/ 12001 h 28658"/>
                  <a:gd name="connsiteX8" fmla="*/ 5856 w 62143"/>
                  <a:gd name="connsiteY8" fmla="*/ 571 h 28658"/>
                  <a:gd name="connsiteX9" fmla="*/ 3856 w 62143"/>
                  <a:gd name="connsiteY9" fmla="*/ 0 h 28658"/>
                  <a:gd name="connsiteX10" fmla="*/ 522 w 62143"/>
                  <a:gd name="connsiteY10" fmla="*/ 1905 h 28658"/>
                  <a:gd name="connsiteX11" fmla="*/ 28145 w 62143"/>
                  <a:gd name="connsiteY11" fmla="*/ 11716 h 28658"/>
                  <a:gd name="connsiteX12" fmla="*/ 27859 w 62143"/>
                  <a:gd name="connsiteY12" fmla="*/ 11620 h 28658"/>
                  <a:gd name="connsiteX13" fmla="*/ 28145 w 62143"/>
                  <a:gd name="connsiteY13" fmla="*/ 11716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3" h="28658">
                    <a:moveTo>
                      <a:pt x="522" y="2000"/>
                    </a:moveTo>
                    <a:cubicBezTo>
                      <a:pt x="-526" y="3810"/>
                      <a:pt x="46" y="6382"/>
                      <a:pt x="1856" y="7429"/>
                    </a:cubicBezTo>
                    <a:cubicBezTo>
                      <a:pt x="10714" y="12097"/>
                      <a:pt x="19858" y="16097"/>
                      <a:pt x="29192" y="19621"/>
                    </a:cubicBezTo>
                    <a:cubicBezTo>
                      <a:pt x="38813" y="23146"/>
                      <a:pt x="48623" y="25908"/>
                      <a:pt x="58530" y="28575"/>
                    </a:cubicBezTo>
                    <a:cubicBezTo>
                      <a:pt x="60053" y="28956"/>
                      <a:pt x="61673" y="28003"/>
                      <a:pt x="62054" y="26479"/>
                    </a:cubicBezTo>
                    <a:cubicBezTo>
                      <a:pt x="62435" y="24955"/>
                      <a:pt x="61577" y="23336"/>
                      <a:pt x="60053" y="22955"/>
                    </a:cubicBezTo>
                    <a:cubicBezTo>
                      <a:pt x="49195" y="19907"/>
                      <a:pt x="38622" y="16097"/>
                      <a:pt x="28145" y="11811"/>
                    </a:cubicBezTo>
                    <a:cubicBezTo>
                      <a:pt x="28335" y="11811"/>
                      <a:pt x="28526" y="12001"/>
                      <a:pt x="28716" y="12001"/>
                    </a:cubicBezTo>
                    <a:cubicBezTo>
                      <a:pt x="20906" y="8668"/>
                      <a:pt x="13286" y="4858"/>
                      <a:pt x="5856" y="571"/>
                    </a:cubicBezTo>
                    <a:cubicBezTo>
                      <a:pt x="5285" y="190"/>
                      <a:pt x="4523" y="0"/>
                      <a:pt x="3856" y="0"/>
                    </a:cubicBezTo>
                    <a:cubicBezTo>
                      <a:pt x="2522" y="0"/>
                      <a:pt x="1189" y="667"/>
                      <a:pt x="522" y="1905"/>
                    </a:cubicBezTo>
                    <a:moveTo>
                      <a:pt x="28145" y="11716"/>
                    </a:moveTo>
                    <a:cubicBezTo>
                      <a:pt x="28145" y="11716"/>
                      <a:pt x="27954" y="11716"/>
                      <a:pt x="27859" y="11620"/>
                    </a:cubicBezTo>
                    <a:cubicBezTo>
                      <a:pt x="27954" y="11620"/>
                      <a:pt x="28049" y="11716"/>
                      <a:pt x="28145" y="11716"/>
                    </a:cubicBezTo>
                  </a:path>
                </a:pathLst>
              </a:custGeom>
              <a:solidFill>
                <a:srgbClr val="D9A68A"/>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6714A9BC-7759-6512-77A7-CA063E4282B4}"/>
                  </a:ext>
                </a:extLst>
              </p:cNvPr>
              <p:cNvSpPr/>
              <p:nvPr/>
            </p:nvSpPr>
            <p:spPr>
              <a:xfrm>
                <a:off x="4687118" y="5192562"/>
                <a:ext cx="59088" cy="21103"/>
              </a:xfrm>
              <a:custGeom>
                <a:avLst/>
                <a:gdLst>
                  <a:gd name="connsiteX0" fmla="*/ 2039 w 59088"/>
                  <a:gd name="connsiteY0" fmla="*/ 571 h 21103"/>
                  <a:gd name="connsiteX1" fmla="*/ 134 w 59088"/>
                  <a:gd name="connsiteY1" fmla="*/ 3048 h 21103"/>
                  <a:gd name="connsiteX2" fmla="*/ 515 w 59088"/>
                  <a:gd name="connsiteY2" fmla="*/ 6096 h 21103"/>
                  <a:gd name="connsiteX3" fmla="*/ 2992 w 59088"/>
                  <a:gd name="connsiteY3" fmla="*/ 8001 h 21103"/>
                  <a:gd name="connsiteX4" fmla="*/ 28804 w 59088"/>
                  <a:gd name="connsiteY4" fmla="*/ 15907 h 21103"/>
                  <a:gd name="connsiteX5" fmla="*/ 55379 w 59088"/>
                  <a:gd name="connsiteY5" fmla="*/ 21050 h 21103"/>
                  <a:gd name="connsiteX6" fmla="*/ 57570 w 59088"/>
                  <a:gd name="connsiteY6" fmla="*/ 20765 h 21103"/>
                  <a:gd name="connsiteX7" fmla="*/ 58999 w 59088"/>
                  <a:gd name="connsiteY7" fmla="*/ 18955 h 21103"/>
                  <a:gd name="connsiteX8" fmla="*/ 56903 w 59088"/>
                  <a:gd name="connsiteY8" fmla="*/ 15335 h 21103"/>
                  <a:gd name="connsiteX9" fmla="*/ 30709 w 59088"/>
                  <a:gd name="connsiteY9" fmla="*/ 9049 h 21103"/>
                  <a:gd name="connsiteX10" fmla="*/ 5183 w 59088"/>
                  <a:gd name="connsiteY10" fmla="*/ 191 h 21103"/>
                  <a:gd name="connsiteX11" fmla="*/ 4230 w 59088"/>
                  <a:gd name="connsiteY11" fmla="*/ 0 h 21103"/>
                  <a:gd name="connsiteX12" fmla="*/ 2134 w 59088"/>
                  <a:gd name="connsiteY12" fmla="*/ 571 h 2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88" h="21103">
                    <a:moveTo>
                      <a:pt x="2039" y="571"/>
                    </a:moveTo>
                    <a:cubicBezTo>
                      <a:pt x="1087" y="1143"/>
                      <a:pt x="420" y="2000"/>
                      <a:pt x="134" y="3048"/>
                    </a:cubicBezTo>
                    <a:cubicBezTo>
                      <a:pt x="-151" y="4096"/>
                      <a:pt x="39" y="5144"/>
                      <a:pt x="515" y="6096"/>
                    </a:cubicBezTo>
                    <a:cubicBezTo>
                      <a:pt x="1087" y="7144"/>
                      <a:pt x="1944" y="7620"/>
                      <a:pt x="2992" y="8001"/>
                    </a:cubicBezTo>
                    <a:cubicBezTo>
                      <a:pt x="11374" y="11240"/>
                      <a:pt x="20041" y="13621"/>
                      <a:pt x="28804" y="15907"/>
                    </a:cubicBezTo>
                    <a:cubicBezTo>
                      <a:pt x="37567" y="18098"/>
                      <a:pt x="46426" y="19526"/>
                      <a:pt x="55379" y="21050"/>
                    </a:cubicBezTo>
                    <a:cubicBezTo>
                      <a:pt x="56141" y="21146"/>
                      <a:pt x="56903" y="21146"/>
                      <a:pt x="57570" y="20765"/>
                    </a:cubicBezTo>
                    <a:cubicBezTo>
                      <a:pt x="58237" y="20383"/>
                      <a:pt x="58713" y="19812"/>
                      <a:pt x="58999" y="18955"/>
                    </a:cubicBezTo>
                    <a:cubicBezTo>
                      <a:pt x="59380" y="17526"/>
                      <a:pt x="58522" y="15621"/>
                      <a:pt x="56903" y="15335"/>
                    </a:cubicBezTo>
                    <a:cubicBezTo>
                      <a:pt x="48045" y="13811"/>
                      <a:pt x="39377" y="11621"/>
                      <a:pt x="30709" y="9049"/>
                    </a:cubicBezTo>
                    <a:cubicBezTo>
                      <a:pt x="22042" y="6477"/>
                      <a:pt x="13660" y="3334"/>
                      <a:pt x="5183" y="191"/>
                    </a:cubicBezTo>
                    <a:cubicBezTo>
                      <a:pt x="4897" y="95"/>
                      <a:pt x="4611" y="0"/>
                      <a:pt x="4230" y="0"/>
                    </a:cubicBezTo>
                    <a:cubicBezTo>
                      <a:pt x="3563" y="0"/>
                      <a:pt x="2801" y="191"/>
                      <a:pt x="2134" y="571"/>
                    </a:cubicBezTo>
                  </a:path>
                </a:pathLst>
              </a:custGeom>
              <a:solidFill>
                <a:srgbClr val="D9A68A"/>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66FFAF15-0B09-9095-AFFB-AEEB72656FB9}"/>
                  </a:ext>
                </a:extLst>
              </p:cNvPr>
              <p:cNvSpPr/>
              <p:nvPr/>
            </p:nvSpPr>
            <p:spPr>
              <a:xfrm>
                <a:off x="4029360" y="3964599"/>
                <a:ext cx="346471" cy="343662"/>
              </a:xfrm>
              <a:custGeom>
                <a:avLst/>
                <a:gdLst>
                  <a:gd name="connsiteX0" fmla="*/ 209645 w 346471"/>
                  <a:gd name="connsiteY0" fmla="*/ 381 h 343662"/>
                  <a:gd name="connsiteX1" fmla="*/ 142970 w 346471"/>
                  <a:gd name="connsiteY1" fmla="*/ 13811 h 343662"/>
                  <a:gd name="connsiteX2" fmla="*/ 89345 w 346471"/>
                  <a:gd name="connsiteY2" fmla="*/ 45149 h 343662"/>
                  <a:gd name="connsiteX3" fmla="*/ 84201 w 346471"/>
                  <a:gd name="connsiteY3" fmla="*/ 49340 h 343662"/>
                  <a:gd name="connsiteX4" fmla="*/ 84392 w 346471"/>
                  <a:gd name="connsiteY4" fmla="*/ 49340 h 343662"/>
                  <a:gd name="connsiteX5" fmla="*/ 67056 w 346471"/>
                  <a:gd name="connsiteY5" fmla="*/ 65532 h 343662"/>
                  <a:gd name="connsiteX6" fmla="*/ 58769 w 346471"/>
                  <a:gd name="connsiteY6" fmla="*/ 74486 h 343662"/>
                  <a:gd name="connsiteX7" fmla="*/ 57436 w 346471"/>
                  <a:gd name="connsiteY7" fmla="*/ 76010 h 343662"/>
                  <a:gd name="connsiteX8" fmla="*/ 56102 w 346471"/>
                  <a:gd name="connsiteY8" fmla="*/ 77533 h 343662"/>
                  <a:gd name="connsiteX9" fmla="*/ 54769 w 346471"/>
                  <a:gd name="connsiteY9" fmla="*/ 79058 h 343662"/>
                  <a:gd name="connsiteX10" fmla="*/ 53530 w 346471"/>
                  <a:gd name="connsiteY10" fmla="*/ 80581 h 343662"/>
                  <a:gd name="connsiteX11" fmla="*/ 52292 w 346471"/>
                  <a:gd name="connsiteY11" fmla="*/ 82106 h 343662"/>
                  <a:gd name="connsiteX12" fmla="*/ 51149 w 346471"/>
                  <a:gd name="connsiteY12" fmla="*/ 83534 h 343662"/>
                  <a:gd name="connsiteX13" fmla="*/ 50101 w 346471"/>
                  <a:gd name="connsiteY13" fmla="*/ 84868 h 343662"/>
                  <a:gd name="connsiteX14" fmla="*/ 46292 w 346471"/>
                  <a:gd name="connsiteY14" fmla="*/ 89821 h 343662"/>
                  <a:gd name="connsiteX15" fmla="*/ 25717 w 346471"/>
                  <a:gd name="connsiteY15" fmla="*/ 122301 h 343662"/>
                  <a:gd name="connsiteX16" fmla="*/ 24765 w 346471"/>
                  <a:gd name="connsiteY16" fmla="*/ 124111 h 343662"/>
                  <a:gd name="connsiteX17" fmla="*/ 19336 w 346471"/>
                  <a:gd name="connsiteY17" fmla="*/ 135350 h 343662"/>
                  <a:gd name="connsiteX18" fmla="*/ 18764 w 346471"/>
                  <a:gd name="connsiteY18" fmla="*/ 136684 h 343662"/>
                  <a:gd name="connsiteX19" fmla="*/ 17431 w 346471"/>
                  <a:gd name="connsiteY19" fmla="*/ 139637 h 343662"/>
                  <a:gd name="connsiteX20" fmla="*/ 15050 w 346471"/>
                  <a:gd name="connsiteY20" fmla="*/ 145447 h 343662"/>
                  <a:gd name="connsiteX21" fmla="*/ 14383 w 346471"/>
                  <a:gd name="connsiteY21" fmla="*/ 146971 h 343662"/>
                  <a:gd name="connsiteX22" fmla="*/ 14097 w 346471"/>
                  <a:gd name="connsiteY22" fmla="*/ 148019 h 343662"/>
                  <a:gd name="connsiteX23" fmla="*/ 1048 w 346471"/>
                  <a:gd name="connsiteY23" fmla="*/ 202978 h 343662"/>
                  <a:gd name="connsiteX24" fmla="*/ 0 w 346471"/>
                  <a:gd name="connsiteY24" fmla="*/ 222504 h 343662"/>
                  <a:gd name="connsiteX25" fmla="*/ 3524 w 346471"/>
                  <a:gd name="connsiteY25" fmla="*/ 260223 h 343662"/>
                  <a:gd name="connsiteX26" fmla="*/ 3715 w 346471"/>
                  <a:gd name="connsiteY26" fmla="*/ 261366 h 343662"/>
                  <a:gd name="connsiteX27" fmla="*/ 13145 w 346471"/>
                  <a:gd name="connsiteY27" fmla="*/ 293275 h 343662"/>
                  <a:gd name="connsiteX28" fmla="*/ 13335 w 346471"/>
                  <a:gd name="connsiteY28" fmla="*/ 293275 h 343662"/>
                  <a:gd name="connsiteX29" fmla="*/ 20860 w 346471"/>
                  <a:gd name="connsiteY29" fmla="*/ 309753 h 343662"/>
                  <a:gd name="connsiteX30" fmla="*/ 36386 w 346471"/>
                  <a:gd name="connsiteY30" fmla="*/ 331184 h 343662"/>
                  <a:gd name="connsiteX31" fmla="*/ 53530 w 346471"/>
                  <a:gd name="connsiteY31" fmla="*/ 343662 h 343662"/>
                  <a:gd name="connsiteX32" fmla="*/ 53530 w 346471"/>
                  <a:gd name="connsiteY32" fmla="*/ 343662 h 343662"/>
                  <a:gd name="connsiteX33" fmla="*/ 53054 w 346471"/>
                  <a:gd name="connsiteY33" fmla="*/ 341186 h 343662"/>
                  <a:gd name="connsiteX34" fmla="*/ 53054 w 346471"/>
                  <a:gd name="connsiteY34" fmla="*/ 340138 h 343662"/>
                  <a:gd name="connsiteX35" fmla="*/ 45625 w 346471"/>
                  <a:gd name="connsiteY35" fmla="*/ 301466 h 343662"/>
                  <a:gd name="connsiteX36" fmla="*/ 43815 w 346471"/>
                  <a:gd name="connsiteY36" fmla="*/ 303848 h 343662"/>
                  <a:gd name="connsiteX37" fmla="*/ 43053 w 346471"/>
                  <a:gd name="connsiteY37" fmla="*/ 305562 h 343662"/>
                  <a:gd name="connsiteX38" fmla="*/ 38576 w 346471"/>
                  <a:gd name="connsiteY38" fmla="*/ 308800 h 343662"/>
                  <a:gd name="connsiteX39" fmla="*/ 37147 w 346471"/>
                  <a:gd name="connsiteY39" fmla="*/ 308705 h 343662"/>
                  <a:gd name="connsiteX40" fmla="*/ 34290 w 346471"/>
                  <a:gd name="connsiteY40" fmla="*/ 306134 h 343662"/>
                  <a:gd name="connsiteX41" fmla="*/ 34100 w 346471"/>
                  <a:gd name="connsiteY41" fmla="*/ 302895 h 343662"/>
                  <a:gd name="connsiteX42" fmla="*/ 62579 w 346471"/>
                  <a:gd name="connsiteY42" fmla="*/ 255461 h 343662"/>
                  <a:gd name="connsiteX43" fmla="*/ 110109 w 346471"/>
                  <a:gd name="connsiteY43" fmla="*/ 210598 h 343662"/>
                  <a:gd name="connsiteX44" fmla="*/ 168592 w 346471"/>
                  <a:gd name="connsiteY44" fmla="*/ 178308 h 343662"/>
                  <a:gd name="connsiteX45" fmla="*/ 200882 w 346471"/>
                  <a:gd name="connsiteY45" fmla="*/ 168783 h 343662"/>
                  <a:gd name="connsiteX46" fmla="*/ 233934 w 346471"/>
                  <a:gd name="connsiteY46" fmla="*/ 165163 h 343662"/>
                  <a:gd name="connsiteX47" fmla="*/ 235172 w 346471"/>
                  <a:gd name="connsiteY47" fmla="*/ 165163 h 343662"/>
                  <a:gd name="connsiteX48" fmla="*/ 266509 w 346471"/>
                  <a:gd name="connsiteY48" fmla="*/ 168116 h 343662"/>
                  <a:gd name="connsiteX49" fmla="*/ 281750 w 346471"/>
                  <a:gd name="connsiteY49" fmla="*/ 172117 h 343662"/>
                  <a:gd name="connsiteX50" fmla="*/ 287369 w 346471"/>
                  <a:gd name="connsiteY50" fmla="*/ 174308 h 343662"/>
                  <a:gd name="connsiteX51" fmla="*/ 288512 w 346471"/>
                  <a:gd name="connsiteY51" fmla="*/ 174784 h 343662"/>
                  <a:gd name="connsiteX52" fmla="*/ 294704 w 346471"/>
                  <a:gd name="connsiteY52" fmla="*/ 177546 h 343662"/>
                  <a:gd name="connsiteX53" fmla="*/ 296990 w 346471"/>
                  <a:gd name="connsiteY53" fmla="*/ 179070 h 343662"/>
                  <a:gd name="connsiteX54" fmla="*/ 298418 w 346471"/>
                  <a:gd name="connsiteY54" fmla="*/ 179927 h 343662"/>
                  <a:gd name="connsiteX55" fmla="*/ 304705 w 346471"/>
                  <a:gd name="connsiteY55" fmla="*/ 192024 h 343662"/>
                  <a:gd name="connsiteX56" fmla="*/ 302609 w 346471"/>
                  <a:gd name="connsiteY56" fmla="*/ 199168 h 343662"/>
                  <a:gd name="connsiteX57" fmla="*/ 294227 w 346471"/>
                  <a:gd name="connsiteY57" fmla="*/ 205264 h 343662"/>
                  <a:gd name="connsiteX58" fmla="*/ 296037 w 346471"/>
                  <a:gd name="connsiteY58" fmla="*/ 224314 h 343662"/>
                  <a:gd name="connsiteX59" fmla="*/ 309753 w 346471"/>
                  <a:gd name="connsiteY59" fmla="*/ 210884 h 343662"/>
                  <a:gd name="connsiteX60" fmla="*/ 322326 w 346471"/>
                  <a:gd name="connsiteY60" fmla="*/ 193834 h 343662"/>
                  <a:gd name="connsiteX61" fmla="*/ 338804 w 346471"/>
                  <a:gd name="connsiteY61" fmla="*/ 161354 h 343662"/>
                  <a:gd name="connsiteX62" fmla="*/ 344805 w 346471"/>
                  <a:gd name="connsiteY62" fmla="*/ 99917 h 343662"/>
                  <a:gd name="connsiteX63" fmla="*/ 320230 w 346471"/>
                  <a:gd name="connsiteY63" fmla="*/ 48387 h 343662"/>
                  <a:gd name="connsiteX64" fmla="*/ 272796 w 346471"/>
                  <a:gd name="connsiteY64" fmla="*/ 13335 h 343662"/>
                  <a:gd name="connsiteX65" fmla="*/ 211074 w 346471"/>
                  <a:gd name="connsiteY65" fmla="*/ 0 h 343662"/>
                  <a:gd name="connsiteX66" fmla="*/ 209741 w 346471"/>
                  <a:gd name="connsiteY66" fmla="*/ 0 h 343662"/>
                  <a:gd name="connsiteX67" fmla="*/ 149447 w 346471"/>
                  <a:gd name="connsiteY67" fmla="*/ 34576 h 343662"/>
                  <a:gd name="connsiteX68" fmla="*/ 151829 w 346471"/>
                  <a:gd name="connsiteY68" fmla="*/ 31623 h 343662"/>
                  <a:gd name="connsiteX69" fmla="*/ 195548 w 346471"/>
                  <a:gd name="connsiteY69" fmla="*/ 26289 h 343662"/>
                  <a:gd name="connsiteX70" fmla="*/ 200978 w 346471"/>
                  <a:gd name="connsiteY70" fmla="*/ 26289 h 343662"/>
                  <a:gd name="connsiteX71" fmla="*/ 237649 w 346471"/>
                  <a:gd name="connsiteY71" fmla="*/ 30004 h 343662"/>
                  <a:gd name="connsiteX72" fmla="*/ 278321 w 346471"/>
                  <a:gd name="connsiteY72" fmla="*/ 46101 h 343662"/>
                  <a:gd name="connsiteX73" fmla="*/ 311849 w 346471"/>
                  <a:gd name="connsiteY73" fmla="*/ 74486 h 343662"/>
                  <a:gd name="connsiteX74" fmla="*/ 313182 w 346471"/>
                  <a:gd name="connsiteY74" fmla="*/ 78391 h 343662"/>
                  <a:gd name="connsiteX75" fmla="*/ 313182 w 346471"/>
                  <a:gd name="connsiteY75" fmla="*/ 79439 h 343662"/>
                  <a:gd name="connsiteX76" fmla="*/ 310420 w 346471"/>
                  <a:gd name="connsiteY76" fmla="*/ 84106 h 343662"/>
                  <a:gd name="connsiteX77" fmla="*/ 306229 w 346471"/>
                  <a:gd name="connsiteY77" fmla="*/ 85439 h 343662"/>
                  <a:gd name="connsiteX78" fmla="*/ 305276 w 346471"/>
                  <a:gd name="connsiteY78" fmla="*/ 85439 h 343662"/>
                  <a:gd name="connsiteX79" fmla="*/ 300800 w 346471"/>
                  <a:gd name="connsiteY79" fmla="*/ 82677 h 343662"/>
                  <a:gd name="connsiteX80" fmla="*/ 291465 w 346471"/>
                  <a:gd name="connsiteY80" fmla="*/ 72390 h 343662"/>
                  <a:gd name="connsiteX81" fmla="*/ 268224 w 346471"/>
                  <a:gd name="connsiteY81" fmla="*/ 54102 h 343662"/>
                  <a:gd name="connsiteX82" fmla="*/ 267271 w 346471"/>
                  <a:gd name="connsiteY82" fmla="*/ 53816 h 343662"/>
                  <a:gd name="connsiteX83" fmla="*/ 233458 w 346471"/>
                  <a:gd name="connsiteY83" fmla="*/ 39529 h 343662"/>
                  <a:gd name="connsiteX84" fmla="*/ 191262 w 346471"/>
                  <a:gd name="connsiteY84" fmla="*/ 33433 h 343662"/>
                  <a:gd name="connsiteX85" fmla="*/ 190309 w 346471"/>
                  <a:gd name="connsiteY85" fmla="*/ 33242 h 343662"/>
                  <a:gd name="connsiteX86" fmla="*/ 190309 w 346471"/>
                  <a:gd name="connsiteY86" fmla="*/ 33242 h 343662"/>
                  <a:gd name="connsiteX87" fmla="*/ 152114 w 346471"/>
                  <a:gd name="connsiteY87" fmla="*/ 37338 h 343662"/>
                  <a:gd name="connsiteX88" fmla="*/ 149542 w 346471"/>
                  <a:gd name="connsiteY88" fmla="*/ 34671 h 343662"/>
                  <a:gd name="connsiteX89" fmla="*/ 112681 w 346471"/>
                  <a:gd name="connsiteY89" fmla="*/ 64484 h 343662"/>
                  <a:gd name="connsiteX90" fmla="*/ 115729 w 346471"/>
                  <a:gd name="connsiteY90" fmla="*/ 60960 h 343662"/>
                  <a:gd name="connsiteX91" fmla="*/ 160687 w 346471"/>
                  <a:gd name="connsiteY91" fmla="*/ 55912 h 343662"/>
                  <a:gd name="connsiteX92" fmla="*/ 179261 w 346471"/>
                  <a:gd name="connsiteY92" fmla="*/ 56960 h 343662"/>
                  <a:gd name="connsiteX93" fmla="*/ 194596 w 346471"/>
                  <a:gd name="connsiteY93" fmla="*/ 59341 h 343662"/>
                  <a:gd name="connsiteX94" fmla="*/ 209836 w 346471"/>
                  <a:gd name="connsiteY94" fmla="*/ 63722 h 343662"/>
                  <a:gd name="connsiteX95" fmla="*/ 239363 w 346471"/>
                  <a:gd name="connsiteY95" fmla="*/ 78391 h 343662"/>
                  <a:gd name="connsiteX96" fmla="*/ 242125 w 346471"/>
                  <a:gd name="connsiteY96" fmla="*/ 84106 h 343662"/>
                  <a:gd name="connsiteX97" fmla="*/ 240601 w 346471"/>
                  <a:gd name="connsiteY97" fmla="*/ 88868 h 343662"/>
                  <a:gd name="connsiteX98" fmla="*/ 235363 w 346471"/>
                  <a:gd name="connsiteY98" fmla="*/ 91631 h 343662"/>
                  <a:gd name="connsiteX99" fmla="*/ 230029 w 346471"/>
                  <a:gd name="connsiteY99" fmla="*/ 90106 h 343662"/>
                  <a:gd name="connsiteX100" fmla="*/ 221171 w 346471"/>
                  <a:gd name="connsiteY100" fmla="*/ 84487 h 343662"/>
                  <a:gd name="connsiteX101" fmla="*/ 203073 w 346471"/>
                  <a:gd name="connsiteY101" fmla="*/ 75343 h 343662"/>
                  <a:gd name="connsiteX102" fmla="*/ 185928 w 346471"/>
                  <a:gd name="connsiteY102" fmla="*/ 69437 h 343662"/>
                  <a:gd name="connsiteX103" fmla="*/ 168307 w 346471"/>
                  <a:gd name="connsiteY103" fmla="*/ 65532 h 343662"/>
                  <a:gd name="connsiteX104" fmla="*/ 150781 w 346471"/>
                  <a:gd name="connsiteY104" fmla="*/ 64389 h 343662"/>
                  <a:gd name="connsiteX105" fmla="*/ 116110 w 346471"/>
                  <a:gd name="connsiteY105" fmla="*/ 68199 h 343662"/>
                  <a:gd name="connsiteX106" fmla="*/ 112681 w 346471"/>
                  <a:gd name="connsiteY106" fmla="*/ 64579 h 3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6471" h="343662">
                    <a:moveTo>
                      <a:pt x="209645" y="381"/>
                    </a:moveTo>
                    <a:cubicBezTo>
                      <a:pt x="187642" y="381"/>
                      <a:pt x="165163" y="4953"/>
                      <a:pt x="142970" y="13811"/>
                    </a:cubicBezTo>
                    <a:cubicBezTo>
                      <a:pt x="124492" y="21241"/>
                      <a:pt x="106394" y="31814"/>
                      <a:pt x="89345" y="45149"/>
                    </a:cubicBezTo>
                    <a:cubicBezTo>
                      <a:pt x="87630" y="46482"/>
                      <a:pt x="85916" y="47911"/>
                      <a:pt x="84201" y="49340"/>
                    </a:cubicBezTo>
                    <a:lnTo>
                      <a:pt x="84392" y="49340"/>
                    </a:lnTo>
                    <a:cubicBezTo>
                      <a:pt x="78581" y="54293"/>
                      <a:pt x="72676" y="59722"/>
                      <a:pt x="67056" y="65532"/>
                    </a:cubicBezTo>
                    <a:cubicBezTo>
                      <a:pt x="64294" y="68294"/>
                      <a:pt x="61627" y="71247"/>
                      <a:pt x="58769" y="74486"/>
                    </a:cubicBezTo>
                    <a:lnTo>
                      <a:pt x="57436" y="76010"/>
                    </a:lnTo>
                    <a:lnTo>
                      <a:pt x="56102" y="77533"/>
                    </a:lnTo>
                    <a:lnTo>
                      <a:pt x="54769" y="79058"/>
                    </a:lnTo>
                    <a:lnTo>
                      <a:pt x="53530" y="80581"/>
                    </a:lnTo>
                    <a:lnTo>
                      <a:pt x="52292" y="82106"/>
                    </a:lnTo>
                    <a:lnTo>
                      <a:pt x="51149" y="83534"/>
                    </a:lnTo>
                    <a:lnTo>
                      <a:pt x="50101" y="84868"/>
                    </a:lnTo>
                    <a:cubicBezTo>
                      <a:pt x="48768" y="86487"/>
                      <a:pt x="47530" y="88106"/>
                      <a:pt x="46292" y="89821"/>
                    </a:cubicBezTo>
                    <a:cubicBezTo>
                      <a:pt x="38767" y="99822"/>
                      <a:pt x="31813" y="110871"/>
                      <a:pt x="25717" y="122301"/>
                    </a:cubicBezTo>
                    <a:lnTo>
                      <a:pt x="24765" y="124111"/>
                    </a:lnTo>
                    <a:cubicBezTo>
                      <a:pt x="22860" y="127825"/>
                      <a:pt x="21050" y="131540"/>
                      <a:pt x="19336" y="135350"/>
                    </a:cubicBezTo>
                    <a:lnTo>
                      <a:pt x="18764" y="136684"/>
                    </a:lnTo>
                    <a:lnTo>
                      <a:pt x="17431" y="139637"/>
                    </a:lnTo>
                    <a:cubicBezTo>
                      <a:pt x="16669" y="141542"/>
                      <a:pt x="15907" y="143446"/>
                      <a:pt x="15050" y="145447"/>
                    </a:cubicBezTo>
                    <a:lnTo>
                      <a:pt x="14383" y="146971"/>
                    </a:lnTo>
                    <a:lnTo>
                      <a:pt x="14097" y="148019"/>
                    </a:lnTo>
                    <a:cubicBezTo>
                      <a:pt x="7334" y="166021"/>
                      <a:pt x="2953" y="184499"/>
                      <a:pt x="1048" y="202978"/>
                    </a:cubicBezTo>
                    <a:cubicBezTo>
                      <a:pt x="381" y="209264"/>
                      <a:pt x="0" y="215932"/>
                      <a:pt x="0" y="222504"/>
                    </a:cubicBezTo>
                    <a:cubicBezTo>
                      <a:pt x="0" y="234696"/>
                      <a:pt x="1048" y="246983"/>
                      <a:pt x="3524" y="260223"/>
                    </a:cubicBezTo>
                    <a:cubicBezTo>
                      <a:pt x="3524" y="260604"/>
                      <a:pt x="3524" y="261080"/>
                      <a:pt x="3715" y="261366"/>
                    </a:cubicBezTo>
                    <a:cubicBezTo>
                      <a:pt x="6287" y="271558"/>
                      <a:pt x="9144" y="282321"/>
                      <a:pt x="13145" y="293275"/>
                    </a:cubicBezTo>
                    <a:lnTo>
                      <a:pt x="13335" y="293275"/>
                    </a:lnTo>
                    <a:cubicBezTo>
                      <a:pt x="15716" y="299371"/>
                      <a:pt x="18097" y="304705"/>
                      <a:pt x="20860" y="309753"/>
                    </a:cubicBezTo>
                    <a:cubicBezTo>
                      <a:pt x="25241" y="318040"/>
                      <a:pt x="30385" y="325088"/>
                      <a:pt x="36386" y="331184"/>
                    </a:cubicBezTo>
                    <a:cubicBezTo>
                      <a:pt x="41529" y="336233"/>
                      <a:pt x="47339" y="340424"/>
                      <a:pt x="53530" y="343662"/>
                    </a:cubicBezTo>
                    <a:lnTo>
                      <a:pt x="53530" y="343662"/>
                    </a:lnTo>
                    <a:lnTo>
                      <a:pt x="53054" y="341186"/>
                    </a:lnTo>
                    <a:lnTo>
                      <a:pt x="53054" y="340138"/>
                    </a:lnTo>
                    <a:cubicBezTo>
                      <a:pt x="49816" y="323850"/>
                      <a:pt x="47530" y="312134"/>
                      <a:pt x="45625" y="301466"/>
                    </a:cubicBezTo>
                    <a:lnTo>
                      <a:pt x="43815" y="303848"/>
                    </a:lnTo>
                    <a:lnTo>
                      <a:pt x="43053" y="305562"/>
                    </a:lnTo>
                    <a:cubicBezTo>
                      <a:pt x="42196" y="307562"/>
                      <a:pt x="40481" y="308800"/>
                      <a:pt x="38576" y="308800"/>
                    </a:cubicBezTo>
                    <a:cubicBezTo>
                      <a:pt x="38005" y="308800"/>
                      <a:pt x="37624" y="308800"/>
                      <a:pt x="37147" y="308705"/>
                    </a:cubicBezTo>
                    <a:cubicBezTo>
                      <a:pt x="36004" y="308324"/>
                      <a:pt x="34862" y="307372"/>
                      <a:pt x="34290" y="306134"/>
                    </a:cubicBezTo>
                    <a:cubicBezTo>
                      <a:pt x="33814" y="304991"/>
                      <a:pt x="33814" y="303848"/>
                      <a:pt x="34100" y="302895"/>
                    </a:cubicBezTo>
                    <a:cubicBezTo>
                      <a:pt x="41434" y="285655"/>
                      <a:pt x="50959" y="269748"/>
                      <a:pt x="62579" y="255461"/>
                    </a:cubicBezTo>
                    <a:cubicBezTo>
                      <a:pt x="75629" y="239268"/>
                      <a:pt x="91535" y="224219"/>
                      <a:pt x="110109" y="210598"/>
                    </a:cubicBezTo>
                    <a:cubicBezTo>
                      <a:pt x="129540" y="196310"/>
                      <a:pt x="149162" y="185452"/>
                      <a:pt x="168592" y="178308"/>
                    </a:cubicBezTo>
                    <a:cubicBezTo>
                      <a:pt x="178784" y="174593"/>
                      <a:pt x="189833" y="170879"/>
                      <a:pt x="200882" y="168783"/>
                    </a:cubicBezTo>
                    <a:cubicBezTo>
                      <a:pt x="213836" y="166402"/>
                      <a:pt x="224314" y="165163"/>
                      <a:pt x="233934" y="165163"/>
                    </a:cubicBezTo>
                    <a:lnTo>
                      <a:pt x="235172" y="165163"/>
                    </a:lnTo>
                    <a:cubicBezTo>
                      <a:pt x="246697" y="165163"/>
                      <a:pt x="256984" y="166116"/>
                      <a:pt x="266509" y="168116"/>
                    </a:cubicBezTo>
                    <a:cubicBezTo>
                      <a:pt x="272415" y="169259"/>
                      <a:pt x="277178" y="170498"/>
                      <a:pt x="281750" y="172117"/>
                    </a:cubicBezTo>
                    <a:cubicBezTo>
                      <a:pt x="283559" y="172688"/>
                      <a:pt x="285274" y="173450"/>
                      <a:pt x="287369" y="174308"/>
                    </a:cubicBezTo>
                    <a:lnTo>
                      <a:pt x="288512" y="174784"/>
                    </a:lnTo>
                    <a:cubicBezTo>
                      <a:pt x="290608" y="175641"/>
                      <a:pt x="292608" y="176498"/>
                      <a:pt x="294704" y="177546"/>
                    </a:cubicBezTo>
                    <a:cubicBezTo>
                      <a:pt x="295466" y="177927"/>
                      <a:pt x="296132" y="178403"/>
                      <a:pt x="296990" y="179070"/>
                    </a:cubicBezTo>
                    <a:lnTo>
                      <a:pt x="298418" y="179927"/>
                    </a:lnTo>
                    <a:cubicBezTo>
                      <a:pt x="302324" y="182594"/>
                      <a:pt x="304800" y="187262"/>
                      <a:pt x="304705" y="192024"/>
                    </a:cubicBezTo>
                    <a:cubicBezTo>
                      <a:pt x="304705" y="194596"/>
                      <a:pt x="303943" y="197072"/>
                      <a:pt x="302609" y="199168"/>
                    </a:cubicBezTo>
                    <a:cubicBezTo>
                      <a:pt x="300704" y="202121"/>
                      <a:pt x="297751" y="204216"/>
                      <a:pt x="294227" y="205264"/>
                    </a:cubicBezTo>
                    <a:cubicBezTo>
                      <a:pt x="294608" y="211836"/>
                      <a:pt x="295370" y="218123"/>
                      <a:pt x="296037" y="224314"/>
                    </a:cubicBezTo>
                    <a:cubicBezTo>
                      <a:pt x="300609" y="220694"/>
                      <a:pt x="304800" y="216503"/>
                      <a:pt x="309753" y="210884"/>
                    </a:cubicBezTo>
                    <a:cubicBezTo>
                      <a:pt x="313944" y="206026"/>
                      <a:pt x="317945" y="200692"/>
                      <a:pt x="322326" y="193834"/>
                    </a:cubicBezTo>
                    <a:cubicBezTo>
                      <a:pt x="329470" y="183071"/>
                      <a:pt x="334994" y="172117"/>
                      <a:pt x="338804" y="161354"/>
                    </a:cubicBezTo>
                    <a:cubicBezTo>
                      <a:pt x="346234" y="141161"/>
                      <a:pt x="348329" y="119920"/>
                      <a:pt x="344805" y="99917"/>
                    </a:cubicBezTo>
                    <a:cubicBezTo>
                      <a:pt x="341471" y="81534"/>
                      <a:pt x="332994" y="63722"/>
                      <a:pt x="320230" y="48387"/>
                    </a:cubicBezTo>
                    <a:cubicBezTo>
                      <a:pt x="308134" y="33909"/>
                      <a:pt x="291751" y="21812"/>
                      <a:pt x="272796" y="13335"/>
                    </a:cubicBezTo>
                    <a:cubicBezTo>
                      <a:pt x="254317" y="4858"/>
                      <a:pt x="232886" y="191"/>
                      <a:pt x="211074" y="0"/>
                    </a:cubicBezTo>
                    <a:lnTo>
                      <a:pt x="209741" y="0"/>
                    </a:lnTo>
                    <a:close/>
                    <a:moveTo>
                      <a:pt x="149447" y="34576"/>
                    </a:moveTo>
                    <a:cubicBezTo>
                      <a:pt x="149447" y="33242"/>
                      <a:pt x="150304" y="32099"/>
                      <a:pt x="151829" y="31623"/>
                    </a:cubicBezTo>
                    <a:cubicBezTo>
                      <a:pt x="167259" y="28289"/>
                      <a:pt x="181928" y="26575"/>
                      <a:pt x="195548" y="26289"/>
                    </a:cubicBezTo>
                    <a:cubicBezTo>
                      <a:pt x="197358" y="26289"/>
                      <a:pt x="199168" y="26289"/>
                      <a:pt x="200978" y="26289"/>
                    </a:cubicBezTo>
                    <a:cubicBezTo>
                      <a:pt x="214408" y="26289"/>
                      <a:pt x="226409" y="27432"/>
                      <a:pt x="237649" y="30004"/>
                    </a:cubicBezTo>
                    <a:cubicBezTo>
                      <a:pt x="252222" y="33338"/>
                      <a:pt x="265843" y="38767"/>
                      <a:pt x="278321" y="46101"/>
                    </a:cubicBezTo>
                    <a:cubicBezTo>
                      <a:pt x="292227" y="54388"/>
                      <a:pt x="303562" y="63913"/>
                      <a:pt x="311849" y="74486"/>
                    </a:cubicBezTo>
                    <a:cubicBezTo>
                      <a:pt x="312706" y="75533"/>
                      <a:pt x="313182" y="76962"/>
                      <a:pt x="313182" y="78391"/>
                    </a:cubicBezTo>
                    <a:lnTo>
                      <a:pt x="313182" y="79439"/>
                    </a:lnTo>
                    <a:cubicBezTo>
                      <a:pt x="312896" y="81344"/>
                      <a:pt x="312039" y="82963"/>
                      <a:pt x="310420" y="84106"/>
                    </a:cubicBezTo>
                    <a:cubicBezTo>
                      <a:pt x="309277" y="84963"/>
                      <a:pt x="307848" y="85439"/>
                      <a:pt x="306229" y="85439"/>
                    </a:cubicBezTo>
                    <a:lnTo>
                      <a:pt x="305276" y="85439"/>
                    </a:lnTo>
                    <a:cubicBezTo>
                      <a:pt x="303467" y="85058"/>
                      <a:pt x="302038" y="84296"/>
                      <a:pt x="300800" y="82677"/>
                    </a:cubicBezTo>
                    <a:cubicBezTo>
                      <a:pt x="297751" y="79153"/>
                      <a:pt x="294704" y="75724"/>
                      <a:pt x="291465" y="72390"/>
                    </a:cubicBezTo>
                    <a:cubicBezTo>
                      <a:pt x="284702" y="65627"/>
                      <a:pt x="276796" y="59531"/>
                      <a:pt x="268224" y="54102"/>
                    </a:cubicBezTo>
                    <a:lnTo>
                      <a:pt x="267271" y="53816"/>
                    </a:lnTo>
                    <a:cubicBezTo>
                      <a:pt x="257651" y="48101"/>
                      <a:pt x="246602" y="43434"/>
                      <a:pt x="233458" y="39529"/>
                    </a:cubicBezTo>
                    <a:cubicBezTo>
                      <a:pt x="219170" y="35528"/>
                      <a:pt x="204883" y="33528"/>
                      <a:pt x="191262" y="33433"/>
                    </a:cubicBezTo>
                    <a:lnTo>
                      <a:pt x="190309" y="33242"/>
                    </a:lnTo>
                    <a:lnTo>
                      <a:pt x="190309" y="33242"/>
                    </a:lnTo>
                    <a:cubicBezTo>
                      <a:pt x="177641" y="33242"/>
                      <a:pt x="164783" y="34671"/>
                      <a:pt x="152114" y="37338"/>
                    </a:cubicBezTo>
                    <a:cubicBezTo>
                      <a:pt x="150781" y="37338"/>
                      <a:pt x="149733" y="36195"/>
                      <a:pt x="149542" y="34671"/>
                    </a:cubicBezTo>
                    <a:moveTo>
                      <a:pt x="112681" y="64484"/>
                    </a:moveTo>
                    <a:cubicBezTo>
                      <a:pt x="112681" y="62770"/>
                      <a:pt x="113824" y="61246"/>
                      <a:pt x="115729" y="60960"/>
                    </a:cubicBezTo>
                    <a:cubicBezTo>
                      <a:pt x="130969" y="57531"/>
                      <a:pt x="146113" y="55912"/>
                      <a:pt x="160687" y="55912"/>
                    </a:cubicBezTo>
                    <a:cubicBezTo>
                      <a:pt x="166688" y="55912"/>
                      <a:pt x="172879" y="56198"/>
                      <a:pt x="179261" y="56960"/>
                    </a:cubicBezTo>
                    <a:cubicBezTo>
                      <a:pt x="184880" y="57436"/>
                      <a:pt x="189929" y="58293"/>
                      <a:pt x="194596" y="59341"/>
                    </a:cubicBezTo>
                    <a:cubicBezTo>
                      <a:pt x="199930" y="60579"/>
                      <a:pt x="204978" y="62008"/>
                      <a:pt x="209836" y="63722"/>
                    </a:cubicBezTo>
                    <a:cubicBezTo>
                      <a:pt x="220694" y="67627"/>
                      <a:pt x="230600" y="72581"/>
                      <a:pt x="239363" y="78391"/>
                    </a:cubicBezTo>
                    <a:cubicBezTo>
                      <a:pt x="240792" y="79439"/>
                      <a:pt x="241840" y="81534"/>
                      <a:pt x="242125" y="84106"/>
                    </a:cubicBezTo>
                    <a:cubicBezTo>
                      <a:pt x="242125" y="85820"/>
                      <a:pt x="241649" y="87440"/>
                      <a:pt x="240601" y="88868"/>
                    </a:cubicBezTo>
                    <a:cubicBezTo>
                      <a:pt x="239363" y="90488"/>
                      <a:pt x="237458" y="91535"/>
                      <a:pt x="235363" y="91631"/>
                    </a:cubicBezTo>
                    <a:cubicBezTo>
                      <a:pt x="232886" y="91631"/>
                      <a:pt x="231648" y="91059"/>
                      <a:pt x="230029" y="90106"/>
                    </a:cubicBezTo>
                    <a:cubicBezTo>
                      <a:pt x="227171" y="88202"/>
                      <a:pt x="224219" y="86297"/>
                      <a:pt x="221171" y="84487"/>
                    </a:cubicBezTo>
                    <a:cubicBezTo>
                      <a:pt x="214884" y="80772"/>
                      <a:pt x="208788" y="77724"/>
                      <a:pt x="203073" y="75343"/>
                    </a:cubicBezTo>
                    <a:cubicBezTo>
                      <a:pt x="196977" y="72771"/>
                      <a:pt x="191167" y="70866"/>
                      <a:pt x="185928" y="69437"/>
                    </a:cubicBezTo>
                    <a:cubicBezTo>
                      <a:pt x="179832" y="67532"/>
                      <a:pt x="174022" y="66294"/>
                      <a:pt x="168307" y="65532"/>
                    </a:cubicBezTo>
                    <a:cubicBezTo>
                      <a:pt x="162687" y="64865"/>
                      <a:pt x="156972" y="64389"/>
                      <a:pt x="150781" y="64389"/>
                    </a:cubicBezTo>
                    <a:cubicBezTo>
                      <a:pt x="139541" y="64389"/>
                      <a:pt x="127825" y="65723"/>
                      <a:pt x="116110" y="68199"/>
                    </a:cubicBezTo>
                    <a:cubicBezTo>
                      <a:pt x="114300" y="68008"/>
                      <a:pt x="112776" y="66485"/>
                      <a:pt x="112681" y="64579"/>
                    </a:cubicBezTo>
                  </a:path>
                </a:pathLst>
              </a:custGeom>
              <a:solidFill>
                <a:srgbClr val="FDCBCF"/>
              </a:solidFill>
              <a:ln w="9525" cap="flat">
                <a:noFill/>
                <a:prstDash val="solid"/>
                <a:miter/>
              </a:ln>
            </p:spPr>
            <p:txBody>
              <a:bodyPr rtlCol="0" anchor="ctr"/>
              <a:lstStyle/>
              <a:p>
                <a:endParaRPr lang="en-US"/>
              </a:p>
            </p:txBody>
          </p:sp>
          <p:grpSp>
            <p:nvGrpSpPr>
              <p:cNvPr id="899" name="Graphic 100">
                <a:extLst>
                  <a:ext uri="{FF2B5EF4-FFF2-40B4-BE49-F238E27FC236}">
                    <a16:creationId xmlns:a16="http://schemas.microsoft.com/office/drawing/2014/main" id="{44F0CD42-17A5-92F5-6D82-54536D542017}"/>
                  </a:ext>
                </a:extLst>
              </p:cNvPr>
              <p:cNvGrpSpPr/>
              <p:nvPr/>
            </p:nvGrpSpPr>
            <p:grpSpPr>
              <a:xfrm>
                <a:off x="4138710" y="3987174"/>
                <a:ext cx="211244" cy="77760"/>
                <a:chOff x="4138710" y="3987174"/>
                <a:chExt cx="211244" cy="77760"/>
              </a:xfrm>
              <a:solidFill>
                <a:srgbClr val="1ECCDF"/>
              </a:solidFill>
            </p:grpSpPr>
            <p:sp>
              <p:nvSpPr>
                <p:cNvPr id="934" name="Freeform: Shape 933">
                  <a:extLst>
                    <a:ext uri="{FF2B5EF4-FFF2-40B4-BE49-F238E27FC236}">
                      <a16:creationId xmlns:a16="http://schemas.microsoft.com/office/drawing/2014/main" id="{CB1AD51F-6B98-5F43-1654-A6BF6F1EEC6F}"/>
                    </a:ext>
                  </a:extLst>
                </p:cNvPr>
                <p:cNvSpPr/>
                <p:nvPr/>
              </p:nvSpPr>
              <p:spPr>
                <a:xfrm>
                  <a:off x="4138710" y="4018225"/>
                  <a:ext cx="140586" cy="46708"/>
                </a:xfrm>
                <a:custGeom>
                  <a:avLst/>
                  <a:gdLst>
                    <a:gd name="connsiteX0" fmla="*/ 134395 w 140586"/>
                    <a:gd name="connsiteY0" fmla="*/ 23146 h 46708"/>
                    <a:gd name="connsiteX1" fmla="*/ 102772 w 140586"/>
                    <a:gd name="connsiteY1" fmla="*/ 8382 h 46708"/>
                    <a:gd name="connsiteX2" fmla="*/ 70959 w 140586"/>
                    <a:gd name="connsiteY2" fmla="*/ 1333 h 46708"/>
                    <a:gd name="connsiteX3" fmla="*/ 50004 w 140586"/>
                    <a:gd name="connsiteY3" fmla="*/ 0 h 46708"/>
                    <a:gd name="connsiteX4" fmla="*/ 39050 w 140586"/>
                    <a:gd name="connsiteY4" fmla="*/ 286 h 46708"/>
                    <a:gd name="connsiteX5" fmla="*/ 3903 w 140586"/>
                    <a:gd name="connsiteY5" fmla="*/ 6001 h 46708"/>
                    <a:gd name="connsiteX6" fmla="*/ 188 w 140586"/>
                    <a:gd name="connsiteY6" fmla="*/ 12573 h 46708"/>
                    <a:gd name="connsiteX7" fmla="*/ 6760 w 140586"/>
                    <a:gd name="connsiteY7" fmla="*/ 16288 h 46708"/>
                    <a:gd name="connsiteX8" fmla="*/ 14571 w 140586"/>
                    <a:gd name="connsiteY8" fmla="*/ 14859 h 46708"/>
                    <a:gd name="connsiteX9" fmla="*/ 54290 w 140586"/>
                    <a:gd name="connsiteY9" fmla="*/ 14478 h 46708"/>
                    <a:gd name="connsiteX10" fmla="*/ 82579 w 140586"/>
                    <a:gd name="connsiteY10" fmla="*/ 21907 h 46708"/>
                    <a:gd name="connsiteX11" fmla="*/ 121441 w 140586"/>
                    <a:gd name="connsiteY11" fmla="*/ 44958 h 46708"/>
                    <a:gd name="connsiteX12" fmla="*/ 131252 w 140586"/>
                    <a:gd name="connsiteY12" fmla="*/ 46292 h 46708"/>
                    <a:gd name="connsiteX13" fmla="*/ 138872 w 140586"/>
                    <a:gd name="connsiteY13" fmla="*/ 40386 h 46708"/>
                    <a:gd name="connsiteX14" fmla="*/ 134300 w 140586"/>
                    <a:gd name="connsiteY14" fmla="*/ 23050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86" h="46708">
                      <a:moveTo>
                        <a:pt x="134395" y="23146"/>
                      </a:moveTo>
                      <a:cubicBezTo>
                        <a:pt x="124394" y="17240"/>
                        <a:pt x="113821" y="12097"/>
                        <a:pt x="102772" y="8382"/>
                      </a:cubicBezTo>
                      <a:cubicBezTo>
                        <a:pt x="92580" y="4858"/>
                        <a:pt x="81722" y="2762"/>
                        <a:pt x="70959" y="1333"/>
                      </a:cubicBezTo>
                      <a:cubicBezTo>
                        <a:pt x="64005" y="476"/>
                        <a:pt x="57052" y="0"/>
                        <a:pt x="50004" y="0"/>
                      </a:cubicBezTo>
                      <a:cubicBezTo>
                        <a:pt x="46384" y="0"/>
                        <a:pt x="42765" y="95"/>
                        <a:pt x="39050" y="286"/>
                      </a:cubicBezTo>
                      <a:cubicBezTo>
                        <a:pt x="27144" y="952"/>
                        <a:pt x="15523" y="3429"/>
                        <a:pt x="3903" y="6001"/>
                      </a:cubicBezTo>
                      <a:cubicBezTo>
                        <a:pt x="1045" y="6667"/>
                        <a:pt x="-574" y="9906"/>
                        <a:pt x="188" y="12573"/>
                      </a:cubicBezTo>
                      <a:cubicBezTo>
                        <a:pt x="1045" y="15526"/>
                        <a:pt x="3903" y="16954"/>
                        <a:pt x="6760" y="16288"/>
                      </a:cubicBezTo>
                      <a:cubicBezTo>
                        <a:pt x="9332" y="15716"/>
                        <a:pt x="11904" y="15240"/>
                        <a:pt x="14571" y="14859"/>
                      </a:cubicBezTo>
                      <a:cubicBezTo>
                        <a:pt x="27810" y="13144"/>
                        <a:pt x="41050" y="12859"/>
                        <a:pt x="54290" y="14478"/>
                      </a:cubicBezTo>
                      <a:cubicBezTo>
                        <a:pt x="63910" y="15907"/>
                        <a:pt x="73530" y="18288"/>
                        <a:pt x="82579" y="21907"/>
                      </a:cubicBezTo>
                      <a:cubicBezTo>
                        <a:pt x="96390" y="27908"/>
                        <a:pt x="109440" y="35814"/>
                        <a:pt x="121441" y="44958"/>
                      </a:cubicBezTo>
                      <a:cubicBezTo>
                        <a:pt x="124013" y="46863"/>
                        <a:pt x="128299" y="47053"/>
                        <a:pt x="131252" y="46292"/>
                      </a:cubicBezTo>
                      <a:cubicBezTo>
                        <a:pt x="134395" y="45434"/>
                        <a:pt x="137157" y="43243"/>
                        <a:pt x="138872" y="40386"/>
                      </a:cubicBezTo>
                      <a:cubicBezTo>
                        <a:pt x="142396" y="34385"/>
                        <a:pt x="140301" y="26575"/>
                        <a:pt x="134300" y="23050"/>
                      </a:cubicBezTo>
                      <a:close/>
                    </a:path>
                  </a:pathLst>
                </a:custGeom>
                <a:solidFill>
                  <a:srgbClr val="FBABB1"/>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982AE122-08F7-A70B-1C92-3EFF1D09D2E5}"/>
                    </a:ext>
                  </a:extLst>
                </p:cNvPr>
                <p:cNvSpPr/>
                <p:nvPr/>
              </p:nvSpPr>
              <p:spPr>
                <a:xfrm>
                  <a:off x="4175458" y="3987174"/>
                  <a:ext cx="174496" cy="70442"/>
                </a:xfrm>
                <a:custGeom>
                  <a:avLst/>
                  <a:gdLst>
                    <a:gd name="connsiteX0" fmla="*/ 173275 w 174496"/>
                    <a:gd name="connsiteY0" fmla="*/ 53245 h 70442"/>
                    <a:gd name="connsiteX1" fmla="*/ 168799 w 174496"/>
                    <a:gd name="connsiteY1" fmla="*/ 42481 h 70442"/>
                    <a:gd name="connsiteX2" fmla="*/ 160607 w 174496"/>
                    <a:gd name="connsiteY2" fmla="*/ 32194 h 70442"/>
                    <a:gd name="connsiteX3" fmla="*/ 141557 w 174496"/>
                    <a:gd name="connsiteY3" fmla="*/ 17240 h 70442"/>
                    <a:gd name="connsiteX4" fmla="*/ 118697 w 174496"/>
                    <a:gd name="connsiteY4" fmla="*/ 6858 h 70442"/>
                    <a:gd name="connsiteX5" fmla="*/ 93742 w 174496"/>
                    <a:gd name="connsiteY5" fmla="*/ 1619 h 70442"/>
                    <a:gd name="connsiteX6" fmla="*/ 70119 w 174496"/>
                    <a:gd name="connsiteY6" fmla="*/ 95 h 70442"/>
                    <a:gd name="connsiteX7" fmla="*/ 61928 w 174496"/>
                    <a:gd name="connsiteY7" fmla="*/ 0 h 70442"/>
                    <a:gd name="connsiteX8" fmla="*/ 46593 w 174496"/>
                    <a:gd name="connsiteY8" fmla="*/ 381 h 70442"/>
                    <a:gd name="connsiteX9" fmla="*/ 4302 w 174496"/>
                    <a:gd name="connsiteY9" fmla="*/ 6477 h 70442"/>
                    <a:gd name="connsiteX10" fmla="*/ 206 w 174496"/>
                    <a:gd name="connsiteY10" fmla="*/ 13621 h 70442"/>
                    <a:gd name="connsiteX11" fmla="*/ 7445 w 174496"/>
                    <a:gd name="connsiteY11" fmla="*/ 17717 h 70442"/>
                    <a:gd name="connsiteX12" fmla="*/ 13541 w 174496"/>
                    <a:gd name="connsiteY12" fmla="*/ 16573 h 70442"/>
                    <a:gd name="connsiteX13" fmla="*/ 60214 w 174496"/>
                    <a:gd name="connsiteY13" fmla="*/ 16573 h 70442"/>
                    <a:gd name="connsiteX14" fmla="*/ 83931 w 174496"/>
                    <a:gd name="connsiteY14" fmla="*/ 22003 h 70442"/>
                    <a:gd name="connsiteX15" fmla="*/ 107267 w 174496"/>
                    <a:gd name="connsiteY15" fmla="*/ 30671 h 70442"/>
                    <a:gd name="connsiteX16" fmla="*/ 133270 w 174496"/>
                    <a:gd name="connsiteY16" fmla="*/ 45434 h 70442"/>
                    <a:gd name="connsiteX17" fmla="*/ 142890 w 174496"/>
                    <a:gd name="connsiteY17" fmla="*/ 54388 h 70442"/>
                    <a:gd name="connsiteX18" fmla="*/ 147748 w 174496"/>
                    <a:gd name="connsiteY18" fmla="*/ 59912 h 70442"/>
                    <a:gd name="connsiteX19" fmla="*/ 152130 w 174496"/>
                    <a:gd name="connsiteY19" fmla="*/ 64579 h 70442"/>
                    <a:gd name="connsiteX20" fmla="*/ 168608 w 174496"/>
                    <a:gd name="connsiteY20" fmla="*/ 68866 h 70442"/>
                    <a:gd name="connsiteX21" fmla="*/ 173371 w 174496"/>
                    <a:gd name="connsiteY21" fmla="*/ 53150 h 7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496" h="70442">
                      <a:moveTo>
                        <a:pt x="173275" y="53245"/>
                      </a:moveTo>
                      <a:cubicBezTo>
                        <a:pt x="172228" y="49435"/>
                        <a:pt x="170799" y="45815"/>
                        <a:pt x="168799" y="42481"/>
                      </a:cubicBezTo>
                      <a:cubicBezTo>
                        <a:pt x="166608" y="38767"/>
                        <a:pt x="163560" y="35338"/>
                        <a:pt x="160607" y="32194"/>
                      </a:cubicBezTo>
                      <a:cubicBezTo>
                        <a:pt x="155082" y="26384"/>
                        <a:pt x="148415" y="21431"/>
                        <a:pt x="141557" y="17240"/>
                      </a:cubicBezTo>
                      <a:cubicBezTo>
                        <a:pt x="134413" y="12954"/>
                        <a:pt x="126603" y="9525"/>
                        <a:pt x="118697" y="6858"/>
                      </a:cubicBezTo>
                      <a:cubicBezTo>
                        <a:pt x="110601" y="4191"/>
                        <a:pt x="102219" y="2667"/>
                        <a:pt x="93742" y="1619"/>
                      </a:cubicBezTo>
                      <a:cubicBezTo>
                        <a:pt x="85931" y="667"/>
                        <a:pt x="77930" y="286"/>
                        <a:pt x="70119" y="95"/>
                      </a:cubicBezTo>
                      <a:cubicBezTo>
                        <a:pt x="67357" y="95"/>
                        <a:pt x="64690" y="0"/>
                        <a:pt x="61928" y="0"/>
                      </a:cubicBezTo>
                      <a:cubicBezTo>
                        <a:pt x="56785" y="0"/>
                        <a:pt x="51736" y="95"/>
                        <a:pt x="46593" y="381"/>
                      </a:cubicBezTo>
                      <a:cubicBezTo>
                        <a:pt x="32305" y="1048"/>
                        <a:pt x="18208" y="3238"/>
                        <a:pt x="4302" y="6477"/>
                      </a:cubicBezTo>
                      <a:cubicBezTo>
                        <a:pt x="1254" y="7144"/>
                        <a:pt x="-651" y="10763"/>
                        <a:pt x="206" y="13621"/>
                      </a:cubicBezTo>
                      <a:cubicBezTo>
                        <a:pt x="1063" y="16859"/>
                        <a:pt x="4302" y="18383"/>
                        <a:pt x="7445" y="17717"/>
                      </a:cubicBezTo>
                      <a:cubicBezTo>
                        <a:pt x="9445" y="17240"/>
                        <a:pt x="11541" y="16954"/>
                        <a:pt x="13541" y="16573"/>
                      </a:cubicBezTo>
                      <a:cubicBezTo>
                        <a:pt x="28972" y="14573"/>
                        <a:pt x="44783" y="14669"/>
                        <a:pt x="60214" y="16573"/>
                      </a:cubicBezTo>
                      <a:cubicBezTo>
                        <a:pt x="68310" y="17717"/>
                        <a:pt x="76215" y="19431"/>
                        <a:pt x="83931" y="22003"/>
                      </a:cubicBezTo>
                      <a:cubicBezTo>
                        <a:pt x="91836" y="24575"/>
                        <a:pt x="99552" y="27527"/>
                        <a:pt x="107267" y="30671"/>
                      </a:cubicBezTo>
                      <a:cubicBezTo>
                        <a:pt x="116411" y="34671"/>
                        <a:pt x="125269" y="39529"/>
                        <a:pt x="133270" y="45434"/>
                      </a:cubicBezTo>
                      <a:cubicBezTo>
                        <a:pt x="136699" y="48196"/>
                        <a:pt x="139843" y="51149"/>
                        <a:pt x="142890" y="54388"/>
                      </a:cubicBezTo>
                      <a:cubicBezTo>
                        <a:pt x="144605" y="56198"/>
                        <a:pt x="146129" y="58102"/>
                        <a:pt x="147748" y="59912"/>
                      </a:cubicBezTo>
                      <a:cubicBezTo>
                        <a:pt x="149177" y="61531"/>
                        <a:pt x="150606" y="63056"/>
                        <a:pt x="152130" y="64579"/>
                      </a:cubicBezTo>
                      <a:cubicBezTo>
                        <a:pt x="155178" y="70390"/>
                        <a:pt x="163179" y="72009"/>
                        <a:pt x="168608" y="68866"/>
                      </a:cubicBezTo>
                      <a:cubicBezTo>
                        <a:pt x="174228" y="65532"/>
                        <a:pt x="175847" y="58865"/>
                        <a:pt x="173371" y="53150"/>
                      </a:cubicBezTo>
                      <a:close/>
                    </a:path>
                  </a:pathLst>
                </a:custGeom>
                <a:solidFill>
                  <a:srgbClr val="FBABB1"/>
                </a:solidFill>
                <a:ln w="9525" cap="flat">
                  <a:noFill/>
                  <a:prstDash val="solid"/>
                  <a:miter/>
                </a:ln>
              </p:spPr>
              <p:txBody>
                <a:bodyPr rtlCol="0" anchor="ctr"/>
                <a:lstStyle/>
                <a:p>
                  <a:endParaRPr lang="en-US"/>
                </a:p>
              </p:txBody>
            </p:sp>
          </p:grpSp>
          <p:grpSp>
            <p:nvGrpSpPr>
              <p:cNvPr id="900" name="Graphic 100">
                <a:extLst>
                  <a:ext uri="{FF2B5EF4-FFF2-40B4-BE49-F238E27FC236}">
                    <a16:creationId xmlns:a16="http://schemas.microsoft.com/office/drawing/2014/main" id="{1A421FAB-1D9A-8B83-89B1-301CA63F1C87}"/>
                  </a:ext>
                </a:extLst>
              </p:cNvPr>
              <p:cNvGrpSpPr/>
              <p:nvPr/>
            </p:nvGrpSpPr>
            <p:grpSpPr>
              <a:xfrm>
                <a:off x="4055295" y="4141002"/>
                <a:ext cx="361069" cy="281273"/>
                <a:chOff x="4055295" y="4141002"/>
                <a:chExt cx="361069" cy="281273"/>
              </a:xfrm>
            </p:grpSpPr>
            <p:sp>
              <p:nvSpPr>
                <p:cNvPr id="902" name="Freeform: Shape 901">
                  <a:extLst>
                    <a:ext uri="{FF2B5EF4-FFF2-40B4-BE49-F238E27FC236}">
                      <a16:creationId xmlns:a16="http://schemas.microsoft.com/office/drawing/2014/main" id="{BC60BA6C-AAFF-DABC-DCC5-A6CF66D23D44}"/>
                    </a:ext>
                  </a:extLst>
                </p:cNvPr>
                <p:cNvSpPr/>
                <p:nvPr/>
              </p:nvSpPr>
              <p:spPr>
                <a:xfrm>
                  <a:off x="4055295" y="4141002"/>
                  <a:ext cx="361069" cy="281273"/>
                </a:xfrm>
                <a:custGeom>
                  <a:avLst/>
                  <a:gdLst>
                    <a:gd name="connsiteX0" fmla="*/ 360781 w 361069"/>
                    <a:gd name="connsiteY0" fmla="*/ 138113 h 281273"/>
                    <a:gd name="connsiteX1" fmla="*/ 354113 w 361069"/>
                    <a:gd name="connsiteY1" fmla="*/ 117443 h 281273"/>
                    <a:gd name="connsiteX2" fmla="*/ 342111 w 361069"/>
                    <a:gd name="connsiteY2" fmla="*/ 96869 h 281273"/>
                    <a:gd name="connsiteX3" fmla="*/ 308488 w 361069"/>
                    <a:gd name="connsiteY3" fmla="*/ 56293 h 281273"/>
                    <a:gd name="connsiteX4" fmla="*/ 278961 w 361069"/>
                    <a:gd name="connsiteY4" fmla="*/ 22384 h 281273"/>
                    <a:gd name="connsiteX5" fmla="*/ 278770 w 361069"/>
                    <a:gd name="connsiteY5" fmla="*/ 22193 h 281273"/>
                    <a:gd name="connsiteX6" fmla="*/ 278770 w 361069"/>
                    <a:gd name="connsiteY6" fmla="*/ 22193 h 281273"/>
                    <a:gd name="connsiteX7" fmla="*/ 278770 w 361069"/>
                    <a:gd name="connsiteY7" fmla="*/ 22193 h 281273"/>
                    <a:gd name="connsiteX8" fmla="*/ 272007 w 361069"/>
                    <a:gd name="connsiteY8" fmla="*/ 12097 h 281273"/>
                    <a:gd name="connsiteX9" fmla="*/ 270865 w 361069"/>
                    <a:gd name="connsiteY9" fmla="*/ 10954 h 281273"/>
                    <a:gd name="connsiteX10" fmla="*/ 266102 w 361069"/>
                    <a:gd name="connsiteY10" fmla="*/ 7239 h 281273"/>
                    <a:gd name="connsiteX11" fmla="*/ 260482 w 361069"/>
                    <a:gd name="connsiteY11" fmla="*/ 4381 h 281273"/>
                    <a:gd name="connsiteX12" fmla="*/ 223335 w 361069"/>
                    <a:gd name="connsiteY12" fmla="*/ 0 h 281273"/>
                    <a:gd name="connsiteX13" fmla="*/ 193426 w 361069"/>
                    <a:gd name="connsiteY13" fmla="*/ 2476 h 281273"/>
                    <a:gd name="connsiteX14" fmla="*/ 123894 w 361069"/>
                    <a:gd name="connsiteY14" fmla="*/ 25146 h 281273"/>
                    <a:gd name="connsiteX15" fmla="*/ 63124 w 361069"/>
                    <a:gd name="connsiteY15" fmla="*/ 65627 h 281273"/>
                    <a:gd name="connsiteX16" fmla="*/ 38931 w 361069"/>
                    <a:gd name="connsiteY16" fmla="*/ 90106 h 281273"/>
                    <a:gd name="connsiteX17" fmla="*/ 24072 w 361069"/>
                    <a:gd name="connsiteY17" fmla="*/ 110395 h 281273"/>
                    <a:gd name="connsiteX18" fmla="*/ 19690 w 361069"/>
                    <a:gd name="connsiteY18" fmla="*/ 116872 h 281273"/>
                    <a:gd name="connsiteX19" fmla="*/ 8736 w 361069"/>
                    <a:gd name="connsiteY19" fmla="*/ 127254 h 281273"/>
                    <a:gd name="connsiteX20" fmla="*/ 7403 w 361069"/>
                    <a:gd name="connsiteY20" fmla="*/ 140398 h 281273"/>
                    <a:gd name="connsiteX21" fmla="*/ 6165 w 361069"/>
                    <a:gd name="connsiteY21" fmla="*/ 152781 h 281273"/>
                    <a:gd name="connsiteX22" fmla="*/ 4641 w 361069"/>
                    <a:gd name="connsiteY22" fmla="*/ 164211 h 281273"/>
                    <a:gd name="connsiteX23" fmla="*/ 3974 w 361069"/>
                    <a:gd name="connsiteY23" fmla="*/ 168878 h 281273"/>
                    <a:gd name="connsiteX24" fmla="*/ 69 w 361069"/>
                    <a:gd name="connsiteY24" fmla="*/ 210121 h 281273"/>
                    <a:gd name="connsiteX25" fmla="*/ 831 w 361069"/>
                    <a:gd name="connsiteY25" fmla="*/ 231362 h 281273"/>
                    <a:gd name="connsiteX26" fmla="*/ 5593 w 361069"/>
                    <a:gd name="connsiteY26" fmla="*/ 248317 h 281273"/>
                    <a:gd name="connsiteX27" fmla="*/ 20357 w 361069"/>
                    <a:gd name="connsiteY27" fmla="*/ 262223 h 281273"/>
                    <a:gd name="connsiteX28" fmla="*/ 26358 w 361069"/>
                    <a:gd name="connsiteY28" fmla="*/ 263271 h 281273"/>
                    <a:gd name="connsiteX29" fmla="*/ 33311 w 361069"/>
                    <a:gd name="connsiteY29" fmla="*/ 261842 h 281273"/>
                    <a:gd name="connsiteX30" fmla="*/ 36645 w 361069"/>
                    <a:gd name="connsiteY30" fmla="*/ 259842 h 281273"/>
                    <a:gd name="connsiteX31" fmla="*/ 39693 w 361069"/>
                    <a:gd name="connsiteY31" fmla="*/ 262509 h 281273"/>
                    <a:gd name="connsiteX32" fmla="*/ 42455 w 361069"/>
                    <a:gd name="connsiteY32" fmla="*/ 265462 h 281273"/>
                    <a:gd name="connsiteX33" fmla="*/ 48170 w 361069"/>
                    <a:gd name="connsiteY33" fmla="*/ 271272 h 281273"/>
                    <a:gd name="connsiteX34" fmla="*/ 59410 w 361069"/>
                    <a:gd name="connsiteY34" fmla="*/ 278797 h 281273"/>
                    <a:gd name="connsiteX35" fmla="*/ 70839 w 361069"/>
                    <a:gd name="connsiteY35" fmla="*/ 281273 h 281273"/>
                    <a:gd name="connsiteX36" fmla="*/ 72364 w 361069"/>
                    <a:gd name="connsiteY36" fmla="*/ 281273 h 281273"/>
                    <a:gd name="connsiteX37" fmla="*/ 83603 w 361069"/>
                    <a:gd name="connsiteY37" fmla="*/ 279273 h 281273"/>
                    <a:gd name="connsiteX38" fmla="*/ 98081 w 361069"/>
                    <a:gd name="connsiteY38" fmla="*/ 267271 h 281273"/>
                    <a:gd name="connsiteX39" fmla="*/ 105510 w 361069"/>
                    <a:gd name="connsiteY39" fmla="*/ 255079 h 281273"/>
                    <a:gd name="connsiteX40" fmla="*/ 107225 w 361069"/>
                    <a:gd name="connsiteY40" fmla="*/ 251936 h 281273"/>
                    <a:gd name="connsiteX41" fmla="*/ 113321 w 361069"/>
                    <a:gd name="connsiteY41" fmla="*/ 243364 h 281273"/>
                    <a:gd name="connsiteX42" fmla="*/ 115798 w 361069"/>
                    <a:gd name="connsiteY42" fmla="*/ 241363 h 281273"/>
                    <a:gd name="connsiteX43" fmla="*/ 117988 w 361069"/>
                    <a:gd name="connsiteY43" fmla="*/ 240411 h 281273"/>
                    <a:gd name="connsiteX44" fmla="*/ 120560 w 361069"/>
                    <a:gd name="connsiteY44" fmla="*/ 240125 h 281273"/>
                    <a:gd name="connsiteX45" fmla="*/ 123322 w 361069"/>
                    <a:gd name="connsiteY45" fmla="*/ 240506 h 281273"/>
                    <a:gd name="connsiteX46" fmla="*/ 127513 w 361069"/>
                    <a:gd name="connsiteY46" fmla="*/ 242316 h 281273"/>
                    <a:gd name="connsiteX47" fmla="*/ 134657 w 361069"/>
                    <a:gd name="connsiteY47" fmla="*/ 247364 h 281273"/>
                    <a:gd name="connsiteX48" fmla="*/ 148087 w 361069"/>
                    <a:gd name="connsiteY48" fmla="*/ 255937 h 281273"/>
                    <a:gd name="connsiteX49" fmla="*/ 161708 w 361069"/>
                    <a:gd name="connsiteY49" fmla="*/ 258889 h 281273"/>
                    <a:gd name="connsiteX50" fmla="*/ 178091 w 361069"/>
                    <a:gd name="connsiteY50" fmla="*/ 254698 h 281273"/>
                    <a:gd name="connsiteX51" fmla="*/ 189711 w 361069"/>
                    <a:gd name="connsiteY51" fmla="*/ 244412 h 281273"/>
                    <a:gd name="connsiteX52" fmla="*/ 196760 w 361069"/>
                    <a:gd name="connsiteY52" fmla="*/ 231743 h 281273"/>
                    <a:gd name="connsiteX53" fmla="*/ 198474 w 361069"/>
                    <a:gd name="connsiteY53" fmla="*/ 228124 h 281273"/>
                    <a:gd name="connsiteX54" fmla="*/ 202380 w 361069"/>
                    <a:gd name="connsiteY54" fmla="*/ 219551 h 281273"/>
                    <a:gd name="connsiteX55" fmla="*/ 203713 w 361069"/>
                    <a:gd name="connsiteY55" fmla="*/ 216503 h 281273"/>
                    <a:gd name="connsiteX56" fmla="*/ 207047 w 361069"/>
                    <a:gd name="connsiteY56" fmla="*/ 209264 h 281273"/>
                    <a:gd name="connsiteX57" fmla="*/ 208952 w 361069"/>
                    <a:gd name="connsiteY57" fmla="*/ 206788 h 281273"/>
                    <a:gd name="connsiteX58" fmla="*/ 209809 w 361069"/>
                    <a:gd name="connsiteY58" fmla="*/ 205930 h 281273"/>
                    <a:gd name="connsiteX59" fmla="*/ 209809 w 361069"/>
                    <a:gd name="connsiteY59" fmla="*/ 205930 h 281273"/>
                    <a:gd name="connsiteX60" fmla="*/ 211524 w 361069"/>
                    <a:gd name="connsiteY60" fmla="*/ 205264 h 281273"/>
                    <a:gd name="connsiteX61" fmla="*/ 215239 w 361069"/>
                    <a:gd name="connsiteY61" fmla="*/ 204788 h 281273"/>
                    <a:gd name="connsiteX62" fmla="*/ 218096 w 361069"/>
                    <a:gd name="connsiteY62" fmla="*/ 205073 h 281273"/>
                    <a:gd name="connsiteX63" fmla="*/ 222763 w 361069"/>
                    <a:gd name="connsiteY63" fmla="*/ 207169 h 281273"/>
                    <a:gd name="connsiteX64" fmla="*/ 227049 w 361069"/>
                    <a:gd name="connsiteY64" fmla="*/ 209836 h 281273"/>
                    <a:gd name="connsiteX65" fmla="*/ 238860 w 361069"/>
                    <a:gd name="connsiteY65" fmla="*/ 216503 h 281273"/>
                    <a:gd name="connsiteX66" fmla="*/ 250576 w 361069"/>
                    <a:gd name="connsiteY66" fmla="*/ 218980 h 281273"/>
                    <a:gd name="connsiteX67" fmla="*/ 263721 w 361069"/>
                    <a:gd name="connsiteY67" fmla="*/ 216313 h 281273"/>
                    <a:gd name="connsiteX68" fmla="*/ 278294 w 361069"/>
                    <a:gd name="connsiteY68" fmla="*/ 201263 h 281273"/>
                    <a:gd name="connsiteX69" fmla="*/ 279723 w 361069"/>
                    <a:gd name="connsiteY69" fmla="*/ 199739 h 281273"/>
                    <a:gd name="connsiteX70" fmla="*/ 282961 w 361069"/>
                    <a:gd name="connsiteY70" fmla="*/ 194500 h 281273"/>
                    <a:gd name="connsiteX71" fmla="*/ 287248 w 361069"/>
                    <a:gd name="connsiteY71" fmla="*/ 190405 h 281273"/>
                    <a:gd name="connsiteX72" fmla="*/ 290867 w 361069"/>
                    <a:gd name="connsiteY72" fmla="*/ 188309 h 281273"/>
                    <a:gd name="connsiteX73" fmla="*/ 294486 w 361069"/>
                    <a:gd name="connsiteY73" fmla="*/ 187357 h 281273"/>
                    <a:gd name="connsiteX74" fmla="*/ 306869 w 361069"/>
                    <a:gd name="connsiteY74" fmla="*/ 187547 h 281273"/>
                    <a:gd name="connsiteX75" fmla="*/ 317632 w 361069"/>
                    <a:gd name="connsiteY75" fmla="*/ 187833 h 281273"/>
                    <a:gd name="connsiteX76" fmla="*/ 331729 w 361069"/>
                    <a:gd name="connsiteY76" fmla="*/ 185356 h 281273"/>
                    <a:gd name="connsiteX77" fmla="*/ 346302 w 361069"/>
                    <a:gd name="connsiteY77" fmla="*/ 177070 h 281273"/>
                    <a:gd name="connsiteX78" fmla="*/ 353923 w 361069"/>
                    <a:gd name="connsiteY78" fmla="*/ 168973 h 281273"/>
                    <a:gd name="connsiteX79" fmla="*/ 358971 w 361069"/>
                    <a:gd name="connsiteY79" fmla="*/ 159163 h 281273"/>
                    <a:gd name="connsiteX80" fmla="*/ 360971 w 361069"/>
                    <a:gd name="connsiteY80" fmla="*/ 149352 h 281273"/>
                    <a:gd name="connsiteX81" fmla="*/ 360399 w 361069"/>
                    <a:gd name="connsiteY81" fmla="*/ 138303 h 281273"/>
                    <a:gd name="connsiteX82" fmla="*/ 337158 w 361069"/>
                    <a:gd name="connsiteY82" fmla="*/ 159829 h 281273"/>
                    <a:gd name="connsiteX83" fmla="*/ 337158 w 361069"/>
                    <a:gd name="connsiteY83" fmla="*/ 159829 h 2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1069" h="281273">
                      <a:moveTo>
                        <a:pt x="360781" y="138113"/>
                      </a:moveTo>
                      <a:cubicBezTo>
                        <a:pt x="359828" y="130969"/>
                        <a:pt x="357161" y="124016"/>
                        <a:pt x="354113" y="117443"/>
                      </a:cubicBezTo>
                      <a:cubicBezTo>
                        <a:pt x="350779" y="110204"/>
                        <a:pt x="346588" y="103442"/>
                        <a:pt x="342111" y="96869"/>
                      </a:cubicBezTo>
                      <a:cubicBezTo>
                        <a:pt x="332110" y="82391"/>
                        <a:pt x="320204" y="69342"/>
                        <a:pt x="308488" y="56293"/>
                      </a:cubicBezTo>
                      <a:cubicBezTo>
                        <a:pt x="298487" y="45148"/>
                        <a:pt x="288200" y="34195"/>
                        <a:pt x="278961" y="22384"/>
                      </a:cubicBezTo>
                      <a:lnTo>
                        <a:pt x="278770" y="22193"/>
                      </a:lnTo>
                      <a:lnTo>
                        <a:pt x="278770" y="22193"/>
                      </a:lnTo>
                      <a:lnTo>
                        <a:pt x="278770" y="22193"/>
                      </a:lnTo>
                      <a:cubicBezTo>
                        <a:pt x="276294" y="18955"/>
                        <a:pt x="274008" y="15716"/>
                        <a:pt x="272007" y="12097"/>
                      </a:cubicBezTo>
                      <a:cubicBezTo>
                        <a:pt x="271722" y="11621"/>
                        <a:pt x="271341" y="11239"/>
                        <a:pt x="270865" y="10954"/>
                      </a:cubicBezTo>
                      <a:cubicBezTo>
                        <a:pt x="269531" y="9334"/>
                        <a:pt x="267912" y="8096"/>
                        <a:pt x="266102" y="7239"/>
                      </a:cubicBezTo>
                      <a:cubicBezTo>
                        <a:pt x="264483" y="5905"/>
                        <a:pt x="262578" y="4858"/>
                        <a:pt x="260482" y="4381"/>
                      </a:cubicBezTo>
                      <a:cubicBezTo>
                        <a:pt x="248862" y="1429"/>
                        <a:pt x="236384" y="0"/>
                        <a:pt x="223335" y="0"/>
                      </a:cubicBezTo>
                      <a:cubicBezTo>
                        <a:pt x="213524" y="0"/>
                        <a:pt x="203523" y="857"/>
                        <a:pt x="193426" y="2476"/>
                      </a:cubicBezTo>
                      <a:cubicBezTo>
                        <a:pt x="170185" y="6191"/>
                        <a:pt x="146849" y="13811"/>
                        <a:pt x="123894" y="25146"/>
                      </a:cubicBezTo>
                      <a:cubicBezTo>
                        <a:pt x="101224" y="36385"/>
                        <a:pt x="80745" y="49911"/>
                        <a:pt x="63124" y="65627"/>
                      </a:cubicBezTo>
                      <a:cubicBezTo>
                        <a:pt x="53790" y="73914"/>
                        <a:pt x="45884" y="81915"/>
                        <a:pt x="38931" y="90106"/>
                      </a:cubicBezTo>
                      <a:cubicBezTo>
                        <a:pt x="33502" y="96488"/>
                        <a:pt x="28739" y="103537"/>
                        <a:pt x="24072" y="110395"/>
                      </a:cubicBezTo>
                      <a:lnTo>
                        <a:pt x="19690" y="116872"/>
                      </a:lnTo>
                      <a:cubicBezTo>
                        <a:pt x="14070" y="117348"/>
                        <a:pt x="9403" y="121634"/>
                        <a:pt x="8736" y="127254"/>
                      </a:cubicBezTo>
                      <a:cubicBezTo>
                        <a:pt x="8165" y="131635"/>
                        <a:pt x="7784" y="136017"/>
                        <a:pt x="7403" y="140398"/>
                      </a:cubicBezTo>
                      <a:cubicBezTo>
                        <a:pt x="7022" y="144494"/>
                        <a:pt x="6736" y="148685"/>
                        <a:pt x="6165" y="152781"/>
                      </a:cubicBezTo>
                      <a:cubicBezTo>
                        <a:pt x="5689" y="156591"/>
                        <a:pt x="5117" y="160401"/>
                        <a:pt x="4641" y="164211"/>
                      </a:cubicBezTo>
                      <a:lnTo>
                        <a:pt x="3974" y="168878"/>
                      </a:lnTo>
                      <a:cubicBezTo>
                        <a:pt x="2164" y="181927"/>
                        <a:pt x="450" y="195929"/>
                        <a:pt x="69" y="210121"/>
                      </a:cubicBezTo>
                      <a:cubicBezTo>
                        <a:pt x="-122" y="218408"/>
                        <a:pt x="69" y="225171"/>
                        <a:pt x="831" y="231362"/>
                      </a:cubicBezTo>
                      <a:cubicBezTo>
                        <a:pt x="1688" y="238030"/>
                        <a:pt x="3212" y="243650"/>
                        <a:pt x="5593" y="248317"/>
                      </a:cubicBezTo>
                      <a:cubicBezTo>
                        <a:pt x="9118" y="255270"/>
                        <a:pt x="14356" y="260223"/>
                        <a:pt x="20357" y="262223"/>
                      </a:cubicBezTo>
                      <a:cubicBezTo>
                        <a:pt x="22357" y="262890"/>
                        <a:pt x="24357" y="263271"/>
                        <a:pt x="26358" y="263271"/>
                      </a:cubicBezTo>
                      <a:cubicBezTo>
                        <a:pt x="28644" y="263271"/>
                        <a:pt x="31025" y="262795"/>
                        <a:pt x="33311" y="261842"/>
                      </a:cubicBezTo>
                      <a:cubicBezTo>
                        <a:pt x="34454" y="261366"/>
                        <a:pt x="35502" y="260795"/>
                        <a:pt x="36645" y="259842"/>
                      </a:cubicBezTo>
                      <a:cubicBezTo>
                        <a:pt x="37597" y="260699"/>
                        <a:pt x="38645" y="261556"/>
                        <a:pt x="39693" y="262509"/>
                      </a:cubicBezTo>
                      <a:lnTo>
                        <a:pt x="42455" y="265462"/>
                      </a:lnTo>
                      <a:cubicBezTo>
                        <a:pt x="44265" y="267462"/>
                        <a:pt x="46170" y="269462"/>
                        <a:pt x="48170" y="271272"/>
                      </a:cubicBezTo>
                      <a:cubicBezTo>
                        <a:pt x="51504" y="274510"/>
                        <a:pt x="55123" y="276987"/>
                        <a:pt x="59410" y="278797"/>
                      </a:cubicBezTo>
                      <a:cubicBezTo>
                        <a:pt x="62648" y="280225"/>
                        <a:pt x="66744" y="281083"/>
                        <a:pt x="70839" y="281273"/>
                      </a:cubicBezTo>
                      <a:lnTo>
                        <a:pt x="72364" y="281273"/>
                      </a:lnTo>
                      <a:cubicBezTo>
                        <a:pt x="76269" y="281273"/>
                        <a:pt x="79888" y="280606"/>
                        <a:pt x="83603" y="279273"/>
                      </a:cubicBezTo>
                      <a:cubicBezTo>
                        <a:pt x="89985" y="276892"/>
                        <a:pt x="94938" y="271463"/>
                        <a:pt x="98081" y="267271"/>
                      </a:cubicBezTo>
                      <a:cubicBezTo>
                        <a:pt x="100939" y="263462"/>
                        <a:pt x="103320" y="259175"/>
                        <a:pt x="105510" y="255079"/>
                      </a:cubicBezTo>
                      <a:lnTo>
                        <a:pt x="107225" y="251936"/>
                      </a:lnTo>
                      <a:cubicBezTo>
                        <a:pt x="108844" y="249269"/>
                        <a:pt x="110844" y="246221"/>
                        <a:pt x="113321" y="243364"/>
                      </a:cubicBezTo>
                      <a:cubicBezTo>
                        <a:pt x="114083" y="242697"/>
                        <a:pt x="114940" y="242030"/>
                        <a:pt x="115798" y="241363"/>
                      </a:cubicBezTo>
                      <a:cubicBezTo>
                        <a:pt x="116560" y="241078"/>
                        <a:pt x="117226" y="240697"/>
                        <a:pt x="117988" y="240411"/>
                      </a:cubicBezTo>
                      <a:cubicBezTo>
                        <a:pt x="118845" y="240221"/>
                        <a:pt x="119703" y="240125"/>
                        <a:pt x="120560" y="240125"/>
                      </a:cubicBezTo>
                      <a:cubicBezTo>
                        <a:pt x="121512" y="240125"/>
                        <a:pt x="122465" y="240316"/>
                        <a:pt x="123322" y="240506"/>
                      </a:cubicBezTo>
                      <a:cubicBezTo>
                        <a:pt x="124751" y="240983"/>
                        <a:pt x="126180" y="241649"/>
                        <a:pt x="127513" y="242316"/>
                      </a:cubicBezTo>
                      <a:cubicBezTo>
                        <a:pt x="129894" y="243935"/>
                        <a:pt x="132276" y="245650"/>
                        <a:pt x="134657" y="247364"/>
                      </a:cubicBezTo>
                      <a:cubicBezTo>
                        <a:pt x="138848" y="250508"/>
                        <a:pt x="143134" y="253651"/>
                        <a:pt x="148087" y="255937"/>
                      </a:cubicBezTo>
                      <a:cubicBezTo>
                        <a:pt x="152183" y="257842"/>
                        <a:pt x="156850" y="258889"/>
                        <a:pt x="161708" y="258889"/>
                      </a:cubicBezTo>
                      <a:cubicBezTo>
                        <a:pt x="167518" y="258889"/>
                        <a:pt x="173424" y="257366"/>
                        <a:pt x="178091" y="254698"/>
                      </a:cubicBezTo>
                      <a:cubicBezTo>
                        <a:pt x="182663" y="252127"/>
                        <a:pt x="186378" y="248793"/>
                        <a:pt x="189711" y="244412"/>
                      </a:cubicBezTo>
                      <a:cubicBezTo>
                        <a:pt x="192569" y="240601"/>
                        <a:pt x="194664" y="236220"/>
                        <a:pt x="196760" y="231743"/>
                      </a:cubicBezTo>
                      <a:lnTo>
                        <a:pt x="198474" y="228124"/>
                      </a:lnTo>
                      <a:cubicBezTo>
                        <a:pt x="199808" y="225266"/>
                        <a:pt x="201141" y="222409"/>
                        <a:pt x="202380" y="219551"/>
                      </a:cubicBezTo>
                      <a:lnTo>
                        <a:pt x="203713" y="216503"/>
                      </a:lnTo>
                      <a:cubicBezTo>
                        <a:pt x="204761" y="214027"/>
                        <a:pt x="205809" y="211646"/>
                        <a:pt x="207047" y="209264"/>
                      </a:cubicBezTo>
                      <a:cubicBezTo>
                        <a:pt x="207619" y="208407"/>
                        <a:pt x="208285" y="207550"/>
                        <a:pt x="208952" y="206788"/>
                      </a:cubicBezTo>
                      <a:lnTo>
                        <a:pt x="209809" y="205930"/>
                      </a:lnTo>
                      <a:lnTo>
                        <a:pt x="209809" y="205930"/>
                      </a:lnTo>
                      <a:cubicBezTo>
                        <a:pt x="210381" y="205740"/>
                        <a:pt x="210952" y="205550"/>
                        <a:pt x="211524" y="205264"/>
                      </a:cubicBezTo>
                      <a:cubicBezTo>
                        <a:pt x="212762" y="205073"/>
                        <a:pt x="214000" y="204883"/>
                        <a:pt x="215239" y="204788"/>
                      </a:cubicBezTo>
                      <a:cubicBezTo>
                        <a:pt x="216191" y="204788"/>
                        <a:pt x="217144" y="204883"/>
                        <a:pt x="218096" y="205073"/>
                      </a:cubicBezTo>
                      <a:cubicBezTo>
                        <a:pt x="219715" y="205645"/>
                        <a:pt x="221239" y="206407"/>
                        <a:pt x="222763" y="207169"/>
                      </a:cubicBezTo>
                      <a:cubicBezTo>
                        <a:pt x="224192" y="208026"/>
                        <a:pt x="225621" y="208979"/>
                        <a:pt x="227049" y="209836"/>
                      </a:cubicBezTo>
                      <a:cubicBezTo>
                        <a:pt x="230764" y="212217"/>
                        <a:pt x="234669" y="214693"/>
                        <a:pt x="238860" y="216503"/>
                      </a:cubicBezTo>
                      <a:cubicBezTo>
                        <a:pt x="242575" y="218122"/>
                        <a:pt x="246481" y="218980"/>
                        <a:pt x="250576" y="218980"/>
                      </a:cubicBezTo>
                      <a:cubicBezTo>
                        <a:pt x="254958" y="218980"/>
                        <a:pt x="259339" y="218027"/>
                        <a:pt x="263721" y="216313"/>
                      </a:cubicBezTo>
                      <a:cubicBezTo>
                        <a:pt x="270007" y="213741"/>
                        <a:pt x="275341" y="208312"/>
                        <a:pt x="278294" y="201263"/>
                      </a:cubicBezTo>
                      <a:cubicBezTo>
                        <a:pt x="278770" y="200787"/>
                        <a:pt x="279342" y="200311"/>
                        <a:pt x="279723" y="199739"/>
                      </a:cubicBezTo>
                      <a:cubicBezTo>
                        <a:pt x="280770" y="197929"/>
                        <a:pt x="281818" y="196215"/>
                        <a:pt x="282961" y="194500"/>
                      </a:cubicBezTo>
                      <a:cubicBezTo>
                        <a:pt x="284295" y="192976"/>
                        <a:pt x="285723" y="191643"/>
                        <a:pt x="287248" y="190405"/>
                      </a:cubicBezTo>
                      <a:cubicBezTo>
                        <a:pt x="288390" y="189643"/>
                        <a:pt x="289629" y="188881"/>
                        <a:pt x="290867" y="188309"/>
                      </a:cubicBezTo>
                      <a:cubicBezTo>
                        <a:pt x="292010" y="187928"/>
                        <a:pt x="293248" y="187642"/>
                        <a:pt x="294486" y="187357"/>
                      </a:cubicBezTo>
                      <a:cubicBezTo>
                        <a:pt x="298582" y="187071"/>
                        <a:pt x="302773" y="187357"/>
                        <a:pt x="306869" y="187547"/>
                      </a:cubicBezTo>
                      <a:cubicBezTo>
                        <a:pt x="310489" y="187738"/>
                        <a:pt x="314013" y="188023"/>
                        <a:pt x="317632" y="187833"/>
                      </a:cubicBezTo>
                      <a:cubicBezTo>
                        <a:pt x="322395" y="187642"/>
                        <a:pt x="327252" y="186880"/>
                        <a:pt x="331729" y="185356"/>
                      </a:cubicBezTo>
                      <a:cubicBezTo>
                        <a:pt x="337158" y="183547"/>
                        <a:pt x="341921" y="180594"/>
                        <a:pt x="346302" y="177070"/>
                      </a:cubicBezTo>
                      <a:cubicBezTo>
                        <a:pt x="349255" y="174688"/>
                        <a:pt x="351636" y="172021"/>
                        <a:pt x="353923" y="168973"/>
                      </a:cubicBezTo>
                      <a:cubicBezTo>
                        <a:pt x="356113" y="165925"/>
                        <a:pt x="357637" y="162687"/>
                        <a:pt x="358971" y="159163"/>
                      </a:cubicBezTo>
                      <a:cubicBezTo>
                        <a:pt x="360114" y="156020"/>
                        <a:pt x="360685" y="152686"/>
                        <a:pt x="360971" y="149352"/>
                      </a:cubicBezTo>
                      <a:cubicBezTo>
                        <a:pt x="361257" y="145637"/>
                        <a:pt x="360876" y="142018"/>
                        <a:pt x="360399" y="138303"/>
                      </a:cubicBezTo>
                      <a:close/>
                      <a:moveTo>
                        <a:pt x="337158" y="159829"/>
                      </a:moveTo>
                      <a:lnTo>
                        <a:pt x="337158" y="159829"/>
                      </a:lnTo>
                      <a:close/>
                    </a:path>
                  </a:pathLst>
                </a:custGeom>
                <a:solidFill>
                  <a:srgbClr val="FDCBCF"/>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C7A97358-CE50-E623-FC56-964899081D69}"/>
                    </a:ext>
                  </a:extLst>
                </p:cNvPr>
                <p:cNvSpPr/>
                <p:nvPr/>
              </p:nvSpPr>
              <p:spPr>
                <a:xfrm>
                  <a:off x="4077462" y="4362649"/>
                  <a:ext cx="16954" cy="16954"/>
                </a:xfrm>
                <a:custGeom>
                  <a:avLst/>
                  <a:gdLst>
                    <a:gd name="connsiteX0" fmla="*/ 0 w 16954"/>
                    <a:gd name="connsiteY0" fmla="*/ 8477 h 16954"/>
                    <a:gd name="connsiteX1" fmla="*/ 8477 w 16954"/>
                    <a:gd name="connsiteY1" fmla="*/ 16954 h 16954"/>
                    <a:gd name="connsiteX2" fmla="*/ 16954 w 16954"/>
                    <a:gd name="connsiteY2" fmla="*/ 8477 h 16954"/>
                    <a:gd name="connsiteX3" fmla="*/ 8477 w 16954"/>
                    <a:gd name="connsiteY3" fmla="*/ 0 h 16954"/>
                    <a:gd name="connsiteX4" fmla="*/ 0 w 16954"/>
                    <a:gd name="connsiteY4" fmla="*/ 8477 h 1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6954">
                      <a:moveTo>
                        <a:pt x="0" y="8477"/>
                      </a:moveTo>
                      <a:cubicBezTo>
                        <a:pt x="0" y="13049"/>
                        <a:pt x="3810" y="16954"/>
                        <a:pt x="8477" y="16954"/>
                      </a:cubicBezTo>
                      <a:cubicBezTo>
                        <a:pt x="13145" y="16954"/>
                        <a:pt x="16954" y="13144"/>
                        <a:pt x="16954" y="8477"/>
                      </a:cubicBezTo>
                      <a:cubicBezTo>
                        <a:pt x="16954" y="3810"/>
                        <a:pt x="13145" y="0"/>
                        <a:pt x="8477" y="0"/>
                      </a:cubicBezTo>
                      <a:cubicBezTo>
                        <a:pt x="3810" y="0"/>
                        <a:pt x="0" y="3810"/>
                        <a:pt x="0" y="8477"/>
                      </a:cubicBezTo>
                    </a:path>
                  </a:pathLst>
                </a:custGeom>
                <a:solidFill>
                  <a:srgbClr val="FEFEFE"/>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C61F87ED-FC24-49CF-57C0-A0840F49845D}"/>
                    </a:ext>
                  </a:extLst>
                </p:cNvPr>
                <p:cNvSpPr/>
                <p:nvPr/>
              </p:nvSpPr>
              <p:spPr>
                <a:xfrm>
                  <a:off x="4112990" y="4334741"/>
                  <a:ext cx="13335" cy="13334"/>
                </a:xfrm>
                <a:custGeom>
                  <a:avLst/>
                  <a:gdLst>
                    <a:gd name="connsiteX0" fmla="*/ 0 w 13335"/>
                    <a:gd name="connsiteY0" fmla="*/ 6667 h 13334"/>
                    <a:gd name="connsiteX1" fmla="*/ 6667 w 13335"/>
                    <a:gd name="connsiteY1" fmla="*/ 13335 h 13334"/>
                    <a:gd name="connsiteX2" fmla="*/ 13335 w 13335"/>
                    <a:gd name="connsiteY2" fmla="*/ 6667 h 13334"/>
                    <a:gd name="connsiteX3" fmla="*/ 6667 w 13335"/>
                    <a:gd name="connsiteY3" fmla="*/ 0 h 13334"/>
                    <a:gd name="connsiteX4" fmla="*/ 0 w 13335"/>
                    <a:gd name="connsiteY4" fmla="*/ 666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5802C345-6242-E4AC-B019-F3B59CAFA32E}"/>
                    </a:ext>
                  </a:extLst>
                </p:cNvPr>
                <p:cNvSpPr/>
                <p:nvPr/>
              </p:nvSpPr>
              <p:spPr>
                <a:xfrm>
                  <a:off x="4138517" y="4360554"/>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1D16D6BC-1573-BD20-5A77-1112BE25084E}"/>
                    </a:ext>
                  </a:extLst>
                </p:cNvPr>
                <p:cNvSpPr/>
                <p:nvPr/>
              </p:nvSpPr>
              <p:spPr>
                <a:xfrm>
                  <a:off x="4116038" y="4380556"/>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910A44FA-071C-4D9F-2552-A844430904F0}"/>
                    </a:ext>
                  </a:extLst>
                </p:cNvPr>
                <p:cNvSpPr/>
                <p:nvPr/>
              </p:nvSpPr>
              <p:spPr>
                <a:xfrm>
                  <a:off x="4177474" y="4334931"/>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668" y="0"/>
                        <a:pt x="8192" y="0"/>
                      </a:cubicBezTo>
                      <a:cubicBezTo>
                        <a:pt x="3715" y="0"/>
                        <a:pt x="0" y="3715"/>
                        <a:pt x="0" y="8192"/>
                      </a:cubicBezTo>
                    </a:path>
                  </a:pathLst>
                </a:custGeom>
                <a:solidFill>
                  <a:srgbClr val="FEFEFE"/>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7DB5FB68-A5DD-58DD-2E5D-357171345F04}"/>
                    </a:ext>
                  </a:extLst>
                </p:cNvPr>
                <p:cNvSpPr/>
                <p:nvPr/>
              </p:nvSpPr>
              <p:spPr>
                <a:xfrm>
                  <a:off x="4130135" y="4289211"/>
                  <a:ext cx="11429" cy="11429"/>
                </a:xfrm>
                <a:custGeom>
                  <a:avLst/>
                  <a:gdLst>
                    <a:gd name="connsiteX0" fmla="*/ 0 w 11429"/>
                    <a:gd name="connsiteY0" fmla="*/ 5715 h 11429"/>
                    <a:gd name="connsiteX1" fmla="*/ 5715 w 11429"/>
                    <a:gd name="connsiteY1" fmla="*/ 11430 h 11429"/>
                    <a:gd name="connsiteX2" fmla="*/ 11430 w 11429"/>
                    <a:gd name="connsiteY2" fmla="*/ 5715 h 11429"/>
                    <a:gd name="connsiteX3" fmla="*/ 5715 w 11429"/>
                    <a:gd name="connsiteY3" fmla="*/ 0 h 11429"/>
                    <a:gd name="connsiteX4" fmla="*/ 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5715"/>
                      </a:moveTo>
                      <a:cubicBezTo>
                        <a:pt x="0" y="8763"/>
                        <a:pt x="2572" y="11430"/>
                        <a:pt x="5715" y="11430"/>
                      </a:cubicBezTo>
                      <a:cubicBezTo>
                        <a:pt x="8858" y="11430"/>
                        <a:pt x="11430" y="8858"/>
                        <a:pt x="11430" y="5715"/>
                      </a:cubicBezTo>
                      <a:cubicBezTo>
                        <a:pt x="11430" y="2572"/>
                        <a:pt x="8858" y="0"/>
                        <a:pt x="5715" y="0"/>
                      </a:cubicBezTo>
                      <a:cubicBezTo>
                        <a:pt x="2572" y="0"/>
                        <a:pt x="0" y="2572"/>
                        <a:pt x="0" y="5715"/>
                      </a:cubicBezTo>
                    </a:path>
                  </a:pathLst>
                </a:custGeom>
                <a:solidFill>
                  <a:srgbClr val="FEFEFE"/>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CAF75019-1553-D378-6C44-F0DC682C1AFF}"/>
                    </a:ext>
                  </a:extLst>
                </p:cNvPr>
                <p:cNvSpPr/>
                <p:nvPr/>
              </p:nvSpPr>
              <p:spPr>
                <a:xfrm>
                  <a:off x="4109656" y="4259017"/>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BEE21957-B4E1-DB75-DABC-41DFCD373D54}"/>
                    </a:ext>
                  </a:extLst>
                </p:cNvPr>
                <p:cNvSpPr/>
                <p:nvPr/>
              </p:nvSpPr>
              <p:spPr>
                <a:xfrm>
                  <a:off x="4158138" y="4228442"/>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B6178A81-9374-6084-BD31-F1745328F164}"/>
                    </a:ext>
                  </a:extLst>
                </p:cNvPr>
                <p:cNvSpPr/>
                <p:nvPr/>
              </p:nvSpPr>
              <p:spPr>
                <a:xfrm>
                  <a:off x="4215383" y="4207106"/>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8F06E164-7B6C-F687-9BCC-4016BC7DD4CA}"/>
                    </a:ext>
                  </a:extLst>
                </p:cNvPr>
                <p:cNvSpPr/>
                <p:nvPr/>
              </p:nvSpPr>
              <p:spPr>
                <a:xfrm>
                  <a:off x="4127373" y="4225489"/>
                  <a:ext cx="7429" cy="7429"/>
                </a:xfrm>
                <a:custGeom>
                  <a:avLst/>
                  <a:gdLst>
                    <a:gd name="connsiteX0" fmla="*/ 0 w 7429"/>
                    <a:gd name="connsiteY0" fmla="*/ 3715 h 7429"/>
                    <a:gd name="connsiteX1" fmla="*/ 3715 w 7429"/>
                    <a:gd name="connsiteY1" fmla="*/ 7429 h 7429"/>
                    <a:gd name="connsiteX2" fmla="*/ 7429 w 7429"/>
                    <a:gd name="connsiteY2" fmla="*/ 3715 h 7429"/>
                    <a:gd name="connsiteX3" fmla="*/ 3715 w 7429"/>
                    <a:gd name="connsiteY3" fmla="*/ 0 h 7429"/>
                    <a:gd name="connsiteX4" fmla="*/ 0 w 7429"/>
                    <a:gd name="connsiteY4" fmla="*/ 3715 h 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429">
                      <a:moveTo>
                        <a:pt x="0" y="3715"/>
                      </a:moveTo>
                      <a:cubicBezTo>
                        <a:pt x="0" y="5715"/>
                        <a:pt x="1714" y="7429"/>
                        <a:pt x="3715" y="7429"/>
                      </a:cubicBezTo>
                      <a:cubicBezTo>
                        <a:pt x="5715" y="7429"/>
                        <a:pt x="7429" y="5715"/>
                        <a:pt x="7429" y="3715"/>
                      </a:cubicBezTo>
                      <a:cubicBezTo>
                        <a:pt x="7429" y="1715"/>
                        <a:pt x="5810" y="0"/>
                        <a:pt x="3715" y="0"/>
                      </a:cubicBezTo>
                      <a:cubicBezTo>
                        <a:pt x="1619" y="0"/>
                        <a:pt x="0" y="1715"/>
                        <a:pt x="0" y="3715"/>
                      </a:cubicBezTo>
                    </a:path>
                  </a:pathLst>
                </a:custGeom>
                <a:solidFill>
                  <a:srgbClr val="FEFEFE"/>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1BA4D14B-B01C-A93A-A016-93AAFF7EFBCC}"/>
                    </a:ext>
                  </a:extLst>
                </p:cNvPr>
                <p:cNvSpPr/>
                <p:nvPr/>
              </p:nvSpPr>
              <p:spPr>
                <a:xfrm>
                  <a:off x="4178808" y="4276352"/>
                  <a:ext cx="9143" cy="9144"/>
                </a:xfrm>
                <a:custGeom>
                  <a:avLst/>
                  <a:gdLst>
                    <a:gd name="connsiteX0" fmla="*/ 0 w 9143"/>
                    <a:gd name="connsiteY0" fmla="*/ 4572 h 9144"/>
                    <a:gd name="connsiteX1" fmla="*/ 4572 w 9143"/>
                    <a:gd name="connsiteY1" fmla="*/ 9144 h 9144"/>
                    <a:gd name="connsiteX2" fmla="*/ 9144 w 9143"/>
                    <a:gd name="connsiteY2" fmla="*/ 4572 h 9144"/>
                    <a:gd name="connsiteX3" fmla="*/ 4572 w 9143"/>
                    <a:gd name="connsiteY3" fmla="*/ 0 h 9144"/>
                    <a:gd name="connsiteX4" fmla="*/ 0 w 9143"/>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73B5A24E-9E05-B19D-5A94-62B51721A96A}"/>
                    </a:ext>
                  </a:extLst>
                </p:cNvPr>
                <p:cNvSpPr/>
                <p:nvPr/>
              </p:nvSpPr>
              <p:spPr>
                <a:xfrm>
                  <a:off x="4231671" y="4249968"/>
                  <a:ext cx="7810" cy="7810"/>
                </a:xfrm>
                <a:custGeom>
                  <a:avLst/>
                  <a:gdLst>
                    <a:gd name="connsiteX0" fmla="*/ 0 w 7810"/>
                    <a:gd name="connsiteY0" fmla="*/ 3905 h 7810"/>
                    <a:gd name="connsiteX1" fmla="*/ 3905 w 7810"/>
                    <a:gd name="connsiteY1" fmla="*/ 7810 h 7810"/>
                    <a:gd name="connsiteX2" fmla="*/ 7810 w 7810"/>
                    <a:gd name="connsiteY2" fmla="*/ 3905 h 7810"/>
                    <a:gd name="connsiteX3" fmla="*/ 3905 w 7810"/>
                    <a:gd name="connsiteY3" fmla="*/ 0 h 7810"/>
                    <a:gd name="connsiteX4" fmla="*/ 0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0" y="3905"/>
                      </a:moveTo>
                      <a:cubicBezTo>
                        <a:pt x="0" y="6096"/>
                        <a:pt x="1810" y="7810"/>
                        <a:pt x="3905" y="7810"/>
                      </a:cubicBezTo>
                      <a:cubicBezTo>
                        <a:pt x="6001" y="7810"/>
                        <a:pt x="7810" y="6001"/>
                        <a:pt x="7810" y="3905"/>
                      </a:cubicBezTo>
                      <a:cubicBezTo>
                        <a:pt x="7810" y="1810"/>
                        <a:pt x="6001" y="0"/>
                        <a:pt x="3905" y="0"/>
                      </a:cubicBezTo>
                      <a:cubicBezTo>
                        <a:pt x="1810" y="0"/>
                        <a:pt x="0" y="1810"/>
                        <a:pt x="0" y="3905"/>
                      </a:cubicBezTo>
                    </a:path>
                  </a:pathLst>
                </a:custGeom>
                <a:solidFill>
                  <a:srgbClr val="FEFEFE"/>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0370A8CD-8B91-E3F4-E3CB-9EE3101314FA}"/>
                    </a:ext>
                  </a:extLst>
                </p:cNvPr>
                <p:cNvSpPr/>
                <p:nvPr/>
              </p:nvSpPr>
              <p:spPr>
                <a:xfrm>
                  <a:off x="4248912" y="4291116"/>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6"/>
                        <a:pt x="1714" y="7620"/>
                        <a:pt x="3810" y="7620"/>
                      </a:cubicBezTo>
                      <a:cubicBezTo>
                        <a:pt x="5905" y="7620"/>
                        <a:pt x="7620" y="5906"/>
                        <a:pt x="7620" y="3810"/>
                      </a:cubicBezTo>
                      <a:cubicBezTo>
                        <a:pt x="7620" y="1715"/>
                        <a:pt x="5905" y="0"/>
                        <a:pt x="3810" y="0"/>
                      </a:cubicBezTo>
                      <a:cubicBezTo>
                        <a:pt x="1714" y="0"/>
                        <a:pt x="0" y="1715"/>
                        <a:pt x="0" y="3810"/>
                      </a:cubicBezTo>
                    </a:path>
                  </a:pathLst>
                </a:custGeom>
                <a:solidFill>
                  <a:srgbClr val="FEFEFE"/>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3638193B-BEAF-F01B-01C0-111797351F47}"/>
                    </a:ext>
                  </a:extLst>
                </p:cNvPr>
                <p:cNvSpPr/>
                <p:nvPr/>
              </p:nvSpPr>
              <p:spPr>
                <a:xfrm>
                  <a:off x="4211192" y="43111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FBBAD655-7599-CFFA-7DD8-C5AF66909B08}"/>
                    </a:ext>
                  </a:extLst>
                </p:cNvPr>
                <p:cNvSpPr/>
                <p:nvPr/>
              </p:nvSpPr>
              <p:spPr>
                <a:xfrm>
                  <a:off x="4230338" y="4344361"/>
                  <a:ext cx="5143" cy="5143"/>
                </a:xfrm>
                <a:custGeom>
                  <a:avLst/>
                  <a:gdLst>
                    <a:gd name="connsiteX0" fmla="*/ 0 w 5143"/>
                    <a:gd name="connsiteY0" fmla="*/ 2572 h 5143"/>
                    <a:gd name="connsiteX1" fmla="*/ 2572 w 5143"/>
                    <a:gd name="connsiteY1" fmla="*/ 5144 h 5143"/>
                    <a:gd name="connsiteX2" fmla="*/ 5143 w 5143"/>
                    <a:gd name="connsiteY2" fmla="*/ 2572 h 5143"/>
                    <a:gd name="connsiteX3" fmla="*/ 2572 w 5143"/>
                    <a:gd name="connsiteY3" fmla="*/ 0 h 5143"/>
                    <a:gd name="connsiteX4" fmla="*/ 0 w 5143"/>
                    <a:gd name="connsiteY4" fmla="*/ 2572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143">
                      <a:moveTo>
                        <a:pt x="0" y="2572"/>
                      </a:moveTo>
                      <a:cubicBezTo>
                        <a:pt x="0" y="4001"/>
                        <a:pt x="1143" y="5144"/>
                        <a:pt x="2572" y="5144"/>
                      </a:cubicBezTo>
                      <a:cubicBezTo>
                        <a:pt x="4000" y="5144"/>
                        <a:pt x="5143" y="4001"/>
                        <a:pt x="5143" y="2572"/>
                      </a:cubicBezTo>
                      <a:cubicBezTo>
                        <a:pt x="5143" y="1143"/>
                        <a:pt x="4000" y="0"/>
                        <a:pt x="2572" y="0"/>
                      </a:cubicBezTo>
                      <a:cubicBezTo>
                        <a:pt x="1143" y="0"/>
                        <a:pt x="0" y="1143"/>
                        <a:pt x="0" y="2572"/>
                      </a:cubicBezTo>
                    </a:path>
                  </a:pathLst>
                </a:custGeom>
                <a:solidFill>
                  <a:srgbClr val="FEFEFE"/>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E7ECD692-701A-15F8-8E84-D13736E512E7}"/>
                    </a:ext>
                  </a:extLst>
                </p:cNvPr>
                <p:cNvSpPr/>
                <p:nvPr/>
              </p:nvSpPr>
              <p:spPr>
                <a:xfrm>
                  <a:off x="4073651" y="4301498"/>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5D6C978E-B180-9AA7-4EEB-4755E34C6131}"/>
                    </a:ext>
                  </a:extLst>
                </p:cNvPr>
                <p:cNvSpPr/>
                <p:nvPr/>
              </p:nvSpPr>
              <p:spPr>
                <a:xfrm>
                  <a:off x="4286250" y="4221965"/>
                  <a:ext cx="12763" cy="12763"/>
                </a:xfrm>
                <a:custGeom>
                  <a:avLst/>
                  <a:gdLst>
                    <a:gd name="connsiteX0" fmla="*/ 0 w 12763"/>
                    <a:gd name="connsiteY0" fmla="*/ 6382 h 12763"/>
                    <a:gd name="connsiteX1" fmla="*/ 6382 w 12763"/>
                    <a:gd name="connsiteY1" fmla="*/ 12763 h 12763"/>
                    <a:gd name="connsiteX2" fmla="*/ 12763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906"/>
                        <a:pt x="2858" y="12763"/>
                        <a:pt x="6382" y="12763"/>
                      </a:cubicBezTo>
                      <a:cubicBezTo>
                        <a:pt x="9906" y="12763"/>
                        <a:pt x="12763" y="9811"/>
                        <a:pt x="12763" y="6382"/>
                      </a:cubicBezTo>
                      <a:cubicBezTo>
                        <a:pt x="12763" y="2953"/>
                        <a:pt x="9906" y="0"/>
                        <a:pt x="6382" y="0"/>
                      </a:cubicBezTo>
                      <a:cubicBezTo>
                        <a:pt x="2858" y="0"/>
                        <a:pt x="0" y="2858"/>
                        <a:pt x="0" y="6382"/>
                      </a:cubicBezTo>
                    </a:path>
                  </a:pathLst>
                </a:custGeom>
                <a:solidFill>
                  <a:srgbClr val="FEFEFE"/>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5C13F3D8-30D0-687A-BE0B-4A3304E2559E}"/>
                    </a:ext>
                  </a:extLst>
                </p:cNvPr>
                <p:cNvSpPr/>
                <p:nvPr/>
              </p:nvSpPr>
              <p:spPr>
                <a:xfrm>
                  <a:off x="4230719" y="4167863"/>
                  <a:ext cx="7048" cy="7048"/>
                </a:xfrm>
                <a:custGeom>
                  <a:avLst/>
                  <a:gdLst>
                    <a:gd name="connsiteX0" fmla="*/ 0 w 7048"/>
                    <a:gd name="connsiteY0" fmla="*/ 3524 h 7048"/>
                    <a:gd name="connsiteX1" fmla="*/ 3524 w 7048"/>
                    <a:gd name="connsiteY1" fmla="*/ 7049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9"/>
                        <a:pt x="3524" y="7049"/>
                      </a:cubicBezTo>
                      <a:cubicBezTo>
                        <a:pt x="5429" y="7049"/>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8A0740B5-F890-6BE8-087B-A650F41EA676}"/>
                    </a:ext>
                  </a:extLst>
                </p:cNvPr>
                <p:cNvSpPr/>
                <p:nvPr/>
              </p:nvSpPr>
              <p:spPr>
                <a:xfrm>
                  <a:off x="4275867" y="4175578"/>
                  <a:ext cx="4952" cy="4952"/>
                </a:xfrm>
                <a:custGeom>
                  <a:avLst/>
                  <a:gdLst>
                    <a:gd name="connsiteX0" fmla="*/ 0 w 4952"/>
                    <a:gd name="connsiteY0" fmla="*/ 2476 h 4952"/>
                    <a:gd name="connsiteX1" fmla="*/ 2476 w 4952"/>
                    <a:gd name="connsiteY1" fmla="*/ 4953 h 4952"/>
                    <a:gd name="connsiteX2" fmla="*/ 4953 w 4952"/>
                    <a:gd name="connsiteY2" fmla="*/ 2476 h 4952"/>
                    <a:gd name="connsiteX3" fmla="*/ 2476 w 4952"/>
                    <a:gd name="connsiteY3" fmla="*/ 0 h 4952"/>
                    <a:gd name="connsiteX4" fmla="*/ 0 w 4952"/>
                    <a:gd name="connsiteY4" fmla="*/ 2476 h 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 h="4952">
                      <a:moveTo>
                        <a:pt x="0" y="2476"/>
                      </a:moveTo>
                      <a:cubicBezTo>
                        <a:pt x="0" y="3810"/>
                        <a:pt x="1143" y="4953"/>
                        <a:pt x="2476" y="4953"/>
                      </a:cubicBezTo>
                      <a:cubicBezTo>
                        <a:pt x="3810" y="4953"/>
                        <a:pt x="4953" y="3810"/>
                        <a:pt x="4953" y="2476"/>
                      </a:cubicBezTo>
                      <a:cubicBezTo>
                        <a:pt x="4953" y="1143"/>
                        <a:pt x="3810" y="0"/>
                        <a:pt x="2476" y="0"/>
                      </a:cubicBezTo>
                      <a:cubicBezTo>
                        <a:pt x="1143" y="0"/>
                        <a:pt x="0" y="1143"/>
                        <a:pt x="0" y="2476"/>
                      </a:cubicBezTo>
                    </a:path>
                  </a:pathLst>
                </a:custGeom>
                <a:solidFill>
                  <a:srgbClr val="FEFEFE"/>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603E8E16-4BBF-E548-C2B7-EF794B2F025F}"/>
                    </a:ext>
                  </a:extLst>
                </p:cNvPr>
                <p:cNvSpPr/>
                <p:nvPr/>
              </p:nvSpPr>
              <p:spPr>
                <a:xfrm>
                  <a:off x="4322730" y="4198343"/>
                  <a:ext cx="9715" cy="9715"/>
                </a:xfrm>
                <a:custGeom>
                  <a:avLst/>
                  <a:gdLst>
                    <a:gd name="connsiteX0" fmla="*/ 0 w 9715"/>
                    <a:gd name="connsiteY0" fmla="*/ 4858 h 9715"/>
                    <a:gd name="connsiteX1" fmla="*/ 4858 w 9715"/>
                    <a:gd name="connsiteY1" fmla="*/ 9715 h 9715"/>
                    <a:gd name="connsiteX2" fmla="*/ 9716 w 9715"/>
                    <a:gd name="connsiteY2" fmla="*/ 4858 h 9715"/>
                    <a:gd name="connsiteX3" fmla="*/ 4858 w 9715"/>
                    <a:gd name="connsiteY3" fmla="*/ 0 h 9715"/>
                    <a:gd name="connsiteX4" fmla="*/ 0 w 9715"/>
                    <a:gd name="connsiteY4" fmla="*/ 4858 h 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 h="9715">
                      <a:moveTo>
                        <a:pt x="0" y="4858"/>
                      </a:moveTo>
                      <a:cubicBezTo>
                        <a:pt x="0" y="7525"/>
                        <a:pt x="2191" y="9715"/>
                        <a:pt x="4858" y="9715"/>
                      </a:cubicBezTo>
                      <a:cubicBezTo>
                        <a:pt x="7525" y="9715"/>
                        <a:pt x="9716" y="7429"/>
                        <a:pt x="9716" y="4858"/>
                      </a:cubicBezTo>
                      <a:cubicBezTo>
                        <a:pt x="9716" y="2286"/>
                        <a:pt x="7525" y="0"/>
                        <a:pt x="4858" y="0"/>
                      </a:cubicBezTo>
                      <a:cubicBezTo>
                        <a:pt x="2191" y="0"/>
                        <a:pt x="0" y="2191"/>
                        <a:pt x="0" y="4858"/>
                      </a:cubicBezTo>
                    </a:path>
                  </a:pathLst>
                </a:custGeom>
                <a:solidFill>
                  <a:srgbClr val="FEFEFE"/>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25F7BC78-34EA-14AF-F249-E9558F561376}"/>
                    </a:ext>
                  </a:extLst>
                </p:cNvPr>
                <p:cNvSpPr/>
                <p:nvPr/>
              </p:nvSpPr>
              <p:spPr>
                <a:xfrm>
                  <a:off x="4350924" y="4234538"/>
                  <a:ext cx="12573" cy="12573"/>
                </a:xfrm>
                <a:custGeom>
                  <a:avLst/>
                  <a:gdLst>
                    <a:gd name="connsiteX0" fmla="*/ 0 w 12573"/>
                    <a:gd name="connsiteY0" fmla="*/ 6287 h 12573"/>
                    <a:gd name="connsiteX1" fmla="*/ 6287 w 12573"/>
                    <a:gd name="connsiteY1" fmla="*/ 12573 h 12573"/>
                    <a:gd name="connsiteX2" fmla="*/ 12573 w 12573"/>
                    <a:gd name="connsiteY2" fmla="*/ 6287 h 12573"/>
                    <a:gd name="connsiteX3" fmla="*/ 6287 w 12573"/>
                    <a:gd name="connsiteY3" fmla="*/ 0 h 12573"/>
                    <a:gd name="connsiteX4" fmla="*/ 0 w 12573"/>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 h="12573">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DE81C0AC-5ED1-9EAB-5854-70D9399471A3}"/>
                    </a:ext>
                  </a:extLst>
                </p:cNvPr>
                <p:cNvSpPr/>
                <p:nvPr/>
              </p:nvSpPr>
              <p:spPr>
                <a:xfrm>
                  <a:off x="4304442" y="42501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7D1D8174-F786-6961-5C04-042B285DAA68}"/>
                    </a:ext>
                  </a:extLst>
                </p:cNvPr>
                <p:cNvSpPr/>
                <p:nvPr/>
              </p:nvSpPr>
              <p:spPr>
                <a:xfrm>
                  <a:off x="4313491" y="4285306"/>
                  <a:ext cx="6286" cy="6286"/>
                </a:xfrm>
                <a:custGeom>
                  <a:avLst/>
                  <a:gdLst>
                    <a:gd name="connsiteX0" fmla="*/ 0 w 6286"/>
                    <a:gd name="connsiteY0" fmla="*/ 3143 h 6286"/>
                    <a:gd name="connsiteX1" fmla="*/ 3143 w 6286"/>
                    <a:gd name="connsiteY1" fmla="*/ 6287 h 6286"/>
                    <a:gd name="connsiteX2" fmla="*/ 6287 w 6286"/>
                    <a:gd name="connsiteY2" fmla="*/ 3143 h 6286"/>
                    <a:gd name="connsiteX3" fmla="*/ 3143 w 6286"/>
                    <a:gd name="connsiteY3" fmla="*/ 0 h 6286"/>
                    <a:gd name="connsiteX4" fmla="*/ 0 w 6286"/>
                    <a:gd name="connsiteY4" fmla="*/ 3143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6286">
                      <a:moveTo>
                        <a:pt x="0" y="3143"/>
                      </a:moveTo>
                      <a:cubicBezTo>
                        <a:pt x="0" y="4858"/>
                        <a:pt x="1429" y="6287"/>
                        <a:pt x="3143" y="6287"/>
                      </a:cubicBezTo>
                      <a:cubicBezTo>
                        <a:pt x="4858" y="6287"/>
                        <a:pt x="6287" y="4858"/>
                        <a:pt x="6287" y="3143"/>
                      </a:cubicBezTo>
                      <a:cubicBezTo>
                        <a:pt x="6287" y="1429"/>
                        <a:pt x="4858" y="0"/>
                        <a:pt x="3143" y="0"/>
                      </a:cubicBezTo>
                      <a:cubicBezTo>
                        <a:pt x="1429" y="0"/>
                        <a:pt x="0" y="1429"/>
                        <a:pt x="0" y="3143"/>
                      </a:cubicBezTo>
                    </a:path>
                  </a:pathLst>
                </a:custGeom>
                <a:solidFill>
                  <a:srgbClr val="FEFEFE"/>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6A671454-70EE-9259-E618-6B34B36D776F}"/>
                    </a:ext>
                  </a:extLst>
                </p:cNvPr>
                <p:cNvSpPr/>
                <p:nvPr/>
              </p:nvSpPr>
              <p:spPr>
                <a:xfrm>
                  <a:off x="4308538" y="4310833"/>
                  <a:ext cx="6477" cy="6476"/>
                </a:xfrm>
                <a:custGeom>
                  <a:avLst/>
                  <a:gdLst>
                    <a:gd name="connsiteX0" fmla="*/ 0 w 6477"/>
                    <a:gd name="connsiteY0" fmla="*/ 3238 h 6476"/>
                    <a:gd name="connsiteX1" fmla="*/ 3238 w 6477"/>
                    <a:gd name="connsiteY1" fmla="*/ 6477 h 6476"/>
                    <a:gd name="connsiteX2" fmla="*/ 6477 w 6477"/>
                    <a:gd name="connsiteY2" fmla="*/ 3238 h 6476"/>
                    <a:gd name="connsiteX3" fmla="*/ 3238 w 6477"/>
                    <a:gd name="connsiteY3" fmla="*/ 0 h 6476"/>
                    <a:gd name="connsiteX4" fmla="*/ 0 w 6477"/>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7"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4560A9C0-5A54-F2CA-87E0-D7AF4072F2EC}"/>
                    </a:ext>
                  </a:extLst>
                </p:cNvPr>
                <p:cNvSpPr/>
                <p:nvPr/>
              </p:nvSpPr>
              <p:spPr>
                <a:xfrm>
                  <a:off x="4348733" y="4273209"/>
                  <a:ext cx="8477" cy="8477"/>
                </a:xfrm>
                <a:custGeom>
                  <a:avLst/>
                  <a:gdLst>
                    <a:gd name="connsiteX0" fmla="*/ 0 w 8477"/>
                    <a:gd name="connsiteY0" fmla="*/ 4191 h 8477"/>
                    <a:gd name="connsiteX1" fmla="*/ 4191 w 8477"/>
                    <a:gd name="connsiteY1" fmla="*/ 8477 h 8477"/>
                    <a:gd name="connsiteX2" fmla="*/ 8477 w 8477"/>
                    <a:gd name="connsiteY2" fmla="*/ 4191 h 8477"/>
                    <a:gd name="connsiteX3" fmla="*/ 4191 w 8477"/>
                    <a:gd name="connsiteY3" fmla="*/ 0 h 8477"/>
                    <a:gd name="connsiteX4" fmla="*/ 0 w 8477"/>
                    <a:gd name="connsiteY4" fmla="*/ 4191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 h="8477">
                      <a:moveTo>
                        <a:pt x="0" y="4191"/>
                      </a:moveTo>
                      <a:cubicBezTo>
                        <a:pt x="0" y="6477"/>
                        <a:pt x="1905" y="8477"/>
                        <a:pt x="4191" y="8477"/>
                      </a:cubicBezTo>
                      <a:cubicBezTo>
                        <a:pt x="6477" y="8477"/>
                        <a:pt x="8477" y="6572"/>
                        <a:pt x="8477" y="4191"/>
                      </a:cubicBezTo>
                      <a:cubicBezTo>
                        <a:pt x="8477" y="1810"/>
                        <a:pt x="6572" y="0"/>
                        <a:pt x="4191" y="0"/>
                      </a:cubicBezTo>
                      <a:cubicBezTo>
                        <a:pt x="1810" y="0"/>
                        <a:pt x="0" y="1905"/>
                        <a:pt x="0" y="4191"/>
                      </a:cubicBezTo>
                    </a:path>
                  </a:pathLst>
                </a:custGeom>
                <a:solidFill>
                  <a:srgbClr val="FEFEFE"/>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392E27A2-8218-520A-E1FA-6D3EEE8583DA}"/>
                    </a:ext>
                  </a:extLst>
                </p:cNvPr>
                <p:cNvSpPr/>
                <p:nvPr/>
              </p:nvSpPr>
              <p:spPr>
                <a:xfrm>
                  <a:off x="4373117" y="4283592"/>
                  <a:ext cx="7048" cy="7048"/>
                </a:xfrm>
                <a:custGeom>
                  <a:avLst/>
                  <a:gdLst>
                    <a:gd name="connsiteX0" fmla="*/ 0 w 7048"/>
                    <a:gd name="connsiteY0" fmla="*/ 3524 h 7048"/>
                    <a:gd name="connsiteX1" fmla="*/ 3524 w 7048"/>
                    <a:gd name="connsiteY1" fmla="*/ 7048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2B368CCD-2559-6072-1798-3EA02DAB21D4}"/>
                    </a:ext>
                  </a:extLst>
                </p:cNvPr>
                <p:cNvSpPr/>
                <p:nvPr/>
              </p:nvSpPr>
              <p:spPr>
                <a:xfrm>
                  <a:off x="4291774" y="4323787"/>
                  <a:ext cx="5524" cy="5524"/>
                </a:xfrm>
                <a:custGeom>
                  <a:avLst/>
                  <a:gdLst>
                    <a:gd name="connsiteX0" fmla="*/ 0 w 5524"/>
                    <a:gd name="connsiteY0" fmla="*/ 2762 h 5524"/>
                    <a:gd name="connsiteX1" fmla="*/ 2762 w 5524"/>
                    <a:gd name="connsiteY1" fmla="*/ 5525 h 5524"/>
                    <a:gd name="connsiteX2" fmla="*/ 5525 w 5524"/>
                    <a:gd name="connsiteY2" fmla="*/ 2762 h 5524"/>
                    <a:gd name="connsiteX3" fmla="*/ 2762 w 5524"/>
                    <a:gd name="connsiteY3" fmla="*/ 0 h 5524"/>
                    <a:gd name="connsiteX4" fmla="*/ 0 w 5524"/>
                    <a:gd name="connsiteY4" fmla="*/ 2762 h 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 h="5524">
                      <a:moveTo>
                        <a:pt x="0" y="2762"/>
                      </a:moveTo>
                      <a:cubicBezTo>
                        <a:pt x="0" y="4286"/>
                        <a:pt x="1238" y="5525"/>
                        <a:pt x="2762" y="5525"/>
                      </a:cubicBezTo>
                      <a:cubicBezTo>
                        <a:pt x="4286" y="5525"/>
                        <a:pt x="5525" y="4286"/>
                        <a:pt x="5525" y="2762"/>
                      </a:cubicBezTo>
                      <a:cubicBezTo>
                        <a:pt x="5525" y="1238"/>
                        <a:pt x="4286" y="0"/>
                        <a:pt x="2762" y="0"/>
                      </a:cubicBezTo>
                      <a:cubicBezTo>
                        <a:pt x="1238" y="0"/>
                        <a:pt x="0" y="1238"/>
                        <a:pt x="0" y="2762"/>
                      </a:cubicBezTo>
                    </a:path>
                  </a:pathLst>
                </a:custGeom>
                <a:solidFill>
                  <a:srgbClr val="FEFEFE"/>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21F3A3D7-5171-7C5C-66A8-B7C1AB5136D4}"/>
                    </a:ext>
                  </a:extLst>
                </p:cNvPr>
                <p:cNvSpPr/>
                <p:nvPr/>
              </p:nvSpPr>
              <p:spPr>
                <a:xfrm>
                  <a:off x="4274248" y="42770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9B4BF4C8-1643-11D3-8DF1-98DF34185111}"/>
                    </a:ext>
                  </a:extLst>
                </p:cNvPr>
                <p:cNvSpPr/>
                <p:nvPr/>
              </p:nvSpPr>
              <p:spPr>
                <a:xfrm>
                  <a:off x="4219575" y="4370079"/>
                  <a:ext cx="10096" cy="10096"/>
                </a:xfrm>
                <a:custGeom>
                  <a:avLst/>
                  <a:gdLst>
                    <a:gd name="connsiteX0" fmla="*/ 0 w 10096"/>
                    <a:gd name="connsiteY0" fmla="*/ 5048 h 10096"/>
                    <a:gd name="connsiteX1" fmla="*/ 5048 w 10096"/>
                    <a:gd name="connsiteY1" fmla="*/ 10096 h 10096"/>
                    <a:gd name="connsiteX2" fmla="*/ 10096 w 10096"/>
                    <a:gd name="connsiteY2" fmla="*/ 5048 h 10096"/>
                    <a:gd name="connsiteX3" fmla="*/ 5048 w 10096"/>
                    <a:gd name="connsiteY3" fmla="*/ 0 h 10096"/>
                    <a:gd name="connsiteX4" fmla="*/ 0 w 10096"/>
                    <a:gd name="connsiteY4" fmla="*/ 5048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 h="10096">
                      <a:moveTo>
                        <a:pt x="0" y="5048"/>
                      </a:moveTo>
                      <a:cubicBezTo>
                        <a:pt x="0" y="7715"/>
                        <a:pt x="2286" y="10096"/>
                        <a:pt x="5048" y="10096"/>
                      </a:cubicBezTo>
                      <a:cubicBezTo>
                        <a:pt x="7811" y="10096"/>
                        <a:pt x="10096" y="7810"/>
                        <a:pt x="10096" y="5048"/>
                      </a:cubicBezTo>
                      <a:cubicBezTo>
                        <a:pt x="10096" y="2286"/>
                        <a:pt x="7811" y="0"/>
                        <a:pt x="5048" y="0"/>
                      </a:cubicBezTo>
                      <a:cubicBezTo>
                        <a:pt x="2286" y="0"/>
                        <a:pt x="0" y="2286"/>
                        <a:pt x="0" y="5048"/>
                      </a:cubicBezTo>
                    </a:path>
                  </a:pathLst>
                </a:custGeom>
                <a:solidFill>
                  <a:srgbClr val="FEFEFE"/>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0180B4D3-39DE-00AF-792D-CA6C3DCF2A9A}"/>
                    </a:ext>
                  </a:extLst>
                </p:cNvPr>
                <p:cNvSpPr/>
                <p:nvPr/>
              </p:nvSpPr>
              <p:spPr>
                <a:xfrm>
                  <a:off x="4169759" y="4216821"/>
                  <a:ext cx="8953" cy="8953"/>
                </a:xfrm>
                <a:custGeom>
                  <a:avLst/>
                  <a:gdLst>
                    <a:gd name="connsiteX0" fmla="*/ 0 w 8953"/>
                    <a:gd name="connsiteY0" fmla="*/ 4477 h 8953"/>
                    <a:gd name="connsiteX1" fmla="*/ 4477 w 8953"/>
                    <a:gd name="connsiteY1" fmla="*/ 8954 h 8953"/>
                    <a:gd name="connsiteX2" fmla="*/ 8954 w 8953"/>
                    <a:gd name="connsiteY2" fmla="*/ 4477 h 8953"/>
                    <a:gd name="connsiteX3" fmla="*/ 4477 w 8953"/>
                    <a:gd name="connsiteY3" fmla="*/ 0 h 8953"/>
                    <a:gd name="connsiteX4" fmla="*/ 0 w 8953"/>
                    <a:gd name="connsiteY4" fmla="*/ 4477 h 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 h="8953">
                      <a:moveTo>
                        <a:pt x="0" y="4477"/>
                      </a:moveTo>
                      <a:cubicBezTo>
                        <a:pt x="0" y="6953"/>
                        <a:pt x="2000" y="8954"/>
                        <a:pt x="4477" y="8954"/>
                      </a:cubicBezTo>
                      <a:cubicBezTo>
                        <a:pt x="6953" y="8954"/>
                        <a:pt x="8954" y="6953"/>
                        <a:pt x="8954" y="4477"/>
                      </a:cubicBezTo>
                      <a:cubicBezTo>
                        <a:pt x="8954" y="2000"/>
                        <a:pt x="6953" y="0"/>
                        <a:pt x="4477" y="0"/>
                      </a:cubicBezTo>
                      <a:cubicBezTo>
                        <a:pt x="2000" y="0"/>
                        <a:pt x="0" y="2096"/>
                        <a:pt x="0" y="4477"/>
                      </a:cubicBezTo>
                    </a:path>
                  </a:pathLst>
                </a:custGeom>
                <a:solidFill>
                  <a:srgbClr val="FEFEFE"/>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37397FDD-336F-7588-AEEA-31E5D01A7CBB}"/>
                    </a:ext>
                  </a:extLst>
                </p:cNvPr>
                <p:cNvSpPr/>
                <p:nvPr/>
              </p:nvSpPr>
              <p:spPr>
                <a:xfrm>
                  <a:off x="4185284" y="4183674"/>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grpSp>
          <p:sp>
            <p:nvSpPr>
              <p:cNvPr id="901" name="Freeform: Shape 900">
                <a:extLst>
                  <a:ext uri="{FF2B5EF4-FFF2-40B4-BE49-F238E27FC236}">
                    <a16:creationId xmlns:a16="http://schemas.microsoft.com/office/drawing/2014/main" id="{FE84DC45-C3AA-5EAE-71E3-6F4B547CEA0C}"/>
                  </a:ext>
                </a:extLst>
              </p:cNvPr>
              <p:cNvSpPr/>
              <p:nvPr/>
            </p:nvSpPr>
            <p:spPr>
              <a:xfrm>
                <a:off x="4062899" y="4130048"/>
                <a:ext cx="270975" cy="143732"/>
              </a:xfrm>
              <a:custGeom>
                <a:avLst/>
                <a:gdLst>
                  <a:gd name="connsiteX0" fmla="*/ 200205 w 270975"/>
                  <a:gd name="connsiteY0" fmla="*/ 0 h 143732"/>
                  <a:gd name="connsiteX1" fmla="*/ 167153 w 270975"/>
                  <a:gd name="connsiteY1" fmla="*/ 3620 h 143732"/>
                  <a:gd name="connsiteX2" fmla="*/ 134863 w 270975"/>
                  <a:gd name="connsiteY2" fmla="*/ 13145 h 143732"/>
                  <a:gd name="connsiteX3" fmla="*/ 76284 w 270975"/>
                  <a:gd name="connsiteY3" fmla="*/ 45434 h 143732"/>
                  <a:gd name="connsiteX4" fmla="*/ 28755 w 270975"/>
                  <a:gd name="connsiteY4" fmla="*/ 90297 h 143732"/>
                  <a:gd name="connsiteX5" fmla="*/ 275 w 270975"/>
                  <a:gd name="connsiteY5" fmla="*/ 137732 h 143732"/>
                  <a:gd name="connsiteX6" fmla="*/ 370 w 270975"/>
                  <a:gd name="connsiteY6" fmla="*/ 140970 h 143732"/>
                  <a:gd name="connsiteX7" fmla="*/ 3323 w 270975"/>
                  <a:gd name="connsiteY7" fmla="*/ 143542 h 143732"/>
                  <a:gd name="connsiteX8" fmla="*/ 4752 w 270975"/>
                  <a:gd name="connsiteY8" fmla="*/ 143732 h 143732"/>
                  <a:gd name="connsiteX9" fmla="*/ 9228 w 270975"/>
                  <a:gd name="connsiteY9" fmla="*/ 140494 h 143732"/>
                  <a:gd name="connsiteX10" fmla="*/ 9990 w 270975"/>
                  <a:gd name="connsiteY10" fmla="*/ 138779 h 143732"/>
                  <a:gd name="connsiteX11" fmla="*/ 10752 w 270975"/>
                  <a:gd name="connsiteY11" fmla="*/ 137732 h 143732"/>
                  <a:gd name="connsiteX12" fmla="*/ 10752 w 270975"/>
                  <a:gd name="connsiteY12" fmla="*/ 137732 h 143732"/>
                  <a:gd name="connsiteX13" fmla="*/ 11324 w 270975"/>
                  <a:gd name="connsiteY13" fmla="*/ 136398 h 143732"/>
                  <a:gd name="connsiteX14" fmla="*/ 34374 w 270975"/>
                  <a:gd name="connsiteY14" fmla="*/ 101537 h 143732"/>
                  <a:gd name="connsiteX15" fmla="*/ 77237 w 270975"/>
                  <a:gd name="connsiteY15" fmla="*/ 63246 h 143732"/>
                  <a:gd name="connsiteX16" fmla="*/ 78761 w 270975"/>
                  <a:gd name="connsiteY16" fmla="*/ 62198 h 143732"/>
                  <a:gd name="connsiteX17" fmla="*/ 134292 w 270975"/>
                  <a:gd name="connsiteY17" fmla="*/ 34957 h 143732"/>
                  <a:gd name="connsiteX18" fmla="*/ 180393 w 270975"/>
                  <a:gd name="connsiteY18" fmla="*/ 25337 h 143732"/>
                  <a:gd name="connsiteX19" fmla="*/ 190870 w 270975"/>
                  <a:gd name="connsiteY19" fmla="*/ 25051 h 143732"/>
                  <a:gd name="connsiteX20" fmla="*/ 215349 w 270975"/>
                  <a:gd name="connsiteY20" fmla="*/ 27051 h 143732"/>
                  <a:gd name="connsiteX21" fmla="*/ 243734 w 270975"/>
                  <a:gd name="connsiteY21" fmla="*/ 35814 h 143732"/>
                  <a:gd name="connsiteX22" fmla="*/ 246687 w 270975"/>
                  <a:gd name="connsiteY22" fmla="*/ 37433 h 143732"/>
                  <a:gd name="connsiteX23" fmla="*/ 250306 w 270975"/>
                  <a:gd name="connsiteY23" fmla="*/ 39053 h 143732"/>
                  <a:gd name="connsiteX24" fmla="*/ 252783 w 270975"/>
                  <a:gd name="connsiteY24" fmla="*/ 40100 h 143732"/>
                  <a:gd name="connsiteX25" fmla="*/ 257164 w 270975"/>
                  <a:gd name="connsiteY25" fmla="*/ 40767 h 143732"/>
                  <a:gd name="connsiteX26" fmla="*/ 260022 w 270975"/>
                  <a:gd name="connsiteY26" fmla="*/ 40481 h 143732"/>
                  <a:gd name="connsiteX27" fmla="*/ 260498 w 270975"/>
                  <a:gd name="connsiteY27" fmla="*/ 40386 h 143732"/>
                  <a:gd name="connsiteX28" fmla="*/ 260498 w 270975"/>
                  <a:gd name="connsiteY28" fmla="*/ 40100 h 143732"/>
                  <a:gd name="connsiteX29" fmla="*/ 268880 w 270975"/>
                  <a:gd name="connsiteY29" fmla="*/ 34004 h 143732"/>
                  <a:gd name="connsiteX30" fmla="*/ 270975 w 270975"/>
                  <a:gd name="connsiteY30" fmla="*/ 26861 h 143732"/>
                  <a:gd name="connsiteX31" fmla="*/ 264689 w 270975"/>
                  <a:gd name="connsiteY31" fmla="*/ 14764 h 143732"/>
                  <a:gd name="connsiteX32" fmla="*/ 263260 w 270975"/>
                  <a:gd name="connsiteY32" fmla="*/ 13907 h 143732"/>
                  <a:gd name="connsiteX33" fmla="*/ 260974 w 270975"/>
                  <a:gd name="connsiteY33" fmla="*/ 12383 h 143732"/>
                  <a:gd name="connsiteX34" fmla="*/ 254783 w 270975"/>
                  <a:gd name="connsiteY34" fmla="*/ 9620 h 143732"/>
                  <a:gd name="connsiteX35" fmla="*/ 253640 w 270975"/>
                  <a:gd name="connsiteY35" fmla="*/ 9144 h 143732"/>
                  <a:gd name="connsiteX36" fmla="*/ 248020 w 270975"/>
                  <a:gd name="connsiteY36" fmla="*/ 6953 h 143732"/>
                  <a:gd name="connsiteX37" fmla="*/ 232780 w 270975"/>
                  <a:gd name="connsiteY37" fmla="*/ 2953 h 143732"/>
                  <a:gd name="connsiteX38" fmla="*/ 201443 w 270975"/>
                  <a:gd name="connsiteY38" fmla="*/ 0 h 143732"/>
                  <a:gd name="connsiteX39" fmla="*/ 200205 w 270975"/>
                  <a:gd name="connsiteY39" fmla="*/ 0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975" h="143732">
                    <a:moveTo>
                      <a:pt x="200205" y="0"/>
                    </a:moveTo>
                    <a:cubicBezTo>
                      <a:pt x="190680" y="0"/>
                      <a:pt x="180107" y="1238"/>
                      <a:pt x="167153" y="3620"/>
                    </a:cubicBezTo>
                    <a:cubicBezTo>
                      <a:pt x="156104" y="5715"/>
                      <a:pt x="145055" y="9430"/>
                      <a:pt x="134863" y="13145"/>
                    </a:cubicBezTo>
                    <a:cubicBezTo>
                      <a:pt x="115432" y="20288"/>
                      <a:pt x="95715" y="31147"/>
                      <a:pt x="76284" y="45434"/>
                    </a:cubicBezTo>
                    <a:cubicBezTo>
                      <a:pt x="57806" y="59055"/>
                      <a:pt x="41804" y="74105"/>
                      <a:pt x="28755" y="90297"/>
                    </a:cubicBezTo>
                    <a:cubicBezTo>
                      <a:pt x="17134" y="104489"/>
                      <a:pt x="7514" y="120491"/>
                      <a:pt x="275" y="137732"/>
                    </a:cubicBezTo>
                    <a:cubicBezTo>
                      <a:pt x="-106" y="138779"/>
                      <a:pt x="-106" y="139922"/>
                      <a:pt x="370" y="140970"/>
                    </a:cubicBezTo>
                    <a:cubicBezTo>
                      <a:pt x="1037" y="142208"/>
                      <a:pt x="2085" y="143161"/>
                      <a:pt x="3323" y="143542"/>
                    </a:cubicBezTo>
                    <a:cubicBezTo>
                      <a:pt x="3799" y="143637"/>
                      <a:pt x="4180" y="143732"/>
                      <a:pt x="4752" y="143732"/>
                    </a:cubicBezTo>
                    <a:cubicBezTo>
                      <a:pt x="6657" y="143732"/>
                      <a:pt x="8371" y="142494"/>
                      <a:pt x="9228" y="140494"/>
                    </a:cubicBezTo>
                    <a:lnTo>
                      <a:pt x="9990" y="138779"/>
                    </a:lnTo>
                    <a:lnTo>
                      <a:pt x="10752" y="137732"/>
                    </a:lnTo>
                    <a:lnTo>
                      <a:pt x="10752" y="137732"/>
                    </a:lnTo>
                    <a:lnTo>
                      <a:pt x="11324" y="136398"/>
                    </a:lnTo>
                    <a:cubicBezTo>
                      <a:pt x="16753" y="124968"/>
                      <a:pt x="24373" y="113538"/>
                      <a:pt x="34374" y="101537"/>
                    </a:cubicBezTo>
                    <a:cubicBezTo>
                      <a:pt x="46566" y="87440"/>
                      <a:pt x="60949" y="74581"/>
                      <a:pt x="77237" y="63246"/>
                    </a:cubicBezTo>
                    <a:lnTo>
                      <a:pt x="78761" y="62198"/>
                    </a:lnTo>
                    <a:cubicBezTo>
                      <a:pt x="95049" y="51340"/>
                      <a:pt x="113718" y="42196"/>
                      <a:pt x="134292" y="34957"/>
                    </a:cubicBezTo>
                    <a:cubicBezTo>
                      <a:pt x="149436" y="29908"/>
                      <a:pt x="164867" y="26575"/>
                      <a:pt x="180393" y="25337"/>
                    </a:cubicBezTo>
                    <a:cubicBezTo>
                      <a:pt x="183917" y="25146"/>
                      <a:pt x="187346" y="25051"/>
                      <a:pt x="190870" y="25051"/>
                    </a:cubicBezTo>
                    <a:cubicBezTo>
                      <a:pt x="199443" y="25051"/>
                      <a:pt x="207634" y="25718"/>
                      <a:pt x="215349" y="27051"/>
                    </a:cubicBezTo>
                    <a:cubicBezTo>
                      <a:pt x="225446" y="29051"/>
                      <a:pt x="234971" y="32004"/>
                      <a:pt x="243734" y="35814"/>
                    </a:cubicBezTo>
                    <a:cubicBezTo>
                      <a:pt x="244686" y="36290"/>
                      <a:pt x="245639" y="36862"/>
                      <a:pt x="246687" y="37433"/>
                    </a:cubicBezTo>
                    <a:cubicBezTo>
                      <a:pt x="247830" y="38100"/>
                      <a:pt x="249068" y="38576"/>
                      <a:pt x="250306" y="39053"/>
                    </a:cubicBezTo>
                    <a:lnTo>
                      <a:pt x="252783" y="40100"/>
                    </a:lnTo>
                    <a:cubicBezTo>
                      <a:pt x="254307" y="40577"/>
                      <a:pt x="255735" y="40767"/>
                      <a:pt x="257164" y="40767"/>
                    </a:cubicBezTo>
                    <a:cubicBezTo>
                      <a:pt x="258117" y="40767"/>
                      <a:pt x="259069" y="40767"/>
                      <a:pt x="260022" y="40481"/>
                    </a:cubicBezTo>
                    <a:cubicBezTo>
                      <a:pt x="260212" y="40481"/>
                      <a:pt x="260307" y="40481"/>
                      <a:pt x="260498" y="40386"/>
                    </a:cubicBezTo>
                    <a:lnTo>
                      <a:pt x="260498" y="40100"/>
                    </a:lnTo>
                    <a:cubicBezTo>
                      <a:pt x="264022" y="39148"/>
                      <a:pt x="266975" y="36957"/>
                      <a:pt x="268880" y="34004"/>
                    </a:cubicBezTo>
                    <a:cubicBezTo>
                      <a:pt x="270213" y="31909"/>
                      <a:pt x="270880" y="29432"/>
                      <a:pt x="270975" y="26861"/>
                    </a:cubicBezTo>
                    <a:cubicBezTo>
                      <a:pt x="270975" y="22003"/>
                      <a:pt x="268594" y="17336"/>
                      <a:pt x="264689" y="14764"/>
                    </a:cubicBezTo>
                    <a:lnTo>
                      <a:pt x="263260" y="13907"/>
                    </a:lnTo>
                    <a:cubicBezTo>
                      <a:pt x="262403" y="13240"/>
                      <a:pt x="261736" y="12764"/>
                      <a:pt x="260974" y="12383"/>
                    </a:cubicBezTo>
                    <a:cubicBezTo>
                      <a:pt x="258974" y="11335"/>
                      <a:pt x="256878" y="10478"/>
                      <a:pt x="254783" y="9620"/>
                    </a:cubicBezTo>
                    <a:lnTo>
                      <a:pt x="253640" y="9144"/>
                    </a:lnTo>
                    <a:cubicBezTo>
                      <a:pt x="251449" y="8287"/>
                      <a:pt x="249735" y="7525"/>
                      <a:pt x="248020" y="6953"/>
                    </a:cubicBezTo>
                    <a:cubicBezTo>
                      <a:pt x="243448" y="5334"/>
                      <a:pt x="238590" y="4096"/>
                      <a:pt x="232780" y="2953"/>
                    </a:cubicBezTo>
                    <a:cubicBezTo>
                      <a:pt x="223255" y="953"/>
                      <a:pt x="212968" y="0"/>
                      <a:pt x="201443" y="0"/>
                    </a:cubicBezTo>
                    <a:lnTo>
                      <a:pt x="200205" y="0"/>
                    </a:lnTo>
                    <a:close/>
                  </a:path>
                </a:pathLst>
              </a:custGeom>
              <a:solidFill>
                <a:srgbClr val="F75F6A"/>
              </a:solidFill>
              <a:ln w="9525" cap="flat">
                <a:noFill/>
                <a:prstDash val="solid"/>
                <a:miter/>
              </a:ln>
            </p:spPr>
            <p:txBody>
              <a:bodyPr rtlCol="0" anchor="ctr"/>
              <a:lstStyle/>
              <a:p>
                <a:endParaRPr lang="en-US"/>
              </a:p>
            </p:txBody>
          </p:sp>
        </p:grpSp>
      </p:grpSp>
      <p:sp>
        <p:nvSpPr>
          <p:cNvPr id="1213" name="TextBox 1212">
            <a:extLst>
              <a:ext uri="{FF2B5EF4-FFF2-40B4-BE49-F238E27FC236}">
                <a16:creationId xmlns:a16="http://schemas.microsoft.com/office/drawing/2014/main" id="{FF16063C-8C1B-89EA-3143-79E2B7CDB8EF}"/>
              </a:ext>
            </a:extLst>
          </p:cNvPr>
          <p:cNvSpPr txBox="1"/>
          <p:nvPr/>
        </p:nvSpPr>
        <p:spPr>
          <a:xfrm>
            <a:off x="2194131" y="1301378"/>
            <a:ext cx="7803739" cy="1446550"/>
          </a:xfrm>
          <a:prstGeom prst="rect">
            <a:avLst/>
          </a:prstGeom>
          <a:noFill/>
        </p:spPr>
        <p:txBody>
          <a:bodyPr wrap="none" rtlCol="0">
            <a:spAutoFit/>
          </a:bodyPr>
          <a:lstStyle/>
          <a:p>
            <a:pPr algn="ctr"/>
            <a:r>
              <a:rPr lang="en-US" sz="8800">
                <a:solidFill>
                  <a:srgbClr val="F17F8A"/>
                </a:solidFill>
                <a:latin typeface="#9Slide07 SVNStick A Round" panose="02000503000000000000" pitchFamily="2" charset="0"/>
              </a:rPr>
              <a:t>trân trọng cảm ơn!</a:t>
            </a:r>
          </a:p>
        </p:txBody>
      </p:sp>
      <p:grpSp>
        <p:nvGrpSpPr>
          <p:cNvPr id="1214" name="Group 1213">
            <a:extLst>
              <a:ext uri="{FF2B5EF4-FFF2-40B4-BE49-F238E27FC236}">
                <a16:creationId xmlns:a16="http://schemas.microsoft.com/office/drawing/2014/main" id="{FFE7406F-A97A-6D1E-F9A9-325979522AE8}"/>
              </a:ext>
            </a:extLst>
          </p:cNvPr>
          <p:cNvGrpSpPr/>
          <p:nvPr/>
        </p:nvGrpSpPr>
        <p:grpSpPr>
          <a:xfrm>
            <a:off x="13559961" y="225394"/>
            <a:ext cx="2005099" cy="3264416"/>
            <a:chOff x="5536925" y="2180278"/>
            <a:chExt cx="2455476" cy="3997655"/>
          </a:xfrm>
        </p:grpSpPr>
        <p:sp>
          <p:nvSpPr>
            <p:cNvPr id="1215" name="Freeform: Shape 1214">
              <a:extLst>
                <a:ext uri="{FF2B5EF4-FFF2-40B4-BE49-F238E27FC236}">
                  <a16:creationId xmlns:a16="http://schemas.microsoft.com/office/drawing/2014/main" id="{DE45B949-61D4-2D38-9210-0D0CE662F88A}"/>
                </a:ext>
              </a:extLst>
            </p:cNvPr>
            <p:cNvSpPr/>
            <p:nvPr/>
          </p:nvSpPr>
          <p:spPr>
            <a:xfrm>
              <a:off x="5808795" y="449886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BADEEF"/>
            </a:solidFill>
            <a:ln w="9525" cap="flat">
              <a:noFill/>
              <a:prstDash val="solid"/>
              <a:miter/>
            </a:ln>
          </p:spPr>
          <p:txBody>
            <a:bodyPr rtlCol="0" anchor="ctr"/>
            <a:lstStyle/>
            <a:p>
              <a:endParaRPr lang="en-US"/>
            </a:p>
          </p:txBody>
        </p:sp>
        <p:grpSp>
          <p:nvGrpSpPr>
            <p:cNvPr id="1216" name="Graphic 100">
              <a:extLst>
                <a:ext uri="{FF2B5EF4-FFF2-40B4-BE49-F238E27FC236}">
                  <a16:creationId xmlns:a16="http://schemas.microsoft.com/office/drawing/2014/main" id="{F394AAE5-1C15-A53B-6038-9703C4B617A6}"/>
                </a:ext>
              </a:extLst>
            </p:cNvPr>
            <p:cNvGrpSpPr/>
            <p:nvPr/>
          </p:nvGrpSpPr>
          <p:grpSpPr>
            <a:xfrm>
              <a:off x="6323130" y="2189054"/>
              <a:ext cx="1323529" cy="1852802"/>
              <a:chOff x="3377168" y="2881702"/>
              <a:chExt cx="1323529" cy="1852802"/>
            </a:xfrm>
          </p:grpSpPr>
          <p:sp>
            <p:nvSpPr>
              <p:cNvPr id="1570" name="Freeform: Shape 1569">
                <a:extLst>
                  <a:ext uri="{FF2B5EF4-FFF2-40B4-BE49-F238E27FC236}">
                    <a16:creationId xmlns:a16="http://schemas.microsoft.com/office/drawing/2014/main" id="{7DD5B997-1956-0027-5D66-A62C9B35F7EA}"/>
                  </a:ext>
                </a:extLst>
              </p:cNvPr>
              <p:cNvSpPr/>
              <p:nvPr/>
            </p:nvSpPr>
            <p:spPr>
              <a:xfrm>
                <a:off x="3377168" y="2881702"/>
                <a:ext cx="1323529" cy="1852707"/>
              </a:xfrm>
              <a:custGeom>
                <a:avLst/>
                <a:gdLst>
                  <a:gd name="connsiteX0" fmla="*/ 527605 w 1323529"/>
                  <a:gd name="connsiteY0" fmla="*/ 95 h 1852707"/>
                  <a:gd name="connsiteX1" fmla="*/ 506650 w 1323529"/>
                  <a:gd name="connsiteY1" fmla="*/ 571 h 1852707"/>
                  <a:gd name="connsiteX2" fmla="*/ 420068 w 1323529"/>
                  <a:gd name="connsiteY2" fmla="*/ 13621 h 1852707"/>
                  <a:gd name="connsiteX3" fmla="*/ 338819 w 1323529"/>
                  <a:gd name="connsiteY3" fmla="*/ 47911 h 1852707"/>
                  <a:gd name="connsiteX4" fmla="*/ 270049 w 1323529"/>
                  <a:gd name="connsiteY4" fmla="*/ 105823 h 1852707"/>
                  <a:gd name="connsiteX5" fmla="*/ 217947 w 1323529"/>
                  <a:gd name="connsiteY5" fmla="*/ 189738 h 1852707"/>
                  <a:gd name="connsiteX6" fmla="*/ 220329 w 1323529"/>
                  <a:gd name="connsiteY6" fmla="*/ 200120 h 1852707"/>
                  <a:gd name="connsiteX7" fmla="*/ 218614 w 1323529"/>
                  <a:gd name="connsiteY7" fmla="*/ 204788 h 1852707"/>
                  <a:gd name="connsiteX8" fmla="*/ 205660 w 1323529"/>
                  <a:gd name="connsiteY8" fmla="*/ 226124 h 1852707"/>
                  <a:gd name="connsiteX9" fmla="*/ 155844 w 1323529"/>
                  <a:gd name="connsiteY9" fmla="*/ 288608 h 1852707"/>
                  <a:gd name="connsiteX10" fmla="*/ 137271 w 1323529"/>
                  <a:gd name="connsiteY10" fmla="*/ 310325 h 1852707"/>
                  <a:gd name="connsiteX11" fmla="*/ 76120 w 1323529"/>
                  <a:gd name="connsiteY11" fmla="*/ 409289 h 1852707"/>
                  <a:gd name="connsiteX12" fmla="*/ 66690 w 1323529"/>
                  <a:gd name="connsiteY12" fmla="*/ 438817 h 1852707"/>
                  <a:gd name="connsiteX13" fmla="*/ 59642 w 1323529"/>
                  <a:gd name="connsiteY13" fmla="*/ 475774 h 1852707"/>
                  <a:gd name="connsiteX14" fmla="*/ 54213 w 1323529"/>
                  <a:gd name="connsiteY14" fmla="*/ 557498 h 1852707"/>
                  <a:gd name="connsiteX15" fmla="*/ 54213 w 1323529"/>
                  <a:gd name="connsiteY15" fmla="*/ 604838 h 1852707"/>
                  <a:gd name="connsiteX16" fmla="*/ 50593 w 1323529"/>
                  <a:gd name="connsiteY16" fmla="*/ 718566 h 1852707"/>
                  <a:gd name="connsiteX17" fmla="*/ 38592 w 1323529"/>
                  <a:gd name="connsiteY17" fmla="*/ 777145 h 1852707"/>
                  <a:gd name="connsiteX18" fmla="*/ 24304 w 1323529"/>
                  <a:gd name="connsiteY18" fmla="*/ 819436 h 1852707"/>
                  <a:gd name="connsiteX19" fmla="*/ 19256 w 1323529"/>
                  <a:gd name="connsiteY19" fmla="*/ 833533 h 1852707"/>
                  <a:gd name="connsiteX20" fmla="*/ 3444 w 1323529"/>
                  <a:gd name="connsiteY20" fmla="*/ 888873 h 1852707"/>
                  <a:gd name="connsiteX21" fmla="*/ 110 w 1323529"/>
                  <a:gd name="connsiteY21" fmla="*/ 918496 h 1852707"/>
                  <a:gd name="connsiteX22" fmla="*/ 2015 w 1323529"/>
                  <a:gd name="connsiteY22" fmla="*/ 948690 h 1852707"/>
                  <a:gd name="connsiteX23" fmla="*/ 8588 w 1323529"/>
                  <a:gd name="connsiteY23" fmla="*/ 975455 h 1852707"/>
                  <a:gd name="connsiteX24" fmla="*/ 20685 w 1323529"/>
                  <a:gd name="connsiteY24" fmla="*/ 1003078 h 1852707"/>
                  <a:gd name="connsiteX25" fmla="*/ 45259 w 1323529"/>
                  <a:gd name="connsiteY25" fmla="*/ 1039082 h 1852707"/>
                  <a:gd name="connsiteX26" fmla="*/ 63356 w 1323529"/>
                  <a:gd name="connsiteY26" fmla="*/ 1058894 h 1852707"/>
                  <a:gd name="connsiteX27" fmla="*/ 89360 w 1323529"/>
                  <a:gd name="connsiteY27" fmla="*/ 1088993 h 1852707"/>
                  <a:gd name="connsiteX28" fmla="*/ 98218 w 1323529"/>
                  <a:gd name="connsiteY28" fmla="*/ 1106234 h 1852707"/>
                  <a:gd name="connsiteX29" fmla="*/ 102790 w 1323529"/>
                  <a:gd name="connsiteY29" fmla="*/ 1125569 h 1852707"/>
                  <a:gd name="connsiteX30" fmla="*/ 102314 w 1323529"/>
                  <a:gd name="connsiteY30" fmla="*/ 1162241 h 1852707"/>
                  <a:gd name="connsiteX31" fmla="*/ 95456 w 1323529"/>
                  <a:gd name="connsiteY31" fmla="*/ 1196340 h 1852707"/>
                  <a:gd name="connsiteX32" fmla="*/ 84597 w 1323529"/>
                  <a:gd name="connsiteY32" fmla="*/ 1229868 h 1852707"/>
                  <a:gd name="connsiteX33" fmla="*/ 76596 w 1323529"/>
                  <a:gd name="connsiteY33" fmla="*/ 1250823 h 1852707"/>
                  <a:gd name="connsiteX34" fmla="*/ 58689 w 1323529"/>
                  <a:gd name="connsiteY34" fmla="*/ 1299972 h 1852707"/>
                  <a:gd name="connsiteX35" fmla="*/ 49736 w 1323529"/>
                  <a:gd name="connsiteY35" fmla="*/ 1335881 h 1852707"/>
                  <a:gd name="connsiteX36" fmla="*/ 45164 w 1323529"/>
                  <a:gd name="connsiteY36" fmla="*/ 1376077 h 1852707"/>
                  <a:gd name="connsiteX37" fmla="*/ 47926 w 1323529"/>
                  <a:gd name="connsiteY37" fmla="*/ 1454849 h 1852707"/>
                  <a:gd name="connsiteX38" fmla="*/ 63261 w 1323529"/>
                  <a:gd name="connsiteY38" fmla="*/ 1531049 h 1852707"/>
                  <a:gd name="connsiteX39" fmla="*/ 88026 w 1323529"/>
                  <a:gd name="connsiteY39" fmla="*/ 1594961 h 1852707"/>
                  <a:gd name="connsiteX40" fmla="*/ 117554 w 1323529"/>
                  <a:gd name="connsiteY40" fmla="*/ 1644110 h 1852707"/>
                  <a:gd name="connsiteX41" fmla="*/ 192801 w 1323529"/>
                  <a:gd name="connsiteY41" fmla="*/ 1722596 h 1852707"/>
                  <a:gd name="connsiteX42" fmla="*/ 285289 w 1323529"/>
                  <a:gd name="connsiteY42" fmla="*/ 1779175 h 1852707"/>
                  <a:gd name="connsiteX43" fmla="*/ 386444 w 1323529"/>
                  <a:gd name="connsiteY43" fmla="*/ 1816894 h 1852707"/>
                  <a:gd name="connsiteX44" fmla="*/ 490838 w 1323529"/>
                  <a:gd name="connsiteY44" fmla="*/ 1839373 h 1852707"/>
                  <a:gd name="connsiteX45" fmla="*/ 593232 w 1323529"/>
                  <a:gd name="connsiteY45" fmla="*/ 1850517 h 1852707"/>
                  <a:gd name="connsiteX46" fmla="*/ 660669 w 1323529"/>
                  <a:gd name="connsiteY46" fmla="*/ 1852708 h 1852707"/>
                  <a:gd name="connsiteX47" fmla="*/ 807068 w 1323529"/>
                  <a:gd name="connsiteY47" fmla="*/ 1842040 h 1852707"/>
                  <a:gd name="connsiteX48" fmla="*/ 1030430 w 1323529"/>
                  <a:gd name="connsiteY48" fmla="*/ 1778127 h 1852707"/>
                  <a:gd name="connsiteX49" fmla="*/ 1220358 w 1323529"/>
                  <a:gd name="connsiteY49" fmla="*/ 1642110 h 1852707"/>
                  <a:gd name="connsiteX50" fmla="*/ 1257125 w 1323529"/>
                  <a:gd name="connsiteY50" fmla="*/ 1595628 h 1852707"/>
                  <a:gd name="connsiteX51" fmla="*/ 1293510 w 1323529"/>
                  <a:gd name="connsiteY51" fmla="*/ 1533239 h 1852707"/>
                  <a:gd name="connsiteX52" fmla="*/ 1322847 w 1323529"/>
                  <a:gd name="connsiteY52" fmla="*/ 1381887 h 1852707"/>
                  <a:gd name="connsiteX53" fmla="*/ 1315989 w 1323529"/>
                  <a:gd name="connsiteY53" fmla="*/ 1336739 h 1852707"/>
                  <a:gd name="connsiteX54" fmla="*/ 1303131 w 1323529"/>
                  <a:gd name="connsiteY54" fmla="*/ 1297781 h 1852707"/>
                  <a:gd name="connsiteX55" fmla="*/ 1289224 w 1323529"/>
                  <a:gd name="connsiteY55" fmla="*/ 1266825 h 1852707"/>
                  <a:gd name="connsiteX56" fmla="*/ 1273794 w 1323529"/>
                  <a:gd name="connsiteY56" fmla="*/ 1231964 h 1852707"/>
                  <a:gd name="connsiteX57" fmla="*/ 1265031 w 1323529"/>
                  <a:gd name="connsiteY57" fmla="*/ 1196531 h 1852707"/>
                  <a:gd name="connsiteX58" fmla="*/ 1265221 w 1323529"/>
                  <a:gd name="connsiteY58" fmla="*/ 1168241 h 1852707"/>
                  <a:gd name="connsiteX59" fmla="*/ 1275222 w 1323529"/>
                  <a:gd name="connsiteY59" fmla="*/ 1127760 h 1852707"/>
                  <a:gd name="connsiteX60" fmla="*/ 1292272 w 1323529"/>
                  <a:gd name="connsiteY60" fmla="*/ 1087755 h 1852707"/>
                  <a:gd name="connsiteX61" fmla="*/ 1320276 w 1323529"/>
                  <a:gd name="connsiteY61" fmla="*/ 1009364 h 1852707"/>
                  <a:gd name="connsiteX62" fmla="*/ 1295130 w 1323529"/>
                  <a:gd name="connsiteY62" fmla="*/ 876491 h 1852707"/>
                  <a:gd name="connsiteX63" fmla="*/ 1254363 w 1323529"/>
                  <a:gd name="connsiteY63" fmla="*/ 826103 h 1852707"/>
                  <a:gd name="connsiteX64" fmla="*/ 1206357 w 1323529"/>
                  <a:gd name="connsiteY64" fmla="*/ 789432 h 1852707"/>
                  <a:gd name="connsiteX65" fmla="*/ 1168923 w 1323529"/>
                  <a:gd name="connsiteY65" fmla="*/ 768668 h 1852707"/>
                  <a:gd name="connsiteX66" fmla="*/ 1109297 w 1323529"/>
                  <a:gd name="connsiteY66" fmla="*/ 733044 h 1852707"/>
                  <a:gd name="connsiteX67" fmla="*/ 1098248 w 1323529"/>
                  <a:gd name="connsiteY67" fmla="*/ 724091 h 1852707"/>
                  <a:gd name="connsiteX68" fmla="*/ 1075578 w 1323529"/>
                  <a:gd name="connsiteY68" fmla="*/ 698564 h 1852707"/>
                  <a:gd name="connsiteX69" fmla="*/ 1062243 w 1323529"/>
                  <a:gd name="connsiteY69" fmla="*/ 672179 h 1852707"/>
                  <a:gd name="connsiteX70" fmla="*/ 1054623 w 1323529"/>
                  <a:gd name="connsiteY70" fmla="*/ 638556 h 1852707"/>
                  <a:gd name="connsiteX71" fmla="*/ 1055385 w 1323529"/>
                  <a:gd name="connsiteY71" fmla="*/ 551307 h 1852707"/>
                  <a:gd name="connsiteX72" fmla="*/ 1057671 w 1323529"/>
                  <a:gd name="connsiteY72" fmla="*/ 487109 h 1852707"/>
                  <a:gd name="connsiteX73" fmla="*/ 1054338 w 1323529"/>
                  <a:gd name="connsiteY73" fmla="*/ 451009 h 1852707"/>
                  <a:gd name="connsiteX74" fmla="*/ 1048527 w 1323529"/>
                  <a:gd name="connsiteY74" fmla="*/ 416719 h 1852707"/>
                  <a:gd name="connsiteX75" fmla="*/ 1032239 w 1323529"/>
                  <a:gd name="connsiteY75" fmla="*/ 354521 h 1852707"/>
                  <a:gd name="connsiteX76" fmla="*/ 980805 w 1323529"/>
                  <a:gd name="connsiteY76" fmla="*/ 242983 h 1852707"/>
                  <a:gd name="connsiteX77" fmla="*/ 907748 w 1323529"/>
                  <a:gd name="connsiteY77" fmla="*/ 151447 h 1852707"/>
                  <a:gd name="connsiteX78" fmla="*/ 712009 w 1323529"/>
                  <a:gd name="connsiteY78" fmla="*/ 31433 h 1852707"/>
                  <a:gd name="connsiteX79" fmla="*/ 610758 w 1323529"/>
                  <a:gd name="connsiteY79" fmla="*/ 6572 h 1852707"/>
                  <a:gd name="connsiteX80" fmla="*/ 527891 w 1323529"/>
                  <a:gd name="connsiteY80" fmla="*/ 0 h 18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23529" h="1852707">
                    <a:moveTo>
                      <a:pt x="527605" y="95"/>
                    </a:moveTo>
                    <a:cubicBezTo>
                      <a:pt x="520652" y="95"/>
                      <a:pt x="513699" y="286"/>
                      <a:pt x="506650" y="571"/>
                    </a:cubicBezTo>
                    <a:cubicBezTo>
                      <a:pt x="477313" y="1905"/>
                      <a:pt x="448167" y="6286"/>
                      <a:pt x="420068" y="13621"/>
                    </a:cubicBezTo>
                    <a:cubicBezTo>
                      <a:pt x="392731" y="20860"/>
                      <a:pt x="365490" y="32385"/>
                      <a:pt x="338819" y="47911"/>
                    </a:cubicBezTo>
                    <a:cubicBezTo>
                      <a:pt x="314245" y="62294"/>
                      <a:pt x="291099" y="81725"/>
                      <a:pt x="270049" y="105823"/>
                    </a:cubicBezTo>
                    <a:cubicBezTo>
                      <a:pt x="250427" y="128302"/>
                      <a:pt x="232902" y="156496"/>
                      <a:pt x="217947" y="189738"/>
                    </a:cubicBezTo>
                    <a:cubicBezTo>
                      <a:pt x="216233" y="193643"/>
                      <a:pt x="217281" y="198120"/>
                      <a:pt x="220329" y="200120"/>
                    </a:cubicBezTo>
                    <a:cubicBezTo>
                      <a:pt x="220233" y="201835"/>
                      <a:pt x="219471" y="203264"/>
                      <a:pt x="218614" y="204788"/>
                    </a:cubicBezTo>
                    <a:cubicBezTo>
                      <a:pt x="214994" y="211360"/>
                      <a:pt x="210804" y="218313"/>
                      <a:pt x="205660" y="226124"/>
                    </a:cubicBezTo>
                    <a:cubicBezTo>
                      <a:pt x="190420" y="248412"/>
                      <a:pt x="172799" y="268796"/>
                      <a:pt x="155844" y="288608"/>
                    </a:cubicBezTo>
                    <a:cubicBezTo>
                      <a:pt x="149653" y="295847"/>
                      <a:pt x="143462" y="302990"/>
                      <a:pt x="137271" y="310325"/>
                    </a:cubicBezTo>
                    <a:cubicBezTo>
                      <a:pt x="107267" y="346329"/>
                      <a:pt x="88407" y="376809"/>
                      <a:pt x="76120" y="409289"/>
                    </a:cubicBezTo>
                    <a:cubicBezTo>
                      <a:pt x="72405" y="419195"/>
                      <a:pt x="69262" y="429101"/>
                      <a:pt x="66690" y="438817"/>
                    </a:cubicBezTo>
                    <a:cubicBezTo>
                      <a:pt x="63928" y="449294"/>
                      <a:pt x="61737" y="460724"/>
                      <a:pt x="59642" y="475774"/>
                    </a:cubicBezTo>
                    <a:cubicBezTo>
                      <a:pt x="56308" y="499396"/>
                      <a:pt x="54594" y="525304"/>
                      <a:pt x="54213" y="557498"/>
                    </a:cubicBezTo>
                    <a:cubicBezTo>
                      <a:pt x="54022" y="573215"/>
                      <a:pt x="54213" y="589026"/>
                      <a:pt x="54213" y="604838"/>
                    </a:cubicBezTo>
                    <a:cubicBezTo>
                      <a:pt x="54498" y="642176"/>
                      <a:pt x="54784" y="680847"/>
                      <a:pt x="50593" y="718566"/>
                    </a:cubicBezTo>
                    <a:cubicBezTo>
                      <a:pt x="47926" y="739331"/>
                      <a:pt x="44021" y="758476"/>
                      <a:pt x="38592" y="777145"/>
                    </a:cubicBezTo>
                    <a:cubicBezTo>
                      <a:pt x="34400" y="791528"/>
                      <a:pt x="29257" y="805720"/>
                      <a:pt x="24304" y="819436"/>
                    </a:cubicBezTo>
                    <a:cubicBezTo>
                      <a:pt x="22590" y="824103"/>
                      <a:pt x="20970" y="828770"/>
                      <a:pt x="19256" y="833533"/>
                    </a:cubicBezTo>
                    <a:cubicBezTo>
                      <a:pt x="13541" y="849535"/>
                      <a:pt x="7254" y="868680"/>
                      <a:pt x="3444" y="888873"/>
                    </a:cubicBezTo>
                    <a:cubicBezTo>
                      <a:pt x="1730" y="898112"/>
                      <a:pt x="587" y="908018"/>
                      <a:pt x="110" y="918496"/>
                    </a:cubicBezTo>
                    <a:cubicBezTo>
                      <a:pt x="-366" y="929164"/>
                      <a:pt x="777" y="939737"/>
                      <a:pt x="2015" y="948690"/>
                    </a:cubicBezTo>
                    <a:cubicBezTo>
                      <a:pt x="3063" y="956882"/>
                      <a:pt x="5159" y="965359"/>
                      <a:pt x="8588" y="975455"/>
                    </a:cubicBezTo>
                    <a:cubicBezTo>
                      <a:pt x="11731" y="984695"/>
                      <a:pt x="15731" y="993743"/>
                      <a:pt x="20685" y="1003078"/>
                    </a:cubicBezTo>
                    <a:cubicBezTo>
                      <a:pt x="27066" y="1014984"/>
                      <a:pt x="35067" y="1026795"/>
                      <a:pt x="45259" y="1039082"/>
                    </a:cubicBezTo>
                    <a:cubicBezTo>
                      <a:pt x="50974" y="1046036"/>
                      <a:pt x="57356" y="1052608"/>
                      <a:pt x="63356" y="1058894"/>
                    </a:cubicBezTo>
                    <a:cubicBezTo>
                      <a:pt x="72310" y="1068229"/>
                      <a:pt x="81644" y="1077944"/>
                      <a:pt x="89360" y="1088993"/>
                    </a:cubicBezTo>
                    <a:cubicBezTo>
                      <a:pt x="92884" y="1094613"/>
                      <a:pt x="95837" y="1100233"/>
                      <a:pt x="98218" y="1106234"/>
                    </a:cubicBezTo>
                    <a:cubicBezTo>
                      <a:pt x="100218" y="1112234"/>
                      <a:pt x="101742" y="1118521"/>
                      <a:pt x="102790" y="1125569"/>
                    </a:cubicBezTo>
                    <a:cubicBezTo>
                      <a:pt x="103838" y="1136523"/>
                      <a:pt x="103647" y="1148525"/>
                      <a:pt x="102314" y="1162241"/>
                    </a:cubicBezTo>
                    <a:cubicBezTo>
                      <a:pt x="100790" y="1173671"/>
                      <a:pt x="98504" y="1184815"/>
                      <a:pt x="95456" y="1196340"/>
                    </a:cubicBezTo>
                    <a:cubicBezTo>
                      <a:pt x="92598" y="1207199"/>
                      <a:pt x="89074" y="1217581"/>
                      <a:pt x="84597" y="1229868"/>
                    </a:cubicBezTo>
                    <a:cubicBezTo>
                      <a:pt x="81930" y="1236917"/>
                      <a:pt x="79263" y="1243870"/>
                      <a:pt x="76596" y="1250823"/>
                    </a:cubicBezTo>
                    <a:cubicBezTo>
                      <a:pt x="70405" y="1266730"/>
                      <a:pt x="64023" y="1283303"/>
                      <a:pt x="58689" y="1299972"/>
                    </a:cubicBezTo>
                    <a:cubicBezTo>
                      <a:pt x="54975" y="1311688"/>
                      <a:pt x="51927" y="1323785"/>
                      <a:pt x="49736" y="1335881"/>
                    </a:cubicBezTo>
                    <a:cubicBezTo>
                      <a:pt x="47640" y="1347311"/>
                      <a:pt x="46212" y="1359694"/>
                      <a:pt x="45164" y="1376077"/>
                    </a:cubicBezTo>
                    <a:cubicBezTo>
                      <a:pt x="43640" y="1400270"/>
                      <a:pt x="44497" y="1425988"/>
                      <a:pt x="47926" y="1454849"/>
                    </a:cubicBezTo>
                    <a:cubicBezTo>
                      <a:pt x="50974" y="1481042"/>
                      <a:pt x="56117" y="1506760"/>
                      <a:pt x="63261" y="1531049"/>
                    </a:cubicBezTo>
                    <a:cubicBezTo>
                      <a:pt x="69643" y="1553051"/>
                      <a:pt x="77930" y="1574578"/>
                      <a:pt x="88026" y="1594961"/>
                    </a:cubicBezTo>
                    <a:cubicBezTo>
                      <a:pt x="95837" y="1610868"/>
                      <a:pt x="105457" y="1626965"/>
                      <a:pt x="117554" y="1644110"/>
                    </a:cubicBezTo>
                    <a:cubicBezTo>
                      <a:pt x="137366" y="1672400"/>
                      <a:pt x="161940" y="1698022"/>
                      <a:pt x="192801" y="1722596"/>
                    </a:cubicBezTo>
                    <a:cubicBezTo>
                      <a:pt x="218709" y="1743266"/>
                      <a:pt x="248904" y="1761744"/>
                      <a:pt x="285289" y="1779175"/>
                    </a:cubicBezTo>
                    <a:cubicBezTo>
                      <a:pt x="315769" y="1793843"/>
                      <a:pt x="348821" y="1806131"/>
                      <a:pt x="386444" y="1816894"/>
                    </a:cubicBezTo>
                    <a:cubicBezTo>
                      <a:pt x="418639" y="1826133"/>
                      <a:pt x="452834" y="1833467"/>
                      <a:pt x="490838" y="1839373"/>
                    </a:cubicBezTo>
                    <a:cubicBezTo>
                      <a:pt x="524081" y="1844612"/>
                      <a:pt x="558561" y="1848326"/>
                      <a:pt x="593232" y="1850517"/>
                    </a:cubicBezTo>
                    <a:cubicBezTo>
                      <a:pt x="615711" y="1851946"/>
                      <a:pt x="638381" y="1852708"/>
                      <a:pt x="660669" y="1852708"/>
                    </a:cubicBezTo>
                    <a:cubicBezTo>
                      <a:pt x="709913" y="1852708"/>
                      <a:pt x="759253" y="1849088"/>
                      <a:pt x="807068" y="1842040"/>
                    </a:cubicBezTo>
                    <a:cubicBezTo>
                      <a:pt x="888793" y="1830038"/>
                      <a:pt x="963945" y="1808512"/>
                      <a:pt x="1030430" y="1778127"/>
                    </a:cubicBezTo>
                    <a:cubicBezTo>
                      <a:pt x="1106249" y="1743456"/>
                      <a:pt x="1170162" y="1697736"/>
                      <a:pt x="1220358" y="1642110"/>
                    </a:cubicBezTo>
                    <a:cubicBezTo>
                      <a:pt x="1233312" y="1627727"/>
                      <a:pt x="1245600" y="1612106"/>
                      <a:pt x="1257125" y="1595628"/>
                    </a:cubicBezTo>
                    <a:cubicBezTo>
                      <a:pt x="1272079" y="1574197"/>
                      <a:pt x="1283985" y="1553813"/>
                      <a:pt x="1293510" y="1533239"/>
                    </a:cubicBezTo>
                    <a:cubicBezTo>
                      <a:pt x="1316180" y="1484376"/>
                      <a:pt x="1326372" y="1432084"/>
                      <a:pt x="1322847" y="1381887"/>
                    </a:cubicBezTo>
                    <a:cubicBezTo>
                      <a:pt x="1321800" y="1367219"/>
                      <a:pt x="1319514" y="1352074"/>
                      <a:pt x="1315989" y="1336739"/>
                    </a:cubicBezTo>
                    <a:cubicBezTo>
                      <a:pt x="1313322" y="1325118"/>
                      <a:pt x="1309227" y="1312736"/>
                      <a:pt x="1303131" y="1297781"/>
                    </a:cubicBezTo>
                    <a:cubicBezTo>
                      <a:pt x="1298844" y="1287209"/>
                      <a:pt x="1293987" y="1276826"/>
                      <a:pt x="1289224" y="1266825"/>
                    </a:cubicBezTo>
                    <a:cubicBezTo>
                      <a:pt x="1283890" y="1255490"/>
                      <a:pt x="1278366" y="1243870"/>
                      <a:pt x="1273794" y="1231964"/>
                    </a:cubicBezTo>
                    <a:cubicBezTo>
                      <a:pt x="1269412" y="1219581"/>
                      <a:pt x="1266555" y="1207961"/>
                      <a:pt x="1265031" y="1196531"/>
                    </a:cubicBezTo>
                    <a:cubicBezTo>
                      <a:pt x="1264173" y="1187291"/>
                      <a:pt x="1264269" y="1177766"/>
                      <a:pt x="1265221" y="1168241"/>
                    </a:cubicBezTo>
                    <a:cubicBezTo>
                      <a:pt x="1267031" y="1155192"/>
                      <a:pt x="1270269" y="1141952"/>
                      <a:pt x="1275222" y="1127760"/>
                    </a:cubicBezTo>
                    <a:cubicBezTo>
                      <a:pt x="1280271" y="1114139"/>
                      <a:pt x="1286367" y="1100709"/>
                      <a:pt x="1292272" y="1087755"/>
                    </a:cubicBezTo>
                    <a:cubicBezTo>
                      <a:pt x="1303512" y="1062990"/>
                      <a:pt x="1315037" y="1037368"/>
                      <a:pt x="1320276" y="1009364"/>
                    </a:cubicBezTo>
                    <a:cubicBezTo>
                      <a:pt x="1328467" y="965835"/>
                      <a:pt x="1319228" y="917353"/>
                      <a:pt x="1295130" y="876491"/>
                    </a:cubicBezTo>
                    <a:cubicBezTo>
                      <a:pt x="1284557" y="858584"/>
                      <a:pt x="1270841" y="841629"/>
                      <a:pt x="1254363" y="826103"/>
                    </a:cubicBezTo>
                    <a:cubicBezTo>
                      <a:pt x="1239885" y="812387"/>
                      <a:pt x="1223692" y="800100"/>
                      <a:pt x="1206357" y="789432"/>
                    </a:cubicBezTo>
                    <a:cubicBezTo>
                      <a:pt x="1194069" y="782003"/>
                      <a:pt x="1181306" y="775240"/>
                      <a:pt x="1168923" y="768668"/>
                    </a:cubicBezTo>
                    <a:cubicBezTo>
                      <a:pt x="1148921" y="758095"/>
                      <a:pt x="1128252" y="747046"/>
                      <a:pt x="1109297" y="733044"/>
                    </a:cubicBezTo>
                    <a:cubicBezTo>
                      <a:pt x="1105487" y="730187"/>
                      <a:pt x="1101867" y="727234"/>
                      <a:pt x="1098248" y="724091"/>
                    </a:cubicBezTo>
                    <a:cubicBezTo>
                      <a:pt x="1089485" y="716090"/>
                      <a:pt x="1082055" y="707708"/>
                      <a:pt x="1075578" y="698564"/>
                    </a:cubicBezTo>
                    <a:cubicBezTo>
                      <a:pt x="1070244" y="690277"/>
                      <a:pt x="1065768" y="681418"/>
                      <a:pt x="1062243" y="672179"/>
                    </a:cubicBezTo>
                    <a:cubicBezTo>
                      <a:pt x="1058719" y="661702"/>
                      <a:pt x="1056243" y="650653"/>
                      <a:pt x="1054623" y="638556"/>
                    </a:cubicBezTo>
                    <a:cubicBezTo>
                      <a:pt x="1051575" y="609505"/>
                      <a:pt x="1053480" y="579882"/>
                      <a:pt x="1055385" y="551307"/>
                    </a:cubicBezTo>
                    <a:cubicBezTo>
                      <a:pt x="1056814" y="530257"/>
                      <a:pt x="1058243" y="508445"/>
                      <a:pt x="1057671" y="487109"/>
                    </a:cubicBezTo>
                    <a:cubicBezTo>
                      <a:pt x="1057290" y="474345"/>
                      <a:pt x="1055766" y="461677"/>
                      <a:pt x="1054338" y="451009"/>
                    </a:cubicBezTo>
                    <a:cubicBezTo>
                      <a:pt x="1052909" y="440627"/>
                      <a:pt x="1051004" y="429387"/>
                      <a:pt x="1048527" y="416719"/>
                    </a:cubicBezTo>
                    <a:cubicBezTo>
                      <a:pt x="1044432" y="396050"/>
                      <a:pt x="1038907" y="375190"/>
                      <a:pt x="1032239" y="354521"/>
                    </a:cubicBezTo>
                    <a:cubicBezTo>
                      <a:pt x="1019286" y="314706"/>
                      <a:pt x="1001950" y="277178"/>
                      <a:pt x="980805" y="242983"/>
                    </a:cubicBezTo>
                    <a:cubicBezTo>
                      <a:pt x="960135" y="209645"/>
                      <a:pt x="935561" y="178880"/>
                      <a:pt x="907748" y="151447"/>
                    </a:cubicBezTo>
                    <a:cubicBezTo>
                      <a:pt x="853741" y="98298"/>
                      <a:pt x="787828" y="57912"/>
                      <a:pt x="712009" y="31433"/>
                    </a:cubicBezTo>
                    <a:cubicBezTo>
                      <a:pt x="680291" y="20383"/>
                      <a:pt x="646287" y="12002"/>
                      <a:pt x="610758" y="6572"/>
                    </a:cubicBezTo>
                    <a:cubicBezTo>
                      <a:pt x="582374" y="2191"/>
                      <a:pt x="554561" y="0"/>
                      <a:pt x="527891" y="0"/>
                    </a:cubicBezTo>
                  </a:path>
                </a:pathLst>
              </a:custGeom>
              <a:solidFill>
                <a:srgbClr val="FED776"/>
              </a:solid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id="{B51073D0-99D3-CB46-CD0B-0576D6D5416C}"/>
                  </a:ext>
                </a:extLst>
              </p:cNvPr>
              <p:cNvSpPr/>
              <p:nvPr/>
            </p:nvSpPr>
            <p:spPr>
              <a:xfrm>
                <a:off x="3420834" y="3731046"/>
                <a:ext cx="124385" cy="393287"/>
              </a:xfrm>
              <a:custGeom>
                <a:avLst/>
                <a:gdLst>
                  <a:gd name="connsiteX0" fmla="*/ 14262 w 124385"/>
                  <a:gd name="connsiteY0" fmla="*/ 2857 h 393287"/>
                  <a:gd name="connsiteX1" fmla="*/ 5022 w 124385"/>
                  <a:gd name="connsiteY1" fmla="*/ 131731 h 393287"/>
                  <a:gd name="connsiteX2" fmla="*/ 30168 w 124385"/>
                  <a:gd name="connsiteY2" fmla="*/ 185928 h 393287"/>
                  <a:gd name="connsiteX3" fmla="*/ 51123 w 124385"/>
                  <a:gd name="connsiteY3" fmla="*/ 215170 h 393287"/>
                  <a:gd name="connsiteX4" fmla="*/ 74460 w 124385"/>
                  <a:gd name="connsiteY4" fmla="*/ 245840 h 393287"/>
                  <a:gd name="connsiteX5" fmla="*/ 94938 w 124385"/>
                  <a:gd name="connsiteY5" fmla="*/ 285655 h 393287"/>
                  <a:gd name="connsiteX6" fmla="*/ 101320 w 124385"/>
                  <a:gd name="connsiteY6" fmla="*/ 311944 h 393287"/>
                  <a:gd name="connsiteX7" fmla="*/ 101415 w 124385"/>
                  <a:gd name="connsiteY7" fmla="*/ 330708 h 393287"/>
                  <a:gd name="connsiteX8" fmla="*/ 97605 w 124385"/>
                  <a:gd name="connsiteY8" fmla="*/ 346710 h 393287"/>
                  <a:gd name="connsiteX9" fmla="*/ 89033 w 124385"/>
                  <a:gd name="connsiteY9" fmla="*/ 363093 h 393287"/>
                  <a:gd name="connsiteX10" fmla="*/ 84461 w 124385"/>
                  <a:gd name="connsiteY10" fmla="*/ 368998 h 393287"/>
                  <a:gd name="connsiteX11" fmla="*/ 80841 w 124385"/>
                  <a:gd name="connsiteY11" fmla="*/ 379095 h 393287"/>
                  <a:gd name="connsiteX12" fmla="*/ 84461 w 124385"/>
                  <a:gd name="connsiteY12" fmla="*/ 389096 h 393287"/>
                  <a:gd name="connsiteX13" fmla="*/ 93224 w 124385"/>
                  <a:gd name="connsiteY13" fmla="*/ 393287 h 393287"/>
                  <a:gd name="connsiteX14" fmla="*/ 101987 w 124385"/>
                  <a:gd name="connsiteY14" fmla="*/ 389096 h 393287"/>
                  <a:gd name="connsiteX15" fmla="*/ 111798 w 124385"/>
                  <a:gd name="connsiteY15" fmla="*/ 374237 h 393287"/>
                  <a:gd name="connsiteX16" fmla="*/ 119227 w 124385"/>
                  <a:gd name="connsiteY16" fmla="*/ 357283 h 393287"/>
                  <a:gd name="connsiteX17" fmla="*/ 124371 w 124385"/>
                  <a:gd name="connsiteY17" fmla="*/ 326041 h 393287"/>
                  <a:gd name="connsiteX18" fmla="*/ 120275 w 124385"/>
                  <a:gd name="connsiteY18" fmla="*/ 295180 h 393287"/>
                  <a:gd name="connsiteX19" fmla="*/ 108464 w 124385"/>
                  <a:gd name="connsiteY19" fmla="*/ 266128 h 393287"/>
                  <a:gd name="connsiteX20" fmla="*/ 72840 w 124385"/>
                  <a:gd name="connsiteY20" fmla="*/ 217551 h 393287"/>
                  <a:gd name="connsiteX21" fmla="*/ 36455 w 124385"/>
                  <a:gd name="connsiteY21" fmla="*/ 172879 h 393287"/>
                  <a:gd name="connsiteX22" fmla="*/ 16833 w 124385"/>
                  <a:gd name="connsiteY22" fmla="*/ 135731 h 393287"/>
                  <a:gd name="connsiteX23" fmla="*/ 8832 w 124385"/>
                  <a:gd name="connsiteY23" fmla="*/ 103061 h 393287"/>
                  <a:gd name="connsiteX24" fmla="*/ 9690 w 124385"/>
                  <a:gd name="connsiteY24" fmla="*/ 58674 h 393287"/>
                  <a:gd name="connsiteX25" fmla="*/ 9690 w 124385"/>
                  <a:gd name="connsiteY25" fmla="*/ 59341 h 393287"/>
                  <a:gd name="connsiteX26" fmla="*/ 20834 w 124385"/>
                  <a:gd name="connsiteY26" fmla="*/ 4953 h 393287"/>
                  <a:gd name="connsiteX27" fmla="*/ 18453 w 124385"/>
                  <a:gd name="connsiteY27" fmla="*/ 95 h 393287"/>
                  <a:gd name="connsiteX28" fmla="*/ 17500 w 124385"/>
                  <a:gd name="connsiteY28" fmla="*/ 0 h 393287"/>
                  <a:gd name="connsiteX29" fmla="*/ 14166 w 124385"/>
                  <a:gd name="connsiteY29" fmla="*/ 2857 h 393287"/>
                  <a:gd name="connsiteX30" fmla="*/ 16548 w 124385"/>
                  <a:gd name="connsiteY30" fmla="*/ 135065 h 393287"/>
                  <a:gd name="connsiteX31" fmla="*/ 16643 w 124385"/>
                  <a:gd name="connsiteY31" fmla="*/ 135446 h 393287"/>
                  <a:gd name="connsiteX32" fmla="*/ 16643 w 124385"/>
                  <a:gd name="connsiteY32" fmla="*/ 135065 h 393287"/>
                  <a:gd name="connsiteX33" fmla="*/ 72936 w 124385"/>
                  <a:gd name="connsiteY33" fmla="*/ 244030 h 393287"/>
                  <a:gd name="connsiteX34" fmla="*/ 73793 w 124385"/>
                  <a:gd name="connsiteY34" fmla="*/ 245364 h 393287"/>
                  <a:gd name="connsiteX35" fmla="*/ 72936 w 124385"/>
                  <a:gd name="connsiteY35" fmla="*/ 244030 h 3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385" h="393287">
                    <a:moveTo>
                      <a:pt x="14262" y="2857"/>
                    </a:moveTo>
                    <a:cubicBezTo>
                      <a:pt x="3213" y="44291"/>
                      <a:pt x="-6122" y="89059"/>
                      <a:pt x="5022" y="131731"/>
                    </a:cubicBezTo>
                    <a:cubicBezTo>
                      <a:pt x="10166" y="151448"/>
                      <a:pt x="19596" y="169450"/>
                      <a:pt x="30168" y="185928"/>
                    </a:cubicBezTo>
                    <a:cubicBezTo>
                      <a:pt x="36741" y="196120"/>
                      <a:pt x="43789" y="205740"/>
                      <a:pt x="51123" y="215170"/>
                    </a:cubicBezTo>
                    <a:cubicBezTo>
                      <a:pt x="58934" y="225361"/>
                      <a:pt x="67221" y="235077"/>
                      <a:pt x="74460" y="245840"/>
                    </a:cubicBezTo>
                    <a:cubicBezTo>
                      <a:pt x="82556" y="258223"/>
                      <a:pt x="89509" y="271463"/>
                      <a:pt x="94938" y="285655"/>
                    </a:cubicBezTo>
                    <a:cubicBezTo>
                      <a:pt x="97891" y="294132"/>
                      <a:pt x="100082" y="302990"/>
                      <a:pt x="101320" y="311944"/>
                    </a:cubicBezTo>
                    <a:cubicBezTo>
                      <a:pt x="101892" y="318135"/>
                      <a:pt x="101987" y="324421"/>
                      <a:pt x="101415" y="330708"/>
                    </a:cubicBezTo>
                    <a:cubicBezTo>
                      <a:pt x="100653" y="336232"/>
                      <a:pt x="99320" y="341471"/>
                      <a:pt x="97605" y="346710"/>
                    </a:cubicBezTo>
                    <a:cubicBezTo>
                      <a:pt x="95319" y="352520"/>
                      <a:pt x="92462" y="357950"/>
                      <a:pt x="89033" y="363093"/>
                    </a:cubicBezTo>
                    <a:cubicBezTo>
                      <a:pt x="87604" y="365093"/>
                      <a:pt x="86080" y="367094"/>
                      <a:pt x="84461" y="368998"/>
                    </a:cubicBezTo>
                    <a:cubicBezTo>
                      <a:pt x="82175" y="371856"/>
                      <a:pt x="80841" y="375190"/>
                      <a:pt x="80841" y="379095"/>
                    </a:cubicBezTo>
                    <a:cubicBezTo>
                      <a:pt x="80841" y="383000"/>
                      <a:pt x="82175" y="386429"/>
                      <a:pt x="84461" y="389096"/>
                    </a:cubicBezTo>
                    <a:cubicBezTo>
                      <a:pt x="86747" y="391763"/>
                      <a:pt x="89890" y="393287"/>
                      <a:pt x="93224" y="393287"/>
                    </a:cubicBezTo>
                    <a:cubicBezTo>
                      <a:pt x="96272" y="393287"/>
                      <a:pt x="99891" y="391858"/>
                      <a:pt x="101987" y="389096"/>
                    </a:cubicBezTo>
                    <a:cubicBezTo>
                      <a:pt x="105511" y="384429"/>
                      <a:pt x="108845" y="379476"/>
                      <a:pt x="111798" y="374237"/>
                    </a:cubicBezTo>
                    <a:cubicBezTo>
                      <a:pt x="114846" y="368903"/>
                      <a:pt x="117036" y="363188"/>
                      <a:pt x="119227" y="357283"/>
                    </a:cubicBezTo>
                    <a:cubicBezTo>
                      <a:pt x="122751" y="347472"/>
                      <a:pt x="124180" y="336518"/>
                      <a:pt x="124371" y="326041"/>
                    </a:cubicBezTo>
                    <a:cubicBezTo>
                      <a:pt x="124561" y="315659"/>
                      <a:pt x="122942" y="305086"/>
                      <a:pt x="120275" y="295180"/>
                    </a:cubicBezTo>
                    <a:cubicBezTo>
                      <a:pt x="117513" y="284988"/>
                      <a:pt x="113322" y="275273"/>
                      <a:pt x="108464" y="266128"/>
                    </a:cubicBezTo>
                    <a:cubicBezTo>
                      <a:pt x="98844" y="248031"/>
                      <a:pt x="86271" y="232124"/>
                      <a:pt x="72840" y="217551"/>
                    </a:cubicBezTo>
                    <a:cubicBezTo>
                      <a:pt x="59886" y="203454"/>
                      <a:pt x="47504" y="188976"/>
                      <a:pt x="36455" y="172879"/>
                    </a:cubicBezTo>
                    <a:cubicBezTo>
                      <a:pt x="28740" y="161353"/>
                      <a:pt x="21977" y="149161"/>
                      <a:pt x="16833" y="135731"/>
                    </a:cubicBezTo>
                    <a:cubicBezTo>
                      <a:pt x="13023" y="125254"/>
                      <a:pt x="10261" y="114300"/>
                      <a:pt x="8832" y="103061"/>
                    </a:cubicBezTo>
                    <a:cubicBezTo>
                      <a:pt x="7308" y="88297"/>
                      <a:pt x="7975" y="73438"/>
                      <a:pt x="9690" y="58674"/>
                    </a:cubicBezTo>
                    <a:cubicBezTo>
                      <a:pt x="9690" y="58865"/>
                      <a:pt x="9690" y="59150"/>
                      <a:pt x="9690" y="59341"/>
                    </a:cubicBezTo>
                    <a:cubicBezTo>
                      <a:pt x="11976" y="40862"/>
                      <a:pt x="16071" y="22765"/>
                      <a:pt x="20834" y="4953"/>
                    </a:cubicBezTo>
                    <a:cubicBezTo>
                      <a:pt x="21405" y="2857"/>
                      <a:pt x="20167" y="667"/>
                      <a:pt x="18453" y="95"/>
                    </a:cubicBezTo>
                    <a:cubicBezTo>
                      <a:pt x="18167" y="95"/>
                      <a:pt x="17786" y="0"/>
                      <a:pt x="17500" y="0"/>
                    </a:cubicBezTo>
                    <a:cubicBezTo>
                      <a:pt x="15976" y="0"/>
                      <a:pt x="14643" y="1143"/>
                      <a:pt x="14166" y="2857"/>
                    </a:cubicBezTo>
                    <a:moveTo>
                      <a:pt x="16548" y="135065"/>
                    </a:moveTo>
                    <a:cubicBezTo>
                      <a:pt x="16548" y="135065"/>
                      <a:pt x="16548" y="135350"/>
                      <a:pt x="16643" y="135446"/>
                    </a:cubicBezTo>
                    <a:lnTo>
                      <a:pt x="16643" y="135065"/>
                    </a:lnTo>
                    <a:moveTo>
                      <a:pt x="72936" y="244030"/>
                    </a:moveTo>
                    <a:cubicBezTo>
                      <a:pt x="72936" y="244030"/>
                      <a:pt x="73507" y="244888"/>
                      <a:pt x="73793" y="245364"/>
                    </a:cubicBezTo>
                    <a:cubicBezTo>
                      <a:pt x="73507" y="244888"/>
                      <a:pt x="73221" y="244507"/>
                      <a:pt x="72936" y="244030"/>
                    </a:cubicBezTo>
                  </a:path>
                </a:pathLst>
              </a:custGeom>
              <a:solidFill>
                <a:srgbClr val="F3BC49"/>
              </a:solidFill>
              <a:ln w="9525"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id="{486192E6-0BF1-0DA3-FD3F-521AB41A51A3}"/>
                  </a:ext>
                </a:extLst>
              </p:cNvPr>
              <p:cNvSpPr/>
              <p:nvPr/>
            </p:nvSpPr>
            <p:spPr>
              <a:xfrm>
                <a:off x="3475387" y="3075345"/>
                <a:ext cx="1017269" cy="1659159"/>
              </a:xfrm>
              <a:custGeom>
                <a:avLst/>
                <a:gdLst>
                  <a:gd name="connsiteX0" fmla="*/ 372236 w 1017269"/>
                  <a:gd name="connsiteY0" fmla="*/ 95 h 1659159"/>
                  <a:gd name="connsiteX1" fmla="*/ 340042 w 1017269"/>
                  <a:gd name="connsiteY1" fmla="*/ 1238 h 1659159"/>
                  <a:gd name="connsiteX2" fmla="*/ 308609 w 1017269"/>
                  <a:gd name="connsiteY2" fmla="*/ 4858 h 1659159"/>
                  <a:gd name="connsiteX3" fmla="*/ 308609 w 1017269"/>
                  <a:gd name="connsiteY3" fmla="*/ 4858 h 1659159"/>
                  <a:gd name="connsiteX4" fmla="*/ 308228 w 1017269"/>
                  <a:gd name="connsiteY4" fmla="*/ 4858 h 1659159"/>
                  <a:gd name="connsiteX5" fmla="*/ 308228 w 1017269"/>
                  <a:gd name="connsiteY5" fmla="*/ 4858 h 1659159"/>
                  <a:gd name="connsiteX6" fmla="*/ 254317 w 1017269"/>
                  <a:gd name="connsiteY6" fmla="*/ 17240 h 1659159"/>
                  <a:gd name="connsiteX7" fmla="*/ 228028 w 1017269"/>
                  <a:gd name="connsiteY7" fmla="*/ 26384 h 1659159"/>
                  <a:gd name="connsiteX8" fmla="*/ 202882 w 1017269"/>
                  <a:gd name="connsiteY8" fmla="*/ 37433 h 1659159"/>
                  <a:gd name="connsiteX9" fmla="*/ 203072 w 1017269"/>
                  <a:gd name="connsiteY9" fmla="*/ 37433 h 1659159"/>
                  <a:gd name="connsiteX10" fmla="*/ 163924 w 1017269"/>
                  <a:gd name="connsiteY10" fmla="*/ 59722 h 1659159"/>
                  <a:gd name="connsiteX11" fmla="*/ 146398 w 1017269"/>
                  <a:gd name="connsiteY11" fmla="*/ 72295 h 1659159"/>
                  <a:gd name="connsiteX12" fmla="*/ 129920 w 1017269"/>
                  <a:gd name="connsiteY12" fmla="*/ 85916 h 1659159"/>
                  <a:gd name="connsiteX13" fmla="*/ 102012 w 1017269"/>
                  <a:gd name="connsiteY13" fmla="*/ 114014 h 1659159"/>
                  <a:gd name="connsiteX14" fmla="*/ 89153 w 1017269"/>
                  <a:gd name="connsiteY14" fmla="*/ 129731 h 1659159"/>
                  <a:gd name="connsiteX15" fmla="*/ 77342 w 1017269"/>
                  <a:gd name="connsiteY15" fmla="*/ 146114 h 1659159"/>
                  <a:gd name="connsiteX16" fmla="*/ 60007 w 1017269"/>
                  <a:gd name="connsiteY16" fmla="*/ 174879 h 1659159"/>
                  <a:gd name="connsiteX17" fmla="*/ 46957 w 1017269"/>
                  <a:gd name="connsiteY17" fmla="*/ 200025 h 1659159"/>
                  <a:gd name="connsiteX18" fmla="*/ 50672 w 1017269"/>
                  <a:gd name="connsiteY18" fmla="*/ 194882 h 1659159"/>
                  <a:gd name="connsiteX19" fmla="*/ 89629 w 1017269"/>
                  <a:gd name="connsiteY19" fmla="*/ 142589 h 1659159"/>
                  <a:gd name="connsiteX20" fmla="*/ 100393 w 1017269"/>
                  <a:gd name="connsiteY20" fmla="*/ 125444 h 1659159"/>
                  <a:gd name="connsiteX21" fmla="*/ 103631 w 1017269"/>
                  <a:gd name="connsiteY21" fmla="*/ 124492 h 1659159"/>
                  <a:gd name="connsiteX22" fmla="*/ 104488 w 1017269"/>
                  <a:gd name="connsiteY22" fmla="*/ 128207 h 1659159"/>
                  <a:gd name="connsiteX23" fmla="*/ 73151 w 1017269"/>
                  <a:gd name="connsiteY23" fmla="*/ 173736 h 1659159"/>
                  <a:gd name="connsiteX24" fmla="*/ 40671 w 1017269"/>
                  <a:gd name="connsiteY24" fmla="*/ 217456 h 1659159"/>
                  <a:gd name="connsiteX25" fmla="*/ 40671 w 1017269"/>
                  <a:gd name="connsiteY25" fmla="*/ 217456 h 1659159"/>
                  <a:gd name="connsiteX26" fmla="*/ 40385 w 1017269"/>
                  <a:gd name="connsiteY26" fmla="*/ 217741 h 1659159"/>
                  <a:gd name="connsiteX27" fmla="*/ 40385 w 1017269"/>
                  <a:gd name="connsiteY27" fmla="*/ 217741 h 1659159"/>
                  <a:gd name="connsiteX28" fmla="*/ 40576 w 1017269"/>
                  <a:gd name="connsiteY28" fmla="*/ 217456 h 1659159"/>
                  <a:gd name="connsiteX29" fmla="*/ 40385 w 1017269"/>
                  <a:gd name="connsiteY29" fmla="*/ 217741 h 1659159"/>
                  <a:gd name="connsiteX30" fmla="*/ 40385 w 1017269"/>
                  <a:gd name="connsiteY30" fmla="*/ 217741 h 1659159"/>
                  <a:gd name="connsiteX31" fmla="*/ 40385 w 1017269"/>
                  <a:gd name="connsiteY31" fmla="*/ 217932 h 1659159"/>
                  <a:gd name="connsiteX32" fmla="*/ 40385 w 1017269"/>
                  <a:gd name="connsiteY32" fmla="*/ 217932 h 1659159"/>
                  <a:gd name="connsiteX33" fmla="*/ 34289 w 1017269"/>
                  <a:gd name="connsiteY33" fmla="*/ 227362 h 1659159"/>
                  <a:gd name="connsiteX34" fmla="*/ 12096 w 1017269"/>
                  <a:gd name="connsiteY34" fmla="*/ 282416 h 1659159"/>
                  <a:gd name="connsiteX35" fmla="*/ 12286 w 1017269"/>
                  <a:gd name="connsiteY35" fmla="*/ 281750 h 1659159"/>
                  <a:gd name="connsiteX36" fmla="*/ 5333 w 1017269"/>
                  <a:gd name="connsiteY36" fmla="*/ 301466 h 1659159"/>
                  <a:gd name="connsiteX37" fmla="*/ 2571 w 1017269"/>
                  <a:gd name="connsiteY37" fmla="*/ 319945 h 1659159"/>
                  <a:gd name="connsiteX38" fmla="*/ 2571 w 1017269"/>
                  <a:gd name="connsiteY38" fmla="*/ 320231 h 1659159"/>
                  <a:gd name="connsiteX39" fmla="*/ 94 w 1017269"/>
                  <a:gd name="connsiteY39" fmla="*/ 380143 h 1659159"/>
                  <a:gd name="connsiteX40" fmla="*/ 3333 w 1017269"/>
                  <a:gd name="connsiteY40" fmla="*/ 443294 h 1659159"/>
                  <a:gd name="connsiteX41" fmla="*/ 9048 w 1017269"/>
                  <a:gd name="connsiteY41" fmla="*/ 503777 h 1659159"/>
                  <a:gd name="connsiteX42" fmla="*/ 11905 w 1017269"/>
                  <a:gd name="connsiteY42" fmla="*/ 531400 h 1659159"/>
                  <a:gd name="connsiteX43" fmla="*/ 13906 w 1017269"/>
                  <a:gd name="connsiteY43" fmla="*/ 555498 h 1659159"/>
                  <a:gd name="connsiteX44" fmla="*/ 10667 w 1017269"/>
                  <a:gd name="connsiteY44" fmla="*/ 665893 h 1659159"/>
                  <a:gd name="connsiteX45" fmla="*/ 8476 w 1017269"/>
                  <a:gd name="connsiteY45" fmla="*/ 723233 h 1659159"/>
                  <a:gd name="connsiteX46" fmla="*/ 9048 w 1017269"/>
                  <a:gd name="connsiteY46" fmla="*/ 751237 h 1659159"/>
                  <a:gd name="connsiteX47" fmla="*/ 11048 w 1017269"/>
                  <a:gd name="connsiteY47" fmla="*/ 775526 h 1659159"/>
                  <a:gd name="connsiteX48" fmla="*/ 11048 w 1017269"/>
                  <a:gd name="connsiteY48" fmla="*/ 775526 h 1659159"/>
                  <a:gd name="connsiteX49" fmla="*/ 15525 w 1017269"/>
                  <a:gd name="connsiteY49" fmla="*/ 801910 h 1659159"/>
                  <a:gd name="connsiteX50" fmla="*/ 19144 w 1017269"/>
                  <a:gd name="connsiteY50" fmla="*/ 815816 h 1659159"/>
                  <a:gd name="connsiteX51" fmla="*/ 22859 w 1017269"/>
                  <a:gd name="connsiteY51" fmla="*/ 827151 h 1659159"/>
                  <a:gd name="connsiteX52" fmla="*/ 22669 w 1017269"/>
                  <a:gd name="connsiteY52" fmla="*/ 826484 h 1659159"/>
                  <a:gd name="connsiteX53" fmla="*/ 31146 w 1017269"/>
                  <a:gd name="connsiteY53" fmla="*/ 846106 h 1659159"/>
                  <a:gd name="connsiteX54" fmla="*/ 35718 w 1017269"/>
                  <a:gd name="connsiteY54" fmla="*/ 854488 h 1659159"/>
                  <a:gd name="connsiteX55" fmla="*/ 40766 w 1017269"/>
                  <a:gd name="connsiteY55" fmla="*/ 862489 h 1659159"/>
                  <a:gd name="connsiteX56" fmla="*/ 49148 w 1017269"/>
                  <a:gd name="connsiteY56" fmla="*/ 873824 h 1659159"/>
                  <a:gd name="connsiteX57" fmla="*/ 57149 w 1017269"/>
                  <a:gd name="connsiteY57" fmla="*/ 883063 h 1659159"/>
                  <a:gd name="connsiteX58" fmla="*/ 74008 w 1017269"/>
                  <a:gd name="connsiteY58" fmla="*/ 900113 h 1659159"/>
                  <a:gd name="connsiteX59" fmla="*/ 91439 w 1017269"/>
                  <a:gd name="connsiteY59" fmla="*/ 916877 h 1659159"/>
                  <a:gd name="connsiteX60" fmla="*/ 108013 w 1017269"/>
                  <a:gd name="connsiteY60" fmla="*/ 934498 h 1659159"/>
                  <a:gd name="connsiteX61" fmla="*/ 121633 w 1017269"/>
                  <a:gd name="connsiteY61" fmla="*/ 952595 h 1659159"/>
                  <a:gd name="connsiteX62" fmla="*/ 133159 w 1017269"/>
                  <a:gd name="connsiteY62" fmla="*/ 974884 h 1659159"/>
                  <a:gd name="connsiteX63" fmla="*/ 140588 w 1017269"/>
                  <a:gd name="connsiteY63" fmla="*/ 1001078 h 1659159"/>
                  <a:gd name="connsiteX64" fmla="*/ 142874 w 1017269"/>
                  <a:gd name="connsiteY64" fmla="*/ 1027938 h 1659159"/>
                  <a:gd name="connsiteX65" fmla="*/ 139826 w 1017269"/>
                  <a:gd name="connsiteY65" fmla="*/ 1056513 h 1659159"/>
                  <a:gd name="connsiteX66" fmla="*/ 136492 w 1017269"/>
                  <a:gd name="connsiteY66" fmla="*/ 1069943 h 1659159"/>
                  <a:gd name="connsiteX67" fmla="*/ 132111 w 1017269"/>
                  <a:gd name="connsiteY67" fmla="*/ 1083088 h 1659159"/>
                  <a:gd name="connsiteX68" fmla="*/ 122014 w 1017269"/>
                  <a:gd name="connsiteY68" fmla="*/ 1106805 h 1659159"/>
                  <a:gd name="connsiteX69" fmla="*/ 108775 w 1017269"/>
                  <a:gd name="connsiteY69" fmla="*/ 1131570 h 1659159"/>
                  <a:gd name="connsiteX70" fmla="*/ 94297 w 1017269"/>
                  <a:gd name="connsiteY70" fmla="*/ 1155573 h 1659159"/>
                  <a:gd name="connsiteX71" fmla="*/ 79152 w 1017269"/>
                  <a:gd name="connsiteY71" fmla="*/ 1180338 h 1659159"/>
                  <a:gd name="connsiteX72" fmla="*/ 65722 w 1017269"/>
                  <a:gd name="connsiteY72" fmla="*/ 1206246 h 1659159"/>
                  <a:gd name="connsiteX73" fmla="*/ 54768 w 1017269"/>
                  <a:gd name="connsiteY73" fmla="*/ 1232535 h 1659159"/>
                  <a:gd name="connsiteX74" fmla="*/ 54863 w 1017269"/>
                  <a:gd name="connsiteY74" fmla="*/ 1232154 h 1659159"/>
                  <a:gd name="connsiteX75" fmla="*/ 43624 w 1017269"/>
                  <a:gd name="connsiteY75" fmla="*/ 1269302 h 1659159"/>
                  <a:gd name="connsiteX76" fmla="*/ 39718 w 1017269"/>
                  <a:gd name="connsiteY76" fmla="*/ 1288352 h 1659159"/>
                  <a:gd name="connsiteX77" fmla="*/ 37337 w 1017269"/>
                  <a:gd name="connsiteY77" fmla="*/ 1304925 h 1659159"/>
                  <a:gd name="connsiteX78" fmla="*/ 37432 w 1017269"/>
                  <a:gd name="connsiteY78" fmla="*/ 1304163 h 1659159"/>
                  <a:gd name="connsiteX79" fmla="*/ 35051 w 1017269"/>
                  <a:gd name="connsiteY79" fmla="*/ 1346359 h 1659159"/>
                  <a:gd name="connsiteX80" fmla="*/ 35813 w 1017269"/>
                  <a:gd name="connsiteY80" fmla="*/ 1366457 h 1659159"/>
                  <a:gd name="connsiteX81" fmla="*/ 37623 w 1017269"/>
                  <a:gd name="connsiteY81" fmla="*/ 1386650 h 1659159"/>
                  <a:gd name="connsiteX82" fmla="*/ 37623 w 1017269"/>
                  <a:gd name="connsiteY82" fmla="*/ 1386269 h 1659159"/>
                  <a:gd name="connsiteX83" fmla="*/ 37623 w 1017269"/>
                  <a:gd name="connsiteY83" fmla="*/ 1386554 h 1659159"/>
                  <a:gd name="connsiteX84" fmla="*/ 46957 w 1017269"/>
                  <a:gd name="connsiteY84" fmla="*/ 1437323 h 1659159"/>
                  <a:gd name="connsiteX85" fmla="*/ 52196 w 1017269"/>
                  <a:gd name="connsiteY85" fmla="*/ 1456754 h 1659159"/>
                  <a:gd name="connsiteX86" fmla="*/ 58483 w 1017269"/>
                  <a:gd name="connsiteY86" fmla="*/ 1475423 h 1659159"/>
                  <a:gd name="connsiteX87" fmla="*/ 58292 w 1017269"/>
                  <a:gd name="connsiteY87" fmla="*/ 1474756 h 1659159"/>
                  <a:gd name="connsiteX88" fmla="*/ 74294 w 1017269"/>
                  <a:gd name="connsiteY88" fmla="*/ 1511713 h 1659159"/>
                  <a:gd name="connsiteX89" fmla="*/ 94773 w 1017269"/>
                  <a:gd name="connsiteY89" fmla="*/ 1528953 h 1659159"/>
                  <a:gd name="connsiteX90" fmla="*/ 187261 w 1017269"/>
                  <a:gd name="connsiteY90" fmla="*/ 1585532 h 1659159"/>
                  <a:gd name="connsiteX91" fmla="*/ 288416 w 1017269"/>
                  <a:gd name="connsiteY91" fmla="*/ 1623251 h 1659159"/>
                  <a:gd name="connsiteX92" fmla="*/ 392810 w 1017269"/>
                  <a:gd name="connsiteY92" fmla="*/ 1645825 h 1659159"/>
                  <a:gd name="connsiteX93" fmla="*/ 495299 w 1017269"/>
                  <a:gd name="connsiteY93" fmla="*/ 1656969 h 1659159"/>
                  <a:gd name="connsiteX94" fmla="*/ 562736 w 1017269"/>
                  <a:gd name="connsiteY94" fmla="*/ 1659160 h 1659159"/>
                  <a:gd name="connsiteX95" fmla="*/ 709136 w 1017269"/>
                  <a:gd name="connsiteY95" fmla="*/ 1648492 h 1659159"/>
                  <a:gd name="connsiteX96" fmla="*/ 817149 w 1017269"/>
                  <a:gd name="connsiteY96" fmla="*/ 1626013 h 1659159"/>
                  <a:gd name="connsiteX97" fmla="*/ 822769 w 1017269"/>
                  <a:gd name="connsiteY97" fmla="*/ 1622393 h 1659159"/>
                  <a:gd name="connsiteX98" fmla="*/ 879157 w 1017269"/>
                  <a:gd name="connsiteY98" fmla="*/ 1579340 h 1659159"/>
                  <a:gd name="connsiteX99" fmla="*/ 917638 w 1017269"/>
                  <a:gd name="connsiteY99" fmla="*/ 1540764 h 1659159"/>
                  <a:gd name="connsiteX100" fmla="*/ 949928 w 1017269"/>
                  <a:gd name="connsiteY100" fmla="*/ 1498949 h 1659159"/>
                  <a:gd name="connsiteX101" fmla="*/ 973264 w 1017269"/>
                  <a:gd name="connsiteY101" fmla="*/ 1459611 h 1659159"/>
                  <a:gd name="connsiteX102" fmla="*/ 992218 w 1017269"/>
                  <a:gd name="connsiteY102" fmla="*/ 1416463 h 1659159"/>
                  <a:gd name="connsiteX103" fmla="*/ 992028 w 1017269"/>
                  <a:gd name="connsiteY103" fmla="*/ 1417130 h 1659159"/>
                  <a:gd name="connsiteX104" fmla="*/ 1006030 w 1017269"/>
                  <a:gd name="connsiteY104" fmla="*/ 1370552 h 1659159"/>
                  <a:gd name="connsiteX105" fmla="*/ 1014316 w 1017269"/>
                  <a:gd name="connsiteY105" fmla="*/ 1323118 h 1659159"/>
                  <a:gd name="connsiteX106" fmla="*/ 1014316 w 1017269"/>
                  <a:gd name="connsiteY106" fmla="*/ 1323118 h 1659159"/>
                  <a:gd name="connsiteX107" fmla="*/ 1014316 w 1017269"/>
                  <a:gd name="connsiteY107" fmla="*/ 1322546 h 1659159"/>
                  <a:gd name="connsiteX108" fmla="*/ 1014316 w 1017269"/>
                  <a:gd name="connsiteY108" fmla="*/ 1322546 h 1659159"/>
                  <a:gd name="connsiteX109" fmla="*/ 1017269 w 1017269"/>
                  <a:gd name="connsiteY109" fmla="*/ 1272064 h 1659159"/>
                  <a:gd name="connsiteX110" fmla="*/ 1014031 w 1017269"/>
                  <a:gd name="connsiteY110" fmla="*/ 1214342 h 1659159"/>
                  <a:gd name="connsiteX111" fmla="*/ 1014126 w 1017269"/>
                  <a:gd name="connsiteY111" fmla="*/ 1215104 h 1659159"/>
                  <a:gd name="connsiteX112" fmla="*/ 1005363 w 1017269"/>
                  <a:gd name="connsiteY112" fmla="*/ 1165955 h 1659159"/>
                  <a:gd name="connsiteX113" fmla="*/ 998791 w 1017269"/>
                  <a:gd name="connsiteY113" fmla="*/ 1142143 h 1659159"/>
                  <a:gd name="connsiteX114" fmla="*/ 991837 w 1017269"/>
                  <a:gd name="connsiteY114" fmla="*/ 1121759 h 1659159"/>
                  <a:gd name="connsiteX115" fmla="*/ 991933 w 1017269"/>
                  <a:gd name="connsiteY115" fmla="*/ 1121950 h 1659159"/>
                  <a:gd name="connsiteX116" fmla="*/ 977550 w 1017269"/>
                  <a:gd name="connsiteY116" fmla="*/ 1088612 h 1659159"/>
                  <a:gd name="connsiteX117" fmla="*/ 969454 w 1017269"/>
                  <a:gd name="connsiteY117" fmla="*/ 1072991 h 1659159"/>
                  <a:gd name="connsiteX118" fmla="*/ 961167 w 1017269"/>
                  <a:gd name="connsiteY118" fmla="*/ 1059656 h 1659159"/>
                  <a:gd name="connsiteX119" fmla="*/ 914018 w 1017269"/>
                  <a:gd name="connsiteY119" fmla="*/ 996315 h 1659159"/>
                  <a:gd name="connsiteX120" fmla="*/ 903922 w 1017269"/>
                  <a:gd name="connsiteY120" fmla="*/ 979742 h 1659159"/>
                  <a:gd name="connsiteX121" fmla="*/ 896111 w 1017269"/>
                  <a:gd name="connsiteY121" fmla="*/ 962882 h 1659159"/>
                  <a:gd name="connsiteX122" fmla="*/ 891253 w 1017269"/>
                  <a:gd name="connsiteY122" fmla="*/ 947261 h 1659159"/>
                  <a:gd name="connsiteX123" fmla="*/ 889063 w 1017269"/>
                  <a:gd name="connsiteY123" fmla="*/ 932307 h 1659159"/>
                  <a:gd name="connsiteX124" fmla="*/ 888777 w 1017269"/>
                  <a:gd name="connsiteY124" fmla="*/ 923068 h 1659159"/>
                  <a:gd name="connsiteX125" fmla="*/ 889348 w 1017269"/>
                  <a:gd name="connsiteY125" fmla="*/ 914114 h 1659159"/>
                  <a:gd name="connsiteX126" fmla="*/ 891634 w 1017269"/>
                  <a:gd name="connsiteY126" fmla="*/ 900208 h 1659159"/>
                  <a:gd name="connsiteX127" fmla="*/ 901064 w 1017269"/>
                  <a:gd name="connsiteY127" fmla="*/ 872014 h 1659159"/>
                  <a:gd name="connsiteX128" fmla="*/ 914304 w 1017269"/>
                  <a:gd name="connsiteY128" fmla="*/ 842867 h 1659159"/>
                  <a:gd name="connsiteX129" fmla="*/ 927258 w 1017269"/>
                  <a:gd name="connsiteY129" fmla="*/ 812959 h 1659159"/>
                  <a:gd name="connsiteX130" fmla="*/ 927067 w 1017269"/>
                  <a:gd name="connsiteY130" fmla="*/ 813626 h 1659159"/>
                  <a:gd name="connsiteX131" fmla="*/ 932687 w 1017269"/>
                  <a:gd name="connsiteY131" fmla="*/ 795719 h 1659159"/>
                  <a:gd name="connsiteX132" fmla="*/ 934687 w 1017269"/>
                  <a:gd name="connsiteY132" fmla="*/ 786479 h 1659159"/>
                  <a:gd name="connsiteX133" fmla="*/ 936116 w 1017269"/>
                  <a:gd name="connsiteY133" fmla="*/ 776954 h 1659159"/>
                  <a:gd name="connsiteX134" fmla="*/ 936116 w 1017269"/>
                  <a:gd name="connsiteY134" fmla="*/ 776954 h 1659159"/>
                  <a:gd name="connsiteX135" fmla="*/ 936116 w 1017269"/>
                  <a:gd name="connsiteY135" fmla="*/ 777145 h 1659159"/>
                  <a:gd name="connsiteX136" fmla="*/ 936116 w 1017269"/>
                  <a:gd name="connsiteY136" fmla="*/ 777145 h 1659159"/>
                  <a:gd name="connsiteX137" fmla="*/ 936116 w 1017269"/>
                  <a:gd name="connsiteY137" fmla="*/ 776859 h 1659159"/>
                  <a:gd name="connsiteX138" fmla="*/ 936116 w 1017269"/>
                  <a:gd name="connsiteY138" fmla="*/ 776859 h 1659159"/>
                  <a:gd name="connsiteX139" fmla="*/ 936878 w 1017269"/>
                  <a:gd name="connsiteY139" fmla="*/ 763238 h 1659159"/>
                  <a:gd name="connsiteX140" fmla="*/ 936116 w 1017269"/>
                  <a:gd name="connsiteY140" fmla="*/ 750665 h 1659159"/>
                  <a:gd name="connsiteX141" fmla="*/ 936116 w 1017269"/>
                  <a:gd name="connsiteY141" fmla="*/ 750665 h 1659159"/>
                  <a:gd name="connsiteX142" fmla="*/ 933830 w 1017269"/>
                  <a:gd name="connsiteY142" fmla="*/ 738378 h 1659159"/>
                  <a:gd name="connsiteX143" fmla="*/ 930878 w 1017269"/>
                  <a:gd name="connsiteY143" fmla="*/ 728758 h 1659159"/>
                  <a:gd name="connsiteX144" fmla="*/ 931068 w 1017269"/>
                  <a:gd name="connsiteY144" fmla="*/ 729425 h 1659159"/>
                  <a:gd name="connsiteX145" fmla="*/ 926305 w 1017269"/>
                  <a:gd name="connsiteY145" fmla="*/ 718661 h 1659159"/>
                  <a:gd name="connsiteX146" fmla="*/ 920590 w 1017269"/>
                  <a:gd name="connsiteY146" fmla="*/ 708946 h 1659159"/>
                  <a:gd name="connsiteX147" fmla="*/ 910113 w 1017269"/>
                  <a:gd name="connsiteY147" fmla="*/ 695706 h 1659159"/>
                  <a:gd name="connsiteX148" fmla="*/ 899540 w 1017269"/>
                  <a:gd name="connsiteY148" fmla="*/ 685324 h 1659159"/>
                  <a:gd name="connsiteX149" fmla="*/ 899540 w 1017269"/>
                  <a:gd name="connsiteY149" fmla="*/ 685324 h 1659159"/>
                  <a:gd name="connsiteX150" fmla="*/ 899445 w 1017269"/>
                  <a:gd name="connsiteY150" fmla="*/ 685133 h 1659159"/>
                  <a:gd name="connsiteX151" fmla="*/ 899540 w 1017269"/>
                  <a:gd name="connsiteY151" fmla="*/ 685133 h 1659159"/>
                  <a:gd name="connsiteX152" fmla="*/ 899254 w 1017269"/>
                  <a:gd name="connsiteY152" fmla="*/ 684943 h 1659159"/>
                  <a:gd name="connsiteX153" fmla="*/ 899159 w 1017269"/>
                  <a:gd name="connsiteY153" fmla="*/ 684943 h 1659159"/>
                  <a:gd name="connsiteX154" fmla="*/ 899159 w 1017269"/>
                  <a:gd name="connsiteY154" fmla="*/ 684943 h 1659159"/>
                  <a:gd name="connsiteX155" fmla="*/ 832865 w 1017269"/>
                  <a:gd name="connsiteY155" fmla="*/ 644366 h 1659159"/>
                  <a:gd name="connsiteX156" fmla="*/ 833056 w 1017269"/>
                  <a:gd name="connsiteY156" fmla="*/ 644557 h 1659159"/>
                  <a:gd name="connsiteX157" fmla="*/ 822769 w 1017269"/>
                  <a:gd name="connsiteY157" fmla="*/ 639604 h 1659159"/>
                  <a:gd name="connsiteX158" fmla="*/ 814482 w 1017269"/>
                  <a:gd name="connsiteY158" fmla="*/ 635508 h 1659159"/>
                  <a:gd name="connsiteX159" fmla="*/ 792765 w 1017269"/>
                  <a:gd name="connsiteY159" fmla="*/ 622554 h 1659159"/>
                  <a:gd name="connsiteX160" fmla="*/ 761428 w 1017269"/>
                  <a:gd name="connsiteY160" fmla="*/ 592836 h 1659159"/>
                  <a:gd name="connsiteX161" fmla="*/ 750569 w 1017269"/>
                  <a:gd name="connsiteY161" fmla="*/ 576358 h 1659159"/>
                  <a:gd name="connsiteX162" fmla="*/ 741711 w 1017269"/>
                  <a:gd name="connsiteY162" fmla="*/ 557403 h 1659159"/>
                  <a:gd name="connsiteX163" fmla="*/ 735615 w 1017269"/>
                  <a:gd name="connsiteY163" fmla="*/ 538258 h 1659159"/>
                  <a:gd name="connsiteX164" fmla="*/ 731138 w 1017269"/>
                  <a:gd name="connsiteY164" fmla="*/ 516636 h 1659159"/>
                  <a:gd name="connsiteX165" fmla="*/ 726757 w 1017269"/>
                  <a:gd name="connsiteY165" fmla="*/ 419672 h 1659159"/>
                  <a:gd name="connsiteX166" fmla="*/ 726947 w 1017269"/>
                  <a:gd name="connsiteY166" fmla="*/ 359664 h 1659159"/>
                  <a:gd name="connsiteX167" fmla="*/ 723423 w 1017269"/>
                  <a:gd name="connsiteY167" fmla="*/ 305657 h 1659159"/>
                  <a:gd name="connsiteX168" fmla="*/ 723423 w 1017269"/>
                  <a:gd name="connsiteY168" fmla="*/ 305657 h 1659159"/>
                  <a:gd name="connsiteX169" fmla="*/ 723423 w 1017269"/>
                  <a:gd name="connsiteY169" fmla="*/ 305181 h 1659159"/>
                  <a:gd name="connsiteX170" fmla="*/ 723423 w 1017269"/>
                  <a:gd name="connsiteY170" fmla="*/ 305181 h 1659159"/>
                  <a:gd name="connsiteX171" fmla="*/ 716374 w 1017269"/>
                  <a:gd name="connsiteY171" fmla="*/ 264224 h 1659159"/>
                  <a:gd name="connsiteX172" fmla="*/ 711421 w 1017269"/>
                  <a:gd name="connsiteY172" fmla="*/ 245364 h 1659159"/>
                  <a:gd name="connsiteX173" fmla="*/ 705230 w 1017269"/>
                  <a:gd name="connsiteY173" fmla="*/ 226790 h 1659159"/>
                  <a:gd name="connsiteX174" fmla="*/ 705421 w 1017269"/>
                  <a:gd name="connsiteY174" fmla="*/ 227457 h 1659159"/>
                  <a:gd name="connsiteX175" fmla="*/ 690276 w 1017269"/>
                  <a:gd name="connsiteY175" fmla="*/ 193167 h 1659159"/>
                  <a:gd name="connsiteX176" fmla="*/ 681513 w 1017269"/>
                  <a:gd name="connsiteY176" fmla="*/ 177356 h 1659159"/>
                  <a:gd name="connsiteX177" fmla="*/ 671797 w 1017269"/>
                  <a:gd name="connsiteY177" fmla="*/ 162020 h 1659159"/>
                  <a:gd name="connsiteX178" fmla="*/ 653605 w 1017269"/>
                  <a:gd name="connsiteY178" fmla="*/ 137541 h 1659159"/>
                  <a:gd name="connsiteX179" fmla="*/ 634078 w 1017269"/>
                  <a:gd name="connsiteY179" fmla="*/ 114014 h 1659159"/>
                  <a:gd name="connsiteX180" fmla="*/ 613314 w 1017269"/>
                  <a:gd name="connsiteY180" fmla="*/ 91535 h 1659159"/>
                  <a:gd name="connsiteX181" fmla="*/ 593311 w 1017269"/>
                  <a:gd name="connsiteY181" fmla="*/ 72581 h 1659159"/>
                  <a:gd name="connsiteX182" fmla="*/ 565784 w 1017269"/>
                  <a:gd name="connsiteY182" fmla="*/ 50959 h 1659159"/>
                  <a:gd name="connsiteX183" fmla="*/ 549973 w 1017269"/>
                  <a:gd name="connsiteY183" fmla="*/ 40862 h 1659159"/>
                  <a:gd name="connsiteX184" fmla="*/ 535971 w 1017269"/>
                  <a:gd name="connsiteY184" fmla="*/ 33338 h 1659159"/>
                  <a:gd name="connsiteX185" fmla="*/ 536542 w 1017269"/>
                  <a:gd name="connsiteY185" fmla="*/ 33623 h 1659159"/>
                  <a:gd name="connsiteX186" fmla="*/ 522160 w 1017269"/>
                  <a:gd name="connsiteY186" fmla="*/ 27337 h 1659159"/>
                  <a:gd name="connsiteX187" fmla="*/ 509872 w 1017269"/>
                  <a:gd name="connsiteY187" fmla="*/ 22860 h 1659159"/>
                  <a:gd name="connsiteX188" fmla="*/ 485774 w 1017269"/>
                  <a:gd name="connsiteY188" fmla="*/ 15335 h 1659159"/>
                  <a:gd name="connsiteX189" fmla="*/ 436530 w 1017269"/>
                  <a:gd name="connsiteY189" fmla="*/ 4763 h 1659159"/>
                  <a:gd name="connsiteX190" fmla="*/ 436339 w 1017269"/>
                  <a:gd name="connsiteY190" fmla="*/ 4763 h 1659159"/>
                  <a:gd name="connsiteX191" fmla="*/ 436054 w 1017269"/>
                  <a:gd name="connsiteY191" fmla="*/ 4763 h 1659159"/>
                  <a:gd name="connsiteX192" fmla="*/ 436054 w 1017269"/>
                  <a:gd name="connsiteY192" fmla="*/ 4763 h 1659159"/>
                  <a:gd name="connsiteX193" fmla="*/ 373379 w 1017269"/>
                  <a:gd name="connsiteY193" fmla="*/ 0 h 1659159"/>
                  <a:gd name="connsiteX194" fmla="*/ 372617 w 1017269"/>
                  <a:gd name="connsiteY194" fmla="*/ 0 h 1659159"/>
                  <a:gd name="connsiteX195" fmla="*/ 202786 w 1017269"/>
                  <a:gd name="connsiteY195" fmla="*/ 37529 h 1659159"/>
                  <a:gd name="connsiteX196" fmla="*/ 202501 w 1017269"/>
                  <a:gd name="connsiteY196" fmla="*/ 37624 h 1659159"/>
                  <a:gd name="connsiteX197" fmla="*/ 202786 w 1017269"/>
                  <a:gd name="connsiteY197" fmla="*/ 37529 h 1659159"/>
                  <a:gd name="connsiteX198" fmla="*/ 54768 w 1017269"/>
                  <a:gd name="connsiteY198" fmla="*/ 1232249 h 1659159"/>
                  <a:gd name="connsiteX199" fmla="*/ 54673 w 1017269"/>
                  <a:gd name="connsiteY199" fmla="*/ 1232535 h 1659159"/>
                  <a:gd name="connsiteX200" fmla="*/ 54768 w 1017269"/>
                  <a:gd name="connsiteY200" fmla="*/ 1232249 h 165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017269" h="1659159">
                    <a:moveTo>
                      <a:pt x="372236" y="95"/>
                    </a:moveTo>
                    <a:cubicBezTo>
                      <a:pt x="361473" y="95"/>
                      <a:pt x="350805" y="381"/>
                      <a:pt x="340042" y="1238"/>
                    </a:cubicBezTo>
                    <a:cubicBezTo>
                      <a:pt x="329469" y="2096"/>
                      <a:pt x="318991" y="3239"/>
                      <a:pt x="308609" y="4858"/>
                    </a:cubicBezTo>
                    <a:lnTo>
                      <a:pt x="308609" y="4858"/>
                    </a:lnTo>
                    <a:cubicBezTo>
                      <a:pt x="308609" y="4858"/>
                      <a:pt x="308323" y="4858"/>
                      <a:pt x="308228" y="4858"/>
                    </a:cubicBezTo>
                    <a:lnTo>
                      <a:pt x="308228" y="4858"/>
                    </a:lnTo>
                    <a:cubicBezTo>
                      <a:pt x="290035" y="7715"/>
                      <a:pt x="272033" y="11716"/>
                      <a:pt x="254317" y="17240"/>
                    </a:cubicBezTo>
                    <a:cubicBezTo>
                      <a:pt x="245458" y="20003"/>
                      <a:pt x="236695" y="22955"/>
                      <a:pt x="228028" y="26384"/>
                    </a:cubicBezTo>
                    <a:cubicBezTo>
                      <a:pt x="219550" y="29718"/>
                      <a:pt x="211168" y="33433"/>
                      <a:pt x="202882" y="37433"/>
                    </a:cubicBezTo>
                    <a:lnTo>
                      <a:pt x="203072" y="37433"/>
                    </a:lnTo>
                    <a:cubicBezTo>
                      <a:pt x="189642" y="43910"/>
                      <a:pt x="176497" y="51245"/>
                      <a:pt x="163924" y="59722"/>
                    </a:cubicBezTo>
                    <a:cubicBezTo>
                      <a:pt x="158019" y="63722"/>
                      <a:pt x="152113" y="67818"/>
                      <a:pt x="146398" y="72295"/>
                    </a:cubicBezTo>
                    <a:cubicBezTo>
                      <a:pt x="140779" y="76676"/>
                      <a:pt x="135254" y="81153"/>
                      <a:pt x="129920" y="85916"/>
                    </a:cubicBezTo>
                    <a:cubicBezTo>
                      <a:pt x="120109" y="94583"/>
                      <a:pt x="110775" y="103918"/>
                      <a:pt x="102012" y="114014"/>
                    </a:cubicBezTo>
                    <a:cubicBezTo>
                      <a:pt x="97630" y="119063"/>
                      <a:pt x="93249" y="124301"/>
                      <a:pt x="89153" y="129731"/>
                    </a:cubicBezTo>
                    <a:cubicBezTo>
                      <a:pt x="85153" y="134969"/>
                      <a:pt x="81152" y="140494"/>
                      <a:pt x="77342" y="146114"/>
                    </a:cubicBezTo>
                    <a:cubicBezTo>
                      <a:pt x="71246" y="155353"/>
                      <a:pt x="65436" y="164973"/>
                      <a:pt x="60007" y="174879"/>
                    </a:cubicBezTo>
                    <a:cubicBezTo>
                      <a:pt x="55530" y="183166"/>
                      <a:pt x="51148" y="191548"/>
                      <a:pt x="46957" y="200025"/>
                    </a:cubicBezTo>
                    <a:cubicBezTo>
                      <a:pt x="48196" y="198311"/>
                      <a:pt x="49434" y="196596"/>
                      <a:pt x="50672" y="194882"/>
                    </a:cubicBezTo>
                    <a:cubicBezTo>
                      <a:pt x="63721" y="177546"/>
                      <a:pt x="77247" y="160687"/>
                      <a:pt x="89629" y="142589"/>
                    </a:cubicBezTo>
                    <a:cubicBezTo>
                      <a:pt x="93344" y="136969"/>
                      <a:pt x="96964" y="131350"/>
                      <a:pt x="100393" y="125444"/>
                    </a:cubicBezTo>
                    <a:cubicBezTo>
                      <a:pt x="101059" y="124206"/>
                      <a:pt x="102488" y="123635"/>
                      <a:pt x="103631" y="124492"/>
                    </a:cubicBezTo>
                    <a:cubicBezTo>
                      <a:pt x="104679" y="125254"/>
                      <a:pt x="105250" y="126968"/>
                      <a:pt x="104488" y="128207"/>
                    </a:cubicBezTo>
                    <a:cubicBezTo>
                      <a:pt x="95154" y="144304"/>
                      <a:pt x="84295" y="159163"/>
                      <a:pt x="73151" y="173736"/>
                    </a:cubicBezTo>
                    <a:cubicBezTo>
                      <a:pt x="62102" y="188119"/>
                      <a:pt x="50958" y="202406"/>
                      <a:pt x="40671" y="217456"/>
                    </a:cubicBezTo>
                    <a:lnTo>
                      <a:pt x="40671" y="217456"/>
                    </a:lnTo>
                    <a:cubicBezTo>
                      <a:pt x="40671" y="217456"/>
                      <a:pt x="40480" y="217646"/>
                      <a:pt x="40385" y="217741"/>
                    </a:cubicBezTo>
                    <a:lnTo>
                      <a:pt x="40385" y="217741"/>
                    </a:lnTo>
                    <a:cubicBezTo>
                      <a:pt x="40385" y="217741"/>
                      <a:pt x="40480" y="217551"/>
                      <a:pt x="40576" y="217456"/>
                    </a:cubicBezTo>
                    <a:cubicBezTo>
                      <a:pt x="40576" y="217551"/>
                      <a:pt x="40385" y="217646"/>
                      <a:pt x="40385" y="217741"/>
                    </a:cubicBezTo>
                    <a:lnTo>
                      <a:pt x="40385" y="217741"/>
                    </a:lnTo>
                    <a:cubicBezTo>
                      <a:pt x="40385" y="217741"/>
                      <a:pt x="40385" y="217837"/>
                      <a:pt x="40385" y="217932"/>
                    </a:cubicBezTo>
                    <a:lnTo>
                      <a:pt x="40385" y="217932"/>
                    </a:lnTo>
                    <a:cubicBezTo>
                      <a:pt x="38290" y="220980"/>
                      <a:pt x="36289" y="224123"/>
                      <a:pt x="34289" y="227362"/>
                    </a:cubicBezTo>
                    <a:cubicBezTo>
                      <a:pt x="26288" y="245459"/>
                      <a:pt x="18954" y="263843"/>
                      <a:pt x="12096" y="282416"/>
                    </a:cubicBezTo>
                    <a:lnTo>
                      <a:pt x="12286" y="281750"/>
                    </a:lnTo>
                    <a:cubicBezTo>
                      <a:pt x="9905" y="288227"/>
                      <a:pt x="7524" y="294894"/>
                      <a:pt x="5333" y="301466"/>
                    </a:cubicBezTo>
                    <a:cubicBezTo>
                      <a:pt x="4190" y="307562"/>
                      <a:pt x="3333" y="313754"/>
                      <a:pt x="2571" y="319945"/>
                    </a:cubicBezTo>
                    <a:cubicBezTo>
                      <a:pt x="2571" y="319945"/>
                      <a:pt x="2571" y="320135"/>
                      <a:pt x="2571" y="320231"/>
                    </a:cubicBezTo>
                    <a:cubicBezTo>
                      <a:pt x="475" y="340043"/>
                      <a:pt x="-287" y="360140"/>
                      <a:pt x="94" y="380143"/>
                    </a:cubicBezTo>
                    <a:cubicBezTo>
                      <a:pt x="380" y="401193"/>
                      <a:pt x="1618" y="422339"/>
                      <a:pt x="3333" y="443294"/>
                    </a:cubicBezTo>
                    <a:cubicBezTo>
                      <a:pt x="4952" y="463487"/>
                      <a:pt x="7048" y="483679"/>
                      <a:pt x="9048" y="503777"/>
                    </a:cubicBezTo>
                    <a:cubicBezTo>
                      <a:pt x="10000" y="513017"/>
                      <a:pt x="10953" y="522160"/>
                      <a:pt x="11905" y="531400"/>
                    </a:cubicBezTo>
                    <a:cubicBezTo>
                      <a:pt x="12763" y="539401"/>
                      <a:pt x="13429" y="547402"/>
                      <a:pt x="13906" y="555498"/>
                    </a:cubicBezTo>
                    <a:cubicBezTo>
                      <a:pt x="15715" y="592360"/>
                      <a:pt x="12858" y="629222"/>
                      <a:pt x="10667" y="665893"/>
                    </a:cubicBezTo>
                    <a:cubicBezTo>
                      <a:pt x="9524" y="684943"/>
                      <a:pt x="8572" y="704088"/>
                      <a:pt x="8476" y="723233"/>
                    </a:cubicBezTo>
                    <a:cubicBezTo>
                      <a:pt x="8476" y="732568"/>
                      <a:pt x="8476" y="741902"/>
                      <a:pt x="9048" y="751237"/>
                    </a:cubicBezTo>
                    <a:cubicBezTo>
                      <a:pt x="9524" y="759333"/>
                      <a:pt x="10096" y="767429"/>
                      <a:pt x="11048" y="775526"/>
                    </a:cubicBezTo>
                    <a:lnTo>
                      <a:pt x="11048" y="775526"/>
                    </a:lnTo>
                    <a:cubicBezTo>
                      <a:pt x="12096" y="784384"/>
                      <a:pt x="13525" y="793242"/>
                      <a:pt x="15525" y="801910"/>
                    </a:cubicBezTo>
                    <a:cubicBezTo>
                      <a:pt x="16573" y="806577"/>
                      <a:pt x="17716" y="811244"/>
                      <a:pt x="19144" y="815816"/>
                    </a:cubicBezTo>
                    <a:cubicBezTo>
                      <a:pt x="20287" y="819626"/>
                      <a:pt x="21526" y="823436"/>
                      <a:pt x="22859" y="827151"/>
                    </a:cubicBezTo>
                    <a:cubicBezTo>
                      <a:pt x="22859" y="826865"/>
                      <a:pt x="22669" y="826675"/>
                      <a:pt x="22669" y="826484"/>
                    </a:cubicBezTo>
                    <a:cubicBezTo>
                      <a:pt x="25145" y="833247"/>
                      <a:pt x="27907" y="839819"/>
                      <a:pt x="31146" y="846106"/>
                    </a:cubicBezTo>
                    <a:cubicBezTo>
                      <a:pt x="32575" y="848868"/>
                      <a:pt x="34099" y="851726"/>
                      <a:pt x="35718" y="854488"/>
                    </a:cubicBezTo>
                    <a:cubicBezTo>
                      <a:pt x="37337" y="857250"/>
                      <a:pt x="39052" y="859822"/>
                      <a:pt x="40766" y="862489"/>
                    </a:cubicBezTo>
                    <a:cubicBezTo>
                      <a:pt x="43433" y="866394"/>
                      <a:pt x="46195" y="870204"/>
                      <a:pt x="49148" y="873824"/>
                    </a:cubicBezTo>
                    <a:cubicBezTo>
                      <a:pt x="51720" y="876967"/>
                      <a:pt x="54387" y="880110"/>
                      <a:pt x="57149" y="883063"/>
                    </a:cubicBezTo>
                    <a:cubicBezTo>
                      <a:pt x="62674" y="888873"/>
                      <a:pt x="68293" y="894588"/>
                      <a:pt x="74008" y="900113"/>
                    </a:cubicBezTo>
                    <a:cubicBezTo>
                      <a:pt x="79819" y="905732"/>
                      <a:pt x="85724" y="911162"/>
                      <a:pt x="91439" y="916877"/>
                    </a:cubicBezTo>
                    <a:cubicBezTo>
                      <a:pt x="97154" y="922592"/>
                      <a:pt x="102774" y="928307"/>
                      <a:pt x="108013" y="934498"/>
                    </a:cubicBezTo>
                    <a:cubicBezTo>
                      <a:pt x="112870" y="940213"/>
                      <a:pt x="117538" y="946118"/>
                      <a:pt x="121633" y="952595"/>
                    </a:cubicBezTo>
                    <a:cubicBezTo>
                      <a:pt x="126110" y="959549"/>
                      <a:pt x="130206" y="966883"/>
                      <a:pt x="133159" y="974884"/>
                    </a:cubicBezTo>
                    <a:cubicBezTo>
                      <a:pt x="136397" y="983266"/>
                      <a:pt x="138969" y="992029"/>
                      <a:pt x="140588" y="1001078"/>
                    </a:cubicBezTo>
                    <a:cubicBezTo>
                      <a:pt x="142112" y="1009936"/>
                      <a:pt x="143065" y="1018984"/>
                      <a:pt x="142874" y="1027938"/>
                    </a:cubicBezTo>
                    <a:cubicBezTo>
                      <a:pt x="142684" y="1037558"/>
                      <a:pt x="141731" y="1047179"/>
                      <a:pt x="139826" y="1056513"/>
                    </a:cubicBezTo>
                    <a:cubicBezTo>
                      <a:pt x="138874" y="1060990"/>
                      <a:pt x="137826" y="1065562"/>
                      <a:pt x="136492" y="1069943"/>
                    </a:cubicBezTo>
                    <a:cubicBezTo>
                      <a:pt x="135159" y="1074420"/>
                      <a:pt x="133730" y="1078802"/>
                      <a:pt x="132111" y="1083088"/>
                    </a:cubicBezTo>
                    <a:cubicBezTo>
                      <a:pt x="129253" y="1091184"/>
                      <a:pt x="125729" y="1099090"/>
                      <a:pt x="122014" y="1106805"/>
                    </a:cubicBezTo>
                    <a:cubicBezTo>
                      <a:pt x="117823" y="1115282"/>
                      <a:pt x="113442" y="1123569"/>
                      <a:pt x="108775" y="1131570"/>
                    </a:cubicBezTo>
                    <a:cubicBezTo>
                      <a:pt x="104012" y="1139666"/>
                      <a:pt x="99250" y="1147667"/>
                      <a:pt x="94297" y="1155573"/>
                    </a:cubicBezTo>
                    <a:cubicBezTo>
                      <a:pt x="89153" y="1163765"/>
                      <a:pt x="83914" y="1171861"/>
                      <a:pt x="79152" y="1180338"/>
                    </a:cubicBezTo>
                    <a:cubicBezTo>
                      <a:pt x="74389" y="1188815"/>
                      <a:pt x="69817" y="1197293"/>
                      <a:pt x="65722" y="1206246"/>
                    </a:cubicBezTo>
                    <a:cubicBezTo>
                      <a:pt x="61816" y="1214819"/>
                      <a:pt x="58102" y="1223582"/>
                      <a:pt x="54768" y="1232535"/>
                    </a:cubicBezTo>
                    <a:cubicBezTo>
                      <a:pt x="54768" y="1232440"/>
                      <a:pt x="54863" y="1232249"/>
                      <a:pt x="54863" y="1232154"/>
                    </a:cubicBezTo>
                    <a:cubicBezTo>
                      <a:pt x="50482" y="1244251"/>
                      <a:pt x="46576" y="1256538"/>
                      <a:pt x="43624" y="1269302"/>
                    </a:cubicBezTo>
                    <a:cubicBezTo>
                      <a:pt x="42195" y="1275588"/>
                      <a:pt x="40861" y="1281970"/>
                      <a:pt x="39718" y="1288352"/>
                    </a:cubicBezTo>
                    <a:cubicBezTo>
                      <a:pt x="38861" y="1293781"/>
                      <a:pt x="38004" y="1299305"/>
                      <a:pt x="37337" y="1304925"/>
                    </a:cubicBezTo>
                    <a:cubicBezTo>
                      <a:pt x="37337" y="1304639"/>
                      <a:pt x="37337" y="1304449"/>
                      <a:pt x="37432" y="1304163"/>
                    </a:cubicBezTo>
                    <a:cubicBezTo>
                      <a:pt x="35813" y="1318165"/>
                      <a:pt x="34956" y="1332262"/>
                      <a:pt x="35051" y="1346359"/>
                    </a:cubicBezTo>
                    <a:cubicBezTo>
                      <a:pt x="35051" y="1353026"/>
                      <a:pt x="35337" y="1359789"/>
                      <a:pt x="35813" y="1366457"/>
                    </a:cubicBezTo>
                    <a:cubicBezTo>
                      <a:pt x="36289" y="1373219"/>
                      <a:pt x="36861" y="1379887"/>
                      <a:pt x="37623" y="1386650"/>
                    </a:cubicBezTo>
                    <a:lnTo>
                      <a:pt x="37623" y="1386269"/>
                    </a:lnTo>
                    <a:cubicBezTo>
                      <a:pt x="37623" y="1386269"/>
                      <a:pt x="37623" y="1386459"/>
                      <a:pt x="37623" y="1386554"/>
                    </a:cubicBezTo>
                    <a:cubicBezTo>
                      <a:pt x="39718" y="1403699"/>
                      <a:pt x="42766" y="1420654"/>
                      <a:pt x="46957" y="1437323"/>
                    </a:cubicBezTo>
                    <a:cubicBezTo>
                      <a:pt x="48577" y="1443800"/>
                      <a:pt x="50291" y="1450277"/>
                      <a:pt x="52196" y="1456754"/>
                    </a:cubicBezTo>
                    <a:cubicBezTo>
                      <a:pt x="54101" y="1463040"/>
                      <a:pt x="56197" y="1469231"/>
                      <a:pt x="58483" y="1475423"/>
                    </a:cubicBezTo>
                    <a:cubicBezTo>
                      <a:pt x="58483" y="1475232"/>
                      <a:pt x="58387" y="1474946"/>
                      <a:pt x="58292" y="1474756"/>
                    </a:cubicBezTo>
                    <a:cubicBezTo>
                      <a:pt x="62959" y="1487424"/>
                      <a:pt x="68198" y="1499807"/>
                      <a:pt x="74294" y="1511713"/>
                    </a:cubicBezTo>
                    <a:cubicBezTo>
                      <a:pt x="80771" y="1517523"/>
                      <a:pt x="87629" y="1523333"/>
                      <a:pt x="94773" y="1528953"/>
                    </a:cubicBezTo>
                    <a:cubicBezTo>
                      <a:pt x="120586" y="1549622"/>
                      <a:pt x="150875" y="1568101"/>
                      <a:pt x="187261" y="1585532"/>
                    </a:cubicBezTo>
                    <a:cubicBezTo>
                      <a:pt x="217741" y="1600200"/>
                      <a:pt x="250792" y="1612487"/>
                      <a:pt x="288416" y="1623251"/>
                    </a:cubicBezTo>
                    <a:cubicBezTo>
                      <a:pt x="320706" y="1632585"/>
                      <a:pt x="354901" y="1639919"/>
                      <a:pt x="392810" y="1645825"/>
                    </a:cubicBezTo>
                    <a:cubicBezTo>
                      <a:pt x="425862" y="1651064"/>
                      <a:pt x="460247" y="1654778"/>
                      <a:pt x="495299" y="1656969"/>
                    </a:cubicBezTo>
                    <a:cubicBezTo>
                      <a:pt x="518445" y="1658493"/>
                      <a:pt x="541114" y="1659160"/>
                      <a:pt x="562736" y="1659160"/>
                    </a:cubicBezTo>
                    <a:cubicBezTo>
                      <a:pt x="611695" y="1659160"/>
                      <a:pt x="661034" y="1655540"/>
                      <a:pt x="709136" y="1648492"/>
                    </a:cubicBezTo>
                    <a:cubicBezTo>
                      <a:pt x="746569" y="1642967"/>
                      <a:pt x="782668" y="1635538"/>
                      <a:pt x="817149" y="1626013"/>
                    </a:cubicBezTo>
                    <a:cubicBezTo>
                      <a:pt x="819054" y="1624775"/>
                      <a:pt x="820864" y="1623632"/>
                      <a:pt x="822769" y="1622393"/>
                    </a:cubicBezTo>
                    <a:cubicBezTo>
                      <a:pt x="842390" y="1609439"/>
                      <a:pt x="861250" y="1595152"/>
                      <a:pt x="879157" y="1579340"/>
                    </a:cubicBezTo>
                    <a:cubicBezTo>
                      <a:pt x="892587" y="1567339"/>
                      <a:pt x="905541" y="1554575"/>
                      <a:pt x="917638" y="1540764"/>
                    </a:cubicBezTo>
                    <a:cubicBezTo>
                      <a:pt x="929163" y="1527620"/>
                      <a:pt x="939926" y="1513618"/>
                      <a:pt x="949928" y="1498949"/>
                    </a:cubicBezTo>
                    <a:cubicBezTo>
                      <a:pt x="958309" y="1486376"/>
                      <a:pt x="966215" y="1473232"/>
                      <a:pt x="973264" y="1459611"/>
                    </a:cubicBezTo>
                    <a:cubicBezTo>
                      <a:pt x="980407" y="1445705"/>
                      <a:pt x="986694" y="1431227"/>
                      <a:pt x="992218" y="1416463"/>
                    </a:cubicBezTo>
                    <a:cubicBezTo>
                      <a:pt x="992218" y="1416653"/>
                      <a:pt x="992028" y="1416844"/>
                      <a:pt x="992028" y="1417130"/>
                    </a:cubicBezTo>
                    <a:cubicBezTo>
                      <a:pt x="997553" y="1401985"/>
                      <a:pt x="1002315" y="1386459"/>
                      <a:pt x="1006030" y="1370552"/>
                    </a:cubicBezTo>
                    <a:cubicBezTo>
                      <a:pt x="1009649" y="1354931"/>
                      <a:pt x="1012411" y="1339215"/>
                      <a:pt x="1014316" y="1323118"/>
                    </a:cubicBezTo>
                    <a:lnTo>
                      <a:pt x="1014316" y="1323118"/>
                    </a:lnTo>
                    <a:cubicBezTo>
                      <a:pt x="1014316" y="1323118"/>
                      <a:pt x="1014316" y="1322737"/>
                      <a:pt x="1014316" y="1322546"/>
                    </a:cubicBezTo>
                    <a:lnTo>
                      <a:pt x="1014316" y="1322546"/>
                    </a:lnTo>
                    <a:cubicBezTo>
                      <a:pt x="1016126" y="1305878"/>
                      <a:pt x="1017174" y="1289018"/>
                      <a:pt x="1017269" y="1272064"/>
                    </a:cubicBezTo>
                    <a:cubicBezTo>
                      <a:pt x="1017269" y="1252728"/>
                      <a:pt x="1016221" y="1233488"/>
                      <a:pt x="1014031" y="1214342"/>
                    </a:cubicBezTo>
                    <a:cubicBezTo>
                      <a:pt x="1014031" y="1214628"/>
                      <a:pt x="1014031" y="1214819"/>
                      <a:pt x="1014126" y="1215104"/>
                    </a:cubicBezTo>
                    <a:cubicBezTo>
                      <a:pt x="1012126" y="1198531"/>
                      <a:pt x="1009363" y="1182053"/>
                      <a:pt x="1005363" y="1165955"/>
                    </a:cubicBezTo>
                    <a:cubicBezTo>
                      <a:pt x="1003363" y="1157954"/>
                      <a:pt x="1001267" y="1149953"/>
                      <a:pt x="998791" y="1142143"/>
                    </a:cubicBezTo>
                    <a:cubicBezTo>
                      <a:pt x="996600" y="1135285"/>
                      <a:pt x="994314" y="1128427"/>
                      <a:pt x="991837" y="1121759"/>
                    </a:cubicBezTo>
                    <a:cubicBezTo>
                      <a:pt x="991837" y="1121759"/>
                      <a:pt x="991837" y="1121855"/>
                      <a:pt x="991933" y="1121950"/>
                    </a:cubicBezTo>
                    <a:cubicBezTo>
                      <a:pt x="987646" y="1110615"/>
                      <a:pt x="982884" y="1099376"/>
                      <a:pt x="977550" y="1088612"/>
                    </a:cubicBezTo>
                    <a:cubicBezTo>
                      <a:pt x="974978" y="1083374"/>
                      <a:pt x="972311" y="1078040"/>
                      <a:pt x="969454" y="1072991"/>
                    </a:cubicBezTo>
                    <a:cubicBezTo>
                      <a:pt x="966787" y="1068419"/>
                      <a:pt x="964024" y="1064038"/>
                      <a:pt x="961167" y="1059656"/>
                    </a:cubicBezTo>
                    <a:cubicBezTo>
                      <a:pt x="946308" y="1037749"/>
                      <a:pt x="928877" y="1018223"/>
                      <a:pt x="914018" y="996315"/>
                    </a:cubicBezTo>
                    <a:cubicBezTo>
                      <a:pt x="910494" y="990981"/>
                      <a:pt x="906970" y="985552"/>
                      <a:pt x="903922" y="979742"/>
                    </a:cubicBezTo>
                    <a:cubicBezTo>
                      <a:pt x="901064" y="974312"/>
                      <a:pt x="898207" y="968788"/>
                      <a:pt x="896111" y="962882"/>
                    </a:cubicBezTo>
                    <a:cubicBezTo>
                      <a:pt x="894206" y="957834"/>
                      <a:pt x="892396" y="952691"/>
                      <a:pt x="891253" y="947261"/>
                    </a:cubicBezTo>
                    <a:cubicBezTo>
                      <a:pt x="890206" y="942404"/>
                      <a:pt x="889348" y="937355"/>
                      <a:pt x="889063" y="932307"/>
                    </a:cubicBezTo>
                    <a:cubicBezTo>
                      <a:pt x="888872" y="929259"/>
                      <a:pt x="888682" y="926211"/>
                      <a:pt x="888777" y="923068"/>
                    </a:cubicBezTo>
                    <a:cubicBezTo>
                      <a:pt x="888777" y="920020"/>
                      <a:pt x="889063" y="917067"/>
                      <a:pt x="889348" y="914114"/>
                    </a:cubicBezTo>
                    <a:cubicBezTo>
                      <a:pt x="889825" y="909447"/>
                      <a:pt x="890587" y="904780"/>
                      <a:pt x="891634" y="900208"/>
                    </a:cubicBezTo>
                    <a:cubicBezTo>
                      <a:pt x="894016" y="890397"/>
                      <a:pt x="897254" y="881063"/>
                      <a:pt x="901064" y="872014"/>
                    </a:cubicBezTo>
                    <a:cubicBezTo>
                      <a:pt x="905255" y="862108"/>
                      <a:pt x="909827" y="852488"/>
                      <a:pt x="914304" y="842867"/>
                    </a:cubicBezTo>
                    <a:cubicBezTo>
                      <a:pt x="918876" y="833057"/>
                      <a:pt x="923353" y="823151"/>
                      <a:pt x="927258" y="812959"/>
                    </a:cubicBezTo>
                    <a:lnTo>
                      <a:pt x="927067" y="813626"/>
                    </a:lnTo>
                    <a:cubicBezTo>
                      <a:pt x="929163" y="807815"/>
                      <a:pt x="931163" y="801910"/>
                      <a:pt x="932687" y="795719"/>
                    </a:cubicBezTo>
                    <a:cubicBezTo>
                      <a:pt x="933449" y="792671"/>
                      <a:pt x="934211" y="789623"/>
                      <a:pt x="934687" y="786479"/>
                    </a:cubicBezTo>
                    <a:cubicBezTo>
                      <a:pt x="935259" y="783241"/>
                      <a:pt x="935735" y="780098"/>
                      <a:pt x="936116" y="776954"/>
                    </a:cubicBezTo>
                    <a:lnTo>
                      <a:pt x="936116" y="776954"/>
                    </a:lnTo>
                    <a:lnTo>
                      <a:pt x="936116" y="777145"/>
                    </a:lnTo>
                    <a:lnTo>
                      <a:pt x="936116" y="777145"/>
                    </a:lnTo>
                    <a:lnTo>
                      <a:pt x="936116" y="776859"/>
                    </a:lnTo>
                    <a:lnTo>
                      <a:pt x="936116" y="776859"/>
                    </a:lnTo>
                    <a:cubicBezTo>
                      <a:pt x="936592" y="772287"/>
                      <a:pt x="936878" y="767810"/>
                      <a:pt x="936878" y="763238"/>
                    </a:cubicBezTo>
                    <a:cubicBezTo>
                      <a:pt x="936878" y="759047"/>
                      <a:pt x="936592" y="754856"/>
                      <a:pt x="936116" y="750665"/>
                    </a:cubicBezTo>
                    <a:lnTo>
                      <a:pt x="936116" y="750665"/>
                    </a:lnTo>
                    <a:cubicBezTo>
                      <a:pt x="935545" y="746570"/>
                      <a:pt x="934878" y="742379"/>
                      <a:pt x="933830" y="738378"/>
                    </a:cubicBezTo>
                    <a:cubicBezTo>
                      <a:pt x="932973" y="735140"/>
                      <a:pt x="932020" y="731996"/>
                      <a:pt x="930878" y="728758"/>
                    </a:cubicBezTo>
                    <a:cubicBezTo>
                      <a:pt x="930878" y="728948"/>
                      <a:pt x="931068" y="729234"/>
                      <a:pt x="931068" y="729425"/>
                    </a:cubicBezTo>
                    <a:cubicBezTo>
                      <a:pt x="929639" y="725710"/>
                      <a:pt x="928115" y="722090"/>
                      <a:pt x="926305" y="718661"/>
                    </a:cubicBezTo>
                    <a:cubicBezTo>
                      <a:pt x="924591" y="715328"/>
                      <a:pt x="922686" y="712089"/>
                      <a:pt x="920590" y="708946"/>
                    </a:cubicBezTo>
                    <a:cubicBezTo>
                      <a:pt x="917352" y="704279"/>
                      <a:pt x="913923" y="699802"/>
                      <a:pt x="910113" y="695706"/>
                    </a:cubicBezTo>
                    <a:cubicBezTo>
                      <a:pt x="906779" y="691991"/>
                      <a:pt x="903160" y="688562"/>
                      <a:pt x="899540" y="685324"/>
                    </a:cubicBezTo>
                    <a:lnTo>
                      <a:pt x="899540" y="685324"/>
                    </a:lnTo>
                    <a:cubicBezTo>
                      <a:pt x="899540" y="685324"/>
                      <a:pt x="899540" y="685229"/>
                      <a:pt x="899445" y="685133"/>
                    </a:cubicBezTo>
                    <a:lnTo>
                      <a:pt x="899540" y="685133"/>
                    </a:lnTo>
                    <a:cubicBezTo>
                      <a:pt x="899540" y="685133"/>
                      <a:pt x="899350" y="685133"/>
                      <a:pt x="899254" y="684943"/>
                    </a:cubicBezTo>
                    <a:cubicBezTo>
                      <a:pt x="899254" y="684943"/>
                      <a:pt x="899254" y="684943"/>
                      <a:pt x="899159" y="684943"/>
                    </a:cubicBezTo>
                    <a:lnTo>
                      <a:pt x="899159" y="684943"/>
                    </a:lnTo>
                    <a:cubicBezTo>
                      <a:pt x="878966" y="667703"/>
                      <a:pt x="855916" y="655606"/>
                      <a:pt x="832865" y="644366"/>
                    </a:cubicBezTo>
                    <a:cubicBezTo>
                      <a:pt x="832865" y="644366"/>
                      <a:pt x="832961" y="644366"/>
                      <a:pt x="833056" y="644557"/>
                    </a:cubicBezTo>
                    <a:cubicBezTo>
                      <a:pt x="829627" y="642938"/>
                      <a:pt x="826198" y="641223"/>
                      <a:pt x="822769" y="639604"/>
                    </a:cubicBezTo>
                    <a:cubicBezTo>
                      <a:pt x="820007" y="638270"/>
                      <a:pt x="817149" y="636937"/>
                      <a:pt x="814482" y="635508"/>
                    </a:cubicBezTo>
                    <a:cubicBezTo>
                      <a:pt x="807053" y="631698"/>
                      <a:pt x="799718" y="627507"/>
                      <a:pt x="792765" y="622554"/>
                    </a:cubicBezTo>
                    <a:cubicBezTo>
                      <a:pt x="781240" y="614363"/>
                      <a:pt x="770286" y="604647"/>
                      <a:pt x="761428" y="592836"/>
                    </a:cubicBezTo>
                    <a:cubicBezTo>
                      <a:pt x="757522" y="587597"/>
                      <a:pt x="753808" y="582168"/>
                      <a:pt x="750569" y="576358"/>
                    </a:cubicBezTo>
                    <a:cubicBezTo>
                      <a:pt x="747236" y="570262"/>
                      <a:pt x="744187" y="563975"/>
                      <a:pt x="741711" y="557403"/>
                    </a:cubicBezTo>
                    <a:cubicBezTo>
                      <a:pt x="739330" y="551212"/>
                      <a:pt x="737234" y="544830"/>
                      <a:pt x="735615" y="538258"/>
                    </a:cubicBezTo>
                    <a:cubicBezTo>
                      <a:pt x="733805" y="531114"/>
                      <a:pt x="732281" y="523970"/>
                      <a:pt x="731138" y="516636"/>
                    </a:cubicBezTo>
                    <a:cubicBezTo>
                      <a:pt x="726185" y="484632"/>
                      <a:pt x="726280" y="452056"/>
                      <a:pt x="726757" y="419672"/>
                    </a:cubicBezTo>
                    <a:cubicBezTo>
                      <a:pt x="727042" y="399669"/>
                      <a:pt x="727519" y="379667"/>
                      <a:pt x="726947" y="359664"/>
                    </a:cubicBezTo>
                    <a:cubicBezTo>
                      <a:pt x="726471" y="341567"/>
                      <a:pt x="725423" y="323564"/>
                      <a:pt x="723423" y="305657"/>
                    </a:cubicBezTo>
                    <a:lnTo>
                      <a:pt x="723423" y="305657"/>
                    </a:lnTo>
                    <a:cubicBezTo>
                      <a:pt x="723423" y="305657"/>
                      <a:pt x="723423" y="305372"/>
                      <a:pt x="723423" y="305181"/>
                    </a:cubicBezTo>
                    <a:lnTo>
                      <a:pt x="723423" y="305181"/>
                    </a:lnTo>
                    <a:cubicBezTo>
                      <a:pt x="721708" y="291370"/>
                      <a:pt x="719518" y="277654"/>
                      <a:pt x="716374" y="264224"/>
                    </a:cubicBezTo>
                    <a:cubicBezTo>
                      <a:pt x="714850" y="257842"/>
                      <a:pt x="713231" y="251555"/>
                      <a:pt x="711421" y="245364"/>
                    </a:cubicBezTo>
                    <a:cubicBezTo>
                      <a:pt x="709516" y="239078"/>
                      <a:pt x="707516" y="232886"/>
                      <a:pt x="705230" y="226790"/>
                    </a:cubicBezTo>
                    <a:cubicBezTo>
                      <a:pt x="705230" y="226981"/>
                      <a:pt x="705325" y="227171"/>
                      <a:pt x="705421" y="227457"/>
                    </a:cubicBezTo>
                    <a:cubicBezTo>
                      <a:pt x="701039" y="215741"/>
                      <a:pt x="696086" y="204216"/>
                      <a:pt x="690276" y="193167"/>
                    </a:cubicBezTo>
                    <a:cubicBezTo>
                      <a:pt x="687514" y="187833"/>
                      <a:pt x="684561" y="182499"/>
                      <a:pt x="681513" y="177356"/>
                    </a:cubicBezTo>
                    <a:cubicBezTo>
                      <a:pt x="678370" y="172117"/>
                      <a:pt x="675131" y="167068"/>
                      <a:pt x="671797" y="162020"/>
                    </a:cubicBezTo>
                    <a:cubicBezTo>
                      <a:pt x="665987" y="153543"/>
                      <a:pt x="659891" y="145447"/>
                      <a:pt x="653605" y="137541"/>
                    </a:cubicBezTo>
                    <a:cubicBezTo>
                      <a:pt x="647223" y="129540"/>
                      <a:pt x="640841" y="121730"/>
                      <a:pt x="634078" y="114014"/>
                    </a:cubicBezTo>
                    <a:cubicBezTo>
                      <a:pt x="627316" y="106299"/>
                      <a:pt x="620458" y="98679"/>
                      <a:pt x="613314" y="91535"/>
                    </a:cubicBezTo>
                    <a:cubicBezTo>
                      <a:pt x="606837" y="84963"/>
                      <a:pt x="600169" y="78677"/>
                      <a:pt x="593311" y="72581"/>
                    </a:cubicBezTo>
                    <a:cubicBezTo>
                      <a:pt x="584453" y="64865"/>
                      <a:pt x="575404" y="57531"/>
                      <a:pt x="565784" y="50959"/>
                    </a:cubicBezTo>
                    <a:cubicBezTo>
                      <a:pt x="560641" y="47435"/>
                      <a:pt x="555402" y="44006"/>
                      <a:pt x="549973" y="40862"/>
                    </a:cubicBezTo>
                    <a:cubicBezTo>
                      <a:pt x="545305" y="38195"/>
                      <a:pt x="540733" y="35719"/>
                      <a:pt x="535971" y="33338"/>
                    </a:cubicBezTo>
                    <a:cubicBezTo>
                      <a:pt x="536161" y="33338"/>
                      <a:pt x="536352" y="33528"/>
                      <a:pt x="536542" y="33623"/>
                    </a:cubicBezTo>
                    <a:cubicBezTo>
                      <a:pt x="531780" y="31337"/>
                      <a:pt x="527017" y="29147"/>
                      <a:pt x="522160" y="27337"/>
                    </a:cubicBezTo>
                    <a:cubicBezTo>
                      <a:pt x="518064" y="25813"/>
                      <a:pt x="513968" y="24289"/>
                      <a:pt x="509872" y="22860"/>
                    </a:cubicBezTo>
                    <a:cubicBezTo>
                      <a:pt x="501871" y="20098"/>
                      <a:pt x="493870" y="17621"/>
                      <a:pt x="485774" y="15335"/>
                    </a:cubicBezTo>
                    <a:cubicBezTo>
                      <a:pt x="469582" y="10859"/>
                      <a:pt x="453103" y="7334"/>
                      <a:pt x="436530" y="4763"/>
                    </a:cubicBezTo>
                    <a:lnTo>
                      <a:pt x="436339" y="4763"/>
                    </a:lnTo>
                    <a:cubicBezTo>
                      <a:pt x="436339" y="4763"/>
                      <a:pt x="436149" y="4763"/>
                      <a:pt x="436054" y="4763"/>
                    </a:cubicBezTo>
                    <a:lnTo>
                      <a:pt x="436054" y="4763"/>
                    </a:lnTo>
                    <a:cubicBezTo>
                      <a:pt x="415289" y="1715"/>
                      <a:pt x="394334" y="0"/>
                      <a:pt x="373379" y="0"/>
                    </a:cubicBezTo>
                    <a:lnTo>
                      <a:pt x="372617" y="0"/>
                    </a:lnTo>
                    <a:close/>
                    <a:moveTo>
                      <a:pt x="202786" y="37529"/>
                    </a:moveTo>
                    <a:cubicBezTo>
                      <a:pt x="202786" y="37529"/>
                      <a:pt x="202596" y="37529"/>
                      <a:pt x="202501" y="37624"/>
                    </a:cubicBezTo>
                    <a:cubicBezTo>
                      <a:pt x="202596" y="37624"/>
                      <a:pt x="202691" y="37624"/>
                      <a:pt x="202786" y="37529"/>
                    </a:cubicBezTo>
                    <a:moveTo>
                      <a:pt x="54768" y="1232249"/>
                    </a:moveTo>
                    <a:cubicBezTo>
                      <a:pt x="54768" y="1232249"/>
                      <a:pt x="54768" y="1232440"/>
                      <a:pt x="54673" y="1232535"/>
                    </a:cubicBezTo>
                    <a:cubicBezTo>
                      <a:pt x="54673" y="1232440"/>
                      <a:pt x="54673" y="1232345"/>
                      <a:pt x="54768" y="1232249"/>
                    </a:cubicBezTo>
                  </a:path>
                </a:pathLst>
              </a:custGeom>
              <a:solidFill>
                <a:srgbClr val="FECA48"/>
              </a:solid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id="{B13C35DF-EA85-6C68-61DC-8DD3C888DAF7}"/>
                  </a:ext>
                </a:extLst>
              </p:cNvPr>
              <p:cNvSpPr/>
              <p:nvPr/>
            </p:nvSpPr>
            <p:spPr>
              <a:xfrm>
                <a:off x="4379127" y="3441201"/>
                <a:ext cx="267482" cy="512424"/>
              </a:xfrm>
              <a:custGeom>
                <a:avLst/>
                <a:gdLst>
                  <a:gd name="connsiteX0" fmla="*/ 4563 w 267482"/>
                  <a:gd name="connsiteY0" fmla="*/ 1715 h 512424"/>
                  <a:gd name="connsiteX1" fmla="*/ 753 w 267482"/>
                  <a:gd name="connsiteY1" fmla="*/ 76581 h 512424"/>
                  <a:gd name="connsiteX2" fmla="*/ 5515 w 267482"/>
                  <a:gd name="connsiteY2" fmla="*/ 110490 h 512424"/>
                  <a:gd name="connsiteX3" fmla="*/ 15040 w 267482"/>
                  <a:gd name="connsiteY3" fmla="*/ 142304 h 512424"/>
                  <a:gd name="connsiteX4" fmla="*/ 48187 w 267482"/>
                  <a:gd name="connsiteY4" fmla="*/ 198596 h 512424"/>
                  <a:gd name="connsiteX5" fmla="*/ 71524 w 267482"/>
                  <a:gd name="connsiteY5" fmla="*/ 222504 h 512424"/>
                  <a:gd name="connsiteX6" fmla="*/ 98956 w 267482"/>
                  <a:gd name="connsiteY6" fmla="*/ 244507 h 512424"/>
                  <a:gd name="connsiteX7" fmla="*/ 138675 w 267482"/>
                  <a:gd name="connsiteY7" fmla="*/ 270224 h 512424"/>
                  <a:gd name="connsiteX8" fmla="*/ 176489 w 267482"/>
                  <a:gd name="connsiteY8" fmla="*/ 298990 h 512424"/>
                  <a:gd name="connsiteX9" fmla="*/ 175346 w 267482"/>
                  <a:gd name="connsiteY9" fmla="*/ 297942 h 512424"/>
                  <a:gd name="connsiteX10" fmla="*/ 176775 w 267482"/>
                  <a:gd name="connsiteY10" fmla="*/ 299275 h 512424"/>
                  <a:gd name="connsiteX11" fmla="*/ 177442 w 267482"/>
                  <a:gd name="connsiteY11" fmla="*/ 299847 h 512424"/>
                  <a:gd name="connsiteX12" fmla="*/ 176965 w 267482"/>
                  <a:gd name="connsiteY12" fmla="*/ 299371 h 512424"/>
                  <a:gd name="connsiteX13" fmla="*/ 211541 w 267482"/>
                  <a:gd name="connsiteY13" fmla="*/ 337852 h 512424"/>
                  <a:gd name="connsiteX14" fmla="*/ 229067 w 267482"/>
                  <a:gd name="connsiteY14" fmla="*/ 371570 h 512424"/>
                  <a:gd name="connsiteX15" fmla="*/ 238021 w 267482"/>
                  <a:gd name="connsiteY15" fmla="*/ 408242 h 512424"/>
                  <a:gd name="connsiteX16" fmla="*/ 238306 w 267482"/>
                  <a:gd name="connsiteY16" fmla="*/ 446532 h 512424"/>
                  <a:gd name="connsiteX17" fmla="*/ 232782 w 267482"/>
                  <a:gd name="connsiteY17" fmla="*/ 471011 h 512424"/>
                  <a:gd name="connsiteX18" fmla="*/ 224305 w 267482"/>
                  <a:gd name="connsiteY18" fmla="*/ 487871 h 512424"/>
                  <a:gd name="connsiteX19" fmla="*/ 222876 w 267482"/>
                  <a:gd name="connsiteY19" fmla="*/ 500444 h 512424"/>
                  <a:gd name="connsiteX20" fmla="*/ 229448 w 267482"/>
                  <a:gd name="connsiteY20" fmla="*/ 510159 h 512424"/>
                  <a:gd name="connsiteX21" fmla="*/ 240497 w 267482"/>
                  <a:gd name="connsiteY21" fmla="*/ 511873 h 512424"/>
                  <a:gd name="connsiteX22" fmla="*/ 243831 w 267482"/>
                  <a:gd name="connsiteY22" fmla="*/ 510159 h 512424"/>
                  <a:gd name="connsiteX23" fmla="*/ 248974 w 267482"/>
                  <a:gd name="connsiteY23" fmla="*/ 504349 h 512424"/>
                  <a:gd name="connsiteX24" fmla="*/ 264976 w 267482"/>
                  <a:gd name="connsiteY24" fmla="*/ 460534 h 512424"/>
                  <a:gd name="connsiteX25" fmla="*/ 266786 w 267482"/>
                  <a:gd name="connsiteY25" fmla="*/ 414623 h 512424"/>
                  <a:gd name="connsiteX26" fmla="*/ 258785 w 267482"/>
                  <a:gd name="connsiteY26" fmla="*/ 374904 h 512424"/>
                  <a:gd name="connsiteX27" fmla="*/ 242974 w 267482"/>
                  <a:gd name="connsiteY27" fmla="*/ 340328 h 512424"/>
                  <a:gd name="connsiteX28" fmla="*/ 138580 w 267482"/>
                  <a:gd name="connsiteY28" fmla="*/ 246602 h 512424"/>
                  <a:gd name="connsiteX29" fmla="*/ 117053 w 267482"/>
                  <a:gd name="connsiteY29" fmla="*/ 236029 h 512424"/>
                  <a:gd name="connsiteX30" fmla="*/ 72381 w 267482"/>
                  <a:gd name="connsiteY30" fmla="*/ 206978 h 512424"/>
                  <a:gd name="connsiteX31" fmla="*/ 73524 w 267482"/>
                  <a:gd name="connsiteY31" fmla="*/ 208026 h 512424"/>
                  <a:gd name="connsiteX32" fmla="*/ 39139 w 267482"/>
                  <a:gd name="connsiteY32" fmla="*/ 169069 h 512424"/>
                  <a:gd name="connsiteX33" fmla="*/ 17993 w 267482"/>
                  <a:gd name="connsiteY33" fmla="*/ 127063 h 512424"/>
                  <a:gd name="connsiteX34" fmla="*/ 6563 w 267482"/>
                  <a:gd name="connsiteY34" fmla="*/ 78581 h 512424"/>
                  <a:gd name="connsiteX35" fmla="*/ 6658 w 267482"/>
                  <a:gd name="connsiteY35" fmla="*/ 79438 h 512424"/>
                  <a:gd name="connsiteX36" fmla="*/ 6944 w 267482"/>
                  <a:gd name="connsiteY36" fmla="*/ 19050 h 512424"/>
                  <a:gd name="connsiteX37" fmla="*/ 6944 w 267482"/>
                  <a:gd name="connsiteY37" fmla="*/ 19050 h 512424"/>
                  <a:gd name="connsiteX38" fmla="*/ 9230 w 267482"/>
                  <a:gd name="connsiteY38" fmla="*/ 3334 h 512424"/>
                  <a:gd name="connsiteX39" fmla="*/ 7515 w 267482"/>
                  <a:gd name="connsiteY39" fmla="*/ 0 h 512424"/>
                  <a:gd name="connsiteX40" fmla="*/ 6944 w 267482"/>
                  <a:gd name="connsiteY40" fmla="*/ 0 h 512424"/>
                  <a:gd name="connsiteX41" fmla="*/ 4658 w 267482"/>
                  <a:gd name="connsiteY41" fmla="*/ 2000 h 512424"/>
                  <a:gd name="connsiteX42" fmla="*/ 18088 w 267482"/>
                  <a:gd name="connsiteY42" fmla="*/ 127540 h 512424"/>
                  <a:gd name="connsiteX43" fmla="*/ 18184 w 267482"/>
                  <a:gd name="connsiteY43" fmla="*/ 127921 h 512424"/>
                  <a:gd name="connsiteX44" fmla="*/ 18088 w 267482"/>
                  <a:gd name="connsiteY44" fmla="*/ 127540 h 512424"/>
                  <a:gd name="connsiteX45" fmla="*/ 177061 w 267482"/>
                  <a:gd name="connsiteY45" fmla="*/ 299561 h 512424"/>
                  <a:gd name="connsiteX46" fmla="*/ 176870 w 267482"/>
                  <a:gd name="connsiteY46" fmla="*/ 299371 h 512424"/>
                  <a:gd name="connsiteX47" fmla="*/ 176584 w 267482"/>
                  <a:gd name="connsiteY47" fmla="*/ 299180 h 512424"/>
                  <a:gd name="connsiteX48" fmla="*/ 176965 w 267482"/>
                  <a:gd name="connsiteY48" fmla="*/ 299561 h 5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7482" h="512424">
                    <a:moveTo>
                      <a:pt x="4563" y="1715"/>
                    </a:moveTo>
                    <a:cubicBezTo>
                      <a:pt x="467" y="26479"/>
                      <a:pt x="-1057" y="51530"/>
                      <a:pt x="753" y="76581"/>
                    </a:cubicBezTo>
                    <a:cubicBezTo>
                      <a:pt x="1610" y="88011"/>
                      <a:pt x="3229" y="99346"/>
                      <a:pt x="5515" y="110490"/>
                    </a:cubicBezTo>
                    <a:cubicBezTo>
                      <a:pt x="7801" y="121444"/>
                      <a:pt x="11135" y="132017"/>
                      <a:pt x="15040" y="142304"/>
                    </a:cubicBezTo>
                    <a:cubicBezTo>
                      <a:pt x="22946" y="163068"/>
                      <a:pt x="34662" y="182118"/>
                      <a:pt x="48187" y="198596"/>
                    </a:cubicBezTo>
                    <a:cubicBezTo>
                      <a:pt x="55331" y="207359"/>
                      <a:pt x="63332" y="215170"/>
                      <a:pt x="71524" y="222504"/>
                    </a:cubicBezTo>
                    <a:cubicBezTo>
                      <a:pt x="80382" y="230410"/>
                      <a:pt x="89431" y="237744"/>
                      <a:pt x="98956" y="244507"/>
                    </a:cubicBezTo>
                    <a:cubicBezTo>
                      <a:pt x="111910" y="253651"/>
                      <a:pt x="125530" y="261556"/>
                      <a:pt x="138675" y="270224"/>
                    </a:cubicBezTo>
                    <a:cubicBezTo>
                      <a:pt x="151819" y="278987"/>
                      <a:pt x="164392" y="288512"/>
                      <a:pt x="176489" y="298990"/>
                    </a:cubicBezTo>
                    <a:cubicBezTo>
                      <a:pt x="176108" y="298609"/>
                      <a:pt x="175727" y="298323"/>
                      <a:pt x="175346" y="297942"/>
                    </a:cubicBezTo>
                    <a:cubicBezTo>
                      <a:pt x="175822" y="298418"/>
                      <a:pt x="176299" y="298799"/>
                      <a:pt x="176775" y="299275"/>
                    </a:cubicBezTo>
                    <a:cubicBezTo>
                      <a:pt x="176965" y="299466"/>
                      <a:pt x="177251" y="299657"/>
                      <a:pt x="177442" y="299847"/>
                    </a:cubicBezTo>
                    <a:lnTo>
                      <a:pt x="176965" y="299371"/>
                    </a:lnTo>
                    <a:cubicBezTo>
                      <a:pt x="189634" y="310801"/>
                      <a:pt x="201445" y="323469"/>
                      <a:pt x="211541" y="337852"/>
                    </a:cubicBezTo>
                    <a:cubicBezTo>
                      <a:pt x="218494" y="348329"/>
                      <a:pt x="224400" y="359569"/>
                      <a:pt x="229067" y="371570"/>
                    </a:cubicBezTo>
                    <a:cubicBezTo>
                      <a:pt x="233258" y="383381"/>
                      <a:pt x="236306" y="395573"/>
                      <a:pt x="238021" y="408242"/>
                    </a:cubicBezTo>
                    <a:cubicBezTo>
                      <a:pt x="239354" y="421005"/>
                      <a:pt x="239545" y="433864"/>
                      <a:pt x="238306" y="446532"/>
                    </a:cubicBezTo>
                    <a:cubicBezTo>
                      <a:pt x="237163" y="454914"/>
                      <a:pt x="235449" y="463105"/>
                      <a:pt x="232782" y="471011"/>
                    </a:cubicBezTo>
                    <a:cubicBezTo>
                      <a:pt x="230496" y="476917"/>
                      <a:pt x="227638" y="482536"/>
                      <a:pt x="224305" y="487871"/>
                    </a:cubicBezTo>
                    <a:cubicBezTo>
                      <a:pt x="222209" y="491204"/>
                      <a:pt x="221923" y="496538"/>
                      <a:pt x="222876" y="500444"/>
                    </a:cubicBezTo>
                    <a:cubicBezTo>
                      <a:pt x="223924" y="504539"/>
                      <a:pt x="226305" y="508063"/>
                      <a:pt x="229448" y="510159"/>
                    </a:cubicBezTo>
                    <a:cubicBezTo>
                      <a:pt x="232782" y="512350"/>
                      <a:pt x="236782" y="513017"/>
                      <a:pt x="240497" y="511873"/>
                    </a:cubicBezTo>
                    <a:cubicBezTo>
                      <a:pt x="241640" y="511302"/>
                      <a:pt x="242783" y="510730"/>
                      <a:pt x="243831" y="510159"/>
                    </a:cubicBezTo>
                    <a:cubicBezTo>
                      <a:pt x="246022" y="508730"/>
                      <a:pt x="247736" y="506730"/>
                      <a:pt x="248974" y="504349"/>
                    </a:cubicBezTo>
                    <a:cubicBezTo>
                      <a:pt x="257071" y="491395"/>
                      <a:pt x="262309" y="476155"/>
                      <a:pt x="264976" y="460534"/>
                    </a:cubicBezTo>
                    <a:cubicBezTo>
                      <a:pt x="267548" y="445484"/>
                      <a:pt x="268120" y="429863"/>
                      <a:pt x="266786" y="414623"/>
                    </a:cubicBezTo>
                    <a:cubicBezTo>
                      <a:pt x="265548" y="401003"/>
                      <a:pt x="262976" y="387667"/>
                      <a:pt x="258785" y="374904"/>
                    </a:cubicBezTo>
                    <a:cubicBezTo>
                      <a:pt x="254689" y="362712"/>
                      <a:pt x="249451" y="351092"/>
                      <a:pt x="242974" y="340328"/>
                    </a:cubicBezTo>
                    <a:cubicBezTo>
                      <a:pt x="217447" y="297847"/>
                      <a:pt x="178680" y="268510"/>
                      <a:pt x="138580" y="246602"/>
                    </a:cubicBezTo>
                    <a:cubicBezTo>
                      <a:pt x="131531" y="242792"/>
                      <a:pt x="124292" y="239459"/>
                      <a:pt x="117053" y="236029"/>
                    </a:cubicBezTo>
                    <a:cubicBezTo>
                      <a:pt x="101242" y="228314"/>
                      <a:pt x="86097" y="218884"/>
                      <a:pt x="72381" y="206978"/>
                    </a:cubicBezTo>
                    <a:cubicBezTo>
                      <a:pt x="72762" y="207359"/>
                      <a:pt x="73143" y="207645"/>
                      <a:pt x="73524" y="208026"/>
                    </a:cubicBezTo>
                    <a:cubicBezTo>
                      <a:pt x="60760" y="196691"/>
                      <a:pt x="49140" y="183737"/>
                      <a:pt x="39139" y="169069"/>
                    </a:cubicBezTo>
                    <a:cubicBezTo>
                      <a:pt x="30566" y="156115"/>
                      <a:pt x="23518" y="142018"/>
                      <a:pt x="17993" y="127063"/>
                    </a:cubicBezTo>
                    <a:cubicBezTo>
                      <a:pt x="12373" y="111442"/>
                      <a:pt x="8659" y="95250"/>
                      <a:pt x="6563" y="78581"/>
                    </a:cubicBezTo>
                    <a:cubicBezTo>
                      <a:pt x="6563" y="78867"/>
                      <a:pt x="6563" y="79153"/>
                      <a:pt x="6658" y="79438"/>
                    </a:cubicBezTo>
                    <a:cubicBezTo>
                      <a:pt x="4468" y="59341"/>
                      <a:pt x="4753" y="39052"/>
                      <a:pt x="6944" y="19050"/>
                    </a:cubicBezTo>
                    <a:lnTo>
                      <a:pt x="6944" y="19050"/>
                    </a:lnTo>
                    <a:cubicBezTo>
                      <a:pt x="7515" y="13811"/>
                      <a:pt x="8278" y="8572"/>
                      <a:pt x="9230" y="3334"/>
                    </a:cubicBezTo>
                    <a:cubicBezTo>
                      <a:pt x="9421" y="1810"/>
                      <a:pt x="8849" y="381"/>
                      <a:pt x="7515" y="0"/>
                    </a:cubicBezTo>
                    <a:cubicBezTo>
                      <a:pt x="7325" y="0"/>
                      <a:pt x="7135" y="0"/>
                      <a:pt x="6944" y="0"/>
                    </a:cubicBezTo>
                    <a:cubicBezTo>
                      <a:pt x="5896" y="0"/>
                      <a:pt x="4849" y="762"/>
                      <a:pt x="4658" y="2000"/>
                    </a:cubicBezTo>
                    <a:moveTo>
                      <a:pt x="18088" y="127540"/>
                    </a:moveTo>
                    <a:cubicBezTo>
                      <a:pt x="18088" y="127540"/>
                      <a:pt x="18088" y="127730"/>
                      <a:pt x="18184" y="127921"/>
                    </a:cubicBezTo>
                    <a:cubicBezTo>
                      <a:pt x="18184" y="127825"/>
                      <a:pt x="18184" y="127730"/>
                      <a:pt x="18088" y="127540"/>
                    </a:cubicBezTo>
                    <a:moveTo>
                      <a:pt x="177061" y="299561"/>
                    </a:moveTo>
                    <a:lnTo>
                      <a:pt x="176870" y="299371"/>
                    </a:lnTo>
                    <a:lnTo>
                      <a:pt x="176584" y="299180"/>
                    </a:lnTo>
                    <a:lnTo>
                      <a:pt x="176965" y="299561"/>
                    </a:lnTo>
                  </a:path>
                </a:pathLst>
              </a:custGeom>
              <a:solidFill>
                <a:srgbClr val="FCC65A"/>
              </a:solidFill>
              <a:ln w="9525"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id="{08622CC6-F05B-09EF-A9E9-E1D90D81A411}"/>
                  </a:ext>
                </a:extLst>
              </p:cNvPr>
              <p:cNvSpPr/>
              <p:nvPr/>
            </p:nvSpPr>
            <p:spPr>
              <a:xfrm>
                <a:off x="4538751" y="3878588"/>
                <a:ext cx="118181" cy="615779"/>
              </a:xfrm>
              <a:custGeom>
                <a:avLst/>
                <a:gdLst>
                  <a:gd name="connsiteX0" fmla="*/ 13818 w 118181"/>
                  <a:gd name="connsiteY0" fmla="*/ 2477 h 615779"/>
                  <a:gd name="connsiteX1" fmla="*/ 3055 w 118181"/>
                  <a:gd name="connsiteY1" fmla="*/ 43434 h 615779"/>
                  <a:gd name="connsiteX2" fmla="*/ 6 w 118181"/>
                  <a:gd name="connsiteY2" fmla="*/ 81629 h 615779"/>
                  <a:gd name="connsiteX3" fmla="*/ 11437 w 118181"/>
                  <a:gd name="connsiteY3" fmla="*/ 154877 h 615779"/>
                  <a:gd name="connsiteX4" fmla="*/ 38392 w 118181"/>
                  <a:gd name="connsiteY4" fmla="*/ 226124 h 615779"/>
                  <a:gd name="connsiteX5" fmla="*/ 54204 w 118181"/>
                  <a:gd name="connsiteY5" fmla="*/ 262033 h 615779"/>
                  <a:gd name="connsiteX6" fmla="*/ 69444 w 118181"/>
                  <a:gd name="connsiteY6" fmla="*/ 297942 h 615779"/>
                  <a:gd name="connsiteX7" fmla="*/ 82112 w 118181"/>
                  <a:gd name="connsiteY7" fmla="*/ 339376 h 615779"/>
                  <a:gd name="connsiteX8" fmla="*/ 89160 w 118181"/>
                  <a:gd name="connsiteY8" fmla="*/ 379381 h 615779"/>
                  <a:gd name="connsiteX9" fmla="*/ 89542 w 118181"/>
                  <a:gd name="connsiteY9" fmla="*/ 443675 h 615779"/>
                  <a:gd name="connsiteX10" fmla="*/ 75349 w 118181"/>
                  <a:gd name="connsiteY10" fmla="*/ 503301 h 615779"/>
                  <a:gd name="connsiteX11" fmla="*/ 45631 w 118181"/>
                  <a:gd name="connsiteY11" fmla="*/ 561499 h 615779"/>
                  <a:gd name="connsiteX12" fmla="*/ 25914 w 118181"/>
                  <a:gd name="connsiteY12" fmla="*/ 587978 h 615779"/>
                  <a:gd name="connsiteX13" fmla="*/ 21723 w 118181"/>
                  <a:gd name="connsiteY13" fmla="*/ 599504 h 615779"/>
                  <a:gd name="connsiteX14" fmla="*/ 25914 w 118181"/>
                  <a:gd name="connsiteY14" fmla="*/ 611029 h 615779"/>
                  <a:gd name="connsiteX15" fmla="*/ 46012 w 118181"/>
                  <a:gd name="connsiteY15" fmla="*/ 611029 h 615779"/>
                  <a:gd name="connsiteX16" fmla="*/ 73730 w 118181"/>
                  <a:gd name="connsiteY16" fmla="*/ 573405 h 615779"/>
                  <a:gd name="connsiteX17" fmla="*/ 93733 w 118181"/>
                  <a:gd name="connsiteY17" fmla="*/ 535972 h 615779"/>
                  <a:gd name="connsiteX18" fmla="*/ 108401 w 118181"/>
                  <a:gd name="connsiteY18" fmla="*/ 494729 h 615779"/>
                  <a:gd name="connsiteX19" fmla="*/ 116402 w 118181"/>
                  <a:gd name="connsiteY19" fmla="*/ 452247 h 615779"/>
                  <a:gd name="connsiteX20" fmla="*/ 113640 w 118181"/>
                  <a:gd name="connsiteY20" fmla="*/ 368332 h 615779"/>
                  <a:gd name="connsiteX21" fmla="*/ 103067 w 118181"/>
                  <a:gd name="connsiteY21" fmla="*/ 327470 h 615779"/>
                  <a:gd name="connsiteX22" fmla="*/ 95447 w 118181"/>
                  <a:gd name="connsiteY22" fmla="*/ 306515 h 615779"/>
                  <a:gd name="connsiteX23" fmla="*/ 86493 w 118181"/>
                  <a:gd name="connsiteY23" fmla="*/ 285559 h 615779"/>
                  <a:gd name="connsiteX24" fmla="*/ 53537 w 118181"/>
                  <a:gd name="connsiteY24" fmla="*/ 222313 h 615779"/>
                  <a:gd name="connsiteX25" fmla="*/ 38011 w 118181"/>
                  <a:gd name="connsiteY25" fmla="*/ 191167 h 615779"/>
                  <a:gd name="connsiteX26" fmla="*/ 24391 w 118181"/>
                  <a:gd name="connsiteY26" fmla="*/ 158401 h 615779"/>
                  <a:gd name="connsiteX27" fmla="*/ 9341 w 118181"/>
                  <a:gd name="connsiteY27" fmla="*/ 98012 h 615779"/>
                  <a:gd name="connsiteX28" fmla="*/ 9531 w 118181"/>
                  <a:gd name="connsiteY28" fmla="*/ 48196 h 615779"/>
                  <a:gd name="connsiteX29" fmla="*/ 9436 w 118181"/>
                  <a:gd name="connsiteY29" fmla="*/ 49340 h 615779"/>
                  <a:gd name="connsiteX30" fmla="*/ 19818 w 118181"/>
                  <a:gd name="connsiteY30" fmla="*/ 4477 h 615779"/>
                  <a:gd name="connsiteX31" fmla="*/ 17628 w 118181"/>
                  <a:gd name="connsiteY31" fmla="*/ 95 h 615779"/>
                  <a:gd name="connsiteX32" fmla="*/ 16771 w 118181"/>
                  <a:gd name="connsiteY32" fmla="*/ 0 h 615779"/>
                  <a:gd name="connsiteX33" fmla="*/ 13818 w 118181"/>
                  <a:gd name="connsiteY33" fmla="*/ 2667 h 615779"/>
                  <a:gd name="connsiteX34" fmla="*/ 89256 w 118181"/>
                  <a:gd name="connsiteY34" fmla="*/ 379571 h 615779"/>
                  <a:gd name="connsiteX35" fmla="*/ 89637 w 118181"/>
                  <a:gd name="connsiteY35" fmla="*/ 382905 h 615779"/>
                  <a:gd name="connsiteX36" fmla="*/ 89256 w 118181"/>
                  <a:gd name="connsiteY36" fmla="*/ 379571 h 615779"/>
                  <a:gd name="connsiteX37" fmla="*/ 89922 w 118181"/>
                  <a:gd name="connsiteY37" fmla="*/ 441579 h 615779"/>
                  <a:gd name="connsiteX38" fmla="*/ 89732 w 118181"/>
                  <a:gd name="connsiteY38" fmla="*/ 443484 h 615779"/>
                  <a:gd name="connsiteX39" fmla="*/ 89922 w 118181"/>
                  <a:gd name="connsiteY39" fmla="*/ 441579 h 615779"/>
                  <a:gd name="connsiteX40" fmla="*/ 89542 w 118181"/>
                  <a:gd name="connsiteY40" fmla="*/ 444722 h 615779"/>
                  <a:gd name="connsiteX41" fmla="*/ 89542 w 118181"/>
                  <a:gd name="connsiteY41" fmla="*/ 444722 h 6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181" h="615779">
                    <a:moveTo>
                      <a:pt x="13818" y="2477"/>
                    </a:moveTo>
                    <a:cubicBezTo>
                      <a:pt x="9246" y="15812"/>
                      <a:pt x="5531" y="29337"/>
                      <a:pt x="3055" y="43434"/>
                    </a:cubicBezTo>
                    <a:cubicBezTo>
                      <a:pt x="864" y="56007"/>
                      <a:pt x="-89" y="68866"/>
                      <a:pt x="6" y="81629"/>
                    </a:cubicBezTo>
                    <a:cubicBezTo>
                      <a:pt x="6" y="106490"/>
                      <a:pt x="4579" y="131350"/>
                      <a:pt x="11437" y="154877"/>
                    </a:cubicBezTo>
                    <a:cubicBezTo>
                      <a:pt x="18580" y="179451"/>
                      <a:pt x="28486" y="202883"/>
                      <a:pt x="38392" y="226124"/>
                    </a:cubicBezTo>
                    <a:cubicBezTo>
                      <a:pt x="43536" y="238125"/>
                      <a:pt x="48870" y="250126"/>
                      <a:pt x="54204" y="262033"/>
                    </a:cubicBezTo>
                    <a:cubicBezTo>
                      <a:pt x="59443" y="273939"/>
                      <a:pt x="64777" y="285750"/>
                      <a:pt x="69444" y="297942"/>
                    </a:cubicBezTo>
                    <a:cubicBezTo>
                      <a:pt x="74397" y="311467"/>
                      <a:pt x="78683" y="325184"/>
                      <a:pt x="82112" y="339376"/>
                    </a:cubicBezTo>
                    <a:cubicBezTo>
                      <a:pt x="85255" y="352520"/>
                      <a:pt x="87446" y="365855"/>
                      <a:pt x="89160" y="379381"/>
                    </a:cubicBezTo>
                    <a:cubicBezTo>
                      <a:pt x="91542" y="400717"/>
                      <a:pt x="91732" y="422243"/>
                      <a:pt x="89542" y="443675"/>
                    </a:cubicBezTo>
                    <a:cubicBezTo>
                      <a:pt x="86970" y="464153"/>
                      <a:pt x="82207" y="484156"/>
                      <a:pt x="75349" y="503301"/>
                    </a:cubicBezTo>
                    <a:cubicBezTo>
                      <a:pt x="67443" y="524066"/>
                      <a:pt x="57442" y="543401"/>
                      <a:pt x="45631" y="561499"/>
                    </a:cubicBezTo>
                    <a:cubicBezTo>
                      <a:pt x="39440" y="570643"/>
                      <a:pt x="32772" y="579406"/>
                      <a:pt x="25914" y="587978"/>
                    </a:cubicBezTo>
                    <a:cubicBezTo>
                      <a:pt x="23343" y="591217"/>
                      <a:pt x="21723" y="595027"/>
                      <a:pt x="21723" y="599504"/>
                    </a:cubicBezTo>
                    <a:cubicBezTo>
                      <a:pt x="21723" y="603980"/>
                      <a:pt x="23247" y="607981"/>
                      <a:pt x="25914" y="611029"/>
                    </a:cubicBezTo>
                    <a:cubicBezTo>
                      <a:pt x="31344" y="617315"/>
                      <a:pt x="40583" y="617411"/>
                      <a:pt x="46012" y="611029"/>
                    </a:cubicBezTo>
                    <a:cubicBezTo>
                      <a:pt x="56109" y="599313"/>
                      <a:pt x="65158" y="586645"/>
                      <a:pt x="73730" y="573405"/>
                    </a:cubicBezTo>
                    <a:cubicBezTo>
                      <a:pt x="81255" y="561594"/>
                      <a:pt x="88018" y="549021"/>
                      <a:pt x="93733" y="535972"/>
                    </a:cubicBezTo>
                    <a:cubicBezTo>
                      <a:pt x="99638" y="522732"/>
                      <a:pt x="104496" y="508825"/>
                      <a:pt x="108401" y="494729"/>
                    </a:cubicBezTo>
                    <a:cubicBezTo>
                      <a:pt x="112211" y="480917"/>
                      <a:pt x="114688" y="466630"/>
                      <a:pt x="116402" y="452247"/>
                    </a:cubicBezTo>
                    <a:cubicBezTo>
                      <a:pt x="119641" y="424339"/>
                      <a:pt x="118307" y="395954"/>
                      <a:pt x="113640" y="368332"/>
                    </a:cubicBezTo>
                    <a:cubicBezTo>
                      <a:pt x="111259" y="354330"/>
                      <a:pt x="107448" y="340805"/>
                      <a:pt x="103067" y="327470"/>
                    </a:cubicBezTo>
                    <a:cubicBezTo>
                      <a:pt x="100781" y="320421"/>
                      <a:pt x="98114" y="313468"/>
                      <a:pt x="95447" y="306515"/>
                    </a:cubicBezTo>
                    <a:cubicBezTo>
                      <a:pt x="92685" y="299371"/>
                      <a:pt x="89637" y="292417"/>
                      <a:pt x="86493" y="285559"/>
                    </a:cubicBezTo>
                    <a:cubicBezTo>
                      <a:pt x="76302" y="263938"/>
                      <a:pt x="64491" y="243364"/>
                      <a:pt x="53537" y="222313"/>
                    </a:cubicBezTo>
                    <a:cubicBezTo>
                      <a:pt x="48203" y="212027"/>
                      <a:pt x="42869" y="201740"/>
                      <a:pt x="38011" y="191167"/>
                    </a:cubicBezTo>
                    <a:cubicBezTo>
                      <a:pt x="33058" y="180499"/>
                      <a:pt x="28486" y="169545"/>
                      <a:pt x="24391" y="158401"/>
                    </a:cubicBezTo>
                    <a:cubicBezTo>
                      <a:pt x="17437" y="139065"/>
                      <a:pt x="11818" y="118777"/>
                      <a:pt x="9341" y="98012"/>
                    </a:cubicBezTo>
                    <a:cubicBezTo>
                      <a:pt x="7531" y="81439"/>
                      <a:pt x="7626" y="64865"/>
                      <a:pt x="9531" y="48196"/>
                    </a:cubicBezTo>
                    <a:cubicBezTo>
                      <a:pt x="9531" y="48577"/>
                      <a:pt x="9531" y="48958"/>
                      <a:pt x="9436" y="49340"/>
                    </a:cubicBezTo>
                    <a:cubicBezTo>
                      <a:pt x="11341" y="34004"/>
                      <a:pt x="14866" y="18955"/>
                      <a:pt x="19818" y="4477"/>
                    </a:cubicBezTo>
                    <a:cubicBezTo>
                      <a:pt x="20485" y="2667"/>
                      <a:pt x="19152" y="571"/>
                      <a:pt x="17628" y="95"/>
                    </a:cubicBezTo>
                    <a:cubicBezTo>
                      <a:pt x="17342" y="95"/>
                      <a:pt x="17056" y="0"/>
                      <a:pt x="16771" y="0"/>
                    </a:cubicBezTo>
                    <a:cubicBezTo>
                      <a:pt x="15342" y="0"/>
                      <a:pt x="14294" y="1143"/>
                      <a:pt x="13818" y="2667"/>
                    </a:cubicBezTo>
                    <a:moveTo>
                      <a:pt x="89256" y="379571"/>
                    </a:moveTo>
                    <a:lnTo>
                      <a:pt x="89637" y="382905"/>
                    </a:lnTo>
                    <a:cubicBezTo>
                      <a:pt x="89446" y="381762"/>
                      <a:pt x="89351" y="380714"/>
                      <a:pt x="89256" y="379571"/>
                    </a:cubicBezTo>
                    <a:moveTo>
                      <a:pt x="89922" y="441579"/>
                    </a:moveTo>
                    <a:cubicBezTo>
                      <a:pt x="89922" y="442246"/>
                      <a:pt x="89732" y="442817"/>
                      <a:pt x="89732" y="443484"/>
                    </a:cubicBezTo>
                    <a:cubicBezTo>
                      <a:pt x="89732" y="442817"/>
                      <a:pt x="89922" y="442246"/>
                      <a:pt x="89922" y="441579"/>
                    </a:cubicBezTo>
                    <a:moveTo>
                      <a:pt x="89542" y="444722"/>
                    </a:moveTo>
                    <a:lnTo>
                      <a:pt x="89542" y="444722"/>
                    </a:lnTo>
                    <a:close/>
                  </a:path>
                </a:pathLst>
              </a:custGeom>
              <a:solidFill>
                <a:srgbClr val="FCC65A"/>
              </a:solid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id="{64D69836-F5AA-DDA2-E920-0C1BB5D430F3}"/>
                  </a:ext>
                </a:extLst>
              </p:cNvPr>
              <p:cNvSpPr/>
              <p:nvPr/>
            </p:nvSpPr>
            <p:spPr>
              <a:xfrm>
                <a:off x="4551521" y="4273400"/>
                <a:ext cx="46644" cy="139098"/>
              </a:xfrm>
              <a:custGeom>
                <a:avLst/>
                <a:gdLst>
                  <a:gd name="connsiteX0" fmla="*/ 41719 w 46644"/>
                  <a:gd name="connsiteY0" fmla="*/ 2762 h 139098"/>
                  <a:gd name="connsiteX1" fmla="*/ 40672 w 46644"/>
                  <a:gd name="connsiteY1" fmla="*/ 23432 h 139098"/>
                  <a:gd name="connsiteX2" fmla="*/ 27527 w 46644"/>
                  <a:gd name="connsiteY2" fmla="*/ 74295 h 139098"/>
                  <a:gd name="connsiteX3" fmla="*/ 27527 w 46644"/>
                  <a:gd name="connsiteY3" fmla="*/ 74104 h 139098"/>
                  <a:gd name="connsiteX4" fmla="*/ 2000 w 46644"/>
                  <a:gd name="connsiteY4" fmla="*/ 124873 h 139098"/>
                  <a:gd name="connsiteX5" fmla="*/ 2000 w 46644"/>
                  <a:gd name="connsiteY5" fmla="*/ 124873 h 139098"/>
                  <a:gd name="connsiteX6" fmla="*/ 952 w 46644"/>
                  <a:gd name="connsiteY6" fmla="*/ 126397 h 139098"/>
                  <a:gd name="connsiteX7" fmla="*/ 0 w 46644"/>
                  <a:gd name="connsiteY7" fmla="*/ 130683 h 139098"/>
                  <a:gd name="connsiteX8" fmla="*/ 2191 w 46644"/>
                  <a:gd name="connsiteY8" fmla="*/ 136684 h 139098"/>
                  <a:gd name="connsiteX9" fmla="*/ 13716 w 46644"/>
                  <a:gd name="connsiteY9" fmla="*/ 134969 h 139098"/>
                  <a:gd name="connsiteX10" fmla="*/ 27337 w 46644"/>
                  <a:gd name="connsiteY10" fmla="*/ 104870 h 139098"/>
                  <a:gd name="connsiteX11" fmla="*/ 38767 w 46644"/>
                  <a:gd name="connsiteY11" fmla="*/ 72200 h 139098"/>
                  <a:gd name="connsiteX12" fmla="*/ 46577 w 46644"/>
                  <a:gd name="connsiteY12" fmla="*/ 2858 h 139098"/>
                  <a:gd name="connsiteX13" fmla="*/ 44101 w 46644"/>
                  <a:gd name="connsiteY13" fmla="*/ 0 h 139098"/>
                  <a:gd name="connsiteX14" fmla="*/ 41624 w 46644"/>
                  <a:gd name="connsiteY14" fmla="*/ 2858 h 139098"/>
                  <a:gd name="connsiteX15" fmla="*/ 28003 w 46644"/>
                  <a:gd name="connsiteY15" fmla="*/ 73057 h 139098"/>
                  <a:gd name="connsiteX16" fmla="*/ 27813 w 46644"/>
                  <a:gd name="connsiteY16" fmla="*/ 73533 h 139098"/>
                  <a:gd name="connsiteX17" fmla="*/ 28003 w 46644"/>
                  <a:gd name="connsiteY17" fmla="*/ 73057 h 13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44" h="139098">
                    <a:moveTo>
                      <a:pt x="41719" y="2762"/>
                    </a:moveTo>
                    <a:cubicBezTo>
                      <a:pt x="41719" y="9620"/>
                      <a:pt x="41434" y="16478"/>
                      <a:pt x="40672" y="23432"/>
                    </a:cubicBezTo>
                    <a:cubicBezTo>
                      <a:pt x="38481" y="41053"/>
                      <a:pt x="33623" y="58007"/>
                      <a:pt x="27527" y="74295"/>
                    </a:cubicBezTo>
                    <a:lnTo>
                      <a:pt x="27527" y="74104"/>
                    </a:lnTo>
                    <a:cubicBezTo>
                      <a:pt x="20764" y="92012"/>
                      <a:pt x="12382" y="109442"/>
                      <a:pt x="2000" y="124873"/>
                    </a:cubicBezTo>
                    <a:lnTo>
                      <a:pt x="2000" y="124873"/>
                    </a:lnTo>
                    <a:cubicBezTo>
                      <a:pt x="2000" y="124873"/>
                      <a:pt x="1238" y="125825"/>
                      <a:pt x="952" y="126397"/>
                    </a:cubicBezTo>
                    <a:cubicBezTo>
                      <a:pt x="286" y="127730"/>
                      <a:pt x="0" y="129159"/>
                      <a:pt x="0" y="130683"/>
                    </a:cubicBezTo>
                    <a:cubicBezTo>
                      <a:pt x="0" y="132969"/>
                      <a:pt x="762" y="135065"/>
                      <a:pt x="2191" y="136684"/>
                    </a:cubicBezTo>
                    <a:cubicBezTo>
                      <a:pt x="5429" y="140399"/>
                      <a:pt x="11525" y="139827"/>
                      <a:pt x="13716" y="134969"/>
                    </a:cubicBezTo>
                    <a:cubicBezTo>
                      <a:pt x="18383" y="124968"/>
                      <a:pt x="23146" y="115062"/>
                      <a:pt x="27337" y="104870"/>
                    </a:cubicBezTo>
                    <a:cubicBezTo>
                      <a:pt x="31718" y="94298"/>
                      <a:pt x="35623" y="83344"/>
                      <a:pt x="38767" y="72200"/>
                    </a:cubicBezTo>
                    <a:cubicBezTo>
                      <a:pt x="45053" y="49911"/>
                      <a:pt x="47053" y="26194"/>
                      <a:pt x="46577" y="2858"/>
                    </a:cubicBezTo>
                    <a:cubicBezTo>
                      <a:pt x="46577" y="1333"/>
                      <a:pt x="45434" y="0"/>
                      <a:pt x="44101" y="0"/>
                    </a:cubicBezTo>
                    <a:cubicBezTo>
                      <a:pt x="42767" y="0"/>
                      <a:pt x="41624" y="1238"/>
                      <a:pt x="41624" y="2858"/>
                    </a:cubicBezTo>
                    <a:moveTo>
                      <a:pt x="28003" y="73057"/>
                    </a:moveTo>
                    <a:lnTo>
                      <a:pt x="27813" y="73533"/>
                    </a:lnTo>
                    <a:cubicBezTo>
                      <a:pt x="27813" y="73533"/>
                      <a:pt x="27908" y="73247"/>
                      <a:pt x="28003" y="73057"/>
                    </a:cubicBezTo>
                  </a:path>
                </a:pathLst>
              </a:custGeom>
              <a:solidFill>
                <a:srgbClr val="FCC65A"/>
              </a:solidFill>
              <a:ln w="9525"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id="{1722A159-2FC0-1D10-E091-9C8F916722C1}"/>
                  </a:ext>
                </a:extLst>
              </p:cNvPr>
              <p:cNvSpPr/>
              <p:nvPr/>
            </p:nvSpPr>
            <p:spPr>
              <a:xfrm>
                <a:off x="4302434" y="3240223"/>
                <a:ext cx="106878" cy="478631"/>
              </a:xfrm>
              <a:custGeom>
                <a:avLst/>
                <a:gdLst>
                  <a:gd name="connsiteX0" fmla="*/ 10962 w 106878"/>
                  <a:gd name="connsiteY0" fmla="*/ 95 h 478631"/>
                  <a:gd name="connsiteX1" fmla="*/ 9342 w 106878"/>
                  <a:gd name="connsiteY1" fmla="*/ 3429 h 478631"/>
                  <a:gd name="connsiteX2" fmla="*/ 16581 w 106878"/>
                  <a:gd name="connsiteY2" fmla="*/ 39624 h 478631"/>
                  <a:gd name="connsiteX3" fmla="*/ 16486 w 106878"/>
                  <a:gd name="connsiteY3" fmla="*/ 38767 h 478631"/>
                  <a:gd name="connsiteX4" fmla="*/ 18391 w 106878"/>
                  <a:gd name="connsiteY4" fmla="*/ 81344 h 478631"/>
                  <a:gd name="connsiteX5" fmla="*/ 15057 w 106878"/>
                  <a:gd name="connsiteY5" fmla="*/ 124492 h 478631"/>
                  <a:gd name="connsiteX6" fmla="*/ 15057 w 106878"/>
                  <a:gd name="connsiteY6" fmla="*/ 124016 h 478631"/>
                  <a:gd name="connsiteX7" fmla="*/ 8295 w 106878"/>
                  <a:gd name="connsiteY7" fmla="*/ 171926 h 478631"/>
                  <a:gd name="connsiteX8" fmla="*/ 2199 w 106878"/>
                  <a:gd name="connsiteY8" fmla="*/ 220694 h 478631"/>
                  <a:gd name="connsiteX9" fmla="*/ 8 w 106878"/>
                  <a:gd name="connsiteY9" fmla="*/ 267272 h 478631"/>
                  <a:gd name="connsiteX10" fmla="*/ 2008 w 106878"/>
                  <a:gd name="connsiteY10" fmla="*/ 306895 h 478631"/>
                  <a:gd name="connsiteX11" fmla="*/ 8295 w 106878"/>
                  <a:gd name="connsiteY11" fmla="*/ 344805 h 478631"/>
                  <a:gd name="connsiteX12" fmla="*/ 19725 w 106878"/>
                  <a:gd name="connsiteY12" fmla="*/ 380143 h 478631"/>
                  <a:gd name="connsiteX13" fmla="*/ 57063 w 106878"/>
                  <a:gd name="connsiteY13" fmla="*/ 442436 h 478631"/>
                  <a:gd name="connsiteX14" fmla="*/ 87543 w 106878"/>
                  <a:gd name="connsiteY14" fmla="*/ 474917 h 478631"/>
                  <a:gd name="connsiteX15" fmla="*/ 89829 w 106878"/>
                  <a:gd name="connsiteY15" fmla="*/ 476917 h 478631"/>
                  <a:gd name="connsiteX16" fmla="*/ 95544 w 106878"/>
                  <a:gd name="connsiteY16" fmla="*/ 478631 h 478631"/>
                  <a:gd name="connsiteX17" fmla="*/ 103545 w 106878"/>
                  <a:gd name="connsiteY17" fmla="*/ 474821 h 478631"/>
                  <a:gd name="connsiteX18" fmla="*/ 106878 w 106878"/>
                  <a:gd name="connsiteY18" fmla="*/ 465677 h 478631"/>
                  <a:gd name="connsiteX19" fmla="*/ 103545 w 106878"/>
                  <a:gd name="connsiteY19" fmla="*/ 456533 h 478631"/>
                  <a:gd name="connsiteX20" fmla="*/ 60396 w 106878"/>
                  <a:gd name="connsiteY20" fmla="*/ 405670 h 478631"/>
                  <a:gd name="connsiteX21" fmla="*/ 33631 w 106878"/>
                  <a:gd name="connsiteY21" fmla="*/ 353759 h 478631"/>
                  <a:gd name="connsiteX22" fmla="*/ 23916 w 106878"/>
                  <a:gd name="connsiteY22" fmla="*/ 321469 h 478631"/>
                  <a:gd name="connsiteX23" fmla="*/ 17820 w 106878"/>
                  <a:gd name="connsiteY23" fmla="*/ 287179 h 478631"/>
                  <a:gd name="connsiteX24" fmla="*/ 17915 w 106878"/>
                  <a:gd name="connsiteY24" fmla="*/ 288226 h 478631"/>
                  <a:gd name="connsiteX25" fmla="*/ 17724 w 106878"/>
                  <a:gd name="connsiteY25" fmla="*/ 286417 h 478631"/>
                  <a:gd name="connsiteX26" fmla="*/ 17629 w 106878"/>
                  <a:gd name="connsiteY26" fmla="*/ 285655 h 478631"/>
                  <a:gd name="connsiteX27" fmla="*/ 17629 w 106878"/>
                  <a:gd name="connsiteY27" fmla="*/ 286226 h 478631"/>
                  <a:gd name="connsiteX28" fmla="*/ 16105 w 106878"/>
                  <a:gd name="connsiteY28" fmla="*/ 222599 h 478631"/>
                  <a:gd name="connsiteX29" fmla="*/ 21915 w 106878"/>
                  <a:gd name="connsiteY29" fmla="*/ 148019 h 478631"/>
                  <a:gd name="connsiteX30" fmla="*/ 24964 w 106878"/>
                  <a:gd name="connsiteY30" fmla="*/ 73533 h 478631"/>
                  <a:gd name="connsiteX31" fmla="*/ 22106 w 106878"/>
                  <a:gd name="connsiteY31" fmla="*/ 37909 h 478631"/>
                  <a:gd name="connsiteX32" fmla="*/ 14010 w 106878"/>
                  <a:gd name="connsiteY32" fmla="*/ 2000 h 478631"/>
                  <a:gd name="connsiteX33" fmla="*/ 11724 w 106878"/>
                  <a:gd name="connsiteY33" fmla="*/ 0 h 478631"/>
                  <a:gd name="connsiteX34" fmla="*/ 11057 w 106878"/>
                  <a:gd name="connsiteY34" fmla="*/ 95 h 478631"/>
                  <a:gd name="connsiteX35" fmla="*/ 17724 w 106878"/>
                  <a:gd name="connsiteY35" fmla="*/ 286417 h 478631"/>
                  <a:gd name="connsiteX36" fmla="*/ 17724 w 106878"/>
                  <a:gd name="connsiteY36" fmla="*/ 287274 h 478631"/>
                  <a:gd name="connsiteX37" fmla="*/ 17724 w 106878"/>
                  <a:gd name="connsiteY37" fmla="*/ 286226 h 478631"/>
                  <a:gd name="connsiteX38" fmla="*/ 17724 w 106878"/>
                  <a:gd name="connsiteY38" fmla="*/ 286417 h 478631"/>
                  <a:gd name="connsiteX39" fmla="*/ 15248 w 106878"/>
                  <a:gd name="connsiteY39" fmla="*/ 124016 h 478631"/>
                  <a:gd name="connsiteX40" fmla="*/ 15343 w 106878"/>
                  <a:gd name="connsiteY40" fmla="*/ 123158 h 478631"/>
                  <a:gd name="connsiteX41" fmla="*/ 15248 w 106878"/>
                  <a:gd name="connsiteY41" fmla="*/ 124016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878" h="478631">
                    <a:moveTo>
                      <a:pt x="10962" y="95"/>
                    </a:moveTo>
                    <a:cubicBezTo>
                      <a:pt x="9819" y="476"/>
                      <a:pt x="8866" y="2096"/>
                      <a:pt x="9342" y="3429"/>
                    </a:cubicBezTo>
                    <a:cubicBezTo>
                      <a:pt x="12867" y="15145"/>
                      <a:pt x="15153" y="27337"/>
                      <a:pt x="16581" y="39624"/>
                    </a:cubicBezTo>
                    <a:cubicBezTo>
                      <a:pt x="16581" y="39338"/>
                      <a:pt x="16581" y="39053"/>
                      <a:pt x="16486" y="38767"/>
                    </a:cubicBezTo>
                    <a:cubicBezTo>
                      <a:pt x="18106" y="52864"/>
                      <a:pt x="18677" y="67056"/>
                      <a:pt x="18391" y="81344"/>
                    </a:cubicBezTo>
                    <a:cubicBezTo>
                      <a:pt x="18106" y="95822"/>
                      <a:pt x="16677" y="110109"/>
                      <a:pt x="15057" y="124492"/>
                    </a:cubicBezTo>
                    <a:lnTo>
                      <a:pt x="15057" y="124016"/>
                    </a:lnTo>
                    <a:cubicBezTo>
                      <a:pt x="13152" y="140018"/>
                      <a:pt x="10581" y="155924"/>
                      <a:pt x="8295" y="171926"/>
                    </a:cubicBezTo>
                    <a:cubicBezTo>
                      <a:pt x="6009" y="188119"/>
                      <a:pt x="3818" y="204311"/>
                      <a:pt x="2199" y="220694"/>
                    </a:cubicBezTo>
                    <a:cubicBezTo>
                      <a:pt x="675" y="236125"/>
                      <a:pt x="-87" y="251651"/>
                      <a:pt x="8" y="267272"/>
                    </a:cubicBezTo>
                    <a:cubicBezTo>
                      <a:pt x="8" y="280511"/>
                      <a:pt x="675" y="293751"/>
                      <a:pt x="2008" y="306895"/>
                    </a:cubicBezTo>
                    <a:cubicBezTo>
                      <a:pt x="3342" y="319659"/>
                      <a:pt x="5342" y="332327"/>
                      <a:pt x="8295" y="344805"/>
                    </a:cubicBezTo>
                    <a:cubicBezTo>
                      <a:pt x="11152" y="356997"/>
                      <a:pt x="15153" y="368713"/>
                      <a:pt x="19725" y="380143"/>
                    </a:cubicBezTo>
                    <a:cubicBezTo>
                      <a:pt x="28964" y="403098"/>
                      <a:pt x="42204" y="423863"/>
                      <a:pt x="57063" y="442436"/>
                    </a:cubicBezTo>
                    <a:cubicBezTo>
                      <a:pt x="66492" y="454247"/>
                      <a:pt x="76779" y="464915"/>
                      <a:pt x="87543" y="474917"/>
                    </a:cubicBezTo>
                    <a:cubicBezTo>
                      <a:pt x="88305" y="475583"/>
                      <a:pt x="89067" y="476250"/>
                      <a:pt x="89829" y="476917"/>
                    </a:cubicBezTo>
                    <a:cubicBezTo>
                      <a:pt x="91543" y="478060"/>
                      <a:pt x="93448" y="478631"/>
                      <a:pt x="95544" y="478631"/>
                    </a:cubicBezTo>
                    <a:cubicBezTo>
                      <a:pt x="98496" y="478631"/>
                      <a:pt x="101449" y="477298"/>
                      <a:pt x="103545" y="474821"/>
                    </a:cubicBezTo>
                    <a:cubicBezTo>
                      <a:pt x="105640" y="472440"/>
                      <a:pt x="106878" y="469106"/>
                      <a:pt x="106878" y="465677"/>
                    </a:cubicBezTo>
                    <a:cubicBezTo>
                      <a:pt x="106878" y="462248"/>
                      <a:pt x="105736" y="458724"/>
                      <a:pt x="103545" y="456533"/>
                    </a:cubicBezTo>
                    <a:cubicBezTo>
                      <a:pt x="88019" y="440912"/>
                      <a:pt x="73255" y="424244"/>
                      <a:pt x="60396" y="405670"/>
                    </a:cubicBezTo>
                    <a:cubicBezTo>
                      <a:pt x="49728" y="389572"/>
                      <a:pt x="40680" y="372237"/>
                      <a:pt x="33631" y="353759"/>
                    </a:cubicBezTo>
                    <a:cubicBezTo>
                      <a:pt x="29726" y="343281"/>
                      <a:pt x="26583" y="332518"/>
                      <a:pt x="23916" y="321469"/>
                    </a:cubicBezTo>
                    <a:cubicBezTo>
                      <a:pt x="21153" y="310229"/>
                      <a:pt x="19248" y="298799"/>
                      <a:pt x="17820" y="287179"/>
                    </a:cubicBezTo>
                    <a:cubicBezTo>
                      <a:pt x="17820" y="287560"/>
                      <a:pt x="17820" y="287845"/>
                      <a:pt x="17915" y="288226"/>
                    </a:cubicBezTo>
                    <a:cubicBezTo>
                      <a:pt x="17915" y="287655"/>
                      <a:pt x="17820" y="286988"/>
                      <a:pt x="17724" y="286417"/>
                    </a:cubicBezTo>
                    <a:cubicBezTo>
                      <a:pt x="17724" y="286131"/>
                      <a:pt x="17724" y="285845"/>
                      <a:pt x="17629" y="285655"/>
                    </a:cubicBezTo>
                    <a:cubicBezTo>
                      <a:pt x="17629" y="285845"/>
                      <a:pt x="17629" y="286036"/>
                      <a:pt x="17629" y="286226"/>
                    </a:cubicBezTo>
                    <a:cubicBezTo>
                      <a:pt x="15343" y="265081"/>
                      <a:pt x="15248" y="243840"/>
                      <a:pt x="16105" y="222599"/>
                    </a:cubicBezTo>
                    <a:cubicBezTo>
                      <a:pt x="17248" y="197644"/>
                      <a:pt x="19915" y="172879"/>
                      <a:pt x="21915" y="148019"/>
                    </a:cubicBezTo>
                    <a:cubicBezTo>
                      <a:pt x="23916" y="123254"/>
                      <a:pt x="25440" y="98393"/>
                      <a:pt x="24964" y="73533"/>
                    </a:cubicBezTo>
                    <a:cubicBezTo>
                      <a:pt x="24678" y="61627"/>
                      <a:pt x="23820" y="49721"/>
                      <a:pt x="22106" y="37909"/>
                    </a:cubicBezTo>
                    <a:cubicBezTo>
                      <a:pt x="20391" y="25718"/>
                      <a:pt x="17534" y="13716"/>
                      <a:pt x="14010" y="2000"/>
                    </a:cubicBezTo>
                    <a:cubicBezTo>
                      <a:pt x="13629" y="857"/>
                      <a:pt x="12771" y="0"/>
                      <a:pt x="11724" y="0"/>
                    </a:cubicBezTo>
                    <a:cubicBezTo>
                      <a:pt x="11533" y="0"/>
                      <a:pt x="11343" y="0"/>
                      <a:pt x="11057" y="95"/>
                    </a:cubicBezTo>
                    <a:moveTo>
                      <a:pt x="17724" y="286417"/>
                    </a:moveTo>
                    <a:lnTo>
                      <a:pt x="17724" y="287274"/>
                    </a:lnTo>
                    <a:cubicBezTo>
                      <a:pt x="17724" y="287274"/>
                      <a:pt x="17724" y="286607"/>
                      <a:pt x="17724" y="286226"/>
                    </a:cubicBezTo>
                    <a:lnTo>
                      <a:pt x="17724" y="286417"/>
                    </a:lnTo>
                    <a:close/>
                    <a:moveTo>
                      <a:pt x="15248" y="124016"/>
                    </a:moveTo>
                    <a:cubicBezTo>
                      <a:pt x="15248" y="124016"/>
                      <a:pt x="15248" y="123444"/>
                      <a:pt x="15343" y="123158"/>
                    </a:cubicBezTo>
                    <a:cubicBezTo>
                      <a:pt x="15343" y="123444"/>
                      <a:pt x="15343" y="123730"/>
                      <a:pt x="15248" y="124016"/>
                    </a:cubicBezTo>
                  </a:path>
                </a:pathLst>
              </a:custGeom>
              <a:solidFill>
                <a:srgbClr val="FCC65A"/>
              </a:solidFill>
              <a:ln w="9525" cap="flat">
                <a:noFill/>
                <a:prstDash val="solid"/>
                <a:miter/>
              </a:ln>
            </p:spPr>
            <p:txBody>
              <a:bodyPr rtlCol="0" anchor="ctr"/>
              <a:lstStyle/>
              <a:p>
                <a:endParaRPr lang="en-US"/>
              </a:p>
            </p:txBody>
          </p:sp>
        </p:grpSp>
        <p:sp>
          <p:nvSpPr>
            <p:cNvPr id="1217" name="Freeform: Shape 1216">
              <a:extLst>
                <a:ext uri="{FF2B5EF4-FFF2-40B4-BE49-F238E27FC236}">
                  <a16:creationId xmlns:a16="http://schemas.microsoft.com/office/drawing/2014/main" id="{51A0111B-242A-ED19-22B4-2AA2B0CCEE15}"/>
                </a:ext>
              </a:extLst>
            </p:cNvPr>
            <p:cNvSpPr/>
            <p:nvPr/>
          </p:nvSpPr>
          <p:spPr>
            <a:xfrm>
              <a:off x="6114072" y="4095483"/>
              <a:ext cx="95" cy="95"/>
            </a:xfrm>
            <a:custGeom>
              <a:avLst/>
              <a:gdLst>
                <a:gd name="connsiteX0" fmla="*/ 95 w 95"/>
                <a:gd name="connsiteY0" fmla="*/ 95 h 95"/>
                <a:gd name="connsiteX1" fmla="*/ 0 w 95"/>
                <a:gd name="connsiteY1" fmla="*/ 95 h 95"/>
                <a:gd name="connsiteX2" fmla="*/ 95 w 95"/>
                <a:gd name="connsiteY2" fmla="*/ 0 h 95"/>
                <a:gd name="connsiteX3" fmla="*/ 95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95" y="95"/>
                  </a:moveTo>
                  <a:lnTo>
                    <a:pt x="0" y="95"/>
                  </a:lnTo>
                  <a:lnTo>
                    <a:pt x="95" y="0"/>
                  </a:lnTo>
                  <a:lnTo>
                    <a:pt x="95" y="95"/>
                  </a:lnTo>
                </a:path>
              </a:pathLst>
            </a:custGeom>
            <a:solidFill>
              <a:srgbClr val="4BE1EB"/>
            </a:solidFill>
            <a:ln w="9525" cap="flat">
              <a:noFill/>
              <a:prstDash val="solid"/>
              <a:miter/>
            </a:ln>
          </p:spPr>
          <p:txBody>
            <a:bodyPr rtlCol="0" anchor="ctr"/>
            <a:lstStyle/>
            <a:p>
              <a:endParaRPr lang="en-US"/>
            </a:p>
          </p:txBody>
        </p:sp>
        <p:grpSp>
          <p:nvGrpSpPr>
            <p:cNvPr id="1218" name="Graphic 100">
              <a:extLst>
                <a:ext uri="{FF2B5EF4-FFF2-40B4-BE49-F238E27FC236}">
                  <a16:creationId xmlns:a16="http://schemas.microsoft.com/office/drawing/2014/main" id="{E84742C9-58A5-55F1-6D6D-ABFA1495A881}"/>
                </a:ext>
              </a:extLst>
            </p:cNvPr>
            <p:cNvGrpSpPr/>
            <p:nvPr/>
          </p:nvGrpSpPr>
          <p:grpSpPr>
            <a:xfrm>
              <a:off x="5647633" y="3217048"/>
              <a:ext cx="949596" cy="1289688"/>
              <a:chOff x="2701671" y="3909696"/>
              <a:chExt cx="949596" cy="1289688"/>
            </a:xfrm>
          </p:grpSpPr>
          <p:sp>
            <p:nvSpPr>
              <p:cNvPr id="1529" name="Freeform: Shape 1528">
                <a:extLst>
                  <a:ext uri="{FF2B5EF4-FFF2-40B4-BE49-F238E27FC236}">
                    <a16:creationId xmlns:a16="http://schemas.microsoft.com/office/drawing/2014/main" id="{CBB7F6F0-4068-04C0-BD4B-DF058B67C41B}"/>
                  </a:ext>
                </a:extLst>
              </p:cNvPr>
              <p:cNvSpPr/>
              <p:nvPr/>
            </p:nvSpPr>
            <p:spPr>
              <a:xfrm>
                <a:off x="2701671" y="4094139"/>
                <a:ext cx="888110" cy="1105244"/>
              </a:xfrm>
              <a:custGeom>
                <a:avLst/>
                <a:gdLst>
                  <a:gd name="connsiteX0" fmla="*/ 741521 w 888110"/>
                  <a:gd name="connsiteY0" fmla="*/ 4572 h 1105244"/>
                  <a:gd name="connsiteX1" fmla="*/ 785241 w 888110"/>
                  <a:gd name="connsiteY1" fmla="*/ 22288 h 1105244"/>
                  <a:gd name="connsiteX2" fmla="*/ 835057 w 888110"/>
                  <a:gd name="connsiteY2" fmla="*/ 59055 h 1105244"/>
                  <a:gd name="connsiteX3" fmla="*/ 836390 w 888110"/>
                  <a:gd name="connsiteY3" fmla="*/ 60388 h 1105244"/>
                  <a:gd name="connsiteX4" fmla="*/ 871633 w 888110"/>
                  <a:gd name="connsiteY4" fmla="*/ 105727 h 1105244"/>
                  <a:gd name="connsiteX5" fmla="*/ 888111 w 888110"/>
                  <a:gd name="connsiteY5" fmla="*/ 144018 h 1105244"/>
                  <a:gd name="connsiteX6" fmla="*/ 888111 w 888110"/>
                  <a:gd name="connsiteY6" fmla="*/ 144304 h 1105244"/>
                  <a:gd name="connsiteX7" fmla="*/ 888111 w 888110"/>
                  <a:gd name="connsiteY7" fmla="*/ 143923 h 1105244"/>
                  <a:gd name="connsiteX8" fmla="*/ 887921 w 888110"/>
                  <a:gd name="connsiteY8" fmla="*/ 144113 h 1105244"/>
                  <a:gd name="connsiteX9" fmla="*/ 887921 w 888110"/>
                  <a:gd name="connsiteY9" fmla="*/ 143827 h 1105244"/>
                  <a:gd name="connsiteX10" fmla="*/ 874681 w 888110"/>
                  <a:gd name="connsiteY10" fmla="*/ 177832 h 1105244"/>
                  <a:gd name="connsiteX11" fmla="*/ 874490 w 888110"/>
                  <a:gd name="connsiteY11" fmla="*/ 178308 h 1105244"/>
                  <a:gd name="connsiteX12" fmla="*/ 873728 w 888110"/>
                  <a:gd name="connsiteY12" fmla="*/ 180118 h 1105244"/>
                  <a:gd name="connsiteX13" fmla="*/ 874014 w 888110"/>
                  <a:gd name="connsiteY13" fmla="*/ 179070 h 1105244"/>
                  <a:gd name="connsiteX14" fmla="*/ 872109 w 888110"/>
                  <a:gd name="connsiteY14" fmla="*/ 183547 h 1105244"/>
                  <a:gd name="connsiteX15" fmla="*/ 865537 w 888110"/>
                  <a:gd name="connsiteY15" fmla="*/ 198692 h 1105244"/>
                  <a:gd name="connsiteX16" fmla="*/ 865537 w 888110"/>
                  <a:gd name="connsiteY16" fmla="*/ 198882 h 1105244"/>
                  <a:gd name="connsiteX17" fmla="*/ 800291 w 888110"/>
                  <a:gd name="connsiteY17" fmla="*/ 323279 h 1105244"/>
                  <a:gd name="connsiteX18" fmla="*/ 760571 w 888110"/>
                  <a:gd name="connsiteY18" fmla="*/ 388525 h 1105244"/>
                  <a:gd name="connsiteX19" fmla="*/ 760381 w 888110"/>
                  <a:gd name="connsiteY19" fmla="*/ 388525 h 1105244"/>
                  <a:gd name="connsiteX20" fmla="*/ 744379 w 888110"/>
                  <a:gd name="connsiteY20" fmla="*/ 413861 h 1105244"/>
                  <a:gd name="connsiteX21" fmla="*/ 741617 w 888110"/>
                  <a:gd name="connsiteY21" fmla="*/ 418147 h 1105244"/>
                  <a:gd name="connsiteX22" fmla="*/ 741140 w 888110"/>
                  <a:gd name="connsiteY22" fmla="*/ 418243 h 1105244"/>
                  <a:gd name="connsiteX23" fmla="*/ 718471 w 888110"/>
                  <a:gd name="connsiteY23" fmla="*/ 453676 h 1105244"/>
                  <a:gd name="connsiteX24" fmla="*/ 710660 w 888110"/>
                  <a:gd name="connsiteY24" fmla="*/ 465868 h 1105244"/>
                  <a:gd name="connsiteX25" fmla="*/ 704279 w 888110"/>
                  <a:gd name="connsiteY25" fmla="*/ 475774 h 1105244"/>
                  <a:gd name="connsiteX26" fmla="*/ 703612 w 888110"/>
                  <a:gd name="connsiteY26" fmla="*/ 476726 h 1105244"/>
                  <a:gd name="connsiteX27" fmla="*/ 687229 w 888110"/>
                  <a:gd name="connsiteY27" fmla="*/ 502348 h 1105244"/>
                  <a:gd name="connsiteX28" fmla="*/ 594551 w 888110"/>
                  <a:gd name="connsiteY28" fmla="*/ 638080 h 1105244"/>
                  <a:gd name="connsiteX29" fmla="*/ 485489 w 888110"/>
                  <a:gd name="connsiteY29" fmla="*/ 779240 h 1105244"/>
                  <a:gd name="connsiteX30" fmla="*/ 485013 w 888110"/>
                  <a:gd name="connsiteY30" fmla="*/ 779812 h 1105244"/>
                  <a:gd name="connsiteX31" fmla="*/ 479012 w 888110"/>
                  <a:gd name="connsiteY31" fmla="*/ 786955 h 1105244"/>
                  <a:gd name="connsiteX32" fmla="*/ 465011 w 888110"/>
                  <a:gd name="connsiteY32" fmla="*/ 803338 h 1105244"/>
                  <a:gd name="connsiteX33" fmla="*/ 435674 w 888110"/>
                  <a:gd name="connsiteY33" fmla="*/ 836390 h 1105244"/>
                  <a:gd name="connsiteX34" fmla="*/ 435197 w 888110"/>
                  <a:gd name="connsiteY34" fmla="*/ 836962 h 1105244"/>
                  <a:gd name="connsiteX35" fmla="*/ 428149 w 888110"/>
                  <a:gd name="connsiteY35" fmla="*/ 844677 h 1105244"/>
                  <a:gd name="connsiteX36" fmla="*/ 421672 w 888110"/>
                  <a:gd name="connsiteY36" fmla="*/ 851630 h 1105244"/>
                  <a:gd name="connsiteX37" fmla="*/ 417576 w 888110"/>
                  <a:gd name="connsiteY37" fmla="*/ 856107 h 1105244"/>
                  <a:gd name="connsiteX38" fmla="*/ 415290 w 888110"/>
                  <a:gd name="connsiteY38" fmla="*/ 858488 h 1105244"/>
                  <a:gd name="connsiteX39" fmla="*/ 392525 w 888110"/>
                  <a:gd name="connsiteY39" fmla="*/ 882301 h 1105244"/>
                  <a:gd name="connsiteX40" fmla="*/ 392430 w 888110"/>
                  <a:gd name="connsiteY40" fmla="*/ 882301 h 1105244"/>
                  <a:gd name="connsiteX41" fmla="*/ 384524 w 888110"/>
                  <a:gd name="connsiteY41" fmla="*/ 890588 h 1105244"/>
                  <a:gd name="connsiteX42" fmla="*/ 375856 w 888110"/>
                  <a:gd name="connsiteY42" fmla="*/ 899446 h 1105244"/>
                  <a:gd name="connsiteX43" fmla="*/ 354235 w 888110"/>
                  <a:gd name="connsiteY43" fmla="*/ 921544 h 1105244"/>
                  <a:gd name="connsiteX44" fmla="*/ 292513 w 888110"/>
                  <a:gd name="connsiteY44" fmla="*/ 985552 h 1105244"/>
                  <a:gd name="connsiteX45" fmla="*/ 224409 w 888110"/>
                  <a:gd name="connsiteY45" fmla="*/ 1062895 h 1105244"/>
                  <a:gd name="connsiteX46" fmla="*/ 221932 w 888110"/>
                  <a:gd name="connsiteY46" fmla="*/ 1065848 h 1105244"/>
                  <a:gd name="connsiteX47" fmla="*/ 208502 w 888110"/>
                  <a:gd name="connsiteY47" fmla="*/ 1081659 h 1105244"/>
                  <a:gd name="connsiteX48" fmla="*/ 192786 w 888110"/>
                  <a:gd name="connsiteY48" fmla="*/ 1095756 h 1105244"/>
                  <a:gd name="connsiteX49" fmla="*/ 179832 w 888110"/>
                  <a:gd name="connsiteY49" fmla="*/ 1103090 h 1105244"/>
                  <a:gd name="connsiteX50" fmla="*/ 168021 w 888110"/>
                  <a:gd name="connsiteY50" fmla="*/ 1105186 h 1105244"/>
                  <a:gd name="connsiteX51" fmla="*/ 165259 w 888110"/>
                  <a:gd name="connsiteY51" fmla="*/ 1104805 h 1105244"/>
                  <a:gd name="connsiteX52" fmla="*/ 159068 w 888110"/>
                  <a:gd name="connsiteY52" fmla="*/ 1102709 h 1105244"/>
                  <a:gd name="connsiteX53" fmla="*/ 151924 w 888110"/>
                  <a:gd name="connsiteY53" fmla="*/ 1096042 h 1105244"/>
                  <a:gd name="connsiteX54" fmla="*/ 148209 w 888110"/>
                  <a:gd name="connsiteY54" fmla="*/ 1088041 h 1105244"/>
                  <a:gd name="connsiteX55" fmla="*/ 146590 w 888110"/>
                  <a:gd name="connsiteY55" fmla="*/ 1076706 h 1105244"/>
                  <a:gd name="connsiteX56" fmla="*/ 147447 w 888110"/>
                  <a:gd name="connsiteY56" fmla="*/ 1064609 h 1105244"/>
                  <a:gd name="connsiteX57" fmla="*/ 150685 w 888110"/>
                  <a:gd name="connsiteY57" fmla="*/ 1050131 h 1105244"/>
                  <a:gd name="connsiteX58" fmla="*/ 155734 w 888110"/>
                  <a:gd name="connsiteY58" fmla="*/ 1036034 h 1105244"/>
                  <a:gd name="connsiteX59" fmla="*/ 155162 w 888110"/>
                  <a:gd name="connsiteY59" fmla="*/ 1036320 h 1105244"/>
                  <a:gd name="connsiteX60" fmla="*/ 155162 w 888110"/>
                  <a:gd name="connsiteY60" fmla="*/ 1036130 h 1105244"/>
                  <a:gd name="connsiteX61" fmla="*/ 155067 w 888110"/>
                  <a:gd name="connsiteY61" fmla="*/ 1036130 h 1105244"/>
                  <a:gd name="connsiteX62" fmla="*/ 148304 w 888110"/>
                  <a:gd name="connsiteY62" fmla="*/ 1039177 h 1105244"/>
                  <a:gd name="connsiteX63" fmla="*/ 136303 w 888110"/>
                  <a:gd name="connsiteY63" fmla="*/ 1044321 h 1105244"/>
                  <a:gd name="connsiteX64" fmla="*/ 114300 w 888110"/>
                  <a:gd name="connsiteY64" fmla="*/ 1051751 h 1105244"/>
                  <a:gd name="connsiteX65" fmla="*/ 79724 w 888110"/>
                  <a:gd name="connsiteY65" fmla="*/ 1059085 h 1105244"/>
                  <a:gd name="connsiteX66" fmla="*/ 47244 w 888110"/>
                  <a:gd name="connsiteY66" fmla="*/ 1058894 h 1105244"/>
                  <a:gd name="connsiteX67" fmla="*/ 45434 w 888110"/>
                  <a:gd name="connsiteY67" fmla="*/ 1058609 h 1105244"/>
                  <a:gd name="connsiteX68" fmla="*/ 33147 w 888110"/>
                  <a:gd name="connsiteY68" fmla="*/ 1055084 h 1105244"/>
                  <a:gd name="connsiteX69" fmla="*/ 23527 w 888110"/>
                  <a:gd name="connsiteY69" fmla="*/ 1050417 h 1105244"/>
                  <a:gd name="connsiteX70" fmla="*/ 16859 w 888110"/>
                  <a:gd name="connsiteY70" fmla="*/ 1044416 h 1105244"/>
                  <a:gd name="connsiteX71" fmla="*/ 14097 w 888110"/>
                  <a:gd name="connsiteY71" fmla="*/ 1036892 h 1105244"/>
                  <a:gd name="connsiteX72" fmla="*/ 20193 w 888110"/>
                  <a:gd name="connsiteY72" fmla="*/ 1024033 h 1105244"/>
                  <a:gd name="connsiteX73" fmla="*/ 34766 w 888110"/>
                  <a:gd name="connsiteY73" fmla="*/ 1014698 h 1105244"/>
                  <a:gd name="connsiteX74" fmla="*/ 60770 w 888110"/>
                  <a:gd name="connsiteY74" fmla="*/ 1004411 h 1105244"/>
                  <a:gd name="connsiteX75" fmla="*/ 49244 w 888110"/>
                  <a:gd name="connsiteY75" fmla="*/ 1004221 h 1105244"/>
                  <a:gd name="connsiteX76" fmla="*/ 30289 w 888110"/>
                  <a:gd name="connsiteY76" fmla="*/ 1002030 h 1105244"/>
                  <a:gd name="connsiteX77" fmla="*/ 25813 w 888110"/>
                  <a:gd name="connsiteY77" fmla="*/ 1001173 h 1105244"/>
                  <a:gd name="connsiteX78" fmla="*/ 0 w 888110"/>
                  <a:gd name="connsiteY78" fmla="*/ 978503 h 1105244"/>
                  <a:gd name="connsiteX79" fmla="*/ 2095 w 888110"/>
                  <a:gd name="connsiteY79" fmla="*/ 969645 h 1105244"/>
                  <a:gd name="connsiteX80" fmla="*/ 8668 w 888110"/>
                  <a:gd name="connsiteY80" fmla="*/ 962692 h 1105244"/>
                  <a:gd name="connsiteX81" fmla="*/ 17050 w 888110"/>
                  <a:gd name="connsiteY81" fmla="*/ 958596 h 1105244"/>
                  <a:gd name="connsiteX82" fmla="*/ 27527 w 888110"/>
                  <a:gd name="connsiteY82" fmla="*/ 955929 h 1105244"/>
                  <a:gd name="connsiteX83" fmla="*/ 52483 w 888110"/>
                  <a:gd name="connsiteY83" fmla="*/ 952976 h 1105244"/>
                  <a:gd name="connsiteX84" fmla="*/ 48101 w 888110"/>
                  <a:gd name="connsiteY84" fmla="*/ 951262 h 1105244"/>
                  <a:gd name="connsiteX85" fmla="*/ 28956 w 888110"/>
                  <a:gd name="connsiteY85" fmla="*/ 934688 h 1105244"/>
                  <a:gd name="connsiteX86" fmla="*/ 25717 w 888110"/>
                  <a:gd name="connsiteY86" fmla="*/ 922020 h 1105244"/>
                  <a:gd name="connsiteX87" fmla="*/ 31718 w 888110"/>
                  <a:gd name="connsiteY87" fmla="*/ 910780 h 1105244"/>
                  <a:gd name="connsiteX88" fmla="*/ 42100 w 888110"/>
                  <a:gd name="connsiteY88" fmla="*/ 906971 h 1105244"/>
                  <a:gd name="connsiteX89" fmla="*/ 53054 w 888110"/>
                  <a:gd name="connsiteY89" fmla="*/ 906589 h 1105244"/>
                  <a:gd name="connsiteX90" fmla="*/ 78105 w 888110"/>
                  <a:gd name="connsiteY90" fmla="*/ 909542 h 1105244"/>
                  <a:gd name="connsiteX91" fmla="*/ 81534 w 888110"/>
                  <a:gd name="connsiteY91" fmla="*/ 910018 h 1105244"/>
                  <a:gd name="connsiteX92" fmla="*/ 104394 w 888110"/>
                  <a:gd name="connsiteY92" fmla="*/ 913829 h 1105244"/>
                  <a:gd name="connsiteX93" fmla="*/ 120015 w 888110"/>
                  <a:gd name="connsiteY93" fmla="*/ 916781 h 1105244"/>
                  <a:gd name="connsiteX94" fmla="*/ 136303 w 888110"/>
                  <a:gd name="connsiteY94" fmla="*/ 919829 h 1105244"/>
                  <a:gd name="connsiteX95" fmla="*/ 169926 w 888110"/>
                  <a:gd name="connsiteY95" fmla="*/ 925163 h 1105244"/>
                  <a:gd name="connsiteX96" fmla="*/ 240792 w 888110"/>
                  <a:gd name="connsiteY96" fmla="*/ 833914 h 1105244"/>
                  <a:gd name="connsiteX97" fmla="*/ 241459 w 888110"/>
                  <a:gd name="connsiteY97" fmla="*/ 833152 h 1105244"/>
                  <a:gd name="connsiteX98" fmla="*/ 241459 w 888110"/>
                  <a:gd name="connsiteY98" fmla="*/ 833152 h 1105244"/>
                  <a:gd name="connsiteX99" fmla="*/ 353568 w 888110"/>
                  <a:gd name="connsiteY99" fmla="*/ 674180 h 1105244"/>
                  <a:gd name="connsiteX100" fmla="*/ 448913 w 888110"/>
                  <a:gd name="connsiteY100" fmla="*/ 518065 h 1105244"/>
                  <a:gd name="connsiteX101" fmla="*/ 583216 w 888110"/>
                  <a:gd name="connsiteY101" fmla="*/ 230886 h 1105244"/>
                  <a:gd name="connsiteX102" fmla="*/ 655034 w 888110"/>
                  <a:gd name="connsiteY102" fmla="*/ 23050 h 1105244"/>
                  <a:gd name="connsiteX103" fmla="*/ 655225 w 888110"/>
                  <a:gd name="connsiteY103" fmla="*/ 23241 h 1105244"/>
                  <a:gd name="connsiteX104" fmla="*/ 655225 w 888110"/>
                  <a:gd name="connsiteY104" fmla="*/ 23050 h 1105244"/>
                  <a:gd name="connsiteX105" fmla="*/ 655415 w 888110"/>
                  <a:gd name="connsiteY105" fmla="*/ 23241 h 1105244"/>
                  <a:gd name="connsiteX106" fmla="*/ 660559 w 888110"/>
                  <a:gd name="connsiteY106" fmla="*/ 5143 h 1105244"/>
                  <a:gd name="connsiteX107" fmla="*/ 661035 w 888110"/>
                  <a:gd name="connsiteY107" fmla="*/ 5334 h 1105244"/>
                  <a:gd name="connsiteX108" fmla="*/ 663797 w 888110"/>
                  <a:gd name="connsiteY108" fmla="*/ 6096 h 1105244"/>
                  <a:gd name="connsiteX109" fmla="*/ 668274 w 888110"/>
                  <a:gd name="connsiteY109" fmla="*/ 6191 h 1105244"/>
                  <a:gd name="connsiteX110" fmla="*/ 670941 w 888110"/>
                  <a:gd name="connsiteY110" fmla="*/ 5620 h 1105244"/>
                  <a:gd name="connsiteX111" fmla="*/ 674751 w 888110"/>
                  <a:gd name="connsiteY111" fmla="*/ 4667 h 1105244"/>
                  <a:gd name="connsiteX112" fmla="*/ 677894 w 888110"/>
                  <a:gd name="connsiteY112" fmla="*/ 3619 h 1105244"/>
                  <a:gd name="connsiteX113" fmla="*/ 707327 w 888110"/>
                  <a:gd name="connsiteY113" fmla="*/ 0 h 1105244"/>
                  <a:gd name="connsiteX114" fmla="*/ 731711 w 888110"/>
                  <a:gd name="connsiteY114" fmla="*/ 2381 h 1105244"/>
                  <a:gd name="connsiteX115" fmla="*/ 741902 w 888110"/>
                  <a:gd name="connsiteY115" fmla="*/ 4572 h 110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88110" h="1105244">
                    <a:moveTo>
                      <a:pt x="741521" y="4572"/>
                    </a:moveTo>
                    <a:cubicBezTo>
                      <a:pt x="756571" y="8668"/>
                      <a:pt x="771239" y="14573"/>
                      <a:pt x="785241" y="22288"/>
                    </a:cubicBezTo>
                    <a:cubicBezTo>
                      <a:pt x="804196" y="33052"/>
                      <a:pt x="820865" y="45434"/>
                      <a:pt x="835057" y="59055"/>
                    </a:cubicBezTo>
                    <a:lnTo>
                      <a:pt x="836390" y="60388"/>
                    </a:lnTo>
                    <a:cubicBezTo>
                      <a:pt x="850297" y="74485"/>
                      <a:pt x="862203" y="89725"/>
                      <a:pt x="871633" y="105727"/>
                    </a:cubicBezTo>
                    <a:cubicBezTo>
                      <a:pt x="879348" y="119253"/>
                      <a:pt x="884777" y="131826"/>
                      <a:pt x="888111" y="144018"/>
                    </a:cubicBezTo>
                    <a:cubicBezTo>
                      <a:pt x="888111" y="144113"/>
                      <a:pt x="888111" y="144209"/>
                      <a:pt x="888111" y="144304"/>
                    </a:cubicBezTo>
                    <a:lnTo>
                      <a:pt x="888111" y="143923"/>
                    </a:lnTo>
                    <a:cubicBezTo>
                      <a:pt x="888111" y="143923"/>
                      <a:pt x="887921" y="144113"/>
                      <a:pt x="887921" y="144113"/>
                    </a:cubicBezTo>
                    <a:lnTo>
                      <a:pt x="887921" y="143827"/>
                    </a:lnTo>
                    <a:cubicBezTo>
                      <a:pt x="884206" y="153352"/>
                      <a:pt x="880110" y="163830"/>
                      <a:pt x="874681" y="177832"/>
                    </a:cubicBezTo>
                    <a:cubicBezTo>
                      <a:pt x="874681" y="178022"/>
                      <a:pt x="874586" y="178117"/>
                      <a:pt x="874490" y="178308"/>
                    </a:cubicBezTo>
                    <a:cubicBezTo>
                      <a:pt x="874205" y="178879"/>
                      <a:pt x="874014" y="179546"/>
                      <a:pt x="873728" y="180118"/>
                    </a:cubicBezTo>
                    <a:lnTo>
                      <a:pt x="874014" y="179070"/>
                    </a:lnTo>
                    <a:lnTo>
                      <a:pt x="872109" y="183547"/>
                    </a:lnTo>
                    <a:cubicBezTo>
                      <a:pt x="870014" y="188500"/>
                      <a:pt x="867823" y="193548"/>
                      <a:pt x="865537" y="198692"/>
                    </a:cubicBezTo>
                    <a:lnTo>
                      <a:pt x="865537" y="198882"/>
                    </a:lnTo>
                    <a:cubicBezTo>
                      <a:pt x="848106" y="237458"/>
                      <a:pt x="826675" y="278225"/>
                      <a:pt x="800291" y="323279"/>
                    </a:cubicBezTo>
                    <a:cubicBezTo>
                      <a:pt x="786860" y="346234"/>
                      <a:pt x="773049" y="368713"/>
                      <a:pt x="760571" y="388525"/>
                    </a:cubicBezTo>
                    <a:lnTo>
                      <a:pt x="760381" y="388525"/>
                    </a:lnTo>
                    <a:cubicBezTo>
                      <a:pt x="754666" y="397669"/>
                      <a:pt x="749332" y="406146"/>
                      <a:pt x="744379" y="413861"/>
                    </a:cubicBezTo>
                    <a:cubicBezTo>
                      <a:pt x="743426" y="415290"/>
                      <a:pt x="742569" y="416719"/>
                      <a:pt x="741617" y="418147"/>
                    </a:cubicBezTo>
                    <a:cubicBezTo>
                      <a:pt x="741426" y="418147"/>
                      <a:pt x="741331" y="418147"/>
                      <a:pt x="741140" y="418243"/>
                    </a:cubicBezTo>
                    <a:cubicBezTo>
                      <a:pt x="733711" y="429959"/>
                      <a:pt x="726091" y="441769"/>
                      <a:pt x="718471" y="453676"/>
                    </a:cubicBezTo>
                    <a:lnTo>
                      <a:pt x="710660" y="465868"/>
                    </a:lnTo>
                    <a:lnTo>
                      <a:pt x="704279" y="475774"/>
                    </a:lnTo>
                    <a:lnTo>
                      <a:pt x="703612" y="476726"/>
                    </a:lnTo>
                    <a:lnTo>
                      <a:pt x="687229" y="502348"/>
                    </a:lnTo>
                    <a:cubicBezTo>
                      <a:pt x="661702" y="541210"/>
                      <a:pt x="630460" y="587978"/>
                      <a:pt x="594551" y="638080"/>
                    </a:cubicBezTo>
                    <a:cubicBezTo>
                      <a:pt x="561308" y="684276"/>
                      <a:pt x="524828" y="732282"/>
                      <a:pt x="485489" y="779240"/>
                    </a:cubicBezTo>
                    <a:cubicBezTo>
                      <a:pt x="485299" y="779431"/>
                      <a:pt x="485108" y="779621"/>
                      <a:pt x="485013" y="779812"/>
                    </a:cubicBezTo>
                    <a:lnTo>
                      <a:pt x="479012" y="786955"/>
                    </a:lnTo>
                    <a:cubicBezTo>
                      <a:pt x="474440" y="792385"/>
                      <a:pt x="469773" y="797814"/>
                      <a:pt x="465011" y="803338"/>
                    </a:cubicBezTo>
                    <a:cubicBezTo>
                      <a:pt x="455390" y="814483"/>
                      <a:pt x="445579" y="825532"/>
                      <a:pt x="435674" y="836390"/>
                    </a:cubicBezTo>
                    <a:cubicBezTo>
                      <a:pt x="435483" y="836581"/>
                      <a:pt x="435293" y="836771"/>
                      <a:pt x="435197" y="836962"/>
                    </a:cubicBezTo>
                    <a:lnTo>
                      <a:pt x="428149" y="844677"/>
                    </a:lnTo>
                    <a:lnTo>
                      <a:pt x="421672" y="851630"/>
                    </a:lnTo>
                    <a:lnTo>
                      <a:pt x="417576" y="856107"/>
                    </a:lnTo>
                    <a:lnTo>
                      <a:pt x="415290" y="858488"/>
                    </a:lnTo>
                    <a:cubicBezTo>
                      <a:pt x="407765" y="866489"/>
                      <a:pt x="400145" y="874395"/>
                      <a:pt x="392525" y="882301"/>
                    </a:cubicBezTo>
                    <a:lnTo>
                      <a:pt x="392430" y="882301"/>
                    </a:lnTo>
                    <a:lnTo>
                      <a:pt x="384524" y="890588"/>
                    </a:lnTo>
                    <a:lnTo>
                      <a:pt x="375856" y="899446"/>
                    </a:lnTo>
                    <a:cubicBezTo>
                      <a:pt x="368618" y="906875"/>
                      <a:pt x="361379" y="914209"/>
                      <a:pt x="354235" y="921544"/>
                    </a:cubicBezTo>
                    <a:cubicBezTo>
                      <a:pt x="333851" y="942404"/>
                      <a:pt x="312801" y="963930"/>
                      <a:pt x="292513" y="985552"/>
                    </a:cubicBezTo>
                    <a:cubicBezTo>
                      <a:pt x="266319" y="1013460"/>
                      <a:pt x="244030" y="1038701"/>
                      <a:pt x="224409" y="1062895"/>
                    </a:cubicBezTo>
                    <a:lnTo>
                      <a:pt x="221932" y="1065848"/>
                    </a:lnTo>
                    <a:cubicBezTo>
                      <a:pt x="217646" y="1071086"/>
                      <a:pt x="213265" y="1076611"/>
                      <a:pt x="208502" y="1081659"/>
                    </a:cubicBezTo>
                    <a:cubicBezTo>
                      <a:pt x="203835" y="1086612"/>
                      <a:pt x="198596" y="1091375"/>
                      <a:pt x="192786" y="1095756"/>
                    </a:cubicBezTo>
                    <a:cubicBezTo>
                      <a:pt x="188976" y="1098614"/>
                      <a:pt x="184785" y="1100995"/>
                      <a:pt x="179832" y="1103090"/>
                    </a:cubicBezTo>
                    <a:cubicBezTo>
                      <a:pt x="176022" y="1104710"/>
                      <a:pt x="171926" y="1105472"/>
                      <a:pt x="168021" y="1105186"/>
                    </a:cubicBezTo>
                    <a:cubicBezTo>
                      <a:pt x="167069" y="1105186"/>
                      <a:pt x="166116" y="1104995"/>
                      <a:pt x="165259" y="1104805"/>
                    </a:cubicBezTo>
                    <a:cubicBezTo>
                      <a:pt x="163068" y="1104424"/>
                      <a:pt x="161068" y="1103757"/>
                      <a:pt x="159068" y="1102709"/>
                    </a:cubicBezTo>
                    <a:cubicBezTo>
                      <a:pt x="155924" y="1101090"/>
                      <a:pt x="153638" y="1098423"/>
                      <a:pt x="151924" y="1096042"/>
                    </a:cubicBezTo>
                    <a:cubicBezTo>
                      <a:pt x="150019" y="1093470"/>
                      <a:pt x="148876" y="1090231"/>
                      <a:pt x="148209" y="1088041"/>
                    </a:cubicBezTo>
                    <a:cubicBezTo>
                      <a:pt x="147257" y="1084898"/>
                      <a:pt x="146780" y="1081373"/>
                      <a:pt x="146590" y="1076706"/>
                    </a:cubicBezTo>
                    <a:cubicBezTo>
                      <a:pt x="146495" y="1072801"/>
                      <a:pt x="146875" y="1068896"/>
                      <a:pt x="147447" y="1064609"/>
                    </a:cubicBezTo>
                    <a:cubicBezTo>
                      <a:pt x="148019" y="1060228"/>
                      <a:pt x="149066" y="1055656"/>
                      <a:pt x="150685" y="1050131"/>
                    </a:cubicBezTo>
                    <a:cubicBezTo>
                      <a:pt x="152114" y="1045464"/>
                      <a:pt x="153734" y="1040701"/>
                      <a:pt x="155734" y="1036034"/>
                    </a:cubicBezTo>
                    <a:cubicBezTo>
                      <a:pt x="155543" y="1036034"/>
                      <a:pt x="155353" y="1036225"/>
                      <a:pt x="155162" y="1036320"/>
                    </a:cubicBezTo>
                    <a:cubicBezTo>
                      <a:pt x="155162" y="1036320"/>
                      <a:pt x="155162" y="1036130"/>
                      <a:pt x="155162" y="1036130"/>
                    </a:cubicBezTo>
                    <a:lnTo>
                      <a:pt x="155067" y="1036130"/>
                    </a:lnTo>
                    <a:lnTo>
                      <a:pt x="148304" y="1039177"/>
                    </a:lnTo>
                    <a:cubicBezTo>
                      <a:pt x="144494" y="1040987"/>
                      <a:pt x="140494" y="1042702"/>
                      <a:pt x="136303" y="1044321"/>
                    </a:cubicBezTo>
                    <a:cubicBezTo>
                      <a:pt x="129064" y="1047083"/>
                      <a:pt x="121730" y="1049560"/>
                      <a:pt x="114300" y="1051751"/>
                    </a:cubicBezTo>
                    <a:cubicBezTo>
                      <a:pt x="102965" y="1055180"/>
                      <a:pt x="91345" y="1057561"/>
                      <a:pt x="79724" y="1059085"/>
                    </a:cubicBezTo>
                    <a:cubicBezTo>
                      <a:pt x="68389" y="1060514"/>
                      <a:pt x="57436" y="1060418"/>
                      <a:pt x="47244" y="1058894"/>
                    </a:cubicBezTo>
                    <a:lnTo>
                      <a:pt x="45434" y="1058609"/>
                    </a:lnTo>
                    <a:cubicBezTo>
                      <a:pt x="41529" y="1057847"/>
                      <a:pt x="37338" y="1056704"/>
                      <a:pt x="33147" y="1055084"/>
                    </a:cubicBezTo>
                    <a:cubicBezTo>
                      <a:pt x="29146" y="1053560"/>
                      <a:pt x="26194" y="1052036"/>
                      <a:pt x="23527" y="1050417"/>
                    </a:cubicBezTo>
                    <a:cubicBezTo>
                      <a:pt x="20860" y="1048607"/>
                      <a:pt x="18764" y="1046797"/>
                      <a:pt x="16859" y="1044416"/>
                    </a:cubicBezTo>
                    <a:cubicBezTo>
                      <a:pt x="14954" y="1042035"/>
                      <a:pt x="14288" y="1038987"/>
                      <a:pt x="14097" y="1036892"/>
                    </a:cubicBezTo>
                    <a:cubicBezTo>
                      <a:pt x="13526" y="1030891"/>
                      <a:pt x="18193" y="1025938"/>
                      <a:pt x="20193" y="1024033"/>
                    </a:cubicBezTo>
                    <a:cubicBezTo>
                      <a:pt x="24955" y="1019747"/>
                      <a:pt x="30480" y="1016794"/>
                      <a:pt x="34766" y="1014698"/>
                    </a:cubicBezTo>
                    <a:cubicBezTo>
                      <a:pt x="42386" y="1011079"/>
                      <a:pt x="50578" y="1007840"/>
                      <a:pt x="60770" y="1004411"/>
                    </a:cubicBezTo>
                    <a:cubicBezTo>
                      <a:pt x="56960" y="1004506"/>
                      <a:pt x="53149" y="1004411"/>
                      <a:pt x="49244" y="1004221"/>
                    </a:cubicBezTo>
                    <a:cubicBezTo>
                      <a:pt x="41815" y="1003744"/>
                      <a:pt x="35814" y="1003078"/>
                      <a:pt x="30289" y="1002030"/>
                    </a:cubicBezTo>
                    <a:cubicBezTo>
                      <a:pt x="28765" y="1001744"/>
                      <a:pt x="27241" y="1001459"/>
                      <a:pt x="25813" y="1001173"/>
                    </a:cubicBezTo>
                    <a:cubicBezTo>
                      <a:pt x="16192" y="998982"/>
                      <a:pt x="95" y="993172"/>
                      <a:pt x="0" y="978503"/>
                    </a:cubicBezTo>
                    <a:cubicBezTo>
                      <a:pt x="0" y="975455"/>
                      <a:pt x="667" y="972312"/>
                      <a:pt x="2095" y="969645"/>
                    </a:cubicBezTo>
                    <a:cubicBezTo>
                      <a:pt x="3334" y="967168"/>
                      <a:pt x="5524" y="964883"/>
                      <a:pt x="8668" y="962692"/>
                    </a:cubicBezTo>
                    <a:cubicBezTo>
                      <a:pt x="11335" y="960787"/>
                      <a:pt x="14573" y="959548"/>
                      <a:pt x="17050" y="958596"/>
                    </a:cubicBezTo>
                    <a:cubicBezTo>
                      <a:pt x="20574" y="957263"/>
                      <a:pt x="24289" y="956501"/>
                      <a:pt x="27527" y="955929"/>
                    </a:cubicBezTo>
                    <a:cubicBezTo>
                      <a:pt x="35052" y="954500"/>
                      <a:pt x="43244" y="953452"/>
                      <a:pt x="52483" y="952976"/>
                    </a:cubicBezTo>
                    <a:cubicBezTo>
                      <a:pt x="50768" y="952405"/>
                      <a:pt x="49435" y="951929"/>
                      <a:pt x="48101" y="951262"/>
                    </a:cubicBezTo>
                    <a:cubicBezTo>
                      <a:pt x="41720" y="948309"/>
                      <a:pt x="33242" y="943165"/>
                      <a:pt x="28956" y="934688"/>
                    </a:cubicBezTo>
                    <a:cubicBezTo>
                      <a:pt x="26479" y="929735"/>
                      <a:pt x="25432" y="925735"/>
                      <a:pt x="25717" y="922020"/>
                    </a:cubicBezTo>
                    <a:cubicBezTo>
                      <a:pt x="26003" y="917353"/>
                      <a:pt x="28194" y="913447"/>
                      <a:pt x="31718" y="910780"/>
                    </a:cubicBezTo>
                    <a:cubicBezTo>
                      <a:pt x="35052" y="908399"/>
                      <a:pt x="39052" y="907542"/>
                      <a:pt x="42100" y="906971"/>
                    </a:cubicBezTo>
                    <a:cubicBezTo>
                      <a:pt x="45339" y="906494"/>
                      <a:pt x="48673" y="906304"/>
                      <a:pt x="53054" y="906589"/>
                    </a:cubicBezTo>
                    <a:cubicBezTo>
                      <a:pt x="61436" y="906971"/>
                      <a:pt x="69913" y="908209"/>
                      <a:pt x="78105" y="909542"/>
                    </a:cubicBezTo>
                    <a:lnTo>
                      <a:pt x="81534" y="910018"/>
                    </a:lnTo>
                    <a:cubicBezTo>
                      <a:pt x="89154" y="911161"/>
                      <a:pt x="96774" y="912495"/>
                      <a:pt x="104394" y="913829"/>
                    </a:cubicBezTo>
                    <a:lnTo>
                      <a:pt x="120015" y="916781"/>
                    </a:lnTo>
                    <a:cubicBezTo>
                      <a:pt x="125444" y="917829"/>
                      <a:pt x="130873" y="918877"/>
                      <a:pt x="136303" y="919829"/>
                    </a:cubicBezTo>
                    <a:cubicBezTo>
                      <a:pt x="149828" y="922306"/>
                      <a:pt x="160210" y="923925"/>
                      <a:pt x="169926" y="925163"/>
                    </a:cubicBezTo>
                    <a:cubicBezTo>
                      <a:pt x="193358" y="896207"/>
                      <a:pt x="217170" y="865537"/>
                      <a:pt x="240792" y="833914"/>
                    </a:cubicBezTo>
                    <a:lnTo>
                      <a:pt x="241459" y="833152"/>
                    </a:lnTo>
                    <a:lnTo>
                      <a:pt x="241459" y="833152"/>
                    </a:lnTo>
                    <a:cubicBezTo>
                      <a:pt x="276225" y="786384"/>
                      <a:pt x="312896" y="734377"/>
                      <a:pt x="353568" y="674180"/>
                    </a:cubicBezTo>
                    <a:cubicBezTo>
                      <a:pt x="386810" y="624935"/>
                      <a:pt x="418910" y="572452"/>
                      <a:pt x="448913" y="518065"/>
                    </a:cubicBezTo>
                    <a:cubicBezTo>
                      <a:pt x="498157" y="428911"/>
                      <a:pt x="543401" y="332327"/>
                      <a:pt x="583216" y="230886"/>
                    </a:cubicBezTo>
                    <a:cubicBezTo>
                      <a:pt x="609791" y="162973"/>
                      <a:pt x="633889" y="93250"/>
                      <a:pt x="655034" y="23050"/>
                    </a:cubicBezTo>
                    <a:lnTo>
                      <a:pt x="655225" y="23241"/>
                    </a:lnTo>
                    <a:cubicBezTo>
                      <a:pt x="655225" y="23241"/>
                      <a:pt x="655225" y="23146"/>
                      <a:pt x="655225" y="23050"/>
                    </a:cubicBezTo>
                    <a:cubicBezTo>
                      <a:pt x="655225" y="23050"/>
                      <a:pt x="655225" y="23146"/>
                      <a:pt x="655415" y="23241"/>
                    </a:cubicBezTo>
                    <a:cubicBezTo>
                      <a:pt x="657225" y="17335"/>
                      <a:pt x="658940" y="11525"/>
                      <a:pt x="660559" y="5143"/>
                    </a:cubicBezTo>
                    <a:cubicBezTo>
                      <a:pt x="660654" y="5143"/>
                      <a:pt x="660844" y="5239"/>
                      <a:pt x="661035" y="5334"/>
                    </a:cubicBezTo>
                    <a:cubicBezTo>
                      <a:pt x="661988" y="5715"/>
                      <a:pt x="662940" y="5905"/>
                      <a:pt x="663797" y="6096"/>
                    </a:cubicBezTo>
                    <a:cubicBezTo>
                      <a:pt x="665226" y="6382"/>
                      <a:pt x="666655" y="6382"/>
                      <a:pt x="668274" y="6191"/>
                    </a:cubicBezTo>
                    <a:lnTo>
                      <a:pt x="670941" y="5620"/>
                    </a:lnTo>
                    <a:cubicBezTo>
                      <a:pt x="672275" y="5334"/>
                      <a:pt x="673513" y="5143"/>
                      <a:pt x="674751" y="4667"/>
                    </a:cubicBezTo>
                    <a:cubicBezTo>
                      <a:pt x="675799" y="4286"/>
                      <a:pt x="676846" y="3905"/>
                      <a:pt x="677894" y="3619"/>
                    </a:cubicBezTo>
                    <a:cubicBezTo>
                      <a:pt x="687134" y="1429"/>
                      <a:pt x="697040" y="190"/>
                      <a:pt x="707327" y="0"/>
                    </a:cubicBezTo>
                    <a:cubicBezTo>
                      <a:pt x="715137" y="0"/>
                      <a:pt x="723329" y="857"/>
                      <a:pt x="731711" y="2381"/>
                    </a:cubicBezTo>
                    <a:cubicBezTo>
                      <a:pt x="735140" y="3048"/>
                      <a:pt x="738569" y="3715"/>
                      <a:pt x="741902" y="4572"/>
                    </a:cubicBezTo>
                  </a:path>
                </a:pathLst>
              </a:custGeom>
              <a:solidFill>
                <a:srgbClr val="FFE1D1"/>
              </a:solidFill>
              <a:ln w="9525"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id="{676B0C30-2DFF-E97F-1008-AF8AA302C043}"/>
                  </a:ext>
                </a:extLst>
              </p:cNvPr>
              <p:cNvSpPr/>
              <p:nvPr/>
            </p:nvSpPr>
            <p:spPr>
              <a:xfrm>
                <a:off x="2765006" y="5080892"/>
                <a:ext cx="65215" cy="18330"/>
              </a:xfrm>
              <a:custGeom>
                <a:avLst/>
                <a:gdLst>
                  <a:gd name="connsiteX0" fmla="*/ 64966 w 65215"/>
                  <a:gd name="connsiteY0" fmla="*/ 2514 h 18330"/>
                  <a:gd name="connsiteX1" fmla="*/ 62013 w 65215"/>
                  <a:gd name="connsiteY1" fmla="*/ 37 h 18330"/>
                  <a:gd name="connsiteX2" fmla="*/ 60013 w 65215"/>
                  <a:gd name="connsiteY2" fmla="*/ 228 h 18330"/>
                  <a:gd name="connsiteX3" fmla="*/ 35534 w 65215"/>
                  <a:gd name="connsiteY3" fmla="*/ 7372 h 18330"/>
                  <a:gd name="connsiteX4" fmla="*/ 36105 w 65215"/>
                  <a:gd name="connsiteY4" fmla="*/ 7276 h 18330"/>
                  <a:gd name="connsiteX5" fmla="*/ 2673 w 65215"/>
                  <a:gd name="connsiteY5" fmla="*/ 12515 h 18330"/>
                  <a:gd name="connsiteX6" fmla="*/ 6 w 65215"/>
                  <a:gd name="connsiteY6" fmla="*/ 15658 h 18330"/>
                  <a:gd name="connsiteX7" fmla="*/ 3149 w 65215"/>
                  <a:gd name="connsiteY7" fmla="*/ 18325 h 18330"/>
                  <a:gd name="connsiteX8" fmla="*/ 33629 w 65215"/>
                  <a:gd name="connsiteY8" fmla="*/ 14706 h 18330"/>
                  <a:gd name="connsiteX9" fmla="*/ 62680 w 65215"/>
                  <a:gd name="connsiteY9" fmla="*/ 7657 h 18330"/>
                  <a:gd name="connsiteX10" fmla="*/ 64966 w 65215"/>
                  <a:gd name="connsiteY10" fmla="*/ 2609 h 18330"/>
                  <a:gd name="connsiteX11" fmla="*/ 36010 w 65215"/>
                  <a:gd name="connsiteY11" fmla="*/ 7276 h 18330"/>
                  <a:gd name="connsiteX12" fmla="*/ 36296 w 65215"/>
                  <a:gd name="connsiteY12" fmla="*/ 7276 h 18330"/>
                  <a:gd name="connsiteX13" fmla="*/ 36010 w 65215"/>
                  <a:gd name="connsiteY13" fmla="*/ 7276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15" h="18330">
                    <a:moveTo>
                      <a:pt x="64966" y="2514"/>
                    </a:moveTo>
                    <a:cubicBezTo>
                      <a:pt x="64490" y="1180"/>
                      <a:pt x="63347" y="228"/>
                      <a:pt x="62013" y="37"/>
                    </a:cubicBezTo>
                    <a:cubicBezTo>
                      <a:pt x="61347" y="-58"/>
                      <a:pt x="60680" y="37"/>
                      <a:pt x="60013" y="228"/>
                    </a:cubicBezTo>
                    <a:cubicBezTo>
                      <a:pt x="52012" y="3181"/>
                      <a:pt x="43821" y="5467"/>
                      <a:pt x="35534" y="7372"/>
                    </a:cubicBezTo>
                    <a:cubicBezTo>
                      <a:pt x="35724" y="7372"/>
                      <a:pt x="35915" y="7372"/>
                      <a:pt x="36105" y="7276"/>
                    </a:cubicBezTo>
                    <a:cubicBezTo>
                      <a:pt x="25056" y="9658"/>
                      <a:pt x="13912" y="11563"/>
                      <a:pt x="2673" y="12515"/>
                    </a:cubicBezTo>
                    <a:cubicBezTo>
                      <a:pt x="1053" y="12610"/>
                      <a:pt x="-90" y="14039"/>
                      <a:pt x="6" y="15658"/>
                    </a:cubicBezTo>
                    <a:cubicBezTo>
                      <a:pt x="196" y="17278"/>
                      <a:pt x="1530" y="18421"/>
                      <a:pt x="3149" y="18325"/>
                    </a:cubicBezTo>
                    <a:cubicBezTo>
                      <a:pt x="13341" y="17373"/>
                      <a:pt x="23532" y="16516"/>
                      <a:pt x="33629" y="14706"/>
                    </a:cubicBezTo>
                    <a:cubicBezTo>
                      <a:pt x="43440" y="12991"/>
                      <a:pt x="53155" y="10610"/>
                      <a:pt x="62680" y="7657"/>
                    </a:cubicBezTo>
                    <a:cubicBezTo>
                      <a:pt x="64680" y="6991"/>
                      <a:pt x="65728" y="4514"/>
                      <a:pt x="64966" y="2609"/>
                    </a:cubicBezTo>
                    <a:moveTo>
                      <a:pt x="36010" y="7276"/>
                    </a:moveTo>
                    <a:cubicBezTo>
                      <a:pt x="36010" y="7276"/>
                      <a:pt x="36201" y="7276"/>
                      <a:pt x="36296" y="7276"/>
                    </a:cubicBezTo>
                    <a:cubicBezTo>
                      <a:pt x="36201" y="7276"/>
                      <a:pt x="36105" y="7276"/>
                      <a:pt x="36010" y="7276"/>
                    </a:cubicBezTo>
                  </a:path>
                </a:pathLst>
              </a:custGeom>
              <a:solidFill>
                <a:srgbClr val="D9A68A"/>
              </a:solid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id="{1B837A07-C2FF-B8CB-E5B4-E3068C3527E5}"/>
                  </a:ext>
                </a:extLst>
              </p:cNvPr>
              <p:cNvSpPr/>
              <p:nvPr/>
            </p:nvSpPr>
            <p:spPr>
              <a:xfrm>
                <a:off x="2760053" y="5039210"/>
                <a:ext cx="60584" cy="11538"/>
              </a:xfrm>
              <a:custGeom>
                <a:avLst/>
                <a:gdLst>
                  <a:gd name="connsiteX0" fmla="*/ 59156 w 60584"/>
                  <a:gd name="connsiteY0" fmla="*/ 952 h 11538"/>
                  <a:gd name="connsiteX1" fmla="*/ 60585 w 60584"/>
                  <a:gd name="connsiteY1" fmla="*/ 3715 h 11538"/>
                  <a:gd name="connsiteX2" fmla="*/ 59727 w 60584"/>
                  <a:gd name="connsiteY2" fmla="*/ 6572 h 11538"/>
                  <a:gd name="connsiteX3" fmla="*/ 56965 w 60584"/>
                  <a:gd name="connsiteY3" fmla="*/ 8001 h 11538"/>
                  <a:gd name="connsiteX4" fmla="*/ 30200 w 60584"/>
                  <a:gd name="connsiteY4" fmla="*/ 11144 h 11538"/>
                  <a:gd name="connsiteX5" fmla="*/ 3149 w 60584"/>
                  <a:gd name="connsiteY5" fmla="*/ 11430 h 11538"/>
                  <a:gd name="connsiteX6" fmla="*/ 1053 w 60584"/>
                  <a:gd name="connsiteY6" fmla="*/ 10763 h 11538"/>
                  <a:gd name="connsiteX7" fmla="*/ 6 w 60584"/>
                  <a:gd name="connsiteY7" fmla="*/ 8763 h 11538"/>
                  <a:gd name="connsiteX8" fmla="*/ 2673 w 60584"/>
                  <a:gd name="connsiteY8" fmla="*/ 5620 h 11538"/>
                  <a:gd name="connsiteX9" fmla="*/ 29533 w 60584"/>
                  <a:gd name="connsiteY9" fmla="*/ 4191 h 11538"/>
                  <a:gd name="connsiteX10" fmla="*/ 56203 w 60584"/>
                  <a:gd name="connsiteY10" fmla="*/ 0 h 11538"/>
                  <a:gd name="connsiteX11" fmla="*/ 57156 w 60584"/>
                  <a:gd name="connsiteY11" fmla="*/ 0 h 11538"/>
                  <a:gd name="connsiteX12" fmla="*/ 59061 w 60584"/>
                  <a:gd name="connsiteY12" fmla="*/ 857 h 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84" h="11538">
                    <a:moveTo>
                      <a:pt x="59156" y="952"/>
                    </a:moveTo>
                    <a:cubicBezTo>
                      <a:pt x="60013" y="1619"/>
                      <a:pt x="60489" y="2667"/>
                      <a:pt x="60585" y="3715"/>
                    </a:cubicBezTo>
                    <a:cubicBezTo>
                      <a:pt x="60585" y="4763"/>
                      <a:pt x="60299" y="5810"/>
                      <a:pt x="59727" y="6572"/>
                    </a:cubicBezTo>
                    <a:cubicBezTo>
                      <a:pt x="58965" y="7525"/>
                      <a:pt x="58108" y="7810"/>
                      <a:pt x="56965" y="8001"/>
                    </a:cubicBezTo>
                    <a:cubicBezTo>
                      <a:pt x="48107" y="9715"/>
                      <a:pt x="39153" y="10477"/>
                      <a:pt x="30200" y="11144"/>
                    </a:cubicBezTo>
                    <a:cubicBezTo>
                      <a:pt x="21246" y="11716"/>
                      <a:pt x="12198" y="11525"/>
                      <a:pt x="3149" y="11430"/>
                    </a:cubicBezTo>
                    <a:cubicBezTo>
                      <a:pt x="2387" y="11430"/>
                      <a:pt x="1625" y="11239"/>
                      <a:pt x="1053" y="10763"/>
                    </a:cubicBezTo>
                    <a:cubicBezTo>
                      <a:pt x="482" y="10287"/>
                      <a:pt x="101" y="9525"/>
                      <a:pt x="6" y="8763"/>
                    </a:cubicBezTo>
                    <a:cubicBezTo>
                      <a:pt x="-90" y="7334"/>
                      <a:pt x="1053" y="5620"/>
                      <a:pt x="2673" y="5620"/>
                    </a:cubicBezTo>
                    <a:cubicBezTo>
                      <a:pt x="11626" y="5715"/>
                      <a:pt x="20580" y="5048"/>
                      <a:pt x="29533" y="4191"/>
                    </a:cubicBezTo>
                    <a:cubicBezTo>
                      <a:pt x="38487" y="3238"/>
                      <a:pt x="47345" y="1619"/>
                      <a:pt x="56203" y="0"/>
                    </a:cubicBezTo>
                    <a:cubicBezTo>
                      <a:pt x="56489" y="0"/>
                      <a:pt x="56870" y="0"/>
                      <a:pt x="57156" y="0"/>
                    </a:cubicBezTo>
                    <a:cubicBezTo>
                      <a:pt x="57822" y="95"/>
                      <a:pt x="58584" y="476"/>
                      <a:pt x="59061" y="857"/>
                    </a:cubicBezTo>
                  </a:path>
                </a:pathLst>
              </a:custGeom>
              <a:solidFill>
                <a:srgbClr val="D9A68A"/>
              </a:solidFill>
              <a:ln w="9525"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id="{6275FE21-B3E8-E1F3-FAA1-5994EE8389AA}"/>
                  </a:ext>
                </a:extLst>
              </p:cNvPr>
              <p:cNvSpPr/>
              <p:nvPr/>
            </p:nvSpPr>
            <p:spPr>
              <a:xfrm>
                <a:off x="3323891" y="3909696"/>
                <a:ext cx="327375" cy="368466"/>
              </a:xfrm>
              <a:custGeom>
                <a:avLst/>
                <a:gdLst>
                  <a:gd name="connsiteX0" fmla="*/ 156448 w 327375"/>
                  <a:gd name="connsiteY0" fmla="*/ 2326 h 368466"/>
                  <a:gd name="connsiteX1" fmla="*/ 93297 w 327375"/>
                  <a:gd name="connsiteY1" fmla="*/ 4421 h 368466"/>
                  <a:gd name="connsiteX2" fmla="*/ 40338 w 327375"/>
                  <a:gd name="connsiteY2" fmla="*/ 30424 h 368466"/>
                  <a:gd name="connsiteX3" fmla="*/ 7001 w 327375"/>
                  <a:gd name="connsiteY3" fmla="*/ 76716 h 368466"/>
                  <a:gd name="connsiteX4" fmla="*/ 1952 w 327375"/>
                  <a:gd name="connsiteY4" fmla="*/ 138247 h 368466"/>
                  <a:gd name="connsiteX5" fmla="*/ 12335 w 327375"/>
                  <a:gd name="connsiteY5" fmla="*/ 173109 h 368466"/>
                  <a:gd name="connsiteX6" fmla="*/ 21669 w 327375"/>
                  <a:gd name="connsiteY6" fmla="*/ 192159 h 368466"/>
                  <a:gd name="connsiteX7" fmla="*/ 32718 w 327375"/>
                  <a:gd name="connsiteY7" fmla="*/ 207780 h 368466"/>
                  <a:gd name="connsiteX8" fmla="*/ 37957 w 327375"/>
                  <a:gd name="connsiteY8" fmla="*/ 189397 h 368466"/>
                  <a:gd name="connsiteX9" fmla="*/ 30813 w 327375"/>
                  <a:gd name="connsiteY9" fmla="*/ 181967 h 368466"/>
                  <a:gd name="connsiteX10" fmla="*/ 30051 w 327375"/>
                  <a:gd name="connsiteY10" fmla="*/ 174538 h 368466"/>
                  <a:gd name="connsiteX11" fmla="*/ 38433 w 327375"/>
                  <a:gd name="connsiteY11" fmla="*/ 163679 h 368466"/>
                  <a:gd name="connsiteX12" fmla="*/ 39957 w 327375"/>
                  <a:gd name="connsiteY12" fmla="*/ 163108 h 368466"/>
                  <a:gd name="connsiteX13" fmla="*/ 42434 w 327375"/>
                  <a:gd name="connsiteY13" fmla="*/ 161965 h 368466"/>
                  <a:gd name="connsiteX14" fmla="*/ 49006 w 327375"/>
                  <a:gd name="connsiteY14" fmla="*/ 160345 h 368466"/>
                  <a:gd name="connsiteX15" fmla="*/ 50244 w 327375"/>
                  <a:gd name="connsiteY15" fmla="*/ 160060 h 368466"/>
                  <a:gd name="connsiteX16" fmla="*/ 56245 w 327375"/>
                  <a:gd name="connsiteY16" fmla="*/ 158917 h 368466"/>
                  <a:gd name="connsiteX17" fmla="*/ 71961 w 327375"/>
                  <a:gd name="connsiteY17" fmla="*/ 157678 h 368466"/>
                  <a:gd name="connsiteX18" fmla="*/ 103298 w 327375"/>
                  <a:gd name="connsiteY18" fmla="*/ 160441 h 368466"/>
                  <a:gd name="connsiteX19" fmla="*/ 104537 w 327375"/>
                  <a:gd name="connsiteY19" fmla="*/ 160631 h 368466"/>
                  <a:gd name="connsiteX20" fmla="*/ 136350 w 327375"/>
                  <a:gd name="connsiteY20" fmla="*/ 170156 h 368466"/>
                  <a:gd name="connsiteX21" fmla="*/ 166449 w 327375"/>
                  <a:gd name="connsiteY21" fmla="*/ 185301 h 368466"/>
                  <a:gd name="connsiteX22" fmla="*/ 218265 w 327375"/>
                  <a:gd name="connsiteY22" fmla="*/ 227497 h 368466"/>
                  <a:gd name="connsiteX23" fmla="*/ 257032 w 327375"/>
                  <a:gd name="connsiteY23" fmla="*/ 280075 h 368466"/>
                  <a:gd name="connsiteX24" fmla="*/ 276653 w 327375"/>
                  <a:gd name="connsiteY24" fmla="*/ 331795 h 368466"/>
                  <a:gd name="connsiteX25" fmla="*/ 275891 w 327375"/>
                  <a:gd name="connsiteY25" fmla="*/ 334939 h 368466"/>
                  <a:gd name="connsiteX26" fmla="*/ 272558 w 327375"/>
                  <a:gd name="connsiteY26" fmla="*/ 337034 h 368466"/>
                  <a:gd name="connsiteX27" fmla="*/ 271129 w 327375"/>
                  <a:gd name="connsiteY27" fmla="*/ 336939 h 368466"/>
                  <a:gd name="connsiteX28" fmla="*/ 267319 w 327375"/>
                  <a:gd name="connsiteY28" fmla="*/ 333034 h 368466"/>
                  <a:gd name="connsiteX29" fmla="*/ 266843 w 327375"/>
                  <a:gd name="connsiteY29" fmla="*/ 331129 h 368466"/>
                  <a:gd name="connsiteX30" fmla="*/ 265414 w 327375"/>
                  <a:gd name="connsiteY30" fmla="*/ 328462 h 368466"/>
                  <a:gd name="connsiteX31" fmla="*/ 251222 w 327375"/>
                  <a:gd name="connsiteY31" fmla="*/ 365228 h 368466"/>
                  <a:gd name="connsiteX32" fmla="*/ 251031 w 327375"/>
                  <a:gd name="connsiteY32" fmla="*/ 366181 h 368466"/>
                  <a:gd name="connsiteX33" fmla="*/ 250079 w 327375"/>
                  <a:gd name="connsiteY33" fmla="*/ 368467 h 368466"/>
                  <a:gd name="connsiteX34" fmla="*/ 250079 w 327375"/>
                  <a:gd name="connsiteY34" fmla="*/ 368467 h 368466"/>
                  <a:gd name="connsiteX35" fmla="*/ 269224 w 327375"/>
                  <a:gd name="connsiteY35" fmla="*/ 359227 h 368466"/>
                  <a:gd name="connsiteX36" fmla="*/ 288274 w 327375"/>
                  <a:gd name="connsiteY36" fmla="*/ 340939 h 368466"/>
                  <a:gd name="connsiteX37" fmla="*/ 298561 w 327375"/>
                  <a:gd name="connsiteY37" fmla="*/ 326176 h 368466"/>
                  <a:gd name="connsiteX38" fmla="*/ 298751 w 327375"/>
                  <a:gd name="connsiteY38" fmla="*/ 326176 h 368466"/>
                  <a:gd name="connsiteX39" fmla="*/ 313706 w 327375"/>
                  <a:gd name="connsiteY39" fmla="*/ 296362 h 368466"/>
                  <a:gd name="connsiteX40" fmla="*/ 314087 w 327375"/>
                  <a:gd name="connsiteY40" fmla="*/ 295219 h 368466"/>
                  <a:gd name="connsiteX41" fmla="*/ 324278 w 327375"/>
                  <a:gd name="connsiteY41" fmla="*/ 258739 h 368466"/>
                  <a:gd name="connsiteX42" fmla="*/ 326755 w 327375"/>
                  <a:gd name="connsiteY42" fmla="*/ 239403 h 368466"/>
                  <a:gd name="connsiteX43" fmla="*/ 323707 w 327375"/>
                  <a:gd name="connsiteY43" fmla="*/ 182920 h 368466"/>
                  <a:gd name="connsiteX44" fmla="*/ 323707 w 327375"/>
                  <a:gd name="connsiteY44" fmla="*/ 181777 h 368466"/>
                  <a:gd name="connsiteX45" fmla="*/ 323231 w 327375"/>
                  <a:gd name="connsiteY45" fmla="*/ 180157 h 368466"/>
                  <a:gd name="connsiteX46" fmla="*/ 321897 w 327375"/>
                  <a:gd name="connsiteY46" fmla="*/ 173966 h 368466"/>
                  <a:gd name="connsiteX47" fmla="*/ 321135 w 327375"/>
                  <a:gd name="connsiteY47" fmla="*/ 170823 h 368466"/>
                  <a:gd name="connsiteX48" fmla="*/ 320849 w 327375"/>
                  <a:gd name="connsiteY48" fmla="*/ 169394 h 368466"/>
                  <a:gd name="connsiteX49" fmla="*/ 317516 w 327375"/>
                  <a:gd name="connsiteY49" fmla="*/ 157297 h 368466"/>
                  <a:gd name="connsiteX50" fmla="*/ 316944 w 327375"/>
                  <a:gd name="connsiteY50" fmla="*/ 155297 h 368466"/>
                  <a:gd name="connsiteX51" fmla="*/ 302466 w 327375"/>
                  <a:gd name="connsiteY51" fmla="*/ 119674 h 368466"/>
                  <a:gd name="connsiteX52" fmla="*/ 299609 w 327375"/>
                  <a:gd name="connsiteY52" fmla="*/ 114054 h 368466"/>
                  <a:gd name="connsiteX53" fmla="*/ 298751 w 327375"/>
                  <a:gd name="connsiteY53" fmla="*/ 112530 h 368466"/>
                  <a:gd name="connsiteX54" fmla="*/ 297799 w 327375"/>
                  <a:gd name="connsiteY54" fmla="*/ 110911 h 368466"/>
                  <a:gd name="connsiteX55" fmla="*/ 296846 w 327375"/>
                  <a:gd name="connsiteY55" fmla="*/ 109196 h 368466"/>
                  <a:gd name="connsiteX56" fmla="*/ 295894 w 327375"/>
                  <a:gd name="connsiteY56" fmla="*/ 107482 h 368466"/>
                  <a:gd name="connsiteX57" fmla="*/ 294846 w 327375"/>
                  <a:gd name="connsiteY57" fmla="*/ 105767 h 368466"/>
                  <a:gd name="connsiteX58" fmla="*/ 293798 w 327375"/>
                  <a:gd name="connsiteY58" fmla="*/ 103957 h 368466"/>
                  <a:gd name="connsiteX59" fmla="*/ 292751 w 327375"/>
                  <a:gd name="connsiteY59" fmla="*/ 102148 h 368466"/>
                  <a:gd name="connsiteX60" fmla="*/ 286178 w 327375"/>
                  <a:gd name="connsiteY60" fmla="*/ 91861 h 368466"/>
                  <a:gd name="connsiteX61" fmla="*/ 271986 w 327375"/>
                  <a:gd name="connsiteY61" fmla="*/ 72906 h 368466"/>
                  <a:gd name="connsiteX62" fmla="*/ 272177 w 327375"/>
                  <a:gd name="connsiteY62" fmla="*/ 72906 h 368466"/>
                  <a:gd name="connsiteX63" fmla="*/ 267890 w 327375"/>
                  <a:gd name="connsiteY63" fmla="*/ 67858 h 368466"/>
                  <a:gd name="connsiteX64" fmla="*/ 220742 w 327375"/>
                  <a:gd name="connsiteY64" fmla="*/ 27472 h 368466"/>
                  <a:gd name="connsiteX65" fmla="*/ 157591 w 327375"/>
                  <a:gd name="connsiteY65" fmla="*/ 2326 h 368466"/>
                  <a:gd name="connsiteX66" fmla="*/ 156353 w 327375"/>
                  <a:gd name="connsiteY66" fmla="*/ 2135 h 368466"/>
                  <a:gd name="connsiteX67" fmla="*/ 210836 w 327375"/>
                  <a:gd name="connsiteY67" fmla="*/ 46998 h 368466"/>
                  <a:gd name="connsiteX68" fmla="*/ 207883 w 327375"/>
                  <a:gd name="connsiteY68" fmla="*/ 49189 h 368466"/>
                  <a:gd name="connsiteX69" fmla="*/ 171021 w 327375"/>
                  <a:gd name="connsiteY69" fmla="*/ 38330 h 368466"/>
                  <a:gd name="connsiteX70" fmla="*/ 169973 w 327375"/>
                  <a:gd name="connsiteY70" fmla="*/ 38330 h 368466"/>
                  <a:gd name="connsiteX71" fmla="*/ 127397 w 327375"/>
                  <a:gd name="connsiteY71" fmla="*/ 36806 h 368466"/>
                  <a:gd name="connsiteX72" fmla="*/ 91583 w 327375"/>
                  <a:gd name="connsiteY72" fmla="*/ 44902 h 368466"/>
                  <a:gd name="connsiteX73" fmla="*/ 90535 w 327375"/>
                  <a:gd name="connsiteY73" fmla="*/ 44902 h 368466"/>
                  <a:gd name="connsiteX74" fmla="*/ 64341 w 327375"/>
                  <a:gd name="connsiteY74" fmla="*/ 58809 h 368466"/>
                  <a:gd name="connsiteX75" fmla="*/ 53292 w 327375"/>
                  <a:gd name="connsiteY75" fmla="*/ 67286 h 368466"/>
                  <a:gd name="connsiteX76" fmla="*/ 48434 w 327375"/>
                  <a:gd name="connsiteY76" fmla="*/ 69096 h 368466"/>
                  <a:gd name="connsiteX77" fmla="*/ 47482 w 327375"/>
                  <a:gd name="connsiteY77" fmla="*/ 69096 h 368466"/>
                  <a:gd name="connsiteX78" fmla="*/ 43672 w 327375"/>
                  <a:gd name="connsiteY78" fmla="*/ 66905 h 368466"/>
                  <a:gd name="connsiteX79" fmla="*/ 41767 w 327375"/>
                  <a:gd name="connsiteY79" fmla="*/ 61762 h 368466"/>
                  <a:gd name="connsiteX80" fmla="*/ 42053 w 327375"/>
                  <a:gd name="connsiteY80" fmla="*/ 60809 h 368466"/>
                  <a:gd name="connsiteX81" fmla="*/ 44053 w 327375"/>
                  <a:gd name="connsiteY81" fmla="*/ 57190 h 368466"/>
                  <a:gd name="connsiteX82" fmla="*/ 82153 w 327375"/>
                  <a:gd name="connsiteY82" fmla="*/ 35282 h 368466"/>
                  <a:gd name="connsiteX83" fmla="*/ 125015 w 327375"/>
                  <a:gd name="connsiteY83" fmla="*/ 26710 h 368466"/>
                  <a:gd name="connsiteX84" fmla="*/ 161782 w 327375"/>
                  <a:gd name="connsiteY84" fmla="*/ 29662 h 368466"/>
                  <a:gd name="connsiteX85" fmla="*/ 167116 w 327375"/>
                  <a:gd name="connsiteY85" fmla="*/ 30710 h 368466"/>
                  <a:gd name="connsiteX86" fmla="*/ 209121 w 327375"/>
                  <a:gd name="connsiteY86" fmla="*/ 43759 h 368466"/>
                  <a:gd name="connsiteX87" fmla="*/ 210931 w 327375"/>
                  <a:gd name="connsiteY87" fmla="*/ 46998 h 368466"/>
                  <a:gd name="connsiteX88" fmla="*/ 241887 w 327375"/>
                  <a:gd name="connsiteY88" fmla="*/ 82907 h 368466"/>
                  <a:gd name="connsiteX89" fmla="*/ 237887 w 327375"/>
                  <a:gd name="connsiteY89" fmla="*/ 85765 h 368466"/>
                  <a:gd name="connsiteX90" fmla="*/ 204454 w 327375"/>
                  <a:gd name="connsiteY90" fmla="*/ 75859 h 368466"/>
                  <a:gd name="connsiteX91" fmla="*/ 187023 w 327375"/>
                  <a:gd name="connsiteY91" fmla="*/ 73858 h 368466"/>
                  <a:gd name="connsiteX92" fmla="*/ 169021 w 327375"/>
                  <a:gd name="connsiteY92" fmla="*/ 74525 h 368466"/>
                  <a:gd name="connsiteX93" fmla="*/ 151114 w 327375"/>
                  <a:gd name="connsiteY93" fmla="*/ 77287 h 368466"/>
                  <a:gd name="connsiteX94" fmla="*/ 131683 w 327375"/>
                  <a:gd name="connsiteY94" fmla="*/ 83098 h 368466"/>
                  <a:gd name="connsiteX95" fmla="*/ 121967 w 327375"/>
                  <a:gd name="connsiteY95" fmla="*/ 87098 h 368466"/>
                  <a:gd name="connsiteX96" fmla="*/ 116443 w 327375"/>
                  <a:gd name="connsiteY96" fmla="*/ 87574 h 368466"/>
                  <a:gd name="connsiteX97" fmla="*/ 111776 w 327375"/>
                  <a:gd name="connsiteY97" fmla="*/ 83955 h 368466"/>
                  <a:gd name="connsiteX98" fmla="*/ 111109 w 327375"/>
                  <a:gd name="connsiteY98" fmla="*/ 79002 h 368466"/>
                  <a:gd name="connsiteX99" fmla="*/ 114824 w 327375"/>
                  <a:gd name="connsiteY99" fmla="*/ 73858 h 368466"/>
                  <a:gd name="connsiteX100" fmla="*/ 146447 w 327375"/>
                  <a:gd name="connsiteY100" fmla="*/ 64714 h 368466"/>
                  <a:gd name="connsiteX101" fmla="*/ 162258 w 327375"/>
                  <a:gd name="connsiteY101" fmla="*/ 63095 h 368466"/>
                  <a:gd name="connsiteX102" fmla="*/ 177784 w 327375"/>
                  <a:gd name="connsiteY102" fmla="*/ 63571 h 368466"/>
                  <a:gd name="connsiteX103" fmla="*/ 196262 w 327375"/>
                  <a:gd name="connsiteY103" fmla="*/ 65857 h 368466"/>
                  <a:gd name="connsiteX104" fmla="*/ 239601 w 327375"/>
                  <a:gd name="connsiteY104" fmla="*/ 78907 h 368466"/>
                  <a:gd name="connsiteX105" fmla="*/ 241982 w 327375"/>
                  <a:gd name="connsiteY105" fmla="*/ 82907 h 3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27375" h="368466">
                    <a:moveTo>
                      <a:pt x="156448" y="2326"/>
                    </a:moveTo>
                    <a:cubicBezTo>
                      <a:pt x="134921" y="-1389"/>
                      <a:pt x="113014" y="-627"/>
                      <a:pt x="93297" y="4421"/>
                    </a:cubicBezTo>
                    <a:cubicBezTo>
                      <a:pt x="73199" y="9374"/>
                      <a:pt x="54816" y="18423"/>
                      <a:pt x="40338" y="30424"/>
                    </a:cubicBezTo>
                    <a:cubicBezTo>
                      <a:pt x="25098" y="43188"/>
                      <a:pt x="13573" y="59190"/>
                      <a:pt x="7001" y="76716"/>
                    </a:cubicBezTo>
                    <a:cubicBezTo>
                      <a:pt x="-48" y="95766"/>
                      <a:pt x="-1858" y="117007"/>
                      <a:pt x="1952" y="138247"/>
                    </a:cubicBezTo>
                    <a:cubicBezTo>
                      <a:pt x="3762" y="149487"/>
                      <a:pt x="7286" y="161203"/>
                      <a:pt x="12335" y="173109"/>
                    </a:cubicBezTo>
                    <a:cubicBezTo>
                      <a:pt x="15478" y="180634"/>
                      <a:pt x="18431" y="186634"/>
                      <a:pt x="21669" y="192159"/>
                    </a:cubicBezTo>
                    <a:cubicBezTo>
                      <a:pt x="25574" y="198541"/>
                      <a:pt x="28908" y="203398"/>
                      <a:pt x="32718" y="207780"/>
                    </a:cubicBezTo>
                    <a:cubicBezTo>
                      <a:pt x="34528" y="201779"/>
                      <a:pt x="36338" y="195778"/>
                      <a:pt x="37957" y="189397"/>
                    </a:cubicBezTo>
                    <a:cubicBezTo>
                      <a:pt x="34623" y="187777"/>
                      <a:pt x="32147" y="185110"/>
                      <a:pt x="30813" y="181967"/>
                    </a:cubicBezTo>
                    <a:cubicBezTo>
                      <a:pt x="29861" y="179681"/>
                      <a:pt x="29670" y="177109"/>
                      <a:pt x="30051" y="174538"/>
                    </a:cubicBezTo>
                    <a:cubicBezTo>
                      <a:pt x="30813" y="169775"/>
                      <a:pt x="34052" y="165584"/>
                      <a:pt x="38433" y="163679"/>
                    </a:cubicBezTo>
                    <a:lnTo>
                      <a:pt x="39957" y="163108"/>
                    </a:lnTo>
                    <a:cubicBezTo>
                      <a:pt x="40910" y="162536"/>
                      <a:pt x="41672" y="162250"/>
                      <a:pt x="42434" y="161965"/>
                    </a:cubicBezTo>
                    <a:cubicBezTo>
                      <a:pt x="44624" y="161298"/>
                      <a:pt x="46815" y="160822"/>
                      <a:pt x="49006" y="160345"/>
                    </a:cubicBezTo>
                    <a:lnTo>
                      <a:pt x="50244" y="160060"/>
                    </a:lnTo>
                    <a:cubicBezTo>
                      <a:pt x="52530" y="159583"/>
                      <a:pt x="54340" y="159202"/>
                      <a:pt x="56245" y="158917"/>
                    </a:cubicBezTo>
                    <a:cubicBezTo>
                      <a:pt x="61007" y="158155"/>
                      <a:pt x="66056" y="157774"/>
                      <a:pt x="71961" y="157678"/>
                    </a:cubicBezTo>
                    <a:cubicBezTo>
                      <a:pt x="81772" y="157393"/>
                      <a:pt x="91964" y="158345"/>
                      <a:pt x="103298" y="160441"/>
                    </a:cubicBezTo>
                    <a:lnTo>
                      <a:pt x="104537" y="160631"/>
                    </a:lnTo>
                    <a:cubicBezTo>
                      <a:pt x="113966" y="162441"/>
                      <a:pt x="124063" y="165394"/>
                      <a:pt x="136350" y="170156"/>
                    </a:cubicBezTo>
                    <a:cubicBezTo>
                      <a:pt x="146828" y="174252"/>
                      <a:pt x="157019" y="179872"/>
                      <a:pt x="166449" y="185301"/>
                    </a:cubicBezTo>
                    <a:cubicBezTo>
                      <a:pt x="184261" y="195778"/>
                      <a:pt x="201692" y="209971"/>
                      <a:pt x="218265" y="227497"/>
                    </a:cubicBezTo>
                    <a:cubicBezTo>
                      <a:pt x="234077" y="244165"/>
                      <a:pt x="247031" y="261882"/>
                      <a:pt x="257032" y="280075"/>
                    </a:cubicBezTo>
                    <a:cubicBezTo>
                      <a:pt x="265890" y="296172"/>
                      <a:pt x="272462" y="313603"/>
                      <a:pt x="276653" y="331795"/>
                    </a:cubicBezTo>
                    <a:cubicBezTo>
                      <a:pt x="276844" y="332843"/>
                      <a:pt x="276653" y="333986"/>
                      <a:pt x="275891" y="334939"/>
                    </a:cubicBezTo>
                    <a:cubicBezTo>
                      <a:pt x="275034" y="336082"/>
                      <a:pt x="273796" y="336844"/>
                      <a:pt x="272558" y="337034"/>
                    </a:cubicBezTo>
                    <a:cubicBezTo>
                      <a:pt x="272081" y="337034"/>
                      <a:pt x="271700" y="337034"/>
                      <a:pt x="271129" y="336939"/>
                    </a:cubicBezTo>
                    <a:cubicBezTo>
                      <a:pt x="269224" y="336558"/>
                      <a:pt x="267795" y="335129"/>
                      <a:pt x="267319" y="333034"/>
                    </a:cubicBezTo>
                    <a:lnTo>
                      <a:pt x="266843" y="331129"/>
                    </a:lnTo>
                    <a:lnTo>
                      <a:pt x="265414" y="328462"/>
                    </a:lnTo>
                    <a:cubicBezTo>
                      <a:pt x="261604" y="338653"/>
                      <a:pt x="257222" y="349798"/>
                      <a:pt x="251222" y="365228"/>
                    </a:cubicBezTo>
                    <a:lnTo>
                      <a:pt x="251031" y="366181"/>
                    </a:lnTo>
                    <a:lnTo>
                      <a:pt x="250079" y="368467"/>
                    </a:lnTo>
                    <a:lnTo>
                      <a:pt x="250079" y="368467"/>
                    </a:lnTo>
                    <a:cubicBezTo>
                      <a:pt x="256746" y="366371"/>
                      <a:pt x="263223" y="363323"/>
                      <a:pt x="269224" y="359227"/>
                    </a:cubicBezTo>
                    <a:cubicBezTo>
                      <a:pt x="276177" y="354274"/>
                      <a:pt x="282464" y="348369"/>
                      <a:pt x="288274" y="340939"/>
                    </a:cubicBezTo>
                    <a:cubicBezTo>
                      <a:pt x="291798" y="336463"/>
                      <a:pt x="295227" y="331605"/>
                      <a:pt x="298561" y="326176"/>
                    </a:cubicBezTo>
                    <a:lnTo>
                      <a:pt x="298751" y="326176"/>
                    </a:lnTo>
                    <a:cubicBezTo>
                      <a:pt x="304657" y="316079"/>
                      <a:pt x="309324" y="305983"/>
                      <a:pt x="313706" y="296362"/>
                    </a:cubicBezTo>
                    <a:cubicBezTo>
                      <a:pt x="313896" y="296077"/>
                      <a:pt x="313991" y="295696"/>
                      <a:pt x="314087" y="295219"/>
                    </a:cubicBezTo>
                    <a:cubicBezTo>
                      <a:pt x="318849" y="282646"/>
                      <a:pt x="322088" y="270740"/>
                      <a:pt x="324278" y="258739"/>
                    </a:cubicBezTo>
                    <a:cubicBezTo>
                      <a:pt x="325421" y="252262"/>
                      <a:pt x="326279" y="245689"/>
                      <a:pt x="326755" y="239403"/>
                    </a:cubicBezTo>
                    <a:cubicBezTo>
                      <a:pt x="328184" y="220924"/>
                      <a:pt x="327136" y="201874"/>
                      <a:pt x="323707" y="182920"/>
                    </a:cubicBezTo>
                    <a:lnTo>
                      <a:pt x="323707" y="181777"/>
                    </a:lnTo>
                    <a:lnTo>
                      <a:pt x="323231" y="180157"/>
                    </a:lnTo>
                    <a:cubicBezTo>
                      <a:pt x="322754" y="177967"/>
                      <a:pt x="322373" y="175966"/>
                      <a:pt x="321897" y="173966"/>
                    </a:cubicBezTo>
                    <a:lnTo>
                      <a:pt x="321135" y="170823"/>
                    </a:lnTo>
                    <a:lnTo>
                      <a:pt x="320849" y="169394"/>
                    </a:lnTo>
                    <a:cubicBezTo>
                      <a:pt x="319802" y="165394"/>
                      <a:pt x="318754" y="161298"/>
                      <a:pt x="317516" y="157297"/>
                    </a:cubicBezTo>
                    <a:lnTo>
                      <a:pt x="316944" y="155297"/>
                    </a:lnTo>
                    <a:cubicBezTo>
                      <a:pt x="313039" y="142915"/>
                      <a:pt x="308181" y="130818"/>
                      <a:pt x="302466" y="119674"/>
                    </a:cubicBezTo>
                    <a:cubicBezTo>
                      <a:pt x="301514" y="117769"/>
                      <a:pt x="300561" y="115959"/>
                      <a:pt x="299609" y="114054"/>
                    </a:cubicBezTo>
                    <a:lnTo>
                      <a:pt x="298751" y="112530"/>
                    </a:lnTo>
                    <a:lnTo>
                      <a:pt x="297799" y="110911"/>
                    </a:lnTo>
                    <a:lnTo>
                      <a:pt x="296846" y="109196"/>
                    </a:lnTo>
                    <a:lnTo>
                      <a:pt x="295894" y="107482"/>
                    </a:lnTo>
                    <a:lnTo>
                      <a:pt x="294846" y="105767"/>
                    </a:lnTo>
                    <a:lnTo>
                      <a:pt x="293798" y="103957"/>
                    </a:lnTo>
                    <a:lnTo>
                      <a:pt x="292751" y="102148"/>
                    </a:lnTo>
                    <a:cubicBezTo>
                      <a:pt x="290560" y="98433"/>
                      <a:pt x="288369" y="95099"/>
                      <a:pt x="286178" y="91861"/>
                    </a:cubicBezTo>
                    <a:cubicBezTo>
                      <a:pt x="281702" y="85098"/>
                      <a:pt x="276844" y="78716"/>
                      <a:pt x="271986" y="72906"/>
                    </a:cubicBezTo>
                    <a:lnTo>
                      <a:pt x="272177" y="72906"/>
                    </a:lnTo>
                    <a:cubicBezTo>
                      <a:pt x="270748" y="71096"/>
                      <a:pt x="269319" y="69477"/>
                      <a:pt x="267890" y="67858"/>
                    </a:cubicBezTo>
                    <a:cubicBezTo>
                      <a:pt x="253508" y="51665"/>
                      <a:pt x="237601" y="38044"/>
                      <a:pt x="220742" y="27472"/>
                    </a:cubicBezTo>
                    <a:cubicBezTo>
                      <a:pt x="200453" y="14708"/>
                      <a:pt x="179213" y="6231"/>
                      <a:pt x="157591" y="2326"/>
                    </a:cubicBezTo>
                    <a:lnTo>
                      <a:pt x="156353" y="2135"/>
                    </a:lnTo>
                    <a:close/>
                    <a:moveTo>
                      <a:pt x="210836" y="46998"/>
                    </a:moveTo>
                    <a:cubicBezTo>
                      <a:pt x="210455" y="48427"/>
                      <a:pt x="209121" y="49379"/>
                      <a:pt x="207883" y="49189"/>
                    </a:cubicBezTo>
                    <a:cubicBezTo>
                      <a:pt x="195881" y="44236"/>
                      <a:pt x="183499" y="40616"/>
                      <a:pt x="171021" y="38330"/>
                    </a:cubicBezTo>
                    <a:lnTo>
                      <a:pt x="169973" y="38330"/>
                    </a:lnTo>
                    <a:cubicBezTo>
                      <a:pt x="156543" y="35949"/>
                      <a:pt x="142160" y="35473"/>
                      <a:pt x="127397" y="36806"/>
                    </a:cubicBezTo>
                    <a:cubicBezTo>
                      <a:pt x="113776" y="38330"/>
                      <a:pt x="102060" y="40902"/>
                      <a:pt x="91583" y="44902"/>
                    </a:cubicBezTo>
                    <a:lnTo>
                      <a:pt x="90535" y="44902"/>
                    </a:lnTo>
                    <a:cubicBezTo>
                      <a:pt x="81105" y="48808"/>
                      <a:pt x="72247" y="53380"/>
                      <a:pt x="64341" y="58809"/>
                    </a:cubicBezTo>
                    <a:cubicBezTo>
                      <a:pt x="60531" y="61571"/>
                      <a:pt x="56912" y="64333"/>
                      <a:pt x="53292" y="67286"/>
                    </a:cubicBezTo>
                    <a:cubicBezTo>
                      <a:pt x="51768" y="68620"/>
                      <a:pt x="50244" y="69096"/>
                      <a:pt x="48434" y="69096"/>
                    </a:cubicBezTo>
                    <a:lnTo>
                      <a:pt x="47482" y="69096"/>
                    </a:lnTo>
                    <a:cubicBezTo>
                      <a:pt x="45958" y="68715"/>
                      <a:pt x="44529" y="67953"/>
                      <a:pt x="43672" y="66905"/>
                    </a:cubicBezTo>
                    <a:cubicBezTo>
                      <a:pt x="42338" y="65476"/>
                      <a:pt x="41767" y="63762"/>
                      <a:pt x="41767" y="61762"/>
                    </a:cubicBezTo>
                    <a:lnTo>
                      <a:pt x="42053" y="60809"/>
                    </a:lnTo>
                    <a:cubicBezTo>
                      <a:pt x="42338" y="59380"/>
                      <a:pt x="43005" y="58142"/>
                      <a:pt x="44053" y="57190"/>
                    </a:cubicBezTo>
                    <a:cubicBezTo>
                      <a:pt x="54149" y="48331"/>
                      <a:pt x="67008" y="40902"/>
                      <a:pt x="82153" y="35282"/>
                    </a:cubicBezTo>
                    <a:cubicBezTo>
                      <a:pt x="95774" y="30329"/>
                      <a:pt x="110156" y="27376"/>
                      <a:pt x="125015" y="26710"/>
                    </a:cubicBezTo>
                    <a:cubicBezTo>
                      <a:pt x="136541" y="26233"/>
                      <a:pt x="148542" y="27186"/>
                      <a:pt x="161782" y="29662"/>
                    </a:cubicBezTo>
                    <a:cubicBezTo>
                      <a:pt x="163496" y="29948"/>
                      <a:pt x="165306" y="30329"/>
                      <a:pt x="167116" y="30710"/>
                    </a:cubicBezTo>
                    <a:cubicBezTo>
                      <a:pt x="180356" y="33377"/>
                      <a:pt x="194548" y="37759"/>
                      <a:pt x="209121" y="43759"/>
                    </a:cubicBezTo>
                    <a:cubicBezTo>
                      <a:pt x="210550" y="44426"/>
                      <a:pt x="211217" y="45760"/>
                      <a:pt x="210931" y="46998"/>
                    </a:cubicBezTo>
                    <a:moveTo>
                      <a:pt x="241887" y="82907"/>
                    </a:moveTo>
                    <a:cubicBezTo>
                      <a:pt x="241506" y="84717"/>
                      <a:pt x="239696" y="85955"/>
                      <a:pt x="237887" y="85765"/>
                    </a:cubicBezTo>
                    <a:cubicBezTo>
                      <a:pt x="226742" y="81193"/>
                      <a:pt x="215503" y="77859"/>
                      <a:pt x="204454" y="75859"/>
                    </a:cubicBezTo>
                    <a:cubicBezTo>
                      <a:pt x="198358" y="74811"/>
                      <a:pt x="192643" y="74239"/>
                      <a:pt x="187023" y="73858"/>
                    </a:cubicBezTo>
                    <a:cubicBezTo>
                      <a:pt x="181308" y="73573"/>
                      <a:pt x="175403" y="73763"/>
                      <a:pt x="169021" y="74525"/>
                    </a:cubicBezTo>
                    <a:cubicBezTo>
                      <a:pt x="163592" y="75001"/>
                      <a:pt x="157496" y="75859"/>
                      <a:pt x="151114" y="77287"/>
                    </a:cubicBezTo>
                    <a:cubicBezTo>
                      <a:pt x="145018" y="78621"/>
                      <a:pt x="138541" y="80526"/>
                      <a:pt x="131683" y="83098"/>
                    </a:cubicBezTo>
                    <a:cubicBezTo>
                      <a:pt x="128349" y="84336"/>
                      <a:pt x="125206" y="85669"/>
                      <a:pt x="121967" y="87098"/>
                    </a:cubicBezTo>
                    <a:cubicBezTo>
                      <a:pt x="120253" y="87765"/>
                      <a:pt x="118919" y="88051"/>
                      <a:pt x="116443" y="87574"/>
                    </a:cubicBezTo>
                    <a:cubicBezTo>
                      <a:pt x="114443" y="87098"/>
                      <a:pt x="112728" y="85765"/>
                      <a:pt x="111776" y="83955"/>
                    </a:cubicBezTo>
                    <a:cubicBezTo>
                      <a:pt x="111014" y="82431"/>
                      <a:pt x="110728" y="80621"/>
                      <a:pt x="111109" y="79002"/>
                    </a:cubicBezTo>
                    <a:cubicBezTo>
                      <a:pt x="111776" y="76525"/>
                      <a:pt x="113204" y="74620"/>
                      <a:pt x="114824" y="73858"/>
                    </a:cubicBezTo>
                    <a:cubicBezTo>
                      <a:pt x="124444" y="69667"/>
                      <a:pt x="135112" y="66524"/>
                      <a:pt x="146447" y="64714"/>
                    </a:cubicBezTo>
                    <a:cubicBezTo>
                      <a:pt x="151590" y="63952"/>
                      <a:pt x="156829" y="63381"/>
                      <a:pt x="162258" y="63095"/>
                    </a:cubicBezTo>
                    <a:cubicBezTo>
                      <a:pt x="167021" y="62905"/>
                      <a:pt x="172069" y="63095"/>
                      <a:pt x="177784" y="63571"/>
                    </a:cubicBezTo>
                    <a:cubicBezTo>
                      <a:pt x="184166" y="64048"/>
                      <a:pt x="190357" y="64810"/>
                      <a:pt x="196262" y="65857"/>
                    </a:cubicBezTo>
                    <a:cubicBezTo>
                      <a:pt x="210645" y="68429"/>
                      <a:pt x="225218" y="72811"/>
                      <a:pt x="239601" y="78907"/>
                    </a:cubicBezTo>
                    <a:cubicBezTo>
                      <a:pt x="241411" y="79573"/>
                      <a:pt x="242363" y="81193"/>
                      <a:pt x="241982" y="82907"/>
                    </a:cubicBezTo>
                  </a:path>
                </a:pathLst>
              </a:custGeom>
              <a:solidFill>
                <a:srgbClr val="FDCBCF"/>
              </a:solidFill>
              <a:ln w="9525" cap="flat">
                <a:noFill/>
                <a:prstDash val="solid"/>
                <a:miter/>
              </a:ln>
            </p:spPr>
            <p:txBody>
              <a:bodyPr rtlCol="0" anchor="ctr"/>
              <a:lstStyle/>
              <a:p>
                <a:endParaRPr lang="en-US"/>
              </a:p>
            </p:txBody>
          </p:sp>
          <p:grpSp>
            <p:nvGrpSpPr>
              <p:cNvPr id="1533" name="Graphic 100">
                <a:extLst>
                  <a:ext uri="{FF2B5EF4-FFF2-40B4-BE49-F238E27FC236}">
                    <a16:creationId xmlns:a16="http://schemas.microsoft.com/office/drawing/2014/main" id="{0F79A4FE-BA65-9082-0104-F3B3A11F458B}"/>
                  </a:ext>
                </a:extLst>
              </p:cNvPr>
              <p:cNvGrpSpPr/>
              <p:nvPr/>
            </p:nvGrpSpPr>
            <p:grpSpPr>
              <a:xfrm>
                <a:off x="3357980" y="3930009"/>
                <a:ext cx="210697" cy="76000"/>
                <a:chOff x="3357980" y="3930009"/>
                <a:chExt cx="210697" cy="76000"/>
              </a:xfrm>
              <a:solidFill>
                <a:srgbClr val="1ECCDF"/>
              </a:solidFill>
            </p:grpSpPr>
            <p:sp>
              <p:nvSpPr>
                <p:cNvPr id="1568" name="Freeform: Shape 1567">
                  <a:extLst>
                    <a:ext uri="{FF2B5EF4-FFF2-40B4-BE49-F238E27FC236}">
                      <a16:creationId xmlns:a16="http://schemas.microsoft.com/office/drawing/2014/main" id="{3037000B-8E6C-4C73-9740-F8CEA125D8DF}"/>
                    </a:ext>
                  </a:extLst>
                </p:cNvPr>
                <p:cNvSpPr/>
                <p:nvPr/>
              </p:nvSpPr>
              <p:spPr>
                <a:xfrm>
                  <a:off x="3425957" y="3970879"/>
                  <a:ext cx="142720" cy="35131"/>
                </a:xfrm>
                <a:custGeom>
                  <a:avLst/>
                  <a:gdLst>
                    <a:gd name="connsiteX0" fmla="*/ 8377 w 142720"/>
                    <a:gd name="connsiteY0" fmla="*/ 10389 h 35131"/>
                    <a:gd name="connsiteX1" fmla="*/ 42095 w 142720"/>
                    <a:gd name="connsiteY1" fmla="*/ 1531 h 35131"/>
                    <a:gd name="connsiteX2" fmla="*/ 74671 w 142720"/>
                    <a:gd name="connsiteY2" fmla="*/ 293 h 35131"/>
                    <a:gd name="connsiteX3" fmla="*/ 95530 w 142720"/>
                    <a:gd name="connsiteY3" fmla="*/ 2769 h 35131"/>
                    <a:gd name="connsiteX4" fmla="*/ 106198 w 142720"/>
                    <a:gd name="connsiteY4" fmla="*/ 5055 h 35131"/>
                    <a:gd name="connsiteX5" fmla="*/ 139726 w 142720"/>
                    <a:gd name="connsiteY5" fmla="*/ 16962 h 35131"/>
                    <a:gd name="connsiteX6" fmla="*/ 142203 w 142720"/>
                    <a:gd name="connsiteY6" fmla="*/ 24105 h 35131"/>
                    <a:gd name="connsiteX7" fmla="*/ 135059 w 142720"/>
                    <a:gd name="connsiteY7" fmla="*/ 26582 h 35131"/>
                    <a:gd name="connsiteX8" fmla="*/ 127630 w 142720"/>
                    <a:gd name="connsiteY8" fmla="*/ 23820 h 35131"/>
                    <a:gd name="connsiteX9" fmla="*/ 88577 w 142720"/>
                    <a:gd name="connsiteY9" fmla="*/ 16390 h 35131"/>
                    <a:gd name="connsiteX10" fmla="*/ 59431 w 142720"/>
                    <a:gd name="connsiteY10" fmla="*/ 18581 h 35131"/>
                    <a:gd name="connsiteX11" fmla="*/ 17044 w 142720"/>
                    <a:gd name="connsiteY11" fmla="*/ 34297 h 35131"/>
                    <a:gd name="connsiteX12" fmla="*/ 7138 w 142720"/>
                    <a:gd name="connsiteY12" fmla="*/ 33821 h 35131"/>
                    <a:gd name="connsiteX13" fmla="*/ 757 w 142720"/>
                    <a:gd name="connsiteY13" fmla="*/ 26677 h 35131"/>
                    <a:gd name="connsiteX14" fmla="*/ 8377 w 142720"/>
                    <a:gd name="connsiteY14" fmla="*/ 10389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0" h="35131">
                      <a:moveTo>
                        <a:pt x="8377" y="10389"/>
                      </a:moveTo>
                      <a:cubicBezTo>
                        <a:pt x="19330" y="6389"/>
                        <a:pt x="30570" y="3246"/>
                        <a:pt x="42095" y="1531"/>
                      </a:cubicBezTo>
                      <a:cubicBezTo>
                        <a:pt x="52763" y="-88"/>
                        <a:pt x="63907" y="-279"/>
                        <a:pt x="74671" y="293"/>
                      </a:cubicBezTo>
                      <a:cubicBezTo>
                        <a:pt x="81719" y="674"/>
                        <a:pt x="88577" y="1531"/>
                        <a:pt x="95530" y="2769"/>
                      </a:cubicBezTo>
                      <a:cubicBezTo>
                        <a:pt x="99055" y="3436"/>
                        <a:pt x="102674" y="4198"/>
                        <a:pt x="106198" y="5055"/>
                      </a:cubicBezTo>
                      <a:cubicBezTo>
                        <a:pt x="117819" y="7913"/>
                        <a:pt x="128773" y="12294"/>
                        <a:pt x="139726" y="16962"/>
                      </a:cubicBezTo>
                      <a:cubicBezTo>
                        <a:pt x="142393" y="18105"/>
                        <a:pt x="143441" y="21629"/>
                        <a:pt x="142203" y="24105"/>
                      </a:cubicBezTo>
                      <a:cubicBezTo>
                        <a:pt x="140869" y="26868"/>
                        <a:pt x="137726" y="27725"/>
                        <a:pt x="135059" y="26582"/>
                      </a:cubicBezTo>
                      <a:cubicBezTo>
                        <a:pt x="132583" y="25534"/>
                        <a:pt x="130201" y="24677"/>
                        <a:pt x="127630" y="23820"/>
                      </a:cubicBezTo>
                      <a:cubicBezTo>
                        <a:pt x="114961" y="19819"/>
                        <a:pt x="101912" y="17152"/>
                        <a:pt x="88577" y="16390"/>
                      </a:cubicBezTo>
                      <a:cubicBezTo>
                        <a:pt x="78862" y="16104"/>
                        <a:pt x="68956" y="16771"/>
                        <a:pt x="59431" y="18581"/>
                      </a:cubicBezTo>
                      <a:cubicBezTo>
                        <a:pt x="44762" y="22010"/>
                        <a:pt x="30475" y="27534"/>
                        <a:pt x="17044" y="34297"/>
                      </a:cubicBezTo>
                      <a:cubicBezTo>
                        <a:pt x="14187" y="35726"/>
                        <a:pt x="9901" y="35154"/>
                        <a:pt x="7138" y="33821"/>
                      </a:cubicBezTo>
                      <a:cubicBezTo>
                        <a:pt x="4186" y="32392"/>
                        <a:pt x="1900" y="29820"/>
                        <a:pt x="757" y="26677"/>
                      </a:cubicBezTo>
                      <a:cubicBezTo>
                        <a:pt x="-1625" y="20200"/>
                        <a:pt x="1804" y="12771"/>
                        <a:pt x="8377" y="10389"/>
                      </a:cubicBezTo>
                      <a:close/>
                    </a:path>
                  </a:pathLst>
                </a:custGeom>
                <a:solidFill>
                  <a:srgbClr val="FBABB1"/>
                </a:solid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id="{DE41D56F-6596-FB9D-36CB-6FEFDD65CCC1}"/>
                    </a:ext>
                  </a:extLst>
                </p:cNvPr>
                <p:cNvSpPr/>
                <p:nvPr/>
              </p:nvSpPr>
              <p:spPr>
                <a:xfrm>
                  <a:off x="3357980" y="3930009"/>
                  <a:ext cx="180157" cy="56030"/>
                </a:xfrm>
                <a:custGeom>
                  <a:avLst/>
                  <a:gdLst>
                    <a:gd name="connsiteX0" fmla="*/ 2154 w 180157"/>
                    <a:gd name="connsiteY0" fmla="*/ 36781 h 56030"/>
                    <a:gd name="connsiteX1" fmla="*/ 8536 w 180157"/>
                    <a:gd name="connsiteY1" fmla="*/ 26970 h 56030"/>
                    <a:gd name="connsiteX2" fmla="*/ 18442 w 180157"/>
                    <a:gd name="connsiteY2" fmla="*/ 18303 h 56030"/>
                    <a:gd name="connsiteX3" fmla="*/ 39778 w 180157"/>
                    <a:gd name="connsiteY3" fmla="*/ 7063 h 56030"/>
                    <a:gd name="connsiteX4" fmla="*/ 64067 w 180157"/>
                    <a:gd name="connsiteY4" fmla="*/ 967 h 56030"/>
                    <a:gd name="connsiteX5" fmla="*/ 89594 w 180157"/>
                    <a:gd name="connsiteY5" fmla="*/ 300 h 56030"/>
                    <a:gd name="connsiteX6" fmla="*/ 113120 w 180157"/>
                    <a:gd name="connsiteY6" fmla="*/ 3063 h 56030"/>
                    <a:gd name="connsiteX7" fmla="*/ 121217 w 180157"/>
                    <a:gd name="connsiteY7" fmla="*/ 4396 h 56030"/>
                    <a:gd name="connsiteX8" fmla="*/ 136266 w 180157"/>
                    <a:gd name="connsiteY8" fmla="*/ 7444 h 56030"/>
                    <a:gd name="connsiteX9" fmla="*/ 176843 w 180157"/>
                    <a:gd name="connsiteY9" fmla="*/ 20970 h 56030"/>
                    <a:gd name="connsiteX10" fmla="*/ 179605 w 180157"/>
                    <a:gd name="connsiteY10" fmla="*/ 28780 h 56030"/>
                    <a:gd name="connsiteX11" fmla="*/ 171794 w 180157"/>
                    <a:gd name="connsiteY11" fmla="*/ 31542 h 56030"/>
                    <a:gd name="connsiteX12" fmla="*/ 165984 w 180157"/>
                    <a:gd name="connsiteY12" fmla="*/ 29352 h 56030"/>
                    <a:gd name="connsiteX13" fmla="*/ 120074 w 180157"/>
                    <a:gd name="connsiteY13" fmla="*/ 21065 h 56030"/>
                    <a:gd name="connsiteX14" fmla="*/ 95785 w 180157"/>
                    <a:gd name="connsiteY14" fmla="*/ 22113 h 56030"/>
                    <a:gd name="connsiteX15" fmla="*/ 71306 w 180157"/>
                    <a:gd name="connsiteY15" fmla="*/ 26494 h 56030"/>
                    <a:gd name="connsiteX16" fmla="*/ 43112 w 180157"/>
                    <a:gd name="connsiteY16" fmla="*/ 36400 h 56030"/>
                    <a:gd name="connsiteX17" fmla="*/ 32063 w 180157"/>
                    <a:gd name="connsiteY17" fmla="*/ 43544 h 56030"/>
                    <a:gd name="connsiteX18" fmla="*/ 26252 w 180157"/>
                    <a:gd name="connsiteY18" fmla="*/ 48116 h 56030"/>
                    <a:gd name="connsiteX19" fmla="*/ 21109 w 180157"/>
                    <a:gd name="connsiteY19" fmla="*/ 51926 h 56030"/>
                    <a:gd name="connsiteX20" fmla="*/ 4154 w 180157"/>
                    <a:gd name="connsiteY20" fmla="*/ 53164 h 56030"/>
                    <a:gd name="connsiteX21" fmla="*/ 2249 w 180157"/>
                    <a:gd name="connsiteY21" fmla="*/ 36876 h 5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157" h="56030">
                      <a:moveTo>
                        <a:pt x="2154" y="36781"/>
                      </a:moveTo>
                      <a:cubicBezTo>
                        <a:pt x="3869" y="33257"/>
                        <a:pt x="5869" y="29923"/>
                        <a:pt x="8536" y="26970"/>
                      </a:cubicBezTo>
                      <a:cubicBezTo>
                        <a:pt x="11393" y="23732"/>
                        <a:pt x="14918" y="20874"/>
                        <a:pt x="18442" y="18303"/>
                      </a:cubicBezTo>
                      <a:cubicBezTo>
                        <a:pt x="24919" y="13540"/>
                        <a:pt x="32348" y="9921"/>
                        <a:pt x="39778" y="7063"/>
                      </a:cubicBezTo>
                      <a:cubicBezTo>
                        <a:pt x="47493" y="4110"/>
                        <a:pt x="55875" y="2110"/>
                        <a:pt x="64067" y="967"/>
                      </a:cubicBezTo>
                      <a:cubicBezTo>
                        <a:pt x="72544" y="-176"/>
                        <a:pt x="81021" y="-176"/>
                        <a:pt x="89594" y="300"/>
                      </a:cubicBezTo>
                      <a:cubicBezTo>
                        <a:pt x="97404" y="777"/>
                        <a:pt x="105310" y="1824"/>
                        <a:pt x="113120" y="3063"/>
                      </a:cubicBezTo>
                      <a:cubicBezTo>
                        <a:pt x="115787" y="3444"/>
                        <a:pt x="118550" y="3920"/>
                        <a:pt x="121217" y="4396"/>
                      </a:cubicBezTo>
                      <a:cubicBezTo>
                        <a:pt x="126265" y="5349"/>
                        <a:pt x="131218" y="6301"/>
                        <a:pt x="136266" y="7444"/>
                      </a:cubicBezTo>
                      <a:cubicBezTo>
                        <a:pt x="150268" y="10587"/>
                        <a:pt x="163698" y="15350"/>
                        <a:pt x="176843" y="20970"/>
                      </a:cubicBezTo>
                      <a:cubicBezTo>
                        <a:pt x="179795" y="22208"/>
                        <a:pt x="180938" y="26018"/>
                        <a:pt x="179605" y="28780"/>
                      </a:cubicBezTo>
                      <a:cubicBezTo>
                        <a:pt x="178176" y="31733"/>
                        <a:pt x="174747" y="32781"/>
                        <a:pt x="171794" y="31542"/>
                      </a:cubicBezTo>
                      <a:cubicBezTo>
                        <a:pt x="169889" y="30780"/>
                        <a:pt x="167889" y="30018"/>
                        <a:pt x="165984" y="29352"/>
                      </a:cubicBezTo>
                      <a:cubicBezTo>
                        <a:pt x="151125" y="24684"/>
                        <a:pt x="135599" y="21922"/>
                        <a:pt x="120074" y="21065"/>
                      </a:cubicBezTo>
                      <a:cubicBezTo>
                        <a:pt x="111882" y="20779"/>
                        <a:pt x="103786" y="21065"/>
                        <a:pt x="95785" y="22113"/>
                      </a:cubicBezTo>
                      <a:cubicBezTo>
                        <a:pt x="87498" y="23160"/>
                        <a:pt x="79402" y="24780"/>
                        <a:pt x="71306" y="26494"/>
                      </a:cubicBezTo>
                      <a:cubicBezTo>
                        <a:pt x="61590" y="28780"/>
                        <a:pt x="52065" y="31923"/>
                        <a:pt x="43112" y="36400"/>
                      </a:cubicBezTo>
                      <a:cubicBezTo>
                        <a:pt x="39302" y="38496"/>
                        <a:pt x="35587" y="40877"/>
                        <a:pt x="32063" y="43544"/>
                      </a:cubicBezTo>
                      <a:cubicBezTo>
                        <a:pt x="30062" y="44973"/>
                        <a:pt x="28253" y="46592"/>
                        <a:pt x="26252" y="48116"/>
                      </a:cubicBezTo>
                      <a:cubicBezTo>
                        <a:pt x="24633" y="49449"/>
                        <a:pt x="22823" y="50688"/>
                        <a:pt x="21109" y="51926"/>
                      </a:cubicBezTo>
                      <a:cubicBezTo>
                        <a:pt x="17013" y="57069"/>
                        <a:pt x="8917" y="57260"/>
                        <a:pt x="4154" y="53164"/>
                      </a:cubicBezTo>
                      <a:cubicBezTo>
                        <a:pt x="-799" y="48878"/>
                        <a:pt x="-1180" y="42020"/>
                        <a:pt x="2249" y="36876"/>
                      </a:cubicBezTo>
                      <a:close/>
                    </a:path>
                  </a:pathLst>
                </a:custGeom>
                <a:solidFill>
                  <a:srgbClr val="FBABB1"/>
                </a:solidFill>
                <a:ln w="9525" cap="flat">
                  <a:noFill/>
                  <a:prstDash val="solid"/>
                  <a:miter/>
                </a:ln>
              </p:spPr>
              <p:txBody>
                <a:bodyPr rtlCol="0" anchor="ctr"/>
                <a:lstStyle/>
                <a:p>
                  <a:endParaRPr lang="en-US"/>
                </a:p>
              </p:txBody>
            </p:sp>
          </p:grpSp>
          <p:grpSp>
            <p:nvGrpSpPr>
              <p:cNvPr id="1534" name="Graphic 100">
                <a:extLst>
                  <a:ext uri="{FF2B5EF4-FFF2-40B4-BE49-F238E27FC236}">
                    <a16:creationId xmlns:a16="http://schemas.microsoft.com/office/drawing/2014/main" id="{3A97C14E-AC7F-0655-D928-FB3A63CA9D51}"/>
                  </a:ext>
                </a:extLst>
              </p:cNvPr>
              <p:cNvGrpSpPr/>
              <p:nvPr/>
            </p:nvGrpSpPr>
            <p:grpSpPr>
              <a:xfrm>
                <a:off x="3248429" y="4075716"/>
                <a:ext cx="351379" cy="306629"/>
                <a:chOff x="3248429" y="4075716"/>
                <a:chExt cx="351379" cy="306629"/>
              </a:xfrm>
            </p:grpSpPr>
            <p:sp>
              <p:nvSpPr>
                <p:cNvPr id="1536" name="Freeform: Shape 1535">
                  <a:extLst>
                    <a:ext uri="{FF2B5EF4-FFF2-40B4-BE49-F238E27FC236}">
                      <a16:creationId xmlns:a16="http://schemas.microsoft.com/office/drawing/2014/main" id="{3D7E2F38-E06B-500E-5B70-67F24F1DED8C}"/>
                    </a:ext>
                  </a:extLst>
                </p:cNvPr>
                <p:cNvSpPr/>
                <p:nvPr/>
              </p:nvSpPr>
              <p:spPr>
                <a:xfrm>
                  <a:off x="3248429" y="4075716"/>
                  <a:ext cx="351379" cy="306629"/>
                </a:xfrm>
                <a:custGeom>
                  <a:avLst/>
                  <a:gdLst>
                    <a:gd name="connsiteX0" fmla="*/ 262 w 351379"/>
                    <a:gd name="connsiteY0" fmla="*/ 124723 h 306629"/>
                    <a:gd name="connsiteX1" fmla="*/ 452 w 351379"/>
                    <a:gd name="connsiteY1" fmla="*/ 134819 h 306629"/>
                    <a:gd name="connsiteX2" fmla="*/ 3596 w 351379"/>
                    <a:gd name="connsiteY2" fmla="*/ 145297 h 306629"/>
                    <a:gd name="connsiteX3" fmla="*/ 9692 w 351379"/>
                    <a:gd name="connsiteY3" fmla="*/ 154631 h 306629"/>
                    <a:gd name="connsiteX4" fmla="*/ 22550 w 351379"/>
                    <a:gd name="connsiteY4" fmla="*/ 165394 h 306629"/>
                    <a:gd name="connsiteX5" fmla="*/ 36076 w 351379"/>
                    <a:gd name="connsiteY5" fmla="*/ 170347 h 306629"/>
                    <a:gd name="connsiteX6" fmla="*/ 46744 w 351379"/>
                    <a:gd name="connsiteY6" fmla="*/ 171967 h 306629"/>
                    <a:gd name="connsiteX7" fmla="*/ 59031 w 351379"/>
                    <a:gd name="connsiteY7" fmla="*/ 173967 h 306629"/>
                    <a:gd name="connsiteX8" fmla="*/ 62365 w 351379"/>
                    <a:gd name="connsiteY8" fmla="*/ 175491 h 306629"/>
                    <a:gd name="connsiteX9" fmla="*/ 65508 w 351379"/>
                    <a:gd name="connsiteY9" fmla="*/ 178253 h 306629"/>
                    <a:gd name="connsiteX10" fmla="*/ 68937 w 351379"/>
                    <a:gd name="connsiteY10" fmla="*/ 183111 h 306629"/>
                    <a:gd name="connsiteX11" fmla="*/ 71223 w 351379"/>
                    <a:gd name="connsiteY11" fmla="*/ 188826 h 306629"/>
                    <a:gd name="connsiteX12" fmla="*/ 72366 w 351379"/>
                    <a:gd name="connsiteY12" fmla="*/ 190636 h 306629"/>
                    <a:gd name="connsiteX13" fmla="*/ 84082 w 351379"/>
                    <a:gd name="connsiteY13" fmla="*/ 207971 h 306629"/>
                    <a:gd name="connsiteX14" fmla="*/ 96560 w 351379"/>
                    <a:gd name="connsiteY14" fmla="*/ 212924 h 306629"/>
                    <a:gd name="connsiteX15" fmla="*/ 108561 w 351379"/>
                    <a:gd name="connsiteY15" fmla="*/ 212638 h 306629"/>
                    <a:gd name="connsiteX16" fmla="*/ 121325 w 351379"/>
                    <a:gd name="connsiteY16" fmla="*/ 208162 h 306629"/>
                    <a:gd name="connsiteX17" fmla="*/ 125992 w 351379"/>
                    <a:gd name="connsiteY17" fmla="*/ 206257 h 306629"/>
                    <a:gd name="connsiteX18" fmla="*/ 130945 w 351379"/>
                    <a:gd name="connsiteY18" fmla="*/ 205018 h 306629"/>
                    <a:gd name="connsiteX19" fmla="*/ 133802 w 351379"/>
                    <a:gd name="connsiteY19" fmla="*/ 205304 h 306629"/>
                    <a:gd name="connsiteX20" fmla="*/ 137422 w 351379"/>
                    <a:gd name="connsiteY20" fmla="*/ 206447 h 306629"/>
                    <a:gd name="connsiteX21" fmla="*/ 139041 w 351379"/>
                    <a:gd name="connsiteY21" fmla="*/ 207495 h 306629"/>
                    <a:gd name="connsiteX22" fmla="*/ 139041 w 351379"/>
                    <a:gd name="connsiteY22" fmla="*/ 207495 h 306629"/>
                    <a:gd name="connsiteX23" fmla="*/ 139803 w 351379"/>
                    <a:gd name="connsiteY23" fmla="*/ 208447 h 306629"/>
                    <a:gd name="connsiteX24" fmla="*/ 141232 w 351379"/>
                    <a:gd name="connsiteY24" fmla="*/ 211210 h 306629"/>
                    <a:gd name="connsiteX25" fmla="*/ 143232 w 351379"/>
                    <a:gd name="connsiteY25" fmla="*/ 218925 h 306629"/>
                    <a:gd name="connsiteX26" fmla="*/ 143994 w 351379"/>
                    <a:gd name="connsiteY26" fmla="*/ 222163 h 306629"/>
                    <a:gd name="connsiteX27" fmla="*/ 146375 w 351379"/>
                    <a:gd name="connsiteY27" fmla="*/ 231307 h 306629"/>
                    <a:gd name="connsiteX28" fmla="*/ 147423 w 351379"/>
                    <a:gd name="connsiteY28" fmla="*/ 235213 h 306629"/>
                    <a:gd name="connsiteX29" fmla="*/ 152090 w 351379"/>
                    <a:gd name="connsiteY29" fmla="*/ 248929 h 306629"/>
                    <a:gd name="connsiteX30" fmla="*/ 161711 w 351379"/>
                    <a:gd name="connsiteY30" fmla="*/ 261121 h 306629"/>
                    <a:gd name="connsiteX31" fmla="*/ 177141 w 351379"/>
                    <a:gd name="connsiteY31" fmla="*/ 268169 h 306629"/>
                    <a:gd name="connsiteX32" fmla="*/ 191048 w 351379"/>
                    <a:gd name="connsiteY32" fmla="*/ 267693 h 306629"/>
                    <a:gd name="connsiteX33" fmla="*/ 205716 w 351379"/>
                    <a:gd name="connsiteY33" fmla="*/ 261597 h 306629"/>
                    <a:gd name="connsiteX34" fmla="*/ 213622 w 351379"/>
                    <a:gd name="connsiteY34" fmla="*/ 257882 h 306629"/>
                    <a:gd name="connsiteX35" fmla="*/ 218099 w 351379"/>
                    <a:gd name="connsiteY35" fmla="*/ 256834 h 306629"/>
                    <a:gd name="connsiteX36" fmla="*/ 220861 w 351379"/>
                    <a:gd name="connsiteY36" fmla="*/ 256930 h 306629"/>
                    <a:gd name="connsiteX37" fmla="*/ 223337 w 351379"/>
                    <a:gd name="connsiteY37" fmla="*/ 257692 h 306629"/>
                    <a:gd name="connsiteX38" fmla="*/ 225338 w 351379"/>
                    <a:gd name="connsiteY38" fmla="*/ 259025 h 306629"/>
                    <a:gd name="connsiteX39" fmla="*/ 227433 w 351379"/>
                    <a:gd name="connsiteY39" fmla="*/ 261406 h 306629"/>
                    <a:gd name="connsiteX40" fmla="*/ 231910 w 351379"/>
                    <a:gd name="connsiteY40" fmla="*/ 270931 h 306629"/>
                    <a:gd name="connsiteX41" fmla="*/ 233053 w 351379"/>
                    <a:gd name="connsiteY41" fmla="*/ 274360 h 306629"/>
                    <a:gd name="connsiteX42" fmla="*/ 238196 w 351379"/>
                    <a:gd name="connsiteY42" fmla="*/ 287695 h 306629"/>
                    <a:gd name="connsiteX43" fmla="*/ 250293 w 351379"/>
                    <a:gd name="connsiteY43" fmla="*/ 302078 h 306629"/>
                    <a:gd name="connsiteX44" fmla="*/ 261056 w 351379"/>
                    <a:gd name="connsiteY44" fmla="*/ 306079 h 306629"/>
                    <a:gd name="connsiteX45" fmla="*/ 262580 w 351379"/>
                    <a:gd name="connsiteY45" fmla="*/ 306269 h 306629"/>
                    <a:gd name="connsiteX46" fmla="*/ 274296 w 351379"/>
                    <a:gd name="connsiteY46" fmla="*/ 305888 h 306629"/>
                    <a:gd name="connsiteX47" fmla="*/ 286679 w 351379"/>
                    <a:gd name="connsiteY47" fmla="*/ 300459 h 306629"/>
                    <a:gd name="connsiteX48" fmla="*/ 293346 w 351379"/>
                    <a:gd name="connsiteY48" fmla="*/ 295696 h 306629"/>
                    <a:gd name="connsiteX49" fmla="*/ 296585 w 351379"/>
                    <a:gd name="connsiteY49" fmla="*/ 293315 h 306629"/>
                    <a:gd name="connsiteX50" fmla="*/ 300014 w 351379"/>
                    <a:gd name="connsiteY50" fmla="*/ 291220 h 306629"/>
                    <a:gd name="connsiteX51" fmla="*/ 302966 w 351379"/>
                    <a:gd name="connsiteY51" fmla="*/ 293791 h 306629"/>
                    <a:gd name="connsiteX52" fmla="*/ 309539 w 351379"/>
                    <a:gd name="connsiteY52" fmla="*/ 296458 h 306629"/>
                    <a:gd name="connsiteX53" fmla="*/ 315635 w 351379"/>
                    <a:gd name="connsiteY53" fmla="*/ 296458 h 306629"/>
                    <a:gd name="connsiteX54" fmla="*/ 332684 w 351379"/>
                    <a:gd name="connsiteY54" fmla="*/ 285409 h 306629"/>
                    <a:gd name="connsiteX55" fmla="*/ 340400 w 351379"/>
                    <a:gd name="connsiteY55" fmla="*/ 269598 h 306629"/>
                    <a:gd name="connsiteX56" fmla="*/ 344972 w 351379"/>
                    <a:gd name="connsiteY56" fmla="*/ 248833 h 306629"/>
                    <a:gd name="connsiteX57" fmla="*/ 348496 w 351379"/>
                    <a:gd name="connsiteY57" fmla="*/ 207590 h 306629"/>
                    <a:gd name="connsiteX58" fmla="*/ 348686 w 351379"/>
                    <a:gd name="connsiteY58" fmla="*/ 202923 h 306629"/>
                    <a:gd name="connsiteX59" fmla="*/ 349258 w 351379"/>
                    <a:gd name="connsiteY59" fmla="*/ 191398 h 306629"/>
                    <a:gd name="connsiteX60" fmla="*/ 350306 w 351379"/>
                    <a:gd name="connsiteY60" fmla="*/ 179015 h 306629"/>
                    <a:gd name="connsiteX61" fmla="*/ 351353 w 351379"/>
                    <a:gd name="connsiteY61" fmla="*/ 165871 h 306629"/>
                    <a:gd name="connsiteX62" fmla="*/ 342495 w 351379"/>
                    <a:gd name="connsiteY62" fmla="*/ 153774 h 306629"/>
                    <a:gd name="connsiteX63" fmla="*/ 339257 w 351379"/>
                    <a:gd name="connsiteY63" fmla="*/ 146630 h 306629"/>
                    <a:gd name="connsiteX64" fmla="*/ 328303 w 351379"/>
                    <a:gd name="connsiteY64" fmla="*/ 124056 h 306629"/>
                    <a:gd name="connsiteX65" fmla="*/ 308872 w 351379"/>
                    <a:gd name="connsiteY65" fmla="*/ 95671 h 306629"/>
                    <a:gd name="connsiteX66" fmla="*/ 256294 w 351379"/>
                    <a:gd name="connsiteY66" fmla="*/ 44998 h 306629"/>
                    <a:gd name="connsiteX67" fmla="*/ 191905 w 351379"/>
                    <a:gd name="connsiteY67" fmla="*/ 10327 h 306629"/>
                    <a:gd name="connsiteX68" fmla="*/ 162949 w 351379"/>
                    <a:gd name="connsiteY68" fmla="*/ 2612 h 306629"/>
                    <a:gd name="connsiteX69" fmla="*/ 125611 w 351379"/>
                    <a:gd name="connsiteY69" fmla="*/ 326 h 306629"/>
                    <a:gd name="connsiteX70" fmla="*/ 119610 w 351379"/>
                    <a:gd name="connsiteY70" fmla="*/ 2136 h 306629"/>
                    <a:gd name="connsiteX71" fmla="*/ 114181 w 351379"/>
                    <a:gd name="connsiteY71" fmla="*/ 4898 h 306629"/>
                    <a:gd name="connsiteX72" fmla="*/ 112847 w 351379"/>
                    <a:gd name="connsiteY72" fmla="*/ 5851 h 306629"/>
                    <a:gd name="connsiteX73" fmla="*/ 104465 w 351379"/>
                    <a:gd name="connsiteY73" fmla="*/ 14518 h 306629"/>
                    <a:gd name="connsiteX74" fmla="*/ 104465 w 351379"/>
                    <a:gd name="connsiteY74" fmla="*/ 14518 h 306629"/>
                    <a:gd name="connsiteX75" fmla="*/ 104275 w 351379"/>
                    <a:gd name="connsiteY75" fmla="*/ 14709 h 306629"/>
                    <a:gd name="connsiteX76" fmla="*/ 104275 w 351379"/>
                    <a:gd name="connsiteY76" fmla="*/ 14709 h 306629"/>
                    <a:gd name="connsiteX77" fmla="*/ 69128 w 351379"/>
                    <a:gd name="connsiteY77" fmla="*/ 42903 h 306629"/>
                    <a:gd name="connsiteX78" fmla="*/ 28742 w 351379"/>
                    <a:gd name="connsiteY78" fmla="*/ 76907 h 306629"/>
                    <a:gd name="connsiteX79" fmla="*/ 13216 w 351379"/>
                    <a:gd name="connsiteY79" fmla="*/ 95005 h 306629"/>
                    <a:gd name="connsiteX80" fmla="*/ 3024 w 351379"/>
                    <a:gd name="connsiteY80" fmla="*/ 114150 h 306629"/>
                    <a:gd name="connsiteX81" fmla="*/ 452 w 351379"/>
                    <a:gd name="connsiteY81" fmla="*/ 124913 h 306629"/>
                    <a:gd name="connsiteX82" fmla="*/ 22169 w 351379"/>
                    <a:gd name="connsiteY82" fmla="*/ 139772 h 306629"/>
                    <a:gd name="connsiteX83" fmla="*/ 22169 w 351379"/>
                    <a:gd name="connsiteY83" fmla="*/ 139772 h 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1379" h="306629">
                      <a:moveTo>
                        <a:pt x="262" y="124723"/>
                      </a:moveTo>
                      <a:cubicBezTo>
                        <a:pt x="-24" y="128056"/>
                        <a:pt x="-214" y="131485"/>
                        <a:pt x="452" y="134819"/>
                      </a:cubicBezTo>
                      <a:cubicBezTo>
                        <a:pt x="1119" y="138534"/>
                        <a:pt x="2072" y="141963"/>
                        <a:pt x="3596" y="145297"/>
                      </a:cubicBezTo>
                      <a:cubicBezTo>
                        <a:pt x="5310" y="148726"/>
                        <a:pt x="7120" y="151774"/>
                        <a:pt x="9692" y="154631"/>
                      </a:cubicBezTo>
                      <a:cubicBezTo>
                        <a:pt x="13406" y="158917"/>
                        <a:pt x="17502" y="162632"/>
                        <a:pt x="22550" y="165394"/>
                      </a:cubicBezTo>
                      <a:cubicBezTo>
                        <a:pt x="26741" y="167680"/>
                        <a:pt x="31409" y="169300"/>
                        <a:pt x="36076" y="170347"/>
                      </a:cubicBezTo>
                      <a:cubicBezTo>
                        <a:pt x="39600" y="171109"/>
                        <a:pt x="43124" y="171586"/>
                        <a:pt x="46744" y="171967"/>
                      </a:cubicBezTo>
                      <a:cubicBezTo>
                        <a:pt x="50840" y="172443"/>
                        <a:pt x="55031" y="172919"/>
                        <a:pt x="59031" y="173967"/>
                      </a:cubicBezTo>
                      <a:cubicBezTo>
                        <a:pt x="60174" y="174443"/>
                        <a:pt x="61317" y="174919"/>
                        <a:pt x="62365" y="175491"/>
                      </a:cubicBezTo>
                      <a:cubicBezTo>
                        <a:pt x="63508" y="176348"/>
                        <a:pt x="64556" y="177205"/>
                        <a:pt x="65508" y="178253"/>
                      </a:cubicBezTo>
                      <a:cubicBezTo>
                        <a:pt x="66746" y="179777"/>
                        <a:pt x="67889" y="181396"/>
                        <a:pt x="68937" y="183111"/>
                      </a:cubicBezTo>
                      <a:cubicBezTo>
                        <a:pt x="69794" y="185016"/>
                        <a:pt x="70461" y="186921"/>
                        <a:pt x="71223" y="188826"/>
                      </a:cubicBezTo>
                      <a:cubicBezTo>
                        <a:pt x="71509" y="189493"/>
                        <a:pt x="71890" y="190064"/>
                        <a:pt x="72366" y="190636"/>
                      </a:cubicBezTo>
                      <a:cubicBezTo>
                        <a:pt x="74081" y="198065"/>
                        <a:pt x="78367" y="204352"/>
                        <a:pt x="84082" y="207971"/>
                      </a:cubicBezTo>
                      <a:cubicBezTo>
                        <a:pt x="88082" y="210543"/>
                        <a:pt x="92273" y="212162"/>
                        <a:pt x="96560" y="212924"/>
                      </a:cubicBezTo>
                      <a:cubicBezTo>
                        <a:pt x="100560" y="213686"/>
                        <a:pt x="104656" y="213591"/>
                        <a:pt x="108561" y="212638"/>
                      </a:cubicBezTo>
                      <a:cubicBezTo>
                        <a:pt x="112943" y="211591"/>
                        <a:pt x="117229" y="209876"/>
                        <a:pt x="121325" y="208162"/>
                      </a:cubicBezTo>
                      <a:cubicBezTo>
                        <a:pt x="122849" y="207495"/>
                        <a:pt x="124468" y="206923"/>
                        <a:pt x="125992" y="206257"/>
                      </a:cubicBezTo>
                      <a:cubicBezTo>
                        <a:pt x="127611" y="205780"/>
                        <a:pt x="129230" y="205304"/>
                        <a:pt x="130945" y="205018"/>
                      </a:cubicBezTo>
                      <a:cubicBezTo>
                        <a:pt x="131897" y="205018"/>
                        <a:pt x="132850" y="205114"/>
                        <a:pt x="133802" y="205304"/>
                      </a:cubicBezTo>
                      <a:cubicBezTo>
                        <a:pt x="135041" y="205590"/>
                        <a:pt x="136279" y="205971"/>
                        <a:pt x="137422" y="206447"/>
                      </a:cubicBezTo>
                      <a:cubicBezTo>
                        <a:pt x="137993" y="206733"/>
                        <a:pt x="138470" y="207114"/>
                        <a:pt x="139041" y="207495"/>
                      </a:cubicBezTo>
                      <a:lnTo>
                        <a:pt x="139041" y="207495"/>
                      </a:lnTo>
                      <a:lnTo>
                        <a:pt x="139803" y="208447"/>
                      </a:lnTo>
                      <a:cubicBezTo>
                        <a:pt x="140279" y="209305"/>
                        <a:pt x="140756" y="210257"/>
                        <a:pt x="141232" y="211210"/>
                      </a:cubicBezTo>
                      <a:cubicBezTo>
                        <a:pt x="141994" y="213781"/>
                        <a:pt x="142565" y="216353"/>
                        <a:pt x="143232" y="218925"/>
                      </a:cubicBezTo>
                      <a:lnTo>
                        <a:pt x="143994" y="222163"/>
                      </a:lnTo>
                      <a:cubicBezTo>
                        <a:pt x="144756" y="225211"/>
                        <a:pt x="145518" y="228259"/>
                        <a:pt x="146375" y="231307"/>
                      </a:cubicBezTo>
                      <a:lnTo>
                        <a:pt x="147423" y="235213"/>
                      </a:lnTo>
                      <a:cubicBezTo>
                        <a:pt x="148661" y="239975"/>
                        <a:pt x="149995" y="244642"/>
                        <a:pt x="152090" y="248929"/>
                      </a:cubicBezTo>
                      <a:cubicBezTo>
                        <a:pt x="154567" y="253786"/>
                        <a:pt x="157710" y="257787"/>
                        <a:pt x="161711" y="261121"/>
                      </a:cubicBezTo>
                      <a:cubicBezTo>
                        <a:pt x="165902" y="264645"/>
                        <a:pt x="171331" y="267121"/>
                        <a:pt x="177141" y="268169"/>
                      </a:cubicBezTo>
                      <a:cubicBezTo>
                        <a:pt x="181904" y="269026"/>
                        <a:pt x="186761" y="268836"/>
                        <a:pt x="191048" y="267693"/>
                      </a:cubicBezTo>
                      <a:cubicBezTo>
                        <a:pt x="196286" y="266359"/>
                        <a:pt x="201049" y="263978"/>
                        <a:pt x="205716" y="261597"/>
                      </a:cubicBezTo>
                      <a:cubicBezTo>
                        <a:pt x="208288" y="260359"/>
                        <a:pt x="210955" y="259025"/>
                        <a:pt x="213622" y="257882"/>
                      </a:cubicBezTo>
                      <a:cubicBezTo>
                        <a:pt x="215051" y="257406"/>
                        <a:pt x="216575" y="257025"/>
                        <a:pt x="218099" y="256834"/>
                      </a:cubicBezTo>
                      <a:cubicBezTo>
                        <a:pt x="219051" y="256834"/>
                        <a:pt x="219908" y="256834"/>
                        <a:pt x="220861" y="256930"/>
                      </a:cubicBezTo>
                      <a:cubicBezTo>
                        <a:pt x="221718" y="257120"/>
                        <a:pt x="222575" y="257406"/>
                        <a:pt x="223337" y="257692"/>
                      </a:cubicBezTo>
                      <a:cubicBezTo>
                        <a:pt x="224004" y="258073"/>
                        <a:pt x="224671" y="258549"/>
                        <a:pt x="225338" y="259025"/>
                      </a:cubicBezTo>
                      <a:cubicBezTo>
                        <a:pt x="226100" y="259787"/>
                        <a:pt x="226766" y="260644"/>
                        <a:pt x="227433" y="261406"/>
                      </a:cubicBezTo>
                      <a:cubicBezTo>
                        <a:pt x="229338" y="264645"/>
                        <a:pt x="230767" y="268074"/>
                        <a:pt x="231910" y="270931"/>
                      </a:cubicBezTo>
                      <a:lnTo>
                        <a:pt x="233053" y="274360"/>
                      </a:lnTo>
                      <a:cubicBezTo>
                        <a:pt x="234482" y="278837"/>
                        <a:pt x="236006" y="283409"/>
                        <a:pt x="238196" y="287695"/>
                      </a:cubicBezTo>
                      <a:cubicBezTo>
                        <a:pt x="240482" y="292363"/>
                        <a:pt x="244388" y="298649"/>
                        <a:pt x="250293" y="302078"/>
                      </a:cubicBezTo>
                      <a:cubicBezTo>
                        <a:pt x="253817" y="304078"/>
                        <a:pt x="257151" y="305412"/>
                        <a:pt x="261056" y="306079"/>
                      </a:cubicBezTo>
                      <a:lnTo>
                        <a:pt x="262580" y="306269"/>
                      </a:lnTo>
                      <a:cubicBezTo>
                        <a:pt x="266676" y="306841"/>
                        <a:pt x="270867" y="306745"/>
                        <a:pt x="274296" y="305888"/>
                      </a:cubicBezTo>
                      <a:cubicBezTo>
                        <a:pt x="278773" y="304840"/>
                        <a:pt x="282773" y="303031"/>
                        <a:pt x="286679" y="300459"/>
                      </a:cubicBezTo>
                      <a:cubicBezTo>
                        <a:pt x="288965" y="298935"/>
                        <a:pt x="291155" y="297316"/>
                        <a:pt x="293346" y="295696"/>
                      </a:cubicBezTo>
                      <a:lnTo>
                        <a:pt x="296585" y="293315"/>
                      </a:lnTo>
                      <a:cubicBezTo>
                        <a:pt x="297728" y="292553"/>
                        <a:pt x="298966" y="291886"/>
                        <a:pt x="300014" y="291220"/>
                      </a:cubicBezTo>
                      <a:cubicBezTo>
                        <a:pt x="301061" y="292363"/>
                        <a:pt x="301919" y="293125"/>
                        <a:pt x="302966" y="293791"/>
                      </a:cubicBezTo>
                      <a:cubicBezTo>
                        <a:pt x="305062" y="295125"/>
                        <a:pt x="307253" y="295982"/>
                        <a:pt x="309539" y="296458"/>
                      </a:cubicBezTo>
                      <a:cubicBezTo>
                        <a:pt x="311444" y="296839"/>
                        <a:pt x="313539" y="296839"/>
                        <a:pt x="315635" y="296458"/>
                      </a:cubicBezTo>
                      <a:cubicBezTo>
                        <a:pt x="321921" y="295506"/>
                        <a:pt x="328017" y="291601"/>
                        <a:pt x="332684" y="285409"/>
                      </a:cubicBezTo>
                      <a:cubicBezTo>
                        <a:pt x="335828" y="281314"/>
                        <a:pt x="338399" y="275980"/>
                        <a:pt x="340400" y="269598"/>
                      </a:cubicBezTo>
                      <a:cubicBezTo>
                        <a:pt x="342209" y="263692"/>
                        <a:pt x="343733" y="257025"/>
                        <a:pt x="344972" y="248833"/>
                      </a:cubicBezTo>
                      <a:cubicBezTo>
                        <a:pt x="347162" y="234736"/>
                        <a:pt x="347924" y="220735"/>
                        <a:pt x="348496" y="207590"/>
                      </a:cubicBezTo>
                      <a:lnTo>
                        <a:pt x="348686" y="202923"/>
                      </a:lnTo>
                      <a:cubicBezTo>
                        <a:pt x="348877" y="199113"/>
                        <a:pt x="348972" y="195208"/>
                        <a:pt x="349258" y="191398"/>
                      </a:cubicBezTo>
                      <a:cubicBezTo>
                        <a:pt x="349544" y="187207"/>
                        <a:pt x="349925" y="183111"/>
                        <a:pt x="350306" y="179015"/>
                      </a:cubicBezTo>
                      <a:cubicBezTo>
                        <a:pt x="350687" y="174634"/>
                        <a:pt x="351163" y="170252"/>
                        <a:pt x="351353" y="165871"/>
                      </a:cubicBezTo>
                      <a:cubicBezTo>
                        <a:pt x="351734" y="160251"/>
                        <a:pt x="347924" y="155203"/>
                        <a:pt x="342495" y="153774"/>
                      </a:cubicBezTo>
                      <a:lnTo>
                        <a:pt x="339257" y="146630"/>
                      </a:lnTo>
                      <a:cubicBezTo>
                        <a:pt x="335923" y="139105"/>
                        <a:pt x="332494" y="131295"/>
                        <a:pt x="328303" y="124056"/>
                      </a:cubicBezTo>
                      <a:cubicBezTo>
                        <a:pt x="322969" y="114721"/>
                        <a:pt x="316587" y="105482"/>
                        <a:pt x="308872" y="95671"/>
                      </a:cubicBezTo>
                      <a:cubicBezTo>
                        <a:pt x="294299" y="77098"/>
                        <a:pt x="276582" y="60048"/>
                        <a:pt x="256294" y="44998"/>
                      </a:cubicBezTo>
                      <a:cubicBezTo>
                        <a:pt x="235720" y="29758"/>
                        <a:pt x="214098" y="18138"/>
                        <a:pt x="191905" y="10327"/>
                      </a:cubicBezTo>
                      <a:cubicBezTo>
                        <a:pt x="182285" y="6898"/>
                        <a:pt x="172569" y="4327"/>
                        <a:pt x="162949" y="2612"/>
                      </a:cubicBezTo>
                      <a:cubicBezTo>
                        <a:pt x="150090" y="326"/>
                        <a:pt x="137517" y="-531"/>
                        <a:pt x="125611" y="326"/>
                      </a:cubicBezTo>
                      <a:cubicBezTo>
                        <a:pt x="123515" y="421"/>
                        <a:pt x="121420" y="1088"/>
                        <a:pt x="119610" y="2136"/>
                      </a:cubicBezTo>
                      <a:cubicBezTo>
                        <a:pt x="117610" y="2517"/>
                        <a:pt x="115800" y="3469"/>
                        <a:pt x="114181" y="4898"/>
                      </a:cubicBezTo>
                      <a:cubicBezTo>
                        <a:pt x="113609" y="5089"/>
                        <a:pt x="113133" y="5374"/>
                        <a:pt x="112847" y="5851"/>
                      </a:cubicBezTo>
                      <a:cubicBezTo>
                        <a:pt x="110276" y="8994"/>
                        <a:pt x="107418" y="11851"/>
                        <a:pt x="104465" y="14518"/>
                      </a:cubicBezTo>
                      <a:lnTo>
                        <a:pt x="104465" y="14518"/>
                      </a:lnTo>
                      <a:lnTo>
                        <a:pt x="104275" y="14709"/>
                      </a:lnTo>
                      <a:lnTo>
                        <a:pt x="104275" y="14709"/>
                      </a:lnTo>
                      <a:cubicBezTo>
                        <a:pt x="93035" y="24710"/>
                        <a:pt x="81034" y="33759"/>
                        <a:pt x="69128" y="42903"/>
                      </a:cubicBezTo>
                      <a:cubicBezTo>
                        <a:pt x="55221" y="53666"/>
                        <a:pt x="41219" y="64334"/>
                        <a:pt x="28742" y="76907"/>
                      </a:cubicBezTo>
                      <a:cubicBezTo>
                        <a:pt x="23122" y="82527"/>
                        <a:pt x="17788" y="88432"/>
                        <a:pt x="13216" y="95005"/>
                      </a:cubicBezTo>
                      <a:cubicBezTo>
                        <a:pt x="9120" y="100910"/>
                        <a:pt x="5215" y="107292"/>
                        <a:pt x="3024" y="114150"/>
                      </a:cubicBezTo>
                      <a:cubicBezTo>
                        <a:pt x="1881" y="117674"/>
                        <a:pt x="833" y="121198"/>
                        <a:pt x="452" y="124913"/>
                      </a:cubicBezTo>
                      <a:close/>
                      <a:moveTo>
                        <a:pt x="22169" y="139772"/>
                      </a:moveTo>
                      <a:lnTo>
                        <a:pt x="22169" y="139772"/>
                      </a:lnTo>
                      <a:close/>
                    </a:path>
                  </a:pathLst>
                </a:custGeom>
                <a:solidFill>
                  <a:srgbClr val="FDCBCF"/>
                </a:solid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id="{B7FCE54B-502E-030C-FAF4-BC5316764963}"/>
                    </a:ext>
                  </a:extLst>
                </p:cNvPr>
                <p:cNvSpPr/>
                <p:nvPr/>
              </p:nvSpPr>
              <p:spPr>
                <a:xfrm>
                  <a:off x="3551251" y="4330691"/>
                  <a:ext cx="16862" cy="16862"/>
                </a:xfrm>
                <a:custGeom>
                  <a:avLst/>
                  <a:gdLst>
                    <a:gd name="connsiteX0" fmla="*/ 16718 w 16862"/>
                    <a:gd name="connsiteY0" fmla="*/ 9955 h 16862"/>
                    <a:gd name="connsiteX1" fmla="*/ 6907 w 16862"/>
                    <a:gd name="connsiteY1" fmla="*/ 16718 h 16862"/>
                    <a:gd name="connsiteX2" fmla="*/ 144 w 16862"/>
                    <a:gd name="connsiteY2" fmla="*/ 6907 h 16862"/>
                    <a:gd name="connsiteX3" fmla="*/ 9955 w 16862"/>
                    <a:gd name="connsiteY3" fmla="*/ 144 h 16862"/>
                    <a:gd name="connsiteX4" fmla="*/ 16718 w 16862"/>
                    <a:gd name="connsiteY4" fmla="*/ 9955 h 1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 h="16862">
                      <a:moveTo>
                        <a:pt x="16718" y="9955"/>
                      </a:moveTo>
                      <a:cubicBezTo>
                        <a:pt x="15861" y="14527"/>
                        <a:pt x="11479" y="17575"/>
                        <a:pt x="6907" y="16718"/>
                      </a:cubicBezTo>
                      <a:cubicBezTo>
                        <a:pt x="2335" y="15861"/>
                        <a:pt x="-713" y="11479"/>
                        <a:pt x="144" y="6907"/>
                      </a:cubicBezTo>
                      <a:cubicBezTo>
                        <a:pt x="1002" y="2335"/>
                        <a:pt x="5383" y="-713"/>
                        <a:pt x="9955" y="144"/>
                      </a:cubicBezTo>
                      <a:cubicBezTo>
                        <a:pt x="14527" y="1002"/>
                        <a:pt x="17575" y="5478"/>
                        <a:pt x="16718" y="9955"/>
                      </a:cubicBezTo>
                    </a:path>
                  </a:pathLst>
                </a:custGeom>
                <a:solidFill>
                  <a:srgbClr val="FEFEFE"/>
                </a:solidFill>
                <a:ln w="9525"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id="{C469A40E-4419-DEBA-9B9A-E6BF74BFDF03}"/>
                    </a:ext>
                  </a:extLst>
                </p:cNvPr>
                <p:cNvSpPr/>
                <p:nvPr/>
              </p:nvSpPr>
              <p:spPr>
                <a:xfrm>
                  <a:off x="3525022" y="4297223"/>
                  <a:ext cx="13408" cy="13408"/>
                </a:xfrm>
                <a:custGeom>
                  <a:avLst/>
                  <a:gdLst>
                    <a:gd name="connsiteX0" fmla="*/ 13324 w 13408"/>
                    <a:gd name="connsiteY0" fmla="*/ 7895 h 13408"/>
                    <a:gd name="connsiteX1" fmla="*/ 5514 w 13408"/>
                    <a:gd name="connsiteY1" fmla="*/ 13324 h 13408"/>
                    <a:gd name="connsiteX2" fmla="*/ 85 w 13408"/>
                    <a:gd name="connsiteY2" fmla="*/ 5514 h 13408"/>
                    <a:gd name="connsiteX3" fmla="*/ 7895 w 13408"/>
                    <a:gd name="connsiteY3" fmla="*/ 85 h 13408"/>
                    <a:gd name="connsiteX4" fmla="*/ 13324 w 13408"/>
                    <a:gd name="connsiteY4" fmla="*/ 7895 h 1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 h="13408">
                      <a:moveTo>
                        <a:pt x="13324" y="7895"/>
                      </a:moveTo>
                      <a:cubicBezTo>
                        <a:pt x="12658" y="11515"/>
                        <a:pt x="9133" y="13896"/>
                        <a:pt x="5514" y="13324"/>
                      </a:cubicBezTo>
                      <a:cubicBezTo>
                        <a:pt x="1894" y="12658"/>
                        <a:pt x="-487" y="9133"/>
                        <a:pt x="85" y="5514"/>
                      </a:cubicBezTo>
                      <a:cubicBezTo>
                        <a:pt x="751" y="1894"/>
                        <a:pt x="4276" y="-487"/>
                        <a:pt x="7895" y="85"/>
                      </a:cubicBezTo>
                      <a:cubicBezTo>
                        <a:pt x="11515" y="751"/>
                        <a:pt x="13896" y="4275"/>
                        <a:pt x="13324" y="7895"/>
                      </a:cubicBezTo>
                    </a:path>
                  </a:pathLst>
                </a:custGeom>
                <a:solidFill>
                  <a:srgbClr val="FEFEFE"/>
                </a:solid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id="{7D6B1F37-BEEB-7885-52DE-2D979F0436FC}"/>
                    </a:ext>
                  </a:extLst>
                </p:cNvPr>
                <p:cNvSpPr/>
                <p:nvPr/>
              </p:nvSpPr>
              <p:spPr>
                <a:xfrm>
                  <a:off x="3504577" y="431887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337"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id="{277243B8-90EF-3866-4A5B-D6AA581E67FA}"/>
                    </a:ext>
                  </a:extLst>
                </p:cNvPr>
                <p:cNvSpPr/>
                <p:nvPr/>
              </p:nvSpPr>
              <p:spPr>
                <a:xfrm>
                  <a:off x="3522675" y="4342596"/>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8"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id="{C7DECB06-1581-BBC3-2930-C1A30C906240}"/>
                    </a:ext>
                  </a:extLst>
                </p:cNvPr>
                <p:cNvSpPr/>
                <p:nvPr/>
              </p:nvSpPr>
              <p:spPr>
                <a:xfrm>
                  <a:off x="3458220" y="4285638"/>
                  <a:ext cx="16358" cy="16386"/>
                </a:xfrm>
                <a:custGeom>
                  <a:avLst/>
                  <a:gdLst>
                    <a:gd name="connsiteX0" fmla="*/ 16309 w 16358"/>
                    <a:gd name="connsiteY0" fmla="*/ 9670 h 16386"/>
                    <a:gd name="connsiteX1" fmla="*/ 6784 w 16358"/>
                    <a:gd name="connsiteY1" fmla="*/ 16242 h 16386"/>
                    <a:gd name="connsiteX2" fmla="*/ 117 w 16358"/>
                    <a:gd name="connsiteY2" fmla="*/ 6717 h 16386"/>
                    <a:gd name="connsiteX3" fmla="*/ 9642 w 16358"/>
                    <a:gd name="connsiteY3" fmla="*/ 145 h 16386"/>
                    <a:gd name="connsiteX4" fmla="*/ 16214 w 16358"/>
                    <a:gd name="connsiteY4" fmla="*/ 9670 h 1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8" h="16386">
                      <a:moveTo>
                        <a:pt x="16309" y="9670"/>
                      </a:moveTo>
                      <a:cubicBezTo>
                        <a:pt x="15547" y="14051"/>
                        <a:pt x="11166" y="17099"/>
                        <a:pt x="6784" y="16242"/>
                      </a:cubicBezTo>
                      <a:cubicBezTo>
                        <a:pt x="2403" y="15480"/>
                        <a:pt x="-645" y="11098"/>
                        <a:pt x="117" y="6717"/>
                      </a:cubicBezTo>
                      <a:cubicBezTo>
                        <a:pt x="879" y="2335"/>
                        <a:pt x="5260" y="-712"/>
                        <a:pt x="9642" y="145"/>
                      </a:cubicBezTo>
                      <a:cubicBezTo>
                        <a:pt x="14023" y="907"/>
                        <a:pt x="17071" y="5288"/>
                        <a:pt x="16214" y="9670"/>
                      </a:cubicBezTo>
                    </a:path>
                  </a:pathLst>
                </a:custGeom>
                <a:solidFill>
                  <a:srgbClr val="FEFEFE"/>
                </a:solidFill>
                <a:ln w="9525"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id="{0FE0686B-899B-4D33-F8A5-E013E676BBE7}"/>
                    </a:ext>
                  </a:extLst>
                </p:cNvPr>
                <p:cNvSpPr/>
                <p:nvPr/>
              </p:nvSpPr>
              <p:spPr>
                <a:xfrm>
                  <a:off x="3518440" y="4249493"/>
                  <a:ext cx="11333" cy="11427"/>
                </a:xfrm>
                <a:custGeom>
                  <a:avLst/>
                  <a:gdLst>
                    <a:gd name="connsiteX0" fmla="*/ 11334 w 11333"/>
                    <a:gd name="connsiteY0" fmla="*/ 6762 h 11427"/>
                    <a:gd name="connsiteX1" fmla="*/ 4666 w 11333"/>
                    <a:gd name="connsiteY1" fmla="*/ 11334 h 11427"/>
                    <a:gd name="connsiteX2" fmla="*/ 94 w 11333"/>
                    <a:gd name="connsiteY2" fmla="*/ 4666 h 11427"/>
                    <a:gd name="connsiteX3" fmla="*/ 6666 w 11333"/>
                    <a:gd name="connsiteY3" fmla="*/ 94 h 11427"/>
                    <a:gd name="connsiteX4" fmla="*/ 11238 w 11333"/>
                    <a:gd name="connsiteY4" fmla="*/ 6762 h 11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3" h="11427">
                      <a:moveTo>
                        <a:pt x="11334" y="6762"/>
                      </a:moveTo>
                      <a:cubicBezTo>
                        <a:pt x="10762" y="9810"/>
                        <a:pt x="7714" y="11905"/>
                        <a:pt x="4666" y="11334"/>
                      </a:cubicBezTo>
                      <a:cubicBezTo>
                        <a:pt x="1618" y="10762"/>
                        <a:pt x="-477" y="7714"/>
                        <a:pt x="94" y="4666"/>
                      </a:cubicBezTo>
                      <a:cubicBezTo>
                        <a:pt x="666" y="1618"/>
                        <a:pt x="3714" y="-477"/>
                        <a:pt x="6666" y="94"/>
                      </a:cubicBezTo>
                      <a:cubicBezTo>
                        <a:pt x="9714" y="666"/>
                        <a:pt x="11810" y="3714"/>
                        <a:pt x="11238" y="6762"/>
                      </a:cubicBezTo>
                    </a:path>
                  </a:pathLst>
                </a:custGeom>
                <a:solidFill>
                  <a:srgbClr val="FEFEFE"/>
                </a:solid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id="{6DEC3712-F31D-92C1-0956-654D99FFFBB5}"/>
                    </a:ext>
                  </a:extLst>
                </p:cNvPr>
                <p:cNvSpPr/>
                <p:nvPr/>
              </p:nvSpPr>
              <p:spPr>
                <a:xfrm>
                  <a:off x="3549164" y="422392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id="{26CDF7CA-D516-5FDE-1326-7C1AE2B1C9AC}"/>
                    </a:ext>
                  </a:extLst>
                </p:cNvPr>
                <p:cNvSpPr/>
                <p:nvPr/>
              </p:nvSpPr>
              <p:spPr>
                <a:xfrm>
                  <a:off x="3508958" y="418533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241"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id="{B8336E20-61A4-D104-389B-A80BFB347808}"/>
                    </a:ext>
                  </a:extLst>
                </p:cNvPr>
                <p:cNvSpPr/>
                <p:nvPr/>
              </p:nvSpPr>
              <p:spPr>
                <a:xfrm>
                  <a:off x="3451140" y="4153618"/>
                  <a:ext cx="9630" cy="9630"/>
                </a:xfrm>
                <a:custGeom>
                  <a:avLst/>
                  <a:gdLst>
                    <a:gd name="connsiteX0" fmla="*/ 9578 w 9630"/>
                    <a:gd name="connsiteY0" fmla="*/ 5673 h 9630"/>
                    <a:gd name="connsiteX1" fmla="*/ 3958 w 9630"/>
                    <a:gd name="connsiteY1" fmla="*/ 9578 h 9630"/>
                    <a:gd name="connsiteX2" fmla="*/ 53 w 9630"/>
                    <a:gd name="connsiteY2" fmla="*/ 3958 h 9630"/>
                    <a:gd name="connsiteX3" fmla="*/ 5673 w 9630"/>
                    <a:gd name="connsiteY3" fmla="*/ 53 h 9630"/>
                    <a:gd name="connsiteX4" fmla="*/ 9578 w 9630"/>
                    <a:gd name="connsiteY4" fmla="*/ 5673 h 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0" h="9630">
                      <a:moveTo>
                        <a:pt x="9578" y="5673"/>
                      </a:moveTo>
                      <a:cubicBezTo>
                        <a:pt x="9102" y="8244"/>
                        <a:pt x="6530" y="9959"/>
                        <a:pt x="3958" y="9578"/>
                      </a:cubicBezTo>
                      <a:cubicBezTo>
                        <a:pt x="1386" y="9102"/>
                        <a:pt x="-328" y="6530"/>
                        <a:pt x="53" y="3958"/>
                      </a:cubicBezTo>
                      <a:cubicBezTo>
                        <a:pt x="529" y="1386"/>
                        <a:pt x="3101" y="-328"/>
                        <a:pt x="5673" y="53"/>
                      </a:cubicBezTo>
                      <a:cubicBezTo>
                        <a:pt x="8244" y="529"/>
                        <a:pt x="9959" y="3101"/>
                        <a:pt x="9578" y="5673"/>
                      </a:cubicBezTo>
                    </a:path>
                  </a:pathLst>
                </a:custGeom>
                <a:solidFill>
                  <a:srgbClr val="FEFEFE"/>
                </a:solidFill>
                <a:ln w="9525"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id="{C08E2552-BC97-B0A0-6271-8C8A9773F967}"/>
                    </a:ext>
                  </a:extLst>
                </p:cNvPr>
                <p:cNvSpPr/>
                <p:nvPr/>
              </p:nvSpPr>
              <p:spPr>
                <a:xfrm>
                  <a:off x="3536948" y="4187705"/>
                  <a:ext cx="7369" cy="7368"/>
                </a:xfrm>
                <a:custGeom>
                  <a:avLst/>
                  <a:gdLst>
                    <a:gd name="connsiteX0" fmla="*/ 7304 w 7369"/>
                    <a:gd name="connsiteY0" fmla="*/ 4351 h 7368"/>
                    <a:gd name="connsiteX1" fmla="*/ 3018 w 7369"/>
                    <a:gd name="connsiteY1" fmla="*/ 7304 h 7368"/>
                    <a:gd name="connsiteX2" fmla="*/ 65 w 7369"/>
                    <a:gd name="connsiteY2" fmla="*/ 3018 h 7368"/>
                    <a:gd name="connsiteX3" fmla="*/ 4351 w 7369"/>
                    <a:gd name="connsiteY3" fmla="*/ 65 h 7368"/>
                    <a:gd name="connsiteX4" fmla="*/ 7304 w 7369"/>
                    <a:gd name="connsiteY4" fmla="*/ 4351 h 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 h="7368">
                      <a:moveTo>
                        <a:pt x="7304" y="4351"/>
                      </a:moveTo>
                      <a:cubicBezTo>
                        <a:pt x="6923" y="6351"/>
                        <a:pt x="5018" y="7685"/>
                        <a:pt x="3018" y="7304"/>
                      </a:cubicBezTo>
                      <a:cubicBezTo>
                        <a:pt x="1018" y="6923"/>
                        <a:pt x="-316" y="5018"/>
                        <a:pt x="65" y="3018"/>
                      </a:cubicBezTo>
                      <a:cubicBezTo>
                        <a:pt x="446" y="1017"/>
                        <a:pt x="2351" y="-316"/>
                        <a:pt x="4351" y="65"/>
                      </a:cubicBezTo>
                      <a:cubicBezTo>
                        <a:pt x="6352" y="446"/>
                        <a:pt x="7685" y="2351"/>
                        <a:pt x="7304" y="4351"/>
                      </a:cubicBezTo>
                    </a:path>
                  </a:pathLst>
                </a:custGeom>
                <a:solidFill>
                  <a:srgbClr val="FEFEFE"/>
                </a:solid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id="{E7D38F40-AF7F-FA31-FF38-C1F6685D16A4}"/>
                    </a:ext>
                  </a:extLst>
                </p:cNvPr>
                <p:cNvSpPr/>
                <p:nvPr/>
              </p:nvSpPr>
              <p:spPr>
                <a:xfrm>
                  <a:off x="3475236" y="4228386"/>
                  <a:ext cx="9159" cy="9159"/>
                </a:xfrm>
                <a:custGeom>
                  <a:avLst/>
                  <a:gdLst>
                    <a:gd name="connsiteX0" fmla="*/ 9104 w 9159"/>
                    <a:gd name="connsiteY0" fmla="*/ 5389 h 9159"/>
                    <a:gd name="connsiteX1" fmla="*/ 3770 w 9159"/>
                    <a:gd name="connsiteY1" fmla="*/ 9104 h 9159"/>
                    <a:gd name="connsiteX2" fmla="*/ 55 w 9159"/>
                    <a:gd name="connsiteY2" fmla="*/ 3770 h 9159"/>
                    <a:gd name="connsiteX3" fmla="*/ 5389 w 9159"/>
                    <a:gd name="connsiteY3" fmla="*/ 55 h 9159"/>
                    <a:gd name="connsiteX4" fmla="*/ 9104 w 9159"/>
                    <a:gd name="connsiteY4" fmla="*/ 5389 h 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 h="9159">
                      <a:moveTo>
                        <a:pt x="9104" y="5389"/>
                      </a:moveTo>
                      <a:cubicBezTo>
                        <a:pt x="8628" y="7866"/>
                        <a:pt x="6247" y="9485"/>
                        <a:pt x="3770" y="9104"/>
                      </a:cubicBezTo>
                      <a:cubicBezTo>
                        <a:pt x="1294" y="8628"/>
                        <a:pt x="-326" y="6247"/>
                        <a:pt x="55" y="3770"/>
                      </a:cubicBezTo>
                      <a:cubicBezTo>
                        <a:pt x="436" y="1294"/>
                        <a:pt x="2913" y="-325"/>
                        <a:pt x="5389" y="55"/>
                      </a:cubicBezTo>
                      <a:cubicBezTo>
                        <a:pt x="7866" y="532"/>
                        <a:pt x="9485" y="2913"/>
                        <a:pt x="9104" y="5389"/>
                      </a:cubicBezTo>
                    </a:path>
                  </a:pathLst>
                </a:custGeom>
                <a:solidFill>
                  <a:srgbClr val="FEFEFE"/>
                </a:solidFill>
                <a:ln w="9525"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id="{3BA3ED1A-A8F3-5708-9EF5-03514CF02489}"/>
                    </a:ext>
                  </a:extLst>
                </p:cNvPr>
                <p:cNvSpPr/>
                <p:nvPr/>
              </p:nvSpPr>
              <p:spPr>
                <a:xfrm>
                  <a:off x="3429414" y="4193138"/>
                  <a:ext cx="7838" cy="7838"/>
                </a:xfrm>
                <a:custGeom>
                  <a:avLst/>
                  <a:gdLst>
                    <a:gd name="connsiteX0" fmla="*/ 7777 w 7838"/>
                    <a:gd name="connsiteY0" fmla="*/ 4634 h 7838"/>
                    <a:gd name="connsiteX1" fmla="*/ 3205 w 7838"/>
                    <a:gd name="connsiteY1" fmla="*/ 7777 h 7838"/>
                    <a:gd name="connsiteX2" fmla="*/ 62 w 7838"/>
                    <a:gd name="connsiteY2" fmla="*/ 3205 h 7838"/>
                    <a:gd name="connsiteX3" fmla="*/ 4634 w 7838"/>
                    <a:gd name="connsiteY3" fmla="*/ 62 h 7838"/>
                    <a:gd name="connsiteX4" fmla="*/ 7777 w 7838"/>
                    <a:gd name="connsiteY4" fmla="*/ 4634 h 7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8" h="7838">
                      <a:moveTo>
                        <a:pt x="7777" y="4634"/>
                      </a:moveTo>
                      <a:cubicBezTo>
                        <a:pt x="7396" y="6729"/>
                        <a:pt x="5300" y="8158"/>
                        <a:pt x="3205" y="7777"/>
                      </a:cubicBezTo>
                      <a:cubicBezTo>
                        <a:pt x="1109" y="7396"/>
                        <a:pt x="-319" y="5300"/>
                        <a:pt x="62" y="3205"/>
                      </a:cubicBezTo>
                      <a:cubicBezTo>
                        <a:pt x="443" y="1109"/>
                        <a:pt x="2538" y="-319"/>
                        <a:pt x="4634" y="62"/>
                      </a:cubicBezTo>
                      <a:cubicBezTo>
                        <a:pt x="6729" y="443"/>
                        <a:pt x="8158" y="2538"/>
                        <a:pt x="7777" y="4634"/>
                      </a:cubicBezTo>
                    </a:path>
                  </a:pathLst>
                </a:custGeom>
                <a:solidFill>
                  <a:srgbClr val="FEFEFE"/>
                </a:solid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id="{9CEF74DC-E535-88CF-4705-1B66DCBBEFFC}"/>
                    </a:ext>
                  </a:extLst>
                </p:cNvPr>
                <p:cNvSpPr/>
                <p:nvPr/>
              </p:nvSpPr>
              <p:spPr>
                <a:xfrm>
                  <a:off x="3405217" y="4230472"/>
                  <a:ext cx="7651" cy="7654"/>
                </a:xfrm>
                <a:custGeom>
                  <a:avLst/>
                  <a:gdLst>
                    <a:gd name="connsiteX0" fmla="*/ 7590 w 7651"/>
                    <a:gd name="connsiteY0" fmla="*/ 4542 h 7654"/>
                    <a:gd name="connsiteX1" fmla="*/ 3113 w 7651"/>
                    <a:gd name="connsiteY1" fmla="*/ 7590 h 7654"/>
                    <a:gd name="connsiteX2" fmla="*/ 65 w 7651"/>
                    <a:gd name="connsiteY2" fmla="*/ 3113 h 7654"/>
                    <a:gd name="connsiteX3" fmla="*/ 4542 w 7651"/>
                    <a:gd name="connsiteY3" fmla="*/ 65 h 7654"/>
                    <a:gd name="connsiteX4" fmla="*/ 7590 w 7651"/>
                    <a:gd name="connsiteY4" fmla="*/ 4542 h 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1" h="7654">
                      <a:moveTo>
                        <a:pt x="7590" y="4542"/>
                      </a:moveTo>
                      <a:cubicBezTo>
                        <a:pt x="7209" y="6637"/>
                        <a:pt x="5208" y="7971"/>
                        <a:pt x="3113" y="7590"/>
                      </a:cubicBezTo>
                      <a:cubicBezTo>
                        <a:pt x="1017" y="7209"/>
                        <a:pt x="-316" y="5208"/>
                        <a:pt x="65" y="3113"/>
                      </a:cubicBezTo>
                      <a:cubicBezTo>
                        <a:pt x="446" y="1017"/>
                        <a:pt x="2446" y="-316"/>
                        <a:pt x="4542" y="65"/>
                      </a:cubicBezTo>
                      <a:cubicBezTo>
                        <a:pt x="6542" y="446"/>
                        <a:pt x="7971" y="2446"/>
                        <a:pt x="7590" y="4542"/>
                      </a:cubicBezTo>
                    </a:path>
                  </a:pathLst>
                </a:custGeom>
                <a:solidFill>
                  <a:srgbClr val="FEFEFE"/>
                </a:solidFill>
                <a:ln w="9525"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id="{EF0821D1-7E9F-A133-D393-0068BAE96B16}"/>
                    </a:ext>
                  </a:extLst>
                </p:cNvPr>
                <p:cNvSpPr/>
                <p:nvPr/>
              </p:nvSpPr>
              <p:spPr>
                <a:xfrm>
                  <a:off x="3441902" y="4257251"/>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337"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id="{7CAB0E3E-6DA0-B52C-4483-572C406501DB}"/>
                    </a:ext>
                  </a:extLst>
                </p:cNvPr>
                <p:cNvSpPr/>
                <p:nvPr/>
              </p:nvSpPr>
              <p:spPr>
                <a:xfrm>
                  <a:off x="3416662" y="4286494"/>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7"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id="{DBCA1426-40F2-0CA6-656C-9B4B8701A960}"/>
                    </a:ext>
                  </a:extLst>
                </p:cNvPr>
                <p:cNvSpPr/>
                <p:nvPr/>
              </p:nvSpPr>
              <p:spPr>
                <a:xfrm>
                  <a:off x="3569290" y="4271481"/>
                  <a:ext cx="13742" cy="13742"/>
                </a:xfrm>
                <a:custGeom>
                  <a:avLst/>
                  <a:gdLst>
                    <a:gd name="connsiteX0" fmla="*/ 13634 w 13742"/>
                    <a:gd name="connsiteY0" fmla="*/ 8110 h 13742"/>
                    <a:gd name="connsiteX1" fmla="*/ 5633 w 13742"/>
                    <a:gd name="connsiteY1" fmla="*/ 13634 h 13742"/>
                    <a:gd name="connsiteX2" fmla="*/ 108 w 13742"/>
                    <a:gd name="connsiteY2" fmla="*/ 5633 h 13742"/>
                    <a:gd name="connsiteX3" fmla="*/ 8110 w 13742"/>
                    <a:gd name="connsiteY3" fmla="*/ 108 h 13742"/>
                    <a:gd name="connsiteX4" fmla="*/ 13634 w 13742"/>
                    <a:gd name="connsiteY4" fmla="*/ 8110 h 1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 h="13742">
                      <a:moveTo>
                        <a:pt x="13634" y="8110"/>
                      </a:moveTo>
                      <a:cubicBezTo>
                        <a:pt x="12967" y="11824"/>
                        <a:pt x="9348" y="14301"/>
                        <a:pt x="5633" y="13634"/>
                      </a:cubicBezTo>
                      <a:cubicBezTo>
                        <a:pt x="1918" y="12967"/>
                        <a:pt x="-558" y="9348"/>
                        <a:pt x="108" y="5633"/>
                      </a:cubicBezTo>
                      <a:cubicBezTo>
                        <a:pt x="775" y="1918"/>
                        <a:pt x="4395" y="-558"/>
                        <a:pt x="8110" y="108"/>
                      </a:cubicBezTo>
                      <a:cubicBezTo>
                        <a:pt x="11824" y="775"/>
                        <a:pt x="14301" y="4395"/>
                        <a:pt x="13634" y="8110"/>
                      </a:cubicBezTo>
                    </a:path>
                  </a:pathLst>
                </a:custGeom>
                <a:solidFill>
                  <a:srgbClr val="FEFEFE"/>
                </a:solid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id="{795D49C7-16E9-E45B-5590-510FC1BC5C72}"/>
                    </a:ext>
                  </a:extLst>
                </p:cNvPr>
                <p:cNvSpPr/>
                <p:nvPr/>
              </p:nvSpPr>
              <p:spPr>
                <a:xfrm>
                  <a:off x="3375357" y="4155273"/>
                  <a:ext cx="12797" cy="12797"/>
                </a:xfrm>
                <a:custGeom>
                  <a:avLst/>
                  <a:gdLst>
                    <a:gd name="connsiteX0" fmla="*/ 12685 w 12797"/>
                    <a:gd name="connsiteY0" fmla="*/ 7542 h 12797"/>
                    <a:gd name="connsiteX1" fmla="*/ 5256 w 12797"/>
                    <a:gd name="connsiteY1" fmla="*/ 12685 h 12797"/>
                    <a:gd name="connsiteX2" fmla="*/ 112 w 12797"/>
                    <a:gd name="connsiteY2" fmla="*/ 5256 h 12797"/>
                    <a:gd name="connsiteX3" fmla="*/ 7542 w 12797"/>
                    <a:gd name="connsiteY3" fmla="*/ 112 h 12797"/>
                    <a:gd name="connsiteX4" fmla="*/ 12685 w 12797"/>
                    <a:gd name="connsiteY4" fmla="*/ 7542 h 12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 h="12797">
                      <a:moveTo>
                        <a:pt x="12685" y="7542"/>
                      </a:moveTo>
                      <a:cubicBezTo>
                        <a:pt x="12018" y="10971"/>
                        <a:pt x="8685" y="13352"/>
                        <a:pt x="5256" y="12685"/>
                      </a:cubicBezTo>
                      <a:cubicBezTo>
                        <a:pt x="1827" y="12018"/>
                        <a:pt x="-555" y="8685"/>
                        <a:pt x="112" y="5256"/>
                      </a:cubicBezTo>
                      <a:cubicBezTo>
                        <a:pt x="779" y="1827"/>
                        <a:pt x="4113" y="-555"/>
                        <a:pt x="7542" y="112"/>
                      </a:cubicBezTo>
                      <a:cubicBezTo>
                        <a:pt x="10971" y="779"/>
                        <a:pt x="13352" y="4113"/>
                        <a:pt x="12685" y="7542"/>
                      </a:cubicBezTo>
                    </a:path>
                  </a:pathLst>
                </a:custGeom>
                <a:solidFill>
                  <a:srgbClr val="FEFEFE"/>
                </a:solidFill>
                <a:ln w="9525"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id="{95F0F0A9-04BC-ED65-E83C-A9FEA0AAA124}"/>
                    </a:ext>
                  </a:extLst>
                </p:cNvPr>
                <p:cNvSpPr/>
                <p:nvPr/>
              </p:nvSpPr>
              <p:spPr>
                <a:xfrm>
                  <a:off x="3445818" y="4112553"/>
                  <a:ext cx="7059" cy="7083"/>
                </a:xfrm>
                <a:custGeom>
                  <a:avLst/>
                  <a:gdLst>
                    <a:gd name="connsiteX0" fmla="*/ 6994 w 7059"/>
                    <a:gd name="connsiteY0" fmla="*/ 4161 h 7083"/>
                    <a:gd name="connsiteX1" fmla="*/ 2898 w 7059"/>
                    <a:gd name="connsiteY1" fmla="*/ 7018 h 7083"/>
                    <a:gd name="connsiteX2" fmla="*/ 41 w 7059"/>
                    <a:gd name="connsiteY2" fmla="*/ 2923 h 7083"/>
                    <a:gd name="connsiteX3" fmla="*/ 4137 w 7059"/>
                    <a:gd name="connsiteY3" fmla="*/ 65 h 7083"/>
                    <a:gd name="connsiteX4" fmla="*/ 6994 w 7059"/>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9"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375" y="2256"/>
                        <a:pt x="6994" y="4161"/>
                      </a:cubicBezTo>
                    </a:path>
                  </a:pathLst>
                </a:custGeom>
                <a:solidFill>
                  <a:srgbClr val="FEFEFE"/>
                </a:solid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id="{11319EE5-1B0E-8499-0FAA-1829BAF67ED0}"/>
                    </a:ext>
                  </a:extLst>
                </p:cNvPr>
                <p:cNvSpPr/>
                <p:nvPr/>
              </p:nvSpPr>
              <p:spPr>
                <a:xfrm>
                  <a:off x="3402374" y="4112376"/>
                  <a:ext cx="4959" cy="4959"/>
                </a:xfrm>
                <a:custGeom>
                  <a:avLst/>
                  <a:gdLst>
                    <a:gd name="connsiteX0" fmla="*/ 4909 w 4959"/>
                    <a:gd name="connsiteY0" fmla="*/ 2908 h 4959"/>
                    <a:gd name="connsiteX1" fmla="*/ 2051 w 4959"/>
                    <a:gd name="connsiteY1" fmla="*/ 4909 h 4959"/>
                    <a:gd name="connsiteX2" fmla="*/ 51 w 4959"/>
                    <a:gd name="connsiteY2" fmla="*/ 2051 h 4959"/>
                    <a:gd name="connsiteX3" fmla="*/ 2908 w 4959"/>
                    <a:gd name="connsiteY3" fmla="*/ 51 h 4959"/>
                    <a:gd name="connsiteX4" fmla="*/ 4909 w 4959"/>
                    <a:gd name="connsiteY4" fmla="*/ 2908 h 4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 h="4959">
                      <a:moveTo>
                        <a:pt x="4909" y="2908"/>
                      </a:moveTo>
                      <a:cubicBezTo>
                        <a:pt x="4623" y="4242"/>
                        <a:pt x="3385" y="5194"/>
                        <a:pt x="2051" y="4909"/>
                      </a:cubicBezTo>
                      <a:cubicBezTo>
                        <a:pt x="718" y="4623"/>
                        <a:pt x="-235" y="3385"/>
                        <a:pt x="51" y="2051"/>
                      </a:cubicBezTo>
                      <a:cubicBezTo>
                        <a:pt x="337" y="718"/>
                        <a:pt x="1575" y="-235"/>
                        <a:pt x="2908" y="51"/>
                      </a:cubicBezTo>
                      <a:cubicBezTo>
                        <a:pt x="4242" y="337"/>
                        <a:pt x="5194" y="1575"/>
                        <a:pt x="4909" y="2908"/>
                      </a:cubicBezTo>
                    </a:path>
                  </a:pathLst>
                </a:custGeom>
                <a:solidFill>
                  <a:srgbClr val="FEFEFE"/>
                </a:solidFill>
                <a:ln w="9525"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id="{6B6A0B5D-FC74-4FE9-6DF0-378B2D2A2468}"/>
                    </a:ext>
                  </a:extLst>
                </p:cNvPr>
                <p:cNvSpPr/>
                <p:nvPr/>
              </p:nvSpPr>
              <p:spPr>
                <a:xfrm>
                  <a:off x="3346913" y="4125781"/>
                  <a:ext cx="9696" cy="9772"/>
                </a:xfrm>
                <a:custGeom>
                  <a:avLst/>
                  <a:gdLst>
                    <a:gd name="connsiteX0" fmla="*/ 9697 w 9696"/>
                    <a:gd name="connsiteY0" fmla="*/ 5791 h 9772"/>
                    <a:gd name="connsiteX1" fmla="*/ 3982 w 9696"/>
                    <a:gd name="connsiteY1" fmla="*/ 9696 h 9772"/>
                    <a:gd name="connsiteX2" fmla="*/ 76 w 9696"/>
                    <a:gd name="connsiteY2" fmla="*/ 3981 h 9772"/>
                    <a:gd name="connsiteX3" fmla="*/ 5696 w 9696"/>
                    <a:gd name="connsiteY3" fmla="*/ 76 h 9772"/>
                    <a:gd name="connsiteX4" fmla="*/ 9601 w 9696"/>
                    <a:gd name="connsiteY4" fmla="*/ 5791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 h="9772">
                      <a:moveTo>
                        <a:pt x="9697" y="5791"/>
                      </a:moveTo>
                      <a:cubicBezTo>
                        <a:pt x="9220" y="8363"/>
                        <a:pt x="6649" y="10173"/>
                        <a:pt x="3982" y="9696"/>
                      </a:cubicBezTo>
                      <a:cubicBezTo>
                        <a:pt x="1410" y="9220"/>
                        <a:pt x="-400" y="6648"/>
                        <a:pt x="76" y="3981"/>
                      </a:cubicBezTo>
                      <a:cubicBezTo>
                        <a:pt x="553" y="1410"/>
                        <a:pt x="3124" y="-400"/>
                        <a:pt x="5696" y="76"/>
                      </a:cubicBezTo>
                      <a:cubicBezTo>
                        <a:pt x="8268" y="552"/>
                        <a:pt x="10078" y="3124"/>
                        <a:pt x="9601" y="5791"/>
                      </a:cubicBezTo>
                    </a:path>
                  </a:pathLst>
                </a:custGeom>
                <a:solidFill>
                  <a:srgbClr val="FEFEFE"/>
                </a:solid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id="{BCAF6D42-B55F-22FA-1016-A7BAFB95F0E0}"/>
                    </a:ext>
                  </a:extLst>
                </p:cNvPr>
                <p:cNvSpPr/>
                <p:nvPr/>
              </p:nvSpPr>
              <p:spPr>
                <a:xfrm>
                  <a:off x="3309849" y="4156250"/>
                  <a:ext cx="12462" cy="12462"/>
                </a:xfrm>
                <a:custGeom>
                  <a:avLst/>
                  <a:gdLst>
                    <a:gd name="connsiteX0" fmla="*/ 12375 w 12462"/>
                    <a:gd name="connsiteY0" fmla="*/ 7327 h 12462"/>
                    <a:gd name="connsiteX1" fmla="*/ 5136 w 12462"/>
                    <a:gd name="connsiteY1" fmla="*/ 12375 h 12462"/>
                    <a:gd name="connsiteX2" fmla="*/ 88 w 12462"/>
                    <a:gd name="connsiteY2" fmla="*/ 5136 h 12462"/>
                    <a:gd name="connsiteX3" fmla="*/ 7327 w 12462"/>
                    <a:gd name="connsiteY3" fmla="*/ 88 h 12462"/>
                    <a:gd name="connsiteX4" fmla="*/ 12375 w 12462"/>
                    <a:gd name="connsiteY4" fmla="*/ 7327 h 1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2" h="12462">
                      <a:moveTo>
                        <a:pt x="12375" y="7327"/>
                      </a:moveTo>
                      <a:cubicBezTo>
                        <a:pt x="11803" y="10660"/>
                        <a:pt x="8470" y="12946"/>
                        <a:pt x="5136" y="12375"/>
                      </a:cubicBezTo>
                      <a:cubicBezTo>
                        <a:pt x="1802" y="11803"/>
                        <a:pt x="-484" y="8470"/>
                        <a:pt x="88" y="5136"/>
                      </a:cubicBezTo>
                      <a:cubicBezTo>
                        <a:pt x="659" y="1802"/>
                        <a:pt x="3993" y="-484"/>
                        <a:pt x="7327" y="88"/>
                      </a:cubicBezTo>
                      <a:cubicBezTo>
                        <a:pt x="10660" y="659"/>
                        <a:pt x="12946" y="3993"/>
                        <a:pt x="12375" y="7327"/>
                      </a:cubicBezTo>
                    </a:path>
                  </a:pathLst>
                </a:custGeom>
                <a:solidFill>
                  <a:srgbClr val="FEFEFE"/>
                </a:solidFill>
                <a:ln w="9525"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id="{1B208A0C-872E-E8A7-9C05-39C9473E8F1E}"/>
                    </a:ext>
                  </a:extLst>
                </p:cNvPr>
                <p:cNvSpPr/>
                <p:nvPr/>
              </p:nvSpPr>
              <p:spPr>
                <a:xfrm>
                  <a:off x="3352902" y="4179869"/>
                  <a:ext cx="12184" cy="12275"/>
                </a:xfrm>
                <a:custGeom>
                  <a:avLst/>
                  <a:gdLst>
                    <a:gd name="connsiteX0" fmla="*/ 12185 w 12184"/>
                    <a:gd name="connsiteY0" fmla="*/ 7234 h 12275"/>
                    <a:gd name="connsiteX1" fmla="*/ 5041 w 12184"/>
                    <a:gd name="connsiteY1" fmla="*/ 12187 h 12275"/>
                    <a:gd name="connsiteX2" fmla="*/ 88 w 12184"/>
                    <a:gd name="connsiteY2" fmla="*/ 5044 h 12275"/>
                    <a:gd name="connsiteX3" fmla="*/ 7136 w 12184"/>
                    <a:gd name="connsiteY3" fmla="*/ 91 h 12275"/>
                    <a:gd name="connsiteX4" fmla="*/ 12089 w 12184"/>
                    <a:gd name="connsiteY4" fmla="*/ 7234 h 1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275">
                      <a:moveTo>
                        <a:pt x="12185" y="7234"/>
                      </a:moveTo>
                      <a:cubicBezTo>
                        <a:pt x="11613" y="10473"/>
                        <a:pt x="8375" y="12759"/>
                        <a:pt x="5041" y="12187"/>
                      </a:cubicBezTo>
                      <a:cubicBezTo>
                        <a:pt x="1802" y="11616"/>
                        <a:pt x="-484" y="8377"/>
                        <a:pt x="88" y="5044"/>
                      </a:cubicBezTo>
                      <a:cubicBezTo>
                        <a:pt x="659" y="1710"/>
                        <a:pt x="3898" y="-481"/>
                        <a:pt x="7136" y="91"/>
                      </a:cubicBezTo>
                      <a:cubicBezTo>
                        <a:pt x="10375" y="662"/>
                        <a:pt x="12661" y="3900"/>
                        <a:pt x="12089" y="7234"/>
                      </a:cubicBezTo>
                    </a:path>
                  </a:pathLst>
                </a:custGeom>
                <a:solidFill>
                  <a:srgbClr val="FEFEFE"/>
                </a:solid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id="{C6139624-0944-1A23-3990-D0FAE8ACE165}"/>
                    </a:ext>
                  </a:extLst>
                </p:cNvPr>
                <p:cNvSpPr/>
                <p:nvPr/>
              </p:nvSpPr>
              <p:spPr>
                <a:xfrm>
                  <a:off x="3344183" y="4213348"/>
                  <a:ext cx="6374" cy="6374"/>
                </a:xfrm>
                <a:custGeom>
                  <a:avLst/>
                  <a:gdLst>
                    <a:gd name="connsiteX0" fmla="*/ 6330 w 6374"/>
                    <a:gd name="connsiteY0" fmla="*/ 3758 h 6374"/>
                    <a:gd name="connsiteX1" fmla="*/ 2616 w 6374"/>
                    <a:gd name="connsiteY1" fmla="*/ 6330 h 6374"/>
                    <a:gd name="connsiteX2" fmla="*/ 44 w 6374"/>
                    <a:gd name="connsiteY2" fmla="*/ 2616 h 6374"/>
                    <a:gd name="connsiteX3" fmla="*/ 3759 w 6374"/>
                    <a:gd name="connsiteY3" fmla="*/ 44 h 6374"/>
                    <a:gd name="connsiteX4" fmla="*/ 6330 w 6374"/>
                    <a:gd name="connsiteY4" fmla="*/ 3758 h 6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4" h="6374">
                      <a:moveTo>
                        <a:pt x="6330" y="3758"/>
                      </a:moveTo>
                      <a:cubicBezTo>
                        <a:pt x="6045" y="5473"/>
                        <a:pt x="4425" y="6616"/>
                        <a:pt x="2616" y="6330"/>
                      </a:cubicBezTo>
                      <a:cubicBezTo>
                        <a:pt x="901" y="6045"/>
                        <a:pt x="-242" y="4425"/>
                        <a:pt x="44" y="2616"/>
                      </a:cubicBezTo>
                      <a:cubicBezTo>
                        <a:pt x="329" y="901"/>
                        <a:pt x="1949" y="-242"/>
                        <a:pt x="3759" y="44"/>
                      </a:cubicBezTo>
                      <a:cubicBezTo>
                        <a:pt x="5473" y="330"/>
                        <a:pt x="6616" y="1949"/>
                        <a:pt x="6330" y="3758"/>
                      </a:cubicBezTo>
                    </a:path>
                  </a:pathLst>
                </a:custGeom>
                <a:solidFill>
                  <a:srgbClr val="FEFEFE"/>
                </a:solidFill>
                <a:ln w="9525"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id="{513DD659-CE66-8B8C-DB39-EA79E2E09E2B}"/>
                    </a:ext>
                  </a:extLst>
                </p:cNvPr>
                <p:cNvSpPr/>
                <p:nvPr/>
              </p:nvSpPr>
              <p:spPr>
                <a:xfrm>
                  <a:off x="3344281" y="423935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id="{8D0BABC2-510E-69B3-BB20-AA5A0B17781A}"/>
                    </a:ext>
                  </a:extLst>
                </p:cNvPr>
                <p:cNvSpPr/>
                <p:nvPr/>
              </p:nvSpPr>
              <p:spPr>
                <a:xfrm>
                  <a:off x="3309307" y="4194951"/>
                  <a:ext cx="8498" cy="8498"/>
                </a:xfrm>
                <a:custGeom>
                  <a:avLst/>
                  <a:gdLst>
                    <a:gd name="connsiteX0" fmla="*/ 8440 w 8498"/>
                    <a:gd name="connsiteY0" fmla="*/ 5011 h 8498"/>
                    <a:gd name="connsiteX1" fmla="*/ 3487 w 8498"/>
                    <a:gd name="connsiteY1" fmla="*/ 8440 h 8498"/>
                    <a:gd name="connsiteX2" fmla="*/ 58 w 8498"/>
                    <a:gd name="connsiteY2" fmla="*/ 3487 h 8498"/>
                    <a:gd name="connsiteX3" fmla="*/ 5011 w 8498"/>
                    <a:gd name="connsiteY3" fmla="*/ 58 h 8498"/>
                    <a:gd name="connsiteX4" fmla="*/ 8440 w 8498"/>
                    <a:gd name="connsiteY4" fmla="*/ 5011 h 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8" h="8498">
                      <a:moveTo>
                        <a:pt x="8440" y="5011"/>
                      </a:moveTo>
                      <a:cubicBezTo>
                        <a:pt x="8059" y="7297"/>
                        <a:pt x="5773" y="8821"/>
                        <a:pt x="3487" y="8440"/>
                      </a:cubicBezTo>
                      <a:cubicBezTo>
                        <a:pt x="1201" y="8059"/>
                        <a:pt x="-323" y="5773"/>
                        <a:pt x="58" y="3487"/>
                      </a:cubicBezTo>
                      <a:cubicBezTo>
                        <a:pt x="439" y="1201"/>
                        <a:pt x="2725" y="-323"/>
                        <a:pt x="5011" y="58"/>
                      </a:cubicBezTo>
                      <a:cubicBezTo>
                        <a:pt x="7297" y="439"/>
                        <a:pt x="8821" y="2725"/>
                        <a:pt x="8440" y="5011"/>
                      </a:cubicBezTo>
                    </a:path>
                  </a:pathLst>
                </a:custGeom>
                <a:solidFill>
                  <a:srgbClr val="FEFEFE"/>
                </a:solidFill>
                <a:ln w="9525"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id="{8E09F756-251A-25D6-CB05-395E8CC4D167}"/>
                    </a:ext>
                  </a:extLst>
                </p:cNvPr>
                <p:cNvSpPr/>
                <p:nvPr/>
              </p:nvSpPr>
              <p:spPr>
                <a:xfrm>
                  <a:off x="3285036" y="4200945"/>
                  <a:ext cx="7035" cy="7083"/>
                </a:xfrm>
                <a:custGeom>
                  <a:avLst/>
                  <a:gdLst>
                    <a:gd name="connsiteX0" fmla="*/ 6994 w 7035"/>
                    <a:gd name="connsiteY0" fmla="*/ 4161 h 7083"/>
                    <a:gd name="connsiteX1" fmla="*/ 2898 w 7035"/>
                    <a:gd name="connsiteY1" fmla="*/ 7018 h 7083"/>
                    <a:gd name="connsiteX2" fmla="*/ 41 w 7035"/>
                    <a:gd name="connsiteY2" fmla="*/ 2923 h 7083"/>
                    <a:gd name="connsiteX3" fmla="*/ 4137 w 7035"/>
                    <a:gd name="connsiteY3" fmla="*/ 65 h 7083"/>
                    <a:gd name="connsiteX4" fmla="*/ 6994 w 7035"/>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280" y="2256"/>
                        <a:pt x="6994" y="4161"/>
                      </a:cubicBezTo>
                    </a:path>
                  </a:pathLst>
                </a:custGeom>
                <a:solidFill>
                  <a:srgbClr val="FEFEFE"/>
                </a:solid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id="{59E176AA-BE89-D959-9E8E-80817D7AA93C}"/>
                    </a:ext>
                  </a:extLst>
                </p:cNvPr>
                <p:cNvSpPr/>
                <p:nvPr/>
              </p:nvSpPr>
              <p:spPr>
                <a:xfrm>
                  <a:off x="3359538" y="4255278"/>
                  <a:ext cx="5572" cy="5572"/>
                </a:xfrm>
                <a:custGeom>
                  <a:avLst/>
                  <a:gdLst>
                    <a:gd name="connsiteX0" fmla="*/ 5549 w 5572"/>
                    <a:gd name="connsiteY0" fmla="*/ 3263 h 5572"/>
                    <a:gd name="connsiteX1" fmla="*/ 2310 w 5572"/>
                    <a:gd name="connsiteY1" fmla="*/ 5549 h 5572"/>
                    <a:gd name="connsiteX2" fmla="*/ 24 w 5572"/>
                    <a:gd name="connsiteY2" fmla="*/ 2310 h 5572"/>
                    <a:gd name="connsiteX3" fmla="*/ 3263 w 5572"/>
                    <a:gd name="connsiteY3" fmla="*/ 24 h 5572"/>
                    <a:gd name="connsiteX4" fmla="*/ 5549 w 5572"/>
                    <a:gd name="connsiteY4" fmla="*/ 3263 h 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 h="5572">
                      <a:moveTo>
                        <a:pt x="5549" y="3263"/>
                      </a:moveTo>
                      <a:cubicBezTo>
                        <a:pt x="5263" y="4787"/>
                        <a:pt x="3834" y="5739"/>
                        <a:pt x="2310" y="5549"/>
                      </a:cubicBezTo>
                      <a:cubicBezTo>
                        <a:pt x="786" y="5358"/>
                        <a:pt x="-166" y="3834"/>
                        <a:pt x="24" y="2310"/>
                      </a:cubicBezTo>
                      <a:cubicBezTo>
                        <a:pt x="310" y="786"/>
                        <a:pt x="1739" y="-166"/>
                        <a:pt x="3263" y="24"/>
                      </a:cubicBezTo>
                      <a:cubicBezTo>
                        <a:pt x="4787" y="310"/>
                        <a:pt x="5739" y="1739"/>
                        <a:pt x="5549" y="3263"/>
                      </a:cubicBezTo>
                    </a:path>
                  </a:pathLst>
                </a:custGeom>
                <a:solidFill>
                  <a:srgbClr val="FEFEFE"/>
                </a:solidFill>
                <a:ln w="9525"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id="{8C7D9ACF-9983-0791-6235-22F5EE514FD6}"/>
                    </a:ext>
                  </a:extLst>
                </p:cNvPr>
                <p:cNvSpPr/>
                <p:nvPr/>
              </p:nvSpPr>
              <p:spPr>
                <a:xfrm>
                  <a:off x="3385991" y="4212484"/>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242"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id="{5F157C25-ACBD-957B-1CF2-E3855AC791EC}"/>
                    </a:ext>
                  </a:extLst>
                </p:cNvPr>
                <p:cNvSpPr/>
                <p:nvPr/>
              </p:nvSpPr>
              <p:spPr>
                <a:xfrm>
                  <a:off x="3417401" y="4313303"/>
                  <a:ext cx="9985" cy="10014"/>
                </a:xfrm>
                <a:custGeom>
                  <a:avLst/>
                  <a:gdLst>
                    <a:gd name="connsiteX0" fmla="*/ 9979 w 9985"/>
                    <a:gd name="connsiteY0" fmla="*/ 5912 h 10014"/>
                    <a:gd name="connsiteX1" fmla="*/ 4169 w 9985"/>
                    <a:gd name="connsiteY1" fmla="*/ 9913 h 10014"/>
                    <a:gd name="connsiteX2" fmla="*/ 73 w 9985"/>
                    <a:gd name="connsiteY2" fmla="*/ 4102 h 10014"/>
                    <a:gd name="connsiteX3" fmla="*/ 5883 w 9985"/>
                    <a:gd name="connsiteY3" fmla="*/ 102 h 10014"/>
                    <a:gd name="connsiteX4" fmla="*/ 9884 w 9985"/>
                    <a:gd name="connsiteY4" fmla="*/ 5912 h 10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 h="10014">
                      <a:moveTo>
                        <a:pt x="9979" y="5912"/>
                      </a:moveTo>
                      <a:cubicBezTo>
                        <a:pt x="9503" y="8579"/>
                        <a:pt x="6836" y="10484"/>
                        <a:pt x="4169" y="9913"/>
                      </a:cubicBezTo>
                      <a:cubicBezTo>
                        <a:pt x="1502" y="9436"/>
                        <a:pt x="-403" y="6769"/>
                        <a:pt x="73" y="4102"/>
                      </a:cubicBezTo>
                      <a:cubicBezTo>
                        <a:pt x="549" y="1435"/>
                        <a:pt x="3216" y="-470"/>
                        <a:pt x="5883" y="102"/>
                      </a:cubicBezTo>
                      <a:cubicBezTo>
                        <a:pt x="8550" y="578"/>
                        <a:pt x="10455" y="3245"/>
                        <a:pt x="9884" y="5912"/>
                      </a:cubicBezTo>
                    </a:path>
                  </a:pathLst>
                </a:custGeom>
                <a:solidFill>
                  <a:srgbClr val="FEFEFE"/>
                </a:solidFill>
                <a:ln w="9525"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id="{DC7C7CFA-432E-E80E-FDFD-4E71CB1DED8F}"/>
                    </a:ext>
                  </a:extLst>
                </p:cNvPr>
                <p:cNvSpPr/>
                <p:nvPr/>
              </p:nvSpPr>
              <p:spPr>
                <a:xfrm>
                  <a:off x="3495023" y="4171403"/>
                  <a:ext cx="9017" cy="9017"/>
                </a:xfrm>
                <a:custGeom>
                  <a:avLst/>
                  <a:gdLst>
                    <a:gd name="connsiteX0" fmla="*/ 8938 w 9017"/>
                    <a:gd name="connsiteY0" fmla="*/ 5319 h 9017"/>
                    <a:gd name="connsiteX1" fmla="*/ 3699 w 9017"/>
                    <a:gd name="connsiteY1" fmla="*/ 8938 h 9017"/>
                    <a:gd name="connsiteX2" fmla="*/ 80 w 9017"/>
                    <a:gd name="connsiteY2" fmla="*/ 3699 h 9017"/>
                    <a:gd name="connsiteX3" fmla="*/ 5318 w 9017"/>
                    <a:gd name="connsiteY3" fmla="*/ 80 h 9017"/>
                    <a:gd name="connsiteX4" fmla="*/ 8938 w 9017"/>
                    <a:gd name="connsiteY4" fmla="*/ 5319 h 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 h="9017">
                      <a:moveTo>
                        <a:pt x="8938" y="5319"/>
                      </a:moveTo>
                      <a:cubicBezTo>
                        <a:pt x="8462" y="7700"/>
                        <a:pt x="6080" y="9414"/>
                        <a:pt x="3699" y="8938"/>
                      </a:cubicBezTo>
                      <a:cubicBezTo>
                        <a:pt x="1318" y="8462"/>
                        <a:pt x="-397" y="6081"/>
                        <a:pt x="80" y="3699"/>
                      </a:cubicBezTo>
                      <a:cubicBezTo>
                        <a:pt x="556" y="1318"/>
                        <a:pt x="2937" y="-397"/>
                        <a:pt x="5318" y="80"/>
                      </a:cubicBezTo>
                      <a:cubicBezTo>
                        <a:pt x="7700" y="556"/>
                        <a:pt x="9414" y="2937"/>
                        <a:pt x="8938" y="5319"/>
                      </a:cubicBezTo>
                    </a:path>
                  </a:pathLst>
                </a:custGeom>
                <a:solidFill>
                  <a:srgbClr val="FEFEFE"/>
                </a:solid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id="{AB0031DE-DF9E-6F20-C959-8996E81312C2}"/>
                    </a:ext>
                  </a:extLst>
                </p:cNvPr>
                <p:cNvSpPr/>
                <p:nvPr/>
              </p:nvSpPr>
              <p:spPr>
                <a:xfrm>
                  <a:off x="3485118" y="4136065"/>
                  <a:ext cx="9493" cy="9493"/>
                </a:xfrm>
                <a:custGeom>
                  <a:avLst/>
                  <a:gdLst>
                    <a:gd name="connsiteX0" fmla="*/ 9414 w 9493"/>
                    <a:gd name="connsiteY0" fmla="*/ 5604 h 9493"/>
                    <a:gd name="connsiteX1" fmla="*/ 3889 w 9493"/>
                    <a:gd name="connsiteY1" fmla="*/ 9414 h 9493"/>
                    <a:gd name="connsiteX2" fmla="*/ 79 w 9493"/>
                    <a:gd name="connsiteY2" fmla="*/ 3890 h 9493"/>
                    <a:gd name="connsiteX3" fmla="*/ 5604 w 9493"/>
                    <a:gd name="connsiteY3" fmla="*/ 79 h 9493"/>
                    <a:gd name="connsiteX4" fmla="*/ 9414 w 9493"/>
                    <a:gd name="connsiteY4" fmla="*/ 5604 h 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9493">
                      <a:moveTo>
                        <a:pt x="9414" y="5604"/>
                      </a:moveTo>
                      <a:cubicBezTo>
                        <a:pt x="8938" y="8176"/>
                        <a:pt x="6461" y="9890"/>
                        <a:pt x="3889" y="9414"/>
                      </a:cubicBezTo>
                      <a:cubicBezTo>
                        <a:pt x="1318" y="8938"/>
                        <a:pt x="-397" y="6461"/>
                        <a:pt x="79" y="3890"/>
                      </a:cubicBezTo>
                      <a:cubicBezTo>
                        <a:pt x="556" y="1318"/>
                        <a:pt x="3032" y="-397"/>
                        <a:pt x="5604" y="79"/>
                      </a:cubicBezTo>
                      <a:cubicBezTo>
                        <a:pt x="8176" y="556"/>
                        <a:pt x="9890" y="3032"/>
                        <a:pt x="9414" y="5604"/>
                      </a:cubicBezTo>
                    </a:path>
                  </a:pathLst>
                </a:custGeom>
                <a:solidFill>
                  <a:srgbClr val="FEFEFE"/>
                </a:solidFill>
                <a:ln w="9525" cap="flat">
                  <a:noFill/>
                  <a:prstDash val="solid"/>
                  <a:miter/>
                </a:ln>
              </p:spPr>
              <p:txBody>
                <a:bodyPr rtlCol="0" anchor="ctr"/>
                <a:lstStyle/>
                <a:p>
                  <a:endParaRPr lang="en-US"/>
                </a:p>
              </p:txBody>
            </p:sp>
          </p:grpSp>
          <p:sp>
            <p:nvSpPr>
              <p:cNvPr id="1535" name="Freeform: Shape 1534">
                <a:extLst>
                  <a:ext uri="{FF2B5EF4-FFF2-40B4-BE49-F238E27FC236}">
                    <a16:creationId xmlns:a16="http://schemas.microsoft.com/office/drawing/2014/main" id="{6AFA2DC1-6C2A-4247-002B-5E5C0F2E341E}"/>
                  </a:ext>
                </a:extLst>
              </p:cNvPr>
              <p:cNvSpPr/>
              <p:nvPr/>
            </p:nvSpPr>
            <p:spPr>
              <a:xfrm>
                <a:off x="3353777" y="4067420"/>
                <a:ext cx="246741" cy="179310"/>
              </a:xfrm>
              <a:custGeom>
                <a:avLst/>
                <a:gdLst>
                  <a:gd name="connsiteX0" fmla="*/ 74651 w 246741"/>
                  <a:gd name="connsiteY0" fmla="*/ 2907 h 179310"/>
                  <a:gd name="connsiteX1" fmla="*/ 106465 w 246741"/>
                  <a:gd name="connsiteY1" fmla="*/ 12432 h 179310"/>
                  <a:gd name="connsiteX2" fmla="*/ 136564 w 246741"/>
                  <a:gd name="connsiteY2" fmla="*/ 27577 h 179310"/>
                  <a:gd name="connsiteX3" fmla="*/ 188380 w 246741"/>
                  <a:gd name="connsiteY3" fmla="*/ 69773 h 179310"/>
                  <a:gd name="connsiteX4" fmla="*/ 227146 w 246741"/>
                  <a:gd name="connsiteY4" fmla="*/ 122351 h 179310"/>
                  <a:gd name="connsiteX5" fmla="*/ 246673 w 246741"/>
                  <a:gd name="connsiteY5" fmla="*/ 174072 h 179310"/>
                  <a:gd name="connsiteX6" fmla="*/ 245911 w 246741"/>
                  <a:gd name="connsiteY6" fmla="*/ 177310 h 179310"/>
                  <a:gd name="connsiteX7" fmla="*/ 242577 w 246741"/>
                  <a:gd name="connsiteY7" fmla="*/ 179310 h 179310"/>
                  <a:gd name="connsiteX8" fmla="*/ 241148 w 246741"/>
                  <a:gd name="connsiteY8" fmla="*/ 179215 h 179310"/>
                  <a:gd name="connsiteX9" fmla="*/ 237338 w 246741"/>
                  <a:gd name="connsiteY9" fmla="*/ 175310 h 179310"/>
                  <a:gd name="connsiteX10" fmla="*/ 236862 w 246741"/>
                  <a:gd name="connsiteY10" fmla="*/ 173405 h 179310"/>
                  <a:gd name="connsiteX11" fmla="*/ 236290 w 246741"/>
                  <a:gd name="connsiteY11" fmla="*/ 172262 h 179310"/>
                  <a:gd name="connsiteX12" fmla="*/ 236290 w 246741"/>
                  <a:gd name="connsiteY12" fmla="*/ 172262 h 179310"/>
                  <a:gd name="connsiteX13" fmla="*/ 236005 w 246741"/>
                  <a:gd name="connsiteY13" fmla="*/ 170928 h 179310"/>
                  <a:gd name="connsiteX14" fmla="*/ 219526 w 246741"/>
                  <a:gd name="connsiteY14" fmla="*/ 132543 h 179310"/>
                  <a:gd name="connsiteX15" fmla="*/ 184189 w 246741"/>
                  <a:gd name="connsiteY15" fmla="*/ 87203 h 179310"/>
                  <a:gd name="connsiteX16" fmla="*/ 182855 w 246741"/>
                  <a:gd name="connsiteY16" fmla="*/ 85870 h 179310"/>
                  <a:gd name="connsiteX17" fmla="*/ 133039 w 246741"/>
                  <a:gd name="connsiteY17" fmla="*/ 49103 h 179310"/>
                  <a:gd name="connsiteX18" fmla="*/ 89415 w 246741"/>
                  <a:gd name="connsiteY18" fmla="*/ 31387 h 179310"/>
                  <a:gd name="connsiteX19" fmla="*/ 79223 w 246741"/>
                  <a:gd name="connsiteY19" fmla="*/ 29196 h 179310"/>
                  <a:gd name="connsiteX20" fmla="*/ 54839 w 246741"/>
                  <a:gd name="connsiteY20" fmla="*/ 26815 h 179310"/>
                  <a:gd name="connsiteX21" fmla="*/ 25407 w 246741"/>
                  <a:gd name="connsiteY21" fmla="*/ 30435 h 179310"/>
                  <a:gd name="connsiteX22" fmla="*/ 22264 w 246741"/>
                  <a:gd name="connsiteY22" fmla="*/ 31482 h 179310"/>
                  <a:gd name="connsiteX23" fmla="*/ 18454 w 246741"/>
                  <a:gd name="connsiteY23" fmla="*/ 32435 h 179310"/>
                  <a:gd name="connsiteX24" fmla="*/ 15787 w 246741"/>
                  <a:gd name="connsiteY24" fmla="*/ 33006 h 179310"/>
                  <a:gd name="connsiteX25" fmla="*/ 11310 w 246741"/>
                  <a:gd name="connsiteY25" fmla="*/ 32911 h 179310"/>
                  <a:gd name="connsiteX26" fmla="*/ 8548 w 246741"/>
                  <a:gd name="connsiteY26" fmla="*/ 32149 h 179310"/>
                  <a:gd name="connsiteX27" fmla="*/ 8071 w 246741"/>
                  <a:gd name="connsiteY27" fmla="*/ 31959 h 179310"/>
                  <a:gd name="connsiteX28" fmla="*/ 8071 w 246741"/>
                  <a:gd name="connsiteY28" fmla="*/ 31673 h 179310"/>
                  <a:gd name="connsiteX29" fmla="*/ 928 w 246741"/>
                  <a:gd name="connsiteY29" fmla="*/ 24243 h 179310"/>
                  <a:gd name="connsiteX30" fmla="*/ 166 w 246741"/>
                  <a:gd name="connsiteY30" fmla="*/ 16814 h 179310"/>
                  <a:gd name="connsiteX31" fmla="*/ 8548 w 246741"/>
                  <a:gd name="connsiteY31" fmla="*/ 6050 h 179310"/>
                  <a:gd name="connsiteX32" fmla="*/ 10072 w 246741"/>
                  <a:gd name="connsiteY32" fmla="*/ 5384 h 179310"/>
                  <a:gd name="connsiteX33" fmla="*/ 12548 w 246741"/>
                  <a:gd name="connsiteY33" fmla="*/ 4336 h 179310"/>
                  <a:gd name="connsiteX34" fmla="*/ 19120 w 246741"/>
                  <a:gd name="connsiteY34" fmla="*/ 2717 h 179310"/>
                  <a:gd name="connsiteX35" fmla="*/ 20359 w 246741"/>
                  <a:gd name="connsiteY35" fmla="*/ 2431 h 179310"/>
                  <a:gd name="connsiteX36" fmla="*/ 26359 w 246741"/>
                  <a:gd name="connsiteY36" fmla="*/ 1288 h 179310"/>
                  <a:gd name="connsiteX37" fmla="*/ 42076 w 246741"/>
                  <a:gd name="connsiteY37" fmla="*/ 50 h 179310"/>
                  <a:gd name="connsiteX38" fmla="*/ 73508 w 246741"/>
                  <a:gd name="connsiteY38" fmla="*/ 2717 h 179310"/>
                  <a:gd name="connsiteX39" fmla="*/ 74746 w 246741"/>
                  <a:gd name="connsiteY39" fmla="*/ 2907 h 17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741" h="179310">
                    <a:moveTo>
                      <a:pt x="74651" y="2907"/>
                    </a:moveTo>
                    <a:cubicBezTo>
                      <a:pt x="84081" y="4717"/>
                      <a:pt x="94177" y="7670"/>
                      <a:pt x="106465" y="12432"/>
                    </a:cubicBezTo>
                    <a:cubicBezTo>
                      <a:pt x="116942" y="16528"/>
                      <a:pt x="127134" y="22148"/>
                      <a:pt x="136564" y="27577"/>
                    </a:cubicBezTo>
                    <a:cubicBezTo>
                      <a:pt x="154375" y="38055"/>
                      <a:pt x="171806" y="52247"/>
                      <a:pt x="188380" y="69773"/>
                    </a:cubicBezTo>
                    <a:cubicBezTo>
                      <a:pt x="204191" y="86441"/>
                      <a:pt x="217145" y="104158"/>
                      <a:pt x="227146" y="122351"/>
                    </a:cubicBezTo>
                    <a:cubicBezTo>
                      <a:pt x="236005" y="138448"/>
                      <a:pt x="242577" y="155879"/>
                      <a:pt x="246673" y="174072"/>
                    </a:cubicBezTo>
                    <a:cubicBezTo>
                      <a:pt x="246863" y="175119"/>
                      <a:pt x="246673" y="176262"/>
                      <a:pt x="245911" y="177310"/>
                    </a:cubicBezTo>
                    <a:cubicBezTo>
                      <a:pt x="245053" y="178453"/>
                      <a:pt x="243815" y="179215"/>
                      <a:pt x="242577" y="179310"/>
                    </a:cubicBezTo>
                    <a:cubicBezTo>
                      <a:pt x="242101" y="179310"/>
                      <a:pt x="241720" y="179310"/>
                      <a:pt x="241148" y="179215"/>
                    </a:cubicBezTo>
                    <a:cubicBezTo>
                      <a:pt x="239243" y="178834"/>
                      <a:pt x="237814" y="177405"/>
                      <a:pt x="237338" y="175310"/>
                    </a:cubicBezTo>
                    <a:lnTo>
                      <a:pt x="236862" y="173405"/>
                    </a:lnTo>
                    <a:lnTo>
                      <a:pt x="236290" y="172262"/>
                    </a:lnTo>
                    <a:lnTo>
                      <a:pt x="236290" y="172262"/>
                    </a:lnTo>
                    <a:lnTo>
                      <a:pt x="236005" y="170928"/>
                    </a:lnTo>
                    <a:cubicBezTo>
                      <a:pt x="232671" y="158736"/>
                      <a:pt x="227242" y="146163"/>
                      <a:pt x="219526" y="132543"/>
                    </a:cubicBezTo>
                    <a:cubicBezTo>
                      <a:pt x="210097" y="116445"/>
                      <a:pt x="198190" y="101205"/>
                      <a:pt x="184189" y="87203"/>
                    </a:cubicBezTo>
                    <a:lnTo>
                      <a:pt x="182855" y="85870"/>
                    </a:lnTo>
                    <a:cubicBezTo>
                      <a:pt x="168758" y="72249"/>
                      <a:pt x="151994" y="59962"/>
                      <a:pt x="133039" y="49103"/>
                    </a:cubicBezTo>
                    <a:cubicBezTo>
                      <a:pt x="119038" y="41388"/>
                      <a:pt x="104369" y="35387"/>
                      <a:pt x="89415" y="31387"/>
                    </a:cubicBezTo>
                    <a:cubicBezTo>
                      <a:pt x="85986" y="30530"/>
                      <a:pt x="82652" y="29863"/>
                      <a:pt x="79223" y="29196"/>
                    </a:cubicBezTo>
                    <a:cubicBezTo>
                      <a:pt x="70841" y="27672"/>
                      <a:pt x="62650" y="26815"/>
                      <a:pt x="54839" y="26815"/>
                    </a:cubicBezTo>
                    <a:cubicBezTo>
                      <a:pt x="44552" y="27006"/>
                      <a:pt x="34646" y="28244"/>
                      <a:pt x="25407" y="30435"/>
                    </a:cubicBezTo>
                    <a:cubicBezTo>
                      <a:pt x="24359" y="30720"/>
                      <a:pt x="23311" y="31101"/>
                      <a:pt x="22264" y="31482"/>
                    </a:cubicBezTo>
                    <a:cubicBezTo>
                      <a:pt x="20930" y="31959"/>
                      <a:pt x="19692" y="32149"/>
                      <a:pt x="18454" y="32435"/>
                    </a:cubicBezTo>
                    <a:lnTo>
                      <a:pt x="15787" y="33006"/>
                    </a:lnTo>
                    <a:cubicBezTo>
                      <a:pt x="14167" y="33197"/>
                      <a:pt x="12739" y="33197"/>
                      <a:pt x="11310" y="32911"/>
                    </a:cubicBezTo>
                    <a:cubicBezTo>
                      <a:pt x="10357" y="32720"/>
                      <a:pt x="9500" y="32530"/>
                      <a:pt x="8548" y="32149"/>
                    </a:cubicBezTo>
                    <a:cubicBezTo>
                      <a:pt x="8357" y="32149"/>
                      <a:pt x="8262" y="32054"/>
                      <a:pt x="8071" y="31959"/>
                    </a:cubicBezTo>
                    <a:lnTo>
                      <a:pt x="8071" y="31673"/>
                    </a:lnTo>
                    <a:cubicBezTo>
                      <a:pt x="4833" y="30053"/>
                      <a:pt x="2356" y="27482"/>
                      <a:pt x="928" y="24243"/>
                    </a:cubicBezTo>
                    <a:cubicBezTo>
                      <a:pt x="70" y="21957"/>
                      <a:pt x="-215" y="19385"/>
                      <a:pt x="166" y="16814"/>
                    </a:cubicBezTo>
                    <a:cubicBezTo>
                      <a:pt x="928" y="12051"/>
                      <a:pt x="4166" y="7860"/>
                      <a:pt x="8548" y="6050"/>
                    </a:cubicBezTo>
                    <a:lnTo>
                      <a:pt x="10072" y="5384"/>
                    </a:lnTo>
                    <a:cubicBezTo>
                      <a:pt x="11024" y="4812"/>
                      <a:pt x="11786" y="4527"/>
                      <a:pt x="12548" y="4336"/>
                    </a:cubicBezTo>
                    <a:cubicBezTo>
                      <a:pt x="14739" y="3669"/>
                      <a:pt x="16930" y="3193"/>
                      <a:pt x="19120" y="2717"/>
                    </a:cubicBezTo>
                    <a:lnTo>
                      <a:pt x="20359" y="2431"/>
                    </a:lnTo>
                    <a:cubicBezTo>
                      <a:pt x="22645" y="1955"/>
                      <a:pt x="24454" y="1574"/>
                      <a:pt x="26359" y="1288"/>
                    </a:cubicBezTo>
                    <a:cubicBezTo>
                      <a:pt x="31122" y="526"/>
                      <a:pt x="36170" y="145"/>
                      <a:pt x="42076" y="50"/>
                    </a:cubicBezTo>
                    <a:cubicBezTo>
                      <a:pt x="51886" y="-236"/>
                      <a:pt x="62078" y="716"/>
                      <a:pt x="73508" y="2717"/>
                    </a:cubicBezTo>
                    <a:lnTo>
                      <a:pt x="74746" y="2907"/>
                    </a:lnTo>
                    <a:close/>
                  </a:path>
                </a:pathLst>
              </a:custGeom>
              <a:solidFill>
                <a:srgbClr val="F75F6A"/>
              </a:solidFill>
              <a:ln w="9525" cap="flat">
                <a:noFill/>
                <a:prstDash val="solid"/>
                <a:miter/>
              </a:ln>
            </p:spPr>
            <p:txBody>
              <a:bodyPr rtlCol="0" anchor="ctr"/>
              <a:lstStyle/>
              <a:p>
                <a:endParaRPr lang="en-US"/>
              </a:p>
            </p:txBody>
          </p:sp>
        </p:grpSp>
        <p:sp>
          <p:nvSpPr>
            <p:cNvPr id="1219" name="Freeform: Shape 1218">
              <a:extLst>
                <a:ext uri="{FF2B5EF4-FFF2-40B4-BE49-F238E27FC236}">
                  <a16:creationId xmlns:a16="http://schemas.microsoft.com/office/drawing/2014/main" id="{9A7ED898-A792-2591-F4AC-00C99E816EBC}"/>
                </a:ext>
              </a:extLst>
            </p:cNvPr>
            <p:cNvSpPr/>
            <p:nvPr/>
          </p:nvSpPr>
          <p:spPr>
            <a:xfrm>
              <a:off x="6514789" y="3301384"/>
              <a:ext cx="89150" cy="221932"/>
            </a:xfrm>
            <a:custGeom>
              <a:avLst/>
              <a:gdLst>
                <a:gd name="connsiteX0" fmla="*/ 33433 w 89150"/>
                <a:gd name="connsiteY0" fmla="*/ 190 h 221932"/>
                <a:gd name="connsiteX1" fmla="*/ 26098 w 89150"/>
                <a:gd name="connsiteY1" fmla="*/ 9620 h 221932"/>
                <a:gd name="connsiteX2" fmla="*/ 25336 w 89150"/>
                <a:gd name="connsiteY2" fmla="*/ 10287 h 221932"/>
                <a:gd name="connsiteX3" fmla="*/ 16859 w 89150"/>
                <a:gd name="connsiteY3" fmla="*/ 25336 h 221932"/>
                <a:gd name="connsiteX4" fmla="*/ 7144 w 89150"/>
                <a:gd name="connsiteY4" fmla="*/ 47339 h 221932"/>
                <a:gd name="connsiteX5" fmla="*/ 2000 w 89150"/>
                <a:gd name="connsiteY5" fmla="*/ 64770 h 221932"/>
                <a:gd name="connsiteX6" fmla="*/ 2000 w 89150"/>
                <a:gd name="connsiteY6" fmla="*/ 66865 h 221932"/>
                <a:gd name="connsiteX7" fmla="*/ 1619 w 89150"/>
                <a:gd name="connsiteY7" fmla="*/ 68485 h 221932"/>
                <a:gd name="connsiteX8" fmla="*/ 1333 w 89150"/>
                <a:gd name="connsiteY8" fmla="*/ 70771 h 221932"/>
                <a:gd name="connsiteX9" fmla="*/ 190 w 89150"/>
                <a:gd name="connsiteY9" fmla="*/ 79153 h 221932"/>
                <a:gd name="connsiteX10" fmla="*/ 0 w 89150"/>
                <a:gd name="connsiteY10" fmla="*/ 82010 h 221932"/>
                <a:gd name="connsiteX11" fmla="*/ 0 w 89150"/>
                <a:gd name="connsiteY11" fmla="*/ 84106 h 221932"/>
                <a:gd name="connsiteX12" fmla="*/ 381 w 89150"/>
                <a:gd name="connsiteY12" fmla="*/ 93821 h 221932"/>
                <a:gd name="connsiteX13" fmla="*/ 1429 w 89150"/>
                <a:gd name="connsiteY13" fmla="*/ 100679 h 221932"/>
                <a:gd name="connsiteX14" fmla="*/ 2572 w 89150"/>
                <a:gd name="connsiteY14" fmla="*/ 106585 h 221932"/>
                <a:gd name="connsiteX15" fmla="*/ 4000 w 89150"/>
                <a:gd name="connsiteY15" fmla="*/ 110585 h 221932"/>
                <a:gd name="connsiteX16" fmla="*/ 7906 w 89150"/>
                <a:gd name="connsiteY16" fmla="*/ 121539 h 221932"/>
                <a:gd name="connsiteX17" fmla="*/ 35147 w 89150"/>
                <a:gd name="connsiteY17" fmla="*/ 167735 h 221932"/>
                <a:gd name="connsiteX18" fmla="*/ 77057 w 89150"/>
                <a:gd name="connsiteY18" fmla="*/ 221932 h 221932"/>
                <a:gd name="connsiteX19" fmla="*/ 86106 w 89150"/>
                <a:gd name="connsiteY19" fmla="*/ 187928 h 221932"/>
                <a:gd name="connsiteX20" fmla="*/ 73057 w 89150"/>
                <a:gd name="connsiteY20" fmla="*/ 66770 h 221932"/>
                <a:gd name="connsiteX21" fmla="*/ 43339 w 89150"/>
                <a:gd name="connsiteY21" fmla="*/ 12192 h 221932"/>
                <a:gd name="connsiteX22" fmla="*/ 33814 w 89150"/>
                <a:gd name="connsiteY22" fmla="*/ 0 h 221932"/>
                <a:gd name="connsiteX23" fmla="*/ 33623 w 89150"/>
                <a:gd name="connsiteY23" fmla="*/ 190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50" h="221932">
                  <a:moveTo>
                    <a:pt x="33433" y="190"/>
                  </a:moveTo>
                  <a:cubicBezTo>
                    <a:pt x="30861" y="3238"/>
                    <a:pt x="28480" y="6382"/>
                    <a:pt x="26098" y="9620"/>
                  </a:cubicBezTo>
                  <a:cubicBezTo>
                    <a:pt x="25908" y="9906"/>
                    <a:pt x="25527" y="10192"/>
                    <a:pt x="25336" y="10287"/>
                  </a:cubicBezTo>
                  <a:cubicBezTo>
                    <a:pt x="22479" y="14669"/>
                    <a:pt x="19717" y="19621"/>
                    <a:pt x="16859" y="25336"/>
                  </a:cubicBezTo>
                  <a:cubicBezTo>
                    <a:pt x="14002" y="31242"/>
                    <a:pt x="10287" y="39052"/>
                    <a:pt x="7144" y="47339"/>
                  </a:cubicBezTo>
                  <a:cubicBezTo>
                    <a:pt x="5048" y="53149"/>
                    <a:pt x="3429" y="58769"/>
                    <a:pt x="2000" y="64770"/>
                  </a:cubicBezTo>
                  <a:lnTo>
                    <a:pt x="2000" y="66865"/>
                  </a:lnTo>
                  <a:lnTo>
                    <a:pt x="1619" y="68485"/>
                  </a:lnTo>
                  <a:lnTo>
                    <a:pt x="1333" y="70771"/>
                  </a:lnTo>
                  <a:cubicBezTo>
                    <a:pt x="1048" y="73628"/>
                    <a:pt x="667" y="76390"/>
                    <a:pt x="190" y="79153"/>
                  </a:cubicBezTo>
                  <a:lnTo>
                    <a:pt x="0" y="82010"/>
                  </a:lnTo>
                  <a:lnTo>
                    <a:pt x="0" y="84106"/>
                  </a:lnTo>
                  <a:cubicBezTo>
                    <a:pt x="0" y="87344"/>
                    <a:pt x="95" y="90583"/>
                    <a:pt x="381" y="93821"/>
                  </a:cubicBezTo>
                  <a:cubicBezTo>
                    <a:pt x="667" y="96107"/>
                    <a:pt x="1048" y="98393"/>
                    <a:pt x="1429" y="100679"/>
                  </a:cubicBezTo>
                  <a:cubicBezTo>
                    <a:pt x="1715" y="102679"/>
                    <a:pt x="2191" y="104585"/>
                    <a:pt x="2572" y="106585"/>
                  </a:cubicBezTo>
                  <a:lnTo>
                    <a:pt x="4000" y="110585"/>
                  </a:lnTo>
                  <a:cubicBezTo>
                    <a:pt x="5239" y="114205"/>
                    <a:pt x="6572" y="117919"/>
                    <a:pt x="7906" y="121539"/>
                  </a:cubicBezTo>
                  <a:cubicBezTo>
                    <a:pt x="15526" y="136493"/>
                    <a:pt x="24670" y="152019"/>
                    <a:pt x="35147" y="167735"/>
                  </a:cubicBezTo>
                  <a:cubicBezTo>
                    <a:pt x="48196" y="187071"/>
                    <a:pt x="62198" y="205264"/>
                    <a:pt x="77057" y="221932"/>
                  </a:cubicBezTo>
                  <a:cubicBezTo>
                    <a:pt x="81058" y="210979"/>
                    <a:pt x="84106" y="199549"/>
                    <a:pt x="86106" y="187928"/>
                  </a:cubicBezTo>
                  <a:cubicBezTo>
                    <a:pt x="92869" y="148114"/>
                    <a:pt x="88297" y="106204"/>
                    <a:pt x="73057" y="66770"/>
                  </a:cubicBezTo>
                  <a:cubicBezTo>
                    <a:pt x="65246" y="46863"/>
                    <a:pt x="55245" y="28480"/>
                    <a:pt x="43339" y="12192"/>
                  </a:cubicBezTo>
                  <a:cubicBezTo>
                    <a:pt x="40291" y="8001"/>
                    <a:pt x="37052" y="3905"/>
                    <a:pt x="33814" y="0"/>
                  </a:cubicBezTo>
                  <a:lnTo>
                    <a:pt x="33623" y="190"/>
                  </a:lnTo>
                  <a:close/>
                </a:path>
              </a:pathLst>
            </a:custGeom>
            <a:solidFill>
              <a:srgbClr val="A1D8FF"/>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AE92637B-E91F-E285-BF91-5FCB6BAE3C5E}"/>
                </a:ext>
              </a:extLst>
            </p:cNvPr>
            <p:cNvSpPr/>
            <p:nvPr/>
          </p:nvSpPr>
          <p:spPr>
            <a:xfrm>
              <a:off x="5720404" y="445467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BADEEF"/>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022F42F9-DB75-A130-B333-125E6BC0EE9D}"/>
                </a:ext>
              </a:extLst>
            </p:cNvPr>
            <p:cNvSpPr/>
            <p:nvPr/>
          </p:nvSpPr>
          <p:spPr>
            <a:xfrm>
              <a:off x="7019613" y="3499123"/>
              <a:ext cx="68865" cy="132016"/>
            </a:xfrm>
            <a:custGeom>
              <a:avLst/>
              <a:gdLst>
                <a:gd name="connsiteX0" fmla="*/ 68104 w 68865"/>
                <a:gd name="connsiteY0" fmla="*/ 476 h 132016"/>
                <a:gd name="connsiteX1" fmla="*/ 66580 w 68865"/>
                <a:gd name="connsiteY1" fmla="*/ 1524 h 132016"/>
                <a:gd name="connsiteX2" fmla="*/ 23717 w 68865"/>
                <a:gd name="connsiteY2" fmla="*/ 39814 h 132016"/>
                <a:gd name="connsiteX3" fmla="*/ 572 w 68865"/>
                <a:gd name="connsiteY3" fmla="*/ 74676 h 132016"/>
                <a:gd name="connsiteX4" fmla="*/ 0 w 68865"/>
                <a:gd name="connsiteY4" fmla="*/ 75914 h 132016"/>
                <a:gd name="connsiteX5" fmla="*/ 857 w 68865"/>
                <a:gd name="connsiteY5" fmla="*/ 74581 h 132016"/>
                <a:gd name="connsiteX6" fmla="*/ 857 w 68865"/>
                <a:gd name="connsiteY6" fmla="*/ 74771 h 132016"/>
                <a:gd name="connsiteX7" fmla="*/ 1048 w 68865"/>
                <a:gd name="connsiteY7" fmla="*/ 74581 h 132016"/>
                <a:gd name="connsiteX8" fmla="*/ 7811 w 68865"/>
                <a:gd name="connsiteY8" fmla="*/ 110014 h 132016"/>
                <a:gd name="connsiteX9" fmla="*/ 8477 w 68865"/>
                <a:gd name="connsiteY9" fmla="*/ 112967 h 132016"/>
                <a:gd name="connsiteX10" fmla="*/ 8477 w 68865"/>
                <a:gd name="connsiteY10" fmla="*/ 111728 h 132016"/>
                <a:gd name="connsiteX11" fmla="*/ 9525 w 68865"/>
                <a:gd name="connsiteY11" fmla="*/ 116491 h 132016"/>
                <a:gd name="connsiteX12" fmla="*/ 13145 w 68865"/>
                <a:gd name="connsiteY12" fmla="*/ 132017 h 132016"/>
                <a:gd name="connsiteX13" fmla="*/ 25432 w 68865"/>
                <a:gd name="connsiteY13" fmla="*/ 100679 h 132016"/>
                <a:gd name="connsiteX14" fmla="*/ 43148 w 68865"/>
                <a:gd name="connsiteY14" fmla="*/ 59055 h 132016"/>
                <a:gd name="connsiteX15" fmla="*/ 47054 w 68865"/>
                <a:gd name="connsiteY15" fmla="*/ 50292 h 132016"/>
                <a:gd name="connsiteX16" fmla="*/ 47816 w 68865"/>
                <a:gd name="connsiteY16" fmla="*/ 48673 h 132016"/>
                <a:gd name="connsiteX17" fmla="*/ 67532 w 68865"/>
                <a:gd name="connsiteY17" fmla="*/ 3238 h 132016"/>
                <a:gd name="connsiteX18" fmla="*/ 68866 w 68865"/>
                <a:gd name="connsiteY18" fmla="*/ 0 h 132016"/>
                <a:gd name="connsiteX19" fmla="*/ 68199 w 68865"/>
                <a:gd name="connsiteY19" fmla="*/ 476 h 13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865" h="132016">
                  <a:moveTo>
                    <a:pt x="68104" y="476"/>
                  </a:moveTo>
                  <a:lnTo>
                    <a:pt x="66580" y="1524"/>
                  </a:lnTo>
                  <a:cubicBezTo>
                    <a:pt x="50387" y="12859"/>
                    <a:pt x="35909" y="25717"/>
                    <a:pt x="23717" y="39814"/>
                  </a:cubicBezTo>
                  <a:cubicBezTo>
                    <a:pt x="13621" y="51816"/>
                    <a:pt x="6096" y="63246"/>
                    <a:pt x="572" y="74676"/>
                  </a:cubicBezTo>
                  <a:lnTo>
                    <a:pt x="0" y="75914"/>
                  </a:lnTo>
                  <a:lnTo>
                    <a:pt x="857" y="74581"/>
                  </a:lnTo>
                  <a:cubicBezTo>
                    <a:pt x="857" y="74581"/>
                    <a:pt x="857" y="74771"/>
                    <a:pt x="857" y="74771"/>
                  </a:cubicBezTo>
                  <a:lnTo>
                    <a:pt x="1048" y="74581"/>
                  </a:lnTo>
                  <a:cubicBezTo>
                    <a:pt x="2858" y="84582"/>
                    <a:pt x="4953" y="95345"/>
                    <a:pt x="7811" y="110014"/>
                  </a:cubicBezTo>
                  <a:cubicBezTo>
                    <a:pt x="8001" y="110966"/>
                    <a:pt x="8192" y="111919"/>
                    <a:pt x="8477" y="112967"/>
                  </a:cubicBezTo>
                  <a:lnTo>
                    <a:pt x="8477" y="111728"/>
                  </a:lnTo>
                  <a:lnTo>
                    <a:pt x="9525" y="116491"/>
                  </a:lnTo>
                  <a:cubicBezTo>
                    <a:pt x="10668" y="121539"/>
                    <a:pt x="11906" y="126683"/>
                    <a:pt x="13145" y="132017"/>
                  </a:cubicBezTo>
                  <a:cubicBezTo>
                    <a:pt x="17336" y="120682"/>
                    <a:pt x="21527" y="110204"/>
                    <a:pt x="25432" y="100679"/>
                  </a:cubicBezTo>
                  <a:cubicBezTo>
                    <a:pt x="31814" y="85058"/>
                    <a:pt x="37624" y="71438"/>
                    <a:pt x="43148" y="59055"/>
                  </a:cubicBezTo>
                  <a:lnTo>
                    <a:pt x="47054" y="50292"/>
                  </a:lnTo>
                  <a:lnTo>
                    <a:pt x="47816" y="48673"/>
                  </a:lnTo>
                  <a:cubicBezTo>
                    <a:pt x="54674" y="33338"/>
                    <a:pt x="61436" y="18383"/>
                    <a:pt x="67532" y="3238"/>
                  </a:cubicBezTo>
                  <a:cubicBezTo>
                    <a:pt x="68009" y="2191"/>
                    <a:pt x="68390" y="1048"/>
                    <a:pt x="68866" y="0"/>
                  </a:cubicBezTo>
                  <a:cubicBezTo>
                    <a:pt x="68675" y="190"/>
                    <a:pt x="68390" y="286"/>
                    <a:pt x="68199" y="476"/>
                  </a:cubicBezTo>
                </a:path>
              </a:pathLst>
            </a:custGeom>
            <a:solidFill>
              <a:srgbClr val="84C2F5"/>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290F2665-B1CA-A81F-83DB-38889C1B398B}"/>
                </a:ext>
              </a:extLst>
            </p:cNvPr>
            <p:cNvSpPr/>
            <p:nvPr/>
          </p:nvSpPr>
          <p:spPr>
            <a:xfrm>
              <a:off x="7019613" y="3499027"/>
              <a:ext cx="68961" cy="132397"/>
            </a:xfrm>
            <a:custGeom>
              <a:avLst/>
              <a:gdLst>
                <a:gd name="connsiteX0" fmla="*/ 68104 w 68961"/>
                <a:gd name="connsiteY0" fmla="*/ 572 h 132397"/>
                <a:gd name="connsiteX1" fmla="*/ 66580 w 68961"/>
                <a:gd name="connsiteY1" fmla="*/ 1619 h 132397"/>
                <a:gd name="connsiteX2" fmla="*/ 23717 w 68961"/>
                <a:gd name="connsiteY2" fmla="*/ 39910 h 132397"/>
                <a:gd name="connsiteX3" fmla="*/ 572 w 68961"/>
                <a:gd name="connsiteY3" fmla="*/ 74771 h 132397"/>
                <a:gd name="connsiteX4" fmla="*/ 0 w 68961"/>
                <a:gd name="connsiteY4" fmla="*/ 76010 h 132397"/>
                <a:gd name="connsiteX5" fmla="*/ 857 w 68961"/>
                <a:gd name="connsiteY5" fmla="*/ 74676 h 132397"/>
                <a:gd name="connsiteX6" fmla="*/ 857 w 68961"/>
                <a:gd name="connsiteY6" fmla="*/ 74867 h 132397"/>
                <a:gd name="connsiteX7" fmla="*/ 1048 w 68961"/>
                <a:gd name="connsiteY7" fmla="*/ 74676 h 132397"/>
                <a:gd name="connsiteX8" fmla="*/ 7811 w 68961"/>
                <a:gd name="connsiteY8" fmla="*/ 110109 h 132397"/>
                <a:gd name="connsiteX9" fmla="*/ 8477 w 68961"/>
                <a:gd name="connsiteY9" fmla="*/ 113062 h 132397"/>
                <a:gd name="connsiteX10" fmla="*/ 8477 w 68961"/>
                <a:gd name="connsiteY10" fmla="*/ 111824 h 132397"/>
                <a:gd name="connsiteX11" fmla="*/ 9525 w 68961"/>
                <a:gd name="connsiteY11" fmla="*/ 116586 h 132397"/>
                <a:gd name="connsiteX12" fmla="*/ 13240 w 68961"/>
                <a:gd name="connsiteY12" fmla="*/ 132398 h 132397"/>
                <a:gd name="connsiteX13" fmla="*/ 25527 w 68961"/>
                <a:gd name="connsiteY13" fmla="*/ 100870 h 132397"/>
                <a:gd name="connsiteX14" fmla="*/ 43244 w 68961"/>
                <a:gd name="connsiteY14" fmla="*/ 59246 h 132397"/>
                <a:gd name="connsiteX15" fmla="*/ 47149 w 68961"/>
                <a:gd name="connsiteY15" fmla="*/ 50483 h 132397"/>
                <a:gd name="connsiteX16" fmla="*/ 47911 w 68961"/>
                <a:gd name="connsiteY16" fmla="*/ 48863 h 132397"/>
                <a:gd name="connsiteX17" fmla="*/ 67628 w 68961"/>
                <a:gd name="connsiteY17" fmla="*/ 3429 h 132397"/>
                <a:gd name="connsiteX18" fmla="*/ 68961 w 68961"/>
                <a:gd name="connsiteY18" fmla="*/ 0 h 132397"/>
                <a:gd name="connsiteX19" fmla="*/ 68009 w 68961"/>
                <a:gd name="connsiteY19" fmla="*/ 667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1" h="132397">
                  <a:moveTo>
                    <a:pt x="68104" y="572"/>
                  </a:moveTo>
                  <a:lnTo>
                    <a:pt x="66580" y="1619"/>
                  </a:lnTo>
                  <a:cubicBezTo>
                    <a:pt x="50387" y="12954"/>
                    <a:pt x="35909" y="25813"/>
                    <a:pt x="23717" y="39910"/>
                  </a:cubicBezTo>
                  <a:cubicBezTo>
                    <a:pt x="13621" y="51911"/>
                    <a:pt x="6096" y="63341"/>
                    <a:pt x="572" y="74771"/>
                  </a:cubicBezTo>
                  <a:lnTo>
                    <a:pt x="0" y="76010"/>
                  </a:lnTo>
                  <a:lnTo>
                    <a:pt x="857" y="74676"/>
                  </a:lnTo>
                  <a:cubicBezTo>
                    <a:pt x="857" y="74676"/>
                    <a:pt x="857" y="74867"/>
                    <a:pt x="857" y="74867"/>
                  </a:cubicBezTo>
                  <a:lnTo>
                    <a:pt x="1048" y="74676"/>
                  </a:lnTo>
                  <a:cubicBezTo>
                    <a:pt x="2858" y="84677"/>
                    <a:pt x="4953" y="95441"/>
                    <a:pt x="7811" y="110109"/>
                  </a:cubicBezTo>
                  <a:cubicBezTo>
                    <a:pt x="8001" y="111062"/>
                    <a:pt x="8192" y="112014"/>
                    <a:pt x="8477" y="113062"/>
                  </a:cubicBezTo>
                  <a:lnTo>
                    <a:pt x="8477" y="111824"/>
                  </a:lnTo>
                  <a:lnTo>
                    <a:pt x="9525" y="116586"/>
                  </a:lnTo>
                  <a:cubicBezTo>
                    <a:pt x="10668" y="121825"/>
                    <a:pt x="11906" y="126968"/>
                    <a:pt x="13240" y="132398"/>
                  </a:cubicBezTo>
                  <a:cubicBezTo>
                    <a:pt x="17431" y="121063"/>
                    <a:pt x="21622" y="110395"/>
                    <a:pt x="25527" y="100870"/>
                  </a:cubicBezTo>
                  <a:cubicBezTo>
                    <a:pt x="32004" y="85249"/>
                    <a:pt x="37719" y="71628"/>
                    <a:pt x="43244" y="59246"/>
                  </a:cubicBezTo>
                  <a:lnTo>
                    <a:pt x="47149" y="50483"/>
                  </a:lnTo>
                  <a:lnTo>
                    <a:pt x="47911" y="48863"/>
                  </a:lnTo>
                  <a:cubicBezTo>
                    <a:pt x="55531" y="32099"/>
                    <a:pt x="61722" y="17907"/>
                    <a:pt x="67628" y="3429"/>
                  </a:cubicBezTo>
                  <a:cubicBezTo>
                    <a:pt x="68104" y="2286"/>
                    <a:pt x="68580" y="1143"/>
                    <a:pt x="68961" y="0"/>
                  </a:cubicBezTo>
                  <a:cubicBezTo>
                    <a:pt x="68675" y="191"/>
                    <a:pt x="68294" y="381"/>
                    <a:pt x="68009" y="667"/>
                  </a:cubicBezTo>
                </a:path>
              </a:pathLst>
            </a:custGeom>
            <a:solidFill>
              <a:srgbClr val="7DB8E8"/>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B6032153-1887-4764-5DC4-E9FCFC92FDA1}"/>
                </a:ext>
              </a:extLst>
            </p:cNvPr>
            <p:cNvSpPr/>
            <p:nvPr/>
          </p:nvSpPr>
          <p:spPr>
            <a:xfrm>
              <a:off x="7019709" y="3462546"/>
              <a:ext cx="253555" cy="136588"/>
            </a:xfrm>
            <a:custGeom>
              <a:avLst/>
              <a:gdLst>
                <a:gd name="connsiteX0" fmla="*/ 169735 w 253555"/>
                <a:gd name="connsiteY0" fmla="*/ 191 h 136588"/>
                <a:gd name="connsiteX1" fmla="*/ 123634 w 253555"/>
                <a:gd name="connsiteY1" fmla="*/ 9811 h 136588"/>
                <a:gd name="connsiteX2" fmla="*/ 68104 w 253555"/>
                <a:gd name="connsiteY2" fmla="*/ 37052 h 136588"/>
                <a:gd name="connsiteX3" fmla="*/ 66580 w 253555"/>
                <a:gd name="connsiteY3" fmla="*/ 38100 h 136588"/>
                <a:gd name="connsiteX4" fmla="*/ 23717 w 253555"/>
                <a:gd name="connsiteY4" fmla="*/ 76391 h 136588"/>
                <a:gd name="connsiteX5" fmla="*/ 571 w 253555"/>
                <a:gd name="connsiteY5" fmla="*/ 111252 h 136588"/>
                <a:gd name="connsiteX6" fmla="*/ 0 w 253555"/>
                <a:gd name="connsiteY6" fmla="*/ 112490 h 136588"/>
                <a:gd name="connsiteX7" fmla="*/ 857 w 253555"/>
                <a:gd name="connsiteY7" fmla="*/ 111157 h 136588"/>
                <a:gd name="connsiteX8" fmla="*/ 857 w 253555"/>
                <a:gd name="connsiteY8" fmla="*/ 111443 h 136588"/>
                <a:gd name="connsiteX9" fmla="*/ 1048 w 253555"/>
                <a:gd name="connsiteY9" fmla="*/ 111157 h 136588"/>
                <a:gd name="connsiteX10" fmla="*/ 5810 w 253555"/>
                <a:gd name="connsiteY10" fmla="*/ 136589 h 136588"/>
                <a:gd name="connsiteX11" fmla="*/ 64770 w 253555"/>
                <a:gd name="connsiteY11" fmla="*/ 117253 h 136588"/>
                <a:gd name="connsiteX12" fmla="*/ 129159 w 253555"/>
                <a:gd name="connsiteY12" fmla="*/ 96012 h 136588"/>
                <a:gd name="connsiteX13" fmla="*/ 250508 w 253555"/>
                <a:gd name="connsiteY13" fmla="*/ 35433 h 136588"/>
                <a:gd name="connsiteX14" fmla="*/ 252031 w 253555"/>
                <a:gd name="connsiteY14" fmla="*/ 33909 h 136588"/>
                <a:gd name="connsiteX15" fmla="*/ 253555 w 253555"/>
                <a:gd name="connsiteY15" fmla="*/ 32385 h 136588"/>
                <a:gd name="connsiteX16" fmla="*/ 251650 w 253555"/>
                <a:gd name="connsiteY16" fmla="*/ 34100 h 136588"/>
                <a:gd name="connsiteX17" fmla="*/ 251650 w 253555"/>
                <a:gd name="connsiteY17" fmla="*/ 33909 h 136588"/>
                <a:gd name="connsiteX18" fmla="*/ 251460 w 253555"/>
                <a:gd name="connsiteY18" fmla="*/ 34100 h 136588"/>
                <a:gd name="connsiteX19" fmla="*/ 249650 w 253555"/>
                <a:gd name="connsiteY19" fmla="*/ 15335 h 136588"/>
                <a:gd name="connsiteX20" fmla="*/ 249174 w 253555"/>
                <a:gd name="connsiteY20" fmla="*/ 15431 h 136588"/>
                <a:gd name="connsiteX21" fmla="*/ 246317 w 253555"/>
                <a:gd name="connsiteY21" fmla="*/ 15716 h 136588"/>
                <a:gd name="connsiteX22" fmla="*/ 241935 w 253555"/>
                <a:gd name="connsiteY22" fmla="*/ 15050 h 136588"/>
                <a:gd name="connsiteX23" fmla="*/ 239459 w 253555"/>
                <a:gd name="connsiteY23" fmla="*/ 14002 h 136588"/>
                <a:gd name="connsiteX24" fmla="*/ 235839 w 253555"/>
                <a:gd name="connsiteY24" fmla="*/ 12383 h 136588"/>
                <a:gd name="connsiteX25" fmla="*/ 232981 w 253555"/>
                <a:gd name="connsiteY25" fmla="*/ 10763 h 136588"/>
                <a:gd name="connsiteX26" fmla="*/ 204597 w 253555"/>
                <a:gd name="connsiteY26" fmla="*/ 2000 h 136588"/>
                <a:gd name="connsiteX27" fmla="*/ 180118 w 253555"/>
                <a:gd name="connsiteY27" fmla="*/ 0 h 136588"/>
                <a:gd name="connsiteX28" fmla="*/ 169640 w 253555"/>
                <a:gd name="connsiteY28" fmla="*/ 286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555" h="136588">
                  <a:moveTo>
                    <a:pt x="169735" y="191"/>
                  </a:moveTo>
                  <a:cubicBezTo>
                    <a:pt x="154210" y="1524"/>
                    <a:pt x="138684" y="4763"/>
                    <a:pt x="123634" y="9811"/>
                  </a:cubicBezTo>
                  <a:cubicBezTo>
                    <a:pt x="103060" y="17050"/>
                    <a:pt x="84392" y="26194"/>
                    <a:pt x="68104" y="37052"/>
                  </a:cubicBezTo>
                  <a:lnTo>
                    <a:pt x="66580" y="38100"/>
                  </a:lnTo>
                  <a:cubicBezTo>
                    <a:pt x="50387" y="49435"/>
                    <a:pt x="35909" y="62294"/>
                    <a:pt x="23717" y="76391"/>
                  </a:cubicBezTo>
                  <a:cubicBezTo>
                    <a:pt x="13621" y="88392"/>
                    <a:pt x="6096" y="99822"/>
                    <a:pt x="571" y="111252"/>
                  </a:cubicBezTo>
                  <a:lnTo>
                    <a:pt x="0" y="112490"/>
                  </a:lnTo>
                  <a:lnTo>
                    <a:pt x="857" y="111157"/>
                  </a:lnTo>
                  <a:lnTo>
                    <a:pt x="857" y="111443"/>
                  </a:lnTo>
                  <a:lnTo>
                    <a:pt x="1048" y="111157"/>
                  </a:lnTo>
                  <a:cubicBezTo>
                    <a:pt x="2381" y="118682"/>
                    <a:pt x="3905" y="126778"/>
                    <a:pt x="5810" y="136589"/>
                  </a:cubicBezTo>
                  <a:cubicBezTo>
                    <a:pt x="25337" y="129731"/>
                    <a:pt x="45339" y="123349"/>
                    <a:pt x="64770" y="117253"/>
                  </a:cubicBezTo>
                  <a:cubicBezTo>
                    <a:pt x="86011" y="110490"/>
                    <a:pt x="107918" y="103632"/>
                    <a:pt x="129159" y="96012"/>
                  </a:cubicBezTo>
                  <a:cubicBezTo>
                    <a:pt x="178975" y="78296"/>
                    <a:pt x="217551" y="59055"/>
                    <a:pt x="250508" y="35433"/>
                  </a:cubicBezTo>
                  <a:cubicBezTo>
                    <a:pt x="251079" y="34957"/>
                    <a:pt x="251650" y="34481"/>
                    <a:pt x="252031" y="33909"/>
                  </a:cubicBezTo>
                  <a:lnTo>
                    <a:pt x="253555" y="32385"/>
                  </a:lnTo>
                  <a:cubicBezTo>
                    <a:pt x="252984" y="32957"/>
                    <a:pt x="252317" y="33528"/>
                    <a:pt x="251650" y="34100"/>
                  </a:cubicBezTo>
                  <a:lnTo>
                    <a:pt x="251650" y="33909"/>
                  </a:lnTo>
                  <a:lnTo>
                    <a:pt x="251460" y="34100"/>
                  </a:lnTo>
                  <a:cubicBezTo>
                    <a:pt x="250793" y="28004"/>
                    <a:pt x="250031" y="21908"/>
                    <a:pt x="249650" y="15335"/>
                  </a:cubicBezTo>
                  <a:cubicBezTo>
                    <a:pt x="249555" y="15335"/>
                    <a:pt x="249364" y="15431"/>
                    <a:pt x="249174" y="15431"/>
                  </a:cubicBezTo>
                  <a:cubicBezTo>
                    <a:pt x="248221" y="15621"/>
                    <a:pt x="247269" y="15716"/>
                    <a:pt x="246317" y="15716"/>
                  </a:cubicBezTo>
                  <a:cubicBezTo>
                    <a:pt x="244888" y="15716"/>
                    <a:pt x="243364" y="15526"/>
                    <a:pt x="241935" y="15050"/>
                  </a:cubicBezTo>
                  <a:lnTo>
                    <a:pt x="239459" y="14002"/>
                  </a:lnTo>
                  <a:cubicBezTo>
                    <a:pt x="238220" y="13526"/>
                    <a:pt x="237077" y="13049"/>
                    <a:pt x="235839" y="12383"/>
                  </a:cubicBezTo>
                  <a:cubicBezTo>
                    <a:pt x="234887" y="11811"/>
                    <a:pt x="233934" y="11240"/>
                    <a:pt x="232981" y="10763"/>
                  </a:cubicBezTo>
                  <a:cubicBezTo>
                    <a:pt x="224218" y="6953"/>
                    <a:pt x="214693" y="4001"/>
                    <a:pt x="204597" y="2000"/>
                  </a:cubicBezTo>
                  <a:cubicBezTo>
                    <a:pt x="196882" y="667"/>
                    <a:pt x="188690" y="0"/>
                    <a:pt x="180118" y="0"/>
                  </a:cubicBezTo>
                  <a:cubicBezTo>
                    <a:pt x="176593" y="0"/>
                    <a:pt x="173164" y="95"/>
                    <a:pt x="169640" y="286"/>
                  </a:cubicBezTo>
                </a:path>
              </a:pathLst>
            </a:custGeom>
            <a:solidFill>
              <a:srgbClr val="A1D8FF"/>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196F2427-2A1A-F54D-3886-2E866D011B8E}"/>
                </a:ext>
              </a:extLst>
            </p:cNvPr>
            <p:cNvSpPr/>
            <p:nvPr/>
          </p:nvSpPr>
          <p:spPr>
            <a:xfrm>
              <a:off x="7024948" y="3596373"/>
              <a:ext cx="17988" cy="21894"/>
            </a:xfrm>
            <a:custGeom>
              <a:avLst/>
              <a:gdLst>
                <a:gd name="connsiteX0" fmla="*/ 2381 w 17988"/>
                <a:gd name="connsiteY0" fmla="*/ 12097 h 21894"/>
                <a:gd name="connsiteX1" fmla="*/ 3143 w 17988"/>
                <a:gd name="connsiteY1" fmla="*/ 15716 h 21894"/>
                <a:gd name="connsiteX2" fmla="*/ 3143 w 17988"/>
                <a:gd name="connsiteY2" fmla="*/ 14573 h 21894"/>
                <a:gd name="connsiteX3" fmla="*/ 4191 w 17988"/>
                <a:gd name="connsiteY3" fmla="*/ 19336 h 21894"/>
                <a:gd name="connsiteX4" fmla="*/ 4191 w 17988"/>
                <a:gd name="connsiteY4" fmla="*/ 19526 h 21894"/>
                <a:gd name="connsiteX5" fmla="*/ 8096 w 17988"/>
                <a:gd name="connsiteY5" fmla="*/ 21336 h 21894"/>
                <a:gd name="connsiteX6" fmla="*/ 17431 w 17988"/>
                <a:gd name="connsiteY6" fmla="*/ 17621 h 21894"/>
                <a:gd name="connsiteX7" fmla="*/ 13716 w 17988"/>
                <a:gd name="connsiteY7" fmla="*/ 8287 h 21894"/>
                <a:gd name="connsiteX8" fmla="*/ 7620 w 17988"/>
                <a:gd name="connsiteY8" fmla="*/ 5429 h 21894"/>
                <a:gd name="connsiteX9" fmla="*/ 0 w 17988"/>
                <a:gd name="connsiteY9" fmla="*/ 0 h 21894"/>
                <a:gd name="connsiteX10" fmla="*/ 2381 w 17988"/>
                <a:gd name="connsiteY10" fmla="*/ 12383 h 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8" h="21894">
                  <a:moveTo>
                    <a:pt x="2381" y="12097"/>
                  </a:moveTo>
                  <a:cubicBezTo>
                    <a:pt x="2667" y="13240"/>
                    <a:pt x="2857" y="14478"/>
                    <a:pt x="3143" y="15716"/>
                  </a:cubicBezTo>
                  <a:lnTo>
                    <a:pt x="3143" y="14573"/>
                  </a:lnTo>
                  <a:lnTo>
                    <a:pt x="4191" y="19336"/>
                  </a:lnTo>
                  <a:lnTo>
                    <a:pt x="4191" y="19526"/>
                  </a:lnTo>
                  <a:cubicBezTo>
                    <a:pt x="5525" y="20193"/>
                    <a:pt x="6763" y="20765"/>
                    <a:pt x="8096" y="21336"/>
                  </a:cubicBezTo>
                  <a:cubicBezTo>
                    <a:pt x="11621" y="22860"/>
                    <a:pt x="15907" y="21146"/>
                    <a:pt x="17431" y="17621"/>
                  </a:cubicBezTo>
                  <a:cubicBezTo>
                    <a:pt x="18955" y="14002"/>
                    <a:pt x="17240" y="9716"/>
                    <a:pt x="13716" y="8287"/>
                  </a:cubicBezTo>
                  <a:cubicBezTo>
                    <a:pt x="11621" y="7429"/>
                    <a:pt x="9620" y="6477"/>
                    <a:pt x="7620" y="5429"/>
                  </a:cubicBezTo>
                  <a:cubicBezTo>
                    <a:pt x="4953" y="3810"/>
                    <a:pt x="2381" y="1905"/>
                    <a:pt x="0" y="0"/>
                  </a:cubicBezTo>
                  <a:cubicBezTo>
                    <a:pt x="762" y="3810"/>
                    <a:pt x="1524" y="8001"/>
                    <a:pt x="2381" y="12383"/>
                  </a:cubicBezTo>
                </a:path>
              </a:pathLst>
            </a:custGeom>
            <a:solidFill>
              <a:srgbClr val="A1D8FF"/>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F83B4A12-48CB-F317-2E01-D2EF687E2E54}"/>
                </a:ext>
              </a:extLst>
            </p:cNvPr>
            <p:cNvSpPr/>
            <p:nvPr/>
          </p:nvSpPr>
          <p:spPr>
            <a:xfrm>
              <a:off x="7027995" y="3539413"/>
              <a:ext cx="17758" cy="22230"/>
            </a:xfrm>
            <a:custGeom>
              <a:avLst/>
              <a:gdLst>
                <a:gd name="connsiteX0" fmla="*/ 0 w 17758"/>
                <a:gd name="connsiteY0" fmla="*/ 20479 h 22230"/>
                <a:gd name="connsiteX1" fmla="*/ 1238 w 17758"/>
                <a:gd name="connsiteY1" fmla="*/ 21336 h 22230"/>
                <a:gd name="connsiteX2" fmla="*/ 10954 w 17758"/>
                <a:gd name="connsiteY2" fmla="*/ 18574 h 22230"/>
                <a:gd name="connsiteX3" fmla="*/ 16859 w 17758"/>
                <a:gd name="connsiteY3" fmla="*/ 8858 h 22230"/>
                <a:gd name="connsiteX4" fmla="*/ 17526 w 17758"/>
                <a:gd name="connsiteY4" fmla="*/ 3524 h 22230"/>
                <a:gd name="connsiteX5" fmla="*/ 15240 w 17758"/>
                <a:gd name="connsiteY5" fmla="*/ 0 h 22230"/>
                <a:gd name="connsiteX6" fmla="*/ 95 w 17758"/>
                <a:gd name="connsiteY6" fmla="*/ 20574 h 2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8" h="22230">
                  <a:moveTo>
                    <a:pt x="0" y="20479"/>
                  </a:moveTo>
                  <a:cubicBezTo>
                    <a:pt x="0" y="20479"/>
                    <a:pt x="762" y="21050"/>
                    <a:pt x="1238" y="21336"/>
                  </a:cubicBezTo>
                  <a:cubicBezTo>
                    <a:pt x="4572" y="23241"/>
                    <a:pt x="9144" y="22003"/>
                    <a:pt x="10954" y="18574"/>
                  </a:cubicBezTo>
                  <a:cubicBezTo>
                    <a:pt x="12668" y="15145"/>
                    <a:pt x="14669" y="12001"/>
                    <a:pt x="16859" y="8858"/>
                  </a:cubicBezTo>
                  <a:cubicBezTo>
                    <a:pt x="17907" y="7429"/>
                    <a:pt x="17907" y="5143"/>
                    <a:pt x="17526" y="3524"/>
                  </a:cubicBezTo>
                  <a:cubicBezTo>
                    <a:pt x="17145" y="2096"/>
                    <a:pt x="16383" y="857"/>
                    <a:pt x="15240" y="0"/>
                  </a:cubicBezTo>
                  <a:cubicBezTo>
                    <a:pt x="9334" y="7049"/>
                    <a:pt x="4286" y="13811"/>
                    <a:pt x="95" y="20574"/>
                  </a:cubicBezTo>
                </a:path>
              </a:pathLst>
            </a:custGeom>
            <a:solidFill>
              <a:srgbClr val="FFC3A2"/>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38D7DFCD-1A27-284C-E8E6-75E9BE6FDA08}"/>
                </a:ext>
              </a:extLst>
            </p:cNvPr>
            <p:cNvSpPr/>
            <p:nvPr/>
          </p:nvSpPr>
          <p:spPr>
            <a:xfrm>
              <a:off x="7026567" y="3530936"/>
              <a:ext cx="25245" cy="31700"/>
            </a:xfrm>
            <a:custGeom>
              <a:avLst/>
              <a:gdLst>
                <a:gd name="connsiteX0" fmla="*/ 16764 w 25245"/>
                <a:gd name="connsiteY0" fmla="*/ 8096 h 31700"/>
                <a:gd name="connsiteX1" fmla="*/ 0 w 25245"/>
                <a:gd name="connsiteY1" fmla="*/ 31242 h 31700"/>
                <a:gd name="connsiteX2" fmla="*/ 8763 w 25245"/>
                <a:gd name="connsiteY2" fmla="*/ 28004 h 31700"/>
                <a:gd name="connsiteX3" fmla="*/ 13906 w 25245"/>
                <a:gd name="connsiteY3" fmla="*/ 19812 h 31700"/>
                <a:gd name="connsiteX4" fmla="*/ 13716 w 25245"/>
                <a:gd name="connsiteY4" fmla="*/ 20003 h 31700"/>
                <a:gd name="connsiteX5" fmla="*/ 13906 w 25245"/>
                <a:gd name="connsiteY5" fmla="*/ 19812 h 31700"/>
                <a:gd name="connsiteX6" fmla="*/ 13906 w 25245"/>
                <a:gd name="connsiteY6" fmla="*/ 19621 h 31700"/>
                <a:gd name="connsiteX7" fmla="*/ 14192 w 25245"/>
                <a:gd name="connsiteY7" fmla="*/ 19621 h 31700"/>
                <a:gd name="connsiteX8" fmla="*/ 23241 w 25245"/>
                <a:gd name="connsiteY8" fmla="*/ 9049 h 31700"/>
                <a:gd name="connsiteX9" fmla="*/ 24003 w 25245"/>
                <a:gd name="connsiteY9" fmla="*/ 0 h 31700"/>
                <a:gd name="connsiteX10" fmla="*/ 16669 w 25245"/>
                <a:gd name="connsiteY10" fmla="*/ 8001 h 31700"/>
                <a:gd name="connsiteX11" fmla="*/ 14859 w 25245"/>
                <a:gd name="connsiteY11" fmla="*/ 18479 h 31700"/>
                <a:gd name="connsiteX12" fmla="*/ 14192 w 25245"/>
                <a:gd name="connsiteY12" fmla="*/ 19431 h 31700"/>
                <a:gd name="connsiteX13" fmla="*/ 14859 w 25245"/>
                <a:gd name="connsiteY13" fmla="*/ 18479 h 3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45" h="31700">
                  <a:moveTo>
                    <a:pt x="16764" y="8096"/>
                  </a:moveTo>
                  <a:cubicBezTo>
                    <a:pt x="10096" y="16002"/>
                    <a:pt x="4572" y="23717"/>
                    <a:pt x="0" y="31242"/>
                  </a:cubicBezTo>
                  <a:cubicBezTo>
                    <a:pt x="3238" y="32480"/>
                    <a:pt x="7048" y="31147"/>
                    <a:pt x="8763" y="28004"/>
                  </a:cubicBezTo>
                  <a:cubicBezTo>
                    <a:pt x="10382" y="25241"/>
                    <a:pt x="12097" y="22479"/>
                    <a:pt x="13906" y="19812"/>
                  </a:cubicBezTo>
                  <a:cubicBezTo>
                    <a:pt x="13906" y="19812"/>
                    <a:pt x="13906" y="19907"/>
                    <a:pt x="13716" y="20003"/>
                  </a:cubicBezTo>
                  <a:cubicBezTo>
                    <a:pt x="13716" y="20003"/>
                    <a:pt x="13811" y="19907"/>
                    <a:pt x="13906" y="19812"/>
                  </a:cubicBezTo>
                  <a:lnTo>
                    <a:pt x="13906" y="19621"/>
                  </a:lnTo>
                  <a:lnTo>
                    <a:pt x="14192" y="19621"/>
                  </a:lnTo>
                  <a:cubicBezTo>
                    <a:pt x="16954" y="15812"/>
                    <a:pt x="20002" y="12383"/>
                    <a:pt x="23241" y="9049"/>
                  </a:cubicBezTo>
                  <a:cubicBezTo>
                    <a:pt x="25717" y="6667"/>
                    <a:pt x="25813" y="2762"/>
                    <a:pt x="24003" y="0"/>
                  </a:cubicBezTo>
                  <a:cubicBezTo>
                    <a:pt x="21526" y="2572"/>
                    <a:pt x="19050" y="5334"/>
                    <a:pt x="16669" y="8001"/>
                  </a:cubicBezTo>
                  <a:moveTo>
                    <a:pt x="14859" y="18479"/>
                  </a:moveTo>
                  <a:cubicBezTo>
                    <a:pt x="14859" y="18479"/>
                    <a:pt x="14383" y="19145"/>
                    <a:pt x="14192" y="19431"/>
                  </a:cubicBezTo>
                  <a:cubicBezTo>
                    <a:pt x="14383" y="19145"/>
                    <a:pt x="14668" y="18859"/>
                    <a:pt x="14859" y="18479"/>
                  </a:cubicBezTo>
                </a:path>
              </a:pathLst>
            </a:custGeom>
            <a:solidFill>
              <a:srgbClr val="FFC3A2"/>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2E203207-F517-8BC2-6F75-73AC77E3C6F3}"/>
                </a:ext>
              </a:extLst>
            </p:cNvPr>
            <p:cNvSpPr/>
            <p:nvPr/>
          </p:nvSpPr>
          <p:spPr>
            <a:xfrm>
              <a:off x="7040759" y="3550557"/>
              <a:ext cx="9525" cy="95"/>
            </a:xfrm>
            <a:custGeom>
              <a:avLst/>
              <a:gdLst>
                <a:gd name="connsiteX0" fmla="*/ 0 w 9525"/>
                <a:gd name="connsiteY0" fmla="*/ 95 h 95"/>
                <a:gd name="connsiteX1" fmla="*/ 0 w 9525"/>
                <a:gd name="connsiteY1" fmla="*/ 0 h 95"/>
                <a:gd name="connsiteX2" fmla="*/ 0 w 9525"/>
                <a:gd name="connsiteY2" fmla="*/ 95 h 95"/>
              </a:gdLst>
              <a:ahLst/>
              <a:cxnLst>
                <a:cxn ang="0">
                  <a:pos x="connsiteX0" y="connsiteY0"/>
                </a:cxn>
                <a:cxn ang="0">
                  <a:pos x="connsiteX1" y="connsiteY1"/>
                </a:cxn>
                <a:cxn ang="0">
                  <a:pos x="connsiteX2" y="connsiteY2"/>
                </a:cxn>
              </a:cxnLst>
              <a:rect l="l" t="t" r="r" b="b"/>
              <a:pathLst>
                <a:path w="9525" h="95">
                  <a:moveTo>
                    <a:pt x="0" y="95"/>
                  </a:moveTo>
                  <a:lnTo>
                    <a:pt x="0" y="0"/>
                  </a:lnTo>
                  <a:lnTo>
                    <a:pt x="0" y="95"/>
                  </a:lnTo>
                </a:path>
              </a:pathLst>
            </a:custGeom>
            <a:solidFill>
              <a:srgbClr val="FFC3A2"/>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4BDF9668-7C56-BE9F-4BF9-FFAA3CC228D3}"/>
                </a:ext>
              </a:extLst>
            </p:cNvPr>
            <p:cNvSpPr/>
            <p:nvPr/>
          </p:nvSpPr>
          <p:spPr>
            <a:xfrm>
              <a:off x="7025138" y="3532650"/>
              <a:ext cx="24638" cy="32077"/>
            </a:xfrm>
            <a:custGeom>
              <a:avLst/>
              <a:gdLst>
                <a:gd name="connsiteX0" fmla="*/ 18193 w 24638"/>
                <a:gd name="connsiteY0" fmla="*/ 6382 h 32077"/>
                <a:gd name="connsiteX1" fmla="*/ 0 w 24638"/>
                <a:gd name="connsiteY1" fmla="*/ 31909 h 32077"/>
                <a:gd name="connsiteX2" fmla="*/ 7811 w 24638"/>
                <a:gd name="connsiteY2" fmla="*/ 28385 h 32077"/>
                <a:gd name="connsiteX3" fmla="*/ 14954 w 24638"/>
                <a:gd name="connsiteY3" fmla="*/ 16764 h 32077"/>
                <a:gd name="connsiteX4" fmla="*/ 22670 w 24638"/>
                <a:gd name="connsiteY4" fmla="*/ 8192 h 32077"/>
                <a:gd name="connsiteX5" fmla="*/ 23908 w 24638"/>
                <a:gd name="connsiteY5" fmla="*/ 0 h 32077"/>
                <a:gd name="connsiteX6" fmla="*/ 18288 w 24638"/>
                <a:gd name="connsiteY6" fmla="*/ 6287 h 3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38" h="32077">
                  <a:moveTo>
                    <a:pt x="18193" y="6382"/>
                  </a:moveTo>
                  <a:cubicBezTo>
                    <a:pt x="10858" y="15145"/>
                    <a:pt x="4858" y="23527"/>
                    <a:pt x="0" y="31909"/>
                  </a:cubicBezTo>
                  <a:cubicBezTo>
                    <a:pt x="2953" y="32576"/>
                    <a:pt x="6287" y="31242"/>
                    <a:pt x="7811" y="28385"/>
                  </a:cubicBezTo>
                  <a:cubicBezTo>
                    <a:pt x="9906" y="24289"/>
                    <a:pt x="12287" y="20479"/>
                    <a:pt x="14954" y="16764"/>
                  </a:cubicBezTo>
                  <a:cubicBezTo>
                    <a:pt x="17336" y="13716"/>
                    <a:pt x="19907" y="10858"/>
                    <a:pt x="22670" y="8192"/>
                  </a:cubicBezTo>
                  <a:cubicBezTo>
                    <a:pt x="24860" y="6096"/>
                    <a:pt x="25146" y="2667"/>
                    <a:pt x="23908" y="0"/>
                  </a:cubicBezTo>
                  <a:cubicBezTo>
                    <a:pt x="22003" y="2096"/>
                    <a:pt x="20098" y="4191"/>
                    <a:pt x="18288" y="6287"/>
                  </a:cubicBezTo>
                </a:path>
              </a:pathLst>
            </a:custGeom>
            <a:solidFill>
              <a:srgbClr val="FFC3A2"/>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D745A9D0-AFEC-2857-5551-EA3D8A1FAD2C}"/>
                </a:ext>
              </a:extLst>
            </p:cNvPr>
            <p:cNvSpPr/>
            <p:nvPr/>
          </p:nvSpPr>
          <p:spPr>
            <a:xfrm>
              <a:off x="7024566" y="3534746"/>
              <a:ext cx="23495" cy="30991"/>
            </a:xfrm>
            <a:custGeom>
              <a:avLst/>
              <a:gdLst>
                <a:gd name="connsiteX0" fmla="*/ 18764 w 23495"/>
                <a:gd name="connsiteY0" fmla="*/ 4286 h 30991"/>
                <a:gd name="connsiteX1" fmla="*/ 0 w 23495"/>
                <a:gd name="connsiteY1" fmla="*/ 30861 h 30991"/>
                <a:gd name="connsiteX2" fmla="*/ 7620 w 23495"/>
                <a:gd name="connsiteY2" fmla="*/ 27337 h 30991"/>
                <a:gd name="connsiteX3" fmla="*/ 14764 w 23495"/>
                <a:gd name="connsiteY3" fmla="*/ 15716 h 30991"/>
                <a:gd name="connsiteX4" fmla="*/ 21527 w 23495"/>
                <a:gd name="connsiteY4" fmla="*/ 8096 h 30991"/>
                <a:gd name="connsiteX5" fmla="*/ 22765 w 23495"/>
                <a:gd name="connsiteY5" fmla="*/ 0 h 30991"/>
                <a:gd name="connsiteX6" fmla="*/ 18955 w 23495"/>
                <a:gd name="connsiteY6" fmla="*/ 4382 h 3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 h="30991">
                  <a:moveTo>
                    <a:pt x="18764" y="4286"/>
                  </a:moveTo>
                  <a:cubicBezTo>
                    <a:pt x="11144" y="13335"/>
                    <a:pt x="4953" y="22193"/>
                    <a:pt x="0" y="30861"/>
                  </a:cubicBezTo>
                  <a:cubicBezTo>
                    <a:pt x="2953" y="31433"/>
                    <a:pt x="6191" y="30099"/>
                    <a:pt x="7620" y="27337"/>
                  </a:cubicBezTo>
                  <a:cubicBezTo>
                    <a:pt x="9716" y="23241"/>
                    <a:pt x="12002" y="19336"/>
                    <a:pt x="14764" y="15716"/>
                  </a:cubicBezTo>
                  <a:cubicBezTo>
                    <a:pt x="16859" y="13049"/>
                    <a:pt x="19050" y="10478"/>
                    <a:pt x="21527" y="8096"/>
                  </a:cubicBezTo>
                  <a:cubicBezTo>
                    <a:pt x="23717" y="5906"/>
                    <a:pt x="24003" y="2572"/>
                    <a:pt x="22765" y="0"/>
                  </a:cubicBezTo>
                  <a:cubicBezTo>
                    <a:pt x="21431" y="1429"/>
                    <a:pt x="20193" y="2858"/>
                    <a:pt x="18955" y="4382"/>
                  </a:cubicBezTo>
                </a:path>
              </a:pathLst>
            </a:custGeom>
            <a:solidFill>
              <a:srgbClr val="FFC3A2"/>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1AD2211C-9178-9CC0-FAA6-D8066C465D89}"/>
                </a:ext>
              </a:extLst>
            </p:cNvPr>
            <p:cNvSpPr/>
            <p:nvPr/>
          </p:nvSpPr>
          <p:spPr>
            <a:xfrm>
              <a:off x="7033044" y="3523887"/>
              <a:ext cx="25209" cy="28956"/>
            </a:xfrm>
            <a:custGeom>
              <a:avLst/>
              <a:gdLst>
                <a:gd name="connsiteX0" fmla="*/ 10287 w 25209"/>
                <a:gd name="connsiteY0" fmla="*/ 15145 h 28956"/>
                <a:gd name="connsiteX1" fmla="*/ 0 w 25209"/>
                <a:gd name="connsiteY1" fmla="*/ 28385 h 28956"/>
                <a:gd name="connsiteX2" fmla="*/ 2858 w 25209"/>
                <a:gd name="connsiteY2" fmla="*/ 28956 h 28956"/>
                <a:gd name="connsiteX3" fmla="*/ 8001 w 25209"/>
                <a:gd name="connsiteY3" fmla="*/ 26765 h 28956"/>
                <a:gd name="connsiteX4" fmla="*/ 23241 w 25209"/>
                <a:gd name="connsiteY4" fmla="*/ 7811 h 28956"/>
                <a:gd name="connsiteX5" fmla="*/ 24670 w 25209"/>
                <a:gd name="connsiteY5" fmla="*/ 0 h 28956"/>
                <a:gd name="connsiteX6" fmla="*/ 10287 w 25209"/>
                <a:gd name="connsiteY6" fmla="*/ 15145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09" h="28956">
                  <a:moveTo>
                    <a:pt x="10287" y="15145"/>
                  </a:moveTo>
                  <a:cubicBezTo>
                    <a:pt x="6477" y="19621"/>
                    <a:pt x="3143" y="24003"/>
                    <a:pt x="0" y="28385"/>
                  </a:cubicBezTo>
                  <a:cubicBezTo>
                    <a:pt x="953" y="28766"/>
                    <a:pt x="1905" y="28956"/>
                    <a:pt x="2858" y="28956"/>
                  </a:cubicBezTo>
                  <a:cubicBezTo>
                    <a:pt x="4572" y="28956"/>
                    <a:pt x="6858" y="28194"/>
                    <a:pt x="8001" y="26765"/>
                  </a:cubicBezTo>
                  <a:cubicBezTo>
                    <a:pt x="12859" y="20288"/>
                    <a:pt x="17812" y="13811"/>
                    <a:pt x="23241" y="7811"/>
                  </a:cubicBezTo>
                  <a:cubicBezTo>
                    <a:pt x="25241" y="5620"/>
                    <a:pt x="25717" y="2572"/>
                    <a:pt x="24670" y="0"/>
                  </a:cubicBezTo>
                  <a:cubicBezTo>
                    <a:pt x="19526" y="4858"/>
                    <a:pt x="14764" y="9906"/>
                    <a:pt x="10287" y="15145"/>
                  </a:cubicBezTo>
                </a:path>
              </a:pathLst>
            </a:custGeom>
            <a:solidFill>
              <a:srgbClr val="FFC3A2"/>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F6E58FEB-00BD-625B-6044-C781BD105FCE}"/>
                </a:ext>
              </a:extLst>
            </p:cNvPr>
            <p:cNvSpPr/>
            <p:nvPr/>
          </p:nvSpPr>
          <p:spPr>
            <a:xfrm>
              <a:off x="7035330" y="3520363"/>
              <a:ext cx="26712" cy="29813"/>
            </a:xfrm>
            <a:custGeom>
              <a:avLst/>
              <a:gdLst>
                <a:gd name="connsiteX0" fmla="*/ 8001 w 26712"/>
                <a:gd name="connsiteY0" fmla="*/ 18669 h 29813"/>
                <a:gd name="connsiteX1" fmla="*/ 0 w 26712"/>
                <a:gd name="connsiteY1" fmla="*/ 28861 h 29813"/>
                <a:gd name="connsiteX2" fmla="*/ 3620 w 26712"/>
                <a:gd name="connsiteY2" fmla="*/ 29813 h 29813"/>
                <a:gd name="connsiteX3" fmla="*/ 8668 w 26712"/>
                <a:gd name="connsiteY3" fmla="*/ 27622 h 29813"/>
                <a:gd name="connsiteX4" fmla="*/ 24765 w 26712"/>
                <a:gd name="connsiteY4" fmla="*/ 7715 h 29813"/>
                <a:gd name="connsiteX5" fmla="*/ 26194 w 26712"/>
                <a:gd name="connsiteY5" fmla="*/ 0 h 29813"/>
                <a:gd name="connsiteX6" fmla="*/ 8001 w 26712"/>
                <a:gd name="connsiteY6" fmla="*/ 18669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2" h="29813">
                  <a:moveTo>
                    <a:pt x="8001" y="18669"/>
                  </a:moveTo>
                  <a:cubicBezTo>
                    <a:pt x="5143" y="22098"/>
                    <a:pt x="2476" y="25527"/>
                    <a:pt x="0" y="28861"/>
                  </a:cubicBezTo>
                  <a:cubicBezTo>
                    <a:pt x="1143" y="29528"/>
                    <a:pt x="2381" y="29813"/>
                    <a:pt x="3620" y="29813"/>
                  </a:cubicBezTo>
                  <a:cubicBezTo>
                    <a:pt x="5334" y="29813"/>
                    <a:pt x="7620" y="29051"/>
                    <a:pt x="8668" y="27622"/>
                  </a:cubicBezTo>
                  <a:cubicBezTo>
                    <a:pt x="13811" y="20860"/>
                    <a:pt x="19050" y="14097"/>
                    <a:pt x="24765" y="7715"/>
                  </a:cubicBezTo>
                  <a:cubicBezTo>
                    <a:pt x="26670" y="5525"/>
                    <a:pt x="27242" y="2572"/>
                    <a:pt x="26194" y="0"/>
                  </a:cubicBezTo>
                  <a:cubicBezTo>
                    <a:pt x="19717" y="5905"/>
                    <a:pt x="13621" y="12192"/>
                    <a:pt x="8001" y="18669"/>
                  </a:cubicBezTo>
                </a:path>
              </a:pathLst>
            </a:custGeom>
            <a:solidFill>
              <a:srgbClr val="FFC3A2"/>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F9E185EF-36C3-2CAA-647C-256C6B43B988}"/>
                </a:ext>
              </a:extLst>
            </p:cNvPr>
            <p:cNvSpPr/>
            <p:nvPr/>
          </p:nvSpPr>
          <p:spPr>
            <a:xfrm>
              <a:off x="5536925" y="4242644"/>
              <a:ext cx="1813120" cy="1935289"/>
            </a:xfrm>
            <a:custGeom>
              <a:avLst/>
              <a:gdLst>
                <a:gd name="connsiteX0" fmla="*/ 1018630 w 1813120"/>
                <a:gd name="connsiteY0" fmla="*/ 51625 h 1935289"/>
                <a:gd name="connsiteX1" fmla="*/ 998723 w 1813120"/>
                <a:gd name="connsiteY1" fmla="*/ 61913 h 1935289"/>
                <a:gd name="connsiteX2" fmla="*/ 993770 w 1813120"/>
                <a:gd name="connsiteY2" fmla="*/ 69247 h 1935289"/>
                <a:gd name="connsiteX3" fmla="*/ 959956 w 1813120"/>
                <a:gd name="connsiteY3" fmla="*/ 125063 h 1935289"/>
                <a:gd name="connsiteX4" fmla="*/ 822987 w 1813120"/>
                <a:gd name="connsiteY4" fmla="*/ 340614 h 1935289"/>
                <a:gd name="connsiteX5" fmla="*/ 822034 w 1813120"/>
                <a:gd name="connsiteY5" fmla="*/ 341947 h 1935289"/>
                <a:gd name="connsiteX6" fmla="*/ 820891 w 1813120"/>
                <a:gd name="connsiteY6" fmla="*/ 343567 h 1935289"/>
                <a:gd name="connsiteX7" fmla="*/ 618676 w 1813120"/>
                <a:gd name="connsiteY7" fmla="*/ 595979 h 1935289"/>
                <a:gd name="connsiteX8" fmla="*/ 384361 w 1813120"/>
                <a:gd name="connsiteY8" fmla="*/ 823246 h 1935289"/>
                <a:gd name="connsiteX9" fmla="*/ 256440 w 1813120"/>
                <a:gd name="connsiteY9" fmla="*/ 925259 h 1935289"/>
                <a:gd name="connsiteX10" fmla="*/ 193575 w 1813120"/>
                <a:gd name="connsiteY10" fmla="*/ 970598 h 1935289"/>
                <a:gd name="connsiteX11" fmla="*/ 188812 w 1813120"/>
                <a:gd name="connsiteY11" fmla="*/ 973931 h 1935289"/>
                <a:gd name="connsiteX12" fmla="*/ 180335 w 1813120"/>
                <a:gd name="connsiteY12" fmla="*/ 979932 h 1935289"/>
                <a:gd name="connsiteX13" fmla="*/ 111660 w 1813120"/>
                <a:gd name="connsiteY13" fmla="*/ 1026128 h 1935289"/>
                <a:gd name="connsiteX14" fmla="*/ 107945 w 1813120"/>
                <a:gd name="connsiteY14" fmla="*/ 1027176 h 1935289"/>
                <a:gd name="connsiteX15" fmla="*/ 101754 w 1813120"/>
                <a:gd name="connsiteY15" fmla="*/ 1023747 h 1935289"/>
                <a:gd name="connsiteX16" fmla="*/ 100897 w 1813120"/>
                <a:gd name="connsiteY16" fmla="*/ 1018127 h 1935289"/>
                <a:gd name="connsiteX17" fmla="*/ 104135 w 1813120"/>
                <a:gd name="connsiteY17" fmla="*/ 1013841 h 1935289"/>
                <a:gd name="connsiteX18" fmla="*/ 172239 w 1813120"/>
                <a:gd name="connsiteY18" fmla="*/ 968121 h 1935289"/>
                <a:gd name="connsiteX19" fmla="*/ 188431 w 1813120"/>
                <a:gd name="connsiteY19" fmla="*/ 956596 h 1935289"/>
                <a:gd name="connsiteX20" fmla="*/ 231865 w 1813120"/>
                <a:gd name="connsiteY20" fmla="*/ 925544 h 1935289"/>
                <a:gd name="connsiteX21" fmla="*/ 315876 w 1813120"/>
                <a:gd name="connsiteY21" fmla="*/ 861441 h 1935289"/>
                <a:gd name="connsiteX22" fmla="*/ 312256 w 1813120"/>
                <a:gd name="connsiteY22" fmla="*/ 858488 h 1935289"/>
                <a:gd name="connsiteX23" fmla="*/ 311685 w 1813120"/>
                <a:gd name="connsiteY23" fmla="*/ 852392 h 1935289"/>
                <a:gd name="connsiteX24" fmla="*/ 310828 w 1813120"/>
                <a:gd name="connsiteY24" fmla="*/ 847153 h 1935289"/>
                <a:gd name="connsiteX25" fmla="*/ 314066 w 1813120"/>
                <a:gd name="connsiteY25" fmla="*/ 842582 h 1935289"/>
                <a:gd name="connsiteX26" fmla="*/ 330068 w 1813120"/>
                <a:gd name="connsiteY26" fmla="*/ 830009 h 1935289"/>
                <a:gd name="connsiteX27" fmla="*/ 398458 w 1813120"/>
                <a:gd name="connsiteY27" fmla="*/ 767715 h 1935289"/>
                <a:gd name="connsiteX28" fmla="*/ 400458 w 1813120"/>
                <a:gd name="connsiteY28" fmla="*/ 766001 h 1935289"/>
                <a:gd name="connsiteX29" fmla="*/ 405697 w 1813120"/>
                <a:gd name="connsiteY29" fmla="*/ 763715 h 1935289"/>
                <a:gd name="connsiteX30" fmla="*/ 409507 w 1813120"/>
                <a:gd name="connsiteY30" fmla="*/ 764762 h 1935289"/>
                <a:gd name="connsiteX31" fmla="*/ 465514 w 1813120"/>
                <a:gd name="connsiteY31" fmla="*/ 714280 h 1935289"/>
                <a:gd name="connsiteX32" fmla="*/ 469228 w 1813120"/>
                <a:gd name="connsiteY32" fmla="*/ 713232 h 1935289"/>
                <a:gd name="connsiteX33" fmla="*/ 470943 w 1813120"/>
                <a:gd name="connsiteY33" fmla="*/ 713518 h 1935289"/>
                <a:gd name="connsiteX34" fmla="*/ 512091 w 1813120"/>
                <a:gd name="connsiteY34" fmla="*/ 671322 h 1935289"/>
                <a:gd name="connsiteX35" fmla="*/ 513901 w 1813120"/>
                <a:gd name="connsiteY35" fmla="*/ 667226 h 1935289"/>
                <a:gd name="connsiteX36" fmla="*/ 574003 w 1813120"/>
                <a:gd name="connsiteY36" fmla="*/ 599313 h 1935289"/>
                <a:gd name="connsiteX37" fmla="*/ 657728 w 1813120"/>
                <a:gd name="connsiteY37" fmla="*/ 498729 h 1935289"/>
                <a:gd name="connsiteX38" fmla="*/ 720879 w 1813120"/>
                <a:gd name="connsiteY38" fmla="*/ 421291 h 1935289"/>
                <a:gd name="connsiteX39" fmla="*/ 768599 w 1813120"/>
                <a:gd name="connsiteY39" fmla="*/ 357759 h 1935289"/>
                <a:gd name="connsiteX40" fmla="*/ 770885 w 1813120"/>
                <a:gd name="connsiteY40" fmla="*/ 354235 h 1935289"/>
                <a:gd name="connsiteX41" fmla="*/ 792126 w 1813120"/>
                <a:gd name="connsiteY41" fmla="*/ 320421 h 1935289"/>
                <a:gd name="connsiteX42" fmla="*/ 855658 w 1813120"/>
                <a:gd name="connsiteY42" fmla="*/ 222313 h 1935289"/>
                <a:gd name="connsiteX43" fmla="*/ 856515 w 1813120"/>
                <a:gd name="connsiteY43" fmla="*/ 218884 h 1935289"/>
                <a:gd name="connsiteX44" fmla="*/ 857848 w 1813120"/>
                <a:gd name="connsiteY44" fmla="*/ 216979 h 1935289"/>
                <a:gd name="connsiteX45" fmla="*/ 872326 w 1813120"/>
                <a:gd name="connsiteY45" fmla="*/ 196120 h 1935289"/>
                <a:gd name="connsiteX46" fmla="*/ 872422 w 1813120"/>
                <a:gd name="connsiteY46" fmla="*/ 189833 h 1935289"/>
                <a:gd name="connsiteX47" fmla="*/ 897758 w 1813120"/>
                <a:gd name="connsiteY47" fmla="*/ 148685 h 1935289"/>
                <a:gd name="connsiteX48" fmla="*/ 923571 w 1813120"/>
                <a:gd name="connsiteY48" fmla="*/ 106871 h 1935289"/>
                <a:gd name="connsiteX49" fmla="*/ 939573 w 1813120"/>
                <a:gd name="connsiteY49" fmla="*/ 84106 h 1935289"/>
                <a:gd name="connsiteX50" fmla="*/ 923761 w 1813120"/>
                <a:gd name="connsiteY50" fmla="*/ 87535 h 1935289"/>
                <a:gd name="connsiteX51" fmla="*/ 921380 w 1813120"/>
                <a:gd name="connsiteY51" fmla="*/ 87725 h 1935289"/>
                <a:gd name="connsiteX52" fmla="*/ 918332 w 1813120"/>
                <a:gd name="connsiteY52" fmla="*/ 86963 h 1935289"/>
                <a:gd name="connsiteX53" fmla="*/ 915475 w 1813120"/>
                <a:gd name="connsiteY53" fmla="*/ 84106 h 1935289"/>
                <a:gd name="connsiteX54" fmla="*/ 883661 w 1813120"/>
                <a:gd name="connsiteY54" fmla="*/ 91345 h 1935289"/>
                <a:gd name="connsiteX55" fmla="*/ 815843 w 1813120"/>
                <a:gd name="connsiteY55" fmla="*/ 100108 h 1935289"/>
                <a:gd name="connsiteX56" fmla="*/ 772600 w 1813120"/>
                <a:gd name="connsiteY56" fmla="*/ 101537 h 1935289"/>
                <a:gd name="connsiteX57" fmla="*/ 627724 w 1813120"/>
                <a:gd name="connsiteY57" fmla="*/ 86677 h 1935289"/>
                <a:gd name="connsiteX58" fmla="*/ 465990 w 1813120"/>
                <a:gd name="connsiteY58" fmla="*/ 34480 h 1935289"/>
                <a:gd name="connsiteX59" fmla="*/ 461608 w 1813120"/>
                <a:gd name="connsiteY59" fmla="*/ 42005 h 1935289"/>
                <a:gd name="connsiteX60" fmla="*/ 457989 w 1813120"/>
                <a:gd name="connsiteY60" fmla="*/ 48101 h 1935289"/>
                <a:gd name="connsiteX61" fmla="*/ 457322 w 1813120"/>
                <a:gd name="connsiteY61" fmla="*/ 49530 h 1935289"/>
                <a:gd name="connsiteX62" fmla="*/ 454084 w 1813120"/>
                <a:gd name="connsiteY62" fmla="*/ 54959 h 1935289"/>
                <a:gd name="connsiteX63" fmla="*/ 453417 w 1813120"/>
                <a:gd name="connsiteY63" fmla="*/ 56293 h 1935289"/>
                <a:gd name="connsiteX64" fmla="*/ 450274 w 1813120"/>
                <a:gd name="connsiteY64" fmla="*/ 61817 h 1935289"/>
                <a:gd name="connsiteX65" fmla="*/ 449226 w 1813120"/>
                <a:gd name="connsiteY65" fmla="*/ 63627 h 1935289"/>
                <a:gd name="connsiteX66" fmla="*/ 446368 w 1813120"/>
                <a:gd name="connsiteY66" fmla="*/ 68675 h 1935289"/>
                <a:gd name="connsiteX67" fmla="*/ 445225 w 1813120"/>
                <a:gd name="connsiteY67" fmla="*/ 70771 h 1935289"/>
                <a:gd name="connsiteX68" fmla="*/ 442558 w 1813120"/>
                <a:gd name="connsiteY68" fmla="*/ 75629 h 1935289"/>
                <a:gd name="connsiteX69" fmla="*/ 441796 w 1813120"/>
                <a:gd name="connsiteY69" fmla="*/ 77057 h 1935289"/>
                <a:gd name="connsiteX70" fmla="*/ 441320 w 1813120"/>
                <a:gd name="connsiteY70" fmla="*/ 77914 h 1935289"/>
                <a:gd name="connsiteX71" fmla="*/ 438844 w 1813120"/>
                <a:gd name="connsiteY71" fmla="*/ 82582 h 1935289"/>
                <a:gd name="connsiteX72" fmla="*/ 437510 w 1813120"/>
                <a:gd name="connsiteY72" fmla="*/ 84963 h 1935289"/>
                <a:gd name="connsiteX73" fmla="*/ 435034 w 1813120"/>
                <a:gd name="connsiteY73" fmla="*/ 89440 h 1935289"/>
                <a:gd name="connsiteX74" fmla="*/ 433605 w 1813120"/>
                <a:gd name="connsiteY74" fmla="*/ 92107 h 1935289"/>
                <a:gd name="connsiteX75" fmla="*/ 431319 w 1813120"/>
                <a:gd name="connsiteY75" fmla="*/ 96393 h 1935289"/>
                <a:gd name="connsiteX76" fmla="*/ 429795 w 1813120"/>
                <a:gd name="connsiteY76" fmla="*/ 99250 h 1935289"/>
                <a:gd name="connsiteX77" fmla="*/ 427604 w 1813120"/>
                <a:gd name="connsiteY77" fmla="*/ 103346 h 1935289"/>
                <a:gd name="connsiteX78" fmla="*/ 425985 w 1813120"/>
                <a:gd name="connsiteY78" fmla="*/ 106394 h 1935289"/>
                <a:gd name="connsiteX79" fmla="*/ 423985 w 1813120"/>
                <a:gd name="connsiteY79" fmla="*/ 110204 h 1935289"/>
                <a:gd name="connsiteX80" fmla="*/ 422175 w 1813120"/>
                <a:gd name="connsiteY80" fmla="*/ 113633 h 1935289"/>
                <a:gd name="connsiteX81" fmla="*/ 420365 w 1813120"/>
                <a:gd name="connsiteY81" fmla="*/ 117062 h 1935289"/>
                <a:gd name="connsiteX82" fmla="*/ 418270 w 1813120"/>
                <a:gd name="connsiteY82" fmla="*/ 120967 h 1935289"/>
                <a:gd name="connsiteX83" fmla="*/ 416841 w 1813120"/>
                <a:gd name="connsiteY83" fmla="*/ 123730 h 1935289"/>
                <a:gd name="connsiteX84" fmla="*/ 414555 w 1813120"/>
                <a:gd name="connsiteY84" fmla="*/ 128206 h 1935289"/>
                <a:gd name="connsiteX85" fmla="*/ 413317 w 1813120"/>
                <a:gd name="connsiteY85" fmla="*/ 130588 h 1935289"/>
                <a:gd name="connsiteX86" fmla="*/ 410745 w 1813120"/>
                <a:gd name="connsiteY86" fmla="*/ 135541 h 1935289"/>
                <a:gd name="connsiteX87" fmla="*/ 409888 w 1813120"/>
                <a:gd name="connsiteY87" fmla="*/ 137350 h 1935289"/>
                <a:gd name="connsiteX88" fmla="*/ 407221 w 1813120"/>
                <a:gd name="connsiteY88" fmla="*/ 142589 h 1935289"/>
                <a:gd name="connsiteX89" fmla="*/ 406459 w 1813120"/>
                <a:gd name="connsiteY89" fmla="*/ 144018 h 1935289"/>
                <a:gd name="connsiteX90" fmla="*/ 403125 w 1813120"/>
                <a:gd name="connsiteY90" fmla="*/ 150685 h 1935289"/>
                <a:gd name="connsiteX91" fmla="*/ 399886 w 1813120"/>
                <a:gd name="connsiteY91" fmla="*/ 157258 h 1935289"/>
                <a:gd name="connsiteX92" fmla="*/ 291873 w 1813120"/>
                <a:gd name="connsiteY92" fmla="*/ 400145 h 1935289"/>
                <a:gd name="connsiteX93" fmla="*/ 286444 w 1813120"/>
                <a:gd name="connsiteY93" fmla="*/ 413480 h 1935289"/>
                <a:gd name="connsiteX94" fmla="*/ 259774 w 1813120"/>
                <a:gd name="connsiteY94" fmla="*/ 481584 h 1935289"/>
                <a:gd name="connsiteX95" fmla="*/ 204719 w 1813120"/>
                <a:gd name="connsiteY95" fmla="*/ 627888 h 1935289"/>
                <a:gd name="connsiteX96" fmla="*/ 152427 w 1813120"/>
                <a:gd name="connsiteY96" fmla="*/ 780002 h 1935289"/>
                <a:gd name="connsiteX97" fmla="*/ 67273 w 1813120"/>
                <a:gd name="connsiteY97" fmla="*/ 1088136 h 1935289"/>
                <a:gd name="connsiteX98" fmla="*/ 40889 w 1813120"/>
                <a:gd name="connsiteY98" fmla="*/ 1219676 h 1935289"/>
                <a:gd name="connsiteX99" fmla="*/ 21363 w 1813120"/>
                <a:gd name="connsiteY99" fmla="*/ 1357408 h 1935289"/>
                <a:gd name="connsiteX100" fmla="*/ 27 w 1813120"/>
                <a:gd name="connsiteY100" fmla="*/ 1631442 h 1935289"/>
                <a:gd name="connsiteX101" fmla="*/ 1360 w 1813120"/>
                <a:gd name="connsiteY101" fmla="*/ 1636967 h 1935289"/>
                <a:gd name="connsiteX102" fmla="*/ 2884 w 1813120"/>
                <a:gd name="connsiteY102" fmla="*/ 1638681 h 1935289"/>
                <a:gd name="connsiteX103" fmla="*/ 3170 w 1813120"/>
                <a:gd name="connsiteY103" fmla="*/ 1641062 h 1935289"/>
                <a:gd name="connsiteX104" fmla="*/ 4599 w 1813120"/>
                <a:gd name="connsiteY104" fmla="*/ 1642777 h 1935289"/>
                <a:gd name="connsiteX105" fmla="*/ 8409 w 1813120"/>
                <a:gd name="connsiteY105" fmla="*/ 1647063 h 1935289"/>
                <a:gd name="connsiteX106" fmla="*/ 12219 w 1813120"/>
                <a:gd name="connsiteY106" fmla="*/ 1651349 h 1935289"/>
                <a:gd name="connsiteX107" fmla="*/ 102230 w 1813120"/>
                <a:gd name="connsiteY107" fmla="*/ 1727359 h 1935289"/>
                <a:gd name="connsiteX108" fmla="*/ 217387 w 1813120"/>
                <a:gd name="connsiteY108" fmla="*/ 1793843 h 1935289"/>
                <a:gd name="connsiteX109" fmla="*/ 476467 w 1813120"/>
                <a:gd name="connsiteY109" fmla="*/ 1874806 h 1935289"/>
                <a:gd name="connsiteX110" fmla="*/ 649727 w 1813120"/>
                <a:gd name="connsiteY110" fmla="*/ 1890141 h 1935289"/>
                <a:gd name="connsiteX111" fmla="*/ 656204 w 1813120"/>
                <a:gd name="connsiteY111" fmla="*/ 1890141 h 1935289"/>
                <a:gd name="connsiteX112" fmla="*/ 770409 w 1813120"/>
                <a:gd name="connsiteY112" fmla="*/ 1881950 h 1935289"/>
                <a:gd name="connsiteX113" fmla="*/ 797555 w 1813120"/>
                <a:gd name="connsiteY113" fmla="*/ 1878711 h 1935289"/>
                <a:gd name="connsiteX114" fmla="*/ 799079 w 1813120"/>
                <a:gd name="connsiteY114" fmla="*/ 1878520 h 1935289"/>
                <a:gd name="connsiteX115" fmla="*/ 891376 w 1813120"/>
                <a:gd name="connsiteY115" fmla="*/ 1869091 h 1935289"/>
                <a:gd name="connsiteX116" fmla="*/ 938335 w 1813120"/>
                <a:gd name="connsiteY116" fmla="*/ 1867662 h 1935289"/>
                <a:gd name="connsiteX117" fmla="*/ 962719 w 1813120"/>
                <a:gd name="connsiteY117" fmla="*/ 1868043 h 1935289"/>
                <a:gd name="connsiteX118" fmla="*/ 1034156 w 1813120"/>
                <a:gd name="connsiteY118" fmla="*/ 1873663 h 1935289"/>
                <a:gd name="connsiteX119" fmla="*/ 1175126 w 1813120"/>
                <a:gd name="connsiteY119" fmla="*/ 1897570 h 1935289"/>
                <a:gd name="connsiteX120" fmla="*/ 1183318 w 1813120"/>
                <a:gd name="connsiteY120" fmla="*/ 1899285 h 1935289"/>
                <a:gd name="connsiteX121" fmla="*/ 1211797 w 1813120"/>
                <a:gd name="connsiteY121" fmla="*/ 1905191 h 1935289"/>
                <a:gd name="connsiteX122" fmla="*/ 1255327 w 1813120"/>
                <a:gd name="connsiteY122" fmla="*/ 1914144 h 1935289"/>
                <a:gd name="connsiteX123" fmla="*/ 1293236 w 1813120"/>
                <a:gd name="connsiteY123" fmla="*/ 1921478 h 1935289"/>
                <a:gd name="connsiteX124" fmla="*/ 1330955 w 1813120"/>
                <a:gd name="connsiteY124" fmla="*/ 1927384 h 1935289"/>
                <a:gd name="connsiteX125" fmla="*/ 1451161 w 1813120"/>
                <a:gd name="connsiteY125" fmla="*/ 1935290 h 1935289"/>
                <a:gd name="connsiteX126" fmla="*/ 1481736 w 1813120"/>
                <a:gd name="connsiteY126" fmla="*/ 1934813 h 1935289"/>
                <a:gd name="connsiteX127" fmla="*/ 1774058 w 1813120"/>
                <a:gd name="connsiteY127" fmla="*/ 1871186 h 1935289"/>
                <a:gd name="connsiteX128" fmla="*/ 1790156 w 1813120"/>
                <a:gd name="connsiteY128" fmla="*/ 1863757 h 1935289"/>
                <a:gd name="connsiteX129" fmla="*/ 1809396 w 1813120"/>
                <a:gd name="connsiteY129" fmla="*/ 1852993 h 1935289"/>
                <a:gd name="connsiteX130" fmla="*/ 1812444 w 1813120"/>
                <a:gd name="connsiteY130" fmla="*/ 1850327 h 1935289"/>
                <a:gd name="connsiteX131" fmla="*/ 1812444 w 1813120"/>
                <a:gd name="connsiteY131" fmla="*/ 1850327 h 1935289"/>
                <a:gd name="connsiteX132" fmla="*/ 1811587 w 1813120"/>
                <a:gd name="connsiteY132" fmla="*/ 1847660 h 1935289"/>
                <a:gd name="connsiteX133" fmla="*/ 1812253 w 1813120"/>
                <a:gd name="connsiteY133" fmla="*/ 1748695 h 1935289"/>
                <a:gd name="connsiteX134" fmla="*/ 1805110 w 1813120"/>
                <a:gd name="connsiteY134" fmla="*/ 1649063 h 1935289"/>
                <a:gd name="connsiteX135" fmla="*/ 1793775 w 1813120"/>
                <a:gd name="connsiteY135" fmla="*/ 1550289 h 1935289"/>
                <a:gd name="connsiteX136" fmla="*/ 1787584 w 1813120"/>
                <a:gd name="connsiteY136" fmla="*/ 1501997 h 1935289"/>
                <a:gd name="connsiteX137" fmla="*/ 1787203 w 1813120"/>
                <a:gd name="connsiteY137" fmla="*/ 1499140 h 1935289"/>
                <a:gd name="connsiteX138" fmla="*/ 1787012 w 1813120"/>
                <a:gd name="connsiteY138" fmla="*/ 1497235 h 1935289"/>
                <a:gd name="connsiteX139" fmla="*/ 1786822 w 1813120"/>
                <a:gd name="connsiteY139" fmla="*/ 1495425 h 1935289"/>
                <a:gd name="connsiteX140" fmla="*/ 1781392 w 1813120"/>
                <a:gd name="connsiteY140" fmla="*/ 1452086 h 1935289"/>
                <a:gd name="connsiteX141" fmla="*/ 1757580 w 1813120"/>
                <a:gd name="connsiteY141" fmla="*/ 1254919 h 1935289"/>
                <a:gd name="connsiteX142" fmla="*/ 1756342 w 1813120"/>
                <a:gd name="connsiteY142" fmla="*/ 1244822 h 1935289"/>
                <a:gd name="connsiteX143" fmla="*/ 1754818 w 1813120"/>
                <a:gd name="connsiteY143" fmla="*/ 1231583 h 1935289"/>
                <a:gd name="connsiteX144" fmla="*/ 1745388 w 1813120"/>
                <a:gd name="connsiteY144" fmla="*/ 1152239 h 1935289"/>
                <a:gd name="connsiteX145" fmla="*/ 1737577 w 1813120"/>
                <a:gd name="connsiteY145" fmla="*/ 1085755 h 1935289"/>
                <a:gd name="connsiteX146" fmla="*/ 1737577 w 1813120"/>
                <a:gd name="connsiteY146" fmla="*/ 1085278 h 1935289"/>
                <a:gd name="connsiteX147" fmla="*/ 1737482 w 1813120"/>
                <a:gd name="connsiteY147" fmla="*/ 1085278 h 1935289"/>
                <a:gd name="connsiteX148" fmla="*/ 1614133 w 1813120"/>
                <a:gd name="connsiteY148" fmla="*/ 974312 h 1935289"/>
                <a:gd name="connsiteX149" fmla="*/ 1374961 w 1813120"/>
                <a:gd name="connsiteY149" fmla="*/ 672179 h 1935289"/>
                <a:gd name="connsiteX150" fmla="*/ 1197891 w 1813120"/>
                <a:gd name="connsiteY150" fmla="*/ 327660 h 1935289"/>
                <a:gd name="connsiteX151" fmla="*/ 1090925 w 1813120"/>
                <a:gd name="connsiteY151" fmla="*/ 0 h 1935289"/>
                <a:gd name="connsiteX152" fmla="*/ 1018726 w 1813120"/>
                <a:gd name="connsiteY152" fmla="*/ 51435 h 1935289"/>
                <a:gd name="connsiteX153" fmla="*/ 973006 w 1813120"/>
                <a:gd name="connsiteY153" fmla="*/ 1710976 h 1935289"/>
                <a:gd name="connsiteX154" fmla="*/ 971672 w 1813120"/>
                <a:gd name="connsiteY154" fmla="*/ 1702975 h 1935289"/>
                <a:gd name="connsiteX155" fmla="*/ 967100 w 1813120"/>
                <a:gd name="connsiteY155" fmla="*/ 1672209 h 1935289"/>
                <a:gd name="connsiteX156" fmla="*/ 959956 w 1813120"/>
                <a:gd name="connsiteY156" fmla="*/ 1602200 h 1935289"/>
                <a:gd name="connsiteX157" fmla="*/ 956623 w 1813120"/>
                <a:gd name="connsiteY157" fmla="*/ 1531144 h 1935289"/>
                <a:gd name="connsiteX158" fmla="*/ 958337 w 1813120"/>
                <a:gd name="connsiteY158" fmla="*/ 1388269 h 1935289"/>
                <a:gd name="connsiteX159" fmla="*/ 964528 w 1813120"/>
                <a:gd name="connsiteY159" fmla="*/ 1266539 h 1935289"/>
                <a:gd name="connsiteX160" fmla="*/ 964814 w 1813120"/>
                <a:gd name="connsiteY160" fmla="*/ 1261491 h 1935289"/>
                <a:gd name="connsiteX161" fmla="*/ 965671 w 1813120"/>
                <a:gd name="connsiteY161" fmla="*/ 1246346 h 1935289"/>
                <a:gd name="connsiteX162" fmla="*/ 966243 w 1813120"/>
                <a:gd name="connsiteY162" fmla="*/ 1236059 h 1935289"/>
                <a:gd name="connsiteX163" fmla="*/ 966814 w 1813120"/>
                <a:gd name="connsiteY163" fmla="*/ 1226249 h 1935289"/>
                <a:gd name="connsiteX164" fmla="*/ 969862 w 1813120"/>
                <a:gd name="connsiteY164" fmla="*/ 1174147 h 1935289"/>
                <a:gd name="connsiteX165" fmla="*/ 975196 w 1813120"/>
                <a:gd name="connsiteY165" fmla="*/ 1100995 h 1935289"/>
                <a:gd name="connsiteX166" fmla="*/ 1005962 w 1813120"/>
                <a:gd name="connsiteY166" fmla="*/ 809244 h 1935289"/>
                <a:gd name="connsiteX167" fmla="*/ 1010534 w 1813120"/>
                <a:gd name="connsiteY167" fmla="*/ 774287 h 1935289"/>
                <a:gd name="connsiteX168" fmla="*/ 1011106 w 1813120"/>
                <a:gd name="connsiteY168" fmla="*/ 769906 h 1935289"/>
                <a:gd name="connsiteX169" fmla="*/ 1011963 w 1813120"/>
                <a:gd name="connsiteY169" fmla="*/ 764191 h 1935289"/>
                <a:gd name="connsiteX170" fmla="*/ 1012153 w 1813120"/>
                <a:gd name="connsiteY170" fmla="*/ 763048 h 1935289"/>
                <a:gd name="connsiteX171" fmla="*/ 1012344 w 1813120"/>
                <a:gd name="connsiteY171" fmla="*/ 760571 h 1935289"/>
                <a:gd name="connsiteX172" fmla="*/ 1013392 w 1813120"/>
                <a:gd name="connsiteY172" fmla="*/ 752856 h 1935289"/>
                <a:gd name="connsiteX173" fmla="*/ 1013392 w 1813120"/>
                <a:gd name="connsiteY173" fmla="*/ 751713 h 1935289"/>
                <a:gd name="connsiteX174" fmla="*/ 1016344 w 1813120"/>
                <a:gd name="connsiteY174" fmla="*/ 731329 h 1935289"/>
                <a:gd name="connsiteX175" fmla="*/ 1037585 w 1813120"/>
                <a:gd name="connsiteY175" fmla="*/ 586073 h 1935289"/>
                <a:gd name="connsiteX176" fmla="*/ 1092735 w 1813120"/>
                <a:gd name="connsiteY176" fmla="*/ 253270 h 1935289"/>
                <a:gd name="connsiteX177" fmla="*/ 1092925 w 1813120"/>
                <a:gd name="connsiteY177" fmla="*/ 253079 h 1935289"/>
                <a:gd name="connsiteX178" fmla="*/ 1092925 w 1813120"/>
                <a:gd name="connsiteY178" fmla="*/ 252698 h 1935289"/>
                <a:gd name="connsiteX179" fmla="*/ 1092925 w 1813120"/>
                <a:gd name="connsiteY179" fmla="*/ 253079 h 1935289"/>
                <a:gd name="connsiteX180" fmla="*/ 1093116 w 1813120"/>
                <a:gd name="connsiteY180" fmla="*/ 253270 h 1935289"/>
                <a:gd name="connsiteX181" fmla="*/ 1051873 w 1813120"/>
                <a:gd name="connsiteY181" fmla="*/ 668845 h 1935289"/>
                <a:gd name="connsiteX182" fmla="*/ 1051301 w 1813120"/>
                <a:gd name="connsiteY182" fmla="*/ 674560 h 1935289"/>
                <a:gd name="connsiteX183" fmla="*/ 1047110 w 1813120"/>
                <a:gd name="connsiteY183" fmla="*/ 714851 h 1935289"/>
                <a:gd name="connsiteX184" fmla="*/ 1042919 w 1813120"/>
                <a:gd name="connsiteY184" fmla="*/ 755142 h 1935289"/>
                <a:gd name="connsiteX185" fmla="*/ 1034537 w 1813120"/>
                <a:gd name="connsiteY185" fmla="*/ 835724 h 1935289"/>
                <a:gd name="connsiteX186" fmla="*/ 985293 w 1813120"/>
                <a:gd name="connsiteY186" fmla="*/ 1398746 h 1935289"/>
                <a:gd name="connsiteX187" fmla="*/ 983864 w 1813120"/>
                <a:gd name="connsiteY187" fmla="*/ 1421511 h 1935289"/>
                <a:gd name="connsiteX188" fmla="*/ 979864 w 1813120"/>
                <a:gd name="connsiteY188" fmla="*/ 1497520 h 1935289"/>
                <a:gd name="connsiteX189" fmla="*/ 977959 w 1813120"/>
                <a:gd name="connsiteY189" fmla="*/ 1573530 h 1935289"/>
                <a:gd name="connsiteX190" fmla="*/ 977387 w 1813120"/>
                <a:gd name="connsiteY190" fmla="*/ 1666589 h 1935289"/>
                <a:gd name="connsiteX191" fmla="*/ 977387 w 1813120"/>
                <a:gd name="connsiteY191" fmla="*/ 1724406 h 1935289"/>
                <a:gd name="connsiteX192" fmla="*/ 976720 w 1813120"/>
                <a:gd name="connsiteY192" fmla="*/ 1725263 h 1935289"/>
                <a:gd name="connsiteX193" fmla="*/ 976435 w 1813120"/>
                <a:gd name="connsiteY193" fmla="*/ 1725740 h 1935289"/>
                <a:gd name="connsiteX194" fmla="*/ 976435 w 1813120"/>
                <a:gd name="connsiteY194" fmla="*/ 1726311 h 1935289"/>
                <a:gd name="connsiteX195" fmla="*/ 975958 w 1813120"/>
                <a:gd name="connsiteY195" fmla="*/ 1726978 h 1935289"/>
                <a:gd name="connsiteX196" fmla="*/ 975958 w 1813120"/>
                <a:gd name="connsiteY196" fmla="*/ 1726597 h 1935289"/>
                <a:gd name="connsiteX197" fmla="*/ 975768 w 1813120"/>
                <a:gd name="connsiteY197" fmla="*/ 1726883 h 1935289"/>
                <a:gd name="connsiteX198" fmla="*/ 973101 w 1813120"/>
                <a:gd name="connsiteY198" fmla="*/ 1711071 h 1935289"/>
                <a:gd name="connsiteX199" fmla="*/ 835655 w 1813120"/>
                <a:gd name="connsiteY199" fmla="*/ 1580198 h 1935289"/>
                <a:gd name="connsiteX200" fmla="*/ 859277 w 1813120"/>
                <a:gd name="connsiteY200" fmla="*/ 1227963 h 1935289"/>
                <a:gd name="connsiteX201" fmla="*/ 889757 w 1813120"/>
                <a:gd name="connsiteY201" fmla="*/ 1058323 h 1935289"/>
                <a:gd name="connsiteX202" fmla="*/ 896520 w 1813120"/>
                <a:gd name="connsiteY202" fmla="*/ 1026700 h 1935289"/>
                <a:gd name="connsiteX203" fmla="*/ 916618 w 1813120"/>
                <a:gd name="connsiteY203" fmla="*/ 940594 h 1935289"/>
                <a:gd name="connsiteX204" fmla="*/ 927857 w 1813120"/>
                <a:gd name="connsiteY204" fmla="*/ 896017 h 1935289"/>
                <a:gd name="connsiteX205" fmla="*/ 928048 w 1813120"/>
                <a:gd name="connsiteY205" fmla="*/ 895826 h 1935289"/>
                <a:gd name="connsiteX206" fmla="*/ 928238 w 1813120"/>
                <a:gd name="connsiteY206" fmla="*/ 896017 h 1935289"/>
                <a:gd name="connsiteX207" fmla="*/ 919475 w 1813120"/>
                <a:gd name="connsiteY207" fmla="*/ 1062895 h 1935289"/>
                <a:gd name="connsiteX208" fmla="*/ 896806 w 1813120"/>
                <a:gd name="connsiteY208" fmla="*/ 1241679 h 1935289"/>
                <a:gd name="connsiteX209" fmla="*/ 890329 w 1813120"/>
                <a:gd name="connsiteY209" fmla="*/ 1285494 h 1935289"/>
                <a:gd name="connsiteX210" fmla="*/ 887947 w 1813120"/>
                <a:gd name="connsiteY210" fmla="*/ 1301496 h 1935289"/>
                <a:gd name="connsiteX211" fmla="*/ 851562 w 1813120"/>
                <a:gd name="connsiteY211" fmla="*/ 1599533 h 1935289"/>
                <a:gd name="connsiteX212" fmla="*/ 847942 w 1813120"/>
                <a:gd name="connsiteY212" fmla="*/ 1686973 h 1935289"/>
                <a:gd name="connsiteX213" fmla="*/ 847942 w 1813120"/>
                <a:gd name="connsiteY213" fmla="*/ 1689640 h 1935289"/>
                <a:gd name="connsiteX214" fmla="*/ 847942 w 1813120"/>
                <a:gd name="connsiteY214" fmla="*/ 1703070 h 1935289"/>
                <a:gd name="connsiteX215" fmla="*/ 848228 w 1813120"/>
                <a:gd name="connsiteY215" fmla="*/ 1734788 h 1935289"/>
                <a:gd name="connsiteX216" fmla="*/ 848228 w 1813120"/>
                <a:gd name="connsiteY216" fmla="*/ 1737074 h 1935289"/>
                <a:gd name="connsiteX217" fmla="*/ 847942 w 1813120"/>
                <a:gd name="connsiteY217" fmla="*/ 1738884 h 1935289"/>
                <a:gd name="connsiteX218" fmla="*/ 847942 w 1813120"/>
                <a:gd name="connsiteY218" fmla="*/ 1739360 h 1935289"/>
                <a:gd name="connsiteX219" fmla="*/ 847942 w 1813120"/>
                <a:gd name="connsiteY219" fmla="*/ 1739075 h 1935289"/>
                <a:gd name="connsiteX220" fmla="*/ 847752 w 1813120"/>
                <a:gd name="connsiteY220" fmla="*/ 1739360 h 1935289"/>
                <a:gd name="connsiteX221" fmla="*/ 835655 w 1813120"/>
                <a:gd name="connsiteY221" fmla="*/ 1580198 h 19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813120" h="1935289">
                  <a:moveTo>
                    <a:pt x="1018630" y="51625"/>
                  </a:moveTo>
                  <a:cubicBezTo>
                    <a:pt x="1012153" y="55245"/>
                    <a:pt x="1005486" y="58674"/>
                    <a:pt x="998723" y="61913"/>
                  </a:cubicBezTo>
                  <a:cubicBezTo>
                    <a:pt x="997009" y="64294"/>
                    <a:pt x="995389" y="66770"/>
                    <a:pt x="993770" y="69247"/>
                  </a:cubicBezTo>
                  <a:cubicBezTo>
                    <a:pt x="984531" y="85630"/>
                    <a:pt x="974053" y="102870"/>
                    <a:pt x="959956" y="125063"/>
                  </a:cubicBezTo>
                  <a:cubicBezTo>
                    <a:pt x="917665" y="199168"/>
                    <a:pt x="871564" y="271748"/>
                    <a:pt x="822987" y="340614"/>
                  </a:cubicBezTo>
                  <a:lnTo>
                    <a:pt x="822034" y="341947"/>
                  </a:lnTo>
                  <a:cubicBezTo>
                    <a:pt x="821749" y="342519"/>
                    <a:pt x="821368" y="342995"/>
                    <a:pt x="820891" y="343567"/>
                  </a:cubicBezTo>
                  <a:cubicBezTo>
                    <a:pt x="757836" y="432816"/>
                    <a:pt x="689732" y="517684"/>
                    <a:pt x="618676" y="595979"/>
                  </a:cubicBezTo>
                  <a:cubicBezTo>
                    <a:pt x="544762" y="677323"/>
                    <a:pt x="465990" y="753713"/>
                    <a:pt x="384361" y="823246"/>
                  </a:cubicBezTo>
                  <a:cubicBezTo>
                    <a:pt x="341974" y="859250"/>
                    <a:pt x="298921" y="893635"/>
                    <a:pt x="256440" y="925259"/>
                  </a:cubicBezTo>
                  <a:cubicBezTo>
                    <a:pt x="235675" y="940689"/>
                    <a:pt x="214244" y="955929"/>
                    <a:pt x="193575" y="970598"/>
                  </a:cubicBezTo>
                  <a:lnTo>
                    <a:pt x="188812" y="973931"/>
                  </a:lnTo>
                  <a:lnTo>
                    <a:pt x="180335" y="979932"/>
                  </a:lnTo>
                  <a:cubicBezTo>
                    <a:pt x="158237" y="995648"/>
                    <a:pt x="135377" y="1011936"/>
                    <a:pt x="111660" y="1026128"/>
                  </a:cubicBezTo>
                  <a:cubicBezTo>
                    <a:pt x="110517" y="1026890"/>
                    <a:pt x="109279" y="1027176"/>
                    <a:pt x="107945" y="1027176"/>
                  </a:cubicBezTo>
                  <a:cubicBezTo>
                    <a:pt x="105373" y="1027176"/>
                    <a:pt x="103087" y="1025843"/>
                    <a:pt x="101754" y="1023747"/>
                  </a:cubicBezTo>
                  <a:cubicBezTo>
                    <a:pt x="100801" y="1022128"/>
                    <a:pt x="100420" y="1020032"/>
                    <a:pt x="100897" y="1018127"/>
                  </a:cubicBezTo>
                  <a:cubicBezTo>
                    <a:pt x="101373" y="1016222"/>
                    <a:pt x="102516" y="1014698"/>
                    <a:pt x="104135" y="1013841"/>
                  </a:cubicBezTo>
                  <a:cubicBezTo>
                    <a:pt x="127852" y="999649"/>
                    <a:pt x="150427" y="983551"/>
                    <a:pt x="172239" y="968121"/>
                  </a:cubicBezTo>
                  <a:lnTo>
                    <a:pt x="188431" y="956596"/>
                  </a:lnTo>
                  <a:cubicBezTo>
                    <a:pt x="203005" y="946309"/>
                    <a:pt x="217483" y="936022"/>
                    <a:pt x="231865" y="925544"/>
                  </a:cubicBezTo>
                  <a:cubicBezTo>
                    <a:pt x="260536" y="904494"/>
                    <a:pt x="288825" y="882872"/>
                    <a:pt x="315876" y="861441"/>
                  </a:cubicBezTo>
                  <a:cubicBezTo>
                    <a:pt x="314352" y="860869"/>
                    <a:pt x="313114" y="859822"/>
                    <a:pt x="312256" y="858488"/>
                  </a:cubicBezTo>
                  <a:cubicBezTo>
                    <a:pt x="311113" y="856678"/>
                    <a:pt x="310923" y="854488"/>
                    <a:pt x="311685" y="852392"/>
                  </a:cubicBezTo>
                  <a:cubicBezTo>
                    <a:pt x="310732" y="850868"/>
                    <a:pt x="310447" y="849059"/>
                    <a:pt x="310828" y="847153"/>
                  </a:cubicBezTo>
                  <a:cubicBezTo>
                    <a:pt x="311304" y="844963"/>
                    <a:pt x="312733" y="843629"/>
                    <a:pt x="314066" y="842582"/>
                  </a:cubicBezTo>
                  <a:cubicBezTo>
                    <a:pt x="319495" y="838486"/>
                    <a:pt x="324734" y="834295"/>
                    <a:pt x="330068" y="830009"/>
                  </a:cubicBezTo>
                  <a:cubicBezTo>
                    <a:pt x="351118" y="807434"/>
                    <a:pt x="375121" y="787241"/>
                    <a:pt x="398458" y="767715"/>
                  </a:cubicBezTo>
                  <a:lnTo>
                    <a:pt x="400458" y="766001"/>
                  </a:lnTo>
                  <a:cubicBezTo>
                    <a:pt x="401887" y="764858"/>
                    <a:pt x="403315" y="763810"/>
                    <a:pt x="405697" y="763715"/>
                  </a:cubicBezTo>
                  <a:cubicBezTo>
                    <a:pt x="407125" y="763715"/>
                    <a:pt x="408459" y="764095"/>
                    <a:pt x="409507" y="764762"/>
                  </a:cubicBezTo>
                  <a:cubicBezTo>
                    <a:pt x="427033" y="746665"/>
                    <a:pt x="445892" y="729710"/>
                    <a:pt x="465514" y="714280"/>
                  </a:cubicBezTo>
                  <a:cubicBezTo>
                    <a:pt x="466371" y="713613"/>
                    <a:pt x="467800" y="713232"/>
                    <a:pt x="469228" y="713232"/>
                  </a:cubicBezTo>
                  <a:cubicBezTo>
                    <a:pt x="469800" y="713232"/>
                    <a:pt x="470371" y="713232"/>
                    <a:pt x="470943" y="713518"/>
                  </a:cubicBezTo>
                  <a:cubicBezTo>
                    <a:pt x="483516" y="699802"/>
                    <a:pt x="497041" y="685991"/>
                    <a:pt x="512091" y="671322"/>
                  </a:cubicBezTo>
                  <a:cubicBezTo>
                    <a:pt x="512281" y="669893"/>
                    <a:pt x="512948" y="668465"/>
                    <a:pt x="513901" y="667226"/>
                  </a:cubicBezTo>
                  <a:cubicBezTo>
                    <a:pt x="534475" y="642176"/>
                    <a:pt x="553239" y="619792"/>
                    <a:pt x="574003" y="599313"/>
                  </a:cubicBezTo>
                  <a:cubicBezTo>
                    <a:pt x="597054" y="567404"/>
                    <a:pt x="624962" y="530352"/>
                    <a:pt x="657728" y="498729"/>
                  </a:cubicBezTo>
                  <a:cubicBezTo>
                    <a:pt x="676397" y="473107"/>
                    <a:pt x="696876" y="446056"/>
                    <a:pt x="720879" y="421291"/>
                  </a:cubicBezTo>
                  <a:cubicBezTo>
                    <a:pt x="733738" y="402050"/>
                    <a:pt x="748501" y="382429"/>
                    <a:pt x="768599" y="357759"/>
                  </a:cubicBezTo>
                  <a:cubicBezTo>
                    <a:pt x="769361" y="356616"/>
                    <a:pt x="770123" y="355378"/>
                    <a:pt x="770885" y="354235"/>
                  </a:cubicBezTo>
                  <a:cubicBezTo>
                    <a:pt x="777743" y="343091"/>
                    <a:pt x="784696" y="331946"/>
                    <a:pt x="792126" y="320421"/>
                  </a:cubicBezTo>
                  <a:cubicBezTo>
                    <a:pt x="811081" y="288131"/>
                    <a:pt x="831845" y="256032"/>
                    <a:pt x="855658" y="222313"/>
                  </a:cubicBezTo>
                  <a:cubicBezTo>
                    <a:pt x="855658" y="221075"/>
                    <a:pt x="855943" y="219932"/>
                    <a:pt x="856515" y="218884"/>
                  </a:cubicBezTo>
                  <a:lnTo>
                    <a:pt x="857848" y="216979"/>
                  </a:lnTo>
                  <a:lnTo>
                    <a:pt x="872326" y="196120"/>
                  </a:lnTo>
                  <a:cubicBezTo>
                    <a:pt x="871374" y="193929"/>
                    <a:pt x="871374" y="191548"/>
                    <a:pt x="872422" y="189833"/>
                  </a:cubicBezTo>
                  <a:cubicBezTo>
                    <a:pt x="881280" y="176308"/>
                    <a:pt x="889567" y="162211"/>
                    <a:pt x="897758" y="148685"/>
                  </a:cubicBezTo>
                  <a:cubicBezTo>
                    <a:pt x="906045" y="134874"/>
                    <a:pt x="914522" y="120491"/>
                    <a:pt x="923571" y="106871"/>
                  </a:cubicBezTo>
                  <a:cubicBezTo>
                    <a:pt x="929000" y="98488"/>
                    <a:pt x="934239" y="90964"/>
                    <a:pt x="939573" y="84106"/>
                  </a:cubicBezTo>
                  <a:cubicBezTo>
                    <a:pt x="934334" y="85439"/>
                    <a:pt x="929095" y="86582"/>
                    <a:pt x="923761" y="87535"/>
                  </a:cubicBezTo>
                  <a:cubicBezTo>
                    <a:pt x="922904" y="87630"/>
                    <a:pt x="922237" y="87725"/>
                    <a:pt x="921380" y="87725"/>
                  </a:cubicBezTo>
                  <a:cubicBezTo>
                    <a:pt x="920237" y="87725"/>
                    <a:pt x="919285" y="87535"/>
                    <a:pt x="918332" y="86963"/>
                  </a:cubicBezTo>
                  <a:cubicBezTo>
                    <a:pt x="916999" y="86296"/>
                    <a:pt x="915951" y="85249"/>
                    <a:pt x="915475" y="84106"/>
                  </a:cubicBezTo>
                  <a:cubicBezTo>
                    <a:pt x="904235" y="87058"/>
                    <a:pt x="893472" y="89440"/>
                    <a:pt x="883661" y="91345"/>
                  </a:cubicBezTo>
                  <a:cubicBezTo>
                    <a:pt x="861087" y="95631"/>
                    <a:pt x="838322" y="98584"/>
                    <a:pt x="815843" y="100108"/>
                  </a:cubicBezTo>
                  <a:cubicBezTo>
                    <a:pt x="801746" y="101060"/>
                    <a:pt x="787268" y="101537"/>
                    <a:pt x="772600" y="101537"/>
                  </a:cubicBezTo>
                  <a:cubicBezTo>
                    <a:pt x="725165" y="101537"/>
                    <a:pt x="676492" y="96488"/>
                    <a:pt x="627724" y="86677"/>
                  </a:cubicBezTo>
                  <a:cubicBezTo>
                    <a:pt x="569241" y="74771"/>
                    <a:pt x="514758" y="57150"/>
                    <a:pt x="465990" y="34480"/>
                  </a:cubicBezTo>
                  <a:lnTo>
                    <a:pt x="461608" y="42005"/>
                  </a:lnTo>
                  <a:lnTo>
                    <a:pt x="457989" y="48101"/>
                  </a:lnTo>
                  <a:lnTo>
                    <a:pt x="457322" y="49530"/>
                  </a:lnTo>
                  <a:lnTo>
                    <a:pt x="454084" y="54959"/>
                  </a:lnTo>
                  <a:lnTo>
                    <a:pt x="453417" y="56293"/>
                  </a:lnTo>
                  <a:lnTo>
                    <a:pt x="450274" y="61817"/>
                  </a:lnTo>
                  <a:lnTo>
                    <a:pt x="449226" y="63627"/>
                  </a:lnTo>
                  <a:lnTo>
                    <a:pt x="446368" y="68675"/>
                  </a:lnTo>
                  <a:lnTo>
                    <a:pt x="445225" y="70771"/>
                  </a:lnTo>
                  <a:lnTo>
                    <a:pt x="442558" y="75629"/>
                  </a:lnTo>
                  <a:lnTo>
                    <a:pt x="441796" y="77057"/>
                  </a:lnTo>
                  <a:lnTo>
                    <a:pt x="441320" y="77914"/>
                  </a:lnTo>
                  <a:lnTo>
                    <a:pt x="438844" y="82582"/>
                  </a:lnTo>
                  <a:lnTo>
                    <a:pt x="437510" y="84963"/>
                  </a:lnTo>
                  <a:lnTo>
                    <a:pt x="435034" y="89440"/>
                  </a:lnTo>
                  <a:lnTo>
                    <a:pt x="433605" y="92107"/>
                  </a:lnTo>
                  <a:lnTo>
                    <a:pt x="431319" y="96393"/>
                  </a:lnTo>
                  <a:lnTo>
                    <a:pt x="429795" y="99250"/>
                  </a:lnTo>
                  <a:lnTo>
                    <a:pt x="427604" y="103346"/>
                  </a:lnTo>
                  <a:lnTo>
                    <a:pt x="425985" y="106394"/>
                  </a:lnTo>
                  <a:lnTo>
                    <a:pt x="423985" y="110204"/>
                  </a:lnTo>
                  <a:lnTo>
                    <a:pt x="422175" y="113633"/>
                  </a:lnTo>
                  <a:lnTo>
                    <a:pt x="420365" y="117062"/>
                  </a:lnTo>
                  <a:lnTo>
                    <a:pt x="418270" y="120967"/>
                  </a:lnTo>
                  <a:lnTo>
                    <a:pt x="416841" y="123730"/>
                  </a:lnTo>
                  <a:lnTo>
                    <a:pt x="414555" y="128206"/>
                  </a:lnTo>
                  <a:lnTo>
                    <a:pt x="413317" y="130588"/>
                  </a:lnTo>
                  <a:lnTo>
                    <a:pt x="410745" y="135541"/>
                  </a:lnTo>
                  <a:lnTo>
                    <a:pt x="409888" y="137350"/>
                  </a:lnTo>
                  <a:lnTo>
                    <a:pt x="407221" y="142589"/>
                  </a:lnTo>
                  <a:lnTo>
                    <a:pt x="406459" y="144018"/>
                  </a:lnTo>
                  <a:lnTo>
                    <a:pt x="403125" y="150685"/>
                  </a:lnTo>
                  <a:lnTo>
                    <a:pt x="399886" y="157258"/>
                  </a:lnTo>
                  <a:cubicBezTo>
                    <a:pt x="359024" y="239363"/>
                    <a:pt x="323877" y="321469"/>
                    <a:pt x="291873" y="400145"/>
                  </a:cubicBezTo>
                  <a:cubicBezTo>
                    <a:pt x="290063" y="404622"/>
                    <a:pt x="288253" y="409099"/>
                    <a:pt x="286444" y="413480"/>
                  </a:cubicBezTo>
                  <a:cubicBezTo>
                    <a:pt x="277204" y="436626"/>
                    <a:pt x="268346" y="459391"/>
                    <a:pt x="259774" y="481584"/>
                  </a:cubicBezTo>
                  <a:cubicBezTo>
                    <a:pt x="238438" y="536639"/>
                    <a:pt x="221007" y="583216"/>
                    <a:pt x="204719" y="627888"/>
                  </a:cubicBezTo>
                  <a:cubicBezTo>
                    <a:pt x="186336" y="678561"/>
                    <a:pt x="168715" y="729710"/>
                    <a:pt x="152427" y="780002"/>
                  </a:cubicBezTo>
                  <a:cubicBezTo>
                    <a:pt x="118327" y="885158"/>
                    <a:pt x="89657" y="988790"/>
                    <a:pt x="67273" y="1088136"/>
                  </a:cubicBezTo>
                  <a:cubicBezTo>
                    <a:pt x="56796" y="1134618"/>
                    <a:pt x="48223" y="1177671"/>
                    <a:pt x="40889" y="1219676"/>
                  </a:cubicBezTo>
                  <a:cubicBezTo>
                    <a:pt x="33555" y="1262634"/>
                    <a:pt x="27173" y="1307687"/>
                    <a:pt x="21363" y="1357408"/>
                  </a:cubicBezTo>
                  <a:cubicBezTo>
                    <a:pt x="12219" y="1437037"/>
                    <a:pt x="5361" y="1524095"/>
                    <a:pt x="27" y="1631442"/>
                  </a:cubicBezTo>
                  <a:cubicBezTo>
                    <a:pt x="-68" y="1633442"/>
                    <a:pt x="27" y="1635157"/>
                    <a:pt x="1360" y="1636967"/>
                  </a:cubicBezTo>
                  <a:cubicBezTo>
                    <a:pt x="1646" y="1637443"/>
                    <a:pt x="2122" y="1637919"/>
                    <a:pt x="2884" y="1638681"/>
                  </a:cubicBezTo>
                  <a:cubicBezTo>
                    <a:pt x="2694" y="1639157"/>
                    <a:pt x="2884" y="1640015"/>
                    <a:pt x="3170" y="1641062"/>
                  </a:cubicBezTo>
                  <a:lnTo>
                    <a:pt x="4599" y="1642777"/>
                  </a:lnTo>
                  <a:lnTo>
                    <a:pt x="8409" y="1647063"/>
                  </a:lnTo>
                  <a:lnTo>
                    <a:pt x="12219" y="1651349"/>
                  </a:lnTo>
                  <a:cubicBezTo>
                    <a:pt x="38984" y="1678591"/>
                    <a:pt x="69274" y="1704118"/>
                    <a:pt x="102230" y="1727359"/>
                  </a:cubicBezTo>
                  <a:cubicBezTo>
                    <a:pt x="136711" y="1751648"/>
                    <a:pt x="174430" y="1773365"/>
                    <a:pt x="217387" y="1793843"/>
                  </a:cubicBezTo>
                  <a:cubicBezTo>
                    <a:pt x="295397" y="1831086"/>
                    <a:pt x="382551" y="1858327"/>
                    <a:pt x="476467" y="1874806"/>
                  </a:cubicBezTo>
                  <a:cubicBezTo>
                    <a:pt x="534189" y="1884998"/>
                    <a:pt x="592387" y="1890141"/>
                    <a:pt x="649727" y="1890141"/>
                  </a:cubicBezTo>
                  <a:lnTo>
                    <a:pt x="656204" y="1890141"/>
                  </a:lnTo>
                  <a:cubicBezTo>
                    <a:pt x="697066" y="1889760"/>
                    <a:pt x="736881" y="1885855"/>
                    <a:pt x="770409" y="1881950"/>
                  </a:cubicBezTo>
                  <a:cubicBezTo>
                    <a:pt x="779458" y="1880902"/>
                    <a:pt x="788506" y="1879854"/>
                    <a:pt x="797555" y="1878711"/>
                  </a:cubicBezTo>
                  <a:lnTo>
                    <a:pt x="799079" y="1878520"/>
                  </a:lnTo>
                  <a:cubicBezTo>
                    <a:pt x="827178" y="1875092"/>
                    <a:pt x="859087" y="1871282"/>
                    <a:pt x="891376" y="1869091"/>
                  </a:cubicBezTo>
                  <a:cubicBezTo>
                    <a:pt x="906616" y="1868138"/>
                    <a:pt x="922428" y="1867662"/>
                    <a:pt x="938335" y="1867662"/>
                  </a:cubicBezTo>
                  <a:cubicBezTo>
                    <a:pt x="946431" y="1867662"/>
                    <a:pt x="954622" y="1867757"/>
                    <a:pt x="962719" y="1868043"/>
                  </a:cubicBezTo>
                  <a:cubicBezTo>
                    <a:pt x="983959" y="1868710"/>
                    <a:pt x="1007296" y="1870519"/>
                    <a:pt x="1034156" y="1873663"/>
                  </a:cubicBezTo>
                  <a:cubicBezTo>
                    <a:pt x="1078924" y="1878902"/>
                    <a:pt x="1122929" y="1886998"/>
                    <a:pt x="1175126" y="1897570"/>
                  </a:cubicBezTo>
                  <a:lnTo>
                    <a:pt x="1183318" y="1899285"/>
                  </a:lnTo>
                  <a:lnTo>
                    <a:pt x="1211797" y="1905191"/>
                  </a:lnTo>
                  <a:cubicBezTo>
                    <a:pt x="1226275" y="1908239"/>
                    <a:pt x="1240849" y="1911191"/>
                    <a:pt x="1255327" y="1914144"/>
                  </a:cubicBezTo>
                  <a:cubicBezTo>
                    <a:pt x="1267995" y="1916716"/>
                    <a:pt x="1280568" y="1919192"/>
                    <a:pt x="1293236" y="1921478"/>
                  </a:cubicBezTo>
                  <a:cubicBezTo>
                    <a:pt x="1304571" y="1923478"/>
                    <a:pt x="1316573" y="1925384"/>
                    <a:pt x="1330955" y="1927384"/>
                  </a:cubicBezTo>
                  <a:cubicBezTo>
                    <a:pt x="1370008" y="1932623"/>
                    <a:pt x="1410489" y="1935290"/>
                    <a:pt x="1451161" y="1935290"/>
                  </a:cubicBezTo>
                  <a:cubicBezTo>
                    <a:pt x="1461352" y="1935290"/>
                    <a:pt x="1471544" y="1935099"/>
                    <a:pt x="1481736" y="1934813"/>
                  </a:cubicBezTo>
                  <a:cubicBezTo>
                    <a:pt x="1588607" y="1931384"/>
                    <a:pt x="1686904" y="1909953"/>
                    <a:pt x="1774058" y="1871186"/>
                  </a:cubicBezTo>
                  <a:cubicBezTo>
                    <a:pt x="1779487" y="1868805"/>
                    <a:pt x="1784821" y="1866233"/>
                    <a:pt x="1790156" y="1863757"/>
                  </a:cubicBezTo>
                  <a:cubicBezTo>
                    <a:pt x="1795394" y="1861280"/>
                    <a:pt x="1801395" y="1857947"/>
                    <a:pt x="1809396" y="1852993"/>
                  </a:cubicBezTo>
                  <a:cubicBezTo>
                    <a:pt x="1810825" y="1852136"/>
                    <a:pt x="1811777" y="1851374"/>
                    <a:pt x="1812444" y="1850327"/>
                  </a:cubicBezTo>
                  <a:lnTo>
                    <a:pt x="1812444" y="1850327"/>
                  </a:lnTo>
                  <a:cubicBezTo>
                    <a:pt x="1811777" y="1849279"/>
                    <a:pt x="1811491" y="1848422"/>
                    <a:pt x="1811587" y="1847660"/>
                  </a:cubicBezTo>
                  <a:cubicBezTo>
                    <a:pt x="1813396" y="1815751"/>
                    <a:pt x="1813587" y="1782509"/>
                    <a:pt x="1812253" y="1748695"/>
                  </a:cubicBezTo>
                  <a:cubicBezTo>
                    <a:pt x="1811015" y="1716881"/>
                    <a:pt x="1808729" y="1684210"/>
                    <a:pt x="1805110" y="1649063"/>
                  </a:cubicBezTo>
                  <a:cubicBezTo>
                    <a:pt x="1801586" y="1613726"/>
                    <a:pt x="1797394" y="1579531"/>
                    <a:pt x="1793775" y="1550289"/>
                  </a:cubicBezTo>
                  <a:lnTo>
                    <a:pt x="1787584" y="1501997"/>
                  </a:lnTo>
                  <a:lnTo>
                    <a:pt x="1787203" y="1499140"/>
                  </a:lnTo>
                  <a:lnTo>
                    <a:pt x="1787012" y="1497235"/>
                  </a:lnTo>
                  <a:lnTo>
                    <a:pt x="1786822" y="1495425"/>
                  </a:lnTo>
                  <a:cubicBezTo>
                    <a:pt x="1785012" y="1480947"/>
                    <a:pt x="1783107" y="1466564"/>
                    <a:pt x="1781392" y="1452086"/>
                  </a:cubicBezTo>
                  <a:cubicBezTo>
                    <a:pt x="1773487" y="1388459"/>
                    <a:pt x="1765867" y="1324832"/>
                    <a:pt x="1757580" y="1254919"/>
                  </a:cubicBezTo>
                  <a:lnTo>
                    <a:pt x="1756342" y="1244822"/>
                  </a:lnTo>
                  <a:lnTo>
                    <a:pt x="1754818" y="1231583"/>
                  </a:lnTo>
                  <a:lnTo>
                    <a:pt x="1745388" y="1152239"/>
                  </a:lnTo>
                  <a:cubicBezTo>
                    <a:pt x="1742721" y="1129284"/>
                    <a:pt x="1740054" y="1107281"/>
                    <a:pt x="1737577" y="1085755"/>
                  </a:cubicBezTo>
                  <a:lnTo>
                    <a:pt x="1737577" y="1085278"/>
                  </a:lnTo>
                  <a:lnTo>
                    <a:pt x="1737482" y="1085278"/>
                  </a:lnTo>
                  <a:cubicBezTo>
                    <a:pt x="1695001" y="1051274"/>
                    <a:pt x="1653567" y="1013936"/>
                    <a:pt x="1614133" y="974312"/>
                  </a:cubicBezTo>
                  <a:cubicBezTo>
                    <a:pt x="1526694" y="886397"/>
                    <a:pt x="1446303" y="784765"/>
                    <a:pt x="1374961" y="672179"/>
                  </a:cubicBezTo>
                  <a:cubicBezTo>
                    <a:pt x="1307143" y="565023"/>
                    <a:pt x="1247516" y="449199"/>
                    <a:pt x="1197891" y="327660"/>
                  </a:cubicBezTo>
                  <a:cubicBezTo>
                    <a:pt x="1154457" y="221551"/>
                    <a:pt x="1118452" y="111252"/>
                    <a:pt x="1090925" y="0"/>
                  </a:cubicBezTo>
                  <a:cubicBezTo>
                    <a:pt x="1069399" y="19526"/>
                    <a:pt x="1045110" y="36862"/>
                    <a:pt x="1018726" y="51435"/>
                  </a:cubicBezTo>
                  <a:moveTo>
                    <a:pt x="973006" y="1710976"/>
                  </a:moveTo>
                  <a:lnTo>
                    <a:pt x="971672" y="1702975"/>
                  </a:lnTo>
                  <a:cubicBezTo>
                    <a:pt x="969958" y="1692878"/>
                    <a:pt x="968529" y="1682782"/>
                    <a:pt x="967100" y="1672209"/>
                  </a:cubicBezTo>
                  <a:cubicBezTo>
                    <a:pt x="964243" y="1650397"/>
                    <a:pt x="961861" y="1626775"/>
                    <a:pt x="959956" y="1602200"/>
                  </a:cubicBezTo>
                  <a:cubicBezTo>
                    <a:pt x="958337" y="1578388"/>
                    <a:pt x="957194" y="1555052"/>
                    <a:pt x="956623" y="1531144"/>
                  </a:cubicBezTo>
                  <a:cubicBezTo>
                    <a:pt x="955670" y="1490567"/>
                    <a:pt x="956146" y="1445133"/>
                    <a:pt x="958337" y="1388269"/>
                  </a:cubicBezTo>
                  <a:cubicBezTo>
                    <a:pt x="959861" y="1349883"/>
                    <a:pt x="961957" y="1311878"/>
                    <a:pt x="964528" y="1266539"/>
                  </a:cubicBezTo>
                  <a:lnTo>
                    <a:pt x="964814" y="1261491"/>
                  </a:lnTo>
                  <a:lnTo>
                    <a:pt x="965671" y="1246346"/>
                  </a:lnTo>
                  <a:lnTo>
                    <a:pt x="966243" y="1236059"/>
                  </a:lnTo>
                  <a:lnTo>
                    <a:pt x="966814" y="1226249"/>
                  </a:lnTo>
                  <a:cubicBezTo>
                    <a:pt x="967767" y="1208818"/>
                    <a:pt x="968815" y="1191482"/>
                    <a:pt x="969862" y="1174147"/>
                  </a:cubicBezTo>
                  <a:cubicBezTo>
                    <a:pt x="971482" y="1149763"/>
                    <a:pt x="973196" y="1125379"/>
                    <a:pt x="975196" y="1100995"/>
                  </a:cubicBezTo>
                  <a:cubicBezTo>
                    <a:pt x="982531" y="1009269"/>
                    <a:pt x="992627" y="913828"/>
                    <a:pt x="1005962" y="809244"/>
                  </a:cubicBezTo>
                  <a:cubicBezTo>
                    <a:pt x="1007486" y="797624"/>
                    <a:pt x="1009010" y="786003"/>
                    <a:pt x="1010534" y="774287"/>
                  </a:cubicBezTo>
                  <a:lnTo>
                    <a:pt x="1011106" y="769906"/>
                  </a:lnTo>
                  <a:lnTo>
                    <a:pt x="1011963" y="764191"/>
                  </a:lnTo>
                  <a:lnTo>
                    <a:pt x="1012153" y="763048"/>
                  </a:lnTo>
                  <a:cubicBezTo>
                    <a:pt x="1012153" y="763048"/>
                    <a:pt x="1012344" y="762000"/>
                    <a:pt x="1012344" y="760571"/>
                  </a:cubicBezTo>
                  <a:lnTo>
                    <a:pt x="1013392" y="752856"/>
                  </a:lnTo>
                  <a:lnTo>
                    <a:pt x="1013392" y="751713"/>
                  </a:lnTo>
                  <a:cubicBezTo>
                    <a:pt x="1014439" y="744950"/>
                    <a:pt x="1015392" y="738187"/>
                    <a:pt x="1016344" y="731329"/>
                  </a:cubicBezTo>
                  <a:cubicBezTo>
                    <a:pt x="1022536" y="686276"/>
                    <a:pt x="1029679" y="637413"/>
                    <a:pt x="1037585" y="586073"/>
                  </a:cubicBezTo>
                  <a:cubicBezTo>
                    <a:pt x="1052063" y="491966"/>
                    <a:pt x="1070161" y="383095"/>
                    <a:pt x="1092735" y="253270"/>
                  </a:cubicBezTo>
                  <a:cubicBezTo>
                    <a:pt x="1092735" y="253270"/>
                    <a:pt x="1092830" y="253175"/>
                    <a:pt x="1092925" y="253079"/>
                  </a:cubicBezTo>
                  <a:cubicBezTo>
                    <a:pt x="1092925" y="252984"/>
                    <a:pt x="1092925" y="252889"/>
                    <a:pt x="1092925" y="252698"/>
                  </a:cubicBezTo>
                  <a:cubicBezTo>
                    <a:pt x="1092925" y="252793"/>
                    <a:pt x="1092925" y="252984"/>
                    <a:pt x="1092925" y="253079"/>
                  </a:cubicBezTo>
                  <a:lnTo>
                    <a:pt x="1093116" y="253270"/>
                  </a:lnTo>
                  <a:cubicBezTo>
                    <a:pt x="1080448" y="397383"/>
                    <a:pt x="1065208" y="541592"/>
                    <a:pt x="1051873" y="668845"/>
                  </a:cubicBezTo>
                  <a:lnTo>
                    <a:pt x="1051301" y="674560"/>
                  </a:lnTo>
                  <a:lnTo>
                    <a:pt x="1047110" y="714851"/>
                  </a:lnTo>
                  <a:lnTo>
                    <a:pt x="1042919" y="755142"/>
                  </a:lnTo>
                  <a:cubicBezTo>
                    <a:pt x="1040062" y="782002"/>
                    <a:pt x="1037299" y="808863"/>
                    <a:pt x="1034537" y="835724"/>
                  </a:cubicBezTo>
                  <a:cubicBezTo>
                    <a:pt x="1017487" y="1000792"/>
                    <a:pt x="998342" y="1196721"/>
                    <a:pt x="985293" y="1398746"/>
                  </a:cubicBezTo>
                  <a:lnTo>
                    <a:pt x="983864" y="1421511"/>
                  </a:lnTo>
                  <a:cubicBezTo>
                    <a:pt x="982435" y="1444657"/>
                    <a:pt x="980816" y="1471708"/>
                    <a:pt x="979864" y="1497520"/>
                  </a:cubicBezTo>
                  <a:cubicBezTo>
                    <a:pt x="978911" y="1521619"/>
                    <a:pt x="978340" y="1545717"/>
                    <a:pt x="977959" y="1573530"/>
                  </a:cubicBezTo>
                  <a:cubicBezTo>
                    <a:pt x="977387" y="1606582"/>
                    <a:pt x="977387" y="1639157"/>
                    <a:pt x="977387" y="1666589"/>
                  </a:cubicBezTo>
                  <a:lnTo>
                    <a:pt x="977387" y="1724406"/>
                  </a:lnTo>
                  <a:cubicBezTo>
                    <a:pt x="977387" y="1724406"/>
                    <a:pt x="976720" y="1724977"/>
                    <a:pt x="976720" y="1725263"/>
                  </a:cubicBezTo>
                  <a:lnTo>
                    <a:pt x="976435" y="1725740"/>
                  </a:lnTo>
                  <a:lnTo>
                    <a:pt x="976435" y="1726311"/>
                  </a:lnTo>
                  <a:lnTo>
                    <a:pt x="975958" y="1726978"/>
                  </a:lnTo>
                  <a:cubicBezTo>
                    <a:pt x="975958" y="1726978"/>
                    <a:pt x="975958" y="1726787"/>
                    <a:pt x="975958" y="1726597"/>
                  </a:cubicBezTo>
                  <a:lnTo>
                    <a:pt x="975768" y="1726883"/>
                  </a:lnTo>
                  <a:cubicBezTo>
                    <a:pt x="974911" y="1721644"/>
                    <a:pt x="974053" y="1716405"/>
                    <a:pt x="973101" y="1711071"/>
                  </a:cubicBezTo>
                  <a:moveTo>
                    <a:pt x="835655" y="1580198"/>
                  </a:moveTo>
                  <a:cubicBezTo>
                    <a:pt x="832988" y="1469327"/>
                    <a:pt x="840703" y="1354074"/>
                    <a:pt x="859277" y="1227963"/>
                  </a:cubicBezTo>
                  <a:cubicBezTo>
                    <a:pt x="867373" y="1172813"/>
                    <a:pt x="877279" y="1117283"/>
                    <a:pt x="889757" y="1058323"/>
                  </a:cubicBezTo>
                  <a:cubicBezTo>
                    <a:pt x="891948" y="1047845"/>
                    <a:pt x="894234" y="1037368"/>
                    <a:pt x="896520" y="1026700"/>
                  </a:cubicBezTo>
                  <a:cubicBezTo>
                    <a:pt x="902997" y="997458"/>
                    <a:pt x="909760" y="968502"/>
                    <a:pt x="916618" y="940594"/>
                  </a:cubicBezTo>
                  <a:cubicBezTo>
                    <a:pt x="920332" y="925640"/>
                    <a:pt x="924047" y="910781"/>
                    <a:pt x="927857" y="896017"/>
                  </a:cubicBezTo>
                  <a:cubicBezTo>
                    <a:pt x="927857" y="896017"/>
                    <a:pt x="927952" y="895826"/>
                    <a:pt x="928048" y="895826"/>
                  </a:cubicBezTo>
                  <a:lnTo>
                    <a:pt x="928238" y="896017"/>
                  </a:lnTo>
                  <a:cubicBezTo>
                    <a:pt x="928238" y="946690"/>
                    <a:pt x="925381" y="1001268"/>
                    <a:pt x="919475" y="1062895"/>
                  </a:cubicBezTo>
                  <a:cubicBezTo>
                    <a:pt x="913284" y="1126712"/>
                    <a:pt x="904521" y="1189101"/>
                    <a:pt x="896806" y="1241679"/>
                  </a:cubicBezTo>
                  <a:cubicBezTo>
                    <a:pt x="894710" y="1256157"/>
                    <a:pt x="892519" y="1270635"/>
                    <a:pt x="890329" y="1285494"/>
                  </a:cubicBezTo>
                  <a:lnTo>
                    <a:pt x="887947" y="1301496"/>
                  </a:lnTo>
                  <a:cubicBezTo>
                    <a:pt x="873469" y="1398746"/>
                    <a:pt x="858420" y="1499235"/>
                    <a:pt x="851562" y="1599533"/>
                  </a:cubicBezTo>
                  <a:cubicBezTo>
                    <a:pt x="849562" y="1629442"/>
                    <a:pt x="848323" y="1658874"/>
                    <a:pt x="847942" y="1686973"/>
                  </a:cubicBezTo>
                  <a:lnTo>
                    <a:pt x="847942" y="1689640"/>
                  </a:lnTo>
                  <a:cubicBezTo>
                    <a:pt x="847942" y="1694021"/>
                    <a:pt x="847942" y="1698498"/>
                    <a:pt x="847942" y="1703070"/>
                  </a:cubicBezTo>
                  <a:cubicBezTo>
                    <a:pt x="847942" y="1713071"/>
                    <a:pt x="847942" y="1723549"/>
                    <a:pt x="848228" y="1734788"/>
                  </a:cubicBezTo>
                  <a:lnTo>
                    <a:pt x="848228" y="1737074"/>
                  </a:lnTo>
                  <a:cubicBezTo>
                    <a:pt x="848228" y="1737646"/>
                    <a:pt x="848228" y="1738217"/>
                    <a:pt x="847942" y="1738884"/>
                  </a:cubicBezTo>
                  <a:cubicBezTo>
                    <a:pt x="847942" y="1739075"/>
                    <a:pt x="847942" y="1739170"/>
                    <a:pt x="847942" y="1739360"/>
                  </a:cubicBezTo>
                  <a:cubicBezTo>
                    <a:pt x="847942" y="1739265"/>
                    <a:pt x="847942" y="1739170"/>
                    <a:pt x="847942" y="1739075"/>
                  </a:cubicBezTo>
                  <a:cubicBezTo>
                    <a:pt x="847942" y="1739170"/>
                    <a:pt x="847847" y="1739265"/>
                    <a:pt x="847752" y="1739360"/>
                  </a:cubicBezTo>
                  <a:cubicBezTo>
                    <a:pt x="841084" y="1688020"/>
                    <a:pt x="837084" y="1634490"/>
                    <a:pt x="835655" y="1580198"/>
                  </a:cubicBezTo>
                </a:path>
              </a:pathLst>
            </a:custGeom>
            <a:solidFill>
              <a:srgbClr val="FBABB1"/>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02DC2943-5BBB-23CA-582F-5526EB1263E3}"/>
                </a:ext>
              </a:extLst>
            </p:cNvPr>
            <p:cNvSpPr/>
            <p:nvPr/>
          </p:nvSpPr>
          <p:spPr>
            <a:xfrm>
              <a:off x="7355465" y="5388311"/>
              <a:ext cx="387022" cy="691800"/>
            </a:xfrm>
            <a:custGeom>
              <a:avLst/>
              <a:gdLst>
                <a:gd name="connsiteX0" fmla="*/ 28194 w 387022"/>
                <a:gd name="connsiteY0" fmla="*/ 275558 h 691800"/>
                <a:gd name="connsiteX1" fmla="*/ 29623 w 387022"/>
                <a:gd name="connsiteY1" fmla="*/ 294227 h 691800"/>
                <a:gd name="connsiteX2" fmla="*/ 35623 w 387022"/>
                <a:gd name="connsiteY2" fmla="*/ 368618 h 691800"/>
                <a:gd name="connsiteX3" fmla="*/ 43910 w 387022"/>
                <a:gd name="connsiteY3" fmla="*/ 462153 h 691800"/>
                <a:gd name="connsiteX4" fmla="*/ 52006 w 387022"/>
                <a:gd name="connsiteY4" fmla="*/ 556260 h 691800"/>
                <a:gd name="connsiteX5" fmla="*/ 55150 w 387022"/>
                <a:gd name="connsiteY5" fmla="*/ 603218 h 691800"/>
                <a:gd name="connsiteX6" fmla="*/ 55150 w 387022"/>
                <a:gd name="connsiteY6" fmla="*/ 605409 h 691800"/>
                <a:gd name="connsiteX7" fmla="*/ 57150 w 387022"/>
                <a:gd name="connsiteY7" fmla="*/ 649415 h 691800"/>
                <a:gd name="connsiteX8" fmla="*/ 55340 w 387022"/>
                <a:gd name="connsiteY8" fmla="*/ 654177 h 691800"/>
                <a:gd name="connsiteX9" fmla="*/ 55340 w 387022"/>
                <a:gd name="connsiteY9" fmla="*/ 657320 h 691800"/>
                <a:gd name="connsiteX10" fmla="*/ 100965 w 387022"/>
                <a:gd name="connsiteY10" fmla="*/ 666845 h 691800"/>
                <a:gd name="connsiteX11" fmla="*/ 145161 w 387022"/>
                <a:gd name="connsiteY11" fmla="*/ 680942 h 691800"/>
                <a:gd name="connsiteX12" fmla="*/ 147256 w 387022"/>
                <a:gd name="connsiteY12" fmla="*/ 681609 h 691800"/>
                <a:gd name="connsiteX13" fmla="*/ 169069 w 387022"/>
                <a:gd name="connsiteY13" fmla="*/ 688753 h 691800"/>
                <a:gd name="connsiteX14" fmla="*/ 177641 w 387022"/>
                <a:gd name="connsiteY14" fmla="*/ 691515 h 691800"/>
                <a:gd name="connsiteX15" fmla="*/ 178784 w 387022"/>
                <a:gd name="connsiteY15" fmla="*/ 691801 h 691800"/>
                <a:gd name="connsiteX16" fmla="*/ 177355 w 387022"/>
                <a:gd name="connsiteY16" fmla="*/ 687610 h 691800"/>
                <a:gd name="connsiteX17" fmla="*/ 184595 w 387022"/>
                <a:gd name="connsiteY17" fmla="*/ 680276 h 691800"/>
                <a:gd name="connsiteX18" fmla="*/ 204597 w 387022"/>
                <a:gd name="connsiteY18" fmla="*/ 678656 h 691800"/>
                <a:gd name="connsiteX19" fmla="*/ 247841 w 387022"/>
                <a:gd name="connsiteY19" fmla="*/ 663035 h 691800"/>
                <a:gd name="connsiteX20" fmla="*/ 290893 w 387022"/>
                <a:gd name="connsiteY20" fmla="*/ 634270 h 691800"/>
                <a:gd name="connsiteX21" fmla="*/ 330232 w 387022"/>
                <a:gd name="connsiteY21" fmla="*/ 589884 h 691800"/>
                <a:gd name="connsiteX22" fmla="*/ 365093 w 387022"/>
                <a:gd name="connsiteY22" fmla="*/ 519970 h 691800"/>
                <a:gd name="connsiteX23" fmla="*/ 364617 w 387022"/>
                <a:gd name="connsiteY23" fmla="*/ 521018 h 691800"/>
                <a:gd name="connsiteX24" fmla="*/ 385763 w 387022"/>
                <a:gd name="connsiteY24" fmla="*/ 412242 h 691800"/>
                <a:gd name="connsiteX25" fmla="*/ 385763 w 387022"/>
                <a:gd name="connsiteY25" fmla="*/ 412528 h 691800"/>
                <a:gd name="connsiteX26" fmla="*/ 376142 w 387022"/>
                <a:gd name="connsiteY26" fmla="*/ 217075 h 691800"/>
                <a:gd name="connsiteX27" fmla="*/ 371666 w 387022"/>
                <a:gd name="connsiteY27" fmla="*/ 172879 h 691800"/>
                <a:gd name="connsiteX28" fmla="*/ 356521 w 387022"/>
                <a:gd name="connsiteY28" fmla="*/ 168783 h 691800"/>
                <a:gd name="connsiteX29" fmla="*/ 266129 w 387022"/>
                <a:gd name="connsiteY29" fmla="*/ 139256 h 691800"/>
                <a:gd name="connsiteX30" fmla="*/ 96393 w 387022"/>
                <a:gd name="connsiteY30" fmla="*/ 60293 h 691800"/>
                <a:gd name="connsiteX31" fmla="*/ 43434 w 387022"/>
                <a:gd name="connsiteY31" fmla="*/ 28670 h 691800"/>
                <a:gd name="connsiteX32" fmla="*/ 64484 w 387022"/>
                <a:gd name="connsiteY32" fmla="*/ 160020 h 691800"/>
                <a:gd name="connsiteX33" fmla="*/ 84677 w 387022"/>
                <a:gd name="connsiteY33" fmla="*/ 348615 h 691800"/>
                <a:gd name="connsiteX34" fmla="*/ 81915 w 387022"/>
                <a:gd name="connsiteY34" fmla="*/ 355759 h 691800"/>
                <a:gd name="connsiteX35" fmla="*/ 78772 w 387022"/>
                <a:gd name="connsiteY35" fmla="*/ 358045 h 691800"/>
                <a:gd name="connsiteX36" fmla="*/ 73914 w 387022"/>
                <a:gd name="connsiteY36" fmla="*/ 359283 h 691800"/>
                <a:gd name="connsiteX37" fmla="*/ 66389 w 387022"/>
                <a:gd name="connsiteY37" fmla="*/ 356140 h 691800"/>
                <a:gd name="connsiteX38" fmla="*/ 63246 w 387022"/>
                <a:gd name="connsiteY38" fmla="*/ 348615 h 691800"/>
                <a:gd name="connsiteX39" fmla="*/ 41434 w 387022"/>
                <a:gd name="connsiteY39" fmla="*/ 154115 h 691800"/>
                <a:gd name="connsiteX40" fmla="*/ 41148 w 387022"/>
                <a:gd name="connsiteY40" fmla="*/ 153162 h 691800"/>
                <a:gd name="connsiteX41" fmla="*/ 32671 w 387022"/>
                <a:gd name="connsiteY41" fmla="*/ 91154 h 691800"/>
                <a:gd name="connsiteX42" fmla="*/ 28004 w 387022"/>
                <a:gd name="connsiteY42" fmla="*/ 58293 h 691800"/>
                <a:gd name="connsiteX43" fmla="*/ 27813 w 387022"/>
                <a:gd name="connsiteY43" fmla="*/ 57150 h 691800"/>
                <a:gd name="connsiteX44" fmla="*/ 21622 w 387022"/>
                <a:gd name="connsiteY44" fmla="*/ 14764 h 691800"/>
                <a:gd name="connsiteX45" fmla="*/ 21622 w 387022"/>
                <a:gd name="connsiteY45" fmla="*/ 14764 h 691800"/>
                <a:gd name="connsiteX46" fmla="*/ 0 w 387022"/>
                <a:gd name="connsiteY46" fmla="*/ 0 h 691800"/>
                <a:gd name="connsiteX47" fmla="*/ 28289 w 387022"/>
                <a:gd name="connsiteY47" fmla="*/ 275749 h 69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022" h="691800">
                  <a:moveTo>
                    <a:pt x="28194" y="275558"/>
                  </a:moveTo>
                  <a:lnTo>
                    <a:pt x="29623" y="294227"/>
                  </a:lnTo>
                  <a:cubicBezTo>
                    <a:pt x="31623" y="318992"/>
                    <a:pt x="33528" y="343758"/>
                    <a:pt x="35623" y="368618"/>
                  </a:cubicBezTo>
                  <a:cubicBezTo>
                    <a:pt x="38195" y="399764"/>
                    <a:pt x="41053" y="431006"/>
                    <a:pt x="43910" y="462153"/>
                  </a:cubicBezTo>
                  <a:cubicBezTo>
                    <a:pt x="46768" y="493967"/>
                    <a:pt x="49625" y="525018"/>
                    <a:pt x="52006" y="556260"/>
                  </a:cubicBezTo>
                  <a:cubicBezTo>
                    <a:pt x="53150" y="571881"/>
                    <a:pt x="54197" y="587502"/>
                    <a:pt x="55150" y="603218"/>
                  </a:cubicBezTo>
                  <a:lnTo>
                    <a:pt x="55150" y="605409"/>
                  </a:lnTo>
                  <a:cubicBezTo>
                    <a:pt x="56102" y="619792"/>
                    <a:pt x="56959" y="634746"/>
                    <a:pt x="57150" y="649415"/>
                  </a:cubicBezTo>
                  <a:cubicBezTo>
                    <a:pt x="57150" y="651129"/>
                    <a:pt x="56483" y="652939"/>
                    <a:pt x="55340" y="654177"/>
                  </a:cubicBezTo>
                  <a:lnTo>
                    <a:pt x="55340" y="657320"/>
                  </a:lnTo>
                  <a:cubicBezTo>
                    <a:pt x="72771" y="659416"/>
                    <a:pt x="88868" y="663512"/>
                    <a:pt x="100965" y="666845"/>
                  </a:cubicBezTo>
                  <a:cubicBezTo>
                    <a:pt x="113729" y="670465"/>
                    <a:pt x="127254" y="674942"/>
                    <a:pt x="145161" y="680942"/>
                  </a:cubicBezTo>
                  <a:lnTo>
                    <a:pt x="147256" y="681609"/>
                  </a:lnTo>
                  <a:cubicBezTo>
                    <a:pt x="154496" y="683991"/>
                    <a:pt x="161734" y="686372"/>
                    <a:pt x="169069" y="688753"/>
                  </a:cubicBezTo>
                  <a:cubicBezTo>
                    <a:pt x="171926" y="689705"/>
                    <a:pt x="174784" y="690658"/>
                    <a:pt x="177641" y="691515"/>
                  </a:cubicBezTo>
                  <a:cubicBezTo>
                    <a:pt x="178022" y="691610"/>
                    <a:pt x="178403" y="691706"/>
                    <a:pt x="178784" y="691801"/>
                  </a:cubicBezTo>
                  <a:cubicBezTo>
                    <a:pt x="177832" y="690563"/>
                    <a:pt x="177355" y="689134"/>
                    <a:pt x="177355" y="687610"/>
                  </a:cubicBezTo>
                  <a:cubicBezTo>
                    <a:pt x="177355" y="683705"/>
                    <a:pt x="180499" y="680561"/>
                    <a:pt x="184595" y="680276"/>
                  </a:cubicBezTo>
                  <a:cubicBezTo>
                    <a:pt x="190691" y="680085"/>
                    <a:pt x="197263" y="679514"/>
                    <a:pt x="204597" y="678656"/>
                  </a:cubicBezTo>
                  <a:cubicBezTo>
                    <a:pt x="219646" y="674942"/>
                    <a:pt x="234220" y="669703"/>
                    <a:pt x="247841" y="663035"/>
                  </a:cubicBezTo>
                  <a:cubicBezTo>
                    <a:pt x="263080" y="655225"/>
                    <a:pt x="277559" y="645605"/>
                    <a:pt x="290893" y="634270"/>
                  </a:cubicBezTo>
                  <a:cubicBezTo>
                    <a:pt x="305467" y="621506"/>
                    <a:pt x="318611" y="606552"/>
                    <a:pt x="330232" y="589884"/>
                  </a:cubicBezTo>
                  <a:cubicBezTo>
                    <a:pt x="344234" y="569119"/>
                    <a:pt x="355949" y="545306"/>
                    <a:pt x="365093" y="519970"/>
                  </a:cubicBezTo>
                  <a:lnTo>
                    <a:pt x="364617" y="521018"/>
                  </a:lnTo>
                  <a:cubicBezTo>
                    <a:pt x="375952" y="488061"/>
                    <a:pt x="382905" y="452438"/>
                    <a:pt x="385763" y="412242"/>
                  </a:cubicBezTo>
                  <a:lnTo>
                    <a:pt x="385763" y="412528"/>
                  </a:lnTo>
                  <a:cubicBezTo>
                    <a:pt x="389954" y="347186"/>
                    <a:pt x="382905" y="280988"/>
                    <a:pt x="376142" y="217075"/>
                  </a:cubicBezTo>
                  <a:cubicBezTo>
                    <a:pt x="374618" y="202311"/>
                    <a:pt x="372999" y="187547"/>
                    <a:pt x="371666" y="172879"/>
                  </a:cubicBezTo>
                  <a:cubicBezTo>
                    <a:pt x="366617" y="171545"/>
                    <a:pt x="361569" y="170212"/>
                    <a:pt x="356521" y="168783"/>
                  </a:cubicBezTo>
                  <a:cubicBezTo>
                    <a:pt x="325850" y="160116"/>
                    <a:pt x="295466" y="150209"/>
                    <a:pt x="266129" y="139256"/>
                  </a:cubicBezTo>
                  <a:cubicBezTo>
                    <a:pt x="208217" y="117634"/>
                    <a:pt x="151067" y="91059"/>
                    <a:pt x="96393" y="60293"/>
                  </a:cubicBezTo>
                  <a:cubicBezTo>
                    <a:pt x="78867" y="50483"/>
                    <a:pt x="61055" y="39815"/>
                    <a:pt x="43434" y="28670"/>
                  </a:cubicBezTo>
                  <a:cubicBezTo>
                    <a:pt x="52388" y="80296"/>
                    <a:pt x="58864" y="120872"/>
                    <a:pt x="64484" y="160020"/>
                  </a:cubicBezTo>
                  <a:cubicBezTo>
                    <a:pt x="74962" y="233839"/>
                    <a:pt x="81439" y="293751"/>
                    <a:pt x="84677" y="348615"/>
                  </a:cubicBezTo>
                  <a:cubicBezTo>
                    <a:pt x="84772" y="351187"/>
                    <a:pt x="83820" y="353759"/>
                    <a:pt x="81915" y="355759"/>
                  </a:cubicBezTo>
                  <a:cubicBezTo>
                    <a:pt x="80963" y="356711"/>
                    <a:pt x="79915" y="357474"/>
                    <a:pt x="78772" y="358045"/>
                  </a:cubicBezTo>
                  <a:cubicBezTo>
                    <a:pt x="77248" y="358807"/>
                    <a:pt x="75629" y="359283"/>
                    <a:pt x="73914" y="359283"/>
                  </a:cubicBezTo>
                  <a:cubicBezTo>
                    <a:pt x="71056" y="359283"/>
                    <a:pt x="68294" y="358140"/>
                    <a:pt x="66389" y="356140"/>
                  </a:cubicBezTo>
                  <a:cubicBezTo>
                    <a:pt x="63913" y="353663"/>
                    <a:pt x="63437" y="350616"/>
                    <a:pt x="63246" y="348615"/>
                  </a:cubicBezTo>
                  <a:cubicBezTo>
                    <a:pt x="57626" y="285941"/>
                    <a:pt x="50292" y="220599"/>
                    <a:pt x="41434" y="154115"/>
                  </a:cubicBezTo>
                  <a:lnTo>
                    <a:pt x="41148" y="153162"/>
                  </a:lnTo>
                  <a:cubicBezTo>
                    <a:pt x="38481" y="132302"/>
                    <a:pt x="35528" y="111157"/>
                    <a:pt x="32671" y="91154"/>
                  </a:cubicBezTo>
                  <a:lnTo>
                    <a:pt x="28004" y="58293"/>
                  </a:lnTo>
                  <a:lnTo>
                    <a:pt x="27813" y="57150"/>
                  </a:lnTo>
                  <a:lnTo>
                    <a:pt x="21622" y="14764"/>
                  </a:lnTo>
                  <a:lnTo>
                    <a:pt x="21622" y="14764"/>
                  </a:lnTo>
                  <a:cubicBezTo>
                    <a:pt x="14288" y="9906"/>
                    <a:pt x="7048" y="5049"/>
                    <a:pt x="0" y="0"/>
                  </a:cubicBezTo>
                  <a:cubicBezTo>
                    <a:pt x="12954" y="91821"/>
                    <a:pt x="20764" y="182785"/>
                    <a:pt x="28289" y="275749"/>
                  </a:cubicBezTo>
                </a:path>
              </a:pathLst>
            </a:custGeom>
            <a:solidFill>
              <a:srgbClr val="F98B93"/>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573F3FC0-509F-A444-4B58-1B87B2966E91}"/>
                </a:ext>
              </a:extLst>
            </p:cNvPr>
            <p:cNvSpPr/>
            <p:nvPr/>
          </p:nvSpPr>
          <p:spPr>
            <a:xfrm>
              <a:off x="6416143" y="3294811"/>
              <a:ext cx="643475" cy="637984"/>
            </a:xfrm>
            <a:custGeom>
              <a:avLst/>
              <a:gdLst>
                <a:gd name="connsiteX0" fmla="*/ 133602 w 643475"/>
                <a:gd name="connsiteY0" fmla="*/ 857 h 637984"/>
                <a:gd name="connsiteX1" fmla="*/ 131221 w 643475"/>
                <a:gd name="connsiteY1" fmla="*/ 1143 h 637984"/>
                <a:gd name="connsiteX2" fmla="*/ 130078 w 643475"/>
                <a:gd name="connsiteY2" fmla="*/ 1143 h 637984"/>
                <a:gd name="connsiteX3" fmla="*/ 128078 w 643475"/>
                <a:gd name="connsiteY3" fmla="*/ 1429 h 637984"/>
                <a:gd name="connsiteX4" fmla="*/ 127030 w 643475"/>
                <a:gd name="connsiteY4" fmla="*/ 1905 h 637984"/>
                <a:gd name="connsiteX5" fmla="*/ 125696 w 643475"/>
                <a:gd name="connsiteY5" fmla="*/ 2667 h 637984"/>
                <a:gd name="connsiteX6" fmla="*/ 123696 w 643475"/>
                <a:gd name="connsiteY6" fmla="*/ 3810 h 637984"/>
                <a:gd name="connsiteX7" fmla="*/ 122839 w 643475"/>
                <a:gd name="connsiteY7" fmla="*/ 4381 h 637984"/>
                <a:gd name="connsiteX8" fmla="*/ 119505 w 643475"/>
                <a:gd name="connsiteY8" fmla="*/ 6763 h 637984"/>
                <a:gd name="connsiteX9" fmla="*/ 107504 w 643475"/>
                <a:gd name="connsiteY9" fmla="*/ 16954 h 637984"/>
                <a:gd name="connsiteX10" fmla="*/ 102455 w 643475"/>
                <a:gd name="connsiteY10" fmla="*/ 21431 h 637984"/>
                <a:gd name="connsiteX11" fmla="*/ 101503 w 643475"/>
                <a:gd name="connsiteY11" fmla="*/ 24956 h 637984"/>
                <a:gd name="connsiteX12" fmla="*/ 98074 w 643475"/>
                <a:gd name="connsiteY12" fmla="*/ 26860 h 637984"/>
                <a:gd name="connsiteX13" fmla="*/ 97121 w 643475"/>
                <a:gd name="connsiteY13" fmla="*/ 26860 h 637984"/>
                <a:gd name="connsiteX14" fmla="*/ 77214 w 643475"/>
                <a:gd name="connsiteY14" fmla="*/ 48958 h 637984"/>
                <a:gd name="connsiteX15" fmla="*/ 71880 w 643475"/>
                <a:gd name="connsiteY15" fmla="*/ 55435 h 637984"/>
                <a:gd name="connsiteX16" fmla="*/ 69880 w 643475"/>
                <a:gd name="connsiteY16" fmla="*/ 58007 h 637984"/>
                <a:gd name="connsiteX17" fmla="*/ 67880 w 643475"/>
                <a:gd name="connsiteY17" fmla="*/ 60579 h 637984"/>
                <a:gd name="connsiteX18" fmla="*/ 67118 w 643475"/>
                <a:gd name="connsiteY18" fmla="*/ 61817 h 637984"/>
                <a:gd name="connsiteX19" fmla="*/ 66356 w 643475"/>
                <a:gd name="connsiteY19" fmla="*/ 62579 h 637984"/>
                <a:gd name="connsiteX20" fmla="*/ 56545 w 643475"/>
                <a:gd name="connsiteY20" fmla="*/ 76771 h 637984"/>
                <a:gd name="connsiteX21" fmla="*/ 38924 w 643475"/>
                <a:gd name="connsiteY21" fmla="*/ 108394 h 637984"/>
                <a:gd name="connsiteX22" fmla="*/ 35685 w 643475"/>
                <a:gd name="connsiteY22" fmla="*/ 115348 h 637984"/>
                <a:gd name="connsiteX23" fmla="*/ 35018 w 643475"/>
                <a:gd name="connsiteY23" fmla="*/ 116872 h 637984"/>
                <a:gd name="connsiteX24" fmla="*/ 33780 w 643475"/>
                <a:gd name="connsiteY24" fmla="*/ 119539 h 637984"/>
                <a:gd name="connsiteX25" fmla="*/ 31589 w 643475"/>
                <a:gd name="connsiteY25" fmla="*/ 124111 h 637984"/>
                <a:gd name="connsiteX26" fmla="*/ 31113 w 643475"/>
                <a:gd name="connsiteY26" fmla="*/ 125254 h 637984"/>
                <a:gd name="connsiteX27" fmla="*/ 28256 w 643475"/>
                <a:gd name="connsiteY27" fmla="*/ 133064 h 637984"/>
                <a:gd name="connsiteX28" fmla="*/ 25493 w 643475"/>
                <a:gd name="connsiteY28" fmla="*/ 140684 h 637984"/>
                <a:gd name="connsiteX29" fmla="*/ 23779 w 643475"/>
                <a:gd name="connsiteY29" fmla="*/ 145161 h 637984"/>
                <a:gd name="connsiteX30" fmla="*/ 13206 w 643475"/>
                <a:gd name="connsiteY30" fmla="*/ 179641 h 637984"/>
                <a:gd name="connsiteX31" fmla="*/ 6539 w 643475"/>
                <a:gd name="connsiteY31" fmla="*/ 217075 h 637984"/>
                <a:gd name="connsiteX32" fmla="*/ 157 w 643475"/>
                <a:gd name="connsiteY32" fmla="*/ 272796 h 637984"/>
                <a:gd name="connsiteX33" fmla="*/ 7872 w 643475"/>
                <a:gd name="connsiteY33" fmla="*/ 344805 h 637984"/>
                <a:gd name="connsiteX34" fmla="*/ 35780 w 643475"/>
                <a:gd name="connsiteY34" fmla="*/ 406908 h 637984"/>
                <a:gd name="connsiteX35" fmla="*/ 41876 w 643475"/>
                <a:gd name="connsiteY35" fmla="*/ 417766 h 637984"/>
                <a:gd name="connsiteX36" fmla="*/ 70832 w 643475"/>
                <a:gd name="connsiteY36" fmla="*/ 473488 h 637984"/>
                <a:gd name="connsiteX37" fmla="*/ 82262 w 643475"/>
                <a:gd name="connsiteY37" fmla="*/ 512636 h 637984"/>
                <a:gd name="connsiteX38" fmla="*/ 82453 w 643475"/>
                <a:gd name="connsiteY38" fmla="*/ 536639 h 637984"/>
                <a:gd name="connsiteX39" fmla="*/ 79310 w 643475"/>
                <a:gd name="connsiteY39" fmla="*/ 549211 h 637984"/>
                <a:gd name="connsiteX40" fmla="*/ 74357 w 643475"/>
                <a:gd name="connsiteY40" fmla="*/ 557594 h 637984"/>
                <a:gd name="connsiteX41" fmla="*/ 68261 w 643475"/>
                <a:gd name="connsiteY41" fmla="*/ 563785 h 637984"/>
                <a:gd name="connsiteX42" fmla="*/ 68261 w 643475"/>
                <a:gd name="connsiteY42" fmla="*/ 564070 h 637984"/>
                <a:gd name="connsiteX43" fmla="*/ 68451 w 643475"/>
                <a:gd name="connsiteY43" fmla="*/ 564070 h 637984"/>
                <a:gd name="connsiteX44" fmla="*/ 68356 w 643475"/>
                <a:gd name="connsiteY44" fmla="*/ 565976 h 637984"/>
                <a:gd name="connsiteX45" fmla="*/ 66737 w 643475"/>
                <a:gd name="connsiteY45" fmla="*/ 572643 h 637984"/>
                <a:gd name="connsiteX46" fmla="*/ 204182 w 643475"/>
                <a:gd name="connsiteY46" fmla="*/ 632936 h 637984"/>
                <a:gd name="connsiteX47" fmla="*/ 225804 w 643475"/>
                <a:gd name="connsiteY47" fmla="*/ 636841 h 637984"/>
                <a:gd name="connsiteX48" fmla="*/ 224947 w 643475"/>
                <a:gd name="connsiteY48" fmla="*/ 636080 h 637984"/>
                <a:gd name="connsiteX49" fmla="*/ 225423 w 643475"/>
                <a:gd name="connsiteY49" fmla="*/ 636080 h 637984"/>
                <a:gd name="connsiteX50" fmla="*/ 226471 w 643475"/>
                <a:gd name="connsiteY50" fmla="*/ 636270 h 637984"/>
                <a:gd name="connsiteX51" fmla="*/ 228185 w 643475"/>
                <a:gd name="connsiteY51" fmla="*/ 636461 h 637984"/>
                <a:gd name="connsiteX52" fmla="*/ 228376 w 643475"/>
                <a:gd name="connsiteY52" fmla="*/ 631603 h 637984"/>
                <a:gd name="connsiteX53" fmla="*/ 228376 w 643475"/>
                <a:gd name="connsiteY53" fmla="*/ 628555 h 637984"/>
                <a:gd name="connsiteX54" fmla="*/ 223042 w 643475"/>
                <a:gd name="connsiteY54" fmla="*/ 560070 h 637984"/>
                <a:gd name="connsiteX55" fmla="*/ 217613 w 643475"/>
                <a:gd name="connsiteY55" fmla="*/ 527018 h 637984"/>
                <a:gd name="connsiteX56" fmla="*/ 216660 w 643475"/>
                <a:gd name="connsiteY56" fmla="*/ 522161 h 637984"/>
                <a:gd name="connsiteX57" fmla="*/ 215422 w 643475"/>
                <a:gd name="connsiteY57" fmla="*/ 515684 h 637984"/>
                <a:gd name="connsiteX58" fmla="*/ 214469 w 643475"/>
                <a:gd name="connsiteY58" fmla="*/ 510540 h 637984"/>
                <a:gd name="connsiteX59" fmla="*/ 212755 w 643475"/>
                <a:gd name="connsiteY59" fmla="*/ 503682 h 637984"/>
                <a:gd name="connsiteX60" fmla="*/ 212469 w 643475"/>
                <a:gd name="connsiteY60" fmla="*/ 502539 h 637984"/>
                <a:gd name="connsiteX61" fmla="*/ 211993 w 643475"/>
                <a:gd name="connsiteY61" fmla="*/ 500063 h 637984"/>
                <a:gd name="connsiteX62" fmla="*/ 211517 w 643475"/>
                <a:gd name="connsiteY62" fmla="*/ 497681 h 637984"/>
                <a:gd name="connsiteX63" fmla="*/ 210850 w 643475"/>
                <a:gd name="connsiteY63" fmla="*/ 494728 h 637984"/>
                <a:gd name="connsiteX64" fmla="*/ 203230 w 643475"/>
                <a:gd name="connsiteY64" fmla="*/ 429101 h 637984"/>
                <a:gd name="connsiteX65" fmla="*/ 203230 w 643475"/>
                <a:gd name="connsiteY65" fmla="*/ 427006 h 637984"/>
                <a:gd name="connsiteX66" fmla="*/ 209802 w 643475"/>
                <a:gd name="connsiteY66" fmla="*/ 365760 h 637984"/>
                <a:gd name="connsiteX67" fmla="*/ 231233 w 643475"/>
                <a:gd name="connsiteY67" fmla="*/ 303466 h 637984"/>
                <a:gd name="connsiteX68" fmla="*/ 233615 w 643475"/>
                <a:gd name="connsiteY68" fmla="*/ 302133 h 637984"/>
                <a:gd name="connsiteX69" fmla="*/ 235043 w 643475"/>
                <a:gd name="connsiteY69" fmla="*/ 302514 h 637984"/>
                <a:gd name="connsiteX70" fmla="*/ 236377 w 643475"/>
                <a:gd name="connsiteY70" fmla="*/ 304895 h 637984"/>
                <a:gd name="connsiteX71" fmla="*/ 235996 w 643475"/>
                <a:gd name="connsiteY71" fmla="*/ 306419 h 637984"/>
                <a:gd name="connsiteX72" fmla="*/ 233234 w 643475"/>
                <a:gd name="connsiteY72" fmla="*/ 312515 h 637984"/>
                <a:gd name="connsiteX73" fmla="*/ 232567 w 643475"/>
                <a:gd name="connsiteY73" fmla="*/ 313944 h 637984"/>
                <a:gd name="connsiteX74" fmla="*/ 220184 w 643475"/>
                <a:gd name="connsiteY74" fmla="*/ 349663 h 637984"/>
                <a:gd name="connsiteX75" fmla="*/ 213231 w 643475"/>
                <a:gd name="connsiteY75" fmla="*/ 385286 h 637984"/>
                <a:gd name="connsiteX76" fmla="*/ 210659 w 643475"/>
                <a:gd name="connsiteY76" fmla="*/ 420148 h 637984"/>
                <a:gd name="connsiteX77" fmla="*/ 210659 w 643475"/>
                <a:gd name="connsiteY77" fmla="*/ 422529 h 637984"/>
                <a:gd name="connsiteX78" fmla="*/ 213231 w 643475"/>
                <a:gd name="connsiteY78" fmla="*/ 458534 h 637984"/>
                <a:gd name="connsiteX79" fmla="*/ 218184 w 643475"/>
                <a:gd name="connsiteY79" fmla="*/ 485394 h 637984"/>
                <a:gd name="connsiteX80" fmla="*/ 221232 w 643475"/>
                <a:gd name="connsiteY80" fmla="*/ 497967 h 637984"/>
                <a:gd name="connsiteX81" fmla="*/ 221708 w 643475"/>
                <a:gd name="connsiteY81" fmla="*/ 499872 h 637984"/>
                <a:gd name="connsiteX82" fmla="*/ 224661 w 643475"/>
                <a:gd name="connsiteY82" fmla="*/ 511493 h 637984"/>
                <a:gd name="connsiteX83" fmla="*/ 238758 w 643475"/>
                <a:gd name="connsiteY83" fmla="*/ 594646 h 637984"/>
                <a:gd name="connsiteX84" fmla="*/ 240663 w 643475"/>
                <a:gd name="connsiteY84" fmla="*/ 637508 h 637984"/>
                <a:gd name="connsiteX85" fmla="*/ 251617 w 643475"/>
                <a:gd name="connsiteY85" fmla="*/ 637985 h 637984"/>
                <a:gd name="connsiteX86" fmla="*/ 300194 w 643475"/>
                <a:gd name="connsiteY86" fmla="*/ 633127 h 637984"/>
                <a:gd name="connsiteX87" fmla="*/ 325436 w 643475"/>
                <a:gd name="connsiteY87" fmla="*/ 632460 h 637984"/>
                <a:gd name="connsiteX88" fmla="*/ 325436 w 643475"/>
                <a:gd name="connsiteY88" fmla="*/ 632460 h 637984"/>
                <a:gd name="connsiteX89" fmla="*/ 344390 w 643475"/>
                <a:gd name="connsiteY89" fmla="*/ 629888 h 637984"/>
                <a:gd name="connsiteX90" fmla="*/ 345534 w 643475"/>
                <a:gd name="connsiteY90" fmla="*/ 629698 h 637984"/>
                <a:gd name="connsiteX91" fmla="*/ 409351 w 643475"/>
                <a:gd name="connsiteY91" fmla="*/ 622268 h 637984"/>
                <a:gd name="connsiteX92" fmla="*/ 409256 w 643475"/>
                <a:gd name="connsiteY92" fmla="*/ 622268 h 637984"/>
                <a:gd name="connsiteX93" fmla="*/ 417638 w 643475"/>
                <a:gd name="connsiteY93" fmla="*/ 615982 h 637984"/>
                <a:gd name="connsiteX94" fmla="*/ 422686 w 643475"/>
                <a:gd name="connsiteY94" fmla="*/ 612172 h 637984"/>
                <a:gd name="connsiteX95" fmla="*/ 424591 w 643475"/>
                <a:gd name="connsiteY95" fmla="*/ 610743 h 637984"/>
                <a:gd name="connsiteX96" fmla="*/ 426401 w 643475"/>
                <a:gd name="connsiteY96" fmla="*/ 609410 h 637984"/>
                <a:gd name="connsiteX97" fmla="*/ 448880 w 643475"/>
                <a:gd name="connsiteY97" fmla="*/ 592550 h 637984"/>
                <a:gd name="connsiteX98" fmla="*/ 488504 w 643475"/>
                <a:gd name="connsiteY98" fmla="*/ 555974 h 637984"/>
                <a:gd name="connsiteX99" fmla="*/ 503363 w 643475"/>
                <a:gd name="connsiteY99" fmla="*/ 535115 h 637984"/>
                <a:gd name="connsiteX100" fmla="*/ 514412 w 643475"/>
                <a:gd name="connsiteY100" fmla="*/ 511016 h 637984"/>
                <a:gd name="connsiteX101" fmla="*/ 520793 w 643475"/>
                <a:gd name="connsiteY101" fmla="*/ 482727 h 637984"/>
                <a:gd name="connsiteX102" fmla="*/ 521365 w 643475"/>
                <a:gd name="connsiteY102" fmla="*/ 477298 h 637984"/>
                <a:gd name="connsiteX103" fmla="*/ 521841 w 643475"/>
                <a:gd name="connsiteY103" fmla="*/ 473583 h 637984"/>
                <a:gd name="connsiteX104" fmla="*/ 522984 w 643475"/>
                <a:gd name="connsiteY104" fmla="*/ 464439 h 637984"/>
                <a:gd name="connsiteX105" fmla="*/ 523651 w 643475"/>
                <a:gd name="connsiteY105" fmla="*/ 459010 h 637984"/>
                <a:gd name="connsiteX106" fmla="*/ 524032 w 643475"/>
                <a:gd name="connsiteY106" fmla="*/ 455962 h 637984"/>
                <a:gd name="connsiteX107" fmla="*/ 524603 w 643475"/>
                <a:gd name="connsiteY107" fmla="*/ 451771 h 637984"/>
                <a:gd name="connsiteX108" fmla="*/ 525270 w 643475"/>
                <a:gd name="connsiteY108" fmla="*/ 446723 h 637984"/>
                <a:gd name="connsiteX109" fmla="*/ 540891 w 643475"/>
                <a:gd name="connsiteY109" fmla="*/ 361283 h 637984"/>
                <a:gd name="connsiteX110" fmla="*/ 567371 w 643475"/>
                <a:gd name="connsiteY110" fmla="*/ 281273 h 637984"/>
                <a:gd name="connsiteX111" fmla="*/ 568514 w 643475"/>
                <a:gd name="connsiteY111" fmla="*/ 278702 h 637984"/>
                <a:gd name="connsiteX112" fmla="*/ 570419 w 643475"/>
                <a:gd name="connsiteY112" fmla="*/ 274320 h 637984"/>
                <a:gd name="connsiteX113" fmla="*/ 570990 w 643475"/>
                <a:gd name="connsiteY113" fmla="*/ 273082 h 637984"/>
                <a:gd name="connsiteX114" fmla="*/ 572038 w 643475"/>
                <a:gd name="connsiteY114" fmla="*/ 270701 h 637984"/>
                <a:gd name="connsiteX115" fmla="*/ 572228 w 643475"/>
                <a:gd name="connsiteY115" fmla="*/ 270510 h 637984"/>
                <a:gd name="connsiteX116" fmla="*/ 562799 w 643475"/>
                <a:gd name="connsiteY116" fmla="*/ 238601 h 637984"/>
                <a:gd name="connsiteX117" fmla="*/ 562608 w 643475"/>
                <a:gd name="connsiteY117" fmla="*/ 237458 h 637984"/>
                <a:gd name="connsiteX118" fmla="*/ 559084 w 643475"/>
                <a:gd name="connsiteY118" fmla="*/ 199739 h 637984"/>
                <a:gd name="connsiteX119" fmla="*/ 560132 w 643475"/>
                <a:gd name="connsiteY119" fmla="*/ 180213 h 637984"/>
                <a:gd name="connsiteX120" fmla="*/ 573181 w 643475"/>
                <a:gd name="connsiteY120" fmla="*/ 125254 h 637984"/>
                <a:gd name="connsiteX121" fmla="*/ 573467 w 643475"/>
                <a:gd name="connsiteY121" fmla="*/ 124206 h 637984"/>
                <a:gd name="connsiteX122" fmla="*/ 574134 w 643475"/>
                <a:gd name="connsiteY122" fmla="*/ 122682 h 637984"/>
                <a:gd name="connsiteX123" fmla="*/ 576515 w 643475"/>
                <a:gd name="connsiteY123" fmla="*/ 116872 h 637984"/>
                <a:gd name="connsiteX124" fmla="*/ 577848 w 643475"/>
                <a:gd name="connsiteY124" fmla="*/ 113919 h 637984"/>
                <a:gd name="connsiteX125" fmla="*/ 578420 w 643475"/>
                <a:gd name="connsiteY125" fmla="*/ 112586 h 637984"/>
                <a:gd name="connsiteX126" fmla="*/ 583849 w 643475"/>
                <a:gd name="connsiteY126" fmla="*/ 101346 h 637984"/>
                <a:gd name="connsiteX127" fmla="*/ 584801 w 643475"/>
                <a:gd name="connsiteY127" fmla="*/ 99441 h 637984"/>
                <a:gd name="connsiteX128" fmla="*/ 605376 w 643475"/>
                <a:gd name="connsiteY128" fmla="*/ 66961 h 637984"/>
                <a:gd name="connsiteX129" fmla="*/ 609185 w 643475"/>
                <a:gd name="connsiteY129" fmla="*/ 62008 h 637984"/>
                <a:gd name="connsiteX130" fmla="*/ 610233 w 643475"/>
                <a:gd name="connsiteY130" fmla="*/ 60674 h 637984"/>
                <a:gd name="connsiteX131" fmla="*/ 611376 w 643475"/>
                <a:gd name="connsiteY131" fmla="*/ 59246 h 637984"/>
                <a:gd name="connsiteX132" fmla="*/ 612614 w 643475"/>
                <a:gd name="connsiteY132" fmla="*/ 57721 h 637984"/>
                <a:gd name="connsiteX133" fmla="*/ 613853 w 643475"/>
                <a:gd name="connsiteY133" fmla="*/ 56198 h 637984"/>
                <a:gd name="connsiteX134" fmla="*/ 615186 w 643475"/>
                <a:gd name="connsiteY134" fmla="*/ 54673 h 637984"/>
                <a:gd name="connsiteX135" fmla="*/ 616520 w 643475"/>
                <a:gd name="connsiteY135" fmla="*/ 53150 h 637984"/>
                <a:gd name="connsiteX136" fmla="*/ 617853 w 643475"/>
                <a:gd name="connsiteY136" fmla="*/ 51625 h 637984"/>
                <a:gd name="connsiteX137" fmla="*/ 626140 w 643475"/>
                <a:gd name="connsiteY137" fmla="*/ 42672 h 637984"/>
                <a:gd name="connsiteX138" fmla="*/ 643476 w 643475"/>
                <a:gd name="connsiteY138" fmla="*/ 26575 h 637984"/>
                <a:gd name="connsiteX139" fmla="*/ 637760 w 643475"/>
                <a:gd name="connsiteY139" fmla="*/ 23431 h 637984"/>
                <a:gd name="connsiteX140" fmla="*/ 636617 w 643475"/>
                <a:gd name="connsiteY140" fmla="*/ 22860 h 637984"/>
                <a:gd name="connsiteX141" fmla="*/ 635093 w 643475"/>
                <a:gd name="connsiteY141" fmla="*/ 22003 h 637984"/>
                <a:gd name="connsiteX142" fmla="*/ 634236 w 643475"/>
                <a:gd name="connsiteY142" fmla="*/ 21527 h 637984"/>
                <a:gd name="connsiteX143" fmla="*/ 634236 w 643475"/>
                <a:gd name="connsiteY143" fmla="*/ 21527 h 637984"/>
                <a:gd name="connsiteX144" fmla="*/ 631093 w 643475"/>
                <a:gd name="connsiteY144" fmla="*/ 23336 h 637984"/>
                <a:gd name="connsiteX145" fmla="*/ 629283 w 643475"/>
                <a:gd name="connsiteY145" fmla="*/ 26289 h 637984"/>
                <a:gd name="connsiteX146" fmla="*/ 628140 w 643475"/>
                <a:gd name="connsiteY146" fmla="*/ 28194 h 637984"/>
                <a:gd name="connsiteX147" fmla="*/ 590802 w 643475"/>
                <a:gd name="connsiteY147" fmla="*/ 78867 h 637984"/>
                <a:gd name="connsiteX148" fmla="*/ 547559 w 643475"/>
                <a:gd name="connsiteY148" fmla="*/ 124015 h 637984"/>
                <a:gd name="connsiteX149" fmla="*/ 497362 w 643475"/>
                <a:gd name="connsiteY149" fmla="*/ 167069 h 637984"/>
                <a:gd name="connsiteX150" fmla="*/ 473740 w 643475"/>
                <a:gd name="connsiteY150" fmla="*/ 184023 h 637984"/>
                <a:gd name="connsiteX151" fmla="*/ 415256 w 643475"/>
                <a:gd name="connsiteY151" fmla="*/ 214694 h 637984"/>
                <a:gd name="connsiteX152" fmla="*/ 350391 w 643475"/>
                <a:gd name="connsiteY152" fmla="*/ 244031 h 637984"/>
                <a:gd name="connsiteX153" fmla="*/ 285335 w 643475"/>
                <a:gd name="connsiteY153" fmla="*/ 269367 h 637984"/>
                <a:gd name="connsiteX154" fmla="*/ 236186 w 643475"/>
                <a:gd name="connsiteY154" fmla="*/ 284607 h 637984"/>
                <a:gd name="connsiteX155" fmla="*/ 210659 w 643475"/>
                <a:gd name="connsiteY155" fmla="*/ 263461 h 637984"/>
                <a:gd name="connsiteX156" fmla="*/ 133793 w 643475"/>
                <a:gd name="connsiteY156" fmla="*/ 174117 h 637984"/>
                <a:gd name="connsiteX157" fmla="*/ 106551 w 643475"/>
                <a:gd name="connsiteY157" fmla="*/ 127921 h 637984"/>
                <a:gd name="connsiteX158" fmla="*/ 102646 w 643475"/>
                <a:gd name="connsiteY158" fmla="*/ 116967 h 637984"/>
                <a:gd name="connsiteX159" fmla="*/ 101217 w 643475"/>
                <a:gd name="connsiteY159" fmla="*/ 112966 h 637984"/>
                <a:gd name="connsiteX160" fmla="*/ 100074 w 643475"/>
                <a:gd name="connsiteY160" fmla="*/ 107061 h 637984"/>
                <a:gd name="connsiteX161" fmla="*/ 99026 w 643475"/>
                <a:gd name="connsiteY161" fmla="*/ 100203 h 637984"/>
                <a:gd name="connsiteX162" fmla="*/ 98741 w 643475"/>
                <a:gd name="connsiteY162" fmla="*/ 90488 h 637984"/>
                <a:gd name="connsiteX163" fmla="*/ 98741 w 643475"/>
                <a:gd name="connsiteY163" fmla="*/ 88392 h 637984"/>
                <a:gd name="connsiteX164" fmla="*/ 98931 w 643475"/>
                <a:gd name="connsiteY164" fmla="*/ 85535 h 637984"/>
                <a:gd name="connsiteX165" fmla="*/ 100074 w 643475"/>
                <a:gd name="connsiteY165" fmla="*/ 77152 h 637984"/>
                <a:gd name="connsiteX166" fmla="*/ 100360 w 643475"/>
                <a:gd name="connsiteY166" fmla="*/ 74867 h 637984"/>
                <a:gd name="connsiteX167" fmla="*/ 100646 w 643475"/>
                <a:gd name="connsiteY167" fmla="*/ 73247 h 637984"/>
                <a:gd name="connsiteX168" fmla="*/ 100836 w 643475"/>
                <a:gd name="connsiteY168" fmla="*/ 71152 h 637984"/>
                <a:gd name="connsiteX169" fmla="*/ 105980 w 643475"/>
                <a:gd name="connsiteY169" fmla="*/ 53721 h 637984"/>
                <a:gd name="connsiteX170" fmla="*/ 115695 w 643475"/>
                <a:gd name="connsiteY170" fmla="*/ 31718 h 637984"/>
                <a:gd name="connsiteX171" fmla="*/ 124172 w 643475"/>
                <a:gd name="connsiteY171" fmla="*/ 16669 h 637984"/>
                <a:gd name="connsiteX172" fmla="*/ 125030 w 643475"/>
                <a:gd name="connsiteY172" fmla="*/ 16002 h 637984"/>
                <a:gd name="connsiteX173" fmla="*/ 132364 w 643475"/>
                <a:gd name="connsiteY173" fmla="*/ 6572 h 637984"/>
                <a:gd name="connsiteX174" fmla="*/ 133031 w 643475"/>
                <a:gd name="connsiteY174" fmla="*/ 5810 h 637984"/>
                <a:gd name="connsiteX175" fmla="*/ 133602 w 643475"/>
                <a:gd name="connsiteY175" fmla="*/ 4858 h 637984"/>
                <a:gd name="connsiteX176" fmla="*/ 136841 w 643475"/>
                <a:gd name="connsiteY176" fmla="*/ 1238 h 637984"/>
                <a:gd name="connsiteX177" fmla="*/ 137126 w 643475"/>
                <a:gd name="connsiteY177" fmla="*/ 571 h 637984"/>
                <a:gd name="connsiteX178" fmla="*/ 137317 w 643475"/>
                <a:gd name="connsiteY178" fmla="*/ 0 h 637984"/>
                <a:gd name="connsiteX179" fmla="*/ 133697 w 643475"/>
                <a:gd name="connsiteY179" fmla="*/ 571 h 6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643475" h="637984">
                  <a:moveTo>
                    <a:pt x="133602" y="857"/>
                  </a:moveTo>
                  <a:cubicBezTo>
                    <a:pt x="132840" y="952"/>
                    <a:pt x="132078" y="1048"/>
                    <a:pt x="131221" y="1143"/>
                  </a:cubicBezTo>
                  <a:lnTo>
                    <a:pt x="130078" y="1143"/>
                  </a:lnTo>
                  <a:cubicBezTo>
                    <a:pt x="129221" y="1333"/>
                    <a:pt x="128649" y="1429"/>
                    <a:pt x="128078" y="1429"/>
                  </a:cubicBezTo>
                  <a:lnTo>
                    <a:pt x="127030" y="1905"/>
                  </a:lnTo>
                  <a:lnTo>
                    <a:pt x="125696" y="2667"/>
                  </a:lnTo>
                  <a:lnTo>
                    <a:pt x="123696" y="3810"/>
                  </a:lnTo>
                  <a:lnTo>
                    <a:pt x="122839" y="4381"/>
                  </a:lnTo>
                  <a:lnTo>
                    <a:pt x="119505" y="6763"/>
                  </a:lnTo>
                  <a:cubicBezTo>
                    <a:pt x="115790" y="9811"/>
                    <a:pt x="111885" y="13144"/>
                    <a:pt x="107504" y="16954"/>
                  </a:cubicBezTo>
                  <a:lnTo>
                    <a:pt x="102455" y="21431"/>
                  </a:lnTo>
                  <a:cubicBezTo>
                    <a:pt x="102170" y="23146"/>
                    <a:pt x="101979" y="24098"/>
                    <a:pt x="101503" y="24956"/>
                  </a:cubicBezTo>
                  <a:cubicBezTo>
                    <a:pt x="100741" y="26194"/>
                    <a:pt x="99503" y="26860"/>
                    <a:pt x="98074" y="26860"/>
                  </a:cubicBezTo>
                  <a:cubicBezTo>
                    <a:pt x="97693" y="26860"/>
                    <a:pt x="97407" y="26860"/>
                    <a:pt x="97121" y="26860"/>
                  </a:cubicBezTo>
                  <a:cubicBezTo>
                    <a:pt x="89216" y="35052"/>
                    <a:pt x="82929" y="42100"/>
                    <a:pt x="77214" y="48958"/>
                  </a:cubicBezTo>
                  <a:cubicBezTo>
                    <a:pt x="75404" y="51149"/>
                    <a:pt x="73690" y="53245"/>
                    <a:pt x="71880" y="55435"/>
                  </a:cubicBezTo>
                  <a:lnTo>
                    <a:pt x="69880" y="58007"/>
                  </a:lnTo>
                  <a:lnTo>
                    <a:pt x="67880" y="60579"/>
                  </a:lnTo>
                  <a:lnTo>
                    <a:pt x="67118" y="61817"/>
                  </a:lnTo>
                  <a:lnTo>
                    <a:pt x="66356" y="62579"/>
                  </a:lnTo>
                  <a:cubicBezTo>
                    <a:pt x="62831" y="67056"/>
                    <a:pt x="59688" y="71914"/>
                    <a:pt x="56545" y="76771"/>
                  </a:cubicBezTo>
                  <a:cubicBezTo>
                    <a:pt x="50544" y="86106"/>
                    <a:pt x="44639" y="96774"/>
                    <a:pt x="38924" y="108394"/>
                  </a:cubicBezTo>
                  <a:cubicBezTo>
                    <a:pt x="37781" y="110681"/>
                    <a:pt x="36733" y="112966"/>
                    <a:pt x="35685" y="115348"/>
                  </a:cubicBezTo>
                  <a:lnTo>
                    <a:pt x="35018" y="116872"/>
                  </a:lnTo>
                  <a:lnTo>
                    <a:pt x="33780" y="119539"/>
                  </a:lnTo>
                  <a:lnTo>
                    <a:pt x="31589" y="124111"/>
                  </a:lnTo>
                  <a:lnTo>
                    <a:pt x="31113" y="125254"/>
                  </a:lnTo>
                  <a:lnTo>
                    <a:pt x="28256" y="133064"/>
                  </a:lnTo>
                  <a:lnTo>
                    <a:pt x="25493" y="140684"/>
                  </a:lnTo>
                  <a:lnTo>
                    <a:pt x="23779" y="145161"/>
                  </a:lnTo>
                  <a:cubicBezTo>
                    <a:pt x="19016" y="158877"/>
                    <a:pt x="15778" y="169450"/>
                    <a:pt x="13206" y="179641"/>
                  </a:cubicBezTo>
                  <a:cubicBezTo>
                    <a:pt x="10158" y="191072"/>
                    <a:pt x="7967" y="203359"/>
                    <a:pt x="6539" y="217075"/>
                  </a:cubicBezTo>
                  <a:cubicBezTo>
                    <a:pt x="2919" y="235744"/>
                    <a:pt x="824" y="254508"/>
                    <a:pt x="157" y="272796"/>
                  </a:cubicBezTo>
                  <a:cubicBezTo>
                    <a:pt x="-700" y="298132"/>
                    <a:pt x="1967" y="322326"/>
                    <a:pt x="7872" y="344805"/>
                  </a:cubicBezTo>
                  <a:cubicBezTo>
                    <a:pt x="13492" y="366046"/>
                    <a:pt x="23874" y="385572"/>
                    <a:pt x="35780" y="406908"/>
                  </a:cubicBezTo>
                  <a:lnTo>
                    <a:pt x="41876" y="417766"/>
                  </a:lnTo>
                  <a:cubicBezTo>
                    <a:pt x="52163" y="435959"/>
                    <a:pt x="62641" y="454343"/>
                    <a:pt x="70832" y="473488"/>
                  </a:cubicBezTo>
                  <a:cubicBezTo>
                    <a:pt x="76833" y="488156"/>
                    <a:pt x="80548" y="500539"/>
                    <a:pt x="82262" y="512636"/>
                  </a:cubicBezTo>
                  <a:cubicBezTo>
                    <a:pt x="83310" y="521208"/>
                    <a:pt x="83405" y="529019"/>
                    <a:pt x="82453" y="536639"/>
                  </a:cubicBezTo>
                  <a:cubicBezTo>
                    <a:pt x="81596" y="541782"/>
                    <a:pt x="80643" y="545687"/>
                    <a:pt x="79310" y="549211"/>
                  </a:cubicBezTo>
                  <a:cubicBezTo>
                    <a:pt x="77976" y="552164"/>
                    <a:pt x="76357" y="555022"/>
                    <a:pt x="74357" y="557594"/>
                  </a:cubicBezTo>
                  <a:cubicBezTo>
                    <a:pt x="72547" y="559880"/>
                    <a:pt x="70547" y="561880"/>
                    <a:pt x="68261" y="563785"/>
                  </a:cubicBezTo>
                  <a:lnTo>
                    <a:pt x="68261" y="564070"/>
                  </a:lnTo>
                  <a:lnTo>
                    <a:pt x="68451" y="564070"/>
                  </a:lnTo>
                  <a:cubicBezTo>
                    <a:pt x="68642" y="564737"/>
                    <a:pt x="68451" y="565214"/>
                    <a:pt x="68356" y="565976"/>
                  </a:cubicBezTo>
                  <a:cubicBezTo>
                    <a:pt x="67689" y="568166"/>
                    <a:pt x="67213" y="570357"/>
                    <a:pt x="66737" y="572643"/>
                  </a:cubicBezTo>
                  <a:cubicBezTo>
                    <a:pt x="65498" y="578358"/>
                    <a:pt x="203611" y="632841"/>
                    <a:pt x="204182" y="632936"/>
                  </a:cubicBezTo>
                  <a:cubicBezTo>
                    <a:pt x="210659" y="634270"/>
                    <a:pt x="217613" y="635508"/>
                    <a:pt x="225804" y="636841"/>
                  </a:cubicBezTo>
                  <a:lnTo>
                    <a:pt x="224947" y="636080"/>
                  </a:lnTo>
                  <a:lnTo>
                    <a:pt x="225423" y="636080"/>
                  </a:lnTo>
                  <a:cubicBezTo>
                    <a:pt x="225423" y="636080"/>
                    <a:pt x="226090" y="636270"/>
                    <a:pt x="226471" y="636270"/>
                  </a:cubicBezTo>
                  <a:lnTo>
                    <a:pt x="228185" y="636461"/>
                  </a:lnTo>
                  <a:cubicBezTo>
                    <a:pt x="228281" y="634746"/>
                    <a:pt x="228376" y="633127"/>
                    <a:pt x="228376" y="631603"/>
                  </a:cubicBezTo>
                  <a:lnTo>
                    <a:pt x="228376" y="628555"/>
                  </a:lnTo>
                  <a:cubicBezTo>
                    <a:pt x="227804" y="605790"/>
                    <a:pt x="226090" y="582740"/>
                    <a:pt x="223042" y="560070"/>
                  </a:cubicBezTo>
                  <a:cubicBezTo>
                    <a:pt x="221613" y="549783"/>
                    <a:pt x="219803" y="538924"/>
                    <a:pt x="217613" y="527018"/>
                  </a:cubicBezTo>
                  <a:lnTo>
                    <a:pt x="216660" y="522161"/>
                  </a:lnTo>
                  <a:lnTo>
                    <a:pt x="215422" y="515684"/>
                  </a:lnTo>
                  <a:lnTo>
                    <a:pt x="214469" y="510540"/>
                  </a:lnTo>
                  <a:lnTo>
                    <a:pt x="212755" y="503682"/>
                  </a:lnTo>
                  <a:lnTo>
                    <a:pt x="212469" y="502539"/>
                  </a:lnTo>
                  <a:lnTo>
                    <a:pt x="211993" y="500063"/>
                  </a:lnTo>
                  <a:lnTo>
                    <a:pt x="211517" y="497681"/>
                  </a:lnTo>
                  <a:lnTo>
                    <a:pt x="210850" y="494728"/>
                  </a:lnTo>
                  <a:cubicBezTo>
                    <a:pt x="205897" y="471107"/>
                    <a:pt x="203420" y="449675"/>
                    <a:pt x="203230" y="429101"/>
                  </a:cubicBezTo>
                  <a:lnTo>
                    <a:pt x="203230" y="427006"/>
                  </a:lnTo>
                  <a:cubicBezTo>
                    <a:pt x="203230" y="406051"/>
                    <a:pt x="205421" y="385382"/>
                    <a:pt x="209802" y="365760"/>
                  </a:cubicBezTo>
                  <a:cubicBezTo>
                    <a:pt x="214374" y="345472"/>
                    <a:pt x="221423" y="325088"/>
                    <a:pt x="231233" y="303466"/>
                  </a:cubicBezTo>
                  <a:cubicBezTo>
                    <a:pt x="231614" y="302609"/>
                    <a:pt x="232567" y="302133"/>
                    <a:pt x="233615" y="302133"/>
                  </a:cubicBezTo>
                  <a:cubicBezTo>
                    <a:pt x="234091" y="302133"/>
                    <a:pt x="234567" y="302323"/>
                    <a:pt x="235043" y="302514"/>
                  </a:cubicBezTo>
                  <a:cubicBezTo>
                    <a:pt x="236186" y="303181"/>
                    <a:pt x="236377" y="304133"/>
                    <a:pt x="236377" y="304895"/>
                  </a:cubicBezTo>
                  <a:cubicBezTo>
                    <a:pt x="236377" y="305372"/>
                    <a:pt x="236282" y="305848"/>
                    <a:pt x="235996" y="306419"/>
                  </a:cubicBezTo>
                  <a:cubicBezTo>
                    <a:pt x="235043" y="308419"/>
                    <a:pt x="234186" y="310515"/>
                    <a:pt x="233234" y="312515"/>
                  </a:cubicBezTo>
                  <a:lnTo>
                    <a:pt x="232567" y="313944"/>
                  </a:lnTo>
                  <a:cubicBezTo>
                    <a:pt x="227423" y="326231"/>
                    <a:pt x="223232" y="338233"/>
                    <a:pt x="220184" y="349663"/>
                  </a:cubicBezTo>
                  <a:cubicBezTo>
                    <a:pt x="216946" y="361474"/>
                    <a:pt x="214565" y="373475"/>
                    <a:pt x="213231" y="385286"/>
                  </a:cubicBezTo>
                  <a:cubicBezTo>
                    <a:pt x="211612" y="396811"/>
                    <a:pt x="210755" y="408527"/>
                    <a:pt x="210659" y="420148"/>
                  </a:cubicBezTo>
                  <a:lnTo>
                    <a:pt x="210659" y="422529"/>
                  </a:lnTo>
                  <a:cubicBezTo>
                    <a:pt x="210755" y="433483"/>
                    <a:pt x="211612" y="445580"/>
                    <a:pt x="213231" y="458534"/>
                  </a:cubicBezTo>
                  <a:cubicBezTo>
                    <a:pt x="214565" y="467868"/>
                    <a:pt x="216184" y="476917"/>
                    <a:pt x="218184" y="485394"/>
                  </a:cubicBezTo>
                  <a:cubicBezTo>
                    <a:pt x="219137" y="489585"/>
                    <a:pt x="220184" y="493776"/>
                    <a:pt x="221232" y="497967"/>
                  </a:cubicBezTo>
                  <a:lnTo>
                    <a:pt x="221708" y="499872"/>
                  </a:lnTo>
                  <a:cubicBezTo>
                    <a:pt x="222756" y="503777"/>
                    <a:pt x="223709" y="507587"/>
                    <a:pt x="224661" y="511493"/>
                  </a:cubicBezTo>
                  <a:cubicBezTo>
                    <a:pt x="231710" y="540353"/>
                    <a:pt x="236377" y="568357"/>
                    <a:pt x="238758" y="594646"/>
                  </a:cubicBezTo>
                  <a:cubicBezTo>
                    <a:pt x="239996" y="608933"/>
                    <a:pt x="240758" y="623316"/>
                    <a:pt x="240663" y="637508"/>
                  </a:cubicBezTo>
                  <a:cubicBezTo>
                    <a:pt x="244378" y="637889"/>
                    <a:pt x="247902" y="637985"/>
                    <a:pt x="251617" y="637985"/>
                  </a:cubicBezTo>
                  <a:cubicBezTo>
                    <a:pt x="268095" y="635603"/>
                    <a:pt x="284383" y="633889"/>
                    <a:pt x="300194" y="633127"/>
                  </a:cubicBezTo>
                  <a:cubicBezTo>
                    <a:pt x="308576" y="632746"/>
                    <a:pt x="316768" y="632460"/>
                    <a:pt x="325436" y="632460"/>
                  </a:cubicBezTo>
                  <a:lnTo>
                    <a:pt x="325436" y="632460"/>
                  </a:lnTo>
                  <a:cubicBezTo>
                    <a:pt x="331722" y="631698"/>
                    <a:pt x="337818" y="630841"/>
                    <a:pt x="344390" y="629888"/>
                  </a:cubicBezTo>
                  <a:lnTo>
                    <a:pt x="345534" y="629698"/>
                  </a:lnTo>
                  <a:cubicBezTo>
                    <a:pt x="366203" y="626840"/>
                    <a:pt x="387539" y="623888"/>
                    <a:pt x="409351" y="622268"/>
                  </a:cubicBezTo>
                  <a:lnTo>
                    <a:pt x="409256" y="622268"/>
                  </a:lnTo>
                  <a:cubicBezTo>
                    <a:pt x="412113" y="620078"/>
                    <a:pt x="414875" y="617982"/>
                    <a:pt x="417638" y="615982"/>
                  </a:cubicBezTo>
                  <a:lnTo>
                    <a:pt x="422686" y="612172"/>
                  </a:lnTo>
                  <a:lnTo>
                    <a:pt x="424591" y="610743"/>
                  </a:lnTo>
                  <a:lnTo>
                    <a:pt x="426401" y="609410"/>
                  </a:lnTo>
                  <a:cubicBezTo>
                    <a:pt x="433925" y="603790"/>
                    <a:pt x="441450" y="598265"/>
                    <a:pt x="448880" y="592550"/>
                  </a:cubicBezTo>
                  <a:cubicBezTo>
                    <a:pt x="466310" y="578930"/>
                    <a:pt x="478598" y="567690"/>
                    <a:pt x="488504" y="555974"/>
                  </a:cubicBezTo>
                  <a:cubicBezTo>
                    <a:pt x="494028" y="549497"/>
                    <a:pt x="499076" y="542449"/>
                    <a:pt x="503363" y="535115"/>
                  </a:cubicBezTo>
                  <a:cubicBezTo>
                    <a:pt x="507649" y="527876"/>
                    <a:pt x="511268" y="519970"/>
                    <a:pt x="514412" y="511016"/>
                  </a:cubicBezTo>
                  <a:cubicBezTo>
                    <a:pt x="517364" y="502634"/>
                    <a:pt x="519365" y="493395"/>
                    <a:pt x="520793" y="482727"/>
                  </a:cubicBezTo>
                  <a:cubicBezTo>
                    <a:pt x="520984" y="480917"/>
                    <a:pt x="521174" y="479107"/>
                    <a:pt x="521365" y="477298"/>
                  </a:cubicBezTo>
                  <a:lnTo>
                    <a:pt x="521841" y="473583"/>
                  </a:lnTo>
                  <a:lnTo>
                    <a:pt x="522984" y="464439"/>
                  </a:lnTo>
                  <a:lnTo>
                    <a:pt x="523651" y="459010"/>
                  </a:lnTo>
                  <a:lnTo>
                    <a:pt x="524032" y="455962"/>
                  </a:lnTo>
                  <a:lnTo>
                    <a:pt x="524603" y="451771"/>
                  </a:lnTo>
                  <a:lnTo>
                    <a:pt x="525270" y="446723"/>
                  </a:lnTo>
                  <a:cubicBezTo>
                    <a:pt x="529842" y="413290"/>
                    <a:pt x="534795" y="386144"/>
                    <a:pt x="540891" y="361283"/>
                  </a:cubicBezTo>
                  <a:cubicBezTo>
                    <a:pt x="547559" y="334042"/>
                    <a:pt x="556512" y="307086"/>
                    <a:pt x="567371" y="281273"/>
                  </a:cubicBezTo>
                  <a:lnTo>
                    <a:pt x="568514" y="278702"/>
                  </a:lnTo>
                  <a:lnTo>
                    <a:pt x="570419" y="274320"/>
                  </a:lnTo>
                  <a:lnTo>
                    <a:pt x="570990" y="273082"/>
                  </a:lnTo>
                  <a:lnTo>
                    <a:pt x="572038" y="270701"/>
                  </a:lnTo>
                  <a:cubicBezTo>
                    <a:pt x="572038" y="270701"/>
                    <a:pt x="572133" y="270510"/>
                    <a:pt x="572228" y="270510"/>
                  </a:cubicBezTo>
                  <a:cubicBezTo>
                    <a:pt x="568228" y="259652"/>
                    <a:pt x="565370" y="248793"/>
                    <a:pt x="562799" y="238601"/>
                  </a:cubicBezTo>
                  <a:cubicBezTo>
                    <a:pt x="562703" y="238315"/>
                    <a:pt x="562608" y="237839"/>
                    <a:pt x="562608" y="237458"/>
                  </a:cubicBezTo>
                  <a:cubicBezTo>
                    <a:pt x="560227" y="224219"/>
                    <a:pt x="559084" y="211931"/>
                    <a:pt x="559084" y="199739"/>
                  </a:cubicBezTo>
                  <a:cubicBezTo>
                    <a:pt x="559084" y="193167"/>
                    <a:pt x="559465" y="186595"/>
                    <a:pt x="560132" y="180213"/>
                  </a:cubicBezTo>
                  <a:cubicBezTo>
                    <a:pt x="562037" y="161735"/>
                    <a:pt x="566418" y="143256"/>
                    <a:pt x="573181" y="125254"/>
                  </a:cubicBezTo>
                  <a:lnTo>
                    <a:pt x="573467" y="124206"/>
                  </a:lnTo>
                  <a:lnTo>
                    <a:pt x="574134" y="122682"/>
                  </a:lnTo>
                  <a:cubicBezTo>
                    <a:pt x="574991" y="120586"/>
                    <a:pt x="575753" y="118681"/>
                    <a:pt x="576515" y="116872"/>
                  </a:cubicBezTo>
                  <a:lnTo>
                    <a:pt x="577848" y="113919"/>
                  </a:lnTo>
                  <a:lnTo>
                    <a:pt x="578420" y="112586"/>
                  </a:lnTo>
                  <a:cubicBezTo>
                    <a:pt x="580134" y="108776"/>
                    <a:pt x="581944" y="105061"/>
                    <a:pt x="583849" y="101346"/>
                  </a:cubicBezTo>
                  <a:lnTo>
                    <a:pt x="584801" y="99441"/>
                  </a:lnTo>
                  <a:cubicBezTo>
                    <a:pt x="590897" y="87916"/>
                    <a:pt x="597851" y="76962"/>
                    <a:pt x="605376" y="66961"/>
                  </a:cubicBezTo>
                  <a:cubicBezTo>
                    <a:pt x="606614" y="65246"/>
                    <a:pt x="607947" y="63627"/>
                    <a:pt x="609185" y="62008"/>
                  </a:cubicBezTo>
                  <a:lnTo>
                    <a:pt x="610233" y="60674"/>
                  </a:lnTo>
                  <a:lnTo>
                    <a:pt x="611376" y="59246"/>
                  </a:lnTo>
                  <a:lnTo>
                    <a:pt x="612614" y="57721"/>
                  </a:lnTo>
                  <a:lnTo>
                    <a:pt x="613853" y="56198"/>
                  </a:lnTo>
                  <a:lnTo>
                    <a:pt x="615186" y="54673"/>
                  </a:lnTo>
                  <a:lnTo>
                    <a:pt x="616520" y="53150"/>
                  </a:lnTo>
                  <a:lnTo>
                    <a:pt x="617853" y="51625"/>
                  </a:lnTo>
                  <a:cubicBezTo>
                    <a:pt x="620711" y="48387"/>
                    <a:pt x="623378" y="45434"/>
                    <a:pt x="626140" y="42672"/>
                  </a:cubicBezTo>
                  <a:cubicBezTo>
                    <a:pt x="631760" y="36862"/>
                    <a:pt x="637665" y="31433"/>
                    <a:pt x="643476" y="26575"/>
                  </a:cubicBezTo>
                  <a:cubicBezTo>
                    <a:pt x="641570" y="25432"/>
                    <a:pt x="639665" y="24384"/>
                    <a:pt x="637760" y="23431"/>
                  </a:cubicBezTo>
                  <a:lnTo>
                    <a:pt x="636617" y="22860"/>
                  </a:lnTo>
                  <a:lnTo>
                    <a:pt x="635093" y="22003"/>
                  </a:lnTo>
                  <a:lnTo>
                    <a:pt x="634236" y="21527"/>
                  </a:lnTo>
                  <a:lnTo>
                    <a:pt x="634236" y="21527"/>
                  </a:lnTo>
                  <a:cubicBezTo>
                    <a:pt x="632903" y="21527"/>
                    <a:pt x="631760" y="22193"/>
                    <a:pt x="631093" y="23336"/>
                  </a:cubicBezTo>
                  <a:lnTo>
                    <a:pt x="629283" y="26289"/>
                  </a:lnTo>
                  <a:lnTo>
                    <a:pt x="628140" y="28194"/>
                  </a:lnTo>
                  <a:cubicBezTo>
                    <a:pt x="617567" y="45148"/>
                    <a:pt x="605376" y="61722"/>
                    <a:pt x="590802" y="78867"/>
                  </a:cubicBezTo>
                  <a:cubicBezTo>
                    <a:pt x="578134" y="93821"/>
                    <a:pt x="563942" y="108490"/>
                    <a:pt x="547559" y="124015"/>
                  </a:cubicBezTo>
                  <a:cubicBezTo>
                    <a:pt x="531461" y="138970"/>
                    <a:pt x="514602" y="153448"/>
                    <a:pt x="497362" y="167069"/>
                  </a:cubicBezTo>
                  <a:cubicBezTo>
                    <a:pt x="489456" y="172593"/>
                    <a:pt x="481550" y="178308"/>
                    <a:pt x="473740" y="184023"/>
                  </a:cubicBezTo>
                  <a:cubicBezTo>
                    <a:pt x="455547" y="194310"/>
                    <a:pt x="436497" y="204311"/>
                    <a:pt x="415256" y="214694"/>
                  </a:cubicBezTo>
                  <a:cubicBezTo>
                    <a:pt x="394492" y="224790"/>
                    <a:pt x="372680" y="234601"/>
                    <a:pt x="350391" y="244031"/>
                  </a:cubicBezTo>
                  <a:cubicBezTo>
                    <a:pt x="326674" y="253936"/>
                    <a:pt x="305338" y="262223"/>
                    <a:pt x="285335" y="269367"/>
                  </a:cubicBezTo>
                  <a:cubicBezTo>
                    <a:pt x="269619" y="274796"/>
                    <a:pt x="253522" y="279844"/>
                    <a:pt x="236186" y="284607"/>
                  </a:cubicBezTo>
                  <a:cubicBezTo>
                    <a:pt x="226185" y="276797"/>
                    <a:pt x="218089" y="270129"/>
                    <a:pt x="210659" y="263461"/>
                  </a:cubicBezTo>
                  <a:cubicBezTo>
                    <a:pt x="182465" y="238125"/>
                    <a:pt x="156653" y="208026"/>
                    <a:pt x="133793" y="174117"/>
                  </a:cubicBezTo>
                  <a:cubicBezTo>
                    <a:pt x="123410" y="158306"/>
                    <a:pt x="114171" y="142875"/>
                    <a:pt x="106551" y="127921"/>
                  </a:cubicBezTo>
                  <a:cubicBezTo>
                    <a:pt x="105218" y="124301"/>
                    <a:pt x="103979" y="120586"/>
                    <a:pt x="102646" y="116967"/>
                  </a:cubicBezTo>
                  <a:lnTo>
                    <a:pt x="101217" y="112966"/>
                  </a:lnTo>
                  <a:cubicBezTo>
                    <a:pt x="100836" y="110966"/>
                    <a:pt x="100360" y="109061"/>
                    <a:pt x="100074" y="107061"/>
                  </a:cubicBezTo>
                  <a:cubicBezTo>
                    <a:pt x="99598" y="104775"/>
                    <a:pt x="99312" y="102489"/>
                    <a:pt x="99026" y="100203"/>
                  </a:cubicBezTo>
                  <a:cubicBezTo>
                    <a:pt x="98836" y="96965"/>
                    <a:pt x="98741" y="93726"/>
                    <a:pt x="98741" y="90488"/>
                  </a:cubicBezTo>
                  <a:lnTo>
                    <a:pt x="98741" y="88392"/>
                  </a:lnTo>
                  <a:lnTo>
                    <a:pt x="98931" y="85535"/>
                  </a:lnTo>
                  <a:cubicBezTo>
                    <a:pt x="99407" y="82772"/>
                    <a:pt x="99788" y="79915"/>
                    <a:pt x="100074" y="77152"/>
                  </a:cubicBezTo>
                  <a:lnTo>
                    <a:pt x="100360" y="74867"/>
                  </a:lnTo>
                  <a:lnTo>
                    <a:pt x="100646" y="73247"/>
                  </a:lnTo>
                  <a:lnTo>
                    <a:pt x="100836" y="71152"/>
                  </a:lnTo>
                  <a:cubicBezTo>
                    <a:pt x="102265" y="65056"/>
                    <a:pt x="103884" y="59531"/>
                    <a:pt x="105980" y="53721"/>
                  </a:cubicBezTo>
                  <a:cubicBezTo>
                    <a:pt x="109028" y="45434"/>
                    <a:pt x="112742" y="37624"/>
                    <a:pt x="115695" y="31718"/>
                  </a:cubicBezTo>
                  <a:cubicBezTo>
                    <a:pt x="118553" y="26003"/>
                    <a:pt x="121410" y="21146"/>
                    <a:pt x="124172" y="16669"/>
                  </a:cubicBezTo>
                  <a:cubicBezTo>
                    <a:pt x="124458" y="16573"/>
                    <a:pt x="124744" y="16288"/>
                    <a:pt x="125030" y="16002"/>
                  </a:cubicBezTo>
                  <a:cubicBezTo>
                    <a:pt x="127411" y="12764"/>
                    <a:pt x="129792" y="9620"/>
                    <a:pt x="132364" y="6572"/>
                  </a:cubicBezTo>
                  <a:lnTo>
                    <a:pt x="133031" y="5810"/>
                  </a:lnTo>
                  <a:lnTo>
                    <a:pt x="133602" y="4858"/>
                  </a:lnTo>
                  <a:cubicBezTo>
                    <a:pt x="134745" y="3715"/>
                    <a:pt x="135793" y="2477"/>
                    <a:pt x="136841" y="1238"/>
                  </a:cubicBezTo>
                  <a:cubicBezTo>
                    <a:pt x="136841" y="1238"/>
                    <a:pt x="137126" y="571"/>
                    <a:pt x="137126" y="571"/>
                  </a:cubicBezTo>
                  <a:cubicBezTo>
                    <a:pt x="137126" y="571"/>
                    <a:pt x="137317" y="0"/>
                    <a:pt x="137317" y="0"/>
                  </a:cubicBezTo>
                  <a:cubicBezTo>
                    <a:pt x="136174" y="190"/>
                    <a:pt x="134936" y="476"/>
                    <a:pt x="133697" y="571"/>
                  </a:cubicBezTo>
                </a:path>
              </a:pathLst>
            </a:custGeom>
            <a:solidFill>
              <a:srgbClr val="F75F6A"/>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92A28BF5-41B7-E89B-6CA5-A6323D549425}"/>
                </a:ext>
              </a:extLst>
            </p:cNvPr>
            <p:cNvSpPr/>
            <p:nvPr/>
          </p:nvSpPr>
          <p:spPr>
            <a:xfrm>
              <a:off x="6413824" y="3298145"/>
              <a:ext cx="130678" cy="523611"/>
            </a:xfrm>
            <a:custGeom>
              <a:avLst/>
              <a:gdLst>
                <a:gd name="connsiteX0" fmla="*/ 126397 w 130678"/>
                <a:gd name="connsiteY0" fmla="*/ 381 h 523611"/>
                <a:gd name="connsiteX1" fmla="*/ 73152 w 130678"/>
                <a:gd name="connsiteY1" fmla="*/ 50292 h 523611"/>
                <a:gd name="connsiteX2" fmla="*/ 34576 w 130678"/>
                <a:gd name="connsiteY2" fmla="*/ 112871 h 523611"/>
                <a:gd name="connsiteX3" fmla="*/ 10287 w 130678"/>
                <a:gd name="connsiteY3" fmla="*/ 182785 h 523611"/>
                <a:gd name="connsiteX4" fmla="*/ 0 w 130678"/>
                <a:gd name="connsiteY4" fmla="*/ 263462 h 523611"/>
                <a:gd name="connsiteX5" fmla="*/ 4858 w 130678"/>
                <a:gd name="connsiteY5" fmla="*/ 317278 h 523611"/>
                <a:gd name="connsiteX6" fmla="*/ 20669 w 130678"/>
                <a:gd name="connsiteY6" fmla="*/ 371475 h 523611"/>
                <a:gd name="connsiteX7" fmla="*/ 31528 w 130678"/>
                <a:gd name="connsiteY7" fmla="*/ 395383 h 523611"/>
                <a:gd name="connsiteX8" fmla="*/ 42863 w 130678"/>
                <a:gd name="connsiteY8" fmla="*/ 415290 h 523611"/>
                <a:gd name="connsiteX9" fmla="*/ 68390 w 130678"/>
                <a:gd name="connsiteY9" fmla="*/ 457105 h 523611"/>
                <a:gd name="connsiteX10" fmla="*/ 68390 w 130678"/>
                <a:gd name="connsiteY10" fmla="*/ 457105 h 523611"/>
                <a:gd name="connsiteX11" fmla="*/ 68866 w 130678"/>
                <a:gd name="connsiteY11" fmla="*/ 458153 h 523611"/>
                <a:gd name="connsiteX12" fmla="*/ 68580 w 130678"/>
                <a:gd name="connsiteY12" fmla="*/ 457676 h 523611"/>
                <a:gd name="connsiteX13" fmla="*/ 78867 w 130678"/>
                <a:gd name="connsiteY13" fmla="*/ 478060 h 523611"/>
                <a:gd name="connsiteX14" fmla="*/ 86487 w 130678"/>
                <a:gd name="connsiteY14" fmla="*/ 499491 h 523611"/>
                <a:gd name="connsiteX15" fmla="*/ 86487 w 130678"/>
                <a:gd name="connsiteY15" fmla="*/ 499491 h 523611"/>
                <a:gd name="connsiteX16" fmla="*/ 86677 w 130678"/>
                <a:gd name="connsiteY16" fmla="*/ 500348 h 523611"/>
                <a:gd name="connsiteX17" fmla="*/ 86677 w 130678"/>
                <a:gd name="connsiteY17" fmla="*/ 500063 h 523611"/>
                <a:gd name="connsiteX18" fmla="*/ 89344 w 130678"/>
                <a:gd name="connsiteY18" fmla="*/ 521208 h 523611"/>
                <a:gd name="connsiteX19" fmla="*/ 91630 w 130678"/>
                <a:gd name="connsiteY19" fmla="*/ 523589 h 523611"/>
                <a:gd name="connsiteX20" fmla="*/ 94678 w 130678"/>
                <a:gd name="connsiteY20" fmla="*/ 521208 h 523611"/>
                <a:gd name="connsiteX21" fmla="*/ 93154 w 130678"/>
                <a:gd name="connsiteY21" fmla="*/ 493014 h 523611"/>
                <a:gd name="connsiteX22" fmla="*/ 82105 w 130678"/>
                <a:gd name="connsiteY22" fmla="*/ 462534 h 523611"/>
                <a:gd name="connsiteX23" fmla="*/ 65913 w 130678"/>
                <a:gd name="connsiteY23" fmla="*/ 432340 h 523611"/>
                <a:gd name="connsiteX24" fmla="*/ 49244 w 130678"/>
                <a:gd name="connsiteY24" fmla="*/ 403479 h 523611"/>
                <a:gd name="connsiteX25" fmla="*/ 50006 w 130678"/>
                <a:gd name="connsiteY25" fmla="*/ 404813 h 523611"/>
                <a:gd name="connsiteX26" fmla="*/ 42100 w 130678"/>
                <a:gd name="connsiteY26" fmla="*/ 389668 h 523611"/>
                <a:gd name="connsiteX27" fmla="*/ 33528 w 130678"/>
                <a:gd name="connsiteY27" fmla="*/ 369951 h 523611"/>
                <a:gd name="connsiteX28" fmla="*/ 19812 w 130678"/>
                <a:gd name="connsiteY28" fmla="*/ 328613 h 523611"/>
                <a:gd name="connsiteX29" fmla="*/ 20193 w 130678"/>
                <a:gd name="connsiteY29" fmla="*/ 330137 h 523611"/>
                <a:gd name="connsiteX30" fmla="*/ 13240 w 130678"/>
                <a:gd name="connsiteY30" fmla="*/ 294799 h 523611"/>
                <a:gd name="connsiteX31" fmla="*/ 10954 w 130678"/>
                <a:gd name="connsiteY31" fmla="*/ 257080 h 523611"/>
                <a:gd name="connsiteX32" fmla="*/ 10954 w 130678"/>
                <a:gd name="connsiteY32" fmla="*/ 258509 h 523611"/>
                <a:gd name="connsiteX33" fmla="*/ 15430 w 130678"/>
                <a:gd name="connsiteY33" fmla="*/ 209264 h 523611"/>
                <a:gd name="connsiteX34" fmla="*/ 24575 w 130678"/>
                <a:gd name="connsiteY34" fmla="*/ 168212 h 523611"/>
                <a:gd name="connsiteX35" fmla="*/ 24575 w 130678"/>
                <a:gd name="connsiteY35" fmla="*/ 168402 h 523611"/>
                <a:gd name="connsiteX36" fmla="*/ 24670 w 130678"/>
                <a:gd name="connsiteY36" fmla="*/ 167830 h 523611"/>
                <a:gd name="connsiteX37" fmla="*/ 24860 w 130678"/>
                <a:gd name="connsiteY37" fmla="*/ 167069 h 523611"/>
                <a:gd name="connsiteX38" fmla="*/ 24860 w 130678"/>
                <a:gd name="connsiteY38" fmla="*/ 167354 h 523611"/>
                <a:gd name="connsiteX39" fmla="*/ 61627 w 130678"/>
                <a:gd name="connsiteY39" fmla="*/ 80391 h 523611"/>
                <a:gd name="connsiteX40" fmla="*/ 61436 w 130678"/>
                <a:gd name="connsiteY40" fmla="*/ 80772 h 523611"/>
                <a:gd name="connsiteX41" fmla="*/ 104965 w 130678"/>
                <a:gd name="connsiteY41" fmla="*/ 25241 h 523611"/>
                <a:gd name="connsiteX42" fmla="*/ 104584 w 130678"/>
                <a:gd name="connsiteY42" fmla="*/ 25622 h 523611"/>
                <a:gd name="connsiteX43" fmla="*/ 129540 w 130678"/>
                <a:gd name="connsiteY43" fmla="*/ 5048 h 523611"/>
                <a:gd name="connsiteX44" fmla="*/ 130111 w 130678"/>
                <a:gd name="connsiteY44" fmla="*/ 1143 h 523611"/>
                <a:gd name="connsiteX45" fmla="*/ 127825 w 130678"/>
                <a:gd name="connsiteY45" fmla="*/ 0 h 523611"/>
                <a:gd name="connsiteX46" fmla="*/ 126111 w 130678"/>
                <a:gd name="connsiteY46" fmla="*/ 572 h 523611"/>
                <a:gd name="connsiteX47" fmla="*/ 86296 w 130678"/>
                <a:gd name="connsiteY47" fmla="*/ 500158 h 523611"/>
                <a:gd name="connsiteX48" fmla="*/ 86201 w 130678"/>
                <a:gd name="connsiteY48" fmla="*/ 499586 h 523611"/>
                <a:gd name="connsiteX49" fmla="*/ 86201 w 130678"/>
                <a:gd name="connsiteY49" fmla="*/ 499586 h 523611"/>
                <a:gd name="connsiteX50" fmla="*/ 86392 w 130678"/>
                <a:gd name="connsiteY50" fmla="*/ 500158 h 523611"/>
                <a:gd name="connsiteX51" fmla="*/ 68294 w 130678"/>
                <a:gd name="connsiteY51" fmla="*/ 457771 h 523611"/>
                <a:gd name="connsiteX52" fmla="*/ 68008 w 130678"/>
                <a:gd name="connsiteY52" fmla="*/ 457295 h 523611"/>
                <a:gd name="connsiteX53" fmla="*/ 68008 w 130678"/>
                <a:gd name="connsiteY53" fmla="*/ 457295 h 523611"/>
                <a:gd name="connsiteX54" fmla="*/ 68294 w 130678"/>
                <a:gd name="connsiteY54" fmla="*/ 457771 h 523611"/>
                <a:gd name="connsiteX55" fmla="*/ 24670 w 130678"/>
                <a:gd name="connsiteY55" fmla="*/ 167926 h 523611"/>
                <a:gd name="connsiteX56" fmla="*/ 24575 w 130678"/>
                <a:gd name="connsiteY56" fmla="*/ 168307 h 523611"/>
                <a:gd name="connsiteX57" fmla="*/ 24860 w 130678"/>
                <a:gd name="connsiteY57" fmla="*/ 167354 h 523611"/>
                <a:gd name="connsiteX58" fmla="*/ 24860 w 130678"/>
                <a:gd name="connsiteY58" fmla="*/ 167926 h 5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0678" h="523611">
                  <a:moveTo>
                    <a:pt x="126397" y="381"/>
                  </a:moveTo>
                  <a:cubicBezTo>
                    <a:pt x="106490" y="14478"/>
                    <a:pt x="88487" y="31337"/>
                    <a:pt x="73152" y="50292"/>
                  </a:cubicBezTo>
                  <a:cubicBezTo>
                    <a:pt x="57721" y="69342"/>
                    <a:pt x="44958" y="90678"/>
                    <a:pt x="34576" y="112871"/>
                  </a:cubicBezTo>
                  <a:cubicBezTo>
                    <a:pt x="24098" y="135255"/>
                    <a:pt x="16192" y="158782"/>
                    <a:pt x="10287" y="182785"/>
                  </a:cubicBezTo>
                  <a:cubicBezTo>
                    <a:pt x="3810" y="209169"/>
                    <a:pt x="95" y="236220"/>
                    <a:pt x="0" y="263462"/>
                  </a:cubicBezTo>
                  <a:cubicBezTo>
                    <a:pt x="0" y="281559"/>
                    <a:pt x="1524" y="299466"/>
                    <a:pt x="4858" y="317278"/>
                  </a:cubicBezTo>
                  <a:cubicBezTo>
                    <a:pt x="8287" y="335756"/>
                    <a:pt x="13716" y="353949"/>
                    <a:pt x="20669" y="371475"/>
                  </a:cubicBezTo>
                  <a:cubicBezTo>
                    <a:pt x="23908" y="379667"/>
                    <a:pt x="27527" y="387572"/>
                    <a:pt x="31528" y="395383"/>
                  </a:cubicBezTo>
                  <a:cubicBezTo>
                    <a:pt x="34957" y="402146"/>
                    <a:pt x="38862" y="408718"/>
                    <a:pt x="42863" y="415290"/>
                  </a:cubicBezTo>
                  <a:cubicBezTo>
                    <a:pt x="51340" y="429292"/>
                    <a:pt x="60293" y="442913"/>
                    <a:pt x="68390" y="457105"/>
                  </a:cubicBezTo>
                  <a:lnTo>
                    <a:pt x="68390" y="457105"/>
                  </a:lnTo>
                  <a:cubicBezTo>
                    <a:pt x="68390" y="457105"/>
                    <a:pt x="68771" y="457867"/>
                    <a:pt x="68866" y="458153"/>
                  </a:cubicBezTo>
                  <a:cubicBezTo>
                    <a:pt x="68866" y="457962"/>
                    <a:pt x="68675" y="457867"/>
                    <a:pt x="68580" y="457676"/>
                  </a:cubicBezTo>
                  <a:cubicBezTo>
                    <a:pt x="72200" y="464344"/>
                    <a:pt x="75724" y="471107"/>
                    <a:pt x="78867" y="478060"/>
                  </a:cubicBezTo>
                  <a:cubicBezTo>
                    <a:pt x="82010" y="485013"/>
                    <a:pt x="84487" y="492157"/>
                    <a:pt x="86487" y="499491"/>
                  </a:cubicBezTo>
                  <a:lnTo>
                    <a:pt x="86487" y="499491"/>
                  </a:lnTo>
                  <a:cubicBezTo>
                    <a:pt x="86487" y="499491"/>
                    <a:pt x="86582" y="500063"/>
                    <a:pt x="86677" y="500348"/>
                  </a:cubicBezTo>
                  <a:lnTo>
                    <a:pt x="86677" y="500063"/>
                  </a:lnTo>
                  <a:cubicBezTo>
                    <a:pt x="88297" y="507016"/>
                    <a:pt x="89344" y="514064"/>
                    <a:pt x="89344" y="521208"/>
                  </a:cubicBezTo>
                  <a:cubicBezTo>
                    <a:pt x="89344" y="522446"/>
                    <a:pt x="90583" y="523399"/>
                    <a:pt x="91630" y="523589"/>
                  </a:cubicBezTo>
                  <a:cubicBezTo>
                    <a:pt x="93154" y="523780"/>
                    <a:pt x="94488" y="522732"/>
                    <a:pt x="94678" y="521208"/>
                  </a:cubicBezTo>
                  <a:cubicBezTo>
                    <a:pt x="96012" y="511778"/>
                    <a:pt x="95250" y="502253"/>
                    <a:pt x="93154" y="493014"/>
                  </a:cubicBezTo>
                  <a:cubicBezTo>
                    <a:pt x="90773" y="482441"/>
                    <a:pt x="86677" y="472345"/>
                    <a:pt x="82105" y="462534"/>
                  </a:cubicBezTo>
                  <a:cubicBezTo>
                    <a:pt x="77343" y="452152"/>
                    <a:pt x="71628" y="442246"/>
                    <a:pt x="65913" y="432340"/>
                  </a:cubicBezTo>
                  <a:cubicBezTo>
                    <a:pt x="60388" y="422720"/>
                    <a:pt x="54673" y="413195"/>
                    <a:pt x="49244" y="403479"/>
                  </a:cubicBezTo>
                  <a:cubicBezTo>
                    <a:pt x="49530" y="403955"/>
                    <a:pt x="49816" y="404336"/>
                    <a:pt x="50006" y="404813"/>
                  </a:cubicBezTo>
                  <a:cubicBezTo>
                    <a:pt x="47244" y="399859"/>
                    <a:pt x="44577" y="394811"/>
                    <a:pt x="42100" y="389668"/>
                  </a:cubicBezTo>
                  <a:cubicBezTo>
                    <a:pt x="39052" y="383191"/>
                    <a:pt x="36195" y="376523"/>
                    <a:pt x="33528" y="369951"/>
                  </a:cubicBezTo>
                  <a:cubicBezTo>
                    <a:pt x="28099" y="356521"/>
                    <a:pt x="23527" y="342614"/>
                    <a:pt x="19812" y="328613"/>
                  </a:cubicBezTo>
                  <a:cubicBezTo>
                    <a:pt x="19907" y="329184"/>
                    <a:pt x="20098" y="329660"/>
                    <a:pt x="20193" y="330137"/>
                  </a:cubicBezTo>
                  <a:cubicBezTo>
                    <a:pt x="17240" y="318516"/>
                    <a:pt x="14859" y="306705"/>
                    <a:pt x="13240" y="294799"/>
                  </a:cubicBezTo>
                  <a:cubicBezTo>
                    <a:pt x="11525" y="282321"/>
                    <a:pt x="10858" y="269653"/>
                    <a:pt x="10954" y="257080"/>
                  </a:cubicBezTo>
                  <a:lnTo>
                    <a:pt x="10954" y="258509"/>
                  </a:lnTo>
                  <a:cubicBezTo>
                    <a:pt x="11049" y="241935"/>
                    <a:pt x="12668" y="225552"/>
                    <a:pt x="15430" y="209264"/>
                  </a:cubicBezTo>
                  <a:cubicBezTo>
                    <a:pt x="17812" y="195453"/>
                    <a:pt x="20955" y="181737"/>
                    <a:pt x="24575" y="168212"/>
                  </a:cubicBezTo>
                  <a:lnTo>
                    <a:pt x="24575" y="168402"/>
                  </a:lnTo>
                  <a:cubicBezTo>
                    <a:pt x="24575" y="168402"/>
                    <a:pt x="24575" y="168021"/>
                    <a:pt x="24670" y="167830"/>
                  </a:cubicBezTo>
                  <a:cubicBezTo>
                    <a:pt x="24670" y="167545"/>
                    <a:pt x="24765" y="167259"/>
                    <a:pt x="24860" y="167069"/>
                  </a:cubicBezTo>
                  <a:lnTo>
                    <a:pt x="24860" y="167354"/>
                  </a:lnTo>
                  <a:cubicBezTo>
                    <a:pt x="33433" y="136970"/>
                    <a:pt x="45529" y="107633"/>
                    <a:pt x="61627" y="80391"/>
                  </a:cubicBezTo>
                  <a:cubicBezTo>
                    <a:pt x="61627" y="80486"/>
                    <a:pt x="61531" y="80677"/>
                    <a:pt x="61436" y="80772"/>
                  </a:cubicBezTo>
                  <a:cubicBezTo>
                    <a:pt x="73533" y="60579"/>
                    <a:pt x="87916" y="41624"/>
                    <a:pt x="104965" y="25241"/>
                  </a:cubicBezTo>
                  <a:cubicBezTo>
                    <a:pt x="104870" y="25337"/>
                    <a:pt x="104680" y="25432"/>
                    <a:pt x="104584" y="25622"/>
                  </a:cubicBezTo>
                  <a:cubicBezTo>
                    <a:pt x="112395" y="18193"/>
                    <a:pt x="120682" y="11240"/>
                    <a:pt x="129540" y="5048"/>
                  </a:cubicBezTo>
                  <a:cubicBezTo>
                    <a:pt x="130778" y="4191"/>
                    <a:pt x="131064" y="2286"/>
                    <a:pt x="130111" y="1143"/>
                  </a:cubicBezTo>
                  <a:cubicBezTo>
                    <a:pt x="129540" y="381"/>
                    <a:pt x="128683" y="0"/>
                    <a:pt x="127825" y="0"/>
                  </a:cubicBezTo>
                  <a:cubicBezTo>
                    <a:pt x="127254" y="0"/>
                    <a:pt x="126682" y="191"/>
                    <a:pt x="126111" y="572"/>
                  </a:cubicBezTo>
                  <a:moveTo>
                    <a:pt x="86296" y="500158"/>
                  </a:moveTo>
                  <a:cubicBezTo>
                    <a:pt x="86296" y="500158"/>
                    <a:pt x="86296" y="499777"/>
                    <a:pt x="86201" y="499586"/>
                  </a:cubicBezTo>
                  <a:lnTo>
                    <a:pt x="86201" y="499586"/>
                  </a:lnTo>
                  <a:cubicBezTo>
                    <a:pt x="86201" y="499586"/>
                    <a:pt x="86296" y="499872"/>
                    <a:pt x="86392" y="500158"/>
                  </a:cubicBezTo>
                  <a:moveTo>
                    <a:pt x="68294" y="457771"/>
                  </a:moveTo>
                  <a:cubicBezTo>
                    <a:pt x="68294" y="457771"/>
                    <a:pt x="68104" y="457486"/>
                    <a:pt x="68008" y="457295"/>
                  </a:cubicBezTo>
                  <a:lnTo>
                    <a:pt x="68008" y="457295"/>
                  </a:lnTo>
                  <a:cubicBezTo>
                    <a:pt x="68008" y="457295"/>
                    <a:pt x="68199" y="457581"/>
                    <a:pt x="68294" y="457771"/>
                  </a:cubicBezTo>
                  <a:moveTo>
                    <a:pt x="24670" y="167926"/>
                  </a:moveTo>
                  <a:cubicBezTo>
                    <a:pt x="24670" y="167926"/>
                    <a:pt x="24670" y="168212"/>
                    <a:pt x="24575" y="168307"/>
                  </a:cubicBezTo>
                  <a:cubicBezTo>
                    <a:pt x="24575" y="168021"/>
                    <a:pt x="24765" y="167735"/>
                    <a:pt x="24860" y="167354"/>
                  </a:cubicBezTo>
                  <a:lnTo>
                    <a:pt x="24860" y="167926"/>
                  </a:lnTo>
                </a:path>
              </a:pathLst>
            </a:custGeom>
            <a:solidFill>
              <a:srgbClr val="F32534"/>
            </a:solidFill>
            <a:ln w="9525" cap="flat">
              <a:noFill/>
              <a:prstDash val="solid"/>
              <a:miter/>
            </a:ln>
          </p:spPr>
          <p:txBody>
            <a:bodyPr rtlCol="0" anchor="ctr"/>
            <a:lstStyle/>
            <a:p>
              <a:endParaRPr lang="en-US"/>
            </a:p>
          </p:txBody>
        </p:sp>
        <p:grpSp>
          <p:nvGrpSpPr>
            <p:cNvPr id="1236" name="Graphic 100">
              <a:extLst>
                <a:ext uri="{FF2B5EF4-FFF2-40B4-BE49-F238E27FC236}">
                  <a16:creationId xmlns:a16="http://schemas.microsoft.com/office/drawing/2014/main" id="{B163C8F0-45CB-D062-8859-24E407B525AD}"/>
                </a:ext>
              </a:extLst>
            </p:cNvPr>
            <p:cNvGrpSpPr/>
            <p:nvPr/>
          </p:nvGrpSpPr>
          <p:grpSpPr>
            <a:xfrm>
              <a:off x="6614296" y="3593229"/>
              <a:ext cx="42605" cy="339185"/>
              <a:chOff x="3668334" y="4285877"/>
              <a:chExt cx="42605" cy="339185"/>
            </a:xfrm>
            <a:solidFill>
              <a:srgbClr val="346D70"/>
            </a:solidFill>
          </p:grpSpPr>
          <p:sp>
            <p:nvSpPr>
              <p:cNvPr id="1527" name="Freeform: Shape 1526">
                <a:extLst>
                  <a:ext uri="{FF2B5EF4-FFF2-40B4-BE49-F238E27FC236}">
                    <a16:creationId xmlns:a16="http://schemas.microsoft.com/office/drawing/2014/main" id="{CD7638FA-CB90-79E1-B79F-084B17C959AC}"/>
                  </a:ext>
                </a:extLst>
              </p:cNvPr>
              <p:cNvSpPr/>
              <p:nvPr/>
            </p:nvSpPr>
            <p:spPr>
              <a:xfrm>
                <a:off x="3668334" y="4285877"/>
                <a:ext cx="42605" cy="339185"/>
              </a:xfrm>
              <a:custGeom>
                <a:avLst/>
                <a:gdLst>
                  <a:gd name="connsiteX0" fmla="*/ 40606 w 42605"/>
                  <a:gd name="connsiteY0" fmla="*/ 296228 h 339185"/>
                  <a:gd name="connsiteX1" fmla="*/ 26509 w 42605"/>
                  <a:gd name="connsiteY1" fmla="*/ 213074 h 339185"/>
                  <a:gd name="connsiteX2" fmla="*/ 23556 w 42605"/>
                  <a:gd name="connsiteY2" fmla="*/ 201454 h 339185"/>
                  <a:gd name="connsiteX3" fmla="*/ 23080 w 42605"/>
                  <a:gd name="connsiteY3" fmla="*/ 199644 h 339185"/>
                  <a:gd name="connsiteX4" fmla="*/ 20032 w 42605"/>
                  <a:gd name="connsiteY4" fmla="*/ 187071 h 339185"/>
                  <a:gd name="connsiteX5" fmla="*/ 15174 w 42605"/>
                  <a:gd name="connsiteY5" fmla="*/ 160115 h 339185"/>
                  <a:gd name="connsiteX6" fmla="*/ 12697 w 42605"/>
                  <a:gd name="connsiteY6" fmla="*/ 127159 h 339185"/>
                  <a:gd name="connsiteX7" fmla="*/ 16222 w 42605"/>
                  <a:gd name="connsiteY7" fmla="*/ 87630 h 339185"/>
                  <a:gd name="connsiteX8" fmla="*/ 16222 w 42605"/>
                  <a:gd name="connsiteY8" fmla="*/ 87916 h 339185"/>
                  <a:gd name="connsiteX9" fmla="*/ 16222 w 42605"/>
                  <a:gd name="connsiteY9" fmla="*/ 87344 h 339185"/>
                  <a:gd name="connsiteX10" fmla="*/ 16412 w 42605"/>
                  <a:gd name="connsiteY10" fmla="*/ 86392 h 339185"/>
                  <a:gd name="connsiteX11" fmla="*/ 16412 w 42605"/>
                  <a:gd name="connsiteY11" fmla="*/ 86868 h 339185"/>
                  <a:gd name="connsiteX12" fmla="*/ 26032 w 42605"/>
                  <a:gd name="connsiteY12" fmla="*/ 46958 h 339185"/>
                  <a:gd name="connsiteX13" fmla="*/ 41177 w 42605"/>
                  <a:gd name="connsiteY13" fmla="*/ 6953 h 339185"/>
                  <a:gd name="connsiteX14" fmla="*/ 37748 w 42605"/>
                  <a:gd name="connsiteY14" fmla="*/ 286 h 339185"/>
                  <a:gd name="connsiteX15" fmla="*/ 36129 w 42605"/>
                  <a:gd name="connsiteY15" fmla="*/ 0 h 339185"/>
                  <a:gd name="connsiteX16" fmla="*/ 33652 w 42605"/>
                  <a:gd name="connsiteY16" fmla="*/ 667 h 339185"/>
                  <a:gd name="connsiteX17" fmla="*/ 31081 w 42605"/>
                  <a:gd name="connsiteY17" fmla="*/ 3715 h 339185"/>
                  <a:gd name="connsiteX18" fmla="*/ 8602 w 42605"/>
                  <a:gd name="connsiteY18" fmla="*/ 67913 h 339185"/>
                  <a:gd name="connsiteX19" fmla="*/ 29 w 42605"/>
                  <a:gd name="connsiteY19" fmla="*/ 134779 h 339185"/>
                  <a:gd name="connsiteX20" fmla="*/ 1839 w 42605"/>
                  <a:gd name="connsiteY20" fmla="*/ 169736 h 339185"/>
                  <a:gd name="connsiteX21" fmla="*/ 7840 w 42605"/>
                  <a:gd name="connsiteY21" fmla="*/ 204978 h 339185"/>
                  <a:gd name="connsiteX22" fmla="*/ 21365 w 42605"/>
                  <a:gd name="connsiteY22" fmla="*/ 275463 h 339185"/>
                  <a:gd name="connsiteX23" fmla="*/ 22127 w 42605"/>
                  <a:gd name="connsiteY23" fmla="*/ 289370 h 339185"/>
                  <a:gd name="connsiteX24" fmla="*/ 28414 w 42605"/>
                  <a:gd name="connsiteY24" fmla="*/ 296704 h 339185"/>
                  <a:gd name="connsiteX25" fmla="*/ 30033 w 42605"/>
                  <a:gd name="connsiteY25" fmla="*/ 330327 h 339185"/>
                  <a:gd name="connsiteX26" fmla="*/ 30033 w 42605"/>
                  <a:gd name="connsiteY26" fmla="*/ 333375 h 339185"/>
                  <a:gd name="connsiteX27" fmla="*/ 30033 w 42605"/>
                  <a:gd name="connsiteY27" fmla="*/ 338233 h 339185"/>
                  <a:gd name="connsiteX28" fmla="*/ 30223 w 42605"/>
                  <a:gd name="connsiteY28" fmla="*/ 338233 h 339185"/>
                  <a:gd name="connsiteX29" fmla="*/ 33843 w 42605"/>
                  <a:gd name="connsiteY29" fmla="*/ 338709 h 339185"/>
                  <a:gd name="connsiteX30" fmla="*/ 41272 w 42605"/>
                  <a:gd name="connsiteY30" fmla="*/ 339185 h 339185"/>
                  <a:gd name="connsiteX31" fmla="*/ 42606 w 42605"/>
                  <a:gd name="connsiteY31" fmla="*/ 339185 h 339185"/>
                  <a:gd name="connsiteX32" fmla="*/ 40701 w 42605"/>
                  <a:gd name="connsiteY32" fmla="*/ 296323 h 33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605" h="339185">
                    <a:moveTo>
                      <a:pt x="40606" y="296228"/>
                    </a:moveTo>
                    <a:cubicBezTo>
                      <a:pt x="38320" y="269939"/>
                      <a:pt x="33557" y="241935"/>
                      <a:pt x="26509" y="213074"/>
                    </a:cubicBezTo>
                    <a:cubicBezTo>
                      <a:pt x="25556" y="209169"/>
                      <a:pt x="24604" y="205264"/>
                      <a:pt x="23556" y="201454"/>
                    </a:cubicBezTo>
                    <a:lnTo>
                      <a:pt x="23080" y="199644"/>
                    </a:lnTo>
                    <a:cubicBezTo>
                      <a:pt x="22032" y="195453"/>
                      <a:pt x="20889" y="191262"/>
                      <a:pt x="20032" y="187071"/>
                    </a:cubicBezTo>
                    <a:cubicBezTo>
                      <a:pt x="18127" y="178499"/>
                      <a:pt x="16412" y="169450"/>
                      <a:pt x="15174" y="160115"/>
                    </a:cubicBezTo>
                    <a:cubicBezTo>
                      <a:pt x="13650" y="148304"/>
                      <a:pt x="12888" y="137351"/>
                      <a:pt x="12697" y="127159"/>
                    </a:cubicBezTo>
                    <a:cubicBezTo>
                      <a:pt x="12983" y="113919"/>
                      <a:pt x="14126" y="100775"/>
                      <a:pt x="16222" y="87630"/>
                    </a:cubicBezTo>
                    <a:lnTo>
                      <a:pt x="16222" y="87916"/>
                    </a:lnTo>
                    <a:cubicBezTo>
                      <a:pt x="16222" y="87916"/>
                      <a:pt x="16222" y="87535"/>
                      <a:pt x="16222" y="87344"/>
                    </a:cubicBezTo>
                    <a:cubicBezTo>
                      <a:pt x="16222" y="87058"/>
                      <a:pt x="16317" y="86678"/>
                      <a:pt x="16412" y="86392"/>
                    </a:cubicBezTo>
                    <a:cubicBezTo>
                      <a:pt x="16412" y="86582"/>
                      <a:pt x="16412" y="86678"/>
                      <a:pt x="16412" y="86868"/>
                    </a:cubicBezTo>
                    <a:cubicBezTo>
                      <a:pt x="18793" y="73343"/>
                      <a:pt x="21937" y="60008"/>
                      <a:pt x="26032" y="46958"/>
                    </a:cubicBezTo>
                    <a:cubicBezTo>
                      <a:pt x="30223" y="33338"/>
                      <a:pt x="35462" y="20003"/>
                      <a:pt x="41177" y="6953"/>
                    </a:cubicBezTo>
                    <a:cubicBezTo>
                      <a:pt x="42320" y="4286"/>
                      <a:pt x="40225" y="1048"/>
                      <a:pt x="37748" y="286"/>
                    </a:cubicBezTo>
                    <a:cubicBezTo>
                      <a:pt x="37177" y="95"/>
                      <a:pt x="36700" y="0"/>
                      <a:pt x="36129" y="0"/>
                    </a:cubicBezTo>
                    <a:cubicBezTo>
                      <a:pt x="35272" y="0"/>
                      <a:pt x="34414" y="191"/>
                      <a:pt x="33652" y="667"/>
                    </a:cubicBezTo>
                    <a:cubicBezTo>
                      <a:pt x="32319" y="1333"/>
                      <a:pt x="31652" y="2477"/>
                      <a:pt x="31081" y="3715"/>
                    </a:cubicBezTo>
                    <a:cubicBezTo>
                      <a:pt x="21841" y="24479"/>
                      <a:pt x="14126" y="45911"/>
                      <a:pt x="8602" y="67913"/>
                    </a:cubicBezTo>
                    <a:cubicBezTo>
                      <a:pt x="3172" y="89726"/>
                      <a:pt x="315" y="112300"/>
                      <a:pt x="29" y="134779"/>
                    </a:cubicBezTo>
                    <a:cubicBezTo>
                      <a:pt x="-161" y="146495"/>
                      <a:pt x="601" y="158115"/>
                      <a:pt x="1839" y="169736"/>
                    </a:cubicBezTo>
                    <a:cubicBezTo>
                      <a:pt x="3077" y="181642"/>
                      <a:pt x="5363" y="193358"/>
                      <a:pt x="7840" y="204978"/>
                    </a:cubicBezTo>
                    <a:cubicBezTo>
                      <a:pt x="12793" y="228410"/>
                      <a:pt x="18793" y="251555"/>
                      <a:pt x="21365" y="275463"/>
                    </a:cubicBezTo>
                    <a:cubicBezTo>
                      <a:pt x="21746" y="280130"/>
                      <a:pt x="22032" y="284702"/>
                      <a:pt x="22127" y="289370"/>
                    </a:cubicBezTo>
                    <a:cubicBezTo>
                      <a:pt x="22127" y="293084"/>
                      <a:pt x="24699" y="296228"/>
                      <a:pt x="28414" y="296704"/>
                    </a:cubicBezTo>
                    <a:cubicBezTo>
                      <a:pt x="29271" y="307943"/>
                      <a:pt x="29842" y="319183"/>
                      <a:pt x="30033" y="330327"/>
                    </a:cubicBezTo>
                    <a:lnTo>
                      <a:pt x="30033" y="333375"/>
                    </a:lnTo>
                    <a:cubicBezTo>
                      <a:pt x="30033" y="334899"/>
                      <a:pt x="30033" y="336518"/>
                      <a:pt x="30033" y="338233"/>
                    </a:cubicBezTo>
                    <a:lnTo>
                      <a:pt x="30223" y="338233"/>
                    </a:lnTo>
                    <a:cubicBezTo>
                      <a:pt x="31176" y="338423"/>
                      <a:pt x="32128" y="338519"/>
                      <a:pt x="33843" y="338709"/>
                    </a:cubicBezTo>
                    <a:cubicBezTo>
                      <a:pt x="36319" y="338995"/>
                      <a:pt x="38796" y="339185"/>
                      <a:pt x="41272" y="339185"/>
                    </a:cubicBezTo>
                    <a:cubicBezTo>
                      <a:pt x="41749" y="339185"/>
                      <a:pt x="42130" y="339185"/>
                      <a:pt x="42606" y="339185"/>
                    </a:cubicBezTo>
                    <a:cubicBezTo>
                      <a:pt x="42606" y="324993"/>
                      <a:pt x="41939" y="310610"/>
                      <a:pt x="40701" y="296323"/>
                    </a:cubicBezTo>
                    <a:close/>
                  </a:path>
                </a:pathLst>
              </a:custGeom>
              <a:solidFill>
                <a:srgbClr val="F32534"/>
              </a:solidFill>
              <a:ln w="9525"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id="{1C6A3094-ACE3-5713-87F5-B533D12FCEE3}"/>
                  </a:ext>
                </a:extLst>
              </p:cNvPr>
              <p:cNvSpPr/>
              <p:nvPr/>
            </p:nvSpPr>
            <p:spPr>
              <a:xfrm>
                <a:off x="3684460" y="4372555"/>
                <a:ext cx="95" cy="857"/>
              </a:xfrm>
              <a:custGeom>
                <a:avLst/>
                <a:gdLst>
                  <a:gd name="connsiteX0" fmla="*/ 0 w 95"/>
                  <a:gd name="connsiteY0" fmla="*/ 857 h 857"/>
                  <a:gd name="connsiteX1" fmla="*/ 95 w 95"/>
                  <a:gd name="connsiteY1" fmla="*/ 0 h 857"/>
                  <a:gd name="connsiteX2" fmla="*/ 95 w 95"/>
                  <a:gd name="connsiteY2" fmla="*/ 857 h 857"/>
                </a:gdLst>
                <a:ahLst/>
                <a:cxnLst>
                  <a:cxn ang="0">
                    <a:pos x="connsiteX0" y="connsiteY0"/>
                  </a:cxn>
                  <a:cxn ang="0">
                    <a:pos x="connsiteX1" y="connsiteY1"/>
                  </a:cxn>
                  <a:cxn ang="0">
                    <a:pos x="connsiteX2" y="connsiteY2"/>
                  </a:cxn>
                </a:cxnLst>
                <a:rect l="l" t="t" r="r" b="b"/>
                <a:pathLst>
                  <a:path w="95" h="857">
                    <a:moveTo>
                      <a:pt x="0" y="857"/>
                    </a:moveTo>
                    <a:cubicBezTo>
                      <a:pt x="0" y="857"/>
                      <a:pt x="95" y="286"/>
                      <a:pt x="95" y="0"/>
                    </a:cubicBezTo>
                    <a:lnTo>
                      <a:pt x="95" y="857"/>
                    </a:lnTo>
                    <a:close/>
                  </a:path>
                </a:pathLst>
              </a:custGeom>
              <a:grpFill/>
              <a:ln w="9525" cap="flat">
                <a:noFill/>
                <a:prstDash val="solid"/>
                <a:miter/>
              </a:ln>
            </p:spPr>
            <p:txBody>
              <a:bodyPr rtlCol="0" anchor="ctr"/>
              <a:lstStyle/>
              <a:p>
                <a:endParaRPr lang="en-US"/>
              </a:p>
            </p:txBody>
          </p:sp>
        </p:grpSp>
        <p:sp>
          <p:nvSpPr>
            <p:cNvPr id="1237" name="Freeform: Shape 1236">
              <a:extLst>
                <a:ext uri="{FF2B5EF4-FFF2-40B4-BE49-F238E27FC236}">
                  <a16:creationId xmlns:a16="http://schemas.microsoft.com/office/drawing/2014/main" id="{DC7E753A-F584-8FEF-471E-E6B2B66528E6}"/>
                </a:ext>
              </a:extLst>
            </p:cNvPr>
            <p:cNvSpPr/>
            <p:nvPr/>
          </p:nvSpPr>
          <p:spPr>
            <a:xfrm>
              <a:off x="6883596" y="3569989"/>
              <a:ext cx="106493" cy="309181"/>
            </a:xfrm>
            <a:custGeom>
              <a:avLst/>
              <a:gdLst>
                <a:gd name="connsiteX0" fmla="*/ 101632 w 106493"/>
                <a:gd name="connsiteY0" fmla="*/ 1714 h 309181"/>
                <a:gd name="connsiteX1" fmla="*/ 85916 w 106493"/>
                <a:gd name="connsiteY1" fmla="*/ 43910 h 309181"/>
                <a:gd name="connsiteX2" fmla="*/ 72009 w 106493"/>
                <a:gd name="connsiteY2" fmla="*/ 86773 h 309181"/>
                <a:gd name="connsiteX3" fmla="*/ 67247 w 106493"/>
                <a:gd name="connsiteY3" fmla="*/ 110109 h 309181"/>
                <a:gd name="connsiteX4" fmla="*/ 63437 w 106493"/>
                <a:gd name="connsiteY4" fmla="*/ 132969 h 309181"/>
                <a:gd name="connsiteX5" fmla="*/ 56388 w 106493"/>
                <a:gd name="connsiteY5" fmla="*/ 179546 h 309181"/>
                <a:gd name="connsiteX6" fmla="*/ 56388 w 106493"/>
                <a:gd name="connsiteY6" fmla="*/ 179546 h 309181"/>
                <a:gd name="connsiteX7" fmla="*/ 47339 w 106493"/>
                <a:gd name="connsiteY7" fmla="*/ 221075 h 309181"/>
                <a:gd name="connsiteX8" fmla="*/ 35433 w 106493"/>
                <a:gd name="connsiteY8" fmla="*/ 255365 h 309181"/>
                <a:gd name="connsiteX9" fmla="*/ 17812 w 106493"/>
                <a:gd name="connsiteY9" fmla="*/ 283655 h 309181"/>
                <a:gd name="connsiteX10" fmla="*/ 10954 w 106493"/>
                <a:gd name="connsiteY10" fmla="*/ 290989 h 309181"/>
                <a:gd name="connsiteX11" fmla="*/ 1905 w 106493"/>
                <a:gd name="connsiteY11" fmla="*/ 298704 h 309181"/>
                <a:gd name="connsiteX12" fmla="*/ 0 w 106493"/>
                <a:gd name="connsiteY12" fmla="*/ 302895 h 309181"/>
                <a:gd name="connsiteX13" fmla="*/ 1619 w 106493"/>
                <a:gd name="connsiteY13" fmla="*/ 307276 h 309181"/>
                <a:gd name="connsiteX14" fmla="*/ 5906 w 106493"/>
                <a:gd name="connsiteY14" fmla="*/ 309181 h 309181"/>
                <a:gd name="connsiteX15" fmla="*/ 7525 w 106493"/>
                <a:gd name="connsiteY15" fmla="*/ 308991 h 309181"/>
                <a:gd name="connsiteX16" fmla="*/ 10287 w 106493"/>
                <a:gd name="connsiteY16" fmla="*/ 307562 h 309181"/>
                <a:gd name="connsiteX17" fmla="*/ 41053 w 106493"/>
                <a:gd name="connsiteY17" fmla="*/ 269938 h 309181"/>
                <a:gd name="connsiteX18" fmla="*/ 56198 w 106493"/>
                <a:gd name="connsiteY18" fmla="*/ 223742 h 309181"/>
                <a:gd name="connsiteX19" fmla="*/ 62008 w 106493"/>
                <a:gd name="connsiteY19" fmla="*/ 196596 h 309181"/>
                <a:gd name="connsiteX20" fmla="*/ 66675 w 106493"/>
                <a:gd name="connsiteY20" fmla="*/ 166211 h 309181"/>
                <a:gd name="connsiteX21" fmla="*/ 75057 w 106493"/>
                <a:gd name="connsiteY21" fmla="*/ 104775 h 309181"/>
                <a:gd name="connsiteX22" fmla="*/ 75057 w 106493"/>
                <a:gd name="connsiteY22" fmla="*/ 104775 h 309181"/>
                <a:gd name="connsiteX23" fmla="*/ 80677 w 106493"/>
                <a:gd name="connsiteY23" fmla="*/ 78486 h 309181"/>
                <a:gd name="connsiteX24" fmla="*/ 88297 w 106493"/>
                <a:gd name="connsiteY24" fmla="*/ 53626 h 309181"/>
                <a:gd name="connsiteX25" fmla="*/ 106394 w 106493"/>
                <a:gd name="connsiteY25" fmla="*/ 3143 h 309181"/>
                <a:gd name="connsiteX26" fmla="*/ 104870 w 106493"/>
                <a:gd name="connsiteY26" fmla="*/ 95 h 309181"/>
                <a:gd name="connsiteX27" fmla="*/ 104204 w 106493"/>
                <a:gd name="connsiteY27" fmla="*/ 0 h 309181"/>
                <a:gd name="connsiteX28" fmla="*/ 101822 w 106493"/>
                <a:gd name="connsiteY28" fmla="*/ 1714 h 309181"/>
                <a:gd name="connsiteX29" fmla="*/ 35433 w 106493"/>
                <a:gd name="connsiteY29" fmla="*/ 255842 h 309181"/>
                <a:gd name="connsiteX30" fmla="*/ 35243 w 106493"/>
                <a:gd name="connsiteY30" fmla="*/ 256318 h 309181"/>
                <a:gd name="connsiteX31" fmla="*/ 35433 w 106493"/>
                <a:gd name="connsiteY31" fmla="*/ 255842 h 309181"/>
                <a:gd name="connsiteX32" fmla="*/ 18955 w 106493"/>
                <a:gd name="connsiteY32" fmla="*/ 282607 h 309181"/>
                <a:gd name="connsiteX33" fmla="*/ 18002 w 106493"/>
                <a:gd name="connsiteY33" fmla="*/ 283750 h 309181"/>
                <a:gd name="connsiteX34" fmla="*/ 18955 w 106493"/>
                <a:gd name="connsiteY34" fmla="*/ 282607 h 3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493" h="309181">
                  <a:moveTo>
                    <a:pt x="101632" y="1714"/>
                  </a:moveTo>
                  <a:cubicBezTo>
                    <a:pt x="96774" y="15907"/>
                    <a:pt x="91250" y="29908"/>
                    <a:pt x="85916" y="43910"/>
                  </a:cubicBezTo>
                  <a:cubicBezTo>
                    <a:pt x="80582" y="58007"/>
                    <a:pt x="75724" y="72199"/>
                    <a:pt x="72009" y="86773"/>
                  </a:cubicBezTo>
                  <a:cubicBezTo>
                    <a:pt x="70104" y="94488"/>
                    <a:pt x="68580" y="102298"/>
                    <a:pt x="67247" y="110109"/>
                  </a:cubicBezTo>
                  <a:cubicBezTo>
                    <a:pt x="65818" y="117729"/>
                    <a:pt x="64675" y="125349"/>
                    <a:pt x="63437" y="132969"/>
                  </a:cubicBezTo>
                  <a:cubicBezTo>
                    <a:pt x="61055" y="148495"/>
                    <a:pt x="58960" y="164020"/>
                    <a:pt x="56388" y="179546"/>
                  </a:cubicBezTo>
                  <a:lnTo>
                    <a:pt x="56388" y="179546"/>
                  </a:lnTo>
                  <a:cubicBezTo>
                    <a:pt x="54007" y="193453"/>
                    <a:pt x="51054" y="207359"/>
                    <a:pt x="47339" y="221075"/>
                  </a:cubicBezTo>
                  <a:cubicBezTo>
                    <a:pt x="44196" y="232791"/>
                    <a:pt x="40386" y="244316"/>
                    <a:pt x="35433" y="255365"/>
                  </a:cubicBezTo>
                  <a:cubicBezTo>
                    <a:pt x="30671" y="265462"/>
                    <a:pt x="24860" y="274987"/>
                    <a:pt x="17812" y="283655"/>
                  </a:cubicBezTo>
                  <a:cubicBezTo>
                    <a:pt x="15621" y="286226"/>
                    <a:pt x="13335" y="288607"/>
                    <a:pt x="10954" y="290989"/>
                  </a:cubicBezTo>
                  <a:cubicBezTo>
                    <a:pt x="8096" y="293751"/>
                    <a:pt x="5048" y="296227"/>
                    <a:pt x="1905" y="298704"/>
                  </a:cubicBezTo>
                  <a:cubicBezTo>
                    <a:pt x="667" y="299656"/>
                    <a:pt x="0" y="301371"/>
                    <a:pt x="0" y="302895"/>
                  </a:cubicBezTo>
                  <a:cubicBezTo>
                    <a:pt x="0" y="304514"/>
                    <a:pt x="476" y="306134"/>
                    <a:pt x="1619" y="307276"/>
                  </a:cubicBezTo>
                  <a:cubicBezTo>
                    <a:pt x="2762" y="308419"/>
                    <a:pt x="4286" y="309181"/>
                    <a:pt x="5906" y="309181"/>
                  </a:cubicBezTo>
                  <a:cubicBezTo>
                    <a:pt x="6477" y="309181"/>
                    <a:pt x="6953" y="309086"/>
                    <a:pt x="7525" y="308991"/>
                  </a:cubicBezTo>
                  <a:cubicBezTo>
                    <a:pt x="8573" y="308705"/>
                    <a:pt x="9430" y="308229"/>
                    <a:pt x="10287" y="307562"/>
                  </a:cubicBezTo>
                  <a:cubicBezTo>
                    <a:pt x="23622" y="297942"/>
                    <a:pt x="33909" y="284702"/>
                    <a:pt x="41053" y="269938"/>
                  </a:cubicBezTo>
                  <a:cubicBezTo>
                    <a:pt x="48101" y="255270"/>
                    <a:pt x="52483" y="239554"/>
                    <a:pt x="56198" y="223742"/>
                  </a:cubicBezTo>
                  <a:cubicBezTo>
                    <a:pt x="58388" y="214693"/>
                    <a:pt x="60293" y="205645"/>
                    <a:pt x="62008" y="196596"/>
                  </a:cubicBezTo>
                  <a:cubicBezTo>
                    <a:pt x="63818" y="186499"/>
                    <a:pt x="65246" y="176403"/>
                    <a:pt x="66675" y="166211"/>
                  </a:cubicBezTo>
                  <a:cubicBezTo>
                    <a:pt x="69437" y="145732"/>
                    <a:pt x="71533" y="125158"/>
                    <a:pt x="75057" y="104775"/>
                  </a:cubicBezTo>
                  <a:lnTo>
                    <a:pt x="75057" y="104775"/>
                  </a:lnTo>
                  <a:cubicBezTo>
                    <a:pt x="76581" y="95917"/>
                    <a:pt x="78391" y="87154"/>
                    <a:pt x="80677" y="78486"/>
                  </a:cubicBezTo>
                  <a:cubicBezTo>
                    <a:pt x="82963" y="70104"/>
                    <a:pt x="85439" y="61913"/>
                    <a:pt x="88297" y="53626"/>
                  </a:cubicBezTo>
                  <a:cubicBezTo>
                    <a:pt x="94012" y="36671"/>
                    <a:pt x="100584" y="20098"/>
                    <a:pt x="106394" y="3143"/>
                  </a:cubicBezTo>
                  <a:cubicBezTo>
                    <a:pt x="106775" y="1905"/>
                    <a:pt x="106013" y="571"/>
                    <a:pt x="104870" y="95"/>
                  </a:cubicBezTo>
                  <a:cubicBezTo>
                    <a:pt x="104680" y="95"/>
                    <a:pt x="104394" y="0"/>
                    <a:pt x="104204" y="0"/>
                  </a:cubicBezTo>
                  <a:cubicBezTo>
                    <a:pt x="103156" y="0"/>
                    <a:pt x="102203" y="667"/>
                    <a:pt x="101822" y="1714"/>
                  </a:cubicBezTo>
                  <a:moveTo>
                    <a:pt x="35433" y="255842"/>
                  </a:moveTo>
                  <a:lnTo>
                    <a:pt x="35243" y="256318"/>
                  </a:lnTo>
                  <a:lnTo>
                    <a:pt x="35433" y="255842"/>
                  </a:lnTo>
                  <a:moveTo>
                    <a:pt x="18955" y="282607"/>
                  </a:moveTo>
                  <a:cubicBezTo>
                    <a:pt x="18955" y="282607"/>
                    <a:pt x="18383" y="283369"/>
                    <a:pt x="18002" y="283750"/>
                  </a:cubicBezTo>
                  <a:cubicBezTo>
                    <a:pt x="18288" y="283369"/>
                    <a:pt x="18574" y="282988"/>
                    <a:pt x="18955" y="282607"/>
                  </a:cubicBezTo>
                </a:path>
              </a:pathLst>
            </a:custGeom>
            <a:solidFill>
              <a:srgbClr val="F32534"/>
            </a:solidFill>
            <a:ln w="9525" cap="flat">
              <a:noFill/>
              <a:prstDash val="solid"/>
              <a:miter/>
            </a:ln>
          </p:spPr>
          <p:txBody>
            <a:bodyPr rtlCol="0" anchor="ctr"/>
            <a:lstStyle/>
            <a:p>
              <a:endParaRPr lang="en-US"/>
            </a:p>
          </p:txBody>
        </p:sp>
        <p:grpSp>
          <p:nvGrpSpPr>
            <p:cNvPr id="1238" name="Graphic 100">
              <a:extLst>
                <a:ext uri="{FF2B5EF4-FFF2-40B4-BE49-F238E27FC236}">
                  <a16:creationId xmlns:a16="http://schemas.microsoft.com/office/drawing/2014/main" id="{CE6DACEE-849D-2C2B-0273-3443B44685A2}"/>
                </a:ext>
              </a:extLst>
            </p:cNvPr>
            <p:cNvGrpSpPr/>
            <p:nvPr/>
          </p:nvGrpSpPr>
          <p:grpSpPr>
            <a:xfrm>
              <a:off x="6343767" y="2180278"/>
              <a:ext cx="1022597" cy="1399794"/>
              <a:chOff x="3396943" y="2872368"/>
              <a:chExt cx="1022597" cy="1399794"/>
            </a:xfrm>
          </p:grpSpPr>
          <p:sp>
            <p:nvSpPr>
              <p:cNvPr id="1461" name="Freeform: Shape 1460">
                <a:extLst>
                  <a:ext uri="{FF2B5EF4-FFF2-40B4-BE49-F238E27FC236}">
                    <a16:creationId xmlns:a16="http://schemas.microsoft.com/office/drawing/2014/main" id="{73BBAB57-AE67-473C-3163-A1B28A111E36}"/>
                  </a:ext>
                </a:extLst>
              </p:cNvPr>
              <p:cNvSpPr/>
              <p:nvPr/>
            </p:nvSpPr>
            <p:spPr>
              <a:xfrm>
                <a:off x="3396943" y="3048485"/>
                <a:ext cx="221670" cy="674657"/>
              </a:xfrm>
              <a:custGeom>
                <a:avLst/>
                <a:gdLst>
                  <a:gd name="connsiteX0" fmla="*/ 209698 w 221670"/>
                  <a:gd name="connsiteY0" fmla="*/ 191 h 674657"/>
                  <a:gd name="connsiteX1" fmla="*/ 131497 w 221670"/>
                  <a:gd name="connsiteY1" fmla="*/ 39910 h 674657"/>
                  <a:gd name="connsiteX2" fmla="*/ 97874 w 221670"/>
                  <a:gd name="connsiteY2" fmla="*/ 67437 h 674657"/>
                  <a:gd name="connsiteX3" fmla="*/ 68537 w 221670"/>
                  <a:gd name="connsiteY3" fmla="*/ 99822 h 674657"/>
                  <a:gd name="connsiteX4" fmla="*/ 25294 w 221670"/>
                  <a:gd name="connsiteY4" fmla="*/ 175641 h 674657"/>
                  <a:gd name="connsiteX5" fmla="*/ 2910 w 221670"/>
                  <a:gd name="connsiteY5" fmla="*/ 264700 h 674657"/>
                  <a:gd name="connsiteX6" fmla="*/ 6815 w 221670"/>
                  <a:gd name="connsiteY6" fmla="*/ 387763 h 674657"/>
                  <a:gd name="connsiteX7" fmla="*/ 19198 w 221670"/>
                  <a:gd name="connsiteY7" fmla="*/ 462058 h 674657"/>
                  <a:gd name="connsiteX8" fmla="*/ 25960 w 221670"/>
                  <a:gd name="connsiteY8" fmla="*/ 534352 h 674657"/>
                  <a:gd name="connsiteX9" fmla="*/ 25579 w 221670"/>
                  <a:gd name="connsiteY9" fmla="*/ 571595 h 674657"/>
                  <a:gd name="connsiteX10" fmla="*/ 20626 w 221670"/>
                  <a:gd name="connsiteY10" fmla="*/ 612172 h 674657"/>
                  <a:gd name="connsiteX11" fmla="*/ 10244 w 221670"/>
                  <a:gd name="connsiteY11" fmla="*/ 653129 h 674657"/>
                  <a:gd name="connsiteX12" fmla="*/ 18531 w 221670"/>
                  <a:gd name="connsiteY12" fmla="*/ 673703 h 674657"/>
                  <a:gd name="connsiteX13" fmla="*/ 29199 w 221670"/>
                  <a:gd name="connsiteY13" fmla="*/ 673227 h 674657"/>
                  <a:gd name="connsiteX14" fmla="*/ 36438 w 221670"/>
                  <a:gd name="connsiteY14" fmla="*/ 664178 h 674657"/>
                  <a:gd name="connsiteX15" fmla="*/ 59393 w 221670"/>
                  <a:gd name="connsiteY15" fmla="*/ 572548 h 674657"/>
                  <a:gd name="connsiteX16" fmla="*/ 55773 w 221670"/>
                  <a:gd name="connsiteY16" fmla="*/ 485394 h 674657"/>
                  <a:gd name="connsiteX17" fmla="*/ 47677 w 221670"/>
                  <a:gd name="connsiteY17" fmla="*/ 444246 h 674657"/>
                  <a:gd name="connsiteX18" fmla="*/ 38057 w 221670"/>
                  <a:gd name="connsiteY18" fmla="*/ 399002 h 674657"/>
                  <a:gd name="connsiteX19" fmla="*/ 28056 w 221670"/>
                  <a:gd name="connsiteY19" fmla="*/ 323755 h 674657"/>
                  <a:gd name="connsiteX20" fmla="*/ 34152 w 221670"/>
                  <a:gd name="connsiteY20" fmla="*/ 237935 h 674657"/>
                  <a:gd name="connsiteX21" fmla="*/ 55964 w 221670"/>
                  <a:gd name="connsiteY21" fmla="*/ 169736 h 674657"/>
                  <a:gd name="connsiteX22" fmla="*/ 94731 w 221670"/>
                  <a:gd name="connsiteY22" fmla="*/ 107061 h 674657"/>
                  <a:gd name="connsiteX23" fmla="*/ 145404 w 221670"/>
                  <a:gd name="connsiteY23" fmla="*/ 59341 h 674657"/>
                  <a:gd name="connsiteX24" fmla="*/ 210174 w 221670"/>
                  <a:gd name="connsiteY24" fmla="*/ 24765 h 674657"/>
                  <a:gd name="connsiteX25" fmla="*/ 209793 w 221670"/>
                  <a:gd name="connsiteY25" fmla="*/ 24860 h 674657"/>
                  <a:gd name="connsiteX26" fmla="*/ 210650 w 221670"/>
                  <a:gd name="connsiteY26" fmla="*/ 24575 h 674657"/>
                  <a:gd name="connsiteX27" fmla="*/ 212269 w 221670"/>
                  <a:gd name="connsiteY27" fmla="*/ 24003 h 674657"/>
                  <a:gd name="connsiteX28" fmla="*/ 211412 w 221670"/>
                  <a:gd name="connsiteY28" fmla="*/ 24289 h 674657"/>
                  <a:gd name="connsiteX29" fmla="*/ 213127 w 221670"/>
                  <a:gd name="connsiteY29" fmla="*/ 23717 h 674657"/>
                  <a:gd name="connsiteX30" fmla="*/ 219794 w 221670"/>
                  <a:gd name="connsiteY30" fmla="*/ 18859 h 674657"/>
                  <a:gd name="connsiteX31" fmla="*/ 221509 w 221670"/>
                  <a:gd name="connsiteY31" fmla="*/ 9906 h 674657"/>
                  <a:gd name="connsiteX32" fmla="*/ 217317 w 221670"/>
                  <a:gd name="connsiteY32" fmla="*/ 2381 h 674657"/>
                  <a:gd name="connsiteX33" fmla="*/ 211221 w 221670"/>
                  <a:gd name="connsiteY33" fmla="*/ 0 h 674657"/>
                  <a:gd name="connsiteX34" fmla="*/ 209412 w 221670"/>
                  <a:gd name="connsiteY34" fmla="*/ 286 h 674657"/>
                  <a:gd name="connsiteX35" fmla="*/ 57202 w 221670"/>
                  <a:gd name="connsiteY35" fmla="*/ 166592 h 674657"/>
                  <a:gd name="connsiteX36" fmla="*/ 56154 w 221670"/>
                  <a:gd name="connsiteY36" fmla="*/ 168974 h 674657"/>
                  <a:gd name="connsiteX37" fmla="*/ 57202 w 221670"/>
                  <a:gd name="connsiteY37" fmla="*/ 166592 h 674657"/>
                  <a:gd name="connsiteX38" fmla="*/ 27675 w 221670"/>
                  <a:gd name="connsiteY38" fmla="*/ 320231 h 674657"/>
                  <a:gd name="connsiteX39" fmla="*/ 27675 w 221670"/>
                  <a:gd name="connsiteY39" fmla="*/ 322231 h 674657"/>
                  <a:gd name="connsiteX40" fmla="*/ 27675 w 221670"/>
                  <a:gd name="connsiteY40" fmla="*/ 320231 h 674657"/>
                  <a:gd name="connsiteX41" fmla="*/ 210364 w 221670"/>
                  <a:gd name="connsiteY41" fmla="*/ 24575 h 674657"/>
                  <a:gd name="connsiteX42" fmla="*/ 209888 w 221670"/>
                  <a:gd name="connsiteY42" fmla="*/ 24765 h 674657"/>
                  <a:gd name="connsiteX43" fmla="*/ 211126 w 221670"/>
                  <a:gd name="connsiteY43" fmla="*/ 24289 h 674657"/>
                  <a:gd name="connsiteX44" fmla="*/ 210364 w 221670"/>
                  <a:gd name="connsiteY44" fmla="*/ 24575 h 6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1670" h="674657">
                    <a:moveTo>
                      <a:pt x="209698" y="191"/>
                    </a:moveTo>
                    <a:cubicBezTo>
                      <a:pt x="182361" y="9906"/>
                      <a:pt x="155881" y="22574"/>
                      <a:pt x="131497" y="39910"/>
                    </a:cubicBezTo>
                    <a:cubicBezTo>
                      <a:pt x="119781" y="48196"/>
                      <a:pt x="108542" y="57341"/>
                      <a:pt x="97874" y="67437"/>
                    </a:cubicBezTo>
                    <a:cubicBezTo>
                      <a:pt x="87396" y="77343"/>
                      <a:pt x="77681" y="88297"/>
                      <a:pt x="68537" y="99822"/>
                    </a:cubicBezTo>
                    <a:cubicBezTo>
                      <a:pt x="50725" y="122301"/>
                      <a:pt x="36438" y="148114"/>
                      <a:pt x="25294" y="175641"/>
                    </a:cubicBezTo>
                    <a:cubicBezTo>
                      <a:pt x="13959" y="203740"/>
                      <a:pt x="6815" y="234029"/>
                      <a:pt x="2910" y="264700"/>
                    </a:cubicBezTo>
                    <a:cubicBezTo>
                      <a:pt x="-2234" y="305372"/>
                      <a:pt x="-329" y="347567"/>
                      <a:pt x="6815" y="387763"/>
                    </a:cubicBezTo>
                    <a:cubicBezTo>
                      <a:pt x="11196" y="412528"/>
                      <a:pt x="15864" y="437102"/>
                      <a:pt x="19198" y="462058"/>
                    </a:cubicBezTo>
                    <a:cubicBezTo>
                      <a:pt x="22341" y="486061"/>
                      <a:pt x="24912" y="510159"/>
                      <a:pt x="25960" y="534352"/>
                    </a:cubicBezTo>
                    <a:cubicBezTo>
                      <a:pt x="26341" y="546830"/>
                      <a:pt x="26246" y="559213"/>
                      <a:pt x="25579" y="571595"/>
                    </a:cubicBezTo>
                    <a:cubicBezTo>
                      <a:pt x="24817" y="585216"/>
                      <a:pt x="23008" y="598837"/>
                      <a:pt x="20626" y="612172"/>
                    </a:cubicBezTo>
                    <a:cubicBezTo>
                      <a:pt x="17864" y="626078"/>
                      <a:pt x="14244" y="639604"/>
                      <a:pt x="10244" y="653129"/>
                    </a:cubicBezTo>
                    <a:cubicBezTo>
                      <a:pt x="7767" y="661416"/>
                      <a:pt x="11292" y="670655"/>
                      <a:pt x="18531" y="673703"/>
                    </a:cubicBezTo>
                    <a:cubicBezTo>
                      <a:pt x="21960" y="675132"/>
                      <a:pt x="25865" y="674942"/>
                      <a:pt x="29199" y="673227"/>
                    </a:cubicBezTo>
                    <a:cubicBezTo>
                      <a:pt x="32818" y="671322"/>
                      <a:pt x="34819" y="668179"/>
                      <a:pt x="36438" y="664178"/>
                    </a:cubicBezTo>
                    <a:cubicBezTo>
                      <a:pt x="48725" y="635413"/>
                      <a:pt x="56154" y="604171"/>
                      <a:pt x="59393" y="572548"/>
                    </a:cubicBezTo>
                    <a:cubicBezTo>
                      <a:pt x="62250" y="543497"/>
                      <a:pt x="60250" y="514064"/>
                      <a:pt x="55773" y="485394"/>
                    </a:cubicBezTo>
                    <a:cubicBezTo>
                      <a:pt x="53583" y="471583"/>
                      <a:pt x="50630" y="457867"/>
                      <a:pt x="47677" y="444246"/>
                    </a:cubicBezTo>
                    <a:cubicBezTo>
                      <a:pt x="44439" y="429197"/>
                      <a:pt x="41105" y="414147"/>
                      <a:pt x="38057" y="399002"/>
                    </a:cubicBezTo>
                    <a:cubicBezTo>
                      <a:pt x="33104" y="374142"/>
                      <a:pt x="29294" y="349187"/>
                      <a:pt x="28056" y="323755"/>
                    </a:cubicBezTo>
                    <a:cubicBezTo>
                      <a:pt x="27008" y="294894"/>
                      <a:pt x="28913" y="266224"/>
                      <a:pt x="34152" y="237935"/>
                    </a:cubicBezTo>
                    <a:cubicBezTo>
                      <a:pt x="39010" y="214313"/>
                      <a:pt x="46344" y="191357"/>
                      <a:pt x="55964" y="169736"/>
                    </a:cubicBezTo>
                    <a:cubicBezTo>
                      <a:pt x="66537" y="146971"/>
                      <a:pt x="79586" y="126016"/>
                      <a:pt x="94731" y="107061"/>
                    </a:cubicBezTo>
                    <a:cubicBezTo>
                      <a:pt x="109875" y="88868"/>
                      <a:pt x="126925" y="72962"/>
                      <a:pt x="145404" y="59341"/>
                    </a:cubicBezTo>
                    <a:cubicBezTo>
                      <a:pt x="165692" y="44863"/>
                      <a:pt x="187409" y="33433"/>
                      <a:pt x="210174" y="24765"/>
                    </a:cubicBezTo>
                    <a:cubicBezTo>
                      <a:pt x="210079" y="24765"/>
                      <a:pt x="209888" y="24765"/>
                      <a:pt x="209793" y="24860"/>
                    </a:cubicBezTo>
                    <a:cubicBezTo>
                      <a:pt x="210079" y="24765"/>
                      <a:pt x="210364" y="24670"/>
                      <a:pt x="210650" y="24575"/>
                    </a:cubicBezTo>
                    <a:lnTo>
                      <a:pt x="212269" y="24003"/>
                    </a:lnTo>
                    <a:cubicBezTo>
                      <a:pt x="212269" y="24003"/>
                      <a:pt x="211698" y="24194"/>
                      <a:pt x="211412" y="24289"/>
                    </a:cubicBezTo>
                    <a:cubicBezTo>
                      <a:pt x="211984" y="24098"/>
                      <a:pt x="212555" y="23908"/>
                      <a:pt x="213127" y="23717"/>
                    </a:cubicBezTo>
                    <a:cubicBezTo>
                      <a:pt x="215889" y="22765"/>
                      <a:pt x="218079" y="21622"/>
                      <a:pt x="219794" y="18859"/>
                    </a:cubicBezTo>
                    <a:cubicBezTo>
                      <a:pt x="221413" y="16288"/>
                      <a:pt x="221985" y="12954"/>
                      <a:pt x="221509" y="9906"/>
                    </a:cubicBezTo>
                    <a:cubicBezTo>
                      <a:pt x="221032" y="6858"/>
                      <a:pt x="219508" y="4191"/>
                      <a:pt x="217317" y="2381"/>
                    </a:cubicBezTo>
                    <a:cubicBezTo>
                      <a:pt x="215698" y="1143"/>
                      <a:pt x="213412" y="0"/>
                      <a:pt x="211221" y="0"/>
                    </a:cubicBezTo>
                    <a:cubicBezTo>
                      <a:pt x="210555" y="0"/>
                      <a:pt x="209983" y="95"/>
                      <a:pt x="209412" y="286"/>
                    </a:cubicBezTo>
                    <a:moveTo>
                      <a:pt x="57202" y="166592"/>
                    </a:moveTo>
                    <a:cubicBezTo>
                      <a:pt x="56821" y="167354"/>
                      <a:pt x="56535" y="168212"/>
                      <a:pt x="56154" y="168974"/>
                    </a:cubicBezTo>
                    <a:cubicBezTo>
                      <a:pt x="56535" y="168212"/>
                      <a:pt x="56821" y="167354"/>
                      <a:pt x="57202" y="166592"/>
                    </a:cubicBezTo>
                    <a:moveTo>
                      <a:pt x="27675" y="320231"/>
                    </a:moveTo>
                    <a:cubicBezTo>
                      <a:pt x="27675" y="320897"/>
                      <a:pt x="27675" y="321564"/>
                      <a:pt x="27675" y="322231"/>
                    </a:cubicBezTo>
                    <a:lnTo>
                      <a:pt x="27675" y="320231"/>
                    </a:lnTo>
                    <a:moveTo>
                      <a:pt x="210364" y="24575"/>
                    </a:moveTo>
                    <a:lnTo>
                      <a:pt x="209888" y="24765"/>
                    </a:lnTo>
                    <a:cubicBezTo>
                      <a:pt x="209888" y="24765"/>
                      <a:pt x="210745" y="24479"/>
                      <a:pt x="211126" y="24289"/>
                    </a:cubicBezTo>
                    <a:cubicBezTo>
                      <a:pt x="210840" y="24289"/>
                      <a:pt x="210650" y="24479"/>
                      <a:pt x="210364" y="24575"/>
                    </a:cubicBezTo>
                  </a:path>
                </a:pathLst>
              </a:custGeom>
              <a:solidFill>
                <a:srgbClr val="FEC54D"/>
              </a:solid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60C68AAD-B5EF-3D29-A84A-5F818F55FC51}"/>
                  </a:ext>
                </a:extLst>
              </p:cNvPr>
              <p:cNvSpPr/>
              <p:nvPr/>
            </p:nvSpPr>
            <p:spPr>
              <a:xfrm>
                <a:off x="3515772" y="3293182"/>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95"/>
                    </a:lnTo>
                    <a:lnTo>
                      <a:pt x="0" y="0"/>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3D159F3F-7ACC-6689-BD68-75D9C15C05BB}"/>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6AFA70D2-9F82-A710-9564-27965400DB9B}"/>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6DF26B2D-692C-1F56-E2DB-06089453418F}"/>
                  </a:ext>
                </a:extLst>
              </p:cNvPr>
              <p:cNvSpPr/>
              <p:nvPr/>
            </p:nvSpPr>
            <p:spPr>
              <a:xfrm>
                <a:off x="3477863" y="3395480"/>
                <a:ext cx="9525" cy="190"/>
              </a:xfrm>
              <a:custGeom>
                <a:avLst/>
                <a:gdLst>
                  <a:gd name="connsiteX0" fmla="*/ 0 w 9525"/>
                  <a:gd name="connsiteY0" fmla="*/ 191 h 190"/>
                  <a:gd name="connsiteX1" fmla="*/ 0 w 9525"/>
                  <a:gd name="connsiteY1" fmla="*/ 0 h 190"/>
                  <a:gd name="connsiteX2" fmla="*/ 0 w 9525"/>
                  <a:gd name="connsiteY2" fmla="*/ 0 h 190"/>
                  <a:gd name="connsiteX3" fmla="*/ 0 w 9525"/>
                  <a:gd name="connsiteY3" fmla="*/ 191 h 190"/>
                </a:gdLst>
                <a:ahLst/>
                <a:cxnLst>
                  <a:cxn ang="0">
                    <a:pos x="connsiteX0" y="connsiteY0"/>
                  </a:cxn>
                  <a:cxn ang="0">
                    <a:pos x="connsiteX1" y="connsiteY1"/>
                  </a:cxn>
                  <a:cxn ang="0">
                    <a:pos x="connsiteX2" y="connsiteY2"/>
                  </a:cxn>
                  <a:cxn ang="0">
                    <a:pos x="connsiteX3" y="connsiteY3"/>
                  </a:cxn>
                </a:cxnLst>
                <a:rect l="l" t="t" r="r" b="b"/>
                <a:pathLst>
                  <a:path w="9525" h="190">
                    <a:moveTo>
                      <a:pt x="0" y="191"/>
                    </a:moveTo>
                    <a:lnTo>
                      <a:pt x="0" y="0"/>
                    </a:lnTo>
                    <a:lnTo>
                      <a:pt x="0" y="0"/>
                    </a:lnTo>
                    <a:lnTo>
                      <a:pt x="0" y="191"/>
                    </a:lnTo>
                  </a:path>
                </a:pathLst>
              </a:custGeom>
              <a:solidFill>
                <a:srgbClr val="F3BC49"/>
              </a:solid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57D274CD-109D-4391-53D7-AA218A19680A}"/>
                  </a:ext>
                </a:extLst>
              </p:cNvPr>
              <p:cNvSpPr/>
              <p:nvPr/>
            </p:nvSpPr>
            <p:spPr>
              <a:xfrm>
                <a:off x="3477863" y="33957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close/>
                  </a:path>
                </a:pathLst>
              </a:custGeom>
              <a:solidFill>
                <a:srgbClr val="F3BC49"/>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5FF913BE-44DB-D0D4-D352-EE5D7C3CB7E8}"/>
                  </a:ext>
                </a:extLst>
              </p:cNvPr>
              <p:cNvSpPr/>
              <p:nvPr/>
            </p:nvSpPr>
            <p:spPr>
              <a:xfrm>
                <a:off x="4257389" y="3683421"/>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558092C3-6558-DBD6-5E09-B1FC5D47BBE6}"/>
                  </a:ext>
                </a:extLst>
              </p:cNvPr>
              <p:cNvSpPr/>
              <p:nvPr/>
            </p:nvSpPr>
            <p:spPr>
              <a:xfrm>
                <a:off x="4374356" y="3760478"/>
                <a:ext cx="190" cy="190"/>
              </a:xfrm>
              <a:custGeom>
                <a:avLst/>
                <a:gdLst>
                  <a:gd name="connsiteX0" fmla="*/ 191 w 190"/>
                  <a:gd name="connsiteY0" fmla="*/ 191 h 190"/>
                  <a:gd name="connsiteX1" fmla="*/ 0 w 190"/>
                  <a:gd name="connsiteY1" fmla="*/ 0 h 190"/>
                  <a:gd name="connsiteX2" fmla="*/ 191 w 190"/>
                  <a:gd name="connsiteY2" fmla="*/ 191 h 190"/>
                </a:gdLst>
                <a:ahLst/>
                <a:cxnLst>
                  <a:cxn ang="0">
                    <a:pos x="connsiteX0" y="connsiteY0"/>
                  </a:cxn>
                  <a:cxn ang="0">
                    <a:pos x="connsiteX1" y="connsiteY1"/>
                  </a:cxn>
                  <a:cxn ang="0">
                    <a:pos x="connsiteX2" y="connsiteY2"/>
                  </a:cxn>
                </a:cxnLst>
                <a:rect l="l" t="t" r="r" b="b"/>
                <a:pathLst>
                  <a:path w="190" h="190">
                    <a:moveTo>
                      <a:pt x="191" y="191"/>
                    </a:moveTo>
                    <a:lnTo>
                      <a:pt x="0" y="0"/>
                    </a:lnTo>
                    <a:lnTo>
                      <a:pt x="191" y="191"/>
                    </a:lnTo>
                  </a:path>
                </a:pathLst>
              </a:custGeom>
              <a:solidFill>
                <a:srgbClr val="F3BC49"/>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D5859F0F-B249-DB1F-9CA9-8A786DAB9ABD}"/>
                  </a:ext>
                </a:extLst>
              </p:cNvPr>
              <p:cNvSpPr/>
              <p:nvPr/>
            </p:nvSpPr>
            <p:spPr>
              <a:xfrm>
                <a:off x="3462813" y="3392528"/>
                <a:ext cx="10382" cy="102298"/>
              </a:xfrm>
              <a:custGeom>
                <a:avLst/>
                <a:gdLst>
                  <a:gd name="connsiteX0" fmla="*/ 5429 w 10382"/>
                  <a:gd name="connsiteY0" fmla="*/ 2953 h 102298"/>
                  <a:gd name="connsiteX1" fmla="*/ 2381 w 10382"/>
                  <a:gd name="connsiteY1" fmla="*/ 50101 h 102298"/>
                  <a:gd name="connsiteX2" fmla="*/ 0 w 10382"/>
                  <a:gd name="connsiteY2" fmla="*/ 99441 h 102298"/>
                  <a:gd name="connsiteX3" fmla="*/ 2476 w 10382"/>
                  <a:gd name="connsiteY3" fmla="*/ 102298 h 102298"/>
                  <a:gd name="connsiteX4" fmla="*/ 4953 w 10382"/>
                  <a:gd name="connsiteY4" fmla="*/ 99441 h 102298"/>
                  <a:gd name="connsiteX5" fmla="*/ 7239 w 10382"/>
                  <a:gd name="connsiteY5" fmla="*/ 52197 h 102298"/>
                  <a:gd name="connsiteX6" fmla="*/ 10382 w 10382"/>
                  <a:gd name="connsiteY6" fmla="*/ 2857 h 102298"/>
                  <a:gd name="connsiteX7" fmla="*/ 7906 w 10382"/>
                  <a:gd name="connsiteY7" fmla="*/ 0 h 102298"/>
                  <a:gd name="connsiteX8" fmla="*/ 5429 w 10382"/>
                  <a:gd name="connsiteY8" fmla="*/ 2857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2" h="102298">
                    <a:moveTo>
                      <a:pt x="5429" y="2953"/>
                    </a:moveTo>
                    <a:cubicBezTo>
                      <a:pt x="4763" y="18764"/>
                      <a:pt x="3524" y="34385"/>
                      <a:pt x="2381" y="50101"/>
                    </a:cubicBezTo>
                    <a:cubicBezTo>
                      <a:pt x="1143" y="66484"/>
                      <a:pt x="0" y="82963"/>
                      <a:pt x="0" y="99441"/>
                    </a:cubicBezTo>
                    <a:cubicBezTo>
                      <a:pt x="0" y="101060"/>
                      <a:pt x="1143" y="102298"/>
                      <a:pt x="2476" y="102298"/>
                    </a:cubicBezTo>
                    <a:cubicBezTo>
                      <a:pt x="3810" y="102298"/>
                      <a:pt x="4953" y="100965"/>
                      <a:pt x="4953" y="99441"/>
                    </a:cubicBezTo>
                    <a:cubicBezTo>
                      <a:pt x="5334" y="83725"/>
                      <a:pt x="6096" y="67913"/>
                      <a:pt x="7239" y="52197"/>
                    </a:cubicBezTo>
                    <a:cubicBezTo>
                      <a:pt x="8382" y="35814"/>
                      <a:pt x="9715" y="19336"/>
                      <a:pt x="10382" y="2857"/>
                    </a:cubicBezTo>
                    <a:cubicBezTo>
                      <a:pt x="10382" y="1238"/>
                      <a:pt x="9239" y="0"/>
                      <a:pt x="7906" y="0"/>
                    </a:cubicBezTo>
                    <a:cubicBezTo>
                      <a:pt x="6477" y="0"/>
                      <a:pt x="5429" y="1238"/>
                      <a:pt x="5429" y="2857"/>
                    </a:cubicBezTo>
                  </a:path>
                </a:pathLst>
              </a:custGeom>
              <a:solidFill>
                <a:srgbClr val="F3BC49"/>
              </a:solid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BC13E4EE-54A1-85C3-B32C-1702E0F71767}"/>
                  </a:ext>
                </a:extLst>
              </p:cNvPr>
              <p:cNvSpPr/>
              <p:nvPr/>
            </p:nvSpPr>
            <p:spPr>
              <a:xfrm>
                <a:off x="3457282" y="3381574"/>
                <a:ext cx="19738" cy="128968"/>
              </a:xfrm>
              <a:custGeom>
                <a:avLst/>
                <a:gdLst>
                  <a:gd name="connsiteX0" fmla="*/ 11056 w 19738"/>
                  <a:gd name="connsiteY0" fmla="*/ 3715 h 128968"/>
                  <a:gd name="connsiteX1" fmla="*/ 7 w 19738"/>
                  <a:gd name="connsiteY1" fmla="*/ 120777 h 128968"/>
                  <a:gd name="connsiteX2" fmla="*/ 7151 w 19738"/>
                  <a:gd name="connsiteY2" fmla="*/ 128969 h 128968"/>
                  <a:gd name="connsiteX3" fmla="*/ 14295 w 19738"/>
                  <a:gd name="connsiteY3" fmla="*/ 120777 h 128968"/>
                  <a:gd name="connsiteX4" fmla="*/ 18105 w 19738"/>
                  <a:gd name="connsiteY4" fmla="*/ 17526 h 128968"/>
                  <a:gd name="connsiteX5" fmla="*/ 17914 w 19738"/>
                  <a:gd name="connsiteY5" fmla="*/ 18859 h 128968"/>
                  <a:gd name="connsiteX6" fmla="*/ 19629 w 19738"/>
                  <a:gd name="connsiteY6" fmla="*/ 6382 h 128968"/>
                  <a:gd name="connsiteX7" fmla="*/ 19152 w 19738"/>
                  <a:gd name="connsiteY7" fmla="*/ 2477 h 128968"/>
                  <a:gd name="connsiteX8" fmla="*/ 16485 w 19738"/>
                  <a:gd name="connsiteY8" fmla="*/ 191 h 128968"/>
                  <a:gd name="connsiteX9" fmla="*/ 15342 w 19738"/>
                  <a:gd name="connsiteY9" fmla="*/ 0 h 128968"/>
                  <a:gd name="connsiteX10" fmla="*/ 11056 w 19738"/>
                  <a:gd name="connsiteY10" fmla="*/ 3715 h 1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8" h="128968">
                    <a:moveTo>
                      <a:pt x="11056" y="3715"/>
                    </a:moveTo>
                    <a:cubicBezTo>
                      <a:pt x="4579" y="42291"/>
                      <a:pt x="2198" y="81534"/>
                      <a:pt x="7" y="120777"/>
                    </a:cubicBezTo>
                    <a:cubicBezTo>
                      <a:pt x="-183" y="125254"/>
                      <a:pt x="3436" y="128969"/>
                      <a:pt x="7151" y="128969"/>
                    </a:cubicBezTo>
                    <a:cubicBezTo>
                      <a:pt x="10866" y="128969"/>
                      <a:pt x="14295" y="125254"/>
                      <a:pt x="14295" y="120777"/>
                    </a:cubicBezTo>
                    <a:cubicBezTo>
                      <a:pt x="13723" y="86297"/>
                      <a:pt x="14295" y="51816"/>
                      <a:pt x="18105" y="17526"/>
                    </a:cubicBezTo>
                    <a:cubicBezTo>
                      <a:pt x="18105" y="18002"/>
                      <a:pt x="18009" y="18479"/>
                      <a:pt x="17914" y="18859"/>
                    </a:cubicBezTo>
                    <a:cubicBezTo>
                      <a:pt x="18390" y="14764"/>
                      <a:pt x="18962" y="10573"/>
                      <a:pt x="19629" y="6382"/>
                    </a:cubicBezTo>
                    <a:cubicBezTo>
                      <a:pt x="19819" y="5048"/>
                      <a:pt x="19819" y="3810"/>
                      <a:pt x="19152" y="2477"/>
                    </a:cubicBezTo>
                    <a:cubicBezTo>
                      <a:pt x="18581" y="1333"/>
                      <a:pt x="17628" y="476"/>
                      <a:pt x="16485" y="191"/>
                    </a:cubicBezTo>
                    <a:cubicBezTo>
                      <a:pt x="16104" y="95"/>
                      <a:pt x="15723" y="0"/>
                      <a:pt x="15342" y="0"/>
                    </a:cubicBezTo>
                    <a:cubicBezTo>
                      <a:pt x="13437" y="0"/>
                      <a:pt x="11437" y="1429"/>
                      <a:pt x="11056" y="3715"/>
                    </a:cubicBezTo>
                  </a:path>
                </a:pathLst>
              </a:custGeom>
              <a:solidFill>
                <a:srgbClr val="F3BC49"/>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2F9AEBF8-56C4-19F0-BC93-6F75CCD6C86B}"/>
                  </a:ext>
                </a:extLst>
              </p:cNvPr>
              <p:cNvSpPr/>
              <p:nvPr/>
            </p:nvSpPr>
            <p:spPr>
              <a:xfrm>
                <a:off x="3409248" y="2911706"/>
                <a:ext cx="889444" cy="858011"/>
              </a:xfrm>
              <a:custGeom>
                <a:avLst/>
                <a:gdLst>
                  <a:gd name="connsiteX0" fmla="*/ 442566 w 889444"/>
                  <a:gd name="connsiteY0" fmla="*/ 857 h 858011"/>
                  <a:gd name="connsiteX1" fmla="*/ 381797 w 889444"/>
                  <a:gd name="connsiteY1" fmla="*/ 8382 h 858011"/>
                  <a:gd name="connsiteX2" fmla="*/ 324170 w 889444"/>
                  <a:gd name="connsiteY2" fmla="*/ 24860 h 858011"/>
                  <a:gd name="connsiteX3" fmla="*/ 226444 w 889444"/>
                  <a:gd name="connsiteY3" fmla="*/ 87725 h 858011"/>
                  <a:gd name="connsiteX4" fmla="*/ 194630 w 889444"/>
                  <a:gd name="connsiteY4" fmla="*/ 127921 h 858011"/>
                  <a:gd name="connsiteX5" fmla="*/ 138909 w 889444"/>
                  <a:gd name="connsiteY5" fmla="*/ 146590 h 858011"/>
                  <a:gd name="connsiteX6" fmla="*/ 91570 w 889444"/>
                  <a:gd name="connsiteY6" fmla="*/ 178213 h 858011"/>
                  <a:gd name="connsiteX7" fmla="*/ 26228 w 889444"/>
                  <a:gd name="connsiteY7" fmla="*/ 271272 h 858011"/>
                  <a:gd name="connsiteX8" fmla="*/ 415 w 889444"/>
                  <a:gd name="connsiteY8" fmla="*/ 385382 h 858011"/>
                  <a:gd name="connsiteX9" fmla="*/ 2606 w 889444"/>
                  <a:gd name="connsiteY9" fmla="*/ 444246 h 858011"/>
                  <a:gd name="connsiteX10" fmla="*/ 15274 w 889444"/>
                  <a:gd name="connsiteY10" fmla="*/ 501968 h 858011"/>
                  <a:gd name="connsiteX11" fmla="*/ 40897 w 889444"/>
                  <a:gd name="connsiteY11" fmla="*/ 567214 h 858011"/>
                  <a:gd name="connsiteX12" fmla="*/ 75282 w 889444"/>
                  <a:gd name="connsiteY12" fmla="*/ 625602 h 858011"/>
                  <a:gd name="connsiteX13" fmla="*/ 170341 w 889444"/>
                  <a:gd name="connsiteY13" fmla="*/ 720281 h 858011"/>
                  <a:gd name="connsiteX14" fmla="*/ 232540 w 889444"/>
                  <a:gd name="connsiteY14" fmla="*/ 756666 h 858011"/>
                  <a:gd name="connsiteX15" fmla="*/ 313026 w 889444"/>
                  <a:gd name="connsiteY15" fmla="*/ 787051 h 858011"/>
                  <a:gd name="connsiteX16" fmla="*/ 400561 w 889444"/>
                  <a:gd name="connsiteY16" fmla="*/ 808863 h 858011"/>
                  <a:gd name="connsiteX17" fmla="*/ 401513 w 889444"/>
                  <a:gd name="connsiteY17" fmla="*/ 809054 h 858011"/>
                  <a:gd name="connsiteX18" fmla="*/ 404085 w 889444"/>
                  <a:gd name="connsiteY18" fmla="*/ 809625 h 858011"/>
                  <a:gd name="connsiteX19" fmla="*/ 477999 w 889444"/>
                  <a:gd name="connsiteY19" fmla="*/ 827818 h 858011"/>
                  <a:gd name="connsiteX20" fmla="*/ 512194 w 889444"/>
                  <a:gd name="connsiteY20" fmla="*/ 838295 h 858011"/>
                  <a:gd name="connsiteX21" fmla="*/ 529910 w 889444"/>
                  <a:gd name="connsiteY21" fmla="*/ 844677 h 858011"/>
                  <a:gd name="connsiteX22" fmla="*/ 545341 w 889444"/>
                  <a:gd name="connsiteY22" fmla="*/ 850964 h 858011"/>
                  <a:gd name="connsiteX23" fmla="*/ 555247 w 889444"/>
                  <a:gd name="connsiteY23" fmla="*/ 856774 h 858011"/>
                  <a:gd name="connsiteX24" fmla="*/ 559152 w 889444"/>
                  <a:gd name="connsiteY24" fmla="*/ 858012 h 858011"/>
                  <a:gd name="connsiteX25" fmla="*/ 563248 w 889444"/>
                  <a:gd name="connsiteY25" fmla="*/ 856774 h 858011"/>
                  <a:gd name="connsiteX26" fmla="*/ 566486 w 889444"/>
                  <a:gd name="connsiteY26" fmla="*/ 857631 h 858011"/>
                  <a:gd name="connsiteX27" fmla="*/ 568010 w 889444"/>
                  <a:gd name="connsiteY27" fmla="*/ 857631 h 858011"/>
                  <a:gd name="connsiteX28" fmla="*/ 640972 w 889444"/>
                  <a:gd name="connsiteY28" fmla="*/ 846487 h 858011"/>
                  <a:gd name="connsiteX29" fmla="*/ 653259 w 889444"/>
                  <a:gd name="connsiteY29" fmla="*/ 843629 h 858011"/>
                  <a:gd name="connsiteX30" fmla="*/ 647258 w 889444"/>
                  <a:gd name="connsiteY30" fmla="*/ 844963 h 858011"/>
                  <a:gd name="connsiteX31" fmla="*/ 703170 w 889444"/>
                  <a:gd name="connsiteY31" fmla="*/ 783241 h 858011"/>
                  <a:gd name="connsiteX32" fmla="*/ 724696 w 889444"/>
                  <a:gd name="connsiteY32" fmla="*/ 747236 h 858011"/>
                  <a:gd name="connsiteX33" fmla="*/ 734126 w 889444"/>
                  <a:gd name="connsiteY33" fmla="*/ 727139 h 858011"/>
                  <a:gd name="connsiteX34" fmla="*/ 740984 w 889444"/>
                  <a:gd name="connsiteY34" fmla="*/ 710470 h 858011"/>
                  <a:gd name="connsiteX35" fmla="*/ 763940 w 889444"/>
                  <a:gd name="connsiteY35" fmla="*/ 712851 h 858011"/>
                  <a:gd name="connsiteX36" fmla="*/ 845759 w 889444"/>
                  <a:gd name="connsiteY36" fmla="*/ 678847 h 858011"/>
                  <a:gd name="connsiteX37" fmla="*/ 860713 w 889444"/>
                  <a:gd name="connsiteY37" fmla="*/ 653320 h 858011"/>
                  <a:gd name="connsiteX38" fmla="*/ 866429 w 889444"/>
                  <a:gd name="connsiteY38" fmla="*/ 620649 h 858011"/>
                  <a:gd name="connsiteX39" fmla="*/ 866143 w 889444"/>
                  <a:gd name="connsiteY39" fmla="*/ 613601 h 858011"/>
                  <a:gd name="connsiteX40" fmla="*/ 847093 w 889444"/>
                  <a:gd name="connsiteY40" fmla="*/ 562928 h 858011"/>
                  <a:gd name="connsiteX41" fmla="*/ 840520 w 889444"/>
                  <a:gd name="connsiteY41" fmla="*/ 555498 h 858011"/>
                  <a:gd name="connsiteX42" fmla="*/ 850236 w 889444"/>
                  <a:gd name="connsiteY42" fmla="*/ 539782 h 858011"/>
                  <a:gd name="connsiteX43" fmla="*/ 866809 w 889444"/>
                  <a:gd name="connsiteY43" fmla="*/ 505682 h 858011"/>
                  <a:gd name="connsiteX44" fmla="*/ 887003 w 889444"/>
                  <a:gd name="connsiteY44" fmla="*/ 423958 h 858011"/>
                  <a:gd name="connsiteX45" fmla="*/ 886812 w 889444"/>
                  <a:gd name="connsiteY45" fmla="*/ 336518 h 858011"/>
                  <a:gd name="connsiteX46" fmla="*/ 868715 w 889444"/>
                  <a:gd name="connsiteY46" fmla="*/ 252603 h 858011"/>
                  <a:gd name="connsiteX47" fmla="*/ 856332 w 889444"/>
                  <a:gd name="connsiteY47" fmla="*/ 219456 h 858011"/>
                  <a:gd name="connsiteX48" fmla="*/ 843569 w 889444"/>
                  <a:gd name="connsiteY48" fmla="*/ 192596 h 858011"/>
                  <a:gd name="connsiteX49" fmla="*/ 808707 w 889444"/>
                  <a:gd name="connsiteY49" fmla="*/ 135255 h 858011"/>
                  <a:gd name="connsiteX50" fmla="*/ 778799 w 889444"/>
                  <a:gd name="connsiteY50" fmla="*/ 96393 h 858011"/>
                  <a:gd name="connsiteX51" fmla="*/ 778132 w 889444"/>
                  <a:gd name="connsiteY51" fmla="*/ 95821 h 858011"/>
                  <a:gd name="connsiteX52" fmla="*/ 738603 w 889444"/>
                  <a:gd name="connsiteY52" fmla="*/ 68961 h 858011"/>
                  <a:gd name="connsiteX53" fmla="*/ 678310 w 889444"/>
                  <a:gd name="connsiteY53" fmla="*/ 39910 h 858011"/>
                  <a:gd name="connsiteX54" fmla="*/ 564772 w 889444"/>
                  <a:gd name="connsiteY54" fmla="*/ 8668 h 858011"/>
                  <a:gd name="connsiteX55" fmla="*/ 483047 w 889444"/>
                  <a:gd name="connsiteY55" fmla="*/ 190 h 858011"/>
                  <a:gd name="connsiteX56" fmla="*/ 469998 w 889444"/>
                  <a:gd name="connsiteY56" fmla="*/ 0 h 858011"/>
                  <a:gd name="connsiteX57" fmla="*/ 442471 w 889444"/>
                  <a:gd name="connsiteY57" fmla="*/ 762 h 85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89444" h="858011">
                    <a:moveTo>
                      <a:pt x="442566" y="857"/>
                    </a:moveTo>
                    <a:cubicBezTo>
                      <a:pt x="421706" y="2000"/>
                      <a:pt x="401228" y="4572"/>
                      <a:pt x="381797" y="8382"/>
                    </a:cubicBezTo>
                    <a:cubicBezTo>
                      <a:pt x="362461" y="12097"/>
                      <a:pt x="343030" y="17716"/>
                      <a:pt x="324170" y="24860"/>
                    </a:cubicBezTo>
                    <a:cubicBezTo>
                      <a:pt x="286451" y="39052"/>
                      <a:pt x="252733" y="60865"/>
                      <a:pt x="226444" y="87725"/>
                    </a:cubicBezTo>
                    <a:cubicBezTo>
                      <a:pt x="214633" y="99917"/>
                      <a:pt x="203870" y="113443"/>
                      <a:pt x="194630" y="127921"/>
                    </a:cubicBezTo>
                    <a:cubicBezTo>
                      <a:pt x="173961" y="132302"/>
                      <a:pt x="155768" y="138398"/>
                      <a:pt x="138909" y="146590"/>
                    </a:cubicBezTo>
                    <a:cubicBezTo>
                      <a:pt x="122240" y="154591"/>
                      <a:pt x="106333" y="165259"/>
                      <a:pt x="91570" y="178213"/>
                    </a:cubicBezTo>
                    <a:cubicBezTo>
                      <a:pt x="64519" y="202025"/>
                      <a:pt x="42516" y="233362"/>
                      <a:pt x="26228" y="271272"/>
                    </a:cubicBezTo>
                    <a:cubicBezTo>
                      <a:pt x="11179" y="306134"/>
                      <a:pt x="2511" y="344519"/>
                      <a:pt x="415" y="385382"/>
                    </a:cubicBezTo>
                    <a:cubicBezTo>
                      <a:pt x="-537" y="404432"/>
                      <a:pt x="130" y="424243"/>
                      <a:pt x="2606" y="444246"/>
                    </a:cubicBezTo>
                    <a:cubicBezTo>
                      <a:pt x="4797" y="462820"/>
                      <a:pt x="8893" y="481679"/>
                      <a:pt x="15274" y="501968"/>
                    </a:cubicBezTo>
                    <a:cubicBezTo>
                      <a:pt x="22418" y="524923"/>
                      <a:pt x="31086" y="546926"/>
                      <a:pt x="40897" y="567214"/>
                    </a:cubicBezTo>
                    <a:cubicBezTo>
                      <a:pt x="50231" y="586740"/>
                      <a:pt x="61852" y="606362"/>
                      <a:pt x="75282" y="625602"/>
                    </a:cubicBezTo>
                    <a:cubicBezTo>
                      <a:pt x="100523" y="661702"/>
                      <a:pt x="132527" y="693515"/>
                      <a:pt x="170341" y="720281"/>
                    </a:cubicBezTo>
                    <a:cubicBezTo>
                      <a:pt x="189201" y="733711"/>
                      <a:pt x="210156" y="745998"/>
                      <a:pt x="232540" y="756666"/>
                    </a:cubicBezTo>
                    <a:cubicBezTo>
                      <a:pt x="256257" y="768191"/>
                      <a:pt x="282546" y="778097"/>
                      <a:pt x="313026" y="787051"/>
                    </a:cubicBezTo>
                    <a:cubicBezTo>
                      <a:pt x="342553" y="795719"/>
                      <a:pt x="373414" y="802672"/>
                      <a:pt x="400561" y="808863"/>
                    </a:cubicBezTo>
                    <a:lnTo>
                      <a:pt x="401513" y="809054"/>
                    </a:lnTo>
                    <a:lnTo>
                      <a:pt x="404085" y="809625"/>
                    </a:lnTo>
                    <a:cubicBezTo>
                      <a:pt x="428469" y="815150"/>
                      <a:pt x="453615" y="820960"/>
                      <a:pt x="477999" y="827818"/>
                    </a:cubicBezTo>
                    <a:cubicBezTo>
                      <a:pt x="489715" y="831056"/>
                      <a:pt x="501240" y="834581"/>
                      <a:pt x="512194" y="838295"/>
                    </a:cubicBezTo>
                    <a:cubicBezTo>
                      <a:pt x="518099" y="840296"/>
                      <a:pt x="524100" y="842391"/>
                      <a:pt x="529910" y="844677"/>
                    </a:cubicBezTo>
                    <a:cubicBezTo>
                      <a:pt x="535149" y="846677"/>
                      <a:pt x="540292" y="848678"/>
                      <a:pt x="545341" y="850964"/>
                    </a:cubicBezTo>
                    <a:cubicBezTo>
                      <a:pt x="548674" y="852678"/>
                      <a:pt x="552008" y="854583"/>
                      <a:pt x="555247" y="856774"/>
                    </a:cubicBezTo>
                    <a:cubicBezTo>
                      <a:pt x="556390" y="857631"/>
                      <a:pt x="557819" y="858012"/>
                      <a:pt x="559152" y="858012"/>
                    </a:cubicBezTo>
                    <a:cubicBezTo>
                      <a:pt x="560486" y="858012"/>
                      <a:pt x="562009" y="857536"/>
                      <a:pt x="563248" y="856774"/>
                    </a:cubicBezTo>
                    <a:cubicBezTo>
                      <a:pt x="564010" y="857345"/>
                      <a:pt x="565153" y="857631"/>
                      <a:pt x="566486" y="857631"/>
                    </a:cubicBezTo>
                    <a:cubicBezTo>
                      <a:pt x="567058" y="857631"/>
                      <a:pt x="567534" y="857631"/>
                      <a:pt x="568010" y="857631"/>
                    </a:cubicBezTo>
                    <a:cubicBezTo>
                      <a:pt x="593918" y="855059"/>
                      <a:pt x="617731" y="851345"/>
                      <a:pt x="640972" y="846487"/>
                    </a:cubicBezTo>
                    <a:cubicBezTo>
                      <a:pt x="645067" y="845630"/>
                      <a:pt x="649163" y="844677"/>
                      <a:pt x="653259" y="843629"/>
                    </a:cubicBezTo>
                    <a:cubicBezTo>
                      <a:pt x="651259" y="844106"/>
                      <a:pt x="649258" y="844487"/>
                      <a:pt x="647258" y="844963"/>
                    </a:cubicBezTo>
                    <a:cubicBezTo>
                      <a:pt x="668023" y="827532"/>
                      <a:pt x="686882" y="806768"/>
                      <a:pt x="703170" y="783241"/>
                    </a:cubicBezTo>
                    <a:cubicBezTo>
                      <a:pt x="710885" y="772192"/>
                      <a:pt x="718124" y="760095"/>
                      <a:pt x="724696" y="747236"/>
                    </a:cubicBezTo>
                    <a:cubicBezTo>
                      <a:pt x="727935" y="740950"/>
                      <a:pt x="730983" y="734568"/>
                      <a:pt x="734126" y="727139"/>
                    </a:cubicBezTo>
                    <a:cubicBezTo>
                      <a:pt x="736508" y="721709"/>
                      <a:pt x="738698" y="716185"/>
                      <a:pt x="740984" y="710470"/>
                    </a:cubicBezTo>
                    <a:cubicBezTo>
                      <a:pt x="748033" y="711994"/>
                      <a:pt x="755748" y="712851"/>
                      <a:pt x="763940" y="712851"/>
                    </a:cubicBezTo>
                    <a:cubicBezTo>
                      <a:pt x="796991" y="712851"/>
                      <a:pt x="826804" y="700469"/>
                      <a:pt x="845759" y="678847"/>
                    </a:cubicBezTo>
                    <a:cubicBezTo>
                      <a:pt x="852046" y="671513"/>
                      <a:pt x="857284" y="662750"/>
                      <a:pt x="860713" y="653320"/>
                    </a:cubicBezTo>
                    <a:cubicBezTo>
                      <a:pt x="864333" y="643414"/>
                      <a:pt x="866143" y="632746"/>
                      <a:pt x="866429" y="620649"/>
                    </a:cubicBezTo>
                    <a:cubicBezTo>
                      <a:pt x="866429" y="618077"/>
                      <a:pt x="866429" y="615601"/>
                      <a:pt x="866143" y="613601"/>
                    </a:cubicBezTo>
                    <a:cubicBezTo>
                      <a:pt x="865095" y="594931"/>
                      <a:pt x="858332" y="576929"/>
                      <a:pt x="847093" y="562928"/>
                    </a:cubicBezTo>
                    <a:cubicBezTo>
                      <a:pt x="845092" y="560356"/>
                      <a:pt x="842902" y="557975"/>
                      <a:pt x="840520" y="555498"/>
                    </a:cubicBezTo>
                    <a:cubicBezTo>
                      <a:pt x="843949" y="550355"/>
                      <a:pt x="847188" y="545116"/>
                      <a:pt x="850236" y="539782"/>
                    </a:cubicBezTo>
                    <a:cubicBezTo>
                      <a:pt x="856237" y="529304"/>
                      <a:pt x="861857" y="517779"/>
                      <a:pt x="866809" y="505682"/>
                    </a:cubicBezTo>
                    <a:cubicBezTo>
                      <a:pt x="876716" y="481298"/>
                      <a:pt x="883478" y="453771"/>
                      <a:pt x="887003" y="423958"/>
                    </a:cubicBezTo>
                    <a:cubicBezTo>
                      <a:pt x="890336" y="396240"/>
                      <a:pt x="890241" y="366808"/>
                      <a:pt x="886812" y="336518"/>
                    </a:cubicBezTo>
                    <a:cubicBezTo>
                      <a:pt x="883669" y="308610"/>
                      <a:pt x="877573" y="280321"/>
                      <a:pt x="868715" y="252603"/>
                    </a:cubicBezTo>
                    <a:cubicBezTo>
                      <a:pt x="865000" y="241078"/>
                      <a:pt x="860713" y="229934"/>
                      <a:pt x="856332" y="219456"/>
                    </a:cubicBezTo>
                    <a:cubicBezTo>
                      <a:pt x="852712" y="210979"/>
                      <a:pt x="848521" y="202216"/>
                      <a:pt x="843569" y="192596"/>
                    </a:cubicBezTo>
                    <a:cubicBezTo>
                      <a:pt x="833948" y="173927"/>
                      <a:pt x="822233" y="154686"/>
                      <a:pt x="808707" y="135255"/>
                    </a:cubicBezTo>
                    <a:cubicBezTo>
                      <a:pt x="799087" y="121634"/>
                      <a:pt x="789086" y="108680"/>
                      <a:pt x="778799" y="96393"/>
                    </a:cubicBezTo>
                    <a:cubicBezTo>
                      <a:pt x="778513" y="96202"/>
                      <a:pt x="778322" y="96012"/>
                      <a:pt x="778132" y="95821"/>
                    </a:cubicBezTo>
                    <a:cubicBezTo>
                      <a:pt x="765178" y="85915"/>
                      <a:pt x="751938" y="76867"/>
                      <a:pt x="738603" y="68961"/>
                    </a:cubicBezTo>
                    <a:cubicBezTo>
                      <a:pt x="720220" y="58102"/>
                      <a:pt x="700503" y="48577"/>
                      <a:pt x="678310" y="39910"/>
                    </a:cubicBezTo>
                    <a:cubicBezTo>
                      <a:pt x="643353" y="26194"/>
                      <a:pt x="605158" y="15621"/>
                      <a:pt x="564772" y="8668"/>
                    </a:cubicBezTo>
                    <a:cubicBezTo>
                      <a:pt x="537530" y="3905"/>
                      <a:pt x="510098" y="1048"/>
                      <a:pt x="483047" y="190"/>
                    </a:cubicBezTo>
                    <a:cubicBezTo>
                      <a:pt x="478666" y="95"/>
                      <a:pt x="474379" y="0"/>
                      <a:pt x="469998" y="0"/>
                    </a:cubicBezTo>
                    <a:cubicBezTo>
                      <a:pt x="461425" y="0"/>
                      <a:pt x="452186" y="190"/>
                      <a:pt x="442471" y="762"/>
                    </a:cubicBezTo>
                  </a:path>
                </a:pathLst>
              </a:custGeom>
              <a:solidFill>
                <a:srgbClr val="FDD47F"/>
              </a:solid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40279033-7F5D-4CA4-3FCA-9DB2D65CFB20}"/>
                  </a:ext>
                </a:extLst>
              </p:cNvPr>
              <p:cNvSpPr/>
              <p:nvPr/>
            </p:nvSpPr>
            <p:spPr>
              <a:xfrm>
                <a:off x="3465377" y="3183168"/>
                <a:ext cx="235784" cy="505682"/>
              </a:xfrm>
              <a:custGeom>
                <a:avLst/>
                <a:gdLst>
                  <a:gd name="connsiteX0" fmla="*/ 108593 w 235784"/>
                  <a:gd name="connsiteY0" fmla="*/ 857 h 505682"/>
                  <a:gd name="connsiteX1" fmla="*/ 108593 w 235784"/>
                  <a:gd name="connsiteY1" fmla="*/ 857 h 505682"/>
                  <a:gd name="connsiteX2" fmla="*/ 86590 w 235784"/>
                  <a:gd name="connsiteY2" fmla="*/ 6763 h 505682"/>
                  <a:gd name="connsiteX3" fmla="*/ 87162 w 235784"/>
                  <a:gd name="connsiteY3" fmla="*/ 6572 h 505682"/>
                  <a:gd name="connsiteX4" fmla="*/ 67921 w 235784"/>
                  <a:gd name="connsiteY4" fmla="*/ 17812 h 505682"/>
                  <a:gd name="connsiteX5" fmla="*/ 49538 w 235784"/>
                  <a:gd name="connsiteY5" fmla="*/ 36290 h 505682"/>
                  <a:gd name="connsiteX6" fmla="*/ 49538 w 235784"/>
                  <a:gd name="connsiteY6" fmla="*/ 36290 h 505682"/>
                  <a:gd name="connsiteX7" fmla="*/ 49252 w 235784"/>
                  <a:gd name="connsiteY7" fmla="*/ 36576 h 505682"/>
                  <a:gd name="connsiteX8" fmla="*/ 49443 w 235784"/>
                  <a:gd name="connsiteY8" fmla="*/ 36385 h 505682"/>
                  <a:gd name="connsiteX9" fmla="*/ 49443 w 235784"/>
                  <a:gd name="connsiteY9" fmla="*/ 36385 h 505682"/>
                  <a:gd name="connsiteX10" fmla="*/ 49252 w 235784"/>
                  <a:gd name="connsiteY10" fmla="*/ 36576 h 505682"/>
                  <a:gd name="connsiteX11" fmla="*/ 49252 w 235784"/>
                  <a:gd name="connsiteY11" fmla="*/ 36576 h 505682"/>
                  <a:gd name="connsiteX12" fmla="*/ 28488 w 235784"/>
                  <a:gd name="connsiteY12" fmla="*/ 73152 h 505682"/>
                  <a:gd name="connsiteX13" fmla="*/ 28488 w 235784"/>
                  <a:gd name="connsiteY13" fmla="*/ 72962 h 505682"/>
                  <a:gd name="connsiteX14" fmla="*/ 14772 w 235784"/>
                  <a:gd name="connsiteY14" fmla="*/ 115538 h 505682"/>
                  <a:gd name="connsiteX15" fmla="*/ 6104 w 235784"/>
                  <a:gd name="connsiteY15" fmla="*/ 161925 h 505682"/>
                  <a:gd name="connsiteX16" fmla="*/ 6104 w 235784"/>
                  <a:gd name="connsiteY16" fmla="*/ 162401 h 505682"/>
                  <a:gd name="connsiteX17" fmla="*/ 6104 w 235784"/>
                  <a:gd name="connsiteY17" fmla="*/ 161925 h 505682"/>
                  <a:gd name="connsiteX18" fmla="*/ 6104 w 235784"/>
                  <a:gd name="connsiteY18" fmla="*/ 161925 h 505682"/>
                  <a:gd name="connsiteX19" fmla="*/ 294 w 235784"/>
                  <a:gd name="connsiteY19" fmla="*/ 238601 h 505682"/>
                  <a:gd name="connsiteX20" fmla="*/ 2103 w 235784"/>
                  <a:gd name="connsiteY20" fmla="*/ 328422 h 505682"/>
                  <a:gd name="connsiteX21" fmla="*/ 18867 w 235784"/>
                  <a:gd name="connsiteY21" fmla="*/ 354139 h 505682"/>
                  <a:gd name="connsiteX22" fmla="*/ 114022 w 235784"/>
                  <a:gd name="connsiteY22" fmla="*/ 448913 h 505682"/>
                  <a:gd name="connsiteX23" fmla="*/ 176220 w 235784"/>
                  <a:gd name="connsiteY23" fmla="*/ 485299 h 505682"/>
                  <a:gd name="connsiteX24" fmla="*/ 225560 w 235784"/>
                  <a:gd name="connsiteY24" fmla="*/ 505682 h 505682"/>
                  <a:gd name="connsiteX25" fmla="*/ 231180 w 235784"/>
                  <a:gd name="connsiteY25" fmla="*/ 445103 h 505682"/>
                  <a:gd name="connsiteX26" fmla="*/ 234894 w 235784"/>
                  <a:gd name="connsiteY26" fmla="*/ 269272 h 505682"/>
                  <a:gd name="connsiteX27" fmla="*/ 227465 w 235784"/>
                  <a:gd name="connsiteY27" fmla="*/ 170974 h 505682"/>
                  <a:gd name="connsiteX28" fmla="*/ 227465 w 235784"/>
                  <a:gd name="connsiteY28" fmla="*/ 171641 h 505682"/>
                  <a:gd name="connsiteX29" fmla="*/ 218226 w 235784"/>
                  <a:gd name="connsiteY29" fmla="*/ 119729 h 505682"/>
                  <a:gd name="connsiteX30" fmla="*/ 202509 w 235784"/>
                  <a:gd name="connsiteY30" fmla="*/ 69628 h 505682"/>
                  <a:gd name="connsiteX31" fmla="*/ 202509 w 235784"/>
                  <a:gd name="connsiteY31" fmla="*/ 69628 h 505682"/>
                  <a:gd name="connsiteX32" fmla="*/ 202509 w 235784"/>
                  <a:gd name="connsiteY32" fmla="*/ 69437 h 505682"/>
                  <a:gd name="connsiteX33" fmla="*/ 202224 w 235784"/>
                  <a:gd name="connsiteY33" fmla="*/ 69151 h 505682"/>
                  <a:gd name="connsiteX34" fmla="*/ 202319 w 235784"/>
                  <a:gd name="connsiteY34" fmla="*/ 69437 h 505682"/>
                  <a:gd name="connsiteX35" fmla="*/ 181459 w 235784"/>
                  <a:gd name="connsiteY35" fmla="*/ 32385 h 505682"/>
                  <a:gd name="connsiteX36" fmla="*/ 164600 w 235784"/>
                  <a:gd name="connsiteY36" fmla="*/ 15049 h 505682"/>
                  <a:gd name="connsiteX37" fmla="*/ 164600 w 235784"/>
                  <a:gd name="connsiteY37" fmla="*/ 15049 h 505682"/>
                  <a:gd name="connsiteX38" fmla="*/ 164409 w 235784"/>
                  <a:gd name="connsiteY38" fmla="*/ 14859 h 505682"/>
                  <a:gd name="connsiteX39" fmla="*/ 164600 w 235784"/>
                  <a:gd name="connsiteY39" fmla="*/ 15049 h 505682"/>
                  <a:gd name="connsiteX40" fmla="*/ 164409 w 235784"/>
                  <a:gd name="connsiteY40" fmla="*/ 14859 h 505682"/>
                  <a:gd name="connsiteX41" fmla="*/ 164409 w 235784"/>
                  <a:gd name="connsiteY41" fmla="*/ 14859 h 505682"/>
                  <a:gd name="connsiteX42" fmla="*/ 164409 w 235784"/>
                  <a:gd name="connsiteY42" fmla="*/ 14859 h 505682"/>
                  <a:gd name="connsiteX43" fmla="*/ 148122 w 235784"/>
                  <a:gd name="connsiteY43" fmla="*/ 5334 h 505682"/>
                  <a:gd name="connsiteX44" fmla="*/ 148217 w 235784"/>
                  <a:gd name="connsiteY44" fmla="*/ 5334 h 505682"/>
                  <a:gd name="connsiteX45" fmla="*/ 130500 w 235784"/>
                  <a:gd name="connsiteY45" fmla="*/ 571 h 505682"/>
                  <a:gd name="connsiteX46" fmla="*/ 131167 w 235784"/>
                  <a:gd name="connsiteY46" fmla="*/ 667 h 505682"/>
                  <a:gd name="connsiteX47" fmla="*/ 120594 w 235784"/>
                  <a:gd name="connsiteY47" fmla="*/ 0 h 505682"/>
                  <a:gd name="connsiteX48" fmla="*/ 108498 w 235784"/>
                  <a:gd name="connsiteY48" fmla="*/ 762 h 50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5784" h="505682">
                    <a:moveTo>
                      <a:pt x="108593" y="857"/>
                    </a:moveTo>
                    <a:lnTo>
                      <a:pt x="108593" y="857"/>
                    </a:lnTo>
                    <a:cubicBezTo>
                      <a:pt x="101068" y="1905"/>
                      <a:pt x="93639" y="3810"/>
                      <a:pt x="86590" y="6763"/>
                    </a:cubicBezTo>
                    <a:lnTo>
                      <a:pt x="87162" y="6572"/>
                    </a:lnTo>
                    <a:cubicBezTo>
                      <a:pt x="80304" y="9430"/>
                      <a:pt x="73922" y="13240"/>
                      <a:pt x="67921" y="17812"/>
                    </a:cubicBezTo>
                    <a:cubicBezTo>
                      <a:pt x="60968" y="23146"/>
                      <a:pt x="54967" y="29432"/>
                      <a:pt x="49538" y="36290"/>
                    </a:cubicBezTo>
                    <a:lnTo>
                      <a:pt x="49538" y="36290"/>
                    </a:lnTo>
                    <a:cubicBezTo>
                      <a:pt x="49538" y="36290"/>
                      <a:pt x="49347" y="36481"/>
                      <a:pt x="49252" y="36576"/>
                    </a:cubicBezTo>
                    <a:cubicBezTo>
                      <a:pt x="49252" y="36576"/>
                      <a:pt x="49252" y="36481"/>
                      <a:pt x="49443" y="36385"/>
                    </a:cubicBezTo>
                    <a:lnTo>
                      <a:pt x="49443" y="36385"/>
                    </a:lnTo>
                    <a:lnTo>
                      <a:pt x="49252" y="36576"/>
                    </a:lnTo>
                    <a:lnTo>
                      <a:pt x="49252" y="36576"/>
                    </a:lnTo>
                    <a:cubicBezTo>
                      <a:pt x="40680" y="47911"/>
                      <a:pt x="34012" y="60293"/>
                      <a:pt x="28488" y="73152"/>
                    </a:cubicBezTo>
                    <a:lnTo>
                      <a:pt x="28488" y="72962"/>
                    </a:lnTo>
                    <a:cubicBezTo>
                      <a:pt x="22773" y="86773"/>
                      <a:pt x="18296" y="101060"/>
                      <a:pt x="14772" y="115538"/>
                    </a:cubicBezTo>
                    <a:cubicBezTo>
                      <a:pt x="11057" y="130873"/>
                      <a:pt x="8295" y="146304"/>
                      <a:pt x="6104" y="161925"/>
                    </a:cubicBezTo>
                    <a:cubicBezTo>
                      <a:pt x="6104" y="162116"/>
                      <a:pt x="6104" y="162211"/>
                      <a:pt x="6104" y="162401"/>
                    </a:cubicBezTo>
                    <a:cubicBezTo>
                      <a:pt x="6104" y="162211"/>
                      <a:pt x="6104" y="162116"/>
                      <a:pt x="6104" y="161925"/>
                    </a:cubicBezTo>
                    <a:lnTo>
                      <a:pt x="6104" y="161925"/>
                    </a:lnTo>
                    <a:cubicBezTo>
                      <a:pt x="2675" y="187262"/>
                      <a:pt x="960" y="212979"/>
                      <a:pt x="294" y="238601"/>
                    </a:cubicBezTo>
                    <a:cubicBezTo>
                      <a:pt x="-468" y="268510"/>
                      <a:pt x="294" y="298514"/>
                      <a:pt x="2103" y="328422"/>
                    </a:cubicBezTo>
                    <a:cubicBezTo>
                      <a:pt x="7342" y="337090"/>
                      <a:pt x="12867" y="345662"/>
                      <a:pt x="18867" y="354139"/>
                    </a:cubicBezTo>
                    <a:cubicBezTo>
                      <a:pt x="44013" y="390239"/>
                      <a:pt x="76017" y="422148"/>
                      <a:pt x="114022" y="448913"/>
                    </a:cubicBezTo>
                    <a:cubicBezTo>
                      <a:pt x="132786" y="462248"/>
                      <a:pt x="153741" y="474535"/>
                      <a:pt x="176220" y="485299"/>
                    </a:cubicBezTo>
                    <a:cubicBezTo>
                      <a:pt x="191365" y="492728"/>
                      <a:pt x="207653" y="499396"/>
                      <a:pt x="225560" y="505682"/>
                    </a:cubicBezTo>
                    <a:cubicBezTo>
                      <a:pt x="227751" y="485489"/>
                      <a:pt x="229656" y="465296"/>
                      <a:pt x="231180" y="445103"/>
                    </a:cubicBezTo>
                    <a:cubicBezTo>
                      <a:pt x="235466" y="386620"/>
                      <a:pt x="236895" y="327851"/>
                      <a:pt x="234894" y="269272"/>
                    </a:cubicBezTo>
                    <a:cubicBezTo>
                      <a:pt x="233751" y="236411"/>
                      <a:pt x="231846" y="203549"/>
                      <a:pt x="227465" y="170974"/>
                    </a:cubicBezTo>
                    <a:lnTo>
                      <a:pt x="227465" y="171641"/>
                    </a:lnTo>
                    <a:cubicBezTo>
                      <a:pt x="225274" y="154210"/>
                      <a:pt x="222226" y="136874"/>
                      <a:pt x="218226" y="119729"/>
                    </a:cubicBezTo>
                    <a:cubicBezTo>
                      <a:pt x="214225" y="102679"/>
                      <a:pt x="209177" y="85820"/>
                      <a:pt x="202509" y="69628"/>
                    </a:cubicBezTo>
                    <a:lnTo>
                      <a:pt x="202509" y="69628"/>
                    </a:lnTo>
                    <a:lnTo>
                      <a:pt x="202509" y="69437"/>
                    </a:lnTo>
                    <a:cubicBezTo>
                      <a:pt x="202509" y="69437"/>
                      <a:pt x="202319" y="69247"/>
                      <a:pt x="202224" y="69151"/>
                    </a:cubicBezTo>
                    <a:cubicBezTo>
                      <a:pt x="202224" y="69247"/>
                      <a:pt x="202224" y="69342"/>
                      <a:pt x="202319" y="69437"/>
                    </a:cubicBezTo>
                    <a:cubicBezTo>
                      <a:pt x="196794" y="56388"/>
                      <a:pt x="190127" y="43720"/>
                      <a:pt x="181459" y="32385"/>
                    </a:cubicBezTo>
                    <a:cubicBezTo>
                      <a:pt x="176506" y="26003"/>
                      <a:pt x="170982" y="20193"/>
                      <a:pt x="164600" y="15049"/>
                    </a:cubicBezTo>
                    <a:lnTo>
                      <a:pt x="164600" y="15049"/>
                    </a:lnTo>
                    <a:cubicBezTo>
                      <a:pt x="164600" y="15049"/>
                      <a:pt x="164409" y="15049"/>
                      <a:pt x="164409" y="14859"/>
                    </a:cubicBezTo>
                    <a:lnTo>
                      <a:pt x="164600" y="15049"/>
                    </a:lnTo>
                    <a:lnTo>
                      <a:pt x="164409" y="14859"/>
                    </a:lnTo>
                    <a:cubicBezTo>
                      <a:pt x="164409" y="14859"/>
                      <a:pt x="164409" y="14859"/>
                      <a:pt x="164409" y="14859"/>
                    </a:cubicBezTo>
                    <a:lnTo>
                      <a:pt x="164409" y="14859"/>
                    </a:lnTo>
                    <a:cubicBezTo>
                      <a:pt x="159361" y="11049"/>
                      <a:pt x="153932" y="7810"/>
                      <a:pt x="148122" y="5334"/>
                    </a:cubicBezTo>
                    <a:lnTo>
                      <a:pt x="148217" y="5334"/>
                    </a:lnTo>
                    <a:cubicBezTo>
                      <a:pt x="142502" y="3048"/>
                      <a:pt x="136596" y="1429"/>
                      <a:pt x="130500" y="571"/>
                    </a:cubicBezTo>
                    <a:cubicBezTo>
                      <a:pt x="130691" y="571"/>
                      <a:pt x="130977" y="571"/>
                      <a:pt x="131167" y="667"/>
                    </a:cubicBezTo>
                    <a:cubicBezTo>
                      <a:pt x="127643" y="191"/>
                      <a:pt x="124214" y="0"/>
                      <a:pt x="120594" y="0"/>
                    </a:cubicBezTo>
                    <a:cubicBezTo>
                      <a:pt x="116594" y="0"/>
                      <a:pt x="112498" y="286"/>
                      <a:pt x="108498" y="762"/>
                    </a:cubicBezTo>
                  </a:path>
                </a:pathLst>
              </a:custGeom>
              <a:solidFill>
                <a:srgbClr val="F3BC49"/>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F3AF170A-E45E-C397-6A76-B78E3CFD3B4E}"/>
                  </a:ext>
                </a:extLst>
              </p:cNvPr>
              <p:cNvSpPr/>
              <p:nvPr/>
            </p:nvSpPr>
            <p:spPr>
              <a:xfrm>
                <a:off x="3629882" y="3198123"/>
                <a:ext cx="95" cy="95"/>
              </a:xfrm>
              <a:custGeom>
                <a:avLst/>
                <a:gdLst>
                  <a:gd name="connsiteX0" fmla="*/ 0 w 95"/>
                  <a:gd name="connsiteY0" fmla="*/ 95 h 95"/>
                  <a:gd name="connsiteX1" fmla="*/ 95 w 95"/>
                  <a:gd name="connsiteY1" fmla="*/ 95 h 95"/>
                  <a:gd name="connsiteX2" fmla="*/ 0 w 95"/>
                  <a:gd name="connsiteY2" fmla="*/ 0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95" y="95"/>
                    </a:lnTo>
                    <a:lnTo>
                      <a:pt x="0" y="0"/>
                    </a:lnTo>
                    <a:lnTo>
                      <a:pt x="0" y="95"/>
                    </a:lnTo>
                    <a:close/>
                  </a:path>
                </a:pathLst>
              </a:custGeom>
              <a:solidFill>
                <a:srgbClr val="F3BC49"/>
              </a:solid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0D2DDD8E-1677-5FD0-674C-6991433F42C8}"/>
                  </a:ext>
                </a:extLst>
              </p:cNvPr>
              <p:cNvSpPr/>
              <p:nvPr/>
            </p:nvSpPr>
            <p:spPr>
              <a:xfrm>
                <a:off x="3870293" y="3467585"/>
                <a:ext cx="405383" cy="302418"/>
              </a:xfrm>
              <a:custGeom>
                <a:avLst/>
                <a:gdLst>
                  <a:gd name="connsiteX0" fmla="*/ 368522 w 405383"/>
                  <a:gd name="connsiteY0" fmla="*/ 15811 h 302418"/>
                  <a:gd name="connsiteX1" fmla="*/ 344614 w 405383"/>
                  <a:gd name="connsiteY1" fmla="*/ 43910 h 302418"/>
                  <a:gd name="connsiteX2" fmla="*/ 317278 w 405383"/>
                  <a:gd name="connsiteY2" fmla="*/ 70295 h 302418"/>
                  <a:gd name="connsiteX3" fmla="*/ 257175 w 405383"/>
                  <a:gd name="connsiteY3" fmla="*/ 116681 h 302418"/>
                  <a:gd name="connsiteX4" fmla="*/ 224885 w 405383"/>
                  <a:gd name="connsiteY4" fmla="*/ 138112 h 302418"/>
                  <a:gd name="connsiteX5" fmla="*/ 192881 w 405383"/>
                  <a:gd name="connsiteY5" fmla="*/ 158210 h 302418"/>
                  <a:gd name="connsiteX6" fmla="*/ 85725 w 405383"/>
                  <a:gd name="connsiteY6" fmla="*/ 216884 h 302418"/>
                  <a:gd name="connsiteX7" fmla="*/ 0 w 405383"/>
                  <a:gd name="connsiteY7" fmla="*/ 267652 h 302418"/>
                  <a:gd name="connsiteX8" fmla="*/ 16859 w 405383"/>
                  <a:gd name="connsiteY8" fmla="*/ 272129 h 302418"/>
                  <a:gd name="connsiteX9" fmla="*/ 51054 w 405383"/>
                  <a:gd name="connsiteY9" fmla="*/ 282607 h 302418"/>
                  <a:gd name="connsiteX10" fmla="*/ 68771 w 405383"/>
                  <a:gd name="connsiteY10" fmla="*/ 288989 h 302418"/>
                  <a:gd name="connsiteX11" fmla="*/ 84201 w 405383"/>
                  <a:gd name="connsiteY11" fmla="*/ 295275 h 302418"/>
                  <a:gd name="connsiteX12" fmla="*/ 94107 w 405383"/>
                  <a:gd name="connsiteY12" fmla="*/ 301085 h 302418"/>
                  <a:gd name="connsiteX13" fmla="*/ 98108 w 405383"/>
                  <a:gd name="connsiteY13" fmla="*/ 302419 h 302418"/>
                  <a:gd name="connsiteX14" fmla="*/ 102203 w 405383"/>
                  <a:gd name="connsiteY14" fmla="*/ 301181 h 302418"/>
                  <a:gd name="connsiteX15" fmla="*/ 105442 w 405383"/>
                  <a:gd name="connsiteY15" fmla="*/ 302133 h 302418"/>
                  <a:gd name="connsiteX16" fmla="*/ 106966 w 405383"/>
                  <a:gd name="connsiteY16" fmla="*/ 302133 h 302418"/>
                  <a:gd name="connsiteX17" fmla="*/ 180022 w 405383"/>
                  <a:gd name="connsiteY17" fmla="*/ 290989 h 302418"/>
                  <a:gd name="connsiteX18" fmla="*/ 204025 w 405383"/>
                  <a:gd name="connsiteY18" fmla="*/ 285179 h 302418"/>
                  <a:gd name="connsiteX19" fmla="*/ 186118 w 405383"/>
                  <a:gd name="connsiteY19" fmla="*/ 289274 h 302418"/>
                  <a:gd name="connsiteX20" fmla="*/ 242030 w 405383"/>
                  <a:gd name="connsiteY20" fmla="*/ 227552 h 302418"/>
                  <a:gd name="connsiteX21" fmla="*/ 263557 w 405383"/>
                  <a:gd name="connsiteY21" fmla="*/ 191548 h 302418"/>
                  <a:gd name="connsiteX22" fmla="*/ 272987 w 405383"/>
                  <a:gd name="connsiteY22" fmla="*/ 171545 h 302418"/>
                  <a:gd name="connsiteX23" fmla="*/ 279845 w 405383"/>
                  <a:gd name="connsiteY23" fmla="*/ 154876 h 302418"/>
                  <a:gd name="connsiteX24" fmla="*/ 302800 w 405383"/>
                  <a:gd name="connsiteY24" fmla="*/ 157258 h 302418"/>
                  <a:gd name="connsiteX25" fmla="*/ 384620 w 405383"/>
                  <a:gd name="connsiteY25" fmla="*/ 123253 h 302418"/>
                  <a:gd name="connsiteX26" fmla="*/ 399574 w 405383"/>
                  <a:gd name="connsiteY26" fmla="*/ 97726 h 302418"/>
                  <a:gd name="connsiteX27" fmla="*/ 405384 w 405383"/>
                  <a:gd name="connsiteY27" fmla="*/ 65056 h 302418"/>
                  <a:gd name="connsiteX28" fmla="*/ 405098 w 405383"/>
                  <a:gd name="connsiteY28" fmla="*/ 58007 h 302418"/>
                  <a:gd name="connsiteX29" fmla="*/ 386048 w 405383"/>
                  <a:gd name="connsiteY29" fmla="*/ 7334 h 302418"/>
                  <a:gd name="connsiteX30" fmla="*/ 379667 w 405383"/>
                  <a:gd name="connsiteY30" fmla="*/ 0 h 302418"/>
                  <a:gd name="connsiteX31" fmla="*/ 368332 w 405383"/>
                  <a:gd name="connsiteY31" fmla="*/ 15907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5383" h="302418">
                    <a:moveTo>
                      <a:pt x="368522" y="15811"/>
                    </a:moveTo>
                    <a:cubicBezTo>
                      <a:pt x="361093" y="25622"/>
                      <a:pt x="353092" y="35052"/>
                      <a:pt x="344614" y="43910"/>
                    </a:cubicBezTo>
                    <a:cubicBezTo>
                      <a:pt x="335851" y="53149"/>
                      <a:pt x="326803" y="61912"/>
                      <a:pt x="317278" y="70295"/>
                    </a:cubicBezTo>
                    <a:cubicBezTo>
                      <a:pt x="298228" y="87058"/>
                      <a:pt x="278035" y="102299"/>
                      <a:pt x="257175" y="116681"/>
                    </a:cubicBezTo>
                    <a:cubicBezTo>
                      <a:pt x="246507" y="123920"/>
                      <a:pt x="235744" y="131064"/>
                      <a:pt x="224885" y="138112"/>
                    </a:cubicBezTo>
                    <a:cubicBezTo>
                      <a:pt x="214313" y="144875"/>
                      <a:pt x="203645" y="151638"/>
                      <a:pt x="192881" y="158210"/>
                    </a:cubicBezTo>
                    <a:cubicBezTo>
                      <a:pt x="158210" y="179546"/>
                      <a:pt x="121634" y="197739"/>
                      <a:pt x="85725" y="216884"/>
                    </a:cubicBezTo>
                    <a:cubicBezTo>
                      <a:pt x="56483" y="232505"/>
                      <a:pt x="27337" y="248698"/>
                      <a:pt x="0" y="267652"/>
                    </a:cubicBezTo>
                    <a:cubicBezTo>
                      <a:pt x="5620" y="269081"/>
                      <a:pt x="11239" y="270605"/>
                      <a:pt x="16859" y="272129"/>
                    </a:cubicBezTo>
                    <a:cubicBezTo>
                      <a:pt x="28575" y="275368"/>
                      <a:pt x="40005" y="278987"/>
                      <a:pt x="51054" y="282607"/>
                    </a:cubicBezTo>
                    <a:cubicBezTo>
                      <a:pt x="56959" y="284607"/>
                      <a:pt x="62960" y="286702"/>
                      <a:pt x="68771" y="288989"/>
                    </a:cubicBezTo>
                    <a:cubicBezTo>
                      <a:pt x="74009" y="290989"/>
                      <a:pt x="79153" y="292989"/>
                      <a:pt x="84201" y="295275"/>
                    </a:cubicBezTo>
                    <a:cubicBezTo>
                      <a:pt x="87439" y="296989"/>
                      <a:pt x="90773" y="298895"/>
                      <a:pt x="94107" y="301085"/>
                    </a:cubicBezTo>
                    <a:cubicBezTo>
                      <a:pt x="95250" y="301943"/>
                      <a:pt x="96679" y="302419"/>
                      <a:pt x="98108" y="302419"/>
                    </a:cubicBezTo>
                    <a:cubicBezTo>
                      <a:pt x="99441" y="302419"/>
                      <a:pt x="100965" y="301943"/>
                      <a:pt x="102203" y="301181"/>
                    </a:cubicBezTo>
                    <a:cubicBezTo>
                      <a:pt x="102870" y="301847"/>
                      <a:pt x="104013" y="302133"/>
                      <a:pt x="105442" y="302133"/>
                    </a:cubicBezTo>
                    <a:cubicBezTo>
                      <a:pt x="105918" y="302133"/>
                      <a:pt x="106489" y="302133"/>
                      <a:pt x="106966" y="302133"/>
                    </a:cubicBezTo>
                    <a:cubicBezTo>
                      <a:pt x="132588" y="299561"/>
                      <a:pt x="156400" y="295847"/>
                      <a:pt x="180022" y="290989"/>
                    </a:cubicBezTo>
                    <a:cubicBezTo>
                      <a:pt x="188119" y="289274"/>
                      <a:pt x="196120" y="287274"/>
                      <a:pt x="204025" y="285179"/>
                    </a:cubicBezTo>
                    <a:cubicBezTo>
                      <a:pt x="198025" y="286702"/>
                      <a:pt x="192119" y="288131"/>
                      <a:pt x="186118" y="289274"/>
                    </a:cubicBezTo>
                    <a:cubicBezTo>
                      <a:pt x="206883" y="271843"/>
                      <a:pt x="225742" y="251079"/>
                      <a:pt x="242030" y="227552"/>
                    </a:cubicBezTo>
                    <a:cubicBezTo>
                      <a:pt x="249746" y="216503"/>
                      <a:pt x="256984" y="204406"/>
                      <a:pt x="263557" y="191548"/>
                    </a:cubicBezTo>
                    <a:cubicBezTo>
                      <a:pt x="266795" y="185261"/>
                      <a:pt x="269843" y="178879"/>
                      <a:pt x="272987" y="171545"/>
                    </a:cubicBezTo>
                    <a:cubicBezTo>
                      <a:pt x="275368" y="166116"/>
                      <a:pt x="277559" y="160591"/>
                      <a:pt x="279845" y="154876"/>
                    </a:cubicBezTo>
                    <a:cubicBezTo>
                      <a:pt x="286798" y="156401"/>
                      <a:pt x="294608" y="157258"/>
                      <a:pt x="302800" y="157258"/>
                    </a:cubicBezTo>
                    <a:cubicBezTo>
                      <a:pt x="335851" y="157258"/>
                      <a:pt x="365665" y="144875"/>
                      <a:pt x="384620" y="123253"/>
                    </a:cubicBezTo>
                    <a:cubicBezTo>
                      <a:pt x="390906" y="115919"/>
                      <a:pt x="396145" y="107156"/>
                      <a:pt x="399574" y="97726"/>
                    </a:cubicBezTo>
                    <a:cubicBezTo>
                      <a:pt x="403098" y="87820"/>
                      <a:pt x="405003" y="77152"/>
                      <a:pt x="405384" y="65056"/>
                    </a:cubicBezTo>
                    <a:cubicBezTo>
                      <a:pt x="405384" y="62484"/>
                      <a:pt x="405384" y="60007"/>
                      <a:pt x="405098" y="58007"/>
                    </a:cubicBezTo>
                    <a:cubicBezTo>
                      <a:pt x="404050" y="39338"/>
                      <a:pt x="397288" y="21336"/>
                      <a:pt x="386048" y="7334"/>
                    </a:cubicBezTo>
                    <a:cubicBezTo>
                      <a:pt x="384048" y="4763"/>
                      <a:pt x="381952" y="2476"/>
                      <a:pt x="379667" y="0"/>
                    </a:cubicBezTo>
                    <a:cubicBezTo>
                      <a:pt x="376047" y="5429"/>
                      <a:pt x="372332" y="10763"/>
                      <a:pt x="368332" y="15907"/>
                    </a:cubicBezTo>
                  </a:path>
                </a:pathLst>
              </a:custGeom>
              <a:solidFill>
                <a:srgbClr val="F3BC49"/>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4CAC4982-E73A-C040-C2BC-5FC532F8584F}"/>
                  </a:ext>
                </a:extLst>
              </p:cNvPr>
              <p:cNvSpPr/>
              <p:nvPr/>
            </p:nvSpPr>
            <p:spPr>
              <a:xfrm>
                <a:off x="3568827" y="3746382"/>
                <a:ext cx="534066" cy="525780"/>
              </a:xfrm>
              <a:custGeom>
                <a:avLst/>
                <a:gdLst>
                  <a:gd name="connsiteX0" fmla="*/ 325184 w 534066"/>
                  <a:gd name="connsiteY0" fmla="*/ 1048 h 525780"/>
                  <a:gd name="connsiteX1" fmla="*/ 303943 w 534066"/>
                  <a:gd name="connsiteY1" fmla="*/ 6286 h 525780"/>
                  <a:gd name="connsiteX2" fmla="*/ 265176 w 534066"/>
                  <a:gd name="connsiteY2" fmla="*/ 27623 h 525780"/>
                  <a:gd name="connsiteX3" fmla="*/ 242983 w 534066"/>
                  <a:gd name="connsiteY3" fmla="*/ 56007 h 525780"/>
                  <a:gd name="connsiteX4" fmla="*/ 241364 w 534066"/>
                  <a:gd name="connsiteY4" fmla="*/ 55626 h 525780"/>
                  <a:gd name="connsiteX5" fmla="*/ 237458 w 534066"/>
                  <a:gd name="connsiteY5" fmla="*/ 57626 h 525780"/>
                  <a:gd name="connsiteX6" fmla="*/ 236601 w 534066"/>
                  <a:gd name="connsiteY6" fmla="*/ 61246 h 525780"/>
                  <a:gd name="connsiteX7" fmla="*/ 238315 w 534066"/>
                  <a:gd name="connsiteY7" fmla="*/ 77629 h 525780"/>
                  <a:gd name="connsiteX8" fmla="*/ 238315 w 534066"/>
                  <a:gd name="connsiteY8" fmla="*/ 78676 h 525780"/>
                  <a:gd name="connsiteX9" fmla="*/ 238315 w 534066"/>
                  <a:gd name="connsiteY9" fmla="*/ 78676 h 525780"/>
                  <a:gd name="connsiteX10" fmla="*/ 238315 w 534066"/>
                  <a:gd name="connsiteY10" fmla="*/ 79248 h 525780"/>
                  <a:gd name="connsiteX11" fmla="*/ 235172 w 534066"/>
                  <a:gd name="connsiteY11" fmla="*/ 108394 h 525780"/>
                  <a:gd name="connsiteX12" fmla="*/ 224028 w 534066"/>
                  <a:gd name="connsiteY12" fmla="*/ 136969 h 525780"/>
                  <a:gd name="connsiteX13" fmla="*/ 223838 w 534066"/>
                  <a:gd name="connsiteY13" fmla="*/ 137446 h 525780"/>
                  <a:gd name="connsiteX14" fmla="*/ 223838 w 534066"/>
                  <a:gd name="connsiteY14" fmla="*/ 137446 h 525780"/>
                  <a:gd name="connsiteX15" fmla="*/ 223647 w 534066"/>
                  <a:gd name="connsiteY15" fmla="*/ 137922 h 525780"/>
                  <a:gd name="connsiteX16" fmla="*/ 223647 w 534066"/>
                  <a:gd name="connsiteY16" fmla="*/ 137922 h 525780"/>
                  <a:gd name="connsiteX17" fmla="*/ 201263 w 534066"/>
                  <a:gd name="connsiteY17" fmla="*/ 167545 h 525780"/>
                  <a:gd name="connsiteX18" fmla="*/ 157925 w 534066"/>
                  <a:gd name="connsiteY18" fmla="*/ 201454 h 525780"/>
                  <a:gd name="connsiteX19" fmla="*/ 128397 w 534066"/>
                  <a:gd name="connsiteY19" fmla="*/ 216694 h 525780"/>
                  <a:gd name="connsiteX20" fmla="*/ 95631 w 534066"/>
                  <a:gd name="connsiteY20" fmla="*/ 228695 h 525780"/>
                  <a:gd name="connsiteX21" fmla="*/ 60769 w 534066"/>
                  <a:gd name="connsiteY21" fmla="*/ 236696 h 525780"/>
                  <a:gd name="connsiteX22" fmla="*/ 41529 w 534066"/>
                  <a:gd name="connsiteY22" fmla="*/ 240792 h 525780"/>
                  <a:gd name="connsiteX23" fmla="*/ 38386 w 534066"/>
                  <a:gd name="connsiteY23" fmla="*/ 241554 h 525780"/>
                  <a:gd name="connsiteX24" fmla="*/ 38386 w 534066"/>
                  <a:gd name="connsiteY24" fmla="*/ 241840 h 525780"/>
                  <a:gd name="connsiteX25" fmla="*/ 38005 w 534066"/>
                  <a:gd name="connsiteY25" fmla="*/ 242506 h 525780"/>
                  <a:gd name="connsiteX26" fmla="*/ 34766 w 534066"/>
                  <a:gd name="connsiteY26" fmla="*/ 246126 h 525780"/>
                  <a:gd name="connsiteX27" fmla="*/ 34195 w 534066"/>
                  <a:gd name="connsiteY27" fmla="*/ 247078 h 525780"/>
                  <a:gd name="connsiteX28" fmla="*/ 33528 w 534066"/>
                  <a:gd name="connsiteY28" fmla="*/ 247840 h 525780"/>
                  <a:gd name="connsiteX29" fmla="*/ 26194 w 534066"/>
                  <a:gd name="connsiteY29" fmla="*/ 257270 h 525780"/>
                  <a:gd name="connsiteX30" fmla="*/ 25336 w 534066"/>
                  <a:gd name="connsiteY30" fmla="*/ 257937 h 525780"/>
                  <a:gd name="connsiteX31" fmla="*/ 16859 w 534066"/>
                  <a:gd name="connsiteY31" fmla="*/ 272986 h 525780"/>
                  <a:gd name="connsiteX32" fmla="*/ 7144 w 534066"/>
                  <a:gd name="connsiteY32" fmla="*/ 294989 h 525780"/>
                  <a:gd name="connsiteX33" fmla="*/ 2000 w 534066"/>
                  <a:gd name="connsiteY33" fmla="*/ 312420 h 525780"/>
                  <a:gd name="connsiteX34" fmla="*/ 2000 w 534066"/>
                  <a:gd name="connsiteY34" fmla="*/ 314515 h 525780"/>
                  <a:gd name="connsiteX35" fmla="*/ 1619 w 534066"/>
                  <a:gd name="connsiteY35" fmla="*/ 316135 h 525780"/>
                  <a:gd name="connsiteX36" fmla="*/ 1333 w 534066"/>
                  <a:gd name="connsiteY36" fmla="*/ 318421 h 525780"/>
                  <a:gd name="connsiteX37" fmla="*/ 190 w 534066"/>
                  <a:gd name="connsiteY37" fmla="*/ 326803 h 525780"/>
                  <a:gd name="connsiteX38" fmla="*/ 0 w 534066"/>
                  <a:gd name="connsiteY38" fmla="*/ 329660 h 525780"/>
                  <a:gd name="connsiteX39" fmla="*/ 0 w 534066"/>
                  <a:gd name="connsiteY39" fmla="*/ 331756 h 525780"/>
                  <a:gd name="connsiteX40" fmla="*/ 286 w 534066"/>
                  <a:gd name="connsiteY40" fmla="*/ 341376 h 525780"/>
                  <a:gd name="connsiteX41" fmla="*/ 1333 w 534066"/>
                  <a:gd name="connsiteY41" fmla="*/ 348234 h 525780"/>
                  <a:gd name="connsiteX42" fmla="*/ 2477 w 534066"/>
                  <a:gd name="connsiteY42" fmla="*/ 354140 h 525780"/>
                  <a:gd name="connsiteX43" fmla="*/ 3905 w 534066"/>
                  <a:gd name="connsiteY43" fmla="*/ 358140 h 525780"/>
                  <a:gd name="connsiteX44" fmla="*/ 7810 w 534066"/>
                  <a:gd name="connsiteY44" fmla="*/ 369094 h 525780"/>
                  <a:gd name="connsiteX45" fmla="*/ 35052 w 534066"/>
                  <a:gd name="connsiteY45" fmla="*/ 415290 h 525780"/>
                  <a:gd name="connsiteX46" fmla="*/ 111919 w 534066"/>
                  <a:gd name="connsiteY46" fmla="*/ 504635 h 525780"/>
                  <a:gd name="connsiteX47" fmla="*/ 137446 w 534066"/>
                  <a:gd name="connsiteY47" fmla="*/ 525780 h 525780"/>
                  <a:gd name="connsiteX48" fmla="*/ 186595 w 534066"/>
                  <a:gd name="connsiteY48" fmla="*/ 510540 h 525780"/>
                  <a:gd name="connsiteX49" fmla="*/ 251651 w 534066"/>
                  <a:gd name="connsiteY49" fmla="*/ 485203 h 525780"/>
                  <a:gd name="connsiteX50" fmla="*/ 316516 w 534066"/>
                  <a:gd name="connsiteY50" fmla="*/ 455866 h 525780"/>
                  <a:gd name="connsiteX51" fmla="*/ 374999 w 534066"/>
                  <a:gd name="connsiteY51" fmla="*/ 425196 h 525780"/>
                  <a:gd name="connsiteX52" fmla="*/ 398621 w 534066"/>
                  <a:gd name="connsiteY52" fmla="*/ 408241 h 525780"/>
                  <a:gd name="connsiteX53" fmla="*/ 448818 w 534066"/>
                  <a:gd name="connsiteY53" fmla="*/ 365189 h 525780"/>
                  <a:gd name="connsiteX54" fmla="*/ 492061 w 534066"/>
                  <a:gd name="connsiteY54" fmla="*/ 320040 h 525780"/>
                  <a:gd name="connsiteX55" fmla="*/ 529399 w 534066"/>
                  <a:gd name="connsiteY55" fmla="*/ 269367 h 525780"/>
                  <a:gd name="connsiteX56" fmla="*/ 530543 w 534066"/>
                  <a:gd name="connsiteY56" fmla="*/ 267557 h 525780"/>
                  <a:gd name="connsiteX57" fmla="*/ 532352 w 534066"/>
                  <a:gd name="connsiteY57" fmla="*/ 264605 h 525780"/>
                  <a:gd name="connsiteX58" fmla="*/ 534067 w 534066"/>
                  <a:gd name="connsiteY58" fmla="*/ 262985 h 525780"/>
                  <a:gd name="connsiteX59" fmla="*/ 465296 w 534066"/>
                  <a:gd name="connsiteY59" fmla="*/ 218027 h 525780"/>
                  <a:gd name="connsiteX60" fmla="*/ 464439 w 534066"/>
                  <a:gd name="connsiteY60" fmla="*/ 217265 h 525780"/>
                  <a:gd name="connsiteX61" fmla="*/ 433292 w 534066"/>
                  <a:gd name="connsiteY61" fmla="*/ 183547 h 525780"/>
                  <a:gd name="connsiteX62" fmla="*/ 415861 w 534066"/>
                  <a:gd name="connsiteY62" fmla="*/ 149638 h 525780"/>
                  <a:gd name="connsiteX63" fmla="*/ 405194 w 534066"/>
                  <a:gd name="connsiteY63" fmla="*/ 95726 h 525780"/>
                  <a:gd name="connsiteX64" fmla="*/ 405194 w 534066"/>
                  <a:gd name="connsiteY64" fmla="*/ 96965 h 525780"/>
                  <a:gd name="connsiteX65" fmla="*/ 406813 w 534066"/>
                  <a:gd name="connsiteY65" fmla="*/ 17240 h 525780"/>
                  <a:gd name="connsiteX66" fmla="*/ 405670 w 534066"/>
                  <a:gd name="connsiteY66" fmla="*/ 13811 h 525780"/>
                  <a:gd name="connsiteX67" fmla="*/ 402336 w 534066"/>
                  <a:gd name="connsiteY67" fmla="*/ 12192 h 525780"/>
                  <a:gd name="connsiteX68" fmla="*/ 397193 w 534066"/>
                  <a:gd name="connsiteY68" fmla="*/ 16764 h 525780"/>
                  <a:gd name="connsiteX69" fmla="*/ 396335 w 534066"/>
                  <a:gd name="connsiteY69" fmla="*/ 29908 h 525780"/>
                  <a:gd name="connsiteX70" fmla="*/ 395764 w 534066"/>
                  <a:gd name="connsiteY70" fmla="*/ 28575 h 525780"/>
                  <a:gd name="connsiteX71" fmla="*/ 390239 w 534066"/>
                  <a:gd name="connsiteY71" fmla="*/ 20479 h 525780"/>
                  <a:gd name="connsiteX72" fmla="*/ 382905 w 534066"/>
                  <a:gd name="connsiteY72" fmla="*/ 13335 h 525780"/>
                  <a:gd name="connsiteX73" fmla="*/ 366141 w 534066"/>
                  <a:gd name="connsiteY73" fmla="*/ 4096 h 525780"/>
                  <a:gd name="connsiteX74" fmla="*/ 346424 w 534066"/>
                  <a:gd name="connsiteY74" fmla="*/ 190 h 525780"/>
                  <a:gd name="connsiteX75" fmla="*/ 340709 w 534066"/>
                  <a:gd name="connsiteY75" fmla="*/ 0 h 525780"/>
                  <a:gd name="connsiteX76" fmla="*/ 324993 w 534066"/>
                  <a:gd name="connsiteY76" fmla="*/ 1143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4066" h="525780">
                    <a:moveTo>
                      <a:pt x="325184" y="1048"/>
                    </a:moveTo>
                    <a:cubicBezTo>
                      <a:pt x="318421" y="2000"/>
                      <a:pt x="311468" y="3715"/>
                      <a:pt x="303943" y="6286"/>
                    </a:cubicBezTo>
                    <a:cubicBezTo>
                      <a:pt x="289369" y="11240"/>
                      <a:pt x="276320" y="18478"/>
                      <a:pt x="265176" y="27623"/>
                    </a:cubicBezTo>
                    <a:cubicBezTo>
                      <a:pt x="255175" y="35909"/>
                      <a:pt x="247555" y="45720"/>
                      <a:pt x="242983" y="56007"/>
                    </a:cubicBezTo>
                    <a:cubicBezTo>
                      <a:pt x="242506" y="55721"/>
                      <a:pt x="241935" y="55626"/>
                      <a:pt x="241364" y="55626"/>
                    </a:cubicBezTo>
                    <a:cubicBezTo>
                      <a:pt x="239363" y="55912"/>
                      <a:pt x="238220" y="56578"/>
                      <a:pt x="237458" y="57626"/>
                    </a:cubicBezTo>
                    <a:cubicBezTo>
                      <a:pt x="236696" y="58674"/>
                      <a:pt x="236411" y="59912"/>
                      <a:pt x="236601" y="61246"/>
                    </a:cubicBezTo>
                    <a:cubicBezTo>
                      <a:pt x="237458" y="66865"/>
                      <a:pt x="238030" y="72390"/>
                      <a:pt x="238315" y="77629"/>
                    </a:cubicBezTo>
                    <a:lnTo>
                      <a:pt x="238315" y="78676"/>
                    </a:lnTo>
                    <a:lnTo>
                      <a:pt x="238315" y="78676"/>
                    </a:lnTo>
                    <a:lnTo>
                      <a:pt x="238315" y="79248"/>
                    </a:lnTo>
                    <a:cubicBezTo>
                      <a:pt x="238315" y="89535"/>
                      <a:pt x="237363" y="99155"/>
                      <a:pt x="235172" y="108394"/>
                    </a:cubicBezTo>
                    <a:cubicBezTo>
                      <a:pt x="232696" y="118205"/>
                      <a:pt x="228981" y="127921"/>
                      <a:pt x="224028" y="136969"/>
                    </a:cubicBezTo>
                    <a:lnTo>
                      <a:pt x="223838" y="137446"/>
                    </a:lnTo>
                    <a:lnTo>
                      <a:pt x="223838" y="137446"/>
                    </a:lnTo>
                    <a:lnTo>
                      <a:pt x="223647" y="137922"/>
                    </a:lnTo>
                    <a:lnTo>
                      <a:pt x="223647" y="137922"/>
                    </a:lnTo>
                    <a:cubicBezTo>
                      <a:pt x="217551" y="148209"/>
                      <a:pt x="210121" y="158210"/>
                      <a:pt x="201263" y="167545"/>
                    </a:cubicBezTo>
                    <a:cubicBezTo>
                      <a:pt x="189167" y="179927"/>
                      <a:pt x="174593" y="191357"/>
                      <a:pt x="157925" y="201454"/>
                    </a:cubicBezTo>
                    <a:cubicBezTo>
                      <a:pt x="148590" y="206978"/>
                      <a:pt x="138684" y="212122"/>
                      <a:pt x="128397" y="216694"/>
                    </a:cubicBezTo>
                    <a:cubicBezTo>
                      <a:pt x="117253" y="221647"/>
                      <a:pt x="106299" y="225647"/>
                      <a:pt x="95631" y="228695"/>
                    </a:cubicBezTo>
                    <a:cubicBezTo>
                      <a:pt x="84201" y="231838"/>
                      <a:pt x="72295" y="234315"/>
                      <a:pt x="60769" y="236696"/>
                    </a:cubicBezTo>
                    <a:cubicBezTo>
                      <a:pt x="54388" y="238030"/>
                      <a:pt x="47911" y="239363"/>
                      <a:pt x="41529" y="240792"/>
                    </a:cubicBezTo>
                    <a:cubicBezTo>
                      <a:pt x="40481" y="240982"/>
                      <a:pt x="39433" y="241268"/>
                      <a:pt x="38386" y="241554"/>
                    </a:cubicBezTo>
                    <a:lnTo>
                      <a:pt x="38386" y="241840"/>
                    </a:lnTo>
                    <a:cubicBezTo>
                      <a:pt x="38386" y="241840"/>
                      <a:pt x="38005" y="242506"/>
                      <a:pt x="38005" y="242506"/>
                    </a:cubicBezTo>
                    <a:cubicBezTo>
                      <a:pt x="36957" y="243745"/>
                      <a:pt x="35814" y="244983"/>
                      <a:pt x="34766" y="246126"/>
                    </a:cubicBezTo>
                    <a:lnTo>
                      <a:pt x="34195" y="247078"/>
                    </a:lnTo>
                    <a:lnTo>
                      <a:pt x="33528" y="247840"/>
                    </a:lnTo>
                    <a:cubicBezTo>
                      <a:pt x="30956" y="250888"/>
                      <a:pt x="28575" y="254032"/>
                      <a:pt x="26194" y="257270"/>
                    </a:cubicBezTo>
                    <a:cubicBezTo>
                      <a:pt x="26003" y="257556"/>
                      <a:pt x="25622" y="257842"/>
                      <a:pt x="25336" y="257937"/>
                    </a:cubicBezTo>
                    <a:cubicBezTo>
                      <a:pt x="22479" y="262414"/>
                      <a:pt x="19717" y="267271"/>
                      <a:pt x="16859" y="272986"/>
                    </a:cubicBezTo>
                    <a:cubicBezTo>
                      <a:pt x="14002" y="278892"/>
                      <a:pt x="10287" y="286798"/>
                      <a:pt x="7144" y="294989"/>
                    </a:cubicBezTo>
                    <a:cubicBezTo>
                      <a:pt x="5048" y="300799"/>
                      <a:pt x="3429" y="306419"/>
                      <a:pt x="2000" y="312420"/>
                    </a:cubicBezTo>
                    <a:lnTo>
                      <a:pt x="2000" y="314515"/>
                    </a:lnTo>
                    <a:lnTo>
                      <a:pt x="1619" y="316135"/>
                    </a:lnTo>
                    <a:lnTo>
                      <a:pt x="1333" y="318421"/>
                    </a:lnTo>
                    <a:cubicBezTo>
                      <a:pt x="1048" y="321278"/>
                      <a:pt x="667" y="324040"/>
                      <a:pt x="190" y="326803"/>
                    </a:cubicBezTo>
                    <a:lnTo>
                      <a:pt x="0" y="329660"/>
                    </a:lnTo>
                    <a:lnTo>
                      <a:pt x="0" y="331756"/>
                    </a:lnTo>
                    <a:cubicBezTo>
                      <a:pt x="0" y="334994"/>
                      <a:pt x="95" y="338233"/>
                      <a:pt x="286" y="341376"/>
                    </a:cubicBezTo>
                    <a:cubicBezTo>
                      <a:pt x="571" y="343662"/>
                      <a:pt x="952" y="345948"/>
                      <a:pt x="1333" y="348234"/>
                    </a:cubicBezTo>
                    <a:cubicBezTo>
                      <a:pt x="1619" y="350234"/>
                      <a:pt x="2096" y="352139"/>
                      <a:pt x="2477" y="354140"/>
                    </a:cubicBezTo>
                    <a:lnTo>
                      <a:pt x="3905" y="358140"/>
                    </a:lnTo>
                    <a:cubicBezTo>
                      <a:pt x="5144" y="361760"/>
                      <a:pt x="6477" y="365474"/>
                      <a:pt x="7810" y="369094"/>
                    </a:cubicBezTo>
                    <a:cubicBezTo>
                      <a:pt x="15431" y="384048"/>
                      <a:pt x="24575" y="399574"/>
                      <a:pt x="35052" y="415290"/>
                    </a:cubicBezTo>
                    <a:cubicBezTo>
                      <a:pt x="57817" y="449199"/>
                      <a:pt x="83725" y="479298"/>
                      <a:pt x="111919" y="504635"/>
                    </a:cubicBezTo>
                    <a:cubicBezTo>
                      <a:pt x="119348" y="511207"/>
                      <a:pt x="127540" y="517969"/>
                      <a:pt x="137446" y="525780"/>
                    </a:cubicBezTo>
                    <a:cubicBezTo>
                      <a:pt x="154781" y="521018"/>
                      <a:pt x="170974" y="515969"/>
                      <a:pt x="186595" y="510540"/>
                    </a:cubicBezTo>
                    <a:cubicBezTo>
                      <a:pt x="206597" y="503396"/>
                      <a:pt x="227933" y="495110"/>
                      <a:pt x="251651" y="485203"/>
                    </a:cubicBezTo>
                    <a:cubicBezTo>
                      <a:pt x="273939" y="475774"/>
                      <a:pt x="295751" y="465963"/>
                      <a:pt x="316516" y="455866"/>
                    </a:cubicBezTo>
                    <a:cubicBezTo>
                      <a:pt x="337661" y="445484"/>
                      <a:pt x="356807" y="435483"/>
                      <a:pt x="374999" y="425196"/>
                    </a:cubicBezTo>
                    <a:cubicBezTo>
                      <a:pt x="382905" y="419481"/>
                      <a:pt x="390715" y="413766"/>
                      <a:pt x="398621" y="408241"/>
                    </a:cubicBezTo>
                    <a:cubicBezTo>
                      <a:pt x="415861" y="394621"/>
                      <a:pt x="432721" y="380143"/>
                      <a:pt x="448818" y="365189"/>
                    </a:cubicBezTo>
                    <a:cubicBezTo>
                      <a:pt x="465201" y="349758"/>
                      <a:pt x="479393" y="334994"/>
                      <a:pt x="492061" y="320040"/>
                    </a:cubicBezTo>
                    <a:cubicBezTo>
                      <a:pt x="506635" y="302895"/>
                      <a:pt x="518827" y="286417"/>
                      <a:pt x="529399" y="269367"/>
                    </a:cubicBezTo>
                    <a:lnTo>
                      <a:pt x="530543" y="267557"/>
                    </a:lnTo>
                    <a:lnTo>
                      <a:pt x="532352" y="264605"/>
                    </a:lnTo>
                    <a:cubicBezTo>
                      <a:pt x="532733" y="263842"/>
                      <a:pt x="533400" y="263271"/>
                      <a:pt x="534067" y="262985"/>
                    </a:cubicBezTo>
                    <a:cubicBezTo>
                      <a:pt x="510349" y="249746"/>
                      <a:pt x="486347" y="235744"/>
                      <a:pt x="465296" y="218027"/>
                    </a:cubicBezTo>
                    <a:cubicBezTo>
                      <a:pt x="465011" y="217837"/>
                      <a:pt x="464630" y="217551"/>
                      <a:pt x="464439" y="217265"/>
                    </a:cubicBezTo>
                    <a:cubicBezTo>
                      <a:pt x="451961" y="206502"/>
                      <a:pt x="441674" y="195358"/>
                      <a:pt x="433292" y="183547"/>
                    </a:cubicBezTo>
                    <a:cubicBezTo>
                      <a:pt x="425958" y="172688"/>
                      <a:pt x="420243" y="161353"/>
                      <a:pt x="415861" y="149638"/>
                    </a:cubicBezTo>
                    <a:cubicBezTo>
                      <a:pt x="410147" y="133350"/>
                      <a:pt x="406718" y="115633"/>
                      <a:pt x="405194" y="95726"/>
                    </a:cubicBezTo>
                    <a:lnTo>
                      <a:pt x="405194" y="96965"/>
                    </a:lnTo>
                    <a:cubicBezTo>
                      <a:pt x="403479" y="71152"/>
                      <a:pt x="404908" y="45625"/>
                      <a:pt x="406813" y="17240"/>
                    </a:cubicBezTo>
                    <a:cubicBezTo>
                      <a:pt x="406908" y="16002"/>
                      <a:pt x="406527" y="14764"/>
                      <a:pt x="405670" y="13811"/>
                    </a:cubicBezTo>
                    <a:cubicBezTo>
                      <a:pt x="404812" y="12859"/>
                      <a:pt x="403669" y="12287"/>
                      <a:pt x="402336" y="12192"/>
                    </a:cubicBezTo>
                    <a:cubicBezTo>
                      <a:pt x="399478" y="12192"/>
                      <a:pt x="397383" y="14192"/>
                      <a:pt x="397193" y="16764"/>
                    </a:cubicBezTo>
                    <a:cubicBezTo>
                      <a:pt x="396907" y="21146"/>
                      <a:pt x="396621" y="25527"/>
                      <a:pt x="396335" y="29908"/>
                    </a:cubicBezTo>
                    <a:lnTo>
                      <a:pt x="395764" y="28575"/>
                    </a:lnTo>
                    <a:cubicBezTo>
                      <a:pt x="394335" y="25908"/>
                      <a:pt x="392430" y="23146"/>
                      <a:pt x="390239" y="20479"/>
                    </a:cubicBezTo>
                    <a:cubicBezTo>
                      <a:pt x="387858" y="17526"/>
                      <a:pt x="385096" y="15145"/>
                      <a:pt x="382905" y="13335"/>
                    </a:cubicBezTo>
                    <a:cubicBezTo>
                      <a:pt x="378523" y="9620"/>
                      <a:pt x="372904" y="6572"/>
                      <a:pt x="366141" y="4096"/>
                    </a:cubicBezTo>
                    <a:cubicBezTo>
                      <a:pt x="360331" y="2096"/>
                      <a:pt x="353759" y="762"/>
                      <a:pt x="346424" y="190"/>
                    </a:cubicBezTo>
                    <a:cubicBezTo>
                      <a:pt x="344519" y="95"/>
                      <a:pt x="342614" y="0"/>
                      <a:pt x="340709" y="0"/>
                    </a:cubicBezTo>
                    <a:cubicBezTo>
                      <a:pt x="336042" y="0"/>
                      <a:pt x="330898" y="381"/>
                      <a:pt x="324993" y="1143"/>
                    </a:cubicBezTo>
                  </a:path>
                </a:pathLst>
              </a:custGeom>
              <a:solidFill>
                <a:srgbClr val="FFD7C1"/>
              </a:solid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FAE0C7E7-75D4-492B-A54F-90CEBE10C9FC}"/>
                  </a:ext>
                </a:extLst>
              </p:cNvPr>
              <p:cNvSpPr/>
              <p:nvPr/>
            </p:nvSpPr>
            <p:spPr>
              <a:xfrm>
                <a:off x="3801332" y="3746096"/>
                <a:ext cx="174702" cy="121729"/>
              </a:xfrm>
              <a:custGeom>
                <a:avLst/>
                <a:gdLst>
                  <a:gd name="connsiteX0" fmla="*/ 92678 w 174702"/>
                  <a:gd name="connsiteY0" fmla="*/ 1143 h 121729"/>
                  <a:gd name="connsiteX1" fmla="*/ 71438 w 174702"/>
                  <a:gd name="connsiteY1" fmla="*/ 6382 h 121729"/>
                  <a:gd name="connsiteX2" fmla="*/ 32671 w 174702"/>
                  <a:gd name="connsiteY2" fmla="*/ 27718 h 121729"/>
                  <a:gd name="connsiteX3" fmla="*/ 10478 w 174702"/>
                  <a:gd name="connsiteY3" fmla="*/ 56102 h 121729"/>
                  <a:gd name="connsiteX4" fmla="*/ 8954 w 174702"/>
                  <a:gd name="connsiteY4" fmla="*/ 55626 h 121729"/>
                  <a:gd name="connsiteX5" fmla="*/ 4858 w 174702"/>
                  <a:gd name="connsiteY5" fmla="*/ 57721 h 121729"/>
                  <a:gd name="connsiteX6" fmla="*/ 3905 w 174702"/>
                  <a:gd name="connsiteY6" fmla="*/ 61436 h 121729"/>
                  <a:gd name="connsiteX7" fmla="*/ 5620 w 174702"/>
                  <a:gd name="connsiteY7" fmla="*/ 77819 h 121729"/>
                  <a:gd name="connsiteX8" fmla="*/ 5810 w 174702"/>
                  <a:gd name="connsiteY8" fmla="*/ 78867 h 121729"/>
                  <a:gd name="connsiteX9" fmla="*/ 2572 w 174702"/>
                  <a:gd name="connsiteY9" fmla="*/ 108490 h 121729"/>
                  <a:gd name="connsiteX10" fmla="*/ 0 w 174702"/>
                  <a:gd name="connsiteY10" fmla="*/ 117348 h 121729"/>
                  <a:gd name="connsiteX11" fmla="*/ 11240 w 174702"/>
                  <a:gd name="connsiteY11" fmla="*/ 119158 h 121729"/>
                  <a:gd name="connsiteX12" fmla="*/ 11049 w 174702"/>
                  <a:gd name="connsiteY12" fmla="*/ 119158 h 121729"/>
                  <a:gd name="connsiteX13" fmla="*/ 89440 w 174702"/>
                  <a:gd name="connsiteY13" fmla="*/ 119158 h 121729"/>
                  <a:gd name="connsiteX14" fmla="*/ 88583 w 174702"/>
                  <a:gd name="connsiteY14" fmla="*/ 119348 h 121729"/>
                  <a:gd name="connsiteX15" fmla="*/ 148876 w 174702"/>
                  <a:gd name="connsiteY15" fmla="*/ 103632 h 121729"/>
                  <a:gd name="connsiteX16" fmla="*/ 167735 w 174702"/>
                  <a:gd name="connsiteY16" fmla="*/ 94297 h 121729"/>
                  <a:gd name="connsiteX17" fmla="*/ 172403 w 174702"/>
                  <a:gd name="connsiteY17" fmla="*/ 91440 h 121729"/>
                  <a:gd name="connsiteX18" fmla="*/ 174688 w 174702"/>
                  <a:gd name="connsiteY18" fmla="*/ 17431 h 121729"/>
                  <a:gd name="connsiteX19" fmla="*/ 173450 w 174702"/>
                  <a:gd name="connsiteY19" fmla="*/ 13811 h 121729"/>
                  <a:gd name="connsiteX20" fmla="*/ 170021 w 174702"/>
                  <a:gd name="connsiteY20" fmla="*/ 12097 h 121729"/>
                  <a:gd name="connsiteX21" fmla="*/ 164687 w 174702"/>
                  <a:gd name="connsiteY21" fmla="*/ 16859 h 121729"/>
                  <a:gd name="connsiteX22" fmla="*/ 163830 w 174702"/>
                  <a:gd name="connsiteY22" fmla="*/ 30004 h 121729"/>
                  <a:gd name="connsiteX23" fmla="*/ 163640 w 174702"/>
                  <a:gd name="connsiteY23" fmla="*/ 28575 h 121729"/>
                  <a:gd name="connsiteX24" fmla="*/ 158115 w 174702"/>
                  <a:gd name="connsiteY24" fmla="*/ 20383 h 121729"/>
                  <a:gd name="connsiteX25" fmla="*/ 150781 w 174702"/>
                  <a:gd name="connsiteY25" fmla="*/ 13240 h 121729"/>
                  <a:gd name="connsiteX26" fmla="*/ 133921 w 174702"/>
                  <a:gd name="connsiteY26" fmla="*/ 4096 h 121729"/>
                  <a:gd name="connsiteX27" fmla="*/ 114110 w 174702"/>
                  <a:gd name="connsiteY27" fmla="*/ 190 h 121729"/>
                  <a:gd name="connsiteX28" fmla="*/ 108395 w 174702"/>
                  <a:gd name="connsiteY28" fmla="*/ 0 h 121729"/>
                  <a:gd name="connsiteX29" fmla="*/ 92678 w 174702"/>
                  <a:gd name="connsiteY29" fmla="*/ 1143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4702" h="121729">
                    <a:moveTo>
                      <a:pt x="92678" y="1143"/>
                    </a:moveTo>
                    <a:cubicBezTo>
                      <a:pt x="85820" y="2095"/>
                      <a:pt x="78867" y="3810"/>
                      <a:pt x="71438" y="6382"/>
                    </a:cubicBezTo>
                    <a:cubicBezTo>
                      <a:pt x="56864" y="11335"/>
                      <a:pt x="43815" y="18478"/>
                      <a:pt x="32671" y="27718"/>
                    </a:cubicBezTo>
                    <a:cubicBezTo>
                      <a:pt x="22670" y="36100"/>
                      <a:pt x="14954" y="45910"/>
                      <a:pt x="10478" y="56102"/>
                    </a:cubicBezTo>
                    <a:cubicBezTo>
                      <a:pt x="10192" y="55721"/>
                      <a:pt x="9525" y="55626"/>
                      <a:pt x="8954" y="55626"/>
                    </a:cubicBezTo>
                    <a:cubicBezTo>
                      <a:pt x="7049" y="55912"/>
                      <a:pt x="5715" y="56578"/>
                      <a:pt x="4858" y="57721"/>
                    </a:cubicBezTo>
                    <a:cubicBezTo>
                      <a:pt x="4096" y="58769"/>
                      <a:pt x="3715" y="60103"/>
                      <a:pt x="3905" y="61436"/>
                    </a:cubicBezTo>
                    <a:cubicBezTo>
                      <a:pt x="4763" y="66770"/>
                      <a:pt x="5334" y="72295"/>
                      <a:pt x="5620" y="77819"/>
                    </a:cubicBezTo>
                    <a:lnTo>
                      <a:pt x="5810" y="78867"/>
                    </a:lnTo>
                    <a:cubicBezTo>
                      <a:pt x="5810" y="89916"/>
                      <a:pt x="4763" y="99346"/>
                      <a:pt x="2572" y="108490"/>
                    </a:cubicBezTo>
                    <a:cubicBezTo>
                      <a:pt x="1810" y="111442"/>
                      <a:pt x="953" y="114395"/>
                      <a:pt x="0" y="117348"/>
                    </a:cubicBezTo>
                    <a:cubicBezTo>
                      <a:pt x="3715" y="118015"/>
                      <a:pt x="7430" y="118681"/>
                      <a:pt x="11240" y="119158"/>
                    </a:cubicBezTo>
                    <a:lnTo>
                      <a:pt x="11049" y="119158"/>
                    </a:lnTo>
                    <a:cubicBezTo>
                      <a:pt x="37052" y="122587"/>
                      <a:pt x="63437" y="122587"/>
                      <a:pt x="89440" y="119158"/>
                    </a:cubicBezTo>
                    <a:cubicBezTo>
                      <a:pt x="89154" y="119158"/>
                      <a:pt x="88868" y="119253"/>
                      <a:pt x="88583" y="119348"/>
                    </a:cubicBezTo>
                    <a:cubicBezTo>
                      <a:pt x="109252" y="116586"/>
                      <a:pt x="129635" y="111538"/>
                      <a:pt x="148876" y="103632"/>
                    </a:cubicBezTo>
                    <a:cubicBezTo>
                      <a:pt x="155353" y="100870"/>
                      <a:pt x="161639" y="97822"/>
                      <a:pt x="167735" y="94297"/>
                    </a:cubicBezTo>
                    <a:cubicBezTo>
                      <a:pt x="169354" y="93345"/>
                      <a:pt x="170879" y="92488"/>
                      <a:pt x="172403" y="91440"/>
                    </a:cubicBezTo>
                    <a:cubicBezTo>
                      <a:pt x="171545" y="67437"/>
                      <a:pt x="172974" y="43624"/>
                      <a:pt x="174688" y="17431"/>
                    </a:cubicBezTo>
                    <a:cubicBezTo>
                      <a:pt x="174784" y="16192"/>
                      <a:pt x="174403" y="14859"/>
                      <a:pt x="173450" y="13811"/>
                    </a:cubicBezTo>
                    <a:cubicBezTo>
                      <a:pt x="172498" y="12763"/>
                      <a:pt x="171260" y="12192"/>
                      <a:pt x="170021" y="12097"/>
                    </a:cubicBezTo>
                    <a:cubicBezTo>
                      <a:pt x="167164" y="12097"/>
                      <a:pt x="164878" y="14192"/>
                      <a:pt x="164687" y="16859"/>
                    </a:cubicBezTo>
                    <a:cubicBezTo>
                      <a:pt x="164402" y="21241"/>
                      <a:pt x="164116" y="25622"/>
                      <a:pt x="163830" y="30004"/>
                    </a:cubicBezTo>
                    <a:lnTo>
                      <a:pt x="163640" y="28575"/>
                    </a:lnTo>
                    <a:cubicBezTo>
                      <a:pt x="162211" y="26003"/>
                      <a:pt x="160401" y="23336"/>
                      <a:pt x="158115" y="20383"/>
                    </a:cubicBezTo>
                    <a:cubicBezTo>
                      <a:pt x="155734" y="17526"/>
                      <a:pt x="153067" y="15145"/>
                      <a:pt x="150781" y="13240"/>
                    </a:cubicBezTo>
                    <a:cubicBezTo>
                      <a:pt x="146399" y="9525"/>
                      <a:pt x="140779" y="6477"/>
                      <a:pt x="133921" y="4096"/>
                    </a:cubicBezTo>
                    <a:cubicBezTo>
                      <a:pt x="128207" y="2000"/>
                      <a:pt x="121539" y="667"/>
                      <a:pt x="114110" y="190"/>
                    </a:cubicBezTo>
                    <a:cubicBezTo>
                      <a:pt x="112204" y="95"/>
                      <a:pt x="110300" y="0"/>
                      <a:pt x="108395" y="0"/>
                    </a:cubicBezTo>
                    <a:cubicBezTo>
                      <a:pt x="103727" y="0"/>
                      <a:pt x="98584" y="381"/>
                      <a:pt x="92678" y="1143"/>
                    </a:cubicBezTo>
                  </a:path>
                </a:pathLst>
              </a:custGeom>
              <a:solidFill>
                <a:srgbClr val="FFC4A3"/>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C69C4EA8-0B68-B4B9-320B-A0DDDEC71C81}"/>
                  </a:ext>
                </a:extLst>
              </p:cNvPr>
              <p:cNvSpPr/>
              <p:nvPr/>
            </p:nvSpPr>
            <p:spPr>
              <a:xfrm>
                <a:off x="3401506" y="3427580"/>
                <a:ext cx="112742" cy="178403"/>
              </a:xfrm>
              <a:custGeom>
                <a:avLst/>
                <a:gdLst>
                  <a:gd name="connsiteX0" fmla="*/ 71118 w 112742"/>
                  <a:gd name="connsiteY0" fmla="*/ 95 h 178403"/>
                  <a:gd name="connsiteX1" fmla="*/ 65784 w 112742"/>
                  <a:gd name="connsiteY1" fmla="*/ 2191 h 178403"/>
                  <a:gd name="connsiteX2" fmla="*/ 31589 w 112742"/>
                  <a:gd name="connsiteY2" fmla="*/ 13525 h 178403"/>
                  <a:gd name="connsiteX3" fmla="*/ 16540 w 112742"/>
                  <a:gd name="connsiteY3" fmla="*/ 28099 h 178403"/>
                  <a:gd name="connsiteX4" fmla="*/ 6729 w 112742"/>
                  <a:gd name="connsiteY4" fmla="*/ 45720 h 178403"/>
                  <a:gd name="connsiteX5" fmla="*/ 62 w 112742"/>
                  <a:gd name="connsiteY5" fmla="*/ 86582 h 178403"/>
                  <a:gd name="connsiteX6" fmla="*/ 10063 w 112742"/>
                  <a:gd name="connsiteY6" fmla="*/ 129159 h 178403"/>
                  <a:gd name="connsiteX7" fmla="*/ 40067 w 112742"/>
                  <a:gd name="connsiteY7" fmla="*/ 165735 h 178403"/>
                  <a:gd name="connsiteX8" fmla="*/ 62165 w 112742"/>
                  <a:gd name="connsiteY8" fmla="*/ 175736 h 178403"/>
                  <a:gd name="connsiteX9" fmla="*/ 76166 w 112742"/>
                  <a:gd name="connsiteY9" fmla="*/ 178117 h 178403"/>
                  <a:gd name="connsiteX10" fmla="*/ 82643 w 112742"/>
                  <a:gd name="connsiteY10" fmla="*/ 178403 h 178403"/>
                  <a:gd name="connsiteX11" fmla="*/ 99884 w 112742"/>
                  <a:gd name="connsiteY11" fmla="*/ 176022 h 178403"/>
                  <a:gd name="connsiteX12" fmla="*/ 104932 w 112742"/>
                  <a:gd name="connsiteY12" fmla="*/ 167164 h 178403"/>
                  <a:gd name="connsiteX13" fmla="*/ 100074 w 112742"/>
                  <a:gd name="connsiteY13" fmla="*/ 162115 h 178403"/>
                  <a:gd name="connsiteX14" fmla="*/ 111028 w 112742"/>
                  <a:gd name="connsiteY14" fmla="*/ 127730 h 178403"/>
                  <a:gd name="connsiteX15" fmla="*/ 112742 w 112742"/>
                  <a:gd name="connsiteY15" fmla="*/ 105156 h 178403"/>
                  <a:gd name="connsiteX16" fmla="*/ 110933 w 112742"/>
                  <a:gd name="connsiteY16" fmla="*/ 82296 h 178403"/>
                  <a:gd name="connsiteX17" fmla="*/ 98550 w 112742"/>
                  <a:gd name="connsiteY17" fmla="*/ 38862 h 178403"/>
                  <a:gd name="connsiteX18" fmla="*/ 80262 w 112742"/>
                  <a:gd name="connsiteY18" fmla="*/ 7429 h 178403"/>
                  <a:gd name="connsiteX19" fmla="*/ 76928 w 112742"/>
                  <a:gd name="connsiteY19" fmla="*/ 3143 h 178403"/>
                  <a:gd name="connsiteX20" fmla="*/ 76071 w 112742"/>
                  <a:gd name="connsiteY20" fmla="*/ 2095 h 178403"/>
                  <a:gd name="connsiteX21" fmla="*/ 71213 w 112742"/>
                  <a:gd name="connsiteY21" fmla="*/ 0 h 17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42" h="178403">
                    <a:moveTo>
                      <a:pt x="71118" y="95"/>
                    </a:moveTo>
                    <a:cubicBezTo>
                      <a:pt x="69118" y="95"/>
                      <a:pt x="67022" y="857"/>
                      <a:pt x="65784" y="2191"/>
                    </a:cubicBezTo>
                    <a:cubicBezTo>
                      <a:pt x="52830" y="3143"/>
                      <a:pt x="41019" y="7048"/>
                      <a:pt x="31589" y="13525"/>
                    </a:cubicBezTo>
                    <a:cubicBezTo>
                      <a:pt x="25970" y="17431"/>
                      <a:pt x="21017" y="22193"/>
                      <a:pt x="16540" y="28099"/>
                    </a:cubicBezTo>
                    <a:cubicBezTo>
                      <a:pt x="12825" y="32956"/>
                      <a:pt x="9777" y="38576"/>
                      <a:pt x="6729" y="45720"/>
                    </a:cubicBezTo>
                    <a:cubicBezTo>
                      <a:pt x="1871" y="57436"/>
                      <a:pt x="-415" y="71628"/>
                      <a:pt x="62" y="86582"/>
                    </a:cubicBezTo>
                    <a:cubicBezTo>
                      <a:pt x="538" y="101060"/>
                      <a:pt x="3967" y="115348"/>
                      <a:pt x="10063" y="129159"/>
                    </a:cubicBezTo>
                    <a:cubicBezTo>
                      <a:pt x="16635" y="144018"/>
                      <a:pt x="27017" y="156686"/>
                      <a:pt x="40067" y="165735"/>
                    </a:cubicBezTo>
                    <a:cubicBezTo>
                      <a:pt x="46353" y="170021"/>
                      <a:pt x="53973" y="173546"/>
                      <a:pt x="62165" y="175736"/>
                    </a:cubicBezTo>
                    <a:cubicBezTo>
                      <a:pt x="67118" y="177070"/>
                      <a:pt x="72261" y="177736"/>
                      <a:pt x="76166" y="178117"/>
                    </a:cubicBezTo>
                    <a:cubicBezTo>
                      <a:pt x="78262" y="178308"/>
                      <a:pt x="80453" y="178403"/>
                      <a:pt x="82643" y="178403"/>
                    </a:cubicBezTo>
                    <a:cubicBezTo>
                      <a:pt x="88454" y="178403"/>
                      <a:pt x="94264" y="177546"/>
                      <a:pt x="99884" y="176022"/>
                    </a:cubicBezTo>
                    <a:cubicBezTo>
                      <a:pt x="103694" y="174879"/>
                      <a:pt x="105980" y="170879"/>
                      <a:pt x="104932" y="167164"/>
                    </a:cubicBezTo>
                    <a:cubicBezTo>
                      <a:pt x="104265" y="164782"/>
                      <a:pt x="102360" y="162877"/>
                      <a:pt x="100074" y="162115"/>
                    </a:cubicBezTo>
                    <a:cubicBezTo>
                      <a:pt x="105408" y="151638"/>
                      <a:pt x="109028" y="140017"/>
                      <a:pt x="111028" y="127730"/>
                    </a:cubicBezTo>
                    <a:cubicBezTo>
                      <a:pt x="112171" y="120491"/>
                      <a:pt x="112742" y="112871"/>
                      <a:pt x="112742" y="105156"/>
                    </a:cubicBezTo>
                    <a:cubicBezTo>
                      <a:pt x="112742" y="98393"/>
                      <a:pt x="112171" y="91154"/>
                      <a:pt x="110933" y="82296"/>
                    </a:cubicBezTo>
                    <a:cubicBezTo>
                      <a:pt x="108932" y="68199"/>
                      <a:pt x="104932" y="54007"/>
                      <a:pt x="98550" y="38862"/>
                    </a:cubicBezTo>
                    <a:cubicBezTo>
                      <a:pt x="93883" y="27813"/>
                      <a:pt x="87692" y="17145"/>
                      <a:pt x="80262" y="7429"/>
                    </a:cubicBezTo>
                    <a:cubicBezTo>
                      <a:pt x="79786" y="5715"/>
                      <a:pt x="78548" y="4191"/>
                      <a:pt x="76928" y="3143"/>
                    </a:cubicBezTo>
                    <a:lnTo>
                      <a:pt x="76071" y="2095"/>
                    </a:lnTo>
                    <a:cubicBezTo>
                      <a:pt x="74928" y="762"/>
                      <a:pt x="73214" y="0"/>
                      <a:pt x="71213" y="0"/>
                    </a:cubicBezTo>
                  </a:path>
                </a:pathLst>
              </a:custGeom>
              <a:solidFill>
                <a:srgbClr val="FFC9AB"/>
              </a:solidFill>
              <a:ln w="9525"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id="{AFDA27BE-9DF3-08B0-AAF5-4E7C7B8461DD}"/>
                  </a:ext>
                </a:extLst>
              </p:cNvPr>
              <p:cNvSpPr/>
              <p:nvPr/>
            </p:nvSpPr>
            <p:spPr>
              <a:xfrm>
                <a:off x="3423837" y="3464346"/>
                <a:ext cx="58016" cy="33115"/>
              </a:xfrm>
              <a:custGeom>
                <a:avLst/>
                <a:gdLst>
                  <a:gd name="connsiteX0" fmla="*/ 2496 w 58016"/>
                  <a:gd name="connsiteY0" fmla="*/ 1143 h 33115"/>
                  <a:gd name="connsiteX1" fmla="*/ 115 w 58016"/>
                  <a:gd name="connsiteY1" fmla="*/ 5334 h 33115"/>
                  <a:gd name="connsiteX2" fmla="*/ 4401 w 58016"/>
                  <a:gd name="connsiteY2" fmla="*/ 7715 h 33115"/>
                  <a:gd name="connsiteX3" fmla="*/ 6496 w 58016"/>
                  <a:gd name="connsiteY3" fmla="*/ 7429 h 33115"/>
                  <a:gd name="connsiteX4" fmla="*/ 16307 w 58016"/>
                  <a:gd name="connsiteY4" fmla="*/ 7429 h 33115"/>
                  <a:gd name="connsiteX5" fmla="*/ 26785 w 58016"/>
                  <a:gd name="connsiteY5" fmla="*/ 10287 h 33115"/>
                  <a:gd name="connsiteX6" fmla="*/ 34690 w 58016"/>
                  <a:gd name="connsiteY6" fmla="*/ 14954 h 33115"/>
                  <a:gd name="connsiteX7" fmla="*/ 42977 w 58016"/>
                  <a:gd name="connsiteY7" fmla="*/ 23336 h 33115"/>
                  <a:gd name="connsiteX8" fmla="*/ 47644 w 58016"/>
                  <a:gd name="connsiteY8" fmla="*/ 30385 h 33115"/>
                  <a:gd name="connsiteX9" fmla="*/ 55264 w 58016"/>
                  <a:gd name="connsiteY9" fmla="*/ 32385 h 33115"/>
                  <a:gd name="connsiteX10" fmla="*/ 57265 w 58016"/>
                  <a:gd name="connsiteY10" fmla="*/ 24765 h 33115"/>
                  <a:gd name="connsiteX11" fmla="*/ 47073 w 58016"/>
                  <a:gd name="connsiteY11" fmla="*/ 12097 h 33115"/>
                  <a:gd name="connsiteX12" fmla="*/ 34024 w 58016"/>
                  <a:gd name="connsiteY12" fmla="*/ 4000 h 33115"/>
                  <a:gd name="connsiteX13" fmla="*/ 19546 w 58016"/>
                  <a:gd name="connsiteY13" fmla="*/ 286 h 33115"/>
                  <a:gd name="connsiteX14" fmla="*/ 13926 w 58016"/>
                  <a:gd name="connsiteY14" fmla="*/ 0 h 33115"/>
                  <a:gd name="connsiteX15" fmla="*/ 2496 w 58016"/>
                  <a:gd name="connsiteY15" fmla="*/ 1048 h 3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6" h="33115">
                    <a:moveTo>
                      <a:pt x="2496" y="1143"/>
                    </a:moveTo>
                    <a:cubicBezTo>
                      <a:pt x="686" y="1429"/>
                      <a:pt x="-362" y="3715"/>
                      <a:pt x="115" y="5334"/>
                    </a:cubicBezTo>
                    <a:cubicBezTo>
                      <a:pt x="686" y="7334"/>
                      <a:pt x="2496" y="8001"/>
                      <a:pt x="4401" y="7715"/>
                    </a:cubicBezTo>
                    <a:cubicBezTo>
                      <a:pt x="5068" y="7620"/>
                      <a:pt x="5734" y="7525"/>
                      <a:pt x="6496" y="7429"/>
                    </a:cubicBezTo>
                    <a:cubicBezTo>
                      <a:pt x="9830" y="7048"/>
                      <a:pt x="13069" y="7048"/>
                      <a:pt x="16307" y="7429"/>
                    </a:cubicBezTo>
                    <a:cubicBezTo>
                      <a:pt x="19927" y="8001"/>
                      <a:pt x="23356" y="8858"/>
                      <a:pt x="26785" y="10287"/>
                    </a:cubicBezTo>
                    <a:cubicBezTo>
                      <a:pt x="29547" y="11620"/>
                      <a:pt x="32214" y="13144"/>
                      <a:pt x="34690" y="14954"/>
                    </a:cubicBezTo>
                    <a:cubicBezTo>
                      <a:pt x="37738" y="17431"/>
                      <a:pt x="40501" y="20288"/>
                      <a:pt x="42977" y="23336"/>
                    </a:cubicBezTo>
                    <a:cubicBezTo>
                      <a:pt x="44692" y="25622"/>
                      <a:pt x="46216" y="28003"/>
                      <a:pt x="47644" y="30385"/>
                    </a:cubicBezTo>
                    <a:cubicBezTo>
                      <a:pt x="49168" y="32956"/>
                      <a:pt x="52597" y="33909"/>
                      <a:pt x="55264" y="32385"/>
                    </a:cubicBezTo>
                    <a:cubicBezTo>
                      <a:pt x="57931" y="30861"/>
                      <a:pt x="58789" y="27432"/>
                      <a:pt x="57265" y="24765"/>
                    </a:cubicBezTo>
                    <a:cubicBezTo>
                      <a:pt x="54598" y="20002"/>
                      <a:pt x="51169" y="15716"/>
                      <a:pt x="47073" y="12097"/>
                    </a:cubicBezTo>
                    <a:cubicBezTo>
                      <a:pt x="43263" y="8668"/>
                      <a:pt x="38786" y="6001"/>
                      <a:pt x="34024" y="4000"/>
                    </a:cubicBezTo>
                    <a:cubicBezTo>
                      <a:pt x="29356" y="2000"/>
                      <a:pt x="24594" y="952"/>
                      <a:pt x="19546" y="286"/>
                    </a:cubicBezTo>
                    <a:cubicBezTo>
                      <a:pt x="17641" y="95"/>
                      <a:pt x="15831" y="0"/>
                      <a:pt x="13926" y="0"/>
                    </a:cubicBezTo>
                    <a:cubicBezTo>
                      <a:pt x="10116" y="0"/>
                      <a:pt x="6211" y="476"/>
                      <a:pt x="2496" y="1048"/>
                    </a:cubicBezTo>
                  </a:path>
                </a:pathLst>
              </a:custGeom>
              <a:solidFill>
                <a:srgbClr val="D9A68A"/>
              </a:solidFill>
              <a:ln w="9525"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id="{90C15649-9159-6D67-9E8D-2F2E47E68415}"/>
                  </a:ext>
                </a:extLst>
              </p:cNvPr>
              <p:cNvSpPr/>
              <p:nvPr/>
            </p:nvSpPr>
            <p:spPr>
              <a:xfrm>
                <a:off x="3464277" y="3071059"/>
                <a:ext cx="811589" cy="768286"/>
              </a:xfrm>
              <a:custGeom>
                <a:avLst/>
                <a:gdLst>
                  <a:gd name="connsiteX0" fmla="*/ 193608 w 811589"/>
                  <a:gd name="connsiteY0" fmla="*/ 7239 h 768286"/>
                  <a:gd name="connsiteX1" fmla="*/ 191036 w 811589"/>
                  <a:gd name="connsiteY1" fmla="*/ 8191 h 768286"/>
                  <a:gd name="connsiteX2" fmla="*/ 189322 w 811589"/>
                  <a:gd name="connsiteY2" fmla="*/ 7906 h 768286"/>
                  <a:gd name="connsiteX3" fmla="*/ 185797 w 811589"/>
                  <a:gd name="connsiteY3" fmla="*/ 8953 h 768286"/>
                  <a:gd name="connsiteX4" fmla="*/ 136267 w 811589"/>
                  <a:gd name="connsiteY4" fmla="*/ 48006 h 768286"/>
                  <a:gd name="connsiteX5" fmla="*/ 94834 w 811589"/>
                  <a:gd name="connsiteY5" fmla="*/ 96107 h 768286"/>
                  <a:gd name="connsiteX6" fmla="*/ 35112 w 811589"/>
                  <a:gd name="connsiteY6" fmla="*/ 211360 h 768286"/>
                  <a:gd name="connsiteX7" fmla="*/ 4727 w 811589"/>
                  <a:gd name="connsiteY7" fmla="*/ 339947 h 768286"/>
                  <a:gd name="connsiteX8" fmla="*/ 2346 w 811589"/>
                  <a:gd name="connsiteY8" fmla="*/ 465963 h 768286"/>
                  <a:gd name="connsiteX9" fmla="*/ 13395 w 811589"/>
                  <a:gd name="connsiteY9" fmla="*/ 529209 h 768286"/>
                  <a:gd name="connsiteX10" fmla="*/ 36922 w 811589"/>
                  <a:gd name="connsiteY10" fmla="*/ 588359 h 768286"/>
                  <a:gd name="connsiteX11" fmla="*/ 114455 w 811589"/>
                  <a:gd name="connsiteY11" fmla="*/ 683228 h 768286"/>
                  <a:gd name="connsiteX12" fmla="*/ 346008 w 811589"/>
                  <a:gd name="connsiteY12" fmla="*/ 768096 h 768286"/>
                  <a:gd name="connsiteX13" fmla="*/ 356771 w 811589"/>
                  <a:gd name="connsiteY13" fmla="*/ 768286 h 768286"/>
                  <a:gd name="connsiteX14" fmla="*/ 476405 w 811589"/>
                  <a:gd name="connsiteY14" fmla="*/ 749236 h 768286"/>
                  <a:gd name="connsiteX15" fmla="*/ 537936 w 811589"/>
                  <a:gd name="connsiteY15" fmla="*/ 722757 h 768286"/>
                  <a:gd name="connsiteX16" fmla="*/ 592324 w 811589"/>
                  <a:gd name="connsiteY16" fmla="*/ 685514 h 768286"/>
                  <a:gd name="connsiteX17" fmla="*/ 592324 w 811589"/>
                  <a:gd name="connsiteY17" fmla="*/ 685514 h 768286"/>
                  <a:gd name="connsiteX18" fmla="*/ 611851 w 811589"/>
                  <a:gd name="connsiteY18" fmla="*/ 667607 h 768286"/>
                  <a:gd name="connsiteX19" fmla="*/ 639283 w 811589"/>
                  <a:gd name="connsiteY19" fmla="*/ 636080 h 768286"/>
                  <a:gd name="connsiteX20" fmla="*/ 648236 w 811589"/>
                  <a:gd name="connsiteY20" fmla="*/ 623792 h 768286"/>
                  <a:gd name="connsiteX21" fmla="*/ 669763 w 811589"/>
                  <a:gd name="connsiteY21" fmla="*/ 587788 h 768286"/>
                  <a:gd name="connsiteX22" fmla="*/ 679192 w 811589"/>
                  <a:gd name="connsiteY22" fmla="*/ 567690 h 768286"/>
                  <a:gd name="connsiteX23" fmla="*/ 683383 w 811589"/>
                  <a:gd name="connsiteY23" fmla="*/ 557784 h 768286"/>
                  <a:gd name="connsiteX24" fmla="*/ 685860 w 811589"/>
                  <a:gd name="connsiteY24" fmla="*/ 551117 h 768286"/>
                  <a:gd name="connsiteX25" fmla="*/ 686050 w 811589"/>
                  <a:gd name="connsiteY25" fmla="*/ 551117 h 768286"/>
                  <a:gd name="connsiteX26" fmla="*/ 699861 w 811589"/>
                  <a:gd name="connsiteY26" fmla="*/ 553022 h 768286"/>
                  <a:gd name="connsiteX27" fmla="*/ 700814 w 811589"/>
                  <a:gd name="connsiteY27" fmla="*/ 553022 h 768286"/>
                  <a:gd name="connsiteX28" fmla="*/ 701576 w 811589"/>
                  <a:gd name="connsiteY28" fmla="*/ 553117 h 768286"/>
                  <a:gd name="connsiteX29" fmla="*/ 701862 w 811589"/>
                  <a:gd name="connsiteY29" fmla="*/ 553117 h 768286"/>
                  <a:gd name="connsiteX30" fmla="*/ 706053 w 811589"/>
                  <a:gd name="connsiteY30" fmla="*/ 553307 h 768286"/>
                  <a:gd name="connsiteX31" fmla="*/ 706148 w 811589"/>
                  <a:gd name="connsiteY31" fmla="*/ 553307 h 768286"/>
                  <a:gd name="connsiteX32" fmla="*/ 707482 w 811589"/>
                  <a:gd name="connsiteY32" fmla="*/ 553307 h 768286"/>
                  <a:gd name="connsiteX33" fmla="*/ 709006 w 811589"/>
                  <a:gd name="connsiteY33" fmla="*/ 553307 h 768286"/>
                  <a:gd name="connsiteX34" fmla="*/ 790825 w 811589"/>
                  <a:gd name="connsiteY34" fmla="*/ 519303 h 768286"/>
                  <a:gd name="connsiteX35" fmla="*/ 805780 w 811589"/>
                  <a:gd name="connsiteY35" fmla="*/ 493776 h 768286"/>
                  <a:gd name="connsiteX36" fmla="*/ 811590 w 811589"/>
                  <a:gd name="connsiteY36" fmla="*/ 461105 h 768286"/>
                  <a:gd name="connsiteX37" fmla="*/ 811304 w 811589"/>
                  <a:gd name="connsiteY37" fmla="*/ 454057 h 768286"/>
                  <a:gd name="connsiteX38" fmla="*/ 792254 w 811589"/>
                  <a:gd name="connsiteY38" fmla="*/ 403384 h 768286"/>
                  <a:gd name="connsiteX39" fmla="*/ 785682 w 811589"/>
                  <a:gd name="connsiteY39" fmla="*/ 395954 h 768286"/>
                  <a:gd name="connsiteX40" fmla="*/ 785682 w 811589"/>
                  <a:gd name="connsiteY40" fmla="*/ 395954 h 768286"/>
                  <a:gd name="connsiteX41" fmla="*/ 758440 w 811589"/>
                  <a:gd name="connsiteY41" fmla="*/ 378238 h 768286"/>
                  <a:gd name="connsiteX42" fmla="*/ 735866 w 811589"/>
                  <a:gd name="connsiteY42" fmla="*/ 372332 h 768286"/>
                  <a:gd name="connsiteX43" fmla="*/ 721864 w 811589"/>
                  <a:gd name="connsiteY43" fmla="*/ 371475 h 768286"/>
                  <a:gd name="connsiteX44" fmla="*/ 720436 w 811589"/>
                  <a:gd name="connsiteY44" fmla="*/ 371475 h 768286"/>
                  <a:gd name="connsiteX45" fmla="*/ 713768 w 811589"/>
                  <a:gd name="connsiteY45" fmla="*/ 371761 h 768286"/>
                  <a:gd name="connsiteX46" fmla="*/ 717292 w 811589"/>
                  <a:gd name="connsiteY46" fmla="*/ 342519 h 768286"/>
                  <a:gd name="connsiteX47" fmla="*/ 717388 w 811589"/>
                  <a:gd name="connsiteY47" fmla="*/ 314135 h 768286"/>
                  <a:gd name="connsiteX48" fmla="*/ 709482 w 811589"/>
                  <a:gd name="connsiteY48" fmla="*/ 262033 h 768286"/>
                  <a:gd name="connsiteX49" fmla="*/ 691289 w 811589"/>
                  <a:gd name="connsiteY49" fmla="*/ 213646 h 768286"/>
                  <a:gd name="connsiteX50" fmla="*/ 664238 w 811589"/>
                  <a:gd name="connsiteY50" fmla="*/ 169831 h 768286"/>
                  <a:gd name="connsiteX51" fmla="*/ 588895 w 811589"/>
                  <a:gd name="connsiteY51" fmla="*/ 97345 h 768286"/>
                  <a:gd name="connsiteX52" fmla="*/ 492883 w 811589"/>
                  <a:gd name="connsiteY52" fmla="*/ 44387 h 768286"/>
                  <a:gd name="connsiteX53" fmla="*/ 386108 w 811589"/>
                  <a:gd name="connsiteY53" fmla="*/ 11716 h 768286"/>
                  <a:gd name="connsiteX54" fmla="*/ 278952 w 811589"/>
                  <a:gd name="connsiteY54" fmla="*/ 0 h 768286"/>
                  <a:gd name="connsiteX55" fmla="*/ 274094 w 811589"/>
                  <a:gd name="connsiteY55" fmla="*/ 0 h 768286"/>
                  <a:gd name="connsiteX56" fmla="*/ 193703 w 811589"/>
                  <a:gd name="connsiteY56" fmla="*/ 7048 h 7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1589" h="768286">
                    <a:moveTo>
                      <a:pt x="193608" y="7239"/>
                    </a:moveTo>
                    <a:cubicBezTo>
                      <a:pt x="192751" y="7429"/>
                      <a:pt x="191989" y="7810"/>
                      <a:pt x="191036" y="8191"/>
                    </a:cubicBezTo>
                    <a:cubicBezTo>
                      <a:pt x="190750" y="8001"/>
                      <a:pt x="190084" y="7906"/>
                      <a:pt x="189322" y="7906"/>
                    </a:cubicBezTo>
                    <a:cubicBezTo>
                      <a:pt x="188083" y="7906"/>
                      <a:pt x="186940" y="8287"/>
                      <a:pt x="185797" y="8953"/>
                    </a:cubicBezTo>
                    <a:cubicBezTo>
                      <a:pt x="168462" y="20002"/>
                      <a:pt x="151793" y="33147"/>
                      <a:pt x="136267" y="48006"/>
                    </a:cubicBezTo>
                    <a:cubicBezTo>
                      <a:pt x="121789" y="62008"/>
                      <a:pt x="108264" y="77724"/>
                      <a:pt x="94834" y="96107"/>
                    </a:cubicBezTo>
                    <a:cubicBezTo>
                      <a:pt x="71116" y="128588"/>
                      <a:pt x="51018" y="167354"/>
                      <a:pt x="35112" y="211360"/>
                    </a:cubicBezTo>
                    <a:cubicBezTo>
                      <a:pt x="20729" y="250984"/>
                      <a:pt x="10537" y="294227"/>
                      <a:pt x="4727" y="339947"/>
                    </a:cubicBezTo>
                    <a:cubicBezTo>
                      <a:pt x="-607" y="382619"/>
                      <a:pt x="-1464" y="425006"/>
                      <a:pt x="2346" y="465963"/>
                    </a:cubicBezTo>
                    <a:cubicBezTo>
                      <a:pt x="4537" y="489585"/>
                      <a:pt x="8061" y="510350"/>
                      <a:pt x="13395" y="529209"/>
                    </a:cubicBezTo>
                    <a:cubicBezTo>
                      <a:pt x="18824" y="548926"/>
                      <a:pt x="26730" y="568833"/>
                      <a:pt x="36922" y="588359"/>
                    </a:cubicBezTo>
                    <a:cubicBezTo>
                      <a:pt x="55305" y="623507"/>
                      <a:pt x="82165" y="656368"/>
                      <a:pt x="114455" y="683228"/>
                    </a:cubicBezTo>
                    <a:cubicBezTo>
                      <a:pt x="177225" y="735425"/>
                      <a:pt x="259521" y="765620"/>
                      <a:pt x="346008" y="768096"/>
                    </a:cubicBezTo>
                    <a:cubicBezTo>
                      <a:pt x="349627" y="768191"/>
                      <a:pt x="353247" y="768286"/>
                      <a:pt x="356771" y="768286"/>
                    </a:cubicBezTo>
                    <a:cubicBezTo>
                      <a:pt x="397157" y="768286"/>
                      <a:pt x="437352" y="761905"/>
                      <a:pt x="476405" y="749236"/>
                    </a:cubicBezTo>
                    <a:cubicBezTo>
                      <a:pt x="497741" y="742379"/>
                      <a:pt x="518410" y="733425"/>
                      <a:pt x="537936" y="722757"/>
                    </a:cubicBezTo>
                    <a:cubicBezTo>
                      <a:pt x="556606" y="712565"/>
                      <a:pt x="574894" y="700088"/>
                      <a:pt x="592324" y="685514"/>
                    </a:cubicBezTo>
                    <a:lnTo>
                      <a:pt x="592324" y="685514"/>
                    </a:lnTo>
                    <a:cubicBezTo>
                      <a:pt x="598992" y="679895"/>
                      <a:pt x="605564" y="673894"/>
                      <a:pt x="611851" y="667607"/>
                    </a:cubicBezTo>
                    <a:cubicBezTo>
                      <a:pt x="621566" y="657892"/>
                      <a:pt x="630710" y="647319"/>
                      <a:pt x="639283" y="636080"/>
                    </a:cubicBezTo>
                    <a:cubicBezTo>
                      <a:pt x="642331" y="632079"/>
                      <a:pt x="645283" y="627983"/>
                      <a:pt x="648236" y="623792"/>
                    </a:cubicBezTo>
                    <a:cubicBezTo>
                      <a:pt x="655951" y="612743"/>
                      <a:pt x="663190" y="600647"/>
                      <a:pt x="669763" y="587788"/>
                    </a:cubicBezTo>
                    <a:cubicBezTo>
                      <a:pt x="673001" y="581501"/>
                      <a:pt x="676049" y="575120"/>
                      <a:pt x="679192" y="567690"/>
                    </a:cubicBezTo>
                    <a:cubicBezTo>
                      <a:pt x="680621" y="564452"/>
                      <a:pt x="681955" y="561118"/>
                      <a:pt x="683383" y="557784"/>
                    </a:cubicBezTo>
                    <a:cubicBezTo>
                      <a:pt x="684240" y="555593"/>
                      <a:pt x="685098" y="553307"/>
                      <a:pt x="685860" y="551117"/>
                    </a:cubicBezTo>
                    <a:lnTo>
                      <a:pt x="686050" y="551117"/>
                    </a:lnTo>
                    <a:cubicBezTo>
                      <a:pt x="690336" y="551974"/>
                      <a:pt x="695004" y="552640"/>
                      <a:pt x="699861" y="553022"/>
                    </a:cubicBezTo>
                    <a:lnTo>
                      <a:pt x="700814" y="553022"/>
                    </a:lnTo>
                    <a:cubicBezTo>
                      <a:pt x="700814" y="553022"/>
                      <a:pt x="701290" y="553117"/>
                      <a:pt x="701576" y="553117"/>
                    </a:cubicBezTo>
                    <a:lnTo>
                      <a:pt x="701862" y="553117"/>
                    </a:lnTo>
                    <a:cubicBezTo>
                      <a:pt x="703195" y="553117"/>
                      <a:pt x="704624" y="553307"/>
                      <a:pt x="706053" y="553307"/>
                    </a:cubicBezTo>
                    <a:lnTo>
                      <a:pt x="706148" y="553307"/>
                    </a:lnTo>
                    <a:cubicBezTo>
                      <a:pt x="706148" y="553307"/>
                      <a:pt x="707005" y="553307"/>
                      <a:pt x="707482" y="553307"/>
                    </a:cubicBezTo>
                    <a:cubicBezTo>
                      <a:pt x="707958" y="553307"/>
                      <a:pt x="708434" y="553307"/>
                      <a:pt x="709006" y="553307"/>
                    </a:cubicBezTo>
                    <a:cubicBezTo>
                      <a:pt x="742057" y="553307"/>
                      <a:pt x="771871" y="540925"/>
                      <a:pt x="790825" y="519303"/>
                    </a:cubicBezTo>
                    <a:cubicBezTo>
                      <a:pt x="797112" y="511969"/>
                      <a:pt x="802351" y="503206"/>
                      <a:pt x="805780" y="493776"/>
                    </a:cubicBezTo>
                    <a:cubicBezTo>
                      <a:pt x="809304" y="483870"/>
                      <a:pt x="811209" y="473202"/>
                      <a:pt x="811590" y="461105"/>
                    </a:cubicBezTo>
                    <a:cubicBezTo>
                      <a:pt x="811590" y="458534"/>
                      <a:pt x="811590" y="455962"/>
                      <a:pt x="811304" y="454057"/>
                    </a:cubicBezTo>
                    <a:cubicBezTo>
                      <a:pt x="810256" y="435388"/>
                      <a:pt x="803494" y="417386"/>
                      <a:pt x="792254" y="403384"/>
                    </a:cubicBezTo>
                    <a:cubicBezTo>
                      <a:pt x="790254" y="400812"/>
                      <a:pt x="788063" y="398431"/>
                      <a:pt x="785682" y="395954"/>
                    </a:cubicBezTo>
                    <a:lnTo>
                      <a:pt x="785682" y="395954"/>
                    </a:lnTo>
                    <a:cubicBezTo>
                      <a:pt x="777967" y="388430"/>
                      <a:pt x="768727" y="382334"/>
                      <a:pt x="758440" y="378238"/>
                    </a:cubicBezTo>
                    <a:cubicBezTo>
                      <a:pt x="751678" y="375475"/>
                      <a:pt x="744058" y="373475"/>
                      <a:pt x="735866" y="372332"/>
                    </a:cubicBezTo>
                    <a:cubicBezTo>
                      <a:pt x="731199" y="371666"/>
                      <a:pt x="726532" y="371570"/>
                      <a:pt x="721864" y="371475"/>
                    </a:cubicBezTo>
                    <a:lnTo>
                      <a:pt x="720436" y="371475"/>
                    </a:lnTo>
                    <a:cubicBezTo>
                      <a:pt x="718245" y="371475"/>
                      <a:pt x="716054" y="371570"/>
                      <a:pt x="713768" y="371761"/>
                    </a:cubicBezTo>
                    <a:cubicBezTo>
                      <a:pt x="715483" y="363855"/>
                      <a:pt x="716530" y="354235"/>
                      <a:pt x="717292" y="342519"/>
                    </a:cubicBezTo>
                    <a:cubicBezTo>
                      <a:pt x="717864" y="333661"/>
                      <a:pt x="717864" y="324421"/>
                      <a:pt x="717388" y="314135"/>
                    </a:cubicBezTo>
                    <a:cubicBezTo>
                      <a:pt x="716626" y="296704"/>
                      <a:pt x="713959" y="279178"/>
                      <a:pt x="709482" y="262033"/>
                    </a:cubicBezTo>
                    <a:cubicBezTo>
                      <a:pt x="705100" y="245459"/>
                      <a:pt x="699004" y="229171"/>
                      <a:pt x="691289" y="213646"/>
                    </a:cubicBezTo>
                    <a:cubicBezTo>
                      <a:pt x="684145" y="198977"/>
                      <a:pt x="675001" y="184214"/>
                      <a:pt x="664238" y="169831"/>
                    </a:cubicBezTo>
                    <a:cubicBezTo>
                      <a:pt x="644617" y="143637"/>
                      <a:pt x="619375" y="119253"/>
                      <a:pt x="588895" y="97345"/>
                    </a:cubicBezTo>
                    <a:cubicBezTo>
                      <a:pt x="561082" y="77248"/>
                      <a:pt x="528793" y="59436"/>
                      <a:pt x="492883" y="44387"/>
                    </a:cubicBezTo>
                    <a:cubicBezTo>
                      <a:pt x="460117" y="30670"/>
                      <a:pt x="424208" y="19621"/>
                      <a:pt x="386108" y="11716"/>
                    </a:cubicBezTo>
                    <a:cubicBezTo>
                      <a:pt x="350294" y="4381"/>
                      <a:pt x="314194" y="381"/>
                      <a:pt x="278952" y="0"/>
                    </a:cubicBezTo>
                    <a:cubicBezTo>
                      <a:pt x="277333" y="0"/>
                      <a:pt x="275713" y="0"/>
                      <a:pt x="274094" y="0"/>
                    </a:cubicBezTo>
                    <a:cubicBezTo>
                      <a:pt x="245900" y="0"/>
                      <a:pt x="218754" y="2381"/>
                      <a:pt x="193703" y="7048"/>
                    </a:cubicBezTo>
                  </a:path>
                </a:pathLst>
              </a:custGeom>
              <a:solidFill>
                <a:srgbClr val="FFD7C1"/>
              </a:solid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0CCF7A40-E09B-62DF-2A51-33D846E60D0F}"/>
                  </a:ext>
                </a:extLst>
              </p:cNvPr>
              <p:cNvSpPr/>
              <p:nvPr/>
            </p:nvSpPr>
            <p:spPr>
              <a:xfrm>
                <a:off x="3509676" y="3070869"/>
                <a:ext cx="685800" cy="402897"/>
              </a:xfrm>
              <a:custGeom>
                <a:avLst/>
                <a:gdLst>
                  <a:gd name="connsiteX0" fmla="*/ 148209 w 685800"/>
                  <a:gd name="connsiteY0" fmla="*/ 7239 h 402897"/>
                  <a:gd name="connsiteX1" fmla="*/ 145637 w 685800"/>
                  <a:gd name="connsiteY1" fmla="*/ 8287 h 402897"/>
                  <a:gd name="connsiteX2" fmla="*/ 144018 w 685800"/>
                  <a:gd name="connsiteY2" fmla="*/ 7906 h 402897"/>
                  <a:gd name="connsiteX3" fmla="*/ 140303 w 685800"/>
                  <a:gd name="connsiteY3" fmla="*/ 9049 h 402897"/>
                  <a:gd name="connsiteX4" fmla="*/ 90773 w 685800"/>
                  <a:gd name="connsiteY4" fmla="*/ 48006 h 402897"/>
                  <a:gd name="connsiteX5" fmla="*/ 49244 w 685800"/>
                  <a:gd name="connsiteY5" fmla="*/ 96107 h 402897"/>
                  <a:gd name="connsiteX6" fmla="*/ 0 w 685800"/>
                  <a:gd name="connsiteY6" fmla="*/ 184690 h 402897"/>
                  <a:gd name="connsiteX7" fmla="*/ 17717 w 685800"/>
                  <a:gd name="connsiteY7" fmla="*/ 165545 h 402897"/>
                  <a:gd name="connsiteX8" fmla="*/ 70675 w 685800"/>
                  <a:gd name="connsiteY8" fmla="*/ 122396 h 402897"/>
                  <a:gd name="connsiteX9" fmla="*/ 126492 w 685800"/>
                  <a:gd name="connsiteY9" fmla="*/ 90964 h 402897"/>
                  <a:gd name="connsiteX10" fmla="*/ 127349 w 685800"/>
                  <a:gd name="connsiteY10" fmla="*/ 90773 h 402897"/>
                  <a:gd name="connsiteX11" fmla="*/ 127825 w 685800"/>
                  <a:gd name="connsiteY11" fmla="*/ 90773 h 402897"/>
                  <a:gd name="connsiteX12" fmla="*/ 128397 w 685800"/>
                  <a:gd name="connsiteY12" fmla="*/ 90773 h 402897"/>
                  <a:gd name="connsiteX13" fmla="*/ 129159 w 685800"/>
                  <a:gd name="connsiteY13" fmla="*/ 90868 h 402897"/>
                  <a:gd name="connsiteX14" fmla="*/ 130588 w 685800"/>
                  <a:gd name="connsiteY14" fmla="*/ 92107 h 402897"/>
                  <a:gd name="connsiteX15" fmla="*/ 137541 w 685800"/>
                  <a:gd name="connsiteY15" fmla="*/ 103537 h 402897"/>
                  <a:gd name="connsiteX16" fmla="*/ 206407 w 685800"/>
                  <a:gd name="connsiteY16" fmla="*/ 183642 h 402897"/>
                  <a:gd name="connsiteX17" fmla="*/ 296799 w 685800"/>
                  <a:gd name="connsiteY17" fmla="*/ 246126 h 402897"/>
                  <a:gd name="connsiteX18" fmla="*/ 296228 w 685800"/>
                  <a:gd name="connsiteY18" fmla="*/ 245840 h 402897"/>
                  <a:gd name="connsiteX19" fmla="*/ 335280 w 685800"/>
                  <a:gd name="connsiteY19" fmla="*/ 262699 h 402897"/>
                  <a:gd name="connsiteX20" fmla="*/ 375475 w 685800"/>
                  <a:gd name="connsiteY20" fmla="*/ 274034 h 402897"/>
                  <a:gd name="connsiteX21" fmla="*/ 374904 w 685800"/>
                  <a:gd name="connsiteY21" fmla="*/ 273844 h 402897"/>
                  <a:gd name="connsiteX22" fmla="*/ 406051 w 685800"/>
                  <a:gd name="connsiteY22" fmla="*/ 278225 h 402897"/>
                  <a:gd name="connsiteX23" fmla="*/ 435578 w 685800"/>
                  <a:gd name="connsiteY23" fmla="*/ 278511 h 402897"/>
                  <a:gd name="connsiteX24" fmla="*/ 435769 w 685800"/>
                  <a:gd name="connsiteY24" fmla="*/ 278511 h 402897"/>
                  <a:gd name="connsiteX25" fmla="*/ 460724 w 685800"/>
                  <a:gd name="connsiteY25" fmla="*/ 275463 h 402897"/>
                  <a:gd name="connsiteX26" fmla="*/ 484060 w 685800"/>
                  <a:gd name="connsiteY26" fmla="*/ 269653 h 402897"/>
                  <a:gd name="connsiteX27" fmla="*/ 494347 w 685800"/>
                  <a:gd name="connsiteY27" fmla="*/ 266033 h 402897"/>
                  <a:gd name="connsiteX28" fmla="*/ 496157 w 685800"/>
                  <a:gd name="connsiteY28" fmla="*/ 265938 h 402897"/>
                  <a:gd name="connsiteX29" fmla="*/ 497586 w 685800"/>
                  <a:gd name="connsiteY29" fmla="*/ 267176 h 402897"/>
                  <a:gd name="connsiteX30" fmla="*/ 497681 w 685800"/>
                  <a:gd name="connsiteY30" fmla="*/ 267653 h 402897"/>
                  <a:gd name="connsiteX31" fmla="*/ 498729 w 685800"/>
                  <a:gd name="connsiteY31" fmla="*/ 268700 h 402897"/>
                  <a:gd name="connsiteX32" fmla="*/ 536258 w 685800"/>
                  <a:gd name="connsiteY32" fmla="*/ 351568 h 402897"/>
                  <a:gd name="connsiteX33" fmla="*/ 546068 w 685800"/>
                  <a:gd name="connsiteY33" fmla="*/ 365093 h 402897"/>
                  <a:gd name="connsiteX34" fmla="*/ 557498 w 685800"/>
                  <a:gd name="connsiteY34" fmla="*/ 377285 h 402897"/>
                  <a:gd name="connsiteX35" fmla="*/ 557498 w 685800"/>
                  <a:gd name="connsiteY35" fmla="*/ 377285 h 402897"/>
                  <a:gd name="connsiteX36" fmla="*/ 557689 w 685800"/>
                  <a:gd name="connsiteY36" fmla="*/ 377476 h 402897"/>
                  <a:gd name="connsiteX37" fmla="*/ 569214 w 685800"/>
                  <a:gd name="connsiteY37" fmla="*/ 386524 h 402897"/>
                  <a:gd name="connsiteX38" fmla="*/ 581406 w 685800"/>
                  <a:gd name="connsiteY38" fmla="*/ 393764 h 402897"/>
                  <a:gd name="connsiteX39" fmla="*/ 580834 w 685800"/>
                  <a:gd name="connsiteY39" fmla="*/ 393478 h 402897"/>
                  <a:gd name="connsiteX40" fmla="*/ 592264 w 685800"/>
                  <a:gd name="connsiteY40" fmla="*/ 398240 h 402897"/>
                  <a:gd name="connsiteX41" fmla="*/ 602933 w 685800"/>
                  <a:gd name="connsiteY41" fmla="*/ 401098 h 402897"/>
                  <a:gd name="connsiteX42" fmla="*/ 602647 w 685800"/>
                  <a:gd name="connsiteY42" fmla="*/ 401098 h 402897"/>
                  <a:gd name="connsiteX43" fmla="*/ 614648 w 685800"/>
                  <a:gd name="connsiteY43" fmla="*/ 402717 h 402897"/>
                  <a:gd name="connsiteX44" fmla="*/ 625697 w 685800"/>
                  <a:gd name="connsiteY44" fmla="*/ 402717 h 402897"/>
                  <a:gd name="connsiteX45" fmla="*/ 637413 w 685800"/>
                  <a:gd name="connsiteY45" fmla="*/ 401288 h 402897"/>
                  <a:gd name="connsiteX46" fmla="*/ 647509 w 685800"/>
                  <a:gd name="connsiteY46" fmla="*/ 398717 h 402897"/>
                  <a:gd name="connsiteX47" fmla="*/ 657606 w 685800"/>
                  <a:gd name="connsiteY47" fmla="*/ 394716 h 402897"/>
                  <a:gd name="connsiteX48" fmla="*/ 665797 w 685800"/>
                  <a:gd name="connsiteY48" fmla="*/ 390239 h 402897"/>
                  <a:gd name="connsiteX49" fmla="*/ 665988 w 685800"/>
                  <a:gd name="connsiteY49" fmla="*/ 390049 h 402897"/>
                  <a:gd name="connsiteX50" fmla="*/ 674465 w 685800"/>
                  <a:gd name="connsiteY50" fmla="*/ 383858 h 402897"/>
                  <a:gd name="connsiteX51" fmla="*/ 681895 w 685800"/>
                  <a:gd name="connsiteY51" fmla="*/ 376619 h 402897"/>
                  <a:gd name="connsiteX52" fmla="*/ 681609 w 685800"/>
                  <a:gd name="connsiteY52" fmla="*/ 376999 h 402897"/>
                  <a:gd name="connsiteX53" fmla="*/ 685800 w 685800"/>
                  <a:gd name="connsiteY53" fmla="*/ 371951 h 402897"/>
                  <a:gd name="connsiteX54" fmla="*/ 676656 w 685800"/>
                  <a:gd name="connsiteY54" fmla="*/ 371570 h 402897"/>
                  <a:gd name="connsiteX55" fmla="*/ 675037 w 685800"/>
                  <a:gd name="connsiteY55" fmla="*/ 371570 h 402897"/>
                  <a:gd name="connsiteX56" fmla="*/ 668369 w 685800"/>
                  <a:gd name="connsiteY56" fmla="*/ 371856 h 402897"/>
                  <a:gd name="connsiteX57" fmla="*/ 672084 w 685800"/>
                  <a:gd name="connsiteY57" fmla="*/ 342805 h 402897"/>
                  <a:gd name="connsiteX58" fmla="*/ 672179 w 685800"/>
                  <a:gd name="connsiteY58" fmla="*/ 314420 h 402897"/>
                  <a:gd name="connsiteX59" fmla="*/ 664274 w 685800"/>
                  <a:gd name="connsiteY59" fmla="*/ 262223 h 402897"/>
                  <a:gd name="connsiteX60" fmla="*/ 646081 w 685800"/>
                  <a:gd name="connsiteY60" fmla="*/ 213836 h 402897"/>
                  <a:gd name="connsiteX61" fmla="*/ 619030 w 685800"/>
                  <a:gd name="connsiteY61" fmla="*/ 169926 h 402897"/>
                  <a:gd name="connsiteX62" fmla="*/ 543592 w 685800"/>
                  <a:gd name="connsiteY62" fmla="*/ 97441 h 402897"/>
                  <a:gd name="connsiteX63" fmla="*/ 447580 w 685800"/>
                  <a:gd name="connsiteY63" fmla="*/ 44482 h 402897"/>
                  <a:gd name="connsiteX64" fmla="*/ 340709 w 685800"/>
                  <a:gd name="connsiteY64" fmla="*/ 11716 h 402897"/>
                  <a:gd name="connsiteX65" fmla="*/ 233553 w 685800"/>
                  <a:gd name="connsiteY65" fmla="*/ 0 h 402897"/>
                  <a:gd name="connsiteX66" fmla="*/ 228695 w 685800"/>
                  <a:gd name="connsiteY66" fmla="*/ 0 h 402897"/>
                  <a:gd name="connsiteX67" fmla="*/ 148209 w 685800"/>
                  <a:gd name="connsiteY67" fmla="*/ 7048 h 402897"/>
                  <a:gd name="connsiteX68" fmla="*/ 435864 w 685800"/>
                  <a:gd name="connsiteY68" fmla="*/ 278511 h 402897"/>
                  <a:gd name="connsiteX69" fmla="*/ 435864 w 685800"/>
                  <a:gd name="connsiteY69" fmla="*/ 278511 h 402897"/>
                  <a:gd name="connsiteX70" fmla="*/ 682085 w 685800"/>
                  <a:gd name="connsiteY70" fmla="*/ 376428 h 402897"/>
                  <a:gd name="connsiteX71" fmla="*/ 682085 w 685800"/>
                  <a:gd name="connsiteY71" fmla="*/ 376428 h 40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85800" h="402897">
                    <a:moveTo>
                      <a:pt x="148209" y="7239"/>
                    </a:moveTo>
                    <a:cubicBezTo>
                      <a:pt x="147256" y="7525"/>
                      <a:pt x="146399" y="7906"/>
                      <a:pt x="145637" y="8287"/>
                    </a:cubicBezTo>
                    <a:cubicBezTo>
                      <a:pt x="145447" y="8001"/>
                      <a:pt x="144780" y="7906"/>
                      <a:pt x="144018" y="7906"/>
                    </a:cubicBezTo>
                    <a:cubicBezTo>
                      <a:pt x="142684" y="7906"/>
                      <a:pt x="141446" y="8287"/>
                      <a:pt x="140303" y="9049"/>
                    </a:cubicBezTo>
                    <a:cubicBezTo>
                      <a:pt x="122873" y="20098"/>
                      <a:pt x="106204" y="33242"/>
                      <a:pt x="90773" y="48006"/>
                    </a:cubicBezTo>
                    <a:cubicBezTo>
                      <a:pt x="76200" y="62008"/>
                      <a:pt x="62675" y="77724"/>
                      <a:pt x="49244" y="96107"/>
                    </a:cubicBezTo>
                    <a:cubicBezTo>
                      <a:pt x="30385" y="122015"/>
                      <a:pt x="13906" y="151733"/>
                      <a:pt x="0" y="184690"/>
                    </a:cubicBezTo>
                    <a:cubicBezTo>
                      <a:pt x="5620" y="178022"/>
                      <a:pt x="11525" y="171641"/>
                      <a:pt x="17717" y="165545"/>
                    </a:cubicBezTo>
                    <a:cubicBezTo>
                      <a:pt x="33909" y="149447"/>
                      <a:pt x="51721" y="135065"/>
                      <a:pt x="70675" y="122396"/>
                    </a:cubicBezTo>
                    <a:cubicBezTo>
                      <a:pt x="88487" y="110490"/>
                      <a:pt x="107061" y="99917"/>
                      <a:pt x="126492" y="90964"/>
                    </a:cubicBezTo>
                    <a:cubicBezTo>
                      <a:pt x="126778" y="90868"/>
                      <a:pt x="127063" y="90773"/>
                      <a:pt x="127349" y="90773"/>
                    </a:cubicBezTo>
                    <a:cubicBezTo>
                      <a:pt x="127540" y="90773"/>
                      <a:pt x="127635" y="90773"/>
                      <a:pt x="127825" y="90773"/>
                    </a:cubicBezTo>
                    <a:cubicBezTo>
                      <a:pt x="128016" y="90773"/>
                      <a:pt x="128206" y="90773"/>
                      <a:pt x="128397" y="90773"/>
                    </a:cubicBezTo>
                    <a:cubicBezTo>
                      <a:pt x="128683" y="90773"/>
                      <a:pt x="128873" y="90773"/>
                      <a:pt x="129159" y="90868"/>
                    </a:cubicBezTo>
                    <a:cubicBezTo>
                      <a:pt x="129826" y="91059"/>
                      <a:pt x="130207" y="91535"/>
                      <a:pt x="130588" y="92107"/>
                    </a:cubicBezTo>
                    <a:cubicBezTo>
                      <a:pt x="132874" y="96012"/>
                      <a:pt x="135160" y="99822"/>
                      <a:pt x="137541" y="103537"/>
                    </a:cubicBezTo>
                    <a:cubicBezTo>
                      <a:pt x="156781" y="133255"/>
                      <a:pt x="180308" y="160020"/>
                      <a:pt x="206407" y="183642"/>
                    </a:cubicBezTo>
                    <a:cubicBezTo>
                      <a:pt x="233744" y="208217"/>
                      <a:pt x="264033" y="229457"/>
                      <a:pt x="296799" y="246126"/>
                    </a:cubicBezTo>
                    <a:cubicBezTo>
                      <a:pt x="296609" y="246031"/>
                      <a:pt x="296418" y="245936"/>
                      <a:pt x="296228" y="245840"/>
                    </a:cubicBezTo>
                    <a:cubicBezTo>
                      <a:pt x="308896" y="252222"/>
                      <a:pt x="321945" y="257937"/>
                      <a:pt x="335280" y="262699"/>
                    </a:cubicBezTo>
                    <a:cubicBezTo>
                      <a:pt x="348425" y="267367"/>
                      <a:pt x="361855" y="271177"/>
                      <a:pt x="375475" y="274034"/>
                    </a:cubicBezTo>
                    <a:cubicBezTo>
                      <a:pt x="375285" y="274034"/>
                      <a:pt x="375095" y="273939"/>
                      <a:pt x="374904" y="273844"/>
                    </a:cubicBezTo>
                    <a:cubicBezTo>
                      <a:pt x="385191" y="275939"/>
                      <a:pt x="395573" y="277463"/>
                      <a:pt x="406051" y="278225"/>
                    </a:cubicBezTo>
                    <a:cubicBezTo>
                      <a:pt x="415862" y="278892"/>
                      <a:pt x="425672" y="279083"/>
                      <a:pt x="435578" y="278511"/>
                    </a:cubicBezTo>
                    <a:lnTo>
                      <a:pt x="435769" y="278511"/>
                    </a:lnTo>
                    <a:cubicBezTo>
                      <a:pt x="444151" y="277940"/>
                      <a:pt x="452533" y="276987"/>
                      <a:pt x="460724" y="275463"/>
                    </a:cubicBezTo>
                    <a:cubicBezTo>
                      <a:pt x="468630" y="273939"/>
                      <a:pt x="476345" y="272034"/>
                      <a:pt x="484060" y="269653"/>
                    </a:cubicBezTo>
                    <a:cubicBezTo>
                      <a:pt x="487585" y="268605"/>
                      <a:pt x="490918" y="267367"/>
                      <a:pt x="494347" y="266033"/>
                    </a:cubicBezTo>
                    <a:cubicBezTo>
                      <a:pt x="495014" y="265843"/>
                      <a:pt x="495491" y="265748"/>
                      <a:pt x="496157" y="265938"/>
                    </a:cubicBezTo>
                    <a:cubicBezTo>
                      <a:pt x="496729" y="266129"/>
                      <a:pt x="497205" y="266605"/>
                      <a:pt x="497586" y="267176"/>
                    </a:cubicBezTo>
                    <a:cubicBezTo>
                      <a:pt x="497586" y="267367"/>
                      <a:pt x="497681" y="267462"/>
                      <a:pt x="497681" y="267653"/>
                    </a:cubicBezTo>
                    <a:cubicBezTo>
                      <a:pt x="498158" y="267843"/>
                      <a:pt x="498538" y="268224"/>
                      <a:pt x="498729" y="268700"/>
                    </a:cubicBezTo>
                    <a:cubicBezTo>
                      <a:pt x="510826" y="296513"/>
                      <a:pt x="519970" y="325755"/>
                      <a:pt x="536258" y="351568"/>
                    </a:cubicBezTo>
                    <a:cubicBezTo>
                      <a:pt x="539305" y="356235"/>
                      <a:pt x="542544" y="360807"/>
                      <a:pt x="546068" y="365093"/>
                    </a:cubicBezTo>
                    <a:cubicBezTo>
                      <a:pt x="549688" y="369380"/>
                      <a:pt x="553403" y="373475"/>
                      <a:pt x="557498" y="377285"/>
                    </a:cubicBezTo>
                    <a:lnTo>
                      <a:pt x="557498" y="377285"/>
                    </a:lnTo>
                    <a:cubicBezTo>
                      <a:pt x="557498" y="377285"/>
                      <a:pt x="557593" y="377476"/>
                      <a:pt x="557689" y="377476"/>
                    </a:cubicBezTo>
                    <a:cubicBezTo>
                      <a:pt x="561404" y="380714"/>
                      <a:pt x="565118" y="383858"/>
                      <a:pt x="569214" y="386524"/>
                    </a:cubicBezTo>
                    <a:cubicBezTo>
                      <a:pt x="573119" y="389192"/>
                      <a:pt x="577215" y="391573"/>
                      <a:pt x="581406" y="393764"/>
                    </a:cubicBezTo>
                    <a:cubicBezTo>
                      <a:pt x="581216" y="393764"/>
                      <a:pt x="581025" y="393573"/>
                      <a:pt x="580834" y="393478"/>
                    </a:cubicBezTo>
                    <a:cubicBezTo>
                      <a:pt x="584549" y="395288"/>
                      <a:pt x="588359" y="396907"/>
                      <a:pt x="592264" y="398240"/>
                    </a:cubicBezTo>
                    <a:cubicBezTo>
                      <a:pt x="595789" y="399383"/>
                      <a:pt x="599313" y="400336"/>
                      <a:pt x="602933" y="401098"/>
                    </a:cubicBezTo>
                    <a:cubicBezTo>
                      <a:pt x="602837" y="401098"/>
                      <a:pt x="602742" y="401098"/>
                      <a:pt x="602647" y="401098"/>
                    </a:cubicBezTo>
                    <a:cubicBezTo>
                      <a:pt x="606552" y="401860"/>
                      <a:pt x="610648" y="402526"/>
                      <a:pt x="614648" y="402717"/>
                    </a:cubicBezTo>
                    <a:cubicBezTo>
                      <a:pt x="618363" y="402908"/>
                      <a:pt x="621983" y="403003"/>
                      <a:pt x="625697" y="402717"/>
                    </a:cubicBezTo>
                    <a:cubicBezTo>
                      <a:pt x="629603" y="402431"/>
                      <a:pt x="633508" y="402050"/>
                      <a:pt x="637413" y="401288"/>
                    </a:cubicBezTo>
                    <a:cubicBezTo>
                      <a:pt x="640747" y="400622"/>
                      <a:pt x="644176" y="399764"/>
                      <a:pt x="647509" y="398717"/>
                    </a:cubicBezTo>
                    <a:cubicBezTo>
                      <a:pt x="650938" y="397574"/>
                      <a:pt x="654368" y="396335"/>
                      <a:pt x="657606" y="394716"/>
                    </a:cubicBezTo>
                    <a:cubicBezTo>
                      <a:pt x="660463" y="393383"/>
                      <a:pt x="663130" y="391859"/>
                      <a:pt x="665797" y="390239"/>
                    </a:cubicBezTo>
                    <a:cubicBezTo>
                      <a:pt x="665797" y="390239"/>
                      <a:pt x="665988" y="390144"/>
                      <a:pt x="665988" y="390049"/>
                    </a:cubicBezTo>
                    <a:cubicBezTo>
                      <a:pt x="668941" y="388144"/>
                      <a:pt x="671798" y="386144"/>
                      <a:pt x="674465" y="383858"/>
                    </a:cubicBezTo>
                    <a:cubicBezTo>
                      <a:pt x="677132" y="381572"/>
                      <a:pt x="679609" y="379190"/>
                      <a:pt x="681895" y="376619"/>
                    </a:cubicBezTo>
                    <a:cubicBezTo>
                      <a:pt x="681800" y="376714"/>
                      <a:pt x="681704" y="376809"/>
                      <a:pt x="681609" y="376999"/>
                    </a:cubicBezTo>
                    <a:cubicBezTo>
                      <a:pt x="683038" y="375380"/>
                      <a:pt x="684467" y="373666"/>
                      <a:pt x="685800" y="371951"/>
                    </a:cubicBezTo>
                    <a:cubicBezTo>
                      <a:pt x="682752" y="371761"/>
                      <a:pt x="679609" y="371666"/>
                      <a:pt x="676656" y="371570"/>
                    </a:cubicBezTo>
                    <a:lnTo>
                      <a:pt x="675037" y="371570"/>
                    </a:lnTo>
                    <a:cubicBezTo>
                      <a:pt x="672751" y="371570"/>
                      <a:pt x="670560" y="371570"/>
                      <a:pt x="668369" y="371856"/>
                    </a:cubicBezTo>
                    <a:cubicBezTo>
                      <a:pt x="670179" y="364617"/>
                      <a:pt x="671322" y="355092"/>
                      <a:pt x="672084" y="342805"/>
                    </a:cubicBezTo>
                    <a:cubicBezTo>
                      <a:pt x="672560" y="333947"/>
                      <a:pt x="672655" y="324707"/>
                      <a:pt x="672179" y="314420"/>
                    </a:cubicBezTo>
                    <a:cubicBezTo>
                      <a:pt x="671513" y="296990"/>
                      <a:pt x="668750" y="279464"/>
                      <a:pt x="664274" y="262223"/>
                    </a:cubicBezTo>
                    <a:cubicBezTo>
                      <a:pt x="659892" y="245650"/>
                      <a:pt x="653796" y="229362"/>
                      <a:pt x="646081" y="213836"/>
                    </a:cubicBezTo>
                    <a:cubicBezTo>
                      <a:pt x="638937" y="199168"/>
                      <a:pt x="629793" y="184404"/>
                      <a:pt x="619030" y="169926"/>
                    </a:cubicBezTo>
                    <a:cubicBezTo>
                      <a:pt x="599504" y="143827"/>
                      <a:pt x="574072" y="119444"/>
                      <a:pt x="543592" y="97441"/>
                    </a:cubicBezTo>
                    <a:cubicBezTo>
                      <a:pt x="515779" y="77343"/>
                      <a:pt x="483489" y="59531"/>
                      <a:pt x="447580" y="44482"/>
                    </a:cubicBezTo>
                    <a:cubicBezTo>
                      <a:pt x="414814" y="30670"/>
                      <a:pt x="378809" y="19621"/>
                      <a:pt x="340709" y="11716"/>
                    </a:cubicBezTo>
                    <a:cubicBezTo>
                      <a:pt x="304705" y="4381"/>
                      <a:pt x="268700" y="381"/>
                      <a:pt x="233553" y="0"/>
                    </a:cubicBezTo>
                    <a:cubicBezTo>
                      <a:pt x="231934" y="0"/>
                      <a:pt x="230315" y="0"/>
                      <a:pt x="228695" y="0"/>
                    </a:cubicBezTo>
                    <a:cubicBezTo>
                      <a:pt x="200596" y="0"/>
                      <a:pt x="173450" y="2381"/>
                      <a:pt x="148209" y="7048"/>
                    </a:cubicBezTo>
                    <a:moveTo>
                      <a:pt x="435864" y="278511"/>
                    </a:moveTo>
                    <a:lnTo>
                      <a:pt x="435864" y="278511"/>
                    </a:lnTo>
                    <a:close/>
                    <a:moveTo>
                      <a:pt x="682085" y="376428"/>
                    </a:moveTo>
                    <a:lnTo>
                      <a:pt x="682085" y="376428"/>
                    </a:lnTo>
                    <a:close/>
                  </a:path>
                </a:pathLst>
              </a:custGeom>
              <a:solidFill>
                <a:srgbClr val="FFBF9B"/>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275834E3-82A5-10E3-965C-9F0A78977F13}"/>
                  </a:ext>
                </a:extLst>
              </p:cNvPr>
              <p:cNvSpPr/>
              <p:nvPr/>
            </p:nvSpPr>
            <p:spPr>
              <a:xfrm>
                <a:off x="3638073" y="3526068"/>
                <a:ext cx="637698" cy="313658"/>
              </a:xfrm>
              <a:custGeom>
                <a:avLst/>
                <a:gdLst>
                  <a:gd name="connsiteX0" fmla="*/ 620554 w 637698"/>
                  <a:gd name="connsiteY0" fmla="*/ 41434 h 313658"/>
                  <a:gd name="connsiteX1" fmla="*/ 601504 w 637698"/>
                  <a:gd name="connsiteY1" fmla="*/ 59627 h 313658"/>
                  <a:gd name="connsiteX2" fmla="*/ 585978 w 637698"/>
                  <a:gd name="connsiteY2" fmla="*/ 67818 h 313658"/>
                  <a:gd name="connsiteX3" fmla="*/ 567690 w 637698"/>
                  <a:gd name="connsiteY3" fmla="*/ 73724 h 313658"/>
                  <a:gd name="connsiteX4" fmla="*/ 548259 w 637698"/>
                  <a:gd name="connsiteY4" fmla="*/ 76486 h 313658"/>
                  <a:gd name="connsiteX5" fmla="*/ 530257 w 637698"/>
                  <a:gd name="connsiteY5" fmla="*/ 76010 h 313658"/>
                  <a:gd name="connsiteX6" fmla="*/ 509873 w 637698"/>
                  <a:gd name="connsiteY6" fmla="*/ 72200 h 313658"/>
                  <a:gd name="connsiteX7" fmla="*/ 494729 w 637698"/>
                  <a:gd name="connsiteY7" fmla="*/ 66961 h 313658"/>
                  <a:gd name="connsiteX8" fmla="*/ 471678 w 637698"/>
                  <a:gd name="connsiteY8" fmla="*/ 122873 h 313658"/>
                  <a:gd name="connsiteX9" fmla="*/ 448246 w 637698"/>
                  <a:gd name="connsiteY9" fmla="*/ 160115 h 313658"/>
                  <a:gd name="connsiteX10" fmla="*/ 388239 w 637698"/>
                  <a:gd name="connsiteY10" fmla="*/ 220885 h 313658"/>
                  <a:gd name="connsiteX11" fmla="*/ 339757 w 637698"/>
                  <a:gd name="connsiteY11" fmla="*/ 251841 h 313658"/>
                  <a:gd name="connsiteX12" fmla="*/ 286512 w 637698"/>
                  <a:gd name="connsiteY12" fmla="*/ 274701 h 313658"/>
                  <a:gd name="connsiteX13" fmla="*/ 170879 w 637698"/>
                  <a:gd name="connsiteY13" fmla="*/ 296323 h 313658"/>
                  <a:gd name="connsiteX14" fmla="*/ 0 w 637698"/>
                  <a:gd name="connsiteY14" fmla="*/ 268415 h 313658"/>
                  <a:gd name="connsiteX15" fmla="*/ 172212 w 637698"/>
                  <a:gd name="connsiteY15" fmla="*/ 313468 h 313658"/>
                  <a:gd name="connsiteX16" fmla="*/ 183071 w 637698"/>
                  <a:gd name="connsiteY16" fmla="*/ 313658 h 313658"/>
                  <a:gd name="connsiteX17" fmla="*/ 302705 w 637698"/>
                  <a:gd name="connsiteY17" fmla="*/ 294513 h 313658"/>
                  <a:gd name="connsiteX18" fmla="*/ 364236 w 637698"/>
                  <a:gd name="connsiteY18" fmla="*/ 268034 h 313658"/>
                  <a:gd name="connsiteX19" fmla="*/ 418624 w 637698"/>
                  <a:gd name="connsiteY19" fmla="*/ 230791 h 313658"/>
                  <a:gd name="connsiteX20" fmla="*/ 418909 w 637698"/>
                  <a:gd name="connsiteY20" fmla="*/ 230505 h 313658"/>
                  <a:gd name="connsiteX21" fmla="*/ 418529 w 637698"/>
                  <a:gd name="connsiteY21" fmla="*/ 230505 h 313658"/>
                  <a:gd name="connsiteX22" fmla="*/ 474440 w 637698"/>
                  <a:gd name="connsiteY22" fmla="*/ 168878 h 313658"/>
                  <a:gd name="connsiteX23" fmla="*/ 495967 w 637698"/>
                  <a:gd name="connsiteY23" fmla="*/ 132874 h 313658"/>
                  <a:gd name="connsiteX24" fmla="*/ 505396 w 637698"/>
                  <a:gd name="connsiteY24" fmla="*/ 112871 h 313658"/>
                  <a:gd name="connsiteX25" fmla="*/ 511969 w 637698"/>
                  <a:gd name="connsiteY25" fmla="*/ 96869 h 313658"/>
                  <a:gd name="connsiteX26" fmla="*/ 512159 w 637698"/>
                  <a:gd name="connsiteY26" fmla="*/ 96298 h 313658"/>
                  <a:gd name="connsiteX27" fmla="*/ 512159 w 637698"/>
                  <a:gd name="connsiteY27" fmla="*/ 96298 h 313658"/>
                  <a:gd name="connsiteX28" fmla="*/ 535115 w 637698"/>
                  <a:gd name="connsiteY28" fmla="*/ 98489 h 313658"/>
                  <a:gd name="connsiteX29" fmla="*/ 616934 w 637698"/>
                  <a:gd name="connsiteY29" fmla="*/ 64484 h 313658"/>
                  <a:gd name="connsiteX30" fmla="*/ 631888 w 637698"/>
                  <a:gd name="connsiteY30" fmla="*/ 38957 h 313658"/>
                  <a:gd name="connsiteX31" fmla="*/ 637699 w 637698"/>
                  <a:gd name="connsiteY31" fmla="*/ 6287 h 313658"/>
                  <a:gd name="connsiteX32" fmla="*/ 637508 w 637698"/>
                  <a:gd name="connsiteY32" fmla="*/ 0 h 313658"/>
                  <a:gd name="connsiteX33" fmla="*/ 620459 w 637698"/>
                  <a:gd name="connsiteY33" fmla="*/ 41243 h 31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698" h="313658">
                    <a:moveTo>
                      <a:pt x="620554" y="41434"/>
                    </a:moveTo>
                    <a:cubicBezTo>
                      <a:pt x="615220" y="48482"/>
                      <a:pt x="608933" y="54769"/>
                      <a:pt x="601504" y="59627"/>
                    </a:cubicBezTo>
                    <a:cubicBezTo>
                      <a:pt x="596551" y="62865"/>
                      <a:pt x="591407" y="65532"/>
                      <a:pt x="585978" y="67818"/>
                    </a:cubicBezTo>
                    <a:cubicBezTo>
                      <a:pt x="580073" y="70295"/>
                      <a:pt x="573977" y="72390"/>
                      <a:pt x="567690" y="73724"/>
                    </a:cubicBezTo>
                    <a:cubicBezTo>
                      <a:pt x="561308" y="75152"/>
                      <a:pt x="554831" y="76105"/>
                      <a:pt x="548259" y="76486"/>
                    </a:cubicBezTo>
                    <a:cubicBezTo>
                      <a:pt x="542258" y="76772"/>
                      <a:pt x="536162" y="76676"/>
                      <a:pt x="530257" y="76010"/>
                    </a:cubicBezTo>
                    <a:cubicBezTo>
                      <a:pt x="523399" y="75248"/>
                      <a:pt x="516541" y="74105"/>
                      <a:pt x="509873" y="72200"/>
                    </a:cubicBezTo>
                    <a:cubicBezTo>
                      <a:pt x="504730" y="70771"/>
                      <a:pt x="499682" y="68961"/>
                      <a:pt x="494729" y="66961"/>
                    </a:cubicBezTo>
                    <a:cubicBezTo>
                      <a:pt x="488252" y="86106"/>
                      <a:pt x="481108" y="105061"/>
                      <a:pt x="471678" y="122873"/>
                    </a:cubicBezTo>
                    <a:cubicBezTo>
                      <a:pt x="464820" y="135827"/>
                      <a:pt x="457009" y="148400"/>
                      <a:pt x="448246" y="160115"/>
                    </a:cubicBezTo>
                    <a:cubicBezTo>
                      <a:pt x="431197" y="183071"/>
                      <a:pt x="411004" y="203549"/>
                      <a:pt x="388239" y="220885"/>
                    </a:cubicBezTo>
                    <a:cubicBezTo>
                      <a:pt x="372999" y="232505"/>
                      <a:pt x="356807" y="242888"/>
                      <a:pt x="339757" y="251841"/>
                    </a:cubicBezTo>
                    <a:cubicBezTo>
                      <a:pt x="322612" y="260795"/>
                      <a:pt x="304800" y="268510"/>
                      <a:pt x="286512" y="274701"/>
                    </a:cubicBezTo>
                    <a:cubicBezTo>
                      <a:pt x="249269" y="287369"/>
                      <a:pt x="210121" y="294608"/>
                      <a:pt x="170879" y="296323"/>
                    </a:cubicBezTo>
                    <a:cubicBezTo>
                      <a:pt x="112967" y="298895"/>
                      <a:pt x="54007" y="289941"/>
                      <a:pt x="0" y="268415"/>
                    </a:cubicBezTo>
                    <a:cubicBezTo>
                      <a:pt x="51721" y="296037"/>
                      <a:pt x="110871" y="311658"/>
                      <a:pt x="172212" y="313468"/>
                    </a:cubicBezTo>
                    <a:cubicBezTo>
                      <a:pt x="175832" y="313563"/>
                      <a:pt x="179451" y="313658"/>
                      <a:pt x="183071" y="313658"/>
                    </a:cubicBezTo>
                    <a:cubicBezTo>
                      <a:pt x="223457" y="313658"/>
                      <a:pt x="263652" y="307181"/>
                      <a:pt x="302705" y="294513"/>
                    </a:cubicBezTo>
                    <a:cubicBezTo>
                      <a:pt x="324041" y="287655"/>
                      <a:pt x="344710" y="278702"/>
                      <a:pt x="364236" y="268034"/>
                    </a:cubicBezTo>
                    <a:cubicBezTo>
                      <a:pt x="382905" y="257842"/>
                      <a:pt x="401193" y="245364"/>
                      <a:pt x="418624" y="230791"/>
                    </a:cubicBezTo>
                    <a:lnTo>
                      <a:pt x="418909" y="230505"/>
                    </a:lnTo>
                    <a:lnTo>
                      <a:pt x="418529" y="230505"/>
                    </a:lnTo>
                    <a:cubicBezTo>
                      <a:pt x="439293" y="213170"/>
                      <a:pt x="458153" y="192405"/>
                      <a:pt x="474440" y="168878"/>
                    </a:cubicBezTo>
                    <a:cubicBezTo>
                      <a:pt x="482156" y="157829"/>
                      <a:pt x="489395" y="145733"/>
                      <a:pt x="495967" y="132874"/>
                    </a:cubicBezTo>
                    <a:cubicBezTo>
                      <a:pt x="499205" y="126587"/>
                      <a:pt x="502253" y="120206"/>
                      <a:pt x="505396" y="112871"/>
                    </a:cubicBezTo>
                    <a:cubicBezTo>
                      <a:pt x="507683" y="107633"/>
                      <a:pt x="509873" y="102299"/>
                      <a:pt x="511969" y="96869"/>
                    </a:cubicBezTo>
                    <a:lnTo>
                      <a:pt x="512159" y="96298"/>
                    </a:lnTo>
                    <a:lnTo>
                      <a:pt x="512159" y="96298"/>
                    </a:lnTo>
                    <a:cubicBezTo>
                      <a:pt x="519113" y="97727"/>
                      <a:pt x="526923" y="98489"/>
                      <a:pt x="535115" y="98489"/>
                    </a:cubicBezTo>
                    <a:cubicBezTo>
                      <a:pt x="568166" y="98489"/>
                      <a:pt x="597980" y="86106"/>
                      <a:pt x="616934" y="64484"/>
                    </a:cubicBezTo>
                    <a:cubicBezTo>
                      <a:pt x="623221" y="57150"/>
                      <a:pt x="628459" y="48387"/>
                      <a:pt x="631888" y="38957"/>
                    </a:cubicBezTo>
                    <a:cubicBezTo>
                      <a:pt x="635413" y="29147"/>
                      <a:pt x="637318" y="18383"/>
                      <a:pt x="637699" y="6287"/>
                    </a:cubicBezTo>
                    <a:cubicBezTo>
                      <a:pt x="637699" y="4096"/>
                      <a:pt x="637699" y="1810"/>
                      <a:pt x="637508" y="0"/>
                    </a:cubicBezTo>
                    <a:cubicBezTo>
                      <a:pt x="635127" y="14859"/>
                      <a:pt x="629507" y="29337"/>
                      <a:pt x="620459" y="41243"/>
                    </a:cubicBezTo>
                  </a:path>
                </a:pathLst>
              </a:custGeom>
              <a:solidFill>
                <a:srgbClr val="FFCEB3"/>
              </a:solid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BF2834ED-1F82-51B5-3B0D-22C553DAB759}"/>
                  </a:ext>
                </a:extLst>
              </p:cNvPr>
              <p:cNvSpPr/>
              <p:nvPr/>
            </p:nvSpPr>
            <p:spPr>
              <a:xfrm>
                <a:off x="3716083" y="3254606"/>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path>
                </a:pathLst>
              </a:custGeom>
              <a:solidFill>
                <a:srgbClr val="F1B899"/>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910DC5C4-9434-1370-B411-C4C72EC781F9}"/>
                  </a:ext>
                </a:extLst>
              </p:cNvPr>
              <p:cNvSpPr/>
              <p:nvPr/>
            </p:nvSpPr>
            <p:spPr>
              <a:xfrm>
                <a:off x="4175759" y="346110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3CF55D5D-6036-FED9-5E40-E4AFAFF85A56}"/>
                  </a:ext>
                </a:extLst>
              </p:cNvPr>
              <p:cNvSpPr/>
              <p:nvPr/>
            </p:nvSpPr>
            <p:spPr>
              <a:xfrm>
                <a:off x="4175474" y="3461203"/>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520606BD-C44C-96A7-28D5-FC4325FDFDF0}"/>
                  </a:ext>
                </a:extLst>
              </p:cNvPr>
              <p:cNvSpPr/>
              <p:nvPr/>
            </p:nvSpPr>
            <p:spPr>
              <a:xfrm>
                <a:off x="4182975" y="3476538"/>
                <a:ext cx="23440" cy="105293"/>
              </a:xfrm>
              <a:custGeom>
                <a:avLst/>
                <a:gdLst>
                  <a:gd name="connsiteX0" fmla="*/ 3167 w 23440"/>
                  <a:gd name="connsiteY0" fmla="*/ 857 h 105293"/>
                  <a:gd name="connsiteX1" fmla="*/ 214 w 23440"/>
                  <a:gd name="connsiteY1" fmla="*/ 4667 h 105293"/>
                  <a:gd name="connsiteX2" fmla="*/ 214 w 23440"/>
                  <a:gd name="connsiteY2" fmla="*/ 8096 h 105293"/>
                  <a:gd name="connsiteX3" fmla="*/ 1834 w 23440"/>
                  <a:gd name="connsiteY3" fmla="*/ 10954 h 105293"/>
                  <a:gd name="connsiteX4" fmla="*/ 2310 w 23440"/>
                  <a:gd name="connsiteY4" fmla="*/ 11525 h 105293"/>
                  <a:gd name="connsiteX5" fmla="*/ 9835 w 23440"/>
                  <a:gd name="connsiteY5" fmla="*/ 24670 h 105293"/>
                  <a:gd name="connsiteX6" fmla="*/ 14407 w 23440"/>
                  <a:gd name="connsiteY6" fmla="*/ 41148 h 105293"/>
                  <a:gd name="connsiteX7" fmla="*/ 14216 w 23440"/>
                  <a:gd name="connsiteY7" fmla="*/ 66770 h 105293"/>
                  <a:gd name="connsiteX8" fmla="*/ 14311 w 23440"/>
                  <a:gd name="connsiteY8" fmla="*/ 66104 h 105293"/>
                  <a:gd name="connsiteX9" fmla="*/ 7644 w 23440"/>
                  <a:gd name="connsiteY9" fmla="*/ 90583 h 105293"/>
                  <a:gd name="connsiteX10" fmla="*/ 7644 w 23440"/>
                  <a:gd name="connsiteY10" fmla="*/ 90583 h 105293"/>
                  <a:gd name="connsiteX11" fmla="*/ 7644 w 23440"/>
                  <a:gd name="connsiteY11" fmla="*/ 90583 h 105293"/>
                  <a:gd name="connsiteX12" fmla="*/ 2119 w 23440"/>
                  <a:gd name="connsiteY12" fmla="*/ 101632 h 105293"/>
                  <a:gd name="connsiteX13" fmla="*/ 2977 w 23440"/>
                  <a:gd name="connsiteY13" fmla="*/ 104965 h 105293"/>
                  <a:gd name="connsiteX14" fmla="*/ 6310 w 23440"/>
                  <a:gd name="connsiteY14" fmla="*/ 104108 h 105293"/>
                  <a:gd name="connsiteX15" fmla="*/ 16788 w 23440"/>
                  <a:gd name="connsiteY15" fmla="*/ 81534 h 105293"/>
                  <a:gd name="connsiteX16" fmla="*/ 22884 w 23440"/>
                  <a:gd name="connsiteY16" fmla="*/ 55150 h 105293"/>
                  <a:gd name="connsiteX17" fmla="*/ 21836 w 23440"/>
                  <a:gd name="connsiteY17" fmla="*/ 28194 h 105293"/>
                  <a:gd name="connsiteX18" fmla="*/ 11835 w 23440"/>
                  <a:gd name="connsiteY18" fmla="*/ 3143 h 105293"/>
                  <a:gd name="connsiteX19" fmla="*/ 6215 w 23440"/>
                  <a:gd name="connsiteY19" fmla="*/ 0 h 105293"/>
                  <a:gd name="connsiteX20" fmla="*/ 3072 w 23440"/>
                  <a:gd name="connsiteY20" fmla="*/ 857 h 105293"/>
                  <a:gd name="connsiteX21" fmla="*/ 10025 w 23440"/>
                  <a:gd name="connsiteY21" fmla="*/ 25051 h 105293"/>
                  <a:gd name="connsiteX22" fmla="*/ 10216 w 23440"/>
                  <a:gd name="connsiteY22" fmla="*/ 25527 h 105293"/>
                  <a:gd name="connsiteX23" fmla="*/ 10025 w 23440"/>
                  <a:gd name="connsiteY23" fmla="*/ 25051 h 105293"/>
                  <a:gd name="connsiteX24" fmla="*/ 14502 w 23440"/>
                  <a:gd name="connsiteY24" fmla="*/ 41624 h 105293"/>
                  <a:gd name="connsiteX25" fmla="*/ 14502 w 23440"/>
                  <a:gd name="connsiteY25" fmla="*/ 41624 h 105293"/>
                  <a:gd name="connsiteX26" fmla="*/ 7549 w 23440"/>
                  <a:gd name="connsiteY26" fmla="*/ 90583 h 105293"/>
                  <a:gd name="connsiteX27" fmla="*/ 7549 w 23440"/>
                  <a:gd name="connsiteY27" fmla="*/ 90583 h 1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40" h="105293">
                    <a:moveTo>
                      <a:pt x="3167" y="857"/>
                    </a:moveTo>
                    <a:cubicBezTo>
                      <a:pt x="1738" y="1715"/>
                      <a:pt x="691" y="3048"/>
                      <a:pt x="214" y="4667"/>
                    </a:cubicBezTo>
                    <a:cubicBezTo>
                      <a:pt x="-71" y="5810"/>
                      <a:pt x="-71" y="6953"/>
                      <a:pt x="214" y="8096"/>
                    </a:cubicBezTo>
                    <a:cubicBezTo>
                      <a:pt x="500" y="9144"/>
                      <a:pt x="1072" y="10096"/>
                      <a:pt x="1834" y="10954"/>
                    </a:cubicBezTo>
                    <a:cubicBezTo>
                      <a:pt x="2024" y="11144"/>
                      <a:pt x="2119" y="11335"/>
                      <a:pt x="2310" y="11525"/>
                    </a:cubicBezTo>
                    <a:cubicBezTo>
                      <a:pt x="5263" y="15621"/>
                      <a:pt x="7834" y="20002"/>
                      <a:pt x="9835" y="24670"/>
                    </a:cubicBezTo>
                    <a:cubicBezTo>
                      <a:pt x="11930" y="30004"/>
                      <a:pt x="13454" y="35433"/>
                      <a:pt x="14407" y="41148"/>
                    </a:cubicBezTo>
                    <a:cubicBezTo>
                      <a:pt x="15550" y="49721"/>
                      <a:pt x="15359" y="58198"/>
                      <a:pt x="14216" y="66770"/>
                    </a:cubicBezTo>
                    <a:cubicBezTo>
                      <a:pt x="14216" y="66580"/>
                      <a:pt x="14216" y="66294"/>
                      <a:pt x="14311" y="66104"/>
                    </a:cubicBezTo>
                    <a:cubicBezTo>
                      <a:pt x="12978" y="74486"/>
                      <a:pt x="10787" y="82677"/>
                      <a:pt x="7644" y="90583"/>
                    </a:cubicBezTo>
                    <a:lnTo>
                      <a:pt x="7644" y="90583"/>
                    </a:lnTo>
                    <a:lnTo>
                      <a:pt x="7644" y="90583"/>
                    </a:lnTo>
                    <a:cubicBezTo>
                      <a:pt x="6025" y="94393"/>
                      <a:pt x="4215" y="98012"/>
                      <a:pt x="2119" y="101632"/>
                    </a:cubicBezTo>
                    <a:cubicBezTo>
                      <a:pt x="1453" y="102775"/>
                      <a:pt x="1834" y="104299"/>
                      <a:pt x="2977" y="104965"/>
                    </a:cubicBezTo>
                    <a:cubicBezTo>
                      <a:pt x="4120" y="105632"/>
                      <a:pt x="5644" y="105251"/>
                      <a:pt x="6310" y="104108"/>
                    </a:cubicBezTo>
                    <a:cubicBezTo>
                      <a:pt x="10406" y="96869"/>
                      <a:pt x="13930" y="89344"/>
                      <a:pt x="16788" y="81534"/>
                    </a:cubicBezTo>
                    <a:cubicBezTo>
                      <a:pt x="19836" y="73057"/>
                      <a:pt x="21836" y="64198"/>
                      <a:pt x="22884" y="55150"/>
                    </a:cubicBezTo>
                    <a:cubicBezTo>
                      <a:pt x="23932" y="46196"/>
                      <a:pt x="23455" y="37052"/>
                      <a:pt x="21836" y="28194"/>
                    </a:cubicBezTo>
                    <a:cubicBezTo>
                      <a:pt x="20217" y="19240"/>
                      <a:pt x="16693" y="10763"/>
                      <a:pt x="11835" y="3143"/>
                    </a:cubicBezTo>
                    <a:cubicBezTo>
                      <a:pt x="10597" y="1143"/>
                      <a:pt x="8406" y="0"/>
                      <a:pt x="6215" y="0"/>
                    </a:cubicBezTo>
                    <a:cubicBezTo>
                      <a:pt x="5167" y="0"/>
                      <a:pt x="4024" y="286"/>
                      <a:pt x="3072" y="857"/>
                    </a:cubicBezTo>
                    <a:moveTo>
                      <a:pt x="10025" y="25051"/>
                    </a:moveTo>
                    <a:lnTo>
                      <a:pt x="10216" y="25527"/>
                    </a:lnTo>
                    <a:lnTo>
                      <a:pt x="10025" y="25051"/>
                    </a:lnTo>
                    <a:moveTo>
                      <a:pt x="14502" y="41624"/>
                    </a:moveTo>
                    <a:lnTo>
                      <a:pt x="14502" y="41624"/>
                    </a:lnTo>
                    <a:moveTo>
                      <a:pt x="7549" y="90583"/>
                    </a:moveTo>
                    <a:lnTo>
                      <a:pt x="7549" y="90583"/>
                    </a:lnTo>
                  </a:path>
                </a:pathLst>
              </a:custGeom>
              <a:solidFill>
                <a:srgbClr val="D9A68A"/>
              </a:solid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176F2827-E7CF-7101-C7D8-5FE3E5279BFF}"/>
                  </a:ext>
                </a:extLst>
              </p:cNvPr>
              <p:cNvSpPr/>
              <p:nvPr/>
            </p:nvSpPr>
            <p:spPr>
              <a:xfrm>
                <a:off x="4196845" y="3479967"/>
                <a:ext cx="51410" cy="18383"/>
              </a:xfrm>
              <a:custGeom>
                <a:avLst/>
                <a:gdLst>
                  <a:gd name="connsiteX0" fmla="*/ 18824 w 51410"/>
                  <a:gd name="connsiteY0" fmla="*/ 667 h 18383"/>
                  <a:gd name="connsiteX1" fmla="*/ 12442 w 51410"/>
                  <a:gd name="connsiteY1" fmla="*/ 2572 h 18383"/>
                  <a:gd name="connsiteX2" fmla="*/ 1393 w 51410"/>
                  <a:gd name="connsiteY2" fmla="*/ 10096 h 18383"/>
                  <a:gd name="connsiteX3" fmla="*/ 1393 w 51410"/>
                  <a:gd name="connsiteY3" fmla="*/ 16954 h 18383"/>
                  <a:gd name="connsiteX4" fmla="*/ 4822 w 51410"/>
                  <a:gd name="connsiteY4" fmla="*/ 18383 h 18383"/>
                  <a:gd name="connsiteX5" fmla="*/ 8251 w 51410"/>
                  <a:gd name="connsiteY5" fmla="*/ 16954 h 18383"/>
                  <a:gd name="connsiteX6" fmla="*/ 10823 w 51410"/>
                  <a:gd name="connsiteY6" fmla="*/ 14859 h 18383"/>
                  <a:gd name="connsiteX7" fmla="*/ 18062 w 51410"/>
                  <a:gd name="connsiteY7" fmla="*/ 10477 h 18383"/>
                  <a:gd name="connsiteX8" fmla="*/ 25491 w 51410"/>
                  <a:gd name="connsiteY8" fmla="*/ 8477 h 18383"/>
                  <a:gd name="connsiteX9" fmla="*/ 32921 w 51410"/>
                  <a:gd name="connsiteY9" fmla="*/ 8477 h 18383"/>
                  <a:gd name="connsiteX10" fmla="*/ 40541 w 51410"/>
                  <a:gd name="connsiteY10" fmla="*/ 10573 h 18383"/>
                  <a:gd name="connsiteX11" fmla="*/ 46351 w 51410"/>
                  <a:gd name="connsiteY11" fmla="*/ 14002 h 18383"/>
                  <a:gd name="connsiteX12" fmla="*/ 50923 w 51410"/>
                  <a:gd name="connsiteY12" fmla="*/ 12859 h 18383"/>
                  <a:gd name="connsiteX13" fmla="*/ 49780 w 51410"/>
                  <a:gd name="connsiteY13" fmla="*/ 8287 h 18383"/>
                  <a:gd name="connsiteX14" fmla="*/ 38065 w 51410"/>
                  <a:gd name="connsiteY14" fmla="*/ 2096 h 18383"/>
                  <a:gd name="connsiteX15" fmla="*/ 25301 w 51410"/>
                  <a:gd name="connsiteY15" fmla="*/ 0 h 18383"/>
                  <a:gd name="connsiteX16" fmla="*/ 18919 w 51410"/>
                  <a:gd name="connsiteY16" fmla="*/ 667 h 18383"/>
                  <a:gd name="connsiteX17" fmla="*/ 26444 w 51410"/>
                  <a:gd name="connsiteY17" fmla="*/ 8382 h 18383"/>
                  <a:gd name="connsiteX18" fmla="*/ 25777 w 51410"/>
                  <a:gd name="connsiteY18" fmla="*/ 8477 h 18383"/>
                  <a:gd name="connsiteX19" fmla="*/ 26444 w 51410"/>
                  <a:gd name="connsiteY19" fmla="*/ 8477 h 18383"/>
                  <a:gd name="connsiteX20" fmla="*/ 32254 w 51410"/>
                  <a:gd name="connsiteY20" fmla="*/ 8382 h 18383"/>
                  <a:gd name="connsiteX21" fmla="*/ 33016 w 51410"/>
                  <a:gd name="connsiteY21" fmla="*/ 8477 h 18383"/>
                  <a:gd name="connsiteX22" fmla="*/ 32254 w 51410"/>
                  <a:gd name="connsiteY22" fmla="*/ 8382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10" h="18383">
                    <a:moveTo>
                      <a:pt x="18824" y="667"/>
                    </a:moveTo>
                    <a:cubicBezTo>
                      <a:pt x="16633" y="1048"/>
                      <a:pt x="14538" y="1715"/>
                      <a:pt x="12442" y="2572"/>
                    </a:cubicBezTo>
                    <a:cubicBezTo>
                      <a:pt x="8251" y="4286"/>
                      <a:pt x="4536" y="6763"/>
                      <a:pt x="1393" y="10096"/>
                    </a:cubicBezTo>
                    <a:cubicBezTo>
                      <a:pt x="-416" y="12002"/>
                      <a:pt x="-512" y="15050"/>
                      <a:pt x="1393" y="16954"/>
                    </a:cubicBezTo>
                    <a:cubicBezTo>
                      <a:pt x="2251" y="17907"/>
                      <a:pt x="3584" y="18383"/>
                      <a:pt x="4822" y="18383"/>
                    </a:cubicBezTo>
                    <a:cubicBezTo>
                      <a:pt x="6156" y="18383"/>
                      <a:pt x="7299" y="17812"/>
                      <a:pt x="8251" y="16954"/>
                    </a:cubicBezTo>
                    <a:cubicBezTo>
                      <a:pt x="9109" y="16192"/>
                      <a:pt x="9966" y="15526"/>
                      <a:pt x="10823" y="14859"/>
                    </a:cubicBezTo>
                    <a:cubicBezTo>
                      <a:pt x="13109" y="13144"/>
                      <a:pt x="15490" y="11716"/>
                      <a:pt x="18062" y="10477"/>
                    </a:cubicBezTo>
                    <a:cubicBezTo>
                      <a:pt x="20443" y="9525"/>
                      <a:pt x="22920" y="8858"/>
                      <a:pt x="25491" y="8477"/>
                    </a:cubicBezTo>
                    <a:cubicBezTo>
                      <a:pt x="27968" y="8287"/>
                      <a:pt x="30444" y="8287"/>
                      <a:pt x="32921" y="8477"/>
                    </a:cubicBezTo>
                    <a:cubicBezTo>
                      <a:pt x="35493" y="8954"/>
                      <a:pt x="38065" y="9620"/>
                      <a:pt x="40541" y="10573"/>
                    </a:cubicBezTo>
                    <a:cubicBezTo>
                      <a:pt x="42541" y="11525"/>
                      <a:pt x="44446" y="12668"/>
                      <a:pt x="46351" y="14002"/>
                    </a:cubicBezTo>
                    <a:cubicBezTo>
                      <a:pt x="47875" y="15050"/>
                      <a:pt x="50066" y="14288"/>
                      <a:pt x="50923" y="12859"/>
                    </a:cubicBezTo>
                    <a:cubicBezTo>
                      <a:pt x="51971" y="11144"/>
                      <a:pt x="51209" y="9334"/>
                      <a:pt x="49780" y="8287"/>
                    </a:cubicBezTo>
                    <a:cubicBezTo>
                      <a:pt x="46161" y="5715"/>
                      <a:pt x="42256" y="3619"/>
                      <a:pt x="38065" y="2096"/>
                    </a:cubicBezTo>
                    <a:cubicBezTo>
                      <a:pt x="33969" y="571"/>
                      <a:pt x="29587" y="0"/>
                      <a:pt x="25301" y="0"/>
                    </a:cubicBezTo>
                    <a:cubicBezTo>
                      <a:pt x="23110" y="0"/>
                      <a:pt x="21015" y="381"/>
                      <a:pt x="18919" y="667"/>
                    </a:cubicBezTo>
                    <a:moveTo>
                      <a:pt x="26444" y="8382"/>
                    </a:moveTo>
                    <a:cubicBezTo>
                      <a:pt x="26444" y="8382"/>
                      <a:pt x="26063" y="8382"/>
                      <a:pt x="25777" y="8477"/>
                    </a:cubicBezTo>
                    <a:lnTo>
                      <a:pt x="26444" y="8477"/>
                    </a:lnTo>
                    <a:close/>
                    <a:moveTo>
                      <a:pt x="32254" y="8382"/>
                    </a:moveTo>
                    <a:cubicBezTo>
                      <a:pt x="32254" y="8382"/>
                      <a:pt x="32731" y="8382"/>
                      <a:pt x="33016" y="8477"/>
                    </a:cubicBezTo>
                    <a:cubicBezTo>
                      <a:pt x="32731" y="8477"/>
                      <a:pt x="32540" y="8477"/>
                      <a:pt x="32254" y="8382"/>
                    </a:cubicBezTo>
                  </a:path>
                </a:pathLst>
              </a:custGeom>
              <a:solidFill>
                <a:srgbClr val="D9A68A"/>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223A2FB9-A0ED-3013-65C4-91398BDD5BA0}"/>
                  </a:ext>
                </a:extLst>
              </p:cNvPr>
              <p:cNvSpPr/>
              <p:nvPr/>
            </p:nvSpPr>
            <p:spPr>
              <a:xfrm>
                <a:off x="3490811" y="3014862"/>
                <a:ext cx="754490" cy="450627"/>
              </a:xfrm>
              <a:custGeom>
                <a:avLst/>
                <a:gdLst>
                  <a:gd name="connsiteX0" fmla="*/ 327570 w 754490"/>
                  <a:gd name="connsiteY0" fmla="*/ 0 h 450627"/>
                  <a:gd name="connsiteX1" fmla="*/ 258419 w 754490"/>
                  <a:gd name="connsiteY1" fmla="*/ 5620 h 450627"/>
                  <a:gd name="connsiteX2" fmla="*/ 139261 w 754490"/>
                  <a:gd name="connsiteY2" fmla="*/ 46577 h 450627"/>
                  <a:gd name="connsiteX3" fmla="*/ 48202 w 754490"/>
                  <a:gd name="connsiteY3" fmla="*/ 124301 h 450627"/>
                  <a:gd name="connsiteX4" fmla="*/ 17627 w 754490"/>
                  <a:gd name="connsiteY4" fmla="*/ 177451 h 450627"/>
                  <a:gd name="connsiteX5" fmla="*/ 101 w 754490"/>
                  <a:gd name="connsiteY5" fmla="*/ 239840 h 450627"/>
                  <a:gd name="connsiteX6" fmla="*/ 3339 w 754490"/>
                  <a:gd name="connsiteY6" fmla="*/ 247079 h 450627"/>
                  <a:gd name="connsiteX7" fmla="*/ 7340 w 754490"/>
                  <a:gd name="connsiteY7" fmla="*/ 251555 h 450627"/>
                  <a:gd name="connsiteX8" fmla="*/ 10292 w 754490"/>
                  <a:gd name="connsiteY8" fmla="*/ 252222 h 450627"/>
                  <a:gd name="connsiteX9" fmla="*/ 17055 w 754490"/>
                  <a:gd name="connsiteY9" fmla="*/ 247841 h 450627"/>
                  <a:gd name="connsiteX10" fmla="*/ 27628 w 754490"/>
                  <a:gd name="connsiteY10" fmla="*/ 228600 h 450627"/>
                  <a:gd name="connsiteX11" fmla="*/ 86588 w 754490"/>
                  <a:gd name="connsiteY11" fmla="*/ 159163 h 450627"/>
                  <a:gd name="connsiteX12" fmla="*/ 158882 w 754490"/>
                  <a:gd name="connsiteY12" fmla="*/ 104775 h 450627"/>
                  <a:gd name="connsiteX13" fmla="*/ 183933 w 754490"/>
                  <a:gd name="connsiteY13" fmla="*/ 152972 h 450627"/>
                  <a:gd name="connsiteX14" fmla="*/ 225272 w 754490"/>
                  <a:gd name="connsiteY14" fmla="*/ 203645 h 450627"/>
                  <a:gd name="connsiteX15" fmla="*/ 276611 w 754490"/>
                  <a:gd name="connsiteY15" fmla="*/ 246031 h 450627"/>
                  <a:gd name="connsiteX16" fmla="*/ 334523 w 754490"/>
                  <a:gd name="connsiteY16" fmla="*/ 278035 h 450627"/>
                  <a:gd name="connsiteX17" fmla="*/ 439870 w 754490"/>
                  <a:gd name="connsiteY17" fmla="*/ 303562 h 450627"/>
                  <a:gd name="connsiteX18" fmla="*/ 452443 w 754490"/>
                  <a:gd name="connsiteY18" fmla="*/ 303943 h 450627"/>
                  <a:gd name="connsiteX19" fmla="*/ 493686 w 754490"/>
                  <a:gd name="connsiteY19" fmla="*/ 300514 h 450627"/>
                  <a:gd name="connsiteX20" fmla="*/ 519785 w 754490"/>
                  <a:gd name="connsiteY20" fmla="*/ 294513 h 450627"/>
                  <a:gd name="connsiteX21" fmla="*/ 541883 w 754490"/>
                  <a:gd name="connsiteY21" fmla="*/ 286798 h 450627"/>
                  <a:gd name="connsiteX22" fmla="*/ 555218 w 754490"/>
                  <a:gd name="connsiteY22" fmla="*/ 350234 h 450627"/>
                  <a:gd name="connsiteX23" fmla="*/ 570839 w 754490"/>
                  <a:gd name="connsiteY23" fmla="*/ 384048 h 450627"/>
                  <a:gd name="connsiteX24" fmla="*/ 593318 w 754490"/>
                  <a:gd name="connsiteY24" fmla="*/ 414623 h 450627"/>
                  <a:gd name="connsiteX25" fmla="*/ 651896 w 754490"/>
                  <a:gd name="connsiteY25" fmla="*/ 449675 h 450627"/>
                  <a:gd name="connsiteX26" fmla="*/ 663707 w 754490"/>
                  <a:gd name="connsiteY26" fmla="*/ 450628 h 450627"/>
                  <a:gd name="connsiteX27" fmla="*/ 681900 w 754490"/>
                  <a:gd name="connsiteY27" fmla="*/ 448437 h 450627"/>
                  <a:gd name="connsiteX28" fmla="*/ 708761 w 754490"/>
                  <a:gd name="connsiteY28" fmla="*/ 436150 h 450627"/>
                  <a:gd name="connsiteX29" fmla="*/ 730478 w 754490"/>
                  <a:gd name="connsiteY29" fmla="*/ 414909 h 450627"/>
                  <a:gd name="connsiteX30" fmla="*/ 739431 w 754490"/>
                  <a:gd name="connsiteY30" fmla="*/ 400907 h 450627"/>
                  <a:gd name="connsiteX31" fmla="*/ 747432 w 754490"/>
                  <a:gd name="connsiteY31" fmla="*/ 383000 h 450627"/>
                  <a:gd name="connsiteX32" fmla="*/ 748004 w 754490"/>
                  <a:gd name="connsiteY32" fmla="*/ 377476 h 450627"/>
                  <a:gd name="connsiteX33" fmla="*/ 746384 w 754490"/>
                  <a:gd name="connsiteY33" fmla="*/ 374523 h 450627"/>
                  <a:gd name="connsiteX34" fmla="*/ 752861 w 754490"/>
                  <a:gd name="connsiteY34" fmla="*/ 344234 h 450627"/>
                  <a:gd name="connsiteX35" fmla="*/ 753909 w 754490"/>
                  <a:gd name="connsiteY35" fmla="*/ 302895 h 450627"/>
                  <a:gd name="connsiteX36" fmla="*/ 746289 w 754490"/>
                  <a:gd name="connsiteY36" fmla="*/ 262223 h 450627"/>
                  <a:gd name="connsiteX37" fmla="*/ 730382 w 754490"/>
                  <a:gd name="connsiteY37" fmla="*/ 223647 h 450627"/>
                  <a:gd name="connsiteX38" fmla="*/ 643038 w 754490"/>
                  <a:gd name="connsiteY38" fmla="*/ 114205 h 450627"/>
                  <a:gd name="connsiteX39" fmla="*/ 525214 w 754490"/>
                  <a:gd name="connsiteY39" fmla="*/ 40958 h 450627"/>
                  <a:gd name="connsiteX40" fmla="*/ 390054 w 754490"/>
                  <a:gd name="connsiteY40" fmla="*/ 4477 h 450627"/>
                  <a:gd name="connsiteX41" fmla="*/ 327475 w 754490"/>
                  <a:gd name="connsiteY41" fmla="*/ 381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54490" h="450627">
                    <a:moveTo>
                      <a:pt x="327570" y="0"/>
                    </a:moveTo>
                    <a:cubicBezTo>
                      <a:pt x="304043" y="0"/>
                      <a:pt x="280802" y="1905"/>
                      <a:pt x="258419" y="5620"/>
                    </a:cubicBezTo>
                    <a:cubicBezTo>
                      <a:pt x="215651" y="12763"/>
                      <a:pt x="175551" y="26575"/>
                      <a:pt x="139261" y="46577"/>
                    </a:cubicBezTo>
                    <a:cubicBezTo>
                      <a:pt x="103066" y="66389"/>
                      <a:pt x="71633" y="93250"/>
                      <a:pt x="48202" y="124301"/>
                    </a:cubicBezTo>
                    <a:cubicBezTo>
                      <a:pt x="35915" y="140589"/>
                      <a:pt x="25628" y="158496"/>
                      <a:pt x="17627" y="177451"/>
                    </a:cubicBezTo>
                    <a:cubicBezTo>
                      <a:pt x="9435" y="196786"/>
                      <a:pt x="3530" y="217742"/>
                      <a:pt x="101" y="239840"/>
                    </a:cubicBezTo>
                    <a:cubicBezTo>
                      <a:pt x="-376" y="242602"/>
                      <a:pt x="863" y="245459"/>
                      <a:pt x="3339" y="247079"/>
                    </a:cubicBezTo>
                    <a:cubicBezTo>
                      <a:pt x="3911" y="249079"/>
                      <a:pt x="5339" y="250698"/>
                      <a:pt x="7340" y="251555"/>
                    </a:cubicBezTo>
                    <a:cubicBezTo>
                      <a:pt x="8292" y="252031"/>
                      <a:pt x="9340" y="252222"/>
                      <a:pt x="10292" y="252222"/>
                    </a:cubicBezTo>
                    <a:cubicBezTo>
                      <a:pt x="13150" y="252222"/>
                      <a:pt x="15817" y="250507"/>
                      <a:pt x="17055" y="247841"/>
                    </a:cubicBezTo>
                    <a:cubicBezTo>
                      <a:pt x="20198" y="241459"/>
                      <a:pt x="23627" y="235172"/>
                      <a:pt x="27628" y="228600"/>
                    </a:cubicBezTo>
                    <a:cubicBezTo>
                      <a:pt x="42487" y="204883"/>
                      <a:pt x="61823" y="182213"/>
                      <a:pt x="86588" y="159163"/>
                    </a:cubicBezTo>
                    <a:cubicBezTo>
                      <a:pt x="109162" y="138398"/>
                      <a:pt x="133546" y="120110"/>
                      <a:pt x="158882" y="104775"/>
                    </a:cubicBezTo>
                    <a:cubicBezTo>
                      <a:pt x="165169" y="120968"/>
                      <a:pt x="173646" y="137160"/>
                      <a:pt x="183933" y="152972"/>
                    </a:cubicBezTo>
                    <a:cubicBezTo>
                      <a:pt x="195554" y="170688"/>
                      <a:pt x="209460" y="187643"/>
                      <a:pt x="225272" y="203645"/>
                    </a:cubicBezTo>
                    <a:cubicBezTo>
                      <a:pt x="240131" y="218599"/>
                      <a:pt x="257466" y="232791"/>
                      <a:pt x="276611" y="246031"/>
                    </a:cubicBezTo>
                    <a:cubicBezTo>
                      <a:pt x="294709" y="258508"/>
                      <a:pt x="314235" y="269177"/>
                      <a:pt x="334523" y="278035"/>
                    </a:cubicBezTo>
                    <a:cubicBezTo>
                      <a:pt x="369099" y="293084"/>
                      <a:pt x="404532" y="301657"/>
                      <a:pt x="439870" y="303562"/>
                    </a:cubicBezTo>
                    <a:cubicBezTo>
                      <a:pt x="444061" y="303848"/>
                      <a:pt x="448252" y="303943"/>
                      <a:pt x="452443" y="303943"/>
                    </a:cubicBezTo>
                    <a:cubicBezTo>
                      <a:pt x="465873" y="303943"/>
                      <a:pt x="479684" y="302800"/>
                      <a:pt x="493686" y="300514"/>
                    </a:cubicBezTo>
                    <a:cubicBezTo>
                      <a:pt x="502354" y="299085"/>
                      <a:pt x="511117" y="297085"/>
                      <a:pt x="519785" y="294513"/>
                    </a:cubicBezTo>
                    <a:cubicBezTo>
                      <a:pt x="527976" y="292227"/>
                      <a:pt x="535215" y="289655"/>
                      <a:pt x="541883" y="286798"/>
                    </a:cubicBezTo>
                    <a:cubicBezTo>
                      <a:pt x="543883" y="309944"/>
                      <a:pt x="548264" y="330803"/>
                      <a:pt x="555218" y="350234"/>
                    </a:cubicBezTo>
                    <a:cubicBezTo>
                      <a:pt x="559313" y="361760"/>
                      <a:pt x="564552" y="373190"/>
                      <a:pt x="570839" y="384048"/>
                    </a:cubicBezTo>
                    <a:cubicBezTo>
                      <a:pt x="576839" y="394430"/>
                      <a:pt x="584459" y="404717"/>
                      <a:pt x="593318" y="414623"/>
                    </a:cubicBezTo>
                    <a:cubicBezTo>
                      <a:pt x="611320" y="434531"/>
                      <a:pt x="631037" y="446342"/>
                      <a:pt x="651896" y="449675"/>
                    </a:cubicBezTo>
                    <a:cubicBezTo>
                      <a:pt x="655897" y="450342"/>
                      <a:pt x="659897" y="450628"/>
                      <a:pt x="663707" y="450628"/>
                    </a:cubicBezTo>
                    <a:cubicBezTo>
                      <a:pt x="669613" y="450628"/>
                      <a:pt x="675709" y="449866"/>
                      <a:pt x="681900" y="448437"/>
                    </a:cubicBezTo>
                    <a:cubicBezTo>
                      <a:pt x="690949" y="446342"/>
                      <a:pt x="700188" y="442055"/>
                      <a:pt x="708761" y="436150"/>
                    </a:cubicBezTo>
                    <a:cubicBezTo>
                      <a:pt x="716762" y="430530"/>
                      <a:pt x="724096" y="423386"/>
                      <a:pt x="730478" y="414909"/>
                    </a:cubicBezTo>
                    <a:cubicBezTo>
                      <a:pt x="733811" y="410432"/>
                      <a:pt x="736764" y="405765"/>
                      <a:pt x="739431" y="400907"/>
                    </a:cubicBezTo>
                    <a:cubicBezTo>
                      <a:pt x="742479" y="395383"/>
                      <a:pt x="744860" y="389573"/>
                      <a:pt x="747432" y="383000"/>
                    </a:cubicBezTo>
                    <a:cubicBezTo>
                      <a:pt x="748099" y="381286"/>
                      <a:pt x="748670" y="379571"/>
                      <a:pt x="748004" y="377476"/>
                    </a:cubicBezTo>
                    <a:cubicBezTo>
                      <a:pt x="747718" y="376333"/>
                      <a:pt x="747146" y="375380"/>
                      <a:pt x="746384" y="374523"/>
                    </a:cubicBezTo>
                    <a:cubicBezTo>
                      <a:pt x="749337" y="364712"/>
                      <a:pt x="751528" y="354521"/>
                      <a:pt x="752861" y="344234"/>
                    </a:cubicBezTo>
                    <a:cubicBezTo>
                      <a:pt x="754576" y="331089"/>
                      <a:pt x="754957" y="317182"/>
                      <a:pt x="753909" y="302895"/>
                    </a:cubicBezTo>
                    <a:cubicBezTo>
                      <a:pt x="752957" y="290036"/>
                      <a:pt x="750385" y="276320"/>
                      <a:pt x="746289" y="262223"/>
                    </a:cubicBezTo>
                    <a:cubicBezTo>
                      <a:pt x="742765" y="249936"/>
                      <a:pt x="737526" y="237268"/>
                      <a:pt x="730382" y="223647"/>
                    </a:cubicBezTo>
                    <a:cubicBezTo>
                      <a:pt x="709046" y="183166"/>
                      <a:pt x="679709" y="146304"/>
                      <a:pt x="643038" y="114205"/>
                    </a:cubicBezTo>
                    <a:cubicBezTo>
                      <a:pt x="609415" y="84677"/>
                      <a:pt x="569696" y="60008"/>
                      <a:pt x="525214" y="40958"/>
                    </a:cubicBezTo>
                    <a:cubicBezTo>
                      <a:pt x="483209" y="22955"/>
                      <a:pt x="437774" y="10668"/>
                      <a:pt x="390054" y="4477"/>
                    </a:cubicBezTo>
                    <a:cubicBezTo>
                      <a:pt x="369004" y="1715"/>
                      <a:pt x="347954" y="381"/>
                      <a:pt x="327475" y="381"/>
                    </a:cubicBezTo>
                  </a:path>
                </a:pathLst>
              </a:custGeom>
              <a:solidFill>
                <a:srgbClr val="FED776"/>
              </a:solid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B4835AD5-1A47-9F2D-D22E-2AF5B70086A1}"/>
                  </a:ext>
                </a:extLst>
              </p:cNvPr>
              <p:cNvSpPr/>
              <p:nvPr/>
            </p:nvSpPr>
            <p:spPr>
              <a:xfrm>
                <a:off x="3685561" y="3111921"/>
                <a:ext cx="342079" cy="169354"/>
              </a:xfrm>
              <a:custGeom>
                <a:avLst/>
                <a:gdLst>
                  <a:gd name="connsiteX0" fmla="*/ 328 w 342079"/>
                  <a:gd name="connsiteY0" fmla="*/ 3810 h 169354"/>
                  <a:gd name="connsiteX1" fmla="*/ 21188 w 342079"/>
                  <a:gd name="connsiteY1" fmla="*/ 33338 h 169354"/>
                  <a:gd name="connsiteX2" fmla="*/ 44810 w 342079"/>
                  <a:gd name="connsiteY2" fmla="*/ 61246 h 169354"/>
                  <a:gd name="connsiteX3" fmla="*/ 99198 w 342079"/>
                  <a:gd name="connsiteY3" fmla="*/ 110204 h 169354"/>
                  <a:gd name="connsiteX4" fmla="*/ 162158 w 342079"/>
                  <a:gd name="connsiteY4" fmla="*/ 146971 h 169354"/>
                  <a:gd name="connsiteX5" fmla="*/ 178160 w 342079"/>
                  <a:gd name="connsiteY5" fmla="*/ 153543 h 169354"/>
                  <a:gd name="connsiteX6" fmla="*/ 196353 w 342079"/>
                  <a:gd name="connsiteY6" fmla="*/ 159449 h 169354"/>
                  <a:gd name="connsiteX7" fmla="*/ 231309 w 342079"/>
                  <a:gd name="connsiteY7" fmla="*/ 167068 h 169354"/>
                  <a:gd name="connsiteX8" fmla="*/ 255598 w 342079"/>
                  <a:gd name="connsiteY8" fmla="*/ 169164 h 169354"/>
                  <a:gd name="connsiteX9" fmla="*/ 282649 w 342079"/>
                  <a:gd name="connsiteY9" fmla="*/ 168592 h 169354"/>
                  <a:gd name="connsiteX10" fmla="*/ 335132 w 342079"/>
                  <a:gd name="connsiteY10" fmla="*/ 158020 h 169354"/>
                  <a:gd name="connsiteX11" fmla="*/ 341418 w 342079"/>
                  <a:gd name="connsiteY11" fmla="*/ 144018 h 169354"/>
                  <a:gd name="connsiteX12" fmla="*/ 327417 w 342079"/>
                  <a:gd name="connsiteY12" fmla="*/ 137636 h 169354"/>
                  <a:gd name="connsiteX13" fmla="*/ 301318 w 342079"/>
                  <a:gd name="connsiteY13" fmla="*/ 145542 h 169354"/>
                  <a:gd name="connsiteX14" fmla="*/ 303890 w 342079"/>
                  <a:gd name="connsiteY14" fmla="*/ 144875 h 169354"/>
                  <a:gd name="connsiteX15" fmla="*/ 250550 w 342079"/>
                  <a:gd name="connsiteY15" fmla="*/ 150781 h 169354"/>
                  <a:gd name="connsiteX16" fmla="*/ 187780 w 342079"/>
                  <a:gd name="connsiteY16" fmla="*/ 141065 h 169354"/>
                  <a:gd name="connsiteX17" fmla="*/ 189685 w 342079"/>
                  <a:gd name="connsiteY17" fmla="*/ 141637 h 169354"/>
                  <a:gd name="connsiteX18" fmla="*/ 171778 w 342079"/>
                  <a:gd name="connsiteY18" fmla="*/ 136017 h 169354"/>
                  <a:gd name="connsiteX19" fmla="*/ 153014 w 342079"/>
                  <a:gd name="connsiteY19" fmla="*/ 128397 h 169354"/>
                  <a:gd name="connsiteX20" fmla="*/ 118152 w 342079"/>
                  <a:gd name="connsiteY20" fmla="*/ 110204 h 169354"/>
                  <a:gd name="connsiteX21" fmla="*/ 119105 w 342079"/>
                  <a:gd name="connsiteY21" fmla="*/ 110776 h 169354"/>
                  <a:gd name="connsiteX22" fmla="*/ 43095 w 342079"/>
                  <a:gd name="connsiteY22" fmla="*/ 49244 h 169354"/>
                  <a:gd name="connsiteX23" fmla="*/ 4329 w 342079"/>
                  <a:gd name="connsiteY23" fmla="*/ 1048 h 169354"/>
                  <a:gd name="connsiteX24" fmla="*/ 2519 w 342079"/>
                  <a:gd name="connsiteY24" fmla="*/ 0 h 169354"/>
                  <a:gd name="connsiteX25" fmla="*/ 423 w 342079"/>
                  <a:gd name="connsiteY25" fmla="*/ 3810 h 169354"/>
                  <a:gd name="connsiteX26" fmla="*/ 248931 w 342079"/>
                  <a:gd name="connsiteY26" fmla="*/ 150876 h 169354"/>
                  <a:gd name="connsiteX27" fmla="*/ 249502 w 342079"/>
                  <a:gd name="connsiteY27" fmla="*/ 150876 h 169354"/>
                  <a:gd name="connsiteX28" fmla="*/ 248931 w 342079"/>
                  <a:gd name="connsiteY28" fmla="*/ 150876 h 169354"/>
                  <a:gd name="connsiteX29" fmla="*/ 119391 w 342079"/>
                  <a:gd name="connsiteY29" fmla="*/ 111062 h 169354"/>
                  <a:gd name="connsiteX30" fmla="*/ 119105 w 342079"/>
                  <a:gd name="connsiteY30" fmla="*/ 110871 h 169354"/>
                  <a:gd name="connsiteX31" fmla="*/ 119391 w 342079"/>
                  <a:gd name="connsiteY31" fmla="*/ 111062 h 1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079" h="169354">
                    <a:moveTo>
                      <a:pt x="328" y="3810"/>
                    </a:moveTo>
                    <a:cubicBezTo>
                      <a:pt x="6900" y="13811"/>
                      <a:pt x="13854" y="23717"/>
                      <a:pt x="21188" y="33338"/>
                    </a:cubicBezTo>
                    <a:cubicBezTo>
                      <a:pt x="28617" y="43053"/>
                      <a:pt x="36523" y="52292"/>
                      <a:pt x="44810" y="61246"/>
                    </a:cubicBezTo>
                    <a:cubicBezTo>
                      <a:pt x="61383" y="79153"/>
                      <a:pt x="79481" y="95726"/>
                      <a:pt x="99198" y="110204"/>
                    </a:cubicBezTo>
                    <a:cubicBezTo>
                      <a:pt x="118724" y="124682"/>
                      <a:pt x="139965" y="137160"/>
                      <a:pt x="162158" y="146971"/>
                    </a:cubicBezTo>
                    <a:cubicBezTo>
                      <a:pt x="167397" y="149257"/>
                      <a:pt x="172731" y="151543"/>
                      <a:pt x="178160" y="153543"/>
                    </a:cubicBezTo>
                    <a:cubicBezTo>
                      <a:pt x="184065" y="155829"/>
                      <a:pt x="190257" y="157734"/>
                      <a:pt x="196353" y="159449"/>
                    </a:cubicBezTo>
                    <a:cubicBezTo>
                      <a:pt x="207878" y="162782"/>
                      <a:pt x="219498" y="165354"/>
                      <a:pt x="231309" y="167068"/>
                    </a:cubicBezTo>
                    <a:cubicBezTo>
                      <a:pt x="239310" y="168212"/>
                      <a:pt x="247407" y="168783"/>
                      <a:pt x="255598" y="169164"/>
                    </a:cubicBezTo>
                    <a:cubicBezTo>
                      <a:pt x="264647" y="169545"/>
                      <a:pt x="273600" y="169355"/>
                      <a:pt x="282649" y="168592"/>
                    </a:cubicBezTo>
                    <a:cubicBezTo>
                      <a:pt x="300461" y="167164"/>
                      <a:pt x="318082" y="163449"/>
                      <a:pt x="335132" y="158020"/>
                    </a:cubicBezTo>
                    <a:cubicBezTo>
                      <a:pt x="340752" y="156210"/>
                      <a:pt x="343419" y="149352"/>
                      <a:pt x="341418" y="144018"/>
                    </a:cubicBezTo>
                    <a:cubicBezTo>
                      <a:pt x="339323" y="138398"/>
                      <a:pt x="332941" y="135636"/>
                      <a:pt x="327417" y="137636"/>
                    </a:cubicBezTo>
                    <a:cubicBezTo>
                      <a:pt x="318844" y="140780"/>
                      <a:pt x="310176" y="143447"/>
                      <a:pt x="301318" y="145542"/>
                    </a:cubicBezTo>
                    <a:cubicBezTo>
                      <a:pt x="302175" y="145352"/>
                      <a:pt x="303033" y="145161"/>
                      <a:pt x="303890" y="144875"/>
                    </a:cubicBezTo>
                    <a:cubicBezTo>
                      <a:pt x="286364" y="148876"/>
                      <a:pt x="268552" y="150971"/>
                      <a:pt x="250550" y="150781"/>
                    </a:cubicBezTo>
                    <a:cubicBezTo>
                      <a:pt x="229214" y="150209"/>
                      <a:pt x="208259" y="146876"/>
                      <a:pt x="187780" y="141065"/>
                    </a:cubicBezTo>
                    <a:lnTo>
                      <a:pt x="189685" y="141637"/>
                    </a:lnTo>
                    <a:cubicBezTo>
                      <a:pt x="183684" y="139922"/>
                      <a:pt x="177684" y="138017"/>
                      <a:pt x="171778" y="136017"/>
                    </a:cubicBezTo>
                    <a:cubicBezTo>
                      <a:pt x="165396" y="133826"/>
                      <a:pt x="159205" y="131159"/>
                      <a:pt x="153014" y="128397"/>
                    </a:cubicBezTo>
                    <a:cubicBezTo>
                      <a:pt x="141012" y="123063"/>
                      <a:pt x="129392" y="116967"/>
                      <a:pt x="118152" y="110204"/>
                    </a:cubicBezTo>
                    <a:cubicBezTo>
                      <a:pt x="118438" y="110395"/>
                      <a:pt x="118819" y="110585"/>
                      <a:pt x="119105" y="110776"/>
                    </a:cubicBezTo>
                    <a:cubicBezTo>
                      <a:pt x="91101" y="93726"/>
                      <a:pt x="65670" y="72962"/>
                      <a:pt x="43095" y="49244"/>
                    </a:cubicBezTo>
                    <a:cubicBezTo>
                      <a:pt x="28998" y="34195"/>
                      <a:pt x="15759" y="18193"/>
                      <a:pt x="4329" y="1048"/>
                    </a:cubicBezTo>
                    <a:cubicBezTo>
                      <a:pt x="3852" y="286"/>
                      <a:pt x="3186" y="0"/>
                      <a:pt x="2519" y="0"/>
                    </a:cubicBezTo>
                    <a:cubicBezTo>
                      <a:pt x="900" y="0"/>
                      <a:pt x="-815" y="2000"/>
                      <a:pt x="423" y="3810"/>
                    </a:cubicBezTo>
                    <a:moveTo>
                      <a:pt x="248931" y="150876"/>
                    </a:moveTo>
                    <a:cubicBezTo>
                      <a:pt x="248931" y="150876"/>
                      <a:pt x="249312" y="150876"/>
                      <a:pt x="249502" y="150876"/>
                    </a:cubicBezTo>
                    <a:cubicBezTo>
                      <a:pt x="249312" y="150876"/>
                      <a:pt x="249121" y="150876"/>
                      <a:pt x="248931" y="150876"/>
                    </a:cubicBezTo>
                    <a:moveTo>
                      <a:pt x="119391" y="111062"/>
                    </a:moveTo>
                    <a:lnTo>
                      <a:pt x="119105" y="110871"/>
                    </a:lnTo>
                    <a:lnTo>
                      <a:pt x="119391" y="111062"/>
                    </a:lnTo>
                    <a:close/>
                  </a:path>
                </a:pathLst>
              </a:custGeom>
              <a:solidFill>
                <a:srgbClr val="F3BC49"/>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48076EC2-77F4-AE51-9A8A-2092927CB5F8}"/>
                  </a:ext>
                </a:extLst>
              </p:cNvPr>
              <p:cNvSpPr/>
              <p:nvPr/>
            </p:nvSpPr>
            <p:spPr>
              <a:xfrm>
                <a:off x="3732893" y="3117446"/>
                <a:ext cx="124993" cy="84279"/>
              </a:xfrm>
              <a:custGeom>
                <a:avLst/>
                <a:gdLst>
                  <a:gd name="connsiteX0" fmla="*/ 1002 w 124993"/>
                  <a:gd name="connsiteY0" fmla="*/ 572 h 84279"/>
                  <a:gd name="connsiteX1" fmla="*/ 430 w 124993"/>
                  <a:gd name="connsiteY1" fmla="*/ 3905 h 84279"/>
                  <a:gd name="connsiteX2" fmla="*/ 23767 w 124993"/>
                  <a:gd name="connsiteY2" fmla="*/ 30290 h 84279"/>
                  <a:gd name="connsiteX3" fmla="*/ 52913 w 124993"/>
                  <a:gd name="connsiteY3" fmla="*/ 53435 h 84279"/>
                  <a:gd name="connsiteX4" fmla="*/ 83774 w 124993"/>
                  <a:gd name="connsiteY4" fmla="*/ 70580 h 84279"/>
                  <a:gd name="connsiteX5" fmla="*/ 100348 w 124993"/>
                  <a:gd name="connsiteY5" fmla="*/ 77533 h 84279"/>
                  <a:gd name="connsiteX6" fmla="*/ 118731 w 124993"/>
                  <a:gd name="connsiteY6" fmla="*/ 83915 h 84279"/>
                  <a:gd name="connsiteX7" fmla="*/ 119874 w 124993"/>
                  <a:gd name="connsiteY7" fmla="*/ 84201 h 84279"/>
                  <a:gd name="connsiteX8" fmla="*/ 122160 w 124993"/>
                  <a:gd name="connsiteY8" fmla="*/ 84011 h 84279"/>
                  <a:gd name="connsiteX9" fmla="*/ 124637 w 124993"/>
                  <a:gd name="connsiteY9" fmla="*/ 81629 h 84279"/>
                  <a:gd name="connsiteX10" fmla="*/ 124637 w 124993"/>
                  <a:gd name="connsiteY10" fmla="*/ 78296 h 84279"/>
                  <a:gd name="connsiteX11" fmla="*/ 123303 w 124993"/>
                  <a:gd name="connsiteY11" fmla="*/ 76391 h 84279"/>
                  <a:gd name="connsiteX12" fmla="*/ 121112 w 124993"/>
                  <a:gd name="connsiteY12" fmla="*/ 75438 h 84279"/>
                  <a:gd name="connsiteX13" fmla="*/ 113873 w 124993"/>
                  <a:gd name="connsiteY13" fmla="*/ 73343 h 84279"/>
                  <a:gd name="connsiteX14" fmla="*/ 115016 w 124993"/>
                  <a:gd name="connsiteY14" fmla="*/ 73724 h 84279"/>
                  <a:gd name="connsiteX15" fmla="*/ 85298 w 124993"/>
                  <a:gd name="connsiteY15" fmla="*/ 63055 h 84279"/>
                  <a:gd name="connsiteX16" fmla="*/ 58057 w 124993"/>
                  <a:gd name="connsiteY16" fmla="*/ 48959 h 84279"/>
                  <a:gd name="connsiteX17" fmla="*/ 58247 w 124993"/>
                  <a:gd name="connsiteY17" fmla="*/ 49149 h 84279"/>
                  <a:gd name="connsiteX18" fmla="*/ 36149 w 124993"/>
                  <a:gd name="connsiteY18" fmla="*/ 33719 h 84279"/>
                  <a:gd name="connsiteX19" fmla="*/ 16432 w 124993"/>
                  <a:gd name="connsiteY19" fmla="*/ 15526 h 84279"/>
                  <a:gd name="connsiteX20" fmla="*/ 16718 w 124993"/>
                  <a:gd name="connsiteY20" fmla="*/ 15811 h 84279"/>
                  <a:gd name="connsiteX21" fmla="*/ 4240 w 124993"/>
                  <a:gd name="connsiteY21" fmla="*/ 1048 h 84279"/>
                  <a:gd name="connsiteX22" fmla="*/ 2240 w 124993"/>
                  <a:gd name="connsiteY22" fmla="*/ 0 h 84279"/>
                  <a:gd name="connsiteX23" fmla="*/ 907 w 124993"/>
                  <a:gd name="connsiteY23" fmla="*/ 476 h 84279"/>
                  <a:gd name="connsiteX24" fmla="*/ 58057 w 124993"/>
                  <a:gd name="connsiteY24" fmla="*/ 48959 h 84279"/>
                  <a:gd name="connsiteX25" fmla="*/ 57485 w 124993"/>
                  <a:gd name="connsiteY25" fmla="*/ 48578 h 84279"/>
                  <a:gd name="connsiteX26" fmla="*/ 58057 w 124993"/>
                  <a:gd name="connsiteY26" fmla="*/ 48959 h 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993" h="84279">
                    <a:moveTo>
                      <a:pt x="1002" y="572"/>
                    </a:moveTo>
                    <a:cubicBezTo>
                      <a:pt x="-46" y="1334"/>
                      <a:pt x="-331" y="2858"/>
                      <a:pt x="430" y="3905"/>
                    </a:cubicBezTo>
                    <a:cubicBezTo>
                      <a:pt x="7479" y="13335"/>
                      <a:pt x="15194" y="22193"/>
                      <a:pt x="23767" y="30290"/>
                    </a:cubicBezTo>
                    <a:cubicBezTo>
                      <a:pt x="32720" y="38957"/>
                      <a:pt x="42626" y="46577"/>
                      <a:pt x="52913" y="53435"/>
                    </a:cubicBezTo>
                    <a:cubicBezTo>
                      <a:pt x="62724" y="59912"/>
                      <a:pt x="73106" y="65627"/>
                      <a:pt x="83774" y="70580"/>
                    </a:cubicBezTo>
                    <a:cubicBezTo>
                      <a:pt x="89204" y="73152"/>
                      <a:pt x="94728" y="75438"/>
                      <a:pt x="100348" y="77533"/>
                    </a:cubicBezTo>
                    <a:cubicBezTo>
                      <a:pt x="106444" y="79915"/>
                      <a:pt x="112540" y="82105"/>
                      <a:pt x="118731" y="83915"/>
                    </a:cubicBezTo>
                    <a:cubicBezTo>
                      <a:pt x="119112" y="84011"/>
                      <a:pt x="119493" y="84106"/>
                      <a:pt x="119874" y="84201"/>
                    </a:cubicBezTo>
                    <a:cubicBezTo>
                      <a:pt x="120636" y="84392"/>
                      <a:pt x="121398" y="84201"/>
                      <a:pt x="122160" y="84011"/>
                    </a:cubicBezTo>
                    <a:cubicBezTo>
                      <a:pt x="123303" y="83629"/>
                      <a:pt x="124160" y="82677"/>
                      <a:pt x="124637" y="81629"/>
                    </a:cubicBezTo>
                    <a:cubicBezTo>
                      <a:pt x="125113" y="80581"/>
                      <a:pt x="125113" y="79343"/>
                      <a:pt x="124637" y="78296"/>
                    </a:cubicBezTo>
                    <a:cubicBezTo>
                      <a:pt x="124351" y="77533"/>
                      <a:pt x="123875" y="76867"/>
                      <a:pt x="123303" y="76391"/>
                    </a:cubicBezTo>
                    <a:cubicBezTo>
                      <a:pt x="122636" y="75914"/>
                      <a:pt x="121970" y="75533"/>
                      <a:pt x="121112" y="75438"/>
                    </a:cubicBezTo>
                    <a:cubicBezTo>
                      <a:pt x="118731" y="74771"/>
                      <a:pt x="116350" y="74104"/>
                      <a:pt x="113873" y="73343"/>
                    </a:cubicBezTo>
                    <a:lnTo>
                      <a:pt x="115016" y="73724"/>
                    </a:lnTo>
                    <a:cubicBezTo>
                      <a:pt x="104920" y="70771"/>
                      <a:pt x="95014" y="67247"/>
                      <a:pt x="85298" y="63055"/>
                    </a:cubicBezTo>
                    <a:cubicBezTo>
                      <a:pt x="75869" y="58960"/>
                      <a:pt x="66820" y="54293"/>
                      <a:pt x="58057" y="48959"/>
                    </a:cubicBezTo>
                    <a:cubicBezTo>
                      <a:pt x="58057" y="48959"/>
                      <a:pt x="58247" y="48959"/>
                      <a:pt x="58247" y="49149"/>
                    </a:cubicBezTo>
                    <a:cubicBezTo>
                      <a:pt x="50627" y="44482"/>
                      <a:pt x="43198" y="39338"/>
                      <a:pt x="36149" y="33719"/>
                    </a:cubicBezTo>
                    <a:cubicBezTo>
                      <a:pt x="29196" y="28194"/>
                      <a:pt x="22528" y="22003"/>
                      <a:pt x="16432" y="15526"/>
                    </a:cubicBezTo>
                    <a:cubicBezTo>
                      <a:pt x="16432" y="15526"/>
                      <a:pt x="16623" y="15716"/>
                      <a:pt x="16718" y="15811"/>
                    </a:cubicBezTo>
                    <a:cubicBezTo>
                      <a:pt x="12337" y="11144"/>
                      <a:pt x="8146" y="6191"/>
                      <a:pt x="4240" y="1048"/>
                    </a:cubicBezTo>
                    <a:cubicBezTo>
                      <a:pt x="3764" y="381"/>
                      <a:pt x="3002" y="0"/>
                      <a:pt x="2240" y="0"/>
                    </a:cubicBezTo>
                    <a:cubicBezTo>
                      <a:pt x="1764" y="0"/>
                      <a:pt x="1288" y="191"/>
                      <a:pt x="907" y="476"/>
                    </a:cubicBezTo>
                    <a:moveTo>
                      <a:pt x="58057" y="48959"/>
                    </a:moveTo>
                    <a:cubicBezTo>
                      <a:pt x="58057" y="48959"/>
                      <a:pt x="57676" y="48768"/>
                      <a:pt x="57485" y="48578"/>
                    </a:cubicBezTo>
                    <a:lnTo>
                      <a:pt x="58057" y="48959"/>
                    </a:lnTo>
                  </a:path>
                </a:pathLst>
              </a:custGeom>
              <a:solidFill>
                <a:srgbClr val="F3BC49"/>
              </a:solidFill>
              <a:ln w="9525"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E3FB9A0F-8E7D-F379-1117-7039A0FA53D5}"/>
                  </a:ext>
                </a:extLst>
              </p:cNvPr>
              <p:cNvSpPr/>
              <p:nvPr/>
            </p:nvSpPr>
            <p:spPr>
              <a:xfrm>
                <a:off x="4054690" y="3311660"/>
                <a:ext cx="99921" cy="125161"/>
              </a:xfrm>
              <a:custGeom>
                <a:avLst/>
                <a:gdLst>
                  <a:gd name="connsiteX0" fmla="*/ 2197 w 99921"/>
                  <a:gd name="connsiteY0" fmla="*/ 0 h 125161"/>
                  <a:gd name="connsiteX1" fmla="*/ 7 w 99921"/>
                  <a:gd name="connsiteY1" fmla="*/ 2667 h 125161"/>
                  <a:gd name="connsiteX2" fmla="*/ 3150 w 99921"/>
                  <a:gd name="connsiteY2" fmla="*/ 21146 h 125161"/>
                  <a:gd name="connsiteX3" fmla="*/ 9341 w 99921"/>
                  <a:gd name="connsiteY3" fmla="*/ 40957 h 125161"/>
                  <a:gd name="connsiteX4" fmla="*/ 28200 w 99921"/>
                  <a:gd name="connsiteY4" fmla="*/ 75438 h 125161"/>
                  <a:gd name="connsiteX5" fmla="*/ 40392 w 99921"/>
                  <a:gd name="connsiteY5" fmla="*/ 90011 h 125161"/>
                  <a:gd name="connsiteX6" fmla="*/ 55633 w 99921"/>
                  <a:gd name="connsiteY6" fmla="*/ 104013 h 125161"/>
                  <a:gd name="connsiteX7" fmla="*/ 72778 w 99921"/>
                  <a:gd name="connsiteY7" fmla="*/ 115729 h 125161"/>
                  <a:gd name="connsiteX8" fmla="*/ 91446 w 99921"/>
                  <a:gd name="connsiteY8" fmla="*/ 124682 h 125161"/>
                  <a:gd name="connsiteX9" fmla="*/ 96019 w 99921"/>
                  <a:gd name="connsiteY9" fmla="*/ 124778 h 125161"/>
                  <a:gd name="connsiteX10" fmla="*/ 99448 w 99921"/>
                  <a:gd name="connsiteY10" fmla="*/ 121539 h 125161"/>
                  <a:gd name="connsiteX11" fmla="*/ 96304 w 99921"/>
                  <a:gd name="connsiteY11" fmla="*/ 113538 h 125161"/>
                  <a:gd name="connsiteX12" fmla="*/ 82207 w 99921"/>
                  <a:gd name="connsiteY12" fmla="*/ 107728 h 125161"/>
                  <a:gd name="connsiteX13" fmla="*/ 69825 w 99921"/>
                  <a:gd name="connsiteY13" fmla="*/ 101156 h 125161"/>
                  <a:gd name="connsiteX14" fmla="*/ 70111 w 99921"/>
                  <a:gd name="connsiteY14" fmla="*/ 101346 h 125161"/>
                  <a:gd name="connsiteX15" fmla="*/ 69634 w 99921"/>
                  <a:gd name="connsiteY15" fmla="*/ 101060 h 125161"/>
                  <a:gd name="connsiteX16" fmla="*/ 68872 w 99921"/>
                  <a:gd name="connsiteY16" fmla="*/ 100584 h 125161"/>
                  <a:gd name="connsiteX17" fmla="*/ 69349 w 99921"/>
                  <a:gd name="connsiteY17" fmla="*/ 100870 h 125161"/>
                  <a:gd name="connsiteX18" fmla="*/ 54394 w 99921"/>
                  <a:gd name="connsiteY18" fmla="*/ 90202 h 125161"/>
                  <a:gd name="connsiteX19" fmla="*/ 40964 w 99921"/>
                  <a:gd name="connsiteY19" fmla="*/ 77819 h 125161"/>
                  <a:gd name="connsiteX20" fmla="*/ 29629 w 99921"/>
                  <a:gd name="connsiteY20" fmla="*/ 64199 h 125161"/>
                  <a:gd name="connsiteX21" fmla="*/ 19342 w 99921"/>
                  <a:gd name="connsiteY21" fmla="*/ 48006 h 125161"/>
                  <a:gd name="connsiteX22" fmla="*/ 19723 w 99921"/>
                  <a:gd name="connsiteY22" fmla="*/ 48768 h 125161"/>
                  <a:gd name="connsiteX23" fmla="*/ 12294 w 99921"/>
                  <a:gd name="connsiteY23" fmla="*/ 32480 h 125161"/>
                  <a:gd name="connsiteX24" fmla="*/ 7246 w 99921"/>
                  <a:gd name="connsiteY24" fmla="*/ 15716 h 125161"/>
                  <a:gd name="connsiteX25" fmla="*/ 4864 w 99921"/>
                  <a:gd name="connsiteY25" fmla="*/ 2191 h 125161"/>
                  <a:gd name="connsiteX26" fmla="*/ 2388 w 99921"/>
                  <a:gd name="connsiteY26" fmla="*/ 0 h 125161"/>
                  <a:gd name="connsiteX27" fmla="*/ 2197 w 99921"/>
                  <a:gd name="connsiteY27" fmla="*/ 0 h 125161"/>
                  <a:gd name="connsiteX28" fmla="*/ 40869 w 99921"/>
                  <a:gd name="connsiteY28" fmla="*/ 77724 h 125161"/>
                  <a:gd name="connsiteX29" fmla="*/ 40869 w 99921"/>
                  <a:gd name="connsiteY29" fmla="*/ 77724 h 125161"/>
                  <a:gd name="connsiteX30" fmla="*/ 69634 w 99921"/>
                  <a:gd name="connsiteY30" fmla="*/ 101060 h 125161"/>
                  <a:gd name="connsiteX31" fmla="*/ 69729 w 99921"/>
                  <a:gd name="connsiteY31" fmla="*/ 101060 h 125161"/>
                  <a:gd name="connsiteX32" fmla="*/ 69349 w 99921"/>
                  <a:gd name="connsiteY32" fmla="*/ 100870 h 125161"/>
                  <a:gd name="connsiteX33" fmla="*/ 69634 w 99921"/>
                  <a:gd name="connsiteY33" fmla="*/ 101060 h 1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921" h="125161">
                    <a:moveTo>
                      <a:pt x="2197" y="0"/>
                    </a:moveTo>
                    <a:cubicBezTo>
                      <a:pt x="864" y="191"/>
                      <a:pt x="-89" y="1333"/>
                      <a:pt x="7" y="2667"/>
                    </a:cubicBezTo>
                    <a:cubicBezTo>
                      <a:pt x="769" y="8858"/>
                      <a:pt x="1721" y="15050"/>
                      <a:pt x="3150" y="21146"/>
                    </a:cubicBezTo>
                    <a:cubicBezTo>
                      <a:pt x="4769" y="27908"/>
                      <a:pt x="6865" y="34481"/>
                      <a:pt x="9341" y="40957"/>
                    </a:cubicBezTo>
                    <a:cubicBezTo>
                      <a:pt x="14104" y="53245"/>
                      <a:pt x="20581" y="64770"/>
                      <a:pt x="28200" y="75438"/>
                    </a:cubicBezTo>
                    <a:cubicBezTo>
                      <a:pt x="31915" y="80582"/>
                      <a:pt x="36011" y="85439"/>
                      <a:pt x="40392" y="90011"/>
                    </a:cubicBezTo>
                    <a:cubicBezTo>
                      <a:pt x="45155" y="94964"/>
                      <a:pt x="50203" y="99632"/>
                      <a:pt x="55633" y="104013"/>
                    </a:cubicBezTo>
                    <a:cubicBezTo>
                      <a:pt x="61062" y="108395"/>
                      <a:pt x="66777" y="112205"/>
                      <a:pt x="72778" y="115729"/>
                    </a:cubicBezTo>
                    <a:cubicBezTo>
                      <a:pt x="78683" y="119253"/>
                      <a:pt x="84970" y="122301"/>
                      <a:pt x="91446" y="124682"/>
                    </a:cubicBezTo>
                    <a:cubicBezTo>
                      <a:pt x="92971" y="125254"/>
                      <a:pt x="94495" y="125349"/>
                      <a:pt x="96019" y="124778"/>
                    </a:cubicBezTo>
                    <a:cubicBezTo>
                      <a:pt x="97542" y="124206"/>
                      <a:pt x="98781" y="122968"/>
                      <a:pt x="99448" y="121539"/>
                    </a:cubicBezTo>
                    <a:cubicBezTo>
                      <a:pt x="100686" y="118682"/>
                      <a:pt x="99448" y="114776"/>
                      <a:pt x="96304" y="113538"/>
                    </a:cubicBezTo>
                    <a:cubicBezTo>
                      <a:pt x="91542" y="111728"/>
                      <a:pt x="86875" y="109823"/>
                      <a:pt x="82207" y="107728"/>
                    </a:cubicBezTo>
                    <a:cubicBezTo>
                      <a:pt x="77921" y="105728"/>
                      <a:pt x="73825" y="103537"/>
                      <a:pt x="69825" y="101156"/>
                    </a:cubicBezTo>
                    <a:cubicBezTo>
                      <a:pt x="69825" y="101156"/>
                      <a:pt x="70015" y="101251"/>
                      <a:pt x="70111" y="101346"/>
                    </a:cubicBezTo>
                    <a:lnTo>
                      <a:pt x="69634" y="101060"/>
                    </a:lnTo>
                    <a:cubicBezTo>
                      <a:pt x="69634" y="101060"/>
                      <a:pt x="69063" y="100775"/>
                      <a:pt x="68872" y="100584"/>
                    </a:cubicBezTo>
                    <a:cubicBezTo>
                      <a:pt x="69063" y="100584"/>
                      <a:pt x="69158" y="100775"/>
                      <a:pt x="69349" y="100870"/>
                    </a:cubicBezTo>
                    <a:cubicBezTo>
                      <a:pt x="64110" y="97631"/>
                      <a:pt x="59157" y="94107"/>
                      <a:pt x="54394" y="90202"/>
                    </a:cubicBezTo>
                    <a:cubicBezTo>
                      <a:pt x="49727" y="86392"/>
                      <a:pt x="45250" y="82201"/>
                      <a:pt x="40964" y="77819"/>
                    </a:cubicBezTo>
                    <a:cubicBezTo>
                      <a:pt x="36964" y="73438"/>
                      <a:pt x="33154" y="68961"/>
                      <a:pt x="29629" y="64199"/>
                    </a:cubicBezTo>
                    <a:cubicBezTo>
                      <a:pt x="25819" y="59055"/>
                      <a:pt x="22390" y="53531"/>
                      <a:pt x="19342" y="48006"/>
                    </a:cubicBezTo>
                    <a:cubicBezTo>
                      <a:pt x="19438" y="48197"/>
                      <a:pt x="19628" y="48482"/>
                      <a:pt x="19723" y="48768"/>
                    </a:cubicBezTo>
                    <a:cubicBezTo>
                      <a:pt x="16961" y="43434"/>
                      <a:pt x="14389" y="38100"/>
                      <a:pt x="12294" y="32480"/>
                    </a:cubicBezTo>
                    <a:cubicBezTo>
                      <a:pt x="10198" y="27051"/>
                      <a:pt x="8579" y="21431"/>
                      <a:pt x="7246" y="15716"/>
                    </a:cubicBezTo>
                    <a:cubicBezTo>
                      <a:pt x="6198" y="11240"/>
                      <a:pt x="5436" y="6763"/>
                      <a:pt x="4864" y="2191"/>
                    </a:cubicBezTo>
                    <a:cubicBezTo>
                      <a:pt x="4769" y="953"/>
                      <a:pt x="3626" y="0"/>
                      <a:pt x="2388" y="0"/>
                    </a:cubicBezTo>
                    <a:lnTo>
                      <a:pt x="2197" y="0"/>
                    </a:lnTo>
                    <a:moveTo>
                      <a:pt x="40869" y="77724"/>
                    </a:moveTo>
                    <a:lnTo>
                      <a:pt x="40869" y="77724"/>
                    </a:lnTo>
                    <a:moveTo>
                      <a:pt x="69634" y="101060"/>
                    </a:moveTo>
                    <a:lnTo>
                      <a:pt x="69729" y="101060"/>
                    </a:lnTo>
                    <a:cubicBezTo>
                      <a:pt x="69729" y="101060"/>
                      <a:pt x="69444" y="100965"/>
                      <a:pt x="69349" y="100870"/>
                    </a:cubicBezTo>
                    <a:lnTo>
                      <a:pt x="69634" y="101060"/>
                    </a:lnTo>
                  </a:path>
                </a:pathLst>
              </a:custGeom>
              <a:solidFill>
                <a:srgbClr val="F3BC49"/>
              </a:solid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1B77AD3B-124E-533D-FD45-522E629C35E5}"/>
                  </a:ext>
                </a:extLst>
              </p:cNvPr>
              <p:cNvSpPr/>
              <p:nvPr/>
            </p:nvSpPr>
            <p:spPr>
              <a:xfrm>
                <a:off x="4043942" y="2964379"/>
                <a:ext cx="214555" cy="286879"/>
              </a:xfrm>
              <a:custGeom>
                <a:avLst/>
                <a:gdLst>
                  <a:gd name="connsiteX0" fmla="*/ 182 w 214555"/>
                  <a:gd name="connsiteY0" fmla="*/ 1429 h 286879"/>
                  <a:gd name="connsiteX1" fmla="*/ 1420 w 214555"/>
                  <a:gd name="connsiteY1" fmla="*/ 4572 h 286879"/>
                  <a:gd name="connsiteX2" fmla="*/ 24566 w 214555"/>
                  <a:gd name="connsiteY2" fmla="*/ 17621 h 286879"/>
                  <a:gd name="connsiteX3" fmla="*/ 24375 w 214555"/>
                  <a:gd name="connsiteY3" fmla="*/ 17621 h 286879"/>
                  <a:gd name="connsiteX4" fmla="*/ 102194 w 214555"/>
                  <a:gd name="connsiteY4" fmla="*/ 79153 h 286879"/>
                  <a:gd name="connsiteX5" fmla="*/ 132008 w 214555"/>
                  <a:gd name="connsiteY5" fmla="*/ 114586 h 286879"/>
                  <a:gd name="connsiteX6" fmla="*/ 157916 w 214555"/>
                  <a:gd name="connsiteY6" fmla="*/ 155067 h 286879"/>
                  <a:gd name="connsiteX7" fmla="*/ 156963 w 214555"/>
                  <a:gd name="connsiteY7" fmla="*/ 153162 h 286879"/>
                  <a:gd name="connsiteX8" fmla="*/ 172775 w 214555"/>
                  <a:gd name="connsiteY8" fmla="*/ 187452 h 286879"/>
                  <a:gd name="connsiteX9" fmla="*/ 184205 w 214555"/>
                  <a:gd name="connsiteY9" fmla="*/ 225076 h 286879"/>
                  <a:gd name="connsiteX10" fmla="*/ 183633 w 214555"/>
                  <a:gd name="connsiteY10" fmla="*/ 222409 h 286879"/>
                  <a:gd name="connsiteX11" fmla="*/ 190205 w 214555"/>
                  <a:gd name="connsiteY11" fmla="*/ 275939 h 286879"/>
                  <a:gd name="connsiteX12" fmla="*/ 194682 w 214555"/>
                  <a:gd name="connsiteY12" fmla="*/ 284131 h 286879"/>
                  <a:gd name="connsiteX13" fmla="*/ 203636 w 214555"/>
                  <a:gd name="connsiteY13" fmla="*/ 286798 h 286879"/>
                  <a:gd name="connsiteX14" fmla="*/ 214494 w 214555"/>
                  <a:gd name="connsiteY14" fmla="*/ 273368 h 286879"/>
                  <a:gd name="connsiteX15" fmla="*/ 199254 w 214555"/>
                  <a:gd name="connsiteY15" fmla="*/ 202883 h 286879"/>
                  <a:gd name="connsiteX16" fmla="*/ 185157 w 214555"/>
                  <a:gd name="connsiteY16" fmla="*/ 170783 h 286879"/>
                  <a:gd name="connsiteX17" fmla="*/ 167060 w 214555"/>
                  <a:gd name="connsiteY17" fmla="*/ 139732 h 286879"/>
                  <a:gd name="connsiteX18" fmla="*/ 122197 w 214555"/>
                  <a:gd name="connsiteY18" fmla="*/ 84868 h 286879"/>
                  <a:gd name="connsiteX19" fmla="*/ 109814 w 214555"/>
                  <a:gd name="connsiteY19" fmla="*/ 73247 h 286879"/>
                  <a:gd name="connsiteX20" fmla="*/ 95908 w 214555"/>
                  <a:gd name="connsiteY20" fmla="*/ 60960 h 286879"/>
                  <a:gd name="connsiteX21" fmla="*/ 67809 w 214555"/>
                  <a:gd name="connsiteY21" fmla="*/ 38957 h 286879"/>
                  <a:gd name="connsiteX22" fmla="*/ 36377 w 214555"/>
                  <a:gd name="connsiteY22" fmla="*/ 18193 h 286879"/>
                  <a:gd name="connsiteX23" fmla="*/ 3230 w 214555"/>
                  <a:gd name="connsiteY23" fmla="*/ 191 h 286879"/>
                  <a:gd name="connsiteX24" fmla="*/ 2277 w 214555"/>
                  <a:gd name="connsiteY24" fmla="*/ 0 h 286879"/>
                  <a:gd name="connsiteX25" fmla="*/ 87 w 214555"/>
                  <a:gd name="connsiteY25" fmla="*/ 1429 h 286879"/>
                  <a:gd name="connsiteX26" fmla="*/ 102480 w 214555"/>
                  <a:gd name="connsiteY26" fmla="*/ 79439 h 286879"/>
                  <a:gd name="connsiteX27" fmla="*/ 102671 w 214555"/>
                  <a:gd name="connsiteY27" fmla="*/ 79629 h 286879"/>
                  <a:gd name="connsiteX28" fmla="*/ 102480 w 214555"/>
                  <a:gd name="connsiteY28" fmla="*/ 79439 h 286879"/>
                  <a:gd name="connsiteX29" fmla="*/ 24375 w 214555"/>
                  <a:gd name="connsiteY29" fmla="*/ 17526 h 286879"/>
                  <a:gd name="connsiteX30" fmla="*/ 23899 w 214555"/>
                  <a:gd name="connsiteY30" fmla="*/ 17240 h 286879"/>
                  <a:gd name="connsiteX31" fmla="*/ 24375 w 214555"/>
                  <a:gd name="connsiteY31" fmla="*/ 17526 h 28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555" h="286879">
                    <a:moveTo>
                      <a:pt x="182" y="1429"/>
                    </a:moveTo>
                    <a:cubicBezTo>
                      <a:pt x="-295" y="2667"/>
                      <a:pt x="182" y="4001"/>
                      <a:pt x="1420" y="4572"/>
                    </a:cubicBezTo>
                    <a:cubicBezTo>
                      <a:pt x="9326" y="8573"/>
                      <a:pt x="17041" y="13049"/>
                      <a:pt x="24566" y="17621"/>
                    </a:cubicBezTo>
                    <a:lnTo>
                      <a:pt x="24375" y="17621"/>
                    </a:lnTo>
                    <a:cubicBezTo>
                      <a:pt x="52569" y="34862"/>
                      <a:pt x="79049" y="55245"/>
                      <a:pt x="102194" y="79153"/>
                    </a:cubicBezTo>
                    <a:cubicBezTo>
                      <a:pt x="112767" y="90392"/>
                      <a:pt x="122673" y="102299"/>
                      <a:pt x="132008" y="114586"/>
                    </a:cubicBezTo>
                    <a:cubicBezTo>
                      <a:pt x="141628" y="127349"/>
                      <a:pt x="150296" y="140875"/>
                      <a:pt x="157916" y="155067"/>
                    </a:cubicBezTo>
                    <a:cubicBezTo>
                      <a:pt x="157630" y="154400"/>
                      <a:pt x="157249" y="153829"/>
                      <a:pt x="156963" y="153162"/>
                    </a:cubicBezTo>
                    <a:cubicBezTo>
                      <a:pt x="162869" y="164306"/>
                      <a:pt x="168298" y="175641"/>
                      <a:pt x="172775" y="187452"/>
                    </a:cubicBezTo>
                    <a:cubicBezTo>
                      <a:pt x="177442" y="199739"/>
                      <a:pt x="181252" y="212312"/>
                      <a:pt x="184205" y="225076"/>
                    </a:cubicBezTo>
                    <a:cubicBezTo>
                      <a:pt x="184014" y="224219"/>
                      <a:pt x="183824" y="223266"/>
                      <a:pt x="183633" y="222409"/>
                    </a:cubicBezTo>
                    <a:cubicBezTo>
                      <a:pt x="187729" y="239935"/>
                      <a:pt x="190205" y="257937"/>
                      <a:pt x="190205" y="275939"/>
                    </a:cubicBezTo>
                    <a:cubicBezTo>
                      <a:pt x="190205" y="278987"/>
                      <a:pt x="192396" y="282321"/>
                      <a:pt x="194682" y="284131"/>
                    </a:cubicBezTo>
                    <a:cubicBezTo>
                      <a:pt x="197159" y="286226"/>
                      <a:pt x="200492" y="287179"/>
                      <a:pt x="203636" y="286798"/>
                    </a:cubicBezTo>
                    <a:cubicBezTo>
                      <a:pt x="210303" y="286131"/>
                      <a:pt x="215161" y="279940"/>
                      <a:pt x="214494" y="273368"/>
                    </a:cubicBezTo>
                    <a:cubicBezTo>
                      <a:pt x="212208" y="249365"/>
                      <a:pt x="207446" y="225552"/>
                      <a:pt x="199254" y="202883"/>
                    </a:cubicBezTo>
                    <a:cubicBezTo>
                      <a:pt x="195254" y="191834"/>
                      <a:pt x="190396" y="181261"/>
                      <a:pt x="185157" y="170783"/>
                    </a:cubicBezTo>
                    <a:cubicBezTo>
                      <a:pt x="179728" y="160115"/>
                      <a:pt x="173727" y="149733"/>
                      <a:pt x="167060" y="139732"/>
                    </a:cubicBezTo>
                    <a:cubicBezTo>
                      <a:pt x="154010" y="120015"/>
                      <a:pt x="138866" y="101727"/>
                      <a:pt x="122197" y="84868"/>
                    </a:cubicBezTo>
                    <a:cubicBezTo>
                      <a:pt x="118196" y="80867"/>
                      <a:pt x="114005" y="77057"/>
                      <a:pt x="109814" y="73247"/>
                    </a:cubicBezTo>
                    <a:cubicBezTo>
                      <a:pt x="105242" y="69152"/>
                      <a:pt x="100670" y="65056"/>
                      <a:pt x="95908" y="60960"/>
                    </a:cubicBezTo>
                    <a:cubicBezTo>
                      <a:pt x="86859" y="53245"/>
                      <a:pt x="77525" y="46006"/>
                      <a:pt x="67809" y="38957"/>
                    </a:cubicBezTo>
                    <a:cubicBezTo>
                      <a:pt x="57617" y="31623"/>
                      <a:pt x="47140" y="24670"/>
                      <a:pt x="36377" y="18193"/>
                    </a:cubicBezTo>
                    <a:cubicBezTo>
                      <a:pt x="25613" y="11716"/>
                      <a:pt x="14469" y="5810"/>
                      <a:pt x="3230" y="191"/>
                    </a:cubicBezTo>
                    <a:cubicBezTo>
                      <a:pt x="2944" y="0"/>
                      <a:pt x="2658" y="0"/>
                      <a:pt x="2277" y="0"/>
                    </a:cubicBezTo>
                    <a:cubicBezTo>
                      <a:pt x="1325" y="0"/>
                      <a:pt x="467" y="572"/>
                      <a:pt x="87" y="1429"/>
                    </a:cubicBezTo>
                    <a:moveTo>
                      <a:pt x="102480" y="79439"/>
                    </a:moveTo>
                    <a:cubicBezTo>
                      <a:pt x="102480" y="79439"/>
                      <a:pt x="102671" y="79629"/>
                      <a:pt x="102671" y="79629"/>
                    </a:cubicBezTo>
                    <a:cubicBezTo>
                      <a:pt x="102671" y="79629"/>
                      <a:pt x="102480" y="79439"/>
                      <a:pt x="102480" y="79439"/>
                    </a:cubicBezTo>
                    <a:moveTo>
                      <a:pt x="24375" y="17526"/>
                    </a:moveTo>
                    <a:cubicBezTo>
                      <a:pt x="24375" y="17526"/>
                      <a:pt x="24089" y="17335"/>
                      <a:pt x="23899" y="17240"/>
                    </a:cubicBezTo>
                    <a:cubicBezTo>
                      <a:pt x="23994" y="17335"/>
                      <a:pt x="24185" y="17431"/>
                      <a:pt x="24375" y="17526"/>
                    </a:cubicBezTo>
                  </a:path>
                </a:pathLst>
              </a:custGeom>
              <a:solidFill>
                <a:srgbClr val="F3BC49"/>
              </a:solidFill>
              <a:ln w="9525"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EDFCDB4F-746B-EF00-C5F0-202EEB3CF3D2}"/>
                  </a:ext>
                </a:extLst>
              </p:cNvPr>
              <p:cNvSpPr/>
              <p:nvPr/>
            </p:nvSpPr>
            <p:spPr>
              <a:xfrm>
                <a:off x="3937664" y="2944567"/>
                <a:ext cx="180190" cy="126552"/>
              </a:xfrm>
              <a:custGeom>
                <a:avLst/>
                <a:gdLst>
                  <a:gd name="connsiteX0" fmla="*/ 65 w 180190"/>
                  <a:gd name="connsiteY0" fmla="*/ 1619 h 126552"/>
                  <a:gd name="connsiteX1" fmla="*/ 1780 w 180190"/>
                  <a:gd name="connsiteY1" fmla="*/ 4572 h 126552"/>
                  <a:gd name="connsiteX2" fmla="*/ 45119 w 180190"/>
                  <a:gd name="connsiteY2" fmla="*/ 16954 h 126552"/>
                  <a:gd name="connsiteX3" fmla="*/ 44356 w 180190"/>
                  <a:gd name="connsiteY3" fmla="*/ 16669 h 126552"/>
                  <a:gd name="connsiteX4" fmla="*/ 96077 w 180190"/>
                  <a:gd name="connsiteY4" fmla="*/ 45815 h 126552"/>
                  <a:gd name="connsiteX5" fmla="*/ 96077 w 180190"/>
                  <a:gd name="connsiteY5" fmla="*/ 45815 h 126552"/>
                  <a:gd name="connsiteX6" fmla="*/ 137606 w 180190"/>
                  <a:gd name="connsiteY6" fmla="*/ 84963 h 126552"/>
                  <a:gd name="connsiteX7" fmla="*/ 149513 w 180190"/>
                  <a:gd name="connsiteY7" fmla="*/ 101537 h 126552"/>
                  <a:gd name="connsiteX8" fmla="*/ 161228 w 180190"/>
                  <a:gd name="connsiteY8" fmla="*/ 121634 h 126552"/>
                  <a:gd name="connsiteX9" fmla="*/ 175230 w 180190"/>
                  <a:gd name="connsiteY9" fmla="*/ 125158 h 126552"/>
                  <a:gd name="connsiteX10" fmla="*/ 178754 w 180190"/>
                  <a:gd name="connsiteY10" fmla="*/ 111157 h 126552"/>
                  <a:gd name="connsiteX11" fmla="*/ 144464 w 180190"/>
                  <a:gd name="connsiteY11" fmla="*/ 70295 h 126552"/>
                  <a:gd name="connsiteX12" fmla="*/ 102459 w 180190"/>
                  <a:gd name="connsiteY12" fmla="*/ 37243 h 126552"/>
                  <a:gd name="connsiteX13" fmla="*/ 79123 w 180190"/>
                  <a:gd name="connsiteY13" fmla="*/ 24098 h 126552"/>
                  <a:gd name="connsiteX14" fmla="*/ 55120 w 180190"/>
                  <a:gd name="connsiteY14" fmla="*/ 13716 h 126552"/>
                  <a:gd name="connsiteX15" fmla="*/ 30069 w 180190"/>
                  <a:gd name="connsiteY15" fmla="*/ 5620 h 126552"/>
                  <a:gd name="connsiteX16" fmla="*/ 3113 w 180190"/>
                  <a:gd name="connsiteY16" fmla="*/ 0 h 126552"/>
                  <a:gd name="connsiteX17" fmla="*/ 2542 w 180190"/>
                  <a:gd name="connsiteY17" fmla="*/ 0 h 126552"/>
                  <a:gd name="connsiteX18" fmla="*/ 160 w 180190"/>
                  <a:gd name="connsiteY18" fmla="*/ 1715 h 12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190" h="126552">
                    <a:moveTo>
                      <a:pt x="65" y="1619"/>
                    </a:moveTo>
                    <a:cubicBezTo>
                      <a:pt x="-220" y="2762"/>
                      <a:pt x="446" y="4286"/>
                      <a:pt x="1780" y="4572"/>
                    </a:cubicBezTo>
                    <a:cubicBezTo>
                      <a:pt x="16544" y="7048"/>
                      <a:pt x="31212" y="11335"/>
                      <a:pt x="45119" y="16954"/>
                    </a:cubicBezTo>
                    <a:lnTo>
                      <a:pt x="44356" y="16669"/>
                    </a:lnTo>
                    <a:cubicBezTo>
                      <a:pt x="62644" y="24289"/>
                      <a:pt x="80075" y="34100"/>
                      <a:pt x="96077" y="45815"/>
                    </a:cubicBezTo>
                    <a:lnTo>
                      <a:pt x="96077" y="45815"/>
                    </a:lnTo>
                    <a:cubicBezTo>
                      <a:pt x="111317" y="57150"/>
                      <a:pt x="125700" y="70104"/>
                      <a:pt x="137606" y="84963"/>
                    </a:cubicBezTo>
                    <a:cubicBezTo>
                      <a:pt x="141797" y="90297"/>
                      <a:pt x="145702" y="95821"/>
                      <a:pt x="149513" y="101537"/>
                    </a:cubicBezTo>
                    <a:cubicBezTo>
                      <a:pt x="153703" y="108014"/>
                      <a:pt x="157514" y="114871"/>
                      <a:pt x="161228" y="121634"/>
                    </a:cubicBezTo>
                    <a:cubicBezTo>
                      <a:pt x="163895" y="126492"/>
                      <a:pt x="170563" y="127921"/>
                      <a:pt x="175230" y="125158"/>
                    </a:cubicBezTo>
                    <a:cubicBezTo>
                      <a:pt x="179897" y="122301"/>
                      <a:pt x="181707" y="115919"/>
                      <a:pt x="178754" y="111157"/>
                    </a:cubicBezTo>
                    <a:cubicBezTo>
                      <a:pt x="169324" y="96012"/>
                      <a:pt x="157323" y="82582"/>
                      <a:pt x="144464" y="70295"/>
                    </a:cubicBezTo>
                    <a:cubicBezTo>
                      <a:pt x="131606" y="57912"/>
                      <a:pt x="117604" y="46768"/>
                      <a:pt x="102459" y="37243"/>
                    </a:cubicBezTo>
                    <a:cubicBezTo>
                      <a:pt x="94934" y="32480"/>
                      <a:pt x="87124" y="28099"/>
                      <a:pt x="79123" y="24098"/>
                    </a:cubicBezTo>
                    <a:cubicBezTo>
                      <a:pt x="71312" y="20193"/>
                      <a:pt x="63311" y="16764"/>
                      <a:pt x="55120" y="13716"/>
                    </a:cubicBezTo>
                    <a:cubicBezTo>
                      <a:pt x="46928" y="10573"/>
                      <a:pt x="38546" y="7906"/>
                      <a:pt x="30069" y="5620"/>
                    </a:cubicBezTo>
                    <a:cubicBezTo>
                      <a:pt x="21211" y="3143"/>
                      <a:pt x="12162" y="1429"/>
                      <a:pt x="3113" y="0"/>
                    </a:cubicBezTo>
                    <a:cubicBezTo>
                      <a:pt x="2923" y="0"/>
                      <a:pt x="2732" y="0"/>
                      <a:pt x="2542" y="0"/>
                    </a:cubicBezTo>
                    <a:cubicBezTo>
                      <a:pt x="1399" y="0"/>
                      <a:pt x="446" y="571"/>
                      <a:pt x="160" y="1715"/>
                    </a:cubicBezTo>
                  </a:path>
                </a:pathLst>
              </a:custGeom>
              <a:solidFill>
                <a:srgbClr val="F3BC49"/>
              </a:solid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id="{260EE4CE-EDA8-3197-2A33-60FF96F8A22D}"/>
                  </a:ext>
                </a:extLst>
              </p:cNvPr>
              <p:cNvSpPr/>
              <p:nvPr/>
            </p:nvSpPr>
            <p:spPr>
              <a:xfrm>
                <a:off x="3451027" y="3117922"/>
                <a:ext cx="198758" cy="238260"/>
              </a:xfrm>
              <a:custGeom>
                <a:avLst/>
                <a:gdLst>
                  <a:gd name="connsiteX0" fmla="*/ 195618 w 198758"/>
                  <a:gd name="connsiteY0" fmla="*/ 381 h 238260"/>
                  <a:gd name="connsiteX1" fmla="*/ 137325 w 198758"/>
                  <a:gd name="connsiteY1" fmla="*/ 39529 h 238260"/>
                  <a:gd name="connsiteX2" fmla="*/ 79699 w 198758"/>
                  <a:gd name="connsiteY2" fmla="*/ 89440 h 238260"/>
                  <a:gd name="connsiteX3" fmla="*/ 31407 w 198758"/>
                  <a:gd name="connsiteY3" fmla="*/ 148971 h 238260"/>
                  <a:gd name="connsiteX4" fmla="*/ 13500 w 198758"/>
                  <a:gd name="connsiteY4" fmla="*/ 182308 h 238260"/>
                  <a:gd name="connsiteX5" fmla="*/ 2166 w 198758"/>
                  <a:gd name="connsiteY5" fmla="*/ 216789 h 238260"/>
                  <a:gd name="connsiteX6" fmla="*/ 1022 w 198758"/>
                  <a:gd name="connsiteY6" fmla="*/ 222218 h 238260"/>
                  <a:gd name="connsiteX7" fmla="*/ 70 w 198758"/>
                  <a:gd name="connsiteY7" fmla="*/ 228981 h 238260"/>
                  <a:gd name="connsiteX8" fmla="*/ 737 w 198758"/>
                  <a:gd name="connsiteY8" fmla="*/ 233267 h 238260"/>
                  <a:gd name="connsiteX9" fmla="*/ 5499 w 198758"/>
                  <a:gd name="connsiteY9" fmla="*/ 237744 h 238260"/>
                  <a:gd name="connsiteX10" fmla="*/ 11881 w 198758"/>
                  <a:gd name="connsiteY10" fmla="*/ 237554 h 238260"/>
                  <a:gd name="connsiteX11" fmla="*/ 16358 w 198758"/>
                  <a:gd name="connsiteY11" fmla="*/ 232791 h 238260"/>
                  <a:gd name="connsiteX12" fmla="*/ 18358 w 198758"/>
                  <a:gd name="connsiteY12" fmla="*/ 226219 h 238260"/>
                  <a:gd name="connsiteX13" fmla="*/ 20930 w 198758"/>
                  <a:gd name="connsiteY13" fmla="*/ 218313 h 238260"/>
                  <a:gd name="connsiteX14" fmla="*/ 26740 w 198758"/>
                  <a:gd name="connsiteY14" fmla="*/ 202502 h 238260"/>
                  <a:gd name="connsiteX15" fmla="*/ 41409 w 198758"/>
                  <a:gd name="connsiteY15" fmla="*/ 171069 h 238260"/>
                  <a:gd name="connsiteX16" fmla="*/ 40075 w 198758"/>
                  <a:gd name="connsiteY16" fmla="*/ 173450 h 238260"/>
                  <a:gd name="connsiteX17" fmla="*/ 110751 w 198758"/>
                  <a:gd name="connsiteY17" fmla="*/ 76486 h 238260"/>
                  <a:gd name="connsiteX18" fmla="*/ 153708 w 198758"/>
                  <a:gd name="connsiteY18" fmla="*/ 36290 h 238260"/>
                  <a:gd name="connsiteX19" fmla="*/ 197904 w 198758"/>
                  <a:gd name="connsiteY19" fmla="*/ 4286 h 238260"/>
                  <a:gd name="connsiteX20" fmla="*/ 198571 w 198758"/>
                  <a:gd name="connsiteY20" fmla="*/ 1429 h 238260"/>
                  <a:gd name="connsiteX21" fmla="*/ 196380 w 198758"/>
                  <a:gd name="connsiteY21" fmla="*/ 0 h 238260"/>
                  <a:gd name="connsiteX22" fmla="*/ 195523 w 198758"/>
                  <a:gd name="connsiteY22" fmla="*/ 286 h 238260"/>
                  <a:gd name="connsiteX23" fmla="*/ 111798 w 198758"/>
                  <a:gd name="connsiteY23" fmla="*/ 75438 h 238260"/>
                  <a:gd name="connsiteX24" fmla="*/ 111322 w 198758"/>
                  <a:gd name="connsiteY24" fmla="*/ 75914 h 238260"/>
                  <a:gd name="connsiteX25" fmla="*/ 111798 w 198758"/>
                  <a:gd name="connsiteY25" fmla="*/ 75438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758" h="238260">
                    <a:moveTo>
                      <a:pt x="195618" y="381"/>
                    </a:moveTo>
                    <a:cubicBezTo>
                      <a:pt x="175616" y="12573"/>
                      <a:pt x="155994" y="25432"/>
                      <a:pt x="137325" y="39529"/>
                    </a:cubicBezTo>
                    <a:cubicBezTo>
                      <a:pt x="117132" y="54864"/>
                      <a:pt x="97511" y="71342"/>
                      <a:pt x="79699" y="89440"/>
                    </a:cubicBezTo>
                    <a:cubicBezTo>
                      <a:pt x="61792" y="107728"/>
                      <a:pt x="45123" y="127349"/>
                      <a:pt x="31407" y="148971"/>
                    </a:cubicBezTo>
                    <a:cubicBezTo>
                      <a:pt x="24645" y="159639"/>
                      <a:pt x="18644" y="170783"/>
                      <a:pt x="13500" y="182308"/>
                    </a:cubicBezTo>
                    <a:cubicBezTo>
                      <a:pt x="8547" y="193453"/>
                      <a:pt x="4737" y="204978"/>
                      <a:pt x="2166" y="216789"/>
                    </a:cubicBezTo>
                    <a:cubicBezTo>
                      <a:pt x="1785" y="218599"/>
                      <a:pt x="1403" y="220408"/>
                      <a:pt x="1022" y="222218"/>
                    </a:cubicBezTo>
                    <a:cubicBezTo>
                      <a:pt x="641" y="224504"/>
                      <a:pt x="451" y="226790"/>
                      <a:pt x="70" y="228981"/>
                    </a:cubicBezTo>
                    <a:cubicBezTo>
                      <a:pt x="-120" y="230505"/>
                      <a:pt x="70" y="231934"/>
                      <a:pt x="737" y="233267"/>
                    </a:cubicBezTo>
                    <a:cubicBezTo>
                      <a:pt x="1689" y="235363"/>
                      <a:pt x="3404" y="236982"/>
                      <a:pt x="5499" y="237744"/>
                    </a:cubicBezTo>
                    <a:cubicBezTo>
                      <a:pt x="7595" y="238506"/>
                      <a:pt x="9881" y="238411"/>
                      <a:pt x="11881" y="237554"/>
                    </a:cubicBezTo>
                    <a:cubicBezTo>
                      <a:pt x="13691" y="236696"/>
                      <a:pt x="15882" y="234886"/>
                      <a:pt x="16358" y="232791"/>
                    </a:cubicBezTo>
                    <a:cubicBezTo>
                      <a:pt x="16834" y="230600"/>
                      <a:pt x="17691" y="228409"/>
                      <a:pt x="18358" y="226219"/>
                    </a:cubicBezTo>
                    <a:cubicBezTo>
                      <a:pt x="19215" y="223647"/>
                      <a:pt x="20072" y="220980"/>
                      <a:pt x="20930" y="218313"/>
                    </a:cubicBezTo>
                    <a:cubicBezTo>
                      <a:pt x="22739" y="212979"/>
                      <a:pt x="24645" y="207740"/>
                      <a:pt x="26740" y="202502"/>
                    </a:cubicBezTo>
                    <a:cubicBezTo>
                      <a:pt x="31026" y="191738"/>
                      <a:pt x="36074" y="181261"/>
                      <a:pt x="41409" y="171069"/>
                    </a:cubicBezTo>
                    <a:cubicBezTo>
                      <a:pt x="40932" y="171831"/>
                      <a:pt x="40551" y="172688"/>
                      <a:pt x="40075" y="173450"/>
                    </a:cubicBezTo>
                    <a:cubicBezTo>
                      <a:pt x="58935" y="138017"/>
                      <a:pt x="83318" y="105823"/>
                      <a:pt x="110751" y="76486"/>
                    </a:cubicBezTo>
                    <a:cubicBezTo>
                      <a:pt x="124276" y="62293"/>
                      <a:pt x="138564" y="48863"/>
                      <a:pt x="153708" y="36290"/>
                    </a:cubicBezTo>
                    <a:cubicBezTo>
                      <a:pt x="167710" y="24670"/>
                      <a:pt x="182379" y="13811"/>
                      <a:pt x="197904" y="4286"/>
                    </a:cubicBezTo>
                    <a:cubicBezTo>
                      <a:pt x="198762" y="3715"/>
                      <a:pt x="198952" y="2286"/>
                      <a:pt x="198571" y="1429"/>
                    </a:cubicBezTo>
                    <a:cubicBezTo>
                      <a:pt x="198285" y="571"/>
                      <a:pt x="197237" y="0"/>
                      <a:pt x="196380" y="0"/>
                    </a:cubicBezTo>
                    <a:cubicBezTo>
                      <a:pt x="196095" y="0"/>
                      <a:pt x="195714" y="0"/>
                      <a:pt x="195523" y="286"/>
                    </a:cubicBezTo>
                    <a:moveTo>
                      <a:pt x="111798" y="75438"/>
                    </a:moveTo>
                    <a:cubicBezTo>
                      <a:pt x="111798" y="75438"/>
                      <a:pt x="111512" y="75724"/>
                      <a:pt x="111322" y="75914"/>
                    </a:cubicBezTo>
                    <a:cubicBezTo>
                      <a:pt x="111417" y="75724"/>
                      <a:pt x="111608" y="75629"/>
                      <a:pt x="111798" y="75438"/>
                    </a:cubicBezTo>
                  </a:path>
                </a:pathLst>
              </a:custGeom>
              <a:solidFill>
                <a:srgbClr val="F3BC49"/>
              </a:solidFill>
              <a:ln w="9525"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id="{C774CC2B-587D-5721-ADB5-79489E89307A}"/>
                  </a:ext>
                </a:extLst>
              </p:cNvPr>
              <p:cNvSpPr/>
              <p:nvPr/>
            </p:nvSpPr>
            <p:spPr>
              <a:xfrm>
                <a:off x="3481103" y="3100682"/>
                <a:ext cx="142177" cy="113285"/>
              </a:xfrm>
              <a:custGeom>
                <a:avLst/>
                <a:gdLst>
                  <a:gd name="connsiteX0" fmla="*/ 137349 w 142177"/>
                  <a:gd name="connsiteY0" fmla="*/ 286 h 113285"/>
                  <a:gd name="connsiteX1" fmla="*/ 98201 w 142177"/>
                  <a:gd name="connsiteY1" fmla="*/ 17717 h 113285"/>
                  <a:gd name="connsiteX2" fmla="*/ 61340 w 142177"/>
                  <a:gd name="connsiteY2" fmla="*/ 40481 h 113285"/>
                  <a:gd name="connsiteX3" fmla="*/ 28574 w 142177"/>
                  <a:gd name="connsiteY3" fmla="*/ 69152 h 113285"/>
                  <a:gd name="connsiteX4" fmla="*/ 14096 w 142177"/>
                  <a:gd name="connsiteY4" fmla="*/ 85725 h 113285"/>
                  <a:gd name="connsiteX5" fmla="*/ 1046 w 142177"/>
                  <a:gd name="connsiteY5" fmla="*/ 104108 h 113285"/>
                  <a:gd name="connsiteX6" fmla="*/ 94 w 142177"/>
                  <a:gd name="connsiteY6" fmla="*/ 108490 h 113285"/>
                  <a:gd name="connsiteX7" fmla="*/ 2475 w 142177"/>
                  <a:gd name="connsiteY7" fmla="*/ 112205 h 113285"/>
                  <a:gd name="connsiteX8" fmla="*/ 10571 w 142177"/>
                  <a:gd name="connsiteY8" fmla="*/ 110871 h 113285"/>
                  <a:gd name="connsiteX9" fmla="*/ 24002 w 142177"/>
                  <a:gd name="connsiteY9" fmla="*/ 90964 h 113285"/>
                  <a:gd name="connsiteX10" fmla="*/ 39242 w 142177"/>
                  <a:gd name="connsiteY10" fmla="*/ 72771 h 113285"/>
                  <a:gd name="connsiteX11" fmla="*/ 39242 w 142177"/>
                  <a:gd name="connsiteY11" fmla="*/ 72771 h 113285"/>
                  <a:gd name="connsiteX12" fmla="*/ 64959 w 142177"/>
                  <a:gd name="connsiteY12" fmla="*/ 49244 h 113285"/>
                  <a:gd name="connsiteX13" fmla="*/ 92867 w 142177"/>
                  <a:gd name="connsiteY13" fmla="*/ 29718 h 113285"/>
                  <a:gd name="connsiteX14" fmla="*/ 92772 w 142177"/>
                  <a:gd name="connsiteY14" fmla="*/ 29718 h 113285"/>
                  <a:gd name="connsiteX15" fmla="*/ 93344 w 142177"/>
                  <a:gd name="connsiteY15" fmla="*/ 29432 h 113285"/>
                  <a:gd name="connsiteX16" fmla="*/ 93629 w 142177"/>
                  <a:gd name="connsiteY16" fmla="*/ 29242 h 113285"/>
                  <a:gd name="connsiteX17" fmla="*/ 93534 w 142177"/>
                  <a:gd name="connsiteY17" fmla="*/ 29242 h 113285"/>
                  <a:gd name="connsiteX18" fmla="*/ 115918 w 142177"/>
                  <a:gd name="connsiteY18" fmla="*/ 16859 h 113285"/>
                  <a:gd name="connsiteX19" fmla="*/ 140302 w 142177"/>
                  <a:gd name="connsiteY19" fmla="*/ 5906 h 113285"/>
                  <a:gd name="connsiteX20" fmla="*/ 141921 w 142177"/>
                  <a:gd name="connsiteY20" fmla="*/ 1810 h 113285"/>
                  <a:gd name="connsiteX21" fmla="*/ 139064 w 142177"/>
                  <a:gd name="connsiteY21" fmla="*/ 0 h 113285"/>
                  <a:gd name="connsiteX22" fmla="*/ 137825 w 142177"/>
                  <a:gd name="connsiteY22" fmla="*/ 286 h 113285"/>
                  <a:gd name="connsiteX23" fmla="*/ 40385 w 142177"/>
                  <a:gd name="connsiteY23" fmla="*/ 71914 h 113285"/>
                  <a:gd name="connsiteX24" fmla="*/ 39813 w 142177"/>
                  <a:gd name="connsiteY24" fmla="*/ 72485 h 113285"/>
                  <a:gd name="connsiteX25" fmla="*/ 40385 w 142177"/>
                  <a:gd name="connsiteY25" fmla="*/ 71914 h 113285"/>
                  <a:gd name="connsiteX26" fmla="*/ 93534 w 142177"/>
                  <a:gd name="connsiteY26" fmla="*/ 29528 h 113285"/>
                  <a:gd name="connsiteX27" fmla="*/ 93058 w 142177"/>
                  <a:gd name="connsiteY27" fmla="*/ 29813 h 113285"/>
                  <a:gd name="connsiteX28" fmla="*/ 93629 w 142177"/>
                  <a:gd name="connsiteY28" fmla="*/ 29432 h 113285"/>
                  <a:gd name="connsiteX29" fmla="*/ 93534 w 142177"/>
                  <a:gd name="connsiteY29" fmla="*/ 29432 h 1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177" h="113285">
                    <a:moveTo>
                      <a:pt x="137349" y="286"/>
                    </a:moveTo>
                    <a:cubicBezTo>
                      <a:pt x="124014" y="5524"/>
                      <a:pt x="110965" y="11240"/>
                      <a:pt x="98201" y="17717"/>
                    </a:cubicBezTo>
                    <a:cubicBezTo>
                      <a:pt x="85343" y="24289"/>
                      <a:pt x="72960" y="32004"/>
                      <a:pt x="61340" y="40481"/>
                    </a:cubicBezTo>
                    <a:cubicBezTo>
                      <a:pt x="49529" y="49054"/>
                      <a:pt x="38575" y="58674"/>
                      <a:pt x="28574" y="69152"/>
                    </a:cubicBezTo>
                    <a:cubicBezTo>
                      <a:pt x="23525" y="74486"/>
                      <a:pt x="18668" y="80010"/>
                      <a:pt x="14096" y="85725"/>
                    </a:cubicBezTo>
                    <a:cubicBezTo>
                      <a:pt x="9428" y="91631"/>
                      <a:pt x="4952" y="97631"/>
                      <a:pt x="1046" y="104108"/>
                    </a:cubicBezTo>
                    <a:cubicBezTo>
                      <a:pt x="189" y="105442"/>
                      <a:pt x="-192" y="106775"/>
                      <a:pt x="94" y="108490"/>
                    </a:cubicBezTo>
                    <a:cubicBezTo>
                      <a:pt x="284" y="110014"/>
                      <a:pt x="1142" y="111347"/>
                      <a:pt x="2475" y="112205"/>
                    </a:cubicBezTo>
                    <a:cubicBezTo>
                      <a:pt x="4952" y="114014"/>
                      <a:pt x="8857" y="113538"/>
                      <a:pt x="10571" y="110871"/>
                    </a:cubicBezTo>
                    <a:cubicBezTo>
                      <a:pt x="14858" y="104108"/>
                      <a:pt x="19239" y="97441"/>
                      <a:pt x="24002" y="90964"/>
                    </a:cubicBezTo>
                    <a:cubicBezTo>
                      <a:pt x="28764" y="84677"/>
                      <a:pt x="33812" y="78581"/>
                      <a:pt x="39242" y="72771"/>
                    </a:cubicBezTo>
                    <a:lnTo>
                      <a:pt x="39242" y="72771"/>
                    </a:lnTo>
                    <a:cubicBezTo>
                      <a:pt x="47243" y="64389"/>
                      <a:pt x="55910" y="56579"/>
                      <a:pt x="64959" y="49244"/>
                    </a:cubicBezTo>
                    <a:cubicBezTo>
                      <a:pt x="73817" y="42101"/>
                      <a:pt x="83247" y="35719"/>
                      <a:pt x="92867" y="29718"/>
                    </a:cubicBezTo>
                    <a:lnTo>
                      <a:pt x="92772" y="29718"/>
                    </a:lnTo>
                    <a:cubicBezTo>
                      <a:pt x="92772" y="29718"/>
                      <a:pt x="93153" y="29528"/>
                      <a:pt x="93344" y="29432"/>
                    </a:cubicBezTo>
                    <a:lnTo>
                      <a:pt x="93629" y="29242"/>
                    </a:lnTo>
                    <a:lnTo>
                      <a:pt x="93534" y="29242"/>
                    </a:lnTo>
                    <a:cubicBezTo>
                      <a:pt x="100773" y="24956"/>
                      <a:pt x="108298" y="20669"/>
                      <a:pt x="115918" y="16859"/>
                    </a:cubicBezTo>
                    <a:cubicBezTo>
                      <a:pt x="123919" y="12764"/>
                      <a:pt x="132110" y="9239"/>
                      <a:pt x="140302" y="5906"/>
                    </a:cubicBezTo>
                    <a:cubicBezTo>
                      <a:pt x="141921" y="5239"/>
                      <a:pt x="142588" y="3334"/>
                      <a:pt x="141921" y="1810"/>
                    </a:cubicBezTo>
                    <a:cubicBezTo>
                      <a:pt x="141445" y="572"/>
                      <a:pt x="140207" y="0"/>
                      <a:pt x="139064" y="0"/>
                    </a:cubicBezTo>
                    <a:cubicBezTo>
                      <a:pt x="138683" y="0"/>
                      <a:pt x="138206" y="0"/>
                      <a:pt x="137825" y="286"/>
                    </a:cubicBezTo>
                    <a:moveTo>
                      <a:pt x="40385" y="71914"/>
                    </a:moveTo>
                    <a:cubicBezTo>
                      <a:pt x="40385" y="71914"/>
                      <a:pt x="40004" y="72295"/>
                      <a:pt x="39813" y="72485"/>
                    </a:cubicBezTo>
                    <a:lnTo>
                      <a:pt x="40385" y="71914"/>
                    </a:lnTo>
                    <a:close/>
                    <a:moveTo>
                      <a:pt x="93534" y="29528"/>
                    </a:moveTo>
                    <a:lnTo>
                      <a:pt x="93058" y="29813"/>
                    </a:lnTo>
                    <a:cubicBezTo>
                      <a:pt x="93058" y="29813"/>
                      <a:pt x="93439" y="29623"/>
                      <a:pt x="93629" y="29432"/>
                    </a:cubicBezTo>
                    <a:lnTo>
                      <a:pt x="93534" y="29432"/>
                    </a:lnTo>
                    <a:close/>
                  </a:path>
                </a:pathLst>
              </a:custGeom>
              <a:solidFill>
                <a:srgbClr val="F3BC49"/>
              </a:solid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id="{463BEC23-999A-0DDD-5FA9-0DF9D13157C7}"/>
                  </a:ext>
                </a:extLst>
              </p:cNvPr>
              <p:cNvSpPr/>
              <p:nvPr/>
            </p:nvSpPr>
            <p:spPr>
              <a:xfrm>
                <a:off x="3877800" y="3356714"/>
                <a:ext cx="102429" cy="53721"/>
              </a:xfrm>
              <a:custGeom>
                <a:avLst/>
                <a:gdLst>
                  <a:gd name="connsiteX0" fmla="*/ 32308 w 102429"/>
                  <a:gd name="connsiteY0" fmla="*/ 0 h 53721"/>
                  <a:gd name="connsiteX1" fmla="*/ 399 w 102429"/>
                  <a:gd name="connsiteY1" fmla="*/ 14097 h 53721"/>
                  <a:gd name="connsiteX2" fmla="*/ 2590 w 102429"/>
                  <a:gd name="connsiteY2" fmla="*/ 25241 h 53721"/>
                  <a:gd name="connsiteX3" fmla="*/ 45262 w 102429"/>
                  <a:gd name="connsiteY3" fmla="*/ 50483 h 53721"/>
                  <a:gd name="connsiteX4" fmla="*/ 70122 w 102429"/>
                  <a:gd name="connsiteY4" fmla="*/ 53721 h 53721"/>
                  <a:gd name="connsiteX5" fmla="*/ 102031 w 102429"/>
                  <a:gd name="connsiteY5" fmla="*/ 39624 h 53721"/>
                  <a:gd name="connsiteX6" fmla="*/ 99840 w 102429"/>
                  <a:gd name="connsiteY6" fmla="*/ 28480 h 53721"/>
                  <a:gd name="connsiteX7" fmla="*/ 57073 w 102429"/>
                  <a:gd name="connsiteY7" fmla="*/ 3239 h 53721"/>
                  <a:gd name="connsiteX8" fmla="*/ 32308 w 102429"/>
                  <a:gd name="connsiteY8" fmla="*/ 0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29" h="53721">
                    <a:moveTo>
                      <a:pt x="32308" y="0"/>
                    </a:moveTo>
                    <a:cubicBezTo>
                      <a:pt x="14782" y="0"/>
                      <a:pt x="2590" y="5429"/>
                      <a:pt x="399" y="14097"/>
                    </a:cubicBezTo>
                    <a:cubicBezTo>
                      <a:pt x="-554" y="17526"/>
                      <a:pt x="208" y="21336"/>
                      <a:pt x="2590" y="25241"/>
                    </a:cubicBezTo>
                    <a:cubicBezTo>
                      <a:pt x="8781" y="35624"/>
                      <a:pt x="25545" y="45625"/>
                      <a:pt x="45262" y="50483"/>
                    </a:cubicBezTo>
                    <a:cubicBezTo>
                      <a:pt x="53644" y="52578"/>
                      <a:pt x="62311" y="53721"/>
                      <a:pt x="70122" y="53721"/>
                    </a:cubicBezTo>
                    <a:cubicBezTo>
                      <a:pt x="87648" y="53721"/>
                      <a:pt x="99840" y="48292"/>
                      <a:pt x="102031" y="39624"/>
                    </a:cubicBezTo>
                    <a:cubicBezTo>
                      <a:pt x="102983" y="36100"/>
                      <a:pt x="102221" y="32385"/>
                      <a:pt x="99840" y="28480"/>
                    </a:cubicBezTo>
                    <a:cubicBezTo>
                      <a:pt x="93649" y="18098"/>
                      <a:pt x="76885" y="8096"/>
                      <a:pt x="57073" y="3239"/>
                    </a:cubicBezTo>
                    <a:cubicBezTo>
                      <a:pt x="48691" y="1143"/>
                      <a:pt x="40118" y="0"/>
                      <a:pt x="32308" y="0"/>
                    </a:cubicBezTo>
                  </a:path>
                </a:pathLst>
              </a:custGeom>
              <a:solidFill>
                <a:srgbClr val="F3BC49"/>
              </a:solidFill>
              <a:ln w="9525"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id="{73E98BD4-4429-6B01-A564-F562DFEB67B1}"/>
                  </a:ext>
                </a:extLst>
              </p:cNvPr>
              <p:cNvSpPr/>
              <p:nvPr/>
            </p:nvSpPr>
            <p:spPr>
              <a:xfrm>
                <a:off x="3527793" y="3351475"/>
                <a:ext cx="95339" cy="52482"/>
              </a:xfrm>
              <a:custGeom>
                <a:avLst/>
                <a:gdLst>
                  <a:gd name="connsiteX0" fmla="*/ 67799 w 95339"/>
                  <a:gd name="connsiteY0" fmla="*/ 0 h 52482"/>
                  <a:gd name="connsiteX1" fmla="*/ 41129 w 95339"/>
                  <a:gd name="connsiteY1" fmla="*/ 4191 h 52482"/>
                  <a:gd name="connsiteX2" fmla="*/ 457 w 95339"/>
                  <a:gd name="connsiteY2" fmla="*/ 40481 h 52482"/>
                  <a:gd name="connsiteX3" fmla="*/ 27603 w 95339"/>
                  <a:gd name="connsiteY3" fmla="*/ 52483 h 52482"/>
                  <a:gd name="connsiteX4" fmla="*/ 54273 w 95339"/>
                  <a:gd name="connsiteY4" fmla="*/ 48292 h 52482"/>
                  <a:gd name="connsiteX5" fmla="*/ 85706 w 95339"/>
                  <a:gd name="connsiteY5" fmla="*/ 31814 h 52482"/>
                  <a:gd name="connsiteX6" fmla="*/ 94850 w 95339"/>
                  <a:gd name="connsiteY6" fmla="*/ 12002 h 52482"/>
                  <a:gd name="connsiteX7" fmla="*/ 67608 w 95339"/>
                  <a:gd name="connsiteY7" fmla="*/ 0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339" h="52482">
                    <a:moveTo>
                      <a:pt x="67799" y="0"/>
                    </a:moveTo>
                    <a:cubicBezTo>
                      <a:pt x="59417" y="0"/>
                      <a:pt x="50177" y="1429"/>
                      <a:pt x="41129" y="4191"/>
                    </a:cubicBezTo>
                    <a:cubicBezTo>
                      <a:pt x="15125" y="12097"/>
                      <a:pt x="-3163" y="28289"/>
                      <a:pt x="457" y="40481"/>
                    </a:cubicBezTo>
                    <a:cubicBezTo>
                      <a:pt x="2648" y="48006"/>
                      <a:pt x="12839" y="52483"/>
                      <a:pt x="27603" y="52483"/>
                    </a:cubicBezTo>
                    <a:cubicBezTo>
                      <a:pt x="35890" y="52483"/>
                      <a:pt x="45129" y="51054"/>
                      <a:pt x="54273" y="48292"/>
                    </a:cubicBezTo>
                    <a:cubicBezTo>
                      <a:pt x="66846" y="44482"/>
                      <a:pt x="77990" y="38672"/>
                      <a:pt x="85706" y="31814"/>
                    </a:cubicBezTo>
                    <a:cubicBezTo>
                      <a:pt x="93421" y="24955"/>
                      <a:pt x="96659" y="17907"/>
                      <a:pt x="94850" y="12002"/>
                    </a:cubicBezTo>
                    <a:cubicBezTo>
                      <a:pt x="92659" y="4477"/>
                      <a:pt x="82467" y="0"/>
                      <a:pt x="67608" y="0"/>
                    </a:cubicBezTo>
                  </a:path>
                </a:pathLst>
              </a:custGeom>
              <a:solidFill>
                <a:srgbClr val="F3BC49"/>
              </a:solid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id="{9870706B-4740-2D5C-B386-FB24F1053A12}"/>
                  </a:ext>
                </a:extLst>
              </p:cNvPr>
              <p:cNvSpPr/>
              <p:nvPr/>
            </p:nvSpPr>
            <p:spPr>
              <a:xfrm>
                <a:off x="3696274" y="3420722"/>
                <a:ext cx="59210" cy="172783"/>
              </a:xfrm>
              <a:custGeom>
                <a:avLst/>
                <a:gdLst>
                  <a:gd name="connsiteX0" fmla="*/ 52670 w 59210"/>
                  <a:gd name="connsiteY0" fmla="*/ 0 h 172783"/>
                  <a:gd name="connsiteX1" fmla="*/ 52098 w 59210"/>
                  <a:gd name="connsiteY1" fmla="*/ 0 h 172783"/>
                  <a:gd name="connsiteX2" fmla="*/ 50384 w 59210"/>
                  <a:gd name="connsiteY2" fmla="*/ 3048 h 172783"/>
                  <a:gd name="connsiteX3" fmla="*/ 50860 w 59210"/>
                  <a:gd name="connsiteY3" fmla="*/ 5810 h 172783"/>
                  <a:gd name="connsiteX4" fmla="*/ 51146 w 59210"/>
                  <a:gd name="connsiteY4" fmla="*/ 7429 h 172783"/>
                  <a:gd name="connsiteX5" fmla="*/ 54003 w 59210"/>
                  <a:gd name="connsiteY5" fmla="*/ 44387 h 172783"/>
                  <a:gd name="connsiteX6" fmla="*/ 52098 w 59210"/>
                  <a:gd name="connsiteY6" fmla="*/ 82772 h 172783"/>
                  <a:gd name="connsiteX7" fmla="*/ 49527 w 59210"/>
                  <a:gd name="connsiteY7" fmla="*/ 97441 h 172783"/>
                  <a:gd name="connsiteX8" fmla="*/ 46574 w 59210"/>
                  <a:gd name="connsiteY8" fmla="*/ 108204 h 172783"/>
                  <a:gd name="connsiteX9" fmla="*/ 30953 w 59210"/>
                  <a:gd name="connsiteY9" fmla="*/ 100108 h 172783"/>
                  <a:gd name="connsiteX10" fmla="*/ 21618 w 59210"/>
                  <a:gd name="connsiteY10" fmla="*/ 98584 h 172783"/>
                  <a:gd name="connsiteX11" fmla="*/ 15522 w 59210"/>
                  <a:gd name="connsiteY11" fmla="*/ 99346 h 172783"/>
                  <a:gd name="connsiteX12" fmla="*/ 5426 w 59210"/>
                  <a:gd name="connsiteY12" fmla="*/ 105918 h 172783"/>
                  <a:gd name="connsiteX13" fmla="*/ 3616 w 59210"/>
                  <a:gd name="connsiteY13" fmla="*/ 108585 h 172783"/>
                  <a:gd name="connsiteX14" fmla="*/ 1997 w 59210"/>
                  <a:gd name="connsiteY14" fmla="*/ 112014 h 172783"/>
                  <a:gd name="connsiteX15" fmla="*/ 282 w 59210"/>
                  <a:gd name="connsiteY15" fmla="*/ 118777 h 172783"/>
                  <a:gd name="connsiteX16" fmla="*/ 1235 w 59210"/>
                  <a:gd name="connsiteY16" fmla="*/ 133160 h 172783"/>
                  <a:gd name="connsiteX17" fmla="*/ 7617 w 59210"/>
                  <a:gd name="connsiteY17" fmla="*/ 148685 h 172783"/>
                  <a:gd name="connsiteX18" fmla="*/ 19523 w 59210"/>
                  <a:gd name="connsiteY18" fmla="*/ 162592 h 172783"/>
                  <a:gd name="connsiteX19" fmla="*/ 27619 w 59210"/>
                  <a:gd name="connsiteY19" fmla="*/ 168212 h 172783"/>
                  <a:gd name="connsiteX20" fmla="*/ 37144 w 59210"/>
                  <a:gd name="connsiteY20" fmla="*/ 172498 h 172783"/>
                  <a:gd name="connsiteX21" fmla="*/ 38478 w 59210"/>
                  <a:gd name="connsiteY21" fmla="*/ 172784 h 172783"/>
                  <a:gd name="connsiteX22" fmla="*/ 43240 w 59210"/>
                  <a:gd name="connsiteY22" fmla="*/ 169069 h 172783"/>
                  <a:gd name="connsiteX23" fmla="*/ 39811 w 59210"/>
                  <a:gd name="connsiteY23" fmla="*/ 162973 h 172783"/>
                  <a:gd name="connsiteX24" fmla="*/ 35715 w 59210"/>
                  <a:gd name="connsiteY24" fmla="*/ 161544 h 172783"/>
                  <a:gd name="connsiteX25" fmla="*/ 25714 w 59210"/>
                  <a:gd name="connsiteY25" fmla="*/ 155829 h 172783"/>
                  <a:gd name="connsiteX26" fmla="*/ 17618 w 59210"/>
                  <a:gd name="connsiteY26" fmla="*/ 147733 h 172783"/>
                  <a:gd name="connsiteX27" fmla="*/ 12093 w 59210"/>
                  <a:gd name="connsiteY27" fmla="*/ 138494 h 172783"/>
                  <a:gd name="connsiteX28" fmla="*/ 11617 w 59210"/>
                  <a:gd name="connsiteY28" fmla="*/ 137636 h 172783"/>
                  <a:gd name="connsiteX29" fmla="*/ 8950 w 59210"/>
                  <a:gd name="connsiteY29" fmla="*/ 127349 h 172783"/>
                  <a:gd name="connsiteX30" fmla="*/ 8950 w 59210"/>
                  <a:gd name="connsiteY30" fmla="*/ 119253 h 172783"/>
                  <a:gd name="connsiteX31" fmla="*/ 10379 w 59210"/>
                  <a:gd name="connsiteY31" fmla="*/ 114014 h 172783"/>
                  <a:gd name="connsiteX32" fmla="*/ 12093 w 59210"/>
                  <a:gd name="connsiteY32" fmla="*/ 111157 h 172783"/>
                  <a:gd name="connsiteX33" fmla="*/ 14284 w 59210"/>
                  <a:gd name="connsiteY33" fmla="*/ 108966 h 172783"/>
                  <a:gd name="connsiteX34" fmla="*/ 16665 w 59210"/>
                  <a:gd name="connsiteY34" fmla="*/ 107633 h 172783"/>
                  <a:gd name="connsiteX35" fmla="*/ 19809 w 59210"/>
                  <a:gd name="connsiteY35" fmla="*/ 106775 h 172783"/>
                  <a:gd name="connsiteX36" fmla="*/ 22380 w 59210"/>
                  <a:gd name="connsiteY36" fmla="*/ 106680 h 172783"/>
                  <a:gd name="connsiteX37" fmla="*/ 25143 w 59210"/>
                  <a:gd name="connsiteY37" fmla="*/ 106871 h 172783"/>
                  <a:gd name="connsiteX38" fmla="*/ 34382 w 59210"/>
                  <a:gd name="connsiteY38" fmla="*/ 109538 h 172783"/>
                  <a:gd name="connsiteX39" fmla="*/ 46479 w 59210"/>
                  <a:gd name="connsiteY39" fmla="*/ 116205 h 172783"/>
                  <a:gd name="connsiteX40" fmla="*/ 48098 w 59210"/>
                  <a:gd name="connsiteY40" fmla="*/ 116681 h 172783"/>
                  <a:gd name="connsiteX41" fmla="*/ 51336 w 59210"/>
                  <a:gd name="connsiteY41" fmla="*/ 114300 h 172783"/>
                  <a:gd name="connsiteX42" fmla="*/ 54575 w 59210"/>
                  <a:gd name="connsiteY42" fmla="*/ 101917 h 172783"/>
                  <a:gd name="connsiteX43" fmla="*/ 56956 w 59210"/>
                  <a:gd name="connsiteY43" fmla="*/ 88487 h 172783"/>
                  <a:gd name="connsiteX44" fmla="*/ 59147 w 59210"/>
                  <a:gd name="connsiteY44" fmla="*/ 59246 h 172783"/>
                  <a:gd name="connsiteX45" fmla="*/ 55242 w 59210"/>
                  <a:gd name="connsiteY45" fmla="*/ 2191 h 172783"/>
                  <a:gd name="connsiteX46" fmla="*/ 52860 w 59210"/>
                  <a:gd name="connsiteY46" fmla="*/ 381 h 17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210" h="172783">
                    <a:moveTo>
                      <a:pt x="52670" y="0"/>
                    </a:moveTo>
                    <a:lnTo>
                      <a:pt x="52098" y="0"/>
                    </a:lnTo>
                    <a:cubicBezTo>
                      <a:pt x="50860" y="476"/>
                      <a:pt x="50193" y="1619"/>
                      <a:pt x="50384" y="3048"/>
                    </a:cubicBezTo>
                    <a:cubicBezTo>
                      <a:pt x="50574" y="4001"/>
                      <a:pt x="50670" y="4858"/>
                      <a:pt x="50860" y="5810"/>
                    </a:cubicBezTo>
                    <a:lnTo>
                      <a:pt x="51146" y="7429"/>
                    </a:lnTo>
                    <a:cubicBezTo>
                      <a:pt x="52765" y="20193"/>
                      <a:pt x="53718" y="32576"/>
                      <a:pt x="54003" y="44387"/>
                    </a:cubicBezTo>
                    <a:cubicBezTo>
                      <a:pt x="54289" y="58007"/>
                      <a:pt x="53718" y="70580"/>
                      <a:pt x="52098" y="82772"/>
                    </a:cubicBezTo>
                    <a:cubicBezTo>
                      <a:pt x="51432" y="88011"/>
                      <a:pt x="50479" y="92964"/>
                      <a:pt x="49527" y="97441"/>
                    </a:cubicBezTo>
                    <a:cubicBezTo>
                      <a:pt x="48574" y="101727"/>
                      <a:pt x="47622" y="105156"/>
                      <a:pt x="46574" y="108204"/>
                    </a:cubicBezTo>
                    <a:cubicBezTo>
                      <a:pt x="41621" y="104585"/>
                      <a:pt x="36287" y="101822"/>
                      <a:pt x="30953" y="100108"/>
                    </a:cubicBezTo>
                    <a:cubicBezTo>
                      <a:pt x="27905" y="99060"/>
                      <a:pt x="24762" y="98584"/>
                      <a:pt x="21618" y="98584"/>
                    </a:cubicBezTo>
                    <a:cubicBezTo>
                      <a:pt x="19523" y="98584"/>
                      <a:pt x="17523" y="98869"/>
                      <a:pt x="15522" y="99346"/>
                    </a:cubicBezTo>
                    <a:cubicBezTo>
                      <a:pt x="11712" y="100298"/>
                      <a:pt x="7998" y="102679"/>
                      <a:pt x="5426" y="105918"/>
                    </a:cubicBezTo>
                    <a:cubicBezTo>
                      <a:pt x="4378" y="107442"/>
                      <a:pt x="3997" y="108014"/>
                      <a:pt x="3616" y="108585"/>
                    </a:cubicBezTo>
                    <a:cubicBezTo>
                      <a:pt x="2949" y="109633"/>
                      <a:pt x="2473" y="110871"/>
                      <a:pt x="1997" y="112014"/>
                    </a:cubicBezTo>
                    <a:cubicBezTo>
                      <a:pt x="1044" y="114205"/>
                      <a:pt x="663" y="116586"/>
                      <a:pt x="282" y="118777"/>
                    </a:cubicBezTo>
                    <a:cubicBezTo>
                      <a:pt x="-289" y="123254"/>
                      <a:pt x="-3" y="127921"/>
                      <a:pt x="1235" y="133160"/>
                    </a:cubicBezTo>
                    <a:cubicBezTo>
                      <a:pt x="2283" y="138208"/>
                      <a:pt x="4473" y="143637"/>
                      <a:pt x="7617" y="148685"/>
                    </a:cubicBezTo>
                    <a:cubicBezTo>
                      <a:pt x="10665" y="153734"/>
                      <a:pt x="14760" y="158496"/>
                      <a:pt x="19523" y="162592"/>
                    </a:cubicBezTo>
                    <a:cubicBezTo>
                      <a:pt x="21999" y="164687"/>
                      <a:pt x="24762" y="166592"/>
                      <a:pt x="27619" y="168212"/>
                    </a:cubicBezTo>
                    <a:cubicBezTo>
                      <a:pt x="30286" y="169736"/>
                      <a:pt x="33334" y="171164"/>
                      <a:pt x="37144" y="172498"/>
                    </a:cubicBezTo>
                    <a:cubicBezTo>
                      <a:pt x="37525" y="172593"/>
                      <a:pt x="37906" y="172784"/>
                      <a:pt x="38478" y="172784"/>
                    </a:cubicBezTo>
                    <a:cubicBezTo>
                      <a:pt x="40573" y="172784"/>
                      <a:pt x="42669" y="171164"/>
                      <a:pt x="43240" y="169069"/>
                    </a:cubicBezTo>
                    <a:cubicBezTo>
                      <a:pt x="43907" y="166497"/>
                      <a:pt x="42478" y="163830"/>
                      <a:pt x="39811" y="162973"/>
                    </a:cubicBezTo>
                    <a:cubicBezTo>
                      <a:pt x="38382" y="162496"/>
                      <a:pt x="37049" y="162020"/>
                      <a:pt x="35715" y="161544"/>
                    </a:cubicBezTo>
                    <a:cubicBezTo>
                      <a:pt x="32191" y="160020"/>
                      <a:pt x="28857" y="158115"/>
                      <a:pt x="25714" y="155829"/>
                    </a:cubicBezTo>
                    <a:cubicBezTo>
                      <a:pt x="22476" y="153162"/>
                      <a:pt x="19904" y="150590"/>
                      <a:pt x="17618" y="147733"/>
                    </a:cubicBezTo>
                    <a:cubicBezTo>
                      <a:pt x="15522" y="144875"/>
                      <a:pt x="13617" y="141732"/>
                      <a:pt x="12093" y="138494"/>
                    </a:cubicBezTo>
                    <a:lnTo>
                      <a:pt x="11617" y="137636"/>
                    </a:lnTo>
                    <a:cubicBezTo>
                      <a:pt x="10665" y="135160"/>
                      <a:pt x="9522" y="131350"/>
                      <a:pt x="8950" y="127349"/>
                    </a:cubicBezTo>
                    <a:cubicBezTo>
                      <a:pt x="8664" y="124301"/>
                      <a:pt x="8664" y="121729"/>
                      <a:pt x="8950" y="119253"/>
                    </a:cubicBezTo>
                    <a:cubicBezTo>
                      <a:pt x="9236" y="117443"/>
                      <a:pt x="9712" y="115729"/>
                      <a:pt x="10379" y="114014"/>
                    </a:cubicBezTo>
                    <a:cubicBezTo>
                      <a:pt x="10950" y="112871"/>
                      <a:pt x="11427" y="111919"/>
                      <a:pt x="12093" y="111157"/>
                    </a:cubicBezTo>
                    <a:cubicBezTo>
                      <a:pt x="12760" y="110395"/>
                      <a:pt x="13522" y="109633"/>
                      <a:pt x="14284" y="108966"/>
                    </a:cubicBezTo>
                    <a:cubicBezTo>
                      <a:pt x="15046" y="108394"/>
                      <a:pt x="15808" y="108014"/>
                      <a:pt x="16665" y="107633"/>
                    </a:cubicBezTo>
                    <a:cubicBezTo>
                      <a:pt x="17618" y="107252"/>
                      <a:pt x="18666" y="106966"/>
                      <a:pt x="19809" y="106775"/>
                    </a:cubicBezTo>
                    <a:cubicBezTo>
                      <a:pt x="20666" y="106680"/>
                      <a:pt x="21523" y="106680"/>
                      <a:pt x="22380" y="106680"/>
                    </a:cubicBezTo>
                    <a:cubicBezTo>
                      <a:pt x="23238" y="106680"/>
                      <a:pt x="24190" y="106680"/>
                      <a:pt x="25143" y="106871"/>
                    </a:cubicBezTo>
                    <a:cubicBezTo>
                      <a:pt x="28191" y="107442"/>
                      <a:pt x="31239" y="108299"/>
                      <a:pt x="34382" y="109538"/>
                    </a:cubicBezTo>
                    <a:cubicBezTo>
                      <a:pt x="38192" y="111252"/>
                      <a:pt x="41907" y="113348"/>
                      <a:pt x="46479" y="116205"/>
                    </a:cubicBezTo>
                    <a:cubicBezTo>
                      <a:pt x="46955" y="116491"/>
                      <a:pt x="47431" y="116681"/>
                      <a:pt x="48098" y="116681"/>
                    </a:cubicBezTo>
                    <a:cubicBezTo>
                      <a:pt x="49622" y="116681"/>
                      <a:pt x="50955" y="115633"/>
                      <a:pt x="51336" y="114300"/>
                    </a:cubicBezTo>
                    <a:cubicBezTo>
                      <a:pt x="52479" y="110204"/>
                      <a:pt x="53622" y="106108"/>
                      <a:pt x="54575" y="101917"/>
                    </a:cubicBezTo>
                    <a:cubicBezTo>
                      <a:pt x="55718" y="97060"/>
                      <a:pt x="56480" y="92202"/>
                      <a:pt x="56956" y="88487"/>
                    </a:cubicBezTo>
                    <a:cubicBezTo>
                      <a:pt x="58194" y="79534"/>
                      <a:pt x="58861" y="70009"/>
                      <a:pt x="59147" y="59246"/>
                    </a:cubicBezTo>
                    <a:cubicBezTo>
                      <a:pt x="59528" y="41053"/>
                      <a:pt x="58194" y="21812"/>
                      <a:pt x="55242" y="2191"/>
                    </a:cubicBezTo>
                    <a:cubicBezTo>
                      <a:pt x="55051" y="1048"/>
                      <a:pt x="53908" y="381"/>
                      <a:pt x="52860" y="381"/>
                    </a:cubicBezTo>
                  </a:path>
                </a:pathLst>
              </a:custGeom>
              <a:solidFill>
                <a:srgbClr val="C2957B"/>
              </a:solidFill>
              <a:ln w="9525"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id="{C50FA779-4DD1-AB9B-EC28-4D06C02F482A}"/>
                  </a:ext>
                </a:extLst>
              </p:cNvPr>
              <p:cNvSpPr/>
              <p:nvPr/>
            </p:nvSpPr>
            <p:spPr>
              <a:xfrm>
                <a:off x="3751798" y="3605888"/>
                <a:ext cx="56853" cy="48386"/>
              </a:xfrm>
              <a:custGeom>
                <a:avLst/>
                <a:gdLst>
                  <a:gd name="connsiteX0" fmla="*/ 52677 w 56853"/>
                  <a:gd name="connsiteY0" fmla="*/ 95 h 48386"/>
                  <a:gd name="connsiteX1" fmla="*/ 52106 w 56853"/>
                  <a:gd name="connsiteY1" fmla="*/ 95 h 48386"/>
                  <a:gd name="connsiteX2" fmla="*/ 50486 w 56853"/>
                  <a:gd name="connsiteY2" fmla="*/ 3143 h 48386"/>
                  <a:gd name="connsiteX3" fmla="*/ 51534 w 56853"/>
                  <a:gd name="connsiteY3" fmla="*/ 8953 h 48386"/>
                  <a:gd name="connsiteX4" fmla="*/ 51820 w 56853"/>
                  <a:gd name="connsiteY4" fmla="*/ 22288 h 48386"/>
                  <a:gd name="connsiteX5" fmla="*/ 49629 w 56853"/>
                  <a:gd name="connsiteY5" fmla="*/ 30861 h 48386"/>
                  <a:gd name="connsiteX6" fmla="*/ 46486 w 56853"/>
                  <a:gd name="connsiteY6" fmla="*/ 36385 h 48386"/>
                  <a:gd name="connsiteX7" fmla="*/ 42962 w 56853"/>
                  <a:gd name="connsiteY7" fmla="*/ 40005 h 48386"/>
                  <a:gd name="connsiteX8" fmla="*/ 39247 w 56853"/>
                  <a:gd name="connsiteY8" fmla="*/ 42196 h 48386"/>
                  <a:gd name="connsiteX9" fmla="*/ 34484 w 56853"/>
                  <a:gd name="connsiteY9" fmla="*/ 43434 h 48386"/>
                  <a:gd name="connsiteX10" fmla="*/ 32294 w 56853"/>
                  <a:gd name="connsiteY10" fmla="*/ 43529 h 48386"/>
                  <a:gd name="connsiteX11" fmla="*/ 30103 w 56853"/>
                  <a:gd name="connsiteY11" fmla="*/ 43434 h 48386"/>
                  <a:gd name="connsiteX12" fmla="*/ 24388 w 56853"/>
                  <a:gd name="connsiteY12" fmla="*/ 41910 h 48386"/>
                  <a:gd name="connsiteX13" fmla="*/ 19244 w 56853"/>
                  <a:gd name="connsiteY13" fmla="*/ 38862 h 48386"/>
                  <a:gd name="connsiteX14" fmla="*/ 13244 w 56853"/>
                  <a:gd name="connsiteY14" fmla="*/ 32766 h 48386"/>
                  <a:gd name="connsiteX15" fmla="*/ 7433 w 56853"/>
                  <a:gd name="connsiteY15" fmla="*/ 22574 h 48386"/>
                  <a:gd name="connsiteX16" fmla="*/ 4671 w 56853"/>
                  <a:gd name="connsiteY16" fmla="*/ 14288 h 48386"/>
                  <a:gd name="connsiteX17" fmla="*/ 2385 w 56853"/>
                  <a:gd name="connsiteY17" fmla="*/ 12478 h 48386"/>
                  <a:gd name="connsiteX18" fmla="*/ 290 w 56853"/>
                  <a:gd name="connsiteY18" fmla="*/ 13906 h 48386"/>
                  <a:gd name="connsiteX19" fmla="*/ 99 w 56853"/>
                  <a:gd name="connsiteY19" fmla="*/ 15621 h 48386"/>
                  <a:gd name="connsiteX20" fmla="*/ 15530 w 56853"/>
                  <a:gd name="connsiteY20" fmla="*/ 42005 h 48386"/>
                  <a:gd name="connsiteX21" fmla="*/ 25721 w 56853"/>
                  <a:gd name="connsiteY21" fmla="*/ 47434 h 48386"/>
                  <a:gd name="connsiteX22" fmla="*/ 32198 w 56853"/>
                  <a:gd name="connsiteY22" fmla="*/ 48387 h 48386"/>
                  <a:gd name="connsiteX23" fmla="*/ 36866 w 56853"/>
                  <a:gd name="connsiteY23" fmla="*/ 47911 h 48386"/>
                  <a:gd name="connsiteX24" fmla="*/ 41723 w 56853"/>
                  <a:gd name="connsiteY24" fmla="*/ 46292 h 48386"/>
                  <a:gd name="connsiteX25" fmla="*/ 46105 w 56853"/>
                  <a:gd name="connsiteY25" fmla="*/ 43529 h 48386"/>
                  <a:gd name="connsiteX26" fmla="*/ 53439 w 56853"/>
                  <a:gd name="connsiteY26" fmla="*/ 33909 h 48386"/>
                  <a:gd name="connsiteX27" fmla="*/ 56678 w 56853"/>
                  <a:gd name="connsiteY27" fmla="*/ 20669 h 48386"/>
                  <a:gd name="connsiteX28" fmla="*/ 55058 w 56853"/>
                  <a:gd name="connsiteY28" fmla="*/ 1810 h 48386"/>
                  <a:gd name="connsiteX29" fmla="*/ 52677 w 56853"/>
                  <a:gd name="connsiteY29" fmla="*/ 0 h 4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53" h="48386">
                    <a:moveTo>
                      <a:pt x="52677" y="95"/>
                    </a:moveTo>
                    <a:lnTo>
                      <a:pt x="52106" y="95"/>
                    </a:lnTo>
                    <a:cubicBezTo>
                      <a:pt x="50867" y="571"/>
                      <a:pt x="50105" y="1810"/>
                      <a:pt x="50486" y="3143"/>
                    </a:cubicBezTo>
                    <a:cubicBezTo>
                      <a:pt x="50867" y="5048"/>
                      <a:pt x="51153" y="7048"/>
                      <a:pt x="51534" y="8953"/>
                    </a:cubicBezTo>
                    <a:cubicBezTo>
                      <a:pt x="52106" y="13716"/>
                      <a:pt x="52201" y="18002"/>
                      <a:pt x="51820" y="22288"/>
                    </a:cubicBezTo>
                    <a:cubicBezTo>
                      <a:pt x="51439" y="25336"/>
                      <a:pt x="50677" y="28099"/>
                      <a:pt x="49629" y="30861"/>
                    </a:cubicBezTo>
                    <a:cubicBezTo>
                      <a:pt x="48772" y="32766"/>
                      <a:pt x="47724" y="34671"/>
                      <a:pt x="46486" y="36385"/>
                    </a:cubicBezTo>
                    <a:cubicBezTo>
                      <a:pt x="45438" y="37719"/>
                      <a:pt x="44295" y="38862"/>
                      <a:pt x="42962" y="40005"/>
                    </a:cubicBezTo>
                    <a:cubicBezTo>
                      <a:pt x="41819" y="40862"/>
                      <a:pt x="40580" y="41529"/>
                      <a:pt x="39247" y="42196"/>
                    </a:cubicBezTo>
                    <a:cubicBezTo>
                      <a:pt x="37723" y="42767"/>
                      <a:pt x="36294" y="43148"/>
                      <a:pt x="34484" y="43434"/>
                    </a:cubicBezTo>
                    <a:cubicBezTo>
                      <a:pt x="33722" y="43434"/>
                      <a:pt x="33056" y="43529"/>
                      <a:pt x="32294" y="43529"/>
                    </a:cubicBezTo>
                    <a:cubicBezTo>
                      <a:pt x="31532" y="43529"/>
                      <a:pt x="30865" y="43529"/>
                      <a:pt x="30103" y="43434"/>
                    </a:cubicBezTo>
                    <a:cubicBezTo>
                      <a:pt x="28198" y="43148"/>
                      <a:pt x="26388" y="42672"/>
                      <a:pt x="24388" y="41910"/>
                    </a:cubicBezTo>
                    <a:cubicBezTo>
                      <a:pt x="22578" y="41053"/>
                      <a:pt x="20864" y="40100"/>
                      <a:pt x="19244" y="38862"/>
                    </a:cubicBezTo>
                    <a:cubicBezTo>
                      <a:pt x="17149" y="37243"/>
                      <a:pt x="15149" y="35242"/>
                      <a:pt x="13244" y="32766"/>
                    </a:cubicBezTo>
                    <a:cubicBezTo>
                      <a:pt x="10958" y="29623"/>
                      <a:pt x="9053" y="26384"/>
                      <a:pt x="7433" y="22574"/>
                    </a:cubicBezTo>
                    <a:cubicBezTo>
                      <a:pt x="6481" y="20288"/>
                      <a:pt x="5528" y="17335"/>
                      <a:pt x="4671" y="14288"/>
                    </a:cubicBezTo>
                    <a:cubicBezTo>
                      <a:pt x="4385" y="13240"/>
                      <a:pt x="3433" y="12478"/>
                      <a:pt x="2385" y="12478"/>
                    </a:cubicBezTo>
                    <a:cubicBezTo>
                      <a:pt x="1433" y="12668"/>
                      <a:pt x="671" y="13240"/>
                      <a:pt x="290" y="13906"/>
                    </a:cubicBezTo>
                    <a:cubicBezTo>
                      <a:pt x="4" y="14383"/>
                      <a:pt x="-91" y="15049"/>
                      <a:pt x="99" y="15621"/>
                    </a:cubicBezTo>
                    <a:cubicBezTo>
                      <a:pt x="3242" y="27337"/>
                      <a:pt x="8481" y="36195"/>
                      <a:pt x="15530" y="42005"/>
                    </a:cubicBezTo>
                    <a:cubicBezTo>
                      <a:pt x="18482" y="44482"/>
                      <a:pt x="21911" y="46292"/>
                      <a:pt x="25721" y="47434"/>
                    </a:cubicBezTo>
                    <a:cubicBezTo>
                      <a:pt x="27722" y="48101"/>
                      <a:pt x="29912" y="48387"/>
                      <a:pt x="32198" y="48387"/>
                    </a:cubicBezTo>
                    <a:cubicBezTo>
                      <a:pt x="33722" y="48387"/>
                      <a:pt x="35342" y="48292"/>
                      <a:pt x="36866" y="47911"/>
                    </a:cubicBezTo>
                    <a:cubicBezTo>
                      <a:pt x="38580" y="47530"/>
                      <a:pt x="40104" y="46958"/>
                      <a:pt x="41723" y="46292"/>
                    </a:cubicBezTo>
                    <a:cubicBezTo>
                      <a:pt x="43152" y="45625"/>
                      <a:pt x="44676" y="44672"/>
                      <a:pt x="46105" y="43529"/>
                    </a:cubicBezTo>
                    <a:cubicBezTo>
                      <a:pt x="49153" y="41053"/>
                      <a:pt x="51629" y="37814"/>
                      <a:pt x="53439" y="33909"/>
                    </a:cubicBezTo>
                    <a:cubicBezTo>
                      <a:pt x="55154" y="30194"/>
                      <a:pt x="56201" y="25813"/>
                      <a:pt x="56678" y="20669"/>
                    </a:cubicBezTo>
                    <a:cubicBezTo>
                      <a:pt x="57154" y="15240"/>
                      <a:pt x="56678" y="9239"/>
                      <a:pt x="55058" y="1810"/>
                    </a:cubicBezTo>
                    <a:cubicBezTo>
                      <a:pt x="54773" y="667"/>
                      <a:pt x="53630" y="0"/>
                      <a:pt x="52677" y="0"/>
                    </a:cubicBezTo>
                  </a:path>
                </a:pathLst>
              </a:custGeom>
              <a:solidFill>
                <a:srgbClr val="725037"/>
              </a:solid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FC74C36F-504D-EA65-DA22-03C5364E609A}"/>
                  </a:ext>
                </a:extLst>
              </p:cNvPr>
              <p:cNvSpPr/>
              <p:nvPr/>
            </p:nvSpPr>
            <p:spPr>
              <a:xfrm>
                <a:off x="3557301" y="3451773"/>
                <a:ext cx="52196" cy="82295"/>
              </a:xfrm>
              <a:custGeom>
                <a:avLst/>
                <a:gdLst>
                  <a:gd name="connsiteX0" fmla="*/ 26098 w 52196"/>
                  <a:gd name="connsiteY0" fmla="*/ 82296 h 82295"/>
                  <a:gd name="connsiteX1" fmla="*/ 52197 w 52196"/>
                  <a:gd name="connsiteY1" fmla="*/ 41148 h 82295"/>
                  <a:gd name="connsiteX2" fmla="*/ 26098 w 52196"/>
                  <a:gd name="connsiteY2" fmla="*/ 0 h 82295"/>
                  <a:gd name="connsiteX3" fmla="*/ 0 w 52196"/>
                  <a:gd name="connsiteY3" fmla="*/ 41148 h 82295"/>
                  <a:gd name="connsiteX4" fmla="*/ 26098 w 52196"/>
                  <a:gd name="connsiteY4" fmla="*/ 82296 h 82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 h="82295">
                    <a:moveTo>
                      <a:pt x="26098" y="82296"/>
                    </a:moveTo>
                    <a:cubicBezTo>
                      <a:pt x="40481" y="82296"/>
                      <a:pt x="52197" y="63913"/>
                      <a:pt x="52197" y="41148"/>
                    </a:cubicBezTo>
                    <a:cubicBezTo>
                      <a:pt x="52197" y="18383"/>
                      <a:pt x="40481" y="0"/>
                      <a:pt x="26098" y="0"/>
                    </a:cubicBezTo>
                    <a:cubicBezTo>
                      <a:pt x="11716" y="0"/>
                      <a:pt x="0" y="18383"/>
                      <a:pt x="0" y="41148"/>
                    </a:cubicBezTo>
                    <a:cubicBezTo>
                      <a:pt x="0" y="63913"/>
                      <a:pt x="11716" y="82296"/>
                      <a:pt x="26098" y="82296"/>
                    </a:cubicBezTo>
                  </a:path>
                </a:pathLst>
              </a:custGeom>
              <a:solidFill>
                <a:srgbClr val="745138"/>
              </a:solidFill>
              <a:ln w="9525"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A9F75ECD-2CBC-E005-DB7C-F066FD286933}"/>
                  </a:ext>
                </a:extLst>
              </p:cNvPr>
              <p:cNvSpPr/>
              <p:nvPr/>
            </p:nvSpPr>
            <p:spPr>
              <a:xfrm>
                <a:off x="3885628" y="3442725"/>
                <a:ext cx="55245" cy="87058"/>
              </a:xfrm>
              <a:custGeom>
                <a:avLst/>
                <a:gdLst>
                  <a:gd name="connsiteX0" fmla="*/ 27622 w 55245"/>
                  <a:gd name="connsiteY0" fmla="*/ 87058 h 87058"/>
                  <a:gd name="connsiteX1" fmla="*/ 55245 w 55245"/>
                  <a:gd name="connsiteY1" fmla="*/ 43529 h 87058"/>
                  <a:gd name="connsiteX2" fmla="*/ 27622 w 55245"/>
                  <a:gd name="connsiteY2" fmla="*/ 0 h 87058"/>
                  <a:gd name="connsiteX3" fmla="*/ 0 w 55245"/>
                  <a:gd name="connsiteY3" fmla="*/ 43529 h 87058"/>
                  <a:gd name="connsiteX4" fmla="*/ 27622 w 55245"/>
                  <a:gd name="connsiteY4" fmla="*/ 87058 h 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87058">
                    <a:moveTo>
                      <a:pt x="27622" y="87058"/>
                    </a:moveTo>
                    <a:cubicBezTo>
                      <a:pt x="42863" y="87058"/>
                      <a:pt x="55245" y="67532"/>
                      <a:pt x="55245" y="43529"/>
                    </a:cubicBezTo>
                    <a:cubicBezTo>
                      <a:pt x="55245" y="19526"/>
                      <a:pt x="42863" y="0"/>
                      <a:pt x="27622" y="0"/>
                    </a:cubicBezTo>
                    <a:cubicBezTo>
                      <a:pt x="12383" y="0"/>
                      <a:pt x="0" y="19526"/>
                      <a:pt x="0" y="43529"/>
                    </a:cubicBezTo>
                    <a:cubicBezTo>
                      <a:pt x="0" y="67532"/>
                      <a:pt x="12383" y="87058"/>
                      <a:pt x="27622" y="87058"/>
                    </a:cubicBezTo>
                  </a:path>
                </a:pathLst>
              </a:custGeom>
              <a:solidFill>
                <a:srgbClr val="745138"/>
              </a:solid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E5693F27-DA16-BAA4-DFEC-62C4DC89DB8E}"/>
                  </a:ext>
                </a:extLst>
              </p:cNvPr>
              <p:cNvSpPr/>
              <p:nvPr/>
            </p:nvSpPr>
            <p:spPr>
              <a:xfrm>
                <a:off x="3462337" y="3320709"/>
                <a:ext cx="12287" cy="65151"/>
              </a:xfrm>
              <a:custGeom>
                <a:avLst/>
                <a:gdLst>
                  <a:gd name="connsiteX0" fmla="*/ 8763 w 12287"/>
                  <a:gd name="connsiteY0" fmla="*/ 191 h 65151"/>
                  <a:gd name="connsiteX1" fmla="*/ 7620 w 12287"/>
                  <a:gd name="connsiteY1" fmla="*/ 1619 h 65151"/>
                  <a:gd name="connsiteX2" fmla="*/ 0 w 12287"/>
                  <a:gd name="connsiteY2" fmla="*/ 62770 h 65151"/>
                  <a:gd name="connsiteX3" fmla="*/ 2381 w 12287"/>
                  <a:gd name="connsiteY3" fmla="*/ 65151 h 65151"/>
                  <a:gd name="connsiteX4" fmla="*/ 4763 w 12287"/>
                  <a:gd name="connsiteY4" fmla="*/ 62770 h 65151"/>
                  <a:gd name="connsiteX5" fmla="*/ 7525 w 12287"/>
                  <a:gd name="connsiteY5" fmla="*/ 33338 h 65151"/>
                  <a:gd name="connsiteX6" fmla="*/ 7525 w 12287"/>
                  <a:gd name="connsiteY6" fmla="*/ 34004 h 65151"/>
                  <a:gd name="connsiteX7" fmla="*/ 12287 w 12287"/>
                  <a:gd name="connsiteY7" fmla="*/ 2953 h 65151"/>
                  <a:gd name="connsiteX8" fmla="*/ 12002 w 12287"/>
                  <a:gd name="connsiteY8" fmla="*/ 1143 h 65151"/>
                  <a:gd name="connsiteX9" fmla="*/ 10573 w 12287"/>
                  <a:gd name="connsiteY9" fmla="*/ 95 h 65151"/>
                  <a:gd name="connsiteX10" fmla="*/ 9906 w 12287"/>
                  <a:gd name="connsiteY10" fmla="*/ 0 h 65151"/>
                  <a:gd name="connsiteX11" fmla="*/ 8763 w 12287"/>
                  <a:gd name="connsiteY11" fmla="*/ 28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87" h="65151">
                    <a:moveTo>
                      <a:pt x="8763" y="191"/>
                    </a:moveTo>
                    <a:cubicBezTo>
                      <a:pt x="8287" y="476"/>
                      <a:pt x="7810" y="1048"/>
                      <a:pt x="7620" y="1619"/>
                    </a:cubicBezTo>
                    <a:cubicBezTo>
                      <a:pt x="4381" y="21907"/>
                      <a:pt x="857" y="42196"/>
                      <a:pt x="0" y="62770"/>
                    </a:cubicBezTo>
                    <a:cubicBezTo>
                      <a:pt x="0" y="64103"/>
                      <a:pt x="1143" y="65151"/>
                      <a:pt x="2381" y="65151"/>
                    </a:cubicBezTo>
                    <a:cubicBezTo>
                      <a:pt x="3715" y="65151"/>
                      <a:pt x="4763" y="64103"/>
                      <a:pt x="4763" y="62770"/>
                    </a:cubicBezTo>
                    <a:cubicBezTo>
                      <a:pt x="5144" y="52959"/>
                      <a:pt x="6191" y="43148"/>
                      <a:pt x="7525" y="33338"/>
                    </a:cubicBezTo>
                    <a:lnTo>
                      <a:pt x="7525" y="34004"/>
                    </a:lnTo>
                    <a:cubicBezTo>
                      <a:pt x="8858" y="23622"/>
                      <a:pt x="10573" y="13240"/>
                      <a:pt x="12287" y="2953"/>
                    </a:cubicBezTo>
                    <a:cubicBezTo>
                      <a:pt x="12287" y="2286"/>
                      <a:pt x="12287" y="1715"/>
                      <a:pt x="12002" y="1143"/>
                    </a:cubicBezTo>
                    <a:cubicBezTo>
                      <a:pt x="11716" y="572"/>
                      <a:pt x="11144" y="191"/>
                      <a:pt x="10573" y="95"/>
                    </a:cubicBezTo>
                    <a:cubicBezTo>
                      <a:pt x="10382" y="95"/>
                      <a:pt x="10096" y="0"/>
                      <a:pt x="9906" y="0"/>
                    </a:cubicBezTo>
                    <a:cubicBezTo>
                      <a:pt x="9525" y="0"/>
                      <a:pt x="9144" y="95"/>
                      <a:pt x="8763" y="286"/>
                    </a:cubicBezTo>
                  </a:path>
                </a:pathLst>
              </a:custGeom>
              <a:solidFill>
                <a:srgbClr val="F3BC49"/>
              </a:solidFill>
              <a:ln w="9525"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7A12C106-C4E2-A9F8-03E1-08F4034E02AB}"/>
                  </a:ext>
                </a:extLst>
              </p:cNvPr>
              <p:cNvSpPr/>
              <p:nvPr/>
            </p:nvSpPr>
            <p:spPr>
              <a:xfrm>
                <a:off x="3458337" y="3326138"/>
                <a:ext cx="11597" cy="75818"/>
              </a:xfrm>
              <a:custGeom>
                <a:avLst/>
                <a:gdLst>
                  <a:gd name="connsiteX0" fmla="*/ 6953 w 11597"/>
                  <a:gd name="connsiteY0" fmla="*/ 1619 h 75818"/>
                  <a:gd name="connsiteX1" fmla="*/ 1810 w 11597"/>
                  <a:gd name="connsiteY1" fmla="*/ 36767 h 75818"/>
                  <a:gd name="connsiteX2" fmla="*/ 0 w 11597"/>
                  <a:gd name="connsiteY2" fmla="*/ 73438 h 75818"/>
                  <a:gd name="connsiteX3" fmla="*/ 2381 w 11597"/>
                  <a:gd name="connsiteY3" fmla="*/ 75819 h 75818"/>
                  <a:gd name="connsiteX4" fmla="*/ 4763 w 11597"/>
                  <a:gd name="connsiteY4" fmla="*/ 73438 h 75818"/>
                  <a:gd name="connsiteX5" fmla="*/ 8001 w 11597"/>
                  <a:gd name="connsiteY5" fmla="*/ 24575 h 75818"/>
                  <a:gd name="connsiteX6" fmla="*/ 8001 w 11597"/>
                  <a:gd name="connsiteY6" fmla="*/ 24575 h 75818"/>
                  <a:gd name="connsiteX7" fmla="*/ 11525 w 11597"/>
                  <a:gd name="connsiteY7" fmla="*/ 2857 h 75818"/>
                  <a:gd name="connsiteX8" fmla="*/ 9906 w 11597"/>
                  <a:gd name="connsiteY8" fmla="*/ 0 h 75818"/>
                  <a:gd name="connsiteX9" fmla="*/ 9334 w 11597"/>
                  <a:gd name="connsiteY9" fmla="*/ 0 h 75818"/>
                  <a:gd name="connsiteX10" fmla="*/ 7048 w 11597"/>
                  <a:gd name="connsiteY10" fmla="*/ 1715 h 7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97" h="75818">
                    <a:moveTo>
                      <a:pt x="6953" y="1619"/>
                    </a:moveTo>
                    <a:cubicBezTo>
                      <a:pt x="4667" y="13240"/>
                      <a:pt x="2953" y="24955"/>
                      <a:pt x="1810" y="36767"/>
                    </a:cubicBezTo>
                    <a:cubicBezTo>
                      <a:pt x="571" y="48958"/>
                      <a:pt x="0" y="61246"/>
                      <a:pt x="0" y="73438"/>
                    </a:cubicBezTo>
                    <a:cubicBezTo>
                      <a:pt x="0" y="74771"/>
                      <a:pt x="1048" y="75819"/>
                      <a:pt x="2381" y="75819"/>
                    </a:cubicBezTo>
                    <a:cubicBezTo>
                      <a:pt x="3715" y="75819"/>
                      <a:pt x="4763" y="74771"/>
                      <a:pt x="4763" y="73438"/>
                    </a:cubicBezTo>
                    <a:cubicBezTo>
                      <a:pt x="4763" y="57055"/>
                      <a:pt x="5905" y="40767"/>
                      <a:pt x="8001" y="24575"/>
                    </a:cubicBezTo>
                    <a:lnTo>
                      <a:pt x="8001" y="24575"/>
                    </a:lnTo>
                    <a:cubicBezTo>
                      <a:pt x="8953" y="17335"/>
                      <a:pt x="10192" y="10097"/>
                      <a:pt x="11525" y="2857"/>
                    </a:cubicBezTo>
                    <a:cubicBezTo>
                      <a:pt x="11811" y="1619"/>
                      <a:pt x="11240" y="286"/>
                      <a:pt x="9906" y="0"/>
                    </a:cubicBezTo>
                    <a:cubicBezTo>
                      <a:pt x="9715" y="0"/>
                      <a:pt x="9525" y="0"/>
                      <a:pt x="9334" y="0"/>
                    </a:cubicBezTo>
                    <a:cubicBezTo>
                      <a:pt x="8287" y="0"/>
                      <a:pt x="7239" y="667"/>
                      <a:pt x="7048" y="1715"/>
                    </a:cubicBezTo>
                  </a:path>
                </a:pathLst>
              </a:custGeom>
              <a:solidFill>
                <a:srgbClr val="F3BC49"/>
              </a:solid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D292AD43-F889-C78B-5188-E724B78093E1}"/>
                  </a:ext>
                </a:extLst>
              </p:cNvPr>
              <p:cNvSpPr/>
              <p:nvPr/>
            </p:nvSpPr>
            <p:spPr>
              <a:xfrm>
                <a:off x="3453189" y="3331758"/>
                <a:ext cx="13034" cy="72104"/>
              </a:xfrm>
              <a:custGeom>
                <a:avLst/>
                <a:gdLst>
                  <a:gd name="connsiteX0" fmla="*/ 9338 w 13034"/>
                  <a:gd name="connsiteY0" fmla="*/ 286 h 72104"/>
                  <a:gd name="connsiteX1" fmla="*/ 8291 w 13034"/>
                  <a:gd name="connsiteY1" fmla="*/ 1715 h 72104"/>
                  <a:gd name="connsiteX2" fmla="*/ 3433 w 13034"/>
                  <a:gd name="connsiteY2" fmla="*/ 17526 h 72104"/>
                  <a:gd name="connsiteX3" fmla="*/ 671 w 13034"/>
                  <a:gd name="connsiteY3" fmla="*/ 34671 h 72104"/>
                  <a:gd name="connsiteX4" fmla="*/ 1337 w 13034"/>
                  <a:gd name="connsiteY4" fmla="*/ 69723 h 72104"/>
                  <a:gd name="connsiteX5" fmla="*/ 2004 w 13034"/>
                  <a:gd name="connsiteY5" fmla="*/ 71438 h 72104"/>
                  <a:gd name="connsiteX6" fmla="*/ 3719 w 13034"/>
                  <a:gd name="connsiteY6" fmla="*/ 72104 h 72104"/>
                  <a:gd name="connsiteX7" fmla="*/ 5433 w 13034"/>
                  <a:gd name="connsiteY7" fmla="*/ 71438 h 72104"/>
                  <a:gd name="connsiteX8" fmla="*/ 6100 w 13034"/>
                  <a:gd name="connsiteY8" fmla="*/ 69723 h 72104"/>
                  <a:gd name="connsiteX9" fmla="*/ 4766 w 13034"/>
                  <a:gd name="connsiteY9" fmla="*/ 49816 h 72104"/>
                  <a:gd name="connsiteX10" fmla="*/ 6005 w 13034"/>
                  <a:gd name="connsiteY10" fmla="*/ 29623 h 72104"/>
                  <a:gd name="connsiteX11" fmla="*/ 6005 w 13034"/>
                  <a:gd name="connsiteY11" fmla="*/ 29908 h 72104"/>
                  <a:gd name="connsiteX12" fmla="*/ 8386 w 13034"/>
                  <a:gd name="connsiteY12" fmla="*/ 17050 h 72104"/>
                  <a:gd name="connsiteX13" fmla="*/ 12958 w 13034"/>
                  <a:gd name="connsiteY13" fmla="*/ 2953 h 72104"/>
                  <a:gd name="connsiteX14" fmla="*/ 12672 w 13034"/>
                  <a:gd name="connsiteY14" fmla="*/ 1048 h 72104"/>
                  <a:gd name="connsiteX15" fmla="*/ 11243 w 13034"/>
                  <a:gd name="connsiteY15" fmla="*/ 0 h 72104"/>
                  <a:gd name="connsiteX16" fmla="*/ 10577 w 13034"/>
                  <a:gd name="connsiteY16" fmla="*/ 0 h 72104"/>
                  <a:gd name="connsiteX17" fmla="*/ 9338 w 13034"/>
                  <a:gd name="connsiteY17" fmla="*/ 286 h 72104"/>
                  <a:gd name="connsiteX18" fmla="*/ 5909 w 13034"/>
                  <a:gd name="connsiteY18" fmla="*/ 30290 h 72104"/>
                  <a:gd name="connsiteX19" fmla="*/ 5909 w 13034"/>
                  <a:gd name="connsiteY19" fmla="*/ 3029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34" h="72104">
                    <a:moveTo>
                      <a:pt x="9338" y="286"/>
                    </a:moveTo>
                    <a:cubicBezTo>
                      <a:pt x="8767" y="667"/>
                      <a:pt x="8481" y="1143"/>
                      <a:pt x="8291" y="1715"/>
                    </a:cubicBezTo>
                    <a:cubicBezTo>
                      <a:pt x="6290" y="6858"/>
                      <a:pt x="4671" y="12097"/>
                      <a:pt x="3433" y="17526"/>
                    </a:cubicBezTo>
                    <a:cubicBezTo>
                      <a:pt x="2099" y="23146"/>
                      <a:pt x="1242" y="28956"/>
                      <a:pt x="671" y="34671"/>
                    </a:cubicBezTo>
                    <a:cubicBezTo>
                      <a:pt x="-472" y="46292"/>
                      <a:pt x="-91" y="58103"/>
                      <a:pt x="1337" y="69723"/>
                    </a:cubicBezTo>
                    <a:cubicBezTo>
                      <a:pt x="1337" y="70390"/>
                      <a:pt x="1528" y="70866"/>
                      <a:pt x="2004" y="71438"/>
                    </a:cubicBezTo>
                    <a:cubicBezTo>
                      <a:pt x="2480" y="71914"/>
                      <a:pt x="3052" y="72104"/>
                      <a:pt x="3719" y="72104"/>
                    </a:cubicBezTo>
                    <a:cubicBezTo>
                      <a:pt x="4385" y="72104"/>
                      <a:pt x="4957" y="71819"/>
                      <a:pt x="5433" y="71438"/>
                    </a:cubicBezTo>
                    <a:cubicBezTo>
                      <a:pt x="5814" y="71056"/>
                      <a:pt x="6195" y="70295"/>
                      <a:pt x="6100" y="69723"/>
                    </a:cubicBezTo>
                    <a:cubicBezTo>
                      <a:pt x="5243" y="63055"/>
                      <a:pt x="4862" y="56483"/>
                      <a:pt x="4766" y="49816"/>
                    </a:cubicBezTo>
                    <a:cubicBezTo>
                      <a:pt x="4766" y="43053"/>
                      <a:pt x="5147" y="36385"/>
                      <a:pt x="6005" y="29623"/>
                    </a:cubicBezTo>
                    <a:lnTo>
                      <a:pt x="6005" y="29908"/>
                    </a:lnTo>
                    <a:cubicBezTo>
                      <a:pt x="6576" y="25622"/>
                      <a:pt x="7433" y="21336"/>
                      <a:pt x="8386" y="17050"/>
                    </a:cubicBezTo>
                    <a:cubicBezTo>
                      <a:pt x="9529" y="12287"/>
                      <a:pt x="11053" y="7525"/>
                      <a:pt x="12958" y="2953"/>
                    </a:cubicBezTo>
                    <a:cubicBezTo>
                      <a:pt x="13148" y="2381"/>
                      <a:pt x="12958" y="1619"/>
                      <a:pt x="12672" y="1048"/>
                    </a:cubicBezTo>
                    <a:cubicBezTo>
                      <a:pt x="12386" y="572"/>
                      <a:pt x="11815" y="95"/>
                      <a:pt x="11243" y="0"/>
                    </a:cubicBezTo>
                    <a:cubicBezTo>
                      <a:pt x="11053" y="0"/>
                      <a:pt x="10862" y="0"/>
                      <a:pt x="10577" y="0"/>
                    </a:cubicBezTo>
                    <a:cubicBezTo>
                      <a:pt x="10196" y="0"/>
                      <a:pt x="9719" y="95"/>
                      <a:pt x="9338" y="286"/>
                    </a:cubicBezTo>
                    <a:moveTo>
                      <a:pt x="5909" y="30290"/>
                    </a:moveTo>
                    <a:lnTo>
                      <a:pt x="5909" y="30290"/>
                    </a:lnTo>
                    <a:close/>
                  </a:path>
                </a:pathLst>
              </a:custGeom>
              <a:solidFill>
                <a:srgbClr val="F3BC49"/>
              </a:solidFill>
              <a:ln w="9525"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id="{4DAF16A8-FF72-6301-5614-E4A8985F3469}"/>
                  </a:ext>
                </a:extLst>
              </p:cNvPr>
              <p:cNvSpPr/>
              <p:nvPr/>
            </p:nvSpPr>
            <p:spPr>
              <a:xfrm>
                <a:off x="3453186" y="3341759"/>
                <a:ext cx="8073" cy="66960"/>
              </a:xfrm>
              <a:custGeom>
                <a:avLst/>
                <a:gdLst>
                  <a:gd name="connsiteX0" fmla="*/ 3341 w 8073"/>
                  <a:gd name="connsiteY0" fmla="*/ 1524 h 66960"/>
                  <a:gd name="connsiteX1" fmla="*/ 960 w 8073"/>
                  <a:gd name="connsiteY1" fmla="*/ 16288 h 66960"/>
                  <a:gd name="connsiteX2" fmla="*/ 7 w 8073"/>
                  <a:gd name="connsiteY2" fmla="*/ 32385 h 66960"/>
                  <a:gd name="connsiteX3" fmla="*/ 2198 w 8073"/>
                  <a:gd name="connsiteY3" fmla="*/ 64580 h 66960"/>
                  <a:gd name="connsiteX4" fmla="*/ 2865 w 8073"/>
                  <a:gd name="connsiteY4" fmla="*/ 66294 h 66960"/>
                  <a:gd name="connsiteX5" fmla="*/ 4579 w 8073"/>
                  <a:gd name="connsiteY5" fmla="*/ 66961 h 66960"/>
                  <a:gd name="connsiteX6" fmla="*/ 6294 w 8073"/>
                  <a:gd name="connsiteY6" fmla="*/ 66294 h 66960"/>
                  <a:gd name="connsiteX7" fmla="*/ 6960 w 8073"/>
                  <a:gd name="connsiteY7" fmla="*/ 64580 h 66960"/>
                  <a:gd name="connsiteX8" fmla="*/ 4865 w 8073"/>
                  <a:gd name="connsiteY8" fmla="*/ 39624 h 66960"/>
                  <a:gd name="connsiteX9" fmla="*/ 6198 w 8073"/>
                  <a:gd name="connsiteY9" fmla="*/ 12764 h 66960"/>
                  <a:gd name="connsiteX10" fmla="*/ 6198 w 8073"/>
                  <a:gd name="connsiteY10" fmla="*/ 13049 h 66960"/>
                  <a:gd name="connsiteX11" fmla="*/ 8008 w 8073"/>
                  <a:gd name="connsiteY11" fmla="*/ 2858 h 66960"/>
                  <a:gd name="connsiteX12" fmla="*/ 6389 w 8073"/>
                  <a:gd name="connsiteY12" fmla="*/ 0 h 66960"/>
                  <a:gd name="connsiteX13" fmla="*/ 5817 w 8073"/>
                  <a:gd name="connsiteY13" fmla="*/ 0 h 66960"/>
                  <a:gd name="connsiteX14" fmla="*/ 3531 w 8073"/>
                  <a:gd name="connsiteY14" fmla="*/ 1715 h 66960"/>
                  <a:gd name="connsiteX15" fmla="*/ 6198 w 8073"/>
                  <a:gd name="connsiteY15" fmla="*/ 13621 h 66960"/>
                  <a:gd name="connsiteX16" fmla="*/ 6198 w 8073"/>
                  <a:gd name="connsiteY16" fmla="*/ 13621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73" h="66960">
                    <a:moveTo>
                      <a:pt x="3341" y="1524"/>
                    </a:moveTo>
                    <a:cubicBezTo>
                      <a:pt x="2293" y="6477"/>
                      <a:pt x="1531" y="11335"/>
                      <a:pt x="960" y="16288"/>
                    </a:cubicBezTo>
                    <a:cubicBezTo>
                      <a:pt x="293" y="21622"/>
                      <a:pt x="102" y="27051"/>
                      <a:pt x="7" y="32385"/>
                    </a:cubicBezTo>
                    <a:cubicBezTo>
                      <a:pt x="-88" y="43148"/>
                      <a:pt x="769" y="53912"/>
                      <a:pt x="2198" y="64580"/>
                    </a:cubicBezTo>
                    <a:cubicBezTo>
                      <a:pt x="2198" y="65246"/>
                      <a:pt x="2388" y="65723"/>
                      <a:pt x="2865" y="66294"/>
                    </a:cubicBezTo>
                    <a:cubicBezTo>
                      <a:pt x="3341" y="66770"/>
                      <a:pt x="3912" y="66961"/>
                      <a:pt x="4579" y="66961"/>
                    </a:cubicBezTo>
                    <a:cubicBezTo>
                      <a:pt x="5246" y="66961"/>
                      <a:pt x="5817" y="66675"/>
                      <a:pt x="6294" y="66294"/>
                    </a:cubicBezTo>
                    <a:cubicBezTo>
                      <a:pt x="6675" y="65913"/>
                      <a:pt x="7056" y="65246"/>
                      <a:pt x="6960" y="64580"/>
                    </a:cubicBezTo>
                    <a:cubicBezTo>
                      <a:pt x="5913" y="56293"/>
                      <a:pt x="5151" y="47911"/>
                      <a:pt x="4865" y="39624"/>
                    </a:cubicBezTo>
                    <a:cubicBezTo>
                      <a:pt x="4579" y="30575"/>
                      <a:pt x="5055" y="21622"/>
                      <a:pt x="6198" y="12764"/>
                    </a:cubicBezTo>
                    <a:lnTo>
                      <a:pt x="6198" y="13049"/>
                    </a:lnTo>
                    <a:cubicBezTo>
                      <a:pt x="6675" y="9620"/>
                      <a:pt x="7246" y="6191"/>
                      <a:pt x="8008" y="2858"/>
                    </a:cubicBezTo>
                    <a:cubicBezTo>
                      <a:pt x="8294" y="1619"/>
                      <a:pt x="7627" y="286"/>
                      <a:pt x="6389" y="0"/>
                    </a:cubicBezTo>
                    <a:cubicBezTo>
                      <a:pt x="6198" y="0"/>
                      <a:pt x="6008" y="0"/>
                      <a:pt x="5817" y="0"/>
                    </a:cubicBezTo>
                    <a:cubicBezTo>
                      <a:pt x="4770" y="0"/>
                      <a:pt x="3722" y="667"/>
                      <a:pt x="3531" y="1715"/>
                    </a:cubicBezTo>
                    <a:moveTo>
                      <a:pt x="6198" y="13621"/>
                    </a:moveTo>
                    <a:lnTo>
                      <a:pt x="6198" y="13621"/>
                    </a:lnTo>
                    <a:close/>
                  </a:path>
                </a:pathLst>
              </a:custGeom>
              <a:solidFill>
                <a:srgbClr val="F3BC49"/>
              </a:solid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id="{9BE79E46-DBF4-6111-4C0B-0DFAC3FE1299}"/>
                  </a:ext>
                </a:extLst>
              </p:cNvPr>
              <p:cNvSpPr/>
              <p:nvPr/>
            </p:nvSpPr>
            <p:spPr>
              <a:xfrm>
                <a:off x="3455872" y="3349665"/>
                <a:ext cx="7131" cy="62483"/>
              </a:xfrm>
              <a:custGeom>
                <a:avLst/>
                <a:gdLst>
                  <a:gd name="connsiteX0" fmla="*/ 3703 w 7131"/>
                  <a:gd name="connsiteY0" fmla="*/ 286 h 62483"/>
                  <a:gd name="connsiteX1" fmla="*/ 2560 w 7131"/>
                  <a:gd name="connsiteY1" fmla="*/ 1715 h 62483"/>
                  <a:gd name="connsiteX2" fmla="*/ 1131 w 7131"/>
                  <a:gd name="connsiteY2" fmla="*/ 60103 h 62483"/>
                  <a:gd name="connsiteX3" fmla="*/ 1798 w 7131"/>
                  <a:gd name="connsiteY3" fmla="*/ 61817 h 62483"/>
                  <a:gd name="connsiteX4" fmla="*/ 3512 w 7131"/>
                  <a:gd name="connsiteY4" fmla="*/ 62484 h 62483"/>
                  <a:gd name="connsiteX5" fmla="*/ 5989 w 7131"/>
                  <a:gd name="connsiteY5" fmla="*/ 60007 h 62483"/>
                  <a:gd name="connsiteX6" fmla="*/ 5036 w 7131"/>
                  <a:gd name="connsiteY6" fmla="*/ 45625 h 62483"/>
                  <a:gd name="connsiteX7" fmla="*/ 4941 w 7131"/>
                  <a:gd name="connsiteY7" fmla="*/ 31147 h 62483"/>
                  <a:gd name="connsiteX8" fmla="*/ 7132 w 7131"/>
                  <a:gd name="connsiteY8" fmla="*/ 2286 h 62483"/>
                  <a:gd name="connsiteX9" fmla="*/ 6846 w 7131"/>
                  <a:gd name="connsiteY9" fmla="*/ 1143 h 62483"/>
                  <a:gd name="connsiteX10" fmla="*/ 5417 w 7131"/>
                  <a:gd name="connsiteY10" fmla="*/ 0 h 62483"/>
                  <a:gd name="connsiteX11" fmla="*/ 4846 w 7131"/>
                  <a:gd name="connsiteY11" fmla="*/ 0 h 62483"/>
                  <a:gd name="connsiteX12" fmla="*/ 3607 w 7131"/>
                  <a:gd name="connsiteY12" fmla="*/ 286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31" h="62483">
                    <a:moveTo>
                      <a:pt x="3703" y="286"/>
                    </a:moveTo>
                    <a:cubicBezTo>
                      <a:pt x="3226" y="571"/>
                      <a:pt x="2655" y="1143"/>
                      <a:pt x="2560" y="1715"/>
                    </a:cubicBezTo>
                    <a:cubicBezTo>
                      <a:pt x="-107" y="21050"/>
                      <a:pt x="-869" y="40672"/>
                      <a:pt x="1131" y="60103"/>
                    </a:cubicBezTo>
                    <a:cubicBezTo>
                      <a:pt x="1131" y="60770"/>
                      <a:pt x="1321" y="61341"/>
                      <a:pt x="1798" y="61817"/>
                    </a:cubicBezTo>
                    <a:cubicBezTo>
                      <a:pt x="2274" y="62294"/>
                      <a:pt x="2941" y="62484"/>
                      <a:pt x="3512" y="62484"/>
                    </a:cubicBezTo>
                    <a:cubicBezTo>
                      <a:pt x="4750" y="62484"/>
                      <a:pt x="6084" y="61341"/>
                      <a:pt x="5989" y="60007"/>
                    </a:cubicBezTo>
                    <a:cubicBezTo>
                      <a:pt x="5608" y="55245"/>
                      <a:pt x="5227" y="50387"/>
                      <a:pt x="5036" y="45625"/>
                    </a:cubicBezTo>
                    <a:cubicBezTo>
                      <a:pt x="4846" y="40767"/>
                      <a:pt x="4846" y="36004"/>
                      <a:pt x="4941" y="31147"/>
                    </a:cubicBezTo>
                    <a:cubicBezTo>
                      <a:pt x="5036" y="21526"/>
                      <a:pt x="5893" y="11906"/>
                      <a:pt x="7132" y="2286"/>
                    </a:cubicBezTo>
                    <a:cubicBezTo>
                      <a:pt x="7132" y="1810"/>
                      <a:pt x="7036" y="1429"/>
                      <a:pt x="6846" y="1143"/>
                    </a:cubicBezTo>
                    <a:cubicBezTo>
                      <a:pt x="6560" y="571"/>
                      <a:pt x="5989" y="191"/>
                      <a:pt x="5417" y="0"/>
                    </a:cubicBezTo>
                    <a:cubicBezTo>
                      <a:pt x="5227" y="0"/>
                      <a:pt x="5036" y="0"/>
                      <a:pt x="4846" y="0"/>
                    </a:cubicBezTo>
                    <a:cubicBezTo>
                      <a:pt x="4465" y="0"/>
                      <a:pt x="3988" y="95"/>
                      <a:pt x="3607" y="286"/>
                    </a:cubicBezTo>
                  </a:path>
                </a:pathLst>
              </a:custGeom>
              <a:solidFill>
                <a:srgbClr val="F3BC49"/>
              </a:solidFill>
              <a:ln w="9525"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id="{6DCF9FE3-7B03-E15E-BCAE-AB9641C05BA8}"/>
                  </a:ext>
                </a:extLst>
              </p:cNvPr>
              <p:cNvSpPr/>
              <p:nvPr/>
            </p:nvSpPr>
            <p:spPr>
              <a:xfrm>
                <a:off x="3459860" y="3359857"/>
                <a:ext cx="8191" cy="56102"/>
              </a:xfrm>
              <a:custGeom>
                <a:avLst/>
                <a:gdLst>
                  <a:gd name="connsiteX0" fmla="*/ 3334 w 8191"/>
                  <a:gd name="connsiteY0" fmla="*/ 2381 h 56102"/>
                  <a:gd name="connsiteX1" fmla="*/ 1524 w 8191"/>
                  <a:gd name="connsiteY1" fmla="*/ 26956 h 56102"/>
                  <a:gd name="connsiteX2" fmla="*/ 0 w 8191"/>
                  <a:gd name="connsiteY2" fmla="*/ 53435 h 56102"/>
                  <a:gd name="connsiteX3" fmla="*/ 2667 w 8191"/>
                  <a:gd name="connsiteY3" fmla="*/ 56102 h 56102"/>
                  <a:gd name="connsiteX4" fmla="*/ 5334 w 8191"/>
                  <a:gd name="connsiteY4" fmla="*/ 53435 h 56102"/>
                  <a:gd name="connsiteX5" fmla="*/ 6668 w 8191"/>
                  <a:gd name="connsiteY5" fmla="*/ 28861 h 56102"/>
                  <a:gd name="connsiteX6" fmla="*/ 8192 w 8191"/>
                  <a:gd name="connsiteY6" fmla="*/ 2381 h 56102"/>
                  <a:gd name="connsiteX7" fmla="*/ 5810 w 8191"/>
                  <a:gd name="connsiteY7" fmla="*/ 0 h 56102"/>
                  <a:gd name="connsiteX8" fmla="*/ 3334 w 8191"/>
                  <a:gd name="connsiteY8" fmla="*/ 2381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1" h="56102">
                    <a:moveTo>
                      <a:pt x="3334" y="2381"/>
                    </a:moveTo>
                    <a:cubicBezTo>
                      <a:pt x="2858" y="10573"/>
                      <a:pt x="2191" y="18764"/>
                      <a:pt x="1524" y="26956"/>
                    </a:cubicBezTo>
                    <a:cubicBezTo>
                      <a:pt x="857" y="35814"/>
                      <a:pt x="95" y="44577"/>
                      <a:pt x="0" y="53435"/>
                    </a:cubicBezTo>
                    <a:cubicBezTo>
                      <a:pt x="0" y="54864"/>
                      <a:pt x="1143" y="56102"/>
                      <a:pt x="2667" y="56102"/>
                    </a:cubicBezTo>
                    <a:cubicBezTo>
                      <a:pt x="4191" y="56102"/>
                      <a:pt x="5239" y="54864"/>
                      <a:pt x="5334" y="53435"/>
                    </a:cubicBezTo>
                    <a:cubicBezTo>
                      <a:pt x="5810" y="45244"/>
                      <a:pt x="6096" y="37052"/>
                      <a:pt x="6668" y="28861"/>
                    </a:cubicBezTo>
                    <a:cubicBezTo>
                      <a:pt x="7239" y="20002"/>
                      <a:pt x="7810" y="11240"/>
                      <a:pt x="8192" y="2381"/>
                    </a:cubicBezTo>
                    <a:cubicBezTo>
                      <a:pt x="8192" y="1048"/>
                      <a:pt x="7049" y="0"/>
                      <a:pt x="5810" y="0"/>
                    </a:cubicBezTo>
                    <a:cubicBezTo>
                      <a:pt x="4381" y="0"/>
                      <a:pt x="3429" y="1143"/>
                      <a:pt x="3334" y="2381"/>
                    </a:cubicBezTo>
                  </a:path>
                </a:pathLst>
              </a:custGeom>
              <a:solidFill>
                <a:srgbClr val="F3BC49"/>
              </a:solid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id="{51832711-B517-E20A-4417-30527F8BC691}"/>
                  </a:ext>
                </a:extLst>
              </p:cNvPr>
              <p:cNvSpPr/>
              <p:nvPr/>
            </p:nvSpPr>
            <p:spPr>
              <a:xfrm>
                <a:off x="3450026" y="3336806"/>
                <a:ext cx="16186" cy="89045"/>
              </a:xfrm>
              <a:custGeom>
                <a:avLst/>
                <a:gdLst>
                  <a:gd name="connsiteX0" fmla="*/ 9073 w 16186"/>
                  <a:gd name="connsiteY0" fmla="*/ 1429 h 89045"/>
                  <a:gd name="connsiteX1" fmla="*/ 4691 w 16186"/>
                  <a:gd name="connsiteY1" fmla="*/ 10478 h 89045"/>
                  <a:gd name="connsiteX2" fmla="*/ 1643 w 16186"/>
                  <a:gd name="connsiteY2" fmla="*/ 20955 h 89045"/>
                  <a:gd name="connsiteX3" fmla="*/ 214 w 16186"/>
                  <a:gd name="connsiteY3" fmla="*/ 31433 h 89045"/>
                  <a:gd name="connsiteX4" fmla="*/ 214 w 16186"/>
                  <a:gd name="connsiteY4" fmla="*/ 44387 h 89045"/>
                  <a:gd name="connsiteX5" fmla="*/ 3643 w 16186"/>
                  <a:gd name="connsiteY5" fmla="*/ 66770 h 89045"/>
                  <a:gd name="connsiteX6" fmla="*/ 6882 w 16186"/>
                  <a:gd name="connsiteY6" fmla="*/ 77534 h 89045"/>
                  <a:gd name="connsiteX7" fmla="*/ 11740 w 16186"/>
                  <a:gd name="connsiteY7" fmla="*/ 87821 h 89045"/>
                  <a:gd name="connsiteX8" fmla="*/ 14407 w 16186"/>
                  <a:gd name="connsiteY8" fmla="*/ 88964 h 89045"/>
                  <a:gd name="connsiteX9" fmla="*/ 16121 w 16186"/>
                  <a:gd name="connsiteY9" fmla="*/ 86011 h 89045"/>
                  <a:gd name="connsiteX10" fmla="*/ 13549 w 16186"/>
                  <a:gd name="connsiteY10" fmla="*/ 77153 h 89045"/>
                  <a:gd name="connsiteX11" fmla="*/ 10882 w 16186"/>
                  <a:gd name="connsiteY11" fmla="*/ 67723 h 89045"/>
                  <a:gd name="connsiteX12" fmla="*/ 6882 w 16186"/>
                  <a:gd name="connsiteY12" fmla="*/ 48482 h 89045"/>
                  <a:gd name="connsiteX13" fmla="*/ 6025 w 16186"/>
                  <a:gd name="connsiteY13" fmla="*/ 37148 h 89045"/>
                  <a:gd name="connsiteX14" fmla="*/ 6787 w 16186"/>
                  <a:gd name="connsiteY14" fmla="*/ 24384 h 89045"/>
                  <a:gd name="connsiteX15" fmla="*/ 6787 w 16186"/>
                  <a:gd name="connsiteY15" fmla="*/ 25146 h 89045"/>
                  <a:gd name="connsiteX16" fmla="*/ 8025 w 16186"/>
                  <a:gd name="connsiteY16" fmla="*/ 18383 h 89045"/>
                  <a:gd name="connsiteX17" fmla="*/ 10311 w 16186"/>
                  <a:gd name="connsiteY17" fmla="*/ 11144 h 89045"/>
                  <a:gd name="connsiteX18" fmla="*/ 13835 w 16186"/>
                  <a:gd name="connsiteY18" fmla="*/ 4191 h 89045"/>
                  <a:gd name="connsiteX19" fmla="*/ 12787 w 16186"/>
                  <a:gd name="connsiteY19" fmla="*/ 381 h 89045"/>
                  <a:gd name="connsiteX20" fmla="*/ 11454 w 16186"/>
                  <a:gd name="connsiteY20" fmla="*/ 0 h 89045"/>
                  <a:gd name="connsiteX21" fmla="*/ 9073 w 16186"/>
                  <a:gd name="connsiteY21" fmla="*/ 1334 h 89045"/>
                  <a:gd name="connsiteX22" fmla="*/ 10501 w 16186"/>
                  <a:gd name="connsiteY22" fmla="*/ 10573 h 89045"/>
                  <a:gd name="connsiteX23" fmla="*/ 10501 w 16186"/>
                  <a:gd name="connsiteY23" fmla="*/ 10573 h 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86" h="89045">
                    <a:moveTo>
                      <a:pt x="9073" y="1429"/>
                    </a:moveTo>
                    <a:cubicBezTo>
                      <a:pt x="7358" y="4286"/>
                      <a:pt x="5929" y="7334"/>
                      <a:pt x="4691" y="10478"/>
                    </a:cubicBezTo>
                    <a:cubicBezTo>
                      <a:pt x="3358" y="13907"/>
                      <a:pt x="2405" y="17431"/>
                      <a:pt x="1643" y="20955"/>
                    </a:cubicBezTo>
                    <a:cubicBezTo>
                      <a:pt x="881" y="24384"/>
                      <a:pt x="500" y="27908"/>
                      <a:pt x="214" y="31433"/>
                    </a:cubicBezTo>
                    <a:cubicBezTo>
                      <a:pt x="-71" y="35719"/>
                      <a:pt x="-71" y="40100"/>
                      <a:pt x="214" y="44387"/>
                    </a:cubicBezTo>
                    <a:cubicBezTo>
                      <a:pt x="595" y="51911"/>
                      <a:pt x="1834" y="59436"/>
                      <a:pt x="3643" y="66770"/>
                    </a:cubicBezTo>
                    <a:cubicBezTo>
                      <a:pt x="4501" y="70390"/>
                      <a:pt x="5644" y="74009"/>
                      <a:pt x="6882" y="77534"/>
                    </a:cubicBezTo>
                    <a:cubicBezTo>
                      <a:pt x="8215" y="81153"/>
                      <a:pt x="9739" y="84582"/>
                      <a:pt x="11740" y="87821"/>
                    </a:cubicBezTo>
                    <a:cubicBezTo>
                      <a:pt x="12311" y="88773"/>
                      <a:pt x="13359" y="89249"/>
                      <a:pt x="14407" y="88964"/>
                    </a:cubicBezTo>
                    <a:cubicBezTo>
                      <a:pt x="15740" y="88583"/>
                      <a:pt x="16407" y="87249"/>
                      <a:pt x="16121" y="86011"/>
                    </a:cubicBezTo>
                    <a:cubicBezTo>
                      <a:pt x="15454" y="83058"/>
                      <a:pt x="14502" y="80105"/>
                      <a:pt x="13549" y="77153"/>
                    </a:cubicBezTo>
                    <a:cubicBezTo>
                      <a:pt x="12597" y="74009"/>
                      <a:pt x="11740" y="70866"/>
                      <a:pt x="10882" y="67723"/>
                    </a:cubicBezTo>
                    <a:cubicBezTo>
                      <a:pt x="9168" y="61436"/>
                      <a:pt x="7834" y="54959"/>
                      <a:pt x="6882" y="48482"/>
                    </a:cubicBezTo>
                    <a:cubicBezTo>
                      <a:pt x="6501" y="44768"/>
                      <a:pt x="6215" y="40958"/>
                      <a:pt x="6025" y="37148"/>
                    </a:cubicBezTo>
                    <a:cubicBezTo>
                      <a:pt x="6025" y="32957"/>
                      <a:pt x="6215" y="28670"/>
                      <a:pt x="6787" y="24384"/>
                    </a:cubicBezTo>
                    <a:cubicBezTo>
                      <a:pt x="6787" y="24670"/>
                      <a:pt x="6787" y="24956"/>
                      <a:pt x="6787" y="25146"/>
                    </a:cubicBezTo>
                    <a:cubicBezTo>
                      <a:pt x="7168" y="22860"/>
                      <a:pt x="7549" y="20574"/>
                      <a:pt x="8025" y="18383"/>
                    </a:cubicBezTo>
                    <a:cubicBezTo>
                      <a:pt x="8596" y="15907"/>
                      <a:pt x="9454" y="13526"/>
                      <a:pt x="10311" y="11144"/>
                    </a:cubicBezTo>
                    <a:cubicBezTo>
                      <a:pt x="11359" y="8763"/>
                      <a:pt x="12502" y="6382"/>
                      <a:pt x="13835" y="4191"/>
                    </a:cubicBezTo>
                    <a:cubicBezTo>
                      <a:pt x="14597" y="2858"/>
                      <a:pt x="14121" y="1143"/>
                      <a:pt x="12787" y="381"/>
                    </a:cubicBezTo>
                    <a:cubicBezTo>
                      <a:pt x="12406" y="95"/>
                      <a:pt x="11930" y="0"/>
                      <a:pt x="11454" y="0"/>
                    </a:cubicBezTo>
                    <a:cubicBezTo>
                      <a:pt x="10501" y="0"/>
                      <a:pt x="9549" y="476"/>
                      <a:pt x="9073" y="1334"/>
                    </a:cubicBezTo>
                    <a:moveTo>
                      <a:pt x="10501" y="10573"/>
                    </a:moveTo>
                    <a:lnTo>
                      <a:pt x="10501" y="10573"/>
                    </a:lnTo>
                  </a:path>
                </a:pathLst>
              </a:custGeom>
              <a:solidFill>
                <a:srgbClr val="F3BC49"/>
              </a:solidFill>
              <a:ln w="9525"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id="{556E810A-8553-C76A-8D14-39198BA16384}"/>
                  </a:ext>
                </a:extLst>
              </p:cNvPr>
              <p:cNvSpPr/>
              <p:nvPr/>
            </p:nvSpPr>
            <p:spPr>
              <a:xfrm>
                <a:off x="3453383" y="3378145"/>
                <a:ext cx="12698" cy="50352"/>
              </a:xfrm>
              <a:custGeom>
                <a:avLst/>
                <a:gdLst>
                  <a:gd name="connsiteX0" fmla="*/ 0 w 12698"/>
                  <a:gd name="connsiteY0" fmla="*/ 2477 h 50352"/>
                  <a:gd name="connsiteX1" fmla="*/ 476 w 12698"/>
                  <a:gd name="connsiteY1" fmla="*/ 13145 h 50352"/>
                  <a:gd name="connsiteX2" fmla="*/ 1905 w 12698"/>
                  <a:gd name="connsiteY2" fmla="*/ 24384 h 50352"/>
                  <a:gd name="connsiteX3" fmla="*/ 8001 w 12698"/>
                  <a:gd name="connsiteY3" fmla="*/ 48578 h 50352"/>
                  <a:gd name="connsiteX4" fmla="*/ 10954 w 12698"/>
                  <a:gd name="connsiteY4" fmla="*/ 50292 h 50352"/>
                  <a:gd name="connsiteX5" fmla="*/ 12573 w 12698"/>
                  <a:gd name="connsiteY5" fmla="*/ 47339 h 50352"/>
                  <a:gd name="connsiteX6" fmla="*/ 8573 w 12698"/>
                  <a:gd name="connsiteY6" fmla="*/ 33623 h 50352"/>
                  <a:gd name="connsiteX7" fmla="*/ 6001 w 12698"/>
                  <a:gd name="connsiteY7" fmla="*/ 20003 h 50352"/>
                  <a:gd name="connsiteX8" fmla="*/ 6001 w 12698"/>
                  <a:gd name="connsiteY8" fmla="*/ 20193 h 50352"/>
                  <a:gd name="connsiteX9" fmla="*/ 4763 w 12698"/>
                  <a:gd name="connsiteY9" fmla="*/ 2381 h 50352"/>
                  <a:gd name="connsiteX10" fmla="*/ 2381 w 12698"/>
                  <a:gd name="connsiteY10" fmla="*/ 0 h 50352"/>
                  <a:gd name="connsiteX11" fmla="*/ 0 w 12698"/>
                  <a:gd name="connsiteY11" fmla="*/ 2381 h 50352"/>
                  <a:gd name="connsiteX12" fmla="*/ 6001 w 12698"/>
                  <a:gd name="connsiteY12" fmla="*/ 19907 h 50352"/>
                  <a:gd name="connsiteX13" fmla="*/ 6001 w 12698"/>
                  <a:gd name="connsiteY13" fmla="*/ 19526 h 50352"/>
                  <a:gd name="connsiteX14" fmla="*/ 6001 w 12698"/>
                  <a:gd name="connsiteY14" fmla="*/ 19907 h 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8" h="50352">
                    <a:moveTo>
                      <a:pt x="0" y="2477"/>
                    </a:moveTo>
                    <a:cubicBezTo>
                      <a:pt x="0" y="6096"/>
                      <a:pt x="191" y="9620"/>
                      <a:pt x="476" y="13145"/>
                    </a:cubicBezTo>
                    <a:cubicBezTo>
                      <a:pt x="762" y="16859"/>
                      <a:pt x="1333" y="20669"/>
                      <a:pt x="1905" y="24384"/>
                    </a:cubicBezTo>
                    <a:cubicBezTo>
                      <a:pt x="3239" y="32576"/>
                      <a:pt x="5334" y="40672"/>
                      <a:pt x="8001" y="48578"/>
                    </a:cubicBezTo>
                    <a:cubicBezTo>
                      <a:pt x="8382" y="49816"/>
                      <a:pt x="9620" y="50578"/>
                      <a:pt x="10954" y="50292"/>
                    </a:cubicBezTo>
                    <a:cubicBezTo>
                      <a:pt x="12097" y="50006"/>
                      <a:pt x="13049" y="48578"/>
                      <a:pt x="12573" y="47339"/>
                    </a:cubicBezTo>
                    <a:cubicBezTo>
                      <a:pt x="11049" y="42767"/>
                      <a:pt x="9716" y="38291"/>
                      <a:pt x="8573" y="33623"/>
                    </a:cubicBezTo>
                    <a:cubicBezTo>
                      <a:pt x="7525" y="29147"/>
                      <a:pt x="6668" y="24670"/>
                      <a:pt x="6001" y="20003"/>
                    </a:cubicBezTo>
                    <a:lnTo>
                      <a:pt x="6001" y="20193"/>
                    </a:lnTo>
                    <a:cubicBezTo>
                      <a:pt x="5239" y="14288"/>
                      <a:pt x="4858" y="8382"/>
                      <a:pt x="4763" y="2381"/>
                    </a:cubicBezTo>
                    <a:cubicBezTo>
                      <a:pt x="4763" y="1048"/>
                      <a:pt x="3715" y="0"/>
                      <a:pt x="2381" y="0"/>
                    </a:cubicBezTo>
                    <a:cubicBezTo>
                      <a:pt x="1048" y="0"/>
                      <a:pt x="0" y="1048"/>
                      <a:pt x="0" y="2381"/>
                    </a:cubicBezTo>
                    <a:moveTo>
                      <a:pt x="6001" y="19907"/>
                    </a:moveTo>
                    <a:cubicBezTo>
                      <a:pt x="6001" y="19907"/>
                      <a:pt x="6001" y="19622"/>
                      <a:pt x="6001" y="19526"/>
                    </a:cubicBezTo>
                    <a:lnTo>
                      <a:pt x="6001" y="19907"/>
                    </a:lnTo>
                  </a:path>
                </a:pathLst>
              </a:custGeom>
              <a:solidFill>
                <a:srgbClr val="F3BC49"/>
              </a:solid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id="{F893856D-1D6B-96F7-90DF-43935CF6A8B9}"/>
                  </a:ext>
                </a:extLst>
              </p:cNvPr>
              <p:cNvSpPr/>
              <p:nvPr/>
            </p:nvSpPr>
            <p:spPr>
              <a:xfrm>
                <a:off x="3463194" y="3348427"/>
                <a:ext cx="7147" cy="49911"/>
              </a:xfrm>
              <a:custGeom>
                <a:avLst/>
                <a:gdLst>
                  <a:gd name="connsiteX0" fmla="*/ 2191 w 7147"/>
                  <a:gd name="connsiteY0" fmla="*/ 191 h 49911"/>
                  <a:gd name="connsiteX1" fmla="*/ 476 w 7147"/>
                  <a:gd name="connsiteY1" fmla="*/ 3143 h 49911"/>
                  <a:gd name="connsiteX2" fmla="*/ 1429 w 7147"/>
                  <a:gd name="connsiteY2" fmla="*/ 8192 h 49911"/>
                  <a:gd name="connsiteX3" fmla="*/ 1334 w 7147"/>
                  <a:gd name="connsiteY3" fmla="*/ 7525 h 49911"/>
                  <a:gd name="connsiteX4" fmla="*/ 2000 w 7147"/>
                  <a:gd name="connsiteY4" fmla="*/ 16097 h 49911"/>
                  <a:gd name="connsiteX5" fmla="*/ 1715 w 7147"/>
                  <a:gd name="connsiteY5" fmla="*/ 26479 h 49911"/>
                  <a:gd name="connsiteX6" fmla="*/ 762 w 7147"/>
                  <a:gd name="connsiteY6" fmla="*/ 36862 h 49911"/>
                  <a:gd name="connsiteX7" fmla="*/ 0 w 7147"/>
                  <a:gd name="connsiteY7" fmla="*/ 47149 h 49911"/>
                  <a:gd name="connsiteX8" fmla="*/ 2762 w 7147"/>
                  <a:gd name="connsiteY8" fmla="*/ 49911 h 49911"/>
                  <a:gd name="connsiteX9" fmla="*/ 4667 w 7147"/>
                  <a:gd name="connsiteY9" fmla="*/ 49149 h 49911"/>
                  <a:gd name="connsiteX10" fmla="*/ 5525 w 7147"/>
                  <a:gd name="connsiteY10" fmla="*/ 47149 h 49911"/>
                  <a:gd name="connsiteX11" fmla="*/ 6382 w 7147"/>
                  <a:gd name="connsiteY11" fmla="*/ 36862 h 49911"/>
                  <a:gd name="connsiteX12" fmla="*/ 7049 w 7147"/>
                  <a:gd name="connsiteY12" fmla="*/ 24670 h 49911"/>
                  <a:gd name="connsiteX13" fmla="*/ 6858 w 7147"/>
                  <a:gd name="connsiteY13" fmla="*/ 12573 h 49911"/>
                  <a:gd name="connsiteX14" fmla="*/ 5144 w 7147"/>
                  <a:gd name="connsiteY14" fmla="*/ 1715 h 49911"/>
                  <a:gd name="connsiteX15" fmla="*/ 2858 w 7147"/>
                  <a:gd name="connsiteY15" fmla="*/ 0 h 49911"/>
                  <a:gd name="connsiteX16" fmla="*/ 2286 w 7147"/>
                  <a:gd name="connsiteY16" fmla="*/ 0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9911">
                    <a:moveTo>
                      <a:pt x="2191" y="191"/>
                    </a:moveTo>
                    <a:cubicBezTo>
                      <a:pt x="857" y="572"/>
                      <a:pt x="191" y="1810"/>
                      <a:pt x="476" y="3143"/>
                    </a:cubicBezTo>
                    <a:cubicBezTo>
                      <a:pt x="857" y="4858"/>
                      <a:pt x="1143" y="6572"/>
                      <a:pt x="1429" y="8192"/>
                    </a:cubicBezTo>
                    <a:cubicBezTo>
                      <a:pt x="1429" y="8001"/>
                      <a:pt x="1429" y="7810"/>
                      <a:pt x="1334" y="7525"/>
                    </a:cubicBezTo>
                    <a:cubicBezTo>
                      <a:pt x="1715" y="10382"/>
                      <a:pt x="1905" y="13240"/>
                      <a:pt x="2000" y="16097"/>
                    </a:cubicBezTo>
                    <a:cubicBezTo>
                      <a:pt x="2096" y="19526"/>
                      <a:pt x="1905" y="23051"/>
                      <a:pt x="1715" y="26479"/>
                    </a:cubicBezTo>
                    <a:cubicBezTo>
                      <a:pt x="1429" y="30004"/>
                      <a:pt x="1048" y="33433"/>
                      <a:pt x="762" y="36862"/>
                    </a:cubicBezTo>
                    <a:cubicBezTo>
                      <a:pt x="476" y="40291"/>
                      <a:pt x="95" y="43720"/>
                      <a:pt x="0" y="47149"/>
                    </a:cubicBezTo>
                    <a:cubicBezTo>
                      <a:pt x="0" y="48673"/>
                      <a:pt x="1238" y="49911"/>
                      <a:pt x="2762" y="49911"/>
                    </a:cubicBezTo>
                    <a:cubicBezTo>
                      <a:pt x="3429" y="49911"/>
                      <a:pt x="4191" y="49625"/>
                      <a:pt x="4667" y="49149"/>
                    </a:cubicBezTo>
                    <a:cubicBezTo>
                      <a:pt x="5239" y="48578"/>
                      <a:pt x="5334" y="48006"/>
                      <a:pt x="5525" y="47149"/>
                    </a:cubicBezTo>
                    <a:cubicBezTo>
                      <a:pt x="5906" y="43720"/>
                      <a:pt x="6096" y="40291"/>
                      <a:pt x="6382" y="36862"/>
                    </a:cubicBezTo>
                    <a:cubicBezTo>
                      <a:pt x="6668" y="32766"/>
                      <a:pt x="6953" y="28766"/>
                      <a:pt x="7049" y="24670"/>
                    </a:cubicBezTo>
                    <a:cubicBezTo>
                      <a:pt x="7239" y="20669"/>
                      <a:pt x="7144" y="16574"/>
                      <a:pt x="6858" y="12573"/>
                    </a:cubicBezTo>
                    <a:cubicBezTo>
                      <a:pt x="6572" y="8953"/>
                      <a:pt x="6001" y="5334"/>
                      <a:pt x="5144" y="1715"/>
                    </a:cubicBezTo>
                    <a:cubicBezTo>
                      <a:pt x="4858" y="667"/>
                      <a:pt x="3905" y="0"/>
                      <a:pt x="2858" y="0"/>
                    </a:cubicBezTo>
                    <a:cubicBezTo>
                      <a:pt x="2667" y="0"/>
                      <a:pt x="2477" y="0"/>
                      <a:pt x="2286" y="0"/>
                    </a:cubicBezTo>
                  </a:path>
                </a:pathLst>
              </a:custGeom>
              <a:solidFill>
                <a:srgbClr val="F3BC49"/>
              </a:solidFill>
              <a:ln w="9525"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id="{6308A180-1E51-A6FA-EBB5-226E1101BA8A}"/>
                  </a:ext>
                </a:extLst>
              </p:cNvPr>
              <p:cNvSpPr/>
              <p:nvPr/>
            </p:nvSpPr>
            <p:spPr>
              <a:xfrm>
                <a:off x="3462527" y="3373287"/>
                <a:ext cx="5512" cy="41338"/>
              </a:xfrm>
              <a:custGeom>
                <a:avLst/>
                <a:gdLst>
                  <a:gd name="connsiteX0" fmla="*/ 667 w 5512"/>
                  <a:gd name="connsiteY0" fmla="*/ 2381 h 41338"/>
                  <a:gd name="connsiteX1" fmla="*/ 0 w 5512"/>
                  <a:gd name="connsiteY1" fmla="*/ 38957 h 41338"/>
                  <a:gd name="connsiteX2" fmla="*/ 2381 w 5512"/>
                  <a:gd name="connsiteY2" fmla="*/ 41339 h 41338"/>
                  <a:gd name="connsiteX3" fmla="*/ 4763 w 5512"/>
                  <a:gd name="connsiteY3" fmla="*/ 38957 h 41338"/>
                  <a:gd name="connsiteX4" fmla="*/ 5429 w 5512"/>
                  <a:gd name="connsiteY4" fmla="*/ 2381 h 41338"/>
                  <a:gd name="connsiteX5" fmla="*/ 3048 w 5512"/>
                  <a:gd name="connsiteY5" fmla="*/ 0 h 41338"/>
                  <a:gd name="connsiteX6" fmla="*/ 667 w 5512"/>
                  <a:gd name="connsiteY6" fmla="*/ 2381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2" h="41338">
                    <a:moveTo>
                      <a:pt x="667" y="2381"/>
                    </a:moveTo>
                    <a:cubicBezTo>
                      <a:pt x="953" y="14573"/>
                      <a:pt x="0" y="26670"/>
                      <a:pt x="0" y="38957"/>
                    </a:cubicBezTo>
                    <a:cubicBezTo>
                      <a:pt x="0" y="40291"/>
                      <a:pt x="1048" y="41339"/>
                      <a:pt x="2381" y="41339"/>
                    </a:cubicBezTo>
                    <a:cubicBezTo>
                      <a:pt x="3715" y="41339"/>
                      <a:pt x="4763" y="40291"/>
                      <a:pt x="4763" y="38957"/>
                    </a:cubicBezTo>
                    <a:cubicBezTo>
                      <a:pt x="4763" y="26765"/>
                      <a:pt x="5810" y="14669"/>
                      <a:pt x="5429" y="2381"/>
                    </a:cubicBezTo>
                    <a:cubicBezTo>
                      <a:pt x="5429" y="1048"/>
                      <a:pt x="4382" y="0"/>
                      <a:pt x="3048" y="0"/>
                    </a:cubicBezTo>
                    <a:cubicBezTo>
                      <a:pt x="1810" y="0"/>
                      <a:pt x="667" y="1048"/>
                      <a:pt x="667" y="2381"/>
                    </a:cubicBezTo>
                  </a:path>
                </a:pathLst>
              </a:custGeom>
              <a:solidFill>
                <a:srgbClr val="F3BC49"/>
              </a:solid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id="{3DC0C5EF-CBD9-3A25-1C85-3152483F8D5F}"/>
                  </a:ext>
                </a:extLst>
              </p:cNvPr>
              <p:cNvSpPr/>
              <p:nvPr/>
            </p:nvSpPr>
            <p:spPr>
              <a:xfrm>
                <a:off x="3461475" y="3398338"/>
                <a:ext cx="4958" cy="15716"/>
              </a:xfrm>
              <a:custGeom>
                <a:avLst/>
                <a:gdLst>
                  <a:gd name="connsiteX0" fmla="*/ 5 w 4958"/>
                  <a:gd name="connsiteY0" fmla="*/ 2381 h 15716"/>
                  <a:gd name="connsiteX1" fmla="*/ 196 w 4958"/>
                  <a:gd name="connsiteY1" fmla="*/ 13335 h 15716"/>
                  <a:gd name="connsiteX2" fmla="*/ 2577 w 4958"/>
                  <a:gd name="connsiteY2" fmla="*/ 15716 h 15716"/>
                  <a:gd name="connsiteX3" fmla="*/ 4958 w 4958"/>
                  <a:gd name="connsiteY3" fmla="*/ 13335 h 15716"/>
                  <a:gd name="connsiteX4" fmla="*/ 4768 w 4958"/>
                  <a:gd name="connsiteY4" fmla="*/ 2381 h 15716"/>
                  <a:gd name="connsiteX5" fmla="*/ 2386 w 4958"/>
                  <a:gd name="connsiteY5" fmla="*/ 0 h 15716"/>
                  <a:gd name="connsiteX6" fmla="*/ 5 w 4958"/>
                  <a:gd name="connsiteY6" fmla="*/ 2381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8" h="15716">
                    <a:moveTo>
                      <a:pt x="5" y="2381"/>
                    </a:moveTo>
                    <a:cubicBezTo>
                      <a:pt x="196" y="6001"/>
                      <a:pt x="196" y="9716"/>
                      <a:pt x="196" y="13335"/>
                    </a:cubicBezTo>
                    <a:cubicBezTo>
                      <a:pt x="196" y="14668"/>
                      <a:pt x="1243" y="15716"/>
                      <a:pt x="2577" y="15716"/>
                    </a:cubicBezTo>
                    <a:cubicBezTo>
                      <a:pt x="3910" y="15716"/>
                      <a:pt x="4958" y="14668"/>
                      <a:pt x="4958" y="13335"/>
                    </a:cubicBezTo>
                    <a:cubicBezTo>
                      <a:pt x="4958" y="9716"/>
                      <a:pt x="4958" y="6096"/>
                      <a:pt x="4768" y="2381"/>
                    </a:cubicBezTo>
                    <a:cubicBezTo>
                      <a:pt x="4768" y="1048"/>
                      <a:pt x="3720" y="0"/>
                      <a:pt x="2386" y="0"/>
                    </a:cubicBezTo>
                    <a:cubicBezTo>
                      <a:pt x="1148" y="0"/>
                      <a:pt x="-90" y="1048"/>
                      <a:pt x="5" y="2381"/>
                    </a:cubicBezTo>
                  </a:path>
                </a:pathLst>
              </a:custGeom>
              <a:solidFill>
                <a:srgbClr val="F3BC49"/>
              </a:solidFill>
              <a:ln w="9525"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id="{2E262064-3015-099F-63E1-A05F81AFE73A}"/>
                  </a:ext>
                </a:extLst>
              </p:cNvPr>
              <p:cNvSpPr/>
              <p:nvPr/>
            </p:nvSpPr>
            <p:spPr>
              <a:xfrm>
                <a:off x="3448572" y="3288705"/>
                <a:ext cx="27480" cy="139918"/>
              </a:xfrm>
              <a:custGeom>
                <a:avLst/>
                <a:gdLst>
                  <a:gd name="connsiteX0" fmla="*/ 23290 w 27480"/>
                  <a:gd name="connsiteY0" fmla="*/ 572 h 139918"/>
                  <a:gd name="connsiteX1" fmla="*/ 14241 w 27480"/>
                  <a:gd name="connsiteY1" fmla="*/ 14288 h 139918"/>
                  <a:gd name="connsiteX2" fmla="*/ 7097 w 27480"/>
                  <a:gd name="connsiteY2" fmla="*/ 30861 h 139918"/>
                  <a:gd name="connsiteX3" fmla="*/ 334 w 27480"/>
                  <a:gd name="connsiteY3" fmla="*/ 66770 h 139918"/>
                  <a:gd name="connsiteX4" fmla="*/ 2144 w 27480"/>
                  <a:gd name="connsiteY4" fmla="*/ 103632 h 139918"/>
                  <a:gd name="connsiteX5" fmla="*/ 11288 w 27480"/>
                  <a:gd name="connsiteY5" fmla="*/ 138113 h 139918"/>
                  <a:gd name="connsiteX6" fmla="*/ 14146 w 27480"/>
                  <a:gd name="connsiteY6" fmla="*/ 139827 h 139918"/>
                  <a:gd name="connsiteX7" fmla="*/ 15860 w 27480"/>
                  <a:gd name="connsiteY7" fmla="*/ 136874 h 139918"/>
                  <a:gd name="connsiteX8" fmla="*/ 6431 w 27480"/>
                  <a:gd name="connsiteY8" fmla="*/ 100203 h 139918"/>
                  <a:gd name="connsiteX9" fmla="*/ 6431 w 27480"/>
                  <a:gd name="connsiteY9" fmla="*/ 100394 h 139918"/>
                  <a:gd name="connsiteX10" fmla="*/ 6240 w 27480"/>
                  <a:gd name="connsiteY10" fmla="*/ 55912 h 139918"/>
                  <a:gd name="connsiteX11" fmla="*/ 6240 w 27480"/>
                  <a:gd name="connsiteY11" fmla="*/ 56388 h 139918"/>
                  <a:gd name="connsiteX12" fmla="*/ 14717 w 27480"/>
                  <a:gd name="connsiteY12" fmla="*/ 24765 h 139918"/>
                  <a:gd name="connsiteX13" fmla="*/ 14527 w 27480"/>
                  <a:gd name="connsiteY13" fmla="*/ 25336 h 139918"/>
                  <a:gd name="connsiteX14" fmla="*/ 26242 w 27480"/>
                  <a:gd name="connsiteY14" fmla="*/ 4858 h 139918"/>
                  <a:gd name="connsiteX15" fmla="*/ 26814 w 27480"/>
                  <a:gd name="connsiteY15" fmla="*/ 4096 h 139918"/>
                  <a:gd name="connsiteX16" fmla="*/ 27481 w 27480"/>
                  <a:gd name="connsiteY16" fmla="*/ 2381 h 139918"/>
                  <a:gd name="connsiteX17" fmla="*/ 26814 w 27480"/>
                  <a:gd name="connsiteY17" fmla="*/ 667 h 139918"/>
                  <a:gd name="connsiteX18" fmla="*/ 25004 w 27480"/>
                  <a:gd name="connsiteY18" fmla="*/ 0 h 139918"/>
                  <a:gd name="connsiteX19" fmla="*/ 23385 w 27480"/>
                  <a:gd name="connsiteY19" fmla="*/ 667 h 139918"/>
                  <a:gd name="connsiteX20" fmla="*/ 6526 w 27480"/>
                  <a:gd name="connsiteY20" fmla="*/ 100203 h 139918"/>
                  <a:gd name="connsiteX21" fmla="*/ 6526 w 27480"/>
                  <a:gd name="connsiteY21" fmla="*/ 99727 h 139918"/>
                  <a:gd name="connsiteX22" fmla="*/ 6526 w 27480"/>
                  <a:gd name="connsiteY22" fmla="*/ 100203 h 1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139918">
                    <a:moveTo>
                      <a:pt x="23290" y="572"/>
                    </a:moveTo>
                    <a:cubicBezTo>
                      <a:pt x="19956" y="4953"/>
                      <a:pt x="16908" y="9430"/>
                      <a:pt x="14241" y="14288"/>
                    </a:cubicBezTo>
                    <a:cubicBezTo>
                      <a:pt x="11384" y="19622"/>
                      <a:pt x="9098" y="25146"/>
                      <a:pt x="7097" y="30861"/>
                    </a:cubicBezTo>
                    <a:cubicBezTo>
                      <a:pt x="3097" y="42386"/>
                      <a:pt x="1192" y="54578"/>
                      <a:pt x="334" y="66770"/>
                    </a:cubicBezTo>
                    <a:cubicBezTo>
                      <a:pt x="-523" y="79057"/>
                      <a:pt x="334" y="91440"/>
                      <a:pt x="2144" y="103632"/>
                    </a:cubicBezTo>
                    <a:cubicBezTo>
                      <a:pt x="3859" y="115443"/>
                      <a:pt x="6907" y="126968"/>
                      <a:pt x="11288" y="138113"/>
                    </a:cubicBezTo>
                    <a:cubicBezTo>
                      <a:pt x="11765" y="139351"/>
                      <a:pt x="12812" y="140208"/>
                      <a:pt x="14146" y="139827"/>
                    </a:cubicBezTo>
                    <a:cubicBezTo>
                      <a:pt x="15289" y="139446"/>
                      <a:pt x="16336" y="138113"/>
                      <a:pt x="15860" y="136874"/>
                    </a:cubicBezTo>
                    <a:cubicBezTo>
                      <a:pt x="11288" y="125063"/>
                      <a:pt x="8240" y="112681"/>
                      <a:pt x="6431" y="100203"/>
                    </a:cubicBezTo>
                    <a:lnTo>
                      <a:pt x="6431" y="100394"/>
                    </a:lnTo>
                    <a:cubicBezTo>
                      <a:pt x="4526" y="85630"/>
                      <a:pt x="4335" y="70771"/>
                      <a:pt x="6240" y="55912"/>
                    </a:cubicBezTo>
                    <a:cubicBezTo>
                      <a:pt x="6240" y="56007"/>
                      <a:pt x="6240" y="56198"/>
                      <a:pt x="6240" y="56388"/>
                    </a:cubicBezTo>
                    <a:cubicBezTo>
                      <a:pt x="7764" y="45530"/>
                      <a:pt x="10431" y="34862"/>
                      <a:pt x="14717" y="24765"/>
                    </a:cubicBezTo>
                    <a:cubicBezTo>
                      <a:pt x="14717" y="24956"/>
                      <a:pt x="14622" y="25146"/>
                      <a:pt x="14527" y="25336"/>
                    </a:cubicBezTo>
                    <a:cubicBezTo>
                      <a:pt x="17670" y="18098"/>
                      <a:pt x="21480" y="11240"/>
                      <a:pt x="26242" y="4858"/>
                    </a:cubicBezTo>
                    <a:cubicBezTo>
                      <a:pt x="26433" y="4572"/>
                      <a:pt x="26624" y="4381"/>
                      <a:pt x="26814" y="4096"/>
                    </a:cubicBezTo>
                    <a:cubicBezTo>
                      <a:pt x="27195" y="3524"/>
                      <a:pt x="27481" y="3048"/>
                      <a:pt x="27481" y="2381"/>
                    </a:cubicBezTo>
                    <a:cubicBezTo>
                      <a:pt x="27481" y="1715"/>
                      <a:pt x="27195" y="1143"/>
                      <a:pt x="26814" y="667"/>
                    </a:cubicBezTo>
                    <a:cubicBezTo>
                      <a:pt x="26433" y="191"/>
                      <a:pt x="25671" y="0"/>
                      <a:pt x="25004" y="0"/>
                    </a:cubicBezTo>
                    <a:cubicBezTo>
                      <a:pt x="24433" y="0"/>
                      <a:pt x="23766" y="191"/>
                      <a:pt x="23385" y="667"/>
                    </a:cubicBezTo>
                    <a:moveTo>
                      <a:pt x="6526" y="100203"/>
                    </a:moveTo>
                    <a:cubicBezTo>
                      <a:pt x="6526" y="100203"/>
                      <a:pt x="6526" y="99917"/>
                      <a:pt x="6526" y="99727"/>
                    </a:cubicBezTo>
                    <a:lnTo>
                      <a:pt x="6526" y="100203"/>
                    </a:lnTo>
                  </a:path>
                </a:pathLst>
              </a:custGeom>
              <a:solidFill>
                <a:srgbClr val="F3BC49"/>
              </a:solid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id="{3D75B81D-6659-462F-32AC-F530AA1150FD}"/>
                  </a:ext>
                </a:extLst>
              </p:cNvPr>
              <p:cNvSpPr/>
              <p:nvPr/>
            </p:nvSpPr>
            <p:spPr>
              <a:xfrm>
                <a:off x="3458141" y="3414340"/>
                <a:ext cx="6485" cy="13909"/>
              </a:xfrm>
              <a:custGeom>
                <a:avLst/>
                <a:gdLst>
                  <a:gd name="connsiteX0" fmla="*/ 100 w 6485"/>
                  <a:gd name="connsiteY0" fmla="*/ 2286 h 13909"/>
                  <a:gd name="connsiteX1" fmla="*/ 481 w 6485"/>
                  <a:gd name="connsiteY1" fmla="*/ 6096 h 13909"/>
                  <a:gd name="connsiteX2" fmla="*/ 1815 w 6485"/>
                  <a:gd name="connsiteY2" fmla="*/ 12192 h 13909"/>
                  <a:gd name="connsiteX3" fmla="*/ 4767 w 6485"/>
                  <a:gd name="connsiteY3" fmla="*/ 13811 h 13909"/>
                  <a:gd name="connsiteX4" fmla="*/ 6387 w 6485"/>
                  <a:gd name="connsiteY4" fmla="*/ 10858 h 13909"/>
                  <a:gd name="connsiteX5" fmla="*/ 5053 w 6485"/>
                  <a:gd name="connsiteY5" fmla="*/ 4763 h 13909"/>
                  <a:gd name="connsiteX6" fmla="*/ 5053 w 6485"/>
                  <a:gd name="connsiteY6" fmla="*/ 5239 h 13909"/>
                  <a:gd name="connsiteX7" fmla="*/ 4767 w 6485"/>
                  <a:gd name="connsiteY7" fmla="*/ 2381 h 13909"/>
                  <a:gd name="connsiteX8" fmla="*/ 4101 w 6485"/>
                  <a:gd name="connsiteY8" fmla="*/ 667 h 13909"/>
                  <a:gd name="connsiteX9" fmla="*/ 2386 w 6485"/>
                  <a:gd name="connsiteY9" fmla="*/ 0 h 13909"/>
                  <a:gd name="connsiteX10" fmla="*/ 5 w 6485"/>
                  <a:gd name="connsiteY10" fmla="*/ 2381 h 1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 h="13909">
                    <a:moveTo>
                      <a:pt x="100" y="2286"/>
                    </a:moveTo>
                    <a:cubicBezTo>
                      <a:pt x="195" y="3524"/>
                      <a:pt x="291" y="4763"/>
                      <a:pt x="481" y="6096"/>
                    </a:cubicBezTo>
                    <a:cubicBezTo>
                      <a:pt x="862" y="8096"/>
                      <a:pt x="1338" y="10192"/>
                      <a:pt x="1815" y="12192"/>
                    </a:cubicBezTo>
                    <a:cubicBezTo>
                      <a:pt x="2196" y="13430"/>
                      <a:pt x="3529" y="14192"/>
                      <a:pt x="4767" y="13811"/>
                    </a:cubicBezTo>
                    <a:cubicBezTo>
                      <a:pt x="6006" y="13525"/>
                      <a:pt x="6768" y="12097"/>
                      <a:pt x="6387" y="10858"/>
                    </a:cubicBezTo>
                    <a:cubicBezTo>
                      <a:pt x="5815" y="8858"/>
                      <a:pt x="5339" y="6858"/>
                      <a:pt x="5053" y="4763"/>
                    </a:cubicBezTo>
                    <a:cubicBezTo>
                      <a:pt x="5053" y="4858"/>
                      <a:pt x="5053" y="5048"/>
                      <a:pt x="5053" y="5239"/>
                    </a:cubicBezTo>
                    <a:cubicBezTo>
                      <a:pt x="4958" y="4286"/>
                      <a:pt x="4863" y="3334"/>
                      <a:pt x="4767" y="2381"/>
                    </a:cubicBezTo>
                    <a:cubicBezTo>
                      <a:pt x="4767" y="1715"/>
                      <a:pt x="4577" y="1238"/>
                      <a:pt x="4101" y="667"/>
                    </a:cubicBezTo>
                    <a:cubicBezTo>
                      <a:pt x="3624" y="190"/>
                      <a:pt x="3053" y="0"/>
                      <a:pt x="2386" y="0"/>
                    </a:cubicBezTo>
                    <a:cubicBezTo>
                      <a:pt x="1243" y="0"/>
                      <a:pt x="-90" y="1048"/>
                      <a:pt x="5" y="2381"/>
                    </a:cubicBezTo>
                  </a:path>
                </a:pathLst>
              </a:custGeom>
              <a:solidFill>
                <a:srgbClr val="F3BC49"/>
              </a:solidFill>
              <a:ln w="9525" cap="flat">
                <a:noFill/>
                <a:prstDash val="solid"/>
                <a:miter/>
              </a:ln>
            </p:spPr>
            <p:txBody>
              <a:bodyPr rtlCol="0" anchor="ctr"/>
              <a:lstStyle/>
              <a:p>
                <a:endParaRPr lang="en-US"/>
              </a:p>
            </p:txBody>
          </p:sp>
          <p:grpSp>
            <p:nvGrpSpPr>
              <p:cNvPr id="1514" name="Graphic 100">
                <a:extLst>
                  <a:ext uri="{FF2B5EF4-FFF2-40B4-BE49-F238E27FC236}">
                    <a16:creationId xmlns:a16="http://schemas.microsoft.com/office/drawing/2014/main" id="{8DC43C53-50C1-980D-0A8C-E8513E2BC656}"/>
                  </a:ext>
                </a:extLst>
              </p:cNvPr>
              <p:cNvGrpSpPr/>
              <p:nvPr/>
            </p:nvGrpSpPr>
            <p:grpSpPr>
              <a:xfrm>
                <a:off x="3924258" y="2872368"/>
                <a:ext cx="495282" cy="571547"/>
                <a:chOff x="3924258" y="2872368"/>
                <a:chExt cx="495282" cy="571547"/>
              </a:xfrm>
            </p:grpSpPr>
            <p:sp>
              <p:nvSpPr>
                <p:cNvPr id="1515" name="Freeform: Shape 1514">
                  <a:extLst>
                    <a:ext uri="{FF2B5EF4-FFF2-40B4-BE49-F238E27FC236}">
                      <a16:creationId xmlns:a16="http://schemas.microsoft.com/office/drawing/2014/main" id="{76F30712-0DCC-96C8-4C03-1FDD7E4D4EFB}"/>
                    </a:ext>
                  </a:extLst>
                </p:cNvPr>
                <p:cNvSpPr/>
                <p:nvPr/>
              </p:nvSpPr>
              <p:spPr>
                <a:xfrm>
                  <a:off x="3924258" y="2872368"/>
                  <a:ext cx="343690" cy="563880"/>
                </a:xfrm>
                <a:custGeom>
                  <a:avLst/>
                  <a:gdLst>
                    <a:gd name="connsiteX0" fmla="*/ 30807 w 343690"/>
                    <a:gd name="connsiteY0" fmla="*/ 0 h 563880"/>
                    <a:gd name="connsiteX1" fmla="*/ 9472 w 343690"/>
                    <a:gd name="connsiteY1" fmla="*/ 1334 h 563880"/>
                    <a:gd name="connsiteX2" fmla="*/ 7662 w 343690"/>
                    <a:gd name="connsiteY2" fmla="*/ 2000 h 563880"/>
                    <a:gd name="connsiteX3" fmla="*/ 5947 w 343690"/>
                    <a:gd name="connsiteY3" fmla="*/ 1715 h 563880"/>
                    <a:gd name="connsiteX4" fmla="*/ 5947 w 343690"/>
                    <a:gd name="connsiteY4" fmla="*/ 1715 h 563880"/>
                    <a:gd name="connsiteX5" fmla="*/ 42 w 343690"/>
                    <a:gd name="connsiteY5" fmla="*/ 6668 h 563880"/>
                    <a:gd name="connsiteX6" fmla="*/ 1185 w 343690"/>
                    <a:gd name="connsiteY6" fmla="*/ 10668 h 563880"/>
                    <a:gd name="connsiteX7" fmla="*/ 4899 w 343690"/>
                    <a:gd name="connsiteY7" fmla="*/ 12668 h 563880"/>
                    <a:gd name="connsiteX8" fmla="*/ 6233 w 343690"/>
                    <a:gd name="connsiteY8" fmla="*/ 12954 h 563880"/>
                    <a:gd name="connsiteX9" fmla="*/ 7566 w 343690"/>
                    <a:gd name="connsiteY9" fmla="*/ 13240 h 563880"/>
                    <a:gd name="connsiteX10" fmla="*/ 10710 w 343690"/>
                    <a:gd name="connsiteY10" fmla="*/ 14192 h 563880"/>
                    <a:gd name="connsiteX11" fmla="*/ 14234 w 343690"/>
                    <a:gd name="connsiteY11" fmla="*/ 14669 h 563880"/>
                    <a:gd name="connsiteX12" fmla="*/ 17472 w 343690"/>
                    <a:gd name="connsiteY12" fmla="*/ 15431 h 563880"/>
                    <a:gd name="connsiteX13" fmla="*/ 19092 w 343690"/>
                    <a:gd name="connsiteY13" fmla="*/ 15812 h 563880"/>
                    <a:gd name="connsiteX14" fmla="*/ 97387 w 343690"/>
                    <a:gd name="connsiteY14" fmla="*/ 45720 h 563880"/>
                    <a:gd name="connsiteX15" fmla="*/ 98244 w 343690"/>
                    <a:gd name="connsiteY15" fmla="*/ 46196 h 563880"/>
                    <a:gd name="connsiteX16" fmla="*/ 180064 w 343690"/>
                    <a:gd name="connsiteY16" fmla="*/ 105918 h 563880"/>
                    <a:gd name="connsiteX17" fmla="*/ 243120 w 343690"/>
                    <a:gd name="connsiteY17" fmla="*/ 184976 h 563880"/>
                    <a:gd name="connsiteX18" fmla="*/ 243120 w 343690"/>
                    <a:gd name="connsiteY18" fmla="*/ 184976 h 563880"/>
                    <a:gd name="connsiteX19" fmla="*/ 267599 w 343690"/>
                    <a:gd name="connsiteY19" fmla="*/ 232505 h 563880"/>
                    <a:gd name="connsiteX20" fmla="*/ 285792 w 343690"/>
                    <a:gd name="connsiteY20" fmla="*/ 282893 h 563880"/>
                    <a:gd name="connsiteX21" fmla="*/ 304937 w 343690"/>
                    <a:gd name="connsiteY21" fmla="*/ 408623 h 563880"/>
                    <a:gd name="connsiteX22" fmla="*/ 290364 w 343690"/>
                    <a:gd name="connsiteY22" fmla="*/ 550640 h 563880"/>
                    <a:gd name="connsiteX23" fmla="*/ 288173 w 343690"/>
                    <a:gd name="connsiteY23" fmla="*/ 559594 h 563880"/>
                    <a:gd name="connsiteX24" fmla="*/ 290078 w 343690"/>
                    <a:gd name="connsiteY24" fmla="*/ 563690 h 563880"/>
                    <a:gd name="connsiteX25" fmla="*/ 291126 w 343690"/>
                    <a:gd name="connsiteY25" fmla="*/ 563880 h 563880"/>
                    <a:gd name="connsiteX26" fmla="*/ 292650 w 343690"/>
                    <a:gd name="connsiteY26" fmla="*/ 563594 h 563880"/>
                    <a:gd name="connsiteX27" fmla="*/ 292650 w 343690"/>
                    <a:gd name="connsiteY27" fmla="*/ 563594 h 563880"/>
                    <a:gd name="connsiteX28" fmla="*/ 295317 w 343690"/>
                    <a:gd name="connsiteY28" fmla="*/ 561594 h 563880"/>
                    <a:gd name="connsiteX29" fmla="*/ 331416 w 343690"/>
                    <a:gd name="connsiteY29" fmla="*/ 447104 h 563880"/>
                    <a:gd name="connsiteX30" fmla="*/ 340941 w 343690"/>
                    <a:gd name="connsiteY30" fmla="*/ 385953 h 563880"/>
                    <a:gd name="connsiteX31" fmla="*/ 343609 w 343690"/>
                    <a:gd name="connsiteY31" fmla="*/ 323850 h 563880"/>
                    <a:gd name="connsiteX32" fmla="*/ 323892 w 343690"/>
                    <a:gd name="connsiteY32" fmla="*/ 204026 h 563880"/>
                    <a:gd name="connsiteX33" fmla="*/ 299698 w 343690"/>
                    <a:gd name="connsiteY33" fmla="*/ 149066 h 563880"/>
                    <a:gd name="connsiteX34" fmla="*/ 264265 w 343690"/>
                    <a:gd name="connsiteY34" fmla="*/ 99822 h 563880"/>
                    <a:gd name="connsiteX35" fmla="*/ 220926 w 343690"/>
                    <a:gd name="connsiteY35" fmla="*/ 61055 h 563880"/>
                    <a:gd name="connsiteX36" fmla="*/ 157585 w 343690"/>
                    <a:gd name="connsiteY36" fmla="*/ 26194 h 563880"/>
                    <a:gd name="connsiteX37" fmla="*/ 85862 w 343690"/>
                    <a:gd name="connsiteY37" fmla="*/ 5715 h 563880"/>
                    <a:gd name="connsiteX38" fmla="*/ 48238 w 343690"/>
                    <a:gd name="connsiteY38" fmla="*/ 953 h 563880"/>
                    <a:gd name="connsiteX39" fmla="*/ 30712 w 343690"/>
                    <a:gd name="connsiteY39" fmla="*/ 286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3690" h="563880">
                      <a:moveTo>
                        <a:pt x="30807" y="0"/>
                      </a:moveTo>
                      <a:cubicBezTo>
                        <a:pt x="22997" y="0"/>
                        <a:pt x="16044" y="476"/>
                        <a:pt x="9472" y="1334"/>
                      </a:cubicBezTo>
                      <a:cubicBezTo>
                        <a:pt x="8900" y="1334"/>
                        <a:pt x="8328" y="1619"/>
                        <a:pt x="7662" y="2000"/>
                      </a:cubicBezTo>
                      <a:cubicBezTo>
                        <a:pt x="7185" y="1905"/>
                        <a:pt x="6519" y="1810"/>
                        <a:pt x="5947" y="1715"/>
                      </a:cubicBezTo>
                      <a:lnTo>
                        <a:pt x="5947" y="1715"/>
                      </a:lnTo>
                      <a:cubicBezTo>
                        <a:pt x="2709" y="1715"/>
                        <a:pt x="232" y="4000"/>
                        <a:pt x="42" y="6668"/>
                      </a:cubicBezTo>
                      <a:cubicBezTo>
                        <a:pt x="-149" y="8001"/>
                        <a:pt x="327" y="9525"/>
                        <a:pt x="1185" y="10668"/>
                      </a:cubicBezTo>
                      <a:cubicBezTo>
                        <a:pt x="2042" y="11716"/>
                        <a:pt x="3185" y="12383"/>
                        <a:pt x="4899" y="12668"/>
                      </a:cubicBezTo>
                      <a:lnTo>
                        <a:pt x="6233" y="12954"/>
                      </a:lnTo>
                      <a:lnTo>
                        <a:pt x="7566" y="13240"/>
                      </a:lnTo>
                      <a:cubicBezTo>
                        <a:pt x="8328" y="13716"/>
                        <a:pt x="9376" y="14002"/>
                        <a:pt x="10710" y="14192"/>
                      </a:cubicBezTo>
                      <a:lnTo>
                        <a:pt x="14234" y="14669"/>
                      </a:lnTo>
                      <a:cubicBezTo>
                        <a:pt x="15282" y="14859"/>
                        <a:pt x="16425" y="15145"/>
                        <a:pt x="17472" y="15431"/>
                      </a:cubicBezTo>
                      <a:lnTo>
                        <a:pt x="19092" y="15812"/>
                      </a:lnTo>
                      <a:cubicBezTo>
                        <a:pt x="46428" y="22384"/>
                        <a:pt x="72718" y="32480"/>
                        <a:pt x="97387" y="45720"/>
                      </a:cubicBezTo>
                      <a:lnTo>
                        <a:pt x="98244" y="46196"/>
                      </a:lnTo>
                      <a:cubicBezTo>
                        <a:pt x="128153" y="62675"/>
                        <a:pt x="155680" y="82772"/>
                        <a:pt x="180064" y="105918"/>
                      </a:cubicBezTo>
                      <a:cubicBezTo>
                        <a:pt x="204258" y="129254"/>
                        <a:pt x="225403" y="155829"/>
                        <a:pt x="243120" y="184976"/>
                      </a:cubicBezTo>
                      <a:lnTo>
                        <a:pt x="243120" y="184976"/>
                      </a:lnTo>
                      <a:cubicBezTo>
                        <a:pt x="252264" y="200216"/>
                        <a:pt x="260455" y="216218"/>
                        <a:pt x="267599" y="232505"/>
                      </a:cubicBezTo>
                      <a:cubicBezTo>
                        <a:pt x="274552" y="248507"/>
                        <a:pt x="280648" y="265462"/>
                        <a:pt x="285792" y="282893"/>
                      </a:cubicBezTo>
                      <a:cubicBezTo>
                        <a:pt x="297222" y="322707"/>
                        <a:pt x="303699" y="364998"/>
                        <a:pt x="304937" y="408623"/>
                      </a:cubicBezTo>
                      <a:cubicBezTo>
                        <a:pt x="306080" y="455771"/>
                        <a:pt x="301222" y="503587"/>
                        <a:pt x="290364" y="550640"/>
                      </a:cubicBezTo>
                      <a:cubicBezTo>
                        <a:pt x="289602" y="553974"/>
                        <a:pt x="288935" y="556736"/>
                        <a:pt x="288173" y="559594"/>
                      </a:cubicBezTo>
                      <a:cubicBezTo>
                        <a:pt x="287792" y="561023"/>
                        <a:pt x="288173" y="563023"/>
                        <a:pt x="290078" y="563690"/>
                      </a:cubicBezTo>
                      <a:cubicBezTo>
                        <a:pt x="290364" y="563785"/>
                        <a:pt x="290745" y="563880"/>
                        <a:pt x="291126" y="563880"/>
                      </a:cubicBezTo>
                      <a:cubicBezTo>
                        <a:pt x="291602" y="563880"/>
                        <a:pt x="292173" y="563785"/>
                        <a:pt x="292650" y="563594"/>
                      </a:cubicBezTo>
                      <a:lnTo>
                        <a:pt x="292650" y="563594"/>
                      </a:lnTo>
                      <a:cubicBezTo>
                        <a:pt x="293793" y="563594"/>
                        <a:pt x="294840" y="562832"/>
                        <a:pt x="295317" y="561594"/>
                      </a:cubicBezTo>
                      <a:cubicBezTo>
                        <a:pt x="310747" y="525209"/>
                        <a:pt x="322939" y="486728"/>
                        <a:pt x="331416" y="447104"/>
                      </a:cubicBezTo>
                      <a:cubicBezTo>
                        <a:pt x="335512" y="427863"/>
                        <a:pt x="338751" y="407289"/>
                        <a:pt x="340941" y="385953"/>
                      </a:cubicBezTo>
                      <a:cubicBezTo>
                        <a:pt x="343037" y="365189"/>
                        <a:pt x="343989" y="344234"/>
                        <a:pt x="343609" y="323850"/>
                      </a:cubicBezTo>
                      <a:cubicBezTo>
                        <a:pt x="342942" y="281464"/>
                        <a:pt x="336274" y="241173"/>
                        <a:pt x="323892" y="204026"/>
                      </a:cubicBezTo>
                      <a:cubicBezTo>
                        <a:pt x="317224" y="184023"/>
                        <a:pt x="309033" y="165544"/>
                        <a:pt x="299698" y="149066"/>
                      </a:cubicBezTo>
                      <a:cubicBezTo>
                        <a:pt x="289887" y="131731"/>
                        <a:pt x="277981" y="115157"/>
                        <a:pt x="264265" y="99822"/>
                      </a:cubicBezTo>
                      <a:cubicBezTo>
                        <a:pt x="252168" y="86201"/>
                        <a:pt x="237595" y="73247"/>
                        <a:pt x="220926" y="61055"/>
                      </a:cubicBezTo>
                      <a:cubicBezTo>
                        <a:pt x="202543" y="47625"/>
                        <a:pt x="181207" y="35909"/>
                        <a:pt x="157585" y="26194"/>
                      </a:cubicBezTo>
                      <a:cubicBezTo>
                        <a:pt x="135487" y="17145"/>
                        <a:pt x="111294" y="10192"/>
                        <a:pt x="85862" y="5715"/>
                      </a:cubicBezTo>
                      <a:cubicBezTo>
                        <a:pt x="73003" y="3429"/>
                        <a:pt x="60335" y="1810"/>
                        <a:pt x="48238" y="953"/>
                      </a:cubicBezTo>
                      <a:cubicBezTo>
                        <a:pt x="42428" y="572"/>
                        <a:pt x="36522" y="286"/>
                        <a:pt x="30712" y="286"/>
                      </a:cubicBezTo>
                    </a:path>
                  </a:pathLst>
                </a:custGeom>
                <a:solidFill>
                  <a:srgbClr val="F32534"/>
                </a:solidFill>
                <a:ln w="9525" cap="flat">
                  <a:noFill/>
                  <a:prstDash val="solid"/>
                  <a:miter/>
                </a:ln>
              </p:spPr>
              <p:txBody>
                <a:bodyPr rtlCol="0" anchor="ctr"/>
                <a:lstStyle/>
                <a:p>
                  <a:endParaRPr lang="en-US"/>
                </a:p>
              </p:txBody>
            </p:sp>
            <p:grpSp>
              <p:nvGrpSpPr>
                <p:cNvPr id="1516" name="Graphic 100">
                  <a:extLst>
                    <a:ext uri="{FF2B5EF4-FFF2-40B4-BE49-F238E27FC236}">
                      <a16:creationId xmlns:a16="http://schemas.microsoft.com/office/drawing/2014/main" id="{DADC15FE-16D2-8FD8-BD12-23CF8510F324}"/>
                    </a:ext>
                  </a:extLst>
                </p:cNvPr>
                <p:cNvGrpSpPr/>
                <p:nvPr/>
              </p:nvGrpSpPr>
              <p:grpSpPr>
                <a:xfrm>
                  <a:off x="4025243" y="2912619"/>
                  <a:ext cx="394297" cy="531296"/>
                  <a:chOff x="4025243" y="2912619"/>
                  <a:chExt cx="394297" cy="531296"/>
                </a:xfrm>
              </p:grpSpPr>
              <p:sp>
                <p:nvSpPr>
                  <p:cNvPr id="1517" name="Freeform: Shape 1516">
                    <a:extLst>
                      <a:ext uri="{FF2B5EF4-FFF2-40B4-BE49-F238E27FC236}">
                        <a16:creationId xmlns:a16="http://schemas.microsoft.com/office/drawing/2014/main" id="{DA693C61-EA0B-CEB8-E92B-1683BD2CE21E}"/>
                      </a:ext>
                    </a:extLst>
                  </p:cNvPr>
                  <p:cNvSpPr/>
                  <p:nvPr/>
                </p:nvSpPr>
                <p:spPr>
                  <a:xfrm>
                    <a:off x="4135754" y="3050580"/>
                    <a:ext cx="283786" cy="393335"/>
                  </a:xfrm>
                  <a:custGeom>
                    <a:avLst/>
                    <a:gdLst>
                      <a:gd name="connsiteX0" fmla="*/ 107918 w 283786"/>
                      <a:gd name="connsiteY0" fmla="*/ 95 h 393335"/>
                      <a:gd name="connsiteX1" fmla="*/ 103537 w 283786"/>
                      <a:gd name="connsiteY1" fmla="*/ 667 h 393335"/>
                      <a:gd name="connsiteX2" fmla="*/ 99060 w 283786"/>
                      <a:gd name="connsiteY2" fmla="*/ 5048 h 393335"/>
                      <a:gd name="connsiteX3" fmla="*/ 98679 w 283786"/>
                      <a:gd name="connsiteY3" fmla="*/ 6096 h 393335"/>
                      <a:gd name="connsiteX4" fmla="*/ 98393 w 283786"/>
                      <a:gd name="connsiteY4" fmla="*/ 7144 h 393335"/>
                      <a:gd name="connsiteX5" fmla="*/ 98965 w 283786"/>
                      <a:gd name="connsiteY5" fmla="*/ 11525 h 393335"/>
                      <a:gd name="connsiteX6" fmla="*/ 100489 w 283786"/>
                      <a:gd name="connsiteY6" fmla="*/ 16478 h 393335"/>
                      <a:gd name="connsiteX7" fmla="*/ 98298 w 283786"/>
                      <a:gd name="connsiteY7" fmla="*/ 17812 h 393335"/>
                      <a:gd name="connsiteX8" fmla="*/ 92202 w 283786"/>
                      <a:gd name="connsiteY8" fmla="*/ 23241 h 393335"/>
                      <a:gd name="connsiteX9" fmla="*/ 87154 w 283786"/>
                      <a:gd name="connsiteY9" fmla="*/ 29813 h 393335"/>
                      <a:gd name="connsiteX10" fmla="*/ 85249 w 283786"/>
                      <a:gd name="connsiteY10" fmla="*/ 31052 h 393335"/>
                      <a:gd name="connsiteX11" fmla="*/ 83725 w 283786"/>
                      <a:gd name="connsiteY11" fmla="*/ 29718 h 393335"/>
                      <a:gd name="connsiteX12" fmla="*/ 82201 w 283786"/>
                      <a:gd name="connsiteY12" fmla="*/ 29242 h 393335"/>
                      <a:gd name="connsiteX13" fmla="*/ 79058 w 283786"/>
                      <a:gd name="connsiteY13" fmla="*/ 29623 h 393335"/>
                      <a:gd name="connsiteX14" fmla="*/ 75819 w 283786"/>
                      <a:gd name="connsiteY14" fmla="*/ 32766 h 393335"/>
                      <a:gd name="connsiteX15" fmla="*/ 75343 w 283786"/>
                      <a:gd name="connsiteY15" fmla="*/ 35243 h 393335"/>
                      <a:gd name="connsiteX16" fmla="*/ 75152 w 283786"/>
                      <a:gd name="connsiteY16" fmla="*/ 35243 h 393335"/>
                      <a:gd name="connsiteX17" fmla="*/ 72581 w 283786"/>
                      <a:gd name="connsiteY17" fmla="*/ 37243 h 393335"/>
                      <a:gd name="connsiteX18" fmla="*/ 66484 w 283786"/>
                      <a:gd name="connsiteY18" fmla="*/ 65818 h 393335"/>
                      <a:gd name="connsiteX19" fmla="*/ 44863 w 283786"/>
                      <a:gd name="connsiteY19" fmla="*/ 125540 h 393335"/>
                      <a:gd name="connsiteX20" fmla="*/ 37719 w 283786"/>
                      <a:gd name="connsiteY20" fmla="*/ 142399 h 393335"/>
                      <a:gd name="connsiteX21" fmla="*/ 19717 w 283786"/>
                      <a:gd name="connsiteY21" fmla="*/ 186309 h 393335"/>
                      <a:gd name="connsiteX22" fmla="*/ 2477 w 283786"/>
                      <a:gd name="connsiteY22" fmla="*/ 246983 h 393335"/>
                      <a:gd name="connsiteX23" fmla="*/ 0 w 283786"/>
                      <a:gd name="connsiteY23" fmla="*/ 277082 h 393335"/>
                      <a:gd name="connsiteX24" fmla="*/ 3143 w 283786"/>
                      <a:gd name="connsiteY24" fmla="*/ 308134 h 393335"/>
                      <a:gd name="connsiteX25" fmla="*/ 6096 w 283786"/>
                      <a:gd name="connsiteY25" fmla="*/ 311087 h 393335"/>
                      <a:gd name="connsiteX26" fmla="*/ 9811 w 283786"/>
                      <a:gd name="connsiteY26" fmla="*/ 308991 h 393335"/>
                      <a:gd name="connsiteX27" fmla="*/ 25717 w 283786"/>
                      <a:gd name="connsiteY27" fmla="*/ 269367 h 393335"/>
                      <a:gd name="connsiteX28" fmla="*/ 36100 w 283786"/>
                      <a:gd name="connsiteY28" fmla="*/ 255175 h 393335"/>
                      <a:gd name="connsiteX29" fmla="*/ 35719 w 283786"/>
                      <a:gd name="connsiteY29" fmla="*/ 281464 h 393335"/>
                      <a:gd name="connsiteX30" fmla="*/ 37909 w 283786"/>
                      <a:gd name="connsiteY30" fmla="*/ 299466 h 393335"/>
                      <a:gd name="connsiteX31" fmla="*/ 43148 w 283786"/>
                      <a:gd name="connsiteY31" fmla="*/ 318326 h 393335"/>
                      <a:gd name="connsiteX32" fmla="*/ 46863 w 283786"/>
                      <a:gd name="connsiteY32" fmla="*/ 321183 h 393335"/>
                      <a:gd name="connsiteX33" fmla="*/ 51816 w 283786"/>
                      <a:gd name="connsiteY33" fmla="*/ 318421 h 393335"/>
                      <a:gd name="connsiteX34" fmla="*/ 58865 w 283786"/>
                      <a:gd name="connsiteY34" fmla="*/ 302609 h 393335"/>
                      <a:gd name="connsiteX35" fmla="*/ 66008 w 283786"/>
                      <a:gd name="connsiteY35" fmla="*/ 285274 h 393335"/>
                      <a:gd name="connsiteX36" fmla="*/ 78200 w 283786"/>
                      <a:gd name="connsiteY36" fmla="*/ 250889 h 393335"/>
                      <a:gd name="connsiteX37" fmla="*/ 95059 w 283786"/>
                      <a:gd name="connsiteY37" fmla="*/ 178594 h 393335"/>
                      <a:gd name="connsiteX38" fmla="*/ 98870 w 283786"/>
                      <a:gd name="connsiteY38" fmla="*/ 107442 h 393335"/>
                      <a:gd name="connsiteX39" fmla="*/ 109633 w 283786"/>
                      <a:gd name="connsiteY39" fmla="*/ 144209 h 393335"/>
                      <a:gd name="connsiteX40" fmla="*/ 135731 w 283786"/>
                      <a:gd name="connsiteY40" fmla="*/ 195644 h 393335"/>
                      <a:gd name="connsiteX41" fmla="*/ 148019 w 283786"/>
                      <a:gd name="connsiteY41" fmla="*/ 213455 h 393335"/>
                      <a:gd name="connsiteX42" fmla="*/ 149447 w 283786"/>
                      <a:gd name="connsiteY42" fmla="*/ 215456 h 393335"/>
                      <a:gd name="connsiteX43" fmla="*/ 153734 w 283786"/>
                      <a:gd name="connsiteY43" fmla="*/ 221456 h 393335"/>
                      <a:gd name="connsiteX44" fmla="*/ 170021 w 283786"/>
                      <a:gd name="connsiteY44" fmla="*/ 247174 h 393335"/>
                      <a:gd name="connsiteX45" fmla="*/ 193929 w 283786"/>
                      <a:gd name="connsiteY45" fmla="*/ 304610 h 393335"/>
                      <a:gd name="connsiteX46" fmla="*/ 201835 w 283786"/>
                      <a:gd name="connsiteY46" fmla="*/ 361474 h 393335"/>
                      <a:gd name="connsiteX47" fmla="*/ 205359 w 283786"/>
                      <a:gd name="connsiteY47" fmla="*/ 365189 h 393335"/>
                      <a:gd name="connsiteX48" fmla="*/ 209836 w 283786"/>
                      <a:gd name="connsiteY48" fmla="*/ 362712 h 393335"/>
                      <a:gd name="connsiteX49" fmla="*/ 213550 w 283786"/>
                      <a:gd name="connsiteY49" fmla="*/ 353663 h 393335"/>
                      <a:gd name="connsiteX50" fmla="*/ 216217 w 283786"/>
                      <a:gd name="connsiteY50" fmla="*/ 344519 h 393335"/>
                      <a:gd name="connsiteX51" fmla="*/ 220123 w 283786"/>
                      <a:gd name="connsiteY51" fmla="*/ 322898 h 393335"/>
                      <a:gd name="connsiteX52" fmla="*/ 221266 w 283786"/>
                      <a:gd name="connsiteY52" fmla="*/ 291560 h 393335"/>
                      <a:gd name="connsiteX53" fmla="*/ 224314 w 283786"/>
                      <a:gd name="connsiteY53" fmla="*/ 294799 h 393335"/>
                      <a:gd name="connsiteX54" fmla="*/ 227552 w 283786"/>
                      <a:gd name="connsiteY54" fmla="*/ 297942 h 393335"/>
                      <a:gd name="connsiteX55" fmla="*/ 227171 w 283786"/>
                      <a:gd name="connsiteY55" fmla="*/ 296704 h 393335"/>
                      <a:gd name="connsiteX56" fmla="*/ 241173 w 283786"/>
                      <a:gd name="connsiteY56" fmla="*/ 316230 h 393335"/>
                      <a:gd name="connsiteX57" fmla="*/ 257175 w 283786"/>
                      <a:gd name="connsiteY57" fmla="*/ 357473 h 393335"/>
                      <a:gd name="connsiteX58" fmla="*/ 263462 w 283786"/>
                      <a:gd name="connsiteY58" fmla="*/ 383953 h 393335"/>
                      <a:gd name="connsiteX59" fmla="*/ 264509 w 283786"/>
                      <a:gd name="connsiteY59" fmla="*/ 388430 h 393335"/>
                      <a:gd name="connsiteX60" fmla="*/ 269367 w 283786"/>
                      <a:gd name="connsiteY60" fmla="*/ 393287 h 393335"/>
                      <a:gd name="connsiteX61" fmla="*/ 273558 w 283786"/>
                      <a:gd name="connsiteY61" fmla="*/ 392240 h 393335"/>
                      <a:gd name="connsiteX62" fmla="*/ 275749 w 283786"/>
                      <a:gd name="connsiteY62" fmla="*/ 388525 h 393335"/>
                      <a:gd name="connsiteX63" fmla="*/ 275749 w 283786"/>
                      <a:gd name="connsiteY63" fmla="*/ 387096 h 393335"/>
                      <a:gd name="connsiteX64" fmla="*/ 276225 w 283786"/>
                      <a:gd name="connsiteY64" fmla="*/ 386144 h 393335"/>
                      <a:gd name="connsiteX65" fmla="*/ 283750 w 283786"/>
                      <a:gd name="connsiteY65" fmla="*/ 326708 h 393335"/>
                      <a:gd name="connsiteX66" fmla="*/ 274701 w 283786"/>
                      <a:gd name="connsiteY66" fmla="*/ 273368 h 393335"/>
                      <a:gd name="connsiteX67" fmla="*/ 253556 w 283786"/>
                      <a:gd name="connsiteY67" fmla="*/ 225838 h 393335"/>
                      <a:gd name="connsiteX68" fmla="*/ 224028 w 283786"/>
                      <a:gd name="connsiteY68" fmla="*/ 181070 h 393335"/>
                      <a:gd name="connsiteX69" fmla="*/ 197167 w 283786"/>
                      <a:gd name="connsiteY69" fmla="*/ 146114 h 393335"/>
                      <a:gd name="connsiteX70" fmla="*/ 196310 w 283786"/>
                      <a:gd name="connsiteY70" fmla="*/ 145066 h 393335"/>
                      <a:gd name="connsiteX71" fmla="*/ 139351 w 283786"/>
                      <a:gd name="connsiteY71" fmla="*/ 64294 h 393335"/>
                      <a:gd name="connsiteX72" fmla="*/ 139827 w 283786"/>
                      <a:gd name="connsiteY72" fmla="*/ 66294 h 393335"/>
                      <a:gd name="connsiteX73" fmla="*/ 114395 w 283786"/>
                      <a:gd name="connsiteY73" fmla="*/ 5144 h 393335"/>
                      <a:gd name="connsiteX74" fmla="*/ 110014 w 283786"/>
                      <a:gd name="connsiteY74" fmla="*/ 667 h 393335"/>
                      <a:gd name="connsiteX75" fmla="*/ 107823 w 283786"/>
                      <a:gd name="connsiteY75" fmla="*/ 0 h 3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3786" h="393335">
                        <a:moveTo>
                          <a:pt x="107918" y="95"/>
                        </a:moveTo>
                        <a:cubicBezTo>
                          <a:pt x="106490" y="-95"/>
                          <a:pt x="104870" y="95"/>
                          <a:pt x="103537" y="667"/>
                        </a:cubicBezTo>
                        <a:cubicBezTo>
                          <a:pt x="101537" y="1524"/>
                          <a:pt x="99917" y="3048"/>
                          <a:pt x="99060" y="5048"/>
                        </a:cubicBezTo>
                        <a:lnTo>
                          <a:pt x="98679" y="6096"/>
                        </a:lnTo>
                        <a:lnTo>
                          <a:pt x="98393" y="7144"/>
                        </a:lnTo>
                        <a:cubicBezTo>
                          <a:pt x="98203" y="8668"/>
                          <a:pt x="98393" y="10097"/>
                          <a:pt x="98965" y="11525"/>
                        </a:cubicBezTo>
                        <a:cubicBezTo>
                          <a:pt x="99441" y="13240"/>
                          <a:pt x="99917" y="14859"/>
                          <a:pt x="100489" y="16478"/>
                        </a:cubicBezTo>
                        <a:lnTo>
                          <a:pt x="98298" y="17812"/>
                        </a:lnTo>
                        <a:cubicBezTo>
                          <a:pt x="96393" y="19241"/>
                          <a:pt x="94488" y="20955"/>
                          <a:pt x="92202" y="23241"/>
                        </a:cubicBezTo>
                        <a:cubicBezTo>
                          <a:pt x="90297" y="25146"/>
                          <a:pt x="88583" y="27432"/>
                          <a:pt x="87154" y="29813"/>
                        </a:cubicBezTo>
                        <a:cubicBezTo>
                          <a:pt x="86392" y="29813"/>
                          <a:pt x="85630" y="30290"/>
                          <a:pt x="85249" y="31052"/>
                        </a:cubicBezTo>
                        <a:cubicBezTo>
                          <a:pt x="85249" y="30575"/>
                          <a:pt x="84487" y="30004"/>
                          <a:pt x="83725" y="29718"/>
                        </a:cubicBezTo>
                        <a:cubicBezTo>
                          <a:pt x="83153" y="29432"/>
                          <a:pt x="82677" y="29337"/>
                          <a:pt x="82201" y="29242"/>
                        </a:cubicBezTo>
                        <a:cubicBezTo>
                          <a:pt x="81153" y="29147"/>
                          <a:pt x="80105" y="29242"/>
                          <a:pt x="79058" y="29623"/>
                        </a:cubicBezTo>
                        <a:cubicBezTo>
                          <a:pt x="77629" y="30290"/>
                          <a:pt x="76486" y="31337"/>
                          <a:pt x="75819" y="32766"/>
                        </a:cubicBezTo>
                        <a:cubicBezTo>
                          <a:pt x="75438" y="33528"/>
                          <a:pt x="75343" y="34290"/>
                          <a:pt x="75343" y="35243"/>
                        </a:cubicBezTo>
                        <a:lnTo>
                          <a:pt x="75152" y="35243"/>
                        </a:lnTo>
                        <a:cubicBezTo>
                          <a:pt x="73819" y="35052"/>
                          <a:pt x="72771" y="35909"/>
                          <a:pt x="72581" y="37243"/>
                        </a:cubicBezTo>
                        <a:cubicBezTo>
                          <a:pt x="71152" y="46673"/>
                          <a:pt x="69152" y="56007"/>
                          <a:pt x="66484" y="65818"/>
                        </a:cubicBezTo>
                        <a:cubicBezTo>
                          <a:pt x="60865" y="86201"/>
                          <a:pt x="52388" y="107442"/>
                          <a:pt x="44863" y="125540"/>
                        </a:cubicBezTo>
                        <a:cubicBezTo>
                          <a:pt x="42482" y="131159"/>
                          <a:pt x="40100" y="136779"/>
                          <a:pt x="37719" y="142399"/>
                        </a:cubicBezTo>
                        <a:cubicBezTo>
                          <a:pt x="31147" y="157925"/>
                          <a:pt x="25146" y="171926"/>
                          <a:pt x="19717" y="186309"/>
                        </a:cubicBezTo>
                        <a:cubicBezTo>
                          <a:pt x="11049" y="209264"/>
                          <a:pt x="5620" y="228505"/>
                          <a:pt x="2477" y="246983"/>
                        </a:cubicBezTo>
                        <a:cubicBezTo>
                          <a:pt x="953" y="256413"/>
                          <a:pt x="95" y="266605"/>
                          <a:pt x="0" y="277082"/>
                        </a:cubicBezTo>
                        <a:cubicBezTo>
                          <a:pt x="0" y="286988"/>
                          <a:pt x="1048" y="297180"/>
                          <a:pt x="3143" y="308134"/>
                        </a:cubicBezTo>
                        <a:cubicBezTo>
                          <a:pt x="3429" y="309753"/>
                          <a:pt x="4572" y="310896"/>
                          <a:pt x="6096" y="311087"/>
                        </a:cubicBezTo>
                        <a:cubicBezTo>
                          <a:pt x="7525" y="311277"/>
                          <a:pt x="9334" y="310420"/>
                          <a:pt x="9811" y="308991"/>
                        </a:cubicBezTo>
                        <a:cubicBezTo>
                          <a:pt x="14288" y="292894"/>
                          <a:pt x="19336" y="280321"/>
                          <a:pt x="25717" y="269367"/>
                        </a:cubicBezTo>
                        <a:cubicBezTo>
                          <a:pt x="28766" y="264224"/>
                          <a:pt x="32290" y="259461"/>
                          <a:pt x="36100" y="255175"/>
                        </a:cubicBezTo>
                        <a:cubicBezTo>
                          <a:pt x="35242" y="262985"/>
                          <a:pt x="35147" y="271939"/>
                          <a:pt x="35719" y="281464"/>
                        </a:cubicBezTo>
                        <a:cubicBezTo>
                          <a:pt x="36100" y="287846"/>
                          <a:pt x="36862" y="293942"/>
                          <a:pt x="37909" y="299466"/>
                        </a:cubicBezTo>
                        <a:cubicBezTo>
                          <a:pt x="38862" y="305086"/>
                          <a:pt x="40481" y="310896"/>
                          <a:pt x="43148" y="318326"/>
                        </a:cubicBezTo>
                        <a:cubicBezTo>
                          <a:pt x="43720" y="319850"/>
                          <a:pt x="45149" y="320993"/>
                          <a:pt x="46863" y="321183"/>
                        </a:cubicBezTo>
                        <a:cubicBezTo>
                          <a:pt x="48863" y="321469"/>
                          <a:pt x="50768" y="320326"/>
                          <a:pt x="51816" y="318421"/>
                        </a:cubicBezTo>
                        <a:cubicBezTo>
                          <a:pt x="54292" y="313277"/>
                          <a:pt x="56579" y="307943"/>
                          <a:pt x="58865" y="302609"/>
                        </a:cubicBezTo>
                        <a:cubicBezTo>
                          <a:pt x="61532" y="296418"/>
                          <a:pt x="63817" y="290894"/>
                          <a:pt x="66008" y="285274"/>
                        </a:cubicBezTo>
                        <a:cubicBezTo>
                          <a:pt x="70295" y="274225"/>
                          <a:pt x="74390" y="262700"/>
                          <a:pt x="78200" y="250889"/>
                        </a:cubicBezTo>
                        <a:cubicBezTo>
                          <a:pt x="85820" y="226886"/>
                          <a:pt x="91535" y="202502"/>
                          <a:pt x="95059" y="178594"/>
                        </a:cubicBezTo>
                        <a:cubicBezTo>
                          <a:pt x="98584" y="154972"/>
                          <a:pt x="99822" y="131064"/>
                          <a:pt x="98870" y="107442"/>
                        </a:cubicBezTo>
                        <a:cubicBezTo>
                          <a:pt x="101441" y="120110"/>
                          <a:pt x="105061" y="132112"/>
                          <a:pt x="109633" y="144209"/>
                        </a:cubicBezTo>
                        <a:cubicBezTo>
                          <a:pt x="116015" y="161163"/>
                          <a:pt x="124778" y="178499"/>
                          <a:pt x="135731" y="195644"/>
                        </a:cubicBezTo>
                        <a:cubicBezTo>
                          <a:pt x="139637" y="201740"/>
                          <a:pt x="143828" y="207645"/>
                          <a:pt x="148019" y="213455"/>
                        </a:cubicBezTo>
                        <a:lnTo>
                          <a:pt x="149447" y="215456"/>
                        </a:lnTo>
                        <a:cubicBezTo>
                          <a:pt x="150876" y="217456"/>
                          <a:pt x="152305" y="219456"/>
                          <a:pt x="153734" y="221456"/>
                        </a:cubicBezTo>
                        <a:cubicBezTo>
                          <a:pt x="159544" y="229838"/>
                          <a:pt x="165068" y="238506"/>
                          <a:pt x="170021" y="247174"/>
                        </a:cubicBezTo>
                        <a:cubicBezTo>
                          <a:pt x="180689" y="266129"/>
                          <a:pt x="188786" y="285464"/>
                          <a:pt x="193929" y="304610"/>
                        </a:cubicBezTo>
                        <a:cubicBezTo>
                          <a:pt x="198501" y="322421"/>
                          <a:pt x="201263" y="341567"/>
                          <a:pt x="201835" y="361474"/>
                        </a:cubicBezTo>
                        <a:cubicBezTo>
                          <a:pt x="201835" y="363379"/>
                          <a:pt x="203740" y="364903"/>
                          <a:pt x="205359" y="365189"/>
                        </a:cubicBezTo>
                        <a:cubicBezTo>
                          <a:pt x="207169" y="365474"/>
                          <a:pt x="208979" y="364427"/>
                          <a:pt x="209836" y="362712"/>
                        </a:cubicBezTo>
                        <a:cubicBezTo>
                          <a:pt x="211169" y="359664"/>
                          <a:pt x="212408" y="356711"/>
                          <a:pt x="213550" y="353663"/>
                        </a:cubicBezTo>
                        <a:cubicBezTo>
                          <a:pt x="214598" y="350615"/>
                          <a:pt x="215360" y="347567"/>
                          <a:pt x="216217" y="344519"/>
                        </a:cubicBezTo>
                        <a:cubicBezTo>
                          <a:pt x="217932" y="338328"/>
                          <a:pt x="219075" y="331470"/>
                          <a:pt x="220123" y="322898"/>
                        </a:cubicBezTo>
                        <a:cubicBezTo>
                          <a:pt x="221266" y="313658"/>
                          <a:pt x="221552" y="303467"/>
                          <a:pt x="221266" y="291560"/>
                        </a:cubicBezTo>
                        <a:cubicBezTo>
                          <a:pt x="222123" y="292703"/>
                          <a:pt x="223266" y="293751"/>
                          <a:pt x="224314" y="294799"/>
                        </a:cubicBezTo>
                        <a:lnTo>
                          <a:pt x="227552" y="297942"/>
                        </a:lnTo>
                        <a:lnTo>
                          <a:pt x="227171" y="296704"/>
                        </a:lnTo>
                        <a:cubicBezTo>
                          <a:pt x="232505" y="302990"/>
                          <a:pt x="237268" y="309563"/>
                          <a:pt x="241173" y="316230"/>
                        </a:cubicBezTo>
                        <a:cubicBezTo>
                          <a:pt x="247364" y="327279"/>
                          <a:pt x="252508" y="340328"/>
                          <a:pt x="257175" y="357473"/>
                        </a:cubicBezTo>
                        <a:cubicBezTo>
                          <a:pt x="259461" y="366236"/>
                          <a:pt x="261461" y="375095"/>
                          <a:pt x="263462" y="383953"/>
                        </a:cubicBezTo>
                        <a:lnTo>
                          <a:pt x="264509" y="388430"/>
                        </a:lnTo>
                        <a:cubicBezTo>
                          <a:pt x="265081" y="391192"/>
                          <a:pt x="266891" y="393002"/>
                          <a:pt x="269367" y="393287"/>
                        </a:cubicBezTo>
                        <a:cubicBezTo>
                          <a:pt x="270796" y="393478"/>
                          <a:pt x="272415" y="393097"/>
                          <a:pt x="273558" y="392240"/>
                        </a:cubicBezTo>
                        <a:cubicBezTo>
                          <a:pt x="274892" y="391192"/>
                          <a:pt x="275273" y="390144"/>
                          <a:pt x="275749" y="388525"/>
                        </a:cubicBezTo>
                        <a:lnTo>
                          <a:pt x="275749" y="387096"/>
                        </a:lnTo>
                        <a:lnTo>
                          <a:pt x="276225" y="386144"/>
                        </a:lnTo>
                        <a:cubicBezTo>
                          <a:pt x="281559" y="367094"/>
                          <a:pt x="284131" y="347091"/>
                          <a:pt x="283750" y="326708"/>
                        </a:cubicBezTo>
                        <a:cubicBezTo>
                          <a:pt x="283464" y="309753"/>
                          <a:pt x="280416" y="291751"/>
                          <a:pt x="274701" y="273368"/>
                        </a:cubicBezTo>
                        <a:cubicBezTo>
                          <a:pt x="270034" y="258223"/>
                          <a:pt x="263081" y="242697"/>
                          <a:pt x="253556" y="225838"/>
                        </a:cubicBezTo>
                        <a:cubicBezTo>
                          <a:pt x="245650" y="212027"/>
                          <a:pt x="236029" y="197358"/>
                          <a:pt x="224028" y="181070"/>
                        </a:cubicBezTo>
                        <a:cubicBezTo>
                          <a:pt x="215265" y="169259"/>
                          <a:pt x="206312" y="157639"/>
                          <a:pt x="197167" y="146114"/>
                        </a:cubicBezTo>
                        <a:lnTo>
                          <a:pt x="196310" y="145066"/>
                        </a:lnTo>
                        <a:cubicBezTo>
                          <a:pt x="176403" y="119539"/>
                          <a:pt x="155924" y="93155"/>
                          <a:pt x="139351" y="64294"/>
                        </a:cubicBezTo>
                        <a:lnTo>
                          <a:pt x="139827" y="66294"/>
                        </a:lnTo>
                        <a:cubicBezTo>
                          <a:pt x="127921" y="44196"/>
                          <a:pt x="119539" y="24194"/>
                          <a:pt x="114395" y="5144"/>
                        </a:cubicBezTo>
                        <a:cubicBezTo>
                          <a:pt x="113919" y="3143"/>
                          <a:pt x="111824" y="1429"/>
                          <a:pt x="110014" y="667"/>
                        </a:cubicBezTo>
                        <a:cubicBezTo>
                          <a:pt x="109442" y="381"/>
                          <a:pt x="108680" y="95"/>
                          <a:pt x="107823" y="0"/>
                        </a:cubicBezTo>
                      </a:path>
                    </a:pathLst>
                  </a:custGeom>
                  <a:solidFill>
                    <a:srgbClr val="F75F6A"/>
                  </a:solidFill>
                  <a:ln w="9525"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id="{562A6925-F4E7-E20D-B9EF-9D669A589C91}"/>
                      </a:ext>
                    </a:extLst>
                  </p:cNvPr>
                  <p:cNvSpPr/>
                  <p:nvPr/>
                </p:nvSpPr>
                <p:spPr>
                  <a:xfrm>
                    <a:off x="4223289" y="2912619"/>
                    <a:ext cx="173474" cy="237166"/>
                  </a:xfrm>
                  <a:custGeom>
                    <a:avLst/>
                    <a:gdLst>
                      <a:gd name="connsiteX0" fmla="*/ 67913 w 173474"/>
                      <a:gd name="connsiteY0" fmla="*/ 2516 h 237166"/>
                      <a:gd name="connsiteX1" fmla="*/ 45529 w 173474"/>
                      <a:gd name="connsiteY1" fmla="*/ 13850 h 237166"/>
                      <a:gd name="connsiteX2" fmla="*/ 25432 w 173474"/>
                      <a:gd name="connsiteY2" fmla="*/ 32424 h 237166"/>
                      <a:gd name="connsiteX3" fmla="*/ 0 w 173474"/>
                      <a:gd name="connsiteY3" fmla="*/ 69000 h 237166"/>
                      <a:gd name="connsiteX4" fmla="*/ 0 w 173474"/>
                      <a:gd name="connsiteY4" fmla="*/ 69000 h 237166"/>
                      <a:gd name="connsiteX5" fmla="*/ 8001 w 173474"/>
                      <a:gd name="connsiteY5" fmla="*/ 73286 h 237166"/>
                      <a:gd name="connsiteX6" fmla="*/ 15240 w 173474"/>
                      <a:gd name="connsiteY6" fmla="*/ 80144 h 237166"/>
                      <a:gd name="connsiteX7" fmla="*/ 20098 w 173474"/>
                      <a:gd name="connsiteY7" fmla="*/ 87479 h 237166"/>
                      <a:gd name="connsiteX8" fmla="*/ 25241 w 173474"/>
                      <a:gd name="connsiteY8" fmla="*/ 99004 h 237166"/>
                      <a:gd name="connsiteX9" fmla="*/ 31528 w 173474"/>
                      <a:gd name="connsiteY9" fmla="*/ 129389 h 237166"/>
                      <a:gd name="connsiteX10" fmla="*/ 30861 w 173474"/>
                      <a:gd name="connsiteY10" fmla="*/ 146248 h 237166"/>
                      <a:gd name="connsiteX11" fmla="*/ 26861 w 173474"/>
                      <a:gd name="connsiteY11" fmla="*/ 159964 h 237166"/>
                      <a:gd name="connsiteX12" fmla="*/ 25432 w 173474"/>
                      <a:gd name="connsiteY12" fmla="*/ 162631 h 237166"/>
                      <a:gd name="connsiteX13" fmla="*/ 54102 w 173474"/>
                      <a:gd name="connsiteY13" fmla="*/ 203303 h 237166"/>
                      <a:gd name="connsiteX14" fmla="*/ 74867 w 173474"/>
                      <a:gd name="connsiteY14" fmla="*/ 223019 h 237166"/>
                      <a:gd name="connsiteX15" fmla="*/ 86487 w 173474"/>
                      <a:gd name="connsiteY15" fmla="*/ 230258 h 237166"/>
                      <a:gd name="connsiteX16" fmla="*/ 99917 w 173474"/>
                      <a:gd name="connsiteY16" fmla="*/ 235307 h 237166"/>
                      <a:gd name="connsiteX17" fmla="*/ 106775 w 173474"/>
                      <a:gd name="connsiteY17" fmla="*/ 236640 h 237166"/>
                      <a:gd name="connsiteX18" fmla="*/ 125635 w 173474"/>
                      <a:gd name="connsiteY18" fmla="*/ 236069 h 237166"/>
                      <a:gd name="connsiteX19" fmla="*/ 146304 w 173474"/>
                      <a:gd name="connsiteY19" fmla="*/ 227401 h 237166"/>
                      <a:gd name="connsiteX20" fmla="*/ 154115 w 173474"/>
                      <a:gd name="connsiteY20" fmla="*/ 220448 h 237166"/>
                      <a:gd name="connsiteX21" fmla="*/ 160020 w 173474"/>
                      <a:gd name="connsiteY21" fmla="*/ 212637 h 237166"/>
                      <a:gd name="connsiteX22" fmla="*/ 168783 w 173474"/>
                      <a:gd name="connsiteY22" fmla="*/ 192730 h 237166"/>
                      <a:gd name="connsiteX23" fmla="*/ 172974 w 173474"/>
                      <a:gd name="connsiteY23" fmla="*/ 169108 h 237166"/>
                      <a:gd name="connsiteX24" fmla="*/ 172974 w 173474"/>
                      <a:gd name="connsiteY24" fmla="*/ 143105 h 237166"/>
                      <a:gd name="connsiteX25" fmla="*/ 163544 w 173474"/>
                      <a:gd name="connsiteY25" fmla="*/ 90908 h 237166"/>
                      <a:gd name="connsiteX26" fmla="*/ 145923 w 173474"/>
                      <a:gd name="connsiteY26" fmla="*/ 45950 h 237166"/>
                      <a:gd name="connsiteX27" fmla="*/ 134779 w 173474"/>
                      <a:gd name="connsiteY27" fmla="*/ 28138 h 237166"/>
                      <a:gd name="connsiteX28" fmla="*/ 118491 w 173474"/>
                      <a:gd name="connsiteY28" fmla="*/ 12326 h 237166"/>
                      <a:gd name="connsiteX29" fmla="*/ 92774 w 173474"/>
                      <a:gd name="connsiteY29" fmla="*/ 801 h 237166"/>
                      <a:gd name="connsiteX30" fmla="*/ 90392 w 173474"/>
                      <a:gd name="connsiteY30" fmla="*/ 420 h 237166"/>
                      <a:gd name="connsiteX31" fmla="*/ 67818 w 173474"/>
                      <a:gd name="connsiteY31" fmla="*/ 2420 h 237166"/>
                      <a:gd name="connsiteX32" fmla="*/ 108395 w 173474"/>
                      <a:gd name="connsiteY32" fmla="*/ 220638 h 237166"/>
                      <a:gd name="connsiteX33" fmla="*/ 94488 w 173474"/>
                      <a:gd name="connsiteY33" fmla="*/ 215018 h 237166"/>
                      <a:gd name="connsiteX34" fmla="*/ 66008 w 173474"/>
                      <a:gd name="connsiteY34" fmla="*/ 191873 h 237166"/>
                      <a:gd name="connsiteX35" fmla="*/ 47149 w 173474"/>
                      <a:gd name="connsiteY35" fmla="*/ 169870 h 237166"/>
                      <a:gd name="connsiteX36" fmla="*/ 41910 w 173474"/>
                      <a:gd name="connsiteY36" fmla="*/ 163583 h 237166"/>
                      <a:gd name="connsiteX37" fmla="*/ 42672 w 173474"/>
                      <a:gd name="connsiteY37" fmla="*/ 159678 h 237166"/>
                      <a:gd name="connsiteX38" fmla="*/ 45339 w 173474"/>
                      <a:gd name="connsiteY38" fmla="*/ 158726 h 237166"/>
                      <a:gd name="connsiteX39" fmla="*/ 46482 w 173474"/>
                      <a:gd name="connsiteY39" fmla="*/ 159202 h 237166"/>
                      <a:gd name="connsiteX40" fmla="*/ 51340 w 173474"/>
                      <a:gd name="connsiteY40" fmla="*/ 161964 h 237166"/>
                      <a:gd name="connsiteX41" fmla="*/ 60008 w 173474"/>
                      <a:gd name="connsiteY41" fmla="*/ 165012 h 237166"/>
                      <a:gd name="connsiteX42" fmla="*/ 75629 w 173474"/>
                      <a:gd name="connsiteY42" fmla="*/ 169679 h 237166"/>
                      <a:gd name="connsiteX43" fmla="*/ 86963 w 173474"/>
                      <a:gd name="connsiteY43" fmla="*/ 173013 h 237166"/>
                      <a:gd name="connsiteX44" fmla="*/ 113824 w 173474"/>
                      <a:gd name="connsiteY44" fmla="*/ 182729 h 237166"/>
                      <a:gd name="connsiteX45" fmla="*/ 125444 w 173474"/>
                      <a:gd name="connsiteY45" fmla="*/ 189110 h 237166"/>
                      <a:gd name="connsiteX46" fmla="*/ 133255 w 173474"/>
                      <a:gd name="connsiteY46" fmla="*/ 195873 h 237166"/>
                      <a:gd name="connsiteX47" fmla="*/ 136303 w 173474"/>
                      <a:gd name="connsiteY47" fmla="*/ 200350 h 237166"/>
                      <a:gd name="connsiteX48" fmla="*/ 138779 w 173474"/>
                      <a:gd name="connsiteY48" fmla="*/ 206541 h 237166"/>
                      <a:gd name="connsiteX49" fmla="*/ 138684 w 173474"/>
                      <a:gd name="connsiteY49" fmla="*/ 216542 h 237166"/>
                      <a:gd name="connsiteX50" fmla="*/ 121634 w 173474"/>
                      <a:gd name="connsiteY50" fmla="*/ 223400 h 237166"/>
                      <a:gd name="connsiteX51" fmla="*/ 117538 w 173474"/>
                      <a:gd name="connsiteY51" fmla="*/ 222924 h 237166"/>
                      <a:gd name="connsiteX52" fmla="*/ 108395 w 173474"/>
                      <a:gd name="connsiteY52" fmla="*/ 221019 h 2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474" h="237166">
                        <a:moveTo>
                          <a:pt x="67913" y="2516"/>
                        </a:moveTo>
                        <a:cubicBezTo>
                          <a:pt x="60865" y="4421"/>
                          <a:pt x="53626" y="8135"/>
                          <a:pt x="45529" y="13850"/>
                        </a:cubicBezTo>
                        <a:cubicBezTo>
                          <a:pt x="39053" y="18422"/>
                          <a:pt x="32671" y="24328"/>
                          <a:pt x="25432" y="32424"/>
                        </a:cubicBezTo>
                        <a:cubicBezTo>
                          <a:pt x="16192" y="42711"/>
                          <a:pt x="7811" y="54808"/>
                          <a:pt x="0" y="69000"/>
                        </a:cubicBezTo>
                        <a:lnTo>
                          <a:pt x="0" y="69000"/>
                        </a:lnTo>
                        <a:cubicBezTo>
                          <a:pt x="2858" y="69953"/>
                          <a:pt x="5620" y="71477"/>
                          <a:pt x="8001" y="73286"/>
                        </a:cubicBezTo>
                        <a:cubicBezTo>
                          <a:pt x="10668" y="75191"/>
                          <a:pt x="13145" y="77573"/>
                          <a:pt x="15240" y="80144"/>
                        </a:cubicBezTo>
                        <a:cubicBezTo>
                          <a:pt x="17240" y="82526"/>
                          <a:pt x="18764" y="85097"/>
                          <a:pt x="20098" y="87479"/>
                        </a:cubicBezTo>
                        <a:cubicBezTo>
                          <a:pt x="22384" y="91384"/>
                          <a:pt x="24003" y="95194"/>
                          <a:pt x="25241" y="99004"/>
                        </a:cubicBezTo>
                        <a:cubicBezTo>
                          <a:pt x="27718" y="106433"/>
                          <a:pt x="30956" y="117768"/>
                          <a:pt x="31528" y="129389"/>
                        </a:cubicBezTo>
                        <a:cubicBezTo>
                          <a:pt x="31718" y="134818"/>
                          <a:pt x="31813" y="140628"/>
                          <a:pt x="30861" y="146248"/>
                        </a:cubicBezTo>
                        <a:cubicBezTo>
                          <a:pt x="30194" y="150248"/>
                          <a:pt x="29146" y="155392"/>
                          <a:pt x="26861" y="159964"/>
                        </a:cubicBezTo>
                        <a:cubicBezTo>
                          <a:pt x="26384" y="160916"/>
                          <a:pt x="25908" y="161774"/>
                          <a:pt x="25432" y="162631"/>
                        </a:cubicBezTo>
                        <a:cubicBezTo>
                          <a:pt x="33528" y="175680"/>
                          <a:pt x="43053" y="190349"/>
                          <a:pt x="54102" y="203303"/>
                        </a:cubicBezTo>
                        <a:cubicBezTo>
                          <a:pt x="61055" y="211399"/>
                          <a:pt x="67913" y="217876"/>
                          <a:pt x="74867" y="223019"/>
                        </a:cubicBezTo>
                        <a:cubicBezTo>
                          <a:pt x="78105" y="225496"/>
                          <a:pt x="81915" y="227877"/>
                          <a:pt x="86487" y="230258"/>
                        </a:cubicBezTo>
                        <a:cubicBezTo>
                          <a:pt x="90202" y="232259"/>
                          <a:pt x="94488" y="233878"/>
                          <a:pt x="99917" y="235307"/>
                        </a:cubicBezTo>
                        <a:cubicBezTo>
                          <a:pt x="102203" y="235878"/>
                          <a:pt x="104394" y="236354"/>
                          <a:pt x="106775" y="236640"/>
                        </a:cubicBezTo>
                        <a:cubicBezTo>
                          <a:pt x="112967" y="237497"/>
                          <a:pt x="119348" y="237307"/>
                          <a:pt x="125635" y="236069"/>
                        </a:cubicBezTo>
                        <a:cubicBezTo>
                          <a:pt x="133064" y="234735"/>
                          <a:pt x="140017" y="231782"/>
                          <a:pt x="146304" y="227401"/>
                        </a:cubicBezTo>
                        <a:cubicBezTo>
                          <a:pt x="149257" y="225401"/>
                          <a:pt x="151829" y="222734"/>
                          <a:pt x="154115" y="220448"/>
                        </a:cubicBezTo>
                        <a:cubicBezTo>
                          <a:pt x="156305" y="218162"/>
                          <a:pt x="158210" y="215590"/>
                          <a:pt x="160020" y="212637"/>
                        </a:cubicBezTo>
                        <a:cubicBezTo>
                          <a:pt x="163925" y="206541"/>
                          <a:pt x="166783" y="199969"/>
                          <a:pt x="168783" y="192730"/>
                        </a:cubicBezTo>
                        <a:cubicBezTo>
                          <a:pt x="170974" y="184919"/>
                          <a:pt x="172307" y="177204"/>
                          <a:pt x="172974" y="169108"/>
                        </a:cubicBezTo>
                        <a:cubicBezTo>
                          <a:pt x="173641" y="161202"/>
                          <a:pt x="173641" y="152725"/>
                          <a:pt x="172974" y="143105"/>
                        </a:cubicBezTo>
                        <a:cubicBezTo>
                          <a:pt x="171926" y="127103"/>
                          <a:pt x="168974" y="110529"/>
                          <a:pt x="163544" y="90908"/>
                        </a:cubicBezTo>
                        <a:cubicBezTo>
                          <a:pt x="159067" y="74620"/>
                          <a:pt x="153067" y="59475"/>
                          <a:pt x="145923" y="45950"/>
                        </a:cubicBezTo>
                        <a:cubicBezTo>
                          <a:pt x="142113" y="38806"/>
                          <a:pt x="138493" y="33186"/>
                          <a:pt x="134779" y="28138"/>
                        </a:cubicBezTo>
                        <a:cubicBezTo>
                          <a:pt x="130302" y="22232"/>
                          <a:pt x="124778" y="16898"/>
                          <a:pt x="118491" y="12326"/>
                        </a:cubicBezTo>
                        <a:cubicBezTo>
                          <a:pt x="110490" y="6516"/>
                          <a:pt x="101822" y="2611"/>
                          <a:pt x="92774" y="801"/>
                        </a:cubicBezTo>
                        <a:cubicBezTo>
                          <a:pt x="92012" y="706"/>
                          <a:pt x="91154" y="515"/>
                          <a:pt x="90392" y="420"/>
                        </a:cubicBezTo>
                        <a:cubicBezTo>
                          <a:pt x="83534" y="-532"/>
                          <a:pt x="76105" y="134"/>
                          <a:pt x="67818" y="2420"/>
                        </a:cubicBezTo>
                        <a:moveTo>
                          <a:pt x="108395" y="220638"/>
                        </a:moveTo>
                        <a:cubicBezTo>
                          <a:pt x="103251" y="219114"/>
                          <a:pt x="98584" y="217209"/>
                          <a:pt x="94488" y="215018"/>
                        </a:cubicBezTo>
                        <a:cubicBezTo>
                          <a:pt x="84963" y="209780"/>
                          <a:pt x="75629" y="202255"/>
                          <a:pt x="66008" y="191873"/>
                        </a:cubicBezTo>
                        <a:cubicBezTo>
                          <a:pt x="59436" y="184824"/>
                          <a:pt x="53150" y="177204"/>
                          <a:pt x="47149" y="169870"/>
                        </a:cubicBezTo>
                        <a:lnTo>
                          <a:pt x="41910" y="163583"/>
                        </a:lnTo>
                        <a:cubicBezTo>
                          <a:pt x="41053" y="162440"/>
                          <a:pt x="41053" y="161012"/>
                          <a:pt x="42672" y="159678"/>
                        </a:cubicBezTo>
                        <a:cubicBezTo>
                          <a:pt x="43339" y="158916"/>
                          <a:pt x="44387" y="158630"/>
                          <a:pt x="45339" y="158726"/>
                        </a:cubicBezTo>
                        <a:cubicBezTo>
                          <a:pt x="45625" y="158726"/>
                          <a:pt x="46101" y="158916"/>
                          <a:pt x="46482" y="159202"/>
                        </a:cubicBezTo>
                        <a:cubicBezTo>
                          <a:pt x="48101" y="160250"/>
                          <a:pt x="49625" y="161202"/>
                          <a:pt x="51340" y="161964"/>
                        </a:cubicBezTo>
                        <a:cubicBezTo>
                          <a:pt x="54197" y="163107"/>
                          <a:pt x="57055" y="164060"/>
                          <a:pt x="60008" y="165012"/>
                        </a:cubicBezTo>
                        <a:cubicBezTo>
                          <a:pt x="65151" y="166727"/>
                          <a:pt x="70390" y="168155"/>
                          <a:pt x="75629" y="169679"/>
                        </a:cubicBezTo>
                        <a:cubicBezTo>
                          <a:pt x="79438" y="170727"/>
                          <a:pt x="83249" y="171870"/>
                          <a:pt x="86963" y="173013"/>
                        </a:cubicBezTo>
                        <a:cubicBezTo>
                          <a:pt x="95726" y="175680"/>
                          <a:pt x="104966" y="178633"/>
                          <a:pt x="113824" y="182729"/>
                        </a:cubicBezTo>
                        <a:cubicBezTo>
                          <a:pt x="117443" y="184348"/>
                          <a:pt x="121634" y="186443"/>
                          <a:pt x="125444" y="189110"/>
                        </a:cubicBezTo>
                        <a:cubicBezTo>
                          <a:pt x="127825" y="190730"/>
                          <a:pt x="130874" y="193016"/>
                          <a:pt x="133255" y="195873"/>
                        </a:cubicBezTo>
                        <a:cubicBezTo>
                          <a:pt x="134207" y="197016"/>
                          <a:pt x="135446" y="198635"/>
                          <a:pt x="136303" y="200350"/>
                        </a:cubicBezTo>
                        <a:cubicBezTo>
                          <a:pt x="137541" y="202731"/>
                          <a:pt x="138303" y="204731"/>
                          <a:pt x="138779" y="206541"/>
                        </a:cubicBezTo>
                        <a:cubicBezTo>
                          <a:pt x="139541" y="209399"/>
                          <a:pt x="140303" y="213018"/>
                          <a:pt x="138684" y="216542"/>
                        </a:cubicBezTo>
                        <a:cubicBezTo>
                          <a:pt x="135541" y="223591"/>
                          <a:pt x="125730" y="223686"/>
                          <a:pt x="121634" y="223400"/>
                        </a:cubicBezTo>
                        <a:cubicBezTo>
                          <a:pt x="120205" y="223305"/>
                          <a:pt x="118872" y="223115"/>
                          <a:pt x="117538" y="222924"/>
                        </a:cubicBezTo>
                        <a:cubicBezTo>
                          <a:pt x="114491" y="222448"/>
                          <a:pt x="111347" y="221876"/>
                          <a:pt x="108395" y="221019"/>
                        </a:cubicBezTo>
                      </a:path>
                    </a:pathLst>
                  </a:custGeom>
                  <a:solidFill>
                    <a:srgbClr val="FBABB1"/>
                  </a:solid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id="{3CBDA0FD-BFAB-FF55-461D-7AFF29D05FDC}"/>
                      </a:ext>
                    </a:extLst>
                  </p:cNvPr>
                  <p:cNvSpPr/>
                  <p:nvPr/>
                </p:nvSpPr>
                <p:spPr>
                  <a:xfrm>
                    <a:off x="4025243" y="2924279"/>
                    <a:ext cx="185473" cy="281631"/>
                  </a:xfrm>
                  <a:custGeom>
                    <a:avLst/>
                    <a:gdLst>
                      <a:gd name="connsiteX0" fmla="*/ 69364 w 185473"/>
                      <a:gd name="connsiteY0" fmla="*/ 0 h 281631"/>
                      <a:gd name="connsiteX1" fmla="*/ 56124 w 185473"/>
                      <a:gd name="connsiteY1" fmla="*/ 2286 h 281631"/>
                      <a:gd name="connsiteX2" fmla="*/ 43741 w 185473"/>
                      <a:gd name="connsiteY2" fmla="*/ 7906 h 281631"/>
                      <a:gd name="connsiteX3" fmla="*/ 30883 w 185473"/>
                      <a:gd name="connsiteY3" fmla="*/ 17526 h 281631"/>
                      <a:gd name="connsiteX4" fmla="*/ 8213 w 185473"/>
                      <a:gd name="connsiteY4" fmla="*/ 54673 h 281631"/>
                      <a:gd name="connsiteX5" fmla="*/ 117 w 185473"/>
                      <a:gd name="connsiteY5" fmla="*/ 104585 h 281631"/>
                      <a:gd name="connsiteX6" fmla="*/ 4689 w 185473"/>
                      <a:gd name="connsiteY6" fmla="*/ 159830 h 281631"/>
                      <a:gd name="connsiteX7" fmla="*/ 21167 w 185473"/>
                      <a:gd name="connsiteY7" fmla="*/ 212312 h 281631"/>
                      <a:gd name="connsiteX8" fmla="*/ 48218 w 185473"/>
                      <a:gd name="connsiteY8" fmla="*/ 254127 h 281631"/>
                      <a:gd name="connsiteX9" fmla="*/ 65649 w 185473"/>
                      <a:gd name="connsiteY9" fmla="*/ 268986 h 281631"/>
                      <a:gd name="connsiteX10" fmla="*/ 75364 w 185473"/>
                      <a:gd name="connsiteY10" fmla="*/ 274415 h 281631"/>
                      <a:gd name="connsiteX11" fmla="*/ 86223 w 185473"/>
                      <a:gd name="connsiteY11" fmla="*/ 278416 h 281631"/>
                      <a:gd name="connsiteX12" fmla="*/ 98224 w 185473"/>
                      <a:gd name="connsiteY12" fmla="*/ 281083 h 281631"/>
                      <a:gd name="connsiteX13" fmla="*/ 110321 w 185473"/>
                      <a:gd name="connsiteY13" fmla="*/ 281559 h 281631"/>
                      <a:gd name="connsiteX14" fmla="*/ 129657 w 185473"/>
                      <a:gd name="connsiteY14" fmla="*/ 277082 h 281631"/>
                      <a:gd name="connsiteX15" fmla="*/ 158613 w 185473"/>
                      <a:gd name="connsiteY15" fmla="*/ 250317 h 281631"/>
                      <a:gd name="connsiteX16" fmla="*/ 176329 w 185473"/>
                      <a:gd name="connsiteY16" fmla="*/ 207455 h 281631"/>
                      <a:gd name="connsiteX17" fmla="*/ 185473 w 185473"/>
                      <a:gd name="connsiteY17" fmla="*/ 163259 h 281631"/>
                      <a:gd name="connsiteX18" fmla="*/ 179282 w 185473"/>
                      <a:gd name="connsiteY18" fmla="*/ 158496 h 281631"/>
                      <a:gd name="connsiteX19" fmla="*/ 170233 w 185473"/>
                      <a:gd name="connsiteY19" fmla="*/ 147352 h 281631"/>
                      <a:gd name="connsiteX20" fmla="*/ 163661 w 185473"/>
                      <a:gd name="connsiteY20" fmla="*/ 134969 h 281631"/>
                      <a:gd name="connsiteX21" fmla="*/ 158994 w 185473"/>
                      <a:gd name="connsiteY21" fmla="*/ 122111 h 281631"/>
                      <a:gd name="connsiteX22" fmla="*/ 156517 w 185473"/>
                      <a:gd name="connsiteY22" fmla="*/ 110966 h 281631"/>
                      <a:gd name="connsiteX23" fmla="*/ 156327 w 185473"/>
                      <a:gd name="connsiteY23" fmla="*/ 96584 h 281631"/>
                      <a:gd name="connsiteX24" fmla="*/ 159089 w 185473"/>
                      <a:gd name="connsiteY24" fmla="*/ 81629 h 281631"/>
                      <a:gd name="connsiteX25" fmla="*/ 165852 w 185473"/>
                      <a:gd name="connsiteY25" fmla="*/ 68961 h 281631"/>
                      <a:gd name="connsiteX26" fmla="*/ 155374 w 185473"/>
                      <a:gd name="connsiteY26" fmla="*/ 57817 h 281631"/>
                      <a:gd name="connsiteX27" fmla="*/ 153755 w 185473"/>
                      <a:gd name="connsiteY27" fmla="*/ 56007 h 281631"/>
                      <a:gd name="connsiteX28" fmla="*/ 127752 w 185473"/>
                      <a:gd name="connsiteY28" fmla="*/ 29242 h 281631"/>
                      <a:gd name="connsiteX29" fmla="*/ 81175 w 185473"/>
                      <a:gd name="connsiteY29" fmla="*/ 1048 h 281631"/>
                      <a:gd name="connsiteX30" fmla="*/ 77936 w 185473"/>
                      <a:gd name="connsiteY30" fmla="*/ 476 h 281631"/>
                      <a:gd name="connsiteX31" fmla="*/ 69173 w 185473"/>
                      <a:gd name="connsiteY31" fmla="*/ 0 h 281631"/>
                      <a:gd name="connsiteX32" fmla="*/ 88509 w 185473"/>
                      <a:gd name="connsiteY32" fmla="*/ 263176 h 281631"/>
                      <a:gd name="connsiteX33" fmla="*/ 83270 w 185473"/>
                      <a:gd name="connsiteY33" fmla="*/ 258413 h 281631"/>
                      <a:gd name="connsiteX34" fmla="*/ 82984 w 185473"/>
                      <a:gd name="connsiteY34" fmla="*/ 246507 h 281631"/>
                      <a:gd name="connsiteX35" fmla="*/ 92700 w 185473"/>
                      <a:gd name="connsiteY35" fmla="*/ 232220 h 281631"/>
                      <a:gd name="connsiteX36" fmla="*/ 109369 w 185473"/>
                      <a:gd name="connsiteY36" fmla="*/ 216027 h 281631"/>
                      <a:gd name="connsiteX37" fmla="*/ 128990 w 185473"/>
                      <a:gd name="connsiteY37" fmla="*/ 199644 h 281631"/>
                      <a:gd name="connsiteX38" fmla="*/ 132038 w 185473"/>
                      <a:gd name="connsiteY38" fmla="*/ 197168 h 281631"/>
                      <a:gd name="connsiteX39" fmla="*/ 147278 w 185473"/>
                      <a:gd name="connsiteY39" fmla="*/ 184690 h 281631"/>
                      <a:gd name="connsiteX40" fmla="*/ 159280 w 185473"/>
                      <a:gd name="connsiteY40" fmla="*/ 173450 h 281631"/>
                      <a:gd name="connsiteX41" fmla="*/ 165757 w 185473"/>
                      <a:gd name="connsiteY41" fmla="*/ 163259 h 281631"/>
                      <a:gd name="connsiteX42" fmla="*/ 166995 w 185473"/>
                      <a:gd name="connsiteY42" fmla="*/ 162306 h 281631"/>
                      <a:gd name="connsiteX43" fmla="*/ 170138 w 185473"/>
                      <a:gd name="connsiteY43" fmla="*/ 159925 h 281631"/>
                      <a:gd name="connsiteX44" fmla="*/ 170424 w 185473"/>
                      <a:gd name="connsiteY44" fmla="*/ 159925 h 281631"/>
                      <a:gd name="connsiteX45" fmla="*/ 173091 w 185473"/>
                      <a:gd name="connsiteY45" fmla="*/ 163163 h 281631"/>
                      <a:gd name="connsiteX46" fmla="*/ 170995 w 185473"/>
                      <a:gd name="connsiteY46" fmla="*/ 172498 h 281631"/>
                      <a:gd name="connsiteX47" fmla="*/ 166804 w 185473"/>
                      <a:gd name="connsiteY47" fmla="*/ 184690 h 281631"/>
                      <a:gd name="connsiteX48" fmla="*/ 152803 w 185473"/>
                      <a:gd name="connsiteY48" fmla="*/ 215360 h 281631"/>
                      <a:gd name="connsiteX49" fmla="*/ 133276 w 185473"/>
                      <a:gd name="connsiteY49" fmla="*/ 245364 h 281631"/>
                      <a:gd name="connsiteX50" fmla="*/ 122799 w 185473"/>
                      <a:gd name="connsiteY50" fmla="*/ 256508 h 281631"/>
                      <a:gd name="connsiteX51" fmla="*/ 111845 w 185473"/>
                      <a:gd name="connsiteY51" fmla="*/ 264033 h 281631"/>
                      <a:gd name="connsiteX52" fmla="*/ 97462 w 185473"/>
                      <a:gd name="connsiteY52" fmla="*/ 266605 h 281631"/>
                      <a:gd name="connsiteX53" fmla="*/ 96319 w 185473"/>
                      <a:gd name="connsiteY53" fmla="*/ 266414 h 281631"/>
                      <a:gd name="connsiteX54" fmla="*/ 88509 w 185473"/>
                      <a:gd name="connsiteY54" fmla="*/ 263176 h 28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5473" h="281631">
                        <a:moveTo>
                          <a:pt x="69364" y="0"/>
                        </a:moveTo>
                        <a:cubicBezTo>
                          <a:pt x="65458" y="0"/>
                          <a:pt x="61363" y="762"/>
                          <a:pt x="56124" y="2286"/>
                        </a:cubicBezTo>
                        <a:cubicBezTo>
                          <a:pt x="51361" y="3620"/>
                          <a:pt x="47170" y="5810"/>
                          <a:pt x="43741" y="7906"/>
                        </a:cubicBezTo>
                        <a:cubicBezTo>
                          <a:pt x="39646" y="10287"/>
                          <a:pt x="35455" y="13430"/>
                          <a:pt x="30883" y="17526"/>
                        </a:cubicBezTo>
                        <a:cubicBezTo>
                          <a:pt x="21072" y="26575"/>
                          <a:pt x="13452" y="39148"/>
                          <a:pt x="8213" y="54673"/>
                        </a:cubicBezTo>
                        <a:cubicBezTo>
                          <a:pt x="3260" y="69342"/>
                          <a:pt x="593" y="85630"/>
                          <a:pt x="117" y="104585"/>
                        </a:cubicBezTo>
                        <a:cubicBezTo>
                          <a:pt x="-455" y="122873"/>
                          <a:pt x="1069" y="141542"/>
                          <a:pt x="4689" y="159830"/>
                        </a:cubicBezTo>
                        <a:cubicBezTo>
                          <a:pt x="8308" y="178499"/>
                          <a:pt x="13833" y="196120"/>
                          <a:pt x="21167" y="212312"/>
                        </a:cubicBezTo>
                        <a:cubicBezTo>
                          <a:pt x="28597" y="228886"/>
                          <a:pt x="37741" y="242983"/>
                          <a:pt x="48218" y="254127"/>
                        </a:cubicBezTo>
                        <a:cubicBezTo>
                          <a:pt x="54028" y="260223"/>
                          <a:pt x="59648" y="265081"/>
                          <a:pt x="65649" y="268986"/>
                        </a:cubicBezTo>
                        <a:cubicBezTo>
                          <a:pt x="68887" y="271177"/>
                          <a:pt x="72126" y="272891"/>
                          <a:pt x="75364" y="274415"/>
                        </a:cubicBezTo>
                        <a:cubicBezTo>
                          <a:pt x="78317" y="275844"/>
                          <a:pt x="81746" y="277082"/>
                          <a:pt x="86223" y="278416"/>
                        </a:cubicBezTo>
                        <a:cubicBezTo>
                          <a:pt x="89747" y="279368"/>
                          <a:pt x="93748" y="280416"/>
                          <a:pt x="98224" y="281083"/>
                        </a:cubicBezTo>
                        <a:cubicBezTo>
                          <a:pt x="101749" y="281559"/>
                          <a:pt x="105559" y="281750"/>
                          <a:pt x="110321" y="281559"/>
                        </a:cubicBezTo>
                        <a:cubicBezTo>
                          <a:pt x="116703" y="281369"/>
                          <a:pt x="123370" y="279845"/>
                          <a:pt x="129657" y="277082"/>
                        </a:cubicBezTo>
                        <a:cubicBezTo>
                          <a:pt x="140801" y="272225"/>
                          <a:pt x="150802" y="262985"/>
                          <a:pt x="158613" y="250317"/>
                        </a:cubicBezTo>
                        <a:cubicBezTo>
                          <a:pt x="165852" y="238697"/>
                          <a:pt x="171376" y="225457"/>
                          <a:pt x="176329" y="207455"/>
                        </a:cubicBezTo>
                        <a:cubicBezTo>
                          <a:pt x="180520" y="192596"/>
                          <a:pt x="183283" y="177641"/>
                          <a:pt x="185473" y="163259"/>
                        </a:cubicBezTo>
                        <a:cubicBezTo>
                          <a:pt x="183283" y="161925"/>
                          <a:pt x="181187" y="160306"/>
                          <a:pt x="179282" y="158496"/>
                        </a:cubicBezTo>
                        <a:cubicBezTo>
                          <a:pt x="175282" y="154400"/>
                          <a:pt x="172519" y="150971"/>
                          <a:pt x="170233" y="147352"/>
                        </a:cubicBezTo>
                        <a:cubicBezTo>
                          <a:pt x="167376" y="142780"/>
                          <a:pt x="165376" y="138779"/>
                          <a:pt x="163661" y="134969"/>
                        </a:cubicBezTo>
                        <a:cubicBezTo>
                          <a:pt x="161661" y="130397"/>
                          <a:pt x="160137" y="126206"/>
                          <a:pt x="158994" y="122111"/>
                        </a:cubicBezTo>
                        <a:cubicBezTo>
                          <a:pt x="157946" y="118586"/>
                          <a:pt x="156994" y="114776"/>
                          <a:pt x="156517" y="110966"/>
                        </a:cubicBezTo>
                        <a:cubicBezTo>
                          <a:pt x="155946" y="106299"/>
                          <a:pt x="155946" y="101537"/>
                          <a:pt x="156327" y="96584"/>
                        </a:cubicBezTo>
                        <a:cubicBezTo>
                          <a:pt x="156803" y="90964"/>
                          <a:pt x="157756" y="86011"/>
                          <a:pt x="159089" y="81629"/>
                        </a:cubicBezTo>
                        <a:cubicBezTo>
                          <a:pt x="160708" y="76772"/>
                          <a:pt x="163090" y="72390"/>
                          <a:pt x="165852" y="68961"/>
                        </a:cubicBezTo>
                        <a:cubicBezTo>
                          <a:pt x="162232" y="65151"/>
                          <a:pt x="158803" y="61532"/>
                          <a:pt x="155374" y="57817"/>
                        </a:cubicBezTo>
                        <a:lnTo>
                          <a:pt x="153755" y="56007"/>
                        </a:lnTo>
                        <a:cubicBezTo>
                          <a:pt x="144992" y="46673"/>
                          <a:pt x="136610" y="37624"/>
                          <a:pt x="127752" y="29242"/>
                        </a:cubicBezTo>
                        <a:cubicBezTo>
                          <a:pt x="116131" y="18383"/>
                          <a:pt x="100320" y="5334"/>
                          <a:pt x="81175" y="1048"/>
                        </a:cubicBezTo>
                        <a:cubicBezTo>
                          <a:pt x="80127" y="857"/>
                          <a:pt x="79079" y="667"/>
                          <a:pt x="77936" y="476"/>
                        </a:cubicBezTo>
                        <a:cubicBezTo>
                          <a:pt x="75269" y="95"/>
                          <a:pt x="72412" y="0"/>
                          <a:pt x="69173" y="0"/>
                        </a:cubicBezTo>
                        <a:moveTo>
                          <a:pt x="88509" y="263176"/>
                        </a:moveTo>
                        <a:cubicBezTo>
                          <a:pt x="86604" y="261938"/>
                          <a:pt x="84604" y="260509"/>
                          <a:pt x="83270" y="258413"/>
                        </a:cubicBezTo>
                        <a:cubicBezTo>
                          <a:pt x="81175" y="255175"/>
                          <a:pt x="81079" y="250793"/>
                          <a:pt x="82984" y="246507"/>
                        </a:cubicBezTo>
                        <a:cubicBezTo>
                          <a:pt x="85366" y="240792"/>
                          <a:pt x="89271" y="236030"/>
                          <a:pt x="92700" y="232220"/>
                        </a:cubicBezTo>
                        <a:cubicBezTo>
                          <a:pt x="97177" y="227171"/>
                          <a:pt x="102511" y="222028"/>
                          <a:pt x="109369" y="216027"/>
                        </a:cubicBezTo>
                        <a:cubicBezTo>
                          <a:pt x="115750" y="210407"/>
                          <a:pt x="122323" y="205073"/>
                          <a:pt x="128990" y="199644"/>
                        </a:cubicBezTo>
                        <a:lnTo>
                          <a:pt x="132038" y="197168"/>
                        </a:lnTo>
                        <a:cubicBezTo>
                          <a:pt x="137086" y="193072"/>
                          <a:pt x="142230" y="188976"/>
                          <a:pt x="147278" y="184690"/>
                        </a:cubicBezTo>
                        <a:cubicBezTo>
                          <a:pt x="151564" y="181070"/>
                          <a:pt x="155851" y="177356"/>
                          <a:pt x="159280" y="173450"/>
                        </a:cubicBezTo>
                        <a:cubicBezTo>
                          <a:pt x="161947" y="170212"/>
                          <a:pt x="163947" y="166497"/>
                          <a:pt x="165757" y="163259"/>
                        </a:cubicBezTo>
                        <a:cubicBezTo>
                          <a:pt x="166042" y="162782"/>
                          <a:pt x="166519" y="162401"/>
                          <a:pt x="166995" y="162306"/>
                        </a:cubicBezTo>
                        <a:cubicBezTo>
                          <a:pt x="167471" y="160782"/>
                          <a:pt x="168709" y="159830"/>
                          <a:pt x="170138" y="159925"/>
                        </a:cubicBezTo>
                        <a:lnTo>
                          <a:pt x="170424" y="159925"/>
                        </a:lnTo>
                        <a:cubicBezTo>
                          <a:pt x="172043" y="160211"/>
                          <a:pt x="173281" y="161639"/>
                          <a:pt x="173091" y="163163"/>
                        </a:cubicBezTo>
                        <a:cubicBezTo>
                          <a:pt x="172710" y="165926"/>
                          <a:pt x="172138" y="168783"/>
                          <a:pt x="170995" y="172498"/>
                        </a:cubicBezTo>
                        <a:cubicBezTo>
                          <a:pt x="169757" y="176594"/>
                          <a:pt x="168424" y="180689"/>
                          <a:pt x="166804" y="184690"/>
                        </a:cubicBezTo>
                        <a:cubicBezTo>
                          <a:pt x="162804" y="195167"/>
                          <a:pt x="158041" y="205454"/>
                          <a:pt x="152803" y="215360"/>
                        </a:cubicBezTo>
                        <a:cubicBezTo>
                          <a:pt x="146135" y="227838"/>
                          <a:pt x="139944" y="237363"/>
                          <a:pt x="133276" y="245364"/>
                        </a:cubicBezTo>
                        <a:cubicBezTo>
                          <a:pt x="130609" y="248698"/>
                          <a:pt x="126895" y="252984"/>
                          <a:pt x="122799" y="256508"/>
                        </a:cubicBezTo>
                        <a:cubicBezTo>
                          <a:pt x="118894" y="259937"/>
                          <a:pt x="115274" y="262414"/>
                          <a:pt x="111845" y="264033"/>
                        </a:cubicBezTo>
                        <a:cubicBezTo>
                          <a:pt x="106797" y="266414"/>
                          <a:pt x="101939" y="267176"/>
                          <a:pt x="97462" y="266605"/>
                        </a:cubicBezTo>
                        <a:lnTo>
                          <a:pt x="96319" y="266414"/>
                        </a:lnTo>
                        <a:cubicBezTo>
                          <a:pt x="93462" y="265748"/>
                          <a:pt x="90795" y="264700"/>
                          <a:pt x="88509" y="263176"/>
                        </a:cubicBezTo>
                      </a:path>
                    </a:pathLst>
                  </a:custGeom>
                  <a:solidFill>
                    <a:srgbClr val="FBABB1"/>
                  </a:solidFill>
                  <a:ln w="9525"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id="{2D75999C-8EBE-4173-8819-5713254659E1}"/>
                      </a:ext>
                    </a:extLst>
                  </p:cNvPr>
                  <p:cNvSpPr/>
                  <p:nvPr/>
                </p:nvSpPr>
                <p:spPr>
                  <a:xfrm>
                    <a:off x="4107033" y="3084197"/>
                    <a:ext cx="91415" cy="106810"/>
                  </a:xfrm>
                  <a:custGeom>
                    <a:avLst/>
                    <a:gdLst>
                      <a:gd name="connsiteX0" fmla="*/ 88919 w 91415"/>
                      <a:gd name="connsiteY0" fmla="*/ 7 h 106810"/>
                      <a:gd name="connsiteX1" fmla="*/ 88634 w 91415"/>
                      <a:gd name="connsiteY1" fmla="*/ 7 h 106810"/>
                      <a:gd name="connsiteX2" fmla="*/ 85490 w 91415"/>
                      <a:gd name="connsiteY2" fmla="*/ 2293 h 106810"/>
                      <a:gd name="connsiteX3" fmla="*/ 84157 w 91415"/>
                      <a:gd name="connsiteY3" fmla="*/ 3245 h 106810"/>
                      <a:gd name="connsiteX4" fmla="*/ 77680 w 91415"/>
                      <a:gd name="connsiteY4" fmla="*/ 13437 h 106810"/>
                      <a:gd name="connsiteX5" fmla="*/ 65678 w 91415"/>
                      <a:gd name="connsiteY5" fmla="*/ 24676 h 106810"/>
                      <a:gd name="connsiteX6" fmla="*/ 50438 w 91415"/>
                      <a:gd name="connsiteY6" fmla="*/ 37249 h 106810"/>
                      <a:gd name="connsiteX7" fmla="*/ 47390 w 91415"/>
                      <a:gd name="connsiteY7" fmla="*/ 39726 h 106810"/>
                      <a:gd name="connsiteX8" fmla="*/ 27769 w 91415"/>
                      <a:gd name="connsiteY8" fmla="*/ 56109 h 106810"/>
                      <a:gd name="connsiteX9" fmla="*/ 11100 w 91415"/>
                      <a:gd name="connsiteY9" fmla="*/ 72206 h 106810"/>
                      <a:gd name="connsiteX10" fmla="*/ 1289 w 91415"/>
                      <a:gd name="connsiteY10" fmla="*/ 86494 h 106810"/>
                      <a:gd name="connsiteX11" fmla="*/ 1575 w 91415"/>
                      <a:gd name="connsiteY11" fmla="*/ 98400 h 106810"/>
                      <a:gd name="connsiteX12" fmla="*/ 6814 w 91415"/>
                      <a:gd name="connsiteY12" fmla="*/ 103258 h 106810"/>
                      <a:gd name="connsiteX13" fmla="*/ 14624 w 91415"/>
                      <a:gd name="connsiteY13" fmla="*/ 106401 h 106810"/>
                      <a:gd name="connsiteX14" fmla="*/ 15767 w 91415"/>
                      <a:gd name="connsiteY14" fmla="*/ 106591 h 106810"/>
                      <a:gd name="connsiteX15" fmla="*/ 30150 w 91415"/>
                      <a:gd name="connsiteY15" fmla="*/ 104020 h 106810"/>
                      <a:gd name="connsiteX16" fmla="*/ 41104 w 91415"/>
                      <a:gd name="connsiteY16" fmla="*/ 96495 h 106810"/>
                      <a:gd name="connsiteX17" fmla="*/ 51677 w 91415"/>
                      <a:gd name="connsiteY17" fmla="*/ 85351 h 106810"/>
                      <a:gd name="connsiteX18" fmla="*/ 71108 w 91415"/>
                      <a:gd name="connsiteY18" fmla="*/ 55347 h 106810"/>
                      <a:gd name="connsiteX19" fmla="*/ 85205 w 91415"/>
                      <a:gd name="connsiteY19" fmla="*/ 24676 h 106810"/>
                      <a:gd name="connsiteX20" fmla="*/ 89300 w 91415"/>
                      <a:gd name="connsiteY20" fmla="*/ 12580 h 106810"/>
                      <a:gd name="connsiteX21" fmla="*/ 91396 w 91415"/>
                      <a:gd name="connsiteY21" fmla="*/ 3245 h 106810"/>
                      <a:gd name="connsiteX22" fmla="*/ 88729 w 91415"/>
                      <a:gd name="connsiteY22" fmla="*/ 7 h 10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415" h="106810">
                        <a:moveTo>
                          <a:pt x="88919" y="7"/>
                        </a:moveTo>
                        <a:lnTo>
                          <a:pt x="88634" y="7"/>
                        </a:lnTo>
                        <a:cubicBezTo>
                          <a:pt x="87110" y="-89"/>
                          <a:pt x="85871" y="864"/>
                          <a:pt x="85490" y="2293"/>
                        </a:cubicBezTo>
                        <a:cubicBezTo>
                          <a:pt x="84919" y="2293"/>
                          <a:pt x="84443" y="2769"/>
                          <a:pt x="84157" y="3245"/>
                        </a:cubicBezTo>
                        <a:cubicBezTo>
                          <a:pt x="82347" y="6484"/>
                          <a:pt x="80347" y="10198"/>
                          <a:pt x="77680" y="13437"/>
                        </a:cubicBezTo>
                        <a:cubicBezTo>
                          <a:pt x="74346" y="17342"/>
                          <a:pt x="69965" y="21057"/>
                          <a:pt x="65678" y="24676"/>
                        </a:cubicBezTo>
                        <a:cubicBezTo>
                          <a:pt x="60630" y="28963"/>
                          <a:pt x="55582" y="33058"/>
                          <a:pt x="50438" y="37249"/>
                        </a:cubicBezTo>
                        <a:lnTo>
                          <a:pt x="47390" y="39726"/>
                        </a:lnTo>
                        <a:cubicBezTo>
                          <a:pt x="40818" y="45155"/>
                          <a:pt x="34246" y="50489"/>
                          <a:pt x="27769" y="56109"/>
                        </a:cubicBezTo>
                        <a:cubicBezTo>
                          <a:pt x="20911" y="62110"/>
                          <a:pt x="15672" y="67253"/>
                          <a:pt x="11100" y="72206"/>
                        </a:cubicBezTo>
                        <a:cubicBezTo>
                          <a:pt x="7576" y="76111"/>
                          <a:pt x="3671" y="80874"/>
                          <a:pt x="1289" y="86494"/>
                        </a:cubicBezTo>
                        <a:cubicBezTo>
                          <a:pt x="-520" y="90780"/>
                          <a:pt x="-425" y="95161"/>
                          <a:pt x="1575" y="98400"/>
                        </a:cubicBezTo>
                        <a:cubicBezTo>
                          <a:pt x="2909" y="100495"/>
                          <a:pt x="4814" y="101924"/>
                          <a:pt x="6814" y="103258"/>
                        </a:cubicBezTo>
                        <a:cubicBezTo>
                          <a:pt x="9100" y="104686"/>
                          <a:pt x="11767" y="105829"/>
                          <a:pt x="14624" y="106401"/>
                        </a:cubicBezTo>
                        <a:lnTo>
                          <a:pt x="15767" y="106591"/>
                        </a:lnTo>
                        <a:cubicBezTo>
                          <a:pt x="20244" y="107258"/>
                          <a:pt x="25102" y="106401"/>
                          <a:pt x="30150" y="104020"/>
                        </a:cubicBezTo>
                        <a:cubicBezTo>
                          <a:pt x="33674" y="102400"/>
                          <a:pt x="37199" y="99924"/>
                          <a:pt x="41104" y="96495"/>
                        </a:cubicBezTo>
                        <a:cubicBezTo>
                          <a:pt x="45295" y="92875"/>
                          <a:pt x="48914" y="88684"/>
                          <a:pt x="51677" y="85351"/>
                        </a:cubicBezTo>
                        <a:cubicBezTo>
                          <a:pt x="58249" y="77350"/>
                          <a:pt x="64440" y="67825"/>
                          <a:pt x="71108" y="55347"/>
                        </a:cubicBezTo>
                        <a:cubicBezTo>
                          <a:pt x="76442" y="45441"/>
                          <a:pt x="81109" y="35154"/>
                          <a:pt x="85205" y="24676"/>
                        </a:cubicBezTo>
                        <a:cubicBezTo>
                          <a:pt x="86729" y="20676"/>
                          <a:pt x="88157" y="16675"/>
                          <a:pt x="89300" y="12580"/>
                        </a:cubicBezTo>
                        <a:cubicBezTo>
                          <a:pt x="90443" y="8865"/>
                          <a:pt x="91015" y="6007"/>
                          <a:pt x="91396" y="3245"/>
                        </a:cubicBezTo>
                        <a:cubicBezTo>
                          <a:pt x="91586" y="1721"/>
                          <a:pt x="90348" y="292"/>
                          <a:pt x="88729" y="7"/>
                        </a:cubicBezTo>
                      </a:path>
                    </a:pathLst>
                  </a:custGeom>
                  <a:solidFill>
                    <a:srgbClr val="F75F6A"/>
                  </a:solid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id="{9AE83CBE-8D08-204C-936D-175C03B45C9F}"/>
                      </a:ext>
                    </a:extLst>
                  </p:cNvPr>
                  <p:cNvSpPr/>
                  <p:nvPr/>
                </p:nvSpPr>
                <p:spPr>
                  <a:xfrm>
                    <a:off x="4264684" y="3071154"/>
                    <a:ext cx="98397" cy="64666"/>
                  </a:xfrm>
                  <a:custGeom>
                    <a:avLst/>
                    <a:gdLst>
                      <a:gd name="connsiteX0" fmla="*/ 4039 w 98397"/>
                      <a:gd name="connsiteY0" fmla="*/ 190 h 64666"/>
                      <a:gd name="connsiteX1" fmla="*/ 1373 w 98397"/>
                      <a:gd name="connsiteY1" fmla="*/ 1048 h 64666"/>
                      <a:gd name="connsiteX2" fmla="*/ 610 w 98397"/>
                      <a:gd name="connsiteY2" fmla="*/ 4953 h 64666"/>
                      <a:gd name="connsiteX3" fmla="*/ 5849 w 98397"/>
                      <a:gd name="connsiteY3" fmla="*/ 11239 h 64666"/>
                      <a:gd name="connsiteX4" fmla="*/ 24709 w 98397"/>
                      <a:gd name="connsiteY4" fmla="*/ 33338 h 64666"/>
                      <a:gd name="connsiteX5" fmla="*/ 53189 w 98397"/>
                      <a:gd name="connsiteY5" fmla="*/ 56483 h 64666"/>
                      <a:gd name="connsiteX6" fmla="*/ 67095 w 98397"/>
                      <a:gd name="connsiteY6" fmla="*/ 62103 h 64666"/>
                      <a:gd name="connsiteX7" fmla="*/ 76239 w 98397"/>
                      <a:gd name="connsiteY7" fmla="*/ 64103 h 64666"/>
                      <a:gd name="connsiteX8" fmla="*/ 80430 w 98397"/>
                      <a:gd name="connsiteY8" fmla="*/ 64579 h 64666"/>
                      <a:gd name="connsiteX9" fmla="*/ 97480 w 98397"/>
                      <a:gd name="connsiteY9" fmla="*/ 57721 h 64666"/>
                      <a:gd name="connsiteX10" fmla="*/ 97575 w 98397"/>
                      <a:gd name="connsiteY10" fmla="*/ 47720 h 64666"/>
                      <a:gd name="connsiteX11" fmla="*/ 95098 w 98397"/>
                      <a:gd name="connsiteY11" fmla="*/ 41529 h 64666"/>
                      <a:gd name="connsiteX12" fmla="*/ 92050 w 98397"/>
                      <a:gd name="connsiteY12" fmla="*/ 37147 h 64666"/>
                      <a:gd name="connsiteX13" fmla="*/ 84335 w 98397"/>
                      <a:gd name="connsiteY13" fmla="*/ 30385 h 64666"/>
                      <a:gd name="connsiteX14" fmla="*/ 72715 w 98397"/>
                      <a:gd name="connsiteY14" fmla="*/ 24003 h 64666"/>
                      <a:gd name="connsiteX15" fmla="*/ 45854 w 98397"/>
                      <a:gd name="connsiteY15" fmla="*/ 14383 h 64666"/>
                      <a:gd name="connsiteX16" fmla="*/ 34424 w 98397"/>
                      <a:gd name="connsiteY16" fmla="*/ 11049 h 64666"/>
                      <a:gd name="connsiteX17" fmla="*/ 18803 w 98397"/>
                      <a:gd name="connsiteY17" fmla="*/ 6382 h 64666"/>
                      <a:gd name="connsiteX18" fmla="*/ 10040 w 98397"/>
                      <a:gd name="connsiteY18" fmla="*/ 3238 h 64666"/>
                      <a:gd name="connsiteX19" fmla="*/ 5182 w 98397"/>
                      <a:gd name="connsiteY19" fmla="*/ 476 h 64666"/>
                      <a:gd name="connsiteX20" fmla="*/ 4039 w 98397"/>
                      <a:gd name="connsiteY20" fmla="*/ 0 h 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97" h="64666">
                        <a:moveTo>
                          <a:pt x="4039" y="190"/>
                        </a:moveTo>
                        <a:cubicBezTo>
                          <a:pt x="3087" y="0"/>
                          <a:pt x="2039" y="381"/>
                          <a:pt x="1373" y="1048"/>
                        </a:cubicBezTo>
                        <a:cubicBezTo>
                          <a:pt x="-247" y="2381"/>
                          <a:pt x="-342" y="3905"/>
                          <a:pt x="610" y="4953"/>
                        </a:cubicBezTo>
                        <a:lnTo>
                          <a:pt x="5849" y="11239"/>
                        </a:lnTo>
                        <a:cubicBezTo>
                          <a:pt x="11850" y="18574"/>
                          <a:pt x="18136" y="26194"/>
                          <a:pt x="24709" y="33338"/>
                        </a:cubicBezTo>
                        <a:cubicBezTo>
                          <a:pt x="34329" y="43720"/>
                          <a:pt x="43664" y="51244"/>
                          <a:pt x="53189" y="56483"/>
                        </a:cubicBezTo>
                        <a:cubicBezTo>
                          <a:pt x="57284" y="58769"/>
                          <a:pt x="61952" y="60674"/>
                          <a:pt x="67095" y="62103"/>
                        </a:cubicBezTo>
                        <a:cubicBezTo>
                          <a:pt x="70048" y="62960"/>
                          <a:pt x="73191" y="63627"/>
                          <a:pt x="76239" y="64103"/>
                        </a:cubicBezTo>
                        <a:cubicBezTo>
                          <a:pt x="77573" y="64294"/>
                          <a:pt x="79001" y="64484"/>
                          <a:pt x="80430" y="64579"/>
                        </a:cubicBezTo>
                        <a:cubicBezTo>
                          <a:pt x="84526" y="64865"/>
                          <a:pt x="94336" y="64865"/>
                          <a:pt x="97480" y="57721"/>
                        </a:cubicBezTo>
                        <a:cubicBezTo>
                          <a:pt x="99004" y="54197"/>
                          <a:pt x="98337" y="50578"/>
                          <a:pt x="97575" y="47720"/>
                        </a:cubicBezTo>
                        <a:cubicBezTo>
                          <a:pt x="97099" y="45910"/>
                          <a:pt x="96337" y="43910"/>
                          <a:pt x="95098" y="41529"/>
                        </a:cubicBezTo>
                        <a:cubicBezTo>
                          <a:pt x="94241" y="39814"/>
                          <a:pt x="93003" y="38290"/>
                          <a:pt x="92050" y="37147"/>
                        </a:cubicBezTo>
                        <a:cubicBezTo>
                          <a:pt x="89765" y="34290"/>
                          <a:pt x="86716" y="32099"/>
                          <a:pt x="84335" y="30385"/>
                        </a:cubicBezTo>
                        <a:cubicBezTo>
                          <a:pt x="80525" y="27718"/>
                          <a:pt x="76334" y="25717"/>
                          <a:pt x="72715" y="24003"/>
                        </a:cubicBezTo>
                        <a:cubicBezTo>
                          <a:pt x="63856" y="20002"/>
                          <a:pt x="54617" y="17050"/>
                          <a:pt x="45854" y="14383"/>
                        </a:cubicBezTo>
                        <a:cubicBezTo>
                          <a:pt x="42044" y="13240"/>
                          <a:pt x="38234" y="12097"/>
                          <a:pt x="34424" y="11049"/>
                        </a:cubicBezTo>
                        <a:cubicBezTo>
                          <a:pt x="29185" y="9525"/>
                          <a:pt x="24042" y="8096"/>
                          <a:pt x="18803" y="6382"/>
                        </a:cubicBezTo>
                        <a:cubicBezTo>
                          <a:pt x="15850" y="5429"/>
                          <a:pt x="12993" y="4477"/>
                          <a:pt x="10040" y="3238"/>
                        </a:cubicBezTo>
                        <a:cubicBezTo>
                          <a:pt x="8326" y="2476"/>
                          <a:pt x="6802" y="1524"/>
                          <a:pt x="5182" y="476"/>
                        </a:cubicBezTo>
                        <a:cubicBezTo>
                          <a:pt x="4802" y="190"/>
                          <a:pt x="4325" y="95"/>
                          <a:pt x="4039" y="0"/>
                        </a:cubicBezTo>
                      </a:path>
                    </a:pathLst>
                  </a:custGeom>
                  <a:solidFill>
                    <a:srgbClr val="F75F6A"/>
                  </a:solidFill>
                  <a:ln w="9525"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id="{4BAD9A88-7CA2-F485-7E6D-D8E58DB13A23}"/>
                      </a:ext>
                    </a:extLst>
                  </p:cNvPr>
                  <p:cNvSpPr/>
                  <p:nvPr/>
                </p:nvSpPr>
                <p:spPr>
                  <a:xfrm>
                    <a:off x="4079271" y="2979238"/>
                    <a:ext cx="100120" cy="36493"/>
                  </a:xfrm>
                  <a:custGeom>
                    <a:avLst/>
                    <a:gdLst>
                      <a:gd name="connsiteX0" fmla="*/ 15811 w 100120"/>
                      <a:gd name="connsiteY0" fmla="*/ 0 h 36493"/>
                      <a:gd name="connsiteX1" fmla="*/ 2953 w 100120"/>
                      <a:gd name="connsiteY1" fmla="*/ 1048 h 36493"/>
                      <a:gd name="connsiteX2" fmla="*/ 857 w 100120"/>
                      <a:gd name="connsiteY2" fmla="*/ 2095 h 36493"/>
                      <a:gd name="connsiteX3" fmla="*/ 0 w 100120"/>
                      <a:gd name="connsiteY3" fmla="*/ 4382 h 36493"/>
                      <a:gd name="connsiteX4" fmla="*/ 3334 w 100120"/>
                      <a:gd name="connsiteY4" fmla="*/ 7334 h 36493"/>
                      <a:gd name="connsiteX5" fmla="*/ 22098 w 100120"/>
                      <a:gd name="connsiteY5" fmla="*/ 6953 h 36493"/>
                      <a:gd name="connsiteX6" fmla="*/ 21241 w 100120"/>
                      <a:gd name="connsiteY6" fmla="*/ 6953 h 36493"/>
                      <a:gd name="connsiteX7" fmla="*/ 55340 w 100120"/>
                      <a:gd name="connsiteY7" fmla="*/ 14192 h 36493"/>
                      <a:gd name="connsiteX8" fmla="*/ 54578 w 100120"/>
                      <a:gd name="connsiteY8" fmla="*/ 13907 h 36493"/>
                      <a:gd name="connsiteX9" fmla="*/ 74390 w 100120"/>
                      <a:gd name="connsiteY9" fmla="*/ 22384 h 36493"/>
                      <a:gd name="connsiteX10" fmla="*/ 92107 w 100120"/>
                      <a:gd name="connsiteY10" fmla="*/ 32957 h 36493"/>
                      <a:gd name="connsiteX11" fmla="*/ 92107 w 100120"/>
                      <a:gd name="connsiteY11" fmla="*/ 32957 h 36493"/>
                      <a:gd name="connsiteX12" fmla="*/ 96202 w 100120"/>
                      <a:gd name="connsiteY12" fmla="*/ 35909 h 36493"/>
                      <a:gd name="connsiteX13" fmla="*/ 99536 w 100120"/>
                      <a:gd name="connsiteY13" fmla="*/ 35719 h 36493"/>
                      <a:gd name="connsiteX14" fmla="*/ 99346 w 100120"/>
                      <a:gd name="connsiteY14" fmla="*/ 32385 h 36493"/>
                      <a:gd name="connsiteX15" fmla="*/ 79438 w 100120"/>
                      <a:gd name="connsiteY15" fmla="*/ 19145 h 36493"/>
                      <a:gd name="connsiteX16" fmla="*/ 54483 w 100120"/>
                      <a:gd name="connsiteY16" fmla="*/ 7525 h 36493"/>
                      <a:gd name="connsiteX17" fmla="*/ 42005 w 100120"/>
                      <a:gd name="connsiteY17" fmla="*/ 3620 h 36493"/>
                      <a:gd name="connsiteX18" fmla="*/ 28670 w 100120"/>
                      <a:gd name="connsiteY18" fmla="*/ 952 h 36493"/>
                      <a:gd name="connsiteX19" fmla="*/ 28004 w 100120"/>
                      <a:gd name="connsiteY19" fmla="*/ 857 h 36493"/>
                      <a:gd name="connsiteX20" fmla="*/ 16002 w 100120"/>
                      <a:gd name="connsiteY20" fmla="*/ 0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120" h="36493">
                        <a:moveTo>
                          <a:pt x="15811" y="0"/>
                        </a:moveTo>
                        <a:cubicBezTo>
                          <a:pt x="11525" y="0"/>
                          <a:pt x="7239" y="381"/>
                          <a:pt x="2953" y="1048"/>
                        </a:cubicBezTo>
                        <a:cubicBezTo>
                          <a:pt x="2096" y="1238"/>
                          <a:pt x="1429" y="1429"/>
                          <a:pt x="857" y="2095"/>
                        </a:cubicBezTo>
                        <a:cubicBezTo>
                          <a:pt x="286" y="2667"/>
                          <a:pt x="0" y="3524"/>
                          <a:pt x="0" y="4382"/>
                        </a:cubicBezTo>
                        <a:cubicBezTo>
                          <a:pt x="95" y="6001"/>
                          <a:pt x="1619" y="7525"/>
                          <a:pt x="3334" y="7334"/>
                        </a:cubicBezTo>
                        <a:cubicBezTo>
                          <a:pt x="9620" y="6667"/>
                          <a:pt x="15907" y="6572"/>
                          <a:pt x="22098" y="6953"/>
                        </a:cubicBezTo>
                        <a:cubicBezTo>
                          <a:pt x="21812" y="6953"/>
                          <a:pt x="21526" y="6953"/>
                          <a:pt x="21241" y="6953"/>
                        </a:cubicBezTo>
                        <a:cubicBezTo>
                          <a:pt x="32861" y="7810"/>
                          <a:pt x="44291" y="10382"/>
                          <a:pt x="55340" y="14192"/>
                        </a:cubicBezTo>
                        <a:cubicBezTo>
                          <a:pt x="55054" y="14097"/>
                          <a:pt x="54864" y="14002"/>
                          <a:pt x="54578" y="13907"/>
                        </a:cubicBezTo>
                        <a:cubicBezTo>
                          <a:pt x="61341" y="16288"/>
                          <a:pt x="67913" y="19145"/>
                          <a:pt x="74390" y="22384"/>
                        </a:cubicBezTo>
                        <a:cubicBezTo>
                          <a:pt x="80486" y="25432"/>
                          <a:pt x="86392" y="29051"/>
                          <a:pt x="92107" y="32957"/>
                        </a:cubicBezTo>
                        <a:lnTo>
                          <a:pt x="92107" y="32957"/>
                        </a:lnTo>
                        <a:cubicBezTo>
                          <a:pt x="93535" y="33814"/>
                          <a:pt x="94869" y="34862"/>
                          <a:pt x="96202" y="35909"/>
                        </a:cubicBezTo>
                        <a:cubicBezTo>
                          <a:pt x="97250" y="36671"/>
                          <a:pt x="98584" y="36766"/>
                          <a:pt x="99536" y="35719"/>
                        </a:cubicBezTo>
                        <a:cubicBezTo>
                          <a:pt x="100298" y="34862"/>
                          <a:pt x="100393" y="33147"/>
                          <a:pt x="99346" y="32385"/>
                        </a:cubicBezTo>
                        <a:cubicBezTo>
                          <a:pt x="93059" y="27527"/>
                          <a:pt x="86392" y="23146"/>
                          <a:pt x="79438" y="19145"/>
                        </a:cubicBezTo>
                        <a:cubicBezTo>
                          <a:pt x="71438" y="14478"/>
                          <a:pt x="63055" y="10668"/>
                          <a:pt x="54483" y="7525"/>
                        </a:cubicBezTo>
                        <a:cubicBezTo>
                          <a:pt x="50292" y="6001"/>
                          <a:pt x="46196" y="4763"/>
                          <a:pt x="42005" y="3620"/>
                        </a:cubicBezTo>
                        <a:cubicBezTo>
                          <a:pt x="37624" y="2476"/>
                          <a:pt x="33147" y="1619"/>
                          <a:pt x="28670" y="952"/>
                        </a:cubicBezTo>
                        <a:cubicBezTo>
                          <a:pt x="28480" y="952"/>
                          <a:pt x="28194" y="952"/>
                          <a:pt x="28004" y="857"/>
                        </a:cubicBezTo>
                        <a:cubicBezTo>
                          <a:pt x="24003" y="286"/>
                          <a:pt x="20002" y="95"/>
                          <a:pt x="16002" y="0"/>
                        </a:cubicBezTo>
                      </a:path>
                    </a:pathLst>
                  </a:custGeom>
                  <a:solidFill>
                    <a:srgbClr val="F75F6A"/>
                  </a:solid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id="{16D3D52D-82B5-A077-C75A-D8DC5C6A1BC9}"/>
                      </a:ext>
                    </a:extLst>
                  </p:cNvPr>
                  <p:cNvSpPr/>
                  <p:nvPr/>
                </p:nvSpPr>
                <p:spPr>
                  <a:xfrm>
                    <a:off x="4079230" y="3037269"/>
                    <a:ext cx="97393" cy="34022"/>
                  </a:xfrm>
                  <a:custGeom>
                    <a:avLst/>
                    <a:gdLst>
                      <a:gd name="connsiteX0" fmla="*/ 94815 w 97393"/>
                      <a:gd name="connsiteY0" fmla="*/ 167 h 34022"/>
                      <a:gd name="connsiteX1" fmla="*/ 70908 w 97393"/>
                      <a:gd name="connsiteY1" fmla="*/ 262 h 34022"/>
                      <a:gd name="connsiteX2" fmla="*/ 45952 w 97393"/>
                      <a:gd name="connsiteY2" fmla="*/ 3691 h 34022"/>
                      <a:gd name="connsiteX3" fmla="*/ 21092 w 97393"/>
                      <a:gd name="connsiteY3" fmla="*/ 12168 h 34022"/>
                      <a:gd name="connsiteX4" fmla="*/ 10233 w 97393"/>
                      <a:gd name="connsiteY4" fmla="*/ 18455 h 34022"/>
                      <a:gd name="connsiteX5" fmla="*/ 1185 w 97393"/>
                      <a:gd name="connsiteY5" fmla="*/ 26360 h 34022"/>
                      <a:gd name="connsiteX6" fmla="*/ 1470 w 97393"/>
                      <a:gd name="connsiteY6" fmla="*/ 32837 h 34022"/>
                      <a:gd name="connsiteX7" fmla="*/ 7948 w 97393"/>
                      <a:gd name="connsiteY7" fmla="*/ 32552 h 34022"/>
                      <a:gd name="connsiteX8" fmla="*/ 13282 w 97393"/>
                      <a:gd name="connsiteY8" fmla="*/ 27408 h 34022"/>
                      <a:gd name="connsiteX9" fmla="*/ 29188 w 97393"/>
                      <a:gd name="connsiteY9" fmla="*/ 17502 h 34022"/>
                      <a:gd name="connsiteX10" fmla="*/ 28236 w 97393"/>
                      <a:gd name="connsiteY10" fmla="*/ 17978 h 34022"/>
                      <a:gd name="connsiteX11" fmla="*/ 59382 w 97393"/>
                      <a:gd name="connsiteY11" fmla="*/ 8263 h 34022"/>
                      <a:gd name="connsiteX12" fmla="*/ 59382 w 97393"/>
                      <a:gd name="connsiteY12" fmla="*/ 8263 h 34022"/>
                      <a:gd name="connsiteX13" fmla="*/ 95196 w 97393"/>
                      <a:gd name="connsiteY13" fmla="*/ 4834 h 34022"/>
                      <a:gd name="connsiteX14" fmla="*/ 97387 w 97393"/>
                      <a:gd name="connsiteY14" fmla="*/ 2357 h 34022"/>
                      <a:gd name="connsiteX15" fmla="*/ 95292 w 97393"/>
                      <a:gd name="connsiteY15" fmla="*/ 167 h 34022"/>
                      <a:gd name="connsiteX16" fmla="*/ 94911 w 97393"/>
                      <a:gd name="connsiteY16" fmla="*/ 167 h 34022"/>
                      <a:gd name="connsiteX17" fmla="*/ 60240 w 97393"/>
                      <a:gd name="connsiteY17" fmla="*/ 8168 h 34022"/>
                      <a:gd name="connsiteX18" fmla="*/ 60240 w 97393"/>
                      <a:gd name="connsiteY18" fmla="*/ 8168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93" h="34022">
                        <a:moveTo>
                          <a:pt x="94815" y="167"/>
                        </a:moveTo>
                        <a:cubicBezTo>
                          <a:pt x="86910" y="-24"/>
                          <a:pt x="78909" y="-119"/>
                          <a:pt x="70908" y="262"/>
                        </a:cubicBezTo>
                        <a:cubicBezTo>
                          <a:pt x="62526" y="738"/>
                          <a:pt x="54144" y="1976"/>
                          <a:pt x="45952" y="3691"/>
                        </a:cubicBezTo>
                        <a:cubicBezTo>
                          <a:pt x="37380" y="5596"/>
                          <a:pt x="28998" y="8358"/>
                          <a:pt x="21092" y="12168"/>
                        </a:cubicBezTo>
                        <a:cubicBezTo>
                          <a:pt x="17282" y="13978"/>
                          <a:pt x="13662" y="16073"/>
                          <a:pt x="10233" y="18455"/>
                        </a:cubicBezTo>
                        <a:cubicBezTo>
                          <a:pt x="6995" y="20741"/>
                          <a:pt x="3947" y="23503"/>
                          <a:pt x="1185" y="26360"/>
                        </a:cubicBezTo>
                        <a:cubicBezTo>
                          <a:pt x="-530" y="28170"/>
                          <a:pt x="-339" y="31123"/>
                          <a:pt x="1470" y="32837"/>
                        </a:cubicBezTo>
                        <a:cubicBezTo>
                          <a:pt x="3280" y="34552"/>
                          <a:pt x="6233" y="34361"/>
                          <a:pt x="7948" y="32552"/>
                        </a:cubicBezTo>
                        <a:cubicBezTo>
                          <a:pt x="9662" y="30742"/>
                          <a:pt x="11377" y="29027"/>
                          <a:pt x="13282" y="27408"/>
                        </a:cubicBezTo>
                        <a:cubicBezTo>
                          <a:pt x="18139" y="23408"/>
                          <a:pt x="23569" y="20169"/>
                          <a:pt x="29188" y="17502"/>
                        </a:cubicBezTo>
                        <a:lnTo>
                          <a:pt x="28236" y="17978"/>
                        </a:lnTo>
                        <a:cubicBezTo>
                          <a:pt x="38142" y="13406"/>
                          <a:pt x="48715" y="10358"/>
                          <a:pt x="59382" y="8263"/>
                        </a:cubicBezTo>
                        <a:lnTo>
                          <a:pt x="59382" y="8263"/>
                        </a:lnTo>
                        <a:cubicBezTo>
                          <a:pt x="71194" y="6072"/>
                          <a:pt x="83195" y="4548"/>
                          <a:pt x="95196" y="4834"/>
                        </a:cubicBezTo>
                        <a:cubicBezTo>
                          <a:pt x="96435" y="4834"/>
                          <a:pt x="97482" y="3500"/>
                          <a:pt x="97387" y="2357"/>
                        </a:cubicBezTo>
                        <a:cubicBezTo>
                          <a:pt x="97387" y="1119"/>
                          <a:pt x="96435" y="357"/>
                          <a:pt x="95292" y="167"/>
                        </a:cubicBezTo>
                        <a:cubicBezTo>
                          <a:pt x="95196" y="167"/>
                          <a:pt x="95101" y="167"/>
                          <a:pt x="94911" y="167"/>
                        </a:cubicBezTo>
                        <a:moveTo>
                          <a:pt x="60240" y="8168"/>
                        </a:moveTo>
                        <a:lnTo>
                          <a:pt x="60240" y="8168"/>
                        </a:lnTo>
                        <a:close/>
                      </a:path>
                    </a:pathLst>
                  </a:custGeom>
                  <a:solidFill>
                    <a:srgbClr val="F75F6A"/>
                  </a:solidFill>
                  <a:ln w="9525"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id="{475C369E-6541-9768-B9DF-118A9CBE3BB0}"/>
                      </a:ext>
                    </a:extLst>
                  </p:cNvPr>
                  <p:cNvSpPr/>
                  <p:nvPr/>
                </p:nvSpPr>
                <p:spPr>
                  <a:xfrm>
                    <a:off x="4251860" y="2949386"/>
                    <a:ext cx="85555" cy="45987"/>
                  </a:xfrm>
                  <a:custGeom>
                    <a:avLst/>
                    <a:gdLst>
                      <a:gd name="connsiteX0" fmla="*/ 82217 w 85555"/>
                      <a:gd name="connsiteY0" fmla="*/ 251 h 45987"/>
                      <a:gd name="connsiteX1" fmla="*/ 71073 w 85555"/>
                      <a:gd name="connsiteY1" fmla="*/ 251 h 45987"/>
                      <a:gd name="connsiteX2" fmla="*/ 59928 w 85555"/>
                      <a:gd name="connsiteY2" fmla="*/ 2442 h 45987"/>
                      <a:gd name="connsiteX3" fmla="*/ 38307 w 85555"/>
                      <a:gd name="connsiteY3" fmla="*/ 11777 h 45987"/>
                      <a:gd name="connsiteX4" fmla="*/ 29163 w 85555"/>
                      <a:gd name="connsiteY4" fmla="*/ 17682 h 45987"/>
                      <a:gd name="connsiteX5" fmla="*/ 18876 w 85555"/>
                      <a:gd name="connsiteY5" fmla="*/ 25588 h 45987"/>
                      <a:gd name="connsiteX6" fmla="*/ 778 w 85555"/>
                      <a:gd name="connsiteY6" fmla="*/ 41876 h 45987"/>
                      <a:gd name="connsiteX7" fmla="*/ 588 w 85555"/>
                      <a:gd name="connsiteY7" fmla="*/ 45209 h 45987"/>
                      <a:gd name="connsiteX8" fmla="*/ 3921 w 85555"/>
                      <a:gd name="connsiteY8" fmla="*/ 45400 h 45987"/>
                      <a:gd name="connsiteX9" fmla="*/ 16875 w 85555"/>
                      <a:gd name="connsiteY9" fmla="*/ 34256 h 45987"/>
                      <a:gd name="connsiteX10" fmla="*/ 32020 w 85555"/>
                      <a:gd name="connsiteY10" fmla="*/ 23111 h 45987"/>
                      <a:gd name="connsiteX11" fmla="*/ 31353 w 85555"/>
                      <a:gd name="connsiteY11" fmla="*/ 23588 h 45987"/>
                      <a:gd name="connsiteX12" fmla="*/ 43641 w 85555"/>
                      <a:gd name="connsiteY12" fmla="*/ 16349 h 45987"/>
                      <a:gd name="connsiteX13" fmla="*/ 56023 w 85555"/>
                      <a:gd name="connsiteY13" fmla="*/ 11110 h 45987"/>
                      <a:gd name="connsiteX14" fmla="*/ 56404 w 85555"/>
                      <a:gd name="connsiteY14" fmla="*/ 11110 h 45987"/>
                      <a:gd name="connsiteX15" fmla="*/ 56690 w 85555"/>
                      <a:gd name="connsiteY15" fmla="*/ 10919 h 45987"/>
                      <a:gd name="connsiteX16" fmla="*/ 56595 w 85555"/>
                      <a:gd name="connsiteY16" fmla="*/ 10919 h 45987"/>
                      <a:gd name="connsiteX17" fmla="*/ 65358 w 85555"/>
                      <a:gd name="connsiteY17" fmla="*/ 8729 h 45987"/>
                      <a:gd name="connsiteX18" fmla="*/ 75264 w 85555"/>
                      <a:gd name="connsiteY18" fmla="*/ 7395 h 45987"/>
                      <a:gd name="connsiteX19" fmla="*/ 74311 w 85555"/>
                      <a:gd name="connsiteY19" fmla="*/ 7490 h 45987"/>
                      <a:gd name="connsiteX20" fmla="*/ 81645 w 85555"/>
                      <a:gd name="connsiteY20" fmla="*/ 7300 h 45987"/>
                      <a:gd name="connsiteX21" fmla="*/ 84312 w 85555"/>
                      <a:gd name="connsiteY21" fmla="*/ 6443 h 45987"/>
                      <a:gd name="connsiteX22" fmla="*/ 85551 w 85555"/>
                      <a:gd name="connsiteY22" fmla="*/ 4061 h 45987"/>
                      <a:gd name="connsiteX23" fmla="*/ 82503 w 85555"/>
                      <a:gd name="connsiteY23" fmla="*/ 251 h 45987"/>
                      <a:gd name="connsiteX24" fmla="*/ 82312 w 85555"/>
                      <a:gd name="connsiteY24" fmla="*/ 251 h 45987"/>
                      <a:gd name="connsiteX25" fmla="*/ 56595 w 85555"/>
                      <a:gd name="connsiteY25" fmla="*/ 11015 h 45987"/>
                      <a:gd name="connsiteX26" fmla="*/ 56214 w 85555"/>
                      <a:gd name="connsiteY26" fmla="*/ 11110 h 45987"/>
                      <a:gd name="connsiteX27" fmla="*/ 56690 w 85555"/>
                      <a:gd name="connsiteY27" fmla="*/ 10919 h 45987"/>
                      <a:gd name="connsiteX28" fmla="*/ 56595 w 85555"/>
                      <a:gd name="connsiteY28" fmla="*/ 10919 h 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5" h="45987">
                        <a:moveTo>
                          <a:pt x="82217" y="251"/>
                        </a:moveTo>
                        <a:cubicBezTo>
                          <a:pt x="78502" y="-130"/>
                          <a:pt x="74787" y="-34"/>
                          <a:pt x="71073" y="251"/>
                        </a:cubicBezTo>
                        <a:cubicBezTo>
                          <a:pt x="67263" y="537"/>
                          <a:pt x="63548" y="1394"/>
                          <a:pt x="59928" y="2442"/>
                        </a:cubicBezTo>
                        <a:cubicBezTo>
                          <a:pt x="52308" y="4538"/>
                          <a:pt x="45165" y="7871"/>
                          <a:pt x="38307" y="11777"/>
                        </a:cubicBezTo>
                        <a:cubicBezTo>
                          <a:pt x="35163" y="13586"/>
                          <a:pt x="32211" y="15587"/>
                          <a:pt x="29163" y="17682"/>
                        </a:cubicBezTo>
                        <a:cubicBezTo>
                          <a:pt x="25638" y="20159"/>
                          <a:pt x="22209" y="22826"/>
                          <a:pt x="18876" y="25588"/>
                        </a:cubicBezTo>
                        <a:cubicBezTo>
                          <a:pt x="12684" y="30827"/>
                          <a:pt x="6779" y="36351"/>
                          <a:pt x="778" y="41876"/>
                        </a:cubicBezTo>
                        <a:cubicBezTo>
                          <a:pt x="-174" y="42733"/>
                          <a:pt x="-270" y="44257"/>
                          <a:pt x="588" y="45209"/>
                        </a:cubicBezTo>
                        <a:cubicBezTo>
                          <a:pt x="1445" y="46162"/>
                          <a:pt x="2969" y="46257"/>
                          <a:pt x="3921" y="45400"/>
                        </a:cubicBezTo>
                        <a:cubicBezTo>
                          <a:pt x="8112" y="41590"/>
                          <a:pt x="12399" y="37780"/>
                          <a:pt x="16875" y="34256"/>
                        </a:cubicBezTo>
                        <a:cubicBezTo>
                          <a:pt x="21733" y="30255"/>
                          <a:pt x="26877" y="26636"/>
                          <a:pt x="32020" y="23111"/>
                        </a:cubicBezTo>
                        <a:cubicBezTo>
                          <a:pt x="31830" y="23302"/>
                          <a:pt x="31544" y="23397"/>
                          <a:pt x="31353" y="23588"/>
                        </a:cubicBezTo>
                        <a:cubicBezTo>
                          <a:pt x="35354" y="20921"/>
                          <a:pt x="39450" y="18539"/>
                          <a:pt x="43641" y="16349"/>
                        </a:cubicBezTo>
                        <a:cubicBezTo>
                          <a:pt x="47641" y="14253"/>
                          <a:pt x="51832" y="12539"/>
                          <a:pt x="56023" y="11110"/>
                        </a:cubicBezTo>
                        <a:lnTo>
                          <a:pt x="56404" y="11110"/>
                        </a:lnTo>
                        <a:lnTo>
                          <a:pt x="56690" y="10919"/>
                        </a:lnTo>
                        <a:lnTo>
                          <a:pt x="56595" y="10919"/>
                        </a:lnTo>
                        <a:cubicBezTo>
                          <a:pt x="59452" y="10062"/>
                          <a:pt x="62405" y="9300"/>
                          <a:pt x="65358" y="8729"/>
                        </a:cubicBezTo>
                        <a:cubicBezTo>
                          <a:pt x="68596" y="8062"/>
                          <a:pt x="71930" y="7681"/>
                          <a:pt x="75264" y="7395"/>
                        </a:cubicBezTo>
                        <a:cubicBezTo>
                          <a:pt x="74883" y="7395"/>
                          <a:pt x="74597" y="7395"/>
                          <a:pt x="74311" y="7490"/>
                        </a:cubicBezTo>
                        <a:cubicBezTo>
                          <a:pt x="76788" y="7300"/>
                          <a:pt x="79264" y="7300"/>
                          <a:pt x="81645" y="7300"/>
                        </a:cubicBezTo>
                        <a:cubicBezTo>
                          <a:pt x="82693" y="7300"/>
                          <a:pt x="83550" y="7109"/>
                          <a:pt x="84312" y="6443"/>
                        </a:cubicBezTo>
                        <a:cubicBezTo>
                          <a:pt x="84979" y="5871"/>
                          <a:pt x="85455" y="4919"/>
                          <a:pt x="85551" y="4061"/>
                        </a:cubicBezTo>
                        <a:cubicBezTo>
                          <a:pt x="85646" y="2156"/>
                          <a:pt x="84312" y="537"/>
                          <a:pt x="82503" y="251"/>
                        </a:cubicBezTo>
                        <a:lnTo>
                          <a:pt x="82312" y="251"/>
                        </a:lnTo>
                        <a:moveTo>
                          <a:pt x="56595" y="11015"/>
                        </a:moveTo>
                        <a:cubicBezTo>
                          <a:pt x="56595" y="11015"/>
                          <a:pt x="56309" y="11015"/>
                          <a:pt x="56214" y="11110"/>
                        </a:cubicBezTo>
                        <a:lnTo>
                          <a:pt x="56690" y="10919"/>
                        </a:lnTo>
                        <a:lnTo>
                          <a:pt x="56595" y="10919"/>
                        </a:lnTo>
                      </a:path>
                    </a:pathLst>
                  </a:custGeom>
                  <a:solidFill>
                    <a:srgbClr val="F75F6A"/>
                  </a:solid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id="{0131B0DD-B5D2-A182-B9F8-59B6B8CCF6E6}"/>
                      </a:ext>
                    </a:extLst>
                  </p:cNvPr>
                  <p:cNvSpPr/>
                  <p:nvPr/>
                </p:nvSpPr>
                <p:spPr>
                  <a:xfrm>
                    <a:off x="4260005" y="3005752"/>
                    <a:ext cx="99815" cy="17452"/>
                  </a:xfrm>
                  <a:custGeom>
                    <a:avLst/>
                    <a:gdLst>
                      <a:gd name="connsiteX0" fmla="*/ 51105 w 99815"/>
                      <a:gd name="connsiteY0" fmla="*/ 251 h 17452"/>
                      <a:gd name="connsiteX1" fmla="*/ 39675 w 99815"/>
                      <a:gd name="connsiteY1" fmla="*/ 1394 h 17452"/>
                      <a:gd name="connsiteX2" fmla="*/ 26721 w 99815"/>
                      <a:gd name="connsiteY2" fmla="*/ 3775 h 17452"/>
                      <a:gd name="connsiteX3" fmla="*/ 1956 w 99815"/>
                      <a:gd name="connsiteY3" fmla="*/ 10443 h 17452"/>
                      <a:gd name="connsiteX4" fmla="*/ 51 w 99815"/>
                      <a:gd name="connsiteY4" fmla="*/ 13205 h 17452"/>
                      <a:gd name="connsiteX5" fmla="*/ 2813 w 99815"/>
                      <a:gd name="connsiteY5" fmla="*/ 15110 h 17452"/>
                      <a:gd name="connsiteX6" fmla="*/ 23006 w 99815"/>
                      <a:gd name="connsiteY6" fmla="*/ 10252 h 17452"/>
                      <a:gd name="connsiteX7" fmla="*/ 43390 w 99815"/>
                      <a:gd name="connsiteY7" fmla="*/ 7776 h 17452"/>
                      <a:gd name="connsiteX8" fmla="*/ 58058 w 99815"/>
                      <a:gd name="connsiteY8" fmla="*/ 7776 h 17452"/>
                      <a:gd name="connsiteX9" fmla="*/ 72155 w 99815"/>
                      <a:gd name="connsiteY9" fmla="*/ 9585 h 17452"/>
                      <a:gd name="connsiteX10" fmla="*/ 82252 w 99815"/>
                      <a:gd name="connsiteY10" fmla="*/ 12252 h 17452"/>
                      <a:gd name="connsiteX11" fmla="*/ 94158 w 99815"/>
                      <a:gd name="connsiteY11" fmla="*/ 17205 h 17452"/>
                      <a:gd name="connsiteX12" fmla="*/ 96349 w 99815"/>
                      <a:gd name="connsiteY12" fmla="*/ 17396 h 17452"/>
                      <a:gd name="connsiteX13" fmla="*/ 99111 w 99815"/>
                      <a:gd name="connsiteY13" fmla="*/ 15491 h 17452"/>
                      <a:gd name="connsiteX14" fmla="*/ 97873 w 99815"/>
                      <a:gd name="connsiteY14" fmla="*/ 9490 h 17452"/>
                      <a:gd name="connsiteX15" fmla="*/ 88157 w 99815"/>
                      <a:gd name="connsiteY15" fmla="*/ 4823 h 17452"/>
                      <a:gd name="connsiteX16" fmla="*/ 76251 w 99815"/>
                      <a:gd name="connsiteY16" fmla="*/ 1584 h 17452"/>
                      <a:gd name="connsiteX17" fmla="*/ 71965 w 99815"/>
                      <a:gd name="connsiteY17" fmla="*/ 918 h 17452"/>
                      <a:gd name="connsiteX18" fmla="*/ 51010 w 99815"/>
                      <a:gd name="connsiteY18" fmla="*/ 251 h 17452"/>
                      <a:gd name="connsiteX19" fmla="*/ 71298 w 99815"/>
                      <a:gd name="connsiteY19" fmla="*/ 9395 h 17452"/>
                      <a:gd name="connsiteX20" fmla="*/ 71584 w 99815"/>
                      <a:gd name="connsiteY20" fmla="*/ 9395 h 17452"/>
                      <a:gd name="connsiteX21" fmla="*/ 71298 w 99815"/>
                      <a:gd name="connsiteY21" fmla="*/ 9395 h 17452"/>
                      <a:gd name="connsiteX22" fmla="*/ 44152 w 99815"/>
                      <a:gd name="connsiteY22" fmla="*/ 7680 h 17452"/>
                      <a:gd name="connsiteX23" fmla="*/ 44152 w 99815"/>
                      <a:gd name="connsiteY23" fmla="*/ 7680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815" h="17452">
                        <a:moveTo>
                          <a:pt x="51105" y="251"/>
                        </a:moveTo>
                        <a:cubicBezTo>
                          <a:pt x="47295" y="537"/>
                          <a:pt x="43485" y="918"/>
                          <a:pt x="39675" y="1394"/>
                        </a:cubicBezTo>
                        <a:cubicBezTo>
                          <a:pt x="35293" y="1965"/>
                          <a:pt x="31102" y="2823"/>
                          <a:pt x="26721" y="3775"/>
                        </a:cubicBezTo>
                        <a:cubicBezTo>
                          <a:pt x="18339" y="5585"/>
                          <a:pt x="10147" y="7966"/>
                          <a:pt x="1956" y="10443"/>
                        </a:cubicBezTo>
                        <a:cubicBezTo>
                          <a:pt x="718" y="10824"/>
                          <a:pt x="-235" y="11871"/>
                          <a:pt x="51" y="13205"/>
                        </a:cubicBezTo>
                        <a:cubicBezTo>
                          <a:pt x="242" y="14443"/>
                          <a:pt x="1575" y="15491"/>
                          <a:pt x="2813" y="15110"/>
                        </a:cubicBezTo>
                        <a:cubicBezTo>
                          <a:pt x="9481" y="13205"/>
                          <a:pt x="16148" y="11490"/>
                          <a:pt x="23006" y="10252"/>
                        </a:cubicBezTo>
                        <a:cubicBezTo>
                          <a:pt x="29769" y="9014"/>
                          <a:pt x="36627" y="8252"/>
                          <a:pt x="43390" y="7776"/>
                        </a:cubicBezTo>
                        <a:cubicBezTo>
                          <a:pt x="48247" y="7490"/>
                          <a:pt x="53105" y="7490"/>
                          <a:pt x="58058" y="7776"/>
                        </a:cubicBezTo>
                        <a:cubicBezTo>
                          <a:pt x="62821" y="7966"/>
                          <a:pt x="67488" y="8633"/>
                          <a:pt x="72155" y="9585"/>
                        </a:cubicBezTo>
                        <a:cubicBezTo>
                          <a:pt x="75584" y="10347"/>
                          <a:pt x="78918" y="11205"/>
                          <a:pt x="82252" y="12252"/>
                        </a:cubicBezTo>
                        <a:cubicBezTo>
                          <a:pt x="86348" y="13586"/>
                          <a:pt x="90253" y="15396"/>
                          <a:pt x="94158" y="17205"/>
                        </a:cubicBezTo>
                        <a:cubicBezTo>
                          <a:pt x="94825" y="17491"/>
                          <a:pt x="95587" y="17491"/>
                          <a:pt x="96349" y="17396"/>
                        </a:cubicBezTo>
                        <a:cubicBezTo>
                          <a:pt x="97492" y="17205"/>
                          <a:pt x="98539" y="16539"/>
                          <a:pt x="99111" y="15491"/>
                        </a:cubicBezTo>
                        <a:cubicBezTo>
                          <a:pt x="100349" y="13681"/>
                          <a:pt x="99968" y="10633"/>
                          <a:pt x="97873" y="9490"/>
                        </a:cubicBezTo>
                        <a:cubicBezTo>
                          <a:pt x="94730" y="7680"/>
                          <a:pt x="91491" y="6156"/>
                          <a:pt x="88157" y="4823"/>
                        </a:cubicBezTo>
                        <a:cubicBezTo>
                          <a:pt x="84347" y="3394"/>
                          <a:pt x="80347" y="2251"/>
                          <a:pt x="76251" y="1584"/>
                        </a:cubicBezTo>
                        <a:cubicBezTo>
                          <a:pt x="74822" y="1299"/>
                          <a:pt x="73393" y="1108"/>
                          <a:pt x="71965" y="918"/>
                        </a:cubicBezTo>
                        <a:cubicBezTo>
                          <a:pt x="65012" y="-35"/>
                          <a:pt x="58058" y="-225"/>
                          <a:pt x="51010" y="251"/>
                        </a:cubicBezTo>
                        <a:moveTo>
                          <a:pt x="71298" y="9395"/>
                        </a:moveTo>
                        <a:lnTo>
                          <a:pt x="71584" y="9395"/>
                        </a:lnTo>
                        <a:cubicBezTo>
                          <a:pt x="71584" y="9395"/>
                          <a:pt x="71393" y="9395"/>
                          <a:pt x="71298" y="9395"/>
                        </a:cubicBezTo>
                        <a:moveTo>
                          <a:pt x="44152" y="7680"/>
                        </a:moveTo>
                        <a:lnTo>
                          <a:pt x="44152" y="7680"/>
                        </a:lnTo>
                      </a:path>
                    </a:pathLst>
                  </a:custGeom>
                  <a:solidFill>
                    <a:srgbClr val="F75F6A"/>
                  </a:solidFill>
                  <a:ln w="9525"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id="{08A51DF6-EA44-DD62-5B58-1BF786C18FFD}"/>
                      </a:ext>
                    </a:extLst>
                  </p:cNvPr>
                  <p:cNvSpPr/>
                  <p:nvPr/>
                </p:nvSpPr>
                <p:spPr>
                  <a:xfrm>
                    <a:off x="4181590" y="2980095"/>
                    <a:ext cx="73614" cy="111296"/>
                  </a:xfrm>
                  <a:custGeom>
                    <a:avLst/>
                    <a:gdLst>
                      <a:gd name="connsiteX0" fmla="*/ 36270 w 73614"/>
                      <a:gd name="connsiteY0" fmla="*/ 190 h 111296"/>
                      <a:gd name="connsiteX1" fmla="*/ 33508 w 73614"/>
                      <a:gd name="connsiteY1" fmla="*/ 0 h 111296"/>
                      <a:gd name="connsiteX2" fmla="*/ 28269 w 73614"/>
                      <a:gd name="connsiteY2" fmla="*/ 190 h 111296"/>
                      <a:gd name="connsiteX3" fmla="*/ 24745 w 73614"/>
                      <a:gd name="connsiteY3" fmla="*/ 1048 h 111296"/>
                      <a:gd name="connsiteX4" fmla="*/ 23507 w 73614"/>
                      <a:gd name="connsiteY4" fmla="*/ 1429 h 111296"/>
                      <a:gd name="connsiteX5" fmla="*/ 20744 w 73614"/>
                      <a:gd name="connsiteY5" fmla="*/ 2667 h 111296"/>
                      <a:gd name="connsiteX6" fmla="*/ 16744 w 73614"/>
                      <a:gd name="connsiteY6" fmla="*/ 5239 h 111296"/>
                      <a:gd name="connsiteX7" fmla="*/ 11696 w 73614"/>
                      <a:gd name="connsiteY7" fmla="*/ 10954 h 111296"/>
                      <a:gd name="connsiteX8" fmla="*/ 3028 w 73614"/>
                      <a:gd name="connsiteY8" fmla="*/ 25813 h 111296"/>
                      <a:gd name="connsiteX9" fmla="*/ 265 w 73614"/>
                      <a:gd name="connsiteY9" fmla="*/ 40767 h 111296"/>
                      <a:gd name="connsiteX10" fmla="*/ 456 w 73614"/>
                      <a:gd name="connsiteY10" fmla="*/ 55150 h 111296"/>
                      <a:gd name="connsiteX11" fmla="*/ 2933 w 73614"/>
                      <a:gd name="connsiteY11" fmla="*/ 66294 h 111296"/>
                      <a:gd name="connsiteX12" fmla="*/ 7600 w 73614"/>
                      <a:gd name="connsiteY12" fmla="*/ 79153 h 111296"/>
                      <a:gd name="connsiteX13" fmla="*/ 14172 w 73614"/>
                      <a:gd name="connsiteY13" fmla="*/ 91535 h 111296"/>
                      <a:gd name="connsiteX14" fmla="*/ 23126 w 73614"/>
                      <a:gd name="connsiteY14" fmla="*/ 102775 h 111296"/>
                      <a:gd name="connsiteX15" fmla="*/ 39128 w 73614"/>
                      <a:gd name="connsiteY15" fmla="*/ 111061 h 111296"/>
                      <a:gd name="connsiteX16" fmla="*/ 46652 w 73614"/>
                      <a:gd name="connsiteY16" fmla="*/ 110871 h 111296"/>
                      <a:gd name="connsiteX17" fmla="*/ 59511 w 73614"/>
                      <a:gd name="connsiteY17" fmla="*/ 104680 h 111296"/>
                      <a:gd name="connsiteX18" fmla="*/ 68846 w 73614"/>
                      <a:gd name="connsiteY18" fmla="*/ 92583 h 111296"/>
                      <a:gd name="connsiteX19" fmla="*/ 72846 w 73614"/>
                      <a:gd name="connsiteY19" fmla="*/ 78962 h 111296"/>
                      <a:gd name="connsiteX20" fmla="*/ 73418 w 73614"/>
                      <a:gd name="connsiteY20" fmla="*/ 62103 h 111296"/>
                      <a:gd name="connsiteX21" fmla="*/ 67131 w 73614"/>
                      <a:gd name="connsiteY21" fmla="*/ 31718 h 111296"/>
                      <a:gd name="connsiteX22" fmla="*/ 61988 w 73614"/>
                      <a:gd name="connsiteY22" fmla="*/ 20193 h 111296"/>
                      <a:gd name="connsiteX23" fmla="*/ 57130 w 73614"/>
                      <a:gd name="connsiteY23" fmla="*/ 12859 h 111296"/>
                      <a:gd name="connsiteX24" fmla="*/ 49891 w 73614"/>
                      <a:gd name="connsiteY24" fmla="*/ 6001 h 111296"/>
                      <a:gd name="connsiteX25" fmla="*/ 41890 w 73614"/>
                      <a:gd name="connsiteY25" fmla="*/ 1714 h 111296"/>
                      <a:gd name="connsiteX26" fmla="*/ 36270 w 73614"/>
                      <a:gd name="connsiteY26" fmla="*/ 286 h 1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14" h="111296">
                        <a:moveTo>
                          <a:pt x="36270" y="190"/>
                        </a:moveTo>
                        <a:cubicBezTo>
                          <a:pt x="35318" y="95"/>
                          <a:pt x="34460" y="0"/>
                          <a:pt x="33508" y="0"/>
                        </a:cubicBezTo>
                        <a:cubicBezTo>
                          <a:pt x="31603" y="0"/>
                          <a:pt x="30079" y="0"/>
                          <a:pt x="28269" y="190"/>
                        </a:cubicBezTo>
                        <a:cubicBezTo>
                          <a:pt x="27126" y="381"/>
                          <a:pt x="25888" y="762"/>
                          <a:pt x="24745" y="1048"/>
                        </a:cubicBezTo>
                        <a:lnTo>
                          <a:pt x="23507" y="1429"/>
                        </a:lnTo>
                        <a:cubicBezTo>
                          <a:pt x="22554" y="1714"/>
                          <a:pt x="21602" y="2191"/>
                          <a:pt x="20744" y="2667"/>
                        </a:cubicBezTo>
                        <a:cubicBezTo>
                          <a:pt x="19220" y="3524"/>
                          <a:pt x="17982" y="4286"/>
                          <a:pt x="16744" y="5239"/>
                        </a:cubicBezTo>
                        <a:cubicBezTo>
                          <a:pt x="14934" y="6667"/>
                          <a:pt x="13410" y="8382"/>
                          <a:pt x="11696" y="10954"/>
                        </a:cubicBezTo>
                        <a:cubicBezTo>
                          <a:pt x="7981" y="14764"/>
                          <a:pt x="5028" y="19812"/>
                          <a:pt x="3028" y="25813"/>
                        </a:cubicBezTo>
                        <a:cubicBezTo>
                          <a:pt x="1599" y="30194"/>
                          <a:pt x="647" y="35147"/>
                          <a:pt x="265" y="40767"/>
                        </a:cubicBezTo>
                        <a:cubicBezTo>
                          <a:pt x="-115" y="45720"/>
                          <a:pt x="-115" y="50578"/>
                          <a:pt x="456" y="55150"/>
                        </a:cubicBezTo>
                        <a:cubicBezTo>
                          <a:pt x="837" y="58960"/>
                          <a:pt x="1885" y="62770"/>
                          <a:pt x="2933" y="66294"/>
                        </a:cubicBezTo>
                        <a:cubicBezTo>
                          <a:pt x="4076" y="70390"/>
                          <a:pt x="5600" y="74581"/>
                          <a:pt x="7600" y="79153"/>
                        </a:cubicBezTo>
                        <a:cubicBezTo>
                          <a:pt x="9219" y="82963"/>
                          <a:pt x="11315" y="86868"/>
                          <a:pt x="14172" y="91535"/>
                        </a:cubicBezTo>
                        <a:cubicBezTo>
                          <a:pt x="16363" y="95155"/>
                          <a:pt x="19125" y="98679"/>
                          <a:pt x="23126" y="102775"/>
                        </a:cubicBezTo>
                        <a:cubicBezTo>
                          <a:pt x="27507" y="107251"/>
                          <a:pt x="33222" y="110204"/>
                          <a:pt x="39128" y="111061"/>
                        </a:cubicBezTo>
                        <a:cubicBezTo>
                          <a:pt x="41699" y="111443"/>
                          <a:pt x="44176" y="111347"/>
                          <a:pt x="46652" y="110871"/>
                        </a:cubicBezTo>
                        <a:cubicBezTo>
                          <a:pt x="50939" y="110109"/>
                          <a:pt x="55320" y="108013"/>
                          <a:pt x="59511" y="104680"/>
                        </a:cubicBezTo>
                        <a:cubicBezTo>
                          <a:pt x="63131" y="101727"/>
                          <a:pt x="66179" y="97917"/>
                          <a:pt x="68846" y="92583"/>
                        </a:cubicBezTo>
                        <a:cubicBezTo>
                          <a:pt x="71132" y="88106"/>
                          <a:pt x="72179" y="82963"/>
                          <a:pt x="72846" y="78962"/>
                        </a:cubicBezTo>
                        <a:cubicBezTo>
                          <a:pt x="73798" y="73343"/>
                          <a:pt x="73703" y="67532"/>
                          <a:pt x="73418" y="62103"/>
                        </a:cubicBezTo>
                        <a:cubicBezTo>
                          <a:pt x="72941" y="50578"/>
                          <a:pt x="69608" y="39243"/>
                          <a:pt x="67131" y="31718"/>
                        </a:cubicBezTo>
                        <a:cubicBezTo>
                          <a:pt x="65893" y="27908"/>
                          <a:pt x="64178" y="24098"/>
                          <a:pt x="61988" y="20193"/>
                        </a:cubicBezTo>
                        <a:cubicBezTo>
                          <a:pt x="60654" y="17812"/>
                          <a:pt x="59130" y="15335"/>
                          <a:pt x="57130" y="12859"/>
                        </a:cubicBezTo>
                        <a:cubicBezTo>
                          <a:pt x="55034" y="10287"/>
                          <a:pt x="52558" y="7906"/>
                          <a:pt x="49891" y="6001"/>
                        </a:cubicBezTo>
                        <a:cubicBezTo>
                          <a:pt x="47414" y="4191"/>
                          <a:pt x="44652" y="2667"/>
                          <a:pt x="41890" y="1714"/>
                        </a:cubicBezTo>
                        <a:cubicBezTo>
                          <a:pt x="40080" y="1048"/>
                          <a:pt x="38175" y="571"/>
                          <a:pt x="36270" y="286"/>
                        </a:cubicBezTo>
                      </a:path>
                    </a:pathLst>
                  </a:custGeom>
                  <a:solidFill>
                    <a:srgbClr val="F32534"/>
                  </a:solidFill>
                  <a:ln w="9525" cap="flat">
                    <a:noFill/>
                    <a:prstDash val="solid"/>
                    <a:miter/>
                  </a:ln>
                </p:spPr>
                <p:txBody>
                  <a:bodyPr rtlCol="0" anchor="ctr"/>
                  <a:lstStyle/>
                  <a:p>
                    <a:endParaRPr lang="en-US"/>
                  </a:p>
                </p:txBody>
              </p:sp>
            </p:grpSp>
          </p:grpSp>
        </p:grpSp>
        <p:grpSp>
          <p:nvGrpSpPr>
            <p:cNvPr id="1239" name="Graphic 100">
              <a:extLst>
                <a:ext uri="{FF2B5EF4-FFF2-40B4-BE49-F238E27FC236}">
                  <a16:creationId xmlns:a16="http://schemas.microsoft.com/office/drawing/2014/main" id="{B2C9EA91-D015-7309-0157-25A27A6E8EBC}"/>
                </a:ext>
              </a:extLst>
            </p:cNvPr>
            <p:cNvGrpSpPr/>
            <p:nvPr/>
          </p:nvGrpSpPr>
          <p:grpSpPr>
            <a:xfrm>
              <a:off x="6503353" y="3287763"/>
              <a:ext cx="555698" cy="303657"/>
              <a:chOff x="3557391" y="3980411"/>
              <a:chExt cx="555698" cy="303657"/>
            </a:xfrm>
            <a:solidFill>
              <a:srgbClr val="FBABB1"/>
            </a:solidFill>
          </p:grpSpPr>
          <p:sp>
            <p:nvSpPr>
              <p:cNvPr id="1419" name="Freeform: Shape 1418">
                <a:extLst>
                  <a:ext uri="{FF2B5EF4-FFF2-40B4-BE49-F238E27FC236}">
                    <a16:creationId xmlns:a16="http://schemas.microsoft.com/office/drawing/2014/main" id="{67BBCCA8-98BF-A214-A6BE-62FC49E2EA38}"/>
                  </a:ext>
                </a:extLst>
              </p:cNvPr>
              <p:cNvSpPr/>
              <p:nvPr/>
            </p:nvSpPr>
            <p:spPr>
              <a:xfrm>
                <a:off x="3592634" y="398041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id="{B9AFCF53-7F70-97F5-2B1D-455474213E2F}"/>
                  </a:ext>
                </a:extLst>
              </p:cNvPr>
              <p:cNvSpPr/>
              <p:nvPr/>
            </p:nvSpPr>
            <p:spPr>
              <a:xfrm>
                <a:off x="3580061" y="399603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id="{8E978A08-06BA-7B43-16A3-EC29651A758F}"/>
                  </a:ext>
                </a:extLst>
              </p:cNvPr>
              <p:cNvSpPr/>
              <p:nvPr/>
            </p:nvSpPr>
            <p:spPr>
              <a:xfrm>
                <a:off x="3571584" y="4011653"/>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id="{0283EBB0-6C7B-8612-6316-9EF8D6D1E7CD}"/>
                  </a:ext>
                </a:extLst>
              </p:cNvPr>
              <p:cNvSpPr/>
              <p:nvPr/>
            </p:nvSpPr>
            <p:spPr>
              <a:xfrm>
                <a:off x="3563773" y="40278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id="{A9393A45-947E-C3BB-EC18-E1546004E589}"/>
                  </a:ext>
                </a:extLst>
              </p:cNvPr>
              <p:cNvSpPr/>
              <p:nvPr/>
            </p:nvSpPr>
            <p:spPr>
              <a:xfrm>
                <a:off x="3558153" y="4046133"/>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id="{C8B22508-1DF8-B0E7-676A-01734309BD32}"/>
                  </a:ext>
                </a:extLst>
              </p:cNvPr>
              <p:cNvSpPr/>
              <p:nvPr/>
            </p:nvSpPr>
            <p:spPr>
              <a:xfrm>
                <a:off x="3557391" y="406442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id="{72A0ED45-3A3E-817C-A3EF-DF589C178206}"/>
                  </a:ext>
                </a:extLst>
              </p:cNvPr>
              <p:cNvSpPr/>
              <p:nvPr/>
            </p:nvSpPr>
            <p:spPr>
              <a:xfrm>
                <a:off x="3557487" y="4086234"/>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id="{196902A2-9FD0-79A8-0A87-9DFCFB6406D8}"/>
                  </a:ext>
                </a:extLst>
              </p:cNvPr>
              <p:cNvSpPr/>
              <p:nvPr/>
            </p:nvSpPr>
            <p:spPr>
              <a:xfrm>
                <a:off x="3565107" y="410223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id="{7D57C4D5-A6D2-F2EE-9F59-C275EDA0D5B6}"/>
                  </a:ext>
                </a:extLst>
              </p:cNvPr>
              <p:cNvSpPr/>
              <p:nvPr/>
            </p:nvSpPr>
            <p:spPr>
              <a:xfrm>
                <a:off x="3571774" y="411957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id="{E615A57F-C974-08E9-C400-B29D73E8968E}"/>
                  </a:ext>
                </a:extLst>
              </p:cNvPr>
              <p:cNvSpPr/>
              <p:nvPr/>
            </p:nvSpPr>
            <p:spPr>
              <a:xfrm>
                <a:off x="3581013" y="413843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id="{1C84EF9F-1004-C03C-DFFB-07512FE40A97}"/>
                  </a:ext>
                </a:extLst>
              </p:cNvPr>
              <p:cNvSpPr/>
              <p:nvPr/>
            </p:nvSpPr>
            <p:spPr>
              <a:xfrm>
                <a:off x="3592634"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id="{6DDB8C73-F9F1-A1CB-68AE-88FC891510FC}"/>
                  </a:ext>
                </a:extLst>
              </p:cNvPr>
              <p:cNvSpPr/>
              <p:nvPr/>
            </p:nvSpPr>
            <p:spPr>
              <a:xfrm>
                <a:off x="3605016" y="417310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id="{53577976-C087-1C95-2534-681059551F4E}"/>
                  </a:ext>
                </a:extLst>
              </p:cNvPr>
              <p:cNvSpPr/>
              <p:nvPr/>
            </p:nvSpPr>
            <p:spPr>
              <a:xfrm>
                <a:off x="3616827" y="419015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id="{3AA3BF3C-E4CD-5DFD-C12A-3B1C841BF58C}"/>
                  </a:ext>
                </a:extLst>
              </p:cNvPr>
              <p:cNvSpPr/>
              <p:nvPr/>
            </p:nvSpPr>
            <p:spPr>
              <a:xfrm>
                <a:off x="3629591" y="420472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id="{DFE5A8F4-10EC-6989-D2C2-FD2FE39010F2}"/>
                  </a:ext>
                </a:extLst>
              </p:cNvPr>
              <p:cNvSpPr/>
              <p:nvPr/>
            </p:nvSpPr>
            <p:spPr>
              <a:xfrm>
                <a:off x="3644926" y="42183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id="{90F95638-E14A-20F3-43C0-08A535DD2A8D}"/>
                  </a:ext>
                </a:extLst>
              </p:cNvPr>
              <p:cNvSpPr/>
              <p:nvPr/>
            </p:nvSpPr>
            <p:spPr>
              <a:xfrm>
                <a:off x="3660166" y="423406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id="{329201D2-98A1-9A31-5D0D-8B553984B4A0}"/>
                  </a:ext>
                </a:extLst>
              </p:cNvPr>
              <p:cNvSpPr/>
              <p:nvPr/>
            </p:nvSpPr>
            <p:spPr>
              <a:xfrm>
                <a:off x="3678168" y="424882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id="{90B246C4-3B1D-8A1D-C05F-6AFCA7B715FD}"/>
                  </a:ext>
                </a:extLst>
              </p:cNvPr>
              <p:cNvSpPr/>
              <p:nvPr/>
            </p:nvSpPr>
            <p:spPr>
              <a:xfrm>
                <a:off x="3697314" y="426025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id="{516214B8-983A-681A-7707-74A18B4F022D}"/>
                  </a:ext>
                </a:extLst>
              </p:cNvPr>
              <p:cNvSpPr/>
              <p:nvPr/>
            </p:nvSpPr>
            <p:spPr>
              <a:xfrm>
                <a:off x="3716268" y="425425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id="{E9404FD0-0376-A22C-5D10-15EAD2A6904F}"/>
                  </a:ext>
                </a:extLst>
              </p:cNvPr>
              <p:cNvSpPr/>
              <p:nvPr/>
            </p:nvSpPr>
            <p:spPr>
              <a:xfrm>
                <a:off x="3734842" y="42471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id="{0103ECFC-EC96-60C5-3BD7-1E9C0F212E9A}"/>
                  </a:ext>
                </a:extLst>
              </p:cNvPr>
              <p:cNvSpPr/>
              <p:nvPr/>
            </p:nvSpPr>
            <p:spPr>
              <a:xfrm>
                <a:off x="3756464" y="423853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E81D25F0-A877-29B0-7DA3-5E9B1A18444D}"/>
                  </a:ext>
                </a:extLst>
              </p:cNvPr>
              <p:cNvSpPr/>
              <p:nvPr/>
            </p:nvSpPr>
            <p:spPr>
              <a:xfrm>
                <a:off x="3776466" y="423272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F38D455A-E791-63BA-87EA-74D4F70794B8}"/>
                  </a:ext>
                </a:extLst>
              </p:cNvPr>
              <p:cNvSpPr/>
              <p:nvPr/>
            </p:nvSpPr>
            <p:spPr>
              <a:xfrm>
                <a:off x="3795135" y="42237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35F9E759-67DB-4CAB-4DF4-DB5C41215564}"/>
                  </a:ext>
                </a:extLst>
              </p:cNvPr>
              <p:cNvSpPr/>
              <p:nvPr/>
            </p:nvSpPr>
            <p:spPr>
              <a:xfrm>
                <a:off x="3815424" y="421663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07C7C291-C9A9-9CF2-3224-4C547ADE55BC}"/>
                  </a:ext>
                </a:extLst>
              </p:cNvPr>
              <p:cNvSpPr/>
              <p:nvPr/>
            </p:nvSpPr>
            <p:spPr>
              <a:xfrm>
                <a:off x="3836760" y="420624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1680972E-B5BA-B161-DF12-41A50C17FD4E}"/>
                  </a:ext>
                </a:extLst>
              </p:cNvPr>
              <p:cNvSpPr/>
              <p:nvPr/>
            </p:nvSpPr>
            <p:spPr>
              <a:xfrm>
                <a:off x="3857619" y="419862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8116B39D-1FC4-EEB4-3DC8-3C4C18EFCEAE}"/>
                  </a:ext>
                </a:extLst>
              </p:cNvPr>
              <p:cNvSpPr/>
              <p:nvPr/>
            </p:nvSpPr>
            <p:spPr>
              <a:xfrm>
                <a:off x="3877908" y="418700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1018159B-FC7C-B657-D3F9-49C9B06B6251}"/>
                  </a:ext>
                </a:extLst>
              </p:cNvPr>
              <p:cNvSpPr/>
              <p:nvPr/>
            </p:nvSpPr>
            <p:spPr>
              <a:xfrm>
                <a:off x="3896005" y="417862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4776F860-9B53-057D-7123-ECF6CFDFE4C1}"/>
                  </a:ext>
                </a:extLst>
              </p:cNvPr>
              <p:cNvSpPr/>
              <p:nvPr/>
            </p:nvSpPr>
            <p:spPr>
              <a:xfrm>
                <a:off x="3915246" y="4170816"/>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3EDCB042-3534-B39F-9D76-65045D057F0C}"/>
                  </a:ext>
                </a:extLst>
              </p:cNvPr>
              <p:cNvSpPr/>
              <p:nvPr/>
            </p:nvSpPr>
            <p:spPr>
              <a:xfrm>
                <a:off x="3928676" y="416338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157CEDFD-D8C7-0953-BE02-A7669E15D05F}"/>
                  </a:ext>
                </a:extLst>
              </p:cNvPr>
              <p:cNvSpPr/>
              <p:nvPr/>
            </p:nvSpPr>
            <p:spPr>
              <a:xfrm>
                <a:off x="3942011"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B2974FF5-8835-2DE4-B338-FFCFDAC969CE}"/>
                  </a:ext>
                </a:extLst>
              </p:cNvPr>
              <p:cNvSpPr/>
              <p:nvPr/>
            </p:nvSpPr>
            <p:spPr>
              <a:xfrm>
                <a:off x="3957632" y="4141669"/>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68A43F62-C20C-189F-90DD-327892DF2625}"/>
                  </a:ext>
                </a:extLst>
              </p:cNvPr>
              <p:cNvSpPr/>
              <p:nvPr/>
            </p:nvSpPr>
            <p:spPr>
              <a:xfrm>
                <a:off x="3974967" y="412785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CDEA52A9-26D5-926A-C2B7-0CF421869DE9}"/>
                  </a:ext>
                </a:extLst>
              </p:cNvPr>
              <p:cNvSpPr/>
              <p:nvPr/>
            </p:nvSpPr>
            <p:spPr>
              <a:xfrm>
                <a:off x="3990493" y="411461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11C8A3BF-FA6E-D631-8FA8-68EAC4B5347A}"/>
                  </a:ext>
                </a:extLst>
              </p:cNvPr>
              <p:cNvSpPr/>
              <p:nvPr/>
            </p:nvSpPr>
            <p:spPr>
              <a:xfrm>
                <a:off x="4004209" y="4102617"/>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0DA01BB0-47E0-6E2A-D3E6-0D128000BBE0}"/>
                  </a:ext>
                </a:extLst>
              </p:cNvPr>
              <p:cNvSpPr/>
              <p:nvPr/>
            </p:nvSpPr>
            <p:spPr>
              <a:xfrm>
                <a:off x="4017544" y="408880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14E82D97-10F0-F98A-F707-171134D15DD2}"/>
                  </a:ext>
                </a:extLst>
              </p:cNvPr>
              <p:cNvSpPr/>
              <p:nvPr/>
            </p:nvSpPr>
            <p:spPr>
              <a:xfrm>
                <a:off x="4031451" y="40753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7BF683B4-298C-5BAC-174C-3CDE5FC5CCAA}"/>
                  </a:ext>
                </a:extLst>
              </p:cNvPr>
              <p:cNvSpPr/>
              <p:nvPr/>
            </p:nvSpPr>
            <p:spPr>
              <a:xfrm>
                <a:off x="4043833" y="40626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92EB7128-92D0-1517-FD38-4AFC9BCDEC23}"/>
                  </a:ext>
                </a:extLst>
              </p:cNvPr>
              <p:cNvSpPr/>
              <p:nvPr/>
            </p:nvSpPr>
            <p:spPr>
              <a:xfrm>
                <a:off x="4059168" y="404441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65F1DE07-DEC0-438C-58C5-E01BE2C1893E}"/>
                  </a:ext>
                </a:extLst>
              </p:cNvPr>
              <p:cNvSpPr/>
              <p:nvPr/>
            </p:nvSpPr>
            <p:spPr>
              <a:xfrm>
                <a:off x="4071075" y="402698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2CE25651-4704-D2CC-0BC9-C1D642B3402C}"/>
                  </a:ext>
                </a:extLst>
              </p:cNvPr>
              <p:cNvSpPr/>
              <p:nvPr/>
            </p:nvSpPr>
            <p:spPr>
              <a:xfrm>
                <a:off x="4080314" y="401308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DFB4D2F5-3773-23FF-0BB4-D8E49228A2CA}"/>
                  </a:ext>
                </a:extLst>
              </p:cNvPr>
              <p:cNvSpPr/>
              <p:nvPr/>
            </p:nvSpPr>
            <p:spPr>
              <a:xfrm>
                <a:off x="4089267" y="399927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grpSp>
        <p:sp>
          <p:nvSpPr>
            <p:cNvPr id="1240" name="Freeform: Shape 1239">
              <a:extLst>
                <a:ext uri="{FF2B5EF4-FFF2-40B4-BE49-F238E27FC236}">
                  <a16:creationId xmlns:a16="http://schemas.microsoft.com/office/drawing/2014/main" id="{7D490E33-C710-2BB0-CC77-80399409A42D}"/>
                </a:ext>
              </a:extLst>
            </p:cNvPr>
            <p:cNvSpPr/>
            <p:nvPr/>
          </p:nvSpPr>
          <p:spPr>
            <a:xfrm>
              <a:off x="6741579" y="3138030"/>
              <a:ext cx="181260" cy="54102"/>
            </a:xfrm>
            <a:custGeom>
              <a:avLst/>
              <a:gdLst>
                <a:gd name="connsiteX0" fmla="*/ 177832 w 181260"/>
                <a:gd name="connsiteY0" fmla="*/ 190 h 54102"/>
                <a:gd name="connsiteX1" fmla="*/ 177832 w 181260"/>
                <a:gd name="connsiteY1" fmla="*/ 190 h 54102"/>
                <a:gd name="connsiteX2" fmla="*/ 176784 w 181260"/>
                <a:gd name="connsiteY2" fmla="*/ 381 h 54102"/>
                <a:gd name="connsiteX3" fmla="*/ 171450 w 181260"/>
                <a:gd name="connsiteY3" fmla="*/ 3238 h 54102"/>
                <a:gd name="connsiteX4" fmla="*/ 150495 w 181260"/>
                <a:gd name="connsiteY4" fmla="*/ 14097 h 54102"/>
                <a:gd name="connsiteX5" fmla="*/ 99346 w 181260"/>
                <a:gd name="connsiteY5" fmla="*/ 27527 h 54102"/>
                <a:gd name="connsiteX6" fmla="*/ 63056 w 181260"/>
                <a:gd name="connsiteY6" fmla="*/ 29908 h 54102"/>
                <a:gd name="connsiteX7" fmla="*/ 28765 w 181260"/>
                <a:gd name="connsiteY7" fmla="*/ 27718 h 54102"/>
                <a:gd name="connsiteX8" fmla="*/ 8287 w 181260"/>
                <a:gd name="connsiteY8" fmla="*/ 23908 h 54102"/>
                <a:gd name="connsiteX9" fmla="*/ 4858 w 181260"/>
                <a:gd name="connsiteY9" fmla="*/ 33338 h 54102"/>
                <a:gd name="connsiteX10" fmla="*/ 3334 w 181260"/>
                <a:gd name="connsiteY10" fmla="*/ 37814 h 54102"/>
                <a:gd name="connsiteX11" fmla="*/ 0 w 181260"/>
                <a:gd name="connsiteY11" fmla="*/ 46482 h 54102"/>
                <a:gd name="connsiteX12" fmla="*/ 62579 w 181260"/>
                <a:gd name="connsiteY12" fmla="*/ 54102 h 54102"/>
                <a:gd name="connsiteX13" fmla="*/ 93155 w 181260"/>
                <a:gd name="connsiteY13" fmla="*/ 52483 h 54102"/>
                <a:gd name="connsiteX14" fmla="*/ 181261 w 181260"/>
                <a:gd name="connsiteY14" fmla="*/ 25432 h 54102"/>
                <a:gd name="connsiteX15" fmla="*/ 178975 w 181260"/>
                <a:gd name="connsiteY15" fmla="*/ 9906 h 54102"/>
                <a:gd name="connsiteX16" fmla="*/ 178118 w 181260"/>
                <a:gd name="connsiteY16" fmla="*/ 190 h 54102"/>
                <a:gd name="connsiteX17" fmla="*/ 177927 w 181260"/>
                <a:gd name="connsiteY17" fmla="*/ 0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260" h="54102">
                  <a:moveTo>
                    <a:pt x="177832" y="190"/>
                  </a:moveTo>
                  <a:lnTo>
                    <a:pt x="177832" y="190"/>
                  </a:lnTo>
                  <a:cubicBezTo>
                    <a:pt x="177832" y="190"/>
                    <a:pt x="177165" y="286"/>
                    <a:pt x="176784" y="381"/>
                  </a:cubicBezTo>
                  <a:cubicBezTo>
                    <a:pt x="174689" y="1524"/>
                    <a:pt x="173069" y="2381"/>
                    <a:pt x="171450" y="3238"/>
                  </a:cubicBezTo>
                  <a:cubicBezTo>
                    <a:pt x="164973" y="7144"/>
                    <a:pt x="157925" y="10858"/>
                    <a:pt x="150495" y="14097"/>
                  </a:cubicBezTo>
                  <a:cubicBezTo>
                    <a:pt x="135065" y="20288"/>
                    <a:pt x="117824" y="24765"/>
                    <a:pt x="99346" y="27527"/>
                  </a:cubicBezTo>
                  <a:cubicBezTo>
                    <a:pt x="87440" y="29146"/>
                    <a:pt x="75152" y="29908"/>
                    <a:pt x="63056" y="29908"/>
                  </a:cubicBezTo>
                  <a:cubicBezTo>
                    <a:pt x="51626" y="29908"/>
                    <a:pt x="40005" y="29146"/>
                    <a:pt x="28765" y="27718"/>
                  </a:cubicBezTo>
                  <a:cubicBezTo>
                    <a:pt x="21907" y="26765"/>
                    <a:pt x="15050" y="25527"/>
                    <a:pt x="8287" y="23908"/>
                  </a:cubicBezTo>
                  <a:cubicBezTo>
                    <a:pt x="7144" y="27146"/>
                    <a:pt x="6001" y="30290"/>
                    <a:pt x="4858" y="33338"/>
                  </a:cubicBezTo>
                  <a:lnTo>
                    <a:pt x="3334" y="37814"/>
                  </a:lnTo>
                  <a:cubicBezTo>
                    <a:pt x="2381" y="40672"/>
                    <a:pt x="1333" y="43625"/>
                    <a:pt x="0" y="46482"/>
                  </a:cubicBezTo>
                  <a:cubicBezTo>
                    <a:pt x="19717" y="51530"/>
                    <a:pt x="40767" y="54102"/>
                    <a:pt x="62579" y="54102"/>
                  </a:cubicBezTo>
                  <a:cubicBezTo>
                    <a:pt x="72771" y="54102"/>
                    <a:pt x="83058" y="53531"/>
                    <a:pt x="93155" y="52483"/>
                  </a:cubicBezTo>
                  <a:cubicBezTo>
                    <a:pt x="127826" y="48768"/>
                    <a:pt x="157448" y="39624"/>
                    <a:pt x="181261" y="25432"/>
                  </a:cubicBezTo>
                  <a:cubicBezTo>
                    <a:pt x="180308" y="20479"/>
                    <a:pt x="179546" y="15431"/>
                    <a:pt x="178975" y="9906"/>
                  </a:cubicBezTo>
                  <a:cubicBezTo>
                    <a:pt x="178689" y="6667"/>
                    <a:pt x="178308" y="3429"/>
                    <a:pt x="178118" y="190"/>
                  </a:cubicBezTo>
                  <a:lnTo>
                    <a:pt x="177927" y="0"/>
                  </a:lnTo>
                </a:path>
              </a:pathLst>
            </a:custGeom>
            <a:solidFill>
              <a:srgbClr val="FBABB1"/>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BC240663-01D4-3851-0BD4-4C59BCAB23F8}"/>
                </a:ext>
              </a:extLst>
            </p:cNvPr>
            <p:cNvSpPr/>
            <p:nvPr/>
          </p:nvSpPr>
          <p:spPr>
            <a:xfrm>
              <a:off x="6493006" y="4495628"/>
              <a:ext cx="136939" cy="1473898"/>
            </a:xfrm>
            <a:custGeom>
              <a:avLst/>
              <a:gdLst>
                <a:gd name="connsiteX0" fmla="*/ 136654 w 136939"/>
                <a:gd name="connsiteY0" fmla="*/ 95 h 1473898"/>
                <a:gd name="connsiteX1" fmla="*/ 81504 w 136939"/>
                <a:gd name="connsiteY1" fmla="*/ 332899 h 1473898"/>
                <a:gd name="connsiteX2" fmla="*/ 60264 w 136939"/>
                <a:gd name="connsiteY2" fmla="*/ 478155 h 1473898"/>
                <a:gd name="connsiteX3" fmla="*/ 57501 w 136939"/>
                <a:gd name="connsiteY3" fmla="*/ 498539 h 1473898"/>
                <a:gd name="connsiteX4" fmla="*/ 57311 w 136939"/>
                <a:gd name="connsiteY4" fmla="*/ 499682 h 1473898"/>
                <a:gd name="connsiteX5" fmla="*/ 56263 w 136939"/>
                <a:gd name="connsiteY5" fmla="*/ 507397 h 1473898"/>
                <a:gd name="connsiteX6" fmla="*/ 55977 w 136939"/>
                <a:gd name="connsiteY6" fmla="*/ 509873 h 1473898"/>
                <a:gd name="connsiteX7" fmla="*/ 55787 w 136939"/>
                <a:gd name="connsiteY7" fmla="*/ 511016 h 1473898"/>
                <a:gd name="connsiteX8" fmla="*/ 54930 w 136939"/>
                <a:gd name="connsiteY8" fmla="*/ 516826 h 1473898"/>
                <a:gd name="connsiteX9" fmla="*/ 54358 w 136939"/>
                <a:gd name="connsiteY9" fmla="*/ 521208 h 1473898"/>
                <a:gd name="connsiteX10" fmla="*/ 49786 w 136939"/>
                <a:gd name="connsiteY10" fmla="*/ 556165 h 1473898"/>
                <a:gd name="connsiteX11" fmla="*/ 19020 w 136939"/>
                <a:gd name="connsiteY11" fmla="*/ 847916 h 1473898"/>
                <a:gd name="connsiteX12" fmla="*/ 13686 w 136939"/>
                <a:gd name="connsiteY12" fmla="*/ 921068 h 1473898"/>
                <a:gd name="connsiteX13" fmla="*/ 10638 w 136939"/>
                <a:gd name="connsiteY13" fmla="*/ 973169 h 1473898"/>
                <a:gd name="connsiteX14" fmla="*/ 10067 w 136939"/>
                <a:gd name="connsiteY14" fmla="*/ 982980 h 1473898"/>
                <a:gd name="connsiteX15" fmla="*/ 9495 w 136939"/>
                <a:gd name="connsiteY15" fmla="*/ 993267 h 1473898"/>
                <a:gd name="connsiteX16" fmla="*/ 8638 w 136939"/>
                <a:gd name="connsiteY16" fmla="*/ 1008412 h 1473898"/>
                <a:gd name="connsiteX17" fmla="*/ 8352 w 136939"/>
                <a:gd name="connsiteY17" fmla="*/ 1013555 h 1473898"/>
                <a:gd name="connsiteX18" fmla="*/ 2161 w 136939"/>
                <a:gd name="connsiteY18" fmla="*/ 1135285 h 1473898"/>
                <a:gd name="connsiteX19" fmla="*/ 447 w 136939"/>
                <a:gd name="connsiteY19" fmla="*/ 1278160 h 1473898"/>
                <a:gd name="connsiteX20" fmla="*/ 3780 w 136939"/>
                <a:gd name="connsiteY20" fmla="*/ 1349311 h 1473898"/>
                <a:gd name="connsiteX21" fmla="*/ 10924 w 136939"/>
                <a:gd name="connsiteY21" fmla="*/ 1419320 h 1473898"/>
                <a:gd name="connsiteX22" fmla="*/ 15496 w 136939"/>
                <a:gd name="connsiteY22" fmla="*/ 1450086 h 1473898"/>
                <a:gd name="connsiteX23" fmla="*/ 16830 w 136939"/>
                <a:gd name="connsiteY23" fmla="*/ 1458087 h 1473898"/>
                <a:gd name="connsiteX24" fmla="*/ 19497 w 136939"/>
                <a:gd name="connsiteY24" fmla="*/ 1473899 h 1473898"/>
                <a:gd name="connsiteX25" fmla="*/ 20449 w 136939"/>
                <a:gd name="connsiteY25" fmla="*/ 1472184 h 1473898"/>
                <a:gd name="connsiteX26" fmla="*/ 21020 w 136939"/>
                <a:gd name="connsiteY26" fmla="*/ 1471327 h 1473898"/>
                <a:gd name="connsiteX27" fmla="*/ 21020 w 136939"/>
                <a:gd name="connsiteY27" fmla="*/ 1413510 h 1473898"/>
                <a:gd name="connsiteX28" fmla="*/ 21687 w 136939"/>
                <a:gd name="connsiteY28" fmla="*/ 1320451 h 1473898"/>
                <a:gd name="connsiteX29" fmla="*/ 23592 w 136939"/>
                <a:gd name="connsiteY29" fmla="*/ 1244441 h 1473898"/>
                <a:gd name="connsiteX30" fmla="*/ 27688 w 136939"/>
                <a:gd name="connsiteY30" fmla="*/ 1168432 h 1473898"/>
                <a:gd name="connsiteX31" fmla="*/ 29117 w 136939"/>
                <a:gd name="connsiteY31" fmla="*/ 1145667 h 1473898"/>
                <a:gd name="connsiteX32" fmla="*/ 78361 w 136939"/>
                <a:gd name="connsiteY32" fmla="*/ 582740 h 1473898"/>
                <a:gd name="connsiteX33" fmla="*/ 86743 w 136939"/>
                <a:gd name="connsiteY33" fmla="*/ 502158 h 1473898"/>
                <a:gd name="connsiteX34" fmla="*/ 90934 w 136939"/>
                <a:gd name="connsiteY34" fmla="*/ 461867 h 1473898"/>
                <a:gd name="connsiteX35" fmla="*/ 95125 w 136939"/>
                <a:gd name="connsiteY35" fmla="*/ 421576 h 1473898"/>
                <a:gd name="connsiteX36" fmla="*/ 95697 w 136939"/>
                <a:gd name="connsiteY36" fmla="*/ 415766 h 1473898"/>
                <a:gd name="connsiteX37" fmla="*/ 136940 w 136939"/>
                <a:gd name="connsiteY37" fmla="*/ 191 h 1473898"/>
                <a:gd name="connsiteX38" fmla="*/ 136749 w 136939"/>
                <a:gd name="connsiteY38" fmla="*/ 0 h 1473898"/>
                <a:gd name="connsiteX39" fmla="*/ 136559 w 136939"/>
                <a:gd name="connsiteY39" fmla="*/ 191 h 147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6939" h="1473898">
                  <a:moveTo>
                    <a:pt x="136654" y="95"/>
                  </a:moveTo>
                  <a:cubicBezTo>
                    <a:pt x="114080" y="129921"/>
                    <a:pt x="95982" y="238792"/>
                    <a:pt x="81504" y="332899"/>
                  </a:cubicBezTo>
                  <a:cubicBezTo>
                    <a:pt x="73599" y="384334"/>
                    <a:pt x="66455" y="433197"/>
                    <a:pt x="60264" y="478155"/>
                  </a:cubicBezTo>
                  <a:cubicBezTo>
                    <a:pt x="59311" y="485013"/>
                    <a:pt x="58358" y="491776"/>
                    <a:pt x="57501" y="498539"/>
                  </a:cubicBezTo>
                  <a:lnTo>
                    <a:pt x="57311" y="499682"/>
                  </a:lnTo>
                  <a:lnTo>
                    <a:pt x="56263" y="507397"/>
                  </a:lnTo>
                  <a:cubicBezTo>
                    <a:pt x="56263" y="508825"/>
                    <a:pt x="56168" y="509397"/>
                    <a:pt x="55977" y="509873"/>
                  </a:cubicBezTo>
                  <a:lnTo>
                    <a:pt x="55787" y="511016"/>
                  </a:lnTo>
                  <a:lnTo>
                    <a:pt x="54930" y="516826"/>
                  </a:lnTo>
                  <a:lnTo>
                    <a:pt x="54358" y="521208"/>
                  </a:lnTo>
                  <a:cubicBezTo>
                    <a:pt x="52834" y="532828"/>
                    <a:pt x="51310" y="544449"/>
                    <a:pt x="49786" y="556165"/>
                  </a:cubicBezTo>
                  <a:cubicBezTo>
                    <a:pt x="36356" y="660749"/>
                    <a:pt x="26259" y="756190"/>
                    <a:pt x="19020" y="847916"/>
                  </a:cubicBezTo>
                  <a:cubicBezTo>
                    <a:pt x="17020" y="872300"/>
                    <a:pt x="15305" y="896684"/>
                    <a:pt x="13686" y="921068"/>
                  </a:cubicBezTo>
                  <a:cubicBezTo>
                    <a:pt x="12543" y="938403"/>
                    <a:pt x="11591" y="955739"/>
                    <a:pt x="10638" y="973169"/>
                  </a:cubicBezTo>
                  <a:lnTo>
                    <a:pt x="10067" y="982980"/>
                  </a:lnTo>
                  <a:lnTo>
                    <a:pt x="9495" y="993267"/>
                  </a:lnTo>
                  <a:lnTo>
                    <a:pt x="8638" y="1008412"/>
                  </a:lnTo>
                  <a:lnTo>
                    <a:pt x="8352" y="1013555"/>
                  </a:lnTo>
                  <a:cubicBezTo>
                    <a:pt x="5780" y="1058894"/>
                    <a:pt x="3685" y="1096994"/>
                    <a:pt x="2161" y="1135285"/>
                  </a:cubicBezTo>
                  <a:cubicBezTo>
                    <a:pt x="66" y="1192149"/>
                    <a:pt x="-506" y="1237488"/>
                    <a:pt x="447" y="1278160"/>
                  </a:cubicBezTo>
                  <a:cubicBezTo>
                    <a:pt x="1018" y="1302163"/>
                    <a:pt x="2161" y="1325404"/>
                    <a:pt x="3780" y="1349311"/>
                  </a:cubicBezTo>
                  <a:cubicBezTo>
                    <a:pt x="5590" y="1373886"/>
                    <a:pt x="7971" y="1397413"/>
                    <a:pt x="10924" y="1419320"/>
                  </a:cubicBezTo>
                  <a:cubicBezTo>
                    <a:pt x="12353" y="1429893"/>
                    <a:pt x="13781" y="1439990"/>
                    <a:pt x="15496" y="1450086"/>
                  </a:cubicBezTo>
                  <a:lnTo>
                    <a:pt x="16830" y="1458087"/>
                  </a:lnTo>
                  <a:cubicBezTo>
                    <a:pt x="17782" y="1463326"/>
                    <a:pt x="18639" y="1468565"/>
                    <a:pt x="19497" y="1473899"/>
                  </a:cubicBezTo>
                  <a:lnTo>
                    <a:pt x="20449" y="1472184"/>
                  </a:lnTo>
                  <a:cubicBezTo>
                    <a:pt x="20449" y="1472184"/>
                    <a:pt x="20735" y="1471422"/>
                    <a:pt x="21020" y="1471327"/>
                  </a:cubicBezTo>
                  <a:lnTo>
                    <a:pt x="21020" y="1413510"/>
                  </a:lnTo>
                  <a:cubicBezTo>
                    <a:pt x="21020" y="1385983"/>
                    <a:pt x="21211" y="1353502"/>
                    <a:pt x="21687" y="1320451"/>
                  </a:cubicBezTo>
                  <a:cubicBezTo>
                    <a:pt x="22068" y="1292638"/>
                    <a:pt x="22735" y="1268540"/>
                    <a:pt x="23592" y="1244441"/>
                  </a:cubicBezTo>
                  <a:cubicBezTo>
                    <a:pt x="24545" y="1218628"/>
                    <a:pt x="26164" y="1191577"/>
                    <a:pt x="27688" y="1168432"/>
                  </a:cubicBezTo>
                  <a:lnTo>
                    <a:pt x="29117" y="1145667"/>
                  </a:lnTo>
                  <a:cubicBezTo>
                    <a:pt x="42166" y="943642"/>
                    <a:pt x="61406" y="747713"/>
                    <a:pt x="78361" y="582740"/>
                  </a:cubicBezTo>
                  <a:cubicBezTo>
                    <a:pt x="81123" y="555879"/>
                    <a:pt x="83981" y="529018"/>
                    <a:pt x="86743" y="502158"/>
                  </a:cubicBezTo>
                  <a:lnTo>
                    <a:pt x="90934" y="461867"/>
                  </a:lnTo>
                  <a:lnTo>
                    <a:pt x="95125" y="421576"/>
                  </a:lnTo>
                  <a:lnTo>
                    <a:pt x="95697" y="415766"/>
                  </a:lnTo>
                  <a:cubicBezTo>
                    <a:pt x="109127" y="288512"/>
                    <a:pt x="124272" y="144209"/>
                    <a:pt x="136940" y="191"/>
                  </a:cubicBezTo>
                  <a:lnTo>
                    <a:pt x="136749" y="0"/>
                  </a:lnTo>
                  <a:cubicBezTo>
                    <a:pt x="136749" y="0"/>
                    <a:pt x="136559" y="95"/>
                    <a:pt x="136559" y="191"/>
                  </a:cubicBezTo>
                  <a:close/>
                </a:path>
              </a:pathLst>
            </a:custGeom>
            <a:solidFill>
              <a:srgbClr val="F75F6A"/>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93688F77-B786-27EE-A4EF-B69EA465673F}"/>
                </a:ext>
              </a:extLst>
            </p:cNvPr>
            <p:cNvSpPr/>
            <p:nvPr/>
          </p:nvSpPr>
          <p:spPr>
            <a:xfrm>
              <a:off x="6371972" y="5138566"/>
              <a:ext cx="93095" cy="843533"/>
            </a:xfrm>
            <a:custGeom>
              <a:avLst/>
              <a:gdLst>
                <a:gd name="connsiteX0" fmla="*/ 92715 w 93095"/>
                <a:gd name="connsiteY0" fmla="*/ 286 h 843533"/>
                <a:gd name="connsiteX1" fmla="*/ 81380 w 93095"/>
                <a:gd name="connsiteY1" fmla="*/ 44863 h 843533"/>
                <a:gd name="connsiteX2" fmla="*/ 61282 w 93095"/>
                <a:gd name="connsiteY2" fmla="*/ 130873 h 843533"/>
                <a:gd name="connsiteX3" fmla="*/ 54520 w 93095"/>
                <a:gd name="connsiteY3" fmla="*/ 162496 h 843533"/>
                <a:gd name="connsiteX4" fmla="*/ 24135 w 93095"/>
                <a:gd name="connsiteY4" fmla="*/ 332137 h 843533"/>
                <a:gd name="connsiteX5" fmla="*/ 513 w 93095"/>
                <a:gd name="connsiteY5" fmla="*/ 684371 h 843533"/>
                <a:gd name="connsiteX6" fmla="*/ 12610 w 93095"/>
                <a:gd name="connsiteY6" fmla="*/ 843534 h 843533"/>
                <a:gd name="connsiteX7" fmla="*/ 13086 w 93095"/>
                <a:gd name="connsiteY7" fmla="*/ 841248 h 843533"/>
                <a:gd name="connsiteX8" fmla="*/ 13086 w 93095"/>
                <a:gd name="connsiteY8" fmla="*/ 838962 h 843533"/>
                <a:gd name="connsiteX9" fmla="*/ 12800 w 93095"/>
                <a:gd name="connsiteY9" fmla="*/ 807244 h 843533"/>
                <a:gd name="connsiteX10" fmla="*/ 12800 w 93095"/>
                <a:gd name="connsiteY10" fmla="*/ 793813 h 843533"/>
                <a:gd name="connsiteX11" fmla="*/ 12800 w 93095"/>
                <a:gd name="connsiteY11" fmla="*/ 791147 h 843533"/>
                <a:gd name="connsiteX12" fmla="*/ 16420 w 93095"/>
                <a:gd name="connsiteY12" fmla="*/ 703707 h 843533"/>
                <a:gd name="connsiteX13" fmla="*/ 52805 w 93095"/>
                <a:gd name="connsiteY13" fmla="*/ 405670 h 843533"/>
                <a:gd name="connsiteX14" fmla="*/ 55186 w 93095"/>
                <a:gd name="connsiteY14" fmla="*/ 389668 h 843533"/>
                <a:gd name="connsiteX15" fmla="*/ 61663 w 93095"/>
                <a:gd name="connsiteY15" fmla="*/ 345853 h 843533"/>
                <a:gd name="connsiteX16" fmla="*/ 84333 w 93095"/>
                <a:gd name="connsiteY16" fmla="*/ 167068 h 843533"/>
                <a:gd name="connsiteX17" fmla="*/ 93096 w 93095"/>
                <a:gd name="connsiteY17" fmla="*/ 190 h 843533"/>
                <a:gd name="connsiteX18" fmla="*/ 92905 w 93095"/>
                <a:gd name="connsiteY18" fmla="*/ 0 h 843533"/>
                <a:gd name="connsiteX19" fmla="*/ 92715 w 93095"/>
                <a:gd name="connsiteY19" fmla="*/ 190 h 84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95" h="843533">
                  <a:moveTo>
                    <a:pt x="92715" y="286"/>
                  </a:moveTo>
                  <a:cubicBezTo>
                    <a:pt x="88905" y="15049"/>
                    <a:pt x="85095" y="29908"/>
                    <a:pt x="81380" y="44863"/>
                  </a:cubicBezTo>
                  <a:cubicBezTo>
                    <a:pt x="74522" y="72676"/>
                    <a:pt x="67759" y="101632"/>
                    <a:pt x="61282" y="130873"/>
                  </a:cubicBezTo>
                  <a:cubicBezTo>
                    <a:pt x="58996" y="141446"/>
                    <a:pt x="56710" y="152019"/>
                    <a:pt x="54520" y="162496"/>
                  </a:cubicBezTo>
                  <a:cubicBezTo>
                    <a:pt x="42137" y="221456"/>
                    <a:pt x="32136" y="276987"/>
                    <a:pt x="24135" y="332137"/>
                  </a:cubicBezTo>
                  <a:cubicBezTo>
                    <a:pt x="5561" y="458248"/>
                    <a:pt x="-2154" y="573500"/>
                    <a:pt x="513" y="684371"/>
                  </a:cubicBezTo>
                  <a:cubicBezTo>
                    <a:pt x="1942" y="738664"/>
                    <a:pt x="5942" y="792194"/>
                    <a:pt x="12610" y="843534"/>
                  </a:cubicBezTo>
                  <a:cubicBezTo>
                    <a:pt x="13086" y="842772"/>
                    <a:pt x="13086" y="842010"/>
                    <a:pt x="13086" y="841248"/>
                  </a:cubicBezTo>
                  <a:lnTo>
                    <a:pt x="13086" y="838962"/>
                  </a:lnTo>
                  <a:cubicBezTo>
                    <a:pt x="12895" y="827722"/>
                    <a:pt x="12800" y="817245"/>
                    <a:pt x="12800" y="807244"/>
                  </a:cubicBezTo>
                  <a:cubicBezTo>
                    <a:pt x="12800" y="802672"/>
                    <a:pt x="12800" y="798195"/>
                    <a:pt x="12800" y="793813"/>
                  </a:cubicBezTo>
                  <a:lnTo>
                    <a:pt x="12800" y="791147"/>
                  </a:lnTo>
                  <a:cubicBezTo>
                    <a:pt x="13181" y="763143"/>
                    <a:pt x="14419" y="733711"/>
                    <a:pt x="16420" y="703707"/>
                  </a:cubicBezTo>
                  <a:cubicBezTo>
                    <a:pt x="23278" y="603409"/>
                    <a:pt x="38232" y="502920"/>
                    <a:pt x="52805" y="405670"/>
                  </a:cubicBezTo>
                  <a:lnTo>
                    <a:pt x="55186" y="389668"/>
                  </a:lnTo>
                  <a:cubicBezTo>
                    <a:pt x="57377" y="374809"/>
                    <a:pt x="59568" y="360331"/>
                    <a:pt x="61663" y="345853"/>
                  </a:cubicBezTo>
                  <a:cubicBezTo>
                    <a:pt x="69379" y="293180"/>
                    <a:pt x="78142" y="230791"/>
                    <a:pt x="84333" y="167068"/>
                  </a:cubicBezTo>
                  <a:cubicBezTo>
                    <a:pt x="90238" y="105442"/>
                    <a:pt x="93096" y="50863"/>
                    <a:pt x="93096" y="190"/>
                  </a:cubicBezTo>
                  <a:lnTo>
                    <a:pt x="92905" y="0"/>
                  </a:lnTo>
                  <a:cubicBezTo>
                    <a:pt x="92905" y="0"/>
                    <a:pt x="92715" y="95"/>
                    <a:pt x="92715" y="190"/>
                  </a:cubicBezTo>
                  <a:close/>
                </a:path>
              </a:pathLst>
            </a:custGeom>
            <a:solidFill>
              <a:srgbClr val="F75F6A"/>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C7AABB51-803C-D906-204D-B29BF732E4B3}"/>
                </a:ext>
              </a:extLst>
            </p:cNvPr>
            <p:cNvSpPr/>
            <p:nvPr/>
          </p:nvSpPr>
          <p:spPr>
            <a:xfrm>
              <a:off x="5620141" y="3566637"/>
              <a:ext cx="2372260" cy="2529363"/>
            </a:xfrm>
            <a:custGeom>
              <a:avLst/>
              <a:gdLst>
                <a:gd name="connsiteX0" fmla="*/ 2372165 w 2372260"/>
                <a:gd name="connsiteY0" fmla="*/ 2309527 h 2529363"/>
                <a:gd name="connsiteX1" fmla="*/ 2371785 w 2372260"/>
                <a:gd name="connsiteY1" fmla="*/ 2298573 h 2529363"/>
                <a:gd name="connsiteX2" fmla="*/ 2364546 w 2372260"/>
                <a:gd name="connsiteY2" fmla="*/ 2231803 h 2529363"/>
                <a:gd name="connsiteX3" fmla="*/ 2353401 w 2372260"/>
                <a:gd name="connsiteY3" fmla="*/ 2151221 h 2529363"/>
                <a:gd name="connsiteX4" fmla="*/ 2325683 w 2372260"/>
                <a:gd name="connsiteY4" fmla="*/ 1986724 h 2529363"/>
                <a:gd name="connsiteX5" fmla="*/ 2253865 w 2372260"/>
                <a:gd name="connsiteY5" fmla="*/ 1658969 h 2529363"/>
                <a:gd name="connsiteX6" fmla="*/ 2171855 w 2372260"/>
                <a:gd name="connsiteY6" fmla="*/ 1350550 h 2529363"/>
                <a:gd name="connsiteX7" fmla="*/ 2087273 w 2372260"/>
                <a:gd name="connsiteY7" fmla="*/ 1061085 h 2529363"/>
                <a:gd name="connsiteX8" fmla="*/ 2085653 w 2372260"/>
                <a:gd name="connsiteY8" fmla="*/ 1056037 h 2529363"/>
                <a:gd name="connsiteX9" fmla="*/ 2081367 w 2372260"/>
                <a:gd name="connsiteY9" fmla="*/ 1056894 h 2529363"/>
                <a:gd name="connsiteX10" fmla="*/ 2080605 w 2372260"/>
                <a:gd name="connsiteY10" fmla="*/ 1057085 h 2529363"/>
                <a:gd name="connsiteX11" fmla="*/ 2081367 w 2372260"/>
                <a:gd name="connsiteY11" fmla="*/ 1056894 h 2529363"/>
                <a:gd name="connsiteX12" fmla="*/ 2085272 w 2372260"/>
                <a:gd name="connsiteY12" fmla="*/ 1056037 h 2529363"/>
                <a:gd name="connsiteX13" fmla="*/ 2085272 w 2372260"/>
                <a:gd name="connsiteY13" fmla="*/ 1056037 h 2529363"/>
                <a:gd name="connsiteX14" fmla="*/ 1997357 w 2372260"/>
                <a:gd name="connsiteY14" fmla="*/ 811911 h 2529363"/>
                <a:gd name="connsiteX15" fmla="*/ 1948779 w 2372260"/>
                <a:gd name="connsiteY15" fmla="*/ 701612 h 2529363"/>
                <a:gd name="connsiteX16" fmla="*/ 1948398 w 2372260"/>
                <a:gd name="connsiteY16" fmla="*/ 699326 h 2529363"/>
                <a:gd name="connsiteX17" fmla="*/ 1941731 w 2372260"/>
                <a:gd name="connsiteY17" fmla="*/ 686943 h 2529363"/>
                <a:gd name="connsiteX18" fmla="*/ 1940778 w 2372260"/>
                <a:gd name="connsiteY18" fmla="*/ 684943 h 2529363"/>
                <a:gd name="connsiteX19" fmla="*/ 1940778 w 2372260"/>
                <a:gd name="connsiteY19" fmla="*/ 684943 h 2529363"/>
                <a:gd name="connsiteX20" fmla="*/ 1892867 w 2372260"/>
                <a:gd name="connsiteY20" fmla="*/ 612172 h 2529363"/>
                <a:gd name="connsiteX21" fmla="*/ 1877532 w 2372260"/>
                <a:gd name="connsiteY21" fmla="*/ 591026 h 2529363"/>
                <a:gd name="connsiteX22" fmla="*/ 1850672 w 2372260"/>
                <a:gd name="connsiteY22" fmla="*/ 559403 h 2529363"/>
                <a:gd name="connsiteX23" fmla="*/ 1794760 w 2372260"/>
                <a:gd name="connsiteY23" fmla="*/ 501110 h 2529363"/>
                <a:gd name="connsiteX24" fmla="*/ 1776091 w 2372260"/>
                <a:gd name="connsiteY24" fmla="*/ 483870 h 2529363"/>
                <a:gd name="connsiteX25" fmla="*/ 1435858 w 2372260"/>
                <a:gd name="connsiteY25" fmla="*/ 281464 h 2529363"/>
                <a:gd name="connsiteX26" fmla="*/ 1424619 w 2372260"/>
                <a:gd name="connsiteY26" fmla="*/ 277749 h 2529363"/>
                <a:gd name="connsiteX27" fmla="*/ 1412236 w 2372260"/>
                <a:gd name="connsiteY27" fmla="*/ 268319 h 2529363"/>
                <a:gd name="connsiteX28" fmla="*/ 1400044 w 2372260"/>
                <a:gd name="connsiteY28" fmla="*/ 254127 h 2529363"/>
                <a:gd name="connsiteX29" fmla="*/ 1390138 w 2372260"/>
                <a:gd name="connsiteY29" fmla="*/ 232982 h 2529363"/>
                <a:gd name="connsiteX30" fmla="*/ 1384899 w 2372260"/>
                <a:gd name="connsiteY30" fmla="*/ 202216 h 2529363"/>
                <a:gd name="connsiteX31" fmla="*/ 1391186 w 2372260"/>
                <a:gd name="connsiteY31" fmla="*/ 138208 h 2529363"/>
                <a:gd name="connsiteX32" fmla="*/ 1412712 w 2372260"/>
                <a:gd name="connsiteY32" fmla="*/ 66199 h 2529363"/>
                <a:gd name="connsiteX33" fmla="*/ 1408902 w 2372260"/>
                <a:gd name="connsiteY33" fmla="*/ 50101 h 2529363"/>
                <a:gd name="connsiteX34" fmla="*/ 1407854 w 2372260"/>
                <a:gd name="connsiteY34" fmla="*/ 45339 h 2529363"/>
                <a:gd name="connsiteX35" fmla="*/ 1408045 w 2372260"/>
                <a:gd name="connsiteY35" fmla="*/ 47911 h 2529363"/>
                <a:gd name="connsiteX36" fmla="*/ 1408521 w 2372260"/>
                <a:gd name="connsiteY36" fmla="*/ 50292 h 2529363"/>
                <a:gd name="connsiteX37" fmla="*/ 1391376 w 2372260"/>
                <a:gd name="connsiteY37" fmla="*/ 37814 h 2529363"/>
                <a:gd name="connsiteX38" fmla="*/ 1375850 w 2372260"/>
                <a:gd name="connsiteY38" fmla="*/ 16383 h 2529363"/>
                <a:gd name="connsiteX39" fmla="*/ 1368421 w 2372260"/>
                <a:gd name="connsiteY39" fmla="*/ 0 h 2529363"/>
                <a:gd name="connsiteX40" fmla="*/ 1368230 w 2372260"/>
                <a:gd name="connsiteY40" fmla="*/ 0 h 2529363"/>
                <a:gd name="connsiteX41" fmla="*/ 1368040 w 2372260"/>
                <a:gd name="connsiteY41" fmla="*/ 0 h 2529363"/>
                <a:gd name="connsiteX42" fmla="*/ 1366897 w 2372260"/>
                <a:gd name="connsiteY42" fmla="*/ 2381 h 2529363"/>
                <a:gd name="connsiteX43" fmla="*/ 1366325 w 2372260"/>
                <a:gd name="connsiteY43" fmla="*/ 3620 h 2529363"/>
                <a:gd name="connsiteX44" fmla="*/ 1364420 w 2372260"/>
                <a:gd name="connsiteY44" fmla="*/ 8001 h 2529363"/>
                <a:gd name="connsiteX45" fmla="*/ 1363277 w 2372260"/>
                <a:gd name="connsiteY45" fmla="*/ 10573 h 2529363"/>
                <a:gd name="connsiteX46" fmla="*/ 1336703 w 2372260"/>
                <a:gd name="connsiteY46" fmla="*/ 90583 h 2529363"/>
                <a:gd name="connsiteX47" fmla="*/ 1321177 w 2372260"/>
                <a:gd name="connsiteY47" fmla="*/ 176022 h 2529363"/>
                <a:gd name="connsiteX48" fmla="*/ 1320510 w 2372260"/>
                <a:gd name="connsiteY48" fmla="*/ 181070 h 2529363"/>
                <a:gd name="connsiteX49" fmla="*/ 1319939 w 2372260"/>
                <a:gd name="connsiteY49" fmla="*/ 185261 h 2529363"/>
                <a:gd name="connsiteX50" fmla="*/ 1319558 w 2372260"/>
                <a:gd name="connsiteY50" fmla="*/ 188309 h 2529363"/>
                <a:gd name="connsiteX51" fmla="*/ 1318891 w 2372260"/>
                <a:gd name="connsiteY51" fmla="*/ 193738 h 2529363"/>
                <a:gd name="connsiteX52" fmla="*/ 1317748 w 2372260"/>
                <a:gd name="connsiteY52" fmla="*/ 202883 h 2529363"/>
                <a:gd name="connsiteX53" fmla="*/ 1317272 w 2372260"/>
                <a:gd name="connsiteY53" fmla="*/ 206597 h 2529363"/>
                <a:gd name="connsiteX54" fmla="*/ 1316700 w 2372260"/>
                <a:gd name="connsiteY54" fmla="*/ 212026 h 2529363"/>
                <a:gd name="connsiteX55" fmla="*/ 1310319 w 2372260"/>
                <a:gd name="connsiteY55" fmla="*/ 240316 h 2529363"/>
                <a:gd name="connsiteX56" fmla="*/ 1299365 w 2372260"/>
                <a:gd name="connsiteY56" fmla="*/ 264414 h 2529363"/>
                <a:gd name="connsiteX57" fmla="*/ 1284506 w 2372260"/>
                <a:gd name="connsiteY57" fmla="*/ 285274 h 2529363"/>
                <a:gd name="connsiteX58" fmla="*/ 1244882 w 2372260"/>
                <a:gd name="connsiteY58" fmla="*/ 321850 h 2529363"/>
                <a:gd name="connsiteX59" fmla="*/ 864358 w 2372260"/>
                <a:gd name="connsiteY59" fmla="*/ 293370 h 2529363"/>
                <a:gd name="connsiteX60" fmla="*/ 826353 w 2372260"/>
                <a:gd name="connsiteY60" fmla="*/ 310991 h 2529363"/>
                <a:gd name="connsiteX61" fmla="*/ 803493 w 2372260"/>
                <a:gd name="connsiteY61" fmla="*/ 320230 h 2529363"/>
                <a:gd name="connsiteX62" fmla="*/ 731294 w 2372260"/>
                <a:gd name="connsiteY62" fmla="*/ 357473 h 2529363"/>
                <a:gd name="connsiteX63" fmla="*/ 596229 w 2372260"/>
                <a:gd name="connsiteY63" fmla="*/ 459296 h 2529363"/>
                <a:gd name="connsiteX64" fmla="*/ 476309 w 2372260"/>
                <a:gd name="connsiteY64" fmla="*/ 585026 h 2529363"/>
                <a:gd name="connsiteX65" fmla="*/ 544508 w 2372260"/>
                <a:gd name="connsiteY65" fmla="*/ 763334 h 2529363"/>
                <a:gd name="connsiteX66" fmla="*/ 689384 w 2372260"/>
                <a:gd name="connsiteY66" fmla="*/ 778193 h 2529363"/>
                <a:gd name="connsiteX67" fmla="*/ 732627 w 2372260"/>
                <a:gd name="connsiteY67" fmla="*/ 776764 h 2529363"/>
                <a:gd name="connsiteX68" fmla="*/ 800445 w 2372260"/>
                <a:gd name="connsiteY68" fmla="*/ 768001 h 2529363"/>
                <a:gd name="connsiteX69" fmla="*/ 856357 w 2372260"/>
                <a:gd name="connsiteY69" fmla="*/ 760857 h 2529363"/>
                <a:gd name="connsiteX70" fmla="*/ 840355 w 2372260"/>
                <a:gd name="connsiteY70" fmla="*/ 783622 h 2529363"/>
                <a:gd name="connsiteX71" fmla="*/ 814542 w 2372260"/>
                <a:gd name="connsiteY71" fmla="*/ 825532 h 2529363"/>
                <a:gd name="connsiteX72" fmla="*/ 774632 w 2372260"/>
                <a:gd name="connsiteY72" fmla="*/ 893921 h 2529363"/>
                <a:gd name="connsiteX73" fmla="*/ 708910 w 2372260"/>
                <a:gd name="connsiteY73" fmla="*/ 997363 h 2529363"/>
                <a:gd name="connsiteX74" fmla="*/ 687669 w 2372260"/>
                <a:gd name="connsiteY74" fmla="*/ 1031176 h 2529363"/>
                <a:gd name="connsiteX75" fmla="*/ 685383 w 2372260"/>
                <a:gd name="connsiteY75" fmla="*/ 1034701 h 2529363"/>
                <a:gd name="connsiteX76" fmla="*/ 637663 w 2372260"/>
                <a:gd name="connsiteY76" fmla="*/ 1098232 h 2529363"/>
                <a:gd name="connsiteX77" fmla="*/ 574512 w 2372260"/>
                <a:gd name="connsiteY77" fmla="*/ 1175671 h 2529363"/>
                <a:gd name="connsiteX78" fmla="*/ 490787 w 2372260"/>
                <a:gd name="connsiteY78" fmla="*/ 1276255 h 2529363"/>
                <a:gd name="connsiteX79" fmla="*/ 430685 w 2372260"/>
                <a:gd name="connsiteY79" fmla="*/ 1344168 h 2529363"/>
                <a:gd name="connsiteX80" fmla="*/ 428875 w 2372260"/>
                <a:gd name="connsiteY80" fmla="*/ 1348264 h 2529363"/>
                <a:gd name="connsiteX81" fmla="*/ 387727 w 2372260"/>
                <a:gd name="connsiteY81" fmla="*/ 1390460 h 2529363"/>
                <a:gd name="connsiteX82" fmla="*/ 386012 w 2372260"/>
                <a:gd name="connsiteY82" fmla="*/ 1390174 h 2529363"/>
                <a:gd name="connsiteX83" fmla="*/ 382298 w 2372260"/>
                <a:gd name="connsiteY83" fmla="*/ 1391222 h 2529363"/>
                <a:gd name="connsiteX84" fmla="*/ 326291 w 2372260"/>
                <a:gd name="connsiteY84" fmla="*/ 1441704 h 2529363"/>
                <a:gd name="connsiteX85" fmla="*/ 322481 w 2372260"/>
                <a:gd name="connsiteY85" fmla="*/ 1440656 h 2529363"/>
                <a:gd name="connsiteX86" fmla="*/ 317242 w 2372260"/>
                <a:gd name="connsiteY86" fmla="*/ 1442942 h 2529363"/>
                <a:gd name="connsiteX87" fmla="*/ 315242 w 2372260"/>
                <a:gd name="connsiteY87" fmla="*/ 1444657 h 2529363"/>
                <a:gd name="connsiteX88" fmla="*/ 246852 w 2372260"/>
                <a:gd name="connsiteY88" fmla="*/ 1506950 h 2529363"/>
                <a:gd name="connsiteX89" fmla="*/ 230850 w 2372260"/>
                <a:gd name="connsiteY89" fmla="*/ 1519523 h 2529363"/>
                <a:gd name="connsiteX90" fmla="*/ 227612 w 2372260"/>
                <a:gd name="connsiteY90" fmla="*/ 1524095 h 2529363"/>
                <a:gd name="connsiteX91" fmla="*/ 228469 w 2372260"/>
                <a:gd name="connsiteY91" fmla="*/ 1529334 h 2529363"/>
                <a:gd name="connsiteX92" fmla="*/ 229040 w 2372260"/>
                <a:gd name="connsiteY92" fmla="*/ 1535430 h 2529363"/>
                <a:gd name="connsiteX93" fmla="*/ 232660 w 2372260"/>
                <a:gd name="connsiteY93" fmla="*/ 1538383 h 2529363"/>
                <a:gd name="connsiteX94" fmla="*/ 148745 w 2372260"/>
                <a:gd name="connsiteY94" fmla="*/ 1602486 h 2529363"/>
                <a:gd name="connsiteX95" fmla="*/ 105311 w 2372260"/>
                <a:gd name="connsiteY95" fmla="*/ 1633538 h 2529363"/>
                <a:gd name="connsiteX96" fmla="*/ 89118 w 2372260"/>
                <a:gd name="connsiteY96" fmla="*/ 1644968 h 2529363"/>
                <a:gd name="connsiteX97" fmla="*/ 73592 w 2372260"/>
                <a:gd name="connsiteY97" fmla="*/ 1655921 h 2529363"/>
                <a:gd name="connsiteX98" fmla="*/ 27491 w 2372260"/>
                <a:gd name="connsiteY98" fmla="*/ 1686306 h 2529363"/>
                <a:gd name="connsiteX99" fmla="*/ 4060 w 2372260"/>
                <a:gd name="connsiteY99" fmla="*/ 1697260 h 2529363"/>
                <a:gd name="connsiteX100" fmla="*/ 155 w 2372260"/>
                <a:gd name="connsiteY100" fmla="*/ 1705642 h 2529363"/>
                <a:gd name="connsiteX101" fmla="*/ 3488 w 2372260"/>
                <a:gd name="connsiteY101" fmla="*/ 1710499 h 2529363"/>
                <a:gd name="connsiteX102" fmla="*/ 9108 w 2372260"/>
                <a:gd name="connsiteY102" fmla="*/ 1711452 h 2529363"/>
                <a:gd name="connsiteX103" fmla="*/ 23396 w 2372260"/>
                <a:gd name="connsiteY103" fmla="*/ 1706213 h 2529363"/>
                <a:gd name="connsiteX104" fmla="*/ 31682 w 2372260"/>
                <a:gd name="connsiteY104" fmla="*/ 1706213 h 2529363"/>
                <a:gd name="connsiteX105" fmla="*/ 54447 w 2372260"/>
                <a:gd name="connsiteY105" fmla="*/ 1691735 h 2529363"/>
                <a:gd name="connsiteX106" fmla="*/ 83403 w 2372260"/>
                <a:gd name="connsiteY106" fmla="*/ 1675352 h 2529363"/>
                <a:gd name="connsiteX107" fmla="*/ 154650 w 2372260"/>
                <a:gd name="connsiteY107" fmla="*/ 1625346 h 2529363"/>
                <a:gd name="connsiteX108" fmla="*/ 155412 w 2372260"/>
                <a:gd name="connsiteY108" fmla="*/ 1624774 h 2529363"/>
                <a:gd name="connsiteX109" fmla="*/ 177986 w 2372260"/>
                <a:gd name="connsiteY109" fmla="*/ 1609058 h 2529363"/>
                <a:gd name="connsiteX110" fmla="*/ 315623 w 2372260"/>
                <a:gd name="connsiteY110" fmla="*/ 1502283 h 2529363"/>
                <a:gd name="connsiteX111" fmla="*/ 443829 w 2372260"/>
                <a:gd name="connsiteY111" fmla="*/ 1379696 h 2529363"/>
                <a:gd name="connsiteX112" fmla="*/ 563654 w 2372260"/>
                <a:gd name="connsiteY112" fmla="*/ 1245203 h 2529363"/>
                <a:gd name="connsiteX113" fmla="*/ 599658 w 2372260"/>
                <a:gd name="connsiteY113" fmla="*/ 1199864 h 2529363"/>
                <a:gd name="connsiteX114" fmla="*/ 604040 w 2372260"/>
                <a:gd name="connsiteY114" fmla="*/ 1194911 h 2529363"/>
                <a:gd name="connsiteX115" fmla="*/ 660618 w 2372260"/>
                <a:gd name="connsiteY115" fmla="*/ 1126427 h 2529363"/>
                <a:gd name="connsiteX116" fmla="*/ 715101 w 2372260"/>
                <a:gd name="connsiteY116" fmla="*/ 1056323 h 2529363"/>
                <a:gd name="connsiteX117" fmla="*/ 767108 w 2372260"/>
                <a:gd name="connsiteY117" fmla="*/ 984218 h 2529363"/>
                <a:gd name="connsiteX118" fmla="*/ 820543 w 2372260"/>
                <a:gd name="connsiteY118" fmla="*/ 903732 h 2529363"/>
                <a:gd name="connsiteX119" fmla="*/ 860738 w 2372260"/>
                <a:gd name="connsiteY119" fmla="*/ 846868 h 2529363"/>
                <a:gd name="connsiteX120" fmla="*/ 893219 w 2372260"/>
                <a:gd name="connsiteY120" fmla="*/ 791242 h 2529363"/>
                <a:gd name="connsiteX121" fmla="*/ 909125 w 2372260"/>
                <a:gd name="connsiteY121" fmla="*/ 753904 h 2529363"/>
                <a:gd name="connsiteX122" fmla="*/ 914840 w 2372260"/>
                <a:gd name="connsiteY122" fmla="*/ 743522 h 2529363"/>
                <a:gd name="connsiteX123" fmla="*/ 916936 w 2372260"/>
                <a:gd name="connsiteY123" fmla="*/ 742950 h 2529363"/>
                <a:gd name="connsiteX124" fmla="*/ 1006757 w 2372260"/>
                <a:gd name="connsiteY124" fmla="*/ 683609 h 2529363"/>
                <a:gd name="connsiteX125" fmla="*/ 1029045 w 2372260"/>
                <a:gd name="connsiteY125" fmla="*/ 784288 h 2529363"/>
                <a:gd name="connsiteX126" fmla="*/ 1044857 w 2372260"/>
                <a:gd name="connsiteY126" fmla="*/ 841534 h 2529363"/>
                <a:gd name="connsiteX127" fmla="*/ 1062859 w 2372260"/>
                <a:gd name="connsiteY127" fmla="*/ 898493 h 2529363"/>
                <a:gd name="connsiteX128" fmla="*/ 1105055 w 2372260"/>
                <a:gd name="connsiteY128" fmla="*/ 1011079 h 2529363"/>
                <a:gd name="connsiteX129" fmla="*/ 1154108 w 2372260"/>
                <a:gd name="connsiteY129" fmla="*/ 1120902 h 2529363"/>
                <a:gd name="connsiteX130" fmla="*/ 1405949 w 2372260"/>
                <a:gd name="connsiteY130" fmla="*/ 1519619 h 2529363"/>
                <a:gd name="connsiteX131" fmla="*/ 1561778 w 2372260"/>
                <a:gd name="connsiteY131" fmla="*/ 1687925 h 2529363"/>
                <a:gd name="connsiteX132" fmla="*/ 1648456 w 2372260"/>
                <a:gd name="connsiteY132" fmla="*/ 1763078 h 2529363"/>
                <a:gd name="connsiteX133" fmla="*/ 1654933 w 2372260"/>
                <a:gd name="connsiteY133" fmla="*/ 1768031 h 2529363"/>
                <a:gd name="connsiteX134" fmla="*/ 1662172 w 2372260"/>
                <a:gd name="connsiteY134" fmla="*/ 1829562 h 2529363"/>
                <a:gd name="connsiteX135" fmla="*/ 1671602 w 2372260"/>
                <a:gd name="connsiteY135" fmla="*/ 1908905 h 2529363"/>
                <a:gd name="connsiteX136" fmla="*/ 1673126 w 2372260"/>
                <a:gd name="connsiteY136" fmla="*/ 1922145 h 2529363"/>
                <a:gd name="connsiteX137" fmla="*/ 1674364 w 2372260"/>
                <a:gd name="connsiteY137" fmla="*/ 1932241 h 2529363"/>
                <a:gd name="connsiteX138" fmla="*/ 1698176 w 2372260"/>
                <a:gd name="connsiteY138" fmla="*/ 2129409 h 2529363"/>
                <a:gd name="connsiteX139" fmla="*/ 1703606 w 2372260"/>
                <a:gd name="connsiteY139" fmla="*/ 2172748 h 2529363"/>
                <a:gd name="connsiteX140" fmla="*/ 1703796 w 2372260"/>
                <a:gd name="connsiteY140" fmla="*/ 2174558 h 2529363"/>
                <a:gd name="connsiteX141" fmla="*/ 1703987 w 2372260"/>
                <a:gd name="connsiteY141" fmla="*/ 2176463 h 2529363"/>
                <a:gd name="connsiteX142" fmla="*/ 1704368 w 2372260"/>
                <a:gd name="connsiteY142" fmla="*/ 2179320 h 2529363"/>
                <a:gd name="connsiteX143" fmla="*/ 1710464 w 2372260"/>
                <a:gd name="connsiteY143" fmla="*/ 2227612 h 2529363"/>
                <a:gd name="connsiteX144" fmla="*/ 1721798 w 2372260"/>
                <a:gd name="connsiteY144" fmla="*/ 2326386 h 2529363"/>
                <a:gd name="connsiteX145" fmla="*/ 1728942 w 2372260"/>
                <a:gd name="connsiteY145" fmla="*/ 2426113 h 2529363"/>
                <a:gd name="connsiteX146" fmla="*/ 1728275 w 2372260"/>
                <a:gd name="connsiteY146" fmla="*/ 2525078 h 2529363"/>
                <a:gd name="connsiteX147" fmla="*/ 1729133 w 2372260"/>
                <a:gd name="connsiteY147" fmla="*/ 2527745 h 2529363"/>
                <a:gd name="connsiteX148" fmla="*/ 1732371 w 2372260"/>
                <a:gd name="connsiteY148" fmla="*/ 2529364 h 2529363"/>
                <a:gd name="connsiteX149" fmla="*/ 1736657 w 2372260"/>
                <a:gd name="connsiteY149" fmla="*/ 2525078 h 2529363"/>
                <a:gd name="connsiteX150" fmla="*/ 1739229 w 2372260"/>
                <a:gd name="connsiteY150" fmla="*/ 2484120 h 2529363"/>
                <a:gd name="connsiteX151" fmla="*/ 1739134 w 2372260"/>
                <a:gd name="connsiteY151" fmla="*/ 2484120 h 2529363"/>
                <a:gd name="connsiteX152" fmla="*/ 1739991 w 2372260"/>
                <a:gd name="connsiteY152" fmla="*/ 2439543 h 2529363"/>
                <a:gd name="connsiteX153" fmla="*/ 1737991 w 2372260"/>
                <a:gd name="connsiteY153" fmla="*/ 2366677 h 2529363"/>
                <a:gd name="connsiteX154" fmla="*/ 1737991 w 2372260"/>
                <a:gd name="connsiteY154" fmla="*/ 2366963 h 2529363"/>
                <a:gd name="connsiteX155" fmla="*/ 1739991 w 2372260"/>
                <a:gd name="connsiteY155" fmla="*/ 2439543 h 2529363"/>
                <a:gd name="connsiteX156" fmla="*/ 1739134 w 2372260"/>
                <a:gd name="connsiteY156" fmla="*/ 2484120 h 2529363"/>
                <a:gd name="connsiteX157" fmla="*/ 1740277 w 2372260"/>
                <a:gd name="connsiteY157" fmla="*/ 2484120 h 2529363"/>
                <a:gd name="connsiteX158" fmla="*/ 1743230 w 2372260"/>
                <a:gd name="connsiteY158" fmla="*/ 2483263 h 2529363"/>
                <a:gd name="connsiteX159" fmla="*/ 1773519 w 2372260"/>
                <a:gd name="connsiteY159" fmla="*/ 2479739 h 2529363"/>
                <a:gd name="connsiteX160" fmla="*/ 1790569 w 2372260"/>
                <a:gd name="connsiteY160" fmla="*/ 2480786 h 2529363"/>
                <a:gd name="connsiteX161" fmla="*/ 1790569 w 2372260"/>
                <a:gd name="connsiteY161" fmla="*/ 2477167 h 2529363"/>
                <a:gd name="connsiteX162" fmla="*/ 1792379 w 2372260"/>
                <a:gd name="connsiteY162" fmla="*/ 2472404 h 2529363"/>
                <a:gd name="connsiteX163" fmla="*/ 1791140 w 2372260"/>
                <a:gd name="connsiteY163" fmla="*/ 2441353 h 2529363"/>
                <a:gd name="connsiteX164" fmla="*/ 1790378 w 2372260"/>
                <a:gd name="connsiteY164" fmla="*/ 2422303 h 2529363"/>
                <a:gd name="connsiteX165" fmla="*/ 1787711 w 2372260"/>
                <a:gd name="connsiteY165" fmla="*/ 2376107 h 2529363"/>
                <a:gd name="connsiteX166" fmla="*/ 1779425 w 2372260"/>
                <a:gd name="connsiteY166" fmla="*/ 2283524 h 2529363"/>
                <a:gd name="connsiteX167" fmla="*/ 1777615 w 2372260"/>
                <a:gd name="connsiteY167" fmla="*/ 2266474 h 2529363"/>
                <a:gd name="connsiteX168" fmla="*/ 1773043 w 2372260"/>
                <a:gd name="connsiteY168" fmla="*/ 2191798 h 2529363"/>
                <a:gd name="connsiteX169" fmla="*/ 1765423 w 2372260"/>
                <a:gd name="connsiteY169" fmla="*/ 2098739 h 2529363"/>
                <a:gd name="connsiteX170" fmla="*/ 1760184 w 2372260"/>
                <a:gd name="connsiteY170" fmla="*/ 2052066 h 2529363"/>
                <a:gd name="connsiteX171" fmla="*/ 1757422 w 2372260"/>
                <a:gd name="connsiteY171" fmla="*/ 2026539 h 2529363"/>
                <a:gd name="connsiteX172" fmla="*/ 1746468 w 2372260"/>
                <a:gd name="connsiteY172" fmla="*/ 1915001 h 2529363"/>
                <a:gd name="connsiteX173" fmla="*/ 1746278 w 2372260"/>
                <a:gd name="connsiteY173" fmla="*/ 1912811 h 2529363"/>
                <a:gd name="connsiteX174" fmla="*/ 1740753 w 2372260"/>
                <a:gd name="connsiteY174" fmla="*/ 1831372 h 2529363"/>
                <a:gd name="connsiteX175" fmla="*/ 1753612 w 2372260"/>
                <a:gd name="connsiteY175" fmla="*/ 1839944 h 2529363"/>
                <a:gd name="connsiteX176" fmla="*/ 1757708 w 2372260"/>
                <a:gd name="connsiteY176" fmla="*/ 1842897 h 2529363"/>
                <a:gd name="connsiteX177" fmla="*/ 1763137 w 2372260"/>
                <a:gd name="connsiteY177" fmla="*/ 1879949 h 2529363"/>
                <a:gd name="connsiteX178" fmla="*/ 1763327 w 2372260"/>
                <a:gd name="connsiteY178" fmla="*/ 1881092 h 2529363"/>
                <a:gd name="connsiteX179" fmla="*/ 1767995 w 2372260"/>
                <a:gd name="connsiteY179" fmla="*/ 1913954 h 2529363"/>
                <a:gd name="connsiteX180" fmla="*/ 1776472 w 2372260"/>
                <a:gd name="connsiteY180" fmla="*/ 1975961 h 2529363"/>
                <a:gd name="connsiteX181" fmla="*/ 1776758 w 2372260"/>
                <a:gd name="connsiteY181" fmla="*/ 1976914 h 2529363"/>
                <a:gd name="connsiteX182" fmla="*/ 1798570 w 2372260"/>
                <a:gd name="connsiteY182" fmla="*/ 2171414 h 2529363"/>
                <a:gd name="connsiteX183" fmla="*/ 1801713 w 2372260"/>
                <a:gd name="connsiteY183" fmla="*/ 2178939 h 2529363"/>
                <a:gd name="connsiteX184" fmla="*/ 1809238 w 2372260"/>
                <a:gd name="connsiteY184" fmla="*/ 2182082 h 2529363"/>
                <a:gd name="connsiteX185" fmla="*/ 1814096 w 2372260"/>
                <a:gd name="connsiteY185" fmla="*/ 2180844 h 2529363"/>
                <a:gd name="connsiteX186" fmla="*/ 1817144 w 2372260"/>
                <a:gd name="connsiteY186" fmla="*/ 2178558 h 2529363"/>
                <a:gd name="connsiteX187" fmla="*/ 1819906 w 2372260"/>
                <a:gd name="connsiteY187" fmla="*/ 2171414 h 2529363"/>
                <a:gd name="connsiteX188" fmla="*/ 1799713 w 2372260"/>
                <a:gd name="connsiteY188" fmla="*/ 1982819 h 2529363"/>
                <a:gd name="connsiteX189" fmla="*/ 1779806 w 2372260"/>
                <a:gd name="connsiteY189" fmla="*/ 1857756 h 2529363"/>
                <a:gd name="connsiteX190" fmla="*/ 1864007 w 2372260"/>
                <a:gd name="connsiteY190" fmla="*/ 1907572 h 2529363"/>
                <a:gd name="connsiteX191" fmla="*/ 1874675 w 2372260"/>
                <a:gd name="connsiteY191" fmla="*/ 1913001 h 2529363"/>
                <a:gd name="connsiteX192" fmla="*/ 1930967 w 2372260"/>
                <a:gd name="connsiteY192" fmla="*/ 1941386 h 2529363"/>
                <a:gd name="connsiteX193" fmla="*/ 2030313 w 2372260"/>
                <a:gd name="connsiteY193" fmla="*/ 1982248 h 2529363"/>
                <a:gd name="connsiteX194" fmla="*/ 2082701 w 2372260"/>
                <a:gd name="connsiteY194" fmla="*/ 1999202 h 2529363"/>
                <a:gd name="connsiteX195" fmla="*/ 2103561 w 2372260"/>
                <a:gd name="connsiteY195" fmla="*/ 2005013 h 2529363"/>
                <a:gd name="connsiteX196" fmla="*/ 2113466 w 2372260"/>
                <a:gd name="connsiteY196" fmla="*/ 2133886 h 2529363"/>
                <a:gd name="connsiteX197" fmla="*/ 2112514 w 2372260"/>
                <a:gd name="connsiteY197" fmla="*/ 2280761 h 2529363"/>
                <a:gd name="connsiteX198" fmla="*/ 2104322 w 2372260"/>
                <a:gd name="connsiteY198" fmla="*/ 2322957 h 2529363"/>
                <a:gd name="connsiteX199" fmla="*/ 2090321 w 2372260"/>
                <a:gd name="connsiteY199" fmla="*/ 2364772 h 2529363"/>
                <a:gd name="connsiteX200" fmla="*/ 2073557 w 2372260"/>
                <a:gd name="connsiteY200" fmla="*/ 2398109 h 2529363"/>
                <a:gd name="connsiteX201" fmla="*/ 2052983 w 2372260"/>
                <a:gd name="connsiteY201" fmla="*/ 2428494 h 2529363"/>
                <a:gd name="connsiteX202" fmla="*/ 2053649 w 2372260"/>
                <a:gd name="connsiteY202" fmla="*/ 2427541 h 2529363"/>
                <a:gd name="connsiteX203" fmla="*/ 2036504 w 2372260"/>
                <a:gd name="connsiteY203" fmla="*/ 2447544 h 2529363"/>
                <a:gd name="connsiteX204" fmla="*/ 2026217 w 2372260"/>
                <a:gd name="connsiteY204" fmla="*/ 2457164 h 2529363"/>
                <a:gd name="connsiteX205" fmla="*/ 1983165 w 2372260"/>
                <a:gd name="connsiteY205" fmla="*/ 2485930 h 2529363"/>
                <a:gd name="connsiteX206" fmla="*/ 1939921 w 2372260"/>
                <a:gd name="connsiteY206" fmla="*/ 2501551 h 2529363"/>
                <a:gd name="connsiteX207" fmla="*/ 1919919 w 2372260"/>
                <a:gd name="connsiteY207" fmla="*/ 2503170 h 2529363"/>
                <a:gd name="connsiteX208" fmla="*/ 1912679 w 2372260"/>
                <a:gd name="connsiteY208" fmla="*/ 2510409 h 2529363"/>
                <a:gd name="connsiteX209" fmla="*/ 1914108 w 2372260"/>
                <a:gd name="connsiteY209" fmla="*/ 2514695 h 2529363"/>
                <a:gd name="connsiteX210" fmla="*/ 1915251 w 2372260"/>
                <a:gd name="connsiteY210" fmla="*/ 2514981 h 2529363"/>
                <a:gd name="connsiteX211" fmla="*/ 1915251 w 2372260"/>
                <a:gd name="connsiteY211" fmla="*/ 2514981 h 2529363"/>
                <a:gd name="connsiteX212" fmla="*/ 1921061 w 2372260"/>
                <a:gd name="connsiteY212" fmla="*/ 2516886 h 2529363"/>
                <a:gd name="connsiteX213" fmla="*/ 1924300 w 2372260"/>
                <a:gd name="connsiteY213" fmla="*/ 2517934 h 2529363"/>
                <a:gd name="connsiteX214" fmla="*/ 1972496 w 2372260"/>
                <a:gd name="connsiteY214" fmla="*/ 2527840 h 2529363"/>
                <a:gd name="connsiteX215" fmla="*/ 1992404 w 2372260"/>
                <a:gd name="connsiteY215" fmla="*/ 2528697 h 2529363"/>
                <a:gd name="connsiteX216" fmla="*/ 2007929 w 2372260"/>
                <a:gd name="connsiteY216" fmla="*/ 2528411 h 2529363"/>
                <a:gd name="connsiteX217" fmla="*/ 2044505 w 2372260"/>
                <a:gd name="connsiteY217" fmla="*/ 2525459 h 2529363"/>
                <a:gd name="connsiteX218" fmla="*/ 2117943 w 2372260"/>
                <a:gd name="connsiteY218" fmla="*/ 2509933 h 2529363"/>
                <a:gd name="connsiteX219" fmla="*/ 2253770 w 2372260"/>
                <a:gd name="connsiteY219" fmla="*/ 2445449 h 2529363"/>
                <a:gd name="connsiteX220" fmla="*/ 2311301 w 2372260"/>
                <a:gd name="connsiteY220" fmla="*/ 2398586 h 2529363"/>
                <a:gd name="connsiteX221" fmla="*/ 2336923 w 2372260"/>
                <a:gd name="connsiteY221" fmla="*/ 2371344 h 2529363"/>
                <a:gd name="connsiteX222" fmla="*/ 2361783 w 2372260"/>
                <a:gd name="connsiteY222" fmla="*/ 2335625 h 2529363"/>
                <a:gd name="connsiteX223" fmla="*/ 2367403 w 2372260"/>
                <a:gd name="connsiteY223" fmla="*/ 2326196 h 2529363"/>
                <a:gd name="connsiteX224" fmla="*/ 2369594 w 2372260"/>
                <a:gd name="connsiteY224" fmla="*/ 2322481 h 2529363"/>
                <a:gd name="connsiteX225" fmla="*/ 2372261 w 2372260"/>
                <a:gd name="connsiteY225" fmla="*/ 2313623 h 2529363"/>
                <a:gd name="connsiteX226" fmla="*/ 2372261 w 2372260"/>
                <a:gd name="connsiteY226" fmla="*/ 2309717 h 252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372260" h="2529363">
                  <a:moveTo>
                    <a:pt x="2372165" y="2309527"/>
                  </a:moveTo>
                  <a:cubicBezTo>
                    <a:pt x="2371975" y="2305526"/>
                    <a:pt x="2371880" y="2302002"/>
                    <a:pt x="2371785" y="2298573"/>
                  </a:cubicBezTo>
                  <a:cubicBezTo>
                    <a:pt x="2369784" y="2275332"/>
                    <a:pt x="2367117" y="2252663"/>
                    <a:pt x="2364546" y="2231803"/>
                  </a:cubicBezTo>
                  <a:cubicBezTo>
                    <a:pt x="2360926" y="2204085"/>
                    <a:pt x="2357211" y="2177034"/>
                    <a:pt x="2353401" y="2151221"/>
                  </a:cubicBezTo>
                  <a:cubicBezTo>
                    <a:pt x="2345305" y="2097119"/>
                    <a:pt x="2336256" y="2043303"/>
                    <a:pt x="2325683" y="1986724"/>
                  </a:cubicBezTo>
                  <a:cubicBezTo>
                    <a:pt x="2306538" y="1884616"/>
                    <a:pt x="2283107" y="1777365"/>
                    <a:pt x="2253865" y="1658969"/>
                  </a:cubicBezTo>
                  <a:cubicBezTo>
                    <a:pt x="2228529" y="1556290"/>
                    <a:pt x="2200620" y="1454468"/>
                    <a:pt x="2171855" y="1350550"/>
                  </a:cubicBezTo>
                  <a:cubicBezTo>
                    <a:pt x="2146613" y="1258824"/>
                    <a:pt x="2118896" y="1160240"/>
                    <a:pt x="2087273" y="1061085"/>
                  </a:cubicBezTo>
                  <a:lnTo>
                    <a:pt x="2085653" y="1056037"/>
                  </a:lnTo>
                  <a:cubicBezTo>
                    <a:pt x="2084034" y="1056323"/>
                    <a:pt x="2082701" y="1056608"/>
                    <a:pt x="2081367" y="1056894"/>
                  </a:cubicBezTo>
                  <a:lnTo>
                    <a:pt x="2080605" y="1057085"/>
                  </a:lnTo>
                  <a:lnTo>
                    <a:pt x="2081367" y="1056894"/>
                  </a:lnTo>
                  <a:cubicBezTo>
                    <a:pt x="2082605" y="1056608"/>
                    <a:pt x="2083844" y="1056323"/>
                    <a:pt x="2085272" y="1056037"/>
                  </a:cubicBezTo>
                  <a:lnTo>
                    <a:pt x="2085272" y="1056037"/>
                  </a:lnTo>
                  <a:cubicBezTo>
                    <a:pt x="2056316" y="965645"/>
                    <a:pt x="2027646" y="885730"/>
                    <a:pt x="1997357" y="811911"/>
                  </a:cubicBezTo>
                  <a:cubicBezTo>
                    <a:pt x="1981545" y="773144"/>
                    <a:pt x="1965353" y="736568"/>
                    <a:pt x="1948779" y="701612"/>
                  </a:cubicBezTo>
                  <a:cubicBezTo>
                    <a:pt x="1948779" y="700850"/>
                    <a:pt x="1948779" y="700088"/>
                    <a:pt x="1948398" y="699326"/>
                  </a:cubicBezTo>
                  <a:cubicBezTo>
                    <a:pt x="1946303" y="695230"/>
                    <a:pt x="1944017" y="691039"/>
                    <a:pt x="1941731" y="686943"/>
                  </a:cubicBezTo>
                  <a:cubicBezTo>
                    <a:pt x="1941445" y="686276"/>
                    <a:pt x="1941064" y="685609"/>
                    <a:pt x="1940778" y="684943"/>
                  </a:cubicBezTo>
                  <a:lnTo>
                    <a:pt x="1940778" y="684943"/>
                  </a:lnTo>
                  <a:cubicBezTo>
                    <a:pt x="1927824" y="661321"/>
                    <a:pt x="1912203" y="637318"/>
                    <a:pt x="1892867" y="612172"/>
                  </a:cubicBezTo>
                  <a:cubicBezTo>
                    <a:pt x="1887915" y="604838"/>
                    <a:pt x="1882771" y="597694"/>
                    <a:pt x="1877532" y="591026"/>
                  </a:cubicBezTo>
                  <a:cubicBezTo>
                    <a:pt x="1869055" y="580168"/>
                    <a:pt x="1859720" y="569595"/>
                    <a:pt x="1850672" y="559403"/>
                  </a:cubicBezTo>
                  <a:cubicBezTo>
                    <a:pt x="1832765" y="539210"/>
                    <a:pt x="1814000" y="519684"/>
                    <a:pt x="1794760" y="501110"/>
                  </a:cubicBezTo>
                  <a:cubicBezTo>
                    <a:pt x="1788569" y="495205"/>
                    <a:pt x="1782282" y="489585"/>
                    <a:pt x="1776091" y="483870"/>
                  </a:cubicBezTo>
                  <a:cubicBezTo>
                    <a:pt x="1772662" y="474155"/>
                    <a:pt x="1455003" y="287750"/>
                    <a:pt x="1435858" y="281464"/>
                  </a:cubicBezTo>
                  <a:cubicBezTo>
                    <a:pt x="1432143" y="280130"/>
                    <a:pt x="1428333" y="278892"/>
                    <a:pt x="1424619" y="277749"/>
                  </a:cubicBezTo>
                  <a:cubicBezTo>
                    <a:pt x="1420904" y="275272"/>
                    <a:pt x="1416427" y="271939"/>
                    <a:pt x="1412236" y="268319"/>
                  </a:cubicBezTo>
                  <a:cubicBezTo>
                    <a:pt x="1407569" y="264033"/>
                    <a:pt x="1403473" y="259271"/>
                    <a:pt x="1400044" y="254127"/>
                  </a:cubicBezTo>
                  <a:cubicBezTo>
                    <a:pt x="1395948" y="247745"/>
                    <a:pt x="1392615" y="240601"/>
                    <a:pt x="1390138" y="232982"/>
                  </a:cubicBezTo>
                  <a:cubicBezTo>
                    <a:pt x="1387376" y="223933"/>
                    <a:pt x="1385566" y="213836"/>
                    <a:pt x="1384899" y="202216"/>
                  </a:cubicBezTo>
                  <a:cubicBezTo>
                    <a:pt x="1384042" y="182309"/>
                    <a:pt x="1386042" y="162020"/>
                    <a:pt x="1391186" y="138208"/>
                  </a:cubicBezTo>
                  <a:cubicBezTo>
                    <a:pt x="1395948" y="116110"/>
                    <a:pt x="1402997" y="92583"/>
                    <a:pt x="1412712" y="66199"/>
                  </a:cubicBezTo>
                  <a:cubicBezTo>
                    <a:pt x="1411379" y="60674"/>
                    <a:pt x="1410140" y="55436"/>
                    <a:pt x="1408902" y="50101"/>
                  </a:cubicBezTo>
                  <a:lnTo>
                    <a:pt x="1407854" y="45339"/>
                  </a:lnTo>
                  <a:lnTo>
                    <a:pt x="1408045" y="47911"/>
                  </a:lnTo>
                  <a:lnTo>
                    <a:pt x="1408521" y="50292"/>
                  </a:lnTo>
                  <a:cubicBezTo>
                    <a:pt x="1402330" y="47054"/>
                    <a:pt x="1396520" y="42863"/>
                    <a:pt x="1391376" y="37814"/>
                  </a:cubicBezTo>
                  <a:cubicBezTo>
                    <a:pt x="1385375" y="31718"/>
                    <a:pt x="1380327" y="24670"/>
                    <a:pt x="1375850" y="16383"/>
                  </a:cubicBezTo>
                  <a:cubicBezTo>
                    <a:pt x="1373183" y="11335"/>
                    <a:pt x="1370707" y="6001"/>
                    <a:pt x="1368421" y="0"/>
                  </a:cubicBezTo>
                  <a:lnTo>
                    <a:pt x="1368230" y="0"/>
                  </a:lnTo>
                  <a:cubicBezTo>
                    <a:pt x="1368230" y="0"/>
                    <a:pt x="1368040" y="0"/>
                    <a:pt x="1368040" y="0"/>
                  </a:cubicBezTo>
                  <a:lnTo>
                    <a:pt x="1366897" y="2381"/>
                  </a:lnTo>
                  <a:lnTo>
                    <a:pt x="1366325" y="3620"/>
                  </a:lnTo>
                  <a:lnTo>
                    <a:pt x="1364420" y="8001"/>
                  </a:lnTo>
                  <a:lnTo>
                    <a:pt x="1363277" y="10573"/>
                  </a:lnTo>
                  <a:cubicBezTo>
                    <a:pt x="1352419" y="36386"/>
                    <a:pt x="1343465" y="63341"/>
                    <a:pt x="1336703" y="90583"/>
                  </a:cubicBezTo>
                  <a:cubicBezTo>
                    <a:pt x="1330702" y="115443"/>
                    <a:pt x="1325749" y="142589"/>
                    <a:pt x="1321177" y="176022"/>
                  </a:cubicBezTo>
                  <a:lnTo>
                    <a:pt x="1320510" y="181070"/>
                  </a:lnTo>
                  <a:lnTo>
                    <a:pt x="1319939" y="185261"/>
                  </a:lnTo>
                  <a:lnTo>
                    <a:pt x="1319558" y="188309"/>
                  </a:lnTo>
                  <a:lnTo>
                    <a:pt x="1318891" y="193738"/>
                  </a:lnTo>
                  <a:lnTo>
                    <a:pt x="1317748" y="202883"/>
                  </a:lnTo>
                  <a:lnTo>
                    <a:pt x="1317272" y="206597"/>
                  </a:lnTo>
                  <a:cubicBezTo>
                    <a:pt x="1317081" y="208407"/>
                    <a:pt x="1316891" y="210217"/>
                    <a:pt x="1316700" y="212026"/>
                  </a:cubicBezTo>
                  <a:cubicBezTo>
                    <a:pt x="1315367" y="222695"/>
                    <a:pt x="1313271" y="232029"/>
                    <a:pt x="1310319" y="240316"/>
                  </a:cubicBezTo>
                  <a:cubicBezTo>
                    <a:pt x="1307175" y="249269"/>
                    <a:pt x="1303651" y="257175"/>
                    <a:pt x="1299365" y="264414"/>
                  </a:cubicBezTo>
                  <a:cubicBezTo>
                    <a:pt x="1294983" y="271748"/>
                    <a:pt x="1290030" y="278797"/>
                    <a:pt x="1284506" y="285274"/>
                  </a:cubicBezTo>
                  <a:cubicBezTo>
                    <a:pt x="1274504" y="296989"/>
                    <a:pt x="1265075" y="312896"/>
                    <a:pt x="1244882" y="321850"/>
                  </a:cubicBezTo>
                  <a:cubicBezTo>
                    <a:pt x="1143155" y="366713"/>
                    <a:pt x="864548" y="294037"/>
                    <a:pt x="864358" y="293370"/>
                  </a:cubicBezTo>
                  <a:cubicBezTo>
                    <a:pt x="852737" y="297942"/>
                    <a:pt x="840355" y="303752"/>
                    <a:pt x="826353" y="310991"/>
                  </a:cubicBezTo>
                  <a:cubicBezTo>
                    <a:pt x="818924" y="313754"/>
                    <a:pt x="811208" y="316897"/>
                    <a:pt x="803493" y="320230"/>
                  </a:cubicBezTo>
                  <a:cubicBezTo>
                    <a:pt x="779871" y="330327"/>
                    <a:pt x="756249" y="342519"/>
                    <a:pt x="731294" y="357473"/>
                  </a:cubicBezTo>
                  <a:cubicBezTo>
                    <a:pt x="685764" y="384620"/>
                    <a:pt x="641568" y="417957"/>
                    <a:pt x="596229" y="459296"/>
                  </a:cubicBezTo>
                  <a:cubicBezTo>
                    <a:pt x="557081" y="494919"/>
                    <a:pt x="517838" y="536067"/>
                    <a:pt x="476309" y="585026"/>
                  </a:cubicBezTo>
                  <a:cubicBezTo>
                    <a:pt x="439352" y="628555"/>
                    <a:pt x="485930" y="751427"/>
                    <a:pt x="544508" y="763334"/>
                  </a:cubicBezTo>
                  <a:cubicBezTo>
                    <a:pt x="593181" y="773239"/>
                    <a:pt x="641949" y="778193"/>
                    <a:pt x="689384" y="778193"/>
                  </a:cubicBezTo>
                  <a:cubicBezTo>
                    <a:pt x="703957" y="778193"/>
                    <a:pt x="718530" y="777716"/>
                    <a:pt x="732627" y="776764"/>
                  </a:cubicBezTo>
                  <a:cubicBezTo>
                    <a:pt x="755011" y="775240"/>
                    <a:pt x="777871" y="772287"/>
                    <a:pt x="800445" y="768001"/>
                  </a:cubicBezTo>
                  <a:cubicBezTo>
                    <a:pt x="810256" y="766191"/>
                    <a:pt x="851118" y="762095"/>
                    <a:pt x="856357" y="760857"/>
                  </a:cubicBezTo>
                  <a:cubicBezTo>
                    <a:pt x="851023" y="767810"/>
                    <a:pt x="845784" y="775240"/>
                    <a:pt x="840355" y="783622"/>
                  </a:cubicBezTo>
                  <a:cubicBezTo>
                    <a:pt x="831306" y="797338"/>
                    <a:pt x="822829" y="811625"/>
                    <a:pt x="814542" y="825532"/>
                  </a:cubicBezTo>
                  <a:cubicBezTo>
                    <a:pt x="806446" y="839153"/>
                    <a:pt x="774632" y="893921"/>
                    <a:pt x="774632" y="893921"/>
                  </a:cubicBezTo>
                  <a:cubicBezTo>
                    <a:pt x="774632" y="893921"/>
                    <a:pt x="727865" y="965073"/>
                    <a:pt x="708910" y="997363"/>
                  </a:cubicBezTo>
                  <a:cubicBezTo>
                    <a:pt x="701480" y="1008888"/>
                    <a:pt x="694527" y="1020032"/>
                    <a:pt x="687669" y="1031176"/>
                  </a:cubicBezTo>
                  <a:cubicBezTo>
                    <a:pt x="686907" y="1032320"/>
                    <a:pt x="686145" y="1033463"/>
                    <a:pt x="685383" y="1034701"/>
                  </a:cubicBezTo>
                  <a:cubicBezTo>
                    <a:pt x="665285" y="1059466"/>
                    <a:pt x="650617" y="1078992"/>
                    <a:pt x="637663" y="1098232"/>
                  </a:cubicBezTo>
                  <a:cubicBezTo>
                    <a:pt x="613660" y="1122902"/>
                    <a:pt x="593086" y="1150048"/>
                    <a:pt x="574512" y="1175671"/>
                  </a:cubicBezTo>
                  <a:cubicBezTo>
                    <a:pt x="541746" y="1207294"/>
                    <a:pt x="513743" y="1244251"/>
                    <a:pt x="490787" y="1276255"/>
                  </a:cubicBezTo>
                  <a:cubicBezTo>
                    <a:pt x="470118" y="1296734"/>
                    <a:pt x="451354" y="1319117"/>
                    <a:pt x="430685" y="1344168"/>
                  </a:cubicBezTo>
                  <a:cubicBezTo>
                    <a:pt x="429732" y="1345406"/>
                    <a:pt x="429065" y="1346835"/>
                    <a:pt x="428875" y="1348264"/>
                  </a:cubicBezTo>
                  <a:cubicBezTo>
                    <a:pt x="413825" y="1362837"/>
                    <a:pt x="400300" y="1376744"/>
                    <a:pt x="387727" y="1390460"/>
                  </a:cubicBezTo>
                  <a:cubicBezTo>
                    <a:pt x="387155" y="1390269"/>
                    <a:pt x="386584" y="1390174"/>
                    <a:pt x="386012" y="1390174"/>
                  </a:cubicBezTo>
                  <a:cubicBezTo>
                    <a:pt x="384488" y="1390174"/>
                    <a:pt x="383155" y="1390555"/>
                    <a:pt x="382298" y="1391222"/>
                  </a:cubicBezTo>
                  <a:cubicBezTo>
                    <a:pt x="362676" y="1406652"/>
                    <a:pt x="343817" y="1423606"/>
                    <a:pt x="326291" y="1441704"/>
                  </a:cubicBezTo>
                  <a:cubicBezTo>
                    <a:pt x="325243" y="1440942"/>
                    <a:pt x="323909" y="1440656"/>
                    <a:pt x="322481" y="1440656"/>
                  </a:cubicBezTo>
                  <a:cubicBezTo>
                    <a:pt x="320099" y="1440656"/>
                    <a:pt x="318671" y="1441799"/>
                    <a:pt x="317242" y="1442942"/>
                  </a:cubicBezTo>
                  <a:lnTo>
                    <a:pt x="315242" y="1444657"/>
                  </a:lnTo>
                  <a:cubicBezTo>
                    <a:pt x="292001" y="1464183"/>
                    <a:pt x="267902" y="1484376"/>
                    <a:pt x="246852" y="1506950"/>
                  </a:cubicBezTo>
                  <a:cubicBezTo>
                    <a:pt x="241613" y="1511237"/>
                    <a:pt x="236279" y="1515428"/>
                    <a:pt x="230850" y="1519523"/>
                  </a:cubicBezTo>
                  <a:cubicBezTo>
                    <a:pt x="229517" y="1520476"/>
                    <a:pt x="228088" y="1521809"/>
                    <a:pt x="227612" y="1524095"/>
                  </a:cubicBezTo>
                  <a:cubicBezTo>
                    <a:pt x="227231" y="1525905"/>
                    <a:pt x="227612" y="1527810"/>
                    <a:pt x="228469" y="1529334"/>
                  </a:cubicBezTo>
                  <a:cubicBezTo>
                    <a:pt x="227707" y="1531430"/>
                    <a:pt x="227897" y="1533525"/>
                    <a:pt x="229040" y="1535430"/>
                  </a:cubicBezTo>
                  <a:cubicBezTo>
                    <a:pt x="229898" y="1536764"/>
                    <a:pt x="231136" y="1537811"/>
                    <a:pt x="232660" y="1538383"/>
                  </a:cubicBezTo>
                  <a:cubicBezTo>
                    <a:pt x="205609" y="1559814"/>
                    <a:pt x="177320" y="1581436"/>
                    <a:pt x="148745" y="1602486"/>
                  </a:cubicBezTo>
                  <a:cubicBezTo>
                    <a:pt x="134362" y="1613059"/>
                    <a:pt x="119789" y="1623251"/>
                    <a:pt x="105311" y="1633538"/>
                  </a:cubicBezTo>
                  <a:lnTo>
                    <a:pt x="89118" y="1644968"/>
                  </a:lnTo>
                  <a:cubicBezTo>
                    <a:pt x="83975" y="1648587"/>
                    <a:pt x="78831" y="1652302"/>
                    <a:pt x="73592" y="1655921"/>
                  </a:cubicBezTo>
                  <a:cubicBezTo>
                    <a:pt x="58257" y="1666113"/>
                    <a:pt x="42922" y="1676210"/>
                    <a:pt x="27491" y="1686306"/>
                  </a:cubicBezTo>
                  <a:cubicBezTo>
                    <a:pt x="19776" y="1690116"/>
                    <a:pt x="11966" y="1693831"/>
                    <a:pt x="4060" y="1697260"/>
                  </a:cubicBezTo>
                  <a:cubicBezTo>
                    <a:pt x="1012" y="1698593"/>
                    <a:pt x="-512" y="1702498"/>
                    <a:pt x="155" y="1705642"/>
                  </a:cubicBezTo>
                  <a:cubicBezTo>
                    <a:pt x="536" y="1707642"/>
                    <a:pt x="1774" y="1709356"/>
                    <a:pt x="3488" y="1710499"/>
                  </a:cubicBezTo>
                  <a:cubicBezTo>
                    <a:pt x="5012" y="1711452"/>
                    <a:pt x="7394" y="1712023"/>
                    <a:pt x="9108" y="1711452"/>
                  </a:cubicBezTo>
                  <a:cubicBezTo>
                    <a:pt x="13966" y="1709833"/>
                    <a:pt x="18728" y="1708023"/>
                    <a:pt x="23396" y="1706213"/>
                  </a:cubicBezTo>
                  <a:cubicBezTo>
                    <a:pt x="26063" y="1707452"/>
                    <a:pt x="29111" y="1707737"/>
                    <a:pt x="31682" y="1706213"/>
                  </a:cubicBezTo>
                  <a:cubicBezTo>
                    <a:pt x="39302" y="1701451"/>
                    <a:pt x="46922" y="1696593"/>
                    <a:pt x="54447" y="1691735"/>
                  </a:cubicBezTo>
                  <a:cubicBezTo>
                    <a:pt x="64258" y="1686592"/>
                    <a:pt x="73973" y="1681163"/>
                    <a:pt x="83403" y="1675352"/>
                  </a:cubicBezTo>
                  <a:cubicBezTo>
                    <a:pt x="108073" y="1660112"/>
                    <a:pt x="131600" y="1642967"/>
                    <a:pt x="154650" y="1625346"/>
                  </a:cubicBezTo>
                  <a:cubicBezTo>
                    <a:pt x="154936" y="1625156"/>
                    <a:pt x="155126" y="1624965"/>
                    <a:pt x="155412" y="1624774"/>
                  </a:cubicBezTo>
                  <a:cubicBezTo>
                    <a:pt x="162937" y="1619536"/>
                    <a:pt x="170557" y="1614297"/>
                    <a:pt x="177986" y="1609058"/>
                  </a:cubicBezTo>
                  <a:cubicBezTo>
                    <a:pt x="225326" y="1575435"/>
                    <a:pt x="271522" y="1540097"/>
                    <a:pt x="315623" y="1502283"/>
                  </a:cubicBezTo>
                  <a:cubicBezTo>
                    <a:pt x="360581" y="1463802"/>
                    <a:pt x="402776" y="1422273"/>
                    <a:pt x="443829" y="1379696"/>
                  </a:cubicBezTo>
                  <a:cubicBezTo>
                    <a:pt x="485549" y="1336453"/>
                    <a:pt x="525554" y="1291590"/>
                    <a:pt x="563654" y="1245203"/>
                  </a:cubicBezTo>
                  <a:cubicBezTo>
                    <a:pt x="575941" y="1230344"/>
                    <a:pt x="587847" y="1215104"/>
                    <a:pt x="599658" y="1199864"/>
                  </a:cubicBezTo>
                  <a:cubicBezTo>
                    <a:pt x="601087" y="1198150"/>
                    <a:pt x="602611" y="1196531"/>
                    <a:pt x="604040" y="1194911"/>
                  </a:cubicBezTo>
                  <a:cubicBezTo>
                    <a:pt x="623280" y="1172432"/>
                    <a:pt x="642235" y="1149668"/>
                    <a:pt x="660618" y="1126427"/>
                  </a:cubicBezTo>
                  <a:cubicBezTo>
                    <a:pt x="679097" y="1103281"/>
                    <a:pt x="697289" y="1079945"/>
                    <a:pt x="715101" y="1056323"/>
                  </a:cubicBezTo>
                  <a:cubicBezTo>
                    <a:pt x="732913" y="1032701"/>
                    <a:pt x="750153" y="1008602"/>
                    <a:pt x="767108" y="984218"/>
                  </a:cubicBezTo>
                  <a:cubicBezTo>
                    <a:pt x="785491" y="957739"/>
                    <a:pt x="803207" y="930878"/>
                    <a:pt x="820543" y="903732"/>
                  </a:cubicBezTo>
                  <a:cubicBezTo>
                    <a:pt x="834354" y="885063"/>
                    <a:pt x="847975" y="866299"/>
                    <a:pt x="860738" y="846868"/>
                  </a:cubicBezTo>
                  <a:cubicBezTo>
                    <a:pt x="872549" y="828866"/>
                    <a:pt x="883598" y="810482"/>
                    <a:pt x="893219" y="791242"/>
                  </a:cubicBezTo>
                  <a:cubicBezTo>
                    <a:pt x="899219" y="779145"/>
                    <a:pt x="904649" y="766667"/>
                    <a:pt x="909125" y="753904"/>
                  </a:cubicBezTo>
                  <a:cubicBezTo>
                    <a:pt x="911030" y="750475"/>
                    <a:pt x="912935" y="747046"/>
                    <a:pt x="914840" y="743522"/>
                  </a:cubicBezTo>
                  <a:cubicBezTo>
                    <a:pt x="915507" y="743426"/>
                    <a:pt x="916269" y="743236"/>
                    <a:pt x="916936" y="742950"/>
                  </a:cubicBezTo>
                  <a:cubicBezTo>
                    <a:pt x="950369" y="728948"/>
                    <a:pt x="978372" y="705707"/>
                    <a:pt x="1006757" y="683609"/>
                  </a:cubicBezTo>
                  <a:cubicBezTo>
                    <a:pt x="1013138" y="717423"/>
                    <a:pt x="1020663" y="750951"/>
                    <a:pt x="1029045" y="784288"/>
                  </a:cubicBezTo>
                  <a:cubicBezTo>
                    <a:pt x="1033903" y="803434"/>
                    <a:pt x="1039142" y="822579"/>
                    <a:pt x="1044857" y="841534"/>
                  </a:cubicBezTo>
                  <a:cubicBezTo>
                    <a:pt x="1050572" y="860584"/>
                    <a:pt x="1056477" y="879634"/>
                    <a:pt x="1062859" y="898493"/>
                  </a:cubicBezTo>
                  <a:cubicBezTo>
                    <a:pt x="1075622" y="936498"/>
                    <a:pt x="1089910" y="974026"/>
                    <a:pt x="1105055" y="1011079"/>
                  </a:cubicBezTo>
                  <a:cubicBezTo>
                    <a:pt x="1120199" y="1048226"/>
                    <a:pt x="1136678" y="1084802"/>
                    <a:pt x="1154108" y="1120902"/>
                  </a:cubicBezTo>
                  <a:cubicBezTo>
                    <a:pt x="1222879" y="1262539"/>
                    <a:pt x="1307080" y="1397032"/>
                    <a:pt x="1405949" y="1519619"/>
                  </a:cubicBezTo>
                  <a:cubicBezTo>
                    <a:pt x="1453955" y="1579150"/>
                    <a:pt x="1505962" y="1635728"/>
                    <a:pt x="1561778" y="1687925"/>
                  </a:cubicBezTo>
                  <a:cubicBezTo>
                    <a:pt x="1589687" y="1714024"/>
                    <a:pt x="1618738" y="1739074"/>
                    <a:pt x="1648456" y="1763078"/>
                  </a:cubicBezTo>
                  <a:cubicBezTo>
                    <a:pt x="1650551" y="1764792"/>
                    <a:pt x="1652742" y="1766316"/>
                    <a:pt x="1654933" y="1768031"/>
                  </a:cubicBezTo>
                  <a:cubicBezTo>
                    <a:pt x="1657219" y="1787938"/>
                    <a:pt x="1659600" y="1808321"/>
                    <a:pt x="1662172" y="1829562"/>
                  </a:cubicBezTo>
                  <a:lnTo>
                    <a:pt x="1671602" y="1908905"/>
                  </a:lnTo>
                  <a:lnTo>
                    <a:pt x="1673126" y="1922145"/>
                  </a:lnTo>
                  <a:lnTo>
                    <a:pt x="1674364" y="1932241"/>
                  </a:lnTo>
                  <a:cubicBezTo>
                    <a:pt x="1682651" y="2002250"/>
                    <a:pt x="1690271" y="2065877"/>
                    <a:pt x="1698176" y="2129409"/>
                  </a:cubicBezTo>
                  <a:cubicBezTo>
                    <a:pt x="1699891" y="2143887"/>
                    <a:pt x="1701796" y="2158270"/>
                    <a:pt x="1703606" y="2172748"/>
                  </a:cubicBezTo>
                  <a:lnTo>
                    <a:pt x="1703796" y="2174558"/>
                  </a:lnTo>
                  <a:lnTo>
                    <a:pt x="1703987" y="2176463"/>
                  </a:lnTo>
                  <a:lnTo>
                    <a:pt x="1704368" y="2179320"/>
                  </a:lnTo>
                  <a:lnTo>
                    <a:pt x="1710464" y="2227612"/>
                  </a:lnTo>
                  <a:cubicBezTo>
                    <a:pt x="1714083" y="2256854"/>
                    <a:pt x="1718274" y="2291048"/>
                    <a:pt x="1721798" y="2326386"/>
                  </a:cubicBezTo>
                  <a:cubicBezTo>
                    <a:pt x="1725323" y="2361629"/>
                    <a:pt x="1727609" y="2394204"/>
                    <a:pt x="1728942" y="2426113"/>
                  </a:cubicBezTo>
                  <a:cubicBezTo>
                    <a:pt x="1730276" y="2459927"/>
                    <a:pt x="1729990" y="2493169"/>
                    <a:pt x="1728275" y="2525078"/>
                  </a:cubicBezTo>
                  <a:cubicBezTo>
                    <a:pt x="1728275" y="2525935"/>
                    <a:pt x="1728466" y="2526792"/>
                    <a:pt x="1729133" y="2527745"/>
                  </a:cubicBezTo>
                  <a:cubicBezTo>
                    <a:pt x="1729990" y="2528792"/>
                    <a:pt x="1731133" y="2529364"/>
                    <a:pt x="1732371" y="2529364"/>
                  </a:cubicBezTo>
                  <a:cubicBezTo>
                    <a:pt x="1734657" y="2529364"/>
                    <a:pt x="1736372" y="2527649"/>
                    <a:pt x="1736657" y="2525078"/>
                  </a:cubicBezTo>
                  <a:cubicBezTo>
                    <a:pt x="1737800" y="2510790"/>
                    <a:pt x="1738658" y="2497074"/>
                    <a:pt x="1739229" y="2484120"/>
                  </a:cubicBezTo>
                  <a:lnTo>
                    <a:pt x="1739134" y="2484120"/>
                  </a:lnTo>
                  <a:cubicBezTo>
                    <a:pt x="1739705" y="2469642"/>
                    <a:pt x="1739991" y="2455069"/>
                    <a:pt x="1739991" y="2439543"/>
                  </a:cubicBezTo>
                  <a:cubicBezTo>
                    <a:pt x="1739991" y="2414873"/>
                    <a:pt x="1739229" y="2390489"/>
                    <a:pt x="1737991" y="2366677"/>
                  </a:cubicBezTo>
                  <a:lnTo>
                    <a:pt x="1737991" y="2366963"/>
                  </a:lnTo>
                  <a:cubicBezTo>
                    <a:pt x="1739229" y="2390680"/>
                    <a:pt x="1739991" y="2414969"/>
                    <a:pt x="1739991" y="2439543"/>
                  </a:cubicBezTo>
                  <a:cubicBezTo>
                    <a:pt x="1739991" y="2455069"/>
                    <a:pt x="1739705" y="2469642"/>
                    <a:pt x="1739134" y="2484120"/>
                  </a:cubicBezTo>
                  <a:lnTo>
                    <a:pt x="1740277" y="2484120"/>
                  </a:lnTo>
                  <a:lnTo>
                    <a:pt x="1743230" y="2483263"/>
                  </a:lnTo>
                  <a:cubicBezTo>
                    <a:pt x="1752469" y="2480977"/>
                    <a:pt x="1762470" y="2479834"/>
                    <a:pt x="1773519" y="2479739"/>
                  </a:cubicBezTo>
                  <a:cubicBezTo>
                    <a:pt x="1779901" y="2479834"/>
                    <a:pt x="1785616" y="2480215"/>
                    <a:pt x="1790569" y="2480786"/>
                  </a:cubicBezTo>
                  <a:lnTo>
                    <a:pt x="1790569" y="2477167"/>
                  </a:lnTo>
                  <a:cubicBezTo>
                    <a:pt x="1791712" y="2475833"/>
                    <a:pt x="1792379" y="2474119"/>
                    <a:pt x="1792379" y="2472404"/>
                  </a:cubicBezTo>
                  <a:cubicBezTo>
                    <a:pt x="1792188" y="2462022"/>
                    <a:pt x="1791712" y="2451640"/>
                    <a:pt x="1791140" y="2441353"/>
                  </a:cubicBezTo>
                  <a:cubicBezTo>
                    <a:pt x="1790950" y="2434971"/>
                    <a:pt x="1790664" y="2428685"/>
                    <a:pt x="1790378" y="2422303"/>
                  </a:cubicBezTo>
                  <a:cubicBezTo>
                    <a:pt x="1789712" y="2406872"/>
                    <a:pt x="1788759" y="2391537"/>
                    <a:pt x="1787711" y="2376107"/>
                  </a:cubicBezTo>
                  <a:cubicBezTo>
                    <a:pt x="1785521" y="2345150"/>
                    <a:pt x="1782663" y="2314385"/>
                    <a:pt x="1779425" y="2283524"/>
                  </a:cubicBezTo>
                  <a:cubicBezTo>
                    <a:pt x="1778853" y="2277809"/>
                    <a:pt x="1778186" y="2272189"/>
                    <a:pt x="1777615" y="2266474"/>
                  </a:cubicBezTo>
                  <a:cubicBezTo>
                    <a:pt x="1776091" y="2241614"/>
                    <a:pt x="1774662" y="2216658"/>
                    <a:pt x="1773043" y="2191798"/>
                  </a:cubicBezTo>
                  <a:cubicBezTo>
                    <a:pt x="1771043" y="2160746"/>
                    <a:pt x="1768661" y="2129695"/>
                    <a:pt x="1765423" y="2098739"/>
                  </a:cubicBezTo>
                  <a:cubicBezTo>
                    <a:pt x="1763804" y="2083213"/>
                    <a:pt x="1761899" y="2067592"/>
                    <a:pt x="1760184" y="2052066"/>
                  </a:cubicBezTo>
                  <a:cubicBezTo>
                    <a:pt x="1759232" y="2043589"/>
                    <a:pt x="1758374" y="2035112"/>
                    <a:pt x="1757422" y="2026539"/>
                  </a:cubicBezTo>
                  <a:cubicBezTo>
                    <a:pt x="1754183" y="1989201"/>
                    <a:pt x="1750564" y="1952149"/>
                    <a:pt x="1746468" y="1915001"/>
                  </a:cubicBezTo>
                  <a:cubicBezTo>
                    <a:pt x="1746468" y="1914239"/>
                    <a:pt x="1746373" y="1913573"/>
                    <a:pt x="1746278" y="1912811"/>
                  </a:cubicBezTo>
                  <a:cubicBezTo>
                    <a:pt x="1744087" y="1885664"/>
                    <a:pt x="1742182" y="1858518"/>
                    <a:pt x="1740753" y="1831372"/>
                  </a:cubicBezTo>
                  <a:cubicBezTo>
                    <a:pt x="1745040" y="1834229"/>
                    <a:pt x="1749326" y="1837087"/>
                    <a:pt x="1753612" y="1839944"/>
                  </a:cubicBezTo>
                  <a:cubicBezTo>
                    <a:pt x="1754945" y="1840897"/>
                    <a:pt x="1756374" y="1841945"/>
                    <a:pt x="1757708" y="1842897"/>
                  </a:cubicBezTo>
                  <a:lnTo>
                    <a:pt x="1763137" y="1879949"/>
                  </a:lnTo>
                  <a:lnTo>
                    <a:pt x="1763327" y="1881092"/>
                  </a:lnTo>
                  <a:lnTo>
                    <a:pt x="1767995" y="1913954"/>
                  </a:lnTo>
                  <a:cubicBezTo>
                    <a:pt x="1770852" y="1933956"/>
                    <a:pt x="1773710" y="1955006"/>
                    <a:pt x="1776472" y="1975961"/>
                  </a:cubicBezTo>
                  <a:lnTo>
                    <a:pt x="1776758" y="1976914"/>
                  </a:lnTo>
                  <a:cubicBezTo>
                    <a:pt x="1785711" y="2043398"/>
                    <a:pt x="1793045" y="2108740"/>
                    <a:pt x="1798570" y="2171414"/>
                  </a:cubicBezTo>
                  <a:cubicBezTo>
                    <a:pt x="1798665" y="2173415"/>
                    <a:pt x="1799237" y="2176463"/>
                    <a:pt x="1801713" y="2178939"/>
                  </a:cubicBezTo>
                  <a:cubicBezTo>
                    <a:pt x="1803713" y="2180939"/>
                    <a:pt x="1806476" y="2182082"/>
                    <a:pt x="1809238" y="2182082"/>
                  </a:cubicBezTo>
                  <a:cubicBezTo>
                    <a:pt x="1810857" y="2182082"/>
                    <a:pt x="1812572" y="2181606"/>
                    <a:pt x="1814096" y="2180844"/>
                  </a:cubicBezTo>
                  <a:cubicBezTo>
                    <a:pt x="1815239" y="2180273"/>
                    <a:pt x="1816191" y="2179511"/>
                    <a:pt x="1817144" y="2178558"/>
                  </a:cubicBezTo>
                  <a:cubicBezTo>
                    <a:pt x="1819049" y="2176463"/>
                    <a:pt x="1820001" y="2173986"/>
                    <a:pt x="1819906" y="2171414"/>
                  </a:cubicBezTo>
                  <a:cubicBezTo>
                    <a:pt x="1816667" y="2116550"/>
                    <a:pt x="1810190" y="2056543"/>
                    <a:pt x="1799713" y="1982819"/>
                  </a:cubicBezTo>
                  <a:cubicBezTo>
                    <a:pt x="1794379" y="1945291"/>
                    <a:pt x="1788188" y="1906429"/>
                    <a:pt x="1779806" y="1857756"/>
                  </a:cubicBezTo>
                  <a:cubicBezTo>
                    <a:pt x="1807142" y="1875663"/>
                    <a:pt x="1835241" y="1892237"/>
                    <a:pt x="1864007" y="1907572"/>
                  </a:cubicBezTo>
                  <a:cubicBezTo>
                    <a:pt x="1867531" y="1909477"/>
                    <a:pt x="1871150" y="1911191"/>
                    <a:pt x="1874675" y="1913001"/>
                  </a:cubicBezTo>
                  <a:cubicBezTo>
                    <a:pt x="1893153" y="1922907"/>
                    <a:pt x="1911917" y="1932432"/>
                    <a:pt x="1930967" y="1941386"/>
                  </a:cubicBezTo>
                  <a:cubicBezTo>
                    <a:pt x="1963352" y="1956626"/>
                    <a:pt x="1996595" y="1970151"/>
                    <a:pt x="2030313" y="1982248"/>
                  </a:cubicBezTo>
                  <a:cubicBezTo>
                    <a:pt x="2047649" y="1988439"/>
                    <a:pt x="2065079" y="1993964"/>
                    <a:pt x="2082701" y="1999202"/>
                  </a:cubicBezTo>
                  <a:cubicBezTo>
                    <a:pt x="2089654" y="2001203"/>
                    <a:pt x="2096607" y="2003203"/>
                    <a:pt x="2103561" y="2005013"/>
                  </a:cubicBezTo>
                  <a:cubicBezTo>
                    <a:pt x="2105561" y="2048065"/>
                    <a:pt x="2110228" y="2090928"/>
                    <a:pt x="2113466" y="2133886"/>
                  </a:cubicBezTo>
                  <a:cubicBezTo>
                    <a:pt x="2117086" y="2182749"/>
                    <a:pt x="2118991" y="2232089"/>
                    <a:pt x="2112514" y="2280761"/>
                  </a:cubicBezTo>
                  <a:cubicBezTo>
                    <a:pt x="2110514" y="2294954"/>
                    <a:pt x="2107847" y="2309051"/>
                    <a:pt x="2104322" y="2322957"/>
                  </a:cubicBezTo>
                  <a:cubicBezTo>
                    <a:pt x="2100703" y="2337245"/>
                    <a:pt x="2095940" y="2351151"/>
                    <a:pt x="2090321" y="2364772"/>
                  </a:cubicBezTo>
                  <a:cubicBezTo>
                    <a:pt x="2085463" y="2376202"/>
                    <a:pt x="2079843" y="2387346"/>
                    <a:pt x="2073557" y="2398109"/>
                  </a:cubicBezTo>
                  <a:cubicBezTo>
                    <a:pt x="2067365" y="2408682"/>
                    <a:pt x="2060412" y="2418779"/>
                    <a:pt x="2052983" y="2428494"/>
                  </a:cubicBezTo>
                  <a:cubicBezTo>
                    <a:pt x="2053173" y="2428208"/>
                    <a:pt x="2053459" y="2427828"/>
                    <a:pt x="2053649" y="2427541"/>
                  </a:cubicBezTo>
                  <a:cubicBezTo>
                    <a:pt x="2048315" y="2434495"/>
                    <a:pt x="2042505" y="2441162"/>
                    <a:pt x="2036504" y="2447544"/>
                  </a:cubicBezTo>
                  <a:cubicBezTo>
                    <a:pt x="2033171" y="2450878"/>
                    <a:pt x="2029742" y="2454021"/>
                    <a:pt x="2026217" y="2457164"/>
                  </a:cubicBezTo>
                  <a:cubicBezTo>
                    <a:pt x="2012882" y="2468499"/>
                    <a:pt x="1998404" y="2478215"/>
                    <a:pt x="1983165" y="2485930"/>
                  </a:cubicBezTo>
                  <a:cubicBezTo>
                    <a:pt x="1969544" y="2492597"/>
                    <a:pt x="1954970" y="2497931"/>
                    <a:pt x="1939921" y="2501551"/>
                  </a:cubicBezTo>
                  <a:cubicBezTo>
                    <a:pt x="1932587" y="2502408"/>
                    <a:pt x="1926110" y="2502980"/>
                    <a:pt x="1919919" y="2503170"/>
                  </a:cubicBezTo>
                  <a:cubicBezTo>
                    <a:pt x="1915918" y="2503361"/>
                    <a:pt x="1912679" y="2506599"/>
                    <a:pt x="1912679" y="2510409"/>
                  </a:cubicBezTo>
                  <a:cubicBezTo>
                    <a:pt x="1912679" y="2511933"/>
                    <a:pt x="1913156" y="2513362"/>
                    <a:pt x="1914108" y="2514695"/>
                  </a:cubicBezTo>
                  <a:lnTo>
                    <a:pt x="1915251" y="2514981"/>
                  </a:lnTo>
                  <a:lnTo>
                    <a:pt x="1915251" y="2514981"/>
                  </a:lnTo>
                  <a:cubicBezTo>
                    <a:pt x="1917251" y="2515648"/>
                    <a:pt x="1919156" y="2516220"/>
                    <a:pt x="1921061" y="2516886"/>
                  </a:cubicBezTo>
                  <a:lnTo>
                    <a:pt x="1924300" y="2517934"/>
                  </a:lnTo>
                  <a:cubicBezTo>
                    <a:pt x="1942588" y="2523173"/>
                    <a:pt x="1957733" y="2526411"/>
                    <a:pt x="1972496" y="2527840"/>
                  </a:cubicBezTo>
                  <a:cubicBezTo>
                    <a:pt x="1978307" y="2528411"/>
                    <a:pt x="1984593" y="2528697"/>
                    <a:pt x="1992404" y="2528697"/>
                  </a:cubicBezTo>
                  <a:cubicBezTo>
                    <a:pt x="1997547" y="2528697"/>
                    <a:pt x="2002786" y="2528602"/>
                    <a:pt x="2007929" y="2528411"/>
                  </a:cubicBezTo>
                  <a:cubicBezTo>
                    <a:pt x="2019836" y="2528030"/>
                    <a:pt x="2031742" y="2526983"/>
                    <a:pt x="2044505" y="2525459"/>
                  </a:cubicBezTo>
                  <a:cubicBezTo>
                    <a:pt x="2068413" y="2522506"/>
                    <a:pt x="2093178" y="2517267"/>
                    <a:pt x="2117943" y="2509933"/>
                  </a:cubicBezTo>
                  <a:cubicBezTo>
                    <a:pt x="2165663" y="2496026"/>
                    <a:pt x="2211383" y="2474405"/>
                    <a:pt x="2253770" y="2445449"/>
                  </a:cubicBezTo>
                  <a:cubicBezTo>
                    <a:pt x="2273963" y="2431733"/>
                    <a:pt x="2293299" y="2416016"/>
                    <a:pt x="2311301" y="2398586"/>
                  </a:cubicBezTo>
                  <a:cubicBezTo>
                    <a:pt x="2320159" y="2390013"/>
                    <a:pt x="2328541" y="2381060"/>
                    <a:pt x="2336923" y="2371344"/>
                  </a:cubicBezTo>
                  <a:cubicBezTo>
                    <a:pt x="2346734" y="2359628"/>
                    <a:pt x="2355021" y="2346770"/>
                    <a:pt x="2361783" y="2335625"/>
                  </a:cubicBezTo>
                  <a:cubicBezTo>
                    <a:pt x="2363688" y="2332482"/>
                    <a:pt x="2365593" y="2329339"/>
                    <a:pt x="2367403" y="2326196"/>
                  </a:cubicBezTo>
                  <a:lnTo>
                    <a:pt x="2369594" y="2322481"/>
                  </a:lnTo>
                  <a:cubicBezTo>
                    <a:pt x="2370451" y="2319433"/>
                    <a:pt x="2371404" y="2316480"/>
                    <a:pt x="2372261" y="2313623"/>
                  </a:cubicBezTo>
                  <a:lnTo>
                    <a:pt x="2372261" y="2309717"/>
                  </a:lnTo>
                  <a:close/>
                </a:path>
              </a:pathLst>
            </a:custGeom>
            <a:solidFill>
              <a:srgbClr val="F75F6A"/>
            </a:solid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4960FBC3-65F6-726D-7ACF-E2CDE90B9FA9}"/>
                </a:ext>
              </a:extLst>
            </p:cNvPr>
            <p:cNvSpPr/>
            <p:nvPr/>
          </p:nvSpPr>
          <p:spPr>
            <a:xfrm>
              <a:off x="6590036" y="4089006"/>
              <a:ext cx="1142" cy="1904"/>
            </a:xfrm>
            <a:custGeom>
              <a:avLst/>
              <a:gdLst>
                <a:gd name="connsiteX0" fmla="*/ 1143 w 1142"/>
                <a:gd name="connsiteY0" fmla="*/ 0 h 1904"/>
                <a:gd name="connsiteX1" fmla="*/ 381 w 1142"/>
                <a:gd name="connsiteY1" fmla="*/ 1143 h 1904"/>
                <a:gd name="connsiteX2" fmla="*/ 0 w 1142"/>
                <a:gd name="connsiteY2" fmla="*/ 1905 h 1904"/>
                <a:gd name="connsiteX3" fmla="*/ 381 w 1142"/>
                <a:gd name="connsiteY3" fmla="*/ 1143 h 1904"/>
                <a:gd name="connsiteX4" fmla="*/ 1143 w 1142"/>
                <a:gd name="connsiteY4" fmla="*/ 0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904">
                  <a:moveTo>
                    <a:pt x="1143" y="0"/>
                  </a:moveTo>
                  <a:lnTo>
                    <a:pt x="381" y="1143"/>
                  </a:lnTo>
                  <a:lnTo>
                    <a:pt x="0" y="1905"/>
                  </a:lnTo>
                  <a:lnTo>
                    <a:pt x="381" y="1143"/>
                  </a:lnTo>
                  <a:lnTo>
                    <a:pt x="1143" y="0"/>
                  </a:lnTo>
                  <a:close/>
                </a:path>
              </a:pathLst>
            </a:custGeom>
            <a:solidFill>
              <a:srgbClr val="148A97"/>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4A0078AF-8E44-4B7C-543F-4E6E08065DF2}"/>
                </a:ext>
              </a:extLst>
            </p:cNvPr>
            <p:cNvSpPr/>
            <p:nvPr/>
          </p:nvSpPr>
          <p:spPr>
            <a:xfrm>
              <a:off x="6809873" y="4642885"/>
              <a:ext cx="39624" cy="77914"/>
            </a:xfrm>
            <a:custGeom>
              <a:avLst/>
              <a:gdLst>
                <a:gd name="connsiteX0" fmla="*/ 0 w 39624"/>
                <a:gd name="connsiteY0" fmla="*/ 0 h 77914"/>
                <a:gd name="connsiteX1" fmla="*/ 39624 w 39624"/>
                <a:gd name="connsiteY1" fmla="*/ 77914 h 77914"/>
                <a:gd name="connsiteX2" fmla="*/ 0 w 39624"/>
                <a:gd name="connsiteY2" fmla="*/ 0 h 77914"/>
              </a:gdLst>
              <a:ahLst/>
              <a:cxnLst>
                <a:cxn ang="0">
                  <a:pos x="connsiteX0" y="connsiteY0"/>
                </a:cxn>
                <a:cxn ang="0">
                  <a:pos x="connsiteX1" y="connsiteY1"/>
                </a:cxn>
                <a:cxn ang="0">
                  <a:pos x="connsiteX2" y="connsiteY2"/>
                </a:cxn>
              </a:cxnLst>
              <a:rect l="l" t="t" r="r" b="b"/>
              <a:pathLst>
                <a:path w="39624" h="77914">
                  <a:moveTo>
                    <a:pt x="0" y="0"/>
                  </a:moveTo>
                  <a:cubicBezTo>
                    <a:pt x="13240" y="27622"/>
                    <a:pt x="26289" y="53340"/>
                    <a:pt x="39624" y="77914"/>
                  </a:cubicBezTo>
                  <a:cubicBezTo>
                    <a:pt x="26384" y="53435"/>
                    <a:pt x="13240" y="27622"/>
                    <a:pt x="0" y="0"/>
                  </a:cubicBezTo>
                  <a:close/>
                </a:path>
              </a:pathLst>
            </a:custGeom>
            <a:solidFill>
              <a:srgbClr val="148A97"/>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396283AF-7044-A39B-ACBF-E62D4060DDC2}"/>
                </a:ext>
              </a:extLst>
            </p:cNvPr>
            <p:cNvSpPr/>
            <p:nvPr/>
          </p:nvSpPr>
          <p:spPr>
            <a:xfrm>
              <a:off x="7663313" y="4621548"/>
              <a:ext cx="31813" cy="2857"/>
            </a:xfrm>
            <a:custGeom>
              <a:avLst/>
              <a:gdLst>
                <a:gd name="connsiteX0" fmla="*/ 20955 w 31813"/>
                <a:gd name="connsiteY0" fmla="*/ 2762 h 2857"/>
                <a:gd name="connsiteX1" fmla="*/ 22765 w 31813"/>
                <a:gd name="connsiteY1" fmla="*/ 2762 h 2857"/>
                <a:gd name="connsiteX2" fmla="*/ 31814 w 31813"/>
                <a:gd name="connsiteY2" fmla="*/ 2096 h 2857"/>
                <a:gd name="connsiteX3" fmla="*/ 22765 w 31813"/>
                <a:gd name="connsiteY3" fmla="*/ 2858 h 2857"/>
                <a:gd name="connsiteX4" fmla="*/ 20955 w 31813"/>
                <a:gd name="connsiteY4" fmla="*/ 2858 h 2857"/>
                <a:gd name="connsiteX5" fmla="*/ 0 w 31813"/>
                <a:gd name="connsiteY5" fmla="*/ 0 h 2857"/>
                <a:gd name="connsiteX6" fmla="*/ 20955 w 31813"/>
                <a:gd name="connsiteY6" fmla="*/ 2762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 h="2857">
                  <a:moveTo>
                    <a:pt x="20955" y="2762"/>
                  </a:moveTo>
                  <a:lnTo>
                    <a:pt x="22765" y="2762"/>
                  </a:lnTo>
                  <a:cubicBezTo>
                    <a:pt x="25337" y="2762"/>
                    <a:pt x="28385" y="2477"/>
                    <a:pt x="31814" y="2096"/>
                  </a:cubicBezTo>
                  <a:cubicBezTo>
                    <a:pt x="28480" y="2572"/>
                    <a:pt x="25337" y="2858"/>
                    <a:pt x="22765" y="2858"/>
                  </a:cubicBezTo>
                  <a:lnTo>
                    <a:pt x="20955" y="2858"/>
                  </a:lnTo>
                  <a:cubicBezTo>
                    <a:pt x="14192" y="2667"/>
                    <a:pt x="7239" y="1619"/>
                    <a:pt x="0" y="0"/>
                  </a:cubicBezTo>
                  <a:cubicBezTo>
                    <a:pt x="7144" y="1619"/>
                    <a:pt x="14192" y="2572"/>
                    <a:pt x="20955" y="2762"/>
                  </a:cubicBezTo>
                  <a:close/>
                </a:path>
              </a:pathLst>
            </a:custGeom>
            <a:solidFill>
              <a:srgbClr val="148A97"/>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6CFC6A52-E9B8-F784-7F4B-385C36778E5F}"/>
                </a:ext>
              </a:extLst>
            </p:cNvPr>
            <p:cNvSpPr/>
            <p:nvPr/>
          </p:nvSpPr>
          <p:spPr>
            <a:xfrm>
              <a:off x="7582160" y="4582306"/>
              <a:ext cx="2738" cy="45910"/>
            </a:xfrm>
            <a:custGeom>
              <a:avLst/>
              <a:gdLst>
                <a:gd name="connsiteX0" fmla="*/ 0 w 2738"/>
                <a:gd name="connsiteY0" fmla="*/ 95 h 45910"/>
                <a:gd name="connsiteX1" fmla="*/ 95 w 2738"/>
                <a:gd name="connsiteY1" fmla="*/ 95 h 45910"/>
                <a:gd name="connsiteX2" fmla="*/ 2096 w 2738"/>
                <a:gd name="connsiteY2" fmla="*/ 14764 h 45910"/>
                <a:gd name="connsiteX3" fmla="*/ 2667 w 2738"/>
                <a:gd name="connsiteY3" fmla="*/ 29623 h 45910"/>
                <a:gd name="connsiteX4" fmla="*/ 1333 w 2738"/>
                <a:gd name="connsiteY4" fmla="*/ 41815 h 45910"/>
                <a:gd name="connsiteX5" fmla="*/ 190 w 2738"/>
                <a:gd name="connsiteY5" fmla="*/ 45910 h 45910"/>
                <a:gd name="connsiteX6" fmla="*/ 1333 w 2738"/>
                <a:gd name="connsiteY6" fmla="*/ 41719 h 45910"/>
                <a:gd name="connsiteX7" fmla="*/ 2667 w 2738"/>
                <a:gd name="connsiteY7" fmla="*/ 29623 h 45910"/>
                <a:gd name="connsiteX8" fmla="*/ 2096 w 2738"/>
                <a:gd name="connsiteY8" fmla="*/ 14764 h 45910"/>
                <a:gd name="connsiteX9" fmla="*/ 667 w 2738"/>
                <a:gd name="connsiteY9" fmla="*/ 3905 h 45910"/>
                <a:gd name="connsiteX10" fmla="*/ 0 w 2738"/>
                <a:gd name="connsiteY10" fmla="*/ 0 h 45910"/>
                <a:gd name="connsiteX11" fmla="*/ 0 w 2738"/>
                <a:gd name="connsiteY11" fmla="*/ 0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8" h="45910">
                  <a:moveTo>
                    <a:pt x="0" y="95"/>
                  </a:moveTo>
                  <a:lnTo>
                    <a:pt x="95" y="95"/>
                  </a:lnTo>
                  <a:cubicBezTo>
                    <a:pt x="667" y="5143"/>
                    <a:pt x="1524" y="10001"/>
                    <a:pt x="2096" y="14764"/>
                  </a:cubicBezTo>
                  <a:cubicBezTo>
                    <a:pt x="2667" y="19907"/>
                    <a:pt x="2762" y="24575"/>
                    <a:pt x="2667" y="29623"/>
                  </a:cubicBezTo>
                  <a:cubicBezTo>
                    <a:pt x="2286" y="35338"/>
                    <a:pt x="2000" y="38576"/>
                    <a:pt x="1333" y="41815"/>
                  </a:cubicBezTo>
                  <a:cubicBezTo>
                    <a:pt x="952" y="43339"/>
                    <a:pt x="571" y="44577"/>
                    <a:pt x="190" y="45910"/>
                  </a:cubicBezTo>
                  <a:cubicBezTo>
                    <a:pt x="571" y="44577"/>
                    <a:pt x="952" y="43243"/>
                    <a:pt x="1333" y="41719"/>
                  </a:cubicBezTo>
                  <a:cubicBezTo>
                    <a:pt x="2000" y="38481"/>
                    <a:pt x="2381" y="35242"/>
                    <a:pt x="2667" y="29623"/>
                  </a:cubicBezTo>
                  <a:cubicBezTo>
                    <a:pt x="2857" y="24670"/>
                    <a:pt x="2667" y="19907"/>
                    <a:pt x="2096" y="14764"/>
                  </a:cubicBezTo>
                  <a:cubicBezTo>
                    <a:pt x="1714" y="11144"/>
                    <a:pt x="1143" y="7620"/>
                    <a:pt x="667" y="3905"/>
                  </a:cubicBezTo>
                  <a:cubicBezTo>
                    <a:pt x="476" y="2667"/>
                    <a:pt x="190" y="1333"/>
                    <a:pt x="0" y="0"/>
                  </a:cubicBezTo>
                  <a:lnTo>
                    <a:pt x="0" y="0"/>
                  </a:lnTo>
                  <a:close/>
                </a:path>
              </a:pathLst>
            </a:custGeom>
            <a:solidFill>
              <a:srgbClr val="148A97"/>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F4C135D9-766C-D5F8-69CE-A832E4468A94}"/>
                </a:ext>
              </a:extLst>
            </p:cNvPr>
            <p:cNvSpPr/>
            <p:nvPr/>
          </p:nvSpPr>
          <p:spPr>
            <a:xfrm>
              <a:off x="7571873" y="4639455"/>
              <a:ext cx="5143" cy="5048"/>
            </a:xfrm>
            <a:custGeom>
              <a:avLst/>
              <a:gdLst>
                <a:gd name="connsiteX0" fmla="*/ 2858 w 5143"/>
                <a:gd name="connsiteY0" fmla="*/ 2667 h 5048"/>
                <a:gd name="connsiteX1" fmla="*/ 5143 w 5143"/>
                <a:gd name="connsiteY1" fmla="*/ 0 h 5048"/>
                <a:gd name="connsiteX2" fmla="*/ 2858 w 5143"/>
                <a:gd name="connsiteY2" fmla="*/ 2667 h 5048"/>
                <a:gd name="connsiteX3" fmla="*/ 0 w 5143"/>
                <a:gd name="connsiteY3" fmla="*/ 5048 h 5048"/>
                <a:gd name="connsiteX4" fmla="*/ 2858 w 5143"/>
                <a:gd name="connsiteY4" fmla="*/ 2667 h 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048">
                  <a:moveTo>
                    <a:pt x="2858" y="2667"/>
                  </a:moveTo>
                  <a:cubicBezTo>
                    <a:pt x="3619" y="2000"/>
                    <a:pt x="4381" y="1048"/>
                    <a:pt x="5143" y="0"/>
                  </a:cubicBezTo>
                  <a:cubicBezTo>
                    <a:pt x="4381" y="1048"/>
                    <a:pt x="3619" y="2000"/>
                    <a:pt x="2858" y="2667"/>
                  </a:cubicBezTo>
                  <a:cubicBezTo>
                    <a:pt x="2000" y="3524"/>
                    <a:pt x="952" y="4286"/>
                    <a:pt x="0" y="5048"/>
                  </a:cubicBezTo>
                  <a:cubicBezTo>
                    <a:pt x="1048" y="4286"/>
                    <a:pt x="2000" y="3524"/>
                    <a:pt x="2858" y="2667"/>
                  </a:cubicBezTo>
                  <a:close/>
                </a:path>
              </a:pathLst>
            </a:custGeom>
            <a:solidFill>
              <a:srgbClr val="148A97"/>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B8BA3B5F-164B-DEC8-57BB-925B134C5CC1}"/>
                </a:ext>
              </a:extLst>
            </p:cNvPr>
            <p:cNvSpPr/>
            <p:nvPr/>
          </p:nvSpPr>
          <p:spPr>
            <a:xfrm>
              <a:off x="7549966" y="4646409"/>
              <a:ext cx="14858" cy="2285"/>
            </a:xfrm>
            <a:custGeom>
              <a:avLst/>
              <a:gdLst>
                <a:gd name="connsiteX0" fmla="*/ 7144 w 14858"/>
                <a:gd name="connsiteY0" fmla="*/ 2096 h 2285"/>
                <a:gd name="connsiteX1" fmla="*/ 10001 w 14858"/>
                <a:gd name="connsiteY1" fmla="*/ 2286 h 2285"/>
                <a:gd name="connsiteX2" fmla="*/ 14859 w 14858"/>
                <a:gd name="connsiteY2" fmla="*/ 1524 h 2285"/>
                <a:gd name="connsiteX3" fmla="*/ 10001 w 14858"/>
                <a:gd name="connsiteY3" fmla="*/ 2286 h 2285"/>
                <a:gd name="connsiteX4" fmla="*/ 7144 w 14858"/>
                <a:gd name="connsiteY4" fmla="*/ 2191 h 2285"/>
                <a:gd name="connsiteX5" fmla="*/ 0 w 14858"/>
                <a:gd name="connsiteY5" fmla="*/ 0 h 2285"/>
                <a:gd name="connsiteX6" fmla="*/ 7144 w 14858"/>
                <a:gd name="connsiteY6" fmla="*/ 2191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8" h="2285">
                  <a:moveTo>
                    <a:pt x="7144" y="2096"/>
                  </a:moveTo>
                  <a:cubicBezTo>
                    <a:pt x="8096" y="2191"/>
                    <a:pt x="9049" y="2286"/>
                    <a:pt x="10001" y="2286"/>
                  </a:cubicBezTo>
                  <a:cubicBezTo>
                    <a:pt x="11716" y="2286"/>
                    <a:pt x="13335" y="2000"/>
                    <a:pt x="14859" y="1524"/>
                  </a:cubicBezTo>
                  <a:cubicBezTo>
                    <a:pt x="13335" y="2000"/>
                    <a:pt x="11716" y="2286"/>
                    <a:pt x="10001" y="2286"/>
                  </a:cubicBezTo>
                  <a:cubicBezTo>
                    <a:pt x="9049" y="2286"/>
                    <a:pt x="8192" y="2286"/>
                    <a:pt x="7144" y="2191"/>
                  </a:cubicBezTo>
                  <a:cubicBezTo>
                    <a:pt x="4667" y="1810"/>
                    <a:pt x="2286" y="953"/>
                    <a:pt x="0" y="0"/>
                  </a:cubicBezTo>
                  <a:cubicBezTo>
                    <a:pt x="2286" y="953"/>
                    <a:pt x="4667" y="1810"/>
                    <a:pt x="7144" y="2191"/>
                  </a:cubicBezTo>
                  <a:close/>
                </a:path>
              </a:pathLst>
            </a:custGeom>
            <a:solidFill>
              <a:srgbClr val="148A97"/>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6DA0368F-0DD0-3BF4-11EC-A9C6F25B1594}"/>
                </a:ext>
              </a:extLst>
            </p:cNvPr>
            <p:cNvSpPr/>
            <p:nvPr/>
          </p:nvSpPr>
          <p:spPr>
            <a:xfrm>
              <a:off x="7531963" y="4632121"/>
              <a:ext cx="4476" cy="7239"/>
            </a:xfrm>
            <a:custGeom>
              <a:avLst/>
              <a:gdLst>
                <a:gd name="connsiteX0" fmla="*/ 95 w 4476"/>
                <a:gd name="connsiteY0" fmla="*/ 0 h 7239"/>
                <a:gd name="connsiteX1" fmla="*/ 953 w 4476"/>
                <a:gd name="connsiteY1" fmla="*/ 953 h 7239"/>
                <a:gd name="connsiteX2" fmla="*/ 2381 w 4476"/>
                <a:gd name="connsiteY2" fmla="*/ 2477 h 7239"/>
                <a:gd name="connsiteX3" fmla="*/ 4477 w 4476"/>
                <a:gd name="connsiteY3" fmla="*/ 4477 h 7239"/>
                <a:gd name="connsiteX4" fmla="*/ 2381 w 4476"/>
                <a:gd name="connsiteY4" fmla="*/ 2477 h 7239"/>
                <a:gd name="connsiteX5" fmla="*/ 953 w 4476"/>
                <a:gd name="connsiteY5" fmla="*/ 953 h 7239"/>
                <a:gd name="connsiteX6" fmla="*/ 95 w 4476"/>
                <a:gd name="connsiteY6" fmla="*/ 0 h 7239"/>
                <a:gd name="connsiteX7" fmla="*/ 2191 w 4476"/>
                <a:gd name="connsiteY7" fmla="*/ 7239 h 7239"/>
                <a:gd name="connsiteX8" fmla="*/ 1524 w 4476"/>
                <a:gd name="connsiteY8" fmla="*/ 5048 h 7239"/>
                <a:gd name="connsiteX9" fmla="*/ 1524 w 4476"/>
                <a:gd name="connsiteY9" fmla="*/ 4858 h 7239"/>
                <a:gd name="connsiteX10" fmla="*/ 1333 w 4476"/>
                <a:gd name="connsiteY10" fmla="*/ 4667 h 7239"/>
                <a:gd name="connsiteX11" fmla="*/ 0 w 4476"/>
                <a:gd name="connsiteY11" fmla="*/ 190 h 7239"/>
                <a:gd name="connsiteX12" fmla="*/ 0 w 4476"/>
                <a:gd name="connsiteY12" fmla="*/ 381 h 7239"/>
                <a:gd name="connsiteX13" fmla="*/ 0 w 4476"/>
                <a:gd name="connsiteY13" fmla="*/ 190 h 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6" h="7239">
                  <a:moveTo>
                    <a:pt x="95" y="0"/>
                  </a:moveTo>
                  <a:lnTo>
                    <a:pt x="953" y="953"/>
                  </a:lnTo>
                  <a:lnTo>
                    <a:pt x="2381" y="2477"/>
                  </a:lnTo>
                  <a:cubicBezTo>
                    <a:pt x="3048" y="3143"/>
                    <a:pt x="3810" y="3810"/>
                    <a:pt x="4477" y="4477"/>
                  </a:cubicBezTo>
                  <a:cubicBezTo>
                    <a:pt x="3810" y="3810"/>
                    <a:pt x="2953" y="3143"/>
                    <a:pt x="2381" y="2477"/>
                  </a:cubicBezTo>
                  <a:lnTo>
                    <a:pt x="953" y="953"/>
                  </a:lnTo>
                  <a:lnTo>
                    <a:pt x="95" y="0"/>
                  </a:lnTo>
                  <a:cubicBezTo>
                    <a:pt x="762" y="2477"/>
                    <a:pt x="1524" y="4858"/>
                    <a:pt x="2191" y="7239"/>
                  </a:cubicBezTo>
                  <a:cubicBezTo>
                    <a:pt x="2000" y="6477"/>
                    <a:pt x="1714" y="5810"/>
                    <a:pt x="1524" y="5048"/>
                  </a:cubicBezTo>
                  <a:lnTo>
                    <a:pt x="1524" y="4858"/>
                  </a:lnTo>
                  <a:lnTo>
                    <a:pt x="1333" y="4667"/>
                  </a:lnTo>
                  <a:cubicBezTo>
                    <a:pt x="857" y="3143"/>
                    <a:pt x="476" y="1714"/>
                    <a:pt x="0" y="190"/>
                  </a:cubicBezTo>
                  <a:lnTo>
                    <a:pt x="0" y="381"/>
                  </a:lnTo>
                  <a:cubicBezTo>
                    <a:pt x="0" y="381"/>
                    <a:pt x="95" y="190"/>
                    <a:pt x="0" y="190"/>
                  </a:cubicBezTo>
                  <a:close/>
                </a:path>
              </a:pathLst>
            </a:custGeom>
            <a:solidFill>
              <a:srgbClr val="148A97"/>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0E892A4F-924A-C845-5D0C-7BA2B74BAB52}"/>
                </a:ext>
              </a:extLst>
            </p:cNvPr>
            <p:cNvSpPr/>
            <p:nvPr/>
          </p:nvSpPr>
          <p:spPr>
            <a:xfrm>
              <a:off x="7276118" y="4820240"/>
              <a:ext cx="2289" cy="3809"/>
            </a:xfrm>
            <a:custGeom>
              <a:avLst/>
              <a:gdLst>
                <a:gd name="connsiteX0" fmla="*/ 99 w 2289"/>
                <a:gd name="connsiteY0" fmla="*/ 3810 h 3809"/>
                <a:gd name="connsiteX1" fmla="*/ 290 w 2289"/>
                <a:gd name="connsiteY1" fmla="*/ 1714 h 3809"/>
                <a:gd name="connsiteX2" fmla="*/ 2290 w 2289"/>
                <a:gd name="connsiteY2" fmla="*/ 0 h 3809"/>
                <a:gd name="connsiteX3" fmla="*/ 2290 w 2289"/>
                <a:gd name="connsiteY3" fmla="*/ 0 h 3809"/>
                <a:gd name="connsiteX4" fmla="*/ 290 w 2289"/>
                <a:gd name="connsiteY4" fmla="*/ 1714 h 3809"/>
                <a:gd name="connsiteX5" fmla="*/ 99 w 2289"/>
                <a:gd name="connsiteY5" fmla="*/ 3715 h 3809"/>
                <a:gd name="connsiteX6" fmla="*/ 99 w 2289"/>
                <a:gd name="connsiteY6" fmla="*/ 3715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 h="3809">
                  <a:moveTo>
                    <a:pt x="99" y="3810"/>
                  </a:moveTo>
                  <a:cubicBezTo>
                    <a:pt x="-91" y="3143"/>
                    <a:pt x="4" y="2477"/>
                    <a:pt x="290" y="1714"/>
                  </a:cubicBezTo>
                  <a:cubicBezTo>
                    <a:pt x="671" y="953"/>
                    <a:pt x="1433" y="286"/>
                    <a:pt x="2290" y="0"/>
                  </a:cubicBezTo>
                  <a:lnTo>
                    <a:pt x="2290" y="0"/>
                  </a:lnTo>
                  <a:cubicBezTo>
                    <a:pt x="1433" y="286"/>
                    <a:pt x="671" y="953"/>
                    <a:pt x="290" y="1714"/>
                  </a:cubicBezTo>
                  <a:cubicBezTo>
                    <a:pt x="4" y="2381"/>
                    <a:pt x="-91" y="3048"/>
                    <a:pt x="99" y="3715"/>
                  </a:cubicBezTo>
                  <a:lnTo>
                    <a:pt x="99" y="3715"/>
                  </a:lnTo>
                  <a:close/>
                </a:path>
              </a:pathLst>
            </a:custGeom>
            <a:solidFill>
              <a:srgbClr val="148A97"/>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46CE2307-C369-83CA-1D27-FF3768490F7D}"/>
                </a:ext>
              </a:extLst>
            </p:cNvPr>
            <p:cNvSpPr/>
            <p:nvPr/>
          </p:nvSpPr>
          <p:spPr>
            <a:xfrm>
              <a:off x="7278979" y="4820430"/>
              <a:ext cx="2381" cy="1047"/>
            </a:xfrm>
            <a:custGeom>
              <a:avLst/>
              <a:gdLst>
                <a:gd name="connsiteX0" fmla="*/ 0 w 2381"/>
                <a:gd name="connsiteY0" fmla="*/ 0 h 1047"/>
                <a:gd name="connsiteX1" fmla="*/ 2381 w 2381"/>
                <a:gd name="connsiteY1" fmla="*/ 1048 h 1047"/>
                <a:gd name="connsiteX2" fmla="*/ 0 w 2381"/>
                <a:gd name="connsiteY2" fmla="*/ 0 h 1047"/>
              </a:gdLst>
              <a:ahLst/>
              <a:cxnLst>
                <a:cxn ang="0">
                  <a:pos x="connsiteX0" y="connsiteY0"/>
                </a:cxn>
                <a:cxn ang="0">
                  <a:pos x="connsiteX1" y="connsiteY1"/>
                </a:cxn>
                <a:cxn ang="0">
                  <a:pos x="connsiteX2" y="connsiteY2"/>
                </a:cxn>
              </a:cxnLst>
              <a:rect l="l" t="t" r="r" b="b"/>
              <a:pathLst>
                <a:path w="2381" h="1047">
                  <a:moveTo>
                    <a:pt x="0" y="0"/>
                  </a:moveTo>
                  <a:cubicBezTo>
                    <a:pt x="1048" y="95"/>
                    <a:pt x="1810" y="476"/>
                    <a:pt x="2381" y="1048"/>
                  </a:cubicBezTo>
                  <a:cubicBezTo>
                    <a:pt x="1810" y="476"/>
                    <a:pt x="1048" y="95"/>
                    <a:pt x="0" y="0"/>
                  </a:cubicBezTo>
                  <a:close/>
                </a:path>
              </a:pathLst>
            </a:custGeom>
            <a:solidFill>
              <a:srgbClr val="148A97"/>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40B2A263-24A3-ECCC-8AAA-E964E3908A9B}"/>
                </a:ext>
              </a:extLst>
            </p:cNvPr>
            <p:cNvSpPr/>
            <p:nvPr/>
          </p:nvSpPr>
          <p:spPr>
            <a:xfrm>
              <a:off x="7312507" y="547898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48A97"/>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12530973-D20A-F66F-3EF3-C72278764AD7}"/>
                </a:ext>
              </a:extLst>
            </p:cNvPr>
            <p:cNvSpPr/>
            <p:nvPr/>
          </p:nvSpPr>
          <p:spPr>
            <a:xfrm>
              <a:off x="7401185" y="4426381"/>
              <a:ext cx="2857" cy="4667"/>
            </a:xfrm>
            <a:custGeom>
              <a:avLst/>
              <a:gdLst>
                <a:gd name="connsiteX0" fmla="*/ 2667 w 2857"/>
                <a:gd name="connsiteY0" fmla="*/ 4382 h 4667"/>
                <a:gd name="connsiteX1" fmla="*/ 2762 w 2857"/>
                <a:gd name="connsiteY1" fmla="*/ 4382 h 4667"/>
                <a:gd name="connsiteX2" fmla="*/ 2762 w 2857"/>
                <a:gd name="connsiteY2" fmla="*/ 4382 h 4667"/>
                <a:gd name="connsiteX3" fmla="*/ 2762 w 2857"/>
                <a:gd name="connsiteY3" fmla="*/ 4382 h 4667"/>
                <a:gd name="connsiteX4" fmla="*/ 2762 w 2857"/>
                <a:gd name="connsiteY4" fmla="*/ 4477 h 4667"/>
                <a:gd name="connsiteX5" fmla="*/ 2762 w 2857"/>
                <a:gd name="connsiteY5" fmla="*/ 4572 h 4667"/>
                <a:gd name="connsiteX6" fmla="*/ 2857 w 2857"/>
                <a:gd name="connsiteY6" fmla="*/ 4572 h 4667"/>
                <a:gd name="connsiteX7" fmla="*/ 2857 w 2857"/>
                <a:gd name="connsiteY7" fmla="*/ 4572 h 4667"/>
                <a:gd name="connsiteX8" fmla="*/ 2857 w 2857"/>
                <a:gd name="connsiteY8" fmla="*/ 4667 h 4667"/>
                <a:gd name="connsiteX9" fmla="*/ 2857 w 2857"/>
                <a:gd name="connsiteY9" fmla="*/ 4667 h 4667"/>
                <a:gd name="connsiteX10" fmla="*/ 0 w 2857"/>
                <a:gd name="connsiteY10" fmla="*/ 0 h 4667"/>
                <a:gd name="connsiteX11" fmla="*/ 2667 w 2857"/>
                <a:gd name="connsiteY11" fmla="*/ 4382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 h="4667">
                  <a:moveTo>
                    <a:pt x="2667" y="4382"/>
                  </a:moveTo>
                  <a:lnTo>
                    <a:pt x="2762" y="4382"/>
                  </a:lnTo>
                  <a:lnTo>
                    <a:pt x="2762" y="4382"/>
                  </a:lnTo>
                  <a:lnTo>
                    <a:pt x="2762" y="4382"/>
                  </a:lnTo>
                  <a:lnTo>
                    <a:pt x="2762" y="4477"/>
                  </a:lnTo>
                  <a:lnTo>
                    <a:pt x="2762" y="4572"/>
                  </a:lnTo>
                  <a:lnTo>
                    <a:pt x="2857" y="4572"/>
                  </a:lnTo>
                  <a:lnTo>
                    <a:pt x="2857" y="4572"/>
                  </a:lnTo>
                  <a:lnTo>
                    <a:pt x="2857" y="4667"/>
                  </a:lnTo>
                  <a:lnTo>
                    <a:pt x="2857" y="4667"/>
                  </a:lnTo>
                  <a:lnTo>
                    <a:pt x="0" y="0"/>
                  </a:lnTo>
                  <a:lnTo>
                    <a:pt x="2667" y="4382"/>
                  </a:lnTo>
                  <a:close/>
                </a:path>
              </a:pathLst>
            </a:custGeom>
            <a:solidFill>
              <a:srgbClr val="148A97"/>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8F48C7D6-96F8-6D77-57DF-E523DF06DF7C}"/>
                </a:ext>
              </a:extLst>
            </p:cNvPr>
            <p:cNvSpPr/>
            <p:nvPr/>
          </p:nvSpPr>
          <p:spPr>
            <a:xfrm>
              <a:off x="7374420" y="4386281"/>
              <a:ext cx="666" cy="1047"/>
            </a:xfrm>
            <a:custGeom>
              <a:avLst/>
              <a:gdLst>
                <a:gd name="connsiteX0" fmla="*/ 572 w 666"/>
                <a:gd name="connsiteY0" fmla="*/ 857 h 1047"/>
                <a:gd name="connsiteX1" fmla="*/ 667 w 666"/>
                <a:gd name="connsiteY1" fmla="*/ 1048 h 1047"/>
                <a:gd name="connsiteX2" fmla="*/ 572 w 666"/>
                <a:gd name="connsiteY2" fmla="*/ 857 h 1047"/>
                <a:gd name="connsiteX3" fmla="*/ 0 w 666"/>
                <a:gd name="connsiteY3" fmla="*/ 0 h 1047"/>
                <a:gd name="connsiteX4" fmla="*/ 572 w 666"/>
                <a:gd name="connsiteY4" fmla="*/ 857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 h="1047">
                  <a:moveTo>
                    <a:pt x="572" y="857"/>
                  </a:moveTo>
                  <a:lnTo>
                    <a:pt x="667" y="1048"/>
                  </a:lnTo>
                  <a:lnTo>
                    <a:pt x="572" y="857"/>
                  </a:lnTo>
                  <a:lnTo>
                    <a:pt x="0" y="0"/>
                  </a:lnTo>
                  <a:lnTo>
                    <a:pt x="572" y="857"/>
                  </a:lnTo>
                  <a:close/>
                </a:path>
              </a:pathLst>
            </a:custGeom>
            <a:solidFill>
              <a:srgbClr val="148A97"/>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3E6F3EA4-D875-1346-0875-1CB80084DC73}"/>
                </a:ext>
              </a:extLst>
            </p:cNvPr>
            <p:cNvSpPr/>
            <p:nvPr/>
          </p:nvSpPr>
          <p:spPr>
            <a:xfrm>
              <a:off x="7080574" y="5067890"/>
              <a:ext cx="3143" cy="3333"/>
            </a:xfrm>
            <a:custGeom>
              <a:avLst/>
              <a:gdLst>
                <a:gd name="connsiteX0" fmla="*/ 0 w 3143"/>
                <a:gd name="connsiteY0" fmla="*/ 0 h 3333"/>
                <a:gd name="connsiteX1" fmla="*/ 0 w 3143"/>
                <a:gd name="connsiteY1" fmla="*/ 0 h 3333"/>
                <a:gd name="connsiteX2" fmla="*/ 3143 w 3143"/>
                <a:gd name="connsiteY2" fmla="*/ 3334 h 3333"/>
                <a:gd name="connsiteX3" fmla="*/ 0 w 3143"/>
                <a:gd name="connsiteY3" fmla="*/ 0 h 3333"/>
              </a:gdLst>
              <a:ahLst/>
              <a:cxnLst>
                <a:cxn ang="0">
                  <a:pos x="connsiteX0" y="connsiteY0"/>
                </a:cxn>
                <a:cxn ang="0">
                  <a:pos x="connsiteX1" y="connsiteY1"/>
                </a:cxn>
                <a:cxn ang="0">
                  <a:pos x="connsiteX2" y="connsiteY2"/>
                </a:cxn>
                <a:cxn ang="0">
                  <a:pos x="connsiteX3" y="connsiteY3"/>
                </a:cxn>
              </a:cxnLst>
              <a:rect l="l" t="t" r="r" b="b"/>
              <a:pathLst>
                <a:path w="3143" h="3333">
                  <a:moveTo>
                    <a:pt x="0" y="0"/>
                  </a:moveTo>
                  <a:lnTo>
                    <a:pt x="0" y="0"/>
                  </a:lnTo>
                  <a:cubicBezTo>
                    <a:pt x="1048" y="1143"/>
                    <a:pt x="2096" y="2191"/>
                    <a:pt x="3143" y="3334"/>
                  </a:cubicBezTo>
                  <a:cubicBezTo>
                    <a:pt x="2096" y="2191"/>
                    <a:pt x="1048" y="1143"/>
                    <a:pt x="0" y="0"/>
                  </a:cubicBezTo>
                  <a:close/>
                </a:path>
              </a:pathLst>
            </a:custGeom>
            <a:solidFill>
              <a:srgbClr val="148A97"/>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5269DF09-95A7-7586-3597-63008D47A22F}"/>
                </a:ext>
              </a:extLst>
            </p:cNvPr>
            <p:cNvSpPr/>
            <p:nvPr/>
          </p:nvSpPr>
          <p:spPr>
            <a:xfrm>
              <a:off x="6179318" y="5938856"/>
              <a:ext cx="117633" cy="6191"/>
            </a:xfrm>
            <a:custGeom>
              <a:avLst/>
              <a:gdLst>
                <a:gd name="connsiteX0" fmla="*/ 113252 w 117633"/>
                <a:gd name="connsiteY0" fmla="*/ 5905 h 6191"/>
                <a:gd name="connsiteX1" fmla="*/ 115348 w 117633"/>
                <a:gd name="connsiteY1" fmla="*/ 5905 h 6191"/>
                <a:gd name="connsiteX2" fmla="*/ 115252 w 117633"/>
                <a:gd name="connsiteY2" fmla="*/ 5905 h 6191"/>
                <a:gd name="connsiteX3" fmla="*/ 0 w 117633"/>
                <a:gd name="connsiteY3" fmla="*/ 0 h 6191"/>
                <a:gd name="connsiteX4" fmla="*/ 117634 w 117633"/>
                <a:gd name="connsiteY4" fmla="*/ 6191 h 6191"/>
                <a:gd name="connsiteX5" fmla="*/ 115538 w 117633"/>
                <a:gd name="connsiteY5" fmla="*/ 6001 h 6191"/>
                <a:gd name="connsiteX6" fmla="*/ 113252 w 117633"/>
                <a:gd name="connsiteY6" fmla="*/ 6001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33" h="6191">
                  <a:moveTo>
                    <a:pt x="113252" y="5905"/>
                  </a:moveTo>
                  <a:cubicBezTo>
                    <a:pt x="113919" y="5905"/>
                    <a:pt x="114681" y="5905"/>
                    <a:pt x="115348" y="5905"/>
                  </a:cubicBezTo>
                  <a:lnTo>
                    <a:pt x="115252" y="5905"/>
                  </a:lnTo>
                  <a:cubicBezTo>
                    <a:pt x="76771" y="5239"/>
                    <a:pt x="38291" y="3334"/>
                    <a:pt x="0" y="0"/>
                  </a:cubicBezTo>
                  <a:cubicBezTo>
                    <a:pt x="38005" y="3334"/>
                    <a:pt x="77152" y="5429"/>
                    <a:pt x="117634" y="6191"/>
                  </a:cubicBezTo>
                  <a:lnTo>
                    <a:pt x="115538" y="6001"/>
                  </a:lnTo>
                  <a:lnTo>
                    <a:pt x="113252" y="6001"/>
                  </a:lnTo>
                  <a:close/>
                </a:path>
              </a:pathLst>
            </a:custGeom>
            <a:solidFill>
              <a:srgbClr val="148A97"/>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943C7E86-DFF5-6101-FD99-822EA034133B}"/>
                </a:ext>
              </a:extLst>
            </p:cNvPr>
            <p:cNvSpPr/>
            <p:nvPr/>
          </p:nvSpPr>
          <p:spPr>
            <a:xfrm>
              <a:off x="5540857" y="5712256"/>
              <a:ext cx="1819870" cy="344328"/>
            </a:xfrm>
            <a:custGeom>
              <a:avLst/>
              <a:gdLst>
                <a:gd name="connsiteX0" fmla="*/ 5620 w 1819870"/>
                <a:gd name="connsiteY0" fmla="*/ 0 h 344328"/>
                <a:gd name="connsiteX1" fmla="*/ 5620 w 1819870"/>
                <a:gd name="connsiteY1" fmla="*/ 0 h 344328"/>
                <a:gd name="connsiteX2" fmla="*/ 3334 w 1819870"/>
                <a:gd name="connsiteY2" fmla="*/ 25908 h 344328"/>
                <a:gd name="connsiteX3" fmla="*/ 0 w 1819870"/>
                <a:gd name="connsiteY3" fmla="*/ 64389 h 344328"/>
                <a:gd name="connsiteX4" fmla="*/ 171926 w 1819870"/>
                <a:gd name="connsiteY4" fmla="*/ 160496 h 344328"/>
                <a:gd name="connsiteX5" fmla="*/ 380810 w 1819870"/>
                <a:gd name="connsiteY5" fmla="*/ 238887 h 344328"/>
                <a:gd name="connsiteX6" fmla="*/ 593312 w 1819870"/>
                <a:gd name="connsiteY6" fmla="*/ 280035 h 344328"/>
                <a:gd name="connsiteX7" fmla="*/ 780098 w 1819870"/>
                <a:gd name="connsiteY7" fmla="*/ 289655 h 344328"/>
                <a:gd name="connsiteX8" fmla="*/ 824389 w 1819870"/>
                <a:gd name="connsiteY8" fmla="*/ 289274 h 344328"/>
                <a:gd name="connsiteX9" fmla="*/ 878110 w 1819870"/>
                <a:gd name="connsiteY9" fmla="*/ 287369 h 344328"/>
                <a:gd name="connsiteX10" fmla="*/ 879348 w 1819870"/>
                <a:gd name="connsiteY10" fmla="*/ 287369 h 344328"/>
                <a:gd name="connsiteX11" fmla="*/ 952214 w 1819870"/>
                <a:gd name="connsiteY11" fmla="*/ 285179 h 344328"/>
                <a:gd name="connsiteX12" fmla="*/ 954977 w 1819870"/>
                <a:gd name="connsiteY12" fmla="*/ 285179 h 344328"/>
                <a:gd name="connsiteX13" fmla="*/ 1225296 w 1819870"/>
                <a:gd name="connsiteY13" fmla="*/ 314801 h 344328"/>
                <a:gd name="connsiteX14" fmla="*/ 1227106 w 1819870"/>
                <a:gd name="connsiteY14" fmla="*/ 315087 h 344328"/>
                <a:gd name="connsiteX15" fmla="*/ 1386745 w 1819870"/>
                <a:gd name="connsiteY15" fmla="*/ 337376 h 344328"/>
                <a:gd name="connsiteX16" fmla="*/ 1511332 w 1819870"/>
                <a:gd name="connsiteY16" fmla="*/ 344329 h 344328"/>
                <a:gd name="connsiteX17" fmla="*/ 1608868 w 1819870"/>
                <a:gd name="connsiteY17" fmla="*/ 339090 h 344328"/>
                <a:gd name="connsiteX18" fmla="*/ 1819656 w 1819870"/>
                <a:gd name="connsiteY18" fmla="*/ 285845 h 344328"/>
                <a:gd name="connsiteX19" fmla="*/ 1819656 w 1819870"/>
                <a:gd name="connsiteY19" fmla="*/ 262604 h 344328"/>
                <a:gd name="connsiteX20" fmla="*/ 1818513 w 1819870"/>
                <a:gd name="connsiteY20" fmla="*/ 243840 h 344328"/>
                <a:gd name="connsiteX21" fmla="*/ 1817846 w 1819870"/>
                <a:gd name="connsiteY21" fmla="*/ 242316 h 344328"/>
                <a:gd name="connsiteX22" fmla="*/ 1816608 w 1819870"/>
                <a:gd name="connsiteY22" fmla="*/ 227933 h 344328"/>
                <a:gd name="connsiteX23" fmla="*/ 1816894 w 1819870"/>
                <a:gd name="connsiteY23" fmla="*/ 226790 h 344328"/>
                <a:gd name="connsiteX24" fmla="*/ 1816227 w 1819870"/>
                <a:gd name="connsiteY24" fmla="*/ 226790 h 344328"/>
                <a:gd name="connsiteX25" fmla="*/ 1807845 w 1819870"/>
                <a:gd name="connsiteY25" fmla="*/ 228600 h 344328"/>
                <a:gd name="connsiteX26" fmla="*/ 1703165 w 1819870"/>
                <a:gd name="connsiteY26" fmla="*/ 264033 h 344328"/>
                <a:gd name="connsiteX27" fmla="*/ 1505998 w 1819870"/>
                <a:gd name="connsiteY27" fmla="*/ 286988 h 344328"/>
                <a:gd name="connsiteX28" fmla="*/ 1499140 w 1819870"/>
                <a:gd name="connsiteY28" fmla="*/ 286988 h 344328"/>
                <a:gd name="connsiteX29" fmla="*/ 1229868 w 1819870"/>
                <a:gd name="connsiteY29" fmla="*/ 257175 h 344328"/>
                <a:gd name="connsiteX30" fmla="*/ 1228820 w 1819870"/>
                <a:gd name="connsiteY30" fmla="*/ 256985 h 344328"/>
                <a:gd name="connsiteX31" fmla="*/ 1126617 w 1819870"/>
                <a:gd name="connsiteY31" fmla="*/ 241649 h 344328"/>
                <a:gd name="connsiteX32" fmla="*/ 940213 w 1819870"/>
                <a:gd name="connsiteY32" fmla="*/ 227933 h 344328"/>
                <a:gd name="connsiteX33" fmla="*/ 932212 w 1819870"/>
                <a:gd name="connsiteY33" fmla="*/ 227933 h 344328"/>
                <a:gd name="connsiteX34" fmla="*/ 879824 w 1819870"/>
                <a:gd name="connsiteY34" fmla="*/ 229743 h 344328"/>
                <a:gd name="connsiteX35" fmla="*/ 876681 w 1819870"/>
                <a:gd name="connsiteY35" fmla="*/ 229934 h 344328"/>
                <a:gd name="connsiteX36" fmla="*/ 841724 w 1819870"/>
                <a:gd name="connsiteY36" fmla="*/ 231458 h 344328"/>
                <a:gd name="connsiteX37" fmla="*/ 776192 w 1819870"/>
                <a:gd name="connsiteY37" fmla="*/ 232505 h 344328"/>
                <a:gd name="connsiteX38" fmla="*/ 758666 w 1819870"/>
                <a:gd name="connsiteY38" fmla="*/ 232505 h 344328"/>
                <a:gd name="connsiteX39" fmla="*/ 751808 w 1819870"/>
                <a:gd name="connsiteY39" fmla="*/ 232505 h 344328"/>
                <a:gd name="connsiteX40" fmla="*/ 756190 w 1819870"/>
                <a:gd name="connsiteY40" fmla="*/ 232886 h 344328"/>
                <a:gd name="connsiteX41" fmla="*/ 389858 w 1819870"/>
                <a:gd name="connsiteY41" fmla="*/ 182309 h 344328"/>
                <a:gd name="connsiteX42" fmla="*/ 61913 w 1819870"/>
                <a:gd name="connsiteY42" fmla="*/ 35814 h 344328"/>
                <a:gd name="connsiteX43" fmla="*/ 5905 w 1819870"/>
                <a:gd name="connsiteY43" fmla="*/ 191 h 344328"/>
                <a:gd name="connsiteX44" fmla="*/ 5810 w 1819870"/>
                <a:gd name="connsiteY44" fmla="*/ 191 h 3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70" h="344328">
                  <a:moveTo>
                    <a:pt x="5620" y="0"/>
                  </a:moveTo>
                  <a:lnTo>
                    <a:pt x="5620" y="0"/>
                  </a:lnTo>
                  <a:cubicBezTo>
                    <a:pt x="4763" y="8763"/>
                    <a:pt x="4096" y="17336"/>
                    <a:pt x="3334" y="25908"/>
                  </a:cubicBezTo>
                  <a:cubicBezTo>
                    <a:pt x="2286" y="38767"/>
                    <a:pt x="1238" y="51530"/>
                    <a:pt x="0" y="64389"/>
                  </a:cubicBezTo>
                  <a:cubicBezTo>
                    <a:pt x="59055" y="102013"/>
                    <a:pt x="115348" y="133445"/>
                    <a:pt x="171926" y="160496"/>
                  </a:cubicBezTo>
                  <a:cubicBezTo>
                    <a:pt x="237839" y="192119"/>
                    <a:pt x="308134" y="218408"/>
                    <a:pt x="380810" y="238887"/>
                  </a:cubicBezTo>
                  <a:cubicBezTo>
                    <a:pt x="448437" y="257937"/>
                    <a:pt x="519874" y="271748"/>
                    <a:pt x="593312" y="280035"/>
                  </a:cubicBezTo>
                  <a:cubicBezTo>
                    <a:pt x="651224" y="286512"/>
                    <a:pt x="712280" y="289655"/>
                    <a:pt x="780098" y="289655"/>
                  </a:cubicBezTo>
                  <a:cubicBezTo>
                    <a:pt x="794861" y="289655"/>
                    <a:pt x="809625" y="289465"/>
                    <a:pt x="824389" y="289274"/>
                  </a:cubicBezTo>
                  <a:cubicBezTo>
                    <a:pt x="842296" y="288893"/>
                    <a:pt x="860488" y="288131"/>
                    <a:pt x="878110" y="287369"/>
                  </a:cubicBezTo>
                  <a:lnTo>
                    <a:pt x="879348" y="287369"/>
                  </a:lnTo>
                  <a:cubicBezTo>
                    <a:pt x="903351" y="286226"/>
                    <a:pt x="927926" y="285179"/>
                    <a:pt x="952214" y="285179"/>
                  </a:cubicBezTo>
                  <a:lnTo>
                    <a:pt x="954977" y="285179"/>
                  </a:lnTo>
                  <a:cubicBezTo>
                    <a:pt x="1045940" y="286798"/>
                    <a:pt x="1137095" y="301085"/>
                    <a:pt x="1225296" y="314801"/>
                  </a:cubicBezTo>
                  <a:lnTo>
                    <a:pt x="1227106" y="315087"/>
                  </a:lnTo>
                  <a:cubicBezTo>
                    <a:pt x="1279303" y="323279"/>
                    <a:pt x="1333310" y="331661"/>
                    <a:pt x="1386745" y="337376"/>
                  </a:cubicBezTo>
                  <a:cubicBezTo>
                    <a:pt x="1431322" y="342043"/>
                    <a:pt x="1472089" y="344329"/>
                    <a:pt x="1511332" y="344329"/>
                  </a:cubicBezTo>
                  <a:cubicBezTo>
                    <a:pt x="1545050" y="344329"/>
                    <a:pt x="1577912" y="342614"/>
                    <a:pt x="1608868" y="339090"/>
                  </a:cubicBezTo>
                  <a:cubicBezTo>
                    <a:pt x="1682210" y="330898"/>
                    <a:pt x="1753076" y="312992"/>
                    <a:pt x="1819656" y="285845"/>
                  </a:cubicBezTo>
                  <a:cubicBezTo>
                    <a:pt x="1819942" y="278225"/>
                    <a:pt x="1819942" y="270415"/>
                    <a:pt x="1819656" y="262604"/>
                  </a:cubicBezTo>
                  <a:cubicBezTo>
                    <a:pt x="1819370" y="256318"/>
                    <a:pt x="1818989" y="250127"/>
                    <a:pt x="1818513" y="243840"/>
                  </a:cubicBezTo>
                  <a:cubicBezTo>
                    <a:pt x="1818132" y="243364"/>
                    <a:pt x="1817846" y="242888"/>
                    <a:pt x="1817846" y="242316"/>
                  </a:cubicBezTo>
                  <a:cubicBezTo>
                    <a:pt x="1817561" y="237554"/>
                    <a:pt x="1817084" y="232696"/>
                    <a:pt x="1816608" y="227933"/>
                  </a:cubicBezTo>
                  <a:cubicBezTo>
                    <a:pt x="1816608" y="227457"/>
                    <a:pt x="1816608" y="227076"/>
                    <a:pt x="1816894" y="226790"/>
                  </a:cubicBezTo>
                  <a:cubicBezTo>
                    <a:pt x="1816703" y="226790"/>
                    <a:pt x="1816418" y="226790"/>
                    <a:pt x="1816227" y="226790"/>
                  </a:cubicBezTo>
                  <a:cubicBezTo>
                    <a:pt x="1813274" y="226790"/>
                    <a:pt x="1810512" y="227457"/>
                    <a:pt x="1807845" y="228600"/>
                  </a:cubicBezTo>
                  <a:cubicBezTo>
                    <a:pt x="1773841" y="242983"/>
                    <a:pt x="1738598" y="254889"/>
                    <a:pt x="1703165" y="264033"/>
                  </a:cubicBezTo>
                  <a:cubicBezTo>
                    <a:pt x="1640110" y="279273"/>
                    <a:pt x="1573721" y="286988"/>
                    <a:pt x="1505998" y="286988"/>
                  </a:cubicBezTo>
                  <a:lnTo>
                    <a:pt x="1499140" y="286988"/>
                  </a:lnTo>
                  <a:cubicBezTo>
                    <a:pt x="1408557" y="285083"/>
                    <a:pt x="1317689" y="270891"/>
                    <a:pt x="1229868" y="257175"/>
                  </a:cubicBezTo>
                  <a:lnTo>
                    <a:pt x="1228820" y="256985"/>
                  </a:lnTo>
                  <a:cubicBezTo>
                    <a:pt x="1195292" y="251746"/>
                    <a:pt x="1160717" y="246317"/>
                    <a:pt x="1126617" y="241649"/>
                  </a:cubicBezTo>
                  <a:cubicBezTo>
                    <a:pt x="1058418" y="232410"/>
                    <a:pt x="997458" y="227933"/>
                    <a:pt x="940213" y="227933"/>
                  </a:cubicBezTo>
                  <a:lnTo>
                    <a:pt x="932212" y="227933"/>
                  </a:lnTo>
                  <a:cubicBezTo>
                    <a:pt x="914781" y="228029"/>
                    <a:pt x="896969" y="228886"/>
                    <a:pt x="879824" y="229743"/>
                  </a:cubicBezTo>
                  <a:lnTo>
                    <a:pt x="876681" y="229934"/>
                  </a:lnTo>
                  <a:cubicBezTo>
                    <a:pt x="865061" y="230505"/>
                    <a:pt x="853345" y="231077"/>
                    <a:pt x="841724" y="231458"/>
                  </a:cubicBezTo>
                  <a:cubicBezTo>
                    <a:pt x="820865" y="232124"/>
                    <a:pt x="798862" y="232505"/>
                    <a:pt x="776192" y="232505"/>
                  </a:cubicBezTo>
                  <a:cubicBezTo>
                    <a:pt x="770287" y="232505"/>
                    <a:pt x="764477" y="232505"/>
                    <a:pt x="758666" y="232505"/>
                  </a:cubicBezTo>
                  <a:lnTo>
                    <a:pt x="751808" y="232505"/>
                  </a:lnTo>
                  <a:lnTo>
                    <a:pt x="756190" y="232886"/>
                  </a:lnTo>
                  <a:cubicBezTo>
                    <a:pt x="622268" y="230314"/>
                    <a:pt x="502444" y="213836"/>
                    <a:pt x="389858" y="182309"/>
                  </a:cubicBezTo>
                  <a:cubicBezTo>
                    <a:pt x="280416" y="150400"/>
                    <a:pt x="170117" y="101155"/>
                    <a:pt x="61913" y="35814"/>
                  </a:cubicBezTo>
                  <a:cubicBezTo>
                    <a:pt x="43434" y="24479"/>
                    <a:pt x="24575" y="12478"/>
                    <a:pt x="5905" y="191"/>
                  </a:cubicBezTo>
                  <a:lnTo>
                    <a:pt x="5810" y="191"/>
                  </a:lnTo>
                </a:path>
              </a:pathLst>
            </a:custGeom>
            <a:solidFill>
              <a:srgbClr val="FDD3D6"/>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A47C458F-3934-3254-1AF7-5DCF8EB7F595}"/>
                </a:ext>
              </a:extLst>
            </p:cNvPr>
            <p:cNvSpPr/>
            <p:nvPr/>
          </p:nvSpPr>
          <p:spPr>
            <a:xfrm>
              <a:off x="7355751" y="5742451"/>
              <a:ext cx="630650" cy="224599"/>
            </a:xfrm>
            <a:custGeom>
              <a:avLst/>
              <a:gdLst>
                <a:gd name="connsiteX0" fmla="*/ 622173 w 630650"/>
                <a:gd name="connsiteY0" fmla="*/ 190 h 224599"/>
                <a:gd name="connsiteX1" fmla="*/ 622173 w 630650"/>
                <a:gd name="connsiteY1" fmla="*/ 190 h 224599"/>
                <a:gd name="connsiteX2" fmla="*/ 611029 w 630650"/>
                <a:gd name="connsiteY2" fmla="*/ 6191 h 224599"/>
                <a:gd name="connsiteX3" fmla="*/ 509397 w 630650"/>
                <a:gd name="connsiteY3" fmla="*/ 90964 h 224599"/>
                <a:gd name="connsiteX4" fmla="*/ 398812 w 630650"/>
                <a:gd name="connsiteY4" fmla="*/ 144208 h 224599"/>
                <a:gd name="connsiteX5" fmla="*/ 284988 w 630650"/>
                <a:gd name="connsiteY5" fmla="*/ 166973 h 224599"/>
                <a:gd name="connsiteX6" fmla="*/ 271081 w 630650"/>
                <a:gd name="connsiteY6" fmla="*/ 167259 h 224599"/>
                <a:gd name="connsiteX7" fmla="*/ 130016 w 630650"/>
                <a:gd name="connsiteY7" fmla="*/ 149638 h 224599"/>
                <a:gd name="connsiteX8" fmla="*/ 128873 w 630650"/>
                <a:gd name="connsiteY8" fmla="*/ 149447 h 224599"/>
                <a:gd name="connsiteX9" fmla="*/ 0 w 630650"/>
                <a:gd name="connsiteY9" fmla="*/ 131064 h 224599"/>
                <a:gd name="connsiteX10" fmla="*/ 857 w 630650"/>
                <a:gd name="connsiteY10" fmla="*/ 164306 h 224599"/>
                <a:gd name="connsiteX11" fmla="*/ 1714 w 630650"/>
                <a:gd name="connsiteY11" fmla="*/ 188500 h 224599"/>
                <a:gd name="connsiteX12" fmla="*/ 126587 w 630650"/>
                <a:gd name="connsiteY12" fmla="*/ 207169 h 224599"/>
                <a:gd name="connsiteX13" fmla="*/ 140113 w 630650"/>
                <a:gd name="connsiteY13" fmla="*/ 209836 h 224599"/>
                <a:gd name="connsiteX14" fmla="*/ 228600 w 630650"/>
                <a:gd name="connsiteY14" fmla="*/ 223075 h 224599"/>
                <a:gd name="connsiteX15" fmla="*/ 264414 w 630650"/>
                <a:gd name="connsiteY15" fmla="*/ 224599 h 224599"/>
                <a:gd name="connsiteX16" fmla="*/ 326803 w 630650"/>
                <a:gd name="connsiteY16" fmla="*/ 220028 h 224599"/>
                <a:gd name="connsiteX17" fmla="*/ 496253 w 630650"/>
                <a:gd name="connsiteY17" fmla="*/ 164782 h 224599"/>
                <a:gd name="connsiteX18" fmla="*/ 573405 w 630650"/>
                <a:gd name="connsiteY18" fmla="*/ 115443 h 224599"/>
                <a:gd name="connsiteX19" fmla="*/ 630650 w 630650"/>
                <a:gd name="connsiteY19" fmla="*/ 66294 h 224599"/>
                <a:gd name="connsiteX20" fmla="*/ 626745 w 630650"/>
                <a:gd name="connsiteY20" fmla="*/ 34957 h 224599"/>
                <a:gd name="connsiteX21" fmla="*/ 622363 w 630650"/>
                <a:gd name="connsiteY21" fmla="*/ 190 h 224599"/>
                <a:gd name="connsiteX22" fmla="*/ 622078 w 630650"/>
                <a:gd name="connsiteY22" fmla="*/ 0 h 22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0650" h="224599">
                  <a:moveTo>
                    <a:pt x="622173" y="190"/>
                  </a:moveTo>
                  <a:lnTo>
                    <a:pt x="622173" y="190"/>
                  </a:lnTo>
                  <a:cubicBezTo>
                    <a:pt x="617982" y="1238"/>
                    <a:pt x="614077" y="3334"/>
                    <a:pt x="611029" y="6191"/>
                  </a:cubicBezTo>
                  <a:cubicBezTo>
                    <a:pt x="578644" y="36671"/>
                    <a:pt x="546449" y="66008"/>
                    <a:pt x="509397" y="90964"/>
                  </a:cubicBezTo>
                  <a:cubicBezTo>
                    <a:pt x="475297" y="112681"/>
                    <a:pt x="438055" y="130588"/>
                    <a:pt x="398812" y="144208"/>
                  </a:cubicBezTo>
                  <a:cubicBezTo>
                    <a:pt x="358997" y="156877"/>
                    <a:pt x="320707" y="164592"/>
                    <a:pt x="284988" y="166973"/>
                  </a:cubicBezTo>
                  <a:cubicBezTo>
                    <a:pt x="280321" y="167164"/>
                    <a:pt x="275654" y="167259"/>
                    <a:pt x="271081" y="167259"/>
                  </a:cubicBezTo>
                  <a:cubicBezTo>
                    <a:pt x="223933" y="167259"/>
                    <a:pt x="177451" y="158972"/>
                    <a:pt x="130016" y="149638"/>
                  </a:cubicBezTo>
                  <a:lnTo>
                    <a:pt x="128873" y="149447"/>
                  </a:lnTo>
                  <a:cubicBezTo>
                    <a:pt x="87154" y="141351"/>
                    <a:pt x="43910" y="132969"/>
                    <a:pt x="0" y="131064"/>
                  </a:cubicBezTo>
                  <a:cubicBezTo>
                    <a:pt x="0" y="142304"/>
                    <a:pt x="476" y="153353"/>
                    <a:pt x="857" y="164306"/>
                  </a:cubicBezTo>
                  <a:cubicBezTo>
                    <a:pt x="1143" y="172498"/>
                    <a:pt x="1524" y="180499"/>
                    <a:pt x="1714" y="188500"/>
                  </a:cubicBezTo>
                  <a:cubicBezTo>
                    <a:pt x="43910" y="191071"/>
                    <a:pt x="85916" y="199263"/>
                    <a:pt x="126587" y="207169"/>
                  </a:cubicBezTo>
                  <a:lnTo>
                    <a:pt x="140113" y="209836"/>
                  </a:lnTo>
                  <a:cubicBezTo>
                    <a:pt x="166211" y="214789"/>
                    <a:pt x="197072" y="220313"/>
                    <a:pt x="228600" y="223075"/>
                  </a:cubicBezTo>
                  <a:cubicBezTo>
                    <a:pt x="240316" y="224123"/>
                    <a:pt x="252317" y="224599"/>
                    <a:pt x="264414" y="224599"/>
                  </a:cubicBezTo>
                  <a:cubicBezTo>
                    <a:pt x="284893" y="224599"/>
                    <a:pt x="305848" y="223075"/>
                    <a:pt x="326803" y="220028"/>
                  </a:cubicBezTo>
                  <a:cubicBezTo>
                    <a:pt x="383762" y="211836"/>
                    <a:pt x="442436" y="192691"/>
                    <a:pt x="496253" y="164782"/>
                  </a:cubicBezTo>
                  <a:cubicBezTo>
                    <a:pt x="521494" y="151829"/>
                    <a:pt x="547402" y="135160"/>
                    <a:pt x="573405" y="115443"/>
                  </a:cubicBezTo>
                  <a:cubicBezTo>
                    <a:pt x="593884" y="99917"/>
                    <a:pt x="613029" y="82677"/>
                    <a:pt x="630650" y="66294"/>
                  </a:cubicBezTo>
                  <a:cubicBezTo>
                    <a:pt x="629507" y="55721"/>
                    <a:pt x="628174" y="45339"/>
                    <a:pt x="626745" y="34957"/>
                  </a:cubicBezTo>
                  <a:cubicBezTo>
                    <a:pt x="625126" y="22955"/>
                    <a:pt x="623602" y="11621"/>
                    <a:pt x="622363" y="190"/>
                  </a:cubicBezTo>
                  <a:lnTo>
                    <a:pt x="622078" y="0"/>
                  </a:lnTo>
                </a:path>
              </a:pathLst>
            </a:custGeom>
            <a:solidFill>
              <a:srgbClr val="FDD3D6"/>
            </a:solidFill>
            <a:ln w="9525" cap="flat">
              <a:noFill/>
              <a:prstDash val="solid"/>
              <a:miter/>
            </a:ln>
          </p:spPr>
          <p:txBody>
            <a:bodyPr rtlCol="0" anchor="ctr"/>
            <a:lstStyle/>
            <a:p>
              <a:endParaRPr lang="en-US"/>
            </a:p>
          </p:txBody>
        </p:sp>
        <p:grpSp>
          <p:nvGrpSpPr>
            <p:cNvPr id="1260" name="Graphic 100">
              <a:extLst>
                <a:ext uri="{FF2B5EF4-FFF2-40B4-BE49-F238E27FC236}">
                  <a16:creationId xmlns:a16="http://schemas.microsoft.com/office/drawing/2014/main" id="{4E54AED0-4F7B-4E9C-BE64-357D0C2F353B}"/>
                </a:ext>
              </a:extLst>
            </p:cNvPr>
            <p:cNvGrpSpPr/>
            <p:nvPr/>
          </p:nvGrpSpPr>
          <p:grpSpPr>
            <a:xfrm>
              <a:off x="5592578" y="3833736"/>
              <a:ext cx="2372696" cy="1729073"/>
              <a:chOff x="2646616" y="4526384"/>
              <a:chExt cx="2372696" cy="1729073"/>
            </a:xfrm>
          </p:grpSpPr>
          <p:sp>
            <p:nvSpPr>
              <p:cNvPr id="1305" name="Freeform: Shape 1304">
                <a:extLst>
                  <a:ext uri="{FF2B5EF4-FFF2-40B4-BE49-F238E27FC236}">
                    <a16:creationId xmlns:a16="http://schemas.microsoft.com/office/drawing/2014/main" id="{631B4721-941F-EC03-B9BF-A10F9098AABB}"/>
                  </a:ext>
                </a:extLst>
              </p:cNvPr>
              <p:cNvSpPr/>
              <p:nvPr/>
            </p:nvSpPr>
            <p:spPr>
              <a:xfrm>
                <a:off x="2646800" y="4526384"/>
                <a:ext cx="2372512" cy="1729073"/>
              </a:xfrm>
              <a:custGeom>
                <a:avLst/>
                <a:gdLst>
                  <a:gd name="connsiteX0" fmla="*/ 1439234 w 2372512"/>
                  <a:gd name="connsiteY0" fmla="*/ 0 h 1729073"/>
                  <a:gd name="connsiteX1" fmla="*/ 1439234 w 2372512"/>
                  <a:gd name="connsiteY1" fmla="*/ 0 h 1729073"/>
                  <a:gd name="connsiteX2" fmla="*/ 1436281 w 2372512"/>
                  <a:gd name="connsiteY2" fmla="*/ 2477 h 1729073"/>
                  <a:gd name="connsiteX3" fmla="*/ 1436281 w 2372512"/>
                  <a:gd name="connsiteY3" fmla="*/ 2477 h 1729073"/>
                  <a:gd name="connsiteX4" fmla="*/ 1434948 w 2372512"/>
                  <a:gd name="connsiteY4" fmla="*/ 2953 h 1729073"/>
                  <a:gd name="connsiteX5" fmla="*/ 1390275 w 2372512"/>
                  <a:gd name="connsiteY5" fmla="*/ 24575 h 1729073"/>
                  <a:gd name="connsiteX6" fmla="*/ 1262259 w 2372512"/>
                  <a:gd name="connsiteY6" fmla="*/ 51149 h 1729073"/>
                  <a:gd name="connsiteX7" fmla="*/ 1261021 w 2372512"/>
                  <a:gd name="connsiteY7" fmla="*/ 51626 h 1729073"/>
                  <a:gd name="connsiteX8" fmla="*/ 1211396 w 2372512"/>
                  <a:gd name="connsiteY8" fmla="*/ 55150 h 1729073"/>
                  <a:gd name="connsiteX9" fmla="*/ 1203776 w 2372512"/>
                  <a:gd name="connsiteY9" fmla="*/ 55721 h 1729073"/>
                  <a:gd name="connsiteX10" fmla="*/ 1198728 w 2372512"/>
                  <a:gd name="connsiteY10" fmla="*/ 56102 h 1729073"/>
                  <a:gd name="connsiteX11" fmla="*/ 1153770 w 2372512"/>
                  <a:gd name="connsiteY11" fmla="*/ 59531 h 1729073"/>
                  <a:gd name="connsiteX12" fmla="*/ 1055662 w 2372512"/>
                  <a:gd name="connsiteY12" fmla="*/ 75057 h 1729073"/>
                  <a:gd name="connsiteX13" fmla="*/ 1054043 w 2372512"/>
                  <a:gd name="connsiteY13" fmla="*/ 72771 h 1729073"/>
                  <a:gd name="connsiteX14" fmla="*/ 1049376 w 2372512"/>
                  <a:gd name="connsiteY14" fmla="*/ 71152 h 1729073"/>
                  <a:gd name="connsiteX15" fmla="*/ 1043565 w 2372512"/>
                  <a:gd name="connsiteY15" fmla="*/ 74104 h 1729073"/>
                  <a:gd name="connsiteX16" fmla="*/ 1041946 w 2372512"/>
                  <a:gd name="connsiteY16" fmla="*/ 79629 h 1729073"/>
                  <a:gd name="connsiteX17" fmla="*/ 1041946 w 2372512"/>
                  <a:gd name="connsiteY17" fmla="*/ 81344 h 1729073"/>
                  <a:gd name="connsiteX18" fmla="*/ 1041089 w 2372512"/>
                  <a:gd name="connsiteY18" fmla="*/ 83915 h 1729073"/>
                  <a:gd name="connsiteX19" fmla="*/ 1040803 w 2372512"/>
                  <a:gd name="connsiteY19" fmla="*/ 86106 h 1729073"/>
                  <a:gd name="connsiteX20" fmla="*/ 1040517 w 2372512"/>
                  <a:gd name="connsiteY20" fmla="*/ 88297 h 1729073"/>
                  <a:gd name="connsiteX21" fmla="*/ 965937 w 2372512"/>
                  <a:gd name="connsiteY21" fmla="*/ 64865 h 1729073"/>
                  <a:gd name="connsiteX22" fmla="*/ 900500 w 2372512"/>
                  <a:gd name="connsiteY22" fmla="*/ 31718 h 1729073"/>
                  <a:gd name="connsiteX23" fmla="*/ 906120 w 2372512"/>
                  <a:gd name="connsiteY23" fmla="*/ 24384 h 1729073"/>
                  <a:gd name="connsiteX24" fmla="*/ 904786 w 2372512"/>
                  <a:gd name="connsiteY24" fmla="*/ 20765 h 1729073"/>
                  <a:gd name="connsiteX25" fmla="*/ 902119 w 2372512"/>
                  <a:gd name="connsiteY25" fmla="*/ 16859 h 1729073"/>
                  <a:gd name="connsiteX26" fmla="*/ 900881 w 2372512"/>
                  <a:gd name="connsiteY26" fmla="*/ 17336 h 1729073"/>
                  <a:gd name="connsiteX27" fmla="*/ 899166 w 2372512"/>
                  <a:gd name="connsiteY27" fmla="*/ 19336 h 1729073"/>
                  <a:gd name="connsiteX28" fmla="*/ 863829 w 2372512"/>
                  <a:gd name="connsiteY28" fmla="*/ 33528 h 1729073"/>
                  <a:gd name="connsiteX29" fmla="*/ 849065 w 2372512"/>
                  <a:gd name="connsiteY29" fmla="*/ 39433 h 1729073"/>
                  <a:gd name="connsiteX30" fmla="*/ 823062 w 2372512"/>
                  <a:gd name="connsiteY30" fmla="*/ 50768 h 1729073"/>
                  <a:gd name="connsiteX31" fmla="*/ 699903 w 2372512"/>
                  <a:gd name="connsiteY31" fmla="*/ 127159 h 1729073"/>
                  <a:gd name="connsiteX32" fmla="*/ 530168 w 2372512"/>
                  <a:gd name="connsiteY32" fmla="*/ 275654 h 1729073"/>
                  <a:gd name="connsiteX33" fmla="*/ 390436 w 2372512"/>
                  <a:gd name="connsiteY33" fmla="*/ 453009 h 1729073"/>
                  <a:gd name="connsiteX34" fmla="*/ 328809 w 2372512"/>
                  <a:gd name="connsiteY34" fmla="*/ 556641 h 1729073"/>
                  <a:gd name="connsiteX35" fmla="*/ 270612 w 2372512"/>
                  <a:gd name="connsiteY35" fmla="*/ 670465 h 1729073"/>
                  <a:gd name="connsiteX36" fmla="*/ 101162 w 2372512"/>
                  <a:gd name="connsiteY36" fmla="*/ 1107853 h 1729073"/>
                  <a:gd name="connsiteX37" fmla="*/ 100781 w 2372512"/>
                  <a:gd name="connsiteY37" fmla="*/ 1108901 h 1729073"/>
                  <a:gd name="connsiteX38" fmla="*/ 87351 w 2372512"/>
                  <a:gd name="connsiteY38" fmla="*/ 1150525 h 1729073"/>
                  <a:gd name="connsiteX39" fmla="*/ 44107 w 2372512"/>
                  <a:gd name="connsiteY39" fmla="*/ 1289685 h 1729073"/>
                  <a:gd name="connsiteX40" fmla="*/ 26105 w 2372512"/>
                  <a:gd name="connsiteY40" fmla="*/ 1352074 h 1729073"/>
                  <a:gd name="connsiteX41" fmla="*/ 24771 w 2372512"/>
                  <a:gd name="connsiteY41" fmla="*/ 1356836 h 1729073"/>
                  <a:gd name="connsiteX42" fmla="*/ 197 w 2372512"/>
                  <a:gd name="connsiteY42" fmla="*/ 1440752 h 1729073"/>
                  <a:gd name="connsiteX43" fmla="*/ 1340 w 2372512"/>
                  <a:gd name="connsiteY43" fmla="*/ 1446276 h 1729073"/>
                  <a:gd name="connsiteX44" fmla="*/ 2483 w 2372512"/>
                  <a:gd name="connsiteY44" fmla="*/ 1447610 h 1729073"/>
                  <a:gd name="connsiteX45" fmla="*/ 4769 w 2372512"/>
                  <a:gd name="connsiteY45" fmla="*/ 1447895 h 1729073"/>
                  <a:gd name="connsiteX46" fmla="*/ 6579 w 2372512"/>
                  <a:gd name="connsiteY46" fmla="*/ 1447895 h 1729073"/>
                  <a:gd name="connsiteX47" fmla="*/ 8388 w 2372512"/>
                  <a:gd name="connsiteY47" fmla="*/ 1448086 h 1729073"/>
                  <a:gd name="connsiteX48" fmla="*/ 16294 w 2372512"/>
                  <a:gd name="connsiteY48" fmla="*/ 1446467 h 1729073"/>
                  <a:gd name="connsiteX49" fmla="*/ 26200 w 2372512"/>
                  <a:gd name="connsiteY49" fmla="*/ 1443133 h 1729073"/>
                  <a:gd name="connsiteX50" fmla="*/ 120212 w 2372512"/>
                  <a:gd name="connsiteY50" fmla="*/ 1384554 h 1729073"/>
                  <a:gd name="connsiteX51" fmla="*/ 169266 w 2372512"/>
                  <a:gd name="connsiteY51" fmla="*/ 1347502 h 1729073"/>
                  <a:gd name="connsiteX52" fmla="*/ 216319 w 2372512"/>
                  <a:gd name="connsiteY52" fmla="*/ 1309593 h 1729073"/>
                  <a:gd name="connsiteX53" fmla="*/ 396342 w 2372512"/>
                  <a:gd name="connsiteY53" fmla="*/ 1145572 h 1729073"/>
                  <a:gd name="connsiteX54" fmla="*/ 560648 w 2372512"/>
                  <a:gd name="connsiteY54" fmla="*/ 966026 h 1729073"/>
                  <a:gd name="connsiteX55" fmla="*/ 708857 w 2372512"/>
                  <a:gd name="connsiteY55" fmla="*/ 773525 h 1729073"/>
                  <a:gd name="connsiteX56" fmla="*/ 955554 w 2372512"/>
                  <a:gd name="connsiteY56" fmla="*/ 353568 h 1729073"/>
                  <a:gd name="connsiteX57" fmla="*/ 963651 w 2372512"/>
                  <a:gd name="connsiteY57" fmla="*/ 334804 h 1729073"/>
                  <a:gd name="connsiteX58" fmla="*/ 968985 w 2372512"/>
                  <a:gd name="connsiteY58" fmla="*/ 322326 h 1729073"/>
                  <a:gd name="connsiteX59" fmla="*/ 983653 w 2372512"/>
                  <a:gd name="connsiteY59" fmla="*/ 289465 h 1729073"/>
                  <a:gd name="connsiteX60" fmla="*/ 991749 w 2372512"/>
                  <a:gd name="connsiteY60" fmla="*/ 271844 h 1729073"/>
                  <a:gd name="connsiteX61" fmla="*/ 1014133 w 2372512"/>
                  <a:gd name="connsiteY61" fmla="*/ 222123 h 1729073"/>
                  <a:gd name="connsiteX62" fmla="*/ 1044708 w 2372512"/>
                  <a:gd name="connsiteY62" fmla="*/ 138875 h 1729073"/>
                  <a:gd name="connsiteX63" fmla="*/ 1115860 w 2372512"/>
                  <a:gd name="connsiteY63" fmla="*/ 539210 h 1729073"/>
                  <a:gd name="connsiteX64" fmla="*/ 1309789 w 2372512"/>
                  <a:gd name="connsiteY64" fmla="*/ 982789 h 1729073"/>
                  <a:gd name="connsiteX65" fmla="*/ 1606207 w 2372512"/>
                  <a:gd name="connsiteY65" fmla="*/ 1361694 h 1729073"/>
                  <a:gd name="connsiteX66" fmla="*/ 1787658 w 2372512"/>
                  <a:gd name="connsiteY66" fmla="*/ 1512094 h 1729073"/>
                  <a:gd name="connsiteX67" fmla="*/ 2002828 w 2372512"/>
                  <a:gd name="connsiteY67" fmla="*/ 1635062 h 1729073"/>
                  <a:gd name="connsiteX68" fmla="*/ 2173802 w 2372512"/>
                  <a:gd name="connsiteY68" fmla="*/ 1698212 h 1729073"/>
                  <a:gd name="connsiteX69" fmla="*/ 2317820 w 2372512"/>
                  <a:gd name="connsiteY69" fmla="*/ 1727835 h 1729073"/>
                  <a:gd name="connsiteX70" fmla="*/ 2319725 w 2372512"/>
                  <a:gd name="connsiteY70" fmla="*/ 1728026 h 1729073"/>
                  <a:gd name="connsiteX71" fmla="*/ 2321630 w 2372512"/>
                  <a:gd name="connsiteY71" fmla="*/ 1728026 h 1729073"/>
                  <a:gd name="connsiteX72" fmla="*/ 2335917 w 2372512"/>
                  <a:gd name="connsiteY72" fmla="*/ 1729073 h 1729073"/>
                  <a:gd name="connsiteX73" fmla="*/ 2341537 w 2372512"/>
                  <a:gd name="connsiteY73" fmla="*/ 1729073 h 1729073"/>
                  <a:gd name="connsiteX74" fmla="*/ 2358396 w 2372512"/>
                  <a:gd name="connsiteY74" fmla="*/ 1728883 h 1729073"/>
                  <a:gd name="connsiteX75" fmla="*/ 2361159 w 2372512"/>
                  <a:gd name="connsiteY75" fmla="*/ 1728597 h 1729073"/>
                  <a:gd name="connsiteX76" fmla="*/ 2363826 w 2372512"/>
                  <a:gd name="connsiteY76" fmla="*/ 1728311 h 1729073"/>
                  <a:gd name="connsiteX77" fmla="*/ 2364969 w 2372512"/>
                  <a:gd name="connsiteY77" fmla="*/ 1728121 h 1729073"/>
                  <a:gd name="connsiteX78" fmla="*/ 2364969 w 2372512"/>
                  <a:gd name="connsiteY78" fmla="*/ 1728121 h 1729073"/>
                  <a:gd name="connsiteX79" fmla="*/ 2370112 w 2372512"/>
                  <a:gd name="connsiteY79" fmla="*/ 1726216 h 1729073"/>
                  <a:gd name="connsiteX80" fmla="*/ 2372494 w 2372512"/>
                  <a:gd name="connsiteY80" fmla="*/ 1720977 h 1729073"/>
                  <a:gd name="connsiteX81" fmla="*/ 2362587 w 2372512"/>
                  <a:gd name="connsiteY81" fmla="*/ 1642205 h 1729073"/>
                  <a:gd name="connsiteX82" fmla="*/ 2345824 w 2372512"/>
                  <a:gd name="connsiteY82" fmla="*/ 1561814 h 1729073"/>
                  <a:gd name="connsiteX83" fmla="*/ 2333060 w 2372512"/>
                  <a:gd name="connsiteY83" fmla="*/ 1508951 h 1729073"/>
                  <a:gd name="connsiteX84" fmla="*/ 2326488 w 2372512"/>
                  <a:gd name="connsiteY84" fmla="*/ 1481900 h 1729073"/>
                  <a:gd name="connsiteX85" fmla="*/ 2308771 w 2372512"/>
                  <a:gd name="connsiteY85" fmla="*/ 1402652 h 1729073"/>
                  <a:gd name="connsiteX86" fmla="*/ 2235143 w 2372512"/>
                  <a:gd name="connsiteY86" fmla="*/ 1078611 h 1729073"/>
                  <a:gd name="connsiteX87" fmla="*/ 2145799 w 2372512"/>
                  <a:gd name="connsiteY87" fmla="*/ 758571 h 1729073"/>
                  <a:gd name="connsiteX88" fmla="*/ 2099221 w 2372512"/>
                  <a:gd name="connsiteY88" fmla="*/ 625697 h 1729073"/>
                  <a:gd name="connsiteX89" fmla="*/ 2042357 w 2372512"/>
                  <a:gd name="connsiteY89" fmla="*/ 500444 h 1729073"/>
                  <a:gd name="connsiteX90" fmla="*/ 1886814 w 2372512"/>
                  <a:gd name="connsiteY90" fmla="*/ 277749 h 1729073"/>
                  <a:gd name="connsiteX91" fmla="*/ 1784325 w 2372512"/>
                  <a:gd name="connsiteY91" fmla="*/ 187071 h 1729073"/>
                  <a:gd name="connsiteX92" fmla="*/ 1654785 w 2372512"/>
                  <a:gd name="connsiteY92" fmla="*/ 103632 h 1729073"/>
                  <a:gd name="connsiteX93" fmla="*/ 1526102 w 2372512"/>
                  <a:gd name="connsiteY93" fmla="*/ 37433 h 1729073"/>
                  <a:gd name="connsiteX94" fmla="*/ 1524768 w 2372512"/>
                  <a:gd name="connsiteY94" fmla="*/ 37719 h 1729073"/>
                  <a:gd name="connsiteX95" fmla="*/ 1491240 w 2372512"/>
                  <a:gd name="connsiteY95" fmla="*/ 23717 h 1729073"/>
                  <a:gd name="connsiteX96" fmla="*/ 1476762 w 2372512"/>
                  <a:gd name="connsiteY96" fmla="*/ 17812 h 1729073"/>
                  <a:gd name="connsiteX97" fmla="*/ 1453426 w 2372512"/>
                  <a:gd name="connsiteY97" fmla="*/ 7429 h 1729073"/>
                  <a:gd name="connsiteX98" fmla="*/ 1439329 w 2372512"/>
                  <a:gd name="connsiteY98" fmla="*/ 0 h 1729073"/>
                  <a:gd name="connsiteX99" fmla="*/ 1439329 w 2372512"/>
                  <a:gd name="connsiteY99" fmla="*/ 0 h 172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72512" h="1729073">
                    <a:moveTo>
                      <a:pt x="1439234" y="0"/>
                    </a:moveTo>
                    <a:lnTo>
                      <a:pt x="1439234" y="0"/>
                    </a:lnTo>
                    <a:cubicBezTo>
                      <a:pt x="1437900" y="667"/>
                      <a:pt x="1436948" y="1524"/>
                      <a:pt x="1436281" y="2477"/>
                    </a:cubicBezTo>
                    <a:lnTo>
                      <a:pt x="1436281" y="2477"/>
                    </a:lnTo>
                    <a:cubicBezTo>
                      <a:pt x="1436281" y="2477"/>
                      <a:pt x="1435519" y="2667"/>
                      <a:pt x="1434948" y="2953"/>
                    </a:cubicBezTo>
                    <a:cubicBezTo>
                      <a:pt x="1421041" y="11240"/>
                      <a:pt x="1406087" y="18574"/>
                      <a:pt x="1390275" y="24575"/>
                    </a:cubicBezTo>
                    <a:cubicBezTo>
                      <a:pt x="1345603" y="41434"/>
                      <a:pt x="1298454" y="47625"/>
                      <a:pt x="1262259" y="51149"/>
                    </a:cubicBezTo>
                    <a:cubicBezTo>
                      <a:pt x="1261688" y="51245"/>
                      <a:pt x="1261021" y="51435"/>
                      <a:pt x="1261021" y="51626"/>
                    </a:cubicBezTo>
                    <a:cubicBezTo>
                      <a:pt x="1244257" y="52864"/>
                      <a:pt x="1227588" y="54007"/>
                      <a:pt x="1211396" y="55150"/>
                    </a:cubicBezTo>
                    <a:lnTo>
                      <a:pt x="1203776" y="55721"/>
                    </a:lnTo>
                    <a:lnTo>
                      <a:pt x="1198728" y="56102"/>
                    </a:lnTo>
                    <a:cubicBezTo>
                      <a:pt x="1183773" y="57150"/>
                      <a:pt x="1168724" y="58198"/>
                      <a:pt x="1153770" y="59531"/>
                    </a:cubicBezTo>
                    <a:cubicBezTo>
                      <a:pt x="1124528" y="62198"/>
                      <a:pt x="1089952" y="66104"/>
                      <a:pt x="1055662" y="75057"/>
                    </a:cubicBezTo>
                    <a:cubicBezTo>
                      <a:pt x="1055662" y="74390"/>
                      <a:pt x="1054995" y="73438"/>
                      <a:pt x="1054043" y="72771"/>
                    </a:cubicBezTo>
                    <a:cubicBezTo>
                      <a:pt x="1052709" y="71723"/>
                      <a:pt x="1051090" y="71152"/>
                      <a:pt x="1049376" y="71152"/>
                    </a:cubicBezTo>
                    <a:cubicBezTo>
                      <a:pt x="1046709" y="71438"/>
                      <a:pt x="1044804" y="72485"/>
                      <a:pt x="1043565" y="74104"/>
                    </a:cubicBezTo>
                    <a:cubicBezTo>
                      <a:pt x="1042137" y="75914"/>
                      <a:pt x="1041946" y="77819"/>
                      <a:pt x="1041946" y="79629"/>
                    </a:cubicBezTo>
                    <a:lnTo>
                      <a:pt x="1041946" y="81344"/>
                    </a:lnTo>
                    <a:cubicBezTo>
                      <a:pt x="1041660" y="81915"/>
                      <a:pt x="1041279" y="82868"/>
                      <a:pt x="1041089" y="83915"/>
                    </a:cubicBezTo>
                    <a:lnTo>
                      <a:pt x="1040803" y="86106"/>
                    </a:lnTo>
                    <a:lnTo>
                      <a:pt x="1040517" y="88297"/>
                    </a:lnTo>
                    <a:cubicBezTo>
                      <a:pt x="1017372" y="84392"/>
                      <a:pt x="993654" y="76962"/>
                      <a:pt x="965937" y="64865"/>
                    </a:cubicBezTo>
                    <a:cubicBezTo>
                      <a:pt x="944601" y="55340"/>
                      <a:pt x="924503" y="44672"/>
                      <a:pt x="900500" y="31718"/>
                    </a:cubicBezTo>
                    <a:cubicBezTo>
                      <a:pt x="903643" y="31623"/>
                      <a:pt x="906405" y="28004"/>
                      <a:pt x="906120" y="24384"/>
                    </a:cubicBezTo>
                    <a:cubicBezTo>
                      <a:pt x="905929" y="22955"/>
                      <a:pt x="905548" y="21812"/>
                      <a:pt x="904786" y="20765"/>
                    </a:cubicBezTo>
                    <a:cubicBezTo>
                      <a:pt x="904405" y="19336"/>
                      <a:pt x="903357" y="17907"/>
                      <a:pt x="902119" y="16859"/>
                    </a:cubicBezTo>
                    <a:lnTo>
                      <a:pt x="900881" y="17336"/>
                    </a:lnTo>
                    <a:cubicBezTo>
                      <a:pt x="900214" y="18479"/>
                      <a:pt x="899738" y="19050"/>
                      <a:pt x="899166" y="19336"/>
                    </a:cubicBezTo>
                    <a:lnTo>
                      <a:pt x="863829" y="33528"/>
                    </a:lnTo>
                    <a:lnTo>
                      <a:pt x="849065" y="39433"/>
                    </a:lnTo>
                    <a:cubicBezTo>
                      <a:pt x="840397" y="43148"/>
                      <a:pt x="831729" y="46863"/>
                      <a:pt x="823062" y="50768"/>
                    </a:cubicBezTo>
                    <a:cubicBezTo>
                      <a:pt x="780199" y="73628"/>
                      <a:pt x="738765" y="99346"/>
                      <a:pt x="699903" y="127159"/>
                    </a:cubicBezTo>
                    <a:cubicBezTo>
                      <a:pt x="640277" y="169831"/>
                      <a:pt x="583222" y="219742"/>
                      <a:pt x="530168" y="275654"/>
                    </a:cubicBezTo>
                    <a:cubicBezTo>
                      <a:pt x="479685" y="328898"/>
                      <a:pt x="432632" y="388525"/>
                      <a:pt x="390436" y="453009"/>
                    </a:cubicBezTo>
                    <a:cubicBezTo>
                      <a:pt x="371005" y="482632"/>
                      <a:pt x="351384" y="515588"/>
                      <a:pt x="328809" y="556641"/>
                    </a:cubicBezTo>
                    <a:cubicBezTo>
                      <a:pt x="309188" y="592265"/>
                      <a:pt x="290138" y="629507"/>
                      <a:pt x="270612" y="670465"/>
                    </a:cubicBezTo>
                    <a:cubicBezTo>
                      <a:pt x="212128" y="793147"/>
                      <a:pt x="159836" y="928021"/>
                      <a:pt x="101162" y="1107853"/>
                    </a:cubicBezTo>
                    <a:cubicBezTo>
                      <a:pt x="101067" y="1108139"/>
                      <a:pt x="100876" y="1108520"/>
                      <a:pt x="100781" y="1108901"/>
                    </a:cubicBezTo>
                    <a:cubicBezTo>
                      <a:pt x="96209" y="1122712"/>
                      <a:pt x="91827" y="1136618"/>
                      <a:pt x="87351" y="1150525"/>
                    </a:cubicBezTo>
                    <a:cubicBezTo>
                      <a:pt x="73158" y="1195006"/>
                      <a:pt x="58204" y="1242346"/>
                      <a:pt x="44107" y="1289685"/>
                    </a:cubicBezTo>
                    <a:cubicBezTo>
                      <a:pt x="38011" y="1310450"/>
                      <a:pt x="32010" y="1331214"/>
                      <a:pt x="26105" y="1352074"/>
                    </a:cubicBezTo>
                    <a:lnTo>
                      <a:pt x="24771" y="1356836"/>
                    </a:lnTo>
                    <a:cubicBezTo>
                      <a:pt x="16580" y="1385602"/>
                      <a:pt x="8484" y="1413605"/>
                      <a:pt x="197" y="1440752"/>
                    </a:cubicBezTo>
                    <a:cubicBezTo>
                      <a:pt x="-375" y="1442561"/>
                      <a:pt x="387" y="1444847"/>
                      <a:pt x="1340" y="1446276"/>
                    </a:cubicBezTo>
                    <a:cubicBezTo>
                      <a:pt x="1721" y="1446848"/>
                      <a:pt x="2102" y="1447229"/>
                      <a:pt x="2483" y="1447610"/>
                    </a:cubicBezTo>
                    <a:cubicBezTo>
                      <a:pt x="3340" y="1447705"/>
                      <a:pt x="4007" y="1447800"/>
                      <a:pt x="4769" y="1447895"/>
                    </a:cubicBezTo>
                    <a:lnTo>
                      <a:pt x="6579" y="1447895"/>
                    </a:lnTo>
                    <a:lnTo>
                      <a:pt x="8388" y="1448086"/>
                    </a:lnTo>
                    <a:lnTo>
                      <a:pt x="16294" y="1446467"/>
                    </a:lnTo>
                    <a:cubicBezTo>
                      <a:pt x="20009" y="1445228"/>
                      <a:pt x="23152" y="1444181"/>
                      <a:pt x="26200" y="1443133"/>
                    </a:cubicBezTo>
                    <a:cubicBezTo>
                      <a:pt x="57918" y="1426369"/>
                      <a:pt x="88684" y="1407224"/>
                      <a:pt x="120212" y="1384554"/>
                    </a:cubicBezTo>
                    <a:cubicBezTo>
                      <a:pt x="137833" y="1371981"/>
                      <a:pt x="154216" y="1359313"/>
                      <a:pt x="169266" y="1347502"/>
                    </a:cubicBezTo>
                    <a:cubicBezTo>
                      <a:pt x="184410" y="1335596"/>
                      <a:pt x="199841" y="1323213"/>
                      <a:pt x="216319" y="1309593"/>
                    </a:cubicBezTo>
                    <a:cubicBezTo>
                      <a:pt x="276612" y="1259872"/>
                      <a:pt x="337191" y="1204722"/>
                      <a:pt x="396342" y="1145572"/>
                    </a:cubicBezTo>
                    <a:cubicBezTo>
                      <a:pt x="452634" y="1089279"/>
                      <a:pt x="507879" y="1028891"/>
                      <a:pt x="560648" y="966026"/>
                    </a:cubicBezTo>
                    <a:cubicBezTo>
                      <a:pt x="607892" y="909733"/>
                      <a:pt x="656374" y="846772"/>
                      <a:pt x="708857" y="773525"/>
                    </a:cubicBezTo>
                    <a:cubicBezTo>
                      <a:pt x="818299" y="621030"/>
                      <a:pt x="896690" y="487585"/>
                      <a:pt x="955554" y="353568"/>
                    </a:cubicBezTo>
                    <a:cubicBezTo>
                      <a:pt x="958317" y="347282"/>
                      <a:pt x="960984" y="341090"/>
                      <a:pt x="963651" y="334804"/>
                    </a:cubicBezTo>
                    <a:lnTo>
                      <a:pt x="968985" y="322326"/>
                    </a:lnTo>
                    <a:cubicBezTo>
                      <a:pt x="973747" y="311277"/>
                      <a:pt x="978700" y="300419"/>
                      <a:pt x="983653" y="289465"/>
                    </a:cubicBezTo>
                    <a:lnTo>
                      <a:pt x="991749" y="271844"/>
                    </a:lnTo>
                    <a:cubicBezTo>
                      <a:pt x="999369" y="255270"/>
                      <a:pt x="1006894" y="238792"/>
                      <a:pt x="1014133" y="222123"/>
                    </a:cubicBezTo>
                    <a:cubicBezTo>
                      <a:pt x="1028135" y="189929"/>
                      <a:pt x="1037850" y="163449"/>
                      <a:pt x="1044708" y="138875"/>
                    </a:cubicBezTo>
                    <a:cubicBezTo>
                      <a:pt x="1051471" y="268510"/>
                      <a:pt x="1075474" y="403193"/>
                      <a:pt x="1115860" y="539210"/>
                    </a:cubicBezTo>
                    <a:cubicBezTo>
                      <a:pt x="1161390" y="692658"/>
                      <a:pt x="1226636" y="841820"/>
                      <a:pt x="1309789" y="982789"/>
                    </a:cubicBezTo>
                    <a:cubicBezTo>
                      <a:pt x="1393514" y="1124712"/>
                      <a:pt x="1493241" y="1252156"/>
                      <a:pt x="1606207" y="1361694"/>
                    </a:cubicBezTo>
                    <a:cubicBezTo>
                      <a:pt x="1663548" y="1417130"/>
                      <a:pt x="1724508" y="1467803"/>
                      <a:pt x="1787658" y="1512094"/>
                    </a:cubicBezTo>
                    <a:cubicBezTo>
                      <a:pt x="1854810" y="1559147"/>
                      <a:pt x="1927200" y="1600486"/>
                      <a:pt x="2002828" y="1635062"/>
                    </a:cubicBezTo>
                    <a:cubicBezTo>
                      <a:pt x="2059597" y="1660970"/>
                      <a:pt x="2117033" y="1682210"/>
                      <a:pt x="2173802" y="1698212"/>
                    </a:cubicBezTo>
                    <a:cubicBezTo>
                      <a:pt x="2222379" y="1711928"/>
                      <a:pt x="2270862" y="1721930"/>
                      <a:pt x="2317820" y="1727835"/>
                    </a:cubicBezTo>
                    <a:lnTo>
                      <a:pt x="2319725" y="1728026"/>
                    </a:lnTo>
                    <a:lnTo>
                      <a:pt x="2321630" y="1728026"/>
                    </a:lnTo>
                    <a:cubicBezTo>
                      <a:pt x="2326392" y="1728502"/>
                      <a:pt x="2331155" y="1728788"/>
                      <a:pt x="2335917" y="1729073"/>
                    </a:cubicBezTo>
                    <a:lnTo>
                      <a:pt x="2341537" y="1729073"/>
                    </a:lnTo>
                    <a:cubicBezTo>
                      <a:pt x="2347157" y="1729073"/>
                      <a:pt x="2352777" y="1729073"/>
                      <a:pt x="2358396" y="1728883"/>
                    </a:cubicBezTo>
                    <a:lnTo>
                      <a:pt x="2361159" y="1728597"/>
                    </a:lnTo>
                    <a:lnTo>
                      <a:pt x="2363826" y="1728311"/>
                    </a:lnTo>
                    <a:lnTo>
                      <a:pt x="2364969" y="1728121"/>
                    </a:lnTo>
                    <a:lnTo>
                      <a:pt x="2364969" y="1728121"/>
                    </a:lnTo>
                    <a:cubicBezTo>
                      <a:pt x="2366778" y="1728121"/>
                      <a:pt x="2368588" y="1727454"/>
                      <a:pt x="2370112" y="1726216"/>
                    </a:cubicBezTo>
                    <a:cubicBezTo>
                      <a:pt x="2371446" y="1724978"/>
                      <a:pt x="2372684" y="1722787"/>
                      <a:pt x="2372494" y="1720977"/>
                    </a:cubicBezTo>
                    <a:cubicBezTo>
                      <a:pt x="2370684" y="1696022"/>
                      <a:pt x="2367445" y="1670304"/>
                      <a:pt x="2362587" y="1642205"/>
                    </a:cubicBezTo>
                    <a:cubicBezTo>
                      <a:pt x="2357444" y="1612297"/>
                      <a:pt x="2350491" y="1582007"/>
                      <a:pt x="2345824" y="1561814"/>
                    </a:cubicBezTo>
                    <a:cubicBezTo>
                      <a:pt x="2341728" y="1544193"/>
                      <a:pt x="2337346" y="1526572"/>
                      <a:pt x="2333060" y="1508951"/>
                    </a:cubicBezTo>
                    <a:lnTo>
                      <a:pt x="2326488" y="1481900"/>
                    </a:lnTo>
                    <a:cubicBezTo>
                      <a:pt x="2320678" y="1457706"/>
                      <a:pt x="2314867" y="1431798"/>
                      <a:pt x="2308771" y="1402652"/>
                    </a:cubicBezTo>
                    <a:cubicBezTo>
                      <a:pt x="2283149" y="1281303"/>
                      <a:pt x="2259051" y="1175385"/>
                      <a:pt x="2235143" y="1078611"/>
                    </a:cubicBezTo>
                    <a:cubicBezTo>
                      <a:pt x="2206378" y="962787"/>
                      <a:pt x="2177231" y="858107"/>
                      <a:pt x="2145799" y="758571"/>
                    </a:cubicBezTo>
                    <a:cubicBezTo>
                      <a:pt x="2129701" y="707422"/>
                      <a:pt x="2114937" y="665226"/>
                      <a:pt x="2099221" y="625697"/>
                    </a:cubicBezTo>
                    <a:cubicBezTo>
                      <a:pt x="2082267" y="582740"/>
                      <a:pt x="2063121" y="540639"/>
                      <a:pt x="2042357" y="500444"/>
                    </a:cubicBezTo>
                    <a:cubicBezTo>
                      <a:pt x="1998161" y="415100"/>
                      <a:pt x="1945773" y="340138"/>
                      <a:pt x="1886814" y="277749"/>
                    </a:cubicBezTo>
                    <a:cubicBezTo>
                      <a:pt x="1855762" y="244888"/>
                      <a:pt x="1821282" y="214408"/>
                      <a:pt x="1784325" y="187071"/>
                    </a:cubicBezTo>
                    <a:cubicBezTo>
                      <a:pt x="1745558" y="158401"/>
                      <a:pt x="1703172" y="131064"/>
                      <a:pt x="1654785" y="103632"/>
                    </a:cubicBezTo>
                    <a:cubicBezTo>
                      <a:pt x="1618018" y="82772"/>
                      <a:pt x="1577156" y="61722"/>
                      <a:pt x="1526102" y="37433"/>
                    </a:cubicBezTo>
                    <a:cubicBezTo>
                      <a:pt x="1525530" y="37624"/>
                      <a:pt x="1525149" y="37719"/>
                      <a:pt x="1524768" y="37719"/>
                    </a:cubicBezTo>
                    <a:cubicBezTo>
                      <a:pt x="1513910" y="32861"/>
                      <a:pt x="1503528" y="28575"/>
                      <a:pt x="1491240" y="23717"/>
                    </a:cubicBezTo>
                    <a:cubicBezTo>
                      <a:pt x="1486383" y="21812"/>
                      <a:pt x="1481620" y="19812"/>
                      <a:pt x="1476762" y="17812"/>
                    </a:cubicBezTo>
                    <a:cubicBezTo>
                      <a:pt x="1470190" y="15145"/>
                      <a:pt x="1461618" y="11525"/>
                      <a:pt x="1453426" y="7429"/>
                    </a:cubicBezTo>
                    <a:cubicBezTo>
                      <a:pt x="1448664" y="5048"/>
                      <a:pt x="1443901" y="2572"/>
                      <a:pt x="1439329" y="0"/>
                    </a:cubicBezTo>
                    <a:lnTo>
                      <a:pt x="1439329" y="0"/>
                    </a:lnTo>
                  </a:path>
                </a:pathLst>
              </a:custGeom>
              <a:solidFill>
                <a:srgbClr val="FBABB1"/>
              </a:solid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FBD7E539-710B-AF87-E8E7-0280C59B74BE}"/>
                  </a:ext>
                </a:extLst>
              </p:cNvPr>
              <p:cNvSpPr/>
              <p:nvPr/>
            </p:nvSpPr>
            <p:spPr>
              <a:xfrm>
                <a:off x="2646616" y="4542957"/>
                <a:ext cx="2322575" cy="1711928"/>
              </a:xfrm>
              <a:custGeom>
                <a:avLst/>
                <a:gdLst>
                  <a:gd name="connsiteX0" fmla="*/ 901065 w 2322575"/>
                  <a:gd name="connsiteY0" fmla="*/ 667 h 1711928"/>
                  <a:gd name="connsiteX1" fmla="*/ 899351 w 2322575"/>
                  <a:gd name="connsiteY1" fmla="*/ 2667 h 1711928"/>
                  <a:gd name="connsiteX2" fmla="*/ 864013 w 2322575"/>
                  <a:gd name="connsiteY2" fmla="*/ 16859 h 1711928"/>
                  <a:gd name="connsiteX3" fmla="*/ 849249 w 2322575"/>
                  <a:gd name="connsiteY3" fmla="*/ 22765 h 1711928"/>
                  <a:gd name="connsiteX4" fmla="*/ 823246 w 2322575"/>
                  <a:gd name="connsiteY4" fmla="*/ 34100 h 1711928"/>
                  <a:gd name="connsiteX5" fmla="*/ 699992 w 2322575"/>
                  <a:gd name="connsiteY5" fmla="*/ 110490 h 1711928"/>
                  <a:gd name="connsiteX6" fmla="*/ 530257 w 2322575"/>
                  <a:gd name="connsiteY6" fmla="*/ 258985 h 1711928"/>
                  <a:gd name="connsiteX7" fmla="*/ 390525 w 2322575"/>
                  <a:gd name="connsiteY7" fmla="*/ 436436 h 1711928"/>
                  <a:gd name="connsiteX8" fmla="*/ 328803 w 2322575"/>
                  <a:gd name="connsiteY8" fmla="*/ 540068 h 1711928"/>
                  <a:gd name="connsiteX9" fmla="*/ 270605 w 2322575"/>
                  <a:gd name="connsiteY9" fmla="*/ 653891 h 1711928"/>
                  <a:gd name="connsiteX10" fmla="*/ 101155 w 2322575"/>
                  <a:gd name="connsiteY10" fmla="*/ 1091279 h 1711928"/>
                  <a:gd name="connsiteX11" fmla="*/ 100775 w 2322575"/>
                  <a:gd name="connsiteY11" fmla="*/ 1092327 h 1711928"/>
                  <a:gd name="connsiteX12" fmla="*/ 87440 w 2322575"/>
                  <a:gd name="connsiteY12" fmla="*/ 1133666 h 1711928"/>
                  <a:gd name="connsiteX13" fmla="*/ 44101 w 2322575"/>
                  <a:gd name="connsiteY13" fmla="*/ 1273016 h 1711928"/>
                  <a:gd name="connsiteX14" fmla="*/ 26099 w 2322575"/>
                  <a:gd name="connsiteY14" fmla="*/ 1335405 h 1711928"/>
                  <a:gd name="connsiteX15" fmla="*/ 24765 w 2322575"/>
                  <a:gd name="connsiteY15" fmla="*/ 1340168 h 1711928"/>
                  <a:gd name="connsiteX16" fmla="*/ 190 w 2322575"/>
                  <a:gd name="connsiteY16" fmla="*/ 1424083 h 1711928"/>
                  <a:gd name="connsiteX17" fmla="*/ 0 w 2322575"/>
                  <a:gd name="connsiteY17" fmla="*/ 1424750 h 1711928"/>
                  <a:gd name="connsiteX18" fmla="*/ 28575 w 2322575"/>
                  <a:gd name="connsiteY18" fmla="*/ 1403890 h 1711928"/>
                  <a:gd name="connsiteX19" fmla="*/ 72104 w 2322575"/>
                  <a:gd name="connsiteY19" fmla="*/ 1369409 h 1711928"/>
                  <a:gd name="connsiteX20" fmla="*/ 113824 w 2322575"/>
                  <a:gd name="connsiteY20" fmla="*/ 1333500 h 1711928"/>
                  <a:gd name="connsiteX21" fmla="*/ 195548 w 2322575"/>
                  <a:gd name="connsiteY21" fmla="*/ 1259777 h 1711928"/>
                  <a:gd name="connsiteX22" fmla="*/ 195358 w 2322575"/>
                  <a:gd name="connsiteY22" fmla="*/ 1259872 h 1711928"/>
                  <a:gd name="connsiteX23" fmla="*/ 195548 w 2322575"/>
                  <a:gd name="connsiteY23" fmla="*/ 1259777 h 1711928"/>
                  <a:gd name="connsiteX24" fmla="*/ 195548 w 2322575"/>
                  <a:gd name="connsiteY24" fmla="*/ 1259777 h 1711928"/>
                  <a:gd name="connsiteX25" fmla="*/ 195548 w 2322575"/>
                  <a:gd name="connsiteY25" fmla="*/ 1259777 h 1711928"/>
                  <a:gd name="connsiteX26" fmla="*/ 195548 w 2322575"/>
                  <a:gd name="connsiteY26" fmla="*/ 1259777 h 1711928"/>
                  <a:gd name="connsiteX27" fmla="*/ 509111 w 2322575"/>
                  <a:gd name="connsiteY27" fmla="*/ 934402 h 1711928"/>
                  <a:gd name="connsiteX28" fmla="*/ 590169 w 2322575"/>
                  <a:gd name="connsiteY28" fmla="*/ 838295 h 1711928"/>
                  <a:gd name="connsiteX29" fmla="*/ 629507 w 2322575"/>
                  <a:gd name="connsiteY29" fmla="*/ 789718 h 1711928"/>
                  <a:gd name="connsiteX30" fmla="*/ 667798 w 2322575"/>
                  <a:gd name="connsiteY30" fmla="*/ 740474 h 1711928"/>
                  <a:gd name="connsiteX31" fmla="*/ 739426 w 2322575"/>
                  <a:gd name="connsiteY31" fmla="*/ 639032 h 1711928"/>
                  <a:gd name="connsiteX32" fmla="*/ 773240 w 2322575"/>
                  <a:gd name="connsiteY32" fmla="*/ 587121 h 1711928"/>
                  <a:gd name="connsiteX33" fmla="*/ 790384 w 2322575"/>
                  <a:gd name="connsiteY33" fmla="*/ 559880 h 1711928"/>
                  <a:gd name="connsiteX34" fmla="*/ 797814 w 2322575"/>
                  <a:gd name="connsiteY34" fmla="*/ 547878 h 1711928"/>
                  <a:gd name="connsiteX35" fmla="*/ 799148 w 2322575"/>
                  <a:gd name="connsiteY35" fmla="*/ 545783 h 1711928"/>
                  <a:gd name="connsiteX36" fmla="*/ 800481 w 2322575"/>
                  <a:gd name="connsiteY36" fmla="*/ 543687 h 1711928"/>
                  <a:gd name="connsiteX37" fmla="*/ 808292 w 2322575"/>
                  <a:gd name="connsiteY37" fmla="*/ 531114 h 1711928"/>
                  <a:gd name="connsiteX38" fmla="*/ 840486 w 2322575"/>
                  <a:gd name="connsiteY38" fmla="*/ 478250 h 1711928"/>
                  <a:gd name="connsiteX39" fmla="*/ 904208 w 2322575"/>
                  <a:gd name="connsiteY39" fmla="*/ 372332 h 1711928"/>
                  <a:gd name="connsiteX40" fmla="*/ 1023366 w 2322575"/>
                  <a:gd name="connsiteY40" fmla="*/ 184785 h 1711928"/>
                  <a:gd name="connsiteX41" fmla="*/ 1044988 w 2322575"/>
                  <a:gd name="connsiteY41" fmla="*/ 122587 h 1711928"/>
                  <a:gd name="connsiteX42" fmla="*/ 1115759 w 2322575"/>
                  <a:gd name="connsiteY42" fmla="*/ 522922 h 1711928"/>
                  <a:gd name="connsiteX43" fmla="*/ 1309783 w 2322575"/>
                  <a:gd name="connsiteY43" fmla="*/ 966502 h 1711928"/>
                  <a:gd name="connsiteX44" fmla="*/ 1606201 w 2322575"/>
                  <a:gd name="connsiteY44" fmla="*/ 1345502 h 1711928"/>
                  <a:gd name="connsiteX45" fmla="*/ 1787652 w 2322575"/>
                  <a:gd name="connsiteY45" fmla="*/ 1495806 h 1711928"/>
                  <a:gd name="connsiteX46" fmla="*/ 2002917 w 2322575"/>
                  <a:gd name="connsiteY46" fmla="*/ 1618774 h 1711928"/>
                  <a:gd name="connsiteX47" fmla="*/ 2173796 w 2322575"/>
                  <a:gd name="connsiteY47" fmla="*/ 1681829 h 1711928"/>
                  <a:gd name="connsiteX48" fmla="*/ 2317909 w 2322575"/>
                  <a:gd name="connsiteY48" fmla="*/ 1711547 h 1711928"/>
                  <a:gd name="connsiteX49" fmla="*/ 2319814 w 2322575"/>
                  <a:gd name="connsiteY49" fmla="*/ 1711738 h 1711928"/>
                  <a:gd name="connsiteX50" fmla="*/ 2321624 w 2322575"/>
                  <a:gd name="connsiteY50" fmla="*/ 1711928 h 1711928"/>
                  <a:gd name="connsiteX51" fmla="*/ 2322576 w 2322575"/>
                  <a:gd name="connsiteY51" fmla="*/ 1711928 h 1711928"/>
                  <a:gd name="connsiteX52" fmla="*/ 2253520 w 2322575"/>
                  <a:gd name="connsiteY52" fmla="*/ 1391602 h 1711928"/>
                  <a:gd name="connsiteX53" fmla="*/ 2203514 w 2322575"/>
                  <a:gd name="connsiteY53" fmla="*/ 1201293 h 1711928"/>
                  <a:gd name="connsiteX54" fmla="*/ 2145697 w 2322575"/>
                  <a:gd name="connsiteY54" fmla="*/ 1014698 h 1711928"/>
                  <a:gd name="connsiteX55" fmla="*/ 2145697 w 2322575"/>
                  <a:gd name="connsiteY55" fmla="*/ 1015079 h 1711928"/>
                  <a:gd name="connsiteX56" fmla="*/ 2099977 w 2322575"/>
                  <a:gd name="connsiteY56" fmla="*/ 887825 h 1711928"/>
                  <a:gd name="connsiteX57" fmla="*/ 2051209 w 2322575"/>
                  <a:gd name="connsiteY57" fmla="*/ 769525 h 1711928"/>
                  <a:gd name="connsiteX58" fmla="*/ 1996535 w 2322575"/>
                  <a:gd name="connsiteY58" fmla="*/ 660559 h 1711928"/>
                  <a:gd name="connsiteX59" fmla="*/ 1966722 w 2322575"/>
                  <a:gd name="connsiteY59" fmla="*/ 609219 h 1711928"/>
                  <a:gd name="connsiteX60" fmla="*/ 1934718 w 2322575"/>
                  <a:gd name="connsiteY60" fmla="*/ 559213 h 1711928"/>
                  <a:gd name="connsiteX61" fmla="*/ 1935004 w 2322575"/>
                  <a:gd name="connsiteY61" fmla="*/ 559689 h 1711928"/>
                  <a:gd name="connsiteX62" fmla="*/ 1846231 w 2322575"/>
                  <a:gd name="connsiteY62" fmla="*/ 443293 h 1711928"/>
                  <a:gd name="connsiteX63" fmla="*/ 1796606 w 2322575"/>
                  <a:gd name="connsiteY63" fmla="*/ 389668 h 1711928"/>
                  <a:gd name="connsiteX64" fmla="*/ 1743932 w 2322575"/>
                  <a:gd name="connsiteY64" fmla="*/ 340042 h 1711928"/>
                  <a:gd name="connsiteX65" fmla="*/ 1743932 w 2322575"/>
                  <a:gd name="connsiteY65" fmla="*/ 340042 h 1711928"/>
                  <a:gd name="connsiteX66" fmla="*/ 1681734 w 2322575"/>
                  <a:gd name="connsiteY66" fmla="*/ 289846 h 1711928"/>
                  <a:gd name="connsiteX67" fmla="*/ 1626680 w 2322575"/>
                  <a:gd name="connsiteY67" fmla="*/ 252032 h 1711928"/>
                  <a:gd name="connsiteX68" fmla="*/ 1501616 w 2322575"/>
                  <a:gd name="connsiteY68" fmla="*/ 175736 h 1711928"/>
                  <a:gd name="connsiteX69" fmla="*/ 1439799 w 2322575"/>
                  <a:gd name="connsiteY69" fmla="*/ 136970 h 1711928"/>
                  <a:gd name="connsiteX70" fmla="*/ 1380839 w 2322575"/>
                  <a:gd name="connsiteY70" fmla="*/ 95345 h 1711928"/>
                  <a:gd name="connsiteX71" fmla="*/ 1328261 w 2322575"/>
                  <a:gd name="connsiteY71" fmla="*/ 50578 h 1711928"/>
                  <a:gd name="connsiteX72" fmla="*/ 1306830 w 2322575"/>
                  <a:gd name="connsiteY72" fmla="*/ 28956 h 1711928"/>
                  <a:gd name="connsiteX73" fmla="*/ 1262253 w 2322575"/>
                  <a:gd name="connsiteY73" fmla="*/ 34385 h 1711928"/>
                  <a:gd name="connsiteX74" fmla="*/ 1260824 w 2322575"/>
                  <a:gd name="connsiteY74" fmla="*/ 35052 h 1711928"/>
                  <a:gd name="connsiteX75" fmla="*/ 1248442 w 2322575"/>
                  <a:gd name="connsiteY75" fmla="*/ 35814 h 1711928"/>
                  <a:gd name="connsiteX76" fmla="*/ 1211389 w 2322575"/>
                  <a:gd name="connsiteY76" fmla="*/ 38386 h 1711928"/>
                  <a:gd name="connsiteX77" fmla="*/ 1203770 w 2322575"/>
                  <a:gd name="connsiteY77" fmla="*/ 38957 h 1711928"/>
                  <a:gd name="connsiteX78" fmla="*/ 1198721 w 2322575"/>
                  <a:gd name="connsiteY78" fmla="*/ 39338 h 1711928"/>
                  <a:gd name="connsiteX79" fmla="*/ 1153763 w 2322575"/>
                  <a:gd name="connsiteY79" fmla="*/ 42767 h 1711928"/>
                  <a:gd name="connsiteX80" fmla="*/ 1055561 w 2322575"/>
                  <a:gd name="connsiteY80" fmla="*/ 58388 h 1711928"/>
                  <a:gd name="connsiteX81" fmla="*/ 1054132 w 2322575"/>
                  <a:gd name="connsiteY81" fmla="*/ 56102 h 1711928"/>
                  <a:gd name="connsiteX82" fmla="*/ 1049369 w 2322575"/>
                  <a:gd name="connsiteY82" fmla="*/ 54483 h 1711928"/>
                  <a:gd name="connsiteX83" fmla="*/ 1043369 w 2322575"/>
                  <a:gd name="connsiteY83" fmla="*/ 57436 h 1711928"/>
                  <a:gd name="connsiteX84" fmla="*/ 1041654 w 2322575"/>
                  <a:gd name="connsiteY84" fmla="*/ 63055 h 1711928"/>
                  <a:gd name="connsiteX85" fmla="*/ 1041845 w 2322575"/>
                  <a:gd name="connsiteY85" fmla="*/ 64770 h 1711928"/>
                  <a:gd name="connsiteX86" fmla="*/ 1040892 w 2322575"/>
                  <a:gd name="connsiteY86" fmla="*/ 67342 h 1711928"/>
                  <a:gd name="connsiteX87" fmla="*/ 1040606 w 2322575"/>
                  <a:gd name="connsiteY87" fmla="*/ 69533 h 1711928"/>
                  <a:gd name="connsiteX88" fmla="*/ 1040321 w 2322575"/>
                  <a:gd name="connsiteY88" fmla="*/ 71723 h 1711928"/>
                  <a:gd name="connsiteX89" fmla="*/ 966121 w 2322575"/>
                  <a:gd name="connsiteY89" fmla="*/ 48101 h 1711928"/>
                  <a:gd name="connsiteX90" fmla="*/ 900684 w 2322575"/>
                  <a:gd name="connsiteY90" fmla="*/ 14954 h 1711928"/>
                  <a:gd name="connsiteX91" fmla="*/ 901160 w 2322575"/>
                  <a:gd name="connsiteY91" fmla="*/ 14954 h 1711928"/>
                  <a:gd name="connsiteX92" fmla="*/ 904494 w 2322575"/>
                  <a:gd name="connsiteY92" fmla="*/ 13335 h 1711928"/>
                  <a:gd name="connsiteX93" fmla="*/ 906494 w 2322575"/>
                  <a:gd name="connsiteY93" fmla="*/ 7715 h 1711928"/>
                  <a:gd name="connsiteX94" fmla="*/ 905161 w 2322575"/>
                  <a:gd name="connsiteY94" fmla="*/ 4000 h 1711928"/>
                  <a:gd name="connsiteX95" fmla="*/ 902399 w 2322575"/>
                  <a:gd name="connsiteY95" fmla="*/ 0 h 1711928"/>
                  <a:gd name="connsiteX96" fmla="*/ 900970 w 2322575"/>
                  <a:gd name="connsiteY96" fmla="*/ 571 h 171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22575" h="1711928">
                    <a:moveTo>
                      <a:pt x="901065" y="667"/>
                    </a:moveTo>
                    <a:cubicBezTo>
                      <a:pt x="900303" y="1810"/>
                      <a:pt x="899922" y="2381"/>
                      <a:pt x="899351" y="2667"/>
                    </a:cubicBezTo>
                    <a:lnTo>
                      <a:pt x="864013" y="16859"/>
                    </a:lnTo>
                    <a:lnTo>
                      <a:pt x="849249" y="22765"/>
                    </a:lnTo>
                    <a:cubicBezTo>
                      <a:pt x="840581" y="26479"/>
                      <a:pt x="831914" y="30290"/>
                      <a:pt x="823246" y="34100"/>
                    </a:cubicBezTo>
                    <a:cubicBezTo>
                      <a:pt x="780383" y="56959"/>
                      <a:pt x="738950" y="82677"/>
                      <a:pt x="699992" y="110490"/>
                    </a:cubicBezTo>
                    <a:cubicBezTo>
                      <a:pt x="640175" y="153353"/>
                      <a:pt x="583121" y="203263"/>
                      <a:pt x="530257" y="258985"/>
                    </a:cubicBezTo>
                    <a:cubicBezTo>
                      <a:pt x="479870" y="312134"/>
                      <a:pt x="432816" y="371856"/>
                      <a:pt x="390525" y="436436"/>
                    </a:cubicBezTo>
                    <a:cubicBezTo>
                      <a:pt x="371285" y="465677"/>
                      <a:pt x="351663" y="498634"/>
                      <a:pt x="328803" y="540068"/>
                    </a:cubicBezTo>
                    <a:cubicBezTo>
                      <a:pt x="309467" y="575024"/>
                      <a:pt x="290417" y="612267"/>
                      <a:pt x="270605" y="653891"/>
                    </a:cubicBezTo>
                    <a:cubicBezTo>
                      <a:pt x="211931" y="776764"/>
                      <a:pt x="159734" y="911733"/>
                      <a:pt x="101155" y="1091279"/>
                    </a:cubicBezTo>
                    <a:lnTo>
                      <a:pt x="100775" y="1092327"/>
                    </a:lnTo>
                    <a:cubicBezTo>
                      <a:pt x="96298" y="1106138"/>
                      <a:pt x="91821" y="1119854"/>
                      <a:pt x="87440" y="1133666"/>
                    </a:cubicBezTo>
                    <a:cubicBezTo>
                      <a:pt x="74009" y="1175576"/>
                      <a:pt x="58579" y="1224439"/>
                      <a:pt x="44101" y="1273016"/>
                    </a:cubicBezTo>
                    <a:cubicBezTo>
                      <a:pt x="38005" y="1293781"/>
                      <a:pt x="32004" y="1314545"/>
                      <a:pt x="26099" y="1335405"/>
                    </a:cubicBezTo>
                    <a:lnTo>
                      <a:pt x="24765" y="1340168"/>
                    </a:lnTo>
                    <a:cubicBezTo>
                      <a:pt x="16288" y="1369695"/>
                      <a:pt x="8287" y="1397603"/>
                      <a:pt x="190" y="1424083"/>
                    </a:cubicBezTo>
                    <a:cubicBezTo>
                      <a:pt x="190" y="1424273"/>
                      <a:pt x="95" y="1424559"/>
                      <a:pt x="0" y="1424750"/>
                    </a:cubicBezTo>
                    <a:cubicBezTo>
                      <a:pt x="9620" y="1417892"/>
                      <a:pt x="19145" y="1410938"/>
                      <a:pt x="28575" y="1403890"/>
                    </a:cubicBezTo>
                    <a:cubicBezTo>
                      <a:pt x="43339" y="1392745"/>
                      <a:pt x="57912" y="1381316"/>
                      <a:pt x="72104" y="1369409"/>
                    </a:cubicBezTo>
                    <a:cubicBezTo>
                      <a:pt x="86106" y="1357598"/>
                      <a:pt x="100013" y="1345597"/>
                      <a:pt x="113824" y="1333500"/>
                    </a:cubicBezTo>
                    <a:cubicBezTo>
                      <a:pt x="141446" y="1309307"/>
                      <a:pt x="168688" y="1284732"/>
                      <a:pt x="195548" y="1259777"/>
                    </a:cubicBezTo>
                    <a:cubicBezTo>
                      <a:pt x="195548" y="1259777"/>
                      <a:pt x="195453" y="1259872"/>
                      <a:pt x="195358" y="1259872"/>
                    </a:cubicBezTo>
                    <a:cubicBezTo>
                      <a:pt x="195358" y="1259872"/>
                      <a:pt x="195453" y="1259777"/>
                      <a:pt x="195548" y="1259777"/>
                    </a:cubicBezTo>
                    <a:lnTo>
                      <a:pt x="195548" y="1259777"/>
                    </a:lnTo>
                    <a:cubicBezTo>
                      <a:pt x="195548" y="1259777"/>
                      <a:pt x="195548" y="1259777"/>
                      <a:pt x="195548" y="1259777"/>
                    </a:cubicBezTo>
                    <a:lnTo>
                      <a:pt x="195548" y="1259777"/>
                    </a:lnTo>
                    <a:cubicBezTo>
                      <a:pt x="305943" y="1157288"/>
                      <a:pt x="410432" y="1048322"/>
                      <a:pt x="509111" y="934402"/>
                    </a:cubicBezTo>
                    <a:cubicBezTo>
                      <a:pt x="536543" y="902684"/>
                      <a:pt x="563594" y="870680"/>
                      <a:pt x="590169" y="838295"/>
                    </a:cubicBezTo>
                    <a:cubicBezTo>
                      <a:pt x="603409" y="822198"/>
                      <a:pt x="616458" y="806006"/>
                      <a:pt x="629507" y="789718"/>
                    </a:cubicBezTo>
                    <a:cubicBezTo>
                      <a:pt x="642461" y="773430"/>
                      <a:pt x="655320" y="757142"/>
                      <a:pt x="667798" y="740474"/>
                    </a:cubicBezTo>
                    <a:cubicBezTo>
                      <a:pt x="692658" y="707326"/>
                      <a:pt x="716471" y="673513"/>
                      <a:pt x="739426" y="639032"/>
                    </a:cubicBezTo>
                    <a:cubicBezTo>
                      <a:pt x="750856" y="621887"/>
                      <a:pt x="762095" y="604552"/>
                      <a:pt x="773240" y="587121"/>
                    </a:cubicBezTo>
                    <a:cubicBezTo>
                      <a:pt x="779050" y="578072"/>
                      <a:pt x="784765" y="569024"/>
                      <a:pt x="790384" y="559880"/>
                    </a:cubicBezTo>
                    <a:cubicBezTo>
                      <a:pt x="792861" y="555879"/>
                      <a:pt x="795338" y="551879"/>
                      <a:pt x="797814" y="547878"/>
                    </a:cubicBezTo>
                    <a:cubicBezTo>
                      <a:pt x="798100" y="547116"/>
                      <a:pt x="798481" y="546449"/>
                      <a:pt x="799148" y="545783"/>
                    </a:cubicBezTo>
                    <a:cubicBezTo>
                      <a:pt x="799624" y="545116"/>
                      <a:pt x="800005" y="544354"/>
                      <a:pt x="800481" y="543687"/>
                    </a:cubicBezTo>
                    <a:lnTo>
                      <a:pt x="808292" y="531114"/>
                    </a:lnTo>
                    <a:cubicBezTo>
                      <a:pt x="819055" y="513588"/>
                      <a:pt x="829818" y="495967"/>
                      <a:pt x="840486" y="478250"/>
                    </a:cubicBezTo>
                    <a:cubicBezTo>
                      <a:pt x="861727" y="443008"/>
                      <a:pt x="882872" y="407575"/>
                      <a:pt x="904208" y="372332"/>
                    </a:cubicBezTo>
                    <a:cubicBezTo>
                      <a:pt x="942499" y="308896"/>
                      <a:pt x="981551" y="245840"/>
                      <a:pt x="1023366" y="184785"/>
                    </a:cubicBezTo>
                    <a:cubicBezTo>
                      <a:pt x="1032796" y="161639"/>
                      <a:pt x="1039749" y="141542"/>
                      <a:pt x="1044988" y="122587"/>
                    </a:cubicBezTo>
                    <a:cubicBezTo>
                      <a:pt x="1051465" y="251650"/>
                      <a:pt x="1075277" y="386334"/>
                      <a:pt x="1115759" y="522922"/>
                    </a:cubicBezTo>
                    <a:cubicBezTo>
                      <a:pt x="1161383" y="676370"/>
                      <a:pt x="1226630" y="825627"/>
                      <a:pt x="1309783" y="966502"/>
                    </a:cubicBezTo>
                    <a:cubicBezTo>
                      <a:pt x="1393508" y="1108424"/>
                      <a:pt x="1493234" y="1235964"/>
                      <a:pt x="1606201" y="1345502"/>
                    </a:cubicBezTo>
                    <a:cubicBezTo>
                      <a:pt x="1663351" y="1400842"/>
                      <a:pt x="1724406" y="1451419"/>
                      <a:pt x="1787652" y="1495806"/>
                    </a:cubicBezTo>
                    <a:cubicBezTo>
                      <a:pt x="1854803" y="1542955"/>
                      <a:pt x="1927193" y="1584293"/>
                      <a:pt x="2002917" y="1618774"/>
                    </a:cubicBezTo>
                    <a:cubicBezTo>
                      <a:pt x="2059781" y="1644777"/>
                      <a:pt x="2117312" y="1666018"/>
                      <a:pt x="2173796" y="1681829"/>
                    </a:cubicBezTo>
                    <a:cubicBezTo>
                      <a:pt x="2222183" y="1695545"/>
                      <a:pt x="2270665" y="1705547"/>
                      <a:pt x="2317909" y="1711547"/>
                    </a:cubicBezTo>
                    <a:lnTo>
                      <a:pt x="2319814" y="1711738"/>
                    </a:lnTo>
                    <a:lnTo>
                      <a:pt x="2321624" y="1711928"/>
                    </a:lnTo>
                    <a:cubicBezTo>
                      <a:pt x="2321624" y="1711928"/>
                      <a:pt x="2322290" y="1711928"/>
                      <a:pt x="2322576" y="1711928"/>
                    </a:cubicBezTo>
                    <a:cubicBezTo>
                      <a:pt x="2301907" y="1604677"/>
                      <a:pt x="2279237" y="1497806"/>
                      <a:pt x="2253520" y="1391602"/>
                    </a:cubicBezTo>
                    <a:cubicBezTo>
                      <a:pt x="2238089" y="1327880"/>
                      <a:pt x="2221516" y="1264349"/>
                      <a:pt x="2203514" y="1201293"/>
                    </a:cubicBezTo>
                    <a:cubicBezTo>
                      <a:pt x="2185702" y="1138714"/>
                      <a:pt x="2166461" y="1076420"/>
                      <a:pt x="2145697" y="1014698"/>
                    </a:cubicBezTo>
                    <a:cubicBezTo>
                      <a:pt x="2145697" y="1014793"/>
                      <a:pt x="2145697" y="1014984"/>
                      <a:pt x="2145697" y="1015079"/>
                    </a:cubicBezTo>
                    <a:cubicBezTo>
                      <a:pt x="2131219" y="972312"/>
                      <a:pt x="2116169" y="929926"/>
                      <a:pt x="2099977" y="887825"/>
                    </a:cubicBezTo>
                    <a:cubicBezTo>
                      <a:pt x="2084737" y="848011"/>
                      <a:pt x="2068925" y="808387"/>
                      <a:pt x="2051209" y="769525"/>
                    </a:cubicBezTo>
                    <a:cubicBezTo>
                      <a:pt x="2034350" y="732568"/>
                      <a:pt x="2016347" y="696087"/>
                      <a:pt x="1996535" y="660559"/>
                    </a:cubicBezTo>
                    <a:cubicBezTo>
                      <a:pt x="1986915" y="643223"/>
                      <a:pt x="1977009" y="626078"/>
                      <a:pt x="1966722" y="609219"/>
                    </a:cubicBezTo>
                    <a:cubicBezTo>
                      <a:pt x="1956435" y="592360"/>
                      <a:pt x="1945767" y="575691"/>
                      <a:pt x="1934718" y="559213"/>
                    </a:cubicBezTo>
                    <a:cubicBezTo>
                      <a:pt x="1934813" y="559403"/>
                      <a:pt x="1934909" y="559499"/>
                      <a:pt x="1935004" y="559689"/>
                    </a:cubicBezTo>
                    <a:cubicBezTo>
                      <a:pt x="1907667" y="519208"/>
                      <a:pt x="1878235" y="480155"/>
                      <a:pt x="1846231" y="443293"/>
                    </a:cubicBezTo>
                    <a:cubicBezTo>
                      <a:pt x="1830324" y="424910"/>
                      <a:pt x="1813751" y="406908"/>
                      <a:pt x="1796606" y="389668"/>
                    </a:cubicBezTo>
                    <a:cubicBezTo>
                      <a:pt x="1779556" y="372523"/>
                      <a:pt x="1762030" y="356045"/>
                      <a:pt x="1743932" y="340042"/>
                    </a:cubicBezTo>
                    <a:lnTo>
                      <a:pt x="1743932" y="340042"/>
                    </a:lnTo>
                    <a:cubicBezTo>
                      <a:pt x="1723930" y="322421"/>
                      <a:pt x="1703165" y="305657"/>
                      <a:pt x="1681734" y="289846"/>
                    </a:cubicBezTo>
                    <a:cubicBezTo>
                      <a:pt x="1663827" y="276701"/>
                      <a:pt x="1645444" y="264128"/>
                      <a:pt x="1626680" y="252032"/>
                    </a:cubicBezTo>
                    <a:cubicBezTo>
                      <a:pt x="1585627" y="225552"/>
                      <a:pt x="1543336" y="200978"/>
                      <a:pt x="1501616" y="175736"/>
                    </a:cubicBezTo>
                    <a:cubicBezTo>
                      <a:pt x="1480852" y="163163"/>
                      <a:pt x="1460087" y="150304"/>
                      <a:pt x="1439799" y="136970"/>
                    </a:cubicBezTo>
                    <a:cubicBezTo>
                      <a:pt x="1419701" y="123730"/>
                      <a:pt x="1399889" y="110014"/>
                      <a:pt x="1380839" y="95345"/>
                    </a:cubicBezTo>
                    <a:cubicBezTo>
                      <a:pt x="1362647" y="81248"/>
                      <a:pt x="1344835" y="66484"/>
                      <a:pt x="1328261" y="50578"/>
                    </a:cubicBezTo>
                    <a:cubicBezTo>
                      <a:pt x="1320927" y="43529"/>
                      <a:pt x="1313783" y="36386"/>
                      <a:pt x="1306830" y="28956"/>
                    </a:cubicBezTo>
                    <a:cubicBezTo>
                      <a:pt x="1290923" y="31433"/>
                      <a:pt x="1275779" y="33147"/>
                      <a:pt x="1262253" y="34385"/>
                    </a:cubicBezTo>
                    <a:cubicBezTo>
                      <a:pt x="1261586" y="34576"/>
                      <a:pt x="1260824" y="34671"/>
                      <a:pt x="1260824" y="35052"/>
                    </a:cubicBezTo>
                    <a:lnTo>
                      <a:pt x="1248442" y="35814"/>
                    </a:lnTo>
                    <a:lnTo>
                      <a:pt x="1211389" y="38386"/>
                    </a:lnTo>
                    <a:lnTo>
                      <a:pt x="1203770" y="38957"/>
                    </a:lnTo>
                    <a:lnTo>
                      <a:pt x="1198721" y="39338"/>
                    </a:lnTo>
                    <a:cubicBezTo>
                      <a:pt x="1183767" y="40386"/>
                      <a:pt x="1168718" y="41434"/>
                      <a:pt x="1153763" y="42767"/>
                    </a:cubicBezTo>
                    <a:cubicBezTo>
                      <a:pt x="1124617" y="45434"/>
                      <a:pt x="1090136" y="49340"/>
                      <a:pt x="1055561" y="58388"/>
                    </a:cubicBezTo>
                    <a:cubicBezTo>
                      <a:pt x="1055846" y="57817"/>
                      <a:pt x="1055275" y="56864"/>
                      <a:pt x="1054132" y="56102"/>
                    </a:cubicBezTo>
                    <a:cubicBezTo>
                      <a:pt x="1052703" y="55054"/>
                      <a:pt x="1050989" y="54483"/>
                      <a:pt x="1049369" y="54483"/>
                    </a:cubicBezTo>
                    <a:cubicBezTo>
                      <a:pt x="1046702" y="54864"/>
                      <a:pt x="1044607" y="55817"/>
                      <a:pt x="1043369" y="57436"/>
                    </a:cubicBezTo>
                    <a:cubicBezTo>
                      <a:pt x="1041845" y="59436"/>
                      <a:pt x="1041654" y="61436"/>
                      <a:pt x="1041654" y="63055"/>
                    </a:cubicBezTo>
                    <a:lnTo>
                      <a:pt x="1041845" y="64770"/>
                    </a:lnTo>
                    <a:cubicBezTo>
                      <a:pt x="1041464" y="65246"/>
                      <a:pt x="1041083" y="66199"/>
                      <a:pt x="1040892" y="67342"/>
                    </a:cubicBezTo>
                    <a:lnTo>
                      <a:pt x="1040606" y="69533"/>
                    </a:lnTo>
                    <a:lnTo>
                      <a:pt x="1040321" y="71723"/>
                    </a:lnTo>
                    <a:cubicBezTo>
                      <a:pt x="1017175" y="67532"/>
                      <a:pt x="993553" y="60103"/>
                      <a:pt x="966121" y="48101"/>
                    </a:cubicBezTo>
                    <a:cubicBezTo>
                      <a:pt x="945071" y="38671"/>
                      <a:pt x="924878" y="28004"/>
                      <a:pt x="900684" y="14954"/>
                    </a:cubicBezTo>
                    <a:cubicBezTo>
                      <a:pt x="900779" y="14954"/>
                      <a:pt x="900970" y="14954"/>
                      <a:pt x="901160" y="14954"/>
                    </a:cubicBezTo>
                    <a:cubicBezTo>
                      <a:pt x="902494" y="14954"/>
                      <a:pt x="903542" y="14288"/>
                      <a:pt x="904494" y="13335"/>
                    </a:cubicBezTo>
                    <a:cubicBezTo>
                      <a:pt x="905828" y="11811"/>
                      <a:pt x="906590" y="9716"/>
                      <a:pt x="906494" y="7715"/>
                    </a:cubicBezTo>
                    <a:cubicBezTo>
                      <a:pt x="906304" y="6191"/>
                      <a:pt x="905828" y="5048"/>
                      <a:pt x="905161" y="4000"/>
                    </a:cubicBezTo>
                    <a:cubicBezTo>
                      <a:pt x="904780" y="2572"/>
                      <a:pt x="903732" y="1143"/>
                      <a:pt x="902399" y="0"/>
                    </a:cubicBezTo>
                    <a:lnTo>
                      <a:pt x="900970" y="571"/>
                    </a:lnTo>
                    <a:close/>
                  </a:path>
                </a:pathLst>
              </a:custGeom>
              <a:solidFill>
                <a:srgbClr val="FDCBCF"/>
              </a:solid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59EA6B8A-8F02-1670-CDD2-C0996C628097}"/>
                  </a:ext>
                </a:extLst>
              </p:cNvPr>
              <p:cNvSpPr/>
              <p:nvPr/>
            </p:nvSpPr>
            <p:spPr>
              <a:xfrm>
                <a:off x="3916172" y="4585058"/>
                <a:ext cx="785352" cy="1019186"/>
              </a:xfrm>
              <a:custGeom>
                <a:avLst/>
                <a:gdLst>
                  <a:gd name="connsiteX0" fmla="*/ 6413 w 785352"/>
                  <a:gd name="connsiteY0" fmla="*/ 2286 h 1019186"/>
                  <a:gd name="connsiteX1" fmla="*/ 317 w 785352"/>
                  <a:gd name="connsiteY1" fmla="*/ 11240 h 1019186"/>
                  <a:gd name="connsiteX2" fmla="*/ 2317 w 785352"/>
                  <a:gd name="connsiteY2" fmla="*/ 21908 h 1019186"/>
                  <a:gd name="connsiteX3" fmla="*/ 8508 w 785352"/>
                  <a:gd name="connsiteY3" fmla="*/ 31813 h 1019186"/>
                  <a:gd name="connsiteX4" fmla="*/ 14319 w 785352"/>
                  <a:gd name="connsiteY4" fmla="*/ 40767 h 1019186"/>
                  <a:gd name="connsiteX5" fmla="*/ 27082 w 785352"/>
                  <a:gd name="connsiteY5" fmla="*/ 59436 h 1019186"/>
                  <a:gd name="connsiteX6" fmla="*/ 52800 w 785352"/>
                  <a:gd name="connsiteY6" fmla="*/ 93726 h 1019186"/>
                  <a:gd name="connsiteX7" fmla="*/ 109854 w 785352"/>
                  <a:gd name="connsiteY7" fmla="*/ 158210 h 1019186"/>
                  <a:gd name="connsiteX8" fmla="*/ 234061 w 785352"/>
                  <a:gd name="connsiteY8" fmla="*/ 269272 h 1019186"/>
                  <a:gd name="connsiteX9" fmla="*/ 300069 w 785352"/>
                  <a:gd name="connsiteY9" fmla="*/ 321659 h 1019186"/>
                  <a:gd name="connsiteX10" fmla="*/ 367696 w 785352"/>
                  <a:gd name="connsiteY10" fmla="*/ 374047 h 1019186"/>
                  <a:gd name="connsiteX11" fmla="*/ 401034 w 785352"/>
                  <a:gd name="connsiteY11" fmla="*/ 400431 h 1019186"/>
                  <a:gd name="connsiteX12" fmla="*/ 431609 w 785352"/>
                  <a:gd name="connsiteY12" fmla="*/ 426530 h 1019186"/>
                  <a:gd name="connsiteX13" fmla="*/ 490093 w 785352"/>
                  <a:gd name="connsiteY13" fmla="*/ 482727 h 1019186"/>
                  <a:gd name="connsiteX14" fmla="*/ 532955 w 785352"/>
                  <a:gd name="connsiteY14" fmla="*/ 529971 h 1019186"/>
                  <a:gd name="connsiteX15" fmla="*/ 531812 w 785352"/>
                  <a:gd name="connsiteY15" fmla="*/ 528638 h 1019186"/>
                  <a:gd name="connsiteX16" fmla="*/ 702500 w 785352"/>
                  <a:gd name="connsiteY16" fmla="*/ 792671 h 1019186"/>
                  <a:gd name="connsiteX17" fmla="*/ 702310 w 785352"/>
                  <a:gd name="connsiteY17" fmla="*/ 792289 h 1019186"/>
                  <a:gd name="connsiteX18" fmla="*/ 748030 w 785352"/>
                  <a:gd name="connsiteY18" fmla="*/ 903542 h 1019186"/>
                  <a:gd name="connsiteX19" fmla="*/ 780796 w 785352"/>
                  <a:gd name="connsiteY19" fmla="*/ 1017556 h 1019186"/>
                  <a:gd name="connsiteX20" fmla="*/ 783748 w 785352"/>
                  <a:gd name="connsiteY20" fmla="*/ 1019080 h 1019186"/>
                  <a:gd name="connsiteX21" fmla="*/ 785272 w 785352"/>
                  <a:gd name="connsiteY21" fmla="*/ 1016127 h 1019186"/>
                  <a:gd name="connsiteX22" fmla="*/ 739743 w 785352"/>
                  <a:gd name="connsiteY22" fmla="*/ 859822 h 1019186"/>
                  <a:gd name="connsiteX23" fmla="*/ 670877 w 785352"/>
                  <a:gd name="connsiteY23" fmla="*/ 710089 h 1019186"/>
                  <a:gd name="connsiteX24" fmla="*/ 474376 w 785352"/>
                  <a:gd name="connsiteY24" fmla="*/ 446627 h 1019186"/>
                  <a:gd name="connsiteX25" fmla="*/ 350266 w 785352"/>
                  <a:gd name="connsiteY25" fmla="*/ 336995 h 1019186"/>
                  <a:gd name="connsiteX26" fmla="*/ 284734 w 785352"/>
                  <a:gd name="connsiteY26" fmla="*/ 283178 h 1019186"/>
                  <a:gd name="connsiteX27" fmla="*/ 220726 w 785352"/>
                  <a:gd name="connsiteY27" fmla="*/ 229076 h 1019186"/>
                  <a:gd name="connsiteX28" fmla="*/ 159766 w 785352"/>
                  <a:gd name="connsiteY28" fmla="*/ 172307 h 1019186"/>
                  <a:gd name="connsiteX29" fmla="*/ 102997 w 785352"/>
                  <a:gd name="connsiteY29" fmla="*/ 111347 h 1019186"/>
                  <a:gd name="connsiteX30" fmla="*/ 104044 w 785352"/>
                  <a:gd name="connsiteY30" fmla="*/ 112586 h 1019186"/>
                  <a:gd name="connsiteX31" fmla="*/ 102235 w 785352"/>
                  <a:gd name="connsiteY31" fmla="*/ 110490 h 1019186"/>
                  <a:gd name="connsiteX32" fmla="*/ 101663 w 785352"/>
                  <a:gd name="connsiteY32" fmla="*/ 109823 h 1019186"/>
                  <a:gd name="connsiteX33" fmla="*/ 101949 w 785352"/>
                  <a:gd name="connsiteY33" fmla="*/ 110204 h 1019186"/>
                  <a:gd name="connsiteX34" fmla="*/ 63849 w 785352"/>
                  <a:gd name="connsiteY34" fmla="*/ 62198 h 1019186"/>
                  <a:gd name="connsiteX35" fmla="*/ 44989 w 785352"/>
                  <a:gd name="connsiteY35" fmla="*/ 35433 h 1019186"/>
                  <a:gd name="connsiteX36" fmla="*/ 36322 w 785352"/>
                  <a:gd name="connsiteY36" fmla="*/ 22384 h 1019186"/>
                  <a:gd name="connsiteX37" fmla="*/ 26035 w 785352"/>
                  <a:gd name="connsiteY37" fmla="*/ 6477 h 1019186"/>
                  <a:gd name="connsiteX38" fmla="*/ 17176 w 785352"/>
                  <a:gd name="connsiteY38" fmla="*/ 286 h 1019186"/>
                  <a:gd name="connsiteX39" fmla="*/ 14224 w 785352"/>
                  <a:gd name="connsiteY39" fmla="*/ 0 h 1019186"/>
                  <a:gd name="connsiteX40" fmla="*/ 6508 w 785352"/>
                  <a:gd name="connsiteY40" fmla="*/ 2191 h 1019186"/>
                  <a:gd name="connsiteX41" fmla="*/ 102235 w 785352"/>
                  <a:gd name="connsiteY41" fmla="*/ 110395 h 1019186"/>
                  <a:gd name="connsiteX42" fmla="*/ 102997 w 785352"/>
                  <a:gd name="connsiteY42" fmla="*/ 111252 h 1019186"/>
                  <a:gd name="connsiteX43" fmla="*/ 102044 w 785352"/>
                  <a:gd name="connsiteY43" fmla="*/ 110109 h 1019186"/>
                  <a:gd name="connsiteX44" fmla="*/ 102330 w 785352"/>
                  <a:gd name="connsiteY44" fmla="*/ 110395 h 10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5352" h="1019186">
                    <a:moveTo>
                      <a:pt x="6413" y="2286"/>
                    </a:moveTo>
                    <a:cubicBezTo>
                      <a:pt x="3270" y="4382"/>
                      <a:pt x="1079" y="7620"/>
                      <a:pt x="317" y="11240"/>
                    </a:cubicBezTo>
                    <a:cubicBezTo>
                      <a:pt x="-540" y="15145"/>
                      <a:pt x="412" y="18479"/>
                      <a:pt x="2317" y="21908"/>
                    </a:cubicBezTo>
                    <a:cubicBezTo>
                      <a:pt x="4222" y="25337"/>
                      <a:pt x="6318" y="28575"/>
                      <a:pt x="8508" y="31813"/>
                    </a:cubicBezTo>
                    <a:cubicBezTo>
                      <a:pt x="10414" y="34766"/>
                      <a:pt x="12414" y="37814"/>
                      <a:pt x="14319" y="40767"/>
                    </a:cubicBezTo>
                    <a:cubicBezTo>
                      <a:pt x="18415" y="47054"/>
                      <a:pt x="22701" y="53340"/>
                      <a:pt x="27082" y="59436"/>
                    </a:cubicBezTo>
                    <a:cubicBezTo>
                      <a:pt x="35274" y="71152"/>
                      <a:pt x="43942" y="82582"/>
                      <a:pt x="52800" y="93726"/>
                    </a:cubicBezTo>
                    <a:cubicBezTo>
                      <a:pt x="70707" y="116205"/>
                      <a:pt x="89757" y="137732"/>
                      <a:pt x="109854" y="158210"/>
                    </a:cubicBezTo>
                    <a:cubicBezTo>
                      <a:pt x="148717" y="197929"/>
                      <a:pt x="190817" y="234410"/>
                      <a:pt x="234061" y="269272"/>
                    </a:cubicBezTo>
                    <a:cubicBezTo>
                      <a:pt x="255873" y="286988"/>
                      <a:pt x="277780" y="304514"/>
                      <a:pt x="300069" y="321659"/>
                    </a:cubicBezTo>
                    <a:cubicBezTo>
                      <a:pt x="322643" y="339090"/>
                      <a:pt x="345313" y="356425"/>
                      <a:pt x="367696" y="374047"/>
                    </a:cubicBezTo>
                    <a:cubicBezTo>
                      <a:pt x="378841" y="382810"/>
                      <a:pt x="390080" y="391478"/>
                      <a:pt x="401034" y="400431"/>
                    </a:cubicBezTo>
                    <a:cubicBezTo>
                      <a:pt x="411416" y="408908"/>
                      <a:pt x="421608" y="417671"/>
                      <a:pt x="431609" y="426530"/>
                    </a:cubicBezTo>
                    <a:cubicBezTo>
                      <a:pt x="451802" y="444532"/>
                      <a:pt x="471328" y="463201"/>
                      <a:pt x="490093" y="482727"/>
                    </a:cubicBezTo>
                    <a:cubicBezTo>
                      <a:pt x="504856" y="498062"/>
                      <a:pt x="519144" y="513874"/>
                      <a:pt x="532955" y="529971"/>
                    </a:cubicBezTo>
                    <a:lnTo>
                      <a:pt x="531812" y="528638"/>
                    </a:lnTo>
                    <a:cubicBezTo>
                      <a:pt x="600106" y="608552"/>
                      <a:pt x="657542" y="697706"/>
                      <a:pt x="702500" y="792671"/>
                    </a:cubicBezTo>
                    <a:lnTo>
                      <a:pt x="702310" y="792289"/>
                    </a:lnTo>
                    <a:cubicBezTo>
                      <a:pt x="719359" y="828580"/>
                      <a:pt x="734695" y="865727"/>
                      <a:pt x="748030" y="903542"/>
                    </a:cubicBezTo>
                    <a:cubicBezTo>
                      <a:pt x="761174" y="940784"/>
                      <a:pt x="772318" y="978884"/>
                      <a:pt x="780796" y="1017556"/>
                    </a:cubicBezTo>
                    <a:cubicBezTo>
                      <a:pt x="781081" y="1018794"/>
                      <a:pt x="782605" y="1019461"/>
                      <a:pt x="783748" y="1019080"/>
                    </a:cubicBezTo>
                    <a:cubicBezTo>
                      <a:pt x="785082" y="1018699"/>
                      <a:pt x="785558" y="1017365"/>
                      <a:pt x="785272" y="1016127"/>
                    </a:cubicBezTo>
                    <a:cubicBezTo>
                      <a:pt x="773652" y="963073"/>
                      <a:pt x="758793" y="910685"/>
                      <a:pt x="739743" y="859822"/>
                    </a:cubicBezTo>
                    <a:cubicBezTo>
                      <a:pt x="720502" y="808292"/>
                      <a:pt x="697166" y="758380"/>
                      <a:pt x="670877" y="710089"/>
                    </a:cubicBezTo>
                    <a:cubicBezTo>
                      <a:pt x="618299" y="613601"/>
                      <a:pt x="551624" y="524637"/>
                      <a:pt x="474376" y="446627"/>
                    </a:cubicBezTo>
                    <a:cubicBezTo>
                      <a:pt x="435514" y="407289"/>
                      <a:pt x="392842" y="372142"/>
                      <a:pt x="350266" y="336995"/>
                    </a:cubicBezTo>
                    <a:cubicBezTo>
                      <a:pt x="328453" y="319088"/>
                      <a:pt x="306641" y="301085"/>
                      <a:pt x="284734" y="283178"/>
                    </a:cubicBezTo>
                    <a:cubicBezTo>
                      <a:pt x="263112" y="265557"/>
                      <a:pt x="241681" y="247555"/>
                      <a:pt x="220726" y="229076"/>
                    </a:cubicBezTo>
                    <a:cubicBezTo>
                      <a:pt x="199866" y="210693"/>
                      <a:pt x="179482" y="191929"/>
                      <a:pt x="159766" y="172307"/>
                    </a:cubicBezTo>
                    <a:cubicBezTo>
                      <a:pt x="140144" y="152686"/>
                      <a:pt x="121094" y="132493"/>
                      <a:pt x="102997" y="111347"/>
                    </a:cubicBezTo>
                    <a:cubicBezTo>
                      <a:pt x="103378" y="111728"/>
                      <a:pt x="103663" y="112204"/>
                      <a:pt x="104044" y="112586"/>
                    </a:cubicBezTo>
                    <a:lnTo>
                      <a:pt x="102235" y="110490"/>
                    </a:lnTo>
                    <a:cubicBezTo>
                      <a:pt x="102235" y="110490"/>
                      <a:pt x="101854" y="110014"/>
                      <a:pt x="101663" y="109823"/>
                    </a:cubicBezTo>
                    <a:lnTo>
                      <a:pt x="101949" y="110204"/>
                    </a:lnTo>
                    <a:cubicBezTo>
                      <a:pt x="88709" y="94583"/>
                      <a:pt x="76041" y="78677"/>
                      <a:pt x="63849" y="62198"/>
                    </a:cubicBezTo>
                    <a:cubicBezTo>
                      <a:pt x="57372" y="53435"/>
                      <a:pt x="51085" y="44482"/>
                      <a:pt x="44989" y="35433"/>
                    </a:cubicBezTo>
                    <a:cubicBezTo>
                      <a:pt x="42037" y="31147"/>
                      <a:pt x="39179" y="26765"/>
                      <a:pt x="36322" y="22384"/>
                    </a:cubicBezTo>
                    <a:cubicBezTo>
                      <a:pt x="32893" y="17145"/>
                      <a:pt x="29749" y="11621"/>
                      <a:pt x="26035" y="6477"/>
                    </a:cubicBezTo>
                    <a:cubicBezTo>
                      <a:pt x="23844" y="3429"/>
                      <a:pt x="20986" y="1143"/>
                      <a:pt x="17176" y="286"/>
                    </a:cubicBezTo>
                    <a:cubicBezTo>
                      <a:pt x="16224" y="95"/>
                      <a:pt x="15176" y="0"/>
                      <a:pt x="14224" y="0"/>
                    </a:cubicBezTo>
                    <a:cubicBezTo>
                      <a:pt x="11557" y="0"/>
                      <a:pt x="8794" y="762"/>
                      <a:pt x="6508" y="2191"/>
                    </a:cubicBezTo>
                    <a:moveTo>
                      <a:pt x="102235" y="110395"/>
                    </a:moveTo>
                    <a:lnTo>
                      <a:pt x="102997" y="111252"/>
                    </a:lnTo>
                    <a:cubicBezTo>
                      <a:pt x="102997" y="111252"/>
                      <a:pt x="102330" y="110490"/>
                      <a:pt x="102044" y="110109"/>
                    </a:cubicBezTo>
                    <a:lnTo>
                      <a:pt x="102330" y="110395"/>
                    </a:lnTo>
                    <a:close/>
                  </a:path>
                </a:pathLst>
              </a:custGeom>
              <a:solidFill>
                <a:srgbClr val="FBABB1"/>
              </a:solid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371C8630-06D5-8854-E2DD-337D39697C95}"/>
                  </a:ext>
                </a:extLst>
              </p:cNvPr>
              <p:cNvSpPr/>
              <p:nvPr/>
            </p:nvSpPr>
            <p:spPr>
              <a:xfrm>
                <a:off x="4000567" y="5285145"/>
                <a:ext cx="882289" cy="878343"/>
              </a:xfrm>
              <a:custGeom>
                <a:avLst/>
                <a:gdLst>
                  <a:gd name="connsiteX0" fmla="*/ 1266 w 882289"/>
                  <a:gd name="connsiteY0" fmla="*/ 191 h 878343"/>
                  <a:gd name="connsiteX1" fmla="*/ 218 w 882289"/>
                  <a:gd name="connsiteY1" fmla="*/ 3334 h 878343"/>
                  <a:gd name="connsiteX2" fmla="*/ 29460 w 882289"/>
                  <a:gd name="connsiteY2" fmla="*/ 70676 h 878343"/>
                  <a:gd name="connsiteX3" fmla="*/ 62416 w 882289"/>
                  <a:gd name="connsiteY3" fmla="*/ 136684 h 878343"/>
                  <a:gd name="connsiteX4" fmla="*/ 138711 w 882289"/>
                  <a:gd name="connsiteY4" fmla="*/ 264605 h 878343"/>
                  <a:gd name="connsiteX5" fmla="*/ 181288 w 882289"/>
                  <a:gd name="connsiteY5" fmla="*/ 326136 h 878343"/>
                  <a:gd name="connsiteX6" fmla="*/ 227199 w 882289"/>
                  <a:gd name="connsiteY6" fmla="*/ 386144 h 878343"/>
                  <a:gd name="connsiteX7" fmla="*/ 327306 w 882289"/>
                  <a:gd name="connsiteY7" fmla="*/ 499872 h 878343"/>
                  <a:gd name="connsiteX8" fmla="*/ 555621 w 882289"/>
                  <a:gd name="connsiteY8" fmla="*/ 700088 h 878343"/>
                  <a:gd name="connsiteX9" fmla="*/ 680398 w 882289"/>
                  <a:gd name="connsiteY9" fmla="*/ 783527 h 878343"/>
                  <a:gd name="connsiteX10" fmla="*/ 812224 w 882289"/>
                  <a:gd name="connsiteY10" fmla="*/ 854202 h 878343"/>
                  <a:gd name="connsiteX11" fmla="*/ 840323 w 882289"/>
                  <a:gd name="connsiteY11" fmla="*/ 866585 h 878343"/>
                  <a:gd name="connsiteX12" fmla="*/ 853848 w 882289"/>
                  <a:gd name="connsiteY12" fmla="*/ 872109 h 878343"/>
                  <a:gd name="connsiteX13" fmla="*/ 868803 w 882289"/>
                  <a:gd name="connsiteY13" fmla="*/ 877729 h 878343"/>
                  <a:gd name="connsiteX14" fmla="*/ 876613 w 882289"/>
                  <a:gd name="connsiteY14" fmla="*/ 877253 h 878343"/>
                  <a:gd name="connsiteX15" fmla="*/ 881757 w 882289"/>
                  <a:gd name="connsiteY15" fmla="*/ 871442 h 878343"/>
                  <a:gd name="connsiteX16" fmla="*/ 881280 w 882289"/>
                  <a:gd name="connsiteY16" fmla="*/ 863632 h 878343"/>
                  <a:gd name="connsiteX17" fmla="*/ 875375 w 882289"/>
                  <a:gd name="connsiteY17" fmla="*/ 858488 h 878343"/>
                  <a:gd name="connsiteX18" fmla="*/ 874041 w 882289"/>
                  <a:gd name="connsiteY18" fmla="*/ 857917 h 878343"/>
                  <a:gd name="connsiteX19" fmla="*/ 875279 w 882289"/>
                  <a:gd name="connsiteY19" fmla="*/ 858584 h 878343"/>
                  <a:gd name="connsiteX20" fmla="*/ 809367 w 882289"/>
                  <a:gd name="connsiteY20" fmla="*/ 826484 h 878343"/>
                  <a:gd name="connsiteX21" fmla="*/ 810986 w 882289"/>
                  <a:gd name="connsiteY21" fmla="*/ 827342 h 878343"/>
                  <a:gd name="connsiteX22" fmla="*/ 681446 w 882289"/>
                  <a:gd name="connsiteY22" fmla="*/ 757523 h 878343"/>
                  <a:gd name="connsiteX23" fmla="*/ 555525 w 882289"/>
                  <a:gd name="connsiteY23" fmla="*/ 675513 h 878343"/>
                  <a:gd name="connsiteX24" fmla="*/ 423699 w 882289"/>
                  <a:gd name="connsiteY24" fmla="*/ 571310 h 878343"/>
                  <a:gd name="connsiteX25" fmla="*/ 424080 w 882289"/>
                  <a:gd name="connsiteY25" fmla="*/ 571690 h 878343"/>
                  <a:gd name="connsiteX26" fmla="*/ 315210 w 882289"/>
                  <a:gd name="connsiteY26" fmla="*/ 467868 h 878343"/>
                  <a:gd name="connsiteX27" fmla="*/ 215197 w 882289"/>
                  <a:gd name="connsiteY27" fmla="*/ 354139 h 878343"/>
                  <a:gd name="connsiteX28" fmla="*/ 135949 w 882289"/>
                  <a:gd name="connsiteY28" fmla="*/ 246507 h 878343"/>
                  <a:gd name="connsiteX29" fmla="*/ 64131 w 882289"/>
                  <a:gd name="connsiteY29" fmla="*/ 127540 h 878343"/>
                  <a:gd name="connsiteX30" fmla="*/ 4314 w 882289"/>
                  <a:gd name="connsiteY30" fmla="*/ 1333 h 878343"/>
                  <a:gd name="connsiteX31" fmla="*/ 2123 w 882289"/>
                  <a:gd name="connsiteY31" fmla="*/ 0 h 878343"/>
                  <a:gd name="connsiteX32" fmla="*/ 1075 w 882289"/>
                  <a:gd name="connsiteY32" fmla="*/ 286 h 878343"/>
                  <a:gd name="connsiteX33" fmla="*/ 425223 w 882289"/>
                  <a:gd name="connsiteY33" fmla="*/ 572738 h 878343"/>
                  <a:gd name="connsiteX34" fmla="*/ 424747 w 882289"/>
                  <a:gd name="connsiteY34" fmla="*/ 572357 h 878343"/>
                  <a:gd name="connsiteX35" fmla="*/ 425223 w 882289"/>
                  <a:gd name="connsiteY35" fmla="*/ 572738 h 878343"/>
                  <a:gd name="connsiteX36" fmla="*/ 424747 w 882289"/>
                  <a:gd name="connsiteY36" fmla="*/ 572357 h 878343"/>
                  <a:gd name="connsiteX37" fmla="*/ 423985 w 882289"/>
                  <a:gd name="connsiteY37" fmla="*/ 571690 h 878343"/>
                  <a:gd name="connsiteX38" fmla="*/ 424747 w 882289"/>
                  <a:gd name="connsiteY38" fmla="*/ 572357 h 8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2289" h="878343">
                    <a:moveTo>
                      <a:pt x="1266" y="191"/>
                    </a:moveTo>
                    <a:cubicBezTo>
                      <a:pt x="27" y="762"/>
                      <a:pt x="-259" y="2191"/>
                      <a:pt x="218" y="3334"/>
                    </a:cubicBezTo>
                    <a:cubicBezTo>
                      <a:pt x="9362" y="26003"/>
                      <a:pt x="19077" y="48482"/>
                      <a:pt x="29460" y="70676"/>
                    </a:cubicBezTo>
                    <a:cubicBezTo>
                      <a:pt x="39842" y="92964"/>
                      <a:pt x="50891" y="114967"/>
                      <a:pt x="62416" y="136684"/>
                    </a:cubicBezTo>
                    <a:cubicBezTo>
                      <a:pt x="85752" y="180594"/>
                      <a:pt x="111184" y="223266"/>
                      <a:pt x="138711" y="264605"/>
                    </a:cubicBezTo>
                    <a:cubicBezTo>
                      <a:pt x="152523" y="285369"/>
                      <a:pt x="166620" y="305943"/>
                      <a:pt x="181288" y="326136"/>
                    </a:cubicBezTo>
                    <a:cubicBezTo>
                      <a:pt x="196052" y="346520"/>
                      <a:pt x="211482" y="366427"/>
                      <a:pt x="227199" y="386144"/>
                    </a:cubicBezTo>
                    <a:cubicBezTo>
                      <a:pt x="258631" y="425672"/>
                      <a:pt x="292350" y="463391"/>
                      <a:pt x="327306" y="499872"/>
                    </a:cubicBezTo>
                    <a:cubicBezTo>
                      <a:pt x="397410" y="573024"/>
                      <a:pt x="474087" y="639889"/>
                      <a:pt x="555621" y="700088"/>
                    </a:cubicBezTo>
                    <a:cubicBezTo>
                      <a:pt x="595816" y="729805"/>
                      <a:pt x="637536" y="757619"/>
                      <a:pt x="680398" y="783527"/>
                    </a:cubicBezTo>
                    <a:cubicBezTo>
                      <a:pt x="723070" y="809244"/>
                      <a:pt x="766980" y="833152"/>
                      <a:pt x="812224" y="854202"/>
                    </a:cubicBezTo>
                    <a:cubicBezTo>
                      <a:pt x="821463" y="858488"/>
                      <a:pt x="830893" y="862679"/>
                      <a:pt x="840323" y="866585"/>
                    </a:cubicBezTo>
                    <a:cubicBezTo>
                      <a:pt x="844800" y="868489"/>
                      <a:pt x="849276" y="870299"/>
                      <a:pt x="853848" y="872109"/>
                    </a:cubicBezTo>
                    <a:cubicBezTo>
                      <a:pt x="858801" y="874109"/>
                      <a:pt x="863945" y="875729"/>
                      <a:pt x="868803" y="877729"/>
                    </a:cubicBezTo>
                    <a:cubicBezTo>
                      <a:pt x="871184" y="878777"/>
                      <a:pt x="874327" y="878396"/>
                      <a:pt x="876613" y="877253"/>
                    </a:cubicBezTo>
                    <a:cubicBezTo>
                      <a:pt x="878994" y="876110"/>
                      <a:pt x="880899" y="873919"/>
                      <a:pt x="881757" y="871442"/>
                    </a:cubicBezTo>
                    <a:cubicBezTo>
                      <a:pt x="882614" y="868871"/>
                      <a:pt x="882423" y="866108"/>
                      <a:pt x="881280" y="863632"/>
                    </a:cubicBezTo>
                    <a:cubicBezTo>
                      <a:pt x="880042" y="861060"/>
                      <a:pt x="877946" y="859536"/>
                      <a:pt x="875375" y="858488"/>
                    </a:cubicBezTo>
                    <a:cubicBezTo>
                      <a:pt x="874899" y="858298"/>
                      <a:pt x="874518" y="858107"/>
                      <a:pt x="874041" y="857917"/>
                    </a:cubicBezTo>
                    <a:cubicBezTo>
                      <a:pt x="874422" y="858107"/>
                      <a:pt x="874899" y="858298"/>
                      <a:pt x="875279" y="858584"/>
                    </a:cubicBezTo>
                    <a:cubicBezTo>
                      <a:pt x="853372" y="847820"/>
                      <a:pt x="831274" y="837247"/>
                      <a:pt x="809367" y="826484"/>
                    </a:cubicBezTo>
                    <a:cubicBezTo>
                      <a:pt x="809938" y="826770"/>
                      <a:pt x="810510" y="827056"/>
                      <a:pt x="810986" y="827342"/>
                    </a:cubicBezTo>
                    <a:cubicBezTo>
                      <a:pt x="766980" y="805625"/>
                      <a:pt x="723642" y="782574"/>
                      <a:pt x="681446" y="757523"/>
                    </a:cubicBezTo>
                    <a:cubicBezTo>
                      <a:pt x="638393" y="731996"/>
                      <a:pt x="596388" y="704660"/>
                      <a:pt x="555525" y="675513"/>
                    </a:cubicBezTo>
                    <a:cubicBezTo>
                      <a:pt x="509996" y="642938"/>
                      <a:pt x="466086" y="608076"/>
                      <a:pt x="423699" y="571310"/>
                    </a:cubicBezTo>
                    <a:cubicBezTo>
                      <a:pt x="423795" y="571405"/>
                      <a:pt x="423985" y="571500"/>
                      <a:pt x="424080" y="571690"/>
                    </a:cubicBezTo>
                    <a:cubicBezTo>
                      <a:pt x="386266" y="538734"/>
                      <a:pt x="349976" y="504063"/>
                      <a:pt x="315210" y="467868"/>
                    </a:cubicBezTo>
                    <a:cubicBezTo>
                      <a:pt x="280253" y="431482"/>
                      <a:pt x="246820" y="393573"/>
                      <a:pt x="215197" y="354139"/>
                    </a:cubicBezTo>
                    <a:cubicBezTo>
                      <a:pt x="187384" y="319278"/>
                      <a:pt x="160714" y="283559"/>
                      <a:pt x="135949" y="246507"/>
                    </a:cubicBezTo>
                    <a:cubicBezTo>
                      <a:pt x="110232" y="207931"/>
                      <a:pt x="86133" y="168307"/>
                      <a:pt x="64131" y="127540"/>
                    </a:cubicBezTo>
                    <a:cubicBezTo>
                      <a:pt x="42033" y="86487"/>
                      <a:pt x="21935" y="44387"/>
                      <a:pt x="4314" y="1333"/>
                    </a:cubicBezTo>
                    <a:cubicBezTo>
                      <a:pt x="3933" y="476"/>
                      <a:pt x="3075" y="0"/>
                      <a:pt x="2123" y="0"/>
                    </a:cubicBezTo>
                    <a:cubicBezTo>
                      <a:pt x="1742" y="0"/>
                      <a:pt x="1361" y="0"/>
                      <a:pt x="1075" y="286"/>
                    </a:cubicBezTo>
                    <a:moveTo>
                      <a:pt x="425223" y="572738"/>
                    </a:moveTo>
                    <a:cubicBezTo>
                      <a:pt x="425223" y="572738"/>
                      <a:pt x="424937" y="572453"/>
                      <a:pt x="424747" y="572357"/>
                    </a:cubicBezTo>
                    <a:lnTo>
                      <a:pt x="425223" y="572738"/>
                    </a:lnTo>
                    <a:moveTo>
                      <a:pt x="424747" y="572357"/>
                    </a:moveTo>
                    <a:cubicBezTo>
                      <a:pt x="424747" y="572357"/>
                      <a:pt x="424271" y="571881"/>
                      <a:pt x="423985" y="571690"/>
                    </a:cubicBezTo>
                    <a:cubicBezTo>
                      <a:pt x="424271" y="571881"/>
                      <a:pt x="424461" y="572167"/>
                      <a:pt x="424747" y="572357"/>
                    </a:cubicBezTo>
                  </a:path>
                </a:pathLst>
              </a:custGeom>
              <a:solidFill>
                <a:srgbClr val="FBABB1"/>
              </a:solid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2FFA50BE-8F7B-7287-8D3F-59FD8F7B4D50}"/>
                  </a:ext>
                </a:extLst>
              </p:cNvPr>
              <p:cNvSpPr/>
              <p:nvPr/>
            </p:nvSpPr>
            <p:spPr>
              <a:xfrm>
                <a:off x="3867884" y="4702501"/>
                <a:ext cx="746132" cy="1164430"/>
              </a:xfrm>
              <a:custGeom>
                <a:avLst/>
                <a:gdLst>
                  <a:gd name="connsiteX0" fmla="*/ 1266 w 746132"/>
                  <a:gd name="connsiteY0" fmla="*/ 286 h 1164430"/>
                  <a:gd name="connsiteX1" fmla="*/ 218 w 746132"/>
                  <a:gd name="connsiteY1" fmla="*/ 3429 h 1164430"/>
                  <a:gd name="connsiteX2" fmla="*/ 59558 w 746132"/>
                  <a:gd name="connsiteY2" fmla="*/ 159734 h 1164430"/>
                  <a:gd name="connsiteX3" fmla="*/ 121185 w 746132"/>
                  <a:gd name="connsiteY3" fmla="*/ 318230 h 1164430"/>
                  <a:gd name="connsiteX4" fmla="*/ 153475 w 746132"/>
                  <a:gd name="connsiteY4" fmla="*/ 397478 h 1164430"/>
                  <a:gd name="connsiteX5" fmla="*/ 187575 w 746132"/>
                  <a:gd name="connsiteY5" fmla="*/ 475964 h 1164430"/>
                  <a:gd name="connsiteX6" fmla="*/ 261870 w 746132"/>
                  <a:gd name="connsiteY6" fmla="*/ 629602 h 1164430"/>
                  <a:gd name="connsiteX7" fmla="*/ 346737 w 746132"/>
                  <a:gd name="connsiteY7" fmla="*/ 776002 h 1164430"/>
                  <a:gd name="connsiteX8" fmla="*/ 445226 w 746132"/>
                  <a:gd name="connsiteY8" fmla="*/ 913543 h 1164430"/>
                  <a:gd name="connsiteX9" fmla="*/ 696019 w 746132"/>
                  <a:gd name="connsiteY9" fmla="*/ 1142048 h 1164430"/>
                  <a:gd name="connsiteX10" fmla="*/ 728499 w 746132"/>
                  <a:gd name="connsiteY10" fmla="*/ 1162526 h 1164430"/>
                  <a:gd name="connsiteX11" fmla="*/ 736881 w 746132"/>
                  <a:gd name="connsiteY11" fmla="*/ 1164241 h 1164430"/>
                  <a:gd name="connsiteX12" fmla="*/ 744311 w 746132"/>
                  <a:gd name="connsiteY12" fmla="*/ 1159383 h 1164430"/>
                  <a:gd name="connsiteX13" fmla="*/ 741072 w 746132"/>
                  <a:gd name="connsiteY13" fmla="*/ 1143572 h 1164430"/>
                  <a:gd name="connsiteX14" fmla="*/ 668111 w 746132"/>
                  <a:gd name="connsiteY14" fmla="*/ 1093660 h 1164430"/>
                  <a:gd name="connsiteX15" fmla="*/ 600388 w 746132"/>
                  <a:gd name="connsiteY15" fmla="*/ 1039082 h 1164430"/>
                  <a:gd name="connsiteX16" fmla="*/ 602769 w 746132"/>
                  <a:gd name="connsiteY16" fmla="*/ 1041178 h 1164430"/>
                  <a:gd name="connsiteX17" fmla="*/ 483516 w 746132"/>
                  <a:gd name="connsiteY17" fmla="*/ 922306 h 1164430"/>
                  <a:gd name="connsiteX18" fmla="*/ 379408 w 746132"/>
                  <a:gd name="connsiteY18" fmla="*/ 790670 h 1164430"/>
                  <a:gd name="connsiteX19" fmla="*/ 359787 w 746132"/>
                  <a:gd name="connsiteY19" fmla="*/ 762191 h 1164430"/>
                  <a:gd name="connsiteX20" fmla="*/ 360739 w 746132"/>
                  <a:gd name="connsiteY20" fmla="*/ 763619 h 1164430"/>
                  <a:gd name="connsiteX21" fmla="*/ 272918 w 746132"/>
                  <a:gd name="connsiteY21" fmla="*/ 618553 h 1164430"/>
                  <a:gd name="connsiteX22" fmla="*/ 195766 w 746132"/>
                  <a:gd name="connsiteY22" fmla="*/ 466249 h 1164430"/>
                  <a:gd name="connsiteX23" fmla="*/ 160428 w 746132"/>
                  <a:gd name="connsiteY23" fmla="*/ 388430 h 1164430"/>
                  <a:gd name="connsiteX24" fmla="*/ 126614 w 746132"/>
                  <a:gd name="connsiteY24" fmla="*/ 309943 h 1164430"/>
                  <a:gd name="connsiteX25" fmla="*/ 63178 w 746132"/>
                  <a:gd name="connsiteY25" fmla="*/ 152305 h 1164430"/>
                  <a:gd name="connsiteX26" fmla="*/ 4504 w 746132"/>
                  <a:gd name="connsiteY26" fmla="*/ 1333 h 1164430"/>
                  <a:gd name="connsiteX27" fmla="*/ 2408 w 746132"/>
                  <a:gd name="connsiteY27" fmla="*/ 0 h 1164430"/>
                  <a:gd name="connsiteX28" fmla="*/ 1361 w 746132"/>
                  <a:gd name="connsiteY28" fmla="*/ 286 h 1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6132" h="1164430">
                    <a:moveTo>
                      <a:pt x="1266" y="286"/>
                    </a:moveTo>
                    <a:cubicBezTo>
                      <a:pt x="27" y="857"/>
                      <a:pt x="-259" y="2286"/>
                      <a:pt x="218" y="3429"/>
                    </a:cubicBezTo>
                    <a:cubicBezTo>
                      <a:pt x="20220" y="55436"/>
                      <a:pt x="39651" y="107633"/>
                      <a:pt x="59558" y="159734"/>
                    </a:cubicBezTo>
                    <a:cubicBezTo>
                      <a:pt x="79751" y="212693"/>
                      <a:pt x="100040" y="265652"/>
                      <a:pt x="121185" y="318230"/>
                    </a:cubicBezTo>
                    <a:cubicBezTo>
                      <a:pt x="131758" y="344710"/>
                      <a:pt x="142426" y="371189"/>
                      <a:pt x="153475" y="397478"/>
                    </a:cubicBezTo>
                    <a:cubicBezTo>
                      <a:pt x="164524" y="423767"/>
                      <a:pt x="175954" y="449961"/>
                      <a:pt x="187575" y="475964"/>
                    </a:cubicBezTo>
                    <a:cubicBezTo>
                      <a:pt x="210720" y="527876"/>
                      <a:pt x="235390" y="579311"/>
                      <a:pt x="261870" y="629602"/>
                    </a:cubicBezTo>
                    <a:cubicBezTo>
                      <a:pt x="288158" y="679514"/>
                      <a:pt x="316352" y="728472"/>
                      <a:pt x="346737" y="776002"/>
                    </a:cubicBezTo>
                    <a:cubicBezTo>
                      <a:pt x="377122" y="823532"/>
                      <a:pt x="409602" y="869823"/>
                      <a:pt x="445226" y="913543"/>
                    </a:cubicBezTo>
                    <a:cubicBezTo>
                      <a:pt x="516854" y="1001649"/>
                      <a:pt x="601436" y="1079183"/>
                      <a:pt x="696019" y="1142048"/>
                    </a:cubicBezTo>
                    <a:cubicBezTo>
                      <a:pt x="706687" y="1149096"/>
                      <a:pt x="717450" y="1155954"/>
                      <a:pt x="728499" y="1162526"/>
                    </a:cubicBezTo>
                    <a:cubicBezTo>
                      <a:pt x="731071" y="1164050"/>
                      <a:pt x="733929" y="1164812"/>
                      <a:pt x="736881" y="1164241"/>
                    </a:cubicBezTo>
                    <a:cubicBezTo>
                      <a:pt x="739929" y="1163669"/>
                      <a:pt x="742596" y="1161860"/>
                      <a:pt x="744311" y="1159383"/>
                    </a:cubicBezTo>
                    <a:cubicBezTo>
                      <a:pt x="747645" y="1154240"/>
                      <a:pt x="746311" y="1146905"/>
                      <a:pt x="741072" y="1143572"/>
                    </a:cubicBezTo>
                    <a:cubicBezTo>
                      <a:pt x="716212" y="1127665"/>
                      <a:pt x="691733" y="1111282"/>
                      <a:pt x="668111" y="1093660"/>
                    </a:cubicBezTo>
                    <a:cubicBezTo>
                      <a:pt x="644775" y="1076420"/>
                      <a:pt x="622296" y="1058132"/>
                      <a:pt x="600388" y="1039082"/>
                    </a:cubicBezTo>
                    <a:cubicBezTo>
                      <a:pt x="601150" y="1039749"/>
                      <a:pt x="601912" y="1040416"/>
                      <a:pt x="602769" y="1041178"/>
                    </a:cubicBezTo>
                    <a:cubicBezTo>
                      <a:pt x="560478" y="1004316"/>
                      <a:pt x="520664" y="964406"/>
                      <a:pt x="483516" y="922306"/>
                    </a:cubicBezTo>
                    <a:cubicBezTo>
                      <a:pt x="446369" y="880301"/>
                      <a:pt x="411793" y="836295"/>
                      <a:pt x="379408" y="790670"/>
                    </a:cubicBezTo>
                    <a:cubicBezTo>
                      <a:pt x="372741" y="781241"/>
                      <a:pt x="366263" y="771716"/>
                      <a:pt x="359787" y="762191"/>
                    </a:cubicBezTo>
                    <a:cubicBezTo>
                      <a:pt x="360072" y="762667"/>
                      <a:pt x="360453" y="763143"/>
                      <a:pt x="360739" y="763619"/>
                    </a:cubicBezTo>
                    <a:cubicBezTo>
                      <a:pt x="329306" y="716566"/>
                      <a:pt x="300160" y="668179"/>
                      <a:pt x="272918" y="618553"/>
                    </a:cubicBezTo>
                    <a:cubicBezTo>
                      <a:pt x="245582" y="568643"/>
                      <a:pt x="219959" y="517779"/>
                      <a:pt x="195766" y="466249"/>
                    </a:cubicBezTo>
                    <a:cubicBezTo>
                      <a:pt x="183574" y="440436"/>
                      <a:pt x="171858" y="414433"/>
                      <a:pt x="160428" y="388430"/>
                    </a:cubicBezTo>
                    <a:cubicBezTo>
                      <a:pt x="148998" y="362331"/>
                      <a:pt x="137568" y="336233"/>
                      <a:pt x="126614" y="309943"/>
                    </a:cubicBezTo>
                    <a:cubicBezTo>
                      <a:pt x="104802" y="257651"/>
                      <a:pt x="83847" y="205073"/>
                      <a:pt x="63178" y="152305"/>
                    </a:cubicBezTo>
                    <a:cubicBezTo>
                      <a:pt x="43556" y="102013"/>
                      <a:pt x="24030" y="51721"/>
                      <a:pt x="4504" y="1333"/>
                    </a:cubicBezTo>
                    <a:cubicBezTo>
                      <a:pt x="4123" y="476"/>
                      <a:pt x="3266" y="0"/>
                      <a:pt x="2408" y="0"/>
                    </a:cubicBezTo>
                    <a:cubicBezTo>
                      <a:pt x="2027" y="0"/>
                      <a:pt x="1646" y="0"/>
                      <a:pt x="1361" y="286"/>
                    </a:cubicBezTo>
                  </a:path>
                </a:pathLst>
              </a:custGeom>
              <a:solidFill>
                <a:srgbClr val="FBABB1"/>
              </a:solid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2FAA2C8A-6CA1-7BFE-9EF7-F8E577A97AAE}"/>
                  </a:ext>
                </a:extLst>
              </p:cNvPr>
              <p:cNvSpPr/>
              <p:nvPr/>
            </p:nvSpPr>
            <p:spPr>
              <a:xfrm>
                <a:off x="2912304" y="4597917"/>
                <a:ext cx="716968" cy="1052560"/>
              </a:xfrm>
              <a:custGeom>
                <a:avLst/>
                <a:gdLst>
                  <a:gd name="connsiteX0" fmla="*/ 694623 w 716968"/>
                  <a:gd name="connsiteY0" fmla="*/ 4286 h 1052560"/>
                  <a:gd name="connsiteX1" fmla="*/ 665286 w 716968"/>
                  <a:gd name="connsiteY1" fmla="*/ 46387 h 1052560"/>
                  <a:gd name="connsiteX2" fmla="*/ 639663 w 716968"/>
                  <a:gd name="connsiteY2" fmla="*/ 88678 h 1052560"/>
                  <a:gd name="connsiteX3" fmla="*/ 592419 w 716968"/>
                  <a:gd name="connsiteY3" fmla="*/ 175260 h 1052560"/>
                  <a:gd name="connsiteX4" fmla="*/ 570036 w 716968"/>
                  <a:gd name="connsiteY4" fmla="*/ 219170 h 1052560"/>
                  <a:gd name="connsiteX5" fmla="*/ 547747 w 716968"/>
                  <a:gd name="connsiteY5" fmla="*/ 263176 h 1052560"/>
                  <a:gd name="connsiteX6" fmla="*/ 503075 w 716968"/>
                  <a:gd name="connsiteY6" fmla="*/ 351092 h 1052560"/>
                  <a:gd name="connsiteX7" fmla="*/ 444591 w 716968"/>
                  <a:gd name="connsiteY7" fmla="*/ 460343 h 1052560"/>
                  <a:gd name="connsiteX8" fmla="*/ 382298 w 716968"/>
                  <a:gd name="connsiteY8" fmla="*/ 563499 h 1052560"/>
                  <a:gd name="connsiteX9" fmla="*/ 382488 w 716968"/>
                  <a:gd name="connsiteY9" fmla="*/ 563213 h 1052560"/>
                  <a:gd name="connsiteX10" fmla="*/ 332768 w 716968"/>
                  <a:gd name="connsiteY10" fmla="*/ 637984 h 1052560"/>
                  <a:gd name="connsiteX11" fmla="*/ 279714 w 716968"/>
                  <a:gd name="connsiteY11" fmla="*/ 712851 h 1052560"/>
                  <a:gd name="connsiteX12" fmla="*/ 166747 w 716968"/>
                  <a:gd name="connsiteY12" fmla="*/ 857250 h 1052560"/>
                  <a:gd name="connsiteX13" fmla="*/ 126837 w 716968"/>
                  <a:gd name="connsiteY13" fmla="*/ 905447 h 1052560"/>
                  <a:gd name="connsiteX14" fmla="*/ 85975 w 716968"/>
                  <a:gd name="connsiteY14" fmla="*/ 953072 h 1052560"/>
                  <a:gd name="connsiteX15" fmla="*/ 631 w 716968"/>
                  <a:gd name="connsiteY15" fmla="*/ 1048703 h 1052560"/>
                  <a:gd name="connsiteX16" fmla="*/ 4251 w 716968"/>
                  <a:gd name="connsiteY16" fmla="*/ 1051750 h 1052560"/>
                  <a:gd name="connsiteX17" fmla="*/ 129504 w 716968"/>
                  <a:gd name="connsiteY17" fmla="*/ 914876 h 1052560"/>
                  <a:gd name="connsiteX18" fmla="*/ 190274 w 716968"/>
                  <a:gd name="connsiteY18" fmla="*/ 845820 h 1052560"/>
                  <a:gd name="connsiteX19" fmla="*/ 248948 w 716968"/>
                  <a:gd name="connsiteY19" fmla="*/ 775430 h 1052560"/>
                  <a:gd name="connsiteX20" fmla="*/ 305812 w 716968"/>
                  <a:gd name="connsiteY20" fmla="*/ 703707 h 1052560"/>
                  <a:gd name="connsiteX21" fmla="*/ 360676 w 716968"/>
                  <a:gd name="connsiteY21" fmla="*/ 630269 h 1052560"/>
                  <a:gd name="connsiteX22" fmla="*/ 463260 w 716968"/>
                  <a:gd name="connsiteY22" fmla="*/ 475012 h 1052560"/>
                  <a:gd name="connsiteX23" fmla="*/ 559177 w 716968"/>
                  <a:gd name="connsiteY23" fmla="*/ 305276 h 1052560"/>
                  <a:gd name="connsiteX24" fmla="*/ 582704 w 716968"/>
                  <a:gd name="connsiteY24" fmla="*/ 261938 h 1052560"/>
                  <a:gd name="connsiteX25" fmla="*/ 606135 w 716968"/>
                  <a:gd name="connsiteY25" fmla="*/ 218504 h 1052560"/>
                  <a:gd name="connsiteX26" fmla="*/ 653760 w 716968"/>
                  <a:gd name="connsiteY26" fmla="*/ 132017 h 1052560"/>
                  <a:gd name="connsiteX27" fmla="*/ 685288 w 716968"/>
                  <a:gd name="connsiteY27" fmla="*/ 75152 h 1052560"/>
                  <a:gd name="connsiteX28" fmla="*/ 715863 w 716968"/>
                  <a:gd name="connsiteY28" fmla="*/ 17907 h 1052560"/>
                  <a:gd name="connsiteX29" fmla="*/ 712530 w 716968"/>
                  <a:gd name="connsiteY29" fmla="*/ 2953 h 1052560"/>
                  <a:gd name="connsiteX30" fmla="*/ 704338 w 716968"/>
                  <a:gd name="connsiteY30" fmla="*/ 0 h 1052560"/>
                  <a:gd name="connsiteX31" fmla="*/ 694623 w 716968"/>
                  <a:gd name="connsiteY31" fmla="*/ 4477 h 10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968" h="1052560">
                    <a:moveTo>
                      <a:pt x="694623" y="4286"/>
                    </a:moveTo>
                    <a:cubicBezTo>
                      <a:pt x="683574" y="17431"/>
                      <a:pt x="674430" y="31909"/>
                      <a:pt x="665286" y="46387"/>
                    </a:cubicBezTo>
                    <a:cubicBezTo>
                      <a:pt x="656523" y="60388"/>
                      <a:pt x="648045" y="74485"/>
                      <a:pt x="639663" y="88678"/>
                    </a:cubicBezTo>
                    <a:cubicBezTo>
                      <a:pt x="623090" y="117062"/>
                      <a:pt x="607469" y="146018"/>
                      <a:pt x="592419" y="175260"/>
                    </a:cubicBezTo>
                    <a:cubicBezTo>
                      <a:pt x="584895" y="189833"/>
                      <a:pt x="577465" y="204502"/>
                      <a:pt x="570036" y="219170"/>
                    </a:cubicBezTo>
                    <a:cubicBezTo>
                      <a:pt x="562606" y="233743"/>
                      <a:pt x="555081" y="248412"/>
                      <a:pt x="547747" y="263176"/>
                    </a:cubicBezTo>
                    <a:cubicBezTo>
                      <a:pt x="533174" y="292608"/>
                      <a:pt x="518220" y="321850"/>
                      <a:pt x="503075" y="351092"/>
                    </a:cubicBezTo>
                    <a:cubicBezTo>
                      <a:pt x="484120" y="387763"/>
                      <a:pt x="464975" y="424434"/>
                      <a:pt x="444591" y="460343"/>
                    </a:cubicBezTo>
                    <a:cubicBezTo>
                      <a:pt x="424779" y="495300"/>
                      <a:pt x="403920" y="529685"/>
                      <a:pt x="382298" y="563499"/>
                    </a:cubicBezTo>
                    <a:lnTo>
                      <a:pt x="382488" y="563213"/>
                    </a:lnTo>
                    <a:cubicBezTo>
                      <a:pt x="366391" y="588455"/>
                      <a:pt x="349722" y="613315"/>
                      <a:pt x="332768" y="637984"/>
                    </a:cubicBezTo>
                    <a:cubicBezTo>
                      <a:pt x="315432" y="663226"/>
                      <a:pt x="297811" y="688181"/>
                      <a:pt x="279714" y="712851"/>
                    </a:cubicBezTo>
                    <a:cubicBezTo>
                      <a:pt x="243519" y="762095"/>
                      <a:pt x="205609" y="810101"/>
                      <a:pt x="166747" y="857250"/>
                    </a:cubicBezTo>
                    <a:cubicBezTo>
                      <a:pt x="153507" y="873347"/>
                      <a:pt x="140268" y="889540"/>
                      <a:pt x="126837" y="905447"/>
                    </a:cubicBezTo>
                    <a:cubicBezTo>
                      <a:pt x="113407" y="921448"/>
                      <a:pt x="99691" y="937260"/>
                      <a:pt x="85975" y="953072"/>
                    </a:cubicBezTo>
                    <a:cubicBezTo>
                      <a:pt x="58067" y="985361"/>
                      <a:pt x="29492" y="1017270"/>
                      <a:pt x="631" y="1048703"/>
                    </a:cubicBezTo>
                    <a:cubicBezTo>
                      <a:pt x="-1464" y="1050989"/>
                      <a:pt x="2155" y="1054037"/>
                      <a:pt x="4251" y="1051750"/>
                    </a:cubicBezTo>
                    <a:cubicBezTo>
                      <a:pt x="46256" y="1006316"/>
                      <a:pt x="88261" y="960977"/>
                      <a:pt x="129504" y="914876"/>
                    </a:cubicBezTo>
                    <a:cubicBezTo>
                      <a:pt x="149983" y="892016"/>
                      <a:pt x="170367" y="869156"/>
                      <a:pt x="190274" y="845820"/>
                    </a:cubicBezTo>
                    <a:cubicBezTo>
                      <a:pt x="210086" y="822579"/>
                      <a:pt x="229707" y="799052"/>
                      <a:pt x="248948" y="775430"/>
                    </a:cubicBezTo>
                    <a:cubicBezTo>
                      <a:pt x="268284" y="751808"/>
                      <a:pt x="287238" y="727805"/>
                      <a:pt x="305812" y="703707"/>
                    </a:cubicBezTo>
                    <a:cubicBezTo>
                      <a:pt x="324481" y="679609"/>
                      <a:pt x="342864" y="655130"/>
                      <a:pt x="360676" y="630269"/>
                    </a:cubicBezTo>
                    <a:cubicBezTo>
                      <a:pt x="396871" y="579882"/>
                      <a:pt x="431066" y="528066"/>
                      <a:pt x="463260" y="475012"/>
                    </a:cubicBezTo>
                    <a:cubicBezTo>
                      <a:pt x="496884" y="419386"/>
                      <a:pt x="528221" y="362426"/>
                      <a:pt x="559177" y="305276"/>
                    </a:cubicBezTo>
                    <a:cubicBezTo>
                      <a:pt x="566988" y="290798"/>
                      <a:pt x="574989" y="276415"/>
                      <a:pt x="582704" y="261938"/>
                    </a:cubicBezTo>
                    <a:cubicBezTo>
                      <a:pt x="590514" y="247459"/>
                      <a:pt x="598230" y="232981"/>
                      <a:pt x="606135" y="218504"/>
                    </a:cubicBezTo>
                    <a:cubicBezTo>
                      <a:pt x="621852" y="189643"/>
                      <a:pt x="637854" y="160877"/>
                      <a:pt x="653760" y="132017"/>
                    </a:cubicBezTo>
                    <a:cubicBezTo>
                      <a:pt x="664143" y="113062"/>
                      <a:pt x="674715" y="94107"/>
                      <a:pt x="685288" y="75152"/>
                    </a:cubicBezTo>
                    <a:cubicBezTo>
                      <a:pt x="695766" y="56197"/>
                      <a:pt x="707100" y="37624"/>
                      <a:pt x="715863" y="17907"/>
                    </a:cubicBezTo>
                    <a:cubicBezTo>
                      <a:pt x="718149" y="12763"/>
                      <a:pt x="716816" y="6572"/>
                      <a:pt x="712530" y="2953"/>
                    </a:cubicBezTo>
                    <a:cubicBezTo>
                      <a:pt x="710148" y="952"/>
                      <a:pt x="707291" y="0"/>
                      <a:pt x="704338" y="0"/>
                    </a:cubicBezTo>
                    <a:cubicBezTo>
                      <a:pt x="700719" y="0"/>
                      <a:pt x="697099" y="1524"/>
                      <a:pt x="694623" y="4477"/>
                    </a:cubicBezTo>
                  </a:path>
                </a:pathLst>
              </a:custGeom>
              <a:solidFill>
                <a:srgbClr val="FBABB1"/>
              </a:solid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32383381-0EB8-FB4B-C16D-B959D5BE5791}"/>
                  </a:ext>
                </a:extLst>
              </p:cNvPr>
              <p:cNvSpPr/>
              <p:nvPr/>
            </p:nvSpPr>
            <p:spPr>
              <a:xfrm>
                <a:off x="3001784" y="4595726"/>
                <a:ext cx="520469" cy="569923"/>
              </a:xfrm>
              <a:custGeom>
                <a:avLst/>
                <a:gdLst>
                  <a:gd name="connsiteX0" fmla="*/ 513798 w 520469"/>
                  <a:gd name="connsiteY0" fmla="*/ 857 h 569923"/>
                  <a:gd name="connsiteX1" fmla="*/ 448932 w 520469"/>
                  <a:gd name="connsiteY1" fmla="*/ 37433 h 569923"/>
                  <a:gd name="connsiteX2" fmla="*/ 385115 w 520469"/>
                  <a:gd name="connsiteY2" fmla="*/ 80486 h 569923"/>
                  <a:gd name="connsiteX3" fmla="*/ 263100 w 520469"/>
                  <a:gd name="connsiteY3" fmla="*/ 182690 h 569923"/>
                  <a:gd name="connsiteX4" fmla="*/ 206140 w 520469"/>
                  <a:gd name="connsiteY4" fmla="*/ 240316 h 569923"/>
                  <a:gd name="connsiteX5" fmla="*/ 152895 w 520469"/>
                  <a:gd name="connsiteY5" fmla="*/ 301181 h 569923"/>
                  <a:gd name="connsiteX6" fmla="*/ 59931 w 520469"/>
                  <a:gd name="connsiteY6" fmla="*/ 432149 h 569923"/>
                  <a:gd name="connsiteX7" fmla="*/ 28213 w 520469"/>
                  <a:gd name="connsiteY7" fmla="*/ 490252 h 569923"/>
                  <a:gd name="connsiteX8" fmla="*/ 1924 w 520469"/>
                  <a:gd name="connsiteY8" fmla="*/ 550831 h 569923"/>
                  <a:gd name="connsiteX9" fmla="*/ 1448 w 520469"/>
                  <a:gd name="connsiteY9" fmla="*/ 552069 h 569923"/>
                  <a:gd name="connsiteX10" fmla="*/ 305 w 520469"/>
                  <a:gd name="connsiteY10" fmla="*/ 555117 h 569923"/>
                  <a:gd name="connsiteX11" fmla="*/ 495 w 520469"/>
                  <a:gd name="connsiteY11" fmla="*/ 561404 h 569923"/>
                  <a:gd name="connsiteX12" fmla="*/ 6210 w 520469"/>
                  <a:gd name="connsiteY12" fmla="*/ 568452 h 569923"/>
                  <a:gd name="connsiteX13" fmla="*/ 15545 w 520469"/>
                  <a:gd name="connsiteY13" fmla="*/ 569405 h 569923"/>
                  <a:gd name="connsiteX14" fmla="*/ 22593 w 520469"/>
                  <a:gd name="connsiteY14" fmla="*/ 563690 h 569923"/>
                  <a:gd name="connsiteX15" fmla="*/ 29451 w 520469"/>
                  <a:gd name="connsiteY15" fmla="*/ 549021 h 569923"/>
                  <a:gd name="connsiteX16" fmla="*/ 36500 w 520469"/>
                  <a:gd name="connsiteY16" fmla="*/ 534257 h 569923"/>
                  <a:gd name="connsiteX17" fmla="*/ 51359 w 520469"/>
                  <a:gd name="connsiteY17" fmla="*/ 504635 h 569923"/>
                  <a:gd name="connsiteX18" fmla="*/ 83934 w 520469"/>
                  <a:gd name="connsiteY18" fmla="*/ 445294 h 569923"/>
                  <a:gd name="connsiteX19" fmla="*/ 159182 w 520469"/>
                  <a:gd name="connsiteY19" fmla="*/ 329470 h 569923"/>
                  <a:gd name="connsiteX20" fmla="*/ 158896 w 520469"/>
                  <a:gd name="connsiteY20" fmla="*/ 329946 h 569923"/>
                  <a:gd name="connsiteX21" fmla="*/ 159658 w 520469"/>
                  <a:gd name="connsiteY21" fmla="*/ 328803 h 569923"/>
                  <a:gd name="connsiteX22" fmla="*/ 160039 w 520469"/>
                  <a:gd name="connsiteY22" fmla="*/ 328232 h 569923"/>
                  <a:gd name="connsiteX23" fmla="*/ 159849 w 520469"/>
                  <a:gd name="connsiteY23" fmla="*/ 328422 h 569923"/>
                  <a:gd name="connsiteX24" fmla="*/ 162230 w 520469"/>
                  <a:gd name="connsiteY24" fmla="*/ 325184 h 569923"/>
                  <a:gd name="connsiteX25" fmla="*/ 162039 w 520469"/>
                  <a:gd name="connsiteY25" fmla="*/ 325374 h 569923"/>
                  <a:gd name="connsiteX26" fmla="*/ 368827 w 520469"/>
                  <a:gd name="connsiteY26" fmla="*/ 107442 h 569923"/>
                  <a:gd name="connsiteX27" fmla="*/ 368827 w 520469"/>
                  <a:gd name="connsiteY27" fmla="*/ 107442 h 569923"/>
                  <a:gd name="connsiteX28" fmla="*/ 442646 w 520469"/>
                  <a:gd name="connsiteY28" fmla="*/ 53340 h 569923"/>
                  <a:gd name="connsiteX29" fmla="*/ 518370 w 520469"/>
                  <a:gd name="connsiteY29" fmla="*/ 8287 h 569923"/>
                  <a:gd name="connsiteX30" fmla="*/ 519798 w 520469"/>
                  <a:gd name="connsiteY30" fmla="*/ 2096 h 569923"/>
                  <a:gd name="connsiteX31" fmla="*/ 516084 w 520469"/>
                  <a:gd name="connsiteY31" fmla="*/ 0 h 569923"/>
                  <a:gd name="connsiteX32" fmla="*/ 513607 w 520469"/>
                  <a:gd name="connsiteY32" fmla="*/ 572 h 569923"/>
                  <a:gd name="connsiteX33" fmla="*/ 159468 w 520469"/>
                  <a:gd name="connsiteY33" fmla="*/ 328708 h 569923"/>
                  <a:gd name="connsiteX34" fmla="*/ 158991 w 520469"/>
                  <a:gd name="connsiteY34" fmla="*/ 329375 h 569923"/>
                  <a:gd name="connsiteX35" fmla="*/ 159658 w 520469"/>
                  <a:gd name="connsiteY35" fmla="*/ 328422 h 569923"/>
                  <a:gd name="connsiteX36" fmla="*/ 159372 w 520469"/>
                  <a:gd name="connsiteY36" fmla="*/ 328708 h 5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0469" h="569923">
                    <a:moveTo>
                      <a:pt x="513798" y="857"/>
                    </a:moveTo>
                    <a:cubicBezTo>
                      <a:pt x="491700" y="12192"/>
                      <a:pt x="470078" y="24384"/>
                      <a:pt x="448932" y="37433"/>
                    </a:cubicBezTo>
                    <a:cubicBezTo>
                      <a:pt x="427120" y="50959"/>
                      <a:pt x="405879" y="65342"/>
                      <a:pt x="385115" y="80486"/>
                    </a:cubicBezTo>
                    <a:cubicBezTo>
                      <a:pt x="342252" y="111824"/>
                      <a:pt x="301676" y="146209"/>
                      <a:pt x="263100" y="182690"/>
                    </a:cubicBezTo>
                    <a:cubicBezTo>
                      <a:pt x="243478" y="201263"/>
                      <a:pt x="224619" y="220599"/>
                      <a:pt x="206140" y="240316"/>
                    </a:cubicBezTo>
                    <a:cubicBezTo>
                      <a:pt x="187757" y="260033"/>
                      <a:pt x="169945" y="280226"/>
                      <a:pt x="152895" y="301181"/>
                    </a:cubicBezTo>
                    <a:cubicBezTo>
                      <a:pt x="119082" y="342614"/>
                      <a:pt x="87649" y="386239"/>
                      <a:pt x="59931" y="432149"/>
                    </a:cubicBezTo>
                    <a:cubicBezTo>
                      <a:pt x="48501" y="451009"/>
                      <a:pt x="38024" y="470535"/>
                      <a:pt x="28213" y="490252"/>
                    </a:cubicBezTo>
                    <a:cubicBezTo>
                      <a:pt x="18498" y="509969"/>
                      <a:pt x="9639" y="530162"/>
                      <a:pt x="1924" y="550831"/>
                    </a:cubicBezTo>
                    <a:cubicBezTo>
                      <a:pt x="1734" y="551307"/>
                      <a:pt x="1543" y="551688"/>
                      <a:pt x="1448" y="552069"/>
                    </a:cubicBezTo>
                    <a:cubicBezTo>
                      <a:pt x="1067" y="553117"/>
                      <a:pt x="686" y="554165"/>
                      <a:pt x="305" y="555117"/>
                    </a:cubicBezTo>
                    <a:cubicBezTo>
                      <a:pt x="-171" y="557213"/>
                      <a:pt x="-76" y="559308"/>
                      <a:pt x="495" y="561404"/>
                    </a:cubicBezTo>
                    <a:cubicBezTo>
                      <a:pt x="1353" y="564356"/>
                      <a:pt x="3448" y="566928"/>
                      <a:pt x="6210" y="568452"/>
                    </a:cubicBezTo>
                    <a:cubicBezTo>
                      <a:pt x="9068" y="569976"/>
                      <a:pt x="12497" y="570357"/>
                      <a:pt x="15545" y="569405"/>
                    </a:cubicBezTo>
                    <a:cubicBezTo>
                      <a:pt x="18212" y="568547"/>
                      <a:pt x="21450" y="566452"/>
                      <a:pt x="22593" y="563690"/>
                    </a:cubicBezTo>
                    <a:cubicBezTo>
                      <a:pt x="24689" y="558737"/>
                      <a:pt x="27165" y="553879"/>
                      <a:pt x="29451" y="549021"/>
                    </a:cubicBezTo>
                    <a:cubicBezTo>
                      <a:pt x="31833" y="544163"/>
                      <a:pt x="34119" y="539210"/>
                      <a:pt x="36500" y="534257"/>
                    </a:cubicBezTo>
                    <a:cubicBezTo>
                      <a:pt x="41262" y="524256"/>
                      <a:pt x="46311" y="514445"/>
                      <a:pt x="51359" y="504635"/>
                    </a:cubicBezTo>
                    <a:cubicBezTo>
                      <a:pt x="61741" y="484632"/>
                      <a:pt x="72600" y="464820"/>
                      <a:pt x="83934" y="445294"/>
                    </a:cubicBezTo>
                    <a:cubicBezTo>
                      <a:pt x="106985" y="405384"/>
                      <a:pt x="131940" y="366713"/>
                      <a:pt x="159182" y="329470"/>
                    </a:cubicBezTo>
                    <a:cubicBezTo>
                      <a:pt x="159087" y="329660"/>
                      <a:pt x="158991" y="329756"/>
                      <a:pt x="158896" y="329946"/>
                    </a:cubicBezTo>
                    <a:cubicBezTo>
                      <a:pt x="159182" y="329565"/>
                      <a:pt x="159468" y="329184"/>
                      <a:pt x="159658" y="328803"/>
                    </a:cubicBezTo>
                    <a:cubicBezTo>
                      <a:pt x="159753" y="328613"/>
                      <a:pt x="159944" y="328422"/>
                      <a:pt x="160039" y="328232"/>
                    </a:cubicBezTo>
                    <a:lnTo>
                      <a:pt x="159849" y="328422"/>
                    </a:lnTo>
                    <a:cubicBezTo>
                      <a:pt x="160611" y="327374"/>
                      <a:pt x="161468" y="326231"/>
                      <a:pt x="162230" y="325184"/>
                    </a:cubicBezTo>
                    <a:lnTo>
                      <a:pt x="162039" y="325374"/>
                    </a:lnTo>
                    <a:cubicBezTo>
                      <a:pt x="221571" y="244602"/>
                      <a:pt x="290817" y="170593"/>
                      <a:pt x="368827" y="107442"/>
                    </a:cubicBezTo>
                    <a:lnTo>
                      <a:pt x="368827" y="107442"/>
                    </a:lnTo>
                    <a:cubicBezTo>
                      <a:pt x="392640" y="88297"/>
                      <a:pt x="417214" y="70295"/>
                      <a:pt x="442646" y="53340"/>
                    </a:cubicBezTo>
                    <a:cubicBezTo>
                      <a:pt x="467030" y="36957"/>
                      <a:pt x="492271" y="21812"/>
                      <a:pt x="518370" y="8287"/>
                    </a:cubicBezTo>
                    <a:cubicBezTo>
                      <a:pt x="520560" y="7144"/>
                      <a:pt x="521037" y="4096"/>
                      <a:pt x="519798" y="2096"/>
                    </a:cubicBezTo>
                    <a:cubicBezTo>
                      <a:pt x="518941" y="667"/>
                      <a:pt x="517512" y="0"/>
                      <a:pt x="516084" y="0"/>
                    </a:cubicBezTo>
                    <a:cubicBezTo>
                      <a:pt x="515226" y="0"/>
                      <a:pt x="514464" y="191"/>
                      <a:pt x="513607" y="572"/>
                    </a:cubicBezTo>
                    <a:moveTo>
                      <a:pt x="159468" y="328708"/>
                    </a:moveTo>
                    <a:cubicBezTo>
                      <a:pt x="159468" y="328708"/>
                      <a:pt x="159182" y="329184"/>
                      <a:pt x="158991" y="329375"/>
                    </a:cubicBezTo>
                    <a:cubicBezTo>
                      <a:pt x="159277" y="329089"/>
                      <a:pt x="159468" y="328708"/>
                      <a:pt x="159658" y="328422"/>
                    </a:cubicBezTo>
                    <a:lnTo>
                      <a:pt x="159372" y="328708"/>
                    </a:lnTo>
                  </a:path>
                </a:pathLst>
              </a:custGeom>
              <a:solidFill>
                <a:srgbClr val="FBABB1"/>
              </a:solid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3454CCFF-E326-AFEC-BEAD-CA2CCB52D217}"/>
                  </a:ext>
                </a:extLst>
              </p:cNvPr>
              <p:cNvSpPr/>
              <p:nvPr/>
            </p:nvSpPr>
            <p:spPr>
              <a:xfrm>
                <a:off x="2795634" y="5141032"/>
                <a:ext cx="352147" cy="508983"/>
              </a:xfrm>
              <a:custGeom>
                <a:avLst/>
                <a:gdLst>
                  <a:gd name="connsiteX0" fmla="*/ 347997 w 352147"/>
                  <a:gd name="connsiteY0" fmla="*/ 1143 h 508983"/>
                  <a:gd name="connsiteX1" fmla="*/ 248365 w 352147"/>
                  <a:gd name="connsiteY1" fmla="*/ 132779 h 508983"/>
                  <a:gd name="connsiteX2" fmla="*/ 197026 w 352147"/>
                  <a:gd name="connsiteY2" fmla="*/ 197453 h 508983"/>
                  <a:gd name="connsiteX3" fmla="*/ 146353 w 352147"/>
                  <a:gd name="connsiteY3" fmla="*/ 262509 h 508983"/>
                  <a:gd name="connsiteX4" fmla="*/ 106252 w 352147"/>
                  <a:gd name="connsiteY4" fmla="*/ 316802 h 508983"/>
                  <a:gd name="connsiteX5" fmla="*/ 67771 w 352147"/>
                  <a:gd name="connsiteY5" fmla="*/ 374142 h 508983"/>
                  <a:gd name="connsiteX6" fmla="*/ 811 w 352147"/>
                  <a:gd name="connsiteY6" fmla="*/ 494824 h 508983"/>
                  <a:gd name="connsiteX7" fmla="*/ 6621 w 352147"/>
                  <a:gd name="connsiteY7" fmla="*/ 508254 h 508983"/>
                  <a:gd name="connsiteX8" fmla="*/ 14622 w 352147"/>
                  <a:gd name="connsiteY8" fmla="*/ 508063 h 508983"/>
                  <a:gd name="connsiteX9" fmla="*/ 20051 w 352147"/>
                  <a:gd name="connsiteY9" fmla="*/ 502444 h 508983"/>
                  <a:gd name="connsiteX10" fmla="*/ 64057 w 352147"/>
                  <a:gd name="connsiteY10" fmla="*/ 415385 h 508983"/>
                  <a:gd name="connsiteX11" fmla="*/ 63866 w 352147"/>
                  <a:gd name="connsiteY11" fmla="*/ 415671 h 508983"/>
                  <a:gd name="connsiteX12" fmla="*/ 105395 w 352147"/>
                  <a:gd name="connsiteY12" fmla="*/ 346901 h 508983"/>
                  <a:gd name="connsiteX13" fmla="*/ 127874 w 352147"/>
                  <a:gd name="connsiteY13" fmla="*/ 312420 h 508983"/>
                  <a:gd name="connsiteX14" fmla="*/ 151210 w 352147"/>
                  <a:gd name="connsiteY14" fmla="*/ 278416 h 508983"/>
                  <a:gd name="connsiteX15" fmla="*/ 174928 w 352147"/>
                  <a:gd name="connsiteY15" fmla="*/ 244697 h 508983"/>
                  <a:gd name="connsiteX16" fmla="*/ 199216 w 352147"/>
                  <a:gd name="connsiteY16" fmla="*/ 211360 h 508983"/>
                  <a:gd name="connsiteX17" fmla="*/ 248556 w 352147"/>
                  <a:gd name="connsiteY17" fmla="*/ 145161 h 508983"/>
                  <a:gd name="connsiteX18" fmla="*/ 300848 w 352147"/>
                  <a:gd name="connsiteY18" fmla="*/ 74962 h 508983"/>
                  <a:gd name="connsiteX19" fmla="*/ 351712 w 352147"/>
                  <a:gd name="connsiteY19" fmla="*/ 3810 h 508983"/>
                  <a:gd name="connsiteX20" fmla="*/ 349616 w 352147"/>
                  <a:gd name="connsiteY20" fmla="*/ 0 h 508983"/>
                  <a:gd name="connsiteX21" fmla="*/ 347902 w 352147"/>
                  <a:gd name="connsiteY21" fmla="*/ 953 h 508983"/>
                  <a:gd name="connsiteX22" fmla="*/ 63485 w 352147"/>
                  <a:gd name="connsiteY22" fmla="*/ 416147 h 508983"/>
                  <a:gd name="connsiteX23" fmla="*/ 62818 w 352147"/>
                  <a:gd name="connsiteY23" fmla="*/ 417386 h 508983"/>
                  <a:gd name="connsiteX24" fmla="*/ 63485 w 352147"/>
                  <a:gd name="connsiteY24" fmla="*/ 416147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147" h="508983">
                    <a:moveTo>
                      <a:pt x="347997" y="1143"/>
                    </a:moveTo>
                    <a:cubicBezTo>
                      <a:pt x="316469" y="46292"/>
                      <a:pt x="282465" y="89630"/>
                      <a:pt x="248365" y="132779"/>
                    </a:cubicBezTo>
                    <a:cubicBezTo>
                      <a:pt x="231316" y="154400"/>
                      <a:pt x="213980" y="175832"/>
                      <a:pt x="197026" y="197453"/>
                    </a:cubicBezTo>
                    <a:cubicBezTo>
                      <a:pt x="180071" y="219075"/>
                      <a:pt x="163212" y="240792"/>
                      <a:pt x="146353" y="262509"/>
                    </a:cubicBezTo>
                    <a:cubicBezTo>
                      <a:pt x="132541" y="280321"/>
                      <a:pt x="119397" y="298609"/>
                      <a:pt x="106252" y="316802"/>
                    </a:cubicBezTo>
                    <a:cubicBezTo>
                      <a:pt x="92822" y="335471"/>
                      <a:pt x="80154" y="354711"/>
                      <a:pt x="67771" y="374142"/>
                    </a:cubicBezTo>
                    <a:cubicBezTo>
                      <a:pt x="43006" y="412909"/>
                      <a:pt x="20051" y="452914"/>
                      <a:pt x="811" y="494824"/>
                    </a:cubicBezTo>
                    <a:cubicBezTo>
                      <a:pt x="-1571" y="499872"/>
                      <a:pt x="1573" y="506254"/>
                      <a:pt x="6621" y="508254"/>
                    </a:cubicBezTo>
                    <a:cubicBezTo>
                      <a:pt x="9193" y="509302"/>
                      <a:pt x="12145" y="509207"/>
                      <a:pt x="14622" y="508063"/>
                    </a:cubicBezTo>
                    <a:cubicBezTo>
                      <a:pt x="17194" y="506921"/>
                      <a:pt x="18813" y="504920"/>
                      <a:pt x="20051" y="502444"/>
                    </a:cubicBezTo>
                    <a:cubicBezTo>
                      <a:pt x="33672" y="472821"/>
                      <a:pt x="48340" y="443865"/>
                      <a:pt x="64057" y="415385"/>
                    </a:cubicBezTo>
                    <a:cubicBezTo>
                      <a:pt x="64057" y="415385"/>
                      <a:pt x="64057" y="415576"/>
                      <a:pt x="63866" y="415671"/>
                    </a:cubicBezTo>
                    <a:cubicBezTo>
                      <a:pt x="76915" y="392239"/>
                      <a:pt x="90917" y="369475"/>
                      <a:pt x="105395" y="346901"/>
                    </a:cubicBezTo>
                    <a:cubicBezTo>
                      <a:pt x="112825" y="335375"/>
                      <a:pt x="120349" y="323850"/>
                      <a:pt x="127874" y="312420"/>
                    </a:cubicBezTo>
                    <a:cubicBezTo>
                      <a:pt x="135494" y="300990"/>
                      <a:pt x="143305" y="289751"/>
                      <a:pt x="151210" y="278416"/>
                    </a:cubicBezTo>
                    <a:cubicBezTo>
                      <a:pt x="159021" y="267176"/>
                      <a:pt x="166831" y="255842"/>
                      <a:pt x="174928" y="244697"/>
                    </a:cubicBezTo>
                    <a:cubicBezTo>
                      <a:pt x="182929" y="233553"/>
                      <a:pt x="191025" y="222409"/>
                      <a:pt x="199216" y="211360"/>
                    </a:cubicBezTo>
                    <a:cubicBezTo>
                      <a:pt x="215599" y="189262"/>
                      <a:pt x="232078" y="167164"/>
                      <a:pt x="248556" y="145161"/>
                    </a:cubicBezTo>
                    <a:cubicBezTo>
                      <a:pt x="266082" y="121825"/>
                      <a:pt x="283608" y="98489"/>
                      <a:pt x="300848" y="74962"/>
                    </a:cubicBezTo>
                    <a:cubicBezTo>
                      <a:pt x="318184" y="51530"/>
                      <a:pt x="335043" y="27718"/>
                      <a:pt x="351712" y="3810"/>
                    </a:cubicBezTo>
                    <a:cubicBezTo>
                      <a:pt x="352950" y="2000"/>
                      <a:pt x="351331" y="0"/>
                      <a:pt x="349616" y="0"/>
                    </a:cubicBezTo>
                    <a:cubicBezTo>
                      <a:pt x="348949" y="0"/>
                      <a:pt x="348378" y="286"/>
                      <a:pt x="347902" y="953"/>
                    </a:cubicBezTo>
                    <a:moveTo>
                      <a:pt x="63485" y="416147"/>
                    </a:moveTo>
                    <a:cubicBezTo>
                      <a:pt x="63485" y="416147"/>
                      <a:pt x="63009" y="417005"/>
                      <a:pt x="62818" y="417386"/>
                    </a:cubicBezTo>
                    <a:cubicBezTo>
                      <a:pt x="63009" y="417005"/>
                      <a:pt x="63295" y="416528"/>
                      <a:pt x="63485" y="416147"/>
                    </a:cubicBezTo>
                  </a:path>
                </a:pathLst>
              </a:custGeom>
              <a:solidFill>
                <a:srgbClr val="FBABB1"/>
              </a:solid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614B1FCE-9BAE-9461-5D30-9DC37E696268}"/>
                  </a:ext>
                </a:extLst>
              </p:cNvPr>
              <p:cNvSpPr/>
              <p:nvPr/>
            </p:nvSpPr>
            <p:spPr>
              <a:xfrm>
                <a:off x="3893366" y="4602298"/>
                <a:ext cx="218108" cy="336103"/>
              </a:xfrm>
              <a:custGeom>
                <a:avLst/>
                <a:gdLst>
                  <a:gd name="connsiteX0" fmla="*/ 7787 w 218108"/>
                  <a:gd name="connsiteY0" fmla="*/ 571 h 336103"/>
                  <a:gd name="connsiteX1" fmla="*/ 1310 w 218108"/>
                  <a:gd name="connsiteY1" fmla="*/ 6096 h 336103"/>
                  <a:gd name="connsiteX2" fmla="*/ 644 w 218108"/>
                  <a:gd name="connsiteY2" fmla="*/ 14764 h 336103"/>
                  <a:gd name="connsiteX3" fmla="*/ 36267 w 218108"/>
                  <a:gd name="connsiteY3" fmla="*/ 90392 h 336103"/>
                  <a:gd name="connsiteX4" fmla="*/ 78177 w 218108"/>
                  <a:gd name="connsiteY4" fmla="*/ 159449 h 336103"/>
                  <a:gd name="connsiteX5" fmla="*/ 101418 w 218108"/>
                  <a:gd name="connsiteY5" fmla="*/ 192310 h 336103"/>
                  <a:gd name="connsiteX6" fmla="*/ 125516 w 218108"/>
                  <a:gd name="connsiteY6" fmla="*/ 224695 h 336103"/>
                  <a:gd name="connsiteX7" fmla="*/ 176094 w 218108"/>
                  <a:gd name="connsiteY7" fmla="*/ 288608 h 336103"/>
                  <a:gd name="connsiteX8" fmla="*/ 213337 w 218108"/>
                  <a:gd name="connsiteY8" fmla="*/ 334994 h 336103"/>
                  <a:gd name="connsiteX9" fmla="*/ 216956 w 218108"/>
                  <a:gd name="connsiteY9" fmla="*/ 335661 h 336103"/>
                  <a:gd name="connsiteX10" fmla="*/ 217623 w 218108"/>
                  <a:gd name="connsiteY10" fmla="*/ 332137 h 336103"/>
                  <a:gd name="connsiteX11" fmla="*/ 128850 w 218108"/>
                  <a:gd name="connsiteY11" fmla="*/ 214789 h 336103"/>
                  <a:gd name="connsiteX12" fmla="*/ 89417 w 218108"/>
                  <a:gd name="connsiteY12" fmla="*/ 153924 h 336103"/>
                  <a:gd name="connsiteX13" fmla="*/ 54650 w 218108"/>
                  <a:gd name="connsiteY13" fmla="*/ 90392 h 336103"/>
                  <a:gd name="connsiteX14" fmla="*/ 54650 w 218108"/>
                  <a:gd name="connsiteY14" fmla="*/ 90392 h 336103"/>
                  <a:gd name="connsiteX15" fmla="*/ 53698 w 218108"/>
                  <a:gd name="connsiteY15" fmla="*/ 88487 h 336103"/>
                  <a:gd name="connsiteX16" fmla="*/ 54079 w 218108"/>
                  <a:gd name="connsiteY16" fmla="*/ 89154 h 336103"/>
                  <a:gd name="connsiteX17" fmla="*/ 21884 w 218108"/>
                  <a:gd name="connsiteY17" fmla="*/ 7620 h 336103"/>
                  <a:gd name="connsiteX18" fmla="*/ 11121 w 218108"/>
                  <a:gd name="connsiteY18" fmla="*/ 0 h 336103"/>
                  <a:gd name="connsiteX19" fmla="*/ 7787 w 218108"/>
                  <a:gd name="connsiteY19" fmla="*/ 571 h 336103"/>
                  <a:gd name="connsiteX20" fmla="*/ 54746 w 218108"/>
                  <a:gd name="connsiteY20" fmla="*/ 90392 h 336103"/>
                  <a:gd name="connsiteX21" fmla="*/ 54746 w 218108"/>
                  <a:gd name="connsiteY21" fmla="*/ 90392 h 336103"/>
                  <a:gd name="connsiteX22" fmla="*/ 54174 w 218108"/>
                  <a:gd name="connsiteY22" fmla="*/ 89249 h 336103"/>
                  <a:gd name="connsiteX23" fmla="*/ 54746 w 218108"/>
                  <a:gd name="connsiteY23" fmla="*/ 90392 h 33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108" h="336103">
                    <a:moveTo>
                      <a:pt x="7787" y="571"/>
                    </a:moveTo>
                    <a:cubicBezTo>
                      <a:pt x="5025" y="1524"/>
                      <a:pt x="2739" y="3524"/>
                      <a:pt x="1310" y="6096"/>
                    </a:cubicBezTo>
                    <a:cubicBezTo>
                      <a:pt x="-23" y="8668"/>
                      <a:pt x="-499" y="12097"/>
                      <a:pt x="644" y="14764"/>
                    </a:cubicBezTo>
                    <a:cubicBezTo>
                      <a:pt x="11121" y="40577"/>
                      <a:pt x="22932" y="65913"/>
                      <a:pt x="36267" y="90392"/>
                    </a:cubicBezTo>
                    <a:cubicBezTo>
                      <a:pt x="49031" y="114110"/>
                      <a:pt x="63223" y="137065"/>
                      <a:pt x="78177" y="159449"/>
                    </a:cubicBezTo>
                    <a:cubicBezTo>
                      <a:pt x="85607" y="170593"/>
                      <a:pt x="93512" y="181451"/>
                      <a:pt x="101418" y="192310"/>
                    </a:cubicBezTo>
                    <a:cubicBezTo>
                      <a:pt x="109419" y="203168"/>
                      <a:pt x="117420" y="213932"/>
                      <a:pt x="125516" y="224695"/>
                    </a:cubicBezTo>
                    <a:cubicBezTo>
                      <a:pt x="141995" y="246317"/>
                      <a:pt x="159044" y="267462"/>
                      <a:pt x="176094" y="288608"/>
                    </a:cubicBezTo>
                    <a:cubicBezTo>
                      <a:pt x="188477" y="304038"/>
                      <a:pt x="201050" y="319469"/>
                      <a:pt x="213337" y="334994"/>
                    </a:cubicBezTo>
                    <a:cubicBezTo>
                      <a:pt x="214194" y="336042"/>
                      <a:pt x="215623" y="336518"/>
                      <a:pt x="216956" y="335661"/>
                    </a:cubicBezTo>
                    <a:cubicBezTo>
                      <a:pt x="218004" y="334994"/>
                      <a:pt x="218576" y="333280"/>
                      <a:pt x="217623" y="332137"/>
                    </a:cubicBezTo>
                    <a:cubicBezTo>
                      <a:pt x="187238" y="293656"/>
                      <a:pt x="157235" y="254794"/>
                      <a:pt x="128850" y="214789"/>
                    </a:cubicBezTo>
                    <a:cubicBezTo>
                      <a:pt x="114848" y="195072"/>
                      <a:pt x="101990" y="174593"/>
                      <a:pt x="89417" y="153924"/>
                    </a:cubicBezTo>
                    <a:cubicBezTo>
                      <a:pt x="76939" y="133255"/>
                      <a:pt x="65318" y="112109"/>
                      <a:pt x="54650" y="90392"/>
                    </a:cubicBezTo>
                    <a:lnTo>
                      <a:pt x="54650" y="90392"/>
                    </a:lnTo>
                    <a:cubicBezTo>
                      <a:pt x="54365" y="89725"/>
                      <a:pt x="54079" y="89154"/>
                      <a:pt x="53698" y="88487"/>
                    </a:cubicBezTo>
                    <a:cubicBezTo>
                      <a:pt x="53793" y="88678"/>
                      <a:pt x="53984" y="88964"/>
                      <a:pt x="54079" y="89154"/>
                    </a:cubicBezTo>
                    <a:cubicBezTo>
                      <a:pt x="41411" y="62770"/>
                      <a:pt x="30457" y="35624"/>
                      <a:pt x="21884" y="7620"/>
                    </a:cubicBezTo>
                    <a:cubicBezTo>
                      <a:pt x="20456" y="2953"/>
                      <a:pt x="15788" y="0"/>
                      <a:pt x="11121" y="0"/>
                    </a:cubicBezTo>
                    <a:cubicBezTo>
                      <a:pt x="9978" y="0"/>
                      <a:pt x="8835" y="191"/>
                      <a:pt x="7787" y="571"/>
                    </a:cubicBezTo>
                    <a:moveTo>
                      <a:pt x="54746" y="90392"/>
                    </a:moveTo>
                    <a:lnTo>
                      <a:pt x="54746" y="90392"/>
                    </a:lnTo>
                    <a:cubicBezTo>
                      <a:pt x="54746" y="90392"/>
                      <a:pt x="54365" y="89630"/>
                      <a:pt x="54174" y="89249"/>
                    </a:cubicBezTo>
                    <a:lnTo>
                      <a:pt x="54746" y="90392"/>
                    </a:lnTo>
                    <a:close/>
                  </a:path>
                </a:pathLst>
              </a:custGeom>
              <a:solidFill>
                <a:srgbClr val="FBABB1"/>
              </a:solid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F42E22C5-A615-4FE9-ADC0-339BAF098C62}"/>
                  </a:ext>
                </a:extLst>
              </p:cNvPr>
              <p:cNvSpPr/>
              <p:nvPr/>
            </p:nvSpPr>
            <p:spPr>
              <a:xfrm>
                <a:off x="4820412" y="600466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A6D43431-B770-9BE0-9527-7DBDFD252920}"/>
                  </a:ext>
                </a:extLst>
              </p:cNvPr>
              <p:cNvSpPr/>
              <p:nvPr/>
            </p:nvSpPr>
            <p:spPr>
              <a:xfrm>
                <a:off x="4760118" y="5972184"/>
                <a:ext cx="12954" cy="12953"/>
              </a:xfrm>
              <a:custGeom>
                <a:avLst/>
                <a:gdLst>
                  <a:gd name="connsiteX0" fmla="*/ 0 w 12954"/>
                  <a:gd name="connsiteY0" fmla="*/ 6477 h 12953"/>
                  <a:gd name="connsiteX1" fmla="*/ 6477 w 12954"/>
                  <a:gd name="connsiteY1" fmla="*/ 12954 h 12953"/>
                  <a:gd name="connsiteX2" fmla="*/ 12954 w 12954"/>
                  <a:gd name="connsiteY2" fmla="*/ 6477 h 12953"/>
                  <a:gd name="connsiteX3" fmla="*/ 6477 w 12954"/>
                  <a:gd name="connsiteY3" fmla="*/ 0 h 12953"/>
                  <a:gd name="connsiteX4" fmla="*/ 0 w 12954"/>
                  <a:gd name="connsiteY4" fmla="*/ 6477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3">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D567C627-7BA6-4E64-3715-5CBD9272C114}"/>
                  </a:ext>
                </a:extLst>
              </p:cNvPr>
              <p:cNvSpPr/>
              <p:nvPr/>
            </p:nvSpPr>
            <p:spPr>
              <a:xfrm>
                <a:off x="4752879" y="5877315"/>
                <a:ext cx="12572" cy="12572"/>
              </a:xfrm>
              <a:custGeom>
                <a:avLst/>
                <a:gdLst>
                  <a:gd name="connsiteX0" fmla="*/ 0 w 12572"/>
                  <a:gd name="connsiteY0" fmla="*/ 6287 h 12572"/>
                  <a:gd name="connsiteX1" fmla="*/ 6286 w 12572"/>
                  <a:gd name="connsiteY1" fmla="*/ 12573 h 12572"/>
                  <a:gd name="connsiteX2" fmla="*/ 12573 w 12572"/>
                  <a:gd name="connsiteY2" fmla="*/ 6287 h 12572"/>
                  <a:gd name="connsiteX3" fmla="*/ 6286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5"/>
                      <a:pt x="2857" y="12573"/>
                      <a:pt x="6286" y="12573"/>
                    </a:cubicBezTo>
                    <a:cubicBezTo>
                      <a:pt x="9715" y="12573"/>
                      <a:pt x="12573" y="9715"/>
                      <a:pt x="12573" y="6287"/>
                    </a:cubicBezTo>
                    <a:cubicBezTo>
                      <a:pt x="12573" y="2857"/>
                      <a:pt x="9715" y="0"/>
                      <a:pt x="6286" y="0"/>
                    </a:cubicBezTo>
                    <a:cubicBezTo>
                      <a:pt x="2857" y="0"/>
                      <a:pt x="0" y="2857"/>
                      <a:pt x="0" y="6287"/>
                    </a:cubicBezTo>
                  </a:path>
                </a:pathLst>
              </a:custGeom>
              <a:solidFill>
                <a:srgbClr val="FEFEFE"/>
              </a:solid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C140B23F-BD98-7A42-9E5E-3EA3B8381EEA}"/>
                  </a:ext>
                </a:extLst>
              </p:cNvPr>
              <p:cNvSpPr/>
              <p:nvPr/>
            </p:nvSpPr>
            <p:spPr>
              <a:xfrm>
                <a:off x="4822221" y="5919129"/>
                <a:ext cx="12572" cy="12573"/>
              </a:xfrm>
              <a:custGeom>
                <a:avLst/>
                <a:gdLst>
                  <a:gd name="connsiteX0" fmla="*/ 0 w 12572"/>
                  <a:gd name="connsiteY0" fmla="*/ 6287 h 12573"/>
                  <a:gd name="connsiteX1" fmla="*/ 6286 w 12572"/>
                  <a:gd name="connsiteY1" fmla="*/ 12573 h 12573"/>
                  <a:gd name="connsiteX2" fmla="*/ 12573 w 12572"/>
                  <a:gd name="connsiteY2" fmla="*/ 6287 h 12573"/>
                  <a:gd name="connsiteX3" fmla="*/ 6286 w 12572"/>
                  <a:gd name="connsiteY3" fmla="*/ 0 h 12573"/>
                  <a:gd name="connsiteX4" fmla="*/ 0 w 12572"/>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3">
                    <a:moveTo>
                      <a:pt x="0" y="6287"/>
                    </a:moveTo>
                    <a:cubicBezTo>
                      <a:pt x="0" y="9716"/>
                      <a:pt x="2858" y="12573"/>
                      <a:pt x="6286" y="12573"/>
                    </a:cubicBezTo>
                    <a:cubicBezTo>
                      <a:pt x="9715" y="12573"/>
                      <a:pt x="12573" y="9716"/>
                      <a:pt x="12573" y="6287"/>
                    </a:cubicBezTo>
                    <a:cubicBezTo>
                      <a:pt x="12573" y="2858"/>
                      <a:pt x="9715" y="0"/>
                      <a:pt x="6286"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CAD072D4-9C98-0D6E-5209-5F449E199130}"/>
                  </a:ext>
                </a:extLst>
              </p:cNvPr>
              <p:cNvSpPr/>
              <p:nvPr/>
            </p:nvSpPr>
            <p:spPr>
              <a:xfrm>
                <a:off x="4817173" y="5766920"/>
                <a:ext cx="17144" cy="17144"/>
              </a:xfrm>
              <a:custGeom>
                <a:avLst/>
                <a:gdLst>
                  <a:gd name="connsiteX0" fmla="*/ 0 w 17144"/>
                  <a:gd name="connsiteY0" fmla="*/ 8572 h 17144"/>
                  <a:gd name="connsiteX1" fmla="*/ 8572 w 17144"/>
                  <a:gd name="connsiteY1" fmla="*/ 17145 h 17144"/>
                  <a:gd name="connsiteX2" fmla="*/ 17145 w 17144"/>
                  <a:gd name="connsiteY2" fmla="*/ 8572 h 17144"/>
                  <a:gd name="connsiteX3" fmla="*/ 8572 w 17144"/>
                  <a:gd name="connsiteY3" fmla="*/ 0 h 17144"/>
                  <a:gd name="connsiteX4" fmla="*/ 0 w 17144"/>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 h="17144">
                    <a:moveTo>
                      <a:pt x="0" y="8572"/>
                    </a:moveTo>
                    <a:cubicBezTo>
                      <a:pt x="0" y="13240"/>
                      <a:pt x="3905" y="17145"/>
                      <a:pt x="8572" y="17145"/>
                    </a:cubicBezTo>
                    <a:cubicBezTo>
                      <a:pt x="13240" y="17145"/>
                      <a:pt x="17145" y="13240"/>
                      <a:pt x="17145" y="8572"/>
                    </a:cubicBezTo>
                    <a:cubicBezTo>
                      <a:pt x="17145" y="3905"/>
                      <a:pt x="13240" y="0"/>
                      <a:pt x="8572" y="0"/>
                    </a:cubicBezTo>
                    <a:cubicBezTo>
                      <a:pt x="3905" y="0"/>
                      <a:pt x="0" y="3905"/>
                      <a:pt x="0" y="8572"/>
                    </a:cubicBezTo>
                  </a:path>
                </a:pathLst>
              </a:custGeom>
              <a:solidFill>
                <a:srgbClr val="FEFEFE"/>
              </a:solid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B8BAEEFA-32F0-4F18-4331-A94E1617B04D}"/>
                  </a:ext>
                </a:extLst>
              </p:cNvPr>
              <p:cNvSpPr/>
              <p:nvPr/>
            </p:nvSpPr>
            <p:spPr>
              <a:xfrm>
                <a:off x="4626673" y="5690720"/>
                <a:ext cx="21050" cy="20954"/>
              </a:xfrm>
              <a:custGeom>
                <a:avLst/>
                <a:gdLst>
                  <a:gd name="connsiteX0" fmla="*/ 0 w 21050"/>
                  <a:gd name="connsiteY0" fmla="*/ 10477 h 20954"/>
                  <a:gd name="connsiteX1" fmla="*/ 10477 w 21050"/>
                  <a:gd name="connsiteY1" fmla="*/ 20955 h 20954"/>
                  <a:gd name="connsiteX2" fmla="*/ 21050 w 21050"/>
                  <a:gd name="connsiteY2" fmla="*/ 10477 h 20954"/>
                  <a:gd name="connsiteX3" fmla="*/ 10477 w 21050"/>
                  <a:gd name="connsiteY3" fmla="*/ 0 h 20954"/>
                  <a:gd name="connsiteX4" fmla="*/ 0 w 21050"/>
                  <a:gd name="connsiteY4" fmla="*/ 10477 h 20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0954">
                    <a:moveTo>
                      <a:pt x="0" y="10477"/>
                    </a:moveTo>
                    <a:cubicBezTo>
                      <a:pt x="0" y="16192"/>
                      <a:pt x="4763" y="20955"/>
                      <a:pt x="10477" y="20955"/>
                    </a:cubicBezTo>
                    <a:cubicBezTo>
                      <a:pt x="16192" y="20955"/>
                      <a:pt x="21050" y="16192"/>
                      <a:pt x="21050" y="10477"/>
                    </a:cubicBezTo>
                    <a:cubicBezTo>
                      <a:pt x="21050" y="4763"/>
                      <a:pt x="16288" y="0"/>
                      <a:pt x="10477" y="0"/>
                    </a:cubicBezTo>
                    <a:cubicBezTo>
                      <a:pt x="4667" y="0"/>
                      <a:pt x="0" y="4763"/>
                      <a:pt x="0" y="10477"/>
                    </a:cubicBezTo>
                  </a:path>
                </a:pathLst>
              </a:custGeom>
              <a:solidFill>
                <a:srgbClr val="FEFEFE"/>
              </a:solid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FE521CAF-5B47-2FF9-2F27-EA4A6E80C756}"/>
                  </a:ext>
                </a:extLst>
              </p:cNvPr>
              <p:cNvSpPr/>
              <p:nvPr/>
            </p:nvSpPr>
            <p:spPr>
              <a:xfrm>
                <a:off x="4685442" y="5822546"/>
                <a:ext cx="16192" cy="16192"/>
              </a:xfrm>
              <a:custGeom>
                <a:avLst/>
                <a:gdLst>
                  <a:gd name="connsiteX0" fmla="*/ 0 w 16192"/>
                  <a:gd name="connsiteY0" fmla="*/ 8096 h 16192"/>
                  <a:gd name="connsiteX1" fmla="*/ 8096 w 16192"/>
                  <a:gd name="connsiteY1" fmla="*/ 16192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2"/>
                      <a:pt x="8096" y="16192"/>
                    </a:cubicBezTo>
                    <a:cubicBezTo>
                      <a:pt x="12478" y="16192"/>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A256B7D8-99EC-C5D9-FC28-2BF003449C39}"/>
                  </a:ext>
                </a:extLst>
              </p:cNvPr>
              <p:cNvSpPr/>
              <p:nvPr/>
            </p:nvSpPr>
            <p:spPr>
              <a:xfrm>
                <a:off x="4603623" y="5878648"/>
                <a:ext cx="13525" cy="13716"/>
              </a:xfrm>
              <a:custGeom>
                <a:avLst/>
                <a:gdLst>
                  <a:gd name="connsiteX0" fmla="*/ 0 w 13525"/>
                  <a:gd name="connsiteY0" fmla="*/ 6858 h 13716"/>
                  <a:gd name="connsiteX1" fmla="*/ 6763 w 13525"/>
                  <a:gd name="connsiteY1" fmla="*/ 13716 h 13716"/>
                  <a:gd name="connsiteX2" fmla="*/ 13525 w 13525"/>
                  <a:gd name="connsiteY2" fmla="*/ 6858 h 13716"/>
                  <a:gd name="connsiteX3" fmla="*/ 6763 w 13525"/>
                  <a:gd name="connsiteY3" fmla="*/ 0 h 13716"/>
                  <a:gd name="connsiteX4" fmla="*/ 0 w 13525"/>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6">
                    <a:moveTo>
                      <a:pt x="0" y="6858"/>
                    </a:moveTo>
                    <a:cubicBezTo>
                      <a:pt x="0" y="10573"/>
                      <a:pt x="3048" y="13716"/>
                      <a:pt x="6763" y="13716"/>
                    </a:cubicBezTo>
                    <a:cubicBezTo>
                      <a:pt x="10477" y="13716"/>
                      <a:pt x="13525" y="10668"/>
                      <a:pt x="13525" y="6858"/>
                    </a:cubicBezTo>
                    <a:cubicBezTo>
                      <a:pt x="13525" y="3048"/>
                      <a:pt x="10382" y="0"/>
                      <a:pt x="6763" y="0"/>
                    </a:cubicBezTo>
                    <a:cubicBezTo>
                      <a:pt x="3143" y="0"/>
                      <a:pt x="0" y="3048"/>
                      <a:pt x="0" y="6858"/>
                    </a:cubicBezTo>
                  </a:path>
                </a:pathLst>
              </a:custGeom>
              <a:solidFill>
                <a:srgbClr val="FEFEFE"/>
              </a:solid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id="{847FBC34-7117-D3EB-9D14-789F5875580A}"/>
                  </a:ext>
                </a:extLst>
              </p:cNvPr>
              <p:cNvSpPr/>
              <p:nvPr/>
            </p:nvSpPr>
            <p:spPr>
              <a:xfrm>
                <a:off x="4666107" y="5951609"/>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525"/>
                      <a:pt x="3334" y="14859"/>
                      <a:pt x="7429" y="14859"/>
                    </a:cubicBezTo>
                    <a:cubicBezTo>
                      <a:pt x="11525" y="14859"/>
                      <a:pt x="14859" y="11430"/>
                      <a:pt x="14859" y="7429"/>
                    </a:cubicBezTo>
                    <a:cubicBezTo>
                      <a:pt x="14859" y="3429"/>
                      <a:pt x="11525" y="0"/>
                      <a:pt x="7429" y="0"/>
                    </a:cubicBezTo>
                    <a:cubicBezTo>
                      <a:pt x="3334" y="0"/>
                      <a:pt x="0" y="3334"/>
                      <a:pt x="0" y="7429"/>
                    </a:cubicBezTo>
                  </a:path>
                </a:pathLst>
              </a:custGeom>
              <a:solidFill>
                <a:srgbClr val="FEFEFE"/>
              </a:solid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id="{D155F7D7-800F-E95C-5F60-CF7A2F503CAA}"/>
                  </a:ext>
                </a:extLst>
              </p:cNvPr>
              <p:cNvSpPr/>
              <p:nvPr/>
            </p:nvSpPr>
            <p:spPr>
              <a:xfrm>
                <a:off x="4306728" y="5859598"/>
                <a:ext cx="27432" cy="27432"/>
              </a:xfrm>
              <a:custGeom>
                <a:avLst/>
                <a:gdLst>
                  <a:gd name="connsiteX0" fmla="*/ 0 w 27432"/>
                  <a:gd name="connsiteY0" fmla="*/ 13716 h 27432"/>
                  <a:gd name="connsiteX1" fmla="*/ 13716 w 27432"/>
                  <a:gd name="connsiteY1" fmla="*/ 27432 h 27432"/>
                  <a:gd name="connsiteX2" fmla="*/ 27432 w 27432"/>
                  <a:gd name="connsiteY2" fmla="*/ 13716 h 27432"/>
                  <a:gd name="connsiteX3" fmla="*/ 13716 w 27432"/>
                  <a:gd name="connsiteY3" fmla="*/ 0 h 27432"/>
                  <a:gd name="connsiteX4" fmla="*/ 0 w 27432"/>
                  <a:gd name="connsiteY4" fmla="*/ 1371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13716"/>
                    </a:moveTo>
                    <a:cubicBezTo>
                      <a:pt x="0" y="21146"/>
                      <a:pt x="6287" y="27432"/>
                      <a:pt x="13716" y="27432"/>
                    </a:cubicBezTo>
                    <a:cubicBezTo>
                      <a:pt x="21146" y="27432"/>
                      <a:pt x="27432" y="21146"/>
                      <a:pt x="27432" y="13716"/>
                    </a:cubicBezTo>
                    <a:cubicBezTo>
                      <a:pt x="27432" y="6287"/>
                      <a:pt x="21146" y="0"/>
                      <a:pt x="13716" y="0"/>
                    </a:cubicBezTo>
                    <a:cubicBezTo>
                      <a:pt x="6287" y="0"/>
                      <a:pt x="0" y="6287"/>
                      <a:pt x="0" y="13716"/>
                    </a:cubicBezTo>
                  </a:path>
                </a:pathLst>
              </a:custGeom>
              <a:solidFill>
                <a:srgbClr val="FEFEFE"/>
              </a:solid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id="{57C26BB8-0E64-5451-FBE3-E06837A63037}"/>
                  </a:ext>
                </a:extLst>
              </p:cNvPr>
              <p:cNvSpPr/>
              <p:nvPr/>
            </p:nvSpPr>
            <p:spPr>
              <a:xfrm>
                <a:off x="4226623" y="573691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id="{8BB0A8A6-5161-EE3C-CE72-FC697DF8584D}"/>
                  </a:ext>
                </a:extLst>
              </p:cNvPr>
              <p:cNvSpPr/>
              <p:nvPr/>
            </p:nvSpPr>
            <p:spPr>
              <a:xfrm>
                <a:off x="4240339" y="5809592"/>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id="{9D78D4ED-699E-640E-5AA8-D09C8FEA6DA5}"/>
                  </a:ext>
                </a:extLst>
              </p:cNvPr>
              <p:cNvSpPr/>
              <p:nvPr/>
            </p:nvSpPr>
            <p:spPr>
              <a:xfrm>
                <a:off x="4340637" y="5720343"/>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id="{5D92004B-5324-E83C-D4CC-530EF2026E11}"/>
                  </a:ext>
                </a:extLst>
              </p:cNvPr>
              <p:cNvSpPr/>
              <p:nvPr/>
            </p:nvSpPr>
            <p:spPr>
              <a:xfrm>
                <a:off x="4496371" y="582635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id="{DE62213B-8CAB-1759-D486-797342640DF6}"/>
                  </a:ext>
                </a:extLst>
              </p:cNvPr>
              <p:cNvSpPr/>
              <p:nvPr/>
            </p:nvSpPr>
            <p:spPr>
              <a:xfrm>
                <a:off x="4458366" y="5968850"/>
                <a:ext cx="13525" cy="13525"/>
              </a:xfrm>
              <a:custGeom>
                <a:avLst/>
                <a:gdLst>
                  <a:gd name="connsiteX0" fmla="*/ 0 w 13525"/>
                  <a:gd name="connsiteY0" fmla="*/ 6763 h 13525"/>
                  <a:gd name="connsiteX1" fmla="*/ 6763 w 13525"/>
                  <a:gd name="connsiteY1" fmla="*/ 13526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8"/>
                      <a:pt x="3048" y="13526"/>
                      <a:pt x="6763" y="13526"/>
                    </a:cubicBezTo>
                    <a:cubicBezTo>
                      <a:pt x="10477" y="13526"/>
                      <a:pt x="13525" y="10478"/>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id="{DA05D905-E550-623C-46BB-A89BE2C337ED}"/>
                  </a:ext>
                </a:extLst>
              </p:cNvPr>
              <p:cNvSpPr/>
              <p:nvPr/>
            </p:nvSpPr>
            <p:spPr>
              <a:xfrm>
                <a:off x="4295108" y="5794637"/>
                <a:ext cx="10858" cy="10858"/>
              </a:xfrm>
              <a:custGeom>
                <a:avLst/>
                <a:gdLst>
                  <a:gd name="connsiteX0" fmla="*/ 0 w 10858"/>
                  <a:gd name="connsiteY0" fmla="*/ 5429 h 10858"/>
                  <a:gd name="connsiteX1" fmla="*/ 5429 w 10858"/>
                  <a:gd name="connsiteY1" fmla="*/ 10859 h 10858"/>
                  <a:gd name="connsiteX2" fmla="*/ 10859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9"/>
                      <a:pt x="5429" y="10859"/>
                    </a:cubicBezTo>
                    <a:cubicBezTo>
                      <a:pt x="8382" y="10859"/>
                      <a:pt x="10859" y="8382"/>
                      <a:pt x="10859" y="5429"/>
                    </a:cubicBezTo>
                    <a:cubicBezTo>
                      <a:pt x="10859" y="2477"/>
                      <a:pt x="8382" y="0"/>
                      <a:pt x="5429" y="0"/>
                    </a:cubicBezTo>
                    <a:cubicBezTo>
                      <a:pt x="2477" y="0"/>
                      <a:pt x="0" y="2477"/>
                      <a:pt x="0" y="5429"/>
                    </a:cubicBezTo>
                  </a:path>
                </a:pathLst>
              </a:custGeom>
              <a:solidFill>
                <a:srgbClr val="FEFEFE"/>
              </a:solid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id="{74951882-4E97-4CC0-8711-8EF00F8EEC73}"/>
                  </a:ext>
                </a:extLst>
              </p:cNvPr>
              <p:cNvSpPr/>
              <p:nvPr/>
            </p:nvSpPr>
            <p:spPr>
              <a:xfrm>
                <a:off x="4303966" y="538763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id="{1E6F31D1-D534-1B5A-8517-D6ED6B8E181B}"/>
                  </a:ext>
                </a:extLst>
              </p:cNvPr>
              <p:cNvSpPr/>
              <p:nvPr/>
            </p:nvSpPr>
            <p:spPr>
              <a:xfrm>
                <a:off x="4360925" y="5208850"/>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048" y="13716"/>
                      <a:pt x="6858" y="13716"/>
                    </a:cubicBezTo>
                    <a:cubicBezTo>
                      <a:pt x="10668" y="13716"/>
                      <a:pt x="13716" y="10668"/>
                      <a:pt x="13716" y="6858"/>
                    </a:cubicBezTo>
                    <a:cubicBezTo>
                      <a:pt x="13716" y="3048"/>
                      <a:pt x="10668" y="0"/>
                      <a:pt x="6858"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id="{A42BA4E5-1FCE-8147-071E-1A124244AC67}"/>
                  </a:ext>
                </a:extLst>
              </p:cNvPr>
              <p:cNvSpPr/>
              <p:nvPr/>
            </p:nvSpPr>
            <p:spPr>
              <a:xfrm>
                <a:off x="4475035" y="5274954"/>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4953"/>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id="{4E089D54-5478-9A1C-F6FA-AD2DC02575E0}"/>
                  </a:ext>
                </a:extLst>
              </p:cNvPr>
              <p:cNvSpPr/>
              <p:nvPr/>
            </p:nvSpPr>
            <p:spPr>
              <a:xfrm>
                <a:off x="4345971" y="5285050"/>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id="{A74148EF-85B3-DC37-D20A-BB88ADCC45AB}"/>
                  </a:ext>
                </a:extLst>
              </p:cNvPr>
              <p:cNvSpPr/>
              <p:nvPr/>
            </p:nvSpPr>
            <p:spPr>
              <a:xfrm>
                <a:off x="4446079" y="5389158"/>
                <a:ext cx="18764" cy="18668"/>
              </a:xfrm>
              <a:custGeom>
                <a:avLst/>
                <a:gdLst>
                  <a:gd name="connsiteX0" fmla="*/ 0 w 18764"/>
                  <a:gd name="connsiteY0" fmla="*/ 9334 h 18668"/>
                  <a:gd name="connsiteX1" fmla="*/ 9334 w 18764"/>
                  <a:gd name="connsiteY1" fmla="*/ 18669 h 18668"/>
                  <a:gd name="connsiteX2" fmla="*/ 18764 w 18764"/>
                  <a:gd name="connsiteY2" fmla="*/ 9334 h 18668"/>
                  <a:gd name="connsiteX3" fmla="*/ 9334 w 18764"/>
                  <a:gd name="connsiteY3" fmla="*/ 0 h 18668"/>
                  <a:gd name="connsiteX4" fmla="*/ 0 w 18764"/>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4" h="18668">
                    <a:moveTo>
                      <a:pt x="0" y="9334"/>
                    </a:moveTo>
                    <a:cubicBezTo>
                      <a:pt x="0" y="14478"/>
                      <a:pt x="4191" y="18669"/>
                      <a:pt x="9334" y="18669"/>
                    </a:cubicBezTo>
                    <a:cubicBezTo>
                      <a:pt x="14478" y="18669"/>
                      <a:pt x="18764" y="14478"/>
                      <a:pt x="18764" y="9334"/>
                    </a:cubicBezTo>
                    <a:cubicBezTo>
                      <a:pt x="18764" y="4191"/>
                      <a:pt x="14478" y="0"/>
                      <a:pt x="9334" y="0"/>
                    </a:cubicBezTo>
                    <a:cubicBezTo>
                      <a:pt x="4191" y="0"/>
                      <a:pt x="0" y="4286"/>
                      <a:pt x="0" y="9334"/>
                    </a:cubicBezTo>
                  </a:path>
                </a:pathLst>
              </a:custGeom>
              <a:solidFill>
                <a:srgbClr val="FEFEFE"/>
              </a:solid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id="{7D9B4E56-139D-C1AD-BFF7-B4EE9306CBCE}"/>
                  </a:ext>
                </a:extLst>
              </p:cNvPr>
              <p:cNvSpPr/>
              <p:nvPr/>
            </p:nvSpPr>
            <p:spPr>
              <a:xfrm>
                <a:off x="4332065" y="5491457"/>
                <a:ext cx="27241" cy="27241"/>
              </a:xfrm>
              <a:custGeom>
                <a:avLst/>
                <a:gdLst>
                  <a:gd name="connsiteX0" fmla="*/ 0 w 27241"/>
                  <a:gd name="connsiteY0" fmla="*/ 13621 h 27241"/>
                  <a:gd name="connsiteX1" fmla="*/ 13621 w 27241"/>
                  <a:gd name="connsiteY1" fmla="*/ 27241 h 27241"/>
                  <a:gd name="connsiteX2" fmla="*/ 27242 w 27241"/>
                  <a:gd name="connsiteY2" fmla="*/ 13621 h 27241"/>
                  <a:gd name="connsiteX3" fmla="*/ 13621 w 27241"/>
                  <a:gd name="connsiteY3" fmla="*/ 0 h 27241"/>
                  <a:gd name="connsiteX4" fmla="*/ 0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0" y="13621"/>
                    </a:moveTo>
                    <a:cubicBezTo>
                      <a:pt x="0" y="21050"/>
                      <a:pt x="6191" y="27241"/>
                      <a:pt x="13621" y="27241"/>
                    </a:cubicBezTo>
                    <a:cubicBezTo>
                      <a:pt x="21050" y="27241"/>
                      <a:pt x="27242" y="21050"/>
                      <a:pt x="27242" y="13621"/>
                    </a:cubicBezTo>
                    <a:cubicBezTo>
                      <a:pt x="27242" y="6191"/>
                      <a:pt x="21050" y="0"/>
                      <a:pt x="13621" y="0"/>
                    </a:cubicBezTo>
                    <a:cubicBezTo>
                      <a:pt x="6191" y="0"/>
                      <a:pt x="0" y="6191"/>
                      <a:pt x="0" y="13621"/>
                    </a:cubicBezTo>
                  </a:path>
                </a:pathLst>
              </a:custGeom>
              <a:solidFill>
                <a:srgbClr val="FEFEFE"/>
              </a:solid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id="{4EC0EC98-FDBF-2E90-757B-6C54BFF2FFE4}"/>
                  </a:ext>
                </a:extLst>
              </p:cNvPr>
              <p:cNvSpPr/>
              <p:nvPr/>
            </p:nvSpPr>
            <p:spPr>
              <a:xfrm>
                <a:off x="4448746" y="5591945"/>
                <a:ext cx="21526" cy="21526"/>
              </a:xfrm>
              <a:custGeom>
                <a:avLst/>
                <a:gdLst>
                  <a:gd name="connsiteX0" fmla="*/ 0 w 21526"/>
                  <a:gd name="connsiteY0" fmla="*/ 10763 h 21526"/>
                  <a:gd name="connsiteX1" fmla="*/ 10763 w 21526"/>
                  <a:gd name="connsiteY1" fmla="*/ 21527 h 21526"/>
                  <a:gd name="connsiteX2" fmla="*/ 21527 w 21526"/>
                  <a:gd name="connsiteY2" fmla="*/ 10763 h 21526"/>
                  <a:gd name="connsiteX3" fmla="*/ 10763 w 21526"/>
                  <a:gd name="connsiteY3" fmla="*/ 0 h 21526"/>
                  <a:gd name="connsiteX4" fmla="*/ 0 w 21526"/>
                  <a:gd name="connsiteY4" fmla="*/ 10763 h 21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 h="21526">
                    <a:moveTo>
                      <a:pt x="0" y="10763"/>
                    </a:moveTo>
                    <a:cubicBezTo>
                      <a:pt x="0" y="16669"/>
                      <a:pt x="4858" y="21527"/>
                      <a:pt x="10763" y="21527"/>
                    </a:cubicBezTo>
                    <a:cubicBezTo>
                      <a:pt x="16669" y="21527"/>
                      <a:pt x="21527" y="16669"/>
                      <a:pt x="21527" y="10763"/>
                    </a:cubicBezTo>
                    <a:cubicBezTo>
                      <a:pt x="21527" y="4858"/>
                      <a:pt x="16669" y="0"/>
                      <a:pt x="10763" y="0"/>
                    </a:cubicBezTo>
                    <a:cubicBezTo>
                      <a:pt x="4858" y="0"/>
                      <a:pt x="0" y="4858"/>
                      <a:pt x="0" y="10763"/>
                    </a:cubicBezTo>
                  </a:path>
                </a:pathLst>
              </a:custGeom>
              <a:solidFill>
                <a:srgbClr val="FEFEFE"/>
              </a:solid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id="{940E4C1F-7C6C-5D53-035F-024BB30EC989}"/>
                  </a:ext>
                </a:extLst>
              </p:cNvPr>
              <p:cNvSpPr/>
              <p:nvPr/>
            </p:nvSpPr>
            <p:spPr>
              <a:xfrm>
                <a:off x="4509611" y="5489837"/>
                <a:ext cx="15620" cy="15621"/>
              </a:xfrm>
              <a:custGeom>
                <a:avLst/>
                <a:gdLst>
                  <a:gd name="connsiteX0" fmla="*/ 0 w 15620"/>
                  <a:gd name="connsiteY0" fmla="*/ 7811 h 15621"/>
                  <a:gd name="connsiteX1" fmla="*/ 7811 w 15620"/>
                  <a:gd name="connsiteY1" fmla="*/ 15621 h 15621"/>
                  <a:gd name="connsiteX2" fmla="*/ 15621 w 15620"/>
                  <a:gd name="connsiteY2" fmla="*/ 7811 h 15621"/>
                  <a:gd name="connsiteX3" fmla="*/ 7811 w 15620"/>
                  <a:gd name="connsiteY3" fmla="*/ 0 h 15621"/>
                  <a:gd name="connsiteX4" fmla="*/ 0 w 15620"/>
                  <a:gd name="connsiteY4" fmla="*/ 7811 h 1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1">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id="{9132B9CF-3E6C-EF16-33A6-60716205A4D5}"/>
                  </a:ext>
                </a:extLst>
              </p:cNvPr>
              <p:cNvSpPr/>
              <p:nvPr/>
            </p:nvSpPr>
            <p:spPr>
              <a:xfrm>
                <a:off x="4554283" y="5501934"/>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id="{AEE7C7D7-945B-98AF-FA18-AAAC1C2AAA6E}"/>
                  </a:ext>
                </a:extLst>
              </p:cNvPr>
              <p:cNvSpPr/>
              <p:nvPr/>
            </p:nvSpPr>
            <p:spPr>
              <a:xfrm>
                <a:off x="4221099" y="5253808"/>
                <a:ext cx="19335" cy="19430"/>
              </a:xfrm>
              <a:custGeom>
                <a:avLst/>
                <a:gdLst>
                  <a:gd name="connsiteX0" fmla="*/ 0 w 19335"/>
                  <a:gd name="connsiteY0" fmla="*/ 9715 h 19430"/>
                  <a:gd name="connsiteX1" fmla="*/ 9715 w 19335"/>
                  <a:gd name="connsiteY1" fmla="*/ 19431 h 19430"/>
                  <a:gd name="connsiteX2" fmla="*/ 19336 w 19335"/>
                  <a:gd name="connsiteY2" fmla="*/ 9715 h 19430"/>
                  <a:gd name="connsiteX3" fmla="*/ 9715 w 19335"/>
                  <a:gd name="connsiteY3" fmla="*/ 0 h 19430"/>
                  <a:gd name="connsiteX4" fmla="*/ 0 w 19335"/>
                  <a:gd name="connsiteY4" fmla="*/ 9715 h 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35" h="19430">
                    <a:moveTo>
                      <a:pt x="0" y="9715"/>
                    </a:moveTo>
                    <a:cubicBezTo>
                      <a:pt x="0" y="15050"/>
                      <a:pt x="4381" y="19431"/>
                      <a:pt x="9715" y="19431"/>
                    </a:cubicBezTo>
                    <a:cubicBezTo>
                      <a:pt x="15050" y="19431"/>
                      <a:pt x="19336" y="15050"/>
                      <a:pt x="19336" y="9715"/>
                    </a:cubicBezTo>
                    <a:cubicBezTo>
                      <a:pt x="19336" y="4381"/>
                      <a:pt x="14954" y="0"/>
                      <a:pt x="9715" y="0"/>
                    </a:cubicBezTo>
                    <a:cubicBezTo>
                      <a:pt x="4477" y="0"/>
                      <a:pt x="0" y="4381"/>
                      <a:pt x="0" y="9715"/>
                    </a:cubicBezTo>
                  </a:path>
                </a:pathLst>
              </a:custGeom>
              <a:solidFill>
                <a:srgbClr val="FEFEFE"/>
              </a:solid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id="{5CFA31A4-E07D-FA8C-A150-1520EDCDF998}"/>
                  </a:ext>
                </a:extLst>
              </p:cNvPr>
              <p:cNvSpPr/>
              <p:nvPr/>
            </p:nvSpPr>
            <p:spPr>
              <a:xfrm>
                <a:off x="3991832" y="5164654"/>
                <a:ext cx="15620" cy="15620"/>
              </a:xfrm>
              <a:custGeom>
                <a:avLst/>
                <a:gdLst>
                  <a:gd name="connsiteX0" fmla="*/ 0 w 15620"/>
                  <a:gd name="connsiteY0" fmla="*/ 7810 h 15620"/>
                  <a:gd name="connsiteX1" fmla="*/ 7811 w 15620"/>
                  <a:gd name="connsiteY1" fmla="*/ 15621 h 15620"/>
                  <a:gd name="connsiteX2" fmla="*/ 15621 w 15620"/>
                  <a:gd name="connsiteY2" fmla="*/ 7810 h 15620"/>
                  <a:gd name="connsiteX3" fmla="*/ 7811 w 15620"/>
                  <a:gd name="connsiteY3" fmla="*/ 0 h 15620"/>
                  <a:gd name="connsiteX4" fmla="*/ 0 w 15620"/>
                  <a:gd name="connsiteY4" fmla="*/ 7810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0"/>
                    </a:moveTo>
                    <a:cubicBezTo>
                      <a:pt x="0" y="12001"/>
                      <a:pt x="3524" y="15621"/>
                      <a:pt x="7811" y="15621"/>
                    </a:cubicBezTo>
                    <a:cubicBezTo>
                      <a:pt x="12097" y="15621"/>
                      <a:pt x="15621" y="12001"/>
                      <a:pt x="15621" y="7810"/>
                    </a:cubicBezTo>
                    <a:cubicBezTo>
                      <a:pt x="15621" y="3619"/>
                      <a:pt x="12097" y="0"/>
                      <a:pt x="7811" y="0"/>
                    </a:cubicBezTo>
                    <a:cubicBezTo>
                      <a:pt x="3524" y="0"/>
                      <a:pt x="0" y="3619"/>
                      <a:pt x="0" y="7810"/>
                    </a:cubicBezTo>
                  </a:path>
                </a:pathLst>
              </a:custGeom>
              <a:solidFill>
                <a:srgbClr val="FEFEFE"/>
              </a:solid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id="{45621DC4-80E8-8B0C-F6C7-989498F324DE}"/>
                  </a:ext>
                </a:extLst>
              </p:cNvPr>
              <p:cNvSpPr/>
              <p:nvPr/>
            </p:nvSpPr>
            <p:spPr>
              <a:xfrm>
                <a:off x="3883056" y="5065880"/>
                <a:ext cx="16002" cy="16002"/>
              </a:xfrm>
              <a:custGeom>
                <a:avLst/>
                <a:gdLst>
                  <a:gd name="connsiteX0" fmla="*/ 0 w 16002"/>
                  <a:gd name="connsiteY0" fmla="*/ 8001 h 16002"/>
                  <a:gd name="connsiteX1" fmla="*/ 8001 w 16002"/>
                  <a:gd name="connsiteY1" fmla="*/ 16002 h 16002"/>
                  <a:gd name="connsiteX2" fmla="*/ 16002 w 16002"/>
                  <a:gd name="connsiteY2" fmla="*/ 8001 h 16002"/>
                  <a:gd name="connsiteX3" fmla="*/ 8001 w 16002"/>
                  <a:gd name="connsiteY3" fmla="*/ 0 h 16002"/>
                  <a:gd name="connsiteX4" fmla="*/ 0 w 16002"/>
                  <a:gd name="connsiteY4" fmla="*/ 8001 h 1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2">
                    <a:moveTo>
                      <a:pt x="0" y="8001"/>
                    </a:moveTo>
                    <a:cubicBezTo>
                      <a:pt x="0" y="12383"/>
                      <a:pt x="3620" y="16002"/>
                      <a:pt x="8001" y="16002"/>
                    </a:cubicBezTo>
                    <a:cubicBezTo>
                      <a:pt x="12383" y="16002"/>
                      <a:pt x="16002" y="12383"/>
                      <a:pt x="16002" y="8001"/>
                    </a:cubicBezTo>
                    <a:cubicBezTo>
                      <a:pt x="16002" y="3620"/>
                      <a:pt x="12383" y="0"/>
                      <a:pt x="8001" y="0"/>
                    </a:cubicBezTo>
                    <a:cubicBezTo>
                      <a:pt x="3620" y="0"/>
                      <a:pt x="0" y="3620"/>
                      <a:pt x="0" y="8001"/>
                    </a:cubicBezTo>
                  </a:path>
                </a:pathLst>
              </a:custGeom>
              <a:solidFill>
                <a:srgbClr val="FEFEFE"/>
              </a:solid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id="{0B296532-E614-F284-BC68-65E7977B5E5E}"/>
                  </a:ext>
                </a:extLst>
              </p:cNvPr>
              <p:cNvSpPr/>
              <p:nvPr/>
            </p:nvSpPr>
            <p:spPr>
              <a:xfrm>
                <a:off x="3912012" y="5270858"/>
                <a:ext cx="14573" cy="14668"/>
              </a:xfrm>
              <a:custGeom>
                <a:avLst/>
                <a:gdLst>
                  <a:gd name="connsiteX0" fmla="*/ 0 w 14573"/>
                  <a:gd name="connsiteY0" fmla="*/ 7334 h 14668"/>
                  <a:gd name="connsiteX1" fmla="*/ 7334 w 14573"/>
                  <a:gd name="connsiteY1" fmla="*/ 14669 h 14668"/>
                  <a:gd name="connsiteX2" fmla="*/ 14573 w 14573"/>
                  <a:gd name="connsiteY2" fmla="*/ 7334 h 14668"/>
                  <a:gd name="connsiteX3" fmla="*/ 7334 w 14573"/>
                  <a:gd name="connsiteY3" fmla="*/ 0 h 14668"/>
                  <a:gd name="connsiteX4" fmla="*/ 0 w 14573"/>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3" h="14668">
                    <a:moveTo>
                      <a:pt x="0" y="7334"/>
                    </a:moveTo>
                    <a:cubicBezTo>
                      <a:pt x="0" y="11335"/>
                      <a:pt x="3334" y="14669"/>
                      <a:pt x="7334" y="14669"/>
                    </a:cubicBezTo>
                    <a:cubicBezTo>
                      <a:pt x="11335" y="14669"/>
                      <a:pt x="14573" y="11335"/>
                      <a:pt x="14573" y="7334"/>
                    </a:cubicBezTo>
                    <a:cubicBezTo>
                      <a:pt x="14573" y="3334"/>
                      <a:pt x="11239" y="0"/>
                      <a:pt x="7334" y="0"/>
                    </a:cubicBezTo>
                    <a:cubicBezTo>
                      <a:pt x="3429" y="0"/>
                      <a:pt x="0" y="3334"/>
                      <a:pt x="0" y="7334"/>
                    </a:cubicBezTo>
                  </a:path>
                </a:pathLst>
              </a:custGeom>
              <a:solidFill>
                <a:srgbClr val="FEFEFE"/>
              </a:solid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id="{1FBE967C-B7C5-D882-6F26-FF5067DD3325}"/>
                  </a:ext>
                </a:extLst>
              </p:cNvPr>
              <p:cNvSpPr/>
              <p:nvPr/>
            </p:nvSpPr>
            <p:spPr>
              <a:xfrm>
                <a:off x="4012882" y="5244855"/>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id="{C6416AE4-4B33-C5FB-CCB5-9E4DF5533C81}"/>
                  </a:ext>
                </a:extLst>
              </p:cNvPr>
              <p:cNvSpPr/>
              <p:nvPr/>
            </p:nvSpPr>
            <p:spPr>
              <a:xfrm>
                <a:off x="3953255" y="5378490"/>
                <a:ext cx="8191" cy="8191"/>
              </a:xfrm>
              <a:custGeom>
                <a:avLst/>
                <a:gdLst>
                  <a:gd name="connsiteX0" fmla="*/ 0 w 8191"/>
                  <a:gd name="connsiteY0" fmla="*/ 4096 h 8191"/>
                  <a:gd name="connsiteX1" fmla="*/ 4096 w 8191"/>
                  <a:gd name="connsiteY1" fmla="*/ 8192 h 8191"/>
                  <a:gd name="connsiteX2" fmla="*/ 8192 w 8191"/>
                  <a:gd name="connsiteY2" fmla="*/ 4096 h 8191"/>
                  <a:gd name="connsiteX3" fmla="*/ 4096 w 8191"/>
                  <a:gd name="connsiteY3" fmla="*/ 0 h 8191"/>
                  <a:gd name="connsiteX4" fmla="*/ 0 w 8191"/>
                  <a:gd name="connsiteY4" fmla="*/ 4096 h 8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 h="8191">
                    <a:moveTo>
                      <a:pt x="0" y="4096"/>
                    </a:moveTo>
                    <a:cubicBezTo>
                      <a:pt x="0" y="6287"/>
                      <a:pt x="1905" y="8192"/>
                      <a:pt x="4096" y="8192"/>
                    </a:cubicBezTo>
                    <a:cubicBezTo>
                      <a:pt x="6287" y="8192"/>
                      <a:pt x="8192" y="6287"/>
                      <a:pt x="8192" y="4096"/>
                    </a:cubicBezTo>
                    <a:cubicBezTo>
                      <a:pt x="8192" y="1905"/>
                      <a:pt x="6287" y="0"/>
                      <a:pt x="4096" y="0"/>
                    </a:cubicBezTo>
                    <a:cubicBezTo>
                      <a:pt x="1905" y="0"/>
                      <a:pt x="0" y="1905"/>
                      <a:pt x="0" y="4096"/>
                    </a:cubicBezTo>
                  </a:path>
                </a:pathLst>
              </a:custGeom>
              <a:solidFill>
                <a:srgbClr val="FEFEFE"/>
              </a:solid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id="{5CFD85AE-8F7A-AB53-0BBA-AACEB2ED12FC}"/>
                  </a:ext>
                </a:extLst>
              </p:cNvPr>
              <p:cNvSpPr/>
              <p:nvPr/>
            </p:nvSpPr>
            <p:spPr>
              <a:xfrm>
                <a:off x="3989641" y="5440593"/>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id="{2EB68208-4EDA-2839-4749-0A3A78234CC9}"/>
                  </a:ext>
                </a:extLst>
              </p:cNvPr>
              <p:cNvSpPr/>
              <p:nvPr/>
            </p:nvSpPr>
            <p:spPr>
              <a:xfrm>
                <a:off x="4086225" y="5567276"/>
                <a:ext cx="21050" cy="21050"/>
              </a:xfrm>
              <a:custGeom>
                <a:avLst/>
                <a:gdLst>
                  <a:gd name="connsiteX0" fmla="*/ 0 w 21050"/>
                  <a:gd name="connsiteY0" fmla="*/ 10478 h 21050"/>
                  <a:gd name="connsiteX1" fmla="*/ 10478 w 21050"/>
                  <a:gd name="connsiteY1" fmla="*/ 21050 h 21050"/>
                  <a:gd name="connsiteX2" fmla="*/ 21050 w 21050"/>
                  <a:gd name="connsiteY2" fmla="*/ 10478 h 21050"/>
                  <a:gd name="connsiteX3" fmla="*/ 10478 w 21050"/>
                  <a:gd name="connsiteY3" fmla="*/ 0 h 21050"/>
                  <a:gd name="connsiteX4" fmla="*/ 0 w 21050"/>
                  <a:gd name="connsiteY4" fmla="*/ 10478 h 2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1050">
                    <a:moveTo>
                      <a:pt x="0" y="10478"/>
                    </a:moveTo>
                    <a:cubicBezTo>
                      <a:pt x="0" y="16193"/>
                      <a:pt x="4763" y="21050"/>
                      <a:pt x="10478" y="21050"/>
                    </a:cubicBezTo>
                    <a:cubicBezTo>
                      <a:pt x="16192" y="21050"/>
                      <a:pt x="21050" y="16288"/>
                      <a:pt x="21050" y="10478"/>
                    </a:cubicBezTo>
                    <a:cubicBezTo>
                      <a:pt x="21050" y="4667"/>
                      <a:pt x="16288" y="0"/>
                      <a:pt x="10478" y="0"/>
                    </a:cubicBezTo>
                    <a:cubicBezTo>
                      <a:pt x="4667" y="0"/>
                      <a:pt x="0" y="4763"/>
                      <a:pt x="0" y="10478"/>
                    </a:cubicBezTo>
                  </a:path>
                </a:pathLst>
              </a:custGeom>
              <a:solidFill>
                <a:srgbClr val="FEFEFE"/>
              </a:solid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id="{20D2A274-9184-76D0-B63D-B42813656E38}"/>
                  </a:ext>
                </a:extLst>
              </p:cNvPr>
              <p:cNvSpPr/>
              <p:nvPr/>
            </p:nvSpPr>
            <p:spPr>
              <a:xfrm>
                <a:off x="4082795" y="5645762"/>
                <a:ext cx="13525" cy="13715"/>
              </a:xfrm>
              <a:custGeom>
                <a:avLst/>
                <a:gdLst>
                  <a:gd name="connsiteX0" fmla="*/ 0 w 13525"/>
                  <a:gd name="connsiteY0" fmla="*/ 6858 h 13715"/>
                  <a:gd name="connsiteX1" fmla="*/ 6763 w 13525"/>
                  <a:gd name="connsiteY1" fmla="*/ 13716 h 13715"/>
                  <a:gd name="connsiteX2" fmla="*/ 13525 w 13525"/>
                  <a:gd name="connsiteY2" fmla="*/ 6858 h 13715"/>
                  <a:gd name="connsiteX3" fmla="*/ 6763 w 13525"/>
                  <a:gd name="connsiteY3" fmla="*/ 0 h 13715"/>
                  <a:gd name="connsiteX4" fmla="*/ 0 w 1352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5">
                    <a:moveTo>
                      <a:pt x="0" y="6858"/>
                    </a:moveTo>
                    <a:cubicBezTo>
                      <a:pt x="0" y="10573"/>
                      <a:pt x="3048" y="13716"/>
                      <a:pt x="6763" y="13716"/>
                    </a:cubicBezTo>
                    <a:cubicBezTo>
                      <a:pt x="10478" y="13716"/>
                      <a:pt x="13525" y="10668"/>
                      <a:pt x="13525" y="6858"/>
                    </a:cubicBezTo>
                    <a:cubicBezTo>
                      <a:pt x="13525" y="3048"/>
                      <a:pt x="10478" y="0"/>
                      <a:pt x="6763"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id="{11CBC569-AC67-75C2-D340-EA85F111D401}"/>
                  </a:ext>
                </a:extLst>
              </p:cNvPr>
              <p:cNvSpPr/>
              <p:nvPr/>
            </p:nvSpPr>
            <p:spPr>
              <a:xfrm>
                <a:off x="4129373" y="5441165"/>
                <a:ext cx="15620" cy="15620"/>
              </a:xfrm>
              <a:custGeom>
                <a:avLst/>
                <a:gdLst>
                  <a:gd name="connsiteX0" fmla="*/ 0 w 15620"/>
                  <a:gd name="connsiteY0" fmla="*/ 7811 h 15620"/>
                  <a:gd name="connsiteX1" fmla="*/ 7811 w 15620"/>
                  <a:gd name="connsiteY1" fmla="*/ 15621 h 15620"/>
                  <a:gd name="connsiteX2" fmla="*/ 15621 w 15620"/>
                  <a:gd name="connsiteY2" fmla="*/ 7811 h 15620"/>
                  <a:gd name="connsiteX3" fmla="*/ 7811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id="{E7A899F8-1213-CAA5-D8F9-29B06E27911A}"/>
                  </a:ext>
                </a:extLst>
              </p:cNvPr>
              <p:cNvSpPr/>
              <p:nvPr/>
            </p:nvSpPr>
            <p:spPr>
              <a:xfrm>
                <a:off x="3792474" y="4883381"/>
                <a:ext cx="26860" cy="26860"/>
              </a:xfrm>
              <a:custGeom>
                <a:avLst/>
                <a:gdLst>
                  <a:gd name="connsiteX0" fmla="*/ 0 w 26860"/>
                  <a:gd name="connsiteY0" fmla="*/ 13430 h 26860"/>
                  <a:gd name="connsiteX1" fmla="*/ 13430 w 26860"/>
                  <a:gd name="connsiteY1" fmla="*/ 26860 h 26860"/>
                  <a:gd name="connsiteX2" fmla="*/ 26860 w 26860"/>
                  <a:gd name="connsiteY2" fmla="*/ 13430 h 26860"/>
                  <a:gd name="connsiteX3" fmla="*/ 13430 w 26860"/>
                  <a:gd name="connsiteY3" fmla="*/ 0 h 26860"/>
                  <a:gd name="connsiteX4" fmla="*/ 0 w 26860"/>
                  <a:gd name="connsiteY4" fmla="*/ 13430 h 2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860">
                    <a:moveTo>
                      <a:pt x="0" y="13430"/>
                    </a:moveTo>
                    <a:cubicBezTo>
                      <a:pt x="0" y="20764"/>
                      <a:pt x="6096" y="26860"/>
                      <a:pt x="13430" y="26860"/>
                    </a:cubicBezTo>
                    <a:cubicBezTo>
                      <a:pt x="20764" y="26860"/>
                      <a:pt x="26860" y="20764"/>
                      <a:pt x="26860" y="13430"/>
                    </a:cubicBezTo>
                    <a:cubicBezTo>
                      <a:pt x="26860" y="6096"/>
                      <a:pt x="20764" y="0"/>
                      <a:pt x="13430" y="0"/>
                    </a:cubicBezTo>
                    <a:cubicBezTo>
                      <a:pt x="6096" y="0"/>
                      <a:pt x="0" y="6096"/>
                      <a:pt x="0" y="13430"/>
                    </a:cubicBezTo>
                  </a:path>
                </a:pathLst>
              </a:custGeom>
              <a:solidFill>
                <a:srgbClr val="FEFEFE"/>
              </a:solid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id="{C60CA059-25AC-6EAF-B0CB-1761E3D6E3E8}"/>
                  </a:ext>
                </a:extLst>
              </p:cNvPr>
              <p:cNvSpPr/>
              <p:nvPr/>
            </p:nvSpPr>
            <p:spPr>
              <a:xfrm>
                <a:off x="3755612" y="4699643"/>
                <a:ext cx="13335" cy="13335"/>
              </a:xfrm>
              <a:custGeom>
                <a:avLst/>
                <a:gdLst>
                  <a:gd name="connsiteX0" fmla="*/ 0 w 13335"/>
                  <a:gd name="connsiteY0" fmla="*/ 6667 h 13335"/>
                  <a:gd name="connsiteX1" fmla="*/ 6667 w 13335"/>
                  <a:gd name="connsiteY1" fmla="*/ 13335 h 13335"/>
                  <a:gd name="connsiteX2" fmla="*/ 13335 w 13335"/>
                  <a:gd name="connsiteY2" fmla="*/ 6667 h 13335"/>
                  <a:gd name="connsiteX3" fmla="*/ 6667 w 13335"/>
                  <a:gd name="connsiteY3" fmla="*/ 0 h 13335"/>
                  <a:gd name="connsiteX4" fmla="*/ 0 w 13335"/>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id="{005898D9-8141-C804-0377-BDF975E91686}"/>
                  </a:ext>
                </a:extLst>
              </p:cNvPr>
              <p:cNvSpPr/>
              <p:nvPr/>
            </p:nvSpPr>
            <p:spPr>
              <a:xfrm>
                <a:off x="3839908" y="4710407"/>
                <a:ext cx="9144" cy="9143"/>
              </a:xfrm>
              <a:custGeom>
                <a:avLst/>
                <a:gdLst>
                  <a:gd name="connsiteX0" fmla="*/ 0 w 9144"/>
                  <a:gd name="connsiteY0" fmla="*/ 4572 h 9143"/>
                  <a:gd name="connsiteX1" fmla="*/ 4572 w 9144"/>
                  <a:gd name="connsiteY1" fmla="*/ 9144 h 9143"/>
                  <a:gd name="connsiteX2" fmla="*/ 9144 w 9144"/>
                  <a:gd name="connsiteY2" fmla="*/ 4572 h 9143"/>
                  <a:gd name="connsiteX3" fmla="*/ 4572 w 9144"/>
                  <a:gd name="connsiteY3" fmla="*/ 0 h 9143"/>
                  <a:gd name="connsiteX4" fmla="*/ 0 w 9144"/>
                  <a:gd name="connsiteY4" fmla="*/ 4572 h 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3">
                    <a:moveTo>
                      <a:pt x="0" y="4572"/>
                    </a:moveTo>
                    <a:cubicBezTo>
                      <a:pt x="0" y="7049"/>
                      <a:pt x="2000" y="9144"/>
                      <a:pt x="4572" y="9144"/>
                    </a:cubicBezTo>
                    <a:cubicBezTo>
                      <a:pt x="7144" y="9144"/>
                      <a:pt x="9144" y="7049"/>
                      <a:pt x="9144" y="4572"/>
                    </a:cubicBezTo>
                    <a:cubicBezTo>
                      <a:pt x="9144" y="2096"/>
                      <a:pt x="7144" y="0"/>
                      <a:pt x="4572" y="0"/>
                    </a:cubicBezTo>
                    <a:cubicBezTo>
                      <a:pt x="2000" y="0"/>
                      <a:pt x="0" y="2000"/>
                      <a:pt x="0" y="4572"/>
                    </a:cubicBezTo>
                  </a:path>
                </a:pathLst>
              </a:custGeom>
              <a:solidFill>
                <a:srgbClr val="FEFEFE"/>
              </a:solid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id="{F7012A3D-D504-02D7-8492-FC7663F8F96C}"/>
                  </a:ext>
                </a:extLst>
              </p:cNvPr>
              <p:cNvSpPr/>
              <p:nvPr/>
            </p:nvSpPr>
            <p:spPr>
              <a:xfrm>
                <a:off x="3818762" y="4781082"/>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5"/>
                      <a:pt x="1715" y="7620"/>
                      <a:pt x="3810" y="7620"/>
                    </a:cubicBezTo>
                    <a:cubicBezTo>
                      <a:pt x="5905" y="7620"/>
                      <a:pt x="7620" y="5905"/>
                      <a:pt x="7620" y="3810"/>
                    </a:cubicBezTo>
                    <a:cubicBezTo>
                      <a:pt x="7620" y="1715"/>
                      <a:pt x="5905" y="0"/>
                      <a:pt x="3810"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id="{C56E6663-8E52-EC25-1925-1D4F0930F292}"/>
                  </a:ext>
                </a:extLst>
              </p:cNvPr>
              <p:cNvSpPr/>
              <p:nvPr/>
            </p:nvSpPr>
            <p:spPr>
              <a:xfrm>
                <a:off x="3880866" y="4896906"/>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id="{33FAB63D-8698-CB3A-8DF3-E3D272F272F5}"/>
                  </a:ext>
                </a:extLst>
              </p:cNvPr>
              <p:cNvSpPr/>
              <p:nvPr/>
            </p:nvSpPr>
            <p:spPr>
              <a:xfrm>
                <a:off x="3799331" y="4987298"/>
                <a:ext cx="19240" cy="19240"/>
              </a:xfrm>
              <a:custGeom>
                <a:avLst/>
                <a:gdLst>
                  <a:gd name="connsiteX0" fmla="*/ 0 w 19240"/>
                  <a:gd name="connsiteY0" fmla="*/ 9620 h 19240"/>
                  <a:gd name="connsiteX1" fmla="*/ 9620 w 19240"/>
                  <a:gd name="connsiteY1" fmla="*/ 19241 h 19240"/>
                  <a:gd name="connsiteX2" fmla="*/ 19240 w 19240"/>
                  <a:gd name="connsiteY2" fmla="*/ 9620 h 19240"/>
                  <a:gd name="connsiteX3" fmla="*/ 9620 w 19240"/>
                  <a:gd name="connsiteY3" fmla="*/ 0 h 19240"/>
                  <a:gd name="connsiteX4" fmla="*/ 0 w 19240"/>
                  <a:gd name="connsiteY4" fmla="*/ 9620 h 19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 h="19240">
                    <a:moveTo>
                      <a:pt x="0" y="9620"/>
                    </a:moveTo>
                    <a:cubicBezTo>
                      <a:pt x="0" y="14859"/>
                      <a:pt x="4381" y="19241"/>
                      <a:pt x="9620" y="19241"/>
                    </a:cubicBezTo>
                    <a:cubicBezTo>
                      <a:pt x="14859" y="19241"/>
                      <a:pt x="19240" y="14859"/>
                      <a:pt x="19240" y="9620"/>
                    </a:cubicBezTo>
                    <a:cubicBezTo>
                      <a:pt x="19240" y="4382"/>
                      <a:pt x="14859" y="0"/>
                      <a:pt x="9620" y="0"/>
                    </a:cubicBezTo>
                    <a:cubicBezTo>
                      <a:pt x="4381" y="0"/>
                      <a:pt x="0" y="4382"/>
                      <a:pt x="0" y="9620"/>
                    </a:cubicBezTo>
                  </a:path>
                </a:pathLst>
              </a:custGeom>
              <a:solidFill>
                <a:srgbClr val="FEFEFE"/>
              </a:solid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id="{7525BA26-D51F-D645-FF8D-58518AFBF76A}"/>
                  </a:ext>
                </a:extLst>
              </p:cNvPr>
              <p:cNvSpPr/>
              <p:nvPr/>
            </p:nvSpPr>
            <p:spPr>
              <a:xfrm>
                <a:off x="4100607" y="5017969"/>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id="{C448913E-694B-7F7D-806F-1C10C4388DFB}"/>
                  </a:ext>
                </a:extLst>
              </p:cNvPr>
              <p:cNvSpPr/>
              <p:nvPr/>
            </p:nvSpPr>
            <p:spPr>
              <a:xfrm>
                <a:off x="3991737" y="4855854"/>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6" y="10858"/>
                      <a:pt x="5429" y="10858"/>
                    </a:cubicBezTo>
                    <a:cubicBezTo>
                      <a:pt x="8382" y="10858"/>
                      <a:pt x="10858" y="8382"/>
                      <a:pt x="10858" y="5429"/>
                    </a:cubicBezTo>
                    <a:cubicBezTo>
                      <a:pt x="10858" y="2476"/>
                      <a:pt x="8382" y="0"/>
                      <a:pt x="5429" y="0"/>
                    </a:cubicBezTo>
                    <a:cubicBezTo>
                      <a:pt x="2476" y="0"/>
                      <a:pt x="0" y="2476"/>
                      <a:pt x="0" y="5429"/>
                    </a:cubicBezTo>
                  </a:path>
                </a:pathLst>
              </a:custGeom>
              <a:solidFill>
                <a:srgbClr val="FEFEFE"/>
              </a:solid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id="{7A9B0C2C-AA35-28C2-3F92-2B34733FFD0F}"/>
                  </a:ext>
                </a:extLst>
              </p:cNvPr>
              <p:cNvSpPr/>
              <p:nvPr/>
            </p:nvSpPr>
            <p:spPr>
              <a:xfrm>
                <a:off x="4229385" y="4940055"/>
                <a:ext cx="23431" cy="23431"/>
              </a:xfrm>
              <a:custGeom>
                <a:avLst/>
                <a:gdLst>
                  <a:gd name="connsiteX0" fmla="*/ 0 w 23431"/>
                  <a:gd name="connsiteY0" fmla="*/ 11716 h 23431"/>
                  <a:gd name="connsiteX1" fmla="*/ 11716 w 23431"/>
                  <a:gd name="connsiteY1" fmla="*/ 23431 h 23431"/>
                  <a:gd name="connsiteX2" fmla="*/ 23432 w 23431"/>
                  <a:gd name="connsiteY2" fmla="*/ 11716 h 23431"/>
                  <a:gd name="connsiteX3" fmla="*/ 11716 w 23431"/>
                  <a:gd name="connsiteY3" fmla="*/ 0 h 23431"/>
                  <a:gd name="connsiteX4" fmla="*/ 0 w 23431"/>
                  <a:gd name="connsiteY4" fmla="*/ 11716 h 23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3431">
                    <a:moveTo>
                      <a:pt x="0" y="11716"/>
                    </a:moveTo>
                    <a:cubicBezTo>
                      <a:pt x="0" y="18097"/>
                      <a:pt x="5334" y="23431"/>
                      <a:pt x="11716" y="23431"/>
                    </a:cubicBezTo>
                    <a:cubicBezTo>
                      <a:pt x="18097" y="23431"/>
                      <a:pt x="23432" y="18097"/>
                      <a:pt x="23432" y="11716"/>
                    </a:cubicBezTo>
                    <a:cubicBezTo>
                      <a:pt x="23432" y="5334"/>
                      <a:pt x="18097" y="0"/>
                      <a:pt x="11716" y="0"/>
                    </a:cubicBezTo>
                    <a:cubicBezTo>
                      <a:pt x="5334" y="0"/>
                      <a:pt x="0" y="5334"/>
                      <a:pt x="0" y="11716"/>
                    </a:cubicBezTo>
                  </a:path>
                </a:pathLst>
              </a:custGeom>
              <a:solidFill>
                <a:srgbClr val="FEFEFE"/>
              </a:solid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id="{9B416195-0B02-B541-F6DB-BC20FEB4F28F}"/>
                  </a:ext>
                </a:extLst>
              </p:cNvPr>
              <p:cNvSpPr/>
              <p:nvPr/>
            </p:nvSpPr>
            <p:spPr>
              <a:xfrm>
                <a:off x="4267485" y="5048639"/>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573" y="0"/>
                      <a:pt x="8192" y="0"/>
                    </a:cubicBezTo>
                    <a:cubicBezTo>
                      <a:pt x="3810" y="0"/>
                      <a:pt x="0" y="3715"/>
                      <a:pt x="0" y="8192"/>
                    </a:cubicBezTo>
                  </a:path>
                </a:pathLst>
              </a:custGeom>
              <a:solidFill>
                <a:srgbClr val="FEFEFE"/>
              </a:solid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id="{E71D74CA-9360-416D-9362-9B098892C849}"/>
                  </a:ext>
                </a:extLst>
              </p:cNvPr>
              <p:cNvSpPr/>
              <p:nvPr/>
            </p:nvSpPr>
            <p:spPr>
              <a:xfrm>
                <a:off x="4182046" y="5065213"/>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858" y="12954"/>
                      <a:pt x="6477" y="12954"/>
                    </a:cubicBezTo>
                    <a:cubicBezTo>
                      <a:pt x="10096" y="12954"/>
                      <a:pt x="12954" y="10001"/>
                      <a:pt x="12954" y="6477"/>
                    </a:cubicBezTo>
                    <a:cubicBezTo>
                      <a:pt x="12954" y="2953"/>
                      <a:pt x="10096" y="0"/>
                      <a:pt x="6477" y="0"/>
                    </a:cubicBezTo>
                    <a:cubicBezTo>
                      <a:pt x="2858" y="0"/>
                      <a:pt x="0" y="2953"/>
                      <a:pt x="0" y="6477"/>
                    </a:cubicBezTo>
                  </a:path>
                </a:pathLst>
              </a:custGeom>
              <a:solidFill>
                <a:srgbClr val="FEFEFE"/>
              </a:solid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id="{7F3CE73B-9B92-5BD6-1647-17073F2DE220}"/>
                  </a:ext>
                </a:extLst>
              </p:cNvPr>
              <p:cNvSpPr/>
              <p:nvPr/>
            </p:nvSpPr>
            <p:spPr>
              <a:xfrm>
                <a:off x="4264342" y="512083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id="{D85B3F79-6679-CC96-F53A-88DA820562A3}"/>
                  </a:ext>
                </a:extLst>
              </p:cNvPr>
              <p:cNvSpPr/>
              <p:nvPr/>
            </p:nvSpPr>
            <p:spPr>
              <a:xfrm>
                <a:off x="4133754" y="5149414"/>
                <a:ext cx="8000" cy="8000"/>
              </a:xfrm>
              <a:custGeom>
                <a:avLst/>
                <a:gdLst>
                  <a:gd name="connsiteX0" fmla="*/ 0 w 8000"/>
                  <a:gd name="connsiteY0" fmla="*/ 4000 h 8000"/>
                  <a:gd name="connsiteX1" fmla="*/ 4000 w 8000"/>
                  <a:gd name="connsiteY1" fmla="*/ 8001 h 8000"/>
                  <a:gd name="connsiteX2" fmla="*/ 8001 w 8000"/>
                  <a:gd name="connsiteY2" fmla="*/ 4000 h 8000"/>
                  <a:gd name="connsiteX3" fmla="*/ 4000 w 8000"/>
                  <a:gd name="connsiteY3" fmla="*/ 0 h 8000"/>
                  <a:gd name="connsiteX4" fmla="*/ 0 w 8000"/>
                  <a:gd name="connsiteY4" fmla="*/ 4000 h 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8000">
                    <a:moveTo>
                      <a:pt x="0" y="4000"/>
                    </a:moveTo>
                    <a:cubicBezTo>
                      <a:pt x="0" y="6191"/>
                      <a:pt x="1810" y="8001"/>
                      <a:pt x="4000" y="8001"/>
                    </a:cubicBezTo>
                    <a:cubicBezTo>
                      <a:pt x="6191" y="8001"/>
                      <a:pt x="8001" y="6191"/>
                      <a:pt x="8001" y="4000"/>
                    </a:cubicBezTo>
                    <a:cubicBezTo>
                      <a:pt x="8001" y="1810"/>
                      <a:pt x="6191" y="0"/>
                      <a:pt x="4000" y="0"/>
                    </a:cubicBezTo>
                    <a:cubicBezTo>
                      <a:pt x="1810" y="0"/>
                      <a:pt x="0" y="1810"/>
                      <a:pt x="0" y="4000"/>
                    </a:cubicBezTo>
                  </a:path>
                </a:pathLst>
              </a:custGeom>
              <a:solidFill>
                <a:srgbClr val="FEFEFE"/>
              </a:solid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id="{5539005E-5A05-9F48-48B3-3D7755598FD9}"/>
                  </a:ext>
                </a:extLst>
              </p:cNvPr>
              <p:cNvSpPr/>
              <p:nvPr/>
            </p:nvSpPr>
            <p:spPr>
              <a:xfrm>
                <a:off x="4557807" y="5149985"/>
                <a:ext cx="18097" cy="18097"/>
              </a:xfrm>
              <a:custGeom>
                <a:avLst/>
                <a:gdLst>
                  <a:gd name="connsiteX0" fmla="*/ 0 w 18097"/>
                  <a:gd name="connsiteY0" fmla="*/ 9049 h 18097"/>
                  <a:gd name="connsiteX1" fmla="*/ 9049 w 18097"/>
                  <a:gd name="connsiteY1" fmla="*/ 18098 h 18097"/>
                  <a:gd name="connsiteX2" fmla="*/ 18098 w 18097"/>
                  <a:gd name="connsiteY2" fmla="*/ 9049 h 18097"/>
                  <a:gd name="connsiteX3" fmla="*/ 9049 w 18097"/>
                  <a:gd name="connsiteY3" fmla="*/ 0 h 18097"/>
                  <a:gd name="connsiteX4" fmla="*/ 0 w 18097"/>
                  <a:gd name="connsiteY4" fmla="*/ 9049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0" y="9049"/>
                    </a:moveTo>
                    <a:cubicBezTo>
                      <a:pt x="0" y="14002"/>
                      <a:pt x="4096" y="18098"/>
                      <a:pt x="9049" y="18098"/>
                    </a:cubicBezTo>
                    <a:cubicBezTo>
                      <a:pt x="14002" y="18098"/>
                      <a:pt x="18098" y="14002"/>
                      <a:pt x="18098" y="9049"/>
                    </a:cubicBezTo>
                    <a:cubicBezTo>
                      <a:pt x="18098" y="4096"/>
                      <a:pt x="14002" y="0"/>
                      <a:pt x="9049" y="0"/>
                    </a:cubicBezTo>
                    <a:cubicBezTo>
                      <a:pt x="4096" y="0"/>
                      <a:pt x="0" y="4096"/>
                      <a:pt x="0" y="9049"/>
                    </a:cubicBezTo>
                  </a:path>
                </a:pathLst>
              </a:custGeom>
              <a:solidFill>
                <a:srgbClr val="FEFEFE"/>
              </a:solid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id="{B7205BA2-86D0-31EB-538D-6EABEC8C0380}"/>
                  </a:ext>
                </a:extLst>
              </p:cNvPr>
              <p:cNvSpPr/>
              <p:nvPr/>
            </p:nvSpPr>
            <p:spPr>
              <a:xfrm>
                <a:off x="4405026" y="4981584"/>
                <a:ext cx="12572" cy="12572"/>
              </a:xfrm>
              <a:custGeom>
                <a:avLst/>
                <a:gdLst>
                  <a:gd name="connsiteX0" fmla="*/ 0 w 12572"/>
                  <a:gd name="connsiteY0" fmla="*/ 6287 h 12572"/>
                  <a:gd name="connsiteX1" fmla="*/ 6287 w 12572"/>
                  <a:gd name="connsiteY1" fmla="*/ 12573 h 12572"/>
                  <a:gd name="connsiteX2" fmla="*/ 12573 w 12572"/>
                  <a:gd name="connsiteY2" fmla="*/ 6287 h 12572"/>
                  <a:gd name="connsiteX3" fmla="*/ 6287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id="{69B5A45C-A338-065E-3D8F-334E11B44F75}"/>
                  </a:ext>
                </a:extLst>
              </p:cNvPr>
              <p:cNvSpPr/>
              <p:nvPr/>
            </p:nvSpPr>
            <p:spPr>
              <a:xfrm>
                <a:off x="4477607" y="5001300"/>
                <a:ext cx="9144" cy="9144"/>
              </a:xfrm>
              <a:custGeom>
                <a:avLst/>
                <a:gdLst>
                  <a:gd name="connsiteX0" fmla="*/ 0 w 9144"/>
                  <a:gd name="connsiteY0" fmla="*/ 4572 h 9144"/>
                  <a:gd name="connsiteX1" fmla="*/ 4572 w 9144"/>
                  <a:gd name="connsiteY1" fmla="*/ 9144 h 9144"/>
                  <a:gd name="connsiteX2" fmla="*/ 9144 w 9144"/>
                  <a:gd name="connsiteY2" fmla="*/ 4572 h 9144"/>
                  <a:gd name="connsiteX3" fmla="*/ 4572 w 9144"/>
                  <a:gd name="connsiteY3" fmla="*/ 0 h 9144"/>
                  <a:gd name="connsiteX4" fmla="*/ 0 w 9144"/>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id="{00933C6B-FCC3-A26B-0D7D-D4A68580761E}"/>
                  </a:ext>
                </a:extLst>
              </p:cNvPr>
              <p:cNvSpPr/>
              <p:nvPr/>
            </p:nvSpPr>
            <p:spPr>
              <a:xfrm>
                <a:off x="4506277" y="5063118"/>
                <a:ext cx="6762" cy="6762"/>
              </a:xfrm>
              <a:custGeom>
                <a:avLst/>
                <a:gdLst>
                  <a:gd name="connsiteX0" fmla="*/ 0 w 6762"/>
                  <a:gd name="connsiteY0" fmla="*/ 3334 h 6762"/>
                  <a:gd name="connsiteX1" fmla="*/ 3334 w 6762"/>
                  <a:gd name="connsiteY1" fmla="*/ 6763 h 6762"/>
                  <a:gd name="connsiteX2" fmla="*/ 6763 w 6762"/>
                  <a:gd name="connsiteY2" fmla="*/ 3334 h 6762"/>
                  <a:gd name="connsiteX3" fmla="*/ 3334 w 6762"/>
                  <a:gd name="connsiteY3" fmla="*/ 0 h 6762"/>
                  <a:gd name="connsiteX4" fmla="*/ 0 w 6762"/>
                  <a:gd name="connsiteY4" fmla="*/ 3334 h 6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 h="6762">
                    <a:moveTo>
                      <a:pt x="0" y="3334"/>
                    </a:moveTo>
                    <a:cubicBezTo>
                      <a:pt x="0" y="5143"/>
                      <a:pt x="1524" y="6763"/>
                      <a:pt x="3334" y="6763"/>
                    </a:cubicBezTo>
                    <a:cubicBezTo>
                      <a:pt x="5143" y="6763"/>
                      <a:pt x="6763" y="5239"/>
                      <a:pt x="6763" y="3334"/>
                    </a:cubicBezTo>
                    <a:cubicBezTo>
                      <a:pt x="6763" y="1429"/>
                      <a:pt x="5239" y="0"/>
                      <a:pt x="3334" y="0"/>
                    </a:cubicBezTo>
                    <a:cubicBezTo>
                      <a:pt x="1429" y="0"/>
                      <a:pt x="0" y="1524"/>
                      <a:pt x="0" y="3334"/>
                    </a:cubicBezTo>
                  </a:path>
                </a:pathLst>
              </a:custGeom>
              <a:solidFill>
                <a:srgbClr val="FEFEFE"/>
              </a:solid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id="{00B08205-C515-6A06-A38E-7E09998E64E2}"/>
                  </a:ext>
                </a:extLst>
              </p:cNvPr>
              <p:cNvSpPr/>
              <p:nvPr/>
            </p:nvSpPr>
            <p:spPr>
              <a:xfrm>
                <a:off x="4327398" y="4897287"/>
                <a:ext cx="14668" cy="14668"/>
              </a:xfrm>
              <a:custGeom>
                <a:avLst/>
                <a:gdLst>
                  <a:gd name="connsiteX0" fmla="*/ 0 w 14668"/>
                  <a:gd name="connsiteY0" fmla="*/ 7334 h 14668"/>
                  <a:gd name="connsiteX1" fmla="*/ 7334 w 14668"/>
                  <a:gd name="connsiteY1" fmla="*/ 14669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5"/>
                      <a:pt x="3334" y="14669"/>
                      <a:pt x="7334" y="14669"/>
                    </a:cubicBezTo>
                    <a:cubicBezTo>
                      <a:pt x="11335" y="14669"/>
                      <a:pt x="14668" y="11335"/>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id="{486BE857-5CAF-7089-554F-726FF47F19EE}"/>
                  </a:ext>
                </a:extLst>
              </p:cNvPr>
              <p:cNvSpPr/>
              <p:nvPr/>
            </p:nvSpPr>
            <p:spPr>
              <a:xfrm>
                <a:off x="4190619" y="4793655"/>
                <a:ext cx="13715" cy="13715"/>
              </a:xfrm>
              <a:custGeom>
                <a:avLst/>
                <a:gdLst>
                  <a:gd name="connsiteX0" fmla="*/ 0 w 13715"/>
                  <a:gd name="connsiteY0" fmla="*/ 6858 h 13715"/>
                  <a:gd name="connsiteX1" fmla="*/ 6858 w 13715"/>
                  <a:gd name="connsiteY1" fmla="*/ 13716 h 13715"/>
                  <a:gd name="connsiteX2" fmla="*/ 13716 w 13715"/>
                  <a:gd name="connsiteY2" fmla="*/ 6858 h 13715"/>
                  <a:gd name="connsiteX3" fmla="*/ 6858 w 13715"/>
                  <a:gd name="connsiteY3" fmla="*/ 0 h 13715"/>
                  <a:gd name="connsiteX4" fmla="*/ 0 w 1371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 h="13715">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id="{902C1585-EAD0-104E-B907-15A05D849ECA}"/>
                  </a:ext>
                </a:extLst>
              </p:cNvPr>
              <p:cNvSpPr/>
              <p:nvPr/>
            </p:nvSpPr>
            <p:spPr>
              <a:xfrm>
                <a:off x="4220527" y="4782035"/>
                <a:ext cx="6858" cy="6858"/>
              </a:xfrm>
              <a:custGeom>
                <a:avLst/>
                <a:gdLst>
                  <a:gd name="connsiteX0" fmla="*/ 0 w 6858"/>
                  <a:gd name="connsiteY0" fmla="*/ 3429 h 6858"/>
                  <a:gd name="connsiteX1" fmla="*/ 3429 w 6858"/>
                  <a:gd name="connsiteY1" fmla="*/ 6858 h 6858"/>
                  <a:gd name="connsiteX2" fmla="*/ 6858 w 6858"/>
                  <a:gd name="connsiteY2" fmla="*/ 3429 h 6858"/>
                  <a:gd name="connsiteX3" fmla="*/ 3429 w 6858"/>
                  <a:gd name="connsiteY3" fmla="*/ 0 h 6858"/>
                  <a:gd name="connsiteX4" fmla="*/ 0 w 6858"/>
                  <a:gd name="connsiteY4" fmla="*/ 3429 h 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 h="6858">
                    <a:moveTo>
                      <a:pt x="0" y="3429"/>
                    </a:moveTo>
                    <a:cubicBezTo>
                      <a:pt x="0" y="5334"/>
                      <a:pt x="1524" y="6858"/>
                      <a:pt x="3429" y="6858"/>
                    </a:cubicBezTo>
                    <a:cubicBezTo>
                      <a:pt x="5334" y="6858"/>
                      <a:pt x="6858" y="5334"/>
                      <a:pt x="6858" y="3429"/>
                    </a:cubicBezTo>
                    <a:cubicBezTo>
                      <a:pt x="6858" y="1524"/>
                      <a:pt x="5334" y="0"/>
                      <a:pt x="3429" y="0"/>
                    </a:cubicBezTo>
                    <a:cubicBezTo>
                      <a:pt x="1524" y="0"/>
                      <a:pt x="0" y="1524"/>
                      <a:pt x="0" y="3429"/>
                    </a:cubicBezTo>
                  </a:path>
                </a:pathLst>
              </a:custGeom>
              <a:solidFill>
                <a:srgbClr val="FEFEFE"/>
              </a:solid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id="{77FFA1AB-CC95-EC13-F084-4EEAD876C5E0}"/>
                  </a:ext>
                </a:extLst>
              </p:cNvPr>
              <p:cNvSpPr/>
              <p:nvPr/>
            </p:nvSpPr>
            <p:spPr>
              <a:xfrm>
                <a:off x="4716589" y="5481836"/>
                <a:ext cx="17907" cy="17907"/>
              </a:xfrm>
              <a:custGeom>
                <a:avLst/>
                <a:gdLst>
                  <a:gd name="connsiteX0" fmla="*/ 0 w 17907"/>
                  <a:gd name="connsiteY0" fmla="*/ 8954 h 17907"/>
                  <a:gd name="connsiteX1" fmla="*/ 8954 w 17907"/>
                  <a:gd name="connsiteY1" fmla="*/ 17907 h 17907"/>
                  <a:gd name="connsiteX2" fmla="*/ 17907 w 17907"/>
                  <a:gd name="connsiteY2" fmla="*/ 8954 h 17907"/>
                  <a:gd name="connsiteX3" fmla="*/ 8954 w 17907"/>
                  <a:gd name="connsiteY3" fmla="*/ 0 h 17907"/>
                  <a:gd name="connsiteX4" fmla="*/ 0 w 17907"/>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 h="17907">
                    <a:moveTo>
                      <a:pt x="0" y="8954"/>
                    </a:moveTo>
                    <a:cubicBezTo>
                      <a:pt x="0" y="13811"/>
                      <a:pt x="4096" y="17907"/>
                      <a:pt x="8954" y="17907"/>
                    </a:cubicBezTo>
                    <a:cubicBezTo>
                      <a:pt x="13811" y="17907"/>
                      <a:pt x="17907" y="13811"/>
                      <a:pt x="17907" y="8954"/>
                    </a:cubicBezTo>
                    <a:cubicBezTo>
                      <a:pt x="17907" y="4096"/>
                      <a:pt x="13811" y="0"/>
                      <a:pt x="8954" y="0"/>
                    </a:cubicBezTo>
                    <a:cubicBezTo>
                      <a:pt x="4096" y="0"/>
                      <a:pt x="0" y="4096"/>
                      <a:pt x="0" y="8954"/>
                    </a:cubicBezTo>
                  </a:path>
                </a:pathLst>
              </a:custGeom>
              <a:solidFill>
                <a:srgbClr val="FEFEFE"/>
              </a:solid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id="{8AB645F5-1AA3-1F1A-040E-783C7FEE555E}"/>
                  </a:ext>
                </a:extLst>
              </p:cNvPr>
              <p:cNvSpPr/>
              <p:nvPr/>
            </p:nvSpPr>
            <p:spPr>
              <a:xfrm>
                <a:off x="4574190" y="5423162"/>
                <a:ext cx="12191" cy="12382"/>
              </a:xfrm>
              <a:custGeom>
                <a:avLst/>
                <a:gdLst>
                  <a:gd name="connsiteX0" fmla="*/ 0 w 12191"/>
                  <a:gd name="connsiteY0" fmla="*/ 6191 h 12382"/>
                  <a:gd name="connsiteX1" fmla="*/ 6096 w 12191"/>
                  <a:gd name="connsiteY1" fmla="*/ 12383 h 12382"/>
                  <a:gd name="connsiteX2" fmla="*/ 12192 w 12191"/>
                  <a:gd name="connsiteY2" fmla="*/ 6191 h 12382"/>
                  <a:gd name="connsiteX3" fmla="*/ 6096 w 12191"/>
                  <a:gd name="connsiteY3" fmla="*/ 0 h 12382"/>
                  <a:gd name="connsiteX4" fmla="*/ 0 w 12191"/>
                  <a:gd name="connsiteY4" fmla="*/ 6191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382">
                    <a:moveTo>
                      <a:pt x="0" y="6191"/>
                    </a:moveTo>
                    <a:cubicBezTo>
                      <a:pt x="0" y="9525"/>
                      <a:pt x="2762" y="12383"/>
                      <a:pt x="6096" y="12383"/>
                    </a:cubicBezTo>
                    <a:cubicBezTo>
                      <a:pt x="9430" y="12383"/>
                      <a:pt x="12192" y="9620"/>
                      <a:pt x="12192" y="6191"/>
                    </a:cubicBezTo>
                    <a:cubicBezTo>
                      <a:pt x="12192" y="2762"/>
                      <a:pt x="9430" y="0"/>
                      <a:pt x="6096" y="0"/>
                    </a:cubicBezTo>
                    <a:cubicBezTo>
                      <a:pt x="2762" y="0"/>
                      <a:pt x="0" y="2762"/>
                      <a:pt x="0" y="6191"/>
                    </a:cubicBezTo>
                  </a:path>
                </a:pathLst>
              </a:custGeom>
              <a:solidFill>
                <a:srgbClr val="FEFEFE"/>
              </a:solid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id="{0326925E-9619-B63F-DE27-3540A5B3DA59}"/>
                  </a:ext>
                </a:extLst>
              </p:cNvPr>
              <p:cNvSpPr/>
              <p:nvPr/>
            </p:nvSpPr>
            <p:spPr>
              <a:xfrm>
                <a:off x="4657629" y="5641094"/>
                <a:ext cx="13144" cy="13144"/>
              </a:xfrm>
              <a:custGeom>
                <a:avLst/>
                <a:gdLst>
                  <a:gd name="connsiteX0" fmla="*/ 0 w 13144"/>
                  <a:gd name="connsiteY0" fmla="*/ 6572 h 13144"/>
                  <a:gd name="connsiteX1" fmla="*/ 6572 w 13144"/>
                  <a:gd name="connsiteY1" fmla="*/ 13145 h 13144"/>
                  <a:gd name="connsiteX2" fmla="*/ 13144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4" y="10192"/>
                      <a:pt x="13144" y="6572"/>
                    </a:cubicBezTo>
                    <a:cubicBezTo>
                      <a:pt x="13144"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id="{C79565BC-E881-CE1E-6445-893B7A5AE819}"/>
                  </a:ext>
                </a:extLst>
              </p:cNvPr>
              <p:cNvSpPr/>
              <p:nvPr/>
            </p:nvSpPr>
            <p:spPr>
              <a:xfrm>
                <a:off x="4763738" y="5695292"/>
                <a:ext cx="11239" cy="11239"/>
              </a:xfrm>
              <a:custGeom>
                <a:avLst/>
                <a:gdLst>
                  <a:gd name="connsiteX0" fmla="*/ 0 w 11239"/>
                  <a:gd name="connsiteY0" fmla="*/ 5620 h 11239"/>
                  <a:gd name="connsiteX1" fmla="*/ 5620 w 11239"/>
                  <a:gd name="connsiteY1" fmla="*/ 11239 h 11239"/>
                  <a:gd name="connsiteX2" fmla="*/ 11239 w 11239"/>
                  <a:gd name="connsiteY2" fmla="*/ 5620 h 11239"/>
                  <a:gd name="connsiteX3" fmla="*/ 5620 w 11239"/>
                  <a:gd name="connsiteY3" fmla="*/ 0 h 11239"/>
                  <a:gd name="connsiteX4" fmla="*/ 0 w 11239"/>
                  <a:gd name="connsiteY4" fmla="*/ 5620 h 11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 h="11239">
                    <a:moveTo>
                      <a:pt x="0" y="5620"/>
                    </a:moveTo>
                    <a:cubicBezTo>
                      <a:pt x="0" y="8668"/>
                      <a:pt x="2572" y="11239"/>
                      <a:pt x="5620" y="11239"/>
                    </a:cubicBezTo>
                    <a:cubicBezTo>
                      <a:pt x="8668" y="11239"/>
                      <a:pt x="11239" y="8668"/>
                      <a:pt x="11239" y="5620"/>
                    </a:cubicBezTo>
                    <a:cubicBezTo>
                      <a:pt x="11239" y="2572"/>
                      <a:pt x="8668" y="0"/>
                      <a:pt x="5620" y="0"/>
                    </a:cubicBezTo>
                    <a:cubicBezTo>
                      <a:pt x="2572" y="0"/>
                      <a:pt x="0" y="2572"/>
                      <a:pt x="0" y="5620"/>
                    </a:cubicBezTo>
                  </a:path>
                </a:pathLst>
              </a:custGeom>
              <a:solidFill>
                <a:srgbClr val="FEFEFE"/>
              </a:solid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id="{ED586C67-81C2-61E8-BFB4-DCAD5B59C7D1}"/>
                  </a:ext>
                </a:extLst>
              </p:cNvPr>
              <p:cNvSpPr/>
              <p:nvPr/>
            </p:nvSpPr>
            <p:spPr>
              <a:xfrm>
                <a:off x="4767357" y="5549845"/>
                <a:ext cx="7239" cy="7238"/>
              </a:xfrm>
              <a:custGeom>
                <a:avLst/>
                <a:gdLst>
                  <a:gd name="connsiteX0" fmla="*/ 0 w 7239"/>
                  <a:gd name="connsiteY0" fmla="*/ 3620 h 7238"/>
                  <a:gd name="connsiteX1" fmla="*/ 3620 w 7239"/>
                  <a:gd name="connsiteY1" fmla="*/ 7239 h 7238"/>
                  <a:gd name="connsiteX2" fmla="*/ 7239 w 7239"/>
                  <a:gd name="connsiteY2" fmla="*/ 3620 h 7238"/>
                  <a:gd name="connsiteX3" fmla="*/ 3620 w 7239"/>
                  <a:gd name="connsiteY3" fmla="*/ 0 h 7238"/>
                  <a:gd name="connsiteX4" fmla="*/ 0 w 7239"/>
                  <a:gd name="connsiteY4" fmla="*/ 3620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 h="7238">
                    <a:moveTo>
                      <a:pt x="0" y="3620"/>
                    </a:moveTo>
                    <a:cubicBezTo>
                      <a:pt x="0" y="5620"/>
                      <a:pt x="1715" y="7239"/>
                      <a:pt x="3620" y="7239"/>
                    </a:cubicBezTo>
                    <a:cubicBezTo>
                      <a:pt x="5525" y="7239"/>
                      <a:pt x="7239" y="5524"/>
                      <a:pt x="7239" y="3620"/>
                    </a:cubicBezTo>
                    <a:cubicBezTo>
                      <a:pt x="7239" y="1714"/>
                      <a:pt x="5525" y="0"/>
                      <a:pt x="3620" y="0"/>
                    </a:cubicBezTo>
                    <a:cubicBezTo>
                      <a:pt x="1715" y="0"/>
                      <a:pt x="0" y="1714"/>
                      <a:pt x="0" y="3620"/>
                    </a:cubicBezTo>
                  </a:path>
                </a:pathLst>
              </a:custGeom>
              <a:solidFill>
                <a:srgbClr val="FEFEFE"/>
              </a:solid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id="{40F5CCF7-D1AD-B4D9-5A3C-17E11E9E7D45}"/>
                  </a:ext>
                </a:extLst>
              </p:cNvPr>
              <p:cNvSpPr/>
              <p:nvPr/>
            </p:nvSpPr>
            <p:spPr>
              <a:xfrm>
                <a:off x="4549997" y="5342391"/>
                <a:ext cx="18668" cy="18668"/>
              </a:xfrm>
              <a:custGeom>
                <a:avLst/>
                <a:gdLst>
                  <a:gd name="connsiteX0" fmla="*/ 0 w 18668"/>
                  <a:gd name="connsiteY0" fmla="*/ 9334 h 18668"/>
                  <a:gd name="connsiteX1" fmla="*/ 9334 w 18668"/>
                  <a:gd name="connsiteY1" fmla="*/ 18669 h 18668"/>
                  <a:gd name="connsiteX2" fmla="*/ 18669 w 18668"/>
                  <a:gd name="connsiteY2" fmla="*/ 9334 h 18668"/>
                  <a:gd name="connsiteX3" fmla="*/ 9334 w 18668"/>
                  <a:gd name="connsiteY3" fmla="*/ 0 h 18668"/>
                  <a:gd name="connsiteX4" fmla="*/ 0 w 18668"/>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18668">
                    <a:moveTo>
                      <a:pt x="0" y="9334"/>
                    </a:moveTo>
                    <a:cubicBezTo>
                      <a:pt x="0" y="14383"/>
                      <a:pt x="4191" y="18669"/>
                      <a:pt x="9334" y="18669"/>
                    </a:cubicBezTo>
                    <a:cubicBezTo>
                      <a:pt x="14478" y="18669"/>
                      <a:pt x="18669" y="14383"/>
                      <a:pt x="18669" y="9334"/>
                    </a:cubicBezTo>
                    <a:cubicBezTo>
                      <a:pt x="18669" y="4286"/>
                      <a:pt x="14478" y="0"/>
                      <a:pt x="9334" y="0"/>
                    </a:cubicBezTo>
                    <a:cubicBezTo>
                      <a:pt x="4191" y="0"/>
                      <a:pt x="0" y="4191"/>
                      <a:pt x="0" y="9334"/>
                    </a:cubicBezTo>
                  </a:path>
                </a:pathLst>
              </a:custGeom>
              <a:solidFill>
                <a:srgbClr val="FEFEFE"/>
              </a:solid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id="{9F1E2913-D449-4909-AB9D-9E54E77E5C85}"/>
                  </a:ext>
                </a:extLst>
              </p:cNvPr>
              <p:cNvSpPr/>
              <p:nvPr/>
            </p:nvSpPr>
            <p:spPr>
              <a:xfrm>
                <a:off x="3615785" y="4666211"/>
                <a:ext cx="16002" cy="16001"/>
              </a:xfrm>
              <a:custGeom>
                <a:avLst/>
                <a:gdLst>
                  <a:gd name="connsiteX0" fmla="*/ 0 w 16002"/>
                  <a:gd name="connsiteY0" fmla="*/ 8001 h 16001"/>
                  <a:gd name="connsiteX1" fmla="*/ 8001 w 16002"/>
                  <a:gd name="connsiteY1" fmla="*/ 16002 h 16001"/>
                  <a:gd name="connsiteX2" fmla="*/ 16002 w 16002"/>
                  <a:gd name="connsiteY2" fmla="*/ 8001 h 16001"/>
                  <a:gd name="connsiteX3" fmla="*/ 8001 w 16002"/>
                  <a:gd name="connsiteY3" fmla="*/ 0 h 16001"/>
                  <a:gd name="connsiteX4" fmla="*/ 0 w 16002"/>
                  <a:gd name="connsiteY4" fmla="*/ 8001 h 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1">
                    <a:moveTo>
                      <a:pt x="0" y="8001"/>
                    </a:moveTo>
                    <a:cubicBezTo>
                      <a:pt x="0" y="12383"/>
                      <a:pt x="3619" y="16002"/>
                      <a:pt x="8001" y="16002"/>
                    </a:cubicBezTo>
                    <a:cubicBezTo>
                      <a:pt x="12383" y="16002"/>
                      <a:pt x="16002" y="12383"/>
                      <a:pt x="16002" y="8001"/>
                    </a:cubicBezTo>
                    <a:cubicBezTo>
                      <a:pt x="16002" y="3620"/>
                      <a:pt x="12383" y="0"/>
                      <a:pt x="8001" y="0"/>
                    </a:cubicBezTo>
                    <a:cubicBezTo>
                      <a:pt x="3619" y="0"/>
                      <a:pt x="0" y="3620"/>
                      <a:pt x="0" y="8001"/>
                    </a:cubicBezTo>
                  </a:path>
                </a:pathLst>
              </a:custGeom>
              <a:solidFill>
                <a:srgbClr val="FEFEFE"/>
              </a:solid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id="{0C600E83-4577-76F7-FCFC-9F9A3905A739}"/>
                  </a:ext>
                </a:extLst>
              </p:cNvPr>
              <p:cNvSpPr/>
              <p:nvPr/>
            </p:nvSpPr>
            <p:spPr>
              <a:xfrm>
                <a:off x="3565683" y="4790036"/>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8"/>
                      <a:pt x="5429" y="10858"/>
                    </a:cubicBezTo>
                    <a:cubicBezTo>
                      <a:pt x="8382" y="10858"/>
                      <a:pt x="10858" y="8382"/>
                      <a:pt x="10858" y="5429"/>
                    </a:cubicBezTo>
                    <a:cubicBezTo>
                      <a:pt x="10858" y="2476"/>
                      <a:pt x="8382" y="0"/>
                      <a:pt x="5429" y="0"/>
                    </a:cubicBezTo>
                    <a:cubicBezTo>
                      <a:pt x="2477" y="0"/>
                      <a:pt x="0" y="2476"/>
                      <a:pt x="0" y="5429"/>
                    </a:cubicBezTo>
                  </a:path>
                </a:pathLst>
              </a:custGeom>
              <a:solidFill>
                <a:srgbClr val="FEFEFE"/>
              </a:solid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id="{9DDCF55D-AA7E-7F3D-B2D2-CA02605C77E0}"/>
                  </a:ext>
                </a:extLst>
              </p:cNvPr>
              <p:cNvSpPr/>
              <p:nvPr/>
            </p:nvSpPr>
            <p:spPr>
              <a:xfrm>
                <a:off x="3600545" y="4779749"/>
                <a:ext cx="9334" cy="9334"/>
              </a:xfrm>
              <a:custGeom>
                <a:avLst/>
                <a:gdLst>
                  <a:gd name="connsiteX0" fmla="*/ 0 w 9334"/>
                  <a:gd name="connsiteY0" fmla="*/ 4667 h 9334"/>
                  <a:gd name="connsiteX1" fmla="*/ 4667 w 9334"/>
                  <a:gd name="connsiteY1" fmla="*/ 9334 h 9334"/>
                  <a:gd name="connsiteX2" fmla="*/ 9334 w 9334"/>
                  <a:gd name="connsiteY2" fmla="*/ 4667 h 9334"/>
                  <a:gd name="connsiteX3" fmla="*/ 4667 w 9334"/>
                  <a:gd name="connsiteY3" fmla="*/ 0 h 9334"/>
                  <a:gd name="connsiteX4" fmla="*/ 0 w 9334"/>
                  <a:gd name="connsiteY4" fmla="*/ 4667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0" y="4667"/>
                    </a:moveTo>
                    <a:cubicBezTo>
                      <a:pt x="0" y="7239"/>
                      <a:pt x="2096" y="9334"/>
                      <a:pt x="4667" y="9334"/>
                    </a:cubicBezTo>
                    <a:cubicBezTo>
                      <a:pt x="7239" y="9334"/>
                      <a:pt x="9334" y="7239"/>
                      <a:pt x="9334" y="4667"/>
                    </a:cubicBezTo>
                    <a:cubicBezTo>
                      <a:pt x="9334" y="2096"/>
                      <a:pt x="7239" y="0"/>
                      <a:pt x="4667" y="0"/>
                    </a:cubicBezTo>
                    <a:cubicBezTo>
                      <a:pt x="2096" y="0"/>
                      <a:pt x="0" y="2096"/>
                      <a:pt x="0" y="4667"/>
                    </a:cubicBezTo>
                  </a:path>
                </a:pathLst>
              </a:custGeom>
              <a:solidFill>
                <a:srgbClr val="FEFEFE"/>
              </a:solid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id="{9795A60D-1121-4741-410A-5CA8DF314E27}"/>
                  </a:ext>
                </a:extLst>
              </p:cNvPr>
              <p:cNvSpPr/>
              <p:nvPr/>
            </p:nvSpPr>
            <p:spPr>
              <a:xfrm>
                <a:off x="3376993" y="4771081"/>
                <a:ext cx="26479" cy="26670"/>
              </a:xfrm>
              <a:custGeom>
                <a:avLst/>
                <a:gdLst>
                  <a:gd name="connsiteX0" fmla="*/ 0 w 26479"/>
                  <a:gd name="connsiteY0" fmla="*/ 13335 h 26670"/>
                  <a:gd name="connsiteX1" fmla="*/ 13240 w 26479"/>
                  <a:gd name="connsiteY1" fmla="*/ 26670 h 26670"/>
                  <a:gd name="connsiteX2" fmla="*/ 26479 w 26479"/>
                  <a:gd name="connsiteY2" fmla="*/ 13335 h 26670"/>
                  <a:gd name="connsiteX3" fmla="*/ 13240 w 26479"/>
                  <a:gd name="connsiteY3" fmla="*/ 0 h 26670"/>
                  <a:gd name="connsiteX4" fmla="*/ 0 w 26479"/>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9" h="26670">
                    <a:moveTo>
                      <a:pt x="0" y="13335"/>
                    </a:moveTo>
                    <a:cubicBezTo>
                      <a:pt x="0" y="20574"/>
                      <a:pt x="6001" y="26670"/>
                      <a:pt x="13240" y="26670"/>
                    </a:cubicBezTo>
                    <a:cubicBezTo>
                      <a:pt x="20479" y="26670"/>
                      <a:pt x="26479" y="20669"/>
                      <a:pt x="26479" y="13335"/>
                    </a:cubicBezTo>
                    <a:cubicBezTo>
                      <a:pt x="26479" y="6001"/>
                      <a:pt x="20479" y="0"/>
                      <a:pt x="13240" y="0"/>
                    </a:cubicBezTo>
                    <a:cubicBezTo>
                      <a:pt x="6001" y="0"/>
                      <a:pt x="0" y="6001"/>
                      <a:pt x="0" y="13335"/>
                    </a:cubicBezTo>
                  </a:path>
                </a:pathLst>
              </a:custGeom>
              <a:solidFill>
                <a:srgbClr val="FEFEFE"/>
              </a:solid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id="{5A61C7D4-350D-8083-BB62-E92CE9FEB022}"/>
                  </a:ext>
                </a:extLst>
              </p:cNvPr>
              <p:cNvSpPr/>
              <p:nvPr/>
            </p:nvSpPr>
            <p:spPr>
              <a:xfrm>
                <a:off x="3448145" y="4772129"/>
                <a:ext cx="16954" cy="17049"/>
              </a:xfrm>
              <a:custGeom>
                <a:avLst/>
                <a:gdLst>
                  <a:gd name="connsiteX0" fmla="*/ 0 w 16954"/>
                  <a:gd name="connsiteY0" fmla="*/ 8477 h 17049"/>
                  <a:gd name="connsiteX1" fmla="*/ 8477 w 16954"/>
                  <a:gd name="connsiteY1" fmla="*/ 17050 h 17049"/>
                  <a:gd name="connsiteX2" fmla="*/ 16954 w 16954"/>
                  <a:gd name="connsiteY2" fmla="*/ 8477 h 17049"/>
                  <a:gd name="connsiteX3" fmla="*/ 8477 w 16954"/>
                  <a:gd name="connsiteY3" fmla="*/ 0 h 17049"/>
                  <a:gd name="connsiteX4" fmla="*/ 0 w 16954"/>
                  <a:gd name="connsiteY4" fmla="*/ 8477 h 1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7049">
                    <a:moveTo>
                      <a:pt x="0" y="8477"/>
                    </a:moveTo>
                    <a:cubicBezTo>
                      <a:pt x="0" y="13145"/>
                      <a:pt x="3905" y="17050"/>
                      <a:pt x="8477" y="17050"/>
                    </a:cubicBezTo>
                    <a:cubicBezTo>
                      <a:pt x="13049" y="17050"/>
                      <a:pt x="16954" y="13145"/>
                      <a:pt x="16954" y="8477"/>
                    </a:cubicBezTo>
                    <a:cubicBezTo>
                      <a:pt x="16954" y="3810"/>
                      <a:pt x="13049" y="0"/>
                      <a:pt x="8477" y="0"/>
                    </a:cubicBezTo>
                    <a:cubicBezTo>
                      <a:pt x="3905" y="0"/>
                      <a:pt x="0" y="3905"/>
                      <a:pt x="0" y="8477"/>
                    </a:cubicBezTo>
                  </a:path>
                </a:pathLst>
              </a:custGeom>
              <a:solidFill>
                <a:srgbClr val="FEFEFE"/>
              </a:solid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id="{6CF9A74F-4694-31B6-AD5E-2C4BE8054B82}"/>
                  </a:ext>
                </a:extLst>
              </p:cNvPr>
              <p:cNvSpPr/>
              <p:nvPr/>
            </p:nvSpPr>
            <p:spPr>
              <a:xfrm>
                <a:off x="3229070" y="4892906"/>
                <a:ext cx="22097" cy="22097"/>
              </a:xfrm>
              <a:custGeom>
                <a:avLst/>
                <a:gdLst>
                  <a:gd name="connsiteX0" fmla="*/ 0 w 22097"/>
                  <a:gd name="connsiteY0" fmla="*/ 11049 h 22097"/>
                  <a:gd name="connsiteX1" fmla="*/ 11049 w 22097"/>
                  <a:gd name="connsiteY1" fmla="*/ 22098 h 22097"/>
                  <a:gd name="connsiteX2" fmla="*/ 22098 w 22097"/>
                  <a:gd name="connsiteY2" fmla="*/ 11049 h 22097"/>
                  <a:gd name="connsiteX3" fmla="*/ 11049 w 22097"/>
                  <a:gd name="connsiteY3" fmla="*/ 0 h 22097"/>
                  <a:gd name="connsiteX4" fmla="*/ 0 w 22097"/>
                  <a:gd name="connsiteY4" fmla="*/ 11049 h 2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 h="22097">
                    <a:moveTo>
                      <a:pt x="0" y="11049"/>
                    </a:moveTo>
                    <a:cubicBezTo>
                      <a:pt x="0" y="17050"/>
                      <a:pt x="5048" y="22098"/>
                      <a:pt x="11049" y="22098"/>
                    </a:cubicBezTo>
                    <a:cubicBezTo>
                      <a:pt x="17050" y="22098"/>
                      <a:pt x="22098" y="17050"/>
                      <a:pt x="22098" y="11049"/>
                    </a:cubicBezTo>
                    <a:cubicBezTo>
                      <a:pt x="22098" y="5048"/>
                      <a:pt x="17050" y="0"/>
                      <a:pt x="11049" y="0"/>
                    </a:cubicBezTo>
                    <a:cubicBezTo>
                      <a:pt x="5048" y="0"/>
                      <a:pt x="0" y="5048"/>
                      <a:pt x="0" y="11049"/>
                    </a:cubicBezTo>
                  </a:path>
                </a:pathLst>
              </a:custGeom>
              <a:solidFill>
                <a:srgbClr val="FEFEFE"/>
              </a:solid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id="{D5527989-FD09-F94F-7E45-E5C9C8B53A7C}"/>
                  </a:ext>
                </a:extLst>
              </p:cNvPr>
              <p:cNvSpPr/>
              <p:nvPr/>
            </p:nvSpPr>
            <p:spPr>
              <a:xfrm>
                <a:off x="3346894" y="4839089"/>
                <a:ext cx="16764" cy="16764"/>
              </a:xfrm>
              <a:custGeom>
                <a:avLst/>
                <a:gdLst>
                  <a:gd name="connsiteX0" fmla="*/ 0 w 16764"/>
                  <a:gd name="connsiteY0" fmla="*/ 8382 h 16764"/>
                  <a:gd name="connsiteX1" fmla="*/ 8382 w 16764"/>
                  <a:gd name="connsiteY1" fmla="*/ 16764 h 16764"/>
                  <a:gd name="connsiteX2" fmla="*/ 16764 w 16764"/>
                  <a:gd name="connsiteY2" fmla="*/ 8382 h 16764"/>
                  <a:gd name="connsiteX3" fmla="*/ 8382 w 16764"/>
                  <a:gd name="connsiteY3" fmla="*/ 0 h 16764"/>
                  <a:gd name="connsiteX4" fmla="*/ 0 w 16764"/>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id="{356DC66C-E961-9BB0-D9E7-5D0CF785DAD2}"/>
                  </a:ext>
                </a:extLst>
              </p:cNvPr>
              <p:cNvSpPr/>
              <p:nvPr/>
            </p:nvSpPr>
            <p:spPr>
              <a:xfrm>
                <a:off x="3366706" y="4914718"/>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id="{5E6B0DBB-525E-5796-1780-ABBD49D89772}"/>
                  </a:ext>
                </a:extLst>
              </p:cNvPr>
              <p:cNvSpPr/>
              <p:nvPr/>
            </p:nvSpPr>
            <p:spPr>
              <a:xfrm>
                <a:off x="3292030" y="4845471"/>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id="{59E86989-AE93-499F-C614-EBC449F7490E}"/>
                  </a:ext>
                </a:extLst>
              </p:cNvPr>
              <p:cNvSpPr/>
              <p:nvPr/>
            </p:nvSpPr>
            <p:spPr>
              <a:xfrm>
                <a:off x="3303650" y="4965296"/>
                <a:ext cx="18002" cy="17907"/>
              </a:xfrm>
              <a:custGeom>
                <a:avLst/>
                <a:gdLst>
                  <a:gd name="connsiteX0" fmla="*/ 0 w 18002"/>
                  <a:gd name="connsiteY0" fmla="*/ 8954 h 17907"/>
                  <a:gd name="connsiteX1" fmla="*/ 8954 w 18002"/>
                  <a:gd name="connsiteY1" fmla="*/ 17907 h 17907"/>
                  <a:gd name="connsiteX2" fmla="*/ 18002 w 18002"/>
                  <a:gd name="connsiteY2" fmla="*/ 8954 h 17907"/>
                  <a:gd name="connsiteX3" fmla="*/ 8954 w 18002"/>
                  <a:gd name="connsiteY3" fmla="*/ 0 h 17907"/>
                  <a:gd name="connsiteX4" fmla="*/ 0 w 18002"/>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 h="17907">
                    <a:moveTo>
                      <a:pt x="0" y="8954"/>
                    </a:moveTo>
                    <a:cubicBezTo>
                      <a:pt x="0" y="13907"/>
                      <a:pt x="4096" y="17907"/>
                      <a:pt x="8954" y="17907"/>
                    </a:cubicBezTo>
                    <a:cubicBezTo>
                      <a:pt x="13811" y="17907"/>
                      <a:pt x="18002" y="13811"/>
                      <a:pt x="18002" y="8954"/>
                    </a:cubicBezTo>
                    <a:cubicBezTo>
                      <a:pt x="18002" y="4096"/>
                      <a:pt x="13907" y="0"/>
                      <a:pt x="8954" y="0"/>
                    </a:cubicBezTo>
                    <a:cubicBezTo>
                      <a:pt x="4001" y="0"/>
                      <a:pt x="0" y="4096"/>
                      <a:pt x="0" y="8954"/>
                    </a:cubicBezTo>
                  </a:path>
                </a:pathLst>
              </a:custGeom>
              <a:solidFill>
                <a:srgbClr val="FEFEFE"/>
              </a:solid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id="{5CBCC8FE-8852-07E6-72D1-51CC5933876D}"/>
                  </a:ext>
                </a:extLst>
              </p:cNvPr>
              <p:cNvSpPr/>
              <p:nvPr/>
            </p:nvSpPr>
            <p:spPr>
              <a:xfrm>
                <a:off x="3151251" y="5033304"/>
                <a:ext cx="19621" cy="19621"/>
              </a:xfrm>
              <a:custGeom>
                <a:avLst/>
                <a:gdLst>
                  <a:gd name="connsiteX0" fmla="*/ 0 w 19621"/>
                  <a:gd name="connsiteY0" fmla="*/ 9811 h 19621"/>
                  <a:gd name="connsiteX1" fmla="*/ 9811 w 19621"/>
                  <a:gd name="connsiteY1" fmla="*/ 19621 h 19621"/>
                  <a:gd name="connsiteX2" fmla="*/ 19622 w 19621"/>
                  <a:gd name="connsiteY2" fmla="*/ 9811 h 19621"/>
                  <a:gd name="connsiteX3" fmla="*/ 9811 w 19621"/>
                  <a:gd name="connsiteY3" fmla="*/ 0 h 19621"/>
                  <a:gd name="connsiteX4" fmla="*/ 0 w 19621"/>
                  <a:gd name="connsiteY4" fmla="*/ 9811 h 1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 h="19621">
                    <a:moveTo>
                      <a:pt x="0" y="9811"/>
                    </a:moveTo>
                    <a:cubicBezTo>
                      <a:pt x="0" y="15145"/>
                      <a:pt x="4477" y="19621"/>
                      <a:pt x="9811" y="19621"/>
                    </a:cubicBezTo>
                    <a:cubicBezTo>
                      <a:pt x="15145" y="19621"/>
                      <a:pt x="19622" y="15145"/>
                      <a:pt x="19622" y="9811"/>
                    </a:cubicBezTo>
                    <a:cubicBezTo>
                      <a:pt x="19622" y="4477"/>
                      <a:pt x="15145" y="0"/>
                      <a:pt x="9811" y="0"/>
                    </a:cubicBezTo>
                    <a:cubicBezTo>
                      <a:pt x="4477" y="0"/>
                      <a:pt x="0" y="4477"/>
                      <a:pt x="0" y="9811"/>
                    </a:cubicBezTo>
                  </a:path>
                </a:pathLst>
              </a:custGeom>
              <a:solidFill>
                <a:srgbClr val="FEFEFE"/>
              </a:solid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id="{DC72C16B-488C-4F48-80A6-4A70BB97B750}"/>
                  </a:ext>
                </a:extLst>
              </p:cNvPr>
              <p:cNvSpPr/>
              <p:nvPr/>
            </p:nvSpPr>
            <p:spPr>
              <a:xfrm>
                <a:off x="3212782" y="5140460"/>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id="{B83E191C-C22F-9617-8E64-1C410DF9357B}"/>
                  </a:ext>
                </a:extLst>
              </p:cNvPr>
              <p:cNvSpPr/>
              <p:nvPr/>
            </p:nvSpPr>
            <p:spPr>
              <a:xfrm>
                <a:off x="3250787" y="5022446"/>
                <a:ext cx="7429" cy="7620"/>
              </a:xfrm>
              <a:custGeom>
                <a:avLst/>
                <a:gdLst>
                  <a:gd name="connsiteX0" fmla="*/ 0 w 7429"/>
                  <a:gd name="connsiteY0" fmla="*/ 3810 h 7620"/>
                  <a:gd name="connsiteX1" fmla="*/ 3715 w 7429"/>
                  <a:gd name="connsiteY1" fmla="*/ 7620 h 7620"/>
                  <a:gd name="connsiteX2" fmla="*/ 7429 w 7429"/>
                  <a:gd name="connsiteY2" fmla="*/ 3810 h 7620"/>
                  <a:gd name="connsiteX3" fmla="*/ 3715 w 7429"/>
                  <a:gd name="connsiteY3" fmla="*/ 0 h 7620"/>
                  <a:gd name="connsiteX4" fmla="*/ 0 w 7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620">
                    <a:moveTo>
                      <a:pt x="0" y="3810"/>
                    </a:moveTo>
                    <a:cubicBezTo>
                      <a:pt x="0" y="5906"/>
                      <a:pt x="1715" y="7620"/>
                      <a:pt x="3715" y="7620"/>
                    </a:cubicBezTo>
                    <a:cubicBezTo>
                      <a:pt x="5715" y="7620"/>
                      <a:pt x="7429" y="5906"/>
                      <a:pt x="7429" y="3810"/>
                    </a:cubicBezTo>
                    <a:cubicBezTo>
                      <a:pt x="7429" y="1715"/>
                      <a:pt x="5715" y="0"/>
                      <a:pt x="3715"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id="{5880F80B-AEA0-27FC-DC71-276C127BC945}"/>
                  </a:ext>
                </a:extLst>
              </p:cNvPr>
              <p:cNvSpPr/>
              <p:nvPr/>
            </p:nvSpPr>
            <p:spPr>
              <a:xfrm>
                <a:off x="3280124" y="5072166"/>
                <a:ext cx="15620" cy="15620"/>
              </a:xfrm>
              <a:custGeom>
                <a:avLst/>
                <a:gdLst>
                  <a:gd name="connsiteX0" fmla="*/ 0 w 15620"/>
                  <a:gd name="connsiteY0" fmla="*/ 7811 h 15620"/>
                  <a:gd name="connsiteX1" fmla="*/ 7810 w 15620"/>
                  <a:gd name="connsiteY1" fmla="*/ 15621 h 15620"/>
                  <a:gd name="connsiteX2" fmla="*/ 15621 w 15620"/>
                  <a:gd name="connsiteY2" fmla="*/ 7811 h 15620"/>
                  <a:gd name="connsiteX3" fmla="*/ 7810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id="{14F56FB1-4EB4-4F96-896E-6665A55AC119}"/>
                  </a:ext>
                </a:extLst>
              </p:cNvPr>
              <p:cNvSpPr/>
              <p:nvPr/>
            </p:nvSpPr>
            <p:spPr>
              <a:xfrm>
                <a:off x="2946844" y="5260761"/>
                <a:ext cx="26288" cy="26288"/>
              </a:xfrm>
              <a:custGeom>
                <a:avLst/>
                <a:gdLst>
                  <a:gd name="connsiteX0" fmla="*/ 0 w 26288"/>
                  <a:gd name="connsiteY0" fmla="*/ 13145 h 26288"/>
                  <a:gd name="connsiteX1" fmla="*/ 13144 w 26288"/>
                  <a:gd name="connsiteY1" fmla="*/ 26289 h 26288"/>
                  <a:gd name="connsiteX2" fmla="*/ 26289 w 26288"/>
                  <a:gd name="connsiteY2" fmla="*/ 13145 h 26288"/>
                  <a:gd name="connsiteX3" fmla="*/ 13144 w 26288"/>
                  <a:gd name="connsiteY3" fmla="*/ 0 h 26288"/>
                  <a:gd name="connsiteX4" fmla="*/ 0 w 26288"/>
                  <a:gd name="connsiteY4" fmla="*/ 13145 h 2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 h="26288">
                    <a:moveTo>
                      <a:pt x="0" y="13145"/>
                    </a:moveTo>
                    <a:cubicBezTo>
                      <a:pt x="0" y="20288"/>
                      <a:pt x="6001" y="26289"/>
                      <a:pt x="13144" y="26289"/>
                    </a:cubicBezTo>
                    <a:cubicBezTo>
                      <a:pt x="20288" y="26289"/>
                      <a:pt x="26289" y="20288"/>
                      <a:pt x="26289" y="13145"/>
                    </a:cubicBezTo>
                    <a:cubicBezTo>
                      <a:pt x="26289" y="6001"/>
                      <a:pt x="20288" y="0"/>
                      <a:pt x="13144" y="0"/>
                    </a:cubicBezTo>
                    <a:cubicBezTo>
                      <a:pt x="6001" y="0"/>
                      <a:pt x="0" y="6001"/>
                      <a:pt x="0" y="13145"/>
                    </a:cubicBezTo>
                  </a:path>
                </a:pathLst>
              </a:custGeom>
              <a:solidFill>
                <a:srgbClr val="FEFEFE"/>
              </a:solid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id="{39FB4B6A-62FF-A45C-A67D-4D1E1C021C5F}"/>
                  </a:ext>
                </a:extLst>
              </p:cNvPr>
              <p:cNvSpPr/>
              <p:nvPr/>
            </p:nvSpPr>
            <p:spPr>
              <a:xfrm>
                <a:off x="3091624" y="5120744"/>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id="{A7D658A6-383E-18CE-AB65-005CFE3DE930}"/>
                  </a:ext>
                </a:extLst>
              </p:cNvPr>
              <p:cNvSpPr/>
              <p:nvPr/>
            </p:nvSpPr>
            <p:spPr>
              <a:xfrm>
                <a:off x="2997803" y="5172655"/>
                <a:ext cx="6095" cy="6095"/>
              </a:xfrm>
              <a:custGeom>
                <a:avLst/>
                <a:gdLst>
                  <a:gd name="connsiteX0" fmla="*/ 0 w 6095"/>
                  <a:gd name="connsiteY0" fmla="*/ 3048 h 6095"/>
                  <a:gd name="connsiteX1" fmla="*/ 3048 w 6095"/>
                  <a:gd name="connsiteY1" fmla="*/ 6096 h 6095"/>
                  <a:gd name="connsiteX2" fmla="*/ 6096 w 6095"/>
                  <a:gd name="connsiteY2" fmla="*/ 3048 h 6095"/>
                  <a:gd name="connsiteX3" fmla="*/ 3048 w 6095"/>
                  <a:gd name="connsiteY3" fmla="*/ 0 h 6095"/>
                  <a:gd name="connsiteX4" fmla="*/ 0 w 6095"/>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 h="6095">
                    <a:moveTo>
                      <a:pt x="0" y="3048"/>
                    </a:moveTo>
                    <a:cubicBezTo>
                      <a:pt x="0" y="4763"/>
                      <a:pt x="1429" y="6096"/>
                      <a:pt x="3048" y="6096"/>
                    </a:cubicBezTo>
                    <a:cubicBezTo>
                      <a:pt x="4667" y="6096"/>
                      <a:pt x="6096" y="4667"/>
                      <a:pt x="6096" y="3048"/>
                    </a:cubicBezTo>
                    <a:cubicBezTo>
                      <a:pt x="6096" y="1429"/>
                      <a:pt x="4667" y="0"/>
                      <a:pt x="3048" y="0"/>
                    </a:cubicBezTo>
                    <a:cubicBezTo>
                      <a:pt x="1429" y="0"/>
                      <a:pt x="0" y="1429"/>
                      <a:pt x="0" y="3048"/>
                    </a:cubicBezTo>
                  </a:path>
                </a:pathLst>
              </a:custGeom>
              <a:solidFill>
                <a:srgbClr val="FEFEFE"/>
              </a:solid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id="{B35B9741-9D3D-73BA-13D9-69DDDD1734DB}"/>
                  </a:ext>
                </a:extLst>
              </p:cNvPr>
              <p:cNvSpPr/>
              <p:nvPr/>
            </p:nvSpPr>
            <p:spPr>
              <a:xfrm>
                <a:off x="3032950" y="5227138"/>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9" y="14288"/>
                      <a:pt x="7144" y="14288"/>
                    </a:cubicBezTo>
                    <a:cubicBezTo>
                      <a:pt x="11049" y="14288"/>
                      <a:pt x="14288" y="11049"/>
                      <a:pt x="14288" y="7144"/>
                    </a:cubicBezTo>
                    <a:cubicBezTo>
                      <a:pt x="14288" y="3238"/>
                      <a:pt x="11049" y="0"/>
                      <a:pt x="7144" y="0"/>
                    </a:cubicBezTo>
                    <a:cubicBezTo>
                      <a:pt x="3239" y="0"/>
                      <a:pt x="0" y="3238"/>
                      <a:pt x="0" y="7144"/>
                    </a:cubicBezTo>
                  </a:path>
                </a:pathLst>
              </a:custGeom>
              <a:solidFill>
                <a:srgbClr val="FEFEFE"/>
              </a:solid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id="{7D17349C-FB4B-DECB-8389-C1A3AAA9E583}"/>
                  </a:ext>
                </a:extLst>
              </p:cNvPr>
              <p:cNvSpPr/>
              <p:nvPr/>
            </p:nvSpPr>
            <p:spPr>
              <a:xfrm>
                <a:off x="3134677" y="5281907"/>
                <a:ext cx="24574" cy="24574"/>
              </a:xfrm>
              <a:custGeom>
                <a:avLst/>
                <a:gdLst>
                  <a:gd name="connsiteX0" fmla="*/ 0 w 24574"/>
                  <a:gd name="connsiteY0" fmla="*/ 12287 h 24574"/>
                  <a:gd name="connsiteX1" fmla="*/ 12287 w 24574"/>
                  <a:gd name="connsiteY1" fmla="*/ 24575 h 24574"/>
                  <a:gd name="connsiteX2" fmla="*/ 24575 w 24574"/>
                  <a:gd name="connsiteY2" fmla="*/ 12287 h 24574"/>
                  <a:gd name="connsiteX3" fmla="*/ 12287 w 24574"/>
                  <a:gd name="connsiteY3" fmla="*/ 0 h 24574"/>
                  <a:gd name="connsiteX4" fmla="*/ 0 w 24574"/>
                  <a:gd name="connsiteY4" fmla="*/ 12287 h 2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4" h="24574">
                    <a:moveTo>
                      <a:pt x="0" y="12287"/>
                    </a:moveTo>
                    <a:cubicBezTo>
                      <a:pt x="0" y="18955"/>
                      <a:pt x="5620" y="24575"/>
                      <a:pt x="12287" y="24575"/>
                    </a:cubicBezTo>
                    <a:cubicBezTo>
                      <a:pt x="18955" y="24575"/>
                      <a:pt x="24575" y="18955"/>
                      <a:pt x="24575" y="12287"/>
                    </a:cubicBezTo>
                    <a:cubicBezTo>
                      <a:pt x="24575" y="5620"/>
                      <a:pt x="18955" y="0"/>
                      <a:pt x="12287" y="0"/>
                    </a:cubicBezTo>
                    <a:cubicBezTo>
                      <a:pt x="5620" y="0"/>
                      <a:pt x="0" y="5620"/>
                      <a:pt x="0" y="12287"/>
                    </a:cubicBezTo>
                  </a:path>
                </a:pathLst>
              </a:custGeom>
              <a:solidFill>
                <a:srgbClr val="FEFEFE"/>
              </a:solid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id="{6C25BDEF-31B1-8E77-E9D8-BD22F7AD152E}"/>
                  </a:ext>
                </a:extLst>
              </p:cNvPr>
              <p:cNvSpPr/>
              <p:nvPr/>
            </p:nvSpPr>
            <p:spPr>
              <a:xfrm>
                <a:off x="3037332" y="5345629"/>
                <a:ext cx="17716" cy="17716"/>
              </a:xfrm>
              <a:custGeom>
                <a:avLst/>
                <a:gdLst>
                  <a:gd name="connsiteX0" fmla="*/ 0 w 17716"/>
                  <a:gd name="connsiteY0" fmla="*/ 8858 h 17716"/>
                  <a:gd name="connsiteX1" fmla="*/ 8858 w 17716"/>
                  <a:gd name="connsiteY1" fmla="*/ 17716 h 17716"/>
                  <a:gd name="connsiteX2" fmla="*/ 17717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00" y="17716"/>
                      <a:pt x="8858" y="17716"/>
                    </a:cubicBezTo>
                    <a:cubicBezTo>
                      <a:pt x="13716" y="17716"/>
                      <a:pt x="17717" y="13716"/>
                      <a:pt x="17717" y="8858"/>
                    </a:cubicBezTo>
                    <a:cubicBezTo>
                      <a:pt x="17717" y="4000"/>
                      <a:pt x="13716" y="0"/>
                      <a:pt x="8858" y="0"/>
                    </a:cubicBezTo>
                    <a:cubicBezTo>
                      <a:pt x="4000" y="0"/>
                      <a:pt x="0" y="4000"/>
                      <a:pt x="0" y="8858"/>
                    </a:cubicBezTo>
                  </a:path>
                </a:pathLst>
              </a:custGeom>
              <a:solidFill>
                <a:srgbClr val="FEFEFE"/>
              </a:solid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id="{7C2A292F-FEB8-2CA4-93E0-2B761F40FADA}"/>
                  </a:ext>
                </a:extLst>
              </p:cNvPr>
              <p:cNvSpPr/>
              <p:nvPr/>
            </p:nvSpPr>
            <p:spPr>
              <a:xfrm>
                <a:off x="3047237" y="5419924"/>
                <a:ext cx="13144" cy="13144"/>
              </a:xfrm>
              <a:custGeom>
                <a:avLst/>
                <a:gdLst>
                  <a:gd name="connsiteX0" fmla="*/ 0 w 13144"/>
                  <a:gd name="connsiteY0" fmla="*/ 6572 h 13144"/>
                  <a:gd name="connsiteX1" fmla="*/ 6572 w 13144"/>
                  <a:gd name="connsiteY1" fmla="*/ 13145 h 13144"/>
                  <a:gd name="connsiteX2" fmla="*/ 13145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5" y="10192"/>
                      <a:pt x="13145" y="6572"/>
                    </a:cubicBezTo>
                    <a:cubicBezTo>
                      <a:pt x="13145"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id="{FCF4BA17-3BE2-4B91-0006-3B9E5B7B1E0F}"/>
                  </a:ext>
                </a:extLst>
              </p:cNvPr>
              <p:cNvSpPr/>
              <p:nvPr/>
            </p:nvSpPr>
            <p:spPr>
              <a:xfrm>
                <a:off x="3194494" y="5222947"/>
                <a:ext cx="17716" cy="17716"/>
              </a:xfrm>
              <a:custGeom>
                <a:avLst/>
                <a:gdLst>
                  <a:gd name="connsiteX0" fmla="*/ 0 w 17716"/>
                  <a:gd name="connsiteY0" fmla="*/ 8858 h 17716"/>
                  <a:gd name="connsiteX1" fmla="*/ 8858 w 17716"/>
                  <a:gd name="connsiteY1" fmla="*/ 17717 h 17716"/>
                  <a:gd name="connsiteX2" fmla="*/ 17716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96" y="17717"/>
                      <a:pt x="8858" y="17717"/>
                    </a:cubicBezTo>
                    <a:cubicBezTo>
                      <a:pt x="13621" y="17717"/>
                      <a:pt x="17716" y="13621"/>
                      <a:pt x="17716" y="8858"/>
                    </a:cubicBezTo>
                    <a:cubicBezTo>
                      <a:pt x="17716" y="4096"/>
                      <a:pt x="13621" y="0"/>
                      <a:pt x="8858" y="0"/>
                    </a:cubicBezTo>
                    <a:cubicBezTo>
                      <a:pt x="4096" y="0"/>
                      <a:pt x="0" y="4096"/>
                      <a:pt x="0" y="8858"/>
                    </a:cubicBezTo>
                  </a:path>
                </a:pathLst>
              </a:custGeom>
              <a:solidFill>
                <a:srgbClr val="FEFEFE"/>
              </a:solid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id="{0BDF01F1-6C60-4730-6090-46AC7BCC9292}"/>
                  </a:ext>
                </a:extLst>
              </p:cNvPr>
              <p:cNvSpPr/>
              <p:nvPr/>
            </p:nvSpPr>
            <p:spPr>
              <a:xfrm>
                <a:off x="2903791" y="5374014"/>
                <a:ext cx="20764" cy="20764"/>
              </a:xfrm>
              <a:custGeom>
                <a:avLst/>
                <a:gdLst>
                  <a:gd name="connsiteX0" fmla="*/ 0 w 20764"/>
                  <a:gd name="connsiteY0" fmla="*/ 10382 h 20764"/>
                  <a:gd name="connsiteX1" fmla="*/ 10382 w 20764"/>
                  <a:gd name="connsiteY1" fmla="*/ 20764 h 20764"/>
                  <a:gd name="connsiteX2" fmla="*/ 20765 w 20764"/>
                  <a:gd name="connsiteY2" fmla="*/ 10382 h 20764"/>
                  <a:gd name="connsiteX3" fmla="*/ 10382 w 20764"/>
                  <a:gd name="connsiteY3" fmla="*/ 0 h 20764"/>
                  <a:gd name="connsiteX4" fmla="*/ 0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0" y="10382"/>
                    </a:moveTo>
                    <a:cubicBezTo>
                      <a:pt x="0" y="16002"/>
                      <a:pt x="4763" y="20764"/>
                      <a:pt x="10382" y="20764"/>
                    </a:cubicBezTo>
                    <a:cubicBezTo>
                      <a:pt x="16002" y="20764"/>
                      <a:pt x="20765" y="16002"/>
                      <a:pt x="20765" y="10382"/>
                    </a:cubicBezTo>
                    <a:cubicBezTo>
                      <a:pt x="20765" y="4763"/>
                      <a:pt x="16002" y="0"/>
                      <a:pt x="10382" y="0"/>
                    </a:cubicBezTo>
                    <a:cubicBezTo>
                      <a:pt x="4763" y="0"/>
                      <a:pt x="0" y="4763"/>
                      <a:pt x="0" y="10382"/>
                    </a:cubicBezTo>
                  </a:path>
                </a:pathLst>
              </a:custGeom>
              <a:solidFill>
                <a:srgbClr val="FEFEFE"/>
              </a:solid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id="{6E81496A-801C-A15C-5A34-E43412133140}"/>
                  </a:ext>
                </a:extLst>
              </p:cNvPr>
              <p:cNvSpPr/>
              <p:nvPr/>
            </p:nvSpPr>
            <p:spPr>
              <a:xfrm>
                <a:off x="2780252" y="5701007"/>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763"/>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id="{6143BBAE-AB0C-9583-1587-92D615AFB207}"/>
                  </a:ext>
                </a:extLst>
              </p:cNvPr>
              <p:cNvSpPr/>
              <p:nvPr/>
            </p:nvSpPr>
            <p:spPr>
              <a:xfrm>
                <a:off x="2936938" y="5494791"/>
                <a:ext cx="11620" cy="11620"/>
              </a:xfrm>
              <a:custGeom>
                <a:avLst/>
                <a:gdLst>
                  <a:gd name="connsiteX0" fmla="*/ 0 w 11620"/>
                  <a:gd name="connsiteY0" fmla="*/ 5810 h 11620"/>
                  <a:gd name="connsiteX1" fmla="*/ 5810 w 11620"/>
                  <a:gd name="connsiteY1" fmla="*/ 11621 h 11620"/>
                  <a:gd name="connsiteX2" fmla="*/ 11621 w 11620"/>
                  <a:gd name="connsiteY2" fmla="*/ 5810 h 11620"/>
                  <a:gd name="connsiteX3" fmla="*/ 5810 w 11620"/>
                  <a:gd name="connsiteY3" fmla="*/ 0 h 11620"/>
                  <a:gd name="connsiteX4" fmla="*/ 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0" y="5810"/>
                    </a:moveTo>
                    <a:cubicBezTo>
                      <a:pt x="0" y="8954"/>
                      <a:pt x="2667" y="11621"/>
                      <a:pt x="5810" y="11621"/>
                    </a:cubicBezTo>
                    <a:cubicBezTo>
                      <a:pt x="8953" y="11621"/>
                      <a:pt x="11621" y="8954"/>
                      <a:pt x="11621" y="5810"/>
                    </a:cubicBezTo>
                    <a:cubicBezTo>
                      <a:pt x="11621" y="2667"/>
                      <a:pt x="8953" y="0"/>
                      <a:pt x="5810" y="0"/>
                    </a:cubicBezTo>
                    <a:cubicBezTo>
                      <a:pt x="2667" y="0"/>
                      <a:pt x="0" y="2667"/>
                      <a:pt x="0" y="5810"/>
                    </a:cubicBezTo>
                  </a:path>
                </a:pathLst>
              </a:custGeom>
              <a:solidFill>
                <a:srgbClr val="FEFEFE"/>
              </a:solid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id="{5A494471-BF25-443C-F76C-070706CCA12C}"/>
                  </a:ext>
                </a:extLst>
              </p:cNvPr>
              <p:cNvSpPr/>
              <p:nvPr/>
            </p:nvSpPr>
            <p:spPr>
              <a:xfrm>
                <a:off x="2953892" y="5532319"/>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id="{5AB2EBF2-B1BD-6A6E-FAD1-1775FA6CB662}"/>
                  </a:ext>
                </a:extLst>
              </p:cNvPr>
              <p:cNvSpPr/>
              <p:nvPr/>
            </p:nvSpPr>
            <p:spPr>
              <a:xfrm>
                <a:off x="2869977" y="5612901"/>
                <a:ext cx="6096" cy="6095"/>
              </a:xfrm>
              <a:custGeom>
                <a:avLst/>
                <a:gdLst>
                  <a:gd name="connsiteX0" fmla="*/ 0 w 6096"/>
                  <a:gd name="connsiteY0" fmla="*/ 3048 h 6095"/>
                  <a:gd name="connsiteX1" fmla="*/ 3048 w 6096"/>
                  <a:gd name="connsiteY1" fmla="*/ 6096 h 6095"/>
                  <a:gd name="connsiteX2" fmla="*/ 6096 w 6096"/>
                  <a:gd name="connsiteY2" fmla="*/ 3048 h 6095"/>
                  <a:gd name="connsiteX3" fmla="*/ 3048 w 6096"/>
                  <a:gd name="connsiteY3" fmla="*/ 0 h 6095"/>
                  <a:gd name="connsiteX4" fmla="*/ 0 w 6096"/>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 h="6095">
                    <a:moveTo>
                      <a:pt x="0" y="3048"/>
                    </a:moveTo>
                    <a:cubicBezTo>
                      <a:pt x="0" y="4763"/>
                      <a:pt x="1429" y="6096"/>
                      <a:pt x="3048" y="6096"/>
                    </a:cubicBezTo>
                    <a:cubicBezTo>
                      <a:pt x="4667" y="6096"/>
                      <a:pt x="6096" y="4763"/>
                      <a:pt x="6096" y="3048"/>
                    </a:cubicBezTo>
                    <a:cubicBezTo>
                      <a:pt x="6096" y="1333"/>
                      <a:pt x="4667" y="0"/>
                      <a:pt x="3048" y="0"/>
                    </a:cubicBezTo>
                    <a:cubicBezTo>
                      <a:pt x="1429" y="0"/>
                      <a:pt x="0" y="1333"/>
                      <a:pt x="0" y="3048"/>
                    </a:cubicBezTo>
                  </a:path>
                </a:pathLst>
              </a:custGeom>
              <a:solidFill>
                <a:srgbClr val="FEFEFE"/>
              </a:solid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id="{09DAD8BD-5BE7-4D7C-C205-3A491EBADBB9}"/>
                  </a:ext>
                </a:extLst>
              </p:cNvPr>
              <p:cNvSpPr/>
              <p:nvPr/>
            </p:nvSpPr>
            <p:spPr>
              <a:xfrm>
                <a:off x="2881407" y="5705007"/>
                <a:ext cx="14668" cy="14668"/>
              </a:xfrm>
              <a:custGeom>
                <a:avLst/>
                <a:gdLst>
                  <a:gd name="connsiteX0" fmla="*/ 0 w 14668"/>
                  <a:gd name="connsiteY0" fmla="*/ 7334 h 14668"/>
                  <a:gd name="connsiteX1" fmla="*/ 7334 w 14668"/>
                  <a:gd name="connsiteY1" fmla="*/ 14668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4"/>
                      <a:pt x="3334" y="14668"/>
                      <a:pt x="7334" y="14668"/>
                    </a:cubicBezTo>
                    <a:cubicBezTo>
                      <a:pt x="11335" y="14668"/>
                      <a:pt x="14668" y="11334"/>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id="{A0C69A7C-3942-80F7-E650-9F611F6DFD10}"/>
                  </a:ext>
                </a:extLst>
              </p:cNvPr>
              <p:cNvSpPr/>
              <p:nvPr/>
            </p:nvSpPr>
            <p:spPr>
              <a:xfrm>
                <a:off x="2755677" y="5794923"/>
                <a:ext cx="15430" cy="15430"/>
              </a:xfrm>
              <a:custGeom>
                <a:avLst/>
                <a:gdLst>
                  <a:gd name="connsiteX0" fmla="*/ 0 w 15430"/>
                  <a:gd name="connsiteY0" fmla="*/ 7716 h 15430"/>
                  <a:gd name="connsiteX1" fmla="*/ 7715 w 15430"/>
                  <a:gd name="connsiteY1" fmla="*/ 15431 h 15430"/>
                  <a:gd name="connsiteX2" fmla="*/ 15431 w 15430"/>
                  <a:gd name="connsiteY2" fmla="*/ 7716 h 15430"/>
                  <a:gd name="connsiteX3" fmla="*/ 7715 w 15430"/>
                  <a:gd name="connsiteY3" fmla="*/ 0 h 15430"/>
                  <a:gd name="connsiteX4" fmla="*/ 0 w 15430"/>
                  <a:gd name="connsiteY4" fmla="*/ 7716 h 1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 h="15430">
                    <a:moveTo>
                      <a:pt x="0" y="7716"/>
                    </a:moveTo>
                    <a:cubicBezTo>
                      <a:pt x="0" y="11906"/>
                      <a:pt x="3524" y="15431"/>
                      <a:pt x="7715" y="15431"/>
                    </a:cubicBezTo>
                    <a:cubicBezTo>
                      <a:pt x="11906" y="15431"/>
                      <a:pt x="15431" y="11906"/>
                      <a:pt x="15431" y="7716"/>
                    </a:cubicBezTo>
                    <a:cubicBezTo>
                      <a:pt x="15431" y="3524"/>
                      <a:pt x="11906" y="0"/>
                      <a:pt x="7715" y="0"/>
                    </a:cubicBezTo>
                    <a:cubicBezTo>
                      <a:pt x="3524" y="0"/>
                      <a:pt x="0" y="3524"/>
                      <a:pt x="0" y="7716"/>
                    </a:cubicBezTo>
                  </a:path>
                </a:pathLst>
              </a:custGeom>
              <a:solidFill>
                <a:srgbClr val="FEFEFE"/>
              </a:solid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id="{ACDF27FE-6C26-0A57-8CF4-CE81A67C5FE9}"/>
                  </a:ext>
                </a:extLst>
              </p:cNvPr>
              <p:cNvSpPr/>
              <p:nvPr/>
            </p:nvSpPr>
            <p:spPr>
              <a:xfrm>
                <a:off x="3077337" y="5491076"/>
                <a:ext cx="16192" cy="16192"/>
              </a:xfrm>
              <a:custGeom>
                <a:avLst/>
                <a:gdLst>
                  <a:gd name="connsiteX0" fmla="*/ 0 w 16192"/>
                  <a:gd name="connsiteY0" fmla="*/ 8096 h 16192"/>
                  <a:gd name="connsiteX1" fmla="*/ 8096 w 16192"/>
                  <a:gd name="connsiteY1" fmla="*/ 16193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3"/>
                      <a:pt x="8096" y="16193"/>
                    </a:cubicBezTo>
                    <a:cubicBezTo>
                      <a:pt x="12478" y="16193"/>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id="{B6417B7A-0DE9-CA1C-09F1-FE1442130849}"/>
                  </a:ext>
                </a:extLst>
              </p:cNvPr>
              <p:cNvSpPr/>
              <p:nvPr/>
            </p:nvSpPr>
            <p:spPr>
              <a:xfrm>
                <a:off x="2897886" y="5560513"/>
                <a:ext cx="18478" cy="18478"/>
              </a:xfrm>
              <a:custGeom>
                <a:avLst/>
                <a:gdLst>
                  <a:gd name="connsiteX0" fmla="*/ 0 w 18478"/>
                  <a:gd name="connsiteY0" fmla="*/ 9239 h 18478"/>
                  <a:gd name="connsiteX1" fmla="*/ 9239 w 18478"/>
                  <a:gd name="connsiteY1" fmla="*/ 18479 h 18478"/>
                  <a:gd name="connsiteX2" fmla="*/ 18478 w 18478"/>
                  <a:gd name="connsiteY2" fmla="*/ 9239 h 18478"/>
                  <a:gd name="connsiteX3" fmla="*/ 9239 w 18478"/>
                  <a:gd name="connsiteY3" fmla="*/ 0 h 18478"/>
                  <a:gd name="connsiteX4" fmla="*/ 0 w 18478"/>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8" h="18478">
                    <a:moveTo>
                      <a:pt x="0" y="9239"/>
                    </a:moveTo>
                    <a:cubicBezTo>
                      <a:pt x="0" y="14288"/>
                      <a:pt x="4191" y="18479"/>
                      <a:pt x="9239" y="18479"/>
                    </a:cubicBezTo>
                    <a:cubicBezTo>
                      <a:pt x="14288" y="18479"/>
                      <a:pt x="18478" y="14288"/>
                      <a:pt x="18478" y="9239"/>
                    </a:cubicBezTo>
                    <a:cubicBezTo>
                      <a:pt x="18478" y="4191"/>
                      <a:pt x="14288" y="0"/>
                      <a:pt x="9239"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id="{0898C372-8724-E24E-FAEB-C2B680B6AAAB}"/>
                  </a:ext>
                </a:extLst>
              </p:cNvPr>
              <p:cNvSpPr/>
              <p:nvPr/>
            </p:nvSpPr>
            <p:spPr>
              <a:xfrm>
                <a:off x="3296126" y="5221233"/>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859"/>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id="{701E9F7B-1C70-8F43-B1B7-7C89AE86AD62}"/>
                  </a:ext>
                </a:extLst>
              </p:cNvPr>
              <p:cNvSpPr/>
              <p:nvPr/>
            </p:nvSpPr>
            <p:spPr>
              <a:xfrm>
                <a:off x="3103530" y="5341533"/>
                <a:ext cx="7048" cy="7238"/>
              </a:xfrm>
              <a:custGeom>
                <a:avLst/>
                <a:gdLst>
                  <a:gd name="connsiteX0" fmla="*/ 0 w 7048"/>
                  <a:gd name="connsiteY0" fmla="*/ 3619 h 7238"/>
                  <a:gd name="connsiteX1" fmla="*/ 3524 w 7048"/>
                  <a:gd name="connsiteY1" fmla="*/ 7239 h 7238"/>
                  <a:gd name="connsiteX2" fmla="*/ 7048 w 7048"/>
                  <a:gd name="connsiteY2" fmla="*/ 3619 h 7238"/>
                  <a:gd name="connsiteX3" fmla="*/ 3524 w 7048"/>
                  <a:gd name="connsiteY3" fmla="*/ 0 h 7238"/>
                  <a:gd name="connsiteX4" fmla="*/ 0 w 7048"/>
                  <a:gd name="connsiteY4" fmla="*/ 3619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238">
                    <a:moveTo>
                      <a:pt x="0" y="3619"/>
                    </a:moveTo>
                    <a:cubicBezTo>
                      <a:pt x="0" y="5524"/>
                      <a:pt x="1619" y="7239"/>
                      <a:pt x="3524" y="7239"/>
                    </a:cubicBezTo>
                    <a:cubicBezTo>
                      <a:pt x="5429" y="7239"/>
                      <a:pt x="7048" y="5620"/>
                      <a:pt x="7048" y="3619"/>
                    </a:cubicBezTo>
                    <a:cubicBezTo>
                      <a:pt x="7048" y="1619"/>
                      <a:pt x="5429" y="0"/>
                      <a:pt x="3524" y="0"/>
                    </a:cubicBezTo>
                    <a:cubicBezTo>
                      <a:pt x="1619" y="0"/>
                      <a:pt x="0" y="1619"/>
                      <a:pt x="0" y="3619"/>
                    </a:cubicBezTo>
                  </a:path>
                </a:pathLst>
              </a:custGeom>
              <a:solidFill>
                <a:srgbClr val="FEFEFE"/>
              </a:solid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id="{E69E8B83-6D2C-FB3D-3675-127DA091A361}"/>
                  </a:ext>
                </a:extLst>
              </p:cNvPr>
              <p:cNvSpPr/>
              <p:nvPr/>
            </p:nvSpPr>
            <p:spPr>
              <a:xfrm>
                <a:off x="2964561" y="518922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id="{582D095F-CCCA-E86F-907A-BA8DB0140E99}"/>
                  </a:ext>
                </a:extLst>
              </p:cNvPr>
              <p:cNvSpPr/>
              <p:nvPr/>
            </p:nvSpPr>
            <p:spPr>
              <a:xfrm>
                <a:off x="3101339" y="4931672"/>
                <a:ext cx="15621" cy="15620"/>
              </a:xfrm>
              <a:custGeom>
                <a:avLst/>
                <a:gdLst>
                  <a:gd name="connsiteX0" fmla="*/ 0 w 15621"/>
                  <a:gd name="connsiteY0" fmla="*/ 7811 h 15620"/>
                  <a:gd name="connsiteX1" fmla="*/ 7810 w 15621"/>
                  <a:gd name="connsiteY1" fmla="*/ 15621 h 15620"/>
                  <a:gd name="connsiteX2" fmla="*/ 15621 w 15621"/>
                  <a:gd name="connsiteY2" fmla="*/ 7811 h 15620"/>
                  <a:gd name="connsiteX3" fmla="*/ 7810 w 15621"/>
                  <a:gd name="connsiteY3" fmla="*/ 0 h 15620"/>
                  <a:gd name="connsiteX4" fmla="*/ 0 w 15621"/>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id="{60B3D0A2-CEC0-9F5F-53C2-352F05FF5527}"/>
                  </a:ext>
                </a:extLst>
              </p:cNvPr>
              <p:cNvSpPr/>
              <p:nvPr/>
            </p:nvSpPr>
            <p:spPr>
              <a:xfrm>
                <a:off x="3208020" y="4791560"/>
                <a:ext cx="7048" cy="7048"/>
              </a:xfrm>
              <a:custGeom>
                <a:avLst/>
                <a:gdLst>
                  <a:gd name="connsiteX0" fmla="*/ 0 w 7048"/>
                  <a:gd name="connsiteY0" fmla="*/ 3524 h 7048"/>
                  <a:gd name="connsiteX1" fmla="*/ 3524 w 7048"/>
                  <a:gd name="connsiteY1" fmla="*/ 7048 h 7048"/>
                  <a:gd name="connsiteX2" fmla="*/ 7048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8" y="5429"/>
                      <a:pt x="7048" y="3524"/>
                    </a:cubicBezTo>
                    <a:cubicBezTo>
                      <a:pt x="7048"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id="{EA5A663B-9197-8582-A56D-48F230C7049D}"/>
                  </a:ext>
                </a:extLst>
              </p:cNvPr>
              <p:cNvSpPr/>
              <p:nvPr/>
            </p:nvSpPr>
            <p:spPr>
              <a:xfrm>
                <a:off x="3164966" y="4847852"/>
                <a:ext cx="5334" cy="5334"/>
              </a:xfrm>
              <a:custGeom>
                <a:avLst/>
                <a:gdLst>
                  <a:gd name="connsiteX0" fmla="*/ 0 w 5334"/>
                  <a:gd name="connsiteY0" fmla="*/ 2667 h 5334"/>
                  <a:gd name="connsiteX1" fmla="*/ 2667 w 5334"/>
                  <a:gd name="connsiteY1" fmla="*/ 5334 h 5334"/>
                  <a:gd name="connsiteX2" fmla="*/ 5334 w 5334"/>
                  <a:gd name="connsiteY2" fmla="*/ 2667 h 5334"/>
                  <a:gd name="connsiteX3" fmla="*/ 2667 w 5334"/>
                  <a:gd name="connsiteY3" fmla="*/ 0 h 5334"/>
                  <a:gd name="connsiteX4" fmla="*/ 0 w 5334"/>
                  <a:gd name="connsiteY4" fmla="*/ 2667 h 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4">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id="{7662CBCB-F271-137B-FCB4-6E3FB1A42CB4}"/>
                  </a:ext>
                </a:extLst>
              </p:cNvPr>
              <p:cNvSpPr/>
              <p:nvPr/>
            </p:nvSpPr>
            <p:spPr>
              <a:xfrm>
                <a:off x="3510819" y="4872427"/>
                <a:ext cx="12763" cy="12763"/>
              </a:xfrm>
              <a:custGeom>
                <a:avLst/>
                <a:gdLst>
                  <a:gd name="connsiteX0" fmla="*/ 0 w 12763"/>
                  <a:gd name="connsiteY0" fmla="*/ 6382 h 12763"/>
                  <a:gd name="connsiteX1" fmla="*/ 6382 w 12763"/>
                  <a:gd name="connsiteY1" fmla="*/ 12764 h 12763"/>
                  <a:gd name="connsiteX2" fmla="*/ 12764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811"/>
                      <a:pt x="2858" y="12764"/>
                      <a:pt x="6382" y="12764"/>
                    </a:cubicBezTo>
                    <a:cubicBezTo>
                      <a:pt x="9906" y="12764"/>
                      <a:pt x="12764" y="9906"/>
                      <a:pt x="12764" y="6382"/>
                    </a:cubicBezTo>
                    <a:cubicBezTo>
                      <a:pt x="12764" y="2858"/>
                      <a:pt x="9906" y="0"/>
                      <a:pt x="6382" y="0"/>
                    </a:cubicBezTo>
                    <a:cubicBezTo>
                      <a:pt x="2858" y="0"/>
                      <a:pt x="0" y="2953"/>
                      <a:pt x="0" y="6382"/>
                    </a:cubicBezTo>
                  </a:path>
                </a:pathLst>
              </a:custGeom>
              <a:solidFill>
                <a:srgbClr val="FEFEFE"/>
              </a:solid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id="{69B55724-274D-4BDB-8342-342475193DC1}"/>
                  </a:ext>
                </a:extLst>
              </p:cNvPr>
              <p:cNvSpPr/>
              <p:nvPr/>
            </p:nvSpPr>
            <p:spPr>
              <a:xfrm>
                <a:off x="3456336" y="4997395"/>
                <a:ext cx="8762" cy="8762"/>
              </a:xfrm>
              <a:custGeom>
                <a:avLst/>
                <a:gdLst>
                  <a:gd name="connsiteX0" fmla="*/ 0 w 8762"/>
                  <a:gd name="connsiteY0" fmla="*/ 4381 h 8762"/>
                  <a:gd name="connsiteX1" fmla="*/ 4381 w 8762"/>
                  <a:gd name="connsiteY1" fmla="*/ 8763 h 8762"/>
                  <a:gd name="connsiteX2" fmla="*/ 8763 w 8762"/>
                  <a:gd name="connsiteY2" fmla="*/ 4381 h 8762"/>
                  <a:gd name="connsiteX3" fmla="*/ 4381 w 8762"/>
                  <a:gd name="connsiteY3" fmla="*/ 0 h 8762"/>
                  <a:gd name="connsiteX4" fmla="*/ 0 w 8762"/>
                  <a:gd name="connsiteY4" fmla="*/ 4381 h 8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2">
                    <a:moveTo>
                      <a:pt x="0" y="4381"/>
                    </a:moveTo>
                    <a:cubicBezTo>
                      <a:pt x="0" y="6763"/>
                      <a:pt x="2000" y="8763"/>
                      <a:pt x="4381" y="8763"/>
                    </a:cubicBezTo>
                    <a:cubicBezTo>
                      <a:pt x="6763" y="8763"/>
                      <a:pt x="8763" y="6763"/>
                      <a:pt x="8763" y="4381"/>
                    </a:cubicBezTo>
                    <a:cubicBezTo>
                      <a:pt x="8763" y="2000"/>
                      <a:pt x="6763" y="0"/>
                      <a:pt x="4381" y="0"/>
                    </a:cubicBezTo>
                    <a:cubicBezTo>
                      <a:pt x="2000" y="0"/>
                      <a:pt x="0" y="2000"/>
                      <a:pt x="0" y="4381"/>
                    </a:cubicBezTo>
                  </a:path>
                </a:pathLst>
              </a:custGeom>
              <a:solidFill>
                <a:srgbClr val="FEFEFE"/>
              </a:solid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id="{DE3891F6-A68D-A3E7-C84A-E942790757EB}"/>
                  </a:ext>
                </a:extLst>
              </p:cNvPr>
              <p:cNvSpPr/>
              <p:nvPr/>
            </p:nvSpPr>
            <p:spPr>
              <a:xfrm>
                <a:off x="3390995" y="4647637"/>
                <a:ext cx="12572" cy="12572"/>
              </a:xfrm>
              <a:custGeom>
                <a:avLst/>
                <a:gdLst>
                  <a:gd name="connsiteX0" fmla="*/ 0 w 12572"/>
                  <a:gd name="connsiteY0" fmla="*/ 6286 h 12572"/>
                  <a:gd name="connsiteX1" fmla="*/ 6286 w 12572"/>
                  <a:gd name="connsiteY1" fmla="*/ 12573 h 12572"/>
                  <a:gd name="connsiteX2" fmla="*/ 12573 w 12572"/>
                  <a:gd name="connsiteY2" fmla="*/ 6286 h 12572"/>
                  <a:gd name="connsiteX3" fmla="*/ 6286 w 12572"/>
                  <a:gd name="connsiteY3" fmla="*/ 0 h 12572"/>
                  <a:gd name="connsiteX4" fmla="*/ 0 w 12572"/>
                  <a:gd name="connsiteY4" fmla="*/ 6286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6"/>
                    </a:moveTo>
                    <a:cubicBezTo>
                      <a:pt x="0" y="9715"/>
                      <a:pt x="2857" y="12573"/>
                      <a:pt x="6286" y="12573"/>
                    </a:cubicBezTo>
                    <a:cubicBezTo>
                      <a:pt x="9715" y="12573"/>
                      <a:pt x="12573" y="9715"/>
                      <a:pt x="12573" y="6286"/>
                    </a:cubicBezTo>
                    <a:cubicBezTo>
                      <a:pt x="12573" y="2857"/>
                      <a:pt x="9715" y="0"/>
                      <a:pt x="6286" y="0"/>
                    </a:cubicBezTo>
                    <a:cubicBezTo>
                      <a:pt x="2857" y="0"/>
                      <a:pt x="0" y="2857"/>
                      <a:pt x="0" y="6286"/>
                    </a:cubicBezTo>
                  </a:path>
                </a:pathLst>
              </a:custGeom>
              <a:solidFill>
                <a:srgbClr val="FEFEFE"/>
              </a:solid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id="{2DB78F15-272E-CFF5-C6F0-179B825B4DC8}"/>
                  </a:ext>
                </a:extLst>
              </p:cNvPr>
              <p:cNvSpPr/>
              <p:nvPr/>
            </p:nvSpPr>
            <p:spPr>
              <a:xfrm>
                <a:off x="3506724" y="4587153"/>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430"/>
                      <a:pt x="3334" y="14859"/>
                      <a:pt x="7429" y="14859"/>
                    </a:cubicBezTo>
                    <a:cubicBezTo>
                      <a:pt x="11525" y="14859"/>
                      <a:pt x="14859" y="11525"/>
                      <a:pt x="14859" y="7429"/>
                    </a:cubicBezTo>
                    <a:cubicBezTo>
                      <a:pt x="14859" y="3334"/>
                      <a:pt x="11430" y="0"/>
                      <a:pt x="7429" y="0"/>
                    </a:cubicBezTo>
                    <a:cubicBezTo>
                      <a:pt x="3429" y="0"/>
                      <a:pt x="0" y="3429"/>
                      <a:pt x="0" y="7429"/>
                    </a:cubicBezTo>
                  </a:path>
                </a:pathLst>
              </a:custGeom>
              <a:solidFill>
                <a:srgbClr val="FEFEFE"/>
              </a:solid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id="{6AEB27FC-1465-B43E-6C82-FE49FB701CC9}"/>
                  </a:ext>
                </a:extLst>
              </p:cNvPr>
              <p:cNvSpPr/>
              <p:nvPr/>
            </p:nvSpPr>
            <p:spPr>
              <a:xfrm>
                <a:off x="4261770" y="5146842"/>
                <a:ext cx="26670" cy="26670"/>
              </a:xfrm>
              <a:custGeom>
                <a:avLst/>
                <a:gdLst>
                  <a:gd name="connsiteX0" fmla="*/ 0 w 26670"/>
                  <a:gd name="connsiteY0" fmla="*/ 13335 h 26670"/>
                  <a:gd name="connsiteX1" fmla="*/ 13335 w 26670"/>
                  <a:gd name="connsiteY1" fmla="*/ 26670 h 26670"/>
                  <a:gd name="connsiteX2" fmla="*/ 26670 w 26670"/>
                  <a:gd name="connsiteY2" fmla="*/ 13335 h 26670"/>
                  <a:gd name="connsiteX3" fmla="*/ 13335 w 26670"/>
                  <a:gd name="connsiteY3" fmla="*/ 0 h 26670"/>
                  <a:gd name="connsiteX4" fmla="*/ 0 w 26670"/>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70">
                    <a:moveTo>
                      <a:pt x="0" y="13335"/>
                    </a:moveTo>
                    <a:cubicBezTo>
                      <a:pt x="0" y="20574"/>
                      <a:pt x="6096" y="26670"/>
                      <a:pt x="13335" y="26670"/>
                    </a:cubicBezTo>
                    <a:cubicBezTo>
                      <a:pt x="20574" y="26670"/>
                      <a:pt x="26670" y="20574"/>
                      <a:pt x="26670" y="13335"/>
                    </a:cubicBezTo>
                    <a:cubicBezTo>
                      <a:pt x="26670" y="6096"/>
                      <a:pt x="20574" y="0"/>
                      <a:pt x="13335" y="0"/>
                    </a:cubicBezTo>
                    <a:cubicBezTo>
                      <a:pt x="6096" y="0"/>
                      <a:pt x="0" y="6096"/>
                      <a:pt x="0" y="13335"/>
                    </a:cubicBezTo>
                  </a:path>
                </a:pathLst>
              </a:custGeom>
              <a:solidFill>
                <a:srgbClr val="FEFEFE"/>
              </a:solid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id="{E8DBBE7D-DEB5-EE9C-AD8B-1788FBDA7F23}"/>
                  </a:ext>
                </a:extLst>
              </p:cNvPr>
              <p:cNvSpPr/>
              <p:nvPr/>
            </p:nvSpPr>
            <p:spPr>
              <a:xfrm>
                <a:off x="4338828" y="5180275"/>
                <a:ext cx="13525" cy="13525"/>
              </a:xfrm>
              <a:custGeom>
                <a:avLst/>
                <a:gdLst>
                  <a:gd name="connsiteX0" fmla="*/ 0 w 13525"/>
                  <a:gd name="connsiteY0" fmla="*/ 6763 h 13525"/>
                  <a:gd name="connsiteX1" fmla="*/ 6763 w 13525"/>
                  <a:gd name="connsiteY1" fmla="*/ 13525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7"/>
                      <a:pt x="3048" y="13525"/>
                      <a:pt x="6763" y="13525"/>
                    </a:cubicBezTo>
                    <a:cubicBezTo>
                      <a:pt x="10477" y="13525"/>
                      <a:pt x="13525" y="10477"/>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id="{8B8F3CAE-1E68-0919-AAFB-10F8B419C7EB}"/>
                  </a:ext>
                </a:extLst>
              </p:cNvPr>
              <p:cNvSpPr/>
              <p:nvPr/>
            </p:nvSpPr>
            <p:spPr>
              <a:xfrm>
                <a:off x="3883056" y="51665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grpSp>
        <p:sp>
          <p:nvSpPr>
            <p:cNvPr id="1261" name="Freeform: Shape 1260">
              <a:extLst>
                <a:ext uri="{FF2B5EF4-FFF2-40B4-BE49-F238E27FC236}">
                  <a16:creationId xmlns:a16="http://schemas.microsoft.com/office/drawing/2014/main" id="{106D5D40-5CFC-FA28-6C8E-3002EF133759}"/>
                </a:ext>
              </a:extLst>
            </p:cNvPr>
            <p:cNvSpPr/>
            <p:nvPr/>
          </p:nvSpPr>
          <p:spPr>
            <a:xfrm>
              <a:off x="6475545" y="3814590"/>
              <a:ext cx="575786" cy="120110"/>
            </a:xfrm>
            <a:custGeom>
              <a:avLst/>
              <a:gdLst>
                <a:gd name="connsiteX0" fmla="*/ 509778 w 575786"/>
                <a:gd name="connsiteY0" fmla="*/ 17812 h 120110"/>
                <a:gd name="connsiteX1" fmla="*/ 508921 w 575786"/>
                <a:gd name="connsiteY1" fmla="*/ 18193 h 120110"/>
                <a:gd name="connsiteX2" fmla="*/ 462153 w 575786"/>
                <a:gd name="connsiteY2" fmla="*/ 34576 h 120110"/>
                <a:gd name="connsiteX3" fmla="*/ 421958 w 575786"/>
                <a:gd name="connsiteY3" fmla="*/ 45720 h 120110"/>
                <a:gd name="connsiteX4" fmla="*/ 337947 w 575786"/>
                <a:gd name="connsiteY4" fmla="*/ 61722 h 120110"/>
                <a:gd name="connsiteX5" fmla="*/ 247841 w 575786"/>
                <a:gd name="connsiteY5" fmla="*/ 67818 h 120110"/>
                <a:gd name="connsiteX6" fmla="*/ 174403 w 575786"/>
                <a:gd name="connsiteY6" fmla="*/ 63151 h 120110"/>
                <a:gd name="connsiteX7" fmla="*/ 173260 w 575786"/>
                <a:gd name="connsiteY7" fmla="*/ 63151 h 120110"/>
                <a:gd name="connsiteX8" fmla="*/ 173260 w 575786"/>
                <a:gd name="connsiteY8" fmla="*/ 62960 h 120110"/>
                <a:gd name="connsiteX9" fmla="*/ 73438 w 575786"/>
                <a:gd name="connsiteY9" fmla="*/ 36481 h 120110"/>
                <a:gd name="connsiteX10" fmla="*/ 25527 w 575786"/>
                <a:gd name="connsiteY10" fmla="*/ 10763 h 120110"/>
                <a:gd name="connsiteX11" fmla="*/ 22003 w 575786"/>
                <a:gd name="connsiteY11" fmla="*/ 9716 h 120110"/>
                <a:gd name="connsiteX12" fmla="*/ 20860 w 575786"/>
                <a:gd name="connsiteY12" fmla="*/ 9716 h 120110"/>
                <a:gd name="connsiteX13" fmla="*/ 17812 w 575786"/>
                <a:gd name="connsiteY13" fmla="*/ 15335 h 120110"/>
                <a:gd name="connsiteX14" fmla="*/ 5429 w 575786"/>
                <a:gd name="connsiteY14" fmla="*/ 36481 h 120110"/>
                <a:gd name="connsiteX15" fmla="*/ 1333 w 575786"/>
                <a:gd name="connsiteY15" fmla="*/ 42386 h 120110"/>
                <a:gd name="connsiteX16" fmla="*/ 0 w 575786"/>
                <a:gd name="connsiteY16" fmla="*/ 44101 h 120110"/>
                <a:gd name="connsiteX17" fmla="*/ 2286 w 575786"/>
                <a:gd name="connsiteY17" fmla="*/ 49340 h 120110"/>
                <a:gd name="connsiteX18" fmla="*/ 58960 w 575786"/>
                <a:gd name="connsiteY18" fmla="*/ 84868 h 120110"/>
                <a:gd name="connsiteX19" fmla="*/ 125444 w 575786"/>
                <a:gd name="connsiteY19" fmla="*/ 106966 h 120110"/>
                <a:gd name="connsiteX20" fmla="*/ 196310 w 575786"/>
                <a:gd name="connsiteY20" fmla="*/ 117920 h 120110"/>
                <a:gd name="connsiteX21" fmla="*/ 248793 w 575786"/>
                <a:gd name="connsiteY21" fmla="*/ 120110 h 120110"/>
                <a:gd name="connsiteX22" fmla="*/ 265462 w 575786"/>
                <a:gd name="connsiteY22" fmla="*/ 119920 h 120110"/>
                <a:gd name="connsiteX23" fmla="*/ 335471 w 575786"/>
                <a:gd name="connsiteY23" fmla="*/ 114491 h 120110"/>
                <a:gd name="connsiteX24" fmla="*/ 418814 w 575786"/>
                <a:gd name="connsiteY24" fmla="*/ 99060 h 120110"/>
                <a:gd name="connsiteX25" fmla="*/ 498824 w 575786"/>
                <a:gd name="connsiteY25" fmla="*/ 71628 h 120110"/>
                <a:gd name="connsiteX26" fmla="*/ 574453 w 575786"/>
                <a:gd name="connsiteY26" fmla="*/ 29813 h 120110"/>
                <a:gd name="connsiteX27" fmla="*/ 575786 w 575786"/>
                <a:gd name="connsiteY27" fmla="*/ 28766 h 120110"/>
                <a:gd name="connsiteX28" fmla="*/ 573024 w 575786"/>
                <a:gd name="connsiteY28" fmla="*/ 27242 h 120110"/>
                <a:gd name="connsiteX29" fmla="*/ 559594 w 575786"/>
                <a:gd name="connsiteY29" fmla="*/ 18002 h 120110"/>
                <a:gd name="connsiteX30" fmla="*/ 548354 w 575786"/>
                <a:gd name="connsiteY30" fmla="*/ 6001 h 120110"/>
                <a:gd name="connsiteX31" fmla="*/ 546545 w 575786"/>
                <a:gd name="connsiteY31" fmla="*/ 3143 h 120110"/>
                <a:gd name="connsiteX32" fmla="*/ 545592 w 575786"/>
                <a:gd name="connsiteY32" fmla="*/ 1905 h 120110"/>
                <a:gd name="connsiteX33" fmla="*/ 544163 w 575786"/>
                <a:gd name="connsiteY33" fmla="*/ 0 h 120110"/>
                <a:gd name="connsiteX34" fmla="*/ 509873 w 575786"/>
                <a:gd name="connsiteY34" fmla="*/ 17526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5786" h="120110">
                  <a:moveTo>
                    <a:pt x="509778" y="17812"/>
                  </a:moveTo>
                  <a:lnTo>
                    <a:pt x="508921" y="18193"/>
                  </a:lnTo>
                  <a:cubicBezTo>
                    <a:pt x="495586" y="23622"/>
                    <a:pt x="481203" y="28670"/>
                    <a:pt x="462153" y="34576"/>
                  </a:cubicBezTo>
                  <a:cubicBezTo>
                    <a:pt x="448913" y="38671"/>
                    <a:pt x="435388" y="42386"/>
                    <a:pt x="421958" y="45720"/>
                  </a:cubicBezTo>
                  <a:cubicBezTo>
                    <a:pt x="395002" y="52483"/>
                    <a:pt x="366713" y="57817"/>
                    <a:pt x="337947" y="61722"/>
                  </a:cubicBezTo>
                  <a:cubicBezTo>
                    <a:pt x="306991" y="65722"/>
                    <a:pt x="276701" y="67818"/>
                    <a:pt x="247841" y="67818"/>
                  </a:cubicBezTo>
                  <a:cubicBezTo>
                    <a:pt x="222695" y="67818"/>
                    <a:pt x="197929" y="66294"/>
                    <a:pt x="174403" y="63151"/>
                  </a:cubicBezTo>
                  <a:lnTo>
                    <a:pt x="173260" y="63151"/>
                  </a:lnTo>
                  <a:lnTo>
                    <a:pt x="173260" y="62960"/>
                  </a:lnTo>
                  <a:cubicBezTo>
                    <a:pt x="136493" y="57721"/>
                    <a:pt x="102965" y="48863"/>
                    <a:pt x="73438" y="36481"/>
                  </a:cubicBezTo>
                  <a:cubicBezTo>
                    <a:pt x="56293" y="29051"/>
                    <a:pt x="40196" y="20383"/>
                    <a:pt x="25527" y="10763"/>
                  </a:cubicBezTo>
                  <a:cubicBezTo>
                    <a:pt x="24575" y="10096"/>
                    <a:pt x="23336" y="9716"/>
                    <a:pt x="22003" y="9716"/>
                  </a:cubicBezTo>
                  <a:cubicBezTo>
                    <a:pt x="21622" y="9716"/>
                    <a:pt x="21241" y="9716"/>
                    <a:pt x="20860" y="9716"/>
                  </a:cubicBezTo>
                  <a:cubicBezTo>
                    <a:pt x="19812" y="11525"/>
                    <a:pt x="18764" y="13430"/>
                    <a:pt x="17812" y="15335"/>
                  </a:cubicBezTo>
                  <a:cubicBezTo>
                    <a:pt x="14478" y="22765"/>
                    <a:pt x="10382" y="29908"/>
                    <a:pt x="5429" y="36481"/>
                  </a:cubicBezTo>
                  <a:cubicBezTo>
                    <a:pt x="4096" y="38481"/>
                    <a:pt x="2762" y="40386"/>
                    <a:pt x="1333" y="42386"/>
                  </a:cubicBezTo>
                  <a:cubicBezTo>
                    <a:pt x="857" y="42958"/>
                    <a:pt x="476" y="43529"/>
                    <a:pt x="0" y="44101"/>
                  </a:cubicBezTo>
                  <a:cubicBezTo>
                    <a:pt x="191" y="46482"/>
                    <a:pt x="953" y="48292"/>
                    <a:pt x="2286" y="49340"/>
                  </a:cubicBezTo>
                  <a:cubicBezTo>
                    <a:pt x="18574" y="63246"/>
                    <a:pt x="37719" y="75152"/>
                    <a:pt x="58960" y="84868"/>
                  </a:cubicBezTo>
                  <a:cubicBezTo>
                    <a:pt x="78867" y="93917"/>
                    <a:pt x="101251" y="101346"/>
                    <a:pt x="125444" y="106966"/>
                  </a:cubicBezTo>
                  <a:cubicBezTo>
                    <a:pt x="147352" y="112014"/>
                    <a:pt x="170498" y="115633"/>
                    <a:pt x="196310" y="117920"/>
                  </a:cubicBezTo>
                  <a:cubicBezTo>
                    <a:pt x="213074" y="119348"/>
                    <a:pt x="230791" y="120110"/>
                    <a:pt x="248793" y="120110"/>
                  </a:cubicBezTo>
                  <a:cubicBezTo>
                    <a:pt x="254318" y="120110"/>
                    <a:pt x="259937" y="120110"/>
                    <a:pt x="265462" y="119920"/>
                  </a:cubicBezTo>
                  <a:cubicBezTo>
                    <a:pt x="287465" y="119443"/>
                    <a:pt x="310325" y="117634"/>
                    <a:pt x="335471" y="114491"/>
                  </a:cubicBezTo>
                  <a:cubicBezTo>
                    <a:pt x="364808" y="110871"/>
                    <a:pt x="392811" y="105632"/>
                    <a:pt x="418814" y="99060"/>
                  </a:cubicBezTo>
                  <a:cubicBezTo>
                    <a:pt x="445865" y="92202"/>
                    <a:pt x="472726" y="82963"/>
                    <a:pt x="498824" y="71628"/>
                  </a:cubicBezTo>
                  <a:cubicBezTo>
                    <a:pt x="522923" y="61055"/>
                    <a:pt x="547592" y="47434"/>
                    <a:pt x="574453" y="29813"/>
                  </a:cubicBezTo>
                  <a:cubicBezTo>
                    <a:pt x="574929" y="29528"/>
                    <a:pt x="575405" y="29146"/>
                    <a:pt x="575786" y="28766"/>
                  </a:cubicBezTo>
                  <a:cubicBezTo>
                    <a:pt x="574834" y="28289"/>
                    <a:pt x="573977" y="27813"/>
                    <a:pt x="573024" y="27242"/>
                  </a:cubicBezTo>
                  <a:cubicBezTo>
                    <a:pt x="568262" y="24575"/>
                    <a:pt x="563690" y="21622"/>
                    <a:pt x="559594" y="18002"/>
                  </a:cubicBezTo>
                  <a:cubicBezTo>
                    <a:pt x="555403" y="14478"/>
                    <a:pt x="551402" y="10573"/>
                    <a:pt x="548354" y="6001"/>
                  </a:cubicBezTo>
                  <a:cubicBezTo>
                    <a:pt x="547688" y="5048"/>
                    <a:pt x="547116" y="4096"/>
                    <a:pt x="546545" y="3143"/>
                  </a:cubicBezTo>
                  <a:cubicBezTo>
                    <a:pt x="546259" y="2762"/>
                    <a:pt x="545878" y="2381"/>
                    <a:pt x="545592" y="1905"/>
                  </a:cubicBezTo>
                  <a:cubicBezTo>
                    <a:pt x="545116" y="1238"/>
                    <a:pt x="544640" y="667"/>
                    <a:pt x="544163" y="0"/>
                  </a:cubicBezTo>
                  <a:cubicBezTo>
                    <a:pt x="533972" y="6382"/>
                    <a:pt x="522732" y="12097"/>
                    <a:pt x="509873" y="17526"/>
                  </a:cubicBezTo>
                </a:path>
              </a:pathLst>
            </a:custGeom>
            <a:solidFill>
              <a:srgbClr val="F32534"/>
            </a:solid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2297D40C-0B2C-1280-9817-181A9D3A7679}"/>
                </a:ext>
              </a:extLst>
            </p:cNvPr>
            <p:cNvSpPr/>
            <p:nvPr/>
          </p:nvSpPr>
          <p:spPr>
            <a:xfrm>
              <a:off x="7336701" y="4190257"/>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4BE1EB"/>
            </a:solidFill>
            <a:ln w="9525" cap="flat">
              <a:noFill/>
              <a:prstDash val="solid"/>
              <a:miter/>
            </a:ln>
          </p:spPr>
          <p:txBody>
            <a:bodyPr rtlCol="0" anchor="ctr"/>
            <a:lstStyle/>
            <a:p>
              <a:endParaRPr lang="en-US"/>
            </a:p>
          </p:txBody>
        </p:sp>
        <p:grpSp>
          <p:nvGrpSpPr>
            <p:cNvPr id="1263" name="Graphic 100">
              <a:extLst>
                <a:ext uri="{FF2B5EF4-FFF2-40B4-BE49-F238E27FC236}">
                  <a16:creationId xmlns:a16="http://schemas.microsoft.com/office/drawing/2014/main" id="{1AAB0162-F9B0-24F1-6250-6084AAF0D091}"/>
                </a:ext>
              </a:extLst>
            </p:cNvPr>
            <p:cNvGrpSpPr/>
            <p:nvPr/>
          </p:nvGrpSpPr>
          <p:grpSpPr>
            <a:xfrm>
              <a:off x="6975322" y="3271951"/>
              <a:ext cx="770232" cy="1376553"/>
              <a:chOff x="4029360" y="3964599"/>
              <a:chExt cx="770232" cy="1376553"/>
            </a:xfrm>
          </p:grpSpPr>
          <p:sp>
            <p:nvSpPr>
              <p:cNvPr id="1264" name="Freeform: Shape 1263">
                <a:extLst>
                  <a:ext uri="{FF2B5EF4-FFF2-40B4-BE49-F238E27FC236}">
                    <a16:creationId xmlns:a16="http://schemas.microsoft.com/office/drawing/2014/main" id="{95FBAEC0-B5DC-821B-16C1-15621612AFC4}"/>
                  </a:ext>
                </a:extLst>
              </p:cNvPr>
              <p:cNvSpPr/>
              <p:nvPr/>
            </p:nvSpPr>
            <p:spPr>
              <a:xfrm>
                <a:off x="4074413" y="4155385"/>
                <a:ext cx="725179" cy="1185767"/>
              </a:xfrm>
              <a:custGeom>
                <a:avLst/>
                <a:gdLst>
                  <a:gd name="connsiteX0" fmla="*/ 169069 w 725179"/>
                  <a:gd name="connsiteY0" fmla="*/ 0 h 1185767"/>
                  <a:gd name="connsiteX1" fmla="*/ 122968 w 725179"/>
                  <a:gd name="connsiteY1" fmla="*/ 9620 h 1185767"/>
                  <a:gd name="connsiteX2" fmla="*/ 67437 w 725179"/>
                  <a:gd name="connsiteY2" fmla="*/ 36862 h 1185767"/>
                  <a:gd name="connsiteX3" fmla="*/ 65913 w 725179"/>
                  <a:gd name="connsiteY3" fmla="*/ 37909 h 1185767"/>
                  <a:gd name="connsiteX4" fmla="*/ 23050 w 725179"/>
                  <a:gd name="connsiteY4" fmla="*/ 76200 h 1185767"/>
                  <a:gd name="connsiteX5" fmla="*/ 0 w 725179"/>
                  <a:gd name="connsiteY5" fmla="*/ 110871 h 1185767"/>
                  <a:gd name="connsiteX6" fmla="*/ 0 w 725179"/>
                  <a:gd name="connsiteY6" fmla="*/ 111157 h 1185767"/>
                  <a:gd name="connsiteX7" fmla="*/ 191 w 725179"/>
                  <a:gd name="connsiteY7" fmla="*/ 110871 h 1185767"/>
                  <a:gd name="connsiteX8" fmla="*/ 191 w 725179"/>
                  <a:gd name="connsiteY8" fmla="*/ 111062 h 1185767"/>
                  <a:gd name="connsiteX9" fmla="*/ 381 w 725179"/>
                  <a:gd name="connsiteY9" fmla="*/ 110871 h 1185767"/>
                  <a:gd name="connsiteX10" fmla="*/ 7239 w 725179"/>
                  <a:gd name="connsiteY10" fmla="*/ 146685 h 1185767"/>
                  <a:gd name="connsiteX11" fmla="*/ 7334 w 725179"/>
                  <a:gd name="connsiteY11" fmla="*/ 147161 h 1185767"/>
                  <a:gd name="connsiteX12" fmla="*/ 7811 w 725179"/>
                  <a:gd name="connsiteY12" fmla="*/ 149066 h 1185767"/>
                  <a:gd name="connsiteX13" fmla="*/ 7811 w 725179"/>
                  <a:gd name="connsiteY13" fmla="*/ 148019 h 1185767"/>
                  <a:gd name="connsiteX14" fmla="*/ 8858 w 725179"/>
                  <a:gd name="connsiteY14" fmla="*/ 152781 h 1185767"/>
                  <a:gd name="connsiteX15" fmla="*/ 12668 w 725179"/>
                  <a:gd name="connsiteY15" fmla="*/ 168878 h 1185767"/>
                  <a:gd name="connsiteX16" fmla="*/ 12668 w 725179"/>
                  <a:gd name="connsiteY16" fmla="*/ 169069 h 1185767"/>
                  <a:gd name="connsiteX17" fmla="*/ 54578 w 725179"/>
                  <a:gd name="connsiteY17" fmla="*/ 303086 h 1185767"/>
                  <a:gd name="connsiteX18" fmla="*/ 82010 w 725179"/>
                  <a:gd name="connsiteY18" fmla="*/ 374333 h 1185767"/>
                  <a:gd name="connsiteX19" fmla="*/ 82201 w 725179"/>
                  <a:gd name="connsiteY19" fmla="*/ 374333 h 1185767"/>
                  <a:gd name="connsiteX20" fmla="*/ 93440 w 725179"/>
                  <a:gd name="connsiteY20" fmla="*/ 402146 h 1185767"/>
                  <a:gd name="connsiteX21" fmla="*/ 95345 w 725179"/>
                  <a:gd name="connsiteY21" fmla="*/ 406908 h 1185767"/>
                  <a:gd name="connsiteX22" fmla="*/ 95822 w 725179"/>
                  <a:gd name="connsiteY22" fmla="*/ 407099 h 1185767"/>
                  <a:gd name="connsiteX23" fmla="*/ 111824 w 725179"/>
                  <a:gd name="connsiteY23" fmla="*/ 446056 h 1185767"/>
                  <a:gd name="connsiteX24" fmla="*/ 117348 w 725179"/>
                  <a:gd name="connsiteY24" fmla="*/ 459391 h 1185767"/>
                  <a:gd name="connsiteX25" fmla="*/ 121825 w 725179"/>
                  <a:gd name="connsiteY25" fmla="*/ 470249 h 1185767"/>
                  <a:gd name="connsiteX26" fmla="*/ 122301 w 725179"/>
                  <a:gd name="connsiteY26" fmla="*/ 471297 h 1185767"/>
                  <a:gd name="connsiteX27" fmla="*/ 133826 w 725179"/>
                  <a:gd name="connsiteY27" fmla="*/ 499396 h 1185767"/>
                  <a:gd name="connsiteX28" fmla="*/ 200787 w 725179"/>
                  <a:gd name="connsiteY28" fmla="*/ 649510 h 1185767"/>
                  <a:gd name="connsiteX29" fmla="*/ 282893 w 725179"/>
                  <a:gd name="connsiteY29" fmla="*/ 807911 h 1185767"/>
                  <a:gd name="connsiteX30" fmla="*/ 283274 w 725179"/>
                  <a:gd name="connsiteY30" fmla="*/ 808577 h 1185767"/>
                  <a:gd name="connsiteX31" fmla="*/ 287846 w 725179"/>
                  <a:gd name="connsiteY31" fmla="*/ 816674 h 1185767"/>
                  <a:gd name="connsiteX32" fmla="*/ 298704 w 725179"/>
                  <a:gd name="connsiteY32" fmla="*/ 835247 h 1185767"/>
                  <a:gd name="connsiteX33" fmla="*/ 321755 w 725179"/>
                  <a:gd name="connsiteY33" fmla="*/ 873062 h 1185767"/>
                  <a:gd name="connsiteX34" fmla="*/ 322136 w 725179"/>
                  <a:gd name="connsiteY34" fmla="*/ 873728 h 1185767"/>
                  <a:gd name="connsiteX35" fmla="*/ 327755 w 725179"/>
                  <a:gd name="connsiteY35" fmla="*/ 882587 h 1185767"/>
                  <a:gd name="connsiteX36" fmla="*/ 332899 w 725179"/>
                  <a:gd name="connsiteY36" fmla="*/ 890588 h 1185767"/>
                  <a:gd name="connsiteX37" fmla="*/ 336137 w 725179"/>
                  <a:gd name="connsiteY37" fmla="*/ 895731 h 1185767"/>
                  <a:gd name="connsiteX38" fmla="*/ 337947 w 725179"/>
                  <a:gd name="connsiteY38" fmla="*/ 898493 h 1185767"/>
                  <a:gd name="connsiteX39" fmla="*/ 356045 w 725179"/>
                  <a:gd name="connsiteY39" fmla="*/ 926021 h 1185767"/>
                  <a:gd name="connsiteX40" fmla="*/ 356045 w 725179"/>
                  <a:gd name="connsiteY40" fmla="*/ 926211 h 1185767"/>
                  <a:gd name="connsiteX41" fmla="*/ 362426 w 725179"/>
                  <a:gd name="connsiteY41" fmla="*/ 935641 h 1185767"/>
                  <a:gd name="connsiteX42" fmla="*/ 369284 w 725179"/>
                  <a:gd name="connsiteY42" fmla="*/ 945928 h 1185767"/>
                  <a:gd name="connsiteX43" fmla="*/ 386525 w 725179"/>
                  <a:gd name="connsiteY43" fmla="*/ 971550 h 1185767"/>
                  <a:gd name="connsiteX44" fmla="*/ 435769 w 725179"/>
                  <a:gd name="connsiteY44" fmla="*/ 1045464 h 1185767"/>
                  <a:gd name="connsiteX45" fmla="*/ 489014 w 725179"/>
                  <a:gd name="connsiteY45" fmla="*/ 1133761 h 1185767"/>
                  <a:gd name="connsiteX46" fmla="*/ 490919 w 725179"/>
                  <a:gd name="connsiteY46" fmla="*/ 1137190 h 1185767"/>
                  <a:gd name="connsiteX47" fmla="*/ 501301 w 725179"/>
                  <a:gd name="connsiteY47" fmla="*/ 1155192 h 1185767"/>
                  <a:gd name="connsiteX48" fmla="*/ 514255 w 725179"/>
                  <a:gd name="connsiteY48" fmla="*/ 1171861 h 1185767"/>
                  <a:gd name="connsiteX49" fmla="*/ 525685 w 725179"/>
                  <a:gd name="connsiteY49" fmla="*/ 1181386 h 1185767"/>
                  <a:gd name="connsiteX50" fmla="*/ 536924 w 725179"/>
                  <a:gd name="connsiteY50" fmla="*/ 1185577 h 1185767"/>
                  <a:gd name="connsiteX51" fmla="*/ 539687 w 725179"/>
                  <a:gd name="connsiteY51" fmla="*/ 1185767 h 1185767"/>
                  <a:gd name="connsiteX52" fmla="*/ 546164 w 725179"/>
                  <a:gd name="connsiteY52" fmla="*/ 1184815 h 1185767"/>
                  <a:gd name="connsiteX53" fmla="*/ 554355 w 725179"/>
                  <a:gd name="connsiteY53" fmla="*/ 1179481 h 1185767"/>
                  <a:gd name="connsiteX54" fmla="*/ 559403 w 725179"/>
                  <a:gd name="connsiteY54" fmla="*/ 1172242 h 1185767"/>
                  <a:gd name="connsiteX55" fmla="*/ 563023 w 725179"/>
                  <a:gd name="connsiteY55" fmla="*/ 1161383 h 1185767"/>
                  <a:gd name="connsiteX56" fmla="*/ 564356 w 725179"/>
                  <a:gd name="connsiteY56" fmla="*/ 1149287 h 1185767"/>
                  <a:gd name="connsiteX57" fmla="*/ 563785 w 725179"/>
                  <a:gd name="connsiteY57" fmla="*/ 1134428 h 1185767"/>
                  <a:gd name="connsiteX58" fmla="*/ 561404 w 725179"/>
                  <a:gd name="connsiteY58" fmla="*/ 1119664 h 1185767"/>
                  <a:gd name="connsiteX59" fmla="*/ 561880 w 725179"/>
                  <a:gd name="connsiteY59" fmla="*/ 1120045 h 1185767"/>
                  <a:gd name="connsiteX60" fmla="*/ 561880 w 725179"/>
                  <a:gd name="connsiteY60" fmla="*/ 1119854 h 1185767"/>
                  <a:gd name="connsiteX61" fmla="*/ 561975 w 725179"/>
                  <a:gd name="connsiteY61" fmla="*/ 1119854 h 1185767"/>
                  <a:gd name="connsiteX62" fmla="*/ 568166 w 725179"/>
                  <a:gd name="connsiteY62" fmla="*/ 1124141 h 1185767"/>
                  <a:gd name="connsiteX63" fmla="*/ 579025 w 725179"/>
                  <a:gd name="connsiteY63" fmla="*/ 1131380 h 1185767"/>
                  <a:gd name="connsiteX64" fmla="*/ 599313 w 725179"/>
                  <a:gd name="connsiteY64" fmla="*/ 1142619 h 1185767"/>
                  <a:gd name="connsiteX65" fmla="*/ 631984 w 725179"/>
                  <a:gd name="connsiteY65" fmla="*/ 1156049 h 1185767"/>
                  <a:gd name="connsiteX66" fmla="*/ 663988 w 725179"/>
                  <a:gd name="connsiteY66" fmla="*/ 1161669 h 1185767"/>
                  <a:gd name="connsiteX67" fmla="*/ 665798 w 725179"/>
                  <a:gd name="connsiteY67" fmla="*/ 1161669 h 1185767"/>
                  <a:gd name="connsiteX68" fmla="*/ 678561 w 725179"/>
                  <a:gd name="connsiteY68" fmla="*/ 1160431 h 1185767"/>
                  <a:gd name="connsiteX69" fmla="*/ 688848 w 725179"/>
                  <a:gd name="connsiteY69" fmla="*/ 1157478 h 1185767"/>
                  <a:gd name="connsiteX70" fmla="*/ 696468 w 725179"/>
                  <a:gd name="connsiteY70" fmla="*/ 1152716 h 1185767"/>
                  <a:gd name="connsiteX71" fmla="*/ 700564 w 725179"/>
                  <a:gd name="connsiteY71" fmla="*/ 1145762 h 1185767"/>
                  <a:gd name="connsiteX72" fmla="*/ 696849 w 725179"/>
                  <a:gd name="connsiteY72" fmla="*/ 1132046 h 1185767"/>
                  <a:gd name="connsiteX73" fmla="*/ 684181 w 725179"/>
                  <a:gd name="connsiteY73" fmla="*/ 1120331 h 1185767"/>
                  <a:gd name="connsiteX74" fmla="*/ 660464 w 725179"/>
                  <a:gd name="connsiteY74" fmla="*/ 1105567 h 1185767"/>
                  <a:gd name="connsiteX75" fmla="*/ 671798 w 725179"/>
                  <a:gd name="connsiteY75" fmla="*/ 1107377 h 1185767"/>
                  <a:gd name="connsiteX76" fmla="*/ 690848 w 725179"/>
                  <a:gd name="connsiteY76" fmla="*/ 1108615 h 1185767"/>
                  <a:gd name="connsiteX77" fmla="*/ 695420 w 725179"/>
                  <a:gd name="connsiteY77" fmla="*/ 1108615 h 1185767"/>
                  <a:gd name="connsiteX78" fmla="*/ 724853 w 725179"/>
                  <a:gd name="connsiteY78" fmla="*/ 1090898 h 1185767"/>
                  <a:gd name="connsiteX79" fmla="*/ 724376 w 725179"/>
                  <a:gd name="connsiteY79" fmla="*/ 1081754 h 1185767"/>
                  <a:gd name="connsiteX80" fmla="*/ 719138 w 725179"/>
                  <a:gd name="connsiteY80" fmla="*/ 1073753 h 1185767"/>
                  <a:gd name="connsiteX81" fmla="*/ 711613 w 725179"/>
                  <a:gd name="connsiteY81" fmla="*/ 1068229 h 1185767"/>
                  <a:gd name="connsiteX82" fmla="*/ 701802 w 725179"/>
                  <a:gd name="connsiteY82" fmla="*/ 1063657 h 1185767"/>
                  <a:gd name="connsiteX83" fmla="*/ 677799 w 725179"/>
                  <a:gd name="connsiteY83" fmla="*/ 1056323 h 1185767"/>
                  <a:gd name="connsiteX84" fmla="*/ 682466 w 725179"/>
                  <a:gd name="connsiteY84" fmla="*/ 1055465 h 1185767"/>
                  <a:gd name="connsiteX85" fmla="*/ 704279 w 725179"/>
                  <a:gd name="connsiteY85" fmla="*/ 1042607 h 1185767"/>
                  <a:gd name="connsiteX86" fmla="*/ 709708 w 725179"/>
                  <a:gd name="connsiteY86" fmla="*/ 1030700 h 1185767"/>
                  <a:gd name="connsiteX87" fmla="*/ 705803 w 725179"/>
                  <a:gd name="connsiteY87" fmla="*/ 1018604 h 1185767"/>
                  <a:gd name="connsiteX88" fmla="*/ 696278 w 725179"/>
                  <a:gd name="connsiteY88" fmla="*/ 1013079 h 1185767"/>
                  <a:gd name="connsiteX89" fmla="*/ 685610 w 725179"/>
                  <a:gd name="connsiteY89" fmla="*/ 1010698 h 1185767"/>
                  <a:gd name="connsiteX90" fmla="*/ 660464 w 725179"/>
                  <a:gd name="connsiteY90" fmla="*/ 1009079 h 1185767"/>
                  <a:gd name="connsiteX91" fmla="*/ 657035 w 725179"/>
                  <a:gd name="connsiteY91" fmla="*/ 1009079 h 1185767"/>
                  <a:gd name="connsiteX92" fmla="*/ 633889 w 725179"/>
                  <a:gd name="connsiteY92" fmla="*/ 1008698 h 1185767"/>
                  <a:gd name="connsiteX93" fmla="*/ 617982 w 725179"/>
                  <a:gd name="connsiteY93" fmla="*/ 1008698 h 1185767"/>
                  <a:gd name="connsiteX94" fmla="*/ 601409 w 725179"/>
                  <a:gd name="connsiteY94" fmla="*/ 1008888 h 1185767"/>
                  <a:gd name="connsiteX95" fmla="*/ 567404 w 725179"/>
                  <a:gd name="connsiteY95" fmla="*/ 1008126 h 1185767"/>
                  <a:gd name="connsiteX96" fmla="*/ 513969 w 725179"/>
                  <a:gd name="connsiteY96" fmla="*/ 905732 h 1185767"/>
                  <a:gd name="connsiteX97" fmla="*/ 513493 w 725179"/>
                  <a:gd name="connsiteY97" fmla="*/ 904875 h 1185767"/>
                  <a:gd name="connsiteX98" fmla="*/ 513493 w 725179"/>
                  <a:gd name="connsiteY98" fmla="*/ 904875 h 1185767"/>
                  <a:gd name="connsiteX99" fmla="*/ 431578 w 725179"/>
                  <a:gd name="connsiteY99" fmla="*/ 728472 h 1185767"/>
                  <a:gd name="connsiteX100" fmla="*/ 365665 w 725179"/>
                  <a:gd name="connsiteY100" fmla="*/ 557879 h 1185767"/>
                  <a:gd name="connsiteX101" fmla="*/ 284798 w 725179"/>
                  <a:gd name="connsiteY101" fmla="*/ 251365 h 1185767"/>
                  <a:gd name="connsiteX102" fmla="*/ 251270 w 725179"/>
                  <a:gd name="connsiteY102" fmla="*/ 34004 h 1185767"/>
                  <a:gd name="connsiteX103" fmla="*/ 251079 w 725179"/>
                  <a:gd name="connsiteY103" fmla="*/ 34195 h 1185767"/>
                  <a:gd name="connsiteX104" fmla="*/ 251079 w 725179"/>
                  <a:gd name="connsiteY104" fmla="*/ 34004 h 1185767"/>
                  <a:gd name="connsiteX105" fmla="*/ 250889 w 725179"/>
                  <a:gd name="connsiteY105" fmla="*/ 34195 h 1185767"/>
                  <a:gd name="connsiteX106" fmla="*/ 249079 w 725179"/>
                  <a:gd name="connsiteY106" fmla="*/ 15431 h 1185767"/>
                  <a:gd name="connsiteX107" fmla="*/ 248603 w 725179"/>
                  <a:gd name="connsiteY107" fmla="*/ 15526 h 1185767"/>
                  <a:gd name="connsiteX108" fmla="*/ 245745 w 725179"/>
                  <a:gd name="connsiteY108" fmla="*/ 15812 h 1185767"/>
                  <a:gd name="connsiteX109" fmla="*/ 241364 w 725179"/>
                  <a:gd name="connsiteY109" fmla="*/ 15145 h 1185767"/>
                  <a:gd name="connsiteX110" fmla="*/ 238887 w 725179"/>
                  <a:gd name="connsiteY110" fmla="*/ 14097 h 1185767"/>
                  <a:gd name="connsiteX111" fmla="*/ 235268 w 725179"/>
                  <a:gd name="connsiteY111" fmla="*/ 12478 h 1185767"/>
                  <a:gd name="connsiteX112" fmla="*/ 232410 w 725179"/>
                  <a:gd name="connsiteY112" fmla="*/ 10858 h 1185767"/>
                  <a:gd name="connsiteX113" fmla="*/ 204025 w 725179"/>
                  <a:gd name="connsiteY113" fmla="*/ 2096 h 1185767"/>
                  <a:gd name="connsiteX114" fmla="*/ 179546 w 725179"/>
                  <a:gd name="connsiteY114" fmla="*/ 95 h 1185767"/>
                  <a:gd name="connsiteX115" fmla="*/ 169069 w 725179"/>
                  <a:gd name="connsiteY115" fmla="*/ 381 h 118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25179" h="1185767">
                    <a:moveTo>
                      <a:pt x="169069" y="0"/>
                    </a:moveTo>
                    <a:cubicBezTo>
                      <a:pt x="153543" y="1333"/>
                      <a:pt x="138017" y="4572"/>
                      <a:pt x="122968" y="9620"/>
                    </a:cubicBezTo>
                    <a:cubicBezTo>
                      <a:pt x="102394" y="16859"/>
                      <a:pt x="83725" y="26003"/>
                      <a:pt x="67437" y="36862"/>
                    </a:cubicBezTo>
                    <a:lnTo>
                      <a:pt x="65913" y="37909"/>
                    </a:lnTo>
                    <a:cubicBezTo>
                      <a:pt x="49721" y="49244"/>
                      <a:pt x="35243" y="62103"/>
                      <a:pt x="23050" y="76200"/>
                    </a:cubicBezTo>
                    <a:cubicBezTo>
                      <a:pt x="13049" y="88106"/>
                      <a:pt x="5429" y="99536"/>
                      <a:pt x="0" y="110871"/>
                    </a:cubicBezTo>
                    <a:cubicBezTo>
                      <a:pt x="0" y="110966"/>
                      <a:pt x="0" y="111062"/>
                      <a:pt x="0" y="111157"/>
                    </a:cubicBezTo>
                    <a:lnTo>
                      <a:pt x="191" y="110871"/>
                    </a:lnTo>
                    <a:cubicBezTo>
                      <a:pt x="191" y="110871"/>
                      <a:pt x="191" y="111062"/>
                      <a:pt x="191" y="111062"/>
                    </a:cubicBezTo>
                    <a:lnTo>
                      <a:pt x="381" y="110871"/>
                    </a:lnTo>
                    <a:cubicBezTo>
                      <a:pt x="2191" y="120967"/>
                      <a:pt x="4286" y="131921"/>
                      <a:pt x="7239" y="146685"/>
                    </a:cubicBezTo>
                    <a:cubicBezTo>
                      <a:pt x="7239" y="146875"/>
                      <a:pt x="7239" y="146971"/>
                      <a:pt x="7334" y="147161"/>
                    </a:cubicBezTo>
                    <a:cubicBezTo>
                      <a:pt x="7429" y="147828"/>
                      <a:pt x="7620" y="148400"/>
                      <a:pt x="7811" y="149066"/>
                    </a:cubicBezTo>
                    <a:lnTo>
                      <a:pt x="7811" y="148019"/>
                    </a:lnTo>
                    <a:lnTo>
                      <a:pt x="8858" y="152781"/>
                    </a:lnTo>
                    <a:cubicBezTo>
                      <a:pt x="10001" y="158020"/>
                      <a:pt x="11335" y="163354"/>
                      <a:pt x="12668" y="168878"/>
                    </a:cubicBezTo>
                    <a:lnTo>
                      <a:pt x="12668" y="169069"/>
                    </a:lnTo>
                    <a:cubicBezTo>
                      <a:pt x="22860" y="210217"/>
                      <a:pt x="36671" y="254032"/>
                      <a:pt x="54578" y="303086"/>
                    </a:cubicBezTo>
                    <a:cubicBezTo>
                      <a:pt x="63722" y="328041"/>
                      <a:pt x="73247" y="352711"/>
                      <a:pt x="82010" y="374333"/>
                    </a:cubicBezTo>
                    <a:lnTo>
                      <a:pt x="82201" y="374333"/>
                    </a:lnTo>
                    <a:cubicBezTo>
                      <a:pt x="86201" y="384429"/>
                      <a:pt x="90011" y="393763"/>
                      <a:pt x="93440" y="402146"/>
                    </a:cubicBezTo>
                    <a:cubicBezTo>
                      <a:pt x="94107" y="403765"/>
                      <a:pt x="94774" y="405289"/>
                      <a:pt x="95345" y="406908"/>
                    </a:cubicBezTo>
                    <a:cubicBezTo>
                      <a:pt x="95536" y="406908"/>
                      <a:pt x="95631" y="407003"/>
                      <a:pt x="95822" y="407099"/>
                    </a:cubicBezTo>
                    <a:cubicBezTo>
                      <a:pt x="101060" y="419957"/>
                      <a:pt x="106394" y="432911"/>
                      <a:pt x="111824" y="446056"/>
                    </a:cubicBezTo>
                    <a:lnTo>
                      <a:pt x="117348" y="459391"/>
                    </a:lnTo>
                    <a:lnTo>
                      <a:pt x="121825" y="470249"/>
                    </a:lnTo>
                    <a:lnTo>
                      <a:pt x="122301" y="471297"/>
                    </a:lnTo>
                    <a:lnTo>
                      <a:pt x="133826" y="499396"/>
                    </a:lnTo>
                    <a:cubicBezTo>
                      <a:pt x="152019" y="542163"/>
                      <a:pt x="174403" y="593788"/>
                      <a:pt x="200787" y="649510"/>
                    </a:cubicBezTo>
                    <a:cubicBezTo>
                      <a:pt x="225171" y="700945"/>
                      <a:pt x="252508" y="754666"/>
                      <a:pt x="282893" y="807911"/>
                    </a:cubicBezTo>
                    <a:cubicBezTo>
                      <a:pt x="282988" y="808101"/>
                      <a:pt x="283178" y="808387"/>
                      <a:pt x="283274" y="808577"/>
                    </a:cubicBezTo>
                    <a:lnTo>
                      <a:pt x="287846" y="816674"/>
                    </a:lnTo>
                    <a:cubicBezTo>
                      <a:pt x="291370" y="822865"/>
                      <a:pt x="294989" y="829056"/>
                      <a:pt x="298704" y="835247"/>
                    </a:cubicBezTo>
                    <a:cubicBezTo>
                      <a:pt x="306229" y="847916"/>
                      <a:pt x="313849" y="860488"/>
                      <a:pt x="321755" y="873062"/>
                    </a:cubicBezTo>
                    <a:cubicBezTo>
                      <a:pt x="321850" y="873252"/>
                      <a:pt x="322040" y="873538"/>
                      <a:pt x="322136" y="873728"/>
                    </a:cubicBezTo>
                    <a:lnTo>
                      <a:pt x="327755" y="882587"/>
                    </a:lnTo>
                    <a:lnTo>
                      <a:pt x="332899" y="890588"/>
                    </a:lnTo>
                    <a:lnTo>
                      <a:pt x="336137" y="895731"/>
                    </a:lnTo>
                    <a:lnTo>
                      <a:pt x="337947" y="898493"/>
                    </a:lnTo>
                    <a:cubicBezTo>
                      <a:pt x="343948" y="907733"/>
                      <a:pt x="349949" y="916877"/>
                      <a:pt x="356045" y="926021"/>
                    </a:cubicBezTo>
                    <a:lnTo>
                      <a:pt x="356045" y="926211"/>
                    </a:lnTo>
                    <a:lnTo>
                      <a:pt x="362426" y="935641"/>
                    </a:lnTo>
                    <a:lnTo>
                      <a:pt x="369284" y="945928"/>
                    </a:lnTo>
                    <a:cubicBezTo>
                      <a:pt x="375095" y="954500"/>
                      <a:pt x="380810" y="963073"/>
                      <a:pt x="386525" y="971550"/>
                    </a:cubicBezTo>
                    <a:cubicBezTo>
                      <a:pt x="402812" y="995648"/>
                      <a:pt x="419672" y="1020699"/>
                      <a:pt x="435769" y="1045464"/>
                    </a:cubicBezTo>
                    <a:cubicBezTo>
                      <a:pt x="456533" y="1077563"/>
                      <a:pt x="473964" y="1106424"/>
                      <a:pt x="489014" y="1133761"/>
                    </a:cubicBezTo>
                    <a:lnTo>
                      <a:pt x="490919" y="1137190"/>
                    </a:lnTo>
                    <a:cubicBezTo>
                      <a:pt x="494157" y="1143095"/>
                      <a:pt x="497586" y="1149287"/>
                      <a:pt x="501301" y="1155192"/>
                    </a:cubicBezTo>
                    <a:cubicBezTo>
                      <a:pt x="505016" y="1160907"/>
                      <a:pt x="509302" y="1166527"/>
                      <a:pt x="514255" y="1171861"/>
                    </a:cubicBezTo>
                    <a:cubicBezTo>
                      <a:pt x="517493" y="1175385"/>
                      <a:pt x="521208" y="1178433"/>
                      <a:pt x="525685" y="1181386"/>
                    </a:cubicBezTo>
                    <a:cubicBezTo>
                      <a:pt x="529114" y="1183577"/>
                      <a:pt x="533114" y="1185101"/>
                      <a:pt x="536924" y="1185577"/>
                    </a:cubicBezTo>
                    <a:cubicBezTo>
                      <a:pt x="537877" y="1185672"/>
                      <a:pt x="538829" y="1185767"/>
                      <a:pt x="539687" y="1185767"/>
                    </a:cubicBezTo>
                    <a:cubicBezTo>
                      <a:pt x="541877" y="1185767"/>
                      <a:pt x="543973" y="1185482"/>
                      <a:pt x="546164" y="1184815"/>
                    </a:cubicBezTo>
                    <a:cubicBezTo>
                      <a:pt x="549593" y="1183767"/>
                      <a:pt x="552260" y="1181576"/>
                      <a:pt x="554355" y="1179481"/>
                    </a:cubicBezTo>
                    <a:cubicBezTo>
                      <a:pt x="556736" y="1177290"/>
                      <a:pt x="558356" y="1174242"/>
                      <a:pt x="559403" y="1172242"/>
                    </a:cubicBezTo>
                    <a:cubicBezTo>
                      <a:pt x="560832" y="1169384"/>
                      <a:pt x="561975" y="1165955"/>
                      <a:pt x="563023" y="1161383"/>
                    </a:cubicBezTo>
                    <a:cubicBezTo>
                      <a:pt x="563880" y="1157573"/>
                      <a:pt x="564166" y="1153668"/>
                      <a:pt x="564356" y="1149287"/>
                    </a:cubicBezTo>
                    <a:cubicBezTo>
                      <a:pt x="564547" y="1144905"/>
                      <a:pt x="564356" y="1140238"/>
                      <a:pt x="563785" y="1134428"/>
                    </a:cubicBezTo>
                    <a:cubicBezTo>
                      <a:pt x="563309" y="1129570"/>
                      <a:pt x="562451" y="1124617"/>
                      <a:pt x="561404" y="1119664"/>
                    </a:cubicBezTo>
                    <a:cubicBezTo>
                      <a:pt x="561499" y="1119759"/>
                      <a:pt x="561689" y="1119854"/>
                      <a:pt x="561880" y="1120045"/>
                    </a:cubicBezTo>
                    <a:cubicBezTo>
                      <a:pt x="561880" y="1120045"/>
                      <a:pt x="561880" y="1119854"/>
                      <a:pt x="561880" y="1119854"/>
                    </a:cubicBezTo>
                    <a:lnTo>
                      <a:pt x="561975" y="1119854"/>
                    </a:lnTo>
                    <a:lnTo>
                      <a:pt x="568166" y="1124141"/>
                    </a:lnTo>
                    <a:cubicBezTo>
                      <a:pt x="571595" y="1126617"/>
                      <a:pt x="575215" y="1128998"/>
                      <a:pt x="579025" y="1131380"/>
                    </a:cubicBezTo>
                    <a:cubicBezTo>
                      <a:pt x="585692" y="1135380"/>
                      <a:pt x="592455" y="1139190"/>
                      <a:pt x="599313" y="1142619"/>
                    </a:cubicBezTo>
                    <a:cubicBezTo>
                      <a:pt x="609886" y="1147953"/>
                      <a:pt x="620935" y="1152430"/>
                      <a:pt x="631984" y="1156049"/>
                    </a:cubicBezTo>
                    <a:cubicBezTo>
                      <a:pt x="642842" y="1159478"/>
                      <a:pt x="653606" y="1161383"/>
                      <a:pt x="663988" y="1161669"/>
                    </a:cubicBezTo>
                    <a:lnTo>
                      <a:pt x="665798" y="1161669"/>
                    </a:lnTo>
                    <a:cubicBezTo>
                      <a:pt x="669798" y="1161669"/>
                      <a:pt x="674084" y="1161288"/>
                      <a:pt x="678561" y="1160431"/>
                    </a:cubicBezTo>
                    <a:cubicBezTo>
                      <a:pt x="682847" y="1159574"/>
                      <a:pt x="685991" y="1158716"/>
                      <a:pt x="688848" y="1157478"/>
                    </a:cubicBezTo>
                    <a:cubicBezTo>
                      <a:pt x="691801" y="1156240"/>
                      <a:pt x="694182" y="1154716"/>
                      <a:pt x="696468" y="1152716"/>
                    </a:cubicBezTo>
                    <a:cubicBezTo>
                      <a:pt x="698754" y="1150715"/>
                      <a:pt x="699992" y="1147858"/>
                      <a:pt x="700564" y="1145762"/>
                    </a:cubicBezTo>
                    <a:cubicBezTo>
                      <a:pt x="702183" y="1139952"/>
                      <a:pt x="698468" y="1134237"/>
                      <a:pt x="696849" y="1132046"/>
                    </a:cubicBezTo>
                    <a:cubicBezTo>
                      <a:pt x="692944" y="1126903"/>
                      <a:pt x="688086" y="1123093"/>
                      <a:pt x="684181" y="1120331"/>
                    </a:cubicBezTo>
                    <a:cubicBezTo>
                      <a:pt x="677418" y="1115378"/>
                      <a:pt x="669798" y="1110710"/>
                      <a:pt x="660464" y="1105567"/>
                    </a:cubicBezTo>
                    <a:cubicBezTo>
                      <a:pt x="664178" y="1106424"/>
                      <a:pt x="667988" y="1106996"/>
                      <a:pt x="671798" y="1107377"/>
                    </a:cubicBezTo>
                    <a:cubicBezTo>
                      <a:pt x="679133" y="1108234"/>
                      <a:pt x="685229" y="1108615"/>
                      <a:pt x="690848" y="1108615"/>
                    </a:cubicBezTo>
                    <a:cubicBezTo>
                      <a:pt x="692372" y="1108615"/>
                      <a:pt x="693896" y="1108615"/>
                      <a:pt x="695420" y="1108615"/>
                    </a:cubicBezTo>
                    <a:cubicBezTo>
                      <a:pt x="705231" y="1108139"/>
                      <a:pt x="722186" y="1105281"/>
                      <a:pt x="724853" y="1090898"/>
                    </a:cubicBezTo>
                    <a:cubicBezTo>
                      <a:pt x="725424" y="1087850"/>
                      <a:pt x="725234" y="1084612"/>
                      <a:pt x="724376" y="1081754"/>
                    </a:cubicBezTo>
                    <a:cubicBezTo>
                      <a:pt x="723614" y="1079087"/>
                      <a:pt x="721900" y="1076516"/>
                      <a:pt x="719138" y="1073753"/>
                    </a:cubicBezTo>
                    <a:cubicBezTo>
                      <a:pt x="716852" y="1071372"/>
                      <a:pt x="713899" y="1069562"/>
                      <a:pt x="711613" y="1068229"/>
                    </a:cubicBezTo>
                    <a:cubicBezTo>
                      <a:pt x="708374" y="1066324"/>
                      <a:pt x="704850" y="1064895"/>
                      <a:pt x="701802" y="1063657"/>
                    </a:cubicBezTo>
                    <a:cubicBezTo>
                      <a:pt x="694658" y="1060895"/>
                      <a:pt x="686753" y="1058418"/>
                      <a:pt x="677799" y="1056323"/>
                    </a:cubicBezTo>
                    <a:cubicBezTo>
                      <a:pt x="679609" y="1056132"/>
                      <a:pt x="681038" y="1055846"/>
                      <a:pt x="682466" y="1055465"/>
                    </a:cubicBezTo>
                    <a:cubicBezTo>
                      <a:pt x="689229" y="1053751"/>
                      <a:pt x="698468" y="1050131"/>
                      <a:pt x="704279" y="1042607"/>
                    </a:cubicBezTo>
                    <a:cubicBezTo>
                      <a:pt x="707612" y="1038130"/>
                      <a:pt x="709327" y="1034415"/>
                      <a:pt x="709708" y="1030700"/>
                    </a:cubicBezTo>
                    <a:cubicBezTo>
                      <a:pt x="710184" y="1026033"/>
                      <a:pt x="708851" y="1021842"/>
                      <a:pt x="705803" y="1018604"/>
                    </a:cubicBezTo>
                    <a:cubicBezTo>
                      <a:pt x="702945" y="1015651"/>
                      <a:pt x="699230" y="1014032"/>
                      <a:pt x="696278" y="1013079"/>
                    </a:cubicBezTo>
                    <a:cubicBezTo>
                      <a:pt x="693230" y="1012031"/>
                      <a:pt x="689896" y="1011269"/>
                      <a:pt x="685610" y="1010698"/>
                    </a:cubicBezTo>
                    <a:cubicBezTo>
                      <a:pt x="677323" y="1009555"/>
                      <a:pt x="668750" y="1009364"/>
                      <a:pt x="660464" y="1009079"/>
                    </a:cubicBezTo>
                    <a:lnTo>
                      <a:pt x="657035" y="1009079"/>
                    </a:lnTo>
                    <a:cubicBezTo>
                      <a:pt x="649319" y="1008793"/>
                      <a:pt x="641604" y="1008698"/>
                      <a:pt x="633889" y="1008698"/>
                    </a:cubicBezTo>
                    <a:lnTo>
                      <a:pt x="617982" y="1008698"/>
                    </a:lnTo>
                    <a:cubicBezTo>
                      <a:pt x="612458" y="1008793"/>
                      <a:pt x="606933" y="1008888"/>
                      <a:pt x="601409" y="1008888"/>
                    </a:cubicBezTo>
                    <a:cubicBezTo>
                      <a:pt x="587693" y="1008888"/>
                      <a:pt x="577120" y="1008602"/>
                      <a:pt x="567404" y="1008126"/>
                    </a:cubicBezTo>
                    <a:cubicBezTo>
                      <a:pt x="549497" y="975455"/>
                      <a:pt x="531495" y="940975"/>
                      <a:pt x="513969" y="905732"/>
                    </a:cubicBezTo>
                    <a:lnTo>
                      <a:pt x="513493" y="904875"/>
                    </a:lnTo>
                    <a:lnTo>
                      <a:pt x="513493" y="904875"/>
                    </a:lnTo>
                    <a:cubicBezTo>
                      <a:pt x="487680" y="852678"/>
                      <a:pt x="460820" y="794957"/>
                      <a:pt x="431578" y="728472"/>
                    </a:cubicBezTo>
                    <a:cubicBezTo>
                      <a:pt x="407670" y="674084"/>
                      <a:pt x="385477" y="616649"/>
                      <a:pt x="365665" y="557879"/>
                    </a:cubicBezTo>
                    <a:cubicBezTo>
                      <a:pt x="333089" y="461391"/>
                      <a:pt x="305943" y="358235"/>
                      <a:pt x="284798" y="251365"/>
                    </a:cubicBezTo>
                    <a:cubicBezTo>
                      <a:pt x="270700" y="179832"/>
                      <a:pt x="259461" y="106871"/>
                      <a:pt x="251270" y="34004"/>
                    </a:cubicBezTo>
                    <a:lnTo>
                      <a:pt x="251079" y="34195"/>
                    </a:lnTo>
                    <a:cubicBezTo>
                      <a:pt x="251079" y="34195"/>
                      <a:pt x="251079" y="34100"/>
                      <a:pt x="251079" y="34004"/>
                    </a:cubicBezTo>
                    <a:cubicBezTo>
                      <a:pt x="251079" y="34004"/>
                      <a:pt x="250984" y="34100"/>
                      <a:pt x="250889" y="34195"/>
                    </a:cubicBezTo>
                    <a:cubicBezTo>
                      <a:pt x="250222" y="28099"/>
                      <a:pt x="249460" y="22003"/>
                      <a:pt x="249079" y="15431"/>
                    </a:cubicBezTo>
                    <a:cubicBezTo>
                      <a:pt x="248984" y="15431"/>
                      <a:pt x="248793" y="15431"/>
                      <a:pt x="248603" y="15526"/>
                    </a:cubicBezTo>
                    <a:cubicBezTo>
                      <a:pt x="247650" y="15716"/>
                      <a:pt x="246698" y="15812"/>
                      <a:pt x="245745" y="15812"/>
                    </a:cubicBezTo>
                    <a:cubicBezTo>
                      <a:pt x="244316" y="15812"/>
                      <a:pt x="242792" y="15621"/>
                      <a:pt x="241364" y="15145"/>
                    </a:cubicBezTo>
                    <a:lnTo>
                      <a:pt x="238887" y="14097"/>
                    </a:lnTo>
                    <a:cubicBezTo>
                      <a:pt x="237649" y="13621"/>
                      <a:pt x="236506" y="13145"/>
                      <a:pt x="235268" y="12478"/>
                    </a:cubicBezTo>
                    <a:cubicBezTo>
                      <a:pt x="234315" y="11906"/>
                      <a:pt x="233363" y="11335"/>
                      <a:pt x="232410" y="10858"/>
                    </a:cubicBezTo>
                    <a:cubicBezTo>
                      <a:pt x="223647" y="7049"/>
                      <a:pt x="214122" y="4096"/>
                      <a:pt x="204025" y="2096"/>
                    </a:cubicBezTo>
                    <a:cubicBezTo>
                      <a:pt x="196310" y="762"/>
                      <a:pt x="188119" y="95"/>
                      <a:pt x="179546" y="95"/>
                    </a:cubicBezTo>
                    <a:cubicBezTo>
                      <a:pt x="176022" y="95"/>
                      <a:pt x="172593" y="191"/>
                      <a:pt x="169069" y="381"/>
                    </a:cubicBezTo>
                  </a:path>
                </a:pathLst>
              </a:custGeom>
              <a:solidFill>
                <a:srgbClr val="FFE1D1"/>
              </a:solid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156576DC-B75E-84B8-0CE7-A4518F4EE0F5}"/>
                  </a:ext>
                </a:extLst>
              </p:cNvPr>
              <p:cNvSpPr/>
              <p:nvPr/>
            </p:nvSpPr>
            <p:spPr>
              <a:xfrm>
                <a:off x="4670252" y="5231805"/>
                <a:ext cx="62143" cy="28658"/>
              </a:xfrm>
              <a:custGeom>
                <a:avLst/>
                <a:gdLst>
                  <a:gd name="connsiteX0" fmla="*/ 522 w 62143"/>
                  <a:gd name="connsiteY0" fmla="*/ 2000 h 28658"/>
                  <a:gd name="connsiteX1" fmla="*/ 1856 w 62143"/>
                  <a:gd name="connsiteY1" fmla="*/ 7429 h 28658"/>
                  <a:gd name="connsiteX2" fmla="*/ 29192 w 62143"/>
                  <a:gd name="connsiteY2" fmla="*/ 19621 h 28658"/>
                  <a:gd name="connsiteX3" fmla="*/ 58530 w 62143"/>
                  <a:gd name="connsiteY3" fmla="*/ 28575 h 28658"/>
                  <a:gd name="connsiteX4" fmla="*/ 62054 w 62143"/>
                  <a:gd name="connsiteY4" fmla="*/ 26479 h 28658"/>
                  <a:gd name="connsiteX5" fmla="*/ 60053 w 62143"/>
                  <a:gd name="connsiteY5" fmla="*/ 22955 h 28658"/>
                  <a:gd name="connsiteX6" fmla="*/ 28145 w 62143"/>
                  <a:gd name="connsiteY6" fmla="*/ 11811 h 28658"/>
                  <a:gd name="connsiteX7" fmla="*/ 28716 w 62143"/>
                  <a:gd name="connsiteY7" fmla="*/ 12001 h 28658"/>
                  <a:gd name="connsiteX8" fmla="*/ 5856 w 62143"/>
                  <a:gd name="connsiteY8" fmla="*/ 571 h 28658"/>
                  <a:gd name="connsiteX9" fmla="*/ 3856 w 62143"/>
                  <a:gd name="connsiteY9" fmla="*/ 0 h 28658"/>
                  <a:gd name="connsiteX10" fmla="*/ 522 w 62143"/>
                  <a:gd name="connsiteY10" fmla="*/ 1905 h 28658"/>
                  <a:gd name="connsiteX11" fmla="*/ 28145 w 62143"/>
                  <a:gd name="connsiteY11" fmla="*/ 11716 h 28658"/>
                  <a:gd name="connsiteX12" fmla="*/ 27859 w 62143"/>
                  <a:gd name="connsiteY12" fmla="*/ 11620 h 28658"/>
                  <a:gd name="connsiteX13" fmla="*/ 28145 w 62143"/>
                  <a:gd name="connsiteY13" fmla="*/ 11716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3" h="28658">
                    <a:moveTo>
                      <a:pt x="522" y="2000"/>
                    </a:moveTo>
                    <a:cubicBezTo>
                      <a:pt x="-526" y="3810"/>
                      <a:pt x="46" y="6382"/>
                      <a:pt x="1856" y="7429"/>
                    </a:cubicBezTo>
                    <a:cubicBezTo>
                      <a:pt x="10714" y="12097"/>
                      <a:pt x="19858" y="16097"/>
                      <a:pt x="29192" y="19621"/>
                    </a:cubicBezTo>
                    <a:cubicBezTo>
                      <a:pt x="38813" y="23146"/>
                      <a:pt x="48623" y="25908"/>
                      <a:pt x="58530" y="28575"/>
                    </a:cubicBezTo>
                    <a:cubicBezTo>
                      <a:pt x="60053" y="28956"/>
                      <a:pt x="61673" y="28003"/>
                      <a:pt x="62054" y="26479"/>
                    </a:cubicBezTo>
                    <a:cubicBezTo>
                      <a:pt x="62435" y="24955"/>
                      <a:pt x="61577" y="23336"/>
                      <a:pt x="60053" y="22955"/>
                    </a:cubicBezTo>
                    <a:cubicBezTo>
                      <a:pt x="49195" y="19907"/>
                      <a:pt x="38622" y="16097"/>
                      <a:pt x="28145" y="11811"/>
                    </a:cubicBezTo>
                    <a:cubicBezTo>
                      <a:pt x="28335" y="11811"/>
                      <a:pt x="28526" y="12001"/>
                      <a:pt x="28716" y="12001"/>
                    </a:cubicBezTo>
                    <a:cubicBezTo>
                      <a:pt x="20906" y="8668"/>
                      <a:pt x="13286" y="4858"/>
                      <a:pt x="5856" y="571"/>
                    </a:cubicBezTo>
                    <a:cubicBezTo>
                      <a:pt x="5285" y="190"/>
                      <a:pt x="4523" y="0"/>
                      <a:pt x="3856" y="0"/>
                    </a:cubicBezTo>
                    <a:cubicBezTo>
                      <a:pt x="2522" y="0"/>
                      <a:pt x="1189" y="667"/>
                      <a:pt x="522" y="1905"/>
                    </a:cubicBezTo>
                    <a:moveTo>
                      <a:pt x="28145" y="11716"/>
                    </a:moveTo>
                    <a:cubicBezTo>
                      <a:pt x="28145" y="11716"/>
                      <a:pt x="27954" y="11716"/>
                      <a:pt x="27859" y="11620"/>
                    </a:cubicBezTo>
                    <a:cubicBezTo>
                      <a:pt x="27954" y="11620"/>
                      <a:pt x="28049" y="11716"/>
                      <a:pt x="28145" y="11716"/>
                    </a:cubicBezTo>
                  </a:path>
                </a:pathLst>
              </a:custGeom>
              <a:solidFill>
                <a:srgbClr val="D9A68A"/>
              </a:solid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BFE58276-A6BD-A3C4-6365-1B1C16E48C24}"/>
                  </a:ext>
                </a:extLst>
              </p:cNvPr>
              <p:cNvSpPr/>
              <p:nvPr/>
            </p:nvSpPr>
            <p:spPr>
              <a:xfrm>
                <a:off x="4687118" y="5192562"/>
                <a:ext cx="59088" cy="21103"/>
              </a:xfrm>
              <a:custGeom>
                <a:avLst/>
                <a:gdLst>
                  <a:gd name="connsiteX0" fmla="*/ 2039 w 59088"/>
                  <a:gd name="connsiteY0" fmla="*/ 571 h 21103"/>
                  <a:gd name="connsiteX1" fmla="*/ 134 w 59088"/>
                  <a:gd name="connsiteY1" fmla="*/ 3048 h 21103"/>
                  <a:gd name="connsiteX2" fmla="*/ 515 w 59088"/>
                  <a:gd name="connsiteY2" fmla="*/ 6096 h 21103"/>
                  <a:gd name="connsiteX3" fmla="*/ 2992 w 59088"/>
                  <a:gd name="connsiteY3" fmla="*/ 8001 h 21103"/>
                  <a:gd name="connsiteX4" fmla="*/ 28804 w 59088"/>
                  <a:gd name="connsiteY4" fmla="*/ 15907 h 21103"/>
                  <a:gd name="connsiteX5" fmla="*/ 55379 w 59088"/>
                  <a:gd name="connsiteY5" fmla="*/ 21050 h 21103"/>
                  <a:gd name="connsiteX6" fmla="*/ 57570 w 59088"/>
                  <a:gd name="connsiteY6" fmla="*/ 20765 h 21103"/>
                  <a:gd name="connsiteX7" fmla="*/ 58999 w 59088"/>
                  <a:gd name="connsiteY7" fmla="*/ 18955 h 21103"/>
                  <a:gd name="connsiteX8" fmla="*/ 56903 w 59088"/>
                  <a:gd name="connsiteY8" fmla="*/ 15335 h 21103"/>
                  <a:gd name="connsiteX9" fmla="*/ 30709 w 59088"/>
                  <a:gd name="connsiteY9" fmla="*/ 9049 h 21103"/>
                  <a:gd name="connsiteX10" fmla="*/ 5183 w 59088"/>
                  <a:gd name="connsiteY10" fmla="*/ 191 h 21103"/>
                  <a:gd name="connsiteX11" fmla="*/ 4230 w 59088"/>
                  <a:gd name="connsiteY11" fmla="*/ 0 h 21103"/>
                  <a:gd name="connsiteX12" fmla="*/ 2134 w 59088"/>
                  <a:gd name="connsiteY12" fmla="*/ 571 h 2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88" h="21103">
                    <a:moveTo>
                      <a:pt x="2039" y="571"/>
                    </a:moveTo>
                    <a:cubicBezTo>
                      <a:pt x="1087" y="1143"/>
                      <a:pt x="420" y="2000"/>
                      <a:pt x="134" y="3048"/>
                    </a:cubicBezTo>
                    <a:cubicBezTo>
                      <a:pt x="-151" y="4096"/>
                      <a:pt x="39" y="5144"/>
                      <a:pt x="515" y="6096"/>
                    </a:cubicBezTo>
                    <a:cubicBezTo>
                      <a:pt x="1087" y="7144"/>
                      <a:pt x="1944" y="7620"/>
                      <a:pt x="2992" y="8001"/>
                    </a:cubicBezTo>
                    <a:cubicBezTo>
                      <a:pt x="11374" y="11240"/>
                      <a:pt x="20041" y="13621"/>
                      <a:pt x="28804" y="15907"/>
                    </a:cubicBezTo>
                    <a:cubicBezTo>
                      <a:pt x="37567" y="18098"/>
                      <a:pt x="46426" y="19526"/>
                      <a:pt x="55379" y="21050"/>
                    </a:cubicBezTo>
                    <a:cubicBezTo>
                      <a:pt x="56141" y="21146"/>
                      <a:pt x="56903" y="21146"/>
                      <a:pt x="57570" y="20765"/>
                    </a:cubicBezTo>
                    <a:cubicBezTo>
                      <a:pt x="58237" y="20383"/>
                      <a:pt x="58713" y="19812"/>
                      <a:pt x="58999" y="18955"/>
                    </a:cubicBezTo>
                    <a:cubicBezTo>
                      <a:pt x="59380" y="17526"/>
                      <a:pt x="58522" y="15621"/>
                      <a:pt x="56903" y="15335"/>
                    </a:cubicBezTo>
                    <a:cubicBezTo>
                      <a:pt x="48045" y="13811"/>
                      <a:pt x="39377" y="11621"/>
                      <a:pt x="30709" y="9049"/>
                    </a:cubicBezTo>
                    <a:cubicBezTo>
                      <a:pt x="22042" y="6477"/>
                      <a:pt x="13660" y="3334"/>
                      <a:pt x="5183" y="191"/>
                    </a:cubicBezTo>
                    <a:cubicBezTo>
                      <a:pt x="4897" y="95"/>
                      <a:pt x="4611" y="0"/>
                      <a:pt x="4230" y="0"/>
                    </a:cubicBezTo>
                    <a:cubicBezTo>
                      <a:pt x="3563" y="0"/>
                      <a:pt x="2801" y="191"/>
                      <a:pt x="2134" y="571"/>
                    </a:cubicBezTo>
                  </a:path>
                </a:pathLst>
              </a:custGeom>
              <a:solidFill>
                <a:srgbClr val="D9A68A"/>
              </a:solid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A1A21C6E-2517-F294-D635-5BCB41FAE596}"/>
                  </a:ext>
                </a:extLst>
              </p:cNvPr>
              <p:cNvSpPr/>
              <p:nvPr/>
            </p:nvSpPr>
            <p:spPr>
              <a:xfrm>
                <a:off x="4029360" y="3964599"/>
                <a:ext cx="346471" cy="343662"/>
              </a:xfrm>
              <a:custGeom>
                <a:avLst/>
                <a:gdLst>
                  <a:gd name="connsiteX0" fmla="*/ 209645 w 346471"/>
                  <a:gd name="connsiteY0" fmla="*/ 381 h 343662"/>
                  <a:gd name="connsiteX1" fmla="*/ 142970 w 346471"/>
                  <a:gd name="connsiteY1" fmla="*/ 13811 h 343662"/>
                  <a:gd name="connsiteX2" fmla="*/ 89345 w 346471"/>
                  <a:gd name="connsiteY2" fmla="*/ 45149 h 343662"/>
                  <a:gd name="connsiteX3" fmla="*/ 84201 w 346471"/>
                  <a:gd name="connsiteY3" fmla="*/ 49340 h 343662"/>
                  <a:gd name="connsiteX4" fmla="*/ 84392 w 346471"/>
                  <a:gd name="connsiteY4" fmla="*/ 49340 h 343662"/>
                  <a:gd name="connsiteX5" fmla="*/ 67056 w 346471"/>
                  <a:gd name="connsiteY5" fmla="*/ 65532 h 343662"/>
                  <a:gd name="connsiteX6" fmla="*/ 58769 w 346471"/>
                  <a:gd name="connsiteY6" fmla="*/ 74486 h 343662"/>
                  <a:gd name="connsiteX7" fmla="*/ 57436 w 346471"/>
                  <a:gd name="connsiteY7" fmla="*/ 76010 h 343662"/>
                  <a:gd name="connsiteX8" fmla="*/ 56102 w 346471"/>
                  <a:gd name="connsiteY8" fmla="*/ 77533 h 343662"/>
                  <a:gd name="connsiteX9" fmla="*/ 54769 w 346471"/>
                  <a:gd name="connsiteY9" fmla="*/ 79058 h 343662"/>
                  <a:gd name="connsiteX10" fmla="*/ 53530 w 346471"/>
                  <a:gd name="connsiteY10" fmla="*/ 80581 h 343662"/>
                  <a:gd name="connsiteX11" fmla="*/ 52292 w 346471"/>
                  <a:gd name="connsiteY11" fmla="*/ 82106 h 343662"/>
                  <a:gd name="connsiteX12" fmla="*/ 51149 w 346471"/>
                  <a:gd name="connsiteY12" fmla="*/ 83534 h 343662"/>
                  <a:gd name="connsiteX13" fmla="*/ 50101 w 346471"/>
                  <a:gd name="connsiteY13" fmla="*/ 84868 h 343662"/>
                  <a:gd name="connsiteX14" fmla="*/ 46292 w 346471"/>
                  <a:gd name="connsiteY14" fmla="*/ 89821 h 343662"/>
                  <a:gd name="connsiteX15" fmla="*/ 25717 w 346471"/>
                  <a:gd name="connsiteY15" fmla="*/ 122301 h 343662"/>
                  <a:gd name="connsiteX16" fmla="*/ 24765 w 346471"/>
                  <a:gd name="connsiteY16" fmla="*/ 124111 h 343662"/>
                  <a:gd name="connsiteX17" fmla="*/ 19336 w 346471"/>
                  <a:gd name="connsiteY17" fmla="*/ 135350 h 343662"/>
                  <a:gd name="connsiteX18" fmla="*/ 18764 w 346471"/>
                  <a:gd name="connsiteY18" fmla="*/ 136684 h 343662"/>
                  <a:gd name="connsiteX19" fmla="*/ 17431 w 346471"/>
                  <a:gd name="connsiteY19" fmla="*/ 139637 h 343662"/>
                  <a:gd name="connsiteX20" fmla="*/ 15050 w 346471"/>
                  <a:gd name="connsiteY20" fmla="*/ 145447 h 343662"/>
                  <a:gd name="connsiteX21" fmla="*/ 14383 w 346471"/>
                  <a:gd name="connsiteY21" fmla="*/ 146971 h 343662"/>
                  <a:gd name="connsiteX22" fmla="*/ 14097 w 346471"/>
                  <a:gd name="connsiteY22" fmla="*/ 148019 h 343662"/>
                  <a:gd name="connsiteX23" fmla="*/ 1048 w 346471"/>
                  <a:gd name="connsiteY23" fmla="*/ 202978 h 343662"/>
                  <a:gd name="connsiteX24" fmla="*/ 0 w 346471"/>
                  <a:gd name="connsiteY24" fmla="*/ 222504 h 343662"/>
                  <a:gd name="connsiteX25" fmla="*/ 3524 w 346471"/>
                  <a:gd name="connsiteY25" fmla="*/ 260223 h 343662"/>
                  <a:gd name="connsiteX26" fmla="*/ 3715 w 346471"/>
                  <a:gd name="connsiteY26" fmla="*/ 261366 h 343662"/>
                  <a:gd name="connsiteX27" fmla="*/ 13145 w 346471"/>
                  <a:gd name="connsiteY27" fmla="*/ 293275 h 343662"/>
                  <a:gd name="connsiteX28" fmla="*/ 13335 w 346471"/>
                  <a:gd name="connsiteY28" fmla="*/ 293275 h 343662"/>
                  <a:gd name="connsiteX29" fmla="*/ 20860 w 346471"/>
                  <a:gd name="connsiteY29" fmla="*/ 309753 h 343662"/>
                  <a:gd name="connsiteX30" fmla="*/ 36386 w 346471"/>
                  <a:gd name="connsiteY30" fmla="*/ 331184 h 343662"/>
                  <a:gd name="connsiteX31" fmla="*/ 53530 w 346471"/>
                  <a:gd name="connsiteY31" fmla="*/ 343662 h 343662"/>
                  <a:gd name="connsiteX32" fmla="*/ 53530 w 346471"/>
                  <a:gd name="connsiteY32" fmla="*/ 343662 h 343662"/>
                  <a:gd name="connsiteX33" fmla="*/ 53054 w 346471"/>
                  <a:gd name="connsiteY33" fmla="*/ 341186 h 343662"/>
                  <a:gd name="connsiteX34" fmla="*/ 53054 w 346471"/>
                  <a:gd name="connsiteY34" fmla="*/ 340138 h 343662"/>
                  <a:gd name="connsiteX35" fmla="*/ 45625 w 346471"/>
                  <a:gd name="connsiteY35" fmla="*/ 301466 h 343662"/>
                  <a:gd name="connsiteX36" fmla="*/ 43815 w 346471"/>
                  <a:gd name="connsiteY36" fmla="*/ 303848 h 343662"/>
                  <a:gd name="connsiteX37" fmla="*/ 43053 w 346471"/>
                  <a:gd name="connsiteY37" fmla="*/ 305562 h 343662"/>
                  <a:gd name="connsiteX38" fmla="*/ 38576 w 346471"/>
                  <a:gd name="connsiteY38" fmla="*/ 308800 h 343662"/>
                  <a:gd name="connsiteX39" fmla="*/ 37147 w 346471"/>
                  <a:gd name="connsiteY39" fmla="*/ 308705 h 343662"/>
                  <a:gd name="connsiteX40" fmla="*/ 34290 w 346471"/>
                  <a:gd name="connsiteY40" fmla="*/ 306134 h 343662"/>
                  <a:gd name="connsiteX41" fmla="*/ 34100 w 346471"/>
                  <a:gd name="connsiteY41" fmla="*/ 302895 h 343662"/>
                  <a:gd name="connsiteX42" fmla="*/ 62579 w 346471"/>
                  <a:gd name="connsiteY42" fmla="*/ 255461 h 343662"/>
                  <a:gd name="connsiteX43" fmla="*/ 110109 w 346471"/>
                  <a:gd name="connsiteY43" fmla="*/ 210598 h 343662"/>
                  <a:gd name="connsiteX44" fmla="*/ 168592 w 346471"/>
                  <a:gd name="connsiteY44" fmla="*/ 178308 h 343662"/>
                  <a:gd name="connsiteX45" fmla="*/ 200882 w 346471"/>
                  <a:gd name="connsiteY45" fmla="*/ 168783 h 343662"/>
                  <a:gd name="connsiteX46" fmla="*/ 233934 w 346471"/>
                  <a:gd name="connsiteY46" fmla="*/ 165163 h 343662"/>
                  <a:gd name="connsiteX47" fmla="*/ 235172 w 346471"/>
                  <a:gd name="connsiteY47" fmla="*/ 165163 h 343662"/>
                  <a:gd name="connsiteX48" fmla="*/ 266509 w 346471"/>
                  <a:gd name="connsiteY48" fmla="*/ 168116 h 343662"/>
                  <a:gd name="connsiteX49" fmla="*/ 281750 w 346471"/>
                  <a:gd name="connsiteY49" fmla="*/ 172117 h 343662"/>
                  <a:gd name="connsiteX50" fmla="*/ 287369 w 346471"/>
                  <a:gd name="connsiteY50" fmla="*/ 174308 h 343662"/>
                  <a:gd name="connsiteX51" fmla="*/ 288512 w 346471"/>
                  <a:gd name="connsiteY51" fmla="*/ 174784 h 343662"/>
                  <a:gd name="connsiteX52" fmla="*/ 294704 w 346471"/>
                  <a:gd name="connsiteY52" fmla="*/ 177546 h 343662"/>
                  <a:gd name="connsiteX53" fmla="*/ 296990 w 346471"/>
                  <a:gd name="connsiteY53" fmla="*/ 179070 h 343662"/>
                  <a:gd name="connsiteX54" fmla="*/ 298418 w 346471"/>
                  <a:gd name="connsiteY54" fmla="*/ 179927 h 343662"/>
                  <a:gd name="connsiteX55" fmla="*/ 304705 w 346471"/>
                  <a:gd name="connsiteY55" fmla="*/ 192024 h 343662"/>
                  <a:gd name="connsiteX56" fmla="*/ 302609 w 346471"/>
                  <a:gd name="connsiteY56" fmla="*/ 199168 h 343662"/>
                  <a:gd name="connsiteX57" fmla="*/ 294227 w 346471"/>
                  <a:gd name="connsiteY57" fmla="*/ 205264 h 343662"/>
                  <a:gd name="connsiteX58" fmla="*/ 296037 w 346471"/>
                  <a:gd name="connsiteY58" fmla="*/ 224314 h 343662"/>
                  <a:gd name="connsiteX59" fmla="*/ 309753 w 346471"/>
                  <a:gd name="connsiteY59" fmla="*/ 210884 h 343662"/>
                  <a:gd name="connsiteX60" fmla="*/ 322326 w 346471"/>
                  <a:gd name="connsiteY60" fmla="*/ 193834 h 343662"/>
                  <a:gd name="connsiteX61" fmla="*/ 338804 w 346471"/>
                  <a:gd name="connsiteY61" fmla="*/ 161354 h 343662"/>
                  <a:gd name="connsiteX62" fmla="*/ 344805 w 346471"/>
                  <a:gd name="connsiteY62" fmla="*/ 99917 h 343662"/>
                  <a:gd name="connsiteX63" fmla="*/ 320230 w 346471"/>
                  <a:gd name="connsiteY63" fmla="*/ 48387 h 343662"/>
                  <a:gd name="connsiteX64" fmla="*/ 272796 w 346471"/>
                  <a:gd name="connsiteY64" fmla="*/ 13335 h 343662"/>
                  <a:gd name="connsiteX65" fmla="*/ 211074 w 346471"/>
                  <a:gd name="connsiteY65" fmla="*/ 0 h 343662"/>
                  <a:gd name="connsiteX66" fmla="*/ 209741 w 346471"/>
                  <a:gd name="connsiteY66" fmla="*/ 0 h 343662"/>
                  <a:gd name="connsiteX67" fmla="*/ 149447 w 346471"/>
                  <a:gd name="connsiteY67" fmla="*/ 34576 h 343662"/>
                  <a:gd name="connsiteX68" fmla="*/ 151829 w 346471"/>
                  <a:gd name="connsiteY68" fmla="*/ 31623 h 343662"/>
                  <a:gd name="connsiteX69" fmla="*/ 195548 w 346471"/>
                  <a:gd name="connsiteY69" fmla="*/ 26289 h 343662"/>
                  <a:gd name="connsiteX70" fmla="*/ 200978 w 346471"/>
                  <a:gd name="connsiteY70" fmla="*/ 26289 h 343662"/>
                  <a:gd name="connsiteX71" fmla="*/ 237649 w 346471"/>
                  <a:gd name="connsiteY71" fmla="*/ 30004 h 343662"/>
                  <a:gd name="connsiteX72" fmla="*/ 278321 w 346471"/>
                  <a:gd name="connsiteY72" fmla="*/ 46101 h 343662"/>
                  <a:gd name="connsiteX73" fmla="*/ 311849 w 346471"/>
                  <a:gd name="connsiteY73" fmla="*/ 74486 h 343662"/>
                  <a:gd name="connsiteX74" fmla="*/ 313182 w 346471"/>
                  <a:gd name="connsiteY74" fmla="*/ 78391 h 343662"/>
                  <a:gd name="connsiteX75" fmla="*/ 313182 w 346471"/>
                  <a:gd name="connsiteY75" fmla="*/ 79439 h 343662"/>
                  <a:gd name="connsiteX76" fmla="*/ 310420 w 346471"/>
                  <a:gd name="connsiteY76" fmla="*/ 84106 h 343662"/>
                  <a:gd name="connsiteX77" fmla="*/ 306229 w 346471"/>
                  <a:gd name="connsiteY77" fmla="*/ 85439 h 343662"/>
                  <a:gd name="connsiteX78" fmla="*/ 305276 w 346471"/>
                  <a:gd name="connsiteY78" fmla="*/ 85439 h 343662"/>
                  <a:gd name="connsiteX79" fmla="*/ 300800 w 346471"/>
                  <a:gd name="connsiteY79" fmla="*/ 82677 h 343662"/>
                  <a:gd name="connsiteX80" fmla="*/ 291465 w 346471"/>
                  <a:gd name="connsiteY80" fmla="*/ 72390 h 343662"/>
                  <a:gd name="connsiteX81" fmla="*/ 268224 w 346471"/>
                  <a:gd name="connsiteY81" fmla="*/ 54102 h 343662"/>
                  <a:gd name="connsiteX82" fmla="*/ 267271 w 346471"/>
                  <a:gd name="connsiteY82" fmla="*/ 53816 h 343662"/>
                  <a:gd name="connsiteX83" fmla="*/ 233458 w 346471"/>
                  <a:gd name="connsiteY83" fmla="*/ 39529 h 343662"/>
                  <a:gd name="connsiteX84" fmla="*/ 191262 w 346471"/>
                  <a:gd name="connsiteY84" fmla="*/ 33433 h 343662"/>
                  <a:gd name="connsiteX85" fmla="*/ 190309 w 346471"/>
                  <a:gd name="connsiteY85" fmla="*/ 33242 h 343662"/>
                  <a:gd name="connsiteX86" fmla="*/ 190309 w 346471"/>
                  <a:gd name="connsiteY86" fmla="*/ 33242 h 343662"/>
                  <a:gd name="connsiteX87" fmla="*/ 152114 w 346471"/>
                  <a:gd name="connsiteY87" fmla="*/ 37338 h 343662"/>
                  <a:gd name="connsiteX88" fmla="*/ 149542 w 346471"/>
                  <a:gd name="connsiteY88" fmla="*/ 34671 h 343662"/>
                  <a:gd name="connsiteX89" fmla="*/ 112681 w 346471"/>
                  <a:gd name="connsiteY89" fmla="*/ 64484 h 343662"/>
                  <a:gd name="connsiteX90" fmla="*/ 115729 w 346471"/>
                  <a:gd name="connsiteY90" fmla="*/ 60960 h 343662"/>
                  <a:gd name="connsiteX91" fmla="*/ 160687 w 346471"/>
                  <a:gd name="connsiteY91" fmla="*/ 55912 h 343662"/>
                  <a:gd name="connsiteX92" fmla="*/ 179261 w 346471"/>
                  <a:gd name="connsiteY92" fmla="*/ 56960 h 343662"/>
                  <a:gd name="connsiteX93" fmla="*/ 194596 w 346471"/>
                  <a:gd name="connsiteY93" fmla="*/ 59341 h 343662"/>
                  <a:gd name="connsiteX94" fmla="*/ 209836 w 346471"/>
                  <a:gd name="connsiteY94" fmla="*/ 63722 h 343662"/>
                  <a:gd name="connsiteX95" fmla="*/ 239363 w 346471"/>
                  <a:gd name="connsiteY95" fmla="*/ 78391 h 343662"/>
                  <a:gd name="connsiteX96" fmla="*/ 242125 w 346471"/>
                  <a:gd name="connsiteY96" fmla="*/ 84106 h 343662"/>
                  <a:gd name="connsiteX97" fmla="*/ 240601 w 346471"/>
                  <a:gd name="connsiteY97" fmla="*/ 88868 h 343662"/>
                  <a:gd name="connsiteX98" fmla="*/ 235363 w 346471"/>
                  <a:gd name="connsiteY98" fmla="*/ 91631 h 343662"/>
                  <a:gd name="connsiteX99" fmla="*/ 230029 w 346471"/>
                  <a:gd name="connsiteY99" fmla="*/ 90106 h 343662"/>
                  <a:gd name="connsiteX100" fmla="*/ 221171 w 346471"/>
                  <a:gd name="connsiteY100" fmla="*/ 84487 h 343662"/>
                  <a:gd name="connsiteX101" fmla="*/ 203073 w 346471"/>
                  <a:gd name="connsiteY101" fmla="*/ 75343 h 343662"/>
                  <a:gd name="connsiteX102" fmla="*/ 185928 w 346471"/>
                  <a:gd name="connsiteY102" fmla="*/ 69437 h 343662"/>
                  <a:gd name="connsiteX103" fmla="*/ 168307 w 346471"/>
                  <a:gd name="connsiteY103" fmla="*/ 65532 h 343662"/>
                  <a:gd name="connsiteX104" fmla="*/ 150781 w 346471"/>
                  <a:gd name="connsiteY104" fmla="*/ 64389 h 343662"/>
                  <a:gd name="connsiteX105" fmla="*/ 116110 w 346471"/>
                  <a:gd name="connsiteY105" fmla="*/ 68199 h 343662"/>
                  <a:gd name="connsiteX106" fmla="*/ 112681 w 346471"/>
                  <a:gd name="connsiteY106" fmla="*/ 64579 h 3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6471" h="343662">
                    <a:moveTo>
                      <a:pt x="209645" y="381"/>
                    </a:moveTo>
                    <a:cubicBezTo>
                      <a:pt x="187642" y="381"/>
                      <a:pt x="165163" y="4953"/>
                      <a:pt x="142970" y="13811"/>
                    </a:cubicBezTo>
                    <a:cubicBezTo>
                      <a:pt x="124492" y="21241"/>
                      <a:pt x="106394" y="31814"/>
                      <a:pt x="89345" y="45149"/>
                    </a:cubicBezTo>
                    <a:cubicBezTo>
                      <a:pt x="87630" y="46482"/>
                      <a:pt x="85916" y="47911"/>
                      <a:pt x="84201" y="49340"/>
                    </a:cubicBezTo>
                    <a:lnTo>
                      <a:pt x="84392" y="49340"/>
                    </a:lnTo>
                    <a:cubicBezTo>
                      <a:pt x="78581" y="54293"/>
                      <a:pt x="72676" y="59722"/>
                      <a:pt x="67056" y="65532"/>
                    </a:cubicBezTo>
                    <a:cubicBezTo>
                      <a:pt x="64294" y="68294"/>
                      <a:pt x="61627" y="71247"/>
                      <a:pt x="58769" y="74486"/>
                    </a:cubicBezTo>
                    <a:lnTo>
                      <a:pt x="57436" y="76010"/>
                    </a:lnTo>
                    <a:lnTo>
                      <a:pt x="56102" y="77533"/>
                    </a:lnTo>
                    <a:lnTo>
                      <a:pt x="54769" y="79058"/>
                    </a:lnTo>
                    <a:lnTo>
                      <a:pt x="53530" y="80581"/>
                    </a:lnTo>
                    <a:lnTo>
                      <a:pt x="52292" y="82106"/>
                    </a:lnTo>
                    <a:lnTo>
                      <a:pt x="51149" y="83534"/>
                    </a:lnTo>
                    <a:lnTo>
                      <a:pt x="50101" y="84868"/>
                    </a:lnTo>
                    <a:cubicBezTo>
                      <a:pt x="48768" y="86487"/>
                      <a:pt x="47530" y="88106"/>
                      <a:pt x="46292" y="89821"/>
                    </a:cubicBezTo>
                    <a:cubicBezTo>
                      <a:pt x="38767" y="99822"/>
                      <a:pt x="31813" y="110871"/>
                      <a:pt x="25717" y="122301"/>
                    </a:cubicBezTo>
                    <a:lnTo>
                      <a:pt x="24765" y="124111"/>
                    </a:lnTo>
                    <a:cubicBezTo>
                      <a:pt x="22860" y="127825"/>
                      <a:pt x="21050" y="131540"/>
                      <a:pt x="19336" y="135350"/>
                    </a:cubicBezTo>
                    <a:lnTo>
                      <a:pt x="18764" y="136684"/>
                    </a:lnTo>
                    <a:lnTo>
                      <a:pt x="17431" y="139637"/>
                    </a:lnTo>
                    <a:cubicBezTo>
                      <a:pt x="16669" y="141542"/>
                      <a:pt x="15907" y="143446"/>
                      <a:pt x="15050" y="145447"/>
                    </a:cubicBezTo>
                    <a:lnTo>
                      <a:pt x="14383" y="146971"/>
                    </a:lnTo>
                    <a:lnTo>
                      <a:pt x="14097" y="148019"/>
                    </a:lnTo>
                    <a:cubicBezTo>
                      <a:pt x="7334" y="166021"/>
                      <a:pt x="2953" y="184499"/>
                      <a:pt x="1048" y="202978"/>
                    </a:cubicBezTo>
                    <a:cubicBezTo>
                      <a:pt x="381" y="209264"/>
                      <a:pt x="0" y="215932"/>
                      <a:pt x="0" y="222504"/>
                    </a:cubicBezTo>
                    <a:cubicBezTo>
                      <a:pt x="0" y="234696"/>
                      <a:pt x="1048" y="246983"/>
                      <a:pt x="3524" y="260223"/>
                    </a:cubicBezTo>
                    <a:cubicBezTo>
                      <a:pt x="3524" y="260604"/>
                      <a:pt x="3524" y="261080"/>
                      <a:pt x="3715" y="261366"/>
                    </a:cubicBezTo>
                    <a:cubicBezTo>
                      <a:pt x="6287" y="271558"/>
                      <a:pt x="9144" y="282321"/>
                      <a:pt x="13145" y="293275"/>
                    </a:cubicBezTo>
                    <a:lnTo>
                      <a:pt x="13335" y="293275"/>
                    </a:lnTo>
                    <a:cubicBezTo>
                      <a:pt x="15716" y="299371"/>
                      <a:pt x="18097" y="304705"/>
                      <a:pt x="20860" y="309753"/>
                    </a:cubicBezTo>
                    <a:cubicBezTo>
                      <a:pt x="25241" y="318040"/>
                      <a:pt x="30385" y="325088"/>
                      <a:pt x="36386" y="331184"/>
                    </a:cubicBezTo>
                    <a:cubicBezTo>
                      <a:pt x="41529" y="336233"/>
                      <a:pt x="47339" y="340424"/>
                      <a:pt x="53530" y="343662"/>
                    </a:cubicBezTo>
                    <a:lnTo>
                      <a:pt x="53530" y="343662"/>
                    </a:lnTo>
                    <a:lnTo>
                      <a:pt x="53054" y="341186"/>
                    </a:lnTo>
                    <a:lnTo>
                      <a:pt x="53054" y="340138"/>
                    </a:lnTo>
                    <a:cubicBezTo>
                      <a:pt x="49816" y="323850"/>
                      <a:pt x="47530" y="312134"/>
                      <a:pt x="45625" y="301466"/>
                    </a:cubicBezTo>
                    <a:lnTo>
                      <a:pt x="43815" y="303848"/>
                    </a:lnTo>
                    <a:lnTo>
                      <a:pt x="43053" y="305562"/>
                    </a:lnTo>
                    <a:cubicBezTo>
                      <a:pt x="42196" y="307562"/>
                      <a:pt x="40481" y="308800"/>
                      <a:pt x="38576" y="308800"/>
                    </a:cubicBezTo>
                    <a:cubicBezTo>
                      <a:pt x="38005" y="308800"/>
                      <a:pt x="37624" y="308800"/>
                      <a:pt x="37147" y="308705"/>
                    </a:cubicBezTo>
                    <a:cubicBezTo>
                      <a:pt x="36004" y="308324"/>
                      <a:pt x="34862" y="307372"/>
                      <a:pt x="34290" y="306134"/>
                    </a:cubicBezTo>
                    <a:cubicBezTo>
                      <a:pt x="33814" y="304991"/>
                      <a:pt x="33814" y="303848"/>
                      <a:pt x="34100" y="302895"/>
                    </a:cubicBezTo>
                    <a:cubicBezTo>
                      <a:pt x="41434" y="285655"/>
                      <a:pt x="50959" y="269748"/>
                      <a:pt x="62579" y="255461"/>
                    </a:cubicBezTo>
                    <a:cubicBezTo>
                      <a:pt x="75629" y="239268"/>
                      <a:pt x="91535" y="224219"/>
                      <a:pt x="110109" y="210598"/>
                    </a:cubicBezTo>
                    <a:cubicBezTo>
                      <a:pt x="129540" y="196310"/>
                      <a:pt x="149162" y="185452"/>
                      <a:pt x="168592" y="178308"/>
                    </a:cubicBezTo>
                    <a:cubicBezTo>
                      <a:pt x="178784" y="174593"/>
                      <a:pt x="189833" y="170879"/>
                      <a:pt x="200882" y="168783"/>
                    </a:cubicBezTo>
                    <a:cubicBezTo>
                      <a:pt x="213836" y="166402"/>
                      <a:pt x="224314" y="165163"/>
                      <a:pt x="233934" y="165163"/>
                    </a:cubicBezTo>
                    <a:lnTo>
                      <a:pt x="235172" y="165163"/>
                    </a:lnTo>
                    <a:cubicBezTo>
                      <a:pt x="246697" y="165163"/>
                      <a:pt x="256984" y="166116"/>
                      <a:pt x="266509" y="168116"/>
                    </a:cubicBezTo>
                    <a:cubicBezTo>
                      <a:pt x="272415" y="169259"/>
                      <a:pt x="277178" y="170498"/>
                      <a:pt x="281750" y="172117"/>
                    </a:cubicBezTo>
                    <a:cubicBezTo>
                      <a:pt x="283559" y="172688"/>
                      <a:pt x="285274" y="173450"/>
                      <a:pt x="287369" y="174308"/>
                    </a:cubicBezTo>
                    <a:lnTo>
                      <a:pt x="288512" y="174784"/>
                    </a:lnTo>
                    <a:cubicBezTo>
                      <a:pt x="290608" y="175641"/>
                      <a:pt x="292608" y="176498"/>
                      <a:pt x="294704" y="177546"/>
                    </a:cubicBezTo>
                    <a:cubicBezTo>
                      <a:pt x="295466" y="177927"/>
                      <a:pt x="296132" y="178403"/>
                      <a:pt x="296990" y="179070"/>
                    </a:cubicBezTo>
                    <a:lnTo>
                      <a:pt x="298418" y="179927"/>
                    </a:lnTo>
                    <a:cubicBezTo>
                      <a:pt x="302324" y="182594"/>
                      <a:pt x="304800" y="187262"/>
                      <a:pt x="304705" y="192024"/>
                    </a:cubicBezTo>
                    <a:cubicBezTo>
                      <a:pt x="304705" y="194596"/>
                      <a:pt x="303943" y="197072"/>
                      <a:pt x="302609" y="199168"/>
                    </a:cubicBezTo>
                    <a:cubicBezTo>
                      <a:pt x="300704" y="202121"/>
                      <a:pt x="297751" y="204216"/>
                      <a:pt x="294227" y="205264"/>
                    </a:cubicBezTo>
                    <a:cubicBezTo>
                      <a:pt x="294608" y="211836"/>
                      <a:pt x="295370" y="218123"/>
                      <a:pt x="296037" y="224314"/>
                    </a:cubicBezTo>
                    <a:cubicBezTo>
                      <a:pt x="300609" y="220694"/>
                      <a:pt x="304800" y="216503"/>
                      <a:pt x="309753" y="210884"/>
                    </a:cubicBezTo>
                    <a:cubicBezTo>
                      <a:pt x="313944" y="206026"/>
                      <a:pt x="317945" y="200692"/>
                      <a:pt x="322326" y="193834"/>
                    </a:cubicBezTo>
                    <a:cubicBezTo>
                      <a:pt x="329470" y="183071"/>
                      <a:pt x="334994" y="172117"/>
                      <a:pt x="338804" y="161354"/>
                    </a:cubicBezTo>
                    <a:cubicBezTo>
                      <a:pt x="346234" y="141161"/>
                      <a:pt x="348329" y="119920"/>
                      <a:pt x="344805" y="99917"/>
                    </a:cubicBezTo>
                    <a:cubicBezTo>
                      <a:pt x="341471" y="81534"/>
                      <a:pt x="332994" y="63722"/>
                      <a:pt x="320230" y="48387"/>
                    </a:cubicBezTo>
                    <a:cubicBezTo>
                      <a:pt x="308134" y="33909"/>
                      <a:pt x="291751" y="21812"/>
                      <a:pt x="272796" y="13335"/>
                    </a:cubicBezTo>
                    <a:cubicBezTo>
                      <a:pt x="254317" y="4858"/>
                      <a:pt x="232886" y="191"/>
                      <a:pt x="211074" y="0"/>
                    </a:cubicBezTo>
                    <a:lnTo>
                      <a:pt x="209741" y="0"/>
                    </a:lnTo>
                    <a:close/>
                    <a:moveTo>
                      <a:pt x="149447" y="34576"/>
                    </a:moveTo>
                    <a:cubicBezTo>
                      <a:pt x="149447" y="33242"/>
                      <a:pt x="150304" y="32099"/>
                      <a:pt x="151829" y="31623"/>
                    </a:cubicBezTo>
                    <a:cubicBezTo>
                      <a:pt x="167259" y="28289"/>
                      <a:pt x="181928" y="26575"/>
                      <a:pt x="195548" y="26289"/>
                    </a:cubicBezTo>
                    <a:cubicBezTo>
                      <a:pt x="197358" y="26289"/>
                      <a:pt x="199168" y="26289"/>
                      <a:pt x="200978" y="26289"/>
                    </a:cubicBezTo>
                    <a:cubicBezTo>
                      <a:pt x="214408" y="26289"/>
                      <a:pt x="226409" y="27432"/>
                      <a:pt x="237649" y="30004"/>
                    </a:cubicBezTo>
                    <a:cubicBezTo>
                      <a:pt x="252222" y="33338"/>
                      <a:pt x="265843" y="38767"/>
                      <a:pt x="278321" y="46101"/>
                    </a:cubicBezTo>
                    <a:cubicBezTo>
                      <a:pt x="292227" y="54388"/>
                      <a:pt x="303562" y="63913"/>
                      <a:pt x="311849" y="74486"/>
                    </a:cubicBezTo>
                    <a:cubicBezTo>
                      <a:pt x="312706" y="75533"/>
                      <a:pt x="313182" y="76962"/>
                      <a:pt x="313182" y="78391"/>
                    </a:cubicBezTo>
                    <a:lnTo>
                      <a:pt x="313182" y="79439"/>
                    </a:lnTo>
                    <a:cubicBezTo>
                      <a:pt x="312896" y="81344"/>
                      <a:pt x="312039" y="82963"/>
                      <a:pt x="310420" y="84106"/>
                    </a:cubicBezTo>
                    <a:cubicBezTo>
                      <a:pt x="309277" y="84963"/>
                      <a:pt x="307848" y="85439"/>
                      <a:pt x="306229" y="85439"/>
                    </a:cubicBezTo>
                    <a:lnTo>
                      <a:pt x="305276" y="85439"/>
                    </a:lnTo>
                    <a:cubicBezTo>
                      <a:pt x="303467" y="85058"/>
                      <a:pt x="302038" y="84296"/>
                      <a:pt x="300800" y="82677"/>
                    </a:cubicBezTo>
                    <a:cubicBezTo>
                      <a:pt x="297751" y="79153"/>
                      <a:pt x="294704" y="75724"/>
                      <a:pt x="291465" y="72390"/>
                    </a:cubicBezTo>
                    <a:cubicBezTo>
                      <a:pt x="284702" y="65627"/>
                      <a:pt x="276796" y="59531"/>
                      <a:pt x="268224" y="54102"/>
                    </a:cubicBezTo>
                    <a:lnTo>
                      <a:pt x="267271" y="53816"/>
                    </a:lnTo>
                    <a:cubicBezTo>
                      <a:pt x="257651" y="48101"/>
                      <a:pt x="246602" y="43434"/>
                      <a:pt x="233458" y="39529"/>
                    </a:cubicBezTo>
                    <a:cubicBezTo>
                      <a:pt x="219170" y="35528"/>
                      <a:pt x="204883" y="33528"/>
                      <a:pt x="191262" y="33433"/>
                    </a:cubicBezTo>
                    <a:lnTo>
                      <a:pt x="190309" y="33242"/>
                    </a:lnTo>
                    <a:lnTo>
                      <a:pt x="190309" y="33242"/>
                    </a:lnTo>
                    <a:cubicBezTo>
                      <a:pt x="177641" y="33242"/>
                      <a:pt x="164783" y="34671"/>
                      <a:pt x="152114" y="37338"/>
                    </a:cubicBezTo>
                    <a:cubicBezTo>
                      <a:pt x="150781" y="37338"/>
                      <a:pt x="149733" y="36195"/>
                      <a:pt x="149542" y="34671"/>
                    </a:cubicBezTo>
                    <a:moveTo>
                      <a:pt x="112681" y="64484"/>
                    </a:moveTo>
                    <a:cubicBezTo>
                      <a:pt x="112681" y="62770"/>
                      <a:pt x="113824" y="61246"/>
                      <a:pt x="115729" y="60960"/>
                    </a:cubicBezTo>
                    <a:cubicBezTo>
                      <a:pt x="130969" y="57531"/>
                      <a:pt x="146113" y="55912"/>
                      <a:pt x="160687" y="55912"/>
                    </a:cubicBezTo>
                    <a:cubicBezTo>
                      <a:pt x="166688" y="55912"/>
                      <a:pt x="172879" y="56198"/>
                      <a:pt x="179261" y="56960"/>
                    </a:cubicBezTo>
                    <a:cubicBezTo>
                      <a:pt x="184880" y="57436"/>
                      <a:pt x="189929" y="58293"/>
                      <a:pt x="194596" y="59341"/>
                    </a:cubicBezTo>
                    <a:cubicBezTo>
                      <a:pt x="199930" y="60579"/>
                      <a:pt x="204978" y="62008"/>
                      <a:pt x="209836" y="63722"/>
                    </a:cubicBezTo>
                    <a:cubicBezTo>
                      <a:pt x="220694" y="67627"/>
                      <a:pt x="230600" y="72581"/>
                      <a:pt x="239363" y="78391"/>
                    </a:cubicBezTo>
                    <a:cubicBezTo>
                      <a:pt x="240792" y="79439"/>
                      <a:pt x="241840" y="81534"/>
                      <a:pt x="242125" y="84106"/>
                    </a:cubicBezTo>
                    <a:cubicBezTo>
                      <a:pt x="242125" y="85820"/>
                      <a:pt x="241649" y="87440"/>
                      <a:pt x="240601" y="88868"/>
                    </a:cubicBezTo>
                    <a:cubicBezTo>
                      <a:pt x="239363" y="90488"/>
                      <a:pt x="237458" y="91535"/>
                      <a:pt x="235363" y="91631"/>
                    </a:cubicBezTo>
                    <a:cubicBezTo>
                      <a:pt x="232886" y="91631"/>
                      <a:pt x="231648" y="91059"/>
                      <a:pt x="230029" y="90106"/>
                    </a:cubicBezTo>
                    <a:cubicBezTo>
                      <a:pt x="227171" y="88202"/>
                      <a:pt x="224219" y="86297"/>
                      <a:pt x="221171" y="84487"/>
                    </a:cubicBezTo>
                    <a:cubicBezTo>
                      <a:pt x="214884" y="80772"/>
                      <a:pt x="208788" y="77724"/>
                      <a:pt x="203073" y="75343"/>
                    </a:cubicBezTo>
                    <a:cubicBezTo>
                      <a:pt x="196977" y="72771"/>
                      <a:pt x="191167" y="70866"/>
                      <a:pt x="185928" y="69437"/>
                    </a:cubicBezTo>
                    <a:cubicBezTo>
                      <a:pt x="179832" y="67532"/>
                      <a:pt x="174022" y="66294"/>
                      <a:pt x="168307" y="65532"/>
                    </a:cubicBezTo>
                    <a:cubicBezTo>
                      <a:pt x="162687" y="64865"/>
                      <a:pt x="156972" y="64389"/>
                      <a:pt x="150781" y="64389"/>
                    </a:cubicBezTo>
                    <a:cubicBezTo>
                      <a:pt x="139541" y="64389"/>
                      <a:pt x="127825" y="65723"/>
                      <a:pt x="116110" y="68199"/>
                    </a:cubicBezTo>
                    <a:cubicBezTo>
                      <a:pt x="114300" y="68008"/>
                      <a:pt x="112776" y="66485"/>
                      <a:pt x="112681" y="64579"/>
                    </a:cubicBezTo>
                  </a:path>
                </a:pathLst>
              </a:custGeom>
              <a:solidFill>
                <a:srgbClr val="FDCBCF"/>
              </a:solidFill>
              <a:ln w="9525" cap="flat">
                <a:noFill/>
                <a:prstDash val="solid"/>
                <a:miter/>
              </a:ln>
            </p:spPr>
            <p:txBody>
              <a:bodyPr rtlCol="0" anchor="ctr"/>
              <a:lstStyle/>
              <a:p>
                <a:endParaRPr lang="en-US"/>
              </a:p>
            </p:txBody>
          </p:sp>
          <p:grpSp>
            <p:nvGrpSpPr>
              <p:cNvPr id="1268" name="Graphic 100">
                <a:extLst>
                  <a:ext uri="{FF2B5EF4-FFF2-40B4-BE49-F238E27FC236}">
                    <a16:creationId xmlns:a16="http://schemas.microsoft.com/office/drawing/2014/main" id="{946D360A-8778-83AB-BC33-9E766C3AA906}"/>
                  </a:ext>
                </a:extLst>
              </p:cNvPr>
              <p:cNvGrpSpPr/>
              <p:nvPr/>
            </p:nvGrpSpPr>
            <p:grpSpPr>
              <a:xfrm>
                <a:off x="4138710" y="3987174"/>
                <a:ext cx="211244" cy="77760"/>
                <a:chOff x="4138710" y="3987174"/>
                <a:chExt cx="211244" cy="77760"/>
              </a:xfrm>
              <a:solidFill>
                <a:srgbClr val="1ECCDF"/>
              </a:solidFill>
            </p:grpSpPr>
            <p:sp>
              <p:nvSpPr>
                <p:cNvPr id="1303" name="Freeform: Shape 1302">
                  <a:extLst>
                    <a:ext uri="{FF2B5EF4-FFF2-40B4-BE49-F238E27FC236}">
                      <a16:creationId xmlns:a16="http://schemas.microsoft.com/office/drawing/2014/main" id="{258C3B03-3611-DC96-8319-40358D6D439A}"/>
                    </a:ext>
                  </a:extLst>
                </p:cNvPr>
                <p:cNvSpPr/>
                <p:nvPr/>
              </p:nvSpPr>
              <p:spPr>
                <a:xfrm>
                  <a:off x="4138710" y="4018225"/>
                  <a:ext cx="140586" cy="46708"/>
                </a:xfrm>
                <a:custGeom>
                  <a:avLst/>
                  <a:gdLst>
                    <a:gd name="connsiteX0" fmla="*/ 134395 w 140586"/>
                    <a:gd name="connsiteY0" fmla="*/ 23146 h 46708"/>
                    <a:gd name="connsiteX1" fmla="*/ 102772 w 140586"/>
                    <a:gd name="connsiteY1" fmla="*/ 8382 h 46708"/>
                    <a:gd name="connsiteX2" fmla="*/ 70959 w 140586"/>
                    <a:gd name="connsiteY2" fmla="*/ 1333 h 46708"/>
                    <a:gd name="connsiteX3" fmla="*/ 50004 w 140586"/>
                    <a:gd name="connsiteY3" fmla="*/ 0 h 46708"/>
                    <a:gd name="connsiteX4" fmla="*/ 39050 w 140586"/>
                    <a:gd name="connsiteY4" fmla="*/ 286 h 46708"/>
                    <a:gd name="connsiteX5" fmla="*/ 3903 w 140586"/>
                    <a:gd name="connsiteY5" fmla="*/ 6001 h 46708"/>
                    <a:gd name="connsiteX6" fmla="*/ 188 w 140586"/>
                    <a:gd name="connsiteY6" fmla="*/ 12573 h 46708"/>
                    <a:gd name="connsiteX7" fmla="*/ 6760 w 140586"/>
                    <a:gd name="connsiteY7" fmla="*/ 16288 h 46708"/>
                    <a:gd name="connsiteX8" fmla="*/ 14571 w 140586"/>
                    <a:gd name="connsiteY8" fmla="*/ 14859 h 46708"/>
                    <a:gd name="connsiteX9" fmla="*/ 54290 w 140586"/>
                    <a:gd name="connsiteY9" fmla="*/ 14478 h 46708"/>
                    <a:gd name="connsiteX10" fmla="*/ 82579 w 140586"/>
                    <a:gd name="connsiteY10" fmla="*/ 21907 h 46708"/>
                    <a:gd name="connsiteX11" fmla="*/ 121441 w 140586"/>
                    <a:gd name="connsiteY11" fmla="*/ 44958 h 46708"/>
                    <a:gd name="connsiteX12" fmla="*/ 131252 w 140586"/>
                    <a:gd name="connsiteY12" fmla="*/ 46292 h 46708"/>
                    <a:gd name="connsiteX13" fmla="*/ 138872 w 140586"/>
                    <a:gd name="connsiteY13" fmla="*/ 40386 h 46708"/>
                    <a:gd name="connsiteX14" fmla="*/ 134300 w 140586"/>
                    <a:gd name="connsiteY14" fmla="*/ 23050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86" h="46708">
                      <a:moveTo>
                        <a:pt x="134395" y="23146"/>
                      </a:moveTo>
                      <a:cubicBezTo>
                        <a:pt x="124394" y="17240"/>
                        <a:pt x="113821" y="12097"/>
                        <a:pt x="102772" y="8382"/>
                      </a:cubicBezTo>
                      <a:cubicBezTo>
                        <a:pt x="92580" y="4858"/>
                        <a:pt x="81722" y="2762"/>
                        <a:pt x="70959" y="1333"/>
                      </a:cubicBezTo>
                      <a:cubicBezTo>
                        <a:pt x="64005" y="476"/>
                        <a:pt x="57052" y="0"/>
                        <a:pt x="50004" y="0"/>
                      </a:cubicBezTo>
                      <a:cubicBezTo>
                        <a:pt x="46384" y="0"/>
                        <a:pt x="42765" y="95"/>
                        <a:pt x="39050" y="286"/>
                      </a:cubicBezTo>
                      <a:cubicBezTo>
                        <a:pt x="27144" y="952"/>
                        <a:pt x="15523" y="3429"/>
                        <a:pt x="3903" y="6001"/>
                      </a:cubicBezTo>
                      <a:cubicBezTo>
                        <a:pt x="1045" y="6667"/>
                        <a:pt x="-574" y="9906"/>
                        <a:pt x="188" y="12573"/>
                      </a:cubicBezTo>
                      <a:cubicBezTo>
                        <a:pt x="1045" y="15526"/>
                        <a:pt x="3903" y="16954"/>
                        <a:pt x="6760" y="16288"/>
                      </a:cubicBezTo>
                      <a:cubicBezTo>
                        <a:pt x="9332" y="15716"/>
                        <a:pt x="11904" y="15240"/>
                        <a:pt x="14571" y="14859"/>
                      </a:cubicBezTo>
                      <a:cubicBezTo>
                        <a:pt x="27810" y="13144"/>
                        <a:pt x="41050" y="12859"/>
                        <a:pt x="54290" y="14478"/>
                      </a:cubicBezTo>
                      <a:cubicBezTo>
                        <a:pt x="63910" y="15907"/>
                        <a:pt x="73530" y="18288"/>
                        <a:pt x="82579" y="21907"/>
                      </a:cubicBezTo>
                      <a:cubicBezTo>
                        <a:pt x="96390" y="27908"/>
                        <a:pt x="109440" y="35814"/>
                        <a:pt x="121441" y="44958"/>
                      </a:cubicBezTo>
                      <a:cubicBezTo>
                        <a:pt x="124013" y="46863"/>
                        <a:pt x="128299" y="47053"/>
                        <a:pt x="131252" y="46292"/>
                      </a:cubicBezTo>
                      <a:cubicBezTo>
                        <a:pt x="134395" y="45434"/>
                        <a:pt x="137157" y="43243"/>
                        <a:pt x="138872" y="40386"/>
                      </a:cubicBezTo>
                      <a:cubicBezTo>
                        <a:pt x="142396" y="34385"/>
                        <a:pt x="140301" y="26575"/>
                        <a:pt x="134300" y="23050"/>
                      </a:cubicBezTo>
                      <a:close/>
                    </a:path>
                  </a:pathLst>
                </a:custGeom>
                <a:solidFill>
                  <a:srgbClr val="FBABB1"/>
                </a:solid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id="{C91515DB-FA46-F013-12BD-520EB2F3634D}"/>
                    </a:ext>
                  </a:extLst>
                </p:cNvPr>
                <p:cNvSpPr/>
                <p:nvPr/>
              </p:nvSpPr>
              <p:spPr>
                <a:xfrm>
                  <a:off x="4175458" y="3987174"/>
                  <a:ext cx="174496" cy="70442"/>
                </a:xfrm>
                <a:custGeom>
                  <a:avLst/>
                  <a:gdLst>
                    <a:gd name="connsiteX0" fmla="*/ 173275 w 174496"/>
                    <a:gd name="connsiteY0" fmla="*/ 53245 h 70442"/>
                    <a:gd name="connsiteX1" fmla="*/ 168799 w 174496"/>
                    <a:gd name="connsiteY1" fmla="*/ 42481 h 70442"/>
                    <a:gd name="connsiteX2" fmla="*/ 160607 w 174496"/>
                    <a:gd name="connsiteY2" fmla="*/ 32194 h 70442"/>
                    <a:gd name="connsiteX3" fmla="*/ 141557 w 174496"/>
                    <a:gd name="connsiteY3" fmla="*/ 17240 h 70442"/>
                    <a:gd name="connsiteX4" fmla="*/ 118697 w 174496"/>
                    <a:gd name="connsiteY4" fmla="*/ 6858 h 70442"/>
                    <a:gd name="connsiteX5" fmla="*/ 93742 w 174496"/>
                    <a:gd name="connsiteY5" fmla="*/ 1619 h 70442"/>
                    <a:gd name="connsiteX6" fmla="*/ 70119 w 174496"/>
                    <a:gd name="connsiteY6" fmla="*/ 95 h 70442"/>
                    <a:gd name="connsiteX7" fmla="*/ 61928 w 174496"/>
                    <a:gd name="connsiteY7" fmla="*/ 0 h 70442"/>
                    <a:gd name="connsiteX8" fmla="*/ 46593 w 174496"/>
                    <a:gd name="connsiteY8" fmla="*/ 381 h 70442"/>
                    <a:gd name="connsiteX9" fmla="*/ 4302 w 174496"/>
                    <a:gd name="connsiteY9" fmla="*/ 6477 h 70442"/>
                    <a:gd name="connsiteX10" fmla="*/ 206 w 174496"/>
                    <a:gd name="connsiteY10" fmla="*/ 13621 h 70442"/>
                    <a:gd name="connsiteX11" fmla="*/ 7445 w 174496"/>
                    <a:gd name="connsiteY11" fmla="*/ 17717 h 70442"/>
                    <a:gd name="connsiteX12" fmla="*/ 13541 w 174496"/>
                    <a:gd name="connsiteY12" fmla="*/ 16573 h 70442"/>
                    <a:gd name="connsiteX13" fmla="*/ 60214 w 174496"/>
                    <a:gd name="connsiteY13" fmla="*/ 16573 h 70442"/>
                    <a:gd name="connsiteX14" fmla="*/ 83931 w 174496"/>
                    <a:gd name="connsiteY14" fmla="*/ 22003 h 70442"/>
                    <a:gd name="connsiteX15" fmla="*/ 107267 w 174496"/>
                    <a:gd name="connsiteY15" fmla="*/ 30671 h 70442"/>
                    <a:gd name="connsiteX16" fmla="*/ 133270 w 174496"/>
                    <a:gd name="connsiteY16" fmla="*/ 45434 h 70442"/>
                    <a:gd name="connsiteX17" fmla="*/ 142890 w 174496"/>
                    <a:gd name="connsiteY17" fmla="*/ 54388 h 70442"/>
                    <a:gd name="connsiteX18" fmla="*/ 147748 w 174496"/>
                    <a:gd name="connsiteY18" fmla="*/ 59912 h 70442"/>
                    <a:gd name="connsiteX19" fmla="*/ 152130 w 174496"/>
                    <a:gd name="connsiteY19" fmla="*/ 64579 h 70442"/>
                    <a:gd name="connsiteX20" fmla="*/ 168608 w 174496"/>
                    <a:gd name="connsiteY20" fmla="*/ 68866 h 70442"/>
                    <a:gd name="connsiteX21" fmla="*/ 173371 w 174496"/>
                    <a:gd name="connsiteY21" fmla="*/ 53150 h 7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496" h="70442">
                      <a:moveTo>
                        <a:pt x="173275" y="53245"/>
                      </a:moveTo>
                      <a:cubicBezTo>
                        <a:pt x="172228" y="49435"/>
                        <a:pt x="170799" y="45815"/>
                        <a:pt x="168799" y="42481"/>
                      </a:cubicBezTo>
                      <a:cubicBezTo>
                        <a:pt x="166608" y="38767"/>
                        <a:pt x="163560" y="35338"/>
                        <a:pt x="160607" y="32194"/>
                      </a:cubicBezTo>
                      <a:cubicBezTo>
                        <a:pt x="155082" y="26384"/>
                        <a:pt x="148415" y="21431"/>
                        <a:pt x="141557" y="17240"/>
                      </a:cubicBezTo>
                      <a:cubicBezTo>
                        <a:pt x="134413" y="12954"/>
                        <a:pt x="126603" y="9525"/>
                        <a:pt x="118697" y="6858"/>
                      </a:cubicBezTo>
                      <a:cubicBezTo>
                        <a:pt x="110601" y="4191"/>
                        <a:pt x="102219" y="2667"/>
                        <a:pt x="93742" y="1619"/>
                      </a:cubicBezTo>
                      <a:cubicBezTo>
                        <a:pt x="85931" y="667"/>
                        <a:pt x="77930" y="286"/>
                        <a:pt x="70119" y="95"/>
                      </a:cubicBezTo>
                      <a:cubicBezTo>
                        <a:pt x="67357" y="95"/>
                        <a:pt x="64690" y="0"/>
                        <a:pt x="61928" y="0"/>
                      </a:cubicBezTo>
                      <a:cubicBezTo>
                        <a:pt x="56785" y="0"/>
                        <a:pt x="51736" y="95"/>
                        <a:pt x="46593" y="381"/>
                      </a:cubicBezTo>
                      <a:cubicBezTo>
                        <a:pt x="32305" y="1048"/>
                        <a:pt x="18208" y="3238"/>
                        <a:pt x="4302" y="6477"/>
                      </a:cubicBezTo>
                      <a:cubicBezTo>
                        <a:pt x="1254" y="7144"/>
                        <a:pt x="-651" y="10763"/>
                        <a:pt x="206" y="13621"/>
                      </a:cubicBezTo>
                      <a:cubicBezTo>
                        <a:pt x="1063" y="16859"/>
                        <a:pt x="4302" y="18383"/>
                        <a:pt x="7445" y="17717"/>
                      </a:cubicBezTo>
                      <a:cubicBezTo>
                        <a:pt x="9445" y="17240"/>
                        <a:pt x="11541" y="16954"/>
                        <a:pt x="13541" y="16573"/>
                      </a:cubicBezTo>
                      <a:cubicBezTo>
                        <a:pt x="28972" y="14573"/>
                        <a:pt x="44783" y="14669"/>
                        <a:pt x="60214" y="16573"/>
                      </a:cubicBezTo>
                      <a:cubicBezTo>
                        <a:pt x="68310" y="17717"/>
                        <a:pt x="76215" y="19431"/>
                        <a:pt x="83931" y="22003"/>
                      </a:cubicBezTo>
                      <a:cubicBezTo>
                        <a:pt x="91836" y="24575"/>
                        <a:pt x="99552" y="27527"/>
                        <a:pt x="107267" y="30671"/>
                      </a:cubicBezTo>
                      <a:cubicBezTo>
                        <a:pt x="116411" y="34671"/>
                        <a:pt x="125269" y="39529"/>
                        <a:pt x="133270" y="45434"/>
                      </a:cubicBezTo>
                      <a:cubicBezTo>
                        <a:pt x="136699" y="48196"/>
                        <a:pt x="139843" y="51149"/>
                        <a:pt x="142890" y="54388"/>
                      </a:cubicBezTo>
                      <a:cubicBezTo>
                        <a:pt x="144605" y="56198"/>
                        <a:pt x="146129" y="58102"/>
                        <a:pt x="147748" y="59912"/>
                      </a:cubicBezTo>
                      <a:cubicBezTo>
                        <a:pt x="149177" y="61531"/>
                        <a:pt x="150606" y="63056"/>
                        <a:pt x="152130" y="64579"/>
                      </a:cubicBezTo>
                      <a:cubicBezTo>
                        <a:pt x="155178" y="70390"/>
                        <a:pt x="163179" y="72009"/>
                        <a:pt x="168608" y="68866"/>
                      </a:cubicBezTo>
                      <a:cubicBezTo>
                        <a:pt x="174228" y="65532"/>
                        <a:pt x="175847" y="58865"/>
                        <a:pt x="173371" y="53150"/>
                      </a:cubicBezTo>
                      <a:close/>
                    </a:path>
                  </a:pathLst>
                </a:custGeom>
                <a:solidFill>
                  <a:srgbClr val="FBABB1"/>
                </a:solidFill>
                <a:ln w="9525" cap="flat">
                  <a:noFill/>
                  <a:prstDash val="solid"/>
                  <a:miter/>
                </a:ln>
              </p:spPr>
              <p:txBody>
                <a:bodyPr rtlCol="0" anchor="ctr"/>
                <a:lstStyle/>
                <a:p>
                  <a:endParaRPr lang="en-US"/>
                </a:p>
              </p:txBody>
            </p:sp>
          </p:grpSp>
          <p:grpSp>
            <p:nvGrpSpPr>
              <p:cNvPr id="1269" name="Graphic 100">
                <a:extLst>
                  <a:ext uri="{FF2B5EF4-FFF2-40B4-BE49-F238E27FC236}">
                    <a16:creationId xmlns:a16="http://schemas.microsoft.com/office/drawing/2014/main" id="{5CDBF7A6-0FE6-7A4C-CCD5-62730B7368E7}"/>
                  </a:ext>
                </a:extLst>
              </p:cNvPr>
              <p:cNvGrpSpPr/>
              <p:nvPr/>
            </p:nvGrpSpPr>
            <p:grpSpPr>
              <a:xfrm>
                <a:off x="4055295" y="4141002"/>
                <a:ext cx="361069" cy="281273"/>
                <a:chOff x="4055295" y="4141002"/>
                <a:chExt cx="361069" cy="281273"/>
              </a:xfrm>
            </p:grpSpPr>
            <p:sp>
              <p:nvSpPr>
                <p:cNvPr id="1271" name="Freeform: Shape 1270">
                  <a:extLst>
                    <a:ext uri="{FF2B5EF4-FFF2-40B4-BE49-F238E27FC236}">
                      <a16:creationId xmlns:a16="http://schemas.microsoft.com/office/drawing/2014/main" id="{22986C8B-D62E-08DF-FEE5-FAF7CA403F00}"/>
                    </a:ext>
                  </a:extLst>
                </p:cNvPr>
                <p:cNvSpPr/>
                <p:nvPr/>
              </p:nvSpPr>
              <p:spPr>
                <a:xfrm>
                  <a:off x="4055295" y="4141002"/>
                  <a:ext cx="361069" cy="281273"/>
                </a:xfrm>
                <a:custGeom>
                  <a:avLst/>
                  <a:gdLst>
                    <a:gd name="connsiteX0" fmla="*/ 360781 w 361069"/>
                    <a:gd name="connsiteY0" fmla="*/ 138113 h 281273"/>
                    <a:gd name="connsiteX1" fmla="*/ 354113 w 361069"/>
                    <a:gd name="connsiteY1" fmla="*/ 117443 h 281273"/>
                    <a:gd name="connsiteX2" fmla="*/ 342111 w 361069"/>
                    <a:gd name="connsiteY2" fmla="*/ 96869 h 281273"/>
                    <a:gd name="connsiteX3" fmla="*/ 308488 w 361069"/>
                    <a:gd name="connsiteY3" fmla="*/ 56293 h 281273"/>
                    <a:gd name="connsiteX4" fmla="*/ 278961 w 361069"/>
                    <a:gd name="connsiteY4" fmla="*/ 22384 h 281273"/>
                    <a:gd name="connsiteX5" fmla="*/ 278770 w 361069"/>
                    <a:gd name="connsiteY5" fmla="*/ 22193 h 281273"/>
                    <a:gd name="connsiteX6" fmla="*/ 278770 w 361069"/>
                    <a:gd name="connsiteY6" fmla="*/ 22193 h 281273"/>
                    <a:gd name="connsiteX7" fmla="*/ 278770 w 361069"/>
                    <a:gd name="connsiteY7" fmla="*/ 22193 h 281273"/>
                    <a:gd name="connsiteX8" fmla="*/ 272007 w 361069"/>
                    <a:gd name="connsiteY8" fmla="*/ 12097 h 281273"/>
                    <a:gd name="connsiteX9" fmla="*/ 270865 w 361069"/>
                    <a:gd name="connsiteY9" fmla="*/ 10954 h 281273"/>
                    <a:gd name="connsiteX10" fmla="*/ 266102 w 361069"/>
                    <a:gd name="connsiteY10" fmla="*/ 7239 h 281273"/>
                    <a:gd name="connsiteX11" fmla="*/ 260482 w 361069"/>
                    <a:gd name="connsiteY11" fmla="*/ 4381 h 281273"/>
                    <a:gd name="connsiteX12" fmla="*/ 223335 w 361069"/>
                    <a:gd name="connsiteY12" fmla="*/ 0 h 281273"/>
                    <a:gd name="connsiteX13" fmla="*/ 193426 w 361069"/>
                    <a:gd name="connsiteY13" fmla="*/ 2476 h 281273"/>
                    <a:gd name="connsiteX14" fmla="*/ 123894 w 361069"/>
                    <a:gd name="connsiteY14" fmla="*/ 25146 h 281273"/>
                    <a:gd name="connsiteX15" fmla="*/ 63124 w 361069"/>
                    <a:gd name="connsiteY15" fmla="*/ 65627 h 281273"/>
                    <a:gd name="connsiteX16" fmla="*/ 38931 w 361069"/>
                    <a:gd name="connsiteY16" fmla="*/ 90106 h 281273"/>
                    <a:gd name="connsiteX17" fmla="*/ 24072 w 361069"/>
                    <a:gd name="connsiteY17" fmla="*/ 110395 h 281273"/>
                    <a:gd name="connsiteX18" fmla="*/ 19690 w 361069"/>
                    <a:gd name="connsiteY18" fmla="*/ 116872 h 281273"/>
                    <a:gd name="connsiteX19" fmla="*/ 8736 w 361069"/>
                    <a:gd name="connsiteY19" fmla="*/ 127254 h 281273"/>
                    <a:gd name="connsiteX20" fmla="*/ 7403 w 361069"/>
                    <a:gd name="connsiteY20" fmla="*/ 140398 h 281273"/>
                    <a:gd name="connsiteX21" fmla="*/ 6165 w 361069"/>
                    <a:gd name="connsiteY21" fmla="*/ 152781 h 281273"/>
                    <a:gd name="connsiteX22" fmla="*/ 4641 w 361069"/>
                    <a:gd name="connsiteY22" fmla="*/ 164211 h 281273"/>
                    <a:gd name="connsiteX23" fmla="*/ 3974 w 361069"/>
                    <a:gd name="connsiteY23" fmla="*/ 168878 h 281273"/>
                    <a:gd name="connsiteX24" fmla="*/ 69 w 361069"/>
                    <a:gd name="connsiteY24" fmla="*/ 210121 h 281273"/>
                    <a:gd name="connsiteX25" fmla="*/ 831 w 361069"/>
                    <a:gd name="connsiteY25" fmla="*/ 231362 h 281273"/>
                    <a:gd name="connsiteX26" fmla="*/ 5593 w 361069"/>
                    <a:gd name="connsiteY26" fmla="*/ 248317 h 281273"/>
                    <a:gd name="connsiteX27" fmla="*/ 20357 w 361069"/>
                    <a:gd name="connsiteY27" fmla="*/ 262223 h 281273"/>
                    <a:gd name="connsiteX28" fmla="*/ 26358 w 361069"/>
                    <a:gd name="connsiteY28" fmla="*/ 263271 h 281273"/>
                    <a:gd name="connsiteX29" fmla="*/ 33311 w 361069"/>
                    <a:gd name="connsiteY29" fmla="*/ 261842 h 281273"/>
                    <a:gd name="connsiteX30" fmla="*/ 36645 w 361069"/>
                    <a:gd name="connsiteY30" fmla="*/ 259842 h 281273"/>
                    <a:gd name="connsiteX31" fmla="*/ 39693 w 361069"/>
                    <a:gd name="connsiteY31" fmla="*/ 262509 h 281273"/>
                    <a:gd name="connsiteX32" fmla="*/ 42455 w 361069"/>
                    <a:gd name="connsiteY32" fmla="*/ 265462 h 281273"/>
                    <a:gd name="connsiteX33" fmla="*/ 48170 w 361069"/>
                    <a:gd name="connsiteY33" fmla="*/ 271272 h 281273"/>
                    <a:gd name="connsiteX34" fmla="*/ 59410 w 361069"/>
                    <a:gd name="connsiteY34" fmla="*/ 278797 h 281273"/>
                    <a:gd name="connsiteX35" fmla="*/ 70839 w 361069"/>
                    <a:gd name="connsiteY35" fmla="*/ 281273 h 281273"/>
                    <a:gd name="connsiteX36" fmla="*/ 72364 w 361069"/>
                    <a:gd name="connsiteY36" fmla="*/ 281273 h 281273"/>
                    <a:gd name="connsiteX37" fmla="*/ 83603 w 361069"/>
                    <a:gd name="connsiteY37" fmla="*/ 279273 h 281273"/>
                    <a:gd name="connsiteX38" fmla="*/ 98081 w 361069"/>
                    <a:gd name="connsiteY38" fmla="*/ 267271 h 281273"/>
                    <a:gd name="connsiteX39" fmla="*/ 105510 w 361069"/>
                    <a:gd name="connsiteY39" fmla="*/ 255079 h 281273"/>
                    <a:gd name="connsiteX40" fmla="*/ 107225 w 361069"/>
                    <a:gd name="connsiteY40" fmla="*/ 251936 h 281273"/>
                    <a:gd name="connsiteX41" fmla="*/ 113321 w 361069"/>
                    <a:gd name="connsiteY41" fmla="*/ 243364 h 281273"/>
                    <a:gd name="connsiteX42" fmla="*/ 115798 w 361069"/>
                    <a:gd name="connsiteY42" fmla="*/ 241363 h 281273"/>
                    <a:gd name="connsiteX43" fmla="*/ 117988 w 361069"/>
                    <a:gd name="connsiteY43" fmla="*/ 240411 h 281273"/>
                    <a:gd name="connsiteX44" fmla="*/ 120560 w 361069"/>
                    <a:gd name="connsiteY44" fmla="*/ 240125 h 281273"/>
                    <a:gd name="connsiteX45" fmla="*/ 123322 w 361069"/>
                    <a:gd name="connsiteY45" fmla="*/ 240506 h 281273"/>
                    <a:gd name="connsiteX46" fmla="*/ 127513 w 361069"/>
                    <a:gd name="connsiteY46" fmla="*/ 242316 h 281273"/>
                    <a:gd name="connsiteX47" fmla="*/ 134657 w 361069"/>
                    <a:gd name="connsiteY47" fmla="*/ 247364 h 281273"/>
                    <a:gd name="connsiteX48" fmla="*/ 148087 w 361069"/>
                    <a:gd name="connsiteY48" fmla="*/ 255937 h 281273"/>
                    <a:gd name="connsiteX49" fmla="*/ 161708 w 361069"/>
                    <a:gd name="connsiteY49" fmla="*/ 258889 h 281273"/>
                    <a:gd name="connsiteX50" fmla="*/ 178091 w 361069"/>
                    <a:gd name="connsiteY50" fmla="*/ 254698 h 281273"/>
                    <a:gd name="connsiteX51" fmla="*/ 189711 w 361069"/>
                    <a:gd name="connsiteY51" fmla="*/ 244412 h 281273"/>
                    <a:gd name="connsiteX52" fmla="*/ 196760 w 361069"/>
                    <a:gd name="connsiteY52" fmla="*/ 231743 h 281273"/>
                    <a:gd name="connsiteX53" fmla="*/ 198474 w 361069"/>
                    <a:gd name="connsiteY53" fmla="*/ 228124 h 281273"/>
                    <a:gd name="connsiteX54" fmla="*/ 202380 w 361069"/>
                    <a:gd name="connsiteY54" fmla="*/ 219551 h 281273"/>
                    <a:gd name="connsiteX55" fmla="*/ 203713 w 361069"/>
                    <a:gd name="connsiteY55" fmla="*/ 216503 h 281273"/>
                    <a:gd name="connsiteX56" fmla="*/ 207047 w 361069"/>
                    <a:gd name="connsiteY56" fmla="*/ 209264 h 281273"/>
                    <a:gd name="connsiteX57" fmla="*/ 208952 w 361069"/>
                    <a:gd name="connsiteY57" fmla="*/ 206788 h 281273"/>
                    <a:gd name="connsiteX58" fmla="*/ 209809 w 361069"/>
                    <a:gd name="connsiteY58" fmla="*/ 205930 h 281273"/>
                    <a:gd name="connsiteX59" fmla="*/ 209809 w 361069"/>
                    <a:gd name="connsiteY59" fmla="*/ 205930 h 281273"/>
                    <a:gd name="connsiteX60" fmla="*/ 211524 w 361069"/>
                    <a:gd name="connsiteY60" fmla="*/ 205264 h 281273"/>
                    <a:gd name="connsiteX61" fmla="*/ 215239 w 361069"/>
                    <a:gd name="connsiteY61" fmla="*/ 204788 h 281273"/>
                    <a:gd name="connsiteX62" fmla="*/ 218096 w 361069"/>
                    <a:gd name="connsiteY62" fmla="*/ 205073 h 281273"/>
                    <a:gd name="connsiteX63" fmla="*/ 222763 w 361069"/>
                    <a:gd name="connsiteY63" fmla="*/ 207169 h 281273"/>
                    <a:gd name="connsiteX64" fmla="*/ 227049 w 361069"/>
                    <a:gd name="connsiteY64" fmla="*/ 209836 h 281273"/>
                    <a:gd name="connsiteX65" fmla="*/ 238860 w 361069"/>
                    <a:gd name="connsiteY65" fmla="*/ 216503 h 281273"/>
                    <a:gd name="connsiteX66" fmla="*/ 250576 w 361069"/>
                    <a:gd name="connsiteY66" fmla="*/ 218980 h 281273"/>
                    <a:gd name="connsiteX67" fmla="*/ 263721 w 361069"/>
                    <a:gd name="connsiteY67" fmla="*/ 216313 h 281273"/>
                    <a:gd name="connsiteX68" fmla="*/ 278294 w 361069"/>
                    <a:gd name="connsiteY68" fmla="*/ 201263 h 281273"/>
                    <a:gd name="connsiteX69" fmla="*/ 279723 w 361069"/>
                    <a:gd name="connsiteY69" fmla="*/ 199739 h 281273"/>
                    <a:gd name="connsiteX70" fmla="*/ 282961 w 361069"/>
                    <a:gd name="connsiteY70" fmla="*/ 194500 h 281273"/>
                    <a:gd name="connsiteX71" fmla="*/ 287248 w 361069"/>
                    <a:gd name="connsiteY71" fmla="*/ 190405 h 281273"/>
                    <a:gd name="connsiteX72" fmla="*/ 290867 w 361069"/>
                    <a:gd name="connsiteY72" fmla="*/ 188309 h 281273"/>
                    <a:gd name="connsiteX73" fmla="*/ 294486 w 361069"/>
                    <a:gd name="connsiteY73" fmla="*/ 187357 h 281273"/>
                    <a:gd name="connsiteX74" fmla="*/ 306869 w 361069"/>
                    <a:gd name="connsiteY74" fmla="*/ 187547 h 281273"/>
                    <a:gd name="connsiteX75" fmla="*/ 317632 w 361069"/>
                    <a:gd name="connsiteY75" fmla="*/ 187833 h 281273"/>
                    <a:gd name="connsiteX76" fmla="*/ 331729 w 361069"/>
                    <a:gd name="connsiteY76" fmla="*/ 185356 h 281273"/>
                    <a:gd name="connsiteX77" fmla="*/ 346302 w 361069"/>
                    <a:gd name="connsiteY77" fmla="*/ 177070 h 281273"/>
                    <a:gd name="connsiteX78" fmla="*/ 353923 w 361069"/>
                    <a:gd name="connsiteY78" fmla="*/ 168973 h 281273"/>
                    <a:gd name="connsiteX79" fmla="*/ 358971 w 361069"/>
                    <a:gd name="connsiteY79" fmla="*/ 159163 h 281273"/>
                    <a:gd name="connsiteX80" fmla="*/ 360971 w 361069"/>
                    <a:gd name="connsiteY80" fmla="*/ 149352 h 281273"/>
                    <a:gd name="connsiteX81" fmla="*/ 360399 w 361069"/>
                    <a:gd name="connsiteY81" fmla="*/ 138303 h 281273"/>
                    <a:gd name="connsiteX82" fmla="*/ 337158 w 361069"/>
                    <a:gd name="connsiteY82" fmla="*/ 159829 h 281273"/>
                    <a:gd name="connsiteX83" fmla="*/ 337158 w 361069"/>
                    <a:gd name="connsiteY83" fmla="*/ 159829 h 2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1069" h="281273">
                      <a:moveTo>
                        <a:pt x="360781" y="138113"/>
                      </a:moveTo>
                      <a:cubicBezTo>
                        <a:pt x="359828" y="130969"/>
                        <a:pt x="357161" y="124016"/>
                        <a:pt x="354113" y="117443"/>
                      </a:cubicBezTo>
                      <a:cubicBezTo>
                        <a:pt x="350779" y="110204"/>
                        <a:pt x="346588" y="103442"/>
                        <a:pt x="342111" y="96869"/>
                      </a:cubicBezTo>
                      <a:cubicBezTo>
                        <a:pt x="332110" y="82391"/>
                        <a:pt x="320204" y="69342"/>
                        <a:pt x="308488" y="56293"/>
                      </a:cubicBezTo>
                      <a:cubicBezTo>
                        <a:pt x="298487" y="45148"/>
                        <a:pt x="288200" y="34195"/>
                        <a:pt x="278961" y="22384"/>
                      </a:cubicBezTo>
                      <a:lnTo>
                        <a:pt x="278770" y="22193"/>
                      </a:lnTo>
                      <a:lnTo>
                        <a:pt x="278770" y="22193"/>
                      </a:lnTo>
                      <a:lnTo>
                        <a:pt x="278770" y="22193"/>
                      </a:lnTo>
                      <a:cubicBezTo>
                        <a:pt x="276294" y="18955"/>
                        <a:pt x="274008" y="15716"/>
                        <a:pt x="272007" y="12097"/>
                      </a:cubicBezTo>
                      <a:cubicBezTo>
                        <a:pt x="271722" y="11621"/>
                        <a:pt x="271341" y="11239"/>
                        <a:pt x="270865" y="10954"/>
                      </a:cubicBezTo>
                      <a:cubicBezTo>
                        <a:pt x="269531" y="9334"/>
                        <a:pt x="267912" y="8096"/>
                        <a:pt x="266102" y="7239"/>
                      </a:cubicBezTo>
                      <a:cubicBezTo>
                        <a:pt x="264483" y="5905"/>
                        <a:pt x="262578" y="4858"/>
                        <a:pt x="260482" y="4381"/>
                      </a:cubicBezTo>
                      <a:cubicBezTo>
                        <a:pt x="248862" y="1429"/>
                        <a:pt x="236384" y="0"/>
                        <a:pt x="223335" y="0"/>
                      </a:cubicBezTo>
                      <a:cubicBezTo>
                        <a:pt x="213524" y="0"/>
                        <a:pt x="203523" y="857"/>
                        <a:pt x="193426" y="2476"/>
                      </a:cubicBezTo>
                      <a:cubicBezTo>
                        <a:pt x="170185" y="6191"/>
                        <a:pt x="146849" y="13811"/>
                        <a:pt x="123894" y="25146"/>
                      </a:cubicBezTo>
                      <a:cubicBezTo>
                        <a:pt x="101224" y="36385"/>
                        <a:pt x="80745" y="49911"/>
                        <a:pt x="63124" y="65627"/>
                      </a:cubicBezTo>
                      <a:cubicBezTo>
                        <a:pt x="53790" y="73914"/>
                        <a:pt x="45884" y="81915"/>
                        <a:pt x="38931" y="90106"/>
                      </a:cubicBezTo>
                      <a:cubicBezTo>
                        <a:pt x="33502" y="96488"/>
                        <a:pt x="28739" y="103537"/>
                        <a:pt x="24072" y="110395"/>
                      </a:cubicBezTo>
                      <a:lnTo>
                        <a:pt x="19690" y="116872"/>
                      </a:lnTo>
                      <a:cubicBezTo>
                        <a:pt x="14070" y="117348"/>
                        <a:pt x="9403" y="121634"/>
                        <a:pt x="8736" y="127254"/>
                      </a:cubicBezTo>
                      <a:cubicBezTo>
                        <a:pt x="8165" y="131635"/>
                        <a:pt x="7784" y="136017"/>
                        <a:pt x="7403" y="140398"/>
                      </a:cubicBezTo>
                      <a:cubicBezTo>
                        <a:pt x="7022" y="144494"/>
                        <a:pt x="6736" y="148685"/>
                        <a:pt x="6165" y="152781"/>
                      </a:cubicBezTo>
                      <a:cubicBezTo>
                        <a:pt x="5689" y="156591"/>
                        <a:pt x="5117" y="160401"/>
                        <a:pt x="4641" y="164211"/>
                      </a:cubicBezTo>
                      <a:lnTo>
                        <a:pt x="3974" y="168878"/>
                      </a:lnTo>
                      <a:cubicBezTo>
                        <a:pt x="2164" y="181927"/>
                        <a:pt x="450" y="195929"/>
                        <a:pt x="69" y="210121"/>
                      </a:cubicBezTo>
                      <a:cubicBezTo>
                        <a:pt x="-122" y="218408"/>
                        <a:pt x="69" y="225171"/>
                        <a:pt x="831" y="231362"/>
                      </a:cubicBezTo>
                      <a:cubicBezTo>
                        <a:pt x="1688" y="238030"/>
                        <a:pt x="3212" y="243650"/>
                        <a:pt x="5593" y="248317"/>
                      </a:cubicBezTo>
                      <a:cubicBezTo>
                        <a:pt x="9118" y="255270"/>
                        <a:pt x="14356" y="260223"/>
                        <a:pt x="20357" y="262223"/>
                      </a:cubicBezTo>
                      <a:cubicBezTo>
                        <a:pt x="22357" y="262890"/>
                        <a:pt x="24357" y="263271"/>
                        <a:pt x="26358" y="263271"/>
                      </a:cubicBezTo>
                      <a:cubicBezTo>
                        <a:pt x="28644" y="263271"/>
                        <a:pt x="31025" y="262795"/>
                        <a:pt x="33311" y="261842"/>
                      </a:cubicBezTo>
                      <a:cubicBezTo>
                        <a:pt x="34454" y="261366"/>
                        <a:pt x="35502" y="260795"/>
                        <a:pt x="36645" y="259842"/>
                      </a:cubicBezTo>
                      <a:cubicBezTo>
                        <a:pt x="37597" y="260699"/>
                        <a:pt x="38645" y="261556"/>
                        <a:pt x="39693" y="262509"/>
                      </a:cubicBezTo>
                      <a:lnTo>
                        <a:pt x="42455" y="265462"/>
                      </a:lnTo>
                      <a:cubicBezTo>
                        <a:pt x="44265" y="267462"/>
                        <a:pt x="46170" y="269462"/>
                        <a:pt x="48170" y="271272"/>
                      </a:cubicBezTo>
                      <a:cubicBezTo>
                        <a:pt x="51504" y="274510"/>
                        <a:pt x="55123" y="276987"/>
                        <a:pt x="59410" y="278797"/>
                      </a:cubicBezTo>
                      <a:cubicBezTo>
                        <a:pt x="62648" y="280225"/>
                        <a:pt x="66744" y="281083"/>
                        <a:pt x="70839" y="281273"/>
                      </a:cubicBezTo>
                      <a:lnTo>
                        <a:pt x="72364" y="281273"/>
                      </a:lnTo>
                      <a:cubicBezTo>
                        <a:pt x="76269" y="281273"/>
                        <a:pt x="79888" y="280606"/>
                        <a:pt x="83603" y="279273"/>
                      </a:cubicBezTo>
                      <a:cubicBezTo>
                        <a:pt x="89985" y="276892"/>
                        <a:pt x="94938" y="271463"/>
                        <a:pt x="98081" y="267271"/>
                      </a:cubicBezTo>
                      <a:cubicBezTo>
                        <a:pt x="100939" y="263462"/>
                        <a:pt x="103320" y="259175"/>
                        <a:pt x="105510" y="255079"/>
                      </a:cubicBezTo>
                      <a:lnTo>
                        <a:pt x="107225" y="251936"/>
                      </a:lnTo>
                      <a:cubicBezTo>
                        <a:pt x="108844" y="249269"/>
                        <a:pt x="110844" y="246221"/>
                        <a:pt x="113321" y="243364"/>
                      </a:cubicBezTo>
                      <a:cubicBezTo>
                        <a:pt x="114083" y="242697"/>
                        <a:pt x="114940" y="242030"/>
                        <a:pt x="115798" y="241363"/>
                      </a:cubicBezTo>
                      <a:cubicBezTo>
                        <a:pt x="116560" y="241078"/>
                        <a:pt x="117226" y="240697"/>
                        <a:pt x="117988" y="240411"/>
                      </a:cubicBezTo>
                      <a:cubicBezTo>
                        <a:pt x="118845" y="240221"/>
                        <a:pt x="119703" y="240125"/>
                        <a:pt x="120560" y="240125"/>
                      </a:cubicBezTo>
                      <a:cubicBezTo>
                        <a:pt x="121512" y="240125"/>
                        <a:pt x="122465" y="240316"/>
                        <a:pt x="123322" y="240506"/>
                      </a:cubicBezTo>
                      <a:cubicBezTo>
                        <a:pt x="124751" y="240983"/>
                        <a:pt x="126180" y="241649"/>
                        <a:pt x="127513" y="242316"/>
                      </a:cubicBezTo>
                      <a:cubicBezTo>
                        <a:pt x="129894" y="243935"/>
                        <a:pt x="132276" y="245650"/>
                        <a:pt x="134657" y="247364"/>
                      </a:cubicBezTo>
                      <a:cubicBezTo>
                        <a:pt x="138848" y="250508"/>
                        <a:pt x="143134" y="253651"/>
                        <a:pt x="148087" y="255937"/>
                      </a:cubicBezTo>
                      <a:cubicBezTo>
                        <a:pt x="152183" y="257842"/>
                        <a:pt x="156850" y="258889"/>
                        <a:pt x="161708" y="258889"/>
                      </a:cubicBezTo>
                      <a:cubicBezTo>
                        <a:pt x="167518" y="258889"/>
                        <a:pt x="173424" y="257366"/>
                        <a:pt x="178091" y="254698"/>
                      </a:cubicBezTo>
                      <a:cubicBezTo>
                        <a:pt x="182663" y="252127"/>
                        <a:pt x="186378" y="248793"/>
                        <a:pt x="189711" y="244412"/>
                      </a:cubicBezTo>
                      <a:cubicBezTo>
                        <a:pt x="192569" y="240601"/>
                        <a:pt x="194664" y="236220"/>
                        <a:pt x="196760" y="231743"/>
                      </a:cubicBezTo>
                      <a:lnTo>
                        <a:pt x="198474" y="228124"/>
                      </a:lnTo>
                      <a:cubicBezTo>
                        <a:pt x="199808" y="225266"/>
                        <a:pt x="201141" y="222409"/>
                        <a:pt x="202380" y="219551"/>
                      </a:cubicBezTo>
                      <a:lnTo>
                        <a:pt x="203713" y="216503"/>
                      </a:lnTo>
                      <a:cubicBezTo>
                        <a:pt x="204761" y="214027"/>
                        <a:pt x="205809" y="211646"/>
                        <a:pt x="207047" y="209264"/>
                      </a:cubicBezTo>
                      <a:cubicBezTo>
                        <a:pt x="207619" y="208407"/>
                        <a:pt x="208285" y="207550"/>
                        <a:pt x="208952" y="206788"/>
                      </a:cubicBezTo>
                      <a:lnTo>
                        <a:pt x="209809" y="205930"/>
                      </a:lnTo>
                      <a:lnTo>
                        <a:pt x="209809" y="205930"/>
                      </a:lnTo>
                      <a:cubicBezTo>
                        <a:pt x="210381" y="205740"/>
                        <a:pt x="210952" y="205550"/>
                        <a:pt x="211524" y="205264"/>
                      </a:cubicBezTo>
                      <a:cubicBezTo>
                        <a:pt x="212762" y="205073"/>
                        <a:pt x="214000" y="204883"/>
                        <a:pt x="215239" y="204788"/>
                      </a:cubicBezTo>
                      <a:cubicBezTo>
                        <a:pt x="216191" y="204788"/>
                        <a:pt x="217144" y="204883"/>
                        <a:pt x="218096" y="205073"/>
                      </a:cubicBezTo>
                      <a:cubicBezTo>
                        <a:pt x="219715" y="205645"/>
                        <a:pt x="221239" y="206407"/>
                        <a:pt x="222763" y="207169"/>
                      </a:cubicBezTo>
                      <a:cubicBezTo>
                        <a:pt x="224192" y="208026"/>
                        <a:pt x="225621" y="208979"/>
                        <a:pt x="227049" y="209836"/>
                      </a:cubicBezTo>
                      <a:cubicBezTo>
                        <a:pt x="230764" y="212217"/>
                        <a:pt x="234669" y="214693"/>
                        <a:pt x="238860" y="216503"/>
                      </a:cubicBezTo>
                      <a:cubicBezTo>
                        <a:pt x="242575" y="218122"/>
                        <a:pt x="246481" y="218980"/>
                        <a:pt x="250576" y="218980"/>
                      </a:cubicBezTo>
                      <a:cubicBezTo>
                        <a:pt x="254958" y="218980"/>
                        <a:pt x="259339" y="218027"/>
                        <a:pt x="263721" y="216313"/>
                      </a:cubicBezTo>
                      <a:cubicBezTo>
                        <a:pt x="270007" y="213741"/>
                        <a:pt x="275341" y="208312"/>
                        <a:pt x="278294" y="201263"/>
                      </a:cubicBezTo>
                      <a:cubicBezTo>
                        <a:pt x="278770" y="200787"/>
                        <a:pt x="279342" y="200311"/>
                        <a:pt x="279723" y="199739"/>
                      </a:cubicBezTo>
                      <a:cubicBezTo>
                        <a:pt x="280770" y="197929"/>
                        <a:pt x="281818" y="196215"/>
                        <a:pt x="282961" y="194500"/>
                      </a:cubicBezTo>
                      <a:cubicBezTo>
                        <a:pt x="284295" y="192976"/>
                        <a:pt x="285723" y="191643"/>
                        <a:pt x="287248" y="190405"/>
                      </a:cubicBezTo>
                      <a:cubicBezTo>
                        <a:pt x="288390" y="189643"/>
                        <a:pt x="289629" y="188881"/>
                        <a:pt x="290867" y="188309"/>
                      </a:cubicBezTo>
                      <a:cubicBezTo>
                        <a:pt x="292010" y="187928"/>
                        <a:pt x="293248" y="187642"/>
                        <a:pt x="294486" y="187357"/>
                      </a:cubicBezTo>
                      <a:cubicBezTo>
                        <a:pt x="298582" y="187071"/>
                        <a:pt x="302773" y="187357"/>
                        <a:pt x="306869" y="187547"/>
                      </a:cubicBezTo>
                      <a:cubicBezTo>
                        <a:pt x="310489" y="187738"/>
                        <a:pt x="314013" y="188023"/>
                        <a:pt x="317632" y="187833"/>
                      </a:cubicBezTo>
                      <a:cubicBezTo>
                        <a:pt x="322395" y="187642"/>
                        <a:pt x="327252" y="186880"/>
                        <a:pt x="331729" y="185356"/>
                      </a:cubicBezTo>
                      <a:cubicBezTo>
                        <a:pt x="337158" y="183547"/>
                        <a:pt x="341921" y="180594"/>
                        <a:pt x="346302" y="177070"/>
                      </a:cubicBezTo>
                      <a:cubicBezTo>
                        <a:pt x="349255" y="174688"/>
                        <a:pt x="351636" y="172021"/>
                        <a:pt x="353923" y="168973"/>
                      </a:cubicBezTo>
                      <a:cubicBezTo>
                        <a:pt x="356113" y="165925"/>
                        <a:pt x="357637" y="162687"/>
                        <a:pt x="358971" y="159163"/>
                      </a:cubicBezTo>
                      <a:cubicBezTo>
                        <a:pt x="360114" y="156020"/>
                        <a:pt x="360685" y="152686"/>
                        <a:pt x="360971" y="149352"/>
                      </a:cubicBezTo>
                      <a:cubicBezTo>
                        <a:pt x="361257" y="145637"/>
                        <a:pt x="360876" y="142018"/>
                        <a:pt x="360399" y="138303"/>
                      </a:cubicBezTo>
                      <a:close/>
                      <a:moveTo>
                        <a:pt x="337158" y="159829"/>
                      </a:moveTo>
                      <a:lnTo>
                        <a:pt x="337158" y="159829"/>
                      </a:lnTo>
                      <a:close/>
                    </a:path>
                  </a:pathLst>
                </a:custGeom>
                <a:solidFill>
                  <a:srgbClr val="FDCBCF"/>
                </a:solid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62F315B4-52B8-A60C-6D4B-E0DB64D65A69}"/>
                    </a:ext>
                  </a:extLst>
                </p:cNvPr>
                <p:cNvSpPr/>
                <p:nvPr/>
              </p:nvSpPr>
              <p:spPr>
                <a:xfrm>
                  <a:off x="4077462" y="4362649"/>
                  <a:ext cx="16954" cy="16954"/>
                </a:xfrm>
                <a:custGeom>
                  <a:avLst/>
                  <a:gdLst>
                    <a:gd name="connsiteX0" fmla="*/ 0 w 16954"/>
                    <a:gd name="connsiteY0" fmla="*/ 8477 h 16954"/>
                    <a:gd name="connsiteX1" fmla="*/ 8477 w 16954"/>
                    <a:gd name="connsiteY1" fmla="*/ 16954 h 16954"/>
                    <a:gd name="connsiteX2" fmla="*/ 16954 w 16954"/>
                    <a:gd name="connsiteY2" fmla="*/ 8477 h 16954"/>
                    <a:gd name="connsiteX3" fmla="*/ 8477 w 16954"/>
                    <a:gd name="connsiteY3" fmla="*/ 0 h 16954"/>
                    <a:gd name="connsiteX4" fmla="*/ 0 w 16954"/>
                    <a:gd name="connsiteY4" fmla="*/ 8477 h 1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6954">
                      <a:moveTo>
                        <a:pt x="0" y="8477"/>
                      </a:moveTo>
                      <a:cubicBezTo>
                        <a:pt x="0" y="13049"/>
                        <a:pt x="3810" y="16954"/>
                        <a:pt x="8477" y="16954"/>
                      </a:cubicBezTo>
                      <a:cubicBezTo>
                        <a:pt x="13145" y="16954"/>
                        <a:pt x="16954" y="13144"/>
                        <a:pt x="16954" y="8477"/>
                      </a:cubicBezTo>
                      <a:cubicBezTo>
                        <a:pt x="16954" y="3810"/>
                        <a:pt x="13145" y="0"/>
                        <a:pt x="8477" y="0"/>
                      </a:cubicBezTo>
                      <a:cubicBezTo>
                        <a:pt x="3810" y="0"/>
                        <a:pt x="0" y="3810"/>
                        <a:pt x="0" y="8477"/>
                      </a:cubicBezTo>
                    </a:path>
                  </a:pathLst>
                </a:custGeom>
                <a:solidFill>
                  <a:srgbClr val="FEFEFE"/>
                </a:solid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7697D0CD-9C07-F6A8-1B58-94545987A4B5}"/>
                    </a:ext>
                  </a:extLst>
                </p:cNvPr>
                <p:cNvSpPr/>
                <p:nvPr/>
              </p:nvSpPr>
              <p:spPr>
                <a:xfrm>
                  <a:off x="4112990" y="4334741"/>
                  <a:ext cx="13335" cy="13334"/>
                </a:xfrm>
                <a:custGeom>
                  <a:avLst/>
                  <a:gdLst>
                    <a:gd name="connsiteX0" fmla="*/ 0 w 13335"/>
                    <a:gd name="connsiteY0" fmla="*/ 6667 h 13334"/>
                    <a:gd name="connsiteX1" fmla="*/ 6667 w 13335"/>
                    <a:gd name="connsiteY1" fmla="*/ 13335 h 13334"/>
                    <a:gd name="connsiteX2" fmla="*/ 13335 w 13335"/>
                    <a:gd name="connsiteY2" fmla="*/ 6667 h 13334"/>
                    <a:gd name="connsiteX3" fmla="*/ 6667 w 13335"/>
                    <a:gd name="connsiteY3" fmla="*/ 0 h 13334"/>
                    <a:gd name="connsiteX4" fmla="*/ 0 w 13335"/>
                    <a:gd name="connsiteY4" fmla="*/ 666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E8FF565C-0A78-1C98-42E7-52A02F995237}"/>
                    </a:ext>
                  </a:extLst>
                </p:cNvPr>
                <p:cNvSpPr/>
                <p:nvPr/>
              </p:nvSpPr>
              <p:spPr>
                <a:xfrm>
                  <a:off x="4138517" y="4360554"/>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EDFB0491-FD44-782E-75E7-57E7260A7657}"/>
                    </a:ext>
                  </a:extLst>
                </p:cNvPr>
                <p:cNvSpPr/>
                <p:nvPr/>
              </p:nvSpPr>
              <p:spPr>
                <a:xfrm>
                  <a:off x="4116038" y="4380556"/>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A99EFF3B-590C-AA94-694A-D18402C1115D}"/>
                    </a:ext>
                  </a:extLst>
                </p:cNvPr>
                <p:cNvSpPr/>
                <p:nvPr/>
              </p:nvSpPr>
              <p:spPr>
                <a:xfrm>
                  <a:off x="4177474" y="4334931"/>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668" y="0"/>
                        <a:pt x="8192" y="0"/>
                      </a:cubicBezTo>
                      <a:cubicBezTo>
                        <a:pt x="3715" y="0"/>
                        <a:pt x="0" y="3715"/>
                        <a:pt x="0" y="8192"/>
                      </a:cubicBezTo>
                    </a:path>
                  </a:pathLst>
                </a:custGeom>
                <a:solidFill>
                  <a:srgbClr val="FEFEFE"/>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BF073B66-D6CA-D728-0D90-E2F5617E7000}"/>
                    </a:ext>
                  </a:extLst>
                </p:cNvPr>
                <p:cNvSpPr/>
                <p:nvPr/>
              </p:nvSpPr>
              <p:spPr>
                <a:xfrm>
                  <a:off x="4130135" y="4289211"/>
                  <a:ext cx="11429" cy="11429"/>
                </a:xfrm>
                <a:custGeom>
                  <a:avLst/>
                  <a:gdLst>
                    <a:gd name="connsiteX0" fmla="*/ 0 w 11429"/>
                    <a:gd name="connsiteY0" fmla="*/ 5715 h 11429"/>
                    <a:gd name="connsiteX1" fmla="*/ 5715 w 11429"/>
                    <a:gd name="connsiteY1" fmla="*/ 11430 h 11429"/>
                    <a:gd name="connsiteX2" fmla="*/ 11430 w 11429"/>
                    <a:gd name="connsiteY2" fmla="*/ 5715 h 11429"/>
                    <a:gd name="connsiteX3" fmla="*/ 5715 w 11429"/>
                    <a:gd name="connsiteY3" fmla="*/ 0 h 11429"/>
                    <a:gd name="connsiteX4" fmla="*/ 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5715"/>
                      </a:moveTo>
                      <a:cubicBezTo>
                        <a:pt x="0" y="8763"/>
                        <a:pt x="2572" y="11430"/>
                        <a:pt x="5715" y="11430"/>
                      </a:cubicBezTo>
                      <a:cubicBezTo>
                        <a:pt x="8858" y="11430"/>
                        <a:pt x="11430" y="8858"/>
                        <a:pt x="11430" y="5715"/>
                      </a:cubicBezTo>
                      <a:cubicBezTo>
                        <a:pt x="11430" y="2572"/>
                        <a:pt x="8858" y="0"/>
                        <a:pt x="5715" y="0"/>
                      </a:cubicBezTo>
                      <a:cubicBezTo>
                        <a:pt x="2572" y="0"/>
                        <a:pt x="0" y="2572"/>
                        <a:pt x="0" y="5715"/>
                      </a:cubicBezTo>
                    </a:path>
                  </a:pathLst>
                </a:custGeom>
                <a:solidFill>
                  <a:srgbClr val="FEFEFE"/>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61AAB6DC-3E95-FFF7-43BC-A4AAC423AC39}"/>
                    </a:ext>
                  </a:extLst>
                </p:cNvPr>
                <p:cNvSpPr/>
                <p:nvPr/>
              </p:nvSpPr>
              <p:spPr>
                <a:xfrm>
                  <a:off x="4109656" y="4259017"/>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8E7AE51E-B9F4-7B86-CF29-C128A3C36B27}"/>
                    </a:ext>
                  </a:extLst>
                </p:cNvPr>
                <p:cNvSpPr/>
                <p:nvPr/>
              </p:nvSpPr>
              <p:spPr>
                <a:xfrm>
                  <a:off x="4158138" y="4228442"/>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6A4BF896-E5FE-1C83-1C56-EF52760368F0}"/>
                    </a:ext>
                  </a:extLst>
                </p:cNvPr>
                <p:cNvSpPr/>
                <p:nvPr/>
              </p:nvSpPr>
              <p:spPr>
                <a:xfrm>
                  <a:off x="4215383" y="4207106"/>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2AC280AF-68E1-EE53-69C9-6B6077D99F68}"/>
                    </a:ext>
                  </a:extLst>
                </p:cNvPr>
                <p:cNvSpPr/>
                <p:nvPr/>
              </p:nvSpPr>
              <p:spPr>
                <a:xfrm>
                  <a:off x="4127373" y="4225489"/>
                  <a:ext cx="7429" cy="7429"/>
                </a:xfrm>
                <a:custGeom>
                  <a:avLst/>
                  <a:gdLst>
                    <a:gd name="connsiteX0" fmla="*/ 0 w 7429"/>
                    <a:gd name="connsiteY0" fmla="*/ 3715 h 7429"/>
                    <a:gd name="connsiteX1" fmla="*/ 3715 w 7429"/>
                    <a:gd name="connsiteY1" fmla="*/ 7429 h 7429"/>
                    <a:gd name="connsiteX2" fmla="*/ 7429 w 7429"/>
                    <a:gd name="connsiteY2" fmla="*/ 3715 h 7429"/>
                    <a:gd name="connsiteX3" fmla="*/ 3715 w 7429"/>
                    <a:gd name="connsiteY3" fmla="*/ 0 h 7429"/>
                    <a:gd name="connsiteX4" fmla="*/ 0 w 7429"/>
                    <a:gd name="connsiteY4" fmla="*/ 3715 h 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429">
                      <a:moveTo>
                        <a:pt x="0" y="3715"/>
                      </a:moveTo>
                      <a:cubicBezTo>
                        <a:pt x="0" y="5715"/>
                        <a:pt x="1714" y="7429"/>
                        <a:pt x="3715" y="7429"/>
                      </a:cubicBezTo>
                      <a:cubicBezTo>
                        <a:pt x="5715" y="7429"/>
                        <a:pt x="7429" y="5715"/>
                        <a:pt x="7429" y="3715"/>
                      </a:cubicBezTo>
                      <a:cubicBezTo>
                        <a:pt x="7429" y="1715"/>
                        <a:pt x="5810" y="0"/>
                        <a:pt x="3715" y="0"/>
                      </a:cubicBezTo>
                      <a:cubicBezTo>
                        <a:pt x="1619" y="0"/>
                        <a:pt x="0" y="1715"/>
                        <a:pt x="0" y="3715"/>
                      </a:cubicBezTo>
                    </a:path>
                  </a:pathLst>
                </a:custGeom>
                <a:solidFill>
                  <a:srgbClr val="FEFEFE"/>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87B2FA5A-FBDA-D6B4-D783-9A34680B050D}"/>
                    </a:ext>
                  </a:extLst>
                </p:cNvPr>
                <p:cNvSpPr/>
                <p:nvPr/>
              </p:nvSpPr>
              <p:spPr>
                <a:xfrm>
                  <a:off x="4178808" y="4276352"/>
                  <a:ext cx="9143" cy="9144"/>
                </a:xfrm>
                <a:custGeom>
                  <a:avLst/>
                  <a:gdLst>
                    <a:gd name="connsiteX0" fmla="*/ 0 w 9143"/>
                    <a:gd name="connsiteY0" fmla="*/ 4572 h 9144"/>
                    <a:gd name="connsiteX1" fmla="*/ 4572 w 9143"/>
                    <a:gd name="connsiteY1" fmla="*/ 9144 h 9144"/>
                    <a:gd name="connsiteX2" fmla="*/ 9144 w 9143"/>
                    <a:gd name="connsiteY2" fmla="*/ 4572 h 9144"/>
                    <a:gd name="connsiteX3" fmla="*/ 4572 w 9143"/>
                    <a:gd name="connsiteY3" fmla="*/ 0 h 9144"/>
                    <a:gd name="connsiteX4" fmla="*/ 0 w 9143"/>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B16BC698-4BBE-C157-F83F-97A4D568E375}"/>
                    </a:ext>
                  </a:extLst>
                </p:cNvPr>
                <p:cNvSpPr/>
                <p:nvPr/>
              </p:nvSpPr>
              <p:spPr>
                <a:xfrm>
                  <a:off x="4231671" y="4249968"/>
                  <a:ext cx="7810" cy="7810"/>
                </a:xfrm>
                <a:custGeom>
                  <a:avLst/>
                  <a:gdLst>
                    <a:gd name="connsiteX0" fmla="*/ 0 w 7810"/>
                    <a:gd name="connsiteY0" fmla="*/ 3905 h 7810"/>
                    <a:gd name="connsiteX1" fmla="*/ 3905 w 7810"/>
                    <a:gd name="connsiteY1" fmla="*/ 7810 h 7810"/>
                    <a:gd name="connsiteX2" fmla="*/ 7810 w 7810"/>
                    <a:gd name="connsiteY2" fmla="*/ 3905 h 7810"/>
                    <a:gd name="connsiteX3" fmla="*/ 3905 w 7810"/>
                    <a:gd name="connsiteY3" fmla="*/ 0 h 7810"/>
                    <a:gd name="connsiteX4" fmla="*/ 0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0" y="3905"/>
                      </a:moveTo>
                      <a:cubicBezTo>
                        <a:pt x="0" y="6096"/>
                        <a:pt x="1810" y="7810"/>
                        <a:pt x="3905" y="7810"/>
                      </a:cubicBezTo>
                      <a:cubicBezTo>
                        <a:pt x="6001" y="7810"/>
                        <a:pt x="7810" y="6001"/>
                        <a:pt x="7810" y="3905"/>
                      </a:cubicBezTo>
                      <a:cubicBezTo>
                        <a:pt x="7810" y="1810"/>
                        <a:pt x="6001" y="0"/>
                        <a:pt x="3905" y="0"/>
                      </a:cubicBezTo>
                      <a:cubicBezTo>
                        <a:pt x="1810" y="0"/>
                        <a:pt x="0" y="1810"/>
                        <a:pt x="0" y="3905"/>
                      </a:cubicBezTo>
                    </a:path>
                  </a:pathLst>
                </a:custGeom>
                <a:solidFill>
                  <a:srgbClr val="FEFEFE"/>
                </a:solid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E8C4BA97-C6ED-AFE3-FBC2-B8DD5F24C4BA}"/>
                    </a:ext>
                  </a:extLst>
                </p:cNvPr>
                <p:cNvSpPr/>
                <p:nvPr/>
              </p:nvSpPr>
              <p:spPr>
                <a:xfrm>
                  <a:off x="4248912" y="4291116"/>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6"/>
                        <a:pt x="1714" y="7620"/>
                        <a:pt x="3810" y="7620"/>
                      </a:cubicBezTo>
                      <a:cubicBezTo>
                        <a:pt x="5905" y="7620"/>
                        <a:pt x="7620" y="5906"/>
                        <a:pt x="7620" y="3810"/>
                      </a:cubicBezTo>
                      <a:cubicBezTo>
                        <a:pt x="7620" y="1715"/>
                        <a:pt x="5905" y="0"/>
                        <a:pt x="3810" y="0"/>
                      </a:cubicBezTo>
                      <a:cubicBezTo>
                        <a:pt x="1714" y="0"/>
                        <a:pt x="0" y="1715"/>
                        <a:pt x="0" y="3810"/>
                      </a:cubicBezTo>
                    </a:path>
                  </a:pathLst>
                </a:custGeom>
                <a:solidFill>
                  <a:srgbClr val="FEFEFE"/>
                </a:solid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A59A3034-3EB4-FD10-2515-97C6E3986888}"/>
                    </a:ext>
                  </a:extLst>
                </p:cNvPr>
                <p:cNvSpPr/>
                <p:nvPr/>
              </p:nvSpPr>
              <p:spPr>
                <a:xfrm>
                  <a:off x="4211192" y="43111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556ADF8A-717F-7744-441B-E33BC786C03F}"/>
                    </a:ext>
                  </a:extLst>
                </p:cNvPr>
                <p:cNvSpPr/>
                <p:nvPr/>
              </p:nvSpPr>
              <p:spPr>
                <a:xfrm>
                  <a:off x="4230338" y="4344361"/>
                  <a:ext cx="5143" cy="5143"/>
                </a:xfrm>
                <a:custGeom>
                  <a:avLst/>
                  <a:gdLst>
                    <a:gd name="connsiteX0" fmla="*/ 0 w 5143"/>
                    <a:gd name="connsiteY0" fmla="*/ 2572 h 5143"/>
                    <a:gd name="connsiteX1" fmla="*/ 2572 w 5143"/>
                    <a:gd name="connsiteY1" fmla="*/ 5144 h 5143"/>
                    <a:gd name="connsiteX2" fmla="*/ 5143 w 5143"/>
                    <a:gd name="connsiteY2" fmla="*/ 2572 h 5143"/>
                    <a:gd name="connsiteX3" fmla="*/ 2572 w 5143"/>
                    <a:gd name="connsiteY3" fmla="*/ 0 h 5143"/>
                    <a:gd name="connsiteX4" fmla="*/ 0 w 5143"/>
                    <a:gd name="connsiteY4" fmla="*/ 2572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143">
                      <a:moveTo>
                        <a:pt x="0" y="2572"/>
                      </a:moveTo>
                      <a:cubicBezTo>
                        <a:pt x="0" y="4001"/>
                        <a:pt x="1143" y="5144"/>
                        <a:pt x="2572" y="5144"/>
                      </a:cubicBezTo>
                      <a:cubicBezTo>
                        <a:pt x="4000" y="5144"/>
                        <a:pt x="5143" y="4001"/>
                        <a:pt x="5143" y="2572"/>
                      </a:cubicBezTo>
                      <a:cubicBezTo>
                        <a:pt x="5143" y="1143"/>
                        <a:pt x="4000" y="0"/>
                        <a:pt x="2572" y="0"/>
                      </a:cubicBezTo>
                      <a:cubicBezTo>
                        <a:pt x="1143" y="0"/>
                        <a:pt x="0" y="1143"/>
                        <a:pt x="0" y="2572"/>
                      </a:cubicBezTo>
                    </a:path>
                  </a:pathLst>
                </a:custGeom>
                <a:solidFill>
                  <a:srgbClr val="FEFEFE"/>
                </a:solid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D9E78CF9-F8DC-46D1-86B8-113A70B8F5AB}"/>
                    </a:ext>
                  </a:extLst>
                </p:cNvPr>
                <p:cNvSpPr/>
                <p:nvPr/>
              </p:nvSpPr>
              <p:spPr>
                <a:xfrm>
                  <a:off x="4073651" y="4301498"/>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469CA830-DDE3-DAB9-442F-5B4DCAFD9991}"/>
                    </a:ext>
                  </a:extLst>
                </p:cNvPr>
                <p:cNvSpPr/>
                <p:nvPr/>
              </p:nvSpPr>
              <p:spPr>
                <a:xfrm>
                  <a:off x="4286250" y="4221965"/>
                  <a:ext cx="12763" cy="12763"/>
                </a:xfrm>
                <a:custGeom>
                  <a:avLst/>
                  <a:gdLst>
                    <a:gd name="connsiteX0" fmla="*/ 0 w 12763"/>
                    <a:gd name="connsiteY0" fmla="*/ 6382 h 12763"/>
                    <a:gd name="connsiteX1" fmla="*/ 6382 w 12763"/>
                    <a:gd name="connsiteY1" fmla="*/ 12763 h 12763"/>
                    <a:gd name="connsiteX2" fmla="*/ 12763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906"/>
                        <a:pt x="2858" y="12763"/>
                        <a:pt x="6382" y="12763"/>
                      </a:cubicBezTo>
                      <a:cubicBezTo>
                        <a:pt x="9906" y="12763"/>
                        <a:pt x="12763" y="9811"/>
                        <a:pt x="12763" y="6382"/>
                      </a:cubicBezTo>
                      <a:cubicBezTo>
                        <a:pt x="12763" y="2953"/>
                        <a:pt x="9906" y="0"/>
                        <a:pt x="6382" y="0"/>
                      </a:cubicBezTo>
                      <a:cubicBezTo>
                        <a:pt x="2858" y="0"/>
                        <a:pt x="0" y="2858"/>
                        <a:pt x="0" y="6382"/>
                      </a:cubicBezTo>
                    </a:path>
                  </a:pathLst>
                </a:custGeom>
                <a:solidFill>
                  <a:srgbClr val="FEFEFE"/>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DA75192C-5023-2026-F798-C1A928587A7A}"/>
                    </a:ext>
                  </a:extLst>
                </p:cNvPr>
                <p:cNvSpPr/>
                <p:nvPr/>
              </p:nvSpPr>
              <p:spPr>
                <a:xfrm>
                  <a:off x="4230719" y="4167863"/>
                  <a:ext cx="7048" cy="7048"/>
                </a:xfrm>
                <a:custGeom>
                  <a:avLst/>
                  <a:gdLst>
                    <a:gd name="connsiteX0" fmla="*/ 0 w 7048"/>
                    <a:gd name="connsiteY0" fmla="*/ 3524 h 7048"/>
                    <a:gd name="connsiteX1" fmla="*/ 3524 w 7048"/>
                    <a:gd name="connsiteY1" fmla="*/ 7049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9"/>
                        <a:pt x="3524" y="7049"/>
                      </a:cubicBezTo>
                      <a:cubicBezTo>
                        <a:pt x="5429" y="7049"/>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8FE5310E-720C-FAE6-D707-4EF05771CF8F}"/>
                    </a:ext>
                  </a:extLst>
                </p:cNvPr>
                <p:cNvSpPr/>
                <p:nvPr/>
              </p:nvSpPr>
              <p:spPr>
                <a:xfrm>
                  <a:off x="4275867" y="4175578"/>
                  <a:ext cx="4952" cy="4952"/>
                </a:xfrm>
                <a:custGeom>
                  <a:avLst/>
                  <a:gdLst>
                    <a:gd name="connsiteX0" fmla="*/ 0 w 4952"/>
                    <a:gd name="connsiteY0" fmla="*/ 2476 h 4952"/>
                    <a:gd name="connsiteX1" fmla="*/ 2476 w 4952"/>
                    <a:gd name="connsiteY1" fmla="*/ 4953 h 4952"/>
                    <a:gd name="connsiteX2" fmla="*/ 4953 w 4952"/>
                    <a:gd name="connsiteY2" fmla="*/ 2476 h 4952"/>
                    <a:gd name="connsiteX3" fmla="*/ 2476 w 4952"/>
                    <a:gd name="connsiteY3" fmla="*/ 0 h 4952"/>
                    <a:gd name="connsiteX4" fmla="*/ 0 w 4952"/>
                    <a:gd name="connsiteY4" fmla="*/ 2476 h 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 h="4952">
                      <a:moveTo>
                        <a:pt x="0" y="2476"/>
                      </a:moveTo>
                      <a:cubicBezTo>
                        <a:pt x="0" y="3810"/>
                        <a:pt x="1143" y="4953"/>
                        <a:pt x="2476" y="4953"/>
                      </a:cubicBezTo>
                      <a:cubicBezTo>
                        <a:pt x="3810" y="4953"/>
                        <a:pt x="4953" y="3810"/>
                        <a:pt x="4953" y="2476"/>
                      </a:cubicBezTo>
                      <a:cubicBezTo>
                        <a:pt x="4953" y="1143"/>
                        <a:pt x="3810" y="0"/>
                        <a:pt x="2476" y="0"/>
                      </a:cubicBezTo>
                      <a:cubicBezTo>
                        <a:pt x="1143" y="0"/>
                        <a:pt x="0" y="1143"/>
                        <a:pt x="0" y="2476"/>
                      </a:cubicBezTo>
                    </a:path>
                  </a:pathLst>
                </a:custGeom>
                <a:solidFill>
                  <a:srgbClr val="FEFEFE"/>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2D9D4A6F-5ABA-A883-14C6-3397F1259601}"/>
                    </a:ext>
                  </a:extLst>
                </p:cNvPr>
                <p:cNvSpPr/>
                <p:nvPr/>
              </p:nvSpPr>
              <p:spPr>
                <a:xfrm>
                  <a:off x="4322730" y="4198343"/>
                  <a:ext cx="9715" cy="9715"/>
                </a:xfrm>
                <a:custGeom>
                  <a:avLst/>
                  <a:gdLst>
                    <a:gd name="connsiteX0" fmla="*/ 0 w 9715"/>
                    <a:gd name="connsiteY0" fmla="*/ 4858 h 9715"/>
                    <a:gd name="connsiteX1" fmla="*/ 4858 w 9715"/>
                    <a:gd name="connsiteY1" fmla="*/ 9715 h 9715"/>
                    <a:gd name="connsiteX2" fmla="*/ 9716 w 9715"/>
                    <a:gd name="connsiteY2" fmla="*/ 4858 h 9715"/>
                    <a:gd name="connsiteX3" fmla="*/ 4858 w 9715"/>
                    <a:gd name="connsiteY3" fmla="*/ 0 h 9715"/>
                    <a:gd name="connsiteX4" fmla="*/ 0 w 9715"/>
                    <a:gd name="connsiteY4" fmla="*/ 4858 h 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 h="9715">
                      <a:moveTo>
                        <a:pt x="0" y="4858"/>
                      </a:moveTo>
                      <a:cubicBezTo>
                        <a:pt x="0" y="7525"/>
                        <a:pt x="2191" y="9715"/>
                        <a:pt x="4858" y="9715"/>
                      </a:cubicBezTo>
                      <a:cubicBezTo>
                        <a:pt x="7525" y="9715"/>
                        <a:pt x="9716" y="7429"/>
                        <a:pt x="9716" y="4858"/>
                      </a:cubicBezTo>
                      <a:cubicBezTo>
                        <a:pt x="9716" y="2286"/>
                        <a:pt x="7525" y="0"/>
                        <a:pt x="4858" y="0"/>
                      </a:cubicBezTo>
                      <a:cubicBezTo>
                        <a:pt x="2191" y="0"/>
                        <a:pt x="0" y="2191"/>
                        <a:pt x="0" y="4858"/>
                      </a:cubicBezTo>
                    </a:path>
                  </a:pathLst>
                </a:custGeom>
                <a:solidFill>
                  <a:srgbClr val="FEFEFE"/>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BCE233A9-7DEF-3C30-2604-E60AF6012A65}"/>
                    </a:ext>
                  </a:extLst>
                </p:cNvPr>
                <p:cNvSpPr/>
                <p:nvPr/>
              </p:nvSpPr>
              <p:spPr>
                <a:xfrm>
                  <a:off x="4350924" y="4234538"/>
                  <a:ext cx="12573" cy="12573"/>
                </a:xfrm>
                <a:custGeom>
                  <a:avLst/>
                  <a:gdLst>
                    <a:gd name="connsiteX0" fmla="*/ 0 w 12573"/>
                    <a:gd name="connsiteY0" fmla="*/ 6287 h 12573"/>
                    <a:gd name="connsiteX1" fmla="*/ 6287 w 12573"/>
                    <a:gd name="connsiteY1" fmla="*/ 12573 h 12573"/>
                    <a:gd name="connsiteX2" fmla="*/ 12573 w 12573"/>
                    <a:gd name="connsiteY2" fmla="*/ 6287 h 12573"/>
                    <a:gd name="connsiteX3" fmla="*/ 6287 w 12573"/>
                    <a:gd name="connsiteY3" fmla="*/ 0 h 12573"/>
                    <a:gd name="connsiteX4" fmla="*/ 0 w 12573"/>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 h="12573">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E7BF0305-56F9-E7A0-CB17-093FB0338052}"/>
                    </a:ext>
                  </a:extLst>
                </p:cNvPr>
                <p:cNvSpPr/>
                <p:nvPr/>
              </p:nvSpPr>
              <p:spPr>
                <a:xfrm>
                  <a:off x="4304442" y="42501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BF640530-A124-4FEC-2573-CF46E728C8FF}"/>
                    </a:ext>
                  </a:extLst>
                </p:cNvPr>
                <p:cNvSpPr/>
                <p:nvPr/>
              </p:nvSpPr>
              <p:spPr>
                <a:xfrm>
                  <a:off x="4313491" y="4285306"/>
                  <a:ext cx="6286" cy="6286"/>
                </a:xfrm>
                <a:custGeom>
                  <a:avLst/>
                  <a:gdLst>
                    <a:gd name="connsiteX0" fmla="*/ 0 w 6286"/>
                    <a:gd name="connsiteY0" fmla="*/ 3143 h 6286"/>
                    <a:gd name="connsiteX1" fmla="*/ 3143 w 6286"/>
                    <a:gd name="connsiteY1" fmla="*/ 6287 h 6286"/>
                    <a:gd name="connsiteX2" fmla="*/ 6287 w 6286"/>
                    <a:gd name="connsiteY2" fmla="*/ 3143 h 6286"/>
                    <a:gd name="connsiteX3" fmla="*/ 3143 w 6286"/>
                    <a:gd name="connsiteY3" fmla="*/ 0 h 6286"/>
                    <a:gd name="connsiteX4" fmla="*/ 0 w 6286"/>
                    <a:gd name="connsiteY4" fmla="*/ 3143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6286">
                      <a:moveTo>
                        <a:pt x="0" y="3143"/>
                      </a:moveTo>
                      <a:cubicBezTo>
                        <a:pt x="0" y="4858"/>
                        <a:pt x="1429" y="6287"/>
                        <a:pt x="3143" y="6287"/>
                      </a:cubicBezTo>
                      <a:cubicBezTo>
                        <a:pt x="4858" y="6287"/>
                        <a:pt x="6287" y="4858"/>
                        <a:pt x="6287" y="3143"/>
                      </a:cubicBezTo>
                      <a:cubicBezTo>
                        <a:pt x="6287" y="1429"/>
                        <a:pt x="4858" y="0"/>
                        <a:pt x="3143" y="0"/>
                      </a:cubicBezTo>
                      <a:cubicBezTo>
                        <a:pt x="1429" y="0"/>
                        <a:pt x="0" y="1429"/>
                        <a:pt x="0" y="3143"/>
                      </a:cubicBezTo>
                    </a:path>
                  </a:pathLst>
                </a:custGeom>
                <a:solidFill>
                  <a:srgbClr val="FEFEFE"/>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DB88DD55-7FE3-7E30-4A70-59FA81D0CAB4}"/>
                    </a:ext>
                  </a:extLst>
                </p:cNvPr>
                <p:cNvSpPr/>
                <p:nvPr/>
              </p:nvSpPr>
              <p:spPr>
                <a:xfrm>
                  <a:off x="4308538" y="4310833"/>
                  <a:ext cx="6477" cy="6476"/>
                </a:xfrm>
                <a:custGeom>
                  <a:avLst/>
                  <a:gdLst>
                    <a:gd name="connsiteX0" fmla="*/ 0 w 6477"/>
                    <a:gd name="connsiteY0" fmla="*/ 3238 h 6476"/>
                    <a:gd name="connsiteX1" fmla="*/ 3238 w 6477"/>
                    <a:gd name="connsiteY1" fmla="*/ 6477 h 6476"/>
                    <a:gd name="connsiteX2" fmla="*/ 6477 w 6477"/>
                    <a:gd name="connsiteY2" fmla="*/ 3238 h 6476"/>
                    <a:gd name="connsiteX3" fmla="*/ 3238 w 6477"/>
                    <a:gd name="connsiteY3" fmla="*/ 0 h 6476"/>
                    <a:gd name="connsiteX4" fmla="*/ 0 w 6477"/>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7"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BED05AD3-2E4A-230A-EC12-FD51466209BB}"/>
                    </a:ext>
                  </a:extLst>
                </p:cNvPr>
                <p:cNvSpPr/>
                <p:nvPr/>
              </p:nvSpPr>
              <p:spPr>
                <a:xfrm>
                  <a:off x="4348733" y="4273209"/>
                  <a:ext cx="8477" cy="8477"/>
                </a:xfrm>
                <a:custGeom>
                  <a:avLst/>
                  <a:gdLst>
                    <a:gd name="connsiteX0" fmla="*/ 0 w 8477"/>
                    <a:gd name="connsiteY0" fmla="*/ 4191 h 8477"/>
                    <a:gd name="connsiteX1" fmla="*/ 4191 w 8477"/>
                    <a:gd name="connsiteY1" fmla="*/ 8477 h 8477"/>
                    <a:gd name="connsiteX2" fmla="*/ 8477 w 8477"/>
                    <a:gd name="connsiteY2" fmla="*/ 4191 h 8477"/>
                    <a:gd name="connsiteX3" fmla="*/ 4191 w 8477"/>
                    <a:gd name="connsiteY3" fmla="*/ 0 h 8477"/>
                    <a:gd name="connsiteX4" fmla="*/ 0 w 8477"/>
                    <a:gd name="connsiteY4" fmla="*/ 4191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 h="8477">
                      <a:moveTo>
                        <a:pt x="0" y="4191"/>
                      </a:moveTo>
                      <a:cubicBezTo>
                        <a:pt x="0" y="6477"/>
                        <a:pt x="1905" y="8477"/>
                        <a:pt x="4191" y="8477"/>
                      </a:cubicBezTo>
                      <a:cubicBezTo>
                        <a:pt x="6477" y="8477"/>
                        <a:pt x="8477" y="6572"/>
                        <a:pt x="8477" y="4191"/>
                      </a:cubicBezTo>
                      <a:cubicBezTo>
                        <a:pt x="8477" y="1810"/>
                        <a:pt x="6572" y="0"/>
                        <a:pt x="4191" y="0"/>
                      </a:cubicBezTo>
                      <a:cubicBezTo>
                        <a:pt x="1810" y="0"/>
                        <a:pt x="0" y="1905"/>
                        <a:pt x="0" y="4191"/>
                      </a:cubicBezTo>
                    </a:path>
                  </a:pathLst>
                </a:custGeom>
                <a:solidFill>
                  <a:srgbClr val="FEFEFE"/>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88461A28-32AB-DFD9-3FEB-88FF4D2F0975}"/>
                    </a:ext>
                  </a:extLst>
                </p:cNvPr>
                <p:cNvSpPr/>
                <p:nvPr/>
              </p:nvSpPr>
              <p:spPr>
                <a:xfrm>
                  <a:off x="4373117" y="4283592"/>
                  <a:ext cx="7048" cy="7048"/>
                </a:xfrm>
                <a:custGeom>
                  <a:avLst/>
                  <a:gdLst>
                    <a:gd name="connsiteX0" fmla="*/ 0 w 7048"/>
                    <a:gd name="connsiteY0" fmla="*/ 3524 h 7048"/>
                    <a:gd name="connsiteX1" fmla="*/ 3524 w 7048"/>
                    <a:gd name="connsiteY1" fmla="*/ 7048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C16A570F-692D-6E84-B34E-A71406DFA235}"/>
                    </a:ext>
                  </a:extLst>
                </p:cNvPr>
                <p:cNvSpPr/>
                <p:nvPr/>
              </p:nvSpPr>
              <p:spPr>
                <a:xfrm>
                  <a:off x="4291774" y="4323787"/>
                  <a:ext cx="5524" cy="5524"/>
                </a:xfrm>
                <a:custGeom>
                  <a:avLst/>
                  <a:gdLst>
                    <a:gd name="connsiteX0" fmla="*/ 0 w 5524"/>
                    <a:gd name="connsiteY0" fmla="*/ 2762 h 5524"/>
                    <a:gd name="connsiteX1" fmla="*/ 2762 w 5524"/>
                    <a:gd name="connsiteY1" fmla="*/ 5525 h 5524"/>
                    <a:gd name="connsiteX2" fmla="*/ 5525 w 5524"/>
                    <a:gd name="connsiteY2" fmla="*/ 2762 h 5524"/>
                    <a:gd name="connsiteX3" fmla="*/ 2762 w 5524"/>
                    <a:gd name="connsiteY3" fmla="*/ 0 h 5524"/>
                    <a:gd name="connsiteX4" fmla="*/ 0 w 5524"/>
                    <a:gd name="connsiteY4" fmla="*/ 2762 h 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 h="5524">
                      <a:moveTo>
                        <a:pt x="0" y="2762"/>
                      </a:moveTo>
                      <a:cubicBezTo>
                        <a:pt x="0" y="4286"/>
                        <a:pt x="1238" y="5525"/>
                        <a:pt x="2762" y="5525"/>
                      </a:cubicBezTo>
                      <a:cubicBezTo>
                        <a:pt x="4286" y="5525"/>
                        <a:pt x="5525" y="4286"/>
                        <a:pt x="5525" y="2762"/>
                      </a:cubicBezTo>
                      <a:cubicBezTo>
                        <a:pt x="5525" y="1238"/>
                        <a:pt x="4286" y="0"/>
                        <a:pt x="2762" y="0"/>
                      </a:cubicBezTo>
                      <a:cubicBezTo>
                        <a:pt x="1238" y="0"/>
                        <a:pt x="0" y="1238"/>
                        <a:pt x="0" y="2762"/>
                      </a:cubicBezTo>
                    </a:path>
                  </a:pathLst>
                </a:custGeom>
                <a:solidFill>
                  <a:srgbClr val="FEFEFE"/>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1B343165-FF84-EEE8-EB08-AF52E0C8EA45}"/>
                    </a:ext>
                  </a:extLst>
                </p:cNvPr>
                <p:cNvSpPr/>
                <p:nvPr/>
              </p:nvSpPr>
              <p:spPr>
                <a:xfrm>
                  <a:off x="4274248" y="42770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8ABF5EED-361D-C92A-8CFA-9E4730FD49DE}"/>
                    </a:ext>
                  </a:extLst>
                </p:cNvPr>
                <p:cNvSpPr/>
                <p:nvPr/>
              </p:nvSpPr>
              <p:spPr>
                <a:xfrm>
                  <a:off x="4219575" y="4370079"/>
                  <a:ext cx="10096" cy="10096"/>
                </a:xfrm>
                <a:custGeom>
                  <a:avLst/>
                  <a:gdLst>
                    <a:gd name="connsiteX0" fmla="*/ 0 w 10096"/>
                    <a:gd name="connsiteY0" fmla="*/ 5048 h 10096"/>
                    <a:gd name="connsiteX1" fmla="*/ 5048 w 10096"/>
                    <a:gd name="connsiteY1" fmla="*/ 10096 h 10096"/>
                    <a:gd name="connsiteX2" fmla="*/ 10096 w 10096"/>
                    <a:gd name="connsiteY2" fmla="*/ 5048 h 10096"/>
                    <a:gd name="connsiteX3" fmla="*/ 5048 w 10096"/>
                    <a:gd name="connsiteY3" fmla="*/ 0 h 10096"/>
                    <a:gd name="connsiteX4" fmla="*/ 0 w 10096"/>
                    <a:gd name="connsiteY4" fmla="*/ 5048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 h="10096">
                      <a:moveTo>
                        <a:pt x="0" y="5048"/>
                      </a:moveTo>
                      <a:cubicBezTo>
                        <a:pt x="0" y="7715"/>
                        <a:pt x="2286" y="10096"/>
                        <a:pt x="5048" y="10096"/>
                      </a:cubicBezTo>
                      <a:cubicBezTo>
                        <a:pt x="7811" y="10096"/>
                        <a:pt x="10096" y="7810"/>
                        <a:pt x="10096" y="5048"/>
                      </a:cubicBezTo>
                      <a:cubicBezTo>
                        <a:pt x="10096" y="2286"/>
                        <a:pt x="7811" y="0"/>
                        <a:pt x="5048" y="0"/>
                      </a:cubicBezTo>
                      <a:cubicBezTo>
                        <a:pt x="2286" y="0"/>
                        <a:pt x="0" y="2286"/>
                        <a:pt x="0" y="5048"/>
                      </a:cubicBezTo>
                    </a:path>
                  </a:pathLst>
                </a:custGeom>
                <a:solidFill>
                  <a:srgbClr val="FEFEFE"/>
                </a:solid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5FDA552C-BD2D-C701-B7B6-ED06DF7B03F3}"/>
                    </a:ext>
                  </a:extLst>
                </p:cNvPr>
                <p:cNvSpPr/>
                <p:nvPr/>
              </p:nvSpPr>
              <p:spPr>
                <a:xfrm>
                  <a:off x="4169759" y="4216821"/>
                  <a:ext cx="8953" cy="8953"/>
                </a:xfrm>
                <a:custGeom>
                  <a:avLst/>
                  <a:gdLst>
                    <a:gd name="connsiteX0" fmla="*/ 0 w 8953"/>
                    <a:gd name="connsiteY0" fmla="*/ 4477 h 8953"/>
                    <a:gd name="connsiteX1" fmla="*/ 4477 w 8953"/>
                    <a:gd name="connsiteY1" fmla="*/ 8954 h 8953"/>
                    <a:gd name="connsiteX2" fmla="*/ 8954 w 8953"/>
                    <a:gd name="connsiteY2" fmla="*/ 4477 h 8953"/>
                    <a:gd name="connsiteX3" fmla="*/ 4477 w 8953"/>
                    <a:gd name="connsiteY3" fmla="*/ 0 h 8953"/>
                    <a:gd name="connsiteX4" fmla="*/ 0 w 8953"/>
                    <a:gd name="connsiteY4" fmla="*/ 4477 h 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 h="8953">
                      <a:moveTo>
                        <a:pt x="0" y="4477"/>
                      </a:moveTo>
                      <a:cubicBezTo>
                        <a:pt x="0" y="6953"/>
                        <a:pt x="2000" y="8954"/>
                        <a:pt x="4477" y="8954"/>
                      </a:cubicBezTo>
                      <a:cubicBezTo>
                        <a:pt x="6953" y="8954"/>
                        <a:pt x="8954" y="6953"/>
                        <a:pt x="8954" y="4477"/>
                      </a:cubicBezTo>
                      <a:cubicBezTo>
                        <a:pt x="8954" y="2000"/>
                        <a:pt x="6953" y="0"/>
                        <a:pt x="4477" y="0"/>
                      </a:cubicBezTo>
                      <a:cubicBezTo>
                        <a:pt x="2000" y="0"/>
                        <a:pt x="0" y="2096"/>
                        <a:pt x="0" y="4477"/>
                      </a:cubicBezTo>
                    </a:path>
                  </a:pathLst>
                </a:custGeom>
                <a:solidFill>
                  <a:srgbClr val="FEFEFE"/>
                </a:solid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5558D270-1F15-C381-2D75-DB8BB4D1C882}"/>
                    </a:ext>
                  </a:extLst>
                </p:cNvPr>
                <p:cNvSpPr/>
                <p:nvPr/>
              </p:nvSpPr>
              <p:spPr>
                <a:xfrm>
                  <a:off x="4185284" y="4183674"/>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grpSp>
          <p:sp>
            <p:nvSpPr>
              <p:cNvPr id="1270" name="Freeform: Shape 1269">
                <a:extLst>
                  <a:ext uri="{FF2B5EF4-FFF2-40B4-BE49-F238E27FC236}">
                    <a16:creationId xmlns:a16="http://schemas.microsoft.com/office/drawing/2014/main" id="{E2D6B2D3-BF45-F220-7D0F-D88025527E23}"/>
                  </a:ext>
                </a:extLst>
              </p:cNvPr>
              <p:cNvSpPr/>
              <p:nvPr/>
            </p:nvSpPr>
            <p:spPr>
              <a:xfrm>
                <a:off x="4062899" y="4130048"/>
                <a:ext cx="270975" cy="143732"/>
              </a:xfrm>
              <a:custGeom>
                <a:avLst/>
                <a:gdLst>
                  <a:gd name="connsiteX0" fmla="*/ 200205 w 270975"/>
                  <a:gd name="connsiteY0" fmla="*/ 0 h 143732"/>
                  <a:gd name="connsiteX1" fmla="*/ 167153 w 270975"/>
                  <a:gd name="connsiteY1" fmla="*/ 3620 h 143732"/>
                  <a:gd name="connsiteX2" fmla="*/ 134863 w 270975"/>
                  <a:gd name="connsiteY2" fmla="*/ 13145 h 143732"/>
                  <a:gd name="connsiteX3" fmla="*/ 76284 w 270975"/>
                  <a:gd name="connsiteY3" fmla="*/ 45434 h 143732"/>
                  <a:gd name="connsiteX4" fmla="*/ 28755 w 270975"/>
                  <a:gd name="connsiteY4" fmla="*/ 90297 h 143732"/>
                  <a:gd name="connsiteX5" fmla="*/ 275 w 270975"/>
                  <a:gd name="connsiteY5" fmla="*/ 137732 h 143732"/>
                  <a:gd name="connsiteX6" fmla="*/ 370 w 270975"/>
                  <a:gd name="connsiteY6" fmla="*/ 140970 h 143732"/>
                  <a:gd name="connsiteX7" fmla="*/ 3323 w 270975"/>
                  <a:gd name="connsiteY7" fmla="*/ 143542 h 143732"/>
                  <a:gd name="connsiteX8" fmla="*/ 4752 w 270975"/>
                  <a:gd name="connsiteY8" fmla="*/ 143732 h 143732"/>
                  <a:gd name="connsiteX9" fmla="*/ 9228 w 270975"/>
                  <a:gd name="connsiteY9" fmla="*/ 140494 h 143732"/>
                  <a:gd name="connsiteX10" fmla="*/ 9990 w 270975"/>
                  <a:gd name="connsiteY10" fmla="*/ 138779 h 143732"/>
                  <a:gd name="connsiteX11" fmla="*/ 10752 w 270975"/>
                  <a:gd name="connsiteY11" fmla="*/ 137732 h 143732"/>
                  <a:gd name="connsiteX12" fmla="*/ 10752 w 270975"/>
                  <a:gd name="connsiteY12" fmla="*/ 137732 h 143732"/>
                  <a:gd name="connsiteX13" fmla="*/ 11324 w 270975"/>
                  <a:gd name="connsiteY13" fmla="*/ 136398 h 143732"/>
                  <a:gd name="connsiteX14" fmla="*/ 34374 w 270975"/>
                  <a:gd name="connsiteY14" fmla="*/ 101537 h 143732"/>
                  <a:gd name="connsiteX15" fmla="*/ 77237 w 270975"/>
                  <a:gd name="connsiteY15" fmla="*/ 63246 h 143732"/>
                  <a:gd name="connsiteX16" fmla="*/ 78761 w 270975"/>
                  <a:gd name="connsiteY16" fmla="*/ 62198 h 143732"/>
                  <a:gd name="connsiteX17" fmla="*/ 134292 w 270975"/>
                  <a:gd name="connsiteY17" fmla="*/ 34957 h 143732"/>
                  <a:gd name="connsiteX18" fmla="*/ 180393 w 270975"/>
                  <a:gd name="connsiteY18" fmla="*/ 25337 h 143732"/>
                  <a:gd name="connsiteX19" fmla="*/ 190870 w 270975"/>
                  <a:gd name="connsiteY19" fmla="*/ 25051 h 143732"/>
                  <a:gd name="connsiteX20" fmla="*/ 215349 w 270975"/>
                  <a:gd name="connsiteY20" fmla="*/ 27051 h 143732"/>
                  <a:gd name="connsiteX21" fmla="*/ 243734 w 270975"/>
                  <a:gd name="connsiteY21" fmla="*/ 35814 h 143732"/>
                  <a:gd name="connsiteX22" fmla="*/ 246687 w 270975"/>
                  <a:gd name="connsiteY22" fmla="*/ 37433 h 143732"/>
                  <a:gd name="connsiteX23" fmla="*/ 250306 w 270975"/>
                  <a:gd name="connsiteY23" fmla="*/ 39053 h 143732"/>
                  <a:gd name="connsiteX24" fmla="*/ 252783 w 270975"/>
                  <a:gd name="connsiteY24" fmla="*/ 40100 h 143732"/>
                  <a:gd name="connsiteX25" fmla="*/ 257164 w 270975"/>
                  <a:gd name="connsiteY25" fmla="*/ 40767 h 143732"/>
                  <a:gd name="connsiteX26" fmla="*/ 260022 w 270975"/>
                  <a:gd name="connsiteY26" fmla="*/ 40481 h 143732"/>
                  <a:gd name="connsiteX27" fmla="*/ 260498 w 270975"/>
                  <a:gd name="connsiteY27" fmla="*/ 40386 h 143732"/>
                  <a:gd name="connsiteX28" fmla="*/ 260498 w 270975"/>
                  <a:gd name="connsiteY28" fmla="*/ 40100 h 143732"/>
                  <a:gd name="connsiteX29" fmla="*/ 268880 w 270975"/>
                  <a:gd name="connsiteY29" fmla="*/ 34004 h 143732"/>
                  <a:gd name="connsiteX30" fmla="*/ 270975 w 270975"/>
                  <a:gd name="connsiteY30" fmla="*/ 26861 h 143732"/>
                  <a:gd name="connsiteX31" fmla="*/ 264689 w 270975"/>
                  <a:gd name="connsiteY31" fmla="*/ 14764 h 143732"/>
                  <a:gd name="connsiteX32" fmla="*/ 263260 w 270975"/>
                  <a:gd name="connsiteY32" fmla="*/ 13907 h 143732"/>
                  <a:gd name="connsiteX33" fmla="*/ 260974 w 270975"/>
                  <a:gd name="connsiteY33" fmla="*/ 12383 h 143732"/>
                  <a:gd name="connsiteX34" fmla="*/ 254783 w 270975"/>
                  <a:gd name="connsiteY34" fmla="*/ 9620 h 143732"/>
                  <a:gd name="connsiteX35" fmla="*/ 253640 w 270975"/>
                  <a:gd name="connsiteY35" fmla="*/ 9144 h 143732"/>
                  <a:gd name="connsiteX36" fmla="*/ 248020 w 270975"/>
                  <a:gd name="connsiteY36" fmla="*/ 6953 h 143732"/>
                  <a:gd name="connsiteX37" fmla="*/ 232780 w 270975"/>
                  <a:gd name="connsiteY37" fmla="*/ 2953 h 143732"/>
                  <a:gd name="connsiteX38" fmla="*/ 201443 w 270975"/>
                  <a:gd name="connsiteY38" fmla="*/ 0 h 143732"/>
                  <a:gd name="connsiteX39" fmla="*/ 200205 w 270975"/>
                  <a:gd name="connsiteY39" fmla="*/ 0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975" h="143732">
                    <a:moveTo>
                      <a:pt x="200205" y="0"/>
                    </a:moveTo>
                    <a:cubicBezTo>
                      <a:pt x="190680" y="0"/>
                      <a:pt x="180107" y="1238"/>
                      <a:pt x="167153" y="3620"/>
                    </a:cubicBezTo>
                    <a:cubicBezTo>
                      <a:pt x="156104" y="5715"/>
                      <a:pt x="145055" y="9430"/>
                      <a:pt x="134863" y="13145"/>
                    </a:cubicBezTo>
                    <a:cubicBezTo>
                      <a:pt x="115432" y="20288"/>
                      <a:pt x="95715" y="31147"/>
                      <a:pt x="76284" y="45434"/>
                    </a:cubicBezTo>
                    <a:cubicBezTo>
                      <a:pt x="57806" y="59055"/>
                      <a:pt x="41804" y="74105"/>
                      <a:pt x="28755" y="90297"/>
                    </a:cubicBezTo>
                    <a:cubicBezTo>
                      <a:pt x="17134" y="104489"/>
                      <a:pt x="7514" y="120491"/>
                      <a:pt x="275" y="137732"/>
                    </a:cubicBezTo>
                    <a:cubicBezTo>
                      <a:pt x="-106" y="138779"/>
                      <a:pt x="-106" y="139922"/>
                      <a:pt x="370" y="140970"/>
                    </a:cubicBezTo>
                    <a:cubicBezTo>
                      <a:pt x="1037" y="142208"/>
                      <a:pt x="2085" y="143161"/>
                      <a:pt x="3323" y="143542"/>
                    </a:cubicBezTo>
                    <a:cubicBezTo>
                      <a:pt x="3799" y="143637"/>
                      <a:pt x="4180" y="143732"/>
                      <a:pt x="4752" y="143732"/>
                    </a:cubicBezTo>
                    <a:cubicBezTo>
                      <a:pt x="6657" y="143732"/>
                      <a:pt x="8371" y="142494"/>
                      <a:pt x="9228" y="140494"/>
                    </a:cubicBezTo>
                    <a:lnTo>
                      <a:pt x="9990" y="138779"/>
                    </a:lnTo>
                    <a:lnTo>
                      <a:pt x="10752" y="137732"/>
                    </a:lnTo>
                    <a:lnTo>
                      <a:pt x="10752" y="137732"/>
                    </a:lnTo>
                    <a:lnTo>
                      <a:pt x="11324" y="136398"/>
                    </a:lnTo>
                    <a:cubicBezTo>
                      <a:pt x="16753" y="124968"/>
                      <a:pt x="24373" y="113538"/>
                      <a:pt x="34374" y="101537"/>
                    </a:cubicBezTo>
                    <a:cubicBezTo>
                      <a:pt x="46566" y="87440"/>
                      <a:pt x="60949" y="74581"/>
                      <a:pt x="77237" y="63246"/>
                    </a:cubicBezTo>
                    <a:lnTo>
                      <a:pt x="78761" y="62198"/>
                    </a:lnTo>
                    <a:cubicBezTo>
                      <a:pt x="95049" y="51340"/>
                      <a:pt x="113718" y="42196"/>
                      <a:pt x="134292" y="34957"/>
                    </a:cubicBezTo>
                    <a:cubicBezTo>
                      <a:pt x="149436" y="29908"/>
                      <a:pt x="164867" y="26575"/>
                      <a:pt x="180393" y="25337"/>
                    </a:cubicBezTo>
                    <a:cubicBezTo>
                      <a:pt x="183917" y="25146"/>
                      <a:pt x="187346" y="25051"/>
                      <a:pt x="190870" y="25051"/>
                    </a:cubicBezTo>
                    <a:cubicBezTo>
                      <a:pt x="199443" y="25051"/>
                      <a:pt x="207634" y="25718"/>
                      <a:pt x="215349" y="27051"/>
                    </a:cubicBezTo>
                    <a:cubicBezTo>
                      <a:pt x="225446" y="29051"/>
                      <a:pt x="234971" y="32004"/>
                      <a:pt x="243734" y="35814"/>
                    </a:cubicBezTo>
                    <a:cubicBezTo>
                      <a:pt x="244686" y="36290"/>
                      <a:pt x="245639" y="36862"/>
                      <a:pt x="246687" y="37433"/>
                    </a:cubicBezTo>
                    <a:cubicBezTo>
                      <a:pt x="247830" y="38100"/>
                      <a:pt x="249068" y="38576"/>
                      <a:pt x="250306" y="39053"/>
                    </a:cubicBezTo>
                    <a:lnTo>
                      <a:pt x="252783" y="40100"/>
                    </a:lnTo>
                    <a:cubicBezTo>
                      <a:pt x="254307" y="40577"/>
                      <a:pt x="255735" y="40767"/>
                      <a:pt x="257164" y="40767"/>
                    </a:cubicBezTo>
                    <a:cubicBezTo>
                      <a:pt x="258117" y="40767"/>
                      <a:pt x="259069" y="40767"/>
                      <a:pt x="260022" y="40481"/>
                    </a:cubicBezTo>
                    <a:cubicBezTo>
                      <a:pt x="260212" y="40481"/>
                      <a:pt x="260307" y="40481"/>
                      <a:pt x="260498" y="40386"/>
                    </a:cubicBezTo>
                    <a:lnTo>
                      <a:pt x="260498" y="40100"/>
                    </a:lnTo>
                    <a:cubicBezTo>
                      <a:pt x="264022" y="39148"/>
                      <a:pt x="266975" y="36957"/>
                      <a:pt x="268880" y="34004"/>
                    </a:cubicBezTo>
                    <a:cubicBezTo>
                      <a:pt x="270213" y="31909"/>
                      <a:pt x="270880" y="29432"/>
                      <a:pt x="270975" y="26861"/>
                    </a:cubicBezTo>
                    <a:cubicBezTo>
                      <a:pt x="270975" y="22003"/>
                      <a:pt x="268594" y="17336"/>
                      <a:pt x="264689" y="14764"/>
                    </a:cubicBezTo>
                    <a:lnTo>
                      <a:pt x="263260" y="13907"/>
                    </a:lnTo>
                    <a:cubicBezTo>
                      <a:pt x="262403" y="13240"/>
                      <a:pt x="261736" y="12764"/>
                      <a:pt x="260974" y="12383"/>
                    </a:cubicBezTo>
                    <a:cubicBezTo>
                      <a:pt x="258974" y="11335"/>
                      <a:pt x="256878" y="10478"/>
                      <a:pt x="254783" y="9620"/>
                    </a:cubicBezTo>
                    <a:lnTo>
                      <a:pt x="253640" y="9144"/>
                    </a:lnTo>
                    <a:cubicBezTo>
                      <a:pt x="251449" y="8287"/>
                      <a:pt x="249735" y="7525"/>
                      <a:pt x="248020" y="6953"/>
                    </a:cubicBezTo>
                    <a:cubicBezTo>
                      <a:pt x="243448" y="5334"/>
                      <a:pt x="238590" y="4096"/>
                      <a:pt x="232780" y="2953"/>
                    </a:cubicBezTo>
                    <a:cubicBezTo>
                      <a:pt x="223255" y="953"/>
                      <a:pt x="212968" y="0"/>
                      <a:pt x="201443" y="0"/>
                    </a:cubicBezTo>
                    <a:lnTo>
                      <a:pt x="200205" y="0"/>
                    </a:lnTo>
                    <a:close/>
                  </a:path>
                </a:pathLst>
              </a:custGeom>
              <a:solidFill>
                <a:srgbClr val="F75F6A"/>
              </a:solidFill>
              <a:ln w="9525" cap="flat">
                <a:noFill/>
                <a:prstDash val="solid"/>
                <a:miter/>
              </a:ln>
            </p:spPr>
            <p:txBody>
              <a:bodyPr rtlCol="0" anchor="ctr"/>
              <a:lstStyle/>
              <a:p>
                <a:endParaRPr lang="en-US"/>
              </a:p>
            </p:txBody>
          </p:sp>
        </p:grpSp>
      </p:grpSp>
      <p:sp>
        <p:nvSpPr>
          <p:cNvPr id="1579" name="Freeform: Shape 1578">
            <a:extLst>
              <a:ext uri="{FF2B5EF4-FFF2-40B4-BE49-F238E27FC236}">
                <a16:creationId xmlns:a16="http://schemas.microsoft.com/office/drawing/2014/main" id="{737D3453-9F13-2B9A-78A0-86EA637DB1E3}"/>
              </a:ext>
            </a:extLst>
          </p:cNvPr>
          <p:cNvSpPr/>
          <p:nvPr/>
        </p:nvSpPr>
        <p:spPr>
          <a:xfrm>
            <a:off x="9686819" y="423927"/>
            <a:ext cx="272510" cy="279844"/>
          </a:xfrm>
          <a:custGeom>
            <a:avLst/>
            <a:gdLst>
              <a:gd name="connsiteX0" fmla="*/ 272415 w 272510"/>
              <a:gd name="connsiteY0" fmla="*/ 129635 h 279844"/>
              <a:gd name="connsiteX1" fmla="*/ 175260 w 272510"/>
              <a:gd name="connsiteY1" fmla="*/ 175165 h 279844"/>
              <a:gd name="connsiteX2" fmla="*/ 182404 w 272510"/>
              <a:gd name="connsiteY2" fmla="*/ 279845 h 279844"/>
              <a:gd name="connsiteX3" fmla="*/ 110776 w 272510"/>
              <a:gd name="connsiteY3" fmla="*/ 201359 h 279844"/>
              <a:gd name="connsiteX4" fmla="*/ 13621 w 272510"/>
              <a:gd name="connsiteY4" fmla="*/ 239649 h 279844"/>
              <a:gd name="connsiteX5" fmla="*/ 66008 w 272510"/>
              <a:gd name="connsiteY5" fmla="*/ 149066 h 279844"/>
              <a:gd name="connsiteX6" fmla="*/ 0 w 272510"/>
              <a:gd name="connsiteY6" fmla="*/ 64770 h 279844"/>
              <a:gd name="connsiteX7" fmla="*/ 102108 w 272510"/>
              <a:gd name="connsiteY7" fmla="*/ 89059 h 279844"/>
              <a:gd name="connsiteX8" fmla="*/ 158687 w 272510"/>
              <a:gd name="connsiteY8" fmla="*/ 0 h 279844"/>
              <a:gd name="connsiteX9" fmla="*/ 169831 w 272510"/>
              <a:gd name="connsiteY9" fmla="*/ 105156 h 279844"/>
              <a:gd name="connsiteX10" fmla="*/ 272510 w 272510"/>
              <a:gd name="connsiteY10" fmla="*/ 129540 h 27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510" h="279844">
                <a:moveTo>
                  <a:pt x="272415" y="129635"/>
                </a:moveTo>
                <a:cubicBezTo>
                  <a:pt x="240030" y="144780"/>
                  <a:pt x="207645" y="160020"/>
                  <a:pt x="175260" y="175165"/>
                </a:cubicBezTo>
                <a:cubicBezTo>
                  <a:pt x="175260" y="175165"/>
                  <a:pt x="181642" y="268319"/>
                  <a:pt x="182404" y="279845"/>
                </a:cubicBezTo>
                <a:cubicBezTo>
                  <a:pt x="158496" y="253651"/>
                  <a:pt x="134684" y="227552"/>
                  <a:pt x="110776" y="201359"/>
                </a:cubicBezTo>
                <a:cubicBezTo>
                  <a:pt x="78391" y="214122"/>
                  <a:pt x="46006" y="226886"/>
                  <a:pt x="13621" y="239649"/>
                </a:cubicBezTo>
                <a:cubicBezTo>
                  <a:pt x="31052" y="209455"/>
                  <a:pt x="48482" y="179261"/>
                  <a:pt x="66008" y="149066"/>
                </a:cubicBezTo>
                <a:lnTo>
                  <a:pt x="0" y="64770"/>
                </a:lnTo>
                <a:cubicBezTo>
                  <a:pt x="34004" y="72866"/>
                  <a:pt x="68104" y="80963"/>
                  <a:pt x="102108" y="89059"/>
                </a:cubicBezTo>
                <a:cubicBezTo>
                  <a:pt x="113729" y="70961"/>
                  <a:pt x="132588" y="41243"/>
                  <a:pt x="158687" y="0"/>
                </a:cubicBezTo>
                <a:cubicBezTo>
                  <a:pt x="162401" y="35052"/>
                  <a:pt x="166116" y="70104"/>
                  <a:pt x="169831" y="105156"/>
                </a:cubicBezTo>
                <a:cubicBezTo>
                  <a:pt x="204025" y="113252"/>
                  <a:pt x="238316" y="121444"/>
                  <a:pt x="272510" y="129540"/>
                </a:cubicBezTo>
              </a:path>
            </a:pathLst>
          </a:custGeom>
          <a:solidFill>
            <a:srgbClr val="84C2F5"/>
          </a:solid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id="{A8616117-B17B-45A1-C278-03A07F99BEE8}"/>
              </a:ext>
            </a:extLst>
          </p:cNvPr>
          <p:cNvSpPr/>
          <p:nvPr/>
        </p:nvSpPr>
        <p:spPr>
          <a:xfrm>
            <a:off x="14012165" y="-1552164"/>
            <a:ext cx="167354" cy="169068"/>
          </a:xfrm>
          <a:custGeom>
            <a:avLst/>
            <a:gdLst>
              <a:gd name="connsiteX0" fmla="*/ 50482 w 167354"/>
              <a:gd name="connsiteY0" fmla="*/ 0 h 169068"/>
              <a:gd name="connsiteX1" fmla="*/ 50482 w 167354"/>
              <a:gd name="connsiteY1" fmla="*/ 0 h 169068"/>
              <a:gd name="connsiteX2" fmla="*/ 53149 w 167354"/>
              <a:gd name="connsiteY2" fmla="*/ 31052 h 169068"/>
              <a:gd name="connsiteX3" fmla="*/ 56102 w 167354"/>
              <a:gd name="connsiteY3" fmla="*/ 64580 h 169068"/>
              <a:gd name="connsiteX4" fmla="*/ 28384 w 167354"/>
              <a:gd name="connsiteY4" fmla="*/ 78677 h 169068"/>
              <a:gd name="connsiteX5" fmla="*/ 0 w 167354"/>
              <a:gd name="connsiteY5" fmla="*/ 93059 h 169068"/>
              <a:gd name="connsiteX6" fmla="*/ 53054 w 167354"/>
              <a:gd name="connsiteY6" fmla="*/ 104203 h 169068"/>
              <a:gd name="connsiteX7" fmla="*/ 61913 w 167354"/>
              <a:gd name="connsiteY7" fmla="*/ 106013 h 169068"/>
              <a:gd name="connsiteX8" fmla="*/ 63055 w 167354"/>
              <a:gd name="connsiteY8" fmla="*/ 113728 h 169068"/>
              <a:gd name="connsiteX9" fmla="*/ 72199 w 167354"/>
              <a:gd name="connsiteY9" fmla="*/ 169069 h 169068"/>
              <a:gd name="connsiteX10" fmla="*/ 103346 w 167354"/>
              <a:gd name="connsiteY10" fmla="*/ 113824 h 169068"/>
              <a:gd name="connsiteX11" fmla="*/ 167354 w 167354"/>
              <a:gd name="connsiteY11" fmla="*/ 122777 h 169068"/>
              <a:gd name="connsiteX12" fmla="*/ 153067 w 167354"/>
              <a:gd name="connsiteY12" fmla="*/ 107252 h 169068"/>
              <a:gd name="connsiteX13" fmla="*/ 123634 w 167354"/>
              <a:gd name="connsiteY13" fmla="*/ 76295 h 169068"/>
              <a:gd name="connsiteX14" fmla="*/ 142970 w 167354"/>
              <a:gd name="connsiteY14" fmla="*/ 38386 h 169068"/>
              <a:gd name="connsiteX15" fmla="*/ 152495 w 167354"/>
              <a:gd name="connsiteY15" fmla="*/ 19622 h 169068"/>
              <a:gd name="connsiteX16" fmla="*/ 144018 w 167354"/>
              <a:gd name="connsiteY16" fmla="*/ 23146 h 169068"/>
              <a:gd name="connsiteX17" fmla="*/ 124396 w 167354"/>
              <a:gd name="connsiteY17" fmla="*/ 32099 h 169068"/>
              <a:gd name="connsiteX18" fmla="*/ 94393 w 167354"/>
              <a:gd name="connsiteY18" fmla="*/ 45815 h 169068"/>
              <a:gd name="connsiteX19" fmla="*/ 50673 w 167354"/>
              <a:gd name="connsiteY19" fmla="*/ 0 h 169068"/>
              <a:gd name="connsiteX20" fmla="*/ 50482 w 167354"/>
              <a:gd name="connsiteY20" fmla="*/ 0 h 169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354" h="169068">
                <a:moveTo>
                  <a:pt x="50482" y="0"/>
                </a:moveTo>
                <a:lnTo>
                  <a:pt x="50482" y="0"/>
                </a:lnTo>
                <a:lnTo>
                  <a:pt x="53149" y="31052"/>
                </a:lnTo>
                <a:lnTo>
                  <a:pt x="56102" y="64580"/>
                </a:lnTo>
                <a:lnTo>
                  <a:pt x="28384" y="78677"/>
                </a:lnTo>
                <a:lnTo>
                  <a:pt x="0" y="93059"/>
                </a:lnTo>
                <a:cubicBezTo>
                  <a:pt x="17716" y="96965"/>
                  <a:pt x="35338" y="100584"/>
                  <a:pt x="53054" y="104203"/>
                </a:cubicBezTo>
                <a:lnTo>
                  <a:pt x="61913" y="106013"/>
                </a:lnTo>
                <a:lnTo>
                  <a:pt x="63055" y="113728"/>
                </a:lnTo>
                <a:lnTo>
                  <a:pt x="72199" y="169069"/>
                </a:lnTo>
                <a:cubicBezTo>
                  <a:pt x="75914" y="163163"/>
                  <a:pt x="103061" y="114300"/>
                  <a:pt x="103346" y="113824"/>
                </a:cubicBezTo>
                <a:cubicBezTo>
                  <a:pt x="124587" y="116967"/>
                  <a:pt x="145923" y="119825"/>
                  <a:pt x="167354" y="122777"/>
                </a:cubicBezTo>
                <a:lnTo>
                  <a:pt x="153067" y="107252"/>
                </a:lnTo>
                <a:lnTo>
                  <a:pt x="123634" y="76295"/>
                </a:lnTo>
                <a:lnTo>
                  <a:pt x="142970" y="38386"/>
                </a:lnTo>
                <a:lnTo>
                  <a:pt x="152495" y="19622"/>
                </a:lnTo>
                <a:lnTo>
                  <a:pt x="144018" y="23146"/>
                </a:lnTo>
                <a:lnTo>
                  <a:pt x="124396" y="32099"/>
                </a:lnTo>
                <a:cubicBezTo>
                  <a:pt x="111633" y="38005"/>
                  <a:pt x="101632" y="42577"/>
                  <a:pt x="94393" y="45815"/>
                </a:cubicBezTo>
                <a:lnTo>
                  <a:pt x="50673" y="0"/>
                </a:lnTo>
                <a:cubicBezTo>
                  <a:pt x="50673" y="0"/>
                  <a:pt x="50482" y="0"/>
                  <a:pt x="50482" y="0"/>
                </a:cubicBezTo>
              </a:path>
            </a:pathLst>
          </a:custGeom>
          <a:solidFill>
            <a:srgbClr val="C7EDFF"/>
          </a:solidFill>
          <a:ln w="9525"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id="{62F2DC41-BA90-B5C2-981C-8526BB418CB8}"/>
              </a:ext>
            </a:extLst>
          </p:cNvPr>
          <p:cNvSpPr/>
          <p:nvPr/>
        </p:nvSpPr>
        <p:spPr>
          <a:xfrm>
            <a:off x="11660634" y="2982180"/>
            <a:ext cx="281368" cy="273748"/>
          </a:xfrm>
          <a:custGeom>
            <a:avLst/>
            <a:gdLst>
              <a:gd name="connsiteX0" fmla="*/ 213741 w 281368"/>
              <a:gd name="connsiteY0" fmla="*/ 0 h 273748"/>
              <a:gd name="connsiteX1" fmla="*/ 192786 w 281368"/>
              <a:gd name="connsiteY1" fmla="*/ 105251 h 273748"/>
              <a:gd name="connsiteX2" fmla="*/ 281369 w 281368"/>
              <a:gd name="connsiteY2" fmla="*/ 161544 h 273748"/>
              <a:gd name="connsiteX3" fmla="*/ 175736 w 281368"/>
              <a:gd name="connsiteY3" fmla="*/ 172783 h 273748"/>
              <a:gd name="connsiteX4" fmla="*/ 148971 w 281368"/>
              <a:gd name="connsiteY4" fmla="*/ 273748 h 273748"/>
              <a:gd name="connsiteX5" fmla="*/ 107061 w 281368"/>
              <a:gd name="connsiteY5" fmla="*/ 177927 h 273748"/>
              <a:gd name="connsiteX6" fmla="*/ 0 w 281368"/>
              <a:gd name="connsiteY6" fmla="*/ 181165 h 273748"/>
              <a:gd name="connsiteX7" fmla="*/ 80105 w 281368"/>
              <a:gd name="connsiteY7" fmla="*/ 113252 h 273748"/>
              <a:gd name="connsiteX8" fmla="*/ 41910 w 281368"/>
              <a:gd name="connsiteY8" fmla="*/ 14954 h 273748"/>
              <a:gd name="connsiteX9" fmla="*/ 133160 w 281368"/>
              <a:gd name="connsiteY9" fmla="*/ 68294 h 273748"/>
              <a:gd name="connsiteX10" fmla="*/ 213646 w 281368"/>
              <a:gd name="connsiteY10" fmla="*/ 95 h 2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368" h="273748">
                <a:moveTo>
                  <a:pt x="213741" y="0"/>
                </a:moveTo>
                <a:cubicBezTo>
                  <a:pt x="206788" y="35052"/>
                  <a:pt x="199835" y="70199"/>
                  <a:pt x="192786" y="105251"/>
                </a:cubicBezTo>
                <a:cubicBezTo>
                  <a:pt x="192786" y="105251"/>
                  <a:pt x="271558" y="155257"/>
                  <a:pt x="281369" y="161544"/>
                </a:cubicBezTo>
                <a:cubicBezTo>
                  <a:pt x="246126" y="165259"/>
                  <a:pt x="210979" y="168973"/>
                  <a:pt x="175736" y="172783"/>
                </a:cubicBezTo>
                <a:cubicBezTo>
                  <a:pt x="166783" y="206407"/>
                  <a:pt x="157925" y="240125"/>
                  <a:pt x="148971" y="273748"/>
                </a:cubicBezTo>
                <a:cubicBezTo>
                  <a:pt x="134969" y="241840"/>
                  <a:pt x="121063" y="209836"/>
                  <a:pt x="107061" y="177927"/>
                </a:cubicBezTo>
                <a:cubicBezTo>
                  <a:pt x="71342" y="178975"/>
                  <a:pt x="35719" y="180022"/>
                  <a:pt x="0" y="181165"/>
                </a:cubicBezTo>
                <a:cubicBezTo>
                  <a:pt x="26670" y="158496"/>
                  <a:pt x="53435" y="135922"/>
                  <a:pt x="80105" y="113252"/>
                </a:cubicBezTo>
                <a:cubicBezTo>
                  <a:pt x="72390" y="93154"/>
                  <a:pt x="59627" y="60388"/>
                  <a:pt x="41910" y="14954"/>
                </a:cubicBezTo>
                <a:cubicBezTo>
                  <a:pt x="72295" y="32766"/>
                  <a:pt x="102775" y="50482"/>
                  <a:pt x="133160" y="68294"/>
                </a:cubicBezTo>
                <a:cubicBezTo>
                  <a:pt x="160020" y="45529"/>
                  <a:pt x="186881" y="22765"/>
                  <a:pt x="213646" y="95"/>
                </a:cubicBezTo>
              </a:path>
            </a:pathLst>
          </a:custGeom>
          <a:solidFill>
            <a:srgbClr val="84C2F5"/>
          </a:solidFill>
          <a:ln w="9525"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id="{72D20512-22CD-CBE1-49C8-1FACE6B60007}"/>
              </a:ext>
            </a:extLst>
          </p:cNvPr>
          <p:cNvSpPr/>
          <p:nvPr/>
        </p:nvSpPr>
        <p:spPr>
          <a:xfrm>
            <a:off x="13674409" y="2436239"/>
            <a:ext cx="168020" cy="166020"/>
          </a:xfrm>
          <a:custGeom>
            <a:avLst/>
            <a:gdLst>
              <a:gd name="connsiteX0" fmla="*/ 0 w 168020"/>
              <a:gd name="connsiteY0" fmla="*/ 70199 h 166020"/>
              <a:gd name="connsiteX1" fmla="*/ 0 w 168020"/>
              <a:gd name="connsiteY1" fmla="*/ 70199 h 166020"/>
              <a:gd name="connsiteX2" fmla="*/ 26575 w 168020"/>
              <a:gd name="connsiteY2" fmla="*/ 86487 h 166020"/>
              <a:gd name="connsiteX3" fmla="*/ 55340 w 168020"/>
              <a:gd name="connsiteY3" fmla="*/ 103918 h 166020"/>
              <a:gd name="connsiteX4" fmla="*/ 50197 w 168020"/>
              <a:gd name="connsiteY4" fmla="*/ 134588 h 166020"/>
              <a:gd name="connsiteX5" fmla="*/ 45053 w 168020"/>
              <a:gd name="connsiteY5" fmla="*/ 166021 h 166020"/>
              <a:gd name="connsiteX6" fmla="*/ 85439 w 168020"/>
              <a:gd name="connsiteY6" fmla="*/ 129921 h 166020"/>
              <a:gd name="connsiteX7" fmla="*/ 92107 w 168020"/>
              <a:gd name="connsiteY7" fmla="*/ 123920 h 166020"/>
              <a:gd name="connsiteX8" fmla="*/ 98965 w 168020"/>
              <a:gd name="connsiteY8" fmla="*/ 127540 h 166020"/>
              <a:gd name="connsiteX9" fmla="*/ 148971 w 168020"/>
              <a:gd name="connsiteY9" fmla="*/ 152971 h 166020"/>
              <a:gd name="connsiteX10" fmla="*/ 122873 w 168020"/>
              <a:gd name="connsiteY10" fmla="*/ 95155 h 166020"/>
              <a:gd name="connsiteX11" fmla="*/ 168021 w 168020"/>
              <a:gd name="connsiteY11" fmla="*/ 48958 h 166020"/>
              <a:gd name="connsiteX12" fmla="*/ 147066 w 168020"/>
              <a:gd name="connsiteY12" fmla="*/ 51340 h 166020"/>
              <a:gd name="connsiteX13" fmla="*/ 104680 w 168020"/>
              <a:gd name="connsiteY13" fmla="*/ 56769 h 166020"/>
              <a:gd name="connsiteX14" fmla="*/ 85630 w 168020"/>
              <a:gd name="connsiteY14" fmla="*/ 18764 h 166020"/>
              <a:gd name="connsiteX15" fmla="*/ 76200 w 168020"/>
              <a:gd name="connsiteY15" fmla="*/ 0 h 166020"/>
              <a:gd name="connsiteX16" fmla="*/ 74009 w 168020"/>
              <a:gd name="connsiteY16" fmla="*/ 8954 h 166020"/>
              <a:gd name="connsiteX17" fmla="*/ 69628 w 168020"/>
              <a:gd name="connsiteY17" fmla="*/ 30099 h 166020"/>
              <a:gd name="connsiteX18" fmla="*/ 62865 w 168020"/>
              <a:gd name="connsiteY18" fmla="*/ 62389 h 166020"/>
              <a:gd name="connsiteX19" fmla="*/ 190 w 168020"/>
              <a:gd name="connsiteY19" fmla="*/ 70294 h 166020"/>
              <a:gd name="connsiteX20" fmla="*/ 0 w 168020"/>
              <a:gd name="connsiteY20" fmla="*/ 70294 h 16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020" h="166020">
                <a:moveTo>
                  <a:pt x="0" y="70199"/>
                </a:moveTo>
                <a:lnTo>
                  <a:pt x="0" y="70199"/>
                </a:lnTo>
                <a:lnTo>
                  <a:pt x="26575" y="86487"/>
                </a:lnTo>
                <a:lnTo>
                  <a:pt x="55340" y="103918"/>
                </a:lnTo>
                <a:lnTo>
                  <a:pt x="50197" y="134588"/>
                </a:lnTo>
                <a:lnTo>
                  <a:pt x="45053" y="166021"/>
                </a:lnTo>
                <a:cubicBezTo>
                  <a:pt x="58674" y="154114"/>
                  <a:pt x="72009" y="142018"/>
                  <a:pt x="85439" y="129921"/>
                </a:cubicBezTo>
                <a:lnTo>
                  <a:pt x="92107" y="123920"/>
                </a:lnTo>
                <a:lnTo>
                  <a:pt x="98965" y="127540"/>
                </a:lnTo>
                <a:lnTo>
                  <a:pt x="148971" y="152971"/>
                </a:lnTo>
                <a:cubicBezTo>
                  <a:pt x="146399" y="146399"/>
                  <a:pt x="123158" y="95726"/>
                  <a:pt x="122873" y="95155"/>
                </a:cubicBezTo>
                <a:cubicBezTo>
                  <a:pt x="137922" y="79915"/>
                  <a:pt x="152972" y="64484"/>
                  <a:pt x="168021" y="48958"/>
                </a:cubicBezTo>
                <a:lnTo>
                  <a:pt x="147066" y="51340"/>
                </a:lnTo>
                <a:lnTo>
                  <a:pt x="104680" y="56769"/>
                </a:lnTo>
                <a:lnTo>
                  <a:pt x="85630" y="18764"/>
                </a:lnTo>
                <a:lnTo>
                  <a:pt x="76200" y="0"/>
                </a:lnTo>
                <a:lnTo>
                  <a:pt x="74009" y="8954"/>
                </a:lnTo>
                <a:lnTo>
                  <a:pt x="69628" y="30099"/>
                </a:lnTo>
                <a:cubicBezTo>
                  <a:pt x="66770" y="43910"/>
                  <a:pt x="64579" y="54578"/>
                  <a:pt x="62865" y="62389"/>
                </a:cubicBezTo>
                <a:lnTo>
                  <a:pt x="190" y="70294"/>
                </a:lnTo>
                <a:lnTo>
                  <a:pt x="0" y="70294"/>
                </a:lnTo>
              </a:path>
            </a:pathLst>
          </a:custGeom>
          <a:solidFill>
            <a:srgbClr val="C7EDFF"/>
          </a:solid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id="{82559302-1960-0EAD-0ED8-F5C1775A6D9B}"/>
              </a:ext>
            </a:extLst>
          </p:cNvPr>
          <p:cNvSpPr/>
          <p:nvPr/>
        </p:nvSpPr>
        <p:spPr>
          <a:xfrm>
            <a:off x="11613559" y="376143"/>
            <a:ext cx="281368" cy="273748"/>
          </a:xfrm>
          <a:custGeom>
            <a:avLst/>
            <a:gdLst>
              <a:gd name="connsiteX0" fmla="*/ 213741 w 281368"/>
              <a:gd name="connsiteY0" fmla="*/ 0 h 273748"/>
              <a:gd name="connsiteX1" fmla="*/ 192786 w 281368"/>
              <a:gd name="connsiteY1" fmla="*/ 105251 h 273748"/>
              <a:gd name="connsiteX2" fmla="*/ 281369 w 281368"/>
              <a:gd name="connsiteY2" fmla="*/ 161544 h 273748"/>
              <a:gd name="connsiteX3" fmla="*/ 175736 w 281368"/>
              <a:gd name="connsiteY3" fmla="*/ 172784 h 273748"/>
              <a:gd name="connsiteX4" fmla="*/ 148971 w 281368"/>
              <a:gd name="connsiteY4" fmla="*/ 273748 h 273748"/>
              <a:gd name="connsiteX5" fmla="*/ 107061 w 281368"/>
              <a:gd name="connsiteY5" fmla="*/ 177927 h 273748"/>
              <a:gd name="connsiteX6" fmla="*/ 0 w 281368"/>
              <a:gd name="connsiteY6" fmla="*/ 181165 h 273748"/>
              <a:gd name="connsiteX7" fmla="*/ 80105 w 281368"/>
              <a:gd name="connsiteY7" fmla="*/ 113252 h 273748"/>
              <a:gd name="connsiteX8" fmla="*/ 41910 w 281368"/>
              <a:gd name="connsiteY8" fmla="*/ 14954 h 273748"/>
              <a:gd name="connsiteX9" fmla="*/ 133160 w 281368"/>
              <a:gd name="connsiteY9" fmla="*/ 68294 h 273748"/>
              <a:gd name="connsiteX10" fmla="*/ 213646 w 281368"/>
              <a:gd name="connsiteY10" fmla="*/ 95 h 2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368" h="273748">
                <a:moveTo>
                  <a:pt x="213741" y="0"/>
                </a:moveTo>
                <a:cubicBezTo>
                  <a:pt x="206788" y="35052"/>
                  <a:pt x="199835" y="70199"/>
                  <a:pt x="192786" y="105251"/>
                </a:cubicBezTo>
                <a:cubicBezTo>
                  <a:pt x="192786" y="105251"/>
                  <a:pt x="271558" y="155258"/>
                  <a:pt x="281369" y="161544"/>
                </a:cubicBezTo>
                <a:cubicBezTo>
                  <a:pt x="246126" y="165259"/>
                  <a:pt x="210979" y="168973"/>
                  <a:pt x="175736" y="172784"/>
                </a:cubicBezTo>
                <a:cubicBezTo>
                  <a:pt x="166783" y="206407"/>
                  <a:pt x="157925" y="240125"/>
                  <a:pt x="148971" y="273748"/>
                </a:cubicBezTo>
                <a:cubicBezTo>
                  <a:pt x="134969" y="241840"/>
                  <a:pt x="121063" y="209836"/>
                  <a:pt x="107061" y="177927"/>
                </a:cubicBezTo>
                <a:cubicBezTo>
                  <a:pt x="71342" y="178975"/>
                  <a:pt x="35719" y="180022"/>
                  <a:pt x="0" y="181165"/>
                </a:cubicBezTo>
                <a:cubicBezTo>
                  <a:pt x="26670" y="158496"/>
                  <a:pt x="53435" y="135922"/>
                  <a:pt x="80105" y="113252"/>
                </a:cubicBezTo>
                <a:cubicBezTo>
                  <a:pt x="72390" y="93154"/>
                  <a:pt x="59627" y="60388"/>
                  <a:pt x="41910" y="14954"/>
                </a:cubicBezTo>
                <a:cubicBezTo>
                  <a:pt x="72295" y="32766"/>
                  <a:pt x="102775" y="50483"/>
                  <a:pt x="133160" y="68294"/>
                </a:cubicBezTo>
                <a:cubicBezTo>
                  <a:pt x="160020" y="45529"/>
                  <a:pt x="186880" y="22765"/>
                  <a:pt x="213646" y="95"/>
                </a:cubicBezTo>
              </a:path>
            </a:pathLst>
          </a:custGeom>
          <a:solidFill>
            <a:srgbClr val="84C2F5"/>
          </a:solidFill>
          <a:ln w="9525"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id="{863DBB6E-0382-595F-0AD8-49EF0351583D}"/>
              </a:ext>
            </a:extLst>
          </p:cNvPr>
          <p:cNvSpPr/>
          <p:nvPr/>
        </p:nvSpPr>
        <p:spPr>
          <a:xfrm>
            <a:off x="1377955" y="287053"/>
            <a:ext cx="281368" cy="273748"/>
          </a:xfrm>
          <a:custGeom>
            <a:avLst/>
            <a:gdLst>
              <a:gd name="connsiteX0" fmla="*/ 213741 w 281368"/>
              <a:gd name="connsiteY0" fmla="*/ 0 h 273748"/>
              <a:gd name="connsiteX1" fmla="*/ 192786 w 281368"/>
              <a:gd name="connsiteY1" fmla="*/ 105251 h 273748"/>
              <a:gd name="connsiteX2" fmla="*/ 281369 w 281368"/>
              <a:gd name="connsiteY2" fmla="*/ 161544 h 273748"/>
              <a:gd name="connsiteX3" fmla="*/ 175736 w 281368"/>
              <a:gd name="connsiteY3" fmla="*/ 172784 h 273748"/>
              <a:gd name="connsiteX4" fmla="*/ 148971 w 281368"/>
              <a:gd name="connsiteY4" fmla="*/ 273749 h 273748"/>
              <a:gd name="connsiteX5" fmla="*/ 107061 w 281368"/>
              <a:gd name="connsiteY5" fmla="*/ 177927 h 273748"/>
              <a:gd name="connsiteX6" fmla="*/ 0 w 281368"/>
              <a:gd name="connsiteY6" fmla="*/ 181166 h 273748"/>
              <a:gd name="connsiteX7" fmla="*/ 80105 w 281368"/>
              <a:gd name="connsiteY7" fmla="*/ 113252 h 273748"/>
              <a:gd name="connsiteX8" fmla="*/ 41910 w 281368"/>
              <a:gd name="connsiteY8" fmla="*/ 14954 h 273748"/>
              <a:gd name="connsiteX9" fmla="*/ 133160 w 281368"/>
              <a:gd name="connsiteY9" fmla="*/ 68294 h 273748"/>
              <a:gd name="connsiteX10" fmla="*/ 213646 w 281368"/>
              <a:gd name="connsiteY10" fmla="*/ 95 h 2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368" h="273748">
                <a:moveTo>
                  <a:pt x="213741" y="0"/>
                </a:moveTo>
                <a:cubicBezTo>
                  <a:pt x="206788" y="35052"/>
                  <a:pt x="199835" y="70199"/>
                  <a:pt x="192786" y="105251"/>
                </a:cubicBezTo>
                <a:cubicBezTo>
                  <a:pt x="192786" y="105251"/>
                  <a:pt x="271558" y="155258"/>
                  <a:pt x="281369" y="161544"/>
                </a:cubicBezTo>
                <a:cubicBezTo>
                  <a:pt x="246126" y="165259"/>
                  <a:pt x="210979" y="168974"/>
                  <a:pt x="175736" y="172784"/>
                </a:cubicBezTo>
                <a:cubicBezTo>
                  <a:pt x="166783" y="206407"/>
                  <a:pt x="157925" y="240125"/>
                  <a:pt x="148971" y="273749"/>
                </a:cubicBezTo>
                <a:cubicBezTo>
                  <a:pt x="134969" y="241840"/>
                  <a:pt x="121063" y="209836"/>
                  <a:pt x="107061" y="177927"/>
                </a:cubicBezTo>
                <a:cubicBezTo>
                  <a:pt x="71342" y="178975"/>
                  <a:pt x="35719" y="180023"/>
                  <a:pt x="0" y="181166"/>
                </a:cubicBezTo>
                <a:cubicBezTo>
                  <a:pt x="26670" y="158496"/>
                  <a:pt x="53435" y="135922"/>
                  <a:pt x="80105" y="113252"/>
                </a:cubicBezTo>
                <a:cubicBezTo>
                  <a:pt x="72390" y="93154"/>
                  <a:pt x="59627" y="60388"/>
                  <a:pt x="41910" y="14954"/>
                </a:cubicBezTo>
                <a:cubicBezTo>
                  <a:pt x="72295" y="32766"/>
                  <a:pt x="102775" y="50483"/>
                  <a:pt x="133160" y="68294"/>
                </a:cubicBezTo>
                <a:cubicBezTo>
                  <a:pt x="160020" y="45529"/>
                  <a:pt x="186880" y="22765"/>
                  <a:pt x="213646" y="95"/>
                </a:cubicBezTo>
              </a:path>
            </a:pathLst>
          </a:custGeom>
          <a:solidFill>
            <a:srgbClr val="84C2F5"/>
          </a:solid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id="{F8C651DD-0DEA-947E-2CA7-0DE857690220}"/>
              </a:ext>
            </a:extLst>
          </p:cNvPr>
          <p:cNvSpPr/>
          <p:nvPr/>
        </p:nvSpPr>
        <p:spPr>
          <a:xfrm>
            <a:off x="592251" y="1499787"/>
            <a:ext cx="275558" cy="278987"/>
          </a:xfrm>
          <a:custGeom>
            <a:avLst/>
            <a:gdLst>
              <a:gd name="connsiteX0" fmla="*/ 0 w 275558"/>
              <a:gd name="connsiteY0" fmla="*/ 149543 h 278987"/>
              <a:gd name="connsiteX1" fmla="*/ 104299 w 275558"/>
              <a:gd name="connsiteY1" fmla="*/ 174974 h 278987"/>
              <a:gd name="connsiteX2" fmla="*/ 118015 w 275558"/>
              <a:gd name="connsiteY2" fmla="*/ 278987 h 278987"/>
              <a:gd name="connsiteX3" fmla="*/ 172688 w 275558"/>
              <a:gd name="connsiteY3" fmla="*/ 187928 h 278987"/>
              <a:gd name="connsiteX4" fmla="*/ 275558 w 275558"/>
              <a:gd name="connsiteY4" fmla="*/ 206216 h 278987"/>
              <a:gd name="connsiteX5" fmla="*/ 206311 w 275558"/>
              <a:gd name="connsiteY5" fmla="*/ 127826 h 278987"/>
              <a:gd name="connsiteX6" fmla="*/ 254317 w 275558"/>
              <a:gd name="connsiteY6" fmla="*/ 32099 h 278987"/>
              <a:gd name="connsiteX7" fmla="*/ 158972 w 275558"/>
              <a:gd name="connsiteY7" fmla="*/ 76105 h 278987"/>
              <a:gd name="connsiteX8" fmla="*/ 85915 w 275558"/>
              <a:gd name="connsiteY8" fmla="*/ 0 h 278987"/>
              <a:gd name="connsiteX9" fmla="*/ 95821 w 275558"/>
              <a:gd name="connsiteY9" fmla="*/ 105251 h 278987"/>
              <a:gd name="connsiteX10" fmla="*/ 0 w 275558"/>
              <a:gd name="connsiteY10" fmla="*/ 149543 h 2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558" h="278987">
                <a:moveTo>
                  <a:pt x="0" y="149543"/>
                </a:moveTo>
                <a:cubicBezTo>
                  <a:pt x="34766" y="158020"/>
                  <a:pt x="69532" y="166497"/>
                  <a:pt x="104299" y="174974"/>
                </a:cubicBezTo>
                <a:cubicBezTo>
                  <a:pt x="104299" y="174974"/>
                  <a:pt x="116491" y="267557"/>
                  <a:pt x="118015" y="278987"/>
                </a:cubicBezTo>
                <a:cubicBezTo>
                  <a:pt x="136207" y="248603"/>
                  <a:pt x="154400" y="218313"/>
                  <a:pt x="172688" y="187928"/>
                </a:cubicBezTo>
                <a:cubicBezTo>
                  <a:pt x="206978" y="194024"/>
                  <a:pt x="241268" y="200120"/>
                  <a:pt x="275558" y="206216"/>
                </a:cubicBezTo>
                <a:lnTo>
                  <a:pt x="206311" y="127826"/>
                </a:lnTo>
                <a:lnTo>
                  <a:pt x="254317" y="32099"/>
                </a:lnTo>
                <a:cubicBezTo>
                  <a:pt x="222504" y="46768"/>
                  <a:pt x="190786" y="61436"/>
                  <a:pt x="158972" y="76105"/>
                </a:cubicBezTo>
                <a:cubicBezTo>
                  <a:pt x="144018" y="60674"/>
                  <a:pt x="119634" y="35243"/>
                  <a:pt x="85915" y="0"/>
                </a:cubicBezTo>
                <a:cubicBezTo>
                  <a:pt x="89249" y="35052"/>
                  <a:pt x="92488" y="70199"/>
                  <a:pt x="95821" y="105251"/>
                </a:cubicBezTo>
                <a:cubicBezTo>
                  <a:pt x="63913" y="120015"/>
                  <a:pt x="32004" y="134779"/>
                  <a:pt x="0" y="149543"/>
                </a:cubicBezTo>
              </a:path>
            </a:pathLst>
          </a:custGeom>
          <a:solidFill>
            <a:srgbClr val="84C2F5"/>
          </a:solidFill>
          <a:ln w="9525"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id="{7D552D33-38D2-B380-90E5-014F175378B3}"/>
              </a:ext>
            </a:extLst>
          </p:cNvPr>
          <p:cNvSpPr/>
          <p:nvPr/>
        </p:nvSpPr>
        <p:spPr>
          <a:xfrm>
            <a:off x="2971800" y="429816"/>
            <a:ext cx="166973" cy="166401"/>
          </a:xfrm>
          <a:custGeom>
            <a:avLst/>
            <a:gdLst>
              <a:gd name="connsiteX0" fmla="*/ 75819 w 166973"/>
              <a:gd name="connsiteY0" fmla="*/ 0 h 166401"/>
              <a:gd name="connsiteX1" fmla="*/ 75819 w 166973"/>
              <a:gd name="connsiteY1" fmla="*/ 0 h 166401"/>
              <a:gd name="connsiteX2" fmla="*/ 104680 w 166973"/>
              <a:gd name="connsiteY2" fmla="*/ 56579 h 166401"/>
              <a:gd name="connsiteX3" fmla="*/ 136493 w 166973"/>
              <a:gd name="connsiteY3" fmla="*/ 52006 h 166401"/>
              <a:gd name="connsiteX4" fmla="*/ 166974 w 166973"/>
              <a:gd name="connsiteY4" fmla="*/ 47720 h 166401"/>
              <a:gd name="connsiteX5" fmla="*/ 144971 w 166973"/>
              <a:gd name="connsiteY5" fmla="*/ 71438 h 166401"/>
              <a:gd name="connsiteX6" fmla="*/ 122873 w 166973"/>
              <a:gd name="connsiteY6" fmla="*/ 94774 h 166401"/>
              <a:gd name="connsiteX7" fmla="*/ 136017 w 166973"/>
              <a:gd name="connsiteY7" fmla="*/ 123158 h 166401"/>
              <a:gd name="connsiteX8" fmla="*/ 149066 w 166973"/>
              <a:gd name="connsiteY8" fmla="*/ 151733 h 166401"/>
              <a:gd name="connsiteX9" fmla="*/ 120777 w 166973"/>
              <a:gd name="connsiteY9" fmla="*/ 137731 h 166401"/>
              <a:gd name="connsiteX10" fmla="*/ 92774 w 166973"/>
              <a:gd name="connsiteY10" fmla="*/ 123539 h 166401"/>
              <a:gd name="connsiteX11" fmla="*/ 69342 w 166973"/>
              <a:gd name="connsiteY11" fmla="*/ 144971 h 166401"/>
              <a:gd name="connsiteX12" fmla="*/ 45625 w 166973"/>
              <a:gd name="connsiteY12" fmla="*/ 166402 h 166401"/>
              <a:gd name="connsiteX13" fmla="*/ 55531 w 166973"/>
              <a:gd name="connsiteY13" fmla="*/ 104013 h 166401"/>
              <a:gd name="connsiteX14" fmla="*/ 27813 w 166973"/>
              <a:gd name="connsiteY14" fmla="*/ 87821 h 166401"/>
              <a:gd name="connsiteX15" fmla="*/ 0 w 166973"/>
              <a:gd name="connsiteY15" fmla="*/ 71438 h 166401"/>
              <a:gd name="connsiteX16" fmla="*/ 31528 w 166973"/>
              <a:gd name="connsiteY16" fmla="*/ 66675 h 166401"/>
              <a:gd name="connsiteX17" fmla="*/ 62960 w 166973"/>
              <a:gd name="connsiteY17" fmla="*/ 62294 h 166401"/>
              <a:gd name="connsiteX18" fmla="*/ 69152 w 166973"/>
              <a:gd name="connsiteY18" fmla="*/ 31337 h 166401"/>
              <a:gd name="connsiteX19" fmla="*/ 75438 w 166973"/>
              <a:gd name="connsiteY19" fmla="*/ 190 h 166401"/>
              <a:gd name="connsiteX20" fmla="*/ 75629 w 166973"/>
              <a:gd name="connsiteY20" fmla="*/ 0 h 16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6973" h="166401">
                <a:moveTo>
                  <a:pt x="75819" y="0"/>
                </a:moveTo>
                <a:lnTo>
                  <a:pt x="75819" y="0"/>
                </a:lnTo>
                <a:cubicBezTo>
                  <a:pt x="89154" y="26289"/>
                  <a:pt x="98774" y="45053"/>
                  <a:pt x="104680" y="56579"/>
                </a:cubicBezTo>
                <a:lnTo>
                  <a:pt x="136493" y="52006"/>
                </a:lnTo>
                <a:lnTo>
                  <a:pt x="166974" y="47720"/>
                </a:lnTo>
                <a:lnTo>
                  <a:pt x="144971" y="71438"/>
                </a:lnTo>
                <a:lnTo>
                  <a:pt x="122873" y="94774"/>
                </a:lnTo>
                <a:lnTo>
                  <a:pt x="136017" y="123158"/>
                </a:lnTo>
                <a:lnTo>
                  <a:pt x="149066" y="151733"/>
                </a:lnTo>
                <a:lnTo>
                  <a:pt x="120777" y="137731"/>
                </a:lnTo>
                <a:lnTo>
                  <a:pt x="92774" y="123539"/>
                </a:lnTo>
                <a:lnTo>
                  <a:pt x="69342" y="144971"/>
                </a:lnTo>
                <a:lnTo>
                  <a:pt x="45625" y="166402"/>
                </a:lnTo>
                <a:cubicBezTo>
                  <a:pt x="46482" y="159448"/>
                  <a:pt x="55531" y="104585"/>
                  <a:pt x="55531" y="104013"/>
                </a:cubicBezTo>
                <a:lnTo>
                  <a:pt x="27813" y="87821"/>
                </a:lnTo>
                <a:lnTo>
                  <a:pt x="0" y="71438"/>
                </a:lnTo>
                <a:lnTo>
                  <a:pt x="31528" y="66675"/>
                </a:lnTo>
                <a:lnTo>
                  <a:pt x="62960" y="62294"/>
                </a:lnTo>
                <a:lnTo>
                  <a:pt x="69152" y="31337"/>
                </a:lnTo>
                <a:lnTo>
                  <a:pt x="75438" y="190"/>
                </a:lnTo>
                <a:cubicBezTo>
                  <a:pt x="75438" y="190"/>
                  <a:pt x="75629" y="95"/>
                  <a:pt x="75629" y="0"/>
                </a:cubicBezTo>
              </a:path>
            </a:pathLst>
          </a:custGeom>
          <a:solidFill>
            <a:srgbClr val="A1D8FF"/>
          </a:solidFill>
          <a:ln w="9525"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id="{57F38590-1D03-0583-6E50-F5931B66C8F3}"/>
              </a:ext>
            </a:extLst>
          </p:cNvPr>
          <p:cNvSpPr/>
          <p:nvPr/>
        </p:nvSpPr>
        <p:spPr>
          <a:xfrm>
            <a:off x="12725400" y="1308351"/>
            <a:ext cx="233933" cy="231266"/>
          </a:xfrm>
          <a:custGeom>
            <a:avLst/>
            <a:gdLst>
              <a:gd name="connsiteX0" fmla="*/ 169926 w 233933"/>
              <a:gd name="connsiteY0" fmla="*/ 0 h 231266"/>
              <a:gd name="connsiteX1" fmla="*/ 169926 w 233933"/>
              <a:gd name="connsiteY1" fmla="*/ 0 h 231266"/>
              <a:gd name="connsiteX2" fmla="*/ 156305 w 233933"/>
              <a:gd name="connsiteY2" fmla="*/ 87535 h 231266"/>
              <a:gd name="connsiteX3" fmla="*/ 195929 w 233933"/>
              <a:gd name="connsiteY3" fmla="*/ 108394 h 231266"/>
              <a:gd name="connsiteX4" fmla="*/ 233934 w 233933"/>
              <a:gd name="connsiteY4" fmla="*/ 128492 h 231266"/>
              <a:gd name="connsiteX5" fmla="*/ 189738 w 233933"/>
              <a:gd name="connsiteY5" fmla="*/ 137255 h 231266"/>
              <a:gd name="connsiteX6" fmla="*/ 145637 w 233933"/>
              <a:gd name="connsiteY6" fmla="*/ 145542 h 231266"/>
              <a:gd name="connsiteX7" fmla="*/ 137255 w 233933"/>
              <a:gd name="connsiteY7" fmla="*/ 188404 h 231266"/>
              <a:gd name="connsiteX8" fmla="*/ 128683 w 233933"/>
              <a:gd name="connsiteY8" fmla="*/ 231267 h 231266"/>
              <a:gd name="connsiteX9" fmla="*/ 108204 w 233933"/>
              <a:gd name="connsiteY9" fmla="*/ 192405 h 231266"/>
              <a:gd name="connsiteX10" fmla="*/ 88202 w 233933"/>
              <a:gd name="connsiteY10" fmla="*/ 153543 h 231266"/>
              <a:gd name="connsiteX11" fmla="*/ 44291 w 233933"/>
              <a:gd name="connsiteY11" fmla="*/ 158591 h 231266"/>
              <a:gd name="connsiteX12" fmla="*/ 0 w 233933"/>
              <a:gd name="connsiteY12" fmla="*/ 163449 h 231266"/>
              <a:gd name="connsiteX13" fmla="*/ 62198 w 233933"/>
              <a:gd name="connsiteY13" fmla="*/ 101155 h 231266"/>
              <a:gd name="connsiteX14" fmla="*/ 44101 w 233933"/>
              <a:gd name="connsiteY14" fmla="*/ 60198 h 231266"/>
              <a:gd name="connsiteX15" fmla="*/ 26098 w 233933"/>
              <a:gd name="connsiteY15" fmla="*/ 18955 h 231266"/>
              <a:gd name="connsiteX16" fmla="*/ 65532 w 233933"/>
              <a:gd name="connsiteY16" fmla="*/ 39338 h 231266"/>
              <a:gd name="connsiteX17" fmla="*/ 104585 w 233933"/>
              <a:gd name="connsiteY17" fmla="*/ 60007 h 231266"/>
              <a:gd name="connsiteX18" fmla="*/ 136874 w 233933"/>
              <a:gd name="connsiteY18" fmla="*/ 30099 h 231266"/>
              <a:gd name="connsiteX19" fmla="*/ 169450 w 233933"/>
              <a:gd name="connsiteY19" fmla="*/ 95 h 231266"/>
              <a:gd name="connsiteX20" fmla="*/ 169831 w 233933"/>
              <a:gd name="connsiteY20" fmla="*/ 95 h 23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3933" h="231266">
                <a:moveTo>
                  <a:pt x="169926" y="0"/>
                </a:moveTo>
                <a:lnTo>
                  <a:pt x="169926" y="0"/>
                </a:lnTo>
                <a:cubicBezTo>
                  <a:pt x="163544" y="40576"/>
                  <a:pt x="158972" y="69723"/>
                  <a:pt x="156305" y="87535"/>
                </a:cubicBezTo>
                <a:lnTo>
                  <a:pt x="195929" y="108394"/>
                </a:lnTo>
                <a:lnTo>
                  <a:pt x="233934" y="128492"/>
                </a:lnTo>
                <a:lnTo>
                  <a:pt x="189738" y="137255"/>
                </a:lnTo>
                <a:lnTo>
                  <a:pt x="145637" y="145542"/>
                </a:lnTo>
                <a:lnTo>
                  <a:pt x="137255" y="188404"/>
                </a:lnTo>
                <a:lnTo>
                  <a:pt x="128683" y="231267"/>
                </a:lnTo>
                <a:lnTo>
                  <a:pt x="108204" y="192405"/>
                </a:lnTo>
                <a:lnTo>
                  <a:pt x="88202" y="153543"/>
                </a:lnTo>
                <a:lnTo>
                  <a:pt x="44291" y="158591"/>
                </a:lnTo>
                <a:lnTo>
                  <a:pt x="0" y="163449"/>
                </a:lnTo>
                <a:cubicBezTo>
                  <a:pt x="6572" y="156305"/>
                  <a:pt x="61722" y="101727"/>
                  <a:pt x="62198" y="101155"/>
                </a:cubicBezTo>
                <a:lnTo>
                  <a:pt x="44101" y="60198"/>
                </a:lnTo>
                <a:lnTo>
                  <a:pt x="26098" y="18955"/>
                </a:lnTo>
                <a:lnTo>
                  <a:pt x="65532" y="39338"/>
                </a:lnTo>
                <a:lnTo>
                  <a:pt x="104585" y="60007"/>
                </a:lnTo>
                <a:lnTo>
                  <a:pt x="136874" y="30099"/>
                </a:lnTo>
                <a:lnTo>
                  <a:pt x="169450" y="95"/>
                </a:lnTo>
                <a:cubicBezTo>
                  <a:pt x="169450" y="95"/>
                  <a:pt x="169736" y="95"/>
                  <a:pt x="169831" y="95"/>
                </a:cubicBezTo>
              </a:path>
            </a:pathLst>
          </a:custGeom>
          <a:solidFill>
            <a:srgbClr val="C7EDFF"/>
          </a:solidFill>
          <a:ln w="9525"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id="{0C018BCE-6F07-54E4-07EB-D9BB48EF3174}"/>
              </a:ext>
            </a:extLst>
          </p:cNvPr>
          <p:cNvSpPr/>
          <p:nvPr/>
        </p:nvSpPr>
        <p:spPr>
          <a:xfrm>
            <a:off x="9566967" y="4504718"/>
            <a:ext cx="163830" cy="170021"/>
          </a:xfrm>
          <a:custGeom>
            <a:avLst/>
            <a:gdLst>
              <a:gd name="connsiteX0" fmla="*/ 95917 w 163830"/>
              <a:gd name="connsiteY0" fmla="*/ 0 h 170021"/>
              <a:gd name="connsiteX1" fmla="*/ 95917 w 163830"/>
              <a:gd name="connsiteY1" fmla="*/ 0 h 170021"/>
              <a:gd name="connsiteX2" fmla="*/ 99441 w 163830"/>
              <a:gd name="connsiteY2" fmla="*/ 30956 h 170021"/>
              <a:gd name="connsiteX3" fmla="*/ 103156 w 163830"/>
              <a:gd name="connsiteY3" fmla="*/ 64389 h 170021"/>
              <a:gd name="connsiteX4" fmla="*/ 133160 w 163830"/>
              <a:gd name="connsiteY4" fmla="*/ 72676 h 170021"/>
              <a:gd name="connsiteX5" fmla="*/ 163830 w 163830"/>
              <a:gd name="connsiteY5" fmla="*/ 81248 h 170021"/>
              <a:gd name="connsiteX6" fmla="*/ 114110 w 163830"/>
              <a:gd name="connsiteY6" fmla="*/ 102679 h 170021"/>
              <a:gd name="connsiteX7" fmla="*/ 105823 w 163830"/>
              <a:gd name="connsiteY7" fmla="*/ 106204 h 170021"/>
              <a:gd name="connsiteX8" fmla="*/ 106204 w 163830"/>
              <a:gd name="connsiteY8" fmla="*/ 114014 h 170021"/>
              <a:gd name="connsiteX9" fmla="*/ 108204 w 163830"/>
              <a:gd name="connsiteY9" fmla="*/ 170021 h 170021"/>
              <a:gd name="connsiteX10" fmla="*/ 66770 w 163830"/>
              <a:gd name="connsiteY10" fmla="*/ 122015 h 170021"/>
              <a:gd name="connsiteX11" fmla="*/ 5810 w 163830"/>
              <a:gd name="connsiteY11" fmla="*/ 143446 h 170021"/>
              <a:gd name="connsiteX12" fmla="*/ 16764 w 163830"/>
              <a:gd name="connsiteY12" fmla="*/ 125444 h 170021"/>
              <a:gd name="connsiteX13" fmla="*/ 39529 w 163830"/>
              <a:gd name="connsiteY13" fmla="*/ 89249 h 170021"/>
              <a:gd name="connsiteX14" fmla="*/ 13049 w 163830"/>
              <a:gd name="connsiteY14" fmla="*/ 56007 h 170021"/>
              <a:gd name="connsiteX15" fmla="*/ 0 w 163830"/>
              <a:gd name="connsiteY15" fmla="*/ 39529 h 170021"/>
              <a:gd name="connsiteX16" fmla="*/ 9049 w 163830"/>
              <a:gd name="connsiteY16" fmla="*/ 41338 h 170021"/>
              <a:gd name="connsiteX17" fmla="*/ 30099 w 163830"/>
              <a:gd name="connsiteY17" fmla="*/ 46291 h 170021"/>
              <a:gd name="connsiteX18" fmla="*/ 62198 w 163830"/>
              <a:gd name="connsiteY18" fmla="*/ 53816 h 170021"/>
              <a:gd name="connsiteX19" fmla="*/ 95821 w 163830"/>
              <a:gd name="connsiteY19" fmla="*/ 286 h 170021"/>
              <a:gd name="connsiteX20" fmla="*/ 96012 w 163830"/>
              <a:gd name="connsiteY20" fmla="*/ 286 h 17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830" h="170021">
                <a:moveTo>
                  <a:pt x="95917" y="0"/>
                </a:moveTo>
                <a:lnTo>
                  <a:pt x="95917" y="0"/>
                </a:lnTo>
                <a:lnTo>
                  <a:pt x="99441" y="30956"/>
                </a:lnTo>
                <a:lnTo>
                  <a:pt x="103156" y="64389"/>
                </a:lnTo>
                <a:lnTo>
                  <a:pt x="133160" y="72676"/>
                </a:lnTo>
                <a:lnTo>
                  <a:pt x="163830" y="81248"/>
                </a:lnTo>
                <a:cubicBezTo>
                  <a:pt x="147257" y="88582"/>
                  <a:pt x="130683" y="95631"/>
                  <a:pt x="114110" y="102679"/>
                </a:cubicBezTo>
                <a:lnTo>
                  <a:pt x="105823" y="106204"/>
                </a:lnTo>
                <a:lnTo>
                  <a:pt x="106204" y="114014"/>
                </a:lnTo>
                <a:lnTo>
                  <a:pt x="108204" y="170021"/>
                </a:lnTo>
                <a:cubicBezTo>
                  <a:pt x="103346" y="164973"/>
                  <a:pt x="67151" y="122491"/>
                  <a:pt x="66770" y="122015"/>
                </a:cubicBezTo>
                <a:cubicBezTo>
                  <a:pt x="46577" y="129254"/>
                  <a:pt x="26194" y="136398"/>
                  <a:pt x="5810" y="143446"/>
                </a:cubicBezTo>
                <a:lnTo>
                  <a:pt x="16764" y="125444"/>
                </a:lnTo>
                <a:lnTo>
                  <a:pt x="39529" y="89249"/>
                </a:lnTo>
                <a:lnTo>
                  <a:pt x="13049" y="56007"/>
                </a:lnTo>
                <a:lnTo>
                  <a:pt x="0" y="39529"/>
                </a:lnTo>
                <a:lnTo>
                  <a:pt x="9049" y="41338"/>
                </a:lnTo>
                <a:lnTo>
                  <a:pt x="30099" y="46291"/>
                </a:lnTo>
                <a:cubicBezTo>
                  <a:pt x="43815" y="49530"/>
                  <a:pt x="54483" y="52006"/>
                  <a:pt x="62198" y="53816"/>
                </a:cubicBezTo>
                <a:lnTo>
                  <a:pt x="95821" y="286"/>
                </a:lnTo>
                <a:lnTo>
                  <a:pt x="96012" y="286"/>
                </a:lnTo>
              </a:path>
            </a:pathLst>
          </a:custGeom>
          <a:solidFill>
            <a:srgbClr val="C7EDF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12836136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a:extLst>
              <a:ext uri="{FF2B5EF4-FFF2-40B4-BE49-F238E27FC236}">
                <a16:creationId xmlns:a16="http://schemas.microsoft.com/office/drawing/2014/main" id="{1FD9D1F0-81FE-4436-AB67-614040BCA606}"/>
              </a:ext>
            </a:extLst>
          </p:cNvPr>
          <p:cNvSpPr/>
          <p:nvPr/>
        </p:nvSpPr>
        <p:spPr>
          <a:xfrm>
            <a:off x="4924020" y="1076512"/>
            <a:ext cx="2612898" cy="4114800"/>
          </a:xfrm>
          <a:custGeom>
            <a:avLst/>
            <a:gdLst/>
            <a:ahLst/>
            <a:cxnLst/>
            <a:rect l="l" t="t" r="r" b="b"/>
            <a:pathLst>
              <a:path w="2612898" h="4114800">
                <a:moveTo>
                  <a:pt x="0" y="0"/>
                </a:moveTo>
                <a:lnTo>
                  <a:pt x="2612898" y="0"/>
                </a:lnTo>
                <a:lnTo>
                  <a:pt x="2612898" y="4114800"/>
                </a:lnTo>
                <a:lnTo>
                  <a:pt x="0" y="411480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3" name="Freeform 3">
            <a:extLst>
              <a:ext uri="{FF2B5EF4-FFF2-40B4-BE49-F238E27FC236}">
                <a16:creationId xmlns:a16="http://schemas.microsoft.com/office/drawing/2014/main" id="{FD6222F6-89CA-4210-B04F-EC4F54EF4DD1}"/>
              </a:ext>
            </a:extLst>
          </p:cNvPr>
          <p:cNvSpPr/>
          <p:nvPr/>
        </p:nvSpPr>
        <p:spPr>
          <a:xfrm>
            <a:off x="-1214094" y="1501210"/>
            <a:ext cx="1774508" cy="4114800"/>
          </a:xfrm>
          <a:custGeom>
            <a:avLst/>
            <a:gdLst/>
            <a:ahLst/>
            <a:cxnLst/>
            <a:rect l="l" t="t" r="r" b="b"/>
            <a:pathLst>
              <a:path w="1774508" h="4114800">
                <a:moveTo>
                  <a:pt x="0" y="0"/>
                </a:moveTo>
                <a:lnTo>
                  <a:pt x="1774507" y="0"/>
                </a:lnTo>
                <a:lnTo>
                  <a:pt x="1774507" y="4114800"/>
                </a:lnTo>
                <a:lnTo>
                  <a:pt x="0" y="4114800"/>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4" name="Freeform 4">
            <a:extLst>
              <a:ext uri="{FF2B5EF4-FFF2-40B4-BE49-F238E27FC236}">
                <a16:creationId xmlns:a16="http://schemas.microsoft.com/office/drawing/2014/main" id="{3227CA5E-EB50-49F9-8C14-77C0C4E334C8}"/>
              </a:ext>
            </a:extLst>
          </p:cNvPr>
          <p:cNvSpPr/>
          <p:nvPr/>
        </p:nvSpPr>
        <p:spPr>
          <a:xfrm>
            <a:off x="7216856" y="1815281"/>
            <a:ext cx="2708053" cy="4114800"/>
          </a:xfrm>
          <a:custGeom>
            <a:avLst/>
            <a:gdLst/>
            <a:ahLst/>
            <a:cxnLst/>
            <a:rect l="l" t="t" r="r" b="b"/>
            <a:pathLst>
              <a:path w="2708053" h="4114800">
                <a:moveTo>
                  <a:pt x="0" y="0"/>
                </a:moveTo>
                <a:lnTo>
                  <a:pt x="2708053" y="0"/>
                </a:lnTo>
                <a:lnTo>
                  <a:pt x="2708053" y="4114800"/>
                </a:lnTo>
                <a:lnTo>
                  <a:pt x="0" y="41148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sp>
        <p:nvSpPr>
          <p:cNvPr id="5" name="Freeform 5">
            <a:extLst>
              <a:ext uri="{FF2B5EF4-FFF2-40B4-BE49-F238E27FC236}">
                <a16:creationId xmlns:a16="http://schemas.microsoft.com/office/drawing/2014/main" id="{F689384E-FA4F-4B0D-BB0F-F0E3AD9A4860}"/>
              </a:ext>
            </a:extLst>
          </p:cNvPr>
          <p:cNvSpPr/>
          <p:nvPr/>
        </p:nvSpPr>
        <p:spPr>
          <a:xfrm>
            <a:off x="1398714" y="749650"/>
            <a:ext cx="2890647" cy="4114800"/>
          </a:xfrm>
          <a:custGeom>
            <a:avLst/>
            <a:gdLst/>
            <a:ahLst/>
            <a:cxnLst/>
            <a:rect l="l" t="t" r="r" b="b"/>
            <a:pathLst>
              <a:path w="2890647" h="4114800">
                <a:moveTo>
                  <a:pt x="0" y="0"/>
                </a:moveTo>
                <a:lnTo>
                  <a:pt x="2890647" y="0"/>
                </a:lnTo>
                <a:lnTo>
                  <a:pt x="2890647"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6" name="Freeform 6">
            <a:extLst>
              <a:ext uri="{FF2B5EF4-FFF2-40B4-BE49-F238E27FC236}">
                <a16:creationId xmlns:a16="http://schemas.microsoft.com/office/drawing/2014/main" id="{96FEBBC3-AD7B-4ACC-B5C0-33DA609A395E}"/>
              </a:ext>
            </a:extLst>
          </p:cNvPr>
          <p:cNvSpPr/>
          <p:nvPr/>
        </p:nvSpPr>
        <p:spPr>
          <a:xfrm>
            <a:off x="3809793" y="5747738"/>
            <a:ext cx="6470523" cy="8229600"/>
          </a:xfrm>
          <a:custGeom>
            <a:avLst/>
            <a:gdLst/>
            <a:ahLst/>
            <a:cxnLst/>
            <a:rect l="l" t="t" r="r" b="b"/>
            <a:pathLst>
              <a:path w="6470523" h="8229600">
                <a:moveTo>
                  <a:pt x="0" y="0"/>
                </a:moveTo>
                <a:lnTo>
                  <a:pt x="6470523" y="0"/>
                </a:lnTo>
                <a:lnTo>
                  <a:pt x="6470523" y="8229600"/>
                </a:lnTo>
                <a:lnTo>
                  <a:pt x="0" y="8229600"/>
                </a:lnTo>
                <a:lnTo>
                  <a:pt x="0" y="0"/>
                </a:lnTo>
                <a:close/>
              </a:path>
            </a:pathLst>
          </a:custGeom>
          <a:blipFill>
            <a:blip r:embed="rId10"/>
            <a:stretch>
              <a:fillRect/>
            </a:stretch>
          </a:blipFill>
        </p:spPr>
        <p:txBody>
          <a:bodyPr/>
          <a:lstStyle/>
          <a:p>
            <a:endParaRPr lang="en-US"/>
          </a:p>
        </p:txBody>
      </p:sp>
      <p:sp>
        <p:nvSpPr>
          <p:cNvPr id="7" name="Freeform 7">
            <a:extLst>
              <a:ext uri="{FF2B5EF4-FFF2-40B4-BE49-F238E27FC236}">
                <a16:creationId xmlns:a16="http://schemas.microsoft.com/office/drawing/2014/main" id="{D56666BF-146E-488A-B383-BCCDC073D9D2}"/>
              </a:ext>
            </a:extLst>
          </p:cNvPr>
          <p:cNvSpPr/>
          <p:nvPr/>
        </p:nvSpPr>
        <p:spPr>
          <a:xfrm>
            <a:off x="11438869" y="5406590"/>
            <a:ext cx="6655689" cy="8229600"/>
          </a:xfrm>
          <a:custGeom>
            <a:avLst/>
            <a:gdLst/>
            <a:ahLst/>
            <a:cxnLst/>
            <a:rect l="l" t="t" r="r" b="b"/>
            <a:pathLst>
              <a:path w="6655689" h="8229600">
                <a:moveTo>
                  <a:pt x="0" y="0"/>
                </a:moveTo>
                <a:lnTo>
                  <a:pt x="6655689" y="0"/>
                </a:lnTo>
                <a:lnTo>
                  <a:pt x="6655689" y="8229600"/>
                </a:lnTo>
                <a:lnTo>
                  <a:pt x="0" y="8229600"/>
                </a:lnTo>
                <a:lnTo>
                  <a:pt x="0" y="0"/>
                </a:lnTo>
                <a:close/>
              </a:path>
            </a:pathLst>
          </a:custGeom>
          <a:blipFill>
            <a:blip r:embed="rId11"/>
            <a:stretch>
              <a:fillRect/>
            </a:stretch>
          </a:blipFill>
        </p:spPr>
        <p:txBody>
          <a:bodyPr/>
          <a:lstStyle/>
          <a:p>
            <a:endParaRPr lang="en-US"/>
          </a:p>
        </p:txBody>
      </p:sp>
      <p:sp>
        <p:nvSpPr>
          <p:cNvPr id="8" name="Freeform 8">
            <a:extLst>
              <a:ext uri="{FF2B5EF4-FFF2-40B4-BE49-F238E27FC236}">
                <a16:creationId xmlns:a16="http://schemas.microsoft.com/office/drawing/2014/main" id="{EE2FDD37-8A77-40A5-97A8-E64DA3EC5415}"/>
              </a:ext>
            </a:extLst>
          </p:cNvPr>
          <p:cNvSpPr/>
          <p:nvPr/>
        </p:nvSpPr>
        <p:spPr>
          <a:xfrm>
            <a:off x="11438869" y="-4356919"/>
            <a:ext cx="5462397" cy="8229600"/>
          </a:xfrm>
          <a:custGeom>
            <a:avLst/>
            <a:gdLst/>
            <a:ahLst/>
            <a:cxnLst/>
            <a:rect l="l" t="t" r="r" b="b"/>
            <a:pathLst>
              <a:path w="5462397" h="8229600">
                <a:moveTo>
                  <a:pt x="0" y="0"/>
                </a:moveTo>
                <a:lnTo>
                  <a:pt x="5462397" y="0"/>
                </a:lnTo>
                <a:lnTo>
                  <a:pt x="5462397" y="8229600"/>
                </a:lnTo>
                <a:lnTo>
                  <a:pt x="0" y="8229600"/>
                </a:lnTo>
                <a:lnTo>
                  <a:pt x="0" y="0"/>
                </a:lnTo>
                <a:close/>
              </a:path>
            </a:pathLst>
          </a:custGeom>
          <a:blipFill>
            <a:blip r:embed="rId12"/>
            <a:stretch>
              <a:fillRect/>
            </a:stretch>
          </a:blipFill>
        </p:spPr>
        <p:txBody>
          <a:bodyPr/>
          <a:lstStyle/>
          <a:p>
            <a:endParaRPr lang="en-US"/>
          </a:p>
        </p:txBody>
      </p:sp>
      <p:sp>
        <p:nvSpPr>
          <p:cNvPr id="9" name="Freeform 9">
            <a:extLst>
              <a:ext uri="{FF2B5EF4-FFF2-40B4-BE49-F238E27FC236}">
                <a16:creationId xmlns:a16="http://schemas.microsoft.com/office/drawing/2014/main" id="{B5460CCE-07B4-41F2-B89D-EEB26830F2C9}"/>
              </a:ext>
            </a:extLst>
          </p:cNvPr>
          <p:cNvSpPr/>
          <p:nvPr/>
        </p:nvSpPr>
        <p:spPr>
          <a:xfrm>
            <a:off x="7156831" y="-2813178"/>
            <a:ext cx="2191131" cy="4114800"/>
          </a:xfrm>
          <a:custGeom>
            <a:avLst/>
            <a:gdLst/>
            <a:ahLst/>
            <a:cxnLst/>
            <a:rect l="l" t="t" r="r" b="b"/>
            <a:pathLst>
              <a:path w="2191131" h="4114800">
                <a:moveTo>
                  <a:pt x="0" y="0"/>
                </a:moveTo>
                <a:lnTo>
                  <a:pt x="2191132" y="0"/>
                </a:lnTo>
                <a:lnTo>
                  <a:pt x="2191132" y="4114800"/>
                </a:lnTo>
                <a:lnTo>
                  <a:pt x="0" y="4114800"/>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sp>
        <p:nvSpPr>
          <p:cNvPr id="10" name="Freeform 10">
            <a:extLst>
              <a:ext uri="{FF2B5EF4-FFF2-40B4-BE49-F238E27FC236}">
                <a16:creationId xmlns:a16="http://schemas.microsoft.com/office/drawing/2014/main" id="{FF34751A-B57B-4560-914D-303C83AD7218}"/>
              </a:ext>
            </a:extLst>
          </p:cNvPr>
          <p:cNvSpPr/>
          <p:nvPr/>
        </p:nvSpPr>
        <p:spPr>
          <a:xfrm>
            <a:off x="-4686276" y="6400800"/>
            <a:ext cx="6614541" cy="8229600"/>
          </a:xfrm>
          <a:custGeom>
            <a:avLst/>
            <a:gdLst/>
            <a:ahLst/>
            <a:cxnLst/>
            <a:rect l="l" t="t" r="r" b="b"/>
            <a:pathLst>
              <a:path w="6614541" h="8229600">
                <a:moveTo>
                  <a:pt x="0" y="0"/>
                </a:moveTo>
                <a:lnTo>
                  <a:pt x="6614541" y="0"/>
                </a:lnTo>
                <a:lnTo>
                  <a:pt x="6614541" y="8229600"/>
                </a:lnTo>
                <a:lnTo>
                  <a:pt x="0" y="8229600"/>
                </a:lnTo>
                <a:lnTo>
                  <a:pt x="0" y="0"/>
                </a:lnTo>
                <a:close/>
              </a:path>
            </a:pathLst>
          </a:custGeom>
          <a:blipFill>
            <a:blip r:embed="rId15"/>
            <a:stretch>
              <a:fillRect/>
            </a:stretch>
          </a:blipFill>
        </p:spPr>
        <p:txBody>
          <a:bodyPr/>
          <a:lstStyle/>
          <a:p>
            <a:endParaRPr lang="en-US"/>
          </a:p>
        </p:txBody>
      </p:sp>
      <p:sp>
        <p:nvSpPr>
          <p:cNvPr id="11" name="Freeform 11">
            <a:extLst>
              <a:ext uri="{FF2B5EF4-FFF2-40B4-BE49-F238E27FC236}">
                <a16:creationId xmlns:a16="http://schemas.microsoft.com/office/drawing/2014/main" id="{245097B1-CD10-4270-9675-2369AD7DE064}"/>
              </a:ext>
            </a:extLst>
          </p:cNvPr>
          <p:cNvSpPr/>
          <p:nvPr/>
        </p:nvSpPr>
        <p:spPr>
          <a:xfrm>
            <a:off x="20726400" y="0"/>
            <a:ext cx="4011930" cy="8229600"/>
          </a:xfrm>
          <a:custGeom>
            <a:avLst/>
            <a:gdLst/>
            <a:ahLst/>
            <a:cxnLst/>
            <a:rect l="l" t="t" r="r" b="b"/>
            <a:pathLst>
              <a:path w="4011930" h="8229600">
                <a:moveTo>
                  <a:pt x="0" y="0"/>
                </a:moveTo>
                <a:lnTo>
                  <a:pt x="4011930" y="0"/>
                </a:lnTo>
                <a:lnTo>
                  <a:pt x="4011930" y="8229600"/>
                </a:lnTo>
                <a:lnTo>
                  <a:pt x="0" y="8229600"/>
                </a:lnTo>
                <a:lnTo>
                  <a:pt x="0" y="0"/>
                </a:lnTo>
                <a:close/>
              </a:path>
            </a:pathLst>
          </a:custGeom>
          <a:blipFill>
            <a:blip r:embed="rId16"/>
            <a:stretch>
              <a:fillRect/>
            </a:stretch>
          </a:blipFill>
        </p:spPr>
        <p:txBody>
          <a:bodyPr/>
          <a:lstStyle/>
          <a:p>
            <a:endParaRPr lang="en-US"/>
          </a:p>
        </p:txBody>
      </p:sp>
      <p:sp>
        <p:nvSpPr>
          <p:cNvPr id="12" name="Freeform 12">
            <a:extLst>
              <a:ext uri="{FF2B5EF4-FFF2-40B4-BE49-F238E27FC236}">
                <a16:creationId xmlns:a16="http://schemas.microsoft.com/office/drawing/2014/main" id="{7D99632D-E241-4650-88CE-4C2D13A73746}"/>
              </a:ext>
            </a:extLst>
          </p:cNvPr>
          <p:cNvSpPr/>
          <p:nvPr/>
        </p:nvSpPr>
        <p:spPr>
          <a:xfrm>
            <a:off x="14590110" y="-685800"/>
            <a:ext cx="5462397" cy="8229600"/>
          </a:xfrm>
          <a:custGeom>
            <a:avLst/>
            <a:gdLst/>
            <a:ahLst/>
            <a:cxnLst/>
            <a:rect l="l" t="t" r="r" b="b"/>
            <a:pathLst>
              <a:path w="5462397" h="8229600">
                <a:moveTo>
                  <a:pt x="0" y="0"/>
                </a:moveTo>
                <a:lnTo>
                  <a:pt x="5462396" y="0"/>
                </a:lnTo>
                <a:lnTo>
                  <a:pt x="5462396" y="8229600"/>
                </a:lnTo>
                <a:lnTo>
                  <a:pt x="0" y="8229600"/>
                </a:lnTo>
                <a:lnTo>
                  <a:pt x="0" y="0"/>
                </a:lnTo>
                <a:close/>
              </a:path>
            </a:pathLst>
          </a:custGeom>
          <a:blipFill>
            <a:blip r:embed="rId17"/>
            <a:stretch>
              <a:fillRect/>
            </a:stretch>
          </a:blipFill>
        </p:spPr>
        <p:txBody>
          <a:bodyPr/>
          <a:lstStyle/>
          <a:p>
            <a:endParaRPr lang="en-US"/>
          </a:p>
        </p:txBody>
      </p:sp>
      <p:sp>
        <p:nvSpPr>
          <p:cNvPr id="14" name="Freeform 14">
            <a:extLst>
              <a:ext uri="{FF2B5EF4-FFF2-40B4-BE49-F238E27FC236}">
                <a16:creationId xmlns:a16="http://schemas.microsoft.com/office/drawing/2014/main" id="{74D28A11-3C31-4F9D-8E6A-D262157D1043}"/>
              </a:ext>
            </a:extLst>
          </p:cNvPr>
          <p:cNvSpPr/>
          <p:nvPr/>
        </p:nvSpPr>
        <p:spPr>
          <a:xfrm>
            <a:off x="-352738" y="-457200"/>
            <a:ext cx="5544693" cy="8229600"/>
          </a:xfrm>
          <a:custGeom>
            <a:avLst/>
            <a:gdLst/>
            <a:ahLst/>
            <a:cxnLst/>
            <a:rect l="l" t="t" r="r" b="b"/>
            <a:pathLst>
              <a:path w="5544693" h="8229600">
                <a:moveTo>
                  <a:pt x="0" y="0"/>
                </a:moveTo>
                <a:lnTo>
                  <a:pt x="5544693" y="0"/>
                </a:lnTo>
                <a:lnTo>
                  <a:pt x="5544693" y="8229600"/>
                </a:lnTo>
                <a:lnTo>
                  <a:pt x="0" y="8229600"/>
                </a:lnTo>
                <a:lnTo>
                  <a:pt x="0" y="0"/>
                </a:lnTo>
                <a:close/>
              </a:path>
            </a:pathLst>
          </a:custGeom>
          <a:blipFill>
            <a:blip r:embed="rId18"/>
            <a:stretch>
              <a:fillRect/>
            </a:stretch>
          </a:blipFill>
        </p:spPr>
        <p:txBody>
          <a:bodyPr/>
          <a:lstStyle/>
          <a:p>
            <a:endParaRPr lang="en-US"/>
          </a:p>
        </p:txBody>
      </p:sp>
    </p:spTree>
    <p:extLst>
      <p:ext uri="{BB962C8B-B14F-4D97-AF65-F5344CB8AC3E}">
        <p14:creationId xmlns:p14="http://schemas.microsoft.com/office/powerpoint/2010/main" val="1452870828"/>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Untitled Project">
            <a:hlinkClick r:id="" action="ppaction://media"/>
            <a:extLst>
              <a:ext uri="{FF2B5EF4-FFF2-40B4-BE49-F238E27FC236}">
                <a16:creationId xmlns:a16="http://schemas.microsoft.com/office/drawing/2014/main" id="{160BDFE7-E425-A8CC-0115-E82C51D1DB6B}"/>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 y="0"/>
            <a:ext cx="12201525" cy="6858000"/>
          </a:xfrm>
          <a:prstGeom prst="rect">
            <a:avLst/>
          </a:prstGeom>
        </p:spPr>
      </p:pic>
    </p:spTree>
    <p:extLst>
      <p:ext uri="{BB962C8B-B14F-4D97-AF65-F5344CB8AC3E}">
        <p14:creationId xmlns:p14="http://schemas.microsoft.com/office/powerpoint/2010/main" val="26459697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227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with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3FACD31-B7CC-E0B9-81ED-B30B4D642D1C}"/>
              </a:ext>
            </a:extLst>
          </p:cNvPr>
          <p:cNvSpPr txBox="1"/>
          <p:nvPr/>
        </p:nvSpPr>
        <p:spPr>
          <a:xfrm>
            <a:off x="3151123" y="2362200"/>
            <a:ext cx="5889754" cy="1446550"/>
          </a:xfrm>
          <a:prstGeom prst="rect">
            <a:avLst/>
          </a:prstGeom>
          <a:noFill/>
        </p:spPr>
        <p:txBody>
          <a:bodyPr wrap="none" rtlCol="0">
            <a:spAutoFit/>
          </a:bodyPr>
          <a:lstStyle/>
          <a:p>
            <a:r>
              <a:rPr lang="en-US" sz="8800">
                <a:solidFill>
                  <a:srgbClr val="F17F8A"/>
                </a:solidFill>
                <a:latin typeface="#9Slide07 IcielCrocante" panose="02000000000000000000" pitchFamily="2" charset="0"/>
              </a:rPr>
              <a:t>khởi động</a:t>
            </a:r>
          </a:p>
        </p:txBody>
      </p:sp>
    </p:spTree>
    <p:extLst>
      <p:ext uri="{BB962C8B-B14F-4D97-AF65-F5344CB8AC3E}">
        <p14:creationId xmlns:p14="http://schemas.microsoft.com/office/powerpoint/2010/main" val="31639715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2" name="Group 481">
            <a:extLst>
              <a:ext uri="{FF2B5EF4-FFF2-40B4-BE49-F238E27FC236}">
                <a16:creationId xmlns:a16="http://schemas.microsoft.com/office/drawing/2014/main" id="{D71D1D34-068A-F65B-687B-D75B0D9BACE3}"/>
              </a:ext>
            </a:extLst>
          </p:cNvPr>
          <p:cNvGrpSpPr/>
          <p:nvPr/>
        </p:nvGrpSpPr>
        <p:grpSpPr>
          <a:xfrm>
            <a:off x="15130922" y="5451901"/>
            <a:ext cx="2198726" cy="3579652"/>
            <a:chOff x="2590963" y="2872926"/>
            <a:chExt cx="2455476" cy="3997655"/>
          </a:xfrm>
        </p:grpSpPr>
        <p:sp>
          <p:nvSpPr>
            <p:cNvPr id="483" name="Freeform: Shape 482">
              <a:extLst>
                <a:ext uri="{FF2B5EF4-FFF2-40B4-BE49-F238E27FC236}">
                  <a16:creationId xmlns:a16="http://schemas.microsoft.com/office/drawing/2014/main" id="{D03A718B-38B7-4C2F-A6D8-E7BBD4511804}"/>
                </a:ext>
              </a:extLst>
            </p:cNvPr>
            <p:cNvSpPr/>
            <p:nvPr/>
          </p:nvSpPr>
          <p:spPr>
            <a:xfrm>
              <a:off x="2862833" y="519151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BADEEF"/>
            </a:solidFill>
            <a:ln w="9525" cap="flat">
              <a:noFill/>
              <a:prstDash val="solid"/>
              <a:miter/>
            </a:ln>
          </p:spPr>
          <p:txBody>
            <a:bodyPr rtlCol="0" anchor="ctr"/>
            <a:lstStyle/>
            <a:p>
              <a:endParaRPr lang="en-US"/>
            </a:p>
          </p:txBody>
        </p:sp>
        <p:grpSp>
          <p:nvGrpSpPr>
            <p:cNvPr id="484" name="Graphic 100">
              <a:extLst>
                <a:ext uri="{FF2B5EF4-FFF2-40B4-BE49-F238E27FC236}">
                  <a16:creationId xmlns:a16="http://schemas.microsoft.com/office/drawing/2014/main" id="{57FB13A1-3CB1-7B6E-3EAD-21FF1E87C285}"/>
                </a:ext>
              </a:extLst>
            </p:cNvPr>
            <p:cNvGrpSpPr/>
            <p:nvPr/>
          </p:nvGrpSpPr>
          <p:grpSpPr>
            <a:xfrm>
              <a:off x="3377168" y="2881702"/>
              <a:ext cx="1323529" cy="1852802"/>
              <a:chOff x="3377168" y="2881702"/>
              <a:chExt cx="1323529" cy="1852802"/>
            </a:xfrm>
          </p:grpSpPr>
          <p:sp>
            <p:nvSpPr>
              <p:cNvPr id="838" name="Freeform: Shape 837">
                <a:extLst>
                  <a:ext uri="{FF2B5EF4-FFF2-40B4-BE49-F238E27FC236}">
                    <a16:creationId xmlns:a16="http://schemas.microsoft.com/office/drawing/2014/main" id="{FEC6516B-E686-F148-9DCA-CC343477CBB4}"/>
                  </a:ext>
                </a:extLst>
              </p:cNvPr>
              <p:cNvSpPr/>
              <p:nvPr/>
            </p:nvSpPr>
            <p:spPr>
              <a:xfrm>
                <a:off x="3377168" y="2881702"/>
                <a:ext cx="1323529" cy="1852707"/>
              </a:xfrm>
              <a:custGeom>
                <a:avLst/>
                <a:gdLst>
                  <a:gd name="connsiteX0" fmla="*/ 527605 w 1323529"/>
                  <a:gd name="connsiteY0" fmla="*/ 95 h 1852707"/>
                  <a:gd name="connsiteX1" fmla="*/ 506650 w 1323529"/>
                  <a:gd name="connsiteY1" fmla="*/ 571 h 1852707"/>
                  <a:gd name="connsiteX2" fmla="*/ 420068 w 1323529"/>
                  <a:gd name="connsiteY2" fmla="*/ 13621 h 1852707"/>
                  <a:gd name="connsiteX3" fmla="*/ 338819 w 1323529"/>
                  <a:gd name="connsiteY3" fmla="*/ 47911 h 1852707"/>
                  <a:gd name="connsiteX4" fmla="*/ 270049 w 1323529"/>
                  <a:gd name="connsiteY4" fmla="*/ 105823 h 1852707"/>
                  <a:gd name="connsiteX5" fmla="*/ 217947 w 1323529"/>
                  <a:gd name="connsiteY5" fmla="*/ 189738 h 1852707"/>
                  <a:gd name="connsiteX6" fmla="*/ 220329 w 1323529"/>
                  <a:gd name="connsiteY6" fmla="*/ 200120 h 1852707"/>
                  <a:gd name="connsiteX7" fmla="*/ 218614 w 1323529"/>
                  <a:gd name="connsiteY7" fmla="*/ 204788 h 1852707"/>
                  <a:gd name="connsiteX8" fmla="*/ 205660 w 1323529"/>
                  <a:gd name="connsiteY8" fmla="*/ 226124 h 1852707"/>
                  <a:gd name="connsiteX9" fmla="*/ 155844 w 1323529"/>
                  <a:gd name="connsiteY9" fmla="*/ 288608 h 1852707"/>
                  <a:gd name="connsiteX10" fmla="*/ 137271 w 1323529"/>
                  <a:gd name="connsiteY10" fmla="*/ 310325 h 1852707"/>
                  <a:gd name="connsiteX11" fmla="*/ 76120 w 1323529"/>
                  <a:gd name="connsiteY11" fmla="*/ 409289 h 1852707"/>
                  <a:gd name="connsiteX12" fmla="*/ 66690 w 1323529"/>
                  <a:gd name="connsiteY12" fmla="*/ 438817 h 1852707"/>
                  <a:gd name="connsiteX13" fmla="*/ 59642 w 1323529"/>
                  <a:gd name="connsiteY13" fmla="*/ 475774 h 1852707"/>
                  <a:gd name="connsiteX14" fmla="*/ 54213 w 1323529"/>
                  <a:gd name="connsiteY14" fmla="*/ 557498 h 1852707"/>
                  <a:gd name="connsiteX15" fmla="*/ 54213 w 1323529"/>
                  <a:gd name="connsiteY15" fmla="*/ 604838 h 1852707"/>
                  <a:gd name="connsiteX16" fmla="*/ 50593 w 1323529"/>
                  <a:gd name="connsiteY16" fmla="*/ 718566 h 1852707"/>
                  <a:gd name="connsiteX17" fmla="*/ 38592 w 1323529"/>
                  <a:gd name="connsiteY17" fmla="*/ 777145 h 1852707"/>
                  <a:gd name="connsiteX18" fmla="*/ 24304 w 1323529"/>
                  <a:gd name="connsiteY18" fmla="*/ 819436 h 1852707"/>
                  <a:gd name="connsiteX19" fmla="*/ 19256 w 1323529"/>
                  <a:gd name="connsiteY19" fmla="*/ 833533 h 1852707"/>
                  <a:gd name="connsiteX20" fmla="*/ 3444 w 1323529"/>
                  <a:gd name="connsiteY20" fmla="*/ 888873 h 1852707"/>
                  <a:gd name="connsiteX21" fmla="*/ 110 w 1323529"/>
                  <a:gd name="connsiteY21" fmla="*/ 918496 h 1852707"/>
                  <a:gd name="connsiteX22" fmla="*/ 2015 w 1323529"/>
                  <a:gd name="connsiteY22" fmla="*/ 948690 h 1852707"/>
                  <a:gd name="connsiteX23" fmla="*/ 8588 w 1323529"/>
                  <a:gd name="connsiteY23" fmla="*/ 975455 h 1852707"/>
                  <a:gd name="connsiteX24" fmla="*/ 20685 w 1323529"/>
                  <a:gd name="connsiteY24" fmla="*/ 1003078 h 1852707"/>
                  <a:gd name="connsiteX25" fmla="*/ 45259 w 1323529"/>
                  <a:gd name="connsiteY25" fmla="*/ 1039082 h 1852707"/>
                  <a:gd name="connsiteX26" fmla="*/ 63356 w 1323529"/>
                  <a:gd name="connsiteY26" fmla="*/ 1058894 h 1852707"/>
                  <a:gd name="connsiteX27" fmla="*/ 89360 w 1323529"/>
                  <a:gd name="connsiteY27" fmla="*/ 1088993 h 1852707"/>
                  <a:gd name="connsiteX28" fmla="*/ 98218 w 1323529"/>
                  <a:gd name="connsiteY28" fmla="*/ 1106234 h 1852707"/>
                  <a:gd name="connsiteX29" fmla="*/ 102790 w 1323529"/>
                  <a:gd name="connsiteY29" fmla="*/ 1125569 h 1852707"/>
                  <a:gd name="connsiteX30" fmla="*/ 102314 w 1323529"/>
                  <a:gd name="connsiteY30" fmla="*/ 1162241 h 1852707"/>
                  <a:gd name="connsiteX31" fmla="*/ 95456 w 1323529"/>
                  <a:gd name="connsiteY31" fmla="*/ 1196340 h 1852707"/>
                  <a:gd name="connsiteX32" fmla="*/ 84597 w 1323529"/>
                  <a:gd name="connsiteY32" fmla="*/ 1229868 h 1852707"/>
                  <a:gd name="connsiteX33" fmla="*/ 76596 w 1323529"/>
                  <a:gd name="connsiteY33" fmla="*/ 1250823 h 1852707"/>
                  <a:gd name="connsiteX34" fmla="*/ 58689 w 1323529"/>
                  <a:gd name="connsiteY34" fmla="*/ 1299972 h 1852707"/>
                  <a:gd name="connsiteX35" fmla="*/ 49736 w 1323529"/>
                  <a:gd name="connsiteY35" fmla="*/ 1335881 h 1852707"/>
                  <a:gd name="connsiteX36" fmla="*/ 45164 w 1323529"/>
                  <a:gd name="connsiteY36" fmla="*/ 1376077 h 1852707"/>
                  <a:gd name="connsiteX37" fmla="*/ 47926 w 1323529"/>
                  <a:gd name="connsiteY37" fmla="*/ 1454849 h 1852707"/>
                  <a:gd name="connsiteX38" fmla="*/ 63261 w 1323529"/>
                  <a:gd name="connsiteY38" fmla="*/ 1531049 h 1852707"/>
                  <a:gd name="connsiteX39" fmla="*/ 88026 w 1323529"/>
                  <a:gd name="connsiteY39" fmla="*/ 1594961 h 1852707"/>
                  <a:gd name="connsiteX40" fmla="*/ 117554 w 1323529"/>
                  <a:gd name="connsiteY40" fmla="*/ 1644110 h 1852707"/>
                  <a:gd name="connsiteX41" fmla="*/ 192801 w 1323529"/>
                  <a:gd name="connsiteY41" fmla="*/ 1722596 h 1852707"/>
                  <a:gd name="connsiteX42" fmla="*/ 285289 w 1323529"/>
                  <a:gd name="connsiteY42" fmla="*/ 1779175 h 1852707"/>
                  <a:gd name="connsiteX43" fmla="*/ 386444 w 1323529"/>
                  <a:gd name="connsiteY43" fmla="*/ 1816894 h 1852707"/>
                  <a:gd name="connsiteX44" fmla="*/ 490838 w 1323529"/>
                  <a:gd name="connsiteY44" fmla="*/ 1839373 h 1852707"/>
                  <a:gd name="connsiteX45" fmla="*/ 593232 w 1323529"/>
                  <a:gd name="connsiteY45" fmla="*/ 1850517 h 1852707"/>
                  <a:gd name="connsiteX46" fmla="*/ 660669 w 1323529"/>
                  <a:gd name="connsiteY46" fmla="*/ 1852708 h 1852707"/>
                  <a:gd name="connsiteX47" fmla="*/ 807068 w 1323529"/>
                  <a:gd name="connsiteY47" fmla="*/ 1842040 h 1852707"/>
                  <a:gd name="connsiteX48" fmla="*/ 1030430 w 1323529"/>
                  <a:gd name="connsiteY48" fmla="*/ 1778127 h 1852707"/>
                  <a:gd name="connsiteX49" fmla="*/ 1220358 w 1323529"/>
                  <a:gd name="connsiteY49" fmla="*/ 1642110 h 1852707"/>
                  <a:gd name="connsiteX50" fmla="*/ 1257125 w 1323529"/>
                  <a:gd name="connsiteY50" fmla="*/ 1595628 h 1852707"/>
                  <a:gd name="connsiteX51" fmla="*/ 1293510 w 1323529"/>
                  <a:gd name="connsiteY51" fmla="*/ 1533239 h 1852707"/>
                  <a:gd name="connsiteX52" fmla="*/ 1322847 w 1323529"/>
                  <a:gd name="connsiteY52" fmla="*/ 1381887 h 1852707"/>
                  <a:gd name="connsiteX53" fmla="*/ 1315989 w 1323529"/>
                  <a:gd name="connsiteY53" fmla="*/ 1336739 h 1852707"/>
                  <a:gd name="connsiteX54" fmla="*/ 1303131 w 1323529"/>
                  <a:gd name="connsiteY54" fmla="*/ 1297781 h 1852707"/>
                  <a:gd name="connsiteX55" fmla="*/ 1289224 w 1323529"/>
                  <a:gd name="connsiteY55" fmla="*/ 1266825 h 1852707"/>
                  <a:gd name="connsiteX56" fmla="*/ 1273794 w 1323529"/>
                  <a:gd name="connsiteY56" fmla="*/ 1231964 h 1852707"/>
                  <a:gd name="connsiteX57" fmla="*/ 1265031 w 1323529"/>
                  <a:gd name="connsiteY57" fmla="*/ 1196531 h 1852707"/>
                  <a:gd name="connsiteX58" fmla="*/ 1265221 w 1323529"/>
                  <a:gd name="connsiteY58" fmla="*/ 1168241 h 1852707"/>
                  <a:gd name="connsiteX59" fmla="*/ 1275222 w 1323529"/>
                  <a:gd name="connsiteY59" fmla="*/ 1127760 h 1852707"/>
                  <a:gd name="connsiteX60" fmla="*/ 1292272 w 1323529"/>
                  <a:gd name="connsiteY60" fmla="*/ 1087755 h 1852707"/>
                  <a:gd name="connsiteX61" fmla="*/ 1320276 w 1323529"/>
                  <a:gd name="connsiteY61" fmla="*/ 1009364 h 1852707"/>
                  <a:gd name="connsiteX62" fmla="*/ 1295130 w 1323529"/>
                  <a:gd name="connsiteY62" fmla="*/ 876491 h 1852707"/>
                  <a:gd name="connsiteX63" fmla="*/ 1254363 w 1323529"/>
                  <a:gd name="connsiteY63" fmla="*/ 826103 h 1852707"/>
                  <a:gd name="connsiteX64" fmla="*/ 1206357 w 1323529"/>
                  <a:gd name="connsiteY64" fmla="*/ 789432 h 1852707"/>
                  <a:gd name="connsiteX65" fmla="*/ 1168923 w 1323529"/>
                  <a:gd name="connsiteY65" fmla="*/ 768668 h 1852707"/>
                  <a:gd name="connsiteX66" fmla="*/ 1109297 w 1323529"/>
                  <a:gd name="connsiteY66" fmla="*/ 733044 h 1852707"/>
                  <a:gd name="connsiteX67" fmla="*/ 1098248 w 1323529"/>
                  <a:gd name="connsiteY67" fmla="*/ 724091 h 1852707"/>
                  <a:gd name="connsiteX68" fmla="*/ 1075578 w 1323529"/>
                  <a:gd name="connsiteY68" fmla="*/ 698564 h 1852707"/>
                  <a:gd name="connsiteX69" fmla="*/ 1062243 w 1323529"/>
                  <a:gd name="connsiteY69" fmla="*/ 672179 h 1852707"/>
                  <a:gd name="connsiteX70" fmla="*/ 1054623 w 1323529"/>
                  <a:gd name="connsiteY70" fmla="*/ 638556 h 1852707"/>
                  <a:gd name="connsiteX71" fmla="*/ 1055385 w 1323529"/>
                  <a:gd name="connsiteY71" fmla="*/ 551307 h 1852707"/>
                  <a:gd name="connsiteX72" fmla="*/ 1057671 w 1323529"/>
                  <a:gd name="connsiteY72" fmla="*/ 487109 h 1852707"/>
                  <a:gd name="connsiteX73" fmla="*/ 1054338 w 1323529"/>
                  <a:gd name="connsiteY73" fmla="*/ 451009 h 1852707"/>
                  <a:gd name="connsiteX74" fmla="*/ 1048527 w 1323529"/>
                  <a:gd name="connsiteY74" fmla="*/ 416719 h 1852707"/>
                  <a:gd name="connsiteX75" fmla="*/ 1032239 w 1323529"/>
                  <a:gd name="connsiteY75" fmla="*/ 354521 h 1852707"/>
                  <a:gd name="connsiteX76" fmla="*/ 980805 w 1323529"/>
                  <a:gd name="connsiteY76" fmla="*/ 242983 h 1852707"/>
                  <a:gd name="connsiteX77" fmla="*/ 907748 w 1323529"/>
                  <a:gd name="connsiteY77" fmla="*/ 151447 h 1852707"/>
                  <a:gd name="connsiteX78" fmla="*/ 712009 w 1323529"/>
                  <a:gd name="connsiteY78" fmla="*/ 31433 h 1852707"/>
                  <a:gd name="connsiteX79" fmla="*/ 610758 w 1323529"/>
                  <a:gd name="connsiteY79" fmla="*/ 6572 h 1852707"/>
                  <a:gd name="connsiteX80" fmla="*/ 527891 w 1323529"/>
                  <a:gd name="connsiteY80" fmla="*/ 0 h 18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23529" h="1852707">
                    <a:moveTo>
                      <a:pt x="527605" y="95"/>
                    </a:moveTo>
                    <a:cubicBezTo>
                      <a:pt x="520652" y="95"/>
                      <a:pt x="513699" y="286"/>
                      <a:pt x="506650" y="571"/>
                    </a:cubicBezTo>
                    <a:cubicBezTo>
                      <a:pt x="477313" y="1905"/>
                      <a:pt x="448167" y="6286"/>
                      <a:pt x="420068" y="13621"/>
                    </a:cubicBezTo>
                    <a:cubicBezTo>
                      <a:pt x="392731" y="20860"/>
                      <a:pt x="365490" y="32385"/>
                      <a:pt x="338819" y="47911"/>
                    </a:cubicBezTo>
                    <a:cubicBezTo>
                      <a:pt x="314245" y="62294"/>
                      <a:pt x="291099" y="81725"/>
                      <a:pt x="270049" y="105823"/>
                    </a:cubicBezTo>
                    <a:cubicBezTo>
                      <a:pt x="250427" y="128302"/>
                      <a:pt x="232902" y="156496"/>
                      <a:pt x="217947" y="189738"/>
                    </a:cubicBezTo>
                    <a:cubicBezTo>
                      <a:pt x="216233" y="193643"/>
                      <a:pt x="217281" y="198120"/>
                      <a:pt x="220329" y="200120"/>
                    </a:cubicBezTo>
                    <a:cubicBezTo>
                      <a:pt x="220233" y="201835"/>
                      <a:pt x="219471" y="203264"/>
                      <a:pt x="218614" y="204788"/>
                    </a:cubicBezTo>
                    <a:cubicBezTo>
                      <a:pt x="214994" y="211360"/>
                      <a:pt x="210804" y="218313"/>
                      <a:pt x="205660" y="226124"/>
                    </a:cubicBezTo>
                    <a:cubicBezTo>
                      <a:pt x="190420" y="248412"/>
                      <a:pt x="172799" y="268796"/>
                      <a:pt x="155844" y="288608"/>
                    </a:cubicBezTo>
                    <a:cubicBezTo>
                      <a:pt x="149653" y="295847"/>
                      <a:pt x="143462" y="302990"/>
                      <a:pt x="137271" y="310325"/>
                    </a:cubicBezTo>
                    <a:cubicBezTo>
                      <a:pt x="107267" y="346329"/>
                      <a:pt x="88407" y="376809"/>
                      <a:pt x="76120" y="409289"/>
                    </a:cubicBezTo>
                    <a:cubicBezTo>
                      <a:pt x="72405" y="419195"/>
                      <a:pt x="69262" y="429101"/>
                      <a:pt x="66690" y="438817"/>
                    </a:cubicBezTo>
                    <a:cubicBezTo>
                      <a:pt x="63928" y="449294"/>
                      <a:pt x="61737" y="460724"/>
                      <a:pt x="59642" y="475774"/>
                    </a:cubicBezTo>
                    <a:cubicBezTo>
                      <a:pt x="56308" y="499396"/>
                      <a:pt x="54594" y="525304"/>
                      <a:pt x="54213" y="557498"/>
                    </a:cubicBezTo>
                    <a:cubicBezTo>
                      <a:pt x="54022" y="573215"/>
                      <a:pt x="54213" y="589026"/>
                      <a:pt x="54213" y="604838"/>
                    </a:cubicBezTo>
                    <a:cubicBezTo>
                      <a:pt x="54498" y="642176"/>
                      <a:pt x="54784" y="680847"/>
                      <a:pt x="50593" y="718566"/>
                    </a:cubicBezTo>
                    <a:cubicBezTo>
                      <a:pt x="47926" y="739331"/>
                      <a:pt x="44021" y="758476"/>
                      <a:pt x="38592" y="777145"/>
                    </a:cubicBezTo>
                    <a:cubicBezTo>
                      <a:pt x="34400" y="791528"/>
                      <a:pt x="29257" y="805720"/>
                      <a:pt x="24304" y="819436"/>
                    </a:cubicBezTo>
                    <a:cubicBezTo>
                      <a:pt x="22590" y="824103"/>
                      <a:pt x="20970" y="828770"/>
                      <a:pt x="19256" y="833533"/>
                    </a:cubicBezTo>
                    <a:cubicBezTo>
                      <a:pt x="13541" y="849535"/>
                      <a:pt x="7254" y="868680"/>
                      <a:pt x="3444" y="888873"/>
                    </a:cubicBezTo>
                    <a:cubicBezTo>
                      <a:pt x="1730" y="898112"/>
                      <a:pt x="587" y="908018"/>
                      <a:pt x="110" y="918496"/>
                    </a:cubicBezTo>
                    <a:cubicBezTo>
                      <a:pt x="-366" y="929164"/>
                      <a:pt x="777" y="939737"/>
                      <a:pt x="2015" y="948690"/>
                    </a:cubicBezTo>
                    <a:cubicBezTo>
                      <a:pt x="3063" y="956882"/>
                      <a:pt x="5159" y="965359"/>
                      <a:pt x="8588" y="975455"/>
                    </a:cubicBezTo>
                    <a:cubicBezTo>
                      <a:pt x="11731" y="984695"/>
                      <a:pt x="15731" y="993743"/>
                      <a:pt x="20685" y="1003078"/>
                    </a:cubicBezTo>
                    <a:cubicBezTo>
                      <a:pt x="27066" y="1014984"/>
                      <a:pt x="35067" y="1026795"/>
                      <a:pt x="45259" y="1039082"/>
                    </a:cubicBezTo>
                    <a:cubicBezTo>
                      <a:pt x="50974" y="1046036"/>
                      <a:pt x="57356" y="1052608"/>
                      <a:pt x="63356" y="1058894"/>
                    </a:cubicBezTo>
                    <a:cubicBezTo>
                      <a:pt x="72310" y="1068229"/>
                      <a:pt x="81644" y="1077944"/>
                      <a:pt x="89360" y="1088993"/>
                    </a:cubicBezTo>
                    <a:cubicBezTo>
                      <a:pt x="92884" y="1094613"/>
                      <a:pt x="95837" y="1100233"/>
                      <a:pt x="98218" y="1106234"/>
                    </a:cubicBezTo>
                    <a:cubicBezTo>
                      <a:pt x="100218" y="1112234"/>
                      <a:pt x="101742" y="1118521"/>
                      <a:pt x="102790" y="1125569"/>
                    </a:cubicBezTo>
                    <a:cubicBezTo>
                      <a:pt x="103838" y="1136523"/>
                      <a:pt x="103647" y="1148525"/>
                      <a:pt x="102314" y="1162241"/>
                    </a:cubicBezTo>
                    <a:cubicBezTo>
                      <a:pt x="100790" y="1173671"/>
                      <a:pt x="98504" y="1184815"/>
                      <a:pt x="95456" y="1196340"/>
                    </a:cubicBezTo>
                    <a:cubicBezTo>
                      <a:pt x="92598" y="1207199"/>
                      <a:pt x="89074" y="1217581"/>
                      <a:pt x="84597" y="1229868"/>
                    </a:cubicBezTo>
                    <a:cubicBezTo>
                      <a:pt x="81930" y="1236917"/>
                      <a:pt x="79263" y="1243870"/>
                      <a:pt x="76596" y="1250823"/>
                    </a:cubicBezTo>
                    <a:cubicBezTo>
                      <a:pt x="70405" y="1266730"/>
                      <a:pt x="64023" y="1283303"/>
                      <a:pt x="58689" y="1299972"/>
                    </a:cubicBezTo>
                    <a:cubicBezTo>
                      <a:pt x="54975" y="1311688"/>
                      <a:pt x="51927" y="1323785"/>
                      <a:pt x="49736" y="1335881"/>
                    </a:cubicBezTo>
                    <a:cubicBezTo>
                      <a:pt x="47640" y="1347311"/>
                      <a:pt x="46212" y="1359694"/>
                      <a:pt x="45164" y="1376077"/>
                    </a:cubicBezTo>
                    <a:cubicBezTo>
                      <a:pt x="43640" y="1400270"/>
                      <a:pt x="44497" y="1425988"/>
                      <a:pt x="47926" y="1454849"/>
                    </a:cubicBezTo>
                    <a:cubicBezTo>
                      <a:pt x="50974" y="1481042"/>
                      <a:pt x="56117" y="1506760"/>
                      <a:pt x="63261" y="1531049"/>
                    </a:cubicBezTo>
                    <a:cubicBezTo>
                      <a:pt x="69643" y="1553051"/>
                      <a:pt x="77930" y="1574578"/>
                      <a:pt x="88026" y="1594961"/>
                    </a:cubicBezTo>
                    <a:cubicBezTo>
                      <a:pt x="95837" y="1610868"/>
                      <a:pt x="105457" y="1626965"/>
                      <a:pt x="117554" y="1644110"/>
                    </a:cubicBezTo>
                    <a:cubicBezTo>
                      <a:pt x="137366" y="1672400"/>
                      <a:pt x="161940" y="1698022"/>
                      <a:pt x="192801" y="1722596"/>
                    </a:cubicBezTo>
                    <a:cubicBezTo>
                      <a:pt x="218709" y="1743266"/>
                      <a:pt x="248904" y="1761744"/>
                      <a:pt x="285289" y="1779175"/>
                    </a:cubicBezTo>
                    <a:cubicBezTo>
                      <a:pt x="315769" y="1793843"/>
                      <a:pt x="348821" y="1806131"/>
                      <a:pt x="386444" y="1816894"/>
                    </a:cubicBezTo>
                    <a:cubicBezTo>
                      <a:pt x="418639" y="1826133"/>
                      <a:pt x="452834" y="1833467"/>
                      <a:pt x="490838" y="1839373"/>
                    </a:cubicBezTo>
                    <a:cubicBezTo>
                      <a:pt x="524081" y="1844612"/>
                      <a:pt x="558561" y="1848326"/>
                      <a:pt x="593232" y="1850517"/>
                    </a:cubicBezTo>
                    <a:cubicBezTo>
                      <a:pt x="615711" y="1851946"/>
                      <a:pt x="638381" y="1852708"/>
                      <a:pt x="660669" y="1852708"/>
                    </a:cubicBezTo>
                    <a:cubicBezTo>
                      <a:pt x="709913" y="1852708"/>
                      <a:pt x="759253" y="1849088"/>
                      <a:pt x="807068" y="1842040"/>
                    </a:cubicBezTo>
                    <a:cubicBezTo>
                      <a:pt x="888793" y="1830038"/>
                      <a:pt x="963945" y="1808512"/>
                      <a:pt x="1030430" y="1778127"/>
                    </a:cubicBezTo>
                    <a:cubicBezTo>
                      <a:pt x="1106249" y="1743456"/>
                      <a:pt x="1170162" y="1697736"/>
                      <a:pt x="1220358" y="1642110"/>
                    </a:cubicBezTo>
                    <a:cubicBezTo>
                      <a:pt x="1233312" y="1627727"/>
                      <a:pt x="1245600" y="1612106"/>
                      <a:pt x="1257125" y="1595628"/>
                    </a:cubicBezTo>
                    <a:cubicBezTo>
                      <a:pt x="1272079" y="1574197"/>
                      <a:pt x="1283985" y="1553813"/>
                      <a:pt x="1293510" y="1533239"/>
                    </a:cubicBezTo>
                    <a:cubicBezTo>
                      <a:pt x="1316180" y="1484376"/>
                      <a:pt x="1326372" y="1432084"/>
                      <a:pt x="1322847" y="1381887"/>
                    </a:cubicBezTo>
                    <a:cubicBezTo>
                      <a:pt x="1321800" y="1367219"/>
                      <a:pt x="1319514" y="1352074"/>
                      <a:pt x="1315989" y="1336739"/>
                    </a:cubicBezTo>
                    <a:cubicBezTo>
                      <a:pt x="1313322" y="1325118"/>
                      <a:pt x="1309227" y="1312736"/>
                      <a:pt x="1303131" y="1297781"/>
                    </a:cubicBezTo>
                    <a:cubicBezTo>
                      <a:pt x="1298844" y="1287209"/>
                      <a:pt x="1293987" y="1276826"/>
                      <a:pt x="1289224" y="1266825"/>
                    </a:cubicBezTo>
                    <a:cubicBezTo>
                      <a:pt x="1283890" y="1255490"/>
                      <a:pt x="1278366" y="1243870"/>
                      <a:pt x="1273794" y="1231964"/>
                    </a:cubicBezTo>
                    <a:cubicBezTo>
                      <a:pt x="1269412" y="1219581"/>
                      <a:pt x="1266555" y="1207961"/>
                      <a:pt x="1265031" y="1196531"/>
                    </a:cubicBezTo>
                    <a:cubicBezTo>
                      <a:pt x="1264173" y="1187291"/>
                      <a:pt x="1264269" y="1177766"/>
                      <a:pt x="1265221" y="1168241"/>
                    </a:cubicBezTo>
                    <a:cubicBezTo>
                      <a:pt x="1267031" y="1155192"/>
                      <a:pt x="1270269" y="1141952"/>
                      <a:pt x="1275222" y="1127760"/>
                    </a:cubicBezTo>
                    <a:cubicBezTo>
                      <a:pt x="1280271" y="1114139"/>
                      <a:pt x="1286367" y="1100709"/>
                      <a:pt x="1292272" y="1087755"/>
                    </a:cubicBezTo>
                    <a:cubicBezTo>
                      <a:pt x="1303512" y="1062990"/>
                      <a:pt x="1315037" y="1037368"/>
                      <a:pt x="1320276" y="1009364"/>
                    </a:cubicBezTo>
                    <a:cubicBezTo>
                      <a:pt x="1328467" y="965835"/>
                      <a:pt x="1319228" y="917353"/>
                      <a:pt x="1295130" y="876491"/>
                    </a:cubicBezTo>
                    <a:cubicBezTo>
                      <a:pt x="1284557" y="858584"/>
                      <a:pt x="1270841" y="841629"/>
                      <a:pt x="1254363" y="826103"/>
                    </a:cubicBezTo>
                    <a:cubicBezTo>
                      <a:pt x="1239885" y="812387"/>
                      <a:pt x="1223692" y="800100"/>
                      <a:pt x="1206357" y="789432"/>
                    </a:cubicBezTo>
                    <a:cubicBezTo>
                      <a:pt x="1194069" y="782003"/>
                      <a:pt x="1181306" y="775240"/>
                      <a:pt x="1168923" y="768668"/>
                    </a:cubicBezTo>
                    <a:cubicBezTo>
                      <a:pt x="1148921" y="758095"/>
                      <a:pt x="1128252" y="747046"/>
                      <a:pt x="1109297" y="733044"/>
                    </a:cubicBezTo>
                    <a:cubicBezTo>
                      <a:pt x="1105487" y="730187"/>
                      <a:pt x="1101867" y="727234"/>
                      <a:pt x="1098248" y="724091"/>
                    </a:cubicBezTo>
                    <a:cubicBezTo>
                      <a:pt x="1089485" y="716090"/>
                      <a:pt x="1082055" y="707708"/>
                      <a:pt x="1075578" y="698564"/>
                    </a:cubicBezTo>
                    <a:cubicBezTo>
                      <a:pt x="1070244" y="690277"/>
                      <a:pt x="1065768" y="681418"/>
                      <a:pt x="1062243" y="672179"/>
                    </a:cubicBezTo>
                    <a:cubicBezTo>
                      <a:pt x="1058719" y="661702"/>
                      <a:pt x="1056243" y="650653"/>
                      <a:pt x="1054623" y="638556"/>
                    </a:cubicBezTo>
                    <a:cubicBezTo>
                      <a:pt x="1051575" y="609505"/>
                      <a:pt x="1053480" y="579882"/>
                      <a:pt x="1055385" y="551307"/>
                    </a:cubicBezTo>
                    <a:cubicBezTo>
                      <a:pt x="1056814" y="530257"/>
                      <a:pt x="1058243" y="508445"/>
                      <a:pt x="1057671" y="487109"/>
                    </a:cubicBezTo>
                    <a:cubicBezTo>
                      <a:pt x="1057290" y="474345"/>
                      <a:pt x="1055766" y="461677"/>
                      <a:pt x="1054338" y="451009"/>
                    </a:cubicBezTo>
                    <a:cubicBezTo>
                      <a:pt x="1052909" y="440627"/>
                      <a:pt x="1051004" y="429387"/>
                      <a:pt x="1048527" y="416719"/>
                    </a:cubicBezTo>
                    <a:cubicBezTo>
                      <a:pt x="1044432" y="396050"/>
                      <a:pt x="1038907" y="375190"/>
                      <a:pt x="1032239" y="354521"/>
                    </a:cubicBezTo>
                    <a:cubicBezTo>
                      <a:pt x="1019286" y="314706"/>
                      <a:pt x="1001950" y="277178"/>
                      <a:pt x="980805" y="242983"/>
                    </a:cubicBezTo>
                    <a:cubicBezTo>
                      <a:pt x="960135" y="209645"/>
                      <a:pt x="935561" y="178880"/>
                      <a:pt x="907748" y="151447"/>
                    </a:cubicBezTo>
                    <a:cubicBezTo>
                      <a:pt x="853741" y="98298"/>
                      <a:pt x="787828" y="57912"/>
                      <a:pt x="712009" y="31433"/>
                    </a:cubicBezTo>
                    <a:cubicBezTo>
                      <a:pt x="680291" y="20383"/>
                      <a:pt x="646287" y="12002"/>
                      <a:pt x="610758" y="6572"/>
                    </a:cubicBezTo>
                    <a:cubicBezTo>
                      <a:pt x="582374" y="2191"/>
                      <a:pt x="554561" y="0"/>
                      <a:pt x="527891" y="0"/>
                    </a:cubicBezTo>
                  </a:path>
                </a:pathLst>
              </a:custGeom>
              <a:solidFill>
                <a:srgbClr val="FDD47F"/>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650249ED-3898-2D46-5250-05510E2FD227}"/>
                  </a:ext>
                </a:extLst>
              </p:cNvPr>
              <p:cNvSpPr/>
              <p:nvPr/>
            </p:nvSpPr>
            <p:spPr>
              <a:xfrm>
                <a:off x="3420834" y="3731046"/>
                <a:ext cx="124385" cy="393287"/>
              </a:xfrm>
              <a:custGeom>
                <a:avLst/>
                <a:gdLst>
                  <a:gd name="connsiteX0" fmla="*/ 14262 w 124385"/>
                  <a:gd name="connsiteY0" fmla="*/ 2857 h 393287"/>
                  <a:gd name="connsiteX1" fmla="*/ 5022 w 124385"/>
                  <a:gd name="connsiteY1" fmla="*/ 131731 h 393287"/>
                  <a:gd name="connsiteX2" fmla="*/ 30168 w 124385"/>
                  <a:gd name="connsiteY2" fmla="*/ 185928 h 393287"/>
                  <a:gd name="connsiteX3" fmla="*/ 51123 w 124385"/>
                  <a:gd name="connsiteY3" fmla="*/ 215170 h 393287"/>
                  <a:gd name="connsiteX4" fmla="*/ 74460 w 124385"/>
                  <a:gd name="connsiteY4" fmla="*/ 245840 h 393287"/>
                  <a:gd name="connsiteX5" fmla="*/ 94938 w 124385"/>
                  <a:gd name="connsiteY5" fmla="*/ 285655 h 393287"/>
                  <a:gd name="connsiteX6" fmla="*/ 101320 w 124385"/>
                  <a:gd name="connsiteY6" fmla="*/ 311944 h 393287"/>
                  <a:gd name="connsiteX7" fmla="*/ 101415 w 124385"/>
                  <a:gd name="connsiteY7" fmla="*/ 330708 h 393287"/>
                  <a:gd name="connsiteX8" fmla="*/ 97605 w 124385"/>
                  <a:gd name="connsiteY8" fmla="*/ 346710 h 393287"/>
                  <a:gd name="connsiteX9" fmla="*/ 89033 w 124385"/>
                  <a:gd name="connsiteY9" fmla="*/ 363093 h 393287"/>
                  <a:gd name="connsiteX10" fmla="*/ 84461 w 124385"/>
                  <a:gd name="connsiteY10" fmla="*/ 368998 h 393287"/>
                  <a:gd name="connsiteX11" fmla="*/ 80841 w 124385"/>
                  <a:gd name="connsiteY11" fmla="*/ 379095 h 393287"/>
                  <a:gd name="connsiteX12" fmla="*/ 84461 w 124385"/>
                  <a:gd name="connsiteY12" fmla="*/ 389096 h 393287"/>
                  <a:gd name="connsiteX13" fmla="*/ 93224 w 124385"/>
                  <a:gd name="connsiteY13" fmla="*/ 393287 h 393287"/>
                  <a:gd name="connsiteX14" fmla="*/ 101987 w 124385"/>
                  <a:gd name="connsiteY14" fmla="*/ 389096 h 393287"/>
                  <a:gd name="connsiteX15" fmla="*/ 111798 w 124385"/>
                  <a:gd name="connsiteY15" fmla="*/ 374237 h 393287"/>
                  <a:gd name="connsiteX16" fmla="*/ 119227 w 124385"/>
                  <a:gd name="connsiteY16" fmla="*/ 357283 h 393287"/>
                  <a:gd name="connsiteX17" fmla="*/ 124371 w 124385"/>
                  <a:gd name="connsiteY17" fmla="*/ 326041 h 393287"/>
                  <a:gd name="connsiteX18" fmla="*/ 120275 w 124385"/>
                  <a:gd name="connsiteY18" fmla="*/ 295180 h 393287"/>
                  <a:gd name="connsiteX19" fmla="*/ 108464 w 124385"/>
                  <a:gd name="connsiteY19" fmla="*/ 266128 h 393287"/>
                  <a:gd name="connsiteX20" fmla="*/ 72840 w 124385"/>
                  <a:gd name="connsiteY20" fmla="*/ 217551 h 393287"/>
                  <a:gd name="connsiteX21" fmla="*/ 36455 w 124385"/>
                  <a:gd name="connsiteY21" fmla="*/ 172879 h 393287"/>
                  <a:gd name="connsiteX22" fmla="*/ 16833 w 124385"/>
                  <a:gd name="connsiteY22" fmla="*/ 135731 h 393287"/>
                  <a:gd name="connsiteX23" fmla="*/ 8832 w 124385"/>
                  <a:gd name="connsiteY23" fmla="*/ 103061 h 393287"/>
                  <a:gd name="connsiteX24" fmla="*/ 9690 w 124385"/>
                  <a:gd name="connsiteY24" fmla="*/ 58674 h 393287"/>
                  <a:gd name="connsiteX25" fmla="*/ 9690 w 124385"/>
                  <a:gd name="connsiteY25" fmla="*/ 59341 h 393287"/>
                  <a:gd name="connsiteX26" fmla="*/ 20834 w 124385"/>
                  <a:gd name="connsiteY26" fmla="*/ 4953 h 393287"/>
                  <a:gd name="connsiteX27" fmla="*/ 18453 w 124385"/>
                  <a:gd name="connsiteY27" fmla="*/ 95 h 393287"/>
                  <a:gd name="connsiteX28" fmla="*/ 17500 w 124385"/>
                  <a:gd name="connsiteY28" fmla="*/ 0 h 393287"/>
                  <a:gd name="connsiteX29" fmla="*/ 14166 w 124385"/>
                  <a:gd name="connsiteY29" fmla="*/ 2857 h 393287"/>
                  <a:gd name="connsiteX30" fmla="*/ 16548 w 124385"/>
                  <a:gd name="connsiteY30" fmla="*/ 135065 h 393287"/>
                  <a:gd name="connsiteX31" fmla="*/ 16643 w 124385"/>
                  <a:gd name="connsiteY31" fmla="*/ 135446 h 393287"/>
                  <a:gd name="connsiteX32" fmla="*/ 16643 w 124385"/>
                  <a:gd name="connsiteY32" fmla="*/ 135065 h 393287"/>
                  <a:gd name="connsiteX33" fmla="*/ 72936 w 124385"/>
                  <a:gd name="connsiteY33" fmla="*/ 244030 h 393287"/>
                  <a:gd name="connsiteX34" fmla="*/ 73793 w 124385"/>
                  <a:gd name="connsiteY34" fmla="*/ 245364 h 393287"/>
                  <a:gd name="connsiteX35" fmla="*/ 72936 w 124385"/>
                  <a:gd name="connsiteY35" fmla="*/ 244030 h 3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385" h="393287">
                    <a:moveTo>
                      <a:pt x="14262" y="2857"/>
                    </a:moveTo>
                    <a:cubicBezTo>
                      <a:pt x="3213" y="44291"/>
                      <a:pt x="-6122" y="89059"/>
                      <a:pt x="5022" y="131731"/>
                    </a:cubicBezTo>
                    <a:cubicBezTo>
                      <a:pt x="10166" y="151448"/>
                      <a:pt x="19596" y="169450"/>
                      <a:pt x="30168" y="185928"/>
                    </a:cubicBezTo>
                    <a:cubicBezTo>
                      <a:pt x="36741" y="196120"/>
                      <a:pt x="43789" y="205740"/>
                      <a:pt x="51123" y="215170"/>
                    </a:cubicBezTo>
                    <a:cubicBezTo>
                      <a:pt x="58934" y="225361"/>
                      <a:pt x="67221" y="235077"/>
                      <a:pt x="74460" y="245840"/>
                    </a:cubicBezTo>
                    <a:cubicBezTo>
                      <a:pt x="82556" y="258223"/>
                      <a:pt x="89509" y="271463"/>
                      <a:pt x="94938" y="285655"/>
                    </a:cubicBezTo>
                    <a:cubicBezTo>
                      <a:pt x="97891" y="294132"/>
                      <a:pt x="100082" y="302990"/>
                      <a:pt x="101320" y="311944"/>
                    </a:cubicBezTo>
                    <a:cubicBezTo>
                      <a:pt x="101892" y="318135"/>
                      <a:pt x="101987" y="324421"/>
                      <a:pt x="101415" y="330708"/>
                    </a:cubicBezTo>
                    <a:cubicBezTo>
                      <a:pt x="100653" y="336232"/>
                      <a:pt x="99320" y="341471"/>
                      <a:pt x="97605" y="346710"/>
                    </a:cubicBezTo>
                    <a:cubicBezTo>
                      <a:pt x="95319" y="352520"/>
                      <a:pt x="92462" y="357950"/>
                      <a:pt x="89033" y="363093"/>
                    </a:cubicBezTo>
                    <a:cubicBezTo>
                      <a:pt x="87604" y="365093"/>
                      <a:pt x="86080" y="367094"/>
                      <a:pt x="84461" y="368998"/>
                    </a:cubicBezTo>
                    <a:cubicBezTo>
                      <a:pt x="82175" y="371856"/>
                      <a:pt x="80841" y="375190"/>
                      <a:pt x="80841" y="379095"/>
                    </a:cubicBezTo>
                    <a:cubicBezTo>
                      <a:pt x="80841" y="383000"/>
                      <a:pt x="82175" y="386429"/>
                      <a:pt x="84461" y="389096"/>
                    </a:cubicBezTo>
                    <a:cubicBezTo>
                      <a:pt x="86747" y="391763"/>
                      <a:pt x="89890" y="393287"/>
                      <a:pt x="93224" y="393287"/>
                    </a:cubicBezTo>
                    <a:cubicBezTo>
                      <a:pt x="96272" y="393287"/>
                      <a:pt x="99891" y="391858"/>
                      <a:pt x="101987" y="389096"/>
                    </a:cubicBezTo>
                    <a:cubicBezTo>
                      <a:pt x="105511" y="384429"/>
                      <a:pt x="108845" y="379476"/>
                      <a:pt x="111798" y="374237"/>
                    </a:cubicBezTo>
                    <a:cubicBezTo>
                      <a:pt x="114846" y="368903"/>
                      <a:pt x="117036" y="363188"/>
                      <a:pt x="119227" y="357283"/>
                    </a:cubicBezTo>
                    <a:cubicBezTo>
                      <a:pt x="122751" y="347472"/>
                      <a:pt x="124180" y="336518"/>
                      <a:pt x="124371" y="326041"/>
                    </a:cubicBezTo>
                    <a:cubicBezTo>
                      <a:pt x="124561" y="315659"/>
                      <a:pt x="122942" y="305086"/>
                      <a:pt x="120275" y="295180"/>
                    </a:cubicBezTo>
                    <a:cubicBezTo>
                      <a:pt x="117513" y="284988"/>
                      <a:pt x="113322" y="275273"/>
                      <a:pt x="108464" y="266128"/>
                    </a:cubicBezTo>
                    <a:cubicBezTo>
                      <a:pt x="98844" y="248031"/>
                      <a:pt x="86271" y="232124"/>
                      <a:pt x="72840" y="217551"/>
                    </a:cubicBezTo>
                    <a:cubicBezTo>
                      <a:pt x="59886" y="203454"/>
                      <a:pt x="47504" y="188976"/>
                      <a:pt x="36455" y="172879"/>
                    </a:cubicBezTo>
                    <a:cubicBezTo>
                      <a:pt x="28740" y="161353"/>
                      <a:pt x="21977" y="149161"/>
                      <a:pt x="16833" y="135731"/>
                    </a:cubicBezTo>
                    <a:cubicBezTo>
                      <a:pt x="13023" y="125254"/>
                      <a:pt x="10261" y="114300"/>
                      <a:pt x="8832" y="103061"/>
                    </a:cubicBezTo>
                    <a:cubicBezTo>
                      <a:pt x="7308" y="88297"/>
                      <a:pt x="7975" y="73438"/>
                      <a:pt x="9690" y="58674"/>
                    </a:cubicBezTo>
                    <a:cubicBezTo>
                      <a:pt x="9690" y="58865"/>
                      <a:pt x="9690" y="59150"/>
                      <a:pt x="9690" y="59341"/>
                    </a:cubicBezTo>
                    <a:cubicBezTo>
                      <a:pt x="11976" y="40862"/>
                      <a:pt x="16071" y="22765"/>
                      <a:pt x="20834" y="4953"/>
                    </a:cubicBezTo>
                    <a:cubicBezTo>
                      <a:pt x="21405" y="2857"/>
                      <a:pt x="20167" y="667"/>
                      <a:pt x="18453" y="95"/>
                    </a:cubicBezTo>
                    <a:cubicBezTo>
                      <a:pt x="18167" y="95"/>
                      <a:pt x="17786" y="0"/>
                      <a:pt x="17500" y="0"/>
                    </a:cubicBezTo>
                    <a:cubicBezTo>
                      <a:pt x="15976" y="0"/>
                      <a:pt x="14643" y="1143"/>
                      <a:pt x="14166" y="2857"/>
                    </a:cubicBezTo>
                    <a:moveTo>
                      <a:pt x="16548" y="135065"/>
                    </a:moveTo>
                    <a:cubicBezTo>
                      <a:pt x="16548" y="135065"/>
                      <a:pt x="16548" y="135350"/>
                      <a:pt x="16643" y="135446"/>
                    </a:cubicBezTo>
                    <a:lnTo>
                      <a:pt x="16643" y="135065"/>
                    </a:lnTo>
                    <a:moveTo>
                      <a:pt x="72936" y="244030"/>
                    </a:moveTo>
                    <a:cubicBezTo>
                      <a:pt x="72936" y="244030"/>
                      <a:pt x="73507" y="244888"/>
                      <a:pt x="73793" y="245364"/>
                    </a:cubicBezTo>
                    <a:cubicBezTo>
                      <a:pt x="73507" y="244888"/>
                      <a:pt x="73221" y="244507"/>
                      <a:pt x="72936" y="244030"/>
                    </a:cubicBezTo>
                  </a:path>
                </a:pathLst>
              </a:custGeom>
              <a:solidFill>
                <a:srgbClr val="F3BC49"/>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857D3BF5-6631-B761-A33F-BFED0871E9FF}"/>
                  </a:ext>
                </a:extLst>
              </p:cNvPr>
              <p:cNvSpPr/>
              <p:nvPr/>
            </p:nvSpPr>
            <p:spPr>
              <a:xfrm>
                <a:off x="3475387" y="3075345"/>
                <a:ext cx="1017269" cy="1659159"/>
              </a:xfrm>
              <a:custGeom>
                <a:avLst/>
                <a:gdLst>
                  <a:gd name="connsiteX0" fmla="*/ 372236 w 1017269"/>
                  <a:gd name="connsiteY0" fmla="*/ 95 h 1659159"/>
                  <a:gd name="connsiteX1" fmla="*/ 340042 w 1017269"/>
                  <a:gd name="connsiteY1" fmla="*/ 1238 h 1659159"/>
                  <a:gd name="connsiteX2" fmla="*/ 308609 w 1017269"/>
                  <a:gd name="connsiteY2" fmla="*/ 4858 h 1659159"/>
                  <a:gd name="connsiteX3" fmla="*/ 308609 w 1017269"/>
                  <a:gd name="connsiteY3" fmla="*/ 4858 h 1659159"/>
                  <a:gd name="connsiteX4" fmla="*/ 308228 w 1017269"/>
                  <a:gd name="connsiteY4" fmla="*/ 4858 h 1659159"/>
                  <a:gd name="connsiteX5" fmla="*/ 308228 w 1017269"/>
                  <a:gd name="connsiteY5" fmla="*/ 4858 h 1659159"/>
                  <a:gd name="connsiteX6" fmla="*/ 254317 w 1017269"/>
                  <a:gd name="connsiteY6" fmla="*/ 17240 h 1659159"/>
                  <a:gd name="connsiteX7" fmla="*/ 228028 w 1017269"/>
                  <a:gd name="connsiteY7" fmla="*/ 26384 h 1659159"/>
                  <a:gd name="connsiteX8" fmla="*/ 202882 w 1017269"/>
                  <a:gd name="connsiteY8" fmla="*/ 37433 h 1659159"/>
                  <a:gd name="connsiteX9" fmla="*/ 203072 w 1017269"/>
                  <a:gd name="connsiteY9" fmla="*/ 37433 h 1659159"/>
                  <a:gd name="connsiteX10" fmla="*/ 163924 w 1017269"/>
                  <a:gd name="connsiteY10" fmla="*/ 59722 h 1659159"/>
                  <a:gd name="connsiteX11" fmla="*/ 146398 w 1017269"/>
                  <a:gd name="connsiteY11" fmla="*/ 72295 h 1659159"/>
                  <a:gd name="connsiteX12" fmla="*/ 129920 w 1017269"/>
                  <a:gd name="connsiteY12" fmla="*/ 85916 h 1659159"/>
                  <a:gd name="connsiteX13" fmla="*/ 102012 w 1017269"/>
                  <a:gd name="connsiteY13" fmla="*/ 114014 h 1659159"/>
                  <a:gd name="connsiteX14" fmla="*/ 89153 w 1017269"/>
                  <a:gd name="connsiteY14" fmla="*/ 129731 h 1659159"/>
                  <a:gd name="connsiteX15" fmla="*/ 77342 w 1017269"/>
                  <a:gd name="connsiteY15" fmla="*/ 146114 h 1659159"/>
                  <a:gd name="connsiteX16" fmla="*/ 60007 w 1017269"/>
                  <a:gd name="connsiteY16" fmla="*/ 174879 h 1659159"/>
                  <a:gd name="connsiteX17" fmla="*/ 46957 w 1017269"/>
                  <a:gd name="connsiteY17" fmla="*/ 200025 h 1659159"/>
                  <a:gd name="connsiteX18" fmla="*/ 50672 w 1017269"/>
                  <a:gd name="connsiteY18" fmla="*/ 194882 h 1659159"/>
                  <a:gd name="connsiteX19" fmla="*/ 89629 w 1017269"/>
                  <a:gd name="connsiteY19" fmla="*/ 142589 h 1659159"/>
                  <a:gd name="connsiteX20" fmla="*/ 100393 w 1017269"/>
                  <a:gd name="connsiteY20" fmla="*/ 125444 h 1659159"/>
                  <a:gd name="connsiteX21" fmla="*/ 103631 w 1017269"/>
                  <a:gd name="connsiteY21" fmla="*/ 124492 h 1659159"/>
                  <a:gd name="connsiteX22" fmla="*/ 104488 w 1017269"/>
                  <a:gd name="connsiteY22" fmla="*/ 128207 h 1659159"/>
                  <a:gd name="connsiteX23" fmla="*/ 73151 w 1017269"/>
                  <a:gd name="connsiteY23" fmla="*/ 173736 h 1659159"/>
                  <a:gd name="connsiteX24" fmla="*/ 40671 w 1017269"/>
                  <a:gd name="connsiteY24" fmla="*/ 217456 h 1659159"/>
                  <a:gd name="connsiteX25" fmla="*/ 40671 w 1017269"/>
                  <a:gd name="connsiteY25" fmla="*/ 217456 h 1659159"/>
                  <a:gd name="connsiteX26" fmla="*/ 40385 w 1017269"/>
                  <a:gd name="connsiteY26" fmla="*/ 217741 h 1659159"/>
                  <a:gd name="connsiteX27" fmla="*/ 40385 w 1017269"/>
                  <a:gd name="connsiteY27" fmla="*/ 217741 h 1659159"/>
                  <a:gd name="connsiteX28" fmla="*/ 40576 w 1017269"/>
                  <a:gd name="connsiteY28" fmla="*/ 217456 h 1659159"/>
                  <a:gd name="connsiteX29" fmla="*/ 40385 w 1017269"/>
                  <a:gd name="connsiteY29" fmla="*/ 217741 h 1659159"/>
                  <a:gd name="connsiteX30" fmla="*/ 40385 w 1017269"/>
                  <a:gd name="connsiteY30" fmla="*/ 217741 h 1659159"/>
                  <a:gd name="connsiteX31" fmla="*/ 40385 w 1017269"/>
                  <a:gd name="connsiteY31" fmla="*/ 217932 h 1659159"/>
                  <a:gd name="connsiteX32" fmla="*/ 40385 w 1017269"/>
                  <a:gd name="connsiteY32" fmla="*/ 217932 h 1659159"/>
                  <a:gd name="connsiteX33" fmla="*/ 34289 w 1017269"/>
                  <a:gd name="connsiteY33" fmla="*/ 227362 h 1659159"/>
                  <a:gd name="connsiteX34" fmla="*/ 12096 w 1017269"/>
                  <a:gd name="connsiteY34" fmla="*/ 282416 h 1659159"/>
                  <a:gd name="connsiteX35" fmla="*/ 12286 w 1017269"/>
                  <a:gd name="connsiteY35" fmla="*/ 281750 h 1659159"/>
                  <a:gd name="connsiteX36" fmla="*/ 5333 w 1017269"/>
                  <a:gd name="connsiteY36" fmla="*/ 301466 h 1659159"/>
                  <a:gd name="connsiteX37" fmla="*/ 2571 w 1017269"/>
                  <a:gd name="connsiteY37" fmla="*/ 319945 h 1659159"/>
                  <a:gd name="connsiteX38" fmla="*/ 2571 w 1017269"/>
                  <a:gd name="connsiteY38" fmla="*/ 320231 h 1659159"/>
                  <a:gd name="connsiteX39" fmla="*/ 94 w 1017269"/>
                  <a:gd name="connsiteY39" fmla="*/ 380143 h 1659159"/>
                  <a:gd name="connsiteX40" fmla="*/ 3333 w 1017269"/>
                  <a:gd name="connsiteY40" fmla="*/ 443294 h 1659159"/>
                  <a:gd name="connsiteX41" fmla="*/ 9048 w 1017269"/>
                  <a:gd name="connsiteY41" fmla="*/ 503777 h 1659159"/>
                  <a:gd name="connsiteX42" fmla="*/ 11905 w 1017269"/>
                  <a:gd name="connsiteY42" fmla="*/ 531400 h 1659159"/>
                  <a:gd name="connsiteX43" fmla="*/ 13906 w 1017269"/>
                  <a:gd name="connsiteY43" fmla="*/ 555498 h 1659159"/>
                  <a:gd name="connsiteX44" fmla="*/ 10667 w 1017269"/>
                  <a:gd name="connsiteY44" fmla="*/ 665893 h 1659159"/>
                  <a:gd name="connsiteX45" fmla="*/ 8476 w 1017269"/>
                  <a:gd name="connsiteY45" fmla="*/ 723233 h 1659159"/>
                  <a:gd name="connsiteX46" fmla="*/ 9048 w 1017269"/>
                  <a:gd name="connsiteY46" fmla="*/ 751237 h 1659159"/>
                  <a:gd name="connsiteX47" fmla="*/ 11048 w 1017269"/>
                  <a:gd name="connsiteY47" fmla="*/ 775526 h 1659159"/>
                  <a:gd name="connsiteX48" fmla="*/ 11048 w 1017269"/>
                  <a:gd name="connsiteY48" fmla="*/ 775526 h 1659159"/>
                  <a:gd name="connsiteX49" fmla="*/ 15525 w 1017269"/>
                  <a:gd name="connsiteY49" fmla="*/ 801910 h 1659159"/>
                  <a:gd name="connsiteX50" fmla="*/ 19144 w 1017269"/>
                  <a:gd name="connsiteY50" fmla="*/ 815816 h 1659159"/>
                  <a:gd name="connsiteX51" fmla="*/ 22859 w 1017269"/>
                  <a:gd name="connsiteY51" fmla="*/ 827151 h 1659159"/>
                  <a:gd name="connsiteX52" fmla="*/ 22669 w 1017269"/>
                  <a:gd name="connsiteY52" fmla="*/ 826484 h 1659159"/>
                  <a:gd name="connsiteX53" fmla="*/ 31146 w 1017269"/>
                  <a:gd name="connsiteY53" fmla="*/ 846106 h 1659159"/>
                  <a:gd name="connsiteX54" fmla="*/ 35718 w 1017269"/>
                  <a:gd name="connsiteY54" fmla="*/ 854488 h 1659159"/>
                  <a:gd name="connsiteX55" fmla="*/ 40766 w 1017269"/>
                  <a:gd name="connsiteY55" fmla="*/ 862489 h 1659159"/>
                  <a:gd name="connsiteX56" fmla="*/ 49148 w 1017269"/>
                  <a:gd name="connsiteY56" fmla="*/ 873824 h 1659159"/>
                  <a:gd name="connsiteX57" fmla="*/ 57149 w 1017269"/>
                  <a:gd name="connsiteY57" fmla="*/ 883063 h 1659159"/>
                  <a:gd name="connsiteX58" fmla="*/ 74008 w 1017269"/>
                  <a:gd name="connsiteY58" fmla="*/ 900113 h 1659159"/>
                  <a:gd name="connsiteX59" fmla="*/ 91439 w 1017269"/>
                  <a:gd name="connsiteY59" fmla="*/ 916877 h 1659159"/>
                  <a:gd name="connsiteX60" fmla="*/ 108013 w 1017269"/>
                  <a:gd name="connsiteY60" fmla="*/ 934498 h 1659159"/>
                  <a:gd name="connsiteX61" fmla="*/ 121633 w 1017269"/>
                  <a:gd name="connsiteY61" fmla="*/ 952595 h 1659159"/>
                  <a:gd name="connsiteX62" fmla="*/ 133159 w 1017269"/>
                  <a:gd name="connsiteY62" fmla="*/ 974884 h 1659159"/>
                  <a:gd name="connsiteX63" fmla="*/ 140588 w 1017269"/>
                  <a:gd name="connsiteY63" fmla="*/ 1001078 h 1659159"/>
                  <a:gd name="connsiteX64" fmla="*/ 142874 w 1017269"/>
                  <a:gd name="connsiteY64" fmla="*/ 1027938 h 1659159"/>
                  <a:gd name="connsiteX65" fmla="*/ 139826 w 1017269"/>
                  <a:gd name="connsiteY65" fmla="*/ 1056513 h 1659159"/>
                  <a:gd name="connsiteX66" fmla="*/ 136492 w 1017269"/>
                  <a:gd name="connsiteY66" fmla="*/ 1069943 h 1659159"/>
                  <a:gd name="connsiteX67" fmla="*/ 132111 w 1017269"/>
                  <a:gd name="connsiteY67" fmla="*/ 1083088 h 1659159"/>
                  <a:gd name="connsiteX68" fmla="*/ 122014 w 1017269"/>
                  <a:gd name="connsiteY68" fmla="*/ 1106805 h 1659159"/>
                  <a:gd name="connsiteX69" fmla="*/ 108775 w 1017269"/>
                  <a:gd name="connsiteY69" fmla="*/ 1131570 h 1659159"/>
                  <a:gd name="connsiteX70" fmla="*/ 94297 w 1017269"/>
                  <a:gd name="connsiteY70" fmla="*/ 1155573 h 1659159"/>
                  <a:gd name="connsiteX71" fmla="*/ 79152 w 1017269"/>
                  <a:gd name="connsiteY71" fmla="*/ 1180338 h 1659159"/>
                  <a:gd name="connsiteX72" fmla="*/ 65722 w 1017269"/>
                  <a:gd name="connsiteY72" fmla="*/ 1206246 h 1659159"/>
                  <a:gd name="connsiteX73" fmla="*/ 54768 w 1017269"/>
                  <a:gd name="connsiteY73" fmla="*/ 1232535 h 1659159"/>
                  <a:gd name="connsiteX74" fmla="*/ 54863 w 1017269"/>
                  <a:gd name="connsiteY74" fmla="*/ 1232154 h 1659159"/>
                  <a:gd name="connsiteX75" fmla="*/ 43624 w 1017269"/>
                  <a:gd name="connsiteY75" fmla="*/ 1269302 h 1659159"/>
                  <a:gd name="connsiteX76" fmla="*/ 39718 w 1017269"/>
                  <a:gd name="connsiteY76" fmla="*/ 1288352 h 1659159"/>
                  <a:gd name="connsiteX77" fmla="*/ 37337 w 1017269"/>
                  <a:gd name="connsiteY77" fmla="*/ 1304925 h 1659159"/>
                  <a:gd name="connsiteX78" fmla="*/ 37432 w 1017269"/>
                  <a:gd name="connsiteY78" fmla="*/ 1304163 h 1659159"/>
                  <a:gd name="connsiteX79" fmla="*/ 35051 w 1017269"/>
                  <a:gd name="connsiteY79" fmla="*/ 1346359 h 1659159"/>
                  <a:gd name="connsiteX80" fmla="*/ 35813 w 1017269"/>
                  <a:gd name="connsiteY80" fmla="*/ 1366457 h 1659159"/>
                  <a:gd name="connsiteX81" fmla="*/ 37623 w 1017269"/>
                  <a:gd name="connsiteY81" fmla="*/ 1386650 h 1659159"/>
                  <a:gd name="connsiteX82" fmla="*/ 37623 w 1017269"/>
                  <a:gd name="connsiteY82" fmla="*/ 1386269 h 1659159"/>
                  <a:gd name="connsiteX83" fmla="*/ 37623 w 1017269"/>
                  <a:gd name="connsiteY83" fmla="*/ 1386554 h 1659159"/>
                  <a:gd name="connsiteX84" fmla="*/ 46957 w 1017269"/>
                  <a:gd name="connsiteY84" fmla="*/ 1437323 h 1659159"/>
                  <a:gd name="connsiteX85" fmla="*/ 52196 w 1017269"/>
                  <a:gd name="connsiteY85" fmla="*/ 1456754 h 1659159"/>
                  <a:gd name="connsiteX86" fmla="*/ 58483 w 1017269"/>
                  <a:gd name="connsiteY86" fmla="*/ 1475423 h 1659159"/>
                  <a:gd name="connsiteX87" fmla="*/ 58292 w 1017269"/>
                  <a:gd name="connsiteY87" fmla="*/ 1474756 h 1659159"/>
                  <a:gd name="connsiteX88" fmla="*/ 74294 w 1017269"/>
                  <a:gd name="connsiteY88" fmla="*/ 1511713 h 1659159"/>
                  <a:gd name="connsiteX89" fmla="*/ 94773 w 1017269"/>
                  <a:gd name="connsiteY89" fmla="*/ 1528953 h 1659159"/>
                  <a:gd name="connsiteX90" fmla="*/ 187261 w 1017269"/>
                  <a:gd name="connsiteY90" fmla="*/ 1585532 h 1659159"/>
                  <a:gd name="connsiteX91" fmla="*/ 288416 w 1017269"/>
                  <a:gd name="connsiteY91" fmla="*/ 1623251 h 1659159"/>
                  <a:gd name="connsiteX92" fmla="*/ 392810 w 1017269"/>
                  <a:gd name="connsiteY92" fmla="*/ 1645825 h 1659159"/>
                  <a:gd name="connsiteX93" fmla="*/ 495299 w 1017269"/>
                  <a:gd name="connsiteY93" fmla="*/ 1656969 h 1659159"/>
                  <a:gd name="connsiteX94" fmla="*/ 562736 w 1017269"/>
                  <a:gd name="connsiteY94" fmla="*/ 1659160 h 1659159"/>
                  <a:gd name="connsiteX95" fmla="*/ 709136 w 1017269"/>
                  <a:gd name="connsiteY95" fmla="*/ 1648492 h 1659159"/>
                  <a:gd name="connsiteX96" fmla="*/ 817149 w 1017269"/>
                  <a:gd name="connsiteY96" fmla="*/ 1626013 h 1659159"/>
                  <a:gd name="connsiteX97" fmla="*/ 822769 w 1017269"/>
                  <a:gd name="connsiteY97" fmla="*/ 1622393 h 1659159"/>
                  <a:gd name="connsiteX98" fmla="*/ 879157 w 1017269"/>
                  <a:gd name="connsiteY98" fmla="*/ 1579340 h 1659159"/>
                  <a:gd name="connsiteX99" fmla="*/ 917638 w 1017269"/>
                  <a:gd name="connsiteY99" fmla="*/ 1540764 h 1659159"/>
                  <a:gd name="connsiteX100" fmla="*/ 949928 w 1017269"/>
                  <a:gd name="connsiteY100" fmla="*/ 1498949 h 1659159"/>
                  <a:gd name="connsiteX101" fmla="*/ 973264 w 1017269"/>
                  <a:gd name="connsiteY101" fmla="*/ 1459611 h 1659159"/>
                  <a:gd name="connsiteX102" fmla="*/ 992218 w 1017269"/>
                  <a:gd name="connsiteY102" fmla="*/ 1416463 h 1659159"/>
                  <a:gd name="connsiteX103" fmla="*/ 992028 w 1017269"/>
                  <a:gd name="connsiteY103" fmla="*/ 1417130 h 1659159"/>
                  <a:gd name="connsiteX104" fmla="*/ 1006030 w 1017269"/>
                  <a:gd name="connsiteY104" fmla="*/ 1370552 h 1659159"/>
                  <a:gd name="connsiteX105" fmla="*/ 1014316 w 1017269"/>
                  <a:gd name="connsiteY105" fmla="*/ 1323118 h 1659159"/>
                  <a:gd name="connsiteX106" fmla="*/ 1014316 w 1017269"/>
                  <a:gd name="connsiteY106" fmla="*/ 1323118 h 1659159"/>
                  <a:gd name="connsiteX107" fmla="*/ 1014316 w 1017269"/>
                  <a:gd name="connsiteY107" fmla="*/ 1322546 h 1659159"/>
                  <a:gd name="connsiteX108" fmla="*/ 1014316 w 1017269"/>
                  <a:gd name="connsiteY108" fmla="*/ 1322546 h 1659159"/>
                  <a:gd name="connsiteX109" fmla="*/ 1017269 w 1017269"/>
                  <a:gd name="connsiteY109" fmla="*/ 1272064 h 1659159"/>
                  <a:gd name="connsiteX110" fmla="*/ 1014031 w 1017269"/>
                  <a:gd name="connsiteY110" fmla="*/ 1214342 h 1659159"/>
                  <a:gd name="connsiteX111" fmla="*/ 1014126 w 1017269"/>
                  <a:gd name="connsiteY111" fmla="*/ 1215104 h 1659159"/>
                  <a:gd name="connsiteX112" fmla="*/ 1005363 w 1017269"/>
                  <a:gd name="connsiteY112" fmla="*/ 1165955 h 1659159"/>
                  <a:gd name="connsiteX113" fmla="*/ 998791 w 1017269"/>
                  <a:gd name="connsiteY113" fmla="*/ 1142143 h 1659159"/>
                  <a:gd name="connsiteX114" fmla="*/ 991837 w 1017269"/>
                  <a:gd name="connsiteY114" fmla="*/ 1121759 h 1659159"/>
                  <a:gd name="connsiteX115" fmla="*/ 991933 w 1017269"/>
                  <a:gd name="connsiteY115" fmla="*/ 1121950 h 1659159"/>
                  <a:gd name="connsiteX116" fmla="*/ 977550 w 1017269"/>
                  <a:gd name="connsiteY116" fmla="*/ 1088612 h 1659159"/>
                  <a:gd name="connsiteX117" fmla="*/ 969454 w 1017269"/>
                  <a:gd name="connsiteY117" fmla="*/ 1072991 h 1659159"/>
                  <a:gd name="connsiteX118" fmla="*/ 961167 w 1017269"/>
                  <a:gd name="connsiteY118" fmla="*/ 1059656 h 1659159"/>
                  <a:gd name="connsiteX119" fmla="*/ 914018 w 1017269"/>
                  <a:gd name="connsiteY119" fmla="*/ 996315 h 1659159"/>
                  <a:gd name="connsiteX120" fmla="*/ 903922 w 1017269"/>
                  <a:gd name="connsiteY120" fmla="*/ 979742 h 1659159"/>
                  <a:gd name="connsiteX121" fmla="*/ 896111 w 1017269"/>
                  <a:gd name="connsiteY121" fmla="*/ 962882 h 1659159"/>
                  <a:gd name="connsiteX122" fmla="*/ 891253 w 1017269"/>
                  <a:gd name="connsiteY122" fmla="*/ 947261 h 1659159"/>
                  <a:gd name="connsiteX123" fmla="*/ 889063 w 1017269"/>
                  <a:gd name="connsiteY123" fmla="*/ 932307 h 1659159"/>
                  <a:gd name="connsiteX124" fmla="*/ 888777 w 1017269"/>
                  <a:gd name="connsiteY124" fmla="*/ 923068 h 1659159"/>
                  <a:gd name="connsiteX125" fmla="*/ 889348 w 1017269"/>
                  <a:gd name="connsiteY125" fmla="*/ 914114 h 1659159"/>
                  <a:gd name="connsiteX126" fmla="*/ 891634 w 1017269"/>
                  <a:gd name="connsiteY126" fmla="*/ 900208 h 1659159"/>
                  <a:gd name="connsiteX127" fmla="*/ 901064 w 1017269"/>
                  <a:gd name="connsiteY127" fmla="*/ 872014 h 1659159"/>
                  <a:gd name="connsiteX128" fmla="*/ 914304 w 1017269"/>
                  <a:gd name="connsiteY128" fmla="*/ 842867 h 1659159"/>
                  <a:gd name="connsiteX129" fmla="*/ 927258 w 1017269"/>
                  <a:gd name="connsiteY129" fmla="*/ 812959 h 1659159"/>
                  <a:gd name="connsiteX130" fmla="*/ 927067 w 1017269"/>
                  <a:gd name="connsiteY130" fmla="*/ 813626 h 1659159"/>
                  <a:gd name="connsiteX131" fmla="*/ 932687 w 1017269"/>
                  <a:gd name="connsiteY131" fmla="*/ 795719 h 1659159"/>
                  <a:gd name="connsiteX132" fmla="*/ 934687 w 1017269"/>
                  <a:gd name="connsiteY132" fmla="*/ 786479 h 1659159"/>
                  <a:gd name="connsiteX133" fmla="*/ 936116 w 1017269"/>
                  <a:gd name="connsiteY133" fmla="*/ 776954 h 1659159"/>
                  <a:gd name="connsiteX134" fmla="*/ 936116 w 1017269"/>
                  <a:gd name="connsiteY134" fmla="*/ 776954 h 1659159"/>
                  <a:gd name="connsiteX135" fmla="*/ 936116 w 1017269"/>
                  <a:gd name="connsiteY135" fmla="*/ 777145 h 1659159"/>
                  <a:gd name="connsiteX136" fmla="*/ 936116 w 1017269"/>
                  <a:gd name="connsiteY136" fmla="*/ 777145 h 1659159"/>
                  <a:gd name="connsiteX137" fmla="*/ 936116 w 1017269"/>
                  <a:gd name="connsiteY137" fmla="*/ 776859 h 1659159"/>
                  <a:gd name="connsiteX138" fmla="*/ 936116 w 1017269"/>
                  <a:gd name="connsiteY138" fmla="*/ 776859 h 1659159"/>
                  <a:gd name="connsiteX139" fmla="*/ 936878 w 1017269"/>
                  <a:gd name="connsiteY139" fmla="*/ 763238 h 1659159"/>
                  <a:gd name="connsiteX140" fmla="*/ 936116 w 1017269"/>
                  <a:gd name="connsiteY140" fmla="*/ 750665 h 1659159"/>
                  <a:gd name="connsiteX141" fmla="*/ 936116 w 1017269"/>
                  <a:gd name="connsiteY141" fmla="*/ 750665 h 1659159"/>
                  <a:gd name="connsiteX142" fmla="*/ 933830 w 1017269"/>
                  <a:gd name="connsiteY142" fmla="*/ 738378 h 1659159"/>
                  <a:gd name="connsiteX143" fmla="*/ 930878 w 1017269"/>
                  <a:gd name="connsiteY143" fmla="*/ 728758 h 1659159"/>
                  <a:gd name="connsiteX144" fmla="*/ 931068 w 1017269"/>
                  <a:gd name="connsiteY144" fmla="*/ 729425 h 1659159"/>
                  <a:gd name="connsiteX145" fmla="*/ 926305 w 1017269"/>
                  <a:gd name="connsiteY145" fmla="*/ 718661 h 1659159"/>
                  <a:gd name="connsiteX146" fmla="*/ 920590 w 1017269"/>
                  <a:gd name="connsiteY146" fmla="*/ 708946 h 1659159"/>
                  <a:gd name="connsiteX147" fmla="*/ 910113 w 1017269"/>
                  <a:gd name="connsiteY147" fmla="*/ 695706 h 1659159"/>
                  <a:gd name="connsiteX148" fmla="*/ 899540 w 1017269"/>
                  <a:gd name="connsiteY148" fmla="*/ 685324 h 1659159"/>
                  <a:gd name="connsiteX149" fmla="*/ 899540 w 1017269"/>
                  <a:gd name="connsiteY149" fmla="*/ 685324 h 1659159"/>
                  <a:gd name="connsiteX150" fmla="*/ 899445 w 1017269"/>
                  <a:gd name="connsiteY150" fmla="*/ 685133 h 1659159"/>
                  <a:gd name="connsiteX151" fmla="*/ 899540 w 1017269"/>
                  <a:gd name="connsiteY151" fmla="*/ 685133 h 1659159"/>
                  <a:gd name="connsiteX152" fmla="*/ 899254 w 1017269"/>
                  <a:gd name="connsiteY152" fmla="*/ 684943 h 1659159"/>
                  <a:gd name="connsiteX153" fmla="*/ 899159 w 1017269"/>
                  <a:gd name="connsiteY153" fmla="*/ 684943 h 1659159"/>
                  <a:gd name="connsiteX154" fmla="*/ 899159 w 1017269"/>
                  <a:gd name="connsiteY154" fmla="*/ 684943 h 1659159"/>
                  <a:gd name="connsiteX155" fmla="*/ 832865 w 1017269"/>
                  <a:gd name="connsiteY155" fmla="*/ 644366 h 1659159"/>
                  <a:gd name="connsiteX156" fmla="*/ 833056 w 1017269"/>
                  <a:gd name="connsiteY156" fmla="*/ 644557 h 1659159"/>
                  <a:gd name="connsiteX157" fmla="*/ 822769 w 1017269"/>
                  <a:gd name="connsiteY157" fmla="*/ 639604 h 1659159"/>
                  <a:gd name="connsiteX158" fmla="*/ 814482 w 1017269"/>
                  <a:gd name="connsiteY158" fmla="*/ 635508 h 1659159"/>
                  <a:gd name="connsiteX159" fmla="*/ 792765 w 1017269"/>
                  <a:gd name="connsiteY159" fmla="*/ 622554 h 1659159"/>
                  <a:gd name="connsiteX160" fmla="*/ 761428 w 1017269"/>
                  <a:gd name="connsiteY160" fmla="*/ 592836 h 1659159"/>
                  <a:gd name="connsiteX161" fmla="*/ 750569 w 1017269"/>
                  <a:gd name="connsiteY161" fmla="*/ 576358 h 1659159"/>
                  <a:gd name="connsiteX162" fmla="*/ 741711 w 1017269"/>
                  <a:gd name="connsiteY162" fmla="*/ 557403 h 1659159"/>
                  <a:gd name="connsiteX163" fmla="*/ 735615 w 1017269"/>
                  <a:gd name="connsiteY163" fmla="*/ 538258 h 1659159"/>
                  <a:gd name="connsiteX164" fmla="*/ 731138 w 1017269"/>
                  <a:gd name="connsiteY164" fmla="*/ 516636 h 1659159"/>
                  <a:gd name="connsiteX165" fmla="*/ 726757 w 1017269"/>
                  <a:gd name="connsiteY165" fmla="*/ 419672 h 1659159"/>
                  <a:gd name="connsiteX166" fmla="*/ 726947 w 1017269"/>
                  <a:gd name="connsiteY166" fmla="*/ 359664 h 1659159"/>
                  <a:gd name="connsiteX167" fmla="*/ 723423 w 1017269"/>
                  <a:gd name="connsiteY167" fmla="*/ 305657 h 1659159"/>
                  <a:gd name="connsiteX168" fmla="*/ 723423 w 1017269"/>
                  <a:gd name="connsiteY168" fmla="*/ 305657 h 1659159"/>
                  <a:gd name="connsiteX169" fmla="*/ 723423 w 1017269"/>
                  <a:gd name="connsiteY169" fmla="*/ 305181 h 1659159"/>
                  <a:gd name="connsiteX170" fmla="*/ 723423 w 1017269"/>
                  <a:gd name="connsiteY170" fmla="*/ 305181 h 1659159"/>
                  <a:gd name="connsiteX171" fmla="*/ 716374 w 1017269"/>
                  <a:gd name="connsiteY171" fmla="*/ 264224 h 1659159"/>
                  <a:gd name="connsiteX172" fmla="*/ 711421 w 1017269"/>
                  <a:gd name="connsiteY172" fmla="*/ 245364 h 1659159"/>
                  <a:gd name="connsiteX173" fmla="*/ 705230 w 1017269"/>
                  <a:gd name="connsiteY173" fmla="*/ 226790 h 1659159"/>
                  <a:gd name="connsiteX174" fmla="*/ 705421 w 1017269"/>
                  <a:gd name="connsiteY174" fmla="*/ 227457 h 1659159"/>
                  <a:gd name="connsiteX175" fmla="*/ 690276 w 1017269"/>
                  <a:gd name="connsiteY175" fmla="*/ 193167 h 1659159"/>
                  <a:gd name="connsiteX176" fmla="*/ 681513 w 1017269"/>
                  <a:gd name="connsiteY176" fmla="*/ 177356 h 1659159"/>
                  <a:gd name="connsiteX177" fmla="*/ 671797 w 1017269"/>
                  <a:gd name="connsiteY177" fmla="*/ 162020 h 1659159"/>
                  <a:gd name="connsiteX178" fmla="*/ 653605 w 1017269"/>
                  <a:gd name="connsiteY178" fmla="*/ 137541 h 1659159"/>
                  <a:gd name="connsiteX179" fmla="*/ 634078 w 1017269"/>
                  <a:gd name="connsiteY179" fmla="*/ 114014 h 1659159"/>
                  <a:gd name="connsiteX180" fmla="*/ 613314 w 1017269"/>
                  <a:gd name="connsiteY180" fmla="*/ 91535 h 1659159"/>
                  <a:gd name="connsiteX181" fmla="*/ 593311 w 1017269"/>
                  <a:gd name="connsiteY181" fmla="*/ 72581 h 1659159"/>
                  <a:gd name="connsiteX182" fmla="*/ 565784 w 1017269"/>
                  <a:gd name="connsiteY182" fmla="*/ 50959 h 1659159"/>
                  <a:gd name="connsiteX183" fmla="*/ 549973 w 1017269"/>
                  <a:gd name="connsiteY183" fmla="*/ 40862 h 1659159"/>
                  <a:gd name="connsiteX184" fmla="*/ 535971 w 1017269"/>
                  <a:gd name="connsiteY184" fmla="*/ 33338 h 1659159"/>
                  <a:gd name="connsiteX185" fmla="*/ 536542 w 1017269"/>
                  <a:gd name="connsiteY185" fmla="*/ 33623 h 1659159"/>
                  <a:gd name="connsiteX186" fmla="*/ 522160 w 1017269"/>
                  <a:gd name="connsiteY186" fmla="*/ 27337 h 1659159"/>
                  <a:gd name="connsiteX187" fmla="*/ 509872 w 1017269"/>
                  <a:gd name="connsiteY187" fmla="*/ 22860 h 1659159"/>
                  <a:gd name="connsiteX188" fmla="*/ 485774 w 1017269"/>
                  <a:gd name="connsiteY188" fmla="*/ 15335 h 1659159"/>
                  <a:gd name="connsiteX189" fmla="*/ 436530 w 1017269"/>
                  <a:gd name="connsiteY189" fmla="*/ 4763 h 1659159"/>
                  <a:gd name="connsiteX190" fmla="*/ 436339 w 1017269"/>
                  <a:gd name="connsiteY190" fmla="*/ 4763 h 1659159"/>
                  <a:gd name="connsiteX191" fmla="*/ 436054 w 1017269"/>
                  <a:gd name="connsiteY191" fmla="*/ 4763 h 1659159"/>
                  <a:gd name="connsiteX192" fmla="*/ 436054 w 1017269"/>
                  <a:gd name="connsiteY192" fmla="*/ 4763 h 1659159"/>
                  <a:gd name="connsiteX193" fmla="*/ 373379 w 1017269"/>
                  <a:gd name="connsiteY193" fmla="*/ 0 h 1659159"/>
                  <a:gd name="connsiteX194" fmla="*/ 372617 w 1017269"/>
                  <a:gd name="connsiteY194" fmla="*/ 0 h 1659159"/>
                  <a:gd name="connsiteX195" fmla="*/ 202786 w 1017269"/>
                  <a:gd name="connsiteY195" fmla="*/ 37529 h 1659159"/>
                  <a:gd name="connsiteX196" fmla="*/ 202501 w 1017269"/>
                  <a:gd name="connsiteY196" fmla="*/ 37624 h 1659159"/>
                  <a:gd name="connsiteX197" fmla="*/ 202786 w 1017269"/>
                  <a:gd name="connsiteY197" fmla="*/ 37529 h 1659159"/>
                  <a:gd name="connsiteX198" fmla="*/ 54768 w 1017269"/>
                  <a:gd name="connsiteY198" fmla="*/ 1232249 h 1659159"/>
                  <a:gd name="connsiteX199" fmla="*/ 54673 w 1017269"/>
                  <a:gd name="connsiteY199" fmla="*/ 1232535 h 1659159"/>
                  <a:gd name="connsiteX200" fmla="*/ 54768 w 1017269"/>
                  <a:gd name="connsiteY200" fmla="*/ 1232249 h 165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017269" h="1659159">
                    <a:moveTo>
                      <a:pt x="372236" y="95"/>
                    </a:moveTo>
                    <a:cubicBezTo>
                      <a:pt x="361473" y="95"/>
                      <a:pt x="350805" y="381"/>
                      <a:pt x="340042" y="1238"/>
                    </a:cubicBezTo>
                    <a:cubicBezTo>
                      <a:pt x="329469" y="2096"/>
                      <a:pt x="318991" y="3239"/>
                      <a:pt x="308609" y="4858"/>
                    </a:cubicBezTo>
                    <a:lnTo>
                      <a:pt x="308609" y="4858"/>
                    </a:lnTo>
                    <a:cubicBezTo>
                      <a:pt x="308609" y="4858"/>
                      <a:pt x="308323" y="4858"/>
                      <a:pt x="308228" y="4858"/>
                    </a:cubicBezTo>
                    <a:lnTo>
                      <a:pt x="308228" y="4858"/>
                    </a:lnTo>
                    <a:cubicBezTo>
                      <a:pt x="290035" y="7715"/>
                      <a:pt x="272033" y="11716"/>
                      <a:pt x="254317" y="17240"/>
                    </a:cubicBezTo>
                    <a:cubicBezTo>
                      <a:pt x="245458" y="20003"/>
                      <a:pt x="236695" y="22955"/>
                      <a:pt x="228028" y="26384"/>
                    </a:cubicBezTo>
                    <a:cubicBezTo>
                      <a:pt x="219550" y="29718"/>
                      <a:pt x="211168" y="33433"/>
                      <a:pt x="202882" y="37433"/>
                    </a:cubicBezTo>
                    <a:lnTo>
                      <a:pt x="203072" y="37433"/>
                    </a:lnTo>
                    <a:cubicBezTo>
                      <a:pt x="189642" y="43910"/>
                      <a:pt x="176497" y="51245"/>
                      <a:pt x="163924" y="59722"/>
                    </a:cubicBezTo>
                    <a:cubicBezTo>
                      <a:pt x="158019" y="63722"/>
                      <a:pt x="152113" y="67818"/>
                      <a:pt x="146398" y="72295"/>
                    </a:cubicBezTo>
                    <a:cubicBezTo>
                      <a:pt x="140779" y="76676"/>
                      <a:pt x="135254" y="81153"/>
                      <a:pt x="129920" y="85916"/>
                    </a:cubicBezTo>
                    <a:cubicBezTo>
                      <a:pt x="120109" y="94583"/>
                      <a:pt x="110775" y="103918"/>
                      <a:pt x="102012" y="114014"/>
                    </a:cubicBezTo>
                    <a:cubicBezTo>
                      <a:pt x="97630" y="119063"/>
                      <a:pt x="93249" y="124301"/>
                      <a:pt x="89153" y="129731"/>
                    </a:cubicBezTo>
                    <a:cubicBezTo>
                      <a:pt x="85153" y="134969"/>
                      <a:pt x="81152" y="140494"/>
                      <a:pt x="77342" y="146114"/>
                    </a:cubicBezTo>
                    <a:cubicBezTo>
                      <a:pt x="71246" y="155353"/>
                      <a:pt x="65436" y="164973"/>
                      <a:pt x="60007" y="174879"/>
                    </a:cubicBezTo>
                    <a:cubicBezTo>
                      <a:pt x="55530" y="183166"/>
                      <a:pt x="51148" y="191548"/>
                      <a:pt x="46957" y="200025"/>
                    </a:cubicBezTo>
                    <a:cubicBezTo>
                      <a:pt x="48196" y="198311"/>
                      <a:pt x="49434" y="196596"/>
                      <a:pt x="50672" y="194882"/>
                    </a:cubicBezTo>
                    <a:cubicBezTo>
                      <a:pt x="63721" y="177546"/>
                      <a:pt x="77247" y="160687"/>
                      <a:pt x="89629" y="142589"/>
                    </a:cubicBezTo>
                    <a:cubicBezTo>
                      <a:pt x="93344" y="136969"/>
                      <a:pt x="96964" y="131350"/>
                      <a:pt x="100393" y="125444"/>
                    </a:cubicBezTo>
                    <a:cubicBezTo>
                      <a:pt x="101059" y="124206"/>
                      <a:pt x="102488" y="123635"/>
                      <a:pt x="103631" y="124492"/>
                    </a:cubicBezTo>
                    <a:cubicBezTo>
                      <a:pt x="104679" y="125254"/>
                      <a:pt x="105250" y="126968"/>
                      <a:pt x="104488" y="128207"/>
                    </a:cubicBezTo>
                    <a:cubicBezTo>
                      <a:pt x="95154" y="144304"/>
                      <a:pt x="84295" y="159163"/>
                      <a:pt x="73151" y="173736"/>
                    </a:cubicBezTo>
                    <a:cubicBezTo>
                      <a:pt x="62102" y="188119"/>
                      <a:pt x="50958" y="202406"/>
                      <a:pt x="40671" y="217456"/>
                    </a:cubicBezTo>
                    <a:lnTo>
                      <a:pt x="40671" y="217456"/>
                    </a:lnTo>
                    <a:cubicBezTo>
                      <a:pt x="40671" y="217456"/>
                      <a:pt x="40480" y="217646"/>
                      <a:pt x="40385" y="217741"/>
                    </a:cubicBezTo>
                    <a:lnTo>
                      <a:pt x="40385" y="217741"/>
                    </a:lnTo>
                    <a:cubicBezTo>
                      <a:pt x="40385" y="217741"/>
                      <a:pt x="40480" y="217551"/>
                      <a:pt x="40576" y="217456"/>
                    </a:cubicBezTo>
                    <a:cubicBezTo>
                      <a:pt x="40576" y="217551"/>
                      <a:pt x="40385" y="217646"/>
                      <a:pt x="40385" y="217741"/>
                    </a:cubicBezTo>
                    <a:lnTo>
                      <a:pt x="40385" y="217741"/>
                    </a:lnTo>
                    <a:cubicBezTo>
                      <a:pt x="40385" y="217741"/>
                      <a:pt x="40385" y="217837"/>
                      <a:pt x="40385" y="217932"/>
                    </a:cubicBezTo>
                    <a:lnTo>
                      <a:pt x="40385" y="217932"/>
                    </a:lnTo>
                    <a:cubicBezTo>
                      <a:pt x="38290" y="220980"/>
                      <a:pt x="36289" y="224123"/>
                      <a:pt x="34289" y="227362"/>
                    </a:cubicBezTo>
                    <a:cubicBezTo>
                      <a:pt x="26288" y="245459"/>
                      <a:pt x="18954" y="263843"/>
                      <a:pt x="12096" y="282416"/>
                    </a:cubicBezTo>
                    <a:lnTo>
                      <a:pt x="12286" y="281750"/>
                    </a:lnTo>
                    <a:cubicBezTo>
                      <a:pt x="9905" y="288227"/>
                      <a:pt x="7524" y="294894"/>
                      <a:pt x="5333" y="301466"/>
                    </a:cubicBezTo>
                    <a:cubicBezTo>
                      <a:pt x="4190" y="307562"/>
                      <a:pt x="3333" y="313754"/>
                      <a:pt x="2571" y="319945"/>
                    </a:cubicBezTo>
                    <a:cubicBezTo>
                      <a:pt x="2571" y="319945"/>
                      <a:pt x="2571" y="320135"/>
                      <a:pt x="2571" y="320231"/>
                    </a:cubicBezTo>
                    <a:cubicBezTo>
                      <a:pt x="475" y="340043"/>
                      <a:pt x="-287" y="360140"/>
                      <a:pt x="94" y="380143"/>
                    </a:cubicBezTo>
                    <a:cubicBezTo>
                      <a:pt x="380" y="401193"/>
                      <a:pt x="1618" y="422339"/>
                      <a:pt x="3333" y="443294"/>
                    </a:cubicBezTo>
                    <a:cubicBezTo>
                      <a:pt x="4952" y="463487"/>
                      <a:pt x="7048" y="483679"/>
                      <a:pt x="9048" y="503777"/>
                    </a:cubicBezTo>
                    <a:cubicBezTo>
                      <a:pt x="10000" y="513017"/>
                      <a:pt x="10953" y="522160"/>
                      <a:pt x="11905" y="531400"/>
                    </a:cubicBezTo>
                    <a:cubicBezTo>
                      <a:pt x="12763" y="539401"/>
                      <a:pt x="13429" y="547402"/>
                      <a:pt x="13906" y="555498"/>
                    </a:cubicBezTo>
                    <a:cubicBezTo>
                      <a:pt x="15715" y="592360"/>
                      <a:pt x="12858" y="629222"/>
                      <a:pt x="10667" y="665893"/>
                    </a:cubicBezTo>
                    <a:cubicBezTo>
                      <a:pt x="9524" y="684943"/>
                      <a:pt x="8572" y="704088"/>
                      <a:pt x="8476" y="723233"/>
                    </a:cubicBezTo>
                    <a:cubicBezTo>
                      <a:pt x="8476" y="732568"/>
                      <a:pt x="8476" y="741902"/>
                      <a:pt x="9048" y="751237"/>
                    </a:cubicBezTo>
                    <a:cubicBezTo>
                      <a:pt x="9524" y="759333"/>
                      <a:pt x="10096" y="767429"/>
                      <a:pt x="11048" y="775526"/>
                    </a:cubicBezTo>
                    <a:lnTo>
                      <a:pt x="11048" y="775526"/>
                    </a:lnTo>
                    <a:cubicBezTo>
                      <a:pt x="12096" y="784384"/>
                      <a:pt x="13525" y="793242"/>
                      <a:pt x="15525" y="801910"/>
                    </a:cubicBezTo>
                    <a:cubicBezTo>
                      <a:pt x="16573" y="806577"/>
                      <a:pt x="17716" y="811244"/>
                      <a:pt x="19144" y="815816"/>
                    </a:cubicBezTo>
                    <a:cubicBezTo>
                      <a:pt x="20287" y="819626"/>
                      <a:pt x="21526" y="823436"/>
                      <a:pt x="22859" y="827151"/>
                    </a:cubicBezTo>
                    <a:cubicBezTo>
                      <a:pt x="22859" y="826865"/>
                      <a:pt x="22669" y="826675"/>
                      <a:pt x="22669" y="826484"/>
                    </a:cubicBezTo>
                    <a:cubicBezTo>
                      <a:pt x="25145" y="833247"/>
                      <a:pt x="27907" y="839819"/>
                      <a:pt x="31146" y="846106"/>
                    </a:cubicBezTo>
                    <a:cubicBezTo>
                      <a:pt x="32575" y="848868"/>
                      <a:pt x="34099" y="851726"/>
                      <a:pt x="35718" y="854488"/>
                    </a:cubicBezTo>
                    <a:cubicBezTo>
                      <a:pt x="37337" y="857250"/>
                      <a:pt x="39052" y="859822"/>
                      <a:pt x="40766" y="862489"/>
                    </a:cubicBezTo>
                    <a:cubicBezTo>
                      <a:pt x="43433" y="866394"/>
                      <a:pt x="46195" y="870204"/>
                      <a:pt x="49148" y="873824"/>
                    </a:cubicBezTo>
                    <a:cubicBezTo>
                      <a:pt x="51720" y="876967"/>
                      <a:pt x="54387" y="880110"/>
                      <a:pt x="57149" y="883063"/>
                    </a:cubicBezTo>
                    <a:cubicBezTo>
                      <a:pt x="62674" y="888873"/>
                      <a:pt x="68293" y="894588"/>
                      <a:pt x="74008" y="900113"/>
                    </a:cubicBezTo>
                    <a:cubicBezTo>
                      <a:pt x="79819" y="905732"/>
                      <a:pt x="85724" y="911162"/>
                      <a:pt x="91439" y="916877"/>
                    </a:cubicBezTo>
                    <a:cubicBezTo>
                      <a:pt x="97154" y="922592"/>
                      <a:pt x="102774" y="928307"/>
                      <a:pt x="108013" y="934498"/>
                    </a:cubicBezTo>
                    <a:cubicBezTo>
                      <a:pt x="112870" y="940213"/>
                      <a:pt x="117538" y="946118"/>
                      <a:pt x="121633" y="952595"/>
                    </a:cubicBezTo>
                    <a:cubicBezTo>
                      <a:pt x="126110" y="959549"/>
                      <a:pt x="130206" y="966883"/>
                      <a:pt x="133159" y="974884"/>
                    </a:cubicBezTo>
                    <a:cubicBezTo>
                      <a:pt x="136397" y="983266"/>
                      <a:pt x="138969" y="992029"/>
                      <a:pt x="140588" y="1001078"/>
                    </a:cubicBezTo>
                    <a:cubicBezTo>
                      <a:pt x="142112" y="1009936"/>
                      <a:pt x="143065" y="1018984"/>
                      <a:pt x="142874" y="1027938"/>
                    </a:cubicBezTo>
                    <a:cubicBezTo>
                      <a:pt x="142684" y="1037558"/>
                      <a:pt x="141731" y="1047179"/>
                      <a:pt x="139826" y="1056513"/>
                    </a:cubicBezTo>
                    <a:cubicBezTo>
                      <a:pt x="138874" y="1060990"/>
                      <a:pt x="137826" y="1065562"/>
                      <a:pt x="136492" y="1069943"/>
                    </a:cubicBezTo>
                    <a:cubicBezTo>
                      <a:pt x="135159" y="1074420"/>
                      <a:pt x="133730" y="1078802"/>
                      <a:pt x="132111" y="1083088"/>
                    </a:cubicBezTo>
                    <a:cubicBezTo>
                      <a:pt x="129253" y="1091184"/>
                      <a:pt x="125729" y="1099090"/>
                      <a:pt x="122014" y="1106805"/>
                    </a:cubicBezTo>
                    <a:cubicBezTo>
                      <a:pt x="117823" y="1115282"/>
                      <a:pt x="113442" y="1123569"/>
                      <a:pt x="108775" y="1131570"/>
                    </a:cubicBezTo>
                    <a:cubicBezTo>
                      <a:pt x="104012" y="1139666"/>
                      <a:pt x="99250" y="1147667"/>
                      <a:pt x="94297" y="1155573"/>
                    </a:cubicBezTo>
                    <a:cubicBezTo>
                      <a:pt x="89153" y="1163765"/>
                      <a:pt x="83914" y="1171861"/>
                      <a:pt x="79152" y="1180338"/>
                    </a:cubicBezTo>
                    <a:cubicBezTo>
                      <a:pt x="74389" y="1188815"/>
                      <a:pt x="69817" y="1197293"/>
                      <a:pt x="65722" y="1206246"/>
                    </a:cubicBezTo>
                    <a:cubicBezTo>
                      <a:pt x="61816" y="1214819"/>
                      <a:pt x="58102" y="1223582"/>
                      <a:pt x="54768" y="1232535"/>
                    </a:cubicBezTo>
                    <a:cubicBezTo>
                      <a:pt x="54768" y="1232440"/>
                      <a:pt x="54863" y="1232249"/>
                      <a:pt x="54863" y="1232154"/>
                    </a:cubicBezTo>
                    <a:cubicBezTo>
                      <a:pt x="50482" y="1244251"/>
                      <a:pt x="46576" y="1256538"/>
                      <a:pt x="43624" y="1269302"/>
                    </a:cubicBezTo>
                    <a:cubicBezTo>
                      <a:pt x="42195" y="1275588"/>
                      <a:pt x="40861" y="1281970"/>
                      <a:pt x="39718" y="1288352"/>
                    </a:cubicBezTo>
                    <a:cubicBezTo>
                      <a:pt x="38861" y="1293781"/>
                      <a:pt x="38004" y="1299305"/>
                      <a:pt x="37337" y="1304925"/>
                    </a:cubicBezTo>
                    <a:cubicBezTo>
                      <a:pt x="37337" y="1304639"/>
                      <a:pt x="37337" y="1304449"/>
                      <a:pt x="37432" y="1304163"/>
                    </a:cubicBezTo>
                    <a:cubicBezTo>
                      <a:pt x="35813" y="1318165"/>
                      <a:pt x="34956" y="1332262"/>
                      <a:pt x="35051" y="1346359"/>
                    </a:cubicBezTo>
                    <a:cubicBezTo>
                      <a:pt x="35051" y="1353026"/>
                      <a:pt x="35337" y="1359789"/>
                      <a:pt x="35813" y="1366457"/>
                    </a:cubicBezTo>
                    <a:cubicBezTo>
                      <a:pt x="36289" y="1373219"/>
                      <a:pt x="36861" y="1379887"/>
                      <a:pt x="37623" y="1386650"/>
                    </a:cubicBezTo>
                    <a:lnTo>
                      <a:pt x="37623" y="1386269"/>
                    </a:lnTo>
                    <a:cubicBezTo>
                      <a:pt x="37623" y="1386269"/>
                      <a:pt x="37623" y="1386459"/>
                      <a:pt x="37623" y="1386554"/>
                    </a:cubicBezTo>
                    <a:cubicBezTo>
                      <a:pt x="39718" y="1403699"/>
                      <a:pt x="42766" y="1420654"/>
                      <a:pt x="46957" y="1437323"/>
                    </a:cubicBezTo>
                    <a:cubicBezTo>
                      <a:pt x="48577" y="1443800"/>
                      <a:pt x="50291" y="1450277"/>
                      <a:pt x="52196" y="1456754"/>
                    </a:cubicBezTo>
                    <a:cubicBezTo>
                      <a:pt x="54101" y="1463040"/>
                      <a:pt x="56197" y="1469231"/>
                      <a:pt x="58483" y="1475423"/>
                    </a:cubicBezTo>
                    <a:cubicBezTo>
                      <a:pt x="58483" y="1475232"/>
                      <a:pt x="58387" y="1474946"/>
                      <a:pt x="58292" y="1474756"/>
                    </a:cubicBezTo>
                    <a:cubicBezTo>
                      <a:pt x="62959" y="1487424"/>
                      <a:pt x="68198" y="1499807"/>
                      <a:pt x="74294" y="1511713"/>
                    </a:cubicBezTo>
                    <a:cubicBezTo>
                      <a:pt x="80771" y="1517523"/>
                      <a:pt x="87629" y="1523333"/>
                      <a:pt x="94773" y="1528953"/>
                    </a:cubicBezTo>
                    <a:cubicBezTo>
                      <a:pt x="120586" y="1549622"/>
                      <a:pt x="150875" y="1568101"/>
                      <a:pt x="187261" y="1585532"/>
                    </a:cubicBezTo>
                    <a:cubicBezTo>
                      <a:pt x="217741" y="1600200"/>
                      <a:pt x="250792" y="1612487"/>
                      <a:pt x="288416" y="1623251"/>
                    </a:cubicBezTo>
                    <a:cubicBezTo>
                      <a:pt x="320706" y="1632585"/>
                      <a:pt x="354901" y="1639919"/>
                      <a:pt x="392810" y="1645825"/>
                    </a:cubicBezTo>
                    <a:cubicBezTo>
                      <a:pt x="425862" y="1651064"/>
                      <a:pt x="460247" y="1654778"/>
                      <a:pt x="495299" y="1656969"/>
                    </a:cubicBezTo>
                    <a:cubicBezTo>
                      <a:pt x="518445" y="1658493"/>
                      <a:pt x="541114" y="1659160"/>
                      <a:pt x="562736" y="1659160"/>
                    </a:cubicBezTo>
                    <a:cubicBezTo>
                      <a:pt x="611695" y="1659160"/>
                      <a:pt x="661034" y="1655540"/>
                      <a:pt x="709136" y="1648492"/>
                    </a:cubicBezTo>
                    <a:cubicBezTo>
                      <a:pt x="746569" y="1642967"/>
                      <a:pt x="782668" y="1635538"/>
                      <a:pt x="817149" y="1626013"/>
                    </a:cubicBezTo>
                    <a:cubicBezTo>
                      <a:pt x="819054" y="1624775"/>
                      <a:pt x="820864" y="1623632"/>
                      <a:pt x="822769" y="1622393"/>
                    </a:cubicBezTo>
                    <a:cubicBezTo>
                      <a:pt x="842390" y="1609439"/>
                      <a:pt x="861250" y="1595152"/>
                      <a:pt x="879157" y="1579340"/>
                    </a:cubicBezTo>
                    <a:cubicBezTo>
                      <a:pt x="892587" y="1567339"/>
                      <a:pt x="905541" y="1554575"/>
                      <a:pt x="917638" y="1540764"/>
                    </a:cubicBezTo>
                    <a:cubicBezTo>
                      <a:pt x="929163" y="1527620"/>
                      <a:pt x="939926" y="1513618"/>
                      <a:pt x="949928" y="1498949"/>
                    </a:cubicBezTo>
                    <a:cubicBezTo>
                      <a:pt x="958309" y="1486376"/>
                      <a:pt x="966215" y="1473232"/>
                      <a:pt x="973264" y="1459611"/>
                    </a:cubicBezTo>
                    <a:cubicBezTo>
                      <a:pt x="980407" y="1445705"/>
                      <a:pt x="986694" y="1431227"/>
                      <a:pt x="992218" y="1416463"/>
                    </a:cubicBezTo>
                    <a:cubicBezTo>
                      <a:pt x="992218" y="1416653"/>
                      <a:pt x="992028" y="1416844"/>
                      <a:pt x="992028" y="1417130"/>
                    </a:cubicBezTo>
                    <a:cubicBezTo>
                      <a:pt x="997553" y="1401985"/>
                      <a:pt x="1002315" y="1386459"/>
                      <a:pt x="1006030" y="1370552"/>
                    </a:cubicBezTo>
                    <a:cubicBezTo>
                      <a:pt x="1009649" y="1354931"/>
                      <a:pt x="1012411" y="1339215"/>
                      <a:pt x="1014316" y="1323118"/>
                    </a:cubicBezTo>
                    <a:lnTo>
                      <a:pt x="1014316" y="1323118"/>
                    </a:lnTo>
                    <a:cubicBezTo>
                      <a:pt x="1014316" y="1323118"/>
                      <a:pt x="1014316" y="1322737"/>
                      <a:pt x="1014316" y="1322546"/>
                    </a:cubicBezTo>
                    <a:lnTo>
                      <a:pt x="1014316" y="1322546"/>
                    </a:lnTo>
                    <a:cubicBezTo>
                      <a:pt x="1016126" y="1305878"/>
                      <a:pt x="1017174" y="1289018"/>
                      <a:pt x="1017269" y="1272064"/>
                    </a:cubicBezTo>
                    <a:cubicBezTo>
                      <a:pt x="1017269" y="1252728"/>
                      <a:pt x="1016221" y="1233488"/>
                      <a:pt x="1014031" y="1214342"/>
                    </a:cubicBezTo>
                    <a:cubicBezTo>
                      <a:pt x="1014031" y="1214628"/>
                      <a:pt x="1014031" y="1214819"/>
                      <a:pt x="1014126" y="1215104"/>
                    </a:cubicBezTo>
                    <a:cubicBezTo>
                      <a:pt x="1012126" y="1198531"/>
                      <a:pt x="1009363" y="1182053"/>
                      <a:pt x="1005363" y="1165955"/>
                    </a:cubicBezTo>
                    <a:cubicBezTo>
                      <a:pt x="1003363" y="1157954"/>
                      <a:pt x="1001267" y="1149953"/>
                      <a:pt x="998791" y="1142143"/>
                    </a:cubicBezTo>
                    <a:cubicBezTo>
                      <a:pt x="996600" y="1135285"/>
                      <a:pt x="994314" y="1128427"/>
                      <a:pt x="991837" y="1121759"/>
                    </a:cubicBezTo>
                    <a:cubicBezTo>
                      <a:pt x="991837" y="1121759"/>
                      <a:pt x="991837" y="1121855"/>
                      <a:pt x="991933" y="1121950"/>
                    </a:cubicBezTo>
                    <a:cubicBezTo>
                      <a:pt x="987646" y="1110615"/>
                      <a:pt x="982884" y="1099376"/>
                      <a:pt x="977550" y="1088612"/>
                    </a:cubicBezTo>
                    <a:cubicBezTo>
                      <a:pt x="974978" y="1083374"/>
                      <a:pt x="972311" y="1078040"/>
                      <a:pt x="969454" y="1072991"/>
                    </a:cubicBezTo>
                    <a:cubicBezTo>
                      <a:pt x="966787" y="1068419"/>
                      <a:pt x="964024" y="1064038"/>
                      <a:pt x="961167" y="1059656"/>
                    </a:cubicBezTo>
                    <a:cubicBezTo>
                      <a:pt x="946308" y="1037749"/>
                      <a:pt x="928877" y="1018223"/>
                      <a:pt x="914018" y="996315"/>
                    </a:cubicBezTo>
                    <a:cubicBezTo>
                      <a:pt x="910494" y="990981"/>
                      <a:pt x="906970" y="985552"/>
                      <a:pt x="903922" y="979742"/>
                    </a:cubicBezTo>
                    <a:cubicBezTo>
                      <a:pt x="901064" y="974312"/>
                      <a:pt x="898207" y="968788"/>
                      <a:pt x="896111" y="962882"/>
                    </a:cubicBezTo>
                    <a:cubicBezTo>
                      <a:pt x="894206" y="957834"/>
                      <a:pt x="892396" y="952691"/>
                      <a:pt x="891253" y="947261"/>
                    </a:cubicBezTo>
                    <a:cubicBezTo>
                      <a:pt x="890206" y="942404"/>
                      <a:pt x="889348" y="937355"/>
                      <a:pt x="889063" y="932307"/>
                    </a:cubicBezTo>
                    <a:cubicBezTo>
                      <a:pt x="888872" y="929259"/>
                      <a:pt x="888682" y="926211"/>
                      <a:pt x="888777" y="923068"/>
                    </a:cubicBezTo>
                    <a:cubicBezTo>
                      <a:pt x="888777" y="920020"/>
                      <a:pt x="889063" y="917067"/>
                      <a:pt x="889348" y="914114"/>
                    </a:cubicBezTo>
                    <a:cubicBezTo>
                      <a:pt x="889825" y="909447"/>
                      <a:pt x="890587" y="904780"/>
                      <a:pt x="891634" y="900208"/>
                    </a:cubicBezTo>
                    <a:cubicBezTo>
                      <a:pt x="894016" y="890397"/>
                      <a:pt x="897254" y="881063"/>
                      <a:pt x="901064" y="872014"/>
                    </a:cubicBezTo>
                    <a:cubicBezTo>
                      <a:pt x="905255" y="862108"/>
                      <a:pt x="909827" y="852488"/>
                      <a:pt x="914304" y="842867"/>
                    </a:cubicBezTo>
                    <a:cubicBezTo>
                      <a:pt x="918876" y="833057"/>
                      <a:pt x="923353" y="823151"/>
                      <a:pt x="927258" y="812959"/>
                    </a:cubicBezTo>
                    <a:lnTo>
                      <a:pt x="927067" y="813626"/>
                    </a:lnTo>
                    <a:cubicBezTo>
                      <a:pt x="929163" y="807815"/>
                      <a:pt x="931163" y="801910"/>
                      <a:pt x="932687" y="795719"/>
                    </a:cubicBezTo>
                    <a:cubicBezTo>
                      <a:pt x="933449" y="792671"/>
                      <a:pt x="934211" y="789623"/>
                      <a:pt x="934687" y="786479"/>
                    </a:cubicBezTo>
                    <a:cubicBezTo>
                      <a:pt x="935259" y="783241"/>
                      <a:pt x="935735" y="780098"/>
                      <a:pt x="936116" y="776954"/>
                    </a:cubicBezTo>
                    <a:lnTo>
                      <a:pt x="936116" y="776954"/>
                    </a:lnTo>
                    <a:lnTo>
                      <a:pt x="936116" y="777145"/>
                    </a:lnTo>
                    <a:lnTo>
                      <a:pt x="936116" y="777145"/>
                    </a:lnTo>
                    <a:lnTo>
                      <a:pt x="936116" y="776859"/>
                    </a:lnTo>
                    <a:lnTo>
                      <a:pt x="936116" y="776859"/>
                    </a:lnTo>
                    <a:cubicBezTo>
                      <a:pt x="936592" y="772287"/>
                      <a:pt x="936878" y="767810"/>
                      <a:pt x="936878" y="763238"/>
                    </a:cubicBezTo>
                    <a:cubicBezTo>
                      <a:pt x="936878" y="759047"/>
                      <a:pt x="936592" y="754856"/>
                      <a:pt x="936116" y="750665"/>
                    </a:cubicBezTo>
                    <a:lnTo>
                      <a:pt x="936116" y="750665"/>
                    </a:lnTo>
                    <a:cubicBezTo>
                      <a:pt x="935545" y="746570"/>
                      <a:pt x="934878" y="742379"/>
                      <a:pt x="933830" y="738378"/>
                    </a:cubicBezTo>
                    <a:cubicBezTo>
                      <a:pt x="932973" y="735140"/>
                      <a:pt x="932020" y="731996"/>
                      <a:pt x="930878" y="728758"/>
                    </a:cubicBezTo>
                    <a:cubicBezTo>
                      <a:pt x="930878" y="728948"/>
                      <a:pt x="931068" y="729234"/>
                      <a:pt x="931068" y="729425"/>
                    </a:cubicBezTo>
                    <a:cubicBezTo>
                      <a:pt x="929639" y="725710"/>
                      <a:pt x="928115" y="722090"/>
                      <a:pt x="926305" y="718661"/>
                    </a:cubicBezTo>
                    <a:cubicBezTo>
                      <a:pt x="924591" y="715328"/>
                      <a:pt x="922686" y="712089"/>
                      <a:pt x="920590" y="708946"/>
                    </a:cubicBezTo>
                    <a:cubicBezTo>
                      <a:pt x="917352" y="704279"/>
                      <a:pt x="913923" y="699802"/>
                      <a:pt x="910113" y="695706"/>
                    </a:cubicBezTo>
                    <a:cubicBezTo>
                      <a:pt x="906779" y="691991"/>
                      <a:pt x="903160" y="688562"/>
                      <a:pt x="899540" y="685324"/>
                    </a:cubicBezTo>
                    <a:lnTo>
                      <a:pt x="899540" y="685324"/>
                    </a:lnTo>
                    <a:cubicBezTo>
                      <a:pt x="899540" y="685324"/>
                      <a:pt x="899540" y="685229"/>
                      <a:pt x="899445" y="685133"/>
                    </a:cubicBezTo>
                    <a:lnTo>
                      <a:pt x="899540" y="685133"/>
                    </a:lnTo>
                    <a:cubicBezTo>
                      <a:pt x="899540" y="685133"/>
                      <a:pt x="899350" y="685133"/>
                      <a:pt x="899254" y="684943"/>
                    </a:cubicBezTo>
                    <a:cubicBezTo>
                      <a:pt x="899254" y="684943"/>
                      <a:pt x="899254" y="684943"/>
                      <a:pt x="899159" y="684943"/>
                    </a:cubicBezTo>
                    <a:lnTo>
                      <a:pt x="899159" y="684943"/>
                    </a:lnTo>
                    <a:cubicBezTo>
                      <a:pt x="878966" y="667703"/>
                      <a:pt x="855916" y="655606"/>
                      <a:pt x="832865" y="644366"/>
                    </a:cubicBezTo>
                    <a:cubicBezTo>
                      <a:pt x="832865" y="644366"/>
                      <a:pt x="832961" y="644366"/>
                      <a:pt x="833056" y="644557"/>
                    </a:cubicBezTo>
                    <a:cubicBezTo>
                      <a:pt x="829627" y="642938"/>
                      <a:pt x="826198" y="641223"/>
                      <a:pt x="822769" y="639604"/>
                    </a:cubicBezTo>
                    <a:cubicBezTo>
                      <a:pt x="820007" y="638270"/>
                      <a:pt x="817149" y="636937"/>
                      <a:pt x="814482" y="635508"/>
                    </a:cubicBezTo>
                    <a:cubicBezTo>
                      <a:pt x="807053" y="631698"/>
                      <a:pt x="799718" y="627507"/>
                      <a:pt x="792765" y="622554"/>
                    </a:cubicBezTo>
                    <a:cubicBezTo>
                      <a:pt x="781240" y="614363"/>
                      <a:pt x="770286" y="604647"/>
                      <a:pt x="761428" y="592836"/>
                    </a:cubicBezTo>
                    <a:cubicBezTo>
                      <a:pt x="757522" y="587597"/>
                      <a:pt x="753808" y="582168"/>
                      <a:pt x="750569" y="576358"/>
                    </a:cubicBezTo>
                    <a:cubicBezTo>
                      <a:pt x="747236" y="570262"/>
                      <a:pt x="744187" y="563975"/>
                      <a:pt x="741711" y="557403"/>
                    </a:cubicBezTo>
                    <a:cubicBezTo>
                      <a:pt x="739330" y="551212"/>
                      <a:pt x="737234" y="544830"/>
                      <a:pt x="735615" y="538258"/>
                    </a:cubicBezTo>
                    <a:cubicBezTo>
                      <a:pt x="733805" y="531114"/>
                      <a:pt x="732281" y="523970"/>
                      <a:pt x="731138" y="516636"/>
                    </a:cubicBezTo>
                    <a:cubicBezTo>
                      <a:pt x="726185" y="484632"/>
                      <a:pt x="726280" y="452056"/>
                      <a:pt x="726757" y="419672"/>
                    </a:cubicBezTo>
                    <a:cubicBezTo>
                      <a:pt x="727042" y="399669"/>
                      <a:pt x="727519" y="379667"/>
                      <a:pt x="726947" y="359664"/>
                    </a:cubicBezTo>
                    <a:cubicBezTo>
                      <a:pt x="726471" y="341567"/>
                      <a:pt x="725423" y="323564"/>
                      <a:pt x="723423" y="305657"/>
                    </a:cubicBezTo>
                    <a:lnTo>
                      <a:pt x="723423" y="305657"/>
                    </a:lnTo>
                    <a:cubicBezTo>
                      <a:pt x="723423" y="305657"/>
                      <a:pt x="723423" y="305372"/>
                      <a:pt x="723423" y="305181"/>
                    </a:cubicBezTo>
                    <a:lnTo>
                      <a:pt x="723423" y="305181"/>
                    </a:lnTo>
                    <a:cubicBezTo>
                      <a:pt x="721708" y="291370"/>
                      <a:pt x="719518" y="277654"/>
                      <a:pt x="716374" y="264224"/>
                    </a:cubicBezTo>
                    <a:cubicBezTo>
                      <a:pt x="714850" y="257842"/>
                      <a:pt x="713231" y="251555"/>
                      <a:pt x="711421" y="245364"/>
                    </a:cubicBezTo>
                    <a:cubicBezTo>
                      <a:pt x="709516" y="239078"/>
                      <a:pt x="707516" y="232886"/>
                      <a:pt x="705230" y="226790"/>
                    </a:cubicBezTo>
                    <a:cubicBezTo>
                      <a:pt x="705230" y="226981"/>
                      <a:pt x="705325" y="227171"/>
                      <a:pt x="705421" y="227457"/>
                    </a:cubicBezTo>
                    <a:cubicBezTo>
                      <a:pt x="701039" y="215741"/>
                      <a:pt x="696086" y="204216"/>
                      <a:pt x="690276" y="193167"/>
                    </a:cubicBezTo>
                    <a:cubicBezTo>
                      <a:pt x="687514" y="187833"/>
                      <a:pt x="684561" y="182499"/>
                      <a:pt x="681513" y="177356"/>
                    </a:cubicBezTo>
                    <a:cubicBezTo>
                      <a:pt x="678370" y="172117"/>
                      <a:pt x="675131" y="167068"/>
                      <a:pt x="671797" y="162020"/>
                    </a:cubicBezTo>
                    <a:cubicBezTo>
                      <a:pt x="665987" y="153543"/>
                      <a:pt x="659891" y="145447"/>
                      <a:pt x="653605" y="137541"/>
                    </a:cubicBezTo>
                    <a:cubicBezTo>
                      <a:pt x="647223" y="129540"/>
                      <a:pt x="640841" y="121730"/>
                      <a:pt x="634078" y="114014"/>
                    </a:cubicBezTo>
                    <a:cubicBezTo>
                      <a:pt x="627316" y="106299"/>
                      <a:pt x="620458" y="98679"/>
                      <a:pt x="613314" y="91535"/>
                    </a:cubicBezTo>
                    <a:cubicBezTo>
                      <a:pt x="606837" y="84963"/>
                      <a:pt x="600169" y="78677"/>
                      <a:pt x="593311" y="72581"/>
                    </a:cubicBezTo>
                    <a:cubicBezTo>
                      <a:pt x="584453" y="64865"/>
                      <a:pt x="575404" y="57531"/>
                      <a:pt x="565784" y="50959"/>
                    </a:cubicBezTo>
                    <a:cubicBezTo>
                      <a:pt x="560641" y="47435"/>
                      <a:pt x="555402" y="44006"/>
                      <a:pt x="549973" y="40862"/>
                    </a:cubicBezTo>
                    <a:cubicBezTo>
                      <a:pt x="545305" y="38195"/>
                      <a:pt x="540733" y="35719"/>
                      <a:pt x="535971" y="33338"/>
                    </a:cubicBezTo>
                    <a:cubicBezTo>
                      <a:pt x="536161" y="33338"/>
                      <a:pt x="536352" y="33528"/>
                      <a:pt x="536542" y="33623"/>
                    </a:cubicBezTo>
                    <a:cubicBezTo>
                      <a:pt x="531780" y="31337"/>
                      <a:pt x="527017" y="29147"/>
                      <a:pt x="522160" y="27337"/>
                    </a:cubicBezTo>
                    <a:cubicBezTo>
                      <a:pt x="518064" y="25813"/>
                      <a:pt x="513968" y="24289"/>
                      <a:pt x="509872" y="22860"/>
                    </a:cubicBezTo>
                    <a:cubicBezTo>
                      <a:pt x="501871" y="20098"/>
                      <a:pt x="493870" y="17621"/>
                      <a:pt x="485774" y="15335"/>
                    </a:cubicBezTo>
                    <a:cubicBezTo>
                      <a:pt x="469582" y="10859"/>
                      <a:pt x="453103" y="7334"/>
                      <a:pt x="436530" y="4763"/>
                    </a:cubicBezTo>
                    <a:lnTo>
                      <a:pt x="436339" y="4763"/>
                    </a:lnTo>
                    <a:cubicBezTo>
                      <a:pt x="436339" y="4763"/>
                      <a:pt x="436149" y="4763"/>
                      <a:pt x="436054" y="4763"/>
                    </a:cubicBezTo>
                    <a:lnTo>
                      <a:pt x="436054" y="4763"/>
                    </a:lnTo>
                    <a:cubicBezTo>
                      <a:pt x="415289" y="1715"/>
                      <a:pt x="394334" y="0"/>
                      <a:pt x="373379" y="0"/>
                    </a:cubicBezTo>
                    <a:lnTo>
                      <a:pt x="372617" y="0"/>
                    </a:lnTo>
                    <a:close/>
                    <a:moveTo>
                      <a:pt x="202786" y="37529"/>
                    </a:moveTo>
                    <a:cubicBezTo>
                      <a:pt x="202786" y="37529"/>
                      <a:pt x="202596" y="37529"/>
                      <a:pt x="202501" y="37624"/>
                    </a:cubicBezTo>
                    <a:cubicBezTo>
                      <a:pt x="202596" y="37624"/>
                      <a:pt x="202691" y="37624"/>
                      <a:pt x="202786" y="37529"/>
                    </a:cubicBezTo>
                    <a:moveTo>
                      <a:pt x="54768" y="1232249"/>
                    </a:moveTo>
                    <a:cubicBezTo>
                      <a:pt x="54768" y="1232249"/>
                      <a:pt x="54768" y="1232440"/>
                      <a:pt x="54673" y="1232535"/>
                    </a:cubicBezTo>
                    <a:cubicBezTo>
                      <a:pt x="54673" y="1232440"/>
                      <a:pt x="54673" y="1232345"/>
                      <a:pt x="54768" y="1232249"/>
                    </a:cubicBezTo>
                  </a:path>
                </a:pathLst>
              </a:custGeom>
              <a:solidFill>
                <a:srgbClr val="FCC65A"/>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7BF0FECE-8301-3D9E-D79D-7A901BBE5065}"/>
                  </a:ext>
                </a:extLst>
              </p:cNvPr>
              <p:cNvSpPr/>
              <p:nvPr/>
            </p:nvSpPr>
            <p:spPr>
              <a:xfrm>
                <a:off x="4379127" y="3441201"/>
                <a:ext cx="267482" cy="512424"/>
              </a:xfrm>
              <a:custGeom>
                <a:avLst/>
                <a:gdLst>
                  <a:gd name="connsiteX0" fmla="*/ 4563 w 267482"/>
                  <a:gd name="connsiteY0" fmla="*/ 1715 h 512424"/>
                  <a:gd name="connsiteX1" fmla="*/ 753 w 267482"/>
                  <a:gd name="connsiteY1" fmla="*/ 76581 h 512424"/>
                  <a:gd name="connsiteX2" fmla="*/ 5515 w 267482"/>
                  <a:gd name="connsiteY2" fmla="*/ 110490 h 512424"/>
                  <a:gd name="connsiteX3" fmla="*/ 15040 w 267482"/>
                  <a:gd name="connsiteY3" fmla="*/ 142304 h 512424"/>
                  <a:gd name="connsiteX4" fmla="*/ 48187 w 267482"/>
                  <a:gd name="connsiteY4" fmla="*/ 198596 h 512424"/>
                  <a:gd name="connsiteX5" fmla="*/ 71524 w 267482"/>
                  <a:gd name="connsiteY5" fmla="*/ 222504 h 512424"/>
                  <a:gd name="connsiteX6" fmla="*/ 98956 w 267482"/>
                  <a:gd name="connsiteY6" fmla="*/ 244507 h 512424"/>
                  <a:gd name="connsiteX7" fmla="*/ 138675 w 267482"/>
                  <a:gd name="connsiteY7" fmla="*/ 270224 h 512424"/>
                  <a:gd name="connsiteX8" fmla="*/ 176489 w 267482"/>
                  <a:gd name="connsiteY8" fmla="*/ 298990 h 512424"/>
                  <a:gd name="connsiteX9" fmla="*/ 175346 w 267482"/>
                  <a:gd name="connsiteY9" fmla="*/ 297942 h 512424"/>
                  <a:gd name="connsiteX10" fmla="*/ 176775 w 267482"/>
                  <a:gd name="connsiteY10" fmla="*/ 299275 h 512424"/>
                  <a:gd name="connsiteX11" fmla="*/ 177442 w 267482"/>
                  <a:gd name="connsiteY11" fmla="*/ 299847 h 512424"/>
                  <a:gd name="connsiteX12" fmla="*/ 176965 w 267482"/>
                  <a:gd name="connsiteY12" fmla="*/ 299371 h 512424"/>
                  <a:gd name="connsiteX13" fmla="*/ 211541 w 267482"/>
                  <a:gd name="connsiteY13" fmla="*/ 337852 h 512424"/>
                  <a:gd name="connsiteX14" fmla="*/ 229067 w 267482"/>
                  <a:gd name="connsiteY14" fmla="*/ 371570 h 512424"/>
                  <a:gd name="connsiteX15" fmla="*/ 238021 w 267482"/>
                  <a:gd name="connsiteY15" fmla="*/ 408242 h 512424"/>
                  <a:gd name="connsiteX16" fmla="*/ 238306 w 267482"/>
                  <a:gd name="connsiteY16" fmla="*/ 446532 h 512424"/>
                  <a:gd name="connsiteX17" fmla="*/ 232782 w 267482"/>
                  <a:gd name="connsiteY17" fmla="*/ 471011 h 512424"/>
                  <a:gd name="connsiteX18" fmla="*/ 224305 w 267482"/>
                  <a:gd name="connsiteY18" fmla="*/ 487871 h 512424"/>
                  <a:gd name="connsiteX19" fmla="*/ 222876 w 267482"/>
                  <a:gd name="connsiteY19" fmla="*/ 500444 h 512424"/>
                  <a:gd name="connsiteX20" fmla="*/ 229448 w 267482"/>
                  <a:gd name="connsiteY20" fmla="*/ 510159 h 512424"/>
                  <a:gd name="connsiteX21" fmla="*/ 240497 w 267482"/>
                  <a:gd name="connsiteY21" fmla="*/ 511873 h 512424"/>
                  <a:gd name="connsiteX22" fmla="*/ 243831 w 267482"/>
                  <a:gd name="connsiteY22" fmla="*/ 510159 h 512424"/>
                  <a:gd name="connsiteX23" fmla="*/ 248974 w 267482"/>
                  <a:gd name="connsiteY23" fmla="*/ 504349 h 512424"/>
                  <a:gd name="connsiteX24" fmla="*/ 264976 w 267482"/>
                  <a:gd name="connsiteY24" fmla="*/ 460534 h 512424"/>
                  <a:gd name="connsiteX25" fmla="*/ 266786 w 267482"/>
                  <a:gd name="connsiteY25" fmla="*/ 414623 h 512424"/>
                  <a:gd name="connsiteX26" fmla="*/ 258785 w 267482"/>
                  <a:gd name="connsiteY26" fmla="*/ 374904 h 512424"/>
                  <a:gd name="connsiteX27" fmla="*/ 242974 w 267482"/>
                  <a:gd name="connsiteY27" fmla="*/ 340328 h 512424"/>
                  <a:gd name="connsiteX28" fmla="*/ 138580 w 267482"/>
                  <a:gd name="connsiteY28" fmla="*/ 246602 h 512424"/>
                  <a:gd name="connsiteX29" fmla="*/ 117053 w 267482"/>
                  <a:gd name="connsiteY29" fmla="*/ 236029 h 512424"/>
                  <a:gd name="connsiteX30" fmla="*/ 72381 w 267482"/>
                  <a:gd name="connsiteY30" fmla="*/ 206978 h 512424"/>
                  <a:gd name="connsiteX31" fmla="*/ 73524 w 267482"/>
                  <a:gd name="connsiteY31" fmla="*/ 208026 h 512424"/>
                  <a:gd name="connsiteX32" fmla="*/ 39139 w 267482"/>
                  <a:gd name="connsiteY32" fmla="*/ 169069 h 512424"/>
                  <a:gd name="connsiteX33" fmla="*/ 17993 w 267482"/>
                  <a:gd name="connsiteY33" fmla="*/ 127063 h 512424"/>
                  <a:gd name="connsiteX34" fmla="*/ 6563 w 267482"/>
                  <a:gd name="connsiteY34" fmla="*/ 78581 h 512424"/>
                  <a:gd name="connsiteX35" fmla="*/ 6658 w 267482"/>
                  <a:gd name="connsiteY35" fmla="*/ 79438 h 512424"/>
                  <a:gd name="connsiteX36" fmla="*/ 6944 w 267482"/>
                  <a:gd name="connsiteY36" fmla="*/ 19050 h 512424"/>
                  <a:gd name="connsiteX37" fmla="*/ 6944 w 267482"/>
                  <a:gd name="connsiteY37" fmla="*/ 19050 h 512424"/>
                  <a:gd name="connsiteX38" fmla="*/ 9230 w 267482"/>
                  <a:gd name="connsiteY38" fmla="*/ 3334 h 512424"/>
                  <a:gd name="connsiteX39" fmla="*/ 7515 w 267482"/>
                  <a:gd name="connsiteY39" fmla="*/ 0 h 512424"/>
                  <a:gd name="connsiteX40" fmla="*/ 6944 w 267482"/>
                  <a:gd name="connsiteY40" fmla="*/ 0 h 512424"/>
                  <a:gd name="connsiteX41" fmla="*/ 4658 w 267482"/>
                  <a:gd name="connsiteY41" fmla="*/ 2000 h 512424"/>
                  <a:gd name="connsiteX42" fmla="*/ 18088 w 267482"/>
                  <a:gd name="connsiteY42" fmla="*/ 127540 h 512424"/>
                  <a:gd name="connsiteX43" fmla="*/ 18184 w 267482"/>
                  <a:gd name="connsiteY43" fmla="*/ 127921 h 512424"/>
                  <a:gd name="connsiteX44" fmla="*/ 18088 w 267482"/>
                  <a:gd name="connsiteY44" fmla="*/ 127540 h 512424"/>
                  <a:gd name="connsiteX45" fmla="*/ 177061 w 267482"/>
                  <a:gd name="connsiteY45" fmla="*/ 299561 h 512424"/>
                  <a:gd name="connsiteX46" fmla="*/ 176870 w 267482"/>
                  <a:gd name="connsiteY46" fmla="*/ 299371 h 512424"/>
                  <a:gd name="connsiteX47" fmla="*/ 176584 w 267482"/>
                  <a:gd name="connsiteY47" fmla="*/ 299180 h 512424"/>
                  <a:gd name="connsiteX48" fmla="*/ 176965 w 267482"/>
                  <a:gd name="connsiteY48" fmla="*/ 299561 h 5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7482" h="512424">
                    <a:moveTo>
                      <a:pt x="4563" y="1715"/>
                    </a:moveTo>
                    <a:cubicBezTo>
                      <a:pt x="467" y="26479"/>
                      <a:pt x="-1057" y="51530"/>
                      <a:pt x="753" y="76581"/>
                    </a:cubicBezTo>
                    <a:cubicBezTo>
                      <a:pt x="1610" y="88011"/>
                      <a:pt x="3229" y="99346"/>
                      <a:pt x="5515" y="110490"/>
                    </a:cubicBezTo>
                    <a:cubicBezTo>
                      <a:pt x="7801" y="121444"/>
                      <a:pt x="11135" y="132017"/>
                      <a:pt x="15040" y="142304"/>
                    </a:cubicBezTo>
                    <a:cubicBezTo>
                      <a:pt x="22946" y="163068"/>
                      <a:pt x="34662" y="182118"/>
                      <a:pt x="48187" y="198596"/>
                    </a:cubicBezTo>
                    <a:cubicBezTo>
                      <a:pt x="55331" y="207359"/>
                      <a:pt x="63332" y="215170"/>
                      <a:pt x="71524" y="222504"/>
                    </a:cubicBezTo>
                    <a:cubicBezTo>
                      <a:pt x="80382" y="230410"/>
                      <a:pt x="89431" y="237744"/>
                      <a:pt x="98956" y="244507"/>
                    </a:cubicBezTo>
                    <a:cubicBezTo>
                      <a:pt x="111910" y="253651"/>
                      <a:pt x="125530" y="261556"/>
                      <a:pt x="138675" y="270224"/>
                    </a:cubicBezTo>
                    <a:cubicBezTo>
                      <a:pt x="151819" y="278987"/>
                      <a:pt x="164392" y="288512"/>
                      <a:pt x="176489" y="298990"/>
                    </a:cubicBezTo>
                    <a:cubicBezTo>
                      <a:pt x="176108" y="298609"/>
                      <a:pt x="175727" y="298323"/>
                      <a:pt x="175346" y="297942"/>
                    </a:cubicBezTo>
                    <a:cubicBezTo>
                      <a:pt x="175822" y="298418"/>
                      <a:pt x="176299" y="298799"/>
                      <a:pt x="176775" y="299275"/>
                    </a:cubicBezTo>
                    <a:cubicBezTo>
                      <a:pt x="176965" y="299466"/>
                      <a:pt x="177251" y="299657"/>
                      <a:pt x="177442" y="299847"/>
                    </a:cubicBezTo>
                    <a:lnTo>
                      <a:pt x="176965" y="299371"/>
                    </a:lnTo>
                    <a:cubicBezTo>
                      <a:pt x="189634" y="310801"/>
                      <a:pt x="201445" y="323469"/>
                      <a:pt x="211541" y="337852"/>
                    </a:cubicBezTo>
                    <a:cubicBezTo>
                      <a:pt x="218494" y="348329"/>
                      <a:pt x="224400" y="359569"/>
                      <a:pt x="229067" y="371570"/>
                    </a:cubicBezTo>
                    <a:cubicBezTo>
                      <a:pt x="233258" y="383381"/>
                      <a:pt x="236306" y="395573"/>
                      <a:pt x="238021" y="408242"/>
                    </a:cubicBezTo>
                    <a:cubicBezTo>
                      <a:pt x="239354" y="421005"/>
                      <a:pt x="239545" y="433864"/>
                      <a:pt x="238306" y="446532"/>
                    </a:cubicBezTo>
                    <a:cubicBezTo>
                      <a:pt x="237163" y="454914"/>
                      <a:pt x="235449" y="463105"/>
                      <a:pt x="232782" y="471011"/>
                    </a:cubicBezTo>
                    <a:cubicBezTo>
                      <a:pt x="230496" y="476917"/>
                      <a:pt x="227638" y="482536"/>
                      <a:pt x="224305" y="487871"/>
                    </a:cubicBezTo>
                    <a:cubicBezTo>
                      <a:pt x="222209" y="491204"/>
                      <a:pt x="221923" y="496538"/>
                      <a:pt x="222876" y="500444"/>
                    </a:cubicBezTo>
                    <a:cubicBezTo>
                      <a:pt x="223924" y="504539"/>
                      <a:pt x="226305" y="508063"/>
                      <a:pt x="229448" y="510159"/>
                    </a:cubicBezTo>
                    <a:cubicBezTo>
                      <a:pt x="232782" y="512350"/>
                      <a:pt x="236782" y="513017"/>
                      <a:pt x="240497" y="511873"/>
                    </a:cubicBezTo>
                    <a:cubicBezTo>
                      <a:pt x="241640" y="511302"/>
                      <a:pt x="242783" y="510730"/>
                      <a:pt x="243831" y="510159"/>
                    </a:cubicBezTo>
                    <a:cubicBezTo>
                      <a:pt x="246022" y="508730"/>
                      <a:pt x="247736" y="506730"/>
                      <a:pt x="248974" y="504349"/>
                    </a:cubicBezTo>
                    <a:cubicBezTo>
                      <a:pt x="257071" y="491395"/>
                      <a:pt x="262309" y="476155"/>
                      <a:pt x="264976" y="460534"/>
                    </a:cubicBezTo>
                    <a:cubicBezTo>
                      <a:pt x="267548" y="445484"/>
                      <a:pt x="268120" y="429863"/>
                      <a:pt x="266786" y="414623"/>
                    </a:cubicBezTo>
                    <a:cubicBezTo>
                      <a:pt x="265548" y="401003"/>
                      <a:pt x="262976" y="387667"/>
                      <a:pt x="258785" y="374904"/>
                    </a:cubicBezTo>
                    <a:cubicBezTo>
                      <a:pt x="254689" y="362712"/>
                      <a:pt x="249451" y="351092"/>
                      <a:pt x="242974" y="340328"/>
                    </a:cubicBezTo>
                    <a:cubicBezTo>
                      <a:pt x="217447" y="297847"/>
                      <a:pt x="178680" y="268510"/>
                      <a:pt x="138580" y="246602"/>
                    </a:cubicBezTo>
                    <a:cubicBezTo>
                      <a:pt x="131531" y="242792"/>
                      <a:pt x="124292" y="239459"/>
                      <a:pt x="117053" y="236029"/>
                    </a:cubicBezTo>
                    <a:cubicBezTo>
                      <a:pt x="101242" y="228314"/>
                      <a:pt x="86097" y="218884"/>
                      <a:pt x="72381" y="206978"/>
                    </a:cubicBezTo>
                    <a:cubicBezTo>
                      <a:pt x="72762" y="207359"/>
                      <a:pt x="73143" y="207645"/>
                      <a:pt x="73524" y="208026"/>
                    </a:cubicBezTo>
                    <a:cubicBezTo>
                      <a:pt x="60760" y="196691"/>
                      <a:pt x="49140" y="183737"/>
                      <a:pt x="39139" y="169069"/>
                    </a:cubicBezTo>
                    <a:cubicBezTo>
                      <a:pt x="30566" y="156115"/>
                      <a:pt x="23518" y="142018"/>
                      <a:pt x="17993" y="127063"/>
                    </a:cubicBezTo>
                    <a:cubicBezTo>
                      <a:pt x="12373" y="111442"/>
                      <a:pt x="8659" y="95250"/>
                      <a:pt x="6563" y="78581"/>
                    </a:cubicBezTo>
                    <a:cubicBezTo>
                      <a:pt x="6563" y="78867"/>
                      <a:pt x="6563" y="79153"/>
                      <a:pt x="6658" y="79438"/>
                    </a:cubicBezTo>
                    <a:cubicBezTo>
                      <a:pt x="4468" y="59341"/>
                      <a:pt x="4753" y="39052"/>
                      <a:pt x="6944" y="19050"/>
                    </a:cubicBezTo>
                    <a:lnTo>
                      <a:pt x="6944" y="19050"/>
                    </a:lnTo>
                    <a:cubicBezTo>
                      <a:pt x="7515" y="13811"/>
                      <a:pt x="8278" y="8572"/>
                      <a:pt x="9230" y="3334"/>
                    </a:cubicBezTo>
                    <a:cubicBezTo>
                      <a:pt x="9421" y="1810"/>
                      <a:pt x="8849" y="381"/>
                      <a:pt x="7515" y="0"/>
                    </a:cubicBezTo>
                    <a:cubicBezTo>
                      <a:pt x="7325" y="0"/>
                      <a:pt x="7135" y="0"/>
                      <a:pt x="6944" y="0"/>
                    </a:cubicBezTo>
                    <a:cubicBezTo>
                      <a:pt x="5896" y="0"/>
                      <a:pt x="4849" y="762"/>
                      <a:pt x="4658" y="2000"/>
                    </a:cubicBezTo>
                    <a:moveTo>
                      <a:pt x="18088" y="127540"/>
                    </a:moveTo>
                    <a:cubicBezTo>
                      <a:pt x="18088" y="127540"/>
                      <a:pt x="18088" y="127730"/>
                      <a:pt x="18184" y="127921"/>
                    </a:cubicBezTo>
                    <a:cubicBezTo>
                      <a:pt x="18184" y="127825"/>
                      <a:pt x="18184" y="127730"/>
                      <a:pt x="18088" y="127540"/>
                    </a:cubicBezTo>
                    <a:moveTo>
                      <a:pt x="177061" y="299561"/>
                    </a:moveTo>
                    <a:lnTo>
                      <a:pt x="176870" y="299371"/>
                    </a:lnTo>
                    <a:lnTo>
                      <a:pt x="176584" y="299180"/>
                    </a:lnTo>
                    <a:lnTo>
                      <a:pt x="176965" y="299561"/>
                    </a:lnTo>
                  </a:path>
                </a:pathLst>
              </a:custGeom>
              <a:solidFill>
                <a:srgbClr val="FCC65A"/>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865332F7-5F91-5532-2AE6-F3D366E2BACD}"/>
                  </a:ext>
                </a:extLst>
              </p:cNvPr>
              <p:cNvSpPr/>
              <p:nvPr/>
            </p:nvSpPr>
            <p:spPr>
              <a:xfrm>
                <a:off x="4538751" y="3878588"/>
                <a:ext cx="118181" cy="615779"/>
              </a:xfrm>
              <a:custGeom>
                <a:avLst/>
                <a:gdLst>
                  <a:gd name="connsiteX0" fmla="*/ 13818 w 118181"/>
                  <a:gd name="connsiteY0" fmla="*/ 2477 h 615779"/>
                  <a:gd name="connsiteX1" fmla="*/ 3055 w 118181"/>
                  <a:gd name="connsiteY1" fmla="*/ 43434 h 615779"/>
                  <a:gd name="connsiteX2" fmla="*/ 6 w 118181"/>
                  <a:gd name="connsiteY2" fmla="*/ 81629 h 615779"/>
                  <a:gd name="connsiteX3" fmla="*/ 11437 w 118181"/>
                  <a:gd name="connsiteY3" fmla="*/ 154877 h 615779"/>
                  <a:gd name="connsiteX4" fmla="*/ 38392 w 118181"/>
                  <a:gd name="connsiteY4" fmla="*/ 226124 h 615779"/>
                  <a:gd name="connsiteX5" fmla="*/ 54204 w 118181"/>
                  <a:gd name="connsiteY5" fmla="*/ 262033 h 615779"/>
                  <a:gd name="connsiteX6" fmla="*/ 69444 w 118181"/>
                  <a:gd name="connsiteY6" fmla="*/ 297942 h 615779"/>
                  <a:gd name="connsiteX7" fmla="*/ 82112 w 118181"/>
                  <a:gd name="connsiteY7" fmla="*/ 339376 h 615779"/>
                  <a:gd name="connsiteX8" fmla="*/ 89160 w 118181"/>
                  <a:gd name="connsiteY8" fmla="*/ 379381 h 615779"/>
                  <a:gd name="connsiteX9" fmla="*/ 89542 w 118181"/>
                  <a:gd name="connsiteY9" fmla="*/ 443675 h 615779"/>
                  <a:gd name="connsiteX10" fmla="*/ 75349 w 118181"/>
                  <a:gd name="connsiteY10" fmla="*/ 503301 h 615779"/>
                  <a:gd name="connsiteX11" fmla="*/ 45631 w 118181"/>
                  <a:gd name="connsiteY11" fmla="*/ 561499 h 615779"/>
                  <a:gd name="connsiteX12" fmla="*/ 25914 w 118181"/>
                  <a:gd name="connsiteY12" fmla="*/ 587978 h 615779"/>
                  <a:gd name="connsiteX13" fmla="*/ 21723 w 118181"/>
                  <a:gd name="connsiteY13" fmla="*/ 599504 h 615779"/>
                  <a:gd name="connsiteX14" fmla="*/ 25914 w 118181"/>
                  <a:gd name="connsiteY14" fmla="*/ 611029 h 615779"/>
                  <a:gd name="connsiteX15" fmla="*/ 46012 w 118181"/>
                  <a:gd name="connsiteY15" fmla="*/ 611029 h 615779"/>
                  <a:gd name="connsiteX16" fmla="*/ 73730 w 118181"/>
                  <a:gd name="connsiteY16" fmla="*/ 573405 h 615779"/>
                  <a:gd name="connsiteX17" fmla="*/ 93733 w 118181"/>
                  <a:gd name="connsiteY17" fmla="*/ 535972 h 615779"/>
                  <a:gd name="connsiteX18" fmla="*/ 108401 w 118181"/>
                  <a:gd name="connsiteY18" fmla="*/ 494729 h 615779"/>
                  <a:gd name="connsiteX19" fmla="*/ 116402 w 118181"/>
                  <a:gd name="connsiteY19" fmla="*/ 452247 h 615779"/>
                  <a:gd name="connsiteX20" fmla="*/ 113640 w 118181"/>
                  <a:gd name="connsiteY20" fmla="*/ 368332 h 615779"/>
                  <a:gd name="connsiteX21" fmla="*/ 103067 w 118181"/>
                  <a:gd name="connsiteY21" fmla="*/ 327470 h 615779"/>
                  <a:gd name="connsiteX22" fmla="*/ 95447 w 118181"/>
                  <a:gd name="connsiteY22" fmla="*/ 306515 h 615779"/>
                  <a:gd name="connsiteX23" fmla="*/ 86493 w 118181"/>
                  <a:gd name="connsiteY23" fmla="*/ 285559 h 615779"/>
                  <a:gd name="connsiteX24" fmla="*/ 53537 w 118181"/>
                  <a:gd name="connsiteY24" fmla="*/ 222313 h 615779"/>
                  <a:gd name="connsiteX25" fmla="*/ 38011 w 118181"/>
                  <a:gd name="connsiteY25" fmla="*/ 191167 h 615779"/>
                  <a:gd name="connsiteX26" fmla="*/ 24391 w 118181"/>
                  <a:gd name="connsiteY26" fmla="*/ 158401 h 615779"/>
                  <a:gd name="connsiteX27" fmla="*/ 9341 w 118181"/>
                  <a:gd name="connsiteY27" fmla="*/ 98012 h 615779"/>
                  <a:gd name="connsiteX28" fmla="*/ 9531 w 118181"/>
                  <a:gd name="connsiteY28" fmla="*/ 48196 h 615779"/>
                  <a:gd name="connsiteX29" fmla="*/ 9436 w 118181"/>
                  <a:gd name="connsiteY29" fmla="*/ 49340 h 615779"/>
                  <a:gd name="connsiteX30" fmla="*/ 19818 w 118181"/>
                  <a:gd name="connsiteY30" fmla="*/ 4477 h 615779"/>
                  <a:gd name="connsiteX31" fmla="*/ 17628 w 118181"/>
                  <a:gd name="connsiteY31" fmla="*/ 95 h 615779"/>
                  <a:gd name="connsiteX32" fmla="*/ 16771 w 118181"/>
                  <a:gd name="connsiteY32" fmla="*/ 0 h 615779"/>
                  <a:gd name="connsiteX33" fmla="*/ 13818 w 118181"/>
                  <a:gd name="connsiteY33" fmla="*/ 2667 h 615779"/>
                  <a:gd name="connsiteX34" fmla="*/ 89256 w 118181"/>
                  <a:gd name="connsiteY34" fmla="*/ 379571 h 615779"/>
                  <a:gd name="connsiteX35" fmla="*/ 89637 w 118181"/>
                  <a:gd name="connsiteY35" fmla="*/ 382905 h 615779"/>
                  <a:gd name="connsiteX36" fmla="*/ 89256 w 118181"/>
                  <a:gd name="connsiteY36" fmla="*/ 379571 h 615779"/>
                  <a:gd name="connsiteX37" fmla="*/ 89922 w 118181"/>
                  <a:gd name="connsiteY37" fmla="*/ 441579 h 615779"/>
                  <a:gd name="connsiteX38" fmla="*/ 89732 w 118181"/>
                  <a:gd name="connsiteY38" fmla="*/ 443484 h 615779"/>
                  <a:gd name="connsiteX39" fmla="*/ 89922 w 118181"/>
                  <a:gd name="connsiteY39" fmla="*/ 441579 h 615779"/>
                  <a:gd name="connsiteX40" fmla="*/ 89542 w 118181"/>
                  <a:gd name="connsiteY40" fmla="*/ 444722 h 615779"/>
                  <a:gd name="connsiteX41" fmla="*/ 89542 w 118181"/>
                  <a:gd name="connsiteY41" fmla="*/ 444722 h 6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181" h="615779">
                    <a:moveTo>
                      <a:pt x="13818" y="2477"/>
                    </a:moveTo>
                    <a:cubicBezTo>
                      <a:pt x="9246" y="15812"/>
                      <a:pt x="5531" y="29337"/>
                      <a:pt x="3055" y="43434"/>
                    </a:cubicBezTo>
                    <a:cubicBezTo>
                      <a:pt x="864" y="56007"/>
                      <a:pt x="-89" y="68866"/>
                      <a:pt x="6" y="81629"/>
                    </a:cubicBezTo>
                    <a:cubicBezTo>
                      <a:pt x="6" y="106490"/>
                      <a:pt x="4579" y="131350"/>
                      <a:pt x="11437" y="154877"/>
                    </a:cubicBezTo>
                    <a:cubicBezTo>
                      <a:pt x="18580" y="179451"/>
                      <a:pt x="28486" y="202883"/>
                      <a:pt x="38392" y="226124"/>
                    </a:cubicBezTo>
                    <a:cubicBezTo>
                      <a:pt x="43536" y="238125"/>
                      <a:pt x="48870" y="250126"/>
                      <a:pt x="54204" y="262033"/>
                    </a:cubicBezTo>
                    <a:cubicBezTo>
                      <a:pt x="59443" y="273939"/>
                      <a:pt x="64777" y="285750"/>
                      <a:pt x="69444" y="297942"/>
                    </a:cubicBezTo>
                    <a:cubicBezTo>
                      <a:pt x="74397" y="311467"/>
                      <a:pt x="78683" y="325184"/>
                      <a:pt x="82112" y="339376"/>
                    </a:cubicBezTo>
                    <a:cubicBezTo>
                      <a:pt x="85255" y="352520"/>
                      <a:pt x="87446" y="365855"/>
                      <a:pt x="89160" y="379381"/>
                    </a:cubicBezTo>
                    <a:cubicBezTo>
                      <a:pt x="91542" y="400717"/>
                      <a:pt x="91732" y="422243"/>
                      <a:pt x="89542" y="443675"/>
                    </a:cubicBezTo>
                    <a:cubicBezTo>
                      <a:pt x="86970" y="464153"/>
                      <a:pt x="82207" y="484156"/>
                      <a:pt x="75349" y="503301"/>
                    </a:cubicBezTo>
                    <a:cubicBezTo>
                      <a:pt x="67443" y="524066"/>
                      <a:pt x="57442" y="543401"/>
                      <a:pt x="45631" y="561499"/>
                    </a:cubicBezTo>
                    <a:cubicBezTo>
                      <a:pt x="39440" y="570643"/>
                      <a:pt x="32772" y="579406"/>
                      <a:pt x="25914" y="587978"/>
                    </a:cubicBezTo>
                    <a:cubicBezTo>
                      <a:pt x="23343" y="591217"/>
                      <a:pt x="21723" y="595027"/>
                      <a:pt x="21723" y="599504"/>
                    </a:cubicBezTo>
                    <a:cubicBezTo>
                      <a:pt x="21723" y="603980"/>
                      <a:pt x="23247" y="607981"/>
                      <a:pt x="25914" y="611029"/>
                    </a:cubicBezTo>
                    <a:cubicBezTo>
                      <a:pt x="31344" y="617315"/>
                      <a:pt x="40583" y="617411"/>
                      <a:pt x="46012" y="611029"/>
                    </a:cubicBezTo>
                    <a:cubicBezTo>
                      <a:pt x="56109" y="599313"/>
                      <a:pt x="65158" y="586645"/>
                      <a:pt x="73730" y="573405"/>
                    </a:cubicBezTo>
                    <a:cubicBezTo>
                      <a:pt x="81255" y="561594"/>
                      <a:pt x="88018" y="549021"/>
                      <a:pt x="93733" y="535972"/>
                    </a:cubicBezTo>
                    <a:cubicBezTo>
                      <a:pt x="99638" y="522732"/>
                      <a:pt x="104496" y="508825"/>
                      <a:pt x="108401" y="494729"/>
                    </a:cubicBezTo>
                    <a:cubicBezTo>
                      <a:pt x="112211" y="480917"/>
                      <a:pt x="114688" y="466630"/>
                      <a:pt x="116402" y="452247"/>
                    </a:cubicBezTo>
                    <a:cubicBezTo>
                      <a:pt x="119641" y="424339"/>
                      <a:pt x="118307" y="395954"/>
                      <a:pt x="113640" y="368332"/>
                    </a:cubicBezTo>
                    <a:cubicBezTo>
                      <a:pt x="111259" y="354330"/>
                      <a:pt x="107448" y="340805"/>
                      <a:pt x="103067" y="327470"/>
                    </a:cubicBezTo>
                    <a:cubicBezTo>
                      <a:pt x="100781" y="320421"/>
                      <a:pt x="98114" y="313468"/>
                      <a:pt x="95447" y="306515"/>
                    </a:cubicBezTo>
                    <a:cubicBezTo>
                      <a:pt x="92685" y="299371"/>
                      <a:pt x="89637" y="292417"/>
                      <a:pt x="86493" y="285559"/>
                    </a:cubicBezTo>
                    <a:cubicBezTo>
                      <a:pt x="76302" y="263938"/>
                      <a:pt x="64491" y="243364"/>
                      <a:pt x="53537" y="222313"/>
                    </a:cubicBezTo>
                    <a:cubicBezTo>
                      <a:pt x="48203" y="212027"/>
                      <a:pt x="42869" y="201740"/>
                      <a:pt x="38011" y="191167"/>
                    </a:cubicBezTo>
                    <a:cubicBezTo>
                      <a:pt x="33058" y="180499"/>
                      <a:pt x="28486" y="169545"/>
                      <a:pt x="24391" y="158401"/>
                    </a:cubicBezTo>
                    <a:cubicBezTo>
                      <a:pt x="17437" y="139065"/>
                      <a:pt x="11818" y="118777"/>
                      <a:pt x="9341" y="98012"/>
                    </a:cubicBezTo>
                    <a:cubicBezTo>
                      <a:pt x="7531" y="81439"/>
                      <a:pt x="7626" y="64865"/>
                      <a:pt x="9531" y="48196"/>
                    </a:cubicBezTo>
                    <a:cubicBezTo>
                      <a:pt x="9531" y="48577"/>
                      <a:pt x="9531" y="48958"/>
                      <a:pt x="9436" y="49340"/>
                    </a:cubicBezTo>
                    <a:cubicBezTo>
                      <a:pt x="11341" y="34004"/>
                      <a:pt x="14866" y="18955"/>
                      <a:pt x="19818" y="4477"/>
                    </a:cubicBezTo>
                    <a:cubicBezTo>
                      <a:pt x="20485" y="2667"/>
                      <a:pt x="19152" y="571"/>
                      <a:pt x="17628" y="95"/>
                    </a:cubicBezTo>
                    <a:cubicBezTo>
                      <a:pt x="17342" y="95"/>
                      <a:pt x="17056" y="0"/>
                      <a:pt x="16771" y="0"/>
                    </a:cubicBezTo>
                    <a:cubicBezTo>
                      <a:pt x="15342" y="0"/>
                      <a:pt x="14294" y="1143"/>
                      <a:pt x="13818" y="2667"/>
                    </a:cubicBezTo>
                    <a:moveTo>
                      <a:pt x="89256" y="379571"/>
                    </a:moveTo>
                    <a:lnTo>
                      <a:pt x="89637" y="382905"/>
                    </a:lnTo>
                    <a:cubicBezTo>
                      <a:pt x="89446" y="381762"/>
                      <a:pt x="89351" y="380714"/>
                      <a:pt x="89256" y="379571"/>
                    </a:cubicBezTo>
                    <a:moveTo>
                      <a:pt x="89922" y="441579"/>
                    </a:moveTo>
                    <a:cubicBezTo>
                      <a:pt x="89922" y="442246"/>
                      <a:pt x="89732" y="442817"/>
                      <a:pt x="89732" y="443484"/>
                    </a:cubicBezTo>
                    <a:cubicBezTo>
                      <a:pt x="89732" y="442817"/>
                      <a:pt x="89922" y="442246"/>
                      <a:pt x="89922" y="441579"/>
                    </a:cubicBezTo>
                    <a:moveTo>
                      <a:pt x="89542" y="444722"/>
                    </a:moveTo>
                    <a:lnTo>
                      <a:pt x="89542" y="444722"/>
                    </a:lnTo>
                    <a:close/>
                  </a:path>
                </a:pathLst>
              </a:custGeom>
              <a:solidFill>
                <a:srgbClr val="FCC65A"/>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3B79AE82-6CC3-8779-B617-F48ABC9ABF56}"/>
                  </a:ext>
                </a:extLst>
              </p:cNvPr>
              <p:cNvSpPr/>
              <p:nvPr/>
            </p:nvSpPr>
            <p:spPr>
              <a:xfrm>
                <a:off x="4551521" y="4273400"/>
                <a:ext cx="46644" cy="139098"/>
              </a:xfrm>
              <a:custGeom>
                <a:avLst/>
                <a:gdLst>
                  <a:gd name="connsiteX0" fmla="*/ 41719 w 46644"/>
                  <a:gd name="connsiteY0" fmla="*/ 2762 h 139098"/>
                  <a:gd name="connsiteX1" fmla="*/ 40672 w 46644"/>
                  <a:gd name="connsiteY1" fmla="*/ 23432 h 139098"/>
                  <a:gd name="connsiteX2" fmla="*/ 27527 w 46644"/>
                  <a:gd name="connsiteY2" fmla="*/ 74295 h 139098"/>
                  <a:gd name="connsiteX3" fmla="*/ 27527 w 46644"/>
                  <a:gd name="connsiteY3" fmla="*/ 74104 h 139098"/>
                  <a:gd name="connsiteX4" fmla="*/ 2000 w 46644"/>
                  <a:gd name="connsiteY4" fmla="*/ 124873 h 139098"/>
                  <a:gd name="connsiteX5" fmla="*/ 2000 w 46644"/>
                  <a:gd name="connsiteY5" fmla="*/ 124873 h 139098"/>
                  <a:gd name="connsiteX6" fmla="*/ 952 w 46644"/>
                  <a:gd name="connsiteY6" fmla="*/ 126397 h 139098"/>
                  <a:gd name="connsiteX7" fmla="*/ 0 w 46644"/>
                  <a:gd name="connsiteY7" fmla="*/ 130683 h 139098"/>
                  <a:gd name="connsiteX8" fmla="*/ 2191 w 46644"/>
                  <a:gd name="connsiteY8" fmla="*/ 136684 h 139098"/>
                  <a:gd name="connsiteX9" fmla="*/ 13716 w 46644"/>
                  <a:gd name="connsiteY9" fmla="*/ 134969 h 139098"/>
                  <a:gd name="connsiteX10" fmla="*/ 27337 w 46644"/>
                  <a:gd name="connsiteY10" fmla="*/ 104870 h 139098"/>
                  <a:gd name="connsiteX11" fmla="*/ 38767 w 46644"/>
                  <a:gd name="connsiteY11" fmla="*/ 72200 h 139098"/>
                  <a:gd name="connsiteX12" fmla="*/ 46577 w 46644"/>
                  <a:gd name="connsiteY12" fmla="*/ 2858 h 139098"/>
                  <a:gd name="connsiteX13" fmla="*/ 44101 w 46644"/>
                  <a:gd name="connsiteY13" fmla="*/ 0 h 139098"/>
                  <a:gd name="connsiteX14" fmla="*/ 41624 w 46644"/>
                  <a:gd name="connsiteY14" fmla="*/ 2858 h 139098"/>
                  <a:gd name="connsiteX15" fmla="*/ 28003 w 46644"/>
                  <a:gd name="connsiteY15" fmla="*/ 73057 h 139098"/>
                  <a:gd name="connsiteX16" fmla="*/ 27813 w 46644"/>
                  <a:gd name="connsiteY16" fmla="*/ 73533 h 139098"/>
                  <a:gd name="connsiteX17" fmla="*/ 28003 w 46644"/>
                  <a:gd name="connsiteY17" fmla="*/ 73057 h 13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44" h="139098">
                    <a:moveTo>
                      <a:pt x="41719" y="2762"/>
                    </a:moveTo>
                    <a:cubicBezTo>
                      <a:pt x="41719" y="9620"/>
                      <a:pt x="41434" y="16478"/>
                      <a:pt x="40672" y="23432"/>
                    </a:cubicBezTo>
                    <a:cubicBezTo>
                      <a:pt x="38481" y="41053"/>
                      <a:pt x="33623" y="58007"/>
                      <a:pt x="27527" y="74295"/>
                    </a:cubicBezTo>
                    <a:lnTo>
                      <a:pt x="27527" y="74104"/>
                    </a:lnTo>
                    <a:cubicBezTo>
                      <a:pt x="20764" y="92012"/>
                      <a:pt x="12382" y="109442"/>
                      <a:pt x="2000" y="124873"/>
                    </a:cubicBezTo>
                    <a:lnTo>
                      <a:pt x="2000" y="124873"/>
                    </a:lnTo>
                    <a:cubicBezTo>
                      <a:pt x="2000" y="124873"/>
                      <a:pt x="1238" y="125825"/>
                      <a:pt x="952" y="126397"/>
                    </a:cubicBezTo>
                    <a:cubicBezTo>
                      <a:pt x="286" y="127730"/>
                      <a:pt x="0" y="129159"/>
                      <a:pt x="0" y="130683"/>
                    </a:cubicBezTo>
                    <a:cubicBezTo>
                      <a:pt x="0" y="132969"/>
                      <a:pt x="762" y="135065"/>
                      <a:pt x="2191" y="136684"/>
                    </a:cubicBezTo>
                    <a:cubicBezTo>
                      <a:pt x="5429" y="140399"/>
                      <a:pt x="11525" y="139827"/>
                      <a:pt x="13716" y="134969"/>
                    </a:cubicBezTo>
                    <a:cubicBezTo>
                      <a:pt x="18383" y="124968"/>
                      <a:pt x="23146" y="115062"/>
                      <a:pt x="27337" y="104870"/>
                    </a:cubicBezTo>
                    <a:cubicBezTo>
                      <a:pt x="31718" y="94298"/>
                      <a:pt x="35623" y="83344"/>
                      <a:pt x="38767" y="72200"/>
                    </a:cubicBezTo>
                    <a:cubicBezTo>
                      <a:pt x="45053" y="49911"/>
                      <a:pt x="47053" y="26194"/>
                      <a:pt x="46577" y="2858"/>
                    </a:cubicBezTo>
                    <a:cubicBezTo>
                      <a:pt x="46577" y="1333"/>
                      <a:pt x="45434" y="0"/>
                      <a:pt x="44101" y="0"/>
                    </a:cubicBezTo>
                    <a:cubicBezTo>
                      <a:pt x="42767" y="0"/>
                      <a:pt x="41624" y="1238"/>
                      <a:pt x="41624" y="2858"/>
                    </a:cubicBezTo>
                    <a:moveTo>
                      <a:pt x="28003" y="73057"/>
                    </a:moveTo>
                    <a:lnTo>
                      <a:pt x="27813" y="73533"/>
                    </a:lnTo>
                    <a:cubicBezTo>
                      <a:pt x="27813" y="73533"/>
                      <a:pt x="27908" y="73247"/>
                      <a:pt x="28003" y="73057"/>
                    </a:cubicBezTo>
                  </a:path>
                </a:pathLst>
              </a:custGeom>
              <a:solidFill>
                <a:srgbClr val="FCC65A"/>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43958D1E-B7DC-C8CE-1244-5D46E0672170}"/>
                  </a:ext>
                </a:extLst>
              </p:cNvPr>
              <p:cNvSpPr/>
              <p:nvPr/>
            </p:nvSpPr>
            <p:spPr>
              <a:xfrm>
                <a:off x="4302434" y="3240223"/>
                <a:ext cx="106878" cy="478631"/>
              </a:xfrm>
              <a:custGeom>
                <a:avLst/>
                <a:gdLst>
                  <a:gd name="connsiteX0" fmla="*/ 10962 w 106878"/>
                  <a:gd name="connsiteY0" fmla="*/ 95 h 478631"/>
                  <a:gd name="connsiteX1" fmla="*/ 9342 w 106878"/>
                  <a:gd name="connsiteY1" fmla="*/ 3429 h 478631"/>
                  <a:gd name="connsiteX2" fmla="*/ 16581 w 106878"/>
                  <a:gd name="connsiteY2" fmla="*/ 39624 h 478631"/>
                  <a:gd name="connsiteX3" fmla="*/ 16486 w 106878"/>
                  <a:gd name="connsiteY3" fmla="*/ 38767 h 478631"/>
                  <a:gd name="connsiteX4" fmla="*/ 18391 w 106878"/>
                  <a:gd name="connsiteY4" fmla="*/ 81344 h 478631"/>
                  <a:gd name="connsiteX5" fmla="*/ 15057 w 106878"/>
                  <a:gd name="connsiteY5" fmla="*/ 124492 h 478631"/>
                  <a:gd name="connsiteX6" fmla="*/ 15057 w 106878"/>
                  <a:gd name="connsiteY6" fmla="*/ 124016 h 478631"/>
                  <a:gd name="connsiteX7" fmla="*/ 8295 w 106878"/>
                  <a:gd name="connsiteY7" fmla="*/ 171926 h 478631"/>
                  <a:gd name="connsiteX8" fmla="*/ 2199 w 106878"/>
                  <a:gd name="connsiteY8" fmla="*/ 220694 h 478631"/>
                  <a:gd name="connsiteX9" fmla="*/ 8 w 106878"/>
                  <a:gd name="connsiteY9" fmla="*/ 267272 h 478631"/>
                  <a:gd name="connsiteX10" fmla="*/ 2008 w 106878"/>
                  <a:gd name="connsiteY10" fmla="*/ 306895 h 478631"/>
                  <a:gd name="connsiteX11" fmla="*/ 8295 w 106878"/>
                  <a:gd name="connsiteY11" fmla="*/ 344805 h 478631"/>
                  <a:gd name="connsiteX12" fmla="*/ 19725 w 106878"/>
                  <a:gd name="connsiteY12" fmla="*/ 380143 h 478631"/>
                  <a:gd name="connsiteX13" fmla="*/ 57063 w 106878"/>
                  <a:gd name="connsiteY13" fmla="*/ 442436 h 478631"/>
                  <a:gd name="connsiteX14" fmla="*/ 87543 w 106878"/>
                  <a:gd name="connsiteY14" fmla="*/ 474917 h 478631"/>
                  <a:gd name="connsiteX15" fmla="*/ 89829 w 106878"/>
                  <a:gd name="connsiteY15" fmla="*/ 476917 h 478631"/>
                  <a:gd name="connsiteX16" fmla="*/ 95544 w 106878"/>
                  <a:gd name="connsiteY16" fmla="*/ 478631 h 478631"/>
                  <a:gd name="connsiteX17" fmla="*/ 103545 w 106878"/>
                  <a:gd name="connsiteY17" fmla="*/ 474821 h 478631"/>
                  <a:gd name="connsiteX18" fmla="*/ 106878 w 106878"/>
                  <a:gd name="connsiteY18" fmla="*/ 465677 h 478631"/>
                  <a:gd name="connsiteX19" fmla="*/ 103545 w 106878"/>
                  <a:gd name="connsiteY19" fmla="*/ 456533 h 478631"/>
                  <a:gd name="connsiteX20" fmla="*/ 60396 w 106878"/>
                  <a:gd name="connsiteY20" fmla="*/ 405670 h 478631"/>
                  <a:gd name="connsiteX21" fmla="*/ 33631 w 106878"/>
                  <a:gd name="connsiteY21" fmla="*/ 353759 h 478631"/>
                  <a:gd name="connsiteX22" fmla="*/ 23916 w 106878"/>
                  <a:gd name="connsiteY22" fmla="*/ 321469 h 478631"/>
                  <a:gd name="connsiteX23" fmla="*/ 17820 w 106878"/>
                  <a:gd name="connsiteY23" fmla="*/ 287179 h 478631"/>
                  <a:gd name="connsiteX24" fmla="*/ 17915 w 106878"/>
                  <a:gd name="connsiteY24" fmla="*/ 288226 h 478631"/>
                  <a:gd name="connsiteX25" fmla="*/ 17724 w 106878"/>
                  <a:gd name="connsiteY25" fmla="*/ 286417 h 478631"/>
                  <a:gd name="connsiteX26" fmla="*/ 17629 w 106878"/>
                  <a:gd name="connsiteY26" fmla="*/ 285655 h 478631"/>
                  <a:gd name="connsiteX27" fmla="*/ 17629 w 106878"/>
                  <a:gd name="connsiteY27" fmla="*/ 286226 h 478631"/>
                  <a:gd name="connsiteX28" fmla="*/ 16105 w 106878"/>
                  <a:gd name="connsiteY28" fmla="*/ 222599 h 478631"/>
                  <a:gd name="connsiteX29" fmla="*/ 21915 w 106878"/>
                  <a:gd name="connsiteY29" fmla="*/ 148019 h 478631"/>
                  <a:gd name="connsiteX30" fmla="*/ 24964 w 106878"/>
                  <a:gd name="connsiteY30" fmla="*/ 73533 h 478631"/>
                  <a:gd name="connsiteX31" fmla="*/ 22106 w 106878"/>
                  <a:gd name="connsiteY31" fmla="*/ 37909 h 478631"/>
                  <a:gd name="connsiteX32" fmla="*/ 14010 w 106878"/>
                  <a:gd name="connsiteY32" fmla="*/ 2000 h 478631"/>
                  <a:gd name="connsiteX33" fmla="*/ 11724 w 106878"/>
                  <a:gd name="connsiteY33" fmla="*/ 0 h 478631"/>
                  <a:gd name="connsiteX34" fmla="*/ 11057 w 106878"/>
                  <a:gd name="connsiteY34" fmla="*/ 95 h 478631"/>
                  <a:gd name="connsiteX35" fmla="*/ 17724 w 106878"/>
                  <a:gd name="connsiteY35" fmla="*/ 286417 h 478631"/>
                  <a:gd name="connsiteX36" fmla="*/ 17724 w 106878"/>
                  <a:gd name="connsiteY36" fmla="*/ 287274 h 478631"/>
                  <a:gd name="connsiteX37" fmla="*/ 17724 w 106878"/>
                  <a:gd name="connsiteY37" fmla="*/ 286226 h 478631"/>
                  <a:gd name="connsiteX38" fmla="*/ 17724 w 106878"/>
                  <a:gd name="connsiteY38" fmla="*/ 286417 h 478631"/>
                  <a:gd name="connsiteX39" fmla="*/ 15248 w 106878"/>
                  <a:gd name="connsiteY39" fmla="*/ 124016 h 478631"/>
                  <a:gd name="connsiteX40" fmla="*/ 15343 w 106878"/>
                  <a:gd name="connsiteY40" fmla="*/ 123158 h 478631"/>
                  <a:gd name="connsiteX41" fmla="*/ 15248 w 106878"/>
                  <a:gd name="connsiteY41" fmla="*/ 124016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878" h="478631">
                    <a:moveTo>
                      <a:pt x="10962" y="95"/>
                    </a:moveTo>
                    <a:cubicBezTo>
                      <a:pt x="9819" y="476"/>
                      <a:pt x="8866" y="2096"/>
                      <a:pt x="9342" y="3429"/>
                    </a:cubicBezTo>
                    <a:cubicBezTo>
                      <a:pt x="12867" y="15145"/>
                      <a:pt x="15153" y="27337"/>
                      <a:pt x="16581" y="39624"/>
                    </a:cubicBezTo>
                    <a:cubicBezTo>
                      <a:pt x="16581" y="39338"/>
                      <a:pt x="16581" y="39053"/>
                      <a:pt x="16486" y="38767"/>
                    </a:cubicBezTo>
                    <a:cubicBezTo>
                      <a:pt x="18106" y="52864"/>
                      <a:pt x="18677" y="67056"/>
                      <a:pt x="18391" y="81344"/>
                    </a:cubicBezTo>
                    <a:cubicBezTo>
                      <a:pt x="18106" y="95822"/>
                      <a:pt x="16677" y="110109"/>
                      <a:pt x="15057" y="124492"/>
                    </a:cubicBezTo>
                    <a:lnTo>
                      <a:pt x="15057" y="124016"/>
                    </a:lnTo>
                    <a:cubicBezTo>
                      <a:pt x="13152" y="140018"/>
                      <a:pt x="10581" y="155924"/>
                      <a:pt x="8295" y="171926"/>
                    </a:cubicBezTo>
                    <a:cubicBezTo>
                      <a:pt x="6009" y="188119"/>
                      <a:pt x="3818" y="204311"/>
                      <a:pt x="2199" y="220694"/>
                    </a:cubicBezTo>
                    <a:cubicBezTo>
                      <a:pt x="675" y="236125"/>
                      <a:pt x="-87" y="251651"/>
                      <a:pt x="8" y="267272"/>
                    </a:cubicBezTo>
                    <a:cubicBezTo>
                      <a:pt x="8" y="280511"/>
                      <a:pt x="675" y="293751"/>
                      <a:pt x="2008" y="306895"/>
                    </a:cubicBezTo>
                    <a:cubicBezTo>
                      <a:pt x="3342" y="319659"/>
                      <a:pt x="5342" y="332327"/>
                      <a:pt x="8295" y="344805"/>
                    </a:cubicBezTo>
                    <a:cubicBezTo>
                      <a:pt x="11152" y="356997"/>
                      <a:pt x="15153" y="368713"/>
                      <a:pt x="19725" y="380143"/>
                    </a:cubicBezTo>
                    <a:cubicBezTo>
                      <a:pt x="28964" y="403098"/>
                      <a:pt x="42204" y="423863"/>
                      <a:pt x="57063" y="442436"/>
                    </a:cubicBezTo>
                    <a:cubicBezTo>
                      <a:pt x="66492" y="454247"/>
                      <a:pt x="76779" y="464915"/>
                      <a:pt x="87543" y="474917"/>
                    </a:cubicBezTo>
                    <a:cubicBezTo>
                      <a:pt x="88305" y="475583"/>
                      <a:pt x="89067" y="476250"/>
                      <a:pt x="89829" y="476917"/>
                    </a:cubicBezTo>
                    <a:cubicBezTo>
                      <a:pt x="91543" y="478060"/>
                      <a:pt x="93448" y="478631"/>
                      <a:pt x="95544" y="478631"/>
                    </a:cubicBezTo>
                    <a:cubicBezTo>
                      <a:pt x="98496" y="478631"/>
                      <a:pt x="101449" y="477298"/>
                      <a:pt x="103545" y="474821"/>
                    </a:cubicBezTo>
                    <a:cubicBezTo>
                      <a:pt x="105640" y="472440"/>
                      <a:pt x="106878" y="469106"/>
                      <a:pt x="106878" y="465677"/>
                    </a:cubicBezTo>
                    <a:cubicBezTo>
                      <a:pt x="106878" y="462248"/>
                      <a:pt x="105736" y="458724"/>
                      <a:pt x="103545" y="456533"/>
                    </a:cubicBezTo>
                    <a:cubicBezTo>
                      <a:pt x="88019" y="440912"/>
                      <a:pt x="73255" y="424244"/>
                      <a:pt x="60396" y="405670"/>
                    </a:cubicBezTo>
                    <a:cubicBezTo>
                      <a:pt x="49728" y="389572"/>
                      <a:pt x="40680" y="372237"/>
                      <a:pt x="33631" y="353759"/>
                    </a:cubicBezTo>
                    <a:cubicBezTo>
                      <a:pt x="29726" y="343281"/>
                      <a:pt x="26583" y="332518"/>
                      <a:pt x="23916" y="321469"/>
                    </a:cubicBezTo>
                    <a:cubicBezTo>
                      <a:pt x="21153" y="310229"/>
                      <a:pt x="19248" y="298799"/>
                      <a:pt x="17820" y="287179"/>
                    </a:cubicBezTo>
                    <a:cubicBezTo>
                      <a:pt x="17820" y="287560"/>
                      <a:pt x="17820" y="287845"/>
                      <a:pt x="17915" y="288226"/>
                    </a:cubicBezTo>
                    <a:cubicBezTo>
                      <a:pt x="17915" y="287655"/>
                      <a:pt x="17820" y="286988"/>
                      <a:pt x="17724" y="286417"/>
                    </a:cubicBezTo>
                    <a:cubicBezTo>
                      <a:pt x="17724" y="286131"/>
                      <a:pt x="17724" y="285845"/>
                      <a:pt x="17629" y="285655"/>
                    </a:cubicBezTo>
                    <a:cubicBezTo>
                      <a:pt x="17629" y="285845"/>
                      <a:pt x="17629" y="286036"/>
                      <a:pt x="17629" y="286226"/>
                    </a:cubicBezTo>
                    <a:cubicBezTo>
                      <a:pt x="15343" y="265081"/>
                      <a:pt x="15248" y="243840"/>
                      <a:pt x="16105" y="222599"/>
                    </a:cubicBezTo>
                    <a:cubicBezTo>
                      <a:pt x="17248" y="197644"/>
                      <a:pt x="19915" y="172879"/>
                      <a:pt x="21915" y="148019"/>
                    </a:cubicBezTo>
                    <a:cubicBezTo>
                      <a:pt x="23916" y="123254"/>
                      <a:pt x="25440" y="98393"/>
                      <a:pt x="24964" y="73533"/>
                    </a:cubicBezTo>
                    <a:cubicBezTo>
                      <a:pt x="24678" y="61627"/>
                      <a:pt x="23820" y="49721"/>
                      <a:pt x="22106" y="37909"/>
                    </a:cubicBezTo>
                    <a:cubicBezTo>
                      <a:pt x="20391" y="25718"/>
                      <a:pt x="17534" y="13716"/>
                      <a:pt x="14010" y="2000"/>
                    </a:cubicBezTo>
                    <a:cubicBezTo>
                      <a:pt x="13629" y="857"/>
                      <a:pt x="12771" y="0"/>
                      <a:pt x="11724" y="0"/>
                    </a:cubicBezTo>
                    <a:cubicBezTo>
                      <a:pt x="11533" y="0"/>
                      <a:pt x="11343" y="0"/>
                      <a:pt x="11057" y="95"/>
                    </a:cubicBezTo>
                    <a:moveTo>
                      <a:pt x="17724" y="286417"/>
                    </a:moveTo>
                    <a:lnTo>
                      <a:pt x="17724" y="287274"/>
                    </a:lnTo>
                    <a:cubicBezTo>
                      <a:pt x="17724" y="287274"/>
                      <a:pt x="17724" y="286607"/>
                      <a:pt x="17724" y="286226"/>
                    </a:cubicBezTo>
                    <a:lnTo>
                      <a:pt x="17724" y="286417"/>
                    </a:lnTo>
                    <a:close/>
                    <a:moveTo>
                      <a:pt x="15248" y="124016"/>
                    </a:moveTo>
                    <a:cubicBezTo>
                      <a:pt x="15248" y="124016"/>
                      <a:pt x="15248" y="123444"/>
                      <a:pt x="15343" y="123158"/>
                    </a:cubicBezTo>
                    <a:cubicBezTo>
                      <a:pt x="15343" y="123444"/>
                      <a:pt x="15343" y="123730"/>
                      <a:pt x="15248" y="124016"/>
                    </a:cubicBezTo>
                  </a:path>
                </a:pathLst>
              </a:custGeom>
              <a:solidFill>
                <a:srgbClr val="FCC65A"/>
              </a:solidFill>
              <a:ln w="9525" cap="flat">
                <a:noFill/>
                <a:prstDash val="solid"/>
                <a:miter/>
              </a:ln>
            </p:spPr>
            <p:txBody>
              <a:bodyPr rtlCol="0" anchor="ctr"/>
              <a:lstStyle/>
              <a:p>
                <a:endParaRPr lang="en-US"/>
              </a:p>
            </p:txBody>
          </p:sp>
        </p:grpSp>
        <p:sp>
          <p:nvSpPr>
            <p:cNvPr id="485" name="Freeform: Shape 484">
              <a:extLst>
                <a:ext uri="{FF2B5EF4-FFF2-40B4-BE49-F238E27FC236}">
                  <a16:creationId xmlns:a16="http://schemas.microsoft.com/office/drawing/2014/main" id="{CC923CFC-ED04-8790-A3DC-FE569069FA32}"/>
                </a:ext>
              </a:extLst>
            </p:cNvPr>
            <p:cNvSpPr/>
            <p:nvPr/>
          </p:nvSpPr>
          <p:spPr>
            <a:xfrm>
              <a:off x="3168110" y="4788131"/>
              <a:ext cx="95" cy="95"/>
            </a:xfrm>
            <a:custGeom>
              <a:avLst/>
              <a:gdLst>
                <a:gd name="connsiteX0" fmla="*/ 95 w 95"/>
                <a:gd name="connsiteY0" fmla="*/ 95 h 95"/>
                <a:gd name="connsiteX1" fmla="*/ 0 w 95"/>
                <a:gd name="connsiteY1" fmla="*/ 95 h 95"/>
                <a:gd name="connsiteX2" fmla="*/ 95 w 95"/>
                <a:gd name="connsiteY2" fmla="*/ 0 h 95"/>
                <a:gd name="connsiteX3" fmla="*/ 95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95" y="95"/>
                  </a:moveTo>
                  <a:lnTo>
                    <a:pt x="0" y="95"/>
                  </a:lnTo>
                  <a:lnTo>
                    <a:pt x="95" y="0"/>
                  </a:lnTo>
                  <a:lnTo>
                    <a:pt x="95" y="95"/>
                  </a:lnTo>
                </a:path>
              </a:pathLst>
            </a:custGeom>
            <a:solidFill>
              <a:srgbClr val="4BE1EB"/>
            </a:solidFill>
            <a:ln w="9525" cap="flat">
              <a:noFill/>
              <a:prstDash val="solid"/>
              <a:miter/>
            </a:ln>
          </p:spPr>
          <p:txBody>
            <a:bodyPr rtlCol="0" anchor="ctr"/>
            <a:lstStyle/>
            <a:p>
              <a:endParaRPr lang="en-US"/>
            </a:p>
          </p:txBody>
        </p:sp>
        <p:grpSp>
          <p:nvGrpSpPr>
            <p:cNvPr id="486" name="Graphic 100">
              <a:extLst>
                <a:ext uri="{FF2B5EF4-FFF2-40B4-BE49-F238E27FC236}">
                  <a16:creationId xmlns:a16="http://schemas.microsoft.com/office/drawing/2014/main" id="{AD6B849A-6B8B-5541-6C32-79732538E584}"/>
                </a:ext>
              </a:extLst>
            </p:cNvPr>
            <p:cNvGrpSpPr/>
            <p:nvPr/>
          </p:nvGrpSpPr>
          <p:grpSpPr>
            <a:xfrm>
              <a:off x="2701671" y="3909696"/>
              <a:ext cx="949596" cy="1289688"/>
              <a:chOff x="2701671" y="3909696"/>
              <a:chExt cx="949596" cy="1289688"/>
            </a:xfrm>
          </p:grpSpPr>
          <p:sp>
            <p:nvSpPr>
              <p:cNvPr id="797" name="Freeform: Shape 796">
                <a:extLst>
                  <a:ext uri="{FF2B5EF4-FFF2-40B4-BE49-F238E27FC236}">
                    <a16:creationId xmlns:a16="http://schemas.microsoft.com/office/drawing/2014/main" id="{729D4A0B-7FAB-48B3-28CE-B01D83950BBB}"/>
                  </a:ext>
                </a:extLst>
              </p:cNvPr>
              <p:cNvSpPr/>
              <p:nvPr/>
            </p:nvSpPr>
            <p:spPr>
              <a:xfrm>
                <a:off x="2701671" y="4094139"/>
                <a:ext cx="888110" cy="1105244"/>
              </a:xfrm>
              <a:custGeom>
                <a:avLst/>
                <a:gdLst>
                  <a:gd name="connsiteX0" fmla="*/ 741521 w 888110"/>
                  <a:gd name="connsiteY0" fmla="*/ 4572 h 1105244"/>
                  <a:gd name="connsiteX1" fmla="*/ 785241 w 888110"/>
                  <a:gd name="connsiteY1" fmla="*/ 22288 h 1105244"/>
                  <a:gd name="connsiteX2" fmla="*/ 835057 w 888110"/>
                  <a:gd name="connsiteY2" fmla="*/ 59055 h 1105244"/>
                  <a:gd name="connsiteX3" fmla="*/ 836390 w 888110"/>
                  <a:gd name="connsiteY3" fmla="*/ 60388 h 1105244"/>
                  <a:gd name="connsiteX4" fmla="*/ 871633 w 888110"/>
                  <a:gd name="connsiteY4" fmla="*/ 105727 h 1105244"/>
                  <a:gd name="connsiteX5" fmla="*/ 888111 w 888110"/>
                  <a:gd name="connsiteY5" fmla="*/ 144018 h 1105244"/>
                  <a:gd name="connsiteX6" fmla="*/ 888111 w 888110"/>
                  <a:gd name="connsiteY6" fmla="*/ 144304 h 1105244"/>
                  <a:gd name="connsiteX7" fmla="*/ 888111 w 888110"/>
                  <a:gd name="connsiteY7" fmla="*/ 143923 h 1105244"/>
                  <a:gd name="connsiteX8" fmla="*/ 887921 w 888110"/>
                  <a:gd name="connsiteY8" fmla="*/ 144113 h 1105244"/>
                  <a:gd name="connsiteX9" fmla="*/ 887921 w 888110"/>
                  <a:gd name="connsiteY9" fmla="*/ 143827 h 1105244"/>
                  <a:gd name="connsiteX10" fmla="*/ 874681 w 888110"/>
                  <a:gd name="connsiteY10" fmla="*/ 177832 h 1105244"/>
                  <a:gd name="connsiteX11" fmla="*/ 874490 w 888110"/>
                  <a:gd name="connsiteY11" fmla="*/ 178308 h 1105244"/>
                  <a:gd name="connsiteX12" fmla="*/ 873728 w 888110"/>
                  <a:gd name="connsiteY12" fmla="*/ 180118 h 1105244"/>
                  <a:gd name="connsiteX13" fmla="*/ 874014 w 888110"/>
                  <a:gd name="connsiteY13" fmla="*/ 179070 h 1105244"/>
                  <a:gd name="connsiteX14" fmla="*/ 872109 w 888110"/>
                  <a:gd name="connsiteY14" fmla="*/ 183547 h 1105244"/>
                  <a:gd name="connsiteX15" fmla="*/ 865537 w 888110"/>
                  <a:gd name="connsiteY15" fmla="*/ 198692 h 1105244"/>
                  <a:gd name="connsiteX16" fmla="*/ 865537 w 888110"/>
                  <a:gd name="connsiteY16" fmla="*/ 198882 h 1105244"/>
                  <a:gd name="connsiteX17" fmla="*/ 800291 w 888110"/>
                  <a:gd name="connsiteY17" fmla="*/ 323279 h 1105244"/>
                  <a:gd name="connsiteX18" fmla="*/ 760571 w 888110"/>
                  <a:gd name="connsiteY18" fmla="*/ 388525 h 1105244"/>
                  <a:gd name="connsiteX19" fmla="*/ 760381 w 888110"/>
                  <a:gd name="connsiteY19" fmla="*/ 388525 h 1105244"/>
                  <a:gd name="connsiteX20" fmla="*/ 744379 w 888110"/>
                  <a:gd name="connsiteY20" fmla="*/ 413861 h 1105244"/>
                  <a:gd name="connsiteX21" fmla="*/ 741617 w 888110"/>
                  <a:gd name="connsiteY21" fmla="*/ 418147 h 1105244"/>
                  <a:gd name="connsiteX22" fmla="*/ 741140 w 888110"/>
                  <a:gd name="connsiteY22" fmla="*/ 418243 h 1105244"/>
                  <a:gd name="connsiteX23" fmla="*/ 718471 w 888110"/>
                  <a:gd name="connsiteY23" fmla="*/ 453676 h 1105244"/>
                  <a:gd name="connsiteX24" fmla="*/ 710660 w 888110"/>
                  <a:gd name="connsiteY24" fmla="*/ 465868 h 1105244"/>
                  <a:gd name="connsiteX25" fmla="*/ 704279 w 888110"/>
                  <a:gd name="connsiteY25" fmla="*/ 475774 h 1105244"/>
                  <a:gd name="connsiteX26" fmla="*/ 703612 w 888110"/>
                  <a:gd name="connsiteY26" fmla="*/ 476726 h 1105244"/>
                  <a:gd name="connsiteX27" fmla="*/ 687229 w 888110"/>
                  <a:gd name="connsiteY27" fmla="*/ 502348 h 1105244"/>
                  <a:gd name="connsiteX28" fmla="*/ 594551 w 888110"/>
                  <a:gd name="connsiteY28" fmla="*/ 638080 h 1105244"/>
                  <a:gd name="connsiteX29" fmla="*/ 485489 w 888110"/>
                  <a:gd name="connsiteY29" fmla="*/ 779240 h 1105244"/>
                  <a:gd name="connsiteX30" fmla="*/ 485013 w 888110"/>
                  <a:gd name="connsiteY30" fmla="*/ 779812 h 1105244"/>
                  <a:gd name="connsiteX31" fmla="*/ 479012 w 888110"/>
                  <a:gd name="connsiteY31" fmla="*/ 786955 h 1105244"/>
                  <a:gd name="connsiteX32" fmla="*/ 465011 w 888110"/>
                  <a:gd name="connsiteY32" fmla="*/ 803338 h 1105244"/>
                  <a:gd name="connsiteX33" fmla="*/ 435674 w 888110"/>
                  <a:gd name="connsiteY33" fmla="*/ 836390 h 1105244"/>
                  <a:gd name="connsiteX34" fmla="*/ 435197 w 888110"/>
                  <a:gd name="connsiteY34" fmla="*/ 836962 h 1105244"/>
                  <a:gd name="connsiteX35" fmla="*/ 428149 w 888110"/>
                  <a:gd name="connsiteY35" fmla="*/ 844677 h 1105244"/>
                  <a:gd name="connsiteX36" fmla="*/ 421672 w 888110"/>
                  <a:gd name="connsiteY36" fmla="*/ 851630 h 1105244"/>
                  <a:gd name="connsiteX37" fmla="*/ 417576 w 888110"/>
                  <a:gd name="connsiteY37" fmla="*/ 856107 h 1105244"/>
                  <a:gd name="connsiteX38" fmla="*/ 415290 w 888110"/>
                  <a:gd name="connsiteY38" fmla="*/ 858488 h 1105244"/>
                  <a:gd name="connsiteX39" fmla="*/ 392525 w 888110"/>
                  <a:gd name="connsiteY39" fmla="*/ 882301 h 1105244"/>
                  <a:gd name="connsiteX40" fmla="*/ 392430 w 888110"/>
                  <a:gd name="connsiteY40" fmla="*/ 882301 h 1105244"/>
                  <a:gd name="connsiteX41" fmla="*/ 384524 w 888110"/>
                  <a:gd name="connsiteY41" fmla="*/ 890588 h 1105244"/>
                  <a:gd name="connsiteX42" fmla="*/ 375856 w 888110"/>
                  <a:gd name="connsiteY42" fmla="*/ 899446 h 1105244"/>
                  <a:gd name="connsiteX43" fmla="*/ 354235 w 888110"/>
                  <a:gd name="connsiteY43" fmla="*/ 921544 h 1105244"/>
                  <a:gd name="connsiteX44" fmla="*/ 292513 w 888110"/>
                  <a:gd name="connsiteY44" fmla="*/ 985552 h 1105244"/>
                  <a:gd name="connsiteX45" fmla="*/ 224409 w 888110"/>
                  <a:gd name="connsiteY45" fmla="*/ 1062895 h 1105244"/>
                  <a:gd name="connsiteX46" fmla="*/ 221932 w 888110"/>
                  <a:gd name="connsiteY46" fmla="*/ 1065848 h 1105244"/>
                  <a:gd name="connsiteX47" fmla="*/ 208502 w 888110"/>
                  <a:gd name="connsiteY47" fmla="*/ 1081659 h 1105244"/>
                  <a:gd name="connsiteX48" fmla="*/ 192786 w 888110"/>
                  <a:gd name="connsiteY48" fmla="*/ 1095756 h 1105244"/>
                  <a:gd name="connsiteX49" fmla="*/ 179832 w 888110"/>
                  <a:gd name="connsiteY49" fmla="*/ 1103090 h 1105244"/>
                  <a:gd name="connsiteX50" fmla="*/ 168021 w 888110"/>
                  <a:gd name="connsiteY50" fmla="*/ 1105186 h 1105244"/>
                  <a:gd name="connsiteX51" fmla="*/ 165259 w 888110"/>
                  <a:gd name="connsiteY51" fmla="*/ 1104805 h 1105244"/>
                  <a:gd name="connsiteX52" fmla="*/ 159068 w 888110"/>
                  <a:gd name="connsiteY52" fmla="*/ 1102709 h 1105244"/>
                  <a:gd name="connsiteX53" fmla="*/ 151924 w 888110"/>
                  <a:gd name="connsiteY53" fmla="*/ 1096042 h 1105244"/>
                  <a:gd name="connsiteX54" fmla="*/ 148209 w 888110"/>
                  <a:gd name="connsiteY54" fmla="*/ 1088041 h 1105244"/>
                  <a:gd name="connsiteX55" fmla="*/ 146590 w 888110"/>
                  <a:gd name="connsiteY55" fmla="*/ 1076706 h 1105244"/>
                  <a:gd name="connsiteX56" fmla="*/ 147447 w 888110"/>
                  <a:gd name="connsiteY56" fmla="*/ 1064609 h 1105244"/>
                  <a:gd name="connsiteX57" fmla="*/ 150685 w 888110"/>
                  <a:gd name="connsiteY57" fmla="*/ 1050131 h 1105244"/>
                  <a:gd name="connsiteX58" fmla="*/ 155734 w 888110"/>
                  <a:gd name="connsiteY58" fmla="*/ 1036034 h 1105244"/>
                  <a:gd name="connsiteX59" fmla="*/ 155162 w 888110"/>
                  <a:gd name="connsiteY59" fmla="*/ 1036320 h 1105244"/>
                  <a:gd name="connsiteX60" fmla="*/ 155162 w 888110"/>
                  <a:gd name="connsiteY60" fmla="*/ 1036130 h 1105244"/>
                  <a:gd name="connsiteX61" fmla="*/ 155067 w 888110"/>
                  <a:gd name="connsiteY61" fmla="*/ 1036130 h 1105244"/>
                  <a:gd name="connsiteX62" fmla="*/ 148304 w 888110"/>
                  <a:gd name="connsiteY62" fmla="*/ 1039177 h 1105244"/>
                  <a:gd name="connsiteX63" fmla="*/ 136303 w 888110"/>
                  <a:gd name="connsiteY63" fmla="*/ 1044321 h 1105244"/>
                  <a:gd name="connsiteX64" fmla="*/ 114300 w 888110"/>
                  <a:gd name="connsiteY64" fmla="*/ 1051751 h 1105244"/>
                  <a:gd name="connsiteX65" fmla="*/ 79724 w 888110"/>
                  <a:gd name="connsiteY65" fmla="*/ 1059085 h 1105244"/>
                  <a:gd name="connsiteX66" fmla="*/ 47244 w 888110"/>
                  <a:gd name="connsiteY66" fmla="*/ 1058894 h 1105244"/>
                  <a:gd name="connsiteX67" fmla="*/ 45434 w 888110"/>
                  <a:gd name="connsiteY67" fmla="*/ 1058609 h 1105244"/>
                  <a:gd name="connsiteX68" fmla="*/ 33147 w 888110"/>
                  <a:gd name="connsiteY68" fmla="*/ 1055084 h 1105244"/>
                  <a:gd name="connsiteX69" fmla="*/ 23527 w 888110"/>
                  <a:gd name="connsiteY69" fmla="*/ 1050417 h 1105244"/>
                  <a:gd name="connsiteX70" fmla="*/ 16859 w 888110"/>
                  <a:gd name="connsiteY70" fmla="*/ 1044416 h 1105244"/>
                  <a:gd name="connsiteX71" fmla="*/ 14097 w 888110"/>
                  <a:gd name="connsiteY71" fmla="*/ 1036892 h 1105244"/>
                  <a:gd name="connsiteX72" fmla="*/ 20193 w 888110"/>
                  <a:gd name="connsiteY72" fmla="*/ 1024033 h 1105244"/>
                  <a:gd name="connsiteX73" fmla="*/ 34766 w 888110"/>
                  <a:gd name="connsiteY73" fmla="*/ 1014698 h 1105244"/>
                  <a:gd name="connsiteX74" fmla="*/ 60770 w 888110"/>
                  <a:gd name="connsiteY74" fmla="*/ 1004411 h 1105244"/>
                  <a:gd name="connsiteX75" fmla="*/ 49244 w 888110"/>
                  <a:gd name="connsiteY75" fmla="*/ 1004221 h 1105244"/>
                  <a:gd name="connsiteX76" fmla="*/ 30289 w 888110"/>
                  <a:gd name="connsiteY76" fmla="*/ 1002030 h 1105244"/>
                  <a:gd name="connsiteX77" fmla="*/ 25813 w 888110"/>
                  <a:gd name="connsiteY77" fmla="*/ 1001173 h 1105244"/>
                  <a:gd name="connsiteX78" fmla="*/ 0 w 888110"/>
                  <a:gd name="connsiteY78" fmla="*/ 978503 h 1105244"/>
                  <a:gd name="connsiteX79" fmla="*/ 2095 w 888110"/>
                  <a:gd name="connsiteY79" fmla="*/ 969645 h 1105244"/>
                  <a:gd name="connsiteX80" fmla="*/ 8668 w 888110"/>
                  <a:gd name="connsiteY80" fmla="*/ 962692 h 1105244"/>
                  <a:gd name="connsiteX81" fmla="*/ 17050 w 888110"/>
                  <a:gd name="connsiteY81" fmla="*/ 958596 h 1105244"/>
                  <a:gd name="connsiteX82" fmla="*/ 27527 w 888110"/>
                  <a:gd name="connsiteY82" fmla="*/ 955929 h 1105244"/>
                  <a:gd name="connsiteX83" fmla="*/ 52483 w 888110"/>
                  <a:gd name="connsiteY83" fmla="*/ 952976 h 1105244"/>
                  <a:gd name="connsiteX84" fmla="*/ 48101 w 888110"/>
                  <a:gd name="connsiteY84" fmla="*/ 951262 h 1105244"/>
                  <a:gd name="connsiteX85" fmla="*/ 28956 w 888110"/>
                  <a:gd name="connsiteY85" fmla="*/ 934688 h 1105244"/>
                  <a:gd name="connsiteX86" fmla="*/ 25717 w 888110"/>
                  <a:gd name="connsiteY86" fmla="*/ 922020 h 1105244"/>
                  <a:gd name="connsiteX87" fmla="*/ 31718 w 888110"/>
                  <a:gd name="connsiteY87" fmla="*/ 910780 h 1105244"/>
                  <a:gd name="connsiteX88" fmla="*/ 42100 w 888110"/>
                  <a:gd name="connsiteY88" fmla="*/ 906971 h 1105244"/>
                  <a:gd name="connsiteX89" fmla="*/ 53054 w 888110"/>
                  <a:gd name="connsiteY89" fmla="*/ 906589 h 1105244"/>
                  <a:gd name="connsiteX90" fmla="*/ 78105 w 888110"/>
                  <a:gd name="connsiteY90" fmla="*/ 909542 h 1105244"/>
                  <a:gd name="connsiteX91" fmla="*/ 81534 w 888110"/>
                  <a:gd name="connsiteY91" fmla="*/ 910018 h 1105244"/>
                  <a:gd name="connsiteX92" fmla="*/ 104394 w 888110"/>
                  <a:gd name="connsiteY92" fmla="*/ 913829 h 1105244"/>
                  <a:gd name="connsiteX93" fmla="*/ 120015 w 888110"/>
                  <a:gd name="connsiteY93" fmla="*/ 916781 h 1105244"/>
                  <a:gd name="connsiteX94" fmla="*/ 136303 w 888110"/>
                  <a:gd name="connsiteY94" fmla="*/ 919829 h 1105244"/>
                  <a:gd name="connsiteX95" fmla="*/ 169926 w 888110"/>
                  <a:gd name="connsiteY95" fmla="*/ 925163 h 1105244"/>
                  <a:gd name="connsiteX96" fmla="*/ 240792 w 888110"/>
                  <a:gd name="connsiteY96" fmla="*/ 833914 h 1105244"/>
                  <a:gd name="connsiteX97" fmla="*/ 241459 w 888110"/>
                  <a:gd name="connsiteY97" fmla="*/ 833152 h 1105244"/>
                  <a:gd name="connsiteX98" fmla="*/ 241459 w 888110"/>
                  <a:gd name="connsiteY98" fmla="*/ 833152 h 1105244"/>
                  <a:gd name="connsiteX99" fmla="*/ 353568 w 888110"/>
                  <a:gd name="connsiteY99" fmla="*/ 674180 h 1105244"/>
                  <a:gd name="connsiteX100" fmla="*/ 448913 w 888110"/>
                  <a:gd name="connsiteY100" fmla="*/ 518065 h 1105244"/>
                  <a:gd name="connsiteX101" fmla="*/ 583216 w 888110"/>
                  <a:gd name="connsiteY101" fmla="*/ 230886 h 1105244"/>
                  <a:gd name="connsiteX102" fmla="*/ 655034 w 888110"/>
                  <a:gd name="connsiteY102" fmla="*/ 23050 h 1105244"/>
                  <a:gd name="connsiteX103" fmla="*/ 655225 w 888110"/>
                  <a:gd name="connsiteY103" fmla="*/ 23241 h 1105244"/>
                  <a:gd name="connsiteX104" fmla="*/ 655225 w 888110"/>
                  <a:gd name="connsiteY104" fmla="*/ 23050 h 1105244"/>
                  <a:gd name="connsiteX105" fmla="*/ 655415 w 888110"/>
                  <a:gd name="connsiteY105" fmla="*/ 23241 h 1105244"/>
                  <a:gd name="connsiteX106" fmla="*/ 660559 w 888110"/>
                  <a:gd name="connsiteY106" fmla="*/ 5143 h 1105244"/>
                  <a:gd name="connsiteX107" fmla="*/ 661035 w 888110"/>
                  <a:gd name="connsiteY107" fmla="*/ 5334 h 1105244"/>
                  <a:gd name="connsiteX108" fmla="*/ 663797 w 888110"/>
                  <a:gd name="connsiteY108" fmla="*/ 6096 h 1105244"/>
                  <a:gd name="connsiteX109" fmla="*/ 668274 w 888110"/>
                  <a:gd name="connsiteY109" fmla="*/ 6191 h 1105244"/>
                  <a:gd name="connsiteX110" fmla="*/ 670941 w 888110"/>
                  <a:gd name="connsiteY110" fmla="*/ 5620 h 1105244"/>
                  <a:gd name="connsiteX111" fmla="*/ 674751 w 888110"/>
                  <a:gd name="connsiteY111" fmla="*/ 4667 h 1105244"/>
                  <a:gd name="connsiteX112" fmla="*/ 677894 w 888110"/>
                  <a:gd name="connsiteY112" fmla="*/ 3619 h 1105244"/>
                  <a:gd name="connsiteX113" fmla="*/ 707327 w 888110"/>
                  <a:gd name="connsiteY113" fmla="*/ 0 h 1105244"/>
                  <a:gd name="connsiteX114" fmla="*/ 731711 w 888110"/>
                  <a:gd name="connsiteY114" fmla="*/ 2381 h 1105244"/>
                  <a:gd name="connsiteX115" fmla="*/ 741902 w 888110"/>
                  <a:gd name="connsiteY115" fmla="*/ 4572 h 110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88110" h="1105244">
                    <a:moveTo>
                      <a:pt x="741521" y="4572"/>
                    </a:moveTo>
                    <a:cubicBezTo>
                      <a:pt x="756571" y="8668"/>
                      <a:pt x="771239" y="14573"/>
                      <a:pt x="785241" y="22288"/>
                    </a:cubicBezTo>
                    <a:cubicBezTo>
                      <a:pt x="804196" y="33052"/>
                      <a:pt x="820865" y="45434"/>
                      <a:pt x="835057" y="59055"/>
                    </a:cubicBezTo>
                    <a:lnTo>
                      <a:pt x="836390" y="60388"/>
                    </a:lnTo>
                    <a:cubicBezTo>
                      <a:pt x="850297" y="74485"/>
                      <a:pt x="862203" y="89725"/>
                      <a:pt x="871633" y="105727"/>
                    </a:cubicBezTo>
                    <a:cubicBezTo>
                      <a:pt x="879348" y="119253"/>
                      <a:pt x="884777" y="131826"/>
                      <a:pt x="888111" y="144018"/>
                    </a:cubicBezTo>
                    <a:cubicBezTo>
                      <a:pt x="888111" y="144113"/>
                      <a:pt x="888111" y="144209"/>
                      <a:pt x="888111" y="144304"/>
                    </a:cubicBezTo>
                    <a:lnTo>
                      <a:pt x="888111" y="143923"/>
                    </a:lnTo>
                    <a:cubicBezTo>
                      <a:pt x="888111" y="143923"/>
                      <a:pt x="887921" y="144113"/>
                      <a:pt x="887921" y="144113"/>
                    </a:cubicBezTo>
                    <a:lnTo>
                      <a:pt x="887921" y="143827"/>
                    </a:lnTo>
                    <a:cubicBezTo>
                      <a:pt x="884206" y="153352"/>
                      <a:pt x="880110" y="163830"/>
                      <a:pt x="874681" y="177832"/>
                    </a:cubicBezTo>
                    <a:cubicBezTo>
                      <a:pt x="874681" y="178022"/>
                      <a:pt x="874586" y="178117"/>
                      <a:pt x="874490" y="178308"/>
                    </a:cubicBezTo>
                    <a:cubicBezTo>
                      <a:pt x="874205" y="178879"/>
                      <a:pt x="874014" y="179546"/>
                      <a:pt x="873728" y="180118"/>
                    </a:cubicBezTo>
                    <a:lnTo>
                      <a:pt x="874014" y="179070"/>
                    </a:lnTo>
                    <a:lnTo>
                      <a:pt x="872109" y="183547"/>
                    </a:lnTo>
                    <a:cubicBezTo>
                      <a:pt x="870014" y="188500"/>
                      <a:pt x="867823" y="193548"/>
                      <a:pt x="865537" y="198692"/>
                    </a:cubicBezTo>
                    <a:lnTo>
                      <a:pt x="865537" y="198882"/>
                    </a:lnTo>
                    <a:cubicBezTo>
                      <a:pt x="848106" y="237458"/>
                      <a:pt x="826675" y="278225"/>
                      <a:pt x="800291" y="323279"/>
                    </a:cubicBezTo>
                    <a:cubicBezTo>
                      <a:pt x="786860" y="346234"/>
                      <a:pt x="773049" y="368713"/>
                      <a:pt x="760571" y="388525"/>
                    </a:cubicBezTo>
                    <a:lnTo>
                      <a:pt x="760381" y="388525"/>
                    </a:lnTo>
                    <a:cubicBezTo>
                      <a:pt x="754666" y="397669"/>
                      <a:pt x="749332" y="406146"/>
                      <a:pt x="744379" y="413861"/>
                    </a:cubicBezTo>
                    <a:cubicBezTo>
                      <a:pt x="743426" y="415290"/>
                      <a:pt x="742569" y="416719"/>
                      <a:pt x="741617" y="418147"/>
                    </a:cubicBezTo>
                    <a:cubicBezTo>
                      <a:pt x="741426" y="418147"/>
                      <a:pt x="741331" y="418147"/>
                      <a:pt x="741140" y="418243"/>
                    </a:cubicBezTo>
                    <a:cubicBezTo>
                      <a:pt x="733711" y="429959"/>
                      <a:pt x="726091" y="441769"/>
                      <a:pt x="718471" y="453676"/>
                    </a:cubicBezTo>
                    <a:lnTo>
                      <a:pt x="710660" y="465868"/>
                    </a:lnTo>
                    <a:lnTo>
                      <a:pt x="704279" y="475774"/>
                    </a:lnTo>
                    <a:lnTo>
                      <a:pt x="703612" y="476726"/>
                    </a:lnTo>
                    <a:lnTo>
                      <a:pt x="687229" y="502348"/>
                    </a:lnTo>
                    <a:cubicBezTo>
                      <a:pt x="661702" y="541210"/>
                      <a:pt x="630460" y="587978"/>
                      <a:pt x="594551" y="638080"/>
                    </a:cubicBezTo>
                    <a:cubicBezTo>
                      <a:pt x="561308" y="684276"/>
                      <a:pt x="524828" y="732282"/>
                      <a:pt x="485489" y="779240"/>
                    </a:cubicBezTo>
                    <a:cubicBezTo>
                      <a:pt x="485299" y="779431"/>
                      <a:pt x="485108" y="779621"/>
                      <a:pt x="485013" y="779812"/>
                    </a:cubicBezTo>
                    <a:lnTo>
                      <a:pt x="479012" y="786955"/>
                    </a:lnTo>
                    <a:cubicBezTo>
                      <a:pt x="474440" y="792385"/>
                      <a:pt x="469773" y="797814"/>
                      <a:pt x="465011" y="803338"/>
                    </a:cubicBezTo>
                    <a:cubicBezTo>
                      <a:pt x="455390" y="814483"/>
                      <a:pt x="445579" y="825532"/>
                      <a:pt x="435674" y="836390"/>
                    </a:cubicBezTo>
                    <a:cubicBezTo>
                      <a:pt x="435483" y="836581"/>
                      <a:pt x="435293" y="836771"/>
                      <a:pt x="435197" y="836962"/>
                    </a:cubicBezTo>
                    <a:lnTo>
                      <a:pt x="428149" y="844677"/>
                    </a:lnTo>
                    <a:lnTo>
                      <a:pt x="421672" y="851630"/>
                    </a:lnTo>
                    <a:lnTo>
                      <a:pt x="417576" y="856107"/>
                    </a:lnTo>
                    <a:lnTo>
                      <a:pt x="415290" y="858488"/>
                    </a:lnTo>
                    <a:cubicBezTo>
                      <a:pt x="407765" y="866489"/>
                      <a:pt x="400145" y="874395"/>
                      <a:pt x="392525" y="882301"/>
                    </a:cubicBezTo>
                    <a:lnTo>
                      <a:pt x="392430" y="882301"/>
                    </a:lnTo>
                    <a:lnTo>
                      <a:pt x="384524" y="890588"/>
                    </a:lnTo>
                    <a:lnTo>
                      <a:pt x="375856" y="899446"/>
                    </a:lnTo>
                    <a:cubicBezTo>
                      <a:pt x="368618" y="906875"/>
                      <a:pt x="361379" y="914209"/>
                      <a:pt x="354235" y="921544"/>
                    </a:cubicBezTo>
                    <a:cubicBezTo>
                      <a:pt x="333851" y="942404"/>
                      <a:pt x="312801" y="963930"/>
                      <a:pt x="292513" y="985552"/>
                    </a:cubicBezTo>
                    <a:cubicBezTo>
                      <a:pt x="266319" y="1013460"/>
                      <a:pt x="244030" y="1038701"/>
                      <a:pt x="224409" y="1062895"/>
                    </a:cubicBezTo>
                    <a:lnTo>
                      <a:pt x="221932" y="1065848"/>
                    </a:lnTo>
                    <a:cubicBezTo>
                      <a:pt x="217646" y="1071086"/>
                      <a:pt x="213265" y="1076611"/>
                      <a:pt x="208502" y="1081659"/>
                    </a:cubicBezTo>
                    <a:cubicBezTo>
                      <a:pt x="203835" y="1086612"/>
                      <a:pt x="198596" y="1091375"/>
                      <a:pt x="192786" y="1095756"/>
                    </a:cubicBezTo>
                    <a:cubicBezTo>
                      <a:pt x="188976" y="1098614"/>
                      <a:pt x="184785" y="1100995"/>
                      <a:pt x="179832" y="1103090"/>
                    </a:cubicBezTo>
                    <a:cubicBezTo>
                      <a:pt x="176022" y="1104710"/>
                      <a:pt x="171926" y="1105472"/>
                      <a:pt x="168021" y="1105186"/>
                    </a:cubicBezTo>
                    <a:cubicBezTo>
                      <a:pt x="167069" y="1105186"/>
                      <a:pt x="166116" y="1104995"/>
                      <a:pt x="165259" y="1104805"/>
                    </a:cubicBezTo>
                    <a:cubicBezTo>
                      <a:pt x="163068" y="1104424"/>
                      <a:pt x="161068" y="1103757"/>
                      <a:pt x="159068" y="1102709"/>
                    </a:cubicBezTo>
                    <a:cubicBezTo>
                      <a:pt x="155924" y="1101090"/>
                      <a:pt x="153638" y="1098423"/>
                      <a:pt x="151924" y="1096042"/>
                    </a:cubicBezTo>
                    <a:cubicBezTo>
                      <a:pt x="150019" y="1093470"/>
                      <a:pt x="148876" y="1090231"/>
                      <a:pt x="148209" y="1088041"/>
                    </a:cubicBezTo>
                    <a:cubicBezTo>
                      <a:pt x="147257" y="1084898"/>
                      <a:pt x="146780" y="1081373"/>
                      <a:pt x="146590" y="1076706"/>
                    </a:cubicBezTo>
                    <a:cubicBezTo>
                      <a:pt x="146495" y="1072801"/>
                      <a:pt x="146875" y="1068896"/>
                      <a:pt x="147447" y="1064609"/>
                    </a:cubicBezTo>
                    <a:cubicBezTo>
                      <a:pt x="148019" y="1060228"/>
                      <a:pt x="149066" y="1055656"/>
                      <a:pt x="150685" y="1050131"/>
                    </a:cubicBezTo>
                    <a:cubicBezTo>
                      <a:pt x="152114" y="1045464"/>
                      <a:pt x="153734" y="1040701"/>
                      <a:pt x="155734" y="1036034"/>
                    </a:cubicBezTo>
                    <a:cubicBezTo>
                      <a:pt x="155543" y="1036034"/>
                      <a:pt x="155353" y="1036225"/>
                      <a:pt x="155162" y="1036320"/>
                    </a:cubicBezTo>
                    <a:cubicBezTo>
                      <a:pt x="155162" y="1036320"/>
                      <a:pt x="155162" y="1036130"/>
                      <a:pt x="155162" y="1036130"/>
                    </a:cubicBezTo>
                    <a:lnTo>
                      <a:pt x="155067" y="1036130"/>
                    </a:lnTo>
                    <a:lnTo>
                      <a:pt x="148304" y="1039177"/>
                    </a:lnTo>
                    <a:cubicBezTo>
                      <a:pt x="144494" y="1040987"/>
                      <a:pt x="140494" y="1042702"/>
                      <a:pt x="136303" y="1044321"/>
                    </a:cubicBezTo>
                    <a:cubicBezTo>
                      <a:pt x="129064" y="1047083"/>
                      <a:pt x="121730" y="1049560"/>
                      <a:pt x="114300" y="1051751"/>
                    </a:cubicBezTo>
                    <a:cubicBezTo>
                      <a:pt x="102965" y="1055180"/>
                      <a:pt x="91345" y="1057561"/>
                      <a:pt x="79724" y="1059085"/>
                    </a:cubicBezTo>
                    <a:cubicBezTo>
                      <a:pt x="68389" y="1060514"/>
                      <a:pt x="57436" y="1060418"/>
                      <a:pt x="47244" y="1058894"/>
                    </a:cubicBezTo>
                    <a:lnTo>
                      <a:pt x="45434" y="1058609"/>
                    </a:lnTo>
                    <a:cubicBezTo>
                      <a:pt x="41529" y="1057847"/>
                      <a:pt x="37338" y="1056704"/>
                      <a:pt x="33147" y="1055084"/>
                    </a:cubicBezTo>
                    <a:cubicBezTo>
                      <a:pt x="29146" y="1053560"/>
                      <a:pt x="26194" y="1052036"/>
                      <a:pt x="23527" y="1050417"/>
                    </a:cubicBezTo>
                    <a:cubicBezTo>
                      <a:pt x="20860" y="1048607"/>
                      <a:pt x="18764" y="1046797"/>
                      <a:pt x="16859" y="1044416"/>
                    </a:cubicBezTo>
                    <a:cubicBezTo>
                      <a:pt x="14954" y="1042035"/>
                      <a:pt x="14288" y="1038987"/>
                      <a:pt x="14097" y="1036892"/>
                    </a:cubicBezTo>
                    <a:cubicBezTo>
                      <a:pt x="13526" y="1030891"/>
                      <a:pt x="18193" y="1025938"/>
                      <a:pt x="20193" y="1024033"/>
                    </a:cubicBezTo>
                    <a:cubicBezTo>
                      <a:pt x="24955" y="1019747"/>
                      <a:pt x="30480" y="1016794"/>
                      <a:pt x="34766" y="1014698"/>
                    </a:cubicBezTo>
                    <a:cubicBezTo>
                      <a:pt x="42386" y="1011079"/>
                      <a:pt x="50578" y="1007840"/>
                      <a:pt x="60770" y="1004411"/>
                    </a:cubicBezTo>
                    <a:cubicBezTo>
                      <a:pt x="56960" y="1004506"/>
                      <a:pt x="53149" y="1004411"/>
                      <a:pt x="49244" y="1004221"/>
                    </a:cubicBezTo>
                    <a:cubicBezTo>
                      <a:pt x="41815" y="1003744"/>
                      <a:pt x="35814" y="1003078"/>
                      <a:pt x="30289" y="1002030"/>
                    </a:cubicBezTo>
                    <a:cubicBezTo>
                      <a:pt x="28765" y="1001744"/>
                      <a:pt x="27241" y="1001459"/>
                      <a:pt x="25813" y="1001173"/>
                    </a:cubicBezTo>
                    <a:cubicBezTo>
                      <a:pt x="16192" y="998982"/>
                      <a:pt x="95" y="993172"/>
                      <a:pt x="0" y="978503"/>
                    </a:cubicBezTo>
                    <a:cubicBezTo>
                      <a:pt x="0" y="975455"/>
                      <a:pt x="667" y="972312"/>
                      <a:pt x="2095" y="969645"/>
                    </a:cubicBezTo>
                    <a:cubicBezTo>
                      <a:pt x="3334" y="967168"/>
                      <a:pt x="5524" y="964883"/>
                      <a:pt x="8668" y="962692"/>
                    </a:cubicBezTo>
                    <a:cubicBezTo>
                      <a:pt x="11335" y="960787"/>
                      <a:pt x="14573" y="959548"/>
                      <a:pt x="17050" y="958596"/>
                    </a:cubicBezTo>
                    <a:cubicBezTo>
                      <a:pt x="20574" y="957263"/>
                      <a:pt x="24289" y="956501"/>
                      <a:pt x="27527" y="955929"/>
                    </a:cubicBezTo>
                    <a:cubicBezTo>
                      <a:pt x="35052" y="954500"/>
                      <a:pt x="43244" y="953452"/>
                      <a:pt x="52483" y="952976"/>
                    </a:cubicBezTo>
                    <a:cubicBezTo>
                      <a:pt x="50768" y="952405"/>
                      <a:pt x="49435" y="951929"/>
                      <a:pt x="48101" y="951262"/>
                    </a:cubicBezTo>
                    <a:cubicBezTo>
                      <a:pt x="41720" y="948309"/>
                      <a:pt x="33242" y="943165"/>
                      <a:pt x="28956" y="934688"/>
                    </a:cubicBezTo>
                    <a:cubicBezTo>
                      <a:pt x="26479" y="929735"/>
                      <a:pt x="25432" y="925735"/>
                      <a:pt x="25717" y="922020"/>
                    </a:cubicBezTo>
                    <a:cubicBezTo>
                      <a:pt x="26003" y="917353"/>
                      <a:pt x="28194" y="913447"/>
                      <a:pt x="31718" y="910780"/>
                    </a:cubicBezTo>
                    <a:cubicBezTo>
                      <a:pt x="35052" y="908399"/>
                      <a:pt x="39052" y="907542"/>
                      <a:pt x="42100" y="906971"/>
                    </a:cubicBezTo>
                    <a:cubicBezTo>
                      <a:pt x="45339" y="906494"/>
                      <a:pt x="48673" y="906304"/>
                      <a:pt x="53054" y="906589"/>
                    </a:cubicBezTo>
                    <a:cubicBezTo>
                      <a:pt x="61436" y="906971"/>
                      <a:pt x="69913" y="908209"/>
                      <a:pt x="78105" y="909542"/>
                    </a:cubicBezTo>
                    <a:lnTo>
                      <a:pt x="81534" y="910018"/>
                    </a:lnTo>
                    <a:cubicBezTo>
                      <a:pt x="89154" y="911161"/>
                      <a:pt x="96774" y="912495"/>
                      <a:pt x="104394" y="913829"/>
                    </a:cubicBezTo>
                    <a:lnTo>
                      <a:pt x="120015" y="916781"/>
                    </a:lnTo>
                    <a:cubicBezTo>
                      <a:pt x="125444" y="917829"/>
                      <a:pt x="130873" y="918877"/>
                      <a:pt x="136303" y="919829"/>
                    </a:cubicBezTo>
                    <a:cubicBezTo>
                      <a:pt x="149828" y="922306"/>
                      <a:pt x="160210" y="923925"/>
                      <a:pt x="169926" y="925163"/>
                    </a:cubicBezTo>
                    <a:cubicBezTo>
                      <a:pt x="193358" y="896207"/>
                      <a:pt x="217170" y="865537"/>
                      <a:pt x="240792" y="833914"/>
                    </a:cubicBezTo>
                    <a:lnTo>
                      <a:pt x="241459" y="833152"/>
                    </a:lnTo>
                    <a:lnTo>
                      <a:pt x="241459" y="833152"/>
                    </a:lnTo>
                    <a:cubicBezTo>
                      <a:pt x="276225" y="786384"/>
                      <a:pt x="312896" y="734377"/>
                      <a:pt x="353568" y="674180"/>
                    </a:cubicBezTo>
                    <a:cubicBezTo>
                      <a:pt x="386810" y="624935"/>
                      <a:pt x="418910" y="572452"/>
                      <a:pt x="448913" y="518065"/>
                    </a:cubicBezTo>
                    <a:cubicBezTo>
                      <a:pt x="498157" y="428911"/>
                      <a:pt x="543401" y="332327"/>
                      <a:pt x="583216" y="230886"/>
                    </a:cubicBezTo>
                    <a:cubicBezTo>
                      <a:pt x="609791" y="162973"/>
                      <a:pt x="633889" y="93250"/>
                      <a:pt x="655034" y="23050"/>
                    </a:cubicBezTo>
                    <a:lnTo>
                      <a:pt x="655225" y="23241"/>
                    </a:lnTo>
                    <a:cubicBezTo>
                      <a:pt x="655225" y="23241"/>
                      <a:pt x="655225" y="23146"/>
                      <a:pt x="655225" y="23050"/>
                    </a:cubicBezTo>
                    <a:cubicBezTo>
                      <a:pt x="655225" y="23050"/>
                      <a:pt x="655225" y="23146"/>
                      <a:pt x="655415" y="23241"/>
                    </a:cubicBezTo>
                    <a:cubicBezTo>
                      <a:pt x="657225" y="17335"/>
                      <a:pt x="658940" y="11525"/>
                      <a:pt x="660559" y="5143"/>
                    </a:cubicBezTo>
                    <a:cubicBezTo>
                      <a:pt x="660654" y="5143"/>
                      <a:pt x="660844" y="5239"/>
                      <a:pt x="661035" y="5334"/>
                    </a:cubicBezTo>
                    <a:cubicBezTo>
                      <a:pt x="661988" y="5715"/>
                      <a:pt x="662940" y="5905"/>
                      <a:pt x="663797" y="6096"/>
                    </a:cubicBezTo>
                    <a:cubicBezTo>
                      <a:pt x="665226" y="6382"/>
                      <a:pt x="666655" y="6382"/>
                      <a:pt x="668274" y="6191"/>
                    </a:cubicBezTo>
                    <a:lnTo>
                      <a:pt x="670941" y="5620"/>
                    </a:lnTo>
                    <a:cubicBezTo>
                      <a:pt x="672275" y="5334"/>
                      <a:pt x="673513" y="5143"/>
                      <a:pt x="674751" y="4667"/>
                    </a:cubicBezTo>
                    <a:cubicBezTo>
                      <a:pt x="675799" y="4286"/>
                      <a:pt x="676846" y="3905"/>
                      <a:pt x="677894" y="3619"/>
                    </a:cubicBezTo>
                    <a:cubicBezTo>
                      <a:pt x="687134" y="1429"/>
                      <a:pt x="697040" y="190"/>
                      <a:pt x="707327" y="0"/>
                    </a:cubicBezTo>
                    <a:cubicBezTo>
                      <a:pt x="715137" y="0"/>
                      <a:pt x="723329" y="857"/>
                      <a:pt x="731711" y="2381"/>
                    </a:cubicBezTo>
                    <a:cubicBezTo>
                      <a:pt x="735140" y="3048"/>
                      <a:pt x="738569" y="3715"/>
                      <a:pt x="741902" y="4572"/>
                    </a:cubicBezTo>
                  </a:path>
                </a:pathLst>
              </a:custGeom>
              <a:solidFill>
                <a:srgbClr val="FFD7C1"/>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C7F7699D-4BC5-45DC-E719-1D8227BD3F2F}"/>
                  </a:ext>
                </a:extLst>
              </p:cNvPr>
              <p:cNvSpPr/>
              <p:nvPr/>
            </p:nvSpPr>
            <p:spPr>
              <a:xfrm>
                <a:off x="2765006" y="5080892"/>
                <a:ext cx="65215" cy="18330"/>
              </a:xfrm>
              <a:custGeom>
                <a:avLst/>
                <a:gdLst>
                  <a:gd name="connsiteX0" fmla="*/ 64966 w 65215"/>
                  <a:gd name="connsiteY0" fmla="*/ 2514 h 18330"/>
                  <a:gd name="connsiteX1" fmla="*/ 62013 w 65215"/>
                  <a:gd name="connsiteY1" fmla="*/ 37 h 18330"/>
                  <a:gd name="connsiteX2" fmla="*/ 60013 w 65215"/>
                  <a:gd name="connsiteY2" fmla="*/ 228 h 18330"/>
                  <a:gd name="connsiteX3" fmla="*/ 35534 w 65215"/>
                  <a:gd name="connsiteY3" fmla="*/ 7372 h 18330"/>
                  <a:gd name="connsiteX4" fmla="*/ 36105 w 65215"/>
                  <a:gd name="connsiteY4" fmla="*/ 7276 h 18330"/>
                  <a:gd name="connsiteX5" fmla="*/ 2673 w 65215"/>
                  <a:gd name="connsiteY5" fmla="*/ 12515 h 18330"/>
                  <a:gd name="connsiteX6" fmla="*/ 6 w 65215"/>
                  <a:gd name="connsiteY6" fmla="*/ 15658 h 18330"/>
                  <a:gd name="connsiteX7" fmla="*/ 3149 w 65215"/>
                  <a:gd name="connsiteY7" fmla="*/ 18325 h 18330"/>
                  <a:gd name="connsiteX8" fmla="*/ 33629 w 65215"/>
                  <a:gd name="connsiteY8" fmla="*/ 14706 h 18330"/>
                  <a:gd name="connsiteX9" fmla="*/ 62680 w 65215"/>
                  <a:gd name="connsiteY9" fmla="*/ 7657 h 18330"/>
                  <a:gd name="connsiteX10" fmla="*/ 64966 w 65215"/>
                  <a:gd name="connsiteY10" fmla="*/ 2609 h 18330"/>
                  <a:gd name="connsiteX11" fmla="*/ 36010 w 65215"/>
                  <a:gd name="connsiteY11" fmla="*/ 7276 h 18330"/>
                  <a:gd name="connsiteX12" fmla="*/ 36296 w 65215"/>
                  <a:gd name="connsiteY12" fmla="*/ 7276 h 18330"/>
                  <a:gd name="connsiteX13" fmla="*/ 36010 w 65215"/>
                  <a:gd name="connsiteY13" fmla="*/ 7276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15" h="18330">
                    <a:moveTo>
                      <a:pt x="64966" y="2514"/>
                    </a:moveTo>
                    <a:cubicBezTo>
                      <a:pt x="64490" y="1180"/>
                      <a:pt x="63347" y="228"/>
                      <a:pt x="62013" y="37"/>
                    </a:cubicBezTo>
                    <a:cubicBezTo>
                      <a:pt x="61347" y="-58"/>
                      <a:pt x="60680" y="37"/>
                      <a:pt x="60013" y="228"/>
                    </a:cubicBezTo>
                    <a:cubicBezTo>
                      <a:pt x="52012" y="3181"/>
                      <a:pt x="43821" y="5467"/>
                      <a:pt x="35534" y="7372"/>
                    </a:cubicBezTo>
                    <a:cubicBezTo>
                      <a:pt x="35724" y="7372"/>
                      <a:pt x="35915" y="7372"/>
                      <a:pt x="36105" y="7276"/>
                    </a:cubicBezTo>
                    <a:cubicBezTo>
                      <a:pt x="25056" y="9658"/>
                      <a:pt x="13912" y="11563"/>
                      <a:pt x="2673" y="12515"/>
                    </a:cubicBezTo>
                    <a:cubicBezTo>
                      <a:pt x="1053" y="12610"/>
                      <a:pt x="-90" y="14039"/>
                      <a:pt x="6" y="15658"/>
                    </a:cubicBezTo>
                    <a:cubicBezTo>
                      <a:pt x="196" y="17278"/>
                      <a:pt x="1530" y="18421"/>
                      <a:pt x="3149" y="18325"/>
                    </a:cubicBezTo>
                    <a:cubicBezTo>
                      <a:pt x="13341" y="17373"/>
                      <a:pt x="23532" y="16516"/>
                      <a:pt x="33629" y="14706"/>
                    </a:cubicBezTo>
                    <a:cubicBezTo>
                      <a:pt x="43440" y="12991"/>
                      <a:pt x="53155" y="10610"/>
                      <a:pt x="62680" y="7657"/>
                    </a:cubicBezTo>
                    <a:cubicBezTo>
                      <a:pt x="64680" y="6991"/>
                      <a:pt x="65728" y="4514"/>
                      <a:pt x="64966" y="2609"/>
                    </a:cubicBezTo>
                    <a:moveTo>
                      <a:pt x="36010" y="7276"/>
                    </a:moveTo>
                    <a:cubicBezTo>
                      <a:pt x="36010" y="7276"/>
                      <a:pt x="36201" y="7276"/>
                      <a:pt x="36296" y="7276"/>
                    </a:cubicBezTo>
                    <a:cubicBezTo>
                      <a:pt x="36201" y="7276"/>
                      <a:pt x="36105" y="7276"/>
                      <a:pt x="36010" y="7276"/>
                    </a:cubicBezTo>
                  </a:path>
                </a:pathLst>
              </a:custGeom>
              <a:solidFill>
                <a:srgbClr val="D9A68A"/>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AF1590D8-A445-5822-260B-DE64DE476D76}"/>
                  </a:ext>
                </a:extLst>
              </p:cNvPr>
              <p:cNvSpPr/>
              <p:nvPr/>
            </p:nvSpPr>
            <p:spPr>
              <a:xfrm>
                <a:off x="2760053" y="5039210"/>
                <a:ext cx="60584" cy="11538"/>
              </a:xfrm>
              <a:custGeom>
                <a:avLst/>
                <a:gdLst>
                  <a:gd name="connsiteX0" fmla="*/ 59156 w 60584"/>
                  <a:gd name="connsiteY0" fmla="*/ 952 h 11538"/>
                  <a:gd name="connsiteX1" fmla="*/ 60585 w 60584"/>
                  <a:gd name="connsiteY1" fmla="*/ 3715 h 11538"/>
                  <a:gd name="connsiteX2" fmla="*/ 59727 w 60584"/>
                  <a:gd name="connsiteY2" fmla="*/ 6572 h 11538"/>
                  <a:gd name="connsiteX3" fmla="*/ 56965 w 60584"/>
                  <a:gd name="connsiteY3" fmla="*/ 8001 h 11538"/>
                  <a:gd name="connsiteX4" fmla="*/ 30200 w 60584"/>
                  <a:gd name="connsiteY4" fmla="*/ 11144 h 11538"/>
                  <a:gd name="connsiteX5" fmla="*/ 3149 w 60584"/>
                  <a:gd name="connsiteY5" fmla="*/ 11430 h 11538"/>
                  <a:gd name="connsiteX6" fmla="*/ 1053 w 60584"/>
                  <a:gd name="connsiteY6" fmla="*/ 10763 h 11538"/>
                  <a:gd name="connsiteX7" fmla="*/ 6 w 60584"/>
                  <a:gd name="connsiteY7" fmla="*/ 8763 h 11538"/>
                  <a:gd name="connsiteX8" fmla="*/ 2673 w 60584"/>
                  <a:gd name="connsiteY8" fmla="*/ 5620 h 11538"/>
                  <a:gd name="connsiteX9" fmla="*/ 29533 w 60584"/>
                  <a:gd name="connsiteY9" fmla="*/ 4191 h 11538"/>
                  <a:gd name="connsiteX10" fmla="*/ 56203 w 60584"/>
                  <a:gd name="connsiteY10" fmla="*/ 0 h 11538"/>
                  <a:gd name="connsiteX11" fmla="*/ 57156 w 60584"/>
                  <a:gd name="connsiteY11" fmla="*/ 0 h 11538"/>
                  <a:gd name="connsiteX12" fmla="*/ 59061 w 60584"/>
                  <a:gd name="connsiteY12" fmla="*/ 857 h 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84" h="11538">
                    <a:moveTo>
                      <a:pt x="59156" y="952"/>
                    </a:moveTo>
                    <a:cubicBezTo>
                      <a:pt x="60013" y="1619"/>
                      <a:pt x="60489" y="2667"/>
                      <a:pt x="60585" y="3715"/>
                    </a:cubicBezTo>
                    <a:cubicBezTo>
                      <a:pt x="60585" y="4763"/>
                      <a:pt x="60299" y="5810"/>
                      <a:pt x="59727" y="6572"/>
                    </a:cubicBezTo>
                    <a:cubicBezTo>
                      <a:pt x="58965" y="7525"/>
                      <a:pt x="58108" y="7810"/>
                      <a:pt x="56965" y="8001"/>
                    </a:cubicBezTo>
                    <a:cubicBezTo>
                      <a:pt x="48107" y="9715"/>
                      <a:pt x="39153" y="10477"/>
                      <a:pt x="30200" y="11144"/>
                    </a:cubicBezTo>
                    <a:cubicBezTo>
                      <a:pt x="21246" y="11716"/>
                      <a:pt x="12198" y="11525"/>
                      <a:pt x="3149" y="11430"/>
                    </a:cubicBezTo>
                    <a:cubicBezTo>
                      <a:pt x="2387" y="11430"/>
                      <a:pt x="1625" y="11239"/>
                      <a:pt x="1053" y="10763"/>
                    </a:cubicBezTo>
                    <a:cubicBezTo>
                      <a:pt x="482" y="10287"/>
                      <a:pt x="101" y="9525"/>
                      <a:pt x="6" y="8763"/>
                    </a:cubicBezTo>
                    <a:cubicBezTo>
                      <a:pt x="-90" y="7334"/>
                      <a:pt x="1053" y="5620"/>
                      <a:pt x="2673" y="5620"/>
                    </a:cubicBezTo>
                    <a:cubicBezTo>
                      <a:pt x="11626" y="5715"/>
                      <a:pt x="20580" y="5048"/>
                      <a:pt x="29533" y="4191"/>
                    </a:cubicBezTo>
                    <a:cubicBezTo>
                      <a:pt x="38487" y="3238"/>
                      <a:pt x="47345" y="1619"/>
                      <a:pt x="56203" y="0"/>
                    </a:cubicBezTo>
                    <a:cubicBezTo>
                      <a:pt x="56489" y="0"/>
                      <a:pt x="56870" y="0"/>
                      <a:pt x="57156" y="0"/>
                    </a:cubicBezTo>
                    <a:cubicBezTo>
                      <a:pt x="57822" y="95"/>
                      <a:pt x="58584" y="476"/>
                      <a:pt x="59061" y="857"/>
                    </a:cubicBezTo>
                  </a:path>
                </a:pathLst>
              </a:custGeom>
              <a:solidFill>
                <a:srgbClr val="D9A68A"/>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75E30182-59BE-E042-B827-F98F81559BCA}"/>
                  </a:ext>
                </a:extLst>
              </p:cNvPr>
              <p:cNvSpPr/>
              <p:nvPr/>
            </p:nvSpPr>
            <p:spPr>
              <a:xfrm>
                <a:off x="3323891" y="3909696"/>
                <a:ext cx="327375" cy="368466"/>
              </a:xfrm>
              <a:custGeom>
                <a:avLst/>
                <a:gdLst>
                  <a:gd name="connsiteX0" fmla="*/ 156448 w 327375"/>
                  <a:gd name="connsiteY0" fmla="*/ 2326 h 368466"/>
                  <a:gd name="connsiteX1" fmla="*/ 93297 w 327375"/>
                  <a:gd name="connsiteY1" fmla="*/ 4421 h 368466"/>
                  <a:gd name="connsiteX2" fmla="*/ 40338 w 327375"/>
                  <a:gd name="connsiteY2" fmla="*/ 30424 h 368466"/>
                  <a:gd name="connsiteX3" fmla="*/ 7001 w 327375"/>
                  <a:gd name="connsiteY3" fmla="*/ 76716 h 368466"/>
                  <a:gd name="connsiteX4" fmla="*/ 1952 w 327375"/>
                  <a:gd name="connsiteY4" fmla="*/ 138247 h 368466"/>
                  <a:gd name="connsiteX5" fmla="*/ 12335 w 327375"/>
                  <a:gd name="connsiteY5" fmla="*/ 173109 h 368466"/>
                  <a:gd name="connsiteX6" fmla="*/ 21669 w 327375"/>
                  <a:gd name="connsiteY6" fmla="*/ 192159 h 368466"/>
                  <a:gd name="connsiteX7" fmla="*/ 32718 w 327375"/>
                  <a:gd name="connsiteY7" fmla="*/ 207780 h 368466"/>
                  <a:gd name="connsiteX8" fmla="*/ 37957 w 327375"/>
                  <a:gd name="connsiteY8" fmla="*/ 189397 h 368466"/>
                  <a:gd name="connsiteX9" fmla="*/ 30813 w 327375"/>
                  <a:gd name="connsiteY9" fmla="*/ 181967 h 368466"/>
                  <a:gd name="connsiteX10" fmla="*/ 30051 w 327375"/>
                  <a:gd name="connsiteY10" fmla="*/ 174538 h 368466"/>
                  <a:gd name="connsiteX11" fmla="*/ 38433 w 327375"/>
                  <a:gd name="connsiteY11" fmla="*/ 163679 h 368466"/>
                  <a:gd name="connsiteX12" fmla="*/ 39957 w 327375"/>
                  <a:gd name="connsiteY12" fmla="*/ 163108 h 368466"/>
                  <a:gd name="connsiteX13" fmla="*/ 42434 w 327375"/>
                  <a:gd name="connsiteY13" fmla="*/ 161965 h 368466"/>
                  <a:gd name="connsiteX14" fmla="*/ 49006 w 327375"/>
                  <a:gd name="connsiteY14" fmla="*/ 160345 h 368466"/>
                  <a:gd name="connsiteX15" fmla="*/ 50244 w 327375"/>
                  <a:gd name="connsiteY15" fmla="*/ 160060 h 368466"/>
                  <a:gd name="connsiteX16" fmla="*/ 56245 w 327375"/>
                  <a:gd name="connsiteY16" fmla="*/ 158917 h 368466"/>
                  <a:gd name="connsiteX17" fmla="*/ 71961 w 327375"/>
                  <a:gd name="connsiteY17" fmla="*/ 157678 h 368466"/>
                  <a:gd name="connsiteX18" fmla="*/ 103298 w 327375"/>
                  <a:gd name="connsiteY18" fmla="*/ 160441 h 368466"/>
                  <a:gd name="connsiteX19" fmla="*/ 104537 w 327375"/>
                  <a:gd name="connsiteY19" fmla="*/ 160631 h 368466"/>
                  <a:gd name="connsiteX20" fmla="*/ 136350 w 327375"/>
                  <a:gd name="connsiteY20" fmla="*/ 170156 h 368466"/>
                  <a:gd name="connsiteX21" fmla="*/ 166449 w 327375"/>
                  <a:gd name="connsiteY21" fmla="*/ 185301 h 368466"/>
                  <a:gd name="connsiteX22" fmla="*/ 218265 w 327375"/>
                  <a:gd name="connsiteY22" fmla="*/ 227497 h 368466"/>
                  <a:gd name="connsiteX23" fmla="*/ 257032 w 327375"/>
                  <a:gd name="connsiteY23" fmla="*/ 280075 h 368466"/>
                  <a:gd name="connsiteX24" fmla="*/ 276653 w 327375"/>
                  <a:gd name="connsiteY24" fmla="*/ 331795 h 368466"/>
                  <a:gd name="connsiteX25" fmla="*/ 275891 w 327375"/>
                  <a:gd name="connsiteY25" fmla="*/ 334939 h 368466"/>
                  <a:gd name="connsiteX26" fmla="*/ 272558 w 327375"/>
                  <a:gd name="connsiteY26" fmla="*/ 337034 h 368466"/>
                  <a:gd name="connsiteX27" fmla="*/ 271129 w 327375"/>
                  <a:gd name="connsiteY27" fmla="*/ 336939 h 368466"/>
                  <a:gd name="connsiteX28" fmla="*/ 267319 w 327375"/>
                  <a:gd name="connsiteY28" fmla="*/ 333034 h 368466"/>
                  <a:gd name="connsiteX29" fmla="*/ 266843 w 327375"/>
                  <a:gd name="connsiteY29" fmla="*/ 331129 h 368466"/>
                  <a:gd name="connsiteX30" fmla="*/ 265414 w 327375"/>
                  <a:gd name="connsiteY30" fmla="*/ 328462 h 368466"/>
                  <a:gd name="connsiteX31" fmla="*/ 251222 w 327375"/>
                  <a:gd name="connsiteY31" fmla="*/ 365228 h 368466"/>
                  <a:gd name="connsiteX32" fmla="*/ 251031 w 327375"/>
                  <a:gd name="connsiteY32" fmla="*/ 366181 h 368466"/>
                  <a:gd name="connsiteX33" fmla="*/ 250079 w 327375"/>
                  <a:gd name="connsiteY33" fmla="*/ 368467 h 368466"/>
                  <a:gd name="connsiteX34" fmla="*/ 250079 w 327375"/>
                  <a:gd name="connsiteY34" fmla="*/ 368467 h 368466"/>
                  <a:gd name="connsiteX35" fmla="*/ 269224 w 327375"/>
                  <a:gd name="connsiteY35" fmla="*/ 359227 h 368466"/>
                  <a:gd name="connsiteX36" fmla="*/ 288274 w 327375"/>
                  <a:gd name="connsiteY36" fmla="*/ 340939 h 368466"/>
                  <a:gd name="connsiteX37" fmla="*/ 298561 w 327375"/>
                  <a:gd name="connsiteY37" fmla="*/ 326176 h 368466"/>
                  <a:gd name="connsiteX38" fmla="*/ 298751 w 327375"/>
                  <a:gd name="connsiteY38" fmla="*/ 326176 h 368466"/>
                  <a:gd name="connsiteX39" fmla="*/ 313706 w 327375"/>
                  <a:gd name="connsiteY39" fmla="*/ 296362 h 368466"/>
                  <a:gd name="connsiteX40" fmla="*/ 314087 w 327375"/>
                  <a:gd name="connsiteY40" fmla="*/ 295219 h 368466"/>
                  <a:gd name="connsiteX41" fmla="*/ 324278 w 327375"/>
                  <a:gd name="connsiteY41" fmla="*/ 258739 h 368466"/>
                  <a:gd name="connsiteX42" fmla="*/ 326755 w 327375"/>
                  <a:gd name="connsiteY42" fmla="*/ 239403 h 368466"/>
                  <a:gd name="connsiteX43" fmla="*/ 323707 w 327375"/>
                  <a:gd name="connsiteY43" fmla="*/ 182920 h 368466"/>
                  <a:gd name="connsiteX44" fmla="*/ 323707 w 327375"/>
                  <a:gd name="connsiteY44" fmla="*/ 181777 h 368466"/>
                  <a:gd name="connsiteX45" fmla="*/ 323231 w 327375"/>
                  <a:gd name="connsiteY45" fmla="*/ 180157 h 368466"/>
                  <a:gd name="connsiteX46" fmla="*/ 321897 w 327375"/>
                  <a:gd name="connsiteY46" fmla="*/ 173966 h 368466"/>
                  <a:gd name="connsiteX47" fmla="*/ 321135 w 327375"/>
                  <a:gd name="connsiteY47" fmla="*/ 170823 h 368466"/>
                  <a:gd name="connsiteX48" fmla="*/ 320849 w 327375"/>
                  <a:gd name="connsiteY48" fmla="*/ 169394 h 368466"/>
                  <a:gd name="connsiteX49" fmla="*/ 317516 w 327375"/>
                  <a:gd name="connsiteY49" fmla="*/ 157297 h 368466"/>
                  <a:gd name="connsiteX50" fmla="*/ 316944 w 327375"/>
                  <a:gd name="connsiteY50" fmla="*/ 155297 h 368466"/>
                  <a:gd name="connsiteX51" fmla="*/ 302466 w 327375"/>
                  <a:gd name="connsiteY51" fmla="*/ 119674 h 368466"/>
                  <a:gd name="connsiteX52" fmla="*/ 299609 w 327375"/>
                  <a:gd name="connsiteY52" fmla="*/ 114054 h 368466"/>
                  <a:gd name="connsiteX53" fmla="*/ 298751 w 327375"/>
                  <a:gd name="connsiteY53" fmla="*/ 112530 h 368466"/>
                  <a:gd name="connsiteX54" fmla="*/ 297799 w 327375"/>
                  <a:gd name="connsiteY54" fmla="*/ 110911 h 368466"/>
                  <a:gd name="connsiteX55" fmla="*/ 296846 w 327375"/>
                  <a:gd name="connsiteY55" fmla="*/ 109196 h 368466"/>
                  <a:gd name="connsiteX56" fmla="*/ 295894 w 327375"/>
                  <a:gd name="connsiteY56" fmla="*/ 107482 h 368466"/>
                  <a:gd name="connsiteX57" fmla="*/ 294846 w 327375"/>
                  <a:gd name="connsiteY57" fmla="*/ 105767 h 368466"/>
                  <a:gd name="connsiteX58" fmla="*/ 293798 w 327375"/>
                  <a:gd name="connsiteY58" fmla="*/ 103957 h 368466"/>
                  <a:gd name="connsiteX59" fmla="*/ 292751 w 327375"/>
                  <a:gd name="connsiteY59" fmla="*/ 102148 h 368466"/>
                  <a:gd name="connsiteX60" fmla="*/ 286178 w 327375"/>
                  <a:gd name="connsiteY60" fmla="*/ 91861 h 368466"/>
                  <a:gd name="connsiteX61" fmla="*/ 271986 w 327375"/>
                  <a:gd name="connsiteY61" fmla="*/ 72906 h 368466"/>
                  <a:gd name="connsiteX62" fmla="*/ 272177 w 327375"/>
                  <a:gd name="connsiteY62" fmla="*/ 72906 h 368466"/>
                  <a:gd name="connsiteX63" fmla="*/ 267890 w 327375"/>
                  <a:gd name="connsiteY63" fmla="*/ 67858 h 368466"/>
                  <a:gd name="connsiteX64" fmla="*/ 220742 w 327375"/>
                  <a:gd name="connsiteY64" fmla="*/ 27472 h 368466"/>
                  <a:gd name="connsiteX65" fmla="*/ 157591 w 327375"/>
                  <a:gd name="connsiteY65" fmla="*/ 2326 h 368466"/>
                  <a:gd name="connsiteX66" fmla="*/ 156353 w 327375"/>
                  <a:gd name="connsiteY66" fmla="*/ 2135 h 368466"/>
                  <a:gd name="connsiteX67" fmla="*/ 210836 w 327375"/>
                  <a:gd name="connsiteY67" fmla="*/ 46998 h 368466"/>
                  <a:gd name="connsiteX68" fmla="*/ 207883 w 327375"/>
                  <a:gd name="connsiteY68" fmla="*/ 49189 h 368466"/>
                  <a:gd name="connsiteX69" fmla="*/ 171021 w 327375"/>
                  <a:gd name="connsiteY69" fmla="*/ 38330 h 368466"/>
                  <a:gd name="connsiteX70" fmla="*/ 169973 w 327375"/>
                  <a:gd name="connsiteY70" fmla="*/ 38330 h 368466"/>
                  <a:gd name="connsiteX71" fmla="*/ 127397 w 327375"/>
                  <a:gd name="connsiteY71" fmla="*/ 36806 h 368466"/>
                  <a:gd name="connsiteX72" fmla="*/ 91583 w 327375"/>
                  <a:gd name="connsiteY72" fmla="*/ 44902 h 368466"/>
                  <a:gd name="connsiteX73" fmla="*/ 90535 w 327375"/>
                  <a:gd name="connsiteY73" fmla="*/ 44902 h 368466"/>
                  <a:gd name="connsiteX74" fmla="*/ 64341 w 327375"/>
                  <a:gd name="connsiteY74" fmla="*/ 58809 h 368466"/>
                  <a:gd name="connsiteX75" fmla="*/ 53292 w 327375"/>
                  <a:gd name="connsiteY75" fmla="*/ 67286 h 368466"/>
                  <a:gd name="connsiteX76" fmla="*/ 48434 w 327375"/>
                  <a:gd name="connsiteY76" fmla="*/ 69096 h 368466"/>
                  <a:gd name="connsiteX77" fmla="*/ 47482 w 327375"/>
                  <a:gd name="connsiteY77" fmla="*/ 69096 h 368466"/>
                  <a:gd name="connsiteX78" fmla="*/ 43672 w 327375"/>
                  <a:gd name="connsiteY78" fmla="*/ 66905 h 368466"/>
                  <a:gd name="connsiteX79" fmla="*/ 41767 w 327375"/>
                  <a:gd name="connsiteY79" fmla="*/ 61762 h 368466"/>
                  <a:gd name="connsiteX80" fmla="*/ 42053 w 327375"/>
                  <a:gd name="connsiteY80" fmla="*/ 60809 h 368466"/>
                  <a:gd name="connsiteX81" fmla="*/ 44053 w 327375"/>
                  <a:gd name="connsiteY81" fmla="*/ 57190 h 368466"/>
                  <a:gd name="connsiteX82" fmla="*/ 82153 w 327375"/>
                  <a:gd name="connsiteY82" fmla="*/ 35282 h 368466"/>
                  <a:gd name="connsiteX83" fmla="*/ 125015 w 327375"/>
                  <a:gd name="connsiteY83" fmla="*/ 26710 h 368466"/>
                  <a:gd name="connsiteX84" fmla="*/ 161782 w 327375"/>
                  <a:gd name="connsiteY84" fmla="*/ 29662 h 368466"/>
                  <a:gd name="connsiteX85" fmla="*/ 167116 w 327375"/>
                  <a:gd name="connsiteY85" fmla="*/ 30710 h 368466"/>
                  <a:gd name="connsiteX86" fmla="*/ 209121 w 327375"/>
                  <a:gd name="connsiteY86" fmla="*/ 43759 h 368466"/>
                  <a:gd name="connsiteX87" fmla="*/ 210931 w 327375"/>
                  <a:gd name="connsiteY87" fmla="*/ 46998 h 368466"/>
                  <a:gd name="connsiteX88" fmla="*/ 241887 w 327375"/>
                  <a:gd name="connsiteY88" fmla="*/ 82907 h 368466"/>
                  <a:gd name="connsiteX89" fmla="*/ 237887 w 327375"/>
                  <a:gd name="connsiteY89" fmla="*/ 85765 h 368466"/>
                  <a:gd name="connsiteX90" fmla="*/ 204454 w 327375"/>
                  <a:gd name="connsiteY90" fmla="*/ 75859 h 368466"/>
                  <a:gd name="connsiteX91" fmla="*/ 187023 w 327375"/>
                  <a:gd name="connsiteY91" fmla="*/ 73858 h 368466"/>
                  <a:gd name="connsiteX92" fmla="*/ 169021 w 327375"/>
                  <a:gd name="connsiteY92" fmla="*/ 74525 h 368466"/>
                  <a:gd name="connsiteX93" fmla="*/ 151114 w 327375"/>
                  <a:gd name="connsiteY93" fmla="*/ 77287 h 368466"/>
                  <a:gd name="connsiteX94" fmla="*/ 131683 w 327375"/>
                  <a:gd name="connsiteY94" fmla="*/ 83098 h 368466"/>
                  <a:gd name="connsiteX95" fmla="*/ 121967 w 327375"/>
                  <a:gd name="connsiteY95" fmla="*/ 87098 h 368466"/>
                  <a:gd name="connsiteX96" fmla="*/ 116443 w 327375"/>
                  <a:gd name="connsiteY96" fmla="*/ 87574 h 368466"/>
                  <a:gd name="connsiteX97" fmla="*/ 111776 w 327375"/>
                  <a:gd name="connsiteY97" fmla="*/ 83955 h 368466"/>
                  <a:gd name="connsiteX98" fmla="*/ 111109 w 327375"/>
                  <a:gd name="connsiteY98" fmla="*/ 79002 h 368466"/>
                  <a:gd name="connsiteX99" fmla="*/ 114824 w 327375"/>
                  <a:gd name="connsiteY99" fmla="*/ 73858 h 368466"/>
                  <a:gd name="connsiteX100" fmla="*/ 146447 w 327375"/>
                  <a:gd name="connsiteY100" fmla="*/ 64714 h 368466"/>
                  <a:gd name="connsiteX101" fmla="*/ 162258 w 327375"/>
                  <a:gd name="connsiteY101" fmla="*/ 63095 h 368466"/>
                  <a:gd name="connsiteX102" fmla="*/ 177784 w 327375"/>
                  <a:gd name="connsiteY102" fmla="*/ 63571 h 368466"/>
                  <a:gd name="connsiteX103" fmla="*/ 196262 w 327375"/>
                  <a:gd name="connsiteY103" fmla="*/ 65857 h 368466"/>
                  <a:gd name="connsiteX104" fmla="*/ 239601 w 327375"/>
                  <a:gd name="connsiteY104" fmla="*/ 78907 h 368466"/>
                  <a:gd name="connsiteX105" fmla="*/ 241982 w 327375"/>
                  <a:gd name="connsiteY105" fmla="*/ 82907 h 3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27375" h="368466">
                    <a:moveTo>
                      <a:pt x="156448" y="2326"/>
                    </a:moveTo>
                    <a:cubicBezTo>
                      <a:pt x="134921" y="-1389"/>
                      <a:pt x="113014" y="-627"/>
                      <a:pt x="93297" y="4421"/>
                    </a:cubicBezTo>
                    <a:cubicBezTo>
                      <a:pt x="73199" y="9374"/>
                      <a:pt x="54816" y="18423"/>
                      <a:pt x="40338" y="30424"/>
                    </a:cubicBezTo>
                    <a:cubicBezTo>
                      <a:pt x="25098" y="43188"/>
                      <a:pt x="13573" y="59190"/>
                      <a:pt x="7001" y="76716"/>
                    </a:cubicBezTo>
                    <a:cubicBezTo>
                      <a:pt x="-48" y="95766"/>
                      <a:pt x="-1858" y="117007"/>
                      <a:pt x="1952" y="138247"/>
                    </a:cubicBezTo>
                    <a:cubicBezTo>
                      <a:pt x="3762" y="149487"/>
                      <a:pt x="7286" y="161203"/>
                      <a:pt x="12335" y="173109"/>
                    </a:cubicBezTo>
                    <a:cubicBezTo>
                      <a:pt x="15478" y="180634"/>
                      <a:pt x="18431" y="186634"/>
                      <a:pt x="21669" y="192159"/>
                    </a:cubicBezTo>
                    <a:cubicBezTo>
                      <a:pt x="25574" y="198541"/>
                      <a:pt x="28908" y="203398"/>
                      <a:pt x="32718" y="207780"/>
                    </a:cubicBezTo>
                    <a:cubicBezTo>
                      <a:pt x="34528" y="201779"/>
                      <a:pt x="36338" y="195778"/>
                      <a:pt x="37957" y="189397"/>
                    </a:cubicBezTo>
                    <a:cubicBezTo>
                      <a:pt x="34623" y="187777"/>
                      <a:pt x="32147" y="185110"/>
                      <a:pt x="30813" y="181967"/>
                    </a:cubicBezTo>
                    <a:cubicBezTo>
                      <a:pt x="29861" y="179681"/>
                      <a:pt x="29670" y="177109"/>
                      <a:pt x="30051" y="174538"/>
                    </a:cubicBezTo>
                    <a:cubicBezTo>
                      <a:pt x="30813" y="169775"/>
                      <a:pt x="34052" y="165584"/>
                      <a:pt x="38433" y="163679"/>
                    </a:cubicBezTo>
                    <a:lnTo>
                      <a:pt x="39957" y="163108"/>
                    </a:lnTo>
                    <a:cubicBezTo>
                      <a:pt x="40910" y="162536"/>
                      <a:pt x="41672" y="162250"/>
                      <a:pt x="42434" y="161965"/>
                    </a:cubicBezTo>
                    <a:cubicBezTo>
                      <a:pt x="44624" y="161298"/>
                      <a:pt x="46815" y="160822"/>
                      <a:pt x="49006" y="160345"/>
                    </a:cubicBezTo>
                    <a:lnTo>
                      <a:pt x="50244" y="160060"/>
                    </a:lnTo>
                    <a:cubicBezTo>
                      <a:pt x="52530" y="159583"/>
                      <a:pt x="54340" y="159202"/>
                      <a:pt x="56245" y="158917"/>
                    </a:cubicBezTo>
                    <a:cubicBezTo>
                      <a:pt x="61007" y="158155"/>
                      <a:pt x="66056" y="157774"/>
                      <a:pt x="71961" y="157678"/>
                    </a:cubicBezTo>
                    <a:cubicBezTo>
                      <a:pt x="81772" y="157393"/>
                      <a:pt x="91964" y="158345"/>
                      <a:pt x="103298" y="160441"/>
                    </a:cubicBezTo>
                    <a:lnTo>
                      <a:pt x="104537" y="160631"/>
                    </a:lnTo>
                    <a:cubicBezTo>
                      <a:pt x="113966" y="162441"/>
                      <a:pt x="124063" y="165394"/>
                      <a:pt x="136350" y="170156"/>
                    </a:cubicBezTo>
                    <a:cubicBezTo>
                      <a:pt x="146828" y="174252"/>
                      <a:pt x="157019" y="179872"/>
                      <a:pt x="166449" y="185301"/>
                    </a:cubicBezTo>
                    <a:cubicBezTo>
                      <a:pt x="184261" y="195778"/>
                      <a:pt x="201692" y="209971"/>
                      <a:pt x="218265" y="227497"/>
                    </a:cubicBezTo>
                    <a:cubicBezTo>
                      <a:pt x="234077" y="244165"/>
                      <a:pt x="247031" y="261882"/>
                      <a:pt x="257032" y="280075"/>
                    </a:cubicBezTo>
                    <a:cubicBezTo>
                      <a:pt x="265890" y="296172"/>
                      <a:pt x="272462" y="313603"/>
                      <a:pt x="276653" y="331795"/>
                    </a:cubicBezTo>
                    <a:cubicBezTo>
                      <a:pt x="276844" y="332843"/>
                      <a:pt x="276653" y="333986"/>
                      <a:pt x="275891" y="334939"/>
                    </a:cubicBezTo>
                    <a:cubicBezTo>
                      <a:pt x="275034" y="336082"/>
                      <a:pt x="273796" y="336844"/>
                      <a:pt x="272558" y="337034"/>
                    </a:cubicBezTo>
                    <a:cubicBezTo>
                      <a:pt x="272081" y="337034"/>
                      <a:pt x="271700" y="337034"/>
                      <a:pt x="271129" y="336939"/>
                    </a:cubicBezTo>
                    <a:cubicBezTo>
                      <a:pt x="269224" y="336558"/>
                      <a:pt x="267795" y="335129"/>
                      <a:pt x="267319" y="333034"/>
                    </a:cubicBezTo>
                    <a:lnTo>
                      <a:pt x="266843" y="331129"/>
                    </a:lnTo>
                    <a:lnTo>
                      <a:pt x="265414" y="328462"/>
                    </a:lnTo>
                    <a:cubicBezTo>
                      <a:pt x="261604" y="338653"/>
                      <a:pt x="257222" y="349798"/>
                      <a:pt x="251222" y="365228"/>
                    </a:cubicBezTo>
                    <a:lnTo>
                      <a:pt x="251031" y="366181"/>
                    </a:lnTo>
                    <a:lnTo>
                      <a:pt x="250079" y="368467"/>
                    </a:lnTo>
                    <a:lnTo>
                      <a:pt x="250079" y="368467"/>
                    </a:lnTo>
                    <a:cubicBezTo>
                      <a:pt x="256746" y="366371"/>
                      <a:pt x="263223" y="363323"/>
                      <a:pt x="269224" y="359227"/>
                    </a:cubicBezTo>
                    <a:cubicBezTo>
                      <a:pt x="276177" y="354274"/>
                      <a:pt x="282464" y="348369"/>
                      <a:pt x="288274" y="340939"/>
                    </a:cubicBezTo>
                    <a:cubicBezTo>
                      <a:pt x="291798" y="336463"/>
                      <a:pt x="295227" y="331605"/>
                      <a:pt x="298561" y="326176"/>
                    </a:cubicBezTo>
                    <a:lnTo>
                      <a:pt x="298751" y="326176"/>
                    </a:lnTo>
                    <a:cubicBezTo>
                      <a:pt x="304657" y="316079"/>
                      <a:pt x="309324" y="305983"/>
                      <a:pt x="313706" y="296362"/>
                    </a:cubicBezTo>
                    <a:cubicBezTo>
                      <a:pt x="313896" y="296077"/>
                      <a:pt x="313991" y="295696"/>
                      <a:pt x="314087" y="295219"/>
                    </a:cubicBezTo>
                    <a:cubicBezTo>
                      <a:pt x="318849" y="282646"/>
                      <a:pt x="322088" y="270740"/>
                      <a:pt x="324278" y="258739"/>
                    </a:cubicBezTo>
                    <a:cubicBezTo>
                      <a:pt x="325421" y="252262"/>
                      <a:pt x="326279" y="245689"/>
                      <a:pt x="326755" y="239403"/>
                    </a:cubicBezTo>
                    <a:cubicBezTo>
                      <a:pt x="328184" y="220924"/>
                      <a:pt x="327136" y="201874"/>
                      <a:pt x="323707" y="182920"/>
                    </a:cubicBezTo>
                    <a:lnTo>
                      <a:pt x="323707" y="181777"/>
                    </a:lnTo>
                    <a:lnTo>
                      <a:pt x="323231" y="180157"/>
                    </a:lnTo>
                    <a:cubicBezTo>
                      <a:pt x="322754" y="177967"/>
                      <a:pt x="322373" y="175966"/>
                      <a:pt x="321897" y="173966"/>
                    </a:cubicBezTo>
                    <a:lnTo>
                      <a:pt x="321135" y="170823"/>
                    </a:lnTo>
                    <a:lnTo>
                      <a:pt x="320849" y="169394"/>
                    </a:lnTo>
                    <a:cubicBezTo>
                      <a:pt x="319802" y="165394"/>
                      <a:pt x="318754" y="161298"/>
                      <a:pt x="317516" y="157297"/>
                    </a:cubicBezTo>
                    <a:lnTo>
                      <a:pt x="316944" y="155297"/>
                    </a:lnTo>
                    <a:cubicBezTo>
                      <a:pt x="313039" y="142915"/>
                      <a:pt x="308181" y="130818"/>
                      <a:pt x="302466" y="119674"/>
                    </a:cubicBezTo>
                    <a:cubicBezTo>
                      <a:pt x="301514" y="117769"/>
                      <a:pt x="300561" y="115959"/>
                      <a:pt x="299609" y="114054"/>
                    </a:cubicBezTo>
                    <a:lnTo>
                      <a:pt x="298751" y="112530"/>
                    </a:lnTo>
                    <a:lnTo>
                      <a:pt x="297799" y="110911"/>
                    </a:lnTo>
                    <a:lnTo>
                      <a:pt x="296846" y="109196"/>
                    </a:lnTo>
                    <a:lnTo>
                      <a:pt x="295894" y="107482"/>
                    </a:lnTo>
                    <a:lnTo>
                      <a:pt x="294846" y="105767"/>
                    </a:lnTo>
                    <a:lnTo>
                      <a:pt x="293798" y="103957"/>
                    </a:lnTo>
                    <a:lnTo>
                      <a:pt x="292751" y="102148"/>
                    </a:lnTo>
                    <a:cubicBezTo>
                      <a:pt x="290560" y="98433"/>
                      <a:pt x="288369" y="95099"/>
                      <a:pt x="286178" y="91861"/>
                    </a:cubicBezTo>
                    <a:cubicBezTo>
                      <a:pt x="281702" y="85098"/>
                      <a:pt x="276844" y="78716"/>
                      <a:pt x="271986" y="72906"/>
                    </a:cubicBezTo>
                    <a:lnTo>
                      <a:pt x="272177" y="72906"/>
                    </a:lnTo>
                    <a:cubicBezTo>
                      <a:pt x="270748" y="71096"/>
                      <a:pt x="269319" y="69477"/>
                      <a:pt x="267890" y="67858"/>
                    </a:cubicBezTo>
                    <a:cubicBezTo>
                      <a:pt x="253508" y="51665"/>
                      <a:pt x="237601" y="38044"/>
                      <a:pt x="220742" y="27472"/>
                    </a:cubicBezTo>
                    <a:cubicBezTo>
                      <a:pt x="200453" y="14708"/>
                      <a:pt x="179213" y="6231"/>
                      <a:pt x="157591" y="2326"/>
                    </a:cubicBezTo>
                    <a:lnTo>
                      <a:pt x="156353" y="2135"/>
                    </a:lnTo>
                    <a:close/>
                    <a:moveTo>
                      <a:pt x="210836" y="46998"/>
                    </a:moveTo>
                    <a:cubicBezTo>
                      <a:pt x="210455" y="48427"/>
                      <a:pt x="209121" y="49379"/>
                      <a:pt x="207883" y="49189"/>
                    </a:cubicBezTo>
                    <a:cubicBezTo>
                      <a:pt x="195881" y="44236"/>
                      <a:pt x="183499" y="40616"/>
                      <a:pt x="171021" y="38330"/>
                    </a:cubicBezTo>
                    <a:lnTo>
                      <a:pt x="169973" y="38330"/>
                    </a:lnTo>
                    <a:cubicBezTo>
                      <a:pt x="156543" y="35949"/>
                      <a:pt x="142160" y="35473"/>
                      <a:pt x="127397" y="36806"/>
                    </a:cubicBezTo>
                    <a:cubicBezTo>
                      <a:pt x="113776" y="38330"/>
                      <a:pt x="102060" y="40902"/>
                      <a:pt x="91583" y="44902"/>
                    </a:cubicBezTo>
                    <a:lnTo>
                      <a:pt x="90535" y="44902"/>
                    </a:lnTo>
                    <a:cubicBezTo>
                      <a:pt x="81105" y="48808"/>
                      <a:pt x="72247" y="53380"/>
                      <a:pt x="64341" y="58809"/>
                    </a:cubicBezTo>
                    <a:cubicBezTo>
                      <a:pt x="60531" y="61571"/>
                      <a:pt x="56912" y="64333"/>
                      <a:pt x="53292" y="67286"/>
                    </a:cubicBezTo>
                    <a:cubicBezTo>
                      <a:pt x="51768" y="68620"/>
                      <a:pt x="50244" y="69096"/>
                      <a:pt x="48434" y="69096"/>
                    </a:cubicBezTo>
                    <a:lnTo>
                      <a:pt x="47482" y="69096"/>
                    </a:lnTo>
                    <a:cubicBezTo>
                      <a:pt x="45958" y="68715"/>
                      <a:pt x="44529" y="67953"/>
                      <a:pt x="43672" y="66905"/>
                    </a:cubicBezTo>
                    <a:cubicBezTo>
                      <a:pt x="42338" y="65476"/>
                      <a:pt x="41767" y="63762"/>
                      <a:pt x="41767" y="61762"/>
                    </a:cubicBezTo>
                    <a:lnTo>
                      <a:pt x="42053" y="60809"/>
                    </a:lnTo>
                    <a:cubicBezTo>
                      <a:pt x="42338" y="59380"/>
                      <a:pt x="43005" y="58142"/>
                      <a:pt x="44053" y="57190"/>
                    </a:cubicBezTo>
                    <a:cubicBezTo>
                      <a:pt x="54149" y="48331"/>
                      <a:pt x="67008" y="40902"/>
                      <a:pt x="82153" y="35282"/>
                    </a:cubicBezTo>
                    <a:cubicBezTo>
                      <a:pt x="95774" y="30329"/>
                      <a:pt x="110156" y="27376"/>
                      <a:pt x="125015" y="26710"/>
                    </a:cubicBezTo>
                    <a:cubicBezTo>
                      <a:pt x="136541" y="26233"/>
                      <a:pt x="148542" y="27186"/>
                      <a:pt x="161782" y="29662"/>
                    </a:cubicBezTo>
                    <a:cubicBezTo>
                      <a:pt x="163496" y="29948"/>
                      <a:pt x="165306" y="30329"/>
                      <a:pt x="167116" y="30710"/>
                    </a:cubicBezTo>
                    <a:cubicBezTo>
                      <a:pt x="180356" y="33377"/>
                      <a:pt x="194548" y="37759"/>
                      <a:pt x="209121" y="43759"/>
                    </a:cubicBezTo>
                    <a:cubicBezTo>
                      <a:pt x="210550" y="44426"/>
                      <a:pt x="211217" y="45760"/>
                      <a:pt x="210931" y="46998"/>
                    </a:cubicBezTo>
                    <a:moveTo>
                      <a:pt x="241887" y="82907"/>
                    </a:moveTo>
                    <a:cubicBezTo>
                      <a:pt x="241506" y="84717"/>
                      <a:pt x="239696" y="85955"/>
                      <a:pt x="237887" y="85765"/>
                    </a:cubicBezTo>
                    <a:cubicBezTo>
                      <a:pt x="226742" y="81193"/>
                      <a:pt x="215503" y="77859"/>
                      <a:pt x="204454" y="75859"/>
                    </a:cubicBezTo>
                    <a:cubicBezTo>
                      <a:pt x="198358" y="74811"/>
                      <a:pt x="192643" y="74239"/>
                      <a:pt x="187023" y="73858"/>
                    </a:cubicBezTo>
                    <a:cubicBezTo>
                      <a:pt x="181308" y="73573"/>
                      <a:pt x="175403" y="73763"/>
                      <a:pt x="169021" y="74525"/>
                    </a:cubicBezTo>
                    <a:cubicBezTo>
                      <a:pt x="163592" y="75001"/>
                      <a:pt x="157496" y="75859"/>
                      <a:pt x="151114" y="77287"/>
                    </a:cubicBezTo>
                    <a:cubicBezTo>
                      <a:pt x="145018" y="78621"/>
                      <a:pt x="138541" y="80526"/>
                      <a:pt x="131683" y="83098"/>
                    </a:cubicBezTo>
                    <a:cubicBezTo>
                      <a:pt x="128349" y="84336"/>
                      <a:pt x="125206" y="85669"/>
                      <a:pt x="121967" y="87098"/>
                    </a:cubicBezTo>
                    <a:cubicBezTo>
                      <a:pt x="120253" y="87765"/>
                      <a:pt x="118919" y="88051"/>
                      <a:pt x="116443" y="87574"/>
                    </a:cubicBezTo>
                    <a:cubicBezTo>
                      <a:pt x="114443" y="87098"/>
                      <a:pt x="112728" y="85765"/>
                      <a:pt x="111776" y="83955"/>
                    </a:cubicBezTo>
                    <a:cubicBezTo>
                      <a:pt x="111014" y="82431"/>
                      <a:pt x="110728" y="80621"/>
                      <a:pt x="111109" y="79002"/>
                    </a:cubicBezTo>
                    <a:cubicBezTo>
                      <a:pt x="111776" y="76525"/>
                      <a:pt x="113204" y="74620"/>
                      <a:pt x="114824" y="73858"/>
                    </a:cubicBezTo>
                    <a:cubicBezTo>
                      <a:pt x="124444" y="69667"/>
                      <a:pt x="135112" y="66524"/>
                      <a:pt x="146447" y="64714"/>
                    </a:cubicBezTo>
                    <a:cubicBezTo>
                      <a:pt x="151590" y="63952"/>
                      <a:pt x="156829" y="63381"/>
                      <a:pt x="162258" y="63095"/>
                    </a:cubicBezTo>
                    <a:cubicBezTo>
                      <a:pt x="167021" y="62905"/>
                      <a:pt x="172069" y="63095"/>
                      <a:pt x="177784" y="63571"/>
                    </a:cubicBezTo>
                    <a:cubicBezTo>
                      <a:pt x="184166" y="64048"/>
                      <a:pt x="190357" y="64810"/>
                      <a:pt x="196262" y="65857"/>
                    </a:cubicBezTo>
                    <a:cubicBezTo>
                      <a:pt x="210645" y="68429"/>
                      <a:pt x="225218" y="72811"/>
                      <a:pt x="239601" y="78907"/>
                    </a:cubicBezTo>
                    <a:cubicBezTo>
                      <a:pt x="241411" y="79573"/>
                      <a:pt x="242363" y="81193"/>
                      <a:pt x="241982" y="82907"/>
                    </a:cubicBezTo>
                  </a:path>
                </a:pathLst>
              </a:custGeom>
              <a:solidFill>
                <a:srgbClr val="B5EDEF"/>
              </a:solidFill>
              <a:ln w="9525" cap="flat">
                <a:noFill/>
                <a:prstDash val="solid"/>
                <a:miter/>
              </a:ln>
            </p:spPr>
            <p:txBody>
              <a:bodyPr rtlCol="0" anchor="ctr"/>
              <a:lstStyle/>
              <a:p>
                <a:endParaRPr lang="en-US"/>
              </a:p>
            </p:txBody>
          </p:sp>
          <p:grpSp>
            <p:nvGrpSpPr>
              <p:cNvPr id="801" name="Graphic 100">
                <a:extLst>
                  <a:ext uri="{FF2B5EF4-FFF2-40B4-BE49-F238E27FC236}">
                    <a16:creationId xmlns:a16="http://schemas.microsoft.com/office/drawing/2014/main" id="{3ABCF3CF-1133-DF06-CF45-B403ED4D373B}"/>
                  </a:ext>
                </a:extLst>
              </p:cNvPr>
              <p:cNvGrpSpPr/>
              <p:nvPr/>
            </p:nvGrpSpPr>
            <p:grpSpPr>
              <a:xfrm>
                <a:off x="3357980" y="3930009"/>
                <a:ext cx="210697" cy="76000"/>
                <a:chOff x="3357980" y="3930009"/>
                <a:chExt cx="210697" cy="76000"/>
              </a:xfrm>
              <a:solidFill>
                <a:srgbClr val="1ECCDF"/>
              </a:solidFill>
            </p:grpSpPr>
            <p:sp>
              <p:nvSpPr>
                <p:cNvPr id="836" name="Freeform: Shape 835">
                  <a:extLst>
                    <a:ext uri="{FF2B5EF4-FFF2-40B4-BE49-F238E27FC236}">
                      <a16:creationId xmlns:a16="http://schemas.microsoft.com/office/drawing/2014/main" id="{91E79FDE-07F3-BDA7-1D40-4419655BAF19}"/>
                    </a:ext>
                  </a:extLst>
                </p:cNvPr>
                <p:cNvSpPr/>
                <p:nvPr/>
              </p:nvSpPr>
              <p:spPr>
                <a:xfrm>
                  <a:off x="3425957" y="3970879"/>
                  <a:ext cx="142720" cy="35131"/>
                </a:xfrm>
                <a:custGeom>
                  <a:avLst/>
                  <a:gdLst>
                    <a:gd name="connsiteX0" fmla="*/ 8377 w 142720"/>
                    <a:gd name="connsiteY0" fmla="*/ 10389 h 35131"/>
                    <a:gd name="connsiteX1" fmla="*/ 42095 w 142720"/>
                    <a:gd name="connsiteY1" fmla="*/ 1531 h 35131"/>
                    <a:gd name="connsiteX2" fmla="*/ 74671 w 142720"/>
                    <a:gd name="connsiteY2" fmla="*/ 293 h 35131"/>
                    <a:gd name="connsiteX3" fmla="*/ 95530 w 142720"/>
                    <a:gd name="connsiteY3" fmla="*/ 2769 h 35131"/>
                    <a:gd name="connsiteX4" fmla="*/ 106198 w 142720"/>
                    <a:gd name="connsiteY4" fmla="*/ 5055 h 35131"/>
                    <a:gd name="connsiteX5" fmla="*/ 139726 w 142720"/>
                    <a:gd name="connsiteY5" fmla="*/ 16962 h 35131"/>
                    <a:gd name="connsiteX6" fmla="*/ 142203 w 142720"/>
                    <a:gd name="connsiteY6" fmla="*/ 24105 h 35131"/>
                    <a:gd name="connsiteX7" fmla="*/ 135059 w 142720"/>
                    <a:gd name="connsiteY7" fmla="*/ 26582 h 35131"/>
                    <a:gd name="connsiteX8" fmla="*/ 127630 w 142720"/>
                    <a:gd name="connsiteY8" fmla="*/ 23820 h 35131"/>
                    <a:gd name="connsiteX9" fmla="*/ 88577 w 142720"/>
                    <a:gd name="connsiteY9" fmla="*/ 16390 h 35131"/>
                    <a:gd name="connsiteX10" fmla="*/ 59431 w 142720"/>
                    <a:gd name="connsiteY10" fmla="*/ 18581 h 35131"/>
                    <a:gd name="connsiteX11" fmla="*/ 17044 w 142720"/>
                    <a:gd name="connsiteY11" fmla="*/ 34297 h 35131"/>
                    <a:gd name="connsiteX12" fmla="*/ 7138 w 142720"/>
                    <a:gd name="connsiteY12" fmla="*/ 33821 h 35131"/>
                    <a:gd name="connsiteX13" fmla="*/ 757 w 142720"/>
                    <a:gd name="connsiteY13" fmla="*/ 26677 h 35131"/>
                    <a:gd name="connsiteX14" fmla="*/ 8377 w 142720"/>
                    <a:gd name="connsiteY14" fmla="*/ 10389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0" h="35131">
                      <a:moveTo>
                        <a:pt x="8377" y="10389"/>
                      </a:moveTo>
                      <a:cubicBezTo>
                        <a:pt x="19330" y="6389"/>
                        <a:pt x="30570" y="3246"/>
                        <a:pt x="42095" y="1531"/>
                      </a:cubicBezTo>
                      <a:cubicBezTo>
                        <a:pt x="52763" y="-88"/>
                        <a:pt x="63907" y="-279"/>
                        <a:pt x="74671" y="293"/>
                      </a:cubicBezTo>
                      <a:cubicBezTo>
                        <a:pt x="81719" y="674"/>
                        <a:pt x="88577" y="1531"/>
                        <a:pt x="95530" y="2769"/>
                      </a:cubicBezTo>
                      <a:cubicBezTo>
                        <a:pt x="99055" y="3436"/>
                        <a:pt x="102674" y="4198"/>
                        <a:pt x="106198" y="5055"/>
                      </a:cubicBezTo>
                      <a:cubicBezTo>
                        <a:pt x="117819" y="7913"/>
                        <a:pt x="128773" y="12294"/>
                        <a:pt x="139726" y="16962"/>
                      </a:cubicBezTo>
                      <a:cubicBezTo>
                        <a:pt x="142393" y="18105"/>
                        <a:pt x="143441" y="21629"/>
                        <a:pt x="142203" y="24105"/>
                      </a:cubicBezTo>
                      <a:cubicBezTo>
                        <a:pt x="140869" y="26868"/>
                        <a:pt x="137726" y="27725"/>
                        <a:pt x="135059" y="26582"/>
                      </a:cubicBezTo>
                      <a:cubicBezTo>
                        <a:pt x="132583" y="25534"/>
                        <a:pt x="130201" y="24677"/>
                        <a:pt x="127630" y="23820"/>
                      </a:cubicBezTo>
                      <a:cubicBezTo>
                        <a:pt x="114961" y="19819"/>
                        <a:pt x="101912" y="17152"/>
                        <a:pt x="88577" y="16390"/>
                      </a:cubicBezTo>
                      <a:cubicBezTo>
                        <a:pt x="78862" y="16104"/>
                        <a:pt x="68956" y="16771"/>
                        <a:pt x="59431" y="18581"/>
                      </a:cubicBezTo>
                      <a:cubicBezTo>
                        <a:pt x="44762" y="22010"/>
                        <a:pt x="30475" y="27534"/>
                        <a:pt x="17044" y="34297"/>
                      </a:cubicBezTo>
                      <a:cubicBezTo>
                        <a:pt x="14187" y="35726"/>
                        <a:pt x="9901" y="35154"/>
                        <a:pt x="7138" y="33821"/>
                      </a:cubicBezTo>
                      <a:cubicBezTo>
                        <a:pt x="4186" y="32392"/>
                        <a:pt x="1900" y="29820"/>
                        <a:pt x="757" y="26677"/>
                      </a:cubicBezTo>
                      <a:cubicBezTo>
                        <a:pt x="-1625" y="20200"/>
                        <a:pt x="1804" y="12771"/>
                        <a:pt x="8377" y="10389"/>
                      </a:cubicBezTo>
                      <a:close/>
                    </a:path>
                  </a:pathLst>
                </a:custGeom>
                <a:solidFill>
                  <a:srgbClr val="8CD0D3"/>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D49BB2F3-7F47-7837-BBD8-4B1B72805699}"/>
                    </a:ext>
                  </a:extLst>
                </p:cNvPr>
                <p:cNvSpPr/>
                <p:nvPr/>
              </p:nvSpPr>
              <p:spPr>
                <a:xfrm>
                  <a:off x="3357980" y="3930009"/>
                  <a:ext cx="180157" cy="56030"/>
                </a:xfrm>
                <a:custGeom>
                  <a:avLst/>
                  <a:gdLst>
                    <a:gd name="connsiteX0" fmla="*/ 2154 w 180157"/>
                    <a:gd name="connsiteY0" fmla="*/ 36781 h 56030"/>
                    <a:gd name="connsiteX1" fmla="*/ 8536 w 180157"/>
                    <a:gd name="connsiteY1" fmla="*/ 26970 h 56030"/>
                    <a:gd name="connsiteX2" fmla="*/ 18442 w 180157"/>
                    <a:gd name="connsiteY2" fmla="*/ 18303 h 56030"/>
                    <a:gd name="connsiteX3" fmla="*/ 39778 w 180157"/>
                    <a:gd name="connsiteY3" fmla="*/ 7063 h 56030"/>
                    <a:gd name="connsiteX4" fmla="*/ 64067 w 180157"/>
                    <a:gd name="connsiteY4" fmla="*/ 967 h 56030"/>
                    <a:gd name="connsiteX5" fmla="*/ 89594 w 180157"/>
                    <a:gd name="connsiteY5" fmla="*/ 300 h 56030"/>
                    <a:gd name="connsiteX6" fmla="*/ 113120 w 180157"/>
                    <a:gd name="connsiteY6" fmla="*/ 3063 h 56030"/>
                    <a:gd name="connsiteX7" fmla="*/ 121217 w 180157"/>
                    <a:gd name="connsiteY7" fmla="*/ 4396 h 56030"/>
                    <a:gd name="connsiteX8" fmla="*/ 136266 w 180157"/>
                    <a:gd name="connsiteY8" fmla="*/ 7444 h 56030"/>
                    <a:gd name="connsiteX9" fmla="*/ 176843 w 180157"/>
                    <a:gd name="connsiteY9" fmla="*/ 20970 h 56030"/>
                    <a:gd name="connsiteX10" fmla="*/ 179605 w 180157"/>
                    <a:gd name="connsiteY10" fmla="*/ 28780 h 56030"/>
                    <a:gd name="connsiteX11" fmla="*/ 171794 w 180157"/>
                    <a:gd name="connsiteY11" fmla="*/ 31542 h 56030"/>
                    <a:gd name="connsiteX12" fmla="*/ 165984 w 180157"/>
                    <a:gd name="connsiteY12" fmla="*/ 29352 h 56030"/>
                    <a:gd name="connsiteX13" fmla="*/ 120074 w 180157"/>
                    <a:gd name="connsiteY13" fmla="*/ 21065 h 56030"/>
                    <a:gd name="connsiteX14" fmla="*/ 95785 w 180157"/>
                    <a:gd name="connsiteY14" fmla="*/ 22113 h 56030"/>
                    <a:gd name="connsiteX15" fmla="*/ 71306 w 180157"/>
                    <a:gd name="connsiteY15" fmla="*/ 26494 h 56030"/>
                    <a:gd name="connsiteX16" fmla="*/ 43112 w 180157"/>
                    <a:gd name="connsiteY16" fmla="*/ 36400 h 56030"/>
                    <a:gd name="connsiteX17" fmla="*/ 32063 w 180157"/>
                    <a:gd name="connsiteY17" fmla="*/ 43544 h 56030"/>
                    <a:gd name="connsiteX18" fmla="*/ 26252 w 180157"/>
                    <a:gd name="connsiteY18" fmla="*/ 48116 h 56030"/>
                    <a:gd name="connsiteX19" fmla="*/ 21109 w 180157"/>
                    <a:gd name="connsiteY19" fmla="*/ 51926 h 56030"/>
                    <a:gd name="connsiteX20" fmla="*/ 4154 w 180157"/>
                    <a:gd name="connsiteY20" fmla="*/ 53164 h 56030"/>
                    <a:gd name="connsiteX21" fmla="*/ 2249 w 180157"/>
                    <a:gd name="connsiteY21" fmla="*/ 36876 h 5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157" h="56030">
                      <a:moveTo>
                        <a:pt x="2154" y="36781"/>
                      </a:moveTo>
                      <a:cubicBezTo>
                        <a:pt x="3869" y="33257"/>
                        <a:pt x="5869" y="29923"/>
                        <a:pt x="8536" y="26970"/>
                      </a:cubicBezTo>
                      <a:cubicBezTo>
                        <a:pt x="11393" y="23732"/>
                        <a:pt x="14918" y="20874"/>
                        <a:pt x="18442" y="18303"/>
                      </a:cubicBezTo>
                      <a:cubicBezTo>
                        <a:pt x="24919" y="13540"/>
                        <a:pt x="32348" y="9921"/>
                        <a:pt x="39778" y="7063"/>
                      </a:cubicBezTo>
                      <a:cubicBezTo>
                        <a:pt x="47493" y="4110"/>
                        <a:pt x="55875" y="2110"/>
                        <a:pt x="64067" y="967"/>
                      </a:cubicBezTo>
                      <a:cubicBezTo>
                        <a:pt x="72544" y="-176"/>
                        <a:pt x="81021" y="-176"/>
                        <a:pt x="89594" y="300"/>
                      </a:cubicBezTo>
                      <a:cubicBezTo>
                        <a:pt x="97404" y="777"/>
                        <a:pt x="105310" y="1824"/>
                        <a:pt x="113120" y="3063"/>
                      </a:cubicBezTo>
                      <a:cubicBezTo>
                        <a:pt x="115787" y="3444"/>
                        <a:pt x="118550" y="3920"/>
                        <a:pt x="121217" y="4396"/>
                      </a:cubicBezTo>
                      <a:cubicBezTo>
                        <a:pt x="126265" y="5349"/>
                        <a:pt x="131218" y="6301"/>
                        <a:pt x="136266" y="7444"/>
                      </a:cubicBezTo>
                      <a:cubicBezTo>
                        <a:pt x="150268" y="10587"/>
                        <a:pt x="163698" y="15350"/>
                        <a:pt x="176843" y="20970"/>
                      </a:cubicBezTo>
                      <a:cubicBezTo>
                        <a:pt x="179795" y="22208"/>
                        <a:pt x="180938" y="26018"/>
                        <a:pt x="179605" y="28780"/>
                      </a:cubicBezTo>
                      <a:cubicBezTo>
                        <a:pt x="178176" y="31733"/>
                        <a:pt x="174747" y="32781"/>
                        <a:pt x="171794" y="31542"/>
                      </a:cubicBezTo>
                      <a:cubicBezTo>
                        <a:pt x="169889" y="30780"/>
                        <a:pt x="167889" y="30018"/>
                        <a:pt x="165984" y="29352"/>
                      </a:cubicBezTo>
                      <a:cubicBezTo>
                        <a:pt x="151125" y="24684"/>
                        <a:pt x="135599" y="21922"/>
                        <a:pt x="120074" y="21065"/>
                      </a:cubicBezTo>
                      <a:cubicBezTo>
                        <a:pt x="111882" y="20779"/>
                        <a:pt x="103786" y="21065"/>
                        <a:pt x="95785" y="22113"/>
                      </a:cubicBezTo>
                      <a:cubicBezTo>
                        <a:pt x="87498" y="23160"/>
                        <a:pt x="79402" y="24780"/>
                        <a:pt x="71306" y="26494"/>
                      </a:cubicBezTo>
                      <a:cubicBezTo>
                        <a:pt x="61590" y="28780"/>
                        <a:pt x="52065" y="31923"/>
                        <a:pt x="43112" y="36400"/>
                      </a:cubicBezTo>
                      <a:cubicBezTo>
                        <a:pt x="39302" y="38496"/>
                        <a:pt x="35587" y="40877"/>
                        <a:pt x="32063" y="43544"/>
                      </a:cubicBezTo>
                      <a:cubicBezTo>
                        <a:pt x="30062" y="44973"/>
                        <a:pt x="28253" y="46592"/>
                        <a:pt x="26252" y="48116"/>
                      </a:cubicBezTo>
                      <a:cubicBezTo>
                        <a:pt x="24633" y="49449"/>
                        <a:pt x="22823" y="50688"/>
                        <a:pt x="21109" y="51926"/>
                      </a:cubicBezTo>
                      <a:cubicBezTo>
                        <a:pt x="17013" y="57069"/>
                        <a:pt x="8917" y="57260"/>
                        <a:pt x="4154" y="53164"/>
                      </a:cubicBezTo>
                      <a:cubicBezTo>
                        <a:pt x="-799" y="48878"/>
                        <a:pt x="-1180" y="42020"/>
                        <a:pt x="2249" y="36876"/>
                      </a:cubicBezTo>
                      <a:close/>
                    </a:path>
                  </a:pathLst>
                </a:custGeom>
                <a:solidFill>
                  <a:srgbClr val="8CD0D3"/>
                </a:solidFill>
                <a:ln w="9525" cap="flat">
                  <a:noFill/>
                  <a:prstDash val="solid"/>
                  <a:miter/>
                </a:ln>
              </p:spPr>
              <p:txBody>
                <a:bodyPr rtlCol="0" anchor="ctr"/>
                <a:lstStyle/>
                <a:p>
                  <a:endParaRPr lang="en-US"/>
                </a:p>
              </p:txBody>
            </p:sp>
          </p:grpSp>
          <p:grpSp>
            <p:nvGrpSpPr>
              <p:cNvPr id="802" name="Graphic 100">
                <a:extLst>
                  <a:ext uri="{FF2B5EF4-FFF2-40B4-BE49-F238E27FC236}">
                    <a16:creationId xmlns:a16="http://schemas.microsoft.com/office/drawing/2014/main" id="{C09D23C3-2396-EF78-F6AE-39AB76C8968C}"/>
                  </a:ext>
                </a:extLst>
              </p:cNvPr>
              <p:cNvGrpSpPr/>
              <p:nvPr/>
            </p:nvGrpSpPr>
            <p:grpSpPr>
              <a:xfrm>
                <a:off x="3248429" y="4075716"/>
                <a:ext cx="351379" cy="306629"/>
                <a:chOff x="3248429" y="4075716"/>
                <a:chExt cx="351379" cy="306629"/>
              </a:xfrm>
            </p:grpSpPr>
            <p:sp>
              <p:nvSpPr>
                <p:cNvPr id="804" name="Freeform: Shape 803">
                  <a:extLst>
                    <a:ext uri="{FF2B5EF4-FFF2-40B4-BE49-F238E27FC236}">
                      <a16:creationId xmlns:a16="http://schemas.microsoft.com/office/drawing/2014/main" id="{ACC83A48-38E4-DDCA-D883-2410B60604A6}"/>
                    </a:ext>
                  </a:extLst>
                </p:cNvPr>
                <p:cNvSpPr/>
                <p:nvPr/>
              </p:nvSpPr>
              <p:spPr>
                <a:xfrm>
                  <a:off x="3248429" y="4075716"/>
                  <a:ext cx="351379" cy="306629"/>
                </a:xfrm>
                <a:custGeom>
                  <a:avLst/>
                  <a:gdLst>
                    <a:gd name="connsiteX0" fmla="*/ 262 w 351379"/>
                    <a:gd name="connsiteY0" fmla="*/ 124723 h 306629"/>
                    <a:gd name="connsiteX1" fmla="*/ 452 w 351379"/>
                    <a:gd name="connsiteY1" fmla="*/ 134819 h 306629"/>
                    <a:gd name="connsiteX2" fmla="*/ 3596 w 351379"/>
                    <a:gd name="connsiteY2" fmla="*/ 145297 h 306629"/>
                    <a:gd name="connsiteX3" fmla="*/ 9692 w 351379"/>
                    <a:gd name="connsiteY3" fmla="*/ 154631 h 306629"/>
                    <a:gd name="connsiteX4" fmla="*/ 22550 w 351379"/>
                    <a:gd name="connsiteY4" fmla="*/ 165394 h 306629"/>
                    <a:gd name="connsiteX5" fmla="*/ 36076 w 351379"/>
                    <a:gd name="connsiteY5" fmla="*/ 170347 h 306629"/>
                    <a:gd name="connsiteX6" fmla="*/ 46744 w 351379"/>
                    <a:gd name="connsiteY6" fmla="*/ 171967 h 306629"/>
                    <a:gd name="connsiteX7" fmla="*/ 59031 w 351379"/>
                    <a:gd name="connsiteY7" fmla="*/ 173967 h 306629"/>
                    <a:gd name="connsiteX8" fmla="*/ 62365 w 351379"/>
                    <a:gd name="connsiteY8" fmla="*/ 175491 h 306629"/>
                    <a:gd name="connsiteX9" fmla="*/ 65508 w 351379"/>
                    <a:gd name="connsiteY9" fmla="*/ 178253 h 306629"/>
                    <a:gd name="connsiteX10" fmla="*/ 68937 w 351379"/>
                    <a:gd name="connsiteY10" fmla="*/ 183111 h 306629"/>
                    <a:gd name="connsiteX11" fmla="*/ 71223 w 351379"/>
                    <a:gd name="connsiteY11" fmla="*/ 188826 h 306629"/>
                    <a:gd name="connsiteX12" fmla="*/ 72366 w 351379"/>
                    <a:gd name="connsiteY12" fmla="*/ 190636 h 306629"/>
                    <a:gd name="connsiteX13" fmla="*/ 84082 w 351379"/>
                    <a:gd name="connsiteY13" fmla="*/ 207971 h 306629"/>
                    <a:gd name="connsiteX14" fmla="*/ 96560 w 351379"/>
                    <a:gd name="connsiteY14" fmla="*/ 212924 h 306629"/>
                    <a:gd name="connsiteX15" fmla="*/ 108561 w 351379"/>
                    <a:gd name="connsiteY15" fmla="*/ 212638 h 306629"/>
                    <a:gd name="connsiteX16" fmla="*/ 121325 w 351379"/>
                    <a:gd name="connsiteY16" fmla="*/ 208162 h 306629"/>
                    <a:gd name="connsiteX17" fmla="*/ 125992 w 351379"/>
                    <a:gd name="connsiteY17" fmla="*/ 206257 h 306629"/>
                    <a:gd name="connsiteX18" fmla="*/ 130945 w 351379"/>
                    <a:gd name="connsiteY18" fmla="*/ 205018 h 306629"/>
                    <a:gd name="connsiteX19" fmla="*/ 133802 w 351379"/>
                    <a:gd name="connsiteY19" fmla="*/ 205304 h 306629"/>
                    <a:gd name="connsiteX20" fmla="*/ 137422 w 351379"/>
                    <a:gd name="connsiteY20" fmla="*/ 206447 h 306629"/>
                    <a:gd name="connsiteX21" fmla="*/ 139041 w 351379"/>
                    <a:gd name="connsiteY21" fmla="*/ 207495 h 306629"/>
                    <a:gd name="connsiteX22" fmla="*/ 139041 w 351379"/>
                    <a:gd name="connsiteY22" fmla="*/ 207495 h 306629"/>
                    <a:gd name="connsiteX23" fmla="*/ 139803 w 351379"/>
                    <a:gd name="connsiteY23" fmla="*/ 208447 h 306629"/>
                    <a:gd name="connsiteX24" fmla="*/ 141232 w 351379"/>
                    <a:gd name="connsiteY24" fmla="*/ 211210 h 306629"/>
                    <a:gd name="connsiteX25" fmla="*/ 143232 w 351379"/>
                    <a:gd name="connsiteY25" fmla="*/ 218925 h 306629"/>
                    <a:gd name="connsiteX26" fmla="*/ 143994 w 351379"/>
                    <a:gd name="connsiteY26" fmla="*/ 222163 h 306629"/>
                    <a:gd name="connsiteX27" fmla="*/ 146375 w 351379"/>
                    <a:gd name="connsiteY27" fmla="*/ 231307 h 306629"/>
                    <a:gd name="connsiteX28" fmla="*/ 147423 w 351379"/>
                    <a:gd name="connsiteY28" fmla="*/ 235213 h 306629"/>
                    <a:gd name="connsiteX29" fmla="*/ 152090 w 351379"/>
                    <a:gd name="connsiteY29" fmla="*/ 248929 h 306629"/>
                    <a:gd name="connsiteX30" fmla="*/ 161711 w 351379"/>
                    <a:gd name="connsiteY30" fmla="*/ 261121 h 306629"/>
                    <a:gd name="connsiteX31" fmla="*/ 177141 w 351379"/>
                    <a:gd name="connsiteY31" fmla="*/ 268169 h 306629"/>
                    <a:gd name="connsiteX32" fmla="*/ 191048 w 351379"/>
                    <a:gd name="connsiteY32" fmla="*/ 267693 h 306629"/>
                    <a:gd name="connsiteX33" fmla="*/ 205716 w 351379"/>
                    <a:gd name="connsiteY33" fmla="*/ 261597 h 306629"/>
                    <a:gd name="connsiteX34" fmla="*/ 213622 w 351379"/>
                    <a:gd name="connsiteY34" fmla="*/ 257882 h 306629"/>
                    <a:gd name="connsiteX35" fmla="*/ 218099 w 351379"/>
                    <a:gd name="connsiteY35" fmla="*/ 256834 h 306629"/>
                    <a:gd name="connsiteX36" fmla="*/ 220861 w 351379"/>
                    <a:gd name="connsiteY36" fmla="*/ 256930 h 306629"/>
                    <a:gd name="connsiteX37" fmla="*/ 223337 w 351379"/>
                    <a:gd name="connsiteY37" fmla="*/ 257692 h 306629"/>
                    <a:gd name="connsiteX38" fmla="*/ 225338 w 351379"/>
                    <a:gd name="connsiteY38" fmla="*/ 259025 h 306629"/>
                    <a:gd name="connsiteX39" fmla="*/ 227433 w 351379"/>
                    <a:gd name="connsiteY39" fmla="*/ 261406 h 306629"/>
                    <a:gd name="connsiteX40" fmla="*/ 231910 w 351379"/>
                    <a:gd name="connsiteY40" fmla="*/ 270931 h 306629"/>
                    <a:gd name="connsiteX41" fmla="*/ 233053 w 351379"/>
                    <a:gd name="connsiteY41" fmla="*/ 274360 h 306629"/>
                    <a:gd name="connsiteX42" fmla="*/ 238196 w 351379"/>
                    <a:gd name="connsiteY42" fmla="*/ 287695 h 306629"/>
                    <a:gd name="connsiteX43" fmla="*/ 250293 w 351379"/>
                    <a:gd name="connsiteY43" fmla="*/ 302078 h 306629"/>
                    <a:gd name="connsiteX44" fmla="*/ 261056 w 351379"/>
                    <a:gd name="connsiteY44" fmla="*/ 306079 h 306629"/>
                    <a:gd name="connsiteX45" fmla="*/ 262580 w 351379"/>
                    <a:gd name="connsiteY45" fmla="*/ 306269 h 306629"/>
                    <a:gd name="connsiteX46" fmla="*/ 274296 w 351379"/>
                    <a:gd name="connsiteY46" fmla="*/ 305888 h 306629"/>
                    <a:gd name="connsiteX47" fmla="*/ 286679 w 351379"/>
                    <a:gd name="connsiteY47" fmla="*/ 300459 h 306629"/>
                    <a:gd name="connsiteX48" fmla="*/ 293346 w 351379"/>
                    <a:gd name="connsiteY48" fmla="*/ 295696 h 306629"/>
                    <a:gd name="connsiteX49" fmla="*/ 296585 w 351379"/>
                    <a:gd name="connsiteY49" fmla="*/ 293315 h 306629"/>
                    <a:gd name="connsiteX50" fmla="*/ 300014 w 351379"/>
                    <a:gd name="connsiteY50" fmla="*/ 291220 h 306629"/>
                    <a:gd name="connsiteX51" fmla="*/ 302966 w 351379"/>
                    <a:gd name="connsiteY51" fmla="*/ 293791 h 306629"/>
                    <a:gd name="connsiteX52" fmla="*/ 309539 w 351379"/>
                    <a:gd name="connsiteY52" fmla="*/ 296458 h 306629"/>
                    <a:gd name="connsiteX53" fmla="*/ 315635 w 351379"/>
                    <a:gd name="connsiteY53" fmla="*/ 296458 h 306629"/>
                    <a:gd name="connsiteX54" fmla="*/ 332684 w 351379"/>
                    <a:gd name="connsiteY54" fmla="*/ 285409 h 306629"/>
                    <a:gd name="connsiteX55" fmla="*/ 340400 w 351379"/>
                    <a:gd name="connsiteY55" fmla="*/ 269598 h 306629"/>
                    <a:gd name="connsiteX56" fmla="*/ 344972 w 351379"/>
                    <a:gd name="connsiteY56" fmla="*/ 248833 h 306629"/>
                    <a:gd name="connsiteX57" fmla="*/ 348496 w 351379"/>
                    <a:gd name="connsiteY57" fmla="*/ 207590 h 306629"/>
                    <a:gd name="connsiteX58" fmla="*/ 348686 w 351379"/>
                    <a:gd name="connsiteY58" fmla="*/ 202923 h 306629"/>
                    <a:gd name="connsiteX59" fmla="*/ 349258 w 351379"/>
                    <a:gd name="connsiteY59" fmla="*/ 191398 h 306629"/>
                    <a:gd name="connsiteX60" fmla="*/ 350306 w 351379"/>
                    <a:gd name="connsiteY60" fmla="*/ 179015 h 306629"/>
                    <a:gd name="connsiteX61" fmla="*/ 351353 w 351379"/>
                    <a:gd name="connsiteY61" fmla="*/ 165871 h 306629"/>
                    <a:gd name="connsiteX62" fmla="*/ 342495 w 351379"/>
                    <a:gd name="connsiteY62" fmla="*/ 153774 h 306629"/>
                    <a:gd name="connsiteX63" fmla="*/ 339257 w 351379"/>
                    <a:gd name="connsiteY63" fmla="*/ 146630 h 306629"/>
                    <a:gd name="connsiteX64" fmla="*/ 328303 w 351379"/>
                    <a:gd name="connsiteY64" fmla="*/ 124056 h 306629"/>
                    <a:gd name="connsiteX65" fmla="*/ 308872 w 351379"/>
                    <a:gd name="connsiteY65" fmla="*/ 95671 h 306629"/>
                    <a:gd name="connsiteX66" fmla="*/ 256294 w 351379"/>
                    <a:gd name="connsiteY66" fmla="*/ 44998 h 306629"/>
                    <a:gd name="connsiteX67" fmla="*/ 191905 w 351379"/>
                    <a:gd name="connsiteY67" fmla="*/ 10327 h 306629"/>
                    <a:gd name="connsiteX68" fmla="*/ 162949 w 351379"/>
                    <a:gd name="connsiteY68" fmla="*/ 2612 h 306629"/>
                    <a:gd name="connsiteX69" fmla="*/ 125611 w 351379"/>
                    <a:gd name="connsiteY69" fmla="*/ 326 h 306629"/>
                    <a:gd name="connsiteX70" fmla="*/ 119610 w 351379"/>
                    <a:gd name="connsiteY70" fmla="*/ 2136 h 306629"/>
                    <a:gd name="connsiteX71" fmla="*/ 114181 w 351379"/>
                    <a:gd name="connsiteY71" fmla="*/ 4898 h 306629"/>
                    <a:gd name="connsiteX72" fmla="*/ 112847 w 351379"/>
                    <a:gd name="connsiteY72" fmla="*/ 5851 h 306629"/>
                    <a:gd name="connsiteX73" fmla="*/ 104465 w 351379"/>
                    <a:gd name="connsiteY73" fmla="*/ 14518 h 306629"/>
                    <a:gd name="connsiteX74" fmla="*/ 104465 w 351379"/>
                    <a:gd name="connsiteY74" fmla="*/ 14518 h 306629"/>
                    <a:gd name="connsiteX75" fmla="*/ 104275 w 351379"/>
                    <a:gd name="connsiteY75" fmla="*/ 14709 h 306629"/>
                    <a:gd name="connsiteX76" fmla="*/ 104275 w 351379"/>
                    <a:gd name="connsiteY76" fmla="*/ 14709 h 306629"/>
                    <a:gd name="connsiteX77" fmla="*/ 69128 w 351379"/>
                    <a:gd name="connsiteY77" fmla="*/ 42903 h 306629"/>
                    <a:gd name="connsiteX78" fmla="*/ 28742 w 351379"/>
                    <a:gd name="connsiteY78" fmla="*/ 76907 h 306629"/>
                    <a:gd name="connsiteX79" fmla="*/ 13216 w 351379"/>
                    <a:gd name="connsiteY79" fmla="*/ 95005 h 306629"/>
                    <a:gd name="connsiteX80" fmla="*/ 3024 w 351379"/>
                    <a:gd name="connsiteY80" fmla="*/ 114150 h 306629"/>
                    <a:gd name="connsiteX81" fmla="*/ 452 w 351379"/>
                    <a:gd name="connsiteY81" fmla="*/ 124913 h 306629"/>
                    <a:gd name="connsiteX82" fmla="*/ 22169 w 351379"/>
                    <a:gd name="connsiteY82" fmla="*/ 139772 h 306629"/>
                    <a:gd name="connsiteX83" fmla="*/ 22169 w 351379"/>
                    <a:gd name="connsiteY83" fmla="*/ 139772 h 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1379" h="306629">
                      <a:moveTo>
                        <a:pt x="262" y="124723"/>
                      </a:moveTo>
                      <a:cubicBezTo>
                        <a:pt x="-24" y="128056"/>
                        <a:pt x="-214" y="131485"/>
                        <a:pt x="452" y="134819"/>
                      </a:cubicBezTo>
                      <a:cubicBezTo>
                        <a:pt x="1119" y="138534"/>
                        <a:pt x="2072" y="141963"/>
                        <a:pt x="3596" y="145297"/>
                      </a:cubicBezTo>
                      <a:cubicBezTo>
                        <a:pt x="5310" y="148726"/>
                        <a:pt x="7120" y="151774"/>
                        <a:pt x="9692" y="154631"/>
                      </a:cubicBezTo>
                      <a:cubicBezTo>
                        <a:pt x="13406" y="158917"/>
                        <a:pt x="17502" y="162632"/>
                        <a:pt x="22550" y="165394"/>
                      </a:cubicBezTo>
                      <a:cubicBezTo>
                        <a:pt x="26741" y="167680"/>
                        <a:pt x="31409" y="169300"/>
                        <a:pt x="36076" y="170347"/>
                      </a:cubicBezTo>
                      <a:cubicBezTo>
                        <a:pt x="39600" y="171109"/>
                        <a:pt x="43124" y="171586"/>
                        <a:pt x="46744" y="171967"/>
                      </a:cubicBezTo>
                      <a:cubicBezTo>
                        <a:pt x="50840" y="172443"/>
                        <a:pt x="55031" y="172919"/>
                        <a:pt x="59031" y="173967"/>
                      </a:cubicBezTo>
                      <a:cubicBezTo>
                        <a:pt x="60174" y="174443"/>
                        <a:pt x="61317" y="174919"/>
                        <a:pt x="62365" y="175491"/>
                      </a:cubicBezTo>
                      <a:cubicBezTo>
                        <a:pt x="63508" y="176348"/>
                        <a:pt x="64556" y="177205"/>
                        <a:pt x="65508" y="178253"/>
                      </a:cubicBezTo>
                      <a:cubicBezTo>
                        <a:pt x="66746" y="179777"/>
                        <a:pt x="67889" y="181396"/>
                        <a:pt x="68937" y="183111"/>
                      </a:cubicBezTo>
                      <a:cubicBezTo>
                        <a:pt x="69794" y="185016"/>
                        <a:pt x="70461" y="186921"/>
                        <a:pt x="71223" y="188826"/>
                      </a:cubicBezTo>
                      <a:cubicBezTo>
                        <a:pt x="71509" y="189493"/>
                        <a:pt x="71890" y="190064"/>
                        <a:pt x="72366" y="190636"/>
                      </a:cubicBezTo>
                      <a:cubicBezTo>
                        <a:pt x="74081" y="198065"/>
                        <a:pt x="78367" y="204352"/>
                        <a:pt x="84082" y="207971"/>
                      </a:cubicBezTo>
                      <a:cubicBezTo>
                        <a:pt x="88082" y="210543"/>
                        <a:pt x="92273" y="212162"/>
                        <a:pt x="96560" y="212924"/>
                      </a:cubicBezTo>
                      <a:cubicBezTo>
                        <a:pt x="100560" y="213686"/>
                        <a:pt x="104656" y="213591"/>
                        <a:pt x="108561" y="212638"/>
                      </a:cubicBezTo>
                      <a:cubicBezTo>
                        <a:pt x="112943" y="211591"/>
                        <a:pt x="117229" y="209876"/>
                        <a:pt x="121325" y="208162"/>
                      </a:cubicBezTo>
                      <a:cubicBezTo>
                        <a:pt x="122849" y="207495"/>
                        <a:pt x="124468" y="206923"/>
                        <a:pt x="125992" y="206257"/>
                      </a:cubicBezTo>
                      <a:cubicBezTo>
                        <a:pt x="127611" y="205780"/>
                        <a:pt x="129230" y="205304"/>
                        <a:pt x="130945" y="205018"/>
                      </a:cubicBezTo>
                      <a:cubicBezTo>
                        <a:pt x="131897" y="205018"/>
                        <a:pt x="132850" y="205114"/>
                        <a:pt x="133802" y="205304"/>
                      </a:cubicBezTo>
                      <a:cubicBezTo>
                        <a:pt x="135041" y="205590"/>
                        <a:pt x="136279" y="205971"/>
                        <a:pt x="137422" y="206447"/>
                      </a:cubicBezTo>
                      <a:cubicBezTo>
                        <a:pt x="137993" y="206733"/>
                        <a:pt x="138470" y="207114"/>
                        <a:pt x="139041" y="207495"/>
                      </a:cubicBezTo>
                      <a:lnTo>
                        <a:pt x="139041" y="207495"/>
                      </a:lnTo>
                      <a:lnTo>
                        <a:pt x="139803" y="208447"/>
                      </a:lnTo>
                      <a:cubicBezTo>
                        <a:pt x="140279" y="209305"/>
                        <a:pt x="140756" y="210257"/>
                        <a:pt x="141232" y="211210"/>
                      </a:cubicBezTo>
                      <a:cubicBezTo>
                        <a:pt x="141994" y="213781"/>
                        <a:pt x="142565" y="216353"/>
                        <a:pt x="143232" y="218925"/>
                      </a:cubicBezTo>
                      <a:lnTo>
                        <a:pt x="143994" y="222163"/>
                      </a:lnTo>
                      <a:cubicBezTo>
                        <a:pt x="144756" y="225211"/>
                        <a:pt x="145518" y="228259"/>
                        <a:pt x="146375" y="231307"/>
                      </a:cubicBezTo>
                      <a:lnTo>
                        <a:pt x="147423" y="235213"/>
                      </a:lnTo>
                      <a:cubicBezTo>
                        <a:pt x="148661" y="239975"/>
                        <a:pt x="149995" y="244642"/>
                        <a:pt x="152090" y="248929"/>
                      </a:cubicBezTo>
                      <a:cubicBezTo>
                        <a:pt x="154567" y="253786"/>
                        <a:pt x="157710" y="257787"/>
                        <a:pt x="161711" y="261121"/>
                      </a:cubicBezTo>
                      <a:cubicBezTo>
                        <a:pt x="165902" y="264645"/>
                        <a:pt x="171331" y="267121"/>
                        <a:pt x="177141" y="268169"/>
                      </a:cubicBezTo>
                      <a:cubicBezTo>
                        <a:pt x="181904" y="269026"/>
                        <a:pt x="186761" y="268836"/>
                        <a:pt x="191048" y="267693"/>
                      </a:cubicBezTo>
                      <a:cubicBezTo>
                        <a:pt x="196286" y="266359"/>
                        <a:pt x="201049" y="263978"/>
                        <a:pt x="205716" y="261597"/>
                      </a:cubicBezTo>
                      <a:cubicBezTo>
                        <a:pt x="208288" y="260359"/>
                        <a:pt x="210955" y="259025"/>
                        <a:pt x="213622" y="257882"/>
                      </a:cubicBezTo>
                      <a:cubicBezTo>
                        <a:pt x="215051" y="257406"/>
                        <a:pt x="216575" y="257025"/>
                        <a:pt x="218099" y="256834"/>
                      </a:cubicBezTo>
                      <a:cubicBezTo>
                        <a:pt x="219051" y="256834"/>
                        <a:pt x="219908" y="256834"/>
                        <a:pt x="220861" y="256930"/>
                      </a:cubicBezTo>
                      <a:cubicBezTo>
                        <a:pt x="221718" y="257120"/>
                        <a:pt x="222575" y="257406"/>
                        <a:pt x="223337" y="257692"/>
                      </a:cubicBezTo>
                      <a:cubicBezTo>
                        <a:pt x="224004" y="258073"/>
                        <a:pt x="224671" y="258549"/>
                        <a:pt x="225338" y="259025"/>
                      </a:cubicBezTo>
                      <a:cubicBezTo>
                        <a:pt x="226100" y="259787"/>
                        <a:pt x="226766" y="260644"/>
                        <a:pt x="227433" y="261406"/>
                      </a:cubicBezTo>
                      <a:cubicBezTo>
                        <a:pt x="229338" y="264645"/>
                        <a:pt x="230767" y="268074"/>
                        <a:pt x="231910" y="270931"/>
                      </a:cubicBezTo>
                      <a:lnTo>
                        <a:pt x="233053" y="274360"/>
                      </a:lnTo>
                      <a:cubicBezTo>
                        <a:pt x="234482" y="278837"/>
                        <a:pt x="236006" y="283409"/>
                        <a:pt x="238196" y="287695"/>
                      </a:cubicBezTo>
                      <a:cubicBezTo>
                        <a:pt x="240482" y="292363"/>
                        <a:pt x="244388" y="298649"/>
                        <a:pt x="250293" y="302078"/>
                      </a:cubicBezTo>
                      <a:cubicBezTo>
                        <a:pt x="253817" y="304078"/>
                        <a:pt x="257151" y="305412"/>
                        <a:pt x="261056" y="306079"/>
                      </a:cubicBezTo>
                      <a:lnTo>
                        <a:pt x="262580" y="306269"/>
                      </a:lnTo>
                      <a:cubicBezTo>
                        <a:pt x="266676" y="306841"/>
                        <a:pt x="270867" y="306745"/>
                        <a:pt x="274296" y="305888"/>
                      </a:cubicBezTo>
                      <a:cubicBezTo>
                        <a:pt x="278773" y="304840"/>
                        <a:pt x="282773" y="303031"/>
                        <a:pt x="286679" y="300459"/>
                      </a:cubicBezTo>
                      <a:cubicBezTo>
                        <a:pt x="288965" y="298935"/>
                        <a:pt x="291155" y="297316"/>
                        <a:pt x="293346" y="295696"/>
                      </a:cubicBezTo>
                      <a:lnTo>
                        <a:pt x="296585" y="293315"/>
                      </a:lnTo>
                      <a:cubicBezTo>
                        <a:pt x="297728" y="292553"/>
                        <a:pt x="298966" y="291886"/>
                        <a:pt x="300014" y="291220"/>
                      </a:cubicBezTo>
                      <a:cubicBezTo>
                        <a:pt x="301061" y="292363"/>
                        <a:pt x="301919" y="293125"/>
                        <a:pt x="302966" y="293791"/>
                      </a:cubicBezTo>
                      <a:cubicBezTo>
                        <a:pt x="305062" y="295125"/>
                        <a:pt x="307253" y="295982"/>
                        <a:pt x="309539" y="296458"/>
                      </a:cubicBezTo>
                      <a:cubicBezTo>
                        <a:pt x="311444" y="296839"/>
                        <a:pt x="313539" y="296839"/>
                        <a:pt x="315635" y="296458"/>
                      </a:cubicBezTo>
                      <a:cubicBezTo>
                        <a:pt x="321921" y="295506"/>
                        <a:pt x="328017" y="291601"/>
                        <a:pt x="332684" y="285409"/>
                      </a:cubicBezTo>
                      <a:cubicBezTo>
                        <a:pt x="335828" y="281314"/>
                        <a:pt x="338399" y="275980"/>
                        <a:pt x="340400" y="269598"/>
                      </a:cubicBezTo>
                      <a:cubicBezTo>
                        <a:pt x="342209" y="263692"/>
                        <a:pt x="343733" y="257025"/>
                        <a:pt x="344972" y="248833"/>
                      </a:cubicBezTo>
                      <a:cubicBezTo>
                        <a:pt x="347162" y="234736"/>
                        <a:pt x="347924" y="220735"/>
                        <a:pt x="348496" y="207590"/>
                      </a:cubicBezTo>
                      <a:lnTo>
                        <a:pt x="348686" y="202923"/>
                      </a:lnTo>
                      <a:cubicBezTo>
                        <a:pt x="348877" y="199113"/>
                        <a:pt x="348972" y="195208"/>
                        <a:pt x="349258" y="191398"/>
                      </a:cubicBezTo>
                      <a:cubicBezTo>
                        <a:pt x="349544" y="187207"/>
                        <a:pt x="349925" y="183111"/>
                        <a:pt x="350306" y="179015"/>
                      </a:cubicBezTo>
                      <a:cubicBezTo>
                        <a:pt x="350687" y="174634"/>
                        <a:pt x="351163" y="170252"/>
                        <a:pt x="351353" y="165871"/>
                      </a:cubicBezTo>
                      <a:cubicBezTo>
                        <a:pt x="351734" y="160251"/>
                        <a:pt x="347924" y="155203"/>
                        <a:pt x="342495" y="153774"/>
                      </a:cubicBezTo>
                      <a:lnTo>
                        <a:pt x="339257" y="146630"/>
                      </a:lnTo>
                      <a:cubicBezTo>
                        <a:pt x="335923" y="139105"/>
                        <a:pt x="332494" y="131295"/>
                        <a:pt x="328303" y="124056"/>
                      </a:cubicBezTo>
                      <a:cubicBezTo>
                        <a:pt x="322969" y="114721"/>
                        <a:pt x="316587" y="105482"/>
                        <a:pt x="308872" y="95671"/>
                      </a:cubicBezTo>
                      <a:cubicBezTo>
                        <a:pt x="294299" y="77098"/>
                        <a:pt x="276582" y="60048"/>
                        <a:pt x="256294" y="44998"/>
                      </a:cubicBezTo>
                      <a:cubicBezTo>
                        <a:pt x="235720" y="29758"/>
                        <a:pt x="214098" y="18138"/>
                        <a:pt x="191905" y="10327"/>
                      </a:cubicBezTo>
                      <a:cubicBezTo>
                        <a:pt x="182285" y="6898"/>
                        <a:pt x="172569" y="4327"/>
                        <a:pt x="162949" y="2612"/>
                      </a:cubicBezTo>
                      <a:cubicBezTo>
                        <a:pt x="150090" y="326"/>
                        <a:pt x="137517" y="-531"/>
                        <a:pt x="125611" y="326"/>
                      </a:cubicBezTo>
                      <a:cubicBezTo>
                        <a:pt x="123515" y="421"/>
                        <a:pt x="121420" y="1088"/>
                        <a:pt x="119610" y="2136"/>
                      </a:cubicBezTo>
                      <a:cubicBezTo>
                        <a:pt x="117610" y="2517"/>
                        <a:pt x="115800" y="3469"/>
                        <a:pt x="114181" y="4898"/>
                      </a:cubicBezTo>
                      <a:cubicBezTo>
                        <a:pt x="113609" y="5089"/>
                        <a:pt x="113133" y="5374"/>
                        <a:pt x="112847" y="5851"/>
                      </a:cubicBezTo>
                      <a:cubicBezTo>
                        <a:pt x="110276" y="8994"/>
                        <a:pt x="107418" y="11851"/>
                        <a:pt x="104465" y="14518"/>
                      </a:cubicBezTo>
                      <a:lnTo>
                        <a:pt x="104465" y="14518"/>
                      </a:lnTo>
                      <a:lnTo>
                        <a:pt x="104275" y="14709"/>
                      </a:lnTo>
                      <a:lnTo>
                        <a:pt x="104275" y="14709"/>
                      </a:lnTo>
                      <a:cubicBezTo>
                        <a:pt x="93035" y="24710"/>
                        <a:pt x="81034" y="33759"/>
                        <a:pt x="69128" y="42903"/>
                      </a:cubicBezTo>
                      <a:cubicBezTo>
                        <a:pt x="55221" y="53666"/>
                        <a:pt x="41219" y="64334"/>
                        <a:pt x="28742" y="76907"/>
                      </a:cubicBezTo>
                      <a:cubicBezTo>
                        <a:pt x="23122" y="82527"/>
                        <a:pt x="17788" y="88432"/>
                        <a:pt x="13216" y="95005"/>
                      </a:cubicBezTo>
                      <a:cubicBezTo>
                        <a:pt x="9120" y="100910"/>
                        <a:pt x="5215" y="107292"/>
                        <a:pt x="3024" y="114150"/>
                      </a:cubicBezTo>
                      <a:cubicBezTo>
                        <a:pt x="1881" y="117674"/>
                        <a:pt x="833" y="121198"/>
                        <a:pt x="452" y="124913"/>
                      </a:cubicBezTo>
                      <a:close/>
                      <a:moveTo>
                        <a:pt x="22169" y="139772"/>
                      </a:moveTo>
                      <a:lnTo>
                        <a:pt x="22169" y="139772"/>
                      </a:lnTo>
                      <a:close/>
                    </a:path>
                  </a:pathLst>
                </a:custGeom>
                <a:solidFill>
                  <a:srgbClr val="B5EDEF"/>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C13D45CC-9768-0796-4D2C-443B5A2A4845}"/>
                    </a:ext>
                  </a:extLst>
                </p:cNvPr>
                <p:cNvSpPr/>
                <p:nvPr/>
              </p:nvSpPr>
              <p:spPr>
                <a:xfrm>
                  <a:off x="3551251" y="4330691"/>
                  <a:ext cx="16862" cy="16862"/>
                </a:xfrm>
                <a:custGeom>
                  <a:avLst/>
                  <a:gdLst>
                    <a:gd name="connsiteX0" fmla="*/ 16718 w 16862"/>
                    <a:gd name="connsiteY0" fmla="*/ 9955 h 16862"/>
                    <a:gd name="connsiteX1" fmla="*/ 6907 w 16862"/>
                    <a:gd name="connsiteY1" fmla="*/ 16718 h 16862"/>
                    <a:gd name="connsiteX2" fmla="*/ 144 w 16862"/>
                    <a:gd name="connsiteY2" fmla="*/ 6907 h 16862"/>
                    <a:gd name="connsiteX3" fmla="*/ 9955 w 16862"/>
                    <a:gd name="connsiteY3" fmla="*/ 144 h 16862"/>
                    <a:gd name="connsiteX4" fmla="*/ 16718 w 16862"/>
                    <a:gd name="connsiteY4" fmla="*/ 9955 h 1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 h="16862">
                      <a:moveTo>
                        <a:pt x="16718" y="9955"/>
                      </a:moveTo>
                      <a:cubicBezTo>
                        <a:pt x="15861" y="14527"/>
                        <a:pt x="11479" y="17575"/>
                        <a:pt x="6907" y="16718"/>
                      </a:cubicBezTo>
                      <a:cubicBezTo>
                        <a:pt x="2335" y="15861"/>
                        <a:pt x="-713" y="11479"/>
                        <a:pt x="144" y="6907"/>
                      </a:cubicBezTo>
                      <a:cubicBezTo>
                        <a:pt x="1002" y="2335"/>
                        <a:pt x="5383" y="-713"/>
                        <a:pt x="9955" y="144"/>
                      </a:cubicBezTo>
                      <a:cubicBezTo>
                        <a:pt x="14527" y="1002"/>
                        <a:pt x="17575" y="5478"/>
                        <a:pt x="16718" y="9955"/>
                      </a:cubicBezTo>
                    </a:path>
                  </a:pathLst>
                </a:custGeom>
                <a:solidFill>
                  <a:srgbClr val="FEFEFE"/>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78F24A51-F51F-A6C3-F549-861397B1FF5C}"/>
                    </a:ext>
                  </a:extLst>
                </p:cNvPr>
                <p:cNvSpPr/>
                <p:nvPr/>
              </p:nvSpPr>
              <p:spPr>
                <a:xfrm>
                  <a:off x="3525022" y="4297223"/>
                  <a:ext cx="13408" cy="13408"/>
                </a:xfrm>
                <a:custGeom>
                  <a:avLst/>
                  <a:gdLst>
                    <a:gd name="connsiteX0" fmla="*/ 13324 w 13408"/>
                    <a:gd name="connsiteY0" fmla="*/ 7895 h 13408"/>
                    <a:gd name="connsiteX1" fmla="*/ 5514 w 13408"/>
                    <a:gd name="connsiteY1" fmla="*/ 13324 h 13408"/>
                    <a:gd name="connsiteX2" fmla="*/ 85 w 13408"/>
                    <a:gd name="connsiteY2" fmla="*/ 5514 h 13408"/>
                    <a:gd name="connsiteX3" fmla="*/ 7895 w 13408"/>
                    <a:gd name="connsiteY3" fmla="*/ 85 h 13408"/>
                    <a:gd name="connsiteX4" fmla="*/ 13324 w 13408"/>
                    <a:gd name="connsiteY4" fmla="*/ 7895 h 1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 h="13408">
                      <a:moveTo>
                        <a:pt x="13324" y="7895"/>
                      </a:moveTo>
                      <a:cubicBezTo>
                        <a:pt x="12658" y="11515"/>
                        <a:pt x="9133" y="13896"/>
                        <a:pt x="5514" y="13324"/>
                      </a:cubicBezTo>
                      <a:cubicBezTo>
                        <a:pt x="1894" y="12658"/>
                        <a:pt x="-487" y="9133"/>
                        <a:pt x="85" y="5514"/>
                      </a:cubicBezTo>
                      <a:cubicBezTo>
                        <a:pt x="751" y="1894"/>
                        <a:pt x="4276" y="-487"/>
                        <a:pt x="7895" y="85"/>
                      </a:cubicBezTo>
                      <a:cubicBezTo>
                        <a:pt x="11515" y="751"/>
                        <a:pt x="13896" y="4275"/>
                        <a:pt x="13324" y="7895"/>
                      </a:cubicBezTo>
                    </a:path>
                  </a:pathLst>
                </a:custGeom>
                <a:solidFill>
                  <a:srgbClr val="FEFEFE"/>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6E5E5A50-7F07-1F4F-A5D7-2EFC962C5A71}"/>
                    </a:ext>
                  </a:extLst>
                </p:cNvPr>
                <p:cNvSpPr/>
                <p:nvPr/>
              </p:nvSpPr>
              <p:spPr>
                <a:xfrm>
                  <a:off x="3504577" y="431887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337"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9FAF1D88-E10A-87A8-0B6B-E74089A6289C}"/>
                    </a:ext>
                  </a:extLst>
                </p:cNvPr>
                <p:cNvSpPr/>
                <p:nvPr/>
              </p:nvSpPr>
              <p:spPr>
                <a:xfrm>
                  <a:off x="3522675" y="4342596"/>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8"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F50383C7-FFD1-EC24-22BA-0CF2E4DA126E}"/>
                    </a:ext>
                  </a:extLst>
                </p:cNvPr>
                <p:cNvSpPr/>
                <p:nvPr/>
              </p:nvSpPr>
              <p:spPr>
                <a:xfrm>
                  <a:off x="3458220" y="4285638"/>
                  <a:ext cx="16358" cy="16386"/>
                </a:xfrm>
                <a:custGeom>
                  <a:avLst/>
                  <a:gdLst>
                    <a:gd name="connsiteX0" fmla="*/ 16309 w 16358"/>
                    <a:gd name="connsiteY0" fmla="*/ 9670 h 16386"/>
                    <a:gd name="connsiteX1" fmla="*/ 6784 w 16358"/>
                    <a:gd name="connsiteY1" fmla="*/ 16242 h 16386"/>
                    <a:gd name="connsiteX2" fmla="*/ 117 w 16358"/>
                    <a:gd name="connsiteY2" fmla="*/ 6717 h 16386"/>
                    <a:gd name="connsiteX3" fmla="*/ 9642 w 16358"/>
                    <a:gd name="connsiteY3" fmla="*/ 145 h 16386"/>
                    <a:gd name="connsiteX4" fmla="*/ 16214 w 16358"/>
                    <a:gd name="connsiteY4" fmla="*/ 9670 h 1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8" h="16386">
                      <a:moveTo>
                        <a:pt x="16309" y="9670"/>
                      </a:moveTo>
                      <a:cubicBezTo>
                        <a:pt x="15547" y="14051"/>
                        <a:pt x="11166" y="17099"/>
                        <a:pt x="6784" y="16242"/>
                      </a:cubicBezTo>
                      <a:cubicBezTo>
                        <a:pt x="2403" y="15480"/>
                        <a:pt x="-645" y="11098"/>
                        <a:pt x="117" y="6717"/>
                      </a:cubicBezTo>
                      <a:cubicBezTo>
                        <a:pt x="879" y="2335"/>
                        <a:pt x="5260" y="-712"/>
                        <a:pt x="9642" y="145"/>
                      </a:cubicBezTo>
                      <a:cubicBezTo>
                        <a:pt x="14023" y="907"/>
                        <a:pt x="17071" y="5288"/>
                        <a:pt x="16214" y="9670"/>
                      </a:cubicBezTo>
                    </a:path>
                  </a:pathLst>
                </a:custGeom>
                <a:solidFill>
                  <a:srgbClr val="FEFEFE"/>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4A3F41FE-2B19-19A7-9DE4-AC12384558D2}"/>
                    </a:ext>
                  </a:extLst>
                </p:cNvPr>
                <p:cNvSpPr/>
                <p:nvPr/>
              </p:nvSpPr>
              <p:spPr>
                <a:xfrm>
                  <a:off x="3518440" y="4249493"/>
                  <a:ext cx="11333" cy="11427"/>
                </a:xfrm>
                <a:custGeom>
                  <a:avLst/>
                  <a:gdLst>
                    <a:gd name="connsiteX0" fmla="*/ 11334 w 11333"/>
                    <a:gd name="connsiteY0" fmla="*/ 6762 h 11427"/>
                    <a:gd name="connsiteX1" fmla="*/ 4666 w 11333"/>
                    <a:gd name="connsiteY1" fmla="*/ 11334 h 11427"/>
                    <a:gd name="connsiteX2" fmla="*/ 94 w 11333"/>
                    <a:gd name="connsiteY2" fmla="*/ 4666 h 11427"/>
                    <a:gd name="connsiteX3" fmla="*/ 6666 w 11333"/>
                    <a:gd name="connsiteY3" fmla="*/ 94 h 11427"/>
                    <a:gd name="connsiteX4" fmla="*/ 11238 w 11333"/>
                    <a:gd name="connsiteY4" fmla="*/ 6762 h 11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3" h="11427">
                      <a:moveTo>
                        <a:pt x="11334" y="6762"/>
                      </a:moveTo>
                      <a:cubicBezTo>
                        <a:pt x="10762" y="9810"/>
                        <a:pt x="7714" y="11905"/>
                        <a:pt x="4666" y="11334"/>
                      </a:cubicBezTo>
                      <a:cubicBezTo>
                        <a:pt x="1618" y="10762"/>
                        <a:pt x="-477" y="7714"/>
                        <a:pt x="94" y="4666"/>
                      </a:cubicBezTo>
                      <a:cubicBezTo>
                        <a:pt x="666" y="1618"/>
                        <a:pt x="3714" y="-477"/>
                        <a:pt x="6666" y="94"/>
                      </a:cubicBezTo>
                      <a:cubicBezTo>
                        <a:pt x="9714" y="666"/>
                        <a:pt x="11810" y="3714"/>
                        <a:pt x="11238" y="6762"/>
                      </a:cubicBezTo>
                    </a:path>
                  </a:pathLst>
                </a:custGeom>
                <a:solidFill>
                  <a:srgbClr val="FEFEFE"/>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27265317-EFFD-3F6D-C6C9-2115AE66F2DE}"/>
                    </a:ext>
                  </a:extLst>
                </p:cNvPr>
                <p:cNvSpPr/>
                <p:nvPr/>
              </p:nvSpPr>
              <p:spPr>
                <a:xfrm>
                  <a:off x="3549164" y="422392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DDA0E44F-BC3C-E8D8-9C6C-CE26ECAA9454}"/>
                    </a:ext>
                  </a:extLst>
                </p:cNvPr>
                <p:cNvSpPr/>
                <p:nvPr/>
              </p:nvSpPr>
              <p:spPr>
                <a:xfrm>
                  <a:off x="3508958" y="418533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241"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E15F45F2-5A64-5BA1-DAC5-41A9C47E32F0}"/>
                    </a:ext>
                  </a:extLst>
                </p:cNvPr>
                <p:cNvSpPr/>
                <p:nvPr/>
              </p:nvSpPr>
              <p:spPr>
                <a:xfrm>
                  <a:off x="3451140" y="4153618"/>
                  <a:ext cx="9630" cy="9630"/>
                </a:xfrm>
                <a:custGeom>
                  <a:avLst/>
                  <a:gdLst>
                    <a:gd name="connsiteX0" fmla="*/ 9578 w 9630"/>
                    <a:gd name="connsiteY0" fmla="*/ 5673 h 9630"/>
                    <a:gd name="connsiteX1" fmla="*/ 3958 w 9630"/>
                    <a:gd name="connsiteY1" fmla="*/ 9578 h 9630"/>
                    <a:gd name="connsiteX2" fmla="*/ 53 w 9630"/>
                    <a:gd name="connsiteY2" fmla="*/ 3958 h 9630"/>
                    <a:gd name="connsiteX3" fmla="*/ 5673 w 9630"/>
                    <a:gd name="connsiteY3" fmla="*/ 53 h 9630"/>
                    <a:gd name="connsiteX4" fmla="*/ 9578 w 9630"/>
                    <a:gd name="connsiteY4" fmla="*/ 5673 h 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0" h="9630">
                      <a:moveTo>
                        <a:pt x="9578" y="5673"/>
                      </a:moveTo>
                      <a:cubicBezTo>
                        <a:pt x="9102" y="8244"/>
                        <a:pt x="6530" y="9959"/>
                        <a:pt x="3958" y="9578"/>
                      </a:cubicBezTo>
                      <a:cubicBezTo>
                        <a:pt x="1386" y="9102"/>
                        <a:pt x="-328" y="6530"/>
                        <a:pt x="53" y="3958"/>
                      </a:cubicBezTo>
                      <a:cubicBezTo>
                        <a:pt x="529" y="1386"/>
                        <a:pt x="3101" y="-328"/>
                        <a:pt x="5673" y="53"/>
                      </a:cubicBezTo>
                      <a:cubicBezTo>
                        <a:pt x="8244" y="529"/>
                        <a:pt x="9959" y="3101"/>
                        <a:pt x="9578" y="5673"/>
                      </a:cubicBezTo>
                    </a:path>
                  </a:pathLst>
                </a:custGeom>
                <a:solidFill>
                  <a:srgbClr val="FEFEFE"/>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7051A124-DFCF-1C43-89D1-87E5F5AE28F0}"/>
                    </a:ext>
                  </a:extLst>
                </p:cNvPr>
                <p:cNvSpPr/>
                <p:nvPr/>
              </p:nvSpPr>
              <p:spPr>
                <a:xfrm>
                  <a:off x="3536948" y="4187705"/>
                  <a:ext cx="7369" cy="7368"/>
                </a:xfrm>
                <a:custGeom>
                  <a:avLst/>
                  <a:gdLst>
                    <a:gd name="connsiteX0" fmla="*/ 7304 w 7369"/>
                    <a:gd name="connsiteY0" fmla="*/ 4351 h 7368"/>
                    <a:gd name="connsiteX1" fmla="*/ 3018 w 7369"/>
                    <a:gd name="connsiteY1" fmla="*/ 7304 h 7368"/>
                    <a:gd name="connsiteX2" fmla="*/ 65 w 7369"/>
                    <a:gd name="connsiteY2" fmla="*/ 3018 h 7368"/>
                    <a:gd name="connsiteX3" fmla="*/ 4351 w 7369"/>
                    <a:gd name="connsiteY3" fmla="*/ 65 h 7368"/>
                    <a:gd name="connsiteX4" fmla="*/ 7304 w 7369"/>
                    <a:gd name="connsiteY4" fmla="*/ 4351 h 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 h="7368">
                      <a:moveTo>
                        <a:pt x="7304" y="4351"/>
                      </a:moveTo>
                      <a:cubicBezTo>
                        <a:pt x="6923" y="6351"/>
                        <a:pt x="5018" y="7685"/>
                        <a:pt x="3018" y="7304"/>
                      </a:cubicBezTo>
                      <a:cubicBezTo>
                        <a:pt x="1018" y="6923"/>
                        <a:pt x="-316" y="5018"/>
                        <a:pt x="65" y="3018"/>
                      </a:cubicBezTo>
                      <a:cubicBezTo>
                        <a:pt x="446" y="1017"/>
                        <a:pt x="2351" y="-316"/>
                        <a:pt x="4351" y="65"/>
                      </a:cubicBezTo>
                      <a:cubicBezTo>
                        <a:pt x="6352" y="446"/>
                        <a:pt x="7685" y="2351"/>
                        <a:pt x="7304" y="4351"/>
                      </a:cubicBezTo>
                    </a:path>
                  </a:pathLst>
                </a:custGeom>
                <a:solidFill>
                  <a:srgbClr val="FEFEFE"/>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5A394633-0011-51E3-79EE-2618972C025C}"/>
                    </a:ext>
                  </a:extLst>
                </p:cNvPr>
                <p:cNvSpPr/>
                <p:nvPr/>
              </p:nvSpPr>
              <p:spPr>
                <a:xfrm>
                  <a:off x="3475236" y="4228386"/>
                  <a:ext cx="9159" cy="9159"/>
                </a:xfrm>
                <a:custGeom>
                  <a:avLst/>
                  <a:gdLst>
                    <a:gd name="connsiteX0" fmla="*/ 9104 w 9159"/>
                    <a:gd name="connsiteY0" fmla="*/ 5389 h 9159"/>
                    <a:gd name="connsiteX1" fmla="*/ 3770 w 9159"/>
                    <a:gd name="connsiteY1" fmla="*/ 9104 h 9159"/>
                    <a:gd name="connsiteX2" fmla="*/ 55 w 9159"/>
                    <a:gd name="connsiteY2" fmla="*/ 3770 h 9159"/>
                    <a:gd name="connsiteX3" fmla="*/ 5389 w 9159"/>
                    <a:gd name="connsiteY3" fmla="*/ 55 h 9159"/>
                    <a:gd name="connsiteX4" fmla="*/ 9104 w 9159"/>
                    <a:gd name="connsiteY4" fmla="*/ 5389 h 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 h="9159">
                      <a:moveTo>
                        <a:pt x="9104" y="5389"/>
                      </a:moveTo>
                      <a:cubicBezTo>
                        <a:pt x="8628" y="7866"/>
                        <a:pt x="6247" y="9485"/>
                        <a:pt x="3770" y="9104"/>
                      </a:cubicBezTo>
                      <a:cubicBezTo>
                        <a:pt x="1294" y="8628"/>
                        <a:pt x="-326" y="6247"/>
                        <a:pt x="55" y="3770"/>
                      </a:cubicBezTo>
                      <a:cubicBezTo>
                        <a:pt x="436" y="1294"/>
                        <a:pt x="2913" y="-325"/>
                        <a:pt x="5389" y="55"/>
                      </a:cubicBezTo>
                      <a:cubicBezTo>
                        <a:pt x="7866" y="532"/>
                        <a:pt x="9485" y="2913"/>
                        <a:pt x="9104" y="5389"/>
                      </a:cubicBezTo>
                    </a:path>
                  </a:pathLst>
                </a:custGeom>
                <a:solidFill>
                  <a:srgbClr val="FEFEFE"/>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0F967AF0-7B12-BAB0-C522-30362C0A60BD}"/>
                    </a:ext>
                  </a:extLst>
                </p:cNvPr>
                <p:cNvSpPr/>
                <p:nvPr/>
              </p:nvSpPr>
              <p:spPr>
                <a:xfrm>
                  <a:off x="3429414" y="4193138"/>
                  <a:ext cx="7838" cy="7838"/>
                </a:xfrm>
                <a:custGeom>
                  <a:avLst/>
                  <a:gdLst>
                    <a:gd name="connsiteX0" fmla="*/ 7777 w 7838"/>
                    <a:gd name="connsiteY0" fmla="*/ 4634 h 7838"/>
                    <a:gd name="connsiteX1" fmla="*/ 3205 w 7838"/>
                    <a:gd name="connsiteY1" fmla="*/ 7777 h 7838"/>
                    <a:gd name="connsiteX2" fmla="*/ 62 w 7838"/>
                    <a:gd name="connsiteY2" fmla="*/ 3205 h 7838"/>
                    <a:gd name="connsiteX3" fmla="*/ 4634 w 7838"/>
                    <a:gd name="connsiteY3" fmla="*/ 62 h 7838"/>
                    <a:gd name="connsiteX4" fmla="*/ 7777 w 7838"/>
                    <a:gd name="connsiteY4" fmla="*/ 4634 h 7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8" h="7838">
                      <a:moveTo>
                        <a:pt x="7777" y="4634"/>
                      </a:moveTo>
                      <a:cubicBezTo>
                        <a:pt x="7396" y="6729"/>
                        <a:pt x="5300" y="8158"/>
                        <a:pt x="3205" y="7777"/>
                      </a:cubicBezTo>
                      <a:cubicBezTo>
                        <a:pt x="1109" y="7396"/>
                        <a:pt x="-319" y="5300"/>
                        <a:pt x="62" y="3205"/>
                      </a:cubicBezTo>
                      <a:cubicBezTo>
                        <a:pt x="443" y="1109"/>
                        <a:pt x="2538" y="-319"/>
                        <a:pt x="4634" y="62"/>
                      </a:cubicBezTo>
                      <a:cubicBezTo>
                        <a:pt x="6729" y="443"/>
                        <a:pt x="8158" y="2538"/>
                        <a:pt x="7777" y="4634"/>
                      </a:cubicBezTo>
                    </a:path>
                  </a:pathLst>
                </a:custGeom>
                <a:solidFill>
                  <a:srgbClr val="FEFEFE"/>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1F260CC3-6363-7AEC-ED26-97A56164CE37}"/>
                    </a:ext>
                  </a:extLst>
                </p:cNvPr>
                <p:cNvSpPr/>
                <p:nvPr/>
              </p:nvSpPr>
              <p:spPr>
                <a:xfrm>
                  <a:off x="3405217" y="4230472"/>
                  <a:ext cx="7651" cy="7654"/>
                </a:xfrm>
                <a:custGeom>
                  <a:avLst/>
                  <a:gdLst>
                    <a:gd name="connsiteX0" fmla="*/ 7590 w 7651"/>
                    <a:gd name="connsiteY0" fmla="*/ 4542 h 7654"/>
                    <a:gd name="connsiteX1" fmla="*/ 3113 w 7651"/>
                    <a:gd name="connsiteY1" fmla="*/ 7590 h 7654"/>
                    <a:gd name="connsiteX2" fmla="*/ 65 w 7651"/>
                    <a:gd name="connsiteY2" fmla="*/ 3113 h 7654"/>
                    <a:gd name="connsiteX3" fmla="*/ 4542 w 7651"/>
                    <a:gd name="connsiteY3" fmla="*/ 65 h 7654"/>
                    <a:gd name="connsiteX4" fmla="*/ 7590 w 7651"/>
                    <a:gd name="connsiteY4" fmla="*/ 4542 h 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1" h="7654">
                      <a:moveTo>
                        <a:pt x="7590" y="4542"/>
                      </a:moveTo>
                      <a:cubicBezTo>
                        <a:pt x="7209" y="6637"/>
                        <a:pt x="5208" y="7971"/>
                        <a:pt x="3113" y="7590"/>
                      </a:cubicBezTo>
                      <a:cubicBezTo>
                        <a:pt x="1017" y="7209"/>
                        <a:pt x="-316" y="5208"/>
                        <a:pt x="65" y="3113"/>
                      </a:cubicBezTo>
                      <a:cubicBezTo>
                        <a:pt x="446" y="1017"/>
                        <a:pt x="2446" y="-316"/>
                        <a:pt x="4542" y="65"/>
                      </a:cubicBezTo>
                      <a:cubicBezTo>
                        <a:pt x="6542" y="446"/>
                        <a:pt x="7971" y="2446"/>
                        <a:pt x="7590" y="4542"/>
                      </a:cubicBezTo>
                    </a:path>
                  </a:pathLst>
                </a:custGeom>
                <a:solidFill>
                  <a:srgbClr val="FEFEFE"/>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9C2515BA-78F1-FA6F-900A-8A3288DF976E}"/>
                    </a:ext>
                  </a:extLst>
                </p:cNvPr>
                <p:cNvSpPr/>
                <p:nvPr/>
              </p:nvSpPr>
              <p:spPr>
                <a:xfrm>
                  <a:off x="3441902" y="4257251"/>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337"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A290E3B7-057D-AF48-1A9B-F824C0A69793}"/>
                    </a:ext>
                  </a:extLst>
                </p:cNvPr>
                <p:cNvSpPr/>
                <p:nvPr/>
              </p:nvSpPr>
              <p:spPr>
                <a:xfrm>
                  <a:off x="3416662" y="4286494"/>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7"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30B41B53-22D6-B679-4623-7428B938A0DA}"/>
                    </a:ext>
                  </a:extLst>
                </p:cNvPr>
                <p:cNvSpPr/>
                <p:nvPr/>
              </p:nvSpPr>
              <p:spPr>
                <a:xfrm>
                  <a:off x="3569290" y="4271481"/>
                  <a:ext cx="13742" cy="13742"/>
                </a:xfrm>
                <a:custGeom>
                  <a:avLst/>
                  <a:gdLst>
                    <a:gd name="connsiteX0" fmla="*/ 13634 w 13742"/>
                    <a:gd name="connsiteY0" fmla="*/ 8110 h 13742"/>
                    <a:gd name="connsiteX1" fmla="*/ 5633 w 13742"/>
                    <a:gd name="connsiteY1" fmla="*/ 13634 h 13742"/>
                    <a:gd name="connsiteX2" fmla="*/ 108 w 13742"/>
                    <a:gd name="connsiteY2" fmla="*/ 5633 h 13742"/>
                    <a:gd name="connsiteX3" fmla="*/ 8110 w 13742"/>
                    <a:gd name="connsiteY3" fmla="*/ 108 h 13742"/>
                    <a:gd name="connsiteX4" fmla="*/ 13634 w 13742"/>
                    <a:gd name="connsiteY4" fmla="*/ 8110 h 1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 h="13742">
                      <a:moveTo>
                        <a:pt x="13634" y="8110"/>
                      </a:moveTo>
                      <a:cubicBezTo>
                        <a:pt x="12967" y="11824"/>
                        <a:pt x="9348" y="14301"/>
                        <a:pt x="5633" y="13634"/>
                      </a:cubicBezTo>
                      <a:cubicBezTo>
                        <a:pt x="1918" y="12967"/>
                        <a:pt x="-558" y="9348"/>
                        <a:pt x="108" y="5633"/>
                      </a:cubicBezTo>
                      <a:cubicBezTo>
                        <a:pt x="775" y="1918"/>
                        <a:pt x="4395" y="-558"/>
                        <a:pt x="8110" y="108"/>
                      </a:cubicBezTo>
                      <a:cubicBezTo>
                        <a:pt x="11824" y="775"/>
                        <a:pt x="14301" y="4395"/>
                        <a:pt x="13634" y="8110"/>
                      </a:cubicBezTo>
                    </a:path>
                  </a:pathLst>
                </a:custGeom>
                <a:solidFill>
                  <a:srgbClr val="FEFEFE"/>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D6E7224B-15AD-B838-4917-5623583E3843}"/>
                    </a:ext>
                  </a:extLst>
                </p:cNvPr>
                <p:cNvSpPr/>
                <p:nvPr/>
              </p:nvSpPr>
              <p:spPr>
                <a:xfrm>
                  <a:off x="3375357" y="4155273"/>
                  <a:ext cx="12797" cy="12797"/>
                </a:xfrm>
                <a:custGeom>
                  <a:avLst/>
                  <a:gdLst>
                    <a:gd name="connsiteX0" fmla="*/ 12685 w 12797"/>
                    <a:gd name="connsiteY0" fmla="*/ 7542 h 12797"/>
                    <a:gd name="connsiteX1" fmla="*/ 5256 w 12797"/>
                    <a:gd name="connsiteY1" fmla="*/ 12685 h 12797"/>
                    <a:gd name="connsiteX2" fmla="*/ 112 w 12797"/>
                    <a:gd name="connsiteY2" fmla="*/ 5256 h 12797"/>
                    <a:gd name="connsiteX3" fmla="*/ 7542 w 12797"/>
                    <a:gd name="connsiteY3" fmla="*/ 112 h 12797"/>
                    <a:gd name="connsiteX4" fmla="*/ 12685 w 12797"/>
                    <a:gd name="connsiteY4" fmla="*/ 7542 h 12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 h="12797">
                      <a:moveTo>
                        <a:pt x="12685" y="7542"/>
                      </a:moveTo>
                      <a:cubicBezTo>
                        <a:pt x="12018" y="10971"/>
                        <a:pt x="8685" y="13352"/>
                        <a:pt x="5256" y="12685"/>
                      </a:cubicBezTo>
                      <a:cubicBezTo>
                        <a:pt x="1827" y="12018"/>
                        <a:pt x="-555" y="8685"/>
                        <a:pt x="112" y="5256"/>
                      </a:cubicBezTo>
                      <a:cubicBezTo>
                        <a:pt x="779" y="1827"/>
                        <a:pt x="4113" y="-555"/>
                        <a:pt x="7542" y="112"/>
                      </a:cubicBezTo>
                      <a:cubicBezTo>
                        <a:pt x="10971" y="779"/>
                        <a:pt x="13352" y="4113"/>
                        <a:pt x="12685" y="7542"/>
                      </a:cubicBezTo>
                    </a:path>
                  </a:pathLst>
                </a:custGeom>
                <a:solidFill>
                  <a:srgbClr val="FEFEFE"/>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1604C673-4419-4573-0447-FBC827EC2FC7}"/>
                    </a:ext>
                  </a:extLst>
                </p:cNvPr>
                <p:cNvSpPr/>
                <p:nvPr/>
              </p:nvSpPr>
              <p:spPr>
                <a:xfrm>
                  <a:off x="3445818" y="4112553"/>
                  <a:ext cx="7059" cy="7083"/>
                </a:xfrm>
                <a:custGeom>
                  <a:avLst/>
                  <a:gdLst>
                    <a:gd name="connsiteX0" fmla="*/ 6994 w 7059"/>
                    <a:gd name="connsiteY0" fmla="*/ 4161 h 7083"/>
                    <a:gd name="connsiteX1" fmla="*/ 2898 w 7059"/>
                    <a:gd name="connsiteY1" fmla="*/ 7018 h 7083"/>
                    <a:gd name="connsiteX2" fmla="*/ 41 w 7059"/>
                    <a:gd name="connsiteY2" fmla="*/ 2923 h 7083"/>
                    <a:gd name="connsiteX3" fmla="*/ 4137 w 7059"/>
                    <a:gd name="connsiteY3" fmla="*/ 65 h 7083"/>
                    <a:gd name="connsiteX4" fmla="*/ 6994 w 7059"/>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9"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375" y="2256"/>
                        <a:pt x="6994" y="4161"/>
                      </a:cubicBezTo>
                    </a:path>
                  </a:pathLst>
                </a:custGeom>
                <a:solidFill>
                  <a:srgbClr val="FEFEFE"/>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BEC4E13D-3BC4-4D4E-4E5D-0D2942ABFEA1}"/>
                    </a:ext>
                  </a:extLst>
                </p:cNvPr>
                <p:cNvSpPr/>
                <p:nvPr/>
              </p:nvSpPr>
              <p:spPr>
                <a:xfrm>
                  <a:off x="3402374" y="4112376"/>
                  <a:ext cx="4959" cy="4959"/>
                </a:xfrm>
                <a:custGeom>
                  <a:avLst/>
                  <a:gdLst>
                    <a:gd name="connsiteX0" fmla="*/ 4909 w 4959"/>
                    <a:gd name="connsiteY0" fmla="*/ 2908 h 4959"/>
                    <a:gd name="connsiteX1" fmla="*/ 2051 w 4959"/>
                    <a:gd name="connsiteY1" fmla="*/ 4909 h 4959"/>
                    <a:gd name="connsiteX2" fmla="*/ 51 w 4959"/>
                    <a:gd name="connsiteY2" fmla="*/ 2051 h 4959"/>
                    <a:gd name="connsiteX3" fmla="*/ 2908 w 4959"/>
                    <a:gd name="connsiteY3" fmla="*/ 51 h 4959"/>
                    <a:gd name="connsiteX4" fmla="*/ 4909 w 4959"/>
                    <a:gd name="connsiteY4" fmla="*/ 2908 h 4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 h="4959">
                      <a:moveTo>
                        <a:pt x="4909" y="2908"/>
                      </a:moveTo>
                      <a:cubicBezTo>
                        <a:pt x="4623" y="4242"/>
                        <a:pt x="3385" y="5194"/>
                        <a:pt x="2051" y="4909"/>
                      </a:cubicBezTo>
                      <a:cubicBezTo>
                        <a:pt x="718" y="4623"/>
                        <a:pt x="-235" y="3385"/>
                        <a:pt x="51" y="2051"/>
                      </a:cubicBezTo>
                      <a:cubicBezTo>
                        <a:pt x="337" y="718"/>
                        <a:pt x="1575" y="-235"/>
                        <a:pt x="2908" y="51"/>
                      </a:cubicBezTo>
                      <a:cubicBezTo>
                        <a:pt x="4242" y="337"/>
                        <a:pt x="5194" y="1575"/>
                        <a:pt x="4909" y="2908"/>
                      </a:cubicBezTo>
                    </a:path>
                  </a:pathLst>
                </a:custGeom>
                <a:solidFill>
                  <a:srgbClr val="FEFEFE"/>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7E45869A-F060-29AB-65FC-F7E5065C0668}"/>
                    </a:ext>
                  </a:extLst>
                </p:cNvPr>
                <p:cNvSpPr/>
                <p:nvPr/>
              </p:nvSpPr>
              <p:spPr>
                <a:xfrm>
                  <a:off x="3346913" y="4125781"/>
                  <a:ext cx="9696" cy="9772"/>
                </a:xfrm>
                <a:custGeom>
                  <a:avLst/>
                  <a:gdLst>
                    <a:gd name="connsiteX0" fmla="*/ 9697 w 9696"/>
                    <a:gd name="connsiteY0" fmla="*/ 5791 h 9772"/>
                    <a:gd name="connsiteX1" fmla="*/ 3982 w 9696"/>
                    <a:gd name="connsiteY1" fmla="*/ 9696 h 9772"/>
                    <a:gd name="connsiteX2" fmla="*/ 76 w 9696"/>
                    <a:gd name="connsiteY2" fmla="*/ 3981 h 9772"/>
                    <a:gd name="connsiteX3" fmla="*/ 5696 w 9696"/>
                    <a:gd name="connsiteY3" fmla="*/ 76 h 9772"/>
                    <a:gd name="connsiteX4" fmla="*/ 9601 w 9696"/>
                    <a:gd name="connsiteY4" fmla="*/ 5791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 h="9772">
                      <a:moveTo>
                        <a:pt x="9697" y="5791"/>
                      </a:moveTo>
                      <a:cubicBezTo>
                        <a:pt x="9220" y="8363"/>
                        <a:pt x="6649" y="10173"/>
                        <a:pt x="3982" y="9696"/>
                      </a:cubicBezTo>
                      <a:cubicBezTo>
                        <a:pt x="1410" y="9220"/>
                        <a:pt x="-400" y="6648"/>
                        <a:pt x="76" y="3981"/>
                      </a:cubicBezTo>
                      <a:cubicBezTo>
                        <a:pt x="553" y="1410"/>
                        <a:pt x="3124" y="-400"/>
                        <a:pt x="5696" y="76"/>
                      </a:cubicBezTo>
                      <a:cubicBezTo>
                        <a:pt x="8268" y="552"/>
                        <a:pt x="10078" y="3124"/>
                        <a:pt x="9601" y="5791"/>
                      </a:cubicBezTo>
                    </a:path>
                  </a:pathLst>
                </a:custGeom>
                <a:solidFill>
                  <a:srgbClr val="FEFEFE"/>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178FD931-A507-DFCD-BC9B-93CC315EFD54}"/>
                    </a:ext>
                  </a:extLst>
                </p:cNvPr>
                <p:cNvSpPr/>
                <p:nvPr/>
              </p:nvSpPr>
              <p:spPr>
                <a:xfrm>
                  <a:off x="3309849" y="4156250"/>
                  <a:ext cx="12462" cy="12462"/>
                </a:xfrm>
                <a:custGeom>
                  <a:avLst/>
                  <a:gdLst>
                    <a:gd name="connsiteX0" fmla="*/ 12375 w 12462"/>
                    <a:gd name="connsiteY0" fmla="*/ 7327 h 12462"/>
                    <a:gd name="connsiteX1" fmla="*/ 5136 w 12462"/>
                    <a:gd name="connsiteY1" fmla="*/ 12375 h 12462"/>
                    <a:gd name="connsiteX2" fmla="*/ 88 w 12462"/>
                    <a:gd name="connsiteY2" fmla="*/ 5136 h 12462"/>
                    <a:gd name="connsiteX3" fmla="*/ 7327 w 12462"/>
                    <a:gd name="connsiteY3" fmla="*/ 88 h 12462"/>
                    <a:gd name="connsiteX4" fmla="*/ 12375 w 12462"/>
                    <a:gd name="connsiteY4" fmla="*/ 7327 h 1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2" h="12462">
                      <a:moveTo>
                        <a:pt x="12375" y="7327"/>
                      </a:moveTo>
                      <a:cubicBezTo>
                        <a:pt x="11803" y="10660"/>
                        <a:pt x="8470" y="12946"/>
                        <a:pt x="5136" y="12375"/>
                      </a:cubicBezTo>
                      <a:cubicBezTo>
                        <a:pt x="1802" y="11803"/>
                        <a:pt x="-484" y="8470"/>
                        <a:pt x="88" y="5136"/>
                      </a:cubicBezTo>
                      <a:cubicBezTo>
                        <a:pt x="659" y="1802"/>
                        <a:pt x="3993" y="-484"/>
                        <a:pt x="7327" y="88"/>
                      </a:cubicBezTo>
                      <a:cubicBezTo>
                        <a:pt x="10660" y="659"/>
                        <a:pt x="12946" y="3993"/>
                        <a:pt x="12375" y="7327"/>
                      </a:cubicBezTo>
                    </a:path>
                  </a:pathLst>
                </a:custGeom>
                <a:solidFill>
                  <a:srgbClr val="FEFEFE"/>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26253C46-1D8C-1B8B-6BC7-332F0359D1D1}"/>
                    </a:ext>
                  </a:extLst>
                </p:cNvPr>
                <p:cNvSpPr/>
                <p:nvPr/>
              </p:nvSpPr>
              <p:spPr>
                <a:xfrm>
                  <a:off x="3352902" y="4179869"/>
                  <a:ext cx="12184" cy="12275"/>
                </a:xfrm>
                <a:custGeom>
                  <a:avLst/>
                  <a:gdLst>
                    <a:gd name="connsiteX0" fmla="*/ 12185 w 12184"/>
                    <a:gd name="connsiteY0" fmla="*/ 7234 h 12275"/>
                    <a:gd name="connsiteX1" fmla="*/ 5041 w 12184"/>
                    <a:gd name="connsiteY1" fmla="*/ 12187 h 12275"/>
                    <a:gd name="connsiteX2" fmla="*/ 88 w 12184"/>
                    <a:gd name="connsiteY2" fmla="*/ 5044 h 12275"/>
                    <a:gd name="connsiteX3" fmla="*/ 7136 w 12184"/>
                    <a:gd name="connsiteY3" fmla="*/ 91 h 12275"/>
                    <a:gd name="connsiteX4" fmla="*/ 12089 w 12184"/>
                    <a:gd name="connsiteY4" fmla="*/ 7234 h 1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275">
                      <a:moveTo>
                        <a:pt x="12185" y="7234"/>
                      </a:moveTo>
                      <a:cubicBezTo>
                        <a:pt x="11613" y="10473"/>
                        <a:pt x="8375" y="12759"/>
                        <a:pt x="5041" y="12187"/>
                      </a:cubicBezTo>
                      <a:cubicBezTo>
                        <a:pt x="1802" y="11616"/>
                        <a:pt x="-484" y="8377"/>
                        <a:pt x="88" y="5044"/>
                      </a:cubicBezTo>
                      <a:cubicBezTo>
                        <a:pt x="659" y="1710"/>
                        <a:pt x="3898" y="-481"/>
                        <a:pt x="7136" y="91"/>
                      </a:cubicBezTo>
                      <a:cubicBezTo>
                        <a:pt x="10375" y="662"/>
                        <a:pt x="12661" y="3900"/>
                        <a:pt x="12089" y="7234"/>
                      </a:cubicBezTo>
                    </a:path>
                  </a:pathLst>
                </a:custGeom>
                <a:solidFill>
                  <a:srgbClr val="FEFEFE"/>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499A7FD2-48FD-D554-65B9-CD199600213B}"/>
                    </a:ext>
                  </a:extLst>
                </p:cNvPr>
                <p:cNvSpPr/>
                <p:nvPr/>
              </p:nvSpPr>
              <p:spPr>
                <a:xfrm>
                  <a:off x="3344183" y="4213348"/>
                  <a:ext cx="6374" cy="6374"/>
                </a:xfrm>
                <a:custGeom>
                  <a:avLst/>
                  <a:gdLst>
                    <a:gd name="connsiteX0" fmla="*/ 6330 w 6374"/>
                    <a:gd name="connsiteY0" fmla="*/ 3758 h 6374"/>
                    <a:gd name="connsiteX1" fmla="*/ 2616 w 6374"/>
                    <a:gd name="connsiteY1" fmla="*/ 6330 h 6374"/>
                    <a:gd name="connsiteX2" fmla="*/ 44 w 6374"/>
                    <a:gd name="connsiteY2" fmla="*/ 2616 h 6374"/>
                    <a:gd name="connsiteX3" fmla="*/ 3759 w 6374"/>
                    <a:gd name="connsiteY3" fmla="*/ 44 h 6374"/>
                    <a:gd name="connsiteX4" fmla="*/ 6330 w 6374"/>
                    <a:gd name="connsiteY4" fmla="*/ 3758 h 6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4" h="6374">
                      <a:moveTo>
                        <a:pt x="6330" y="3758"/>
                      </a:moveTo>
                      <a:cubicBezTo>
                        <a:pt x="6045" y="5473"/>
                        <a:pt x="4425" y="6616"/>
                        <a:pt x="2616" y="6330"/>
                      </a:cubicBezTo>
                      <a:cubicBezTo>
                        <a:pt x="901" y="6045"/>
                        <a:pt x="-242" y="4425"/>
                        <a:pt x="44" y="2616"/>
                      </a:cubicBezTo>
                      <a:cubicBezTo>
                        <a:pt x="329" y="901"/>
                        <a:pt x="1949" y="-242"/>
                        <a:pt x="3759" y="44"/>
                      </a:cubicBezTo>
                      <a:cubicBezTo>
                        <a:pt x="5473" y="330"/>
                        <a:pt x="6616" y="1949"/>
                        <a:pt x="6330" y="3758"/>
                      </a:cubicBezTo>
                    </a:path>
                  </a:pathLst>
                </a:custGeom>
                <a:solidFill>
                  <a:srgbClr val="FEFEFE"/>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37DF222D-6273-39C2-B30E-C711339641FE}"/>
                    </a:ext>
                  </a:extLst>
                </p:cNvPr>
                <p:cNvSpPr/>
                <p:nvPr/>
              </p:nvSpPr>
              <p:spPr>
                <a:xfrm>
                  <a:off x="3344281" y="423935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B20BA434-F9F9-E50C-DB2B-D0DEB4ED7758}"/>
                    </a:ext>
                  </a:extLst>
                </p:cNvPr>
                <p:cNvSpPr/>
                <p:nvPr/>
              </p:nvSpPr>
              <p:spPr>
                <a:xfrm>
                  <a:off x="3309307" y="4194951"/>
                  <a:ext cx="8498" cy="8498"/>
                </a:xfrm>
                <a:custGeom>
                  <a:avLst/>
                  <a:gdLst>
                    <a:gd name="connsiteX0" fmla="*/ 8440 w 8498"/>
                    <a:gd name="connsiteY0" fmla="*/ 5011 h 8498"/>
                    <a:gd name="connsiteX1" fmla="*/ 3487 w 8498"/>
                    <a:gd name="connsiteY1" fmla="*/ 8440 h 8498"/>
                    <a:gd name="connsiteX2" fmla="*/ 58 w 8498"/>
                    <a:gd name="connsiteY2" fmla="*/ 3487 h 8498"/>
                    <a:gd name="connsiteX3" fmla="*/ 5011 w 8498"/>
                    <a:gd name="connsiteY3" fmla="*/ 58 h 8498"/>
                    <a:gd name="connsiteX4" fmla="*/ 8440 w 8498"/>
                    <a:gd name="connsiteY4" fmla="*/ 5011 h 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8" h="8498">
                      <a:moveTo>
                        <a:pt x="8440" y="5011"/>
                      </a:moveTo>
                      <a:cubicBezTo>
                        <a:pt x="8059" y="7297"/>
                        <a:pt x="5773" y="8821"/>
                        <a:pt x="3487" y="8440"/>
                      </a:cubicBezTo>
                      <a:cubicBezTo>
                        <a:pt x="1201" y="8059"/>
                        <a:pt x="-323" y="5773"/>
                        <a:pt x="58" y="3487"/>
                      </a:cubicBezTo>
                      <a:cubicBezTo>
                        <a:pt x="439" y="1201"/>
                        <a:pt x="2725" y="-323"/>
                        <a:pt x="5011" y="58"/>
                      </a:cubicBezTo>
                      <a:cubicBezTo>
                        <a:pt x="7297" y="439"/>
                        <a:pt x="8821" y="2725"/>
                        <a:pt x="8440" y="5011"/>
                      </a:cubicBezTo>
                    </a:path>
                  </a:pathLst>
                </a:custGeom>
                <a:solidFill>
                  <a:srgbClr val="FEFEFE"/>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8EB4E41A-790B-AE7F-1082-030B28456250}"/>
                    </a:ext>
                  </a:extLst>
                </p:cNvPr>
                <p:cNvSpPr/>
                <p:nvPr/>
              </p:nvSpPr>
              <p:spPr>
                <a:xfrm>
                  <a:off x="3285036" y="4200945"/>
                  <a:ext cx="7035" cy="7083"/>
                </a:xfrm>
                <a:custGeom>
                  <a:avLst/>
                  <a:gdLst>
                    <a:gd name="connsiteX0" fmla="*/ 6994 w 7035"/>
                    <a:gd name="connsiteY0" fmla="*/ 4161 h 7083"/>
                    <a:gd name="connsiteX1" fmla="*/ 2898 w 7035"/>
                    <a:gd name="connsiteY1" fmla="*/ 7018 h 7083"/>
                    <a:gd name="connsiteX2" fmla="*/ 41 w 7035"/>
                    <a:gd name="connsiteY2" fmla="*/ 2923 h 7083"/>
                    <a:gd name="connsiteX3" fmla="*/ 4137 w 7035"/>
                    <a:gd name="connsiteY3" fmla="*/ 65 h 7083"/>
                    <a:gd name="connsiteX4" fmla="*/ 6994 w 7035"/>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280" y="2256"/>
                        <a:pt x="6994" y="4161"/>
                      </a:cubicBezTo>
                    </a:path>
                  </a:pathLst>
                </a:custGeom>
                <a:solidFill>
                  <a:srgbClr val="FEFEFE"/>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E8624B37-441E-9B35-CF2E-F2C9E02E5EDE}"/>
                    </a:ext>
                  </a:extLst>
                </p:cNvPr>
                <p:cNvSpPr/>
                <p:nvPr/>
              </p:nvSpPr>
              <p:spPr>
                <a:xfrm>
                  <a:off x="3359538" y="4255278"/>
                  <a:ext cx="5572" cy="5572"/>
                </a:xfrm>
                <a:custGeom>
                  <a:avLst/>
                  <a:gdLst>
                    <a:gd name="connsiteX0" fmla="*/ 5549 w 5572"/>
                    <a:gd name="connsiteY0" fmla="*/ 3263 h 5572"/>
                    <a:gd name="connsiteX1" fmla="*/ 2310 w 5572"/>
                    <a:gd name="connsiteY1" fmla="*/ 5549 h 5572"/>
                    <a:gd name="connsiteX2" fmla="*/ 24 w 5572"/>
                    <a:gd name="connsiteY2" fmla="*/ 2310 h 5572"/>
                    <a:gd name="connsiteX3" fmla="*/ 3263 w 5572"/>
                    <a:gd name="connsiteY3" fmla="*/ 24 h 5572"/>
                    <a:gd name="connsiteX4" fmla="*/ 5549 w 5572"/>
                    <a:gd name="connsiteY4" fmla="*/ 3263 h 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 h="5572">
                      <a:moveTo>
                        <a:pt x="5549" y="3263"/>
                      </a:moveTo>
                      <a:cubicBezTo>
                        <a:pt x="5263" y="4787"/>
                        <a:pt x="3834" y="5739"/>
                        <a:pt x="2310" y="5549"/>
                      </a:cubicBezTo>
                      <a:cubicBezTo>
                        <a:pt x="786" y="5358"/>
                        <a:pt x="-166" y="3834"/>
                        <a:pt x="24" y="2310"/>
                      </a:cubicBezTo>
                      <a:cubicBezTo>
                        <a:pt x="310" y="786"/>
                        <a:pt x="1739" y="-166"/>
                        <a:pt x="3263" y="24"/>
                      </a:cubicBezTo>
                      <a:cubicBezTo>
                        <a:pt x="4787" y="310"/>
                        <a:pt x="5739" y="1739"/>
                        <a:pt x="5549" y="3263"/>
                      </a:cubicBezTo>
                    </a:path>
                  </a:pathLst>
                </a:custGeom>
                <a:solidFill>
                  <a:srgbClr val="FEFEFE"/>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A50B0923-2DC2-C155-83DF-C419A0980EBF}"/>
                    </a:ext>
                  </a:extLst>
                </p:cNvPr>
                <p:cNvSpPr/>
                <p:nvPr/>
              </p:nvSpPr>
              <p:spPr>
                <a:xfrm>
                  <a:off x="3385991" y="4212484"/>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242"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BEA7D2DA-C6B1-71AF-5D19-807A1AC369D9}"/>
                    </a:ext>
                  </a:extLst>
                </p:cNvPr>
                <p:cNvSpPr/>
                <p:nvPr/>
              </p:nvSpPr>
              <p:spPr>
                <a:xfrm>
                  <a:off x="3417401" y="4313303"/>
                  <a:ext cx="9985" cy="10014"/>
                </a:xfrm>
                <a:custGeom>
                  <a:avLst/>
                  <a:gdLst>
                    <a:gd name="connsiteX0" fmla="*/ 9979 w 9985"/>
                    <a:gd name="connsiteY0" fmla="*/ 5912 h 10014"/>
                    <a:gd name="connsiteX1" fmla="*/ 4169 w 9985"/>
                    <a:gd name="connsiteY1" fmla="*/ 9913 h 10014"/>
                    <a:gd name="connsiteX2" fmla="*/ 73 w 9985"/>
                    <a:gd name="connsiteY2" fmla="*/ 4102 h 10014"/>
                    <a:gd name="connsiteX3" fmla="*/ 5883 w 9985"/>
                    <a:gd name="connsiteY3" fmla="*/ 102 h 10014"/>
                    <a:gd name="connsiteX4" fmla="*/ 9884 w 9985"/>
                    <a:gd name="connsiteY4" fmla="*/ 5912 h 10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 h="10014">
                      <a:moveTo>
                        <a:pt x="9979" y="5912"/>
                      </a:moveTo>
                      <a:cubicBezTo>
                        <a:pt x="9503" y="8579"/>
                        <a:pt x="6836" y="10484"/>
                        <a:pt x="4169" y="9913"/>
                      </a:cubicBezTo>
                      <a:cubicBezTo>
                        <a:pt x="1502" y="9436"/>
                        <a:pt x="-403" y="6769"/>
                        <a:pt x="73" y="4102"/>
                      </a:cubicBezTo>
                      <a:cubicBezTo>
                        <a:pt x="549" y="1435"/>
                        <a:pt x="3216" y="-470"/>
                        <a:pt x="5883" y="102"/>
                      </a:cubicBezTo>
                      <a:cubicBezTo>
                        <a:pt x="8550" y="578"/>
                        <a:pt x="10455" y="3245"/>
                        <a:pt x="9884" y="5912"/>
                      </a:cubicBezTo>
                    </a:path>
                  </a:pathLst>
                </a:custGeom>
                <a:solidFill>
                  <a:srgbClr val="FEFEFE"/>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688C37C2-92F0-4A60-FE80-D050A2BFB87B}"/>
                    </a:ext>
                  </a:extLst>
                </p:cNvPr>
                <p:cNvSpPr/>
                <p:nvPr/>
              </p:nvSpPr>
              <p:spPr>
                <a:xfrm>
                  <a:off x="3495023" y="4171403"/>
                  <a:ext cx="9017" cy="9017"/>
                </a:xfrm>
                <a:custGeom>
                  <a:avLst/>
                  <a:gdLst>
                    <a:gd name="connsiteX0" fmla="*/ 8938 w 9017"/>
                    <a:gd name="connsiteY0" fmla="*/ 5319 h 9017"/>
                    <a:gd name="connsiteX1" fmla="*/ 3699 w 9017"/>
                    <a:gd name="connsiteY1" fmla="*/ 8938 h 9017"/>
                    <a:gd name="connsiteX2" fmla="*/ 80 w 9017"/>
                    <a:gd name="connsiteY2" fmla="*/ 3699 h 9017"/>
                    <a:gd name="connsiteX3" fmla="*/ 5318 w 9017"/>
                    <a:gd name="connsiteY3" fmla="*/ 80 h 9017"/>
                    <a:gd name="connsiteX4" fmla="*/ 8938 w 9017"/>
                    <a:gd name="connsiteY4" fmla="*/ 5319 h 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 h="9017">
                      <a:moveTo>
                        <a:pt x="8938" y="5319"/>
                      </a:moveTo>
                      <a:cubicBezTo>
                        <a:pt x="8462" y="7700"/>
                        <a:pt x="6080" y="9414"/>
                        <a:pt x="3699" y="8938"/>
                      </a:cubicBezTo>
                      <a:cubicBezTo>
                        <a:pt x="1318" y="8462"/>
                        <a:pt x="-397" y="6081"/>
                        <a:pt x="80" y="3699"/>
                      </a:cubicBezTo>
                      <a:cubicBezTo>
                        <a:pt x="556" y="1318"/>
                        <a:pt x="2937" y="-397"/>
                        <a:pt x="5318" y="80"/>
                      </a:cubicBezTo>
                      <a:cubicBezTo>
                        <a:pt x="7700" y="556"/>
                        <a:pt x="9414" y="2937"/>
                        <a:pt x="8938" y="5319"/>
                      </a:cubicBezTo>
                    </a:path>
                  </a:pathLst>
                </a:custGeom>
                <a:solidFill>
                  <a:srgbClr val="FEFEFE"/>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58A1C1CE-843A-2F43-CA9C-614D7AAF6552}"/>
                    </a:ext>
                  </a:extLst>
                </p:cNvPr>
                <p:cNvSpPr/>
                <p:nvPr/>
              </p:nvSpPr>
              <p:spPr>
                <a:xfrm>
                  <a:off x="3485118" y="4136065"/>
                  <a:ext cx="9493" cy="9493"/>
                </a:xfrm>
                <a:custGeom>
                  <a:avLst/>
                  <a:gdLst>
                    <a:gd name="connsiteX0" fmla="*/ 9414 w 9493"/>
                    <a:gd name="connsiteY0" fmla="*/ 5604 h 9493"/>
                    <a:gd name="connsiteX1" fmla="*/ 3889 w 9493"/>
                    <a:gd name="connsiteY1" fmla="*/ 9414 h 9493"/>
                    <a:gd name="connsiteX2" fmla="*/ 79 w 9493"/>
                    <a:gd name="connsiteY2" fmla="*/ 3890 h 9493"/>
                    <a:gd name="connsiteX3" fmla="*/ 5604 w 9493"/>
                    <a:gd name="connsiteY3" fmla="*/ 79 h 9493"/>
                    <a:gd name="connsiteX4" fmla="*/ 9414 w 9493"/>
                    <a:gd name="connsiteY4" fmla="*/ 5604 h 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9493">
                      <a:moveTo>
                        <a:pt x="9414" y="5604"/>
                      </a:moveTo>
                      <a:cubicBezTo>
                        <a:pt x="8938" y="8176"/>
                        <a:pt x="6461" y="9890"/>
                        <a:pt x="3889" y="9414"/>
                      </a:cubicBezTo>
                      <a:cubicBezTo>
                        <a:pt x="1318" y="8938"/>
                        <a:pt x="-397" y="6461"/>
                        <a:pt x="79" y="3890"/>
                      </a:cubicBezTo>
                      <a:cubicBezTo>
                        <a:pt x="556" y="1318"/>
                        <a:pt x="3032" y="-397"/>
                        <a:pt x="5604" y="79"/>
                      </a:cubicBezTo>
                      <a:cubicBezTo>
                        <a:pt x="8176" y="556"/>
                        <a:pt x="9890" y="3032"/>
                        <a:pt x="9414" y="5604"/>
                      </a:cubicBezTo>
                    </a:path>
                  </a:pathLst>
                </a:custGeom>
                <a:solidFill>
                  <a:srgbClr val="FEFEFE"/>
                </a:solidFill>
                <a:ln w="9525" cap="flat">
                  <a:noFill/>
                  <a:prstDash val="solid"/>
                  <a:miter/>
                </a:ln>
              </p:spPr>
              <p:txBody>
                <a:bodyPr rtlCol="0" anchor="ctr"/>
                <a:lstStyle/>
                <a:p>
                  <a:endParaRPr lang="en-US"/>
                </a:p>
              </p:txBody>
            </p:sp>
          </p:grpSp>
          <p:sp>
            <p:nvSpPr>
              <p:cNvPr id="803" name="Freeform: Shape 802">
                <a:extLst>
                  <a:ext uri="{FF2B5EF4-FFF2-40B4-BE49-F238E27FC236}">
                    <a16:creationId xmlns:a16="http://schemas.microsoft.com/office/drawing/2014/main" id="{71F357FE-3BA9-20F5-9ABD-797416831EF6}"/>
                  </a:ext>
                </a:extLst>
              </p:cNvPr>
              <p:cNvSpPr/>
              <p:nvPr/>
            </p:nvSpPr>
            <p:spPr>
              <a:xfrm>
                <a:off x="3353777" y="4067420"/>
                <a:ext cx="246741" cy="179310"/>
              </a:xfrm>
              <a:custGeom>
                <a:avLst/>
                <a:gdLst>
                  <a:gd name="connsiteX0" fmla="*/ 74651 w 246741"/>
                  <a:gd name="connsiteY0" fmla="*/ 2907 h 179310"/>
                  <a:gd name="connsiteX1" fmla="*/ 106465 w 246741"/>
                  <a:gd name="connsiteY1" fmla="*/ 12432 h 179310"/>
                  <a:gd name="connsiteX2" fmla="*/ 136564 w 246741"/>
                  <a:gd name="connsiteY2" fmla="*/ 27577 h 179310"/>
                  <a:gd name="connsiteX3" fmla="*/ 188380 w 246741"/>
                  <a:gd name="connsiteY3" fmla="*/ 69773 h 179310"/>
                  <a:gd name="connsiteX4" fmla="*/ 227146 w 246741"/>
                  <a:gd name="connsiteY4" fmla="*/ 122351 h 179310"/>
                  <a:gd name="connsiteX5" fmla="*/ 246673 w 246741"/>
                  <a:gd name="connsiteY5" fmla="*/ 174072 h 179310"/>
                  <a:gd name="connsiteX6" fmla="*/ 245911 w 246741"/>
                  <a:gd name="connsiteY6" fmla="*/ 177310 h 179310"/>
                  <a:gd name="connsiteX7" fmla="*/ 242577 w 246741"/>
                  <a:gd name="connsiteY7" fmla="*/ 179310 h 179310"/>
                  <a:gd name="connsiteX8" fmla="*/ 241148 w 246741"/>
                  <a:gd name="connsiteY8" fmla="*/ 179215 h 179310"/>
                  <a:gd name="connsiteX9" fmla="*/ 237338 w 246741"/>
                  <a:gd name="connsiteY9" fmla="*/ 175310 h 179310"/>
                  <a:gd name="connsiteX10" fmla="*/ 236862 w 246741"/>
                  <a:gd name="connsiteY10" fmla="*/ 173405 h 179310"/>
                  <a:gd name="connsiteX11" fmla="*/ 236290 w 246741"/>
                  <a:gd name="connsiteY11" fmla="*/ 172262 h 179310"/>
                  <a:gd name="connsiteX12" fmla="*/ 236290 w 246741"/>
                  <a:gd name="connsiteY12" fmla="*/ 172262 h 179310"/>
                  <a:gd name="connsiteX13" fmla="*/ 236005 w 246741"/>
                  <a:gd name="connsiteY13" fmla="*/ 170928 h 179310"/>
                  <a:gd name="connsiteX14" fmla="*/ 219526 w 246741"/>
                  <a:gd name="connsiteY14" fmla="*/ 132543 h 179310"/>
                  <a:gd name="connsiteX15" fmla="*/ 184189 w 246741"/>
                  <a:gd name="connsiteY15" fmla="*/ 87203 h 179310"/>
                  <a:gd name="connsiteX16" fmla="*/ 182855 w 246741"/>
                  <a:gd name="connsiteY16" fmla="*/ 85870 h 179310"/>
                  <a:gd name="connsiteX17" fmla="*/ 133039 w 246741"/>
                  <a:gd name="connsiteY17" fmla="*/ 49103 h 179310"/>
                  <a:gd name="connsiteX18" fmla="*/ 89415 w 246741"/>
                  <a:gd name="connsiteY18" fmla="*/ 31387 h 179310"/>
                  <a:gd name="connsiteX19" fmla="*/ 79223 w 246741"/>
                  <a:gd name="connsiteY19" fmla="*/ 29196 h 179310"/>
                  <a:gd name="connsiteX20" fmla="*/ 54839 w 246741"/>
                  <a:gd name="connsiteY20" fmla="*/ 26815 h 179310"/>
                  <a:gd name="connsiteX21" fmla="*/ 25407 w 246741"/>
                  <a:gd name="connsiteY21" fmla="*/ 30435 h 179310"/>
                  <a:gd name="connsiteX22" fmla="*/ 22264 w 246741"/>
                  <a:gd name="connsiteY22" fmla="*/ 31482 h 179310"/>
                  <a:gd name="connsiteX23" fmla="*/ 18454 w 246741"/>
                  <a:gd name="connsiteY23" fmla="*/ 32435 h 179310"/>
                  <a:gd name="connsiteX24" fmla="*/ 15787 w 246741"/>
                  <a:gd name="connsiteY24" fmla="*/ 33006 h 179310"/>
                  <a:gd name="connsiteX25" fmla="*/ 11310 w 246741"/>
                  <a:gd name="connsiteY25" fmla="*/ 32911 h 179310"/>
                  <a:gd name="connsiteX26" fmla="*/ 8548 w 246741"/>
                  <a:gd name="connsiteY26" fmla="*/ 32149 h 179310"/>
                  <a:gd name="connsiteX27" fmla="*/ 8071 w 246741"/>
                  <a:gd name="connsiteY27" fmla="*/ 31959 h 179310"/>
                  <a:gd name="connsiteX28" fmla="*/ 8071 w 246741"/>
                  <a:gd name="connsiteY28" fmla="*/ 31673 h 179310"/>
                  <a:gd name="connsiteX29" fmla="*/ 928 w 246741"/>
                  <a:gd name="connsiteY29" fmla="*/ 24243 h 179310"/>
                  <a:gd name="connsiteX30" fmla="*/ 166 w 246741"/>
                  <a:gd name="connsiteY30" fmla="*/ 16814 h 179310"/>
                  <a:gd name="connsiteX31" fmla="*/ 8548 w 246741"/>
                  <a:gd name="connsiteY31" fmla="*/ 6050 h 179310"/>
                  <a:gd name="connsiteX32" fmla="*/ 10072 w 246741"/>
                  <a:gd name="connsiteY32" fmla="*/ 5384 h 179310"/>
                  <a:gd name="connsiteX33" fmla="*/ 12548 w 246741"/>
                  <a:gd name="connsiteY33" fmla="*/ 4336 h 179310"/>
                  <a:gd name="connsiteX34" fmla="*/ 19120 w 246741"/>
                  <a:gd name="connsiteY34" fmla="*/ 2717 h 179310"/>
                  <a:gd name="connsiteX35" fmla="*/ 20359 w 246741"/>
                  <a:gd name="connsiteY35" fmla="*/ 2431 h 179310"/>
                  <a:gd name="connsiteX36" fmla="*/ 26359 w 246741"/>
                  <a:gd name="connsiteY36" fmla="*/ 1288 h 179310"/>
                  <a:gd name="connsiteX37" fmla="*/ 42076 w 246741"/>
                  <a:gd name="connsiteY37" fmla="*/ 50 h 179310"/>
                  <a:gd name="connsiteX38" fmla="*/ 73508 w 246741"/>
                  <a:gd name="connsiteY38" fmla="*/ 2717 h 179310"/>
                  <a:gd name="connsiteX39" fmla="*/ 74746 w 246741"/>
                  <a:gd name="connsiteY39" fmla="*/ 2907 h 17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741" h="179310">
                    <a:moveTo>
                      <a:pt x="74651" y="2907"/>
                    </a:moveTo>
                    <a:cubicBezTo>
                      <a:pt x="84081" y="4717"/>
                      <a:pt x="94177" y="7670"/>
                      <a:pt x="106465" y="12432"/>
                    </a:cubicBezTo>
                    <a:cubicBezTo>
                      <a:pt x="116942" y="16528"/>
                      <a:pt x="127134" y="22148"/>
                      <a:pt x="136564" y="27577"/>
                    </a:cubicBezTo>
                    <a:cubicBezTo>
                      <a:pt x="154375" y="38055"/>
                      <a:pt x="171806" y="52247"/>
                      <a:pt x="188380" y="69773"/>
                    </a:cubicBezTo>
                    <a:cubicBezTo>
                      <a:pt x="204191" y="86441"/>
                      <a:pt x="217145" y="104158"/>
                      <a:pt x="227146" y="122351"/>
                    </a:cubicBezTo>
                    <a:cubicBezTo>
                      <a:pt x="236005" y="138448"/>
                      <a:pt x="242577" y="155879"/>
                      <a:pt x="246673" y="174072"/>
                    </a:cubicBezTo>
                    <a:cubicBezTo>
                      <a:pt x="246863" y="175119"/>
                      <a:pt x="246673" y="176262"/>
                      <a:pt x="245911" y="177310"/>
                    </a:cubicBezTo>
                    <a:cubicBezTo>
                      <a:pt x="245053" y="178453"/>
                      <a:pt x="243815" y="179215"/>
                      <a:pt x="242577" y="179310"/>
                    </a:cubicBezTo>
                    <a:cubicBezTo>
                      <a:pt x="242101" y="179310"/>
                      <a:pt x="241720" y="179310"/>
                      <a:pt x="241148" y="179215"/>
                    </a:cubicBezTo>
                    <a:cubicBezTo>
                      <a:pt x="239243" y="178834"/>
                      <a:pt x="237814" y="177405"/>
                      <a:pt x="237338" y="175310"/>
                    </a:cubicBezTo>
                    <a:lnTo>
                      <a:pt x="236862" y="173405"/>
                    </a:lnTo>
                    <a:lnTo>
                      <a:pt x="236290" y="172262"/>
                    </a:lnTo>
                    <a:lnTo>
                      <a:pt x="236290" y="172262"/>
                    </a:lnTo>
                    <a:lnTo>
                      <a:pt x="236005" y="170928"/>
                    </a:lnTo>
                    <a:cubicBezTo>
                      <a:pt x="232671" y="158736"/>
                      <a:pt x="227242" y="146163"/>
                      <a:pt x="219526" y="132543"/>
                    </a:cubicBezTo>
                    <a:cubicBezTo>
                      <a:pt x="210097" y="116445"/>
                      <a:pt x="198190" y="101205"/>
                      <a:pt x="184189" y="87203"/>
                    </a:cubicBezTo>
                    <a:lnTo>
                      <a:pt x="182855" y="85870"/>
                    </a:lnTo>
                    <a:cubicBezTo>
                      <a:pt x="168758" y="72249"/>
                      <a:pt x="151994" y="59962"/>
                      <a:pt x="133039" y="49103"/>
                    </a:cubicBezTo>
                    <a:cubicBezTo>
                      <a:pt x="119038" y="41388"/>
                      <a:pt x="104369" y="35387"/>
                      <a:pt x="89415" y="31387"/>
                    </a:cubicBezTo>
                    <a:cubicBezTo>
                      <a:pt x="85986" y="30530"/>
                      <a:pt x="82652" y="29863"/>
                      <a:pt x="79223" y="29196"/>
                    </a:cubicBezTo>
                    <a:cubicBezTo>
                      <a:pt x="70841" y="27672"/>
                      <a:pt x="62650" y="26815"/>
                      <a:pt x="54839" y="26815"/>
                    </a:cubicBezTo>
                    <a:cubicBezTo>
                      <a:pt x="44552" y="27006"/>
                      <a:pt x="34646" y="28244"/>
                      <a:pt x="25407" y="30435"/>
                    </a:cubicBezTo>
                    <a:cubicBezTo>
                      <a:pt x="24359" y="30720"/>
                      <a:pt x="23311" y="31101"/>
                      <a:pt x="22264" y="31482"/>
                    </a:cubicBezTo>
                    <a:cubicBezTo>
                      <a:pt x="20930" y="31959"/>
                      <a:pt x="19692" y="32149"/>
                      <a:pt x="18454" y="32435"/>
                    </a:cubicBezTo>
                    <a:lnTo>
                      <a:pt x="15787" y="33006"/>
                    </a:lnTo>
                    <a:cubicBezTo>
                      <a:pt x="14167" y="33197"/>
                      <a:pt x="12739" y="33197"/>
                      <a:pt x="11310" y="32911"/>
                    </a:cubicBezTo>
                    <a:cubicBezTo>
                      <a:pt x="10357" y="32720"/>
                      <a:pt x="9500" y="32530"/>
                      <a:pt x="8548" y="32149"/>
                    </a:cubicBezTo>
                    <a:cubicBezTo>
                      <a:pt x="8357" y="32149"/>
                      <a:pt x="8262" y="32054"/>
                      <a:pt x="8071" y="31959"/>
                    </a:cubicBezTo>
                    <a:lnTo>
                      <a:pt x="8071" y="31673"/>
                    </a:lnTo>
                    <a:cubicBezTo>
                      <a:pt x="4833" y="30053"/>
                      <a:pt x="2356" y="27482"/>
                      <a:pt x="928" y="24243"/>
                    </a:cubicBezTo>
                    <a:cubicBezTo>
                      <a:pt x="70" y="21957"/>
                      <a:pt x="-215" y="19385"/>
                      <a:pt x="166" y="16814"/>
                    </a:cubicBezTo>
                    <a:cubicBezTo>
                      <a:pt x="928" y="12051"/>
                      <a:pt x="4166" y="7860"/>
                      <a:pt x="8548" y="6050"/>
                    </a:cubicBezTo>
                    <a:lnTo>
                      <a:pt x="10072" y="5384"/>
                    </a:lnTo>
                    <a:cubicBezTo>
                      <a:pt x="11024" y="4812"/>
                      <a:pt x="11786" y="4527"/>
                      <a:pt x="12548" y="4336"/>
                    </a:cubicBezTo>
                    <a:cubicBezTo>
                      <a:pt x="14739" y="3669"/>
                      <a:pt x="16930" y="3193"/>
                      <a:pt x="19120" y="2717"/>
                    </a:cubicBezTo>
                    <a:lnTo>
                      <a:pt x="20359" y="2431"/>
                    </a:lnTo>
                    <a:cubicBezTo>
                      <a:pt x="22645" y="1955"/>
                      <a:pt x="24454" y="1574"/>
                      <a:pt x="26359" y="1288"/>
                    </a:cubicBezTo>
                    <a:cubicBezTo>
                      <a:pt x="31122" y="526"/>
                      <a:pt x="36170" y="145"/>
                      <a:pt x="42076" y="50"/>
                    </a:cubicBezTo>
                    <a:cubicBezTo>
                      <a:pt x="51886" y="-236"/>
                      <a:pt x="62078" y="716"/>
                      <a:pt x="73508" y="2717"/>
                    </a:cubicBezTo>
                    <a:lnTo>
                      <a:pt x="74746" y="2907"/>
                    </a:lnTo>
                    <a:close/>
                  </a:path>
                </a:pathLst>
              </a:custGeom>
              <a:solidFill>
                <a:srgbClr val="428A8E"/>
              </a:solidFill>
              <a:ln w="9525" cap="flat">
                <a:noFill/>
                <a:prstDash val="solid"/>
                <a:miter/>
              </a:ln>
            </p:spPr>
            <p:txBody>
              <a:bodyPr rtlCol="0" anchor="ctr"/>
              <a:lstStyle/>
              <a:p>
                <a:endParaRPr lang="en-US"/>
              </a:p>
            </p:txBody>
          </p:sp>
        </p:grpSp>
        <p:sp>
          <p:nvSpPr>
            <p:cNvPr id="487" name="Freeform: Shape 486">
              <a:extLst>
                <a:ext uri="{FF2B5EF4-FFF2-40B4-BE49-F238E27FC236}">
                  <a16:creationId xmlns:a16="http://schemas.microsoft.com/office/drawing/2014/main" id="{82A95AA4-DAF6-7494-5AFD-F2E2841C4532}"/>
                </a:ext>
              </a:extLst>
            </p:cNvPr>
            <p:cNvSpPr/>
            <p:nvPr/>
          </p:nvSpPr>
          <p:spPr>
            <a:xfrm>
              <a:off x="3568827" y="3994032"/>
              <a:ext cx="89150" cy="221932"/>
            </a:xfrm>
            <a:custGeom>
              <a:avLst/>
              <a:gdLst>
                <a:gd name="connsiteX0" fmla="*/ 33433 w 89150"/>
                <a:gd name="connsiteY0" fmla="*/ 190 h 221932"/>
                <a:gd name="connsiteX1" fmla="*/ 26098 w 89150"/>
                <a:gd name="connsiteY1" fmla="*/ 9620 h 221932"/>
                <a:gd name="connsiteX2" fmla="*/ 25336 w 89150"/>
                <a:gd name="connsiteY2" fmla="*/ 10287 h 221932"/>
                <a:gd name="connsiteX3" fmla="*/ 16859 w 89150"/>
                <a:gd name="connsiteY3" fmla="*/ 25336 h 221932"/>
                <a:gd name="connsiteX4" fmla="*/ 7144 w 89150"/>
                <a:gd name="connsiteY4" fmla="*/ 47339 h 221932"/>
                <a:gd name="connsiteX5" fmla="*/ 2000 w 89150"/>
                <a:gd name="connsiteY5" fmla="*/ 64770 h 221932"/>
                <a:gd name="connsiteX6" fmla="*/ 2000 w 89150"/>
                <a:gd name="connsiteY6" fmla="*/ 66865 h 221932"/>
                <a:gd name="connsiteX7" fmla="*/ 1619 w 89150"/>
                <a:gd name="connsiteY7" fmla="*/ 68485 h 221932"/>
                <a:gd name="connsiteX8" fmla="*/ 1333 w 89150"/>
                <a:gd name="connsiteY8" fmla="*/ 70771 h 221932"/>
                <a:gd name="connsiteX9" fmla="*/ 190 w 89150"/>
                <a:gd name="connsiteY9" fmla="*/ 79153 h 221932"/>
                <a:gd name="connsiteX10" fmla="*/ 0 w 89150"/>
                <a:gd name="connsiteY10" fmla="*/ 82010 h 221932"/>
                <a:gd name="connsiteX11" fmla="*/ 0 w 89150"/>
                <a:gd name="connsiteY11" fmla="*/ 84106 h 221932"/>
                <a:gd name="connsiteX12" fmla="*/ 381 w 89150"/>
                <a:gd name="connsiteY12" fmla="*/ 93821 h 221932"/>
                <a:gd name="connsiteX13" fmla="*/ 1429 w 89150"/>
                <a:gd name="connsiteY13" fmla="*/ 100679 h 221932"/>
                <a:gd name="connsiteX14" fmla="*/ 2572 w 89150"/>
                <a:gd name="connsiteY14" fmla="*/ 106585 h 221932"/>
                <a:gd name="connsiteX15" fmla="*/ 4000 w 89150"/>
                <a:gd name="connsiteY15" fmla="*/ 110585 h 221932"/>
                <a:gd name="connsiteX16" fmla="*/ 7906 w 89150"/>
                <a:gd name="connsiteY16" fmla="*/ 121539 h 221932"/>
                <a:gd name="connsiteX17" fmla="*/ 35147 w 89150"/>
                <a:gd name="connsiteY17" fmla="*/ 167735 h 221932"/>
                <a:gd name="connsiteX18" fmla="*/ 77057 w 89150"/>
                <a:gd name="connsiteY18" fmla="*/ 221932 h 221932"/>
                <a:gd name="connsiteX19" fmla="*/ 86106 w 89150"/>
                <a:gd name="connsiteY19" fmla="*/ 187928 h 221932"/>
                <a:gd name="connsiteX20" fmla="*/ 73057 w 89150"/>
                <a:gd name="connsiteY20" fmla="*/ 66770 h 221932"/>
                <a:gd name="connsiteX21" fmla="*/ 43339 w 89150"/>
                <a:gd name="connsiteY21" fmla="*/ 12192 h 221932"/>
                <a:gd name="connsiteX22" fmla="*/ 33814 w 89150"/>
                <a:gd name="connsiteY22" fmla="*/ 0 h 221932"/>
                <a:gd name="connsiteX23" fmla="*/ 33623 w 89150"/>
                <a:gd name="connsiteY23" fmla="*/ 190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50" h="221932">
                  <a:moveTo>
                    <a:pt x="33433" y="190"/>
                  </a:moveTo>
                  <a:cubicBezTo>
                    <a:pt x="30861" y="3238"/>
                    <a:pt x="28480" y="6382"/>
                    <a:pt x="26098" y="9620"/>
                  </a:cubicBezTo>
                  <a:cubicBezTo>
                    <a:pt x="25908" y="9906"/>
                    <a:pt x="25527" y="10192"/>
                    <a:pt x="25336" y="10287"/>
                  </a:cubicBezTo>
                  <a:cubicBezTo>
                    <a:pt x="22479" y="14669"/>
                    <a:pt x="19717" y="19621"/>
                    <a:pt x="16859" y="25336"/>
                  </a:cubicBezTo>
                  <a:cubicBezTo>
                    <a:pt x="14002" y="31242"/>
                    <a:pt x="10287" y="39052"/>
                    <a:pt x="7144" y="47339"/>
                  </a:cubicBezTo>
                  <a:cubicBezTo>
                    <a:pt x="5048" y="53149"/>
                    <a:pt x="3429" y="58769"/>
                    <a:pt x="2000" y="64770"/>
                  </a:cubicBezTo>
                  <a:lnTo>
                    <a:pt x="2000" y="66865"/>
                  </a:lnTo>
                  <a:lnTo>
                    <a:pt x="1619" y="68485"/>
                  </a:lnTo>
                  <a:lnTo>
                    <a:pt x="1333" y="70771"/>
                  </a:lnTo>
                  <a:cubicBezTo>
                    <a:pt x="1048" y="73628"/>
                    <a:pt x="667" y="76390"/>
                    <a:pt x="190" y="79153"/>
                  </a:cubicBezTo>
                  <a:lnTo>
                    <a:pt x="0" y="82010"/>
                  </a:lnTo>
                  <a:lnTo>
                    <a:pt x="0" y="84106"/>
                  </a:lnTo>
                  <a:cubicBezTo>
                    <a:pt x="0" y="87344"/>
                    <a:pt x="95" y="90583"/>
                    <a:pt x="381" y="93821"/>
                  </a:cubicBezTo>
                  <a:cubicBezTo>
                    <a:pt x="667" y="96107"/>
                    <a:pt x="1048" y="98393"/>
                    <a:pt x="1429" y="100679"/>
                  </a:cubicBezTo>
                  <a:cubicBezTo>
                    <a:pt x="1715" y="102679"/>
                    <a:pt x="2191" y="104585"/>
                    <a:pt x="2572" y="106585"/>
                  </a:cubicBezTo>
                  <a:lnTo>
                    <a:pt x="4000" y="110585"/>
                  </a:lnTo>
                  <a:cubicBezTo>
                    <a:pt x="5239" y="114205"/>
                    <a:pt x="6572" y="117919"/>
                    <a:pt x="7906" y="121539"/>
                  </a:cubicBezTo>
                  <a:cubicBezTo>
                    <a:pt x="15526" y="136493"/>
                    <a:pt x="24670" y="152019"/>
                    <a:pt x="35147" y="167735"/>
                  </a:cubicBezTo>
                  <a:cubicBezTo>
                    <a:pt x="48196" y="187071"/>
                    <a:pt x="62198" y="205264"/>
                    <a:pt x="77057" y="221932"/>
                  </a:cubicBezTo>
                  <a:cubicBezTo>
                    <a:pt x="81058" y="210979"/>
                    <a:pt x="84106" y="199549"/>
                    <a:pt x="86106" y="187928"/>
                  </a:cubicBezTo>
                  <a:cubicBezTo>
                    <a:pt x="92869" y="148114"/>
                    <a:pt x="88297" y="106204"/>
                    <a:pt x="73057" y="66770"/>
                  </a:cubicBezTo>
                  <a:cubicBezTo>
                    <a:pt x="65246" y="46863"/>
                    <a:pt x="55245" y="28480"/>
                    <a:pt x="43339" y="12192"/>
                  </a:cubicBezTo>
                  <a:cubicBezTo>
                    <a:pt x="40291" y="8001"/>
                    <a:pt x="37052" y="3905"/>
                    <a:pt x="33814" y="0"/>
                  </a:cubicBezTo>
                  <a:lnTo>
                    <a:pt x="33623" y="190"/>
                  </a:lnTo>
                  <a:close/>
                </a:path>
              </a:pathLst>
            </a:custGeom>
            <a:solidFill>
              <a:srgbClr val="A1D8FF"/>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3D0C1566-6814-A261-1297-0BCB5F7259BB}"/>
                </a:ext>
              </a:extLst>
            </p:cNvPr>
            <p:cNvSpPr/>
            <p:nvPr/>
          </p:nvSpPr>
          <p:spPr>
            <a:xfrm>
              <a:off x="2774442" y="5147318"/>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BADEEF"/>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042A120-FE13-A39F-79EC-F1B9760ECB73}"/>
                </a:ext>
              </a:extLst>
            </p:cNvPr>
            <p:cNvSpPr/>
            <p:nvPr/>
          </p:nvSpPr>
          <p:spPr>
            <a:xfrm>
              <a:off x="4073651" y="4191771"/>
              <a:ext cx="68865" cy="132016"/>
            </a:xfrm>
            <a:custGeom>
              <a:avLst/>
              <a:gdLst>
                <a:gd name="connsiteX0" fmla="*/ 68104 w 68865"/>
                <a:gd name="connsiteY0" fmla="*/ 476 h 132016"/>
                <a:gd name="connsiteX1" fmla="*/ 66580 w 68865"/>
                <a:gd name="connsiteY1" fmla="*/ 1524 h 132016"/>
                <a:gd name="connsiteX2" fmla="*/ 23717 w 68865"/>
                <a:gd name="connsiteY2" fmla="*/ 39814 h 132016"/>
                <a:gd name="connsiteX3" fmla="*/ 572 w 68865"/>
                <a:gd name="connsiteY3" fmla="*/ 74676 h 132016"/>
                <a:gd name="connsiteX4" fmla="*/ 0 w 68865"/>
                <a:gd name="connsiteY4" fmla="*/ 75914 h 132016"/>
                <a:gd name="connsiteX5" fmla="*/ 857 w 68865"/>
                <a:gd name="connsiteY5" fmla="*/ 74581 h 132016"/>
                <a:gd name="connsiteX6" fmla="*/ 857 w 68865"/>
                <a:gd name="connsiteY6" fmla="*/ 74771 h 132016"/>
                <a:gd name="connsiteX7" fmla="*/ 1048 w 68865"/>
                <a:gd name="connsiteY7" fmla="*/ 74581 h 132016"/>
                <a:gd name="connsiteX8" fmla="*/ 7811 w 68865"/>
                <a:gd name="connsiteY8" fmla="*/ 110014 h 132016"/>
                <a:gd name="connsiteX9" fmla="*/ 8477 w 68865"/>
                <a:gd name="connsiteY9" fmla="*/ 112967 h 132016"/>
                <a:gd name="connsiteX10" fmla="*/ 8477 w 68865"/>
                <a:gd name="connsiteY10" fmla="*/ 111728 h 132016"/>
                <a:gd name="connsiteX11" fmla="*/ 9525 w 68865"/>
                <a:gd name="connsiteY11" fmla="*/ 116491 h 132016"/>
                <a:gd name="connsiteX12" fmla="*/ 13145 w 68865"/>
                <a:gd name="connsiteY12" fmla="*/ 132017 h 132016"/>
                <a:gd name="connsiteX13" fmla="*/ 25432 w 68865"/>
                <a:gd name="connsiteY13" fmla="*/ 100679 h 132016"/>
                <a:gd name="connsiteX14" fmla="*/ 43148 w 68865"/>
                <a:gd name="connsiteY14" fmla="*/ 59055 h 132016"/>
                <a:gd name="connsiteX15" fmla="*/ 47054 w 68865"/>
                <a:gd name="connsiteY15" fmla="*/ 50292 h 132016"/>
                <a:gd name="connsiteX16" fmla="*/ 47816 w 68865"/>
                <a:gd name="connsiteY16" fmla="*/ 48673 h 132016"/>
                <a:gd name="connsiteX17" fmla="*/ 67532 w 68865"/>
                <a:gd name="connsiteY17" fmla="*/ 3238 h 132016"/>
                <a:gd name="connsiteX18" fmla="*/ 68866 w 68865"/>
                <a:gd name="connsiteY18" fmla="*/ 0 h 132016"/>
                <a:gd name="connsiteX19" fmla="*/ 68199 w 68865"/>
                <a:gd name="connsiteY19" fmla="*/ 476 h 13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865" h="132016">
                  <a:moveTo>
                    <a:pt x="68104" y="476"/>
                  </a:moveTo>
                  <a:lnTo>
                    <a:pt x="66580" y="1524"/>
                  </a:lnTo>
                  <a:cubicBezTo>
                    <a:pt x="50387" y="12859"/>
                    <a:pt x="35909" y="25717"/>
                    <a:pt x="23717" y="39814"/>
                  </a:cubicBezTo>
                  <a:cubicBezTo>
                    <a:pt x="13621" y="51816"/>
                    <a:pt x="6096" y="63246"/>
                    <a:pt x="572" y="74676"/>
                  </a:cubicBezTo>
                  <a:lnTo>
                    <a:pt x="0" y="75914"/>
                  </a:lnTo>
                  <a:lnTo>
                    <a:pt x="857" y="74581"/>
                  </a:lnTo>
                  <a:cubicBezTo>
                    <a:pt x="857" y="74581"/>
                    <a:pt x="857" y="74771"/>
                    <a:pt x="857" y="74771"/>
                  </a:cubicBezTo>
                  <a:lnTo>
                    <a:pt x="1048" y="74581"/>
                  </a:lnTo>
                  <a:cubicBezTo>
                    <a:pt x="2858" y="84582"/>
                    <a:pt x="4953" y="95345"/>
                    <a:pt x="7811" y="110014"/>
                  </a:cubicBezTo>
                  <a:cubicBezTo>
                    <a:pt x="8001" y="110966"/>
                    <a:pt x="8192" y="111919"/>
                    <a:pt x="8477" y="112967"/>
                  </a:cubicBezTo>
                  <a:lnTo>
                    <a:pt x="8477" y="111728"/>
                  </a:lnTo>
                  <a:lnTo>
                    <a:pt x="9525" y="116491"/>
                  </a:lnTo>
                  <a:cubicBezTo>
                    <a:pt x="10668" y="121539"/>
                    <a:pt x="11906" y="126683"/>
                    <a:pt x="13145" y="132017"/>
                  </a:cubicBezTo>
                  <a:cubicBezTo>
                    <a:pt x="17336" y="120682"/>
                    <a:pt x="21527" y="110204"/>
                    <a:pt x="25432" y="100679"/>
                  </a:cubicBezTo>
                  <a:cubicBezTo>
                    <a:pt x="31814" y="85058"/>
                    <a:pt x="37624" y="71438"/>
                    <a:pt x="43148" y="59055"/>
                  </a:cubicBezTo>
                  <a:lnTo>
                    <a:pt x="47054" y="50292"/>
                  </a:lnTo>
                  <a:lnTo>
                    <a:pt x="47816" y="48673"/>
                  </a:lnTo>
                  <a:cubicBezTo>
                    <a:pt x="54674" y="33338"/>
                    <a:pt x="61436" y="18383"/>
                    <a:pt x="67532" y="3238"/>
                  </a:cubicBezTo>
                  <a:cubicBezTo>
                    <a:pt x="68009" y="2191"/>
                    <a:pt x="68390" y="1048"/>
                    <a:pt x="68866" y="0"/>
                  </a:cubicBezTo>
                  <a:cubicBezTo>
                    <a:pt x="68675" y="190"/>
                    <a:pt x="68390" y="286"/>
                    <a:pt x="68199" y="476"/>
                  </a:cubicBezTo>
                </a:path>
              </a:pathLst>
            </a:custGeom>
            <a:solidFill>
              <a:srgbClr val="84C2F5"/>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56A893B-5811-6959-9AC9-1CEBC714B951}"/>
                </a:ext>
              </a:extLst>
            </p:cNvPr>
            <p:cNvSpPr/>
            <p:nvPr/>
          </p:nvSpPr>
          <p:spPr>
            <a:xfrm>
              <a:off x="4073651" y="4191675"/>
              <a:ext cx="68961" cy="132397"/>
            </a:xfrm>
            <a:custGeom>
              <a:avLst/>
              <a:gdLst>
                <a:gd name="connsiteX0" fmla="*/ 68104 w 68961"/>
                <a:gd name="connsiteY0" fmla="*/ 572 h 132397"/>
                <a:gd name="connsiteX1" fmla="*/ 66580 w 68961"/>
                <a:gd name="connsiteY1" fmla="*/ 1619 h 132397"/>
                <a:gd name="connsiteX2" fmla="*/ 23717 w 68961"/>
                <a:gd name="connsiteY2" fmla="*/ 39910 h 132397"/>
                <a:gd name="connsiteX3" fmla="*/ 572 w 68961"/>
                <a:gd name="connsiteY3" fmla="*/ 74771 h 132397"/>
                <a:gd name="connsiteX4" fmla="*/ 0 w 68961"/>
                <a:gd name="connsiteY4" fmla="*/ 76010 h 132397"/>
                <a:gd name="connsiteX5" fmla="*/ 857 w 68961"/>
                <a:gd name="connsiteY5" fmla="*/ 74676 h 132397"/>
                <a:gd name="connsiteX6" fmla="*/ 857 w 68961"/>
                <a:gd name="connsiteY6" fmla="*/ 74867 h 132397"/>
                <a:gd name="connsiteX7" fmla="*/ 1048 w 68961"/>
                <a:gd name="connsiteY7" fmla="*/ 74676 h 132397"/>
                <a:gd name="connsiteX8" fmla="*/ 7811 w 68961"/>
                <a:gd name="connsiteY8" fmla="*/ 110109 h 132397"/>
                <a:gd name="connsiteX9" fmla="*/ 8477 w 68961"/>
                <a:gd name="connsiteY9" fmla="*/ 113062 h 132397"/>
                <a:gd name="connsiteX10" fmla="*/ 8477 w 68961"/>
                <a:gd name="connsiteY10" fmla="*/ 111824 h 132397"/>
                <a:gd name="connsiteX11" fmla="*/ 9525 w 68961"/>
                <a:gd name="connsiteY11" fmla="*/ 116586 h 132397"/>
                <a:gd name="connsiteX12" fmla="*/ 13240 w 68961"/>
                <a:gd name="connsiteY12" fmla="*/ 132398 h 132397"/>
                <a:gd name="connsiteX13" fmla="*/ 25527 w 68961"/>
                <a:gd name="connsiteY13" fmla="*/ 100870 h 132397"/>
                <a:gd name="connsiteX14" fmla="*/ 43244 w 68961"/>
                <a:gd name="connsiteY14" fmla="*/ 59246 h 132397"/>
                <a:gd name="connsiteX15" fmla="*/ 47149 w 68961"/>
                <a:gd name="connsiteY15" fmla="*/ 50483 h 132397"/>
                <a:gd name="connsiteX16" fmla="*/ 47911 w 68961"/>
                <a:gd name="connsiteY16" fmla="*/ 48863 h 132397"/>
                <a:gd name="connsiteX17" fmla="*/ 67628 w 68961"/>
                <a:gd name="connsiteY17" fmla="*/ 3429 h 132397"/>
                <a:gd name="connsiteX18" fmla="*/ 68961 w 68961"/>
                <a:gd name="connsiteY18" fmla="*/ 0 h 132397"/>
                <a:gd name="connsiteX19" fmla="*/ 68009 w 68961"/>
                <a:gd name="connsiteY19" fmla="*/ 667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1" h="132397">
                  <a:moveTo>
                    <a:pt x="68104" y="572"/>
                  </a:moveTo>
                  <a:lnTo>
                    <a:pt x="66580" y="1619"/>
                  </a:lnTo>
                  <a:cubicBezTo>
                    <a:pt x="50387" y="12954"/>
                    <a:pt x="35909" y="25813"/>
                    <a:pt x="23717" y="39910"/>
                  </a:cubicBezTo>
                  <a:cubicBezTo>
                    <a:pt x="13621" y="51911"/>
                    <a:pt x="6096" y="63341"/>
                    <a:pt x="572" y="74771"/>
                  </a:cubicBezTo>
                  <a:lnTo>
                    <a:pt x="0" y="76010"/>
                  </a:lnTo>
                  <a:lnTo>
                    <a:pt x="857" y="74676"/>
                  </a:lnTo>
                  <a:cubicBezTo>
                    <a:pt x="857" y="74676"/>
                    <a:pt x="857" y="74867"/>
                    <a:pt x="857" y="74867"/>
                  </a:cubicBezTo>
                  <a:lnTo>
                    <a:pt x="1048" y="74676"/>
                  </a:lnTo>
                  <a:cubicBezTo>
                    <a:pt x="2858" y="84677"/>
                    <a:pt x="4953" y="95441"/>
                    <a:pt x="7811" y="110109"/>
                  </a:cubicBezTo>
                  <a:cubicBezTo>
                    <a:pt x="8001" y="111062"/>
                    <a:pt x="8192" y="112014"/>
                    <a:pt x="8477" y="113062"/>
                  </a:cubicBezTo>
                  <a:lnTo>
                    <a:pt x="8477" y="111824"/>
                  </a:lnTo>
                  <a:lnTo>
                    <a:pt x="9525" y="116586"/>
                  </a:lnTo>
                  <a:cubicBezTo>
                    <a:pt x="10668" y="121825"/>
                    <a:pt x="11906" y="126968"/>
                    <a:pt x="13240" y="132398"/>
                  </a:cubicBezTo>
                  <a:cubicBezTo>
                    <a:pt x="17431" y="121063"/>
                    <a:pt x="21622" y="110395"/>
                    <a:pt x="25527" y="100870"/>
                  </a:cubicBezTo>
                  <a:cubicBezTo>
                    <a:pt x="32004" y="85249"/>
                    <a:pt x="37719" y="71628"/>
                    <a:pt x="43244" y="59246"/>
                  </a:cubicBezTo>
                  <a:lnTo>
                    <a:pt x="47149" y="50483"/>
                  </a:lnTo>
                  <a:lnTo>
                    <a:pt x="47911" y="48863"/>
                  </a:lnTo>
                  <a:cubicBezTo>
                    <a:pt x="55531" y="32099"/>
                    <a:pt x="61722" y="17907"/>
                    <a:pt x="67628" y="3429"/>
                  </a:cubicBezTo>
                  <a:cubicBezTo>
                    <a:pt x="68104" y="2286"/>
                    <a:pt x="68580" y="1143"/>
                    <a:pt x="68961" y="0"/>
                  </a:cubicBezTo>
                  <a:cubicBezTo>
                    <a:pt x="68675" y="191"/>
                    <a:pt x="68294" y="381"/>
                    <a:pt x="68009" y="667"/>
                  </a:cubicBezTo>
                </a:path>
              </a:pathLst>
            </a:custGeom>
            <a:solidFill>
              <a:srgbClr val="7DB8E8"/>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9C652B39-3870-6465-483B-0B63D8D02A78}"/>
                </a:ext>
              </a:extLst>
            </p:cNvPr>
            <p:cNvSpPr/>
            <p:nvPr/>
          </p:nvSpPr>
          <p:spPr>
            <a:xfrm>
              <a:off x="4073747" y="4155194"/>
              <a:ext cx="253555" cy="136588"/>
            </a:xfrm>
            <a:custGeom>
              <a:avLst/>
              <a:gdLst>
                <a:gd name="connsiteX0" fmla="*/ 169735 w 253555"/>
                <a:gd name="connsiteY0" fmla="*/ 191 h 136588"/>
                <a:gd name="connsiteX1" fmla="*/ 123634 w 253555"/>
                <a:gd name="connsiteY1" fmla="*/ 9811 h 136588"/>
                <a:gd name="connsiteX2" fmla="*/ 68104 w 253555"/>
                <a:gd name="connsiteY2" fmla="*/ 37052 h 136588"/>
                <a:gd name="connsiteX3" fmla="*/ 66580 w 253555"/>
                <a:gd name="connsiteY3" fmla="*/ 38100 h 136588"/>
                <a:gd name="connsiteX4" fmla="*/ 23717 w 253555"/>
                <a:gd name="connsiteY4" fmla="*/ 76391 h 136588"/>
                <a:gd name="connsiteX5" fmla="*/ 571 w 253555"/>
                <a:gd name="connsiteY5" fmla="*/ 111252 h 136588"/>
                <a:gd name="connsiteX6" fmla="*/ 0 w 253555"/>
                <a:gd name="connsiteY6" fmla="*/ 112490 h 136588"/>
                <a:gd name="connsiteX7" fmla="*/ 857 w 253555"/>
                <a:gd name="connsiteY7" fmla="*/ 111157 h 136588"/>
                <a:gd name="connsiteX8" fmla="*/ 857 w 253555"/>
                <a:gd name="connsiteY8" fmla="*/ 111443 h 136588"/>
                <a:gd name="connsiteX9" fmla="*/ 1048 w 253555"/>
                <a:gd name="connsiteY9" fmla="*/ 111157 h 136588"/>
                <a:gd name="connsiteX10" fmla="*/ 5810 w 253555"/>
                <a:gd name="connsiteY10" fmla="*/ 136589 h 136588"/>
                <a:gd name="connsiteX11" fmla="*/ 64770 w 253555"/>
                <a:gd name="connsiteY11" fmla="*/ 117253 h 136588"/>
                <a:gd name="connsiteX12" fmla="*/ 129159 w 253555"/>
                <a:gd name="connsiteY12" fmla="*/ 96012 h 136588"/>
                <a:gd name="connsiteX13" fmla="*/ 250508 w 253555"/>
                <a:gd name="connsiteY13" fmla="*/ 35433 h 136588"/>
                <a:gd name="connsiteX14" fmla="*/ 252031 w 253555"/>
                <a:gd name="connsiteY14" fmla="*/ 33909 h 136588"/>
                <a:gd name="connsiteX15" fmla="*/ 253555 w 253555"/>
                <a:gd name="connsiteY15" fmla="*/ 32385 h 136588"/>
                <a:gd name="connsiteX16" fmla="*/ 251650 w 253555"/>
                <a:gd name="connsiteY16" fmla="*/ 34100 h 136588"/>
                <a:gd name="connsiteX17" fmla="*/ 251650 w 253555"/>
                <a:gd name="connsiteY17" fmla="*/ 33909 h 136588"/>
                <a:gd name="connsiteX18" fmla="*/ 251460 w 253555"/>
                <a:gd name="connsiteY18" fmla="*/ 34100 h 136588"/>
                <a:gd name="connsiteX19" fmla="*/ 249650 w 253555"/>
                <a:gd name="connsiteY19" fmla="*/ 15335 h 136588"/>
                <a:gd name="connsiteX20" fmla="*/ 249174 w 253555"/>
                <a:gd name="connsiteY20" fmla="*/ 15431 h 136588"/>
                <a:gd name="connsiteX21" fmla="*/ 246317 w 253555"/>
                <a:gd name="connsiteY21" fmla="*/ 15716 h 136588"/>
                <a:gd name="connsiteX22" fmla="*/ 241935 w 253555"/>
                <a:gd name="connsiteY22" fmla="*/ 15050 h 136588"/>
                <a:gd name="connsiteX23" fmla="*/ 239459 w 253555"/>
                <a:gd name="connsiteY23" fmla="*/ 14002 h 136588"/>
                <a:gd name="connsiteX24" fmla="*/ 235839 w 253555"/>
                <a:gd name="connsiteY24" fmla="*/ 12383 h 136588"/>
                <a:gd name="connsiteX25" fmla="*/ 232981 w 253555"/>
                <a:gd name="connsiteY25" fmla="*/ 10763 h 136588"/>
                <a:gd name="connsiteX26" fmla="*/ 204597 w 253555"/>
                <a:gd name="connsiteY26" fmla="*/ 2000 h 136588"/>
                <a:gd name="connsiteX27" fmla="*/ 180118 w 253555"/>
                <a:gd name="connsiteY27" fmla="*/ 0 h 136588"/>
                <a:gd name="connsiteX28" fmla="*/ 169640 w 253555"/>
                <a:gd name="connsiteY28" fmla="*/ 286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555" h="136588">
                  <a:moveTo>
                    <a:pt x="169735" y="191"/>
                  </a:moveTo>
                  <a:cubicBezTo>
                    <a:pt x="154210" y="1524"/>
                    <a:pt x="138684" y="4763"/>
                    <a:pt x="123634" y="9811"/>
                  </a:cubicBezTo>
                  <a:cubicBezTo>
                    <a:pt x="103060" y="17050"/>
                    <a:pt x="84392" y="26194"/>
                    <a:pt x="68104" y="37052"/>
                  </a:cubicBezTo>
                  <a:lnTo>
                    <a:pt x="66580" y="38100"/>
                  </a:lnTo>
                  <a:cubicBezTo>
                    <a:pt x="50387" y="49435"/>
                    <a:pt x="35909" y="62294"/>
                    <a:pt x="23717" y="76391"/>
                  </a:cubicBezTo>
                  <a:cubicBezTo>
                    <a:pt x="13621" y="88392"/>
                    <a:pt x="6096" y="99822"/>
                    <a:pt x="571" y="111252"/>
                  </a:cubicBezTo>
                  <a:lnTo>
                    <a:pt x="0" y="112490"/>
                  </a:lnTo>
                  <a:lnTo>
                    <a:pt x="857" y="111157"/>
                  </a:lnTo>
                  <a:lnTo>
                    <a:pt x="857" y="111443"/>
                  </a:lnTo>
                  <a:lnTo>
                    <a:pt x="1048" y="111157"/>
                  </a:lnTo>
                  <a:cubicBezTo>
                    <a:pt x="2381" y="118682"/>
                    <a:pt x="3905" y="126778"/>
                    <a:pt x="5810" y="136589"/>
                  </a:cubicBezTo>
                  <a:cubicBezTo>
                    <a:pt x="25337" y="129731"/>
                    <a:pt x="45339" y="123349"/>
                    <a:pt x="64770" y="117253"/>
                  </a:cubicBezTo>
                  <a:cubicBezTo>
                    <a:pt x="86011" y="110490"/>
                    <a:pt x="107918" y="103632"/>
                    <a:pt x="129159" y="96012"/>
                  </a:cubicBezTo>
                  <a:cubicBezTo>
                    <a:pt x="178975" y="78296"/>
                    <a:pt x="217551" y="59055"/>
                    <a:pt x="250508" y="35433"/>
                  </a:cubicBezTo>
                  <a:cubicBezTo>
                    <a:pt x="251079" y="34957"/>
                    <a:pt x="251650" y="34481"/>
                    <a:pt x="252031" y="33909"/>
                  </a:cubicBezTo>
                  <a:lnTo>
                    <a:pt x="253555" y="32385"/>
                  </a:lnTo>
                  <a:cubicBezTo>
                    <a:pt x="252984" y="32957"/>
                    <a:pt x="252317" y="33528"/>
                    <a:pt x="251650" y="34100"/>
                  </a:cubicBezTo>
                  <a:lnTo>
                    <a:pt x="251650" y="33909"/>
                  </a:lnTo>
                  <a:lnTo>
                    <a:pt x="251460" y="34100"/>
                  </a:lnTo>
                  <a:cubicBezTo>
                    <a:pt x="250793" y="28004"/>
                    <a:pt x="250031" y="21908"/>
                    <a:pt x="249650" y="15335"/>
                  </a:cubicBezTo>
                  <a:cubicBezTo>
                    <a:pt x="249555" y="15335"/>
                    <a:pt x="249364" y="15431"/>
                    <a:pt x="249174" y="15431"/>
                  </a:cubicBezTo>
                  <a:cubicBezTo>
                    <a:pt x="248221" y="15621"/>
                    <a:pt x="247269" y="15716"/>
                    <a:pt x="246317" y="15716"/>
                  </a:cubicBezTo>
                  <a:cubicBezTo>
                    <a:pt x="244888" y="15716"/>
                    <a:pt x="243364" y="15526"/>
                    <a:pt x="241935" y="15050"/>
                  </a:cubicBezTo>
                  <a:lnTo>
                    <a:pt x="239459" y="14002"/>
                  </a:lnTo>
                  <a:cubicBezTo>
                    <a:pt x="238220" y="13526"/>
                    <a:pt x="237077" y="13049"/>
                    <a:pt x="235839" y="12383"/>
                  </a:cubicBezTo>
                  <a:cubicBezTo>
                    <a:pt x="234887" y="11811"/>
                    <a:pt x="233934" y="11240"/>
                    <a:pt x="232981" y="10763"/>
                  </a:cubicBezTo>
                  <a:cubicBezTo>
                    <a:pt x="224218" y="6953"/>
                    <a:pt x="214693" y="4001"/>
                    <a:pt x="204597" y="2000"/>
                  </a:cubicBezTo>
                  <a:cubicBezTo>
                    <a:pt x="196882" y="667"/>
                    <a:pt x="188690" y="0"/>
                    <a:pt x="180118" y="0"/>
                  </a:cubicBezTo>
                  <a:cubicBezTo>
                    <a:pt x="176593" y="0"/>
                    <a:pt x="173164" y="95"/>
                    <a:pt x="169640" y="286"/>
                  </a:cubicBezTo>
                </a:path>
              </a:pathLst>
            </a:custGeom>
            <a:solidFill>
              <a:srgbClr val="A1D8FF"/>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677C7E53-8B2B-76DE-8FCE-BFCFD8281E50}"/>
                </a:ext>
              </a:extLst>
            </p:cNvPr>
            <p:cNvSpPr/>
            <p:nvPr/>
          </p:nvSpPr>
          <p:spPr>
            <a:xfrm>
              <a:off x="4078986" y="4289021"/>
              <a:ext cx="17988" cy="21894"/>
            </a:xfrm>
            <a:custGeom>
              <a:avLst/>
              <a:gdLst>
                <a:gd name="connsiteX0" fmla="*/ 2381 w 17988"/>
                <a:gd name="connsiteY0" fmla="*/ 12097 h 21894"/>
                <a:gd name="connsiteX1" fmla="*/ 3143 w 17988"/>
                <a:gd name="connsiteY1" fmla="*/ 15716 h 21894"/>
                <a:gd name="connsiteX2" fmla="*/ 3143 w 17988"/>
                <a:gd name="connsiteY2" fmla="*/ 14573 h 21894"/>
                <a:gd name="connsiteX3" fmla="*/ 4191 w 17988"/>
                <a:gd name="connsiteY3" fmla="*/ 19336 h 21894"/>
                <a:gd name="connsiteX4" fmla="*/ 4191 w 17988"/>
                <a:gd name="connsiteY4" fmla="*/ 19526 h 21894"/>
                <a:gd name="connsiteX5" fmla="*/ 8096 w 17988"/>
                <a:gd name="connsiteY5" fmla="*/ 21336 h 21894"/>
                <a:gd name="connsiteX6" fmla="*/ 17431 w 17988"/>
                <a:gd name="connsiteY6" fmla="*/ 17621 h 21894"/>
                <a:gd name="connsiteX7" fmla="*/ 13716 w 17988"/>
                <a:gd name="connsiteY7" fmla="*/ 8287 h 21894"/>
                <a:gd name="connsiteX8" fmla="*/ 7620 w 17988"/>
                <a:gd name="connsiteY8" fmla="*/ 5429 h 21894"/>
                <a:gd name="connsiteX9" fmla="*/ 0 w 17988"/>
                <a:gd name="connsiteY9" fmla="*/ 0 h 21894"/>
                <a:gd name="connsiteX10" fmla="*/ 2381 w 17988"/>
                <a:gd name="connsiteY10" fmla="*/ 12383 h 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8" h="21894">
                  <a:moveTo>
                    <a:pt x="2381" y="12097"/>
                  </a:moveTo>
                  <a:cubicBezTo>
                    <a:pt x="2667" y="13240"/>
                    <a:pt x="2857" y="14478"/>
                    <a:pt x="3143" y="15716"/>
                  </a:cubicBezTo>
                  <a:lnTo>
                    <a:pt x="3143" y="14573"/>
                  </a:lnTo>
                  <a:lnTo>
                    <a:pt x="4191" y="19336"/>
                  </a:lnTo>
                  <a:lnTo>
                    <a:pt x="4191" y="19526"/>
                  </a:lnTo>
                  <a:cubicBezTo>
                    <a:pt x="5525" y="20193"/>
                    <a:pt x="6763" y="20765"/>
                    <a:pt x="8096" y="21336"/>
                  </a:cubicBezTo>
                  <a:cubicBezTo>
                    <a:pt x="11621" y="22860"/>
                    <a:pt x="15907" y="21146"/>
                    <a:pt x="17431" y="17621"/>
                  </a:cubicBezTo>
                  <a:cubicBezTo>
                    <a:pt x="18955" y="14002"/>
                    <a:pt x="17240" y="9716"/>
                    <a:pt x="13716" y="8287"/>
                  </a:cubicBezTo>
                  <a:cubicBezTo>
                    <a:pt x="11621" y="7429"/>
                    <a:pt x="9620" y="6477"/>
                    <a:pt x="7620" y="5429"/>
                  </a:cubicBezTo>
                  <a:cubicBezTo>
                    <a:pt x="4953" y="3810"/>
                    <a:pt x="2381" y="1905"/>
                    <a:pt x="0" y="0"/>
                  </a:cubicBezTo>
                  <a:cubicBezTo>
                    <a:pt x="762" y="3810"/>
                    <a:pt x="1524" y="8001"/>
                    <a:pt x="2381" y="12383"/>
                  </a:cubicBezTo>
                </a:path>
              </a:pathLst>
            </a:custGeom>
            <a:solidFill>
              <a:srgbClr val="A1D8FF"/>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9A39F881-BFBF-3D56-24AE-AB8F0E00B639}"/>
                </a:ext>
              </a:extLst>
            </p:cNvPr>
            <p:cNvSpPr/>
            <p:nvPr/>
          </p:nvSpPr>
          <p:spPr>
            <a:xfrm>
              <a:off x="4082033" y="4232061"/>
              <a:ext cx="17758" cy="22230"/>
            </a:xfrm>
            <a:custGeom>
              <a:avLst/>
              <a:gdLst>
                <a:gd name="connsiteX0" fmla="*/ 0 w 17758"/>
                <a:gd name="connsiteY0" fmla="*/ 20479 h 22230"/>
                <a:gd name="connsiteX1" fmla="*/ 1238 w 17758"/>
                <a:gd name="connsiteY1" fmla="*/ 21336 h 22230"/>
                <a:gd name="connsiteX2" fmla="*/ 10954 w 17758"/>
                <a:gd name="connsiteY2" fmla="*/ 18574 h 22230"/>
                <a:gd name="connsiteX3" fmla="*/ 16859 w 17758"/>
                <a:gd name="connsiteY3" fmla="*/ 8858 h 22230"/>
                <a:gd name="connsiteX4" fmla="*/ 17526 w 17758"/>
                <a:gd name="connsiteY4" fmla="*/ 3524 h 22230"/>
                <a:gd name="connsiteX5" fmla="*/ 15240 w 17758"/>
                <a:gd name="connsiteY5" fmla="*/ 0 h 22230"/>
                <a:gd name="connsiteX6" fmla="*/ 95 w 17758"/>
                <a:gd name="connsiteY6" fmla="*/ 20574 h 2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8" h="22230">
                  <a:moveTo>
                    <a:pt x="0" y="20479"/>
                  </a:moveTo>
                  <a:cubicBezTo>
                    <a:pt x="0" y="20479"/>
                    <a:pt x="762" y="21050"/>
                    <a:pt x="1238" y="21336"/>
                  </a:cubicBezTo>
                  <a:cubicBezTo>
                    <a:pt x="4572" y="23241"/>
                    <a:pt x="9144" y="22003"/>
                    <a:pt x="10954" y="18574"/>
                  </a:cubicBezTo>
                  <a:cubicBezTo>
                    <a:pt x="12668" y="15145"/>
                    <a:pt x="14669" y="12001"/>
                    <a:pt x="16859" y="8858"/>
                  </a:cubicBezTo>
                  <a:cubicBezTo>
                    <a:pt x="17907" y="7429"/>
                    <a:pt x="17907" y="5143"/>
                    <a:pt x="17526" y="3524"/>
                  </a:cubicBezTo>
                  <a:cubicBezTo>
                    <a:pt x="17145" y="2096"/>
                    <a:pt x="16383" y="857"/>
                    <a:pt x="15240" y="0"/>
                  </a:cubicBezTo>
                  <a:cubicBezTo>
                    <a:pt x="9334" y="7049"/>
                    <a:pt x="4286" y="13811"/>
                    <a:pt x="95" y="20574"/>
                  </a:cubicBezTo>
                </a:path>
              </a:pathLst>
            </a:custGeom>
            <a:solidFill>
              <a:srgbClr val="FFC3A2"/>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FA476EE2-3312-C081-7994-C4FC59A6896A}"/>
                </a:ext>
              </a:extLst>
            </p:cNvPr>
            <p:cNvSpPr/>
            <p:nvPr/>
          </p:nvSpPr>
          <p:spPr>
            <a:xfrm>
              <a:off x="4080605" y="4223584"/>
              <a:ext cx="25245" cy="31700"/>
            </a:xfrm>
            <a:custGeom>
              <a:avLst/>
              <a:gdLst>
                <a:gd name="connsiteX0" fmla="*/ 16764 w 25245"/>
                <a:gd name="connsiteY0" fmla="*/ 8096 h 31700"/>
                <a:gd name="connsiteX1" fmla="*/ 0 w 25245"/>
                <a:gd name="connsiteY1" fmla="*/ 31242 h 31700"/>
                <a:gd name="connsiteX2" fmla="*/ 8763 w 25245"/>
                <a:gd name="connsiteY2" fmla="*/ 28004 h 31700"/>
                <a:gd name="connsiteX3" fmla="*/ 13906 w 25245"/>
                <a:gd name="connsiteY3" fmla="*/ 19812 h 31700"/>
                <a:gd name="connsiteX4" fmla="*/ 13716 w 25245"/>
                <a:gd name="connsiteY4" fmla="*/ 20003 h 31700"/>
                <a:gd name="connsiteX5" fmla="*/ 13906 w 25245"/>
                <a:gd name="connsiteY5" fmla="*/ 19812 h 31700"/>
                <a:gd name="connsiteX6" fmla="*/ 13906 w 25245"/>
                <a:gd name="connsiteY6" fmla="*/ 19621 h 31700"/>
                <a:gd name="connsiteX7" fmla="*/ 14192 w 25245"/>
                <a:gd name="connsiteY7" fmla="*/ 19621 h 31700"/>
                <a:gd name="connsiteX8" fmla="*/ 23241 w 25245"/>
                <a:gd name="connsiteY8" fmla="*/ 9049 h 31700"/>
                <a:gd name="connsiteX9" fmla="*/ 24003 w 25245"/>
                <a:gd name="connsiteY9" fmla="*/ 0 h 31700"/>
                <a:gd name="connsiteX10" fmla="*/ 16669 w 25245"/>
                <a:gd name="connsiteY10" fmla="*/ 8001 h 31700"/>
                <a:gd name="connsiteX11" fmla="*/ 14859 w 25245"/>
                <a:gd name="connsiteY11" fmla="*/ 18479 h 31700"/>
                <a:gd name="connsiteX12" fmla="*/ 14192 w 25245"/>
                <a:gd name="connsiteY12" fmla="*/ 19431 h 31700"/>
                <a:gd name="connsiteX13" fmla="*/ 14859 w 25245"/>
                <a:gd name="connsiteY13" fmla="*/ 18479 h 3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45" h="31700">
                  <a:moveTo>
                    <a:pt x="16764" y="8096"/>
                  </a:moveTo>
                  <a:cubicBezTo>
                    <a:pt x="10096" y="16002"/>
                    <a:pt x="4572" y="23717"/>
                    <a:pt x="0" y="31242"/>
                  </a:cubicBezTo>
                  <a:cubicBezTo>
                    <a:pt x="3238" y="32480"/>
                    <a:pt x="7048" y="31147"/>
                    <a:pt x="8763" y="28004"/>
                  </a:cubicBezTo>
                  <a:cubicBezTo>
                    <a:pt x="10382" y="25241"/>
                    <a:pt x="12097" y="22479"/>
                    <a:pt x="13906" y="19812"/>
                  </a:cubicBezTo>
                  <a:cubicBezTo>
                    <a:pt x="13906" y="19812"/>
                    <a:pt x="13906" y="19907"/>
                    <a:pt x="13716" y="20003"/>
                  </a:cubicBezTo>
                  <a:cubicBezTo>
                    <a:pt x="13716" y="20003"/>
                    <a:pt x="13811" y="19907"/>
                    <a:pt x="13906" y="19812"/>
                  </a:cubicBezTo>
                  <a:lnTo>
                    <a:pt x="13906" y="19621"/>
                  </a:lnTo>
                  <a:lnTo>
                    <a:pt x="14192" y="19621"/>
                  </a:lnTo>
                  <a:cubicBezTo>
                    <a:pt x="16954" y="15812"/>
                    <a:pt x="20002" y="12383"/>
                    <a:pt x="23241" y="9049"/>
                  </a:cubicBezTo>
                  <a:cubicBezTo>
                    <a:pt x="25717" y="6667"/>
                    <a:pt x="25813" y="2762"/>
                    <a:pt x="24003" y="0"/>
                  </a:cubicBezTo>
                  <a:cubicBezTo>
                    <a:pt x="21526" y="2572"/>
                    <a:pt x="19050" y="5334"/>
                    <a:pt x="16669" y="8001"/>
                  </a:cubicBezTo>
                  <a:moveTo>
                    <a:pt x="14859" y="18479"/>
                  </a:moveTo>
                  <a:cubicBezTo>
                    <a:pt x="14859" y="18479"/>
                    <a:pt x="14383" y="19145"/>
                    <a:pt x="14192" y="19431"/>
                  </a:cubicBezTo>
                  <a:cubicBezTo>
                    <a:pt x="14383" y="19145"/>
                    <a:pt x="14668" y="18859"/>
                    <a:pt x="14859" y="18479"/>
                  </a:cubicBezTo>
                </a:path>
              </a:pathLst>
            </a:custGeom>
            <a:solidFill>
              <a:srgbClr val="FFC3A2"/>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06EEE7D0-CCAC-9357-CF84-F6309E224AF7}"/>
                </a:ext>
              </a:extLst>
            </p:cNvPr>
            <p:cNvSpPr/>
            <p:nvPr/>
          </p:nvSpPr>
          <p:spPr>
            <a:xfrm>
              <a:off x="4094797" y="4243205"/>
              <a:ext cx="9525" cy="95"/>
            </a:xfrm>
            <a:custGeom>
              <a:avLst/>
              <a:gdLst>
                <a:gd name="connsiteX0" fmla="*/ 0 w 9525"/>
                <a:gd name="connsiteY0" fmla="*/ 95 h 95"/>
                <a:gd name="connsiteX1" fmla="*/ 0 w 9525"/>
                <a:gd name="connsiteY1" fmla="*/ 0 h 95"/>
                <a:gd name="connsiteX2" fmla="*/ 0 w 9525"/>
                <a:gd name="connsiteY2" fmla="*/ 95 h 95"/>
              </a:gdLst>
              <a:ahLst/>
              <a:cxnLst>
                <a:cxn ang="0">
                  <a:pos x="connsiteX0" y="connsiteY0"/>
                </a:cxn>
                <a:cxn ang="0">
                  <a:pos x="connsiteX1" y="connsiteY1"/>
                </a:cxn>
                <a:cxn ang="0">
                  <a:pos x="connsiteX2" y="connsiteY2"/>
                </a:cxn>
              </a:cxnLst>
              <a:rect l="l" t="t" r="r" b="b"/>
              <a:pathLst>
                <a:path w="9525" h="95">
                  <a:moveTo>
                    <a:pt x="0" y="95"/>
                  </a:moveTo>
                  <a:lnTo>
                    <a:pt x="0" y="0"/>
                  </a:lnTo>
                  <a:lnTo>
                    <a:pt x="0" y="95"/>
                  </a:lnTo>
                </a:path>
              </a:pathLst>
            </a:custGeom>
            <a:solidFill>
              <a:srgbClr val="FFC3A2"/>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CD2B0B01-5F97-4334-3CB2-B81F4E79F8CD}"/>
                </a:ext>
              </a:extLst>
            </p:cNvPr>
            <p:cNvSpPr/>
            <p:nvPr/>
          </p:nvSpPr>
          <p:spPr>
            <a:xfrm>
              <a:off x="4079176" y="4225298"/>
              <a:ext cx="24638" cy="32077"/>
            </a:xfrm>
            <a:custGeom>
              <a:avLst/>
              <a:gdLst>
                <a:gd name="connsiteX0" fmla="*/ 18193 w 24638"/>
                <a:gd name="connsiteY0" fmla="*/ 6382 h 32077"/>
                <a:gd name="connsiteX1" fmla="*/ 0 w 24638"/>
                <a:gd name="connsiteY1" fmla="*/ 31909 h 32077"/>
                <a:gd name="connsiteX2" fmla="*/ 7811 w 24638"/>
                <a:gd name="connsiteY2" fmla="*/ 28385 h 32077"/>
                <a:gd name="connsiteX3" fmla="*/ 14954 w 24638"/>
                <a:gd name="connsiteY3" fmla="*/ 16764 h 32077"/>
                <a:gd name="connsiteX4" fmla="*/ 22670 w 24638"/>
                <a:gd name="connsiteY4" fmla="*/ 8192 h 32077"/>
                <a:gd name="connsiteX5" fmla="*/ 23908 w 24638"/>
                <a:gd name="connsiteY5" fmla="*/ 0 h 32077"/>
                <a:gd name="connsiteX6" fmla="*/ 18288 w 24638"/>
                <a:gd name="connsiteY6" fmla="*/ 6287 h 3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38" h="32077">
                  <a:moveTo>
                    <a:pt x="18193" y="6382"/>
                  </a:moveTo>
                  <a:cubicBezTo>
                    <a:pt x="10858" y="15145"/>
                    <a:pt x="4858" y="23527"/>
                    <a:pt x="0" y="31909"/>
                  </a:cubicBezTo>
                  <a:cubicBezTo>
                    <a:pt x="2953" y="32576"/>
                    <a:pt x="6287" y="31242"/>
                    <a:pt x="7811" y="28385"/>
                  </a:cubicBezTo>
                  <a:cubicBezTo>
                    <a:pt x="9906" y="24289"/>
                    <a:pt x="12287" y="20479"/>
                    <a:pt x="14954" y="16764"/>
                  </a:cubicBezTo>
                  <a:cubicBezTo>
                    <a:pt x="17336" y="13716"/>
                    <a:pt x="19907" y="10858"/>
                    <a:pt x="22670" y="8192"/>
                  </a:cubicBezTo>
                  <a:cubicBezTo>
                    <a:pt x="24860" y="6096"/>
                    <a:pt x="25146" y="2667"/>
                    <a:pt x="23908" y="0"/>
                  </a:cubicBezTo>
                  <a:cubicBezTo>
                    <a:pt x="22003" y="2096"/>
                    <a:pt x="20098" y="4191"/>
                    <a:pt x="18288" y="6287"/>
                  </a:cubicBezTo>
                </a:path>
              </a:pathLst>
            </a:custGeom>
            <a:solidFill>
              <a:srgbClr val="FFC3A2"/>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FC5DA92C-37D8-98A1-C44C-3A57B0757459}"/>
                </a:ext>
              </a:extLst>
            </p:cNvPr>
            <p:cNvSpPr/>
            <p:nvPr/>
          </p:nvSpPr>
          <p:spPr>
            <a:xfrm>
              <a:off x="4078604" y="4227394"/>
              <a:ext cx="23495" cy="30991"/>
            </a:xfrm>
            <a:custGeom>
              <a:avLst/>
              <a:gdLst>
                <a:gd name="connsiteX0" fmla="*/ 18764 w 23495"/>
                <a:gd name="connsiteY0" fmla="*/ 4286 h 30991"/>
                <a:gd name="connsiteX1" fmla="*/ 0 w 23495"/>
                <a:gd name="connsiteY1" fmla="*/ 30861 h 30991"/>
                <a:gd name="connsiteX2" fmla="*/ 7620 w 23495"/>
                <a:gd name="connsiteY2" fmla="*/ 27337 h 30991"/>
                <a:gd name="connsiteX3" fmla="*/ 14764 w 23495"/>
                <a:gd name="connsiteY3" fmla="*/ 15716 h 30991"/>
                <a:gd name="connsiteX4" fmla="*/ 21527 w 23495"/>
                <a:gd name="connsiteY4" fmla="*/ 8096 h 30991"/>
                <a:gd name="connsiteX5" fmla="*/ 22765 w 23495"/>
                <a:gd name="connsiteY5" fmla="*/ 0 h 30991"/>
                <a:gd name="connsiteX6" fmla="*/ 18955 w 23495"/>
                <a:gd name="connsiteY6" fmla="*/ 4382 h 3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 h="30991">
                  <a:moveTo>
                    <a:pt x="18764" y="4286"/>
                  </a:moveTo>
                  <a:cubicBezTo>
                    <a:pt x="11144" y="13335"/>
                    <a:pt x="4953" y="22193"/>
                    <a:pt x="0" y="30861"/>
                  </a:cubicBezTo>
                  <a:cubicBezTo>
                    <a:pt x="2953" y="31433"/>
                    <a:pt x="6191" y="30099"/>
                    <a:pt x="7620" y="27337"/>
                  </a:cubicBezTo>
                  <a:cubicBezTo>
                    <a:pt x="9716" y="23241"/>
                    <a:pt x="12002" y="19336"/>
                    <a:pt x="14764" y="15716"/>
                  </a:cubicBezTo>
                  <a:cubicBezTo>
                    <a:pt x="16859" y="13049"/>
                    <a:pt x="19050" y="10478"/>
                    <a:pt x="21527" y="8096"/>
                  </a:cubicBezTo>
                  <a:cubicBezTo>
                    <a:pt x="23717" y="5906"/>
                    <a:pt x="24003" y="2572"/>
                    <a:pt x="22765" y="0"/>
                  </a:cubicBezTo>
                  <a:cubicBezTo>
                    <a:pt x="21431" y="1429"/>
                    <a:pt x="20193" y="2858"/>
                    <a:pt x="18955" y="4382"/>
                  </a:cubicBezTo>
                </a:path>
              </a:pathLst>
            </a:custGeom>
            <a:solidFill>
              <a:srgbClr val="FFC3A2"/>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13634D42-F2A1-65FB-0E32-478FD651B1FA}"/>
                </a:ext>
              </a:extLst>
            </p:cNvPr>
            <p:cNvSpPr/>
            <p:nvPr/>
          </p:nvSpPr>
          <p:spPr>
            <a:xfrm>
              <a:off x="4087082" y="4216535"/>
              <a:ext cx="25209" cy="28956"/>
            </a:xfrm>
            <a:custGeom>
              <a:avLst/>
              <a:gdLst>
                <a:gd name="connsiteX0" fmla="*/ 10287 w 25209"/>
                <a:gd name="connsiteY0" fmla="*/ 15145 h 28956"/>
                <a:gd name="connsiteX1" fmla="*/ 0 w 25209"/>
                <a:gd name="connsiteY1" fmla="*/ 28385 h 28956"/>
                <a:gd name="connsiteX2" fmla="*/ 2858 w 25209"/>
                <a:gd name="connsiteY2" fmla="*/ 28956 h 28956"/>
                <a:gd name="connsiteX3" fmla="*/ 8001 w 25209"/>
                <a:gd name="connsiteY3" fmla="*/ 26765 h 28956"/>
                <a:gd name="connsiteX4" fmla="*/ 23241 w 25209"/>
                <a:gd name="connsiteY4" fmla="*/ 7811 h 28956"/>
                <a:gd name="connsiteX5" fmla="*/ 24670 w 25209"/>
                <a:gd name="connsiteY5" fmla="*/ 0 h 28956"/>
                <a:gd name="connsiteX6" fmla="*/ 10287 w 25209"/>
                <a:gd name="connsiteY6" fmla="*/ 15145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09" h="28956">
                  <a:moveTo>
                    <a:pt x="10287" y="15145"/>
                  </a:moveTo>
                  <a:cubicBezTo>
                    <a:pt x="6477" y="19621"/>
                    <a:pt x="3143" y="24003"/>
                    <a:pt x="0" y="28385"/>
                  </a:cubicBezTo>
                  <a:cubicBezTo>
                    <a:pt x="953" y="28766"/>
                    <a:pt x="1905" y="28956"/>
                    <a:pt x="2858" y="28956"/>
                  </a:cubicBezTo>
                  <a:cubicBezTo>
                    <a:pt x="4572" y="28956"/>
                    <a:pt x="6858" y="28194"/>
                    <a:pt x="8001" y="26765"/>
                  </a:cubicBezTo>
                  <a:cubicBezTo>
                    <a:pt x="12859" y="20288"/>
                    <a:pt x="17812" y="13811"/>
                    <a:pt x="23241" y="7811"/>
                  </a:cubicBezTo>
                  <a:cubicBezTo>
                    <a:pt x="25241" y="5620"/>
                    <a:pt x="25717" y="2572"/>
                    <a:pt x="24670" y="0"/>
                  </a:cubicBezTo>
                  <a:cubicBezTo>
                    <a:pt x="19526" y="4858"/>
                    <a:pt x="14764" y="9906"/>
                    <a:pt x="10287" y="15145"/>
                  </a:cubicBezTo>
                </a:path>
              </a:pathLst>
            </a:custGeom>
            <a:solidFill>
              <a:srgbClr val="FFC3A2"/>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41A5EE4B-3352-F5A7-CE54-92B39E548E0E}"/>
                </a:ext>
              </a:extLst>
            </p:cNvPr>
            <p:cNvSpPr/>
            <p:nvPr/>
          </p:nvSpPr>
          <p:spPr>
            <a:xfrm>
              <a:off x="4089368" y="4213011"/>
              <a:ext cx="26712" cy="29813"/>
            </a:xfrm>
            <a:custGeom>
              <a:avLst/>
              <a:gdLst>
                <a:gd name="connsiteX0" fmla="*/ 8001 w 26712"/>
                <a:gd name="connsiteY0" fmla="*/ 18669 h 29813"/>
                <a:gd name="connsiteX1" fmla="*/ 0 w 26712"/>
                <a:gd name="connsiteY1" fmla="*/ 28861 h 29813"/>
                <a:gd name="connsiteX2" fmla="*/ 3620 w 26712"/>
                <a:gd name="connsiteY2" fmla="*/ 29813 h 29813"/>
                <a:gd name="connsiteX3" fmla="*/ 8668 w 26712"/>
                <a:gd name="connsiteY3" fmla="*/ 27622 h 29813"/>
                <a:gd name="connsiteX4" fmla="*/ 24765 w 26712"/>
                <a:gd name="connsiteY4" fmla="*/ 7715 h 29813"/>
                <a:gd name="connsiteX5" fmla="*/ 26194 w 26712"/>
                <a:gd name="connsiteY5" fmla="*/ 0 h 29813"/>
                <a:gd name="connsiteX6" fmla="*/ 8001 w 26712"/>
                <a:gd name="connsiteY6" fmla="*/ 18669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2" h="29813">
                  <a:moveTo>
                    <a:pt x="8001" y="18669"/>
                  </a:moveTo>
                  <a:cubicBezTo>
                    <a:pt x="5143" y="22098"/>
                    <a:pt x="2476" y="25527"/>
                    <a:pt x="0" y="28861"/>
                  </a:cubicBezTo>
                  <a:cubicBezTo>
                    <a:pt x="1143" y="29528"/>
                    <a:pt x="2381" y="29813"/>
                    <a:pt x="3620" y="29813"/>
                  </a:cubicBezTo>
                  <a:cubicBezTo>
                    <a:pt x="5334" y="29813"/>
                    <a:pt x="7620" y="29051"/>
                    <a:pt x="8668" y="27622"/>
                  </a:cubicBezTo>
                  <a:cubicBezTo>
                    <a:pt x="13811" y="20860"/>
                    <a:pt x="19050" y="14097"/>
                    <a:pt x="24765" y="7715"/>
                  </a:cubicBezTo>
                  <a:cubicBezTo>
                    <a:pt x="26670" y="5525"/>
                    <a:pt x="27242" y="2572"/>
                    <a:pt x="26194" y="0"/>
                  </a:cubicBezTo>
                  <a:cubicBezTo>
                    <a:pt x="19717" y="5905"/>
                    <a:pt x="13621" y="12192"/>
                    <a:pt x="8001" y="18669"/>
                  </a:cubicBezTo>
                </a:path>
              </a:pathLst>
            </a:custGeom>
            <a:solidFill>
              <a:srgbClr val="FFC3A2"/>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7D696430-AAA9-A2D1-B4A1-5ABFD3EFEE7F}"/>
                </a:ext>
              </a:extLst>
            </p:cNvPr>
            <p:cNvSpPr/>
            <p:nvPr/>
          </p:nvSpPr>
          <p:spPr>
            <a:xfrm>
              <a:off x="2590963" y="4935292"/>
              <a:ext cx="1813120" cy="1935289"/>
            </a:xfrm>
            <a:custGeom>
              <a:avLst/>
              <a:gdLst>
                <a:gd name="connsiteX0" fmla="*/ 1018630 w 1813120"/>
                <a:gd name="connsiteY0" fmla="*/ 51625 h 1935289"/>
                <a:gd name="connsiteX1" fmla="*/ 998723 w 1813120"/>
                <a:gd name="connsiteY1" fmla="*/ 61913 h 1935289"/>
                <a:gd name="connsiteX2" fmla="*/ 993770 w 1813120"/>
                <a:gd name="connsiteY2" fmla="*/ 69247 h 1935289"/>
                <a:gd name="connsiteX3" fmla="*/ 959956 w 1813120"/>
                <a:gd name="connsiteY3" fmla="*/ 125063 h 1935289"/>
                <a:gd name="connsiteX4" fmla="*/ 822987 w 1813120"/>
                <a:gd name="connsiteY4" fmla="*/ 340614 h 1935289"/>
                <a:gd name="connsiteX5" fmla="*/ 822034 w 1813120"/>
                <a:gd name="connsiteY5" fmla="*/ 341947 h 1935289"/>
                <a:gd name="connsiteX6" fmla="*/ 820891 w 1813120"/>
                <a:gd name="connsiteY6" fmla="*/ 343567 h 1935289"/>
                <a:gd name="connsiteX7" fmla="*/ 618676 w 1813120"/>
                <a:gd name="connsiteY7" fmla="*/ 595979 h 1935289"/>
                <a:gd name="connsiteX8" fmla="*/ 384361 w 1813120"/>
                <a:gd name="connsiteY8" fmla="*/ 823246 h 1935289"/>
                <a:gd name="connsiteX9" fmla="*/ 256440 w 1813120"/>
                <a:gd name="connsiteY9" fmla="*/ 925259 h 1935289"/>
                <a:gd name="connsiteX10" fmla="*/ 193575 w 1813120"/>
                <a:gd name="connsiteY10" fmla="*/ 970598 h 1935289"/>
                <a:gd name="connsiteX11" fmla="*/ 188812 w 1813120"/>
                <a:gd name="connsiteY11" fmla="*/ 973931 h 1935289"/>
                <a:gd name="connsiteX12" fmla="*/ 180335 w 1813120"/>
                <a:gd name="connsiteY12" fmla="*/ 979932 h 1935289"/>
                <a:gd name="connsiteX13" fmla="*/ 111660 w 1813120"/>
                <a:gd name="connsiteY13" fmla="*/ 1026128 h 1935289"/>
                <a:gd name="connsiteX14" fmla="*/ 107945 w 1813120"/>
                <a:gd name="connsiteY14" fmla="*/ 1027176 h 1935289"/>
                <a:gd name="connsiteX15" fmla="*/ 101754 w 1813120"/>
                <a:gd name="connsiteY15" fmla="*/ 1023747 h 1935289"/>
                <a:gd name="connsiteX16" fmla="*/ 100897 w 1813120"/>
                <a:gd name="connsiteY16" fmla="*/ 1018127 h 1935289"/>
                <a:gd name="connsiteX17" fmla="*/ 104135 w 1813120"/>
                <a:gd name="connsiteY17" fmla="*/ 1013841 h 1935289"/>
                <a:gd name="connsiteX18" fmla="*/ 172239 w 1813120"/>
                <a:gd name="connsiteY18" fmla="*/ 968121 h 1935289"/>
                <a:gd name="connsiteX19" fmla="*/ 188431 w 1813120"/>
                <a:gd name="connsiteY19" fmla="*/ 956596 h 1935289"/>
                <a:gd name="connsiteX20" fmla="*/ 231865 w 1813120"/>
                <a:gd name="connsiteY20" fmla="*/ 925544 h 1935289"/>
                <a:gd name="connsiteX21" fmla="*/ 315876 w 1813120"/>
                <a:gd name="connsiteY21" fmla="*/ 861441 h 1935289"/>
                <a:gd name="connsiteX22" fmla="*/ 312256 w 1813120"/>
                <a:gd name="connsiteY22" fmla="*/ 858488 h 1935289"/>
                <a:gd name="connsiteX23" fmla="*/ 311685 w 1813120"/>
                <a:gd name="connsiteY23" fmla="*/ 852392 h 1935289"/>
                <a:gd name="connsiteX24" fmla="*/ 310828 w 1813120"/>
                <a:gd name="connsiteY24" fmla="*/ 847153 h 1935289"/>
                <a:gd name="connsiteX25" fmla="*/ 314066 w 1813120"/>
                <a:gd name="connsiteY25" fmla="*/ 842582 h 1935289"/>
                <a:gd name="connsiteX26" fmla="*/ 330068 w 1813120"/>
                <a:gd name="connsiteY26" fmla="*/ 830009 h 1935289"/>
                <a:gd name="connsiteX27" fmla="*/ 398458 w 1813120"/>
                <a:gd name="connsiteY27" fmla="*/ 767715 h 1935289"/>
                <a:gd name="connsiteX28" fmla="*/ 400458 w 1813120"/>
                <a:gd name="connsiteY28" fmla="*/ 766001 h 1935289"/>
                <a:gd name="connsiteX29" fmla="*/ 405697 w 1813120"/>
                <a:gd name="connsiteY29" fmla="*/ 763715 h 1935289"/>
                <a:gd name="connsiteX30" fmla="*/ 409507 w 1813120"/>
                <a:gd name="connsiteY30" fmla="*/ 764762 h 1935289"/>
                <a:gd name="connsiteX31" fmla="*/ 465514 w 1813120"/>
                <a:gd name="connsiteY31" fmla="*/ 714280 h 1935289"/>
                <a:gd name="connsiteX32" fmla="*/ 469228 w 1813120"/>
                <a:gd name="connsiteY32" fmla="*/ 713232 h 1935289"/>
                <a:gd name="connsiteX33" fmla="*/ 470943 w 1813120"/>
                <a:gd name="connsiteY33" fmla="*/ 713518 h 1935289"/>
                <a:gd name="connsiteX34" fmla="*/ 512091 w 1813120"/>
                <a:gd name="connsiteY34" fmla="*/ 671322 h 1935289"/>
                <a:gd name="connsiteX35" fmla="*/ 513901 w 1813120"/>
                <a:gd name="connsiteY35" fmla="*/ 667226 h 1935289"/>
                <a:gd name="connsiteX36" fmla="*/ 574003 w 1813120"/>
                <a:gd name="connsiteY36" fmla="*/ 599313 h 1935289"/>
                <a:gd name="connsiteX37" fmla="*/ 657728 w 1813120"/>
                <a:gd name="connsiteY37" fmla="*/ 498729 h 1935289"/>
                <a:gd name="connsiteX38" fmla="*/ 720879 w 1813120"/>
                <a:gd name="connsiteY38" fmla="*/ 421291 h 1935289"/>
                <a:gd name="connsiteX39" fmla="*/ 768599 w 1813120"/>
                <a:gd name="connsiteY39" fmla="*/ 357759 h 1935289"/>
                <a:gd name="connsiteX40" fmla="*/ 770885 w 1813120"/>
                <a:gd name="connsiteY40" fmla="*/ 354235 h 1935289"/>
                <a:gd name="connsiteX41" fmla="*/ 792126 w 1813120"/>
                <a:gd name="connsiteY41" fmla="*/ 320421 h 1935289"/>
                <a:gd name="connsiteX42" fmla="*/ 855658 w 1813120"/>
                <a:gd name="connsiteY42" fmla="*/ 222313 h 1935289"/>
                <a:gd name="connsiteX43" fmla="*/ 856515 w 1813120"/>
                <a:gd name="connsiteY43" fmla="*/ 218884 h 1935289"/>
                <a:gd name="connsiteX44" fmla="*/ 857848 w 1813120"/>
                <a:gd name="connsiteY44" fmla="*/ 216979 h 1935289"/>
                <a:gd name="connsiteX45" fmla="*/ 872326 w 1813120"/>
                <a:gd name="connsiteY45" fmla="*/ 196120 h 1935289"/>
                <a:gd name="connsiteX46" fmla="*/ 872422 w 1813120"/>
                <a:gd name="connsiteY46" fmla="*/ 189833 h 1935289"/>
                <a:gd name="connsiteX47" fmla="*/ 897758 w 1813120"/>
                <a:gd name="connsiteY47" fmla="*/ 148685 h 1935289"/>
                <a:gd name="connsiteX48" fmla="*/ 923571 w 1813120"/>
                <a:gd name="connsiteY48" fmla="*/ 106871 h 1935289"/>
                <a:gd name="connsiteX49" fmla="*/ 939573 w 1813120"/>
                <a:gd name="connsiteY49" fmla="*/ 84106 h 1935289"/>
                <a:gd name="connsiteX50" fmla="*/ 923761 w 1813120"/>
                <a:gd name="connsiteY50" fmla="*/ 87535 h 1935289"/>
                <a:gd name="connsiteX51" fmla="*/ 921380 w 1813120"/>
                <a:gd name="connsiteY51" fmla="*/ 87725 h 1935289"/>
                <a:gd name="connsiteX52" fmla="*/ 918332 w 1813120"/>
                <a:gd name="connsiteY52" fmla="*/ 86963 h 1935289"/>
                <a:gd name="connsiteX53" fmla="*/ 915475 w 1813120"/>
                <a:gd name="connsiteY53" fmla="*/ 84106 h 1935289"/>
                <a:gd name="connsiteX54" fmla="*/ 883661 w 1813120"/>
                <a:gd name="connsiteY54" fmla="*/ 91345 h 1935289"/>
                <a:gd name="connsiteX55" fmla="*/ 815843 w 1813120"/>
                <a:gd name="connsiteY55" fmla="*/ 100108 h 1935289"/>
                <a:gd name="connsiteX56" fmla="*/ 772600 w 1813120"/>
                <a:gd name="connsiteY56" fmla="*/ 101537 h 1935289"/>
                <a:gd name="connsiteX57" fmla="*/ 627724 w 1813120"/>
                <a:gd name="connsiteY57" fmla="*/ 86677 h 1935289"/>
                <a:gd name="connsiteX58" fmla="*/ 465990 w 1813120"/>
                <a:gd name="connsiteY58" fmla="*/ 34480 h 1935289"/>
                <a:gd name="connsiteX59" fmla="*/ 461608 w 1813120"/>
                <a:gd name="connsiteY59" fmla="*/ 42005 h 1935289"/>
                <a:gd name="connsiteX60" fmla="*/ 457989 w 1813120"/>
                <a:gd name="connsiteY60" fmla="*/ 48101 h 1935289"/>
                <a:gd name="connsiteX61" fmla="*/ 457322 w 1813120"/>
                <a:gd name="connsiteY61" fmla="*/ 49530 h 1935289"/>
                <a:gd name="connsiteX62" fmla="*/ 454084 w 1813120"/>
                <a:gd name="connsiteY62" fmla="*/ 54959 h 1935289"/>
                <a:gd name="connsiteX63" fmla="*/ 453417 w 1813120"/>
                <a:gd name="connsiteY63" fmla="*/ 56293 h 1935289"/>
                <a:gd name="connsiteX64" fmla="*/ 450274 w 1813120"/>
                <a:gd name="connsiteY64" fmla="*/ 61817 h 1935289"/>
                <a:gd name="connsiteX65" fmla="*/ 449226 w 1813120"/>
                <a:gd name="connsiteY65" fmla="*/ 63627 h 1935289"/>
                <a:gd name="connsiteX66" fmla="*/ 446368 w 1813120"/>
                <a:gd name="connsiteY66" fmla="*/ 68675 h 1935289"/>
                <a:gd name="connsiteX67" fmla="*/ 445225 w 1813120"/>
                <a:gd name="connsiteY67" fmla="*/ 70771 h 1935289"/>
                <a:gd name="connsiteX68" fmla="*/ 442558 w 1813120"/>
                <a:gd name="connsiteY68" fmla="*/ 75629 h 1935289"/>
                <a:gd name="connsiteX69" fmla="*/ 441796 w 1813120"/>
                <a:gd name="connsiteY69" fmla="*/ 77057 h 1935289"/>
                <a:gd name="connsiteX70" fmla="*/ 441320 w 1813120"/>
                <a:gd name="connsiteY70" fmla="*/ 77914 h 1935289"/>
                <a:gd name="connsiteX71" fmla="*/ 438844 w 1813120"/>
                <a:gd name="connsiteY71" fmla="*/ 82582 h 1935289"/>
                <a:gd name="connsiteX72" fmla="*/ 437510 w 1813120"/>
                <a:gd name="connsiteY72" fmla="*/ 84963 h 1935289"/>
                <a:gd name="connsiteX73" fmla="*/ 435034 w 1813120"/>
                <a:gd name="connsiteY73" fmla="*/ 89440 h 1935289"/>
                <a:gd name="connsiteX74" fmla="*/ 433605 w 1813120"/>
                <a:gd name="connsiteY74" fmla="*/ 92107 h 1935289"/>
                <a:gd name="connsiteX75" fmla="*/ 431319 w 1813120"/>
                <a:gd name="connsiteY75" fmla="*/ 96393 h 1935289"/>
                <a:gd name="connsiteX76" fmla="*/ 429795 w 1813120"/>
                <a:gd name="connsiteY76" fmla="*/ 99250 h 1935289"/>
                <a:gd name="connsiteX77" fmla="*/ 427604 w 1813120"/>
                <a:gd name="connsiteY77" fmla="*/ 103346 h 1935289"/>
                <a:gd name="connsiteX78" fmla="*/ 425985 w 1813120"/>
                <a:gd name="connsiteY78" fmla="*/ 106394 h 1935289"/>
                <a:gd name="connsiteX79" fmla="*/ 423985 w 1813120"/>
                <a:gd name="connsiteY79" fmla="*/ 110204 h 1935289"/>
                <a:gd name="connsiteX80" fmla="*/ 422175 w 1813120"/>
                <a:gd name="connsiteY80" fmla="*/ 113633 h 1935289"/>
                <a:gd name="connsiteX81" fmla="*/ 420365 w 1813120"/>
                <a:gd name="connsiteY81" fmla="*/ 117062 h 1935289"/>
                <a:gd name="connsiteX82" fmla="*/ 418270 w 1813120"/>
                <a:gd name="connsiteY82" fmla="*/ 120967 h 1935289"/>
                <a:gd name="connsiteX83" fmla="*/ 416841 w 1813120"/>
                <a:gd name="connsiteY83" fmla="*/ 123730 h 1935289"/>
                <a:gd name="connsiteX84" fmla="*/ 414555 w 1813120"/>
                <a:gd name="connsiteY84" fmla="*/ 128206 h 1935289"/>
                <a:gd name="connsiteX85" fmla="*/ 413317 w 1813120"/>
                <a:gd name="connsiteY85" fmla="*/ 130588 h 1935289"/>
                <a:gd name="connsiteX86" fmla="*/ 410745 w 1813120"/>
                <a:gd name="connsiteY86" fmla="*/ 135541 h 1935289"/>
                <a:gd name="connsiteX87" fmla="*/ 409888 w 1813120"/>
                <a:gd name="connsiteY87" fmla="*/ 137350 h 1935289"/>
                <a:gd name="connsiteX88" fmla="*/ 407221 w 1813120"/>
                <a:gd name="connsiteY88" fmla="*/ 142589 h 1935289"/>
                <a:gd name="connsiteX89" fmla="*/ 406459 w 1813120"/>
                <a:gd name="connsiteY89" fmla="*/ 144018 h 1935289"/>
                <a:gd name="connsiteX90" fmla="*/ 403125 w 1813120"/>
                <a:gd name="connsiteY90" fmla="*/ 150685 h 1935289"/>
                <a:gd name="connsiteX91" fmla="*/ 399886 w 1813120"/>
                <a:gd name="connsiteY91" fmla="*/ 157258 h 1935289"/>
                <a:gd name="connsiteX92" fmla="*/ 291873 w 1813120"/>
                <a:gd name="connsiteY92" fmla="*/ 400145 h 1935289"/>
                <a:gd name="connsiteX93" fmla="*/ 286444 w 1813120"/>
                <a:gd name="connsiteY93" fmla="*/ 413480 h 1935289"/>
                <a:gd name="connsiteX94" fmla="*/ 259774 w 1813120"/>
                <a:gd name="connsiteY94" fmla="*/ 481584 h 1935289"/>
                <a:gd name="connsiteX95" fmla="*/ 204719 w 1813120"/>
                <a:gd name="connsiteY95" fmla="*/ 627888 h 1935289"/>
                <a:gd name="connsiteX96" fmla="*/ 152427 w 1813120"/>
                <a:gd name="connsiteY96" fmla="*/ 780002 h 1935289"/>
                <a:gd name="connsiteX97" fmla="*/ 67273 w 1813120"/>
                <a:gd name="connsiteY97" fmla="*/ 1088136 h 1935289"/>
                <a:gd name="connsiteX98" fmla="*/ 40889 w 1813120"/>
                <a:gd name="connsiteY98" fmla="*/ 1219676 h 1935289"/>
                <a:gd name="connsiteX99" fmla="*/ 21363 w 1813120"/>
                <a:gd name="connsiteY99" fmla="*/ 1357408 h 1935289"/>
                <a:gd name="connsiteX100" fmla="*/ 27 w 1813120"/>
                <a:gd name="connsiteY100" fmla="*/ 1631442 h 1935289"/>
                <a:gd name="connsiteX101" fmla="*/ 1360 w 1813120"/>
                <a:gd name="connsiteY101" fmla="*/ 1636967 h 1935289"/>
                <a:gd name="connsiteX102" fmla="*/ 2884 w 1813120"/>
                <a:gd name="connsiteY102" fmla="*/ 1638681 h 1935289"/>
                <a:gd name="connsiteX103" fmla="*/ 3170 w 1813120"/>
                <a:gd name="connsiteY103" fmla="*/ 1641062 h 1935289"/>
                <a:gd name="connsiteX104" fmla="*/ 4599 w 1813120"/>
                <a:gd name="connsiteY104" fmla="*/ 1642777 h 1935289"/>
                <a:gd name="connsiteX105" fmla="*/ 8409 w 1813120"/>
                <a:gd name="connsiteY105" fmla="*/ 1647063 h 1935289"/>
                <a:gd name="connsiteX106" fmla="*/ 12219 w 1813120"/>
                <a:gd name="connsiteY106" fmla="*/ 1651349 h 1935289"/>
                <a:gd name="connsiteX107" fmla="*/ 102230 w 1813120"/>
                <a:gd name="connsiteY107" fmla="*/ 1727359 h 1935289"/>
                <a:gd name="connsiteX108" fmla="*/ 217387 w 1813120"/>
                <a:gd name="connsiteY108" fmla="*/ 1793843 h 1935289"/>
                <a:gd name="connsiteX109" fmla="*/ 476467 w 1813120"/>
                <a:gd name="connsiteY109" fmla="*/ 1874806 h 1935289"/>
                <a:gd name="connsiteX110" fmla="*/ 649727 w 1813120"/>
                <a:gd name="connsiteY110" fmla="*/ 1890141 h 1935289"/>
                <a:gd name="connsiteX111" fmla="*/ 656204 w 1813120"/>
                <a:gd name="connsiteY111" fmla="*/ 1890141 h 1935289"/>
                <a:gd name="connsiteX112" fmla="*/ 770409 w 1813120"/>
                <a:gd name="connsiteY112" fmla="*/ 1881950 h 1935289"/>
                <a:gd name="connsiteX113" fmla="*/ 797555 w 1813120"/>
                <a:gd name="connsiteY113" fmla="*/ 1878711 h 1935289"/>
                <a:gd name="connsiteX114" fmla="*/ 799079 w 1813120"/>
                <a:gd name="connsiteY114" fmla="*/ 1878520 h 1935289"/>
                <a:gd name="connsiteX115" fmla="*/ 891376 w 1813120"/>
                <a:gd name="connsiteY115" fmla="*/ 1869091 h 1935289"/>
                <a:gd name="connsiteX116" fmla="*/ 938335 w 1813120"/>
                <a:gd name="connsiteY116" fmla="*/ 1867662 h 1935289"/>
                <a:gd name="connsiteX117" fmla="*/ 962719 w 1813120"/>
                <a:gd name="connsiteY117" fmla="*/ 1868043 h 1935289"/>
                <a:gd name="connsiteX118" fmla="*/ 1034156 w 1813120"/>
                <a:gd name="connsiteY118" fmla="*/ 1873663 h 1935289"/>
                <a:gd name="connsiteX119" fmla="*/ 1175126 w 1813120"/>
                <a:gd name="connsiteY119" fmla="*/ 1897570 h 1935289"/>
                <a:gd name="connsiteX120" fmla="*/ 1183318 w 1813120"/>
                <a:gd name="connsiteY120" fmla="*/ 1899285 h 1935289"/>
                <a:gd name="connsiteX121" fmla="*/ 1211797 w 1813120"/>
                <a:gd name="connsiteY121" fmla="*/ 1905191 h 1935289"/>
                <a:gd name="connsiteX122" fmla="*/ 1255327 w 1813120"/>
                <a:gd name="connsiteY122" fmla="*/ 1914144 h 1935289"/>
                <a:gd name="connsiteX123" fmla="*/ 1293236 w 1813120"/>
                <a:gd name="connsiteY123" fmla="*/ 1921478 h 1935289"/>
                <a:gd name="connsiteX124" fmla="*/ 1330955 w 1813120"/>
                <a:gd name="connsiteY124" fmla="*/ 1927384 h 1935289"/>
                <a:gd name="connsiteX125" fmla="*/ 1451161 w 1813120"/>
                <a:gd name="connsiteY125" fmla="*/ 1935290 h 1935289"/>
                <a:gd name="connsiteX126" fmla="*/ 1481736 w 1813120"/>
                <a:gd name="connsiteY126" fmla="*/ 1934813 h 1935289"/>
                <a:gd name="connsiteX127" fmla="*/ 1774058 w 1813120"/>
                <a:gd name="connsiteY127" fmla="*/ 1871186 h 1935289"/>
                <a:gd name="connsiteX128" fmla="*/ 1790156 w 1813120"/>
                <a:gd name="connsiteY128" fmla="*/ 1863757 h 1935289"/>
                <a:gd name="connsiteX129" fmla="*/ 1809396 w 1813120"/>
                <a:gd name="connsiteY129" fmla="*/ 1852993 h 1935289"/>
                <a:gd name="connsiteX130" fmla="*/ 1812444 w 1813120"/>
                <a:gd name="connsiteY130" fmla="*/ 1850327 h 1935289"/>
                <a:gd name="connsiteX131" fmla="*/ 1812444 w 1813120"/>
                <a:gd name="connsiteY131" fmla="*/ 1850327 h 1935289"/>
                <a:gd name="connsiteX132" fmla="*/ 1811587 w 1813120"/>
                <a:gd name="connsiteY132" fmla="*/ 1847660 h 1935289"/>
                <a:gd name="connsiteX133" fmla="*/ 1812253 w 1813120"/>
                <a:gd name="connsiteY133" fmla="*/ 1748695 h 1935289"/>
                <a:gd name="connsiteX134" fmla="*/ 1805110 w 1813120"/>
                <a:gd name="connsiteY134" fmla="*/ 1649063 h 1935289"/>
                <a:gd name="connsiteX135" fmla="*/ 1793775 w 1813120"/>
                <a:gd name="connsiteY135" fmla="*/ 1550289 h 1935289"/>
                <a:gd name="connsiteX136" fmla="*/ 1787584 w 1813120"/>
                <a:gd name="connsiteY136" fmla="*/ 1501997 h 1935289"/>
                <a:gd name="connsiteX137" fmla="*/ 1787203 w 1813120"/>
                <a:gd name="connsiteY137" fmla="*/ 1499140 h 1935289"/>
                <a:gd name="connsiteX138" fmla="*/ 1787012 w 1813120"/>
                <a:gd name="connsiteY138" fmla="*/ 1497235 h 1935289"/>
                <a:gd name="connsiteX139" fmla="*/ 1786822 w 1813120"/>
                <a:gd name="connsiteY139" fmla="*/ 1495425 h 1935289"/>
                <a:gd name="connsiteX140" fmla="*/ 1781392 w 1813120"/>
                <a:gd name="connsiteY140" fmla="*/ 1452086 h 1935289"/>
                <a:gd name="connsiteX141" fmla="*/ 1757580 w 1813120"/>
                <a:gd name="connsiteY141" fmla="*/ 1254919 h 1935289"/>
                <a:gd name="connsiteX142" fmla="*/ 1756342 w 1813120"/>
                <a:gd name="connsiteY142" fmla="*/ 1244822 h 1935289"/>
                <a:gd name="connsiteX143" fmla="*/ 1754818 w 1813120"/>
                <a:gd name="connsiteY143" fmla="*/ 1231583 h 1935289"/>
                <a:gd name="connsiteX144" fmla="*/ 1745388 w 1813120"/>
                <a:gd name="connsiteY144" fmla="*/ 1152239 h 1935289"/>
                <a:gd name="connsiteX145" fmla="*/ 1737577 w 1813120"/>
                <a:gd name="connsiteY145" fmla="*/ 1085755 h 1935289"/>
                <a:gd name="connsiteX146" fmla="*/ 1737577 w 1813120"/>
                <a:gd name="connsiteY146" fmla="*/ 1085278 h 1935289"/>
                <a:gd name="connsiteX147" fmla="*/ 1737482 w 1813120"/>
                <a:gd name="connsiteY147" fmla="*/ 1085278 h 1935289"/>
                <a:gd name="connsiteX148" fmla="*/ 1614133 w 1813120"/>
                <a:gd name="connsiteY148" fmla="*/ 974312 h 1935289"/>
                <a:gd name="connsiteX149" fmla="*/ 1374961 w 1813120"/>
                <a:gd name="connsiteY149" fmla="*/ 672179 h 1935289"/>
                <a:gd name="connsiteX150" fmla="*/ 1197891 w 1813120"/>
                <a:gd name="connsiteY150" fmla="*/ 327660 h 1935289"/>
                <a:gd name="connsiteX151" fmla="*/ 1090925 w 1813120"/>
                <a:gd name="connsiteY151" fmla="*/ 0 h 1935289"/>
                <a:gd name="connsiteX152" fmla="*/ 1018726 w 1813120"/>
                <a:gd name="connsiteY152" fmla="*/ 51435 h 1935289"/>
                <a:gd name="connsiteX153" fmla="*/ 973006 w 1813120"/>
                <a:gd name="connsiteY153" fmla="*/ 1710976 h 1935289"/>
                <a:gd name="connsiteX154" fmla="*/ 971672 w 1813120"/>
                <a:gd name="connsiteY154" fmla="*/ 1702975 h 1935289"/>
                <a:gd name="connsiteX155" fmla="*/ 967100 w 1813120"/>
                <a:gd name="connsiteY155" fmla="*/ 1672209 h 1935289"/>
                <a:gd name="connsiteX156" fmla="*/ 959956 w 1813120"/>
                <a:gd name="connsiteY156" fmla="*/ 1602200 h 1935289"/>
                <a:gd name="connsiteX157" fmla="*/ 956623 w 1813120"/>
                <a:gd name="connsiteY157" fmla="*/ 1531144 h 1935289"/>
                <a:gd name="connsiteX158" fmla="*/ 958337 w 1813120"/>
                <a:gd name="connsiteY158" fmla="*/ 1388269 h 1935289"/>
                <a:gd name="connsiteX159" fmla="*/ 964528 w 1813120"/>
                <a:gd name="connsiteY159" fmla="*/ 1266539 h 1935289"/>
                <a:gd name="connsiteX160" fmla="*/ 964814 w 1813120"/>
                <a:gd name="connsiteY160" fmla="*/ 1261491 h 1935289"/>
                <a:gd name="connsiteX161" fmla="*/ 965671 w 1813120"/>
                <a:gd name="connsiteY161" fmla="*/ 1246346 h 1935289"/>
                <a:gd name="connsiteX162" fmla="*/ 966243 w 1813120"/>
                <a:gd name="connsiteY162" fmla="*/ 1236059 h 1935289"/>
                <a:gd name="connsiteX163" fmla="*/ 966814 w 1813120"/>
                <a:gd name="connsiteY163" fmla="*/ 1226249 h 1935289"/>
                <a:gd name="connsiteX164" fmla="*/ 969862 w 1813120"/>
                <a:gd name="connsiteY164" fmla="*/ 1174147 h 1935289"/>
                <a:gd name="connsiteX165" fmla="*/ 975196 w 1813120"/>
                <a:gd name="connsiteY165" fmla="*/ 1100995 h 1935289"/>
                <a:gd name="connsiteX166" fmla="*/ 1005962 w 1813120"/>
                <a:gd name="connsiteY166" fmla="*/ 809244 h 1935289"/>
                <a:gd name="connsiteX167" fmla="*/ 1010534 w 1813120"/>
                <a:gd name="connsiteY167" fmla="*/ 774287 h 1935289"/>
                <a:gd name="connsiteX168" fmla="*/ 1011106 w 1813120"/>
                <a:gd name="connsiteY168" fmla="*/ 769906 h 1935289"/>
                <a:gd name="connsiteX169" fmla="*/ 1011963 w 1813120"/>
                <a:gd name="connsiteY169" fmla="*/ 764191 h 1935289"/>
                <a:gd name="connsiteX170" fmla="*/ 1012153 w 1813120"/>
                <a:gd name="connsiteY170" fmla="*/ 763048 h 1935289"/>
                <a:gd name="connsiteX171" fmla="*/ 1012344 w 1813120"/>
                <a:gd name="connsiteY171" fmla="*/ 760571 h 1935289"/>
                <a:gd name="connsiteX172" fmla="*/ 1013392 w 1813120"/>
                <a:gd name="connsiteY172" fmla="*/ 752856 h 1935289"/>
                <a:gd name="connsiteX173" fmla="*/ 1013392 w 1813120"/>
                <a:gd name="connsiteY173" fmla="*/ 751713 h 1935289"/>
                <a:gd name="connsiteX174" fmla="*/ 1016344 w 1813120"/>
                <a:gd name="connsiteY174" fmla="*/ 731329 h 1935289"/>
                <a:gd name="connsiteX175" fmla="*/ 1037585 w 1813120"/>
                <a:gd name="connsiteY175" fmla="*/ 586073 h 1935289"/>
                <a:gd name="connsiteX176" fmla="*/ 1092735 w 1813120"/>
                <a:gd name="connsiteY176" fmla="*/ 253270 h 1935289"/>
                <a:gd name="connsiteX177" fmla="*/ 1092925 w 1813120"/>
                <a:gd name="connsiteY177" fmla="*/ 253079 h 1935289"/>
                <a:gd name="connsiteX178" fmla="*/ 1092925 w 1813120"/>
                <a:gd name="connsiteY178" fmla="*/ 252698 h 1935289"/>
                <a:gd name="connsiteX179" fmla="*/ 1092925 w 1813120"/>
                <a:gd name="connsiteY179" fmla="*/ 253079 h 1935289"/>
                <a:gd name="connsiteX180" fmla="*/ 1093116 w 1813120"/>
                <a:gd name="connsiteY180" fmla="*/ 253270 h 1935289"/>
                <a:gd name="connsiteX181" fmla="*/ 1051873 w 1813120"/>
                <a:gd name="connsiteY181" fmla="*/ 668845 h 1935289"/>
                <a:gd name="connsiteX182" fmla="*/ 1051301 w 1813120"/>
                <a:gd name="connsiteY182" fmla="*/ 674560 h 1935289"/>
                <a:gd name="connsiteX183" fmla="*/ 1047110 w 1813120"/>
                <a:gd name="connsiteY183" fmla="*/ 714851 h 1935289"/>
                <a:gd name="connsiteX184" fmla="*/ 1042919 w 1813120"/>
                <a:gd name="connsiteY184" fmla="*/ 755142 h 1935289"/>
                <a:gd name="connsiteX185" fmla="*/ 1034537 w 1813120"/>
                <a:gd name="connsiteY185" fmla="*/ 835724 h 1935289"/>
                <a:gd name="connsiteX186" fmla="*/ 985293 w 1813120"/>
                <a:gd name="connsiteY186" fmla="*/ 1398746 h 1935289"/>
                <a:gd name="connsiteX187" fmla="*/ 983864 w 1813120"/>
                <a:gd name="connsiteY187" fmla="*/ 1421511 h 1935289"/>
                <a:gd name="connsiteX188" fmla="*/ 979864 w 1813120"/>
                <a:gd name="connsiteY188" fmla="*/ 1497520 h 1935289"/>
                <a:gd name="connsiteX189" fmla="*/ 977959 w 1813120"/>
                <a:gd name="connsiteY189" fmla="*/ 1573530 h 1935289"/>
                <a:gd name="connsiteX190" fmla="*/ 977387 w 1813120"/>
                <a:gd name="connsiteY190" fmla="*/ 1666589 h 1935289"/>
                <a:gd name="connsiteX191" fmla="*/ 977387 w 1813120"/>
                <a:gd name="connsiteY191" fmla="*/ 1724406 h 1935289"/>
                <a:gd name="connsiteX192" fmla="*/ 976720 w 1813120"/>
                <a:gd name="connsiteY192" fmla="*/ 1725263 h 1935289"/>
                <a:gd name="connsiteX193" fmla="*/ 976435 w 1813120"/>
                <a:gd name="connsiteY193" fmla="*/ 1725740 h 1935289"/>
                <a:gd name="connsiteX194" fmla="*/ 976435 w 1813120"/>
                <a:gd name="connsiteY194" fmla="*/ 1726311 h 1935289"/>
                <a:gd name="connsiteX195" fmla="*/ 975958 w 1813120"/>
                <a:gd name="connsiteY195" fmla="*/ 1726978 h 1935289"/>
                <a:gd name="connsiteX196" fmla="*/ 975958 w 1813120"/>
                <a:gd name="connsiteY196" fmla="*/ 1726597 h 1935289"/>
                <a:gd name="connsiteX197" fmla="*/ 975768 w 1813120"/>
                <a:gd name="connsiteY197" fmla="*/ 1726883 h 1935289"/>
                <a:gd name="connsiteX198" fmla="*/ 973101 w 1813120"/>
                <a:gd name="connsiteY198" fmla="*/ 1711071 h 1935289"/>
                <a:gd name="connsiteX199" fmla="*/ 835655 w 1813120"/>
                <a:gd name="connsiteY199" fmla="*/ 1580198 h 1935289"/>
                <a:gd name="connsiteX200" fmla="*/ 859277 w 1813120"/>
                <a:gd name="connsiteY200" fmla="*/ 1227963 h 1935289"/>
                <a:gd name="connsiteX201" fmla="*/ 889757 w 1813120"/>
                <a:gd name="connsiteY201" fmla="*/ 1058323 h 1935289"/>
                <a:gd name="connsiteX202" fmla="*/ 896520 w 1813120"/>
                <a:gd name="connsiteY202" fmla="*/ 1026700 h 1935289"/>
                <a:gd name="connsiteX203" fmla="*/ 916618 w 1813120"/>
                <a:gd name="connsiteY203" fmla="*/ 940594 h 1935289"/>
                <a:gd name="connsiteX204" fmla="*/ 927857 w 1813120"/>
                <a:gd name="connsiteY204" fmla="*/ 896017 h 1935289"/>
                <a:gd name="connsiteX205" fmla="*/ 928048 w 1813120"/>
                <a:gd name="connsiteY205" fmla="*/ 895826 h 1935289"/>
                <a:gd name="connsiteX206" fmla="*/ 928238 w 1813120"/>
                <a:gd name="connsiteY206" fmla="*/ 896017 h 1935289"/>
                <a:gd name="connsiteX207" fmla="*/ 919475 w 1813120"/>
                <a:gd name="connsiteY207" fmla="*/ 1062895 h 1935289"/>
                <a:gd name="connsiteX208" fmla="*/ 896806 w 1813120"/>
                <a:gd name="connsiteY208" fmla="*/ 1241679 h 1935289"/>
                <a:gd name="connsiteX209" fmla="*/ 890329 w 1813120"/>
                <a:gd name="connsiteY209" fmla="*/ 1285494 h 1935289"/>
                <a:gd name="connsiteX210" fmla="*/ 887947 w 1813120"/>
                <a:gd name="connsiteY210" fmla="*/ 1301496 h 1935289"/>
                <a:gd name="connsiteX211" fmla="*/ 851562 w 1813120"/>
                <a:gd name="connsiteY211" fmla="*/ 1599533 h 1935289"/>
                <a:gd name="connsiteX212" fmla="*/ 847942 w 1813120"/>
                <a:gd name="connsiteY212" fmla="*/ 1686973 h 1935289"/>
                <a:gd name="connsiteX213" fmla="*/ 847942 w 1813120"/>
                <a:gd name="connsiteY213" fmla="*/ 1689640 h 1935289"/>
                <a:gd name="connsiteX214" fmla="*/ 847942 w 1813120"/>
                <a:gd name="connsiteY214" fmla="*/ 1703070 h 1935289"/>
                <a:gd name="connsiteX215" fmla="*/ 848228 w 1813120"/>
                <a:gd name="connsiteY215" fmla="*/ 1734788 h 1935289"/>
                <a:gd name="connsiteX216" fmla="*/ 848228 w 1813120"/>
                <a:gd name="connsiteY216" fmla="*/ 1737074 h 1935289"/>
                <a:gd name="connsiteX217" fmla="*/ 847942 w 1813120"/>
                <a:gd name="connsiteY217" fmla="*/ 1738884 h 1935289"/>
                <a:gd name="connsiteX218" fmla="*/ 847942 w 1813120"/>
                <a:gd name="connsiteY218" fmla="*/ 1739360 h 1935289"/>
                <a:gd name="connsiteX219" fmla="*/ 847942 w 1813120"/>
                <a:gd name="connsiteY219" fmla="*/ 1739075 h 1935289"/>
                <a:gd name="connsiteX220" fmla="*/ 847752 w 1813120"/>
                <a:gd name="connsiteY220" fmla="*/ 1739360 h 1935289"/>
                <a:gd name="connsiteX221" fmla="*/ 835655 w 1813120"/>
                <a:gd name="connsiteY221" fmla="*/ 1580198 h 19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813120" h="1935289">
                  <a:moveTo>
                    <a:pt x="1018630" y="51625"/>
                  </a:moveTo>
                  <a:cubicBezTo>
                    <a:pt x="1012153" y="55245"/>
                    <a:pt x="1005486" y="58674"/>
                    <a:pt x="998723" y="61913"/>
                  </a:cubicBezTo>
                  <a:cubicBezTo>
                    <a:pt x="997009" y="64294"/>
                    <a:pt x="995389" y="66770"/>
                    <a:pt x="993770" y="69247"/>
                  </a:cubicBezTo>
                  <a:cubicBezTo>
                    <a:pt x="984531" y="85630"/>
                    <a:pt x="974053" y="102870"/>
                    <a:pt x="959956" y="125063"/>
                  </a:cubicBezTo>
                  <a:cubicBezTo>
                    <a:pt x="917665" y="199168"/>
                    <a:pt x="871564" y="271748"/>
                    <a:pt x="822987" y="340614"/>
                  </a:cubicBezTo>
                  <a:lnTo>
                    <a:pt x="822034" y="341947"/>
                  </a:lnTo>
                  <a:cubicBezTo>
                    <a:pt x="821749" y="342519"/>
                    <a:pt x="821368" y="342995"/>
                    <a:pt x="820891" y="343567"/>
                  </a:cubicBezTo>
                  <a:cubicBezTo>
                    <a:pt x="757836" y="432816"/>
                    <a:pt x="689732" y="517684"/>
                    <a:pt x="618676" y="595979"/>
                  </a:cubicBezTo>
                  <a:cubicBezTo>
                    <a:pt x="544762" y="677323"/>
                    <a:pt x="465990" y="753713"/>
                    <a:pt x="384361" y="823246"/>
                  </a:cubicBezTo>
                  <a:cubicBezTo>
                    <a:pt x="341974" y="859250"/>
                    <a:pt x="298921" y="893635"/>
                    <a:pt x="256440" y="925259"/>
                  </a:cubicBezTo>
                  <a:cubicBezTo>
                    <a:pt x="235675" y="940689"/>
                    <a:pt x="214244" y="955929"/>
                    <a:pt x="193575" y="970598"/>
                  </a:cubicBezTo>
                  <a:lnTo>
                    <a:pt x="188812" y="973931"/>
                  </a:lnTo>
                  <a:lnTo>
                    <a:pt x="180335" y="979932"/>
                  </a:lnTo>
                  <a:cubicBezTo>
                    <a:pt x="158237" y="995648"/>
                    <a:pt x="135377" y="1011936"/>
                    <a:pt x="111660" y="1026128"/>
                  </a:cubicBezTo>
                  <a:cubicBezTo>
                    <a:pt x="110517" y="1026890"/>
                    <a:pt x="109279" y="1027176"/>
                    <a:pt x="107945" y="1027176"/>
                  </a:cubicBezTo>
                  <a:cubicBezTo>
                    <a:pt x="105373" y="1027176"/>
                    <a:pt x="103087" y="1025843"/>
                    <a:pt x="101754" y="1023747"/>
                  </a:cubicBezTo>
                  <a:cubicBezTo>
                    <a:pt x="100801" y="1022128"/>
                    <a:pt x="100420" y="1020032"/>
                    <a:pt x="100897" y="1018127"/>
                  </a:cubicBezTo>
                  <a:cubicBezTo>
                    <a:pt x="101373" y="1016222"/>
                    <a:pt x="102516" y="1014698"/>
                    <a:pt x="104135" y="1013841"/>
                  </a:cubicBezTo>
                  <a:cubicBezTo>
                    <a:pt x="127852" y="999649"/>
                    <a:pt x="150427" y="983551"/>
                    <a:pt x="172239" y="968121"/>
                  </a:cubicBezTo>
                  <a:lnTo>
                    <a:pt x="188431" y="956596"/>
                  </a:lnTo>
                  <a:cubicBezTo>
                    <a:pt x="203005" y="946309"/>
                    <a:pt x="217483" y="936022"/>
                    <a:pt x="231865" y="925544"/>
                  </a:cubicBezTo>
                  <a:cubicBezTo>
                    <a:pt x="260536" y="904494"/>
                    <a:pt x="288825" y="882872"/>
                    <a:pt x="315876" y="861441"/>
                  </a:cubicBezTo>
                  <a:cubicBezTo>
                    <a:pt x="314352" y="860869"/>
                    <a:pt x="313114" y="859822"/>
                    <a:pt x="312256" y="858488"/>
                  </a:cubicBezTo>
                  <a:cubicBezTo>
                    <a:pt x="311113" y="856678"/>
                    <a:pt x="310923" y="854488"/>
                    <a:pt x="311685" y="852392"/>
                  </a:cubicBezTo>
                  <a:cubicBezTo>
                    <a:pt x="310732" y="850868"/>
                    <a:pt x="310447" y="849059"/>
                    <a:pt x="310828" y="847153"/>
                  </a:cubicBezTo>
                  <a:cubicBezTo>
                    <a:pt x="311304" y="844963"/>
                    <a:pt x="312733" y="843629"/>
                    <a:pt x="314066" y="842582"/>
                  </a:cubicBezTo>
                  <a:cubicBezTo>
                    <a:pt x="319495" y="838486"/>
                    <a:pt x="324734" y="834295"/>
                    <a:pt x="330068" y="830009"/>
                  </a:cubicBezTo>
                  <a:cubicBezTo>
                    <a:pt x="351118" y="807434"/>
                    <a:pt x="375121" y="787241"/>
                    <a:pt x="398458" y="767715"/>
                  </a:cubicBezTo>
                  <a:lnTo>
                    <a:pt x="400458" y="766001"/>
                  </a:lnTo>
                  <a:cubicBezTo>
                    <a:pt x="401887" y="764858"/>
                    <a:pt x="403315" y="763810"/>
                    <a:pt x="405697" y="763715"/>
                  </a:cubicBezTo>
                  <a:cubicBezTo>
                    <a:pt x="407125" y="763715"/>
                    <a:pt x="408459" y="764095"/>
                    <a:pt x="409507" y="764762"/>
                  </a:cubicBezTo>
                  <a:cubicBezTo>
                    <a:pt x="427033" y="746665"/>
                    <a:pt x="445892" y="729710"/>
                    <a:pt x="465514" y="714280"/>
                  </a:cubicBezTo>
                  <a:cubicBezTo>
                    <a:pt x="466371" y="713613"/>
                    <a:pt x="467800" y="713232"/>
                    <a:pt x="469228" y="713232"/>
                  </a:cubicBezTo>
                  <a:cubicBezTo>
                    <a:pt x="469800" y="713232"/>
                    <a:pt x="470371" y="713232"/>
                    <a:pt x="470943" y="713518"/>
                  </a:cubicBezTo>
                  <a:cubicBezTo>
                    <a:pt x="483516" y="699802"/>
                    <a:pt x="497041" y="685991"/>
                    <a:pt x="512091" y="671322"/>
                  </a:cubicBezTo>
                  <a:cubicBezTo>
                    <a:pt x="512281" y="669893"/>
                    <a:pt x="512948" y="668465"/>
                    <a:pt x="513901" y="667226"/>
                  </a:cubicBezTo>
                  <a:cubicBezTo>
                    <a:pt x="534475" y="642176"/>
                    <a:pt x="553239" y="619792"/>
                    <a:pt x="574003" y="599313"/>
                  </a:cubicBezTo>
                  <a:cubicBezTo>
                    <a:pt x="597054" y="567404"/>
                    <a:pt x="624962" y="530352"/>
                    <a:pt x="657728" y="498729"/>
                  </a:cubicBezTo>
                  <a:cubicBezTo>
                    <a:pt x="676397" y="473107"/>
                    <a:pt x="696876" y="446056"/>
                    <a:pt x="720879" y="421291"/>
                  </a:cubicBezTo>
                  <a:cubicBezTo>
                    <a:pt x="733738" y="402050"/>
                    <a:pt x="748501" y="382429"/>
                    <a:pt x="768599" y="357759"/>
                  </a:cubicBezTo>
                  <a:cubicBezTo>
                    <a:pt x="769361" y="356616"/>
                    <a:pt x="770123" y="355378"/>
                    <a:pt x="770885" y="354235"/>
                  </a:cubicBezTo>
                  <a:cubicBezTo>
                    <a:pt x="777743" y="343091"/>
                    <a:pt x="784696" y="331946"/>
                    <a:pt x="792126" y="320421"/>
                  </a:cubicBezTo>
                  <a:cubicBezTo>
                    <a:pt x="811081" y="288131"/>
                    <a:pt x="831845" y="256032"/>
                    <a:pt x="855658" y="222313"/>
                  </a:cubicBezTo>
                  <a:cubicBezTo>
                    <a:pt x="855658" y="221075"/>
                    <a:pt x="855943" y="219932"/>
                    <a:pt x="856515" y="218884"/>
                  </a:cubicBezTo>
                  <a:lnTo>
                    <a:pt x="857848" y="216979"/>
                  </a:lnTo>
                  <a:lnTo>
                    <a:pt x="872326" y="196120"/>
                  </a:lnTo>
                  <a:cubicBezTo>
                    <a:pt x="871374" y="193929"/>
                    <a:pt x="871374" y="191548"/>
                    <a:pt x="872422" y="189833"/>
                  </a:cubicBezTo>
                  <a:cubicBezTo>
                    <a:pt x="881280" y="176308"/>
                    <a:pt x="889567" y="162211"/>
                    <a:pt x="897758" y="148685"/>
                  </a:cubicBezTo>
                  <a:cubicBezTo>
                    <a:pt x="906045" y="134874"/>
                    <a:pt x="914522" y="120491"/>
                    <a:pt x="923571" y="106871"/>
                  </a:cubicBezTo>
                  <a:cubicBezTo>
                    <a:pt x="929000" y="98488"/>
                    <a:pt x="934239" y="90964"/>
                    <a:pt x="939573" y="84106"/>
                  </a:cubicBezTo>
                  <a:cubicBezTo>
                    <a:pt x="934334" y="85439"/>
                    <a:pt x="929095" y="86582"/>
                    <a:pt x="923761" y="87535"/>
                  </a:cubicBezTo>
                  <a:cubicBezTo>
                    <a:pt x="922904" y="87630"/>
                    <a:pt x="922237" y="87725"/>
                    <a:pt x="921380" y="87725"/>
                  </a:cubicBezTo>
                  <a:cubicBezTo>
                    <a:pt x="920237" y="87725"/>
                    <a:pt x="919285" y="87535"/>
                    <a:pt x="918332" y="86963"/>
                  </a:cubicBezTo>
                  <a:cubicBezTo>
                    <a:pt x="916999" y="86296"/>
                    <a:pt x="915951" y="85249"/>
                    <a:pt x="915475" y="84106"/>
                  </a:cubicBezTo>
                  <a:cubicBezTo>
                    <a:pt x="904235" y="87058"/>
                    <a:pt x="893472" y="89440"/>
                    <a:pt x="883661" y="91345"/>
                  </a:cubicBezTo>
                  <a:cubicBezTo>
                    <a:pt x="861087" y="95631"/>
                    <a:pt x="838322" y="98584"/>
                    <a:pt x="815843" y="100108"/>
                  </a:cubicBezTo>
                  <a:cubicBezTo>
                    <a:pt x="801746" y="101060"/>
                    <a:pt x="787268" y="101537"/>
                    <a:pt x="772600" y="101537"/>
                  </a:cubicBezTo>
                  <a:cubicBezTo>
                    <a:pt x="725165" y="101537"/>
                    <a:pt x="676492" y="96488"/>
                    <a:pt x="627724" y="86677"/>
                  </a:cubicBezTo>
                  <a:cubicBezTo>
                    <a:pt x="569241" y="74771"/>
                    <a:pt x="514758" y="57150"/>
                    <a:pt x="465990" y="34480"/>
                  </a:cubicBezTo>
                  <a:lnTo>
                    <a:pt x="461608" y="42005"/>
                  </a:lnTo>
                  <a:lnTo>
                    <a:pt x="457989" y="48101"/>
                  </a:lnTo>
                  <a:lnTo>
                    <a:pt x="457322" y="49530"/>
                  </a:lnTo>
                  <a:lnTo>
                    <a:pt x="454084" y="54959"/>
                  </a:lnTo>
                  <a:lnTo>
                    <a:pt x="453417" y="56293"/>
                  </a:lnTo>
                  <a:lnTo>
                    <a:pt x="450274" y="61817"/>
                  </a:lnTo>
                  <a:lnTo>
                    <a:pt x="449226" y="63627"/>
                  </a:lnTo>
                  <a:lnTo>
                    <a:pt x="446368" y="68675"/>
                  </a:lnTo>
                  <a:lnTo>
                    <a:pt x="445225" y="70771"/>
                  </a:lnTo>
                  <a:lnTo>
                    <a:pt x="442558" y="75629"/>
                  </a:lnTo>
                  <a:lnTo>
                    <a:pt x="441796" y="77057"/>
                  </a:lnTo>
                  <a:lnTo>
                    <a:pt x="441320" y="77914"/>
                  </a:lnTo>
                  <a:lnTo>
                    <a:pt x="438844" y="82582"/>
                  </a:lnTo>
                  <a:lnTo>
                    <a:pt x="437510" y="84963"/>
                  </a:lnTo>
                  <a:lnTo>
                    <a:pt x="435034" y="89440"/>
                  </a:lnTo>
                  <a:lnTo>
                    <a:pt x="433605" y="92107"/>
                  </a:lnTo>
                  <a:lnTo>
                    <a:pt x="431319" y="96393"/>
                  </a:lnTo>
                  <a:lnTo>
                    <a:pt x="429795" y="99250"/>
                  </a:lnTo>
                  <a:lnTo>
                    <a:pt x="427604" y="103346"/>
                  </a:lnTo>
                  <a:lnTo>
                    <a:pt x="425985" y="106394"/>
                  </a:lnTo>
                  <a:lnTo>
                    <a:pt x="423985" y="110204"/>
                  </a:lnTo>
                  <a:lnTo>
                    <a:pt x="422175" y="113633"/>
                  </a:lnTo>
                  <a:lnTo>
                    <a:pt x="420365" y="117062"/>
                  </a:lnTo>
                  <a:lnTo>
                    <a:pt x="418270" y="120967"/>
                  </a:lnTo>
                  <a:lnTo>
                    <a:pt x="416841" y="123730"/>
                  </a:lnTo>
                  <a:lnTo>
                    <a:pt x="414555" y="128206"/>
                  </a:lnTo>
                  <a:lnTo>
                    <a:pt x="413317" y="130588"/>
                  </a:lnTo>
                  <a:lnTo>
                    <a:pt x="410745" y="135541"/>
                  </a:lnTo>
                  <a:lnTo>
                    <a:pt x="409888" y="137350"/>
                  </a:lnTo>
                  <a:lnTo>
                    <a:pt x="407221" y="142589"/>
                  </a:lnTo>
                  <a:lnTo>
                    <a:pt x="406459" y="144018"/>
                  </a:lnTo>
                  <a:lnTo>
                    <a:pt x="403125" y="150685"/>
                  </a:lnTo>
                  <a:lnTo>
                    <a:pt x="399886" y="157258"/>
                  </a:lnTo>
                  <a:cubicBezTo>
                    <a:pt x="359024" y="239363"/>
                    <a:pt x="323877" y="321469"/>
                    <a:pt x="291873" y="400145"/>
                  </a:cubicBezTo>
                  <a:cubicBezTo>
                    <a:pt x="290063" y="404622"/>
                    <a:pt x="288253" y="409099"/>
                    <a:pt x="286444" y="413480"/>
                  </a:cubicBezTo>
                  <a:cubicBezTo>
                    <a:pt x="277204" y="436626"/>
                    <a:pt x="268346" y="459391"/>
                    <a:pt x="259774" y="481584"/>
                  </a:cubicBezTo>
                  <a:cubicBezTo>
                    <a:pt x="238438" y="536639"/>
                    <a:pt x="221007" y="583216"/>
                    <a:pt x="204719" y="627888"/>
                  </a:cubicBezTo>
                  <a:cubicBezTo>
                    <a:pt x="186336" y="678561"/>
                    <a:pt x="168715" y="729710"/>
                    <a:pt x="152427" y="780002"/>
                  </a:cubicBezTo>
                  <a:cubicBezTo>
                    <a:pt x="118327" y="885158"/>
                    <a:pt x="89657" y="988790"/>
                    <a:pt x="67273" y="1088136"/>
                  </a:cubicBezTo>
                  <a:cubicBezTo>
                    <a:pt x="56796" y="1134618"/>
                    <a:pt x="48223" y="1177671"/>
                    <a:pt x="40889" y="1219676"/>
                  </a:cubicBezTo>
                  <a:cubicBezTo>
                    <a:pt x="33555" y="1262634"/>
                    <a:pt x="27173" y="1307687"/>
                    <a:pt x="21363" y="1357408"/>
                  </a:cubicBezTo>
                  <a:cubicBezTo>
                    <a:pt x="12219" y="1437037"/>
                    <a:pt x="5361" y="1524095"/>
                    <a:pt x="27" y="1631442"/>
                  </a:cubicBezTo>
                  <a:cubicBezTo>
                    <a:pt x="-68" y="1633442"/>
                    <a:pt x="27" y="1635157"/>
                    <a:pt x="1360" y="1636967"/>
                  </a:cubicBezTo>
                  <a:cubicBezTo>
                    <a:pt x="1646" y="1637443"/>
                    <a:pt x="2122" y="1637919"/>
                    <a:pt x="2884" y="1638681"/>
                  </a:cubicBezTo>
                  <a:cubicBezTo>
                    <a:pt x="2694" y="1639157"/>
                    <a:pt x="2884" y="1640015"/>
                    <a:pt x="3170" y="1641062"/>
                  </a:cubicBezTo>
                  <a:lnTo>
                    <a:pt x="4599" y="1642777"/>
                  </a:lnTo>
                  <a:lnTo>
                    <a:pt x="8409" y="1647063"/>
                  </a:lnTo>
                  <a:lnTo>
                    <a:pt x="12219" y="1651349"/>
                  </a:lnTo>
                  <a:cubicBezTo>
                    <a:pt x="38984" y="1678591"/>
                    <a:pt x="69274" y="1704118"/>
                    <a:pt x="102230" y="1727359"/>
                  </a:cubicBezTo>
                  <a:cubicBezTo>
                    <a:pt x="136711" y="1751648"/>
                    <a:pt x="174430" y="1773365"/>
                    <a:pt x="217387" y="1793843"/>
                  </a:cubicBezTo>
                  <a:cubicBezTo>
                    <a:pt x="295397" y="1831086"/>
                    <a:pt x="382551" y="1858327"/>
                    <a:pt x="476467" y="1874806"/>
                  </a:cubicBezTo>
                  <a:cubicBezTo>
                    <a:pt x="534189" y="1884998"/>
                    <a:pt x="592387" y="1890141"/>
                    <a:pt x="649727" y="1890141"/>
                  </a:cubicBezTo>
                  <a:lnTo>
                    <a:pt x="656204" y="1890141"/>
                  </a:lnTo>
                  <a:cubicBezTo>
                    <a:pt x="697066" y="1889760"/>
                    <a:pt x="736881" y="1885855"/>
                    <a:pt x="770409" y="1881950"/>
                  </a:cubicBezTo>
                  <a:cubicBezTo>
                    <a:pt x="779458" y="1880902"/>
                    <a:pt x="788506" y="1879854"/>
                    <a:pt x="797555" y="1878711"/>
                  </a:cubicBezTo>
                  <a:lnTo>
                    <a:pt x="799079" y="1878520"/>
                  </a:lnTo>
                  <a:cubicBezTo>
                    <a:pt x="827178" y="1875092"/>
                    <a:pt x="859087" y="1871282"/>
                    <a:pt x="891376" y="1869091"/>
                  </a:cubicBezTo>
                  <a:cubicBezTo>
                    <a:pt x="906616" y="1868138"/>
                    <a:pt x="922428" y="1867662"/>
                    <a:pt x="938335" y="1867662"/>
                  </a:cubicBezTo>
                  <a:cubicBezTo>
                    <a:pt x="946431" y="1867662"/>
                    <a:pt x="954622" y="1867757"/>
                    <a:pt x="962719" y="1868043"/>
                  </a:cubicBezTo>
                  <a:cubicBezTo>
                    <a:pt x="983959" y="1868710"/>
                    <a:pt x="1007296" y="1870519"/>
                    <a:pt x="1034156" y="1873663"/>
                  </a:cubicBezTo>
                  <a:cubicBezTo>
                    <a:pt x="1078924" y="1878902"/>
                    <a:pt x="1122929" y="1886998"/>
                    <a:pt x="1175126" y="1897570"/>
                  </a:cubicBezTo>
                  <a:lnTo>
                    <a:pt x="1183318" y="1899285"/>
                  </a:lnTo>
                  <a:lnTo>
                    <a:pt x="1211797" y="1905191"/>
                  </a:lnTo>
                  <a:cubicBezTo>
                    <a:pt x="1226275" y="1908239"/>
                    <a:pt x="1240849" y="1911191"/>
                    <a:pt x="1255327" y="1914144"/>
                  </a:cubicBezTo>
                  <a:cubicBezTo>
                    <a:pt x="1267995" y="1916716"/>
                    <a:pt x="1280568" y="1919192"/>
                    <a:pt x="1293236" y="1921478"/>
                  </a:cubicBezTo>
                  <a:cubicBezTo>
                    <a:pt x="1304571" y="1923478"/>
                    <a:pt x="1316573" y="1925384"/>
                    <a:pt x="1330955" y="1927384"/>
                  </a:cubicBezTo>
                  <a:cubicBezTo>
                    <a:pt x="1370008" y="1932623"/>
                    <a:pt x="1410489" y="1935290"/>
                    <a:pt x="1451161" y="1935290"/>
                  </a:cubicBezTo>
                  <a:cubicBezTo>
                    <a:pt x="1461352" y="1935290"/>
                    <a:pt x="1471544" y="1935099"/>
                    <a:pt x="1481736" y="1934813"/>
                  </a:cubicBezTo>
                  <a:cubicBezTo>
                    <a:pt x="1588607" y="1931384"/>
                    <a:pt x="1686904" y="1909953"/>
                    <a:pt x="1774058" y="1871186"/>
                  </a:cubicBezTo>
                  <a:cubicBezTo>
                    <a:pt x="1779487" y="1868805"/>
                    <a:pt x="1784821" y="1866233"/>
                    <a:pt x="1790156" y="1863757"/>
                  </a:cubicBezTo>
                  <a:cubicBezTo>
                    <a:pt x="1795394" y="1861280"/>
                    <a:pt x="1801395" y="1857947"/>
                    <a:pt x="1809396" y="1852993"/>
                  </a:cubicBezTo>
                  <a:cubicBezTo>
                    <a:pt x="1810825" y="1852136"/>
                    <a:pt x="1811777" y="1851374"/>
                    <a:pt x="1812444" y="1850327"/>
                  </a:cubicBezTo>
                  <a:lnTo>
                    <a:pt x="1812444" y="1850327"/>
                  </a:lnTo>
                  <a:cubicBezTo>
                    <a:pt x="1811777" y="1849279"/>
                    <a:pt x="1811491" y="1848422"/>
                    <a:pt x="1811587" y="1847660"/>
                  </a:cubicBezTo>
                  <a:cubicBezTo>
                    <a:pt x="1813396" y="1815751"/>
                    <a:pt x="1813587" y="1782509"/>
                    <a:pt x="1812253" y="1748695"/>
                  </a:cubicBezTo>
                  <a:cubicBezTo>
                    <a:pt x="1811015" y="1716881"/>
                    <a:pt x="1808729" y="1684210"/>
                    <a:pt x="1805110" y="1649063"/>
                  </a:cubicBezTo>
                  <a:cubicBezTo>
                    <a:pt x="1801586" y="1613726"/>
                    <a:pt x="1797394" y="1579531"/>
                    <a:pt x="1793775" y="1550289"/>
                  </a:cubicBezTo>
                  <a:lnTo>
                    <a:pt x="1787584" y="1501997"/>
                  </a:lnTo>
                  <a:lnTo>
                    <a:pt x="1787203" y="1499140"/>
                  </a:lnTo>
                  <a:lnTo>
                    <a:pt x="1787012" y="1497235"/>
                  </a:lnTo>
                  <a:lnTo>
                    <a:pt x="1786822" y="1495425"/>
                  </a:lnTo>
                  <a:cubicBezTo>
                    <a:pt x="1785012" y="1480947"/>
                    <a:pt x="1783107" y="1466564"/>
                    <a:pt x="1781392" y="1452086"/>
                  </a:cubicBezTo>
                  <a:cubicBezTo>
                    <a:pt x="1773487" y="1388459"/>
                    <a:pt x="1765867" y="1324832"/>
                    <a:pt x="1757580" y="1254919"/>
                  </a:cubicBezTo>
                  <a:lnTo>
                    <a:pt x="1756342" y="1244822"/>
                  </a:lnTo>
                  <a:lnTo>
                    <a:pt x="1754818" y="1231583"/>
                  </a:lnTo>
                  <a:lnTo>
                    <a:pt x="1745388" y="1152239"/>
                  </a:lnTo>
                  <a:cubicBezTo>
                    <a:pt x="1742721" y="1129284"/>
                    <a:pt x="1740054" y="1107281"/>
                    <a:pt x="1737577" y="1085755"/>
                  </a:cubicBezTo>
                  <a:lnTo>
                    <a:pt x="1737577" y="1085278"/>
                  </a:lnTo>
                  <a:lnTo>
                    <a:pt x="1737482" y="1085278"/>
                  </a:lnTo>
                  <a:cubicBezTo>
                    <a:pt x="1695001" y="1051274"/>
                    <a:pt x="1653567" y="1013936"/>
                    <a:pt x="1614133" y="974312"/>
                  </a:cubicBezTo>
                  <a:cubicBezTo>
                    <a:pt x="1526694" y="886397"/>
                    <a:pt x="1446303" y="784765"/>
                    <a:pt x="1374961" y="672179"/>
                  </a:cubicBezTo>
                  <a:cubicBezTo>
                    <a:pt x="1307143" y="565023"/>
                    <a:pt x="1247516" y="449199"/>
                    <a:pt x="1197891" y="327660"/>
                  </a:cubicBezTo>
                  <a:cubicBezTo>
                    <a:pt x="1154457" y="221551"/>
                    <a:pt x="1118452" y="111252"/>
                    <a:pt x="1090925" y="0"/>
                  </a:cubicBezTo>
                  <a:cubicBezTo>
                    <a:pt x="1069399" y="19526"/>
                    <a:pt x="1045110" y="36862"/>
                    <a:pt x="1018726" y="51435"/>
                  </a:cubicBezTo>
                  <a:moveTo>
                    <a:pt x="973006" y="1710976"/>
                  </a:moveTo>
                  <a:lnTo>
                    <a:pt x="971672" y="1702975"/>
                  </a:lnTo>
                  <a:cubicBezTo>
                    <a:pt x="969958" y="1692878"/>
                    <a:pt x="968529" y="1682782"/>
                    <a:pt x="967100" y="1672209"/>
                  </a:cubicBezTo>
                  <a:cubicBezTo>
                    <a:pt x="964243" y="1650397"/>
                    <a:pt x="961861" y="1626775"/>
                    <a:pt x="959956" y="1602200"/>
                  </a:cubicBezTo>
                  <a:cubicBezTo>
                    <a:pt x="958337" y="1578388"/>
                    <a:pt x="957194" y="1555052"/>
                    <a:pt x="956623" y="1531144"/>
                  </a:cubicBezTo>
                  <a:cubicBezTo>
                    <a:pt x="955670" y="1490567"/>
                    <a:pt x="956146" y="1445133"/>
                    <a:pt x="958337" y="1388269"/>
                  </a:cubicBezTo>
                  <a:cubicBezTo>
                    <a:pt x="959861" y="1349883"/>
                    <a:pt x="961957" y="1311878"/>
                    <a:pt x="964528" y="1266539"/>
                  </a:cubicBezTo>
                  <a:lnTo>
                    <a:pt x="964814" y="1261491"/>
                  </a:lnTo>
                  <a:lnTo>
                    <a:pt x="965671" y="1246346"/>
                  </a:lnTo>
                  <a:lnTo>
                    <a:pt x="966243" y="1236059"/>
                  </a:lnTo>
                  <a:lnTo>
                    <a:pt x="966814" y="1226249"/>
                  </a:lnTo>
                  <a:cubicBezTo>
                    <a:pt x="967767" y="1208818"/>
                    <a:pt x="968815" y="1191482"/>
                    <a:pt x="969862" y="1174147"/>
                  </a:cubicBezTo>
                  <a:cubicBezTo>
                    <a:pt x="971482" y="1149763"/>
                    <a:pt x="973196" y="1125379"/>
                    <a:pt x="975196" y="1100995"/>
                  </a:cubicBezTo>
                  <a:cubicBezTo>
                    <a:pt x="982531" y="1009269"/>
                    <a:pt x="992627" y="913828"/>
                    <a:pt x="1005962" y="809244"/>
                  </a:cubicBezTo>
                  <a:cubicBezTo>
                    <a:pt x="1007486" y="797624"/>
                    <a:pt x="1009010" y="786003"/>
                    <a:pt x="1010534" y="774287"/>
                  </a:cubicBezTo>
                  <a:lnTo>
                    <a:pt x="1011106" y="769906"/>
                  </a:lnTo>
                  <a:lnTo>
                    <a:pt x="1011963" y="764191"/>
                  </a:lnTo>
                  <a:lnTo>
                    <a:pt x="1012153" y="763048"/>
                  </a:lnTo>
                  <a:cubicBezTo>
                    <a:pt x="1012153" y="763048"/>
                    <a:pt x="1012344" y="762000"/>
                    <a:pt x="1012344" y="760571"/>
                  </a:cubicBezTo>
                  <a:lnTo>
                    <a:pt x="1013392" y="752856"/>
                  </a:lnTo>
                  <a:lnTo>
                    <a:pt x="1013392" y="751713"/>
                  </a:lnTo>
                  <a:cubicBezTo>
                    <a:pt x="1014439" y="744950"/>
                    <a:pt x="1015392" y="738187"/>
                    <a:pt x="1016344" y="731329"/>
                  </a:cubicBezTo>
                  <a:cubicBezTo>
                    <a:pt x="1022536" y="686276"/>
                    <a:pt x="1029679" y="637413"/>
                    <a:pt x="1037585" y="586073"/>
                  </a:cubicBezTo>
                  <a:cubicBezTo>
                    <a:pt x="1052063" y="491966"/>
                    <a:pt x="1070161" y="383095"/>
                    <a:pt x="1092735" y="253270"/>
                  </a:cubicBezTo>
                  <a:cubicBezTo>
                    <a:pt x="1092735" y="253270"/>
                    <a:pt x="1092830" y="253175"/>
                    <a:pt x="1092925" y="253079"/>
                  </a:cubicBezTo>
                  <a:cubicBezTo>
                    <a:pt x="1092925" y="252984"/>
                    <a:pt x="1092925" y="252889"/>
                    <a:pt x="1092925" y="252698"/>
                  </a:cubicBezTo>
                  <a:cubicBezTo>
                    <a:pt x="1092925" y="252793"/>
                    <a:pt x="1092925" y="252984"/>
                    <a:pt x="1092925" y="253079"/>
                  </a:cubicBezTo>
                  <a:lnTo>
                    <a:pt x="1093116" y="253270"/>
                  </a:lnTo>
                  <a:cubicBezTo>
                    <a:pt x="1080448" y="397383"/>
                    <a:pt x="1065208" y="541592"/>
                    <a:pt x="1051873" y="668845"/>
                  </a:cubicBezTo>
                  <a:lnTo>
                    <a:pt x="1051301" y="674560"/>
                  </a:lnTo>
                  <a:lnTo>
                    <a:pt x="1047110" y="714851"/>
                  </a:lnTo>
                  <a:lnTo>
                    <a:pt x="1042919" y="755142"/>
                  </a:lnTo>
                  <a:cubicBezTo>
                    <a:pt x="1040062" y="782002"/>
                    <a:pt x="1037299" y="808863"/>
                    <a:pt x="1034537" y="835724"/>
                  </a:cubicBezTo>
                  <a:cubicBezTo>
                    <a:pt x="1017487" y="1000792"/>
                    <a:pt x="998342" y="1196721"/>
                    <a:pt x="985293" y="1398746"/>
                  </a:cubicBezTo>
                  <a:lnTo>
                    <a:pt x="983864" y="1421511"/>
                  </a:lnTo>
                  <a:cubicBezTo>
                    <a:pt x="982435" y="1444657"/>
                    <a:pt x="980816" y="1471708"/>
                    <a:pt x="979864" y="1497520"/>
                  </a:cubicBezTo>
                  <a:cubicBezTo>
                    <a:pt x="978911" y="1521619"/>
                    <a:pt x="978340" y="1545717"/>
                    <a:pt x="977959" y="1573530"/>
                  </a:cubicBezTo>
                  <a:cubicBezTo>
                    <a:pt x="977387" y="1606582"/>
                    <a:pt x="977387" y="1639157"/>
                    <a:pt x="977387" y="1666589"/>
                  </a:cubicBezTo>
                  <a:lnTo>
                    <a:pt x="977387" y="1724406"/>
                  </a:lnTo>
                  <a:cubicBezTo>
                    <a:pt x="977387" y="1724406"/>
                    <a:pt x="976720" y="1724977"/>
                    <a:pt x="976720" y="1725263"/>
                  </a:cubicBezTo>
                  <a:lnTo>
                    <a:pt x="976435" y="1725740"/>
                  </a:lnTo>
                  <a:lnTo>
                    <a:pt x="976435" y="1726311"/>
                  </a:lnTo>
                  <a:lnTo>
                    <a:pt x="975958" y="1726978"/>
                  </a:lnTo>
                  <a:cubicBezTo>
                    <a:pt x="975958" y="1726978"/>
                    <a:pt x="975958" y="1726787"/>
                    <a:pt x="975958" y="1726597"/>
                  </a:cubicBezTo>
                  <a:lnTo>
                    <a:pt x="975768" y="1726883"/>
                  </a:lnTo>
                  <a:cubicBezTo>
                    <a:pt x="974911" y="1721644"/>
                    <a:pt x="974053" y="1716405"/>
                    <a:pt x="973101" y="1711071"/>
                  </a:cubicBezTo>
                  <a:moveTo>
                    <a:pt x="835655" y="1580198"/>
                  </a:moveTo>
                  <a:cubicBezTo>
                    <a:pt x="832988" y="1469327"/>
                    <a:pt x="840703" y="1354074"/>
                    <a:pt x="859277" y="1227963"/>
                  </a:cubicBezTo>
                  <a:cubicBezTo>
                    <a:pt x="867373" y="1172813"/>
                    <a:pt x="877279" y="1117283"/>
                    <a:pt x="889757" y="1058323"/>
                  </a:cubicBezTo>
                  <a:cubicBezTo>
                    <a:pt x="891948" y="1047845"/>
                    <a:pt x="894234" y="1037368"/>
                    <a:pt x="896520" y="1026700"/>
                  </a:cubicBezTo>
                  <a:cubicBezTo>
                    <a:pt x="902997" y="997458"/>
                    <a:pt x="909760" y="968502"/>
                    <a:pt x="916618" y="940594"/>
                  </a:cubicBezTo>
                  <a:cubicBezTo>
                    <a:pt x="920332" y="925640"/>
                    <a:pt x="924047" y="910781"/>
                    <a:pt x="927857" y="896017"/>
                  </a:cubicBezTo>
                  <a:cubicBezTo>
                    <a:pt x="927857" y="896017"/>
                    <a:pt x="927952" y="895826"/>
                    <a:pt x="928048" y="895826"/>
                  </a:cubicBezTo>
                  <a:lnTo>
                    <a:pt x="928238" y="896017"/>
                  </a:lnTo>
                  <a:cubicBezTo>
                    <a:pt x="928238" y="946690"/>
                    <a:pt x="925381" y="1001268"/>
                    <a:pt x="919475" y="1062895"/>
                  </a:cubicBezTo>
                  <a:cubicBezTo>
                    <a:pt x="913284" y="1126712"/>
                    <a:pt x="904521" y="1189101"/>
                    <a:pt x="896806" y="1241679"/>
                  </a:cubicBezTo>
                  <a:cubicBezTo>
                    <a:pt x="894710" y="1256157"/>
                    <a:pt x="892519" y="1270635"/>
                    <a:pt x="890329" y="1285494"/>
                  </a:cubicBezTo>
                  <a:lnTo>
                    <a:pt x="887947" y="1301496"/>
                  </a:lnTo>
                  <a:cubicBezTo>
                    <a:pt x="873469" y="1398746"/>
                    <a:pt x="858420" y="1499235"/>
                    <a:pt x="851562" y="1599533"/>
                  </a:cubicBezTo>
                  <a:cubicBezTo>
                    <a:pt x="849562" y="1629442"/>
                    <a:pt x="848323" y="1658874"/>
                    <a:pt x="847942" y="1686973"/>
                  </a:cubicBezTo>
                  <a:lnTo>
                    <a:pt x="847942" y="1689640"/>
                  </a:lnTo>
                  <a:cubicBezTo>
                    <a:pt x="847942" y="1694021"/>
                    <a:pt x="847942" y="1698498"/>
                    <a:pt x="847942" y="1703070"/>
                  </a:cubicBezTo>
                  <a:cubicBezTo>
                    <a:pt x="847942" y="1713071"/>
                    <a:pt x="847942" y="1723549"/>
                    <a:pt x="848228" y="1734788"/>
                  </a:cubicBezTo>
                  <a:lnTo>
                    <a:pt x="848228" y="1737074"/>
                  </a:lnTo>
                  <a:cubicBezTo>
                    <a:pt x="848228" y="1737646"/>
                    <a:pt x="848228" y="1738217"/>
                    <a:pt x="847942" y="1738884"/>
                  </a:cubicBezTo>
                  <a:cubicBezTo>
                    <a:pt x="847942" y="1739075"/>
                    <a:pt x="847942" y="1739170"/>
                    <a:pt x="847942" y="1739360"/>
                  </a:cubicBezTo>
                  <a:cubicBezTo>
                    <a:pt x="847942" y="1739265"/>
                    <a:pt x="847942" y="1739170"/>
                    <a:pt x="847942" y="1739075"/>
                  </a:cubicBezTo>
                  <a:cubicBezTo>
                    <a:pt x="847942" y="1739170"/>
                    <a:pt x="847847" y="1739265"/>
                    <a:pt x="847752" y="1739360"/>
                  </a:cubicBezTo>
                  <a:cubicBezTo>
                    <a:pt x="841084" y="1688020"/>
                    <a:pt x="837084" y="1634490"/>
                    <a:pt x="835655" y="1580198"/>
                  </a:cubicBezTo>
                </a:path>
              </a:pathLst>
            </a:custGeom>
            <a:solidFill>
              <a:srgbClr val="6EB9BC"/>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CAC772FF-CA30-BC56-3666-4B252FEB3A57}"/>
                </a:ext>
              </a:extLst>
            </p:cNvPr>
            <p:cNvSpPr/>
            <p:nvPr/>
          </p:nvSpPr>
          <p:spPr>
            <a:xfrm>
              <a:off x="4409503" y="6080959"/>
              <a:ext cx="387022" cy="691800"/>
            </a:xfrm>
            <a:custGeom>
              <a:avLst/>
              <a:gdLst>
                <a:gd name="connsiteX0" fmla="*/ 28194 w 387022"/>
                <a:gd name="connsiteY0" fmla="*/ 275558 h 691800"/>
                <a:gd name="connsiteX1" fmla="*/ 29623 w 387022"/>
                <a:gd name="connsiteY1" fmla="*/ 294227 h 691800"/>
                <a:gd name="connsiteX2" fmla="*/ 35623 w 387022"/>
                <a:gd name="connsiteY2" fmla="*/ 368618 h 691800"/>
                <a:gd name="connsiteX3" fmla="*/ 43910 w 387022"/>
                <a:gd name="connsiteY3" fmla="*/ 462153 h 691800"/>
                <a:gd name="connsiteX4" fmla="*/ 52006 w 387022"/>
                <a:gd name="connsiteY4" fmla="*/ 556260 h 691800"/>
                <a:gd name="connsiteX5" fmla="*/ 55150 w 387022"/>
                <a:gd name="connsiteY5" fmla="*/ 603218 h 691800"/>
                <a:gd name="connsiteX6" fmla="*/ 55150 w 387022"/>
                <a:gd name="connsiteY6" fmla="*/ 605409 h 691800"/>
                <a:gd name="connsiteX7" fmla="*/ 57150 w 387022"/>
                <a:gd name="connsiteY7" fmla="*/ 649415 h 691800"/>
                <a:gd name="connsiteX8" fmla="*/ 55340 w 387022"/>
                <a:gd name="connsiteY8" fmla="*/ 654177 h 691800"/>
                <a:gd name="connsiteX9" fmla="*/ 55340 w 387022"/>
                <a:gd name="connsiteY9" fmla="*/ 657320 h 691800"/>
                <a:gd name="connsiteX10" fmla="*/ 100965 w 387022"/>
                <a:gd name="connsiteY10" fmla="*/ 666845 h 691800"/>
                <a:gd name="connsiteX11" fmla="*/ 145161 w 387022"/>
                <a:gd name="connsiteY11" fmla="*/ 680942 h 691800"/>
                <a:gd name="connsiteX12" fmla="*/ 147256 w 387022"/>
                <a:gd name="connsiteY12" fmla="*/ 681609 h 691800"/>
                <a:gd name="connsiteX13" fmla="*/ 169069 w 387022"/>
                <a:gd name="connsiteY13" fmla="*/ 688753 h 691800"/>
                <a:gd name="connsiteX14" fmla="*/ 177641 w 387022"/>
                <a:gd name="connsiteY14" fmla="*/ 691515 h 691800"/>
                <a:gd name="connsiteX15" fmla="*/ 178784 w 387022"/>
                <a:gd name="connsiteY15" fmla="*/ 691801 h 691800"/>
                <a:gd name="connsiteX16" fmla="*/ 177355 w 387022"/>
                <a:gd name="connsiteY16" fmla="*/ 687610 h 691800"/>
                <a:gd name="connsiteX17" fmla="*/ 184595 w 387022"/>
                <a:gd name="connsiteY17" fmla="*/ 680276 h 691800"/>
                <a:gd name="connsiteX18" fmla="*/ 204597 w 387022"/>
                <a:gd name="connsiteY18" fmla="*/ 678656 h 691800"/>
                <a:gd name="connsiteX19" fmla="*/ 247841 w 387022"/>
                <a:gd name="connsiteY19" fmla="*/ 663035 h 691800"/>
                <a:gd name="connsiteX20" fmla="*/ 290893 w 387022"/>
                <a:gd name="connsiteY20" fmla="*/ 634270 h 691800"/>
                <a:gd name="connsiteX21" fmla="*/ 330232 w 387022"/>
                <a:gd name="connsiteY21" fmla="*/ 589884 h 691800"/>
                <a:gd name="connsiteX22" fmla="*/ 365093 w 387022"/>
                <a:gd name="connsiteY22" fmla="*/ 519970 h 691800"/>
                <a:gd name="connsiteX23" fmla="*/ 364617 w 387022"/>
                <a:gd name="connsiteY23" fmla="*/ 521018 h 691800"/>
                <a:gd name="connsiteX24" fmla="*/ 385763 w 387022"/>
                <a:gd name="connsiteY24" fmla="*/ 412242 h 691800"/>
                <a:gd name="connsiteX25" fmla="*/ 385763 w 387022"/>
                <a:gd name="connsiteY25" fmla="*/ 412528 h 691800"/>
                <a:gd name="connsiteX26" fmla="*/ 376142 w 387022"/>
                <a:gd name="connsiteY26" fmla="*/ 217075 h 691800"/>
                <a:gd name="connsiteX27" fmla="*/ 371666 w 387022"/>
                <a:gd name="connsiteY27" fmla="*/ 172879 h 691800"/>
                <a:gd name="connsiteX28" fmla="*/ 356521 w 387022"/>
                <a:gd name="connsiteY28" fmla="*/ 168783 h 691800"/>
                <a:gd name="connsiteX29" fmla="*/ 266129 w 387022"/>
                <a:gd name="connsiteY29" fmla="*/ 139256 h 691800"/>
                <a:gd name="connsiteX30" fmla="*/ 96393 w 387022"/>
                <a:gd name="connsiteY30" fmla="*/ 60293 h 691800"/>
                <a:gd name="connsiteX31" fmla="*/ 43434 w 387022"/>
                <a:gd name="connsiteY31" fmla="*/ 28670 h 691800"/>
                <a:gd name="connsiteX32" fmla="*/ 64484 w 387022"/>
                <a:gd name="connsiteY32" fmla="*/ 160020 h 691800"/>
                <a:gd name="connsiteX33" fmla="*/ 84677 w 387022"/>
                <a:gd name="connsiteY33" fmla="*/ 348615 h 691800"/>
                <a:gd name="connsiteX34" fmla="*/ 81915 w 387022"/>
                <a:gd name="connsiteY34" fmla="*/ 355759 h 691800"/>
                <a:gd name="connsiteX35" fmla="*/ 78772 w 387022"/>
                <a:gd name="connsiteY35" fmla="*/ 358045 h 691800"/>
                <a:gd name="connsiteX36" fmla="*/ 73914 w 387022"/>
                <a:gd name="connsiteY36" fmla="*/ 359283 h 691800"/>
                <a:gd name="connsiteX37" fmla="*/ 66389 w 387022"/>
                <a:gd name="connsiteY37" fmla="*/ 356140 h 691800"/>
                <a:gd name="connsiteX38" fmla="*/ 63246 w 387022"/>
                <a:gd name="connsiteY38" fmla="*/ 348615 h 691800"/>
                <a:gd name="connsiteX39" fmla="*/ 41434 w 387022"/>
                <a:gd name="connsiteY39" fmla="*/ 154115 h 691800"/>
                <a:gd name="connsiteX40" fmla="*/ 41148 w 387022"/>
                <a:gd name="connsiteY40" fmla="*/ 153162 h 691800"/>
                <a:gd name="connsiteX41" fmla="*/ 32671 w 387022"/>
                <a:gd name="connsiteY41" fmla="*/ 91154 h 691800"/>
                <a:gd name="connsiteX42" fmla="*/ 28004 w 387022"/>
                <a:gd name="connsiteY42" fmla="*/ 58293 h 691800"/>
                <a:gd name="connsiteX43" fmla="*/ 27813 w 387022"/>
                <a:gd name="connsiteY43" fmla="*/ 57150 h 691800"/>
                <a:gd name="connsiteX44" fmla="*/ 21622 w 387022"/>
                <a:gd name="connsiteY44" fmla="*/ 14764 h 691800"/>
                <a:gd name="connsiteX45" fmla="*/ 21622 w 387022"/>
                <a:gd name="connsiteY45" fmla="*/ 14764 h 691800"/>
                <a:gd name="connsiteX46" fmla="*/ 0 w 387022"/>
                <a:gd name="connsiteY46" fmla="*/ 0 h 691800"/>
                <a:gd name="connsiteX47" fmla="*/ 28289 w 387022"/>
                <a:gd name="connsiteY47" fmla="*/ 275749 h 69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022" h="691800">
                  <a:moveTo>
                    <a:pt x="28194" y="275558"/>
                  </a:moveTo>
                  <a:lnTo>
                    <a:pt x="29623" y="294227"/>
                  </a:lnTo>
                  <a:cubicBezTo>
                    <a:pt x="31623" y="318992"/>
                    <a:pt x="33528" y="343758"/>
                    <a:pt x="35623" y="368618"/>
                  </a:cubicBezTo>
                  <a:cubicBezTo>
                    <a:pt x="38195" y="399764"/>
                    <a:pt x="41053" y="431006"/>
                    <a:pt x="43910" y="462153"/>
                  </a:cubicBezTo>
                  <a:cubicBezTo>
                    <a:pt x="46768" y="493967"/>
                    <a:pt x="49625" y="525018"/>
                    <a:pt x="52006" y="556260"/>
                  </a:cubicBezTo>
                  <a:cubicBezTo>
                    <a:pt x="53150" y="571881"/>
                    <a:pt x="54197" y="587502"/>
                    <a:pt x="55150" y="603218"/>
                  </a:cubicBezTo>
                  <a:lnTo>
                    <a:pt x="55150" y="605409"/>
                  </a:lnTo>
                  <a:cubicBezTo>
                    <a:pt x="56102" y="619792"/>
                    <a:pt x="56959" y="634746"/>
                    <a:pt x="57150" y="649415"/>
                  </a:cubicBezTo>
                  <a:cubicBezTo>
                    <a:pt x="57150" y="651129"/>
                    <a:pt x="56483" y="652939"/>
                    <a:pt x="55340" y="654177"/>
                  </a:cubicBezTo>
                  <a:lnTo>
                    <a:pt x="55340" y="657320"/>
                  </a:lnTo>
                  <a:cubicBezTo>
                    <a:pt x="72771" y="659416"/>
                    <a:pt x="88868" y="663512"/>
                    <a:pt x="100965" y="666845"/>
                  </a:cubicBezTo>
                  <a:cubicBezTo>
                    <a:pt x="113729" y="670465"/>
                    <a:pt x="127254" y="674942"/>
                    <a:pt x="145161" y="680942"/>
                  </a:cubicBezTo>
                  <a:lnTo>
                    <a:pt x="147256" y="681609"/>
                  </a:lnTo>
                  <a:cubicBezTo>
                    <a:pt x="154496" y="683991"/>
                    <a:pt x="161734" y="686372"/>
                    <a:pt x="169069" y="688753"/>
                  </a:cubicBezTo>
                  <a:cubicBezTo>
                    <a:pt x="171926" y="689705"/>
                    <a:pt x="174784" y="690658"/>
                    <a:pt x="177641" y="691515"/>
                  </a:cubicBezTo>
                  <a:cubicBezTo>
                    <a:pt x="178022" y="691610"/>
                    <a:pt x="178403" y="691706"/>
                    <a:pt x="178784" y="691801"/>
                  </a:cubicBezTo>
                  <a:cubicBezTo>
                    <a:pt x="177832" y="690563"/>
                    <a:pt x="177355" y="689134"/>
                    <a:pt x="177355" y="687610"/>
                  </a:cubicBezTo>
                  <a:cubicBezTo>
                    <a:pt x="177355" y="683705"/>
                    <a:pt x="180499" y="680561"/>
                    <a:pt x="184595" y="680276"/>
                  </a:cubicBezTo>
                  <a:cubicBezTo>
                    <a:pt x="190691" y="680085"/>
                    <a:pt x="197263" y="679514"/>
                    <a:pt x="204597" y="678656"/>
                  </a:cubicBezTo>
                  <a:cubicBezTo>
                    <a:pt x="219646" y="674942"/>
                    <a:pt x="234220" y="669703"/>
                    <a:pt x="247841" y="663035"/>
                  </a:cubicBezTo>
                  <a:cubicBezTo>
                    <a:pt x="263080" y="655225"/>
                    <a:pt x="277559" y="645605"/>
                    <a:pt x="290893" y="634270"/>
                  </a:cubicBezTo>
                  <a:cubicBezTo>
                    <a:pt x="305467" y="621506"/>
                    <a:pt x="318611" y="606552"/>
                    <a:pt x="330232" y="589884"/>
                  </a:cubicBezTo>
                  <a:cubicBezTo>
                    <a:pt x="344234" y="569119"/>
                    <a:pt x="355949" y="545306"/>
                    <a:pt x="365093" y="519970"/>
                  </a:cubicBezTo>
                  <a:lnTo>
                    <a:pt x="364617" y="521018"/>
                  </a:lnTo>
                  <a:cubicBezTo>
                    <a:pt x="375952" y="488061"/>
                    <a:pt x="382905" y="452438"/>
                    <a:pt x="385763" y="412242"/>
                  </a:cubicBezTo>
                  <a:lnTo>
                    <a:pt x="385763" y="412528"/>
                  </a:lnTo>
                  <a:cubicBezTo>
                    <a:pt x="389954" y="347186"/>
                    <a:pt x="382905" y="280988"/>
                    <a:pt x="376142" y="217075"/>
                  </a:cubicBezTo>
                  <a:cubicBezTo>
                    <a:pt x="374618" y="202311"/>
                    <a:pt x="372999" y="187547"/>
                    <a:pt x="371666" y="172879"/>
                  </a:cubicBezTo>
                  <a:cubicBezTo>
                    <a:pt x="366617" y="171545"/>
                    <a:pt x="361569" y="170212"/>
                    <a:pt x="356521" y="168783"/>
                  </a:cubicBezTo>
                  <a:cubicBezTo>
                    <a:pt x="325850" y="160116"/>
                    <a:pt x="295466" y="150209"/>
                    <a:pt x="266129" y="139256"/>
                  </a:cubicBezTo>
                  <a:cubicBezTo>
                    <a:pt x="208217" y="117634"/>
                    <a:pt x="151067" y="91059"/>
                    <a:pt x="96393" y="60293"/>
                  </a:cubicBezTo>
                  <a:cubicBezTo>
                    <a:pt x="78867" y="50483"/>
                    <a:pt x="61055" y="39815"/>
                    <a:pt x="43434" y="28670"/>
                  </a:cubicBezTo>
                  <a:cubicBezTo>
                    <a:pt x="52388" y="80296"/>
                    <a:pt x="58864" y="120872"/>
                    <a:pt x="64484" y="160020"/>
                  </a:cubicBezTo>
                  <a:cubicBezTo>
                    <a:pt x="74962" y="233839"/>
                    <a:pt x="81439" y="293751"/>
                    <a:pt x="84677" y="348615"/>
                  </a:cubicBezTo>
                  <a:cubicBezTo>
                    <a:pt x="84772" y="351187"/>
                    <a:pt x="83820" y="353759"/>
                    <a:pt x="81915" y="355759"/>
                  </a:cubicBezTo>
                  <a:cubicBezTo>
                    <a:pt x="80963" y="356711"/>
                    <a:pt x="79915" y="357474"/>
                    <a:pt x="78772" y="358045"/>
                  </a:cubicBezTo>
                  <a:cubicBezTo>
                    <a:pt x="77248" y="358807"/>
                    <a:pt x="75629" y="359283"/>
                    <a:pt x="73914" y="359283"/>
                  </a:cubicBezTo>
                  <a:cubicBezTo>
                    <a:pt x="71056" y="359283"/>
                    <a:pt x="68294" y="358140"/>
                    <a:pt x="66389" y="356140"/>
                  </a:cubicBezTo>
                  <a:cubicBezTo>
                    <a:pt x="63913" y="353663"/>
                    <a:pt x="63437" y="350616"/>
                    <a:pt x="63246" y="348615"/>
                  </a:cubicBezTo>
                  <a:cubicBezTo>
                    <a:pt x="57626" y="285941"/>
                    <a:pt x="50292" y="220599"/>
                    <a:pt x="41434" y="154115"/>
                  </a:cubicBezTo>
                  <a:lnTo>
                    <a:pt x="41148" y="153162"/>
                  </a:lnTo>
                  <a:cubicBezTo>
                    <a:pt x="38481" y="132302"/>
                    <a:pt x="35528" y="111157"/>
                    <a:pt x="32671" y="91154"/>
                  </a:cubicBezTo>
                  <a:lnTo>
                    <a:pt x="28004" y="58293"/>
                  </a:lnTo>
                  <a:lnTo>
                    <a:pt x="27813" y="57150"/>
                  </a:lnTo>
                  <a:lnTo>
                    <a:pt x="21622" y="14764"/>
                  </a:lnTo>
                  <a:lnTo>
                    <a:pt x="21622" y="14764"/>
                  </a:lnTo>
                  <a:cubicBezTo>
                    <a:pt x="14288" y="9906"/>
                    <a:pt x="7048" y="5049"/>
                    <a:pt x="0" y="0"/>
                  </a:cubicBezTo>
                  <a:cubicBezTo>
                    <a:pt x="12954" y="91821"/>
                    <a:pt x="20764" y="182785"/>
                    <a:pt x="28289" y="275749"/>
                  </a:cubicBezTo>
                </a:path>
              </a:pathLst>
            </a:custGeom>
            <a:solidFill>
              <a:srgbClr val="51A9AD"/>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EAD57195-9153-8CE9-03FC-0674453CD21C}"/>
                </a:ext>
              </a:extLst>
            </p:cNvPr>
            <p:cNvSpPr/>
            <p:nvPr/>
          </p:nvSpPr>
          <p:spPr>
            <a:xfrm>
              <a:off x="3470181" y="3987459"/>
              <a:ext cx="643475" cy="637984"/>
            </a:xfrm>
            <a:custGeom>
              <a:avLst/>
              <a:gdLst>
                <a:gd name="connsiteX0" fmla="*/ 133602 w 643475"/>
                <a:gd name="connsiteY0" fmla="*/ 857 h 637984"/>
                <a:gd name="connsiteX1" fmla="*/ 131221 w 643475"/>
                <a:gd name="connsiteY1" fmla="*/ 1143 h 637984"/>
                <a:gd name="connsiteX2" fmla="*/ 130078 w 643475"/>
                <a:gd name="connsiteY2" fmla="*/ 1143 h 637984"/>
                <a:gd name="connsiteX3" fmla="*/ 128078 w 643475"/>
                <a:gd name="connsiteY3" fmla="*/ 1429 h 637984"/>
                <a:gd name="connsiteX4" fmla="*/ 127030 w 643475"/>
                <a:gd name="connsiteY4" fmla="*/ 1905 h 637984"/>
                <a:gd name="connsiteX5" fmla="*/ 125696 w 643475"/>
                <a:gd name="connsiteY5" fmla="*/ 2667 h 637984"/>
                <a:gd name="connsiteX6" fmla="*/ 123696 w 643475"/>
                <a:gd name="connsiteY6" fmla="*/ 3810 h 637984"/>
                <a:gd name="connsiteX7" fmla="*/ 122839 w 643475"/>
                <a:gd name="connsiteY7" fmla="*/ 4381 h 637984"/>
                <a:gd name="connsiteX8" fmla="*/ 119505 w 643475"/>
                <a:gd name="connsiteY8" fmla="*/ 6763 h 637984"/>
                <a:gd name="connsiteX9" fmla="*/ 107504 w 643475"/>
                <a:gd name="connsiteY9" fmla="*/ 16954 h 637984"/>
                <a:gd name="connsiteX10" fmla="*/ 102455 w 643475"/>
                <a:gd name="connsiteY10" fmla="*/ 21431 h 637984"/>
                <a:gd name="connsiteX11" fmla="*/ 101503 w 643475"/>
                <a:gd name="connsiteY11" fmla="*/ 24956 h 637984"/>
                <a:gd name="connsiteX12" fmla="*/ 98074 w 643475"/>
                <a:gd name="connsiteY12" fmla="*/ 26860 h 637984"/>
                <a:gd name="connsiteX13" fmla="*/ 97121 w 643475"/>
                <a:gd name="connsiteY13" fmla="*/ 26860 h 637984"/>
                <a:gd name="connsiteX14" fmla="*/ 77214 w 643475"/>
                <a:gd name="connsiteY14" fmla="*/ 48958 h 637984"/>
                <a:gd name="connsiteX15" fmla="*/ 71880 w 643475"/>
                <a:gd name="connsiteY15" fmla="*/ 55435 h 637984"/>
                <a:gd name="connsiteX16" fmla="*/ 69880 w 643475"/>
                <a:gd name="connsiteY16" fmla="*/ 58007 h 637984"/>
                <a:gd name="connsiteX17" fmla="*/ 67880 w 643475"/>
                <a:gd name="connsiteY17" fmla="*/ 60579 h 637984"/>
                <a:gd name="connsiteX18" fmla="*/ 67118 w 643475"/>
                <a:gd name="connsiteY18" fmla="*/ 61817 h 637984"/>
                <a:gd name="connsiteX19" fmla="*/ 66356 w 643475"/>
                <a:gd name="connsiteY19" fmla="*/ 62579 h 637984"/>
                <a:gd name="connsiteX20" fmla="*/ 56545 w 643475"/>
                <a:gd name="connsiteY20" fmla="*/ 76771 h 637984"/>
                <a:gd name="connsiteX21" fmla="*/ 38924 w 643475"/>
                <a:gd name="connsiteY21" fmla="*/ 108394 h 637984"/>
                <a:gd name="connsiteX22" fmla="*/ 35685 w 643475"/>
                <a:gd name="connsiteY22" fmla="*/ 115348 h 637984"/>
                <a:gd name="connsiteX23" fmla="*/ 35018 w 643475"/>
                <a:gd name="connsiteY23" fmla="*/ 116872 h 637984"/>
                <a:gd name="connsiteX24" fmla="*/ 33780 w 643475"/>
                <a:gd name="connsiteY24" fmla="*/ 119539 h 637984"/>
                <a:gd name="connsiteX25" fmla="*/ 31589 w 643475"/>
                <a:gd name="connsiteY25" fmla="*/ 124111 h 637984"/>
                <a:gd name="connsiteX26" fmla="*/ 31113 w 643475"/>
                <a:gd name="connsiteY26" fmla="*/ 125254 h 637984"/>
                <a:gd name="connsiteX27" fmla="*/ 28256 w 643475"/>
                <a:gd name="connsiteY27" fmla="*/ 133064 h 637984"/>
                <a:gd name="connsiteX28" fmla="*/ 25493 w 643475"/>
                <a:gd name="connsiteY28" fmla="*/ 140684 h 637984"/>
                <a:gd name="connsiteX29" fmla="*/ 23779 w 643475"/>
                <a:gd name="connsiteY29" fmla="*/ 145161 h 637984"/>
                <a:gd name="connsiteX30" fmla="*/ 13206 w 643475"/>
                <a:gd name="connsiteY30" fmla="*/ 179641 h 637984"/>
                <a:gd name="connsiteX31" fmla="*/ 6539 w 643475"/>
                <a:gd name="connsiteY31" fmla="*/ 217075 h 637984"/>
                <a:gd name="connsiteX32" fmla="*/ 157 w 643475"/>
                <a:gd name="connsiteY32" fmla="*/ 272796 h 637984"/>
                <a:gd name="connsiteX33" fmla="*/ 7872 w 643475"/>
                <a:gd name="connsiteY33" fmla="*/ 344805 h 637984"/>
                <a:gd name="connsiteX34" fmla="*/ 35780 w 643475"/>
                <a:gd name="connsiteY34" fmla="*/ 406908 h 637984"/>
                <a:gd name="connsiteX35" fmla="*/ 41876 w 643475"/>
                <a:gd name="connsiteY35" fmla="*/ 417766 h 637984"/>
                <a:gd name="connsiteX36" fmla="*/ 70832 w 643475"/>
                <a:gd name="connsiteY36" fmla="*/ 473488 h 637984"/>
                <a:gd name="connsiteX37" fmla="*/ 82262 w 643475"/>
                <a:gd name="connsiteY37" fmla="*/ 512636 h 637984"/>
                <a:gd name="connsiteX38" fmla="*/ 82453 w 643475"/>
                <a:gd name="connsiteY38" fmla="*/ 536639 h 637984"/>
                <a:gd name="connsiteX39" fmla="*/ 79310 w 643475"/>
                <a:gd name="connsiteY39" fmla="*/ 549211 h 637984"/>
                <a:gd name="connsiteX40" fmla="*/ 74357 w 643475"/>
                <a:gd name="connsiteY40" fmla="*/ 557594 h 637984"/>
                <a:gd name="connsiteX41" fmla="*/ 68261 w 643475"/>
                <a:gd name="connsiteY41" fmla="*/ 563785 h 637984"/>
                <a:gd name="connsiteX42" fmla="*/ 68261 w 643475"/>
                <a:gd name="connsiteY42" fmla="*/ 564070 h 637984"/>
                <a:gd name="connsiteX43" fmla="*/ 68451 w 643475"/>
                <a:gd name="connsiteY43" fmla="*/ 564070 h 637984"/>
                <a:gd name="connsiteX44" fmla="*/ 68356 w 643475"/>
                <a:gd name="connsiteY44" fmla="*/ 565976 h 637984"/>
                <a:gd name="connsiteX45" fmla="*/ 66737 w 643475"/>
                <a:gd name="connsiteY45" fmla="*/ 572643 h 637984"/>
                <a:gd name="connsiteX46" fmla="*/ 204182 w 643475"/>
                <a:gd name="connsiteY46" fmla="*/ 632936 h 637984"/>
                <a:gd name="connsiteX47" fmla="*/ 225804 w 643475"/>
                <a:gd name="connsiteY47" fmla="*/ 636841 h 637984"/>
                <a:gd name="connsiteX48" fmla="*/ 224947 w 643475"/>
                <a:gd name="connsiteY48" fmla="*/ 636080 h 637984"/>
                <a:gd name="connsiteX49" fmla="*/ 225423 w 643475"/>
                <a:gd name="connsiteY49" fmla="*/ 636080 h 637984"/>
                <a:gd name="connsiteX50" fmla="*/ 226471 w 643475"/>
                <a:gd name="connsiteY50" fmla="*/ 636270 h 637984"/>
                <a:gd name="connsiteX51" fmla="*/ 228185 w 643475"/>
                <a:gd name="connsiteY51" fmla="*/ 636461 h 637984"/>
                <a:gd name="connsiteX52" fmla="*/ 228376 w 643475"/>
                <a:gd name="connsiteY52" fmla="*/ 631603 h 637984"/>
                <a:gd name="connsiteX53" fmla="*/ 228376 w 643475"/>
                <a:gd name="connsiteY53" fmla="*/ 628555 h 637984"/>
                <a:gd name="connsiteX54" fmla="*/ 223042 w 643475"/>
                <a:gd name="connsiteY54" fmla="*/ 560070 h 637984"/>
                <a:gd name="connsiteX55" fmla="*/ 217613 w 643475"/>
                <a:gd name="connsiteY55" fmla="*/ 527018 h 637984"/>
                <a:gd name="connsiteX56" fmla="*/ 216660 w 643475"/>
                <a:gd name="connsiteY56" fmla="*/ 522161 h 637984"/>
                <a:gd name="connsiteX57" fmla="*/ 215422 w 643475"/>
                <a:gd name="connsiteY57" fmla="*/ 515684 h 637984"/>
                <a:gd name="connsiteX58" fmla="*/ 214469 w 643475"/>
                <a:gd name="connsiteY58" fmla="*/ 510540 h 637984"/>
                <a:gd name="connsiteX59" fmla="*/ 212755 w 643475"/>
                <a:gd name="connsiteY59" fmla="*/ 503682 h 637984"/>
                <a:gd name="connsiteX60" fmla="*/ 212469 w 643475"/>
                <a:gd name="connsiteY60" fmla="*/ 502539 h 637984"/>
                <a:gd name="connsiteX61" fmla="*/ 211993 w 643475"/>
                <a:gd name="connsiteY61" fmla="*/ 500063 h 637984"/>
                <a:gd name="connsiteX62" fmla="*/ 211517 w 643475"/>
                <a:gd name="connsiteY62" fmla="*/ 497681 h 637984"/>
                <a:gd name="connsiteX63" fmla="*/ 210850 w 643475"/>
                <a:gd name="connsiteY63" fmla="*/ 494728 h 637984"/>
                <a:gd name="connsiteX64" fmla="*/ 203230 w 643475"/>
                <a:gd name="connsiteY64" fmla="*/ 429101 h 637984"/>
                <a:gd name="connsiteX65" fmla="*/ 203230 w 643475"/>
                <a:gd name="connsiteY65" fmla="*/ 427006 h 637984"/>
                <a:gd name="connsiteX66" fmla="*/ 209802 w 643475"/>
                <a:gd name="connsiteY66" fmla="*/ 365760 h 637984"/>
                <a:gd name="connsiteX67" fmla="*/ 231233 w 643475"/>
                <a:gd name="connsiteY67" fmla="*/ 303466 h 637984"/>
                <a:gd name="connsiteX68" fmla="*/ 233615 w 643475"/>
                <a:gd name="connsiteY68" fmla="*/ 302133 h 637984"/>
                <a:gd name="connsiteX69" fmla="*/ 235043 w 643475"/>
                <a:gd name="connsiteY69" fmla="*/ 302514 h 637984"/>
                <a:gd name="connsiteX70" fmla="*/ 236377 w 643475"/>
                <a:gd name="connsiteY70" fmla="*/ 304895 h 637984"/>
                <a:gd name="connsiteX71" fmla="*/ 235996 w 643475"/>
                <a:gd name="connsiteY71" fmla="*/ 306419 h 637984"/>
                <a:gd name="connsiteX72" fmla="*/ 233234 w 643475"/>
                <a:gd name="connsiteY72" fmla="*/ 312515 h 637984"/>
                <a:gd name="connsiteX73" fmla="*/ 232567 w 643475"/>
                <a:gd name="connsiteY73" fmla="*/ 313944 h 637984"/>
                <a:gd name="connsiteX74" fmla="*/ 220184 w 643475"/>
                <a:gd name="connsiteY74" fmla="*/ 349663 h 637984"/>
                <a:gd name="connsiteX75" fmla="*/ 213231 w 643475"/>
                <a:gd name="connsiteY75" fmla="*/ 385286 h 637984"/>
                <a:gd name="connsiteX76" fmla="*/ 210659 w 643475"/>
                <a:gd name="connsiteY76" fmla="*/ 420148 h 637984"/>
                <a:gd name="connsiteX77" fmla="*/ 210659 w 643475"/>
                <a:gd name="connsiteY77" fmla="*/ 422529 h 637984"/>
                <a:gd name="connsiteX78" fmla="*/ 213231 w 643475"/>
                <a:gd name="connsiteY78" fmla="*/ 458534 h 637984"/>
                <a:gd name="connsiteX79" fmla="*/ 218184 w 643475"/>
                <a:gd name="connsiteY79" fmla="*/ 485394 h 637984"/>
                <a:gd name="connsiteX80" fmla="*/ 221232 w 643475"/>
                <a:gd name="connsiteY80" fmla="*/ 497967 h 637984"/>
                <a:gd name="connsiteX81" fmla="*/ 221708 w 643475"/>
                <a:gd name="connsiteY81" fmla="*/ 499872 h 637984"/>
                <a:gd name="connsiteX82" fmla="*/ 224661 w 643475"/>
                <a:gd name="connsiteY82" fmla="*/ 511493 h 637984"/>
                <a:gd name="connsiteX83" fmla="*/ 238758 w 643475"/>
                <a:gd name="connsiteY83" fmla="*/ 594646 h 637984"/>
                <a:gd name="connsiteX84" fmla="*/ 240663 w 643475"/>
                <a:gd name="connsiteY84" fmla="*/ 637508 h 637984"/>
                <a:gd name="connsiteX85" fmla="*/ 251617 w 643475"/>
                <a:gd name="connsiteY85" fmla="*/ 637985 h 637984"/>
                <a:gd name="connsiteX86" fmla="*/ 300194 w 643475"/>
                <a:gd name="connsiteY86" fmla="*/ 633127 h 637984"/>
                <a:gd name="connsiteX87" fmla="*/ 325436 w 643475"/>
                <a:gd name="connsiteY87" fmla="*/ 632460 h 637984"/>
                <a:gd name="connsiteX88" fmla="*/ 325436 w 643475"/>
                <a:gd name="connsiteY88" fmla="*/ 632460 h 637984"/>
                <a:gd name="connsiteX89" fmla="*/ 344390 w 643475"/>
                <a:gd name="connsiteY89" fmla="*/ 629888 h 637984"/>
                <a:gd name="connsiteX90" fmla="*/ 345534 w 643475"/>
                <a:gd name="connsiteY90" fmla="*/ 629698 h 637984"/>
                <a:gd name="connsiteX91" fmla="*/ 409351 w 643475"/>
                <a:gd name="connsiteY91" fmla="*/ 622268 h 637984"/>
                <a:gd name="connsiteX92" fmla="*/ 409256 w 643475"/>
                <a:gd name="connsiteY92" fmla="*/ 622268 h 637984"/>
                <a:gd name="connsiteX93" fmla="*/ 417638 w 643475"/>
                <a:gd name="connsiteY93" fmla="*/ 615982 h 637984"/>
                <a:gd name="connsiteX94" fmla="*/ 422686 w 643475"/>
                <a:gd name="connsiteY94" fmla="*/ 612172 h 637984"/>
                <a:gd name="connsiteX95" fmla="*/ 424591 w 643475"/>
                <a:gd name="connsiteY95" fmla="*/ 610743 h 637984"/>
                <a:gd name="connsiteX96" fmla="*/ 426401 w 643475"/>
                <a:gd name="connsiteY96" fmla="*/ 609410 h 637984"/>
                <a:gd name="connsiteX97" fmla="*/ 448880 w 643475"/>
                <a:gd name="connsiteY97" fmla="*/ 592550 h 637984"/>
                <a:gd name="connsiteX98" fmla="*/ 488504 w 643475"/>
                <a:gd name="connsiteY98" fmla="*/ 555974 h 637984"/>
                <a:gd name="connsiteX99" fmla="*/ 503363 w 643475"/>
                <a:gd name="connsiteY99" fmla="*/ 535115 h 637984"/>
                <a:gd name="connsiteX100" fmla="*/ 514412 w 643475"/>
                <a:gd name="connsiteY100" fmla="*/ 511016 h 637984"/>
                <a:gd name="connsiteX101" fmla="*/ 520793 w 643475"/>
                <a:gd name="connsiteY101" fmla="*/ 482727 h 637984"/>
                <a:gd name="connsiteX102" fmla="*/ 521365 w 643475"/>
                <a:gd name="connsiteY102" fmla="*/ 477298 h 637984"/>
                <a:gd name="connsiteX103" fmla="*/ 521841 w 643475"/>
                <a:gd name="connsiteY103" fmla="*/ 473583 h 637984"/>
                <a:gd name="connsiteX104" fmla="*/ 522984 w 643475"/>
                <a:gd name="connsiteY104" fmla="*/ 464439 h 637984"/>
                <a:gd name="connsiteX105" fmla="*/ 523651 w 643475"/>
                <a:gd name="connsiteY105" fmla="*/ 459010 h 637984"/>
                <a:gd name="connsiteX106" fmla="*/ 524032 w 643475"/>
                <a:gd name="connsiteY106" fmla="*/ 455962 h 637984"/>
                <a:gd name="connsiteX107" fmla="*/ 524603 w 643475"/>
                <a:gd name="connsiteY107" fmla="*/ 451771 h 637984"/>
                <a:gd name="connsiteX108" fmla="*/ 525270 w 643475"/>
                <a:gd name="connsiteY108" fmla="*/ 446723 h 637984"/>
                <a:gd name="connsiteX109" fmla="*/ 540891 w 643475"/>
                <a:gd name="connsiteY109" fmla="*/ 361283 h 637984"/>
                <a:gd name="connsiteX110" fmla="*/ 567371 w 643475"/>
                <a:gd name="connsiteY110" fmla="*/ 281273 h 637984"/>
                <a:gd name="connsiteX111" fmla="*/ 568514 w 643475"/>
                <a:gd name="connsiteY111" fmla="*/ 278702 h 637984"/>
                <a:gd name="connsiteX112" fmla="*/ 570419 w 643475"/>
                <a:gd name="connsiteY112" fmla="*/ 274320 h 637984"/>
                <a:gd name="connsiteX113" fmla="*/ 570990 w 643475"/>
                <a:gd name="connsiteY113" fmla="*/ 273082 h 637984"/>
                <a:gd name="connsiteX114" fmla="*/ 572038 w 643475"/>
                <a:gd name="connsiteY114" fmla="*/ 270701 h 637984"/>
                <a:gd name="connsiteX115" fmla="*/ 572228 w 643475"/>
                <a:gd name="connsiteY115" fmla="*/ 270510 h 637984"/>
                <a:gd name="connsiteX116" fmla="*/ 562799 w 643475"/>
                <a:gd name="connsiteY116" fmla="*/ 238601 h 637984"/>
                <a:gd name="connsiteX117" fmla="*/ 562608 w 643475"/>
                <a:gd name="connsiteY117" fmla="*/ 237458 h 637984"/>
                <a:gd name="connsiteX118" fmla="*/ 559084 w 643475"/>
                <a:gd name="connsiteY118" fmla="*/ 199739 h 637984"/>
                <a:gd name="connsiteX119" fmla="*/ 560132 w 643475"/>
                <a:gd name="connsiteY119" fmla="*/ 180213 h 637984"/>
                <a:gd name="connsiteX120" fmla="*/ 573181 w 643475"/>
                <a:gd name="connsiteY120" fmla="*/ 125254 h 637984"/>
                <a:gd name="connsiteX121" fmla="*/ 573467 w 643475"/>
                <a:gd name="connsiteY121" fmla="*/ 124206 h 637984"/>
                <a:gd name="connsiteX122" fmla="*/ 574134 w 643475"/>
                <a:gd name="connsiteY122" fmla="*/ 122682 h 637984"/>
                <a:gd name="connsiteX123" fmla="*/ 576515 w 643475"/>
                <a:gd name="connsiteY123" fmla="*/ 116872 h 637984"/>
                <a:gd name="connsiteX124" fmla="*/ 577848 w 643475"/>
                <a:gd name="connsiteY124" fmla="*/ 113919 h 637984"/>
                <a:gd name="connsiteX125" fmla="*/ 578420 w 643475"/>
                <a:gd name="connsiteY125" fmla="*/ 112586 h 637984"/>
                <a:gd name="connsiteX126" fmla="*/ 583849 w 643475"/>
                <a:gd name="connsiteY126" fmla="*/ 101346 h 637984"/>
                <a:gd name="connsiteX127" fmla="*/ 584801 w 643475"/>
                <a:gd name="connsiteY127" fmla="*/ 99441 h 637984"/>
                <a:gd name="connsiteX128" fmla="*/ 605376 w 643475"/>
                <a:gd name="connsiteY128" fmla="*/ 66961 h 637984"/>
                <a:gd name="connsiteX129" fmla="*/ 609185 w 643475"/>
                <a:gd name="connsiteY129" fmla="*/ 62008 h 637984"/>
                <a:gd name="connsiteX130" fmla="*/ 610233 w 643475"/>
                <a:gd name="connsiteY130" fmla="*/ 60674 h 637984"/>
                <a:gd name="connsiteX131" fmla="*/ 611376 w 643475"/>
                <a:gd name="connsiteY131" fmla="*/ 59246 h 637984"/>
                <a:gd name="connsiteX132" fmla="*/ 612614 w 643475"/>
                <a:gd name="connsiteY132" fmla="*/ 57721 h 637984"/>
                <a:gd name="connsiteX133" fmla="*/ 613853 w 643475"/>
                <a:gd name="connsiteY133" fmla="*/ 56198 h 637984"/>
                <a:gd name="connsiteX134" fmla="*/ 615186 w 643475"/>
                <a:gd name="connsiteY134" fmla="*/ 54673 h 637984"/>
                <a:gd name="connsiteX135" fmla="*/ 616520 w 643475"/>
                <a:gd name="connsiteY135" fmla="*/ 53150 h 637984"/>
                <a:gd name="connsiteX136" fmla="*/ 617853 w 643475"/>
                <a:gd name="connsiteY136" fmla="*/ 51625 h 637984"/>
                <a:gd name="connsiteX137" fmla="*/ 626140 w 643475"/>
                <a:gd name="connsiteY137" fmla="*/ 42672 h 637984"/>
                <a:gd name="connsiteX138" fmla="*/ 643476 w 643475"/>
                <a:gd name="connsiteY138" fmla="*/ 26575 h 637984"/>
                <a:gd name="connsiteX139" fmla="*/ 637760 w 643475"/>
                <a:gd name="connsiteY139" fmla="*/ 23431 h 637984"/>
                <a:gd name="connsiteX140" fmla="*/ 636617 w 643475"/>
                <a:gd name="connsiteY140" fmla="*/ 22860 h 637984"/>
                <a:gd name="connsiteX141" fmla="*/ 635093 w 643475"/>
                <a:gd name="connsiteY141" fmla="*/ 22003 h 637984"/>
                <a:gd name="connsiteX142" fmla="*/ 634236 w 643475"/>
                <a:gd name="connsiteY142" fmla="*/ 21527 h 637984"/>
                <a:gd name="connsiteX143" fmla="*/ 634236 w 643475"/>
                <a:gd name="connsiteY143" fmla="*/ 21527 h 637984"/>
                <a:gd name="connsiteX144" fmla="*/ 631093 w 643475"/>
                <a:gd name="connsiteY144" fmla="*/ 23336 h 637984"/>
                <a:gd name="connsiteX145" fmla="*/ 629283 w 643475"/>
                <a:gd name="connsiteY145" fmla="*/ 26289 h 637984"/>
                <a:gd name="connsiteX146" fmla="*/ 628140 w 643475"/>
                <a:gd name="connsiteY146" fmla="*/ 28194 h 637984"/>
                <a:gd name="connsiteX147" fmla="*/ 590802 w 643475"/>
                <a:gd name="connsiteY147" fmla="*/ 78867 h 637984"/>
                <a:gd name="connsiteX148" fmla="*/ 547559 w 643475"/>
                <a:gd name="connsiteY148" fmla="*/ 124015 h 637984"/>
                <a:gd name="connsiteX149" fmla="*/ 497362 w 643475"/>
                <a:gd name="connsiteY149" fmla="*/ 167069 h 637984"/>
                <a:gd name="connsiteX150" fmla="*/ 473740 w 643475"/>
                <a:gd name="connsiteY150" fmla="*/ 184023 h 637984"/>
                <a:gd name="connsiteX151" fmla="*/ 415256 w 643475"/>
                <a:gd name="connsiteY151" fmla="*/ 214694 h 637984"/>
                <a:gd name="connsiteX152" fmla="*/ 350391 w 643475"/>
                <a:gd name="connsiteY152" fmla="*/ 244031 h 637984"/>
                <a:gd name="connsiteX153" fmla="*/ 285335 w 643475"/>
                <a:gd name="connsiteY153" fmla="*/ 269367 h 637984"/>
                <a:gd name="connsiteX154" fmla="*/ 236186 w 643475"/>
                <a:gd name="connsiteY154" fmla="*/ 284607 h 637984"/>
                <a:gd name="connsiteX155" fmla="*/ 210659 w 643475"/>
                <a:gd name="connsiteY155" fmla="*/ 263461 h 637984"/>
                <a:gd name="connsiteX156" fmla="*/ 133793 w 643475"/>
                <a:gd name="connsiteY156" fmla="*/ 174117 h 637984"/>
                <a:gd name="connsiteX157" fmla="*/ 106551 w 643475"/>
                <a:gd name="connsiteY157" fmla="*/ 127921 h 637984"/>
                <a:gd name="connsiteX158" fmla="*/ 102646 w 643475"/>
                <a:gd name="connsiteY158" fmla="*/ 116967 h 637984"/>
                <a:gd name="connsiteX159" fmla="*/ 101217 w 643475"/>
                <a:gd name="connsiteY159" fmla="*/ 112966 h 637984"/>
                <a:gd name="connsiteX160" fmla="*/ 100074 w 643475"/>
                <a:gd name="connsiteY160" fmla="*/ 107061 h 637984"/>
                <a:gd name="connsiteX161" fmla="*/ 99026 w 643475"/>
                <a:gd name="connsiteY161" fmla="*/ 100203 h 637984"/>
                <a:gd name="connsiteX162" fmla="*/ 98741 w 643475"/>
                <a:gd name="connsiteY162" fmla="*/ 90488 h 637984"/>
                <a:gd name="connsiteX163" fmla="*/ 98741 w 643475"/>
                <a:gd name="connsiteY163" fmla="*/ 88392 h 637984"/>
                <a:gd name="connsiteX164" fmla="*/ 98931 w 643475"/>
                <a:gd name="connsiteY164" fmla="*/ 85535 h 637984"/>
                <a:gd name="connsiteX165" fmla="*/ 100074 w 643475"/>
                <a:gd name="connsiteY165" fmla="*/ 77152 h 637984"/>
                <a:gd name="connsiteX166" fmla="*/ 100360 w 643475"/>
                <a:gd name="connsiteY166" fmla="*/ 74867 h 637984"/>
                <a:gd name="connsiteX167" fmla="*/ 100646 w 643475"/>
                <a:gd name="connsiteY167" fmla="*/ 73247 h 637984"/>
                <a:gd name="connsiteX168" fmla="*/ 100836 w 643475"/>
                <a:gd name="connsiteY168" fmla="*/ 71152 h 637984"/>
                <a:gd name="connsiteX169" fmla="*/ 105980 w 643475"/>
                <a:gd name="connsiteY169" fmla="*/ 53721 h 637984"/>
                <a:gd name="connsiteX170" fmla="*/ 115695 w 643475"/>
                <a:gd name="connsiteY170" fmla="*/ 31718 h 637984"/>
                <a:gd name="connsiteX171" fmla="*/ 124172 w 643475"/>
                <a:gd name="connsiteY171" fmla="*/ 16669 h 637984"/>
                <a:gd name="connsiteX172" fmla="*/ 125030 w 643475"/>
                <a:gd name="connsiteY172" fmla="*/ 16002 h 637984"/>
                <a:gd name="connsiteX173" fmla="*/ 132364 w 643475"/>
                <a:gd name="connsiteY173" fmla="*/ 6572 h 637984"/>
                <a:gd name="connsiteX174" fmla="*/ 133031 w 643475"/>
                <a:gd name="connsiteY174" fmla="*/ 5810 h 637984"/>
                <a:gd name="connsiteX175" fmla="*/ 133602 w 643475"/>
                <a:gd name="connsiteY175" fmla="*/ 4858 h 637984"/>
                <a:gd name="connsiteX176" fmla="*/ 136841 w 643475"/>
                <a:gd name="connsiteY176" fmla="*/ 1238 h 637984"/>
                <a:gd name="connsiteX177" fmla="*/ 137126 w 643475"/>
                <a:gd name="connsiteY177" fmla="*/ 571 h 637984"/>
                <a:gd name="connsiteX178" fmla="*/ 137317 w 643475"/>
                <a:gd name="connsiteY178" fmla="*/ 0 h 637984"/>
                <a:gd name="connsiteX179" fmla="*/ 133697 w 643475"/>
                <a:gd name="connsiteY179" fmla="*/ 571 h 6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643475" h="637984">
                  <a:moveTo>
                    <a:pt x="133602" y="857"/>
                  </a:moveTo>
                  <a:cubicBezTo>
                    <a:pt x="132840" y="952"/>
                    <a:pt x="132078" y="1048"/>
                    <a:pt x="131221" y="1143"/>
                  </a:cubicBezTo>
                  <a:lnTo>
                    <a:pt x="130078" y="1143"/>
                  </a:lnTo>
                  <a:cubicBezTo>
                    <a:pt x="129221" y="1333"/>
                    <a:pt x="128649" y="1429"/>
                    <a:pt x="128078" y="1429"/>
                  </a:cubicBezTo>
                  <a:lnTo>
                    <a:pt x="127030" y="1905"/>
                  </a:lnTo>
                  <a:lnTo>
                    <a:pt x="125696" y="2667"/>
                  </a:lnTo>
                  <a:lnTo>
                    <a:pt x="123696" y="3810"/>
                  </a:lnTo>
                  <a:lnTo>
                    <a:pt x="122839" y="4381"/>
                  </a:lnTo>
                  <a:lnTo>
                    <a:pt x="119505" y="6763"/>
                  </a:lnTo>
                  <a:cubicBezTo>
                    <a:pt x="115790" y="9811"/>
                    <a:pt x="111885" y="13144"/>
                    <a:pt x="107504" y="16954"/>
                  </a:cubicBezTo>
                  <a:lnTo>
                    <a:pt x="102455" y="21431"/>
                  </a:lnTo>
                  <a:cubicBezTo>
                    <a:pt x="102170" y="23146"/>
                    <a:pt x="101979" y="24098"/>
                    <a:pt x="101503" y="24956"/>
                  </a:cubicBezTo>
                  <a:cubicBezTo>
                    <a:pt x="100741" y="26194"/>
                    <a:pt x="99503" y="26860"/>
                    <a:pt x="98074" y="26860"/>
                  </a:cubicBezTo>
                  <a:cubicBezTo>
                    <a:pt x="97693" y="26860"/>
                    <a:pt x="97407" y="26860"/>
                    <a:pt x="97121" y="26860"/>
                  </a:cubicBezTo>
                  <a:cubicBezTo>
                    <a:pt x="89216" y="35052"/>
                    <a:pt x="82929" y="42100"/>
                    <a:pt x="77214" y="48958"/>
                  </a:cubicBezTo>
                  <a:cubicBezTo>
                    <a:pt x="75404" y="51149"/>
                    <a:pt x="73690" y="53245"/>
                    <a:pt x="71880" y="55435"/>
                  </a:cubicBezTo>
                  <a:lnTo>
                    <a:pt x="69880" y="58007"/>
                  </a:lnTo>
                  <a:lnTo>
                    <a:pt x="67880" y="60579"/>
                  </a:lnTo>
                  <a:lnTo>
                    <a:pt x="67118" y="61817"/>
                  </a:lnTo>
                  <a:lnTo>
                    <a:pt x="66356" y="62579"/>
                  </a:lnTo>
                  <a:cubicBezTo>
                    <a:pt x="62831" y="67056"/>
                    <a:pt x="59688" y="71914"/>
                    <a:pt x="56545" y="76771"/>
                  </a:cubicBezTo>
                  <a:cubicBezTo>
                    <a:pt x="50544" y="86106"/>
                    <a:pt x="44639" y="96774"/>
                    <a:pt x="38924" y="108394"/>
                  </a:cubicBezTo>
                  <a:cubicBezTo>
                    <a:pt x="37781" y="110681"/>
                    <a:pt x="36733" y="112966"/>
                    <a:pt x="35685" y="115348"/>
                  </a:cubicBezTo>
                  <a:lnTo>
                    <a:pt x="35018" y="116872"/>
                  </a:lnTo>
                  <a:lnTo>
                    <a:pt x="33780" y="119539"/>
                  </a:lnTo>
                  <a:lnTo>
                    <a:pt x="31589" y="124111"/>
                  </a:lnTo>
                  <a:lnTo>
                    <a:pt x="31113" y="125254"/>
                  </a:lnTo>
                  <a:lnTo>
                    <a:pt x="28256" y="133064"/>
                  </a:lnTo>
                  <a:lnTo>
                    <a:pt x="25493" y="140684"/>
                  </a:lnTo>
                  <a:lnTo>
                    <a:pt x="23779" y="145161"/>
                  </a:lnTo>
                  <a:cubicBezTo>
                    <a:pt x="19016" y="158877"/>
                    <a:pt x="15778" y="169450"/>
                    <a:pt x="13206" y="179641"/>
                  </a:cubicBezTo>
                  <a:cubicBezTo>
                    <a:pt x="10158" y="191072"/>
                    <a:pt x="7967" y="203359"/>
                    <a:pt x="6539" y="217075"/>
                  </a:cubicBezTo>
                  <a:cubicBezTo>
                    <a:pt x="2919" y="235744"/>
                    <a:pt x="824" y="254508"/>
                    <a:pt x="157" y="272796"/>
                  </a:cubicBezTo>
                  <a:cubicBezTo>
                    <a:pt x="-700" y="298132"/>
                    <a:pt x="1967" y="322326"/>
                    <a:pt x="7872" y="344805"/>
                  </a:cubicBezTo>
                  <a:cubicBezTo>
                    <a:pt x="13492" y="366046"/>
                    <a:pt x="23874" y="385572"/>
                    <a:pt x="35780" y="406908"/>
                  </a:cubicBezTo>
                  <a:lnTo>
                    <a:pt x="41876" y="417766"/>
                  </a:lnTo>
                  <a:cubicBezTo>
                    <a:pt x="52163" y="435959"/>
                    <a:pt x="62641" y="454343"/>
                    <a:pt x="70832" y="473488"/>
                  </a:cubicBezTo>
                  <a:cubicBezTo>
                    <a:pt x="76833" y="488156"/>
                    <a:pt x="80548" y="500539"/>
                    <a:pt x="82262" y="512636"/>
                  </a:cubicBezTo>
                  <a:cubicBezTo>
                    <a:pt x="83310" y="521208"/>
                    <a:pt x="83405" y="529019"/>
                    <a:pt x="82453" y="536639"/>
                  </a:cubicBezTo>
                  <a:cubicBezTo>
                    <a:pt x="81596" y="541782"/>
                    <a:pt x="80643" y="545687"/>
                    <a:pt x="79310" y="549211"/>
                  </a:cubicBezTo>
                  <a:cubicBezTo>
                    <a:pt x="77976" y="552164"/>
                    <a:pt x="76357" y="555022"/>
                    <a:pt x="74357" y="557594"/>
                  </a:cubicBezTo>
                  <a:cubicBezTo>
                    <a:pt x="72547" y="559880"/>
                    <a:pt x="70547" y="561880"/>
                    <a:pt x="68261" y="563785"/>
                  </a:cubicBezTo>
                  <a:lnTo>
                    <a:pt x="68261" y="564070"/>
                  </a:lnTo>
                  <a:lnTo>
                    <a:pt x="68451" y="564070"/>
                  </a:lnTo>
                  <a:cubicBezTo>
                    <a:pt x="68642" y="564737"/>
                    <a:pt x="68451" y="565214"/>
                    <a:pt x="68356" y="565976"/>
                  </a:cubicBezTo>
                  <a:cubicBezTo>
                    <a:pt x="67689" y="568166"/>
                    <a:pt x="67213" y="570357"/>
                    <a:pt x="66737" y="572643"/>
                  </a:cubicBezTo>
                  <a:cubicBezTo>
                    <a:pt x="65498" y="578358"/>
                    <a:pt x="203611" y="632841"/>
                    <a:pt x="204182" y="632936"/>
                  </a:cubicBezTo>
                  <a:cubicBezTo>
                    <a:pt x="210659" y="634270"/>
                    <a:pt x="217613" y="635508"/>
                    <a:pt x="225804" y="636841"/>
                  </a:cubicBezTo>
                  <a:lnTo>
                    <a:pt x="224947" y="636080"/>
                  </a:lnTo>
                  <a:lnTo>
                    <a:pt x="225423" y="636080"/>
                  </a:lnTo>
                  <a:cubicBezTo>
                    <a:pt x="225423" y="636080"/>
                    <a:pt x="226090" y="636270"/>
                    <a:pt x="226471" y="636270"/>
                  </a:cubicBezTo>
                  <a:lnTo>
                    <a:pt x="228185" y="636461"/>
                  </a:lnTo>
                  <a:cubicBezTo>
                    <a:pt x="228281" y="634746"/>
                    <a:pt x="228376" y="633127"/>
                    <a:pt x="228376" y="631603"/>
                  </a:cubicBezTo>
                  <a:lnTo>
                    <a:pt x="228376" y="628555"/>
                  </a:lnTo>
                  <a:cubicBezTo>
                    <a:pt x="227804" y="605790"/>
                    <a:pt x="226090" y="582740"/>
                    <a:pt x="223042" y="560070"/>
                  </a:cubicBezTo>
                  <a:cubicBezTo>
                    <a:pt x="221613" y="549783"/>
                    <a:pt x="219803" y="538924"/>
                    <a:pt x="217613" y="527018"/>
                  </a:cubicBezTo>
                  <a:lnTo>
                    <a:pt x="216660" y="522161"/>
                  </a:lnTo>
                  <a:lnTo>
                    <a:pt x="215422" y="515684"/>
                  </a:lnTo>
                  <a:lnTo>
                    <a:pt x="214469" y="510540"/>
                  </a:lnTo>
                  <a:lnTo>
                    <a:pt x="212755" y="503682"/>
                  </a:lnTo>
                  <a:lnTo>
                    <a:pt x="212469" y="502539"/>
                  </a:lnTo>
                  <a:lnTo>
                    <a:pt x="211993" y="500063"/>
                  </a:lnTo>
                  <a:lnTo>
                    <a:pt x="211517" y="497681"/>
                  </a:lnTo>
                  <a:lnTo>
                    <a:pt x="210850" y="494728"/>
                  </a:lnTo>
                  <a:cubicBezTo>
                    <a:pt x="205897" y="471107"/>
                    <a:pt x="203420" y="449675"/>
                    <a:pt x="203230" y="429101"/>
                  </a:cubicBezTo>
                  <a:lnTo>
                    <a:pt x="203230" y="427006"/>
                  </a:lnTo>
                  <a:cubicBezTo>
                    <a:pt x="203230" y="406051"/>
                    <a:pt x="205421" y="385382"/>
                    <a:pt x="209802" y="365760"/>
                  </a:cubicBezTo>
                  <a:cubicBezTo>
                    <a:pt x="214374" y="345472"/>
                    <a:pt x="221423" y="325088"/>
                    <a:pt x="231233" y="303466"/>
                  </a:cubicBezTo>
                  <a:cubicBezTo>
                    <a:pt x="231614" y="302609"/>
                    <a:pt x="232567" y="302133"/>
                    <a:pt x="233615" y="302133"/>
                  </a:cubicBezTo>
                  <a:cubicBezTo>
                    <a:pt x="234091" y="302133"/>
                    <a:pt x="234567" y="302323"/>
                    <a:pt x="235043" y="302514"/>
                  </a:cubicBezTo>
                  <a:cubicBezTo>
                    <a:pt x="236186" y="303181"/>
                    <a:pt x="236377" y="304133"/>
                    <a:pt x="236377" y="304895"/>
                  </a:cubicBezTo>
                  <a:cubicBezTo>
                    <a:pt x="236377" y="305372"/>
                    <a:pt x="236282" y="305848"/>
                    <a:pt x="235996" y="306419"/>
                  </a:cubicBezTo>
                  <a:cubicBezTo>
                    <a:pt x="235043" y="308419"/>
                    <a:pt x="234186" y="310515"/>
                    <a:pt x="233234" y="312515"/>
                  </a:cubicBezTo>
                  <a:lnTo>
                    <a:pt x="232567" y="313944"/>
                  </a:lnTo>
                  <a:cubicBezTo>
                    <a:pt x="227423" y="326231"/>
                    <a:pt x="223232" y="338233"/>
                    <a:pt x="220184" y="349663"/>
                  </a:cubicBezTo>
                  <a:cubicBezTo>
                    <a:pt x="216946" y="361474"/>
                    <a:pt x="214565" y="373475"/>
                    <a:pt x="213231" y="385286"/>
                  </a:cubicBezTo>
                  <a:cubicBezTo>
                    <a:pt x="211612" y="396811"/>
                    <a:pt x="210755" y="408527"/>
                    <a:pt x="210659" y="420148"/>
                  </a:cubicBezTo>
                  <a:lnTo>
                    <a:pt x="210659" y="422529"/>
                  </a:lnTo>
                  <a:cubicBezTo>
                    <a:pt x="210755" y="433483"/>
                    <a:pt x="211612" y="445580"/>
                    <a:pt x="213231" y="458534"/>
                  </a:cubicBezTo>
                  <a:cubicBezTo>
                    <a:pt x="214565" y="467868"/>
                    <a:pt x="216184" y="476917"/>
                    <a:pt x="218184" y="485394"/>
                  </a:cubicBezTo>
                  <a:cubicBezTo>
                    <a:pt x="219137" y="489585"/>
                    <a:pt x="220184" y="493776"/>
                    <a:pt x="221232" y="497967"/>
                  </a:cubicBezTo>
                  <a:lnTo>
                    <a:pt x="221708" y="499872"/>
                  </a:lnTo>
                  <a:cubicBezTo>
                    <a:pt x="222756" y="503777"/>
                    <a:pt x="223709" y="507587"/>
                    <a:pt x="224661" y="511493"/>
                  </a:cubicBezTo>
                  <a:cubicBezTo>
                    <a:pt x="231710" y="540353"/>
                    <a:pt x="236377" y="568357"/>
                    <a:pt x="238758" y="594646"/>
                  </a:cubicBezTo>
                  <a:cubicBezTo>
                    <a:pt x="239996" y="608933"/>
                    <a:pt x="240758" y="623316"/>
                    <a:pt x="240663" y="637508"/>
                  </a:cubicBezTo>
                  <a:cubicBezTo>
                    <a:pt x="244378" y="637889"/>
                    <a:pt x="247902" y="637985"/>
                    <a:pt x="251617" y="637985"/>
                  </a:cubicBezTo>
                  <a:cubicBezTo>
                    <a:pt x="268095" y="635603"/>
                    <a:pt x="284383" y="633889"/>
                    <a:pt x="300194" y="633127"/>
                  </a:cubicBezTo>
                  <a:cubicBezTo>
                    <a:pt x="308576" y="632746"/>
                    <a:pt x="316768" y="632460"/>
                    <a:pt x="325436" y="632460"/>
                  </a:cubicBezTo>
                  <a:lnTo>
                    <a:pt x="325436" y="632460"/>
                  </a:lnTo>
                  <a:cubicBezTo>
                    <a:pt x="331722" y="631698"/>
                    <a:pt x="337818" y="630841"/>
                    <a:pt x="344390" y="629888"/>
                  </a:cubicBezTo>
                  <a:lnTo>
                    <a:pt x="345534" y="629698"/>
                  </a:lnTo>
                  <a:cubicBezTo>
                    <a:pt x="366203" y="626840"/>
                    <a:pt x="387539" y="623888"/>
                    <a:pt x="409351" y="622268"/>
                  </a:cubicBezTo>
                  <a:lnTo>
                    <a:pt x="409256" y="622268"/>
                  </a:lnTo>
                  <a:cubicBezTo>
                    <a:pt x="412113" y="620078"/>
                    <a:pt x="414875" y="617982"/>
                    <a:pt x="417638" y="615982"/>
                  </a:cubicBezTo>
                  <a:lnTo>
                    <a:pt x="422686" y="612172"/>
                  </a:lnTo>
                  <a:lnTo>
                    <a:pt x="424591" y="610743"/>
                  </a:lnTo>
                  <a:lnTo>
                    <a:pt x="426401" y="609410"/>
                  </a:lnTo>
                  <a:cubicBezTo>
                    <a:pt x="433925" y="603790"/>
                    <a:pt x="441450" y="598265"/>
                    <a:pt x="448880" y="592550"/>
                  </a:cubicBezTo>
                  <a:cubicBezTo>
                    <a:pt x="466310" y="578930"/>
                    <a:pt x="478598" y="567690"/>
                    <a:pt x="488504" y="555974"/>
                  </a:cubicBezTo>
                  <a:cubicBezTo>
                    <a:pt x="494028" y="549497"/>
                    <a:pt x="499076" y="542449"/>
                    <a:pt x="503363" y="535115"/>
                  </a:cubicBezTo>
                  <a:cubicBezTo>
                    <a:pt x="507649" y="527876"/>
                    <a:pt x="511268" y="519970"/>
                    <a:pt x="514412" y="511016"/>
                  </a:cubicBezTo>
                  <a:cubicBezTo>
                    <a:pt x="517364" y="502634"/>
                    <a:pt x="519365" y="493395"/>
                    <a:pt x="520793" y="482727"/>
                  </a:cubicBezTo>
                  <a:cubicBezTo>
                    <a:pt x="520984" y="480917"/>
                    <a:pt x="521174" y="479107"/>
                    <a:pt x="521365" y="477298"/>
                  </a:cubicBezTo>
                  <a:lnTo>
                    <a:pt x="521841" y="473583"/>
                  </a:lnTo>
                  <a:lnTo>
                    <a:pt x="522984" y="464439"/>
                  </a:lnTo>
                  <a:lnTo>
                    <a:pt x="523651" y="459010"/>
                  </a:lnTo>
                  <a:lnTo>
                    <a:pt x="524032" y="455962"/>
                  </a:lnTo>
                  <a:lnTo>
                    <a:pt x="524603" y="451771"/>
                  </a:lnTo>
                  <a:lnTo>
                    <a:pt x="525270" y="446723"/>
                  </a:lnTo>
                  <a:cubicBezTo>
                    <a:pt x="529842" y="413290"/>
                    <a:pt x="534795" y="386144"/>
                    <a:pt x="540891" y="361283"/>
                  </a:cubicBezTo>
                  <a:cubicBezTo>
                    <a:pt x="547559" y="334042"/>
                    <a:pt x="556512" y="307086"/>
                    <a:pt x="567371" y="281273"/>
                  </a:cubicBezTo>
                  <a:lnTo>
                    <a:pt x="568514" y="278702"/>
                  </a:lnTo>
                  <a:lnTo>
                    <a:pt x="570419" y="274320"/>
                  </a:lnTo>
                  <a:lnTo>
                    <a:pt x="570990" y="273082"/>
                  </a:lnTo>
                  <a:lnTo>
                    <a:pt x="572038" y="270701"/>
                  </a:lnTo>
                  <a:cubicBezTo>
                    <a:pt x="572038" y="270701"/>
                    <a:pt x="572133" y="270510"/>
                    <a:pt x="572228" y="270510"/>
                  </a:cubicBezTo>
                  <a:cubicBezTo>
                    <a:pt x="568228" y="259652"/>
                    <a:pt x="565370" y="248793"/>
                    <a:pt x="562799" y="238601"/>
                  </a:cubicBezTo>
                  <a:cubicBezTo>
                    <a:pt x="562703" y="238315"/>
                    <a:pt x="562608" y="237839"/>
                    <a:pt x="562608" y="237458"/>
                  </a:cubicBezTo>
                  <a:cubicBezTo>
                    <a:pt x="560227" y="224219"/>
                    <a:pt x="559084" y="211931"/>
                    <a:pt x="559084" y="199739"/>
                  </a:cubicBezTo>
                  <a:cubicBezTo>
                    <a:pt x="559084" y="193167"/>
                    <a:pt x="559465" y="186595"/>
                    <a:pt x="560132" y="180213"/>
                  </a:cubicBezTo>
                  <a:cubicBezTo>
                    <a:pt x="562037" y="161735"/>
                    <a:pt x="566418" y="143256"/>
                    <a:pt x="573181" y="125254"/>
                  </a:cubicBezTo>
                  <a:lnTo>
                    <a:pt x="573467" y="124206"/>
                  </a:lnTo>
                  <a:lnTo>
                    <a:pt x="574134" y="122682"/>
                  </a:lnTo>
                  <a:cubicBezTo>
                    <a:pt x="574991" y="120586"/>
                    <a:pt x="575753" y="118681"/>
                    <a:pt x="576515" y="116872"/>
                  </a:cubicBezTo>
                  <a:lnTo>
                    <a:pt x="577848" y="113919"/>
                  </a:lnTo>
                  <a:lnTo>
                    <a:pt x="578420" y="112586"/>
                  </a:lnTo>
                  <a:cubicBezTo>
                    <a:pt x="580134" y="108776"/>
                    <a:pt x="581944" y="105061"/>
                    <a:pt x="583849" y="101346"/>
                  </a:cubicBezTo>
                  <a:lnTo>
                    <a:pt x="584801" y="99441"/>
                  </a:lnTo>
                  <a:cubicBezTo>
                    <a:pt x="590897" y="87916"/>
                    <a:pt x="597851" y="76962"/>
                    <a:pt x="605376" y="66961"/>
                  </a:cubicBezTo>
                  <a:cubicBezTo>
                    <a:pt x="606614" y="65246"/>
                    <a:pt x="607947" y="63627"/>
                    <a:pt x="609185" y="62008"/>
                  </a:cubicBezTo>
                  <a:lnTo>
                    <a:pt x="610233" y="60674"/>
                  </a:lnTo>
                  <a:lnTo>
                    <a:pt x="611376" y="59246"/>
                  </a:lnTo>
                  <a:lnTo>
                    <a:pt x="612614" y="57721"/>
                  </a:lnTo>
                  <a:lnTo>
                    <a:pt x="613853" y="56198"/>
                  </a:lnTo>
                  <a:lnTo>
                    <a:pt x="615186" y="54673"/>
                  </a:lnTo>
                  <a:lnTo>
                    <a:pt x="616520" y="53150"/>
                  </a:lnTo>
                  <a:lnTo>
                    <a:pt x="617853" y="51625"/>
                  </a:lnTo>
                  <a:cubicBezTo>
                    <a:pt x="620711" y="48387"/>
                    <a:pt x="623378" y="45434"/>
                    <a:pt x="626140" y="42672"/>
                  </a:cubicBezTo>
                  <a:cubicBezTo>
                    <a:pt x="631760" y="36862"/>
                    <a:pt x="637665" y="31433"/>
                    <a:pt x="643476" y="26575"/>
                  </a:cubicBezTo>
                  <a:cubicBezTo>
                    <a:pt x="641570" y="25432"/>
                    <a:pt x="639665" y="24384"/>
                    <a:pt x="637760" y="23431"/>
                  </a:cubicBezTo>
                  <a:lnTo>
                    <a:pt x="636617" y="22860"/>
                  </a:lnTo>
                  <a:lnTo>
                    <a:pt x="635093" y="22003"/>
                  </a:lnTo>
                  <a:lnTo>
                    <a:pt x="634236" y="21527"/>
                  </a:lnTo>
                  <a:lnTo>
                    <a:pt x="634236" y="21527"/>
                  </a:lnTo>
                  <a:cubicBezTo>
                    <a:pt x="632903" y="21527"/>
                    <a:pt x="631760" y="22193"/>
                    <a:pt x="631093" y="23336"/>
                  </a:cubicBezTo>
                  <a:lnTo>
                    <a:pt x="629283" y="26289"/>
                  </a:lnTo>
                  <a:lnTo>
                    <a:pt x="628140" y="28194"/>
                  </a:lnTo>
                  <a:cubicBezTo>
                    <a:pt x="617567" y="45148"/>
                    <a:pt x="605376" y="61722"/>
                    <a:pt x="590802" y="78867"/>
                  </a:cubicBezTo>
                  <a:cubicBezTo>
                    <a:pt x="578134" y="93821"/>
                    <a:pt x="563942" y="108490"/>
                    <a:pt x="547559" y="124015"/>
                  </a:cubicBezTo>
                  <a:cubicBezTo>
                    <a:pt x="531461" y="138970"/>
                    <a:pt x="514602" y="153448"/>
                    <a:pt x="497362" y="167069"/>
                  </a:cubicBezTo>
                  <a:cubicBezTo>
                    <a:pt x="489456" y="172593"/>
                    <a:pt x="481550" y="178308"/>
                    <a:pt x="473740" y="184023"/>
                  </a:cubicBezTo>
                  <a:cubicBezTo>
                    <a:pt x="455547" y="194310"/>
                    <a:pt x="436497" y="204311"/>
                    <a:pt x="415256" y="214694"/>
                  </a:cubicBezTo>
                  <a:cubicBezTo>
                    <a:pt x="394492" y="224790"/>
                    <a:pt x="372680" y="234601"/>
                    <a:pt x="350391" y="244031"/>
                  </a:cubicBezTo>
                  <a:cubicBezTo>
                    <a:pt x="326674" y="253936"/>
                    <a:pt x="305338" y="262223"/>
                    <a:pt x="285335" y="269367"/>
                  </a:cubicBezTo>
                  <a:cubicBezTo>
                    <a:pt x="269619" y="274796"/>
                    <a:pt x="253522" y="279844"/>
                    <a:pt x="236186" y="284607"/>
                  </a:cubicBezTo>
                  <a:cubicBezTo>
                    <a:pt x="226185" y="276797"/>
                    <a:pt x="218089" y="270129"/>
                    <a:pt x="210659" y="263461"/>
                  </a:cubicBezTo>
                  <a:cubicBezTo>
                    <a:pt x="182465" y="238125"/>
                    <a:pt x="156653" y="208026"/>
                    <a:pt x="133793" y="174117"/>
                  </a:cubicBezTo>
                  <a:cubicBezTo>
                    <a:pt x="123410" y="158306"/>
                    <a:pt x="114171" y="142875"/>
                    <a:pt x="106551" y="127921"/>
                  </a:cubicBezTo>
                  <a:cubicBezTo>
                    <a:pt x="105218" y="124301"/>
                    <a:pt x="103979" y="120586"/>
                    <a:pt x="102646" y="116967"/>
                  </a:cubicBezTo>
                  <a:lnTo>
                    <a:pt x="101217" y="112966"/>
                  </a:lnTo>
                  <a:cubicBezTo>
                    <a:pt x="100836" y="110966"/>
                    <a:pt x="100360" y="109061"/>
                    <a:pt x="100074" y="107061"/>
                  </a:cubicBezTo>
                  <a:cubicBezTo>
                    <a:pt x="99598" y="104775"/>
                    <a:pt x="99312" y="102489"/>
                    <a:pt x="99026" y="100203"/>
                  </a:cubicBezTo>
                  <a:cubicBezTo>
                    <a:pt x="98836" y="96965"/>
                    <a:pt x="98741" y="93726"/>
                    <a:pt x="98741" y="90488"/>
                  </a:cubicBezTo>
                  <a:lnTo>
                    <a:pt x="98741" y="88392"/>
                  </a:lnTo>
                  <a:lnTo>
                    <a:pt x="98931" y="85535"/>
                  </a:lnTo>
                  <a:cubicBezTo>
                    <a:pt x="99407" y="82772"/>
                    <a:pt x="99788" y="79915"/>
                    <a:pt x="100074" y="77152"/>
                  </a:cubicBezTo>
                  <a:lnTo>
                    <a:pt x="100360" y="74867"/>
                  </a:lnTo>
                  <a:lnTo>
                    <a:pt x="100646" y="73247"/>
                  </a:lnTo>
                  <a:lnTo>
                    <a:pt x="100836" y="71152"/>
                  </a:lnTo>
                  <a:cubicBezTo>
                    <a:pt x="102265" y="65056"/>
                    <a:pt x="103884" y="59531"/>
                    <a:pt x="105980" y="53721"/>
                  </a:cubicBezTo>
                  <a:cubicBezTo>
                    <a:pt x="109028" y="45434"/>
                    <a:pt x="112742" y="37624"/>
                    <a:pt x="115695" y="31718"/>
                  </a:cubicBezTo>
                  <a:cubicBezTo>
                    <a:pt x="118553" y="26003"/>
                    <a:pt x="121410" y="21146"/>
                    <a:pt x="124172" y="16669"/>
                  </a:cubicBezTo>
                  <a:cubicBezTo>
                    <a:pt x="124458" y="16573"/>
                    <a:pt x="124744" y="16288"/>
                    <a:pt x="125030" y="16002"/>
                  </a:cubicBezTo>
                  <a:cubicBezTo>
                    <a:pt x="127411" y="12764"/>
                    <a:pt x="129792" y="9620"/>
                    <a:pt x="132364" y="6572"/>
                  </a:cubicBezTo>
                  <a:lnTo>
                    <a:pt x="133031" y="5810"/>
                  </a:lnTo>
                  <a:lnTo>
                    <a:pt x="133602" y="4858"/>
                  </a:lnTo>
                  <a:cubicBezTo>
                    <a:pt x="134745" y="3715"/>
                    <a:pt x="135793" y="2477"/>
                    <a:pt x="136841" y="1238"/>
                  </a:cubicBezTo>
                  <a:cubicBezTo>
                    <a:pt x="136841" y="1238"/>
                    <a:pt x="137126" y="571"/>
                    <a:pt x="137126" y="571"/>
                  </a:cubicBezTo>
                  <a:cubicBezTo>
                    <a:pt x="137126" y="571"/>
                    <a:pt x="137317" y="0"/>
                    <a:pt x="137317" y="0"/>
                  </a:cubicBezTo>
                  <a:cubicBezTo>
                    <a:pt x="136174" y="190"/>
                    <a:pt x="134936" y="476"/>
                    <a:pt x="133697" y="571"/>
                  </a:cubicBezTo>
                </a:path>
              </a:pathLst>
            </a:custGeom>
            <a:solidFill>
              <a:srgbClr val="428A8E"/>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84ED9B75-4572-29D2-071B-9BD07E25700A}"/>
                </a:ext>
              </a:extLst>
            </p:cNvPr>
            <p:cNvSpPr/>
            <p:nvPr/>
          </p:nvSpPr>
          <p:spPr>
            <a:xfrm>
              <a:off x="3467862" y="3990793"/>
              <a:ext cx="130678" cy="523611"/>
            </a:xfrm>
            <a:custGeom>
              <a:avLst/>
              <a:gdLst>
                <a:gd name="connsiteX0" fmla="*/ 126397 w 130678"/>
                <a:gd name="connsiteY0" fmla="*/ 381 h 523611"/>
                <a:gd name="connsiteX1" fmla="*/ 73152 w 130678"/>
                <a:gd name="connsiteY1" fmla="*/ 50292 h 523611"/>
                <a:gd name="connsiteX2" fmla="*/ 34576 w 130678"/>
                <a:gd name="connsiteY2" fmla="*/ 112871 h 523611"/>
                <a:gd name="connsiteX3" fmla="*/ 10287 w 130678"/>
                <a:gd name="connsiteY3" fmla="*/ 182785 h 523611"/>
                <a:gd name="connsiteX4" fmla="*/ 0 w 130678"/>
                <a:gd name="connsiteY4" fmla="*/ 263462 h 523611"/>
                <a:gd name="connsiteX5" fmla="*/ 4858 w 130678"/>
                <a:gd name="connsiteY5" fmla="*/ 317278 h 523611"/>
                <a:gd name="connsiteX6" fmla="*/ 20669 w 130678"/>
                <a:gd name="connsiteY6" fmla="*/ 371475 h 523611"/>
                <a:gd name="connsiteX7" fmla="*/ 31528 w 130678"/>
                <a:gd name="connsiteY7" fmla="*/ 395383 h 523611"/>
                <a:gd name="connsiteX8" fmla="*/ 42863 w 130678"/>
                <a:gd name="connsiteY8" fmla="*/ 415290 h 523611"/>
                <a:gd name="connsiteX9" fmla="*/ 68390 w 130678"/>
                <a:gd name="connsiteY9" fmla="*/ 457105 h 523611"/>
                <a:gd name="connsiteX10" fmla="*/ 68390 w 130678"/>
                <a:gd name="connsiteY10" fmla="*/ 457105 h 523611"/>
                <a:gd name="connsiteX11" fmla="*/ 68866 w 130678"/>
                <a:gd name="connsiteY11" fmla="*/ 458153 h 523611"/>
                <a:gd name="connsiteX12" fmla="*/ 68580 w 130678"/>
                <a:gd name="connsiteY12" fmla="*/ 457676 h 523611"/>
                <a:gd name="connsiteX13" fmla="*/ 78867 w 130678"/>
                <a:gd name="connsiteY13" fmla="*/ 478060 h 523611"/>
                <a:gd name="connsiteX14" fmla="*/ 86487 w 130678"/>
                <a:gd name="connsiteY14" fmla="*/ 499491 h 523611"/>
                <a:gd name="connsiteX15" fmla="*/ 86487 w 130678"/>
                <a:gd name="connsiteY15" fmla="*/ 499491 h 523611"/>
                <a:gd name="connsiteX16" fmla="*/ 86677 w 130678"/>
                <a:gd name="connsiteY16" fmla="*/ 500348 h 523611"/>
                <a:gd name="connsiteX17" fmla="*/ 86677 w 130678"/>
                <a:gd name="connsiteY17" fmla="*/ 500063 h 523611"/>
                <a:gd name="connsiteX18" fmla="*/ 89344 w 130678"/>
                <a:gd name="connsiteY18" fmla="*/ 521208 h 523611"/>
                <a:gd name="connsiteX19" fmla="*/ 91630 w 130678"/>
                <a:gd name="connsiteY19" fmla="*/ 523589 h 523611"/>
                <a:gd name="connsiteX20" fmla="*/ 94678 w 130678"/>
                <a:gd name="connsiteY20" fmla="*/ 521208 h 523611"/>
                <a:gd name="connsiteX21" fmla="*/ 93154 w 130678"/>
                <a:gd name="connsiteY21" fmla="*/ 493014 h 523611"/>
                <a:gd name="connsiteX22" fmla="*/ 82105 w 130678"/>
                <a:gd name="connsiteY22" fmla="*/ 462534 h 523611"/>
                <a:gd name="connsiteX23" fmla="*/ 65913 w 130678"/>
                <a:gd name="connsiteY23" fmla="*/ 432340 h 523611"/>
                <a:gd name="connsiteX24" fmla="*/ 49244 w 130678"/>
                <a:gd name="connsiteY24" fmla="*/ 403479 h 523611"/>
                <a:gd name="connsiteX25" fmla="*/ 50006 w 130678"/>
                <a:gd name="connsiteY25" fmla="*/ 404813 h 523611"/>
                <a:gd name="connsiteX26" fmla="*/ 42100 w 130678"/>
                <a:gd name="connsiteY26" fmla="*/ 389668 h 523611"/>
                <a:gd name="connsiteX27" fmla="*/ 33528 w 130678"/>
                <a:gd name="connsiteY27" fmla="*/ 369951 h 523611"/>
                <a:gd name="connsiteX28" fmla="*/ 19812 w 130678"/>
                <a:gd name="connsiteY28" fmla="*/ 328613 h 523611"/>
                <a:gd name="connsiteX29" fmla="*/ 20193 w 130678"/>
                <a:gd name="connsiteY29" fmla="*/ 330137 h 523611"/>
                <a:gd name="connsiteX30" fmla="*/ 13240 w 130678"/>
                <a:gd name="connsiteY30" fmla="*/ 294799 h 523611"/>
                <a:gd name="connsiteX31" fmla="*/ 10954 w 130678"/>
                <a:gd name="connsiteY31" fmla="*/ 257080 h 523611"/>
                <a:gd name="connsiteX32" fmla="*/ 10954 w 130678"/>
                <a:gd name="connsiteY32" fmla="*/ 258509 h 523611"/>
                <a:gd name="connsiteX33" fmla="*/ 15430 w 130678"/>
                <a:gd name="connsiteY33" fmla="*/ 209264 h 523611"/>
                <a:gd name="connsiteX34" fmla="*/ 24575 w 130678"/>
                <a:gd name="connsiteY34" fmla="*/ 168212 h 523611"/>
                <a:gd name="connsiteX35" fmla="*/ 24575 w 130678"/>
                <a:gd name="connsiteY35" fmla="*/ 168402 h 523611"/>
                <a:gd name="connsiteX36" fmla="*/ 24670 w 130678"/>
                <a:gd name="connsiteY36" fmla="*/ 167830 h 523611"/>
                <a:gd name="connsiteX37" fmla="*/ 24860 w 130678"/>
                <a:gd name="connsiteY37" fmla="*/ 167069 h 523611"/>
                <a:gd name="connsiteX38" fmla="*/ 24860 w 130678"/>
                <a:gd name="connsiteY38" fmla="*/ 167354 h 523611"/>
                <a:gd name="connsiteX39" fmla="*/ 61627 w 130678"/>
                <a:gd name="connsiteY39" fmla="*/ 80391 h 523611"/>
                <a:gd name="connsiteX40" fmla="*/ 61436 w 130678"/>
                <a:gd name="connsiteY40" fmla="*/ 80772 h 523611"/>
                <a:gd name="connsiteX41" fmla="*/ 104965 w 130678"/>
                <a:gd name="connsiteY41" fmla="*/ 25241 h 523611"/>
                <a:gd name="connsiteX42" fmla="*/ 104584 w 130678"/>
                <a:gd name="connsiteY42" fmla="*/ 25622 h 523611"/>
                <a:gd name="connsiteX43" fmla="*/ 129540 w 130678"/>
                <a:gd name="connsiteY43" fmla="*/ 5048 h 523611"/>
                <a:gd name="connsiteX44" fmla="*/ 130111 w 130678"/>
                <a:gd name="connsiteY44" fmla="*/ 1143 h 523611"/>
                <a:gd name="connsiteX45" fmla="*/ 127825 w 130678"/>
                <a:gd name="connsiteY45" fmla="*/ 0 h 523611"/>
                <a:gd name="connsiteX46" fmla="*/ 126111 w 130678"/>
                <a:gd name="connsiteY46" fmla="*/ 572 h 523611"/>
                <a:gd name="connsiteX47" fmla="*/ 86296 w 130678"/>
                <a:gd name="connsiteY47" fmla="*/ 500158 h 523611"/>
                <a:gd name="connsiteX48" fmla="*/ 86201 w 130678"/>
                <a:gd name="connsiteY48" fmla="*/ 499586 h 523611"/>
                <a:gd name="connsiteX49" fmla="*/ 86201 w 130678"/>
                <a:gd name="connsiteY49" fmla="*/ 499586 h 523611"/>
                <a:gd name="connsiteX50" fmla="*/ 86392 w 130678"/>
                <a:gd name="connsiteY50" fmla="*/ 500158 h 523611"/>
                <a:gd name="connsiteX51" fmla="*/ 68294 w 130678"/>
                <a:gd name="connsiteY51" fmla="*/ 457771 h 523611"/>
                <a:gd name="connsiteX52" fmla="*/ 68008 w 130678"/>
                <a:gd name="connsiteY52" fmla="*/ 457295 h 523611"/>
                <a:gd name="connsiteX53" fmla="*/ 68008 w 130678"/>
                <a:gd name="connsiteY53" fmla="*/ 457295 h 523611"/>
                <a:gd name="connsiteX54" fmla="*/ 68294 w 130678"/>
                <a:gd name="connsiteY54" fmla="*/ 457771 h 523611"/>
                <a:gd name="connsiteX55" fmla="*/ 24670 w 130678"/>
                <a:gd name="connsiteY55" fmla="*/ 167926 h 523611"/>
                <a:gd name="connsiteX56" fmla="*/ 24575 w 130678"/>
                <a:gd name="connsiteY56" fmla="*/ 168307 h 523611"/>
                <a:gd name="connsiteX57" fmla="*/ 24860 w 130678"/>
                <a:gd name="connsiteY57" fmla="*/ 167354 h 523611"/>
                <a:gd name="connsiteX58" fmla="*/ 24860 w 130678"/>
                <a:gd name="connsiteY58" fmla="*/ 167926 h 5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0678" h="523611">
                  <a:moveTo>
                    <a:pt x="126397" y="381"/>
                  </a:moveTo>
                  <a:cubicBezTo>
                    <a:pt x="106490" y="14478"/>
                    <a:pt x="88487" y="31337"/>
                    <a:pt x="73152" y="50292"/>
                  </a:cubicBezTo>
                  <a:cubicBezTo>
                    <a:pt x="57721" y="69342"/>
                    <a:pt x="44958" y="90678"/>
                    <a:pt x="34576" y="112871"/>
                  </a:cubicBezTo>
                  <a:cubicBezTo>
                    <a:pt x="24098" y="135255"/>
                    <a:pt x="16192" y="158782"/>
                    <a:pt x="10287" y="182785"/>
                  </a:cubicBezTo>
                  <a:cubicBezTo>
                    <a:pt x="3810" y="209169"/>
                    <a:pt x="95" y="236220"/>
                    <a:pt x="0" y="263462"/>
                  </a:cubicBezTo>
                  <a:cubicBezTo>
                    <a:pt x="0" y="281559"/>
                    <a:pt x="1524" y="299466"/>
                    <a:pt x="4858" y="317278"/>
                  </a:cubicBezTo>
                  <a:cubicBezTo>
                    <a:pt x="8287" y="335756"/>
                    <a:pt x="13716" y="353949"/>
                    <a:pt x="20669" y="371475"/>
                  </a:cubicBezTo>
                  <a:cubicBezTo>
                    <a:pt x="23908" y="379667"/>
                    <a:pt x="27527" y="387572"/>
                    <a:pt x="31528" y="395383"/>
                  </a:cubicBezTo>
                  <a:cubicBezTo>
                    <a:pt x="34957" y="402146"/>
                    <a:pt x="38862" y="408718"/>
                    <a:pt x="42863" y="415290"/>
                  </a:cubicBezTo>
                  <a:cubicBezTo>
                    <a:pt x="51340" y="429292"/>
                    <a:pt x="60293" y="442913"/>
                    <a:pt x="68390" y="457105"/>
                  </a:cubicBezTo>
                  <a:lnTo>
                    <a:pt x="68390" y="457105"/>
                  </a:lnTo>
                  <a:cubicBezTo>
                    <a:pt x="68390" y="457105"/>
                    <a:pt x="68771" y="457867"/>
                    <a:pt x="68866" y="458153"/>
                  </a:cubicBezTo>
                  <a:cubicBezTo>
                    <a:pt x="68866" y="457962"/>
                    <a:pt x="68675" y="457867"/>
                    <a:pt x="68580" y="457676"/>
                  </a:cubicBezTo>
                  <a:cubicBezTo>
                    <a:pt x="72200" y="464344"/>
                    <a:pt x="75724" y="471107"/>
                    <a:pt x="78867" y="478060"/>
                  </a:cubicBezTo>
                  <a:cubicBezTo>
                    <a:pt x="82010" y="485013"/>
                    <a:pt x="84487" y="492157"/>
                    <a:pt x="86487" y="499491"/>
                  </a:cubicBezTo>
                  <a:lnTo>
                    <a:pt x="86487" y="499491"/>
                  </a:lnTo>
                  <a:cubicBezTo>
                    <a:pt x="86487" y="499491"/>
                    <a:pt x="86582" y="500063"/>
                    <a:pt x="86677" y="500348"/>
                  </a:cubicBezTo>
                  <a:lnTo>
                    <a:pt x="86677" y="500063"/>
                  </a:lnTo>
                  <a:cubicBezTo>
                    <a:pt x="88297" y="507016"/>
                    <a:pt x="89344" y="514064"/>
                    <a:pt x="89344" y="521208"/>
                  </a:cubicBezTo>
                  <a:cubicBezTo>
                    <a:pt x="89344" y="522446"/>
                    <a:pt x="90583" y="523399"/>
                    <a:pt x="91630" y="523589"/>
                  </a:cubicBezTo>
                  <a:cubicBezTo>
                    <a:pt x="93154" y="523780"/>
                    <a:pt x="94488" y="522732"/>
                    <a:pt x="94678" y="521208"/>
                  </a:cubicBezTo>
                  <a:cubicBezTo>
                    <a:pt x="96012" y="511778"/>
                    <a:pt x="95250" y="502253"/>
                    <a:pt x="93154" y="493014"/>
                  </a:cubicBezTo>
                  <a:cubicBezTo>
                    <a:pt x="90773" y="482441"/>
                    <a:pt x="86677" y="472345"/>
                    <a:pt x="82105" y="462534"/>
                  </a:cubicBezTo>
                  <a:cubicBezTo>
                    <a:pt x="77343" y="452152"/>
                    <a:pt x="71628" y="442246"/>
                    <a:pt x="65913" y="432340"/>
                  </a:cubicBezTo>
                  <a:cubicBezTo>
                    <a:pt x="60388" y="422720"/>
                    <a:pt x="54673" y="413195"/>
                    <a:pt x="49244" y="403479"/>
                  </a:cubicBezTo>
                  <a:cubicBezTo>
                    <a:pt x="49530" y="403955"/>
                    <a:pt x="49816" y="404336"/>
                    <a:pt x="50006" y="404813"/>
                  </a:cubicBezTo>
                  <a:cubicBezTo>
                    <a:pt x="47244" y="399859"/>
                    <a:pt x="44577" y="394811"/>
                    <a:pt x="42100" y="389668"/>
                  </a:cubicBezTo>
                  <a:cubicBezTo>
                    <a:pt x="39052" y="383191"/>
                    <a:pt x="36195" y="376523"/>
                    <a:pt x="33528" y="369951"/>
                  </a:cubicBezTo>
                  <a:cubicBezTo>
                    <a:pt x="28099" y="356521"/>
                    <a:pt x="23527" y="342614"/>
                    <a:pt x="19812" y="328613"/>
                  </a:cubicBezTo>
                  <a:cubicBezTo>
                    <a:pt x="19907" y="329184"/>
                    <a:pt x="20098" y="329660"/>
                    <a:pt x="20193" y="330137"/>
                  </a:cubicBezTo>
                  <a:cubicBezTo>
                    <a:pt x="17240" y="318516"/>
                    <a:pt x="14859" y="306705"/>
                    <a:pt x="13240" y="294799"/>
                  </a:cubicBezTo>
                  <a:cubicBezTo>
                    <a:pt x="11525" y="282321"/>
                    <a:pt x="10858" y="269653"/>
                    <a:pt x="10954" y="257080"/>
                  </a:cubicBezTo>
                  <a:lnTo>
                    <a:pt x="10954" y="258509"/>
                  </a:lnTo>
                  <a:cubicBezTo>
                    <a:pt x="11049" y="241935"/>
                    <a:pt x="12668" y="225552"/>
                    <a:pt x="15430" y="209264"/>
                  </a:cubicBezTo>
                  <a:cubicBezTo>
                    <a:pt x="17812" y="195453"/>
                    <a:pt x="20955" y="181737"/>
                    <a:pt x="24575" y="168212"/>
                  </a:cubicBezTo>
                  <a:lnTo>
                    <a:pt x="24575" y="168402"/>
                  </a:lnTo>
                  <a:cubicBezTo>
                    <a:pt x="24575" y="168402"/>
                    <a:pt x="24575" y="168021"/>
                    <a:pt x="24670" y="167830"/>
                  </a:cubicBezTo>
                  <a:cubicBezTo>
                    <a:pt x="24670" y="167545"/>
                    <a:pt x="24765" y="167259"/>
                    <a:pt x="24860" y="167069"/>
                  </a:cubicBezTo>
                  <a:lnTo>
                    <a:pt x="24860" y="167354"/>
                  </a:lnTo>
                  <a:cubicBezTo>
                    <a:pt x="33433" y="136970"/>
                    <a:pt x="45529" y="107633"/>
                    <a:pt x="61627" y="80391"/>
                  </a:cubicBezTo>
                  <a:cubicBezTo>
                    <a:pt x="61627" y="80486"/>
                    <a:pt x="61531" y="80677"/>
                    <a:pt x="61436" y="80772"/>
                  </a:cubicBezTo>
                  <a:cubicBezTo>
                    <a:pt x="73533" y="60579"/>
                    <a:pt x="87916" y="41624"/>
                    <a:pt x="104965" y="25241"/>
                  </a:cubicBezTo>
                  <a:cubicBezTo>
                    <a:pt x="104870" y="25337"/>
                    <a:pt x="104680" y="25432"/>
                    <a:pt x="104584" y="25622"/>
                  </a:cubicBezTo>
                  <a:cubicBezTo>
                    <a:pt x="112395" y="18193"/>
                    <a:pt x="120682" y="11240"/>
                    <a:pt x="129540" y="5048"/>
                  </a:cubicBezTo>
                  <a:cubicBezTo>
                    <a:pt x="130778" y="4191"/>
                    <a:pt x="131064" y="2286"/>
                    <a:pt x="130111" y="1143"/>
                  </a:cubicBezTo>
                  <a:cubicBezTo>
                    <a:pt x="129540" y="381"/>
                    <a:pt x="128683" y="0"/>
                    <a:pt x="127825" y="0"/>
                  </a:cubicBezTo>
                  <a:cubicBezTo>
                    <a:pt x="127254" y="0"/>
                    <a:pt x="126682" y="191"/>
                    <a:pt x="126111" y="572"/>
                  </a:cubicBezTo>
                  <a:moveTo>
                    <a:pt x="86296" y="500158"/>
                  </a:moveTo>
                  <a:cubicBezTo>
                    <a:pt x="86296" y="500158"/>
                    <a:pt x="86296" y="499777"/>
                    <a:pt x="86201" y="499586"/>
                  </a:cubicBezTo>
                  <a:lnTo>
                    <a:pt x="86201" y="499586"/>
                  </a:lnTo>
                  <a:cubicBezTo>
                    <a:pt x="86201" y="499586"/>
                    <a:pt x="86296" y="499872"/>
                    <a:pt x="86392" y="500158"/>
                  </a:cubicBezTo>
                  <a:moveTo>
                    <a:pt x="68294" y="457771"/>
                  </a:moveTo>
                  <a:cubicBezTo>
                    <a:pt x="68294" y="457771"/>
                    <a:pt x="68104" y="457486"/>
                    <a:pt x="68008" y="457295"/>
                  </a:cubicBezTo>
                  <a:lnTo>
                    <a:pt x="68008" y="457295"/>
                  </a:lnTo>
                  <a:cubicBezTo>
                    <a:pt x="68008" y="457295"/>
                    <a:pt x="68199" y="457581"/>
                    <a:pt x="68294" y="457771"/>
                  </a:cubicBezTo>
                  <a:moveTo>
                    <a:pt x="24670" y="167926"/>
                  </a:moveTo>
                  <a:cubicBezTo>
                    <a:pt x="24670" y="167926"/>
                    <a:pt x="24670" y="168212"/>
                    <a:pt x="24575" y="168307"/>
                  </a:cubicBezTo>
                  <a:cubicBezTo>
                    <a:pt x="24575" y="168021"/>
                    <a:pt x="24765" y="167735"/>
                    <a:pt x="24860" y="167354"/>
                  </a:cubicBezTo>
                  <a:lnTo>
                    <a:pt x="24860" y="167926"/>
                  </a:lnTo>
                </a:path>
              </a:pathLst>
            </a:custGeom>
            <a:solidFill>
              <a:srgbClr val="346D70"/>
            </a:solidFill>
            <a:ln w="9525" cap="flat">
              <a:noFill/>
              <a:prstDash val="solid"/>
              <a:miter/>
            </a:ln>
          </p:spPr>
          <p:txBody>
            <a:bodyPr rtlCol="0" anchor="ctr"/>
            <a:lstStyle/>
            <a:p>
              <a:endParaRPr lang="en-US"/>
            </a:p>
          </p:txBody>
        </p:sp>
        <p:grpSp>
          <p:nvGrpSpPr>
            <p:cNvPr id="504" name="Graphic 100">
              <a:extLst>
                <a:ext uri="{FF2B5EF4-FFF2-40B4-BE49-F238E27FC236}">
                  <a16:creationId xmlns:a16="http://schemas.microsoft.com/office/drawing/2014/main" id="{36111C83-656F-BD48-69DC-20A0066EEC47}"/>
                </a:ext>
              </a:extLst>
            </p:cNvPr>
            <p:cNvGrpSpPr/>
            <p:nvPr/>
          </p:nvGrpSpPr>
          <p:grpSpPr>
            <a:xfrm>
              <a:off x="3668334" y="4285877"/>
              <a:ext cx="42605" cy="339185"/>
              <a:chOff x="3668334" y="4285877"/>
              <a:chExt cx="42605" cy="339185"/>
            </a:xfrm>
            <a:solidFill>
              <a:srgbClr val="346D70"/>
            </a:solidFill>
          </p:grpSpPr>
          <p:sp>
            <p:nvSpPr>
              <p:cNvPr id="795" name="Freeform: Shape 794">
                <a:extLst>
                  <a:ext uri="{FF2B5EF4-FFF2-40B4-BE49-F238E27FC236}">
                    <a16:creationId xmlns:a16="http://schemas.microsoft.com/office/drawing/2014/main" id="{9DBB9739-552A-D9B2-75EE-C003D58473B3}"/>
                  </a:ext>
                </a:extLst>
              </p:cNvPr>
              <p:cNvSpPr/>
              <p:nvPr/>
            </p:nvSpPr>
            <p:spPr>
              <a:xfrm>
                <a:off x="3668334" y="4285877"/>
                <a:ext cx="42605" cy="339185"/>
              </a:xfrm>
              <a:custGeom>
                <a:avLst/>
                <a:gdLst>
                  <a:gd name="connsiteX0" fmla="*/ 40606 w 42605"/>
                  <a:gd name="connsiteY0" fmla="*/ 296228 h 339185"/>
                  <a:gd name="connsiteX1" fmla="*/ 26509 w 42605"/>
                  <a:gd name="connsiteY1" fmla="*/ 213074 h 339185"/>
                  <a:gd name="connsiteX2" fmla="*/ 23556 w 42605"/>
                  <a:gd name="connsiteY2" fmla="*/ 201454 h 339185"/>
                  <a:gd name="connsiteX3" fmla="*/ 23080 w 42605"/>
                  <a:gd name="connsiteY3" fmla="*/ 199644 h 339185"/>
                  <a:gd name="connsiteX4" fmla="*/ 20032 w 42605"/>
                  <a:gd name="connsiteY4" fmla="*/ 187071 h 339185"/>
                  <a:gd name="connsiteX5" fmla="*/ 15174 w 42605"/>
                  <a:gd name="connsiteY5" fmla="*/ 160115 h 339185"/>
                  <a:gd name="connsiteX6" fmla="*/ 12697 w 42605"/>
                  <a:gd name="connsiteY6" fmla="*/ 127159 h 339185"/>
                  <a:gd name="connsiteX7" fmla="*/ 16222 w 42605"/>
                  <a:gd name="connsiteY7" fmla="*/ 87630 h 339185"/>
                  <a:gd name="connsiteX8" fmla="*/ 16222 w 42605"/>
                  <a:gd name="connsiteY8" fmla="*/ 87916 h 339185"/>
                  <a:gd name="connsiteX9" fmla="*/ 16222 w 42605"/>
                  <a:gd name="connsiteY9" fmla="*/ 87344 h 339185"/>
                  <a:gd name="connsiteX10" fmla="*/ 16412 w 42605"/>
                  <a:gd name="connsiteY10" fmla="*/ 86392 h 339185"/>
                  <a:gd name="connsiteX11" fmla="*/ 16412 w 42605"/>
                  <a:gd name="connsiteY11" fmla="*/ 86868 h 339185"/>
                  <a:gd name="connsiteX12" fmla="*/ 26032 w 42605"/>
                  <a:gd name="connsiteY12" fmla="*/ 46958 h 339185"/>
                  <a:gd name="connsiteX13" fmla="*/ 41177 w 42605"/>
                  <a:gd name="connsiteY13" fmla="*/ 6953 h 339185"/>
                  <a:gd name="connsiteX14" fmla="*/ 37748 w 42605"/>
                  <a:gd name="connsiteY14" fmla="*/ 286 h 339185"/>
                  <a:gd name="connsiteX15" fmla="*/ 36129 w 42605"/>
                  <a:gd name="connsiteY15" fmla="*/ 0 h 339185"/>
                  <a:gd name="connsiteX16" fmla="*/ 33652 w 42605"/>
                  <a:gd name="connsiteY16" fmla="*/ 667 h 339185"/>
                  <a:gd name="connsiteX17" fmla="*/ 31081 w 42605"/>
                  <a:gd name="connsiteY17" fmla="*/ 3715 h 339185"/>
                  <a:gd name="connsiteX18" fmla="*/ 8602 w 42605"/>
                  <a:gd name="connsiteY18" fmla="*/ 67913 h 339185"/>
                  <a:gd name="connsiteX19" fmla="*/ 29 w 42605"/>
                  <a:gd name="connsiteY19" fmla="*/ 134779 h 339185"/>
                  <a:gd name="connsiteX20" fmla="*/ 1839 w 42605"/>
                  <a:gd name="connsiteY20" fmla="*/ 169736 h 339185"/>
                  <a:gd name="connsiteX21" fmla="*/ 7840 w 42605"/>
                  <a:gd name="connsiteY21" fmla="*/ 204978 h 339185"/>
                  <a:gd name="connsiteX22" fmla="*/ 21365 w 42605"/>
                  <a:gd name="connsiteY22" fmla="*/ 275463 h 339185"/>
                  <a:gd name="connsiteX23" fmla="*/ 22127 w 42605"/>
                  <a:gd name="connsiteY23" fmla="*/ 289370 h 339185"/>
                  <a:gd name="connsiteX24" fmla="*/ 28414 w 42605"/>
                  <a:gd name="connsiteY24" fmla="*/ 296704 h 339185"/>
                  <a:gd name="connsiteX25" fmla="*/ 30033 w 42605"/>
                  <a:gd name="connsiteY25" fmla="*/ 330327 h 339185"/>
                  <a:gd name="connsiteX26" fmla="*/ 30033 w 42605"/>
                  <a:gd name="connsiteY26" fmla="*/ 333375 h 339185"/>
                  <a:gd name="connsiteX27" fmla="*/ 30033 w 42605"/>
                  <a:gd name="connsiteY27" fmla="*/ 338233 h 339185"/>
                  <a:gd name="connsiteX28" fmla="*/ 30223 w 42605"/>
                  <a:gd name="connsiteY28" fmla="*/ 338233 h 339185"/>
                  <a:gd name="connsiteX29" fmla="*/ 33843 w 42605"/>
                  <a:gd name="connsiteY29" fmla="*/ 338709 h 339185"/>
                  <a:gd name="connsiteX30" fmla="*/ 41272 w 42605"/>
                  <a:gd name="connsiteY30" fmla="*/ 339185 h 339185"/>
                  <a:gd name="connsiteX31" fmla="*/ 42606 w 42605"/>
                  <a:gd name="connsiteY31" fmla="*/ 339185 h 339185"/>
                  <a:gd name="connsiteX32" fmla="*/ 40701 w 42605"/>
                  <a:gd name="connsiteY32" fmla="*/ 296323 h 33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605" h="339185">
                    <a:moveTo>
                      <a:pt x="40606" y="296228"/>
                    </a:moveTo>
                    <a:cubicBezTo>
                      <a:pt x="38320" y="269939"/>
                      <a:pt x="33557" y="241935"/>
                      <a:pt x="26509" y="213074"/>
                    </a:cubicBezTo>
                    <a:cubicBezTo>
                      <a:pt x="25556" y="209169"/>
                      <a:pt x="24604" y="205264"/>
                      <a:pt x="23556" y="201454"/>
                    </a:cubicBezTo>
                    <a:lnTo>
                      <a:pt x="23080" y="199644"/>
                    </a:lnTo>
                    <a:cubicBezTo>
                      <a:pt x="22032" y="195453"/>
                      <a:pt x="20889" y="191262"/>
                      <a:pt x="20032" y="187071"/>
                    </a:cubicBezTo>
                    <a:cubicBezTo>
                      <a:pt x="18127" y="178499"/>
                      <a:pt x="16412" y="169450"/>
                      <a:pt x="15174" y="160115"/>
                    </a:cubicBezTo>
                    <a:cubicBezTo>
                      <a:pt x="13650" y="148304"/>
                      <a:pt x="12888" y="137351"/>
                      <a:pt x="12697" y="127159"/>
                    </a:cubicBezTo>
                    <a:cubicBezTo>
                      <a:pt x="12983" y="113919"/>
                      <a:pt x="14126" y="100775"/>
                      <a:pt x="16222" y="87630"/>
                    </a:cubicBezTo>
                    <a:lnTo>
                      <a:pt x="16222" y="87916"/>
                    </a:lnTo>
                    <a:cubicBezTo>
                      <a:pt x="16222" y="87916"/>
                      <a:pt x="16222" y="87535"/>
                      <a:pt x="16222" y="87344"/>
                    </a:cubicBezTo>
                    <a:cubicBezTo>
                      <a:pt x="16222" y="87058"/>
                      <a:pt x="16317" y="86678"/>
                      <a:pt x="16412" y="86392"/>
                    </a:cubicBezTo>
                    <a:cubicBezTo>
                      <a:pt x="16412" y="86582"/>
                      <a:pt x="16412" y="86678"/>
                      <a:pt x="16412" y="86868"/>
                    </a:cubicBezTo>
                    <a:cubicBezTo>
                      <a:pt x="18793" y="73343"/>
                      <a:pt x="21937" y="60008"/>
                      <a:pt x="26032" y="46958"/>
                    </a:cubicBezTo>
                    <a:cubicBezTo>
                      <a:pt x="30223" y="33338"/>
                      <a:pt x="35462" y="20003"/>
                      <a:pt x="41177" y="6953"/>
                    </a:cubicBezTo>
                    <a:cubicBezTo>
                      <a:pt x="42320" y="4286"/>
                      <a:pt x="40225" y="1048"/>
                      <a:pt x="37748" y="286"/>
                    </a:cubicBezTo>
                    <a:cubicBezTo>
                      <a:pt x="37177" y="95"/>
                      <a:pt x="36700" y="0"/>
                      <a:pt x="36129" y="0"/>
                    </a:cubicBezTo>
                    <a:cubicBezTo>
                      <a:pt x="35272" y="0"/>
                      <a:pt x="34414" y="191"/>
                      <a:pt x="33652" y="667"/>
                    </a:cubicBezTo>
                    <a:cubicBezTo>
                      <a:pt x="32319" y="1333"/>
                      <a:pt x="31652" y="2477"/>
                      <a:pt x="31081" y="3715"/>
                    </a:cubicBezTo>
                    <a:cubicBezTo>
                      <a:pt x="21841" y="24479"/>
                      <a:pt x="14126" y="45911"/>
                      <a:pt x="8602" y="67913"/>
                    </a:cubicBezTo>
                    <a:cubicBezTo>
                      <a:pt x="3172" y="89726"/>
                      <a:pt x="315" y="112300"/>
                      <a:pt x="29" y="134779"/>
                    </a:cubicBezTo>
                    <a:cubicBezTo>
                      <a:pt x="-161" y="146495"/>
                      <a:pt x="601" y="158115"/>
                      <a:pt x="1839" y="169736"/>
                    </a:cubicBezTo>
                    <a:cubicBezTo>
                      <a:pt x="3077" y="181642"/>
                      <a:pt x="5363" y="193358"/>
                      <a:pt x="7840" y="204978"/>
                    </a:cubicBezTo>
                    <a:cubicBezTo>
                      <a:pt x="12793" y="228410"/>
                      <a:pt x="18793" y="251555"/>
                      <a:pt x="21365" y="275463"/>
                    </a:cubicBezTo>
                    <a:cubicBezTo>
                      <a:pt x="21746" y="280130"/>
                      <a:pt x="22032" y="284702"/>
                      <a:pt x="22127" y="289370"/>
                    </a:cubicBezTo>
                    <a:cubicBezTo>
                      <a:pt x="22127" y="293084"/>
                      <a:pt x="24699" y="296228"/>
                      <a:pt x="28414" y="296704"/>
                    </a:cubicBezTo>
                    <a:cubicBezTo>
                      <a:pt x="29271" y="307943"/>
                      <a:pt x="29842" y="319183"/>
                      <a:pt x="30033" y="330327"/>
                    </a:cubicBezTo>
                    <a:lnTo>
                      <a:pt x="30033" y="333375"/>
                    </a:lnTo>
                    <a:cubicBezTo>
                      <a:pt x="30033" y="334899"/>
                      <a:pt x="30033" y="336518"/>
                      <a:pt x="30033" y="338233"/>
                    </a:cubicBezTo>
                    <a:lnTo>
                      <a:pt x="30223" y="338233"/>
                    </a:lnTo>
                    <a:cubicBezTo>
                      <a:pt x="31176" y="338423"/>
                      <a:pt x="32128" y="338519"/>
                      <a:pt x="33843" y="338709"/>
                    </a:cubicBezTo>
                    <a:cubicBezTo>
                      <a:pt x="36319" y="338995"/>
                      <a:pt x="38796" y="339185"/>
                      <a:pt x="41272" y="339185"/>
                    </a:cubicBezTo>
                    <a:cubicBezTo>
                      <a:pt x="41749" y="339185"/>
                      <a:pt x="42130" y="339185"/>
                      <a:pt x="42606" y="339185"/>
                    </a:cubicBezTo>
                    <a:cubicBezTo>
                      <a:pt x="42606" y="324993"/>
                      <a:pt x="41939" y="310610"/>
                      <a:pt x="40701" y="296323"/>
                    </a:cubicBezTo>
                    <a:close/>
                  </a:path>
                </a:pathLst>
              </a:custGeom>
              <a:grp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1B61C9D1-69AF-AF4B-F926-F55335BB38FC}"/>
                  </a:ext>
                </a:extLst>
              </p:cNvPr>
              <p:cNvSpPr/>
              <p:nvPr/>
            </p:nvSpPr>
            <p:spPr>
              <a:xfrm>
                <a:off x="3684460" y="4372555"/>
                <a:ext cx="95" cy="857"/>
              </a:xfrm>
              <a:custGeom>
                <a:avLst/>
                <a:gdLst>
                  <a:gd name="connsiteX0" fmla="*/ 0 w 95"/>
                  <a:gd name="connsiteY0" fmla="*/ 857 h 857"/>
                  <a:gd name="connsiteX1" fmla="*/ 95 w 95"/>
                  <a:gd name="connsiteY1" fmla="*/ 0 h 857"/>
                  <a:gd name="connsiteX2" fmla="*/ 95 w 95"/>
                  <a:gd name="connsiteY2" fmla="*/ 857 h 857"/>
                </a:gdLst>
                <a:ahLst/>
                <a:cxnLst>
                  <a:cxn ang="0">
                    <a:pos x="connsiteX0" y="connsiteY0"/>
                  </a:cxn>
                  <a:cxn ang="0">
                    <a:pos x="connsiteX1" y="connsiteY1"/>
                  </a:cxn>
                  <a:cxn ang="0">
                    <a:pos x="connsiteX2" y="connsiteY2"/>
                  </a:cxn>
                </a:cxnLst>
                <a:rect l="l" t="t" r="r" b="b"/>
                <a:pathLst>
                  <a:path w="95" h="857">
                    <a:moveTo>
                      <a:pt x="0" y="857"/>
                    </a:moveTo>
                    <a:cubicBezTo>
                      <a:pt x="0" y="857"/>
                      <a:pt x="95" y="286"/>
                      <a:pt x="95" y="0"/>
                    </a:cubicBezTo>
                    <a:lnTo>
                      <a:pt x="95" y="857"/>
                    </a:lnTo>
                    <a:close/>
                  </a:path>
                </a:pathLst>
              </a:custGeom>
              <a:grpFill/>
              <a:ln w="9525" cap="flat">
                <a:noFill/>
                <a:prstDash val="solid"/>
                <a:miter/>
              </a:ln>
            </p:spPr>
            <p:txBody>
              <a:bodyPr rtlCol="0" anchor="ctr"/>
              <a:lstStyle/>
              <a:p>
                <a:endParaRPr lang="en-US"/>
              </a:p>
            </p:txBody>
          </p:sp>
        </p:grpSp>
        <p:sp>
          <p:nvSpPr>
            <p:cNvPr id="505" name="Freeform: Shape 504">
              <a:extLst>
                <a:ext uri="{FF2B5EF4-FFF2-40B4-BE49-F238E27FC236}">
                  <a16:creationId xmlns:a16="http://schemas.microsoft.com/office/drawing/2014/main" id="{A74E3245-79B0-7A49-2929-B7C29667130B}"/>
                </a:ext>
              </a:extLst>
            </p:cNvPr>
            <p:cNvSpPr/>
            <p:nvPr/>
          </p:nvSpPr>
          <p:spPr>
            <a:xfrm>
              <a:off x="3937634" y="4262637"/>
              <a:ext cx="106493" cy="309181"/>
            </a:xfrm>
            <a:custGeom>
              <a:avLst/>
              <a:gdLst>
                <a:gd name="connsiteX0" fmla="*/ 101632 w 106493"/>
                <a:gd name="connsiteY0" fmla="*/ 1714 h 309181"/>
                <a:gd name="connsiteX1" fmla="*/ 85916 w 106493"/>
                <a:gd name="connsiteY1" fmla="*/ 43910 h 309181"/>
                <a:gd name="connsiteX2" fmla="*/ 72009 w 106493"/>
                <a:gd name="connsiteY2" fmla="*/ 86773 h 309181"/>
                <a:gd name="connsiteX3" fmla="*/ 67247 w 106493"/>
                <a:gd name="connsiteY3" fmla="*/ 110109 h 309181"/>
                <a:gd name="connsiteX4" fmla="*/ 63437 w 106493"/>
                <a:gd name="connsiteY4" fmla="*/ 132969 h 309181"/>
                <a:gd name="connsiteX5" fmla="*/ 56388 w 106493"/>
                <a:gd name="connsiteY5" fmla="*/ 179546 h 309181"/>
                <a:gd name="connsiteX6" fmla="*/ 56388 w 106493"/>
                <a:gd name="connsiteY6" fmla="*/ 179546 h 309181"/>
                <a:gd name="connsiteX7" fmla="*/ 47339 w 106493"/>
                <a:gd name="connsiteY7" fmla="*/ 221075 h 309181"/>
                <a:gd name="connsiteX8" fmla="*/ 35433 w 106493"/>
                <a:gd name="connsiteY8" fmla="*/ 255365 h 309181"/>
                <a:gd name="connsiteX9" fmla="*/ 17812 w 106493"/>
                <a:gd name="connsiteY9" fmla="*/ 283655 h 309181"/>
                <a:gd name="connsiteX10" fmla="*/ 10954 w 106493"/>
                <a:gd name="connsiteY10" fmla="*/ 290989 h 309181"/>
                <a:gd name="connsiteX11" fmla="*/ 1905 w 106493"/>
                <a:gd name="connsiteY11" fmla="*/ 298704 h 309181"/>
                <a:gd name="connsiteX12" fmla="*/ 0 w 106493"/>
                <a:gd name="connsiteY12" fmla="*/ 302895 h 309181"/>
                <a:gd name="connsiteX13" fmla="*/ 1619 w 106493"/>
                <a:gd name="connsiteY13" fmla="*/ 307276 h 309181"/>
                <a:gd name="connsiteX14" fmla="*/ 5906 w 106493"/>
                <a:gd name="connsiteY14" fmla="*/ 309181 h 309181"/>
                <a:gd name="connsiteX15" fmla="*/ 7525 w 106493"/>
                <a:gd name="connsiteY15" fmla="*/ 308991 h 309181"/>
                <a:gd name="connsiteX16" fmla="*/ 10287 w 106493"/>
                <a:gd name="connsiteY16" fmla="*/ 307562 h 309181"/>
                <a:gd name="connsiteX17" fmla="*/ 41053 w 106493"/>
                <a:gd name="connsiteY17" fmla="*/ 269938 h 309181"/>
                <a:gd name="connsiteX18" fmla="*/ 56198 w 106493"/>
                <a:gd name="connsiteY18" fmla="*/ 223742 h 309181"/>
                <a:gd name="connsiteX19" fmla="*/ 62008 w 106493"/>
                <a:gd name="connsiteY19" fmla="*/ 196596 h 309181"/>
                <a:gd name="connsiteX20" fmla="*/ 66675 w 106493"/>
                <a:gd name="connsiteY20" fmla="*/ 166211 h 309181"/>
                <a:gd name="connsiteX21" fmla="*/ 75057 w 106493"/>
                <a:gd name="connsiteY21" fmla="*/ 104775 h 309181"/>
                <a:gd name="connsiteX22" fmla="*/ 75057 w 106493"/>
                <a:gd name="connsiteY22" fmla="*/ 104775 h 309181"/>
                <a:gd name="connsiteX23" fmla="*/ 80677 w 106493"/>
                <a:gd name="connsiteY23" fmla="*/ 78486 h 309181"/>
                <a:gd name="connsiteX24" fmla="*/ 88297 w 106493"/>
                <a:gd name="connsiteY24" fmla="*/ 53626 h 309181"/>
                <a:gd name="connsiteX25" fmla="*/ 106394 w 106493"/>
                <a:gd name="connsiteY25" fmla="*/ 3143 h 309181"/>
                <a:gd name="connsiteX26" fmla="*/ 104870 w 106493"/>
                <a:gd name="connsiteY26" fmla="*/ 95 h 309181"/>
                <a:gd name="connsiteX27" fmla="*/ 104204 w 106493"/>
                <a:gd name="connsiteY27" fmla="*/ 0 h 309181"/>
                <a:gd name="connsiteX28" fmla="*/ 101822 w 106493"/>
                <a:gd name="connsiteY28" fmla="*/ 1714 h 309181"/>
                <a:gd name="connsiteX29" fmla="*/ 35433 w 106493"/>
                <a:gd name="connsiteY29" fmla="*/ 255842 h 309181"/>
                <a:gd name="connsiteX30" fmla="*/ 35243 w 106493"/>
                <a:gd name="connsiteY30" fmla="*/ 256318 h 309181"/>
                <a:gd name="connsiteX31" fmla="*/ 35433 w 106493"/>
                <a:gd name="connsiteY31" fmla="*/ 255842 h 309181"/>
                <a:gd name="connsiteX32" fmla="*/ 18955 w 106493"/>
                <a:gd name="connsiteY32" fmla="*/ 282607 h 309181"/>
                <a:gd name="connsiteX33" fmla="*/ 18002 w 106493"/>
                <a:gd name="connsiteY33" fmla="*/ 283750 h 309181"/>
                <a:gd name="connsiteX34" fmla="*/ 18955 w 106493"/>
                <a:gd name="connsiteY34" fmla="*/ 282607 h 3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493" h="309181">
                  <a:moveTo>
                    <a:pt x="101632" y="1714"/>
                  </a:moveTo>
                  <a:cubicBezTo>
                    <a:pt x="96774" y="15907"/>
                    <a:pt x="91250" y="29908"/>
                    <a:pt x="85916" y="43910"/>
                  </a:cubicBezTo>
                  <a:cubicBezTo>
                    <a:pt x="80582" y="58007"/>
                    <a:pt x="75724" y="72199"/>
                    <a:pt x="72009" y="86773"/>
                  </a:cubicBezTo>
                  <a:cubicBezTo>
                    <a:pt x="70104" y="94488"/>
                    <a:pt x="68580" y="102298"/>
                    <a:pt x="67247" y="110109"/>
                  </a:cubicBezTo>
                  <a:cubicBezTo>
                    <a:pt x="65818" y="117729"/>
                    <a:pt x="64675" y="125349"/>
                    <a:pt x="63437" y="132969"/>
                  </a:cubicBezTo>
                  <a:cubicBezTo>
                    <a:pt x="61055" y="148495"/>
                    <a:pt x="58960" y="164020"/>
                    <a:pt x="56388" y="179546"/>
                  </a:cubicBezTo>
                  <a:lnTo>
                    <a:pt x="56388" y="179546"/>
                  </a:lnTo>
                  <a:cubicBezTo>
                    <a:pt x="54007" y="193453"/>
                    <a:pt x="51054" y="207359"/>
                    <a:pt x="47339" y="221075"/>
                  </a:cubicBezTo>
                  <a:cubicBezTo>
                    <a:pt x="44196" y="232791"/>
                    <a:pt x="40386" y="244316"/>
                    <a:pt x="35433" y="255365"/>
                  </a:cubicBezTo>
                  <a:cubicBezTo>
                    <a:pt x="30671" y="265462"/>
                    <a:pt x="24860" y="274987"/>
                    <a:pt x="17812" y="283655"/>
                  </a:cubicBezTo>
                  <a:cubicBezTo>
                    <a:pt x="15621" y="286226"/>
                    <a:pt x="13335" y="288607"/>
                    <a:pt x="10954" y="290989"/>
                  </a:cubicBezTo>
                  <a:cubicBezTo>
                    <a:pt x="8096" y="293751"/>
                    <a:pt x="5048" y="296227"/>
                    <a:pt x="1905" y="298704"/>
                  </a:cubicBezTo>
                  <a:cubicBezTo>
                    <a:pt x="667" y="299656"/>
                    <a:pt x="0" y="301371"/>
                    <a:pt x="0" y="302895"/>
                  </a:cubicBezTo>
                  <a:cubicBezTo>
                    <a:pt x="0" y="304514"/>
                    <a:pt x="476" y="306134"/>
                    <a:pt x="1619" y="307276"/>
                  </a:cubicBezTo>
                  <a:cubicBezTo>
                    <a:pt x="2762" y="308419"/>
                    <a:pt x="4286" y="309181"/>
                    <a:pt x="5906" y="309181"/>
                  </a:cubicBezTo>
                  <a:cubicBezTo>
                    <a:pt x="6477" y="309181"/>
                    <a:pt x="6953" y="309086"/>
                    <a:pt x="7525" y="308991"/>
                  </a:cubicBezTo>
                  <a:cubicBezTo>
                    <a:pt x="8573" y="308705"/>
                    <a:pt x="9430" y="308229"/>
                    <a:pt x="10287" y="307562"/>
                  </a:cubicBezTo>
                  <a:cubicBezTo>
                    <a:pt x="23622" y="297942"/>
                    <a:pt x="33909" y="284702"/>
                    <a:pt x="41053" y="269938"/>
                  </a:cubicBezTo>
                  <a:cubicBezTo>
                    <a:pt x="48101" y="255270"/>
                    <a:pt x="52483" y="239554"/>
                    <a:pt x="56198" y="223742"/>
                  </a:cubicBezTo>
                  <a:cubicBezTo>
                    <a:pt x="58388" y="214693"/>
                    <a:pt x="60293" y="205645"/>
                    <a:pt x="62008" y="196596"/>
                  </a:cubicBezTo>
                  <a:cubicBezTo>
                    <a:pt x="63818" y="186499"/>
                    <a:pt x="65246" y="176403"/>
                    <a:pt x="66675" y="166211"/>
                  </a:cubicBezTo>
                  <a:cubicBezTo>
                    <a:pt x="69437" y="145732"/>
                    <a:pt x="71533" y="125158"/>
                    <a:pt x="75057" y="104775"/>
                  </a:cubicBezTo>
                  <a:lnTo>
                    <a:pt x="75057" y="104775"/>
                  </a:lnTo>
                  <a:cubicBezTo>
                    <a:pt x="76581" y="95917"/>
                    <a:pt x="78391" y="87154"/>
                    <a:pt x="80677" y="78486"/>
                  </a:cubicBezTo>
                  <a:cubicBezTo>
                    <a:pt x="82963" y="70104"/>
                    <a:pt x="85439" y="61913"/>
                    <a:pt x="88297" y="53626"/>
                  </a:cubicBezTo>
                  <a:cubicBezTo>
                    <a:pt x="94012" y="36671"/>
                    <a:pt x="100584" y="20098"/>
                    <a:pt x="106394" y="3143"/>
                  </a:cubicBezTo>
                  <a:cubicBezTo>
                    <a:pt x="106775" y="1905"/>
                    <a:pt x="106013" y="571"/>
                    <a:pt x="104870" y="95"/>
                  </a:cubicBezTo>
                  <a:cubicBezTo>
                    <a:pt x="104680" y="95"/>
                    <a:pt x="104394" y="0"/>
                    <a:pt x="104204" y="0"/>
                  </a:cubicBezTo>
                  <a:cubicBezTo>
                    <a:pt x="103156" y="0"/>
                    <a:pt x="102203" y="667"/>
                    <a:pt x="101822" y="1714"/>
                  </a:cubicBezTo>
                  <a:moveTo>
                    <a:pt x="35433" y="255842"/>
                  </a:moveTo>
                  <a:lnTo>
                    <a:pt x="35243" y="256318"/>
                  </a:lnTo>
                  <a:lnTo>
                    <a:pt x="35433" y="255842"/>
                  </a:lnTo>
                  <a:moveTo>
                    <a:pt x="18955" y="282607"/>
                  </a:moveTo>
                  <a:cubicBezTo>
                    <a:pt x="18955" y="282607"/>
                    <a:pt x="18383" y="283369"/>
                    <a:pt x="18002" y="283750"/>
                  </a:cubicBezTo>
                  <a:cubicBezTo>
                    <a:pt x="18288" y="283369"/>
                    <a:pt x="18574" y="282988"/>
                    <a:pt x="18955" y="282607"/>
                  </a:cubicBezTo>
                </a:path>
              </a:pathLst>
            </a:custGeom>
            <a:solidFill>
              <a:srgbClr val="148A97"/>
            </a:solidFill>
            <a:ln w="9525" cap="flat">
              <a:noFill/>
              <a:prstDash val="solid"/>
              <a:miter/>
            </a:ln>
          </p:spPr>
          <p:txBody>
            <a:bodyPr rtlCol="0" anchor="ctr"/>
            <a:lstStyle/>
            <a:p>
              <a:endParaRPr lang="en-US"/>
            </a:p>
          </p:txBody>
        </p:sp>
        <p:grpSp>
          <p:nvGrpSpPr>
            <p:cNvPr id="506" name="Graphic 100">
              <a:extLst>
                <a:ext uri="{FF2B5EF4-FFF2-40B4-BE49-F238E27FC236}">
                  <a16:creationId xmlns:a16="http://schemas.microsoft.com/office/drawing/2014/main" id="{A2D04536-7657-BD7D-50E5-964E40DFE4EB}"/>
                </a:ext>
              </a:extLst>
            </p:cNvPr>
            <p:cNvGrpSpPr/>
            <p:nvPr/>
          </p:nvGrpSpPr>
          <p:grpSpPr>
            <a:xfrm>
              <a:off x="3397805" y="2872926"/>
              <a:ext cx="1022597" cy="1399794"/>
              <a:chOff x="3396943" y="2872368"/>
              <a:chExt cx="1022597" cy="1399794"/>
            </a:xfrm>
          </p:grpSpPr>
          <p:sp>
            <p:nvSpPr>
              <p:cNvPr id="729" name="Freeform: Shape 728">
                <a:extLst>
                  <a:ext uri="{FF2B5EF4-FFF2-40B4-BE49-F238E27FC236}">
                    <a16:creationId xmlns:a16="http://schemas.microsoft.com/office/drawing/2014/main" id="{CEB57D43-7CB9-C5BE-8461-2AE85EC3A413}"/>
                  </a:ext>
                </a:extLst>
              </p:cNvPr>
              <p:cNvSpPr/>
              <p:nvPr/>
            </p:nvSpPr>
            <p:spPr>
              <a:xfrm>
                <a:off x="3396943" y="3048485"/>
                <a:ext cx="221670" cy="674657"/>
              </a:xfrm>
              <a:custGeom>
                <a:avLst/>
                <a:gdLst>
                  <a:gd name="connsiteX0" fmla="*/ 209698 w 221670"/>
                  <a:gd name="connsiteY0" fmla="*/ 191 h 674657"/>
                  <a:gd name="connsiteX1" fmla="*/ 131497 w 221670"/>
                  <a:gd name="connsiteY1" fmla="*/ 39910 h 674657"/>
                  <a:gd name="connsiteX2" fmla="*/ 97874 w 221670"/>
                  <a:gd name="connsiteY2" fmla="*/ 67437 h 674657"/>
                  <a:gd name="connsiteX3" fmla="*/ 68537 w 221670"/>
                  <a:gd name="connsiteY3" fmla="*/ 99822 h 674657"/>
                  <a:gd name="connsiteX4" fmla="*/ 25294 w 221670"/>
                  <a:gd name="connsiteY4" fmla="*/ 175641 h 674657"/>
                  <a:gd name="connsiteX5" fmla="*/ 2910 w 221670"/>
                  <a:gd name="connsiteY5" fmla="*/ 264700 h 674657"/>
                  <a:gd name="connsiteX6" fmla="*/ 6815 w 221670"/>
                  <a:gd name="connsiteY6" fmla="*/ 387763 h 674657"/>
                  <a:gd name="connsiteX7" fmla="*/ 19198 w 221670"/>
                  <a:gd name="connsiteY7" fmla="*/ 462058 h 674657"/>
                  <a:gd name="connsiteX8" fmla="*/ 25960 w 221670"/>
                  <a:gd name="connsiteY8" fmla="*/ 534352 h 674657"/>
                  <a:gd name="connsiteX9" fmla="*/ 25579 w 221670"/>
                  <a:gd name="connsiteY9" fmla="*/ 571595 h 674657"/>
                  <a:gd name="connsiteX10" fmla="*/ 20626 w 221670"/>
                  <a:gd name="connsiteY10" fmla="*/ 612172 h 674657"/>
                  <a:gd name="connsiteX11" fmla="*/ 10244 w 221670"/>
                  <a:gd name="connsiteY11" fmla="*/ 653129 h 674657"/>
                  <a:gd name="connsiteX12" fmla="*/ 18531 w 221670"/>
                  <a:gd name="connsiteY12" fmla="*/ 673703 h 674657"/>
                  <a:gd name="connsiteX13" fmla="*/ 29199 w 221670"/>
                  <a:gd name="connsiteY13" fmla="*/ 673227 h 674657"/>
                  <a:gd name="connsiteX14" fmla="*/ 36438 w 221670"/>
                  <a:gd name="connsiteY14" fmla="*/ 664178 h 674657"/>
                  <a:gd name="connsiteX15" fmla="*/ 59393 w 221670"/>
                  <a:gd name="connsiteY15" fmla="*/ 572548 h 674657"/>
                  <a:gd name="connsiteX16" fmla="*/ 55773 w 221670"/>
                  <a:gd name="connsiteY16" fmla="*/ 485394 h 674657"/>
                  <a:gd name="connsiteX17" fmla="*/ 47677 w 221670"/>
                  <a:gd name="connsiteY17" fmla="*/ 444246 h 674657"/>
                  <a:gd name="connsiteX18" fmla="*/ 38057 w 221670"/>
                  <a:gd name="connsiteY18" fmla="*/ 399002 h 674657"/>
                  <a:gd name="connsiteX19" fmla="*/ 28056 w 221670"/>
                  <a:gd name="connsiteY19" fmla="*/ 323755 h 674657"/>
                  <a:gd name="connsiteX20" fmla="*/ 34152 w 221670"/>
                  <a:gd name="connsiteY20" fmla="*/ 237935 h 674657"/>
                  <a:gd name="connsiteX21" fmla="*/ 55964 w 221670"/>
                  <a:gd name="connsiteY21" fmla="*/ 169736 h 674657"/>
                  <a:gd name="connsiteX22" fmla="*/ 94731 w 221670"/>
                  <a:gd name="connsiteY22" fmla="*/ 107061 h 674657"/>
                  <a:gd name="connsiteX23" fmla="*/ 145404 w 221670"/>
                  <a:gd name="connsiteY23" fmla="*/ 59341 h 674657"/>
                  <a:gd name="connsiteX24" fmla="*/ 210174 w 221670"/>
                  <a:gd name="connsiteY24" fmla="*/ 24765 h 674657"/>
                  <a:gd name="connsiteX25" fmla="*/ 209793 w 221670"/>
                  <a:gd name="connsiteY25" fmla="*/ 24860 h 674657"/>
                  <a:gd name="connsiteX26" fmla="*/ 210650 w 221670"/>
                  <a:gd name="connsiteY26" fmla="*/ 24575 h 674657"/>
                  <a:gd name="connsiteX27" fmla="*/ 212269 w 221670"/>
                  <a:gd name="connsiteY27" fmla="*/ 24003 h 674657"/>
                  <a:gd name="connsiteX28" fmla="*/ 211412 w 221670"/>
                  <a:gd name="connsiteY28" fmla="*/ 24289 h 674657"/>
                  <a:gd name="connsiteX29" fmla="*/ 213127 w 221670"/>
                  <a:gd name="connsiteY29" fmla="*/ 23717 h 674657"/>
                  <a:gd name="connsiteX30" fmla="*/ 219794 w 221670"/>
                  <a:gd name="connsiteY30" fmla="*/ 18859 h 674657"/>
                  <a:gd name="connsiteX31" fmla="*/ 221509 w 221670"/>
                  <a:gd name="connsiteY31" fmla="*/ 9906 h 674657"/>
                  <a:gd name="connsiteX32" fmla="*/ 217317 w 221670"/>
                  <a:gd name="connsiteY32" fmla="*/ 2381 h 674657"/>
                  <a:gd name="connsiteX33" fmla="*/ 211221 w 221670"/>
                  <a:gd name="connsiteY33" fmla="*/ 0 h 674657"/>
                  <a:gd name="connsiteX34" fmla="*/ 209412 w 221670"/>
                  <a:gd name="connsiteY34" fmla="*/ 286 h 674657"/>
                  <a:gd name="connsiteX35" fmla="*/ 57202 w 221670"/>
                  <a:gd name="connsiteY35" fmla="*/ 166592 h 674657"/>
                  <a:gd name="connsiteX36" fmla="*/ 56154 w 221670"/>
                  <a:gd name="connsiteY36" fmla="*/ 168974 h 674657"/>
                  <a:gd name="connsiteX37" fmla="*/ 57202 w 221670"/>
                  <a:gd name="connsiteY37" fmla="*/ 166592 h 674657"/>
                  <a:gd name="connsiteX38" fmla="*/ 27675 w 221670"/>
                  <a:gd name="connsiteY38" fmla="*/ 320231 h 674657"/>
                  <a:gd name="connsiteX39" fmla="*/ 27675 w 221670"/>
                  <a:gd name="connsiteY39" fmla="*/ 322231 h 674657"/>
                  <a:gd name="connsiteX40" fmla="*/ 27675 w 221670"/>
                  <a:gd name="connsiteY40" fmla="*/ 320231 h 674657"/>
                  <a:gd name="connsiteX41" fmla="*/ 210364 w 221670"/>
                  <a:gd name="connsiteY41" fmla="*/ 24575 h 674657"/>
                  <a:gd name="connsiteX42" fmla="*/ 209888 w 221670"/>
                  <a:gd name="connsiteY42" fmla="*/ 24765 h 674657"/>
                  <a:gd name="connsiteX43" fmla="*/ 211126 w 221670"/>
                  <a:gd name="connsiteY43" fmla="*/ 24289 h 674657"/>
                  <a:gd name="connsiteX44" fmla="*/ 210364 w 221670"/>
                  <a:gd name="connsiteY44" fmla="*/ 24575 h 6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1670" h="674657">
                    <a:moveTo>
                      <a:pt x="209698" y="191"/>
                    </a:moveTo>
                    <a:cubicBezTo>
                      <a:pt x="182361" y="9906"/>
                      <a:pt x="155881" y="22574"/>
                      <a:pt x="131497" y="39910"/>
                    </a:cubicBezTo>
                    <a:cubicBezTo>
                      <a:pt x="119781" y="48196"/>
                      <a:pt x="108542" y="57341"/>
                      <a:pt x="97874" y="67437"/>
                    </a:cubicBezTo>
                    <a:cubicBezTo>
                      <a:pt x="87396" y="77343"/>
                      <a:pt x="77681" y="88297"/>
                      <a:pt x="68537" y="99822"/>
                    </a:cubicBezTo>
                    <a:cubicBezTo>
                      <a:pt x="50725" y="122301"/>
                      <a:pt x="36438" y="148114"/>
                      <a:pt x="25294" y="175641"/>
                    </a:cubicBezTo>
                    <a:cubicBezTo>
                      <a:pt x="13959" y="203740"/>
                      <a:pt x="6815" y="234029"/>
                      <a:pt x="2910" y="264700"/>
                    </a:cubicBezTo>
                    <a:cubicBezTo>
                      <a:pt x="-2234" y="305372"/>
                      <a:pt x="-329" y="347567"/>
                      <a:pt x="6815" y="387763"/>
                    </a:cubicBezTo>
                    <a:cubicBezTo>
                      <a:pt x="11196" y="412528"/>
                      <a:pt x="15864" y="437102"/>
                      <a:pt x="19198" y="462058"/>
                    </a:cubicBezTo>
                    <a:cubicBezTo>
                      <a:pt x="22341" y="486061"/>
                      <a:pt x="24912" y="510159"/>
                      <a:pt x="25960" y="534352"/>
                    </a:cubicBezTo>
                    <a:cubicBezTo>
                      <a:pt x="26341" y="546830"/>
                      <a:pt x="26246" y="559213"/>
                      <a:pt x="25579" y="571595"/>
                    </a:cubicBezTo>
                    <a:cubicBezTo>
                      <a:pt x="24817" y="585216"/>
                      <a:pt x="23008" y="598837"/>
                      <a:pt x="20626" y="612172"/>
                    </a:cubicBezTo>
                    <a:cubicBezTo>
                      <a:pt x="17864" y="626078"/>
                      <a:pt x="14244" y="639604"/>
                      <a:pt x="10244" y="653129"/>
                    </a:cubicBezTo>
                    <a:cubicBezTo>
                      <a:pt x="7767" y="661416"/>
                      <a:pt x="11292" y="670655"/>
                      <a:pt x="18531" y="673703"/>
                    </a:cubicBezTo>
                    <a:cubicBezTo>
                      <a:pt x="21960" y="675132"/>
                      <a:pt x="25865" y="674942"/>
                      <a:pt x="29199" y="673227"/>
                    </a:cubicBezTo>
                    <a:cubicBezTo>
                      <a:pt x="32818" y="671322"/>
                      <a:pt x="34819" y="668179"/>
                      <a:pt x="36438" y="664178"/>
                    </a:cubicBezTo>
                    <a:cubicBezTo>
                      <a:pt x="48725" y="635413"/>
                      <a:pt x="56154" y="604171"/>
                      <a:pt x="59393" y="572548"/>
                    </a:cubicBezTo>
                    <a:cubicBezTo>
                      <a:pt x="62250" y="543497"/>
                      <a:pt x="60250" y="514064"/>
                      <a:pt x="55773" y="485394"/>
                    </a:cubicBezTo>
                    <a:cubicBezTo>
                      <a:pt x="53583" y="471583"/>
                      <a:pt x="50630" y="457867"/>
                      <a:pt x="47677" y="444246"/>
                    </a:cubicBezTo>
                    <a:cubicBezTo>
                      <a:pt x="44439" y="429197"/>
                      <a:pt x="41105" y="414147"/>
                      <a:pt x="38057" y="399002"/>
                    </a:cubicBezTo>
                    <a:cubicBezTo>
                      <a:pt x="33104" y="374142"/>
                      <a:pt x="29294" y="349187"/>
                      <a:pt x="28056" y="323755"/>
                    </a:cubicBezTo>
                    <a:cubicBezTo>
                      <a:pt x="27008" y="294894"/>
                      <a:pt x="28913" y="266224"/>
                      <a:pt x="34152" y="237935"/>
                    </a:cubicBezTo>
                    <a:cubicBezTo>
                      <a:pt x="39010" y="214313"/>
                      <a:pt x="46344" y="191357"/>
                      <a:pt x="55964" y="169736"/>
                    </a:cubicBezTo>
                    <a:cubicBezTo>
                      <a:pt x="66537" y="146971"/>
                      <a:pt x="79586" y="126016"/>
                      <a:pt x="94731" y="107061"/>
                    </a:cubicBezTo>
                    <a:cubicBezTo>
                      <a:pt x="109875" y="88868"/>
                      <a:pt x="126925" y="72962"/>
                      <a:pt x="145404" y="59341"/>
                    </a:cubicBezTo>
                    <a:cubicBezTo>
                      <a:pt x="165692" y="44863"/>
                      <a:pt x="187409" y="33433"/>
                      <a:pt x="210174" y="24765"/>
                    </a:cubicBezTo>
                    <a:cubicBezTo>
                      <a:pt x="210079" y="24765"/>
                      <a:pt x="209888" y="24765"/>
                      <a:pt x="209793" y="24860"/>
                    </a:cubicBezTo>
                    <a:cubicBezTo>
                      <a:pt x="210079" y="24765"/>
                      <a:pt x="210364" y="24670"/>
                      <a:pt x="210650" y="24575"/>
                    </a:cubicBezTo>
                    <a:lnTo>
                      <a:pt x="212269" y="24003"/>
                    </a:lnTo>
                    <a:cubicBezTo>
                      <a:pt x="212269" y="24003"/>
                      <a:pt x="211698" y="24194"/>
                      <a:pt x="211412" y="24289"/>
                    </a:cubicBezTo>
                    <a:cubicBezTo>
                      <a:pt x="211984" y="24098"/>
                      <a:pt x="212555" y="23908"/>
                      <a:pt x="213127" y="23717"/>
                    </a:cubicBezTo>
                    <a:cubicBezTo>
                      <a:pt x="215889" y="22765"/>
                      <a:pt x="218079" y="21622"/>
                      <a:pt x="219794" y="18859"/>
                    </a:cubicBezTo>
                    <a:cubicBezTo>
                      <a:pt x="221413" y="16288"/>
                      <a:pt x="221985" y="12954"/>
                      <a:pt x="221509" y="9906"/>
                    </a:cubicBezTo>
                    <a:cubicBezTo>
                      <a:pt x="221032" y="6858"/>
                      <a:pt x="219508" y="4191"/>
                      <a:pt x="217317" y="2381"/>
                    </a:cubicBezTo>
                    <a:cubicBezTo>
                      <a:pt x="215698" y="1143"/>
                      <a:pt x="213412" y="0"/>
                      <a:pt x="211221" y="0"/>
                    </a:cubicBezTo>
                    <a:cubicBezTo>
                      <a:pt x="210555" y="0"/>
                      <a:pt x="209983" y="95"/>
                      <a:pt x="209412" y="286"/>
                    </a:cubicBezTo>
                    <a:moveTo>
                      <a:pt x="57202" y="166592"/>
                    </a:moveTo>
                    <a:cubicBezTo>
                      <a:pt x="56821" y="167354"/>
                      <a:pt x="56535" y="168212"/>
                      <a:pt x="56154" y="168974"/>
                    </a:cubicBezTo>
                    <a:cubicBezTo>
                      <a:pt x="56535" y="168212"/>
                      <a:pt x="56821" y="167354"/>
                      <a:pt x="57202" y="166592"/>
                    </a:cubicBezTo>
                    <a:moveTo>
                      <a:pt x="27675" y="320231"/>
                    </a:moveTo>
                    <a:cubicBezTo>
                      <a:pt x="27675" y="320897"/>
                      <a:pt x="27675" y="321564"/>
                      <a:pt x="27675" y="322231"/>
                    </a:cubicBezTo>
                    <a:lnTo>
                      <a:pt x="27675" y="320231"/>
                    </a:lnTo>
                    <a:moveTo>
                      <a:pt x="210364" y="24575"/>
                    </a:moveTo>
                    <a:lnTo>
                      <a:pt x="209888" y="24765"/>
                    </a:lnTo>
                    <a:cubicBezTo>
                      <a:pt x="209888" y="24765"/>
                      <a:pt x="210745" y="24479"/>
                      <a:pt x="211126" y="24289"/>
                    </a:cubicBezTo>
                    <a:cubicBezTo>
                      <a:pt x="210840" y="24289"/>
                      <a:pt x="210650" y="24479"/>
                      <a:pt x="210364" y="24575"/>
                    </a:cubicBezTo>
                  </a:path>
                </a:pathLst>
              </a:custGeom>
              <a:solidFill>
                <a:srgbClr val="FEC54D"/>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2BAC1C00-9E4A-956D-CE55-6F32263F0D9F}"/>
                  </a:ext>
                </a:extLst>
              </p:cNvPr>
              <p:cNvSpPr/>
              <p:nvPr/>
            </p:nvSpPr>
            <p:spPr>
              <a:xfrm>
                <a:off x="3515772" y="3293182"/>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95"/>
                    </a:lnTo>
                    <a:lnTo>
                      <a:pt x="0" y="0"/>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00AE9231-ABB3-3B39-76A7-CF998E87004E}"/>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D56412C8-6B5C-1E4C-1BF0-EDAF1E4D8D37}"/>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47BB42D0-E267-BFF6-30EA-1F8C92E4A850}"/>
                  </a:ext>
                </a:extLst>
              </p:cNvPr>
              <p:cNvSpPr/>
              <p:nvPr/>
            </p:nvSpPr>
            <p:spPr>
              <a:xfrm>
                <a:off x="3477863" y="3395480"/>
                <a:ext cx="9525" cy="190"/>
              </a:xfrm>
              <a:custGeom>
                <a:avLst/>
                <a:gdLst>
                  <a:gd name="connsiteX0" fmla="*/ 0 w 9525"/>
                  <a:gd name="connsiteY0" fmla="*/ 191 h 190"/>
                  <a:gd name="connsiteX1" fmla="*/ 0 w 9525"/>
                  <a:gd name="connsiteY1" fmla="*/ 0 h 190"/>
                  <a:gd name="connsiteX2" fmla="*/ 0 w 9525"/>
                  <a:gd name="connsiteY2" fmla="*/ 0 h 190"/>
                  <a:gd name="connsiteX3" fmla="*/ 0 w 9525"/>
                  <a:gd name="connsiteY3" fmla="*/ 191 h 190"/>
                </a:gdLst>
                <a:ahLst/>
                <a:cxnLst>
                  <a:cxn ang="0">
                    <a:pos x="connsiteX0" y="connsiteY0"/>
                  </a:cxn>
                  <a:cxn ang="0">
                    <a:pos x="connsiteX1" y="connsiteY1"/>
                  </a:cxn>
                  <a:cxn ang="0">
                    <a:pos x="connsiteX2" y="connsiteY2"/>
                  </a:cxn>
                  <a:cxn ang="0">
                    <a:pos x="connsiteX3" y="connsiteY3"/>
                  </a:cxn>
                </a:cxnLst>
                <a:rect l="l" t="t" r="r" b="b"/>
                <a:pathLst>
                  <a:path w="9525" h="190">
                    <a:moveTo>
                      <a:pt x="0" y="191"/>
                    </a:moveTo>
                    <a:lnTo>
                      <a:pt x="0" y="0"/>
                    </a:lnTo>
                    <a:lnTo>
                      <a:pt x="0" y="0"/>
                    </a:lnTo>
                    <a:lnTo>
                      <a:pt x="0" y="191"/>
                    </a:lnTo>
                  </a:path>
                </a:pathLst>
              </a:custGeom>
              <a:solidFill>
                <a:srgbClr val="F3BC49"/>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F399382C-6A09-3887-06A4-AB23D112457F}"/>
                  </a:ext>
                </a:extLst>
              </p:cNvPr>
              <p:cNvSpPr/>
              <p:nvPr/>
            </p:nvSpPr>
            <p:spPr>
              <a:xfrm>
                <a:off x="3477863" y="33957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close/>
                  </a:path>
                </a:pathLst>
              </a:custGeom>
              <a:solidFill>
                <a:srgbClr val="F3BC49"/>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56842ACF-2DF2-48D0-473C-0AF55B1A332F}"/>
                  </a:ext>
                </a:extLst>
              </p:cNvPr>
              <p:cNvSpPr/>
              <p:nvPr/>
            </p:nvSpPr>
            <p:spPr>
              <a:xfrm>
                <a:off x="4257389" y="3683421"/>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7E359F2D-1B08-6C27-9FD2-A670080B3916}"/>
                  </a:ext>
                </a:extLst>
              </p:cNvPr>
              <p:cNvSpPr/>
              <p:nvPr/>
            </p:nvSpPr>
            <p:spPr>
              <a:xfrm>
                <a:off x="4374356" y="3760478"/>
                <a:ext cx="190" cy="190"/>
              </a:xfrm>
              <a:custGeom>
                <a:avLst/>
                <a:gdLst>
                  <a:gd name="connsiteX0" fmla="*/ 191 w 190"/>
                  <a:gd name="connsiteY0" fmla="*/ 191 h 190"/>
                  <a:gd name="connsiteX1" fmla="*/ 0 w 190"/>
                  <a:gd name="connsiteY1" fmla="*/ 0 h 190"/>
                  <a:gd name="connsiteX2" fmla="*/ 191 w 190"/>
                  <a:gd name="connsiteY2" fmla="*/ 191 h 190"/>
                </a:gdLst>
                <a:ahLst/>
                <a:cxnLst>
                  <a:cxn ang="0">
                    <a:pos x="connsiteX0" y="connsiteY0"/>
                  </a:cxn>
                  <a:cxn ang="0">
                    <a:pos x="connsiteX1" y="connsiteY1"/>
                  </a:cxn>
                  <a:cxn ang="0">
                    <a:pos x="connsiteX2" y="connsiteY2"/>
                  </a:cxn>
                </a:cxnLst>
                <a:rect l="l" t="t" r="r" b="b"/>
                <a:pathLst>
                  <a:path w="190" h="190">
                    <a:moveTo>
                      <a:pt x="191" y="191"/>
                    </a:moveTo>
                    <a:lnTo>
                      <a:pt x="0" y="0"/>
                    </a:lnTo>
                    <a:lnTo>
                      <a:pt x="191" y="191"/>
                    </a:lnTo>
                  </a:path>
                </a:pathLst>
              </a:custGeom>
              <a:solidFill>
                <a:srgbClr val="F3BC49"/>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40921704-8FFC-8656-E73F-E5DBCED9EC1A}"/>
                  </a:ext>
                </a:extLst>
              </p:cNvPr>
              <p:cNvSpPr/>
              <p:nvPr/>
            </p:nvSpPr>
            <p:spPr>
              <a:xfrm>
                <a:off x="3462813" y="3392528"/>
                <a:ext cx="10382" cy="102298"/>
              </a:xfrm>
              <a:custGeom>
                <a:avLst/>
                <a:gdLst>
                  <a:gd name="connsiteX0" fmla="*/ 5429 w 10382"/>
                  <a:gd name="connsiteY0" fmla="*/ 2953 h 102298"/>
                  <a:gd name="connsiteX1" fmla="*/ 2381 w 10382"/>
                  <a:gd name="connsiteY1" fmla="*/ 50101 h 102298"/>
                  <a:gd name="connsiteX2" fmla="*/ 0 w 10382"/>
                  <a:gd name="connsiteY2" fmla="*/ 99441 h 102298"/>
                  <a:gd name="connsiteX3" fmla="*/ 2476 w 10382"/>
                  <a:gd name="connsiteY3" fmla="*/ 102298 h 102298"/>
                  <a:gd name="connsiteX4" fmla="*/ 4953 w 10382"/>
                  <a:gd name="connsiteY4" fmla="*/ 99441 h 102298"/>
                  <a:gd name="connsiteX5" fmla="*/ 7239 w 10382"/>
                  <a:gd name="connsiteY5" fmla="*/ 52197 h 102298"/>
                  <a:gd name="connsiteX6" fmla="*/ 10382 w 10382"/>
                  <a:gd name="connsiteY6" fmla="*/ 2857 h 102298"/>
                  <a:gd name="connsiteX7" fmla="*/ 7906 w 10382"/>
                  <a:gd name="connsiteY7" fmla="*/ 0 h 102298"/>
                  <a:gd name="connsiteX8" fmla="*/ 5429 w 10382"/>
                  <a:gd name="connsiteY8" fmla="*/ 2857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2" h="102298">
                    <a:moveTo>
                      <a:pt x="5429" y="2953"/>
                    </a:moveTo>
                    <a:cubicBezTo>
                      <a:pt x="4763" y="18764"/>
                      <a:pt x="3524" y="34385"/>
                      <a:pt x="2381" y="50101"/>
                    </a:cubicBezTo>
                    <a:cubicBezTo>
                      <a:pt x="1143" y="66484"/>
                      <a:pt x="0" y="82963"/>
                      <a:pt x="0" y="99441"/>
                    </a:cubicBezTo>
                    <a:cubicBezTo>
                      <a:pt x="0" y="101060"/>
                      <a:pt x="1143" y="102298"/>
                      <a:pt x="2476" y="102298"/>
                    </a:cubicBezTo>
                    <a:cubicBezTo>
                      <a:pt x="3810" y="102298"/>
                      <a:pt x="4953" y="100965"/>
                      <a:pt x="4953" y="99441"/>
                    </a:cubicBezTo>
                    <a:cubicBezTo>
                      <a:pt x="5334" y="83725"/>
                      <a:pt x="6096" y="67913"/>
                      <a:pt x="7239" y="52197"/>
                    </a:cubicBezTo>
                    <a:cubicBezTo>
                      <a:pt x="8382" y="35814"/>
                      <a:pt x="9715" y="19336"/>
                      <a:pt x="10382" y="2857"/>
                    </a:cubicBezTo>
                    <a:cubicBezTo>
                      <a:pt x="10382" y="1238"/>
                      <a:pt x="9239" y="0"/>
                      <a:pt x="7906" y="0"/>
                    </a:cubicBezTo>
                    <a:cubicBezTo>
                      <a:pt x="6477" y="0"/>
                      <a:pt x="5429" y="1238"/>
                      <a:pt x="5429" y="2857"/>
                    </a:cubicBezTo>
                  </a:path>
                </a:pathLst>
              </a:custGeom>
              <a:solidFill>
                <a:srgbClr val="F3BC49"/>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44E1D005-8223-5867-7084-CE9CEC4B7FD7}"/>
                  </a:ext>
                </a:extLst>
              </p:cNvPr>
              <p:cNvSpPr/>
              <p:nvPr/>
            </p:nvSpPr>
            <p:spPr>
              <a:xfrm>
                <a:off x="3457282" y="3381574"/>
                <a:ext cx="19738" cy="128968"/>
              </a:xfrm>
              <a:custGeom>
                <a:avLst/>
                <a:gdLst>
                  <a:gd name="connsiteX0" fmla="*/ 11056 w 19738"/>
                  <a:gd name="connsiteY0" fmla="*/ 3715 h 128968"/>
                  <a:gd name="connsiteX1" fmla="*/ 7 w 19738"/>
                  <a:gd name="connsiteY1" fmla="*/ 120777 h 128968"/>
                  <a:gd name="connsiteX2" fmla="*/ 7151 w 19738"/>
                  <a:gd name="connsiteY2" fmla="*/ 128969 h 128968"/>
                  <a:gd name="connsiteX3" fmla="*/ 14295 w 19738"/>
                  <a:gd name="connsiteY3" fmla="*/ 120777 h 128968"/>
                  <a:gd name="connsiteX4" fmla="*/ 18105 w 19738"/>
                  <a:gd name="connsiteY4" fmla="*/ 17526 h 128968"/>
                  <a:gd name="connsiteX5" fmla="*/ 17914 w 19738"/>
                  <a:gd name="connsiteY5" fmla="*/ 18859 h 128968"/>
                  <a:gd name="connsiteX6" fmla="*/ 19629 w 19738"/>
                  <a:gd name="connsiteY6" fmla="*/ 6382 h 128968"/>
                  <a:gd name="connsiteX7" fmla="*/ 19152 w 19738"/>
                  <a:gd name="connsiteY7" fmla="*/ 2477 h 128968"/>
                  <a:gd name="connsiteX8" fmla="*/ 16485 w 19738"/>
                  <a:gd name="connsiteY8" fmla="*/ 191 h 128968"/>
                  <a:gd name="connsiteX9" fmla="*/ 15342 w 19738"/>
                  <a:gd name="connsiteY9" fmla="*/ 0 h 128968"/>
                  <a:gd name="connsiteX10" fmla="*/ 11056 w 19738"/>
                  <a:gd name="connsiteY10" fmla="*/ 3715 h 1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8" h="128968">
                    <a:moveTo>
                      <a:pt x="11056" y="3715"/>
                    </a:moveTo>
                    <a:cubicBezTo>
                      <a:pt x="4579" y="42291"/>
                      <a:pt x="2198" y="81534"/>
                      <a:pt x="7" y="120777"/>
                    </a:cubicBezTo>
                    <a:cubicBezTo>
                      <a:pt x="-183" y="125254"/>
                      <a:pt x="3436" y="128969"/>
                      <a:pt x="7151" y="128969"/>
                    </a:cubicBezTo>
                    <a:cubicBezTo>
                      <a:pt x="10866" y="128969"/>
                      <a:pt x="14295" y="125254"/>
                      <a:pt x="14295" y="120777"/>
                    </a:cubicBezTo>
                    <a:cubicBezTo>
                      <a:pt x="13723" y="86297"/>
                      <a:pt x="14295" y="51816"/>
                      <a:pt x="18105" y="17526"/>
                    </a:cubicBezTo>
                    <a:cubicBezTo>
                      <a:pt x="18105" y="18002"/>
                      <a:pt x="18009" y="18479"/>
                      <a:pt x="17914" y="18859"/>
                    </a:cubicBezTo>
                    <a:cubicBezTo>
                      <a:pt x="18390" y="14764"/>
                      <a:pt x="18962" y="10573"/>
                      <a:pt x="19629" y="6382"/>
                    </a:cubicBezTo>
                    <a:cubicBezTo>
                      <a:pt x="19819" y="5048"/>
                      <a:pt x="19819" y="3810"/>
                      <a:pt x="19152" y="2477"/>
                    </a:cubicBezTo>
                    <a:cubicBezTo>
                      <a:pt x="18581" y="1333"/>
                      <a:pt x="17628" y="476"/>
                      <a:pt x="16485" y="191"/>
                    </a:cubicBezTo>
                    <a:cubicBezTo>
                      <a:pt x="16104" y="95"/>
                      <a:pt x="15723" y="0"/>
                      <a:pt x="15342" y="0"/>
                    </a:cubicBezTo>
                    <a:cubicBezTo>
                      <a:pt x="13437" y="0"/>
                      <a:pt x="11437" y="1429"/>
                      <a:pt x="11056" y="3715"/>
                    </a:cubicBezTo>
                  </a:path>
                </a:pathLst>
              </a:custGeom>
              <a:solidFill>
                <a:srgbClr val="F3BC49"/>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8BEA1BD2-BA6F-923C-C4A6-9F5985DA512A}"/>
                  </a:ext>
                </a:extLst>
              </p:cNvPr>
              <p:cNvSpPr/>
              <p:nvPr/>
            </p:nvSpPr>
            <p:spPr>
              <a:xfrm>
                <a:off x="3409248" y="2911706"/>
                <a:ext cx="889444" cy="858011"/>
              </a:xfrm>
              <a:custGeom>
                <a:avLst/>
                <a:gdLst>
                  <a:gd name="connsiteX0" fmla="*/ 442566 w 889444"/>
                  <a:gd name="connsiteY0" fmla="*/ 857 h 858011"/>
                  <a:gd name="connsiteX1" fmla="*/ 381797 w 889444"/>
                  <a:gd name="connsiteY1" fmla="*/ 8382 h 858011"/>
                  <a:gd name="connsiteX2" fmla="*/ 324170 w 889444"/>
                  <a:gd name="connsiteY2" fmla="*/ 24860 h 858011"/>
                  <a:gd name="connsiteX3" fmla="*/ 226444 w 889444"/>
                  <a:gd name="connsiteY3" fmla="*/ 87725 h 858011"/>
                  <a:gd name="connsiteX4" fmla="*/ 194630 w 889444"/>
                  <a:gd name="connsiteY4" fmla="*/ 127921 h 858011"/>
                  <a:gd name="connsiteX5" fmla="*/ 138909 w 889444"/>
                  <a:gd name="connsiteY5" fmla="*/ 146590 h 858011"/>
                  <a:gd name="connsiteX6" fmla="*/ 91570 w 889444"/>
                  <a:gd name="connsiteY6" fmla="*/ 178213 h 858011"/>
                  <a:gd name="connsiteX7" fmla="*/ 26228 w 889444"/>
                  <a:gd name="connsiteY7" fmla="*/ 271272 h 858011"/>
                  <a:gd name="connsiteX8" fmla="*/ 415 w 889444"/>
                  <a:gd name="connsiteY8" fmla="*/ 385382 h 858011"/>
                  <a:gd name="connsiteX9" fmla="*/ 2606 w 889444"/>
                  <a:gd name="connsiteY9" fmla="*/ 444246 h 858011"/>
                  <a:gd name="connsiteX10" fmla="*/ 15274 w 889444"/>
                  <a:gd name="connsiteY10" fmla="*/ 501968 h 858011"/>
                  <a:gd name="connsiteX11" fmla="*/ 40897 w 889444"/>
                  <a:gd name="connsiteY11" fmla="*/ 567214 h 858011"/>
                  <a:gd name="connsiteX12" fmla="*/ 75282 w 889444"/>
                  <a:gd name="connsiteY12" fmla="*/ 625602 h 858011"/>
                  <a:gd name="connsiteX13" fmla="*/ 170341 w 889444"/>
                  <a:gd name="connsiteY13" fmla="*/ 720281 h 858011"/>
                  <a:gd name="connsiteX14" fmla="*/ 232540 w 889444"/>
                  <a:gd name="connsiteY14" fmla="*/ 756666 h 858011"/>
                  <a:gd name="connsiteX15" fmla="*/ 313026 w 889444"/>
                  <a:gd name="connsiteY15" fmla="*/ 787051 h 858011"/>
                  <a:gd name="connsiteX16" fmla="*/ 400561 w 889444"/>
                  <a:gd name="connsiteY16" fmla="*/ 808863 h 858011"/>
                  <a:gd name="connsiteX17" fmla="*/ 401513 w 889444"/>
                  <a:gd name="connsiteY17" fmla="*/ 809054 h 858011"/>
                  <a:gd name="connsiteX18" fmla="*/ 404085 w 889444"/>
                  <a:gd name="connsiteY18" fmla="*/ 809625 h 858011"/>
                  <a:gd name="connsiteX19" fmla="*/ 477999 w 889444"/>
                  <a:gd name="connsiteY19" fmla="*/ 827818 h 858011"/>
                  <a:gd name="connsiteX20" fmla="*/ 512194 w 889444"/>
                  <a:gd name="connsiteY20" fmla="*/ 838295 h 858011"/>
                  <a:gd name="connsiteX21" fmla="*/ 529910 w 889444"/>
                  <a:gd name="connsiteY21" fmla="*/ 844677 h 858011"/>
                  <a:gd name="connsiteX22" fmla="*/ 545341 w 889444"/>
                  <a:gd name="connsiteY22" fmla="*/ 850964 h 858011"/>
                  <a:gd name="connsiteX23" fmla="*/ 555247 w 889444"/>
                  <a:gd name="connsiteY23" fmla="*/ 856774 h 858011"/>
                  <a:gd name="connsiteX24" fmla="*/ 559152 w 889444"/>
                  <a:gd name="connsiteY24" fmla="*/ 858012 h 858011"/>
                  <a:gd name="connsiteX25" fmla="*/ 563248 w 889444"/>
                  <a:gd name="connsiteY25" fmla="*/ 856774 h 858011"/>
                  <a:gd name="connsiteX26" fmla="*/ 566486 w 889444"/>
                  <a:gd name="connsiteY26" fmla="*/ 857631 h 858011"/>
                  <a:gd name="connsiteX27" fmla="*/ 568010 w 889444"/>
                  <a:gd name="connsiteY27" fmla="*/ 857631 h 858011"/>
                  <a:gd name="connsiteX28" fmla="*/ 640972 w 889444"/>
                  <a:gd name="connsiteY28" fmla="*/ 846487 h 858011"/>
                  <a:gd name="connsiteX29" fmla="*/ 653259 w 889444"/>
                  <a:gd name="connsiteY29" fmla="*/ 843629 h 858011"/>
                  <a:gd name="connsiteX30" fmla="*/ 647258 w 889444"/>
                  <a:gd name="connsiteY30" fmla="*/ 844963 h 858011"/>
                  <a:gd name="connsiteX31" fmla="*/ 703170 w 889444"/>
                  <a:gd name="connsiteY31" fmla="*/ 783241 h 858011"/>
                  <a:gd name="connsiteX32" fmla="*/ 724696 w 889444"/>
                  <a:gd name="connsiteY32" fmla="*/ 747236 h 858011"/>
                  <a:gd name="connsiteX33" fmla="*/ 734126 w 889444"/>
                  <a:gd name="connsiteY33" fmla="*/ 727139 h 858011"/>
                  <a:gd name="connsiteX34" fmla="*/ 740984 w 889444"/>
                  <a:gd name="connsiteY34" fmla="*/ 710470 h 858011"/>
                  <a:gd name="connsiteX35" fmla="*/ 763940 w 889444"/>
                  <a:gd name="connsiteY35" fmla="*/ 712851 h 858011"/>
                  <a:gd name="connsiteX36" fmla="*/ 845759 w 889444"/>
                  <a:gd name="connsiteY36" fmla="*/ 678847 h 858011"/>
                  <a:gd name="connsiteX37" fmla="*/ 860713 w 889444"/>
                  <a:gd name="connsiteY37" fmla="*/ 653320 h 858011"/>
                  <a:gd name="connsiteX38" fmla="*/ 866429 w 889444"/>
                  <a:gd name="connsiteY38" fmla="*/ 620649 h 858011"/>
                  <a:gd name="connsiteX39" fmla="*/ 866143 w 889444"/>
                  <a:gd name="connsiteY39" fmla="*/ 613601 h 858011"/>
                  <a:gd name="connsiteX40" fmla="*/ 847093 w 889444"/>
                  <a:gd name="connsiteY40" fmla="*/ 562928 h 858011"/>
                  <a:gd name="connsiteX41" fmla="*/ 840520 w 889444"/>
                  <a:gd name="connsiteY41" fmla="*/ 555498 h 858011"/>
                  <a:gd name="connsiteX42" fmla="*/ 850236 w 889444"/>
                  <a:gd name="connsiteY42" fmla="*/ 539782 h 858011"/>
                  <a:gd name="connsiteX43" fmla="*/ 866809 w 889444"/>
                  <a:gd name="connsiteY43" fmla="*/ 505682 h 858011"/>
                  <a:gd name="connsiteX44" fmla="*/ 887003 w 889444"/>
                  <a:gd name="connsiteY44" fmla="*/ 423958 h 858011"/>
                  <a:gd name="connsiteX45" fmla="*/ 886812 w 889444"/>
                  <a:gd name="connsiteY45" fmla="*/ 336518 h 858011"/>
                  <a:gd name="connsiteX46" fmla="*/ 868715 w 889444"/>
                  <a:gd name="connsiteY46" fmla="*/ 252603 h 858011"/>
                  <a:gd name="connsiteX47" fmla="*/ 856332 w 889444"/>
                  <a:gd name="connsiteY47" fmla="*/ 219456 h 858011"/>
                  <a:gd name="connsiteX48" fmla="*/ 843569 w 889444"/>
                  <a:gd name="connsiteY48" fmla="*/ 192596 h 858011"/>
                  <a:gd name="connsiteX49" fmla="*/ 808707 w 889444"/>
                  <a:gd name="connsiteY49" fmla="*/ 135255 h 858011"/>
                  <a:gd name="connsiteX50" fmla="*/ 778799 w 889444"/>
                  <a:gd name="connsiteY50" fmla="*/ 96393 h 858011"/>
                  <a:gd name="connsiteX51" fmla="*/ 778132 w 889444"/>
                  <a:gd name="connsiteY51" fmla="*/ 95821 h 858011"/>
                  <a:gd name="connsiteX52" fmla="*/ 738603 w 889444"/>
                  <a:gd name="connsiteY52" fmla="*/ 68961 h 858011"/>
                  <a:gd name="connsiteX53" fmla="*/ 678310 w 889444"/>
                  <a:gd name="connsiteY53" fmla="*/ 39910 h 858011"/>
                  <a:gd name="connsiteX54" fmla="*/ 564772 w 889444"/>
                  <a:gd name="connsiteY54" fmla="*/ 8668 h 858011"/>
                  <a:gd name="connsiteX55" fmla="*/ 483047 w 889444"/>
                  <a:gd name="connsiteY55" fmla="*/ 190 h 858011"/>
                  <a:gd name="connsiteX56" fmla="*/ 469998 w 889444"/>
                  <a:gd name="connsiteY56" fmla="*/ 0 h 858011"/>
                  <a:gd name="connsiteX57" fmla="*/ 442471 w 889444"/>
                  <a:gd name="connsiteY57" fmla="*/ 762 h 85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89444" h="858011">
                    <a:moveTo>
                      <a:pt x="442566" y="857"/>
                    </a:moveTo>
                    <a:cubicBezTo>
                      <a:pt x="421706" y="2000"/>
                      <a:pt x="401228" y="4572"/>
                      <a:pt x="381797" y="8382"/>
                    </a:cubicBezTo>
                    <a:cubicBezTo>
                      <a:pt x="362461" y="12097"/>
                      <a:pt x="343030" y="17716"/>
                      <a:pt x="324170" y="24860"/>
                    </a:cubicBezTo>
                    <a:cubicBezTo>
                      <a:pt x="286451" y="39052"/>
                      <a:pt x="252733" y="60865"/>
                      <a:pt x="226444" y="87725"/>
                    </a:cubicBezTo>
                    <a:cubicBezTo>
                      <a:pt x="214633" y="99917"/>
                      <a:pt x="203870" y="113443"/>
                      <a:pt x="194630" y="127921"/>
                    </a:cubicBezTo>
                    <a:cubicBezTo>
                      <a:pt x="173961" y="132302"/>
                      <a:pt x="155768" y="138398"/>
                      <a:pt x="138909" y="146590"/>
                    </a:cubicBezTo>
                    <a:cubicBezTo>
                      <a:pt x="122240" y="154591"/>
                      <a:pt x="106333" y="165259"/>
                      <a:pt x="91570" y="178213"/>
                    </a:cubicBezTo>
                    <a:cubicBezTo>
                      <a:pt x="64519" y="202025"/>
                      <a:pt x="42516" y="233362"/>
                      <a:pt x="26228" y="271272"/>
                    </a:cubicBezTo>
                    <a:cubicBezTo>
                      <a:pt x="11179" y="306134"/>
                      <a:pt x="2511" y="344519"/>
                      <a:pt x="415" y="385382"/>
                    </a:cubicBezTo>
                    <a:cubicBezTo>
                      <a:pt x="-537" y="404432"/>
                      <a:pt x="130" y="424243"/>
                      <a:pt x="2606" y="444246"/>
                    </a:cubicBezTo>
                    <a:cubicBezTo>
                      <a:pt x="4797" y="462820"/>
                      <a:pt x="8893" y="481679"/>
                      <a:pt x="15274" y="501968"/>
                    </a:cubicBezTo>
                    <a:cubicBezTo>
                      <a:pt x="22418" y="524923"/>
                      <a:pt x="31086" y="546926"/>
                      <a:pt x="40897" y="567214"/>
                    </a:cubicBezTo>
                    <a:cubicBezTo>
                      <a:pt x="50231" y="586740"/>
                      <a:pt x="61852" y="606362"/>
                      <a:pt x="75282" y="625602"/>
                    </a:cubicBezTo>
                    <a:cubicBezTo>
                      <a:pt x="100523" y="661702"/>
                      <a:pt x="132527" y="693515"/>
                      <a:pt x="170341" y="720281"/>
                    </a:cubicBezTo>
                    <a:cubicBezTo>
                      <a:pt x="189201" y="733711"/>
                      <a:pt x="210156" y="745998"/>
                      <a:pt x="232540" y="756666"/>
                    </a:cubicBezTo>
                    <a:cubicBezTo>
                      <a:pt x="256257" y="768191"/>
                      <a:pt x="282546" y="778097"/>
                      <a:pt x="313026" y="787051"/>
                    </a:cubicBezTo>
                    <a:cubicBezTo>
                      <a:pt x="342553" y="795719"/>
                      <a:pt x="373414" y="802672"/>
                      <a:pt x="400561" y="808863"/>
                    </a:cubicBezTo>
                    <a:lnTo>
                      <a:pt x="401513" y="809054"/>
                    </a:lnTo>
                    <a:lnTo>
                      <a:pt x="404085" y="809625"/>
                    </a:lnTo>
                    <a:cubicBezTo>
                      <a:pt x="428469" y="815150"/>
                      <a:pt x="453615" y="820960"/>
                      <a:pt x="477999" y="827818"/>
                    </a:cubicBezTo>
                    <a:cubicBezTo>
                      <a:pt x="489715" y="831056"/>
                      <a:pt x="501240" y="834581"/>
                      <a:pt x="512194" y="838295"/>
                    </a:cubicBezTo>
                    <a:cubicBezTo>
                      <a:pt x="518099" y="840296"/>
                      <a:pt x="524100" y="842391"/>
                      <a:pt x="529910" y="844677"/>
                    </a:cubicBezTo>
                    <a:cubicBezTo>
                      <a:pt x="535149" y="846677"/>
                      <a:pt x="540292" y="848678"/>
                      <a:pt x="545341" y="850964"/>
                    </a:cubicBezTo>
                    <a:cubicBezTo>
                      <a:pt x="548674" y="852678"/>
                      <a:pt x="552008" y="854583"/>
                      <a:pt x="555247" y="856774"/>
                    </a:cubicBezTo>
                    <a:cubicBezTo>
                      <a:pt x="556390" y="857631"/>
                      <a:pt x="557819" y="858012"/>
                      <a:pt x="559152" y="858012"/>
                    </a:cubicBezTo>
                    <a:cubicBezTo>
                      <a:pt x="560486" y="858012"/>
                      <a:pt x="562009" y="857536"/>
                      <a:pt x="563248" y="856774"/>
                    </a:cubicBezTo>
                    <a:cubicBezTo>
                      <a:pt x="564010" y="857345"/>
                      <a:pt x="565153" y="857631"/>
                      <a:pt x="566486" y="857631"/>
                    </a:cubicBezTo>
                    <a:cubicBezTo>
                      <a:pt x="567058" y="857631"/>
                      <a:pt x="567534" y="857631"/>
                      <a:pt x="568010" y="857631"/>
                    </a:cubicBezTo>
                    <a:cubicBezTo>
                      <a:pt x="593918" y="855059"/>
                      <a:pt x="617731" y="851345"/>
                      <a:pt x="640972" y="846487"/>
                    </a:cubicBezTo>
                    <a:cubicBezTo>
                      <a:pt x="645067" y="845630"/>
                      <a:pt x="649163" y="844677"/>
                      <a:pt x="653259" y="843629"/>
                    </a:cubicBezTo>
                    <a:cubicBezTo>
                      <a:pt x="651259" y="844106"/>
                      <a:pt x="649258" y="844487"/>
                      <a:pt x="647258" y="844963"/>
                    </a:cubicBezTo>
                    <a:cubicBezTo>
                      <a:pt x="668023" y="827532"/>
                      <a:pt x="686882" y="806768"/>
                      <a:pt x="703170" y="783241"/>
                    </a:cubicBezTo>
                    <a:cubicBezTo>
                      <a:pt x="710885" y="772192"/>
                      <a:pt x="718124" y="760095"/>
                      <a:pt x="724696" y="747236"/>
                    </a:cubicBezTo>
                    <a:cubicBezTo>
                      <a:pt x="727935" y="740950"/>
                      <a:pt x="730983" y="734568"/>
                      <a:pt x="734126" y="727139"/>
                    </a:cubicBezTo>
                    <a:cubicBezTo>
                      <a:pt x="736508" y="721709"/>
                      <a:pt x="738698" y="716185"/>
                      <a:pt x="740984" y="710470"/>
                    </a:cubicBezTo>
                    <a:cubicBezTo>
                      <a:pt x="748033" y="711994"/>
                      <a:pt x="755748" y="712851"/>
                      <a:pt x="763940" y="712851"/>
                    </a:cubicBezTo>
                    <a:cubicBezTo>
                      <a:pt x="796991" y="712851"/>
                      <a:pt x="826804" y="700469"/>
                      <a:pt x="845759" y="678847"/>
                    </a:cubicBezTo>
                    <a:cubicBezTo>
                      <a:pt x="852046" y="671513"/>
                      <a:pt x="857284" y="662750"/>
                      <a:pt x="860713" y="653320"/>
                    </a:cubicBezTo>
                    <a:cubicBezTo>
                      <a:pt x="864333" y="643414"/>
                      <a:pt x="866143" y="632746"/>
                      <a:pt x="866429" y="620649"/>
                    </a:cubicBezTo>
                    <a:cubicBezTo>
                      <a:pt x="866429" y="618077"/>
                      <a:pt x="866429" y="615601"/>
                      <a:pt x="866143" y="613601"/>
                    </a:cubicBezTo>
                    <a:cubicBezTo>
                      <a:pt x="865095" y="594931"/>
                      <a:pt x="858332" y="576929"/>
                      <a:pt x="847093" y="562928"/>
                    </a:cubicBezTo>
                    <a:cubicBezTo>
                      <a:pt x="845092" y="560356"/>
                      <a:pt x="842902" y="557975"/>
                      <a:pt x="840520" y="555498"/>
                    </a:cubicBezTo>
                    <a:cubicBezTo>
                      <a:pt x="843949" y="550355"/>
                      <a:pt x="847188" y="545116"/>
                      <a:pt x="850236" y="539782"/>
                    </a:cubicBezTo>
                    <a:cubicBezTo>
                      <a:pt x="856237" y="529304"/>
                      <a:pt x="861857" y="517779"/>
                      <a:pt x="866809" y="505682"/>
                    </a:cubicBezTo>
                    <a:cubicBezTo>
                      <a:pt x="876716" y="481298"/>
                      <a:pt x="883478" y="453771"/>
                      <a:pt x="887003" y="423958"/>
                    </a:cubicBezTo>
                    <a:cubicBezTo>
                      <a:pt x="890336" y="396240"/>
                      <a:pt x="890241" y="366808"/>
                      <a:pt x="886812" y="336518"/>
                    </a:cubicBezTo>
                    <a:cubicBezTo>
                      <a:pt x="883669" y="308610"/>
                      <a:pt x="877573" y="280321"/>
                      <a:pt x="868715" y="252603"/>
                    </a:cubicBezTo>
                    <a:cubicBezTo>
                      <a:pt x="865000" y="241078"/>
                      <a:pt x="860713" y="229934"/>
                      <a:pt x="856332" y="219456"/>
                    </a:cubicBezTo>
                    <a:cubicBezTo>
                      <a:pt x="852712" y="210979"/>
                      <a:pt x="848521" y="202216"/>
                      <a:pt x="843569" y="192596"/>
                    </a:cubicBezTo>
                    <a:cubicBezTo>
                      <a:pt x="833948" y="173927"/>
                      <a:pt x="822233" y="154686"/>
                      <a:pt x="808707" y="135255"/>
                    </a:cubicBezTo>
                    <a:cubicBezTo>
                      <a:pt x="799087" y="121634"/>
                      <a:pt x="789086" y="108680"/>
                      <a:pt x="778799" y="96393"/>
                    </a:cubicBezTo>
                    <a:cubicBezTo>
                      <a:pt x="778513" y="96202"/>
                      <a:pt x="778322" y="96012"/>
                      <a:pt x="778132" y="95821"/>
                    </a:cubicBezTo>
                    <a:cubicBezTo>
                      <a:pt x="765178" y="85915"/>
                      <a:pt x="751938" y="76867"/>
                      <a:pt x="738603" y="68961"/>
                    </a:cubicBezTo>
                    <a:cubicBezTo>
                      <a:pt x="720220" y="58102"/>
                      <a:pt x="700503" y="48577"/>
                      <a:pt x="678310" y="39910"/>
                    </a:cubicBezTo>
                    <a:cubicBezTo>
                      <a:pt x="643353" y="26194"/>
                      <a:pt x="605158" y="15621"/>
                      <a:pt x="564772" y="8668"/>
                    </a:cubicBezTo>
                    <a:cubicBezTo>
                      <a:pt x="537530" y="3905"/>
                      <a:pt x="510098" y="1048"/>
                      <a:pt x="483047" y="190"/>
                    </a:cubicBezTo>
                    <a:cubicBezTo>
                      <a:pt x="478666" y="95"/>
                      <a:pt x="474379" y="0"/>
                      <a:pt x="469998" y="0"/>
                    </a:cubicBezTo>
                    <a:cubicBezTo>
                      <a:pt x="461425" y="0"/>
                      <a:pt x="452186" y="190"/>
                      <a:pt x="442471" y="762"/>
                    </a:cubicBezTo>
                  </a:path>
                </a:pathLst>
              </a:custGeom>
              <a:solidFill>
                <a:srgbClr val="FDD47F"/>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7B6A2E6D-2504-9270-342B-21558C0C03AB}"/>
                  </a:ext>
                </a:extLst>
              </p:cNvPr>
              <p:cNvSpPr/>
              <p:nvPr/>
            </p:nvSpPr>
            <p:spPr>
              <a:xfrm>
                <a:off x="3465377" y="3183168"/>
                <a:ext cx="235784" cy="505682"/>
              </a:xfrm>
              <a:custGeom>
                <a:avLst/>
                <a:gdLst>
                  <a:gd name="connsiteX0" fmla="*/ 108593 w 235784"/>
                  <a:gd name="connsiteY0" fmla="*/ 857 h 505682"/>
                  <a:gd name="connsiteX1" fmla="*/ 108593 w 235784"/>
                  <a:gd name="connsiteY1" fmla="*/ 857 h 505682"/>
                  <a:gd name="connsiteX2" fmla="*/ 86590 w 235784"/>
                  <a:gd name="connsiteY2" fmla="*/ 6763 h 505682"/>
                  <a:gd name="connsiteX3" fmla="*/ 87162 w 235784"/>
                  <a:gd name="connsiteY3" fmla="*/ 6572 h 505682"/>
                  <a:gd name="connsiteX4" fmla="*/ 67921 w 235784"/>
                  <a:gd name="connsiteY4" fmla="*/ 17812 h 505682"/>
                  <a:gd name="connsiteX5" fmla="*/ 49538 w 235784"/>
                  <a:gd name="connsiteY5" fmla="*/ 36290 h 505682"/>
                  <a:gd name="connsiteX6" fmla="*/ 49538 w 235784"/>
                  <a:gd name="connsiteY6" fmla="*/ 36290 h 505682"/>
                  <a:gd name="connsiteX7" fmla="*/ 49252 w 235784"/>
                  <a:gd name="connsiteY7" fmla="*/ 36576 h 505682"/>
                  <a:gd name="connsiteX8" fmla="*/ 49443 w 235784"/>
                  <a:gd name="connsiteY8" fmla="*/ 36385 h 505682"/>
                  <a:gd name="connsiteX9" fmla="*/ 49443 w 235784"/>
                  <a:gd name="connsiteY9" fmla="*/ 36385 h 505682"/>
                  <a:gd name="connsiteX10" fmla="*/ 49252 w 235784"/>
                  <a:gd name="connsiteY10" fmla="*/ 36576 h 505682"/>
                  <a:gd name="connsiteX11" fmla="*/ 49252 w 235784"/>
                  <a:gd name="connsiteY11" fmla="*/ 36576 h 505682"/>
                  <a:gd name="connsiteX12" fmla="*/ 28488 w 235784"/>
                  <a:gd name="connsiteY12" fmla="*/ 73152 h 505682"/>
                  <a:gd name="connsiteX13" fmla="*/ 28488 w 235784"/>
                  <a:gd name="connsiteY13" fmla="*/ 72962 h 505682"/>
                  <a:gd name="connsiteX14" fmla="*/ 14772 w 235784"/>
                  <a:gd name="connsiteY14" fmla="*/ 115538 h 505682"/>
                  <a:gd name="connsiteX15" fmla="*/ 6104 w 235784"/>
                  <a:gd name="connsiteY15" fmla="*/ 161925 h 505682"/>
                  <a:gd name="connsiteX16" fmla="*/ 6104 w 235784"/>
                  <a:gd name="connsiteY16" fmla="*/ 162401 h 505682"/>
                  <a:gd name="connsiteX17" fmla="*/ 6104 w 235784"/>
                  <a:gd name="connsiteY17" fmla="*/ 161925 h 505682"/>
                  <a:gd name="connsiteX18" fmla="*/ 6104 w 235784"/>
                  <a:gd name="connsiteY18" fmla="*/ 161925 h 505682"/>
                  <a:gd name="connsiteX19" fmla="*/ 294 w 235784"/>
                  <a:gd name="connsiteY19" fmla="*/ 238601 h 505682"/>
                  <a:gd name="connsiteX20" fmla="*/ 2103 w 235784"/>
                  <a:gd name="connsiteY20" fmla="*/ 328422 h 505682"/>
                  <a:gd name="connsiteX21" fmla="*/ 18867 w 235784"/>
                  <a:gd name="connsiteY21" fmla="*/ 354139 h 505682"/>
                  <a:gd name="connsiteX22" fmla="*/ 114022 w 235784"/>
                  <a:gd name="connsiteY22" fmla="*/ 448913 h 505682"/>
                  <a:gd name="connsiteX23" fmla="*/ 176220 w 235784"/>
                  <a:gd name="connsiteY23" fmla="*/ 485299 h 505682"/>
                  <a:gd name="connsiteX24" fmla="*/ 225560 w 235784"/>
                  <a:gd name="connsiteY24" fmla="*/ 505682 h 505682"/>
                  <a:gd name="connsiteX25" fmla="*/ 231180 w 235784"/>
                  <a:gd name="connsiteY25" fmla="*/ 445103 h 505682"/>
                  <a:gd name="connsiteX26" fmla="*/ 234894 w 235784"/>
                  <a:gd name="connsiteY26" fmla="*/ 269272 h 505682"/>
                  <a:gd name="connsiteX27" fmla="*/ 227465 w 235784"/>
                  <a:gd name="connsiteY27" fmla="*/ 170974 h 505682"/>
                  <a:gd name="connsiteX28" fmla="*/ 227465 w 235784"/>
                  <a:gd name="connsiteY28" fmla="*/ 171641 h 505682"/>
                  <a:gd name="connsiteX29" fmla="*/ 218226 w 235784"/>
                  <a:gd name="connsiteY29" fmla="*/ 119729 h 505682"/>
                  <a:gd name="connsiteX30" fmla="*/ 202509 w 235784"/>
                  <a:gd name="connsiteY30" fmla="*/ 69628 h 505682"/>
                  <a:gd name="connsiteX31" fmla="*/ 202509 w 235784"/>
                  <a:gd name="connsiteY31" fmla="*/ 69628 h 505682"/>
                  <a:gd name="connsiteX32" fmla="*/ 202509 w 235784"/>
                  <a:gd name="connsiteY32" fmla="*/ 69437 h 505682"/>
                  <a:gd name="connsiteX33" fmla="*/ 202224 w 235784"/>
                  <a:gd name="connsiteY33" fmla="*/ 69151 h 505682"/>
                  <a:gd name="connsiteX34" fmla="*/ 202319 w 235784"/>
                  <a:gd name="connsiteY34" fmla="*/ 69437 h 505682"/>
                  <a:gd name="connsiteX35" fmla="*/ 181459 w 235784"/>
                  <a:gd name="connsiteY35" fmla="*/ 32385 h 505682"/>
                  <a:gd name="connsiteX36" fmla="*/ 164600 w 235784"/>
                  <a:gd name="connsiteY36" fmla="*/ 15049 h 505682"/>
                  <a:gd name="connsiteX37" fmla="*/ 164600 w 235784"/>
                  <a:gd name="connsiteY37" fmla="*/ 15049 h 505682"/>
                  <a:gd name="connsiteX38" fmla="*/ 164409 w 235784"/>
                  <a:gd name="connsiteY38" fmla="*/ 14859 h 505682"/>
                  <a:gd name="connsiteX39" fmla="*/ 164600 w 235784"/>
                  <a:gd name="connsiteY39" fmla="*/ 15049 h 505682"/>
                  <a:gd name="connsiteX40" fmla="*/ 164409 w 235784"/>
                  <a:gd name="connsiteY40" fmla="*/ 14859 h 505682"/>
                  <a:gd name="connsiteX41" fmla="*/ 164409 w 235784"/>
                  <a:gd name="connsiteY41" fmla="*/ 14859 h 505682"/>
                  <a:gd name="connsiteX42" fmla="*/ 164409 w 235784"/>
                  <a:gd name="connsiteY42" fmla="*/ 14859 h 505682"/>
                  <a:gd name="connsiteX43" fmla="*/ 148122 w 235784"/>
                  <a:gd name="connsiteY43" fmla="*/ 5334 h 505682"/>
                  <a:gd name="connsiteX44" fmla="*/ 148217 w 235784"/>
                  <a:gd name="connsiteY44" fmla="*/ 5334 h 505682"/>
                  <a:gd name="connsiteX45" fmla="*/ 130500 w 235784"/>
                  <a:gd name="connsiteY45" fmla="*/ 571 h 505682"/>
                  <a:gd name="connsiteX46" fmla="*/ 131167 w 235784"/>
                  <a:gd name="connsiteY46" fmla="*/ 667 h 505682"/>
                  <a:gd name="connsiteX47" fmla="*/ 120594 w 235784"/>
                  <a:gd name="connsiteY47" fmla="*/ 0 h 505682"/>
                  <a:gd name="connsiteX48" fmla="*/ 108498 w 235784"/>
                  <a:gd name="connsiteY48" fmla="*/ 762 h 50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5784" h="505682">
                    <a:moveTo>
                      <a:pt x="108593" y="857"/>
                    </a:moveTo>
                    <a:lnTo>
                      <a:pt x="108593" y="857"/>
                    </a:lnTo>
                    <a:cubicBezTo>
                      <a:pt x="101068" y="1905"/>
                      <a:pt x="93639" y="3810"/>
                      <a:pt x="86590" y="6763"/>
                    </a:cubicBezTo>
                    <a:lnTo>
                      <a:pt x="87162" y="6572"/>
                    </a:lnTo>
                    <a:cubicBezTo>
                      <a:pt x="80304" y="9430"/>
                      <a:pt x="73922" y="13240"/>
                      <a:pt x="67921" y="17812"/>
                    </a:cubicBezTo>
                    <a:cubicBezTo>
                      <a:pt x="60968" y="23146"/>
                      <a:pt x="54967" y="29432"/>
                      <a:pt x="49538" y="36290"/>
                    </a:cubicBezTo>
                    <a:lnTo>
                      <a:pt x="49538" y="36290"/>
                    </a:lnTo>
                    <a:cubicBezTo>
                      <a:pt x="49538" y="36290"/>
                      <a:pt x="49347" y="36481"/>
                      <a:pt x="49252" y="36576"/>
                    </a:cubicBezTo>
                    <a:cubicBezTo>
                      <a:pt x="49252" y="36576"/>
                      <a:pt x="49252" y="36481"/>
                      <a:pt x="49443" y="36385"/>
                    </a:cubicBezTo>
                    <a:lnTo>
                      <a:pt x="49443" y="36385"/>
                    </a:lnTo>
                    <a:lnTo>
                      <a:pt x="49252" y="36576"/>
                    </a:lnTo>
                    <a:lnTo>
                      <a:pt x="49252" y="36576"/>
                    </a:lnTo>
                    <a:cubicBezTo>
                      <a:pt x="40680" y="47911"/>
                      <a:pt x="34012" y="60293"/>
                      <a:pt x="28488" y="73152"/>
                    </a:cubicBezTo>
                    <a:lnTo>
                      <a:pt x="28488" y="72962"/>
                    </a:lnTo>
                    <a:cubicBezTo>
                      <a:pt x="22773" y="86773"/>
                      <a:pt x="18296" y="101060"/>
                      <a:pt x="14772" y="115538"/>
                    </a:cubicBezTo>
                    <a:cubicBezTo>
                      <a:pt x="11057" y="130873"/>
                      <a:pt x="8295" y="146304"/>
                      <a:pt x="6104" y="161925"/>
                    </a:cubicBezTo>
                    <a:cubicBezTo>
                      <a:pt x="6104" y="162116"/>
                      <a:pt x="6104" y="162211"/>
                      <a:pt x="6104" y="162401"/>
                    </a:cubicBezTo>
                    <a:cubicBezTo>
                      <a:pt x="6104" y="162211"/>
                      <a:pt x="6104" y="162116"/>
                      <a:pt x="6104" y="161925"/>
                    </a:cubicBezTo>
                    <a:lnTo>
                      <a:pt x="6104" y="161925"/>
                    </a:lnTo>
                    <a:cubicBezTo>
                      <a:pt x="2675" y="187262"/>
                      <a:pt x="960" y="212979"/>
                      <a:pt x="294" y="238601"/>
                    </a:cubicBezTo>
                    <a:cubicBezTo>
                      <a:pt x="-468" y="268510"/>
                      <a:pt x="294" y="298514"/>
                      <a:pt x="2103" y="328422"/>
                    </a:cubicBezTo>
                    <a:cubicBezTo>
                      <a:pt x="7342" y="337090"/>
                      <a:pt x="12867" y="345662"/>
                      <a:pt x="18867" y="354139"/>
                    </a:cubicBezTo>
                    <a:cubicBezTo>
                      <a:pt x="44013" y="390239"/>
                      <a:pt x="76017" y="422148"/>
                      <a:pt x="114022" y="448913"/>
                    </a:cubicBezTo>
                    <a:cubicBezTo>
                      <a:pt x="132786" y="462248"/>
                      <a:pt x="153741" y="474535"/>
                      <a:pt x="176220" y="485299"/>
                    </a:cubicBezTo>
                    <a:cubicBezTo>
                      <a:pt x="191365" y="492728"/>
                      <a:pt x="207653" y="499396"/>
                      <a:pt x="225560" y="505682"/>
                    </a:cubicBezTo>
                    <a:cubicBezTo>
                      <a:pt x="227751" y="485489"/>
                      <a:pt x="229656" y="465296"/>
                      <a:pt x="231180" y="445103"/>
                    </a:cubicBezTo>
                    <a:cubicBezTo>
                      <a:pt x="235466" y="386620"/>
                      <a:pt x="236895" y="327851"/>
                      <a:pt x="234894" y="269272"/>
                    </a:cubicBezTo>
                    <a:cubicBezTo>
                      <a:pt x="233751" y="236411"/>
                      <a:pt x="231846" y="203549"/>
                      <a:pt x="227465" y="170974"/>
                    </a:cubicBezTo>
                    <a:lnTo>
                      <a:pt x="227465" y="171641"/>
                    </a:lnTo>
                    <a:cubicBezTo>
                      <a:pt x="225274" y="154210"/>
                      <a:pt x="222226" y="136874"/>
                      <a:pt x="218226" y="119729"/>
                    </a:cubicBezTo>
                    <a:cubicBezTo>
                      <a:pt x="214225" y="102679"/>
                      <a:pt x="209177" y="85820"/>
                      <a:pt x="202509" y="69628"/>
                    </a:cubicBezTo>
                    <a:lnTo>
                      <a:pt x="202509" y="69628"/>
                    </a:lnTo>
                    <a:lnTo>
                      <a:pt x="202509" y="69437"/>
                    </a:lnTo>
                    <a:cubicBezTo>
                      <a:pt x="202509" y="69437"/>
                      <a:pt x="202319" y="69247"/>
                      <a:pt x="202224" y="69151"/>
                    </a:cubicBezTo>
                    <a:cubicBezTo>
                      <a:pt x="202224" y="69247"/>
                      <a:pt x="202224" y="69342"/>
                      <a:pt x="202319" y="69437"/>
                    </a:cubicBezTo>
                    <a:cubicBezTo>
                      <a:pt x="196794" y="56388"/>
                      <a:pt x="190127" y="43720"/>
                      <a:pt x="181459" y="32385"/>
                    </a:cubicBezTo>
                    <a:cubicBezTo>
                      <a:pt x="176506" y="26003"/>
                      <a:pt x="170982" y="20193"/>
                      <a:pt x="164600" y="15049"/>
                    </a:cubicBezTo>
                    <a:lnTo>
                      <a:pt x="164600" y="15049"/>
                    </a:lnTo>
                    <a:cubicBezTo>
                      <a:pt x="164600" y="15049"/>
                      <a:pt x="164409" y="15049"/>
                      <a:pt x="164409" y="14859"/>
                    </a:cubicBezTo>
                    <a:lnTo>
                      <a:pt x="164600" y="15049"/>
                    </a:lnTo>
                    <a:lnTo>
                      <a:pt x="164409" y="14859"/>
                    </a:lnTo>
                    <a:cubicBezTo>
                      <a:pt x="164409" y="14859"/>
                      <a:pt x="164409" y="14859"/>
                      <a:pt x="164409" y="14859"/>
                    </a:cubicBezTo>
                    <a:lnTo>
                      <a:pt x="164409" y="14859"/>
                    </a:lnTo>
                    <a:cubicBezTo>
                      <a:pt x="159361" y="11049"/>
                      <a:pt x="153932" y="7810"/>
                      <a:pt x="148122" y="5334"/>
                    </a:cubicBezTo>
                    <a:lnTo>
                      <a:pt x="148217" y="5334"/>
                    </a:lnTo>
                    <a:cubicBezTo>
                      <a:pt x="142502" y="3048"/>
                      <a:pt x="136596" y="1429"/>
                      <a:pt x="130500" y="571"/>
                    </a:cubicBezTo>
                    <a:cubicBezTo>
                      <a:pt x="130691" y="571"/>
                      <a:pt x="130977" y="571"/>
                      <a:pt x="131167" y="667"/>
                    </a:cubicBezTo>
                    <a:cubicBezTo>
                      <a:pt x="127643" y="191"/>
                      <a:pt x="124214" y="0"/>
                      <a:pt x="120594" y="0"/>
                    </a:cubicBezTo>
                    <a:cubicBezTo>
                      <a:pt x="116594" y="0"/>
                      <a:pt x="112498" y="286"/>
                      <a:pt x="108498" y="762"/>
                    </a:cubicBezTo>
                  </a:path>
                </a:pathLst>
              </a:custGeom>
              <a:solidFill>
                <a:srgbClr val="F3BC49"/>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0C142412-AB4D-AD05-38AD-3AA0319F0B77}"/>
                  </a:ext>
                </a:extLst>
              </p:cNvPr>
              <p:cNvSpPr/>
              <p:nvPr/>
            </p:nvSpPr>
            <p:spPr>
              <a:xfrm>
                <a:off x="3629882" y="3198123"/>
                <a:ext cx="95" cy="95"/>
              </a:xfrm>
              <a:custGeom>
                <a:avLst/>
                <a:gdLst>
                  <a:gd name="connsiteX0" fmla="*/ 0 w 95"/>
                  <a:gd name="connsiteY0" fmla="*/ 95 h 95"/>
                  <a:gd name="connsiteX1" fmla="*/ 95 w 95"/>
                  <a:gd name="connsiteY1" fmla="*/ 95 h 95"/>
                  <a:gd name="connsiteX2" fmla="*/ 0 w 95"/>
                  <a:gd name="connsiteY2" fmla="*/ 0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95" y="95"/>
                    </a:lnTo>
                    <a:lnTo>
                      <a:pt x="0" y="0"/>
                    </a:lnTo>
                    <a:lnTo>
                      <a:pt x="0" y="95"/>
                    </a:lnTo>
                    <a:close/>
                  </a:path>
                </a:pathLst>
              </a:custGeom>
              <a:solidFill>
                <a:srgbClr val="F3BC49"/>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74299162-BA06-7085-414C-03BA650D1DAE}"/>
                  </a:ext>
                </a:extLst>
              </p:cNvPr>
              <p:cNvSpPr/>
              <p:nvPr/>
            </p:nvSpPr>
            <p:spPr>
              <a:xfrm>
                <a:off x="3870293" y="3467585"/>
                <a:ext cx="405383" cy="302418"/>
              </a:xfrm>
              <a:custGeom>
                <a:avLst/>
                <a:gdLst>
                  <a:gd name="connsiteX0" fmla="*/ 368522 w 405383"/>
                  <a:gd name="connsiteY0" fmla="*/ 15811 h 302418"/>
                  <a:gd name="connsiteX1" fmla="*/ 344614 w 405383"/>
                  <a:gd name="connsiteY1" fmla="*/ 43910 h 302418"/>
                  <a:gd name="connsiteX2" fmla="*/ 317278 w 405383"/>
                  <a:gd name="connsiteY2" fmla="*/ 70295 h 302418"/>
                  <a:gd name="connsiteX3" fmla="*/ 257175 w 405383"/>
                  <a:gd name="connsiteY3" fmla="*/ 116681 h 302418"/>
                  <a:gd name="connsiteX4" fmla="*/ 224885 w 405383"/>
                  <a:gd name="connsiteY4" fmla="*/ 138112 h 302418"/>
                  <a:gd name="connsiteX5" fmla="*/ 192881 w 405383"/>
                  <a:gd name="connsiteY5" fmla="*/ 158210 h 302418"/>
                  <a:gd name="connsiteX6" fmla="*/ 85725 w 405383"/>
                  <a:gd name="connsiteY6" fmla="*/ 216884 h 302418"/>
                  <a:gd name="connsiteX7" fmla="*/ 0 w 405383"/>
                  <a:gd name="connsiteY7" fmla="*/ 267652 h 302418"/>
                  <a:gd name="connsiteX8" fmla="*/ 16859 w 405383"/>
                  <a:gd name="connsiteY8" fmla="*/ 272129 h 302418"/>
                  <a:gd name="connsiteX9" fmla="*/ 51054 w 405383"/>
                  <a:gd name="connsiteY9" fmla="*/ 282607 h 302418"/>
                  <a:gd name="connsiteX10" fmla="*/ 68771 w 405383"/>
                  <a:gd name="connsiteY10" fmla="*/ 288989 h 302418"/>
                  <a:gd name="connsiteX11" fmla="*/ 84201 w 405383"/>
                  <a:gd name="connsiteY11" fmla="*/ 295275 h 302418"/>
                  <a:gd name="connsiteX12" fmla="*/ 94107 w 405383"/>
                  <a:gd name="connsiteY12" fmla="*/ 301085 h 302418"/>
                  <a:gd name="connsiteX13" fmla="*/ 98108 w 405383"/>
                  <a:gd name="connsiteY13" fmla="*/ 302419 h 302418"/>
                  <a:gd name="connsiteX14" fmla="*/ 102203 w 405383"/>
                  <a:gd name="connsiteY14" fmla="*/ 301181 h 302418"/>
                  <a:gd name="connsiteX15" fmla="*/ 105442 w 405383"/>
                  <a:gd name="connsiteY15" fmla="*/ 302133 h 302418"/>
                  <a:gd name="connsiteX16" fmla="*/ 106966 w 405383"/>
                  <a:gd name="connsiteY16" fmla="*/ 302133 h 302418"/>
                  <a:gd name="connsiteX17" fmla="*/ 180022 w 405383"/>
                  <a:gd name="connsiteY17" fmla="*/ 290989 h 302418"/>
                  <a:gd name="connsiteX18" fmla="*/ 204025 w 405383"/>
                  <a:gd name="connsiteY18" fmla="*/ 285179 h 302418"/>
                  <a:gd name="connsiteX19" fmla="*/ 186118 w 405383"/>
                  <a:gd name="connsiteY19" fmla="*/ 289274 h 302418"/>
                  <a:gd name="connsiteX20" fmla="*/ 242030 w 405383"/>
                  <a:gd name="connsiteY20" fmla="*/ 227552 h 302418"/>
                  <a:gd name="connsiteX21" fmla="*/ 263557 w 405383"/>
                  <a:gd name="connsiteY21" fmla="*/ 191548 h 302418"/>
                  <a:gd name="connsiteX22" fmla="*/ 272987 w 405383"/>
                  <a:gd name="connsiteY22" fmla="*/ 171545 h 302418"/>
                  <a:gd name="connsiteX23" fmla="*/ 279845 w 405383"/>
                  <a:gd name="connsiteY23" fmla="*/ 154876 h 302418"/>
                  <a:gd name="connsiteX24" fmla="*/ 302800 w 405383"/>
                  <a:gd name="connsiteY24" fmla="*/ 157258 h 302418"/>
                  <a:gd name="connsiteX25" fmla="*/ 384620 w 405383"/>
                  <a:gd name="connsiteY25" fmla="*/ 123253 h 302418"/>
                  <a:gd name="connsiteX26" fmla="*/ 399574 w 405383"/>
                  <a:gd name="connsiteY26" fmla="*/ 97726 h 302418"/>
                  <a:gd name="connsiteX27" fmla="*/ 405384 w 405383"/>
                  <a:gd name="connsiteY27" fmla="*/ 65056 h 302418"/>
                  <a:gd name="connsiteX28" fmla="*/ 405098 w 405383"/>
                  <a:gd name="connsiteY28" fmla="*/ 58007 h 302418"/>
                  <a:gd name="connsiteX29" fmla="*/ 386048 w 405383"/>
                  <a:gd name="connsiteY29" fmla="*/ 7334 h 302418"/>
                  <a:gd name="connsiteX30" fmla="*/ 379667 w 405383"/>
                  <a:gd name="connsiteY30" fmla="*/ 0 h 302418"/>
                  <a:gd name="connsiteX31" fmla="*/ 368332 w 405383"/>
                  <a:gd name="connsiteY31" fmla="*/ 15907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5383" h="302418">
                    <a:moveTo>
                      <a:pt x="368522" y="15811"/>
                    </a:moveTo>
                    <a:cubicBezTo>
                      <a:pt x="361093" y="25622"/>
                      <a:pt x="353092" y="35052"/>
                      <a:pt x="344614" y="43910"/>
                    </a:cubicBezTo>
                    <a:cubicBezTo>
                      <a:pt x="335851" y="53149"/>
                      <a:pt x="326803" y="61912"/>
                      <a:pt x="317278" y="70295"/>
                    </a:cubicBezTo>
                    <a:cubicBezTo>
                      <a:pt x="298228" y="87058"/>
                      <a:pt x="278035" y="102299"/>
                      <a:pt x="257175" y="116681"/>
                    </a:cubicBezTo>
                    <a:cubicBezTo>
                      <a:pt x="246507" y="123920"/>
                      <a:pt x="235744" y="131064"/>
                      <a:pt x="224885" y="138112"/>
                    </a:cubicBezTo>
                    <a:cubicBezTo>
                      <a:pt x="214313" y="144875"/>
                      <a:pt x="203645" y="151638"/>
                      <a:pt x="192881" y="158210"/>
                    </a:cubicBezTo>
                    <a:cubicBezTo>
                      <a:pt x="158210" y="179546"/>
                      <a:pt x="121634" y="197739"/>
                      <a:pt x="85725" y="216884"/>
                    </a:cubicBezTo>
                    <a:cubicBezTo>
                      <a:pt x="56483" y="232505"/>
                      <a:pt x="27337" y="248698"/>
                      <a:pt x="0" y="267652"/>
                    </a:cubicBezTo>
                    <a:cubicBezTo>
                      <a:pt x="5620" y="269081"/>
                      <a:pt x="11239" y="270605"/>
                      <a:pt x="16859" y="272129"/>
                    </a:cubicBezTo>
                    <a:cubicBezTo>
                      <a:pt x="28575" y="275368"/>
                      <a:pt x="40005" y="278987"/>
                      <a:pt x="51054" y="282607"/>
                    </a:cubicBezTo>
                    <a:cubicBezTo>
                      <a:pt x="56959" y="284607"/>
                      <a:pt x="62960" y="286702"/>
                      <a:pt x="68771" y="288989"/>
                    </a:cubicBezTo>
                    <a:cubicBezTo>
                      <a:pt x="74009" y="290989"/>
                      <a:pt x="79153" y="292989"/>
                      <a:pt x="84201" y="295275"/>
                    </a:cubicBezTo>
                    <a:cubicBezTo>
                      <a:pt x="87439" y="296989"/>
                      <a:pt x="90773" y="298895"/>
                      <a:pt x="94107" y="301085"/>
                    </a:cubicBezTo>
                    <a:cubicBezTo>
                      <a:pt x="95250" y="301943"/>
                      <a:pt x="96679" y="302419"/>
                      <a:pt x="98108" y="302419"/>
                    </a:cubicBezTo>
                    <a:cubicBezTo>
                      <a:pt x="99441" y="302419"/>
                      <a:pt x="100965" y="301943"/>
                      <a:pt x="102203" y="301181"/>
                    </a:cubicBezTo>
                    <a:cubicBezTo>
                      <a:pt x="102870" y="301847"/>
                      <a:pt x="104013" y="302133"/>
                      <a:pt x="105442" y="302133"/>
                    </a:cubicBezTo>
                    <a:cubicBezTo>
                      <a:pt x="105918" y="302133"/>
                      <a:pt x="106489" y="302133"/>
                      <a:pt x="106966" y="302133"/>
                    </a:cubicBezTo>
                    <a:cubicBezTo>
                      <a:pt x="132588" y="299561"/>
                      <a:pt x="156400" y="295847"/>
                      <a:pt x="180022" y="290989"/>
                    </a:cubicBezTo>
                    <a:cubicBezTo>
                      <a:pt x="188119" y="289274"/>
                      <a:pt x="196120" y="287274"/>
                      <a:pt x="204025" y="285179"/>
                    </a:cubicBezTo>
                    <a:cubicBezTo>
                      <a:pt x="198025" y="286702"/>
                      <a:pt x="192119" y="288131"/>
                      <a:pt x="186118" y="289274"/>
                    </a:cubicBezTo>
                    <a:cubicBezTo>
                      <a:pt x="206883" y="271843"/>
                      <a:pt x="225742" y="251079"/>
                      <a:pt x="242030" y="227552"/>
                    </a:cubicBezTo>
                    <a:cubicBezTo>
                      <a:pt x="249746" y="216503"/>
                      <a:pt x="256984" y="204406"/>
                      <a:pt x="263557" y="191548"/>
                    </a:cubicBezTo>
                    <a:cubicBezTo>
                      <a:pt x="266795" y="185261"/>
                      <a:pt x="269843" y="178879"/>
                      <a:pt x="272987" y="171545"/>
                    </a:cubicBezTo>
                    <a:cubicBezTo>
                      <a:pt x="275368" y="166116"/>
                      <a:pt x="277559" y="160591"/>
                      <a:pt x="279845" y="154876"/>
                    </a:cubicBezTo>
                    <a:cubicBezTo>
                      <a:pt x="286798" y="156401"/>
                      <a:pt x="294608" y="157258"/>
                      <a:pt x="302800" y="157258"/>
                    </a:cubicBezTo>
                    <a:cubicBezTo>
                      <a:pt x="335851" y="157258"/>
                      <a:pt x="365665" y="144875"/>
                      <a:pt x="384620" y="123253"/>
                    </a:cubicBezTo>
                    <a:cubicBezTo>
                      <a:pt x="390906" y="115919"/>
                      <a:pt x="396145" y="107156"/>
                      <a:pt x="399574" y="97726"/>
                    </a:cubicBezTo>
                    <a:cubicBezTo>
                      <a:pt x="403098" y="87820"/>
                      <a:pt x="405003" y="77152"/>
                      <a:pt x="405384" y="65056"/>
                    </a:cubicBezTo>
                    <a:cubicBezTo>
                      <a:pt x="405384" y="62484"/>
                      <a:pt x="405384" y="60007"/>
                      <a:pt x="405098" y="58007"/>
                    </a:cubicBezTo>
                    <a:cubicBezTo>
                      <a:pt x="404050" y="39338"/>
                      <a:pt x="397288" y="21336"/>
                      <a:pt x="386048" y="7334"/>
                    </a:cubicBezTo>
                    <a:cubicBezTo>
                      <a:pt x="384048" y="4763"/>
                      <a:pt x="381952" y="2476"/>
                      <a:pt x="379667" y="0"/>
                    </a:cubicBezTo>
                    <a:cubicBezTo>
                      <a:pt x="376047" y="5429"/>
                      <a:pt x="372332" y="10763"/>
                      <a:pt x="368332" y="15907"/>
                    </a:cubicBezTo>
                  </a:path>
                </a:pathLst>
              </a:custGeom>
              <a:solidFill>
                <a:srgbClr val="F3BC49"/>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2AF58F55-461B-6D3E-B528-B736715BF93C}"/>
                  </a:ext>
                </a:extLst>
              </p:cNvPr>
              <p:cNvSpPr/>
              <p:nvPr/>
            </p:nvSpPr>
            <p:spPr>
              <a:xfrm>
                <a:off x="3568827" y="3746382"/>
                <a:ext cx="534066" cy="525780"/>
              </a:xfrm>
              <a:custGeom>
                <a:avLst/>
                <a:gdLst>
                  <a:gd name="connsiteX0" fmla="*/ 325184 w 534066"/>
                  <a:gd name="connsiteY0" fmla="*/ 1048 h 525780"/>
                  <a:gd name="connsiteX1" fmla="*/ 303943 w 534066"/>
                  <a:gd name="connsiteY1" fmla="*/ 6286 h 525780"/>
                  <a:gd name="connsiteX2" fmla="*/ 265176 w 534066"/>
                  <a:gd name="connsiteY2" fmla="*/ 27623 h 525780"/>
                  <a:gd name="connsiteX3" fmla="*/ 242983 w 534066"/>
                  <a:gd name="connsiteY3" fmla="*/ 56007 h 525780"/>
                  <a:gd name="connsiteX4" fmla="*/ 241364 w 534066"/>
                  <a:gd name="connsiteY4" fmla="*/ 55626 h 525780"/>
                  <a:gd name="connsiteX5" fmla="*/ 237458 w 534066"/>
                  <a:gd name="connsiteY5" fmla="*/ 57626 h 525780"/>
                  <a:gd name="connsiteX6" fmla="*/ 236601 w 534066"/>
                  <a:gd name="connsiteY6" fmla="*/ 61246 h 525780"/>
                  <a:gd name="connsiteX7" fmla="*/ 238315 w 534066"/>
                  <a:gd name="connsiteY7" fmla="*/ 77629 h 525780"/>
                  <a:gd name="connsiteX8" fmla="*/ 238315 w 534066"/>
                  <a:gd name="connsiteY8" fmla="*/ 78676 h 525780"/>
                  <a:gd name="connsiteX9" fmla="*/ 238315 w 534066"/>
                  <a:gd name="connsiteY9" fmla="*/ 78676 h 525780"/>
                  <a:gd name="connsiteX10" fmla="*/ 238315 w 534066"/>
                  <a:gd name="connsiteY10" fmla="*/ 79248 h 525780"/>
                  <a:gd name="connsiteX11" fmla="*/ 235172 w 534066"/>
                  <a:gd name="connsiteY11" fmla="*/ 108394 h 525780"/>
                  <a:gd name="connsiteX12" fmla="*/ 224028 w 534066"/>
                  <a:gd name="connsiteY12" fmla="*/ 136969 h 525780"/>
                  <a:gd name="connsiteX13" fmla="*/ 223838 w 534066"/>
                  <a:gd name="connsiteY13" fmla="*/ 137446 h 525780"/>
                  <a:gd name="connsiteX14" fmla="*/ 223838 w 534066"/>
                  <a:gd name="connsiteY14" fmla="*/ 137446 h 525780"/>
                  <a:gd name="connsiteX15" fmla="*/ 223647 w 534066"/>
                  <a:gd name="connsiteY15" fmla="*/ 137922 h 525780"/>
                  <a:gd name="connsiteX16" fmla="*/ 223647 w 534066"/>
                  <a:gd name="connsiteY16" fmla="*/ 137922 h 525780"/>
                  <a:gd name="connsiteX17" fmla="*/ 201263 w 534066"/>
                  <a:gd name="connsiteY17" fmla="*/ 167545 h 525780"/>
                  <a:gd name="connsiteX18" fmla="*/ 157925 w 534066"/>
                  <a:gd name="connsiteY18" fmla="*/ 201454 h 525780"/>
                  <a:gd name="connsiteX19" fmla="*/ 128397 w 534066"/>
                  <a:gd name="connsiteY19" fmla="*/ 216694 h 525780"/>
                  <a:gd name="connsiteX20" fmla="*/ 95631 w 534066"/>
                  <a:gd name="connsiteY20" fmla="*/ 228695 h 525780"/>
                  <a:gd name="connsiteX21" fmla="*/ 60769 w 534066"/>
                  <a:gd name="connsiteY21" fmla="*/ 236696 h 525780"/>
                  <a:gd name="connsiteX22" fmla="*/ 41529 w 534066"/>
                  <a:gd name="connsiteY22" fmla="*/ 240792 h 525780"/>
                  <a:gd name="connsiteX23" fmla="*/ 38386 w 534066"/>
                  <a:gd name="connsiteY23" fmla="*/ 241554 h 525780"/>
                  <a:gd name="connsiteX24" fmla="*/ 38386 w 534066"/>
                  <a:gd name="connsiteY24" fmla="*/ 241840 h 525780"/>
                  <a:gd name="connsiteX25" fmla="*/ 38005 w 534066"/>
                  <a:gd name="connsiteY25" fmla="*/ 242506 h 525780"/>
                  <a:gd name="connsiteX26" fmla="*/ 34766 w 534066"/>
                  <a:gd name="connsiteY26" fmla="*/ 246126 h 525780"/>
                  <a:gd name="connsiteX27" fmla="*/ 34195 w 534066"/>
                  <a:gd name="connsiteY27" fmla="*/ 247078 h 525780"/>
                  <a:gd name="connsiteX28" fmla="*/ 33528 w 534066"/>
                  <a:gd name="connsiteY28" fmla="*/ 247840 h 525780"/>
                  <a:gd name="connsiteX29" fmla="*/ 26194 w 534066"/>
                  <a:gd name="connsiteY29" fmla="*/ 257270 h 525780"/>
                  <a:gd name="connsiteX30" fmla="*/ 25336 w 534066"/>
                  <a:gd name="connsiteY30" fmla="*/ 257937 h 525780"/>
                  <a:gd name="connsiteX31" fmla="*/ 16859 w 534066"/>
                  <a:gd name="connsiteY31" fmla="*/ 272986 h 525780"/>
                  <a:gd name="connsiteX32" fmla="*/ 7144 w 534066"/>
                  <a:gd name="connsiteY32" fmla="*/ 294989 h 525780"/>
                  <a:gd name="connsiteX33" fmla="*/ 2000 w 534066"/>
                  <a:gd name="connsiteY33" fmla="*/ 312420 h 525780"/>
                  <a:gd name="connsiteX34" fmla="*/ 2000 w 534066"/>
                  <a:gd name="connsiteY34" fmla="*/ 314515 h 525780"/>
                  <a:gd name="connsiteX35" fmla="*/ 1619 w 534066"/>
                  <a:gd name="connsiteY35" fmla="*/ 316135 h 525780"/>
                  <a:gd name="connsiteX36" fmla="*/ 1333 w 534066"/>
                  <a:gd name="connsiteY36" fmla="*/ 318421 h 525780"/>
                  <a:gd name="connsiteX37" fmla="*/ 190 w 534066"/>
                  <a:gd name="connsiteY37" fmla="*/ 326803 h 525780"/>
                  <a:gd name="connsiteX38" fmla="*/ 0 w 534066"/>
                  <a:gd name="connsiteY38" fmla="*/ 329660 h 525780"/>
                  <a:gd name="connsiteX39" fmla="*/ 0 w 534066"/>
                  <a:gd name="connsiteY39" fmla="*/ 331756 h 525780"/>
                  <a:gd name="connsiteX40" fmla="*/ 286 w 534066"/>
                  <a:gd name="connsiteY40" fmla="*/ 341376 h 525780"/>
                  <a:gd name="connsiteX41" fmla="*/ 1333 w 534066"/>
                  <a:gd name="connsiteY41" fmla="*/ 348234 h 525780"/>
                  <a:gd name="connsiteX42" fmla="*/ 2477 w 534066"/>
                  <a:gd name="connsiteY42" fmla="*/ 354140 h 525780"/>
                  <a:gd name="connsiteX43" fmla="*/ 3905 w 534066"/>
                  <a:gd name="connsiteY43" fmla="*/ 358140 h 525780"/>
                  <a:gd name="connsiteX44" fmla="*/ 7810 w 534066"/>
                  <a:gd name="connsiteY44" fmla="*/ 369094 h 525780"/>
                  <a:gd name="connsiteX45" fmla="*/ 35052 w 534066"/>
                  <a:gd name="connsiteY45" fmla="*/ 415290 h 525780"/>
                  <a:gd name="connsiteX46" fmla="*/ 111919 w 534066"/>
                  <a:gd name="connsiteY46" fmla="*/ 504635 h 525780"/>
                  <a:gd name="connsiteX47" fmla="*/ 137446 w 534066"/>
                  <a:gd name="connsiteY47" fmla="*/ 525780 h 525780"/>
                  <a:gd name="connsiteX48" fmla="*/ 186595 w 534066"/>
                  <a:gd name="connsiteY48" fmla="*/ 510540 h 525780"/>
                  <a:gd name="connsiteX49" fmla="*/ 251651 w 534066"/>
                  <a:gd name="connsiteY49" fmla="*/ 485203 h 525780"/>
                  <a:gd name="connsiteX50" fmla="*/ 316516 w 534066"/>
                  <a:gd name="connsiteY50" fmla="*/ 455866 h 525780"/>
                  <a:gd name="connsiteX51" fmla="*/ 374999 w 534066"/>
                  <a:gd name="connsiteY51" fmla="*/ 425196 h 525780"/>
                  <a:gd name="connsiteX52" fmla="*/ 398621 w 534066"/>
                  <a:gd name="connsiteY52" fmla="*/ 408241 h 525780"/>
                  <a:gd name="connsiteX53" fmla="*/ 448818 w 534066"/>
                  <a:gd name="connsiteY53" fmla="*/ 365189 h 525780"/>
                  <a:gd name="connsiteX54" fmla="*/ 492061 w 534066"/>
                  <a:gd name="connsiteY54" fmla="*/ 320040 h 525780"/>
                  <a:gd name="connsiteX55" fmla="*/ 529399 w 534066"/>
                  <a:gd name="connsiteY55" fmla="*/ 269367 h 525780"/>
                  <a:gd name="connsiteX56" fmla="*/ 530543 w 534066"/>
                  <a:gd name="connsiteY56" fmla="*/ 267557 h 525780"/>
                  <a:gd name="connsiteX57" fmla="*/ 532352 w 534066"/>
                  <a:gd name="connsiteY57" fmla="*/ 264605 h 525780"/>
                  <a:gd name="connsiteX58" fmla="*/ 534067 w 534066"/>
                  <a:gd name="connsiteY58" fmla="*/ 262985 h 525780"/>
                  <a:gd name="connsiteX59" fmla="*/ 465296 w 534066"/>
                  <a:gd name="connsiteY59" fmla="*/ 218027 h 525780"/>
                  <a:gd name="connsiteX60" fmla="*/ 464439 w 534066"/>
                  <a:gd name="connsiteY60" fmla="*/ 217265 h 525780"/>
                  <a:gd name="connsiteX61" fmla="*/ 433292 w 534066"/>
                  <a:gd name="connsiteY61" fmla="*/ 183547 h 525780"/>
                  <a:gd name="connsiteX62" fmla="*/ 415861 w 534066"/>
                  <a:gd name="connsiteY62" fmla="*/ 149638 h 525780"/>
                  <a:gd name="connsiteX63" fmla="*/ 405194 w 534066"/>
                  <a:gd name="connsiteY63" fmla="*/ 95726 h 525780"/>
                  <a:gd name="connsiteX64" fmla="*/ 405194 w 534066"/>
                  <a:gd name="connsiteY64" fmla="*/ 96965 h 525780"/>
                  <a:gd name="connsiteX65" fmla="*/ 406813 w 534066"/>
                  <a:gd name="connsiteY65" fmla="*/ 17240 h 525780"/>
                  <a:gd name="connsiteX66" fmla="*/ 405670 w 534066"/>
                  <a:gd name="connsiteY66" fmla="*/ 13811 h 525780"/>
                  <a:gd name="connsiteX67" fmla="*/ 402336 w 534066"/>
                  <a:gd name="connsiteY67" fmla="*/ 12192 h 525780"/>
                  <a:gd name="connsiteX68" fmla="*/ 397193 w 534066"/>
                  <a:gd name="connsiteY68" fmla="*/ 16764 h 525780"/>
                  <a:gd name="connsiteX69" fmla="*/ 396335 w 534066"/>
                  <a:gd name="connsiteY69" fmla="*/ 29908 h 525780"/>
                  <a:gd name="connsiteX70" fmla="*/ 395764 w 534066"/>
                  <a:gd name="connsiteY70" fmla="*/ 28575 h 525780"/>
                  <a:gd name="connsiteX71" fmla="*/ 390239 w 534066"/>
                  <a:gd name="connsiteY71" fmla="*/ 20479 h 525780"/>
                  <a:gd name="connsiteX72" fmla="*/ 382905 w 534066"/>
                  <a:gd name="connsiteY72" fmla="*/ 13335 h 525780"/>
                  <a:gd name="connsiteX73" fmla="*/ 366141 w 534066"/>
                  <a:gd name="connsiteY73" fmla="*/ 4096 h 525780"/>
                  <a:gd name="connsiteX74" fmla="*/ 346424 w 534066"/>
                  <a:gd name="connsiteY74" fmla="*/ 190 h 525780"/>
                  <a:gd name="connsiteX75" fmla="*/ 340709 w 534066"/>
                  <a:gd name="connsiteY75" fmla="*/ 0 h 525780"/>
                  <a:gd name="connsiteX76" fmla="*/ 324993 w 534066"/>
                  <a:gd name="connsiteY76" fmla="*/ 1143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4066" h="525780">
                    <a:moveTo>
                      <a:pt x="325184" y="1048"/>
                    </a:moveTo>
                    <a:cubicBezTo>
                      <a:pt x="318421" y="2000"/>
                      <a:pt x="311468" y="3715"/>
                      <a:pt x="303943" y="6286"/>
                    </a:cubicBezTo>
                    <a:cubicBezTo>
                      <a:pt x="289369" y="11240"/>
                      <a:pt x="276320" y="18478"/>
                      <a:pt x="265176" y="27623"/>
                    </a:cubicBezTo>
                    <a:cubicBezTo>
                      <a:pt x="255175" y="35909"/>
                      <a:pt x="247555" y="45720"/>
                      <a:pt x="242983" y="56007"/>
                    </a:cubicBezTo>
                    <a:cubicBezTo>
                      <a:pt x="242506" y="55721"/>
                      <a:pt x="241935" y="55626"/>
                      <a:pt x="241364" y="55626"/>
                    </a:cubicBezTo>
                    <a:cubicBezTo>
                      <a:pt x="239363" y="55912"/>
                      <a:pt x="238220" y="56578"/>
                      <a:pt x="237458" y="57626"/>
                    </a:cubicBezTo>
                    <a:cubicBezTo>
                      <a:pt x="236696" y="58674"/>
                      <a:pt x="236411" y="59912"/>
                      <a:pt x="236601" y="61246"/>
                    </a:cubicBezTo>
                    <a:cubicBezTo>
                      <a:pt x="237458" y="66865"/>
                      <a:pt x="238030" y="72390"/>
                      <a:pt x="238315" y="77629"/>
                    </a:cubicBezTo>
                    <a:lnTo>
                      <a:pt x="238315" y="78676"/>
                    </a:lnTo>
                    <a:lnTo>
                      <a:pt x="238315" y="78676"/>
                    </a:lnTo>
                    <a:lnTo>
                      <a:pt x="238315" y="79248"/>
                    </a:lnTo>
                    <a:cubicBezTo>
                      <a:pt x="238315" y="89535"/>
                      <a:pt x="237363" y="99155"/>
                      <a:pt x="235172" y="108394"/>
                    </a:cubicBezTo>
                    <a:cubicBezTo>
                      <a:pt x="232696" y="118205"/>
                      <a:pt x="228981" y="127921"/>
                      <a:pt x="224028" y="136969"/>
                    </a:cubicBezTo>
                    <a:lnTo>
                      <a:pt x="223838" y="137446"/>
                    </a:lnTo>
                    <a:lnTo>
                      <a:pt x="223838" y="137446"/>
                    </a:lnTo>
                    <a:lnTo>
                      <a:pt x="223647" y="137922"/>
                    </a:lnTo>
                    <a:lnTo>
                      <a:pt x="223647" y="137922"/>
                    </a:lnTo>
                    <a:cubicBezTo>
                      <a:pt x="217551" y="148209"/>
                      <a:pt x="210121" y="158210"/>
                      <a:pt x="201263" y="167545"/>
                    </a:cubicBezTo>
                    <a:cubicBezTo>
                      <a:pt x="189167" y="179927"/>
                      <a:pt x="174593" y="191357"/>
                      <a:pt x="157925" y="201454"/>
                    </a:cubicBezTo>
                    <a:cubicBezTo>
                      <a:pt x="148590" y="206978"/>
                      <a:pt x="138684" y="212122"/>
                      <a:pt x="128397" y="216694"/>
                    </a:cubicBezTo>
                    <a:cubicBezTo>
                      <a:pt x="117253" y="221647"/>
                      <a:pt x="106299" y="225647"/>
                      <a:pt x="95631" y="228695"/>
                    </a:cubicBezTo>
                    <a:cubicBezTo>
                      <a:pt x="84201" y="231838"/>
                      <a:pt x="72295" y="234315"/>
                      <a:pt x="60769" y="236696"/>
                    </a:cubicBezTo>
                    <a:cubicBezTo>
                      <a:pt x="54388" y="238030"/>
                      <a:pt x="47911" y="239363"/>
                      <a:pt x="41529" y="240792"/>
                    </a:cubicBezTo>
                    <a:cubicBezTo>
                      <a:pt x="40481" y="240982"/>
                      <a:pt x="39433" y="241268"/>
                      <a:pt x="38386" y="241554"/>
                    </a:cubicBezTo>
                    <a:lnTo>
                      <a:pt x="38386" y="241840"/>
                    </a:lnTo>
                    <a:cubicBezTo>
                      <a:pt x="38386" y="241840"/>
                      <a:pt x="38005" y="242506"/>
                      <a:pt x="38005" y="242506"/>
                    </a:cubicBezTo>
                    <a:cubicBezTo>
                      <a:pt x="36957" y="243745"/>
                      <a:pt x="35814" y="244983"/>
                      <a:pt x="34766" y="246126"/>
                    </a:cubicBezTo>
                    <a:lnTo>
                      <a:pt x="34195" y="247078"/>
                    </a:lnTo>
                    <a:lnTo>
                      <a:pt x="33528" y="247840"/>
                    </a:lnTo>
                    <a:cubicBezTo>
                      <a:pt x="30956" y="250888"/>
                      <a:pt x="28575" y="254032"/>
                      <a:pt x="26194" y="257270"/>
                    </a:cubicBezTo>
                    <a:cubicBezTo>
                      <a:pt x="26003" y="257556"/>
                      <a:pt x="25622" y="257842"/>
                      <a:pt x="25336" y="257937"/>
                    </a:cubicBezTo>
                    <a:cubicBezTo>
                      <a:pt x="22479" y="262414"/>
                      <a:pt x="19717" y="267271"/>
                      <a:pt x="16859" y="272986"/>
                    </a:cubicBezTo>
                    <a:cubicBezTo>
                      <a:pt x="14002" y="278892"/>
                      <a:pt x="10287" y="286798"/>
                      <a:pt x="7144" y="294989"/>
                    </a:cubicBezTo>
                    <a:cubicBezTo>
                      <a:pt x="5048" y="300799"/>
                      <a:pt x="3429" y="306419"/>
                      <a:pt x="2000" y="312420"/>
                    </a:cubicBezTo>
                    <a:lnTo>
                      <a:pt x="2000" y="314515"/>
                    </a:lnTo>
                    <a:lnTo>
                      <a:pt x="1619" y="316135"/>
                    </a:lnTo>
                    <a:lnTo>
                      <a:pt x="1333" y="318421"/>
                    </a:lnTo>
                    <a:cubicBezTo>
                      <a:pt x="1048" y="321278"/>
                      <a:pt x="667" y="324040"/>
                      <a:pt x="190" y="326803"/>
                    </a:cubicBezTo>
                    <a:lnTo>
                      <a:pt x="0" y="329660"/>
                    </a:lnTo>
                    <a:lnTo>
                      <a:pt x="0" y="331756"/>
                    </a:lnTo>
                    <a:cubicBezTo>
                      <a:pt x="0" y="334994"/>
                      <a:pt x="95" y="338233"/>
                      <a:pt x="286" y="341376"/>
                    </a:cubicBezTo>
                    <a:cubicBezTo>
                      <a:pt x="571" y="343662"/>
                      <a:pt x="952" y="345948"/>
                      <a:pt x="1333" y="348234"/>
                    </a:cubicBezTo>
                    <a:cubicBezTo>
                      <a:pt x="1619" y="350234"/>
                      <a:pt x="2096" y="352139"/>
                      <a:pt x="2477" y="354140"/>
                    </a:cubicBezTo>
                    <a:lnTo>
                      <a:pt x="3905" y="358140"/>
                    </a:lnTo>
                    <a:cubicBezTo>
                      <a:pt x="5144" y="361760"/>
                      <a:pt x="6477" y="365474"/>
                      <a:pt x="7810" y="369094"/>
                    </a:cubicBezTo>
                    <a:cubicBezTo>
                      <a:pt x="15431" y="384048"/>
                      <a:pt x="24575" y="399574"/>
                      <a:pt x="35052" y="415290"/>
                    </a:cubicBezTo>
                    <a:cubicBezTo>
                      <a:pt x="57817" y="449199"/>
                      <a:pt x="83725" y="479298"/>
                      <a:pt x="111919" y="504635"/>
                    </a:cubicBezTo>
                    <a:cubicBezTo>
                      <a:pt x="119348" y="511207"/>
                      <a:pt x="127540" y="517969"/>
                      <a:pt x="137446" y="525780"/>
                    </a:cubicBezTo>
                    <a:cubicBezTo>
                      <a:pt x="154781" y="521018"/>
                      <a:pt x="170974" y="515969"/>
                      <a:pt x="186595" y="510540"/>
                    </a:cubicBezTo>
                    <a:cubicBezTo>
                      <a:pt x="206597" y="503396"/>
                      <a:pt x="227933" y="495110"/>
                      <a:pt x="251651" y="485203"/>
                    </a:cubicBezTo>
                    <a:cubicBezTo>
                      <a:pt x="273939" y="475774"/>
                      <a:pt x="295751" y="465963"/>
                      <a:pt x="316516" y="455866"/>
                    </a:cubicBezTo>
                    <a:cubicBezTo>
                      <a:pt x="337661" y="445484"/>
                      <a:pt x="356807" y="435483"/>
                      <a:pt x="374999" y="425196"/>
                    </a:cubicBezTo>
                    <a:cubicBezTo>
                      <a:pt x="382905" y="419481"/>
                      <a:pt x="390715" y="413766"/>
                      <a:pt x="398621" y="408241"/>
                    </a:cubicBezTo>
                    <a:cubicBezTo>
                      <a:pt x="415861" y="394621"/>
                      <a:pt x="432721" y="380143"/>
                      <a:pt x="448818" y="365189"/>
                    </a:cubicBezTo>
                    <a:cubicBezTo>
                      <a:pt x="465201" y="349758"/>
                      <a:pt x="479393" y="334994"/>
                      <a:pt x="492061" y="320040"/>
                    </a:cubicBezTo>
                    <a:cubicBezTo>
                      <a:pt x="506635" y="302895"/>
                      <a:pt x="518827" y="286417"/>
                      <a:pt x="529399" y="269367"/>
                    </a:cubicBezTo>
                    <a:lnTo>
                      <a:pt x="530543" y="267557"/>
                    </a:lnTo>
                    <a:lnTo>
                      <a:pt x="532352" y="264605"/>
                    </a:lnTo>
                    <a:cubicBezTo>
                      <a:pt x="532733" y="263842"/>
                      <a:pt x="533400" y="263271"/>
                      <a:pt x="534067" y="262985"/>
                    </a:cubicBezTo>
                    <a:cubicBezTo>
                      <a:pt x="510349" y="249746"/>
                      <a:pt x="486347" y="235744"/>
                      <a:pt x="465296" y="218027"/>
                    </a:cubicBezTo>
                    <a:cubicBezTo>
                      <a:pt x="465011" y="217837"/>
                      <a:pt x="464630" y="217551"/>
                      <a:pt x="464439" y="217265"/>
                    </a:cubicBezTo>
                    <a:cubicBezTo>
                      <a:pt x="451961" y="206502"/>
                      <a:pt x="441674" y="195358"/>
                      <a:pt x="433292" y="183547"/>
                    </a:cubicBezTo>
                    <a:cubicBezTo>
                      <a:pt x="425958" y="172688"/>
                      <a:pt x="420243" y="161353"/>
                      <a:pt x="415861" y="149638"/>
                    </a:cubicBezTo>
                    <a:cubicBezTo>
                      <a:pt x="410147" y="133350"/>
                      <a:pt x="406718" y="115633"/>
                      <a:pt x="405194" y="95726"/>
                    </a:cubicBezTo>
                    <a:lnTo>
                      <a:pt x="405194" y="96965"/>
                    </a:lnTo>
                    <a:cubicBezTo>
                      <a:pt x="403479" y="71152"/>
                      <a:pt x="404908" y="45625"/>
                      <a:pt x="406813" y="17240"/>
                    </a:cubicBezTo>
                    <a:cubicBezTo>
                      <a:pt x="406908" y="16002"/>
                      <a:pt x="406527" y="14764"/>
                      <a:pt x="405670" y="13811"/>
                    </a:cubicBezTo>
                    <a:cubicBezTo>
                      <a:pt x="404812" y="12859"/>
                      <a:pt x="403669" y="12287"/>
                      <a:pt x="402336" y="12192"/>
                    </a:cubicBezTo>
                    <a:cubicBezTo>
                      <a:pt x="399478" y="12192"/>
                      <a:pt x="397383" y="14192"/>
                      <a:pt x="397193" y="16764"/>
                    </a:cubicBezTo>
                    <a:cubicBezTo>
                      <a:pt x="396907" y="21146"/>
                      <a:pt x="396621" y="25527"/>
                      <a:pt x="396335" y="29908"/>
                    </a:cubicBezTo>
                    <a:lnTo>
                      <a:pt x="395764" y="28575"/>
                    </a:lnTo>
                    <a:cubicBezTo>
                      <a:pt x="394335" y="25908"/>
                      <a:pt x="392430" y="23146"/>
                      <a:pt x="390239" y="20479"/>
                    </a:cubicBezTo>
                    <a:cubicBezTo>
                      <a:pt x="387858" y="17526"/>
                      <a:pt x="385096" y="15145"/>
                      <a:pt x="382905" y="13335"/>
                    </a:cubicBezTo>
                    <a:cubicBezTo>
                      <a:pt x="378523" y="9620"/>
                      <a:pt x="372904" y="6572"/>
                      <a:pt x="366141" y="4096"/>
                    </a:cubicBezTo>
                    <a:cubicBezTo>
                      <a:pt x="360331" y="2096"/>
                      <a:pt x="353759" y="762"/>
                      <a:pt x="346424" y="190"/>
                    </a:cubicBezTo>
                    <a:cubicBezTo>
                      <a:pt x="344519" y="95"/>
                      <a:pt x="342614" y="0"/>
                      <a:pt x="340709" y="0"/>
                    </a:cubicBezTo>
                    <a:cubicBezTo>
                      <a:pt x="336042" y="0"/>
                      <a:pt x="330898" y="381"/>
                      <a:pt x="324993" y="1143"/>
                    </a:cubicBezTo>
                  </a:path>
                </a:pathLst>
              </a:custGeom>
              <a:solidFill>
                <a:srgbClr val="FFD7C1"/>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2153A17E-254A-6326-9704-815F8CC86577}"/>
                  </a:ext>
                </a:extLst>
              </p:cNvPr>
              <p:cNvSpPr/>
              <p:nvPr/>
            </p:nvSpPr>
            <p:spPr>
              <a:xfrm>
                <a:off x="3801332" y="3746096"/>
                <a:ext cx="174702" cy="121729"/>
              </a:xfrm>
              <a:custGeom>
                <a:avLst/>
                <a:gdLst>
                  <a:gd name="connsiteX0" fmla="*/ 92678 w 174702"/>
                  <a:gd name="connsiteY0" fmla="*/ 1143 h 121729"/>
                  <a:gd name="connsiteX1" fmla="*/ 71438 w 174702"/>
                  <a:gd name="connsiteY1" fmla="*/ 6382 h 121729"/>
                  <a:gd name="connsiteX2" fmla="*/ 32671 w 174702"/>
                  <a:gd name="connsiteY2" fmla="*/ 27718 h 121729"/>
                  <a:gd name="connsiteX3" fmla="*/ 10478 w 174702"/>
                  <a:gd name="connsiteY3" fmla="*/ 56102 h 121729"/>
                  <a:gd name="connsiteX4" fmla="*/ 8954 w 174702"/>
                  <a:gd name="connsiteY4" fmla="*/ 55626 h 121729"/>
                  <a:gd name="connsiteX5" fmla="*/ 4858 w 174702"/>
                  <a:gd name="connsiteY5" fmla="*/ 57721 h 121729"/>
                  <a:gd name="connsiteX6" fmla="*/ 3905 w 174702"/>
                  <a:gd name="connsiteY6" fmla="*/ 61436 h 121729"/>
                  <a:gd name="connsiteX7" fmla="*/ 5620 w 174702"/>
                  <a:gd name="connsiteY7" fmla="*/ 77819 h 121729"/>
                  <a:gd name="connsiteX8" fmla="*/ 5810 w 174702"/>
                  <a:gd name="connsiteY8" fmla="*/ 78867 h 121729"/>
                  <a:gd name="connsiteX9" fmla="*/ 2572 w 174702"/>
                  <a:gd name="connsiteY9" fmla="*/ 108490 h 121729"/>
                  <a:gd name="connsiteX10" fmla="*/ 0 w 174702"/>
                  <a:gd name="connsiteY10" fmla="*/ 117348 h 121729"/>
                  <a:gd name="connsiteX11" fmla="*/ 11240 w 174702"/>
                  <a:gd name="connsiteY11" fmla="*/ 119158 h 121729"/>
                  <a:gd name="connsiteX12" fmla="*/ 11049 w 174702"/>
                  <a:gd name="connsiteY12" fmla="*/ 119158 h 121729"/>
                  <a:gd name="connsiteX13" fmla="*/ 89440 w 174702"/>
                  <a:gd name="connsiteY13" fmla="*/ 119158 h 121729"/>
                  <a:gd name="connsiteX14" fmla="*/ 88583 w 174702"/>
                  <a:gd name="connsiteY14" fmla="*/ 119348 h 121729"/>
                  <a:gd name="connsiteX15" fmla="*/ 148876 w 174702"/>
                  <a:gd name="connsiteY15" fmla="*/ 103632 h 121729"/>
                  <a:gd name="connsiteX16" fmla="*/ 167735 w 174702"/>
                  <a:gd name="connsiteY16" fmla="*/ 94297 h 121729"/>
                  <a:gd name="connsiteX17" fmla="*/ 172403 w 174702"/>
                  <a:gd name="connsiteY17" fmla="*/ 91440 h 121729"/>
                  <a:gd name="connsiteX18" fmla="*/ 174688 w 174702"/>
                  <a:gd name="connsiteY18" fmla="*/ 17431 h 121729"/>
                  <a:gd name="connsiteX19" fmla="*/ 173450 w 174702"/>
                  <a:gd name="connsiteY19" fmla="*/ 13811 h 121729"/>
                  <a:gd name="connsiteX20" fmla="*/ 170021 w 174702"/>
                  <a:gd name="connsiteY20" fmla="*/ 12097 h 121729"/>
                  <a:gd name="connsiteX21" fmla="*/ 164687 w 174702"/>
                  <a:gd name="connsiteY21" fmla="*/ 16859 h 121729"/>
                  <a:gd name="connsiteX22" fmla="*/ 163830 w 174702"/>
                  <a:gd name="connsiteY22" fmla="*/ 30004 h 121729"/>
                  <a:gd name="connsiteX23" fmla="*/ 163640 w 174702"/>
                  <a:gd name="connsiteY23" fmla="*/ 28575 h 121729"/>
                  <a:gd name="connsiteX24" fmla="*/ 158115 w 174702"/>
                  <a:gd name="connsiteY24" fmla="*/ 20383 h 121729"/>
                  <a:gd name="connsiteX25" fmla="*/ 150781 w 174702"/>
                  <a:gd name="connsiteY25" fmla="*/ 13240 h 121729"/>
                  <a:gd name="connsiteX26" fmla="*/ 133921 w 174702"/>
                  <a:gd name="connsiteY26" fmla="*/ 4096 h 121729"/>
                  <a:gd name="connsiteX27" fmla="*/ 114110 w 174702"/>
                  <a:gd name="connsiteY27" fmla="*/ 190 h 121729"/>
                  <a:gd name="connsiteX28" fmla="*/ 108395 w 174702"/>
                  <a:gd name="connsiteY28" fmla="*/ 0 h 121729"/>
                  <a:gd name="connsiteX29" fmla="*/ 92678 w 174702"/>
                  <a:gd name="connsiteY29" fmla="*/ 1143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4702" h="121729">
                    <a:moveTo>
                      <a:pt x="92678" y="1143"/>
                    </a:moveTo>
                    <a:cubicBezTo>
                      <a:pt x="85820" y="2095"/>
                      <a:pt x="78867" y="3810"/>
                      <a:pt x="71438" y="6382"/>
                    </a:cubicBezTo>
                    <a:cubicBezTo>
                      <a:pt x="56864" y="11335"/>
                      <a:pt x="43815" y="18478"/>
                      <a:pt x="32671" y="27718"/>
                    </a:cubicBezTo>
                    <a:cubicBezTo>
                      <a:pt x="22670" y="36100"/>
                      <a:pt x="14954" y="45910"/>
                      <a:pt x="10478" y="56102"/>
                    </a:cubicBezTo>
                    <a:cubicBezTo>
                      <a:pt x="10192" y="55721"/>
                      <a:pt x="9525" y="55626"/>
                      <a:pt x="8954" y="55626"/>
                    </a:cubicBezTo>
                    <a:cubicBezTo>
                      <a:pt x="7049" y="55912"/>
                      <a:pt x="5715" y="56578"/>
                      <a:pt x="4858" y="57721"/>
                    </a:cubicBezTo>
                    <a:cubicBezTo>
                      <a:pt x="4096" y="58769"/>
                      <a:pt x="3715" y="60103"/>
                      <a:pt x="3905" y="61436"/>
                    </a:cubicBezTo>
                    <a:cubicBezTo>
                      <a:pt x="4763" y="66770"/>
                      <a:pt x="5334" y="72295"/>
                      <a:pt x="5620" y="77819"/>
                    </a:cubicBezTo>
                    <a:lnTo>
                      <a:pt x="5810" y="78867"/>
                    </a:lnTo>
                    <a:cubicBezTo>
                      <a:pt x="5810" y="89916"/>
                      <a:pt x="4763" y="99346"/>
                      <a:pt x="2572" y="108490"/>
                    </a:cubicBezTo>
                    <a:cubicBezTo>
                      <a:pt x="1810" y="111442"/>
                      <a:pt x="953" y="114395"/>
                      <a:pt x="0" y="117348"/>
                    </a:cubicBezTo>
                    <a:cubicBezTo>
                      <a:pt x="3715" y="118015"/>
                      <a:pt x="7430" y="118681"/>
                      <a:pt x="11240" y="119158"/>
                    </a:cubicBezTo>
                    <a:lnTo>
                      <a:pt x="11049" y="119158"/>
                    </a:lnTo>
                    <a:cubicBezTo>
                      <a:pt x="37052" y="122587"/>
                      <a:pt x="63437" y="122587"/>
                      <a:pt x="89440" y="119158"/>
                    </a:cubicBezTo>
                    <a:cubicBezTo>
                      <a:pt x="89154" y="119158"/>
                      <a:pt x="88868" y="119253"/>
                      <a:pt x="88583" y="119348"/>
                    </a:cubicBezTo>
                    <a:cubicBezTo>
                      <a:pt x="109252" y="116586"/>
                      <a:pt x="129635" y="111538"/>
                      <a:pt x="148876" y="103632"/>
                    </a:cubicBezTo>
                    <a:cubicBezTo>
                      <a:pt x="155353" y="100870"/>
                      <a:pt x="161639" y="97822"/>
                      <a:pt x="167735" y="94297"/>
                    </a:cubicBezTo>
                    <a:cubicBezTo>
                      <a:pt x="169354" y="93345"/>
                      <a:pt x="170879" y="92488"/>
                      <a:pt x="172403" y="91440"/>
                    </a:cubicBezTo>
                    <a:cubicBezTo>
                      <a:pt x="171545" y="67437"/>
                      <a:pt x="172974" y="43624"/>
                      <a:pt x="174688" y="17431"/>
                    </a:cubicBezTo>
                    <a:cubicBezTo>
                      <a:pt x="174784" y="16192"/>
                      <a:pt x="174403" y="14859"/>
                      <a:pt x="173450" y="13811"/>
                    </a:cubicBezTo>
                    <a:cubicBezTo>
                      <a:pt x="172498" y="12763"/>
                      <a:pt x="171260" y="12192"/>
                      <a:pt x="170021" y="12097"/>
                    </a:cubicBezTo>
                    <a:cubicBezTo>
                      <a:pt x="167164" y="12097"/>
                      <a:pt x="164878" y="14192"/>
                      <a:pt x="164687" y="16859"/>
                    </a:cubicBezTo>
                    <a:cubicBezTo>
                      <a:pt x="164402" y="21241"/>
                      <a:pt x="164116" y="25622"/>
                      <a:pt x="163830" y="30004"/>
                    </a:cubicBezTo>
                    <a:lnTo>
                      <a:pt x="163640" y="28575"/>
                    </a:lnTo>
                    <a:cubicBezTo>
                      <a:pt x="162211" y="26003"/>
                      <a:pt x="160401" y="23336"/>
                      <a:pt x="158115" y="20383"/>
                    </a:cubicBezTo>
                    <a:cubicBezTo>
                      <a:pt x="155734" y="17526"/>
                      <a:pt x="153067" y="15145"/>
                      <a:pt x="150781" y="13240"/>
                    </a:cubicBezTo>
                    <a:cubicBezTo>
                      <a:pt x="146399" y="9525"/>
                      <a:pt x="140779" y="6477"/>
                      <a:pt x="133921" y="4096"/>
                    </a:cubicBezTo>
                    <a:cubicBezTo>
                      <a:pt x="128207" y="2000"/>
                      <a:pt x="121539" y="667"/>
                      <a:pt x="114110" y="190"/>
                    </a:cubicBezTo>
                    <a:cubicBezTo>
                      <a:pt x="112204" y="95"/>
                      <a:pt x="110300" y="0"/>
                      <a:pt x="108395" y="0"/>
                    </a:cubicBezTo>
                    <a:cubicBezTo>
                      <a:pt x="103727" y="0"/>
                      <a:pt x="98584" y="381"/>
                      <a:pt x="92678" y="1143"/>
                    </a:cubicBezTo>
                  </a:path>
                </a:pathLst>
              </a:custGeom>
              <a:solidFill>
                <a:srgbClr val="FFC4A3"/>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C26B4BDD-AD35-613F-F6C0-7B0EA45B6BA7}"/>
                  </a:ext>
                </a:extLst>
              </p:cNvPr>
              <p:cNvSpPr/>
              <p:nvPr/>
            </p:nvSpPr>
            <p:spPr>
              <a:xfrm>
                <a:off x="3401506" y="3427580"/>
                <a:ext cx="112742" cy="178403"/>
              </a:xfrm>
              <a:custGeom>
                <a:avLst/>
                <a:gdLst>
                  <a:gd name="connsiteX0" fmla="*/ 71118 w 112742"/>
                  <a:gd name="connsiteY0" fmla="*/ 95 h 178403"/>
                  <a:gd name="connsiteX1" fmla="*/ 65784 w 112742"/>
                  <a:gd name="connsiteY1" fmla="*/ 2191 h 178403"/>
                  <a:gd name="connsiteX2" fmla="*/ 31589 w 112742"/>
                  <a:gd name="connsiteY2" fmla="*/ 13525 h 178403"/>
                  <a:gd name="connsiteX3" fmla="*/ 16540 w 112742"/>
                  <a:gd name="connsiteY3" fmla="*/ 28099 h 178403"/>
                  <a:gd name="connsiteX4" fmla="*/ 6729 w 112742"/>
                  <a:gd name="connsiteY4" fmla="*/ 45720 h 178403"/>
                  <a:gd name="connsiteX5" fmla="*/ 62 w 112742"/>
                  <a:gd name="connsiteY5" fmla="*/ 86582 h 178403"/>
                  <a:gd name="connsiteX6" fmla="*/ 10063 w 112742"/>
                  <a:gd name="connsiteY6" fmla="*/ 129159 h 178403"/>
                  <a:gd name="connsiteX7" fmla="*/ 40067 w 112742"/>
                  <a:gd name="connsiteY7" fmla="*/ 165735 h 178403"/>
                  <a:gd name="connsiteX8" fmla="*/ 62165 w 112742"/>
                  <a:gd name="connsiteY8" fmla="*/ 175736 h 178403"/>
                  <a:gd name="connsiteX9" fmla="*/ 76166 w 112742"/>
                  <a:gd name="connsiteY9" fmla="*/ 178117 h 178403"/>
                  <a:gd name="connsiteX10" fmla="*/ 82643 w 112742"/>
                  <a:gd name="connsiteY10" fmla="*/ 178403 h 178403"/>
                  <a:gd name="connsiteX11" fmla="*/ 99884 w 112742"/>
                  <a:gd name="connsiteY11" fmla="*/ 176022 h 178403"/>
                  <a:gd name="connsiteX12" fmla="*/ 104932 w 112742"/>
                  <a:gd name="connsiteY12" fmla="*/ 167164 h 178403"/>
                  <a:gd name="connsiteX13" fmla="*/ 100074 w 112742"/>
                  <a:gd name="connsiteY13" fmla="*/ 162115 h 178403"/>
                  <a:gd name="connsiteX14" fmla="*/ 111028 w 112742"/>
                  <a:gd name="connsiteY14" fmla="*/ 127730 h 178403"/>
                  <a:gd name="connsiteX15" fmla="*/ 112742 w 112742"/>
                  <a:gd name="connsiteY15" fmla="*/ 105156 h 178403"/>
                  <a:gd name="connsiteX16" fmla="*/ 110933 w 112742"/>
                  <a:gd name="connsiteY16" fmla="*/ 82296 h 178403"/>
                  <a:gd name="connsiteX17" fmla="*/ 98550 w 112742"/>
                  <a:gd name="connsiteY17" fmla="*/ 38862 h 178403"/>
                  <a:gd name="connsiteX18" fmla="*/ 80262 w 112742"/>
                  <a:gd name="connsiteY18" fmla="*/ 7429 h 178403"/>
                  <a:gd name="connsiteX19" fmla="*/ 76928 w 112742"/>
                  <a:gd name="connsiteY19" fmla="*/ 3143 h 178403"/>
                  <a:gd name="connsiteX20" fmla="*/ 76071 w 112742"/>
                  <a:gd name="connsiteY20" fmla="*/ 2095 h 178403"/>
                  <a:gd name="connsiteX21" fmla="*/ 71213 w 112742"/>
                  <a:gd name="connsiteY21" fmla="*/ 0 h 17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42" h="178403">
                    <a:moveTo>
                      <a:pt x="71118" y="95"/>
                    </a:moveTo>
                    <a:cubicBezTo>
                      <a:pt x="69118" y="95"/>
                      <a:pt x="67022" y="857"/>
                      <a:pt x="65784" y="2191"/>
                    </a:cubicBezTo>
                    <a:cubicBezTo>
                      <a:pt x="52830" y="3143"/>
                      <a:pt x="41019" y="7048"/>
                      <a:pt x="31589" y="13525"/>
                    </a:cubicBezTo>
                    <a:cubicBezTo>
                      <a:pt x="25970" y="17431"/>
                      <a:pt x="21017" y="22193"/>
                      <a:pt x="16540" y="28099"/>
                    </a:cubicBezTo>
                    <a:cubicBezTo>
                      <a:pt x="12825" y="32956"/>
                      <a:pt x="9777" y="38576"/>
                      <a:pt x="6729" y="45720"/>
                    </a:cubicBezTo>
                    <a:cubicBezTo>
                      <a:pt x="1871" y="57436"/>
                      <a:pt x="-415" y="71628"/>
                      <a:pt x="62" y="86582"/>
                    </a:cubicBezTo>
                    <a:cubicBezTo>
                      <a:pt x="538" y="101060"/>
                      <a:pt x="3967" y="115348"/>
                      <a:pt x="10063" y="129159"/>
                    </a:cubicBezTo>
                    <a:cubicBezTo>
                      <a:pt x="16635" y="144018"/>
                      <a:pt x="27017" y="156686"/>
                      <a:pt x="40067" y="165735"/>
                    </a:cubicBezTo>
                    <a:cubicBezTo>
                      <a:pt x="46353" y="170021"/>
                      <a:pt x="53973" y="173546"/>
                      <a:pt x="62165" y="175736"/>
                    </a:cubicBezTo>
                    <a:cubicBezTo>
                      <a:pt x="67118" y="177070"/>
                      <a:pt x="72261" y="177736"/>
                      <a:pt x="76166" y="178117"/>
                    </a:cubicBezTo>
                    <a:cubicBezTo>
                      <a:pt x="78262" y="178308"/>
                      <a:pt x="80453" y="178403"/>
                      <a:pt x="82643" y="178403"/>
                    </a:cubicBezTo>
                    <a:cubicBezTo>
                      <a:pt x="88454" y="178403"/>
                      <a:pt x="94264" y="177546"/>
                      <a:pt x="99884" y="176022"/>
                    </a:cubicBezTo>
                    <a:cubicBezTo>
                      <a:pt x="103694" y="174879"/>
                      <a:pt x="105980" y="170879"/>
                      <a:pt x="104932" y="167164"/>
                    </a:cubicBezTo>
                    <a:cubicBezTo>
                      <a:pt x="104265" y="164782"/>
                      <a:pt x="102360" y="162877"/>
                      <a:pt x="100074" y="162115"/>
                    </a:cubicBezTo>
                    <a:cubicBezTo>
                      <a:pt x="105408" y="151638"/>
                      <a:pt x="109028" y="140017"/>
                      <a:pt x="111028" y="127730"/>
                    </a:cubicBezTo>
                    <a:cubicBezTo>
                      <a:pt x="112171" y="120491"/>
                      <a:pt x="112742" y="112871"/>
                      <a:pt x="112742" y="105156"/>
                    </a:cubicBezTo>
                    <a:cubicBezTo>
                      <a:pt x="112742" y="98393"/>
                      <a:pt x="112171" y="91154"/>
                      <a:pt x="110933" y="82296"/>
                    </a:cubicBezTo>
                    <a:cubicBezTo>
                      <a:pt x="108932" y="68199"/>
                      <a:pt x="104932" y="54007"/>
                      <a:pt x="98550" y="38862"/>
                    </a:cubicBezTo>
                    <a:cubicBezTo>
                      <a:pt x="93883" y="27813"/>
                      <a:pt x="87692" y="17145"/>
                      <a:pt x="80262" y="7429"/>
                    </a:cubicBezTo>
                    <a:cubicBezTo>
                      <a:pt x="79786" y="5715"/>
                      <a:pt x="78548" y="4191"/>
                      <a:pt x="76928" y="3143"/>
                    </a:cubicBezTo>
                    <a:lnTo>
                      <a:pt x="76071" y="2095"/>
                    </a:lnTo>
                    <a:cubicBezTo>
                      <a:pt x="74928" y="762"/>
                      <a:pt x="73214" y="0"/>
                      <a:pt x="71213" y="0"/>
                    </a:cubicBezTo>
                  </a:path>
                </a:pathLst>
              </a:custGeom>
              <a:solidFill>
                <a:srgbClr val="FFC9AB"/>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983EBC95-D18F-5912-C740-B9984E8A9376}"/>
                  </a:ext>
                </a:extLst>
              </p:cNvPr>
              <p:cNvSpPr/>
              <p:nvPr/>
            </p:nvSpPr>
            <p:spPr>
              <a:xfrm>
                <a:off x="3423837" y="3464346"/>
                <a:ext cx="58016" cy="33115"/>
              </a:xfrm>
              <a:custGeom>
                <a:avLst/>
                <a:gdLst>
                  <a:gd name="connsiteX0" fmla="*/ 2496 w 58016"/>
                  <a:gd name="connsiteY0" fmla="*/ 1143 h 33115"/>
                  <a:gd name="connsiteX1" fmla="*/ 115 w 58016"/>
                  <a:gd name="connsiteY1" fmla="*/ 5334 h 33115"/>
                  <a:gd name="connsiteX2" fmla="*/ 4401 w 58016"/>
                  <a:gd name="connsiteY2" fmla="*/ 7715 h 33115"/>
                  <a:gd name="connsiteX3" fmla="*/ 6496 w 58016"/>
                  <a:gd name="connsiteY3" fmla="*/ 7429 h 33115"/>
                  <a:gd name="connsiteX4" fmla="*/ 16307 w 58016"/>
                  <a:gd name="connsiteY4" fmla="*/ 7429 h 33115"/>
                  <a:gd name="connsiteX5" fmla="*/ 26785 w 58016"/>
                  <a:gd name="connsiteY5" fmla="*/ 10287 h 33115"/>
                  <a:gd name="connsiteX6" fmla="*/ 34690 w 58016"/>
                  <a:gd name="connsiteY6" fmla="*/ 14954 h 33115"/>
                  <a:gd name="connsiteX7" fmla="*/ 42977 w 58016"/>
                  <a:gd name="connsiteY7" fmla="*/ 23336 h 33115"/>
                  <a:gd name="connsiteX8" fmla="*/ 47644 w 58016"/>
                  <a:gd name="connsiteY8" fmla="*/ 30385 h 33115"/>
                  <a:gd name="connsiteX9" fmla="*/ 55264 w 58016"/>
                  <a:gd name="connsiteY9" fmla="*/ 32385 h 33115"/>
                  <a:gd name="connsiteX10" fmla="*/ 57265 w 58016"/>
                  <a:gd name="connsiteY10" fmla="*/ 24765 h 33115"/>
                  <a:gd name="connsiteX11" fmla="*/ 47073 w 58016"/>
                  <a:gd name="connsiteY11" fmla="*/ 12097 h 33115"/>
                  <a:gd name="connsiteX12" fmla="*/ 34024 w 58016"/>
                  <a:gd name="connsiteY12" fmla="*/ 4000 h 33115"/>
                  <a:gd name="connsiteX13" fmla="*/ 19546 w 58016"/>
                  <a:gd name="connsiteY13" fmla="*/ 286 h 33115"/>
                  <a:gd name="connsiteX14" fmla="*/ 13926 w 58016"/>
                  <a:gd name="connsiteY14" fmla="*/ 0 h 33115"/>
                  <a:gd name="connsiteX15" fmla="*/ 2496 w 58016"/>
                  <a:gd name="connsiteY15" fmla="*/ 1048 h 3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6" h="33115">
                    <a:moveTo>
                      <a:pt x="2496" y="1143"/>
                    </a:moveTo>
                    <a:cubicBezTo>
                      <a:pt x="686" y="1429"/>
                      <a:pt x="-362" y="3715"/>
                      <a:pt x="115" y="5334"/>
                    </a:cubicBezTo>
                    <a:cubicBezTo>
                      <a:pt x="686" y="7334"/>
                      <a:pt x="2496" y="8001"/>
                      <a:pt x="4401" y="7715"/>
                    </a:cubicBezTo>
                    <a:cubicBezTo>
                      <a:pt x="5068" y="7620"/>
                      <a:pt x="5734" y="7525"/>
                      <a:pt x="6496" y="7429"/>
                    </a:cubicBezTo>
                    <a:cubicBezTo>
                      <a:pt x="9830" y="7048"/>
                      <a:pt x="13069" y="7048"/>
                      <a:pt x="16307" y="7429"/>
                    </a:cubicBezTo>
                    <a:cubicBezTo>
                      <a:pt x="19927" y="8001"/>
                      <a:pt x="23356" y="8858"/>
                      <a:pt x="26785" y="10287"/>
                    </a:cubicBezTo>
                    <a:cubicBezTo>
                      <a:pt x="29547" y="11620"/>
                      <a:pt x="32214" y="13144"/>
                      <a:pt x="34690" y="14954"/>
                    </a:cubicBezTo>
                    <a:cubicBezTo>
                      <a:pt x="37738" y="17431"/>
                      <a:pt x="40501" y="20288"/>
                      <a:pt x="42977" y="23336"/>
                    </a:cubicBezTo>
                    <a:cubicBezTo>
                      <a:pt x="44692" y="25622"/>
                      <a:pt x="46216" y="28003"/>
                      <a:pt x="47644" y="30385"/>
                    </a:cubicBezTo>
                    <a:cubicBezTo>
                      <a:pt x="49168" y="32956"/>
                      <a:pt x="52597" y="33909"/>
                      <a:pt x="55264" y="32385"/>
                    </a:cubicBezTo>
                    <a:cubicBezTo>
                      <a:pt x="57931" y="30861"/>
                      <a:pt x="58789" y="27432"/>
                      <a:pt x="57265" y="24765"/>
                    </a:cubicBezTo>
                    <a:cubicBezTo>
                      <a:pt x="54598" y="20002"/>
                      <a:pt x="51169" y="15716"/>
                      <a:pt x="47073" y="12097"/>
                    </a:cubicBezTo>
                    <a:cubicBezTo>
                      <a:pt x="43263" y="8668"/>
                      <a:pt x="38786" y="6001"/>
                      <a:pt x="34024" y="4000"/>
                    </a:cubicBezTo>
                    <a:cubicBezTo>
                      <a:pt x="29356" y="2000"/>
                      <a:pt x="24594" y="952"/>
                      <a:pt x="19546" y="286"/>
                    </a:cubicBezTo>
                    <a:cubicBezTo>
                      <a:pt x="17641" y="95"/>
                      <a:pt x="15831" y="0"/>
                      <a:pt x="13926" y="0"/>
                    </a:cubicBezTo>
                    <a:cubicBezTo>
                      <a:pt x="10116" y="0"/>
                      <a:pt x="6211" y="476"/>
                      <a:pt x="2496" y="1048"/>
                    </a:cubicBezTo>
                  </a:path>
                </a:pathLst>
              </a:custGeom>
              <a:solidFill>
                <a:srgbClr val="D9A68A"/>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DEF83464-719B-476B-F5C3-FA2CE985CD94}"/>
                  </a:ext>
                </a:extLst>
              </p:cNvPr>
              <p:cNvSpPr/>
              <p:nvPr/>
            </p:nvSpPr>
            <p:spPr>
              <a:xfrm>
                <a:off x="3464277" y="3071059"/>
                <a:ext cx="811589" cy="768286"/>
              </a:xfrm>
              <a:custGeom>
                <a:avLst/>
                <a:gdLst>
                  <a:gd name="connsiteX0" fmla="*/ 193608 w 811589"/>
                  <a:gd name="connsiteY0" fmla="*/ 7239 h 768286"/>
                  <a:gd name="connsiteX1" fmla="*/ 191036 w 811589"/>
                  <a:gd name="connsiteY1" fmla="*/ 8191 h 768286"/>
                  <a:gd name="connsiteX2" fmla="*/ 189322 w 811589"/>
                  <a:gd name="connsiteY2" fmla="*/ 7906 h 768286"/>
                  <a:gd name="connsiteX3" fmla="*/ 185797 w 811589"/>
                  <a:gd name="connsiteY3" fmla="*/ 8953 h 768286"/>
                  <a:gd name="connsiteX4" fmla="*/ 136267 w 811589"/>
                  <a:gd name="connsiteY4" fmla="*/ 48006 h 768286"/>
                  <a:gd name="connsiteX5" fmla="*/ 94834 w 811589"/>
                  <a:gd name="connsiteY5" fmla="*/ 96107 h 768286"/>
                  <a:gd name="connsiteX6" fmla="*/ 35112 w 811589"/>
                  <a:gd name="connsiteY6" fmla="*/ 211360 h 768286"/>
                  <a:gd name="connsiteX7" fmla="*/ 4727 w 811589"/>
                  <a:gd name="connsiteY7" fmla="*/ 339947 h 768286"/>
                  <a:gd name="connsiteX8" fmla="*/ 2346 w 811589"/>
                  <a:gd name="connsiteY8" fmla="*/ 465963 h 768286"/>
                  <a:gd name="connsiteX9" fmla="*/ 13395 w 811589"/>
                  <a:gd name="connsiteY9" fmla="*/ 529209 h 768286"/>
                  <a:gd name="connsiteX10" fmla="*/ 36922 w 811589"/>
                  <a:gd name="connsiteY10" fmla="*/ 588359 h 768286"/>
                  <a:gd name="connsiteX11" fmla="*/ 114455 w 811589"/>
                  <a:gd name="connsiteY11" fmla="*/ 683228 h 768286"/>
                  <a:gd name="connsiteX12" fmla="*/ 346008 w 811589"/>
                  <a:gd name="connsiteY12" fmla="*/ 768096 h 768286"/>
                  <a:gd name="connsiteX13" fmla="*/ 356771 w 811589"/>
                  <a:gd name="connsiteY13" fmla="*/ 768286 h 768286"/>
                  <a:gd name="connsiteX14" fmla="*/ 476405 w 811589"/>
                  <a:gd name="connsiteY14" fmla="*/ 749236 h 768286"/>
                  <a:gd name="connsiteX15" fmla="*/ 537936 w 811589"/>
                  <a:gd name="connsiteY15" fmla="*/ 722757 h 768286"/>
                  <a:gd name="connsiteX16" fmla="*/ 592324 w 811589"/>
                  <a:gd name="connsiteY16" fmla="*/ 685514 h 768286"/>
                  <a:gd name="connsiteX17" fmla="*/ 592324 w 811589"/>
                  <a:gd name="connsiteY17" fmla="*/ 685514 h 768286"/>
                  <a:gd name="connsiteX18" fmla="*/ 611851 w 811589"/>
                  <a:gd name="connsiteY18" fmla="*/ 667607 h 768286"/>
                  <a:gd name="connsiteX19" fmla="*/ 639283 w 811589"/>
                  <a:gd name="connsiteY19" fmla="*/ 636080 h 768286"/>
                  <a:gd name="connsiteX20" fmla="*/ 648236 w 811589"/>
                  <a:gd name="connsiteY20" fmla="*/ 623792 h 768286"/>
                  <a:gd name="connsiteX21" fmla="*/ 669763 w 811589"/>
                  <a:gd name="connsiteY21" fmla="*/ 587788 h 768286"/>
                  <a:gd name="connsiteX22" fmla="*/ 679192 w 811589"/>
                  <a:gd name="connsiteY22" fmla="*/ 567690 h 768286"/>
                  <a:gd name="connsiteX23" fmla="*/ 683383 w 811589"/>
                  <a:gd name="connsiteY23" fmla="*/ 557784 h 768286"/>
                  <a:gd name="connsiteX24" fmla="*/ 685860 w 811589"/>
                  <a:gd name="connsiteY24" fmla="*/ 551117 h 768286"/>
                  <a:gd name="connsiteX25" fmla="*/ 686050 w 811589"/>
                  <a:gd name="connsiteY25" fmla="*/ 551117 h 768286"/>
                  <a:gd name="connsiteX26" fmla="*/ 699861 w 811589"/>
                  <a:gd name="connsiteY26" fmla="*/ 553022 h 768286"/>
                  <a:gd name="connsiteX27" fmla="*/ 700814 w 811589"/>
                  <a:gd name="connsiteY27" fmla="*/ 553022 h 768286"/>
                  <a:gd name="connsiteX28" fmla="*/ 701576 w 811589"/>
                  <a:gd name="connsiteY28" fmla="*/ 553117 h 768286"/>
                  <a:gd name="connsiteX29" fmla="*/ 701862 w 811589"/>
                  <a:gd name="connsiteY29" fmla="*/ 553117 h 768286"/>
                  <a:gd name="connsiteX30" fmla="*/ 706053 w 811589"/>
                  <a:gd name="connsiteY30" fmla="*/ 553307 h 768286"/>
                  <a:gd name="connsiteX31" fmla="*/ 706148 w 811589"/>
                  <a:gd name="connsiteY31" fmla="*/ 553307 h 768286"/>
                  <a:gd name="connsiteX32" fmla="*/ 707482 w 811589"/>
                  <a:gd name="connsiteY32" fmla="*/ 553307 h 768286"/>
                  <a:gd name="connsiteX33" fmla="*/ 709006 w 811589"/>
                  <a:gd name="connsiteY33" fmla="*/ 553307 h 768286"/>
                  <a:gd name="connsiteX34" fmla="*/ 790825 w 811589"/>
                  <a:gd name="connsiteY34" fmla="*/ 519303 h 768286"/>
                  <a:gd name="connsiteX35" fmla="*/ 805780 w 811589"/>
                  <a:gd name="connsiteY35" fmla="*/ 493776 h 768286"/>
                  <a:gd name="connsiteX36" fmla="*/ 811590 w 811589"/>
                  <a:gd name="connsiteY36" fmla="*/ 461105 h 768286"/>
                  <a:gd name="connsiteX37" fmla="*/ 811304 w 811589"/>
                  <a:gd name="connsiteY37" fmla="*/ 454057 h 768286"/>
                  <a:gd name="connsiteX38" fmla="*/ 792254 w 811589"/>
                  <a:gd name="connsiteY38" fmla="*/ 403384 h 768286"/>
                  <a:gd name="connsiteX39" fmla="*/ 785682 w 811589"/>
                  <a:gd name="connsiteY39" fmla="*/ 395954 h 768286"/>
                  <a:gd name="connsiteX40" fmla="*/ 785682 w 811589"/>
                  <a:gd name="connsiteY40" fmla="*/ 395954 h 768286"/>
                  <a:gd name="connsiteX41" fmla="*/ 758440 w 811589"/>
                  <a:gd name="connsiteY41" fmla="*/ 378238 h 768286"/>
                  <a:gd name="connsiteX42" fmla="*/ 735866 w 811589"/>
                  <a:gd name="connsiteY42" fmla="*/ 372332 h 768286"/>
                  <a:gd name="connsiteX43" fmla="*/ 721864 w 811589"/>
                  <a:gd name="connsiteY43" fmla="*/ 371475 h 768286"/>
                  <a:gd name="connsiteX44" fmla="*/ 720436 w 811589"/>
                  <a:gd name="connsiteY44" fmla="*/ 371475 h 768286"/>
                  <a:gd name="connsiteX45" fmla="*/ 713768 w 811589"/>
                  <a:gd name="connsiteY45" fmla="*/ 371761 h 768286"/>
                  <a:gd name="connsiteX46" fmla="*/ 717292 w 811589"/>
                  <a:gd name="connsiteY46" fmla="*/ 342519 h 768286"/>
                  <a:gd name="connsiteX47" fmla="*/ 717388 w 811589"/>
                  <a:gd name="connsiteY47" fmla="*/ 314135 h 768286"/>
                  <a:gd name="connsiteX48" fmla="*/ 709482 w 811589"/>
                  <a:gd name="connsiteY48" fmla="*/ 262033 h 768286"/>
                  <a:gd name="connsiteX49" fmla="*/ 691289 w 811589"/>
                  <a:gd name="connsiteY49" fmla="*/ 213646 h 768286"/>
                  <a:gd name="connsiteX50" fmla="*/ 664238 w 811589"/>
                  <a:gd name="connsiteY50" fmla="*/ 169831 h 768286"/>
                  <a:gd name="connsiteX51" fmla="*/ 588895 w 811589"/>
                  <a:gd name="connsiteY51" fmla="*/ 97345 h 768286"/>
                  <a:gd name="connsiteX52" fmla="*/ 492883 w 811589"/>
                  <a:gd name="connsiteY52" fmla="*/ 44387 h 768286"/>
                  <a:gd name="connsiteX53" fmla="*/ 386108 w 811589"/>
                  <a:gd name="connsiteY53" fmla="*/ 11716 h 768286"/>
                  <a:gd name="connsiteX54" fmla="*/ 278952 w 811589"/>
                  <a:gd name="connsiteY54" fmla="*/ 0 h 768286"/>
                  <a:gd name="connsiteX55" fmla="*/ 274094 w 811589"/>
                  <a:gd name="connsiteY55" fmla="*/ 0 h 768286"/>
                  <a:gd name="connsiteX56" fmla="*/ 193703 w 811589"/>
                  <a:gd name="connsiteY56" fmla="*/ 7048 h 7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1589" h="768286">
                    <a:moveTo>
                      <a:pt x="193608" y="7239"/>
                    </a:moveTo>
                    <a:cubicBezTo>
                      <a:pt x="192751" y="7429"/>
                      <a:pt x="191989" y="7810"/>
                      <a:pt x="191036" y="8191"/>
                    </a:cubicBezTo>
                    <a:cubicBezTo>
                      <a:pt x="190750" y="8001"/>
                      <a:pt x="190084" y="7906"/>
                      <a:pt x="189322" y="7906"/>
                    </a:cubicBezTo>
                    <a:cubicBezTo>
                      <a:pt x="188083" y="7906"/>
                      <a:pt x="186940" y="8287"/>
                      <a:pt x="185797" y="8953"/>
                    </a:cubicBezTo>
                    <a:cubicBezTo>
                      <a:pt x="168462" y="20002"/>
                      <a:pt x="151793" y="33147"/>
                      <a:pt x="136267" y="48006"/>
                    </a:cubicBezTo>
                    <a:cubicBezTo>
                      <a:pt x="121789" y="62008"/>
                      <a:pt x="108264" y="77724"/>
                      <a:pt x="94834" y="96107"/>
                    </a:cubicBezTo>
                    <a:cubicBezTo>
                      <a:pt x="71116" y="128588"/>
                      <a:pt x="51018" y="167354"/>
                      <a:pt x="35112" y="211360"/>
                    </a:cubicBezTo>
                    <a:cubicBezTo>
                      <a:pt x="20729" y="250984"/>
                      <a:pt x="10537" y="294227"/>
                      <a:pt x="4727" y="339947"/>
                    </a:cubicBezTo>
                    <a:cubicBezTo>
                      <a:pt x="-607" y="382619"/>
                      <a:pt x="-1464" y="425006"/>
                      <a:pt x="2346" y="465963"/>
                    </a:cubicBezTo>
                    <a:cubicBezTo>
                      <a:pt x="4537" y="489585"/>
                      <a:pt x="8061" y="510350"/>
                      <a:pt x="13395" y="529209"/>
                    </a:cubicBezTo>
                    <a:cubicBezTo>
                      <a:pt x="18824" y="548926"/>
                      <a:pt x="26730" y="568833"/>
                      <a:pt x="36922" y="588359"/>
                    </a:cubicBezTo>
                    <a:cubicBezTo>
                      <a:pt x="55305" y="623507"/>
                      <a:pt x="82165" y="656368"/>
                      <a:pt x="114455" y="683228"/>
                    </a:cubicBezTo>
                    <a:cubicBezTo>
                      <a:pt x="177225" y="735425"/>
                      <a:pt x="259521" y="765620"/>
                      <a:pt x="346008" y="768096"/>
                    </a:cubicBezTo>
                    <a:cubicBezTo>
                      <a:pt x="349627" y="768191"/>
                      <a:pt x="353247" y="768286"/>
                      <a:pt x="356771" y="768286"/>
                    </a:cubicBezTo>
                    <a:cubicBezTo>
                      <a:pt x="397157" y="768286"/>
                      <a:pt x="437352" y="761905"/>
                      <a:pt x="476405" y="749236"/>
                    </a:cubicBezTo>
                    <a:cubicBezTo>
                      <a:pt x="497741" y="742379"/>
                      <a:pt x="518410" y="733425"/>
                      <a:pt x="537936" y="722757"/>
                    </a:cubicBezTo>
                    <a:cubicBezTo>
                      <a:pt x="556606" y="712565"/>
                      <a:pt x="574894" y="700088"/>
                      <a:pt x="592324" y="685514"/>
                    </a:cubicBezTo>
                    <a:lnTo>
                      <a:pt x="592324" y="685514"/>
                    </a:lnTo>
                    <a:cubicBezTo>
                      <a:pt x="598992" y="679895"/>
                      <a:pt x="605564" y="673894"/>
                      <a:pt x="611851" y="667607"/>
                    </a:cubicBezTo>
                    <a:cubicBezTo>
                      <a:pt x="621566" y="657892"/>
                      <a:pt x="630710" y="647319"/>
                      <a:pt x="639283" y="636080"/>
                    </a:cubicBezTo>
                    <a:cubicBezTo>
                      <a:pt x="642331" y="632079"/>
                      <a:pt x="645283" y="627983"/>
                      <a:pt x="648236" y="623792"/>
                    </a:cubicBezTo>
                    <a:cubicBezTo>
                      <a:pt x="655951" y="612743"/>
                      <a:pt x="663190" y="600647"/>
                      <a:pt x="669763" y="587788"/>
                    </a:cubicBezTo>
                    <a:cubicBezTo>
                      <a:pt x="673001" y="581501"/>
                      <a:pt x="676049" y="575120"/>
                      <a:pt x="679192" y="567690"/>
                    </a:cubicBezTo>
                    <a:cubicBezTo>
                      <a:pt x="680621" y="564452"/>
                      <a:pt x="681955" y="561118"/>
                      <a:pt x="683383" y="557784"/>
                    </a:cubicBezTo>
                    <a:cubicBezTo>
                      <a:pt x="684240" y="555593"/>
                      <a:pt x="685098" y="553307"/>
                      <a:pt x="685860" y="551117"/>
                    </a:cubicBezTo>
                    <a:lnTo>
                      <a:pt x="686050" y="551117"/>
                    </a:lnTo>
                    <a:cubicBezTo>
                      <a:pt x="690336" y="551974"/>
                      <a:pt x="695004" y="552640"/>
                      <a:pt x="699861" y="553022"/>
                    </a:cubicBezTo>
                    <a:lnTo>
                      <a:pt x="700814" y="553022"/>
                    </a:lnTo>
                    <a:cubicBezTo>
                      <a:pt x="700814" y="553022"/>
                      <a:pt x="701290" y="553117"/>
                      <a:pt x="701576" y="553117"/>
                    </a:cubicBezTo>
                    <a:lnTo>
                      <a:pt x="701862" y="553117"/>
                    </a:lnTo>
                    <a:cubicBezTo>
                      <a:pt x="703195" y="553117"/>
                      <a:pt x="704624" y="553307"/>
                      <a:pt x="706053" y="553307"/>
                    </a:cubicBezTo>
                    <a:lnTo>
                      <a:pt x="706148" y="553307"/>
                    </a:lnTo>
                    <a:cubicBezTo>
                      <a:pt x="706148" y="553307"/>
                      <a:pt x="707005" y="553307"/>
                      <a:pt x="707482" y="553307"/>
                    </a:cubicBezTo>
                    <a:cubicBezTo>
                      <a:pt x="707958" y="553307"/>
                      <a:pt x="708434" y="553307"/>
                      <a:pt x="709006" y="553307"/>
                    </a:cubicBezTo>
                    <a:cubicBezTo>
                      <a:pt x="742057" y="553307"/>
                      <a:pt x="771871" y="540925"/>
                      <a:pt x="790825" y="519303"/>
                    </a:cubicBezTo>
                    <a:cubicBezTo>
                      <a:pt x="797112" y="511969"/>
                      <a:pt x="802351" y="503206"/>
                      <a:pt x="805780" y="493776"/>
                    </a:cubicBezTo>
                    <a:cubicBezTo>
                      <a:pt x="809304" y="483870"/>
                      <a:pt x="811209" y="473202"/>
                      <a:pt x="811590" y="461105"/>
                    </a:cubicBezTo>
                    <a:cubicBezTo>
                      <a:pt x="811590" y="458534"/>
                      <a:pt x="811590" y="455962"/>
                      <a:pt x="811304" y="454057"/>
                    </a:cubicBezTo>
                    <a:cubicBezTo>
                      <a:pt x="810256" y="435388"/>
                      <a:pt x="803494" y="417386"/>
                      <a:pt x="792254" y="403384"/>
                    </a:cubicBezTo>
                    <a:cubicBezTo>
                      <a:pt x="790254" y="400812"/>
                      <a:pt x="788063" y="398431"/>
                      <a:pt x="785682" y="395954"/>
                    </a:cubicBezTo>
                    <a:lnTo>
                      <a:pt x="785682" y="395954"/>
                    </a:lnTo>
                    <a:cubicBezTo>
                      <a:pt x="777967" y="388430"/>
                      <a:pt x="768727" y="382334"/>
                      <a:pt x="758440" y="378238"/>
                    </a:cubicBezTo>
                    <a:cubicBezTo>
                      <a:pt x="751678" y="375475"/>
                      <a:pt x="744058" y="373475"/>
                      <a:pt x="735866" y="372332"/>
                    </a:cubicBezTo>
                    <a:cubicBezTo>
                      <a:pt x="731199" y="371666"/>
                      <a:pt x="726532" y="371570"/>
                      <a:pt x="721864" y="371475"/>
                    </a:cubicBezTo>
                    <a:lnTo>
                      <a:pt x="720436" y="371475"/>
                    </a:lnTo>
                    <a:cubicBezTo>
                      <a:pt x="718245" y="371475"/>
                      <a:pt x="716054" y="371570"/>
                      <a:pt x="713768" y="371761"/>
                    </a:cubicBezTo>
                    <a:cubicBezTo>
                      <a:pt x="715483" y="363855"/>
                      <a:pt x="716530" y="354235"/>
                      <a:pt x="717292" y="342519"/>
                    </a:cubicBezTo>
                    <a:cubicBezTo>
                      <a:pt x="717864" y="333661"/>
                      <a:pt x="717864" y="324421"/>
                      <a:pt x="717388" y="314135"/>
                    </a:cubicBezTo>
                    <a:cubicBezTo>
                      <a:pt x="716626" y="296704"/>
                      <a:pt x="713959" y="279178"/>
                      <a:pt x="709482" y="262033"/>
                    </a:cubicBezTo>
                    <a:cubicBezTo>
                      <a:pt x="705100" y="245459"/>
                      <a:pt x="699004" y="229171"/>
                      <a:pt x="691289" y="213646"/>
                    </a:cubicBezTo>
                    <a:cubicBezTo>
                      <a:pt x="684145" y="198977"/>
                      <a:pt x="675001" y="184214"/>
                      <a:pt x="664238" y="169831"/>
                    </a:cubicBezTo>
                    <a:cubicBezTo>
                      <a:pt x="644617" y="143637"/>
                      <a:pt x="619375" y="119253"/>
                      <a:pt x="588895" y="97345"/>
                    </a:cubicBezTo>
                    <a:cubicBezTo>
                      <a:pt x="561082" y="77248"/>
                      <a:pt x="528793" y="59436"/>
                      <a:pt x="492883" y="44387"/>
                    </a:cubicBezTo>
                    <a:cubicBezTo>
                      <a:pt x="460117" y="30670"/>
                      <a:pt x="424208" y="19621"/>
                      <a:pt x="386108" y="11716"/>
                    </a:cubicBezTo>
                    <a:cubicBezTo>
                      <a:pt x="350294" y="4381"/>
                      <a:pt x="314194" y="381"/>
                      <a:pt x="278952" y="0"/>
                    </a:cubicBezTo>
                    <a:cubicBezTo>
                      <a:pt x="277333" y="0"/>
                      <a:pt x="275713" y="0"/>
                      <a:pt x="274094" y="0"/>
                    </a:cubicBezTo>
                    <a:cubicBezTo>
                      <a:pt x="245900" y="0"/>
                      <a:pt x="218754" y="2381"/>
                      <a:pt x="193703" y="7048"/>
                    </a:cubicBezTo>
                  </a:path>
                </a:pathLst>
              </a:custGeom>
              <a:solidFill>
                <a:srgbClr val="FFD7C1"/>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8DA65B6E-DD0F-05A8-1FC1-25166E67964B}"/>
                  </a:ext>
                </a:extLst>
              </p:cNvPr>
              <p:cNvSpPr/>
              <p:nvPr/>
            </p:nvSpPr>
            <p:spPr>
              <a:xfrm>
                <a:off x="3509676" y="3070869"/>
                <a:ext cx="685800" cy="402897"/>
              </a:xfrm>
              <a:custGeom>
                <a:avLst/>
                <a:gdLst>
                  <a:gd name="connsiteX0" fmla="*/ 148209 w 685800"/>
                  <a:gd name="connsiteY0" fmla="*/ 7239 h 402897"/>
                  <a:gd name="connsiteX1" fmla="*/ 145637 w 685800"/>
                  <a:gd name="connsiteY1" fmla="*/ 8287 h 402897"/>
                  <a:gd name="connsiteX2" fmla="*/ 144018 w 685800"/>
                  <a:gd name="connsiteY2" fmla="*/ 7906 h 402897"/>
                  <a:gd name="connsiteX3" fmla="*/ 140303 w 685800"/>
                  <a:gd name="connsiteY3" fmla="*/ 9049 h 402897"/>
                  <a:gd name="connsiteX4" fmla="*/ 90773 w 685800"/>
                  <a:gd name="connsiteY4" fmla="*/ 48006 h 402897"/>
                  <a:gd name="connsiteX5" fmla="*/ 49244 w 685800"/>
                  <a:gd name="connsiteY5" fmla="*/ 96107 h 402897"/>
                  <a:gd name="connsiteX6" fmla="*/ 0 w 685800"/>
                  <a:gd name="connsiteY6" fmla="*/ 184690 h 402897"/>
                  <a:gd name="connsiteX7" fmla="*/ 17717 w 685800"/>
                  <a:gd name="connsiteY7" fmla="*/ 165545 h 402897"/>
                  <a:gd name="connsiteX8" fmla="*/ 70675 w 685800"/>
                  <a:gd name="connsiteY8" fmla="*/ 122396 h 402897"/>
                  <a:gd name="connsiteX9" fmla="*/ 126492 w 685800"/>
                  <a:gd name="connsiteY9" fmla="*/ 90964 h 402897"/>
                  <a:gd name="connsiteX10" fmla="*/ 127349 w 685800"/>
                  <a:gd name="connsiteY10" fmla="*/ 90773 h 402897"/>
                  <a:gd name="connsiteX11" fmla="*/ 127825 w 685800"/>
                  <a:gd name="connsiteY11" fmla="*/ 90773 h 402897"/>
                  <a:gd name="connsiteX12" fmla="*/ 128397 w 685800"/>
                  <a:gd name="connsiteY12" fmla="*/ 90773 h 402897"/>
                  <a:gd name="connsiteX13" fmla="*/ 129159 w 685800"/>
                  <a:gd name="connsiteY13" fmla="*/ 90868 h 402897"/>
                  <a:gd name="connsiteX14" fmla="*/ 130588 w 685800"/>
                  <a:gd name="connsiteY14" fmla="*/ 92107 h 402897"/>
                  <a:gd name="connsiteX15" fmla="*/ 137541 w 685800"/>
                  <a:gd name="connsiteY15" fmla="*/ 103537 h 402897"/>
                  <a:gd name="connsiteX16" fmla="*/ 206407 w 685800"/>
                  <a:gd name="connsiteY16" fmla="*/ 183642 h 402897"/>
                  <a:gd name="connsiteX17" fmla="*/ 296799 w 685800"/>
                  <a:gd name="connsiteY17" fmla="*/ 246126 h 402897"/>
                  <a:gd name="connsiteX18" fmla="*/ 296228 w 685800"/>
                  <a:gd name="connsiteY18" fmla="*/ 245840 h 402897"/>
                  <a:gd name="connsiteX19" fmla="*/ 335280 w 685800"/>
                  <a:gd name="connsiteY19" fmla="*/ 262699 h 402897"/>
                  <a:gd name="connsiteX20" fmla="*/ 375475 w 685800"/>
                  <a:gd name="connsiteY20" fmla="*/ 274034 h 402897"/>
                  <a:gd name="connsiteX21" fmla="*/ 374904 w 685800"/>
                  <a:gd name="connsiteY21" fmla="*/ 273844 h 402897"/>
                  <a:gd name="connsiteX22" fmla="*/ 406051 w 685800"/>
                  <a:gd name="connsiteY22" fmla="*/ 278225 h 402897"/>
                  <a:gd name="connsiteX23" fmla="*/ 435578 w 685800"/>
                  <a:gd name="connsiteY23" fmla="*/ 278511 h 402897"/>
                  <a:gd name="connsiteX24" fmla="*/ 435769 w 685800"/>
                  <a:gd name="connsiteY24" fmla="*/ 278511 h 402897"/>
                  <a:gd name="connsiteX25" fmla="*/ 460724 w 685800"/>
                  <a:gd name="connsiteY25" fmla="*/ 275463 h 402897"/>
                  <a:gd name="connsiteX26" fmla="*/ 484060 w 685800"/>
                  <a:gd name="connsiteY26" fmla="*/ 269653 h 402897"/>
                  <a:gd name="connsiteX27" fmla="*/ 494347 w 685800"/>
                  <a:gd name="connsiteY27" fmla="*/ 266033 h 402897"/>
                  <a:gd name="connsiteX28" fmla="*/ 496157 w 685800"/>
                  <a:gd name="connsiteY28" fmla="*/ 265938 h 402897"/>
                  <a:gd name="connsiteX29" fmla="*/ 497586 w 685800"/>
                  <a:gd name="connsiteY29" fmla="*/ 267176 h 402897"/>
                  <a:gd name="connsiteX30" fmla="*/ 497681 w 685800"/>
                  <a:gd name="connsiteY30" fmla="*/ 267653 h 402897"/>
                  <a:gd name="connsiteX31" fmla="*/ 498729 w 685800"/>
                  <a:gd name="connsiteY31" fmla="*/ 268700 h 402897"/>
                  <a:gd name="connsiteX32" fmla="*/ 536258 w 685800"/>
                  <a:gd name="connsiteY32" fmla="*/ 351568 h 402897"/>
                  <a:gd name="connsiteX33" fmla="*/ 546068 w 685800"/>
                  <a:gd name="connsiteY33" fmla="*/ 365093 h 402897"/>
                  <a:gd name="connsiteX34" fmla="*/ 557498 w 685800"/>
                  <a:gd name="connsiteY34" fmla="*/ 377285 h 402897"/>
                  <a:gd name="connsiteX35" fmla="*/ 557498 w 685800"/>
                  <a:gd name="connsiteY35" fmla="*/ 377285 h 402897"/>
                  <a:gd name="connsiteX36" fmla="*/ 557689 w 685800"/>
                  <a:gd name="connsiteY36" fmla="*/ 377476 h 402897"/>
                  <a:gd name="connsiteX37" fmla="*/ 569214 w 685800"/>
                  <a:gd name="connsiteY37" fmla="*/ 386524 h 402897"/>
                  <a:gd name="connsiteX38" fmla="*/ 581406 w 685800"/>
                  <a:gd name="connsiteY38" fmla="*/ 393764 h 402897"/>
                  <a:gd name="connsiteX39" fmla="*/ 580834 w 685800"/>
                  <a:gd name="connsiteY39" fmla="*/ 393478 h 402897"/>
                  <a:gd name="connsiteX40" fmla="*/ 592264 w 685800"/>
                  <a:gd name="connsiteY40" fmla="*/ 398240 h 402897"/>
                  <a:gd name="connsiteX41" fmla="*/ 602933 w 685800"/>
                  <a:gd name="connsiteY41" fmla="*/ 401098 h 402897"/>
                  <a:gd name="connsiteX42" fmla="*/ 602647 w 685800"/>
                  <a:gd name="connsiteY42" fmla="*/ 401098 h 402897"/>
                  <a:gd name="connsiteX43" fmla="*/ 614648 w 685800"/>
                  <a:gd name="connsiteY43" fmla="*/ 402717 h 402897"/>
                  <a:gd name="connsiteX44" fmla="*/ 625697 w 685800"/>
                  <a:gd name="connsiteY44" fmla="*/ 402717 h 402897"/>
                  <a:gd name="connsiteX45" fmla="*/ 637413 w 685800"/>
                  <a:gd name="connsiteY45" fmla="*/ 401288 h 402897"/>
                  <a:gd name="connsiteX46" fmla="*/ 647509 w 685800"/>
                  <a:gd name="connsiteY46" fmla="*/ 398717 h 402897"/>
                  <a:gd name="connsiteX47" fmla="*/ 657606 w 685800"/>
                  <a:gd name="connsiteY47" fmla="*/ 394716 h 402897"/>
                  <a:gd name="connsiteX48" fmla="*/ 665797 w 685800"/>
                  <a:gd name="connsiteY48" fmla="*/ 390239 h 402897"/>
                  <a:gd name="connsiteX49" fmla="*/ 665988 w 685800"/>
                  <a:gd name="connsiteY49" fmla="*/ 390049 h 402897"/>
                  <a:gd name="connsiteX50" fmla="*/ 674465 w 685800"/>
                  <a:gd name="connsiteY50" fmla="*/ 383858 h 402897"/>
                  <a:gd name="connsiteX51" fmla="*/ 681895 w 685800"/>
                  <a:gd name="connsiteY51" fmla="*/ 376619 h 402897"/>
                  <a:gd name="connsiteX52" fmla="*/ 681609 w 685800"/>
                  <a:gd name="connsiteY52" fmla="*/ 376999 h 402897"/>
                  <a:gd name="connsiteX53" fmla="*/ 685800 w 685800"/>
                  <a:gd name="connsiteY53" fmla="*/ 371951 h 402897"/>
                  <a:gd name="connsiteX54" fmla="*/ 676656 w 685800"/>
                  <a:gd name="connsiteY54" fmla="*/ 371570 h 402897"/>
                  <a:gd name="connsiteX55" fmla="*/ 675037 w 685800"/>
                  <a:gd name="connsiteY55" fmla="*/ 371570 h 402897"/>
                  <a:gd name="connsiteX56" fmla="*/ 668369 w 685800"/>
                  <a:gd name="connsiteY56" fmla="*/ 371856 h 402897"/>
                  <a:gd name="connsiteX57" fmla="*/ 672084 w 685800"/>
                  <a:gd name="connsiteY57" fmla="*/ 342805 h 402897"/>
                  <a:gd name="connsiteX58" fmla="*/ 672179 w 685800"/>
                  <a:gd name="connsiteY58" fmla="*/ 314420 h 402897"/>
                  <a:gd name="connsiteX59" fmla="*/ 664274 w 685800"/>
                  <a:gd name="connsiteY59" fmla="*/ 262223 h 402897"/>
                  <a:gd name="connsiteX60" fmla="*/ 646081 w 685800"/>
                  <a:gd name="connsiteY60" fmla="*/ 213836 h 402897"/>
                  <a:gd name="connsiteX61" fmla="*/ 619030 w 685800"/>
                  <a:gd name="connsiteY61" fmla="*/ 169926 h 402897"/>
                  <a:gd name="connsiteX62" fmla="*/ 543592 w 685800"/>
                  <a:gd name="connsiteY62" fmla="*/ 97441 h 402897"/>
                  <a:gd name="connsiteX63" fmla="*/ 447580 w 685800"/>
                  <a:gd name="connsiteY63" fmla="*/ 44482 h 402897"/>
                  <a:gd name="connsiteX64" fmla="*/ 340709 w 685800"/>
                  <a:gd name="connsiteY64" fmla="*/ 11716 h 402897"/>
                  <a:gd name="connsiteX65" fmla="*/ 233553 w 685800"/>
                  <a:gd name="connsiteY65" fmla="*/ 0 h 402897"/>
                  <a:gd name="connsiteX66" fmla="*/ 228695 w 685800"/>
                  <a:gd name="connsiteY66" fmla="*/ 0 h 402897"/>
                  <a:gd name="connsiteX67" fmla="*/ 148209 w 685800"/>
                  <a:gd name="connsiteY67" fmla="*/ 7048 h 402897"/>
                  <a:gd name="connsiteX68" fmla="*/ 435864 w 685800"/>
                  <a:gd name="connsiteY68" fmla="*/ 278511 h 402897"/>
                  <a:gd name="connsiteX69" fmla="*/ 435864 w 685800"/>
                  <a:gd name="connsiteY69" fmla="*/ 278511 h 402897"/>
                  <a:gd name="connsiteX70" fmla="*/ 682085 w 685800"/>
                  <a:gd name="connsiteY70" fmla="*/ 376428 h 402897"/>
                  <a:gd name="connsiteX71" fmla="*/ 682085 w 685800"/>
                  <a:gd name="connsiteY71" fmla="*/ 376428 h 40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85800" h="402897">
                    <a:moveTo>
                      <a:pt x="148209" y="7239"/>
                    </a:moveTo>
                    <a:cubicBezTo>
                      <a:pt x="147256" y="7525"/>
                      <a:pt x="146399" y="7906"/>
                      <a:pt x="145637" y="8287"/>
                    </a:cubicBezTo>
                    <a:cubicBezTo>
                      <a:pt x="145447" y="8001"/>
                      <a:pt x="144780" y="7906"/>
                      <a:pt x="144018" y="7906"/>
                    </a:cubicBezTo>
                    <a:cubicBezTo>
                      <a:pt x="142684" y="7906"/>
                      <a:pt x="141446" y="8287"/>
                      <a:pt x="140303" y="9049"/>
                    </a:cubicBezTo>
                    <a:cubicBezTo>
                      <a:pt x="122873" y="20098"/>
                      <a:pt x="106204" y="33242"/>
                      <a:pt x="90773" y="48006"/>
                    </a:cubicBezTo>
                    <a:cubicBezTo>
                      <a:pt x="76200" y="62008"/>
                      <a:pt x="62675" y="77724"/>
                      <a:pt x="49244" y="96107"/>
                    </a:cubicBezTo>
                    <a:cubicBezTo>
                      <a:pt x="30385" y="122015"/>
                      <a:pt x="13906" y="151733"/>
                      <a:pt x="0" y="184690"/>
                    </a:cubicBezTo>
                    <a:cubicBezTo>
                      <a:pt x="5620" y="178022"/>
                      <a:pt x="11525" y="171641"/>
                      <a:pt x="17717" y="165545"/>
                    </a:cubicBezTo>
                    <a:cubicBezTo>
                      <a:pt x="33909" y="149447"/>
                      <a:pt x="51721" y="135065"/>
                      <a:pt x="70675" y="122396"/>
                    </a:cubicBezTo>
                    <a:cubicBezTo>
                      <a:pt x="88487" y="110490"/>
                      <a:pt x="107061" y="99917"/>
                      <a:pt x="126492" y="90964"/>
                    </a:cubicBezTo>
                    <a:cubicBezTo>
                      <a:pt x="126778" y="90868"/>
                      <a:pt x="127063" y="90773"/>
                      <a:pt x="127349" y="90773"/>
                    </a:cubicBezTo>
                    <a:cubicBezTo>
                      <a:pt x="127540" y="90773"/>
                      <a:pt x="127635" y="90773"/>
                      <a:pt x="127825" y="90773"/>
                    </a:cubicBezTo>
                    <a:cubicBezTo>
                      <a:pt x="128016" y="90773"/>
                      <a:pt x="128206" y="90773"/>
                      <a:pt x="128397" y="90773"/>
                    </a:cubicBezTo>
                    <a:cubicBezTo>
                      <a:pt x="128683" y="90773"/>
                      <a:pt x="128873" y="90773"/>
                      <a:pt x="129159" y="90868"/>
                    </a:cubicBezTo>
                    <a:cubicBezTo>
                      <a:pt x="129826" y="91059"/>
                      <a:pt x="130207" y="91535"/>
                      <a:pt x="130588" y="92107"/>
                    </a:cubicBezTo>
                    <a:cubicBezTo>
                      <a:pt x="132874" y="96012"/>
                      <a:pt x="135160" y="99822"/>
                      <a:pt x="137541" y="103537"/>
                    </a:cubicBezTo>
                    <a:cubicBezTo>
                      <a:pt x="156781" y="133255"/>
                      <a:pt x="180308" y="160020"/>
                      <a:pt x="206407" y="183642"/>
                    </a:cubicBezTo>
                    <a:cubicBezTo>
                      <a:pt x="233744" y="208217"/>
                      <a:pt x="264033" y="229457"/>
                      <a:pt x="296799" y="246126"/>
                    </a:cubicBezTo>
                    <a:cubicBezTo>
                      <a:pt x="296609" y="246031"/>
                      <a:pt x="296418" y="245936"/>
                      <a:pt x="296228" y="245840"/>
                    </a:cubicBezTo>
                    <a:cubicBezTo>
                      <a:pt x="308896" y="252222"/>
                      <a:pt x="321945" y="257937"/>
                      <a:pt x="335280" y="262699"/>
                    </a:cubicBezTo>
                    <a:cubicBezTo>
                      <a:pt x="348425" y="267367"/>
                      <a:pt x="361855" y="271177"/>
                      <a:pt x="375475" y="274034"/>
                    </a:cubicBezTo>
                    <a:cubicBezTo>
                      <a:pt x="375285" y="274034"/>
                      <a:pt x="375095" y="273939"/>
                      <a:pt x="374904" y="273844"/>
                    </a:cubicBezTo>
                    <a:cubicBezTo>
                      <a:pt x="385191" y="275939"/>
                      <a:pt x="395573" y="277463"/>
                      <a:pt x="406051" y="278225"/>
                    </a:cubicBezTo>
                    <a:cubicBezTo>
                      <a:pt x="415862" y="278892"/>
                      <a:pt x="425672" y="279083"/>
                      <a:pt x="435578" y="278511"/>
                    </a:cubicBezTo>
                    <a:lnTo>
                      <a:pt x="435769" y="278511"/>
                    </a:lnTo>
                    <a:cubicBezTo>
                      <a:pt x="444151" y="277940"/>
                      <a:pt x="452533" y="276987"/>
                      <a:pt x="460724" y="275463"/>
                    </a:cubicBezTo>
                    <a:cubicBezTo>
                      <a:pt x="468630" y="273939"/>
                      <a:pt x="476345" y="272034"/>
                      <a:pt x="484060" y="269653"/>
                    </a:cubicBezTo>
                    <a:cubicBezTo>
                      <a:pt x="487585" y="268605"/>
                      <a:pt x="490918" y="267367"/>
                      <a:pt x="494347" y="266033"/>
                    </a:cubicBezTo>
                    <a:cubicBezTo>
                      <a:pt x="495014" y="265843"/>
                      <a:pt x="495491" y="265748"/>
                      <a:pt x="496157" y="265938"/>
                    </a:cubicBezTo>
                    <a:cubicBezTo>
                      <a:pt x="496729" y="266129"/>
                      <a:pt x="497205" y="266605"/>
                      <a:pt x="497586" y="267176"/>
                    </a:cubicBezTo>
                    <a:cubicBezTo>
                      <a:pt x="497586" y="267367"/>
                      <a:pt x="497681" y="267462"/>
                      <a:pt x="497681" y="267653"/>
                    </a:cubicBezTo>
                    <a:cubicBezTo>
                      <a:pt x="498158" y="267843"/>
                      <a:pt x="498538" y="268224"/>
                      <a:pt x="498729" y="268700"/>
                    </a:cubicBezTo>
                    <a:cubicBezTo>
                      <a:pt x="510826" y="296513"/>
                      <a:pt x="519970" y="325755"/>
                      <a:pt x="536258" y="351568"/>
                    </a:cubicBezTo>
                    <a:cubicBezTo>
                      <a:pt x="539305" y="356235"/>
                      <a:pt x="542544" y="360807"/>
                      <a:pt x="546068" y="365093"/>
                    </a:cubicBezTo>
                    <a:cubicBezTo>
                      <a:pt x="549688" y="369380"/>
                      <a:pt x="553403" y="373475"/>
                      <a:pt x="557498" y="377285"/>
                    </a:cubicBezTo>
                    <a:lnTo>
                      <a:pt x="557498" y="377285"/>
                    </a:lnTo>
                    <a:cubicBezTo>
                      <a:pt x="557498" y="377285"/>
                      <a:pt x="557593" y="377476"/>
                      <a:pt x="557689" y="377476"/>
                    </a:cubicBezTo>
                    <a:cubicBezTo>
                      <a:pt x="561404" y="380714"/>
                      <a:pt x="565118" y="383858"/>
                      <a:pt x="569214" y="386524"/>
                    </a:cubicBezTo>
                    <a:cubicBezTo>
                      <a:pt x="573119" y="389192"/>
                      <a:pt x="577215" y="391573"/>
                      <a:pt x="581406" y="393764"/>
                    </a:cubicBezTo>
                    <a:cubicBezTo>
                      <a:pt x="581216" y="393764"/>
                      <a:pt x="581025" y="393573"/>
                      <a:pt x="580834" y="393478"/>
                    </a:cubicBezTo>
                    <a:cubicBezTo>
                      <a:pt x="584549" y="395288"/>
                      <a:pt x="588359" y="396907"/>
                      <a:pt x="592264" y="398240"/>
                    </a:cubicBezTo>
                    <a:cubicBezTo>
                      <a:pt x="595789" y="399383"/>
                      <a:pt x="599313" y="400336"/>
                      <a:pt x="602933" y="401098"/>
                    </a:cubicBezTo>
                    <a:cubicBezTo>
                      <a:pt x="602837" y="401098"/>
                      <a:pt x="602742" y="401098"/>
                      <a:pt x="602647" y="401098"/>
                    </a:cubicBezTo>
                    <a:cubicBezTo>
                      <a:pt x="606552" y="401860"/>
                      <a:pt x="610648" y="402526"/>
                      <a:pt x="614648" y="402717"/>
                    </a:cubicBezTo>
                    <a:cubicBezTo>
                      <a:pt x="618363" y="402908"/>
                      <a:pt x="621983" y="403003"/>
                      <a:pt x="625697" y="402717"/>
                    </a:cubicBezTo>
                    <a:cubicBezTo>
                      <a:pt x="629603" y="402431"/>
                      <a:pt x="633508" y="402050"/>
                      <a:pt x="637413" y="401288"/>
                    </a:cubicBezTo>
                    <a:cubicBezTo>
                      <a:pt x="640747" y="400622"/>
                      <a:pt x="644176" y="399764"/>
                      <a:pt x="647509" y="398717"/>
                    </a:cubicBezTo>
                    <a:cubicBezTo>
                      <a:pt x="650938" y="397574"/>
                      <a:pt x="654368" y="396335"/>
                      <a:pt x="657606" y="394716"/>
                    </a:cubicBezTo>
                    <a:cubicBezTo>
                      <a:pt x="660463" y="393383"/>
                      <a:pt x="663130" y="391859"/>
                      <a:pt x="665797" y="390239"/>
                    </a:cubicBezTo>
                    <a:cubicBezTo>
                      <a:pt x="665797" y="390239"/>
                      <a:pt x="665988" y="390144"/>
                      <a:pt x="665988" y="390049"/>
                    </a:cubicBezTo>
                    <a:cubicBezTo>
                      <a:pt x="668941" y="388144"/>
                      <a:pt x="671798" y="386144"/>
                      <a:pt x="674465" y="383858"/>
                    </a:cubicBezTo>
                    <a:cubicBezTo>
                      <a:pt x="677132" y="381572"/>
                      <a:pt x="679609" y="379190"/>
                      <a:pt x="681895" y="376619"/>
                    </a:cubicBezTo>
                    <a:cubicBezTo>
                      <a:pt x="681800" y="376714"/>
                      <a:pt x="681704" y="376809"/>
                      <a:pt x="681609" y="376999"/>
                    </a:cubicBezTo>
                    <a:cubicBezTo>
                      <a:pt x="683038" y="375380"/>
                      <a:pt x="684467" y="373666"/>
                      <a:pt x="685800" y="371951"/>
                    </a:cubicBezTo>
                    <a:cubicBezTo>
                      <a:pt x="682752" y="371761"/>
                      <a:pt x="679609" y="371666"/>
                      <a:pt x="676656" y="371570"/>
                    </a:cubicBezTo>
                    <a:lnTo>
                      <a:pt x="675037" y="371570"/>
                    </a:lnTo>
                    <a:cubicBezTo>
                      <a:pt x="672751" y="371570"/>
                      <a:pt x="670560" y="371570"/>
                      <a:pt x="668369" y="371856"/>
                    </a:cubicBezTo>
                    <a:cubicBezTo>
                      <a:pt x="670179" y="364617"/>
                      <a:pt x="671322" y="355092"/>
                      <a:pt x="672084" y="342805"/>
                    </a:cubicBezTo>
                    <a:cubicBezTo>
                      <a:pt x="672560" y="333947"/>
                      <a:pt x="672655" y="324707"/>
                      <a:pt x="672179" y="314420"/>
                    </a:cubicBezTo>
                    <a:cubicBezTo>
                      <a:pt x="671513" y="296990"/>
                      <a:pt x="668750" y="279464"/>
                      <a:pt x="664274" y="262223"/>
                    </a:cubicBezTo>
                    <a:cubicBezTo>
                      <a:pt x="659892" y="245650"/>
                      <a:pt x="653796" y="229362"/>
                      <a:pt x="646081" y="213836"/>
                    </a:cubicBezTo>
                    <a:cubicBezTo>
                      <a:pt x="638937" y="199168"/>
                      <a:pt x="629793" y="184404"/>
                      <a:pt x="619030" y="169926"/>
                    </a:cubicBezTo>
                    <a:cubicBezTo>
                      <a:pt x="599504" y="143827"/>
                      <a:pt x="574072" y="119444"/>
                      <a:pt x="543592" y="97441"/>
                    </a:cubicBezTo>
                    <a:cubicBezTo>
                      <a:pt x="515779" y="77343"/>
                      <a:pt x="483489" y="59531"/>
                      <a:pt x="447580" y="44482"/>
                    </a:cubicBezTo>
                    <a:cubicBezTo>
                      <a:pt x="414814" y="30670"/>
                      <a:pt x="378809" y="19621"/>
                      <a:pt x="340709" y="11716"/>
                    </a:cubicBezTo>
                    <a:cubicBezTo>
                      <a:pt x="304705" y="4381"/>
                      <a:pt x="268700" y="381"/>
                      <a:pt x="233553" y="0"/>
                    </a:cubicBezTo>
                    <a:cubicBezTo>
                      <a:pt x="231934" y="0"/>
                      <a:pt x="230315" y="0"/>
                      <a:pt x="228695" y="0"/>
                    </a:cubicBezTo>
                    <a:cubicBezTo>
                      <a:pt x="200596" y="0"/>
                      <a:pt x="173450" y="2381"/>
                      <a:pt x="148209" y="7048"/>
                    </a:cubicBezTo>
                    <a:moveTo>
                      <a:pt x="435864" y="278511"/>
                    </a:moveTo>
                    <a:lnTo>
                      <a:pt x="435864" y="278511"/>
                    </a:lnTo>
                    <a:close/>
                    <a:moveTo>
                      <a:pt x="682085" y="376428"/>
                    </a:moveTo>
                    <a:lnTo>
                      <a:pt x="682085" y="376428"/>
                    </a:lnTo>
                    <a:close/>
                  </a:path>
                </a:pathLst>
              </a:custGeom>
              <a:solidFill>
                <a:srgbClr val="FFBF9B"/>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277AE302-4A2D-9AD2-F46D-FB17BA577FB3}"/>
                  </a:ext>
                </a:extLst>
              </p:cNvPr>
              <p:cNvSpPr/>
              <p:nvPr/>
            </p:nvSpPr>
            <p:spPr>
              <a:xfrm>
                <a:off x="3638073" y="3526068"/>
                <a:ext cx="637698" cy="313658"/>
              </a:xfrm>
              <a:custGeom>
                <a:avLst/>
                <a:gdLst>
                  <a:gd name="connsiteX0" fmla="*/ 620554 w 637698"/>
                  <a:gd name="connsiteY0" fmla="*/ 41434 h 313658"/>
                  <a:gd name="connsiteX1" fmla="*/ 601504 w 637698"/>
                  <a:gd name="connsiteY1" fmla="*/ 59627 h 313658"/>
                  <a:gd name="connsiteX2" fmla="*/ 585978 w 637698"/>
                  <a:gd name="connsiteY2" fmla="*/ 67818 h 313658"/>
                  <a:gd name="connsiteX3" fmla="*/ 567690 w 637698"/>
                  <a:gd name="connsiteY3" fmla="*/ 73724 h 313658"/>
                  <a:gd name="connsiteX4" fmla="*/ 548259 w 637698"/>
                  <a:gd name="connsiteY4" fmla="*/ 76486 h 313658"/>
                  <a:gd name="connsiteX5" fmla="*/ 530257 w 637698"/>
                  <a:gd name="connsiteY5" fmla="*/ 76010 h 313658"/>
                  <a:gd name="connsiteX6" fmla="*/ 509873 w 637698"/>
                  <a:gd name="connsiteY6" fmla="*/ 72200 h 313658"/>
                  <a:gd name="connsiteX7" fmla="*/ 494729 w 637698"/>
                  <a:gd name="connsiteY7" fmla="*/ 66961 h 313658"/>
                  <a:gd name="connsiteX8" fmla="*/ 471678 w 637698"/>
                  <a:gd name="connsiteY8" fmla="*/ 122873 h 313658"/>
                  <a:gd name="connsiteX9" fmla="*/ 448246 w 637698"/>
                  <a:gd name="connsiteY9" fmla="*/ 160115 h 313658"/>
                  <a:gd name="connsiteX10" fmla="*/ 388239 w 637698"/>
                  <a:gd name="connsiteY10" fmla="*/ 220885 h 313658"/>
                  <a:gd name="connsiteX11" fmla="*/ 339757 w 637698"/>
                  <a:gd name="connsiteY11" fmla="*/ 251841 h 313658"/>
                  <a:gd name="connsiteX12" fmla="*/ 286512 w 637698"/>
                  <a:gd name="connsiteY12" fmla="*/ 274701 h 313658"/>
                  <a:gd name="connsiteX13" fmla="*/ 170879 w 637698"/>
                  <a:gd name="connsiteY13" fmla="*/ 296323 h 313658"/>
                  <a:gd name="connsiteX14" fmla="*/ 0 w 637698"/>
                  <a:gd name="connsiteY14" fmla="*/ 268415 h 313658"/>
                  <a:gd name="connsiteX15" fmla="*/ 172212 w 637698"/>
                  <a:gd name="connsiteY15" fmla="*/ 313468 h 313658"/>
                  <a:gd name="connsiteX16" fmla="*/ 183071 w 637698"/>
                  <a:gd name="connsiteY16" fmla="*/ 313658 h 313658"/>
                  <a:gd name="connsiteX17" fmla="*/ 302705 w 637698"/>
                  <a:gd name="connsiteY17" fmla="*/ 294513 h 313658"/>
                  <a:gd name="connsiteX18" fmla="*/ 364236 w 637698"/>
                  <a:gd name="connsiteY18" fmla="*/ 268034 h 313658"/>
                  <a:gd name="connsiteX19" fmla="*/ 418624 w 637698"/>
                  <a:gd name="connsiteY19" fmla="*/ 230791 h 313658"/>
                  <a:gd name="connsiteX20" fmla="*/ 418909 w 637698"/>
                  <a:gd name="connsiteY20" fmla="*/ 230505 h 313658"/>
                  <a:gd name="connsiteX21" fmla="*/ 418529 w 637698"/>
                  <a:gd name="connsiteY21" fmla="*/ 230505 h 313658"/>
                  <a:gd name="connsiteX22" fmla="*/ 474440 w 637698"/>
                  <a:gd name="connsiteY22" fmla="*/ 168878 h 313658"/>
                  <a:gd name="connsiteX23" fmla="*/ 495967 w 637698"/>
                  <a:gd name="connsiteY23" fmla="*/ 132874 h 313658"/>
                  <a:gd name="connsiteX24" fmla="*/ 505396 w 637698"/>
                  <a:gd name="connsiteY24" fmla="*/ 112871 h 313658"/>
                  <a:gd name="connsiteX25" fmla="*/ 511969 w 637698"/>
                  <a:gd name="connsiteY25" fmla="*/ 96869 h 313658"/>
                  <a:gd name="connsiteX26" fmla="*/ 512159 w 637698"/>
                  <a:gd name="connsiteY26" fmla="*/ 96298 h 313658"/>
                  <a:gd name="connsiteX27" fmla="*/ 512159 w 637698"/>
                  <a:gd name="connsiteY27" fmla="*/ 96298 h 313658"/>
                  <a:gd name="connsiteX28" fmla="*/ 535115 w 637698"/>
                  <a:gd name="connsiteY28" fmla="*/ 98489 h 313658"/>
                  <a:gd name="connsiteX29" fmla="*/ 616934 w 637698"/>
                  <a:gd name="connsiteY29" fmla="*/ 64484 h 313658"/>
                  <a:gd name="connsiteX30" fmla="*/ 631888 w 637698"/>
                  <a:gd name="connsiteY30" fmla="*/ 38957 h 313658"/>
                  <a:gd name="connsiteX31" fmla="*/ 637699 w 637698"/>
                  <a:gd name="connsiteY31" fmla="*/ 6287 h 313658"/>
                  <a:gd name="connsiteX32" fmla="*/ 637508 w 637698"/>
                  <a:gd name="connsiteY32" fmla="*/ 0 h 313658"/>
                  <a:gd name="connsiteX33" fmla="*/ 620459 w 637698"/>
                  <a:gd name="connsiteY33" fmla="*/ 41243 h 31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698" h="313658">
                    <a:moveTo>
                      <a:pt x="620554" y="41434"/>
                    </a:moveTo>
                    <a:cubicBezTo>
                      <a:pt x="615220" y="48482"/>
                      <a:pt x="608933" y="54769"/>
                      <a:pt x="601504" y="59627"/>
                    </a:cubicBezTo>
                    <a:cubicBezTo>
                      <a:pt x="596551" y="62865"/>
                      <a:pt x="591407" y="65532"/>
                      <a:pt x="585978" y="67818"/>
                    </a:cubicBezTo>
                    <a:cubicBezTo>
                      <a:pt x="580073" y="70295"/>
                      <a:pt x="573977" y="72390"/>
                      <a:pt x="567690" y="73724"/>
                    </a:cubicBezTo>
                    <a:cubicBezTo>
                      <a:pt x="561308" y="75152"/>
                      <a:pt x="554831" y="76105"/>
                      <a:pt x="548259" y="76486"/>
                    </a:cubicBezTo>
                    <a:cubicBezTo>
                      <a:pt x="542258" y="76772"/>
                      <a:pt x="536162" y="76676"/>
                      <a:pt x="530257" y="76010"/>
                    </a:cubicBezTo>
                    <a:cubicBezTo>
                      <a:pt x="523399" y="75248"/>
                      <a:pt x="516541" y="74105"/>
                      <a:pt x="509873" y="72200"/>
                    </a:cubicBezTo>
                    <a:cubicBezTo>
                      <a:pt x="504730" y="70771"/>
                      <a:pt x="499682" y="68961"/>
                      <a:pt x="494729" y="66961"/>
                    </a:cubicBezTo>
                    <a:cubicBezTo>
                      <a:pt x="488252" y="86106"/>
                      <a:pt x="481108" y="105061"/>
                      <a:pt x="471678" y="122873"/>
                    </a:cubicBezTo>
                    <a:cubicBezTo>
                      <a:pt x="464820" y="135827"/>
                      <a:pt x="457009" y="148400"/>
                      <a:pt x="448246" y="160115"/>
                    </a:cubicBezTo>
                    <a:cubicBezTo>
                      <a:pt x="431197" y="183071"/>
                      <a:pt x="411004" y="203549"/>
                      <a:pt x="388239" y="220885"/>
                    </a:cubicBezTo>
                    <a:cubicBezTo>
                      <a:pt x="372999" y="232505"/>
                      <a:pt x="356807" y="242888"/>
                      <a:pt x="339757" y="251841"/>
                    </a:cubicBezTo>
                    <a:cubicBezTo>
                      <a:pt x="322612" y="260795"/>
                      <a:pt x="304800" y="268510"/>
                      <a:pt x="286512" y="274701"/>
                    </a:cubicBezTo>
                    <a:cubicBezTo>
                      <a:pt x="249269" y="287369"/>
                      <a:pt x="210121" y="294608"/>
                      <a:pt x="170879" y="296323"/>
                    </a:cubicBezTo>
                    <a:cubicBezTo>
                      <a:pt x="112967" y="298895"/>
                      <a:pt x="54007" y="289941"/>
                      <a:pt x="0" y="268415"/>
                    </a:cubicBezTo>
                    <a:cubicBezTo>
                      <a:pt x="51721" y="296037"/>
                      <a:pt x="110871" y="311658"/>
                      <a:pt x="172212" y="313468"/>
                    </a:cubicBezTo>
                    <a:cubicBezTo>
                      <a:pt x="175832" y="313563"/>
                      <a:pt x="179451" y="313658"/>
                      <a:pt x="183071" y="313658"/>
                    </a:cubicBezTo>
                    <a:cubicBezTo>
                      <a:pt x="223457" y="313658"/>
                      <a:pt x="263652" y="307181"/>
                      <a:pt x="302705" y="294513"/>
                    </a:cubicBezTo>
                    <a:cubicBezTo>
                      <a:pt x="324041" y="287655"/>
                      <a:pt x="344710" y="278702"/>
                      <a:pt x="364236" y="268034"/>
                    </a:cubicBezTo>
                    <a:cubicBezTo>
                      <a:pt x="382905" y="257842"/>
                      <a:pt x="401193" y="245364"/>
                      <a:pt x="418624" y="230791"/>
                    </a:cubicBezTo>
                    <a:lnTo>
                      <a:pt x="418909" y="230505"/>
                    </a:lnTo>
                    <a:lnTo>
                      <a:pt x="418529" y="230505"/>
                    </a:lnTo>
                    <a:cubicBezTo>
                      <a:pt x="439293" y="213170"/>
                      <a:pt x="458153" y="192405"/>
                      <a:pt x="474440" y="168878"/>
                    </a:cubicBezTo>
                    <a:cubicBezTo>
                      <a:pt x="482156" y="157829"/>
                      <a:pt x="489395" y="145733"/>
                      <a:pt x="495967" y="132874"/>
                    </a:cubicBezTo>
                    <a:cubicBezTo>
                      <a:pt x="499205" y="126587"/>
                      <a:pt x="502253" y="120206"/>
                      <a:pt x="505396" y="112871"/>
                    </a:cubicBezTo>
                    <a:cubicBezTo>
                      <a:pt x="507683" y="107633"/>
                      <a:pt x="509873" y="102299"/>
                      <a:pt x="511969" y="96869"/>
                    </a:cubicBezTo>
                    <a:lnTo>
                      <a:pt x="512159" y="96298"/>
                    </a:lnTo>
                    <a:lnTo>
                      <a:pt x="512159" y="96298"/>
                    </a:lnTo>
                    <a:cubicBezTo>
                      <a:pt x="519113" y="97727"/>
                      <a:pt x="526923" y="98489"/>
                      <a:pt x="535115" y="98489"/>
                    </a:cubicBezTo>
                    <a:cubicBezTo>
                      <a:pt x="568166" y="98489"/>
                      <a:pt x="597980" y="86106"/>
                      <a:pt x="616934" y="64484"/>
                    </a:cubicBezTo>
                    <a:cubicBezTo>
                      <a:pt x="623221" y="57150"/>
                      <a:pt x="628459" y="48387"/>
                      <a:pt x="631888" y="38957"/>
                    </a:cubicBezTo>
                    <a:cubicBezTo>
                      <a:pt x="635413" y="29147"/>
                      <a:pt x="637318" y="18383"/>
                      <a:pt x="637699" y="6287"/>
                    </a:cubicBezTo>
                    <a:cubicBezTo>
                      <a:pt x="637699" y="4096"/>
                      <a:pt x="637699" y="1810"/>
                      <a:pt x="637508" y="0"/>
                    </a:cubicBezTo>
                    <a:cubicBezTo>
                      <a:pt x="635127" y="14859"/>
                      <a:pt x="629507" y="29337"/>
                      <a:pt x="620459" y="41243"/>
                    </a:cubicBezTo>
                  </a:path>
                </a:pathLst>
              </a:custGeom>
              <a:solidFill>
                <a:srgbClr val="FFCEB3"/>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D0C7AB17-CB10-C3CC-9BBE-845DBAF0BF64}"/>
                  </a:ext>
                </a:extLst>
              </p:cNvPr>
              <p:cNvSpPr/>
              <p:nvPr/>
            </p:nvSpPr>
            <p:spPr>
              <a:xfrm>
                <a:off x="3716083" y="3254606"/>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path>
                </a:pathLst>
              </a:custGeom>
              <a:solidFill>
                <a:srgbClr val="F1B899"/>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2E4D4491-5D6B-153A-A9F7-E78B8539CCED}"/>
                  </a:ext>
                </a:extLst>
              </p:cNvPr>
              <p:cNvSpPr/>
              <p:nvPr/>
            </p:nvSpPr>
            <p:spPr>
              <a:xfrm>
                <a:off x="4175759" y="346110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67328D3B-035A-6495-564D-8C689927BB68}"/>
                  </a:ext>
                </a:extLst>
              </p:cNvPr>
              <p:cNvSpPr/>
              <p:nvPr/>
            </p:nvSpPr>
            <p:spPr>
              <a:xfrm>
                <a:off x="4175474" y="3461203"/>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72437E9E-D2A9-5441-7EB5-FC5F3B3A1782}"/>
                  </a:ext>
                </a:extLst>
              </p:cNvPr>
              <p:cNvSpPr/>
              <p:nvPr/>
            </p:nvSpPr>
            <p:spPr>
              <a:xfrm>
                <a:off x="4182975" y="3476538"/>
                <a:ext cx="23440" cy="105293"/>
              </a:xfrm>
              <a:custGeom>
                <a:avLst/>
                <a:gdLst>
                  <a:gd name="connsiteX0" fmla="*/ 3167 w 23440"/>
                  <a:gd name="connsiteY0" fmla="*/ 857 h 105293"/>
                  <a:gd name="connsiteX1" fmla="*/ 214 w 23440"/>
                  <a:gd name="connsiteY1" fmla="*/ 4667 h 105293"/>
                  <a:gd name="connsiteX2" fmla="*/ 214 w 23440"/>
                  <a:gd name="connsiteY2" fmla="*/ 8096 h 105293"/>
                  <a:gd name="connsiteX3" fmla="*/ 1834 w 23440"/>
                  <a:gd name="connsiteY3" fmla="*/ 10954 h 105293"/>
                  <a:gd name="connsiteX4" fmla="*/ 2310 w 23440"/>
                  <a:gd name="connsiteY4" fmla="*/ 11525 h 105293"/>
                  <a:gd name="connsiteX5" fmla="*/ 9835 w 23440"/>
                  <a:gd name="connsiteY5" fmla="*/ 24670 h 105293"/>
                  <a:gd name="connsiteX6" fmla="*/ 14407 w 23440"/>
                  <a:gd name="connsiteY6" fmla="*/ 41148 h 105293"/>
                  <a:gd name="connsiteX7" fmla="*/ 14216 w 23440"/>
                  <a:gd name="connsiteY7" fmla="*/ 66770 h 105293"/>
                  <a:gd name="connsiteX8" fmla="*/ 14311 w 23440"/>
                  <a:gd name="connsiteY8" fmla="*/ 66104 h 105293"/>
                  <a:gd name="connsiteX9" fmla="*/ 7644 w 23440"/>
                  <a:gd name="connsiteY9" fmla="*/ 90583 h 105293"/>
                  <a:gd name="connsiteX10" fmla="*/ 7644 w 23440"/>
                  <a:gd name="connsiteY10" fmla="*/ 90583 h 105293"/>
                  <a:gd name="connsiteX11" fmla="*/ 7644 w 23440"/>
                  <a:gd name="connsiteY11" fmla="*/ 90583 h 105293"/>
                  <a:gd name="connsiteX12" fmla="*/ 2119 w 23440"/>
                  <a:gd name="connsiteY12" fmla="*/ 101632 h 105293"/>
                  <a:gd name="connsiteX13" fmla="*/ 2977 w 23440"/>
                  <a:gd name="connsiteY13" fmla="*/ 104965 h 105293"/>
                  <a:gd name="connsiteX14" fmla="*/ 6310 w 23440"/>
                  <a:gd name="connsiteY14" fmla="*/ 104108 h 105293"/>
                  <a:gd name="connsiteX15" fmla="*/ 16788 w 23440"/>
                  <a:gd name="connsiteY15" fmla="*/ 81534 h 105293"/>
                  <a:gd name="connsiteX16" fmla="*/ 22884 w 23440"/>
                  <a:gd name="connsiteY16" fmla="*/ 55150 h 105293"/>
                  <a:gd name="connsiteX17" fmla="*/ 21836 w 23440"/>
                  <a:gd name="connsiteY17" fmla="*/ 28194 h 105293"/>
                  <a:gd name="connsiteX18" fmla="*/ 11835 w 23440"/>
                  <a:gd name="connsiteY18" fmla="*/ 3143 h 105293"/>
                  <a:gd name="connsiteX19" fmla="*/ 6215 w 23440"/>
                  <a:gd name="connsiteY19" fmla="*/ 0 h 105293"/>
                  <a:gd name="connsiteX20" fmla="*/ 3072 w 23440"/>
                  <a:gd name="connsiteY20" fmla="*/ 857 h 105293"/>
                  <a:gd name="connsiteX21" fmla="*/ 10025 w 23440"/>
                  <a:gd name="connsiteY21" fmla="*/ 25051 h 105293"/>
                  <a:gd name="connsiteX22" fmla="*/ 10216 w 23440"/>
                  <a:gd name="connsiteY22" fmla="*/ 25527 h 105293"/>
                  <a:gd name="connsiteX23" fmla="*/ 10025 w 23440"/>
                  <a:gd name="connsiteY23" fmla="*/ 25051 h 105293"/>
                  <a:gd name="connsiteX24" fmla="*/ 14502 w 23440"/>
                  <a:gd name="connsiteY24" fmla="*/ 41624 h 105293"/>
                  <a:gd name="connsiteX25" fmla="*/ 14502 w 23440"/>
                  <a:gd name="connsiteY25" fmla="*/ 41624 h 105293"/>
                  <a:gd name="connsiteX26" fmla="*/ 7549 w 23440"/>
                  <a:gd name="connsiteY26" fmla="*/ 90583 h 105293"/>
                  <a:gd name="connsiteX27" fmla="*/ 7549 w 23440"/>
                  <a:gd name="connsiteY27" fmla="*/ 90583 h 1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40" h="105293">
                    <a:moveTo>
                      <a:pt x="3167" y="857"/>
                    </a:moveTo>
                    <a:cubicBezTo>
                      <a:pt x="1738" y="1715"/>
                      <a:pt x="691" y="3048"/>
                      <a:pt x="214" y="4667"/>
                    </a:cubicBezTo>
                    <a:cubicBezTo>
                      <a:pt x="-71" y="5810"/>
                      <a:pt x="-71" y="6953"/>
                      <a:pt x="214" y="8096"/>
                    </a:cubicBezTo>
                    <a:cubicBezTo>
                      <a:pt x="500" y="9144"/>
                      <a:pt x="1072" y="10096"/>
                      <a:pt x="1834" y="10954"/>
                    </a:cubicBezTo>
                    <a:cubicBezTo>
                      <a:pt x="2024" y="11144"/>
                      <a:pt x="2119" y="11335"/>
                      <a:pt x="2310" y="11525"/>
                    </a:cubicBezTo>
                    <a:cubicBezTo>
                      <a:pt x="5263" y="15621"/>
                      <a:pt x="7834" y="20002"/>
                      <a:pt x="9835" y="24670"/>
                    </a:cubicBezTo>
                    <a:cubicBezTo>
                      <a:pt x="11930" y="30004"/>
                      <a:pt x="13454" y="35433"/>
                      <a:pt x="14407" y="41148"/>
                    </a:cubicBezTo>
                    <a:cubicBezTo>
                      <a:pt x="15550" y="49721"/>
                      <a:pt x="15359" y="58198"/>
                      <a:pt x="14216" y="66770"/>
                    </a:cubicBezTo>
                    <a:cubicBezTo>
                      <a:pt x="14216" y="66580"/>
                      <a:pt x="14216" y="66294"/>
                      <a:pt x="14311" y="66104"/>
                    </a:cubicBezTo>
                    <a:cubicBezTo>
                      <a:pt x="12978" y="74486"/>
                      <a:pt x="10787" y="82677"/>
                      <a:pt x="7644" y="90583"/>
                    </a:cubicBezTo>
                    <a:lnTo>
                      <a:pt x="7644" y="90583"/>
                    </a:lnTo>
                    <a:lnTo>
                      <a:pt x="7644" y="90583"/>
                    </a:lnTo>
                    <a:cubicBezTo>
                      <a:pt x="6025" y="94393"/>
                      <a:pt x="4215" y="98012"/>
                      <a:pt x="2119" y="101632"/>
                    </a:cubicBezTo>
                    <a:cubicBezTo>
                      <a:pt x="1453" y="102775"/>
                      <a:pt x="1834" y="104299"/>
                      <a:pt x="2977" y="104965"/>
                    </a:cubicBezTo>
                    <a:cubicBezTo>
                      <a:pt x="4120" y="105632"/>
                      <a:pt x="5644" y="105251"/>
                      <a:pt x="6310" y="104108"/>
                    </a:cubicBezTo>
                    <a:cubicBezTo>
                      <a:pt x="10406" y="96869"/>
                      <a:pt x="13930" y="89344"/>
                      <a:pt x="16788" y="81534"/>
                    </a:cubicBezTo>
                    <a:cubicBezTo>
                      <a:pt x="19836" y="73057"/>
                      <a:pt x="21836" y="64198"/>
                      <a:pt x="22884" y="55150"/>
                    </a:cubicBezTo>
                    <a:cubicBezTo>
                      <a:pt x="23932" y="46196"/>
                      <a:pt x="23455" y="37052"/>
                      <a:pt x="21836" y="28194"/>
                    </a:cubicBezTo>
                    <a:cubicBezTo>
                      <a:pt x="20217" y="19240"/>
                      <a:pt x="16693" y="10763"/>
                      <a:pt x="11835" y="3143"/>
                    </a:cubicBezTo>
                    <a:cubicBezTo>
                      <a:pt x="10597" y="1143"/>
                      <a:pt x="8406" y="0"/>
                      <a:pt x="6215" y="0"/>
                    </a:cubicBezTo>
                    <a:cubicBezTo>
                      <a:pt x="5167" y="0"/>
                      <a:pt x="4024" y="286"/>
                      <a:pt x="3072" y="857"/>
                    </a:cubicBezTo>
                    <a:moveTo>
                      <a:pt x="10025" y="25051"/>
                    </a:moveTo>
                    <a:lnTo>
                      <a:pt x="10216" y="25527"/>
                    </a:lnTo>
                    <a:lnTo>
                      <a:pt x="10025" y="25051"/>
                    </a:lnTo>
                    <a:moveTo>
                      <a:pt x="14502" y="41624"/>
                    </a:moveTo>
                    <a:lnTo>
                      <a:pt x="14502" y="41624"/>
                    </a:lnTo>
                    <a:moveTo>
                      <a:pt x="7549" y="90583"/>
                    </a:moveTo>
                    <a:lnTo>
                      <a:pt x="7549" y="90583"/>
                    </a:lnTo>
                  </a:path>
                </a:pathLst>
              </a:custGeom>
              <a:solidFill>
                <a:srgbClr val="D9A68A"/>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3D2EEC31-EECE-B990-4339-BF8E7B2E13F9}"/>
                  </a:ext>
                </a:extLst>
              </p:cNvPr>
              <p:cNvSpPr/>
              <p:nvPr/>
            </p:nvSpPr>
            <p:spPr>
              <a:xfrm>
                <a:off x="4196845" y="3479967"/>
                <a:ext cx="51410" cy="18383"/>
              </a:xfrm>
              <a:custGeom>
                <a:avLst/>
                <a:gdLst>
                  <a:gd name="connsiteX0" fmla="*/ 18824 w 51410"/>
                  <a:gd name="connsiteY0" fmla="*/ 667 h 18383"/>
                  <a:gd name="connsiteX1" fmla="*/ 12442 w 51410"/>
                  <a:gd name="connsiteY1" fmla="*/ 2572 h 18383"/>
                  <a:gd name="connsiteX2" fmla="*/ 1393 w 51410"/>
                  <a:gd name="connsiteY2" fmla="*/ 10096 h 18383"/>
                  <a:gd name="connsiteX3" fmla="*/ 1393 w 51410"/>
                  <a:gd name="connsiteY3" fmla="*/ 16954 h 18383"/>
                  <a:gd name="connsiteX4" fmla="*/ 4822 w 51410"/>
                  <a:gd name="connsiteY4" fmla="*/ 18383 h 18383"/>
                  <a:gd name="connsiteX5" fmla="*/ 8251 w 51410"/>
                  <a:gd name="connsiteY5" fmla="*/ 16954 h 18383"/>
                  <a:gd name="connsiteX6" fmla="*/ 10823 w 51410"/>
                  <a:gd name="connsiteY6" fmla="*/ 14859 h 18383"/>
                  <a:gd name="connsiteX7" fmla="*/ 18062 w 51410"/>
                  <a:gd name="connsiteY7" fmla="*/ 10477 h 18383"/>
                  <a:gd name="connsiteX8" fmla="*/ 25491 w 51410"/>
                  <a:gd name="connsiteY8" fmla="*/ 8477 h 18383"/>
                  <a:gd name="connsiteX9" fmla="*/ 32921 w 51410"/>
                  <a:gd name="connsiteY9" fmla="*/ 8477 h 18383"/>
                  <a:gd name="connsiteX10" fmla="*/ 40541 w 51410"/>
                  <a:gd name="connsiteY10" fmla="*/ 10573 h 18383"/>
                  <a:gd name="connsiteX11" fmla="*/ 46351 w 51410"/>
                  <a:gd name="connsiteY11" fmla="*/ 14002 h 18383"/>
                  <a:gd name="connsiteX12" fmla="*/ 50923 w 51410"/>
                  <a:gd name="connsiteY12" fmla="*/ 12859 h 18383"/>
                  <a:gd name="connsiteX13" fmla="*/ 49780 w 51410"/>
                  <a:gd name="connsiteY13" fmla="*/ 8287 h 18383"/>
                  <a:gd name="connsiteX14" fmla="*/ 38065 w 51410"/>
                  <a:gd name="connsiteY14" fmla="*/ 2096 h 18383"/>
                  <a:gd name="connsiteX15" fmla="*/ 25301 w 51410"/>
                  <a:gd name="connsiteY15" fmla="*/ 0 h 18383"/>
                  <a:gd name="connsiteX16" fmla="*/ 18919 w 51410"/>
                  <a:gd name="connsiteY16" fmla="*/ 667 h 18383"/>
                  <a:gd name="connsiteX17" fmla="*/ 26444 w 51410"/>
                  <a:gd name="connsiteY17" fmla="*/ 8382 h 18383"/>
                  <a:gd name="connsiteX18" fmla="*/ 25777 w 51410"/>
                  <a:gd name="connsiteY18" fmla="*/ 8477 h 18383"/>
                  <a:gd name="connsiteX19" fmla="*/ 26444 w 51410"/>
                  <a:gd name="connsiteY19" fmla="*/ 8477 h 18383"/>
                  <a:gd name="connsiteX20" fmla="*/ 32254 w 51410"/>
                  <a:gd name="connsiteY20" fmla="*/ 8382 h 18383"/>
                  <a:gd name="connsiteX21" fmla="*/ 33016 w 51410"/>
                  <a:gd name="connsiteY21" fmla="*/ 8477 h 18383"/>
                  <a:gd name="connsiteX22" fmla="*/ 32254 w 51410"/>
                  <a:gd name="connsiteY22" fmla="*/ 8382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10" h="18383">
                    <a:moveTo>
                      <a:pt x="18824" y="667"/>
                    </a:moveTo>
                    <a:cubicBezTo>
                      <a:pt x="16633" y="1048"/>
                      <a:pt x="14538" y="1715"/>
                      <a:pt x="12442" y="2572"/>
                    </a:cubicBezTo>
                    <a:cubicBezTo>
                      <a:pt x="8251" y="4286"/>
                      <a:pt x="4536" y="6763"/>
                      <a:pt x="1393" y="10096"/>
                    </a:cubicBezTo>
                    <a:cubicBezTo>
                      <a:pt x="-416" y="12002"/>
                      <a:pt x="-512" y="15050"/>
                      <a:pt x="1393" y="16954"/>
                    </a:cubicBezTo>
                    <a:cubicBezTo>
                      <a:pt x="2251" y="17907"/>
                      <a:pt x="3584" y="18383"/>
                      <a:pt x="4822" y="18383"/>
                    </a:cubicBezTo>
                    <a:cubicBezTo>
                      <a:pt x="6156" y="18383"/>
                      <a:pt x="7299" y="17812"/>
                      <a:pt x="8251" y="16954"/>
                    </a:cubicBezTo>
                    <a:cubicBezTo>
                      <a:pt x="9109" y="16192"/>
                      <a:pt x="9966" y="15526"/>
                      <a:pt x="10823" y="14859"/>
                    </a:cubicBezTo>
                    <a:cubicBezTo>
                      <a:pt x="13109" y="13144"/>
                      <a:pt x="15490" y="11716"/>
                      <a:pt x="18062" y="10477"/>
                    </a:cubicBezTo>
                    <a:cubicBezTo>
                      <a:pt x="20443" y="9525"/>
                      <a:pt x="22920" y="8858"/>
                      <a:pt x="25491" y="8477"/>
                    </a:cubicBezTo>
                    <a:cubicBezTo>
                      <a:pt x="27968" y="8287"/>
                      <a:pt x="30444" y="8287"/>
                      <a:pt x="32921" y="8477"/>
                    </a:cubicBezTo>
                    <a:cubicBezTo>
                      <a:pt x="35493" y="8954"/>
                      <a:pt x="38065" y="9620"/>
                      <a:pt x="40541" y="10573"/>
                    </a:cubicBezTo>
                    <a:cubicBezTo>
                      <a:pt x="42541" y="11525"/>
                      <a:pt x="44446" y="12668"/>
                      <a:pt x="46351" y="14002"/>
                    </a:cubicBezTo>
                    <a:cubicBezTo>
                      <a:pt x="47875" y="15050"/>
                      <a:pt x="50066" y="14288"/>
                      <a:pt x="50923" y="12859"/>
                    </a:cubicBezTo>
                    <a:cubicBezTo>
                      <a:pt x="51971" y="11144"/>
                      <a:pt x="51209" y="9334"/>
                      <a:pt x="49780" y="8287"/>
                    </a:cubicBezTo>
                    <a:cubicBezTo>
                      <a:pt x="46161" y="5715"/>
                      <a:pt x="42256" y="3619"/>
                      <a:pt x="38065" y="2096"/>
                    </a:cubicBezTo>
                    <a:cubicBezTo>
                      <a:pt x="33969" y="571"/>
                      <a:pt x="29587" y="0"/>
                      <a:pt x="25301" y="0"/>
                    </a:cubicBezTo>
                    <a:cubicBezTo>
                      <a:pt x="23110" y="0"/>
                      <a:pt x="21015" y="381"/>
                      <a:pt x="18919" y="667"/>
                    </a:cubicBezTo>
                    <a:moveTo>
                      <a:pt x="26444" y="8382"/>
                    </a:moveTo>
                    <a:cubicBezTo>
                      <a:pt x="26444" y="8382"/>
                      <a:pt x="26063" y="8382"/>
                      <a:pt x="25777" y="8477"/>
                    </a:cubicBezTo>
                    <a:lnTo>
                      <a:pt x="26444" y="8477"/>
                    </a:lnTo>
                    <a:close/>
                    <a:moveTo>
                      <a:pt x="32254" y="8382"/>
                    </a:moveTo>
                    <a:cubicBezTo>
                      <a:pt x="32254" y="8382"/>
                      <a:pt x="32731" y="8382"/>
                      <a:pt x="33016" y="8477"/>
                    </a:cubicBezTo>
                    <a:cubicBezTo>
                      <a:pt x="32731" y="8477"/>
                      <a:pt x="32540" y="8477"/>
                      <a:pt x="32254" y="8382"/>
                    </a:cubicBezTo>
                  </a:path>
                </a:pathLst>
              </a:custGeom>
              <a:solidFill>
                <a:srgbClr val="D9A68A"/>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92F1F11E-E5E3-B327-3414-D449654A6424}"/>
                  </a:ext>
                </a:extLst>
              </p:cNvPr>
              <p:cNvSpPr/>
              <p:nvPr/>
            </p:nvSpPr>
            <p:spPr>
              <a:xfrm>
                <a:off x="3490811" y="3014862"/>
                <a:ext cx="754490" cy="450627"/>
              </a:xfrm>
              <a:custGeom>
                <a:avLst/>
                <a:gdLst>
                  <a:gd name="connsiteX0" fmla="*/ 327570 w 754490"/>
                  <a:gd name="connsiteY0" fmla="*/ 0 h 450627"/>
                  <a:gd name="connsiteX1" fmla="*/ 258419 w 754490"/>
                  <a:gd name="connsiteY1" fmla="*/ 5620 h 450627"/>
                  <a:gd name="connsiteX2" fmla="*/ 139261 w 754490"/>
                  <a:gd name="connsiteY2" fmla="*/ 46577 h 450627"/>
                  <a:gd name="connsiteX3" fmla="*/ 48202 w 754490"/>
                  <a:gd name="connsiteY3" fmla="*/ 124301 h 450627"/>
                  <a:gd name="connsiteX4" fmla="*/ 17627 w 754490"/>
                  <a:gd name="connsiteY4" fmla="*/ 177451 h 450627"/>
                  <a:gd name="connsiteX5" fmla="*/ 101 w 754490"/>
                  <a:gd name="connsiteY5" fmla="*/ 239840 h 450627"/>
                  <a:gd name="connsiteX6" fmla="*/ 3339 w 754490"/>
                  <a:gd name="connsiteY6" fmla="*/ 247079 h 450627"/>
                  <a:gd name="connsiteX7" fmla="*/ 7340 w 754490"/>
                  <a:gd name="connsiteY7" fmla="*/ 251555 h 450627"/>
                  <a:gd name="connsiteX8" fmla="*/ 10292 w 754490"/>
                  <a:gd name="connsiteY8" fmla="*/ 252222 h 450627"/>
                  <a:gd name="connsiteX9" fmla="*/ 17055 w 754490"/>
                  <a:gd name="connsiteY9" fmla="*/ 247841 h 450627"/>
                  <a:gd name="connsiteX10" fmla="*/ 27628 w 754490"/>
                  <a:gd name="connsiteY10" fmla="*/ 228600 h 450627"/>
                  <a:gd name="connsiteX11" fmla="*/ 86588 w 754490"/>
                  <a:gd name="connsiteY11" fmla="*/ 159163 h 450627"/>
                  <a:gd name="connsiteX12" fmla="*/ 158882 w 754490"/>
                  <a:gd name="connsiteY12" fmla="*/ 104775 h 450627"/>
                  <a:gd name="connsiteX13" fmla="*/ 183933 w 754490"/>
                  <a:gd name="connsiteY13" fmla="*/ 152972 h 450627"/>
                  <a:gd name="connsiteX14" fmla="*/ 225272 w 754490"/>
                  <a:gd name="connsiteY14" fmla="*/ 203645 h 450627"/>
                  <a:gd name="connsiteX15" fmla="*/ 276611 w 754490"/>
                  <a:gd name="connsiteY15" fmla="*/ 246031 h 450627"/>
                  <a:gd name="connsiteX16" fmla="*/ 334523 w 754490"/>
                  <a:gd name="connsiteY16" fmla="*/ 278035 h 450627"/>
                  <a:gd name="connsiteX17" fmla="*/ 439870 w 754490"/>
                  <a:gd name="connsiteY17" fmla="*/ 303562 h 450627"/>
                  <a:gd name="connsiteX18" fmla="*/ 452443 w 754490"/>
                  <a:gd name="connsiteY18" fmla="*/ 303943 h 450627"/>
                  <a:gd name="connsiteX19" fmla="*/ 493686 w 754490"/>
                  <a:gd name="connsiteY19" fmla="*/ 300514 h 450627"/>
                  <a:gd name="connsiteX20" fmla="*/ 519785 w 754490"/>
                  <a:gd name="connsiteY20" fmla="*/ 294513 h 450627"/>
                  <a:gd name="connsiteX21" fmla="*/ 541883 w 754490"/>
                  <a:gd name="connsiteY21" fmla="*/ 286798 h 450627"/>
                  <a:gd name="connsiteX22" fmla="*/ 555218 w 754490"/>
                  <a:gd name="connsiteY22" fmla="*/ 350234 h 450627"/>
                  <a:gd name="connsiteX23" fmla="*/ 570839 w 754490"/>
                  <a:gd name="connsiteY23" fmla="*/ 384048 h 450627"/>
                  <a:gd name="connsiteX24" fmla="*/ 593318 w 754490"/>
                  <a:gd name="connsiteY24" fmla="*/ 414623 h 450627"/>
                  <a:gd name="connsiteX25" fmla="*/ 651896 w 754490"/>
                  <a:gd name="connsiteY25" fmla="*/ 449675 h 450627"/>
                  <a:gd name="connsiteX26" fmla="*/ 663707 w 754490"/>
                  <a:gd name="connsiteY26" fmla="*/ 450628 h 450627"/>
                  <a:gd name="connsiteX27" fmla="*/ 681900 w 754490"/>
                  <a:gd name="connsiteY27" fmla="*/ 448437 h 450627"/>
                  <a:gd name="connsiteX28" fmla="*/ 708761 w 754490"/>
                  <a:gd name="connsiteY28" fmla="*/ 436150 h 450627"/>
                  <a:gd name="connsiteX29" fmla="*/ 730478 w 754490"/>
                  <a:gd name="connsiteY29" fmla="*/ 414909 h 450627"/>
                  <a:gd name="connsiteX30" fmla="*/ 739431 w 754490"/>
                  <a:gd name="connsiteY30" fmla="*/ 400907 h 450627"/>
                  <a:gd name="connsiteX31" fmla="*/ 747432 w 754490"/>
                  <a:gd name="connsiteY31" fmla="*/ 383000 h 450627"/>
                  <a:gd name="connsiteX32" fmla="*/ 748004 w 754490"/>
                  <a:gd name="connsiteY32" fmla="*/ 377476 h 450627"/>
                  <a:gd name="connsiteX33" fmla="*/ 746384 w 754490"/>
                  <a:gd name="connsiteY33" fmla="*/ 374523 h 450627"/>
                  <a:gd name="connsiteX34" fmla="*/ 752861 w 754490"/>
                  <a:gd name="connsiteY34" fmla="*/ 344234 h 450627"/>
                  <a:gd name="connsiteX35" fmla="*/ 753909 w 754490"/>
                  <a:gd name="connsiteY35" fmla="*/ 302895 h 450627"/>
                  <a:gd name="connsiteX36" fmla="*/ 746289 w 754490"/>
                  <a:gd name="connsiteY36" fmla="*/ 262223 h 450627"/>
                  <a:gd name="connsiteX37" fmla="*/ 730382 w 754490"/>
                  <a:gd name="connsiteY37" fmla="*/ 223647 h 450627"/>
                  <a:gd name="connsiteX38" fmla="*/ 643038 w 754490"/>
                  <a:gd name="connsiteY38" fmla="*/ 114205 h 450627"/>
                  <a:gd name="connsiteX39" fmla="*/ 525214 w 754490"/>
                  <a:gd name="connsiteY39" fmla="*/ 40958 h 450627"/>
                  <a:gd name="connsiteX40" fmla="*/ 390054 w 754490"/>
                  <a:gd name="connsiteY40" fmla="*/ 4477 h 450627"/>
                  <a:gd name="connsiteX41" fmla="*/ 327475 w 754490"/>
                  <a:gd name="connsiteY41" fmla="*/ 381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54490" h="450627">
                    <a:moveTo>
                      <a:pt x="327570" y="0"/>
                    </a:moveTo>
                    <a:cubicBezTo>
                      <a:pt x="304043" y="0"/>
                      <a:pt x="280802" y="1905"/>
                      <a:pt x="258419" y="5620"/>
                    </a:cubicBezTo>
                    <a:cubicBezTo>
                      <a:pt x="215651" y="12763"/>
                      <a:pt x="175551" y="26575"/>
                      <a:pt x="139261" y="46577"/>
                    </a:cubicBezTo>
                    <a:cubicBezTo>
                      <a:pt x="103066" y="66389"/>
                      <a:pt x="71633" y="93250"/>
                      <a:pt x="48202" y="124301"/>
                    </a:cubicBezTo>
                    <a:cubicBezTo>
                      <a:pt x="35915" y="140589"/>
                      <a:pt x="25628" y="158496"/>
                      <a:pt x="17627" y="177451"/>
                    </a:cubicBezTo>
                    <a:cubicBezTo>
                      <a:pt x="9435" y="196786"/>
                      <a:pt x="3530" y="217742"/>
                      <a:pt x="101" y="239840"/>
                    </a:cubicBezTo>
                    <a:cubicBezTo>
                      <a:pt x="-376" y="242602"/>
                      <a:pt x="863" y="245459"/>
                      <a:pt x="3339" y="247079"/>
                    </a:cubicBezTo>
                    <a:cubicBezTo>
                      <a:pt x="3911" y="249079"/>
                      <a:pt x="5339" y="250698"/>
                      <a:pt x="7340" y="251555"/>
                    </a:cubicBezTo>
                    <a:cubicBezTo>
                      <a:pt x="8292" y="252031"/>
                      <a:pt x="9340" y="252222"/>
                      <a:pt x="10292" y="252222"/>
                    </a:cubicBezTo>
                    <a:cubicBezTo>
                      <a:pt x="13150" y="252222"/>
                      <a:pt x="15817" y="250507"/>
                      <a:pt x="17055" y="247841"/>
                    </a:cubicBezTo>
                    <a:cubicBezTo>
                      <a:pt x="20198" y="241459"/>
                      <a:pt x="23627" y="235172"/>
                      <a:pt x="27628" y="228600"/>
                    </a:cubicBezTo>
                    <a:cubicBezTo>
                      <a:pt x="42487" y="204883"/>
                      <a:pt x="61823" y="182213"/>
                      <a:pt x="86588" y="159163"/>
                    </a:cubicBezTo>
                    <a:cubicBezTo>
                      <a:pt x="109162" y="138398"/>
                      <a:pt x="133546" y="120110"/>
                      <a:pt x="158882" y="104775"/>
                    </a:cubicBezTo>
                    <a:cubicBezTo>
                      <a:pt x="165169" y="120968"/>
                      <a:pt x="173646" y="137160"/>
                      <a:pt x="183933" y="152972"/>
                    </a:cubicBezTo>
                    <a:cubicBezTo>
                      <a:pt x="195554" y="170688"/>
                      <a:pt x="209460" y="187643"/>
                      <a:pt x="225272" y="203645"/>
                    </a:cubicBezTo>
                    <a:cubicBezTo>
                      <a:pt x="240131" y="218599"/>
                      <a:pt x="257466" y="232791"/>
                      <a:pt x="276611" y="246031"/>
                    </a:cubicBezTo>
                    <a:cubicBezTo>
                      <a:pt x="294709" y="258508"/>
                      <a:pt x="314235" y="269177"/>
                      <a:pt x="334523" y="278035"/>
                    </a:cubicBezTo>
                    <a:cubicBezTo>
                      <a:pt x="369099" y="293084"/>
                      <a:pt x="404532" y="301657"/>
                      <a:pt x="439870" y="303562"/>
                    </a:cubicBezTo>
                    <a:cubicBezTo>
                      <a:pt x="444061" y="303848"/>
                      <a:pt x="448252" y="303943"/>
                      <a:pt x="452443" y="303943"/>
                    </a:cubicBezTo>
                    <a:cubicBezTo>
                      <a:pt x="465873" y="303943"/>
                      <a:pt x="479684" y="302800"/>
                      <a:pt x="493686" y="300514"/>
                    </a:cubicBezTo>
                    <a:cubicBezTo>
                      <a:pt x="502354" y="299085"/>
                      <a:pt x="511117" y="297085"/>
                      <a:pt x="519785" y="294513"/>
                    </a:cubicBezTo>
                    <a:cubicBezTo>
                      <a:pt x="527976" y="292227"/>
                      <a:pt x="535215" y="289655"/>
                      <a:pt x="541883" y="286798"/>
                    </a:cubicBezTo>
                    <a:cubicBezTo>
                      <a:pt x="543883" y="309944"/>
                      <a:pt x="548264" y="330803"/>
                      <a:pt x="555218" y="350234"/>
                    </a:cubicBezTo>
                    <a:cubicBezTo>
                      <a:pt x="559313" y="361760"/>
                      <a:pt x="564552" y="373190"/>
                      <a:pt x="570839" y="384048"/>
                    </a:cubicBezTo>
                    <a:cubicBezTo>
                      <a:pt x="576839" y="394430"/>
                      <a:pt x="584459" y="404717"/>
                      <a:pt x="593318" y="414623"/>
                    </a:cubicBezTo>
                    <a:cubicBezTo>
                      <a:pt x="611320" y="434531"/>
                      <a:pt x="631037" y="446342"/>
                      <a:pt x="651896" y="449675"/>
                    </a:cubicBezTo>
                    <a:cubicBezTo>
                      <a:pt x="655897" y="450342"/>
                      <a:pt x="659897" y="450628"/>
                      <a:pt x="663707" y="450628"/>
                    </a:cubicBezTo>
                    <a:cubicBezTo>
                      <a:pt x="669613" y="450628"/>
                      <a:pt x="675709" y="449866"/>
                      <a:pt x="681900" y="448437"/>
                    </a:cubicBezTo>
                    <a:cubicBezTo>
                      <a:pt x="690949" y="446342"/>
                      <a:pt x="700188" y="442055"/>
                      <a:pt x="708761" y="436150"/>
                    </a:cubicBezTo>
                    <a:cubicBezTo>
                      <a:pt x="716762" y="430530"/>
                      <a:pt x="724096" y="423386"/>
                      <a:pt x="730478" y="414909"/>
                    </a:cubicBezTo>
                    <a:cubicBezTo>
                      <a:pt x="733811" y="410432"/>
                      <a:pt x="736764" y="405765"/>
                      <a:pt x="739431" y="400907"/>
                    </a:cubicBezTo>
                    <a:cubicBezTo>
                      <a:pt x="742479" y="395383"/>
                      <a:pt x="744860" y="389573"/>
                      <a:pt x="747432" y="383000"/>
                    </a:cubicBezTo>
                    <a:cubicBezTo>
                      <a:pt x="748099" y="381286"/>
                      <a:pt x="748670" y="379571"/>
                      <a:pt x="748004" y="377476"/>
                    </a:cubicBezTo>
                    <a:cubicBezTo>
                      <a:pt x="747718" y="376333"/>
                      <a:pt x="747146" y="375380"/>
                      <a:pt x="746384" y="374523"/>
                    </a:cubicBezTo>
                    <a:cubicBezTo>
                      <a:pt x="749337" y="364712"/>
                      <a:pt x="751528" y="354521"/>
                      <a:pt x="752861" y="344234"/>
                    </a:cubicBezTo>
                    <a:cubicBezTo>
                      <a:pt x="754576" y="331089"/>
                      <a:pt x="754957" y="317182"/>
                      <a:pt x="753909" y="302895"/>
                    </a:cubicBezTo>
                    <a:cubicBezTo>
                      <a:pt x="752957" y="290036"/>
                      <a:pt x="750385" y="276320"/>
                      <a:pt x="746289" y="262223"/>
                    </a:cubicBezTo>
                    <a:cubicBezTo>
                      <a:pt x="742765" y="249936"/>
                      <a:pt x="737526" y="237268"/>
                      <a:pt x="730382" y="223647"/>
                    </a:cubicBezTo>
                    <a:cubicBezTo>
                      <a:pt x="709046" y="183166"/>
                      <a:pt x="679709" y="146304"/>
                      <a:pt x="643038" y="114205"/>
                    </a:cubicBezTo>
                    <a:cubicBezTo>
                      <a:pt x="609415" y="84677"/>
                      <a:pt x="569696" y="60008"/>
                      <a:pt x="525214" y="40958"/>
                    </a:cubicBezTo>
                    <a:cubicBezTo>
                      <a:pt x="483209" y="22955"/>
                      <a:pt x="437774" y="10668"/>
                      <a:pt x="390054" y="4477"/>
                    </a:cubicBezTo>
                    <a:cubicBezTo>
                      <a:pt x="369004" y="1715"/>
                      <a:pt x="347954" y="381"/>
                      <a:pt x="327475" y="381"/>
                    </a:cubicBezTo>
                  </a:path>
                </a:pathLst>
              </a:custGeom>
              <a:solidFill>
                <a:srgbClr val="FDD47F"/>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011B44E3-1FE5-66A6-C816-FDCC46472061}"/>
                  </a:ext>
                </a:extLst>
              </p:cNvPr>
              <p:cNvSpPr/>
              <p:nvPr/>
            </p:nvSpPr>
            <p:spPr>
              <a:xfrm>
                <a:off x="3685561" y="3111921"/>
                <a:ext cx="342079" cy="169354"/>
              </a:xfrm>
              <a:custGeom>
                <a:avLst/>
                <a:gdLst>
                  <a:gd name="connsiteX0" fmla="*/ 328 w 342079"/>
                  <a:gd name="connsiteY0" fmla="*/ 3810 h 169354"/>
                  <a:gd name="connsiteX1" fmla="*/ 21188 w 342079"/>
                  <a:gd name="connsiteY1" fmla="*/ 33338 h 169354"/>
                  <a:gd name="connsiteX2" fmla="*/ 44810 w 342079"/>
                  <a:gd name="connsiteY2" fmla="*/ 61246 h 169354"/>
                  <a:gd name="connsiteX3" fmla="*/ 99198 w 342079"/>
                  <a:gd name="connsiteY3" fmla="*/ 110204 h 169354"/>
                  <a:gd name="connsiteX4" fmla="*/ 162158 w 342079"/>
                  <a:gd name="connsiteY4" fmla="*/ 146971 h 169354"/>
                  <a:gd name="connsiteX5" fmla="*/ 178160 w 342079"/>
                  <a:gd name="connsiteY5" fmla="*/ 153543 h 169354"/>
                  <a:gd name="connsiteX6" fmla="*/ 196353 w 342079"/>
                  <a:gd name="connsiteY6" fmla="*/ 159449 h 169354"/>
                  <a:gd name="connsiteX7" fmla="*/ 231309 w 342079"/>
                  <a:gd name="connsiteY7" fmla="*/ 167068 h 169354"/>
                  <a:gd name="connsiteX8" fmla="*/ 255598 w 342079"/>
                  <a:gd name="connsiteY8" fmla="*/ 169164 h 169354"/>
                  <a:gd name="connsiteX9" fmla="*/ 282649 w 342079"/>
                  <a:gd name="connsiteY9" fmla="*/ 168592 h 169354"/>
                  <a:gd name="connsiteX10" fmla="*/ 335132 w 342079"/>
                  <a:gd name="connsiteY10" fmla="*/ 158020 h 169354"/>
                  <a:gd name="connsiteX11" fmla="*/ 341418 w 342079"/>
                  <a:gd name="connsiteY11" fmla="*/ 144018 h 169354"/>
                  <a:gd name="connsiteX12" fmla="*/ 327417 w 342079"/>
                  <a:gd name="connsiteY12" fmla="*/ 137636 h 169354"/>
                  <a:gd name="connsiteX13" fmla="*/ 301318 w 342079"/>
                  <a:gd name="connsiteY13" fmla="*/ 145542 h 169354"/>
                  <a:gd name="connsiteX14" fmla="*/ 303890 w 342079"/>
                  <a:gd name="connsiteY14" fmla="*/ 144875 h 169354"/>
                  <a:gd name="connsiteX15" fmla="*/ 250550 w 342079"/>
                  <a:gd name="connsiteY15" fmla="*/ 150781 h 169354"/>
                  <a:gd name="connsiteX16" fmla="*/ 187780 w 342079"/>
                  <a:gd name="connsiteY16" fmla="*/ 141065 h 169354"/>
                  <a:gd name="connsiteX17" fmla="*/ 189685 w 342079"/>
                  <a:gd name="connsiteY17" fmla="*/ 141637 h 169354"/>
                  <a:gd name="connsiteX18" fmla="*/ 171778 w 342079"/>
                  <a:gd name="connsiteY18" fmla="*/ 136017 h 169354"/>
                  <a:gd name="connsiteX19" fmla="*/ 153014 w 342079"/>
                  <a:gd name="connsiteY19" fmla="*/ 128397 h 169354"/>
                  <a:gd name="connsiteX20" fmla="*/ 118152 w 342079"/>
                  <a:gd name="connsiteY20" fmla="*/ 110204 h 169354"/>
                  <a:gd name="connsiteX21" fmla="*/ 119105 w 342079"/>
                  <a:gd name="connsiteY21" fmla="*/ 110776 h 169354"/>
                  <a:gd name="connsiteX22" fmla="*/ 43095 w 342079"/>
                  <a:gd name="connsiteY22" fmla="*/ 49244 h 169354"/>
                  <a:gd name="connsiteX23" fmla="*/ 4329 w 342079"/>
                  <a:gd name="connsiteY23" fmla="*/ 1048 h 169354"/>
                  <a:gd name="connsiteX24" fmla="*/ 2519 w 342079"/>
                  <a:gd name="connsiteY24" fmla="*/ 0 h 169354"/>
                  <a:gd name="connsiteX25" fmla="*/ 423 w 342079"/>
                  <a:gd name="connsiteY25" fmla="*/ 3810 h 169354"/>
                  <a:gd name="connsiteX26" fmla="*/ 248931 w 342079"/>
                  <a:gd name="connsiteY26" fmla="*/ 150876 h 169354"/>
                  <a:gd name="connsiteX27" fmla="*/ 249502 w 342079"/>
                  <a:gd name="connsiteY27" fmla="*/ 150876 h 169354"/>
                  <a:gd name="connsiteX28" fmla="*/ 248931 w 342079"/>
                  <a:gd name="connsiteY28" fmla="*/ 150876 h 169354"/>
                  <a:gd name="connsiteX29" fmla="*/ 119391 w 342079"/>
                  <a:gd name="connsiteY29" fmla="*/ 111062 h 169354"/>
                  <a:gd name="connsiteX30" fmla="*/ 119105 w 342079"/>
                  <a:gd name="connsiteY30" fmla="*/ 110871 h 169354"/>
                  <a:gd name="connsiteX31" fmla="*/ 119391 w 342079"/>
                  <a:gd name="connsiteY31" fmla="*/ 111062 h 1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079" h="169354">
                    <a:moveTo>
                      <a:pt x="328" y="3810"/>
                    </a:moveTo>
                    <a:cubicBezTo>
                      <a:pt x="6900" y="13811"/>
                      <a:pt x="13854" y="23717"/>
                      <a:pt x="21188" y="33338"/>
                    </a:cubicBezTo>
                    <a:cubicBezTo>
                      <a:pt x="28617" y="43053"/>
                      <a:pt x="36523" y="52292"/>
                      <a:pt x="44810" y="61246"/>
                    </a:cubicBezTo>
                    <a:cubicBezTo>
                      <a:pt x="61383" y="79153"/>
                      <a:pt x="79481" y="95726"/>
                      <a:pt x="99198" y="110204"/>
                    </a:cubicBezTo>
                    <a:cubicBezTo>
                      <a:pt x="118724" y="124682"/>
                      <a:pt x="139965" y="137160"/>
                      <a:pt x="162158" y="146971"/>
                    </a:cubicBezTo>
                    <a:cubicBezTo>
                      <a:pt x="167397" y="149257"/>
                      <a:pt x="172731" y="151543"/>
                      <a:pt x="178160" y="153543"/>
                    </a:cubicBezTo>
                    <a:cubicBezTo>
                      <a:pt x="184065" y="155829"/>
                      <a:pt x="190257" y="157734"/>
                      <a:pt x="196353" y="159449"/>
                    </a:cubicBezTo>
                    <a:cubicBezTo>
                      <a:pt x="207878" y="162782"/>
                      <a:pt x="219498" y="165354"/>
                      <a:pt x="231309" y="167068"/>
                    </a:cubicBezTo>
                    <a:cubicBezTo>
                      <a:pt x="239310" y="168212"/>
                      <a:pt x="247407" y="168783"/>
                      <a:pt x="255598" y="169164"/>
                    </a:cubicBezTo>
                    <a:cubicBezTo>
                      <a:pt x="264647" y="169545"/>
                      <a:pt x="273600" y="169355"/>
                      <a:pt x="282649" y="168592"/>
                    </a:cubicBezTo>
                    <a:cubicBezTo>
                      <a:pt x="300461" y="167164"/>
                      <a:pt x="318082" y="163449"/>
                      <a:pt x="335132" y="158020"/>
                    </a:cubicBezTo>
                    <a:cubicBezTo>
                      <a:pt x="340752" y="156210"/>
                      <a:pt x="343419" y="149352"/>
                      <a:pt x="341418" y="144018"/>
                    </a:cubicBezTo>
                    <a:cubicBezTo>
                      <a:pt x="339323" y="138398"/>
                      <a:pt x="332941" y="135636"/>
                      <a:pt x="327417" y="137636"/>
                    </a:cubicBezTo>
                    <a:cubicBezTo>
                      <a:pt x="318844" y="140780"/>
                      <a:pt x="310176" y="143447"/>
                      <a:pt x="301318" y="145542"/>
                    </a:cubicBezTo>
                    <a:cubicBezTo>
                      <a:pt x="302175" y="145352"/>
                      <a:pt x="303033" y="145161"/>
                      <a:pt x="303890" y="144875"/>
                    </a:cubicBezTo>
                    <a:cubicBezTo>
                      <a:pt x="286364" y="148876"/>
                      <a:pt x="268552" y="150971"/>
                      <a:pt x="250550" y="150781"/>
                    </a:cubicBezTo>
                    <a:cubicBezTo>
                      <a:pt x="229214" y="150209"/>
                      <a:pt x="208259" y="146876"/>
                      <a:pt x="187780" y="141065"/>
                    </a:cubicBezTo>
                    <a:lnTo>
                      <a:pt x="189685" y="141637"/>
                    </a:lnTo>
                    <a:cubicBezTo>
                      <a:pt x="183684" y="139922"/>
                      <a:pt x="177684" y="138017"/>
                      <a:pt x="171778" y="136017"/>
                    </a:cubicBezTo>
                    <a:cubicBezTo>
                      <a:pt x="165396" y="133826"/>
                      <a:pt x="159205" y="131159"/>
                      <a:pt x="153014" y="128397"/>
                    </a:cubicBezTo>
                    <a:cubicBezTo>
                      <a:pt x="141012" y="123063"/>
                      <a:pt x="129392" y="116967"/>
                      <a:pt x="118152" y="110204"/>
                    </a:cubicBezTo>
                    <a:cubicBezTo>
                      <a:pt x="118438" y="110395"/>
                      <a:pt x="118819" y="110585"/>
                      <a:pt x="119105" y="110776"/>
                    </a:cubicBezTo>
                    <a:cubicBezTo>
                      <a:pt x="91101" y="93726"/>
                      <a:pt x="65670" y="72962"/>
                      <a:pt x="43095" y="49244"/>
                    </a:cubicBezTo>
                    <a:cubicBezTo>
                      <a:pt x="28998" y="34195"/>
                      <a:pt x="15759" y="18193"/>
                      <a:pt x="4329" y="1048"/>
                    </a:cubicBezTo>
                    <a:cubicBezTo>
                      <a:pt x="3852" y="286"/>
                      <a:pt x="3186" y="0"/>
                      <a:pt x="2519" y="0"/>
                    </a:cubicBezTo>
                    <a:cubicBezTo>
                      <a:pt x="900" y="0"/>
                      <a:pt x="-815" y="2000"/>
                      <a:pt x="423" y="3810"/>
                    </a:cubicBezTo>
                    <a:moveTo>
                      <a:pt x="248931" y="150876"/>
                    </a:moveTo>
                    <a:cubicBezTo>
                      <a:pt x="248931" y="150876"/>
                      <a:pt x="249312" y="150876"/>
                      <a:pt x="249502" y="150876"/>
                    </a:cubicBezTo>
                    <a:cubicBezTo>
                      <a:pt x="249312" y="150876"/>
                      <a:pt x="249121" y="150876"/>
                      <a:pt x="248931" y="150876"/>
                    </a:cubicBezTo>
                    <a:moveTo>
                      <a:pt x="119391" y="111062"/>
                    </a:moveTo>
                    <a:lnTo>
                      <a:pt x="119105" y="110871"/>
                    </a:lnTo>
                    <a:lnTo>
                      <a:pt x="119391" y="111062"/>
                    </a:lnTo>
                    <a:close/>
                  </a:path>
                </a:pathLst>
              </a:custGeom>
              <a:solidFill>
                <a:srgbClr val="F3BC49"/>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F7A0EAB9-C6F2-AE99-BC13-954CE6725183}"/>
                  </a:ext>
                </a:extLst>
              </p:cNvPr>
              <p:cNvSpPr/>
              <p:nvPr/>
            </p:nvSpPr>
            <p:spPr>
              <a:xfrm>
                <a:off x="3732893" y="3117446"/>
                <a:ext cx="124993" cy="84279"/>
              </a:xfrm>
              <a:custGeom>
                <a:avLst/>
                <a:gdLst>
                  <a:gd name="connsiteX0" fmla="*/ 1002 w 124993"/>
                  <a:gd name="connsiteY0" fmla="*/ 572 h 84279"/>
                  <a:gd name="connsiteX1" fmla="*/ 430 w 124993"/>
                  <a:gd name="connsiteY1" fmla="*/ 3905 h 84279"/>
                  <a:gd name="connsiteX2" fmla="*/ 23767 w 124993"/>
                  <a:gd name="connsiteY2" fmla="*/ 30290 h 84279"/>
                  <a:gd name="connsiteX3" fmla="*/ 52913 w 124993"/>
                  <a:gd name="connsiteY3" fmla="*/ 53435 h 84279"/>
                  <a:gd name="connsiteX4" fmla="*/ 83774 w 124993"/>
                  <a:gd name="connsiteY4" fmla="*/ 70580 h 84279"/>
                  <a:gd name="connsiteX5" fmla="*/ 100348 w 124993"/>
                  <a:gd name="connsiteY5" fmla="*/ 77533 h 84279"/>
                  <a:gd name="connsiteX6" fmla="*/ 118731 w 124993"/>
                  <a:gd name="connsiteY6" fmla="*/ 83915 h 84279"/>
                  <a:gd name="connsiteX7" fmla="*/ 119874 w 124993"/>
                  <a:gd name="connsiteY7" fmla="*/ 84201 h 84279"/>
                  <a:gd name="connsiteX8" fmla="*/ 122160 w 124993"/>
                  <a:gd name="connsiteY8" fmla="*/ 84011 h 84279"/>
                  <a:gd name="connsiteX9" fmla="*/ 124637 w 124993"/>
                  <a:gd name="connsiteY9" fmla="*/ 81629 h 84279"/>
                  <a:gd name="connsiteX10" fmla="*/ 124637 w 124993"/>
                  <a:gd name="connsiteY10" fmla="*/ 78296 h 84279"/>
                  <a:gd name="connsiteX11" fmla="*/ 123303 w 124993"/>
                  <a:gd name="connsiteY11" fmla="*/ 76391 h 84279"/>
                  <a:gd name="connsiteX12" fmla="*/ 121112 w 124993"/>
                  <a:gd name="connsiteY12" fmla="*/ 75438 h 84279"/>
                  <a:gd name="connsiteX13" fmla="*/ 113873 w 124993"/>
                  <a:gd name="connsiteY13" fmla="*/ 73343 h 84279"/>
                  <a:gd name="connsiteX14" fmla="*/ 115016 w 124993"/>
                  <a:gd name="connsiteY14" fmla="*/ 73724 h 84279"/>
                  <a:gd name="connsiteX15" fmla="*/ 85298 w 124993"/>
                  <a:gd name="connsiteY15" fmla="*/ 63055 h 84279"/>
                  <a:gd name="connsiteX16" fmla="*/ 58057 w 124993"/>
                  <a:gd name="connsiteY16" fmla="*/ 48959 h 84279"/>
                  <a:gd name="connsiteX17" fmla="*/ 58247 w 124993"/>
                  <a:gd name="connsiteY17" fmla="*/ 49149 h 84279"/>
                  <a:gd name="connsiteX18" fmla="*/ 36149 w 124993"/>
                  <a:gd name="connsiteY18" fmla="*/ 33719 h 84279"/>
                  <a:gd name="connsiteX19" fmla="*/ 16432 w 124993"/>
                  <a:gd name="connsiteY19" fmla="*/ 15526 h 84279"/>
                  <a:gd name="connsiteX20" fmla="*/ 16718 w 124993"/>
                  <a:gd name="connsiteY20" fmla="*/ 15811 h 84279"/>
                  <a:gd name="connsiteX21" fmla="*/ 4240 w 124993"/>
                  <a:gd name="connsiteY21" fmla="*/ 1048 h 84279"/>
                  <a:gd name="connsiteX22" fmla="*/ 2240 w 124993"/>
                  <a:gd name="connsiteY22" fmla="*/ 0 h 84279"/>
                  <a:gd name="connsiteX23" fmla="*/ 907 w 124993"/>
                  <a:gd name="connsiteY23" fmla="*/ 476 h 84279"/>
                  <a:gd name="connsiteX24" fmla="*/ 58057 w 124993"/>
                  <a:gd name="connsiteY24" fmla="*/ 48959 h 84279"/>
                  <a:gd name="connsiteX25" fmla="*/ 57485 w 124993"/>
                  <a:gd name="connsiteY25" fmla="*/ 48578 h 84279"/>
                  <a:gd name="connsiteX26" fmla="*/ 58057 w 124993"/>
                  <a:gd name="connsiteY26" fmla="*/ 48959 h 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993" h="84279">
                    <a:moveTo>
                      <a:pt x="1002" y="572"/>
                    </a:moveTo>
                    <a:cubicBezTo>
                      <a:pt x="-46" y="1334"/>
                      <a:pt x="-331" y="2858"/>
                      <a:pt x="430" y="3905"/>
                    </a:cubicBezTo>
                    <a:cubicBezTo>
                      <a:pt x="7479" y="13335"/>
                      <a:pt x="15194" y="22193"/>
                      <a:pt x="23767" y="30290"/>
                    </a:cubicBezTo>
                    <a:cubicBezTo>
                      <a:pt x="32720" y="38957"/>
                      <a:pt x="42626" y="46577"/>
                      <a:pt x="52913" y="53435"/>
                    </a:cubicBezTo>
                    <a:cubicBezTo>
                      <a:pt x="62724" y="59912"/>
                      <a:pt x="73106" y="65627"/>
                      <a:pt x="83774" y="70580"/>
                    </a:cubicBezTo>
                    <a:cubicBezTo>
                      <a:pt x="89204" y="73152"/>
                      <a:pt x="94728" y="75438"/>
                      <a:pt x="100348" y="77533"/>
                    </a:cubicBezTo>
                    <a:cubicBezTo>
                      <a:pt x="106444" y="79915"/>
                      <a:pt x="112540" y="82105"/>
                      <a:pt x="118731" y="83915"/>
                    </a:cubicBezTo>
                    <a:cubicBezTo>
                      <a:pt x="119112" y="84011"/>
                      <a:pt x="119493" y="84106"/>
                      <a:pt x="119874" y="84201"/>
                    </a:cubicBezTo>
                    <a:cubicBezTo>
                      <a:pt x="120636" y="84392"/>
                      <a:pt x="121398" y="84201"/>
                      <a:pt x="122160" y="84011"/>
                    </a:cubicBezTo>
                    <a:cubicBezTo>
                      <a:pt x="123303" y="83629"/>
                      <a:pt x="124160" y="82677"/>
                      <a:pt x="124637" y="81629"/>
                    </a:cubicBezTo>
                    <a:cubicBezTo>
                      <a:pt x="125113" y="80581"/>
                      <a:pt x="125113" y="79343"/>
                      <a:pt x="124637" y="78296"/>
                    </a:cubicBezTo>
                    <a:cubicBezTo>
                      <a:pt x="124351" y="77533"/>
                      <a:pt x="123875" y="76867"/>
                      <a:pt x="123303" y="76391"/>
                    </a:cubicBezTo>
                    <a:cubicBezTo>
                      <a:pt x="122636" y="75914"/>
                      <a:pt x="121970" y="75533"/>
                      <a:pt x="121112" y="75438"/>
                    </a:cubicBezTo>
                    <a:cubicBezTo>
                      <a:pt x="118731" y="74771"/>
                      <a:pt x="116350" y="74104"/>
                      <a:pt x="113873" y="73343"/>
                    </a:cubicBezTo>
                    <a:lnTo>
                      <a:pt x="115016" y="73724"/>
                    </a:lnTo>
                    <a:cubicBezTo>
                      <a:pt x="104920" y="70771"/>
                      <a:pt x="95014" y="67247"/>
                      <a:pt x="85298" y="63055"/>
                    </a:cubicBezTo>
                    <a:cubicBezTo>
                      <a:pt x="75869" y="58960"/>
                      <a:pt x="66820" y="54293"/>
                      <a:pt x="58057" y="48959"/>
                    </a:cubicBezTo>
                    <a:cubicBezTo>
                      <a:pt x="58057" y="48959"/>
                      <a:pt x="58247" y="48959"/>
                      <a:pt x="58247" y="49149"/>
                    </a:cubicBezTo>
                    <a:cubicBezTo>
                      <a:pt x="50627" y="44482"/>
                      <a:pt x="43198" y="39338"/>
                      <a:pt x="36149" y="33719"/>
                    </a:cubicBezTo>
                    <a:cubicBezTo>
                      <a:pt x="29196" y="28194"/>
                      <a:pt x="22528" y="22003"/>
                      <a:pt x="16432" y="15526"/>
                    </a:cubicBezTo>
                    <a:cubicBezTo>
                      <a:pt x="16432" y="15526"/>
                      <a:pt x="16623" y="15716"/>
                      <a:pt x="16718" y="15811"/>
                    </a:cubicBezTo>
                    <a:cubicBezTo>
                      <a:pt x="12337" y="11144"/>
                      <a:pt x="8146" y="6191"/>
                      <a:pt x="4240" y="1048"/>
                    </a:cubicBezTo>
                    <a:cubicBezTo>
                      <a:pt x="3764" y="381"/>
                      <a:pt x="3002" y="0"/>
                      <a:pt x="2240" y="0"/>
                    </a:cubicBezTo>
                    <a:cubicBezTo>
                      <a:pt x="1764" y="0"/>
                      <a:pt x="1288" y="191"/>
                      <a:pt x="907" y="476"/>
                    </a:cubicBezTo>
                    <a:moveTo>
                      <a:pt x="58057" y="48959"/>
                    </a:moveTo>
                    <a:cubicBezTo>
                      <a:pt x="58057" y="48959"/>
                      <a:pt x="57676" y="48768"/>
                      <a:pt x="57485" y="48578"/>
                    </a:cubicBezTo>
                    <a:lnTo>
                      <a:pt x="58057" y="48959"/>
                    </a:lnTo>
                  </a:path>
                </a:pathLst>
              </a:custGeom>
              <a:solidFill>
                <a:srgbClr val="F3BC49"/>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6CBD4981-A86C-81FC-38BE-8E59CEDAAD98}"/>
                  </a:ext>
                </a:extLst>
              </p:cNvPr>
              <p:cNvSpPr/>
              <p:nvPr/>
            </p:nvSpPr>
            <p:spPr>
              <a:xfrm>
                <a:off x="4054690" y="3311660"/>
                <a:ext cx="99921" cy="125161"/>
              </a:xfrm>
              <a:custGeom>
                <a:avLst/>
                <a:gdLst>
                  <a:gd name="connsiteX0" fmla="*/ 2197 w 99921"/>
                  <a:gd name="connsiteY0" fmla="*/ 0 h 125161"/>
                  <a:gd name="connsiteX1" fmla="*/ 7 w 99921"/>
                  <a:gd name="connsiteY1" fmla="*/ 2667 h 125161"/>
                  <a:gd name="connsiteX2" fmla="*/ 3150 w 99921"/>
                  <a:gd name="connsiteY2" fmla="*/ 21146 h 125161"/>
                  <a:gd name="connsiteX3" fmla="*/ 9341 w 99921"/>
                  <a:gd name="connsiteY3" fmla="*/ 40957 h 125161"/>
                  <a:gd name="connsiteX4" fmla="*/ 28200 w 99921"/>
                  <a:gd name="connsiteY4" fmla="*/ 75438 h 125161"/>
                  <a:gd name="connsiteX5" fmla="*/ 40392 w 99921"/>
                  <a:gd name="connsiteY5" fmla="*/ 90011 h 125161"/>
                  <a:gd name="connsiteX6" fmla="*/ 55633 w 99921"/>
                  <a:gd name="connsiteY6" fmla="*/ 104013 h 125161"/>
                  <a:gd name="connsiteX7" fmla="*/ 72778 w 99921"/>
                  <a:gd name="connsiteY7" fmla="*/ 115729 h 125161"/>
                  <a:gd name="connsiteX8" fmla="*/ 91446 w 99921"/>
                  <a:gd name="connsiteY8" fmla="*/ 124682 h 125161"/>
                  <a:gd name="connsiteX9" fmla="*/ 96019 w 99921"/>
                  <a:gd name="connsiteY9" fmla="*/ 124778 h 125161"/>
                  <a:gd name="connsiteX10" fmla="*/ 99448 w 99921"/>
                  <a:gd name="connsiteY10" fmla="*/ 121539 h 125161"/>
                  <a:gd name="connsiteX11" fmla="*/ 96304 w 99921"/>
                  <a:gd name="connsiteY11" fmla="*/ 113538 h 125161"/>
                  <a:gd name="connsiteX12" fmla="*/ 82207 w 99921"/>
                  <a:gd name="connsiteY12" fmla="*/ 107728 h 125161"/>
                  <a:gd name="connsiteX13" fmla="*/ 69825 w 99921"/>
                  <a:gd name="connsiteY13" fmla="*/ 101156 h 125161"/>
                  <a:gd name="connsiteX14" fmla="*/ 70111 w 99921"/>
                  <a:gd name="connsiteY14" fmla="*/ 101346 h 125161"/>
                  <a:gd name="connsiteX15" fmla="*/ 69634 w 99921"/>
                  <a:gd name="connsiteY15" fmla="*/ 101060 h 125161"/>
                  <a:gd name="connsiteX16" fmla="*/ 68872 w 99921"/>
                  <a:gd name="connsiteY16" fmla="*/ 100584 h 125161"/>
                  <a:gd name="connsiteX17" fmla="*/ 69349 w 99921"/>
                  <a:gd name="connsiteY17" fmla="*/ 100870 h 125161"/>
                  <a:gd name="connsiteX18" fmla="*/ 54394 w 99921"/>
                  <a:gd name="connsiteY18" fmla="*/ 90202 h 125161"/>
                  <a:gd name="connsiteX19" fmla="*/ 40964 w 99921"/>
                  <a:gd name="connsiteY19" fmla="*/ 77819 h 125161"/>
                  <a:gd name="connsiteX20" fmla="*/ 29629 w 99921"/>
                  <a:gd name="connsiteY20" fmla="*/ 64199 h 125161"/>
                  <a:gd name="connsiteX21" fmla="*/ 19342 w 99921"/>
                  <a:gd name="connsiteY21" fmla="*/ 48006 h 125161"/>
                  <a:gd name="connsiteX22" fmla="*/ 19723 w 99921"/>
                  <a:gd name="connsiteY22" fmla="*/ 48768 h 125161"/>
                  <a:gd name="connsiteX23" fmla="*/ 12294 w 99921"/>
                  <a:gd name="connsiteY23" fmla="*/ 32480 h 125161"/>
                  <a:gd name="connsiteX24" fmla="*/ 7246 w 99921"/>
                  <a:gd name="connsiteY24" fmla="*/ 15716 h 125161"/>
                  <a:gd name="connsiteX25" fmla="*/ 4864 w 99921"/>
                  <a:gd name="connsiteY25" fmla="*/ 2191 h 125161"/>
                  <a:gd name="connsiteX26" fmla="*/ 2388 w 99921"/>
                  <a:gd name="connsiteY26" fmla="*/ 0 h 125161"/>
                  <a:gd name="connsiteX27" fmla="*/ 2197 w 99921"/>
                  <a:gd name="connsiteY27" fmla="*/ 0 h 125161"/>
                  <a:gd name="connsiteX28" fmla="*/ 40869 w 99921"/>
                  <a:gd name="connsiteY28" fmla="*/ 77724 h 125161"/>
                  <a:gd name="connsiteX29" fmla="*/ 40869 w 99921"/>
                  <a:gd name="connsiteY29" fmla="*/ 77724 h 125161"/>
                  <a:gd name="connsiteX30" fmla="*/ 69634 w 99921"/>
                  <a:gd name="connsiteY30" fmla="*/ 101060 h 125161"/>
                  <a:gd name="connsiteX31" fmla="*/ 69729 w 99921"/>
                  <a:gd name="connsiteY31" fmla="*/ 101060 h 125161"/>
                  <a:gd name="connsiteX32" fmla="*/ 69349 w 99921"/>
                  <a:gd name="connsiteY32" fmla="*/ 100870 h 125161"/>
                  <a:gd name="connsiteX33" fmla="*/ 69634 w 99921"/>
                  <a:gd name="connsiteY33" fmla="*/ 101060 h 1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921" h="125161">
                    <a:moveTo>
                      <a:pt x="2197" y="0"/>
                    </a:moveTo>
                    <a:cubicBezTo>
                      <a:pt x="864" y="191"/>
                      <a:pt x="-89" y="1333"/>
                      <a:pt x="7" y="2667"/>
                    </a:cubicBezTo>
                    <a:cubicBezTo>
                      <a:pt x="769" y="8858"/>
                      <a:pt x="1721" y="15050"/>
                      <a:pt x="3150" y="21146"/>
                    </a:cubicBezTo>
                    <a:cubicBezTo>
                      <a:pt x="4769" y="27908"/>
                      <a:pt x="6865" y="34481"/>
                      <a:pt x="9341" y="40957"/>
                    </a:cubicBezTo>
                    <a:cubicBezTo>
                      <a:pt x="14104" y="53245"/>
                      <a:pt x="20581" y="64770"/>
                      <a:pt x="28200" y="75438"/>
                    </a:cubicBezTo>
                    <a:cubicBezTo>
                      <a:pt x="31915" y="80582"/>
                      <a:pt x="36011" y="85439"/>
                      <a:pt x="40392" y="90011"/>
                    </a:cubicBezTo>
                    <a:cubicBezTo>
                      <a:pt x="45155" y="94964"/>
                      <a:pt x="50203" y="99632"/>
                      <a:pt x="55633" y="104013"/>
                    </a:cubicBezTo>
                    <a:cubicBezTo>
                      <a:pt x="61062" y="108395"/>
                      <a:pt x="66777" y="112205"/>
                      <a:pt x="72778" y="115729"/>
                    </a:cubicBezTo>
                    <a:cubicBezTo>
                      <a:pt x="78683" y="119253"/>
                      <a:pt x="84970" y="122301"/>
                      <a:pt x="91446" y="124682"/>
                    </a:cubicBezTo>
                    <a:cubicBezTo>
                      <a:pt x="92971" y="125254"/>
                      <a:pt x="94495" y="125349"/>
                      <a:pt x="96019" y="124778"/>
                    </a:cubicBezTo>
                    <a:cubicBezTo>
                      <a:pt x="97542" y="124206"/>
                      <a:pt x="98781" y="122968"/>
                      <a:pt x="99448" y="121539"/>
                    </a:cubicBezTo>
                    <a:cubicBezTo>
                      <a:pt x="100686" y="118682"/>
                      <a:pt x="99448" y="114776"/>
                      <a:pt x="96304" y="113538"/>
                    </a:cubicBezTo>
                    <a:cubicBezTo>
                      <a:pt x="91542" y="111728"/>
                      <a:pt x="86875" y="109823"/>
                      <a:pt x="82207" y="107728"/>
                    </a:cubicBezTo>
                    <a:cubicBezTo>
                      <a:pt x="77921" y="105728"/>
                      <a:pt x="73825" y="103537"/>
                      <a:pt x="69825" y="101156"/>
                    </a:cubicBezTo>
                    <a:cubicBezTo>
                      <a:pt x="69825" y="101156"/>
                      <a:pt x="70015" y="101251"/>
                      <a:pt x="70111" y="101346"/>
                    </a:cubicBezTo>
                    <a:lnTo>
                      <a:pt x="69634" y="101060"/>
                    </a:lnTo>
                    <a:cubicBezTo>
                      <a:pt x="69634" y="101060"/>
                      <a:pt x="69063" y="100775"/>
                      <a:pt x="68872" y="100584"/>
                    </a:cubicBezTo>
                    <a:cubicBezTo>
                      <a:pt x="69063" y="100584"/>
                      <a:pt x="69158" y="100775"/>
                      <a:pt x="69349" y="100870"/>
                    </a:cubicBezTo>
                    <a:cubicBezTo>
                      <a:pt x="64110" y="97631"/>
                      <a:pt x="59157" y="94107"/>
                      <a:pt x="54394" y="90202"/>
                    </a:cubicBezTo>
                    <a:cubicBezTo>
                      <a:pt x="49727" y="86392"/>
                      <a:pt x="45250" y="82201"/>
                      <a:pt x="40964" y="77819"/>
                    </a:cubicBezTo>
                    <a:cubicBezTo>
                      <a:pt x="36964" y="73438"/>
                      <a:pt x="33154" y="68961"/>
                      <a:pt x="29629" y="64199"/>
                    </a:cubicBezTo>
                    <a:cubicBezTo>
                      <a:pt x="25819" y="59055"/>
                      <a:pt x="22390" y="53531"/>
                      <a:pt x="19342" y="48006"/>
                    </a:cubicBezTo>
                    <a:cubicBezTo>
                      <a:pt x="19438" y="48197"/>
                      <a:pt x="19628" y="48482"/>
                      <a:pt x="19723" y="48768"/>
                    </a:cubicBezTo>
                    <a:cubicBezTo>
                      <a:pt x="16961" y="43434"/>
                      <a:pt x="14389" y="38100"/>
                      <a:pt x="12294" y="32480"/>
                    </a:cubicBezTo>
                    <a:cubicBezTo>
                      <a:pt x="10198" y="27051"/>
                      <a:pt x="8579" y="21431"/>
                      <a:pt x="7246" y="15716"/>
                    </a:cubicBezTo>
                    <a:cubicBezTo>
                      <a:pt x="6198" y="11240"/>
                      <a:pt x="5436" y="6763"/>
                      <a:pt x="4864" y="2191"/>
                    </a:cubicBezTo>
                    <a:cubicBezTo>
                      <a:pt x="4769" y="953"/>
                      <a:pt x="3626" y="0"/>
                      <a:pt x="2388" y="0"/>
                    </a:cubicBezTo>
                    <a:lnTo>
                      <a:pt x="2197" y="0"/>
                    </a:lnTo>
                    <a:moveTo>
                      <a:pt x="40869" y="77724"/>
                    </a:moveTo>
                    <a:lnTo>
                      <a:pt x="40869" y="77724"/>
                    </a:lnTo>
                    <a:moveTo>
                      <a:pt x="69634" y="101060"/>
                    </a:moveTo>
                    <a:lnTo>
                      <a:pt x="69729" y="101060"/>
                    </a:lnTo>
                    <a:cubicBezTo>
                      <a:pt x="69729" y="101060"/>
                      <a:pt x="69444" y="100965"/>
                      <a:pt x="69349" y="100870"/>
                    </a:cubicBezTo>
                    <a:lnTo>
                      <a:pt x="69634" y="101060"/>
                    </a:lnTo>
                  </a:path>
                </a:pathLst>
              </a:custGeom>
              <a:solidFill>
                <a:srgbClr val="F3BC49"/>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DD353EF2-DE0A-5D80-E87E-A72A6BCADA80}"/>
                  </a:ext>
                </a:extLst>
              </p:cNvPr>
              <p:cNvSpPr/>
              <p:nvPr/>
            </p:nvSpPr>
            <p:spPr>
              <a:xfrm>
                <a:off x="4043942" y="2964379"/>
                <a:ext cx="214555" cy="286879"/>
              </a:xfrm>
              <a:custGeom>
                <a:avLst/>
                <a:gdLst>
                  <a:gd name="connsiteX0" fmla="*/ 182 w 214555"/>
                  <a:gd name="connsiteY0" fmla="*/ 1429 h 286879"/>
                  <a:gd name="connsiteX1" fmla="*/ 1420 w 214555"/>
                  <a:gd name="connsiteY1" fmla="*/ 4572 h 286879"/>
                  <a:gd name="connsiteX2" fmla="*/ 24566 w 214555"/>
                  <a:gd name="connsiteY2" fmla="*/ 17621 h 286879"/>
                  <a:gd name="connsiteX3" fmla="*/ 24375 w 214555"/>
                  <a:gd name="connsiteY3" fmla="*/ 17621 h 286879"/>
                  <a:gd name="connsiteX4" fmla="*/ 102194 w 214555"/>
                  <a:gd name="connsiteY4" fmla="*/ 79153 h 286879"/>
                  <a:gd name="connsiteX5" fmla="*/ 132008 w 214555"/>
                  <a:gd name="connsiteY5" fmla="*/ 114586 h 286879"/>
                  <a:gd name="connsiteX6" fmla="*/ 157916 w 214555"/>
                  <a:gd name="connsiteY6" fmla="*/ 155067 h 286879"/>
                  <a:gd name="connsiteX7" fmla="*/ 156963 w 214555"/>
                  <a:gd name="connsiteY7" fmla="*/ 153162 h 286879"/>
                  <a:gd name="connsiteX8" fmla="*/ 172775 w 214555"/>
                  <a:gd name="connsiteY8" fmla="*/ 187452 h 286879"/>
                  <a:gd name="connsiteX9" fmla="*/ 184205 w 214555"/>
                  <a:gd name="connsiteY9" fmla="*/ 225076 h 286879"/>
                  <a:gd name="connsiteX10" fmla="*/ 183633 w 214555"/>
                  <a:gd name="connsiteY10" fmla="*/ 222409 h 286879"/>
                  <a:gd name="connsiteX11" fmla="*/ 190205 w 214555"/>
                  <a:gd name="connsiteY11" fmla="*/ 275939 h 286879"/>
                  <a:gd name="connsiteX12" fmla="*/ 194682 w 214555"/>
                  <a:gd name="connsiteY12" fmla="*/ 284131 h 286879"/>
                  <a:gd name="connsiteX13" fmla="*/ 203636 w 214555"/>
                  <a:gd name="connsiteY13" fmla="*/ 286798 h 286879"/>
                  <a:gd name="connsiteX14" fmla="*/ 214494 w 214555"/>
                  <a:gd name="connsiteY14" fmla="*/ 273368 h 286879"/>
                  <a:gd name="connsiteX15" fmla="*/ 199254 w 214555"/>
                  <a:gd name="connsiteY15" fmla="*/ 202883 h 286879"/>
                  <a:gd name="connsiteX16" fmla="*/ 185157 w 214555"/>
                  <a:gd name="connsiteY16" fmla="*/ 170783 h 286879"/>
                  <a:gd name="connsiteX17" fmla="*/ 167060 w 214555"/>
                  <a:gd name="connsiteY17" fmla="*/ 139732 h 286879"/>
                  <a:gd name="connsiteX18" fmla="*/ 122197 w 214555"/>
                  <a:gd name="connsiteY18" fmla="*/ 84868 h 286879"/>
                  <a:gd name="connsiteX19" fmla="*/ 109814 w 214555"/>
                  <a:gd name="connsiteY19" fmla="*/ 73247 h 286879"/>
                  <a:gd name="connsiteX20" fmla="*/ 95908 w 214555"/>
                  <a:gd name="connsiteY20" fmla="*/ 60960 h 286879"/>
                  <a:gd name="connsiteX21" fmla="*/ 67809 w 214555"/>
                  <a:gd name="connsiteY21" fmla="*/ 38957 h 286879"/>
                  <a:gd name="connsiteX22" fmla="*/ 36377 w 214555"/>
                  <a:gd name="connsiteY22" fmla="*/ 18193 h 286879"/>
                  <a:gd name="connsiteX23" fmla="*/ 3230 w 214555"/>
                  <a:gd name="connsiteY23" fmla="*/ 191 h 286879"/>
                  <a:gd name="connsiteX24" fmla="*/ 2277 w 214555"/>
                  <a:gd name="connsiteY24" fmla="*/ 0 h 286879"/>
                  <a:gd name="connsiteX25" fmla="*/ 87 w 214555"/>
                  <a:gd name="connsiteY25" fmla="*/ 1429 h 286879"/>
                  <a:gd name="connsiteX26" fmla="*/ 102480 w 214555"/>
                  <a:gd name="connsiteY26" fmla="*/ 79439 h 286879"/>
                  <a:gd name="connsiteX27" fmla="*/ 102671 w 214555"/>
                  <a:gd name="connsiteY27" fmla="*/ 79629 h 286879"/>
                  <a:gd name="connsiteX28" fmla="*/ 102480 w 214555"/>
                  <a:gd name="connsiteY28" fmla="*/ 79439 h 286879"/>
                  <a:gd name="connsiteX29" fmla="*/ 24375 w 214555"/>
                  <a:gd name="connsiteY29" fmla="*/ 17526 h 286879"/>
                  <a:gd name="connsiteX30" fmla="*/ 23899 w 214555"/>
                  <a:gd name="connsiteY30" fmla="*/ 17240 h 286879"/>
                  <a:gd name="connsiteX31" fmla="*/ 24375 w 214555"/>
                  <a:gd name="connsiteY31" fmla="*/ 17526 h 28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555" h="286879">
                    <a:moveTo>
                      <a:pt x="182" y="1429"/>
                    </a:moveTo>
                    <a:cubicBezTo>
                      <a:pt x="-295" y="2667"/>
                      <a:pt x="182" y="4001"/>
                      <a:pt x="1420" y="4572"/>
                    </a:cubicBezTo>
                    <a:cubicBezTo>
                      <a:pt x="9326" y="8573"/>
                      <a:pt x="17041" y="13049"/>
                      <a:pt x="24566" y="17621"/>
                    </a:cubicBezTo>
                    <a:lnTo>
                      <a:pt x="24375" y="17621"/>
                    </a:lnTo>
                    <a:cubicBezTo>
                      <a:pt x="52569" y="34862"/>
                      <a:pt x="79049" y="55245"/>
                      <a:pt x="102194" y="79153"/>
                    </a:cubicBezTo>
                    <a:cubicBezTo>
                      <a:pt x="112767" y="90392"/>
                      <a:pt x="122673" y="102299"/>
                      <a:pt x="132008" y="114586"/>
                    </a:cubicBezTo>
                    <a:cubicBezTo>
                      <a:pt x="141628" y="127349"/>
                      <a:pt x="150296" y="140875"/>
                      <a:pt x="157916" y="155067"/>
                    </a:cubicBezTo>
                    <a:cubicBezTo>
                      <a:pt x="157630" y="154400"/>
                      <a:pt x="157249" y="153829"/>
                      <a:pt x="156963" y="153162"/>
                    </a:cubicBezTo>
                    <a:cubicBezTo>
                      <a:pt x="162869" y="164306"/>
                      <a:pt x="168298" y="175641"/>
                      <a:pt x="172775" y="187452"/>
                    </a:cubicBezTo>
                    <a:cubicBezTo>
                      <a:pt x="177442" y="199739"/>
                      <a:pt x="181252" y="212312"/>
                      <a:pt x="184205" y="225076"/>
                    </a:cubicBezTo>
                    <a:cubicBezTo>
                      <a:pt x="184014" y="224219"/>
                      <a:pt x="183824" y="223266"/>
                      <a:pt x="183633" y="222409"/>
                    </a:cubicBezTo>
                    <a:cubicBezTo>
                      <a:pt x="187729" y="239935"/>
                      <a:pt x="190205" y="257937"/>
                      <a:pt x="190205" y="275939"/>
                    </a:cubicBezTo>
                    <a:cubicBezTo>
                      <a:pt x="190205" y="278987"/>
                      <a:pt x="192396" y="282321"/>
                      <a:pt x="194682" y="284131"/>
                    </a:cubicBezTo>
                    <a:cubicBezTo>
                      <a:pt x="197159" y="286226"/>
                      <a:pt x="200492" y="287179"/>
                      <a:pt x="203636" y="286798"/>
                    </a:cubicBezTo>
                    <a:cubicBezTo>
                      <a:pt x="210303" y="286131"/>
                      <a:pt x="215161" y="279940"/>
                      <a:pt x="214494" y="273368"/>
                    </a:cubicBezTo>
                    <a:cubicBezTo>
                      <a:pt x="212208" y="249365"/>
                      <a:pt x="207446" y="225552"/>
                      <a:pt x="199254" y="202883"/>
                    </a:cubicBezTo>
                    <a:cubicBezTo>
                      <a:pt x="195254" y="191834"/>
                      <a:pt x="190396" y="181261"/>
                      <a:pt x="185157" y="170783"/>
                    </a:cubicBezTo>
                    <a:cubicBezTo>
                      <a:pt x="179728" y="160115"/>
                      <a:pt x="173727" y="149733"/>
                      <a:pt x="167060" y="139732"/>
                    </a:cubicBezTo>
                    <a:cubicBezTo>
                      <a:pt x="154010" y="120015"/>
                      <a:pt x="138866" y="101727"/>
                      <a:pt x="122197" y="84868"/>
                    </a:cubicBezTo>
                    <a:cubicBezTo>
                      <a:pt x="118196" y="80867"/>
                      <a:pt x="114005" y="77057"/>
                      <a:pt x="109814" y="73247"/>
                    </a:cubicBezTo>
                    <a:cubicBezTo>
                      <a:pt x="105242" y="69152"/>
                      <a:pt x="100670" y="65056"/>
                      <a:pt x="95908" y="60960"/>
                    </a:cubicBezTo>
                    <a:cubicBezTo>
                      <a:pt x="86859" y="53245"/>
                      <a:pt x="77525" y="46006"/>
                      <a:pt x="67809" y="38957"/>
                    </a:cubicBezTo>
                    <a:cubicBezTo>
                      <a:pt x="57617" y="31623"/>
                      <a:pt x="47140" y="24670"/>
                      <a:pt x="36377" y="18193"/>
                    </a:cubicBezTo>
                    <a:cubicBezTo>
                      <a:pt x="25613" y="11716"/>
                      <a:pt x="14469" y="5810"/>
                      <a:pt x="3230" y="191"/>
                    </a:cubicBezTo>
                    <a:cubicBezTo>
                      <a:pt x="2944" y="0"/>
                      <a:pt x="2658" y="0"/>
                      <a:pt x="2277" y="0"/>
                    </a:cubicBezTo>
                    <a:cubicBezTo>
                      <a:pt x="1325" y="0"/>
                      <a:pt x="467" y="572"/>
                      <a:pt x="87" y="1429"/>
                    </a:cubicBezTo>
                    <a:moveTo>
                      <a:pt x="102480" y="79439"/>
                    </a:moveTo>
                    <a:cubicBezTo>
                      <a:pt x="102480" y="79439"/>
                      <a:pt x="102671" y="79629"/>
                      <a:pt x="102671" y="79629"/>
                    </a:cubicBezTo>
                    <a:cubicBezTo>
                      <a:pt x="102671" y="79629"/>
                      <a:pt x="102480" y="79439"/>
                      <a:pt x="102480" y="79439"/>
                    </a:cubicBezTo>
                    <a:moveTo>
                      <a:pt x="24375" y="17526"/>
                    </a:moveTo>
                    <a:cubicBezTo>
                      <a:pt x="24375" y="17526"/>
                      <a:pt x="24089" y="17335"/>
                      <a:pt x="23899" y="17240"/>
                    </a:cubicBezTo>
                    <a:cubicBezTo>
                      <a:pt x="23994" y="17335"/>
                      <a:pt x="24185" y="17431"/>
                      <a:pt x="24375" y="17526"/>
                    </a:cubicBezTo>
                  </a:path>
                </a:pathLst>
              </a:custGeom>
              <a:solidFill>
                <a:srgbClr val="F3BC49"/>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AE21F43C-326C-DD5F-EE0B-376FD3CCFBD3}"/>
                  </a:ext>
                </a:extLst>
              </p:cNvPr>
              <p:cNvSpPr/>
              <p:nvPr/>
            </p:nvSpPr>
            <p:spPr>
              <a:xfrm>
                <a:off x="3937664" y="2944567"/>
                <a:ext cx="180190" cy="126552"/>
              </a:xfrm>
              <a:custGeom>
                <a:avLst/>
                <a:gdLst>
                  <a:gd name="connsiteX0" fmla="*/ 65 w 180190"/>
                  <a:gd name="connsiteY0" fmla="*/ 1619 h 126552"/>
                  <a:gd name="connsiteX1" fmla="*/ 1780 w 180190"/>
                  <a:gd name="connsiteY1" fmla="*/ 4572 h 126552"/>
                  <a:gd name="connsiteX2" fmla="*/ 45119 w 180190"/>
                  <a:gd name="connsiteY2" fmla="*/ 16954 h 126552"/>
                  <a:gd name="connsiteX3" fmla="*/ 44356 w 180190"/>
                  <a:gd name="connsiteY3" fmla="*/ 16669 h 126552"/>
                  <a:gd name="connsiteX4" fmla="*/ 96077 w 180190"/>
                  <a:gd name="connsiteY4" fmla="*/ 45815 h 126552"/>
                  <a:gd name="connsiteX5" fmla="*/ 96077 w 180190"/>
                  <a:gd name="connsiteY5" fmla="*/ 45815 h 126552"/>
                  <a:gd name="connsiteX6" fmla="*/ 137606 w 180190"/>
                  <a:gd name="connsiteY6" fmla="*/ 84963 h 126552"/>
                  <a:gd name="connsiteX7" fmla="*/ 149513 w 180190"/>
                  <a:gd name="connsiteY7" fmla="*/ 101537 h 126552"/>
                  <a:gd name="connsiteX8" fmla="*/ 161228 w 180190"/>
                  <a:gd name="connsiteY8" fmla="*/ 121634 h 126552"/>
                  <a:gd name="connsiteX9" fmla="*/ 175230 w 180190"/>
                  <a:gd name="connsiteY9" fmla="*/ 125158 h 126552"/>
                  <a:gd name="connsiteX10" fmla="*/ 178754 w 180190"/>
                  <a:gd name="connsiteY10" fmla="*/ 111157 h 126552"/>
                  <a:gd name="connsiteX11" fmla="*/ 144464 w 180190"/>
                  <a:gd name="connsiteY11" fmla="*/ 70295 h 126552"/>
                  <a:gd name="connsiteX12" fmla="*/ 102459 w 180190"/>
                  <a:gd name="connsiteY12" fmla="*/ 37243 h 126552"/>
                  <a:gd name="connsiteX13" fmla="*/ 79123 w 180190"/>
                  <a:gd name="connsiteY13" fmla="*/ 24098 h 126552"/>
                  <a:gd name="connsiteX14" fmla="*/ 55120 w 180190"/>
                  <a:gd name="connsiteY14" fmla="*/ 13716 h 126552"/>
                  <a:gd name="connsiteX15" fmla="*/ 30069 w 180190"/>
                  <a:gd name="connsiteY15" fmla="*/ 5620 h 126552"/>
                  <a:gd name="connsiteX16" fmla="*/ 3113 w 180190"/>
                  <a:gd name="connsiteY16" fmla="*/ 0 h 126552"/>
                  <a:gd name="connsiteX17" fmla="*/ 2542 w 180190"/>
                  <a:gd name="connsiteY17" fmla="*/ 0 h 126552"/>
                  <a:gd name="connsiteX18" fmla="*/ 160 w 180190"/>
                  <a:gd name="connsiteY18" fmla="*/ 1715 h 12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190" h="126552">
                    <a:moveTo>
                      <a:pt x="65" y="1619"/>
                    </a:moveTo>
                    <a:cubicBezTo>
                      <a:pt x="-220" y="2762"/>
                      <a:pt x="446" y="4286"/>
                      <a:pt x="1780" y="4572"/>
                    </a:cubicBezTo>
                    <a:cubicBezTo>
                      <a:pt x="16544" y="7048"/>
                      <a:pt x="31212" y="11335"/>
                      <a:pt x="45119" y="16954"/>
                    </a:cubicBezTo>
                    <a:lnTo>
                      <a:pt x="44356" y="16669"/>
                    </a:lnTo>
                    <a:cubicBezTo>
                      <a:pt x="62644" y="24289"/>
                      <a:pt x="80075" y="34100"/>
                      <a:pt x="96077" y="45815"/>
                    </a:cubicBezTo>
                    <a:lnTo>
                      <a:pt x="96077" y="45815"/>
                    </a:lnTo>
                    <a:cubicBezTo>
                      <a:pt x="111317" y="57150"/>
                      <a:pt x="125700" y="70104"/>
                      <a:pt x="137606" y="84963"/>
                    </a:cubicBezTo>
                    <a:cubicBezTo>
                      <a:pt x="141797" y="90297"/>
                      <a:pt x="145702" y="95821"/>
                      <a:pt x="149513" y="101537"/>
                    </a:cubicBezTo>
                    <a:cubicBezTo>
                      <a:pt x="153703" y="108014"/>
                      <a:pt x="157514" y="114871"/>
                      <a:pt x="161228" y="121634"/>
                    </a:cubicBezTo>
                    <a:cubicBezTo>
                      <a:pt x="163895" y="126492"/>
                      <a:pt x="170563" y="127921"/>
                      <a:pt x="175230" y="125158"/>
                    </a:cubicBezTo>
                    <a:cubicBezTo>
                      <a:pt x="179897" y="122301"/>
                      <a:pt x="181707" y="115919"/>
                      <a:pt x="178754" y="111157"/>
                    </a:cubicBezTo>
                    <a:cubicBezTo>
                      <a:pt x="169324" y="96012"/>
                      <a:pt x="157323" y="82582"/>
                      <a:pt x="144464" y="70295"/>
                    </a:cubicBezTo>
                    <a:cubicBezTo>
                      <a:pt x="131606" y="57912"/>
                      <a:pt x="117604" y="46768"/>
                      <a:pt x="102459" y="37243"/>
                    </a:cubicBezTo>
                    <a:cubicBezTo>
                      <a:pt x="94934" y="32480"/>
                      <a:pt x="87124" y="28099"/>
                      <a:pt x="79123" y="24098"/>
                    </a:cubicBezTo>
                    <a:cubicBezTo>
                      <a:pt x="71312" y="20193"/>
                      <a:pt x="63311" y="16764"/>
                      <a:pt x="55120" y="13716"/>
                    </a:cubicBezTo>
                    <a:cubicBezTo>
                      <a:pt x="46928" y="10573"/>
                      <a:pt x="38546" y="7906"/>
                      <a:pt x="30069" y="5620"/>
                    </a:cubicBezTo>
                    <a:cubicBezTo>
                      <a:pt x="21211" y="3143"/>
                      <a:pt x="12162" y="1429"/>
                      <a:pt x="3113" y="0"/>
                    </a:cubicBezTo>
                    <a:cubicBezTo>
                      <a:pt x="2923" y="0"/>
                      <a:pt x="2732" y="0"/>
                      <a:pt x="2542" y="0"/>
                    </a:cubicBezTo>
                    <a:cubicBezTo>
                      <a:pt x="1399" y="0"/>
                      <a:pt x="446" y="571"/>
                      <a:pt x="160" y="1715"/>
                    </a:cubicBezTo>
                  </a:path>
                </a:pathLst>
              </a:custGeom>
              <a:solidFill>
                <a:srgbClr val="F3BC49"/>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170D550B-5666-4AAC-4FBA-1D667057FDDF}"/>
                  </a:ext>
                </a:extLst>
              </p:cNvPr>
              <p:cNvSpPr/>
              <p:nvPr/>
            </p:nvSpPr>
            <p:spPr>
              <a:xfrm>
                <a:off x="3451027" y="3117922"/>
                <a:ext cx="198758" cy="238260"/>
              </a:xfrm>
              <a:custGeom>
                <a:avLst/>
                <a:gdLst>
                  <a:gd name="connsiteX0" fmla="*/ 195618 w 198758"/>
                  <a:gd name="connsiteY0" fmla="*/ 381 h 238260"/>
                  <a:gd name="connsiteX1" fmla="*/ 137325 w 198758"/>
                  <a:gd name="connsiteY1" fmla="*/ 39529 h 238260"/>
                  <a:gd name="connsiteX2" fmla="*/ 79699 w 198758"/>
                  <a:gd name="connsiteY2" fmla="*/ 89440 h 238260"/>
                  <a:gd name="connsiteX3" fmla="*/ 31407 w 198758"/>
                  <a:gd name="connsiteY3" fmla="*/ 148971 h 238260"/>
                  <a:gd name="connsiteX4" fmla="*/ 13500 w 198758"/>
                  <a:gd name="connsiteY4" fmla="*/ 182308 h 238260"/>
                  <a:gd name="connsiteX5" fmla="*/ 2166 w 198758"/>
                  <a:gd name="connsiteY5" fmla="*/ 216789 h 238260"/>
                  <a:gd name="connsiteX6" fmla="*/ 1022 w 198758"/>
                  <a:gd name="connsiteY6" fmla="*/ 222218 h 238260"/>
                  <a:gd name="connsiteX7" fmla="*/ 70 w 198758"/>
                  <a:gd name="connsiteY7" fmla="*/ 228981 h 238260"/>
                  <a:gd name="connsiteX8" fmla="*/ 737 w 198758"/>
                  <a:gd name="connsiteY8" fmla="*/ 233267 h 238260"/>
                  <a:gd name="connsiteX9" fmla="*/ 5499 w 198758"/>
                  <a:gd name="connsiteY9" fmla="*/ 237744 h 238260"/>
                  <a:gd name="connsiteX10" fmla="*/ 11881 w 198758"/>
                  <a:gd name="connsiteY10" fmla="*/ 237554 h 238260"/>
                  <a:gd name="connsiteX11" fmla="*/ 16358 w 198758"/>
                  <a:gd name="connsiteY11" fmla="*/ 232791 h 238260"/>
                  <a:gd name="connsiteX12" fmla="*/ 18358 w 198758"/>
                  <a:gd name="connsiteY12" fmla="*/ 226219 h 238260"/>
                  <a:gd name="connsiteX13" fmla="*/ 20930 w 198758"/>
                  <a:gd name="connsiteY13" fmla="*/ 218313 h 238260"/>
                  <a:gd name="connsiteX14" fmla="*/ 26740 w 198758"/>
                  <a:gd name="connsiteY14" fmla="*/ 202502 h 238260"/>
                  <a:gd name="connsiteX15" fmla="*/ 41409 w 198758"/>
                  <a:gd name="connsiteY15" fmla="*/ 171069 h 238260"/>
                  <a:gd name="connsiteX16" fmla="*/ 40075 w 198758"/>
                  <a:gd name="connsiteY16" fmla="*/ 173450 h 238260"/>
                  <a:gd name="connsiteX17" fmla="*/ 110751 w 198758"/>
                  <a:gd name="connsiteY17" fmla="*/ 76486 h 238260"/>
                  <a:gd name="connsiteX18" fmla="*/ 153708 w 198758"/>
                  <a:gd name="connsiteY18" fmla="*/ 36290 h 238260"/>
                  <a:gd name="connsiteX19" fmla="*/ 197904 w 198758"/>
                  <a:gd name="connsiteY19" fmla="*/ 4286 h 238260"/>
                  <a:gd name="connsiteX20" fmla="*/ 198571 w 198758"/>
                  <a:gd name="connsiteY20" fmla="*/ 1429 h 238260"/>
                  <a:gd name="connsiteX21" fmla="*/ 196380 w 198758"/>
                  <a:gd name="connsiteY21" fmla="*/ 0 h 238260"/>
                  <a:gd name="connsiteX22" fmla="*/ 195523 w 198758"/>
                  <a:gd name="connsiteY22" fmla="*/ 286 h 238260"/>
                  <a:gd name="connsiteX23" fmla="*/ 111798 w 198758"/>
                  <a:gd name="connsiteY23" fmla="*/ 75438 h 238260"/>
                  <a:gd name="connsiteX24" fmla="*/ 111322 w 198758"/>
                  <a:gd name="connsiteY24" fmla="*/ 75914 h 238260"/>
                  <a:gd name="connsiteX25" fmla="*/ 111798 w 198758"/>
                  <a:gd name="connsiteY25" fmla="*/ 75438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758" h="238260">
                    <a:moveTo>
                      <a:pt x="195618" y="381"/>
                    </a:moveTo>
                    <a:cubicBezTo>
                      <a:pt x="175616" y="12573"/>
                      <a:pt x="155994" y="25432"/>
                      <a:pt x="137325" y="39529"/>
                    </a:cubicBezTo>
                    <a:cubicBezTo>
                      <a:pt x="117132" y="54864"/>
                      <a:pt x="97511" y="71342"/>
                      <a:pt x="79699" y="89440"/>
                    </a:cubicBezTo>
                    <a:cubicBezTo>
                      <a:pt x="61792" y="107728"/>
                      <a:pt x="45123" y="127349"/>
                      <a:pt x="31407" y="148971"/>
                    </a:cubicBezTo>
                    <a:cubicBezTo>
                      <a:pt x="24645" y="159639"/>
                      <a:pt x="18644" y="170783"/>
                      <a:pt x="13500" y="182308"/>
                    </a:cubicBezTo>
                    <a:cubicBezTo>
                      <a:pt x="8547" y="193453"/>
                      <a:pt x="4737" y="204978"/>
                      <a:pt x="2166" y="216789"/>
                    </a:cubicBezTo>
                    <a:cubicBezTo>
                      <a:pt x="1785" y="218599"/>
                      <a:pt x="1403" y="220408"/>
                      <a:pt x="1022" y="222218"/>
                    </a:cubicBezTo>
                    <a:cubicBezTo>
                      <a:pt x="641" y="224504"/>
                      <a:pt x="451" y="226790"/>
                      <a:pt x="70" y="228981"/>
                    </a:cubicBezTo>
                    <a:cubicBezTo>
                      <a:pt x="-120" y="230505"/>
                      <a:pt x="70" y="231934"/>
                      <a:pt x="737" y="233267"/>
                    </a:cubicBezTo>
                    <a:cubicBezTo>
                      <a:pt x="1689" y="235363"/>
                      <a:pt x="3404" y="236982"/>
                      <a:pt x="5499" y="237744"/>
                    </a:cubicBezTo>
                    <a:cubicBezTo>
                      <a:pt x="7595" y="238506"/>
                      <a:pt x="9881" y="238411"/>
                      <a:pt x="11881" y="237554"/>
                    </a:cubicBezTo>
                    <a:cubicBezTo>
                      <a:pt x="13691" y="236696"/>
                      <a:pt x="15882" y="234886"/>
                      <a:pt x="16358" y="232791"/>
                    </a:cubicBezTo>
                    <a:cubicBezTo>
                      <a:pt x="16834" y="230600"/>
                      <a:pt x="17691" y="228409"/>
                      <a:pt x="18358" y="226219"/>
                    </a:cubicBezTo>
                    <a:cubicBezTo>
                      <a:pt x="19215" y="223647"/>
                      <a:pt x="20072" y="220980"/>
                      <a:pt x="20930" y="218313"/>
                    </a:cubicBezTo>
                    <a:cubicBezTo>
                      <a:pt x="22739" y="212979"/>
                      <a:pt x="24645" y="207740"/>
                      <a:pt x="26740" y="202502"/>
                    </a:cubicBezTo>
                    <a:cubicBezTo>
                      <a:pt x="31026" y="191738"/>
                      <a:pt x="36074" y="181261"/>
                      <a:pt x="41409" y="171069"/>
                    </a:cubicBezTo>
                    <a:cubicBezTo>
                      <a:pt x="40932" y="171831"/>
                      <a:pt x="40551" y="172688"/>
                      <a:pt x="40075" y="173450"/>
                    </a:cubicBezTo>
                    <a:cubicBezTo>
                      <a:pt x="58935" y="138017"/>
                      <a:pt x="83318" y="105823"/>
                      <a:pt x="110751" y="76486"/>
                    </a:cubicBezTo>
                    <a:cubicBezTo>
                      <a:pt x="124276" y="62293"/>
                      <a:pt x="138564" y="48863"/>
                      <a:pt x="153708" y="36290"/>
                    </a:cubicBezTo>
                    <a:cubicBezTo>
                      <a:pt x="167710" y="24670"/>
                      <a:pt x="182379" y="13811"/>
                      <a:pt x="197904" y="4286"/>
                    </a:cubicBezTo>
                    <a:cubicBezTo>
                      <a:pt x="198762" y="3715"/>
                      <a:pt x="198952" y="2286"/>
                      <a:pt x="198571" y="1429"/>
                    </a:cubicBezTo>
                    <a:cubicBezTo>
                      <a:pt x="198285" y="571"/>
                      <a:pt x="197237" y="0"/>
                      <a:pt x="196380" y="0"/>
                    </a:cubicBezTo>
                    <a:cubicBezTo>
                      <a:pt x="196095" y="0"/>
                      <a:pt x="195714" y="0"/>
                      <a:pt x="195523" y="286"/>
                    </a:cubicBezTo>
                    <a:moveTo>
                      <a:pt x="111798" y="75438"/>
                    </a:moveTo>
                    <a:cubicBezTo>
                      <a:pt x="111798" y="75438"/>
                      <a:pt x="111512" y="75724"/>
                      <a:pt x="111322" y="75914"/>
                    </a:cubicBezTo>
                    <a:cubicBezTo>
                      <a:pt x="111417" y="75724"/>
                      <a:pt x="111608" y="75629"/>
                      <a:pt x="111798" y="75438"/>
                    </a:cubicBezTo>
                  </a:path>
                </a:pathLst>
              </a:custGeom>
              <a:solidFill>
                <a:srgbClr val="F3BC49"/>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21441FC6-9455-1A9D-D6BF-A21EEB375E38}"/>
                  </a:ext>
                </a:extLst>
              </p:cNvPr>
              <p:cNvSpPr/>
              <p:nvPr/>
            </p:nvSpPr>
            <p:spPr>
              <a:xfrm>
                <a:off x="3481103" y="3100682"/>
                <a:ext cx="142177" cy="113285"/>
              </a:xfrm>
              <a:custGeom>
                <a:avLst/>
                <a:gdLst>
                  <a:gd name="connsiteX0" fmla="*/ 137349 w 142177"/>
                  <a:gd name="connsiteY0" fmla="*/ 286 h 113285"/>
                  <a:gd name="connsiteX1" fmla="*/ 98201 w 142177"/>
                  <a:gd name="connsiteY1" fmla="*/ 17717 h 113285"/>
                  <a:gd name="connsiteX2" fmla="*/ 61340 w 142177"/>
                  <a:gd name="connsiteY2" fmla="*/ 40481 h 113285"/>
                  <a:gd name="connsiteX3" fmla="*/ 28574 w 142177"/>
                  <a:gd name="connsiteY3" fmla="*/ 69152 h 113285"/>
                  <a:gd name="connsiteX4" fmla="*/ 14096 w 142177"/>
                  <a:gd name="connsiteY4" fmla="*/ 85725 h 113285"/>
                  <a:gd name="connsiteX5" fmla="*/ 1046 w 142177"/>
                  <a:gd name="connsiteY5" fmla="*/ 104108 h 113285"/>
                  <a:gd name="connsiteX6" fmla="*/ 94 w 142177"/>
                  <a:gd name="connsiteY6" fmla="*/ 108490 h 113285"/>
                  <a:gd name="connsiteX7" fmla="*/ 2475 w 142177"/>
                  <a:gd name="connsiteY7" fmla="*/ 112205 h 113285"/>
                  <a:gd name="connsiteX8" fmla="*/ 10571 w 142177"/>
                  <a:gd name="connsiteY8" fmla="*/ 110871 h 113285"/>
                  <a:gd name="connsiteX9" fmla="*/ 24002 w 142177"/>
                  <a:gd name="connsiteY9" fmla="*/ 90964 h 113285"/>
                  <a:gd name="connsiteX10" fmla="*/ 39242 w 142177"/>
                  <a:gd name="connsiteY10" fmla="*/ 72771 h 113285"/>
                  <a:gd name="connsiteX11" fmla="*/ 39242 w 142177"/>
                  <a:gd name="connsiteY11" fmla="*/ 72771 h 113285"/>
                  <a:gd name="connsiteX12" fmla="*/ 64959 w 142177"/>
                  <a:gd name="connsiteY12" fmla="*/ 49244 h 113285"/>
                  <a:gd name="connsiteX13" fmla="*/ 92867 w 142177"/>
                  <a:gd name="connsiteY13" fmla="*/ 29718 h 113285"/>
                  <a:gd name="connsiteX14" fmla="*/ 92772 w 142177"/>
                  <a:gd name="connsiteY14" fmla="*/ 29718 h 113285"/>
                  <a:gd name="connsiteX15" fmla="*/ 93344 w 142177"/>
                  <a:gd name="connsiteY15" fmla="*/ 29432 h 113285"/>
                  <a:gd name="connsiteX16" fmla="*/ 93629 w 142177"/>
                  <a:gd name="connsiteY16" fmla="*/ 29242 h 113285"/>
                  <a:gd name="connsiteX17" fmla="*/ 93534 w 142177"/>
                  <a:gd name="connsiteY17" fmla="*/ 29242 h 113285"/>
                  <a:gd name="connsiteX18" fmla="*/ 115918 w 142177"/>
                  <a:gd name="connsiteY18" fmla="*/ 16859 h 113285"/>
                  <a:gd name="connsiteX19" fmla="*/ 140302 w 142177"/>
                  <a:gd name="connsiteY19" fmla="*/ 5906 h 113285"/>
                  <a:gd name="connsiteX20" fmla="*/ 141921 w 142177"/>
                  <a:gd name="connsiteY20" fmla="*/ 1810 h 113285"/>
                  <a:gd name="connsiteX21" fmla="*/ 139064 w 142177"/>
                  <a:gd name="connsiteY21" fmla="*/ 0 h 113285"/>
                  <a:gd name="connsiteX22" fmla="*/ 137825 w 142177"/>
                  <a:gd name="connsiteY22" fmla="*/ 286 h 113285"/>
                  <a:gd name="connsiteX23" fmla="*/ 40385 w 142177"/>
                  <a:gd name="connsiteY23" fmla="*/ 71914 h 113285"/>
                  <a:gd name="connsiteX24" fmla="*/ 39813 w 142177"/>
                  <a:gd name="connsiteY24" fmla="*/ 72485 h 113285"/>
                  <a:gd name="connsiteX25" fmla="*/ 40385 w 142177"/>
                  <a:gd name="connsiteY25" fmla="*/ 71914 h 113285"/>
                  <a:gd name="connsiteX26" fmla="*/ 93534 w 142177"/>
                  <a:gd name="connsiteY26" fmla="*/ 29528 h 113285"/>
                  <a:gd name="connsiteX27" fmla="*/ 93058 w 142177"/>
                  <a:gd name="connsiteY27" fmla="*/ 29813 h 113285"/>
                  <a:gd name="connsiteX28" fmla="*/ 93629 w 142177"/>
                  <a:gd name="connsiteY28" fmla="*/ 29432 h 113285"/>
                  <a:gd name="connsiteX29" fmla="*/ 93534 w 142177"/>
                  <a:gd name="connsiteY29" fmla="*/ 29432 h 1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177" h="113285">
                    <a:moveTo>
                      <a:pt x="137349" y="286"/>
                    </a:moveTo>
                    <a:cubicBezTo>
                      <a:pt x="124014" y="5524"/>
                      <a:pt x="110965" y="11240"/>
                      <a:pt x="98201" y="17717"/>
                    </a:cubicBezTo>
                    <a:cubicBezTo>
                      <a:pt x="85343" y="24289"/>
                      <a:pt x="72960" y="32004"/>
                      <a:pt x="61340" y="40481"/>
                    </a:cubicBezTo>
                    <a:cubicBezTo>
                      <a:pt x="49529" y="49054"/>
                      <a:pt x="38575" y="58674"/>
                      <a:pt x="28574" y="69152"/>
                    </a:cubicBezTo>
                    <a:cubicBezTo>
                      <a:pt x="23525" y="74486"/>
                      <a:pt x="18668" y="80010"/>
                      <a:pt x="14096" y="85725"/>
                    </a:cubicBezTo>
                    <a:cubicBezTo>
                      <a:pt x="9428" y="91631"/>
                      <a:pt x="4952" y="97631"/>
                      <a:pt x="1046" y="104108"/>
                    </a:cubicBezTo>
                    <a:cubicBezTo>
                      <a:pt x="189" y="105442"/>
                      <a:pt x="-192" y="106775"/>
                      <a:pt x="94" y="108490"/>
                    </a:cubicBezTo>
                    <a:cubicBezTo>
                      <a:pt x="284" y="110014"/>
                      <a:pt x="1142" y="111347"/>
                      <a:pt x="2475" y="112205"/>
                    </a:cubicBezTo>
                    <a:cubicBezTo>
                      <a:pt x="4952" y="114014"/>
                      <a:pt x="8857" y="113538"/>
                      <a:pt x="10571" y="110871"/>
                    </a:cubicBezTo>
                    <a:cubicBezTo>
                      <a:pt x="14858" y="104108"/>
                      <a:pt x="19239" y="97441"/>
                      <a:pt x="24002" y="90964"/>
                    </a:cubicBezTo>
                    <a:cubicBezTo>
                      <a:pt x="28764" y="84677"/>
                      <a:pt x="33812" y="78581"/>
                      <a:pt x="39242" y="72771"/>
                    </a:cubicBezTo>
                    <a:lnTo>
                      <a:pt x="39242" y="72771"/>
                    </a:lnTo>
                    <a:cubicBezTo>
                      <a:pt x="47243" y="64389"/>
                      <a:pt x="55910" y="56579"/>
                      <a:pt x="64959" y="49244"/>
                    </a:cubicBezTo>
                    <a:cubicBezTo>
                      <a:pt x="73817" y="42101"/>
                      <a:pt x="83247" y="35719"/>
                      <a:pt x="92867" y="29718"/>
                    </a:cubicBezTo>
                    <a:lnTo>
                      <a:pt x="92772" y="29718"/>
                    </a:lnTo>
                    <a:cubicBezTo>
                      <a:pt x="92772" y="29718"/>
                      <a:pt x="93153" y="29528"/>
                      <a:pt x="93344" y="29432"/>
                    </a:cubicBezTo>
                    <a:lnTo>
                      <a:pt x="93629" y="29242"/>
                    </a:lnTo>
                    <a:lnTo>
                      <a:pt x="93534" y="29242"/>
                    </a:lnTo>
                    <a:cubicBezTo>
                      <a:pt x="100773" y="24956"/>
                      <a:pt x="108298" y="20669"/>
                      <a:pt x="115918" y="16859"/>
                    </a:cubicBezTo>
                    <a:cubicBezTo>
                      <a:pt x="123919" y="12764"/>
                      <a:pt x="132110" y="9239"/>
                      <a:pt x="140302" y="5906"/>
                    </a:cubicBezTo>
                    <a:cubicBezTo>
                      <a:pt x="141921" y="5239"/>
                      <a:pt x="142588" y="3334"/>
                      <a:pt x="141921" y="1810"/>
                    </a:cubicBezTo>
                    <a:cubicBezTo>
                      <a:pt x="141445" y="572"/>
                      <a:pt x="140207" y="0"/>
                      <a:pt x="139064" y="0"/>
                    </a:cubicBezTo>
                    <a:cubicBezTo>
                      <a:pt x="138683" y="0"/>
                      <a:pt x="138206" y="0"/>
                      <a:pt x="137825" y="286"/>
                    </a:cubicBezTo>
                    <a:moveTo>
                      <a:pt x="40385" y="71914"/>
                    </a:moveTo>
                    <a:cubicBezTo>
                      <a:pt x="40385" y="71914"/>
                      <a:pt x="40004" y="72295"/>
                      <a:pt x="39813" y="72485"/>
                    </a:cubicBezTo>
                    <a:lnTo>
                      <a:pt x="40385" y="71914"/>
                    </a:lnTo>
                    <a:close/>
                    <a:moveTo>
                      <a:pt x="93534" y="29528"/>
                    </a:moveTo>
                    <a:lnTo>
                      <a:pt x="93058" y="29813"/>
                    </a:lnTo>
                    <a:cubicBezTo>
                      <a:pt x="93058" y="29813"/>
                      <a:pt x="93439" y="29623"/>
                      <a:pt x="93629" y="29432"/>
                    </a:cubicBezTo>
                    <a:lnTo>
                      <a:pt x="93534" y="29432"/>
                    </a:lnTo>
                    <a:close/>
                  </a:path>
                </a:pathLst>
              </a:custGeom>
              <a:solidFill>
                <a:srgbClr val="F3BC49"/>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67780CA1-4D49-D96D-FFE6-439B544C5C03}"/>
                  </a:ext>
                </a:extLst>
              </p:cNvPr>
              <p:cNvSpPr/>
              <p:nvPr/>
            </p:nvSpPr>
            <p:spPr>
              <a:xfrm>
                <a:off x="3877800" y="3356714"/>
                <a:ext cx="102429" cy="53721"/>
              </a:xfrm>
              <a:custGeom>
                <a:avLst/>
                <a:gdLst>
                  <a:gd name="connsiteX0" fmla="*/ 32308 w 102429"/>
                  <a:gd name="connsiteY0" fmla="*/ 0 h 53721"/>
                  <a:gd name="connsiteX1" fmla="*/ 399 w 102429"/>
                  <a:gd name="connsiteY1" fmla="*/ 14097 h 53721"/>
                  <a:gd name="connsiteX2" fmla="*/ 2590 w 102429"/>
                  <a:gd name="connsiteY2" fmla="*/ 25241 h 53721"/>
                  <a:gd name="connsiteX3" fmla="*/ 45262 w 102429"/>
                  <a:gd name="connsiteY3" fmla="*/ 50483 h 53721"/>
                  <a:gd name="connsiteX4" fmla="*/ 70122 w 102429"/>
                  <a:gd name="connsiteY4" fmla="*/ 53721 h 53721"/>
                  <a:gd name="connsiteX5" fmla="*/ 102031 w 102429"/>
                  <a:gd name="connsiteY5" fmla="*/ 39624 h 53721"/>
                  <a:gd name="connsiteX6" fmla="*/ 99840 w 102429"/>
                  <a:gd name="connsiteY6" fmla="*/ 28480 h 53721"/>
                  <a:gd name="connsiteX7" fmla="*/ 57073 w 102429"/>
                  <a:gd name="connsiteY7" fmla="*/ 3239 h 53721"/>
                  <a:gd name="connsiteX8" fmla="*/ 32308 w 102429"/>
                  <a:gd name="connsiteY8" fmla="*/ 0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29" h="53721">
                    <a:moveTo>
                      <a:pt x="32308" y="0"/>
                    </a:moveTo>
                    <a:cubicBezTo>
                      <a:pt x="14782" y="0"/>
                      <a:pt x="2590" y="5429"/>
                      <a:pt x="399" y="14097"/>
                    </a:cubicBezTo>
                    <a:cubicBezTo>
                      <a:pt x="-554" y="17526"/>
                      <a:pt x="208" y="21336"/>
                      <a:pt x="2590" y="25241"/>
                    </a:cubicBezTo>
                    <a:cubicBezTo>
                      <a:pt x="8781" y="35624"/>
                      <a:pt x="25545" y="45625"/>
                      <a:pt x="45262" y="50483"/>
                    </a:cubicBezTo>
                    <a:cubicBezTo>
                      <a:pt x="53644" y="52578"/>
                      <a:pt x="62311" y="53721"/>
                      <a:pt x="70122" y="53721"/>
                    </a:cubicBezTo>
                    <a:cubicBezTo>
                      <a:pt x="87648" y="53721"/>
                      <a:pt x="99840" y="48292"/>
                      <a:pt x="102031" y="39624"/>
                    </a:cubicBezTo>
                    <a:cubicBezTo>
                      <a:pt x="102983" y="36100"/>
                      <a:pt x="102221" y="32385"/>
                      <a:pt x="99840" y="28480"/>
                    </a:cubicBezTo>
                    <a:cubicBezTo>
                      <a:pt x="93649" y="18098"/>
                      <a:pt x="76885" y="8096"/>
                      <a:pt x="57073" y="3239"/>
                    </a:cubicBezTo>
                    <a:cubicBezTo>
                      <a:pt x="48691" y="1143"/>
                      <a:pt x="40118" y="0"/>
                      <a:pt x="32308" y="0"/>
                    </a:cubicBezTo>
                  </a:path>
                </a:pathLst>
              </a:custGeom>
              <a:solidFill>
                <a:srgbClr val="F3BC49"/>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65586907-6A65-1ABA-A368-EEB50AC755FC}"/>
                  </a:ext>
                </a:extLst>
              </p:cNvPr>
              <p:cNvSpPr/>
              <p:nvPr/>
            </p:nvSpPr>
            <p:spPr>
              <a:xfrm>
                <a:off x="3527793" y="3351475"/>
                <a:ext cx="95339" cy="52482"/>
              </a:xfrm>
              <a:custGeom>
                <a:avLst/>
                <a:gdLst>
                  <a:gd name="connsiteX0" fmla="*/ 67799 w 95339"/>
                  <a:gd name="connsiteY0" fmla="*/ 0 h 52482"/>
                  <a:gd name="connsiteX1" fmla="*/ 41129 w 95339"/>
                  <a:gd name="connsiteY1" fmla="*/ 4191 h 52482"/>
                  <a:gd name="connsiteX2" fmla="*/ 457 w 95339"/>
                  <a:gd name="connsiteY2" fmla="*/ 40481 h 52482"/>
                  <a:gd name="connsiteX3" fmla="*/ 27603 w 95339"/>
                  <a:gd name="connsiteY3" fmla="*/ 52483 h 52482"/>
                  <a:gd name="connsiteX4" fmla="*/ 54273 w 95339"/>
                  <a:gd name="connsiteY4" fmla="*/ 48292 h 52482"/>
                  <a:gd name="connsiteX5" fmla="*/ 85706 w 95339"/>
                  <a:gd name="connsiteY5" fmla="*/ 31814 h 52482"/>
                  <a:gd name="connsiteX6" fmla="*/ 94850 w 95339"/>
                  <a:gd name="connsiteY6" fmla="*/ 12002 h 52482"/>
                  <a:gd name="connsiteX7" fmla="*/ 67608 w 95339"/>
                  <a:gd name="connsiteY7" fmla="*/ 0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339" h="52482">
                    <a:moveTo>
                      <a:pt x="67799" y="0"/>
                    </a:moveTo>
                    <a:cubicBezTo>
                      <a:pt x="59417" y="0"/>
                      <a:pt x="50177" y="1429"/>
                      <a:pt x="41129" y="4191"/>
                    </a:cubicBezTo>
                    <a:cubicBezTo>
                      <a:pt x="15125" y="12097"/>
                      <a:pt x="-3163" y="28289"/>
                      <a:pt x="457" y="40481"/>
                    </a:cubicBezTo>
                    <a:cubicBezTo>
                      <a:pt x="2648" y="48006"/>
                      <a:pt x="12839" y="52483"/>
                      <a:pt x="27603" y="52483"/>
                    </a:cubicBezTo>
                    <a:cubicBezTo>
                      <a:pt x="35890" y="52483"/>
                      <a:pt x="45129" y="51054"/>
                      <a:pt x="54273" y="48292"/>
                    </a:cubicBezTo>
                    <a:cubicBezTo>
                      <a:pt x="66846" y="44482"/>
                      <a:pt x="77990" y="38672"/>
                      <a:pt x="85706" y="31814"/>
                    </a:cubicBezTo>
                    <a:cubicBezTo>
                      <a:pt x="93421" y="24955"/>
                      <a:pt x="96659" y="17907"/>
                      <a:pt x="94850" y="12002"/>
                    </a:cubicBezTo>
                    <a:cubicBezTo>
                      <a:pt x="92659" y="4477"/>
                      <a:pt x="82467" y="0"/>
                      <a:pt x="67608" y="0"/>
                    </a:cubicBezTo>
                  </a:path>
                </a:pathLst>
              </a:custGeom>
              <a:solidFill>
                <a:srgbClr val="F3BC49"/>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0D36C6C1-42C3-C416-F477-9862C341D5D4}"/>
                  </a:ext>
                </a:extLst>
              </p:cNvPr>
              <p:cNvSpPr/>
              <p:nvPr/>
            </p:nvSpPr>
            <p:spPr>
              <a:xfrm>
                <a:off x="3696274" y="3420722"/>
                <a:ext cx="59210" cy="172783"/>
              </a:xfrm>
              <a:custGeom>
                <a:avLst/>
                <a:gdLst>
                  <a:gd name="connsiteX0" fmla="*/ 52670 w 59210"/>
                  <a:gd name="connsiteY0" fmla="*/ 0 h 172783"/>
                  <a:gd name="connsiteX1" fmla="*/ 52098 w 59210"/>
                  <a:gd name="connsiteY1" fmla="*/ 0 h 172783"/>
                  <a:gd name="connsiteX2" fmla="*/ 50384 w 59210"/>
                  <a:gd name="connsiteY2" fmla="*/ 3048 h 172783"/>
                  <a:gd name="connsiteX3" fmla="*/ 50860 w 59210"/>
                  <a:gd name="connsiteY3" fmla="*/ 5810 h 172783"/>
                  <a:gd name="connsiteX4" fmla="*/ 51146 w 59210"/>
                  <a:gd name="connsiteY4" fmla="*/ 7429 h 172783"/>
                  <a:gd name="connsiteX5" fmla="*/ 54003 w 59210"/>
                  <a:gd name="connsiteY5" fmla="*/ 44387 h 172783"/>
                  <a:gd name="connsiteX6" fmla="*/ 52098 w 59210"/>
                  <a:gd name="connsiteY6" fmla="*/ 82772 h 172783"/>
                  <a:gd name="connsiteX7" fmla="*/ 49527 w 59210"/>
                  <a:gd name="connsiteY7" fmla="*/ 97441 h 172783"/>
                  <a:gd name="connsiteX8" fmla="*/ 46574 w 59210"/>
                  <a:gd name="connsiteY8" fmla="*/ 108204 h 172783"/>
                  <a:gd name="connsiteX9" fmla="*/ 30953 w 59210"/>
                  <a:gd name="connsiteY9" fmla="*/ 100108 h 172783"/>
                  <a:gd name="connsiteX10" fmla="*/ 21618 w 59210"/>
                  <a:gd name="connsiteY10" fmla="*/ 98584 h 172783"/>
                  <a:gd name="connsiteX11" fmla="*/ 15522 w 59210"/>
                  <a:gd name="connsiteY11" fmla="*/ 99346 h 172783"/>
                  <a:gd name="connsiteX12" fmla="*/ 5426 w 59210"/>
                  <a:gd name="connsiteY12" fmla="*/ 105918 h 172783"/>
                  <a:gd name="connsiteX13" fmla="*/ 3616 w 59210"/>
                  <a:gd name="connsiteY13" fmla="*/ 108585 h 172783"/>
                  <a:gd name="connsiteX14" fmla="*/ 1997 w 59210"/>
                  <a:gd name="connsiteY14" fmla="*/ 112014 h 172783"/>
                  <a:gd name="connsiteX15" fmla="*/ 282 w 59210"/>
                  <a:gd name="connsiteY15" fmla="*/ 118777 h 172783"/>
                  <a:gd name="connsiteX16" fmla="*/ 1235 w 59210"/>
                  <a:gd name="connsiteY16" fmla="*/ 133160 h 172783"/>
                  <a:gd name="connsiteX17" fmla="*/ 7617 w 59210"/>
                  <a:gd name="connsiteY17" fmla="*/ 148685 h 172783"/>
                  <a:gd name="connsiteX18" fmla="*/ 19523 w 59210"/>
                  <a:gd name="connsiteY18" fmla="*/ 162592 h 172783"/>
                  <a:gd name="connsiteX19" fmla="*/ 27619 w 59210"/>
                  <a:gd name="connsiteY19" fmla="*/ 168212 h 172783"/>
                  <a:gd name="connsiteX20" fmla="*/ 37144 w 59210"/>
                  <a:gd name="connsiteY20" fmla="*/ 172498 h 172783"/>
                  <a:gd name="connsiteX21" fmla="*/ 38478 w 59210"/>
                  <a:gd name="connsiteY21" fmla="*/ 172784 h 172783"/>
                  <a:gd name="connsiteX22" fmla="*/ 43240 w 59210"/>
                  <a:gd name="connsiteY22" fmla="*/ 169069 h 172783"/>
                  <a:gd name="connsiteX23" fmla="*/ 39811 w 59210"/>
                  <a:gd name="connsiteY23" fmla="*/ 162973 h 172783"/>
                  <a:gd name="connsiteX24" fmla="*/ 35715 w 59210"/>
                  <a:gd name="connsiteY24" fmla="*/ 161544 h 172783"/>
                  <a:gd name="connsiteX25" fmla="*/ 25714 w 59210"/>
                  <a:gd name="connsiteY25" fmla="*/ 155829 h 172783"/>
                  <a:gd name="connsiteX26" fmla="*/ 17618 w 59210"/>
                  <a:gd name="connsiteY26" fmla="*/ 147733 h 172783"/>
                  <a:gd name="connsiteX27" fmla="*/ 12093 w 59210"/>
                  <a:gd name="connsiteY27" fmla="*/ 138494 h 172783"/>
                  <a:gd name="connsiteX28" fmla="*/ 11617 w 59210"/>
                  <a:gd name="connsiteY28" fmla="*/ 137636 h 172783"/>
                  <a:gd name="connsiteX29" fmla="*/ 8950 w 59210"/>
                  <a:gd name="connsiteY29" fmla="*/ 127349 h 172783"/>
                  <a:gd name="connsiteX30" fmla="*/ 8950 w 59210"/>
                  <a:gd name="connsiteY30" fmla="*/ 119253 h 172783"/>
                  <a:gd name="connsiteX31" fmla="*/ 10379 w 59210"/>
                  <a:gd name="connsiteY31" fmla="*/ 114014 h 172783"/>
                  <a:gd name="connsiteX32" fmla="*/ 12093 w 59210"/>
                  <a:gd name="connsiteY32" fmla="*/ 111157 h 172783"/>
                  <a:gd name="connsiteX33" fmla="*/ 14284 w 59210"/>
                  <a:gd name="connsiteY33" fmla="*/ 108966 h 172783"/>
                  <a:gd name="connsiteX34" fmla="*/ 16665 w 59210"/>
                  <a:gd name="connsiteY34" fmla="*/ 107633 h 172783"/>
                  <a:gd name="connsiteX35" fmla="*/ 19809 w 59210"/>
                  <a:gd name="connsiteY35" fmla="*/ 106775 h 172783"/>
                  <a:gd name="connsiteX36" fmla="*/ 22380 w 59210"/>
                  <a:gd name="connsiteY36" fmla="*/ 106680 h 172783"/>
                  <a:gd name="connsiteX37" fmla="*/ 25143 w 59210"/>
                  <a:gd name="connsiteY37" fmla="*/ 106871 h 172783"/>
                  <a:gd name="connsiteX38" fmla="*/ 34382 w 59210"/>
                  <a:gd name="connsiteY38" fmla="*/ 109538 h 172783"/>
                  <a:gd name="connsiteX39" fmla="*/ 46479 w 59210"/>
                  <a:gd name="connsiteY39" fmla="*/ 116205 h 172783"/>
                  <a:gd name="connsiteX40" fmla="*/ 48098 w 59210"/>
                  <a:gd name="connsiteY40" fmla="*/ 116681 h 172783"/>
                  <a:gd name="connsiteX41" fmla="*/ 51336 w 59210"/>
                  <a:gd name="connsiteY41" fmla="*/ 114300 h 172783"/>
                  <a:gd name="connsiteX42" fmla="*/ 54575 w 59210"/>
                  <a:gd name="connsiteY42" fmla="*/ 101917 h 172783"/>
                  <a:gd name="connsiteX43" fmla="*/ 56956 w 59210"/>
                  <a:gd name="connsiteY43" fmla="*/ 88487 h 172783"/>
                  <a:gd name="connsiteX44" fmla="*/ 59147 w 59210"/>
                  <a:gd name="connsiteY44" fmla="*/ 59246 h 172783"/>
                  <a:gd name="connsiteX45" fmla="*/ 55242 w 59210"/>
                  <a:gd name="connsiteY45" fmla="*/ 2191 h 172783"/>
                  <a:gd name="connsiteX46" fmla="*/ 52860 w 59210"/>
                  <a:gd name="connsiteY46" fmla="*/ 381 h 17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210" h="172783">
                    <a:moveTo>
                      <a:pt x="52670" y="0"/>
                    </a:moveTo>
                    <a:lnTo>
                      <a:pt x="52098" y="0"/>
                    </a:lnTo>
                    <a:cubicBezTo>
                      <a:pt x="50860" y="476"/>
                      <a:pt x="50193" y="1619"/>
                      <a:pt x="50384" y="3048"/>
                    </a:cubicBezTo>
                    <a:cubicBezTo>
                      <a:pt x="50574" y="4001"/>
                      <a:pt x="50670" y="4858"/>
                      <a:pt x="50860" y="5810"/>
                    </a:cubicBezTo>
                    <a:lnTo>
                      <a:pt x="51146" y="7429"/>
                    </a:lnTo>
                    <a:cubicBezTo>
                      <a:pt x="52765" y="20193"/>
                      <a:pt x="53718" y="32576"/>
                      <a:pt x="54003" y="44387"/>
                    </a:cubicBezTo>
                    <a:cubicBezTo>
                      <a:pt x="54289" y="58007"/>
                      <a:pt x="53718" y="70580"/>
                      <a:pt x="52098" y="82772"/>
                    </a:cubicBezTo>
                    <a:cubicBezTo>
                      <a:pt x="51432" y="88011"/>
                      <a:pt x="50479" y="92964"/>
                      <a:pt x="49527" y="97441"/>
                    </a:cubicBezTo>
                    <a:cubicBezTo>
                      <a:pt x="48574" y="101727"/>
                      <a:pt x="47622" y="105156"/>
                      <a:pt x="46574" y="108204"/>
                    </a:cubicBezTo>
                    <a:cubicBezTo>
                      <a:pt x="41621" y="104585"/>
                      <a:pt x="36287" y="101822"/>
                      <a:pt x="30953" y="100108"/>
                    </a:cubicBezTo>
                    <a:cubicBezTo>
                      <a:pt x="27905" y="99060"/>
                      <a:pt x="24762" y="98584"/>
                      <a:pt x="21618" y="98584"/>
                    </a:cubicBezTo>
                    <a:cubicBezTo>
                      <a:pt x="19523" y="98584"/>
                      <a:pt x="17523" y="98869"/>
                      <a:pt x="15522" y="99346"/>
                    </a:cubicBezTo>
                    <a:cubicBezTo>
                      <a:pt x="11712" y="100298"/>
                      <a:pt x="7998" y="102679"/>
                      <a:pt x="5426" y="105918"/>
                    </a:cubicBezTo>
                    <a:cubicBezTo>
                      <a:pt x="4378" y="107442"/>
                      <a:pt x="3997" y="108014"/>
                      <a:pt x="3616" y="108585"/>
                    </a:cubicBezTo>
                    <a:cubicBezTo>
                      <a:pt x="2949" y="109633"/>
                      <a:pt x="2473" y="110871"/>
                      <a:pt x="1997" y="112014"/>
                    </a:cubicBezTo>
                    <a:cubicBezTo>
                      <a:pt x="1044" y="114205"/>
                      <a:pt x="663" y="116586"/>
                      <a:pt x="282" y="118777"/>
                    </a:cubicBezTo>
                    <a:cubicBezTo>
                      <a:pt x="-289" y="123254"/>
                      <a:pt x="-3" y="127921"/>
                      <a:pt x="1235" y="133160"/>
                    </a:cubicBezTo>
                    <a:cubicBezTo>
                      <a:pt x="2283" y="138208"/>
                      <a:pt x="4473" y="143637"/>
                      <a:pt x="7617" y="148685"/>
                    </a:cubicBezTo>
                    <a:cubicBezTo>
                      <a:pt x="10665" y="153734"/>
                      <a:pt x="14760" y="158496"/>
                      <a:pt x="19523" y="162592"/>
                    </a:cubicBezTo>
                    <a:cubicBezTo>
                      <a:pt x="21999" y="164687"/>
                      <a:pt x="24762" y="166592"/>
                      <a:pt x="27619" y="168212"/>
                    </a:cubicBezTo>
                    <a:cubicBezTo>
                      <a:pt x="30286" y="169736"/>
                      <a:pt x="33334" y="171164"/>
                      <a:pt x="37144" y="172498"/>
                    </a:cubicBezTo>
                    <a:cubicBezTo>
                      <a:pt x="37525" y="172593"/>
                      <a:pt x="37906" y="172784"/>
                      <a:pt x="38478" y="172784"/>
                    </a:cubicBezTo>
                    <a:cubicBezTo>
                      <a:pt x="40573" y="172784"/>
                      <a:pt x="42669" y="171164"/>
                      <a:pt x="43240" y="169069"/>
                    </a:cubicBezTo>
                    <a:cubicBezTo>
                      <a:pt x="43907" y="166497"/>
                      <a:pt x="42478" y="163830"/>
                      <a:pt x="39811" y="162973"/>
                    </a:cubicBezTo>
                    <a:cubicBezTo>
                      <a:pt x="38382" y="162496"/>
                      <a:pt x="37049" y="162020"/>
                      <a:pt x="35715" y="161544"/>
                    </a:cubicBezTo>
                    <a:cubicBezTo>
                      <a:pt x="32191" y="160020"/>
                      <a:pt x="28857" y="158115"/>
                      <a:pt x="25714" y="155829"/>
                    </a:cubicBezTo>
                    <a:cubicBezTo>
                      <a:pt x="22476" y="153162"/>
                      <a:pt x="19904" y="150590"/>
                      <a:pt x="17618" y="147733"/>
                    </a:cubicBezTo>
                    <a:cubicBezTo>
                      <a:pt x="15522" y="144875"/>
                      <a:pt x="13617" y="141732"/>
                      <a:pt x="12093" y="138494"/>
                    </a:cubicBezTo>
                    <a:lnTo>
                      <a:pt x="11617" y="137636"/>
                    </a:lnTo>
                    <a:cubicBezTo>
                      <a:pt x="10665" y="135160"/>
                      <a:pt x="9522" y="131350"/>
                      <a:pt x="8950" y="127349"/>
                    </a:cubicBezTo>
                    <a:cubicBezTo>
                      <a:pt x="8664" y="124301"/>
                      <a:pt x="8664" y="121729"/>
                      <a:pt x="8950" y="119253"/>
                    </a:cubicBezTo>
                    <a:cubicBezTo>
                      <a:pt x="9236" y="117443"/>
                      <a:pt x="9712" y="115729"/>
                      <a:pt x="10379" y="114014"/>
                    </a:cubicBezTo>
                    <a:cubicBezTo>
                      <a:pt x="10950" y="112871"/>
                      <a:pt x="11427" y="111919"/>
                      <a:pt x="12093" y="111157"/>
                    </a:cubicBezTo>
                    <a:cubicBezTo>
                      <a:pt x="12760" y="110395"/>
                      <a:pt x="13522" y="109633"/>
                      <a:pt x="14284" y="108966"/>
                    </a:cubicBezTo>
                    <a:cubicBezTo>
                      <a:pt x="15046" y="108394"/>
                      <a:pt x="15808" y="108014"/>
                      <a:pt x="16665" y="107633"/>
                    </a:cubicBezTo>
                    <a:cubicBezTo>
                      <a:pt x="17618" y="107252"/>
                      <a:pt x="18666" y="106966"/>
                      <a:pt x="19809" y="106775"/>
                    </a:cubicBezTo>
                    <a:cubicBezTo>
                      <a:pt x="20666" y="106680"/>
                      <a:pt x="21523" y="106680"/>
                      <a:pt x="22380" y="106680"/>
                    </a:cubicBezTo>
                    <a:cubicBezTo>
                      <a:pt x="23238" y="106680"/>
                      <a:pt x="24190" y="106680"/>
                      <a:pt x="25143" y="106871"/>
                    </a:cubicBezTo>
                    <a:cubicBezTo>
                      <a:pt x="28191" y="107442"/>
                      <a:pt x="31239" y="108299"/>
                      <a:pt x="34382" y="109538"/>
                    </a:cubicBezTo>
                    <a:cubicBezTo>
                      <a:pt x="38192" y="111252"/>
                      <a:pt x="41907" y="113348"/>
                      <a:pt x="46479" y="116205"/>
                    </a:cubicBezTo>
                    <a:cubicBezTo>
                      <a:pt x="46955" y="116491"/>
                      <a:pt x="47431" y="116681"/>
                      <a:pt x="48098" y="116681"/>
                    </a:cubicBezTo>
                    <a:cubicBezTo>
                      <a:pt x="49622" y="116681"/>
                      <a:pt x="50955" y="115633"/>
                      <a:pt x="51336" y="114300"/>
                    </a:cubicBezTo>
                    <a:cubicBezTo>
                      <a:pt x="52479" y="110204"/>
                      <a:pt x="53622" y="106108"/>
                      <a:pt x="54575" y="101917"/>
                    </a:cubicBezTo>
                    <a:cubicBezTo>
                      <a:pt x="55718" y="97060"/>
                      <a:pt x="56480" y="92202"/>
                      <a:pt x="56956" y="88487"/>
                    </a:cubicBezTo>
                    <a:cubicBezTo>
                      <a:pt x="58194" y="79534"/>
                      <a:pt x="58861" y="70009"/>
                      <a:pt x="59147" y="59246"/>
                    </a:cubicBezTo>
                    <a:cubicBezTo>
                      <a:pt x="59528" y="41053"/>
                      <a:pt x="58194" y="21812"/>
                      <a:pt x="55242" y="2191"/>
                    </a:cubicBezTo>
                    <a:cubicBezTo>
                      <a:pt x="55051" y="1048"/>
                      <a:pt x="53908" y="381"/>
                      <a:pt x="52860" y="381"/>
                    </a:cubicBezTo>
                  </a:path>
                </a:pathLst>
              </a:custGeom>
              <a:solidFill>
                <a:srgbClr val="C2957B"/>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E6A8EBF0-D4E5-EAEB-8B69-C0B2B2C0B3C1}"/>
                  </a:ext>
                </a:extLst>
              </p:cNvPr>
              <p:cNvSpPr/>
              <p:nvPr/>
            </p:nvSpPr>
            <p:spPr>
              <a:xfrm>
                <a:off x="3751798" y="3605888"/>
                <a:ext cx="56853" cy="48386"/>
              </a:xfrm>
              <a:custGeom>
                <a:avLst/>
                <a:gdLst>
                  <a:gd name="connsiteX0" fmla="*/ 52677 w 56853"/>
                  <a:gd name="connsiteY0" fmla="*/ 95 h 48386"/>
                  <a:gd name="connsiteX1" fmla="*/ 52106 w 56853"/>
                  <a:gd name="connsiteY1" fmla="*/ 95 h 48386"/>
                  <a:gd name="connsiteX2" fmla="*/ 50486 w 56853"/>
                  <a:gd name="connsiteY2" fmla="*/ 3143 h 48386"/>
                  <a:gd name="connsiteX3" fmla="*/ 51534 w 56853"/>
                  <a:gd name="connsiteY3" fmla="*/ 8953 h 48386"/>
                  <a:gd name="connsiteX4" fmla="*/ 51820 w 56853"/>
                  <a:gd name="connsiteY4" fmla="*/ 22288 h 48386"/>
                  <a:gd name="connsiteX5" fmla="*/ 49629 w 56853"/>
                  <a:gd name="connsiteY5" fmla="*/ 30861 h 48386"/>
                  <a:gd name="connsiteX6" fmla="*/ 46486 w 56853"/>
                  <a:gd name="connsiteY6" fmla="*/ 36385 h 48386"/>
                  <a:gd name="connsiteX7" fmla="*/ 42962 w 56853"/>
                  <a:gd name="connsiteY7" fmla="*/ 40005 h 48386"/>
                  <a:gd name="connsiteX8" fmla="*/ 39247 w 56853"/>
                  <a:gd name="connsiteY8" fmla="*/ 42196 h 48386"/>
                  <a:gd name="connsiteX9" fmla="*/ 34484 w 56853"/>
                  <a:gd name="connsiteY9" fmla="*/ 43434 h 48386"/>
                  <a:gd name="connsiteX10" fmla="*/ 32294 w 56853"/>
                  <a:gd name="connsiteY10" fmla="*/ 43529 h 48386"/>
                  <a:gd name="connsiteX11" fmla="*/ 30103 w 56853"/>
                  <a:gd name="connsiteY11" fmla="*/ 43434 h 48386"/>
                  <a:gd name="connsiteX12" fmla="*/ 24388 w 56853"/>
                  <a:gd name="connsiteY12" fmla="*/ 41910 h 48386"/>
                  <a:gd name="connsiteX13" fmla="*/ 19244 w 56853"/>
                  <a:gd name="connsiteY13" fmla="*/ 38862 h 48386"/>
                  <a:gd name="connsiteX14" fmla="*/ 13244 w 56853"/>
                  <a:gd name="connsiteY14" fmla="*/ 32766 h 48386"/>
                  <a:gd name="connsiteX15" fmla="*/ 7433 w 56853"/>
                  <a:gd name="connsiteY15" fmla="*/ 22574 h 48386"/>
                  <a:gd name="connsiteX16" fmla="*/ 4671 w 56853"/>
                  <a:gd name="connsiteY16" fmla="*/ 14288 h 48386"/>
                  <a:gd name="connsiteX17" fmla="*/ 2385 w 56853"/>
                  <a:gd name="connsiteY17" fmla="*/ 12478 h 48386"/>
                  <a:gd name="connsiteX18" fmla="*/ 290 w 56853"/>
                  <a:gd name="connsiteY18" fmla="*/ 13906 h 48386"/>
                  <a:gd name="connsiteX19" fmla="*/ 99 w 56853"/>
                  <a:gd name="connsiteY19" fmla="*/ 15621 h 48386"/>
                  <a:gd name="connsiteX20" fmla="*/ 15530 w 56853"/>
                  <a:gd name="connsiteY20" fmla="*/ 42005 h 48386"/>
                  <a:gd name="connsiteX21" fmla="*/ 25721 w 56853"/>
                  <a:gd name="connsiteY21" fmla="*/ 47434 h 48386"/>
                  <a:gd name="connsiteX22" fmla="*/ 32198 w 56853"/>
                  <a:gd name="connsiteY22" fmla="*/ 48387 h 48386"/>
                  <a:gd name="connsiteX23" fmla="*/ 36866 w 56853"/>
                  <a:gd name="connsiteY23" fmla="*/ 47911 h 48386"/>
                  <a:gd name="connsiteX24" fmla="*/ 41723 w 56853"/>
                  <a:gd name="connsiteY24" fmla="*/ 46292 h 48386"/>
                  <a:gd name="connsiteX25" fmla="*/ 46105 w 56853"/>
                  <a:gd name="connsiteY25" fmla="*/ 43529 h 48386"/>
                  <a:gd name="connsiteX26" fmla="*/ 53439 w 56853"/>
                  <a:gd name="connsiteY26" fmla="*/ 33909 h 48386"/>
                  <a:gd name="connsiteX27" fmla="*/ 56678 w 56853"/>
                  <a:gd name="connsiteY27" fmla="*/ 20669 h 48386"/>
                  <a:gd name="connsiteX28" fmla="*/ 55058 w 56853"/>
                  <a:gd name="connsiteY28" fmla="*/ 1810 h 48386"/>
                  <a:gd name="connsiteX29" fmla="*/ 52677 w 56853"/>
                  <a:gd name="connsiteY29" fmla="*/ 0 h 4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53" h="48386">
                    <a:moveTo>
                      <a:pt x="52677" y="95"/>
                    </a:moveTo>
                    <a:lnTo>
                      <a:pt x="52106" y="95"/>
                    </a:lnTo>
                    <a:cubicBezTo>
                      <a:pt x="50867" y="571"/>
                      <a:pt x="50105" y="1810"/>
                      <a:pt x="50486" y="3143"/>
                    </a:cubicBezTo>
                    <a:cubicBezTo>
                      <a:pt x="50867" y="5048"/>
                      <a:pt x="51153" y="7048"/>
                      <a:pt x="51534" y="8953"/>
                    </a:cubicBezTo>
                    <a:cubicBezTo>
                      <a:pt x="52106" y="13716"/>
                      <a:pt x="52201" y="18002"/>
                      <a:pt x="51820" y="22288"/>
                    </a:cubicBezTo>
                    <a:cubicBezTo>
                      <a:pt x="51439" y="25336"/>
                      <a:pt x="50677" y="28099"/>
                      <a:pt x="49629" y="30861"/>
                    </a:cubicBezTo>
                    <a:cubicBezTo>
                      <a:pt x="48772" y="32766"/>
                      <a:pt x="47724" y="34671"/>
                      <a:pt x="46486" y="36385"/>
                    </a:cubicBezTo>
                    <a:cubicBezTo>
                      <a:pt x="45438" y="37719"/>
                      <a:pt x="44295" y="38862"/>
                      <a:pt x="42962" y="40005"/>
                    </a:cubicBezTo>
                    <a:cubicBezTo>
                      <a:pt x="41819" y="40862"/>
                      <a:pt x="40580" y="41529"/>
                      <a:pt x="39247" y="42196"/>
                    </a:cubicBezTo>
                    <a:cubicBezTo>
                      <a:pt x="37723" y="42767"/>
                      <a:pt x="36294" y="43148"/>
                      <a:pt x="34484" y="43434"/>
                    </a:cubicBezTo>
                    <a:cubicBezTo>
                      <a:pt x="33722" y="43434"/>
                      <a:pt x="33056" y="43529"/>
                      <a:pt x="32294" y="43529"/>
                    </a:cubicBezTo>
                    <a:cubicBezTo>
                      <a:pt x="31532" y="43529"/>
                      <a:pt x="30865" y="43529"/>
                      <a:pt x="30103" y="43434"/>
                    </a:cubicBezTo>
                    <a:cubicBezTo>
                      <a:pt x="28198" y="43148"/>
                      <a:pt x="26388" y="42672"/>
                      <a:pt x="24388" y="41910"/>
                    </a:cubicBezTo>
                    <a:cubicBezTo>
                      <a:pt x="22578" y="41053"/>
                      <a:pt x="20864" y="40100"/>
                      <a:pt x="19244" y="38862"/>
                    </a:cubicBezTo>
                    <a:cubicBezTo>
                      <a:pt x="17149" y="37243"/>
                      <a:pt x="15149" y="35242"/>
                      <a:pt x="13244" y="32766"/>
                    </a:cubicBezTo>
                    <a:cubicBezTo>
                      <a:pt x="10958" y="29623"/>
                      <a:pt x="9053" y="26384"/>
                      <a:pt x="7433" y="22574"/>
                    </a:cubicBezTo>
                    <a:cubicBezTo>
                      <a:pt x="6481" y="20288"/>
                      <a:pt x="5528" y="17335"/>
                      <a:pt x="4671" y="14288"/>
                    </a:cubicBezTo>
                    <a:cubicBezTo>
                      <a:pt x="4385" y="13240"/>
                      <a:pt x="3433" y="12478"/>
                      <a:pt x="2385" y="12478"/>
                    </a:cubicBezTo>
                    <a:cubicBezTo>
                      <a:pt x="1433" y="12668"/>
                      <a:pt x="671" y="13240"/>
                      <a:pt x="290" y="13906"/>
                    </a:cubicBezTo>
                    <a:cubicBezTo>
                      <a:pt x="4" y="14383"/>
                      <a:pt x="-91" y="15049"/>
                      <a:pt x="99" y="15621"/>
                    </a:cubicBezTo>
                    <a:cubicBezTo>
                      <a:pt x="3242" y="27337"/>
                      <a:pt x="8481" y="36195"/>
                      <a:pt x="15530" y="42005"/>
                    </a:cubicBezTo>
                    <a:cubicBezTo>
                      <a:pt x="18482" y="44482"/>
                      <a:pt x="21911" y="46292"/>
                      <a:pt x="25721" y="47434"/>
                    </a:cubicBezTo>
                    <a:cubicBezTo>
                      <a:pt x="27722" y="48101"/>
                      <a:pt x="29912" y="48387"/>
                      <a:pt x="32198" y="48387"/>
                    </a:cubicBezTo>
                    <a:cubicBezTo>
                      <a:pt x="33722" y="48387"/>
                      <a:pt x="35342" y="48292"/>
                      <a:pt x="36866" y="47911"/>
                    </a:cubicBezTo>
                    <a:cubicBezTo>
                      <a:pt x="38580" y="47530"/>
                      <a:pt x="40104" y="46958"/>
                      <a:pt x="41723" y="46292"/>
                    </a:cubicBezTo>
                    <a:cubicBezTo>
                      <a:pt x="43152" y="45625"/>
                      <a:pt x="44676" y="44672"/>
                      <a:pt x="46105" y="43529"/>
                    </a:cubicBezTo>
                    <a:cubicBezTo>
                      <a:pt x="49153" y="41053"/>
                      <a:pt x="51629" y="37814"/>
                      <a:pt x="53439" y="33909"/>
                    </a:cubicBezTo>
                    <a:cubicBezTo>
                      <a:pt x="55154" y="30194"/>
                      <a:pt x="56201" y="25813"/>
                      <a:pt x="56678" y="20669"/>
                    </a:cubicBezTo>
                    <a:cubicBezTo>
                      <a:pt x="57154" y="15240"/>
                      <a:pt x="56678" y="9239"/>
                      <a:pt x="55058" y="1810"/>
                    </a:cubicBezTo>
                    <a:cubicBezTo>
                      <a:pt x="54773" y="667"/>
                      <a:pt x="53630" y="0"/>
                      <a:pt x="52677" y="0"/>
                    </a:cubicBezTo>
                  </a:path>
                </a:pathLst>
              </a:custGeom>
              <a:solidFill>
                <a:srgbClr val="725037"/>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7D180922-6B33-1A3F-861E-F8FA0BEAA933}"/>
                  </a:ext>
                </a:extLst>
              </p:cNvPr>
              <p:cNvSpPr/>
              <p:nvPr/>
            </p:nvSpPr>
            <p:spPr>
              <a:xfrm>
                <a:off x="3557301" y="3451773"/>
                <a:ext cx="52196" cy="82295"/>
              </a:xfrm>
              <a:custGeom>
                <a:avLst/>
                <a:gdLst>
                  <a:gd name="connsiteX0" fmla="*/ 26098 w 52196"/>
                  <a:gd name="connsiteY0" fmla="*/ 82296 h 82295"/>
                  <a:gd name="connsiteX1" fmla="*/ 52197 w 52196"/>
                  <a:gd name="connsiteY1" fmla="*/ 41148 h 82295"/>
                  <a:gd name="connsiteX2" fmla="*/ 26098 w 52196"/>
                  <a:gd name="connsiteY2" fmla="*/ 0 h 82295"/>
                  <a:gd name="connsiteX3" fmla="*/ 0 w 52196"/>
                  <a:gd name="connsiteY3" fmla="*/ 41148 h 82295"/>
                  <a:gd name="connsiteX4" fmla="*/ 26098 w 52196"/>
                  <a:gd name="connsiteY4" fmla="*/ 82296 h 82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 h="82295">
                    <a:moveTo>
                      <a:pt x="26098" y="82296"/>
                    </a:moveTo>
                    <a:cubicBezTo>
                      <a:pt x="40481" y="82296"/>
                      <a:pt x="52197" y="63913"/>
                      <a:pt x="52197" y="41148"/>
                    </a:cubicBezTo>
                    <a:cubicBezTo>
                      <a:pt x="52197" y="18383"/>
                      <a:pt x="40481" y="0"/>
                      <a:pt x="26098" y="0"/>
                    </a:cubicBezTo>
                    <a:cubicBezTo>
                      <a:pt x="11716" y="0"/>
                      <a:pt x="0" y="18383"/>
                      <a:pt x="0" y="41148"/>
                    </a:cubicBezTo>
                    <a:cubicBezTo>
                      <a:pt x="0" y="63913"/>
                      <a:pt x="11716" y="82296"/>
                      <a:pt x="26098" y="82296"/>
                    </a:cubicBezTo>
                  </a:path>
                </a:pathLst>
              </a:custGeom>
              <a:solidFill>
                <a:srgbClr val="745138"/>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C7C91379-24C3-8E9A-4AB0-B65C113FEC0C}"/>
                  </a:ext>
                </a:extLst>
              </p:cNvPr>
              <p:cNvSpPr/>
              <p:nvPr/>
            </p:nvSpPr>
            <p:spPr>
              <a:xfrm>
                <a:off x="3885628" y="3442725"/>
                <a:ext cx="55245" cy="87058"/>
              </a:xfrm>
              <a:custGeom>
                <a:avLst/>
                <a:gdLst>
                  <a:gd name="connsiteX0" fmla="*/ 27622 w 55245"/>
                  <a:gd name="connsiteY0" fmla="*/ 87058 h 87058"/>
                  <a:gd name="connsiteX1" fmla="*/ 55245 w 55245"/>
                  <a:gd name="connsiteY1" fmla="*/ 43529 h 87058"/>
                  <a:gd name="connsiteX2" fmla="*/ 27622 w 55245"/>
                  <a:gd name="connsiteY2" fmla="*/ 0 h 87058"/>
                  <a:gd name="connsiteX3" fmla="*/ 0 w 55245"/>
                  <a:gd name="connsiteY3" fmla="*/ 43529 h 87058"/>
                  <a:gd name="connsiteX4" fmla="*/ 27622 w 55245"/>
                  <a:gd name="connsiteY4" fmla="*/ 87058 h 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87058">
                    <a:moveTo>
                      <a:pt x="27622" y="87058"/>
                    </a:moveTo>
                    <a:cubicBezTo>
                      <a:pt x="42863" y="87058"/>
                      <a:pt x="55245" y="67532"/>
                      <a:pt x="55245" y="43529"/>
                    </a:cubicBezTo>
                    <a:cubicBezTo>
                      <a:pt x="55245" y="19526"/>
                      <a:pt x="42863" y="0"/>
                      <a:pt x="27622" y="0"/>
                    </a:cubicBezTo>
                    <a:cubicBezTo>
                      <a:pt x="12383" y="0"/>
                      <a:pt x="0" y="19526"/>
                      <a:pt x="0" y="43529"/>
                    </a:cubicBezTo>
                    <a:cubicBezTo>
                      <a:pt x="0" y="67532"/>
                      <a:pt x="12383" y="87058"/>
                      <a:pt x="27622" y="87058"/>
                    </a:cubicBezTo>
                  </a:path>
                </a:pathLst>
              </a:custGeom>
              <a:solidFill>
                <a:srgbClr val="745138"/>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F1E91591-8A72-44C9-0AC7-7B9A2E73F1E8}"/>
                  </a:ext>
                </a:extLst>
              </p:cNvPr>
              <p:cNvSpPr/>
              <p:nvPr/>
            </p:nvSpPr>
            <p:spPr>
              <a:xfrm>
                <a:off x="3462337" y="3320709"/>
                <a:ext cx="12287" cy="65151"/>
              </a:xfrm>
              <a:custGeom>
                <a:avLst/>
                <a:gdLst>
                  <a:gd name="connsiteX0" fmla="*/ 8763 w 12287"/>
                  <a:gd name="connsiteY0" fmla="*/ 191 h 65151"/>
                  <a:gd name="connsiteX1" fmla="*/ 7620 w 12287"/>
                  <a:gd name="connsiteY1" fmla="*/ 1619 h 65151"/>
                  <a:gd name="connsiteX2" fmla="*/ 0 w 12287"/>
                  <a:gd name="connsiteY2" fmla="*/ 62770 h 65151"/>
                  <a:gd name="connsiteX3" fmla="*/ 2381 w 12287"/>
                  <a:gd name="connsiteY3" fmla="*/ 65151 h 65151"/>
                  <a:gd name="connsiteX4" fmla="*/ 4763 w 12287"/>
                  <a:gd name="connsiteY4" fmla="*/ 62770 h 65151"/>
                  <a:gd name="connsiteX5" fmla="*/ 7525 w 12287"/>
                  <a:gd name="connsiteY5" fmla="*/ 33338 h 65151"/>
                  <a:gd name="connsiteX6" fmla="*/ 7525 w 12287"/>
                  <a:gd name="connsiteY6" fmla="*/ 34004 h 65151"/>
                  <a:gd name="connsiteX7" fmla="*/ 12287 w 12287"/>
                  <a:gd name="connsiteY7" fmla="*/ 2953 h 65151"/>
                  <a:gd name="connsiteX8" fmla="*/ 12002 w 12287"/>
                  <a:gd name="connsiteY8" fmla="*/ 1143 h 65151"/>
                  <a:gd name="connsiteX9" fmla="*/ 10573 w 12287"/>
                  <a:gd name="connsiteY9" fmla="*/ 95 h 65151"/>
                  <a:gd name="connsiteX10" fmla="*/ 9906 w 12287"/>
                  <a:gd name="connsiteY10" fmla="*/ 0 h 65151"/>
                  <a:gd name="connsiteX11" fmla="*/ 8763 w 12287"/>
                  <a:gd name="connsiteY11" fmla="*/ 28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87" h="65151">
                    <a:moveTo>
                      <a:pt x="8763" y="191"/>
                    </a:moveTo>
                    <a:cubicBezTo>
                      <a:pt x="8287" y="476"/>
                      <a:pt x="7810" y="1048"/>
                      <a:pt x="7620" y="1619"/>
                    </a:cubicBezTo>
                    <a:cubicBezTo>
                      <a:pt x="4381" y="21907"/>
                      <a:pt x="857" y="42196"/>
                      <a:pt x="0" y="62770"/>
                    </a:cubicBezTo>
                    <a:cubicBezTo>
                      <a:pt x="0" y="64103"/>
                      <a:pt x="1143" y="65151"/>
                      <a:pt x="2381" y="65151"/>
                    </a:cubicBezTo>
                    <a:cubicBezTo>
                      <a:pt x="3715" y="65151"/>
                      <a:pt x="4763" y="64103"/>
                      <a:pt x="4763" y="62770"/>
                    </a:cubicBezTo>
                    <a:cubicBezTo>
                      <a:pt x="5144" y="52959"/>
                      <a:pt x="6191" y="43148"/>
                      <a:pt x="7525" y="33338"/>
                    </a:cubicBezTo>
                    <a:lnTo>
                      <a:pt x="7525" y="34004"/>
                    </a:lnTo>
                    <a:cubicBezTo>
                      <a:pt x="8858" y="23622"/>
                      <a:pt x="10573" y="13240"/>
                      <a:pt x="12287" y="2953"/>
                    </a:cubicBezTo>
                    <a:cubicBezTo>
                      <a:pt x="12287" y="2286"/>
                      <a:pt x="12287" y="1715"/>
                      <a:pt x="12002" y="1143"/>
                    </a:cubicBezTo>
                    <a:cubicBezTo>
                      <a:pt x="11716" y="572"/>
                      <a:pt x="11144" y="191"/>
                      <a:pt x="10573" y="95"/>
                    </a:cubicBezTo>
                    <a:cubicBezTo>
                      <a:pt x="10382" y="95"/>
                      <a:pt x="10096" y="0"/>
                      <a:pt x="9906" y="0"/>
                    </a:cubicBezTo>
                    <a:cubicBezTo>
                      <a:pt x="9525" y="0"/>
                      <a:pt x="9144" y="95"/>
                      <a:pt x="8763" y="286"/>
                    </a:cubicBezTo>
                  </a:path>
                </a:pathLst>
              </a:custGeom>
              <a:solidFill>
                <a:srgbClr val="F3BC49"/>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BAC41A5C-7B6E-A061-31C1-9A180408AEC2}"/>
                  </a:ext>
                </a:extLst>
              </p:cNvPr>
              <p:cNvSpPr/>
              <p:nvPr/>
            </p:nvSpPr>
            <p:spPr>
              <a:xfrm>
                <a:off x="3458337" y="3326138"/>
                <a:ext cx="11597" cy="75818"/>
              </a:xfrm>
              <a:custGeom>
                <a:avLst/>
                <a:gdLst>
                  <a:gd name="connsiteX0" fmla="*/ 6953 w 11597"/>
                  <a:gd name="connsiteY0" fmla="*/ 1619 h 75818"/>
                  <a:gd name="connsiteX1" fmla="*/ 1810 w 11597"/>
                  <a:gd name="connsiteY1" fmla="*/ 36767 h 75818"/>
                  <a:gd name="connsiteX2" fmla="*/ 0 w 11597"/>
                  <a:gd name="connsiteY2" fmla="*/ 73438 h 75818"/>
                  <a:gd name="connsiteX3" fmla="*/ 2381 w 11597"/>
                  <a:gd name="connsiteY3" fmla="*/ 75819 h 75818"/>
                  <a:gd name="connsiteX4" fmla="*/ 4763 w 11597"/>
                  <a:gd name="connsiteY4" fmla="*/ 73438 h 75818"/>
                  <a:gd name="connsiteX5" fmla="*/ 8001 w 11597"/>
                  <a:gd name="connsiteY5" fmla="*/ 24575 h 75818"/>
                  <a:gd name="connsiteX6" fmla="*/ 8001 w 11597"/>
                  <a:gd name="connsiteY6" fmla="*/ 24575 h 75818"/>
                  <a:gd name="connsiteX7" fmla="*/ 11525 w 11597"/>
                  <a:gd name="connsiteY7" fmla="*/ 2857 h 75818"/>
                  <a:gd name="connsiteX8" fmla="*/ 9906 w 11597"/>
                  <a:gd name="connsiteY8" fmla="*/ 0 h 75818"/>
                  <a:gd name="connsiteX9" fmla="*/ 9334 w 11597"/>
                  <a:gd name="connsiteY9" fmla="*/ 0 h 75818"/>
                  <a:gd name="connsiteX10" fmla="*/ 7048 w 11597"/>
                  <a:gd name="connsiteY10" fmla="*/ 1715 h 7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97" h="75818">
                    <a:moveTo>
                      <a:pt x="6953" y="1619"/>
                    </a:moveTo>
                    <a:cubicBezTo>
                      <a:pt x="4667" y="13240"/>
                      <a:pt x="2953" y="24955"/>
                      <a:pt x="1810" y="36767"/>
                    </a:cubicBezTo>
                    <a:cubicBezTo>
                      <a:pt x="571" y="48958"/>
                      <a:pt x="0" y="61246"/>
                      <a:pt x="0" y="73438"/>
                    </a:cubicBezTo>
                    <a:cubicBezTo>
                      <a:pt x="0" y="74771"/>
                      <a:pt x="1048" y="75819"/>
                      <a:pt x="2381" y="75819"/>
                    </a:cubicBezTo>
                    <a:cubicBezTo>
                      <a:pt x="3715" y="75819"/>
                      <a:pt x="4763" y="74771"/>
                      <a:pt x="4763" y="73438"/>
                    </a:cubicBezTo>
                    <a:cubicBezTo>
                      <a:pt x="4763" y="57055"/>
                      <a:pt x="5905" y="40767"/>
                      <a:pt x="8001" y="24575"/>
                    </a:cubicBezTo>
                    <a:lnTo>
                      <a:pt x="8001" y="24575"/>
                    </a:lnTo>
                    <a:cubicBezTo>
                      <a:pt x="8953" y="17335"/>
                      <a:pt x="10192" y="10097"/>
                      <a:pt x="11525" y="2857"/>
                    </a:cubicBezTo>
                    <a:cubicBezTo>
                      <a:pt x="11811" y="1619"/>
                      <a:pt x="11240" y="286"/>
                      <a:pt x="9906" y="0"/>
                    </a:cubicBezTo>
                    <a:cubicBezTo>
                      <a:pt x="9715" y="0"/>
                      <a:pt x="9525" y="0"/>
                      <a:pt x="9334" y="0"/>
                    </a:cubicBezTo>
                    <a:cubicBezTo>
                      <a:pt x="8287" y="0"/>
                      <a:pt x="7239" y="667"/>
                      <a:pt x="7048" y="1715"/>
                    </a:cubicBezTo>
                  </a:path>
                </a:pathLst>
              </a:custGeom>
              <a:solidFill>
                <a:srgbClr val="F3BC49"/>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F048E170-4C85-FB51-66ED-3051910C52E2}"/>
                  </a:ext>
                </a:extLst>
              </p:cNvPr>
              <p:cNvSpPr/>
              <p:nvPr/>
            </p:nvSpPr>
            <p:spPr>
              <a:xfrm>
                <a:off x="3453189" y="3331758"/>
                <a:ext cx="13034" cy="72104"/>
              </a:xfrm>
              <a:custGeom>
                <a:avLst/>
                <a:gdLst>
                  <a:gd name="connsiteX0" fmla="*/ 9338 w 13034"/>
                  <a:gd name="connsiteY0" fmla="*/ 286 h 72104"/>
                  <a:gd name="connsiteX1" fmla="*/ 8291 w 13034"/>
                  <a:gd name="connsiteY1" fmla="*/ 1715 h 72104"/>
                  <a:gd name="connsiteX2" fmla="*/ 3433 w 13034"/>
                  <a:gd name="connsiteY2" fmla="*/ 17526 h 72104"/>
                  <a:gd name="connsiteX3" fmla="*/ 671 w 13034"/>
                  <a:gd name="connsiteY3" fmla="*/ 34671 h 72104"/>
                  <a:gd name="connsiteX4" fmla="*/ 1337 w 13034"/>
                  <a:gd name="connsiteY4" fmla="*/ 69723 h 72104"/>
                  <a:gd name="connsiteX5" fmla="*/ 2004 w 13034"/>
                  <a:gd name="connsiteY5" fmla="*/ 71438 h 72104"/>
                  <a:gd name="connsiteX6" fmla="*/ 3719 w 13034"/>
                  <a:gd name="connsiteY6" fmla="*/ 72104 h 72104"/>
                  <a:gd name="connsiteX7" fmla="*/ 5433 w 13034"/>
                  <a:gd name="connsiteY7" fmla="*/ 71438 h 72104"/>
                  <a:gd name="connsiteX8" fmla="*/ 6100 w 13034"/>
                  <a:gd name="connsiteY8" fmla="*/ 69723 h 72104"/>
                  <a:gd name="connsiteX9" fmla="*/ 4766 w 13034"/>
                  <a:gd name="connsiteY9" fmla="*/ 49816 h 72104"/>
                  <a:gd name="connsiteX10" fmla="*/ 6005 w 13034"/>
                  <a:gd name="connsiteY10" fmla="*/ 29623 h 72104"/>
                  <a:gd name="connsiteX11" fmla="*/ 6005 w 13034"/>
                  <a:gd name="connsiteY11" fmla="*/ 29908 h 72104"/>
                  <a:gd name="connsiteX12" fmla="*/ 8386 w 13034"/>
                  <a:gd name="connsiteY12" fmla="*/ 17050 h 72104"/>
                  <a:gd name="connsiteX13" fmla="*/ 12958 w 13034"/>
                  <a:gd name="connsiteY13" fmla="*/ 2953 h 72104"/>
                  <a:gd name="connsiteX14" fmla="*/ 12672 w 13034"/>
                  <a:gd name="connsiteY14" fmla="*/ 1048 h 72104"/>
                  <a:gd name="connsiteX15" fmla="*/ 11243 w 13034"/>
                  <a:gd name="connsiteY15" fmla="*/ 0 h 72104"/>
                  <a:gd name="connsiteX16" fmla="*/ 10577 w 13034"/>
                  <a:gd name="connsiteY16" fmla="*/ 0 h 72104"/>
                  <a:gd name="connsiteX17" fmla="*/ 9338 w 13034"/>
                  <a:gd name="connsiteY17" fmla="*/ 286 h 72104"/>
                  <a:gd name="connsiteX18" fmla="*/ 5909 w 13034"/>
                  <a:gd name="connsiteY18" fmla="*/ 30290 h 72104"/>
                  <a:gd name="connsiteX19" fmla="*/ 5909 w 13034"/>
                  <a:gd name="connsiteY19" fmla="*/ 3029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34" h="72104">
                    <a:moveTo>
                      <a:pt x="9338" y="286"/>
                    </a:moveTo>
                    <a:cubicBezTo>
                      <a:pt x="8767" y="667"/>
                      <a:pt x="8481" y="1143"/>
                      <a:pt x="8291" y="1715"/>
                    </a:cubicBezTo>
                    <a:cubicBezTo>
                      <a:pt x="6290" y="6858"/>
                      <a:pt x="4671" y="12097"/>
                      <a:pt x="3433" y="17526"/>
                    </a:cubicBezTo>
                    <a:cubicBezTo>
                      <a:pt x="2099" y="23146"/>
                      <a:pt x="1242" y="28956"/>
                      <a:pt x="671" y="34671"/>
                    </a:cubicBezTo>
                    <a:cubicBezTo>
                      <a:pt x="-472" y="46292"/>
                      <a:pt x="-91" y="58103"/>
                      <a:pt x="1337" y="69723"/>
                    </a:cubicBezTo>
                    <a:cubicBezTo>
                      <a:pt x="1337" y="70390"/>
                      <a:pt x="1528" y="70866"/>
                      <a:pt x="2004" y="71438"/>
                    </a:cubicBezTo>
                    <a:cubicBezTo>
                      <a:pt x="2480" y="71914"/>
                      <a:pt x="3052" y="72104"/>
                      <a:pt x="3719" y="72104"/>
                    </a:cubicBezTo>
                    <a:cubicBezTo>
                      <a:pt x="4385" y="72104"/>
                      <a:pt x="4957" y="71819"/>
                      <a:pt x="5433" y="71438"/>
                    </a:cubicBezTo>
                    <a:cubicBezTo>
                      <a:pt x="5814" y="71056"/>
                      <a:pt x="6195" y="70295"/>
                      <a:pt x="6100" y="69723"/>
                    </a:cubicBezTo>
                    <a:cubicBezTo>
                      <a:pt x="5243" y="63055"/>
                      <a:pt x="4862" y="56483"/>
                      <a:pt x="4766" y="49816"/>
                    </a:cubicBezTo>
                    <a:cubicBezTo>
                      <a:pt x="4766" y="43053"/>
                      <a:pt x="5147" y="36385"/>
                      <a:pt x="6005" y="29623"/>
                    </a:cubicBezTo>
                    <a:lnTo>
                      <a:pt x="6005" y="29908"/>
                    </a:lnTo>
                    <a:cubicBezTo>
                      <a:pt x="6576" y="25622"/>
                      <a:pt x="7433" y="21336"/>
                      <a:pt x="8386" y="17050"/>
                    </a:cubicBezTo>
                    <a:cubicBezTo>
                      <a:pt x="9529" y="12287"/>
                      <a:pt x="11053" y="7525"/>
                      <a:pt x="12958" y="2953"/>
                    </a:cubicBezTo>
                    <a:cubicBezTo>
                      <a:pt x="13148" y="2381"/>
                      <a:pt x="12958" y="1619"/>
                      <a:pt x="12672" y="1048"/>
                    </a:cubicBezTo>
                    <a:cubicBezTo>
                      <a:pt x="12386" y="572"/>
                      <a:pt x="11815" y="95"/>
                      <a:pt x="11243" y="0"/>
                    </a:cubicBezTo>
                    <a:cubicBezTo>
                      <a:pt x="11053" y="0"/>
                      <a:pt x="10862" y="0"/>
                      <a:pt x="10577" y="0"/>
                    </a:cubicBezTo>
                    <a:cubicBezTo>
                      <a:pt x="10196" y="0"/>
                      <a:pt x="9719" y="95"/>
                      <a:pt x="9338" y="286"/>
                    </a:cubicBezTo>
                    <a:moveTo>
                      <a:pt x="5909" y="30290"/>
                    </a:moveTo>
                    <a:lnTo>
                      <a:pt x="5909" y="30290"/>
                    </a:lnTo>
                    <a:close/>
                  </a:path>
                </a:pathLst>
              </a:custGeom>
              <a:solidFill>
                <a:srgbClr val="F3BC49"/>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7E0EAC6D-0266-E29B-089D-7AE9FBFEAF9A}"/>
                  </a:ext>
                </a:extLst>
              </p:cNvPr>
              <p:cNvSpPr/>
              <p:nvPr/>
            </p:nvSpPr>
            <p:spPr>
              <a:xfrm>
                <a:off x="3453186" y="3341759"/>
                <a:ext cx="8073" cy="66960"/>
              </a:xfrm>
              <a:custGeom>
                <a:avLst/>
                <a:gdLst>
                  <a:gd name="connsiteX0" fmla="*/ 3341 w 8073"/>
                  <a:gd name="connsiteY0" fmla="*/ 1524 h 66960"/>
                  <a:gd name="connsiteX1" fmla="*/ 960 w 8073"/>
                  <a:gd name="connsiteY1" fmla="*/ 16288 h 66960"/>
                  <a:gd name="connsiteX2" fmla="*/ 7 w 8073"/>
                  <a:gd name="connsiteY2" fmla="*/ 32385 h 66960"/>
                  <a:gd name="connsiteX3" fmla="*/ 2198 w 8073"/>
                  <a:gd name="connsiteY3" fmla="*/ 64580 h 66960"/>
                  <a:gd name="connsiteX4" fmla="*/ 2865 w 8073"/>
                  <a:gd name="connsiteY4" fmla="*/ 66294 h 66960"/>
                  <a:gd name="connsiteX5" fmla="*/ 4579 w 8073"/>
                  <a:gd name="connsiteY5" fmla="*/ 66961 h 66960"/>
                  <a:gd name="connsiteX6" fmla="*/ 6294 w 8073"/>
                  <a:gd name="connsiteY6" fmla="*/ 66294 h 66960"/>
                  <a:gd name="connsiteX7" fmla="*/ 6960 w 8073"/>
                  <a:gd name="connsiteY7" fmla="*/ 64580 h 66960"/>
                  <a:gd name="connsiteX8" fmla="*/ 4865 w 8073"/>
                  <a:gd name="connsiteY8" fmla="*/ 39624 h 66960"/>
                  <a:gd name="connsiteX9" fmla="*/ 6198 w 8073"/>
                  <a:gd name="connsiteY9" fmla="*/ 12764 h 66960"/>
                  <a:gd name="connsiteX10" fmla="*/ 6198 w 8073"/>
                  <a:gd name="connsiteY10" fmla="*/ 13049 h 66960"/>
                  <a:gd name="connsiteX11" fmla="*/ 8008 w 8073"/>
                  <a:gd name="connsiteY11" fmla="*/ 2858 h 66960"/>
                  <a:gd name="connsiteX12" fmla="*/ 6389 w 8073"/>
                  <a:gd name="connsiteY12" fmla="*/ 0 h 66960"/>
                  <a:gd name="connsiteX13" fmla="*/ 5817 w 8073"/>
                  <a:gd name="connsiteY13" fmla="*/ 0 h 66960"/>
                  <a:gd name="connsiteX14" fmla="*/ 3531 w 8073"/>
                  <a:gd name="connsiteY14" fmla="*/ 1715 h 66960"/>
                  <a:gd name="connsiteX15" fmla="*/ 6198 w 8073"/>
                  <a:gd name="connsiteY15" fmla="*/ 13621 h 66960"/>
                  <a:gd name="connsiteX16" fmla="*/ 6198 w 8073"/>
                  <a:gd name="connsiteY16" fmla="*/ 13621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73" h="66960">
                    <a:moveTo>
                      <a:pt x="3341" y="1524"/>
                    </a:moveTo>
                    <a:cubicBezTo>
                      <a:pt x="2293" y="6477"/>
                      <a:pt x="1531" y="11335"/>
                      <a:pt x="960" y="16288"/>
                    </a:cubicBezTo>
                    <a:cubicBezTo>
                      <a:pt x="293" y="21622"/>
                      <a:pt x="102" y="27051"/>
                      <a:pt x="7" y="32385"/>
                    </a:cubicBezTo>
                    <a:cubicBezTo>
                      <a:pt x="-88" y="43148"/>
                      <a:pt x="769" y="53912"/>
                      <a:pt x="2198" y="64580"/>
                    </a:cubicBezTo>
                    <a:cubicBezTo>
                      <a:pt x="2198" y="65246"/>
                      <a:pt x="2388" y="65723"/>
                      <a:pt x="2865" y="66294"/>
                    </a:cubicBezTo>
                    <a:cubicBezTo>
                      <a:pt x="3341" y="66770"/>
                      <a:pt x="3912" y="66961"/>
                      <a:pt x="4579" y="66961"/>
                    </a:cubicBezTo>
                    <a:cubicBezTo>
                      <a:pt x="5246" y="66961"/>
                      <a:pt x="5817" y="66675"/>
                      <a:pt x="6294" y="66294"/>
                    </a:cubicBezTo>
                    <a:cubicBezTo>
                      <a:pt x="6675" y="65913"/>
                      <a:pt x="7056" y="65246"/>
                      <a:pt x="6960" y="64580"/>
                    </a:cubicBezTo>
                    <a:cubicBezTo>
                      <a:pt x="5913" y="56293"/>
                      <a:pt x="5151" y="47911"/>
                      <a:pt x="4865" y="39624"/>
                    </a:cubicBezTo>
                    <a:cubicBezTo>
                      <a:pt x="4579" y="30575"/>
                      <a:pt x="5055" y="21622"/>
                      <a:pt x="6198" y="12764"/>
                    </a:cubicBezTo>
                    <a:lnTo>
                      <a:pt x="6198" y="13049"/>
                    </a:lnTo>
                    <a:cubicBezTo>
                      <a:pt x="6675" y="9620"/>
                      <a:pt x="7246" y="6191"/>
                      <a:pt x="8008" y="2858"/>
                    </a:cubicBezTo>
                    <a:cubicBezTo>
                      <a:pt x="8294" y="1619"/>
                      <a:pt x="7627" y="286"/>
                      <a:pt x="6389" y="0"/>
                    </a:cubicBezTo>
                    <a:cubicBezTo>
                      <a:pt x="6198" y="0"/>
                      <a:pt x="6008" y="0"/>
                      <a:pt x="5817" y="0"/>
                    </a:cubicBezTo>
                    <a:cubicBezTo>
                      <a:pt x="4770" y="0"/>
                      <a:pt x="3722" y="667"/>
                      <a:pt x="3531" y="1715"/>
                    </a:cubicBezTo>
                    <a:moveTo>
                      <a:pt x="6198" y="13621"/>
                    </a:moveTo>
                    <a:lnTo>
                      <a:pt x="6198" y="13621"/>
                    </a:lnTo>
                    <a:close/>
                  </a:path>
                </a:pathLst>
              </a:custGeom>
              <a:solidFill>
                <a:srgbClr val="F3BC49"/>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E653CD6B-B04C-03CD-3452-757EA59FA5FA}"/>
                  </a:ext>
                </a:extLst>
              </p:cNvPr>
              <p:cNvSpPr/>
              <p:nvPr/>
            </p:nvSpPr>
            <p:spPr>
              <a:xfrm>
                <a:off x="3455872" y="3349665"/>
                <a:ext cx="7131" cy="62483"/>
              </a:xfrm>
              <a:custGeom>
                <a:avLst/>
                <a:gdLst>
                  <a:gd name="connsiteX0" fmla="*/ 3703 w 7131"/>
                  <a:gd name="connsiteY0" fmla="*/ 286 h 62483"/>
                  <a:gd name="connsiteX1" fmla="*/ 2560 w 7131"/>
                  <a:gd name="connsiteY1" fmla="*/ 1715 h 62483"/>
                  <a:gd name="connsiteX2" fmla="*/ 1131 w 7131"/>
                  <a:gd name="connsiteY2" fmla="*/ 60103 h 62483"/>
                  <a:gd name="connsiteX3" fmla="*/ 1798 w 7131"/>
                  <a:gd name="connsiteY3" fmla="*/ 61817 h 62483"/>
                  <a:gd name="connsiteX4" fmla="*/ 3512 w 7131"/>
                  <a:gd name="connsiteY4" fmla="*/ 62484 h 62483"/>
                  <a:gd name="connsiteX5" fmla="*/ 5989 w 7131"/>
                  <a:gd name="connsiteY5" fmla="*/ 60007 h 62483"/>
                  <a:gd name="connsiteX6" fmla="*/ 5036 w 7131"/>
                  <a:gd name="connsiteY6" fmla="*/ 45625 h 62483"/>
                  <a:gd name="connsiteX7" fmla="*/ 4941 w 7131"/>
                  <a:gd name="connsiteY7" fmla="*/ 31147 h 62483"/>
                  <a:gd name="connsiteX8" fmla="*/ 7132 w 7131"/>
                  <a:gd name="connsiteY8" fmla="*/ 2286 h 62483"/>
                  <a:gd name="connsiteX9" fmla="*/ 6846 w 7131"/>
                  <a:gd name="connsiteY9" fmla="*/ 1143 h 62483"/>
                  <a:gd name="connsiteX10" fmla="*/ 5417 w 7131"/>
                  <a:gd name="connsiteY10" fmla="*/ 0 h 62483"/>
                  <a:gd name="connsiteX11" fmla="*/ 4846 w 7131"/>
                  <a:gd name="connsiteY11" fmla="*/ 0 h 62483"/>
                  <a:gd name="connsiteX12" fmla="*/ 3607 w 7131"/>
                  <a:gd name="connsiteY12" fmla="*/ 286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31" h="62483">
                    <a:moveTo>
                      <a:pt x="3703" y="286"/>
                    </a:moveTo>
                    <a:cubicBezTo>
                      <a:pt x="3226" y="571"/>
                      <a:pt x="2655" y="1143"/>
                      <a:pt x="2560" y="1715"/>
                    </a:cubicBezTo>
                    <a:cubicBezTo>
                      <a:pt x="-107" y="21050"/>
                      <a:pt x="-869" y="40672"/>
                      <a:pt x="1131" y="60103"/>
                    </a:cubicBezTo>
                    <a:cubicBezTo>
                      <a:pt x="1131" y="60770"/>
                      <a:pt x="1321" y="61341"/>
                      <a:pt x="1798" y="61817"/>
                    </a:cubicBezTo>
                    <a:cubicBezTo>
                      <a:pt x="2274" y="62294"/>
                      <a:pt x="2941" y="62484"/>
                      <a:pt x="3512" y="62484"/>
                    </a:cubicBezTo>
                    <a:cubicBezTo>
                      <a:pt x="4750" y="62484"/>
                      <a:pt x="6084" y="61341"/>
                      <a:pt x="5989" y="60007"/>
                    </a:cubicBezTo>
                    <a:cubicBezTo>
                      <a:pt x="5608" y="55245"/>
                      <a:pt x="5227" y="50387"/>
                      <a:pt x="5036" y="45625"/>
                    </a:cubicBezTo>
                    <a:cubicBezTo>
                      <a:pt x="4846" y="40767"/>
                      <a:pt x="4846" y="36004"/>
                      <a:pt x="4941" y="31147"/>
                    </a:cubicBezTo>
                    <a:cubicBezTo>
                      <a:pt x="5036" y="21526"/>
                      <a:pt x="5893" y="11906"/>
                      <a:pt x="7132" y="2286"/>
                    </a:cubicBezTo>
                    <a:cubicBezTo>
                      <a:pt x="7132" y="1810"/>
                      <a:pt x="7036" y="1429"/>
                      <a:pt x="6846" y="1143"/>
                    </a:cubicBezTo>
                    <a:cubicBezTo>
                      <a:pt x="6560" y="571"/>
                      <a:pt x="5989" y="191"/>
                      <a:pt x="5417" y="0"/>
                    </a:cubicBezTo>
                    <a:cubicBezTo>
                      <a:pt x="5227" y="0"/>
                      <a:pt x="5036" y="0"/>
                      <a:pt x="4846" y="0"/>
                    </a:cubicBezTo>
                    <a:cubicBezTo>
                      <a:pt x="4465" y="0"/>
                      <a:pt x="3988" y="95"/>
                      <a:pt x="3607" y="286"/>
                    </a:cubicBezTo>
                  </a:path>
                </a:pathLst>
              </a:custGeom>
              <a:solidFill>
                <a:srgbClr val="F3BC49"/>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14DDCC59-7DD6-2CF5-DBBD-2C18DC83E4A2}"/>
                  </a:ext>
                </a:extLst>
              </p:cNvPr>
              <p:cNvSpPr/>
              <p:nvPr/>
            </p:nvSpPr>
            <p:spPr>
              <a:xfrm>
                <a:off x="3459860" y="3359857"/>
                <a:ext cx="8191" cy="56102"/>
              </a:xfrm>
              <a:custGeom>
                <a:avLst/>
                <a:gdLst>
                  <a:gd name="connsiteX0" fmla="*/ 3334 w 8191"/>
                  <a:gd name="connsiteY0" fmla="*/ 2381 h 56102"/>
                  <a:gd name="connsiteX1" fmla="*/ 1524 w 8191"/>
                  <a:gd name="connsiteY1" fmla="*/ 26956 h 56102"/>
                  <a:gd name="connsiteX2" fmla="*/ 0 w 8191"/>
                  <a:gd name="connsiteY2" fmla="*/ 53435 h 56102"/>
                  <a:gd name="connsiteX3" fmla="*/ 2667 w 8191"/>
                  <a:gd name="connsiteY3" fmla="*/ 56102 h 56102"/>
                  <a:gd name="connsiteX4" fmla="*/ 5334 w 8191"/>
                  <a:gd name="connsiteY4" fmla="*/ 53435 h 56102"/>
                  <a:gd name="connsiteX5" fmla="*/ 6668 w 8191"/>
                  <a:gd name="connsiteY5" fmla="*/ 28861 h 56102"/>
                  <a:gd name="connsiteX6" fmla="*/ 8192 w 8191"/>
                  <a:gd name="connsiteY6" fmla="*/ 2381 h 56102"/>
                  <a:gd name="connsiteX7" fmla="*/ 5810 w 8191"/>
                  <a:gd name="connsiteY7" fmla="*/ 0 h 56102"/>
                  <a:gd name="connsiteX8" fmla="*/ 3334 w 8191"/>
                  <a:gd name="connsiteY8" fmla="*/ 2381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1" h="56102">
                    <a:moveTo>
                      <a:pt x="3334" y="2381"/>
                    </a:moveTo>
                    <a:cubicBezTo>
                      <a:pt x="2858" y="10573"/>
                      <a:pt x="2191" y="18764"/>
                      <a:pt x="1524" y="26956"/>
                    </a:cubicBezTo>
                    <a:cubicBezTo>
                      <a:pt x="857" y="35814"/>
                      <a:pt x="95" y="44577"/>
                      <a:pt x="0" y="53435"/>
                    </a:cubicBezTo>
                    <a:cubicBezTo>
                      <a:pt x="0" y="54864"/>
                      <a:pt x="1143" y="56102"/>
                      <a:pt x="2667" y="56102"/>
                    </a:cubicBezTo>
                    <a:cubicBezTo>
                      <a:pt x="4191" y="56102"/>
                      <a:pt x="5239" y="54864"/>
                      <a:pt x="5334" y="53435"/>
                    </a:cubicBezTo>
                    <a:cubicBezTo>
                      <a:pt x="5810" y="45244"/>
                      <a:pt x="6096" y="37052"/>
                      <a:pt x="6668" y="28861"/>
                    </a:cubicBezTo>
                    <a:cubicBezTo>
                      <a:pt x="7239" y="20002"/>
                      <a:pt x="7810" y="11240"/>
                      <a:pt x="8192" y="2381"/>
                    </a:cubicBezTo>
                    <a:cubicBezTo>
                      <a:pt x="8192" y="1048"/>
                      <a:pt x="7049" y="0"/>
                      <a:pt x="5810" y="0"/>
                    </a:cubicBezTo>
                    <a:cubicBezTo>
                      <a:pt x="4381" y="0"/>
                      <a:pt x="3429" y="1143"/>
                      <a:pt x="3334" y="2381"/>
                    </a:cubicBezTo>
                  </a:path>
                </a:pathLst>
              </a:custGeom>
              <a:solidFill>
                <a:srgbClr val="F3BC49"/>
              </a:solid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A976B83E-4926-7404-4113-84AFFCC40166}"/>
                  </a:ext>
                </a:extLst>
              </p:cNvPr>
              <p:cNvSpPr/>
              <p:nvPr/>
            </p:nvSpPr>
            <p:spPr>
              <a:xfrm>
                <a:off x="3450026" y="3336806"/>
                <a:ext cx="16186" cy="89045"/>
              </a:xfrm>
              <a:custGeom>
                <a:avLst/>
                <a:gdLst>
                  <a:gd name="connsiteX0" fmla="*/ 9073 w 16186"/>
                  <a:gd name="connsiteY0" fmla="*/ 1429 h 89045"/>
                  <a:gd name="connsiteX1" fmla="*/ 4691 w 16186"/>
                  <a:gd name="connsiteY1" fmla="*/ 10478 h 89045"/>
                  <a:gd name="connsiteX2" fmla="*/ 1643 w 16186"/>
                  <a:gd name="connsiteY2" fmla="*/ 20955 h 89045"/>
                  <a:gd name="connsiteX3" fmla="*/ 214 w 16186"/>
                  <a:gd name="connsiteY3" fmla="*/ 31433 h 89045"/>
                  <a:gd name="connsiteX4" fmla="*/ 214 w 16186"/>
                  <a:gd name="connsiteY4" fmla="*/ 44387 h 89045"/>
                  <a:gd name="connsiteX5" fmla="*/ 3643 w 16186"/>
                  <a:gd name="connsiteY5" fmla="*/ 66770 h 89045"/>
                  <a:gd name="connsiteX6" fmla="*/ 6882 w 16186"/>
                  <a:gd name="connsiteY6" fmla="*/ 77534 h 89045"/>
                  <a:gd name="connsiteX7" fmla="*/ 11740 w 16186"/>
                  <a:gd name="connsiteY7" fmla="*/ 87821 h 89045"/>
                  <a:gd name="connsiteX8" fmla="*/ 14407 w 16186"/>
                  <a:gd name="connsiteY8" fmla="*/ 88964 h 89045"/>
                  <a:gd name="connsiteX9" fmla="*/ 16121 w 16186"/>
                  <a:gd name="connsiteY9" fmla="*/ 86011 h 89045"/>
                  <a:gd name="connsiteX10" fmla="*/ 13549 w 16186"/>
                  <a:gd name="connsiteY10" fmla="*/ 77153 h 89045"/>
                  <a:gd name="connsiteX11" fmla="*/ 10882 w 16186"/>
                  <a:gd name="connsiteY11" fmla="*/ 67723 h 89045"/>
                  <a:gd name="connsiteX12" fmla="*/ 6882 w 16186"/>
                  <a:gd name="connsiteY12" fmla="*/ 48482 h 89045"/>
                  <a:gd name="connsiteX13" fmla="*/ 6025 w 16186"/>
                  <a:gd name="connsiteY13" fmla="*/ 37148 h 89045"/>
                  <a:gd name="connsiteX14" fmla="*/ 6787 w 16186"/>
                  <a:gd name="connsiteY14" fmla="*/ 24384 h 89045"/>
                  <a:gd name="connsiteX15" fmla="*/ 6787 w 16186"/>
                  <a:gd name="connsiteY15" fmla="*/ 25146 h 89045"/>
                  <a:gd name="connsiteX16" fmla="*/ 8025 w 16186"/>
                  <a:gd name="connsiteY16" fmla="*/ 18383 h 89045"/>
                  <a:gd name="connsiteX17" fmla="*/ 10311 w 16186"/>
                  <a:gd name="connsiteY17" fmla="*/ 11144 h 89045"/>
                  <a:gd name="connsiteX18" fmla="*/ 13835 w 16186"/>
                  <a:gd name="connsiteY18" fmla="*/ 4191 h 89045"/>
                  <a:gd name="connsiteX19" fmla="*/ 12787 w 16186"/>
                  <a:gd name="connsiteY19" fmla="*/ 381 h 89045"/>
                  <a:gd name="connsiteX20" fmla="*/ 11454 w 16186"/>
                  <a:gd name="connsiteY20" fmla="*/ 0 h 89045"/>
                  <a:gd name="connsiteX21" fmla="*/ 9073 w 16186"/>
                  <a:gd name="connsiteY21" fmla="*/ 1334 h 89045"/>
                  <a:gd name="connsiteX22" fmla="*/ 10501 w 16186"/>
                  <a:gd name="connsiteY22" fmla="*/ 10573 h 89045"/>
                  <a:gd name="connsiteX23" fmla="*/ 10501 w 16186"/>
                  <a:gd name="connsiteY23" fmla="*/ 10573 h 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86" h="89045">
                    <a:moveTo>
                      <a:pt x="9073" y="1429"/>
                    </a:moveTo>
                    <a:cubicBezTo>
                      <a:pt x="7358" y="4286"/>
                      <a:pt x="5929" y="7334"/>
                      <a:pt x="4691" y="10478"/>
                    </a:cubicBezTo>
                    <a:cubicBezTo>
                      <a:pt x="3358" y="13907"/>
                      <a:pt x="2405" y="17431"/>
                      <a:pt x="1643" y="20955"/>
                    </a:cubicBezTo>
                    <a:cubicBezTo>
                      <a:pt x="881" y="24384"/>
                      <a:pt x="500" y="27908"/>
                      <a:pt x="214" y="31433"/>
                    </a:cubicBezTo>
                    <a:cubicBezTo>
                      <a:pt x="-71" y="35719"/>
                      <a:pt x="-71" y="40100"/>
                      <a:pt x="214" y="44387"/>
                    </a:cubicBezTo>
                    <a:cubicBezTo>
                      <a:pt x="595" y="51911"/>
                      <a:pt x="1834" y="59436"/>
                      <a:pt x="3643" y="66770"/>
                    </a:cubicBezTo>
                    <a:cubicBezTo>
                      <a:pt x="4501" y="70390"/>
                      <a:pt x="5644" y="74009"/>
                      <a:pt x="6882" y="77534"/>
                    </a:cubicBezTo>
                    <a:cubicBezTo>
                      <a:pt x="8215" y="81153"/>
                      <a:pt x="9739" y="84582"/>
                      <a:pt x="11740" y="87821"/>
                    </a:cubicBezTo>
                    <a:cubicBezTo>
                      <a:pt x="12311" y="88773"/>
                      <a:pt x="13359" y="89249"/>
                      <a:pt x="14407" y="88964"/>
                    </a:cubicBezTo>
                    <a:cubicBezTo>
                      <a:pt x="15740" y="88583"/>
                      <a:pt x="16407" y="87249"/>
                      <a:pt x="16121" y="86011"/>
                    </a:cubicBezTo>
                    <a:cubicBezTo>
                      <a:pt x="15454" y="83058"/>
                      <a:pt x="14502" y="80105"/>
                      <a:pt x="13549" y="77153"/>
                    </a:cubicBezTo>
                    <a:cubicBezTo>
                      <a:pt x="12597" y="74009"/>
                      <a:pt x="11740" y="70866"/>
                      <a:pt x="10882" y="67723"/>
                    </a:cubicBezTo>
                    <a:cubicBezTo>
                      <a:pt x="9168" y="61436"/>
                      <a:pt x="7834" y="54959"/>
                      <a:pt x="6882" y="48482"/>
                    </a:cubicBezTo>
                    <a:cubicBezTo>
                      <a:pt x="6501" y="44768"/>
                      <a:pt x="6215" y="40958"/>
                      <a:pt x="6025" y="37148"/>
                    </a:cubicBezTo>
                    <a:cubicBezTo>
                      <a:pt x="6025" y="32957"/>
                      <a:pt x="6215" y="28670"/>
                      <a:pt x="6787" y="24384"/>
                    </a:cubicBezTo>
                    <a:cubicBezTo>
                      <a:pt x="6787" y="24670"/>
                      <a:pt x="6787" y="24956"/>
                      <a:pt x="6787" y="25146"/>
                    </a:cubicBezTo>
                    <a:cubicBezTo>
                      <a:pt x="7168" y="22860"/>
                      <a:pt x="7549" y="20574"/>
                      <a:pt x="8025" y="18383"/>
                    </a:cubicBezTo>
                    <a:cubicBezTo>
                      <a:pt x="8596" y="15907"/>
                      <a:pt x="9454" y="13526"/>
                      <a:pt x="10311" y="11144"/>
                    </a:cubicBezTo>
                    <a:cubicBezTo>
                      <a:pt x="11359" y="8763"/>
                      <a:pt x="12502" y="6382"/>
                      <a:pt x="13835" y="4191"/>
                    </a:cubicBezTo>
                    <a:cubicBezTo>
                      <a:pt x="14597" y="2858"/>
                      <a:pt x="14121" y="1143"/>
                      <a:pt x="12787" y="381"/>
                    </a:cubicBezTo>
                    <a:cubicBezTo>
                      <a:pt x="12406" y="95"/>
                      <a:pt x="11930" y="0"/>
                      <a:pt x="11454" y="0"/>
                    </a:cubicBezTo>
                    <a:cubicBezTo>
                      <a:pt x="10501" y="0"/>
                      <a:pt x="9549" y="476"/>
                      <a:pt x="9073" y="1334"/>
                    </a:cubicBezTo>
                    <a:moveTo>
                      <a:pt x="10501" y="10573"/>
                    </a:moveTo>
                    <a:lnTo>
                      <a:pt x="10501" y="10573"/>
                    </a:lnTo>
                  </a:path>
                </a:pathLst>
              </a:custGeom>
              <a:solidFill>
                <a:srgbClr val="F3BC49"/>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5F7BF00C-0639-6FE0-7157-F07F448F50DF}"/>
                  </a:ext>
                </a:extLst>
              </p:cNvPr>
              <p:cNvSpPr/>
              <p:nvPr/>
            </p:nvSpPr>
            <p:spPr>
              <a:xfrm>
                <a:off x="3453383" y="3378145"/>
                <a:ext cx="12698" cy="50352"/>
              </a:xfrm>
              <a:custGeom>
                <a:avLst/>
                <a:gdLst>
                  <a:gd name="connsiteX0" fmla="*/ 0 w 12698"/>
                  <a:gd name="connsiteY0" fmla="*/ 2477 h 50352"/>
                  <a:gd name="connsiteX1" fmla="*/ 476 w 12698"/>
                  <a:gd name="connsiteY1" fmla="*/ 13145 h 50352"/>
                  <a:gd name="connsiteX2" fmla="*/ 1905 w 12698"/>
                  <a:gd name="connsiteY2" fmla="*/ 24384 h 50352"/>
                  <a:gd name="connsiteX3" fmla="*/ 8001 w 12698"/>
                  <a:gd name="connsiteY3" fmla="*/ 48578 h 50352"/>
                  <a:gd name="connsiteX4" fmla="*/ 10954 w 12698"/>
                  <a:gd name="connsiteY4" fmla="*/ 50292 h 50352"/>
                  <a:gd name="connsiteX5" fmla="*/ 12573 w 12698"/>
                  <a:gd name="connsiteY5" fmla="*/ 47339 h 50352"/>
                  <a:gd name="connsiteX6" fmla="*/ 8573 w 12698"/>
                  <a:gd name="connsiteY6" fmla="*/ 33623 h 50352"/>
                  <a:gd name="connsiteX7" fmla="*/ 6001 w 12698"/>
                  <a:gd name="connsiteY7" fmla="*/ 20003 h 50352"/>
                  <a:gd name="connsiteX8" fmla="*/ 6001 w 12698"/>
                  <a:gd name="connsiteY8" fmla="*/ 20193 h 50352"/>
                  <a:gd name="connsiteX9" fmla="*/ 4763 w 12698"/>
                  <a:gd name="connsiteY9" fmla="*/ 2381 h 50352"/>
                  <a:gd name="connsiteX10" fmla="*/ 2381 w 12698"/>
                  <a:gd name="connsiteY10" fmla="*/ 0 h 50352"/>
                  <a:gd name="connsiteX11" fmla="*/ 0 w 12698"/>
                  <a:gd name="connsiteY11" fmla="*/ 2381 h 50352"/>
                  <a:gd name="connsiteX12" fmla="*/ 6001 w 12698"/>
                  <a:gd name="connsiteY12" fmla="*/ 19907 h 50352"/>
                  <a:gd name="connsiteX13" fmla="*/ 6001 w 12698"/>
                  <a:gd name="connsiteY13" fmla="*/ 19526 h 50352"/>
                  <a:gd name="connsiteX14" fmla="*/ 6001 w 12698"/>
                  <a:gd name="connsiteY14" fmla="*/ 19907 h 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8" h="50352">
                    <a:moveTo>
                      <a:pt x="0" y="2477"/>
                    </a:moveTo>
                    <a:cubicBezTo>
                      <a:pt x="0" y="6096"/>
                      <a:pt x="191" y="9620"/>
                      <a:pt x="476" y="13145"/>
                    </a:cubicBezTo>
                    <a:cubicBezTo>
                      <a:pt x="762" y="16859"/>
                      <a:pt x="1333" y="20669"/>
                      <a:pt x="1905" y="24384"/>
                    </a:cubicBezTo>
                    <a:cubicBezTo>
                      <a:pt x="3239" y="32576"/>
                      <a:pt x="5334" y="40672"/>
                      <a:pt x="8001" y="48578"/>
                    </a:cubicBezTo>
                    <a:cubicBezTo>
                      <a:pt x="8382" y="49816"/>
                      <a:pt x="9620" y="50578"/>
                      <a:pt x="10954" y="50292"/>
                    </a:cubicBezTo>
                    <a:cubicBezTo>
                      <a:pt x="12097" y="50006"/>
                      <a:pt x="13049" y="48578"/>
                      <a:pt x="12573" y="47339"/>
                    </a:cubicBezTo>
                    <a:cubicBezTo>
                      <a:pt x="11049" y="42767"/>
                      <a:pt x="9716" y="38291"/>
                      <a:pt x="8573" y="33623"/>
                    </a:cubicBezTo>
                    <a:cubicBezTo>
                      <a:pt x="7525" y="29147"/>
                      <a:pt x="6668" y="24670"/>
                      <a:pt x="6001" y="20003"/>
                    </a:cubicBezTo>
                    <a:lnTo>
                      <a:pt x="6001" y="20193"/>
                    </a:lnTo>
                    <a:cubicBezTo>
                      <a:pt x="5239" y="14288"/>
                      <a:pt x="4858" y="8382"/>
                      <a:pt x="4763" y="2381"/>
                    </a:cubicBezTo>
                    <a:cubicBezTo>
                      <a:pt x="4763" y="1048"/>
                      <a:pt x="3715" y="0"/>
                      <a:pt x="2381" y="0"/>
                    </a:cubicBezTo>
                    <a:cubicBezTo>
                      <a:pt x="1048" y="0"/>
                      <a:pt x="0" y="1048"/>
                      <a:pt x="0" y="2381"/>
                    </a:cubicBezTo>
                    <a:moveTo>
                      <a:pt x="6001" y="19907"/>
                    </a:moveTo>
                    <a:cubicBezTo>
                      <a:pt x="6001" y="19907"/>
                      <a:pt x="6001" y="19622"/>
                      <a:pt x="6001" y="19526"/>
                    </a:cubicBezTo>
                    <a:lnTo>
                      <a:pt x="6001" y="19907"/>
                    </a:lnTo>
                  </a:path>
                </a:pathLst>
              </a:custGeom>
              <a:solidFill>
                <a:srgbClr val="F3BC49"/>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B2963D5B-3B29-6CA1-5D7D-49A9B1059CC4}"/>
                  </a:ext>
                </a:extLst>
              </p:cNvPr>
              <p:cNvSpPr/>
              <p:nvPr/>
            </p:nvSpPr>
            <p:spPr>
              <a:xfrm>
                <a:off x="3463194" y="3348427"/>
                <a:ext cx="7147" cy="49911"/>
              </a:xfrm>
              <a:custGeom>
                <a:avLst/>
                <a:gdLst>
                  <a:gd name="connsiteX0" fmla="*/ 2191 w 7147"/>
                  <a:gd name="connsiteY0" fmla="*/ 191 h 49911"/>
                  <a:gd name="connsiteX1" fmla="*/ 476 w 7147"/>
                  <a:gd name="connsiteY1" fmla="*/ 3143 h 49911"/>
                  <a:gd name="connsiteX2" fmla="*/ 1429 w 7147"/>
                  <a:gd name="connsiteY2" fmla="*/ 8192 h 49911"/>
                  <a:gd name="connsiteX3" fmla="*/ 1334 w 7147"/>
                  <a:gd name="connsiteY3" fmla="*/ 7525 h 49911"/>
                  <a:gd name="connsiteX4" fmla="*/ 2000 w 7147"/>
                  <a:gd name="connsiteY4" fmla="*/ 16097 h 49911"/>
                  <a:gd name="connsiteX5" fmla="*/ 1715 w 7147"/>
                  <a:gd name="connsiteY5" fmla="*/ 26479 h 49911"/>
                  <a:gd name="connsiteX6" fmla="*/ 762 w 7147"/>
                  <a:gd name="connsiteY6" fmla="*/ 36862 h 49911"/>
                  <a:gd name="connsiteX7" fmla="*/ 0 w 7147"/>
                  <a:gd name="connsiteY7" fmla="*/ 47149 h 49911"/>
                  <a:gd name="connsiteX8" fmla="*/ 2762 w 7147"/>
                  <a:gd name="connsiteY8" fmla="*/ 49911 h 49911"/>
                  <a:gd name="connsiteX9" fmla="*/ 4667 w 7147"/>
                  <a:gd name="connsiteY9" fmla="*/ 49149 h 49911"/>
                  <a:gd name="connsiteX10" fmla="*/ 5525 w 7147"/>
                  <a:gd name="connsiteY10" fmla="*/ 47149 h 49911"/>
                  <a:gd name="connsiteX11" fmla="*/ 6382 w 7147"/>
                  <a:gd name="connsiteY11" fmla="*/ 36862 h 49911"/>
                  <a:gd name="connsiteX12" fmla="*/ 7049 w 7147"/>
                  <a:gd name="connsiteY12" fmla="*/ 24670 h 49911"/>
                  <a:gd name="connsiteX13" fmla="*/ 6858 w 7147"/>
                  <a:gd name="connsiteY13" fmla="*/ 12573 h 49911"/>
                  <a:gd name="connsiteX14" fmla="*/ 5144 w 7147"/>
                  <a:gd name="connsiteY14" fmla="*/ 1715 h 49911"/>
                  <a:gd name="connsiteX15" fmla="*/ 2858 w 7147"/>
                  <a:gd name="connsiteY15" fmla="*/ 0 h 49911"/>
                  <a:gd name="connsiteX16" fmla="*/ 2286 w 7147"/>
                  <a:gd name="connsiteY16" fmla="*/ 0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9911">
                    <a:moveTo>
                      <a:pt x="2191" y="191"/>
                    </a:moveTo>
                    <a:cubicBezTo>
                      <a:pt x="857" y="572"/>
                      <a:pt x="191" y="1810"/>
                      <a:pt x="476" y="3143"/>
                    </a:cubicBezTo>
                    <a:cubicBezTo>
                      <a:pt x="857" y="4858"/>
                      <a:pt x="1143" y="6572"/>
                      <a:pt x="1429" y="8192"/>
                    </a:cubicBezTo>
                    <a:cubicBezTo>
                      <a:pt x="1429" y="8001"/>
                      <a:pt x="1429" y="7810"/>
                      <a:pt x="1334" y="7525"/>
                    </a:cubicBezTo>
                    <a:cubicBezTo>
                      <a:pt x="1715" y="10382"/>
                      <a:pt x="1905" y="13240"/>
                      <a:pt x="2000" y="16097"/>
                    </a:cubicBezTo>
                    <a:cubicBezTo>
                      <a:pt x="2096" y="19526"/>
                      <a:pt x="1905" y="23051"/>
                      <a:pt x="1715" y="26479"/>
                    </a:cubicBezTo>
                    <a:cubicBezTo>
                      <a:pt x="1429" y="30004"/>
                      <a:pt x="1048" y="33433"/>
                      <a:pt x="762" y="36862"/>
                    </a:cubicBezTo>
                    <a:cubicBezTo>
                      <a:pt x="476" y="40291"/>
                      <a:pt x="95" y="43720"/>
                      <a:pt x="0" y="47149"/>
                    </a:cubicBezTo>
                    <a:cubicBezTo>
                      <a:pt x="0" y="48673"/>
                      <a:pt x="1238" y="49911"/>
                      <a:pt x="2762" y="49911"/>
                    </a:cubicBezTo>
                    <a:cubicBezTo>
                      <a:pt x="3429" y="49911"/>
                      <a:pt x="4191" y="49625"/>
                      <a:pt x="4667" y="49149"/>
                    </a:cubicBezTo>
                    <a:cubicBezTo>
                      <a:pt x="5239" y="48578"/>
                      <a:pt x="5334" y="48006"/>
                      <a:pt x="5525" y="47149"/>
                    </a:cubicBezTo>
                    <a:cubicBezTo>
                      <a:pt x="5906" y="43720"/>
                      <a:pt x="6096" y="40291"/>
                      <a:pt x="6382" y="36862"/>
                    </a:cubicBezTo>
                    <a:cubicBezTo>
                      <a:pt x="6668" y="32766"/>
                      <a:pt x="6953" y="28766"/>
                      <a:pt x="7049" y="24670"/>
                    </a:cubicBezTo>
                    <a:cubicBezTo>
                      <a:pt x="7239" y="20669"/>
                      <a:pt x="7144" y="16574"/>
                      <a:pt x="6858" y="12573"/>
                    </a:cubicBezTo>
                    <a:cubicBezTo>
                      <a:pt x="6572" y="8953"/>
                      <a:pt x="6001" y="5334"/>
                      <a:pt x="5144" y="1715"/>
                    </a:cubicBezTo>
                    <a:cubicBezTo>
                      <a:pt x="4858" y="667"/>
                      <a:pt x="3905" y="0"/>
                      <a:pt x="2858" y="0"/>
                    </a:cubicBezTo>
                    <a:cubicBezTo>
                      <a:pt x="2667" y="0"/>
                      <a:pt x="2477" y="0"/>
                      <a:pt x="2286" y="0"/>
                    </a:cubicBezTo>
                  </a:path>
                </a:pathLst>
              </a:custGeom>
              <a:solidFill>
                <a:srgbClr val="F3BC49"/>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E9989D23-16C6-0D67-8565-D57780C6C1B3}"/>
                  </a:ext>
                </a:extLst>
              </p:cNvPr>
              <p:cNvSpPr/>
              <p:nvPr/>
            </p:nvSpPr>
            <p:spPr>
              <a:xfrm>
                <a:off x="3462527" y="3373287"/>
                <a:ext cx="5512" cy="41338"/>
              </a:xfrm>
              <a:custGeom>
                <a:avLst/>
                <a:gdLst>
                  <a:gd name="connsiteX0" fmla="*/ 667 w 5512"/>
                  <a:gd name="connsiteY0" fmla="*/ 2381 h 41338"/>
                  <a:gd name="connsiteX1" fmla="*/ 0 w 5512"/>
                  <a:gd name="connsiteY1" fmla="*/ 38957 h 41338"/>
                  <a:gd name="connsiteX2" fmla="*/ 2381 w 5512"/>
                  <a:gd name="connsiteY2" fmla="*/ 41339 h 41338"/>
                  <a:gd name="connsiteX3" fmla="*/ 4763 w 5512"/>
                  <a:gd name="connsiteY3" fmla="*/ 38957 h 41338"/>
                  <a:gd name="connsiteX4" fmla="*/ 5429 w 5512"/>
                  <a:gd name="connsiteY4" fmla="*/ 2381 h 41338"/>
                  <a:gd name="connsiteX5" fmla="*/ 3048 w 5512"/>
                  <a:gd name="connsiteY5" fmla="*/ 0 h 41338"/>
                  <a:gd name="connsiteX6" fmla="*/ 667 w 5512"/>
                  <a:gd name="connsiteY6" fmla="*/ 2381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2" h="41338">
                    <a:moveTo>
                      <a:pt x="667" y="2381"/>
                    </a:moveTo>
                    <a:cubicBezTo>
                      <a:pt x="953" y="14573"/>
                      <a:pt x="0" y="26670"/>
                      <a:pt x="0" y="38957"/>
                    </a:cubicBezTo>
                    <a:cubicBezTo>
                      <a:pt x="0" y="40291"/>
                      <a:pt x="1048" y="41339"/>
                      <a:pt x="2381" y="41339"/>
                    </a:cubicBezTo>
                    <a:cubicBezTo>
                      <a:pt x="3715" y="41339"/>
                      <a:pt x="4763" y="40291"/>
                      <a:pt x="4763" y="38957"/>
                    </a:cubicBezTo>
                    <a:cubicBezTo>
                      <a:pt x="4763" y="26765"/>
                      <a:pt x="5810" y="14669"/>
                      <a:pt x="5429" y="2381"/>
                    </a:cubicBezTo>
                    <a:cubicBezTo>
                      <a:pt x="5429" y="1048"/>
                      <a:pt x="4382" y="0"/>
                      <a:pt x="3048" y="0"/>
                    </a:cubicBezTo>
                    <a:cubicBezTo>
                      <a:pt x="1810" y="0"/>
                      <a:pt x="667" y="1048"/>
                      <a:pt x="667" y="2381"/>
                    </a:cubicBezTo>
                  </a:path>
                </a:pathLst>
              </a:custGeom>
              <a:solidFill>
                <a:srgbClr val="F3BC49"/>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273BB62D-0CD1-AF86-C9FD-214598FB4FAE}"/>
                  </a:ext>
                </a:extLst>
              </p:cNvPr>
              <p:cNvSpPr/>
              <p:nvPr/>
            </p:nvSpPr>
            <p:spPr>
              <a:xfrm>
                <a:off x="3461475" y="3398338"/>
                <a:ext cx="4958" cy="15716"/>
              </a:xfrm>
              <a:custGeom>
                <a:avLst/>
                <a:gdLst>
                  <a:gd name="connsiteX0" fmla="*/ 5 w 4958"/>
                  <a:gd name="connsiteY0" fmla="*/ 2381 h 15716"/>
                  <a:gd name="connsiteX1" fmla="*/ 196 w 4958"/>
                  <a:gd name="connsiteY1" fmla="*/ 13335 h 15716"/>
                  <a:gd name="connsiteX2" fmla="*/ 2577 w 4958"/>
                  <a:gd name="connsiteY2" fmla="*/ 15716 h 15716"/>
                  <a:gd name="connsiteX3" fmla="*/ 4958 w 4958"/>
                  <a:gd name="connsiteY3" fmla="*/ 13335 h 15716"/>
                  <a:gd name="connsiteX4" fmla="*/ 4768 w 4958"/>
                  <a:gd name="connsiteY4" fmla="*/ 2381 h 15716"/>
                  <a:gd name="connsiteX5" fmla="*/ 2386 w 4958"/>
                  <a:gd name="connsiteY5" fmla="*/ 0 h 15716"/>
                  <a:gd name="connsiteX6" fmla="*/ 5 w 4958"/>
                  <a:gd name="connsiteY6" fmla="*/ 2381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8" h="15716">
                    <a:moveTo>
                      <a:pt x="5" y="2381"/>
                    </a:moveTo>
                    <a:cubicBezTo>
                      <a:pt x="196" y="6001"/>
                      <a:pt x="196" y="9716"/>
                      <a:pt x="196" y="13335"/>
                    </a:cubicBezTo>
                    <a:cubicBezTo>
                      <a:pt x="196" y="14668"/>
                      <a:pt x="1243" y="15716"/>
                      <a:pt x="2577" y="15716"/>
                    </a:cubicBezTo>
                    <a:cubicBezTo>
                      <a:pt x="3910" y="15716"/>
                      <a:pt x="4958" y="14668"/>
                      <a:pt x="4958" y="13335"/>
                    </a:cubicBezTo>
                    <a:cubicBezTo>
                      <a:pt x="4958" y="9716"/>
                      <a:pt x="4958" y="6096"/>
                      <a:pt x="4768" y="2381"/>
                    </a:cubicBezTo>
                    <a:cubicBezTo>
                      <a:pt x="4768" y="1048"/>
                      <a:pt x="3720" y="0"/>
                      <a:pt x="2386" y="0"/>
                    </a:cubicBezTo>
                    <a:cubicBezTo>
                      <a:pt x="1148" y="0"/>
                      <a:pt x="-90" y="1048"/>
                      <a:pt x="5" y="2381"/>
                    </a:cubicBezTo>
                  </a:path>
                </a:pathLst>
              </a:custGeom>
              <a:solidFill>
                <a:srgbClr val="F3BC49"/>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141D2AC5-4688-3A99-7FB9-CFC9437391D0}"/>
                  </a:ext>
                </a:extLst>
              </p:cNvPr>
              <p:cNvSpPr/>
              <p:nvPr/>
            </p:nvSpPr>
            <p:spPr>
              <a:xfrm>
                <a:off x="3448572" y="3288705"/>
                <a:ext cx="27480" cy="139918"/>
              </a:xfrm>
              <a:custGeom>
                <a:avLst/>
                <a:gdLst>
                  <a:gd name="connsiteX0" fmla="*/ 23290 w 27480"/>
                  <a:gd name="connsiteY0" fmla="*/ 572 h 139918"/>
                  <a:gd name="connsiteX1" fmla="*/ 14241 w 27480"/>
                  <a:gd name="connsiteY1" fmla="*/ 14288 h 139918"/>
                  <a:gd name="connsiteX2" fmla="*/ 7097 w 27480"/>
                  <a:gd name="connsiteY2" fmla="*/ 30861 h 139918"/>
                  <a:gd name="connsiteX3" fmla="*/ 334 w 27480"/>
                  <a:gd name="connsiteY3" fmla="*/ 66770 h 139918"/>
                  <a:gd name="connsiteX4" fmla="*/ 2144 w 27480"/>
                  <a:gd name="connsiteY4" fmla="*/ 103632 h 139918"/>
                  <a:gd name="connsiteX5" fmla="*/ 11288 w 27480"/>
                  <a:gd name="connsiteY5" fmla="*/ 138113 h 139918"/>
                  <a:gd name="connsiteX6" fmla="*/ 14146 w 27480"/>
                  <a:gd name="connsiteY6" fmla="*/ 139827 h 139918"/>
                  <a:gd name="connsiteX7" fmla="*/ 15860 w 27480"/>
                  <a:gd name="connsiteY7" fmla="*/ 136874 h 139918"/>
                  <a:gd name="connsiteX8" fmla="*/ 6431 w 27480"/>
                  <a:gd name="connsiteY8" fmla="*/ 100203 h 139918"/>
                  <a:gd name="connsiteX9" fmla="*/ 6431 w 27480"/>
                  <a:gd name="connsiteY9" fmla="*/ 100394 h 139918"/>
                  <a:gd name="connsiteX10" fmla="*/ 6240 w 27480"/>
                  <a:gd name="connsiteY10" fmla="*/ 55912 h 139918"/>
                  <a:gd name="connsiteX11" fmla="*/ 6240 w 27480"/>
                  <a:gd name="connsiteY11" fmla="*/ 56388 h 139918"/>
                  <a:gd name="connsiteX12" fmla="*/ 14717 w 27480"/>
                  <a:gd name="connsiteY12" fmla="*/ 24765 h 139918"/>
                  <a:gd name="connsiteX13" fmla="*/ 14527 w 27480"/>
                  <a:gd name="connsiteY13" fmla="*/ 25336 h 139918"/>
                  <a:gd name="connsiteX14" fmla="*/ 26242 w 27480"/>
                  <a:gd name="connsiteY14" fmla="*/ 4858 h 139918"/>
                  <a:gd name="connsiteX15" fmla="*/ 26814 w 27480"/>
                  <a:gd name="connsiteY15" fmla="*/ 4096 h 139918"/>
                  <a:gd name="connsiteX16" fmla="*/ 27481 w 27480"/>
                  <a:gd name="connsiteY16" fmla="*/ 2381 h 139918"/>
                  <a:gd name="connsiteX17" fmla="*/ 26814 w 27480"/>
                  <a:gd name="connsiteY17" fmla="*/ 667 h 139918"/>
                  <a:gd name="connsiteX18" fmla="*/ 25004 w 27480"/>
                  <a:gd name="connsiteY18" fmla="*/ 0 h 139918"/>
                  <a:gd name="connsiteX19" fmla="*/ 23385 w 27480"/>
                  <a:gd name="connsiteY19" fmla="*/ 667 h 139918"/>
                  <a:gd name="connsiteX20" fmla="*/ 6526 w 27480"/>
                  <a:gd name="connsiteY20" fmla="*/ 100203 h 139918"/>
                  <a:gd name="connsiteX21" fmla="*/ 6526 w 27480"/>
                  <a:gd name="connsiteY21" fmla="*/ 99727 h 139918"/>
                  <a:gd name="connsiteX22" fmla="*/ 6526 w 27480"/>
                  <a:gd name="connsiteY22" fmla="*/ 100203 h 1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139918">
                    <a:moveTo>
                      <a:pt x="23290" y="572"/>
                    </a:moveTo>
                    <a:cubicBezTo>
                      <a:pt x="19956" y="4953"/>
                      <a:pt x="16908" y="9430"/>
                      <a:pt x="14241" y="14288"/>
                    </a:cubicBezTo>
                    <a:cubicBezTo>
                      <a:pt x="11384" y="19622"/>
                      <a:pt x="9098" y="25146"/>
                      <a:pt x="7097" y="30861"/>
                    </a:cubicBezTo>
                    <a:cubicBezTo>
                      <a:pt x="3097" y="42386"/>
                      <a:pt x="1192" y="54578"/>
                      <a:pt x="334" y="66770"/>
                    </a:cubicBezTo>
                    <a:cubicBezTo>
                      <a:pt x="-523" y="79057"/>
                      <a:pt x="334" y="91440"/>
                      <a:pt x="2144" y="103632"/>
                    </a:cubicBezTo>
                    <a:cubicBezTo>
                      <a:pt x="3859" y="115443"/>
                      <a:pt x="6907" y="126968"/>
                      <a:pt x="11288" y="138113"/>
                    </a:cubicBezTo>
                    <a:cubicBezTo>
                      <a:pt x="11765" y="139351"/>
                      <a:pt x="12812" y="140208"/>
                      <a:pt x="14146" y="139827"/>
                    </a:cubicBezTo>
                    <a:cubicBezTo>
                      <a:pt x="15289" y="139446"/>
                      <a:pt x="16336" y="138113"/>
                      <a:pt x="15860" y="136874"/>
                    </a:cubicBezTo>
                    <a:cubicBezTo>
                      <a:pt x="11288" y="125063"/>
                      <a:pt x="8240" y="112681"/>
                      <a:pt x="6431" y="100203"/>
                    </a:cubicBezTo>
                    <a:lnTo>
                      <a:pt x="6431" y="100394"/>
                    </a:lnTo>
                    <a:cubicBezTo>
                      <a:pt x="4526" y="85630"/>
                      <a:pt x="4335" y="70771"/>
                      <a:pt x="6240" y="55912"/>
                    </a:cubicBezTo>
                    <a:cubicBezTo>
                      <a:pt x="6240" y="56007"/>
                      <a:pt x="6240" y="56198"/>
                      <a:pt x="6240" y="56388"/>
                    </a:cubicBezTo>
                    <a:cubicBezTo>
                      <a:pt x="7764" y="45530"/>
                      <a:pt x="10431" y="34862"/>
                      <a:pt x="14717" y="24765"/>
                    </a:cubicBezTo>
                    <a:cubicBezTo>
                      <a:pt x="14717" y="24956"/>
                      <a:pt x="14622" y="25146"/>
                      <a:pt x="14527" y="25336"/>
                    </a:cubicBezTo>
                    <a:cubicBezTo>
                      <a:pt x="17670" y="18098"/>
                      <a:pt x="21480" y="11240"/>
                      <a:pt x="26242" y="4858"/>
                    </a:cubicBezTo>
                    <a:cubicBezTo>
                      <a:pt x="26433" y="4572"/>
                      <a:pt x="26624" y="4381"/>
                      <a:pt x="26814" y="4096"/>
                    </a:cubicBezTo>
                    <a:cubicBezTo>
                      <a:pt x="27195" y="3524"/>
                      <a:pt x="27481" y="3048"/>
                      <a:pt x="27481" y="2381"/>
                    </a:cubicBezTo>
                    <a:cubicBezTo>
                      <a:pt x="27481" y="1715"/>
                      <a:pt x="27195" y="1143"/>
                      <a:pt x="26814" y="667"/>
                    </a:cubicBezTo>
                    <a:cubicBezTo>
                      <a:pt x="26433" y="191"/>
                      <a:pt x="25671" y="0"/>
                      <a:pt x="25004" y="0"/>
                    </a:cubicBezTo>
                    <a:cubicBezTo>
                      <a:pt x="24433" y="0"/>
                      <a:pt x="23766" y="191"/>
                      <a:pt x="23385" y="667"/>
                    </a:cubicBezTo>
                    <a:moveTo>
                      <a:pt x="6526" y="100203"/>
                    </a:moveTo>
                    <a:cubicBezTo>
                      <a:pt x="6526" y="100203"/>
                      <a:pt x="6526" y="99917"/>
                      <a:pt x="6526" y="99727"/>
                    </a:cubicBezTo>
                    <a:lnTo>
                      <a:pt x="6526" y="100203"/>
                    </a:lnTo>
                  </a:path>
                </a:pathLst>
              </a:custGeom>
              <a:solidFill>
                <a:srgbClr val="F3BC49"/>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1755DC57-543B-E9C0-DC04-07F3E9DF303E}"/>
                  </a:ext>
                </a:extLst>
              </p:cNvPr>
              <p:cNvSpPr/>
              <p:nvPr/>
            </p:nvSpPr>
            <p:spPr>
              <a:xfrm>
                <a:off x="3458141" y="3414340"/>
                <a:ext cx="6485" cy="13909"/>
              </a:xfrm>
              <a:custGeom>
                <a:avLst/>
                <a:gdLst>
                  <a:gd name="connsiteX0" fmla="*/ 100 w 6485"/>
                  <a:gd name="connsiteY0" fmla="*/ 2286 h 13909"/>
                  <a:gd name="connsiteX1" fmla="*/ 481 w 6485"/>
                  <a:gd name="connsiteY1" fmla="*/ 6096 h 13909"/>
                  <a:gd name="connsiteX2" fmla="*/ 1815 w 6485"/>
                  <a:gd name="connsiteY2" fmla="*/ 12192 h 13909"/>
                  <a:gd name="connsiteX3" fmla="*/ 4767 w 6485"/>
                  <a:gd name="connsiteY3" fmla="*/ 13811 h 13909"/>
                  <a:gd name="connsiteX4" fmla="*/ 6387 w 6485"/>
                  <a:gd name="connsiteY4" fmla="*/ 10858 h 13909"/>
                  <a:gd name="connsiteX5" fmla="*/ 5053 w 6485"/>
                  <a:gd name="connsiteY5" fmla="*/ 4763 h 13909"/>
                  <a:gd name="connsiteX6" fmla="*/ 5053 w 6485"/>
                  <a:gd name="connsiteY6" fmla="*/ 5239 h 13909"/>
                  <a:gd name="connsiteX7" fmla="*/ 4767 w 6485"/>
                  <a:gd name="connsiteY7" fmla="*/ 2381 h 13909"/>
                  <a:gd name="connsiteX8" fmla="*/ 4101 w 6485"/>
                  <a:gd name="connsiteY8" fmla="*/ 667 h 13909"/>
                  <a:gd name="connsiteX9" fmla="*/ 2386 w 6485"/>
                  <a:gd name="connsiteY9" fmla="*/ 0 h 13909"/>
                  <a:gd name="connsiteX10" fmla="*/ 5 w 6485"/>
                  <a:gd name="connsiteY10" fmla="*/ 2381 h 1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 h="13909">
                    <a:moveTo>
                      <a:pt x="100" y="2286"/>
                    </a:moveTo>
                    <a:cubicBezTo>
                      <a:pt x="195" y="3524"/>
                      <a:pt x="291" y="4763"/>
                      <a:pt x="481" y="6096"/>
                    </a:cubicBezTo>
                    <a:cubicBezTo>
                      <a:pt x="862" y="8096"/>
                      <a:pt x="1338" y="10192"/>
                      <a:pt x="1815" y="12192"/>
                    </a:cubicBezTo>
                    <a:cubicBezTo>
                      <a:pt x="2196" y="13430"/>
                      <a:pt x="3529" y="14192"/>
                      <a:pt x="4767" y="13811"/>
                    </a:cubicBezTo>
                    <a:cubicBezTo>
                      <a:pt x="6006" y="13525"/>
                      <a:pt x="6768" y="12097"/>
                      <a:pt x="6387" y="10858"/>
                    </a:cubicBezTo>
                    <a:cubicBezTo>
                      <a:pt x="5815" y="8858"/>
                      <a:pt x="5339" y="6858"/>
                      <a:pt x="5053" y="4763"/>
                    </a:cubicBezTo>
                    <a:cubicBezTo>
                      <a:pt x="5053" y="4858"/>
                      <a:pt x="5053" y="5048"/>
                      <a:pt x="5053" y="5239"/>
                    </a:cubicBezTo>
                    <a:cubicBezTo>
                      <a:pt x="4958" y="4286"/>
                      <a:pt x="4863" y="3334"/>
                      <a:pt x="4767" y="2381"/>
                    </a:cubicBezTo>
                    <a:cubicBezTo>
                      <a:pt x="4767" y="1715"/>
                      <a:pt x="4577" y="1238"/>
                      <a:pt x="4101" y="667"/>
                    </a:cubicBezTo>
                    <a:cubicBezTo>
                      <a:pt x="3624" y="190"/>
                      <a:pt x="3053" y="0"/>
                      <a:pt x="2386" y="0"/>
                    </a:cubicBezTo>
                    <a:cubicBezTo>
                      <a:pt x="1243" y="0"/>
                      <a:pt x="-90" y="1048"/>
                      <a:pt x="5" y="2381"/>
                    </a:cubicBezTo>
                  </a:path>
                </a:pathLst>
              </a:custGeom>
              <a:solidFill>
                <a:srgbClr val="F3BC49"/>
              </a:solidFill>
              <a:ln w="9525" cap="flat">
                <a:noFill/>
                <a:prstDash val="solid"/>
                <a:miter/>
              </a:ln>
            </p:spPr>
            <p:txBody>
              <a:bodyPr rtlCol="0" anchor="ctr"/>
              <a:lstStyle/>
              <a:p>
                <a:endParaRPr lang="en-US"/>
              </a:p>
            </p:txBody>
          </p:sp>
          <p:grpSp>
            <p:nvGrpSpPr>
              <p:cNvPr id="782" name="Graphic 100">
                <a:extLst>
                  <a:ext uri="{FF2B5EF4-FFF2-40B4-BE49-F238E27FC236}">
                    <a16:creationId xmlns:a16="http://schemas.microsoft.com/office/drawing/2014/main" id="{7C9B07D9-DD94-6D44-C361-FF9A19D9EC5A}"/>
                  </a:ext>
                </a:extLst>
              </p:cNvPr>
              <p:cNvGrpSpPr/>
              <p:nvPr/>
            </p:nvGrpSpPr>
            <p:grpSpPr>
              <a:xfrm>
                <a:off x="3924258" y="2872368"/>
                <a:ext cx="495282" cy="571547"/>
                <a:chOff x="3924258" y="2872368"/>
                <a:chExt cx="495282" cy="571547"/>
              </a:xfrm>
            </p:grpSpPr>
            <p:sp>
              <p:nvSpPr>
                <p:cNvPr id="783" name="Freeform: Shape 782">
                  <a:extLst>
                    <a:ext uri="{FF2B5EF4-FFF2-40B4-BE49-F238E27FC236}">
                      <a16:creationId xmlns:a16="http://schemas.microsoft.com/office/drawing/2014/main" id="{26190CA6-2F70-E429-A9EF-547877A4BC2A}"/>
                    </a:ext>
                  </a:extLst>
                </p:cNvPr>
                <p:cNvSpPr/>
                <p:nvPr/>
              </p:nvSpPr>
              <p:spPr>
                <a:xfrm>
                  <a:off x="3924258" y="2872368"/>
                  <a:ext cx="343690" cy="563880"/>
                </a:xfrm>
                <a:custGeom>
                  <a:avLst/>
                  <a:gdLst>
                    <a:gd name="connsiteX0" fmla="*/ 30807 w 343690"/>
                    <a:gd name="connsiteY0" fmla="*/ 0 h 563880"/>
                    <a:gd name="connsiteX1" fmla="*/ 9472 w 343690"/>
                    <a:gd name="connsiteY1" fmla="*/ 1334 h 563880"/>
                    <a:gd name="connsiteX2" fmla="*/ 7662 w 343690"/>
                    <a:gd name="connsiteY2" fmla="*/ 2000 h 563880"/>
                    <a:gd name="connsiteX3" fmla="*/ 5947 w 343690"/>
                    <a:gd name="connsiteY3" fmla="*/ 1715 h 563880"/>
                    <a:gd name="connsiteX4" fmla="*/ 5947 w 343690"/>
                    <a:gd name="connsiteY4" fmla="*/ 1715 h 563880"/>
                    <a:gd name="connsiteX5" fmla="*/ 42 w 343690"/>
                    <a:gd name="connsiteY5" fmla="*/ 6668 h 563880"/>
                    <a:gd name="connsiteX6" fmla="*/ 1185 w 343690"/>
                    <a:gd name="connsiteY6" fmla="*/ 10668 h 563880"/>
                    <a:gd name="connsiteX7" fmla="*/ 4899 w 343690"/>
                    <a:gd name="connsiteY7" fmla="*/ 12668 h 563880"/>
                    <a:gd name="connsiteX8" fmla="*/ 6233 w 343690"/>
                    <a:gd name="connsiteY8" fmla="*/ 12954 h 563880"/>
                    <a:gd name="connsiteX9" fmla="*/ 7566 w 343690"/>
                    <a:gd name="connsiteY9" fmla="*/ 13240 h 563880"/>
                    <a:gd name="connsiteX10" fmla="*/ 10710 w 343690"/>
                    <a:gd name="connsiteY10" fmla="*/ 14192 h 563880"/>
                    <a:gd name="connsiteX11" fmla="*/ 14234 w 343690"/>
                    <a:gd name="connsiteY11" fmla="*/ 14669 h 563880"/>
                    <a:gd name="connsiteX12" fmla="*/ 17472 w 343690"/>
                    <a:gd name="connsiteY12" fmla="*/ 15431 h 563880"/>
                    <a:gd name="connsiteX13" fmla="*/ 19092 w 343690"/>
                    <a:gd name="connsiteY13" fmla="*/ 15812 h 563880"/>
                    <a:gd name="connsiteX14" fmla="*/ 97387 w 343690"/>
                    <a:gd name="connsiteY14" fmla="*/ 45720 h 563880"/>
                    <a:gd name="connsiteX15" fmla="*/ 98244 w 343690"/>
                    <a:gd name="connsiteY15" fmla="*/ 46196 h 563880"/>
                    <a:gd name="connsiteX16" fmla="*/ 180064 w 343690"/>
                    <a:gd name="connsiteY16" fmla="*/ 105918 h 563880"/>
                    <a:gd name="connsiteX17" fmla="*/ 243120 w 343690"/>
                    <a:gd name="connsiteY17" fmla="*/ 184976 h 563880"/>
                    <a:gd name="connsiteX18" fmla="*/ 243120 w 343690"/>
                    <a:gd name="connsiteY18" fmla="*/ 184976 h 563880"/>
                    <a:gd name="connsiteX19" fmla="*/ 267599 w 343690"/>
                    <a:gd name="connsiteY19" fmla="*/ 232505 h 563880"/>
                    <a:gd name="connsiteX20" fmla="*/ 285792 w 343690"/>
                    <a:gd name="connsiteY20" fmla="*/ 282893 h 563880"/>
                    <a:gd name="connsiteX21" fmla="*/ 304937 w 343690"/>
                    <a:gd name="connsiteY21" fmla="*/ 408623 h 563880"/>
                    <a:gd name="connsiteX22" fmla="*/ 290364 w 343690"/>
                    <a:gd name="connsiteY22" fmla="*/ 550640 h 563880"/>
                    <a:gd name="connsiteX23" fmla="*/ 288173 w 343690"/>
                    <a:gd name="connsiteY23" fmla="*/ 559594 h 563880"/>
                    <a:gd name="connsiteX24" fmla="*/ 290078 w 343690"/>
                    <a:gd name="connsiteY24" fmla="*/ 563690 h 563880"/>
                    <a:gd name="connsiteX25" fmla="*/ 291126 w 343690"/>
                    <a:gd name="connsiteY25" fmla="*/ 563880 h 563880"/>
                    <a:gd name="connsiteX26" fmla="*/ 292650 w 343690"/>
                    <a:gd name="connsiteY26" fmla="*/ 563594 h 563880"/>
                    <a:gd name="connsiteX27" fmla="*/ 292650 w 343690"/>
                    <a:gd name="connsiteY27" fmla="*/ 563594 h 563880"/>
                    <a:gd name="connsiteX28" fmla="*/ 295317 w 343690"/>
                    <a:gd name="connsiteY28" fmla="*/ 561594 h 563880"/>
                    <a:gd name="connsiteX29" fmla="*/ 331416 w 343690"/>
                    <a:gd name="connsiteY29" fmla="*/ 447104 h 563880"/>
                    <a:gd name="connsiteX30" fmla="*/ 340941 w 343690"/>
                    <a:gd name="connsiteY30" fmla="*/ 385953 h 563880"/>
                    <a:gd name="connsiteX31" fmla="*/ 343609 w 343690"/>
                    <a:gd name="connsiteY31" fmla="*/ 323850 h 563880"/>
                    <a:gd name="connsiteX32" fmla="*/ 323892 w 343690"/>
                    <a:gd name="connsiteY32" fmla="*/ 204026 h 563880"/>
                    <a:gd name="connsiteX33" fmla="*/ 299698 w 343690"/>
                    <a:gd name="connsiteY33" fmla="*/ 149066 h 563880"/>
                    <a:gd name="connsiteX34" fmla="*/ 264265 w 343690"/>
                    <a:gd name="connsiteY34" fmla="*/ 99822 h 563880"/>
                    <a:gd name="connsiteX35" fmla="*/ 220926 w 343690"/>
                    <a:gd name="connsiteY35" fmla="*/ 61055 h 563880"/>
                    <a:gd name="connsiteX36" fmla="*/ 157585 w 343690"/>
                    <a:gd name="connsiteY36" fmla="*/ 26194 h 563880"/>
                    <a:gd name="connsiteX37" fmla="*/ 85862 w 343690"/>
                    <a:gd name="connsiteY37" fmla="*/ 5715 h 563880"/>
                    <a:gd name="connsiteX38" fmla="*/ 48238 w 343690"/>
                    <a:gd name="connsiteY38" fmla="*/ 953 h 563880"/>
                    <a:gd name="connsiteX39" fmla="*/ 30712 w 343690"/>
                    <a:gd name="connsiteY39" fmla="*/ 286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3690" h="563880">
                      <a:moveTo>
                        <a:pt x="30807" y="0"/>
                      </a:moveTo>
                      <a:cubicBezTo>
                        <a:pt x="22997" y="0"/>
                        <a:pt x="16044" y="476"/>
                        <a:pt x="9472" y="1334"/>
                      </a:cubicBezTo>
                      <a:cubicBezTo>
                        <a:pt x="8900" y="1334"/>
                        <a:pt x="8328" y="1619"/>
                        <a:pt x="7662" y="2000"/>
                      </a:cubicBezTo>
                      <a:cubicBezTo>
                        <a:pt x="7185" y="1905"/>
                        <a:pt x="6519" y="1810"/>
                        <a:pt x="5947" y="1715"/>
                      </a:cubicBezTo>
                      <a:lnTo>
                        <a:pt x="5947" y="1715"/>
                      </a:lnTo>
                      <a:cubicBezTo>
                        <a:pt x="2709" y="1715"/>
                        <a:pt x="232" y="4000"/>
                        <a:pt x="42" y="6668"/>
                      </a:cubicBezTo>
                      <a:cubicBezTo>
                        <a:pt x="-149" y="8001"/>
                        <a:pt x="327" y="9525"/>
                        <a:pt x="1185" y="10668"/>
                      </a:cubicBezTo>
                      <a:cubicBezTo>
                        <a:pt x="2042" y="11716"/>
                        <a:pt x="3185" y="12383"/>
                        <a:pt x="4899" y="12668"/>
                      </a:cubicBezTo>
                      <a:lnTo>
                        <a:pt x="6233" y="12954"/>
                      </a:lnTo>
                      <a:lnTo>
                        <a:pt x="7566" y="13240"/>
                      </a:lnTo>
                      <a:cubicBezTo>
                        <a:pt x="8328" y="13716"/>
                        <a:pt x="9376" y="14002"/>
                        <a:pt x="10710" y="14192"/>
                      </a:cubicBezTo>
                      <a:lnTo>
                        <a:pt x="14234" y="14669"/>
                      </a:lnTo>
                      <a:cubicBezTo>
                        <a:pt x="15282" y="14859"/>
                        <a:pt x="16425" y="15145"/>
                        <a:pt x="17472" y="15431"/>
                      </a:cubicBezTo>
                      <a:lnTo>
                        <a:pt x="19092" y="15812"/>
                      </a:lnTo>
                      <a:cubicBezTo>
                        <a:pt x="46428" y="22384"/>
                        <a:pt x="72718" y="32480"/>
                        <a:pt x="97387" y="45720"/>
                      </a:cubicBezTo>
                      <a:lnTo>
                        <a:pt x="98244" y="46196"/>
                      </a:lnTo>
                      <a:cubicBezTo>
                        <a:pt x="128153" y="62675"/>
                        <a:pt x="155680" y="82772"/>
                        <a:pt x="180064" y="105918"/>
                      </a:cubicBezTo>
                      <a:cubicBezTo>
                        <a:pt x="204258" y="129254"/>
                        <a:pt x="225403" y="155829"/>
                        <a:pt x="243120" y="184976"/>
                      </a:cubicBezTo>
                      <a:lnTo>
                        <a:pt x="243120" y="184976"/>
                      </a:lnTo>
                      <a:cubicBezTo>
                        <a:pt x="252264" y="200216"/>
                        <a:pt x="260455" y="216218"/>
                        <a:pt x="267599" y="232505"/>
                      </a:cubicBezTo>
                      <a:cubicBezTo>
                        <a:pt x="274552" y="248507"/>
                        <a:pt x="280648" y="265462"/>
                        <a:pt x="285792" y="282893"/>
                      </a:cubicBezTo>
                      <a:cubicBezTo>
                        <a:pt x="297222" y="322707"/>
                        <a:pt x="303699" y="364998"/>
                        <a:pt x="304937" y="408623"/>
                      </a:cubicBezTo>
                      <a:cubicBezTo>
                        <a:pt x="306080" y="455771"/>
                        <a:pt x="301222" y="503587"/>
                        <a:pt x="290364" y="550640"/>
                      </a:cubicBezTo>
                      <a:cubicBezTo>
                        <a:pt x="289602" y="553974"/>
                        <a:pt x="288935" y="556736"/>
                        <a:pt x="288173" y="559594"/>
                      </a:cubicBezTo>
                      <a:cubicBezTo>
                        <a:pt x="287792" y="561023"/>
                        <a:pt x="288173" y="563023"/>
                        <a:pt x="290078" y="563690"/>
                      </a:cubicBezTo>
                      <a:cubicBezTo>
                        <a:pt x="290364" y="563785"/>
                        <a:pt x="290745" y="563880"/>
                        <a:pt x="291126" y="563880"/>
                      </a:cubicBezTo>
                      <a:cubicBezTo>
                        <a:pt x="291602" y="563880"/>
                        <a:pt x="292173" y="563785"/>
                        <a:pt x="292650" y="563594"/>
                      </a:cubicBezTo>
                      <a:lnTo>
                        <a:pt x="292650" y="563594"/>
                      </a:lnTo>
                      <a:cubicBezTo>
                        <a:pt x="293793" y="563594"/>
                        <a:pt x="294840" y="562832"/>
                        <a:pt x="295317" y="561594"/>
                      </a:cubicBezTo>
                      <a:cubicBezTo>
                        <a:pt x="310747" y="525209"/>
                        <a:pt x="322939" y="486728"/>
                        <a:pt x="331416" y="447104"/>
                      </a:cubicBezTo>
                      <a:cubicBezTo>
                        <a:pt x="335512" y="427863"/>
                        <a:pt x="338751" y="407289"/>
                        <a:pt x="340941" y="385953"/>
                      </a:cubicBezTo>
                      <a:cubicBezTo>
                        <a:pt x="343037" y="365189"/>
                        <a:pt x="343989" y="344234"/>
                        <a:pt x="343609" y="323850"/>
                      </a:cubicBezTo>
                      <a:cubicBezTo>
                        <a:pt x="342942" y="281464"/>
                        <a:pt x="336274" y="241173"/>
                        <a:pt x="323892" y="204026"/>
                      </a:cubicBezTo>
                      <a:cubicBezTo>
                        <a:pt x="317224" y="184023"/>
                        <a:pt x="309033" y="165544"/>
                        <a:pt x="299698" y="149066"/>
                      </a:cubicBezTo>
                      <a:cubicBezTo>
                        <a:pt x="289887" y="131731"/>
                        <a:pt x="277981" y="115157"/>
                        <a:pt x="264265" y="99822"/>
                      </a:cubicBezTo>
                      <a:cubicBezTo>
                        <a:pt x="252168" y="86201"/>
                        <a:pt x="237595" y="73247"/>
                        <a:pt x="220926" y="61055"/>
                      </a:cubicBezTo>
                      <a:cubicBezTo>
                        <a:pt x="202543" y="47625"/>
                        <a:pt x="181207" y="35909"/>
                        <a:pt x="157585" y="26194"/>
                      </a:cubicBezTo>
                      <a:cubicBezTo>
                        <a:pt x="135487" y="17145"/>
                        <a:pt x="111294" y="10192"/>
                        <a:pt x="85862" y="5715"/>
                      </a:cubicBezTo>
                      <a:cubicBezTo>
                        <a:pt x="73003" y="3429"/>
                        <a:pt x="60335" y="1810"/>
                        <a:pt x="48238" y="953"/>
                      </a:cubicBezTo>
                      <a:cubicBezTo>
                        <a:pt x="42428" y="572"/>
                        <a:pt x="36522" y="286"/>
                        <a:pt x="30712" y="286"/>
                      </a:cubicBezTo>
                    </a:path>
                  </a:pathLst>
                </a:custGeom>
                <a:solidFill>
                  <a:srgbClr val="346D70"/>
                </a:solidFill>
                <a:ln w="9525" cap="flat">
                  <a:noFill/>
                  <a:prstDash val="solid"/>
                  <a:miter/>
                </a:ln>
              </p:spPr>
              <p:txBody>
                <a:bodyPr rtlCol="0" anchor="ctr"/>
                <a:lstStyle/>
                <a:p>
                  <a:endParaRPr lang="en-US"/>
                </a:p>
              </p:txBody>
            </p:sp>
            <p:grpSp>
              <p:nvGrpSpPr>
                <p:cNvPr id="784" name="Graphic 100">
                  <a:extLst>
                    <a:ext uri="{FF2B5EF4-FFF2-40B4-BE49-F238E27FC236}">
                      <a16:creationId xmlns:a16="http://schemas.microsoft.com/office/drawing/2014/main" id="{287FE4A5-8EAD-A51B-BAEA-BC843ABE4280}"/>
                    </a:ext>
                  </a:extLst>
                </p:cNvPr>
                <p:cNvGrpSpPr/>
                <p:nvPr/>
              </p:nvGrpSpPr>
              <p:grpSpPr>
                <a:xfrm>
                  <a:off x="4025243" y="2912619"/>
                  <a:ext cx="394297" cy="531296"/>
                  <a:chOff x="4025243" y="2912619"/>
                  <a:chExt cx="394297" cy="531296"/>
                </a:xfrm>
              </p:grpSpPr>
              <p:sp>
                <p:nvSpPr>
                  <p:cNvPr id="785" name="Freeform: Shape 784">
                    <a:extLst>
                      <a:ext uri="{FF2B5EF4-FFF2-40B4-BE49-F238E27FC236}">
                        <a16:creationId xmlns:a16="http://schemas.microsoft.com/office/drawing/2014/main" id="{161A2047-0956-89A4-19A0-1FCFE082F107}"/>
                      </a:ext>
                    </a:extLst>
                  </p:cNvPr>
                  <p:cNvSpPr/>
                  <p:nvPr/>
                </p:nvSpPr>
                <p:spPr>
                  <a:xfrm>
                    <a:off x="4135754" y="3050580"/>
                    <a:ext cx="283786" cy="393335"/>
                  </a:xfrm>
                  <a:custGeom>
                    <a:avLst/>
                    <a:gdLst>
                      <a:gd name="connsiteX0" fmla="*/ 107918 w 283786"/>
                      <a:gd name="connsiteY0" fmla="*/ 95 h 393335"/>
                      <a:gd name="connsiteX1" fmla="*/ 103537 w 283786"/>
                      <a:gd name="connsiteY1" fmla="*/ 667 h 393335"/>
                      <a:gd name="connsiteX2" fmla="*/ 99060 w 283786"/>
                      <a:gd name="connsiteY2" fmla="*/ 5048 h 393335"/>
                      <a:gd name="connsiteX3" fmla="*/ 98679 w 283786"/>
                      <a:gd name="connsiteY3" fmla="*/ 6096 h 393335"/>
                      <a:gd name="connsiteX4" fmla="*/ 98393 w 283786"/>
                      <a:gd name="connsiteY4" fmla="*/ 7144 h 393335"/>
                      <a:gd name="connsiteX5" fmla="*/ 98965 w 283786"/>
                      <a:gd name="connsiteY5" fmla="*/ 11525 h 393335"/>
                      <a:gd name="connsiteX6" fmla="*/ 100489 w 283786"/>
                      <a:gd name="connsiteY6" fmla="*/ 16478 h 393335"/>
                      <a:gd name="connsiteX7" fmla="*/ 98298 w 283786"/>
                      <a:gd name="connsiteY7" fmla="*/ 17812 h 393335"/>
                      <a:gd name="connsiteX8" fmla="*/ 92202 w 283786"/>
                      <a:gd name="connsiteY8" fmla="*/ 23241 h 393335"/>
                      <a:gd name="connsiteX9" fmla="*/ 87154 w 283786"/>
                      <a:gd name="connsiteY9" fmla="*/ 29813 h 393335"/>
                      <a:gd name="connsiteX10" fmla="*/ 85249 w 283786"/>
                      <a:gd name="connsiteY10" fmla="*/ 31052 h 393335"/>
                      <a:gd name="connsiteX11" fmla="*/ 83725 w 283786"/>
                      <a:gd name="connsiteY11" fmla="*/ 29718 h 393335"/>
                      <a:gd name="connsiteX12" fmla="*/ 82201 w 283786"/>
                      <a:gd name="connsiteY12" fmla="*/ 29242 h 393335"/>
                      <a:gd name="connsiteX13" fmla="*/ 79058 w 283786"/>
                      <a:gd name="connsiteY13" fmla="*/ 29623 h 393335"/>
                      <a:gd name="connsiteX14" fmla="*/ 75819 w 283786"/>
                      <a:gd name="connsiteY14" fmla="*/ 32766 h 393335"/>
                      <a:gd name="connsiteX15" fmla="*/ 75343 w 283786"/>
                      <a:gd name="connsiteY15" fmla="*/ 35243 h 393335"/>
                      <a:gd name="connsiteX16" fmla="*/ 75152 w 283786"/>
                      <a:gd name="connsiteY16" fmla="*/ 35243 h 393335"/>
                      <a:gd name="connsiteX17" fmla="*/ 72581 w 283786"/>
                      <a:gd name="connsiteY17" fmla="*/ 37243 h 393335"/>
                      <a:gd name="connsiteX18" fmla="*/ 66484 w 283786"/>
                      <a:gd name="connsiteY18" fmla="*/ 65818 h 393335"/>
                      <a:gd name="connsiteX19" fmla="*/ 44863 w 283786"/>
                      <a:gd name="connsiteY19" fmla="*/ 125540 h 393335"/>
                      <a:gd name="connsiteX20" fmla="*/ 37719 w 283786"/>
                      <a:gd name="connsiteY20" fmla="*/ 142399 h 393335"/>
                      <a:gd name="connsiteX21" fmla="*/ 19717 w 283786"/>
                      <a:gd name="connsiteY21" fmla="*/ 186309 h 393335"/>
                      <a:gd name="connsiteX22" fmla="*/ 2477 w 283786"/>
                      <a:gd name="connsiteY22" fmla="*/ 246983 h 393335"/>
                      <a:gd name="connsiteX23" fmla="*/ 0 w 283786"/>
                      <a:gd name="connsiteY23" fmla="*/ 277082 h 393335"/>
                      <a:gd name="connsiteX24" fmla="*/ 3143 w 283786"/>
                      <a:gd name="connsiteY24" fmla="*/ 308134 h 393335"/>
                      <a:gd name="connsiteX25" fmla="*/ 6096 w 283786"/>
                      <a:gd name="connsiteY25" fmla="*/ 311087 h 393335"/>
                      <a:gd name="connsiteX26" fmla="*/ 9811 w 283786"/>
                      <a:gd name="connsiteY26" fmla="*/ 308991 h 393335"/>
                      <a:gd name="connsiteX27" fmla="*/ 25717 w 283786"/>
                      <a:gd name="connsiteY27" fmla="*/ 269367 h 393335"/>
                      <a:gd name="connsiteX28" fmla="*/ 36100 w 283786"/>
                      <a:gd name="connsiteY28" fmla="*/ 255175 h 393335"/>
                      <a:gd name="connsiteX29" fmla="*/ 35719 w 283786"/>
                      <a:gd name="connsiteY29" fmla="*/ 281464 h 393335"/>
                      <a:gd name="connsiteX30" fmla="*/ 37909 w 283786"/>
                      <a:gd name="connsiteY30" fmla="*/ 299466 h 393335"/>
                      <a:gd name="connsiteX31" fmla="*/ 43148 w 283786"/>
                      <a:gd name="connsiteY31" fmla="*/ 318326 h 393335"/>
                      <a:gd name="connsiteX32" fmla="*/ 46863 w 283786"/>
                      <a:gd name="connsiteY32" fmla="*/ 321183 h 393335"/>
                      <a:gd name="connsiteX33" fmla="*/ 51816 w 283786"/>
                      <a:gd name="connsiteY33" fmla="*/ 318421 h 393335"/>
                      <a:gd name="connsiteX34" fmla="*/ 58865 w 283786"/>
                      <a:gd name="connsiteY34" fmla="*/ 302609 h 393335"/>
                      <a:gd name="connsiteX35" fmla="*/ 66008 w 283786"/>
                      <a:gd name="connsiteY35" fmla="*/ 285274 h 393335"/>
                      <a:gd name="connsiteX36" fmla="*/ 78200 w 283786"/>
                      <a:gd name="connsiteY36" fmla="*/ 250889 h 393335"/>
                      <a:gd name="connsiteX37" fmla="*/ 95059 w 283786"/>
                      <a:gd name="connsiteY37" fmla="*/ 178594 h 393335"/>
                      <a:gd name="connsiteX38" fmla="*/ 98870 w 283786"/>
                      <a:gd name="connsiteY38" fmla="*/ 107442 h 393335"/>
                      <a:gd name="connsiteX39" fmla="*/ 109633 w 283786"/>
                      <a:gd name="connsiteY39" fmla="*/ 144209 h 393335"/>
                      <a:gd name="connsiteX40" fmla="*/ 135731 w 283786"/>
                      <a:gd name="connsiteY40" fmla="*/ 195644 h 393335"/>
                      <a:gd name="connsiteX41" fmla="*/ 148019 w 283786"/>
                      <a:gd name="connsiteY41" fmla="*/ 213455 h 393335"/>
                      <a:gd name="connsiteX42" fmla="*/ 149447 w 283786"/>
                      <a:gd name="connsiteY42" fmla="*/ 215456 h 393335"/>
                      <a:gd name="connsiteX43" fmla="*/ 153734 w 283786"/>
                      <a:gd name="connsiteY43" fmla="*/ 221456 h 393335"/>
                      <a:gd name="connsiteX44" fmla="*/ 170021 w 283786"/>
                      <a:gd name="connsiteY44" fmla="*/ 247174 h 393335"/>
                      <a:gd name="connsiteX45" fmla="*/ 193929 w 283786"/>
                      <a:gd name="connsiteY45" fmla="*/ 304610 h 393335"/>
                      <a:gd name="connsiteX46" fmla="*/ 201835 w 283786"/>
                      <a:gd name="connsiteY46" fmla="*/ 361474 h 393335"/>
                      <a:gd name="connsiteX47" fmla="*/ 205359 w 283786"/>
                      <a:gd name="connsiteY47" fmla="*/ 365189 h 393335"/>
                      <a:gd name="connsiteX48" fmla="*/ 209836 w 283786"/>
                      <a:gd name="connsiteY48" fmla="*/ 362712 h 393335"/>
                      <a:gd name="connsiteX49" fmla="*/ 213550 w 283786"/>
                      <a:gd name="connsiteY49" fmla="*/ 353663 h 393335"/>
                      <a:gd name="connsiteX50" fmla="*/ 216217 w 283786"/>
                      <a:gd name="connsiteY50" fmla="*/ 344519 h 393335"/>
                      <a:gd name="connsiteX51" fmla="*/ 220123 w 283786"/>
                      <a:gd name="connsiteY51" fmla="*/ 322898 h 393335"/>
                      <a:gd name="connsiteX52" fmla="*/ 221266 w 283786"/>
                      <a:gd name="connsiteY52" fmla="*/ 291560 h 393335"/>
                      <a:gd name="connsiteX53" fmla="*/ 224314 w 283786"/>
                      <a:gd name="connsiteY53" fmla="*/ 294799 h 393335"/>
                      <a:gd name="connsiteX54" fmla="*/ 227552 w 283786"/>
                      <a:gd name="connsiteY54" fmla="*/ 297942 h 393335"/>
                      <a:gd name="connsiteX55" fmla="*/ 227171 w 283786"/>
                      <a:gd name="connsiteY55" fmla="*/ 296704 h 393335"/>
                      <a:gd name="connsiteX56" fmla="*/ 241173 w 283786"/>
                      <a:gd name="connsiteY56" fmla="*/ 316230 h 393335"/>
                      <a:gd name="connsiteX57" fmla="*/ 257175 w 283786"/>
                      <a:gd name="connsiteY57" fmla="*/ 357473 h 393335"/>
                      <a:gd name="connsiteX58" fmla="*/ 263462 w 283786"/>
                      <a:gd name="connsiteY58" fmla="*/ 383953 h 393335"/>
                      <a:gd name="connsiteX59" fmla="*/ 264509 w 283786"/>
                      <a:gd name="connsiteY59" fmla="*/ 388430 h 393335"/>
                      <a:gd name="connsiteX60" fmla="*/ 269367 w 283786"/>
                      <a:gd name="connsiteY60" fmla="*/ 393287 h 393335"/>
                      <a:gd name="connsiteX61" fmla="*/ 273558 w 283786"/>
                      <a:gd name="connsiteY61" fmla="*/ 392240 h 393335"/>
                      <a:gd name="connsiteX62" fmla="*/ 275749 w 283786"/>
                      <a:gd name="connsiteY62" fmla="*/ 388525 h 393335"/>
                      <a:gd name="connsiteX63" fmla="*/ 275749 w 283786"/>
                      <a:gd name="connsiteY63" fmla="*/ 387096 h 393335"/>
                      <a:gd name="connsiteX64" fmla="*/ 276225 w 283786"/>
                      <a:gd name="connsiteY64" fmla="*/ 386144 h 393335"/>
                      <a:gd name="connsiteX65" fmla="*/ 283750 w 283786"/>
                      <a:gd name="connsiteY65" fmla="*/ 326708 h 393335"/>
                      <a:gd name="connsiteX66" fmla="*/ 274701 w 283786"/>
                      <a:gd name="connsiteY66" fmla="*/ 273368 h 393335"/>
                      <a:gd name="connsiteX67" fmla="*/ 253556 w 283786"/>
                      <a:gd name="connsiteY67" fmla="*/ 225838 h 393335"/>
                      <a:gd name="connsiteX68" fmla="*/ 224028 w 283786"/>
                      <a:gd name="connsiteY68" fmla="*/ 181070 h 393335"/>
                      <a:gd name="connsiteX69" fmla="*/ 197167 w 283786"/>
                      <a:gd name="connsiteY69" fmla="*/ 146114 h 393335"/>
                      <a:gd name="connsiteX70" fmla="*/ 196310 w 283786"/>
                      <a:gd name="connsiteY70" fmla="*/ 145066 h 393335"/>
                      <a:gd name="connsiteX71" fmla="*/ 139351 w 283786"/>
                      <a:gd name="connsiteY71" fmla="*/ 64294 h 393335"/>
                      <a:gd name="connsiteX72" fmla="*/ 139827 w 283786"/>
                      <a:gd name="connsiteY72" fmla="*/ 66294 h 393335"/>
                      <a:gd name="connsiteX73" fmla="*/ 114395 w 283786"/>
                      <a:gd name="connsiteY73" fmla="*/ 5144 h 393335"/>
                      <a:gd name="connsiteX74" fmla="*/ 110014 w 283786"/>
                      <a:gd name="connsiteY74" fmla="*/ 667 h 393335"/>
                      <a:gd name="connsiteX75" fmla="*/ 107823 w 283786"/>
                      <a:gd name="connsiteY75" fmla="*/ 0 h 3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3786" h="393335">
                        <a:moveTo>
                          <a:pt x="107918" y="95"/>
                        </a:moveTo>
                        <a:cubicBezTo>
                          <a:pt x="106490" y="-95"/>
                          <a:pt x="104870" y="95"/>
                          <a:pt x="103537" y="667"/>
                        </a:cubicBezTo>
                        <a:cubicBezTo>
                          <a:pt x="101537" y="1524"/>
                          <a:pt x="99917" y="3048"/>
                          <a:pt x="99060" y="5048"/>
                        </a:cubicBezTo>
                        <a:lnTo>
                          <a:pt x="98679" y="6096"/>
                        </a:lnTo>
                        <a:lnTo>
                          <a:pt x="98393" y="7144"/>
                        </a:lnTo>
                        <a:cubicBezTo>
                          <a:pt x="98203" y="8668"/>
                          <a:pt x="98393" y="10097"/>
                          <a:pt x="98965" y="11525"/>
                        </a:cubicBezTo>
                        <a:cubicBezTo>
                          <a:pt x="99441" y="13240"/>
                          <a:pt x="99917" y="14859"/>
                          <a:pt x="100489" y="16478"/>
                        </a:cubicBezTo>
                        <a:lnTo>
                          <a:pt x="98298" y="17812"/>
                        </a:lnTo>
                        <a:cubicBezTo>
                          <a:pt x="96393" y="19241"/>
                          <a:pt x="94488" y="20955"/>
                          <a:pt x="92202" y="23241"/>
                        </a:cubicBezTo>
                        <a:cubicBezTo>
                          <a:pt x="90297" y="25146"/>
                          <a:pt x="88583" y="27432"/>
                          <a:pt x="87154" y="29813"/>
                        </a:cubicBezTo>
                        <a:cubicBezTo>
                          <a:pt x="86392" y="29813"/>
                          <a:pt x="85630" y="30290"/>
                          <a:pt x="85249" y="31052"/>
                        </a:cubicBezTo>
                        <a:cubicBezTo>
                          <a:pt x="85249" y="30575"/>
                          <a:pt x="84487" y="30004"/>
                          <a:pt x="83725" y="29718"/>
                        </a:cubicBezTo>
                        <a:cubicBezTo>
                          <a:pt x="83153" y="29432"/>
                          <a:pt x="82677" y="29337"/>
                          <a:pt x="82201" y="29242"/>
                        </a:cubicBezTo>
                        <a:cubicBezTo>
                          <a:pt x="81153" y="29147"/>
                          <a:pt x="80105" y="29242"/>
                          <a:pt x="79058" y="29623"/>
                        </a:cubicBezTo>
                        <a:cubicBezTo>
                          <a:pt x="77629" y="30290"/>
                          <a:pt x="76486" y="31337"/>
                          <a:pt x="75819" y="32766"/>
                        </a:cubicBezTo>
                        <a:cubicBezTo>
                          <a:pt x="75438" y="33528"/>
                          <a:pt x="75343" y="34290"/>
                          <a:pt x="75343" y="35243"/>
                        </a:cubicBezTo>
                        <a:lnTo>
                          <a:pt x="75152" y="35243"/>
                        </a:lnTo>
                        <a:cubicBezTo>
                          <a:pt x="73819" y="35052"/>
                          <a:pt x="72771" y="35909"/>
                          <a:pt x="72581" y="37243"/>
                        </a:cubicBezTo>
                        <a:cubicBezTo>
                          <a:pt x="71152" y="46673"/>
                          <a:pt x="69152" y="56007"/>
                          <a:pt x="66484" y="65818"/>
                        </a:cubicBezTo>
                        <a:cubicBezTo>
                          <a:pt x="60865" y="86201"/>
                          <a:pt x="52388" y="107442"/>
                          <a:pt x="44863" y="125540"/>
                        </a:cubicBezTo>
                        <a:cubicBezTo>
                          <a:pt x="42482" y="131159"/>
                          <a:pt x="40100" y="136779"/>
                          <a:pt x="37719" y="142399"/>
                        </a:cubicBezTo>
                        <a:cubicBezTo>
                          <a:pt x="31147" y="157925"/>
                          <a:pt x="25146" y="171926"/>
                          <a:pt x="19717" y="186309"/>
                        </a:cubicBezTo>
                        <a:cubicBezTo>
                          <a:pt x="11049" y="209264"/>
                          <a:pt x="5620" y="228505"/>
                          <a:pt x="2477" y="246983"/>
                        </a:cubicBezTo>
                        <a:cubicBezTo>
                          <a:pt x="953" y="256413"/>
                          <a:pt x="95" y="266605"/>
                          <a:pt x="0" y="277082"/>
                        </a:cubicBezTo>
                        <a:cubicBezTo>
                          <a:pt x="0" y="286988"/>
                          <a:pt x="1048" y="297180"/>
                          <a:pt x="3143" y="308134"/>
                        </a:cubicBezTo>
                        <a:cubicBezTo>
                          <a:pt x="3429" y="309753"/>
                          <a:pt x="4572" y="310896"/>
                          <a:pt x="6096" y="311087"/>
                        </a:cubicBezTo>
                        <a:cubicBezTo>
                          <a:pt x="7525" y="311277"/>
                          <a:pt x="9334" y="310420"/>
                          <a:pt x="9811" y="308991"/>
                        </a:cubicBezTo>
                        <a:cubicBezTo>
                          <a:pt x="14288" y="292894"/>
                          <a:pt x="19336" y="280321"/>
                          <a:pt x="25717" y="269367"/>
                        </a:cubicBezTo>
                        <a:cubicBezTo>
                          <a:pt x="28766" y="264224"/>
                          <a:pt x="32290" y="259461"/>
                          <a:pt x="36100" y="255175"/>
                        </a:cubicBezTo>
                        <a:cubicBezTo>
                          <a:pt x="35242" y="262985"/>
                          <a:pt x="35147" y="271939"/>
                          <a:pt x="35719" y="281464"/>
                        </a:cubicBezTo>
                        <a:cubicBezTo>
                          <a:pt x="36100" y="287846"/>
                          <a:pt x="36862" y="293942"/>
                          <a:pt x="37909" y="299466"/>
                        </a:cubicBezTo>
                        <a:cubicBezTo>
                          <a:pt x="38862" y="305086"/>
                          <a:pt x="40481" y="310896"/>
                          <a:pt x="43148" y="318326"/>
                        </a:cubicBezTo>
                        <a:cubicBezTo>
                          <a:pt x="43720" y="319850"/>
                          <a:pt x="45149" y="320993"/>
                          <a:pt x="46863" y="321183"/>
                        </a:cubicBezTo>
                        <a:cubicBezTo>
                          <a:pt x="48863" y="321469"/>
                          <a:pt x="50768" y="320326"/>
                          <a:pt x="51816" y="318421"/>
                        </a:cubicBezTo>
                        <a:cubicBezTo>
                          <a:pt x="54292" y="313277"/>
                          <a:pt x="56579" y="307943"/>
                          <a:pt x="58865" y="302609"/>
                        </a:cubicBezTo>
                        <a:cubicBezTo>
                          <a:pt x="61532" y="296418"/>
                          <a:pt x="63817" y="290894"/>
                          <a:pt x="66008" y="285274"/>
                        </a:cubicBezTo>
                        <a:cubicBezTo>
                          <a:pt x="70295" y="274225"/>
                          <a:pt x="74390" y="262700"/>
                          <a:pt x="78200" y="250889"/>
                        </a:cubicBezTo>
                        <a:cubicBezTo>
                          <a:pt x="85820" y="226886"/>
                          <a:pt x="91535" y="202502"/>
                          <a:pt x="95059" y="178594"/>
                        </a:cubicBezTo>
                        <a:cubicBezTo>
                          <a:pt x="98584" y="154972"/>
                          <a:pt x="99822" y="131064"/>
                          <a:pt x="98870" y="107442"/>
                        </a:cubicBezTo>
                        <a:cubicBezTo>
                          <a:pt x="101441" y="120110"/>
                          <a:pt x="105061" y="132112"/>
                          <a:pt x="109633" y="144209"/>
                        </a:cubicBezTo>
                        <a:cubicBezTo>
                          <a:pt x="116015" y="161163"/>
                          <a:pt x="124778" y="178499"/>
                          <a:pt x="135731" y="195644"/>
                        </a:cubicBezTo>
                        <a:cubicBezTo>
                          <a:pt x="139637" y="201740"/>
                          <a:pt x="143828" y="207645"/>
                          <a:pt x="148019" y="213455"/>
                        </a:cubicBezTo>
                        <a:lnTo>
                          <a:pt x="149447" y="215456"/>
                        </a:lnTo>
                        <a:cubicBezTo>
                          <a:pt x="150876" y="217456"/>
                          <a:pt x="152305" y="219456"/>
                          <a:pt x="153734" y="221456"/>
                        </a:cubicBezTo>
                        <a:cubicBezTo>
                          <a:pt x="159544" y="229838"/>
                          <a:pt x="165068" y="238506"/>
                          <a:pt x="170021" y="247174"/>
                        </a:cubicBezTo>
                        <a:cubicBezTo>
                          <a:pt x="180689" y="266129"/>
                          <a:pt x="188786" y="285464"/>
                          <a:pt x="193929" y="304610"/>
                        </a:cubicBezTo>
                        <a:cubicBezTo>
                          <a:pt x="198501" y="322421"/>
                          <a:pt x="201263" y="341567"/>
                          <a:pt x="201835" y="361474"/>
                        </a:cubicBezTo>
                        <a:cubicBezTo>
                          <a:pt x="201835" y="363379"/>
                          <a:pt x="203740" y="364903"/>
                          <a:pt x="205359" y="365189"/>
                        </a:cubicBezTo>
                        <a:cubicBezTo>
                          <a:pt x="207169" y="365474"/>
                          <a:pt x="208979" y="364427"/>
                          <a:pt x="209836" y="362712"/>
                        </a:cubicBezTo>
                        <a:cubicBezTo>
                          <a:pt x="211169" y="359664"/>
                          <a:pt x="212408" y="356711"/>
                          <a:pt x="213550" y="353663"/>
                        </a:cubicBezTo>
                        <a:cubicBezTo>
                          <a:pt x="214598" y="350615"/>
                          <a:pt x="215360" y="347567"/>
                          <a:pt x="216217" y="344519"/>
                        </a:cubicBezTo>
                        <a:cubicBezTo>
                          <a:pt x="217932" y="338328"/>
                          <a:pt x="219075" y="331470"/>
                          <a:pt x="220123" y="322898"/>
                        </a:cubicBezTo>
                        <a:cubicBezTo>
                          <a:pt x="221266" y="313658"/>
                          <a:pt x="221552" y="303467"/>
                          <a:pt x="221266" y="291560"/>
                        </a:cubicBezTo>
                        <a:cubicBezTo>
                          <a:pt x="222123" y="292703"/>
                          <a:pt x="223266" y="293751"/>
                          <a:pt x="224314" y="294799"/>
                        </a:cubicBezTo>
                        <a:lnTo>
                          <a:pt x="227552" y="297942"/>
                        </a:lnTo>
                        <a:lnTo>
                          <a:pt x="227171" y="296704"/>
                        </a:lnTo>
                        <a:cubicBezTo>
                          <a:pt x="232505" y="302990"/>
                          <a:pt x="237268" y="309563"/>
                          <a:pt x="241173" y="316230"/>
                        </a:cubicBezTo>
                        <a:cubicBezTo>
                          <a:pt x="247364" y="327279"/>
                          <a:pt x="252508" y="340328"/>
                          <a:pt x="257175" y="357473"/>
                        </a:cubicBezTo>
                        <a:cubicBezTo>
                          <a:pt x="259461" y="366236"/>
                          <a:pt x="261461" y="375095"/>
                          <a:pt x="263462" y="383953"/>
                        </a:cubicBezTo>
                        <a:lnTo>
                          <a:pt x="264509" y="388430"/>
                        </a:lnTo>
                        <a:cubicBezTo>
                          <a:pt x="265081" y="391192"/>
                          <a:pt x="266891" y="393002"/>
                          <a:pt x="269367" y="393287"/>
                        </a:cubicBezTo>
                        <a:cubicBezTo>
                          <a:pt x="270796" y="393478"/>
                          <a:pt x="272415" y="393097"/>
                          <a:pt x="273558" y="392240"/>
                        </a:cubicBezTo>
                        <a:cubicBezTo>
                          <a:pt x="274892" y="391192"/>
                          <a:pt x="275273" y="390144"/>
                          <a:pt x="275749" y="388525"/>
                        </a:cubicBezTo>
                        <a:lnTo>
                          <a:pt x="275749" y="387096"/>
                        </a:lnTo>
                        <a:lnTo>
                          <a:pt x="276225" y="386144"/>
                        </a:lnTo>
                        <a:cubicBezTo>
                          <a:pt x="281559" y="367094"/>
                          <a:pt x="284131" y="347091"/>
                          <a:pt x="283750" y="326708"/>
                        </a:cubicBezTo>
                        <a:cubicBezTo>
                          <a:pt x="283464" y="309753"/>
                          <a:pt x="280416" y="291751"/>
                          <a:pt x="274701" y="273368"/>
                        </a:cubicBezTo>
                        <a:cubicBezTo>
                          <a:pt x="270034" y="258223"/>
                          <a:pt x="263081" y="242697"/>
                          <a:pt x="253556" y="225838"/>
                        </a:cubicBezTo>
                        <a:cubicBezTo>
                          <a:pt x="245650" y="212027"/>
                          <a:pt x="236029" y="197358"/>
                          <a:pt x="224028" y="181070"/>
                        </a:cubicBezTo>
                        <a:cubicBezTo>
                          <a:pt x="215265" y="169259"/>
                          <a:pt x="206312" y="157639"/>
                          <a:pt x="197167" y="146114"/>
                        </a:cubicBezTo>
                        <a:lnTo>
                          <a:pt x="196310" y="145066"/>
                        </a:lnTo>
                        <a:cubicBezTo>
                          <a:pt x="176403" y="119539"/>
                          <a:pt x="155924" y="93155"/>
                          <a:pt x="139351" y="64294"/>
                        </a:cubicBezTo>
                        <a:lnTo>
                          <a:pt x="139827" y="66294"/>
                        </a:lnTo>
                        <a:cubicBezTo>
                          <a:pt x="127921" y="44196"/>
                          <a:pt x="119539" y="24194"/>
                          <a:pt x="114395" y="5144"/>
                        </a:cubicBezTo>
                        <a:cubicBezTo>
                          <a:pt x="113919" y="3143"/>
                          <a:pt x="111824" y="1429"/>
                          <a:pt x="110014" y="667"/>
                        </a:cubicBezTo>
                        <a:cubicBezTo>
                          <a:pt x="109442" y="381"/>
                          <a:pt x="108680" y="95"/>
                          <a:pt x="107823" y="0"/>
                        </a:cubicBezTo>
                      </a:path>
                    </a:pathLst>
                  </a:custGeom>
                  <a:solidFill>
                    <a:srgbClr val="56B9BE"/>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A82BC81C-A9F3-3A66-72BD-A8C934558A77}"/>
                      </a:ext>
                    </a:extLst>
                  </p:cNvPr>
                  <p:cNvSpPr/>
                  <p:nvPr/>
                </p:nvSpPr>
                <p:spPr>
                  <a:xfrm>
                    <a:off x="4223289" y="2912619"/>
                    <a:ext cx="173474" cy="237166"/>
                  </a:xfrm>
                  <a:custGeom>
                    <a:avLst/>
                    <a:gdLst>
                      <a:gd name="connsiteX0" fmla="*/ 67913 w 173474"/>
                      <a:gd name="connsiteY0" fmla="*/ 2516 h 237166"/>
                      <a:gd name="connsiteX1" fmla="*/ 45529 w 173474"/>
                      <a:gd name="connsiteY1" fmla="*/ 13850 h 237166"/>
                      <a:gd name="connsiteX2" fmla="*/ 25432 w 173474"/>
                      <a:gd name="connsiteY2" fmla="*/ 32424 h 237166"/>
                      <a:gd name="connsiteX3" fmla="*/ 0 w 173474"/>
                      <a:gd name="connsiteY3" fmla="*/ 69000 h 237166"/>
                      <a:gd name="connsiteX4" fmla="*/ 0 w 173474"/>
                      <a:gd name="connsiteY4" fmla="*/ 69000 h 237166"/>
                      <a:gd name="connsiteX5" fmla="*/ 8001 w 173474"/>
                      <a:gd name="connsiteY5" fmla="*/ 73286 h 237166"/>
                      <a:gd name="connsiteX6" fmla="*/ 15240 w 173474"/>
                      <a:gd name="connsiteY6" fmla="*/ 80144 h 237166"/>
                      <a:gd name="connsiteX7" fmla="*/ 20098 w 173474"/>
                      <a:gd name="connsiteY7" fmla="*/ 87479 h 237166"/>
                      <a:gd name="connsiteX8" fmla="*/ 25241 w 173474"/>
                      <a:gd name="connsiteY8" fmla="*/ 99004 h 237166"/>
                      <a:gd name="connsiteX9" fmla="*/ 31528 w 173474"/>
                      <a:gd name="connsiteY9" fmla="*/ 129389 h 237166"/>
                      <a:gd name="connsiteX10" fmla="*/ 30861 w 173474"/>
                      <a:gd name="connsiteY10" fmla="*/ 146248 h 237166"/>
                      <a:gd name="connsiteX11" fmla="*/ 26861 w 173474"/>
                      <a:gd name="connsiteY11" fmla="*/ 159964 h 237166"/>
                      <a:gd name="connsiteX12" fmla="*/ 25432 w 173474"/>
                      <a:gd name="connsiteY12" fmla="*/ 162631 h 237166"/>
                      <a:gd name="connsiteX13" fmla="*/ 54102 w 173474"/>
                      <a:gd name="connsiteY13" fmla="*/ 203303 h 237166"/>
                      <a:gd name="connsiteX14" fmla="*/ 74867 w 173474"/>
                      <a:gd name="connsiteY14" fmla="*/ 223019 h 237166"/>
                      <a:gd name="connsiteX15" fmla="*/ 86487 w 173474"/>
                      <a:gd name="connsiteY15" fmla="*/ 230258 h 237166"/>
                      <a:gd name="connsiteX16" fmla="*/ 99917 w 173474"/>
                      <a:gd name="connsiteY16" fmla="*/ 235307 h 237166"/>
                      <a:gd name="connsiteX17" fmla="*/ 106775 w 173474"/>
                      <a:gd name="connsiteY17" fmla="*/ 236640 h 237166"/>
                      <a:gd name="connsiteX18" fmla="*/ 125635 w 173474"/>
                      <a:gd name="connsiteY18" fmla="*/ 236069 h 237166"/>
                      <a:gd name="connsiteX19" fmla="*/ 146304 w 173474"/>
                      <a:gd name="connsiteY19" fmla="*/ 227401 h 237166"/>
                      <a:gd name="connsiteX20" fmla="*/ 154115 w 173474"/>
                      <a:gd name="connsiteY20" fmla="*/ 220448 h 237166"/>
                      <a:gd name="connsiteX21" fmla="*/ 160020 w 173474"/>
                      <a:gd name="connsiteY21" fmla="*/ 212637 h 237166"/>
                      <a:gd name="connsiteX22" fmla="*/ 168783 w 173474"/>
                      <a:gd name="connsiteY22" fmla="*/ 192730 h 237166"/>
                      <a:gd name="connsiteX23" fmla="*/ 172974 w 173474"/>
                      <a:gd name="connsiteY23" fmla="*/ 169108 h 237166"/>
                      <a:gd name="connsiteX24" fmla="*/ 172974 w 173474"/>
                      <a:gd name="connsiteY24" fmla="*/ 143105 h 237166"/>
                      <a:gd name="connsiteX25" fmla="*/ 163544 w 173474"/>
                      <a:gd name="connsiteY25" fmla="*/ 90908 h 237166"/>
                      <a:gd name="connsiteX26" fmla="*/ 145923 w 173474"/>
                      <a:gd name="connsiteY26" fmla="*/ 45950 h 237166"/>
                      <a:gd name="connsiteX27" fmla="*/ 134779 w 173474"/>
                      <a:gd name="connsiteY27" fmla="*/ 28138 h 237166"/>
                      <a:gd name="connsiteX28" fmla="*/ 118491 w 173474"/>
                      <a:gd name="connsiteY28" fmla="*/ 12326 h 237166"/>
                      <a:gd name="connsiteX29" fmla="*/ 92774 w 173474"/>
                      <a:gd name="connsiteY29" fmla="*/ 801 h 237166"/>
                      <a:gd name="connsiteX30" fmla="*/ 90392 w 173474"/>
                      <a:gd name="connsiteY30" fmla="*/ 420 h 237166"/>
                      <a:gd name="connsiteX31" fmla="*/ 67818 w 173474"/>
                      <a:gd name="connsiteY31" fmla="*/ 2420 h 237166"/>
                      <a:gd name="connsiteX32" fmla="*/ 108395 w 173474"/>
                      <a:gd name="connsiteY32" fmla="*/ 220638 h 237166"/>
                      <a:gd name="connsiteX33" fmla="*/ 94488 w 173474"/>
                      <a:gd name="connsiteY33" fmla="*/ 215018 h 237166"/>
                      <a:gd name="connsiteX34" fmla="*/ 66008 w 173474"/>
                      <a:gd name="connsiteY34" fmla="*/ 191873 h 237166"/>
                      <a:gd name="connsiteX35" fmla="*/ 47149 w 173474"/>
                      <a:gd name="connsiteY35" fmla="*/ 169870 h 237166"/>
                      <a:gd name="connsiteX36" fmla="*/ 41910 w 173474"/>
                      <a:gd name="connsiteY36" fmla="*/ 163583 h 237166"/>
                      <a:gd name="connsiteX37" fmla="*/ 42672 w 173474"/>
                      <a:gd name="connsiteY37" fmla="*/ 159678 h 237166"/>
                      <a:gd name="connsiteX38" fmla="*/ 45339 w 173474"/>
                      <a:gd name="connsiteY38" fmla="*/ 158726 h 237166"/>
                      <a:gd name="connsiteX39" fmla="*/ 46482 w 173474"/>
                      <a:gd name="connsiteY39" fmla="*/ 159202 h 237166"/>
                      <a:gd name="connsiteX40" fmla="*/ 51340 w 173474"/>
                      <a:gd name="connsiteY40" fmla="*/ 161964 h 237166"/>
                      <a:gd name="connsiteX41" fmla="*/ 60008 w 173474"/>
                      <a:gd name="connsiteY41" fmla="*/ 165012 h 237166"/>
                      <a:gd name="connsiteX42" fmla="*/ 75629 w 173474"/>
                      <a:gd name="connsiteY42" fmla="*/ 169679 h 237166"/>
                      <a:gd name="connsiteX43" fmla="*/ 86963 w 173474"/>
                      <a:gd name="connsiteY43" fmla="*/ 173013 h 237166"/>
                      <a:gd name="connsiteX44" fmla="*/ 113824 w 173474"/>
                      <a:gd name="connsiteY44" fmla="*/ 182729 h 237166"/>
                      <a:gd name="connsiteX45" fmla="*/ 125444 w 173474"/>
                      <a:gd name="connsiteY45" fmla="*/ 189110 h 237166"/>
                      <a:gd name="connsiteX46" fmla="*/ 133255 w 173474"/>
                      <a:gd name="connsiteY46" fmla="*/ 195873 h 237166"/>
                      <a:gd name="connsiteX47" fmla="*/ 136303 w 173474"/>
                      <a:gd name="connsiteY47" fmla="*/ 200350 h 237166"/>
                      <a:gd name="connsiteX48" fmla="*/ 138779 w 173474"/>
                      <a:gd name="connsiteY48" fmla="*/ 206541 h 237166"/>
                      <a:gd name="connsiteX49" fmla="*/ 138684 w 173474"/>
                      <a:gd name="connsiteY49" fmla="*/ 216542 h 237166"/>
                      <a:gd name="connsiteX50" fmla="*/ 121634 w 173474"/>
                      <a:gd name="connsiteY50" fmla="*/ 223400 h 237166"/>
                      <a:gd name="connsiteX51" fmla="*/ 117538 w 173474"/>
                      <a:gd name="connsiteY51" fmla="*/ 222924 h 237166"/>
                      <a:gd name="connsiteX52" fmla="*/ 108395 w 173474"/>
                      <a:gd name="connsiteY52" fmla="*/ 221019 h 2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474" h="237166">
                        <a:moveTo>
                          <a:pt x="67913" y="2516"/>
                        </a:moveTo>
                        <a:cubicBezTo>
                          <a:pt x="60865" y="4421"/>
                          <a:pt x="53626" y="8135"/>
                          <a:pt x="45529" y="13850"/>
                        </a:cubicBezTo>
                        <a:cubicBezTo>
                          <a:pt x="39053" y="18422"/>
                          <a:pt x="32671" y="24328"/>
                          <a:pt x="25432" y="32424"/>
                        </a:cubicBezTo>
                        <a:cubicBezTo>
                          <a:pt x="16192" y="42711"/>
                          <a:pt x="7811" y="54808"/>
                          <a:pt x="0" y="69000"/>
                        </a:cubicBezTo>
                        <a:lnTo>
                          <a:pt x="0" y="69000"/>
                        </a:lnTo>
                        <a:cubicBezTo>
                          <a:pt x="2858" y="69953"/>
                          <a:pt x="5620" y="71477"/>
                          <a:pt x="8001" y="73286"/>
                        </a:cubicBezTo>
                        <a:cubicBezTo>
                          <a:pt x="10668" y="75191"/>
                          <a:pt x="13145" y="77573"/>
                          <a:pt x="15240" y="80144"/>
                        </a:cubicBezTo>
                        <a:cubicBezTo>
                          <a:pt x="17240" y="82526"/>
                          <a:pt x="18764" y="85097"/>
                          <a:pt x="20098" y="87479"/>
                        </a:cubicBezTo>
                        <a:cubicBezTo>
                          <a:pt x="22384" y="91384"/>
                          <a:pt x="24003" y="95194"/>
                          <a:pt x="25241" y="99004"/>
                        </a:cubicBezTo>
                        <a:cubicBezTo>
                          <a:pt x="27718" y="106433"/>
                          <a:pt x="30956" y="117768"/>
                          <a:pt x="31528" y="129389"/>
                        </a:cubicBezTo>
                        <a:cubicBezTo>
                          <a:pt x="31718" y="134818"/>
                          <a:pt x="31813" y="140628"/>
                          <a:pt x="30861" y="146248"/>
                        </a:cubicBezTo>
                        <a:cubicBezTo>
                          <a:pt x="30194" y="150248"/>
                          <a:pt x="29146" y="155392"/>
                          <a:pt x="26861" y="159964"/>
                        </a:cubicBezTo>
                        <a:cubicBezTo>
                          <a:pt x="26384" y="160916"/>
                          <a:pt x="25908" y="161774"/>
                          <a:pt x="25432" y="162631"/>
                        </a:cubicBezTo>
                        <a:cubicBezTo>
                          <a:pt x="33528" y="175680"/>
                          <a:pt x="43053" y="190349"/>
                          <a:pt x="54102" y="203303"/>
                        </a:cubicBezTo>
                        <a:cubicBezTo>
                          <a:pt x="61055" y="211399"/>
                          <a:pt x="67913" y="217876"/>
                          <a:pt x="74867" y="223019"/>
                        </a:cubicBezTo>
                        <a:cubicBezTo>
                          <a:pt x="78105" y="225496"/>
                          <a:pt x="81915" y="227877"/>
                          <a:pt x="86487" y="230258"/>
                        </a:cubicBezTo>
                        <a:cubicBezTo>
                          <a:pt x="90202" y="232259"/>
                          <a:pt x="94488" y="233878"/>
                          <a:pt x="99917" y="235307"/>
                        </a:cubicBezTo>
                        <a:cubicBezTo>
                          <a:pt x="102203" y="235878"/>
                          <a:pt x="104394" y="236354"/>
                          <a:pt x="106775" y="236640"/>
                        </a:cubicBezTo>
                        <a:cubicBezTo>
                          <a:pt x="112967" y="237497"/>
                          <a:pt x="119348" y="237307"/>
                          <a:pt x="125635" y="236069"/>
                        </a:cubicBezTo>
                        <a:cubicBezTo>
                          <a:pt x="133064" y="234735"/>
                          <a:pt x="140017" y="231782"/>
                          <a:pt x="146304" y="227401"/>
                        </a:cubicBezTo>
                        <a:cubicBezTo>
                          <a:pt x="149257" y="225401"/>
                          <a:pt x="151829" y="222734"/>
                          <a:pt x="154115" y="220448"/>
                        </a:cubicBezTo>
                        <a:cubicBezTo>
                          <a:pt x="156305" y="218162"/>
                          <a:pt x="158210" y="215590"/>
                          <a:pt x="160020" y="212637"/>
                        </a:cubicBezTo>
                        <a:cubicBezTo>
                          <a:pt x="163925" y="206541"/>
                          <a:pt x="166783" y="199969"/>
                          <a:pt x="168783" y="192730"/>
                        </a:cubicBezTo>
                        <a:cubicBezTo>
                          <a:pt x="170974" y="184919"/>
                          <a:pt x="172307" y="177204"/>
                          <a:pt x="172974" y="169108"/>
                        </a:cubicBezTo>
                        <a:cubicBezTo>
                          <a:pt x="173641" y="161202"/>
                          <a:pt x="173641" y="152725"/>
                          <a:pt x="172974" y="143105"/>
                        </a:cubicBezTo>
                        <a:cubicBezTo>
                          <a:pt x="171926" y="127103"/>
                          <a:pt x="168974" y="110529"/>
                          <a:pt x="163544" y="90908"/>
                        </a:cubicBezTo>
                        <a:cubicBezTo>
                          <a:pt x="159067" y="74620"/>
                          <a:pt x="153067" y="59475"/>
                          <a:pt x="145923" y="45950"/>
                        </a:cubicBezTo>
                        <a:cubicBezTo>
                          <a:pt x="142113" y="38806"/>
                          <a:pt x="138493" y="33186"/>
                          <a:pt x="134779" y="28138"/>
                        </a:cubicBezTo>
                        <a:cubicBezTo>
                          <a:pt x="130302" y="22232"/>
                          <a:pt x="124778" y="16898"/>
                          <a:pt x="118491" y="12326"/>
                        </a:cubicBezTo>
                        <a:cubicBezTo>
                          <a:pt x="110490" y="6516"/>
                          <a:pt x="101822" y="2611"/>
                          <a:pt x="92774" y="801"/>
                        </a:cubicBezTo>
                        <a:cubicBezTo>
                          <a:pt x="92012" y="706"/>
                          <a:pt x="91154" y="515"/>
                          <a:pt x="90392" y="420"/>
                        </a:cubicBezTo>
                        <a:cubicBezTo>
                          <a:pt x="83534" y="-532"/>
                          <a:pt x="76105" y="134"/>
                          <a:pt x="67818" y="2420"/>
                        </a:cubicBezTo>
                        <a:moveTo>
                          <a:pt x="108395" y="220638"/>
                        </a:moveTo>
                        <a:cubicBezTo>
                          <a:pt x="103251" y="219114"/>
                          <a:pt x="98584" y="217209"/>
                          <a:pt x="94488" y="215018"/>
                        </a:cubicBezTo>
                        <a:cubicBezTo>
                          <a:pt x="84963" y="209780"/>
                          <a:pt x="75629" y="202255"/>
                          <a:pt x="66008" y="191873"/>
                        </a:cubicBezTo>
                        <a:cubicBezTo>
                          <a:pt x="59436" y="184824"/>
                          <a:pt x="53150" y="177204"/>
                          <a:pt x="47149" y="169870"/>
                        </a:cubicBezTo>
                        <a:lnTo>
                          <a:pt x="41910" y="163583"/>
                        </a:lnTo>
                        <a:cubicBezTo>
                          <a:pt x="41053" y="162440"/>
                          <a:pt x="41053" y="161012"/>
                          <a:pt x="42672" y="159678"/>
                        </a:cubicBezTo>
                        <a:cubicBezTo>
                          <a:pt x="43339" y="158916"/>
                          <a:pt x="44387" y="158630"/>
                          <a:pt x="45339" y="158726"/>
                        </a:cubicBezTo>
                        <a:cubicBezTo>
                          <a:pt x="45625" y="158726"/>
                          <a:pt x="46101" y="158916"/>
                          <a:pt x="46482" y="159202"/>
                        </a:cubicBezTo>
                        <a:cubicBezTo>
                          <a:pt x="48101" y="160250"/>
                          <a:pt x="49625" y="161202"/>
                          <a:pt x="51340" y="161964"/>
                        </a:cubicBezTo>
                        <a:cubicBezTo>
                          <a:pt x="54197" y="163107"/>
                          <a:pt x="57055" y="164060"/>
                          <a:pt x="60008" y="165012"/>
                        </a:cubicBezTo>
                        <a:cubicBezTo>
                          <a:pt x="65151" y="166727"/>
                          <a:pt x="70390" y="168155"/>
                          <a:pt x="75629" y="169679"/>
                        </a:cubicBezTo>
                        <a:cubicBezTo>
                          <a:pt x="79438" y="170727"/>
                          <a:pt x="83249" y="171870"/>
                          <a:pt x="86963" y="173013"/>
                        </a:cubicBezTo>
                        <a:cubicBezTo>
                          <a:pt x="95726" y="175680"/>
                          <a:pt x="104966" y="178633"/>
                          <a:pt x="113824" y="182729"/>
                        </a:cubicBezTo>
                        <a:cubicBezTo>
                          <a:pt x="117443" y="184348"/>
                          <a:pt x="121634" y="186443"/>
                          <a:pt x="125444" y="189110"/>
                        </a:cubicBezTo>
                        <a:cubicBezTo>
                          <a:pt x="127825" y="190730"/>
                          <a:pt x="130874" y="193016"/>
                          <a:pt x="133255" y="195873"/>
                        </a:cubicBezTo>
                        <a:cubicBezTo>
                          <a:pt x="134207" y="197016"/>
                          <a:pt x="135446" y="198635"/>
                          <a:pt x="136303" y="200350"/>
                        </a:cubicBezTo>
                        <a:cubicBezTo>
                          <a:pt x="137541" y="202731"/>
                          <a:pt x="138303" y="204731"/>
                          <a:pt x="138779" y="206541"/>
                        </a:cubicBezTo>
                        <a:cubicBezTo>
                          <a:pt x="139541" y="209399"/>
                          <a:pt x="140303" y="213018"/>
                          <a:pt x="138684" y="216542"/>
                        </a:cubicBezTo>
                        <a:cubicBezTo>
                          <a:pt x="135541" y="223591"/>
                          <a:pt x="125730" y="223686"/>
                          <a:pt x="121634" y="223400"/>
                        </a:cubicBezTo>
                        <a:cubicBezTo>
                          <a:pt x="120205" y="223305"/>
                          <a:pt x="118872" y="223115"/>
                          <a:pt x="117538" y="222924"/>
                        </a:cubicBezTo>
                        <a:cubicBezTo>
                          <a:pt x="114491" y="222448"/>
                          <a:pt x="111347" y="221876"/>
                          <a:pt x="108395" y="221019"/>
                        </a:cubicBezTo>
                      </a:path>
                    </a:pathLst>
                  </a:custGeom>
                  <a:solidFill>
                    <a:srgbClr val="B5EDEF"/>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8E47223F-46F0-072B-B36A-F182157D192B}"/>
                      </a:ext>
                    </a:extLst>
                  </p:cNvPr>
                  <p:cNvSpPr/>
                  <p:nvPr/>
                </p:nvSpPr>
                <p:spPr>
                  <a:xfrm>
                    <a:off x="4025243" y="2924279"/>
                    <a:ext cx="185473" cy="281631"/>
                  </a:xfrm>
                  <a:custGeom>
                    <a:avLst/>
                    <a:gdLst>
                      <a:gd name="connsiteX0" fmla="*/ 69364 w 185473"/>
                      <a:gd name="connsiteY0" fmla="*/ 0 h 281631"/>
                      <a:gd name="connsiteX1" fmla="*/ 56124 w 185473"/>
                      <a:gd name="connsiteY1" fmla="*/ 2286 h 281631"/>
                      <a:gd name="connsiteX2" fmla="*/ 43741 w 185473"/>
                      <a:gd name="connsiteY2" fmla="*/ 7906 h 281631"/>
                      <a:gd name="connsiteX3" fmla="*/ 30883 w 185473"/>
                      <a:gd name="connsiteY3" fmla="*/ 17526 h 281631"/>
                      <a:gd name="connsiteX4" fmla="*/ 8213 w 185473"/>
                      <a:gd name="connsiteY4" fmla="*/ 54673 h 281631"/>
                      <a:gd name="connsiteX5" fmla="*/ 117 w 185473"/>
                      <a:gd name="connsiteY5" fmla="*/ 104585 h 281631"/>
                      <a:gd name="connsiteX6" fmla="*/ 4689 w 185473"/>
                      <a:gd name="connsiteY6" fmla="*/ 159830 h 281631"/>
                      <a:gd name="connsiteX7" fmla="*/ 21167 w 185473"/>
                      <a:gd name="connsiteY7" fmla="*/ 212312 h 281631"/>
                      <a:gd name="connsiteX8" fmla="*/ 48218 w 185473"/>
                      <a:gd name="connsiteY8" fmla="*/ 254127 h 281631"/>
                      <a:gd name="connsiteX9" fmla="*/ 65649 w 185473"/>
                      <a:gd name="connsiteY9" fmla="*/ 268986 h 281631"/>
                      <a:gd name="connsiteX10" fmla="*/ 75364 w 185473"/>
                      <a:gd name="connsiteY10" fmla="*/ 274415 h 281631"/>
                      <a:gd name="connsiteX11" fmla="*/ 86223 w 185473"/>
                      <a:gd name="connsiteY11" fmla="*/ 278416 h 281631"/>
                      <a:gd name="connsiteX12" fmla="*/ 98224 w 185473"/>
                      <a:gd name="connsiteY12" fmla="*/ 281083 h 281631"/>
                      <a:gd name="connsiteX13" fmla="*/ 110321 w 185473"/>
                      <a:gd name="connsiteY13" fmla="*/ 281559 h 281631"/>
                      <a:gd name="connsiteX14" fmla="*/ 129657 w 185473"/>
                      <a:gd name="connsiteY14" fmla="*/ 277082 h 281631"/>
                      <a:gd name="connsiteX15" fmla="*/ 158613 w 185473"/>
                      <a:gd name="connsiteY15" fmla="*/ 250317 h 281631"/>
                      <a:gd name="connsiteX16" fmla="*/ 176329 w 185473"/>
                      <a:gd name="connsiteY16" fmla="*/ 207455 h 281631"/>
                      <a:gd name="connsiteX17" fmla="*/ 185473 w 185473"/>
                      <a:gd name="connsiteY17" fmla="*/ 163259 h 281631"/>
                      <a:gd name="connsiteX18" fmla="*/ 179282 w 185473"/>
                      <a:gd name="connsiteY18" fmla="*/ 158496 h 281631"/>
                      <a:gd name="connsiteX19" fmla="*/ 170233 w 185473"/>
                      <a:gd name="connsiteY19" fmla="*/ 147352 h 281631"/>
                      <a:gd name="connsiteX20" fmla="*/ 163661 w 185473"/>
                      <a:gd name="connsiteY20" fmla="*/ 134969 h 281631"/>
                      <a:gd name="connsiteX21" fmla="*/ 158994 w 185473"/>
                      <a:gd name="connsiteY21" fmla="*/ 122111 h 281631"/>
                      <a:gd name="connsiteX22" fmla="*/ 156517 w 185473"/>
                      <a:gd name="connsiteY22" fmla="*/ 110966 h 281631"/>
                      <a:gd name="connsiteX23" fmla="*/ 156327 w 185473"/>
                      <a:gd name="connsiteY23" fmla="*/ 96584 h 281631"/>
                      <a:gd name="connsiteX24" fmla="*/ 159089 w 185473"/>
                      <a:gd name="connsiteY24" fmla="*/ 81629 h 281631"/>
                      <a:gd name="connsiteX25" fmla="*/ 165852 w 185473"/>
                      <a:gd name="connsiteY25" fmla="*/ 68961 h 281631"/>
                      <a:gd name="connsiteX26" fmla="*/ 155374 w 185473"/>
                      <a:gd name="connsiteY26" fmla="*/ 57817 h 281631"/>
                      <a:gd name="connsiteX27" fmla="*/ 153755 w 185473"/>
                      <a:gd name="connsiteY27" fmla="*/ 56007 h 281631"/>
                      <a:gd name="connsiteX28" fmla="*/ 127752 w 185473"/>
                      <a:gd name="connsiteY28" fmla="*/ 29242 h 281631"/>
                      <a:gd name="connsiteX29" fmla="*/ 81175 w 185473"/>
                      <a:gd name="connsiteY29" fmla="*/ 1048 h 281631"/>
                      <a:gd name="connsiteX30" fmla="*/ 77936 w 185473"/>
                      <a:gd name="connsiteY30" fmla="*/ 476 h 281631"/>
                      <a:gd name="connsiteX31" fmla="*/ 69173 w 185473"/>
                      <a:gd name="connsiteY31" fmla="*/ 0 h 281631"/>
                      <a:gd name="connsiteX32" fmla="*/ 88509 w 185473"/>
                      <a:gd name="connsiteY32" fmla="*/ 263176 h 281631"/>
                      <a:gd name="connsiteX33" fmla="*/ 83270 w 185473"/>
                      <a:gd name="connsiteY33" fmla="*/ 258413 h 281631"/>
                      <a:gd name="connsiteX34" fmla="*/ 82984 w 185473"/>
                      <a:gd name="connsiteY34" fmla="*/ 246507 h 281631"/>
                      <a:gd name="connsiteX35" fmla="*/ 92700 w 185473"/>
                      <a:gd name="connsiteY35" fmla="*/ 232220 h 281631"/>
                      <a:gd name="connsiteX36" fmla="*/ 109369 w 185473"/>
                      <a:gd name="connsiteY36" fmla="*/ 216027 h 281631"/>
                      <a:gd name="connsiteX37" fmla="*/ 128990 w 185473"/>
                      <a:gd name="connsiteY37" fmla="*/ 199644 h 281631"/>
                      <a:gd name="connsiteX38" fmla="*/ 132038 w 185473"/>
                      <a:gd name="connsiteY38" fmla="*/ 197168 h 281631"/>
                      <a:gd name="connsiteX39" fmla="*/ 147278 w 185473"/>
                      <a:gd name="connsiteY39" fmla="*/ 184690 h 281631"/>
                      <a:gd name="connsiteX40" fmla="*/ 159280 w 185473"/>
                      <a:gd name="connsiteY40" fmla="*/ 173450 h 281631"/>
                      <a:gd name="connsiteX41" fmla="*/ 165757 w 185473"/>
                      <a:gd name="connsiteY41" fmla="*/ 163259 h 281631"/>
                      <a:gd name="connsiteX42" fmla="*/ 166995 w 185473"/>
                      <a:gd name="connsiteY42" fmla="*/ 162306 h 281631"/>
                      <a:gd name="connsiteX43" fmla="*/ 170138 w 185473"/>
                      <a:gd name="connsiteY43" fmla="*/ 159925 h 281631"/>
                      <a:gd name="connsiteX44" fmla="*/ 170424 w 185473"/>
                      <a:gd name="connsiteY44" fmla="*/ 159925 h 281631"/>
                      <a:gd name="connsiteX45" fmla="*/ 173091 w 185473"/>
                      <a:gd name="connsiteY45" fmla="*/ 163163 h 281631"/>
                      <a:gd name="connsiteX46" fmla="*/ 170995 w 185473"/>
                      <a:gd name="connsiteY46" fmla="*/ 172498 h 281631"/>
                      <a:gd name="connsiteX47" fmla="*/ 166804 w 185473"/>
                      <a:gd name="connsiteY47" fmla="*/ 184690 h 281631"/>
                      <a:gd name="connsiteX48" fmla="*/ 152803 w 185473"/>
                      <a:gd name="connsiteY48" fmla="*/ 215360 h 281631"/>
                      <a:gd name="connsiteX49" fmla="*/ 133276 w 185473"/>
                      <a:gd name="connsiteY49" fmla="*/ 245364 h 281631"/>
                      <a:gd name="connsiteX50" fmla="*/ 122799 w 185473"/>
                      <a:gd name="connsiteY50" fmla="*/ 256508 h 281631"/>
                      <a:gd name="connsiteX51" fmla="*/ 111845 w 185473"/>
                      <a:gd name="connsiteY51" fmla="*/ 264033 h 281631"/>
                      <a:gd name="connsiteX52" fmla="*/ 97462 w 185473"/>
                      <a:gd name="connsiteY52" fmla="*/ 266605 h 281631"/>
                      <a:gd name="connsiteX53" fmla="*/ 96319 w 185473"/>
                      <a:gd name="connsiteY53" fmla="*/ 266414 h 281631"/>
                      <a:gd name="connsiteX54" fmla="*/ 88509 w 185473"/>
                      <a:gd name="connsiteY54" fmla="*/ 263176 h 28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5473" h="281631">
                        <a:moveTo>
                          <a:pt x="69364" y="0"/>
                        </a:moveTo>
                        <a:cubicBezTo>
                          <a:pt x="65458" y="0"/>
                          <a:pt x="61363" y="762"/>
                          <a:pt x="56124" y="2286"/>
                        </a:cubicBezTo>
                        <a:cubicBezTo>
                          <a:pt x="51361" y="3620"/>
                          <a:pt x="47170" y="5810"/>
                          <a:pt x="43741" y="7906"/>
                        </a:cubicBezTo>
                        <a:cubicBezTo>
                          <a:pt x="39646" y="10287"/>
                          <a:pt x="35455" y="13430"/>
                          <a:pt x="30883" y="17526"/>
                        </a:cubicBezTo>
                        <a:cubicBezTo>
                          <a:pt x="21072" y="26575"/>
                          <a:pt x="13452" y="39148"/>
                          <a:pt x="8213" y="54673"/>
                        </a:cubicBezTo>
                        <a:cubicBezTo>
                          <a:pt x="3260" y="69342"/>
                          <a:pt x="593" y="85630"/>
                          <a:pt x="117" y="104585"/>
                        </a:cubicBezTo>
                        <a:cubicBezTo>
                          <a:pt x="-455" y="122873"/>
                          <a:pt x="1069" y="141542"/>
                          <a:pt x="4689" y="159830"/>
                        </a:cubicBezTo>
                        <a:cubicBezTo>
                          <a:pt x="8308" y="178499"/>
                          <a:pt x="13833" y="196120"/>
                          <a:pt x="21167" y="212312"/>
                        </a:cubicBezTo>
                        <a:cubicBezTo>
                          <a:pt x="28597" y="228886"/>
                          <a:pt x="37741" y="242983"/>
                          <a:pt x="48218" y="254127"/>
                        </a:cubicBezTo>
                        <a:cubicBezTo>
                          <a:pt x="54028" y="260223"/>
                          <a:pt x="59648" y="265081"/>
                          <a:pt x="65649" y="268986"/>
                        </a:cubicBezTo>
                        <a:cubicBezTo>
                          <a:pt x="68887" y="271177"/>
                          <a:pt x="72126" y="272891"/>
                          <a:pt x="75364" y="274415"/>
                        </a:cubicBezTo>
                        <a:cubicBezTo>
                          <a:pt x="78317" y="275844"/>
                          <a:pt x="81746" y="277082"/>
                          <a:pt x="86223" y="278416"/>
                        </a:cubicBezTo>
                        <a:cubicBezTo>
                          <a:pt x="89747" y="279368"/>
                          <a:pt x="93748" y="280416"/>
                          <a:pt x="98224" y="281083"/>
                        </a:cubicBezTo>
                        <a:cubicBezTo>
                          <a:pt x="101749" y="281559"/>
                          <a:pt x="105559" y="281750"/>
                          <a:pt x="110321" y="281559"/>
                        </a:cubicBezTo>
                        <a:cubicBezTo>
                          <a:pt x="116703" y="281369"/>
                          <a:pt x="123370" y="279845"/>
                          <a:pt x="129657" y="277082"/>
                        </a:cubicBezTo>
                        <a:cubicBezTo>
                          <a:pt x="140801" y="272225"/>
                          <a:pt x="150802" y="262985"/>
                          <a:pt x="158613" y="250317"/>
                        </a:cubicBezTo>
                        <a:cubicBezTo>
                          <a:pt x="165852" y="238697"/>
                          <a:pt x="171376" y="225457"/>
                          <a:pt x="176329" y="207455"/>
                        </a:cubicBezTo>
                        <a:cubicBezTo>
                          <a:pt x="180520" y="192596"/>
                          <a:pt x="183283" y="177641"/>
                          <a:pt x="185473" y="163259"/>
                        </a:cubicBezTo>
                        <a:cubicBezTo>
                          <a:pt x="183283" y="161925"/>
                          <a:pt x="181187" y="160306"/>
                          <a:pt x="179282" y="158496"/>
                        </a:cubicBezTo>
                        <a:cubicBezTo>
                          <a:pt x="175282" y="154400"/>
                          <a:pt x="172519" y="150971"/>
                          <a:pt x="170233" y="147352"/>
                        </a:cubicBezTo>
                        <a:cubicBezTo>
                          <a:pt x="167376" y="142780"/>
                          <a:pt x="165376" y="138779"/>
                          <a:pt x="163661" y="134969"/>
                        </a:cubicBezTo>
                        <a:cubicBezTo>
                          <a:pt x="161661" y="130397"/>
                          <a:pt x="160137" y="126206"/>
                          <a:pt x="158994" y="122111"/>
                        </a:cubicBezTo>
                        <a:cubicBezTo>
                          <a:pt x="157946" y="118586"/>
                          <a:pt x="156994" y="114776"/>
                          <a:pt x="156517" y="110966"/>
                        </a:cubicBezTo>
                        <a:cubicBezTo>
                          <a:pt x="155946" y="106299"/>
                          <a:pt x="155946" y="101537"/>
                          <a:pt x="156327" y="96584"/>
                        </a:cubicBezTo>
                        <a:cubicBezTo>
                          <a:pt x="156803" y="90964"/>
                          <a:pt x="157756" y="86011"/>
                          <a:pt x="159089" y="81629"/>
                        </a:cubicBezTo>
                        <a:cubicBezTo>
                          <a:pt x="160708" y="76772"/>
                          <a:pt x="163090" y="72390"/>
                          <a:pt x="165852" y="68961"/>
                        </a:cubicBezTo>
                        <a:cubicBezTo>
                          <a:pt x="162232" y="65151"/>
                          <a:pt x="158803" y="61532"/>
                          <a:pt x="155374" y="57817"/>
                        </a:cubicBezTo>
                        <a:lnTo>
                          <a:pt x="153755" y="56007"/>
                        </a:lnTo>
                        <a:cubicBezTo>
                          <a:pt x="144992" y="46673"/>
                          <a:pt x="136610" y="37624"/>
                          <a:pt x="127752" y="29242"/>
                        </a:cubicBezTo>
                        <a:cubicBezTo>
                          <a:pt x="116131" y="18383"/>
                          <a:pt x="100320" y="5334"/>
                          <a:pt x="81175" y="1048"/>
                        </a:cubicBezTo>
                        <a:cubicBezTo>
                          <a:pt x="80127" y="857"/>
                          <a:pt x="79079" y="667"/>
                          <a:pt x="77936" y="476"/>
                        </a:cubicBezTo>
                        <a:cubicBezTo>
                          <a:pt x="75269" y="95"/>
                          <a:pt x="72412" y="0"/>
                          <a:pt x="69173" y="0"/>
                        </a:cubicBezTo>
                        <a:moveTo>
                          <a:pt x="88509" y="263176"/>
                        </a:moveTo>
                        <a:cubicBezTo>
                          <a:pt x="86604" y="261938"/>
                          <a:pt x="84604" y="260509"/>
                          <a:pt x="83270" y="258413"/>
                        </a:cubicBezTo>
                        <a:cubicBezTo>
                          <a:pt x="81175" y="255175"/>
                          <a:pt x="81079" y="250793"/>
                          <a:pt x="82984" y="246507"/>
                        </a:cubicBezTo>
                        <a:cubicBezTo>
                          <a:pt x="85366" y="240792"/>
                          <a:pt x="89271" y="236030"/>
                          <a:pt x="92700" y="232220"/>
                        </a:cubicBezTo>
                        <a:cubicBezTo>
                          <a:pt x="97177" y="227171"/>
                          <a:pt x="102511" y="222028"/>
                          <a:pt x="109369" y="216027"/>
                        </a:cubicBezTo>
                        <a:cubicBezTo>
                          <a:pt x="115750" y="210407"/>
                          <a:pt x="122323" y="205073"/>
                          <a:pt x="128990" y="199644"/>
                        </a:cubicBezTo>
                        <a:lnTo>
                          <a:pt x="132038" y="197168"/>
                        </a:lnTo>
                        <a:cubicBezTo>
                          <a:pt x="137086" y="193072"/>
                          <a:pt x="142230" y="188976"/>
                          <a:pt x="147278" y="184690"/>
                        </a:cubicBezTo>
                        <a:cubicBezTo>
                          <a:pt x="151564" y="181070"/>
                          <a:pt x="155851" y="177356"/>
                          <a:pt x="159280" y="173450"/>
                        </a:cubicBezTo>
                        <a:cubicBezTo>
                          <a:pt x="161947" y="170212"/>
                          <a:pt x="163947" y="166497"/>
                          <a:pt x="165757" y="163259"/>
                        </a:cubicBezTo>
                        <a:cubicBezTo>
                          <a:pt x="166042" y="162782"/>
                          <a:pt x="166519" y="162401"/>
                          <a:pt x="166995" y="162306"/>
                        </a:cubicBezTo>
                        <a:cubicBezTo>
                          <a:pt x="167471" y="160782"/>
                          <a:pt x="168709" y="159830"/>
                          <a:pt x="170138" y="159925"/>
                        </a:cubicBezTo>
                        <a:lnTo>
                          <a:pt x="170424" y="159925"/>
                        </a:lnTo>
                        <a:cubicBezTo>
                          <a:pt x="172043" y="160211"/>
                          <a:pt x="173281" y="161639"/>
                          <a:pt x="173091" y="163163"/>
                        </a:cubicBezTo>
                        <a:cubicBezTo>
                          <a:pt x="172710" y="165926"/>
                          <a:pt x="172138" y="168783"/>
                          <a:pt x="170995" y="172498"/>
                        </a:cubicBezTo>
                        <a:cubicBezTo>
                          <a:pt x="169757" y="176594"/>
                          <a:pt x="168424" y="180689"/>
                          <a:pt x="166804" y="184690"/>
                        </a:cubicBezTo>
                        <a:cubicBezTo>
                          <a:pt x="162804" y="195167"/>
                          <a:pt x="158041" y="205454"/>
                          <a:pt x="152803" y="215360"/>
                        </a:cubicBezTo>
                        <a:cubicBezTo>
                          <a:pt x="146135" y="227838"/>
                          <a:pt x="139944" y="237363"/>
                          <a:pt x="133276" y="245364"/>
                        </a:cubicBezTo>
                        <a:cubicBezTo>
                          <a:pt x="130609" y="248698"/>
                          <a:pt x="126895" y="252984"/>
                          <a:pt x="122799" y="256508"/>
                        </a:cubicBezTo>
                        <a:cubicBezTo>
                          <a:pt x="118894" y="259937"/>
                          <a:pt x="115274" y="262414"/>
                          <a:pt x="111845" y="264033"/>
                        </a:cubicBezTo>
                        <a:cubicBezTo>
                          <a:pt x="106797" y="266414"/>
                          <a:pt x="101939" y="267176"/>
                          <a:pt x="97462" y="266605"/>
                        </a:cubicBezTo>
                        <a:lnTo>
                          <a:pt x="96319" y="266414"/>
                        </a:lnTo>
                        <a:cubicBezTo>
                          <a:pt x="93462" y="265748"/>
                          <a:pt x="90795" y="264700"/>
                          <a:pt x="88509" y="263176"/>
                        </a:cubicBezTo>
                      </a:path>
                    </a:pathLst>
                  </a:custGeom>
                  <a:solidFill>
                    <a:srgbClr val="B5EDEF"/>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FC6147C8-6CB4-B079-11BA-B0C373520589}"/>
                      </a:ext>
                    </a:extLst>
                  </p:cNvPr>
                  <p:cNvSpPr/>
                  <p:nvPr/>
                </p:nvSpPr>
                <p:spPr>
                  <a:xfrm>
                    <a:off x="4107033" y="3084197"/>
                    <a:ext cx="91415" cy="106810"/>
                  </a:xfrm>
                  <a:custGeom>
                    <a:avLst/>
                    <a:gdLst>
                      <a:gd name="connsiteX0" fmla="*/ 88919 w 91415"/>
                      <a:gd name="connsiteY0" fmla="*/ 7 h 106810"/>
                      <a:gd name="connsiteX1" fmla="*/ 88634 w 91415"/>
                      <a:gd name="connsiteY1" fmla="*/ 7 h 106810"/>
                      <a:gd name="connsiteX2" fmla="*/ 85490 w 91415"/>
                      <a:gd name="connsiteY2" fmla="*/ 2293 h 106810"/>
                      <a:gd name="connsiteX3" fmla="*/ 84157 w 91415"/>
                      <a:gd name="connsiteY3" fmla="*/ 3245 h 106810"/>
                      <a:gd name="connsiteX4" fmla="*/ 77680 w 91415"/>
                      <a:gd name="connsiteY4" fmla="*/ 13437 h 106810"/>
                      <a:gd name="connsiteX5" fmla="*/ 65678 w 91415"/>
                      <a:gd name="connsiteY5" fmla="*/ 24676 h 106810"/>
                      <a:gd name="connsiteX6" fmla="*/ 50438 w 91415"/>
                      <a:gd name="connsiteY6" fmla="*/ 37249 h 106810"/>
                      <a:gd name="connsiteX7" fmla="*/ 47390 w 91415"/>
                      <a:gd name="connsiteY7" fmla="*/ 39726 h 106810"/>
                      <a:gd name="connsiteX8" fmla="*/ 27769 w 91415"/>
                      <a:gd name="connsiteY8" fmla="*/ 56109 h 106810"/>
                      <a:gd name="connsiteX9" fmla="*/ 11100 w 91415"/>
                      <a:gd name="connsiteY9" fmla="*/ 72206 h 106810"/>
                      <a:gd name="connsiteX10" fmla="*/ 1289 w 91415"/>
                      <a:gd name="connsiteY10" fmla="*/ 86494 h 106810"/>
                      <a:gd name="connsiteX11" fmla="*/ 1575 w 91415"/>
                      <a:gd name="connsiteY11" fmla="*/ 98400 h 106810"/>
                      <a:gd name="connsiteX12" fmla="*/ 6814 w 91415"/>
                      <a:gd name="connsiteY12" fmla="*/ 103258 h 106810"/>
                      <a:gd name="connsiteX13" fmla="*/ 14624 w 91415"/>
                      <a:gd name="connsiteY13" fmla="*/ 106401 h 106810"/>
                      <a:gd name="connsiteX14" fmla="*/ 15767 w 91415"/>
                      <a:gd name="connsiteY14" fmla="*/ 106591 h 106810"/>
                      <a:gd name="connsiteX15" fmla="*/ 30150 w 91415"/>
                      <a:gd name="connsiteY15" fmla="*/ 104020 h 106810"/>
                      <a:gd name="connsiteX16" fmla="*/ 41104 w 91415"/>
                      <a:gd name="connsiteY16" fmla="*/ 96495 h 106810"/>
                      <a:gd name="connsiteX17" fmla="*/ 51677 w 91415"/>
                      <a:gd name="connsiteY17" fmla="*/ 85351 h 106810"/>
                      <a:gd name="connsiteX18" fmla="*/ 71108 w 91415"/>
                      <a:gd name="connsiteY18" fmla="*/ 55347 h 106810"/>
                      <a:gd name="connsiteX19" fmla="*/ 85205 w 91415"/>
                      <a:gd name="connsiteY19" fmla="*/ 24676 h 106810"/>
                      <a:gd name="connsiteX20" fmla="*/ 89300 w 91415"/>
                      <a:gd name="connsiteY20" fmla="*/ 12580 h 106810"/>
                      <a:gd name="connsiteX21" fmla="*/ 91396 w 91415"/>
                      <a:gd name="connsiteY21" fmla="*/ 3245 h 106810"/>
                      <a:gd name="connsiteX22" fmla="*/ 88729 w 91415"/>
                      <a:gd name="connsiteY22" fmla="*/ 7 h 10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415" h="106810">
                        <a:moveTo>
                          <a:pt x="88919" y="7"/>
                        </a:moveTo>
                        <a:lnTo>
                          <a:pt x="88634" y="7"/>
                        </a:lnTo>
                        <a:cubicBezTo>
                          <a:pt x="87110" y="-89"/>
                          <a:pt x="85871" y="864"/>
                          <a:pt x="85490" y="2293"/>
                        </a:cubicBezTo>
                        <a:cubicBezTo>
                          <a:pt x="84919" y="2293"/>
                          <a:pt x="84443" y="2769"/>
                          <a:pt x="84157" y="3245"/>
                        </a:cubicBezTo>
                        <a:cubicBezTo>
                          <a:pt x="82347" y="6484"/>
                          <a:pt x="80347" y="10198"/>
                          <a:pt x="77680" y="13437"/>
                        </a:cubicBezTo>
                        <a:cubicBezTo>
                          <a:pt x="74346" y="17342"/>
                          <a:pt x="69965" y="21057"/>
                          <a:pt x="65678" y="24676"/>
                        </a:cubicBezTo>
                        <a:cubicBezTo>
                          <a:pt x="60630" y="28963"/>
                          <a:pt x="55582" y="33058"/>
                          <a:pt x="50438" y="37249"/>
                        </a:cubicBezTo>
                        <a:lnTo>
                          <a:pt x="47390" y="39726"/>
                        </a:lnTo>
                        <a:cubicBezTo>
                          <a:pt x="40818" y="45155"/>
                          <a:pt x="34246" y="50489"/>
                          <a:pt x="27769" y="56109"/>
                        </a:cubicBezTo>
                        <a:cubicBezTo>
                          <a:pt x="20911" y="62110"/>
                          <a:pt x="15672" y="67253"/>
                          <a:pt x="11100" y="72206"/>
                        </a:cubicBezTo>
                        <a:cubicBezTo>
                          <a:pt x="7576" y="76111"/>
                          <a:pt x="3671" y="80874"/>
                          <a:pt x="1289" y="86494"/>
                        </a:cubicBezTo>
                        <a:cubicBezTo>
                          <a:pt x="-520" y="90780"/>
                          <a:pt x="-425" y="95161"/>
                          <a:pt x="1575" y="98400"/>
                        </a:cubicBezTo>
                        <a:cubicBezTo>
                          <a:pt x="2909" y="100495"/>
                          <a:pt x="4814" y="101924"/>
                          <a:pt x="6814" y="103258"/>
                        </a:cubicBezTo>
                        <a:cubicBezTo>
                          <a:pt x="9100" y="104686"/>
                          <a:pt x="11767" y="105829"/>
                          <a:pt x="14624" y="106401"/>
                        </a:cubicBezTo>
                        <a:lnTo>
                          <a:pt x="15767" y="106591"/>
                        </a:lnTo>
                        <a:cubicBezTo>
                          <a:pt x="20244" y="107258"/>
                          <a:pt x="25102" y="106401"/>
                          <a:pt x="30150" y="104020"/>
                        </a:cubicBezTo>
                        <a:cubicBezTo>
                          <a:pt x="33674" y="102400"/>
                          <a:pt x="37199" y="99924"/>
                          <a:pt x="41104" y="96495"/>
                        </a:cubicBezTo>
                        <a:cubicBezTo>
                          <a:pt x="45295" y="92875"/>
                          <a:pt x="48914" y="88684"/>
                          <a:pt x="51677" y="85351"/>
                        </a:cubicBezTo>
                        <a:cubicBezTo>
                          <a:pt x="58249" y="77350"/>
                          <a:pt x="64440" y="67825"/>
                          <a:pt x="71108" y="55347"/>
                        </a:cubicBezTo>
                        <a:cubicBezTo>
                          <a:pt x="76442" y="45441"/>
                          <a:pt x="81109" y="35154"/>
                          <a:pt x="85205" y="24676"/>
                        </a:cubicBezTo>
                        <a:cubicBezTo>
                          <a:pt x="86729" y="20676"/>
                          <a:pt x="88157" y="16675"/>
                          <a:pt x="89300" y="12580"/>
                        </a:cubicBezTo>
                        <a:cubicBezTo>
                          <a:pt x="90443" y="8865"/>
                          <a:pt x="91015" y="6007"/>
                          <a:pt x="91396" y="3245"/>
                        </a:cubicBezTo>
                        <a:cubicBezTo>
                          <a:pt x="91586" y="1721"/>
                          <a:pt x="90348" y="292"/>
                          <a:pt x="88729" y="7"/>
                        </a:cubicBezTo>
                      </a:path>
                    </a:pathLst>
                  </a:custGeom>
                  <a:solidFill>
                    <a:srgbClr val="428A8E"/>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9FFDC211-7B54-53B3-C1FB-AAB734F5A837}"/>
                      </a:ext>
                    </a:extLst>
                  </p:cNvPr>
                  <p:cNvSpPr/>
                  <p:nvPr/>
                </p:nvSpPr>
                <p:spPr>
                  <a:xfrm>
                    <a:off x="4264684" y="3071154"/>
                    <a:ext cx="98397" cy="64666"/>
                  </a:xfrm>
                  <a:custGeom>
                    <a:avLst/>
                    <a:gdLst>
                      <a:gd name="connsiteX0" fmla="*/ 4039 w 98397"/>
                      <a:gd name="connsiteY0" fmla="*/ 190 h 64666"/>
                      <a:gd name="connsiteX1" fmla="*/ 1373 w 98397"/>
                      <a:gd name="connsiteY1" fmla="*/ 1048 h 64666"/>
                      <a:gd name="connsiteX2" fmla="*/ 610 w 98397"/>
                      <a:gd name="connsiteY2" fmla="*/ 4953 h 64666"/>
                      <a:gd name="connsiteX3" fmla="*/ 5849 w 98397"/>
                      <a:gd name="connsiteY3" fmla="*/ 11239 h 64666"/>
                      <a:gd name="connsiteX4" fmla="*/ 24709 w 98397"/>
                      <a:gd name="connsiteY4" fmla="*/ 33338 h 64666"/>
                      <a:gd name="connsiteX5" fmla="*/ 53189 w 98397"/>
                      <a:gd name="connsiteY5" fmla="*/ 56483 h 64666"/>
                      <a:gd name="connsiteX6" fmla="*/ 67095 w 98397"/>
                      <a:gd name="connsiteY6" fmla="*/ 62103 h 64666"/>
                      <a:gd name="connsiteX7" fmla="*/ 76239 w 98397"/>
                      <a:gd name="connsiteY7" fmla="*/ 64103 h 64666"/>
                      <a:gd name="connsiteX8" fmla="*/ 80430 w 98397"/>
                      <a:gd name="connsiteY8" fmla="*/ 64579 h 64666"/>
                      <a:gd name="connsiteX9" fmla="*/ 97480 w 98397"/>
                      <a:gd name="connsiteY9" fmla="*/ 57721 h 64666"/>
                      <a:gd name="connsiteX10" fmla="*/ 97575 w 98397"/>
                      <a:gd name="connsiteY10" fmla="*/ 47720 h 64666"/>
                      <a:gd name="connsiteX11" fmla="*/ 95098 w 98397"/>
                      <a:gd name="connsiteY11" fmla="*/ 41529 h 64666"/>
                      <a:gd name="connsiteX12" fmla="*/ 92050 w 98397"/>
                      <a:gd name="connsiteY12" fmla="*/ 37147 h 64666"/>
                      <a:gd name="connsiteX13" fmla="*/ 84335 w 98397"/>
                      <a:gd name="connsiteY13" fmla="*/ 30385 h 64666"/>
                      <a:gd name="connsiteX14" fmla="*/ 72715 w 98397"/>
                      <a:gd name="connsiteY14" fmla="*/ 24003 h 64666"/>
                      <a:gd name="connsiteX15" fmla="*/ 45854 w 98397"/>
                      <a:gd name="connsiteY15" fmla="*/ 14383 h 64666"/>
                      <a:gd name="connsiteX16" fmla="*/ 34424 w 98397"/>
                      <a:gd name="connsiteY16" fmla="*/ 11049 h 64666"/>
                      <a:gd name="connsiteX17" fmla="*/ 18803 w 98397"/>
                      <a:gd name="connsiteY17" fmla="*/ 6382 h 64666"/>
                      <a:gd name="connsiteX18" fmla="*/ 10040 w 98397"/>
                      <a:gd name="connsiteY18" fmla="*/ 3238 h 64666"/>
                      <a:gd name="connsiteX19" fmla="*/ 5182 w 98397"/>
                      <a:gd name="connsiteY19" fmla="*/ 476 h 64666"/>
                      <a:gd name="connsiteX20" fmla="*/ 4039 w 98397"/>
                      <a:gd name="connsiteY20" fmla="*/ 0 h 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97" h="64666">
                        <a:moveTo>
                          <a:pt x="4039" y="190"/>
                        </a:moveTo>
                        <a:cubicBezTo>
                          <a:pt x="3087" y="0"/>
                          <a:pt x="2039" y="381"/>
                          <a:pt x="1373" y="1048"/>
                        </a:cubicBezTo>
                        <a:cubicBezTo>
                          <a:pt x="-247" y="2381"/>
                          <a:pt x="-342" y="3905"/>
                          <a:pt x="610" y="4953"/>
                        </a:cubicBezTo>
                        <a:lnTo>
                          <a:pt x="5849" y="11239"/>
                        </a:lnTo>
                        <a:cubicBezTo>
                          <a:pt x="11850" y="18574"/>
                          <a:pt x="18136" y="26194"/>
                          <a:pt x="24709" y="33338"/>
                        </a:cubicBezTo>
                        <a:cubicBezTo>
                          <a:pt x="34329" y="43720"/>
                          <a:pt x="43664" y="51244"/>
                          <a:pt x="53189" y="56483"/>
                        </a:cubicBezTo>
                        <a:cubicBezTo>
                          <a:pt x="57284" y="58769"/>
                          <a:pt x="61952" y="60674"/>
                          <a:pt x="67095" y="62103"/>
                        </a:cubicBezTo>
                        <a:cubicBezTo>
                          <a:pt x="70048" y="62960"/>
                          <a:pt x="73191" y="63627"/>
                          <a:pt x="76239" y="64103"/>
                        </a:cubicBezTo>
                        <a:cubicBezTo>
                          <a:pt x="77573" y="64294"/>
                          <a:pt x="79001" y="64484"/>
                          <a:pt x="80430" y="64579"/>
                        </a:cubicBezTo>
                        <a:cubicBezTo>
                          <a:pt x="84526" y="64865"/>
                          <a:pt x="94336" y="64865"/>
                          <a:pt x="97480" y="57721"/>
                        </a:cubicBezTo>
                        <a:cubicBezTo>
                          <a:pt x="99004" y="54197"/>
                          <a:pt x="98337" y="50578"/>
                          <a:pt x="97575" y="47720"/>
                        </a:cubicBezTo>
                        <a:cubicBezTo>
                          <a:pt x="97099" y="45910"/>
                          <a:pt x="96337" y="43910"/>
                          <a:pt x="95098" y="41529"/>
                        </a:cubicBezTo>
                        <a:cubicBezTo>
                          <a:pt x="94241" y="39814"/>
                          <a:pt x="93003" y="38290"/>
                          <a:pt x="92050" y="37147"/>
                        </a:cubicBezTo>
                        <a:cubicBezTo>
                          <a:pt x="89765" y="34290"/>
                          <a:pt x="86716" y="32099"/>
                          <a:pt x="84335" y="30385"/>
                        </a:cubicBezTo>
                        <a:cubicBezTo>
                          <a:pt x="80525" y="27718"/>
                          <a:pt x="76334" y="25717"/>
                          <a:pt x="72715" y="24003"/>
                        </a:cubicBezTo>
                        <a:cubicBezTo>
                          <a:pt x="63856" y="20002"/>
                          <a:pt x="54617" y="17050"/>
                          <a:pt x="45854" y="14383"/>
                        </a:cubicBezTo>
                        <a:cubicBezTo>
                          <a:pt x="42044" y="13240"/>
                          <a:pt x="38234" y="12097"/>
                          <a:pt x="34424" y="11049"/>
                        </a:cubicBezTo>
                        <a:cubicBezTo>
                          <a:pt x="29185" y="9525"/>
                          <a:pt x="24042" y="8096"/>
                          <a:pt x="18803" y="6382"/>
                        </a:cubicBezTo>
                        <a:cubicBezTo>
                          <a:pt x="15850" y="5429"/>
                          <a:pt x="12993" y="4477"/>
                          <a:pt x="10040" y="3238"/>
                        </a:cubicBezTo>
                        <a:cubicBezTo>
                          <a:pt x="8326" y="2476"/>
                          <a:pt x="6802" y="1524"/>
                          <a:pt x="5182" y="476"/>
                        </a:cubicBezTo>
                        <a:cubicBezTo>
                          <a:pt x="4802" y="190"/>
                          <a:pt x="4325" y="95"/>
                          <a:pt x="4039" y="0"/>
                        </a:cubicBezTo>
                      </a:path>
                    </a:pathLst>
                  </a:custGeom>
                  <a:solidFill>
                    <a:srgbClr val="428A8E"/>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415B267E-B7FC-C120-0387-7C26ED517639}"/>
                      </a:ext>
                    </a:extLst>
                  </p:cNvPr>
                  <p:cNvSpPr/>
                  <p:nvPr/>
                </p:nvSpPr>
                <p:spPr>
                  <a:xfrm>
                    <a:off x="4079271" y="2979238"/>
                    <a:ext cx="100120" cy="36493"/>
                  </a:xfrm>
                  <a:custGeom>
                    <a:avLst/>
                    <a:gdLst>
                      <a:gd name="connsiteX0" fmla="*/ 15811 w 100120"/>
                      <a:gd name="connsiteY0" fmla="*/ 0 h 36493"/>
                      <a:gd name="connsiteX1" fmla="*/ 2953 w 100120"/>
                      <a:gd name="connsiteY1" fmla="*/ 1048 h 36493"/>
                      <a:gd name="connsiteX2" fmla="*/ 857 w 100120"/>
                      <a:gd name="connsiteY2" fmla="*/ 2095 h 36493"/>
                      <a:gd name="connsiteX3" fmla="*/ 0 w 100120"/>
                      <a:gd name="connsiteY3" fmla="*/ 4382 h 36493"/>
                      <a:gd name="connsiteX4" fmla="*/ 3334 w 100120"/>
                      <a:gd name="connsiteY4" fmla="*/ 7334 h 36493"/>
                      <a:gd name="connsiteX5" fmla="*/ 22098 w 100120"/>
                      <a:gd name="connsiteY5" fmla="*/ 6953 h 36493"/>
                      <a:gd name="connsiteX6" fmla="*/ 21241 w 100120"/>
                      <a:gd name="connsiteY6" fmla="*/ 6953 h 36493"/>
                      <a:gd name="connsiteX7" fmla="*/ 55340 w 100120"/>
                      <a:gd name="connsiteY7" fmla="*/ 14192 h 36493"/>
                      <a:gd name="connsiteX8" fmla="*/ 54578 w 100120"/>
                      <a:gd name="connsiteY8" fmla="*/ 13907 h 36493"/>
                      <a:gd name="connsiteX9" fmla="*/ 74390 w 100120"/>
                      <a:gd name="connsiteY9" fmla="*/ 22384 h 36493"/>
                      <a:gd name="connsiteX10" fmla="*/ 92107 w 100120"/>
                      <a:gd name="connsiteY10" fmla="*/ 32957 h 36493"/>
                      <a:gd name="connsiteX11" fmla="*/ 92107 w 100120"/>
                      <a:gd name="connsiteY11" fmla="*/ 32957 h 36493"/>
                      <a:gd name="connsiteX12" fmla="*/ 96202 w 100120"/>
                      <a:gd name="connsiteY12" fmla="*/ 35909 h 36493"/>
                      <a:gd name="connsiteX13" fmla="*/ 99536 w 100120"/>
                      <a:gd name="connsiteY13" fmla="*/ 35719 h 36493"/>
                      <a:gd name="connsiteX14" fmla="*/ 99346 w 100120"/>
                      <a:gd name="connsiteY14" fmla="*/ 32385 h 36493"/>
                      <a:gd name="connsiteX15" fmla="*/ 79438 w 100120"/>
                      <a:gd name="connsiteY15" fmla="*/ 19145 h 36493"/>
                      <a:gd name="connsiteX16" fmla="*/ 54483 w 100120"/>
                      <a:gd name="connsiteY16" fmla="*/ 7525 h 36493"/>
                      <a:gd name="connsiteX17" fmla="*/ 42005 w 100120"/>
                      <a:gd name="connsiteY17" fmla="*/ 3620 h 36493"/>
                      <a:gd name="connsiteX18" fmla="*/ 28670 w 100120"/>
                      <a:gd name="connsiteY18" fmla="*/ 952 h 36493"/>
                      <a:gd name="connsiteX19" fmla="*/ 28004 w 100120"/>
                      <a:gd name="connsiteY19" fmla="*/ 857 h 36493"/>
                      <a:gd name="connsiteX20" fmla="*/ 16002 w 100120"/>
                      <a:gd name="connsiteY20" fmla="*/ 0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120" h="36493">
                        <a:moveTo>
                          <a:pt x="15811" y="0"/>
                        </a:moveTo>
                        <a:cubicBezTo>
                          <a:pt x="11525" y="0"/>
                          <a:pt x="7239" y="381"/>
                          <a:pt x="2953" y="1048"/>
                        </a:cubicBezTo>
                        <a:cubicBezTo>
                          <a:pt x="2096" y="1238"/>
                          <a:pt x="1429" y="1429"/>
                          <a:pt x="857" y="2095"/>
                        </a:cubicBezTo>
                        <a:cubicBezTo>
                          <a:pt x="286" y="2667"/>
                          <a:pt x="0" y="3524"/>
                          <a:pt x="0" y="4382"/>
                        </a:cubicBezTo>
                        <a:cubicBezTo>
                          <a:pt x="95" y="6001"/>
                          <a:pt x="1619" y="7525"/>
                          <a:pt x="3334" y="7334"/>
                        </a:cubicBezTo>
                        <a:cubicBezTo>
                          <a:pt x="9620" y="6667"/>
                          <a:pt x="15907" y="6572"/>
                          <a:pt x="22098" y="6953"/>
                        </a:cubicBezTo>
                        <a:cubicBezTo>
                          <a:pt x="21812" y="6953"/>
                          <a:pt x="21526" y="6953"/>
                          <a:pt x="21241" y="6953"/>
                        </a:cubicBezTo>
                        <a:cubicBezTo>
                          <a:pt x="32861" y="7810"/>
                          <a:pt x="44291" y="10382"/>
                          <a:pt x="55340" y="14192"/>
                        </a:cubicBezTo>
                        <a:cubicBezTo>
                          <a:pt x="55054" y="14097"/>
                          <a:pt x="54864" y="14002"/>
                          <a:pt x="54578" y="13907"/>
                        </a:cubicBezTo>
                        <a:cubicBezTo>
                          <a:pt x="61341" y="16288"/>
                          <a:pt x="67913" y="19145"/>
                          <a:pt x="74390" y="22384"/>
                        </a:cubicBezTo>
                        <a:cubicBezTo>
                          <a:pt x="80486" y="25432"/>
                          <a:pt x="86392" y="29051"/>
                          <a:pt x="92107" y="32957"/>
                        </a:cubicBezTo>
                        <a:lnTo>
                          <a:pt x="92107" y="32957"/>
                        </a:lnTo>
                        <a:cubicBezTo>
                          <a:pt x="93535" y="33814"/>
                          <a:pt x="94869" y="34862"/>
                          <a:pt x="96202" y="35909"/>
                        </a:cubicBezTo>
                        <a:cubicBezTo>
                          <a:pt x="97250" y="36671"/>
                          <a:pt x="98584" y="36766"/>
                          <a:pt x="99536" y="35719"/>
                        </a:cubicBezTo>
                        <a:cubicBezTo>
                          <a:pt x="100298" y="34862"/>
                          <a:pt x="100393" y="33147"/>
                          <a:pt x="99346" y="32385"/>
                        </a:cubicBezTo>
                        <a:cubicBezTo>
                          <a:pt x="93059" y="27527"/>
                          <a:pt x="86392" y="23146"/>
                          <a:pt x="79438" y="19145"/>
                        </a:cubicBezTo>
                        <a:cubicBezTo>
                          <a:pt x="71438" y="14478"/>
                          <a:pt x="63055" y="10668"/>
                          <a:pt x="54483" y="7525"/>
                        </a:cubicBezTo>
                        <a:cubicBezTo>
                          <a:pt x="50292" y="6001"/>
                          <a:pt x="46196" y="4763"/>
                          <a:pt x="42005" y="3620"/>
                        </a:cubicBezTo>
                        <a:cubicBezTo>
                          <a:pt x="37624" y="2476"/>
                          <a:pt x="33147" y="1619"/>
                          <a:pt x="28670" y="952"/>
                        </a:cubicBezTo>
                        <a:cubicBezTo>
                          <a:pt x="28480" y="952"/>
                          <a:pt x="28194" y="952"/>
                          <a:pt x="28004" y="857"/>
                        </a:cubicBezTo>
                        <a:cubicBezTo>
                          <a:pt x="24003" y="286"/>
                          <a:pt x="20002" y="95"/>
                          <a:pt x="16002" y="0"/>
                        </a:cubicBezTo>
                      </a:path>
                    </a:pathLst>
                  </a:custGeom>
                  <a:solidFill>
                    <a:srgbClr val="428A8E"/>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E64DB6A2-A8BE-258D-B3BF-1BF1BE08525B}"/>
                      </a:ext>
                    </a:extLst>
                  </p:cNvPr>
                  <p:cNvSpPr/>
                  <p:nvPr/>
                </p:nvSpPr>
                <p:spPr>
                  <a:xfrm>
                    <a:off x="4079230" y="3037269"/>
                    <a:ext cx="97393" cy="34022"/>
                  </a:xfrm>
                  <a:custGeom>
                    <a:avLst/>
                    <a:gdLst>
                      <a:gd name="connsiteX0" fmla="*/ 94815 w 97393"/>
                      <a:gd name="connsiteY0" fmla="*/ 167 h 34022"/>
                      <a:gd name="connsiteX1" fmla="*/ 70908 w 97393"/>
                      <a:gd name="connsiteY1" fmla="*/ 262 h 34022"/>
                      <a:gd name="connsiteX2" fmla="*/ 45952 w 97393"/>
                      <a:gd name="connsiteY2" fmla="*/ 3691 h 34022"/>
                      <a:gd name="connsiteX3" fmla="*/ 21092 w 97393"/>
                      <a:gd name="connsiteY3" fmla="*/ 12168 h 34022"/>
                      <a:gd name="connsiteX4" fmla="*/ 10233 w 97393"/>
                      <a:gd name="connsiteY4" fmla="*/ 18455 h 34022"/>
                      <a:gd name="connsiteX5" fmla="*/ 1185 w 97393"/>
                      <a:gd name="connsiteY5" fmla="*/ 26360 h 34022"/>
                      <a:gd name="connsiteX6" fmla="*/ 1470 w 97393"/>
                      <a:gd name="connsiteY6" fmla="*/ 32837 h 34022"/>
                      <a:gd name="connsiteX7" fmla="*/ 7948 w 97393"/>
                      <a:gd name="connsiteY7" fmla="*/ 32552 h 34022"/>
                      <a:gd name="connsiteX8" fmla="*/ 13282 w 97393"/>
                      <a:gd name="connsiteY8" fmla="*/ 27408 h 34022"/>
                      <a:gd name="connsiteX9" fmla="*/ 29188 w 97393"/>
                      <a:gd name="connsiteY9" fmla="*/ 17502 h 34022"/>
                      <a:gd name="connsiteX10" fmla="*/ 28236 w 97393"/>
                      <a:gd name="connsiteY10" fmla="*/ 17978 h 34022"/>
                      <a:gd name="connsiteX11" fmla="*/ 59382 w 97393"/>
                      <a:gd name="connsiteY11" fmla="*/ 8263 h 34022"/>
                      <a:gd name="connsiteX12" fmla="*/ 59382 w 97393"/>
                      <a:gd name="connsiteY12" fmla="*/ 8263 h 34022"/>
                      <a:gd name="connsiteX13" fmla="*/ 95196 w 97393"/>
                      <a:gd name="connsiteY13" fmla="*/ 4834 h 34022"/>
                      <a:gd name="connsiteX14" fmla="*/ 97387 w 97393"/>
                      <a:gd name="connsiteY14" fmla="*/ 2357 h 34022"/>
                      <a:gd name="connsiteX15" fmla="*/ 95292 w 97393"/>
                      <a:gd name="connsiteY15" fmla="*/ 167 h 34022"/>
                      <a:gd name="connsiteX16" fmla="*/ 94911 w 97393"/>
                      <a:gd name="connsiteY16" fmla="*/ 167 h 34022"/>
                      <a:gd name="connsiteX17" fmla="*/ 60240 w 97393"/>
                      <a:gd name="connsiteY17" fmla="*/ 8168 h 34022"/>
                      <a:gd name="connsiteX18" fmla="*/ 60240 w 97393"/>
                      <a:gd name="connsiteY18" fmla="*/ 8168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93" h="34022">
                        <a:moveTo>
                          <a:pt x="94815" y="167"/>
                        </a:moveTo>
                        <a:cubicBezTo>
                          <a:pt x="86910" y="-24"/>
                          <a:pt x="78909" y="-119"/>
                          <a:pt x="70908" y="262"/>
                        </a:cubicBezTo>
                        <a:cubicBezTo>
                          <a:pt x="62526" y="738"/>
                          <a:pt x="54144" y="1976"/>
                          <a:pt x="45952" y="3691"/>
                        </a:cubicBezTo>
                        <a:cubicBezTo>
                          <a:pt x="37380" y="5596"/>
                          <a:pt x="28998" y="8358"/>
                          <a:pt x="21092" y="12168"/>
                        </a:cubicBezTo>
                        <a:cubicBezTo>
                          <a:pt x="17282" y="13978"/>
                          <a:pt x="13662" y="16073"/>
                          <a:pt x="10233" y="18455"/>
                        </a:cubicBezTo>
                        <a:cubicBezTo>
                          <a:pt x="6995" y="20741"/>
                          <a:pt x="3947" y="23503"/>
                          <a:pt x="1185" y="26360"/>
                        </a:cubicBezTo>
                        <a:cubicBezTo>
                          <a:pt x="-530" y="28170"/>
                          <a:pt x="-339" y="31123"/>
                          <a:pt x="1470" y="32837"/>
                        </a:cubicBezTo>
                        <a:cubicBezTo>
                          <a:pt x="3280" y="34552"/>
                          <a:pt x="6233" y="34361"/>
                          <a:pt x="7948" y="32552"/>
                        </a:cubicBezTo>
                        <a:cubicBezTo>
                          <a:pt x="9662" y="30742"/>
                          <a:pt x="11377" y="29027"/>
                          <a:pt x="13282" y="27408"/>
                        </a:cubicBezTo>
                        <a:cubicBezTo>
                          <a:pt x="18139" y="23408"/>
                          <a:pt x="23569" y="20169"/>
                          <a:pt x="29188" y="17502"/>
                        </a:cubicBezTo>
                        <a:lnTo>
                          <a:pt x="28236" y="17978"/>
                        </a:lnTo>
                        <a:cubicBezTo>
                          <a:pt x="38142" y="13406"/>
                          <a:pt x="48715" y="10358"/>
                          <a:pt x="59382" y="8263"/>
                        </a:cubicBezTo>
                        <a:lnTo>
                          <a:pt x="59382" y="8263"/>
                        </a:lnTo>
                        <a:cubicBezTo>
                          <a:pt x="71194" y="6072"/>
                          <a:pt x="83195" y="4548"/>
                          <a:pt x="95196" y="4834"/>
                        </a:cubicBezTo>
                        <a:cubicBezTo>
                          <a:pt x="96435" y="4834"/>
                          <a:pt x="97482" y="3500"/>
                          <a:pt x="97387" y="2357"/>
                        </a:cubicBezTo>
                        <a:cubicBezTo>
                          <a:pt x="97387" y="1119"/>
                          <a:pt x="96435" y="357"/>
                          <a:pt x="95292" y="167"/>
                        </a:cubicBezTo>
                        <a:cubicBezTo>
                          <a:pt x="95196" y="167"/>
                          <a:pt x="95101" y="167"/>
                          <a:pt x="94911" y="167"/>
                        </a:cubicBezTo>
                        <a:moveTo>
                          <a:pt x="60240" y="8168"/>
                        </a:moveTo>
                        <a:lnTo>
                          <a:pt x="60240" y="8168"/>
                        </a:lnTo>
                        <a:close/>
                      </a:path>
                    </a:pathLst>
                  </a:custGeom>
                  <a:solidFill>
                    <a:srgbClr val="428A8E"/>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E43F2F91-300C-7D9E-C722-F0839DD1484A}"/>
                      </a:ext>
                    </a:extLst>
                  </p:cNvPr>
                  <p:cNvSpPr/>
                  <p:nvPr/>
                </p:nvSpPr>
                <p:spPr>
                  <a:xfrm>
                    <a:off x="4251860" y="2949386"/>
                    <a:ext cx="85555" cy="45987"/>
                  </a:xfrm>
                  <a:custGeom>
                    <a:avLst/>
                    <a:gdLst>
                      <a:gd name="connsiteX0" fmla="*/ 82217 w 85555"/>
                      <a:gd name="connsiteY0" fmla="*/ 251 h 45987"/>
                      <a:gd name="connsiteX1" fmla="*/ 71073 w 85555"/>
                      <a:gd name="connsiteY1" fmla="*/ 251 h 45987"/>
                      <a:gd name="connsiteX2" fmla="*/ 59928 w 85555"/>
                      <a:gd name="connsiteY2" fmla="*/ 2442 h 45987"/>
                      <a:gd name="connsiteX3" fmla="*/ 38307 w 85555"/>
                      <a:gd name="connsiteY3" fmla="*/ 11777 h 45987"/>
                      <a:gd name="connsiteX4" fmla="*/ 29163 w 85555"/>
                      <a:gd name="connsiteY4" fmla="*/ 17682 h 45987"/>
                      <a:gd name="connsiteX5" fmla="*/ 18876 w 85555"/>
                      <a:gd name="connsiteY5" fmla="*/ 25588 h 45987"/>
                      <a:gd name="connsiteX6" fmla="*/ 778 w 85555"/>
                      <a:gd name="connsiteY6" fmla="*/ 41876 h 45987"/>
                      <a:gd name="connsiteX7" fmla="*/ 588 w 85555"/>
                      <a:gd name="connsiteY7" fmla="*/ 45209 h 45987"/>
                      <a:gd name="connsiteX8" fmla="*/ 3921 w 85555"/>
                      <a:gd name="connsiteY8" fmla="*/ 45400 h 45987"/>
                      <a:gd name="connsiteX9" fmla="*/ 16875 w 85555"/>
                      <a:gd name="connsiteY9" fmla="*/ 34256 h 45987"/>
                      <a:gd name="connsiteX10" fmla="*/ 32020 w 85555"/>
                      <a:gd name="connsiteY10" fmla="*/ 23111 h 45987"/>
                      <a:gd name="connsiteX11" fmla="*/ 31353 w 85555"/>
                      <a:gd name="connsiteY11" fmla="*/ 23588 h 45987"/>
                      <a:gd name="connsiteX12" fmla="*/ 43641 w 85555"/>
                      <a:gd name="connsiteY12" fmla="*/ 16349 h 45987"/>
                      <a:gd name="connsiteX13" fmla="*/ 56023 w 85555"/>
                      <a:gd name="connsiteY13" fmla="*/ 11110 h 45987"/>
                      <a:gd name="connsiteX14" fmla="*/ 56404 w 85555"/>
                      <a:gd name="connsiteY14" fmla="*/ 11110 h 45987"/>
                      <a:gd name="connsiteX15" fmla="*/ 56690 w 85555"/>
                      <a:gd name="connsiteY15" fmla="*/ 10919 h 45987"/>
                      <a:gd name="connsiteX16" fmla="*/ 56595 w 85555"/>
                      <a:gd name="connsiteY16" fmla="*/ 10919 h 45987"/>
                      <a:gd name="connsiteX17" fmla="*/ 65358 w 85555"/>
                      <a:gd name="connsiteY17" fmla="*/ 8729 h 45987"/>
                      <a:gd name="connsiteX18" fmla="*/ 75264 w 85555"/>
                      <a:gd name="connsiteY18" fmla="*/ 7395 h 45987"/>
                      <a:gd name="connsiteX19" fmla="*/ 74311 w 85555"/>
                      <a:gd name="connsiteY19" fmla="*/ 7490 h 45987"/>
                      <a:gd name="connsiteX20" fmla="*/ 81645 w 85555"/>
                      <a:gd name="connsiteY20" fmla="*/ 7300 h 45987"/>
                      <a:gd name="connsiteX21" fmla="*/ 84312 w 85555"/>
                      <a:gd name="connsiteY21" fmla="*/ 6443 h 45987"/>
                      <a:gd name="connsiteX22" fmla="*/ 85551 w 85555"/>
                      <a:gd name="connsiteY22" fmla="*/ 4061 h 45987"/>
                      <a:gd name="connsiteX23" fmla="*/ 82503 w 85555"/>
                      <a:gd name="connsiteY23" fmla="*/ 251 h 45987"/>
                      <a:gd name="connsiteX24" fmla="*/ 82312 w 85555"/>
                      <a:gd name="connsiteY24" fmla="*/ 251 h 45987"/>
                      <a:gd name="connsiteX25" fmla="*/ 56595 w 85555"/>
                      <a:gd name="connsiteY25" fmla="*/ 11015 h 45987"/>
                      <a:gd name="connsiteX26" fmla="*/ 56214 w 85555"/>
                      <a:gd name="connsiteY26" fmla="*/ 11110 h 45987"/>
                      <a:gd name="connsiteX27" fmla="*/ 56690 w 85555"/>
                      <a:gd name="connsiteY27" fmla="*/ 10919 h 45987"/>
                      <a:gd name="connsiteX28" fmla="*/ 56595 w 85555"/>
                      <a:gd name="connsiteY28" fmla="*/ 10919 h 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5" h="45987">
                        <a:moveTo>
                          <a:pt x="82217" y="251"/>
                        </a:moveTo>
                        <a:cubicBezTo>
                          <a:pt x="78502" y="-130"/>
                          <a:pt x="74787" y="-34"/>
                          <a:pt x="71073" y="251"/>
                        </a:cubicBezTo>
                        <a:cubicBezTo>
                          <a:pt x="67263" y="537"/>
                          <a:pt x="63548" y="1394"/>
                          <a:pt x="59928" y="2442"/>
                        </a:cubicBezTo>
                        <a:cubicBezTo>
                          <a:pt x="52308" y="4538"/>
                          <a:pt x="45165" y="7871"/>
                          <a:pt x="38307" y="11777"/>
                        </a:cubicBezTo>
                        <a:cubicBezTo>
                          <a:pt x="35163" y="13586"/>
                          <a:pt x="32211" y="15587"/>
                          <a:pt x="29163" y="17682"/>
                        </a:cubicBezTo>
                        <a:cubicBezTo>
                          <a:pt x="25638" y="20159"/>
                          <a:pt x="22209" y="22826"/>
                          <a:pt x="18876" y="25588"/>
                        </a:cubicBezTo>
                        <a:cubicBezTo>
                          <a:pt x="12684" y="30827"/>
                          <a:pt x="6779" y="36351"/>
                          <a:pt x="778" y="41876"/>
                        </a:cubicBezTo>
                        <a:cubicBezTo>
                          <a:pt x="-174" y="42733"/>
                          <a:pt x="-270" y="44257"/>
                          <a:pt x="588" y="45209"/>
                        </a:cubicBezTo>
                        <a:cubicBezTo>
                          <a:pt x="1445" y="46162"/>
                          <a:pt x="2969" y="46257"/>
                          <a:pt x="3921" y="45400"/>
                        </a:cubicBezTo>
                        <a:cubicBezTo>
                          <a:pt x="8112" y="41590"/>
                          <a:pt x="12399" y="37780"/>
                          <a:pt x="16875" y="34256"/>
                        </a:cubicBezTo>
                        <a:cubicBezTo>
                          <a:pt x="21733" y="30255"/>
                          <a:pt x="26877" y="26636"/>
                          <a:pt x="32020" y="23111"/>
                        </a:cubicBezTo>
                        <a:cubicBezTo>
                          <a:pt x="31830" y="23302"/>
                          <a:pt x="31544" y="23397"/>
                          <a:pt x="31353" y="23588"/>
                        </a:cubicBezTo>
                        <a:cubicBezTo>
                          <a:pt x="35354" y="20921"/>
                          <a:pt x="39450" y="18539"/>
                          <a:pt x="43641" y="16349"/>
                        </a:cubicBezTo>
                        <a:cubicBezTo>
                          <a:pt x="47641" y="14253"/>
                          <a:pt x="51832" y="12539"/>
                          <a:pt x="56023" y="11110"/>
                        </a:cubicBezTo>
                        <a:lnTo>
                          <a:pt x="56404" y="11110"/>
                        </a:lnTo>
                        <a:lnTo>
                          <a:pt x="56690" y="10919"/>
                        </a:lnTo>
                        <a:lnTo>
                          <a:pt x="56595" y="10919"/>
                        </a:lnTo>
                        <a:cubicBezTo>
                          <a:pt x="59452" y="10062"/>
                          <a:pt x="62405" y="9300"/>
                          <a:pt x="65358" y="8729"/>
                        </a:cubicBezTo>
                        <a:cubicBezTo>
                          <a:pt x="68596" y="8062"/>
                          <a:pt x="71930" y="7681"/>
                          <a:pt x="75264" y="7395"/>
                        </a:cubicBezTo>
                        <a:cubicBezTo>
                          <a:pt x="74883" y="7395"/>
                          <a:pt x="74597" y="7395"/>
                          <a:pt x="74311" y="7490"/>
                        </a:cubicBezTo>
                        <a:cubicBezTo>
                          <a:pt x="76788" y="7300"/>
                          <a:pt x="79264" y="7300"/>
                          <a:pt x="81645" y="7300"/>
                        </a:cubicBezTo>
                        <a:cubicBezTo>
                          <a:pt x="82693" y="7300"/>
                          <a:pt x="83550" y="7109"/>
                          <a:pt x="84312" y="6443"/>
                        </a:cubicBezTo>
                        <a:cubicBezTo>
                          <a:pt x="84979" y="5871"/>
                          <a:pt x="85455" y="4919"/>
                          <a:pt x="85551" y="4061"/>
                        </a:cubicBezTo>
                        <a:cubicBezTo>
                          <a:pt x="85646" y="2156"/>
                          <a:pt x="84312" y="537"/>
                          <a:pt x="82503" y="251"/>
                        </a:cubicBezTo>
                        <a:lnTo>
                          <a:pt x="82312" y="251"/>
                        </a:lnTo>
                        <a:moveTo>
                          <a:pt x="56595" y="11015"/>
                        </a:moveTo>
                        <a:cubicBezTo>
                          <a:pt x="56595" y="11015"/>
                          <a:pt x="56309" y="11015"/>
                          <a:pt x="56214" y="11110"/>
                        </a:cubicBezTo>
                        <a:lnTo>
                          <a:pt x="56690" y="10919"/>
                        </a:lnTo>
                        <a:lnTo>
                          <a:pt x="56595" y="10919"/>
                        </a:lnTo>
                      </a:path>
                    </a:pathLst>
                  </a:custGeom>
                  <a:solidFill>
                    <a:srgbClr val="428A8E"/>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D8AF8160-D0D2-6EF4-0239-011D694B9DA5}"/>
                      </a:ext>
                    </a:extLst>
                  </p:cNvPr>
                  <p:cNvSpPr/>
                  <p:nvPr/>
                </p:nvSpPr>
                <p:spPr>
                  <a:xfrm>
                    <a:off x="4260005" y="3005752"/>
                    <a:ext cx="99815" cy="17452"/>
                  </a:xfrm>
                  <a:custGeom>
                    <a:avLst/>
                    <a:gdLst>
                      <a:gd name="connsiteX0" fmla="*/ 51105 w 99815"/>
                      <a:gd name="connsiteY0" fmla="*/ 251 h 17452"/>
                      <a:gd name="connsiteX1" fmla="*/ 39675 w 99815"/>
                      <a:gd name="connsiteY1" fmla="*/ 1394 h 17452"/>
                      <a:gd name="connsiteX2" fmla="*/ 26721 w 99815"/>
                      <a:gd name="connsiteY2" fmla="*/ 3775 h 17452"/>
                      <a:gd name="connsiteX3" fmla="*/ 1956 w 99815"/>
                      <a:gd name="connsiteY3" fmla="*/ 10443 h 17452"/>
                      <a:gd name="connsiteX4" fmla="*/ 51 w 99815"/>
                      <a:gd name="connsiteY4" fmla="*/ 13205 h 17452"/>
                      <a:gd name="connsiteX5" fmla="*/ 2813 w 99815"/>
                      <a:gd name="connsiteY5" fmla="*/ 15110 h 17452"/>
                      <a:gd name="connsiteX6" fmla="*/ 23006 w 99815"/>
                      <a:gd name="connsiteY6" fmla="*/ 10252 h 17452"/>
                      <a:gd name="connsiteX7" fmla="*/ 43390 w 99815"/>
                      <a:gd name="connsiteY7" fmla="*/ 7776 h 17452"/>
                      <a:gd name="connsiteX8" fmla="*/ 58058 w 99815"/>
                      <a:gd name="connsiteY8" fmla="*/ 7776 h 17452"/>
                      <a:gd name="connsiteX9" fmla="*/ 72155 w 99815"/>
                      <a:gd name="connsiteY9" fmla="*/ 9585 h 17452"/>
                      <a:gd name="connsiteX10" fmla="*/ 82252 w 99815"/>
                      <a:gd name="connsiteY10" fmla="*/ 12252 h 17452"/>
                      <a:gd name="connsiteX11" fmla="*/ 94158 w 99815"/>
                      <a:gd name="connsiteY11" fmla="*/ 17205 h 17452"/>
                      <a:gd name="connsiteX12" fmla="*/ 96349 w 99815"/>
                      <a:gd name="connsiteY12" fmla="*/ 17396 h 17452"/>
                      <a:gd name="connsiteX13" fmla="*/ 99111 w 99815"/>
                      <a:gd name="connsiteY13" fmla="*/ 15491 h 17452"/>
                      <a:gd name="connsiteX14" fmla="*/ 97873 w 99815"/>
                      <a:gd name="connsiteY14" fmla="*/ 9490 h 17452"/>
                      <a:gd name="connsiteX15" fmla="*/ 88157 w 99815"/>
                      <a:gd name="connsiteY15" fmla="*/ 4823 h 17452"/>
                      <a:gd name="connsiteX16" fmla="*/ 76251 w 99815"/>
                      <a:gd name="connsiteY16" fmla="*/ 1584 h 17452"/>
                      <a:gd name="connsiteX17" fmla="*/ 71965 w 99815"/>
                      <a:gd name="connsiteY17" fmla="*/ 918 h 17452"/>
                      <a:gd name="connsiteX18" fmla="*/ 51010 w 99815"/>
                      <a:gd name="connsiteY18" fmla="*/ 251 h 17452"/>
                      <a:gd name="connsiteX19" fmla="*/ 71298 w 99815"/>
                      <a:gd name="connsiteY19" fmla="*/ 9395 h 17452"/>
                      <a:gd name="connsiteX20" fmla="*/ 71584 w 99815"/>
                      <a:gd name="connsiteY20" fmla="*/ 9395 h 17452"/>
                      <a:gd name="connsiteX21" fmla="*/ 71298 w 99815"/>
                      <a:gd name="connsiteY21" fmla="*/ 9395 h 17452"/>
                      <a:gd name="connsiteX22" fmla="*/ 44152 w 99815"/>
                      <a:gd name="connsiteY22" fmla="*/ 7680 h 17452"/>
                      <a:gd name="connsiteX23" fmla="*/ 44152 w 99815"/>
                      <a:gd name="connsiteY23" fmla="*/ 7680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815" h="17452">
                        <a:moveTo>
                          <a:pt x="51105" y="251"/>
                        </a:moveTo>
                        <a:cubicBezTo>
                          <a:pt x="47295" y="537"/>
                          <a:pt x="43485" y="918"/>
                          <a:pt x="39675" y="1394"/>
                        </a:cubicBezTo>
                        <a:cubicBezTo>
                          <a:pt x="35293" y="1965"/>
                          <a:pt x="31102" y="2823"/>
                          <a:pt x="26721" y="3775"/>
                        </a:cubicBezTo>
                        <a:cubicBezTo>
                          <a:pt x="18339" y="5585"/>
                          <a:pt x="10147" y="7966"/>
                          <a:pt x="1956" y="10443"/>
                        </a:cubicBezTo>
                        <a:cubicBezTo>
                          <a:pt x="718" y="10824"/>
                          <a:pt x="-235" y="11871"/>
                          <a:pt x="51" y="13205"/>
                        </a:cubicBezTo>
                        <a:cubicBezTo>
                          <a:pt x="242" y="14443"/>
                          <a:pt x="1575" y="15491"/>
                          <a:pt x="2813" y="15110"/>
                        </a:cubicBezTo>
                        <a:cubicBezTo>
                          <a:pt x="9481" y="13205"/>
                          <a:pt x="16148" y="11490"/>
                          <a:pt x="23006" y="10252"/>
                        </a:cubicBezTo>
                        <a:cubicBezTo>
                          <a:pt x="29769" y="9014"/>
                          <a:pt x="36627" y="8252"/>
                          <a:pt x="43390" y="7776"/>
                        </a:cubicBezTo>
                        <a:cubicBezTo>
                          <a:pt x="48247" y="7490"/>
                          <a:pt x="53105" y="7490"/>
                          <a:pt x="58058" y="7776"/>
                        </a:cubicBezTo>
                        <a:cubicBezTo>
                          <a:pt x="62821" y="7966"/>
                          <a:pt x="67488" y="8633"/>
                          <a:pt x="72155" y="9585"/>
                        </a:cubicBezTo>
                        <a:cubicBezTo>
                          <a:pt x="75584" y="10347"/>
                          <a:pt x="78918" y="11205"/>
                          <a:pt x="82252" y="12252"/>
                        </a:cubicBezTo>
                        <a:cubicBezTo>
                          <a:pt x="86348" y="13586"/>
                          <a:pt x="90253" y="15396"/>
                          <a:pt x="94158" y="17205"/>
                        </a:cubicBezTo>
                        <a:cubicBezTo>
                          <a:pt x="94825" y="17491"/>
                          <a:pt x="95587" y="17491"/>
                          <a:pt x="96349" y="17396"/>
                        </a:cubicBezTo>
                        <a:cubicBezTo>
                          <a:pt x="97492" y="17205"/>
                          <a:pt x="98539" y="16539"/>
                          <a:pt x="99111" y="15491"/>
                        </a:cubicBezTo>
                        <a:cubicBezTo>
                          <a:pt x="100349" y="13681"/>
                          <a:pt x="99968" y="10633"/>
                          <a:pt x="97873" y="9490"/>
                        </a:cubicBezTo>
                        <a:cubicBezTo>
                          <a:pt x="94730" y="7680"/>
                          <a:pt x="91491" y="6156"/>
                          <a:pt x="88157" y="4823"/>
                        </a:cubicBezTo>
                        <a:cubicBezTo>
                          <a:pt x="84347" y="3394"/>
                          <a:pt x="80347" y="2251"/>
                          <a:pt x="76251" y="1584"/>
                        </a:cubicBezTo>
                        <a:cubicBezTo>
                          <a:pt x="74822" y="1299"/>
                          <a:pt x="73393" y="1108"/>
                          <a:pt x="71965" y="918"/>
                        </a:cubicBezTo>
                        <a:cubicBezTo>
                          <a:pt x="65012" y="-35"/>
                          <a:pt x="58058" y="-225"/>
                          <a:pt x="51010" y="251"/>
                        </a:cubicBezTo>
                        <a:moveTo>
                          <a:pt x="71298" y="9395"/>
                        </a:moveTo>
                        <a:lnTo>
                          <a:pt x="71584" y="9395"/>
                        </a:lnTo>
                        <a:cubicBezTo>
                          <a:pt x="71584" y="9395"/>
                          <a:pt x="71393" y="9395"/>
                          <a:pt x="71298" y="9395"/>
                        </a:cubicBezTo>
                        <a:moveTo>
                          <a:pt x="44152" y="7680"/>
                        </a:moveTo>
                        <a:lnTo>
                          <a:pt x="44152" y="7680"/>
                        </a:lnTo>
                      </a:path>
                    </a:pathLst>
                  </a:custGeom>
                  <a:solidFill>
                    <a:srgbClr val="428A8E"/>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EBAB0B75-CE5F-2832-93FE-1050E242741C}"/>
                      </a:ext>
                    </a:extLst>
                  </p:cNvPr>
                  <p:cNvSpPr/>
                  <p:nvPr/>
                </p:nvSpPr>
                <p:spPr>
                  <a:xfrm>
                    <a:off x="4181590" y="2980095"/>
                    <a:ext cx="73614" cy="111296"/>
                  </a:xfrm>
                  <a:custGeom>
                    <a:avLst/>
                    <a:gdLst>
                      <a:gd name="connsiteX0" fmla="*/ 36270 w 73614"/>
                      <a:gd name="connsiteY0" fmla="*/ 190 h 111296"/>
                      <a:gd name="connsiteX1" fmla="*/ 33508 w 73614"/>
                      <a:gd name="connsiteY1" fmla="*/ 0 h 111296"/>
                      <a:gd name="connsiteX2" fmla="*/ 28269 w 73614"/>
                      <a:gd name="connsiteY2" fmla="*/ 190 h 111296"/>
                      <a:gd name="connsiteX3" fmla="*/ 24745 w 73614"/>
                      <a:gd name="connsiteY3" fmla="*/ 1048 h 111296"/>
                      <a:gd name="connsiteX4" fmla="*/ 23507 w 73614"/>
                      <a:gd name="connsiteY4" fmla="*/ 1429 h 111296"/>
                      <a:gd name="connsiteX5" fmla="*/ 20744 w 73614"/>
                      <a:gd name="connsiteY5" fmla="*/ 2667 h 111296"/>
                      <a:gd name="connsiteX6" fmla="*/ 16744 w 73614"/>
                      <a:gd name="connsiteY6" fmla="*/ 5239 h 111296"/>
                      <a:gd name="connsiteX7" fmla="*/ 11696 w 73614"/>
                      <a:gd name="connsiteY7" fmla="*/ 10954 h 111296"/>
                      <a:gd name="connsiteX8" fmla="*/ 3028 w 73614"/>
                      <a:gd name="connsiteY8" fmla="*/ 25813 h 111296"/>
                      <a:gd name="connsiteX9" fmla="*/ 265 w 73614"/>
                      <a:gd name="connsiteY9" fmla="*/ 40767 h 111296"/>
                      <a:gd name="connsiteX10" fmla="*/ 456 w 73614"/>
                      <a:gd name="connsiteY10" fmla="*/ 55150 h 111296"/>
                      <a:gd name="connsiteX11" fmla="*/ 2933 w 73614"/>
                      <a:gd name="connsiteY11" fmla="*/ 66294 h 111296"/>
                      <a:gd name="connsiteX12" fmla="*/ 7600 w 73614"/>
                      <a:gd name="connsiteY12" fmla="*/ 79153 h 111296"/>
                      <a:gd name="connsiteX13" fmla="*/ 14172 w 73614"/>
                      <a:gd name="connsiteY13" fmla="*/ 91535 h 111296"/>
                      <a:gd name="connsiteX14" fmla="*/ 23126 w 73614"/>
                      <a:gd name="connsiteY14" fmla="*/ 102775 h 111296"/>
                      <a:gd name="connsiteX15" fmla="*/ 39128 w 73614"/>
                      <a:gd name="connsiteY15" fmla="*/ 111061 h 111296"/>
                      <a:gd name="connsiteX16" fmla="*/ 46652 w 73614"/>
                      <a:gd name="connsiteY16" fmla="*/ 110871 h 111296"/>
                      <a:gd name="connsiteX17" fmla="*/ 59511 w 73614"/>
                      <a:gd name="connsiteY17" fmla="*/ 104680 h 111296"/>
                      <a:gd name="connsiteX18" fmla="*/ 68846 w 73614"/>
                      <a:gd name="connsiteY18" fmla="*/ 92583 h 111296"/>
                      <a:gd name="connsiteX19" fmla="*/ 72846 w 73614"/>
                      <a:gd name="connsiteY19" fmla="*/ 78962 h 111296"/>
                      <a:gd name="connsiteX20" fmla="*/ 73418 w 73614"/>
                      <a:gd name="connsiteY20" fmla="*/ 62103 h 111296"/>
                      <a:gd name="connsiteX21" fmla="*/ 67131 w 73614"/>
                      <a:gd name="connsiteY21" fmla="*/ 31718 h 111296"/>
                      <a:gd name="connsiteX22" fmla="*/ 61988 w 73614"/>
                      <a:gd name="connsiteY22" fmla="*/ 20193 h 111296"/>
                      <a:gd name="connsiteX23" fmla="*/ 57130 w 73614"/>
                      <a:gd name="connsiteY23" fmla="*/ 12859 h 111296"/>
                      <a:gd name="connsiteX24" fmla="*/ 49891 w 73614"/>
                      <a:gd name="connsiteY24" fmla="*/ 6001 h 111296"/>
                      <a:gd name="connsiteX25" fmla="*/ 41890 w 73614"/>
                      <a:gd name="connsiteY25" fmla="*/ 1714 h 111296"/>
                      <a:gd name="connsiteX26" fmla="*/ 36270 w 73614"/>
                      <a:gd name="connsiteY26" fmla="*/ 286 h 1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14" h="111296">
                        <a:moveTo>
                          <a:pt x="36270" y="190"/>
                        </a:moveTo>
                        <a:cubicBezTo>
                          <a:pt x="35318" y="95"/>
                          <a:pt x="34460" y="0"/>
                          <a:pt x="33508" y="0"/>
                        </a:cubicBezTo>
                        <a:cubicBezTo>
                          <a:pt x="31603" y="0"/>
                          <a:pt x="30079" y="0"/>
                          <a:pt x="28269" y="190"/>
                        </a:cubicBezTo>
                        <a:cubicBezTo>
                          <a:pt x="27126" y="381"/>
                          <a:pt x="25888" y="762"/>
                          <a:pt x="24745" y="1048"/>
                        </a:cubicBezTo>
                        <a:lnTo>
                          <a:pt x="23507" y="1429"/>
                        </a:lnTo>
                        <a:cubicBezTo>
                          <a:pt x="22554" y="1714"/>
                          <a:pt x="21602" y="2191"/>
                          <a:pt x="20744" y="2667"/>
                        </a:cubicBezTo>
                        <a:cubicBezTo>
                          <a:pt x="19220" y="3524"/>
                          <a:pt x="17982" y="4286"/>
                          <a:pt x="16744" y="5239"/>
                        </a:cubicBezTo>
                        <a:cubicBezTo>
                          <a:pt x="14934" y="6667"/>
                          <a:pt x="13410" y="8382"/>
                          <a:pt x="11696" y="10954"/>
                        </a:cubicBezTo>
                        <a:cubicBezTo>
                          <a:pt x="7981" y="14764"/>
                          <a:pt x="5028" y="19812"/>
                          <a:pt x="3028" y="25813"/>
                        </a:cubicBezTo>
                        <a:cubicBezTo>
                          <a:pt x="1599" y="30194"/>
                          <a:pt x="647" y="35147"/>
                          <a:pt x="265" y="40767"/>
                        </a:cubicBezTo>
                        <a:cubicBezTo>
                          <a:pt x="-115" y="45720"/>
                          <a:pt x="-115" y="50578"/>
                          <a:pt x="456" y="55150"/>
                        </a:cubicBezTo>
                        <a:cubicBezTo>
                          <a:pt x="837" y="58960"/>
                          <a:pt x="1885" y="62770"/>
                          <a:pt x="2933" y="66294"/>
                        </a:cubicBezTo>
                        <a:cubicBezTo>
                          <a:pt x="4076" y="70390"/>
                          <a:pt x="5600" y="74581"/>
                          <a:pt x="7600" y="79153"/>
                        </a:cubicBezTo>
                        <a:cubicBezTo>
                          <a:pt x="9219" y="82963"/>
                          <a:pt x="11315" y="86868"/>
                          <a:pt x="14172" y="91535"/>
                        </a:cubicBezTo>
                        <a:cubicBezTo>
                          <a:pt x="16363" y="95155"/>
                          <a:pt x="19125" y="98679"/>
                          <a:pt x="23126" y="102775"/>
                        </a:cubicBezTo>
                        <a:cubicBezTo>
                          <a:pt x="27507" y="107251"/>
                          <a:pt x="33222" y="110204"/>
                          <a:pt x="39128" y="111061"/>
                        </a:cubicBezTo>
                        <a:cubicBezTo>
                          <a:pt x="41699" y="111443"/>
                          <a:pt x="44176" y="111347"/>
                          <a:pt x="46652" y="110871"/>
                        </a:cubicBezTo>
                        <a:cubicBezTo>
                          <a:pt x="50939" y="110109"/>
                          <a:pt x="55320" y="108013"/>
                          <a:pt x="59511" y="104680"/>
                        </a:cubicBezTo>
                        <a:cubicBezTo>
                          <a:pt x="63131" y="101727"/>
                          <a:pt x="66179" y="97917"/>
                          <a:pt x="68846" y="92583"/>
                        </a:cubicBezTo>
                        <a:cubicBezTo>
                          <a:pt x="71132" y="88106"/>
                          <a:pt x="72179" y="82963"/>
                          <a:pt x="72846" y="78962"/>
                        </a:cubicBezTo>
                        <a:cubicBezTo>
                          <a:pt x="73798" y="73343"/>
                          <a:pt x="73703" y="67532"/>
                          <a:pt x="73418" y="62103"/>
                        </a:cubicBezTo>
                        <a:cubicBezTo>
                          <a:pt x="72941" y="50578"/>
                          <a:pt x="69608" y="39243"/>
                          <a:pt x="67131" y="31718"/>
                        </a:cubicBezTo>
                        <a:cubicBezTo>
                          <a:pt x="65893" y="27908"/>
                          <a:pt x="64178" y="24098"/>
                          <a:pt x="61988" y="20193"/>
                        </a:cubicBezTo>
                        <a:cubicBezTo>
                          <a:pt x="60654" y="17812"/>
                          <a:pt x="59130" y="15335"/>
                          <a:pt x="57130" y="12859"/>
                        </a:cubicBezTo>
                        <a:cubicBezTo>
                          <a:pt x="55034" y="10287"/>
                          <a:pt x="52558" y="7906"/>
                          <a:pt x="49891" y="6001"/>
                        </a:cubicBezTo>
                        <a:cubicBezTo>
                          <a:pt x="47414" y="4191"/>
                          <a:pt x="44652" y="2667"/>
                          <a:pt x="41890" y="1714"/>
                        </a:cubicBezTo>
                        <a:cubicBezTo>
                          <a:pt x="40080" y="1048"/>
                          <a:pt x="38175" y="571"/>
                          <a:pt x="36270" y="286"/>
                        </a:cubicBezTo>
                      </a:path>
                    </a:pathLst>
                  </a:custGeom>
                  <a:solidFill>
                    <a:srgbClr val="8CD0D3"/>
                  </a:solidFill>
                  <a:ln w="9525" cap="flat">
                    <a:noFill/>
                    <a:prstDash val="solid"/>
                    <a:miter/>
                  </a:ln>
                </p:spPr>
                <p:txBody>
                  <a:bodyPr rtlCol="0" anchor="ctr"/>
                  <a:lstStyle/>
                  <a:p>
                    <a:endParaRPr lang="en-US"/>
                  </a:p>
                </p:txBody>
              </p:sp>
            </p:grpSp>
          </p:grpSp>
        </p:grpSp>
        <p:grpSp>
          <p:nvGrpSpPr>
            <p:cNvPr id="507" name="Graphic 100">
              <a:extLst>
                <a:ext uri="{FF2B5EF4-FFF2-40B4-BE49-F238E27FC236}">
                  <a16:creationId xmlns:a16="http://schemas.microsoft.com/office/drawing/2014/main" id="{C229FFAE-2089-87A9-C187-252B6B1B85A6}"/>
                </a:ext>
              </a:extLst>
            </p:cNvPr>
            <p:cNvGrpSpPr/>
            <p:nvPr/>
          </p:nvGrpSpPr>
          <p:grpSpPr>
            <a:xfrm>
              <a:off x="3557391" y="3980411"/>
              <a:ext cx="555698" cy="303657"/>
              <a:chOff x="3557391" y="3980411"/>
              <a:chExt cx="555698" cy="303657"/>
            </a:xfrm>
            <a:solidFill>
              <a:srgbClr val="B5EDEF"/>
            </a:solidFill>
          </p:grpSpPr>
          <p:sp>
            <p:nvSpPr>
              <p:cNvPr id="687" name="Freeform: Shape 686">
                <a:extLst>
                  <a:ext uri="{FF2B5EF4-FFF2-40B4-BE49-F238E27FC236}">
                    <a16:creationId xmlns:a16="http://schemas.microsoft.com/office/drawing/2014/main" id="{E01A6248-6F38-1F34-AB25-64020FCD60FC}"/>
                  </a:ext>
                </a:extLst>
              </p:cNvPr>
              <p:cNvSpPr/>
              <p:nvPr/>
            </p:nvSpPr>
            <p:spPr>
              <a:xfrm>
                <a:off x="3592634" y="398041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B101D629-364A-5AF1-2C5E-6DE18AD8235E}"/>
                  </a:ext>
                </a:extLst>
              </p:cNvPr>
              <p:cNvSpPr/>
              <p:nvPr/>
            </p:nvSpPr>
            <p:spPr>
              <a:xfrm>
                <a:off x="3580061" y="399603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60E9A38F-96D6-9B34-DB4F-76D89D684465}"/>
                  </a:ext>
                </a:extLst>
              </p:cNvPr>
              <p:cNvSpPr/>
              <p:nvPr/>
            </p:nvSpPr>
            <p:spPr>
              <a:xfrm>
                <a:off x="3571584" y="4011653"/>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73F45A84-1459-AFB3-0A62-CA5B5D424FE7}"/>
                  </a:ext>
                </a:extLst>
              </p:cNvPr>
              <p:cNvSpPr/>
              <p:nvPr/>
            </p:nvSpPr>
            <p:spPr>
              <a:xfrm>
                <a:off x="3563773" y="40278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025C79B3-B524-1E76-D64C-DCEFE5821C2C}"/>
                  </a:ext>
                </a:extLst>
              </p:cNvPr>
              <p:cNvSpPr/>
              <p:nvPr/>
            </p:nvSpPr>
            <p:spPr>
              <a:xfrm>
                <a:off x="3558153" y="4046133"/>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4729F7CE-024C-10EF-9B6C-8F1EADEFE79D}"/>
                  </a:ext>
                </a:extLst>
              </p:cNvPr>
              <p:cNvSpPr/>
              <p:nvPr/>
            </p:nvSpPr>
            <p:spPr>
              <a:xfrm>
                <a:off x="3557391" y="406442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578FB411-0003-468F-4E26-456BBE79A150}"/>
                  </a:ext>
                </a:extLst>
              </p:cNvPr>
              <p:cNvSpPr/>
              <p:nvPr/>
            </p:nvSpPr>
            <p:spPr>
              <a:xfrm>
                <a:off x="3557487" y="4086234"/>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ED618FAF-3374-3527-CE1D-3C6B88CA53BA}"/>
                  </a:ext>
                </a:extLst>
              </p:cNvPr>
              <p:cNvSpPr/>
              <p:nvPr/>
            </p:nvSpPr>
            <p:spPr>
              <a:xfrm>
                <a:off x="3565107" y="410223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401E7D7F-52F2-F1F0-3B3E-0F4FF8022C49}"/>
                  </a:ext>
                </a:extLst>
              </p:cNvPr>
              <p:cNvSpPr/>
              <p:nvPr/>
            </p:nvSpPr>
            <p:spPr>
              <a:xfrm>
                <a:off x="3571774" y="411957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3EC2CD0F-F833-F1D6-2473-D65B0DD69736}"/>
                  </a:ext>
                </a:extLst>
              </p:cNvPr>
              <p:cNvSpPr/>
              <p:nvPr/>
            </p:nvSpPr>
            <p:spPr>
              <a:xfrm>
                <a:off x="3581013" y="413843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DAB10C74-E142-4A44-D3D9-124583F35F38}"/>
                  </a:ext>
                </a:extLst>
              </p:cNvPr>
              <p:cNvSpPr/>
              <p:nvPr/>
            </p:nvSpPr>
            <p:spPr>
              <a:xfrm>
                <a:off x="3592634"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02DB6E2E-0D55-2FF2-AAD1-75CF84D8575E}"/>
                  </a:ext>
                </a:extLst>
              </p:cNvPr>
              <p:cNvSpPr/>
              <p:nvPr/>
            </p:nvSpPr>
            <p:spPr>
              <a:xfrm>
                <a:off x="3605016" y="417310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83B0F138-168E-9E48-342E-35E4DC077AF8}"/>
                  </a:ext>
                </a:extLst>
              </p:cNvPr>
              <p:cNvSpPr/>
              <p:nvPr/>
            </p:nvSpPr>
            <p:spPr>
              <a:xfrm>
                <a:off x="3616827" y="419015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5409F712-0D60-90FD-751E-EEB968CCA9BD}"/>
                  </a:ext>
                </a:extLst>
              </p:cNvPr>
              <p:cNvSpPr/>
              <p:nvPr/>
            </p:nvSpPr>
            <p:spPr>
              <a:xfrm>
                <a:off x="3629591" y="420472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CF532B22-162F-010E-735F-EC2B725AEBE3}"/>
                  </a:ext>
                </a:extLst>
              </p:cNvPr>
              <p:cNvSpPr/>
              <p:nvPr/>
            </p:nvSpPr>
            <p:spPr>
              <a:xfrm>
                <a:off x="3644926" y="42183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341CFAF6-E177-63C8-23BB-C9F8175FF276}"/>
                  </a:ext>
                </a:extLst>
              </p:cNvPr>
              <p:cNvSpPr/>
              <p:nvPr/>
            </p:nvSpPr>
            <p:spPr>
              <a:xfrm>
                <a:off x="3660166" y="423406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D4177C29-ACD8-2844-DE1C-391300B4C087}"/>
                  </a:ext>
                </a:extLst>
              </p:cNvPr>
              <p:cNvSpPr/>
              <p:nvPr/>
            </p:nvSpPr>
            <p:spPr>
              <a:xfrm>
                <a:off x="3678168" y="424882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FC19DBAB-F2A7-4017-9E9C-3ECBBE358811}"/>
                  </a:ext>
                </a:extLst>
              </p:cNvPr>
              <p:cNvSpPr/>
              <p:nvPr/>
            </p:nvSpPr>
            <p:spPr>
              <a:xfrm>
                <a:off x="3697314" y="426025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AE5F728E-88EF-CDF5-FCCD-0C5B754F88F0}"/>
                  </a:ext>
                </a:extLst>
              </p:cNvPr>
              <p:cNvSpPr/>
              <p:nvPr/>
            </p:nvSpPr>
            <p:spPr>
              <a:xfrm>
                <a:off x="3716268" y="425425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E9191546-01DA-AF8F-8C0D-7D25367ED83A}"/>
                  </a:ext>
                </a:extLst>
              </p:cNvPr>
              <p:cNvSpPr/>
              <p:nvPr/>
            </p:nvSpPr>
            <p:spPr>
              <a:xfrm>
                <a:off x="3734842" y="42471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7F1F72BB-DD6F-B5E3-4FF6-E163BA345332}"/>
                  </a:ext>
                </a:extLst>
              </p:cNvPr>
              <p:cNvSpPr/>
              <p:nvPr/>
            </p:nvSpPr>
            <p:spPr>
              <a:xfrm>
                <a:off x="3756464" y="423853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D2B1F9CF-727A-D1B5-D8EE-7BBE0F916217}"/>
                  </a:ext>
                </a:extLst>
              </p:cNvPr>
              <p:cNvSpPr/>
              <p:nvPr/>
            </p:nvSpPr>
            <p:spPr>
              <a:xfrm>
                <a:off x="3776466" y="423272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0D535812-71CD-73F5-498E-F999D282CEF0}"/>
                  </a:ext>
                </a:extLst>
              </p:cNvPr>
              <p:cNvSpPr/>
              <p:nvPr/>
            </p:nvSpPr>
            <p:spPr>
              <a:xfrm>
                <a:off x="3795135" y="42237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A25310E2-6AD9-D9B0-1115-88EB53FCCD3D}"/>
                  </a:ext>
                </a:extLst>
              </p:cNvPr>
              <p:cNvSpPr/>
              <p:nvPr/>
            </p:nvSpPr>
            <p:spPr>
              <a:xfrm>
                <a:off x="3815424" y="421663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8FAC69D1-EAC0-2AD1-30A1-AE146A36EE22}"/>
                  </a:ext>
                </a:extLst>
              </p:cNvPr>
              <p:cNvSpPr/>
              <p:nvPr/>
            </p:nvSpPr>
            <p:spPr>
              <a:xfrm>
                <a:off x="3836760" y="420624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C87F4A8C-1D55-AFED-501B-FB2BBF6BE3D8}"/>
                  </a:ext>
                </a:extLst>
              </p:cNvPr>
              <p:cNvSpPr/>
              <p:nvPr/>
            </p:nvSpPr>
            <p:spPr>
              <a:xfrm>
                <a:off x="3857619" y="419862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AAC2CBB2-49E3-78C1-1B0A-F992D3D96810}"/>
                  </a:ext>
                </a:extLst>
              </p:cNvPr>
              <p:cNvSpPr/>
              <p:nvPr/>
            </p:nvSpPr>
            <p:spPr>
              <a:xfrm>
                <a:off x="3877908" y="418700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D4BEC163-D6FD-671E-8808-AB6CEFBD61D4}"/>
                  </a:ext>
                </a:extLst>
              </p:cNvPr>
              <p:cNvSpPr/>
              <p:nvPr/>
            </p:nvSpPr>
            <p:spPr>
              <a:xfrm>
                <a:off x="3896005" y="417862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7C14EF14-FBE7-3F3C-1481-28EB15911594}"/>
                  </a:ext>
                </a:extLst>
              </p:cNvPr>
              <p:cNvSpPr/>
              <p:nvPr/>
            </p:nvSpPr>
            <p:spPr>
              <a:xfrm>
                <a:off x="3915246" y="4170816"/>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0917ED6A-304E-D09E-5C97-61F499DBB1DD}"/>
                  </a:ext>
                </a:extLst>
              </p:cNvPr>
              <p:cNvSpPr/>
              <p:nvPr/>
            </p:nvSpPr>
            <p:spPr>
              <a:xfrm>
                <a:off x="3928676" y="416338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AB437DC8-6671-6A56-5FD9-D66B98B66EC2}"/>
                  </a:ext>
                </a:extLst>
              </p:cNvPr>
              <p:cNvSpPr/>
              <p:nvPr/>
            </p:nvSpPr>
            <p:spPr>
              <a:xfrm>
                <a:off x="3942011"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A7DF9FCB-6819-CF94-D6D5-07006544337B}"/>
                  </a:ext>
                </a:extLst>
              </p:cNvPr>
              <p:cNvSpPr/>
              <p:nvPr/>
            </p:nvSpPr>
            <p:spPr>
              <a:xfrm>
                <a:off x="3957632" y="4141669"/>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C2747667-7985-429A-D08B-CF412FEC5BAB}"/>
                  </a:ext>
                </a:extLst>
              </p:cNvPr>
              <p:cNvSpPr/>
              <p:nvPr/>
            </p:nvSpPr>
            <p:spPr>
              <a:xfrm>
                <a:off x="3974967" y="412785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3DA06086-BC8A-05A1-D92A-94EBE67D9F70}"/>
                  </a:ext>
                </a:extLst>
              </p:cNvPr>
              <p:cNvSpPr/>
              <p:nvPr/>
            </p:nvSpPr>
            <p:spPr>
              <a:xfrm>
                <a:off x="3990493" y="411461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4D9DCB8F-D8C7-ECDD-0945-EEA4D439DFFF}"/>
                  </a:ext>
                </a:extLst>
              </p:cNvPr>
              <p:cNvSpPr/>
              <p:nvPr/>
            </p:nvSpPr>
            <p:spPr>
              <a:xfrm>
                <a:off x="4004209" y="4102617"/>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9A4D37EE-AA05-1E2F-CCB7-9B29D9B78FE1}"/>
                  </a:ext>
                </a:extLst>
              </p:cNvPr>
              <p:cNvSpPr/>
              <p:nvPr/>
            </p:nvSpPr>
            <p:spPr>
              <a:xfrm>
                <a:off x="4017544" y="408880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1CEBBEA3-200E-6699-3518-04E73A31D6EF}"/>
                  </a:ext>
                </a:extLst>
              </p:cNvPr>
              <p:cNvSpPr/>
              <p:nvPr/>
            </p:nvSpPr>
            <p:spPr>
              <a:xfrm>
                <a:off x="4031451" y="40753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87B9C994-FEE8-0D93-2961-35F549F65523}"/>
                  </a:ext>
                </a:extLst>
              </p:cNvPr>
              <p:cNvSpPr/>
              <p:nvPr/>
            </p:nvSpPr>
            <p:spPr>
              <a:xfrm>
                <a:off x="4043833" y="40626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04964A9C-BB39-A35F-129F-63A9C3EDC779}"/>
                  </a:ext>
                </a:extLst>
              </p:cNvPr>
              <p:cNvSpPr/>
              <p:nvPr/>
            </p:nvSpPr>
            <p:spPr>
              <a:xfrm>
                <a:off x="4059168" y="404441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25DC791A-8984-52B3-78B6-9D06DC143BC2}"/>
                  </a:ext>
                </a:extLst>
              </p:cNvPr>
              <p:cNvSpPr/>
              <p:nvPr/>
            </p:nvSpPr>
            <p:spPr>
              <a:xfrm>
                <a:off x="4071075" y="402698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32242BC8-5B6D-5B7D-8470-B4A8F72D3CAE}"/>
                  </a:ext>
                </a:extLst>
              </p:cNvPr>
              <p:cNvSpPr/>
              <p:nvPr/>
            </p:nvSpPr>
            <p:spPr>
              <a:xfrm>
                <a:off x="4080314" y="401308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68F8AFE0-8977-FED1-8ECC-F8AE1959156A}"/>
                  </a:ext>
                </a:extLst>
              </p:cNvPr>
              <p:cNvSpPr/>
              <p:nvPr/>
            </p:nvSpPr>
            <p:spPr>
              <a:xfrm>
                <a:off x="4089267" y="399927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grpSp>
        <p:sp>
          <p:nvSpPr>
            <p:cNvPr id="508" name="Freeform: Shape 507">
              <a:extLst>
                <a:ext uri="{FF2B5EF4-FFF2-40B4-BE49-F238E27FC236}">
                  <a16:creationId xmlns:a16="http://schemas.microsoft.com/office/drawing/2014/main" id="{0D48174A-CA25-4BEE-7A49-A5650034E294}"/>
                </a:ext>
              </a:extLst>
            </p:cNvPr>
            <p:cNvSpPr/>
            <p:nvPr/>
          </p:nvSpPr>
          <p:spPr>
            <a:xfrm>
              <a:off x="3795617" y="3830678"/>
              <a:ext cx="181260" cy="54102"/>
            </a:xfrm>
            <a:custGeom>
              <a:avLst/>
              <a:gdLst>
                <a:gd name="connsiteX0" fmla="*/ 177832 w 181260"/>
                <a:gd name="connsiteY0" fmla="*/ 190 h 54102"/>
                <a:gd name="connsiteX1" fmla="*/ 177832 w 181260"/>
                <a:gd name="connsiteY1" fmla="*/ 190 h 54102"/>
                <a:gd name="connsiteX2" fmla="*/ 176784 w 181260"/>
                <a:gd name="connsiteY2" fmla="*/ 381 h 54102"/>
                <a:gd name="connsiteX3" fmla="*/ 171450 w 181260"/>
                <a:gd name="connsiteY3" fmla="*/ 3238 h 54102"/>
                <a:gd name="connsiteX4" fmla="*/ 150495 w 181260"/>
                <a:gd name="connsiteY4" fmla="*/ 14097 h 54102"/>
                <a:gd name="connsiteX5" fmla="*/ 99346 w 181260"/>
                <a:gd name="connsiteY5" fmla="*/ 27527 h 54102"/>
                <a:gd name="connsiteX6" fmla="*/ 63056 w 181260"/>
                <a:gd name="connsiteY6" fmla="*/ 29908 h 54102"/>
                <a:gd name="connsiteX7" fmla="*/ 28765 w 181260"/>
                <a:gd name="connsiteY7" fmla="*/ 27718 h 54102"/>
                <a:gd name="connsiteX8" fmla="*/ 8287 w 181260"/>
                <a:gd name="connsiteY8" fmla="*/ 23908 h 54102"/>
                <a:gd name="connsiteX9" fmla="*/ 4858 w 181260"/>
                <a:gd name="connsiteY9" fmla="*/ 33338 h 54102"/>
                <a:gd name="connsiteX10" fmla="*/ 3334 w 181260"/>
                <a:gd name="connsiteY10" fmla="*/ 37814 h 54102"/>
                <a:gd name="connsiteX11" fmla="*/ 0 w 181260"/>
                <a:gd name="connsiteY11" fmla="*/ 46482 h 54102"/>
                <a:gd name="connsiteX12" fmla="*/ 62579 w 181260"/>
                <a:gd name="connsiteY12" fmla="*/ 54102 h 54102"/>
                <a:gd name="connsiteX13" fmla="*/ 93155 w 181260"/>
                <a:gd name="connsiteY13" fmla="*/ 52483 h 54102"/>
                <a:gd name="connsiteX14" fmla="*/ 181261 w 181260"/>
                <a:gd name="connsiteY14" fmla="*/ 25432 h 54102"/>
                <a:gd name="connsiteX15" fmla="*/ 178975 w 181260"/>
                <a:gd name="connsiteY15" fmla="*/ 9906 h 54102"/>
                <a:gd name="connsiteX16" fmla="*/ 178118 w 181260"/>
                <a:gd name="connsiteY16" fmla="*/ 190 h 54102"/>
                <a:gd name="connsiteX17" fmla="*/ 177927 w 181260"/>
                <a:gd name="connsiteY17" fmla="*/ 0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260" h="54102">
                  <a:moveTo>
                    <a:pt x="177832" y="190"/>
                  </a:moveTo>
                  <a:lnTo>
                    <a:pt x="177832" y="190"/>
                  </a:lnTo>
                  <a:cubicBezTo>
                    <a:pt x="177832" y="190"/>
                    <a:pt x="177165" y="286"/>
                    <a:pt x="176784" y="381"/>
                  </a:cubicBezTo>
                  <a:cubicBezTo>
                    <a:pt x="174689" y="1524"/>
                    <a:pt x="173069" y="2381"/>
                    <a:pt x="171450" y="3238"/>
                  </a:cubicBezTo>
                  <a:cubicBezTo>
                    <a:pt x="164973" y="7144"/>
                    <a:pt x="157925" y="10858"/>
                    <a:pt x="150495" y="14097"/>
                  </a:cubicBezTo>
                  <a:cubicBezTo>
                    <a:pt x="135065" y="20288"/>
                    <a:pt x="117824" y="24765"/>
                    <a:pt x="99346" y="27527"/>
                  </a:cubicBezTo>
                  <a:cubicBezTo>
                    <a:pt x="87440" y="29146"/>
                    <a:pt x="75152" y="29908"/>
                    <a:pt x="63056" y="29908"/>
                  </a:cubicBezTo>
                  <a:cubicBezTo>
                    <a:pt x="51626" y="29908"/>
                    <a:pt x="40005" y="29146"/>
                    <a:pt x="28765" y="27718"/>
                  </a:cubicBezTo>
                  <a:cubicBezTo>
                    <a:pt x="21907" y="26765"/>
                    <a:pt x="15050" y="25527"/>
                    <a:pt x="8287" y="23908"/>
                  </a:cubicBezTo>
                  <a:cubicBezTo>
                    <a:pt x="7144" y="27146"/>
                    <a:pt x="6001" y="30290"/>
                    <a:pt x="4858" y="33338"/>
                  </a:cubicBezTo>
                  <a:lnTo>
                    <a:pt x="3334" y="37814"/>
                  </a:lnTo>
                  <a:cubicBezTo>
                    <a:pt x="2381" y="40672"/>
                    <a:pt x="1333" y="43625"/>
                    <a:pt x="0" y="46482"/>
                  </a:cubicBezTo>
                  <a:cubicBezTo>
                    <a:pt x="19717" y="51530"/>
                    <a:pt x="40767" y="54102"/>
                    <a:pt x="62579" y="54102"/>
                  </a:cubicBezTo>
                  <a:cubicBezTo>
                    <a:pt x="72771" y="54102"/>
                    <a:pt x="83058" y="53531"/>
                    <a:pt x="93155" y="52483"/>
                  </a:cubicBezTo>
                  <a:cubicBezTo>
                    <a:pt x="127826" y="48768"/>
                    <a:pt x="157448" y="39624"/>
                    <a:pt x="181261" y="25432"/>
                  </a:cubicBezTo>
                  <a:cubicBezTo>
                    <a:pt x="180308" y="20479"/>
                    <a:pt x="179546" y="15431"/>
                    <a:pt x="178975" y="9906"/>
                  </a:cubicBezTo>
                  <a:cubicBezTo>
                    <a:pt x="178689" y="6667"/>
                    <a:pt x="178308" y="3429"/>
                    <a:pt x="178118" y="190"/>
                  </a:cubicBezTo>
                  <a:lnTo>
                    <a:pt x="177927" y="0"/>
                  </a:lnTo>
                </a:path>
              </a:pathLst>
            </a:custGeom>
            <a:solidFill>
              <a:srgbClr val="B5EDEF"/>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8CEF722E-A5BF-17CF-A933-7B5F25D14E97}"/>
                </a:ext>
              </a:extLst>
            </p:cNvPr>
            <p:cNvSpPr/>
            <p:nvPr/>
          </p:nvSpPr>
          <p:spPr>
            <a:xfrm>
              <a:off x="3547044" y="5188276"/>
              <a:ext cx="136939" cy="1473898"/>
            </a:xfrm>
            <a:custGeom>
              <a:avLst/>
              <a:gdLst>
                <a:gd name="connsiteX0" fmla="*/ 136654 w 136939"/>
                <a:gd name="connsiteY0" fmla="*/ 95 h 1473898"/>
                <a:gd name="connsiteX1" fmla="*/ 81504 w 136939"/>
                <a:gd name="connsiteY1" fmla="*/ 332899 h 1473898"/>
                <a:gd name="connsiteX2" fmla="*/ 60264 w 136939"/>
                <a:gd name="connsiteY2" fmla="*/ 478155 h 1473898"/>
                <a:gd name="connsiteX3" fmla="*/ 57501 w 136939"/>
                <a:gd name="connsiteY3" fmla="*/ 498539 h 1473898"/>
                <a:gd name="connsiteX4" fmla="*/ 57311 w 136939"/>
                <a:gd name="connsiteY4" fmla="*/ 499682 h 1473898"/>
                <a:gd name="connsiteX5" fmla="*/ 56263 w 136939"/>
                <a:gd name="connsiteY5" fmla="*/ 507397 h 1473898"/>
                <a:gd name="connsiteX6" fmla="*/ 55977 w 136939"/>
                <a:gd name="connsiteY6" fmla="*/ 509873 h 1473898"/>
                <a:gd name="connsiteX7" fmla="*/ 55787 w 136939"/>
                <a:gd name="connsiteY7" fmla="*/ 511016 h 1473898"/>
                <a:gd name="connsiteX8" fmla="*/ 54930 w 136939"/>
                <a:gd name="connsiteY8" fmla="*/ 516826 h 1473898"/>
                <a:gd name="connsiteX9" fmla="*/ 54358 w 136939"/>
                <a:gd name="connsiteY9" fmla="*/ 521208 h 1473898"/>
                <a:gd name="connsiteX10" fmla="*/ 49786 w 136939"/>
                <a:gd name="connsiteY10" fmla="*/ 556165 h 1473898"/>
                <a:gd name="connsiteX11" fmla="*/ 19020 w 136939"/>
                <a:gd name="connsiteY11" fmla="*/ 847916 h 1473898"/>
                <a:gd name="connsiteX12" fmla="*/ 13686 w 136939"/>
                <a:gd name="connsiteY12" fmla="*/ 921068 h 1473898"/>
                <a:gd name="connsiteX13" fmla="*/ 10638 w 136939"/>
                <a:gd name="connsiteY13" fmla="*/ 973169 h 1473898"/>
                <a:gd name="connsiteX14" fmla="*/ 10067 w 136939"/>
                <a:gd name="connsiteY14" fmla="*/ 982980 h 1473898"/>
                <a:gd name="connsiteX15" fmla="*/ 9495 w 136939"/>
                <a:gd name="connsiteY15" fmla="*/ 993267 h 1473898"/>
                <a:gd name="connsiteX16" fmla="*/ 8638 w 136939"/>
                <a:gd name="connsiteY16" fmla="*/ 1008412 h 1473898"/>
                <a:gd name="connsiteX17" fmla="*/ 8352 w 136939"/>
                <a:gd name="connsiteY17" fmla="*/ 1013555 h 1473898"/>
                <a:gd name="connsiteX18" fmla="*/ 2161 w 136939"/>
                <a:gd name="connsiteY18" fmla="*/ 1135285 h 1473898"/>
                <a:gd name="connsiteX19" fmla="*/ 447 w 136939"/>
                <a:gd name="connsiteY19" fmla="*/ 1278160 h 1473898"/>
                <a:gd name="connsiteX20" fmla="*/ 3780 w 136939"/>
                <a:gd name="connsiteY20" fmla="*/ 1349311 h 1473898"/>
                <a:gd name="connsiteX21" fmla="*/ 10924 w 136939"/>
                <a:gd name="connsiteY21" fmla="*/ 1419320 h 1473898"/>
                <a:gd name="connsiteX22" fmla="*/ 15496 w 136939"/>
                <a:gd name="connsiteY22" fmla="*/ 1450086 h 1473898"/>
                <a:gd name="connsiteX23" fmla="*/ 16830 w 136939"/>
                <a:gd name="connsiteY23" fmla="*/ 1458087 h 1473898"/>
                <a:gd name="connsiteX24" fmla="*/ 19497 w 136939"/>
                <a:gd name="connsiteY24" fmla="*/ 1473899 h 1473898"/>
                <a:gd name="connsiteX25" fmla="*/ 20449 w 136939"/>
                <a:gd name="connsiteY25" fmla="*/ 1472184 h 1473898"/>
                <a:gd name="connsiteX26" fmla="*/ 21020 w 136939"/>
                <a:gd name="connsiteY26" fmla="*/ 1471327 h 1473898"/>
                <a:gd name="connsiteX27" fmla="*/ 21020 w 136939"/>
                <a:gd name="connsiteY27" fmla="*/ 1413510 h 1473898"/>
                <a:gd name="connsiteX28" fmla="*/ 21687 w 136939"/>
                <a:gd name="connsiteY28" fmla="*/ 1320451 h 1473898"/>
                <a:gd name="connsiteX29" fmla="*/ 23592 w 136939"/>
                <a:gd name="connsiteY29" fmla="*/ 1244441 h 1473898"/>
                <a:gd name="connsiteX30" fmla="*/ 27688 w 136939"/>
                <a:gd name="connsiteY30" fmla="*/ 1168432 h 1473898"/>
                <a:gd name="connsiteX31" fmla="*/ 29117 w 136939"/>
                <a:gd name="connsiteY31" fmla="*/ 1145667 h 1473898"/>
                <a:gd name="connsiteX32" fmla="*/ 78361 w 136939"/>
                <a:gd name="connsiteY32" fmla="*/ 582740 h 1473898"/>
                <a:gd name="connsiteX33" fmla="*/ 86743 w 136939"/>
                <a:gd name="connsiteY33" fmla="*/ 502158 h 1473898"/>
                <a:gd name="connsiteX34" fmla="*/ 90934 w 136939"/>
                <a:gd name="connsiteY34" fmla="*/ 461867 h 1473898"/>
                <a:gd name="connsiteX35" fmla="*/ 95125 w 136939"/>
                <a:gd name="connsiteY35" fmla="*/ 421576 h 1473898"/>
                <a:gd name="connsiteX36" fmla="*/ 95697 w 136939"/>
                <a:gd name="connsiteY36" fmla="*/ 415766 h 1473898"/>
                <a:gd name="connsiteX37" fmla="*/ 136940 w 136939"/>
                <a:gd name="connsiteY37" fmla="*/ 191 h 1473898"/>
                <a:gd name="connsiteX38" fmla="*/ 136749 w 136939"/>
                <a:gd name="connsiteY38" fmla="*/ 0 h 1473898"/>
                <a:gd name="connsiteX39" fmla="*/ 136559 w 136939"/>
                <a:gd name="connsiteY39" fmla="*/ 191 h 147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6939" h="1473898">
                  <a:moveTo>
                    <a:pt x="136654" y="95"/>
                  </a:moveTo>
                  <a:cubicBezTo>
                    <a:pt x="114080" y="129921"/>
                    <a:pt x="95982" y="238792"/>
                    <a:pt x="81504" y="332899"/>
                  </a:cubicBezTo>
                  <a:cubicBezTo>
                    <a:pt x="73599" y="384334"/>
                    <a:pt x="66455" y="433197"/>
                    <a:pt x="60264" y="478155"/>
                  </a:cubicBezTo>
                  <a:cubicBezTo>
                    <a:pt x="59311" y="485013"/>
                    <a:pt x="58358" y="491776"/>
                    <a:pt x="57501" y="498539"/>
                  </a:cubicBezTo>
                  <a:lnTo>
                    <a:pt x="57311" y="499682"/>
                  </a:lnTo>
                  <a:lnTo>
                    <a:pt x="56263" y="507397"/>
                  </a:lnTo>
                  <a:cubicBezTo>
                    <a:pt x="56263" y="508825"/>
                    <a:pt x="56168" y="509397"/>
                    <a:pt x="55977" y="509873"/>
                  </a:cubicBezTo>
                  <a:lnTo>
                    <a:pt x="55787" y="511016"/>
                  </a:lnTo>
                  <a:lnTo>
                    <a:pt x="54930" y="516826"/>
                  </a:lnTo>
                  <a:lnTo>
                    <a:pt x="54358" y="521208"/>
                  </a:lnTo>
                  <a:cubicBezTo>
                    <a:pt x="52834" y="532828"/>
                    <a:pt x="51310" y="544449"/>
                    <a:pt x="49786" y="556165"/>
                  </a:cubicBezTo>
                  <a:cubicBezTo>
                    <a:pt x="36356" y="660749"/>
                    <a:pt x="26259" y="756190"/>
                    <a:pt x="19020" y="847916"/>
                  </a:cubicBezTo>
                  <a:cubicBezTo>
                    <a:pt x="17020" y="872300"/>
                    <a:pt x="15305" y="896684"/>
                    <a:pt x="13686" y="921068"/>
                  </a:cubicBezTo>
                  <a:cubicBezTo>
                    <a:pt x="12543" y="938403"/>
                    <a:pt x="11591" y="955739"/>
                    <a:pt x="10638" y="973169"/>
                  </a:cubicBezTo>
                  <a:lnTo>
                    <a:pt x="10067" y="982980"/>
                  </a:lnTo>
                  <a:lnTo>
                    <a:pt x="9495" y="993267"/>
                  </a:lnTo>
                  <a:lnTo>
                    <a:pt x="8638" y="1008412"/>
                  </a:lnTo>
                  <a:lnTo>
                    <a:pt x="8352" y="1013555"/>
                  </a:lnTo>
                  <a:cubicBezTo>
                    <a:pt x="5780" y="1058894"/>
                    <a:pt x="3685" y="1096994"/>
                    <a:pt x="2161" y="1135285"/>
                  </a:cubicBezTo>
                  <a:cubicBezTo>
                    <a:pt x="66" y="1192149"/>
                    <a:pt x="-506" y="1237488"/>
                    <a:pt x="447" y="1278160"/>
                  </a:cubicBezTo>
                  <a:cubicBezTo>
                    <a:pt x="1018" y="1302163"/>
                    <a:pt x="2161" y="1325404"/>
                    <a:pt x="3780" y="1349311"/>
                  </a:cubicBezTo>
                  <a:cubicBezTo>
                    <a:pt x="5590" y="1373886"/>
                    <a:pt x="7971" y="1397413"/>
                    <a:pt x="10924" y="1419320"/>
                  </a:cubicBezTo>
                  <a:cubicBezTo>
                    <a:pt x="12353" y="1429893"/>
                    <a:pt x="13781" y="1439990"/>
                    <a:pt x="15496" y="1450086"/>
                  </a:cubicBezTo>
                  <a:lnTo>
                    <a:pt x="16830" y="1458087"/>
                  </a:lnTo>
                  <a:cubicBezTo>
                    <a:pt x="17782" y="1463326"/>
                    <a:pt x="18639" y="1468565"/>
                    <a:pt x="19497" y="1473899"/>
                  </a:cubicBezTo>
                  <a:lnTo>
                    <a:pt x="20449" y="1472184"/>
                  </a:lnTo>
                  <a:cubicBezTo>
                    <a:pt x="20449" y="1472184"/>
                    <a:pt x="20735" y="1471422"/>
                    <a:pt x="21020" y="1471327"/>
                  </a:cubicBezTo>
                  <a:lnTo>
                    <a:pt x="21020" y="1413510"/>
                  </a:lnTo>
                  <a:cubicBezTo>
                    <a:pt x="21020" y="1385983"/>
                    <a:pt x="21211" y="1353502"/>
                    <a:pt x="21687" y="1320451"/>
                  </a:cubicBezTo>
                  <a:cubicBezTo>
                    <a:pt x="22068" y="1292638"/>
                    <a:pt x="22735" y="1268540"/>
                    <a:pt x="23592" y="1244441"/>
                  </a:cubicBezTo>
                  <a:cubicBezTo>
                    <a:pt x="24545" y="1218628"/>
                    <a:pt x="26164" y="1191577"/>
                    <a:pt x="27688" y="1168432"/>
                  </a:cubicBezTo>
                  <a:lnTo>
                    <a:pt x="29117" y="1145667"/>
                  </a:lnTo>
                  <a:cubicBezTo>
                    <a:pt x="42166" y="943642"/>
                    <a:pt x="61406" y="747713"/>
                    <a:pt x="78361" y="582740"/>
                  </a:cubicBezTo>
                  <a:cubicBezTo>
                    <a:pt x="81123" y="555879"/>
                    <a:pt x="83981" y="529018"/>
                    <a:pt x="86743" y="502158"/>
                  </a:cubicBezTo>
                  <a:lnTo>
                    <a:pt x="90934" y="461867"/>
                  </a:lnTo>
                  <a:lnTo>
                    <a:pt x="95125" y="421576"/>
                  </a:lnTo>
                  <a:lnTo>
                    <a:pt x="95697" y="415766"/>
                  </a:lnTo>
                  <a:cubicBezTo>
                    <a:pt x="109127" y="288512"/>
                    <a:pt x="124272" y="144209"/>
                    <a:pt x="136940" y="191"/>
                  </a:cubicBezTo>
                  <a:lnTo>
                    <a:pt x="136749" y="0"/>
                  </a:lnTo>
                  <a:cubicBezTo>
                    <a:pt x="136749" y="0"/>
                    <a:pt x="136559" y="95"/>
                    <a:pt x="136559" y="191"/>
                  </a:cubicBezTo>
                  <a:close/>
                </a:path>
              </a:pathLst>
            </a:custGeom>
            <a:solidFill>
              <a:srgbClr val="428A8E"/>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595D5DEB-29FC-78C4-B354-7536D4496E6C}"/>
                </a:ext>
              </a:extLst>
            </p:cNvPr>
            <p:cNvSpPr/>
            <p:nvPr/>
          </p:nvSpPr>
          <p:spPr>
            <a:xfrm>
              <a:off x="3426010" y="5831214"/>
              <a:ext cx="93095" cy="843533"/>
            </a:xfrm>
            <a:custGeom>
              <a:avLst/>
              <a:gdLst>
                <a:gd name="connsiteX0" fmla="*/ 92715 w 93095"/>
                <a:gd name="connsiteY0" fmla="*/ 286 h 843533"/>
                <a:gd name="connsiteX1" fmla="*/ 81380 w 93095"/>
                <a:gd name="connsiteY1" fmla="*/ 44863 h 843533"/>
                <a:gd name="connsiteX2" fmla="*/ 61282 w 93095"/>
                <a:gd name="connsiteY2" fmla="*/ 130873 h 843533"/>
                <a:gd name="connsiteX3" fmla="*/ 54520 w 93095"/>
                <a:gd name="connsiteY3" fmla="*/ 162496 h 843533"/>
                <a:gd name="connsiteX4" fmla="*/ 24135 w 93095"/>
                <a:gd name="connsiteY4" fmla="*/ 332137 h 843533"/>
                <a:gd name="connsiteX5" fmla="*/ 513 w 93095"/>
                <a:gd name="connsiteY5" fmla="*/ 684371 h 843533"/>
                <a:gd name="connsiteX6" fmla="*/ 12610 w 93095"/>
                <a:gd name="connsiteY6" fmla="*/ 843534 h 843533"/>
                <a:gd name="connsiteX7" fmla="*/ 13086 w 93095"/>
                <a:gd name="connsiteY7" fmla="*/ 841248 h 843533"/>
                <a:gd name="connsiteX8" fmla="*/ 13086 w 93095"/>
                <a:gd name="connsiteY8" fmla="*/ 838962 h 843533"/>
                <a:gd name="connsiteX9" fmla="*/ 12800 w 93095"/>
                <a:gd name="connsiteY9" fmla="*/ 807244 h 843533"/>
                <a:gd name="connsiteX10" fmla="*/ 12800 w 93095"/>
                <a:gd name="connsiteY10" fmla="*/ 793813 h 843533"/>
                <a:gd name="connsiteX11" fmla="*/ 12800 w 93095"/>
                <a:gd name="connsiteY11" fmla="*/ 791147 h 843533"/>
                <a:gd name="connsiteX12" fmla="*/ 16420 w 93095"/>
                <a:gd name="connsiteY12" fmla="*/ 703707 h 843533"/>
                <a:gd name="connsiteX13" fmla="*/ 52805 w 93095"/>
                <a:gd name="connsiteY13" fmla="*/ 405670 h 843533"/>
                <a:gd name="connsiteX14" fmla="*/ 55186 w 93095"/>
                <a:gd name="connsiteY14" fmla="*/ 389668 h 843533"/>
                <a:gd name="connsiteX15" fmla="*/ 61663 w 93095"/>
                <a:gd name="connsiteY15" fmla="*/ 345853 h 843533"/>
                <a:gd name="connsiteX16" fmla="*/ 84333 w 93095"/>
                <a:gd name="connsiteY16" fmla="*/ 167068 h 843533"/>
                <a:gd name="connsiteX17" fmla="*/ 93096 w 93095"/>
                <a:gd name="connsiteY17" fmla="*/ 190 h 843533"/>
                <a:gd name="connsiteX18" fmla="*/ 92905 w 93095"/>
                <a:gd name="connsiteY18" fmla="*/ 0 h 843533"/>
                <a:gd name="connsiteX19" fmla="*/ 92715 w 93095"/>
                <a:gd name="connsiteY19" fmla="*/ 190 h 84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95" h="843533">
                  <a:moveTo>
                    <a:pt x="92715" y="286"/>
                  </a:moveTo>
                  <a:cubicBezTo>
                    <a:pt x="88905" y="15049"/>
                    <a:pt x="85095" y="29908"/>
                    <a:pt x="81380" y="44863"/>
                  </a:cubicBezTo>
                  <a:cubicBezTo>
                    <a:pt x="74522" y="72676"/>
                    <a:pt x="67759" y="101632"/>
                    <a:pt x="61282" y="130873"/>
                  </a:cubicBezTo>
                  <a:cubicBezTo>
                    <a:pt x="58996" y="141446"/>
                    <a:pt x="56710" y="152019"/>
                    <a:pt x="54520" y="162496"/>
                  </a:cubicBezTo>
                  <a:cubicBezTo>
                    <a:pt x="42137" y="221456"/>
                    <a:pt x="32136" y="276987"/>
                    <a:pt x="24135" y="332137"/>
                  </a:cubicBezTo>
                  <a:cubicBezTo>
                    <a:pt x="5561" y="458248"/>
                    <a:pt x="-2154" y="573500"/>
                    <a:pt x="513" y="684371"/>
                  </a:cubicBezTo>
                  <a:cubicBezTo>
                    <a:pt x="1942" y="738664"/>
                    <a:pt x="5942" y="792194"/>
                    <a:pt x="12610" y="843534"/>
                  </a:cubicBezTo>
                  <a:cubicBezTo>
                    <a:pt x="13086" y="842772"/>
                    <a:pt x="13086" y="842010"/>
                    <a:pt x="13086" y="841248"/>
                  </a:cubicBezTo>
                  <a:lnTo>
                    <a:pt x="13086" y="838962"/>
                  </a:lnTo>
                  <a:cubicBezTo>
                    <a:pt x="12895" y="827722"/>
                    <a:pt x="12800" y="817245"/>
                    <a:pt x="12800" y="807244"/>
                  </a:cubicBezTo>
                  <a:cubicBezTo>
                    <a:pt x="12800" y="802672"/>
                    <a:pt x="12800" y="798195"/>
                    <a:pt x="12800" y="793813"/>
                  </a:cubicBezTo>
                  <a:lnTo>
                    <a:pt x="12800" y="791147"/>
                  </a:lnTo>
                  <a:cubicBezTo>
                    <a:pt x="13181" y="763143"/>
                    <a:pt x="14419" y="733711"/>
                    <a:pt x="16420" y="703707"/>
                  </a:cubicBezTo>
                  <a:cubicBezTo>
                    <a:pt x="23278" y="603409"/>
                    <a:pt x="38232" y="502920"/>
                    <a:pt x="52805" y="405670"/>
                  </a:cubicBezTo>
                  <a:lnTo>
                    <a:pt x="55186" y="389668"/>
                  </a:lnTo>
                  <a:cubicBezTo>
                    <a:pt x="57377" y="374809"/>
                    <a:pt x="59568" y="360331"/>
                    <a:pt x="61663" y="345853"/>
                  </a:cubicBezTo>
                  <a:cubicBezTo>
                    <a:pt x="69379" y="293180"/>
                    <a:pt x="78142" y="230791"/>
                    <a:pt x="84333" y="167068"/>
                  </a:cubicBezTo>
                  <a:cubicBezTo>
                    <a:pt x="90238" y="105442"/>
                    <a:pt x="93096" y="50863"/>
                    <a:pt x="93096" y="190"/>
                  </a:cubicBezTo>
                  <a:lnTo>
                    <a:pt x="92905" y="0"/>
                  </a:lnTo>
                  <a:cubicBezTo>
                    <a:pt x="92905" y="0"/>
                    <a:pt x="92715" y="95"/>
                    <a:pt x="92715" y="190"/>
                  </a:cubicBezTo>
                  <a:close/>
                </a:path>
              </a:pathLst>
            </a:custGeom>
            <a:solidFill>
              <a:srgbClr val="428A8E"/>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8FAC2C1E-2F4D-8DFC-9F57-25E7F0981D27}"/>
                </a:ext>
              </a:extLst>
            </p:cNvPr>
            <p:cNvSpPr/>
            <p:nvPr/>
          </p:nvSpPr>
          <p:spPr>
            <a:xfrm>
              <a:off x="2674179" y="4258255"/>
              <a:ext cx="2372260" cy="2529363"/>
            </a:xfrm>
            <a:custGeom>
              <a:avLst/>
              <a:gdLst>
                <a:gd name="connsiteX0" fmla="*/ 2372165 w 2372260"/>
                <a:gd name="connsiteY0" fmla="*/ 2309527 h 2529363"/>
                <a:gd name="connsiteX1" fmla="*/ 2371785 w 2372260"/>
                <a:gd name="connsiteY1" fmla="*/ 2298573 h 2529363"/>
                <a:gd name="connsiteX2" fmla="*/ 2364546 w 2372260"/>
                <a:gd name="connsiteY2" fmla="*/ 2231803 h 2529363"/>
                <a:gd name="connsiteX3" fmla="*/ 2353401 w 2372260"/>
                <a:gd name="connsiteY3" fmla="*/ 2151221 h 2529363"/>
                <a:gd name="connsiteX4" fmla="*/ 2325683 w 2372260"/>
                <a:gd name="connsiteY4" fmla="*/ 1986724 h 2529363"/>
                <a:gd name="connsiteX5" fmla="*/ 2253865 w 2372260"/>
                <a:gd name="connsiteY5" fmla="*/ 1658969 h 2529363"/>
                <a:gd name="connsiteX6" fmla="*/ 2171855 w 2372260"/>
                <a:gd name="connsiteY6" fmla="*/ 1350550 h 2529363"/>
                <a:gd name="connsiteX7" fmla="*/ 2087273 w 2372260"/>
                <a:gd name="connsiteY7" fmla="*/ 1061085 h 2529363"/>
                <a:gd name="connsiteX8" fmla="*/ 2085653 w 2372260"/>
                <a:gd name="connsiteY8" fmla="*/ 1056037 h 2529363"/>
                <a:gd name="connsiteX9" fmla="*/ 2081367 w 2372260"/>
                <a:gd name="connsiteY9" fmla="*/ 1056894 h 2529363"/>
                <a:gd name="connsiteX10" fmla="*/ 2080605 w 2372260"/>
                <a:gd name="connsiteY10" fmla="*/ 1057085 h 2529363"/>
                <a:gd name="connsiteX11" fmla="*/ 2081367 w 2372260"/>
                <a:gd name="connsiteY11" fmla="*/ 1056894 h 2529363"/>
                <a:gd name="connsiteX12" fmla="*/ 2085272 w 2372260"/>
                <a:gd name="connsiteY12" fmla="*/ 1056037 h 2529363"/>
                <a:gd name="connsiteX13" fmla="*/ 2085272 w 2372260"/>
                <a:gd name="connsiteY13" fmla="*/ 1056037 h 2529363"/>
                <a:gd name="connsiteX14" fmla="*/ 1997357 w 2372260"/>
                <a:gd name="connsiteY14" fmla="*/ 811911 h 2529363"/>
                <a:gd name="connsiteX15" fmla="*/ 1948779 w 2372260"/>
                <a:gd name="connsiteY15" fmla="*/ 701612 h 2529363"/>
                <a:gd name="connsiteX16" fmla="*/ 1948398 w 2372260"/>
                <a:gd name="connsiteY16" fmla="*/ 699326 h 2529363"/>
                <a:gd name="connsiteX17" fmla="*/ 1941731 w 2372260"/>
                <a:gd name="connsiteY17" fmla="*/ 686943 h 2529363"/>
                <a:gd name="connsiteX18" fmla="*/ 1940778 w 2372260"/>
                <a:gd name="connsiteY18" fmla="*/ 684943 h 2529363"/>
                <a:gd name="connsiteX19" fmla="*/ 1940778 w 2372260"/>
                <a:gd name="connsiteY19" fmla="*/ 684943 h 2529363"/>
                <a:gd name="connsiteX20" fmla="*/ 1892867 w 2372260"/>
                <a:gd name="connsiteY20" fmla="*/ 612172 h 2529363"/>
                <a:gd name="connsiteX21" fmla="*/ 1877532 w 2372260"/>
                <a:gd name="connsiteY21" fmla="*/ 591026 h 2529363"/>
                <a:gd name="connsiteX22" fmla="*/ 1850672 w 2372260"/>
                <a:gd name="connsiteY22" fmla="*/ 559403 h 2529363"/>
                <a:gd name="connsiteX23" fmla="*/ 1794760 w 2372260"/>
                <a:gd name="connsiteY23" fmla="*/ 501110 h 2529363"/>
                <a:gd name="connsiteX24" fmla="*/ 1776091 w 2372260"/>
                <a:gd name="connsiteY24" fmla="*/ 483870 h 2529363"/>
                <a:gd name="connsiteX25" fmla="*/ 1435858 w 2372260"/>
                <a:gd name="connsiteY25" fmla="*/ 281464 h 2529363"/>
                <a:gd name="connsiteX26" fmla="*/ 1424619 w 2372260"/>
                <a:gd name="connsiteY26" fmla="*/ 277749 h 2529363"/>
                <a:gd name="connsiteX27" fmla="*/ 1412236 w 2372260"/>
                <a:gd name="connsiteY27" fmla="*/ 268319 h 2529363"/>
                <a:gd name="connsiteX28" fmla="*/ 1400044 w 2372260"/>
                <a:gd name="connsiteY28" fmla="*/ 254127 h 2529363"/>
                <a:gd name="connsiteX29" fmla="*/ 1390138 w 2372260"/>
                <a:gd name="connsiteY29" fmla="*/ 232982 h 2529363"/>
                <a:gd name="connsiteX30" fmla="*/ 1384899 w 2372260"/>
                <a:gd name="connsiteY30" fmla="*/ 202216 h 2529363"/>
                <a:gd name="connsiteX31" fmla="*/ 1391186 w 2372260"/>
                <a:gd name="connsiteY31" fmla="*/ 138208 h 2529363"/>
                <a:gd name="connsiteX32" fmla="*/ 1412712 w 2372260"/>
                <a:gd name="connsiteY32" fmla="*/ 66199 h 2529363"/>
                <a:gd name="connsiteX33" fmla="*/ 1408902 w 2372260"/>
                <a:gd name="connsiteY33" fmla="*/ 50101 h 2529363"/>
                <a:gd name="connsiteX34" fmla="*/ 1407854 w 2372260"/>
                <a:gd name="connsiteY34" fmla="*/ 45339 h 2529363"/>
                <a:gd name="connsiteX35" fmla="*/ 1408045 w 2372260"/>
                <a:gd name="connsiteY35" fmla="*/ 47911 h 2529363"/>
                <a:gd name="connsiteX36" fmla="*/ 1408521 w 2372260"/>
                <a:gd name="connsiteY36" fmla="*/ 50292 h 2529363"/>
                <a:gd name="connsiteX37" fmla="*/ 1391376 w 2372260"/>
                <a:gd name="connsiteY37" fmla="*/ 37814 h 2529363"/>
                <a:gd name="connsiteX38" fmla="*/ 1375850 w 2372260"/>
                <a:gd name="connsiteY38" fmla="*/ 16383 h 2529363"/>
                <a:gd name="connsiteX39" fmla="*/ 1368421 w 2372260"/>
                <a:gd name="connsiteY39" fmla="*/ 0 h 2529363"/>
                <a:gd name="connsiteX40" fmla="*/ 1368230 w 2372260"/>
                <a:gd name="connsiteY40" fmla="*/ 0 h 2529363"/>
                <a:gd name="connsiteX41" fmla="*/ 1368040 w 2372260"/>
                <a:gd name="connsiteY41" fmla="*/ 0 h 2529363"/>
                <a:gd name="connsiteX42" fmla="*/ 1366897 w 2372260"/>
                <a:gd name="connsiteY42" fmla="*/ 2381 h 2529363"/>
                <a:gd name="connsiteX43" fmla="*/ 1366325 w 2372260"/>
                <a:gd name="connsiteY43" fmla="*/ 3620 h 2529363"/>
                <a:gd name="connsiteX44" fmla="*/ 1364420 w 2372260"/>
                <a:gd name="connsiteY44" fmla="*/ 8001 h 2529363"/>
                <a:gd name="connsiteX45" fmla="*/ 1363277 w 2372260"/>
                <a:gd name="connsiteY45" fmla="*/ 10573 h 2529363"/>
                <a:gd name="connsiteX46" fmla="*/ 1336703 w 2372260"/>
                <a:gd name="connsiteY46" fmla="*/ 90583 h 2529363"/>
                <a:gd name="connsiteX47" fmla="*/ 1321177 w 2372260"/>
                <a:gd name="connsiteY47" fmla="*/ 176022 h 2529363"/>
                <a:gd name="connsiteX48" fmla="*/ 1320510 w 2372260"/>
                <a:gd name="connsiteY48" fmla="*/ 181070 h 2529363"/>
                <a:gd name="connsiteX49" fmla="*/ 1319939 w 2372260"/>
                <a:gd name="connsiteY49" fmla="*/ 185261 h 2529363"/>
                <a:gd name="connsiteX50" fmla="*/ 1319558 w 2372260"/>
                <a:gd name="connsiteY50" fmla="*/ 188309 h 2529363"/>
                <a:gd name="connsiteX51" fmla="*/ 1318891 w 2372260"/>
                <a:gd name="connsiteY51" fmla="*/ 193738 h 2529363"/>
                <a:gd name="connsiteX52" fmla="*/ 1317748 w 2372260"/>
                <a:gd name="connsiteY52" fmla="*/ 202883 h 2529363"/>
                <a:gd name="connsiteX53" fmla="*/ 1317272 w 2372260"/>
                <a:gd name="connsiteY53" fmla="*/ 206597 h 2529363"/>
                <a:gd name="connsiteX54" fmla="*/ 1316700 w 2372260"/>
                <a:gd name="connsiteY54" fmla="*/ 212026 h 2529363"/>
                <a:gd name="connsiteX55" fmla="*/ 1310319 w 2372260"/>
                <a:gd name="connsiteY55" fmla="*/ 240316 h 2529363"/>
                <a:gd name="connsiteX56" fmla="*/ 1299365 w 2372260"/>
                <a:gd name="connsiteY56" fmla="*/ 264414 h 2529363"/>
                <a:gd name="connsiteX57" fmla="*/ 1284506 w 2372260"/>
                <a:gd name="connsiteY57" fmla="*/ 285274 h 2529363"/>
                <a:gd name="connsiteX58" fmla="*/ 1244882 w 2372260"/>
                <a:gd name="connsiteY58" fmla="*/ 321850 h 2529363"/>
                <a:gd name="connsiteX59" fmla="*/ 864358 w 2372260"/>
                <a:gd name="connsiteY59" fmla="*/ 293370 h 2529363"/>
                <a:gd name="connsiteX60" fmla="*/ 826353 w 2372260"/>
                <a:gd name="connsiteY60" fmla="*/ 310991 h 2529363"/>
                <a:gd name="connsiteX61" fmla="*/ 803493 w 2372260"/>
                <a:gd name="connsiteY61" fmla="*/ 320230 h 2529363"/>
                <a:gd name="connsiteX62" fmla="*/ 731294 w 2372260"/>
                <a:gd name="connsiteY62" fmla="*/ 357473 h 2529363"/>
                <a:gd name="connsiteX63" fmla="*/ 596229 w 2372260"/>
                <a:gd name="connsiteY63" fmla="*/ 459296 h 2529363"/>
                <a:gd name="connsiteX64" fmla="*/ 476309 w 2372260"/>
                <a:gd name="connsiteY64" fmla="*/ 585026 h 2529363"/>
                <a:gd name="connsiteX65" fmla="*/ 544508 w 2372260"/>
                <a:gd name="connsiteY65" fmla="*/ 763334 h 2529363"/>
                <a:gd name="connsiteX66" fmla="*/ 689384 w 2372260"/>
                <a:gd name="connsiteY66" fmla="*/ 778193 h 2529363"/>
                <a:gd name="connsiteX67" fmla="*/ 732627 w 2372260"/>
                <a:gd name="connsiteY67" fmla="*/ 776764 h 2529363"/>
                <a:gd name="connsiteX68" fmla="*/ 800445 w 2372260"/>
                <a:gd name="connsiteY68" fmla="*/ 768001 h 2529363"/>
                <a:gd name="connsiteX69" fmla="*/ 856357 w 2372260"/>
                <a:gd name="connsiteY69" fmla="*/ 760857 h 2529363"/>
                <a:gd name="connsiteX70" fmla="*/ 840355 w 2372260"/>
                <a:gd name="connsiteY70" fmla="*/ 783622 h 2529363"/>
                <a:gd name="connsiteX71" fmla="*/ 814542 w 2372260"/>
                <a:gd name="connsiteY71" fmla="*/ 825532 h 2529363"/>
                <a:gd name="connsiteX72" fmla="*/ 774632 w 2372260"/>
                <a:gd name="connsiteY72" fmla="*/ 893921 h 2529363"/>
                <a:gd name="connsiteX73" fmla="*/ 708910 w 2372260"/>
                <a:gd name="connsiteY73" fmla="*/ 997363 h 2529363"/>
                <a:gd name="connsiteX74" fmla="*/ 687669 w 2372260"/>
                <a:gd name="connsiteY74" fmla="*/ 1031176 h 2529363"/>
                <a:gd name="connsiteX75" fmla="*/ 685383 w 2372260"/>
                <a:gd name="connsiteY75" fmla="*/ 1034701 h 2529363"/>
                <a:gd name="connsiteX76" fmla="*/ 637663 w 2372260"/>
                <a:gd name="connsiteY76" fmla="*/ 1098232 h 2529363"/>
                <a:gd name="connsiteX77" fmla="*/ 574512 w 2372260"/>
                <a:gd name="connsiteY77" fmla="*/ 1175671 h 2529363"/>
                <a:gd name="connsiteX78" fmla="*/ 490787 w 2372260"/>
                <a:gd name="connsiteY78" fmla="*/ 1276255 h 2529363"/>
                <a:gd name="connsiteX79" fmla="*/ 430685 w 2372260"/>
                <a:gd name="connsiteY79" fmla="*/ 1344168 h 2529363"/>
                <a:gd name="connsiteX80" fmla="*/ 428875 w 2372260"/>
                <a:gd name="connsiteY80" fmla="*/ 1348264 h 2529363"/>
                <a:gd name="connsiteX81" fmla="*/ 387727 w 2372260"/>
                <a:gd name="connsiteY81" fmla="*/ 1390460 h 2529363"/>
                <a:gd name="connsiteX82" fmla="*/ 386012 w 2372260"/>
                <a:gd name="connsiteY82" fmla="*/ 1390174 h 2529363"/>
                <a:gd name="connsiteX83" fmla="*/ 382298 w 2372260"/>
                <a:gd name="connsiteY83" fmla="*/ 1391222 h 2529363"/>
                <a:gd name="connsiteX84" fmla="*/ 326291 w 2372260"/>
                <a:gd name="connsiteY84" fmla="*/ 1441704 h 2529363"/>
                <a:gd name="connsiteX85" fmla="*/ 322481 w 2372260"/>
                <a:gd name="connsiteY85" fmla="*/ 1440656 h 2529363"/>
                <a:gd name="connsiteX86" fmla="*/ 317242 w 2372260"/>
                <a:gd name="connsiteY86" fmla="*/ 1442942 h 2529363"/>
                <a:gd name="connsiteX87" fmla="*/ 315242 w 2372260"/>
                <a:gd name="connsiteY87" fmla="*/ 1444657 h 2529363"/>
                <a:gd name="connsiteX88" fmla="*/ 246852 w 2372260"/>
                <a:gd name="connsiteY88" fmla="*/ 1506950 h 2529363"/>
                <a:gd name="connsiteX89" fmla="*/ 230850 w 2372260"/>
                <a:gd name="connsiteY89" fmla="*/ 1519523 h 2529363"/>
                <a:gd name="connsiteX90" fmla="*/ 227612 w 2372260"/>
                <a:gd name="connsiteY90" fmla="*/ 1524095 h 2529363"/>
                <a:gd name="connsiteX91" fmla="*/ 228469 w 2372260"/>
                <a:gd name="connsiteY91" fmla="*/ 1529334 h 2529363"/>
                <a:gd name="connsiteX92" fmla="*/ 229040 w 2372260"/>
                <a:gd name="connsiteY92" fmla="*/ 1535430 h 2529363"/>
                <a:gd name="connsiteX93" fmla="*/ 232660 w 2372260"/>
                <a:gd name="connsiteY93" fmla="*/ 1538383 h 2529363"/>
                <a:gd name="connsiteX94" fmla="*/ 148745 w 2372260"/>
                <a:gd name="connsiteY94" fmla="*/ 1602486 h 2529363"/>
                <a:gd name="connsiteX95" fmla="*/ 105311 w 2372260"/>
                <a:gd name="connsiteY95" fmla="*/ 1633538 h 2529363"/>
                <a:gd name="connsiteX96" fmla="*/ 89118 w 2372260"/>
                <a:gd name="connsiteY96" fmla="*/ 1644968 h 2529363"/>
                <a:gd name="connsiteX97" fmla="*/ 73592 w 2372260"/>
                <a:gd name="connsiteY97" fmla="*/ 1655921 h 2529363"/>
                <a:gd name="connsiteX98" fmla="*/ 27491 w 2372260"/>
                <a:gd name="connsiteY98" fmla="*/ 1686306 h 2529363"/>
                <a:gd name="connsiteX99" fmla="*/ 4060 w 2372260"/>
                <a:gd name="connsiteY99" fmla="*/ 1697260 h 2529363"/>
                <a:gd name="connsiteX100" fmla="*/ 155 w 2372260"/>
                <a:gd name="connsiteY100" fmla="*/ 1705642 h 2529363"/>
                <a:gd name="connsiteX101" fmla="*/ 3488 w 2372260"/>
                <a:gd name="connsiteY101" fmla="*/ 1710499 h 2529363"/>
                <a:gd name="connsiteX102" fmla="*/ 9108 w 2372260"/>
                <a:gd name="connsiteY102" fmla="*/ 1711452 h 2529363"/>
                <a:gd name="connsiteX103" fmla="*/ 23396 w 2372260"/>
                <a:gd name="connsiteY103" fmla="*/ 1706213 h 2529363"/>
                <a:gd name="connsiteX104" fmla="*/ 31682 w 2372260"/>
                <a:gd name="connsiteY104" fmla="*/ 1706213 h 2529363"/>
                <a:gd name="connsiteX105" fmla="*/ 54447 w 2372260"/>
                <a:gd name="connsiteY105" fmla="*/ 1691735 h 2529363"/>
                <a:gd name="connsiteX106" fmla="*/ 83403 w 2372260"/>
                <a:gd name="connsiteY106" fmla="*/ 1675352 h 2529363"/>
                <a:gd name="connsiteX107" fmla="*/ 154650 w 2372260"/>
                <a:gd name="connsiteY107" fmla="*/ 1625346 h 2529363"/>
                <a:gd name="connsiteX108" fmla="*/ 155412 w 2372260"/>
                <a:gd name="connsiteY108" fmla="*/ 1624774 h 2529363"/>
                <a:gd name="connsiteX109" fmla="*/ 177986 w 2372260"/>
                <a:gd name="connsiteY109" fmla="*/ 1609058 h 2529363"/>
                <a:gd name="connsiteX110" fmla="*/ 315623 w 2372260"/>
                <a:gd name="connsiteY110" fmla="*/ 1502283 h 2529363"/>
                <a:gd name="connsiteX111" fmla="*/ 443829 w 2372260"/>
                <a:gd name="connsiteY111" fmla="*/ 1379696 h 2529363"/>
                <a:gd name="connsiteX112" fmla="*/ 563654 w 2372260"/>
                <a:gd name="connsiteY112" fmla="*/ 1245203 h 2529363"/>
                <a:gd name="connsiteX113" fmla="*/ 599658 w 2372260"/>
                <a:gd name="connsiteY113" fmla="*/ 1199864 h 2529363"/>
                <a:gd name="connsiteX114" fmla="*/ 604040 w 2372260"/>
                <a:gd name="connsiteY114" fmla="*/ 1194911 h 2529363"/>
                <a:gd name="connsiteX115" fmla="*/ 660618 w 2372260"/>
                <a:gd name="connsiteY115" fmla="*/ 1126427 h 2529363"/>
                <a:gd name="connsiteX116" fmla="*/ 715101 w 2372260"/>
                <a:gd name="connsiteY116" fmla="*/ 1056323 h 2529363"/>
                <a:gd name="connsiteX117" fmla="*/ 767108 w 2372260"/>
                <a:gd name="connsiteY117" fmla="*/ 984218 h 2529363"/>
                <a:gd name="connsiteX118" fmla="*/ 820543 w 2372260"/>
                <a:gd name="connsiteY118" fmla="*/ 903732 h 2529363"/>
                <a:gd name="connsiteX119" fmla="*/ 860738 w 2372260"/>
                <a:gd name="connsiteY119" fmla="*/ 846868 h 2529363"/>
                <a:gd name="connsiteX120" fmla="*/ 893219 w 2372260"/>
                <a:gd name="connsiteY120" fmla="*/ 791242 h 2529363"/>
                <a:gd name="connsiteX121" fmla="*/ 909125 w 2372260"/>
                <a:gd name="connsiteY121" fmla="*/ 753904 h 2529363"/>
                <a:gd name="connsiteX122" fmla="*/ 914840 w 2372260"/>
                <a:gd name="connsiteY122" fmla="*/ 743522 h 2529363"/>
                <a:gd name="connsiteX123" fmla="*/ 916936 w 2372260"/>
                <a:gd name="connsiteY123" fmla="*/ 742950 h 2529363"/>
                <a:gd name="connsiteX124" fmla="*/ 1006757 w 2372260"/>
                <a:gd name="connsiteY124" fmla="*/ 683609 h 2529363"/>
                <a:gd name="connsiteX125" fmla="*/ 1029045 w 2372260"/>
                <a:gd name="connsiteY125" fmla="*/ 784288 h 2529363"/>
                <a:gd name="connsiteX126" fmla="*/ 1044857 w 2372260"/>
                <a:gd name="connsiteY126" fmla="*/ 841534 h 2529363"/>
                <a:gd name="connsiteX127" fmla="*/ 1062859 w 2372260"/>
                <a:gd name="connsiteY127" fmla="*/ 898493 h 2529363"/>
                <a:gd name="connsiteX128" fmla="*/ 1105055 w 2372260"/>
                <a:gd name="connsiteY128" fmla="*/ 1011079 h 2529363"/>
                <a:gd name="connsiteX129" fmla="*/ 1154108 w 2372260"/>
                <a:gd name="connsiteY129" fmla="*/ 1120902 h 2529363"/>
                <a:gd name="connsiteX130" fmla="*/ 1405949 w 2372260"/>
                <a:gd name="connsiteY130" fmla="*/ 1519619 h 2529363"/>
                <a:gd name="connsiteX131" fmla="*/ 1561778 w 2372260"/>
                <a:gd name="connsiteY131" fmla="*/ 1687925 h 2529363"/>
                <a:gd name="connsiteX132" fmla="*/ 1648456 w 2372260"/>
                <a:gd name="connsiteY132" fmla="*/ 1763078 h 2529363"/>
                <a:gd name="connsiteX133" fmla="*/ 1654933 w 2372260"/>
                <a:gd name="connsiteY133" fmla="*/ 1768031 h 2529363"/>
                <a:gd name="connsiteX134" fmla="*/ 1662172 w 2372260"/>
                <a:gd name="connsiteY134" fmla="*/ 1829562 h 2529363"/>
                <a:gd name="connsiteX135" fmla="*/ 1671602 w 2372260"/>
                <a:gd name="connsiteY135" fmla="*/ 1908905 h 2529363"/>
                <a:gd name="connsiteX136" fmla="*/ 1673126 w 2372260"/>
                <a:gd name="connsiteY136" fmla="*/ 1922145 h 2529363"/>
                <a:gd name="connsiteX137" fmla="*/ 1674364 w 2372260"/>
                <a:gd name="connsiteY137" fmla="*/ 1932241 h 2529363"/>
                <a:gd name="connsiteX138" fmla="*/ 1698176 w 2372260"/>
                <a:gd name="connsiteY138" fmla="*/ 2129409 h 2529363"/>
                <a:gd name="connsiteX139" fmla="*/ 1703606 w 2372260"/>
                <a:gd name="connsiteY139" fmla="*/ 2172748 h 2529363"/>
                <a:gd name="connsiteX140" fmla="*/ 1703796 w 2372260"/>
                <a:gd name="connsiteY140" fmla="*/ 2174558 h 2529363"/>
                <a:gd name="connsiteX141" fmla="*/ 1703987 w 2372260"/>
                <a:gd name="connsiteY141" fmla="*/ 2176463 h 2529363"/>
                <a:gd name="connsiteX142" fmla="*/ 1704368 w 2372260"/>
                <a:gd name="connsiteY142" fmla="*/ 2179320 h 2529363"/>
                <a:gd name="connsiteX143" fmla="*/ 1710464 w 2372260"/>
                <a:gd name="connsiteY143" fmla="*/ 2227612 h 2529363"/>
                <a:gd name="connsiteX144" fmla="*/ 1721798 w 2372260"/>
                <a:gd name="connsiteY144" fmla="*/ 2326386 h 2529363"/>
                <a:gd name="connsiteX145" fmla="*/ 1728942 w 2372260"/>
                <a:gd name="connsiteY145" fmla="*/ 2426113 h 2529363"/>
                <a:gd name="connsiteX146" fmla="*/ 1728275 w 2372260"/>
                <a:gd name="connsiteY146" fmla="*/ 2525078 h 2529363"/>
                <a:gd name="connsiteX147" fmla="*/ 1729133 w 2372260"/>
                <a:gd name="connsiteY147" fmla="*/ 2527745 h 2529363"/>
                <a:gd name="connsiteX148" fmla="*/ 1732371 w 2372260"/>
                <a:gd name="connsiteY148" fmla="*/ 2529364 h 2529363"/>
                <a:gd name="connsiteX149" fmla="*/ 1736657 w 2372260"/>
                <a:gd name="connsiteY149" fmla="*/ 2525078 h 2529363"/>
                <a:gd name="connsiteX150" fmla="*/ 1739229 w 2372260"/>
                <a:gd name="connsiteY150" fmla="*/ 2484120 h 2529363"/>
                <a:gd name="connsiteX151" fmla="*/ 1739134 w 2372260"/>
                <a:gd name="connsiteY151" fmla="*/ 2484120 h 2529363"/>
                <a:gd name="connsiteX152" fmla="*/ 1739991 w 2372260"/>
                <a:gd name="connsiteY152" fmla="*/ 2439543 h 2529363"/>
                <a:gd name="connsiteX153" fmla="*/ 1737991 w 2372260"/>
                <a:gd name="connsiteY153" fmla="*/ 2366677 h 2529363"/>
                <a:gd name="connsiteX154" fmla="*/ 1737991 w 2372260"/>
                <a:gd name="connsiteY154" fmla="*/ 2366963 h 2529363"/>
                <a:gd name="connsiteX155" fmla="*/ 1739991 w 2372260"/>
                <a:gd name="connsiteY155" fmla="*/ 2439543 h 2529363"/>
                <a:gd name="connsiteX156" fmla="*/ 1739134 w 2372260"/>
                <a:gd name="connsiteY156" fmla="*/ 2484120 h 2529363"/>
                <a:gd name="connsiteX157" fmla="*/ 1740277 w 2372260"/>
                <a:gd name="connsiteY157" fmla="*/ 2484120 h 2529363"/>
                <a:gd name="connsiteX158" fmla="*/ 1743230 w 2372260"/>
                <a:gd name="connsiteY158" fmla="*/ 2483263 h 2529363"/>
                <a:gd name="connsiteX159" fmla="*/ 1773519 w 2372260"/>
                <a:gd name="connsiteY159" fmla="*/ 2479739 h 2529363"/>
                <a:gd name="connsiteX160" fmla="*/ 1790569 w 2372260"/>
                <a:gd name="connsiteY160" fmla="*/ 2480786 h 2529363"/>
                <a:gd name="connsiteX161" fmla="*/ 1790569 w 2372260"/>
                <a:gd name="connsiteY161" fmla="*/ 2477167 h 2529363"/>
                <a:gd name="connsiteX162" fmla="*/ 1792379 w 2372260"/>
                <a:gd name="connsiteY162" fmla="*/ 2472404 h 2529363"/>
                <a:gd name="connsiteX163" fmla="*/ 1791140 w 2372260"/>
                <a:gd name="connsiteY163" fmla="*/ 2441353 h 2529363"/>
                <a:gd name="connsiteX164" fmla="*/ 1790378 w 2372260"/>
                <a:gd name="connsiteY164" fmla="*/ 2422303 h 2529363"/>
                <a:gd name="connsiteX165" fmla="*/ 1787711 w 2372260"/>
                <a:gd name="connsiteY165" fmla="*/ 2376107 h 2529363"/>
                <a:gd name="connsiteX166" fmla="*/ 1779425 w 2372260"/>
                <a:gd name="connsiteY166" fmla="*/ 2283524 h 2529363"/>
                <a:gd name="connsiteX167" fmla="*/ 1777615 w 2372260"/>
                <a:gd name="connsiteY167" fmla="*/ 2266474 h 2529363"/>
                <a:gd name="connsiteX168" fmla="*/ 1773043 w 2372260"/>
                <a:gd name="connsiteY168" fmla="*/ 2191798 h 2529363"/>
                <a:gd name="connsiteX169" fmla="*/ 1765423 w 2372260"/>
                <a:gd name="connsiteY169" fmla="*/ 2098739 h 2529363"/>
                <a:gd name="connsiteX170" fmla="*/ 1760184 w 2372260"/>
                <a:gd name="connsiteY170" fmla="*/ 2052066 h 2529363"/>
                <a:gd name="connsiteX171" fmla="*/ 1757422 w 2372260"/>
                <a:gd name="connsiteY171" fmla="*/ 2026539 h 2529363"/>
                <a:gd name="connsiteX172" fmla="*/ 1746468 w 2372260"/>
                <a:gd name="connsiteY172" fmla="*/ 1915001 h 2529363"/>
                <a:gd name="connsiteX173" fmla="*/ 1746278 w 2372260"/>
                <a:gd name="connsiteY173" fmla="*/ 1912811 h 2529363"/>
                <a:gd name="connsiteX174" fmla="*/ 1740753 w 2372260"/>
                <a:gd name="connsiteY174" fmla="*/ 1831372 h 2529363"/>
                <a:gd name="connsiteX175" fmla="*/ 1753612 w 2372260"/>
                <a:gd name="connsiteY175" fmla="*/ 1839944 h 2529363"/>
                <a:gd name="connsiteX176" fmla="*/ 1757708 w 2372260"/>
                <a:gd name="connsiteY176" fmla="*/ 1842897 h 2529363"/>
                <a:gd name="connsiteX177" fmla="*/ 1763137 w 2372260"/>
                <a:gd name="connsiteY177" fmla="*/ 1879949 h 2529363"/>
                <a:gd name="connsiteX178" fmla="*/ 1763327 w 2372260"/>
                <a:gd name="connsiteY178" fmla="*/ 1881092 h 2529363"/>
                <a:gd name="connsiteX179" fmla="*/ 1767995 w 2372260"/>
                <a:gd name="connsiteY179" fmla="*/ 1913954 h 2529363"/>
                <a:gd name="connsiteX180" fmla="*/ 1776472 w 2372260"/>
                <a:gd name="connsiteY180" fmla="*/ 1975961 h 2529363"/>
                <a:gd name="connsiteX181" fmla="*/ 1776758 w 2372260"/>
                <a:gd name="connsiteY181" fmla="*/ 1976914 h 2529363"/>
                <a:gd name="connsiteX182" fmla="*/ 1798570 w 2372260"/>
                <a:gd name="connsiteY182" fmla="*/ 2171414 h 2529363"/>
                <a:gd name="connsiteX183" fmla="*/ 1801713 w 2372260"/>
                <a:gd name="connsiteY183" fmla="*/ 2178939 h 2529363"/>
                <a:gd name="connsiteX184" fmla="*/ 1809238 w 2372260"/>
                <a:gd name="connsiteY184" fmla="*/ 2182082 h 2529363"/>
                <a:gd name="connsiteX185" fmla="*/ 1814096 w 2372260"/>
                <a:gd name="connsiteY185" fmla="*/ 2180844 h 2529363"/>
                <a:gd name="connsiteX186" fmla="*/ 1817144 w 2372260"/>
                <a:gd name="connsiteY186" fmla="*/ 2178558 h 2529363"/>
                <a:gd name="connsiteX187" fmla="*/ 1819906 w 2372260"/>
                <a:gd name="connsiteY187" fmla="*/ 2171414 h 2529363"/>
                <a:gd name="connsiteX188" fmla="*/ 1799713 w 2372260"/>
                <a:gd name="connsiteY188" fmla="*/ 1982819 h 2529363"/>
                <a:gd name="connsiteX189" fmla="*/ 1779806 w 2372260"/>
                <a:gd name="connsiteY189" fmla="*/ 1857756 h 2529363"/>
                <a:gd name="connsiteX190" fmla="*/ 1864007 w 2372260"/>
                <a:gd name="connsiteY190" fmla="*/ 1907572 h 2529363"/>
                <a:gd name="connsiteX191" fmla="*/ 1874675 w 2372260"/>
                <a:gd name="connsiteY191" fmla="*/ 1913001 h 2529363"/>
                <a:gd name="connsiteX192" fmla="*/ 1930967 w 2372260"/>
                <a:gd name="connsiteY192" fmla="*/ 1941386 h 2529363"/>
                <a:gd name="connsiteX193" fmla="*/ 2030313 w 2372260"/>
                <a:gd name="connsiteY193" fmla="*/ 1982248 h 2529363"/>
                <a:gd name="connsiteX194" fmla="*/ 2082701 w 2372260"/>
                <a:gd name="connsiteY194" fmla="*/ 1999202 h 2529363"/>
                <a:gd name="connsiteX195" fmla="*/ 2103561 w 2372260"/>
                <a:gd name="connsiteY195" fmla="*/ 2005013 h 2529363"/>
                <a:gd name="connsiteX196" fmla="*/ 2113466 w 2372260"/>
                <a:gd name="connsiteY196" fmla="*/ 2133886 h 2529363"/>
                <a:gd name="connsiteX197" fmla="*/ 2112514 w 2372260"/>
                <a:gd name="connsiteY197" fmla="*/ 2280761 h 2529363"/>
                <a:gd name="connsiteX198" fmla="*/ 2104322 w 2372260"/>
                <a:gd name="connsiteY198" fmla="*/ 2322957 h 2529363"/>
                <a:gd name="connsiteX199" fmla="*/ 2090321 w 2372260"/>
                <a:gd name="connsiteY199" fmla="*/ 2364772 h 2529363"/>
                <a:gd name="connsiteX200" fmla="*/ 2073557 w 2372260"/>
                <a:gd name="connsiteY200" fmla="*/ 2398109 h 2529363"/>
                <a:gd name="connsiteX201" fmla="*/ 2052983 w 2372260"/>
                <a:gd name="connsiteY201" fmla="*/ 2428494 h 2529363"/>
                <a:gd name="connsiteX202" fmla="*/ 2053649 w 2372260"/>
                <a:gd name="connsiteY202" fmla="*/ 2427541 h 2529363"/>
                <a:gd name="connsiteX203" fmla="*/ 2036504 w 2372260"/>
                <a:gd name="connsiteY203" fmla="*/ 2447544 h 2529363"/>
                <a:gd name="connsiteX204" fmla="*/ 2026217 w 2372260"/>
                <a:gd name="connsiteY204" fmla="*/ 2457164 h 2529363"/>
                <a:gd name="connsiteX205" fmla="*/ 1983165 w 2372260"/>
                <a:gd name="connsiteY205" fmla="*/ 2485930 h 2529363"/>
                <a:gd name="connsiteX206" fmla="*/ 1939921 w 2372260"/>
                <a:gd name="connsiteY206" fmla="*/ 2501551 h 2529363"/>
                <a:gd name="connsiteX207" fmla="*/ 1919919 w 2372260"/>
                <a:gd name="connsiteY207" fmla="*/ 2503170 h 2529363"/>
                <a:gd name="connsiteX208" fmla="*/ 1912679 w 2372260"/>
                <a:gd name="connsiteY208" fmla="*/ 2510409 h 2529363"/>
                <a:gd name="connsiteX209" fmla="*/ 1914108 w 2372260"/>
                <a:gd name="connsiteY209" fmla="*/ 2514695 h 2529363"/>
                <a:gd name="connsiteX210" fmla="*/ 1915251 w 2372260"/>
                <a:gd name="connsiteY210" fmla="*/ 2514981 h 2529363"/>
                <a:gd name="connsiteX211" fmla="*/ 1915251 w 2372260"/>
                <a:gd name="connsiteY211" fmla="*/ 2514981 h 2529363"/>
                <a:gd name="connsiteX212" fmla="*/ 1921061 w 2372260"/>
                <a:gd name="connsiteY212" fmla="*/ 2516886 h 2529363"/>
                <a:gd name="connsiteX213" fmla="*/ 1924300 w 2372260"/>
                <a:gd name="connsiteY213" fmla="*/ 2517934 h 2529363"/>
                <a:gd name="connsiteX214" fmla="*/ 1972496 w 2372260"/>
                <a:gd name="connsiteY214" fmla="*/ 2527840 h 2529363"/>
                <a:gd name="connsiteX215" fmla="*/ 1992404 w 2372260"/>
                <a:gd name="connsiteY215" fmla="*/ 2528697 h 2529363"/>
                <a:gd name="connsiteX216" fmla="*/ 2007929 w 2372260"/>
                <a:gd name="connsiteY216" fmla="*/ 2528411 h 2529363"/>
                <a:gd name="connsiteX217" fmla="*/ 2044505 w 2372260"/>
                <a:gd name="connsiteY217" fmla="*/ 2525459 h 2529363"/>
                <a:gd name="connsiteX218" fmla="*/ 2117943 w 2372260"/>
                <a:gd name="connsiteY218" fmla="*/ 2509933 h 2529363"/>
                <a:gd name="connsiteX219" fmla="*/ 2253770 w 2372260"/>
                <a:gd name="connsiteY219" fmla="*/ 2445449 h 2529363"/>
                <a:gd name="connsiteX220" fmla="*/ 2311301 w 2372260"/>
                <a:gd name="connsiteY220" fmla="*/ 2398586 h 2529363"/>
                <a:gd name="connsiteX221" fmla="*/ 2336923 w 2372260"/>
                <a:gd name="connsiteY221" fmla="*/ 2371344 h 2529363"/>
                <a:gd name="connsiteX222" fmla="*/ 2361783 w 2372260"/>
                <a:gd name="connsiteY222" fmla="*/ 2335625 h 2529363"/>
                <a:gd name="connsiteX223" fmla="*/ 2367403 w 2372260"/>
                <a:gd name="connsiteY223" fmla="*/ 2326196 h 2529363"/>
                <a:gd name="connsiteX224" fmla="*/ 2369594 w 2372260"/>
                <a:gd name="connsiteY224" fmla="*/ 2322481 h 2529363"/>
                <a:gd name="connsiteX225" fmla="*/ 2372261 w 2372260"/>
                <a:gd name="connsiteY225" fmla="*/ 2313623 h 2529363"/>
                <a:gd name="connsiteX226" fmla="*/ 2372261 w 2372260"/>
                <a:gd name="connsiteY226" fmla="*/ 2309717 h 252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372260" h="2529363">
                  <a:moveTo>
                    <a:pt x="2372165" y="2309527"/>
                  </a:moveTo>
                  <a:cubicBezTo>
                    <a:pt x="2371975" y="2305526"/>
                    <a:pt x="2371880" y="2302002"/>
                    <a:pt x="2371785" y="2298573"/>
                  </a:cubicBezTo>
                  <a:cubicBezTo>
                    <a:pt x="2369784" y="2275332"/>
                    <a:pt x="2367117" y="2252663"/>
                    <a:pt x="2364546" y="2231803"/>
                  </a:cubicBezTo>
                  <a:cubicBezTo>
                    <a:pt x="2360926" y="2204085"/>
                    <a:pt x="2357211" y="2177034"/>
                    <a:pt x="2353401" y="2151221"/>
                  </a:cubicBezTo>
                  <a:cubicBezTo>
                    <a:pt x="2345305" y="2097119"/>
                    <a:pt x="2336256" y="2043303"/>
                    <a:pt x="2325683" y="1986724"/>
                  </a:cubicBezTo>
                  <a:cubicBezTo>
                    <a:pt x="2306538" y="1884616"/>
                    <a:pt x="2283107" y="1777365"/>
                    <a:pt x="2253865" y="1658969"/>
                  </a:cubicBezTo>
                  <a:cubicBezTo>
                    <a:pt x="2228529" y="1556290"/>
                    <a:pt x="2200620" y="1454468"/>
                    <a:pt x="2171855" y="1350550"/>
                  </a:cubicBezTo>
                  <a:cubicBezTo>
                    <a:pt x="2146613" y="1258824"/>
                    <a:pt x="2118896" y="1160240"/>
                    <a:pt x="2087273" y="1061085"/>
                  </a:cubicBezTo>
                  <a:lnTo>
                    <a:pt x="2085653" y="1056037"/>
                  </a:lnTo>
                  <a:cubicBezTo>
                    <a:pt x="2084034" y="1056323"/>
                    <a:pt x="2082701" y="1056608"/>
                    <a:pt x="2081367" y="1056894"/>
                  </a:cubicBezTo>
                  <a:lnTo>
                    <a:pt x="2080605" y="1057085"/>
                  </a:lnTo>
                  <a:lnTo>
                    <a:pt x="2081367" y="1056894"/>
                  </a:lnTo>
                  <a:cubicBezTo>
                    <a:pt x="2082605" y="1056608"/>
                    <a:pt x="2083844" y="1056323"/>
                    <a:pt x="2085272" y="1056037"/>
                  </a:cubicBezTo>
                  <a:lnTo>
                    <a:pt x="2085272" y="1056037"/>
                  </a:lnTo>
                  <a:cubicBezTo>
                    <a:pt x="2056316" y="965645"/>
                    <a:pt x="2027646" y="885730"/>
                    <a:pt x="1997357" y="811911"/>
                  </a:cubicBezTo>
                  <a:cubicBezTo>
                    <a:pt x="1981545" y="773144"/>
                    <a:pt x="1965353" y="736568"/>
                    <a:pt x="1948779" y="701612"/>
                  </a:cubicBezTo>
                  <a:cubicBezTo>
                    <a:pt x="1948779" y="700850"/>
                    <a:pt x="1948779" y="700088"/>
                    <a:pt x="1948398" y="699326"/>
                  </a:cubicBezTo>
                  <a:cubicBezTo>
                    <a:pt x="1946303" y="695230"/>
                    <a:pt x="1944017" y="691039"/>
                    <a:pt x="1941731" y="686943"/>
                  </a:cubicBezTo>
                  <a:cubicBezTo>
                    <a:pt x="1941445" y="686276"/>
                    <a:pt x="1941064" y="685609"/>
                    <a:pt x="1940778" y="684943"/>
                  </a:cubicBezTo>
                  <a:lnTo>
                    <a:pt x="1940778" y="684943"/>
                  </a:lnTo>
                  <a:cubicBezTo>
                    <a:pt x="1927824" y="661321"/>
                    <a:pt x="1912203" y="637318"/>
                    <a:pt x="1892867" y="612172"/>
                  </a:cubicBezTo>
                  <a:cubicBezTo>
                    <a:pt x="1887915" y="604838"/>
                    <a:pt x="1882771" y="597694"/>
                    <a:pt x="1877532" y="591026"/>
                  </a:cubicBezTo>
                  <a:cubicBezTo>
                    <a:pt x="1869055" y="580168"/>
                    <a:pt x="1859720" y="569595"/>
                    <a:pt x="1850672" y="559403"/>
                  </a:cubicBezTo>
                  <a:cubicBezTo>
                    <a:pt x="1832765" y="539210"/>
                    <a:pt x="1814000" y="519684"/>
                    <a:pt x="1794760" y="501110"/>
                  </a:cubicBezTo>
                  <a:cubicBezTo>
                    <a:pt x="1788569" y="495205"/>
                    <a:pt x="1782282" y="489585"/>
                    <a:pt x="1776091" y="483870"/>
                  </a:cubicBezTo>
                  <a:cubicBezTo>
                    <a:pt x="1772662" y="474155"/>
                    <a:pt x="1455003" y="287750"/>
                    <a:pt x="1435858" y="281464"/>
                  </a:cubicBezTo>
                  <a:cubicBezTo>
                    <a:pt x="1432143" y="280130"/>
                    <a:pt x="1428333" y="278892"/>
                    <a:pt x="1424619" y="277749"/>
                  </a:cubicBezTo>
                  <a:cubicBezTo>
                    <a:pt x="1420904" y="275272"/>
                    <a:pt x="1416427" y="271939"/>
                    <a:pt x="1412236" y="268319"/>
                  </a:cubicBezTo>
                  <a:cubicBezTo>
                    <a:pt x="1407569" y="264033"/>
                    <a:pt x="1403473" y="259271"/>
                    <a:pt x="1400044" y="254127"/>
                  </a:cubicBezTo>
                  <a:cubicBezTo>
                    <a:pt x="1395948" y="247745"/>
                    <a:pt x="1392615" y="240601"/>
                    <a:pt x="1390138" y="232982"/>
                  </a:cubicBezTo>
                  <a:cubicBezTo>
                    <a:pt x="1387376" y="223933"/>
                    <a:pt x="1385566" y="213836"/>
                    <a:pt x="1384899" y="202216"/>
                  </a:cubicBezTo>
                  <a:cubicBezTo>
                    <a:pt x="1384042" y="182309"/>
                    <a:pt x="1386042" y="162020"/>
                    <a:pt x="1391186" y="138208"/>
                  </a:cubicBezTo>
                  <a:cubicBezTo>
                    <a:pt x="1395948" y="116110"/>
                    <a:pt x="1402997" y="92583"/>
                    <a:pt x="1412712" y="66199"/>
                  </a:cubicBezTo>
                  <a:cubicBezTo>
                    <a:pt x="1411379" y="60674"/>
                    <a:pt x="1410140" y="55436"/>
                    <a:pt x="1408902" y="50101"/>
                  </a:cubicBezTo>
                  <a:lnTo>
                    <a:pt x="1407854" y="45339"/>
                  </a:lnTo>
                  <a:lnTo>
                    <a:pt x="1408045" y="47911"/>
                  </a:lnTo>
                  <a:lnTo>
                    <a:pt x="1408521" y="50292"/>
                  </a:lnTo>
                  <a:cubicBezTo>
                    <a:pt x="1402330" y="47054"/>
                    <a:pt x="1396520" y="42863"/>
                    <a:pt x="1391376" y="37814"/>
                  </a:cubicBezTo>
                  <a:cubicBezTo>
                    <a:pt x="1385375" y="31718"/>
                    <a:pt x="1380327" y="24670"/>
                    <a:pt x="1375850" y="16383"/>
                  </a:cubicBezTo>
                  <a:cubicBezTo>
                    <a:pt x="1373183" y="11335"/>
                    <a:pt x="1370707" y="6001"/>
                    <a:pt x="1368421" y="0"/>
                  </a:cubicBezTo>
                  <a:lnTo>
                    <a:pt x="1368230" y="0"/>
                  </a:lnTo>
                  <a:cubicBezTo>
                    <a:pt x="1368230" y="0"/>
                    <a:pt x="1368040" y="0"/>
                    <a:pt x="1368040" y="0"/>
                  </a:cubicBezTo>
                  <a:lnTo>
                    <a:pt x="1366897" y="2381"/>
                  </a:lnTo>
                  <a:lnTo>
                    <a:pt x="1366325" y="3620"/>
                  </a:lnTo>
                  <a:lnTo>
                    <a:pt x="1364420" y="8001"/>
                  </a:lnTo>
                  <a:lnTo>
                    <a:pt x="1363277" y="10573"/>
                  </a:lnTo>
                  <a:cubicBezTo>
                    <a:pt x="1352419" y="36386"/>
                    <a:pt x="1343465" y="63341"/>
                    <a:pt x="1336703" y="90583"/>
                  </a:cubicBezTo>
                  <a:cubicBezTo>
                    <a:pt x="1330702" y="115443"/>
                    <a:pt x="1325749" y="142589"/>
                    <a:pt x="1321177" y="176022"/>
                  </a:cubicBezTo>
                  <a:lnTo>
                    <a:pt x="1320510" y="181070"/>
                  </a:lnTo>
                  <a:lnTo>
                    <a:pt x="1319939" y="185261"/>
                  </a:lnTo>
                  <a:lnTo>
                    <a:pt x="1319558" y="188309"/>
                  </a:lnTo>
                  <a:lnTo>
                    <a:pt x="1318891" y="193738"/>
                  </a:lnTo>
                  <a:lnTo>
                    <a:pt x="1317748" y="202883"/>
                  </a:lnTo>
                  <a:lnTo>
                    <a:pt x="1317272" y="206597"/>
                  </a:lnTo>
                  <a:cubicBezTo>
                    <a:pt x="1317081" y="208407"/>
                    <a:pt x="1316891" y="210217"/>
                    <a:pt x="1316700" y="212026"/>
                  </a:cubicBezTo>
                  <a:cubicBezTo>
                    <a:pt x="1315367" y="222695"/>
                    <a:pt x="1313271" y="232029"/>
                    <a:pt x="1310319" y="240316"/>
                  </a:cubicBezTo>
                  <a:cubicBezTo>
                    <a:pt x="1307175" y="249269"/>
                    <a:pt x="1303651" y="257175"/>
                    <a:pt x="1299365" y="264414"/>
                  </a:cubicBezTo>
                  <a:cubicBezTo>
                    <a:pt x="1294983" y="271748"/>
                    <a:pt x="1290030" y="278797"/>
                    <a:pt x="1284506" y="285274"/>
                  </a:cubicBezTo>
                  <a:cubicBezTo>
                    <a:pt x="1274504" y="296989"/>
                    <a:pt x="1265075" y="312896"/>
                    <a:pt x="1244882" y="321850"/>
                  </a:cubicBezTo>
                  <a:cubicBezTo>
                    <a:pt x="1143155" y="366713"/>
                    <a:pt x="864548" y="294037"/>
                    <a:pt x="864358" y="293370"/>
                  </a:cubicBezTo>
                  <a:cubicBezTo>
                    <a:pt x="852737" y="297942"/>
                    <a:pt x="840355" y="303752"/>
                    <a:pt x="826353" y="310991"/>
                  </a:cubicBezTo>
                  <a:cubicBezTo>
                    <a:pt x="818924" y="313754"/>
                    <a:pt x="811208" y="316897"/>
                    <a:pt x="803493" y="320230"/>
                  </a:cubicBezTo>
                  <a:cubicBezTo>
                    <a:pt x="779871" y="330327"/>
                    <a:pt x="756249" y="342519"/>
                    <a:pt x="731294" y="357473"/>
                  </a:cubicBezTo>
                  <a:cubicBezTo>
                    <a:pt x="685764" y="384620"/>
                    <a:pt x="641568" y="417957"/>
                    <a:pt x="596229" y="459296"/>
                  </a:cubicBezTo>
                  <a:cubicBezTo>
                    <a:pt x="557081" y="494919"/>
                    <a:pt x="517838" y="536067"/>
                    <a:pt x="476309" y="585026"/>
                  </a:cubicBezTo>
                  <a:cubicBezTo>
                    <a:pt x="439352" y="628555"/>
                    <a:pt x="485930" y="751427"/>
                    <a:pt x="544508" y="763334"/>
                  </a:cubicBezTo>
                  <a:cubicBezTo>
                    <a:pt x="593181" y="773239"/>
                    <a:pt x="641949" y="778193"/>
                    <a:pt x="689384" y="778193"/>
                  </a:cubicBezTo>
                  <a:cubicBezTo>
                    <a:pt x="703957" y="778193"/>
                    <a:pt x="718530" y="777716"/>
                    <a:pt x="732627" y="776764"/>
                  </a:cubicBezTo>
                  <a:cubicBezTo>
                    <a:pt x="755011" y="775240"/>
                    <a:pt x="777871" y="772287"/>
                    <a:pt x="800445" y="768001"/>
                  </a:cubicBezTo>
                  <a:cubicBezTo>
                    <a:pt x="810256" y="766191"/>
                    <a:pt x="851118" y="762095"/>
                    <a:pt x="856357" y="760857"/>
                  </a:cubicBezTo>
                  <a:cubicBezTo>
                    <a:pt x="851023" y="767810"/>
                    <a:pt x="845784" y="775240"/>
                    <a:pt x="840355" y="783622"/>
                  </a:cubicBezTo>
                  <a:cubicBezTo>
                    <a:pt x="831306" y="797338"/>
                    <a:pt x="822829" y="811625"/>
                    <a:pt x="814542" y="825532"/>
                  </a:cubicBezTo>
                  <a:cubicBezTo>
                    <a:pt x="806446" y="839153"/>
                    <a:pt x="774632" y="893921"/>
                    <a:pt x="774632" y="893921"/>
                  </a:cubicBezTo>
                  <a:cubicBezTo>
                    <a:pt x="774632" y="893921"/>
                    <a:pt x="727865" y="965073"/>
                    <a:pt x="708910" y="997363"/>
                  </a:cubicBezTo>
                  <a:cubicBezTo>
                    <a:pt x="701480" y="1008888"/>
                    <a:pt x="694527" y="1020032"/>
                    <a:pt x="687669" y="1031176"/>
                  </a:cubicBezTo>
                  <a:cubicBezTo>
                    <a:pt x="686907" y="1032320"/>
                    <a:pt x="686145" y="1033463"/>
                    <a:pt x="685383" y="1034701"/>
                  </a:cubicBezTo>
                  <a:cubicBezTo>
                    <a:pt x="665285" y="1059466"/>
                    <a:pt x="650617" y="1078992"/>
                    <a:pt x="637663" y="1098232"/>
                  </a:cubicBezTo>
                  <a:cubicBezTo>
                    <a:pt x="613660" y="1122902"/>
                    <a:pt x="593086" y="1150048"/>
                    <a:pt x="574512" y="1175671"/>
                  </a:cubicBezTo>
                  <a:cubicBezTo>
                    <a:pt x="541746" y="1207294"/>
                    <a:pt x="513743" y="1244251"/>
                    <a:pt x="490787" y="1276255"/>
                  </a:cubicBezTo>
                  <a:cubicBezTo>
                    <a:pt x="470118" y="1296734"/>
                    <a:pt x="451354" y="1319117"/>
                    <a:pt x="430685" y="1344168"/>
                  </a:cubicBezTo>
                  <a:cubicBezTo>
                    <a:pt x="429732" y="1345406"/>
                    <a:pt x="429065" y="1346835"/>
                    <a:pt x="428875" y="1348264"/>
                  </a:cubicBezTo>
                  <a:cubicBezTo>
                    <a:pt x="413825" y="1362837"/>
                    <a:pt x="400300" y="1376744"/>
                    <a:pt x="387727" y="1390460"/>
                  </a:cubicBezTo>
                  <a:cubicBezTo>
                    <a:pt x="387155" y="1390269"/>
                    <a:pt x="386584" y="1390174"/>
                    <a:pt x="386012" y="1390174"/>
                  </a:cubicBezTo>
                  <a:cubicBezTo>
                    <a:pt x="384488" y="1390174"/>
                    <a:pt x="383155" y="1390555"/>
                    <a:pt x="382298" y="1391222"/>
                  </a:cubicBezTo>
                  <a:cubicBezTo>
                    <a:pt x="362676" y="1406652"/>
                    <a:pt x="343817" y="1423606"/>
                    <a:pt x="326291" y="1441704"/>
                  </a:cubicBezTo>
                  <a:cubicBezTo>
                    <a:pt x="325243" y="1440942"/>
                    <a:pt x="323909" y="1440656"/>
                    <a:pt x="322481" y="1440656"/>
                  </a:cubicBezTo>
                  <a:cubicBezTo>
                    <a:pt x="320099" y="1440656"/>
                    <a:pt x="318671" y="1441799"/>
                    <a:pt x="317242" y="1442942"/>
                  </a:cubicBezTo>
                  <a:lnTo>
                    <a:pt x="315242" y="1444657"/>
                  </a:lnTo>
                  <a:cubicBezTo>
                    <a:pt x="292001" y="1464183"/>
                    <a:pt x="267902" y="1484376"/>
                    <a:pt x="246852" y="1506950"/>
                  </a:cubicBezTo>
                  <a:cubicBezTo>
                    <a:pt x="241613" y="1511237"/>
                    <a:pt x="236279" y="1515428"/>
                    <a:pt x="230850" y="1519523"/>
                  </a:cubicBezTo>
                  <a:cubicBezTo>
                    <a:pt x="229517" y="1520476"/>
                    <a:pt x="228088" y="1521809"/>
                    <a:pt x="227612" y="1524095"/>
                  </a:cubicBezTo>
                  <a:cubicBezTo>
                    <a:pt x="227231" y="1525905"/>
                    <a:pt x="227612" y="1527810"/>
                    <a:pt x="228469" y="1529334"/>
                  </a:cubicBezTo>
                  <a:cubicBezTo>
                    <a:pt x="227707" y="1531430"/>
                    <a:pt x="227897" y="1533525"/>
                    <a:pt x="229040" y="1535430"/>
                  </a:cubicBezTo>
                  <a:cubicBezTo>
                    <a:pt x="229898" y="1536764"/>
                    <a:pt x="231136" y="1537811"/>
                    <a:pt x="232660" y="1538383"/>
                  </a:cubicBezTo>
                  <a:cubicBezTo>
                    <a:pt x="205609" y="1559814"/>
                    <a:pt x="177320" y="1581436"/>
                    <a:pt x="148745" y="1602486"/>
                  </a:cubicBezTo>
                  <a:cubicBezTo>
                    <a:pt x="134362" y="1613059"/>
                    <a:pt x="119789" y="1623251"/>
                    <a:pt x="105311" y="1633538"/>
                  </a:cubicBezTo>
                  <a:lnTo>
                    <a:pt x="89118" y="1644968"/>
                  </a:lnTo>
                  <a:cubicBezTo>
                    <a:pt x="83975" y="1648587"/>
                    <a:pt x="78831" y="1652302"/>
                    <a:pt x="73592" y="1655921"/>
                  </a:cubicBezTo>
                  <a:cubicBezTo>
                    <a:pt x="58257" y="1666113"/>
                    <a:pt x="42922" y="1676210"/>
                    <a:pt x="27491" y="1686306"/>
                  </a:cubicBezTo>
                  <a:cubicBezTo>
                    <a:pt x="19776" y="1690116"/>
                    <a:pt x="11966" y="1693831"/>
                    <a:pt x="4060" y="1697260"/>
                  </a:cubicBezTo>
                  <a:cubicBezTo>
                    <a:pt x="1012" y="1698593"/>
                    <a:pt x="-512" y="1702498"/>
                    <a:pt x="155" y="1705642"/>
                  </a:cubicBezTo>
                  <a:cubicBezTo>
                    <a:pt x="536" y="1707642"/>
                    <a:pt x="1774" y="1709356"/>
                    <a:pt x="3488" y="1710499"/>
                  </a:cubicBezTo>
                  <a:cubicBezTo>
                    <a:pt x="5012" y="1711452"/>
                    <a:pt x="7394" y="1712023"/>
                    <a:pt x="9108" y="1711452"/>
                  </a:cubicBezTo>
                  <a:cubicBezTo>
                    <a:pt x="13966" y="1709833"/>
                    <a:pt x="18728" y="1708023"/>
                    <a:pt x="23396" y="1706213"/>
                  </a:cubicBezTo>
                  <a:cubicBezTo>
                    <a:pt x="26063" y="1707452"/>
                    <a:pt x="29111" y="1707737"/>
                    <a:pt x="31682" y="1706213"/>
                  </a:cubicBezTo>
                  <a:cubicBezTo>
                    <a:pt x="39302" y="1701451"/>
                    <a:pt x="46922" y="1696593"/>
                    <a:pt x="54447" y="1691735"/>
                  </a:cubicBezTo>
                  <a:cubicBezTo>
                    <a:pt x="64258" y="1686592"/>
                    <a:pt x="73973" y="1681163"/>
                    <a:pt x="83403" y="1675352"/>
                  </a:cubicBezTo>
                  <a:cubicBezTo>
                    <a:pt x="108073" y="1660112"/>
                    <a:pt x="131600" y="1642967"/>
                    <a:pt x="154650" y="1625346"/>
                  </a:cubicBezTo>
                  <a:cubicBezTo>
                    <a:pt x="154936" y="1625156"/>
                    <a:pt x="155126" y="1624965"/>
                    <a:pt x="155412" y="1624774"/>
                  </a:cubicBezTo>
                  <a:cubicBezTo>
                    <a:pt x="162937" y="1619536"/>
                    <a:pt x="170557" y="1614297"/>
                    <a:pt x="177986" y="1609058"/>
                  </a:cubicBezTo>
                  <a:cubicBezTo>
                    <a:pt x="225326" y="1575435"/>
                    <a:pt x="271522" y="1540097"/>
                    <a:pt x="315623" y="1502283"/>
                  </a:cubicBezTo>
                  <a:cubicBezTo>
                    <a:pt x="360581" y="1463802"/>
                    <a:pt x="402776" y="1422273"/>
                    <a:pt x="443829" y="1379696"/>
                  </a:cubicBezTo>
                  <a:cubicBezTo>
                    <a:pt x="485549" y="1336453"/>
                    <a:pt x="525554" y="1291590"/>
                    <a:pt x="563654" y="1245203"/>
                  </a:cubicBezTo>
                  <a:cubicBezTo>
                    <a:pt x="575941" y="1230344"/>
                    <a:pt x="587847" y="1215104"/>
                    <a:pt x="599658" y="1199864"/>
                  </a:cubicBezTo>
                  <a:cubicBezTo>
                    <a:pt x="601087" y="1198150"/>
                    <a:pt x="602611" y="1196531"/>
                    <a:pt x="604040" y="1194911"/>
                  </a:cubicBezTo>
                  <a:cubicBezTo>
                    <a:pt x="623280" y="1172432"/>
                    <a:pt x="642235" y="1149668"/>
                    <a:pt x="660618" y="1126427"/>
                  </a:cubicBezTo>
                  <a:cubicBezTo>
                    <a:pt x="679097" y="1103281"/>
                    <a:pt x="697289" y="1079945"/>
                    <a:pt x="715101" y="1056323"/>
                  </a:cubicBezTo>
                  <a:cubicBezTo>
                    <a:pt x="732913" y="1032701"/>
                    <a:pt x="750153" y="1008602"/>
                    <a:pt x="767108" y="984218"/>
                  </a:cubicBezTo>
                  <a:cubicBezTo>
                    <a:pt x="785491" y="957739"/>
                    <a:pt x="803207" y="930878"/>
                    <a:pt x="820543" y="903732"/>
                  </a:cubicBezTo>
                  <a:cubicBezTo>
                    <a:pt x="834354" y="885063"/>
                    <a:pt x="847975" y="866299"/>
                    <a:pt x="860738" y="846868"/>
                  </a:cubicBezTo>
                  <a:cubicBezTo>
                    <a:pt x="872549" y="828866"/>
                    <a:pt x="883598" y="810482"/>
                    <a:pt x="893219" y="791242"/>
                  </a:cubicBezTo>
                  <a:cubicBezTo>
                    <a:pt x="899219" y="779145"/>
                    <a:pt x="904649" y="766667"/>
                    <a:pt x="909125" y="753904"/>
                  </a:cubicBezTo>
                  <a:cubicBezTo>
                    <a:pt x="911030" y="750475"/>
                    <a:pt x="912935" y="747046"/>
                    <a:pt x="914840" y="743522"/>
                  </a:cubicBezTo>
                  <a:cubicBezTo>
                    <a:pt x="915507" y="743426"/>
                    <a:pt x="916269" y="743236"/>
                    <a:pt x="916936" y="742950"/>
                  </a:cubicBezTo>
                  <a:cubicBezTo>
                    <a:pt x="950369" y="728948"/>
                    <a:pt x="978372" y="705707"/>
                    <a:pt x="1006757" y="683609"/>
                  </a:cubicBezTo>
                  <a:cubicBezTo>
                    <a:pt x="1013138" y="717423"/>
                    <a:pt x="1020663" y="750951"/>
                    <a:pt x="1029045" y="784288"/>
                  </a:cubicBezTo>
                  <a:cubicBezTo>
                    <a:pt x="1033903" y="803434"/>
                    <a:pt x="1039142" y="822579"/>
                    <a:pt x="1044857" y="841534"/>
                  </a:cubicBezTo>
                  <a:cubicBezTo>
                    <a:pt x="1050572" y="860584"/>
                    <a:pt x="1056477" y="879634"/>
                    <a:pt x="1062859" y="898493"/>
                  </a:cubicBezTo>
                  <a:cubicBezTo>
                    <a:pt x="1075622" y="936498"/>
                    <a:pt x="1089910" y="974026"/>
                    <a:pt x="1105055" y="1011079"/>
                  </a:cubicBezTo>
                  <a:cubicBezTo>
                    <a:pt x="1120199" y="1048226"/>
                    <a:pt x="1136678" y="1084802"/>
                    <a:pt x="1154108" y="1120902"/>
                  </a:cubicBezTo>
                  <a:cubicBezTo>
                    <a:pt x="1222879" y="1262539"/>
                    <a:pt x="1307080" y="1397032"/>
                    <a:pt x="1405949" y="1519619"/>
                  </a:cubicBezTo>
                  <a:cubicBezTo>
                    <a:pt x="1453955" y="1579150"/>
                    <a:pt x="1505962" y="1635728"/>
                    <a:pt x="1561778" y="1687925"/>
                  </a:cubicBezTo>
                  <a:cubicBezTo>
                    <a:pt x="1589687" y="1714024"/>
                    <a:pt x="1618738" y="1739074"/>
                    <a:pt x="1648456" y="1763078"/>
                  </a:cubicBezTo>
                  <a:cubicBezTo>
                    <a:pt x="1650551" y="1764792"/>
                    <a:pt x="1652742" y="1766316"/>
                    <a:pt x="1654933" y="1768031"/>
                  </a:cubicBezTo>
                  <a:cubicBezTo>
                    <a:pt x="1657219" y="1787938"/>
                    <a:pt x="1659600" y="1808321"/>
                    <a:pt x="1662172" y="1829562"/>
                  </a:cubicBezTo>
                  <a:lnTo>
                    <a:pt x="1671602" y="1908905"/>
                  </a:lnTo>
                  <a:lnTo>
                    <a:pt x="1673126" y="1922145"/>
                  </a:lnTo>
                  <a:lnTo>
                    <a:pt x="1674364" y="1932241"/>
                  </a:lnTo>
                  <a:cubicBezTo>
                    <a:pt x="1682651" y="2002250"/>
                    <a:pt x="1690271" y="2065877"/>
                    <a:pt x="1698176" y="2129409"/>
                  </a:cubicBezTo>
                  <a:cubicBezTo>
                    <a:pt x="1699891" y="2143887"/>
                    <a:pt x="1701796" y="2158270"/>
                    <a:pt x="1703606" y="2172748"/>
                  </a:cubicBezTo>
                  <a:lnTo>
                    <a:pt x="1703796" y="2174558"/>
                  </a:lnTo>
                  <a:lnTo>
                    <a:pt x="1703987" y="2176463"/>
                  </a:lnTo>
                  <a:lnTo>
                    <a:pt x="1704368" y="2179320"/>
                  </a:lnTo>
                  <a:lnTo>
                    <a:pt x="1710464" y="2227612"/>
                  </a:lnTo>
                  <a:cubicBezTo>
                    <a:pt x="1714083" y="2256854"/>
                    <a:pt x="1718274" y="2291048"/>
                    <a:pt x="1721798" y="2326386"/>
                  </a:cubicBezTo>
                  <a:cubicBezTo>
                    <a:pt x="1725323" y="2361629"/>
                    <a:pt x="1727609" y="2394204"/>
                    <a:pt x="1728942" y="2426113"/>
                  </a:cubicBezTo>
                  <a:cubicBezTo>
                    <a:pt x="1730276" y="2459927"/>
                    <a:pt x="1729990" y="2493169"/>
                    <a:pt x="1728275" y="2525078"/>
                  </a:cubicBezTo>
                  <a:cubicBezTo>
                    <a:pt x="1728275" y="2525935"/>
                    <a:pt x="1728466" y="2526792"/>
                    <a:pt x="1729133" y="2527745"/>
                  </a:cubicBezTo>
                  <a:cubicBezTo>
                    <a:pt x="1729990" y="2528792"/>
                    <a:pt x="1731133" y="2529364"/>
                    <a:pt x="1732371" y="2529364"/>
                  </a:cubicBezTo>
                  <a:cubicBezTo>
                    <a:pt x="1734657" y="2529364"/>
                    <a:pt x="1736372" y="2527649"/>
                    <a:pt x="1736657" y="2525078"/>
                  </a:cubicBezTo>
                  <a:cubicBezTo>
                    <a:pt x="1737800" y="2510790"/>
                    <a:pt x="1738658" y="2497074"/>
                    <a:pt x="1739229" y="2484120"/>
                  </a:cubicBezTo>
                  <a:lnTo>
                    <a:pt x="1739134" y="2484120"/>
                  </a:lnTo>
                  <a:cubicBezTo>
                    <a:pt x="1739705" y="2469642"/>
                    <a:pt x="1739991" y="2455069"/>
                    <a:pt x="1739991" y="2439543"/>
                  </a:cubicBezTo>
                  <a:cubicBezTo>
                    <a:pt x="1739991" y="2414873"/>
                    <a:pt x="1739229" y="2390489"/>
                    <a:pt x="1737991" y="2366677"/>
                  </a:cubicBezTo>
                  <a:lnTo>
                    <a:pt x="1737991" y="2366963"/>
                  </a:lnTo>
                  <a:cubicBezTo>
                    <a:pt x="1739229" y="2390680"/>
                    <a:pt x="1739991" y="2414969"/>
                    <a:pt x="1739991" y="2439543"/>
                  </a:cubicBezTo>
                  <a:cubicBezTo>
                    <a:pt x="1739991" y="2455069"/>
                    <a:pt x="1739705" y="2469642"/>
                    <a:pt x="1739134" y="2484120"/>
                  </a:cubicBezTo>
                  <a:lnTo>
                    <a:pt x="1740277" y="2484120"/>
                  </a:lnTo>
                  <a:lnTo>
                    <a:pt x="1743230" y="2483263"/>
                  </a:lnTo>
                  <a:cubicBezTo>
                    <a:pt x="1752469" y="2480977"/>
                    <a:pt x="1762470" y="2479834"/>
                    <a:pt x="1773519" y="2479739"/>
                  </a:cubicBezTo>
                  <a:cubicBezTo>
                    <a:pt x="1779901" y="2479834"/>
                    <a:pt x="1785616" y="2480215"/>
                    <a:pt x="1790569" y="2480786"/>
                  </a:cubicBezTo>
                  <a:lnTo>
                    <a:pt x="1790569" y="2477167"/>
                  </a:lnTo>
                  <a:cubicBezTo>
                    <a:pt x="1791712" y="2475833"/>
                    <a:pt x="1792379" y="2474119"/>
                    <a:pt x="1792379" y="2472404"/>
                  </a:cubicBezTo>
                  <a:cubicBezTo>
                    <a:pt x="1792188" y="2462022"/>
                    <a:pt x="1791712" y="2451640"/>
                    <a:pt x="1791140" y="2441353"/>
                  </a:cubicBezTo>
                  <a:cubicBezTo>
                    <a:pt x="1790950" y="2434971"/>
                    <a:pt x="1790664" y="2428685"/>
                    <a:pt x="1790378" y="2422303"/>
                  </a:cubicBezTo>
                  <a:cubicBezTo>
                    <a:pt x="1789712" y="2406872"/>
                    <a:pt x="1788759" y="2391537"/>
                    <a:pt x="1787711" y="2376107"/>
                  </a:cubicBezTo>
                  <a:cubicBezTo>
                    <a:pt x="1785521" y="2345150"/>
                    <a:pt x="1782663" y="2314385"/>
                    <a:pt x="1779425" y="2283524"/>
                  </a:cubicBezTo>
                  <a:cubicBezTo>
                    <a:pt x="1778853" y="2277809"/>
                    <a:pt x="1778186" y="2272189"/>
                    <a:pt x="1777615" y="2266474"/>
                  </a:cubicBezTo>
                  <a:cubicBezTo>
                    <a:pt x="1776091" y="2241614"/>
                    <a:pt x="1774662" y="2216658"/>
                    <a:pt x="1773043" y="2191798"/>
                  </a:cubicBezTo>
                  <a:cubicBezTo>
                    <a:pt x="1771043" y="2160746"/>
                    <a:pt x="1768661" y="2129695"/>
                    <a:pt x="1765423" y="2098739"/>
                  </a:cubicBezTo>
                  <a:cubicBezTo>
                    <a:pt x="1763804" y="2083213"/>
                    <a:pt x="1761899" y="2067592"/>
                    <a:pt x="1760184" y="2052066"/>
                  </a:cubicBezTo>
                  <a:cubicBezTo>
                    <a:pt x="1759232" y="2043589"/>
                    <a:pt x="1758374" y="2035112"/>
                    <a:pt x="1757422" y="2026539"/>
                  </a:cubicBezTo>
                  <a:cubicBezTo>
                    <a:pt x="1754183" y="1989201"/>
                    <a:pt x="1750564" y="1952149"/>
                    <a:pt x="1746468" y="1915001"/>
                  </a:cubicBezTo>
                  <a:cubicBezTo>
                    <a:pt x="1746468" y="1914239"/>
                    <a:pt x="1746373" y="1913573"/>
                    <a:pt x="1746278" y="1912811"/>
                  </a:cubicBezTo>
                  <a:cubicBezTo>
                    <a:pt x="1744087" y="1885664"/>
                    <a:pt x="1742182" y="1858518"/>
                    <a:pt x="1740753" y="1831372"/>
                  </a:cubicBezTo>
                  <a:cubicBezTo>
                    <a:pt x="1745040" y="1834229"/>
                    <a:pt x="1749326" y="1837087"/>
                    <a:pt x="1753612" y="1839944"/>
                  </a:cubicBezTo>
                  <a:cubicBezTo>
                    <a:pt x="1754945" y="1840897"/>
                    <a:pt x="1756374" y="1841945"/>
                    <a:pt x="1757708" y="1842897"/>
                  </a:cubicBezTo>
                  <a:lnTo>
                    <a:pt x="1763137" y="1879949"/>
                  </a:lnTo>
                  <a:lnTo>
                    <a:pt x="1763327" y="1881092"/>
                  </a:lnTo>
                  <a:lnTo>
                    <a:pt x="1767995" y="1913954"/>
                  </a:lnTo>
                  <a:cubicBezTo>
                    <a:pt x="1770852" y="1933956"/>
                    <a:pt x="1773710" y="1955006"/>
                    <a:pt x="1776472" y="1975961"/>
                  </a:cubicBezTo>
                  <a:lnTo>
                    <a:pt x="1776758" y="1976914"/>
                  </a:lnTo>
                  <a:cubicBezTo>
                    <a:pt x="1785711" y="2043398"/>
                    <a:pt x="1793045" y="2108740"/>
                    <a:pt x="1798570" y="2171414"/>
                  </a:cubicBezTo>
                  <a:cubicBezTo>
                    <a:pt x="1798665" y="2173415"/>
                    <a:pt x="1799237" y="2176463"/>
                    <a:pt x="1801713" y="2178939"/>
                  </a:cubicBezTo>
                  <a:cubicBezTo>
                    <a:pt x="1803713" y="2180939"/>
                    <a:pt x="1806476" y="2182082"/>
                    <a:pt x="1809238" y="2182082"/>
                  </a:cubicBezTo>
                  <a:cubicBezTo>
                    <a:pt x="1810857" y="2182082"/>
                    <a:pt x="1812572" y="2181606"/>
                    <a:pt x="1814096" y="2180844"/>
                  </a:cubicBezTo>
                  <a:cubicBezTo>
                    <a:pt x="1815239" y="2180273"/>
                    <a:pt x="1816191" y="2179511"/>
                    <a:pt x="1817144" y="2178558"/>
                  </a:cubicBezTo>
                  <a:cubicBezTo>
                    <a:pt x="1819049" y="2176463"/>
                    <a:pt x="1820001" y="2173986"/>
                    <a:pt x="1819906" y="2171414"/>
                  </a:cubicBezTo>
                  <a:cubicBezTo>
                    <a:pt x="1816667" y="2116550"/>
                    <a:pt x="1810190" y="2056543"/>
                    <a:pt x="1799713" y="1982819"/>
                  </a:cubicBezTo>
                  <a:cubicBezTo>
                    <a:pt x="1794379" y="1945291"/>
                    <a:pt x="1788188" y="1906429"/>
                    <a:pt x="1779806" y="1857756"/>
                  </a:cubicBezTo>
                  <a:cubicBezTo>
                    <a:pt x="1807142" y="1875663"/>
                    <a:pt x="1835241" y="1892237"/>
                    <a:pt x="1864007" y="1907572"/>
                  </a:cubicBezTo>
                  <a:cubicBezTo>
                    <a:pt x="1867531" y="1909477"/>
                    <a:pt x="1871150" y="1911191"/>
                    <a:pt x="1874675" y="1913001"/>
                  </a:cubicBezTo>
                  <a:cubicBezTo>
                    <a:pt x="1893153" y="1922907"/>
                    <a:pt x="1911917" y="1932432"/>
                    <a:pt x="1930967" y="1941386"/>
                  </a:cubicBezTo>
                  <a:cubicBezTo>
                    <a:pt x="1963352" y="1956626"/>
                    <a:pt x="1996595" y="1970151"/>
                    <a:pt x="2030313" y="1982248"/>
                  </a:cubicBezTo>
                  <a:cubicBezTo>
                    <a:pt x="2047649" y="1988439"/>
                    <a:pt x="2065079" y="1993964"/>
                    <a:pt x="2082701" y="1999202"/>
                  </a:cubicBezTo>
                  <a:cubicBezTo>
                    <a:pt x="2089654" y="2001203"/>
                    <a:pt x="2096607" y="2003203"/>
                    <a:pt x="2103561" y="2005013"/>
                  </a:cubicBezTo>
                  <a:cubicBezTo>
                    <a:pt x="2105561" y="2048065"/>
                    <a:pt x="2110228" y="2090928"/>
                    <a:pt x="2113466" y="2133886"/>
                  </a:cubicBezTo>
                  <a:cubicBezTo>
                    <a:pt x="2117086" y="2182749"/>
                    <a:pt x="2118991" y="2232089"/>
                    <a:pt x="2112514" y="2280761"/>
                  </a:cubicBezTo>
                  <a:cubicBezTo>
                    <a:pt x="2110514" y="2294954"/>
                    <a:pt x="2107847" y="2309051"/>
                    <a:pt x="2104322" y="2322957"/>
                  </a:cubicBezTo>
                  <a:cubicBezTo>
                    <a:pt x="2100703" y="2337245"/>
                    <a:pt x="2095940" y="2351151"/>
                    <a:pt x="2090321" y="2364772"/>
                  </a:cubicBezTo>
                  <a:cubicBezTo>
                    <a:pt x="2085463" y="2376202"/>
                    <a:pt x="2079843" y="2387346"/>
                    <a:pt x="2073557" y="2398109"/>
                  </a:cubicBezTo>
                  <a:cubicBezTo>
                    <a:pt x="2067365" y="2408682"/>
                    <a:pt x="2060412" y="2418779"/>
                    <a:pt x="2052983" y="2428494"/>
                  </a:cubicBezTo>
                  <a:cubicBezTo>
                    <a:pt x="2053173" y="2428208"/>
                    <a:pt x="2053459" y="2427828"/>
                    <a:pt x="2053649" y="2427541"/>
                  </a:cubicBezTo>
                  <a:cubicBezTo>
                    <a:pt x="2048315" y="2434495"/>
                    <a:pt x="2042505" y="2441162"/>
                    <a:pt x="2036504" y="2447544"/>
                  </a:cubicBezTo>
                  <a:cubicBezTo>
                    <a:pt x="2033171" y="2450878"/>
                    <a:pt x="2029742" y="2454021"/>
                    <a:pt x="2026217" y="2457164"/>
                  </a:cubicBezTo>
                  <a:cubicBezTo>
                    <a:pt x="2012882" y="2468499"/>
                    <a:pt x="1998404" y="2478215"/>
                    <a:pt x="1983165" y="2485930"/>
                  </a:cubicBezTo>
                  <a:cubicBezTo>
                    <a:pt x="1969544" y="2492597"/>
                    <a:pt x="1954970" y="2497931"/>
                    <a:pt x="1939921" y="2501551"/>
                  </a:cubicBezTo>
                  <a:cubicBezTo>
                    <a:pt x="1932587" y="2502408"/>
                    <a:pt x="1926110" y="2502980"/>
                    <a:pt x="1919919" y="2503170"/>
                  </a:cubicBezTo>
                  <a:cubicBezTo>
                    <a:pt x="1915918" y="2503361"/>
                    <a:pt x="1912679" y="2506599"/>
                    <a:pt x="1912679" y="2510409"/>
                  </a:cubicBezTo>
                  <a:cubicBezTo>
                    <a:pt x="1912679" y="2511933"/>
                    <a:pt x="1913156" y="2513362"/>
                    <a:pt x="1914108" y="2514695"/>
                  </a:cubicBezTo>
                  <a:lnTo>
                    <a:pt x="1915251" y="2514981"/>
                  </a:lnTo>
                  <a:lnTo>
                    <a:pt x="1915251" y="2514981"/>
                  </a:lnTo>
                  <a:cubicBezTo>
                    <a:pt x="1917251" y="2515648"/>
                    <a:pt x="1919156" y="2516220"/>
                    <a:pt x="1921061" y="2516886"/>
                  </a:cubicBezTo>
                  <a:lnTo>
                    <a:pt x="1924300" y="2517934"/>
                  </a:lnTo>
                  <a:cubicBezTo>
                    <a:pt x="1942588" y="2523173"/>
                    <a:pt x="1957733" y="2526411"/>
                    <a:pt x="1972496" y="2527840"/>
                  </a:cubicBezTo>
                  <a:cubicBezTo>
                    <a:pt x="1978307" y="2528411"/>
                    <a:pt x="1984593" y="2528697"/>
                    <a:pt x="1992404" y="2528697"/>
                  </a:cubicBezTo>
                  <a:cubicBezTo>
                    <a:pt x="1997547" y="2528697"/>
                    <a:pt x="2002786" y="2528602"/>
                    <a:pt x="2007929" y="2528411"/>
                  </a:cubicBezTo>
                  <a:cubicBezTo>
                    <a:pt x="2019836" y="2528030"/>
                    <a:pt x="2031742" y="2526983"/>
                    <a:pt x="2044505" y="2525459"/>
                  </a:cubicBezTo>
                  <a:cubicBezTo>
                    <a:pt x="2068413" y="2522506"/>
                    <a:pt x="2093178" y="2517267"/>
                    <a:pt x="2117943" y="2509933"/>
                  </a:cubicBezTo>
                  <a:cubicBezTo>
                    <a:pt x="2165663" y="2496026"/>
                    <a:pt x="2211383" y="2474405"/>
                    <a:pt x="2253770" y="2445449"/>
                  </a:cubicBezTo>
                  <a:cubicBezTo>
                    <a:pt x="2273963" y="2431733"/>
                    <a:pt x="2293299" y="2416016"/>
                    <a:pt x="2311301" y="2398586"/>
                  </a:cubicBezTo>
                  <a:cubicBezTo>
                    <a:pt x="2320159" y="2390013"/>
                    <a:pt x="2328541" y="2381060"/>
                    <a:pt x="2336923" y="2371344"/>
                  </a:cubicBezTo>
                  <a:cubicBezTo>
                    <a:pt x="2346734" y="2359628"/>
                    <a:pt x="2355021" y="2346770"/>
                    <a:pt x="2361783" y="2335625"/>
                  </a:cubicBezTo>
                  <a:cubicBezTo>
                    <a:pt x="2363688" y="2332482"/>
                    <a:pt x="2365593" y="2329339"/>
                    <a:pt x="2367403" y="2326196"/>
                  </a:cubicBezTo>
                  <a:lnTo>
                    <a:pt x="2369594" y="2322481"/>
                  </a:lnTo>
                  <a:cubicBezTo>
                    <a:pt x="2370451" y="2319433"/>
                    <a:pt x="2371404" y="2316480"/>
                    <a:pt x="2372261" y="2313623"/>
                  </a:cubicBezTo>
                  <a:lnTo>
                    <a:pt x="2372261" y="2309717"/>
                  </a:lnTo>
                  <a:close/>
                </a:path>
              </a:pathLst>
            </a:custGeom>
            <a:solidFill>
              <a:srgbClr val="428A8E"/>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B1CE35CA-6E90-9451-0340-F9F28E829D1C}"/>
                </a:ext>
              </a:extLst>
            </p:cNvPr>
            <p:cNvSpPr/>
            <p:nvPr/>
          </p:nvSpPr>
          <p:spPr>
            <a:xfrm>
              <a:off x="3644074" y="4781654"/>
              <a:ext cx="1142" cy="1904"/>
            </a:xfrm>
            <a:custGeom>
              <a:avLst/>
              <a:gdLst>
                <a:gd name="connsiteX0" fmla="*/ 1143 w 1142"/>
                <a:gd name="connsiteY0" fmla="*/ 0 h 1904"/>
                <a:gd name="connsiteX1" fmla="*/ 381 w 1142"/>
                <a:gd name="connsiteY1" fmla="*/ 1143 h 1904"/>
                <a:gd name="connsiteX2" fmla="*/ 0 w 1142"/>
                <a:gd name="connsiteY2" fmla="*/ 1905 h 1904"/>
                <a:gd name="connsiteX3" fmla="*/ 381 w 1142"/>
                <a:gd name="connsiteY3" fmla="*/ 1143 h 1904"/>
                <a:gd name="connsiteX4" fmla="*/ 1143 w 1142"/>
                <a:gd name="connsiteY4" fmla="*/ 0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904">
                  <a:moveTo>
                    <a:pt x="1143" y="0"/>
                  </a:moveTo>
                  <a:lnTo>
                    <a:pt x="381" y="1143"/>
                  </a:lnTo>
                  <a:lnTo>
                    <a:pt x="0" y="1905"/>
                  </a:lnTo>
                  <a:lnTo>
                    <a:pt x="381" y="1143"/>
                  </a:lnTo>
                  <a:lnTo>
                    <a:pt x="1143" y="0"/>
                  </a:lnTo>
                  <a:close/>
                </a:path>
              </a:pathLst>
            </a:custGeom>
            <a:solidFill>
              <a:srgbClr val="148A97"/>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0A54BFFB-21A3-4A60-E91F-61BA05097675}"/>
                </a:ext>
              </a:extLst>
            </p:cNvPr>
            <p:cNvSpPr/>
            <p:nvPr/>
          </p:nvSpPr>
          <p:spPr>
            <a:xfrm>
              <a:off x="3863911" y="5335533"/>
              <a:ext cx="39624" cy="77914"/>
            </a:xfrm>
            <a:custGeom>
              <a:avLst/>
              <a:gdLst>
                <a:gd name="connsiteX0" fmla="*/ 0 w 39624"/>
                <a:gd name="connsiteY0" fmla="*/ 0 h 77914"/>
                <a:gd name="connsiteX1" fmla="*/ 39624 w 39624"/>
                <a:gd name="connsiteY1" fmla="*/ 77914 h 77914"/>
                <a:gd name="connsiteX2" fmla="*/ 0 w 39624"/>
                <a:gd name="connsiteY2" fmla="*/ 0 h 77914"/>
              </a:gdLst>
              <a:ahLst/>
              <a:cxnLst>
                <a:cxn ang="0">
                  <a:pos x="connsiteX0" y="connsiteY0"/>
                </a:cxn>
                <a:cxn ang="0">
                  <a:pos x="connsiteX1" y="connsiteY1"/>
                </a:cxn>
                <a:cxn ang="0">
                  <a:pos x="connsiteX2" y="connsiteY2"/>
                </a:cxn>
              </a:cxnLst>
              <a:rect l="l" t="t" r="r" b="b"/>
              <a:pathLst>
                <a:path w="39624" h="77914">
                  <a:moveTo>
                    <a:pt x="0" y="0"/>
                  </a:moveTo>
                  <a:cubicBezTo>
                    <a:pt x="13240" y="27622"/>
                    <a:pt x="26289" y="53340"/>
                    <a:pt x="39624" y="77914"/>
                  </a:cubicBezTo>
                  <a:cubicBezTo>
                    <a:pt x="26384" y="53435"/>
                    <a:pt x="13240" y="27622"/>
                    <a:pt x="0" y="0"/>
                  </a:cubicBezTo>
                  <a:close/>
                </a:path>
              </a:pathLst>
            </a:custGeom>
            <a:solidFill>
              <a:srgbClr val="148A97"/>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A59F4383-540D-259B-838B-71D9F2EB9C48}"/>
                </a:ext>
              </a:extLst>
            </p:cNvPr>
            <p:cNvSpPr/>
            <p:nvPr/>
          </p:nvSpPr>
          <p:spPr>
            <a:xfrm>
              <a:off x="4717351" y="5314196"/>
              <a:ext cx="31813" cy="2857"/>
            </a:xfrm>
            <a:custGeom>
              <a:avLst/>
              <a:gdLst>
                <a:gd name="connsiteX0" fmla="*/ 20955 w 31813"/>
                <a:gd name="connsiteY0" fmla="*/ 2762 h 2857"/>
                <a:gd name="connsiteX1" fmla="*/ 22765 w 31813"/>
                <a:gd name="connsiteY1" fmla="*/ 2762 h 2857"/>
                <a:gd name="connsiteX2" fmla="*/ 31814 w 31813"/>
                <a:gd name="connsiteY2" fmla="*/ 2096 h 2857"/>
                <a:gd name="connsiteX3" fmla="*/ 22765 w 31813"/>
                <a:gd name="connsiteY3" fmla="*/ 2858 h 2857"/>
                <a:gd name="connsiteX4" fmla="*/ 20955 w 31813"/>
                <a:gd name="connsiteY4" fmla="*/ 2858 h 2857"/>
                <a:gd name="connsiteX5" fmla="*/ 0 w 31813"/>
                <a:gd name="connsiteY5" fmla="*/ 0 h 2857"/>
                <a:gd name="connsiteX6" fmla="*/ 20955 w 31813"/>
                <a:gd name="connsiteY6" fmla="*/ 2762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 h="2857">
                  <a:moveTo>
                    <a:pt x="20955" y="2762"/>
                  </a:moveTo>
                  <a:lnTo>
                    <a:pt x="22765" y="2762"/>
                  </a:lnTo>
                  <a:cubicBezTo>
                    <a:pt x="25337" y="2762"/>
                    <a:pt x="28385" y="2477"/>
                    <a:pt x="31814" y="2096"/>
                  </a:cubicBezTo>
                  <a:cubicBezTo>
                    <a:pt x="28480" y="2572"/>
                    <a:pt x="25337" y="2858"/>
                    <a:pt x="22765" y="2858"/>
                  </a:cubicBezTo>
                  <a:lnTo>
                    <a:pt x="20955" y="2858"/>
                  </a:lnTo>
                  <a:cubicBezTo>
                    <a:pt x="14192" y="2667"/>
                    <a:pt x="7239" y="1619"/>
                    <a:pt x="0" y="0"/>
                  </a:cubicBezTo>
                  <a:cubicBezTo>
                    <a:pt x="7144" y="1619"/>
                    <a:pt x="14192" y="2572"/>
                    <a:pt x="20955" y="2762"/>
                  </a:cubicBezTo>
                  <a:close/>
                </a:path>
              </a:pathLst>
            </a:custGeom>
            <a:solidFill>
              <a:srgbClr val="148A97"/>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E5D93453-53B1-F45F-62B6-836D4D629F3B}"/>
                </a:ext>
              </a:extLst>
            </p:cNvPr>
            <p:cNvSpPr/>
            <p:nvPr/>
          </p:nvSpPr>
          <p:spPr>
            <a:xfrm>
              <a:off x="4636198" y="5274954"/>
              <a:ext cx="2738" cy="45910"/>
            </a:xfrm>
            <a:custGeom>
              <a:avLst/>
              <a:gdLst>
                <a:gd name="connsiteX0" fmla="*/ 0 w 2738"/>
                <a:gd name="connsiteY0" fmla="*/ 95 h 45910"/>
                <a:gd name="connsiteX1" fmla="*/ 95 w 2738"/>
                <a:gd name="connsiteY1" fmla="*/ 95 h 45910"/>
                <a:gd name="connsiteX2" fmla="*/ 2096 w 2738"/>
                <a:gd name="connsiteY2" fmla="*/ 14764 h 45910"/>
                <a:gd name="connsiteX3" fmla="*/ 2667 w 2738"/>
                <a:gd name="connsiteY3" fmla="*/ 29623 h 45910"/>
                <a:gd name="connsiteX4" fmla="*/ 1333 w 2738"/>
                <a:gd name="connsiteY4" fmla="*/ 41815 h 45910"/>
                <a:gd name="connsiteX5" fmla="*/ 190 w 2738"/>
                <a:gd name="connsiteY5" fmla="*/ 45910 h 45910"/>
                <a:gd name="connsiteX6" fmla="*/ 1333 w 2738"/>
                <a:gd name="connsiteY6" fmla="*/ 41719 h 45910"/>
                <a:gd name="connsiteX7" fmla="*/ 2667 w 2738"/>
                <a:gd name="connsiteY7" fmla="*/ 29623 h 45910"/>
                <a:gd name="connsiteX8" fmla="*/ 2096 w 2738"/>
                <a:gd name="connsiteY8" fmla="*/ 14764 h 45910"/>
                <a:gd name="connsiteX9" fmla="*/ 667 w 2738"/>
                <a:gd name="connsiteY9" fmla="*/ 3905 h 45910"/>
                <a:gd name="connsiteX10" fmla="*/ 0 w 2738"/>
                <a:gd name="connsiteY10" fmla="*/ 0 h 45910"/>
                <a:gd name="connsiteX11" fmla="*/ 0 w 2738"/>
                <a:gd name="connsiteY11" fmla="*/ 0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8" h="45910">
                  <a:moveTo>
                    <a:pt x="0" y="95"/>
                  </a:moveTo>
                  <a:lnTo>
                    <a:pt x="95" y="95"/>
                  </a:lnTo>
                  <a:cubicBezTo>
                    <a:pt x="667" y="5143"/>
                    <a:pt x="1524" y="10001"/>
                    <a:pt x="2096" y="14764"/>
                  </a:cubicBezTo>
                  <a:cubicBezTo>
                    <a:pt x="2667" y="19907"/>
                    <a:pt x="2762" y="24575"/>
                    <a:pt x="2667" y="29623"/>
                  </a:cubicBezTo>
                  <a:cubicBezTo>
                    <a:pt x="2286" y="35338"/>
                    <a:pt x="2000" y="38576"/>
                    <a:pt x="1333" y="41815"/>
                  </a:cubicBezTo>
                  <a:cubicBezTo>
                    <a:pt x="952" y="43339"/>
                    <a:pt x="571" y="44577"/>
                    <a:pt x="190" y="45910"/>
                  </a:cubicBezTo>
                  <a:cubicBezTo>
                    <a:pt x="571" y="44577"/>
                    <a:pt x="952" y="43243"/>
                    <a:pt x="1333" y="41719"/>
                  </a:cubicBezTo>
                  <a:cubicBezTo>
                    <a:pt x="2000" y="38481"/>
                    <a:pt x="2381" y="35242"/>
                    <a:pt x="2667" y="29623"/>
                  </a:cubicBezTo>
                  <a:cubicBezTo>
                    <a:pt x="2857" y="24670"/>
                    <a:pt x="2667" y="19907"/>
                    <a:pt x="2096" y="14764"/>
                  </a:cubicBezTo>
                  <a:cubicBezTo>
                    <a:pt x="1714" y="11144"/>
                    <a:pt x="1143" y="7620"/>
                    <a:pt x="667" y="3905"/>
                  </a:cubicBezTo>
                  <a:cubicBezTo>
                    <a:pt x="476" y="2667"/>
                    <a:pt x="190" y="1333"/>
                    <a:pt x="0" y="0"/>
                  </a:cubicBezTo>
                  <a:lnTo>
                    <a:pt x="0" y="0"/>
                  </a:lnTo>
                  <a:close/>
                </a:path>
              </a:pathLst>
            </a:custGeom>
            <a:solidFill>
              <a:srgbClr val="148A97"/>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3366CFE5-70C1-4045-8831-6F52D3AFBC2D}"/>
                </a:ext>
              </a:extLst>
            </p:cNvPr>
            <p:cNvSpPr/>
            <p:nvPr/>
          </p:nvSpPr>
          <p:spPr>
            <a:xfrm>
              <a:off x="4625911" y="5332103"/>
              <a:ext cx="5143" cy="5048"/>
            </a:xfrm>
            <a:custGeom>
              <a:avLst/>
              <a:gdLst>
                <a:gd name="connsiteX0" fmla="*/ 2858 w 5143"/>
                <a:gd name="connsiteY0" fmla="*/ 2667 h 5048"/>
                <a:gd name="connsiteX1" fmla="*/ 5143 w 5143"/>
                <a:gd name="connsiteY1" fmla="*/ 0 h 5048"/>
                <a:gd name="connsiteX2" fmla="*/ 2858 w 5143"/>
                <a:gd name="connsiteY2" fmla="*/ 2667 h 5048"/>
                <a:gd name="connsiteX3" fmla="*/ 0 w 5143"/>
                <a:gd name="connsiteY3" fmla="*/ 5048 h 5048"/>
                <a:gd name="connsiteX4" fmla="*/ 2858 w 5143"/>
                <a:gd name="connsiteY4" fmla="*/ 2667 h 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048">
                  <a:moveTo>
                    <a:pt x="2858" y="2667"/>
                  </a:moveTo>
                  <a:cubicBezTo>
                    <a:pt x="3619" y="2000"/>
                    <a:pt x="4381" y="1048"/>
                    <a:pt x="5143" y="0"/>
                  </a:cubicBezTo>
                  <a:cubicBezTo>
                    <a:pt x="4381" y="1048"/>
                    <a:pt x="3619" y="2000"/>
                    <a:pt x="2858" y="2667"/>
                  </a:cubicBezTo>
                  <a:cubicBezTo>
                    <a:pt x="2000" y="3524"/>
                    <a:pt x="952" y="4286"/>
                    <a:pt x="0" y="5048"/>
                  </a:cubicBezTo>
                  <a:cubicBezTo>
                    <a:pt x="1048" y="4286"/>
                    <a:pt x="2000" y="3524"/>
                    <a:pt x="2858" y="2667"/>
                  </a:cubicBezTo>
                  <a:close/>
                </a:path>
              </a:pathLst>
            </a:custGeom>
            <a:solidFill>
              <a:srgbClr val="148A97"/>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E4715660-8324-4C6F-DB41-0A77B1A957CB}"/>
                </a:ext>
              </a:extLst>
            </p:cNvPr>
            <p:cNvSpPr/>
            <p:nvPr/>
          </p:nvSpPr>
          <p:spPr>
            <a:xfrm>
              <a:off x="4604004" y="5339057"/>
              <a:ext cx="14858" cy="2285"/>
            </a:xfrm>
            <a:custGeom>
              <a:avLst/>
              <a:gdLst>
                <a:gd name="connsiteX0" fmla="*/ 7144 w 14858"/>
                <a:gd name="connsiteY0" fmla="*/ 2096 h 2285"/>
                <a:gd name="connsiteX1" fmla="*/ 10001 w 14858"/>
                <a:gd name="connsiteY1" fmla="*/ 2286 h 2285"/>
                <a:gd name="connsiteX2" fmla="*/ 14859 w 14858"/>
                <a:gd name="connsiteY2" fmla="*/ 1524 h 2285"/>
                <a:gd name="connsiteX3" fmla="*/ 10001 w 14858"/>
                <a:gd name="connsiteY3" fmla="*/ 2286 h 2285"/>
                <a:gd name="connsiteX4" fmla="*/ 7144 w 14858"/>
                <a:gd name="connsiteY4" fmla="*/ 2191 h 2285"/>
                <a:gd name="connsiteX5" fmla="*/ 0 w 14858"/>
                <a:gd name="connsiteY5" fmla="*/ 0 h 2285"/>
                <a:gd name="connsiteX6" fmla="*/ 7144 w 14858"/>
                <a:gd name="connsiteY6" fmla="*/ 2191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8" h="2285">
                  <a:moveTo>
                    <a:pt x="7144" y="2096"/>
                  </a:moveTo>
                  <a:cubicBezTo>
                    <a:pt x="8096" y="2191"/>
                    <a:pt x="9049" y="2286"/>
                    <a:pt x="10001" y="2286"/>
                  </a:cubicBezTo>
                  <a:cubicBezTo>
                    <a:pt x="11716" y="2286"/>
                    <a:pt x="13335" y="2000"/>
                    <a:pt x="14859" y="1524"/>
                  </a:cubicBezTo>
                  <a:cubicBezTo>
                    <a:pt x="13335" y="2000"/>
                    <a:pt x="11716" y="2286"/>
                    <a:pt x="10001" y="2286"/>
                  </a:cubicBezTo>
                  <a:cubicBezTo>
                    <a:pt x="9049" y="2286"/>
                    <a:pt x="8192" y="2286"/>
                    <a:pt x="7144" y="2191"/>
                  </a:cubicBezTo>
                  <a:cubicBezTo>
                    <a:pt x="4667" y="1810"/>
                    <a:pt x="2286" y="953"/>
                    <a:pt x="0" y="0"/>
                  </a:cubicBezTo>
                  <a:cubicBezTo>
                    <a:pt x="2286" y="953"/>
                    <a:pt x="4667" y="1810"/>
                    <a:pt x="7144" y="2191"/>
                  </a:cubicBezTo>
                  <a:close/>
                </a:path>
              </a:pathLst>
            </a:custGeom>
            <a:solidFill>
              <a:srgbClr val="148A97"/>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8DB11CB8-68B8-508A-FEA7-5F51405FD50A}"/>
                </a:ext>
              </a:extLst>
            </p:cNvPr>
            <p:cNvSpPr/>
            <p:nvPr/>
          </p:nvSpPr>
          <p:spPr>
            <a:xfrm>
              <a:off x="4586001" y="5324769"/>
              <a:ext cx="4476" cy="7239"/>
            </a:xfrm>
            <a:custGeom>
              <a:avLst/>
              <a:gdLst>
                <a:gd name="connsiteX0" fmla="*/ 95 w 4476"/>
                <a:gd name="connsiteY0" fmla="*/ 0 h 7239"/>
                <a:gd name="connsiteX1" fmla="*/ 953 w 4476"/>
                <a:gd name="connsiteY1" fmla="*/ 953 h 7239"/>
                <a:gd name="connsiteX2" fmla="*/ 2381 w 4476"/>
                <a:gd name="connsiteY2" fmla="*/ 2477 h 7239"/>
                <a:gd name="connsiteX3" fmla="*/ 4477 w 4476"/>
                <a:gd name="connsiteY3" fmla="*/ 4477 h 7239"/>
                <a:gd name="connsiteX4" fmla="*/ 2381 w 4476"/>
                <a:gd name="connsiteY4" fmla="*/ 2477 h 7239"/>
                <a:gd name="connsiteX5" fmla="*/ 953 w 4476"/>
                <a:gd name="connsiteY5" fmla="*/ 953 h 7239"/>
                <a:gd name="connsiteX6" fmla="*/ 95 w 4476"/>
                <a:gd name="connsiteY6" fmla="*/ 0 h 7239"/>
                <a:gd name="connsiteX7" fmla="*/ 2191 w 4476"/>
                <a:gd name="connsiteY7" fmla="*/ 7239 h 7239"/>
                <a:gd name="connsiteX8" fmla="*/ 1524 w 4476"/>
                <a:gd name="connsiteY8" fmla="*/ 5048 h 7239"/>
                <a:gd name="connsiteX9" fmla="*/ 1524 w 4476"/>
                <a:gd name="connsiteY9" fmla="*/ 4858 h 7239"/>
                <a:gd name="connsiteX10" fmla="*/ 1333 w 4476"/>
                <a:gd name="connsiteY10" fmla="*/ 4667 h 7239"/>
                <a:gd name="connsiteX11" fmla="*/ 0 w 4476"/>
                <a:gd name="connsiteY11" fmla="*/ 190 h 7239"/>
                <a:gd name="connsiteX12" fmla="*/ 0 w 4476"/>
                <a:gd name="connsiteY12" fmla="*/ 381 h 7239"/>
                <a:gd name="connsiteX13" fmla="*/ 0 w 4476"/>
                <a:gd name="connsiteY13" fmla="*/ 190 h 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6" h="7239">
                  <a:moveTo>
                    <a:pt x="95" y="0"/>
                  </a:moveTo>
                  <a:lnTo>
                    <a:pt x="953" y="953"/>
                  </a:lnTo>
                  <a:lnTo>
                    <a:pt x="2381" y="2477"/>
                  </a:lnTo>
                  <a:cubicBezTo>
                    <a:pt x="3048" y="3143"/>
                    <a:pt x="3810" y="3810"/>
                    <a:pt x="4477" y="4477"/>
                  </a:cubicBezTo>
                  <a:cubicBezTo>
                    <a:pt x="3810" y="3810"/>
                    <a:pt x="2953" y="3143"/>
                    <a:pt x="2381" y="2477"/>
                  </a:cubicBezTo>
                  <a:lnTo>
                    <a:pt x="953" y="953"/>
                  </a:lnTo>
                  <a:lnTo>
                    <a:pt x="95" y="0"/>
                  </a:lnTo>
                  <a:cubicBezTo>
                    <a:pt x="762" y="2477"/>
                    <a:pt x="1524" y="4858"/>
                    <a:pt x="2191" y="7239"/>
                  </a:cubicBezTo>
                  <a:cubicBezTo>
                    <a:pt x="2000" y="6477"/>
                    <a:pt x="1714" y="5810"/>
                    <a:pt x="1524" y="5048"/>
                  </a:cubicBezTo>
                  <a:lnTo>
                    <a:pt x="1524" y="4858"/>
                  </a:lnTo>
                  <a:lnTo>
                    <a:pt x="1333" y="4667"/>
                  </a:lnTo>
                  <a:cubicBezTo>
                    <a:pt x="857" y="3143"/>
                    <a:pt x="476" y="1714"/>
                    <a:pt x="0" y="190"/>
                  </a:cubicBezTo>
                  <a:lnTo>
                    <a:pt x="0" y="381"/>
                  </a:lnTo>
                  <a:cubicBezTo>
                    <a:pt x="0" y="381"/>
                    <a:pt x="95" y="190"/>
                    <a:pt x="0" y="190"/>
                  </a:cubicBezTo>
                  <a:close/>
                </a:path>
              </a:pathLst>
            </a:custGeom>
            <a:solidFill>
              <a:srgbClr val="148A97"/>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650D28A7-31E0-DF2B-ECC9-BB1E9C1DD1A0}"/>
                </a:ext>
              </a:extLst>
            </p:cNvPr>
            <p:cNvSpPr/>
            <p:nvPr/>
          </p:nvSpPr>
          <p:spPr>
            <a:xfrm>
              <a:off x="4330156" y="5512888"/>
              <a:ext cx="2289" cy="3809"/>
            </a:xfrm>
            <a:custGeom>
              <a:avLst/>
              <a:gdLst>
                <a:gd name="connsiteX0" fmla="*/ 99 w 2289"/>
                <a:gd name="connsiteY0" fmla="*/ 3810 h 3809"/>
                <a:gd name="connsiteX1" fmla="*/ 290 w 2289"/>
                <a:gd name="connsiteY1" fmla="*/ 1714 h 3809"/>
                <a:gd name="connsiteX2" fmla="*/ 2290 w 2289"/>
                <a:gd name="connsiteY2" fmla="*/ 0 h 3809"/>
                <a:gd name="connsiteX3" fmla="*/ 2290 w 2289"/>
                <a:gd name="connsiteY3" fmla="*/ 0 h 3809"/>
                <a:gd name="connsiteX4" fmla="*/ 290 w 2289"/>
                <a:gd name="connsiteY4" fmla="*/ 1714 h 3809"/>
                <a:gd name="connsiteX5" fmla="*/ 99 w 2289"/>
                <a:gd name="connsiteY5" fmla="*/ 3715 h 3809"/>
                <a:gd name="connsiteX6" fmla="*/ 99 w 2289"/>
                <a:gd name="connsiteY6" fmla="*/ 3715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 h="3809">
                  <a:moveTo>
                    <a:pt x="99" y="3810"/>
                  </a:moveTo>
                  <a:cubicBezTo>
                    <a:pt x="-91" y="3143"/>
                    <a:pt x="4" y="2477"/>
                    <a:pt x="290" y="1714"/>
                  </a:cubicBezTo>
                  <a:cubicBezTo>
                    <a:pt x="671" y="953"/>
                    <a:pt x="1433" y="286"/>
                    <a:pt x="2290" y="0"/>
                  </a:cubicBezTo>
                  <a:lnTo>
                    <a:pt x="2290" y="0"/>
                  </a:lnTo>
                  <a:cubicBezTo>
                    <a:pt x="1433" y="286"/>
                    <a:pt x="671" y="953"/>
                    <a:pt x="290" y="1714"/>
                  </a:cubicBezTo>
                  <a:cubicBezTo>
                    <a:pt x="4" y="2381"/>
                    <a:pt x="-91" y="3048"/>
                    <a:pt x="99" y="3715"/>
                  </a:cubicBezTo>
                  <a:lnTo>
                    <a:pt x="99" y="3715"/>
                  </a:lnTo>
                  <a:close/>
                </a:path>
              </a:pathLst>
            </a:custGeom>
            <a:solidFill>
              <a:srgbClr val="148A97"/>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A40012D3-CCD1-9BEA-A153-DFCBAB239959}"/>
                </a:ext>
              </a:extLst>
            </p:cNvPr>
            <p:cNvSpPr/>
            <p:nvPr/>
          </p:nvSpPr>
          <p:spPr>
            <a:xfrm>
              <a:off x="4333017" y="5513078"/>
              <a:ext cx="2381" cy="1047"/>
            </a:xfrm>
            <a:custGeom>
              <a:avLst/>
              <a:gdLst>
                <a:gd name="connsiteX0" fmla="*/ 0 w 2381"/>
                <a:gd name="connsiteY0" fmla="*/ 0 h 1047"/>
                <a:gd name="connsiteX1" fmla="*/ 2381 w 2381"/>
                <a:gd name="connsiteY1" fmla="*/ 1048 h 1047"/>
                <a:gd name="connsiteX2" fmla="*/ 0 w 2381"/>
                <a:gd name="connsiteY2" fmla="*/ 0 h 1047"/>
              </a:gdLst>
              <a:ahLst/>
              <a:cxnLst>
                <a:cxn ang="0">
                  <a:pos x="connsiteX0" y="connsiteY0"/>
                </a:cxn>
                <a:cxn ang="0">
                  <a:pos x="connsiteX1" y="connsiteY1"/>
                </a:cxn>
                <a:cxn ang="0">
                  <a:pos x="connsiteX2" y="connsiteY2"/>
                </a:cxn>
              </a:cxnLst>
              <a:rect l="l" t="t" r="r" b="b"/>
              <a:pathLst>
                <a:path w="2381" h="1047">
                  <a:moveTo>
                    <a:pt x="0" y="0"/>
                  </a:moveTo>
                  <a:cubicBezTo>
                    <a:pt x="1048" y="95"/>
                    <a:pt x="1810" y="476"/>
                    <a:pt x="2381" y="1048"/>
                  </a:cubicBezTo>
                  <a:cubicBezTo>
                    <a:pt x="1810" y="476"/>
                    <a:pt x="1048" y="95"/>
                    <a:pt x="0" y="0"/>
                  </a:cubicBezTo>
                  <a:close/>
                </a:path>
              </a:pathLst>
            </a:custGeom>
            <a:solidFill>
              <a:srgbClr val="148A97"/>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0A704C2A-EAC5-B841-DA63-D4B56658FC46}"/>
                </a:ext>
              </a:extLst>
            </p:cNvPr>
            <p:cNvSpPr/>
            <p:nvPr/>
          </p:nvSpPr>
          <p:spPr>
            <a:xfrm>
              <a:off x="4366545" y="617163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48A97"/>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F22A3714-B5A5-95ED-90DF-109E13D2D75D}"/>
                </a:ext>
              </a:extLst>
            </p:cNvPr>
            <p:cNvSpPr/>
            <p:nvPr/>
          </p:nvSpPr>
          <p:spPr>
            <a:xfrm>
              <a:off x="4455223" y="5119029"/>
              <a:ext cx="2857" cy="4667"/>
            </a:xfrm>
            <a:custGeom>
              <a:avLst/>
              <a:gdLst>
                <a:gd name="connsiteX0" fmla="*/ 2667 w 2857"/>
                <a:gd name="connsiteY0" fmla="*/ 4382 h 4667"/>
                <a:gd name="connsiteX1" fmla="*/ 2762 w 2857"/>
                <a:gd name="connsiteY1" fmla="*/ 4382 h 4667"/>
                <a:gd name="connsiteX2" fmla="*/ 2762 w 2857"/>
                <a:gd name="connsiteY2" fmla="*/ 4382 h 4667"/>
                <a:gd name="connsiteX3" fmla="*/ 2762 w 2857"/>
                <a:gd name="connsiteY3" fmla="*/ 4382 h 4667"/>
                <a:gd name="connsiteX4" fmla="*/ 2762 w 2857"/>
                <a:gd name="connsiteY4" fmla="*/ 4477 h 4667"/>
                <a:gd name="connsiteX5" fmla="*/ 2762 w 2857"/>
                <a:gd name="connsiteY5" fmla="*/ 4572 h 4667"/>
                <a:gd name="connsiteX6" fmla="*/ 2857 w 2857"/>
                <a:gd name="connsiteY6" fmla="*/ 4572 h 4667"/>
                <a:gd name="connsiteX7" fmla="*/ 2857 w 2857"/>
                <a:gd name="connsiteY7" fmla="*/ 4572 h 4667"/>
                <a:gd name="connsiteX8" fmla="*/ 2857 w 2857"/>
                <a:gd name="connsiteY8" fmla="*/ 4667 h 4667"/>
                <a:gd name="connsiteX9" fmla="*/ 2857 w 2857"/>
                <a:gd name="connsiteY9" fmla="*/ 4667 h 4667"/>
                <a:gd name="connsiteX10" fmla="*/ 0 w 2857"/>
                <a:gd name="connsiteY10" fmla="*/ 0 h 4667"/>
                <a:gd name="connsiteX11" fmla="*/ 2667 w 2857"/>
                <a:gd name="connsiteY11" fmla="*/ 4382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 h="4667">
                  <a:moveTo>
                    <a:pt x="2667" y="4382"/>
                  </a:moveTo>
                  <a:lnTo>
                    <a:pt x="2762" y="4382"/>
                  </a:lnTo>
                  <a:lnTo>
                    <a:pt x="2762" y="4382"/>
                  </a:lnTo>
                  <a:lnTo>
                    <a:pt x="2762" y="4382"/>
                  </a:lnTo>
                  <a:lnTo>
                    <a:pt x="2762" y="4477"/>
                  </a:lnTo>
                  <a:lnTo>
                    <a:pt x="2762" y="4572"/>
                  </a:lnTo>
                  <a:lnTo>
                    <a:pt x="2857" y="4572"/>
                  </a:lnTo>
                  <a:lnTo>
                    <a:pt x="2857" y="4572"/>
                  </a:lnTo>
                  <a:lnTo>
                    <a:pt x="2857" y="4667"/>
                  </a:lnTo>
                  <a:lnTo>
                    <a:pt x="2857" y="4667"/>
                  </a:lnTo>
                  <a:lnTo>
                    <a:pt x="0" y="0"/>
                  </a:lnTo>
                  <a:lnTo>
                    <a:pt x="2667" y="4382"/>
                  </a:lnTo>
                  <a:close/>
                </a:path>
              </a:pathLst>
            </a:custGeom>
            <a:solidFill>
              <a:srgbClr val="148A97"/>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6C190749-5E57-24A2-6010-AC454EA9488D}"/>
                </a:ext>
              </a:extLst>
            </p:cNvPr>
            <p:cNvSpPr/>
            <p:nvPr/>
          </p:nvSpPr>
          <p:spPr>
            <a:xfrm>
              <a:off x="4428458" y="5078929"/>
              <a:ext cx="666" cy="1047"/>
            </a:xfrm>
            <a:custGeom>
              <a:avLst/>
              <a:gdLst>
                <a:gd name="connsiteX0" fmla="*/ 572 w 666"/>
                <a:gd name="connsiteY0" fmla="*/ 857 h 1047"/>
                <a:gd name="connsiteX1" fmla="*/ 667 w 666"/>
                <a:gd name="connsiteY1" fmla="*/ 1048 h 1047"/>
                <a:gd name="connsiteX2" fmla="*/ 572 w 666"/>
                <a:gd name="connsiteY2" fmla="*/ 857 h 1047"/>
                <a:gd name="connsiteX3" fmla="*/ 0 w 666"/>
                <a:gd name="connsiteY3" fmla="*/ 0 h 1047"/>
                <a:gd name="connsiteX4" fmla="*/ 572 w 666"/>
                <a:gd name="connsiteY4" fmla="*/ 857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 h="1047">
                  <a:moveTo>
                    <a:pt x="572" y="857"/>
                  </a:moveTo>
                  <a:lnTo>
                    <a:pt x="667" y="1048"/>
                  </a:lnTo>
                  <a:lnTo>
                    <a:pt x="572" y="857"/>
                  </a:lnTo>
                  <a:lnTo>
                    <a:pt x="0" y="0"/>
                  </a:lnTo>
                  <a:lnTo>
                    <a:pt x="572" y="857"/>
                  </a:lnTo>
                  <a:close/>
                </a:path>
              </a:pathLst>
            </a:custGeom>
            <a:solidFill>
              <a:srgbClr val="148A97"/>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A99E7E3B-ED13-9873-DC60-C305853793AE}"/>
                </a:ext>
              </a:extLst>
            </p:cNvPr>
            <p:cNvSpPr/>
            <p:nvPr/>
          </p:nvSpPr>
          <p:spPr>
            <a:xfrm>
              <a:off x="4134612" y="5760538"/>
              <a:ext cx="3143" cy="3333"/>
            </a:xfrm>
            <a:custGeom>
              <a:avLst/>
              <a:gdLst>
                <a:gd name="connsiteX0" fmla="*/ 0 w 3143"/>
                <a:gd name="connsiteY0" fmla="*/ 0 h 3333"/>
                <a:gd name="connsiteX1" fmla="*/ 0 w 3143"/>
                <a:gd name="connsiteY1" fmla="*/ 0 h 3333"/>
                <a:gd name="connsiteX2" fmla="*/ 3143 w 3143"/>
                <a:gd name="connsiteY2" fmla="*/ 3334 h 3333"/>
                <a:gd name="connsiteX3" fmla="*/ 0 w 3143"/>
                <a:gd name="connsiteY3" fmla="*/ 0 h 3333"/>
              </a:gdLst>
              <a:ahLst/>
              <a:cxnLst>
                <a:cxn ang="0">
                  <a:pos x="connsiteX0" y="connsiteY0"/>
                </a:cxn>
                <a:cxn ang="0">
                  <a:pos x="connsiteX1" y="connsiteY1"/>
                </a:cxn>
                <a:cxn ang="0">
                  <a:pos x="connsiteX2" y="connsiteY2"/>
                </a:cxn>
                <a:cxn ang="0">
                  <a:pos x="connsiteX3" y="connsiteY3"/>
                </a:cxn>
              </a:cxnLst>
              <a:rect l="l" t="t" r="r" b="b"/>
              <a:pathLst>
                <a:path w="3143" h="3333">
                  <a:moveTo>
                    <a:pt x="0" y="0"/>
                  </a:moveTo>
                  <a:lnTo>
                    <a:pt x="0" y="0"/>
                  </a:lnTo>
                  <a:cubicBezTo>
                    <a:pt x="1048" y="1143"/>
                    <a:pt x="2096" y="2191"/>
                    <a:pt x="3143" y="3334"/>
                  </a:cubicBezTo>
                  <a:cubicBezTo>
                    <a:pt x="2096" y="2191"/>
                    <a:pt x="1048" y="1143"/>
                    <a:pt x="0" y="0"/>
                  </a:cubicBezTo>
                  <a:close/>
                </a:path>
              </a:pathLst>
            </a:custGeom>
            <a:solidFill>
              <a:srgbClr val="148A97"/>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F4FA1EA1-FC5D-67C5-46F6-41C69756DEE6}"/>
                </a:ext>
              </a:extLst>
            </p:cNvPr>
            <p:cNvSpPr/>
            <p:nvPr/>
          </p:nvSpPr>
          <p:spPr>
            <a:xfrm>
              <a:off x="3233356" y="6631504"/>
              <a:ext cx="117633" cy="6191"/>
            </a:xfrm>
            <a:custGeom>
              <a:avLst/>
              <a:gdLst>
                <a:gd name="connsiteX0" fmla="*/ 113252 w 117633"/>
                <a:gd name="connsiteY0" fmla="*/ 5905 h 6191"/>
                <a:gd name="connsiteX1" fmla="*/ 115348 w 117633"/>
                <a:gd name="connsiteY1" fmla="*/ 5905 h 6191"/>
                <a:gd name="connsiteX2" fmla="*/ 115252 w 117633"/>
                <a:gd name="connsiteY2" fmla="*/ 5905 h 6191"/>
                <a:gd name="connsiteX3" fmla="*/ 0 w 117633"/>
                <a:gd name="connsiteY3" fmla="*/ 0 h 6191"/>
                <a:gd name="connsiteX4" fmla="*/ 117634 w 117633"/>
                <a:gd name="connsiteY4" fmla="*/ 6191 h 6191"/>
                <a:gd name="connsiteX5" fmla="*/ 115538 w 117633"/>
                <a:gd name="connsiteY5" fmla="*/ 6001 h 6191"/>
                <a:gd name="connsiteX6" fmla="*/ 113252 w 117633"/>
                <a:gd name="connsiteY6" fmla="*/ 6001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33" h="6191">
                  <a:moveTo>
                    <a:pt x="113252" y="5905"/>
                  </a:moveTo>
                  <a:cubicBezTo>
                    <a:pt x="113919" y="5905"/>
                    <a:pt x="114681" y="5905"/>
                    <a:pt x="115348" y="5905"/>
                  </a:cubicBezTo>
                  <a:lnTo>
                    <a:pt x="115252" y="5905"/>
                  </a:lnTo>
                  <a:cubicBezTo>
                    <a:pt x="76771" y="5239"/>
                    <a:pt x="38291" y="3334"/>
                    <a:pt x="0" y="0"/>
                  </a:cubicBezTo>
                  <a:cubicBezTo>
                    <a:pt x="38005" y="3334"/>
                    <a:pt x="77152" y="5429"/>
                    <a:pt x="117634" y="6191"/>
                  </a:cubicBezTo>
                  <a:lnTo>
                    <a:pt x="115538" y="6001"/>
                  </a:lnTo>
                  <a:lnTo>
                    <a:pt x="113252" y="6001"/>
                  </a:lnTo>
                  <a:close/>
                </a:path>
              </a:pathLst>
            </a:custGeom>
            <a:solidFill>
              <a:srgbClr val="148A97"/>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6A3CF433-9C1E-C2B6-C400-94281822E48B}"/>
                </a:ext>
              </a:extLst>
            </p:cNvPr>
            <p:cNvSpPr/>
            <p:nvPr/>
          </p:nvSpPr>
          <p:spPr>
            <a:xfrm>
              <a:off x="2594895" y="6404904"/>
              <a:ext cx="1819870" cy="344328"/>
            </a:xfrm>
            <a:custGeom>
              <a:avLst/>
              <a:gdLst>
                <a:gd name="connsiteX0" fmla="*/ 5620 w 1819870"/>
                <a:gd name="connsiteY0" fmla="*/ 0 h 344328"/>
                <a:gd name="connsiteX1" fmla="*/ 5620 w 1819870"/>
                <a:gd name="connsiteY1" fmla="*/ 0 h 344328"/>
                <a:gd name="connsiteX2" fmla="*/ 3334 w 1819870"/>
                <a:gd name="connsiteY2" fmla="*/ 25908 h 344328"/>
                <a:gd name="connsiteX3" fmla="*/ 0 w 1819870"/>
                <a:gd name="connsiteY3" fmla="*/ 64389 h 344328"/>
                <a:gd name="connsiteX4" fmla="*/ 171926 w 1819870"/>
                <a:gd name="connsiteY4" fmla="*/ 160496 h 344328"/>
                <a:gd name="connsiteX5" fmla="*/ 380810 w 1819870"/>
                <a:gd name="connsiteY5" fmla="*/ 238887 h 344328"/>
                <a:gd name="connsiteX6" fmla="*/ 593312 w 1819870"/>
                <a:gd name="connsiteY6" fmla="*/ 280035 h 344328"/>
                <a:gd name="connsiteX7" fmla="*/ 780098 w 1819870"/>
                <a:gd name="connsiteY7" fmla="*/ 289655 h 344328"/>
                <a:gd name="connsiteX8" fmla="*/ 824389 w 1819870"/>
                <a:gd name="connsiteY8" fmla="*/ 289274 h 344328"/>
                <a:gd name="connsiteX9" fmla="*/ 878110 w 1819870"/>
                <a:gd name="connsiteY9" fmla="*/ 287369 h 344328"/>
                <a:gd name="connsiteX10" fmla="*/ 879348 w 1819870"/>
                <a:gd name="connsiteY10" fmla="*/ 287369 h 344328"/>
                <a:gd name="connsiteX11" fmla="*/ 952214 w 1819870"/>
                <a:gd name="connsiteY11" fmla="*/ 285179 h 344328"/>
                <a:gd name="connsiteX12" fmla="*/ 954977 w 1819870"/>
                <a:gd name="connsiteY12" fmla="*/ 285179 h 344328"/>
                <a:gd name="connsiteX13" fmla="*/ 1225296 w 1819870"/>
                <a:gd name="connsiteY13" fmla="*/ 314801 h 344328"/>
                <a:gd name="connsiteX14" fmla="*/ 1227106 w 1819870"/>
                <a:gd name="connsiteY14" fmla="*/ 315087 h 344328"/>
                <a:gd name="connsiteX15" fmla="*/ 1386745 w 1819870"/>
                <a:gd name="connsiteY15" fmla="*/ 337376 h 344328"/>
                <a:gd name="connsiteX16" fmla="*/ 1511332 w 1819870"/>
                <a:gd name="connsiteY16" fmla="*/ 344329 h 344328"/>
                <a:gd name="connsiteX17" fmla="*/ 1608868 w 1819870"/>
                <a:gd name="connsiteY17" fmla="*/ 339090 h 344328"/>
                <a:gd name="connsiteX18" fmla="*/ 1819656 w 1819870"/>
                <a:gd name="connsiteY18" fmla="*/ 285845 h 344328"/>
                <a:gd name="connsiteX19" fmla="*/ 1819656 w 1819870"/>
                <a:gd name="connsiteY19" fmla="*/ 262604 h 344328"/>
                <a:gd name="connsiteX20" fmla="*/ 1818513 w 1819870"/>
                <a:gd name="connsiteY20" fmla="*/ 243840 h 344328"/>
                <a:gd name="connsiteX21" fmla="*/ 1817846 w 1819870"/>
                <a:gd name="connsiteY21" fmla="*/ 242316 h 344328"/>
                <a:gd name="connsiteX22" fmla="*/ 1816608 w 1819870"/>
                <a:gd name="connsiteY22" fmla="*/ 227933 h 344328"/>
                <a:gd name="connsiteX23" fmla="*/ 1816894 w 1819870"/>
                <a:gd name="connsiteY23" fmla="*/ 226790 h 344328"/>
                <a:gd name="connsiteX24" fmla="*/ 1816227 w 1819870"/>
                <a:gd name="connsiteY24" fmla="*/ 226790 h 344328"/>
                <a:gd name="connsiteX25" fmla="*/ 1807845 w 1819870"/>
                <a:gd name="connsiteY25" fmla="*/ 228600 h 344328"/>
                <a:gd name="connsiteX26" fmla="*/ 1703165 w 1819870"/>
                <a:gd name="connsiteY26" fmla="*/ 264033 h 344328"/>
                <a:gd name="connsiteX27" fmla="*/ 1505998 w 1819870"/>
                <a:gd name="connsiteY27" fmla="*/ 286988 h 344328"/>
                <a:gd name="connsiteX28" fmla="*/ 1499140 w 1819870"/>
                <a:gd name="connsiteY28" fmla="*/ 286988 h 344328"/>
                <a:gd name="connsiteX29" fmla="*/ 1229868 w 1819870"/>
                <a:gd name="connsiteY29" fmla="*/ 257175 h 344328"/>
                <a:gd name="connsiteX30" fmla="*/ 1228820 w 1819870"/>
                <a:gd name="connsiteY30" fmla="*/ 256985 h 344328"/>
                <a:gd name="connsiteX31" fmla="*/ 1126617 w 1819870"/>
                <a:gd name="connsiteY31" fmla="*/ 241649 h 344328"/>
                <a:gd name="connsiteX32" fmla="*/ 940213 w 1819870"/>
                <a:gd name="connsiteY32" fmla="*/ 227933 h 344328"/>
                <a:gd name="connsiteX33" fmla="*/ 932212 w 1819870"/>
                <a:gd name="connsiteY33" fmla="*/ 227933 h 344328"/>
                <a:gd name="connsiteX34" fmla="*/ 879824 w 1819870"/>
                <a:gd name="connsiteY34" fmla="*/ 229743 h 344328"/>
                <a:gd name="connsiteX35" fmla="*/ 876681 w 1819870"/>
                <a:gd name="connsiteY35" fmla="*/ 229934 h 344328"/>
                <a:gd name="connsiteX36" fmla="*/ 841724 w 1819870"/>
                <a:gd name="connsiteY36" fmla="*/ 231458 h 344328"/>
                <a:gd name="connsiteX37" fmla="*/ 776192 w 1819870"/>
                <a:gd name="connsiteY37" fmla="*/ 232505 h 344328"/>
                <a:gd name="connsiteX38" fmla="*/ 758666 w 1819870"/>
                <a:gd name="connsiteY38" fmla="*/ 232505 h 344328"/>
                <a:gd name="connsiteX39" fmla="*/ 751808 w 1819870"/>
                <a:gd name="connsiteY39" fmla="*/ 232505 h 344328"/>
                <a:gd name="connsiteX40" fmla="*/ 756190 w 1819870"/>
                <a:gd name="connsiteY40" fmla="*/ 232886 h 344328"/>
                <a:gd name="connsiteX41" fmla="*/ 389858 w 1819870"/>
                <a:gd name="connsiteY41" fmla="*/ 182309 h 344328"/>
                <a:gd name="connsiteX42" fmla="*/ 61913 w 1819870"/>
                <a:gd name="connsiteY42" fmla="*/ 35814 h 344328"/>
                <a:gd name="connsiteX43" fmla="*/ 5905 w 1819870"/>
                <a:gd name="connsiteY43" fmla="*/ 191 h 344328"/>
                <a:gd name="connsiteX44" fmla="*/ 5810 w 1819870"/>
                <a:gd name="connsiteY44" fmla="*/ 191 h 3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70" h="344328">
                  <a:moveTo>
                    <a:pt x="5620" y="0"/>
                  </a:moveTo>
                  <a:lnTo>
                    <a:pt x="5620" y="0"/>
                  </a:lnTo>
                  <a:cubicBezTo>
                    <a:pt x="4763" y="8763"/>
                    <a:pt x="4096" y="17336"/>
                    <a:pt x="3334" y="25908"/>
                  </a:cubicBezTo>
                  <a:cubicBezTo>
                    <a:pt x="2286" y="38767"/>
                    <a:pt x="1238" y="51530"/>
                    <a:pt x="0" y="64389"/>
                  </a:cubicBezTo>
                  <a:cubicBezTo>
                    <a:pt x="59055" y="102013"/>
                    <a:pt x="115348" y="133445"/>
                    <a:pt x="171926" y="160496"/>
                  </a:cubicBezTo>
                  <a:cubicBezTo>
                    <a:pt x="237839" y="192119"/>
                    <a:pt x="308134" y="218408"/>
                    <a:pt x="380810" y="238887"/>
                  </a:cubicBezTo>
                  <a:cubicBezTo>
                    <a:pt x="448437" y="257937"/>
                    <a:pt x="519874" y="271748"/>
                    <a:pt x="593312" y="280035"/>
                  </a:cubicBezTo>
                  <a:cubicBezTo>
                    <a:pt x="651224" y="286512"/>
                    <a:pt x="712280" y="289655"/>
                    <a:pt x="780098" y="289655"/>
                  </a:cubicBezTo>
                  <a:cubicBezTo>
                    <a:pt x="794861" y="289655"/>
                    <a:pt x="809625" y="289465"/>
                    <a:pt x="824389" y="289274"/>
                  </a:cubicBezTo>
                  <a:cubicBezTo>
                    <a:pt x="842296" y="288893"/>
                    <a:pt x="860488" y="288131"/>
                    <a:pt x="878110" y="287369"/>
                  </a:cubicBezTo>
                  <a:lnTo>
                    <a:pt x="879348" y="287369"/>
                  </a:lnTo>
                  <a:cubicBezTo>
                    <a:pt x="903351" y="286226"/>
                    <a:pt x="927926" y="285179"/>
                    <a:pt x="952214" y="285179"/>
                  </a:cubicBezTo>
                  <a:lnTo>
                    <a:pt x="954977" y="285179"/>
                  </a:lnTo>
                  <a:cubicBezTo>
                    <a:pt x="1045940" y="286798"/>
                    <a:pt x="1137095" y="301085"/>
                    <a:pt x="1225296" y="314801"/>
                  </a:cubicBezTo>
                  <a:lnTo>
                    <a:pt x="1227106" y="315087"/>
                  </a:lnTo>
                  <a:cubicBezTo>
                    <a:pt x="1279303" y="323279"/>
                    <a:pt x="1333310" y="331661"/>
                    <a:pt x="1386745" y="337376"/>
                  </a:cubicBezTo>
                  <a:cubicBezTo>
                    <a:pt x="1431322" y="342043"/>
                    <a:pt x="1472089" y="344329"/>
                    <a:pt x="1511332" y="344329"/>
                  </a:cubicBezTo>
                  <a:cubicBezTo>
                    <a:pt x="1545050" y="344329"/>
                    <a:pt x="1577912" y="342614"/>
                    <a:pt x="1608868" y="339090"/>
                  </a:cubicBezTo>
                  <a:cubicBezTo>
                    <a:pt x="1682210" y="330898"/>
                    <a:pt x="1753076" y="312992"/>
                    <a:pt x="1819656" y="285845"/>
                  </a:cubicBezTo>
                  <a:cubicBezTo>
                    <a:pt x="1819942" y="278225"/>
                    <a:pt x="1819942" y="270415"/>
                    <a:pt x="1819656" y="262604"/>
                  </a:cubicBezTo>
                  <a:cubicBezTo>
                    <a:pt x="1819370" y="256318"/>
                    <a:pt x="1818989" y="250127"/>
                    <a:pt x="1818513" y="243840"/>
                  </a:cubicBezTo>
                  <a:cubicBezTo>
                    <a:pt x="1818132" y="243364"/>
                    <a:pt x="1817846" y="242888"/>
                    <a:pt x="1817846" y="242316"/>
                  </a:cubicBezTo>
                  <a:cubicBezTo>
                    <a:pt x="1817561" y="237554"/>
                    <a:pt x="1817084" y="232696"/>
                    <a:pt x="1816608" y="227933"/>
                  </a:cubicBezTo>
                  <a:cubicBezTo>
                    <a:pt x="1816608" y="227457"/>
                    <a:pt x="1816608" y="227076"/>
                    <a:pt x="1816894" y="226790"/>
                  </a:cubicBezTo>
                  <a:cubicBezTo>
                    <a:pt x="1816703" y="226790"/>
                    <a:pt x="1816418" y="226790"/>
                    <a:pt x="1816227" y="226790"/>
                  </a:cubicBezTo>
                  <a:cubicBezTo>
                    <a:pt x="1813274" y="226790"/>
                    <a:pt x="1810512" y="227457"/>
                    <a:pt x="1807845" y="228600"/>
                  </a:cubicBezTo>
                  <a:cubicBezTo>
                    <a:pt x="1773841" y="242983"/>
                    <a:pt x="1738598" y="254889"/>
                    <a:pt x="1703165" y="264033"/>
                  </a:cubicBezTo>
                  <a:cubicBezTo>
                    <a:pt x="1640110" y="279273"/>
                    <a:pt x="1573721" y="286988"/>
                    <a:pt x="1505998" y="286988"/>
                  </a:cubicBezTo>
                  <a:lnTo>
                    <a:pt x="1499140" y="286988"/>
                  </a:lnTo>
                  <a:cubicBezTo>
                    <a:pt x="1408557" y="285083"/>
                    <a:pt x="1317689" y="270891"/>
                    <a:pt x="1229868" y="257175"/>
                  </a:cubicBezTo>
                  <a:lnTo>
                    <a:pt x="1228820" y="256985"/>
                  </a:lnTo>
                  <a:cubicBezTo>
                    <a:pt x="1195292" y="251746"/>
                    <a:pt x="1160717" y="246317"/>
                    <a:pt x="1126617" y="241649"/>
                  </a:cubicBezTo>
                  <a:cubicBezTo>
                    <a:pt x="1058418" y="232410"/>
                    <a:pt x="997458" y="227933"/>
                    <a:pt x="940213" y="227933"/>
                  </a:cubicBezTo>
                  <a:lnTo>
                    <a:pt x="932212" y="227933"/>
                  </a:lnTo>
                  <a:cubicBezTo>
                    <a:pt x="914781" y="228029"/>
                    <a:pt x="896969" y="228886"/>
                    <a:pt x="879824" y="229743"/>
                  </a:cubicBezTo>
                  <a:lnTo>
                    <a:pt x="876681" y="229934"/>
                  </a:lnTo>
                  <a:cubicBezTo>
                    <a:pt x="865061" y="230505"/>
                    <a:pt x="853345" y="231077"/>
                    <a:pt x="841724" y="231458"/>
                  </a:cubicBezTo>
                  <a:cubicBezTo>
                    <a:pt x="820865" y="232124"/>
                    <a:pt x="798862" y="232505"/>
                    <a:pt x="776192" y="232505"/>
                  </a:cubicBezTo>
                  <a:cubicBezTo>
                    <a:pt x="770287" y="232505"/>
                    <a:pt x="764477" y="232505"/>
                    <a:pt x="758666" y="232505"/>
                  </a:cubicBezTo>
                  <a:lnTo>
                    <a:pt x="751808" y="232505"/>
                  </a:lnTo>
                  <a:lnTo>
                    <a:pt x="756190" y="232886"/>
                  </a:lnTo>
                  <a:cubicBezTo>
                    <a:pt x="622268" y="230314"/>
                    <a:pt x="502444" y="213836"/>
                    <a:pt x="389858" y="182309"/>
                  </a:cubicBezTo>
                  <a:cubicBezTo>
                    <a:pt x="280416" y="150400"/>
                    <a:pt x="170117" y="101155"/>
                    <a:pt x="61913" y="35814"/>
                  </a:cubicBezTo>
                  <a:cubicBezTo>
                    <a:pt x="43434" y="24479"/>
                    <a:pt x="24575" y="12478"/>
                    <a:pt x="5905" y="191"/>
                  </a:cubicBezTo>
                  <a:lnTo>
                    <a:pt x="5810" y="191"/>
                  </a:lnTo>
                </a:path>
              </a:pathLst>
            </a:custGeom>
            <a:solidFill>
              <a:srgbClr val="8CD0D3"/>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F724468F-5D6A-AD05-3390-779B9FB1CF6A}"/>
                </a:ext>
              </a:extLst>
            </p:cNvPr>
            <p:cNvSpPr/>
            <p:nvPr/>
          </p:nvSpPr>
          <p:spPr>
            <a:xfrm>
              <a:off x="4409789" y="6435099"/>
              <a:ext cx="630650" cy="224599"/>
            </a:xfrm>
            <a:custGeom>
              <a:avLst/>
              <a:gdLst>
                <a:gd name="connsiteX0" fmla="*/ 622173 w 630650"/>
                <a:gd name="connsiteY0" fmla="*/ 190 h 224599"/>
                <a:gd name="connsiteX1" fmla="*/ 622173 w 630650"/>
                <a:gd name="connsiteY1" fmla="*/ 190 h 224599"/>
                <a:gd name="connsiteX2" fmla="*/ 611029 w 630650"/>
                <a:gd name="connsiteY2" fmla="*/ 6191 h 224599"/>
                <a:gd name="connsiteX3" fmla="*/ 509397 w 630650"/>
                <a:gd name="connsiteY3" fmla="*/ 90964 h 224599"/>
                <a:gd name="connsiteX4" fmla="*/ 398812 w 630650"/>
                <a:gd name="connsiteY4" fmla="*/ 144208 h 224599"/>
                <a:gd name="connsiteX5" fmla="*/ 284988 w 630650"/>
                <a:gd name="connsiteY5" fmla="*/ 166973 h 224599"/>
                <a:gd name="connsiteX6" fmla="*/ 271081 w 630650"/>
                <a:gd name="connsiteY6" fmla="*/ 167259 h 224599"/>
                <a:gd name="connsiteX7" fmla="*/ 130016 w 630650"/>
                <a:gd name="connsiteY7" fmla="*/ 149638 h 224599"/>
                <a:gd name="connsiteX8" fmla="*/ 128873 w 630650"/>
                <a:gd name="connsiteY8" fmla="*/ 149447 h 224599"/>
                <a:gd name="connsiteX9" fmla="*/ 0 w 630650"/>
                <a:gd name="connsiteY9" fmla="*/ 131064 h 224599"/>
                <a:gd name="connsiteX10" fmla="*/ 857 w 630650"/>
                <a:gd name="connsiteY10" fmla="*/ 164306 h 224599"/>
                <a:gd name="connsiteX11" fmla="*/ 1714 w 630650"/>
                <a:gd name="connsiteY11" fmla="*/ 188500 h 224599"/>
                <a:gd name="connsiteX12" fmla="*/ 126587 w 630650"/>
                <a:gd name="connsiteY12" fmla="*/ 207169 h 224599"/>
                <a:gd name="connsiteX13" fmla="*/ 140113 w 630650"/>
                <a:gd name="connsiteY13" fmla="*/ 209836 h 224599"/>
                <a:gd name="connsiteX14" fmla="*/ 228600 w 630650"/>
                <a:gd name="connsiteY14" fmla="*/ 223075 h 224599"/>
                <a:gd name="connsiteX15" fmla="*/ 264414 w 630650"/>
                <a:gd name="connsiteY15" fmla="*/ 224599 h 224599"/>
                <a:gd name="connsiteX16" fmla="*/ 326803 w 630650"/>
                <a:gd name="connsiteY16" fmla="*/ 220028 h 224599"/>
                <a:gd name="connsiteX17" fmla="*/ 496253 w 630650"/>
                <a:gd name="connsiteY17" fmla="*/ 164782 h 224599"/>
                <a:gd name="connsiteX18" fmla="*/ 573405 w 630650"/>
                <a:gd name="connsiteY18" fmla="*/ 115443 h 224599"/>
                <a:gd name="connsiteX19" fmla="*/ 630650 w 630650"/>
                <a:gd name="connsiteY19" fmla="*/ 66294 h 224599"/>
                <a:gd name="connsiteX20" fmla="*/ 626745 w 630650"/>
                <a:gd name="connsiteY20" fmla="*/ 34957 h 224599"/>
                <a:gd name="connsiteX21" fmla="*/ 622363 w 630650"/>
                <a:gd name="connsiteY21" fmla="*/ 190 h 224599"/>
                <a:gd name="connsiteX22" fmla="*/ 622078 w 630650"/>
                <a:gd name="connsiteY22" fmla="*/ 0 h 22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0650" h="224599">
                  <a:moveTo>
                    <a:pt x="622173" y="190"/>
                  </a:moveTo>
                  <a:lnTo>
                    <a:pt x="622173" y="190"/>
                  </a:lnTo>
                  <a:cubicBezTo>
                    <a:pt x="617982" y="1238"/>
                    <a:pt x="614077" y="3334"/>
                    <a:pt x="611029" y="6191"/>
                  </a:cubicBezTo>
                  <a:cubicBezTo>
                    <a:pt x="578644" y="36671"/>
                    <a:pt x="546449" y="66008"/>
                    <a:pt x="509397" y="90964"/>
                  </a:cubicBezTo>
                  <a:cubicBezTo>
                    <a:pt x="475297" y="112681"/>
                    <a:pt x="438055" y="130588"/>
                    <a:pt x="398812" y="144208"/>
                  </a:cubicBezTo>
                  <a:cubicBezTo>
                    <a:pt x="358997" y="156877"/>
                    <a:pt x="320707" y="164592"/>
                    <a:pt x="284988" y="166973"/>
                  </a:cubicBezTo>
                  <a:cubicBezTo>
                    <a:pt x="280321" y="167164"/>
                    <a:pt x="275654" y="167259"/>
                    <a:pt x="271081" y="167259"/>
                  </a:cubicBezTo>
                  <a:cubicBezTo>
                    <a:pt x="223933" y="167259"/>
                    <a:pt x="177451" y="158972"/>
                    <a:pt x="130016" y="149638"/>
                  </a:cubicBezTo>
                  <a:lnTo>
                    <a:pt x="128873" y="149447"/>
                  </a:lnTo>
                  <a:cubicBezTo>
                    <a:pt x="87154" y="141351"/>
                    <a:pt x="43910" y="132969"/>
                    <a:pt x="0" y="131064"/>
                  </a:cubicBezTo>
                  <a:cubicBezTo>
                    <a:pt x="0" y="142304"/>
                    <a:pt x="476" y="153353"/>
                    <a:pt x="857" y="164306"/>
                  </a:cubicBezTo>
                  <a:cubicBezTo>
                    <a:pt x="1143" y="172498"/>
                    <a:pt x="1524" y="180499"/>
                    <a:pt x="1714" y="188500"/>
                  </a:cubicBezTo>
                  <a:cubicBezTo>
                    <a:pt x="43910" y="191071"/>
                    <a:pt x="85916" y="199263"/>
                    <a:pt x="126587" y="207169"/>
                  </a:cubicBezTo>
                  <a:lnTo>
                    <a:pt x="140113" y="209836"/>
                  </a:lnTo>
                  <a:cubicBezTo>
                    <a:pt x="166211" y="214789"/>
                    <a:pt x="197072" y="220313"/>
                    <a:pt x="228600" y="223075"/>
                  </a:cubicBezTo>
                  <a:cubicBezTo>
                    <a:pt x="240316" y="224123"/>
                    <a:pt x="252317" y="224599"/>
                    <a:pt x="264414" y="224599"/>
                  </a:cubicBezTo>
                  <a:cubicBezTo>
                    <a:pt x="284893" y="224599"/>
                    <a:pt x="305848" y="223075"/>
                    <a:pt x="326803" y="220028"/>
                  </a:cubicBezTo>
                  <a:cubicBezTo>
                    <a:pt x="383762" y="211836"/>
                    <a:pt x="442436" y="192691"/>
                    <a:pt x="496253" y="164782"/>
                  </a:cubicBezTo>
                  <a:cubicBezTo>
                    <a:pt x="521494" y="151829"/>
                    <a:pt x="547402" y="135160"/>
                    <a:pt x="573405" y="115443"/>
                  </a:cubicBezTo>
                  <a:cubicBezTo>
                    <a:pt x="593884" y="99917"/>
                    <a:pt x="613029" y="82677"/>
                    <a:pt x="630650" y="66294"/>
                  </a:cubicBezTo>
                  <a:cubicBezTo>
                    <a:pt x="629507" y="55721"/>
                    <a:pt x="628174" y="45339"/>
                    <a:pt x="626745" y="34957"/>
                  </a:cubicBezTo>
                  <a:cubicBezTo>
                    <a:pt x="625126" y="22955"/>
                    <a:pt x="623602" y="11621"/>
                    <a:pt x="622363" y="190"/>
                  </a:cubicBezTo>
                  <a:lnTo>
                    <a:pt x="622078" y="0"/>
                  </a:lnTo>
                </a:path>
              </a:pathLst>
            </a:custGeom>
            <a:solidFill>
              <a:srgbClr val="8CD0D3"/>
            </a:solidFill>
            <a:ln w="9525" cap="flat">
              <a:noFill/>
              <a:prstDash val="solid"/>
              <a:miter/>
            </a:ln>
          </p:spPr>
          <p:txBody>
            <a:bodyPr rtlCol="0" anchor="ctr"/>
            <a:lstStyle/>
            <a:p>
              <a:endParaRPr lang="en-US"/>
            </a:p>
          </p:txBody>
        </p:sp>
        <p:grpSp>
          <p:nvGrpSpPr>
            <p:cNvPr id="528" name="Graphic 100">
              <a:extLst>
                <a:ext uri="{FF2B5EF4-FFF2-40B4-BE49-F238E27FC236}">
                  <a16:creationId xmlns:a16="http://schemas.microsoft.com/office/drawing/2014/main" id="{BAA4C134-5092-5002-1869-47297C60C3D0}"/>
                </a:ext>
              </a:extLst>
            </p:cNvPr>
            <p:cNvGrpSpPr/>
            <p:nvPr/>
          </p:nvGrpSpPr>
          <p:grpSpPr>
            <a:xfrm>
              <a:off x="2646616" y="4526384"/>
              <a:ext cx="2372696" cy="1729073"/>
              <a:chOff x="2646616" y="4526384"/>
              <a:chExt cx="2372696" cy="1729073"/>
            </a:xfrm>
          </p:grpSpPr>
          <p:sp>
            <p:nvSpPr>
              <p:cNvPr id="573" name="Freeform: Shape 572">
                <a:extLst>
                  <a:ext uri="{FF2B5EF4-FFF2-40B4-BE49-F238E27FC236}">
                    <a16:creationId xmlns:a16="http://schemas.microsoft.com/office/drawing/2014/main" id="{4776BEAD-E8CF-FA82-46F0-874063C713C8}"/>
                  </a:ext>
                </a:extLst>
              </p:cNvPr>
              <p:cNvSpPr/>
              <p:nvPr/>
            </p:nvSpPr>
            <p:spPr>
              <a:xfrm>
                <a:off x="2646800" y="4526384"/>
                <a:ext cx="2372512" cy="1729073"/>
              </a:xfrm>
              <a:custGeom>
                <a:avLst/>
                <a:gdLst>
                  <a:gd name="connsiteX0" fmla="*/ 1439234 w 2372512"/>
                  <a:gd name="connsiteY0" fmla="*/ 0 h 1729073"/>
                  <a:gd name="connsiteX1" fmla="*/ 1439234 w 2372512"/>
                  <a:gd name="connsiteY1" fmla="*/ 0 h 1729073"/>
                  <a:gd name="connsiteX2" fmla="*/ 1436281 w 2372512"/>
                  <a:gd name="connsiteY2" fmla="*/ 2477 h 1729073"/>
                  <a:gd name="connsiteX3" fmla="*/ 1436281 w 2372512"/>
                  <a:gd name="connsiteY3" fmla="*/ 2477 h 1729073"/>
                  <a:gd name="connsiteX4" fmla="*/ 1434948 w 2372512"/>
                  <a:gd name="connsiteY4" fmla="*/ 2953 h 1729073"/>
                  <a:gd name="connsiteX5" fmla="*/ 1390275 w 2372512"/>
                  <a:gd name="connsiteY5" fmla="*/ 24575 h 1729073"/>
                  <a:gd name="connsiteX6" fmla="*/ 1262259 w 2372512"/>
                  <a:gd name="connsiteY6" fmla="*/ 51149 h 1729073"/>
                  <a:gd name="connsiteX7" fmla="*/ 1261021 w 2372512"/>
                  <a:gd name="connsiteY7" fmla="*/ 51626 h 1729073"/>
                  <a:gd name="connsiteX8" fmla="*/ 1211396 w 2372512"/>
                  <a:gd name="connsiteY8" fmla="*/ 55150 h 1729073"/>
                  <a:gd name="connsiteX9" fmla="*/ 1203776 w 2372512"/>
                  <a:gd name="connsiteY9" fmla="*/ 55721 h 1729073"/>
                  <a:gd name="connsiteX10" fmla="*/ 1198728 w 2372512"/>
                  <a:gd name="connsiteY10" fmla="*/ 56102 h 1729073"/>
                  <a:gd name="connsiteX11" fmla="*/ 1153770 w 2372512"/>
                  <a:gd name="connsiteY11" fmla="*/ 59531 h 1729073"/>
                  <a:gd name="connsiteX12" fmla="*/ 1055662 w 2372512"/>
                  <a:gd name="connsiteY12" fmla="*/ 75057 h 1729073"/>
                  <a:gd name="connsiteX13" fmla="*/ 1054043 w 2372512"/>
                  <a:gd name="connsiteY13" fmla="*/ 72771 h 1729073"/>
                  <a:gd name="connsiteX14" fmla="*/ 1049376 w 2372512"/>
                  <a:gd name="connsiteY14" fmla="*/ 71152 h 1729073"/>
                  <a:gd name="connsiteX15" fmla="*/ 1043565 w 2372512"/>
                  <a:gd name="connsiteY15" fmla="*/ 74104 h 1729073"/>
                  <a:gd name="connsiteX16" fmla="*/ 1041946 w 2372512"/>
                  <a:gd name="connsiteY16" fmla="*/ 79629 h 1729073"/>
                  <a:gd name="connsiteX17" fmla="*/ 1041946 w 2372512"/>
                  <a:gd name="connsiteY17" fmla="*/ 81344 h 1729073"/>
                  <a:gd name="connsiteX18" fmla="*/ 1041089 w 2372512"/>
                  <a:gd name="connsiteY18" fmla="*/ 83915 h 1729073"/>
                  <a:gd name="connsiteX19" fmla="*/ 1040803 w 2372512"/>
                  <a:gd name="connsiteY19" fmla="*/ 86106 h 1729073"/>
                  <a:gd name="connsiteX20" fmla="*/ 1040517 w 2372512"/>
                  <a:gd name="connsiteY20" fmla="*/ 88297 h 1729073"/>
                  <a:gd name="connsiteX21" fmla="*/ 965937 w 2372512"/>
                  <a:gd name="connsiteY21" fmla="*/ 64865 h 1729073"/>
                  <a:gd name="connsiteX22" fmla="*/ 900500 w 2372512"/>
                  <a:gd name="connsiteY22" fmla="*/ 31718 h 1729073"/>
                  <a:gd name="connsiteX23" fmla="*/ 906120 w 2372512"/>
                  <a:gd name="connsiteY23" fmla="*/ 24384 h 1729073"/>
                  <a:gd name="connsiteX24" fmla="*/ 904786 w 2372512"/>
                  <a:gd name="connsiteY24" fmla="*/ 20765 h 1729073"/>
                  <a:gd name="connsiteX25" fmla="*/ 902119 w 2372512"/>
                  <a:gd name="connsiteY25" fmla="*/ 16859 h 1729073"/>
                  <a:gd name="connsiteX26" fmla="*/ 900881 w 2372512"/>
                  <a:gd name="connsiteY26" fmla="*/ 17336 h 1729073"/>
                  <a:gd name="connsiteX27" fmla="*/ 899166 w 2372512"/>
                  <a:gd name="connsiteY27" fmla="*/ 19336 h 1729073"/>
                  <a:gd name="connsiteX28" fmla="*/ 863829 w 2372512"/>
                  <a:gd name="connsiteY28" fmla="*/ 33528 h 1729073"/>
                  <a:gd name="connsiteX29" fmla="*/ 849065 w 2372512"/>
                  <a:gd name="connsiteY29" fmla="*/ 39433 h 1729073"/>
                  <a:gd name="connsiteX30" fmla="*/ 823062 w 2372512"/>
                  <a:gd name="connsiteY30" fmla="*/ 50768 h 1729073"/>
                  <a:gd name="connsiteX31" fmla="*/ 699903 w 2372512"/>
                  <a:gd name="connsiteY31" fmla="*/ 127159 h 1729073"/>
                  <a:gd name="connsiteX32" fmla="*/ 530168 w 2372512"/>
                  <a:gd name="connsiteY32" fmla="*/ 275654 h 1729073"/>
                  <a:gd name="connsiteX33" fmla="*/ 390436 w 2372512"/>
                  <a:gd name="connsiteY33" fmla="*/ 453009 h 1729073"/>
                  <a:gd name="connsiteX34" fmla="*/ 328809 w 2372512"/>
                  <a:gd name="connsiteY34" fmla="*/ 556641 h 1729073"/>
                  <a:gd name="connsiteX35" fmla="*/ 270612 w 2372512"/>
                  <a:gd name="connsiteY35" fmla="*/ 670465 h 1729073"/>
                  <a:gd name="connsiteX36" fmla="*/ 101162 w 2372512"/>
                  <a:gd name="connsiteY36" fmla="*/ 1107853 h 1729073"/>
                  <a:gd name="connsiteX37" fmla="*/ 100781 w 2372512"/>
                  <a:gd name="connsiteY37" fmla="*/ 1108901 h 1729073"/>
                  <a:gd name="connsiteX38" fmla="*/ 87351 w 2372512"/>
                  <a:gd name="connsiteY38" fmla="*/ 1150525 h 1729073"/>
                  <a:gd name="connsiteX39" fmla="*/ 44107 w 2372512"/>
                  <a:gd name="connsiteY39" fmla="*/ 1289685 h 1729073"/>
                  <a:gd name="connsiteX40" fmla="*/ 26105 w 2372512"/>
                  <a:gd name="connsiteY40" fmla="*/ 1352074 h 1729073"/>
                  <a:gd name="connsiteX41" fmla="*/ 24771 w 2372512"/>
                  <a:gd name="connsiteY41" fmla="*/ 1356836 h 1729073"/>
                  <a:gd name="connsiteX42" fmla="*/ 197 w 2372512"/>
                  <a:gd name="connsiteY42" fmla="*/ 1440752 h 1729073"/>
                  <a:gd name="connsiteX43" fmla="*/ 1340 w 2372512"/>
                  <a:gd name="connsiteY43" fmla="*/ 1446276 h 1729073"/>
                  <a:gd name="connsiteX44" fmla="*/ 2483 w 2372512"/>
                  <a:gd name="connsiteY44" fmla="*/ 1447610 h 1729073"/>
                  <a:gd name="connsiteX45" fmla="*/ 4769 w 2372512"/>
                  <a:gd name="connsiteY45" fmla="*/ 1447895 h 1729073"/>
                  <a:gd name="connsiteX46" fmla="*/ 6579 w 2372512"/>
                  <a:gd name="connsiteY46" fmla="*/ 1447895 h 1729073"/>
                  <a:gd name="connsiteX47" fmla="*/ 8388 w 2372512"/>
                  <a:gd name="connsiteY47" fmla="*/ 1448086 h 1729073"/>
                  <a:gd name="connsiteX48" fmla="*/ 16294 w 2372512"/>
                  <a:gd name="connsiteY48" fmla="*/ 1446467 h 1729073"/>
                  <a:gd name="connsiteX49" fmla="*/ 26200 w 2372512"/>
                  <a:gd name="connsiteY49" fmla="*/ 1443133 h 1729073"/>
                  <a:gd name="connsiteX50" fmla="*/ 120212 w 2372512"/>
                  <a:gd name="connsiteY50" fmla="*/ 1384554 h 1729073"/>
                  <a:gd name="connsiteX51" fmla="*/ 169266 w 2372512"/>
                  <a:gd name="connsiteY51" fmla="*/ 1347502 h 1729073"/>
                  <a:gd name="connsiteX52" fmla="*/ 216319 w 2372512"/>
                  <a:gd name="connsiteY52" fmla="*/ 1309593 h 1729073"/>
                  <a:gd name="connsiteX53" fmla="*/ 396342 w 2372512"/>
                  <a:gd name="connsiteY53" fmla="*/ 1145572 h 1729073"/>
                  <a:gd name="connsiteX54" fmla="*/ 560648 w 2372512"/>
                  <a:gd name="connsiteY54" fmla="*/ 966026 h 1729073"/>
                  <a:gd name="connsiteX55" fmla="*/ 708857 w 2372512"/>
                  <a:gd name="connsiteY55" fmla="*/ 773525 h 1729073"/>
                  <a:gd name="connsiteX56" fmla="*/ 955554 w 2372512"/>
                  <a:gd name="connsiteY56" fmla="*/ 353568 h 1729073"/>
                  <a:gd name="connsiteX57" fmla="*/ 963651 w 2372512"/>
                  <a:gd name="connsiteY57" fmla="*/ 334804 h 1729073"/>
                  <a:gd name="connsiteX58" fmla="*/ 968985 w 2372512"/>
                  <a:gd name="connsiteY58" fmla="*/ 322326 h 1729073"/>
                  <a:gd name="connsiteX59" fmla="*/ 983653 w 2372512"/>
                  <a:gd name="connsiteY59" fmla="*/ 289465 h 1729073"/>
                  <a:gd name="connsiteX60" fmla="*/ 991749 w 2372512"/>
                  <a:gd name="connsiteY60" fmla="*/ 271844 h 1729073"/>
                  <a:gd name="connsiteX61" fmla="*/ 1014133 w 2372512"/>
                  <a:gd name="connsiteY61" fmla="*/ 222123 h 1729073"/>
                  <a:gd name="connsiteX62" fmla="*/ 1044708 w 2372512"/>
                  <a:gd name="connsiteY62" fmla="*/ 138875 h 1729073"/>
                  <a:gd name="connsiteX63" fmla="*/ 1115860 w 2372512"/>
                  <a:gd name="connsiteY63" fmla="*/ 539210 h 1729073"/>
                  <a:gd name="connsiteX64" fmla="*/ 1309789 w 2372512"/>
                  <a:gd name="connsiteY64" fmla="*/ 982789 h 1729073"/>
                  <a:gd name="connsiteX65" fmla="*/ 1606207 w 2372512"/>
                  <a:gd name="connsiteY65" fmla="*/ 1361694 h 1729073"/>
                  <a:gd name="connsiteX66" fmla="*/ 1787658 w 2372512"/>
                  <a:gd name="connsiteY66" fmla="*/ 1512094 h 1729073"/>
                  <a:gd name="connsiteX67" fmla="*/ 2002828 w 2372512"/>
                  <a:gd name="connsiteY67" fmla="*/ 1635062 h 1729073"/>
                  <a:gd name="connsiteX68" fmla="*/ 2173802 w 2372512"/>
                  <a:gd name="connsiteY68" fmla="*/ 1698212 h 1729073"/>
                  <a:gd name="connsiteX69" fmla="*/ 2317820 w 2372512"/>
                  <a:gd name="connsiteY69" fmla="*/ 1727835 h 1729073"/>
                  <a:gd name="connsiteX70" fmla="*/ 2319725 w 2372512"/>
                  <a:gd name="connsiteY70" fmla="*/ 1728026 h 1729073"/>
                  <a:gd name="connsiteX71" fmla="*/ 2321630 w 2372512"/>
                  <a:gd name="connsiteY71" fmla="*/ 1728026 h 1729073"/>
                  <a:gd name="connsiteX72" fmla="*/ 2335917 w 2372512"/>
                  <a:gd name="connsiteY72" fmla="*/ 1729073 h 1729073"/>
                  <a:gd name="connsiteX73" fmla="*/ 2341537 w 2372512"/>
                  <a:gd name="connsiteY73" fmla="*/ 1729073 h 1729073"/>
                  <a:gd name="connsiteX74" fmla="*/ 2358396 w 2372512"/>
                  <a:gd name="connsiteY74" fmla="*/ 1728883 h 1729073"/>
                  <a:gd name="connsiteX75" fmla="*/ 2361159 w 2372512"/>
                  <a:gd name="connsiteY75" fmla="*/ 1728597 h 1729073"/>
                  <a:gd name="connsiteX76" fmla="*/ 2363826 w 2372512"/>
                  <a:gd name="connsiteY76" fmla="*/ 1728311 h 1729073"/>
                  <a:gd name="connsiteX77" fmla="*/ 2364969 w 2372512"/>
                  <a:gd name="connsiteY77" fmla="*/ 1728121 h 1729073"/>
                  <a:gd name="connsiteX78" fmla="*/ 2364969 w 2372512"/>
                  <a:gd name="connsiteY78" fmla="*/ 1728121 h 1729073"/>
                  <a:gd name="connsiteX79" fmla="*/ 2370112 w 2372512"/>
                  <a:gd name="connsiteY79" fmla="*/ 1726216 h 1729073"/>
                  <a:gd name="connsiteX80" fmla="*/ 2372494 w 2372512"/>
                  <a:gd name="connsiteY80" fmla="*/ 1720977 h 1729073"/>
                  <a:gd name="connsiteX81" fmla="*/ 2362587 w 2372512"/>
                  <a:gd name="connsiteY81" fmla="*/ 1642205 h 1729073"/>
                  <a:gd name="connsiteX82" fmla="*/ 2345824 w 2372512"/>
                  <a:gd name="connsiteY82" fmla="*/ 1561814 h 1729073"/>
                  <a:gd name="connsiteX83" fmla="*/ 2333060 w 2372512"/>
                  <a:gd name="connsiteY83" fmla="*/ 1508951 h 1729073"/>
                  <a:gd name="connsiteX84" fmla="*/ 2326488 w 2372512"/>
                  <a:gd name="connsiteY84" fmla="*/ 1481900 h 1729073"/>
                  <a:gd name="connsiteX85" fmla="*/ 2308771 w 2372512"/>
                  <a:gd name="connsiteY85" fmla="*/ 1402652 h 1729073"/>
                  <a:gd name="connsiteX86" fmla="*/ 2235143 w 2372512"/>
                  <a:gd name="connsiteY86" fmla="*/ 1078611 h 1729073"/>
                  <a:gd name="connsiteX87" fmla="*/ 2145799 w 2372512"/>
                  <a:gd name="connsiteY87" fmla="*/ 758571 h 1729073"/>
                  <a:gd name="connsiteX88" fmla="*/ 2099221 w 2372512"/>
                  <a:gd name="connsiteY88" fmla="*/ 625697 h 1729073"/>
                  <a:gd name="connsiteX89" fmla="*/ 2042357 w 2372512"/>
                  <a:gd name="connsiteY89" fmla="*/ 500444 h 1729073"/>
                  <a:gd name="connsiteX90" fmla="*/ 1886814 w 2372512"/>
                  <a:gd name="connsiteY90" fmla="*/ 277749 h 1729073"/>
                  <a:gd name="connsiteX91" fmla="*/ 1784325 w 2372512"/>
                  <a:gd name="connsiteY91" fmla="*/ 187071 h 1729073"/>
                  <a:gd name="connsiteX92" fmla="*/ 1654785 w 2372512"/>
                  <a:gd name="connsiteY92" fmla="*/ 103632 h 1729073"/>
                  <a:gd name="connsiteX93" fmla="*/ 1526102 w 2372512"/>
                  <a:gd name="connsiteY93" fmla="*/ 37433 h 1729073"/>
                  <a:gd name="connsiteX94" fmla="*/ 1524768 w 2372512"/>
                  <a:gd name="connsiteY94" fmla="*/ 37719 h 1729073"/>
                  <a:gd name="connsiteX95" fmla="*/ 1491240 w 2372512"/>
                  <a:gd name="connsiteY95" fmla="*/ 23717 h 1729073"/>
                  <a:gd name="connsiteX96" fmla="*/ 1476762 w 2372512"/>
                  <a:gd name="connsiteY96" fmla="*/ 17812 h 1729073"/>
                  <a:gd name="connsiteX97" fmla="*/ 1453426 w 2372512"/>
                  <a:gd name="connsiteY97" fmla="*/ 7429 h 1729073"/>
                  <a:gd name="connsiteX98" fmla="*/ 1439329 w 2372512"/>
                  <a:gd name="connsiteY98" fmla="*/ 0 h 1729073"/>
                  <a:gd name="connsiteX99" fmla="*/ 1439329 w 2372512"/>
                  <a:gd name="connsiteY99" fmla="*/ 0 h 172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72512" h="1729073">
                    <a:moveTo>
                      <a:pt x="1439234" y="0"/>
                    </a:moveTo>
                    <a:lnTo>
                      <a:pt x="1439234" y="0"/>
                    </a:lnTo>
                    <a:cubicBezTo>
                      <a:pt x="1437900" y="667"/>
                      <a:pt x="1436948" y="1524"/>
                      <a:pt x="1436281" y="2477"/>
                    </a:cubicBezTo>
                    <a:lnTo>
                      <a:pt x="1436281" y="2477"/>
                    </a:lnTo>
                    <a:cubicBezTo>
                      <a:pt x="1436281" y="2477"/>
                      <a:pt x="1435519" y="2667"/>
                      <a:pt x="1434948" y="2953"/>
                    </a:cubicBezTo>
                    <a:cubicBezTo>
                      <a:pt x="1421041" y="11240"/>
                      <a:pt x="1406087" y="18574"/>
                      <a:pt x="1390275" y="24575"/>
                    </a:cubicBezTo>
                    <a:cubicBezTo>
                      <a:pt x="1345603" y="41434"/>
                      <a:pt x="1298454" y="47625"/>
                      <a:pt x="1262259" y="51149"/>
                    </a:cubicBezTo>
                    <a:cubicBezTo>
                      <a:pt x="1261688" y="51245"/>
                      <a:pt x="1261021" y="51435"/>
                      <a:pt x="1261021" y="51626"/>
                    </a:cubicBezTo>
                    <a:cubicBezTo>
                      <a:pt x="1244257" y="52864"/>
                      <a:pt x="1227588" y="54007"/>
                      <a:pt x="1211396" y="55150"/>
                    </a:cubicBezTo>
                    <a:lnTo>
                      <a:pt x="1203776" y="55721"/>
                    </a:lnTo>
                    <a:lnTo>
                      <a:pt x="1198728" y="56102"/>
                    </a:lnTo>
                    <a:cubicBezTo>
                      <a:pt x="1183773" y="57150"/>
                      <a:pt x="1168724" y="58198"/>
                      <a:pt x="1153770" y="59531"/>
                    </a:cubicBezTo>
                    <a:cubicBezTo>
                      <a:pt x="1124528" y="62198"/>
                      <a:pt x="1089952" y="66104"/>
                      <a:pt x="1055662" y="75057"/>
                    </a:cubicBezTo>
                    <a:cubicBezTo>
                      <a:pt x="1055662" y="74390"/>
                      <a:pt x="1054995" y="73438"/>
                      <a:pt x="1054043" y="72771"/>
                    </a:cubicBezTo>
                    <a:cubicBezTo>
                      <a:pt x="1052709" y="71723"/>
                      <a:pt x="1051090" y="71152"/>
                      <a:pt x="1049376" y="71152"/>
                    </a:cubicBezTo>
                    <a:cubicBezTo>
                      <a:pt x="1046709" y="71438"/>
                      <a:pt x="1044804" y="72485"/>
                      <a:pt x="1043565" y="74104"/>
                    </a:cubicBezTo>
                    <a:cubicBezTo>
                      <a:pt x="1042137" y="75914"/>
                      <a:pt x="1041946" y="77819"/>
                      <a:pt x="1041946" y="79629"/>
                    </a:cubicBezTo>
                    <a:lnTo>
                      <a:pt x="1041946" y="81344"/>
                    </a:lnTo>
                    <a:cubicBezTo>
                      <a:pt x="1041660" y="81915"/>
                      <a:pt x="1041279" y="82868"/>
                      <a:pt x="1041089" y="83915"/>
                    </a:cubicBezTo>
                    <a:lnTo>
                      <a:pt x="1040803" y="86106"/>
                    </a:lnTo>
                    <a:lnTo>
                      <a:pt x="1040517" y="88297"/>
                    </a:lnTo>
                    <a:cubicBezTo>
                      <a:pt x="1017372" y="84392"/>
                      <a:pt x="993654" y="76962"/>
                      <a:pt x="965937" y="64865"/>
                    </a:cubicBezTo>
                    <a:cubicBezTo>
                      <a:pt x="944601" y="55340"/>
                      <a:pt x="924503" y="44672"/>
                      <a:pt x="900500" y="31718"/>
                    </a:cubicBezTo>
                    <a:cubicBezTo>
                      <a:pt x="903643" y="31623"/>
                      <a:pt x="906405" y="28004"/>
                      <a:pt x="906120" y="24384"/>
                    </a:cubicBezTo>
                    <a:cubicBezTo>
                      <a:pt x="905929" y="22955"/>
                      <a:pt x="905548" y="21812"/>
                      <a:pt x="904786" y="20765"/>
                    </a:cubicBezTo>
                    <a:cubicBezTo>
                      <a:pt x="904405" y="19336"/>
                      <a:pt x="903357" y="17907"/>
                      <a:pt x="902119" y="16859"/>
                    </a:cubicBezTo>
                    <a:lnTo>
                      <a:pt x="900881" y="17336"/>
                    </a:lnTo>
                    <a:cubicBezTo>
                      <a:pt x="900214" y="18479"/>
                      <a:pt x="899738" y="19050"/>
                      <a:pt x="899166" y="19336"/>
                    </a:cubicBezTo>
                    <a:lnTo>
                      <a:pt x="863829" y="33528"/>
                    </a:lnTo>
                    <a:lnTo>
                      <a:pt x="849065" y="39433"/>
                    </a:lnTo>
                    <a:cubicBezTo>
                      <a:pt x="840397" y="43148"/>
                      <a:pt x="831729" y="46863"/>
                      <a:pt x="823062" y="50768"/>
                    </a:cubicBezTo>
                    <a:cubicBezTo>
                      <a:pt x="780199" y="73628"/>
                      <a:pt x="738765" y="99346"/>
                      <a:pt x="699903" y="127159"/>
                    </a:cubicBezTo>
                    <a:cubicBezTo>
                      <a:pt x="640277" y="169831"/>
                      <a:pt x="583222" y="219742"/>
                      <a:pt x="530168" y="275654"/>
                    </a:cubicBezTo>
                    <a:cubicBezTo>
                      <a:pt x="479685" y="328898"/>
                      <a:pt x="432632" y="388525"/>
                      <a:pt x="390436" y="453009"/>
                    </a:cubicBezTo>
                    <a:cubicBezTo>
                      <a:pt x="371005" y="482632"/>
                      <a:pt x="351384" y="515588"/>
                      <a:pt x="328809" y="556641"/>
                    </a:cubicBezTo>
                    <a:cubicBezTo>
                      <a:pt x="309188" y="592265"/>
                      <a:pt x="290138" y="629507"/>
                      <a:pt x="270612" y="670465"/>
                    </a:cubicBezTo>
                    <a:cubicBezTo>
                      <a:pt x="212128" y="793147"/>
                      <a:pt x="159836" y="928021"/>
                      <a:pt x="101162" y="1107853"/>
                    </a:cubicBezTo>
                    <a:cubicBezTo>
                      <a:pt x="101067" y="1108139"/>
                      <a:pt x="100876" y="1108520"/>
                      <a:pt x="100781" y="1108901"/>
                    </a:cubicBezTo>
                    <a:cubicBezTo>
                      <a:pt x="96209" y="1122712"/>
                      <a:pt x="91827" y="1136618"/>
                      <a:pt x="87351" y="1150525"/>
                    </a:cubicBezTo>
                    <a:cubicBezTo>
                      <a:pt x="73158" y="1195006"/>
                      <a:pt x="58204" y="1242346"/>
                      <a:pt x="44107" y="1289685"/>
                    </a:cubicBezTo>
                    <a:cubicBezTo>
                      <a:pt x="38011" y="1310450"/>
                      <a:pt x="32010" y="1331214"/>
                      <a:pt x="26105" y="1352074"/>
                    </a:cubicBezTo>
                    <a:lnTo>
                      <a:pt x="24771" y="1356836"/>
                    </a:lnTo>
                    <a:cubicBezTo>
                      <a:pt x="16580" y="1385602"/>
                      <a:pt x="8484" y="1413605"/>
                      <a:pt x="197" y="1440752"/>
                    </a:cubicBezTo>
                    <a:cubicBezTo>
                      <a:pt x="-375" y="1442561"/>
                      <a:pt x="387" y="1444847"/>
                      <a:pt x="1340" y="1446276"/>
                    </a:cubicBezTo>
                    <a:cubicBezTo>
                      <a:pt x="1721" y="1446848"/>
                      <a:pt x="2102" y="1447229"/>
                      <a:pt x="2483" y="1447610"/>
                    </a:cubicBezTo>
                    <a:cubicBezTo>
                      <a:pt x="3340" y="1447705"/>
                      <a:pt x="4007" y="1447800"/>
                      <a:pt x="4769" y="1447895"/>
                    </a:cubicBezTo>
                    <a:lnTo>
                      <a:pt x="6579" y="1447895"/>
                    </a:lnTo>
                    <a:lnTo>
                      <a:pt x="8388" y="1448086"/>
                    </a:lnTo>
                    <a:lnTo>
                      <a:pt x="16294" y="1446467"/>
                    </a:lnTo>
                    <a:cubicBezTo>
                      <a:pt x="20009" y="1445228"/>
                      <a:pt x="23152" y="1444181"/>
                      <a:pt x="26200" y="1443133"/>
                    </a:cubicBezTo>
                    <a:cubicBezTo>
                      <a:pt x="57918" y="1426369"/>
                      <a:pt x="88684" y="1407224"/>
                      <a:pt x="120212" y="1384554"/>
                    </a:cubicBezTo>
                    <a:cubicBezTo>
                      <a:pt x="137833" y="1371981"/>
                      <a:pt x="154216" y="1359313"/>
                      <a:pt x="169266" y="1347502"/>
                    </a:cubicBezTo>
                    <a:cubicBezTo>
                      <a:pt x="184410" y="1335596"/>
                      <a:pt x="199841" y="1323213"/>
                      <a:pt x="216319" y="1309593"/>
                    </a:cubicBezTo>
                    <a:cubicBezTo>
                      <a:pt x="276612" y="1259872"/>
                      <a:pt x="337191" y="1204722"/>
                      <a:pt x="396342" y="1145572"/>
                    </a:cubicBezTo>
                    <a:cubicBezTo>
                      <a:pt x="452634" y="1089279"/>
                      <a:pt x="507879" y="1028891"/>
                      <a:pt x="560648" y="966026"/>
                    </a:cubicBezTo>
                    <a:cubicBezTo>
                      <a:pt x="607892" y="909733"/>
                      <a:pt x="656374" y="846772"/>
                      <a:pt x="708857" y="773525"/>
                    </a:cubicBezTo>
                    <a:cubicBezTo>
                      <a:pt x="818299" y="621030"/>
                      <a:pt x="896690" y="487585"/>
                      <a:pt x="955554" y="353568"/>
                    </a:cubicBezTo>
                    <a:cubicBezTo>
                      <a:pt x="958317" y="347282"/>
                      <a:pt x="960984" y="341090"/>
                      <a:pt x="963651" y="334804"/>
                    </a:cubicBezTo>
                    <a:lnTo>
                      <a:pt x="968985" y="322326"/>
                    </a:lnTo>
                    <a:cubicBezTo>
                      <a:pt x="973747" y="311277"/>
                      <a:pt x="978700" y="300419"/>
                      <a:pt x="983653" y="289465"/>
                    </a:cubicBezTo>
                    <a:lnTo>
                      <a:pt x="991749" y="271844"/>
                    </a:lnTo>
                    <a:cubicBezTo>
                      <a:pt x="999369" y="255270"/>
                      <a:pt x="1006894" y="238792"/>
                      <a:pt x="1014133" y="222123"/>
                    </a:cubicBezTo>
                    <a:cubicBezTo>
                      <a:pt x="1028135" y="189929"/>
                      <a:pt x="1037850" y="163449"/>
                      <a:pt x="1044708" y="138875"/>
                    </a:cubicBezTo>
                    <a:cubicBezTo>
                      <a:pt x="1051471" y="268510"/>
                      <a:pt x="1075474" y="403193"/>
                      <a:pt x="1115860" y="539210"/>
                    </a:cubicBezTo>
                    <a:cubicBezTo>
                      <a:pt x="1161390" y="692658"/>
                      <a:pt x="1226636" y="841820"/>
                      <a:pt x="1309789" y="982789"/>
                    </a:cubicBezTo>
                    <a:cubicBezTo>
                      <a:pt x="1393514" y="1124712"/>
                      <a:pt x="1493241" y="1252156"/>
                      <a:pt x="1606207" y="1361694"/>
                    </a:cubicBezTo>
                    <a:cubicBezTo>
                      <a:pt x="1663548" y="1417130"/>
                      <a:pt x="1724508" y="1467803"/>
                      <a:pt x="1787658" y="1512094"/>
                    </a:cubicBezTo>
                    <a:cubicBezTo>
                      <a:pt x="1854810" y="1559147"/>
                      <a:pt x="1927200" y="1600486"/>
                      <a:pt x="2002828" y="1635062"/>
                    </a:cubicBezTo>
                    <a:cubicBezTo>
                      <a:pt x="2059597" y="1660970"/>
                      <a:pt x="2117033" y="1682210"/>
                      <a:pt x="2173802" y="1698212"/>
                    </a:cubicBezTo>
                    <a:cubicBezTo>
                      <a:pt x="2222379" y="1711928"/>
                      <a:pt x="2270862" y="1721930"/>
                      <a:pt x="2317820" y="1727835"/>
                    </a:cubicBezTo>
                    <a:lnTo>
                      <a:pt x="2319725" y="1728026"/>
                    </a:lnTo>
                    <a:lnTo>
                      <a:pt x="2321630" y="1728026"/>
                    </a:lnTo>
                    <a:cubicBezTo>
                      <a:pt x="2326392" y="1728502"/>
                      <a:pt x="2331155" y="1728788"/>
                      <a:pt x="2335917" y="1729073"/>
                    </a:cubicBezTo>
                    <a:lnTo>
                      <a:pt x="2341537" y="1729073"/>
                    </a:lnTo>
                    <a:cubicBezTo>
                      <a:pt x="2347157" y="1729073"/>
                      <a:pt x="2352777" y="1729073"/>
                      <a:pt x="2358396" y="1728883"/>
                    </a:cubicBezTo>
                    <a:lnTo>
                      <a:pt x="2361159" y="1728597"/>
                    </a:lnTo>
                    <a:lnTo>
                      <a:pt x="2363826" y="1728311"/>
                    </a:lnTo>
                    <a:lnTo>
                      <a:pt x="2364969" y="1728121"/>
                    </a:lnTo>
                    <a:lnTo>
                      <a:pt x="2364969" y="1728121"/>
                    </a:lnTo>
                    <a:cubicBezTo>
                      <a:pt x="2366778" y="1728121"/>
                      <a:pt x="2368588" y="1727454"/>
                      <a:pt x="2370112" y="1726216"/>
                    </a:cubicBezTo>
                    <a:cubicBezTo>
                      <a:pt x="2371446" y="1724978"/>
                      <a:pt x="2372684" y="1722787"/>
                      <a:pt x="2372494" y="1720977"/>
                    </a:cubicBezTo>
                    <a:cubicBezTo>
                      <a:pt x="2370684" y="1696022"/>
                      <a:pt x="2367445" y="1670304"/>
                      <a:pt x="2362587" y="1642205"/>
                    </a:cubicBezTo>
                    <a:cubicBezTo>
                      <a:pt x="2357444" y="1612297"/>
                      <a:pt x="2350491" y="1582007"/>
                      <a:pt x="2345824" y="1561814"/>
                    </a:cubicBezTo>
                    <a:cubicBezTo>
                      <a:pt x="2341728" y="1544193"/>
                      <a:pt x="2337346" y="1526572"/>
                      <a:pt x="2333060" y="1508951"/>
                    </a:cubicBezTo>
                    <a:lnTo>
                      <a:pt x="2326488" y="1481900"/>
                    </a:lnTo>
                    <a:cubicBezTo>
                      <a:pt x="2320678" y="1457706"/>
                      <a:pt x="2314867" y="1431798"/>
                      <a:pt x="2308771" y="1402652"/>
                    </a:cubicBezTo>
                    <a:cubicBezTo>
                      <a:pt x="2283149" y="1281303"/>
                      <a:pt x="2259051" y="1175385"/>
                      <a:pt x="2235143" y="1078611"/>
                    </a:cubicBezTo>
                    <a:cubicBezTo>
                      <a:pt x="2206378" y="962787"/>
                      <a:pt x="2177231" y="858107"/>
                      <a:pt x="2145799" y="758571"/>
                    </a:cubicBezTo>
                    <a:cubicBezTo>
                      <a:pt x="2129701" y="707422"/>
                      <a:pt x="2114937" y="665226"/>
                      <a:pt x="2099221" y="625697"/>
                    </a:cubicBezTo>
                    <a:cubicBezTo>
                      <a:pt x="2082267" y="582740"/>
                      <a:pt x="2063121" y="540639"/>
                      <a:pt x="2042357" y="500444"/>
                    </a:cubicBezTo>
                    <a:cubicBezTo>
                      <a:pt x="1998161" y="415100"/>
                      <a:pt x="1945773" y="340138"/>
                      <a:pt x="1886814" y="277749"/>
                    </a:cubicBezTo>
                    <a:cubicBezTo>
                      <a:pt x="1855762" y="244888"/>
                      <a:pt x="1821282" y="214408"/>
                      <a:pt x="1784325" y="187071"/>
                    </a:cubicBezTo>
                    <a:cubicBezTo>
                      <a:pt x="1745558" y="158401"/>
                      <a:pt x="1703172" y="131064"/>
                      <a:pt x="1654785" y="103632"/>
                    </a:cubicBezTo>
                    <a:cubicBezTo>
                      <a:pt x="1618018" y="82772"/>
                      <a:pt x="1577156" y="61722"/>
                      <a:pt x="1526102" y="37433"/>
                    </a:cubicBezTo>
                    <a:cubicBezTo>
                      <a:pt x="1525530" y="37624"/>
                      <a:pt x="1525149" y="37719"/>
                      <a:pt x="1524768" y="37719"/>
                    </a:cubicBezTo>
                    <a:cubicBezTo>
                      <a:pt x="1513910" y="32861"/>
                      <a:pt x="1503528" y="28575"/>
                      <a:pt x="1491240" y="23717"/>
                    </a:cubicBezTo>
                    <a:cubicBezTo>
                      <a:pt x="1486383" y="21812"/>
                      <a:pt x="1481620" y="19812"/>
                      <a:pt x="1476762" y="17812"/>
                    </a:cubicBezTo>
                    <a:cubicBezTo>
                      <a:pt x="1470190" y="15145"/>
                      <a:pt x="1461618" y="11525"/>
                      <a:pt x="1453426" y="7429"/>
                    </a:cubicBezTo>
                    <a:cubicBezTo>
                      <a:pt x="1448664" y="5048"/>
                      <a:pt x="1443901" y="2572"/>
                      <a:pt x="1439329" y="0"/>
                    </a:cubicBezTo>
                    <a:lnTo>
                      <a:pt x="1439329" y="0"/>
                    </a:lnTo>
                  </a:path>
                </a:pathLst>
              </a:custGeom>
              <a:solidFill>
                <a:srgbClr val="8CD0D3"/>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3C9DDE3A-DEE1-9100-E28D-C41D96E6A95F}"/>
                  </a:ext>
                </a:extLst>
              </p:cNvPr>
              <p:cNvSpPr/>
              <p:nvPr/>
            </p:nvSpPr>
            <p:spPr>
              <a:xfrm>
                <a:off x="2646616" y="4542957"/>
                <a:ext cx="2322575" cy="1711928"/>
              </a:xfrm>
              <a:custGeom>
                <a:avLst/>
                <a:gdLst>
                  <a:gd name="connsiteX0" fmla="*/ 901065 w 2322575"/>
                  <a:gd name="connsiteY0" fmla="*/ 667 h 1711928"/>
                  <a:gd name="connsiteX1" fmla="*/ 899351 w 2322575"/>
                  <a:gd name="connsiteY1" fmla="*/ 2667 h 1711928"/>
                  <a:gd name="connsiteX2" fmla="*/ 864013 w 2322575"/>
                  <a:gd name="connsiteY2" fmla="*/ 16859 h 1711928"/>
                  <a:gd name="connsiteX3" fmla="*/ 849249 w 2322575"/>
                  <a:gd name="connsiteY3" fmla="*/ 22765 h 1711928"/>
                  <a:gd name="connsiteX4" fmla="*/ 823246 w 2322575"/>
                  <a:gd name="connsiteY4" fmla="*/ 34100 h 1711928"/>
                  <a:gd name="connsiteX5" fmla="*/ 699992 w 2322575"/>
                  <a:gd name="connsiteY5" fmla="*/ 110490 h 1711928"/>
                  <a:gd name="connsiteX6" fmla="*/ 530257 w 2322575"/>
                  <a:gd name="connsiteY6" fmla="*/ 258985 h 1711928"/>
                  <a:gd name="connsiteX7" fmla="*/ 390525 w 2322575"/>
                  <a:gd name="connsiteY7" fmla="*/ 436436 h 1711928"/>
                  <a:gd name="connsiteX8" fmla="*/ 328803 w 2322575"/>
                  <a:gd name="connsiteY8" fmla="*/ 540068 h 1711928"/>
                  <a:gd name="connsiteX9" fmla="*/ 270605 w 2322575"/>
                  <a:gd name="connsiteY9" fmla="*/ 653891 h 1711928"/>
                  <a:gd name="connsiteX10" fmla="*/ 101155 w 2322575"/>
                  <a:gd name="connsiteY10" fmla="*/ 1091279 h 1711928"/>
                  <a:gd name="connsiteX11" fmla="*/ 100775 w 2322575"/>
                  <a:gd name="connsiteY11" fmla="*/ 1092327 h 1711928"/>
                  <a:gd name="connsiteX12" fmla="*/ 87440 w 2322575"/>
                  <a:gd name="connsiteY12" fmla="*/ 1133666 h 1711928"/>
                  <a:gd name="connsiteX13" fmla="*/ 44101 w 2322575"/>
                  <a:gd name="connsiteY13" fmla="*/ 1273016 h 1711928"/>
                  <a:gd name="connsiteX14" fmla="*/ 26099 w 2322575"/>
                  <a:gd name="connsiteY14" fmla="*/ 1335405 h 1711928"/>
                  <a:gd name="connsiteX15" fmla="*/ 24765 w 2322575"/>
                  <a:gd name="connsiteY15" fmla="*/ 1340168 h 1711928"/>
                  <a:gd name="connsiteX16" fmla="*/ 190 w 2322575"/>
                  <a:gd name="connsiteY16" fmla="*/ 1424083 h 1711928"/>
                  <a:gd name="connsiteX17" fmla="*/ 0 w 2322575"/>
                  <a:gd name="connsiteY17" fmla="*/ 1424750 h 1711928"/>
                  <a:gd name="connsiteX18" fmla="*/ 28575 w 2322575"/>
                  <a:gd name="connsiteY18" fmla="*/ 1403890 h 1711928"/>
                  <a:gd name="connsiteX19" fmla="*/ 72104 w 2322575"/>
                  <a:gd name="connsiteY19" fmla="*/ 1369409 h 1711928"/>
                  <a:gd name="connsiteX20" fmla="*/ 113824 w 2322575"/>
                  <a:gd name="connsiteY20" fmla="*/ 1333500 h 1711928"/>
                  <a:gd name="connsiteX21" fmla="*/ 195548 w 2322575"/>
                  <a:gd name="connsiteY21" fmla="*/ 1259777 h 1711928"/>
                  <a:gd name="connsiteX22" fmla="*/ 195358 w 2322575"/>
                  <a:gd name="connsiteY22" fmla="*/ 1259872 h 1711928"/>
                  <a:gd name="connsiteX23" fmla="*/ 195548 w 2322575"/>
                  <a:gd name="connsiteY23" fmla="*/ 1259777 h 1711928"/>
                  <a:gd name="connsiteX24" fmla="*/ 195548 w 2322575"/>
                  <a:gd name="connsiteY24" fmla="*/ 1259777 h 1711928"/>
                  <a:gd name="connsiteX25" fmla="*/ 195548 w 2322575"/>
                  <a:gd name="connsiteY25" fmla="*/ 1259777 h 1711928"/>
                  <a:gd name="connsiteX26" fmla="*/ 195548 w 2322575"/>
                  <a:gd name="connsiteY26" fmla="*/ 1259777 h 1711928"/>
                  <a:gd name="connsiteX27" fmla="*/ 509111 w 2322575"/>
                  <a:gd name="connsiteY27" fmla="*/ 934402 h 1711928"/>
                  <a:gd name="connsiteX28" fmla="*/ 590169 w 2322575"/>
                  <a:gd name="connsiteY28" fmla="*/ 838295 h 1711928"/>
                  <a:gd name="connsiteX29" fmla="*/ 629507 w 2322575"/>
                  <a:gd name="connsiteY29" fmla="*/ 789718 h 1711928"/>
                  <a:gd name="connsiteX30" fmla="*/ 667798 w 2322575"/>
                  <a:gd name="connsiteY30" fmla="*/ 740474 h 1711928"/>
                  <a:gd name="connsiteX31" fmla="*/ 739426 w 2322575"/>
                  <a:gd name="connsiteY31" fmla="*/ 639032 h 1711928"/>
                  <a:gd name="connsiteX32" fmla="*/ 773240 w 2322575"/>
                  <a:gd name="connsiteY32" fmla="*/ 587121 h 1711928"/>
                  <a:gd name="connsiteX33" fmla="*/ 790384 w 2322575"/>
                  <a:gd name="connsiteY33" fmla="*/ 559880 h 1711928"/>
                  <a:gd name="connsiteX34" fmla="*/ 797814 w 2322575"/>
                  <a:gd name="connsiteY34" fmla="*/ 547878 h 1711928"/>
                  <a:gd name="connsiteX35" fmla="*/ 799148 w 2322575"/>
                  <a:gd name="connsiteY35" fmla="*/ 545783 h 1711928"/>
                  <a:gd name="connsiteX36" fmla="*/ 800481 w 2322575"/>
                  <a:gd name="connsiteY36" fmla="*/ 543687 h 1711928"/>
                  <a:gd name="connsiteX37" fmla="*/ 808292 w 2322575"/>
                  <a:gd name="connsiteY37" fmla="*/ 531114 h 1711928"/>
                  <a:gd name="connsiteX38" fmla="*/ 840486 w 2322575"/>
                  <a:gd name="connsiteY38" fmla="*/ 478250 h 1711928"/>
                  <a:gd name="connsiteX39" fmla="*/ 904208 w 2322575"/>
                  <a:gd name="connsiteY39" fmla="*/ 372332 h 1711928"/>
                  <a:gd name="connsiteX40" fmla="*/ 1023366 w 2322575"/>
                  <a:gd name="connsiteY40" fmla="*/ 184785 h 1711928"/>
                  <a:gd name="connsiteX41" fmla="*/ 1044988 w 2322575"/>
                  <a:gd name="connsiteY41" fmla="*/ 122587 h 1711928"/>
                  <a:gd name="connsiteX42" fmla="*/ 1115759 w 2322575"/>
                  <a:gd name="connsiteY42" fmla="*/ 522922 h 1711928"/>
                  <a:gd name="connsiteX43" fmla="*/ 1309783 w 2322575"/>
                  <a:gd name="connsiteY43" fmla="*/ 966502 h 1711928"/>
                  <a:gd name="connsiteX44" fmla="*/ 1606201 w 2322575"/>
                  <a:gd name="connsiteY44" fmla="*/ 1345502 h 1711928"/>
                  <a:gd name="connsiteX45" fmla="*/ 1787652 w 2322575"/>
                  <a:gd name="connsiteY45" fmla="*/ 1495806 h 1711928"/>
                  <a:gd name="connsiteX46" fmla="*/ 2002917 w 2322575"/>
                  <a:gd name="connsiteY46" fmla="*/ 1618774 h 1711928"/>
                  <a:gd name="connsiteX47" fmla="*/ 2173796 w 2322575"/>
                  <a:gd name="connsiteY47" fmla="*/ 1681829 h 1711928"/>
                  <a:gd name="connsiteX48" fmla="*/ 2317909 w 2322575"/>
                  <a:gd name="connsiteY48" fmla="*/ 1711547 h 1711928"/>
                  <a:gd name="connsiteX49" fmla="*/ 2319814 w 2322575"/>
                  <a:gd name="connsiteY49" fmla="*/ 1711738 h 1711928"/>
                  <a:gd name="connsiteX50" fmla="*/ 2321624 w 2322575"/>
                  <a:gd name="connsiteY50" fmla="*/ 1711928 h 1711928"/>
                  <a:gd name="connsiteX51" fmla="*/ 2322576 w 2322575"/>
                  <a:gd name="connsiteY51" fmla="*/ 1711928 h 1711928"/>
                  <a:gd name="connsiteX52" fmla="*/ 2253520 w 2322575"/>
                  <a:gd name="connsiteY52" fmla="*/ 1391602 h 1711928"/>
                  <a:gd name="connsiteX53" fmla="*/ 2203514 w 2322575"/>
                  <a:gd name="connsiteY53" fmla="*/ 1201293 h 1711928"/>
                  <a:gd name="connsiteX54" fmla="*/ 2145697 w 2322575"/>
                  <a:gd name="connsiteY54" fmla="*/ 1014698 h 1711928"/>
                  <a:gd name="connsiteX55" fmla="*/ 2145697 w 2322575"/>
                  <a:gd name="connsiteY55" fmla="*/ 1015079 h 1711928"/>
                  <a:gd name="connsiteX56" fmla="*/ 2099977 w 2322575"/>
                  <a:gd name="connsiteY56" fmla="*/ 887825 h 1711928"/>
                  <a:gd name="connsiteX57" fmla="*/ 2051209 w 2322575"/>
                  <a:gd name="connsiteY57" fmla="*/ 769525 h 1711928"/>
                  <a:gd name="connsiteX58" fmla="*/ 1996535 w 2322575"/>
                  <a:gd name="connsiteY58" fmla="*/ 660559 h 1711928"/>
                  <a:gd name="connsiteX59" fmla="*/ 1966722 w 2322575"/>
                  <a:gd name="connsiteY59" fmla="*/ 609219 h 1711928"/>
                  <a:gd name="connsiteX60" fmla="*/ 1934718 w 2322575"/>
                  <a:gd name="connsiteY60" fmla="*/ 559213 h 1711928"/>
                  <a:gd name="connsiteX61" fmla="*/ 1935004 w 2322575"/>
                  <a:gd name="connsiteY61" fmla="*/ 559689 h 1711928"/>
                  <a:gd name="connsiteX62" fmla="*/ 1846231 w 2322575"/>
                  <a:gd name="connsiteY62" fmla="*/ 443293 h 1711928"/>
                  <a:gd name="connsiteX63" fmla="*/ 1796606 w 2322575"/>
                  <a:gd name="connsiteY63" fmla="*/ 389668 h 1711928"/>
                  <a:gd name="connsiteX64" fmla="*/ 1743932 w 2322575"/>
                  <a:gd name="connsiteY64" fmla="*/ 340042 h 1711928"/>
                  <a:gd name="connsiteX65" fmla="*/ 1743932 w 2322575"/>
                  <a:gd name="connsiteY65" fmla="*/ 340042 h 1711928"/>
                  <a:gd name="connsiteX66" fmla="*/ 1681734 w 2322575"/>
                  <a:gd name="connsiteY66" fmla="*/ 289846 h 1711928"/>
                  <a:gd name="connsiteX67" fmla="*/ 1626680 w 2322575"/>
                  <a:gd name="connsiteY67" fmla="*/ 252032 h 1711928"/>
                  <a:gd name="connsiteX68" fmla="*/ 1501616 w 2322575"/>
                  <a:gd name="connsiteY68" fmla="*/ 175736 h 1711928"/>
                  <a:gd name="connsiteX69" fmla="*/ 1439799 w 2322575"/>
                  <a:gd name="connsiteY69" fmla="*/ 136970 h 1711928"/>
                  <a:gd name="connsiteX70" fmla="*/ 1380839 w 2322575"/>
                  <a:gd name="connsiteY70" fmla="*/ 95345 h 1711928"/>
                  <a:gd name="connsiteX71" fmla="*/ 1328261 w 2322575"/>
                  <a:gd name="connsiteY71" fmla="*/ 50578 h 1711928"/>
                  <a:gd name="connsiteX72" fmla="*/ 1306830 w 2322575"/>
                  <a:gd name="connsiteY72" fmla="*/ 28956 h 1711928"/>
                  <a:gd name="connsiteX73" fmla="*/ 1262253 w 2322575"/>
                  <a:gd name="connsiteY73" fmla="*/ 34385 h 1711928"/>
                  <a:gd name="connsiteX74" fmla="*/ 1260824 w 2322575"/>
                  <a:gd name="connsiteY74" fmla="*/ 35052 h 1711928"/>
                  <a:gd name="connsiteX75" fmla="*/ 1248442 w 2322575"/>
                  <a:gd name="connsiteY75" fmla="*/ 35814 h 1711928"/>
                  <a:gd name="connsiteX76" fmla="*/ 1211389 w 2322575"/>
                  <a:gd name="connsiteY76" fmla="*/ 38386 h 1711928"/>
                  <a:gd name="connsiteX77" fmla="*/ 1203770 w 2322575"/>
                  <a:gd name="connsiteY77" fmla="*/ 38957 h 1711928"/>
                  <a:gd name="connsiteX78" fmla="*/ 1198721 w 2322575"/>
                  <a:gd name="connsiteY78" fmla="*/ 39338 h 1711928"/>
                  <a:gd name="connsiteX79" fmla="*/ 1153763 w 2322575"/>
                  <a:gd name="connsiteY79" fmla="*/ 42767 h 1711928"/>
                  <a:gd name="connsiteX80" fmla="*/ 1055561 w 2322575"/>
                  <a:gd name="connsiteY80" fmla="*/ 58388 h 1711928"/>
                  <a:gd name="connsiteX81" fmla="*/ 1054132 w 2322575"/>
                  <a:gd name="connsiteY81" fmla="*/ 56102 h 1711928"/>
                  <a:gd name="connsiteX82" fmla="*/ 1049369 w 2322575"/>
                  <a:gd name="connsiteY82" fmla="*/ 54483 h 1711928"/>
                  <a:gd name="connsiteX83" fmla="*/ 1043369 w 2322575"/>
                  <a:gd name="connsiteY83" fmla="*/ 57436 h 1711928"/>
                  <a:gd name="connsiteX84" fmla="*/ 1041654 w 2322575"/>
                  <a:gd name="connsiteY84" fmla="*/ 63055 h 1711928"/>
                  <a:gd name="connsiteX85" fmla="*/ 1041845 w 2322575"/>
                  <a:gd name="connsiteY85" fmla="*/ 64770 h 1711928"/>
                  <a:gd name="connsiteX86" fmla="*/ 1040892 w 2322575"/>
                  <a:gd name="connsiteY86" fmla="*/ 67342 h 1711928"/>
                  <a:gd name="connsiteX87" fmla="*/ 1040606 w 2322575"/>
                  <a:gd name="connsiteY87" fmla="*/ 69533 h 1711928"/>
                  <a:gd name="connsiteX88" fmla="*/ 1040321 w 2322575"/>
                  <a:gd name="connsiteY88" fmla="*/ 71723 h 1711928"/>
                  <a:gd name="connsiteX89" fmla="*/ 966121 w 2322575"/>
                  <a:gd name="connsiteY89" fmla="*/ 48101 h 1711928"/>
                  <a:gd name="connsiteX90" fmla="*/ 900684 w 2322575"/>
                  <a:gd name="connsiteY90" fmla="*/ 14954 h 1711928"/>
                  <a:gd name="connsiteX91" fmla="*/ 901160 w 2322575"/>
                  <a:gd name="connsiteY91" fmla="*/ 14954 h 1711928"/>
                  <a:gd name="connsiteX92" fmla="*/ 904494 w 2322575"/>
                  <a:gd name="connsiteY92" fmla="*/ 13335 h 1711928"/>
                  <a:gd name="connsiteX93" fmla="*/ 906494 w 2322575"/>
                  <a:gd name="connsiteY93" fmla="*/ 7715 h 1711928"/>
                  <a:gd name="connsiteX94" fmla="*/ 905161 w 2322575"/>
                  <a:gd name="connsiteY94" fmla="*/ 4000 h 1711928"/>
                  <a:gd name="connsiteX95" fmla="*/ 902399 w 2322575"/>
                  <a:gd name="connsiteY95" fmla="*/ 0 h 1711928"/>
                  <a:gd name="connsiteX96" fmla="*/ 900970 w 2322575"/>
                  <a:gd name="connsiteY96" fmla="*/ 571 h 171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22575" h="1711928">
                    <a:moveTo>
                      <a:pt x="901065" y="667"/>
                    </a:moveTo>
                    <a:cubicBezTo>
                      <a:pt x="900303" y="1810"/>
                      <a:pt x="899922" y="2381"/>
                      <a:pt x="899351" y="2667"/>
                    </a:cubicBezTo>
                    <a:lnTo>
                      <a:pt x="864013" y="16859"/>
                    </a:lnTo>
                    <a:lnTo>
                      <a:pt x="849249" y="22765"/>
                    </a:lnTo>
                    <a:cubicBezTo>
                      <a:pt x="840581" y="26479"/>
                      <a:pt x="831914" y="30290"/>
                      <a:pt x="823246" y="34100"/>
                    </a:cubicBezTo>
                    <a:cubicBezTo>
                      <a:pt x="780383" y="56959"/>
                      <a:pt x="738950" y="82677"/>
                      <a:pt x="699992" y="110490"/>
                    </a:cubicBezTo>
                    <a:cubicBezTo>
                      <a:pt x="640175" y="153353"/>
                      <a:pt x="583121" y="203263"/>
                      <a:pt x="530257" y="258985"/>
                    </a:cubicBezTo>
                    <a:cubicBezTo>
                      <a:pt x="479870" y="312134"/>
                      <a:pt x="432816" y="371856"/>
                      <a:pt x="390525" y="436436"/>
                    </a:cubicBezTo>
                    <a:cubicBezTo>
                      <a:pt x="371285" y="465677"/>
                      <a:pt x="351663" y="498634"/>
                      <a:pt x="328803" y="540068"/>
                    </a:cubicBezTo>
                    <a:cubicBezTo>
                      <a:pt x="309467" y="575024"/>
                      <a:pt x="290417" y="612267"/>
                      <a:pt x="270605" y="653891"/>
                    </a:cubicBezTo>
                    <a:cubicBezTo>
                      <a:pt x="211931" y="776764"/>
                      <a:pt x="159734" y="911733"/>
                      <a:pt x="101155" y="1091279"/>
                    </a:cubicBezTo>
                    <a:lnTo>
                      <a:pt x="100775" y="1092327"/>
                    </a:lnTo>
                    <a:cubicBezTo>
                      <a:pt x="96298" y="1106138"/>
                      <a:pt x="91821" y="1119854"/>
                      <a:pt x="87440" y="1133666"/>
                    </a:cubicBezTo>
                    <a:cubicBezTo>
                      <a:pt x="74009" y="1175576"/>
                      <a:pt x="58579" y="1224439"/>
                      <a:pt x="44101" y="1273016"/>
                    </a:cubicBezTo>
                    <a:cubicBezTo>
                      <a:pt x="38005" y="1293781"/>
                      <a:pt x="32004" y="1314545"/>
                      <a:pt x="26099" y="1335405"/>
                    </a:cubicBezTo>
                    <a:lnTo>
                      <a:pt x="24765" y="1340168"/>
                    </a:lnTo>
                    <a:cubicBezTo>
                      <a:pt x="16288" y="1369695"/>
                      <a:pt x="8287" y="1397603"/>
                      <a:pt x="190" y="1424083"/>
                    </a:cubicBezTo>
                    <a:cubicBezTo>
                      <a:pt x="190" y="1424273"/>
                      <a:pt x="95" y="1424559"/>
                      <a:pt x="0" y="1424750"/>
                    </a:cubicBezTo>
                    <a:cubicBezTo>
                      <a:pt x="9620" y="1417892"/>
                      <a:pt x="19145" y="1410938"/>
                      <a:pt x="28575" y="1403890"/>
                    </a:cubicBezTo>
                    <a:cubicBezTo>
                      <a:pt x="43339" y="1392745"/>
                      <a:pt x="57912" y="1381316"/>
                      <a:pt x="72104" y="1369409"/>
                    </a:cubicBezTo>
                    <a:cubicBezTo>
                      <a:pt x="86106" y="1357598"/>
                      <a:pt x="100013" y="1345597"/>
                      <a:pt x="113824" y="1333500"/>
                    </a:cubicBezTo>
                    <a:cubicBezTo>
                      <a:pt x="141446" y="1309307"/>
                      <a:pt x="168688" y="1284732"/>
                      <a:pt x="195548" y="1259777"/>
                    </a:cubicBezTo>
                    <a:cubicBezTo>
                      <a:pt x="195548" y="1259777"/>
                      <a:pt x="195453" y="1259872"/>
                      <a:pt x="195358" y="1259872"/>
                    </a:cubicBezTo>
                    <a:cubicBezTo>
                      <a:pt x="195358" y="1259872"/>
                      <a:pt x="195453" y="1259777"/>
                      <a:pt x="195548" y="1259777"/>
                    </a:cubicBezTo>
                    <a:lnTo>
                      <a:pt x="195548" y="1259777"/>
                    </a:lnTo>
                    <a:cubicBezTo>
                      <a:pt x="195548" y="1259777"/>
                      <a:pt x="195548" y="1259777"/>
                      <a:pt x="195548" y="1259777"/>
                    </a:cubicBezTo>
                    <a:lnTo>
                      <a:pt x="195548" y="1259777"/>
                    </a:lnTo>
                    <a:cubicBezTo>
                      <a:pt x="305943" y="1157288"/>
                      <a:pt x="410432" y="1048322"/>
                      <a:pt x="509111" y="934402"/>
                    </a:cubicBezTo>
                    <a:cubicBezTo>
                      <a:pt x="536543" y="902684"/>
                      <a:pt x="563594" y="870680"/>
                      <a:pt x="590169" y="838295"/>
                    </a:cubicBezTo>
                    <a:cubicBezTo>
                      <a:pt x="603409" y="822198"/>
                      <a:pt x="616458" y="806006"/>
                      <a:pt x="629507" y="789718"/>
                    </a:cubicBezTo>
                    <a:cubicBezTo>
                      <a:pt x="642461" y="773430"/>
                      <a:pt x="655320" y="757142"/>
                      <a:pt x="667798" y="740474"/>
                    </a:cubicBezTo>
                    <a:cubicBezTo>
                      <a:pt x="692658" y="707326"/>
                      <a:pt x="716471" y="673513"/>
                      <a:pt x="739426" y="639032"/>
                    </a:cubicBezTo>
                    <a:cubicBezTo>
                      <a:pt x="750856" y="621887"/>
                      <a:pt x="762095" y="604552"/>
                      <a:pt x="773240" y="587121"/>
                    </a:cubicBezTo>
                    <a:cubicBezTo>
                      <a:pt x="779050" y="578072"/>
                      <a:pt x="784765" y="569024"/>
                      <a:pt x="790384" y="559880"/>
                    </a:cubicBezTo>
                    <a:cubicBezTo>
                      <a:pt x="792861" y="555879"/>
                      <a:pt x="795338" y="551879"/>
                      <a:pt x="797814" y="547878"/>
                    </a:cubicBezTo>
                    <a:cubicBezTo>
                      <a:pt x="798100" y="547116"/>
                      <a:pt x="798481" y="546449"/>
                      <a:pt x="799148" y="545783"/>
                    </a:cubicBezTo>
                    <a:cubicBezTo>
                      <a:pt x="799624" y="545116"/>
                      <a:pt x="800005" y="544354"/>
                      <a:pt x="800481" y="543687"/>
                    </a:cubicBezTo>
                    <a:lnTo>
                      <a:pt x="808292" y="531114"/>
                    </a:lnTo>
                    <a:cubicBezTo>
                      <a:pt x="819055" y="513588"/>
                      <a:pt x="829818" y="495967"/>
                      <a:pt x="840486" y="478250"/>
                    </a:cubicBezTo>
                    <a:cubicBezTo>
                      <a:pt x="861727" y="443008"/>
                      <a:pt x="882872" y="407575"/>
                      <a:pt x="904208" y="372332"/>
                    </a:cubicBezTo>
                    <a:cubicBezTo>
                      <a:pt x="942499" y="308896"/>
                      <a:pt x="981551" y="245840"/>
                      <a:pt x="1023366" y="184785"/>
                    </a:cubicBezTo>
                    <a:cubicBezTo>
                      <a:pt x="1032796" y="161639"/>
                      <a:pt x="1039749" y="141542"/>
                      <a:pt x="1044988" y="122587"/>
                    </a:cubicBezTo>
                    <a:cubicBezTo>
                      <a:pt x="1051465" y="251650"/>
                      <a:pt x="1075277" y="386334"/>
                      <a:pt x="1115759" y="522922"/>
                    </a:cubicBezTo>
                    <a:cubicBezTo>
                      <a:pt x="1161383" y="676370"/>
                      <a:pt x="1226630" y="825627"/>
                      <a:pt x="1309783" y="966502"/>
                    </a:cubicBezTo>
                    <a:cubicBezTo>
                      <a:pt x="1393508" y="1108424"/>
                      <a:pt x="1493234" y="1235964"/>
                      <a:pt x="1606201" y="1345502"/>
                    </a:cubicBezTo>
                    <a:cubicBezTo>
                      <a:pt x="1663351" y="1400842"/>
                      <a:pt x="1724406" y="1451419"/>
                      <a:pt x="1787652" y="1495806"/>
                    </a:cubicBezTo>
                    <a:cubicBezTo>
                      <a:pt x="1854803" y="1542955"/>
                      <a:pt x="1927193" y="1584293"/>
                      <a:pt x="2002917" y="1618774"/>
                    </a:cubicBezTo>
                    <a:cubicBezTo>
                      <a:pt x="2059781" y="1644777"/>
                      <a:pt x="2117312" y="1666018"/>
                      <a:pt x="2173796" y="1681829"/>
                    </a:cubicBezTo>
                    <a:cubicBezTo>
                      <a:pt x="2222183" y="1695545"/>
                      <a:pt x="2270665" y="1705547"/>
                      <a:pt x="2317909" y="1711547"/>
                    </a:cubicBezTo>
                    <a:lnTo>
                      <a:pt x="2319814" y="1711738"/>
                    </a:lnTo>
                    <a:lnTo>
                      <a:pt x="2321624" y="1711928"/>
                    </a:lnTo>
                    <a:cubicBezTo>
                      <a:pt x="2321624" y="1711928"/>
                      <a:pt x="2322290" y="1711928"/>
                      <a:pt x="2322576" y="1711928"/>
                    </a:cubicBezTo>
                    <a:cubicBezTo>
                      <a:pt x="2301907" y="1604677"/>
                      <a:pt x="2279237" y="1497806"/>
                      <a:pt x="2253520" y="1391602"/>
                    </a:cubicBezTo>
                    <a:cubicBezTo>
                      <a:pt x="2238089" y="1327880"/>
                      <a:pt x="2221516" y="1264349"/>
                      <a:pt x="2203514" y="1201293"/>
                    </a:cubicBezTo>
                    <a:cubicBezTo>
                      <a:pt x="2185702" y="1138714"/>
                      <a:pt x="2166461" y="1076420"/>
                      <a:pt x="2145697" y="1014698"/>
                    </a:cubicBezTo>
                    <a:cubicBezTo>
                      <a:pt x="2145697" y="1014793"/>
                      <a:pt x="2145697" y="1014984"/>
                      <a:pt x="2145697" y="1015079"/>
                    </a:cubicBezTo>
                    <a:cubicBezTo>
                      <a:pt x="2131219" y="972312"/>
                      <a:pt x="2116169" y="929926"/>
                      <a:pt x="2099977" y="887825"/>
                    </a:cubicBezTo>
                    <a:cubicBezTo>
                      <a:pt x="2084737" y="848011"/>
                      <a:pt x="2068925" y="808387"/>
                      <a:pt x="2051209" y="769525"/>
                    </a:cubicBezTo>
                    <a:cubicBezTo>
                      <a:pt x="2034350" y="732568"/>
                      <a:pt x="2016347" y="696087"/>
                      <a:pt x="1996535" y="660559"/>
                    </a:cubicBezTo>
                    <a:cubicBezTo>
                      <a:pt x="1986915" y="643223"/>
                      <a:pt x="1977009" y="626078"/>
                      <a:pt x="1966722" y="609219"/>
                    </a:cubicBezTo>
                    <a:cubicBezTo>
                      <a:pt x="1956435" y="592360"/>
                      <a:pt x="1945767" y="575691"/>
                      <a:pt x="1934718" y="559213"/>
                    </a:cubicBezTo>
                    <a:cubicBezTo>
                      <a:pt x="1934813" y="559403"/>
                      <a:pt x="1934909" y="559499"/>
                      <a:pt x="1935004" y="559689"/>
                    </a:cubicBezTo>
                    <a:cubicBezTo>
                      <a:pt x="1907667" y="519208"/>
                      <a:pt x="1878235" y="480155"/>
                      <a:pt x="1846231" y="443293"/>
                    </a:cubicBezTo>
                    <a:cubicBezTo>
                      <a:pt x="1830324" y="424910"/>
                      <a:pt x="1813751" y="406908"/>
                      <a:pt x="1796606" y="389668"/>
                    </a:cubicBezTo>
                    <a:cubicBezTo>
                      <a:pt x="1779556" y="372523"/>
                      <a:pt x="1762030" y="356045"/>
                      <a:pt x="1743932" y="340042"/>
                    </a:cubicBezTo>
                    <a:lnTo>
                      <a:pt x="1743932" y="340042"/>
                    </a:lnTo>
                    <a:cubicBezTo>
                      <a:pt x="1723930" y="322421"/>
                      <a:pt x="1703165" y="305657"/>
                      <a:pt x="1681734" y="289846"/>
                    </a:cubicBezTo>
                    <a:cubicBezTo>
                      <a:pt x="1663827" y="276701"/>
                      <a:pt x="1645444" y="264128"/>
                      <a:pt x="1626680" y="252032"/>
                    </a:cubicBezTo>
                    <a:cubicBezTo>
                      <a:pt x="1585627" y="225552"/>
                      <a:pt x="1543336" y="200978"/>
                      <a:pt x="1501616" y="175736"/>
                    </a:cubicBezTo>
                    <a:cubicBezTo>
                      <a:pt x="1480852" y="163163"/>
                      <a:pt x="1460087" y="150304"/>
                      <a:pt x="1439799" y="136970"/>
                    </a:cubicBezTo>
                    <a:cubicBezTo>
                      <a:pt x="1419701" y="123730"/>
                      <a:pt x="1399889" y="110014"/>
                      <a:pt x="1380839" y="95345"/>
                    </a:cubicBezTo>
                    <a:cubicBezTo>
                      <a:pt x="1362647" y="81248"/>
                      <a:pt x="1344835" y="66484"/>
                      <a:pt x="1328261" y="50578"/>
                    </a:cubicBezTo>
                    <a:cubicBezTo>
                      <a:pt x="1320927" y="43529"/>
                      <a:pt x="1313783" y="36386"/>
                      <a:pt x="1306830" y="28956"/>
                    </a:cubicBezTo>
                    <a:cubicBezTo>
                      <a:pt x="1290923" y="31433"/>
                      <a:pt x="1275779" y="33147"/>
                      <a:pt x="1262253" y="34385"/>
                    </a:cubicBezTo>
                    <a:cubicBezTo>
                      <a:pt x="1261586" y="34576"/>
                      <a:pt x="1260824" y="34671"/>
                      <a:pt x="1260824" y="35052"/>
                    </a:cubicBezTo>
                    <a:lnTo>
                      <a:pt x="1248442" y="35814"/>
                    </a:lnTo>
                    <a:lnTo>
                      <a:pt x="1211389" y="38386"/>
                    </a:lnTo>
                    <a:lnTo>
                      <a:pt x="1203770" y="38957"/>
                    </a:lnTo>
                    <a:lnTo>
                      <a:pt x="1198721" y="39338"/>
                    </a:lnTo>
                    <a:cubicBezTo>
                      <a:pt x="1183767" y="40386"/>
                      <a:pt x="1168718" y="41434"/>
                      <a:pt x="1153763" y="42767"/>
                    </a:cubicBezTo>
                    <a:cubicBezTo>
                      <a:pt x="1124617" y="45434"/>
                      <a:pt x="1090136" y="49340"/>
                      <a:pt x="1055561" y="58388"/>
                    </a:cubicBezTo>
                    <a:cubicBezTo>
                      <a:pt x="1055846" y="57817"/>
                      <a:pt x="1055275" y="56864"/>
                      <a:pt x="1054132" y="56102"/>
                    </a:cubicBezTo>
                    <a:cubicBezTo>
                      <a:pt x="1052703" y="55054"/>
                      <a:pt x="1050989" y="54483"/>
                      <a:pt x="1049369" y="54483"/>
                    </a:cubicBezTo>
                    <a:cubicBezTo>
                      <a:pt x="1046702" y="54864"/>
                      <a:pt x="1044607" y="55817"/>
                      <a:pt x="1043369" y="57436"/>
                    </a:cubicBezTo>
                    <a:cubicBezTo>
                      <a:pt x="1041845" y="59436"/>
                      <a:pt x="1041654" y="61436"/>
                      <a:pt x="1041654" y="63055"/>
                    </a:cubicBezTo>
                    <a:lnTo>
                      <a:pt x="1041845" y="64770"/>
                    </a:lnTo>
                    <a:cubicBezTo>
                      <a:pt x="1041464" y="65246"/>
                      <a:pt x="1041083" y="66199"/>
                      <a:pt x="1040892" y="67342"/>
                    </a:cubicBezTo>
                    <a:lnTo>
                      <a:pt x="1040606" y="69533"/>
                    </a:lnTo>
                    <a:lnTo>
                      <a:pt x="1040321" y="71723"/>
                    </a:lnTo>
                    <a:cubicBezTo>
                      <a:pt x="1017175" y="67532"/>
                      <a:pt x="993553" y="60103"/>
                      <a:pt x="966121" y="48101"/>
                    </a:cubicBezTo>
                    <a:cubicBezTo>
                      <a:pt x="945071" y="38671"/>
                      <a:pt x="924878" y="28004"/>
                      <a:pt x="900684" y="14954"/>
                    </a:cubicBezTo>
                    <a:cubicBezTo>
                      <a:pt x="900779" y="14954"/>
                      <a:pt x="900970" y="14954"/>
                      <a:pt x="901160" y="14954"/>
                    </a:cubicBezTo>
                    <a:cubicBezTo>
                      <a:pt x="902494" y="14954"/>
                      <a:pt x="903542" y="14288"/>
                      <a:pt x="904494" y="13335"/>
                    </a:cubicBezTo>
                    <a:cubicBezTo>
                      <a:pt x="905828" y="11811"/>
                      <a:pt x="906590" y="9716"/>
                      <a:pt x="906494" y="7715"/>
                    </a:cubicBezTo>
                    <a:cubicBezTo>
                      <a:pt x="906304" y="6191"/>
                      <a:pt x="905828" y="5048"/>
                      <a:pt x="905161" y="4000"/>
                    </a:cubicBezTo>
                    <a:cubicBezTo>
                      <a:pt x="904780" y="2572"/>
                      <a:pt x="903732" y="1143"/>
                      <a:pt x="902399" y="0"/>
                    </a:cubicBezTo>
                    <a:lnTo>
                      <a:pt x="900970" y="571"/>
                    </a:lnTo>
                    <a:close/>
                  </a:path>
                </a:pathLst>
              </a:custGeom>
              <a:solidFill>
                <a:srgbClr val="B5EDEF"/>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1FA0E264-7B70-B9F2-CD1D-FA729C305790}"/>
                  </a:ext>
                </a:extLst>
              </p:cNvPr>
              <p:cNvSpPr/>
              <p:nvPr/>
            </p:nvSpPr>
            <p:spPr>
              <a:xfrm>
                <a:off x="3916172" y="4585058"/>
                <a:ext cx="785352" cy="1019186"/>
              </a:xfrm>
              <a:custGeom>
                <a:avLst/>
                <a:gdLst>
                  <a:gd name="connsiteX0" fmla="*/ 6413 w 785352"/>
                  <a:gd name="connsiteY0" fmla="*/ 2286 h 1019186"/>
                  <a:gd name="connsiteX1" fmla="*/ 317 w 785352"/>
                  <a:gd name="connsiteY1" fmla="*/ 11240 h 1019186"/>
                  <a:gd name="connsiteX2" fmla="*/ 2317 w 785352"/>
                  <a:gd name="connsiteY2" fmla="*/ 21908 h 1019186"/>
                  <a:gd name="connsiteX3" fmla="*/ 8508 w 785352"/>
                  <a:gd name="connsiteY3" fmla="*/ 31813 h 1019186"/>
                  <a:gd name="connsiteX4" fmla="*/ 14319 w 785352"/>
                  <a:gd name="connsiteY4" fmla="*/ 40767 h 1019186"/>
                  <a:gd name="connsiteX5" fmla="*/ 27082 w 785352"/>
                  <a:gd name="connsiteY5" fmla="*/ 59436 h 1019186"/>
                  <a:gd name="connsiteX6" fmla="*/ 52800 w 785352"/>
                  <a:gd name="connsiteY6" fmla="*/ 93726 h 1019186"/>
                  <a:gd name="connsiteX7" fmla="*/ 109854 w 785352"/>
                  <a:gd name="connsiteY7" fmla="*/ 158210 h 1019186"/>
                  <a:gd name="connsiteX8" fmla="*/ 234061 w 785352"/>
                  <a:gd name="connsiteY8" fmla="*/ 269272 h 1019186"/>
                  <a:gd name="connsiteX9" fmla="*/ 300069 w 785352"/>
                  <a:gd name="connsiteY9" fmla="*/ 321659 h 1019186"/>
                  <a:gd name="connsiteX10" fmla="*/ 367696 w 785352"/>
                  <a:gd name="connsiteY10" fmla="*/ 374047 h 1019186"/>
                  <a:gd name="connsiteX11" fmla="*/ 401034 w 785352"/>
                  <a:gd name="connsiteY11" fmla="*/ 400431 h 1019186"/>
                  <a:gd name="connsiteX12" fmla="*/ 431609 w 785352"/>
                  <a:gd name="connsiteY12" fmla="*/ 426530 h 1019186"/>
                  <a:gd name="connsiteX13" fmla="*/ 490093 w 785352"/>
                  <a:gd name="connsiteY13" fmla="*/ 482727 h 1019186"/>
                  <a:gd name="connsiteX14" fmla="*/ 532955 w 785352"/>
                  <a:gd name="connsiteY14" fmla="*/ 529971 h 1019186"/>
                  <a:gd name="connsiteX15" fmla="*/ 531812 w 785352"/>
                  <a:gd name="connsiteY15" fmla="*/ 528638 h 1019186"/>
                  <a:gd name="connsiteX16" fmla="*/ 702500 w 785352"/>
                  <a:gd name="connsiteY16" fmla="*/ 792671 h 1019186"/>
                  <a:gd name="connsiteX17" fmla="*/ 702310 w 785352"/>
                  <a:gd name="connsiteY17" fmla="*/ 792289 h 1019186"/>
                  <a:gd name="connsiteX18" fmla="*/ 748030 w 785352"/>
                  <a:gd name="connsiteY18" fmla="*/ 903542 h 1019186"/>
                  <a:gd name="connsiteX19" fmla="*/ 780796 w 785352"/>
                  <a:gd name="connsiteY19" fmla="*/ 1017556 h 1019186"/>
                  <a:gd name="connsiteX20" fmla="*/ 783748 w 785352"/>
                  <a:gd name="connsiteY20" fmla="*/ 1019080 h 1019186"/>
                  <a:gd name="connsiteX21" fmla="*/ 785272 w 785352"/>
                  <a:gd name="connsiteY21" fmla="*/ 1016127 h 1019186"/>
                  <a:gd name="connsiteX22" fmla="*/ 739743 w 785352"/>
                  <a:gd name="connsiteY22" fmla="*/ 859822 h 1019186"/>
                  <a:gd name="connsiteX23" fmla="*/ 670877 w 785352"/>
                  <a:gd name="connsiteY23" fmla="*/ 710089 h 1019186"/>
                  <a:gd name="connsiteX24" fmla="*/ 474376 w 785352"/>
                  <a:gd name="connsiteY24" fmla="*/ 446627 h 1019186"/>
                  <a:gd name="connsiteX25" fmla="*/ 350266 w 785352"/>
                  <a:gd name="connsiteY25" fmla="*/ 336995 h 1019186"/>
                  <a:gd name="connsiteX26" fmla="*/ 284734 w 785352"/>
                  <a:gd name="connsiteY26" fmla="*/ 283178 h 1019186"/>
                  <a:gd name="connsiteX27" fmla="*/ 220726 w 785352"/>
                  <a:gd name="connsiteY27" fmla="*/ 229076 h 1019186"/>
                  <a:gd name="connsiteX28" fmla="*/ 159766 w 785352"/>
                  <a:gd name="connsiteY28" fmla="*/ 172307 h 1019186"/>
                  <a:gd name="connsiteX29" fmla="*/ 102997 w 785352"/>
                  <a:gd name="connsiteY29" fmla="*/ 111347 h 1019186"/>
                  <a:gd name="connsiteX30" fmla="*/ 104044 w 785352"/>
                  <a:gd name="connsiteY30" fmla="*/ 112586 h 1019186"/>
                  <a:gd name="connsiteX31" fmla="*/ 102235 w 785352"/>
                  <a:gd name="connsiteY31" fmla="*/ 110490 h 1019186"/>
                  <a:gd name="connsiteX32" fmla="*/ 101663 w 785352"/>
                  <a:gd name="connsiteY32" fmla="*/ 109823 h 1019186"/>
                  <a:gd name="connsiteX33" fmla="*/ 101949 w 785352"/>
                  <a:gd name="connsiteY33" fmla="*/ 110204 h 1019186"/>
                  <a:gd name="connsiteX34" fmla="*/ 63849 w 785352"/>
                  <a:gd name="connsiteY34" fmla="*/ 62198 h 1019186"/>
                  <a:gd name="connsiteX35" fmla="*/ 44989 w 785352"/>
                  <a:gd name="connsiteY35" fmla="*/ 35433 h 1019186"/>
                  <a:gd name="connsiteX36" fmla="*/ 36322 w 785352"/>
                  <a:gd name="connsiteY36" fmla="*/ 22384 h 1019186"/>
                  <a:gd name="connsiteX37" fmla="*/ 26035 w 785352"/>
                  <a:gd name="connsiteY37" fmla="*/ 6477 h 1019186"/>
                  <a:gd name="connsiteX38" fmla="*/ 17176 w 785352"/>
                  <a:gd name="connsiteY38" fmla="*/ 286 h 1019186"/>
                  <a:gd name="connsiteX39" fmla="*/ 14224 w 785352"/>
                  <a:gd name="connsiteY39" fmla="*/ 0 h 1019186"/>
                  <a:gd name="connsiteX40" fmla="*/ 6508 w 785352"/>
                  <a:gd name="connsiteY40" fmla="*/ 2191 h 1019186"/>
                  <a:gd name="connsiteX41" fmla="*/ 102235 w 785352"/>
                  <a:gd name="connsiteY41" fmla="*/ 110395 h 1019186"/>
                  <a:gd name="connsiteX42" fmla="*/ 102997 w 785352"/>
                  <a:gd name="connsiteY42" fmla="*/ 111252 h 1019186"/>
                  <a:gd name="connsiteX43" fmla="*/ 102044 w 785352"/>
                  <a:gd name="connsiteY43" fmla="*/ 110109 h 1019186"/>
                  <a:gd name="connsiteX44" fmla="*/ 102330 w 785352"/>
                  <a:gd name="connsiteY44" fmla="*/ 110395 h 10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5352" h="1019186">
                    <a:moveTo>
                      <a:pt x="6413" y="2286"/>
                    </a:moveTo>
                    <a:cubicBezTo>
                      <a:pt x="3270" y="4382"/>
                      <a:pt x="1079" y="7620"/>
                      <a:pt x="317" y="11240"/>
                    </a:cubicBezTo>
                    <a:cubicBezTo>
                      <a:pt x="-540" y="15145"/>
                      <a:pt x="412" y="18479"/>
                      <a:pt x="2317" y="21908"/>
                    </a:cubicBezTo>
                    <a:cubicBezTo>
                      <a:pt x="4222" y="25337"/>
                      <a:pt x="6318" y="28575"/>
                      <a:pt x="8508" y="31813"/>
                    </a:cubicBezTo>
                    <a:cubicBezTo>
                      <a:pt x="10414" y="34766"/>
                      <a:pt x="12414" y="37814"/>
                      <a:pt x="14319" y="40767"/>
                    </a:cubicBezTo>
                    <a:cubicBezTo>
                      <a:pt x="18415" y="47054"/>
                      <a:pt x="22701" y="53340"/>
                      <a:pt x="27082" y="59436"/>
                    </a:cubicBezTo>
                    <a:cubicBezTo>
                      <a:pt x="35274" y="71152"/>
                      <a:pt x="43942" y="82582"/>
                      <a:pt x="52800" y="93726"/>
                    </a:cubicBezTo>
                    <a:cubicBezTo>
                      <a:pt x="70707" y="116205"/>
                      <a:pt x="89757" y="137732"/>
                      <a:pt x="109854" y="158210"/>
                    </a:cubicBezTo>
                    <a:cubicBezTo>
                      <a:pt x="148717" y="197929"/>
                      <a:pt x="190817" y="234410"/>
                      <a:pt x="234061" y="269272"/>
                    </a:cubicBezTo>
                    <a:cubicBezTo>
                      <a:pt x="255873" y="286988"/>
                      <a:pt x="277780" y="304514"/>
                      <a:pt x="300069" y="321659"/>
                    </a:cubicBezTo>
                    <a:cubicBezTo>
                      <a:pt x="322643" y="339090"/>
                      <a:pt x="345313" y="356425"/>
                      <a:pt x="367696" y="374047"/>
                    </a:cubicBezTo>
                    <a:cubicBezTo>
                      <a:pt x="378841" y="382810"/>
                      <a:pt x="390080" y="391478"/>
                      <a:pt x="401034" y="400431"/>
                    </a:cubicBezTo>
                    <a:cubicBezTo>
                      <a:pt x="411416" y="408908"/>
                      <a:pt x="421608" y="417671"/>
                      <a:pt x="431609" y="426530"/>
                    </a:cubicBezTo>
                    <a:cubicBezTo>
                      <a:pt x="451802" y="444532"/>
                      <a:pt x="471328" y="463201"/>
                      <a:pt x="490093" y="482727"/>
                    </a:cubicBezTo>
                    <a:cubicBezTo>
                      <a:pt x="504856" y="498062"/>
                      <a:pt x="519144" y="513874"/>
                      <a:pt x="532955" y="529971"/>
                    </a:cubicBezTo>
                    <a:lnTo>
                      <a:pt x="531812" y="528638"/>
                    </a:lnTo>
                    <a:cubicBezTo>
                      <a:pt x="600106" y="608552"/>
                      <a:pt x="657542" y="697706"/>
                      <a:pt x="702500" y="792671"/>
                    </a:cubicBezTo>
                    <a:lnTo>
                      <a:pt x="702310" y="792289"/>
                    </a:lnTo>
                    <a:cubicBezTo>
                      <a:pt x="719359" y="828580"/>
                      <a:pt x="734695" y="865727"/>
                      <a:pt x="748030" y="903542"/>
                    </a:cubicBezTo>
                    <a:cubicBezTo>
                      <a:pt x="761174" y="940784"/>
                      <a:pt x="772318" y="978884"/>
                      <a:pt x="780796" y="1017556"/>
                    </a:cubicBezTo>
                    <a:cubicBezTo>
                      <a:pt x="781081" y="1018794"/>
                      <a:pt x="782605" y="1019461"/>
                      <a:pt x="783748" y="1019080"/>
                    </a:cubicBezTo>
                    <a:cubicBezTo>
                      <a:pt x="785082" y="1018699"/>
                      <a:pt x="785558" y="1017365"/>
                      <a:pt x="785272" y="1016127"/>
                    </a:cubicBezTo>
                    <a:cubicBezTo>
                      <a:pt x="773652" y="963073"/>
                      <a:pt x="758793" y="910685"/>
                      <a:pt x="739743" y="859822"/>
                    </a:cubicBezTo>
                    <a:cubicBezTo>
                      <a:pt x="720502" y="808292"/>
                      <a:pt x="697166" y="758380"/>
                      <a:pt x="670877" y="710089"/>
                    </a:cubicBezTo>
                    <a:cubicBezTo>
                      <a:pt x="618299" y="613601"/>
                      <a:pt x="551624" y="524637"/>
                      <a:pt x="474376" y="446627"/>
                    </a:cubicBezTo>
                    <a:cubicBezTo>
                      <a:pt x="435514" y="407289"/>
                      <a:pt x="392842" y="372142"/>
                      <a:pt x="350266" y="336995"/>
                    </a:cubicBezTo>
                    <a:cubicBezTo>
                      <a:pt x="328453" y="319088"/>
                      <a:pt x="306641" y="301085"/>
                      <a:pt x="284734" y="283178"/>
                    </a:cubicBezTo>
                    <a:cubicBezTo>
                      <a:pt x="263112" y="265557"/>
                      <a:pt x="241681" y="247555"/>
                      <a:pt x="220726" y="229076"/>
                    </a:cubicBezTo>
                    <a:cubicBezTo>
                      <a:pt x="199866" y="210693"/>
                      <a:pt x="179482" y="191929"/>
                      <a:pt x="159766" y="172307"/>
                    </a:cubicBezTo>
                    <a:cubicBezTo>
                      <a:pt x="140144" y="152686"/>
                      <a:pt x="121094" y="132493"/>
                      <a:pt x="102997" y="111347"/>
                    </a:cubicBezTo>
                    <a:cubicBezTo>
                      <a:pt x="103378" y="111728"/>
                      <a:pt x="103663" y="112204"/>
                      <a:pt x="104044" y="112586"/>
                    </a:cubicBezTo>
                    <a:lnTo>
                      <a:pt x="102235" y="110490"/>
                    </a:lnTo>
                    <a:cubicBezTo>
                      <a:pt x="102235" y="110490"/>
                      <a:pt x="101854" y="110014"/>
                      <a:pt x="101663" y="109823"/>
                    </a:cubicBezTo>
                    <a:lnTo>
                      <a:pt x="101949" y="110204"/>
                    </a:lnTo>
                    <a:cubicBezTo>
                      <a:pt x="88709" y="94583"/>
                      <a:pt x="76041" y="78677"/>
                      <a:pt x="63849" y="62198"/>
                    </a:cubicBezTo>
                    <a:cubicBezTo>
                      <a:pt x="57372" y="53435"/>
                      <a:pt x="51085" y="44482"/>
                      <a:pt x="44989" y="35433"/>
                    </a:cubicBezTo>
                    <a:cubicBezTo>
                      <a:pt x="42037" y="31147"/>
                      <a:pt x="39179" y="26765"/>
                      <a:pt x="36322" y="22384"/>
                    </a:cubicBezTo>
                    <a:cubicBezTo>
                      <a:pt x="32893" y="17145"/>
                      <a:pt x="29749" y="11621"/>
                      <a:pt x="26035" y="6477"/>
                    </a:cubicBezTo>
                    <a:cubicBezTo>
                      <a:pt x="23844" y="3429"/>
                      <a:pt x="20986" y="1143"/>
                      <a:pt x="17176" y="286"/>
                    </a:cubicBezTo>
                    <a:cubicBezTo>
                      <a:pt x="16224" y="95"/>
                      <a:pt x="15176" y="0"/>
                      <a:pt x="14224" y="0"/>
                    </a:cubicBezTo>
                    <a:cubicBezTo>
                      <a:pt x="11557" y="0"/>
                      <a:pt x="8794" y="762"/>
                      <a:pt x="6508" y="2191"/>
                    </a:cubicBezTo>
                    <a:moveTo>
                      <a:pt x="102235" y="110395"/>
                    </a:moveTo>
                    <a:lnTo>
                      <a:pt x="102997" y="111252"/>
                    </a:lnTo>
                    <a:cubicBezTo>
                      <a:pt x="102997" y="111252"/>
                      <a:pt x="102330" y="110490"/>
                      <a:pt x="102044" y="110109"/>
                    </a:cubicBezTo>
                    <a:lnTo>
                      <a:pt x="102330" y="110395"/>
                    </a:lnTo>
                    <a:close/>
                  </a:path>
                </a:pathLst>
              </a:custGeom>
              <a:solidFill>
                <a:srgbClr val="8CD0D3"/>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2D29DA53-9CA3-F447-792C-AAA2CAADC128}"/>
                  </a:ext>
                </a:extLst>
              </p:cNvPr>
              <p:cNvSpPr/>
              <p:nvPr/>
            </p:nvSpPr>
            <p:spPr>
              <a:xfrm>
                <a:off x="4000567" y="5285145"/>
                <a:ext cx="882289" cy="878343"/>
              </a:xfrm>
              <a:custGeom>
                <a:avLst/>
                <a:gdLst>
                  <a:gd name="connsiteX0" fmla="*/ 1266 w 882289"/>
                  <a:gd name="connsiteY0" fmla="*/ 191 h 878343"/>
                  <a:gd name="connsiteX1" fmla="*/ 218 w 882289"/>
                  <a:gd name="connsiteY1" fmla="*/ 3334 h 878343"/>
                  <a:gd name="connsiteX2" fmla="*/ 29460 w 882289"/>
                  <a:gd name="connsiteY2" fmla="*/ 70676 h 878343"/>
                  <a:gd name="connsiteX3" fmla="*/ 62416 w 882289"/>
                  <a:gd name="connsiteY3" fmla="*/ 136684 h 878343"/>
                  <a:gd name="connsiteX4" fmla="*/ 138711 w 882289"/>
                  <a:gd name="connsiteY4" fmla="*/ 264605 h 878343"/>
                  <a:gd name="connsiteX5" fmla="*/ 181288 w 882289"/>
                  <a:gd name="connsiteY5" fmla="*/ 326136 h 878343"/>
                  <a:gd name="connsiteX6" fmla="*/ 227199 w 882289"/>
                  <a:gd name="connsiteY6" fmla="*/ 386144 h 878343"/>
                  <a:gd name="connsiteX7" fmla="*/ 327306 w 882289"/>
                  <a:gd name="connsiteY7" fmla="*/ 499872 h 878343"/>
                  <a:gd name="connsiteX8" fmla="*/ 555621 w 882289"/>
                  <a:gd name="connsiteY8" fmla="*/ 700088 h 878343"/>
                  <a:gd name="connsiteX9" fmla="*/ 680398 w 882289"/>
                  <a:gd name="connsiteY9" fmla="*/ 783527 h 878343"/>
                  <a:gd name="connsiteX10" fmla="*/ 812224 w 882289"/>
                  <a:gd name="connsiteY10" fmla="*/ 854202 h 878343"/>
                  <a:gd name="connsiteX11" fmla="*/ 840323 w 882289"/>
                  <a:gd name="connsiteY11" fmla="*/ 866585 h 878343"/>
                  <a:gd name="connsiteX12" fmla="*/ 853848 w 882289"/>
                  <a:gd name="connsiteY12" fmla="*/ 872109 h 878343"/>
                  <a:gd name="connsiteX13" fmla="*/ 868803 w 882289"/>
                  <a:gd name="connsiteY13" fmla="*/ 877729 h 878343"/>
                  <a:gd name="connsiteX14" fmla="*/ 876613 w 882289"/>
                  <a:gd name="connsiteY14" fmla="*/ 877253 h 878343"/>
                  <a:gd name="connsiteX15" fmla="*/ 881757 w 882289"/>
                  <a:gd name="connsiteY15" fmla="*/ 871442 h 878343"/>
                  <a:gd name="connsiteX16" fmla="*/ 881280 w 882289"/>
                  <a:gd name="connsiteY16" fmla="*/ 863632 h 878343"/>
                  <a:gd name="connsiteX17" fmla="*/ 875375 w 882289"/>
                  <a:gd name="connsiteY17" fmla="*/ 858488 h 878343"/>
                  <a:gd name="connsiteX18" fmla="*/ 874041 w 882289"/>
                  <a:gd name="connsiteY18" fmla="*/ 857917 h 878343"/>
                  <a:gd name="connsiteX19" fmla="*/ 875279 w 882289"/>
                  <a:gd name="connsiteY19" fmla="*/ 858584 h 878343"/>
                  <a:gd name="connsiteX20" fmla="*/ 809367 w 882289"/>
                  <a:gd name="connsiteY20" fmla="*/ 826484 h 878343"/>
                  <a:gd name="connsiteX21" fmla="*/ 810986 w 882289"/>
                  <a:gd name="connsiteY21" fmla="*/ 827342 h 878343"/>
                  <a:gd name="connsiteX22" fmla="*/ 681446 w 882289"/>
                  <a:gd name="connsiteY22" fmla="*/ 757523 h 878343"/>
                  <a:gd name="connsiteX23" fmla="*/ 555525 w 882289"/>
                  <a:gd name="connsiteY23" fmla="*/ 675513 h 878343"/>
                  <a:gd name="connsiteX24" fmla="*/ 423699 w 882289"/>
                  <a:gd name="connsiteY24" fmla="*/ 571310 h 878343"/>
                  <a:gd name="connsiteX25" fmla="*/ 424080 w 882289"/>
                  <a:gd name="connsiteY25" fmla="*/ 571690 h 878343"/>
                  <a:gd name="connsiteX26" fmla="*/ 315210 w 882289"/>
                  <a:gd name="connsiteY26" fmla="*/ 467868 h 878343"/>
                  <a:gd name="connsiteX27" fmla="*/ 215197 w 882289"/>
                  <a:gd name="connsiteY27" fmla="*/ 354139 h 878343"/>
                  <a:gd name="connsiteX28" fmla="*/ 135949 w 882289"/>
                  <a:gd name="connsiteY28" fmla="*/ 246507 h 878343"/>
                  <a:gd name="connsiteX29" fmla="*/ 64131 w 882289"/>
                  <a:gd name="connsiteY29" fmla="*/ 127540 h 878343"/>
                  <a:gd name="connsiteX30" fmla="*/ 4314 w 882289"/>
                  <a:gd name="connsiteY30" fmla="*/ 1333 h 878343"/>
                  <a:gd name="connsiteX31" fmla="*/ 2123 w 882289"/>
                  <a:gd name="connsiteY31" fmla="*/ 0 h 878343"/>
                  <a:gd name="connsiteX32" fmla="*/ 1075 w 882289"/>
                  <a:gd name="connsiteY32" fmla="*/ 286 h 878343"/>
                  <a:gd name="connsiteX33" fmla="*/ 425223 w 882289"/>
                  <a:gd name="connsiteY33" fmla="*/ 572738 h 878343"/>
                  <a:gd name="connsiteX34" fmla="*/ 424747 w 882289"/>
                  <a:gd name="connsiteY34" fmla="*/ 572357 h 878343"/>
                  <a:gd name="connsiteX35" fmla="*/ 425223 w 882289"/>
                  <a:gd name="connsiteY35" fmla="*/ 572738 h 878343"/>
                  <a:gd name="connsiteX36" fmla="*/ 424747 w 882289"/>
                  <a:gd name="connsiteY36" fmla="*/ 572357 h 878343"/>
                  <a:gd name="connsiteX37" fmla="*/ 423985 w 882289"/>
                  <a:gd name="connsiteY37" fmla="*/ 571690 h 878343"/>
                  <a:gd name="connsiteX38" fmla="*/ 424747 w 882289"/>
                  <a:gd name="connsiteY38" fmla="*/ 572357 h 8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2289" h="878343">
                    <a:moveTo>
                      <a:pt x="1266" y="191"/>
                    </a:moveTo>
                    <a:cubicBezTo>
                      <a:pt x="27" y="762"/>
                      <a:pt x="-259" y="2191"/>
                      <a:pt x="218" y="3334"/>
                    </a:cubicBezTo>
                    <a:cubicBezTo>
                      <a:pt x="9362" y="26003"/>
                      <a:pt x="19077" y="48482"/>
                      <a:pt x="29460" y="70676"/>
                    </a:cubicBezTo>
                    <a:cubicBezTo>
                      <a:pt x="39842" y="92964"/>
                      <a:pt x="50891" y="114967"/>
                      <a:pt x="62416" y="136684"/>
                    </a:cubicBezTo>
                    <a:cubicBezTo>
                      <a:pt x="85752" y="180594"/>
                      <a:pt x="111184" y="223266"/>
                      <a:pt x="138711" y="264605"/>
                    </a:cubicBezTo>
                    <a:cubicBezTo>
                      <a:pt x="152523" y="285369"/>
                      <a:pt x="166620" y="305943"/>
                      <a:pt x="181288" y="326136"/>
                    </a:cubicBezTo>
                    <a:cubicBezTo>
                      <a:pt x="196052" y="346520"/>
                      <a:pt x="211482" y="366427"/>
                      <a:pt x="227199" y="386144"/>
                    </a:cubicBezTo>
                    <a:cubicBezTo>
                      <a:pt x="258631" y="425672"/>
                      <a:pt x="292350" y="463391"/>
                      <a:pt x="327306" y="499872"/>
                    </a:cubicBezTo>
                    <a:cubicBezTo>
                      <a:pt x="397410" y="573024"/>
                      <a:pt x="474087" y="639889"/>
                      <a:pt x="555621" y="700088"/>
                    </a:cubicBezTo>
                    <a:cubicBezTo>
                      <a:pt x="595816" y="729805"/>
                      <a:pt x="637536" y="757619"/>
                      <a:pt x="680398" y="783527"/>
                    </a:cubicBezTo>
                    <a:cubicBezTo>
                      <a:pt x="723070" y="809244"/>
                      <a:pt x="766980" y="833152"/>
                      <a:pt x="812224" y="854202"/>
                    </a:cubicBezTo>
                    <a:cubicBezTo>
                      <a:pt x="821463" y="858488"/>
                      <a:pt x="830893" y="862679"/>
                      <a:pt x="840323" y="866585"/>
                    </a:cubicBezTo>
                    <a:cubicBezTo>
                      <a:pt x="844800" y="868489"/>
                      <a:pt x="849276" y="870299"/>
                      <a:pt x="853848" y="872109"/>
                    </a:cubicBezTo>
                    <a:cubicBezTo>
                      <a:pt x="858801" y="874109"/>
                      <a:pt x="863945" y="875729"/>
                      <a:pt x="868803" y="877729"/>
                    </a:cubicBezTo>
                    <a:cubicBezTo>
                      <a:pt x="871184" y="878777"/>
                      <a:pt x="874327" y="878396"/>
                      <a:pt x="876613" y="877253"/>
                    </a:cubicBezTo>
                    <a:cubicBezTo>
                      <a:pt x="878994" y="876110"/>
                      <a:pt x="880899" y="873919"/>
                      <a:pt x="881757" y="871442"/>
                    </a:cubicBezTo>
                    <a:cubicBezTo>
                      <a:pt x="882614" y="868871"/>
                      <a:pt x="882423" y="866108"/>
                      <a:pt x="881280" y="863632"/>
                    </a:cubicBezTo>
                    <a:cubicBezTo>
                      <a:pt x="880042" y="861060"/>
                      <a:pt x="877946" y="859536"/>
                      <a:pt x="875375" y="858488"/>
                    </a:cubicBezTo>
                    <a:cubicBezTo>
                      <a:pt x="874899" y="858298"/>
                      <a:pt x="874518" y="858107"/>
                      <a:pt x="874041" y="857917"/>
                    </a:cubicBezTo>
                    <a:cubicBezTo>
                      <a:pt x="874422" y="858107"/>
                      <a:pt x="874899" y="858298"/>
                      <a:pt x="875279" y="858584"/>
                    </a:cubicBezTo>
                    <a:cubicBezTo>
                      <a:pt x="853372" y="847820"/>
                      <a:pt x="831274" y="837247"/>
                      <a:pt x="809367" y="826484"/>
                    </a:cubicBezTo>
                    <a:cubicBezTo>
                      <a:pt x="809938" y="826770"/>
                      <a:pt x="810510" y="827056"/>
                      <a:pt x="810986" y="827342"/>
                    </a:cubicBezTo>
                    <a:cubicBezTo>
                      <a:pt x="766980" y="805625"/>
                      <a:pt x="723642" y="782574"/>
                      <a:pt x="681446" y="757523"/>
                    </a:cubicBezTo>
                    <a:cubicBezTo>
                      <a:pt x="638393" y="731996"/>
                      <a:pt x="596388" y="704660"/>
                      <a:pt x="555525" y="675513"/>
                    </a:cubicBezTo>
                    <a:cubicBezTo>
                      <a:pt x="509996" y="642938"/>
                      <a:pt x="466086" y="608076"/>
                      <a:pt x="423699" y="571310"/>
                    </a:cubicBezTo>
                    <a:cubicBezTo>
                      <a:pt x="423795" y="571405"/>
                      <a:pt x="423985" y="571500"/>
                      <a:pt x="424080" y="571690"/>
                    </a:cubicBezTo>
                    <a:cubicBezTo>
                      <a:pt x="386266" y="538734"/>
                      <a:pt x="349976" y="504063"/>
                      <a:pt x="315210" y="467868"/>
                    </a:cubicBezTo>
                    <a:cubicBezTo>
                      <a:pt x="280253" y="431482"/>
                      <a:pt x="246820" y="393573"/>
                      <a:pt x="215197" y="354139"/>
                    </a:cubicBezTo>
                    <a:cubicBezTo>
                      <a:pt x="187384" y="319278"/>
                      <a:pt x="160714" y="283559"/>
                      <a:pt x="135949" y="246507"/>
                    </a:cubicBezTo>
                    <a:cubicBezTo>
                      <a:pt x="110232" y="207931"/>
                      <a:pt x="86133" y="168307"/>
                      <a:pt x="64131" y="127540"/>
                    </a:cubicBezTo>
                    <a:cubicBezTo>
                      <a:pt x="42033" y="86487"/>
                      <a:pt x="21935" y="44387"/>
                      <a:pt x="4314" y="1333"/>
                    </a:cubicBezTo>
                    <a:cubicBezTo>
                      <a:pt x="3933" y="476"/>
                      <a:pt x="3075" y="0"/>
                      <a:pt x="2123" y="0"/>
                    </a:cubicBezTo>
                    <a:cubicBezTo>
                      <a:pt x="1742" y="0"/>
                      <a:pt x="1361" y="0"/>
                      <a:pt x="1075" y="286"/>
                    </a:cubicBezTo>
                    <a:moveTo>
                      <a:pt x="425223" y="572738"/>
                    </a:moveTo>
                    <a:cubicBezTo>
                      <a:pt x="425223" y="572738"/>
                      <a:pt x="424937" y="572453"/>
                      <a:pt x="424747" y="572357"/>
                    </a:cubicBezTo>
                    <a:lnTo>
                      <a:pt x="425223" y="572738"/>
                    </a:lnTo>
                    <a:moveTo>
                      <a:pt x="424747" y="572357"/>
                    </a:moveTo>
                    <a:cubicBezTo>
                      <a:pt x="424747" y="572357"/>
                      <a:pt x="424271" y="571881"/>
                      <a:pt x="423985" y="571690"/>
                    </a:cubicBezTo>
                    <a:cubicBezTo>
                      <a:pt x="424271" y="571881"/>
                      <a:pt x="424461" y="572167"/>
                      <a:pt x="424747" y="572357"/>
                    </a:cubicBezTo>
                  </a:path>
                </a:pathLst>
              </a:custGeom>
              <a:solidFill>
                <a:srgbClr val="8CD0D3"/>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B99A2FC3-0769-404E-D579-5A3FB10CACD9}"/>
                  </a:ext>
                </a:extLst>
              </p:cNvPr>
              <p:cNvSpPr/>
              <p:nvPr/>
            </p:nvSpPr>
            <p:spPr>
              <a:xfrm>
                <a:off x="3867884" y="4702501"/>
                <a:ext cx="746132" cy="1164430"/>
              </a:xfrm>
              <a:custGeom>
                <a:avLst/>
                <a:gdLst>
                  <a:gd name="connsiteX0" fmla="*/ 1266 w 746132"/>
                  <a:gd name="connsiteY0" fmla="*/ 286 h 1164430"/>
                  <a:gd name="connsiteX1" fmla="*/ 218 w 746132"/>
                  <a:gd name="connsiteY1" fmla="*/ 3429 h 1164430"/>
                  <a:gd name="connsiteX2" fmla="*/ 59558 w 746132"/>
                  <a:gd name="connsiteY2" fmla="*/ 159734 h 1164430"/>
                  <a:gd name="connsiteX3" fmla="*/ 121185 w 746132"/>
                  <a:gd name="connsiteY3" fmla="*/ 318230 h 1164430"/>
                  <a:gd name="connsiteX4" fmla="*/ 153475 w 746132"/>
                  <a:gd name="connsiteY4" fmla="*/ 397478 h 1164430"/>
                  <a:gd name="connsiteX5" fmla="*/ 187575 w 746132"/>
                  <a:gd name="connsiteY5" fmla="*/ 475964 h 1164430"/>
                  <a:gd name="connsiteX6" fmla="*/ 261870 w 746132"/>
                  <a:gd name="connsiteY6" fmla="*/ 629602 h 1164430"/>
                  <a:gd name="connsiteX7" fmla="*/ 346737 w 746132"/>
                  <a:gd name="connsiteY7" fmla="*/ 776002 h 1164430"/>
                  <a:gd name="connsiteX8" fmla="*/ 445226 w 746132"/>
                  <a:gd name="connsiteY8" fmla="*/ 913543 h 1164430"/>
                  <a:gd name="connsiteX9" fmla="*/ 696019 w 746132"/>
                  <a:gd name="connsiteY9" fmla="*/ 1142048 h 1164430"/>
                  <a:gd name="connsiteX10" fmla="*/ 728499 w 746132"/>
                  <a:gd name="connsiteY10" fmla="*/ 1162526 h 1164430"/>
                  <a:gd name="connsiteX11" fmla="*/ 736881 w 746132"/>
                  <a:gd name="connsiteY11" fmla="*/ 1164241 h 1164430"/>
                  <a:gd name="connsiteX12" fmla="*/ 744311 w 746132"/>
                  <a:gd name="connsiteY12" fmla="*/ 1159383 h 1164430"/>
                  <a:gd name="connsiteX13" fmla="*/ 741072 w 746132"/>
                  <a:gd name="connsiteY13" fmla="*/ 1143572 h 1164430"/>
                  <a:gd name="connsiteX14" fmla="*/ 668111 w 746132"/>
                  <a:gd name="connsiteY14" fmla="*/ 1093660 h 1164430"/>
                  <a:gd name="connsiteX15" fmla="*/ 600388 w 746132"/>
                  <a:gd name="connsiteY15" fmla="*/ 1039082 h 1164430"/>
                  <a:gd name="connsiteX16" fmla="*/ 602769 w 746132"/>
                  <a:gd name="connsiteY16" fmla="*/ 1041178 h 1164430"/>
                  <a:gd name="connsiteX17" fmla="*/ 483516 w 746132"/>
                  <a:gd name="connsiteY17" fmla="*/ 922306 h 1164430"/>
                  <a:gd name="connsiteX18" fmla="*/ 379408 w 746132"/>
                  <a:gd name="connsiteY18" fmla="*/ 790670 h 1164430"/>
                  <a:gd name="connsiteX19" fmla="*/ 359787 w 746132"/>
                  <a:gd name="connsiteY19" fmla="*/ 762191 h 1164430"/>
                  <a:gd name="connsiteX20" fmla="*/ 360739 w 746132"/>
                  <a:gd name="connsiteY20" fmla="*/ 763619 h 1164430"/>
                  <a:gd name="connsiteX21" fmla="*/ 272918 w 746132"/>
                  <a:gd name="connsiteY21" fmla="*/ 618553 h 1164430"/>
                  <a:gd name="connsiteX22" fmla="*/ 195766 w 746132"/>
                  <a:gd name="connsiteY22" fmla="*/ 466249 h 1164430"/>
                  <a:gd name="connsiteX23" fmla="*/ 160428 w 746132"/>
                  <a:gd name="connsiteY23" fmla="*/ 388430 h 1164430"/>
                  <a:gd name="connsiteX24" fmla="*/ 126614 w 746132"/>
                  <a:gd name="connsiteY24" fmla="*/ 309943 h 1164430"/>
                  <a:gd name="connsiteX25" fmla="*/ 63178 w 746132"/>
                  <a:gd name="connsiteY25" fmla="*/ 152305 h 1164430"/>
                  <a:gd name="connsiteX26" fmla="*/ 4504 w 746132"/>
                  <a:gd name="connsiteY26" fmla="*/ 1333 h 1164430"/>
                  <a:gd name="connsiteX27" fmla="*/ 2408 w 746132"/>
                  <a:gd name="connsiteY27" fmla="*/ 0 h 1164430"/>
                  <a:gd name="connsiteX28" fmla="*/ 1361 w 746132"/>
                  <a:gd name="connsiteY28" fmla="*/ 286 h 1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6132" h="1164430">
                    <a:moveTo>
                      <a:pt x="1266" y="286"/>
                    </a:moveTo>
                    <a:cubicBezTo>
                      <a:pt x="27" y="857"/>
                      <a:pt x="-259" y="2286"/>
                      <a:pt x="218" y="3429"/>
                    </a:cubicBezTo>
                    <a:cubicBezTo>
                      <a:pt x="20220" y="55436"/>
                      <a:pt x="39651" y="107633"/>
                      <a:pt x="59558" y="159734"/>
                    </a:cubicBezTo>
                    <a:cubicBezTo>
                      <a:pt x="79751" y="212693"/>
                      <a:pt x="100040" y="265652"/>
                      <a:pt x="121185" y="318230"/>
                    </a:cubicBezTo>
                    <a:cubicBezTo>
                      <a:pt x="131758" y="344710"/>
                      <a:pt x="142426" y="371189"/>
                      <a:pt x="153475" y="397478"/>
                    </a:cubicBezTo>
                    <a:cubicBezTo>
                      <a:pt x="164524" y="423767"/>
                      <a:pt x="175954" y="449961"/>
                      <a:pt x="187575" y="475964"/>
                    </a:cubicBezTo>
                    <a:cubicBezTo>
                      <a:pt x="210720" y="527876"/>
                      <a:pt x="235390" y="579311"/>
                      <a:pt x="261870" y="629602"/>
                    </a:cubicBezTo>
                    <a:cubicBezTo>
                      <a:pt x="288158" y="679514"/>
                      <a:pt x="316352" y="728472"/>
                      <a:pt x="346737" y="776002"/>
                    </a:cubicBezTo>
                    <a:cubicBezTo>
                      <a:pt x="377122" y="823532"/>
                      <a:pt x="409602" y="869823"/>
                      <a:pt x="445226" y="913543"/>
                    </a:cubicBezTo>
                    <a:cubicBezTo>
                      <a:pt x="516854" y="1001649"/>
                      <a:pt x="601436" y="1079183"/>
                      <a:pt x="696019" y="1142048"/>
                    </a:cubicBezTo>
                    <a:cubicBezTo>
                      <a:pt x="706687" y="1149096"/>
                      <a:pt x="717450" y="1155954"/>
                      <a:pt x="728499" y="1162526"/>
                    </a:cubicBezTo>
                    <a:cubicBezTo>
                      <a:pt x="731071" y="1164050"/>
                      <a:pt x="733929" y="1164812"/>
                      <a:pt x="736881" y="1164241"/>
                    </a:cubicBezTo>
                    <a:cubicBezTo>
                      <a:pt x="739929" y="1163669"/>
                      <a:pt x="742596" y="1161860"/>
                      <a:pt x="744311" y="1159383"/>
                    </a:cubicBezTo>
                    <a:cubicBezTo>
                      <a:pt x="747645" y="1154240"/>
                      <a:pt x="746311" y="1146905"/>
                      <a:pt x="741072" y="1143572"/>
                    </a:cubicBezTo>
                    <a:cubicBezTo>
                      <a:pt x="716212" y="1127665"/>
                      <a:pt x="691733" y="1111282"/>
                      <a:pt x="668111" y="1093660"/>
                    </a:cubicBezTo>
                    <a:cubicBezTo>
                      <a:pt x="644775" y="1076420"/>
                      <a:pt x="622296" y="1058132"/>
                      <a:pt x="600388" y="1039082"/>
                    </a:cubicBezTo>
                    <a:cubicBezTo>
                      <a:pt x="601150" y="1039749"/>
                      <a:pt x="601912" y="1040416"/>
                      <a:pt x="602769" y="1041178"/>
                    </a:cubicBezTo>
                    <a:cubicBezTo>
                      <a:pt x="560478" y="1004316"/>
                      <a:pt x="520664" y="964406"/>
                      <a:pt x="483516" y="922306"/>
                    </a:cubicBezTo>
                    <a:cubicBezTo>
                      <a:pt x="446369" y="880301"/>
                      <a:pt x="411793" y="836295"/>
                      <a:pt x="379408" y="790670"/>
                    </a:cubicBezTo>
                    <a:cubicBezTo>
                      <a:pt x="372741" y="781241"/>
                      <a:pt x="366263" y="771716"/>
                      <a:pt x="359787" y="762191"/>
                    </a:cubicBezTo>
                    <a:cubicBezTo>
                      <a:pt x="360072" y="762667"/>
                      <a:pt x="360453" y="763143"/>
                      <a:pt x="360739" y="763619"/>
                    </a:cubicBezTo>
                    <a:cubicBezTo>
                      <a:pt x="329306" y="716566"/>
                      <a:pt x="300160" y="668179"/>
                      <a:pt x="272918" y="618553"/>
                    </a:cubicBezTo>
                    <a:cubicBezTo>
                      <a:pt x="245582" y="568643"/>
                      <a:pt x="219959" y="517779"/>
                      <a:pt x="195766" y="466249"/>
                    </a:cubicBezTo>
                    <a:cubicBezTo>
                      <a:pt x="183574" y="440436"/>
                      <a:pt x="171858" y="414433"/>
                      <a:pt x="160428" y="388430"/>
                    </a:cubicBezTo>
                    <a:cubicBezTo>
                      <a:pt x="148998" y="362331"/>
                      <a:pt x="137568" y="336233"/>
                      <a:pt x="126614" y="309943"/>
                    </a:cubicBezTo>
                    <a:cubicBezTo>
                      <a:pt x="104802" y="257651"/>
                      <a:pt x="83847" y="205073"/>
                      <a:pt x="63178" y="152305"/>
                    </a:cubicBezTo>
                    <a:cubicBezTo>
                      <a:pt x="43556" y="102013"/>
                      <a:pt x="24030" y="51721"/>
                      <a:pt x="4504" y="1333"/>
                    </a:cubicBezTo>
                    <a:cubicBezTo>
                      <a:pt x="4123" y="476"/>
                      <a:pt x="3266" y="0"/>
                      <a:pt x="2408" y="0"/>
                    </a:cubicBezTo>
                    <a:cubicBezTo>
                      <a:pt x="2027" y="0"/>
                      <a:pt x="1646" y="0"/>
                      <a:pt x="1361" y="286"/>
                    </a:cubicBezTo>
                  </a:path>
                </a:pathLst>
              </a:custGeom>
              <a:solidFill>
                <a:srgbClr val="8CD0D3"/>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162D73BE-4C02-0440-F043-9216F9BEACAF}"/>
                  </a:ext>
                </a:extLst>
              </p:cNvPr>
              <p:cNvSpPr/>
              <p:nvPr/>
            </p:nvSpPr>
            <p:spPr>
              <a:xfrm>
                <a:off x="2912304" y="4597917"/>
                <a:ext cx="716968" cy="1052560"/>
              </a:xfrm>
              <a:custGeom>
                <a:avLst/>
                <a:gdLst>
                  <a:gd name="connsiteX0" fmla="*/ 694623 w 716968"/>
                  <a:gd name="connsiteY0" fmla="*/ 4286 h 1052560"/>
                  <a:gd name="connsiteX1" fmla="*/ 665286 w 716968"/>
                  <a:gd name="connsiteY1" fmla="*/ 46387 h 1052560"/>
                  <a:gd name="connsiteX2" fmla="*/ 639663 w 716968"/>
                  <a:gd name="connsiteY2" fmla="*/ 88678 h 1052560"/>
                  <a:gd name="connsiteX3" fmla="*/ 592419 w 716968"/>
                  <a:gd name="connsiteY3" fmla="*/ 175260 h 1052560"/>
                  <a:gd name="connsiteX4" fmla="*/ 570036 w 716968"/>
                  <a:gd name="connsiteY4" fmla="*/ 219170 h 1052560"/>
                  <a:gd name="connsiteX5" fmla="*/ 547747 w 716968"/>
                  <a:gd name="connsiteY5" fmla="*/ 263176 h 1052560"/>
                  <a:gd name="connsiteX6" fmla="*/ 503075 w 716968"/>
                  <a:gd name="connsiteY6" fmla="*/ 351092 h 1052560"/>
                  <a:gd name="connsiteX7" fmla="*/ 444591 w 716968"/>
                  <a:gd name="connsiteY7" fmla="*/ 460343 h 1052560"/>
                  <a:gd name="connsiteX8" fmla="*/ 382298 w 716968"/>
                  <a:gd name="connsiteY8" fmla="*/ 563499 h 1052560"/>
                  <a:gd name="connsiteX9" fmla="*/ 382488 w 716968"/>
                  <a:gd name="connsiteY9" fmla="*/ 563213 h 1052560"/>
                  <a:gd name="connsiteX10" fmla="*/ 332768 w 716968"/>
                  <a:gd name="connsiteY10" fmla="*/ 637984 h 1052560"/>
                  <a:gd name="connsiteX11" fmla="*/ 279714 w 716968"/>
                  <a:gd name="connsiteY11" fmla="*/ 712851 h 1052560"/>
                  <a:gd name="connsiteX12" fmla="*/ 166747 w 716968"/>
                  <a:gd name="connsiteY12" fmla="*/ 857250 h 1052560"/>
                  <a:gd name="connsiteX13" fmla="*/ 126837 w 716968"/>
                  <a:gd name="connsiteY13" fmla="*/ 905447 h 1052560"/>
                  <a:gd name="connsiteX14" fmla="*/ 85975 w 716968"/>
                  <a:gd name="connsiteY14" fmla="*/ 953072 h 1052560"/>
                  <a:gd name="connsiteX15" fmla="*/ 631 w 716968"/>
                  <a:gd name="connsiteY15" fmla="*/ 1048703 h 1052560"/>
                  <a:gd name="connsiteX16" fmla="*/ 4251 w 716968"/>
                  <a:gd name="connsiteY16" fmla="*/ 1051750 h 1052560"/>
                  <a:gd name="connsiteX17" fmla="*/ 129504 w 716968"/>
                  <a:gd name="connsiteY17" fmla="*/ 914876 h 1052560"/>
                  <a:gd name="connsiteX18" fmla="*/ 190274 w 716968"/>
                  <a:gd name="connsiteY18" fmla="*/ 845820 h 1052560"/>
                  <a:gd name="connsiteX19" fmla="*/ 248948 w 716968"/>
                  <a:gd name="connsiteY19" fmla="*/ 775430 h 1052560"/>
                  <a:gd name="connsiteX20" fmla="*/ 305812 w 716968"/>
                  <a:gd name="connsiteY20" fmla="*/ 703707 h 1052560"/>
                  <a:gd name="connsiteX21" fmla="*/ 360676 w 716968"/>
                  <a:gd name="connsiteY21" fmla="*/ 630269 h 1052560"/>
                  <a:gd name="connsiteX22" fmla="*/ 463260 w 716968"/>
                  <a:gd name="connsiteY22" fmla="*/ 475012 h 1052560"/>
                  <a:gd name="connsiteX23" fmla="*/ 559177 w 716968"/>
                  <a:gd name="connsiteY23" fmla="*/ 305276 h 1052560"/>
                  <a:gd name="connsiteX24" fmla="*/ 582704 w 716968"/>
                  <a:gd name="connsiteY24" fmla="*/ 261938 h 1052560"/>
                  <a:gd name="connsiteX25" fmla="*/ 606135 w 716968"/>
                  <a:gd name="connsiteY25" fmla="*/ 218504 h 1052560"/>
                  <a:gd name="connsiteX26" fmla="*/ 653760 w 716968"/>
                  <a:gd name="connsiteY26" fmla="*/ 132017 h 1052560"/>
                  <a:gd name="connsiteX27" fmla="*/ 685288 w 716968"/>
                  <a:gd name="connsiteY27" fmla="*/ 75152 h 1052560"/>
                  <a:gd name="connsiteX28" fmla="*/ 715863 w 716968"/>
                  <a:gd name="connsiteY28" fmla="*/ 17907 h 1052560"/>
                  <a:gd name="connsiteX29" fmla="*/ 712530 w 716968"/>
                  <a:gd name="connsiteY29" fmla="*/ 2953 h 1052560"/>
                  <a:gd name="connsiteX30" fmla="*/ 704338 w 716968"/>
                  <a:gd name="connsiteY30" fmla="*/ 0 h 1052560"/>
                  <a:gd name="connsiteX31" fmla="*/ 694623 w 716968"/>
                  <a:gd name="connsiteY31" fmla="*/ 4477 h 10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968" h="1052560">
                    <a:moveTo>
                      <a:pt x="694623" y="4286"/>
                    </a:moveTo>
                    <a:cubicBezTo>
                      <a:pt x="683574" y="17431"/>
                      <a:pt x="674430" y="31909"/>
                      <a:pt x="665286" y="46387"/>
                    </a:cubicBezTo>
                    <a:cubicBezTo>
                      <a:pt x="656523" y="60388"/>
                      <a:pt x="648045" y="74485"/>
                      <a:pt x="639663" y="88678"/>
                    </a:cubicBezTo>
                    <a:cubicBezTo>
                      <a:pt x="623090" y="117062"/>
                      <a:pt x="607469" y="146018"/>
                      <a:pt x="592419" y="175260"/>
                    </a:cubicBezTo>
                    <a:cubicBezTo>
                      <a:pt x="584895" y="189833"/>
                      <a:pt x="577465" y="204502"/>
                      <a:pt x="570036" y="219170"/>
                    </a:cubicBezTo>
                    <a:cubicBezTo>
                      <a:pt x="562606" y="233743"/>
                      <a:pt x="555081" y="248412"/>
                      <a:pt x="547747" y="263176"/>
                    </a:cubicBezTo>
                    <a:cubicBezTo>
                      <a:pt x="533174" y="292608"/>
                      <a:pt x="518220" y="321850"/>
                      <a:pt x="503075" y="351092"/>
                    </a:cubicBezTo>
                    <a:cubicBezTo>
                      <a:pt x="484120" y="387763"/>
                      <a:pt x="464975" y="424434"/>
                      <a:pt x="444591" y="460343"/>
                    </a:cubicBezTo>
                    <a:cubicBezTo>
                      <a:pt x="424779" y="495300"/>
                      <a:pt x="403920" y="529685"/>
                      <a:pt x="382298" y="563499"/>
                    </a:cubicBezTo>
                    <a:lnTo>
                      <a:pt x="382488" y="563213"/>
                    </a:lnTo>
                    <a:cubicBezTo>
                      <a:pt x="366391" y="588455"/>
                      <a:pt x="349722" y="613315"/>
                      <a:pt x="332768" y="637984"/>
                    </a:cubicBezTo>
                    <a:cubicBezTo>
                      <a:pt x="315432" y="663226"/>
                      <a:pt x="297811" y="688181"/>
                      <a:pt x="279714" y="712851"/>
                    </a:cubicBezTo>
                    <a:cubicBezTo>
                      <a:pt x="243519" y="762095"/>
                      <a:pt x="205609" y="810101"/>
                      <a:pt x="166747" y="857250"/>
                    </a:cubicBezTo>
                    <a:cubicBezTo>
                      <a:pt x="153507" y="873347"/>
                      <a:pt x="140268" y="889540"/>
                      <a:pt x="126837" y="905447"/>
                    </a:cubicBezTo>
                    <a:cubicBezTo>
                      <a:pt x="113407" y="921448"/>
                      <a:pt x="99691" y="937260"/>
                      <a:pt x="85975" y="953072"/>
                    </a:cubicBezTo>
                    <a:cubicBezTo>
                      <a:pt x="58067" y="985361"/>
                      <a:pt x="29492" y="1017270"/>
                      <a:pt x="631" y="1048703"/>
                    </a:cubicBezTo>
                    <a:cubicBezTo>
                      <a:pt x="-1464" y="1050989"/>
                      <a:pt x="2155" y="1054037"/>
                      <a:pt x="4251" y="1051750"/>
                    </a:cubicBezTo>
                    <a:cubicBezTo>
                      <a:pt x="46256" y="1006316"/>
                      <a:pt x="88261" y="960977"/>
                      <a:pt x="129504" y="914876"/>
                    </a:cubicBezTo>
                    <a:cubicBezTo>
                      <a:pt x="149983" y="892016"/>
                      <a:pt x="170367" y="869156"/>
                      <a:pt x="190274" y="845820"/>
                    </a:cubicBezTo>
                    <a:cubicBezTo>
                      <a:pt x="210086" y="822579"/>
                      <a:pt x="229707" y="799052"/>
                      <a:pt x="248948" y="775430"/>
                    </a:cubicBezTo>
                    <a:cubicBezTo>
                      <a:pt x="268284" y="751808"/>
                      <a:pt x="287238" y="727805"/>
                      <a:pt x="305812" y="703707"/>
                    </a:cubicBezTo>
                    <a:cubicBezTo>
                      <a:pt x="324481" y="679609"/>
                      <a:pt x="342864" y="655130"/>
                      <a:pt x="360676" y="630269"/>
                    </a:cubicBezTo>
                    <a:cubicBezTo>
                      <a:pt x="396871" y="579882"/>
                      <a:pt x="431066" y="528066"/>
                      <a:pt x="463260" y="475012"/>
                    </a:cubicBezTo>
                    <a:cubicBezTo>
                      <a:pt x="496884" y="419386"/>
                      <a:pt x="528221" y="362426"/>
                      <a:pt x="559177" y="305276"/>
                    </a:cubicBezTo>
                    <a:cubicBezTo>
                      <a:pt x="566988" y="290798"/>
                      <a:pt x="574989" y="276415"/>
                      <a:pt x="582704" y="261938"/>
                    </a:cubicBezTo>
                    <a:cubicBezTo>
                      <a:pt x="590514" y="247459"/>
                      <a:pt x="598230" y="232981"/>
                      <a:pt x="606135" y="218504"/>
                    </a:cubicBezTo>
                    <a:cubicBezTo>
                      <a:pt x="621852" y="189643"/>
                      <a:pt x="637854" y="160877"/>
                      <a:pt x="653760" y="132017"/>
                    </a:cubicBezTo>
                    <a:cubicBezTo>
                      <a:pt x="664143" y="113062"/>
                      <a:pt x="674715" y="94107"/>
                      <a:pt x="685288" y="75152"/>
                    </a:cubicBezTo>
                    <a:cubicBezTo>
                      <a:pt x="695766" y="56197"/>
                      <a:pt x="707100" y="37624"/>
                      <a:pt x="715863" y="17907"/>
                    </a:cubicBezTo>
                    <a:cubicBezTo>
                      <a:pt x="718149" y="12763"/>
                      <a:pt x="716816" y="6572"/>
                      <a:pt x="712530" y="2953"/>
                    </a:cubicBezTo>
                    <a:cubicBezTo>
                      <a:pt x="710148" y="952"/>
                      <a:pt x="707291" y="0"/>
                      <a:pt x="704338" y="0"/>
                    </a:cubicBezTo>
                    <a:cubicBezTo>
                      <a:pt x="700719" y="0"/>
                      <a:pt x="697099" y="1524"/>
                      <a:pt x="694623" y="4477"/>
                    </a:cubicBezTo>
                  </a:path>
                </a:pathLst>
              </a:custGeom>
              <a:solidFill>
                <a:srgbClr val="8CD0D3"/>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9FDE3D98-447E-B6C3-2644-BDD4D3CBE90D}"/>
                  </a:ext>
                </a:extLst>
              </p:cNvPr>
              <p:cNvSpPr/>
              <p:nvPr/>
            </p:nvSpPr>
            <p:spPr>
              <a:xfrm>
                <a:off x="3001784" y="4595726"/>
                <a:ext cx="520469" cy="569923"/>
              </a:xfrm>
              <a:custGeom>
                <a:avLst/>
                <a:gdLst>
                  <a:gd name="connsiteX0" fmla="*/ 513798 w 520469"/>
                  <a:gd name="connsiteY0" fmla="*/ 857 h 569923"/>
                  <a:gd name="connsiteX1" fmla="*/ 448932 w 520469"/>
                  <a:gd name="connsiteY1" fmla="*/ 37433 h 569923"/>
                  <a:gd name="connsiteX2" fmla="*/ 385115 w 520469"/>
                  <a:gd name="connsiteY2" fmla="*/ 80486 h 569923"/>
                  <a:gd name="connsiteX3" fmla="*/ 263100 w 520469"/>
                  <a:gd name="connsiteY3" fmla="*/ 182690 h 569923"/>
                  <a:gd name="connsiteX4" fmla="*/ 206140 w 520469"/>
                  <a:gd name="connsiteY4" fmla="*/ 240316 h 569923"/>
                  <a:gd name="connsiteX5" fmla="*/ 152895 w 520469"/>
                  <a:gd name="connsiteY5" fmla="*/ 301181 h 569923"/>
                  <a:gd name="connsiteX6" fmla="*/ 59931 w 520469"/>
                  <a:gd name="connsiteY6" fmla="*/ 432149 h 569923"/>
                  <a:gd name="connsiteX7" fmla="*/ 28213 w 520469"/>
                  <a:gd name="connsiteY7" fmla="*/ 490252 h 569923"/>
                  <a:gd name="connsiteX8" fmla="*/ 1924 w 520469"/>
                  <a:gd name="connsiteY8" fmla="*/ 550831 h 569923"/>
                  <a:gd name="connsiteX9" fmla="*/ 1448 w 520469"/>
                  <a:gd name="connsiteY9" fmla="*/ 552069 h 569923"/>
                  <a:gd name="connsiteX10" fmla="*/ 305 w 520469"/>
                  <a:gd name="connsiteY10" fmla="*/ 555117 h 569923"/>
                  <a:gd name="connsiteX11" fmla="*/ 495 w 520469"/>
                  <a:gd name="connsiteY11" fmla="*/ 561404 h 569923"/>
                  <a:gd name="connsiteX12" fmla="*/ 6210 w 520469"/>
                  <a:gd name="connsiteY12" fmla="*/ 568452 h 569923"/>
                  <a:gd name="connsiteX13" fmla="*/ 15545 w 520469"/>
                  <a:gd name="connsiteY13" fmla="*/ 569405 h 569923"/>
                  <a:gd name="connsiteX14" fmla="*/ 22593 w 520469"/>
                  <a:gd name="connsiteY14" fmla="*/ 563690 h 569923"/>
                  <a:gd name="connsiteX15" fmla="*/ 29451 w 520469"/>
                  <a:gd name="connsiteY15" fmla="*/ 549021 h 569923"/>
                  <a:gd name="connsiteX16" fmla="*/ 36500 w 520469"/>
                  <a:gd name="connsiteY16" fmla="*/ 534257 h 569923"/>
                  <a:gd name="connsiteX17" fmla="*/ 51359 w 520469"/>
                  <a:gd name="connsiteY17" fmla="*/ 504635 h 569923"/>
                  <a:gd name="connsiteX18" fmla="*/ 83934 w 520469"/>
                  <a:gd name="connsiteY18" fmla="*/ 445294 h 569923"/>
                  <a:gd name="connsiteX19" fmla="*/ 159182 w 520469"/>
                  <a:gd name="connsiteY19" fmla="*/ 329470 h 569923"/>
                  <a:gd name="connsiteX20" fmla="*/ 158896 w 520469"/>
                  <a:gd name="connsiteY20" fmla="*/ 329946 h 569923"/>
                  <a:gd name="connsiteX21" fmla="*/ 159658 w 520469"/>
                  <a:gd name="connsiteY21" fmla="*/ 328803 h 569923"/>
                  <a:gd name="connsiteX22" fmla="*/ 160039 w 520469"/>
                  <a:gd name="connsiteY22" fmla="*/ 328232 h 569923"/>
                  <a:gd name="connsiteX23" fmla="*/ 159849 w 520469"/>
                  <a:gd name="connsiteY23" fmla="*/ 328422 h 569923"/>
                  <a:gd name="connsiteX24" fmla="*/ 162230 w 520469"/>
                  <a:gd name="connsiteY24" fmla="*/ 325184 h 569923"/>
                  <a:gd name="connsiteX25" fmla="*/ 162039 w 520469"/>
                  <a:gd name="connsiteY25" fmla="*/ 325374 h 569923"/>
                  <a:gd name="connsiteX26" fmla="*/ 368827 w 520469"/>
                  <a:gd name="connsiteY26" fmla="*/ 107442 h 569923"/>
                  <a:gd name="connsiteX27" fmla="*/ 368827 w 520469"/>
                  <a:gd name="connsiteY27" fmla="*/ 107442 h 569923"/>
                  <a:gd name="connsiteX28" fmla="*/ 442646 w 520469"/>
                  <a:gd name="connsiteY28" fmla="*/ 53340 h 569923"/>
                  <a:gd name="connsiteX29" fmla="*/ 518370 w 520469"/>
                  <a:gd name="connsiteY29" fmla="*/ 8287 h 569923"/>
                  <a:gd name="connsiteX30" fmla="*/ 519798 w 520469"/>
                  <a:gd name="connsiteY30" fmla="*/ 2096 h 569923"/>
                  <a:gd name="connsiteX31" fmla="*/ 516084 w 520469"/>
                  <a:gd name="connsiteY31" fmla="*/ 0 h 569923"/>
                  <a:gd name="connsiteX32" fmla="*/ 513607 w 520469"/>
                  <a:gd name="connsiteY32" fmla="*/ 572 h 569923"/>
                  <a:gd name="connsiteX33" fmla="*/ 159468 w 520469"/>
                  <a:gd name="connsiteY33" fmla="*/ 328708 h 569923"/>
                  <a:gd name="connsiteX34" fmla="*/ 158991 w 520469"/>
                  <a:gd name="connsiteY34" fmla="*/ 329375 h 569923"/>
                  <a:gd name="connsiteX35" fmla="*/ 159658 w 520469"/>
                  <a:gd name="connsiteY35" fmla="*/ 328422 h 569923"/>
                  <a:gd name="connsiteX36" fmla="*/ 159372 w 520469"/>
                  <a:gd name="connsiteY36" fmla="*/ 328708 h 5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0469" h="569923">
                    <a:moveTo>
                      <a:pt x="513798" y="857"/>
                    </a:moveTo>
                    <a:cubicBezTo>
                      <a:pt x="491700" y="12192"/>
                      <a:pt x="470078" y="24384"/>
                      <a:pt x="448932" y="37433"/>
                    </a:cubicBezTo>
                    <a:cubicBezTo>
                      <a:pt x="427120" y="50959"/>
                      <a:pt x="405879" y="65342"/>
                      <a:pt x="385115" y="80486"/>
                    </a:cubicBezTo>
                    <a:cubicBezTo>
                      <a:pt x="342252" y="111824"/>
                      <a:pt x="301676" y="146209"/>
                      <a:pt x="263100" y="182690"/>
                    </a:cubicBezTo>
                    <a:cubicBezTo>
                      <a:pt x="243478" y="201263"/>
                      <a:pt x="224619" y="220599"/>
                      <a:pt x="206140" y="240316"/>
                    </a:cubicBezTo>
                    <a:cubicBezTo>
                      <a:pt x="187757" y="260033"/>
                      <a:pt x="169945" y="280226"/>
                      <a:pt x="152895" y="301181"/>
                    </a:cubicBezTo>
                    <a:cubicBezTo>
                      <a:pt x="119082" y="342614"/>
                      <a:pt x="87649" y="386239"/>
                      <a:pt x="59931" y="432149"/>
                    </a:cubicBezTo>
                    <a:cubicBezTo>
                      <a:pt x="48501" y="451009"/>
                      <a:pt x="38024" y="470535"/>
                      <a:pt x="28213" y="490252"/>
                    </a:cubicBezTo>
                    <a:cubicBezTo>
                      <a:pt x="18498" y="509969"/>
                      <a:pt x="9639" y="530162"/>
                      <a:pt x="1924" y="550831"/>
                    </a:cubicBezTo>
                    <a:cubicBezTo>
                      <a:pt x="1734" y="551307"/>
                      <a:pt x="1543" y="551688"/>
                      <a:pt x="1448" y="552069"/>
                    </a:cubicBezTo>
                    <a:cubicBezTo>
                      <a:pt x="1067" y="553117"/>
                      <a:pt x="686" y="554165"/>
                      <a:pt x="305" y="555117"/>
                    </a:cubicBezTo>
                    <a:cubicBezTo>
                      <a:pt x="-171" y="557213"/>
                      <a:pt x="-76" y="559308"/>
                      <a:pt x="495" y="561404"/>
                    </a:cubicBezTo>
                    <a:cubicBezTo>
                      <a:pt x="1353" y="564356"/>
                      <a:pt x="3448" y="566928"/>
                      <a:pt x="6210" y="568452"/>
                    </a:cubicBezTo>
                    <a:cubicBezTo>
                      <a:pt x="9068" y="569976"/>
                      <a:pt x="12497" y="570357"/>
                      <a:pt x="15545" y="569405"/>
                    </a:cubicBezTo>
                    <a:cubicBezTo>
                      <a:pt x="18212" y="568547"/>
                      <a:pt x="21450" y="566452"/>
                      <a:pt x="22593" y="563690"/>
                    </a:cubicBezTo>
                    <a:cubicBezTo>
                      <a:pt x="24689" y="558737"/>
                      <a:pt x="27165" y="553879"/>
                      <a:pt x="29451" y="549021"/>
                    </a:cubicBezTo>
                    <a:cubicBezTo>
                      <a:pt x="31833" y="544163"/>
                      <a:pt x="34119" y="539210"/>
                      <a:pt x="36500" y="534257"/>
                    </a:cubicBezTo>
                    <a:cubicBezTo>
                      <a:pt x="41262" y="524256"/>
                      <a:pt x="46311" y="514445"/>
                      <a:pt x="51359" y="504635"/>
                    </a:cubicBezTo>
                    <a:cubicBezTo>
                      <a:pt x="61741" y="484632"/>
                      <a:pt x="72600" y="464820"/>
                      <a:pt x="83934" y="445294"/>
                    </a:cubicBezTo>
                    <a:cubicBezTo>
                      <a:pt x="106985" y="405384"/>
                      <a:pt x="131940" y="366713"/>
                      <a:pt x="159182" y="329470"/>
                    </a:cubicBezTo>
                    <a:cubicBezTo>
                      <a:pt x="159087" y="329660"/>
                      <a:pt x="158991" y="329756"/>
                      <a:pt x="158896" y="329946"/>
                    </a:cubicBezTo>
                    <a:cubicBezTo>
                      <a:pt x="159182" y="329565"/>
                      <a:pt x="159468" y="329184"/>
                      <a:pt x="159658" y="328803"/>
                    </a:cubicBezTo>
                    <a:cubicBezTo>
                      <a:pt x="159753" y="328613"/>
                      <a:pt x="159944" y="328422"/>
                      <a:pt x="160039" y="328232"/>
                    </a:cubicBezTo>
                    <a:lnTo>
                      <a:pt x="159849" y="328422"/>
                    </a:lnTo>
                    <a:cubicBezTo>
                      <a:pt x="160611" y="327374"/>
                      <a:pt x="161468" y="326231"/>
                      <a:pt x="162230" y="325184"/>
                    </a:cubicBezTo>
                    <a:lnTo>
                      <a:pt x="162039" y="325374"/>
                    </a:lnTo>
                    <a:cubicBezTo>
                      <a:pt x="221571" y="244602"/>
                      <a:pt x="290817" y="170593"/>
                      <a:pt x="368827" y="107442"/>
                    </a:cubicBezTo>
                    <a:lnTo>
                      <a:pt x="368827" y="107442"/>
                    </a:lnTo>
                    <a:cubicBezTo>
                      <a:pt x="392640" y="88297"/>
                      <a:pt x="417214" y="70295"/>
                      <a:pt x="442646" y="53340"/>
                    </a:cubicBezTo>
                    <a:cubicBezTo>
                      <a:pt x="467030" y="36957"/>
                      <a:pt x="492271" y="21812"/>
                      <a:pt x="518370" y="8287"/>
                    </a:cubicBezTo>
                    <a:cubicBezTo>
                      <a:pt x="520560" y="7144"/>
                      <a:pt x="521037" y="4096"/>
                      <a:pt x="519798" y="2096"/>
                    </a:cubicBezTo>
                    <a:cubicBezTo>
                      <a:pt x="518941" y="667"/>
                      <a:pt x="517512" y="0"/>
                      <a:pt x="516084" y="0"/>
                    </a:cubicBezTo>
                    <a:cubicBezTo>
                      <a:pt x="515226" y="0"/>
                      <a:pt x="514464" y="191"/>
                      <a:pt x="513607" y="572"/>
                    </a:cubicBezTo>
                    <a:moveTo>
                      <a:pt x="159468" y="328708"/>
                    </a:moveTo>
                    <a:cubicBezTo>
                      <a:pt x="159468" y="328708"/>
                      <a:pt x="159182" y="329184"/>
                      <a:pt x="158991" y="329375"/>
                    </a:cubicBezTo>
                    <a:cubicBezTo>
                      <a:pt x="159277" y="329089"/>
                      <a:pt x="159468" y="328708"/>
                      <a:pt x="159658" y="328422"/>
                    </a:cubicBezTo>
                    <a:lnTo>
                      <a:pt x="159372" y="328708"/>
                    </a:lnTo>
                  </a:path>
                </a:pathLst>
              </a:custGeom>
              <a:solidFill>
                <a:srgbClr val="8CD0D3"/>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FD49EA03-EFB4-0FA4-0848-4C8790FCE892}"/>
                  </a:ext>
                </a:extLst>
              </p:cNvPr>
              <p:cNvSpPr/>
              <p:nvPr/>
            </p:nvSpPr>
            <p:spPr>
              <a:xfrm>
                <a:off x="2795634" y="5141032"/>
                <a:ext cx="352147" cy="508983"/>
              </a:xfrm>
              <a:custGeom>
                <a:avLst/>
                <a:gdLst>
                  <a:gd name="connsiteX0" fmla="*/ 347997 w 352147"/>
                  <a:gd name="connsiteY0" fmla="*/ 1143 h 508983"/>
                  <a:gd name="connsiteX1" fmla="*/ 248365 w 352147"/>
                  <a:gd name="connsiteY1" fmla="*/ 132779 h 508983"/>
                  <a:gd name="connsiteX2" fmla="*/ 197026 w 352147"/>
                  <a:gd name="connsiteY2" fmla="*/ 197453 h 508983"/>
                  <a:gd name="connsiteX3" fmla="*/ 146353 w 352147"/>
                  <a:gd name="connsiteY3" fmla="*/ 262509 h 508983"/>
                  <a:gd name="connsiteX4" fmla="*/ 106252 w 352147"/>
                  <a:gd name="connsiteY4" fmla="*/ 316802 h 508983"/>
                  <a:gd name="connsiteX5" fmla="*/ 67771 w 352147"/>
                  <a:gd name="connsiteY5" fmla="*/ 374142 h 508983"/>
                  <a:gd name="connsiteX6" fmla="*/ 811 w 352147"/>
                  <a:gd name="connsiteY6" fmla="*/ 494824 h 508983"/>
                  <a:gd name="connsiteX7" fmla="*/ 6621 w 352147"/>
                  <a:gd name="connsiteY7" fmla="*/ 508254 h 508983"/>
                  <a:gd name="connsiteX8" fmla="*/ 14622 w 352147"/>
                  <a:gd name="connsiteY8" fmla="*/ 508063 h 508983"/>
                  <a:gd name="connsiteX9" fmla="*/ 20051 w 352147"/>
                  <a:gd name="connsiteY9" fmla="*/ 502444 h 508983"/>
                  <a:gd name="connsiteX10" fmla="*/ 64057 w 352147"/>
                  <a:gd name="connsiteY10" fmla="*/ 415385 h 508983"/>
                  <a:gd name="connsiteX11" fmla="*/ 63866 w 352147"/>
                  <a:gd name="connsiteY11" fmla="*/ 415671 h 508983"/>
                  <a:gd name="connsiteX12" fmla="*/ 105395 w 352147"/>
                  <a:gd name="connsiteY12" fmla="*/ 346901 h 508983"/>
                  <a:gd name="connsiteX13" fmla="*/ 127874 w 352147"/>
                  <a:gd name="connsiteY13" fmla="*/ 312420 h 508983"/>
                  <a:gd name="connsiteX14" fmla="*/ 151210 w 352147"/>
                  <a:gd name="connsiteY14" fmla="*/ 278416 h 508983"/>
                  <a:gd name="connsiteX15" fmla="*/ 174928 w 352147"/>
                  <a:gd name="connsiteY15" fmla="*/ 244697 h 508983"/>
                  <a:gd name="connsiteX16" fmla="*/ 199216 w 352147"/>
                  <a:gd name="connsiteY16" fmla="*/ 211360 h 508983"/>
                  <a:gd name="connsiteX17" fmla="*/ 248556 w 352147"/>
                  <a:gd name="connsiteY17" fmla="*/ 145161 h 508983"/>
                  <a:gd name="connsiteX18" fmla="*/ 300848 w 352147"/>
                  <a:gd name="connsiteY18" fmla="*/ 74962 h 508983"/>
                  <a:gd name="connsiteX19" fmla="*/ 351712 w 352147"/>
                  <a:gd name="connsiteY19" fmla="*/ 3810 h 508983"/>
                  <a:gd name="connsiteX20" fmla="*/ 349616 w 352147"/>
                  <a:gd name="connsiteY20" fmla="*/ 0 h 508983"/>
                  <a:gd name="connsiteX21" fmla="*/ 347902 w 352147"/>
                  <a:gd name="connsiteY21" fmla="*/ 953 h 508983"/>
                  <a:gd name="connsiteX22" fmla="*/ 63485 w 352147"/>
                  <a:gd name="connsiteY22" fmla="*/ 416147 h 508983"/>
                  <a:gd name="connsiteX23" fmla="*/ 62818 w 352147"/>
                  <a:gd name="connsiteY23" fmla="*/ 417386 h 508983"/>
                  <a:gd name="connsiteX24" fmla="*/ 63485 w 352147"/>
                  <a:gd name="connsiteY24" fmla="*/ 416147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147" h="508983">
                    <a:moveTo>
                      <a:pt x="347997" y="1143"/>
                    </a:moveTo>
                    <a:cubicBezTo>
                      <a:pt x="316469" y="46292"/>
                      <a:pt x="282465" y="89630"/>
                      <a:pt x="248365" y="132779"/>
                    </a:cubicBezTo>
                    <a:cubicBezTo>
                      <a:pt x="231316" y="154400"/>
                      <a:pt x="213980" y="175832"/>
                      <a:pt x="197026" y="197453"/>
                    </a:cubicBezTo>
                    <a:cubicBezTo>
                      <a:pt x="180071" y="219075"/>
                      <a:pt x="163212" y="240792"/>
                      <a:pt x="146353" y="262509"/>
                    </a:cubicBezTo>
                    <a:cubicBezTo>
                      <a:pt x="132541" y="280321"/>
                      <a:pt x="119397" y="298609"/>
                      <a:pt x="106252" y="316802"/>
                    </a:cubicBezTo>
                    <a:cubicBezTo>
                      <a:pt x="92822" y="335471"/>
                      <a:pt x="80154" y="354711"/>
                      <a:pt x="67771" y="374142"/>
                    </a:cubicBezTo>
                    <a:cubicBezTo>
                      <a:pt x="43006" y="412909"/>
                      <a:pt x="20051" y="452914"/>
                      <a:pt x="811" y="494824"/>
                    </a:cubicBezTo>
                    <a:cubicBezTo>
                      <a:pt x="-1571" y="499872"/>
                      <a:pt x="1573" y="506254"/>
                      <a:pt x="6621" y="508254"/>
                    </a:cubicBezTo>
                    <a:cubicBezTo>
                      <a:pt x="9193" y="509302"/>
                      <a:pt x="12145" y="509207"/>
                      <a:pt x="14622" y="508063"/>
                    </a:cubicBezTo>
                    <a:cubicBezTo>
                      <a:pt x="17194" y="506921"/>
                      <a:pt x="18813" y="504920"/>
                      <a:pt x="20051" y="502444"/>
                    </a:cubicBezTo>
                    <a:cubicBezTo>
                      <a:pt x="33672" y="472821"/>
                      <a:pt x="48340" y="443865"/>
                      <a:pt x="64057" y="415385"/>
                    </a:cubicBezTo>
                    <a:cubicBezTo>
                      <a:pt x="64057" y="415385"/>
                      <a:pt x="64057" y="415576"/>
                      <a:pt x="63866" y="415671"/>
                    </a:cubicBezTo>
                    <a:cubicBezTo>
                      <a:pt x="76915" y="392239"/>
                      <a:pt x="90917" y="369475"/>
                      <a:pt x="105395" y="346901"/>
                    </a:cubicBezTo>
                    <a:cubicBezTo>
                      <a:pt x="112825" y="335375"/>
                      <a:pt x="120349" y="323850"/>
                      <a:pt x="127874" y="312420"/>
                    </a:cubicBezTo>
                    <a:cubicBezTo>
                      <a:pt x="135494" y="300990"/>
                      <a:pt x="143305" y="289751"/>
                      <a:pt x="151210" y="278416"/>
                    </a:cubicBezTo>
                    <a:cubicBezTo>
                      <a:pt x="159021" y="267176"/>
                      <a:pt x="166831" y="255842"/>
                      <a:pt x="174928" y="244697"/>
                    </a:cubicBezTo>
                    <a:cubicBezTo>
                      <a:pt x="182929" y="233553"/>
                      <a:pt x="191025" y="222409"/>
                      <a:pt x="199216" y="211360"/>
                    </a:cubicBezTo>
                    <a:cubicBezTo>
                      <a:pt x="215599" y="189262"/>
                      <a:pt x="232078" y="167164"/>
                      <a:pt x="248556" y="145161"/>
                    </a:cubicBezTo>
                    <a:cubicBezTo>
                      <a:pt x="266082" y="121825"/>
                      <a:pt x="283608" y="98489"/>
                      <a:pt x="300848" y="74962"/>
                    </a:cubicBezTo>
                    <a:cubicBezTo>
                      <a:pt x="318184" y="51530"/>
                      <a:pt x="335043" y="27718"/>
                      <a:pt x="351712" y="3810"/>
                    </a:cubicBezTo>
                    <a:cubicBezTo>
                      <a:pt x="352950" y="2000"/>
                      <a:pt x="351331" y="0"/>
                      <a:pt x="349616" y="0"/>
                    </a:cubicBezTo>
                    <a:cubicBezTo>
                      <a:pt x="348949" y="0"/>
                      <a:pt x="348378" y="286"/>
                      <a:pt x="347902" y="953"/>
                    </a:cubicBezTo>
                    <a:moveTo>
                      <a:pt x="63485" y="416147"/>
                    </a:moveTo>
                    <a:cubicBezTo>
                      <a:pt x="63485" y="416147"/>
                      <a:pt x="63009" y="417005"/>
                      <a:pt x="62818" y="417386"/>
                    </a:cubicBezTo>
                    <a:cubicBezTo>
                      <a:pt x="63009" y="417005"/>
                      <a:pt x="63295" y="416528"/>
                      <a:pt x="63485" y="416147"/>
                    </a:cubicBezTo>
                  </a:path>
                </a:pathLst>
              </a:custGeom>
              <a:solidFill>
                <a:srgbClr val="8CD0D3"/>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91A96093-EA03-BE66-9CDF-EF59587FC73A}"/>
                  </a:ext>
                </a:extLst>
              </p:cNvPr>
              <p:cNvSpPr/>
              <p:nvPr/>
            </p:nvSpPr>
            <p:spPr>
              <a:xfrm>
                <a:off x="3893366" y="4602298"/>
                <a:ext cx="218108" cy="336103"/>
              </a:xfrm>
              <a:custGeom>
                <a:avLst/>
                <a:gdLst>
                  <a:gd name="connsiteX0" fmla="*/ 7787 w 218108"/>
                  <a:gd name="connsiteY0" fmla="*/ 571 h 336103"/>
                  <a:gd name="connsiteX1" fmla="*/ 1310 w 218108"/>
                  <a:gd name="connsiteY1" fmla="*/ 6096 h 336103"/>
                  <a:gd name="connsiteX2" fmla="*/ 644 w 218108"/>
                  <a:gd name="connsiteY2" fmla="*/ 14764 h 336103"/>
                  <a:gd name="connsiteX3" fmla="*/ 36267 w 218108"/>
                  <a:gd name="connsiteY3" fmla="*/ 90392 h 336103"/>
                  <a:gd name="connsiteX4" fmla="*/ 78177 w 218108"/>
                  <a:gd name="connsiteY4" fmla="*/ 159449 h 336103"/>
                  <a:gd name="connsiteX5" fmla="*/ 101418 w 218108"/>
                  <a:gd name="connsiteY5" fmla="*/ 192310 h 336103"/>
                  <a:gd name="connsiteX6" fmla="*/ 125516 w 218108"/>
                  <a:gd name="connsiteY6" fmla="*/ 224695 h 336103"/>
                  <a:gd name="connsiteX7" fmla="*/ 176094 w 218108"/>
                  <a:gd name="connsiteY7" fmla="*/ 288608 h 336103"/>
                  <a:gd name="connsiteX8" fmla="*/ 213337 w 218108"/>
                  <a:gd name="connsiteY8" fmla="*/ 334994 h 336103"/>
                  <a:gd name="connsiteX9" fmla="*/ 216956 w 218108"/>
                  <a:gd name="connsiteY9" fmla="*/ 335661 h 336103"/>
                  <a:gd name="connsiteX10" fmla="*/ 217623 w 218108"/>
                  <a:gd name="connsiteY10" fmla="*/ 332137 h 336103"/>
                  <a:gd name="connsiteX11" fmla="*/ 128850 w 218108"/>
                  <a:gd name="connsiteY11" fmla="*/ 214789 h 336103"/>
                  <a:gd name="connsiteX12" fmla="*/ 89417 w 218108"/>
                  <a:gd name="connsiteY12" fmla="*/ 153924 h 336103"/>
                  <a:gd name="connsiteX13" fmla="*/ 54650 w 218108"/>
                  <a:gd name="connsiteY13" fmla="*/ 90392 h 336103"/>
                  <a:gd name="connsiteX14" fmla="*/ 54650 w 218108"/>
                  <a:gd name="connsiteY14" fmla="*/ 90392 h 336103"/>
                  <a:gd name="connsiteX15" fmla="*/ 53698 w 218108"/>
                  <a:gd name="connsiteY15" fmla="*/ 88487 h 336103"/>
                  <a:gd name="connsiteX16" fmla="*/ 54079 w 218108"/>
                  <a:gd name="connsiteY16" fmla="*/ 89154 h 336103"/>
                  <a:gd name="connsiteX17" fmla="*/ 21884 w 218108"/>
                  <a:gd name="connsiteY17" fmla="*/ 7620 h 336103"/>
                  <a:gd name="connsiteX18" fmla="*/ 11121 w 218108"/>
                  <a:gd name="connsiteY18" fmla="*/ 0 h 336103"/>
                  <a:gd name="connsiteX19" fmla="*/ 7787 w 218108"/>
                  <a:gd name="connsiteY19" fmla="*/ 571 h 336103"/>
                  <a:gd name="connsiteX20" fmla="*/ 54746 w 218108"/>
                  <a:gd name="connsiteY20" fmla="*/ 90392 h 336103"/>
                  <a:gd name="connsiteX21" fmla="*/ 54746 w 218108"/>
                  <a:gd name="connsiteY21" fmla="*/ 90392 h 336103"/>
                  <a:gd name="connsiteX22" fmla="*/ 54174 w 218108"/>
                  <a:gd name="connsiteY22" fmla="*/ 89249 h 336103"/>
                  <a:gd name="connsiteX23" fmla="*/ 54746 w 218108"/>
                  <a:gd name="connsiteY23" fmla="*/ 90392 h 33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108" h="336103">
                    <a:moveTo>
                      <a:pt x="7787" y="571"/>
                    </a:moveTo>
                    <a:cubicBezTo>
                      <a:pt x="5025" y="1524"/>
                      <a:pt x="2739" y="3524"/>
                      <a:pt x="1310" y="6096"/>
                    </a:cubicBezTo>
                    <a:cubicBezTo>
                      <a:pt x="-23" y="8668"/>
                      <a:pt x="-499" y="12097"/>
                      <a:pt x="644" y="14764"/>
                    </a:cubicBezTo>
                    <a:cubicBezTo>
                      <a:pt x="11121" y="40577"/>
                      <a:pt x="22932" y="65913"/>
                      <a:pt x="36267" y="90392"/>
                    </a:cubicBezTo>
                    <a:cubicBezTo>
                      <a:pt x="49031" y="114110"/>
                      <a:pt x="63223" y="137065"/>
                      <a:pt x="78177" y="159449"/>
                    </a:cubicBezTo>
                    <a:cubicBezTo>
                      <a:pt x="85607" y="170593"/>
                      <a:pt x="93512" y="181451"/>
                      <a:pt x="101418" y="192310"/>
                    </a:cubicBezTo>
                    <a:cubicBezTo>
                      <a:pt x="109419" y="203168"/>
                      <a:pt x="117420" y="213932"/>
                      <a:pt x="125516" y="224695"/>
                    </a:cubicBezTo>
                    <a:cubicBezTo>
                      <a:pt x="141995" y="246317"/>
                      <a:pt x="159044" y="267462"/>
                      <a:pt x="176094" y="288608"/>
                    </a:cubicBezTo>
                    <a:cubicBezTo>
                      <a:pt x="188477" y="304038"/>
                      <a:pt x="201050" y="319469"/>
                      <a:pt x="213337" y="334994"/>
                    </a:cubicBezTo>
                    <a:cubicBezTo>
                      <a:pt x="214194" y="336042"/>
                      <a:pt x="215623" y="336518"/>
                      <a:pt x="216956" y="335661"/>
                    </a:cubicBezTo>
                    <a:cubicBezTo>
                      <a:pt x="218004" y="334994"/>
                      <a:pt x="218576" y="333280"/>
                      <a:pt x="217623" y="332137"/>
                    </a:cubicBezTo>
                    <a:cubicBezTo>
                      <a:pt x="187238" y="293656"/>
                      <a:pt x="157235" y="254794"/>
                      <a:pt x="128850" y="214789"/>
                    </a:cubicBezTo>
                    <a:cubicBezTo>
                      <a:pt x="114848" y="195072"/>
                      <a:pt x="101990" y="174593"/>
                      <a:pt x="89417" y="153924"/>
                    </a:cubicBezTo>
                    <a:cubicBezTo>
                      <a:pt x="76939" y="133255"/>
                      <a:pt x="65318" y="112109"/>
                      <a:pt x="54650" y="90392"/>
                    </a:cubicBezTo>
                    <a:lnTo>
                      <a:pt x="54650" y="90392"/>
                    </a:lnTo>
                    <a:cubicBezTo>
                      <a:pt x="54365" y="89725"/>
                      <a:pt x="54079" y="89154"/>
                      <a:pt x="53698" y="88487"/>
                    </a:cubicBezTo>
                    <a:cubicBezTo>
                      <a:pt x="53793" y="88678"/>
                      <a:pt x="53984" y="88964"/>
                      <a:pt x="54079" y="89154"/>
                    </a:cubicBezTo>
                    <a:cubicBezTo>
                      <a:pt x="41411" y="62770"/>
                      <a:pt x="30457" y="35624"/>
                      <a:pt x="21884" y="7620"/>
                    </a:cubicBezTo>
                    <a:cubicBezTo>
                      <a:pt x="20456" y="2953"/>
                      <a:pt x="15788" y="0"/>
                      <a:pt x="11121" y="0"/>
                    </a:cubicBezTo>
                    <a:cubicBezTo>
                      <a:pt x="9978" y="0"/>
                      <a:pt x="8835" y="191"/>
                      <a:pt x="7787" y="571"/>
                    </a:cubicBezTo>
                    <a:moveTo>
                      <a:pt x="54746" y="90392"/>
                    </a:moveTo>
                    <a:lnTo>
                      <a:pt x="54746" y="90392"/>
                    </a:lnTo>
                    <a:cubicBezTo>
                      <a:pt x="54746" y="90392"/>
                      <a:pt x="54365" y="89630"/>
                      <a:pt x="54174" y="89249"/>
                    </a:cubicBezTo>
                    <a:lnTo>
                      <a:pt x="54746" y="90392"/>
                    </a:lnTo>
                    <a:close/>
                  </a:path>
                </a:pathLst>
              </a:custGeom>
              <a:solidFill>
                <a:srgbClr val="8CD0D3"/>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093D5625-FC8C-2AF4-1E3A-F875CF08FF6D}"/>
                  </a:ext>
                </a:extLst>
              </p:cNvPr>
              <p:cNvSpPr/>
              <p:nvPr/>
            </p:nvSpPr>
            <p:spPr>
              <a:xfrm>
                <a:off x="4820412" y="600466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6BF86873-91C3-BCC8-BB92-F8EE5FB7E412}"/>
                  </a:ext>
                </a:extLst>
              </p:cNvPr>
              <p:cNvSpPr/>
              <p:nvPr/>
            </p:nvSpPr>
            <p:spPr>
              <a:xfrm>
                <a:off x="4760118" y="5972184"/>
                <a:ext cx="12954" cy="12953"/>
              </a:xfrm>
              <a:custGeom>
                <a:avLst/>
                <a:gdLst>
                  <a:gd name="connsiteX0" fmla="*/ 0 w 12954"/>
                  <a:gd name="connsiteY0" fmla="*/ 6477 h 12953"/>
                  <a:gd name="connsiteX1" fmla="*/ 6477 w 12954"/>
                  <a:gd name="connsiteY1" fmla="*/ 12954 h 12953"/>
                  <a:gd name="connsiteX2" fmla="*/ 12954 w 12954"/>
                  <a:gd name="connsiteY2" fmla="*/ 6477 h 12953"/>
                  <a:gd name="connsiteX3" fmla="*/ 6477 w 12954"/>
                  <a:gd name="connsiteY3" fmla="*/ 0 h 12953"/>
                  <a:gd name="connsiteX4" fmla="*/ 0 w 12954"/>
                  <a:gd name="connsiteY4" fmla="*/ 6477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3">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558D864A-890D-AA5F-1EA0-4408E79C69CE}"/>
                  </a:ext>
                </a:extLst>
              </p:cNvPr>
              <p:cNvSpPr/>
              <p:nvPr/>
            </p:nvSpPr>
            <p:spPr>
              <a:xfrm>
                <a:off x="4752879" y="5877315"/>
                <a:ext cx="12572" cy="12572"/>
              </a:xfrm>
              <a:custGeom>
                <a:avLst/>
                <a:gdLst>
                  <a:gd name="connsiteX0" fmla="*/ 0 w 12572"/>
                  <a:gd name="connsiteY0" fmla="*/ 6287 h 12572"/>
                  <a:gd name="connsiteX1" fmla="*/ 6286 w 12572"/>
                  <a:gd name="connsiteY1" fmla="*/ 12573 h 12572"/>
                  <a:gd name="connsiteX2" fmla="*/ 12573 w 12572"/>
                  <a:gd name="connsiteY2" fmla="*/ 6287 h 12572"/>
                  <a:gd name="connsiteX3" fmla="*/ 6286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5"/>
                      <a:pt x="2857" y="12573"/>
                      <a:pt x="6286" y="12573"/>
                    </a:cubicBezTo>
                    <a:cubicBezTo>
                      <a:pt x="9715" y="12573"/>
                      <a:pt x="12573" y="9715"/>
                      <a:pt x="12573" y="6287"/>
                    </a:cubicBezTo>
                    <a:cubicBezTo>
                      <a:pt x="12573" y="2857"/>
                      <a:pt x="9715" y="0"/>
                      <a:pt x="6286" y="0"/>
                    </a:cubicBezTo>
                    <a:cubicBezTo>
                      <a:pt x="2857" y="0"/>
                      <a:pt x="0" y="2857"/>
                      <a:pt x="0" y="6287"/>
                    </a:cubicBezTo>
                  </a:path>
                </a:pathLst>
              </a:custGeom>
              <a:solidFill>
                <a:srgbClr val="FEFEFE"/>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9309CA57-A4B7-8F65-8683-F7DB440844F6}"/>
                  </a:ext>
                </a:extLst>
              </p:cNvPr>
              <p:cNvSpPr/>
              <p:nvPr/>
            </p:nvSpPr>
            <p:spPr>
              <a:xfrm>
                <a:off x="4822221" y="5919129"/>
                <a:ext cx="12572" cy="12573"/>
              </a:xfrm>
              <a:custGeom>
                <a:avLst/>
                <a:gdLst>
                  <a:gd name="connsiteX0" fmla="*/ 0 w 12572"/>
                  <a:gd name="connsiteY0" fmla="*/ 6287 h 12573"/>
                  <a:gd name="connsiteX1" fmla="*/ 6286 w 12572"/>
                  <a:gd name="connsiteY1" fmla="*/ 12573 h 12573"/>
                  <a:gd name="connsiteX2" fmla="*/ 12573 w 12572"/>
                  <a:gd name="connsiteY2" fmla="*/ 6287 h 12573"/>
                  <a:gd name="connsiteX3" fmla="*/ 6286 w 12572"/>
                  <a:gd name="connsiteY3" fmla="*/ 0 h 12573"/>
                  <a:gd name="connsiteX4" fmla="*/ 0 w 12572"/>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3">
                    <a:moveTo>
                      <a:pt x="0" y="6287"/>
                    </a:moveTo>
                    <a:cubicBezTo>
                      <a:pt x="0" y="9716"/>
                      <a:pt x="2858" y="12573"/>
                      <a:pt x="6286" y="12573"/>
                    </a:cubicBezTo>
                    <a:cubicBezTo>
                      <a:pt x="9715" y="12573"/>
                      <a:pt x="12573" y="9716"/>
                      <a:pt x="12573" y="6287"/>
                    </a:cubicBezTo>
                    <a:cubicBezTo>
                      <a:pt x="12573" y="2858"/>
                      <a:pt x="9715" y="0"/>
                      <a:pt x="6286"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64B69925-5E94-4181-2089-E43819D296EE}"/>
                  </a:ext>
                </a:extLst>
              </p:cNvPr>
              <p:cNvSpPr/>
              <p:nvPr/>
            </p:nvSpPr>
            <p:spPr>
              <a:xfrm>
                <a:off x="4817173" y="5766920"/>
                <a:ext cx="17144" cy="17144"/>
              </a:xfrm>
              <a:custGeom>
                <a:avLst/>
                <a:gdLst>
                  <a:gd name="connsiteX0" fmla="*/ 0 w 17144"/>
                  <a:gd name="connsiteY0" fmla="*/ 8572 h 17144"/>
                  <a:gd name="connsiteX1" fmla="*/ 8572 w 17144"/>
                  <a:gd name="connsiteY1" fmla="*/ 17145 h 17144"/>
                  <a:gd name="connsiteX2" fmla="*/ 17145 w 17144"/>
                  <a:gd name="connsiteY2" fmla="*/ 8572 h 17144"/>
                  <a:gd name="connsiteX3" fmla="*/ 8572 w 17144"/>
                  <a:gd name="connsiteY3" fmla="*/ 0 h 17144"/>
                  <a:gd name="connsiteX4" fmla="*/ 0 w 17144"/>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 h="17144">
                    <a:moveTo>
                      <a:pt x="0" y="8572"/>
                    </a:moveTo>
                    <a:cubicBezTo>
                      <a:pt x="0" y="13240"/>
                      <a:pt x="3905" y="17145"/>
                      <a:pt x="8572" y="17145"/>
                    </a:cubicBezTo>
                    <a:cubicBezTo>
                      <a:pt x="13240" y="17145"/>
                      <a:pt x="17145" y="13240"/>
                      <a:pt x="17145" y="8572"/>
                    </a:cubicBezTo>
                    <a:cubicBezTo>
                      <a:pt x="17145" y="3905"/>
                      <a:pt x="13240" y="0"/>
                      <a:pt x="8572" y="0"/>
                    </a:cubicBezTo>
                    <a:cubicBezTo>
                      <a:pt x="3905" y="0"/>
                      <a:pt x="0" y="3905"/>
                      <a:pt x="0" y="8572"/>
                    </a:cubicBezTo>
                  </a:path>
                </a:pathLst>
              </a:custGeom>
              <a:solidFill>
                <a:srgbClr val="FEFEFE"/>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1E328DD5-F2F0-8008-A4D7-272259B16EE0}"/>
                  </a:ext>
                </a:extLst>
              </p:cNvPr>
              <p:cNvSpPr/>
              <p:nvPr/>
            </p:nvSpPr>
            <p:spPr>
              <a:xfrm>
                <a:off x="4626673" y="5690720"/>
                <a:ext cx="21050" cy="20954"/>
              </a:xfrm>
              <a:custGeom>
                <a:avLst/>
                <a:gdLst>
                  <a:gd name="connsiteX0" fmla="*/ 0 w 21050"/>
                  <a:gd name="connsiteY0" fmla="*/ 10477 h 20954"/>
                  <a:gd name="connsiteX1" fmla="*/ 10477 w 21050"/>
                  <a:gd name="connsiteY1" fmla="*/ 20955 h 20954"/>
                  <a:gd name="connsiteX2" fmla="*/ 21050 w 21050"/>
                  <a:gd name="connsiteY2" fmla="*/ 10477 h 20954"/>
                  <a:gd name="connsiteX3" fmla="*/ 10477 w 21050"/>
                  <a:gd name="connsiteY3" fmla="*/ 0 h 20954"/>
                  <a:gd name="connsiteX4" fmla="*/ 0 w 21050"/>
                  <a:gd name="connsiteY4" fmla="*/ 10477 h 20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0954">
                    <a:moveTo>
                      <a:pt x="0" y="10477"/>
                    </a:moveTo>
                    <a:cubicBezTo>
                      <a:pt x="0" y="16192"/>
                      <a:pt x="4763" y="20955"/>
                      <a:pt x="10477" y="20955"/>
                    </a:cubicBezTo>
                    <a:cubicBezTo>
                      <a:pt x="16192" y="20955"/>
                      <a:pt x="21050" y="16192"/>
                      <a:pt x="21050" y="10477"/>
                    </a:cubicBezTo>
                    <a:cubicBezTo>
                      <a:pt x="21050" y="4763"/>
                      <a:pt x="16288" y="0"/>
                      <a:pt x="10477" y="0"/>
                    </a:cubicBezTo>
                    <a:cubicBezTo>
                      <a:pt x="4667" y="0"/>
                      <a:pt x="0" y="4763"/>
                      <a:pt x="0" y="10477"/>
                    </a:cubicBezTo>
                  </a:path>
                </a:pathLst>
              </a:custGeom>
              <a:solidFill>
                <a:srgbClr val="FEFEFE"/>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114C8E52-C7CF-D009-D8D3-F2FB111FA66F}"/>
                  </a:ext>
                </a:extLst>
              </p:cNvPr>
              <p:cNvSpPr/>
              <p:nvPr/>
            </p:nvSpPr>
            <p:spPr>
              <a:xfrm>
                <a:off x="4685442" y="5822546"/>
                <a:ext cx="16192" cy="16192"/>
              </a:xfrm>
              <a:custGeom>
                <a:avLst/>
                <a:gdLst>
                  <a:gd name="connsiteX0" fmla="*/ 0 w 16192"/>
                  <a:gd name="connsiteY0" fmla="*/ 8096 h 16192"/>
                  <a:gd name="connsiteX1" fmla="*/ 8096 w 16192"/>
                  <a:gd name="connsiteY1" fmla="*/ 16192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2"/>
                      <a:pt x="8096" y="16192"/>
                    </a:cubicBezTo>
                    <a:cubicBezTo>
                      <a:pt x="12478" y="16192"/>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262DEE8C-F201-1249-9628-F6C0ADDBAD8D}"/>
                  </a:ext>
                </a:extLst>
              </p:cNvPr>
              <p:cNvSpPr/>
              <p:nvPr/>
            </p:nvSpPr>
            <p:spPr>
              <a:xfrm>
                <a:off x="4603623" y="5878648"/>
                <a:ext cx="13525" cy="13716"/>
              </a:xfrm>
              <a:custGeom>
                <a:avLst/>
                <a:gdLst>
                  <a:gd name="connsiteX0" fmla="*/ 0 w 13525"/>
                  <a:gd name="connsiteY0" fmla="*/ 6858 h 13716"/>
                  <a:gd name="connsiteX1" fmla="*/ 6763 w 13525"/>
                  <a:gd name="connsiteY1" fmla="*/ 13716 h 13716"/>
                  <a:gd name="connsiteX2" fmla="*/ 13525 w 13525"/>
                  <a:gd name="connsiteY2" fmla="*/ 6858 h 13716"/>
                  <a:gd name="connsiteX3" fmla="*/ 6763 w 13525"/>
                  <a:gd name="connsiteY3" fmla="*/ 0 h 13716"/>
                  <a:gd name="connsiteX4" fmla="*/ 0 w 13525"/>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6">
                    <a:moveTo>
                      <a:pt x="0" y="6858"/>
                    </a:moveTo>
                    <a:cubicBezTo>
                      <a:pt x="0" y="10573"/>
                      <a:pt x="3048" y="13716"/>
                      <a:pt x="6763" y="13716"/>
                    </a:cubicBezTo>
                    <a:cubicBezTo>
                      <a:pt x="10477" y="13716"/>
                      <a:pt x="13525" y="10668"/>
                      <a:pt x="13525" y="6858"/>
                    </a:cubicBezTo>
                    <a:cubicBezTo>
                      <a:pt x="13525" y="3048"/>
                      <a:pt x="10382" y="0"/>
                      <a:pt x="6763" y="0"/>
                    </a:cubicBezTo>
                    <a:cubicBezTo>
                      <a:pt x="3143" y="0"/>
                      <a:pt x="0" y="3048"/>
                      <a:pt x="0" y="6858"/>
                    </a:cubicBezTo>
                  </a:path>
                </a:pathLst>
              </a:custGeom>
              <a:solidFill>
                <a:srgbClr val="FEFEFE"/>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62FF2F75-38F4-8D55-97E2-79257774B2FA}"/>
                  </a:ext>
                </a:extLst>
              </p:cNvPr>
              <p:cNvSpPr/>
              <p:nvPr/>
            </p:nvSpPr>
            <p:spPr>
              <a:xfrm>
                <a:off x="4666107" y="5951609"/>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525"/>
                      <a:pt x="3334" y="14859"/>
                      <a:pt x="7429" y="14859"/>
                    </a:cubicBezTo>
                    <a:cubicBezTo>
                      <a:pt x="11525" y="14859"/>
                      <a:pt x="14859" y="11430"/>
                      <a:pt x="14859" y="7429"/>
                    </a:cubicBezTo>
                    <a:cubicBezTo>
                      <a:pt x="14859" y="3429"/>
                      <a:pt x="11525" y="0"/>
                      <a:pt x="7429" y="0"/>
                    </a:cubicBezTo>
                    <a:cubicBezTo>
                      <a:pt x="3334" y="0"/>
                      <a:pt x="0" y="3334"/>
                      <a:pt x="0" y="7429"/>
                    </a:cubicBezTo>
                  </a:path>
                </a:pathLst>
              </a:custGeom>
              <a:solidFill>
                <a:srgbClr val="FEFEFE"/>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6F747490-0E4A-9B1E-A7DE-3BFCB7CF6A84}"/>
                  </a:ext>
                </a:extLst>
              </p:cNvPr>
              <p:cNvSpPr/>
              <p:nvPr/>
            </p:nvSpPr>
            <p:spPr>
              <a:xfrm>
                <a:off x="4306728" y="5859598"/>
                <a:ext cx="27432" cy="27432"/>
              </a:xfrm>
              <a:custGeom>
                <a:avLst/>
                <a:gdLst>
                  <a:gd name="connsiteX0" fmla="*/ 0 w 27432"/>
                  <a:gd name="connsiteY0" fmla="*/ 13716 h 27432"/>
                  <a:gd name="connsiteX1" fmla="*/ 13716 w 27432"/>
                  <a:gd name="connsiteY1" fmla="*/ 27432 h 27432"/>
                  <a:gd name="connsiteX2" fmla="*/ 27432 w 27432"/>
                  <a:gd name="connsiteY2" fmla="*/ 13716 h 27432"/>
                  <a:gd name="connsiteX3" fmla="*/ 13716 w 27432"/>
                  <a:gd name="connsiteY3" fmla="*/ 0 h 27432"/>
                  <a:gd name="connsiteX4" fmla="*/ 0 w 27432"/>
                  <a:gd name="connsiteY4" fmla="*/ 1371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13716"/>
                    </a:moveTo>
                    <a:cubicBezTo>
                      <a:pt x="0" y="21146"/>
                      <a:pt x="6287" y="27432"/>
                      <a:pt x="13716" y="27432"/>
                    </a:cubicBezTo>
                    <a:cubicBezTo>
                      <a:pt x="21146" y="27432"/>
                      <a:pt x="27432" y="21146"/>
                      <a:pt x="27432" y="13716"/>
                    </a:cubicBezTo>
                    <a:cubicBezTo>
                      <a:pt x="27432" y="6287"/>
                      <a:pt x="21146" y="0"/>
                      <a:pt x="13716" y="0"/>
                    </a:cubicBezTo>
                    <a:cubicBezTo>
                      <a:pt x="6287" y="0"/>
                      <a:pt x="0" y="6287"/>
                      <a:pt x="0" y="13716"/>
                    </a:cubicBezTo>
                  </a:path>
                </a:pathLst>
              </a:custGeom>
              <a:solidFill>
                <a:srgbClr val="FEFEFE"/>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DEC34D06-B730-2757-18EE-22DE5C41C019}"/>
                  </a:ext>
                </a:extLst>
              </p:cNvPr>
              <p:cNvSpPr/>
              <p:nvPr/>
            </p:nvSpPr>
            <p:spPr>
              <a:xfrm>
                <a:off x="4226623" y="573691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6428423F-84DC-1024-CC20-9A8B3F4770E1}"/>
                  </a:ext>
                </a:extLst>
              </p:cNvPr>
              <p:cNvSpPr/>
              <p:nvPr/>
            </p:nvSpPr>
            <p:spPr>
              <a:xfrm>
                <a:off x="4240339" y="5809592"/>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BE7E9DDD-A3EC-5575-173F-70A140F85C75}"/>
                  </a:ext>
                </a:extLst>
              </p:cNvPr>
              <p:cNvSpPr/>
              <p:nvPr/>
            </p:nvSpPr>
            <p:spPr>
              <a:xfrm>
                <a:off x="4340637" y="5720343"/>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4A15A45D-BEB9-6114-F388-99AD2E759266}"/>
                  </a:ext>
                </a:extLst>
              </p:cNvPr>
              <p:cNvSpPr/>
              <p:nvPr/>
            </p:nvSpPr>
            <p:spPr>
              <a:xfrm>
                <a:off x="4496371" y="582635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BC52522F-5D3D-A35F-B16E-C1254D0AAC8E}"/>
                  </a:ext>
                </a:extLst>
              </p:cNvPr>
              <p:cNvSpPr/>
              <p:nvPr/>
            </p:nvSpPr>
            <p:spPr>
              <a:xfrm>
                <a:off x="4458366" y="5968850"/>
                <a:ext cx="13525" cy="13525"/>
              </a:xfrm>
              <a:custGeom>
                <a:avLst/>
                <a:gdLst>
                  <a:gd name="connsiteX0" fmla="*/ 0 w 13525"/>
                  <a:gd name="connsiteY0" fmla="*/ 6763 h 13525"/>
                  <a:gd name="connsiteX1" fmla="*/ 6763 w 13525"/>
                  <a:gd name="connsiteY1" fmla="*/ 13526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8"/>
                      <a:pt x="3048" y="13526"/>
                      <a:pt x="6763" y="13526"/>
                    </a:cubicBezTo>
                    <a:cubicBezTo>
                      <a:pt x="10477" y="13526"/>
                      <a:pt x="13525" y="10478"/>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A5AA09F7-F83F-B3D7-17EC-3D9961C895E5}"/>
                  </a:ext>
                </a:extLst>
              </p:cNvPr>
              <p:cNvSpPr/>
              <p:nvPr/>
            </p:nvSpPr>
            <p:spPr>
              <a:xfrm>
                <a:off x="4295108" y="5794637"/>
                <a:ext cx="10858" cy="10858"/>
              </a:xfrm>
              <a:custGeom>
                <a:avLst/>
                <a:gdLst>
                  <a:gd name="connsiteX0" fmla="*/ 0 w 10858"/>
                  <a:gd name="connsiteY0" fmla="*/ 5429 h 10858"/>
                  <a:gd name="connsiteX1" fmla="*/ 5429 w 10858"/>
                  <a:gd name="connsiteY1" fmla="*/ 10859 h 10858"/>
                  <a:gd name="connsiteX2" fmla="*/ 10859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9"/>
                      <a:pt x="5429" y="10859"/>
                    </a:cubicBezTo>
                    <a:cubicBezTo>
                      <a:pt x="8382" y="10859"/>
                      <a:pt x="10859" y="8382"/>
                      <a:pt x="10859" y="5429"/>
                    </a:cubicBezTo>
                    <a:cubicBezTo>
                      <a:pt x="10859" y="2477"/>
                      <a:pt x="8382" y="0"/>
                      <a:pt x="5429" y="0"/>
                    </a:cubicBezTo>
                    <a:cubicBezTo>
                      <a:pt x="2477" y="0"/>
                      <a:pt x="0" y="2477"/>
                      <a:pt x="0" y="5429"/>
                    </a:cubicBezTo>
                  </a:path>
                </a:pathLst>
              </a:custGeom>
              <a:solidFill>
                <a:srgbClr val="FEFEFE"/>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D9754B47-AED5-C1E5-A35E-53B147CDC970}"/>
                  </a:ext>
                </a:extLst>
              </p:cNvPr>
              <p:cNvSpPr/>
              <p:nvPr/>
            </p:nvSpPr>
            <p:spPr>
              <a:xfrm>
                <a:off x="4303966" y="538763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80447583-14D6-BFE4-482C-F2BB145DDFFB}"/>
                  </a:ext>
                </a:extLst>
              </p:cNvPr>
              <p:cNvSpPr/>
              <p:nvPr/>
            </p:nvSpPr>
            <p:spPr>
              <a:xfrm>
                <a:off x="4360925" y="5208850"/>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048" y="13716"/>
                      <a:pt x="6858" y="13716"/>
                    </a:cubicBezTo>
                    <a:cubicBezTo>
                      <a:pt x="10668" y="13716"/>
                      <a:pt x="13716" y="10668"/>
                      <a:pt x="13716" y="6858"/>
                    </a:cubicBezTo>
                    <a:cubicBezTo>
                      <a:pt x="13716" y="3048"/>
                      <a:pt x="10668" y="0"/>
                      <a:pt x="6858"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9028E001-DD77-DC9F-4CE7-A5C4FE94C781}"/>
                  </a:ext>
                </a:extLst>
              </p:cNvPr>
              <p:cNvSpPr/>
              <p:nvPr/>
            </p:nvSpPr>
            <p:spPr>
              <a:xfrm>
                <a:off x="4475035" y="5274954"/>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4953"/>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E12F5555-4419-0EC4-8BFF-05A4D54E59A4}"/>
                  </a:ext>
                </a:extLst>
              </p:cNvPr>
              <p:cNvSpPr/>
              <p:nvPr/>
            </p:nvSpPr>
            <p:spPr>
              <a:xfrm>
                <a:off x="4345971" y="5285050"/>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29FE2F59-FB66-509E-7032-B695BA0BDD18}"/>
                  </a:ext>
                </a:extLst>
              </p:cNvPr>
              <p:cNvSpPr/>
              <p:nvPr/>
            </p:nvSpPr>
            <p:spPr>
              <a:xfrm>
                <a:off x="4446079" y="5389158"/>
                <a:ext cx="18764" cy="18668"/>
              </a:xfrm>
              <a:custGeom>
                <a:avLst/>
                <a:gdLst>
                  <a:gd name="connsiteX0" fmla="*/ 0 w 18764"/>
                  <a:gd name="connsiteY0" fmla="*/ 9334 h 18668"/>
                  <a:gd name="connsiteX1" fmla="*/ 9334 w 18764"/>
                  <a:gd name="connsiteY1" fmla="*/ 18669 h 18668"/>
                  <a:gd name="connsiteX2" fmla="*/ 18764 w 18764"/>
                  <a:gd name="connsiteY2" fmla="*/ 9334 h 18668"/>
                  <a:gd name="connsiteX3" fmla="*/ 9334 w 18764"/>
                  <a:gd name="connsiteY3" fmla="*/ 0 h 18668"/>
                  <a:gd name="connsiteX4" fmla="*/ 0 w 18764"/>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4" h="18668">
                    <a:moveTo>
                      <a:pt x="0" y="9334"/>
                    </a:moveTo>
                    <a:cubicBezTo>
                      <a:pt x="0" y="14478"/>
                      <a:pt x="4191" y="18669"/>
                      <a:pt x="9334" y="18669"/>
                    </a:cubicBezTo>
                    <a:cubicBezTo>
                      <a:pt x="14478" y="18669"/>
                      <a:pt x="18764" y="14478"/>
                      <a:pt x="18764" y="9334"/>
                    </a:cubicBezTo>
                    <a:cubicBezTo>
                      <a:pt x="18764" y="4191"/>
                      <a:pt x="14478" y="0"/>
                      <a:pt x="9334" y="0"/>
                    </a:cubicBezTo>
                    <a:cubicBezTo>
                      <a:pt x="4191" y="0"/>
                      <a:pt x="0" y="4286"/>
                      <a:pt x="0" y="9334"/>
                    </a:cubicBezTo>
                  </a:path>
                </a:pathLst>
              </a:custGeom>
              <a:solidFill>
                <a:srgbClr val="FEFEFE"/>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946E7F47-044D-6129-765B-23FA8AB743C5}"/>
                  </a:ext>
                </a:extLst>
              </p:cNvPr>
              <p:cNvSpPr/>
              <p:nvPr/>
            </p:nvSpPr>
            <p:spPr>
              <a:xfrm>
                <a:off x="4332065" y="5491457"/>
                <a:ext cx="27241" cy="27241"/>
              </a:xfrm>
              <a:custGeom>
                <a:avLst/>
                <a:gdLst>
                  <a:gd name="connsiteX0" fmla="*/ 0 w 27241"/>
                  <a:gd name="connsiteY0" fmla="*/ 13621 h 27241"/>
                  <a:gd name="connsiteX1" fmla="*/ 13621 w 27241"/>
                  <a:gd name="connsiteY1" fmla="*/ 27241 h 27241"/>
                  <a:gd name="connsiteX2" fmla="*/ 27242 w 27241"/>
                  <a:gd name="connsiteY2" fmla="*/ 13621 h 27241"/>
                  <a:gd name="connsiteX3" fmla="*/ 13621 w 27241"/>
                  <a:gd name="connsiteY3" fmla="*/ 0 h 27241"/>
                  <a:gd name="connsiteX4" fmla="*/ 0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0" y="13621"/>
                    </a:moveTo>
                    <a:cubicBezTo>
                      <a:pt x="0" y="21050"/>
                      <a:pt x="6191" y="27241"/>
                      <a:pt x="13621" y="27241"/>
                    </a:cubicBezTo>
                    <a:cubicBezTo>
                      <a:pt x="21050" y="27241"/>
                      <a:pt x="27242" y="21050"/>
                      <a:pt x="27242" y="13621"/>
                    </a:cubicBezTo>
                    <a:cubicBezTo>
                      <a:pt x="27242" y="6191"/>
                      <a:pt x="21050" y="0"/>
                      <a:pt x="13621" y="0"/>
                    </a:cubicBezTo>
                    <a:cubicBezTo>
                      <a:pt x="6191" y="0"/>
                      <a:pt x="0" y="6191"/>
                      <a:pt x="0" y="13621"/>
                    </a:cubicBezTo>
                  </a:path>
                </a:pathLst>
              </a:custGeom>
              <a:solidFill>
                <a:srgbClr val="FEFEFE"/>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CAB7C2CA-A618-1B2B-03ED-50567F30E1C0}"/>
                  </a:ext>
                </a:extLst>
              </p:cNvPr>
              <p:cNvSpPr/>
              <p:nvPr/>
            </p:nvSpPr>
            <p:spPr>
              <a:xfrm>
                <a:off x="4448746" y="5591945"/>
                <a:ext cx="21526" cy="21526"/>
              </a:xfrm>
              <a:custGeom>
                <a:avLst/>
                <a:gdLst>
                  <a:gd name="connsiteX0" fmla="*/ 0 w 21526"/>
                  <a:gd name="connsiteY0" fmla="*/ 10763 h 21526"/>
                  <a:gd name="connsiteX1" fmla="*/ 10763 w 21526"/>
                  <a:gd name="connsiteY1" fmla="*/ 21527 h 21526"/>
                  <a:gd name="connsiteX2" fmla="*/ 21527 w 21526"/>
                  <a:gd name="connsiteY2" fmla="*/ 10763 h 21526"/>
                  <a:gd name="connsiteX3" fmla="*/ 10763 w 21526"/>
                  <a:gd name="connsiteY3" fmla="*/ 0 h 21526"/>
                  <a:gd name="connsiteX4" fmla="*/ 0 w 21526"/>
                  <a:gd name="connsiteY4" fmla="*/ 10763 h 21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 h="21526">
                    <a:moveTo>
                      <a:pt x="0" y="10763"/>
                    </a:moveTo>
                    <a:cubicBezTo>
                      <a:pt x="0" y="16669"/>
                      <a:pt x="4858" y="21527"/>
                      <a:pt x="10763" y="21527"/>
                    </a:cubicBezTo>
                    <a:cubicBezTo>
                      <a:pt x="16669" y="21527"/>
                      <a:pt x="21527" y="16669"/>
                      <a:pt x="21527" y="10763"/>
                    </a:cubicBezTo>
                    <a:cubicBezTo>
                      <a:pt x="21527" y="4858"/>
                      <a:pt x="16669" y="0"/>
                      <a:pt x="10763" y="0"/>
                    </a:cubicBezTo>
                    <a:cubicBezTo>
                      <a:pt x="4858" y="0"/>
                      <a:pt x="0" y="4858"/>
                      <a:pt x="0" y="10763"/>
                    </a:cubicBezTo>
                  </a:path>
                </a:pathLst>
              </a:custGeom>
              <a:solidFill>
                <a:srgbClr val="FEFEFE"/>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371C9EF9-45DC-D063-A2FC-7F108D3F876C}"/>
                  </a:ext>
                </a:extLst>
              </p:cNvPr>
              <p:cNvSpPr/>
              <p:nvPr/>
            </p:nvSpPr>
            <p:spPr>
              <a:xfrm>
                <a:off x="4509611" y="5489837"/>
                <a:ext cx="15620" cy="15621"/>
              </a:xfrm>
              <a:custGeom>
                <a:avLst/>
                <a:gdLst>
                  <a:gd name="connsiteX0" fmla="*/ 0 w 15620"/>
                  <a:gd name="connsiteY0" fmla="*/ 7811 h 15621"/>
                  <a:gd name="connsiteX1" fmla="*/ 7811 w 15620"/>
                  <a:gd name="connsiteY1" fmla="*/ 15621 h 15621"/>
                  <a:gd name="connsiteX2" fmla="*/ 15621 w 15620"/>
                  <a:gd name="connsiteY2" fmla="*/ 7811 h 15621"/>
                  <a:gd name="connsiteX3" fmla="*/ 7811 w 15620"/>
                  <a:gd name="connsiteY3" fmla="*/ 0 h 15621"/>
                  <a:gd name="connsiteX4" fmla="*/ 0 w 15620"/>
                  <a:gd name="connsiteY4" fmla="*/ 7811 h 1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1">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03A19120-97CB-6FCC-9C49-75B6665C7834}"/>
                  </a:ext>
                </a:extLst>
              </p:cNvPr>
              <p:cNvSpPr/>
              <p:nvPr/>
            </p:nvSpPr>
            <p:spPr>
              <a:xfrm>
                <a:off x="4554283" y="5501934"/>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4BCB97DF-1122-525A-DEE2-90FE8E05E66F}"/>
                  </a:ext>
                </a:extLst>
              </p:cNvPr>
              <p:cNvSpPr/>
              <p:nvPr/>
            </p:nvSpPr>
            <p:spPr>
              <a:xfrm>
                <a:off x="4221099" y="5253808"/>
                <a:ext cx="19335" cy="19430"/>
              </a:xfrm>
              <a:custGeom>
                <a:avLst/>
                <a:gdLst>
                  <a:gd name="connsiteX0" fmla="*/ 0 w 19335"/>
                  <a:gd name="connsiteY0" fmla="*/ 9715 h 19430"/>
                  <a:gd name="connsiteX1" fmla="*/ 9715 w 19335"/>
                  <a:gd name="connsiteY1" fmla="*/ 19431 h 19430"/>
                  <a:gd name="connsiteX2" fmla="*/ 19336 w 19335"/>
                  <a:gd name="connsiteY2" fmla="*/ 9715 h 19430"/>
                  <a:gd name="connsiteX3" fmla="*/ 9715 w 19335"/>
                  <a:gd name="connsiteY3" fmla="*/ 0 h 19430"/>
                  <a:gd name="connsiteX4" fmla="*/ 0 w 19335"/>
                  <a:gd name="connsiteY4" fmla="*/ 9715 h 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35" h="19430">
                    <a:moveTo>
                      <a:pt x="0" y="9715"/>
                    </a:moveTo>
                    <a:cubicBezTo>
                      <a:pt x="0" y="15050"/>
                      <a:pt x="4381" y="19431"/>
                      <a:pt x="9715" y="19431"/>
                    </a:cubicBezTo>
                    <a:cubicBezTo>
                      <a:pt x="15050" y="19431"/>
                      <a:pt x="19336" y="15050"/>
                      <a:pt x="19336" y="9715"/>
                    </a:cubicBezTo>
                    <a:cubicBezTo>
                      <a:pt x="19336" y="4381"/>
                      <a:pt x="14954" y="0"/>
                      <a:pt x="9715" y="0"/>
                    </a:cubicBezTo>
                    <a:cubicBezTo>
                      <a:pt x="4477" y="0"/>
                      <a:pt x="0" y="4381"/>
                      <a:pt x="0" y="9715"/>
                    </a:cubicBezTo>
                  </a:path>
                </a:pathLst>
              </a:custGeom>
              <a:solidFill>
                <a:srgbClr val="FEFEFE"/>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D187354D-FF54-7D00-CF07-AAF3608226FD}"/>
                  </a:ext>
                </a:extLst>
              </p:cNvPr>
              <p:cNvSpPr/>
              <p:nvPr/>
            </p:nvSpPr>
            <p:spPr>
              <a:xfrm>
                <a:off x="3991832" y="5164654"/>
                <a:ext cx="15620" cy="15620"/>
              </a:xfrm>
              <a:custGeom>
                <a:avLst/>
                <a:gdLst>
                  <a:gd name="connsiteX0" fmla="*/ 0 w 15620"/>
                  <a:gd name="connsiteY0" fmla="*/ 7810 h 15620"/>
                  <a:gd name="connsiteX1" fmla="*/ 7811 w 15620"/>
                  <a:gd name="connsiteY1" fmla="*/ 15621 h 15620"/>
                  <a:gd name="connsiteX2" fmla="*/ 15621 w 15620"/>
                  <a:gd name="connsiteY2" fmla="*/ 7810 h 15620"/>
                  <a:gd name="connsiteX3" fmla="*/ 7811 w 15620"/>
                  <a:gd name="connsiteY3" fmla="*/ 0 h 15620"/>
                  <a:gd name="connsiteX4" fmla="*/ 0 w 15620"/>
                  <a:gd name="connsiteY4" fmla="*/ 7810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0"/>
                    </a:moveTo>
                    <a:cubicBezTo>
                      <a:pt x="0" y="12001"/>
                      <a:pt x="3524" y="15621"/>
                      <a:pt x="7811" y="15621"/>
                    </a:cubicBezTo>
                    <a:cubicBezTo>
                      <a:pt x="12097" y="15621"/>
                      <a:pt x="15621" y="12001"/>
                      <a:pt x="15621" y="7810"/>
                    </a:cubicBezTo>
                    <a:cubicBezTo>
                      <a:pt x="15621" y="3619"/>
                      <a:pt x="12097" y="0"/>
                      <a:pt x="7811" y="0"/>
                    </a:cubicBezTo>
                    <a:cubicBezTo>
                      <a:pt x="3524" y="0"/>
                      <a:pt x="0" y="3619"/>
                      <a:pt x="0" y="7810"/>
                    </a:cubicBezTo>
                  </a:path>
                </a:pathLst>
              </a:custGeom>
              <a:solidFill>
                <a:srgbClr val="FEFEFE"/>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D34248EC-926A-BC26-71F8-0C67A98A69EB}"/>
                  </a:ext>
                </a:extLst>
              </p:cNvPr>
              <p:cNvSpPr/>
              <p:nvPr/>
            </p:nvSpPr>
            <p:spPr>
              <a:xfrm>
                <a:off x="3883056" y="5065880"/>
                <a:ext cx="16002" cy="16002"/>
              </a:xfrm>
              <a:custGeom>
                <a:avLst/>
                <a:gdLst>
                  <a:gd name="connsiteX0" fmla="*/ 0 w 16002"/>
                  <a:gd name="connsiteY0" fmla="*/ 8001 h 16002"/>
                  <a:gd name="connsiteX1" fmla="*/ 8001 w 16002"/>
                  <a:gd name="connsiteY1" fmla="*/ 16002 h 16002"/>
                  <a:gd name="connsiteX2" fmla="*/ 16002 w 16002"/>
                  <a:gd name="connsiteY2" fmla="*/ 8001 h 16002"/>
                  <a:gd name="connsiteX3" fmla="*/ 8001 w 16002"/>
                  <a:gd name="connsiteY3" fmla="*/ 0 h 16002"/>
                  <a:gd name="connsiteX4" fmla="*/ 0 w 16002"/>
                  <a:gd name="connsiteY4" fmla="*/ 8001 h 1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2">
                    <a:moveTo>
                      <a:pt x="0" y="8001"/>
                    </a:moveTo>
                    <a:cubicBezTo>
                      <a:pt x="0" y="12383"/>
                      <a:pt x="3620" y="16002"/>
                      <a:pt x="8001" y="16002"/>
                    </a:cubicBezTo>
                    <a:cubicBezTo>
                      <a:pt x="12383" y="16002"/>
                      <a:pt x="16002" y="12383"/>
                      <a:pt x="16002" y="8001"/>
                    </a:cubicBezTo>
                    <a:cubicBezTo>
                      <a:pt x="16002" y="3620"/>
                      <a:pt x="12383" y="0"/>
                      <a:pt x="8001" y="0"/>
                    </a:cubicBezTo>
                    <a:cubicBezTo>
                      <a:pt x="3620" y="0"/>
                      <a:pt x="0" y="3620"/>
                      <a:pt x="0" y="8001"/>
                    </a:cubicBezTo>
                  </a:path>
                </a:pathLst>
              </a:custGeom>
              <a:solidFill>
                <a:srgbClr val="FEFEFE"/>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7E160808-5739-934A-0E52-423BC11830DD}"/>
                  </a:ext>
                </a:extLst>
              </p:cNvPr>
              <p:cNvSpPr/>
              <p:nvPr/>
            </p:nvSpPr>
            <p:spPr>
              <a:xfrm>
                <a:off x="3912012" y="5270858"/>
                <a:ext cx="14573" cy="14668"/>
              </a:xfrm>
              <a:custGeom>
                <a:avLst/>
                <a:gdLst>
                  <a:gd name="connsiteX0" fmla="*/ 0 w 14573"/>
                  <a:gd name="connsiteY0" fmla="*/ 7334 h 14668"/>
                  <a:gd name="connsiteX1" fmla="*/ 7334 w 14573"/>
                  <a:gd name="connsiteY1" fmla="*/ 14669 h 14668"/>
                  <a:gd name="connsiteX2" fmla="*/ 14573 w 14573"/>
                  <a:gd name="connsiteY2" fmla="*/ 7334 h 14668"/>
                  <a:gd name="connsiteX3" fmla="*/ 7334 w 14573"/>
                  <a:gd name="connsiteY3" fmla="*/ 0 h 14668"/>
                  <a:gd name="connsiteX4" fmla="*/ 0 w 14573"/>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3" h="14668">
                    <a:moveTo>
                      <a:pt x="0" y="7334"/>
                    </a:moveTo>
                    <a:cubicBezTo>
                      <a:pt x="0" y="11335"/>
                      <a:pt x="3334" y="14669"/>
                      <a:pt x="7334" y="14669"/>
                    </a:cubicBezTo>
                    <a:cubicBezTo>
                      <a:pt x="11335" y="14669"/>
                      <a:pt x="14573" y="11335"/>
                      <a:pt x="14573" y="7334"/>
                    </a:cubicBezTo>
                    <a:cubicBezTo>
                      <a:pt x="14573" y="3334"/>
                      <a:pt x="11239" y="0"/>
                      <a:pt x="7334" y="0"/>
                    </a:cubicBezTo>
                    <a:cubicBezTo>
                      <a:pt x="3429" y="0"/>
                      <a:pt x="0" y="3334"/>
                      <a:pt x="0" y="7334"/>
                    </a:cubicBezTo>
                  </a:path>
                </a:pathLst>
              </a:custGeom>
              <a:solidFill>
                <a:srgbClr val="FEFEFE"/>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5F94CF57-75A0-26A0-777A-486E7B462843}"/>
                  </a:ext>
                </a:extLst>
              </p:cNvPr>
              <p:cNvSpPr/>
              <p:nvPr/>
            </p:nvSpPr>
            <p:spPr>
              <a:xfrm>
                <a:off x="4012882" y="5244855"/>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64E73869-BDBB-F656-EE26-FCA8FD4DE390}"/>
                  </a:ext>
                </a:extLst>
              </p:cNvPr>
              <p:cNvSpPr/>
              <p:nvPr/>
            </p:nvSpPr>
            <p:spPr>
              <a:xfrm>
                <a:off x="3953255" y="5378490"/>
                <a:ext cx="8191" cy="8191"/>
              </a:xfrm>
              <a:custGeom>
                <a:avLst/>
                <a:gdLst>
                  <a:gd name="connsiteX0" fmla="*/ 0 w 8191"/>
                  <a:gd name="connsiteY0" fmla="*/ 4096 h 8191"/>
                  <a:gd name="connsiteX1" fmla="*/ 4096 w 8191"/>
                  <a:gd name="connsiteY1" fmla="*/ 8192 h 8191"/>
                  <a:gd name="connsiteX2" fmla="*/ 8192 w 8191"/>
                  <a:gd name="connsiteY2" fmla="*/ 4096 h 8191"/>
                  <a:gd name="connsiteX3" fmla="*/ 4096 w 8191"/>
                  <a:gd name="connsiteY3" fmla="*/ 0 h 8191"/>
                  <a:gd name="connsiteX4" fmla="*/ 0 w 8191"/>
                  <a:gd name="connsiteY4" fmla="*/ 4096 h 8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 h="8191">
                    <a:moveTo>
                      <a:pt x="0" y="4096"/>
                    </a:moveTo>
                    <a:cubicBezTo>
                      <a:pt x="0" y="6287"/>
                      <a:pt x="1905" y="8192"/>
                      <a:pt x="4096" y="8192"/>
                    </a:cubicBezTo>
                    <a:cubicBezTo>
                      <a:pt x="6287" y="8192"/>
                      <a:pt x="8192" y="6287"/>
                      <a:pt x="8192" y="4096"/>
                    </a:cubicBezTo>
                    <a:cubicBezTo>
                      <a:pt x="8192" y="1905"/>
                      <a:pt x="6287" y="0"/>
                      <a:pt x="4096" y="0"/>
                    </a:cubicBezTo>
                    <a:cubicBezTo>
                      <a:pt x="1905" y="0"/>
                      <a:pt x="0" y="1905"/>
                      <a:pt x="0" y="4096"/>
                    </a:cubicBezTo>
                  </a:path>
                </a:pathLst>
              </a:custGeom>
              <a:solidFill>
                <a:srgbClr val="FEFEFE"/>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97E6F74D-521B-6309-C770-D7041EB1822B}"/>
                  </a:ext>
                </a:extLst>
              </p:cNvPr>
              <p:cNvSpPr/>
              <p:nvPr/>
            </p:nvSpPr>
            <p:spPr>
              <a:xfrm>
                <a:off x="3989641" y="5440593"/>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C5B691C1-9580-0C2D-6B63-FFE3A03DA994}"/>
                  </a:ext>
                </a:extLst>
              </p:cNvPr>
              <p:cNvSpPr/>
              <p:nvPr/>
            </p:nvSpPr>
            <p:spPr>
              <a:xfrm>
                <a:off x="4086225" y="5567276"/>
                <a:ext cx="21050" cy="21050"/>
              </a:xfrm>
              <a:custGeom>
                <a:avLst/>
                <a:gdLst>
                  <a:gd name="connsiteX0" fmla="*/ 0 w 21050"/>
                  <a:gd name="connsiteY0" fmla="*/ 10478 h 21050"/>
                  <a:gd name="connsiteX1" fmla="*/ 10478 w 21050"/>
                  <a:gd name="connsiteY1" fmla="*/ 21050 h 21050"/>
                  <a:gd name="connsiteX2" fmla="*/ 21050 w 21050"/>
                  <a:gd name="connsiteY2" fmla="*/ 10478 h 21050"/>
                  <a:gd name="connsiteX3" fmla="*/ 10478 w 21050"/>
                  <a:gd name="connsiteY3" fmla="*/ 0 h 21050"/>
                  <a:gd name="connsiteX4" fmla="*/ 0 w 21050"/>
                  <a:gd name="connsiteY4" fmla="*/ 10478 h 2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1050">
                    <a:moveTo>
                      <a:pt x="0" y="10478"/>
                    </a:moveTo>
                    <a:cubicBezTo>
                      <a:pt x="0" y="16193"/>
                      <a:pt x="4763" y="21050"/>
                      <a:pt x="10478" y="21050"/>
                    </a:cubicBezTo>
                    <a:cubicBezTo>
                      <a:pt x="16192" y="21050"/>
                      <a:pt x="21050" y="16288"/>
                      <a:pt x="21050" y="10478"/>
                    </a:cubicBezTo>
                    <a:cubicBezTo>
                      <a:pt x="21050" y="4667"/>
                      <a:pt x="16288" y="0"/>
                      <a:pt x="10478" y="0"/>
                    </a:cubicBezTo>
                    <a:cubicBezTo>
                      <a:pt x="4667" y="0"/>
                      <a:pt x="0" y="4763"/>
                      <a:pt x="0" y="10478"/>
                    </a:cubicBezTo>
                  </a:path>
                </a:pathLst>
              </a:custGeom>
              <a:solidFill>
                <a:srgbClr val="FEFEFE"/>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338F127A-1047-9242-90EA-DA6C892806C9}"/>
                  </a:ext>
                </a:extLst>
              </p:cNvPr>
              <p:cNvSpPr/>
              <p:nvPr/>
            </p:nvSpPr>
            <p:spPr>
              <a:xfrm>
                <a:off x="4082795" y="5645762"/>
                <a:ext cx="13525" cy="13715"/>
              </a:xfrm>
              <a:custGeom>
                <a:avLst/>
                <a:gdLst>
                  <a:gd name="connsiteX0" fmla="*/ 0 w 13525"/>
                  <a:gd name="connsiteY0" fmla="*/ 6858 h 13715"/>
                  <a:gd name="connsiteX1" fmla="*/ 6763 w 13525"/>
                  <a:gd name="connsiteY1" fmla="*/ 13716 h 13715"/>
                  <a:gd name="connsiteX2" fmla="*/ 13525 w 13525"/>
                  <a:gd name="connsiteY2" fmla="*/ 6858 h 13715"/>
                  <a:gd name="connsiteX3" fmla="*/ 6763 w 13525"/>
                  <a:gd name="connsiteY3" fmla="*/ 0 h 13715"/>
                  <a:gd name="connsiteX4" fmla="*/ 0 w 1352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5">
                    <a:moveTo>
                      <a:pt x="0" y="6858"/>
                    </a:moveTo>
                    <a:cubicBezTo>
                      <a:pt x="0" y="10573"/>
                      <a:pt x="3048" y="13716"/>
                      <a:pt x="6763" y="13716"/>
                    </a:cubicBezTo>
                    <a:cubicBezTo>
                      <a:pt x="10478" y="13716"/>
                      <a:pt x="13525" y="10668"/>
                      <a:pt x="13525" y="6858"/>
                    </a:cubicBezTo>
                    <a:cubicBezTo>
                      <a:pt x="13525" y="3048"/>
                      <a:pt x="10478" y="0"/>
                      <a:pt x="6763"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CE7AEB3C-FD23-AC5C-2EFC-394C285B44E4}"/>
                  </a:ext>
                </a:extLst>
              </p:cNvPr>
              <p:cNvSpPr/>
              <p:nvPr/>
            </p:nvSpPr>
            <p:spPr>
              <a:xfrm>
                <a:off x="4129373" y="5441165"/>
                <a:ext cx="15620" cy="15620"/>
              </a:xfrm>
              <a:custGeom>
                <a:avLst/>
                <a:gdLst>
                  <a:gd name="connsiteX0" fmla="*/ 0 w 15620"/>
                  <a:gd name="connsiteY0" fmla="*/ 7811 h 15620"/>
                  <a:gd name="connsiteX1" fmla="*/ 7811 w 15620"/>
                  <a:gd name="connsiteY1" fmla="*/ 15621 h 15620"/>
                  <a:gd name="connsiteX2" fmla="*/ 15621 w 15620"/>
                  <a:gd name="connsiteY2" fmla="*/ 7811 h 15620"/>
                  <a:gd name="connsiteX3" fmla="*/ 7811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664A6C66-1259-01B3-BC8F-98B70704FF04}"/>
                  </a:ext>
                </a:extLst>
              </p:cNvPr>
              <p:cNvSpPr/>
              <p:nvPr/>
            </p:nvSpPr>
            <p:spPr>
              <a:xfrm>
                <a:off x="3792474" y="4883381"/>
                <a:ext cx="26860" cy="26860"/>
              </a:xfrm>
              <a:custGeom>
                <a:avLst/>
                <a:gdLst>
                  <a:gd name="connsiteX0" fmla="*/ 0 w 26860"/>
                  <a:gd name="connsiteY0" fmla="*/ 13430 h 26860"/>
                  <a:gd name="connsiteX1" fmla="*/ 13430 w 26860"/>
                  <a:gd name="connsiteY1" fmla="*/ 26860 h 26860"/>
                  <a:gd name="connsiteX2" fmla="*/ 26860 w 26860"/>
                  <a:gd name="connsiteY2" fmla="*/ 13430 h 26860"/>
                  <a:gd name="connsiteX3" fmla="*/ 13430 w 26860"/>
                  <a:gd name="connsiteY3" fmla="*/ 0 h 26860"/>
                  <a:gd name="connsiteX4" fmla="*/ 0 w 26860"/>
                  <a:gd name="connsiteY4" fmla="*/ 13430 h 2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860">
                    <a:moveTo>
                      <a:pt x="0" y="13430"/>
                    </a:moveTo>
                    <a:cubicBezTo>
                      <a:pt x="0" y="20764"/>
                      <a:pt x="6096" y="26860"/>
                      <a:pt x="13430" y="26860"/>
                    </a:cubicBezTo>
                    <a:cubicBezTo>
                      <a:pt x="20764" y="26860"/>
                      <a:pt x="26860" y="20764"/>
                      <a:pt x="26860" y="13430"/>
                    </a:cubicBezTo>
                    <a:cubicBezTo>
                      <a:pt x="26860" y="6096"/>
                      <a:pt x="20764" y="0"/>
                      <a:pt x="13430" y="0"/>
                    </a:cubicBezTo>
                    <a:cubicBezTo>
                      <a:pt x="6096" y="0"/>
                      <a:pt x="0" y="6096"/>
                      <a:pt x="0" y="13430"/>
                    </a:cubicBezTo>
                  </a:path>
                </a:pathLst>
              </a:custGeom>
              <a:solidFill>
                <a:srgbClr val="FEFEFE"/>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799F2B5C-0A26-48C8-C326-86072959DD39}"/>
                  </a:ext>
                </a:extLst>
              </p:cNvPr>
              <p:cNvSpPr/>
              <p:nvPr/>
            </p:nvSpPr>
            <p:spPr>
              <a:xfrm>
                <a:off x="3755612" y="4699643"/>
                <a:ext cx="13335" cy="13335"/>
              </a:xfrm>
              <a:custGeom>
                <a:avLst/>
                <a:gdLst>
                  <a:gd name="connsiteX0" fmla="*/ 0 w 13335"/>
                  <a:gd name="connsiteY0" fmla="*/ 6667 h 13335"/>
                  <a:gd name="connsiteX1" fmla="*/ 6667 w 13335"/>
                  <a:gd name="connsiteY1" fmla="*/ 13335 h 13335"/>
                  <a:gd name="connsiteX2" fmla="*/ 13335 w 13335"/>
                  <a:gd name="connsiteY2" fmla="*/ 6667 h 13335"/>
                  <a:gd name="connsiteX3" fmla="*/ 6667 w 13335"/>
                  <a:gd name="connsiteY3" fmla="*/ 0 h 13335"/>
                  <a:gd name="connsiteX4" fmla="*/ 0 w 13335"/>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19F4529D-C876-A224-4D7C-27843EC9E741}"/>
                  </a:ext>
                </a:extLst>
              </p:cNvPr>
              <p:cNvSpPr/>
              <p:nvPr/>
            </p:nvSpPr>
            <p:spPr>
              <a:xfrm>
                <a:off x="3839908" y="4710407"/>
                <a:ext cx="9144" cy="9143"/>
              </a:xfrm>
              <a:custGeom>
                <a:avLst/>
                <a:gdLst>
                  <a:gd name="connsiteX0" fmla="*/ 0 w 9144"/>
                  <a:gd name="connsiteY0" fmla="*/ 4572 h 9143"/>
                  <a:gd name="connsiteX1" fmla="*/ 4572 w 9144"/>
                  <a:gd name="connsiteY1" fmla="*/ 9144 h 9143"/>
                  <a:gd name="connsiteX2" fmla="*/ 9144 w 9144"/>
                  <a:gd name="connsiteY2" fmla="*/ 4572 h 9143"/>
                  <a:gd name="connsiteX3" fmla="*/ 4572 w 9144"/>
                  <a:gd name="connsiteY3" fmla="*/ 0 h 9143"/>
                  <a:gd name="connsiteX4" fmla="*/ 0 w 9144"/>
                  <a:gd name="connsiteY4" fmla="*/ 4572 h 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3">
                    <a:moveTo>
                      <a:pt x="0" y="4572"/>
                    </a:moveTo>
                    <a:cubicBezTo>
                      <a:pt x="0" y="7049"/>
                      <a:pt x="2000" y="9144"/>
                      <a:pt x="4572" y="9144"/>
                    </a:cubicBezTo>
                    <a:cubicBezTo>
                      <a:pt x="7144" y="9144"/>
                      <a:pt x="9144" y="7049"/>
                      <a:pt x="9144" y="4572"/>
                    </a:cubicBezTo>
                    <a:cubicBezTo>
                      <a:pt x="9144" y="2096"/>
                      <a:pt x="7144" y="0"/>
                      <a:pt x="4572" y="0"/>
                    </a:cubicBezTo>
                    <a:cubicBezTo>
                      <a:pt x="2000" y="0"/>
                      <a:pt x="0" y="2000"/>
                      <a:pt x="0" y="4572"/>
                    </a:cubicBezTo>
                  </a:path>
                </a:pathLst>
              </a:custGeom>
              <a:solidFill>
                <a:srgbClr val="FEFEFE"/>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A06A82AF-1F74-3DAA-512E-CE6AD53C3024}"/>
                  </a:ext>
                </a:extLst>
              </p:cNvPr>
              <p:cNvSpPr/>
              <p:nvPr/>
            </p:nvSpPr>
            <p:spPr>
              <a:xfrm>
                <a:off x="3818762" y="4781082"/>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5"/>
                      <a:pt x="1715" y="7620"/>
                      <a:pt x="3810" y="7620"/>
                    </a:cubicBezTo>
                    <a:cubicBezTo>
                      <a:pt x="5905" y="7620"/>
                      <a:pt x="7620" y="5905"/>
                      <a:pt x="7620" y="3810"/>
                    </a:cubicBezTo>
                    <a:cubicBezTo>
                      <a:pt x="7620" y="1715"/>
                      <a:pt x="5905" y="0"/>
                      <a:pt x="3810"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248019FB-1008-CA76-2614-83C3A43E6A79}"/>
                  </a:ext>
                </a:extLst>
              </p:cNvPr>
              <p:cNvSpPr/>
              <p:nvPr/>
            </p:nvSpPr>
            <p:spPr>
              <a:xfrm>
                <a:off x="3880866" y="4896906"/>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BF3FED56-EA64-3219-C1D4-47BD68BAF8E0}"/>
                  </a:ext>
                </a:extLst>
              </p:cNvPr>
              <p:cNvSpPr/>
              <p:nvPr/>
            </p:nvSpPr>
            <p:spPr>
              <a:xfrm>
                <a:off x="3799331" y="4987298"/>
                <a:ext cx="19240" cy="19240"/>
              </a:xfrm>
              <a:custGeom>
                <a:avLst/>
                <a:gdLst>
                  <a:gd name="connsiteX0" fmla="*/ 0 w 19240"/>
                  <a:gd name="connsiteY0" fmla="*/ 9620 h 19240"/>
                  <a:gd name="connsiteX1" fmla="*/ 9620 w 19240"/>
                  <a:gd name="connsiteY1" fmla="*/ 19241 h 19240"/>
                  <a:gd name="connsiteX2" fmla="*/ 19240 w 19240"/>
                  <a:gd name="connsiteY2" fmla="*/ 9620 h 19240"/>
                  <a:gd name="connsiteX3" fmla="*/ 9620 w 19240"/>
                  <a:gd name="connsiteY3" fmla="*/ 0 h 19240"/>
                  <a:gd name="connsiteX4" fmla="*/ 0 w 19240"/>
                  <a:gd name="connsiteY4" fmla="*/ 9620 h 19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 h="19240">
                    <a:moveTo>
                      <a:pt x="0" y="9620"/>
                    </a:moveTo>
                    <a:cubicBezTo>
                      <a:pt x="0" y="14859"/>
                      <a:pt x="4381" y="19241"/>
                      <a:pt x="9620" y="19241"/>
                    </a:cubicBezTo>
                    <a:cubicBezTo>
                      <a:pt x="14859" y="19241"/>
                      <a:pt x="19240" y="14859"/>
                      <a:pt x="19240" y="9620"/>
                    </a:cubicBezTo>
                    <a:cubicBezTo>
                      <a:pt x="19240" y="4382"/>
                      <a:pt x="14859" y="0"/>
                      <a:pt x="9620" y="0"/>
                    </a:cubicBezTo>
                    <a:cubicBezTo>
                      <a:pt x="4381" y="0"/>
                      <a:pt x="0" y="4382"/>
                      <a:pt x="0" y="9620"/>
                    </a:cubicBezTo>
                  </a:path>
                </a:pathLst>
              </a:custGeom>
              <a:solidFill>
                <a:srgbClr val="FEFEFE"/>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58A4B3F8-02B0-E8AC-5E32-A898C6FCB9B1}"/>
                  </a:ext>
                </a:extLst>
              </p:cNvPr>
              <p:cNvSpPr/>
              <p:nvPr/>
            </p:nvSpPr>
            <p:spPr>
              <a:xfrm>
                <a:off x="4100607" y="5017969"/>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F2970A1C-EA4D-4749-8058-4983CB7927F1}"/>
                  </a:ext>
                </a:extLst>
              </p:cNvPr>
              <p:cNvSpPr/>
              <p:nvPr/>
            </p:nvSpPr>
            <p:spPr>
              <a:xfrm>
                <a:off x="3991737" y="4855854"/>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6" y="10858"/>
                      <a:pt x="5429" y="10858"/>
                    </a:cubicBezTo>
                    <a:cubicBezTo>
                      <a:pt x="8382" y="10858"/>
                      <a:pt x="10858" y="8382"/>
                      <a:pt x="10858" y="5429"/>
                    </a:cubicBezTo>
                    <a:cubicBezTo>
                      <a:pt x="10858" y="2476"/>
                      <a:pt x="8382" y="0"/>
                      <a:pt x="5429" y="0"/>
                    </a:cubicBezTo>
                    <a:cubicBezTo>
                      <a:pt x="2476" y="0"/>
                      <a:pt x="0" y="2476"/>
                      <a:pt x="0" y="5429"/>
                    </a:cubicBezTo>
                  </a:path>
                </a:pathLst>
              </a:custGeom>
              <a:solidFill>
                <a:srgbClr val="FEFEFE"/>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34AC1DF4-9659-9118-2262-0E4D0C906C44}"/>
                  </a:ext>
                </a:extLst>
              </p:cNvPr>
              <p:cNvSpPr/>
              <p:nvPr/>
            </p:nvSpPr>
            <p:spPr>
              <a:xfrm>
                <a:off x="4229385" y="4940055"/>
                <a:ext cx="23431" cy="23431"/>
              </a:xfrm>
              <a:custGeom>
                <a:avLst/>
                <a:gdLst>
                  <a:gd name="connsiteX0" fmla="*/ 0 w 23431"/>
                  <a:gd name="connsiteY0" fmla="*/ 11716 h 23431"/>
                  <a:gd name="connsiteX1" fmla="*/ 11716 w 23431"/>
                  <a:gd name="connsiteY1" fmla="*/ 23431 h 23431"/>
                  <a:gd name="connsiteX2" fmla="*/ 23432 w 23431"/>
                  <a:gd name="connsiteY2" fmla="*/ 11716 h 23431"/>
                  <a:gd name="connsiteX3" fmla="*/ 11716 w 23431"/>
                  <a:gd name="connsiteY3" fmla="*/ 0 h 23431"/>
                  <a:gd name="connsiteX4" fmla="*/ 0 w 23431"/>
                  <a:gd name="connsiteY4" fmla="*/ 11716 h 23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3431">
                    <a:moveTo>
                      <a:pt x="0" y="11716"/>
                    </a:moveTo>
                    <a:cubicBezTo>
                      <a:pt x="0" y="18097"/>
                      <a:pt x="5334" y="23431"/>
                      <a:pt x="11716" y="23431"/>
                    </a:cubicBezTo>
                    <a:cubicBezTo>
                      <a:pt x="18097" y="23431"/>
                      <a:pt x="23432" y="18097"/>
                      <a:pt x="23432" y="11716"/>
                    </a:cubicBezTo>
                    <a:cubicBezTo>
                      <a:pt x="23432" y="5334"/>
                      <a:pt x="18097" y="0"/>
                      <a:pt x="11716" y="0"/>
                    </a:cubicBezTo>
                    <a:cubicBezTo>
                      <a:pt x="5334" y="0"/>
                      <a:pt x="0" y="5334"/>
                      <a:pt x="0" y="11716"/>
                    </a:cubicBezTo>
                  </a:path>
                </a:pathLst>
              </a:custGeom>
              <a:solidFill>
                <a:srgbClr val="FEFEFE"/>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537617E3-364A-4940-4494-26F25FDD7326}"/>
                  </a:ext>
                </a:extLst>
              </p:cNvPr>
              <p:cNvSpPr/>
              <p:nvPr/>
            </p:nvSpPr>
            <p:spPr>
              <a:xfrm>
                <a:off x="4267485" y="5048639"/>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573" y="0"/>
                      <a:pt x="8192" y="0"/>
                    </a:cubicBezTo>
                    <a:cubicBezTo>
                      <a:pt x="3810" y="0"/>
                      <a:pt x="0" y="3715"/>
                      <a:pt x="0" y="8192"/>
                    </a:cubicBezTo>
                  </a:path>
                </a:pathLst>
              </a:custGeom>
              <a:solidFill>
                <a:srgbClr val="FEFEFE"/>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7B25769D-D432-1A9E-1539-1DE8C2B9DC0A}"/>
                  </a:ext>
                </a:extLst>
              </p:cNvPr>
              <p:cNvSpPr/>
              <p:nvPr/>
            </p:nvSpPr>
            <p:spPr>
              <a:xfrm>
                <a:off x="4182046" y="5065213"/>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858" y="12954"/>
                      <a:pt x="6477" y="12954"/>
                    </a:cubicBezTo>
                    <a:cubicBezTo>
                      <a:pt x="10096" y="12954"/>
                      <a:pt x="12954" y="10001"/>
                      <a:pt x="12954" y="6477"/>
                    </a:cubicBezTo>
                    <a:cubicBezTo>
                      <a:pt x="12954" y="2953"/>
                      <a:pt x="10096" y="0"/>
                      <a:pt x="6477" y="0"/>
                    </a:cubicBezTo>
                    <a:cubicBezTo>
                      <a:pt x="2858" y="0"/>
                      <a:pt x="0" y="2953"/>
                      <a:pt x="0" y="6477"/>
                    </a:cubicBezTo>
                  </a:path>
                </a:pathLst>
              </a:custGeom>
              <a:solidFill>
                <a:srgbClr val="FEFEFE"/>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E9E5C8F4-23B6-58A1-4B68-910B36FC154E}"/>
                  </a:ext>
                </a:extLst>
              </p:cNvPr>
              <p:cNvSpPr/>
              <p:nvPr/>
            </p:nvSpPr>
            <p:spPr>
              <a:xfrm>
                <a:off x="4264342" y="512083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561FCB74-5750-09B8-F5D3-DA8E599E46B7}"/>
                  </a:ext>
                </a:extLst>
              </p:cNvPr>
              <p:cNvSpPr/>
              <p:nvPr/>
            </p:nvSpPr>
            <p:spPr>
              <a:xfrm>
                <a:off x="4133754" y="5149414"/>
                <a:ext cx="8000" cy="8000"/>
              </a:xfrm>
              <a:custGeom>
                <a:avLst/>
                <a:gdLst>
                  <a:gd name="connsiteX0" fmla="*/ 0 w 8000"/>
                  <a:gd name="connsiteY0" fmla="*/ 4000 h 8000"/>
                  <a:gd name="connsiteX1" fmla="*/ 4000 w 8000"/>
                  <a:gd name="connsiteY1" fmla="*/ 8001 h 8000"/>
                  <a:gd name="connsiteX2" fmla="*/ 8001 w 8000"/>
                  <a:gd name="connsiteY2" fmla="*/ 4000 h 8000"/>
                  <a:gd name="connsiteX3" fmla="*/ 4000 w 8000"/>
                  <a:gd name="connsiteY3" fmla="*/ 0 h 8000"/>
                  <a:gd name="connsiteX4" fmla="*/ 0 w 8000"/>
                  <a:gd name="connsiteY4" fmla="*/ 4000 h 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8000">
                    <a:moveTo>
                      <a:pt x="0" y="4000"/>
                    </a:moveTo>
                    <a:cubicBezTo>
                      <a:pt x="0" y="6191"/>
                      <a:pt x="1810" y="8001"/>
                      <a:pt x="4000" y="8001"/>
                    </a:cubicBezTo>
                    <a:cubicBezTo>
                      <a:pt x="6191" y="8001"/>
                      <a:pt x="8001" y="6191"/>
                      <a:pt x="8001" y="4000"/>
                    </a:cubicBezTo>
                    <a:cubicBezTo>
                      <a:pt x="8001" y="1810"/>
                      <a:pt x="6191" y="0"/>
                      <a:pt x="4000" y="0"/>
                    </a:cubicBezTo>
                    <a:cubicBezTo>
                      <a:pt x="1810" y="0"/>
                      <a:pt x="0" y="1810"/>
                      <a:pt x="0" y="4000"/>
                    </a:cubicBezTo>
                  </a:path>
                </a:pathLst>
              </a:custGeom>
              <a:solidFill>
                <a:srgbClr val="FEFEFE"/>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266C29AD-E1A9-5941-9D54-6CE036AE7916}"/>
                  </a:ext>
                </a:extLst>
              </p:cNvPr>
              <p:cNvSpPr/>
              <p:nvPr/>
            </p:nvSpPr>
            <p:spPr>
              <a:xfrm>
                <a:off x="4557807" y="5149985"/>
                <a:ext cx="18097" cy="18097"/>
              </a:xfrm>
              <a:custGeom>
                <a:avLst/>
                <a:gdLst>
                  <a:gd name="connsiteX0" fmla="*/ 0 w 18097"/>
                  <a:gd name="connsiteY0" fmla="*/ 9049 h 18097"/>
                  <a:gd name="connsiteX1" fmla="*/ 9049 w 18097"/>
                  <a:gd name="connsiteY1" fmla="*/ 18098 h 18097"/>
                  <a:gd name="connsiteX2" fmla="*/ 18098 w 18097"/>
                  <a:gd name="connsiteY2" fmla="*/ 9049 h 18097"/>
                  <a:gd name="connsiteX3" fmla="*/ 9049 w 18097"/>
                  <a:gd name="connsiteY3" fmla="*/ 0 h 18097"/>
                  <a:gd name="connsiteX4" fmla="*/ 0 w 18097"/>
                  <a:gd name="connsiteY4" fmla="*/ 9049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0" y="9049"/>
                    </a:moveTo>
                    <a:cubicBezTo>
                      <a:pt x="0" y="14002"/>
                      <a:pt x="4096" y="18098"/>
                      <a:pt x="9049" y="18098"/>
                    </a:cubicBezTo>
                    <a:cubicBezTo>
                      <a:pt x="14002" y="18098"/>
                      <a:pt x="18098" y="14002"/>
                      <a:pt x="18098" y="9049"/>
                    </a:cubicBezTo>
                    <a:cubicBezTo>
                      <a:pt x="18098" y="4096"/>
                      <a:pt x="14002" y="0"/>
                      <a:pt x="9049" y="0"/>
                    </a:cubicBezTo>
                    <a:cubicBezTo>
                      <a:pt x="4096" y="0"/>
                      <a:pt x="0" y="4096"/>
                      <a:pt x="0" y="9049"/>
                    </a:cubicBezTo>
                  </a:path>
                </a:pathLst>
              </a:custGeom>
              <a:solidFill>
                <a:srgbClr val="FEFEFE"/>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C3BC9389-5BC4-F8C4-5118-61320ACA01A5}"/>
                  </a:ext>
                </a:extLst>
              </p:cNvPr>
              <p:cNvSpPr/>
              <p:nvPr/>
            </p:nvSpPr>
            <p:spPr>
              <a:xfrm>
                <a:off x="4405026" y="4981584"/>
                <a:ext cx="12572" cy="12572"/>
              </a:xfrm>
              <a:custGeom>
                <a:avLst/>
                <a:gdLst>
                  <a:gd name="connsiteX0" fmla="*/ 0 w 12572"/>
                  <a:gd name="connsiteY0" fmla="*/ 6287 h 12572"/>
                  <a:gd name="connsiteX1" fmla="*/ 6287 w 12572"/>
                  <a:gd name="connsiteY1" fmla="*/ 12573 h 12572"/>
                  <a:gd name="connsiteX2" fmla="*/ 12573 w 12572"/>
                  <a:gd name="connsiteY2" fmla="*/ 6287 h 12572"/>
                  <a:gd name="connsiteX3" fmla="*/ 6287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C4DD8ECC-7B31-14BB-F7CD-CB1FBB08C4D8}"/>
                  </a:ext>
                </a:extLst>
              </p:cNvPr>
              <p:cNvSpPr/>
              <p:nvPr/>
            </p:nvSpPr>
            <p:spPr>
              <a:xfrm>
                <a:off x="4477607" y="5001300"/>
                <a:ext cx="9144" cy="9144"/>
              </a:xfrm>
              <a:custGeom>
                <a:avLst/>
                <a:gdLst>
                  <a:gd name="connsiteX0" fmla="*/ 0 w 9144"/>
                  <a:gd name="connsiteY0" fmla="*/ 4572 h 9144"/>
                  <a:gd name="connsiteX1" fmla="*/ 4572 w 9144"/>
                  <a:gd name="connsiteY1" fmla="*/ 9144 h 9144"/>
                  <a:gd name="connsiteX2" fmla="*/ 9144 w 9144"/>
                  <a:gd name="connsiteY2" fmla="*/ 4572 h 9144"/>
                  <a:gd name="connsiteX3" fmla="*/ 4572 w 9144"/>
                  <a:gd name="connsiteY3" fmla="*/ 0 h 9144"/>
                  <a:gd name="connsiteX4" fmla="*/ 0 w 9144"/>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34E11071-3A51-2AD6-A616-D39A58553D7D}"/>
                  </a:ext>
                </a:extLst>
              </p:cNvPr>
              <p:cNvSpPr/>
              <p:nvPr/>
            </p:nvSpPr>
            <p:spPr>
              <a:xfrm>
                <a:off x="4506277" y="5063118"/>
                <a:ext cx="6762" cy="6762"/>
              </a:xfrm>
              <a:custGeom>
                <a:avLst/>
                <a:gdLst>
                  <a:gd name="connsiteX0" fmla="*/ 0 w 6762"/>
                  <a:gd name="connsiteY0" fmla="*/ 3334 h 6762"/>
                  <a:gd name="connsiteX1" fmla="*/ 3334 w 6762"/>
                  <a:gd name="connsiteY1" fmla="*/ 6763 h 6762"/>
                  <a:gd name="connsiteX2" fmla="*/ 6763 w 6762"/>
                  <a:gd name="connsiteY2" fmla="*/ 3334 h 6762"/>
                  <a:gd name="connsiteX3" fmla="*/ 3334 w 6762"/>
                  <a:gd name="connsiteY3" fmla="*/ 0 h 6762"/>
                  <a:gd name="connsiteX4" fmla="*/ 0 w 6762"/>
                  <a:gd name="connsiteY4" fmla="*/ 3334 h 6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 h="6762">
                    <a:moveTo>
                      <a:pt x="0" y="3334"/>
                    </a:moveTo>
                    <a:cubicBezTo>
                      <a:pt x="0" y="5143"/>
                      <a:pt x="1524" y="6763"/>
                      <a:pt x="3334" y="6763"/>
                    </a:cubicBezTo>
                    <a:cubicBezTo>
                      <a:pt x="5143" y="6763"/>
                      <a:pt x="6763" y="5239"/>
                      <a:pt x="6763" y="3334"/>
                    </a:cubicBezTo>
                    <a:cubicBezTo>
                      <a:pt x="6763" y="1429"/>
                      <a:pt x="5239" y="0"/>
                      <a:pt x="3334" y="0"/>
                    </a:cubicBezTo>
                    <a:cubicBezTo>
                      <a:pt x="1429" y="0"/>
                      <a:pt x="0" y="1524"/>
                      <a:pt x="0" y="3334"/>
                    </a:cubicBezTo>
                  </a:path>
                </a:pathLst>
              </a:custGeom>
              <a:solidFill>
                <a:srgbClr val="FEFEFE"/>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D589126C-70FB-DF51-233D-6DD88184CB00}"/>
                  </a:ext>
                </a:extLst>
              </p:cNvPr>
              <p:cNvSpPr/>
              <p:nvPr/>
            </p:nvSpPr>
            <p:spPr>
              <a:xfrm>
                <a:off x="4327398" y="4897287"/>
                <a:ext cx="14668" cy="14668"/>
              </a:xfrm>
              <a:custGeom>
                <a:avLst/>
                <a:gdLst>
                  <a:gd name="connsiteX0" fmla="*/ 0 w 14668"/>
                  <a:gd name="connsiteY0" fmla="*/ 7334 h 14668"/>
                  <a:gd name="connsiteX1" fmla="*/ 7334 w 14668"/>
                  <a:gd name="connsiteY1" fmla="*/ 14669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5"/>
                      <a:pt x="3334" y="14669"/>
                      <a:pt x="7334" y="14669"/>
                    </a:cubicBezTo>
                    <a:cubicBezTo>
                      <a:pt x="11335" y="14669"/>
                      <a:pt x="14668" y="11335"/>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5F450750-49F6-C20A-4BC5-E1BCDE6C4F2C}"/>
                  </a:ext>
                </a:extLst>
              </p:cNvPr>
              <p:cNvSpPr/>
              <p:nvPr/>
            </p:nvSpPr>
            <p:spPr>
              <a:xfrm>
                <a:off x="4190619" y="4793655"/>
                <a:ext cx="13715" cy="13715"/>
              </a:xfrm>
              <a:custGeom>
                <a:avLst/>
                <a:gdLst>
                  <a:gd name="connsiteX0" fmla="*/ 0 w 13715"/>
                  <a:gd name="connsiteY0" fmla="*/ 6858 h 13715"/>
                  <a:gd name="connsiteX1" fmla="*/ 6858 w 13715"/>
                  <a:gd name="connsiteY1" fmla="*/ 13716 h 13715"/>
                  <a:gd name="connsiteX2" fmla="*/ 13716 w 13715"/>
                  <a:gd name="connsiteY2" fmla="*/ 6858 h 13715"/>
                  <a:gd name="connsiteX3" fmla="*/ 6858 w 13715"/>
                  <a:gd name="connsiteY3" fmla="*/ 0 h 13715"/>
                  <a:gd name="connsiteX4" fmla="*/ 0 w 1371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 h="13715">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DEAC38EC-7831-EA1A-10C1-1FA04FEB63BF}"/>
                  </a:ext>
                </a:extLst>
              </p:cNvPr>
              <p:cNvSpPr/>
              <p:nvPr/>
            </p:nvSpPr>
            <p:spPr>
              <a:xfrm>
                <a:off x="4220527" y="4782035"/>
                <a:ext cx="6858" cy="6858"/>
              </a:xfrm>
              <a:custGeom>
                <a:avLst/>
                <a:gdLst>
                  <a:gd name="connsiteX0" fmla="*/ 0 w 6858"/>
                  <a:gd name="connsiteY0" fmla="*/ 3429 h 6858"/>
                  <a:gd name="connsiteX1" fmla="*/ 3429 w 6858"/>
                  <a:gd name="connsiteY1" fmla="*/ 6858 h 6858"/>
                  <a:gd name="connsiteX2" fmla="*/ 6858 w 6858"/>
                  <a:gd name="connsiteY2" fmla="*/ 3429 h 6858"/>
                  <a:gd name="connsiteX3" fmla="*/ 3429 w 6858"/>
                  <a:gd name="connsiteY3" fmla="*/ 0 h 6858"/>
                  <a:gd name="connsiteX4" fmla="*/ 0 w 6858"/>
                  <a:gd name="connsiteY4" fmla="*/ 3429 h 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 h="6858">
                    <a:moveTo>
                      <a:pt x="0" y="3429"/>
                    </a:moveTo>
                    <a:cubicBezTo>
                      <a:pt x="0" y="5334"/>
                      <a:pt x="1524" y="6858"/>
                      <a:pt x="3429" y="6858"/>
                    </a:cubicBezTo>
                    <a:cubicBezTo>
                      <a:pt x="5334" y="6858"/>
                      <a:pt x="6858" y="5334"/>
                      <a:pt x="6858" y="3429"/>
                    </a:cubicBezTo>
                    <a:cubicBezTo>
                      <a:pt x="6858" y="1524"/>
                      <a:pt x="5334" y="0"/>
                      <a:pt x="3429" y="0"/>
                    </a:cubicBezTo>
                    <a:cubicBezTo>
                      <a:pt x="1524" y="0"/>
                      <a:pt x="0" y="1524"/>
                      <a:pt x="0" y="3429"/>
                    </a:cubicBezTo>
                  </a:path>
                </a:pathLst>
              </a:custGeom>
              <a:solidFill>
                <a:srgbClr val="FEFEFE"/>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8A051DF5-A1D5-1F0F-6E67-AE43439E9167}"/>
                  </a:ext>
                </a:extLst>
              </p:cNvPr>
              <p:cNvSpPr/>
              <p:nvPr/>
            </p:nvSpPr>
            <p:spPr>
              <a:xfrm>
                <a:off x="4716589" y="5481836"/>
                <a:ext cx="17907" cy="17907"/>
              </a:xfrm>
              <a:custGeom>
                <a:avLst/>
                <a:gdLst>
                  <a:gd name="connsiteX0" fmla="*/ 0 w 17907"/>
                  <a:gd name="connsiteY0" fmla="*/ 8954 h 17907"/>
                  <a:gd name="connsiteX1" fmla="*/ 8954 w 17907"/>
                  <a:gd name="connsiteY1" fmla="*/ 17907 h 17907"/>
                  <a:gd name="connsiteX2" fmla="*/ 17907 w 17907"/>
                  <a:gd name="connsiteY2" fmla="*/ 8954 h 17907"/>
                  <a:gd name="connsiteX3" fmla="*/ 8954 w 17907"/>
                  <a:gd name="connsiteY3" fmla="*/ 0 h 17907"/>
                  <a:gd name="connsiteX4" fmla="*/ 0 w 17907"/>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 h="17907">
                    <a:moveTo>
                      <a:pt x="0" y="8954"/>
                    </a:moveTo>
                    <a:cubicBezTo>
                      <a:pt x="0" y="13811"/>
                      <a:pt x="4096" y="17907"/>
                      <a:pt x="8954" y="17907"/>
                    </a:cubicBezTo>
                    <a:cubicBezTo>
                      <a:pt x="13811" y="17907"/>
                      <a:pt x="17907" y="13811"/>
                      <a:pt x="17907" y="8954"/>
                    </a:cubicBezTo>
                    <a:cubicBezTo>
                      <a:pt x="17907" y="4096"/>
                      <a:pt x="13811" y="0"/>
                      <a:pt x="8954" y="0"/>
                    </a:cubicBezTo>
                    <a:cubicBezTo>
                      <a:pt x="4096" y="0"/>
                      <a:pt x="0" y="4096"/>
                      <a:pt x="0" y="8954"/>
                    </a:cubicBezTo>
                  </a:path>
                </a:pathLst>
              </a:custGeom>
              <a:solidFill>
                <a:srgbClr val="FEFEFE"/>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B48B9277-DF6E-1810-3D17-7D7BF774066A}"/>
                  </a:ext>
                </a:extLst>
              </p:cNvPr>
              <p:cNvSpPr/>
              <p:nvPr/>
            </p:nvSpPr>
            <p:spPr>
              <a:xfrm>
                <a:off x="4574190" y="5423162"/>
                <a:ext cx="12191" cy="12382"/>
              </a:xfrm>
              <a:custGeom>
                <a:avLst/>
                <a:gdLst>
                  <a:gd name="connsiteX0" fmla="*/ 0 w 12191"/>
                  <a:gd name="connsiteY0" fmla="*/ 6191 h 12382"/>
                  <a:gd name="connsiteX1" fmla="*/ 6096 w 12191"/>
                  <a:gd name="connsiteY1" fmla="*/ 12383 h 12382"/>
                  <a:gd name="connsiteX2" fmla="*/ 12192 w 12191"/>
                  <a:gd name="connsiteY2" fmla="*/ 6191 h 12382"/>
                  <a:gd name="connsiteX3" fmla="*/ 6096 w 12191"/>
                  <a:gd name="connsiteY3" fmla="*/ 0 h 12382"/>
                  <a:gd name="connsiteX4" fmla="*/ 0 w 12191"/>
                  <a:gd name="connsiteY4" fmla="*/ 6191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382">
                    <a:moveTo>
                      <a:pt x="0" y="6191"/>
                    </a:moveTo>
                    <a:cubicBezTo>
                      <a:pt x="0" y="9525"/>
                      <a:pt x="2762" y="12383"/>
                      <a:pt x="6096" y="12383"/>
                    </a:cubicBezTo>
                    <a:cubicBezTo>
                      <a:pt x="9430" y="12383"/>
                      <a:pt x="12192" y="9620"/>
                      <a:pt x="12192" y="6191"/>
                    </a:cubicBezTo>
                    <a:cubicBezTo>
                      <a:pt x="12192" y="2762"/>
                      <a:pt x="9430" y="0"/>
                      <a:pt x="6096" y="0"/>
                    </a:cubicBezTo>
                    <a:cubicBezTo>
                      <a:pt x="2762" y="0"/>
                      <a:pt x="0" y="2762"/>
                      <a:pt x="0" y="6191"/>
                    </a:cubicBezTo>
                  </a:path>
                </a:pathLst>
              </a:custGeom>
              <a:solidFill>
                <a:srgbClr val="FEFEFE"/>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06DB09E3-A470-9726-1809-9CF0DFC49E7C}"/>
                  </a:ext>
                </a:extLst>
              </p:cNvPr>
              <p:cNvSpPr/>
              <p:nvPr/>
            </p:nvSpPr>
            <p:spPr>
              <a:xfrm>
                <a:off x="4657629" y="5641094"/>
                <a:ext cx="13144" cy="13144"/>
              </a:xfrm>
              <a:custGeom>
                <a:avLst/>
                <a:gdLst>
                  <a:gd name="connsiteX0" fmla="*/ 0 w 13144"/>
                  <a:gd name="connsiteY0" fmla="*/ 6572 h 13144"/>
                  <a:gd name="connsiteX1" fmla="*/ 6572 w 13144"/>
                  <a:gd name="connsiteY1" fmla="*/ 13145 h 13144"/>
                  <a:gd name="connsiteX2" fmla="*/ 13144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4" y="10192"/>
                      <a:pt x="13144" y="6572"/>
                    </a:cubicBezTo>
                    <a:cubicBezTo>
                      <a:pt x="13144"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C1125C77-43FC-A1F7-8269-38A878DA6AE4}"/>
                  </a:ext>
                </a:extLst>
              </p:cNvPr>
              <p:cNvSpPr/>
              <p:nvPr/>
            </p:nvSpPr>
            <p:spPr>
              <a:xfrm>
                <a:off x="4763738" y="5695292"/>
                <a:ext cx="11239" cy="11239"/>
              </a:xfrm>
              <a:custGeom>
                <a:avLst/>
                <a:gdLst>
                  <a:gd name="connsiteX0" fmla="*/ 0 w 11239"/>
                  <a:gd name="connsiteY0" fmla="*/ 5620 h 11239"/>
                  <a:gd name="connsiteX1" fmla="*/ 5620 w 11239"/>
                  <a:gd name="connsiteY1" fmla="*/ 11239 h 11239"/>
                  <a:gd name="connsiteX2" fmla="*/ 11239 w 11239"/>
                  <a:gd name="connsiteY2" fmla="*/ 5620 h 11239"/>
                  <a:gd name="connsiteX3" fmla="*/ 5620 w 11239"/>
                  <a:gd name="connsiteY3" fmla="*/ 0 h 11239"/>
                  <a:gd name="connsiteX4" fmla="*/ 0 w 11239"/>
                  <a:gd name="connsiteY4" fmla="*/ 5620 h 11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 h="11239">
                    <a:moveTo>
                      <a:pt x="0" y="5620"/>
                    </a:moveTo>
                    <a:cubicBezTo>
                      <a:pt x="0" y="8668"/>
                      <a:pt x="2572" y="11239"/>
                      <a:pt x="5620" y="11239"/>
                    </a:cubicBezTo>
                    <a:cubicBezTo>
                      <a:pt x="8668" y="11239"/>
                      <a:pt x="11239" y="8668"/>
                      <a:pt x="11239" y="5620"/>
                    </a:cubicBezTo>
                    <a:cubicBezTo>
                      <a:pt x="11239" y="2572"/>
                      <a:pt x="8668" y="0"/>
                      <a:pt x="5620" y="0"/>
                    </a:cubicBezTo>
                    <a:cubicBezTo>
                      <a:pt x="2572" y="0"/>
                      <a:pt x="0" y="2572"/>
                      <a:pt x="0" y="5620"/>
                    </a:cubicBezTo>
                  </a:path>
                </a:pathLst>
              </a:custGeom>
              <a:solidFill>
                <a:srgbClr val="FEFEFE"/>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8944D78D-4C81-3B44-8E18-33564D80B7AE}"/>
                  </a:ext>
                </a:extLst>
              </p:cNvPr>
              <p:cNvSpPr/>
              <p:nvPr/>
            </p:nvSpPr>
            <p:spPr>
              <a:xfrm>
                <a:off x="4767357" y="5549845"/>
                <a:ext cx="7239" cy="7238"/>
              </a:xfrm>
              <a:custGeom>
                <a:avLst/>
                <a:gdLst>
                  <a:gd name="connsiteX0" fmla="*/ 0 w 7239"/>
                  <a:gd name="connsiteY0" fmla="*/ 3620 h 7238"/>
                  <a:gd name="connsiteX1" fmla="*/ 3620 w 7239"/>
                  <a:gd name="connsiteY1" fmla="*/ 7239 h 7238"/>
                  <a:gd name="connsiteX2" fmla="*/ 7239 w 7239"/>
                  <a:gd name="connsiteY2" fmla="*/ 3620 h 7238"/>
                  <a:gd name="connsiteX3" fmla="*/ 3620 w 7239"/>
                  <a:gd name="connsiteY3" fmla="*/ 0 h 7238"/>
                  <a:gd name="connsiteX4" fmla="*/ 0 w 7239"/>
                  <a:gd name="connsiteY4" fmla="*/ 3620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 h="7238">
                    <a:moveTo>
                      <a:pt x="0" y="3620"/>
                    </a:moveTo>
                    <a:cubicBezTo>
                      <a:pt x="0" y="5620"/>
                      <a:pt x="1715" y="7239"/>
                      <a:pt x="3620" y="7239"/>
                    </a:cubicBezTo>
                    <a:cubicBezTo>
                      <a:pt x="5525" y="7239"/>
                      <a:pt x="7239" y="5524"/>
                      <a:pt x="7239" y="3620"/>
                    </a:cubicBezTo>
                    <a:cubicBezTo>
                      <a:pt x="7239" y="1714"/>
                      <a:pt x="5525" y="0"/>
                      <a:pt x="3620" y="0"/>
                    </a:cubicBezTo>
                    <a:cubicBezTo>
                      <a:pt x="1715" y="0"/>
                      <a:pt x="0" y="1714"/>
                      <a:pt x="0" y="3620"/>
                    </a:cubicBezTo>
                  </a:path>
                </a:pathLst>
              </a:custGeom>
              <a:solidFill>
                <a:srgbClr val="FEFEFE"/>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06E9ACCF-22B5-C75F-E57F-83595D545BEA}"/>
                  </a:ext>
                </a:extLst>
              </p:cNvPr>
              <p:cNvSpPr/>
              <p:nvPr/>
            </p:nvSpPr>
            <p:spPr>
              <a:xfrm>
                <a:off x="4549997" y="5342391"/>
                <a:ext cx="18668" cy="18668"/>
              </a:xfrm>
              <a:custGeom>
                <a:avLst/>
                <a:gdLst>
                  <a:gd name="connsiteX0" fmla="*/ 0 w 18668"/>
                  <a:gd name="connsiteY0" fmla="*/ 9334 h 18668"/>
                  <a:gd name="connsiteX1" fmla="*/ 9334 w 18668"/>
                  <a:gd name="connsiteY1" fmla="*/ 18669 h 18668"/>
                  <a:gd name="connsiteX2" fmla="*/ 18669 w 18668"/>
                  <a:gd name="connsiteY2" fmla="*/ 9334 h 18668"/>
                  <a:gd name="connsiteX3" fmla="*/ 9334 w 18668"/>
                  <a:gd name="connsiteY3" fmla="*/ 0 h 18668"/>
                  <a:gd name="connsiteX4" fmla="*/ 0 w 18668"/>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18668">
                    <a:moveTo>
                      <a:pt x="0" y="9334"/>
                    </a:moveTo>
                    <a:cubicBezTo>
                      <a:pt x="0" y="14383"/>
                      <a:pt x="4191" y="18669"/>
                      <a:pt x="9334" y="18669"/>
                    </a:cubicBezTo>
                    <a:cubicBezTo>
                      <a:pt x="14478" y="18669"/>
                      <a:pt x="18669" y="14383"/>
                      <a:pt x="18669" y="9334"/>
                    </a:cubicBezTo>
                    <a:cubicBezTo>
                      <a:pt x="18669" y="4286"/>
                      <a:pt x="14478" y="0"/>
                      <a:pt x="9334" y="0"/>
                    </a:cubicBezTo>
                    <a:cubicBezTo>
                      <a:pt x="4191" y="0"/>
                      <a:pt x="0" y="4191"/>
                      <a:pt x="0" y="9334"/>
                    </a:cubicBezTo>
                  </a:path>
                </a:pathLst>
              </a:custGeom>
              <a:solidFill>
                <a:srgbClr val="FEFEFE"/>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8D00496A-0469-D4F1-5C30-03CDE6C06C4F}"/>
                  </a:ext>
                </a:extLst>
              </p:cNvPr>
              <p:cNvSpPr/>
              <p:nvPr/>
            </p:nvSpPr>
            <p:spPr>
              <a:xfrm>
                <a:off x="3615785" y="4666211"/>
                <a:ext cx="16002" cy="16001"/>
              </a:xfrm>
              <a:custGeom>
                <a:avLst/>
                <a:gdLst>
                  <a:gd name="connsiteX0" fmla="*/ 0 w 16002"/>
                  <a:gd name="connsiteY0" fmla="*/ 8001 h 16001"/>
                  <a:gd name="connsiteX1" fmla="*/ 8001 w 16002"/>
                  <a:gd name="connsiteY1" fmla="*/ 16002 h 16001"/>
                  <a:gd name="connsiteX2" fmla="*/ 16002 w 16002"/>
                  <a:gd name="connsiteY2" fmla="*/ 8001 h 16001"/>
                  <a:gd name="connsiteX3" fmla="*/ 8001 w 16002"/>
                  <a:gd name="connsiteY3" fmla="*/ 0 h 16001"/>
                  <a:gd name="connsiteX4" fmla="*/ 0 w 16002"/>
                  <a:gd name="connsiteY4" fmla="*/ 8001 h 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1">
                    <a:moveTo>
                      <a:pt x="0" y="8001"/>
                    </a:moveTo>
                    <a:cubicBezTo>
                      <a:pt x="0" y="12383"/>
                      <a:pt x="3619" y="16002"/>
                      <a:pt x="8001" y="16002"/>
                    </a:cubicBezTo>
                    <a:cubicBezTo>
                      <a:pt x="12383" y="16002"/>
                      <a:pt x="16002" y="12383"/>
                      <a:pt x="16002" y="8001"/>
                    </a:cubicBezTo>
                    <a:cubicBezTo>
                      <a:pt x="16002" y="3620"/>
                      <a:pt x="12383" y="0"/>
                      <a:pt x="8001" y="0"/>
                    </a:cubicBezTo>
                    <a:cubicBezTo>
                      <a:pt x="3619" y="0"/>
                      <a:pt x="0" y="3620"/>
                      <a:pt x="0" y="8001"/>
                    </a:cubicBezTo>
                  </a:path>
                </a:pathLst>
              </a:custGeom>
              <a:solidFill>
                <a:srgbClr val="FEFEFE"/>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31E93D99-9EED-B7C0-F236-BEDB2013B4CE}"/>
                  </a:ext>
                </a:extLst>
              </p:cNvPr>
              <p:cNvSpPr/>
              <p:nvPr/>
            </p:nvSpPr>
            <p:spPr>
              <a:xfrm>
                <a:off x="3565683" y="4790036"/>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8"/>
                      <a:pt x="5429" y="10858"/>
                    </a:cubicBezTo>
                    <a:cubicBezTo>
                      <a:pt x="8382" y="10858"/>
                      <a:pt x="10858" y="8382"/>
                      <a:pt x="10858" y="5429"/>
                    </a:cubicBezTo>
                    <a:cubicBezTo>
                      <a:pt x="10858" y="2476"/>
                      <a:pt x="8382" y="0"/>
                      <a:pt x="5429" y="0"/>
                    </a:cubicBezTo>
                    <a:cubicBezTo>
                      <a:pt x="2477" y="0"/>
                      <a:pt x="0" y="2476"/>
                      <a:pt x="0" y="5429"/>
                    </a:cubicBezTo>
                  </a:path>
                </a:pathLst>
              </a:custGeom>
              <a:solidFill>
                <a:srgbClr val="FEFEFE"/>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31B481F4-54C5-EC66-ED1C-CFC7230AC6A6}"/>
                  </a:ext>
                </a:extLst>
              </p:cNvPr>
              <p:cNvSpPr/>
              <p:nvPr/>
            </p:nvSpPr>
            <p:spPr>
              <a:xfrm>
                <a:off x="3600545" y="4779749"/>
                <a:ext cx="9334" cy="9334"/>
              </a:xfrm>
              <a:custGeom>
                <a:avLst/>
                <a:gdLst>
                  <a:gd name="connsiteX0" fmla="*/ 0 w 9334"/>
                  <a:gd name="connsiteY0" fmla="*/ 4667 h 9334"/>
                  <a:gd name="connsiteX1" fmla="*/ 4667 w 9334"/>
                  <a:gd name="connsiteY1" fmla="*/ 9334 h 9334"/>
                  <a:gd name="connsiteX2" fmla="*/ 9334 w 9334"/>
                  <a:gd name="connsiteY2" fmla="*/ 4667 h 9334"/>
                  <a:gd name="connsiteX3" fmla="*/ 4667 w 9334"/>
                  <a:gd name="connsiteY3" fmla="*/ 0 h 9334"/>
                  <a:gd name="connsiteX4" fmla="*/ 0 w 9334"/>
                  <a:gd name="connsiteY4" fmla="*/ 4667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0" y="4667"/>
                    </a:moveTo>
                    <a:cubicBezTo>
                      <a:pt x="0" y="7239"/>
                      <a:pt x="2096" y="9334"/>
                      <a:pt x="4667" y="9334"/>
                    </a:cubicBezTo>
                    <a:cubicBezTo>
                      <a:pt x="7239" y="9334"/>
                      <a:pt x="9334" y="7239"/>
                      <a:pt x="9334" y="4667"/>
                    </a:cubicBezTo>
                    <a:cubicBezTo>
                      <a:pt x="9334" y="2096"/>
                      <a:pt x="7239" y="0"/>
                      <a:pt x="4667" y="0"/>
                    </a:cubicBezTo>
                    <a:cubicBezTo>
                      <a:pt x="2096" y="0"/>
                      <a:pt x="0" y="2096"/>
                      <a:pt x="0" y="4667"/>
                    </a:cubicBezTo>
                  </a:path>
                </a:pathLst>
              </a:custGeom>
              <a:solidFill>
                <a:srgbClr val="FEFEFE"/>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3765FAC1-3BD1-1A90-4976-4DDB284C96D0}"/>
                  </a:ext>
                </a:extLst>
              </p:cNvPr>
              <p:cNvSpPr/>
              <p:nvPr/>
            </p:nvSpPr>
            <p:spPr>
              <a:xfrm>
                <a:off x="3376993" y="4771081"/>
                <a:ext cx="26479" cy="26670"/>
              </a:xfrm>
              <a:custGeom>
                <a:avLst/>
                <a:gdLst>
                  <a:gd name="connsiteX0" fmla="*/ 0 w 26479"/>
                  <a:gd name="connsiteY0" fmla="*/ 13335 h 26670"/>
                  <a:gd name="connsiteX1" fmla="*/ 13240 w 26479"/>
                  <a:gd name="connsiteY1" fmla="*/ 26670 h 26670"/>
                  <a:gd name="connsiteX2" fmla="*/ 26479 w 26479"/>
                  <a:gd name="connsiteY2" fmla="*/ 13335 h 26670"/>
                  <a:gd name="connsiteX3" fmla="*/ 13240 w 26479"/>
                  <a:gd name="connsiteY3" fmla="*/ 0 h 26670"/>
                  <a:gd name="connsiteX4" fmla="*/ 0 w 26479"/>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9" h="26670">
                    <a:moveTo>
                      <a:pt x="0" y="13335"/>
                    </a:moveTo>
                    <a:cubicBezTo>
                      <a:pt x="0" y="20574"/>
                      <a:pt x="6001" y="26670"/>
                      <a:pt x="13240" y="26670"/>
                    </a:cubicBezTo>
                    <a:cubicBezTo>
                      <a:pt x="20479" y="26670"/>
                      <a:pt x="26479" y="20669"/>
                      <a:pt x="26479" y="13335"/>
                    </a:cubicBezTo>
                    <a:cubicBezTo>
                      <a:pt x="26479" y="6001"/>
                      <a:pt x="20479" y="0"/>
                      <a:pt x="13240" y="0"/>
                    </a:cubicBezTo>
                    <a:cubicBezTo>
                      <a:pt x="6001" y="0"/>
                      <a:pt x="0" y="6001"/>
                      <a:pt x="0" y="13335"/>
                    </a:cubicBezTo>
                  </a:path>
                </a:pathLst>
              </a:custGeom>
              <a:solidFill>
                <a:srgbClr val="FEFEFE"/>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BC95788F-2C85-FEC9-BC65-6DE85293BACF}"/>
                  </a:ext>
                </a:extLst>
              </p:cNvPr>
              <p:cNvSpPr/>
              <p:nvPr/>
            </p:nvSpPr>
            <p:spPr>
              <a:xfrm>
                <a:off x="3448145" y="4772129"/>
                <a:ext cx="16954" cy="17049"/>
              </a:xfrm>
              <a:custGeom>
                <a:avLst/>
                <a:gdLst>
                  <a:gd name="connsiteX0" fmla="*/ 0 w 16954"/>
                  <a:gd name="connsiteY0" fmla="*/ 8477 h 17049"/>
                  <a:gd name="connsiteX1" fmla="*/ 8477 w 16954"/>
                  <a:gd name="connsiteY1" fmla="*/ 17050 h 17049"/>
                  <a:gd name="connsiteX2" fmla="*/ 16954 w 16954"/>
                  <a:gd name="connsiteY2" fmla="*/ 8477 h 17049"/>
                  <a:gd name="connsiteX3" fmla="*/ 8477 w 16954"/>
                  <a:gd name="connsiteY3" fmla="*/ 0 h 17049"/>
                  <a:gd name="connsiteX4" fmla="*/ 0 w 16954"/>
                  <a:gd name="connsiteY4" fmla="*/ 8477 h 1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7049">
                    <a:moveTo>
                      <a:pt x="0" y="8477"/>
                    </a:moveTo>
                    <a:cubicBezTo>
                      <a:pt x="0" y="13145"/>
                      <a:pt x="3905" y="17050"/>
                      <a:pt x="8477" y="17050"/>
                    </a:cubicBezTo>
                    <a:cubicBezTo>
                      <a:pt x="13049" y="17050"/>
                      <a:pt x="16954" y="13145"/>
                      <a:pt x="16954" y="8477"/>
                    </a:cubicBezTo>
                    <a:cubicBezTo>
                      <a:pt x="16954" y="3810"/>
                      <a:pt x="13049" y="0"/>
                      <a:pt x="8477" y="0"/>
                    </a:cubicBezTo>
                    <a:cubicBezTo>
                      <a:pt x="3905" y="0"/>
                      <a:pt x="0" y="3905"/>
                      <a:pt x="0" y="8477"/>
                    </a:cubicBezTo>
                  </a:path>
                </a:pathLst>
              </a:custGeom>
              <a:solidFill>
                <a:srgbClr val="FEFEFE"/>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A6CB176A-6986-3F35-8707-7BF42B53737B}"/>
                  </a:ext>
                </a:extLst>
              </p:cNvPr>
              <p:cNvSpPr/>
              <p:nvPr/>
            </p:nvSpPr>
            <p:spPr>
              <a:xfrm>
                <a:off x="3229070" y="4892906"/>
                <a:ext cx="22097" cy="22097"/>
              </a:xfrm>
              <a:custGeom>
                <a:avLst/>
                <a:gdLst>
                  <a:gd name="connsiteX0" fmla="*/ 0 w 22097"/>
                  <a:gd name="connsiteY0" fmla="*/ 11049 h 22097"/>
                  <a:gd name="connsiteX1" fmla="*/ 11049 w 22097"/>
                  <a:gd name="connsiteY1" fmla="*/ 22098 h 22097"/>
                  <a:gd name="connsiteX2" fmla="*/ 22098 w 22097"/>
                  <a:gd name="connsiteY2" fmla="*/ 11049 h 22097"/>
                  <a:gd name="connsiteX3" fmla="*/ 11049 w 22097"/>
                  <a:gd name="connsiteY3" fmla="*/ 0 h 22097"/>
                  <a:gd name="connsiteX4" fmla="*/ 0 w 22097"/>
                  <a:gd name="connsiteY4" fmla="*/ 11049 h 2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 h="22097">
                    <a:moveTo>
                      <a:pt x="0" y="11049"/>
                    </a:moveTo>
                    <a:cubicBezTo>
                      <a:pt x="0" y="17050"/>
                      <a:pt x="5048" y="22098"/>
                      <a:pt x="11049" y="22098"/>
                    </a:cubicBezTo>
                    <a:cubicBezTo>
                      <a:pt x="17050" y="22098"/>
                      <a:pt x="22098" y="17050"/>
                      <a:pt x="22098" y="11049"/>
                    </a:cubicBezTo>
                    <a:cubicBezTo>
                      <a:pt x="22098" y="5048"/>
                      <a:pt x="17050" y="0"/>
                      <a:pt x="11049" y="0"/>
                    </a:cubicBezTo>
                    <a:cubicBezTo>
                      <a:pt x="5048" y="0"/>
                      <a:pt x="0" y="5048"/>
                      <a:pt x="0" y="11049"/>
                    </a:cubicBezTo>
                  </a:path>
                </a:pathLst>
              </a:custGeom>
              <a:solidFill>
                <a:srgbClr val="FEFEFE"/>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C733A902-2981-5286-ED62-DFAD20D384F6}"/>
                  </a:ext>
                </a:extLst>
              </p:cNvPr>
              <p:cNvSpPr/>
              <p:nvPr/>
            </p:nvSpPr>
            <p:spPr>
              <a:xfrm>
                <a:off x="3346894" y="4839089"/>
                <a:ext cx="16764" cy="16764"/>
              </a:xfrm>
              <a:custGeom>
                <a:avLst/>
                <a:gdLst>
                  <a:gd name="connsiteX0" fmla="*/ 0 w 16764"/>
                  <a:gd name="connsiteY0" fmla="*/ 8382 h 16764"/>
                  <a:gd name="connsiteX1" fmla="*/ 8382 w 16764"/>
                  <a:gd name="connsiteY1" fmla="*/ 16764 h 16764"/>
                  <a:gd name="connsiteX2" fmla="*/ 16764 w 16764"/>
                  <a:gd name="connsiteY2" fmla="*/ 8382 h 16764"/>
                  <a:gd name="connsiteX3" fmla="*/ 8382 w 16764"/>
                  <a:gd name="connsiteY3" fmla="*/ 0 h 16764"/>
                  <a:gd name="connsiteX4" fmla="*/ 0 w 16764"/>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8C49D164-882D-D517-6427-6A6BBC0BD17B}"/>
                  </a:ext>
                </a:extLst>
              </p:cNvPr>
              <p:cNvSpPr/>
              <p:nvPr/>
            </p:nvSpPr>
            <p:spPr>
              <a:xfrm>
                <a:off x="3366706" y="4914718"/>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07D44C6E-4252-E308-825E-8C2350E1D644}"/>
                  </a:ext>
                </a:extLst>
              </p:cNvPr>
              <p:cNvSpPr/>
              <p:nvPr/>
            </p:nvSpPr>
            <p:spPr>
              <a:xfrm>
                <a:off x="3292030" y="4845471"/>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64BED979-3A24-A9D9-A6A5-120C16F3722B}"/>
                  </a:ext>
                </a:extLst>
              </p:cNvPr>
              <p:cNvSpPr/>
              <p:nvPr/>
            </p:nvSpPr>
            <p:spPr>
              <a:xfrm>
                <a:off x="3303650" y="4965296"/>
                <a:ext cx="18002" cy="17907"/>
              </a:xfrm>
              <a:custGeom>
                <a:avLst/>
                <a:gdLst>
                  <a:gd name="connsiteX0" fmla="*/ 0 w 18002"/>
                  <a:gd name="connsiteY0" fmla="*/ 8954 h 17907"/>
                  <a:gd name="connsiteX1" fmla="*/ 8954 w 18002"/>
                  <a:gd name="connsiteY1" fmla="*/ 17907 h 17907"/>
                  <a:gd name="connsiteX2" fmla="*/ 18002 w 18002"/>
                  <a:gd name="connsiteY2" fmla="*/ 8954 h 17907"/>
                  <a:gd name="connsiteX3" fmla="*/ 8954 w 18002"/>
                  <a:gd name="connsiteY3" fmla="*/ 0 h 17907"/>
                  <a:gd name="connsiteX4" fmla="*/ 0 w 18002"/>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 h="17907">
                    <a:moveTo>
                      <a:pt x="0" y="8954"/>
                    </a:moveTo>
                    <a:cubicBezTo>
                      <a:pt x="0" y="13907"/>
                      <a:pt x="4096" y="17907"/>
                      <a:pt x="8954" y="17907"/>
                    </a:cubicBezTo>
                    <a:cubicBezTo>
                      <a:pt x="13811" y="17907"/>
                      <a:pt x="18002" y="13811"/>
                      <a:pt x="18002" y="8954"/>
                    </a:cubicBezTo>
                    <a:cubicBezTo>
                      <a:pt x="18002" y="4096"/>
                      <a:pt x="13907" y="0"/>
                      <a:pt x="8954" y="0"/>
                    </a:cubicBezTo>
                    <a:cubicBezTo>
                      <a:pt x="4001" y="0"/>
                      <a:pt x="0" y="4096"/>
                      <a:pt x="0" y="8954"/>
                    </a:cubicBezTo>
                  </a:path>
                </a:pathLst>
              </a:custGeom>
              <a:solidFill>
                <a:srgbClr val="FEFEFE"/>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DE483A23-5532-3DD9-2DC7-E848E8AA7FF0}"/>
                  </a:ext>
                </a:extLst>
              </p:cNvPr>
              <p:cNvSpPr/>
              <p:nvPr/>
            </p:nvSpPr>
            <p:spPr>
              <a:xfrm>
                <a:off x="3151251" y="5033304"/>
                <a:ext cx="19621" cy="19621"/>
              </a:xfrm>
              <a:custGeom>
                <a:avLst/>
                <a:gdLst>
                  <a:gd name="connsiteX0" fmla="*/ 0 w 19621"/>
                  <a:gd name="connsiteY0" fmla="*/ 9811 h 19621"/>
                  <a:gd name="connsiteX1" fmla="*/ 9811 w 19621"/>
                  <a:gd name="connsiteY1" fmla="*/ 19621 h 19621"/>
                  <a:gd name="connsiteX2" fmla="*/ 19622 w 19621"/>
                  <a:gd name="connsiteY2" fmla="*/ 9811 h 19621"/>
                  <a:gd name="connsiteX3" fmla="*/ 9811 w 19621"/>
                  <a:gd name="connsiteY3" fmla="*/ 0 h 19621"/>
                  <a:gd name="connsiteX4" fmla="*/ 0 w 19621"/>
                  <a:gd name="connsiteY4" fmla="*/ 9811 h 1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 h="19621">
                    <a:moveTo>
                      <a:pt x="0" y="9811"/>
                    </a:moveTo>
                    <a:cubicBezTo>
                      <a:pt x="0" y="15145"/>
                      <a:pt x="4477" y="19621"/>
                      <a:pt x="9811" y="19621"/>
                    </a:cubicBezTo>
                    <a:cubicBezTo>
                      <a:pt x="15145" y="19621"/>
                      <a:pt x="19622" y="15145"/>
                      <a:pt x="19622" y="9811"/>
                    </a:cubicBezTo>
                    <a:cubicBezTo>
                      <a:pt x="19622" y="4477"/>
                      <a:pt x="15145" y="0"/>
                      <a:pt x="9811" y="0"/>
                    </a:cubicBezTo>
                    <a:cubicBezTo>
                      <a:pt x="4477" y="0"/>
                      <a:pt x="0" y="4477"/>
                      <a:pt x="0" y="9811"/>
                    </a:cubicBezTo>
                  </a:path>
                </a:pathLst>
              </a:custGeom>
              <a:solidFill>
                <a:srgbClr val="FEFEFE"/>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7FF4671E-66A2-DF9F-A664-3119D8CDD4C6}"/>
                  </a:ext>
                </a:extLst>
              </p:cNvPr>
              <p:cNvSpPr/>
              <p:nvPr/>
            </p:nvSpPr>
            <p:spPr>
              <a:xfrm>
                <a:off x="3212782" y="5140460"/>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A515EE2D-FCCB-EBE9-16DC-5E65097EB6A2}"/>
                  </a:ext>
                </a:extLst>
              </p:cNvPr>
              <p:cNvSpPr/>
              <p:nvPr/>
            </p:nvSpPr>
            <p:spPr>
              <a:xfrm>
                <a:off x="3250787" y="5022446"/>
                <a:ext cx="7429" cy="7620"/>
              </a:xfrm>
              <a:custGeom>
                <a:avLst/>
                <a:gdLst>
                  <a:gd name="connsiteX0" fmla="*/ 0 w 7429"/>
                  <a:gd name="connsiteY0" fmla="*/ 3810 h 7620"/>
                  <a:gd name="connsiteX1" fmla="*/ 3715 w 7429"/>
                  <a:gd name="connsiteY1" fmla="*/ 7620 h 7620"/>
                  <a:gd name="connsiteX2" fmla="*/ 7429 w 7429"/>
                  <a:gd name="connsiteY2" fmla="*/ 3810 h 7620"/>
                  <a:gd name="connsiteX3" fmla="*/ 3715 w 7429"/>
                  <a:gd name="connsiteY3" fmla="*/ 0 h 7620"/>
                  <a:gd name="connsiteX4" fmla="*/ 0 w 7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620">
                    <a:moveTo>
                      <a:pt x="0" y="3810"/>
                    </a:moveTo>
                    <a:cubicBezTo>
                      <a:pt x="0" y="5906"/>
                      <a:pt x="1715" y="7620"/>
                      <a:pt x="3715" y="7620"/>
                    </a:cubicBezTo>
                    <a:cubicBezTo>
                      <a:pt x="5715" y="7620"/>
                      <a:pt x="7429" y="5906"/>
                      <a:pt x="7429" y="3810"/>
                    </a:cubicBezTo>
                    <a:cubicBezTo>
                      <a:pt x="7429" y="1715"/>
                      <a:pt x="5715" y="0"/>
                      <a:pt x="3715"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BF8D2F3C-3393-1CC0-41E4-79A2AF300302}"/>
                  </a:ext>
                </a:extLst>
              </p:cNvPr>
              <p:cNvSpPr/>
              <p:nvPr/>
            </p:nvSpPr>
            <p:spPr>
              <a:xfrm>
                <a:off x="3280124" y="5072166"/>
                <a:ext cx="15620" cy="15620"/>
              </a:xfrm>
              <a:custGeom>
                <a:avLst/>
                <a:gdLst>
                  <a:gd name="connsiteX0" fmla="*/ 0 w 15620"/>
                  <a:gd name="connsiteY0" fmla="*/ 7811 h 15620"/>
                  <a:gd name="connsiteX1" fmla="*/ 7810 w 15620"/>
                  <a:gd name="connsiteY1" fmla="*/ 15621 h 15620"/>
                  <a:gd name="connsiteX2" fmla="*/ 15621 w 15620"/>
                  <a:gd name="connsiteY2" fmla="*/ 7811 h 15620"/>
                  <a:gd name="connsiteX3" fmla="*/ 7810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1220B3B6-11BA-B224-E560-EB133D1464AE}"/>
                  </a:ext>
                </a:extLst>
              </p:cNvPr>
              <p:cNvSpPr/>
              <p:nvPr/>
            </p:nvSpPr>
            <p:spPr>
              <a:xfrm>
                <a:off x="2946844" y="5260761"/>
                <a:ext cx="26288" cy="26288"/>
              </a:xfrm>
              <a:custGeom>
                <a:avLst/>
                <a:gdLst>
                  <a:gd name="connsiteX0" fmla="*/ 0 w 26288"/>
                  <a:gd name="connsiteY0" fmla="*/ 13145 h 26288"/>
                  <a:gd name="connsiteX1" fmla="*/ 13144 w 26288"/>
                  <a:gd name="connsiteY1" fmla="*/ 26289 h 26288"/>
                  <a:gd name="connsiteX2" fmla="*/ 26289 w 26288"/>
                  <a:gd name="connsiteY2" fmla="*/ 13145 h 26288"/>
                  <a:gd name="connsiteX3" fmla="*/ 13144 w 26288"/>
                  <a:gd name="connsiteY3" fmla="*/ 0 h 26288"/>
                  <a:gd name="connsiteX4" fmla="*/ 0 w 26288"/>
                  <a:gd name="connsiteY4" fmla="*/ 13145 h 2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 h="26288">
                    <a:moveTo>
                      <a:pt x="0" y="13145"/>
                    </a:moveTo>
                    <a:cubicBezTo>
                      <a:pt x="0" y="20288"/>
                      <a:pt x="6001" y="26289"/>
                      <a:pt x="13144" y="26289"/>
                    </a:cubicBezTo>
                    <a:cubicBezTo>
                      <a:pt x="20288" y="26289"/>
                      <a:pt x="26289" y="20288"/>
                      <a:pt x="26289" y="13145"/>
                    </a:cubicBezTo>
                    <a:cubicBezTo>
                      <a:pt x="26289" y="6001"/>
                      <a:pt x="20288" y="0"/>
                      <a:pt x="13144" y="0"/>
                    </a:cubicBezTo>
                    <a:cubicBezTo>
                      <a:pt x="6001" y="0"/>
                      <a:pt x="0" y="6001"/>
                      <a:pt x="0" y="13145"/>
                    </a:cubicBezTo>
                  </a:path>
                </a:pathLst>
              </a:custGeom>
              <a:solidFill>
                <a:srgbClr val="FEFEFE"/>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A07FF81B-98C6-5D99-523D-FD33AB2F58F9}"/>
                  </a:ext>
                </a:extLst>
              </p:cNvPr>
              <p:cNvSpPr/>
              <p:nvPr/>
            </p:nvSpPr>
            <p:spPr>
              <a:xfrm>
                <a:off x="3091624" y="5120744"/>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8C1BC696-2FA5-4ADC-B523-688C5AFE46BB}"/>
                  </a:ext>
                </a:extLst>
              </p:cNvPr>
              <p:cNvSpPr/>
              <p:nvPr/>
            </p:nvSpPr>
            <p:spPr>
              <a:xfrm>
                <a:off x="2997803" y="5172655"/>
                <a:ext cx="6095" cy="6095"/>
              </a:xfrm>
              <a:custGeom>
                <a:avLst/>
                <a:gdLst>
                  <a:gd name="connsiteX0" fmla="*/ 0 w 6095"/>
                  <a:gd name="connsiteY0" fmla="*/ 3048 h 6095"/>
                  <a:gd name="connsiteX1" fmla="*/ 3048 w 6095"/>
                  <a:gd name="connsiteY1" fmla="*/ 6096 h 6095"/>
                  <a:gd name="connsiteX2" fmla="*/ 6096 w 6095"/>
                  <a:gd name="connsiteY2" fmla="*/ 3048 h 6095"/>
                  <a:gd name="connsiteX3" fmla="*/ 3048 w 6095"/>
                  <a:gd name="connsiteY3" fmla="*/ 0 h 6095"/>
                  <a:gd name="connsiteX4" fmla="*/ 0 w 6095"/>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 h="6095">
                    <a:moveTo>
                      <a:pt x="0" y="3048"/>
                    </a:moveTo>
                    <a:cubicBezTo>
                      <a:pt x="0" y="4763"/>
                      <a:pt x="1429" y="6096"/>
                      <a:pt x="3048" y="6096"/>
                    </a:cubicBezTo>
                    <a:cubicBezTo>
                      <a:pt x="4667" y="6096"/>
                      <a:pt x="6096" y="4667"/>
                      <a:pt x="6096" y="3048"/>
                    </a:cubicBezTo>
                    <a:cubicBezTo>
                      <a:pt x="6096" y="1429"/>
                      <a:pt x="4667" y="0"/>
                      <a:pt x="3048" y="0"/>
                    </a:cubicBezTo>
                    <a:cubicBezTo>
                      <a:pt x="1429" y="0"/>
                      <a:pt x="0" y="1429"/>
                      <a:pt x="0" y="3048"/>
                    </a:cubicBezTo>
                  </a:path>
                </a:pathLst>
              </a:custGeom>
              <a:solidFill>
                <a:srgbClr val="FEFEFE"/>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67F2EB1F-CE34-1479-8A88-D137B88560B1}"/>
                  </a:ext>
                </a:extLst>
              </p:cNvPr>
              <p:cNvSpPr/>
              <p:nvPr/>
            </p:nvSpPr>
            <p:spPr>
              <a:xfrm>
                <a:off x="3032950" y="5227138"/>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9" y="14288"/>
                      <a:pt x="7144" y="14288"/>
                    </a:cubicBezTo>
                    <a:cubicBezTo>
                      <a:pt x="11049" y="14288"/>
                      <a:pt x="14288" y="11049"/>
                      <a:pt x="14288" y="7144"/>
                    </a:cubicBezTo>
                    <a:cubicBezTo>
                      <a:pt x="14288" y="3238"/>
                      <a:pt x="11049" y="0"/>
                      <a:pt x="7144" y="0"/>
                    </a:cubicBezTo>
                    <a:cubicBezTo>
                      <a:pt x="3239" y="0"/>
                      <a:pt x="0" y="3238"/>
                      <a:pt x="0" y="7144"/>
                    </a:cubicBezTo>
                  </a:path>
                </a:pathLst>
              </a:custGeom>
              <a:solidFill>
                <a:srgbClr val="FEFEFE"/>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59851194-2511-D746-96D7-7BB85005F045}"/>
                  </a:ext>
                </a:extLst>
              </p:cNvPr>
              <p:cNvSpPr/>
              <p:nvPr/>
            </p:nvSpPr>
            <p:spPr>
              <a:xfrm>
                <a:off x="3134677" y="5281907"/>
                <a:ext cx="24574" cy="24574"/>
              </a:xfrm>
              <a:custGeom>
                <a:avLst/>
                <a:gdLst>
                  <a:gd name="connsiteX0" fmla="*/ 0 w 24574"/>
                  <a:gd name="connsiteY0" fmla="*/ 12287 h 24574"/>
                  <a:gd name="connsiteX1" fmla="*/ 12287 w 24574"/>
                  <a:gd name="connsiteY1" fmla="*/ 24575 h 24574"/>
                  <a:gd name="connsiteX2" fmla="*/ 24575 w 24574"/>
                  <a:gd name="connsiteY2" fmla="*/ 12287 h 24574"/>
                  <a:gd name="connsiteX3" fmla="*/ 12287 w 24574"/>
                  <a:gd name="connsiteY3" fmla="*/ 0 h 24574"/>
                  <a:gd name="connsiteX4" fmla="*/ 0 w 24574"/>
                  <a:gd name="connsiteY4" fmla="*/ 12287 h 2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4" h="24574">
                    <a:moveTo>
                      <a:pt x="0" y="12287"/>
                    </a:moveTo>
                    <a:cubicBezTo>
                      <a:pt x="0" y="18955"/>
                      <a:pt x="5620" y="24575"/>
                      <a:pt x="12287" y="24575"/>
                    </a:cubicBezTo>
                    <a:cubicBezTo>
                      <a:pt x="18955" y="24575"/>
                      <a:pt x="24575" y="18955"/>
                      <a:pt x="24575" y="12287"/>
                    </a:cubicBezTo>
                    <a:cubicBezTo>
                      <a:pt x="24575" y="5620"/>
                      <a:pt x="18955" y="0"/>
                      <a:pt x="12287" y="0"/>
                    </a:cubicBezTo>
                    <a:cubicBezTo>
                      <a:pt x="5620" y="0"/>
                      <a:pt x="0" y="5620"/>
                      <a:pt x="0" y="12287"/>
                    </a:cubicBezTo>
                  </a:path>
                </a:pathLst>
              </a:custGeom>
              <a:solidFill>
                <a:srgbClr val="FEFEFE"/>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94FB2B6F-DE77-72C4-3E3C-65D0B8F3365A}"/>
                  </a:ext>
                </a:extLst>
              </p:cNvPr>
              <p:cNvSpPr/>
              <p:nvPr/>
            </p:nvSpPr>
            <p:spPr>
              <a:xfrm>
                <a:off x="3037332" y="5345629"/>
                <a:ext cx="17716" cy="17716"/>
              </a:xfrm>
              <a:custGeom>
                <a:avLst/>
                <a:gdLst>
                  <a:gd name="connsiteX0" fmla="*/ 0 w 17716"/>
                  <a:gd name="connsiteY0" fmla="*/ 8858 h 17716"/>
                  <a:gd name="connsiteX1" fmla="*/ 8858 w 17716"/>
                  <a:gd name="connsiteY1" fmla="*/ 17716 h 17716"/>
                  <a:gd name="connsiteX2" fmla="*/ 17717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00" y="17716"/>
                      <a:pt x="8858" y="17716"/>
                    </a:cubicBezTo>
                    <a:cubicBezTo>
                      <a:pt x="13716" y="17716"/>
                      <a:pt x="17717" y="13716"/>
                      <a:pt x="17717" y="8858"/>
                    </a:cubicBezTo>
                    <a:cubicBezTo>
                      <a:pt x="17717" y="4000"/>
                      <a:pt x="13716" y="0"/>
                      <a:pt x="8858" y="0"/>
                    </a:cubicBezTo>
                    <a:cubicBezTo>
                      <a:pt x="4000" y="0"/>
                      <a:pt x="0" y="4000"/>
                      <a:pt x="0" y="8858"/>
                    </a:cubicBezTo>
                  </a:path>
                </a:pathLst>
              </a:custGeom>
              <a:solidFill>
                <a:srgbClr val="FEFEFE"/>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C2A89494-4E7B-7E49-1707-685FE14A8934}"/>
                  </a:ext>
                </a:extLst>
              </p:cNvPr>
              <p:cNvSpPr/>
              <p:nvPr/>
            </p:nvSpPr>
            <p:spPr>
              <a:xfrm>
                <a:off x="3047237" y="5419924"/>
                <a:ext cx="13144" cy="13144"/>
              </a:xfrm>
              <a:custGeom>
                <a:avLst/>
                <a:gdLst>
                  <a:gd name="connsiteX0" fmla="*/ 0 w 13144"/>
                  <a:gd name="connsiteY0" fmla="*/ 6572 h 13144"/>
                  <a:gd name="connsiteX1" fmla="*/ 6572 w 13144"/>
                  <a:gd name="connsiteY1" fmla="*/ 13145 h 13144"/>
                  <a:gd name="connsiteX2" fmla="*/ 13145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5" y="10192"/>
                      <a:pt x="13145" y="6572"/>
                    </a:cubicBezTo>
                    <a:cubicBezTo>
                      <a:pt x="13145"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67CB6AD5-19AD-2AD4-47ED-0A00288242FC}"/>
                  </a:ext>
                </a:extLst>
              </p:cNvPr>
              <p:cNvSpPr/>
              <p:nvPr/>
            </p:nvSpPr>
            <p:spPr>
              <a:xfrm>
                <a:off x="3194494" y="5222947"/>
                <a:ext cx="17716" cy="17716"/>
              </a:xfrm>
              <a:custGeom>
                <a:avLst/>
                <a:gdLst>
                  <a:gd name="connsiteX0" fmla="*/ 0 w 17716"/>
                  <a:gd name="connsiteY0" fmla="*/ 8858 h 17716"/>
                  <a:gd name="connsiteX1" fmla="*/ 8858 w 17716"/>
                  <a:gd name="connsiteY1" fmla="*/ 17717 h 17716"/>
                  <a:gd name="connsiteX2" fmla="*/ 17716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96" y="17717"/>
                      <a:pt x="8858" y="17717"/>
                    </a:cubicBezTo>
                    <a:cubicBezTo>
                      <a:pt x="13621" y="17717"/>
                      <a:pt x="17716" y="13621"/>
                      <a:pt x="17716" y="8858"/>
                    </a:cubicBezTo>
                    <a:cubicBezTo>
                      <a:pt x="17716" y="4096"/>
                      <a:pt x="13621" y="0"/>
                      <a:pt x="8858" y="0"/>
                    </a:cubicBezTo>
                    <a:cubicBezTo>
                      <a:pt x="4096" y="0"/>
                      <a:pt x="0" y="4096"/>
                      <a:pt x="0" y="8858"/>
                    </a:cubicBezTo>
                  </a:path>
                </a:pathLst>
              </a:custGeom>
              <a:solidFill>
                <a:srgbClr val="FEFEFE"/>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F579DF5D-4972-C4C0-6125-C6B789473567}"/>
                  </a:ext>
                </a:extLst>
              </p:cNvPr>
              <p:cNvSpPr/>
              <p:nvPr/>
            </p:nvSpPr>
            <p:spPr>
              <a:xfrm>
                <a:off x="2903791" y="5374014"/>
                <a:ext cx="20764" cy="20764"/>
              </a:xfrm>
              <a:custGeom>
                <a:avLst/>
                <a:gdLst>
                  <a:gd name="connsiteX0" fmla="*/ 0 w 20764"/>
                  <a:gd name="connsiteY0" fmla="*/ 10382 h 20764"/>
                  <a:gd name="connsiteX1" fmla="*/ 10382 w 20764"/>
                  <a:gd name="connsiteY1" fmla="*/ 20764 h 20764"/>
                  <a:gd name="connsiteX2" fmla="*/ 20765 w 20764"/>
                  <a:gd name="connsiteY2" fmla="*/ 10382 h 20764"/>
                  <a:gd name="connsiteX3" fmla="*/ 10382 w 20764"/>
                  <a:gd name="connsiteY3" fmla="*/ 0 h 20764"/>
                  <a:gd name="connsiteX4" fmla="*/ 0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0" y="10382"/>
                    </a:moveTo>
                    <a:cubicBezTo>
                      <a:pt x="0" y="16002"/>
                      <a:pt x="4763" y="20764"/>
                      <a:pt x="10382" y="20764"/>
                    </a:cubicBezTo>
                    <a:cubicBezTo>
                      <a:pt x="16002" y="20764"/>
                      <a:pt x="20765" y="16002"/>
                      <a:pt x="20765" y="10382"/>
                    </a:cubicBezTo>
                    <a:cubicBezTo>
                      <a:pt x="20765" y="4763"/>
                      <a:pt x="16002" y="0"/>
                      <a:pt x="10382" y="0"/>
                    </a:cubicBezTo>
                    <a:cubicBezTo>
                      <a:pt x="4763" y="0"/>
                      <a:pt x="0" y="4763"/>
                      <a:pt x="0" y="10382"/>
                    </a:cubicBezTo>
                  </a:path>
                </a:pathLst>
              </a:custGeom>
              <a:solidFill>
                <a:srgbClr val="FEFEFE"/>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64290A9C-FE7D-B087-AA0A-FD2B7ED84AD6}"/>
                  </a:ext>
                </a:extLst>
              </p:cNvPr>
              <p:cNvSpPr/>
              <p:nvPr/>
            </p:nvSpPr>
            <p:spPr>
              <a:xfrm>
                <a:off x="2780252" y="5701007"/>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763"/>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CA54BF42-CDC6-1E31-5175-BC4E0B2223FE}"/>
                  </a:ext>
                </a:extLst>
              </p:cNvPr>
              <p:cNvSpPr/>
              <p:nvPr/>
            </p:nvSpPr>
            <p:spPr>
              <a:xfrm>
                <a:off x="2936938" y="5494791"/>
                <a:ext cx="11620" cy="11620"/>
              </a:xfrm>
              <a:custGeom>
                <a:avLst/>
                <a:gdLst>
                  <a:gd name="connsiteX0" fmla="*/ 0 w 11620"/>
                  <a:gd name="connsiteY0" fmla="*/ 5810 h 11620"/>
                  <a:gd name="connsiteX1" fmla="*/ 5810 w 11620"/>
                  <a:gd name="connsiteY1" fmla="*/ 11621 h 11620"/>
                  <a:gd name="connsiteX2" fmla="*/ 11621 w 11620"/>
                  <a:gd name="connsiteY2" fmla="*/ 5810 h 11620"/>
                  <a:gd name="connsiteX3" fmla="*/ 5810 w 11620"/>
                  <a:gd name="connsiteY3" fmla="*/ 0 h 11620"/>
                  <a:gd name="connsiteX4" fmla="*/ 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0" y="5810"/>
                    </a:moveTo>
                    <a:cubicBezTo>
                      <a:pt x="0" y="8954"/>
                      <a:pt x="2667" y="11621"/>
                      <a:pt x="5810" y="11621"/>
                    </a:cubicBezTo>
                    <a:cubicBezTo>
                      <a:pt x="8953" y="11621"/>
                      <a:pt x="11621" y="8954"/>
                      <a:pt x="11621" y="5810"/>
                    </a:cubicBezTo>
                    <a:cubicBezTo>
                      <a:pt x="11621" y="2667"/>
                      <a:pt x="8953" y="0"/>
                      <a:pt x="5810" y="0"/>
                    </a:cubicBezTo>
                    <a:cubicBezTo>
                      <a:pt x="2667" y="0"/>
                      <a:pt x="0" y="2667"/>
                      <a:pt x="0" y="5810"/>
                    </a:cubicBezTo>
                  </a:path>
                </a:pathLst>
              </a:custGeom>
              <a:solidFill>
                <a:srgbClr val="FEFEFE"/>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0868B4ED-3DFF-6770-8037-CFC0AB2FF76F}"/>
                  </a:ext>
                </a:extLst>
              </p:cNvPr>
              <p:cNvSpPr/>
              <p:nvPr/>
            </p:nvSpPr>
            <p:spPr>
              <a:xfrm>
                <a:off x="2953892" y="5532319"/>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9805F8C6-C959-958A-CAC8-32155630B10D}"/>
                  </a:ext>
                </a:extLst>
              </p:cNvPr>
              <p:cNvSpPr/>
              <p:nvPr/>
            </p:nvSpPr>
            <p:spPr>
              <a:xfrm>
                <a:off x="2869977" y="5612901"/>
                <a:ext cx="6096" cy="6095"/>
              </a:xfrm>
              <a:custGeom>
                <a:avLst/>
                <a:gdLst>
                  <a:gd name="connsiteX0" fmla="*/ 0 w 6096"/>
                  <a:gd name="connsiteY0" fmla="*/ 3048 h 6095"/>
                  <a:gd name="connsiteX1" fmla="*/ 3048 w 6096"/>
                  <a:gd name="connsiteY1" fmla="*/ 6096 h 6095"/>
                  <a:gd name="connsiteX2" fmla="*/ 6096 w 6096"/>
                  <a:gd name="connsiteY2" fmla="*/ 3048 h 6095"/>
                  <a:gd name="connsiteX3" fmla="*/ 3048 w 6096"/>
                  <a:gd name="connsiteY3" fmla="*/ 0 h 6095"/>
                  <a:gd name="connsiteX4" fmla="*/ 0 w 6096"/>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 h="6095">
                    <a:moveTo>
                      <a:pt x="0" y="3048"/>
                    </a:moveTo>
                    <a:cubicBezTo>
                      <a:pt x="0" y="4763"/>
                      <a:pt x="1429" y="6096"/>
                      <a:pt x="3048" y="6096"/>
                    </a:cubicBezTo>
                    <a:cubicBezTo>
                      <a:pt x="4667" y="6096"/>
                      <a:pt x="6096" y="4763"/>
                      <a:pt x="6096" y="3048"/>
                    </a:cubicBezTo>
                    <a:cubicBezTo>
                      <a:pt x="6096" y="1333"/>
                      <a:pt x="4667" y="0"/>
                      <a:pt x="3048" y="0"/>
                    </a:cubicBezTo>
                    <a:cubicBezTo>
                      <a:pt x="1429" y="0"/>
                      <a:pt x="0" y="1333"/>
                      <a:pt x="0" y="3048"/>
                    </a:cubicBezTo>
                  </a:path>
                </a:pathLst>
              </a:custGeom>
              <a:solidFill>
                <a:srgbClr val="FEFEFE"/>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CFEFAB54-3A80-52DD-38C5-4CA4B1113617}"/>
                  </a:ext>
                </a:extLst>
              </p:cNvPr>
              <p:cNvSpPr/>
              <p:nvPr/>
            </p:nvSpPr>
            <p:spPr>
              <a:xfrm>
                <a:off x="2881407" y="5705007"/>
                <a:ext cx="14668" cy="14668"/>
              </a:xfrm>
              <a:custGeom>
                <a:avLst/>
                <a:gdLst>
                  <a:gd name="connsiteX0" fmla="*/ 0 w 14668"/>
                  <a:gd name="connsiteY0" fmla="*/ 7334 h 14668"/>
                  <a:gd name="connsiteX1" fmla="*/ 7334 w 14668"/>
                  <a:gd name="connsiteY1" fmla="*/ 14668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4"/>
                      <a:pt x="3334" y="14668"/>
                      <a:pt x="7334" y="14668"/>
                    </a:cubicBezTo>
                    <a:cubicBezTo>
                      <a:pt x="11335" y="14668"/>
                      <a:pt x="14668" y="11334"/>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F17A75BC-9300-7038-C025-B55E3BC4B511}"/>
                  </a:ext>
                </a:extLst>
              </p:cNvPr>
              <p:cNvSpPr/>
              <p:nvPr/>
            </p:nvSpPr>
            <p:spPr>
              <a:xfrm>
                <a:off x="2755677" y="5794923"/>
                <a:ext cx="15430" cy="15430"/>
              </a:xfrm>
              <a:custGeom>
                <a:avLst/>
                <a:gdLst>
                  <a:gd name="connsiteX0" fmla="*/ 0 w 15430"/>
                  <a:gd name="connsiteY0" fmla="*/ 7716 h 15430"/>
                  <a:gd name="connsiteX1" fmla="*/ 7715 w 15430"/>
                  <a:gd name="connsiteY1" fmla="*/ 15431 h 15430"/>
                  <a:gd name="connsiteX2" fmla="*/ 15431 w 15430"/>
                  <a:gd name="connsiteY2" fmla="*/ 7716 h 15430"/>
                  <a:gd name="connsiteX3" fmla="*/ 7715 w 15430"/>
                  <a:gd name="connsiteY3" fmla="*/ 0 h 15430"/>
                  <a:gd name="connsiteX4" fmla="*/ 0 w 15430"/>
                  <a:gd name="connsiteY4" fmla="*/ 7716 h 1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 h="15430">
                    <a:moveTo>
                      <a:pt x="0" y="7716"/>
                    </a:moveTo>
                    <a:cubicBezTo>
                      <a:pt x="0" y="11906"/>
                      <a:pt x="3524" y="15431"/>
                      <a:pt x="7715" y="15431"/>
                    </a:cubicBezTo>
                    <a:cubicBezTo>
                      <a:pt x="11906" y="15431"/>
                      <a:pt x="15431" y="11906"/>
                      <a:pt x="15431" y="7716"/>
                    </a:cubicBezTo>
                    <a:cubicBezTo>
                      <a:pt x="15431" y="3524"/>
                      <a:pt x="11906" y="0"/>
                      <a:pt x="7715" y="0"/>
                    </a:cubicBezTo>
                    <a:cubicBezTo>
                      <a:pt x="3524" y="0"/>
                      <a:pt x="0" y="3524"/>
                      <a:pt x="0" y="7716"/>
                    </a:cubicBezTo>
                  </a:path>
                </a:pathLst>
              </a:custGeom>
              <a:solidFill>
                <a:srgbClr val="FEFEFE"/>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C8F95C0C-0F89-B337-022E-36D64CC89DC4}"/>
                  </a:ext>
                </a:extLst>
              </p:cNvPr>
              <p:cNvSpPr/>
              <p:nvPr/>
            </p:nvSpPr>
            <p:spPr>
              <a:xfrm>
                <a:off x="3077337" y="5491076"/>
                <a:ext cx="16192" cy="16192"/>
              </a:xfrm>
              <a:custGeom>
                <a:avLst/>
                <a:gdLst>
                  <a:gd name="connsiteX0" fmla="*/ 0 w 16192"/>
                  <a:gd name="connsiteY0" fmla="*/ 8096 h 16192"/>
                  <a:gd name="connsiteX1" fmla="*/ 8096 w 16192"/>
                  <a:gd name="connsiteY1" fmla="*/ 16193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3"/>
                      <a:pt x="8096" y="16193"/>
                    </a:cubicBezTo>
                    <a:cubicBezTo>
                      <a:pt x="12478" y="16193"/>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BEB4D79A-348A-F7D4-18DA-25F5104EFD49}"/>
                  </a:ext>
                </a:extLst>
              </p:cNvPr>
              <p:cNvSpPr/>
              <p:nvPr/>
            </p:nvSpPr>
            <p:spPr>
              <a:xfrm>
                <a:off x="2897886" y="5560513"/>
                <a:ext cx="18478" cy="18478"/>
              </a:xfrm>
              <a:custGeom>
                <a:avLst/>
                <a:gdLst>
                  <a:gd name="connsiteX0" fmla="*/ 0 w 18478"/>
                  <a:gd name="connsiteY0" fmla="*/ 9239 h 18478"/>
                  <a:gd name="connsiteX1" fmla="*/ 9239 w 18478"/>
                  <a:gd name="connsiteY1" fmla="*/ 18479 h 18478"/>
                  <a:gd name="connsiteX2" fmla="*/ 18478 w 18478"/>
                  <a:gd name="connsiteY2" fmla="*/ 9239 h 18478"/>
                  <a:gd name="connsiteX3" fmla="*/ 9239 w 18478"/>
                  <a:gd name="connsiteY3" fmla="*/ 0 h 18478"/>
                  <a:gd name="connsiteX4" fmla="*/ 0 w 18478"/>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8" h="18478">
                    <a:moveTo>
                      <a:pt x="0" y="9239"/>
                    </a:moveTo>
                    <a:cubicBezTo>
                      <a:pt x="0" y="14288"/>
                      <a:pt x="4191" y="18479"/>
                      <a:pt x="9239" y="18479"/>
                    </a:cubicBezTo>
                    <a:cubicBezTo>
                      <a:pt x="14288" y="18479"/>
                      <a:pt x="18478" y="14288"/>
                      <a:pt x="18478" y="9239"/>
                    </a:cubicBezTo>
                    <a:cubicBezTo>
                      <a:pt x="18478" y="4191"/>
                      <a:pt x="14288" y="0"/>
                      <a:pt x="9239"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B10CDE07-CA50-64C3-1A61-D3C9812086CE}"/>
                  </a:ext>
                </a:extLst>
              </p:cNvPr>
              <p:cNvSpPr/>
              <p:nvPr/>
            </p:nvSpPr>
            <p:spPr>
              <a:xfrm>
                <a:off x="3296126" y="5221233"/>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859"/>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1EB7AE71-08A0-AE6A-8622-D4FD74C34A82}"/>
                  </a:ext>
                </a:extLst>
              </p:cNvPr>
              <p:cNvSpPr/>
              <p:nvPr/>
            </p:nvSpPr>
            <p:spPr>
              <a:xfrm>
                <a:off x="3103530" y="5341533"/>
                <a:ext cx="7048" cy="7238"/>
              </a:xfrm>
              <a:custGeom>
                <a:avLst/>
                <a:gdLst>
                  <a:gd name="connsiteX0" fmla="*/ 0 w 7048"/>
                  <a:gd name="connsiteY0" fmla="*/ 3619 h 7238"/>
                  <a:gd name="connsiteX1" fmla="*/ 3524 w 7048"/>
                  <a:gd name="connsiteY1" fmla="*/ 7239 h 7238"/>
                  <a:gd name="connsiteX2" fmla="*/ 7048 w 7048"/>
                  <a:gd name="connsiteY2" fmla="*/ 3619 h 7238"/>
                  <a:gd name="connsiteX3" fmla="*/ 3524 w 7048"/>
                  <a:gd name="connsiteY3" fmla="*/ 0 h 7238"/>
                  <a:gd name="connsiteX4" fmla="*/ 0 w 7048"/>
                  <a:gd name="connsiteY4" fmla="*/ 3619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238">
                    <a:moveTo>
                      <a:pt x="0" y="3619"/>
                    </a:moveTo>
                    <a:cubicBezTo>
                      <a:pt x="0" y="5524"/>
                      <a:pt x="1619" y="7239"/>
                      <a:pt x="3524" y="7239"/>
                    </a:cubicBezTo>
                    <a:cubicBezTo>
                      <a:pt x="5429" y="7239"/>
                      <a:pt x="7048" y="5620"/>
                      <a:pt x="7048" y="3619"/>
                    </a:cubicBezTo>
                    <a:cubicBezTo>
                      <a:pt x="7048" y="1619"/>
                      <a:pt x="5429" y="0"/>
                      <a:pt x="3524" y="0"/>
                    </a:cubicBezTo>
                    <a:cubicBezTo>
                      <a:pt x="1619" y="0"/>
                      <a:pt x="0" y="1619"/>
                      <a:pt x="0" y="3619"/>
                    </a:cubicBezTo>
                  </a:path>
                </a:pathLst>
              </a:custGeom>
              <a:solidFill>
                <a:srgbClr val="FEFEFE"/>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5C441C83-066E-4B64-F1DF-C28706B17F30}"/>
                  </a:ext>
                </a:extLst>
              </p:cNvPr>
              <p:cNvSpPr/>
              <p:nvPr/>
            </p:nvSpPr>
            <p:spPr>
              <a:xfrm>
                <a:off x="2964561" y="518922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66141517-864B-EEC4-10FE-A3BCF578F16D}"/>
                  </a:ext>
                </a:extLst>
              </p:cNvPr>
              <p:cNvSpPr/>
              <p:nvPr/>
            </p:nvSpPr>
            <p:spPr>
              <a:xfrm>
                <a:off x="3101339" y="4931672"/>
                <a:ext cx="15621" cy="15620"/>
              </a:xfrm>
              <a:custGeom>
                <a:avLst/>
                <a:gdLst>
                  <a:gd name="connsiteX0" fmla="*/ 0 w 15621"/>
                  <a:gd name="connsiteY0" fmla="*/ 7811 h 15620"/>
                  <a:gd name="connsiteX1" fmla="*/ 7810 w 15621"/>
                  <a:gd name="connsiteY1" fmla="*/ 15621 h 15620"/>
                  <a:gd name="connsiteX2" fmla="*/ 15621 w 15621"/>
                  <a:gd name="connsiteY2" fmla="*/ 7811 h 15620"/>
                  <a:gd name="connsiteX3" fmla="*/ 7810 w 15621"/>
                  <a:gd name="connsiteY3" fmla="*/ 0 h 15620"/>
                  <a:gd name="connsiteX4" fmla="*/ 0 w 15621"/>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AAB97BF4-62AF-6609-5C42-8BEB520EA800}"/>
                  </a:ext>
                </a:extLst>
              </p:cNvPr>
              <p:cNvSpPr/>
              <p:nvPr/>
            </p:nvSpPr>
            <p:spPr>
              <a:xfrm>
                <a:off x="3208020" y="4791560"/>
                <a:ext cx="7048" cy="7048"/>
              </a:xfrm>
              <a:custGeom>
                <a:avLst/>
                <a:gdLst>
                  <a:gd name="connsiteX0" fmla="*/ 0 w 7048"/>
                  <a:gd name="connsiteY0" fmla="*/ 3524 h 7048"/>
                  <a:gd name="connsiteX1" fmla="*/ 3524 w 7048"/>
                  <a:gd name="connsiteY1" fmla="*/ 7048 h 7048"/>
                  <a:gd name="connsiteX2" fmla="*/ 7048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8" y="5429"/>
                      <a:pt x="7048" y="3524"/>
                    </a:cubicBezTo>
                    <a:cubicBezTo>
                      <a:pt x="7048"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60DE0160-823A-E44D-D1E6-96CC54A175F6}"/>
                  </a:ext>
                </a:extLst>
              </p:cNvPr>
              <p:cNvSpPr/>
              <p:nvPr/>
            </p:nvSpPr>
            <p:spPr>
              <a:xfrm>
                <a:off x="3164966" y="4847852"/>
                <a:ext cx="5334" cy="5334"/>
              </a:xfrm>
              <a:custGeom>
                <a:avLst/>
                <a:gdLst>
                  <a:gd name="connsiteX0" fmla="*/ 0 w 5334"/>
                  <a:gd name="connsiteY0" fmla="*/ 2667 h 5334"/>
                  <a:gd name="connsiteX1" fmla="*/ 2667 w 5334"/>
                  <a:gd name="connsiteY1" fmla="*/ 5334 h 5334"/>
                  <a:gd name="connsiteX2" fmla="*/ 5334 w 5334"/>
                  <a:gd name="connsiteY2" fmla="*/ 2667 h 5334"/>
                  <a:gd name="connsiteX3" fmla="*/ 2667 w 5334"/>
                  <a:gd name="connsiteY3" fmla="*/ 0 h 5334"/>
                  <a:gd name="connsiteX4" fmla="*/ 0 w 5334"/>
                  <a:gd name="connsiteY4" fmla="*/ 2667 h 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4">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81C3BBBD-69A4-AFD3-29E8-C5E09C45B303}"/>
                  </a:ext>
                </a:extLst>
              </p:cNvPr>
              <p:cNvSpPr/>
              <p:nvPr/>
            </p:nvSpPr>
            <p:spPr>
              <a:xfrm>
                <a:off x="3510819" y="4872427"/>
                <a:ext cx="12763" cy="12763"/>
              </a:xfrm>
              <a:custGeom>
                <a:avLst/>
                <a:gdLst>
                  <a:gd name="connsiteX0" fmla="*/ 0 w 12763"/>
                  <a:gd name="connsiteY0" fmla="*/ 6382 h 12763"/>
                  <a:gd name="connsiteX1" fmla="*/ 6382 w 12763"/>
                  <a:gd name="connsiteY1" fmla="*/ 12764 h 12763"/>
                  <a:gd name="connsiteX2" fmla="*/ 12764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811"/>
                      <a:pt x="2858" y="12764"/>
                      <a:pt x="6382" y="12764"/>
                    </a:cubicBezTo>
                    <a:cubicBezTo>
                      <a:pt x="9906" y="12764"/>
                      <a:pt x="12764" y="9906"/>
                      <a:pt x="12764" y="6382"/>
                    </a:cubicBezTo>
                    <a:cubicBezTo>
                      <a:pt x="12764" y="2858"/>
                      <a:pt x="9906" y="0"/>
                      <a:pt x="6382" y="0"/>
                    </a:cubicBezTo>
                    <a:cubicBezTo>
                      <a:pt x="2858" y="0"/>
                      <a:pt x="0" y="2953"/>
                      <a:pt x="0" y="6382"/>
                    </a:cubicBezTo>
                  </a:path>
                </a:pathLst>
              </a:custGeom>
              <a:solidFill>
                <a:srgbClr val="FEFEFE"/>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062A275A-F006-442A-F5BC-29CD35F5C056}"/>
                  </a:ext>
                </a:extLst>
              </p:cNvPr>
              <p:cNvSpPr/>
              <p:nvPr/>
            </p:nvSpPr>
            <p:spPr>
              <a:xfrm>
                <a:off x="3456336" y="4997395"/>
                <a:ext cx="8762" cy="8762"/>
              </a:xfrm>
              <a:custGeom>
                <a:avLst/>
                <a:gdLst>
                  <a:gd name="connsiteX0" fmla="*/ 0 w 8762"/>
                  <a:gd name="connsiteY0" fmla="*/ 4381 h 8762"/>
                  <a:gd name="connsiteX1" fmla="*/ 4381 w 8762"/>
                  <a:gd name="connsiteY1" fmla="*/ 8763 h 8762"/>
                  <a:gd name="connsiteX2" fmla="*/ 8763 w 8762"/>
                  <a:gd name="connsiteY2" fmla="*/ 4381 h 8762"/>
                  <a:gd name="connsiteX3" fmla="*/ 4381 w 8762"/>
                  <a:gd name="connsiteY3" fmla="*/ 0 h 8762"/>
                  <a:gd name="connsiteX4" fmla="*/ 0 w 8762"/>
                  <a:gd name="connsiteY4" fmla="*/ 4381 h 8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2">
                    <a:moveTo>
                      <a:pt x="0" y="4381"/>
                    </a:moveTo>
                    <a:cubicBezTo>
                      <a:pt x="0" y="6763"/>
                      <a:pt x="2000" y="8763"/>
                      <a:pt x="4381" y="8763"/>
                    </a:cubicBezTo>
                    <a:cubicBezTo>
                      <a:pt x="6763" y="8763"/>
                      <a:pt x="8763" y="6763"/>
                      <a:pt x="8763" y="4381"/>
                    </a:cubicBezTo>
                    <a:cubicBezTo>
                      <a:pt x="8763" y="2000"/>
                      <a:pt x="6763" y="0"/>
                      <a:pt x="4381" y="0"/>
                    </a:cubicBezTo>
                    <a:cubicBezTo>
                      <a:pt x="2000" y="0"/>
                      <a:pt x="0" y="2000"/>
                      <a:pt x="0" y="4381"/>
                    </a:cubicBezTo>
                  </a:path>
                </a:pathLst>
              </a:custGeom>
              <a:solidFill>
                <a:srgbClr val="FEFEFE"/>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09EBD80E-07D8-DBB0-086A-C86BF5805937}"/>
                  </a:ext>
                </a:extLst>
              </p:cNvPr>
              <p:cNvSpPr/>
              <p:nvPr/>
            </p:nvSpPr>
            <p:spPr>
              <a:xfrm>
                <a:off x="3390995" y="4647637"/>
                <a:ext cx="12572" cy="12572"/>
              </a:xfrm>
              <a:custGeom>
                <a:avLst/>
                <a:gdLst>
                  <a:gd name="connsiteX0" fmla="*/ 0 w 12572"/>
                  <a:gd name="connsiteY0" fmla="*/ 6286 h 12572"/>
                  <a:gd name="connsiteX1" fmla="*/ 6286 w 12572"/>
                  <a:gd name="connsiteY1" fmla="*/ 12573 h 12572"/>
                  <a:gd name="connsiteX2" fmla="*/ 12573 w 12572"/>
                  <a:gd name="connsiteY2" fmla="*/ 6286 h 12572"/>
                  <a:gd name="connsiteX3" fmla="*/ 6286 w 12572"/>
                  <a:gd name="connsiteY3" fmla="*/ 0 h 12572"/>
                  <a:gd name="connsiteX4" fmla="*/ 0 w 12572"/>
                  <a:gd name="connsiteY4" fmla="*/ 6286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6"/>
                    </a:moveTo>
                    <a:cubicBezTo>
                      <a:pt x="0" y="9715"/>
                      <a:pt x="2857" y="12573"/>
                      <a:pt x="6286" y="12573"/>
                    </a:cubicBezTo>
                    <a:cubicBezTo>
                      <a:pt x="9715" y="12573"/>
                      <a:pt x="12573" y="9715"/>
                      <a:pt x="12573" y="6286"/>
                    </a:cubicBezTo>
                    <a:cubicBezTo>
                      <a:pt x="12573" y="2857"/>
                      <a:pt x="9715" y="0"/>
                      <a:pt x="6286" y="0"/>
                    </a:cubicBezTo>
                    <a:cubicBezTo>
                      <a:pt x="2857" y="0"/>
                      <a:pt x="0" y="2857"/>
                      <a:pt x="0" y="6286"/>
                    </a:cubicBezTo>
                  </a:path>
                </a:pathLst>
              </a:custGeom>
              <a:solidFill>
                <a:srgbClr val="FEFEFE"/>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2039F1AA-72A0-14AC-B7F5-A759500E002D}"/>
                  </a:ext>
                </a:extLst>
              </p:cNvPr>
              <p:cNvSpPr/>
              <p:nvPr/>
            </p:nvSpPr>
            <p:spPr>
              <a:xfrm>
                <a:off x="3506724" y="4587153"/>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430"/>
                      <a:pt x="3334" y="14859"/>
                      <a:pt x="7429" y="14859"/>
                    </a:cubicBezTo>
                    <a:cubicBezTo>
                      <a:pt x="11525" y="14859"/>
                      <a:pt x="14859" y="11525"/>
                      <a:pt x="14859" y="7429"/>
                    </a:cubicBezTo>
                    <a:cubicBezTo>
                      <a:pt x="14859" y="3334"/>
                      <a:pt x="11430" y="0"/>
                      <a:pt x="7429" y="0"/>
                    </a:cubicBezTo>
                    <a:cubicBezTo>
                      <a:pt x="3429" y="0"/>
                      <a:pt x="0" y="3429"/>
                      <a:pt x="0" y="7429"/>
                    </a:cubicBezTo>
                  </a:path>
                </a:pathLst>
              </a:custGeom>
              <a:solidFill>
                <a:srgbClr val="FEFEFE"/>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FB58620A-9879-8380-9DDE-65E2E31500C5}"/>
                  </a:ext>
                </a:extLst>
              </p:cNvPr>
              <p:cNvSpPr/>
              <p:nvPr/>
            </p:nvSpPr>
            <p:spPr>
              <a:xfrm>
                <a:off x="4261770" y="5146842"/>
                <a:ext cx="26670" cy="26670"/>
              </a:xfrm>
              <a:custGeom>
                <a:avLst/>
                <a:gdLst>
                  <a:gd name="connsiteX0" fmla="*/ 0 w 26670"/>
                  <a:gd name="connsiteY0" fmla="*/ 13335 h 26670"/>
                  <a:gd name="connsiteX1" fmla="*/ 13335 w 26670"/>
                  <a:gd name="connsiteY1" fmla="*/ 26670 h 26670"/>
                  <a:gd name="connsiteX2" fmla="*/ 26670 w 26670"/>
                  <a:gd name="connsiteY2" fmla="*/ 13335 h 26670"/>
                  <a:gd name="connsiteX3" fmla="*/ 13335 w 26670"/>
                  <a:gd name="connsiteY3" fmla="*/ 0 h 26670"/>
                  <a:gd name="connsiteX4" fmla="*/ 0 w 26670"/>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70">
                    <a:moveTo>
                      <a:pt x="0" y="13335"/>
                    </a:moveTo>
                    <a:cubicBezTo>
                      <a:pt x="0" y="20574"/>
                      <a:pt x="6096" y="26670"/>
                      <a:pt x="13335" y="26670"/>
                    </a:cubicBezTo>
                    <a:cubicBezTo>
                      <a:pt x="20574" y="26670"/>
                      <a:pt x="26670" y="20574"/>
                      <a:pt x="26670" y="13335"/>
                    </a:cubicBezTo>
                    <a:cubicBezTo>
                      <a:pt x="26670" y="6096"/>
                      <a:pt x="20574" y="0"/>
                      <a:pt x="13335" y="0"/>
                    </a:cubicBezTo>
                    <a:cubicBezTo>
                      <a:pt x="6096" y="0"/>
                      <a:pt x="0" y="6096"/>
                      <a:pt x="0" y="13335"/>
                    </a:cubicBezTo>
                  </a:path>
                </a:pathLst>
              </a:custGeom>
              <a:solidFill>
                <a:srgbClr val="FEFEFE"/>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136B3531-9541-114B-E79A-FEC567550EE6}"/>
                  </a:ext>
                </a:extLst>
              </p:cNvPr>
              <p:cNvSpPr/>
              <p:nvPr/>
            </p:nvSpPr>
            <p:spPr>
              <a:xfrm>
                <a:off x="4338828" y="5180275"/>
                <a:ext cx="13525" cy="13525"/>
              </a:xfrm>
              <a:custGeom>
                <a:avLst/>
                <a:gdLst>
                  <a:gd name="connsiteX0" fmla="*/ 0 w 13525"/>
                  <a:gd name="connsiteY0" fmla="*/ 6763 h 13525"/>
                  <a:gd name="connsiteX1" fmla="*/ 6763 w 13525"/>
                  <a:gd name="connsiteY1" fmla="*/ 13525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7"/>
                      <a:pt x="3048" y="13525"/>
                      <a:pt x="6763" y="13525"/>
                    </a:cubicBezTo>
                    <a:cubicBezTo>
                      <a:pt x="10477" y="13525"/>
                      <a:pt x="13525" y="10477"/>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9901A69D-F488-4089-F6E5-6DF0BB76338F}"/>
                  </a:ext>
                </a:extLst>
              </p:cNvPr>
              <p:cNvSpPr/>
              <p:nvPr/>
            </p:nvSpPr>
            <p:spPr>
              <a:xfrm>
                <a:off x="3883056" y="51665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grpSp>
        <p:sp>
          <p:nvSpPr>
            <p:cNvPr id="529" name="Freeform: Shape 528">
              <a:extLst>
                <a:ext uri="{FF2B5EF4-FFF2-40B4-BE49-F238E27FC236}">
                  <a16:creationId xmlns:a16="http://schemas.microsoft.com/office/drawing/2014/main" id="{FCCD9761-3788-13AA-E2EF-BCC0535E4C1E}"/>
                </a:ext>
              </a:extLst>
            </p:cNvPr>
            <p:cNvSpPr/>
            <p:nvPr/>
          </p:nvSpPr>
          <p:spPr>
            <a:xfrm>
              <a:off x="3529583" y="4507238"/>
              <a:ext cx="575786" cy="120110"/>
            </a:xfrm>
            <a:custGeom>
              <a:avLst/>
              <a:gdLst>
                <a:gd name="connsiteX0" fmla="*/ 509778 w 575786"/>
                <a:gd name="connsiteY0" fmla="*/ 17812 h 120110"/>
                <a:gd name="connsiteX1" fmla="*/ 508921 w 575786"/>
                <a:gd name="connsiteY1" fmla="*/ 18193 h 120110"/>
                <a:gd name="connsiteX2" fmla="*/ 462153 w 575786"/>
                <a:gd name="connsiteY2" fmla="*/ 34576 h 120110"/>
                <a:gd name="connsiteX3" fmla="*/ 421958 w 575786"/>
                <a:gd name="connsiteY3" fmla="*/ 45720 h 120110"/>
                <a:gd name="connsiteX4" fmla="*/ 337947 w 575786"/>
                <a:gd name="connsiteY4" fmla="*/ 61722 h 120110"/>
                <a:gd name="connsiteX5" fmla="*/ 247841 w 575786"/>
                <a:gd name="connsiteY5" fmla="*/ 67818 h 120110"/>
                <a:gd name="connsiteX6" fmla="*/ 174403 w 575786"/>
                <a:gd name="connsiteY6" fmla="*/ 63151 h 120110"/>
                <a:gd name="connsiteX7" fmla="*/ 173260 w 575786"/>
                <a:gd name="connsiteY7" fmla="*/ 63151 h 120110"/>
                <a:gd name="connsiteX8" fmla="*/ 173260 w 575786"/>
                <a:gd name="connsiteY8" fmla="*/ 62960 h 120110"/>
                <a:gd name="connsiteX9" fmla="*/ 73438 w 575786"/>
                <a:gd name="connsiteY9" fmla="*/ 36481 h 120110"/>
                <a:gd name="connsiteX10" fmla="*/ 25527 w 575786"/>
                <a:gd name="connsiteY10" fmla="*/ 10763 h 120110"/>
                <a:gd name="connsiteX11" fmla="*/ 22003 w 575786"/>
                <a:gd name="connsiteY11" fmla="*/ 9716 h 120110"/>
                <a:gd name="connsiteX12" fmla="*/ 20860 w 575786"/>
                <a:gd name="connsiteY12" fmla="*/ 9716 h 120110"/>
                <a:gd name="connsiteX13" fmla="*/ 17812 w 575786"/>
                <a:gd name="connsiteY13" fmla="*/ 15335 h 120110"/>
                <a:gd name="connsiteX14" fmla="*/ 5429 w 575786"/>
                <a:gd name="connsiteY14" fmla="*/ 36481 h 120110"/>
                <a:gd name="connsiteX15" fmla="*/ 1333 w 575786"/>
                <a:gd name="connsiteY15" fmla="*/ 42386 h 120110"/>
                <a:gd name="connsiteX16" fmla="*/ 0 w 575786"/>
                <a:gd name="connsiteY16" fmla="*/ 44101 h 120110"/>
                <a:gd name="connsiteX17" fmla="*/ 2286 w 575786"/>
                <a:gd name="connsiteY17" fmla="*/ 49340 h 120110"/>
                <a:gd name="connsiteX18" fmla="*/ 58960 w 575786"/>
                <a:gd name="connsiteY18" fmla="*/ 84868 h 120110"/>
                <a:gd name="connsiteX19" fmla="*/ 125444 w 575786"/>
                <a:gd name="connsiteY19" fmla="*/ 106966 h 120110"/>
                <a:gd name="connsiteX20" fmla="*/ 196310 w 575786"/>
                <a:gd name="connsiteY20" fmla="*/ 117920 h 120110"/>
                <a:gd name="connsiteX21" fmla="*/ 248793 w 575786"/>
                <a:gd name="connsiteY21" fmla="*/ 120110 h 120110"/>
                <a:gd name="connsiteX22" fmla="*/ 265462 w 575786"/>
                <a:gd name="connsiteY22" fmla="*/ 119920 h 120110"/>
                <a:gd name="connsiteX23" fmla="*/ 335471 w 575786"/>
                <a:gd name="connsiteY23" fmla="*/ 114491 h 120110"/>
                <a:gd name="connsiteX24" fmla="*/ 418814 w 575786"/>
                <a:gd name="connsiteY24" fmla="*/ 99060 h 120110"/>
                <a:gd name="connsiteX25" fmla="*/ 498824 w 575786"/>
                <a:gd name="connsiteY25" fmla="*/ 71628 h 120110"/>
                <a:gd name="connsiteX26" fmla="*/ 574453 w 575786"/>
                <a:gd name="connsiteY26" fmla="*/ 29813 h 120110"/>
                <a:gd name="connsiteX27" fmla="*/ 575786 w 575786"/>
                <a:gd name="connsiteY27" fmla="*/ 28766 h 120110"/>
                <a:gd name="connsiteX28" fmla="*/ 573024 w 575786"/>
                <a:gd name="connsiteY28" fmla="*/ 27242 h 120110"/>
                <a:gd name="connsiteX29" fmla="*/ 559594 w 575786"/>
                <a:gd name="connsiteY29" fmla="*/ 18002 h 120110"/>
                <a:gd name="connsiteX30" fmla="*/ 548354 w 575786"/>
                <a:gd name="connsiteY30" fmla="*/ 6001 h 120110"/>
                <a:gd name="connsiteX31" fmla="*/ 546545 w 575786"/>
                <a:gd name="connsiteY31" fmla="*/ 3143 h 120110"/>
                <a:gd name="connsiteX32" fmla="*/ 545592 w 575786"/>
                <a:gd name="connsiteY32" fmla="*/ 1905 h 120110"/>
                <a:gd name="connsiteX33" fmla="*/ 544163 w 575786"/>
                <a:gd name="connsiteY33" fmla="*/ 0 h 120110"/>
                <a:gd name="connsiteX34" fmla="*/ 509873 w 575786"/>
                <a:gd name="connsiteY34" fmla="*/ 17526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5786" h="120110">
                  <a:moveTo>
                    <a:pt x="509778" y="17812"/>
                  </a:moveTo>
                  <a:lnTo>
                    <a:pt x="508921" y="18193"/>
                  </a:lnTo>
                  <a:cubicBezTo>
                    <a:pt x="495586" y="23622"/>
                    <a:pt x="481203" y="28670"/>
                    <a:pt x="462153" y="34576"/>
                  </a:cubicBezTo>
                  <a:cubicBezTo>
                    <a:pt x="448913" y="38671"/>
                    <a:pt x="435388" y="42386"/>
                    <a:pt x="421958" y="45720"/>
                  </a:cubicBezTo>
                  <a:cubicBezTo>
                    <a:pt x="395002" y="52483"/>
                    <a:pt x="366713" y="57817"/>
                    <a:pt x="337947" y="61722"/>
                  </a:cubicBezTo>
                  <a:cubicBezTo>
                    <a:pt x="306991" y="65722"/>
                    <a:pt x="276701" y="67818"/>
                    <a:pt x="247841" y="67818"/>
                  </a:cubicBezTo>
                  <a:cubicBezTo>
                    <a:pt x="222695" y="67818"/>
                    <a:pt x="197929" y="66294"/>
                    <a:pt x="174403" y="63151"/>
                  </a:cubicBezTo>
                  <a:lnTo>
                    <a:pt x="173260" y="63151"/>
                  </a:lnTo>
                  <a:lnTo>
                    <a:pt x="173260" y="62960"/>
                  </a:lnTo>
                  <a:cubicBezTo>
                    <a:pt x="136493" y="57721"/>
                    <a:pt x="102965" y="48863"/>
                    <a:pt x="73438" y="36481"/>
                  </a:cubicBezTo>
                  <a:cubicBezTo>
                    <a:pt x="56293" y="29051"/>
                    <a:pt x="40196" y="20383"/>
                    <a:pt x="25527" y="10763"/>
                  </a:cubicBezTo>
                  <a:cubicBezTo>
                    <a:pt x="24575" y="10096"/>
                    <a:pt x="23336" y="9716"/>
                    <a:pt x="22003" y="9716"/>
                  </a:cubicBezTo>
                  <a:cubicBezTo>
                    <a:pt x="21622" y="9716"/>
                    <a:pt x="21241" y="9716"/>
                    <a:pt x="20860" y="9716"/>
                  </a:cubicBezTo>
                  <a:cubicBezTo>
                    <a:pt x="19812" y="11525"/>
                    <a:pt x="18764" y="13430"/>
                    <a:pt x="17812" y="15335"/>
                  </a:cubicBezTo>
                  <a:cubicBezTo>
                    <a:pt x="14478" y="22765"/>
                    <a:pt x="10382" y="29908"/>
                    <a:pt x="5429" y="36481"/>
                  </a:cubicBezTo>
                  <a:cubicBezTo>
                    <a:pt x="4096" y="38481"/>
                    <a:pt x="2762" y="40386"/>
                    <a:pt x="1333" y="42386"/>
                  </a:cubicBezTo>
                  <a:cubicBezTo>
                    <a:pt x="857" y="42958"/>
                    <a:pt x="476" y="43529"/>
                    <a:pt x="0" y="44101"/>
                  </a:cubicBezTo>
                  <a:cubicBezTo>
                    <a:pt x="191" y="46482"/>
                    <a:pt x="953" y="48292"/>
                    <a:pt x="2286" y="49340"/>
                  </a:cubicBezTo>
                  <a:cubicBezTo>
                    <a:pt x="18574" y="63246"/>
                    <a:pt x="37719" y="75152"/>
                    <a:pt x="58960" y="84868"/>
                  </a:cubicBezTo>
                  <a:cubicBezTo>
                    <a:pt x="78867" y="93917"/>
                    <a:pt x="101251" y="101346"/>
                    <a:pt x="125444" y="106966"/>
                  </a:cubicBezTo>
                  <a:cubicBezTo>
                    <a:pt x="147352" y="112014"/>
                    <a:pt x="170498" y="115633"/>
                    <a:pt x="196310" y="117920"/>
                  </a:cubicBezTo>
                  <a:cubicBezTo>
                    <a:pt x="213074" y="119348"/>
                    <a:pt x="230791" y="120110"/>
                    <a:pt x="248793" y="120110"/>
                  </a:cubicBezTo>
                  <a:cubicBezTo>
                    <a:pt x="254318" y="120110"/>
                    <a:pt x="259937" y="120110"/>
                    <a:pt x="265462" y="119920"/>
                  </a:cubicBezTo>
                  <a:cubicBezTo>
                    <a:pt x="287465" y="119443"/>
                    <a:pt x="310325" y="117634"/>
                    <a:pt x="335471" y="114491"/>
                  </a:cubicBezTo>
                  <a:cubicBezTo>
                    <a:pt x="364808" y="110871"/>
                    <a:pt x="392811" y="105632"/>
                    <a:pt x="418814" y="99060"/>
                  </a:cubicBezTo>
                  <a:cubicBezTo>
                    <a:pt x="445865" y="92202"/>
                    <a:pt x="472726" y="82963"/>
                    <a:pt x="498824" y="71628"/>
                  </a:cubicBezTo>
                  <a:cubicBezTo>
                    <a:pt x="522923" y="61055"/>
                    <a:pt x="547592" y="47434"/>
                    <a:pt x="574453" y="29813"/>
                  </a:cubicBezTo>
                  <a:cubicBezTo>
                    <a:pt x="574929" y="29528"/>
                    <a:pt x="575405" y="29146"/>
                    <a:pt x="575786" y="28766"/>
                  </a:cubicBezTo>
                  <a:cubicBezTo>
                    <a:pt x="574834" y="28289"/>
                    <a:pt x="573977" y="27813"/>
                    <a:pt x="573024" y="27242"/>
                  </a:cubicBezTo>
                  <a:cubicBezTo>
                    <a:pt x="568262" y="24575"/>
                    <a:pt x="563690" y="21622"/>
                    <a:pt x="559594" y="18002"/>
                  </a:cubicBezTo>
                  <a:cubicBezTo>
                    <a:pt x="555403" y="14478"/>
                    <a:pt x="551402" y="10573"/>
                    <a:pt x="548354" y="6001"/>
                  </a:cubicBezTo>
                  <a:cubicBezTo>
                    <a:pt x="547688" y="5048"/>
                    <a:pt x="547116" y="4096"/>
                    <a:pt x="546545" y="3143"/>
                  </a:cubicBezTo>
                  <a:cubicBezTo>
                    <a:pt x="546259" y="2762"/>
                    <a:pt x="545878" y="2381"/>
                    <a:pt x="545592" y="1905"/>
                  </a:cubicBezTo>
                  <a:cubicBezTo>
                    <a:pt x="545116" y="1238"/>
                    <a:pt x="544640" y="667"/>
                    <a:pt x="544163" y="0"/>
                  </a:cubicBezTo>
                  <a:cubicBezTo>
                    <a:pt x="533972" y="6382"/>
                    <a:pt x="522732" y="12097"/>
                    <a:pt x="509873" y="17526"/>
                  </a:cubicBezTo>
                </a:path>
              </a:pathLst>
            </a:custGeom>
            <a:solidFill>
              <a:srgbClr val="346D70"/>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3B15FF3D-1B0F-5BA4-0745-328714898E8F}"/>
                </a:ext>
              </a:extLst>
            </p:cNvPr>
            <p:cNvSpPr/>
            <p:nvPr/>
          </p:nvSpPr>
          <p:spPr>
            <a:xfrm>
              <a:off x="4390739" y="4882905"/>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4BE1EB"/>
            </a:solidFill>
            <a:ln w="9525" cap="flat">
              <a:noFill/>
              <a:prstDash val="solid"/>
              <a:miter/>
            </a:ln>
          </p:spPr>
          <p:txBody>
            <a:bodyPr rtlCol="0" anchor="ctr"/>
            <a:lstStyle/>
            <a:p>
              <a:endParaRPr lang="en-US"/>
            </a:p>
          </p:txBody>
        </p:sp>
        <p:grpSp>
          <p:nvGrpSpPr>
            <p:cNvPr id="531" name="Graphic 100">
              <a:extLst>
                <a:ext uri="{FF2B5EF4-FFF2-40B4-BE49-F238E27FC236}">
                  <a16:creationId xmlns:a16="http://schemas.microsoft.com/office/drawing/2014/main" id="{DBB335E9-28EF-5C65-4B65-BA4B6FBCB674}"/>
                </a:ext>
              </a:extLst>
            </p:cNvPr>
            <p:cNvGrpSpPr/>
            <p:nvPr/>
          </p:nvGrpSpPr>
          <p:grpSpPr>
            <a:xfrm>
              <a:off x="4029360" y="3964599"/>
              <a:ext cx="770232" cy="1376553"/>
              <a:chOff x="4029360" y="3964599"/>
              <a:chExt cx="770232" cy="1376553"/>
            </a:xfrm>
          </p:grpSpPr>
          <p:sp>
            <p:nvSpPr>
              <p:cNvPr id="532" name="Freeform: Shape 531">
                <a:extLst>
                  <a:ext uri="{FF2B5EF4-FFF2-40B4-BE49-F238E27FC236}">
                    <a16:creationId xmlns:a16="http://schemas.microsoft.com/office/drawing/2014/main" id="{07E2961C-E4FA-0CBB-5F49-4CAC24C70490}"/>
                  </a:ext>
                </a:extLst>
              </p:cNvPr>
              <p:cNvSpPr/>
              <p:nvPr/>
            </p:nvSpPr>
            <p:spPr>
              <a:xfrm>
                <a:off x="4074413" y="4155385"/>
                <a:ext cx="725179" cy="1185767"/>
              </a:xfrm>
              <a:custGeom>
                <a:avLst/>
                <a:gdLst>
                  <a:gd name="connsiteX0" fmla="*/ 169069 w 725179"/>
                  <a:gd name="connsiteY0" fmla="*/ 0 h 1185767"/>
                  <a:gd name="connsiteX1" fmla="*/ 122968 w 725179"/>
                  <a:gd name="connsiteY1" fmla="*/ 9620 h 1185767"/>
                  <a:gd name="connsiteX2" fmla="*/ 67437 w 725179"/>
                  <a:gd name="connsiteY2" fmla="*/ 36862 h 1185767"/>
                  <a:gd name="connsiteX3" fmla="*/ 65913 w 725179"/>
                  <a:gd name="connsiteY3" fmla="*/ 37909 h 1185767"/>
                  <a:gd name="connsiteX4" fmla="*/ 23050 w 725179"/>
                  <a:gd name="connsiteY4" fmla="*/ 76200 h 1185767"/>
                  <a:gd name="connsiteX5" fmla="*/ 0 w 725179"/>
                  <a:gd name="connsiteY5" fmla="*/ 110871 h 1185767"/>
                  <a:gd name="connsiteX6" fmla="*/ 0 w 725179"/>
                  <a:gd name="connsiteY6" fmla="*/ 111157 h 1185767"/>
                  <a:gd name="connsiteX7" fmla="*/ 191 w 725179"/>
                  <a:gd name="connsiteY7" fmla="*/ 110871 h 1185767"/>
                  <a:gd name="connsiteX8" fmla="*/ 191 w 725179"/>
                  <a:gd name="connsiteY8" fmla="*/ 111062 h 1185767"/>
                  <a:gd name="connsiteX9" fmla="*/ 381 w 725179"/>
                  <a:gd name="connsiteY9" fmla="*/ 110871 h 1185767"/>
                  <a:gd name="connsiteX10" fmla="*/ 7239 w 725179"/>
                  <a:gd name="connsiteY10" fmla="*/ 146685 h 1185767"/>
                  <a:gd name="connsiteX11" fmla="*/ 7334 w 725179"/>
                  <a:gd name="connsiteY11" fmla="*/ 147161 h 1185767"/>
                  <a:gd name="connsiteX12" fmla="*/ 7811 w 725179"/>
                  <a:gd name="connsiteY12" fmla="*/ 149066 h 1185767"/>
                  <a:gd name="connsiteX13" fmla="*/ 7811 w 725179"/>
                  <a:gd name="connsiteY13" fmla="*/ 148019 h 1185767"/>
                  <a:gd name="connsiteX14" fmla="*/ 8858 w 725179"/>
                  <a:gd name="connsiteY14" fmla="*/ 152781 h 1185767"/>
                  <a:gd name="connsiteX15" fmla="*/ 12668 w 725179"/>
                  <a:gd name="connsiteY15" fmla="*/ 168878 h 1185767"/>
                  <a:gd name="connsiteX16" fmla="*/ 12668 w 725179"/>
                  <a:gd name="connsiteY16" fmla="*/ 169069 h 1185767"/>
                  <a:gd name="connsiteX17" fmla="*/ 54578 w 725179"/>
                  <a:gd name="connsiteY17" fmla="*/ 303086 h 1185767"/>
                  <a:gd name="connsiteX18" fmla="*/ 82010 w 725179"/>
                  <a:gd name="connsiteY18" fmla="*/ 374333 h 1185767"/>
                  <a:gd name="connsiteX19" fmla="*/ 82201 w 725179"/>
                  <a:gd name="connsiteY19" fmla="*/ 374333 h 1185767"/>
                  <a:gd name="connsiteX20" fmla="*/ 93440 w 725179"/>
                  <a:gd name="connsiteY20" fmla="*/ 402146 h 1185767"/>
                  <a:gd name="connsiteX21" fmla="*/ 95345 w 725179"/>
                  <a:gd name="connsiteY21" fmla="*/ 406908 h 1185767"/>
                  <a:gd name="connsiteX22" fmla="*/ 95822 w 725179"/>
                  <a:gd name="connsiteY22" fmla="*/ 407099 h 1185767"/>
                  <a:gd name="connsiteX23" fmla="*/ 111824 w 725179"/>
                  <a:gd name="connsiteY23" fmla="*/ 446056 h 1185767"/>
                  <a:gd name="connsiteX24" fmla="*/ 117348 w 725179"/>
                  <a:gd name="connsiteY24" fmla="*/ 459391 h 1185767"/>
                  <a:gd name="connsiteX25" fmla="*/ 121825 w 725179"/>
                  <a:gd name="connsiteY25" fmla="*/ 470249 h 1185767"/>
                  <a:gd name="connsiteX26" fmla="*/ 122301 w 725179"/>
                  <a:gd name="connsiteY26" fmla="*/ 471297 h 1185767"/>
                  <a:gd name="connsiteX27" fmla="*/ 133826 w 725179"/>
                  <a:gd name="connsiteY27" fmla="*/ 499396 h 1185767"/>
                  <a:gd name="connsiteX28" fmla="*/ 200787 w 725179"/>
                  <a:gd name="connsiteY28" fmla="*/ 649510 h 1185767"/>
                  <a:gd name="connsiteX29" fmla="*/ 282893 w 725179"/>
                  <a:gd name="connsiteY29" fmla="*/ 807911 h 1185767"/>
                  <a:gd name="connsiteX30" fmla="*/ 283274 w 725179"/>
                  <a:gd name="connsiteY30" fmla="*/ 808577 h 1185767"/>
                  <a:gd name="connsiteX31" fmla="*/ 287846 w 725179"/>
                  <a:gd name="connsiteY31" fmla="*/ 816674 h 1185767"/>
                  <a:gd name="connsiteX32" fmla="*/ 298704 w 725179"/>
                  <a:gd name="connsiteY32" fmla="*/ 835247 h 1185767"/>
                  <a:gd name="connsiteX33" fmla="*/ 321755 w 725179"/>
                  <a:gd name="connsiteY33" fmla="*/ 873062 h 1185767"/>
                  <a:gd name="connsiteX34" fmla="*/ 322136 w 725179"/>
                  <a:gd name="connsiteY34" fmla="*/ 873728 h 1185767"/>
                  <a:gd name="connsiteX35" fmla="*/ 327755 w 725179"/>
                  <a:gd name="connsiteY35" fmla="*/ 882587 h 1185767"/>
                  <a:gd name="connsiteX36" fmla="*/ 332899 w 725179"/>
                  <a:gd name="connsiteY36" fmla="*/ 890588 h 1185767"/>
                  <a:gd name="connsiteX37" fmla="*/ 336137 w 725179"/>
                  <a:gd name="connsiteY37" fmla="*/ 895731 h 1185767"/>
                  <a:gd name="connsiteX38" fmla="*/ 337947 w 725179"/>
                  <a:gd name="connsiteY38" fmla="*/ 898493 h 1185767"/>
                  <a:gd name="connsiteX39" fmla="*/ 356045 w 725179"/>
                  <a:gd name="connsiteY39" fmla="*/ 926021 h 1185767"/>
                  <a:gd name="connsiteX40" fmla="*/ 356045 w 725179"/>
                  <a:gd name="connsiteY40" fmla="*/ 926211 h 1185767"/>
                  <a:gd name="connsiteX41" fmla="*/ 362426 w 725179"/>
                  <a:gd name="connsiteY41" fmla="*/ 935641 h 1185767"/>
                  <a:gd name="connsiteX42" fmla="*/ 369284 w 725179"/>
                  <a:gd name="connsiteY42" fmla="*/ 945928 h 1185767"/>
                  <a:gd name="connsiteX43" fmla="*/ 386525 w 725179"/>
                  <a:gd name="connsiteY43" fmla="*/ 971550 h 1185767"/>
                  <a:gd name="connsiteX44" fmla="*/ 435769 w 725179"/>
                  <a:gd name="connsiteY44" fmla="*/ 1045464 h 1185767"/>
                  <a:gd name="connsiteX45" fmla="*/ 489014 w 725179"/>
                  <a:gd name="connsiteY45" fmla="*/ 1133761 h 1185767"/>
                  <a:gd name="connsiteX46" fmla="*/ 490919 w 725179"/>
                  <a:gd name="connsiteY46" fmla="*/ 1137190 h 1185767"/>
                  <a:gd name="connsiteX47" fmla="*/ 501301 w 725179"/>
                  <a:gd name="connsiteY47" fmla="*/ 1155192 h 1185767"/>
                  <a:gd name="connsiteX48" fmla="*/ 514255 w 725179"/>
                  <a:gd name="connsiteY48" fmla="*/ 1171861 h 1185767"/>
                  <a:gd name="connsiteX49" fmla="*/ 525685 w 725179"/>
                  <a:gd name="connsiteY49" fmla="*/ 1181386 h 1185767"/>
                  <a:gd name="connsiteX50" fmla="*/ 536924 w 725179"/>
                  <a:gd name="connsiteY50" fmla="*/ 1185577 h 1185767"/>
                  <a:gd name="connsiteX51" fmla="*/ 539687 w 725179"/>
                  <a:gd name="connsiteY51" fmla="*/ 1185767 h 1185767"/>
                  <a:gd name="connsiteX52" fmla="*/ 546164 w 725179"/>
                  <a:gd name="connsiteY52" fmla="*/ 1184815 h 1185767"/>
                  <a:gd name="connsiteX53" fmla="*/ 554355 w 725179"/>
                  <a:gd name="connsiteY53" fmla="*/ 1179481 h 1185767"/>
                  <a:gd name="connsiteX54" fmla="*/ 559403 w 725179"/>
                  <a:gd name="connsiteY54" fmla="*/ 1172242 h 1185767"/>
                  <a:gd name="connsiteX55" fmla="*/ 563023 w 725179"/>
                  <a:gd name="connsiteY55" fmla="*/ 1161383 h 1185767"/>
                  <a:gd name="connsiteX56" fmla="*/ 564356 w 725179"/>
                  <a:gd name="connsiteY56" fmla="*/ 1149287 h 1185767"/>
                  <a:gd name="connsiteX57" fmla="*/ 563785 w 725179"/>
                  <a:gd name="connsiteY57" fmla="*/ 1134428 h 1185767"/>
                  <a:gd name="connsiteX58" fmla="*/ 561404 w 725179"/>
                  <a:gd name="connsiteY58" fmla="*/ 1119664 h 1185767"/>
                  <a:gd name="connsiteX59" fmla="*/ 561880 w 725179"/>
                  <a:gd name="connsiteY59" fmla="*/ 1120045 h 1185767"/>
                  <a:gd name="connsiteX60" fmla="*/ 561880 w 725179"/>
                  <a:gd name="connsiteY60" fmla="*/ 1119854 h 1185767"/>
                  <a:gd name="connsiteX61" fmla="*/ 561975 w 725179"/>
                  <a:gd name="connsiteY61" fmla="*/ 1119854 h 1185767"/>
                  <a:gd name="connsiteX62" fmla="*/ 568166 w 725179"/>
                  <a:gd name="connsiteY62" fmla="*/ 1124141 h 1185767"/>
                  <a:gd name="connsiteX63" fmla="*/ 579025 w 725179"/>
                  <a:gd name="connsiteY63" fmla="*/ 1131380 h 1185767"/>
                  <a:gd name="connsiteX64" fmla="*/ 599313 w 725179"/>
                  <a:gd name="connsiteY64" fmla="*/ 1142619 h 1185767"/>
                  <a:gd name="connsiteX65" fmla="*/ 631984 w 725179"/>
                  <a:gd name="connsiteY65" fmla="*/ 1156049 h 1185767"/>
                  <a:gd name="connsiteX66" fmla="*/ 663988 w 725179"/>
                  <a:gd name="connsiteY66" fmla="*/ 1161669 h 1185767"/>
                  <a:gd name="connsiteX67" fmla="*/ 665798 w 725179"/>
                  <a:gd name="connsiteY67" fmla="*/ 1161669 h 1185767"/>
                  <a:gd name="connsiteX68" fmla="*/ 678561 w 725179"/>
                  <a:gd name="connsiteY68" fmla="*/ 1160431 h 1185767"/>
                  <a:gd name="connsiteX69" fmla="*/ 688848 w 725179"/>
                  <a:gd name="connsiteY69" fmla="*/ 1157478 h 1185767"/>
                  <a:gd name="connsiteX70" fmla="*/ 696468 w 725179"/>
                  <a:gd name="connsiteY70" fmla="*/ 1152716 h 1185767"/>
                  <a:gd name="connsiteX71" fmla="*/ 700564 w 725179"/>
                  <a:gd name="connsiteY71" fmla="*/ 1145762 h 1185767"/>
                  <a:gd name="connsiteX72" fmla="*/ 696849 w 725179"/>
                  <a:gd name="connsiteY72" fmla="*/ 1132046 h 1185767"/>
                  <a:gd name="connsiteX73" fmla="*/ 684181 w 725179"/>
                  <a:gd name="connsiteY73" fmla="*/ 1120331 h 1185767"/>
                  <a:gd name="connsiteX74" fmla="*/ 660464 w 725179"/>
                  <a:gd name="connsiteY74" fmla="*/ 1105567 h 1185767"/>
                  <a:gd name="connsiteX75" fmla="*/ 671798 w 725179"/>
                  <a:gd name="connsiteY75" fmla="*/ 1107377 h 1185767"/>
                  <a:gd name="connsiteX76" fmla="*/ 690848 w 725179"/>
                  <a:gd name="connsiteY76" fmla="*/ 1108615 h 1185767"/>
                  <a:gd name="connsiteX77" fmla="*/ 695420 w 725179"/>
                  <a:gd name="connsiteY77" fmla="*/ 1108615 h 1185767"/>
                  <a:gd name="connsiteX78" fmla="*/ 724853 w 725179"/>
                  <a:gd name="connsiteY78" fmla="*/ 1090898 h 1185767"/>
                  <a:gd name="connsiteX79" fmla="*/ 724376 w 725179"/>
                  <a:gd name="connsiteY79" fmla="*/ 1081754 h 1185767"/>
                  <a:gd name="connsiteX80" fmla="*/ 719138 w 725179"/>
                  <a:gd name="connsiteY80" fmla="*/ 1073753 h 1185767"/>
                  <a:gd name="connsiteX81" fmla="*/ 711613 w 725179"/>
                  <a:gd name="connsiteY81" fmla="*/ 1068229 h 1185767"/>
                  <a:gd name="connsiteX82" fmla="*/ 701802 w 725179"/>
                  <a:gd name="connsiteY82" fmla="*/ 1063657 h 1185767"/>
                  <a:gd name="connsiteX83" fmla="*/ 677799 w 725179"/>
                  <a:gd name="connsiteY83" fmla="*/ 1056323 h 1185767"/>
                  <a:gd name="connsiteX84" fmla="*/ 682466 w 725179"/>
                  <a:gd name="connsiteY84" fmla="*/ 1055465 h 1185767"/>
                  <a:gd name="connsiteX85" fmla="*/ 704279 w 725179"/>
                  <a:gd name="connsiteY85" fmla="*/ 1042607 h 1185767"/>
                  <a:gd name="connsiteX86" fmla="*/ 709708 w 725179"/>
                  <a:gd name="connsiteY86" fmla="*/ 1030700 h 1185767"/>
                  <a:gd name="connsiteX87" fmla="*/ 705803 w 725179"/>
                  <a:gd name="connsiteY87" fmla="*/ 1018604 h 1185767"/>
                  <a:gd name="connsiteX88" fmla="*/ 696278 w 725179"/>
                  <a:gd name="connsiteY88" fmla="*/ 1013079 h 1185767"/>
                  <a:gd name="connsiteX89" fmla="*/ 685610 w 725179"/>
                  <a:gd name="connsiteY89" fmla="*/ 1010698 h 1185767"/>
                  <a:gd name="connsiteX90" fmla="*/ 660464 w 725179"/>
                  <a:gd name="connsiteY90" fmla="*/ 1009079 h 1185767"/>
                  <a:gd name="connsiteX91" fmla="*/ 657035 w 725179"/>
                  <a:gd name="connsiteY91" fmla="*/ 1009079 h 1185767"/>
                  <a:gd name="connsiteX92" fmla="*/ 633889 w 725179"/>
                  <a:gd name="connsiteY92" fmla="*/ 1008698 h 1185767"/>
                  <a:gd name="connsiteX93" fmla="*/ 617982 w 725179"/>
                  <a:gd name="connsiteY93" fmla="*/ 1008698 h 1185767"/>
                  <a:gd name="connsiteX94" fmla="*/ 601409 w 725179"/>
                  <a:gd name="connsiteY94" fmla="*/ 1008888 h 1185767"/>
                  <a:gd name="connsiteX95" fmla="*/ 567404 w 725179"/>
                  <a:gd name="connsiteY95" fmla="*/ 1008126 h 1185767"/>
                  <a:gd name="connsiteX96" fmla="*/ 513969 w 725179"/>
                  <a:gd name="connsiteY96" fmla="*/ 905732 h 1185767"/>
                  <a:gd name="connsiteX97" fmla="*/ 513493 w 725179"/>
                  <a:gd name="connsiteY97" fmla="*/ 904875 h 1185767"/>
                  <a:gd name="connsiteX98" fmla="*/ 513493 w 725179"/>
                  <a:gd name="connsiteY98" fmla="*/ 904875 h 1185767"/>
                  <a:gd name="connsiteX99" fmla="*/ 431578 w 725179"/>
                  <a:gd name="connsiteY99" fmla="*/ 728472 h 1185767"/>
                  <a:gd name="connsiteX100" fmla="*/ 365665 w 725179"/>
                  <a:gd name="connsiteY100" fmla="*/ 557879 h 1185767"/>
                  <a:gd name="connsiteX101" fmla="*/ 284798 w 725179"/>
                  <a:gd name="connsiteY101" fmla="*/ 251365 h 1185767"/>
                  <a:gd name="connsiteX102" fmla="*/ 251270 w 725179"/>
                  <a:gd name="connsiteY102" fmla="*/ 34004 h 1185767"/>
                  <a:gd name="connsiteX103" fmla="*/ 251079 w 725179"/>
                  <a:gd name="connsiteY103" fmla="*/ 34195 h 1185767"/>
                  <a:gd name="connsiteX104" fmla="*/ 251079 w 725179"/>
                  <a:gd name="connsiteY104" fmla="*/ 34004 h 1185767"/>
                  <a:gd name="connsiteX105" fmla="*/ 250889 w 725179"/>
                  <a:gd name="connsiteY105" fmla="*/ 34195 h 1185767"/>
                  <a:gd name="connsiteX106" fmla="*/ 249079 w 725179"/>
                  <a:gd name="connsiteY106" fmla="*/ 15431 h 1185767"/>
                  <a:gd name="connsiteX107" fmla="*/ 248603 w 725179"/>
                  <a:gd name="connsiteY107" fmla="*/ 15526 h 1185767"/>
                  <a:gd name="connsiteX108" fmla="*/ 245745 w 725179"/>
                  <a:gd name="connsiteY108" fmla="*/ 15812 h 1185767"/>
                  <a:gd name="connsiteX109" fmla="*/ 241364 w 725179"/>
                  <a:gd name="connsiteY109" fmla="*/ 15145 h 1185767"/>
                  <a:gd name="connsiteX110" fmla="*/ 238887 w 725179"/>
                  <a:gd name="connsiteY110" fmla="*/ 14097 h 1185767"/>
                  <a:gd name="connsiteX111" fmla="*/ 235268 w 725179"/>
                  <a:gd name="connsiteY111" fmla="*/ 12478 h 1185767"/>
                  <a:gd name="connsiteX112" fmla="*/ 232410 w 725179"/>
                  <a:gd name="connsiteY112" fmla="*/ 10858 h 1185767"/>
                  <a:gd name="connsiteX113" fmla="*/ 204025 w 725179"/>
                  <a:gd name="connsiteY113" fmla="*/ 2096 h 1185767"/>
                  <a:gd name="connsiteX114" fmla="*/ 179546 w 725179"/>
                  <a:gd name="connsiteY114" fmla="*/ 95 h 1185767"/>
                  <a:gd name="connsiteX115" fmla="*/ 169069 w 725179"/>
                  <a:gd name="connsiteY115" fmla="*/ 381 h 118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25179" h="1185767">
                    <a:moveTo>
                      <a:pt x="169069" y="0"/>
                    </a:moveTo>
                    <a:cubicBezTo>
                      <a:pt x="153543" y="1333"/>
                      <a:pt x="138017" y="4572"/>
                      <a:pt x="122968" y="9620"/>
                    </a:cubicBezTo>
                    <a:cubicBezTo>
                      <a:pt x="102394" y="16859"/>
                      <a:pt x="83725" y="26003"/>
                      <a:pt x="67437" y="36862"/>
                    </a:cubicBezTo>
                    <a:lnTo>
                      <a:pt x="65913" y="37909"/>
                    </a:lnTo>
                    <a:cubicBezTo>
                      <a:pt x="49721" y="49244"/>
                      <a:pt x="35243" y="62103"/>
                      <a:pt x="23050" y="76200"/>
                    </a:cubicBezTo>
                    <a:cubicBezTo>
                      <a:pt x="13049" y="88106"/>
                      <a:pt x="5429" y="99536"/>
                      <a:pt x="0" y="110871"/>
                    </a:cubicBezTo>
                    <a:cubicBezTo>
                      <a:pt x="0" y="110966"/>
                      <a:pt x="0" y="111062"/>
                      <a:pt x="0" y="111157"/>
                    </a:cubicBezTo>
                    <a:lnTo>
                      <a:pt x="191" y="110871"/>
                    </a:lnTo>
                    <a:cubicBezTo>
                      <a:pt x="191" y="110871"/>
                      <a:pt x="191" y="111062"/>
                      <a:pt x="191" y="111062"/>
                    </a:cubicBezTo>
                    <a:lnTo>
                      <a:pt x="381" y="110871"/>
                    </a:lnTo>
                    <a:cubicBezTo>
                      <a:pt x="2191" y="120967"/>
                      <a:pt x="4286" y="131921"/>
                      <a:pt x="7239" y="146685"/>
                    </a:cubicBezTo>
                    <a:cubicBezTo>
                      <a:pt x="7239" y="146875"/>
                      <a:pt x="7239" y="146971"/>
                      <a:pt x="7334" y="147161"/>
                    </a:cubicBezTo>
                    <a:cubicBezTo>
                      <a:pt x="7429" y="147828"/>
                      <a:pt x="7620" y="148400"/>
                      <a:pt x="7811" y="149066"/>
                    </a:cubicBezTo>
                    <a:lnTo>
                      <a:pt x="7811" y="148019"/>
                    </a:lnTo>
                    <a:lnTo>
                      <a:pt x="8858" y="152781"/>
                    </a:lnTo>
                    <a:cubicBezTo>
                      <a:pt x="10001" y="158020"/>
                      <a:pt x="11335" y="163354"/>
                      <a:pt x="12668" y="168878"/>
                    </a:cubicBezTo>
                    <a:lnTo>
                      <a:pt x="12668" y="169069"/>
                    </a:lnTo>
                    <a:cubicBezTo>
                      <a:pt x="22860" y="210217"/>
                      <a:pt x="36671" y="254032"/>
                      <a:pt x="54578" y="303086"/>
                    </a:cubicBezTo>
                    <a:cubicBezTo>
                      <a:pt x="63722" y="328041"/>
                      <a:pt x="73247" y="352711"/>
                      <a:pt x="82010" y="374333"/>
                    </a:cubicBezTo>
                    <a:lnTo>
                      <a:pt x="82201" y="374333"/>
                    </a:lnTo>
                    <a:cubicBezTo>
                      <a:pt x="86201" y="384429"/>
                      <a:pt x="90011" y="393763"/>
                      <a:pt x="93440" y="402146"/>
                    </a:cubicBezTo>
                    <a:cubicBezTo>
                      <a:pt x="94107" y="403765"/>
                      <a:pt x="94774" y="405289"/>
                      <a:pt x="95345" y="406908"/>
                    </a:cubicBezTo>
                    <a:cubicBezTo>
                      <a:pt x="95536" y="406908"/>
                      <a:pt x="95631" y="407003"/>
                      <a:pt x="95822" y="407099"/>
                    </a:cubicBezTo>
                    <a:cubicBezTo>
                      <a:pt x="101060" y="419957"/>
                      <a:pt x="106394" y="432911"/>
                      <a:pt x="111824" y="446056"/>
                    </a:cubicBezTo>
                    <a:lnTo>
                      <a:pt x="117348" y="459391"/>
                    </a:lnTo>
                    <a:lnTo>
                      <a:pt x="121825" y="470249"/>
                    </a:lnTo>
                    <a:lnTo>
                      <a:pt x="122301" y="471297"/>
                    </a:lnTo>
                    <a:lnTo>
                      <a:pt x="133826" y="499396"/>
                    </a:lnTo>
                    <a:cubicBezTo>
                      <a:pt x="152019" y="542163"/>
                      <a:pt x="174403" y="593788"/>
                      <a:pt x="200787" y="649510"/>
                    </a:cubicBezTo>
                    <a:cubicBezTo>
                      <a:pt x="225171" y="700945"/>
                      <a:pt x="252508" y="754666"/>
                      <a:pt x="282893" y="807911"/>
                    </a:cubicBezTo>
                    <a:cubicBezTo>
                      <a:pt x="282988" y="808101"/>
                      <a:pt x="283178" y="808387"/>
                      <a:pt x="283274" y="808577"/>
                    </a:cubicBezTo>
                    <a:lnTo>
                      <a:pt x="287846" y="816674"/>
                    </a:lnTo>
                    <a:cubicBezTo>
                      <a:pt x="291370" y="822865"/>
                      <a:pt x="294989" y="829056"/>
                      <a:pt x="298704" y="835247"/>
                    </a:cubicBezTo>
                    <a:cubicBezTo>
                      <a:pt x="306229" y="847916"/>
                      <a:pt x="313849" y="860488"/>
                      <a:pt x="321755" y="873062"/>
                    </a:cubicBezTo>
                    <a:cubicBezTo>
                      <a:pt x="321850" y="873252"/>
                      <a:pt x="322040" y="873538"/>
                      <a:pt x="322136" y="873728"/>
                    </a:cubicBezTo>
                    <a:lnTo>
                      <a:pt x="327755" y="882587"/>
                    </a:lnTo>
                    <a:lnTo>
                      <a:pt x="332899" y="890588"/>
                    </a:lnTo>
                    <a:lnTo>
                      <a:pt x="336137" y="895731"/>
                    </a:lnTo>
                    <a:lnTo>
                      <a:pt x="337947" y="898493"/>
                    </a:lnTo>
                    <a:cubicBezTo>
                      <a:pt x="343948" y="907733"/>
                      <a:pt x="349949" y="916877"/>
                      <a:pt x="356045" y="926021"/>
                    </a:cubicBezTo>
                    <a:lnTo>
                      <a:pt x="356045" y="926211"/>
                    </a:lnTo>
                    <a:lnTo>
                      <a:pt x="362426" y="935641"/>
                    </a:lnTo>
                    <a:lnTo>
                      <a:pt x="369284" y="945928"/>
                    </a:lnTo>
                    <a:cubicBezTo>
                      <a:pt x="375095" y="954500"/>
                      <a:pt x="380810" y="963073"/>
                      <a:pt x="386525" y="971550"/>
                    </a:cubicBezTo>
                    <a:cubicBezTo>
                      <a:pt x="402812" y="995648"/>
                      <a:pt x="419672" y="1020699"/>
                      <a:pt x="435769" y="1045464"/>
                    </a:cubicBezTo>
                    <a:cubicBezTo>
                      <a:pt x="456533" y="1077563"/>
                      <a:pt x="473964" y="1106424"/>
                      <a:pt x="489014" y="1133761"/>
                    </a:cubicBezTo>
                    <a:lnTo>
                      <a:pt x="490919" y="1137190"/>
                    </a:lnTo>
                    <a:cubicBezTo>
                      <a:pt x="494157" y="1143095"/>
                      <a:pt x="497586" y="1149287"/>
                      <a:pt x="501301" y="1155192"/>
                    </a:cubicBezTo>
                    <a:cubicBezTo>
                      <a:pt x="505016" y="1160907"/>
                      <a:pt x="509302" y="1166527"/>
                      <a:pt x="514255" y="1171861"/>
                    </a:cubicBezTo>
                    <a:cubicBezTo>
                      <a:pt x="517493" y="1175385"/>
                      <a:pt x="521208" y="1178433"/>
                      <a:pt x="525685" y="1181386"/>
                    </a:cubicBezTo>
                    <a:cubicBezTo>
                      <a:pt x="529114" y="1183577"/>
                      <a:pt x="533114" y="1185101"/>
                      <a:pt x="536924" y="1185577"/>
                    </a:cubicBezTo>
                    <a:cubicBezTo>
                      <a:pt x="537877" y="1185672"/>
                      <a:pt x="538829" y="1185767"/>
                      <a:pt x="539687" y="1185767"/>
                    </a:cubicBezTo>
                    <a:cubicBezTo>
                      <a:pt x="541877" y="1185767"/>
                      <a:pt x="543973" y="1185482"/>
                      <a:pt x="546164" y="1184815"/>
                    </a:cubicBezTo>
                    <a:cubicBezTo>
                      <a:pt x="549593" y="1183767"/>
                      <a:pt x="552260" y="1181576"/>
                      <a:pt x="554355" y="1179481"/>
                    </a:cubicBezTo>
                    <a:cubicBezTo>
                      <a:pt x="556736" y="1177290"/>
                      <a:pt x="558356" y="1174242"/>
                      <a:pt x="559403" y="1172242"/>
                    </a:cubicBezTo>
                    <a:cubicBezTo>
                      <a:pt x="560832" y="1169384"/>
                      <a:pt x="561975" y="1165955"/>
                      <a:pt x="563023" y="1161383"/>
                    </a:cubicBezTo>
                    <a:cubicBezTo>
                      <a:pt x="563880" y="1157573"/>
                      <a:pt x="564166" y="1153668"/>
                      <a:pt x="564356" y="1149287"/>
                    </a:cubicBezTo>
                    <a:cubicBezTo>
                      <a:pt x="564547" y="1144905"/>
                      <a:pt x="564356" y="1140238"/>
                      <a:pt x="563785" y="1134428"/>
                    </a:cubicBezTo>
                    <a:cubicBezTo>
                      <a:pt x="563309" y="1129570"/>
                      <a:pt x="562451" y="1124617"/>
                      <a:pt x="561404" y="1119664"/>
                    </a:cubicBezTo>
                    <a:cubicBezTo>
                      <a:pt x="561499" y="1119759"/>
                      <a:pt x="561689" y="1119854"/>
                      <a:pt x="561880" y="1120045"/>
                    </a:cubicBezTo>
                    <a:cubicBezTo>
                      <a:pt x="561880" y="1120045"/>
                      <a:pt x="561880" y="1119854"/>
                      <a:pt x="561880" y="1119854"/>
                    </a:cubicBezTo>
                    <a:lnTo>
                      <a:pt x="561975" y="1119854"/>
                    </a:lnTo>
                    <a:lnTo>
                      <a:pt x="568166" y="1124141"/>
                    </a:lnTo>
                    <a:cubicBezTo>
                      <a:pt x="571595" y="1126617"/>
                      <a:pt x="575215" y="1128998"/>
                      <a:pt x="579025" y="1131380"/>
                    </a:cubicBezTo>
                    <a:cubicBezTo>
                      <a:pt x="585692" y="1135380"/>
                      <a:pt x="592455" y="1139190"/>
                      <a:pt x="599313" y="1142619"/>
                    </a:cubicBezTo>
                    <a:cubicBezTo>
                      <a:pt x="609886" y="1147953"/>
                      <a:pt x="620935" y="1152430"/>
                      <a:pt x="631984" y="1156049"/>
                    </a:cubicBezTo>
                    <a:cubicBezTo>
                      <a:pt x="642842" y="1159478"/>
                      <a:pt x="653606" y="1161383"/>
                      <a:pt x="663988" y="1161669"/>
                    </a:cubicBezTo>
                    <a:lnTo>
                      <a:pt x="665798" y="1161669"/>
                    </a:lnTo>
                    <a:cubicBezTo>
                      <a:pt x="669798" y="1161669"/>
                      <a:pt x="674084" y="1161288"/>
                      <a:pt x="678561" y="1160431"/>
                    </a:cubicBezTo>
                    <a:cubicBezTo>
                      <a:pt x="682847" y="1159574"/>
                      <a:pt x="685991" y="1158716"/>
                      <a:pt x="688848" y="1157478"/>
                    </a:cubicBezTo>
                    <a:cubicBezTo>
                      <a:pt x="691801" y="1156240"/>
                      <a:pt x="694182" y="1154716"/>
                      <a:pt x="696468" y="1152716"/>
                    </a:cubicBezTo>
                    <a:cubicBezTo>
                      <a:pt x="698754" y="1150715"/>
                      <a:pt x="699992" y="1147858"/>
                      <a:pt x="700564" y="1145762"/>
                    </a:cubicBezTo>
                    <a:cubicBezTo>
                      <a:pt x="702183" y="1139952"/>
                      <a:pt x="698468" y="1134237"/>
                      <a:pt x="696849" y="1132046"/>
                    </a:cubicBezTo>
                    <a:cubicBezTo>
                      <a:pt x="692944" y="1126903"/>
                      <a:pt x="688086" y="1123093"/>
                      <a:pt x="684181" y="1120331"/>
                    </a:cubicBezTo>
                    <a:cubicBezTo>
                      <a:pt x="677418" y="1115378"/>
                      <a:pt x="669798" y="1110710"/>
                      <a:pt x="660464" y="1105567"/>
                    </a:cubicBezTo>
                    <a:cubicBezTo>
                      <a:pt x="664178" y="1106424"/>
                      <a:pt x="667988" y="1106996"/>
                      <a:pt x="671798" y="1107377"/>
                    </a:cubicBezTo>
                    <a:cubicBezTo>
                      <a:pt x="679133" y="1108234"/>
                      <a:pt x="685229" y="1108615"/>
                      <a:pt x="690848" y="1108615"/>
                    </a:cubicBezTo>
                    <a:cubicBezTo>
                      <a:pt x="692372" y="1108615"/>
                      <a:pt x="693896" y="1108615"/>
                      <a:pt x="695420" y="1108615"/>
                    </a:cubicBezTo>
                    <a:cubicBezTo>
                      <a:pt x="705231" y="1108139"/>
                      <a:pt x="722186" y="1105281"/>
                      <a:pt x="724853" y="1090898"/>
                    </a:cubicBezTo>
                    <a:cubicBezTo>
                      <a:pt x="725424" y="1087850"/>
                      <a:pt x="725234" y="1084612"/>
                      <a:pt x="724376" y="1081754"/>
                    </a:cubicBezTo>
                    <a:cubicBezTo>
                      <a:pt x="723614" y="1079087"/>
                      <a:pt x="721900" y="1076516"/>
                      <a:pt x="719138" y="1073753"/>
                    </a:cubicBezTo>
                    <a:cubicBezTo>
                      <a:pt x="716852" y="1071372"/>
                      <a:pt x="713899" y="1069562"/>
                      <a:pt x="711613" y="1068229"/>
                    </a:cubicBezTo>
                    <a:cubicBezTo>
                      <a:pt x="708374" y="1066324"/>
                      <a:pt x="704850" y="1064895"/>
                      <a:pt x="701802" y="1063657"/>
                    </a:cubicBezTo>
                    <a:cubicBezTo>
                      <a:pt x="694658" y="1060895"/>
                      <a:pt x="686753" y="1058418"/>
                      <a:pt x="677799" y="1056323"/>
                    </a:cubicBezTo>
                    <a:cubicBezTo>
                      <a:pt x="679609" y="1056132"/>
                      <a:pt x="681038" y="1055846"/>
                      <a:pt x="682466" y="1055465"/>
                    </a:cubicBezTo>
                    <a:cubicBezTo>
                      <a:pt x="689229" y="1053751"/>
                      <a:pt x="698468" y="1050131"/>
                      <a:pt x="704279" y="1042607"/>
                    </a:cubicBezTo>
                    <a:cubicBezTo>
                      <a:pt x="707612" y="1038130"/>
                      <a:pt x="709327" y="1034415"/>
                      <a:pt x="709708" y="1030700"/>
                    </a:cubicBezTo>
                    <a:cubicBezTo>
                      <a:pt x="710184" y="1026033"/>
                      <a:pt x="708851" y="1021842"/>
                      <a:pt x="705803" y="1018604"/>
                    </a:cubicBezTo>
                    <a:cubicBezTo>
                      <a:pt x="702945" y="1015651"/>
                      <a:pt x="699230" y="1014032"/>
                      <a:pt x="696278" y="1013079"/>
                    </a:cubicBezTo>
                    <a:cubicBezTo>
                      <a:pt x="693230" y="1012031"/>
                      <a:pt x="689896" y="1011269"/>
                      <a:pt x="685610" y="1010698"/>
                    </a:cubicBezTo>
                    <a:cubicBezTo>
                      <a:pt x="677323" y="1009555"/>
                      <a:pt x="668750" y="1009364"/>
                      <a:pt x="660464" y="1009079"/>
                    </a:cubicBezTo>
                    <a:lnTo>
                      <a:pt x="657035" y="1009079"/>
                    </a:lnTo>
                    <a:cubicBezTo>
                      <a:pt x="649319" y="1008793"/>
                      <a:pt x="641604" y="1008698"/>
                      <a:pt x="633889" y="1008698"/>
                    </a:cubicBezTo>
                    <a:lnTo>
                      <a:pt x="617982" y="1008698"/>
                    </a:lnTo>
                    <a:cubicBezTo>
                      <a:pt x="612458" y="1008793"/>
                      <a:pt x="606933" y="1008888"/>
                      <a:pt x="601409" y="1008888"/>
                    </a:cubicBezTo>
                    <a:cubicBezTo>
                      <a:pt x="587693" y="1008888"/>
                      <a:pt x="577120" y="1008602"/>
                      <a:pt x="567404" y="1008126"/>
                    </a:cubicBezTo>
                    <a:cubicBezTo>
                      <a:pt x="549497" y="975455"/>
                      <a:pt x="531495" y="940975"/>
                      <a:pt x="513969" y="905732"/>
                    </a:cubicBezTo>
                    <a:lnTo>
                      <a:pt x="513493" y="904875"/>
                    </a:lnTo>
                    <a:lnTo>
                      <a:pt x="513493" y="904875"/>
                    </a:lnTo>
                    <a:cubicBezTo>
                      <a:pt x="487680" y="852678"/>
                      <a:pt x="460820" y="794957"/>
                      <a:pt x="431578" y="728472"/>
                    </a:cubicBezTo>
                    <a:cubicBezTo>
                      <a:pt x="407670" y="674084"/>
                      <a:pt x="385477" y="616649"/>
                      <a:pt x="365665" y="557879"/>
                    </a:cubicBezTo>
                    <a:cubicBezTo>
                      <a:pt x="333089" y="461391"/>
                      <a:pt x="305943" y="358235"/>
                      <a:pt x="284798" y="251365"/>
                    </a:cubicBezTo>
                    <a:cubicBezTo>
                      <a:pt x="270700" y="179832"/>
                      <a:pt x="259461" y="106871"/>
                      <a:pt x="251270" y="34004"/>
                    </a:cubicBezTo>
                    <a:lnTo>
                      <a:pt x="251079" y="34195"/>
                    </a:lnTo>
                    <a:cubicBezTo>
                      <a:pt x="251079" y="34195"/>
                      <a:pt x="251079" y="34100"/>
                      <a:pt x="251079" y="34004"/>
                    </a:cubicBezTo>
                    <a:cubicBezTo>
                      <a:pt x="251079" y="34004"/>
                      <a:pt x="250984" y="34100"/>
                      <a:pt x="250889" y="34195"/>
                    </a:cubicBezTo>
                    <a:cubicBezTo>
                      <a:pt x="250222" y="28099"/>
                      <a:pt x="249460" y="22003"/>
                      <a:pt x="249079" y="15431"/>
                    </a:cubicBezTo>
                    <a:cubicBezTo>
                      <a:pt x="248984" y="15431"/>
                      <a:pt x="248793" y="15431"/>
                      <a:pt x="248603" y="15526"/>
                    </a:cubicBezTo>
                    <a:cubicBezTo>
                      <a:pt x="247650" y="15716"/>
                      <a:pt x="246698" y="15812"/>
                      <a:pt x="245745" y="15812"/>
                    </a:cubicBezTo>
                    <a:cubicBezTo>
                      <a:pt x="244316" y="15812"/>
                      <a:pt x="242792" y="15621"/>
                      <a:pt x="241364" y="15145"/>
                    </a:cubicBezTo>
                    <a:lnTo>
                      <a:pt x="238887" y="14097"/>
                    </a:lnTo>
                    <a:cubicBezTo>
                      <a:pt x="237649" y="13621"/>
                      <a:pt x="236506" y="13145"/>
                      <a:pt x="235268" y="12478"/>
                    </a:cubicBezTo>
                    <a:cubicBezTo>
                      <a:pt x="234315" y="11906"/>
                      <a:pt x="233363" y="11335"/>
                      <a:pt x="232410" y="10858"/>
                    </a:cubicBezTo>
                    <a:cubicBezTo>
                      <a:pt x="223647" y="7049"/>
                      <a:pt x="214122" y="4096"/>
                      <a:pt x="204025" y="2096"/>
                    </a:cubicBezTo>
                    <a:cubicBezTo>
                      <a:pt x="196310" y="762"/>
                      <a:pt x="188119" y="95"/>
                      <a:pt x="179546" y="95"/>
                    </a:cubicBezTo>
                    <a:cubicBezTo>
                      <a:pt x="176022" y="95"/>
                      <a:pt x="172593" y="191"/>
                      <a:pt x="169069" y="381"/>
                    </a:cubicBezTo>
                  </a:path>
                </a:pathLst>
              </a:custGeom>
              <a:solidFill>
                <a:srgbClr val="FFD7C1"/>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13056F03-7F57-6705-6BC9-471E80D179F3}"/>
                  </a:ext>
                </a:extLst>
              </p:cNvPr>
              <p:cNvSpPr/>
              <p:nvPr/>
            </p:nvSpPr>
            <p:spPr>
              <a:xfrm>
                <a:off x="4670252" y="5231805"/>
                <a:ext cx="62143" cy="28658"/>
              </a:xfrm>
              <a:custGeom>
                <a:avLst/>
                <a:gdLst>
                  <a:gd name="connsiteX0" fmla="*/ 522 w 62143"/>
                  <a:gd name="connsiteY0" fmla="*/ 2000 h 28658"/>
                  <a:gd name="connsiteX1" fmla="*/ 1856 w 62143"/>
                  <a:gd name="connsiteY1" fmla="*/ 7429 h 28658"/>
                  <a:gd name="connsiteX2" fmla="*/ 29192 w 62143"/>
                  <a:gd name="connsiteY2" fmla="*/ 19621 h 28658"/>
                  <a:gd name="connsiteX3" fmla="*/ 58530 w 62143"/>
                  <a:gd name="connsiteY3" fmla="*/ 28575 h 28658"/>
                  <a:gd name="connsiteX4" fmla="*/ 62054 w 62143"/>
                  <a:gd name="connsiteY4" fmla="*/ 26479 h 28658"/>
                  <a:gd name="connsiteX5" fmla="*/ 60053 w 62143"/>
                  <a:gd name="connsiteY5" fmla="*/ 22955 h 28658"/>
                  <a:gd name="connsiteX6" fmla="*/ 28145 w 62143"/>
                  <a:gd name="connsiteY6" fmla="*/ 11811 h 28658"/>
                  <a:gd name="connsiteX7" fmla="*/ 28716 w 62143"/>
                  <a:gd name="connsiteY7" fmla="*/ 12001 h 28658"/>
                  <a:gd name="connsiteX8" fmla="*/ 5856 w 62143"/>
                  <a:gd name="connsiteY8" fmla="*/ 571 h 28658"/>
                  <a:gd name="connsiteX9" fmla="*/ 3856 w 62143"/>
                  <a:gd name="connsiteY9" fmla="*/ 0 h 28658"/>
                  <a:gd name="connsiteX10" fmla="*/ 522 w 62143"/>
                  <a:gd name="connsiteY10" fmla="*/ 1905 h 28658"/>
                  <a:gd name="connsiteX11" fmla="*/ 28145 w 62143"/>
                  <a:gd name="connsiteY11" fmla="*/ 11716 h 28658"/>
                  <a:gd name="connsiteX12" fmla="*/ 27859 w 62143"/>
                  <a:gd name="connsiteY12" fmla="*/ 11620 h 28658"/>
                  <a:gd name="connsiteX13" fmla="*/ 28145 w 62143"/>
                  <a:gd name="connsiteY13" fmla="*/ 11716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3" h="28658">
                    <a:moveTo>
                      <a:pt x="522" y="2000"/>
                    </a:moveTo>
                    <a:cubicBezTo>
                      <a:pt x="-526" y="3810"/>
                      <a:pt x="46" y="6382"/>
                      <a:pt x="1856" y="7429"/>
                    </a:cubicBezTo>
                    <a:cubicBezTo>
                      <a:pt x="10714" y="12097"/>
                      <a:pt x="19858" y="16097"/>
                      <a:pt x="29192" y="19621"/>
                    </a:cubicBezTo>
                    <a:cubicBezTo>
                      <a:pt x="38813" y="23146"/>
                      <a:pt x="48623" y="25908"/>
                      <a:pt x="58530" y="28575"/>
                    </a:cubicBezTo>
                    <a:cubicBezTo>
                      <a:pt x="60053" y="28956"/>
                      <a:pt x="61673" y="28003"/>
                      <a:pt x="62054" y="26479"/>
                    </a:cubicBezTo>
                    <a:cubicBezTo>
                      <a:pt x="62435" y="24955"/>
                      <a:pt x="61577" y="23336"/>
                      <a:pt x="60053" y="22955"/>
                    </a:cubicBezTo>
                    <a:cubicBezTo>
                      <a:pt x="49195" y="19907"/>
                      <a:pt x="38622" y="16097"/>
                      <a:pt x="28145" y="11811"/>
                    </a:cubicBezTo>
                    <a:cubicBezTo>
                      <a:pt x="28335" y="11811"/>
                      <a:pt x="28526" y="12001"/>
                      <a:pt x="28716" y="12001"/>
                    </a:cubicBezTo>
                    <a:cubicBezTo>
                      <a:pt x="20906" y="8668"/>
                      <a:pt x="13286" y="4858"/>
                      <a:pt x="5856" y="571"/>
                    </a:cubicBezTo>
                    <a:cubicBezTo>
                      <a:pt x="5285" y="190"/>
                      <a:pt x="4523" y="0"/>
                      <a:pt x="3856" y="0"/>
                    </a:cubicBezTo>
                    <a:cubicBezTo>
                      <a:pt x="2522" y="0"/>
                      <a:pt x="1189" y="667"/>
                      <a:pt x="522" y="1905"/>
                    </a:cubicBezTo>
                    <a:moveTo>
                      <a:pt x="28145" y="11716"/>
                    </a:moveTo>
                    <a:cubicBezTo>
                      <a:pt x="28145" y="11716"/>
                      <a:pt x="27954" y="11716"/>
                      <a:pt x="27859" y="11620"/>
                    </a:cubicBezTo>
                    <a:cubicBezTo>
                      <a:pt x="27954" y="11620"/>
                      <a:pt x="28049" y="11716"/>
                      <a:pt x="28145" y="11716"/>
                    </a:cubicBezTo>
                  </a:path>
                </a:pathLst>
              </a:custGeom>
              <a:solidFill>
                <a:srgbClr val="D9A68A"/>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42C90207-36A2-A356-1845-791E74AA6779}"/>
                  </a:ext>
                </a:extLst>
              </p:cNvPr>
              <p:cNvSpPr/>
              <p:nvPr/>
            </p:nvSpPr>
            <p:spPr>
              <a:xfrm>
                <a:off x="4687118" y="5192562"/>
                <a:ext cx="59088" cy="21103"/>
              </a:xfrm>
              <a:custGeom>
                <a:avLst/>
                <a:gdLst>
                  <a:gd name="connsiteX0" fmla="*/ 2039 w 59088"/>
                  <a:gd name="connsiteY0" fmla="*/ 571 h 21103"/>
                  <a:gd name="connsiteX1" fmla="*/ 134 w 59088"/>
                  <a:gd name="connsiteY1" fmla="*/ 3048 h 21103"/>
                  <a:gd name="connsiteX2" fmla="*/ 515 w 59088"/>
                  <a:gd name="connsiteY2" fmla="*/ 6096 h 21103"/>
                  <a:gd name="connsiteX3" fmla="*/ 2992 w 59088"/>
                  <a:gd name="connsiteY3" fmla="*/ 8001 h 21103"/>
                  <a:gd name="connsiteX4" fmla="*/ 28804 w 59088"/>
                  <a:gd name="connsiteY4" fmla="*/ 15907 h 21103"/>
                  <a:gd name="connsiteX5" fmla="*/ 55379 w 59088"/>
                  <a:gd name="connsiteY5" fmla="*/ 21050 h 21103"/>
                  <a:gd name="connsiteX6" fmla="*/ 57570 w 59088"/>
                  <a:gd name="connsiteY6" fmla="*/ 20765 h 21103"/>
                  <a:gd name="connsiteX7" fmla="*/ 58999 w 59088"/>
                  <a:gd name="connsiteY7" fmla="*/ 18955 h 21103"/>
                  <a:gd name="connsiteX8" fmla="*/ 56903 w 59088"/>
                  <a:gd name="connsiteY8" fmla="*/ 15335 h 21103"/>
                  <a:gd name="connsiteX9" fmla="*/ 30709 w 59088"/>
                  <a:gd name="connsiteY9" fmla="*/ 9049 h 21103"/>
                  <a:gd name="connsiteX10" fmla="*/ 5183 w 59088"/>
                  <a:gd name="connsiteY10" fmla="*/ 191 h 21103"/>
                  <a:gd name="connsiteX11" fmla="*/ 4230 w 59088"/>
                  <a:gd name="connsiteY11" fmla="*/ 0 h 21103"/>
                  <a:gd name="connsiteX12" fmla="*/ 2134 w 59088"/>
                  <a:gd name="connsiteY12" fmla="*/ 571 h 2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88" h="21103">
                    <a:moveTo>
                      <a:pt x="2039" y="571"/>
                    </a:moveTo>
                    <a:cubicBezTo>
                      <a:pt x="1087" y="1143"/>
                      <a:pt x="420" y="2000"/>
                      <a:pt x="134" y="3048"/>
                    </a:cubicBezTo>
                    <a:cubicBezTo>
                      <a:pt x="-151" y="4096"/>
                      <a:pt x="39" y="5144"/>
                      <a:pt x="515" y="6096"/>
                    </a:cubicBezTo>
                    <a:cubicBezTo>
                      <a:pt x="1087" y="7144"/>
                      <a:pt x="1944" y="7620"/>
                      <a:pt x="2992" y="8001"/>
                    </a:cubicBezTo>
                    <a:cubicBezTo>
                      <a:pt x="11374" y="11240"/>
                      <a:pt x="20041" y="13621"/>
                      <a:pt x="28804" y="15907"/>
                    </a:cubicBezTo>
                    <a:cubicBezTo>
                      <a:pt x="37567" y="18098"/>
                      <a:pt x="46426" y="19526"/>
                      <a:pt x="55379" y="21050"/>
                    </a:cubicBezTo>
                    <a:cubicBezTo>
                      <a:pt x="56141" y="21146"/>
                      <a:pt x="56903" y="21146"/>
                      <a:pt x="57570" y="20765"/>
                    </a:cubicBezTo>
                    <a:cubicBezTo>
                      <a:pt x="58237" y="20383"/>
                      <a:pt x="58713" y="19812"/>
                      <a:pt x="58999" y="18955"/>
                    </a:cubicBezTo>
                    <a:cubicBezTo>
                      <a:pt x="59380" y="17526"/>
                      <a:pt x="58522" y="15621"/>
                      <a:pt x="56903" y="15335"/>
                    </a:cubicBezTo>
                    <a:cubicBezTo>
                      <a:pt x="48045" y="13811"/>
                      <a:pt x="39377" y="11621"/>
                      <a:pt x="30709" y="9049"/>
                    </a:cubicBezTo>
                    <a:cubicBezTo>
                      <a:pt x="22042" y="6477"/>
                      <a:pt x="13660" y="3334"/>
                      <a:pt x="5183" y="191"/>
                    </a:cubicBezTo>
                    <a:cubicBezTo>
                      <a:pt x="4897" y="95"/>
                      <a:pt x="4611" y="0"/>
                      <a:pt x="4230" y="0"/>
                    </a:cubicBezTo>
                    <a:cubicBezTo>
                      <a:pt x="3563" y="0"/>
                      <a:pt x="2801" y="191"/>
                      <a:pt x="2134" y="571"/>
                    </a:cubicBezTo>
                  </a:path>
                </a:pathLst>
              </a:custGeom>
              <a:solidFill>
                <a:srgbClr val="D9A68A"/>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9A7B2B4A-C878-D067-7FF0-3366004ABFB2}"/>
                  </a:ext>
                </a:extLst>
              </p:cNvPr>
              <p:cNvSpPr/>
              <p:nvPr/>
            </p:nvSpPr>
            <p:spPr>
              <a:xfrm>
                <a:off x="4029360" y="3964599"/>
                <a:ext cx="346471" cy="343662"/>
              </a:xfrm>
              <a:custGeom>
                <a:avLst/>
                <a:gdLst>
                  <a:gd name="connsiteX0" fmla="*/ 209645 w 346471"/>
                  <a:gd name="connsiteY0" fmla="*/ 381 h 343662"/>
                  <a:gd name="connsiteX1" fmla="*/ 142970 w 346471"/>
                  <a:gd name="connsiteY1" fmla="*/ 13811 h 343662"/>
                  <a:gd name="connsiteX2" fmla="*/ 89345 w 346471"/>
                  <a:gd name="connsiteY2" fmla="*/ 45149 h 343662"/>
                  <a:gd name="connsiteX3" fmla="*/ 84201 w 346471"/>
                  <a:gd name="connsiteY3" fmla="*/ 49340 h 343662"/>
                  <a:gd name="connsiteX4" fmla="*/ 84392 w 346471"/>
                  <a:gd name="connsiteY4" fmla="*/ 49340 h 343662"/>
                  <a:gd name="connsiteX5" fmla="*/ 67056 w 346471"/>
                  <a:gd name="connsiteY5" fmla="*/ 65532 h 343662"/>
                  <a:gd name="connsiteX6" fmla="*/ 58769 w 346471"/>
                  <a:gd name="connsiteY6" fmla="*/ 74486 h 343662"/>
                  <a:gd name="connsiteX7" fmla="*/ 57436 w 346471"/>
                  <a:gd name="connsiteY7" fmla="*/ 76010 h 343662"/>
                  <a:gd name="connsiteX8" fmla="*/ 56102 w 346471"/>
                  <a:gd name="connsiteY8" fmla="*/ 77533 h 343662"/>
                  <a:gd name="connsiteX9" fmla="*/ 54769 w 346471"/>
                  <a:gd name="connsiteY9" fmla="*/ 79058 h 343662"/>
                  <a:gd name="connsiteX10" fmla="*/ 53530 w 346471"/>
                  <a:gd name="connsiteY10" fmla="*/ 80581 h 343662"/>
                  <a:gd name="connsiteX11" fmla="*/ 52292 w 346471"/>
                  <a:gd name="connsiteY11" fmla="*/ 82106 h 343662"/>
                  <a:gd name="connsiteX12" fmla="*/ 51149 w 346471"/>
                  <a:gd name="connsiteY12" fmla="*/ 83534 h 343662"/>
                  <a:gd name="connsiteX13" fmla="*/ 50101 w 346471"/>
                  <a:gd name="connsiteY13" fmla="*/ 84868 h 343662"/>
                  <a:gd name="connsiteX14" fmla="*/ 46292 w 346471"/>
                  <a:gd name="connsiteY14" fmla="*/ 89821 h 343662"/>
                  <a:gd name="connsiteX15" fmla="*/ 25717 w 346471"/>
                  <a:gd name="connsiteY15" fmla="*/ 122301 h 343662"/>
                  <a:gd name="connsiteX16" fmla="*/ 24765 w 346471"/>
                  <a:gd name="connsiteY16" fmla="*/ 124111 h 343662"/>
                  <a:gd name="connsiteX17" fmla="*/ 19336 w 346471"/>
                  <a:gd name="connsiteY17" fmla="*/ 135350 h 343662"/>
                  <a:gd name="connsiteX18" fmla="*/ 18764 w 346471"/>
                  <a:gd name="connsiteY18" fmla="*/ 136684 h 343662"/>
                  <a:gd name="connsiteX19" fmla="*/ 17431 w 346471"/>
                  <a:gd name="connsiteY19" fmla="*/ 139637 h 343662"/>
                  <a:gd name="connsiteX20" fmla="*/ 15050 w 346471"/>
                  <a:gd name="connsiteY20" fmla="*/ 145447 h 343662"/>
                  <a:gd name="connsiteX21" fmla="*/ 14383 w 346471"/>
                  <a:gd name="connsiteY21" fmla="*/ 146971 h 343662"/>
                  <a:gd name="connsiteX22" fmla="*/ 14097 w 346471"/>
                  <a:gd name="connsiteY22" fmla="*/ 148019 h 343662"/>
                  <a:gd name="connsiteX23" fmla="*/ 1048 w 346471"/>
                  <a:gd name="connsiteY23" fmla="*/ 202978 h 343662"/>
                  <a:gd name="connsiteX24" fmla="*/ 0 w 346471"/>
                  <a:gd name="connsiteY24" fmla="*/ 222504 h 343662"/>
                  <a:gd name="connsiteX25" fmla="*/ 3524 w 346471"/>
                  <a:gd name="connsiteY25" fmla="*/ 260223 h 343662"/>
                  <a:gd name="connsiteX26" fmla="*/ 3715 w 346471"/>
                  <a:gd name="connsiteY26" fmla="*/ 261366 h 343662"/>
                  <a:gd name="connsiteX27" fmla="*/ 13145 w 346471"/>
                  <a:gd name="connsiteY27" fmla="*/ 293275 h 343662"/>
                  <a:gd name="connsiteX28" fmla="*/ 13335 w 346471"/>
                  <a:gd name="connsiteY28" fmla="*/ 293275 h 343662"/>
                  <a:gd name="connsiteX29" fmla="*/ 20860 w 346471"/>
                  <a:gd name="connsiteY29" fmla="*/ 309753 h 343662"/>
                  <a:gd name="connsiteX30" fmla="*/ 36386 w 346471"/>
                  <a:gd name="connsiteY30" fmla="*/ 331184 h 343662"/>
                  <a:gd name="connsiteX31" fmla="*/ 53530 w 346471"/>
                  <a:gd name="connsiteY31" fmla="*/ 343662 h 343662"/>
                  <a:gd name="connsiteX32" fmla="*/ 53530 w 346471"/>
                  <a:gd name="connsiteY32" fmla="*/ 343662 h 343662"/>
                  <a:gd name="connsiteX33" fmla="*/ 53054 w 346471"/>
                  <a:gd name="connsiteY33" fmla="*/ 341186 h 343662"/>
                  <a:gd name="connsiteX34" fmla="*/ 53054 w 346471"/>
                  <a:gd name="connsiteY34" fmla="*/ 340138 h 343662"/>
                  <a:gd name="connsiteX35" fmla="*/ 45625 w 346471"/>
                  <a:gd name="connsiteY35" fmla="*/ 301466 h 343662"/>
                  <a:gd name="connsiteX36" fmla="*/ 43815 w 346471"/>
                  <a:gd name="connsiteY36" fmla="*/ 303848 h 343662"/>
                  <a:gd name="connsiteX37" fmla="*/ 43053 w 346471"/>
                  <a:gd name="connsiteY37" fmla="*/ 305562 h 343662"/>
                  <a:gd name="connsiteX38" fmla="*/ 38576 w 346471"/>
                  <a:gd name="connsiteY38" fmla="*/ 308800 h 343662"/>
                  <a:gd name="connsiteX39" fmla="*/ 37147 w 346471"/>
                  <a:gd name="connsiteY39" fmla="*/ 308705 h 343662"/>
                  <a:gd name="connsiteX40" fmla="*/ 34290 w 346471"/>
                  <a:gd name="connsiteY40" fmla="*/ 306134 h 343662"/>
                  <a:gd name="connsiteX41" fmla="*/ 34100 w 346471"/>
                  <a:gd name="connsiteY41" fmla="*/ 302895 h 343662"/>
                  <a:gd name="connsiteX42" fmla="*/ 62579 w 346471"/>
                  <a:gd name="connsiteY42" fmla="*/ 255461 h 343662"/>
                  <a:gd name="connsiteX43" fmla="*/ 110109 w 346471"/>
                  <a:gd name="connsiteY43" fmla="*/ 210598 h 343662"/>
                  <a:gd name="connsiteX44" fmla="*/ 168592 w 346471"/>
                  <a:gd name="connsiteY44" fmla="*/ 178308 h 343662"/>
                  <a:gd name="connsiteX45" fmla="*/ 200882 w 346471"/>
                  <a:gd name="connsiteY45" fmla="*/ 168783 h 343662"/>
                  <a:gd name="connsiteX46" fmla="*/ 233934 w 346471"/>
                  <a:gd name="connsiteY46" fmla="*/ 165163 h 343662"/>
                  <a:gd name="connsiteX47" fmla="*/ 235172 w 346471"/>
                  <a:gd name="connsiteY47" fmla="*/ 165163 h 343662"/>
                  <a:gd name="connsiteX48" fmla="*/ 266509 w 346471"/>
                  <a:gd name="connsiteY48" fmla="*/ 168116 h 343662"/>
                  <a:gd name="connsiteX49" fmla="*/ 281750 w 346471"/>
                  <a:gd name="connsiteY49" fmla="*/ 172117 h 343662"/>
                  <a:gd name="connsiteX50" fmla="*/ 287369 w 346471"/>
                  <a:gd name="connsiteY50" fmla="*/ 174308 h 343662"/>
                  <a:gd name="connsiteX51" fmla="*/ 288512 w 346471"/>
                  <a:gd name="connsiteY51" fmla="*/ 174784 h 343662"/>
                  <a:gd name="connsiteX52" fmla="*/ 294704 w 346471"/>
                  <a:gd name="connsiteY52" fmla="*/ 177546 h 343662"/>
                  <a:gd name="connsiteX53" fmla="*/ 296990 w 346471"/>
                  <a:gd name="connsiteY53" fmla="*/ 179070 h 343662"/>
                  <a:gd name="connsiteX54" fmla="*/ 298418 w 346471"/>
                  <a:gd name="connsiteY54" fmla="*/ 179927 h 343662"/>
                  <a:gd name="connsiteX55" fmla="*/ 304705 w 346471"/>
                  <a:gd name="connsiteY55" fmla="*/ 192024 h 343662"/>
                  <a:gd name="connsiteX56" fmla="*/ 302609 w 346471"/>
                  <a:gd name="connsiteY56" fmla="*/ 199168 h 343662"/>
                  <a:gd name="connsiteX57" fmla="*/ 294227 w 346471"/>
                  <a:gd name="connsiteY57" fmla="*/ 205264 h 343662"/>
                  <a:gd name="connsiteX58" fmla="*/ 296037 w 346471"/>
                  <a:gd name="connsiteY58" fmla="*/ 224314 h 343662"/>
                  <a:gd name="connsiteX59" fmla="*/ 309753 w 346471"/>
                  <a:gd name="connsiteY59" fmla="*/ 210884 h 343662"/>
                  <a:gd name="connsiteX60" fmla="*/ 322326 w 346471"/>
                  <a:gd name="connsiteY60" fmla="*/ 193834 h 343662"/>
                  <a:gd name="connsiteX61" fmla="*/ 338804 w 346471"/>
                  <a:gd name="connsiteY61" fmla="*/ 161354 h 343662"/>
                  <a:gd name="connsiteX62" fmla="*/ 344805 w 346471"/>
                  <a:gd name="connsiteY62" fmla="*/ 99917 h 343662"/>
                  <a:gd name="connsiteX63" fmla="*/ 320230 w 346471"/>
                  <a:gd name="connsiteY63" fmla="*/ 48387 h 343662"/>
                  <a:gd name="connsiteX64" fmla="*/ 272796 w 346471"/>
                  <a:gd name="connsiteY64" fmla="*/ 13335 h 343662"/>
                  <a:gd name="connsiteX65" fmla="*/ 211074 w 346471"/>
                  <a:gd name="connsiteY65" fmla="*/ 0 h 343662"/>
                  <a:gd name="connsiteX66" fmla="*/ 209741 w 346471"/>
                  <a:gd name="connsiteY66" fmla="*/ 0 h 343662"/>
                  <a:gd name="connsiteX67" fmla="*/ 149447 w 346471"/>
                  <a:gd name="connsiteY67" fmla="*/ 34576 h 343662"/>
                  <a:gd name="connsiteX68" fmla="*/ 151829 w 346471"/>
                  <a:gd name="connsiteY68" fmla="*/ 31623 h 343662"/>
                  <a:gd name="connsiteX69" fmla="*/ 195548 w 346471"/>
                  <a:gd name="connsiteY69" fmla="*/ 26289 h 343662"/>
                  <a:gd name="connsiteX70" fmla="*/ 200978 w 346471"/>
                  <a:gd name="connsiteY70" fmla="*/ 26289 h 343662"/>
                  <a:gd name="connsiteX71" fmla="*/ 237649 w 346471"/>
                  <a:gd name="connsiteY71" fmla="*/ 30004 h 343662"/>
                  <a:gd name="connsiteX72" fmla="*/ 278321 w 346471"/>
                  <a:gd name="connsiteY72" fmla="*/ 46101 h 343662"/>
                  <a:gd name="connsiteX73" fmla="*/ 311849 w 346471"/>
                  <a:gd name="connsiteY73" fmla="*/ 74486 h 343662"/>
                  <a:gd name="connsiteX74" fmla="*/ 313182 w 346471"/>
                  <a:gd name="connsiteY74" fmla="*/ 78391 h 343662"/>
                  <a:gd name="connsiteX75" fmla="*/ 313182 w 346471"/>
                  <a:gd name="connsiteY75" fmla="*/ 79439 h 343662"/>
                  <a:gd name="connsiteX76" fmla="*/ 310420 w 346471"/>
                  <a:gd name="connsiteY76" fmla="*/ 84106 h 343662"/>
                  <a:gd name="connsiteX77" fmla="*/ 306229 w 346471"/>
                  <a:gd name="connsiteY77" fmla="*/ 85439 h 343662"/>
                  <a:gd name="connsiteX78" fmla="*/ 305276 w 346471"/>
                  <a:gd name="connsiteY78" fmla="*/ 85439 h 343662"/>
                  <a:gd name="connsiteX79" fmla="*/ 300800 w 346471"/>
                  <a:gd name="connsiteY79" fmla="*/ 82677 h 343662"/>
                  <a:gd name="connsiteX80" fmla="*/ 291465 w 346471"/>
                  <a:gd name="connsiteY80" fmla="*/ 72390 h 343662"/>
                  <a:gd name="connsiteX81" fmla="*/ 268224 w 346471"/>
                  <a:gd name="connsiteY81" fmla="*/ 54102 h 343662"/>
                  <a:gd name="connsiteX82" fmla="*/ 267271 w 346471"/>
                  <a:gd name="connsiteY82" fmla="*/ 53816 h 343662"/>
                  <a:gd name="connsiteX83" fmla="*/ 233458 w 346471"/>
                  <a:gd name="connsiteY83" fmla="*/ 39529 h 343662"/>
                  <a:gd name="connsiteX84" fmla="*/ 191262 w 346471"/>
                  <a:gd name="connsiteY84" fmla="*/ 33433 h 343662"/>
                  <a:gd name="connsiteX85" fmla="*/ 190309 w 346471"/>
                  <a:gd name="connsiteY85" fmla="*/ 33242 h 343662"/>
                  <a:gd name="connsiteX86" fmla="*/ 190309 w 346471"/>
                  <a:gd name="connsiteY86" fmla="*/ 33242 h 343662"/>
                  <a:gd name="connsiteX87" fmla="*/ 152114 w 346471"/>
                  <a:gd name="connsiteY87" fmla="*/ 37338 h 343662"/>
                  <a:gd name="connsiteX88" fmla="*/ 149542 w 346471"/>
                  <a:gd name="connsiteY88" fmla="*/ 34671 h 343662"/>
                  <a:gd name="connsiteX89" fmla="*/ 112681 w 346471"/>
                  <a:gd name="connsiteY89" fmla="*/ 64484 h 343662"/>
                  <a:gd name="connsiteX90" fmla="*/ 115729 w 346471"/>
                  <a:gd name="connsiteY90" fmla="*/ 60960 h 343662"/>
                  <a:gd name="connsiteX91" fmla="*/ 160687 w 346471"/>
                  <a:gd name="connsiteY91" fmla="*/ 55912 h 343662"/>
                  <a:gd name="connsiteX92" fmla="*/ 179261 w 346471"/>
                  <a:gd name="connsiteY92" fmla="*/ 56960 h 343662"/>
                  <a:gd name="connsiteX93" fmla="*/ 194596 w 346471"/>
                  <a:gd name="connsiteY93" fmla="*/ 59341 h 343662"/>
                  <a:gd name="connsiteX94" fmla="*/ 209836 w 346471"/>
                  <a:gd name="connsiteY94" fmla="*/ 63722 h 343662"/>
                  <a:gd name="connsiteX95" fmla="*/ 239363 w 346471"/>
                  <a:gd name="connsiteY95" fmla="*/ 78391 h 343662"/>
                  <a:gd name="connsiteX96" fmla="*/ 242125 w 346471"/>
                  <a:gd name="connsiteY96" fmla="*/ 84106 h 343662"/>
                  <a:gd name="connsiteX97" fmla="*/ 240601 w 346471"/>
                  <a:gd name="connsiteY97" fmla="*/ 88868 h 343662"/>
                  <a:gd name="connsiteX98" fmla="*/ 235363 w 346471"/>
                  <a:gd name="connsiteY98" fmla="*/ 91631 h 343662"/>
                  <a:gd name="connsiteX99" fmla="*/ 230029 w 346471"/>
                  <a:gd name="connsiteY99" fmla="*/ 90106 h 343662"/>
                  <a:gd name="connsiteX100" fmla="*/ 221171 w 346471"/>
                  <a:gd name="connsiteY100" fmla="*/ 84487 h 343662"/>
                  <a:gd name="connsiteX101" fmla="*/ 203073 w 346471"/>
                  <a:gd name="connsiteY101" fmla="*/ 75343 h 343662"/>
                  <a:gd name="connsiteX102" fmla="*/ 185928 w 346471"/>
                  <a:gd name="connsiteY102" fmla="*/ 69437 h 343662"/>
                  <a:gd name="connsiteX103" fmla="*/ 168307 w 346471"/>
                  <a:gd name="connsiteY103" fmla="*/ 65532 h 343662"/>
                  <a:gd name="connsiteX104" fmla="*/ 150781 w 346471"/>
                  <a:gd name="connsiteY104" fmla="*/ 64389 h 343662"/>
                  <a:gd name="connsiteX105" fmla="*/ 116110 w 346471"/>
                  <a:gd name="connsiteY105" fmla="*/ 68199 h 343662"/>
                  <a:gd name="connsiteX106" fmla="*/ 112681 w 346471"/>
                  <a:gd name="connsiteY106" fmla="*/ 64579 h 3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6471" h="343662">
                    <a:moveTo>
                      <a:pt x="209645" y="381"/>
                    </a:moveTo>
                    <a:cubicBezTo>
                      <a:pt x="187642" y="381"/>
                      <a:pt x="165163" y="4953"/>
                      <a:pt x="142970" y="13811"/>
                    </a:cubicBezTo>
                    <a:cubicBezTo>
                      <a:pt x="124492" y="21241"/>
                      <a:pt x="106394" y="31814"/>
                      <a:pt x="89345" y="45149"/>
                    </a:cubicBezTo>
                    <a:cubicBezTo>
                      <a:pt x="87630" y="46482"/>
                      <a:pt x="85916" y="47911"/>
                      <a:pt x="84201" y="49340"/>
                    </a:cubicBezTo>
                    <a:lnTo>
                      <a:pt x="84392" y="49340"/>
                    </a:lnTo>
                    <a:cubicBezTo>
                      <a:pt x="78581" y="54293"/>
                      <a:pt x="72676" y="59722"/>
                      <a:pt x="67056" y="65532"/>
                    </a:cubicBezTo>
                    <a:cubicBezTo>
                      <a:pt x="64294" y="68294"/>
                      <a:pt x="61627" y="71247"/>
                      <a:pt x="58769" y="74486"/>
                    </a:cubicBezTo>
                    <a:lnTo>
                      <a:pt x="57436" y="76010"/>
                    </a:lnTo>
                    <a:lnTo>
                      <a:pt x="56102" y="77533"/>
                    </a:lnTo>
                    <a:lnTo>
                      <a:pt x="54769" y="79058"/>
                    </a:lnTo>
                    <a:lnTo>
                      <a:pt x="53530" y="80581"/>
                    </a:lnTo>
                    <a:lnTo>
                      <a:pt x="52292" y="82106"/>
                    </a:lnTo>
                    <a:lnTo>
                      <a:pt x="51149" y="83534"/>
                    </a:lnTo>
                    <a:lnTo>
                      <a:pt x="50101" y="84868"/>
                    </a:lnTo>
                    <a:cubicBezTo>
                      <a:pt x="48768" y="86487"/>
                      <a:pt x="47530" y="88106"/>
                      <a:pt x="46292" y="89821"/>
                    </a:cubicBezTo>
                    <a:cubicBezTo>
                      <a:pt x="38767" y="99822"/>
                      <a:pt x="31813" y="110871"/>
                      <a:pt x="25717" y="122301"/>
                    </a:cubicBezTo>
                    <a:lnTo>
                      <a:pt x="24765" y="124111"/>
                    </a:lnTo>
                    <a:cubicBezTo>
                      <a:pt x="22860" y="127825"/>
                      <a:pt x="21050" y="131540"/>
                      <a:pt x="19336" y="135350"/>
                    </a:cubicBezTo>
                    <a:lnTo>
                      <a:pt x="18764" y="136684"/>
                    </a:lnTo>
                    <a:lnTo>
                      <a:pt x="17431" y="139637"/>
                    </a:lnTo>
                    <a:cubicBezTo>
                      <a:pt x="16669" y="141542"/>
                      <a:pt x="15907" y="143446"/>
                      <a:pt x="15050" y="145447"/>
                    </a:cubicBezTo>
                    <a:lnTo>
                      <a:pt x="14383" y="146971"/>
                    </a:lnTo>
                    <a:lnTo>
                      <a:pt x="14097" y="148019"/>
                    </a:lnTo>
                    <a:cubicBezTo>
                      <a:pt x="7334" y="166021"/>
                      <a:pt x="2953" y="184499"/>
                      <a:pt x="1048" y="202978"/>
                    </a:cubicBezTo>
                    <a:cubicBezTo>
                      <a:pt x="381" y="209264"/>
                      <a:pt x="0" y="215932"/>
                      <a:pt x="0" y="222504"/>
                    </a:cubicBezTo>
                    <a:cubicBezTo>
                      <a:pt x="0" y="234696"/>
                      <a:pt x="1048" y="246983"/>
                      <a:pt x="3524" y="260223"/>
                    </a:cubicBezTo>
                    <a:cubicBezTo>
                      <a:pt x="3524" y="260604"/>
                      <a:pt x="3524" y="261080"/>
                      <a:pt x="3715" y="261366"/>
                    </a:cubicBezTo>
                    <a:cubicBezTo>
                      <a:pt x="6287" y="271558"/>
                      <a:pt x="9144" y="282321"/>
                      <a:pt x="13145" y="293275"/>
                    </a:cubicBezTo>
                    <a:lnTo>
                      <a:pt x="13335" y="293275"/>
                    </a:lnTo>
                    <a:cubicBezTo>
                      <a:pt x="15716" y="299371"/>
                      <a:pt x="18097" y="304705"/>
                      <a:pt x="20860" y="309753"/>
                    </a:cubicBezTo>
                    <a:cubicBezTo>
                      <a:pt x="25241" y="318040"/>
                      <a:pt x="30385" y="325088"/>
                      <a:pt x="36386" y="331184"/>
                    </a:cubicBezTo>
                    <a:cubicBezTo>
                      <a:pt x="41529" y="336233"/>
                      <a:pt x="47339" y="340424"/>
                      <a:pt x="53530" y="343662"/>
                    </a:cubicBezTo>
                    <a:lnTo>
                      <a:pt x="53530" y="343662"/>
                    </a:lnTo>
                    <a:lnTo>
                      <a:pt x="53054" y="341186"/>
                    </a:lnTo>
                    <a:lnTo>
                      <a:pt x="53054" y="340138"/>
                    </a:lnTo>
                    <a:cubicBezTo>
                      <a:pt x="49816" y="323850"/>
                      <a:pt x="47530" y="312134"/>
                      <a:pt x="45625" y="301466"/>
                    </a:cubicBezTo>
                    <a:lnTo>
                      <a:pt x="43815" y="303848"/>
                    </a:lnTo>
                    <a:lnTo>
                      <a:pt x="43053" y="305562"/>
                    </a:lnTo>
                    <a:cubicBezTo>
                      <a:pt x="42196" y="307562"/>
                      <a:pt x="40481" y="308800"/>
                      <a:pt x="38576" y="308800"/>
                    </a:cubicBezTo>
                    <a:cubicBezTo>
                      <a:pt x="38005" y="308800"/>
                      <a:pt x="37624" y="308800"/>
                      <a:pt x="37147" y="308705"/>
                    </a:cubicBezTo>
                    <a:cubicBezTo>
                      <a:pt x="36004" y="308324"/>
                      <a:pt x="34862" y="307372"/>
                      <a:pt x="34290" y="306134"/>
                    </a:cubicBezTo>
                    <a:cubicBezTo>
                      <a:pt x="33814" y="304991"/>
                      <a:pt x="33814" y="303848"/>
                      <a:pt x="34100" y="302895"/>
                    </a:cubicBezTo>
                    <a:cubicBezTo>
                      <a:pt x="41434" y="285655"/>
                      <a:pt x="50959" y="269748"/>
                      <a:pt x="62579" y="255461"/>
                    </a:cubicBezTo>
                    <a:cubicBezTo>
                      <a:pt x="75629" y="239268"/>
                      <a:pt x="91535" y="224219"/>
                      <a:pt x="110109" y="210598"/>
                    </a:cubicBezTo>
                    <a:cubicBezTo>
                      <a:pt x="129540" y="196310"/>
                      <a:pt x="149162" y="185452"/>
                      <a:pt x="168592" y="178308"/>
                    </a:cubicBezTo>
                    <a:cubicBezTo>
                      <a:pt x="178784" y="174593"/>
                      <a:pt x="189833" y="170879"/>
                      <a:pt x="200882" y="168783"/>
                    </a:cubicBezTo>
                    <a:cubicBezTo>
                      <a:pt x="213836" y="166402"/>
                      <a:pt x="224314" y="165163"/>
                      <a:pt x="233934" y="165163"/>
                    </a:cubicBezTo>
                    <a:lnTo>
                      <a:pt x="235172" y="165163"/>
                    </a:lnTo>
                    <a:cubicBezTo>
                      <a:pt x="246697" y="165163"/>
                      <a:pt x="256984" y="166116"/>
                      <a:pt x="266509" y="168116"/>
                    </a:cubicBezTo>
                    <a:cubicBezTo>
                      <a:pt x="272415" y="169259"/>
                      <a:pt x="277178" y="170498"/>
                      <a:pt x="281750" y="172117"/>
                    </a:cubicBezTo>
                    <a:cubicBezTo>
                      <a:pt x="283559" y="172688"/>
                      <a:pt x="285274" y="173450"/>
                      <a:pt x="287369" y="174308"/>
                    </a:cubicBezTo>
                    <a:lnTo>
                      <a:pt x="288512" y="174784"/>
                    </a:lnTo>
                    <a:cubicBezTo>
                      <a:pt x="290608" y="175641"/>
                      <a:pt x="292608" y="176498"/>
                      <a:pt x="294704" y="177546"/>
                    </a:cubicBezTo>
                    <a:cubicBezTo>
                      <a:pt x="295466" y="177927"/>
                      <a:pt x="296132" y="178403"/>
                      <a:pt x="296990" y="179070"/>
                    </a:cubicBezTo>
                    <a:lnTo>
                      <a:pt x="298418" y="179927"/>
                    </a:lnTo>
                    <a:cubicBezTo>
                      <a:pt x="302324" y="182594"/>
                      <a:pt x="304800" y="187262"/>
                      <a:pt x="304705" y="192024"/>
                    </a:cubicBezTo>
                    <a:cubicBezTo>
                      <a:pt x="304705" y="194596"/>
                      <a:pt x="303943" y="197072"/>
                      <a:pt x="302609" y="199168"/>
                    </a:cubicBezTo>
                    <a:cubicBezTo>
                      <a:pt x="300704" y="202121"/>
                      <a:pt x="297751" y="204216"/>
                      <a:pt x="294227" y="205264"/>
                    </a:cubicBezTo>
                    <a:cubicBezTo>
                      <a:pt x="294608" y="211836"/>
                      <a:pt x="295370" y="218123"/>
                      <a:pt x="296037" y="224314"/>
                    </a:cubicBezTo>
                    <a:cubicBezTo>
                      <a:pt x="300609" y="220694"/>
                      <a:pt x="304800" y="216503"/>
                      <a:pt x="309753" y="210884"/>
                    </a:cubicBezTo>
                    <a:cubicBezTo>
                      <a:pt x="313944" y="206026"/>
                      <a:pt x="317945" y="200692"/>
                      <a:pt x="322326" y="193834"/>
                    </a:cubicBezTo>
                    <a:cubicBezTo>
                      <a:pt x="329470" y="183071"/>
                      <a:pt x="334994" y="172117"/>
                      <a:pt x="338804" y="161354"/>
                    </a:cubicBezTo>
                    <a:cubicBezTo>
                      <a:pt x="346234" y="141161"/>
                      <a:pt x="348329" y="119920"/>
                      <a:pt x="344805" y="99917"/>
                    </a:cubicBezTo>
                    <a:cubicBezTo>
                      <a:pt x="341471" y="81534"/>
                      <a:pt x="332994" y="63722"/>
                      <a:pt x="320230" y="48387"/>
                    </a:cubicBezTo>
                    <a:cubicBezTo>
                      <a:pt x="308134" y="33909"/>
                      <a:pt x="291751" y="21812"/>
                      <a:pt x="272796" y="13335"/>
                    </a:cubicBezTo>
                    <a:cubicBezTo>
                      <a:pt x="254317" y="4858"/>
                      <a:pt x="232886" y="191"/>
                      <a:pt x="211074" y="0"/>
                    </a:cubicBezTo>
                    <a:lnTo>
                      <a:pt x="209741" y="0"/>
                    </a:lnTo>
                    <a:close/>
                    <a:moveTo>
                      <a:pt x="149447" y="34576"/>
                    </a:moveTo>
                    <a:cubicBezTo>
                      <a:pt x="149447" y="33242"/>
                      <a:pt x="150304" y="32099"/>
                      <a:pt x="151829" y="31623"/>
                    </a:cubicBezTo>
                    <a:cubicBezTo>
                      <a:pt x="167259" y="28289"/>
                      <a:pt x="181928" y="26575"/>
                      <a:pt x="195548" y="26289"/>
                    </a:cubicBezTo>
                    <a:cubicBezTo>
                      <a:pt x="197358" y="26289"/>
                      <a:pt x="199168" y="26289"/>
                      <a:pt x="200978" y="26289"/>
                    </a:cubicBezTo>
                    <a:cubicBezTo>
                      <a:pt x="214408" y="26289"/>
                      <a:pt x="226409" y="27432"/>
                      <a:pt x="237649" y="30004"/>
                    </a:cubicBezTo>
                    <a:cubicBezTo>
                      <a:pt x="252222" y="33338"/>
                      <a:pt x="265843" y="38767"/>
                      <a:pt x="278321" y="46101"/>
                    </a:cubicBezTo>
                    <a:cubicBezTo>
                      <a:pt x="292227" y="54388"/>
                      <a:pt x="303562" y="63913"/>
                      <a:pt x="311849" y="74486"/>
                    </a:cubicBezTo>
                    <a:cubicBezTo>
                      <a:pt x="312706" y="75533"/>
                      <a:pt x="313182" y="76962"/>
                      <a:pt x="313182" y="78391"/>
                    </a:cubicBezTo>
                    <a:lnTo>
                      <a:pt x="313182" y="79439"/>
                    </a:lnTo>
                    <a:cubicBezTo>
                      <a:pt x="312896" y="81344"/>
                      <a:pt x="312039" y="82963"/>
                      <a:pt x="310420" y="84106"/>
                    </a:cubicBezTo>
                    <a:cubicBezTo>
                      <a:pt x="309277" y="84963"/>
                      <a:pt x="307848" y="85439"/>
                      <a:pt x="306229" y="85439"/>
                    </a:cubicBezTo>
                    <a:lnTo>
                      <a:pt x="305276" y="85439"/>
                    </a:lnTo>
                    <a:cubicBezTo>
                      <a:pt x="303467" y="85058"/>
                      <a:pt x="302038" y="84296"/>
                      <a:pt x="300800" y="82677"/>
                    </a:cubicBezTo>
                    <a:cubicBezTo>
                      <a:pt x="297751" y="79153"/>
                      <a:pt x="294704" y="75724"/>
                      <a:pt x="291465" y="72390"/>
                    </a:cubicBezTo>
                    <a:cubicBezTo>
                      <a:pt x="284702" y="65627"/>
                      <a:pt x="276796" y="59531"/>
                      <a:pt x="268224" y="54102"/>
                    </a:cubicBezTo>
                    <a:lnTo>
                      <a:pt x="267271" y="53816"/>
                    </a:lnTo>
                    <a:cubicBezTo>
                      <a:pt x="257651" y="48101"/>
                      <a:pt x="246602" y="43434"/>
                      <a:pt x="233458" y="39529"/>
                    </a:cubicBezTo>
                    <a:cubicBezTo>
                      <a:pt x="219170" y="35528"/>
                      <a:pt x="204883" y="33528"/>
                      <a:pt x="191262" y="33433"/>
                    </a:cubicBezTo>
                    <a:lnTo>
                      <a:pt x="190309" y="33242"/>
                    </a:lnTo>
                    <a:lnTo>
                      <a:pt x="190309" y="33242"/>
                    </a:lnTo>
                    <a:cubicBezTo>
                      <a:pt x="177641" y="33242"/>
                      <a:pt x="164783" y="34671"/>
                      <a:pt x="152114" y="37338"/>
                    </a:cubicBezTo>
                    <a:cubicBezTo>
                      <a:pt x="150781" y="37338"/>
                      <a:pt x="149733" y="36195"/>
                      <a:pt x="149542" y="34671"/>
                    </a:cubicBezTo>
                    <a:moveTo>
                      <a:pt x="112681" y="64484"/>
                    </a:moveTo>
                    <a:cubicBezTo>
                      <a:pt x="112681" y="62770"/>
                      <a:pt x="113824" y="61246"/>
                      <a:pt x="115729" y="60960"/>
                    </a:cubicBezTo>
                    <a:cubicBezTo>
                      <a:pt x="130969" y="57531"/>
                      <a:pt x="146113" y="55912"/>
                      <a:pt x="160687" y="55912"/>
                    </a:cubicBezTo>
                    <a:cubicBezTo>
                      <a:pt x="166688" y="55912"/>
                      <a:pt x="172879" y="56198"/>
                      <a:pt x="179261" y="56960"/>
                    </a:cubicBezTo>
                    <a:cubicBezTo>
                      <a:pt x="184880" y="57436"/>
                      <a:pt x="189929" y="58293"/>
                      <a:pt x="194596" y="59341"/>
                    </a:cubicBezTo>
                    <a:cubicBezTo>
                      <a:pt x="199930" y="60579"/>
                      <a:pt x="204978" y="62008"/>
                      <a:pt x="209836" y="63722"/>
                    </a:cubicBezTo>
                    <a:cubicBezTo>
                      <a:pt x="220694" y="67627"/>
                      <a:pt x="230600" y="72581"/>
                      <a:pt x="239363" y="78391"/>
                    </a:cubicBezTo>
                    <a:cubicBezTo>
                      <a:pt x="240792" y="79439"/>
                      <a:pt x="241840" y="81534"/>
                      <a:pt x="242125" y="84106"/>
                    </a:cubicBezTo>
                    <a:cubicBezTo>
                      <a:pt x="242125" y="85820"/>
                      <a:pt x="241649" y="87440"/>
                      <a:pt x="240601" y="88868"/>
                    </a:cubicBezTo>
                    <a:cubicBezTo>
                      <a:pt x="239363" y="90488"/>
                      <a:pt x="237458" y="91535"/>
                      <a:pt x="235363" y="91631"/>
                    </a:cubicBezTo>
                    <a:cubicBezTo>
                      <a:pt x="232886" y="91631"/>
                      <a:pt x="231648" y="91059"/>
                      <a:pt x="230029" y="90106"/>
                    </a:cubicBezTo>
                    <a:cubicBezTo>
                      <a:pt x="227171" y="88202"/>
                      <a:pt x="224219" y="86297"/>
                      <a:pt x="221171" y="84487"/>
                    </a:cubicBezTo>
                    <a:cubicBezTo>
                      <a:pt x="214884" y="80772"/>
                      <a:pt x="208788" y="77724"/>
                      <a:pt x="203073" y="75343"/>
                    </a:cubicBezTo>
                    <a:cubicBezTo>
                      <a:pt x="196977" y="72771"/>
                      <a:pt x="191167" y="70866"/>
                      <a:pt x="185928" y="69437"/>
                    </a:cubicBezTo>
                    <a:cubicBezTo>
                      <a:pt x="179832" y="67532"/>
                      <a:pt x="174022" y="66294"/>
                      <a:pt x="168307" y="65532"/>
                    </a:cubicBezTo>
                    <a:cubicBezTo>
                      <a:pt x="162687" y="64865"/>
                      <a:pt x="156972" y="64389"/>
                      <a:pt x="150781" y="64389"/>
                    </a:cubicBezTo>
                    <a:cubicBezTo>
                      <a:pt x="139541" y="64389"/>
                      <a:pt x="127825" y="65723"/>
                      <a:pt x="116110" y="68199"/>
                    </a:cubicBezTo>
                    <a:cubicBezTo>
                      <a:pt x="114300" y="68008"/>
                      <a:pt x="112776" y="66485"/>
                      <a:pt x="112681" y="64579"/>
                    </a:cubicBezTo>
                  </a:path>
                </a:pathLst>
              </a:custGeom>
              <a:solidFill>
                <a:srgbClr val="B5EDEF"/>
              </a:solidFill>
              <a:ln w="9525" cap="flat">
                <a:noFill/>
                <a:prstDash val="solid"/>
                <a:miter/>
              </a:ln>
            </p:spPr>
            <p:txBody>
              <a:bodyPr rtlCol="0" anchor="ctr"/>
              <a:lstStyle/>
              <a:p>
                <a:endParaRPr lang="en-US"/>
              </a:p>
            </p:txBody>
          </p:sp>
          <p:grpSp>
            <p:nvGrpSpPr>
              <p:cNvPr id="536" name="Graphic 100">
                <a:extLst>
                  <a:ext uri="{FF2B5EF4-FFF2-40B4-BE49-F238E27FC236}">
                    <a16:creationId xmlns:a16="http://schemas.microsoft.com/office/drawing/2014/main" id="{C3DD9C05-B809-E095-B457-06ED3C058A2A}"/>
                  </a:ext>
                </a:extLst>
              </p:cNvPr>
              <p:cNvGrpSpPr/>
              <p:nvPr/>
            </p:nvGrpSpPr>
            <p:grpSpPr>
              <a:xfrm>
                <a:off x="4138710" y="3987174"/>
                <a:ext cx="211244" cy="77760"/>
                <a:chOff x="4138710" y="3987174"/>
                <a:chExt cx="211244" cy="77760"/>
              </a:xfrm>
              <a:solidFill>
                <a:srgbClr val="1ECCDF"/>
              </a:solidFill>
            </p:grpSpPr>
            <p:sp>
              <p:nvSpPr>
                <p:cNvPr id="571" name="Freeform: Shape 570">
                  <a:extLst>
                    <a:ext uri="{FF2B5EF4-FFF2-40B4-BE49-F238E27FC236}">
                      <a16:creationId xmlns:a16="http://schemas.microsoft.com/office/drawing/2014/main" id="{51D5E342-1D10-0D19-7D28-EC9469901299}"/>
                    </a:ext>
                  </a:extLst>
                </p:cNvPr>
                <p:cNvSpPr/>
                <p:nvPr/>
              </p:nvSpPr>
              <p:spPr>
                <a:xfrm>
                  <a:off x="4138710" y="4018225"/>
                  <a:ext cx="140586" cy="46708"/>
                </a:xfrm>
                <a:custGeom>
                  <a:avLst/>
                  <a:gdLst>
                    <a:gd name="connsiteX0" fmla="*/ 134395 w 140586"/>
                    <a:gd name="connsiteY0" fmla="*/ 23146 h 46708"/>
                    <a:gd name="connsiteX1" fmla="*/ 102772 w 140586"/>
                    <a:gd name="connsiteY1" fmla="*/ 8382 h 46708"/>
                    <a:gd name="connsiteX2" fmla="*/ 70959 w 140586"/>
                    <a:gd name="connsiteY2" fmla="*/ 1333 h 46708"/>
                    <a:gd name="connsiteX3" fmla="*/ 50004 w 140586"/>
                    <a:gd name="connsiteY3" fmla="*/ 0 h 46708"/>
                    <a:gd name="connsiteX4" fmla="*/ 39050 w 140586"/>
                    <a:gd name="connsiteY4" fmla="*/ 286 h 46708"/>
                    <a:gd name="connsiteX5" fmla="*/ 3903 w 140586"/>
                    <a:gd name="connsiteY5" fmla="*/ 6001 h 46708"/>
                    <a:gd name="connsiteX6" fmla="*/ 188 w 140586"/>
                    <a:gd name="connsiteY6" fmla="*/ 12573 h 46708"/>
                    <a:gd name="connsiteX7" fmla="*/ 6760 w 140586"/>
                    <a:gd name="connsiteY7" fmla="*/ 16288 h 46708"/>
                    <a:gd name="connsiteX8" fmla="*/ 14571 w 140586"/>
                    <a:gd name="connsiteY8" fmla="*/ 14859 h 46708"/>
                    <a:gd name="connsiteX9" fmla="*/ 54290 w 140586"/>
                    <a:gd name="connsiteY9" fmla="*/ 14478 h 46708"/>
                    <a:gd name="connsiteX10" fmla="*/ 82579 w 140586"/>
                    <a:gd name="connsiteY10" fmla="*/ 21907 h 46708"/>
                    <a:gd name="connsiteX11" fmla="*/ 121441 w 140586"/>
                    <a:gd name="connsiteY11" fmla="*/ 44958 h 46708"/>
                    <a:gd name="connsiteX12" fmla="*/ 131252 w 140586"/>
                    <a:gd name="connsiteY12" fmla="*/ 46292 h 46708"/>
                    <a:gd name="connsiteX13" fmla="*/ 138872 w 140586"/>
                    <a:gd name="connsiteY13" fmla="*/ 40386 h 46708"/>
                    <a:gd name="connsiteX14" fmla="*/ 134300 w 140586"/>
                    <a:gd name="connsiteY14" fmla="*/ 23050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86" h="46708">
                      <a:moveTo>
                        <a:pt x="134395" y="23146"/>
                      </a:moveTo>
                      <a:cubicBezTo>
                        <a:pt x="124394" y="17240"/>
                        <a:pt x="113821" y="12097"/>
                        <a:pt x="102772" y="8382"/>
                      </a:cubicBezTo>
                      <a:cubicBezTo>
                        <a:pt x="92580" y="4858"/>
                        <a:pt x="81722" y="2762"/>
                        <a:pt x="70959" y="1333"/>
                      </a:cubicBezTo>
                      <a:cubicBezTo>
                        <a:pt x="64005" y="476"/>
                        <a:pt x="57052" y="0"/>
                        <a:pt x="50004" y="0"/>
                      </a:cubicBezTo>
                      <a:cubicBezTo>
                        <a:pt x="46384" y="0"/>
                        <a:pt x="42765" y="95"/>
                        <a:pt x="39050" y="286"/>
                      </a:cubicBezTo>
                      <a:cubicBezTo>
                        <a:pt x="27144" y="952"/>
                        <a:pt x="15523" y="3429"/>
                        <a:pt x="3903" y="6001"/>
                      </a:cubicBezTo>
                      <a:cubicBezTo>
                        <a:pt x="1045" y="6667"/>
                        <a:pt x="-574" y="9906"/>
                        <a:pt x="188" y="12573"/>
                      </a:cubicBezTo>
                      <a:cubicBezTo>
                        <a:pt x="1045" y="15526"/>
                        <a:pt x="3903" y="16954"/>
                        <a:pt x="6760" y="16288"/>
                      </a:cubicBezTo>
                      <a:cubicBezTo>
                        <a:pt x="9332" y="15716"/>
                        <a:pt x="11904" y="15240"/>
                        <a:pt x="14571" y="14859"/>
                      </a:cubicBezTo>
                      <a:cubicBezTo>
                        <a:pt x="27810" y="13144"/>
                        <a:pt x="41050" y="12859"/>
                        <a:pt x="54290" y="14478"/>
                      </a:cubicBezTo>
                      <a:cubicBezTo>
                        <a:pt x="63910" y="15907"/>
                        <a:pt x="73530" y="18288"/>
                        <a:pt x="82579" y="21907"/>
                      </a:cubicBezTo>
                      <a:cubicBezTo>
                        <a:pt x="96390" y="27908"/>
                        <a:pt x="109440" y="35814"/>
                        <a:pt x="121441" y="44958"/>
                      </a:cubicBezTo>
                      <a:cubicBezTo>
                        <a:pt x="124013" y="46863"/>
                        <a:pt x="128299" y="47053"/>
                        <a:pt x="131252" y="46292"/>
                      </a:cubicBezTo>
                      <a:cubicBezTo>
                        <a:pt x="134395" y="45434"/>
                        <a:pt x="137157" y="43243"/>
                        <a:pt x="138872" y="40386"/>
                      </a:cubicBezTo>
                      <a:cubicBezTo>
                        <a:pt x="142396" y="34385"/>
                        <a:pt x="140301" y="26575"/>
                        <a:pt x="134300" y="23050"/>
                      </a:cubicBezTo>
                      <a:close/>
                    </a:path>
                  </a:pathLst>
                </a:custGeom>
                <a:solidFill>
                  <a:srgbClr val="8CD0D3"/>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A3E25CD5-6F6E-71D5-DDC1-27347137DDBC}"/>
                    </a:ext>
                  </a:extLst>
                </p:cNvPr>
                <p:cNvSpPr/>
                <p:nvPr/>
              </p:nvSpPr>
              <p:spPr>
                <a:xfrm>
                  <a:off x="4175458" y="3987174"/>
                  <a:ext cx="174496" cy="70442"/>
                </a:xfrm>
                <a:custGeom>
                  <a:avLst/>
                  <a:gdLst>
                    <a:gd name="connsiteX0" fmla="*/ 173275 w 174496"/>
                    <a:gd name="connsiteY0" fmla="*/ 53245 h 70442"/>
                    <a:gd name="connsiteX1" fmla="*/ 168799 w 174496"/>
                    <a:gd name="connsiteY1" fmla="*/ 42481 h 70442"/>
                    <a:gd name="connsiteX2" fmla="*/ 160607 w 174496"/>
                    <a:gd name="connsiteY2" fmla="*/ 32194 h 70442"/>
                    <a:gd name="connsiteX3" fmla="*/ 141557 w 174496"/>
                    <a:gd name="connsiteY3" fmla="*/ 17240 h 70442"/>
                    <a:gd name="connsiteX4" fmla="*/ 118697 w 174496"/>
                    <a:gd name="connsiteY4" fmla="*/ 6858 h 70442"/>
                    <a:gd name="connsiteX5" fmla="*/ 93742 w 174496"/>
                    <a:gd name="connsiteY5" fmla="*/ 1619 h 70442"/>
                    <a:gd name="connsiteX6" fmla="*/ 70119 w 174496"/>
                    <a:gd name="connsiteY6" fmla="*/ 95 h 70442"/>
                    <a:gd name="connsiteX7" fmla="*/ 61928 w 174496"/>
                    <a:gd name="connsiteY7" fmla="*/ 0 h 70442"/>
                    <a:gd name="connsiteX8" fmla="*/ 46593 w 174496"/>
                    <a:gd name="connsiteY8" fmla="*/ 381 h 70442"/>
                    <a:gd name="connsiteX9" fmla="*/ 4302 w 174496"/>
                    <a:gd name="connsiteY9" fmla="*/ 6477 h 70442"/>
                    <a:gd name="connsiteX10" fmla="*/ 206 w 174496"/>
                    <a:gd name="connsiteY10" fmla="*/ 13621 h 70442"/>
                    <a:gd name="connsiteX11" fmla="*/ 7445 w 174496"/>
                    <a:gd name="connsiteY11" fmla="*/ 17717 h 70442"/>
                    <a:gd name="connsiteX12" fmla="*/ 13541 w 174496"/>
                    <a:gd name="connsiteY12" fmla="*/ 16573 h 70442"/>
                    <a:gd name="connsiteX13" fmla="*/ 60214 w 174496"/>
                    <a:gd name="connsiteY13" fmla="*/ 16573 h 70442"/>
                    <a:gd name="connsiteX14" fmla="*/ 83931 w 174496"/>
                    <a:gd name="connsiteY14" fmla="*/ 22003 h 70442"/>
                    <a:gd name="connsiteX15" fmla="*/ 107267 w 174496"/>
                    <a:gd name="connsiteY15" fmla="*/ 30671 h 70442"/>
                    <a:gd name="connsiteX16" fmla="*/ 133270 w 174496"/>
                    <a:gd name="connsiteY16" fmla="*/ 45434 h 70442"/>
                    <a:gd name="connsiteX17" fmla="*/ 142890 w 174496"/>
                    <a:gd name="connsiteY17" fmla="*/ 54388 h 70442"/>
                    <a:gd name="connsiteX18" fmla="*/ 147748 w 174496"/>
                    <a:gd name="connsiteY18" fmla="*/ 59912 h 70442"/>
                    <a:gd name="connsiteX19" fmla="*/ 152130 w 174496"/>
                    <a:gd name="connsiteY19" fmla="*/ 64579 h 70442"/>
                    <a:gd name="connsiteX20" fmla="*/ 168608 w 174496"/>
                    <a:gd name="connsiteY20" fmla="*/ 68866 h 70442"/>
                    <a:gd name="connsiteX21" fmla="*/ 173371 w 174496"/>
                    <a:gd name="connsiteY21" fmla="*/ 53150 h 7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496" h="70442">
                      <a:moveTo>
                        <a:pt x="173275" y="53245"/>
                      </a:moveTo>
                      <a:cubicBezTo>
                        <a:pt x="172228" y="49435"/>
                        <a:pt x="170799" y="45815"/>
                        <a:pt x="168799" y="42481"/>
                      </a:cubicBezTo>
                      <a:cubicBezTo>
                        <a:pt x="166608" y="38767"/>
                        <a:pt x="163560" y="35338"/>
                        <a:pt x="160607" y="32194"/>
                      </a:cubicBezTo>
                      <a:cubicBezTo>
                        <a:pt x="155082" y="26384"/>
                        <a:pt x="148415" y="21431"/>
                        <a:pt x="141557" y="17240"/>
                      </a:cubicBezTo>
                      <a:cubicBezTo>
                        <a:pt x="134413" y="12954"/>
                        <a:pt x="126603" y="9525"/>
                        <a:pt x="118697" y="6858"/>
                      </a:cubicBezTo>
                      <a:cubicBezTo>
                        <a:pt x="110601" y="4191"/>
                        <a:pt x="102219" y="2667"/>
                        <a:pt x="93742" y="1619"/>
                      </a:cubicBezTo>
                      <a:cubicBezTo>
                        <a:pt x="85931" y="667"/>
                        <a:pt x="77930" y="286"/>
                        <a:pt x="70119" y="95"/>
                      </a:cubicBezTo>
                      <a:cubicBezTo>
                        <a:pt x="67357" y="95"/>
                        <a:pt x="64690" y="0"/>
                        <a:pt x="61928" y="0"/>
                      </a:cubicBezTo>
                      <a:cubicBezTo>
                        <a:pt x="56785" y="0"/>
                        <a:pt x="51736" y="95"/>
                        <a:pt x="46593" y="381"/>
                      </a:cubicBezTo>
                      <a:cubicBezTo>
                        <a:pt x="32305" y="1048"/>
                        <a:pt x="18208" y="3238"/>
                        <a:pt x="4302" y="6477"/>
                      </a:cubicBezTo>
                      <a:cubicBezTo>
                        <a:pt x="1254" y="7144"/>
                        <a:pt x="-651" y="10763"/>
                        <a:pt x="206" y="13621"/>
                      </a:cubicBezTo>
                      <a:cubicBezTo>
                        <a:pt x="1063" y="16859"/>
                        <a:pt x="4302" y="18383"/>
                        <a:pt x="7445" y="17717"/>
                      </a:cubicBezTo>
                      <a:cubicBezTo>
                        <a:pt x="9445" y="17240"/>
                        <a:pt x="11541" y="16954"/>
                        <a:pt x="13541" y="16573"/>
                      </a:cubicBezTo>
                      <a:cubicBezTo>
                        <a:pt x="28972" y="14573"/>
                        <a:pt x="44783" y="14669"/>
                        <a:pt x="60214" y="16573"/>
                      </a:cubicBezTo>
                      <a:cubicBezTo>
                        <a:pt x="68310" y="17717"/>
                        <a:pt x="76215" y="19431"/>
                        <a:pt x="83931" y="22003"/>
                      </a:cubicBezTo>
                      <a:cubicBezTo>
                        <a:pt x="91836" y="24575"/>
                        <a:pt x="99552" y="27527"/>
                        <a:pt x="107267" y="30671"/>
                      </a:cubicBezTo>
                      <a:cubicBezTo>
                        <a:pt x="116411" y="34671"/>
                        <a:pt x="125269" y="39529"/>
                        <a:pt x="133270" y="45434"/>
                      </a:cubicBezTo>
                      <a:cubicBezTo>
                        <a:pt x="136699" y="48196"/>
                        <a:pt x="139843" y="51149"/>
                        <a:pt x="142890" y="54388"/>
                      </a:cubicBezTo>
                      <a:cubicBezTo>
                        <a:pt x="144605" y="56198"/>
                        <a:pt x="146129" y="58102"/>
                        <a:pt x="147748" y="59912"/>
                      </a:cubicBezTo>
                      <a:cubicBezTo>
                        <a:pt x="149177" y="61531"/>
                        <a:pt x="150606" y="63056"/>
                        <a:pt x="152130" y="64579"/>
                      </a:cubicBezTo>
                      <a:cubicBezTo>
                        <a:pt x="155178" y="70390"/>
                        <a:pt x="163179" y="72009"/>
                        <a:pt x="168608" y="68866"/>
                      </a:cubicBezTo>
                      <a:cubicBezTo>
                        <a:pt x="174228" y="65532"/>
                        <a:pt x="175847" y="58865"/>
                        <a:pt x="173371" y="53150"/>
                      </a:cubicBezTo>
                      <a:close/>
                    </a:path>
                  </a:pathLst>
                </a:custGeom>
                <a:solidFill>
                  <a:srgbClr val="8CD0D3"/>
                </a:solidFill>
                <a:ln w="9525" cap="flat">
                  <a:noFill/>
                  <a:prstDash val="solid"/>
                  <a:miter/>
                </a:ln>
              </p:spPr>
              <p:txBody>
                <a:bodyPr rtlCol="0" anchor="ctr"/>
                <a:lstStyle/>
                <a:p>
                  <a:endParaRPr lang="en-US"/>
                </a:p>
              </p:txBody>
            </p:sp>
          </p:grpSp>
          <p:grpSp>
            <p:nvGrpSpPr>
              <p:cNvPr id="537" name="Graphic 100">
                <a:extLst>
                  <a:ext uri="{FF2B5EF4-FFF2-40B4-BE49-F238E27FC236}">
                    <a16:creationId xmlns:a16="http://schemas.microsoft.com/office/drawing/2014/main" id="{F91090CA-A583-FD8E-42B9-627B59675DF7}"/>
                  </a:ext>
                </a:extLst>
              </p:cNvPr>
              <p:cNvGrpSpPr/>
              <p:nvPr/>
            </p:nvGrpSpPr>
            <p:grpSpPr>
              <a:xfrm>
                <a:off x="4055295" y="4141002"/>
                <a:ext cx="361069" cy="281273"/>
                <a:chOff x="4055295" y="4141002"/>
                <a:chExt cx="361069" cy="281273"/>
              </a:xfrm>
            </p:grpSpPr>
            <p:sp>
              <p:nvSpPr>
                <p:cNvPr id="539" name="Freeform: Shape 538">
                  <a:extLst>
                    <a:ext uri="{FF2B5EF4-FFF2-40B4-BE49-F238E27FC236}">
                      <a16:creationId xmlns:a16="http://schemas.microsoft.com/office/drawing/2014/main" id="{8D3CC7DF-867A-BAAA-A00A-5A843C35986A}"/>
                    </a:ext>
                  </a:extLst>
                </p:cNvPr>
                <p:cNvSpPr/>
                <p:nvPr/>
              </p:nvSpPr>
              <p:spPr>
                <a:xfrm>
                  <a:off x="4055295" y="4141002"/>
                  <a:ext cx="361069" cy="281273"/>
                </a:xfrm>
                <a:custGeom>
                  <a:avLst/>
                  <a:gdLst>
                    <a:gd name="connsiteX0" fmla="*/ 360781 w 361069"/>
                    <a:gd name="connsiteY0" fmla="*/ 138113 h 281273"/>
                    <a:gd name="connsiteX1" fmla="*/ 354113 w 361069"/>
                    <a:gd name="connsiteY1" fmla="*/ 117443 h 281273"/>
                    <a:gd name="connsiteX2" fmla="*/ 342111 w 361069"/>
                    <a:gd name="connsiteY2" fmla="*/ 96869 h 281273"/>
                    <a:gd name="connsiteX3" fmla="*/ 308488 w 361069"/>
                    <a:gd name="connsiteY3" fmla="*/ 56293 h 281273"/>
                    <a:gd name="connsiteX4" fmla="*/ 278961 w 361069"/>
                    <a:gd name="connsiteY4" fmla="*/ 22384 h 281273"/>
                    <a:gd name="connsiteX5" fmla="*/ 278770 w 361069"/>
                    <a:gd name="connsiteY5" fmla="*/ 22193 h 281273"/>
                    <a:gd name="connsiteX6" fmla="*/ 278770 w 361069"/>
                    <a:gd name="connsiteY6" fmla="*/ 22193 h 281273"/>
                    <a:gd name="connsiteX7" fmla="*/ 278770 w 361069"/>
                    <a:gd name="connsiteY7" fmla="*/ 22193 h 281273"/>
                    <a:gd name="connsiteX8" fmla="*/ 272007 w 361069"/>
                    <a:gd name="connsiteY8" fmla="*/ 12097 h 281273"/>
                    <a:gd name="connsiteX9" fmla="*/ 270865 w 361069"/>
                    <a:gd name="connsiteY9" fmla="*/ 10954 h 281273"/>
                    <a:gd name="connsiteX10" fmla="*/ 266102 w 361069"/>
                    <a:gd name="connsiteY10" fmla="*/ 7239 h 281273"/>
                    <a:gd name="connsiteX11" fmla="*/ 260482 w 361069"/>
                    <a:gd name="connsiteY11" fmla="*/ 4381 h 281273"/>
                    <a:gd name="connsiteX12" fmla="*/ 223335 w 361069"/>
                    <a:gd name="connsiteY12" fmla="*/ 0 h 281273"/>
                    <a:gd name="connsiteX13" fmla="*/ 193426 w 361069"/>
                    <a:gd name="connsiteY13" fmla="*/ 2476 h 281273"/>
                    <a:gd name="connsiteX14" fmla="*/ 123894 w 361069"/>
                    <a:gd name="connsiteY14" fmla="*/ 25146 h 281273"/>
                    <a:gd name="connsiteX15" fmla="*/ 63124 w 361069"/>
                    <a:gd name="connsiteY15" fmla="*/ 65627 h 281273"/>
                    <a:gd name="connsiteX16" fmla="*/ 38931 w 361069"/>
                    <a:gd name="connsiteY16" fmla="*/ 90106 h 281273"/>
                    <a:gd name="connsiteX17" fmla="*/ 24072 w 361069"/>
                    <a:gd name="connsiteY17" fmla="*/ 110395 h 281273"/>
                    <a:gd name="connsiteX18" fmla="*/ 19690 w 361069"/>
                    <a:gd name="connsiteY18" fmla="*/ 116872 h 281273"/>
                    <a:gd name="connsiteX19" fmla="*/ 8736 w 361069"/>
                    <a:gd name="connsiteY19" fmla="*/ 127254 h 281273"/>
                    <a:gd name="connsiteX20" fmla="*/ 7403 w 361069"/>
                    <a:gd name="connsiteY20" fmla="*/ 140398 h 281273"/>
                    <a:gd name="connsiteX21" fmla="*/ 6165 w 361069"/>
                    <a:gd name="connsiteY21" fmla="*/ 152781 h 281273"/>
                    <a:gd name="connsiteX22" fmla="*/ 4641 w 361069"/>
                    <a:gd name="connsiteY22" fmla="*/ 164211 h 281273"/>
                    <a:gd name="connsiteX23" fmla="*/ 3974 w 361069"/>
                    <a:gd name="connsiteY23" fmla="*/ 168878 h 281273"/>
                    <a:gd name="connsiteX24" fmla="*/ 69 w 361069"/>
                    <a:gd name="connsiteY24" fmla="*/ 210121 h 281273"/>
                    <a:gd name="connsiteX25" fmla="*/ 831 w 361069"/>
                    <a:gd name="connsiteY25" fmla="*/ 231362 h 281273"/>
                    <a:gd name="connsiteX26" fmla="*/ 5593 w 361069"/>
                    <a:gd name="connsiteY26" fmla="*/ 248317 h 281273"/>
                    <a:gd name="connsiteX27" fmla="*/ 20357 w 361069"/>
                    <a:gd name="connsiteY27" fmla="*/ 262223 h 281273"/>
                    <a:gd name="connsiteX28" fmla="*/ 26358 w 361069"/>
                    <a:gd name="connsiteY28" fmla="*/ 263271 h 281273"/>
                    <a:gd name="connsiteX29" fmla="*/ 33311 w 361069"/>
                    <a:gd name="connsiteY29" fmla="*/ 261842 h 281273"/>
                    <a:gd name="connsiteX30" fmla="*/ 36645 w 361069"/>
                    <a:gd name="connsiteY30" fmla="*/ 259842 h 281273"/>
                    <a:gd name="connsiteX31" fmla="*/ 39693 w 361069"/>
                    <a:gd name="connsiteY31" fmla="*/ 262509 h 281273"/>
                    <a:gd name="connsiteX32" fmla="*/ 42455 w 361069"/>
                    <a:gd name="connsiteY32" fmla="*/ 265462 h 281273"/>
                    <a:gd name="connsiteX33" fmla="*/ 48170 w 361069"/>
                    <a:gd name="connsiteY33" fmla="*/ 271272 h 281273"/>
                    <a:gd name="connsiteX34" fmla="*/ 59410 w 361069"/>
                    <a:gd name="connsiteY34" fmla="*/ 278797 h 281273"/>
                    <a:gd name="connsiteX35" fmla="*/ 70839 w 361069"/>
                    <a:gd name="connsiteY35" fmla="*/ 281273 h 281273"/>
                    <a:gd name="connsiteX36" fmla="*/ 72364 w 361069"/>
                    <a:gd name="connsiteY36" fmla="*/ 281273 h 281273"/>
                    <a:gd name="connsiteX37" fmla="*/ 83603 w 361069"/>
                    <a:gd name="connsiteY37" fmla="*/ 279273 h 281273"/>
                    <a:gd name="connsiteX38" fmla="*/ 98081 w 361069"/>
                    <a:gd name="connsiteY38" fmla="*/ 267271 h 281273"/>
                    <a:gd name="connsiteX39" fmla="*/ 105510 w 361069"/>
                    <a:gd name="connsiteY39" fmla="*/ 255079 h 281273"/>
                    <a:gd name="connsiteX40" fmla="*/ 107225 w 361069"/>
                    <a:gd name="connsiteY40" fmla="*/ 251936 h 281273"/>
                    <a:gd name="connsiteX41" fmla="*/ 113321 w 361069"/>
                    <a:gd name="connsiteY41" fmla="*/ 243364 h 281273"/>
                    <a:gd name="connsiteX42" fmla="*/ 115798 w 361069"/>
                    <a:gd name="connsiteY42" fmla="*/ 241363 h 281273"/>
                    <a:gd name="connsiteX43" fmla="*/ 117988 w 361069"/>
                    <a:gd name="connsiteY43" fmla="*/ 240411 h 281273"/>
                    <a:gd name="connsiteX44" fmla="*/ 120560 w 361069"/>
                    <a:gd name="connsiteY44" fmla="*/ 240125 h 281273"/>
                    <a:gd name="connsiteX45" fmla="*/ 123322 w 361069"/>
                    <a:gd name="connsiteY45" fmla="*/ 240506 h 281273"/>
                    <a:gd name="connsiteX46" fmla="*/ 127513 w 361069"/>
                    <a:gd name="connsiteY46" fmla="*/ 242316 h 281273"/>
                    <a:gd name="connsiteX47" fmla="*/ 134657 w 361069"/>
                    <a:gd name="connsiteY47" fmla="*/ 247364 h 281273"/>
                    <a:gd name="connsiteX48" fmla="*/ 148087 w 361069"/>
                    <a:gd name="connsiteY48" fmla="*/ 255937 h 281273"/>
                    <a:gd name="connsiteX49" fmla="*/ 161708 w 361069"/>
                    <a:gd name="connsiteY49" fmla="*/ 258889 h 281273"/>
                    <a:gd name="connsiteX50" fmla="*/ 178091 w 361069"/>
                    <a:gd name="connsiteY50" fmla="*/ 254698 h 281273"/>
                    <a:gd name="connsiteX51" fmla="*/ 189711 w 361069"/>
                    <a:gd name="connsiteY51" fmla="*/ 244412 h 281273"/>
                    <a:gd name="connsiteX52" fmla="*/ 196760 w 361069"/>
                    <a:gd name="connsiteY52" fmla="*/ 231743 h 281273"/>
                    <a:gd name="connsiteX53" fmla="*/ 198474 w 361069"/>
                    <a:gd name="connsiteY53" fmla="*/ 228124 h 281273"/>
                    <a:gd name="connsiteX54" fmla="*/ 202380 w 361069"/>
                    <a:gd name="connsiteY54" fmla="*/ 219551 h 281273"/>
                    <a:gd name="connsiteX55" fmla="*/ 203713 w 361069"/>
                    <a:gd name="connsiteY55" fmla="*/ 216503 h 281273"/>
                    <a:gd name="connsiteX56" fmla="*/ 207047 w 361069"/>
                    <a:gd name="connsiteY56" fmla="*/ 209264 h 281273"/>
                    <a:gd name="connsiteX57" fmla="*/ 208952 w 361069"/>
                    <a:gd name="connsiteY57" fmla="*/ 206788 h 281273"/>
                    <a:gd name="connsiteX58" fmla="*/ 209809 w 361069"/>
                    <a:gd name="connsiteY58" fmla="*/ 205930 h 281273"/>
                    <a:gd name="connsiteX59" fmla="*/ 209809 w 361069"/>
                    <a:gd name="connsiteY59" fmla="*/ 205930 h 281273"/>
                    <a:gd name="connsiteX60" fmla="*/ 211524 w 361069"/>
                    <a:gd name="connsiteY60" fmla="*/ 205264 h 281273"/>
                    <a:gd name="connsiteX61" fmla="*/ 215239 w 361069"/>
                    <a:gd name="connsiteY61" fmla="*/ 204788 h 281273"/>
                    <a:gd name="connsiteX62" fmla="*/ 218096 w 361069"/>
                    <a:gd name="connsiteY62" fmla="*/ 205073 h 281273"/>
                    <a:gd name="connsiteX63" fmla="*/ 222763 w 361069"/>
                    <a:gd name="connsiteY63" fmla="*/ 207169 h 281273"/>
                    <a:gd name="connsiteX64" fmla="*/ 227049 w 361069"/>
                    <a:gd name="connsiteY64" fmla="*/ 209836 h 281273"/>
                    <a:gd name="connsiteX65" fmla="*/ 238860 w 361069"/>
                    <a:gd name="connsiteY65" fmla="*/ 216503 h 281273"/>
                    <a:gd name="connsiteX66" fmla="*/ 250576 w 361069"/>
                    <a:gd name="connsiteY66" fmla="*/ 218980 h 281273"/>
                    <a:gd name="connsiteX67" fmla="*/ 263721 w 361069"/>
                    <a:gd name="connsiteY67" fmla="*/ 216313 h 281273"/>
                    <a:gd name="connsiteX68" fmla="*/ 278294 w 361069"/>
                    <a:gd name="connsiteY68" fmla="*/ 201263 h 281273"/>
                    <a:gd name="connsiteX69" fmla="*/ 279723 w 361069"/>
                    <a:gd name="connsiteY69" fmla="*/ 199739 h 281273"/>
                    <a:gd name="connsiteX70" fmla="*/ 282961 w 361069"/>
                    <a:gd name="connsiteY70" fmla="*/ 194500 h 281273"/>
                    <a:gd name="connsiteX71" fmla="*/ 287248 w 361069"/>
                    <a:gd name="connsiteY71" fmla="*/ 190405 h 281273"/>
                    <a:gd name="connsiteX72" fmla="*/ 290867 w 361069"/>
                    <a:gd name="connsiteY72" fmla="*/ 188309 h 281273"/>
                    <a:gd name="connsiteX73" fmla="*/ 294486 w 361069"/>
                    <a:gd name="connsiteY73" fmla="*/ 187357 h 281273"/>
                    <a:gd name="connsiteX74" fmla="*/ 306869 w 361069"/>
                    <a:gd name="connsiteY74" fmla="*/ 187547 h 281273"/>
                    <a:gd name="connsiteX75" fmla="*/ 317632 w 361069"/>
                    <a:gd name="connsiteY75" fmla="*/ 187833 h 281273"/>
                    <a:gd name="connsiteX76" fmla="*/ 331729 w 361069"/>
                    <a:gd name="connsiteY76" fmla="*/ 185356 h 281273"/>
                    <a:gd name="connsiteX77" fmla="*/ 346302 w 361069"/>
                    <a:gd name="connsiteY77" fmla="*/ 177070 h 281273"/>
                    <a:gd name="connsiteX78" fmla="*/ 353923 w 361069"/>
                    <a:gd name="connsiteY78" fmla="*/ 168973 h 281273"/>
                    <a:gd name="connsiteX79" fmla="*/ 358971 w 361069"/>
                    <a:gd name="connsiteY79" fmla="*/ 159163 h 281273"/>
                    <a:gd name="connsiteX80" fmla="*/ 360971 w 361069"/>
                    <a:gd name="connsiteY80" fmla="*/ 149352 h 281273"/>
                    <a:gd name="connsiteX81" fmla="*/ 360399 w 361069"/>
                    <a:gd name="connsiteY81" fmla="*/ 138303 h 281273"/>
                    <a:gd name="connsiteX82" fmla="*/ 337158 w 361069"/>
                    <a:gd name="connsiteY82" fmla="*/ 159829 h 281273"/>
                    <a:gd name="connsiteX83" fmla="*/ 337158 w 361069"/>
                    <a:gd name="connsiteY83" fmla="*/ 159829 h 2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1069" h="281273">
                      <a:moveTo>
                        <a:pt x="360781" y="138113"/>
                      </a:moveTo>
                      <a:cubicBezTo>
                        <a:pt x="359828" y="130969"/>
                        <a:pt x="357161" y="124016"/>
                        <a:pt x="354113" y="117443"/>
                      </a:cubicBezTo>
                      <a:cubicBezTo>
                        <a:pt x="350779" y="110204"/>
                        <a:pt x="346588" y="103442"/>
                        <a:pt x="342111" y="96869"/>
                      </a:cubicBezTo>
                      <a:cubicBezTo>
                        <a:pt x="332110" y="82391"/>
                        <a:pt x="320204" y="69342"/>
                        <a:pt x="308488" y="56293"/>
                      </a:cubicBezTo>
                      <a:cubicBezTo>
                        <a:pt x="298487" y="45148"/>
                        <a:pt x="288200" y="34195"/>
                        <a:pt x="278961" y="22384"/>
                      </a:cubicBezTo>
                      <a:lnTo>
                        <a:pt x="278770" y="22193"/>
                      </a:lnTo>
                      <a:lnTo>
                        <a:pt x="278770" y="22193"/>
                      </a:lnTo>
                      <a:lnTo>
                        <a:pt x="278770" y="22193"/>
                      </a:lnTo>
                      <a:cubicBezTo>
                        <a:pt x="276294" y="18955"/>
                        <a:pt x="274008" y="15716"/>
                        <a:pt x="272007" y="12097"/>
                      </a:cubicBezTo>
                      <a:cubicBezTo>
                        <a:pt x="271722" y="11621"/>
                        <a:pt x="271341" y="11239"/>
                        <a:pt x="270865" y="10954"/>
                      </a:cubicBezTo>
                      <a:cubicBezTo>
                        <a:pt x="269531" y="9334"/>
                        <a:pt x="267912" y="8096"/>
                        <a:pt x="266102" y="7239"/>
                      </a:cubicBezTo>
                      <a:cubicBezTo>
                        <a:pt x="264483" y="5905"/>
                        <a:pt x="262578" y="4858"/>
                        <a:pt x="260482" y="4381"/>
                      </a:cubicBezTo>
                      <a:cubicBezTo>
                        <a:pt x="248862" y="1429"/>
                        <a:pt x="236384" y="0"/>
                        <a:pt x="223335" y="0"/>
                      </a:cubicBezTo>
                      <a:cubicBezTo>
                        <a:pt x="213524" y="0"/>
                        <a:pt x="203523" y="857"/>
                        <a:pt x="193426" y="2476"/>
                      </a:cubicBezTo>
                      <a:cubicBezTo>
                        <a:pt x="170185" y="6191"/>
                        <a:pt x="146849" y="13811"/>
                        <a:pt x="123894" y="25146"/>
                      </a:cubicBezTo>
                      <a:cubicBezTo>
                        <a:pt x="101224" y="36385"/>
                        <a:pt x="80745" y="49911"/>
                        <a:pt x="63124" y="65627"/>
                      </a:cubicBezTo>
                      <a:cubicBezTo>
                        <a:pt x="53790" y="73914"/>
                        <a:pt x="45884" y="81915"/>
                        <a:pt x="38931" y="90106"/>
                      </a:cubicBezTo>
                      <a:cubicBezTo>
                        <a:pt x="33502" y="96488"/>
                        <a:pt x="28739" y="103537"/>
                        <a:pt x="24072" y="110395"/>
                      </a:cubicBezTo>
                      <a:lnTo>
                        <a:pt x="19690" y="116872"/>
                      </a:lnTo>
                      <a:cubicBezTo>
                        <a:pt x="14070" y="117348"/>
                        <a:pt x="9403" y="121634"/>
                        <a:pt x="8736" y="127254"/>
                      </a:cubicBezTo>
                      <a:cubicBezTo>
                        <a:pt x="8165" y="131635"/>
                        <a:pt x="7784" y="136017"/>
                        <a:pt x="7403" y="140398"/>
                      </a:cubicBezTo>
                      <a:cubicBezTo>
                        <a:pt x="7022" y="144494"/>
                        <a:pt x="6736" y="148685"/>
                        <a:pt x="6165" y="152781"/>
                      </a:cubicBezTo>
                      <a:cubicBezTo>
                        <a:pt x="5689" y="156591"/>
                        <a:pt x="5117" y="160401"/>
                        <a:pt x="4641" y="164211"/>
                      </a:cubicBezTo>
                      <a:lnTo>
                        <a:pt x="3974" y="168878"/>
                      </a:lnTo>
                      <a:cubicBezTo>
                        <a:pt x="2164" y="181927"/>
                        <a:pt x="450" y="195929"/>
                        <a:pt x="69" y="210121"/>
                      </a:cubicBezTo>
                      <a:cubicBezTo>
                        <a:pt x="-122" y="218408"/>
                        <a:pt x="69" y="225171"/>
                        <a:pt x="831" y="231362"/>
                      </a:cubicBezTo>
                      <a:cubicBezTo>
                        <a:pt x="1688" y="238030"/>
                        <a:pt x="3212" y="243650"/>
                        <a:pt x="5593" y="248317"/>
                      </a:cubicBezTo>
                      <a:cubicBezTo>
                        <a:pt x="9118" y="255270"/>
                        <a:pt x="14356" y="260223"/>
                        <a:pt x="20357" y="262223"/>
                      </a:cubicBezTo>
                      <a:cubicBezTo>
                        <a:pt x="22357" y="262890"/>
                        <a:pt x="24357" y="263271"/>
                        <a:pt x="26358" y="263271"/>
                      </a:cubicBezTo>
                      <a:cubicBezTo>
                        <a:pt x="28644" y="263271"/>
                        <a:pt x="31025" y="262795"/>
                        <a:pt x="33311" y="261842"/>
                      </a:cubicBezTo>
                      <a:cubicBezTo>
                        <a:pt x="34454" y="261366"/>
                        <a:pt x="35502" y="260795"/>
                        <a:pt x="36645" y="259842"/>
                      </a:cubicBezTo>
                      <a:cubicBezTo>
                        <a:pt x="37597" y="260699"/>
                        <a:pt x="38645" y="261556"/>
                        <a:pt x="39693" y="262509"/>
                      </a:cubicBezTo>
                      <a:lnTo>
                        <a:pt x="42455" y="265462"/>
                      </a:lnTo>
                      <a:cubicBezTo>
                        <a:pt x="44265" y="267462"/>
                        <a:pt x="46170" y="269462"/>
                        <a:pt x="48170" y="271272"/>
                      </a:cubicBezTo>
                      <a:cubicBezTo>
                        <a:pt x="51504" y="274510"/>
                        <a:pt x="55123" y="276987"/>
                        <a:pt x="59410" y="278797"/>
                      </a:cubicBezTo>
                      <a:cubicBezTo>
                        <a:pt x="62648" y="280225"/>
                        <a:pt x="66744" y="281083"/>
                        <a:pt x="70839" y="281273"/>
                      </a:cubicBezTo>
                      <a:lnTo>
                        <a:pt x="72364" y="281273"/>
                      </a:lnTo>
                      <a:cubicBezTo>
                        <a:pt x="76269" y="281273"/>
                        <a:pt x="79888" y="280606"/>
                        <a:pt x="83603" y="279273"/>
                      </a:cubicBezTo>
                      <a:cubicBezTo>
                        <a:pt x="89985" y="276892"/>
                        <a:pt x="94938" y="271463"/>
                        <a:pt x="98081" y="267271"/>
                      </a:cubicBezTo>
                      <a:cubicBezTo>
                        <a:pt x="100939" y="263462"/>
                        <a:pt x="103320" y="259175"/>
                        <a:pt x="105510" y="255079"/>
                      </a:cubicBezTo>
                      <a:lnTo>
                        <a:pt x="107225" y="251936"/>
                      </a:lnTo>
                      <a:cubicBezTo>
                        <a:pt x="108844" y="249269"/>
                        <a:pt x="110844" y="246221"/>
                        <a:pt x="113321" y="243364"/>
                      </a:cubicBezTo>
                      <a:cubicBezTo>
                        <a:pt x="114083" y="242697"/>
                        <a:pt x="114940" y="242030"/>
                        <a:pt x="115798" y="241363"/>
                      </a:cubicBezTo>
                      <a:cubicBezTo>
                        <a:pt x="116560" y="241078"/>
                        <a:pt x="117226" y="240697"/>
                        <a:pt x="117988" y="240411"/>
                      </a:cubicBezTo>
                      <a:cubicBezTo>
                        <a:pt x="118845" y="240221"/>
                        <a:pt x="119703" y="240125"/>
                        <a:pt x="120560" y="240125"/>
                      </a:cubicBezTo>
                      <a:cubicBezTo>
                        <a:pt x="121512" y="240125"/>
                        <a:pt x="122465" y="240316"/>
                        <a:pt x="123322" y="240506"/>
                      </a:cubicBezTo>
                      <a:cubicBezTo>
                        <a:pt x="124751" y="240983"/>
                        <a:pt x="126180" y="241649"/>
                        <a:pt x="127513" y="242316"/>
                      </a:cubicBezTo>
                      <a:cubicBezTo>
                        <a:pt x="129894" y="243935"/>
                        <a:pt x="132276" y="245650"/>
                        <a:pt x="134657" y="247364"/>
                      </a:cubicBezTo>
                      <a:cubicBezTo>
                        <a:pt x="138848" y="250508"/>
                        <a:pt x="143134" y="253651"/>
                        <a:pt x="148087" y="255937"/>
                      </a:cubicBezTo>
                      <a:cubicBezTo>
                        <a:pt x="152183" y="257842"/>
                        <a:pt x="156850" y="258889"/>
                        <a:pt x="161708" y="258889"/>
                      </a:cubicBezTo>
                      <a:cubicBezTo>
                        <a:pt x="167518" y="258889"/>
                        <a:pt x="173424" y="257366"/>
                        <a:pt x="178091" y="254698"/>
                      </a:cubicBezTo>
                      <a:cubicBezTo>
                        <a:pt x="182663" y="252127"/>
                        <a:pt x="186378" y="248793"/>
                        <a:pt x="189711" y="244412"/>
                      </a:cubicBezTo>
                      <a:cubicBezTo>
                        <a:pt x="192569" y="240601"/>
                        <a:pt x="194664" y="236220"/>
                        <a:pt x="196760" y="231743"/>
                      </a:cubicBezTo>
                      <a:lnTo>
                        <a:pt x="198474" y="228124"/>
                      </a:lnTo>
                      <a:cubicBezTo>
                        <a:pt x="199808" y="225266"/>
                        <a:pt x="201141" y="222409"/>
                        <a:pt x="202380" y="219551"/>
                      </a:cubicBezTo>
                      <a:lnTo>
                        <a:pt x="203713" y="216503"/>
                      </a:lnTo>
                      <a:cubicBezTo>
                        <a:pt x="204761" y="214027"/>
                        <a:pt x="205809" y="211646"/>
                        <a:pt x="207047" y="209264"/>
                      </a:cubicBezTo>
                      <a:cubicBezTo>
                        <a:pt x="207619" y="208407"/>
                        <a:pt x="208285" y="207550"/>
                        <a:pt x="208952" y="206788"/>
                      </a:cubicBezTo>
                      <a:lnTo>
                        <a:pt x="209809" y="205930"/>
                      </a:lnTo>
                      <a:lnTo>
                        <a:pt x="209809" y="205930"/>
                      </a:lnTo>
                      <a:cubicBezTo>
                        <a:pt x="210381" y="205740"/>
                        <a:pt x="210952" y="205550"/>
                        <a:pt x="211524" y="205264"/>
                      </a:cubicBezTo>
                      <a:cubicBezTo>
                        <a:pt x="212762" y="205073"/>
                        <a:pt x="214000" y="204883"/>
                        <a:pt x="215239" y="204788"/>
                      </a:cubicBezTo>
                      <a:cubicBezTo>
                        <a:pt x="216191" y="204788"/>
                        <a:pt x="217144" y="204883"/>
                        <a:pt x="218096" y="205073"/>
                      </a:cubicBezTo>
                      <a:cubicBezTo>
                        <a:pt x="219715" y="205645"/>
                        <a:pt x="221239" y="206407"/>
                        <a:pt x="222763" y="207169"/>
                      </a:cubicBezTo>
                      <a:cubicBezTo>
                        <a:pt x="224192" y="208026"/>
                        <a:pt x="225621" y="208979"/>
                        <a:pt x="227049" y="209836"/>
                      </a:cubicBezTo>
                      <a:cubicBezTo>
                        <a:pt x="230764" y="212217"/>
                        <a:pt x="234669" y="214693"/>
                        <a:pt x="238860" y="216503"/>
                      </a:cubicBezTo>
                      <a:cubicBezTo>
                        <a:pt x="242575" y="218122"/>
                        <a:pt x="246481" y="218980"/>
                        <a:pt x="250576" y="218980"/>
                      </a:cubicBezTo>
                      <a:cubicBezTo>
                        <a:pt x="254958" y="218980"/>
                        <a:pt x="259339" y="218027"/>
                        <a:pt x="263721" y="216313"/>
                      </a:cubicBezTo>
                      <a:cubicBezTo>
                        <a:pt x="270007" y="213741"/>
                        <a:pt x="275341" y="208312"/>
                        <a:pt x="278294" y="201263"/>
                      </a:cubicBezTo>
                      <a:cubicBezTo>
                        <a:pt x="278770" y="200787"/>
                        <a:pt x="279342" y="200311"/>
                        <a:pt x="279723" y="199739"/>
                      </a:cubicBezTo>
                      <a:cubicBezTo>
                        <a:pt x="280770" y="197929"/>
                        <a:pt x="281818" y="196215"/>
                        <a:pt x="282961" y="194500"/>
                      </a:cubicBezTo>
                      <a:cubicBezTo>
                        <a:pt x="284295" y="192976"/>
                        <a:pt x="285723" y="191643"/>
                        <a:pt x="287248" y="190405"/>
                      </a:cubicBezTo>
                      <a:cubicBezTo>
                        <a:pt x="288390" y="189643"/>
                        <a:pt x="289629" y="188881"/>
                        <a:pt x="290867" y="188309"/>
                      </a:cubicBezTo>
                      <a:cubicBezTo>
                        <a:pt x="292010" y="187928"/>
                        <a:pt x="293248" y="187642"/>
                        <a:pt x="294486" y="187357"/>
                      </a:cubicBezTo>
                      <a:cubicBezTo>
                        <a:pt x="298582" y="187071"/>
                        <a:pt x="302773" y="187357"/>
                        <a:pt x="306869" y="187547"/>
                      </a:cubicBezTo>
                      <a:cubicBezTo>
                        <a:pt x="310489" y="187738"/>
                        <a:pt x="314013" y="188023"/>
                        <a:pt x="317632" y="187833"/>
                      </a:cubicBezTo>
                      <a:cubicBezTo>
                        <a:pt x="322395" y="187642"/>
                        <a:pt x="327252" y="186880"/>
                        <a:pt x="331729" y="185356"/>
                      </a:cubicBezTo>
                      <a:cubicBezTo>
                        <a:pt x="337158" y="183547"/>
                        <a:pt x="341921" y="180594"/>
                        <a:pt x="346302" y="177070"/>
                      </a:cubicBezTo>
                      <a:cubicBezTo>
                        <a:pt x="349255" y="174688"/>
                        <a:pt x="351636" y="172021"/>
                        <a:pt x="353923" y="168973"/>
                      </a:cubicBezTo>
                      <a:cubicBezTo>
                        <a:pt x="356113" y="165925"/>
                        <a:pt x="357637" y="162687"/>
                        <a:pt x="358971" y="159163"/>
                      </a:cubicBezTo>
                      <a:cubicBezTo>
                        <a:pt x="360114" y="156020"/>
                        <a:pt x="360685" y="152686"/>
                        <a:pt x="360971" y="149352"/>
                      </a:cubicBezTo>
                      <a:cubicBezTo>
                        <a:pt x="361257" y="145637"/>
                        <a:pt x="360876" y="142018"/>
                        <a:pt x="360399" y="138303"/>
                      </a:cubicBezTo>
                      <a:close/>
                      <a:moveTo>
                        <a:pt x="337158" y="159829"/>
                      </a:moveTo>
                      <a:lnTo>
                        <a:pt x="337158" y="159829"/>
                      </a:lnTo>
                      <a:close/>
                    </a:path>
                  </a:pathLst>
                </a:custGeom>
                <a:solidFill>
                  <a:srgbClr val="B5EDEF"/>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0A3D9930-D1D4-4B76-08B6-517AC596A7D6}"/>
                    </a:ext>
                  </a:extLst>
                </p:cNvPr>
                <p:cNvSpPr/>
                <p:nvPr/>
              </p:nvSpPr>
              <p:spPr>
                <a:xfrm>
                  <a:off x="4077462" y="4362649"/>
                  <a:ext cx="16954" cy="16954"/>
                </a:xfrm>
                <a:custGeom>
                  <a:avLst/>
                  <a:gdLst>
                    <a:gd name="connsiteX0" fmla="*/ 0 w 16954"/>
                    <a:gd name="connsiteY0" fmla="*/ 8477 h 16954"/>
                    <a:gd name="connsiteX1" fmla="*/ 8477 w 16954"/>
                    <a:gd name="connsiteY1" fmla="*/ 16954 h 16954"/>
                    <a:gd name="connsiteX2" fmla="*/ 16954 w 16954"/>
                    <a:gd name="connsiteY2" fmla="*/ 8477 h 16954"/>
                    <a:gd name="connsiteX3" fmla="*/ 8477 w 16954"/>
                    <a:gd name="connsiteY3" fmla="*/ 0 h 16954"/>
                    <a:gd name="connsiteX4" fmla="*/ 0 w 16954"/>
                    <a:gd name="connsiteY4" fmla="*/ 8477 h 1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6954">
                      <a:moveTo>
                        <a:pt x="0" y="8477"/>
                      </a:moveTo>
                      <a:cubicBezTo>
                        <a:pt x="0" y="13049"/>
                        <a:pt x="3810" y="16954"/>
                        <a:pt x="8477" y="16954"/>
                      </a:cubicBezTo>
                      <a:cubicBezTo>
                        <a:pt x="13145" y="16954"/>
                        <a:pt x="16954" y="13144"/>
                        <a:pt x="16954" y="8477"/>
                      </a:cubicBezTo>
                      <a:cubicBezTo>
                        <a:pt x="16954" y="3810"/>
                        <a:pt x="13145" y="0"/>
                        <a:pt x="8477" y="0"/>
                      </a:cubicBezTo>
                      <a:cubicBezTo>
                        <a:pt x="3810" y="0"/>
                        <a:pt x="0" y="3810"/>
                        <a:pt x="0" y="8477"/>
                      </a:cubicBezTo>
                    </a:path>
                  </a:pathLst>
                </a:custGeom>
                <a:solidFill>
                  <a:srgbClr val="FEFEFE"/>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19719A88-9DEC-EE79-11D0-1C924D590814}"/>
                    </a:ext>
                  </a:extLst>
                </p:cNvPr>
                <p:cNvSpPr/>
                <p:nvPr/>
              </p:nvSpPr>
              <p:spPr>
                <a:xfrm>
                  <a:off x="4112990" y="4334741"/>
                  <a:ext cx="13335" cy="13334"/>
                </a:xfrm>
                <a:custGeom>
                  <a:avLst/>
                  <a:gdLst>
                    <a:gd name="connsiteX0" fmla="*/ 0 w 13335"/>
                    <a:gd name="connsiteY0" fmla="*/ 6667 h 13334"/>
                    <a:gd name="connsiteX1" fmla="*/ 6667 w 13335"/>
                    <a:gd name="connsiteY1" fmla="*/ 13335 h 13334"/>
                    <a:gd name="connsiteX2" fmla="*/ 13335 w 13335"/>
                    <a:gd name="connsiteY2" fmla="*/ 6667 h 13334"/>
                    <a:gd name="connsiteX3" fmla="*/ 6667 w 13335"/>
                    <a:gd name="connsiteY3" fmla="*/ 0 h 13334"/>
                    <a:gd name="connsiteX4" fmla="*/ 0 w 13335"/>
                    <a:gd name="connsiteY4" fmla="*/ 666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ACF86371-FEF2-DD90-0F65-4797C411458F}"/>
                    </a:ext>
                  </a:extLst>
                </p:cNvPr>
                <p:cNvSpPr/>
                <p:nvPr/>
              </p:nvSpPr>
              <p:spPr>
                <a:xfrm>
                  <a:off x="4138517" y="4360554"/>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D843E399-59A1-77DA-D3DD-38C9D7F39D87}"/>
                    </a:ext>
                  </a:extLst>
                </p:cNvPr>
                <p:cNvSpPr/>
                <p:nvPr/>
              </p:nvSpPr>
              <p:spPr>
                <a:xfrm>
                  <a:off x="4116038" y="4380556"/>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01E9F594-AEE1-48D1-17A0-175FA6D7F9BE}"/>
                    </a:ext>
                  </a:extLst>
                </p:cNvPr>
                <p:cNvSpPr/>
                <p:nvPr/>
              </p:nvSpPr>
              <p:spPr>
                <a:xfrm>
                  <a:off x="4177474" y="4334931"/>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668" y="0"/>
                        <a:pt x="8192" y="0"/>
                      </a:cubicBezTo>
                      <a:cubicBezTo>
                        <a:pt x="3715" y="0"/>
                        <a:pt x="0" y="3715"/>
                        <a:pt x="0" y="8192"/>
                      </a:cubicBezTo>
                    </a:path>
                  </a:pathLst>
                </a:custGeom>
                <a:solidFill>
                  <a:srgbClr val="FEFEFE"/>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6A07F26E-0046-2EDD-7679-F15AC6F3DD5D}"/>
                    </a:ext>
                  </a:extLst>
                </p:cNvPr>
                <p:cNvSpPr/>
                <p:nvPr/>
              </p:nvSpPr>
              <p:spPr>
                <a:xfrm>
                  <a:off x="4130135" y="4289211"/>
                  <a:ext cx="11429" cy="11429"/>
                </a:xfrm>
                <a:custGeom>
                  <a:avLst/>
                  <a:gdLst>
                    <a:gd name="connsiteX0" fmla="*/ 0 w 11429"/>
                    <a:gd name="connsiteY0" fmla="*/ 5715 h 11429"/>
                    <a:gd name="connsiteX1" fmla="*/ 5715 w 11429"/>
                    <a:gd name="connsiteY1" fmla="*/ 11430 h 11429"/>
                    <a:gd name="connsiteX2" fmla="*/ 11430 w 11429"/>
                    <a:gd name="connsiteY2" fmla="*/ 5715 h 11429"/>
                    <a:gd name="connsiteX3" fmla="*/ 5715 w 11429"/>
                    <a:gd name="connsiteY3" fmla="*/ 0 h 11429"/>
                    <a:gd name="connsiteX4" fmla="*/ 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5715"/>
                      </a:moveTo>
                      <a:cubicBezTo>
                        <a:pt x="0" y="8763"/>
                        <a:pt x="2572" y="11430"/>
                        <a:pt x="5715" y="11430"/>
                      </a:cubicBezTo>
                      <a:cubicBezTo>
                        <a:pt x="8858" y="11430"/>
                        <a:pt x="11430" y="8858"/>
                        <a:pt x="11430" y="5715"/>
                      </a:cubicBezTo>
                      <a:cubicBezTo>
                        <a:pt x="11430" y="2572"/>
                        <a:pt x="8858" y="0"/>
                        <a:pt x="5715" y="0"/>
                      </a:cubicBezTo>
                      <a:cubicBezTo>
                        <a:pt x="2572" y="0"/>
                        <a:pt x="0" y="2572"/>
                        <a:pt x="0" y="5715"/>
                      </a:cubicBezTo>
                    </a:path>
                  </a:pathLst>
                </a:custGeom>
                <a:solidFill>
                  <a:srgbClr val="FEFEFE"/>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CEA20B28-FD79-DA5D-8AD3-92DA447EB97D}"/>
                    </a:ext>
                  </a:extLst>
                </p:cNvPr>
                <p:cNvSpPr/>
                <p:nvPr/>
              </p:nvSpPr>
              <p:spPr>
                <a:xfrm>
                  <a:off x="4109656" y="4259017"/>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05D6BE15-DEEE-8C4E-532A-ABCA1EAAD50A}"/>
                    </a:ext>
                  </a:extLst>
                </p:cNvPr>
                <p:cNvSpPr/>
                <p:nvPr/>
              </p:nvSpPr>
              <p:spPr>
                <a:xfrm>
                  <a:off x="4158138" y="4228442"/>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E7E3FB1E-9EBE-83E9-E439-EC6464938529}"/>
                    </a:ext>
                  </a:extLst>
                </p:cNvPr>
                <p:cNvSpPr/>
                <p:nvPr/>
              </p:nvSpPr>
              <p:spPr>
                <a:xfrm>
                  <a:off x="4215383" y="4207106"/>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B18F29FD-8B90-5AED-AA8E-A3256C87B2AC}"/>
                    </a:ext>
                  </a:extLst>
                </p:cNvPr>
                <p:cNvSpPr/>
                <p:nvPr/>
              </p:nvSpPr>
              <p:spPr>
                <a:xfrm>
                  <a:off x="4127373" y="4225489"/>
                  <a:ext cx="7429" cy="7429"/>
                </a:xfrm>
                <a:custGeom>
                  <a:avLst/>
                  <a:gdLst>
                    <a:gd name="connsiteX0" fmla="*/ 0 w 7429"/>
                    <a:gd name="connsiteY0" fmla="*/ 3715 h 7429"/>
                    <a:gd name="connsiteX1" fmla="*/ 3715 w 7429"/>
                    <a:gd name="connsiteY1" fmla="*/ 7429 h 7429"/>
                    <a:gd name="connsiteX2" fmla="*/ 7429 w 7429"/>
                    <a:gd name="connsiteY2" fmla="*/ 3715 h 7429"/>
                    <a:gd name="connsiteX3" fmla="*/ 3715 w 7429"/>
                    <a:gd name="connsiteY3" fmla="*/ 0 h 7429"/>
                    <a:gd name="connsiteX4" fmla="*/ 0 w 7429"/>
                    <a:gd name="connsiteY4" fmla="*/ 3715 h 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429">
                      <a:moveTo>
                        <a:pt x="0" y="3715"/>
                      </a:moveTo>
                      <a:cubicBezTo>
                        <a:pt x="0" y="5715"/>
                        <a:pt x="1714" y="7429"/>
                        <a:pt x="3715" y="7429"/>
                      </a:cubicBezTo>
                      <a:cubicBezTo>
                        <a:pt x="5715" y="7429"/>
                        <a:pt x="7429" y="5715"/>
                        <a:pt x="7429" y="3715"/>
                      </a:cubicBezTo>
                      <a:cubicBezTo>
                        <a:pt x="7429" y="1715"/>
                        <a:pt x="5810" y="0"/>
                        <a:pt x="3715" y="0"/>
                      </a:cubicBezTo>
                      <a:cubicBezTo>
                        <a:pt x="1619" y="0"/>
                        <a:pt x="0" y="1715"/>
                        <a:pt x="0" y="3715"/>
                      </a:cubicBezTo>
                    </a:path>
                  </a:pathLst>
                </a:custGeom>
                <a:solidFill>
                  <a:srgbClr val="FEFEFE"/>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EC5ADE48-450B-0681-364D-F897DA6B8DE9}"/>
                    </a:ext>
                  </a:extLst>
                </p:cNvPr>
                <p:cNvSpPr/>
                <p:nvPr/>
              </p:nvSpPr>
              <p:spPr>
                <a:xfrm>
                  <a:off x="4178808" y="4276352"/>
                  <a:ext cx="9143" cy="9144"/>
                </a:xfrm>
                <a:custGeom>
                  <a:avLst/>
                  <a:gdLst>
                    <a:gd name="connsiteX0" fmla="*/ 0 w 9143"/>
                    <a:gd name="connsiteY0" fmla="*/ 4572 h 9144"/>
                    <a:gd name="connsiteX1" fmla="*/ 4572 w 9143"/>
                    <a:gd name="connsiteY1" fmla="*/ 9144 h 9144"/>
                    <a:gd name="connsiteX2" fmla="*/ 9144 w 9143"/>
                    <a:gd name="connsiteY2" fmla="*/ 4572 h 9144"/>
                    <a:gd name="connsiteX3" fmla="*/ 4572 w 9143"/>
                    <a:gd name="connsiteY3" fmla="*/ 0 h 9144"/>
                    <a:gd name="connsiteX4" fmla="*/ 0 w 9143"/>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FE40CB03-57A7-2A45-F34F-062732025B59}"/>
                    </a:ext>
                  </a:extLst>
                </p:cNvPr>
                <p:cNvSpPr/>
                <p:nvPr/>
              </p:nvSpPr>
              <p:spPr>
                <a:xfrm>
                  <a:off x="4231671" y="4249968"/>
                  <a:ext cx="7810" cy="7810"/>
                </a:xfrm>
                <a:custGeom>
                  <a:avLst/>
                  <a:gdLst>
                    <a:gd name="connsiteX0" fmla="*/ 0 w 7810"/>
                    <a:gd name="connsiteY0" fmla="*/ 3905 h 7810"/>
                    <a:gd name="connsiteX1" fmla="*/ 3905 w 7810"/>
                    <a:gd name="connsiteY1" fmla="*/ 7810 h 7810"/>
                    <a:gd name="connsiteX2" fmla="*/ 7810 w 7810"/>
                    <a:gd name="connsiteY2" fmla="*/ 3905 h 7810"/>
                    <a:gd name="connsiteX3" fmla="*/ 3905 w 7810"/>
                    <a:gd name="connsiteY3" fmla="*/ 0 h 7810"/>
                    <a:gd name="connsiteX4" fmla="*/ 0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0" y="3905"/>
                      </a:moveTo>
                      <a:cubicBezTo>
                        <a:pt x="0" y="6096"/>
                        <a:pt x="1810" y="7810"/>
                        <a:pt x="3905" y="7810"/>
                      </a:cubicBezTo>
                      <a:cubicBezTo>
                        <a:pt x="6001" y="7810"/>
                        <a:pt x="7810" y="6001"/>
                        <a:pt x="7810" y="3905"/>
                      </a:cubicBezTo>
                      <a:cubicBezTo>
                        <a:pt x="7810" y="1810"/>
                        <a:pt x="6001" y="0"/>
                        <a:pt x="3905" y="0"/>
                      </a:cubicBezTo>
                      <a:cubicBezTo>
                        <a:pt x="1810" y="0"/>
                        <a:pt x="0" y="1810"/>
                        <a:pt x="0" y="3905"/>
                      </a:cubicBezTo>
                    </a:path>
                  </a:pathLst>
                </a:custGeom>
                <a:solidFill>
                  <a:srgbClr val="FEFEFE"/>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10FAA183-5E98-1D58-B7F7-C652FDD628DA}"/>
                    </a:ext>
                  </a:extLst>
                </p:cNvPr>
                <p:cNvSpPr/>
                <p:nvPr/>
              </p:nvSpPr>
              <p:spPr>
                <a:xfrm>
                  <a:off x="4248912" y="4291116"/>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6"/>
                        <a:pt x="1714" y="7620"/>
                        <a:pt x="3810" y="7620"/>
                      </a:cubicBezTo>
                      <a:cubicBezTo>
                        <a:pt x="5905" y="7620"/>
                        <a:pt x="7620" y="5906"/>
                        <a:pt x="7620" y="3810"/>
                      </a:cubicBezTo>
                      <a:cubicBezTo>
                        <a:pt x="7620" y="1715"/>
                        <a:pt x="5905" y="0"/>
                        <a:pt x="3810" y="0"/>
                      </a:cubicBezTo>
                      <a:cubicBezTo>
                        <a:pt x="1714" y="0"/>
                        <a:pt x="0" y="1715"/>
                        <a:pt x="0" y="3810"/>
                      </a:cubicBezTo>
                    </a:path>
                  </a:pathLst>
                </a:custGeom>
                <a:solidFill>
                  <a:srgbClr val="FEFEFE"/>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10D09B9D-90E2-FAFA-5E9A-44474E2F5EF6}"/>
                    </a:ext>
                  </a:extLst>
                </p:cNvPr>
                <p:cNvSpPr/>
                <p:nvPr/>
              </p:nvSpPr>
              <p:spPr>
                <a:xfrm>
                  <a:off x="4211192" y="43111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B85DDDF0-8591-A423-2A89-4B736A834396}"/>
                    </a:ext>
                  </a:extLst>
                </p:cNvPr>
                <p:cNvSpPr/>
                <p:nvPr/>
              </p:nvSpPr>
              <p:spPr>
                <a:xfrm>
                  <a:off x="4230338" y="4344361"/>
                  <a:ext cx="5143" cy="5143"/>
                </a:xfrm>
                <a:custGeom>
                  <a:avLst/>
                  <a:gdLst>
                    <a:gd name="connsiteX0" fmla="*/ 0 w 5143"/>
                    <a:gd name="connsiteY0" fmla="*/ 2572 h 5143"/>
                    <a:gd name="connsiteX1" fmla="*/ 2572 w 5143"/>
                    <a:gd name="connsiteY1" fmla="*/ 5144 h 5143"/>
                    <a:gd name="connsiteX2" fmla="*/ 5143 w 5143"/>
                    <a:gd name="connsiteY2" fmla="*/ 2572 h 5143"/>
                    <a:gd name="connsiteX3" fmla="*/ 2572 w 5143"/>
                    <a:gd name="connsiteY3" fmla="*/ 0 h 5143"/>
                    <a:gd name="connsiteX4" fmla="*/ 0 w 5143"/>
                    <a:gd name="connsiteY4" fmla="*/ 2572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143">
                      <a:moveTo>
                        <a:pt x="0" y="2572"/>
                      </a:moveTo>
                      <a:cubicBezTo>
                        <a:pt x="0" y="4001"/>
                        <a:pt x="1143" y="5144"/>
                        <a:pt x="2572" y="5144"/>
                      </a:cubicBezTo>
                      <a:cubicBezTo>
                        <a:pt x="4000" y="5144"/>
                        <a:pt x="5143" y="4001"/>
                        <a:pt x="5143" y="2572"/>
                      </a:cubicBezTo>
                      <a:cubicBezTo>
                        <a:pt x="5143" y="1143"/>
                        <a:pt x="4000" y="0"/>
                        <a:pt x="2572" y="0"/>
                      </a:cubicBezTo>
                      <a:cubicBezTo>
                        <a:pt x="1143" y="0"/>
                        <a:pt x="0" y="1143"/>
                        <a:pt x="0" y="2572"/>
                      </a:cubicBezTo>
                    </a:path>
                  </a:pathLst>
                </a:custGeom>
                <a:solidFill>
                  <a:srgbClr val="FEFEFE"/>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47B9CC48-8281-3B45-9C3F-8F7B33EDFEA0}"/>
                    </a:ext>
                  </a:extLst>
                </p:cNvPr>
                <p:cNvSpPr/>
                <p:nvPr/>
              </p:nvSpPr>
              <p:spPr>
                <a:xfrm>
                  <a:off x="4073651" y="4301498"/>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E5F9B6C3-BF4A-34F4-6111-28DA58A9AA9A}"/>
                    </a:ext>
                  </a:extLst>
                </p:cNvPr>
                <p:cNvSpPr/>
                <p:nvPr/>
              </p:nvSpPr>
              <p:spPr>
                <a:xfrm>
                  <a:off x="4286250" y="4221965"/>
                  <a:ext cx="12763" cy="12763"/>
                </a:xfrm>
                <a:custGeom>
                  <a:avLst/>
                  <a:gdLst>
                    <a:gd name="connsiteX0" fmla="*/ 0 w 12763"/>
                    <a:gd name="connsiteY0" fmla="*/ 6382 h 12763"/>
                    <a:gd name="connsiteX1" fmla="*/ 6382 w 12763"/>
                    <a:gd name="connsiteY1" fmla="*/ 12763 h 12763"/>
                    <a:gd name="connsiteX2" fmla="*/ 12763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906"/>
                        <a:pt x="2858" y="12763"/>
                        <a:pt x="6382" y="12763"/>
                      </a:cubicBezTo>
                      <a:cubicBezTo>
                        <a:pt x="9906" y="12763"/>
                        <a:pt x="12763" y="9811"/>
                        <a:pt x="12763" y="6382"/>
                      </a:cubicBezTo>
                      <a:cubicBezTo>
                        <a:pt x="12763" y="2953"/>
                        <a:pt x="9906" y="0"/>
                        <a:pt x="6382" y="0"/>
                      </a:cubicBezTo>
                      <a:cubicBezTo>
                        <a:pt x="2858" y="0"/>
                        <a:pt x="0" y="2858"/>
                        <a:pt x="0" y="6382"/>
                      </a:cubicBezTo>
                    </a:path>
                  </a:pathLst>
                </a:custGeom>
                <a:solidFill>
                  <a:srgbClr val="FEFEFE"/>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1C846C24-651D-8607-FA05-33E66C314635}"/>
                    </a:ext>
                  </a:extLst>
                </p:cNvPr>
                <p:cNvSpPr/>
                <p:nvPr/>
              </p:nvSpPr>
              <p:spPr>
                <a:xfrm>
                  <a:off x="4230719" y="4167863"/>
                  <a:ext cx="7048" cy="7048"/>
                </a:xfrm>
                <a:custGeom>
                  <a:avLst/>
                  <a:gdLst>
                    <a:gd name="connsiteX0" fmla="*/ 0 w 7048"/>
                    <a:gd name="connsiteY0" fmla="*/ 3524 h 7048"/>
                    <a:gd name="connsiteX1" fmla="*/ 3524 w 7048"/>
                    <a:gd name="connsiteY1" fmla="*/ 7049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9"/>
                        <a:pt x="3524" y="7049"/>
                      </a:cubicBezTo>
                      <a:cubicBezTo>
                        <a:pt x="5429" y="7049"/>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4B81FE30-EA9F-4F06-278E-508D46F2BE6C}"/>
                    </a:ext>
                  </a:extLst>
                </p:cNvPr>
                <p:cNvSpPr/>
                <p:nvPr/>
              </p:nvSpPr>
              <p:spPr>
                <a:xfrm>
                  <a:off x="4275867" y="4175578"/>
                  <a:ext cx="4952" cy="4952"/>
                </a:xfrm>
                <a:custGeom>
                  <a:avLst/>
                  <a:gdLst>
                    <a:gd name="connsiteX0" fmla="*/ 0 w 4952"/>
                    <a:gd name="connsiteY0" fmla="*/ 2476 h 4952"/>
                    <a:gd name="connsiteX1" fmla="*/ 2476 w 4952"/>
                    <a:gd name="connsiteY1" fmla="*/ 4953 h 4952"/>
                    <a:gd name="connsiteX2" fmla="*/ 4953 w 4952"/>
                    <a:gd name="connsiteY2" fmla="*/ 2476 h 4952"/>
                    <a:gd name="connsiteX3" fmla="*/ 2476 w 4952"/>
                    <a:gd name="connsiteY3" fmla="*/ 0 h 4952"/>
                    <a:gd name="connsiteX4" fmla="*/ 0 w 4952"/>
                    <a:gd name="connsiteY4" fmla="*/ 2476 h 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 h="4952">
                      <a:moveTo>
                        <a:pt x="0" y="2476"/>
                      </a:moveTo>
                      <a:cubicBezTo>
                        <a:pt x="0" y="3810"/>
                        <a:pt x="1143" y="4953"/>
                        <a:pt x="2476" y="4953"/>
                      </a:cubicBezTo>
                      <a:cubicBezTo>
                        <a:pt x="3810" y="4953"/>
                        <a:pt x="4953" y="3810"/>
                        <a:pt x="4953" y="2476"/>
                      </a:cubicBezTo>
                      <a:cubicBezTo>
                        <a:pt x="4953" y="1143"/>
                        <a:pt x="3810" y="0"/>
                        <a:pt x="2476" y="0"/>
                      </a:cubicBezTo>
                      <a:cubicBezTo>
                        <a:pt x="1143" y="0"/>
                        <a:pt x="0" y="1143"/>
                        <a:pt x="0" y="2476"/>
                      </a:cubicBezTo>
                    </a:path>
                  </a:pathLst>
                </a:custGeom>
                <a:solidFill>
                  <a:srgbClr val="FEFEFE"/>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1FE2EBAA-B674-B410-0A12-02D12C97170D}"/>
                    </a:ext>
                  </a:extLst>
                </p:cNvPr>
                <p:cNvSpPr/>
                <p:nvPr/>
              </p:nvSpPr>
              <p:spPr>
                <a:xfrm>
                  <a:off x="4322730" y="4198343"/>
                  <a:ext cx="9715" cy="9715"/>
                </a:xfrm>
                <a:custGeom>
                  <a:avLst/>
                  <a:gdLst>
                    <a:gd name="connsiteX0" fmla="*/ 0 w 9715"/>
                    <a:gd name="connsiteY0" fmla="*/ 4858 h 9715"/>
                    <a:gd name="connsiteX1" fmla="*/ 4858 w 9715"/>
                    <a:gd name="connsiteY1" fmla="*/ 9715 h 9715"/>
                    <a:gd name="connsiteX2" fmla="*/ 9716 w 9715"/>
                    <a:gd name="connsiteY2" fmla="*/ 4858 h 9715"/>
                    <a:gd name="connsiteX3" fmla="*/ 4858 w 9715"/>
                    <a:gd name="connsiteY3" fmla="*/ 0 h 9715"/>
                    <a:gd name="connsiteX4" fmla="*/ 0 w 9715"/>
                    <a:gd name="connsiteY4" fmla="*/ 4858 h 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 h="9715">
                      <a:moveTo>
                        <a:pt x="0" y="4858"/>
                      </a:moveTo>
                      <a:cubicBezTo>
                        <a:pt x="0" y="7525"/>
                        <a:pt x="2191" y="9715"/>
                        <a:pt x="4858" y="9715"/>
                      </a:cubicBezTo>
                      <a:cubicBezTo>
                        <a:pt x="7525" y="9715"/>
                        <a:pt x="9716" y="7429"/>
                        <a:pt x="9716" y="4858"/>
                      </a:cubicBezTo>
                      <a:cubicBezTo>
                        <a:pt x="9716" y="2286"/>
                        <a:pt x="7525" y="0"/>
                        <a:pt x="4858" y="0"/>
                      </a:cubicBezTo>
                      <a:cubicBezTo>
                        <a:pt x="2191" y="0"/>
                        <a:pt x="0" y="2191"/>
                        <a:pt x="0" y="4858"/>
                      </a:cubicBezTo>
                    </a:path>
                  </a:pathLst>
                </a:custGeom>
                <a:solidFill>
                  <a:srgbClr val="FEFEFE"/>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66221EDF-1727-9939-05E1-BE1D8CDE596C}"/>
                    </a:ext>
                  </a:extLst>
                </p:cNvPr>
                <p:cNvSpPr/>
                <p:nvPr/>
              </p:nvSpPr>
              <p:spPr>
                <a:xfrm>
                  <a:off x="4350924" y="4234538"/>
                  <a:ext cx="12573" cy="12573"/>
                </a:xfrm>
                <a:custGeom>
                  <a:avLst/>
                  <a:gdLst>
                    <a:gd name="connsiteX0" fmla="*/ 0 w 12573"/>
                    <a:gd name="connsiteY0" fmla="*/ 6287 h 12573"/>
                    <a:gd name="connsiteX1" fmla="*/ 6287 w 12573"/>
                    <a:gd name="connsiteY1" fmla="*/ 12573 h 12573"/>
                    <a:gd name="connsiteX2" fmla="*/ 12573 w 12573"/>
                    <a:gd name="connsiteY2" fmla="*/ 6287 h 12573"/>
                    <a:gd name="connsiteX3" fmla="*/ 6287 w 12573"/>
                    <a:gd name="connsiteY3" fmla="*/ 0 h 12573"/>
                    <a:gd name="connsiteX4" fmla="*/ 0 w 12573"/>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 h="12573">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5FFC2AA1-87CB-70E3-506E-CF47F2B725F2}"/>
                    </a:ext>
                  </a:extLst>
                </p:cNvPr>
                <p:cNvSpPr/>
                <p:nvPr/>
              </p:nvSpPr>
              <p:spPr>
                <a:xfrm>
                  <a:off x="4304442" y="42501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5556765C-FE97-DE7E-57F4-6C50648AB17B}"/>
                    </a:ext>
                  </a:extLst>
                </p:cNvPr>
                <p:cNvSpPr/>
                <p:nvPr/>
              </p:nvSpPr>
              <p:spPr>
                <a:xfrm>
                  <a:off x="4313491" y="4285306"/>
                  <a:ext cx="6286" cy="6286"/>
                </a:xfrm>
                <a:custGeom>
                  <a:avLst/>
                  <a:gdLst>
                    <a:gd name="connsiteX0" fmla="*/ 0 w 6286"/>
                    <a:gd name="connsiteY0" fmla="*/ 3143 h 6286"/>
                    <a:gd name="connsiteX1" fmla="*/ 3143 w 6286"/>
                    <a:gd name="connsiteY1" fmla="*/ 6287 h 6286"/>
                    <a:gd name="connsiteX2" fmla="*/ 6287 w 6286"/>
                    <a:gd name="connsiteY2" fmla="*/ 3143 h 6286"/>
                    <a:gd name="connsiteX3" fmla="*/ 3143 w 6286"/>
                    <a:gd name="connsiteY3" fmla="*/ 0 h 6286"/>
                    <a:gd name="connsiteX4" fmla="*/ 0 w 6286"/>
                    <a:gd name="connsiteY4" fmla="*/ 3143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6286">
                      <a:moveTo>
                        <a:pt x="0" y="3143"/>
                      </a:moveTo>
                      <a:cubicBezTo>
                        <a:pt x="0" y="4858"/>
                        <a:pt x="1429" y="6287"/>
                        <a:pt x="3143" y="6287"/>
                      </a:cubicBezTo>
                      <a:cubicBezTo>
                        <a:pt x="4858" y="6287"/>
                        <a:pt x="6287" y="4858"/>
                        <a:pt x="6287" y="3143"/>
                      </a:cubicBezTo>
                      <a:cubicBezTo>
                        <a:pt x="6287" y="1429"/>
                        <a:pt x="4858" y="0"/>
                        <a:pt x="3143" y="0"/>
                      </a:cubicBezTo>
                      <a:cubicBezTo>
                        <a:pt x="1429" y="0"/>
                        <a:pt x="0" y="1429"/>
                        <a:pt x="0" y="3143"/>
                      </a:cubicBezTo>
                    </a:path>
                  </a:pathLst>
                </a:custGeom>
                <a:solidFill>
                  <a:srgbClr val="FEFEFE"/>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69FC67E2-4AF0-2CB2-E9BE-AB3A8C9719DD}"/>
                    </a:ext>
                  </a:extLst>
                </p:cNvPr>
                <p:cNvSpPr/>
                <p:nvPr/>
              </p:nvSpPr>
              <p:spPr>
                <a:xfrm>
                  <a:off x="4308538" y="4310833"/>
                  <a:ext cx="6477" cy="6476"/>
                </a:xfrm>
                <a:custGeom>
                  <a:avLst/>
                  <a:gdLst>
                    <a:gd name="connsiteX0" fmla="*/ 0 w 6477"/>
                    <a:gd name="connsiteY0" fmla="*/ 3238 h 6476"/>
                    <a:gd name="connsiteX1" fmla="*/ 3238 w 6477"/>
                    <a:gd name="connsiteY1" fmla="*/ 6477 h 6476"/>
                    <a:gd name="connsiteX2" fmla="*/ 6477 w 6477"/>
                    <a:gd name="connsiteY2" fmla="*/ 3238 h 6476"/>
                    <a:gd name="connsiteX3" fmla="*/ 3238 w 6477"/>
                    <a:gd name="connsiteY3" fmla="*/ 0 h 6476"/>
                    <a:gd name="connsiteX4" fmla="*/ 0 w 6477"/>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7"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35FA8BD3-9DD9-9FB1-6E35-13ECE80817D8}"/>
                    </a:ext>
                  </a:extLst>
                </p:cNvPr>
                <p:cNvSpPr/>
                <p:nvPr/>
              </p:nvSpPr>
              <p:spPr>
                <a:xfrm>
                  <a:off x="4348733" y="4273209"/>
                  <a:ext cx="8477" cy="8477"/>
                </a:xfrm>
                <a:custGeom>
                  <a:avLst/>
                  <a:gdLst>
                    <a:gd name="connsiteX0" fmla="*/ 0 w 8477"/>
                    <a:gd name="connsiteY0" fmla="*/ 4191 h 8477"/>
                    <a:gd name="connsiteX1" fmla="*/ 4191 w 8477"/>
                    <a:gd name="connsiteY1" fmla="*/ 8477 h 8477"/>
                    <a:gd name="connsiteX2" fmla="*/ 8477 w 8477"/>
                    <a:gd name="connsiteY2" fmla="*/ 4191 h 8477"/>
                    <a:gd name="connsiteX3" fmla="*/ 4191 w 8477"/>
                    <a:gd name="connsiteY3" fmla="*/ 0 h 8477"/>
                    <a:gd name="connsiteX4" fmla="*/ 0 w 8477"/>
                    <a:gd name="connsiteY4" fmla="*/ 4191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 h="8477">
                      <a:moveTo>
                        <a:pt x="0" y="4191"/>
                      </a:moveTo>
                      <a:cubicBezTo>
                        <a:pt x="0" y="6477"/>
                        <a:pt x="1905" y="8477"/>
                        <a:pt x="4191" y="8477"/>
                      </a:cubicBezTo>
                      <a:cubicBezTo>
                        <a:pt x="6477" y="8477"/>
                        <a:pt x="8477" y="6572"/>
                        <a:pt x="8477" y="4191"/>
                      </a:cubicBezTo>
                      <a:cubicBezTo>
                        <a:pt x="8477" y="1810"/>
                        <a:pt x="6572" y="0"/>
                        <a:pt x="4191" y="0"/>
                      </a:cubicBezTo>
                      <a:cubicBezTo>
                        <a:pt x="1810" y="0"/>
                        <a:pt x="0" y="1905"/>
                        <a:pt x="0" y="4191"/>
                      </a:cubicBezTo>
                    </a:path>
                  </a:pathLst>
                </a:custGeom>
                <a:solidFill>
                  <a:srgbClr val="FEFEFE"/>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FC1021B3-A1A7-DE90-9364-BEFA48F573D8}"/>
                    </a:ext>
                  </a:extLst>
                </p:cNvPr>
                <p:cNvSpPr/>
                <p:nvPr/>
              </p:nvSpPr>
              <p:spPr>
                <a:xfrm>
                  <a:off x="4373117" y="4283592"/>
                  <a:ext cx="7048" cy="7048"/>
                </a:xfrm>
                <a:custGeom>
                  <a:avLst/>
                  <a:gdLst>
                    <a:gd name="connsiteX0" fmla="*/ 0 w 7048"/>
                    <a:gd name="connsiteY0" fmla="*/ 3524 h 7048"/>
                    <a:gd name="connsiteX1" fmla="*/ 3524 w 7048"/>
                    <a:gd name="connsiteY1" fmla="*/ 7048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A318E230-6674-B8AB-B6BE-673A4697DEF3}"/>
                    </a:ext>
                  </a:extLst>
                </p:cNvPr>
                <p:cNvSpPr/>
                <p:nvPr/>
              </p:nvSpPr>
              <p:spPr>
                <a:xfrm>
                  <a:off x="4291774" y="4323787"/>
                  <a:ext cx="5524" cy="5524"/>
                </a:xfrm>
                <a:custGeom>
                  <a:avLst/>
                  <a:gdLst>
                    <a:gd name="connsiteX0" fmla="*/ 0 w 5524"/>
                    <a:gd name="connsiteY0" fmla="*/ 2762 h 5524"/>
                    <a:gd name="connsiteX1" fmla="*/ 2762 w 5524"/>
                    <a:gd name="connsiteY1" fmla="*/ 5525 h 5524"/>
                    <a:gd name="connsiteX2" fmla="*/ 5525 w 5524"/>
                    <a:gd name="connsiteY2" fmla="*/ 2762 h 5524"/>
                    <a:gd name="connsiteX3" fmla="*/ 2762 w 5524"/>
                    <a:gd name="connsiteY3" fmla="*/ 0 h 5524"/>
                    <a:gd name="connsiteX4" fmla="*/ 0 w 5524"/>
                    <a:gd name="connsiteY4" fmla="*/ 2762 h 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 h="5524">
                      <a:moveTo>
                        <a:pt x="0" y="2762"/>
                      </a:moveTo>
                      <a:cubicBezTo>
                        <a:pt x="0" y="4286"/>
                        <a:pt x="1238" y="5525"/>
                        <a:pt x="2762" y="5525"/>
                      </a:cubicBezTo>
                      <a:cubicBezTo>
                        <a:pt x="4286" y="5525"/>
                        <a:pt x="5525" y="4286"/>
                        <a:pt x="5525" y="2762"/>
                      </a:cubicBezTo>
                      <a:cubicBezTo>
                        <a:pt x="5525" y="1238"/>
                        <a:pt x="4286" y="0"/>
                        <a:pt x="2762" y="0"/>
                      </a:cubicBezTo>
                      <a:cubicBezTo>
                        <a:pt x="1238" y="0"/>
                        <a:pt x="0" y="1238"/>
                        <a:pt x="0" y="2762"/>
                      </a:cubicBezTo>
                    </a:path>
                  </a:pathLst>
                </a:custGeom>
                <a:solidFill>
                  <a:srgbClr val="FEFEFE"/>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0FA02D1D-FA20-0DA3-FE06-1C390E103AC5}"/>
                    </a:ext>
                  </a:extLst>
                </p:cNvPr>
                <p:cNvSpPr/>
                <p:nvPr/>
              </p:nvSpPr>
              <p:spPr>
                <a:xfrm>
                  <a:off x="4274248" y="42770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13A3EC0F-12A6-BD51-F8E6-3D2DC484DB0C}"/>
                    </a:ext>
                  </a:extLst>
                </p:cNvPr>
                <p:cNvSpPr/>
                <p:nvPr/>
              </p:nvSpPr>
              <p:spPr>
                <a:xfrm>
                  <a:off x="4219575" y="4370079"/>
                  <a:ext cx="10096" cy="10096"/>
                </a:xfrm>
                <a:custGeom>
                  <a:avLst/>
                  <a:gdLst>
                    <a:gd name="connsiteX0" fmla="*/ 0 w 10096"/>
                    <a:gd name="connsiteY0" fmla="*/ 5048 h 10096"/>
                    <a:gd name="connsiteX1" fmla="*/ 5048 w 10096"/>
                    <a:gd name="connsiteY1" fmla="*/ 10096 h 10096"/>
                    <a:gd name="connsiteX2" fmla="*/ 10096 w 10096"/>
                    <a:gd name="connsiteY2" fmla="*/ 5048 h 10096"/>
                    <a:gd name="connsiteX3" fmla="*/ 5048 w 10096"/>
                    <a:gd name="connsiteY3" fmla="*/ 0 h 10096"/>
                    <a:gd name="connsiteX4" fmla="*/ 0 w 10096"/>
                    <a:gd name="connsiteY4" fmla="*/ 5048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 h="10096">
                      <a:moveTo>
                        <a:pt x="0" y="5048"/>
                      </a:moveTo>
                      <a:cubicBezTo>
                        <a:pt x="0" y="7715"/>
                        <a:pt x="2286" y="10096"/>
                        <a:pt x="5048" y="10096"/>
                      </a:cubicBezTo>
                      <a:cubicBezTo>
                        <a:pt x="7811" y="10096"/>
                        <a:pt x="10096" y="7810"/>
                        <a:pt x="10096" y="5048"/>
                      </a:cubicBezTo>
                      <a:cubicBezTo>
                        <a:pt x="10096" y="2286"/>
                        <a:pt x="7811" y="0"/>
                        <a:pt x="5048" y="0"/>
                      </a:cubicBezTo>
                      <a:cubicBezTo>
                        <a:pt x="2286" y="0"/>
                        <a:pt x="0" y="2286"/>
                        <a:pt x="0" y="5048"/>
                      </a:cubicBezTo>
                    </a:path>
                  </a:pathLst>
                </a:custGeom>
                <a:solidFill>
                  <a:srgbClr val="FEFEFE"/>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66980D5A-1D9D-1154-68E7-2BB7CF5BEEF3}"/>
                    </a:ext>
                  </a:extLst>
                </p:cNvPr>
                <p:cNvSpPr/>
                <p:nvPr/>
              </p:nvSpPr>
              <p:spPr>
                <a:xfrm>
                  <a:off x="4169759" y="4216821"/>
                  <a:ext cx="8953" cy="8953"/>
                </a:xfrm>
                <a:custGeom>
                  <a:avLst/>
                  <a:gdLst>
                    <a:gd name="connsiteX0" fmla="*/ 0 w 8953"/>
                    <a:gd name="connsiteY0" fmla="*/ 4477 h 8953"/>
                    <a:gd name="connsiteX1" fmla="*/ 4477 w 8953"/>
                    <a:gd name="connsiteY1" fmla="*/ 8954 h 8953"/>
                    <a:gd name="connsiteX2" fmla="*/ 8954 w 8953"/>
                    <a:gd name="connsiteY2" fmla="*/ 4477 h 8953"/>
                    <a:gd name="connsiteX3" fmla="*/ 4477 w 8953"/>
                    <a:gd name="connsiteY3" fmla="*/ 0 h 8953"/>
                    <a:gd name="connsiteX4" fmla="*/ 0 w 8953"/>
                    <a:gd name="connsiteY4" fmla="*/ 4477 h 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 h="8953">
                      <a:moveTo>
                        <a:pt x="0" y="4477"/>
                      </a:moveTo>
                      <a:cubicBezTo>
                        <a:pt x="0" y="6953"/>
                        <a:pt x="2000" y="8954"/>
                        <a:pt x="4477" y="8954"/>
                      </a:cubicBezTo>
                      <a:cubicBezTo>
                        <a:pt x="6953" y="8954"/>
                        <a:pt x="8954" y="6953"/>
                        <a:pt x="8954" y="4477"/>
                      </a:cubicBezTo>
                      <a:cubicBezTo>
                        <a:pt x="8954" y="2000"/>
                        <a:pt x="6953" y="0"/>
                        <a:pt x="4477" y="0"/>
                      </a:cubicBezTo>
                      <a:cubicBezTo>
                        <a:pt x="2000" y="0"/>
                        <a:pt x="0" y="2096"/>
                        <a:pt x="0" y="4477"/>
                      </a:cubicBezTo>
                    </a:path>
                  </a:pathLst>
                </a:custGeom>
                <a:solidFill>
                  <a:srgbClr val="FEFEFE"/>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C89AE2A9-198B-3F4A-4450-6B349070DF74}"/>
                    </a:ext>
                  </a:extLst>
                </p:cNvPr>
                <p:cNvSpPr/>
                <p:nvPr/>
              </p:nvSpPr>
              <p:spPr>
                <a:xfrm>
                  <a:off x="4185284" y="4183674"/>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grpSp>
          <p:sp>
            <p:nvSpPr>
              <p:cNvPr id="538" name="Freeform: Shape 537">
                <a:extLst>
                  <a:ext uri="{FF2B5EF4-FFF2-40B4-BE49-F238E27FC236}">
                    <a16:creationId xmlns:a16="http://schemas.microsoft.com/office/drawing/2014/main" id="{15F09222-E8E5-610D-C7C2-3B2582B85484}"/>
                  </a:ext>
                </a:extLst>
              </p:cNvPr>
              <p:cNvSpPr/>
              <p:nvPr/>
            </p:nvSpPr>
            <p:spPr>
              <a:xfrm>
                <a:off x="4062899" y="4130048"/>
                <a:ext cx="270975" cy="143732"/>
              </a:xfrm>
              <a:custGeom>
                <a:avLst/>
                <a:gdLst>
                  <a:gd name="connsiteX0" fmla="*/ 200205 w 270975"/>
                  <a:gd name="connsiteY0" fmla="*/ 0 h 143732"/>
                  <a:gd name="connsiteX1" fmla="*/ 167153 w 270975"/>
                  <a:gd name="connsiteY1" fmla="*/ 3620 h 143732"/>
                  <a:gd name="connsiteX2" fmla="*/ 134863 w 270975"/>
                  <a:gd name="connsiteY2" fmla="*/ 13145 h 143732"/>
                  <a:gd name="connsiteX3" fmla="*/ 76284 w 270975"/>
                  <a:gd name="connsiteY3" fmla="*/ 45434 h 143732"/>
                  <a:gd name="connsiteX4" fmla="*/ 28755 w 270975"/>
                  <a:gd name="connsiteY4" fmla="*/ 90297 h 143732"/>
                  <a:gd name="connsiteX5" fmla="*/ 275 w 270975"/>
                  <a:gd name="connsiteY5" fmla="*/ 137732 h 143732"/>
                  <a:gd name="connsiteX6" fmla="*/ 370 w 270975"/>
                  <a:gd name="connsiteY6" fmla="*/ 140970 h 143732"/>
                  <a:gd name="connsiteX7" fmla="*/ 3323 w 270975"/>
                  <a:gd name="connsiteY7" fmla="*/ 143542 h 143732"/>
                  <a:gd name="connsiteX8" fmla="*/ 4752 w 270975"/>
                  <a:gd name="connsiteY8" fmla="*/ 143732 h 143732"/>
                  <a:gd name="connsiteX9" fmla="*/ 9228 w 270975"/>
                  <a:gd name="connsiteY9" fmla="*/ 140494 h 143732"/>
                  <a:gd name="connsiteX10" fmla="*/ 9990 w 270975"/>
                  <a:gd name="connsiteY10" fmla="*/ 138779 h 143732"/>
                  <a:gd name="connsiteX11" fmla="*/ 10752 w 270975"/>
                  <a:gd name="connsiteY11" fmla="*/ 137732 h 143732"/>
                  <a:gd name="connsiteX12" fmla="*/ 10752 w 270975"/>
                  <a:gd name="connsiteY12" fmla="*/ 137732 h 143732"/>
                  <a:gd name="connsiteX13" fmla="*/ 11324 w 270975"/>
                  <a:gd name="connsiteY13" fmla="*/ 136398 h 143732"/>
                  <a:gd name="connsiteX14" fmla="*/ 34374 w 270975"/>
                  <a:gd name="connsiteY14" fmla="*/ 101537 h 143732"/>
                  <a:gd name="connsiteX15" fmla="*/ 77237 w 270975"/>
                  <a:gd name="connsiteY15" fmla="*/ 63246 h 143732"/>
                  <a:gd name="connsiteX16" fmla="*/ 78761 w 270975"/>
                  <a:gd name="connsiteY16" fmla="*/ 62198 h 143732"/>
                  <a:gd name="connsiteX17" fmla="*/ 134292 w 270975"/>
                  <a:gd name="connsiteY17" fmla="*/ 34957 h 143732"/>
                  <a:gd name="connsiteX18" fmla="*/ 180393 w 270975"/>
                  <a:gd name="connsiteY18" fmla="*/ 25337 h 143732"/>
                  <a:gd name="connsiteX19" fmla="*/ 190870 w 270975"/>
                  <a:gd name="connsiteY19" fmla="*/ 25051 h 143732"/>
                  <a:gd name="connsiteX20" fmla="*/ 215349 w 270975"/>
                  <a:gd name="connsiteY20" fmla="*/ 27051 h 143732"/>
                  <a:gd name="connsiteX21" fmla="*/ 243734 w 270975"/>
                  <a:gd name="connsiteY21" fmla="*/ 35814 h 143732"/>
                  <a:gd name="connsiteX22" fmla="*/ 246687 w 270975"/>
                  <a:gd name="connsiteY22" fmla="*/ 37433 h 143732"/>
                  <a:gd name="connsiteX23" fmla="*/ 250306 w 270975"/>
                  <a:gd name="connsiteY23" fmla="*/ 39053 h 143732"/>
                  <a:gd name="connsiteX24" fmla="*/ 252783 w 270975"/>
                  <a:gd name="connsiteY24" fmla="*/ 40100 h 143732"/>
                  <a:gd name="connsiteX25" fmla="*/ 257164 w 270975"/>
                  <a:gd name="connsiteY25" fmla="*/ 40767 h 143732"/>
                  <a:gd name="connsiteX26" fmla="*/ 260022 w 270975"/>
                  <a:gd name="connsiteY26" fmla="*/ 40481 h 143732"/>
                  <a:gd name="connsiteX27" fmla="*/ 260498 w 270975"/>
                  <a:gd name="connsiteY27" fmla="*/ 40386 h 143732"/>
                  <a:gd name="connsiteX28" fmla="*/ 260498 w 270975"/>
                  <a:gd name="connsiteY28" fmla="*/ 40100 h 143732"/>
                  <a:gd name="connsiteX29" fmla="*/ 268880 w 270975"/>
                  <a:gd name="connsiteY29" fmla="*/ 34004 h 143732"/>
                  <a:gd name="connsiteX30" fmla="*/ 270975 w 270975"/>
                  <a:gd name="connsiteY30" fmla="*/ 26861 h 143732"/>
                  <a:gd name="connsiteX31" fmla="*/ 264689 w 270975"/>
                  <a:gd name="connsiteY31" fmla="*/ 14764 h 143732"/>
                  <a:gd name="connsiteX32" fmla="*/ 263260 w 270975"/>
                  <a:gd name="connsiteY32" fmla="*/ 13907 h 143732"/>
                  <a:gd name="connsiteX33" fmla="*/ 260974 w 270975"/>
                  <a:gd name="connsiteY33" fmla="*/ 12383 h 143732"/>
                  <a:gd name="connsiteX34" fmla="*/ 254783 w 270975"/>
                  <a:gd name="connsiteY34" fmla="*/ 9620 h 143732"/>
                  <a:gd name="connsiteX35" fmla="*/ 253640 w 270975"/>
                  <a:gd name="connsiteY35" fmla="*/ 9144 h 143732"/>
                  <a:gd name="connsiteX36" fmla="*/ 248020 w 270975"/>
                  <a:gd name="connsiteY36" fmla="*/ 6953 h 143732"/>
                  <a:gd name="connsiteX37" fmla="*/ 232780 w 270975"/>
                  <a:gd name="connsiteY37" fmla="*/ 2953 h 143732"/>
                  <a:gd name="connsiteX38" fmla="*/ 201443 w 270975"/>
                  <a:gd name="connsiteY38" fmla="*/ 0 h 143732"/>
                  <a:gd name="connsiteX39" fmla="*/ 200205 w 270975"/>
                  <a:gd name="connsiteY39" fmla="*/ 0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975" h="143732">
                    <a:moveTo>
                      <a:pt x="200205" y="0"/>
                    </a:moveTo>
                    <a:cubicBezTo>
                      <a:pt x="190680" y="0"/>
                      <a:pt x="180107" y="1238"/>
                      <a:pt x="167153" y="3620"/>
                    </a:cubicBezTo>
                    <a:cubicBezTo>
                      <a:pt x="156104" y="5715"/>
                      <a:pt x="145055" y="9430"/>
                      <a:pt x="134863" y="13145"/>
                    </a:cubicBezTo>
                    <a:cubicBezTo>
                      <a:pt x="115432" y="20288"/>
                      <a:pt x="95715" y="31147"/>
                      <a:pt x="76284" y="45434"/>
                    </a:cubicBezTo>
                    <a:cubicBezTo>
                      <a:pt x="57806" y="59055"/>
                      <a:pt x="41804" y="74105"/>
                      <a:pt x="28755" y="90297"/>
                    </a:cubicBezTo>
                    <a:cubicBezTo>
                      <a:pt x="17134" y="104489"/>
                      <a:pt x="7514" y="120491"/>
                      <a:pt x="275" y="137732"/>
                    </a:cubicBezTo>
                    <a:cubicBezTo>
                      <a:pt x="-106" y="138779"/>
                      <a:pt x="-106" y="139922"/>
                      <a:pt x="370" y="140970"/>
                    </a:cubicBezTo>
                    <a:cubicBezTo>
                      <a:pt x="1037" y="142208"/>
                      <a:pt x="2085" y="143161"/>
                      <a:pt x="3323" y="143542"/>
                    </a:cubicBezTo>
                    <a:cubicBezTo>
                      <a:pt x="3799" y="143637"/>
                      <a:pt x="4180" y="143732"/>
                      <a:pt x="4752" y="143732"/>
                    </a:cubicBezTo>
                    <a:cubicBezTo>
                      <a:pt x="6657" y="143732"/>
                      <a:pt x="8371" y="142494"/>
                      <a:pt x="9228" y="140494"/>
                    </a:cubicBezTo>
                    <a:lnTo>
                      <a:pt x="9990" y="138779"/>
                    </a:lnTo>
                    <a:lnTo>
                      <a:pt x="10752" y="137732"/>
                    </a:lnTo>
                    <a:lnTo>
                      <a:pt x="10752" y="137732"/>
                    </a:lnTo>
                    <a:lnTo>
                      <a:pt x="11324" y="136398"/>
                    </a:lnTo>
                    <a:cubicBezTo>
                      <a:pt x="16753" y="124968"/>
                      <a:pt x="24373" y="113538"/>
                      <a:pt x="34374" y="101537"/>
                    </a:cubicBezTo>
                    <a:cubicBezTo>
                      <a:pt x="46566" y="87440"/>
                      <a:pt x="60949" y="74581"/>
                      <a:pt x="77237" y="63246"/>
                    </a:cubicBezTo>
                    <a:lnTo>
                      <a:pt x="78761" y="62198"/>
                    </a:lnTo>
                    <a:cubicBezTo>
                      <a:pt x="95049" y="51340"/>
                      <a:pt x="113718" y="42196"/>
                      <a:pt x="134292" y="34957"/>
                    </a:cubicBezTo>
                    <a:cubicBezTo>
                      <a:pt x="149436" y="29908"/>
                      <a:pt x="164867" y="26575"/>
                      <a:pt x="180393" y="25337"/>
                    </a:cubicBezTo>
                    <a:cubicBezTo>
                      <a:pt x="183917" y="25146"/>
                      <a:pt x="187346" y="25051"/>
                      <a:pt x="190870" y="25051"/>
                    </a:cubicBezTo>
                    <a:cubicBezTo>
                      <a:pt x="199443" y="25051"/>
                      <a:pt x="207634" y="25718"/>
                      <a:pt x="215349" y="27051"/>
                    </a:cubicBezTo>
                    <a:cubicBezTo>
                      <a:pt x="225446" y="29051"/>
                      <a:pt x="234971" y="32004"/>
                      <a:pt x="243734" y="35814"/>
                    </a:cubicBezTo>
                    <a:cubicBezTo>
                      <a:pt x="244686" y="36290"/>
                      <a:pt x="245639" y="36862"/>
                      <a:pt x="246687" y="37433"/>
                    </a:cubicBezTo>
                    <a:cubicBezTo>
                      <a:pt x="247830" y="38100"/>
                      <a:pt x="249068" y="38576"/>
                      <a:pt x="250306" y="39053"/>
                    </a:cubicBezTo>
                    <a:lnTo>
                      <a:pt x="252783" y="40100"/>
                    </a:lnTo>
                    <a:cubicBezTo>
                      <a:pt x="254307" y="40577"/>
                      <a:pt x="255735" y="40767"/>
                      <a:pt x="257164" y="40767"/>
                    </a:cubicBezTo>
                    <a:cubicBezTo>
                      <a:pt x="258117" y="40767"/>
                      <a:pt x="259069" y="40767"/>
                      <a:pt x="260022" y="40481"/>
                    </a:cubicBezTo>
                    <a:cubicBezTo>
                      <a:pt x="260212" y="40481"/>
                      <a:pt x="260307" y="40481"/>
                      <a:pt x="260498" y="40386"/>
                    </a:cubicBezTo>
                    <a:lnTo>
                      <a:pt x="260498" y="40100"/>
                    </a:lnTo>
                    <a:cubicBezTo>
                      <a:pt x="264022" y="39148"/>
                      <a:pt x="266975" y="36957"/>
                      <a:pt x="268880" y="34004"/>
                    </a:cubicBezTo>
                    <a:cubicBezTo>
                      <a:pt x="270213" y="31909"/>
                      <a:pt x="270880" y="29432"/>
                      <a:pt x="270975" y="26861"/>
                    </a:cubicBezTo>
                    <a:cubicBezTo>
                      <a:pt x="270975" y="22003"/>
                      <a:pt x="268594" y="17336"/>
                      <a:pt x="264689" y="14764"/>
                    </a:cubicBezTo>
                    <a:lnTo>
                      <a:pt x="263260" y="13907"/>
                    </a:lnTo>
                    <a:cubicBezTo>
                      <a:pt x="262403" y="13240"/>
                      <a:pt x="261736" y="12764"/>
                      <a:pt x="260974" y="12383"/>
                    </a:cubicBezTo>
                    <a:cubicBezTo>
                      <a:pt x="258974" y="11335"/>
                      <a:pt x="256878" y="10478"/>
                      <a:pt x="254783" y="9620"/>
                    </a:cubicBezTo>
                    <a:lnTo>
                      <a:pt x="253640" y="9144"/>
                    </a:lnTo>
                    <a:cubicBezTo>
                      <a:pt x="251449" y="8287"/>
                      <a:pt x="249735" y="7525"/>
                      <a:pt x="248020" y="6953"/>
                    </a:cubicBezTo>
                    <a:cubicBezTo>
                      <a:pt x="243448" y="5334"/>
                      <a:pt x="238590" y="4096"/>
                      <a:pt x="232780" y="2953"/>
                    </a:cubicBezTo>
                    <a:cubicBezTo>
                      <a:pt x="223255" y="953"/>
                      <a:pt x="212968" y="0"/>
                      <a:pt x="201443" y="0"/>
                    </a:cubicBezTo>
                    <a:lnTo>
                      <a:pt x="200205" y="0"/>
                    </a:lnTo>
                    <a:close/>
                  </a:path>
                </a:pathLst>
              </a:custGeom>
              <a:solidFill>
                <a:srgbClr val="428A8E"/>
              </a:solidFill>
              <a:ln w="9525" cap="flat">
                <a:noFill/>
                <a:prstDash val="solid"/>
                <a:miter/>
              </a:ln>
            </p:spPr>
            <p:txBody>
              <a:bodyPr rtlCol="0" anchor="ctr"/>
              <a:lstStyle/>
              <a:p>
                <a:endParaRPr lang="en-US"/>
              </a:p>
            </p:txBody>
          </p:sp>
        </p:grpSp>
      </p:grpSp>
      <p:grpSp>
        <p:nvGrpSpPr>
          <p:cNvPr id="1208" name="Group 1207">
            <a:extLst>
              <a:ext uri="{FF2B5EF4-FFF2-40B4-BE49-F238E27FC236}">
                <a16:creationId xmlns:a16="http://schemas.microsoft.com/office/drawing/2014/main" id="{37D2497F-DC30-B8E1-6ECC-D331FBB1A8B9}"/>
              </a:ext>
            </a:extLst>
          </p:cNvPr>
          <p:cNvGrpSpPr/>
          <p:nvPr/>
        </p:nvGrpSpPr>
        <p:grpSpPr>
          <a:xfrm>
            <a:off x="13105561" y="2435047"/>
            <a:ext cx="2455476" cy="3997655"/>
            <a:chOff x="5536925" y="2180278"/>
            <a:chExt cx="2455476" cy="3997655"/>
          </a:xfrm>
        </p:grpSpPr>
        <p:sp>
          <p:nvSpPr>
            <p:cNvPr id="846" name="Freeform: Shape 845">
              <a:extLst>
                <a:ext uri="{FF2B5EF4-FFF2-40B4-BE49-F238E27FC236}">
                  <a16:creationId xmlns:a16="http://schemas.microsoft.com/office/drawing/2014/main" id="{E776D338-7563-6304-7B50-E3454B4D284A}"/>
                </a:ext>
              </a:extLst>
            </p:cNvPr>
            <p:cNvSpPr/>
            <p:nvPr/>
          </p:nvSpPr>
          <p:spPr>
            <a:xfrm>
              <a:off x="5808795" y="449886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BADEEF"/>
            </a:solidFill>
            <a:ln w="9525" cap="flat">
              <a:noFill/>
              <a:prstDash val="solid"/>
              <a:miter/>
            </a:ln>
          </p:spPr>
          <p:txBody>
            <a:bodyPr rtlCol="0" anchor="ctr"/>
            <a:lstStyle/>
            <a:p>
              <a:endParaRPr lang="en-US"/>
            </a:p>
          </p:txBody>
        </p:sp>
        <p:grpSp>
          <p:nvGrpSpPr>
            <p:cNvPr id="847" name="Graphic 100">
              <a:extLst>
                <a:ext uri="{FF2B5EF4-FFF2-40B4-BE49-F238E27FC236}">
                  <a16:creationId xmlns:a16="http://schemas.microsoft.com/office/drawing/2014/main" id="{C14B38AA-0078-3406-DAD0-EDD72D7846B8}"/>
                </a:ext>
              </a:extLst>
            </p:cNvPr>
            <p:cNvGrpSpPr/>
            <p:nvPr/>
          </p:nvGrpSpPr>
          <p:grpSpPr>
            <a:xfrm>
              <a:off x="6323130" y="2189054"/>
              <a:ext cx="1323529" cy="1852802"/>
              <a:chOff x="3377168" y="2881702"/>
              <a:chExt cx="1323529" cy="1852802"/>
            </a:xfrm>
          </p:grpSpPr>
          <p:sp>
            <p:nvSpPr>
              <p:cNvPr id="1201" name="Freeform: Shape 1200">
                <a:extLst>
                  <a:ext uri="{FF2B5EF4-FFF2-40B4-BE49-F238E27FC236}">
                    <a16:creationId xmlns:a16="http://schemas.microsoft.com/office/drawing/2014/main" id="{7AA557AF-2F9C-CBE8-724C-CCBD17EBB914}"/>
                  </a:ext>
                </a:extLst>
              </p:cNvPr>
              <p:cNvSpPr/>
              <p:nvPr/>
            </p:nvSpPr>
            <p:spPr>
              <a:xfrm>
                <a:off x="3377168" y="2881702"/>
                <a:ext cx="1323529" cy="1852707"/>
              </a:xfrm>
              <a:custGeom>
                <a:avLst/>
                <a:gdLst>
                  <a:gd name="connsiteX0" fmla="*/ 527605 w 1323529"/>
                  <a:gd name="connsiteY0" fmla="*/ 95 h 1852707"/>
                  <a:gd name="connsiteX1" fmla="*/ 506650 w 1323529"/>
                  <a:gd name="connsiteY1" fmla="*/ 571 h 1852707"/>
                  <a:gd name="connsiteX2" fmla="*/ 420068 w 1323529"/>
                  <a:gd name="connsiteY2" fmla="*/ 13621 h 1852707"/>
                  <a:gd name="connsiteX3" fmla="*/ 338819 w 1323529"/>
                  <a:gd name="connsiteY3" fmla="*/ 47911 h 1852707"/>
                  <a:gd name="connsiteX4" fmla="*/ 270049 w 1323529"/>
                  <a:gd name="connsiteY4" fmla="*/ 105823 h 1852707"/>
                  <a:gd name="connsiteX5" fmla="*/ 217947 w 1323529"/>
                  <a:gd name="connsiteY5" fmla="*/ 189738 h 1852707"/>
                  <a:gd name="connsiteX6" fmla="*/ 220329 w 1323529"/>
                  <a:gd name="connsiteY6" fmla="*/ 200120 h 1852707"/>
                  <a:gd name="connsiteX7" fmla="*/ 218614 w 1323529"/>
                  <a:gd name="connsiteY7" fmla="*/ 204788 h 1852707"/>
                  <a:gd name="connsiteX8" fmla="*/ 205660 w 1323529"/>
                  <a:gd name="connsiteY8" fmla="*/ 226124 h 1852707"/>
                  <a:gd name="connsiteX9" fmla="*/ 155844 w 1323529"/>
                  <a:gd name="connsiteY9" fmla="*/ 288608 h 1852707"/>
                  <a:gd name="connsiteX10" fmla="*/ 137271 w 1323529"/>
                  <a:gd name="connsiteY10" fmla="*/ 310325 h 1852707"/>
                  <a:gd name="connsiteX11" fmla="*/ 76120 w 1323529"/>
                  <a:gd name="connsiteY11" fmla="*/ 409289 h 1852707"/>
                  <a:gd name="connsiteX12" fmla="*/ 66690 w 1323529"/>
                  <a:gd name="connsiteY12" fmla="*/ 438817 h 1852707"/>
                  <a:gd name="connsiteX13" fmla="*/ 59642 w 1323529"/>
                  <a:gd name="connsiteY13" fmla="*/ 475774 h 1852707"/>
                  <a:gd name="connsiteX14" fmla="*/ 54213 w 1323529"/>
                  <a:gd name="connsiteY14" fmla="*/ 557498 h 1852707"/>
                  <a:gd name="connsiteX15" fmla="*/ 54213 w 1323529"/>
                  <a:gd name="connsiteY15" fmla="*/ 604838 h 1852707"/>
                  <a:gd name="connsiteX16" fmla="*/ 50593 w 1323529"/>
                  <a:gd name="connsiteY16" fmla="*/ 718566 h 1852707"/>
                  <a:gd name="connsiteX17" fmla="*/ 38592 w 1323529"/>
                  <a:gd name="connsiteY17" fmla="*/ 777145 h 1852707"/>
                  <a:gd name="connsiteX18" fmla="*/ 24304 w 1323529"/>
                  <a:gd name="connsiteY18" fmla="*/ 819436 h 1852707"/>
                  <a:gd name="connsiteX19" fmla="*/ 19256 w 1323529"/>
                  <a:gd name="connsiteY19" fmla="*/ 833533 h 1852707"/>
                  <a:gd name="connsiteX20" fmla="*/ 3444 w 1323529"/>
                  <a:gd name="connsiteY20" fmla="*/ 888873 h 1852707"/>
                  <a:gd name="connsiteX21" fmla="*/ 110 w 1323529"/>
                  <a:gd name="connsiteY21" fmla="*/ 918496 h 1852707"/>
                  <a:gd name="connsiteX22" fmla="*/ 2015 w 1323529"/>
                  <a:gd name="connsiteY22" fmla="*/ 948690 h 1852707"/>
                  <a:gd name="connsiteX23" fmla="*/ 8588 w 1323529"/>
                  <a:gd name="connsiteY23" fmla="*/ 975455 h 1852707"/>
                  <a:gd name="connsiteX24" fmla="*/ 20685 w 1323529"/>
                  <a:gd name="connsiteY24" fmla="*/ 1003078 h 1852707"/>
                  <a:gd name="connsiteX25" fmla="*/ 45259 w 1323529"/>
                  <a:gd name="connsiteY25" fmla="*/ 1039082 h 1852707"/>
                  <a:gd name="connsiteX26" fmla="*/ 63356 w 1323529"/>
                  <a:gd name="connsiteY26" fmla="*/ 1058894 h 1852707"/>
                  <a:gd name="connsiteX27" fmla="*/ 89360 w 1323529"/>
                  <a:gd name="connsiteY27" fmla="*/ 1088993 h 1852707"/>
                  <a:gd name="connsiteX28" fmla="*/ 98218 w 1323529"/>
                  <a:gd name="connsiteY28" fmla="*/ 1106234 h 1852707"/>
                  <a:gd name="connsiteX29" fmla="*/ 102790 w 1323529"/>
                  <a:gd name="connsiteY29" fmla="*/ 1125569 h 1852707"/>
                  <a:gd name="connsiteX30" fmla="*/ 102314 w 1323529"/>
                  <a:gd name="connsiteY30" fmla="*/ 1162241 h 1852707"/>
                  <a:gd name="connsiteX31" fmla="*/ 95456 w 1323529"/>
                  <a:gd name="connsiteY31" fmla="*/ 1196340 h 1852707"/>
                  <a:gd name="connsiteX32" fmla="*/ 84597 w 1323529"/>
                  <a:gd name="connsiteY32" fmla="*/ 1229868 h 1852707"/>
                  <a:gd name="connsiteX33" fmla="*/ 76596 w 1323529"/>
                  <a:gd name="connsiteY33" fmla="*/ 1250823 h 1852707"/>
                  <a:gd name="connsiteX34" fmla="*/ 58689 w 1323529"/>
                  <a:gd name="connsiteY34" fmla="*/ 1299972 h 1852707"/>
                  <a:gd name="connsiteX35" fmla="*/ 49736 w 1323529"/>
                  <a:gd name="connsiteY35" fmla="*/ 1335881 h 1852707"/>
                  <a:gd name="connsiteX36" fmla="*/ 45164 w 1323529"/>
                  <a:gd name="connsiteY36" fmla="*/ 1376077 h 1852707"/>
                  <a:gd name="connsiteX37" fmla="*/ 47926 w 1323529"/>
                  <a:gd name="connsiteY37" fmla="*/ 1454849 h 1852707"/>
                  <a:gd name="connsiteX38" fmla="*/ 63261 w 1323529"/>
                  <a:gd name="connsiteY38" fmla="*/ 1531049 h 1852707"/>
                  <a:gd name="connsiteX39" fmla="*/ 88026 w 1323529"/>
                  <a:gd name="connsiteY39" fmla="*/ 1594961 h 1852707"/>
                  <a:gd name="connsiteX40" fmla="*/ 117554 w 1323529"/>
                  <a:gd name="connsiteY40" fmla="*/ 1644110 h 1852707"/>
                  <a:gd name="connsiteX41" fmla="*/ 192801 w 1323529"/>
                  <a:gd name="connsiteY41" fmla="*/ 1722596 h 1852707"/>
                  <a:gd name="connsiteX42" fmla="*/ 285289 w 1323529"/>
                  <a:gd name="connsiteY42" fmla="*/ 1779175 h 1852707"/>
                  <a:gd name="connsiteX43" fmla="*/ 386444 w 1323529"/>
                  <a:gd name="connsiteY43" fmla="*/ 1816894 h 1852707"/>
                  <a:gd name="connsiteX44" fmla="*/ 490838 w 1323529"/>
                  <a:gd name="connsiteY44" fmla="*/ 1839373 h 1852707"/>
                  <a:gd name="connsiteX45" fmla="*/ 593232 w 1323529"/>
                  <a:gd name="connsiteY45" fmla="*/ 1850517 h 1852707"/>
                  <a:gd name="connsiteX46" fmla="*/ 660669 w 1323529"/>
                  <a:gd name="connsiteY46" fmla="*/ 1852708 h 1852707"/>
                  <a:gd name="connsiteX47" fmla="*/ 807068 w 1323529"/>
                  <a:gd name="connsiteY47" fmla="*/ 1842040 h 1852707"/>
                  <a:gd name="connsiteX48" fmla="*/ 1030430 w 1323529"/>
                  <a:gd name="connsiteY48" fmla="*/ 1778127 h 1852707"/>
                  <a:gd name="connsiteX49" fmla="*/ 1220358 w 1323529"/>
                  <a:gd name="connsiteY49" fmla="*/ 1642110 h 1852707"/>
                  <a:gd name="connsiteX50" fmla="*/ 1257125 w 1323529"/>
                  <a:gd name="connsiteY50" fmla="*/ 1595628 h 1852707"/>
                  <a:gd name="connsiteX51" fmla="*/ 1293510 w 1323529"/>
                  <a:gd name="connsiteY51" fmla="*/ 1533239 h 1852707"/>
                  <a:gd name="connsiteX52" fmla="*/ 1322847 w 1323529"/>
                  <a:gd name="connsiteY52" fmla="*/ 1381887 h 1852707"/>
                  <a:gd name="connsiteX53" fmla="*/ 1315989 w 1323529"/>
                  <a:gd name="connsiteY53" fmla="*/ 1336739 h 1852707"/>
                  <a:gd name="connsiteX54" fmla="*/ 1303131 w 1323529"/>
                  <a:gd name="connsiteY54" fmla="*/ 1297781 h 1852707"/>
                  <a:gd name="connsiteX55" fmla="*/ 1289224 w 1323529"/>
                  <a:gd name="connsiteY55" fmla="*/ 1266825 h 1852707"/>
                  <a:gd name="connsiteX56" fmla="*/ 1273794 w 1323529"/>
                  <a:gd name="connsiteY56" fmla="*/ 1231964 h 1852707"/>
                  <a:gd name="connsiteX57" fmla="*/ 1265031 w 1323529"/>
                  <a:gd name="connsiteY57" fmla="*/ 1196531 h 1852707"/>
                  <a:gd name="connsiteX58" fmla="*/ 1265221 w 1323529"/>
                  <a:gd name="connsiteY58" fmla="*/ 1168241 h 1852707"/>
                  <a:gd name="connsiteX59" fmla="*/ 1275222 w 1323529"/>
                  <a:gd name="connsiteY59" fmla="*/ 1127760 h 1852707"/>
                  <a:gd name="connsiteX60" fmla="*/ 1292272 w 1323529"/>
                  <a:gd name="connsiteY60" fmla="*/ 1087755 h 1852707"/>
                  <a:gd name="connsiteX61" fmla="*/ 1320276 w 1323529"/>
                  <a:gd name="connsiteY61" fmla="*/ 1009364 h 1852707"/>
                  <a:gd name="connsiteX62" fmla="*/ 1295130 w 1323529"/>
                  <a:gd name="connsiteY62" fmla="*/ 876491 h 1852707"/>
                  <a:gd name="connsiteX63" fmla="*/ 1254363 w 1323529"/>
                  <a:gd name="connsiteY63" fmla="*/ 826103 h 1852707"/>
                  <a:gd name="connsiteX64" fmla="*/ 1206357 w 1323529"/>
                  <a:gd name="connsiteY64" fmla="*/ 789432 h 1852707"/>
                  <a:gd name="connsiteX65" fmla="*/ 1168923 w 1323529"/>
                  <a:gd name="connsiteY65" fmla="*/ 768668 h 1852707"/>
                  <a:gd name="connsiteX66" fmla="*/ 1109297 w 1323529"/>
                  <a:gd name="connsiteY66" fmla="*/ 733044 h 1852707"/>
                  <a:gd name="connsiteX67" fmla="*/ 1098248 w 1323529"/>
                  <a:gd name="connsiteY67" fmla="*/ 724091 h 1852707"/>
                  <a:gd name="connsiteX68" fmla="*/ 1075578 w 1323529"/>
                  <a:gd name="connsiteY68" fmla="*/ 698564 h 1852707"/>
                  <a:gd name="connsiteX69" fmla="*/ 1062243 w 1323529"/>
                  <a:gd name="connsiteY69" fmla="*/ 672179 h 1852707"/>
                  <a:gd name="connsiteX70" fmla="*/ 1054623 w 1323529"/>
                  <a:gd name="connsiteY70" fmla="*/ 638556 h 1852707"/>
                  <a:gd name="connsiteX71" fmla="*/ 1055385 w 1323529"/>
                  <a:gd name="connsiteY71" fmla="*/ 551307 h 1852707"/>
                  <a:gd name="connsiteX72" fmla="*/ 1057671 w 1323529"/>
                  <a:gd name="connsiteY72" fmla="*/ 487109 h 1852707"/>
                  <a:gd name="connsiteX73" fmla="*/ 1054338 w 1323529"/>
                  <a:gd name="connsiteY73" fmla="*/ 451009 h 1852707"/>
                  <a:gd name="connsiteX74" fmla="*/ 1048527 w 1323529"/>
                  <a:gd name="connsiteY74" fmla="*/ 416719 h 1852707"/>
                  <a:gd name="connsiteX75" fmla="*/ 1032239 w 1323529"/>
                  <a:gd name="connsiteY75" fmla="*/ 354521 h 1852707"/>
                  <a:gd name="connsiteX76" fmla="*/ 980805 w 1323529"/>
                  <a:gd name="connsiteY76" fmla="*/ 242983 h 1852707"/>
                  <a:gd name="connsiteX77" fmla="*/ 907748 w 1323529"/>
                  <a:gd name="connsiteY77" fmla="*/ 151447 h 1852707"/>
                  <a:gd name="connsiteX78" fmla="*/ 712009 w 1323529"/>
                  <a:gd name="connsiteY78" fmla="*/ 31433 h 1852707"/>
                  <a:gd name="connsiteX79" fmla="*/ 610758 w 1323529"/>
                  <a:gd name="connsiteY79" fmla="*/ 6572 h 1852707"/>
                  <a:gd name="connsiteX80" fmla="*/ 527891 w 1323529"/>
                  <a:gd name="connsiteY80" fmla="*/ 0 h 18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23529" h="1852707">
                    <a:moveTo>
                      <a:pt x="527605" y="95"/>
                    </a:moveTo>
                    <a:cubicBezTo>
                      <a:pt x="520652" y="95"/>
                      <a:pt x="513699" y="286"/>
                      <a:pt x="506650" y="571"/>
                    </a:cubicBezTo>
                    <a:cubicBezTo>
                      <a:pt x="477313" y="1905"/>
                      <a:pt x="448167" y="6286"/>
                      <a:pt x="420068" y="13621"/>
                    </a:cubicBezTo>
                    <a:cubicBezTo>
                      <a:pt x="392731" y="20860"/>
                      <a:pt x="365490" y="32385"/>
                      <a:pt x="338819" y="47911"/>
                    </a:cubicBezTo>
                    <a:cubicBezTo>
                      <a:pt x="314245" y="62294"/>
                      <a:pt x="291099" y="81725"/>
                      <a:pt x="270049" y="105823"/>
                    </a:cubicBezTo>
                    <a:cubicBezTo>
                      <a:pt x="250427" y="128302"/>
                      <a:pt x="232902" y="156496"/>
                      <a:pt x="217947" y="189738"/>
                    </a:cubicBezTo>
                    <a:cubicBezTo>
                      <a:pt x="216233" y="193643"/>
                      <a:pt x="217281" y="198120"/>
                      <a:pt x="220329" y="200120"/>
                    </a:cubicBezTo>
                    <a:cubicBezTo>
                      <a:pt x="220233" y="201835"/>
                      <a:pt x="219471" y="203264"/>
                      <a:pt x="218614" y="204788"/>
                    </a:cubicBezTo>
                    <a:cubicBezTo>
                      <a:pt x="214994" y="211360"/>
                      <a:pt x="210804" y="218313"/>
                      <a:pt x="205660" y="226124"/>
                    </a:cubicBezTo>
                    <a:cubicBezTo>
                      <a:pt x="190420" y="248412"/>
                      <a:pt x="172799" y="268796"/>
                      <a:pt x="155844" y="288608"/>
                    </a:cubicBezTo>
                    <a:cubicBezTo>
                      <a:pt x="149653" y="295847"/>
                      <a:pt x="143462" y="302990"/>
                      <a:pt x="137271" y="310325"/>
                    </a:cubicBezTo>
                    <a:cubicBezTo>
                      <a:pt x="107267" y="346329"/>
                      <a:pt x="88407" y="376809"/>
                      <a:pt x="76120" y="409289"/>
                    </a:cubicBezTo>
                    <a:cubicBezTo>
                      <a:pt x="72405" y="419195"/>
                      <a:pt x="69262" y="429101"/>
                      <a:pt x="66690" y="438817"/>
                    </a:cubicBezTo>
                    <a:cubicBezTo>
                      <a:pt x="63928" y="449294"/>
                      <a:pt x="61737" y="460724"/>
                      <a:pt x="59642" y="475774"/>
                    </a:cubicBezTo>
                    <a:cubicBezTo>
                      <a:pt x="56308" y="499396"/>
                      <a:pt x="54594" y="525304"/>
                      <a:pt x="54213" y="557498"/>
                    </a:cubicBezTo>
                    <a:cubicBezTo>
                      <a:pt x="54022" y="573215"/>
                      <a:pt x="54213" y="589026"/>
                      <a:pt x="54213" y="604838"/>
                    </a:cubicBezTo>
                    <a:cubicBezTo>
                      <a:pt x="54498" y="642176"/>
                      <a:pt x="54784" y="680847"/>
                      <a:pt x="50593" y="718566"/>
                    </a:cubicBezTo>
                    <a:cubicBezTo>
                      <a:pt x="47926" y="739331"/>
                      <a:pt x="44021" y="758476"/>
                      <a:pt x="38592" y="777145"/>
                    </a:cubicBezTo>
                    <a:cubicBezTo>
                      <a:pt x="34400" y="791528"/>
                      <a:pt x="29257" y="805720"/>
                      <a:pt x="24304" y="819436"/>
                    </a:cubicBezTo>
                    <a:cubicBezTo>
                      <a:pt x="22590" y="824103"/>
                      <a:pt x="20970" y="828770"/>
                      <a:pt x="19256" y="833533"/>
                    </a:cubicBezTo>
                    <a:cubicBezTo>
                      <a:pt x="13541" y="849535"/>
                      <a:pt x="7254" y="868680"/>
                      <a:pt x="3444" y="888873"/>
                    </a:cubicBezTo>
                    <a:cubicBezTo>
                      <a:pt x="1730" y="898112"/>
                      <a:pt x="587" y="908018"/>
                      <a:pt x="110" y="918496"/>
                    </a:cubicBezTo>
                    <a:cubicBezTo>
                      <a:pt x="-366" y="929164"/>
                      <a:pt x="777" y="939737"/>
                      <a:pt x="2015" y="948690"/>
                    </a:cubicBezTo>
                    <a:cubicBezTo>
                      <a:pt x="3063" y="956882"/>
                      <a:pt x="5159" y="965359"/>
                      <a:pt x="8588" y="975455"/>
                    </a:cubicBezTo>
                    <a:cubicBezTo>
                      <a:pt x="11731" y="984695"/>
                      <a:pt x="15731" y="993743"/>
                      <a:pt x="20685" y="1003078"/>
                    </a:cubicBezTo>
                    <a:cubicBezTo>
                      <a:pt x="27066" y="1014984"/>
                      <a:pt x="35067" y="1026795"/>
                      <a:pt x="45259" y="1039082"/>
                    </a:cubicBezTo>
                    <a:cubicBezTo>
                      <a:pt x="50974" y="1046036"/>
                      <a:pt x="57356" y="1052608"/>
                      <a:pt x="63356" y="1058894"/>
                    </a:cubicBezTo>
                    <a:cubicBezTo>
                      <a:pt x="72310" y="1068229"/>
                      <a:pt x="81644" y="1077944"/>
                      <a:pt x="89360" y="1088993"/>
                    </a:cubicBezTo>
                    <a:cubicBezTo>
                      <a:pt x="92884" y="1094613"/>
                      <a:pt x="95837" y="1100233"/>
                      <a:pt x="98218" y="1106234"/>
                    </a:cubicBezTo>
                    <a:cubicBezTo>
                      <a:pt x="100218" y="1112234"/>
                      <a:pt x="101742" y="1118521"/>
                      <a:pt x="102790" y="1125569"/>
                    </a:cubicBezTo>
                    <a:cubicBezTo>
                      <a:pt x="103838" y="1136523"/>
                      <a:pt x="103647" y="1148525"/>
                      <a:pt x="102314" y="1162241"/>
                    </a:cubicBezTo>
                    <a:cubicBezTo>
                      <a:pt x="100790" y="1173671"/>
                      <a:pt x="98504" y="1184815"/>
                      <a:pt x="95456" y="1196340"/>
                    </a:cubicBezTo>
                    <a:cubicBezTo>
                      <a:pt x="92598" y="1207199"/>
                      <a:pt x="89074" y="1217581"/>
                      <a:pt x="84597" y="1229868"/>
                    </a:cubicBezTo>
                    <a:cubicBezTo>
                      <a:pt x="81930" y="1236917"/>
                      <a:pt x="79263" y="1243870"/>
                      <a:pt x="76596" y="1250823"/>
                    </a:cubicBezTo>
                    <a:cubicBezTo>
                      <a:pt x="70405" y="1266730"/>
                      <a:pt x="64023" y="1283303"/>
                      <a:pt x="58689" y="1299972"/>
                    </a:cubicBezTo>
                    <a:cubicBezTo>
                      <a:pt x="54975" y="1311688"/>
                      <a:pt x="51927" y="1323785"/>
                      <a:pt x="49736" y="1335881"/>
                    </a:cubicBezTo>
                    <a:cubicBezTo>
                      <a:pt x="47640" y="1347311"/>
                      <a:pt x="46212" y="1359694"/>
                      <a:pt x="45164" y="1376077"/>
                    </a:cubicBezTo>
                    <a:cubicBezTo>
                      <a:pt x="43640" y="1400270"/>
                      <a:pt x="44497" y="1425988"/>
                      <a:pt x="47926" y="1454849"/>
                    </a:cubicBezTo>
                    <a:cubicBezTo>
                      <a:pt x="50974" y="1481042"/>
                      <a:pt x="56117" y="1506760"/>
                      <a:pt x="63261" y="1531049"/>
                    </a:cubicBezTo>
                    <a:cubicBezTo>
                      <a:pt x="69643" y="1553051"/>
                      <a:pt x="77930" y="1574578"/>
                      <a:pt x="88026" y="1594961"/>
                    </a:cubicBezTo>
                    <a:cubicBezTo>
                      <a:pt x="95837" y="1610868"/>
                      <a:pt x="105457" y="1626965"/>
                      <a:pt x="117554" y="1644110"/>
                    </a:cubicBezTo>
                    <a:cubicBezTo>
                      <a:pt x="137366" y="1672400"/>
                      <a:pt x="161940" y="1698022"/>
                      <a:pt x="192801" y="1722596"/>
                    </a:cubicBezTo>
                    <a:cubicBezTo>
                      <a:pt x="218709" y="1743266"/>
                      <a:pt x="248904" y="1761744"/>
                      <a:pt x="285289" y="1779175"/>
                    </a:cubicBezTo>
                    <a:cubicBezTo>
                      <a:pt x="315769" y="1793843"/>
                      <a:pt x="348821" y="1806131"/>
                      <a:pt x="386444" y="1816894"/>
                    </a:cubicBezTo>
                    <a:cubicBezTo>
                      <a:pt x="418639" y="1826133"/>
                      <a:pt x="452834" y="1833467"/>
                      <a:pt x="490838" y="1839373"/>
                    </a:cubicBezTo>
                    <a:cubicBezTo>
                      <a:pt x="524081" y="1844612"/>
                      <a:pt x="558561" y="1848326"/>
                      <a:pt x="593232" y="1850517"/>
                    </a:cubicBezTo>
                    <a:cubicBezTo>
                      <a:pt x="615711" y="1851946"/>
                      <a:pt x="638381" y="1852708"/>
                      <a:pt x="660669" y="1852708"/>
                    </a:cubicBezTo>
                    <a:cubicBezTo>
                      <a:pt x="709913" y="1852708"/>
                      <a:pt x="759253" y="1849088"/>
                      <a:pt x="807068" y="1842040"/>
                    </a:cubicBezTo>
                    <a:cubicBezTo>
                      <a:pt x="888793" y="1830038"/>
                      <a:pt x="963945" y="1808512"/>
                      <a:pt x="1030430" y="1778127"/>
                    </a:cubicBezTo>
                    <a:cubicBezTo>
                      <a:pt x="1106249" y="1743456"/>
                      <a:pt x="1170162" y="1697736"/>
                      <a:pt x="1220358" y="1642110"/>
                    </a:cubicBezTo>
                    <a:cubicBezTo>
                      <a:pt x="1233312" y="1627727"/>
                      <a:pt x="1245600" y="1612106"/>
                      <a:pt x="1257125" y="1595628"/>
                    </a:cubicBezTo>
                    <a:cubicBezTo>
                      <a:pt x="1272079" y="1574197"/>
                      <a:pt x="1283985" y="1553813"/>
                      <a:pt x="1293510" y="1533239"/>
                    </a:cubicBezTo>
                    <a:cubicBezTo>
                      <a:pt x="1316180" y="1484376"/>
                      <a:pt x="1326372" y="1432084"/>
                      <a:pt x="1322847" y="1381887"/>
                    </a:cubicBezTo>
                    <a:cubicBezTo>
                      <a:pt x="1321800" y="1367219"/>
                      <a:pt x="1319514" y="1352074"/>
                      <a:pt x="1315989" y="1336739"/>
                    </a:cubicBezTo>
                    <a:cubicBezTo>
                      <a:pt x="1313322" y="1325118"/>
                      <a:pt x="1309227" y="1312736"/>
                      <a:pt x="1303131" y="1297781"/>
                    </a:cubicBezTo>
                    <a:cubicBezTo>
                      <a:pt x="1298844" y="1287209"/>
                      <a:pt x="1293987" y="1276826"/>
                      <a:pt x="1289224" y="1266825"/>
                    </a:cubicBezTo>
                    <a:cubicBezTo>
                      <a:pt x="1283890" y="1255490"/>
                      <a:pt x="1278366" y="1243870"/>
                      <a:pt x="1273794" y="1231964"/>
                    </a:cubicBezTo>
                    <a:cubicBezTo>
                      <a:pt x="1269412" y="1219581"/>
                      <a:pt x="1266555" y="1207961"/>
                      <a:pt x="1265031" y="1196531"/>
                    </a:cubicBezTo>
                    <a:cubicBezTo>
                      <a:pt x="1264173" y="1187291"/>
                      <a:pt x="1264269" y="1177766"/>
                      <a:pt x="1265221" y="1168241"/>
                    </a:cubicBezTo>
                    <a:cubicBezTo>
                      <a:pt x="1267031" y="1155192"/>
                      <a:pt x="1270269" y="1141952"/>
                      <a:pt x="1275222" y="1127760"/>
                    </a:cubicBezTo>
                    <a:cubicBezTo>
                      <a:pt x="1280271" y="1114139"/>
                      <a:pt x="1286367" y="1100709"/>
                      <a:pt x="1292272" y="1087755"/>
                    </a:cubicBezTo>
                    <a:cubicBezTo>
                      <a:pt x="1303512" y="1062990"/>
                      <a:pt x="1315037" y="1037368"/>
                      <a:pt x="1320276" y="1009364"/>
                    </a:cubicBezTo>
                    <a:cubicBezTo>
                      <a:pt x="1328467" y="965835"/>
                      <a:pt x="1319228" y="917353"/>
                      <a:pt x="1295130" y="876491"/>
                    </a:cubicBezTo>
                    <a:cubicBezTo>
                      <a:pt x="1284557" y="858584"/>
                      <a:pt x="1270841" y="841629"/>
                      <a:pt x="1254363" y="826103"/>
                    </a:cubicBezTo>
                    <a:cubicBezTo>
                      <a:pt x="1239885" y="812387"/>
                      <a:pt x="1223692" y="800100"/>
                      <a:pt x="1206357" y="789432"/>
                    </a:cubicBezTo>
                    <a:cubicBezTo>
                      <a:pt x="1194069" y="782003"/>
                      <a:pt x="1181306" y="775240"/>
                      <a:pt x="1168923" y="768668"/>
                    </a:cubicBezTo>
                    <a:cubicBezTo>
                      <a:pt x="1148921" y="758095"/>
                      <a:pt x="1128252" y="747046"/>
                      <a:pt x="1109297" y="733044"/>
                    </a:cubicBezTo>
                    <a:cubicBezTo>
                      <a:pt x="1105487" y="730187"/>
                      <a:pt x="1101867" y="727234"/>
                      <a:pt x="1098248" y="724091"/>
                    </a:cubicBezTo>
                    <a:cubicBezTo>
                      <a:pt x="1089485" y="716090"/>
                      <a:pt x="1082055" y="707708"/>
                      <a:pt x="1075578" y="698564"/>
                    </a:cubicBezTo>
                    <a:cubicBezTo>
                      <a:pt x="1070244" y="690277"/>
                      <a:pt x="1065768" y="681418"/>
                      <a:pt x="1062243" y="672179"/>
                    </a:cubicBezTo>
                    <a:cubicBezTo>
                      <a:pt x="1058719" y="661702"/>
                      <a:pt x="1056243" y="650653"/>
                      <a:pt x="1054623" y="638556"/>
                    </a:cubicBezTo>
                    <a:cubicBezTo>
                      <a:pt x="1051575" y="609505"/>
                      <a:pt x="1053480" y="579882"/>
                      <a:pt x="1055385" y="551307"/>
                    </a:cubicBezTo>
                    <a:cubicBezTo>
                      <a:pt x="1056814" y="530257"/>
                      <a:pt x="1058243" y="508445"/>
                      <a:pt x="1057671" y="487109"/>
                    </a:cubicBezTo>
                    <a:cubicBezTo>
                      <a:pt x="1057290" y="474345"/>
                      <a:pt x="1055766" y="461677"/>
                      <a:pt x="1054338" y="451009"/>
                    </a:cubicBezTo>
                    <a:cubicBezTo>
                      <a:pt x="1052909" y="440627"/>
                      <a:pt x="1051004" y="429387"/>
                      <a:pt x="1048527" y="416719"/>
                    </a:cubicBezTo>
                    <a:cubicBezTo>
                      <a:pt x="1044432" y="396050"/>
                      <a:pt x="1038907" y="375190"/>
                      <a:pt x="1032239" y="354521"/>
                    </a:cubicBezTo>
                    <a:cubicBezTo>
                      <a:pt x="1019286" y="314706"/>
                      <a:pt x="1001950" y="277178"/>
                      <a:pt x="980805" y="242983"/>
                    </a:cubicBezTo>
                    <a:cubicBezTo>
                      <a:pt x="960135" y="209645"/>
                      <a:pt x="935561" y="178880"/>
                      <a:pt x="907748" y="151447"/>
                    </a:cubicBezTo>
                    <a:cubicBezTo>
                      <a:pt x="853741" y="98298"/>
                      <a:pt x="787828" y="57912"/>
                      <a:pt x="712009" y="31433"/>
                    </a:cubicBezTo>
                    <a:cubicBezTo>
                      <a:pt x="680291" y="20383"/>
                      <a:pt x="646287" y="12002"/>
                      <a:pt x="610758" y="6572"/>
                    </a:cubicBezTo>
                    <a:cubicBezTo>
                      <a:pt x="582374" y="2191"/>
                      <a:pt x="554561" y="0"/>
                      <a:pt x="527891" y="0"/>
                    </a:cubicBezTo>
                  </a:path>
                </a:pathLst>
              </a:custGeom>
              <a:solidFill>
                <a:srgbClr val="FED776"/>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3B52D037-9E15-7C0F-93FC-C12A19CB23FA}"/>
                  </a:ext>
                </a:extLst>
              </p:cNvPr>
              <p:cNvSpPr/>
              <p:nvPr/>
            </p:nvSpPr>
            <p:spPr>
              <a:xfrm>
                <a:off x="3420834" y="3731046"/>
                <a:ext cx="124385" cy="393287"/>
              </a:xfrm>
              <a:custGeom>
                <a:avLst/>
                <a:gdLst>
                  <a:gd name="connsiteX0" fmla="*/ 14262 w 124385"/>
                  <a:gd name="connsiteY0" fmla="*/ 2857 h 393287"/>
                  <a:gd name="connsiteX1" fmla="*/ 5022 w 124385"/>
                  <a:gd name="connsiteY1" fmla="*/ 131731 h 393287"/>
                  <a:gd name="connsiteX2" fmla="*/ 30168 w 124385"/>
                  <a:gd name="connsiteY2" fmla="*/ 185928 h 393287"/>
                  <a:gd name="connsiteX3" fmla="*/ 51123 w 124385"/>
                  <a:gd name="connsiteY3" fmla="*/ 215170 h 393287"/>
                  <a:gd name="connsiteX4" fmla="*/ 74460 w 124385"/>
                  <a:gd name="connsiteY4" fmla="*/ 245840 h 393287"/>
                  <a:gd name="connsiteX5" fmla="*/ 94938 w 124385"/>
                  <a:gd name="connsiteY5" fmla="*/ 285655 h 393287"/>
                  <a:gd name="connsiteX6" fmla="*/ 101320 w 124385"/>
                  <a:gd name="connsiteY6" fmla="*/ 311944 h 393287"/>
                  <a:gd name="connsiteX7" fmla="*/ 101415 w 124385"/>
                  <a:gd name="connsiteY7" fmla="*/ 330708 h 393287"/>
                  <a:gd name="connsiteX8" fmla="*/ 97605 w 124385"/>
                  <a:gd name="connsiteY8" fmla="*/ 346710 h 393287"/>
                  <a:gd name="connsiteX9" fmla="*/ 89033 w 124385"/>
                  <a:gd name="connsiteY9" fmla="*/ 363093 h 393287"/>
                  <a:gd name="connsiteX10" fmla="*/ 84461 w 124385"/>
                  <a:gd name="connsiteY10" fmla="*/ 368998 h 393287"/>
                  <a:gd name="connsiteX11" fmla="*/ 80841 w 124385"/>
                  <a:gd name="connsiteY11" fmla="*/ 379095 h 393287"/>
                  <a:gd name="connsiteX12" fmla="*/ 84461 w 124385"/>
                  <a:gd name="connsiteY12" fmla="*/ 389096 h 393287"/>
                  <a:gd name="connsiteX13" fmla="*/ 93224 w 124385"/>
                  <a:gd name="connsiteY13" fmla="*/ 393287 h 393287"/>
                  <a:gd name="connsiteX14" fmla="*/ 101987 w 124385"/>
                  <a:gd name="connsiteY14" fmla="*/ 389096 h 393287"/>
                  <a:gd name="connsiteX15" fmla="*/ 111798 w 124385"/>
                  <a:gd name="connsiteY15" fmla="*/ 374237 h 393287"/>
                  <a:gd name="connsiteX16" fmla="*/ 119227 w 124385"/>
                  <a:gd name="connsiteY16" fmla="*/ 357283 h 393287"/>
                  <a:gd name="connsiteX17" fmla="*/ 124371 w 124385"/>
                  <a:gd name="connsiteY17" fmla="*/ 326041 h 393287"/>
                  <a:gd name="connsiteX18" fmla="*/ 120275 w 124385"/>
                  <a:gd name="connsiteY18" fmla="*/ 295180 h 393287"/>
                  <a:gd name="connsiteX19" fmla="*/ 108464 w 124385"/>
                  <a:gd name="connsiteY19" fmla="*/ 266128 h 393287"/>
                  <a:gd name="connsiteX20" fmla="*/ 72840 w 124385"/>
                  <a:gd name="connsiteY20" fmla="*/ 217551 h 393287"/>
                  <a:gd name="connsiteX21" fmla="*/ 36455 w 124385"/>
                  <a:gd name="connsiteY21" fmla="*/ 172879 h 393287"/>
                  <a:gd name="connsiteX22" fmla="*/ 16833 w 124385"/>
                  <a:gd name="connsiteY22" fmla="*/ 135731 h 393287"/>
                  <a:gd name="connsiteX23" fmla="*/ 8832 w 124385"/>
                  <a:gd name="connsiteY23" fmla="*/ 103061 h 393287"/>
                  <a:gd name="connsiteX24" fmla="*/ 9690 w 124385"/>
                  <a:gd name="connsiteY24" fmla="*/ 58674 h 393287"/>
                  <a:gd name="connsiteX25" fmla="*/ 9690 w 124385"/>
                  <a:gd name="connsiteY25" fmla="*/ 59341 h 393287"/>
                  <a:gd name="connsiteX26" fmla="*/ 20834 w 124385"/>
                  <a:gd name="connsiteY26" fmla="*/ 4953 h 393287"/>
                  <a:gd name="connsiteX27" fmla="*/ 18453 w 124385"/>
                  <a:gd name="connsiteY27" fmla="*/ 95 h 393287"/>
                  <a:gd name="connsiteX28" fmla="*/ 17500 w 124385"/>
                  <a:gd name="connsiteY28" fmla="*/ 0 h 393287"/>
                  <a:gd name="connsiteX29" fmla="*/ 14166 w 124385"/>
                  <a:gd name="connsiteY29" fmla="*/ 2857 h 393287"/>
                  <a:gd name="connsiteX30" fmla="*/ 16548 w 124385"/>
                  <a:gd name="connsiteY30" fmla="*/ 135065 h 393287"/>
                  <a:gd name="connsiteX31" fmla="*/ 16643 w 124385"/>
                  <a:gd name="connsiteY31" fmla="*/ 135446 h 393287"/>
                  <a:gd name="connsiteX32" fmla="*/ 16643 w 124385"/>
                  <a:gd name="connsiteY32" fmla="*/ 135065 h 393287"/>
                  <a:gd name="connsiteX33" fmla="*/ 72936 w 124385"/>
                  <a:gd name="connsiteY33" fmla="*/ 244030 h 393287"/>
                  <a:gd name="connsiteX34" fmla="*/ 73793 w 124385"/>
                  <a:gd name="connsiteY34" fmla="*/ 245364 h 393287"/>
                  <a:gd name="connsiteX35" fmla="*/ 72936 w 124385"/>
                  <a:gd name="connsiteY35" fmla="*/ 244030 h 3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385" h="393287">
                    <a:moveTo>
                      <a:pt x="14262" y="2857"/>
                    </a:moveTo>
                    <a:cubicBezTo>
                      <a:pt x="3213" y="44291"/>
                      <a:pt x="-6122" y="89059"/>
                      <a:pt x="5022" y="131731"/>
                    </a:cubicBezTo>
                    <a:cubicBezTo>
                      <a:pt x="10166" y="151448"/>
                      <a:pt x="19596" y="169450"/>
                      <a:pt x="30168" y="185928"/>
                    </a:cubicBezTo>
                    <a:cubicBezTo>
                      <a:pt x="36741" y="196120"/>
                      <a:pt x="43789" y="205740"/>
                      <a:pt x="51123" y="215170"/>
                    </a:cubicBezTo>
                    <a:cubicBezTo>
                      <a:pt x="58934" y="225361"/>
                      <a:pt x="67221" y="235077"/>
                      <a:pt x="74460" y="245840"/>
                    </a:cubicBezTo>
                    <a:cubicBezTo>
                      <a:pt x="82556" y="258223"/>
                      <a:pt x="89509" y="271463"/>
                      <a:pt x="94938" y="285655"/>
                    </a:cubicBezTo>
                    <a:cubicBezTo>
                      <a:pt x="97891" y="294132"/>
                      <a:pt x="100082" y="302990"/>
                      <a:pt x="101320" y="311944"/>
                    </a:cubicBezTo>
                    <a:cubicBezTo>
                      <a:pt x="101892" y="318135"/>
                      <a:pt x="101987" y="324421"/>
                      <a:pt x="101415" y="330708"/>
                    </a:cubicBezTo>
                    <a:cubicBezTo>
                      <a:pt x="100653" y="336232"/>
                      <a:pt x="99320" y="341471"/>
                      <a:pt x="97605" y="346710"/>
                    </a:cubicBezTo>
                    <a:cubicBezTo>
                      <a:pt x="95319" y="352520"/>
                      <a:pt x="92462" y="357950"/>
                      <a:pt x="89033" y="363093"/>
                    </a:cubicBezTo>
                    <a:cubicBezTo>
                      <a:pt x="87604" y="365093"/>
                      <a:pt x="86080" y="367094"/>
                      <a:pt x="84461" y="368998"/>
                    </a:cubicBezTo>
                    <a:cubicBezTo>
                      <a:pt x="82175" y="371856"/>
                      <a:pt x="80841" y="375190"/>
                      <a:pt x="80841" y="379095"/>
                    </a:cubicBezTo>
                    <a:cubicBezTo>
                      <a:pt x="80841" y="383000"/>
                      <a:pt x="82175" y="386429"/>
                      <a:pt x="84461" y="389096"/>
                    </a:cubicBezTo>
                    <a:cubicBezTo>
                      <a:pt x="86747" y="391763"/>
                      <a:pt x="89890" y="393287"/>
                      <a:pt x="93224" y="393287"/>
                    </a:cubicBezTo>
                    <a:cubicBezTo>
                      <a:pt x="96272" y="393287"/>
                      <a:pt x="99891" y="391858"/>
                      <a:pt x="101987" y="389096"/>
                    </a:cubicBezTo>
                    <a:cubicBezTo>
                      <a:pt x="105511" y="384429"/>
                      <a:pt x="108845" y="379476"/>
                      <a:pt x="111798" y="374237"/>
                    </a:cubicBezTo>
                    <a:cubicBezTo>
                      <a:pt x="114846" y="368903"/>
                      <a:pt x="117036" y="363188"/>
                      <a:pt x="119227" y="357283"/>
                    </a:cubicBezTo>
                    <a:cubicBezTo>
                      <a:pt x="122751" y="347472"/>
                      <a:pt x="124180" y="336518"/>
                      <a:pt x="124371" y="326041"/>
                    </a:cubicBezTo>
                    <a:cubicBezTo>
                      <a:pt x="124561" y="315659"/>
                      <a:pt x="122942" y="305086"/>
                      <a:pt x="120275" y="295180"/>
                    </a:cubicBezTo>
                    <a:cubicBezTo>
                      <a:pt x="117513" y="284988"/>
                      <a:pt x="113322" y="275273"/>
                      <a:pt x="108464" y="266128"/>
                    </a:cubicBezTo>
                    <a:cubicBezTo>
                      <a:pt x="98844" y="248031"/>
                      <a:pt x="86271" y="232124"/>
                      <a:pt x="72840" y="217551"/>
                    </a:cubicBezTo>
                    <a:cubicBezTo>
                      <a:pt x="59886" y="203454"/>
                      <a:pt x="47504" y="188976"/>
                      <a:pt x="36455" y="172879"/>
                    </a:cubicBezTo>
                    <a:cubicBezTo>
                      <a:pt x="28740" y="161353"/>
                      <a:pt x="21977" y="149161"/>
                      <a:pt x="16833" y="135731"/>
                    </a:cubicBezTo>
                    <a:cubicBezTo>
                      <a:pt x="13023" y="125254"/>
                      <a:pt x="10261" y="114300"/>
                      <a:pt x="8832" y="103061"/>
                    </a:cubicBezTo>
                    <a:cubicBezTo>
                      <a:pt x="7308" y="88297"/>
                      <a:pt x="7975" y="73438"/>
                      <a:pt x="9690" y="58674"/>
                    </a:cubicBezTo>
                    <a:cubicBezTo>
                      <a:pt x="9690" y="58865"/>
                      <a:pt x="9690" y="59150"/>
                      <a:pt x="9690" y="59341"/>
                    </a:cubicBezTo>
                    <a:cubicBezTo>
                      <a:pt x="11976" y="40862"/>
                      <a:pt x="16071" y="22765"/>
                      <a:pt x="20834" y="4953"/>
                    </a:cubicBezTo>
                    <a:cubicBezTo>
                      <a:pt x="21405" y="2857"/>
                      <a:pt x="20167" y="667"/>
                      <a:pt x="18453" y="95"/>
                    </a:cubicBezTo>
                    <a:cubicBezTo>
                      <a:pt x="18167" y="95"/>
                      <a:pt x="17786" y="0"/>
                      <a:pt x="17500" y="0"/>
                    </a:cubicBezTo>
                    <a:cubicBezTo>
                      <a:pt x="15976" y="0"/>
                      <a:pt x="14643" y="1143"/>
                      <a:pt x="14166" y="2857"/>
                    </a:cubicBezTo>
                    <a:moveTo>
                      <a:pt x="16548" y="135065"/>
                    </a:moveTo>
                    <a:cubicBezTo>
                      <a:pt x="16548" y="135065"/>
                      <a:pt x="16548" y="135350"/>
                      <a:pt x="16643" y="135446"/>
                    </a:cubicBezTo>
                    <a:lnTo>
                      <a:pt x="16643" y="135065"/>
                    </a:lnTo>
                    <a:moveTo>
                      <a:pt x="72936" y="244030"/>
                    </a:moveTo>
                    <a:cubicBezTo>
                      <a:pt x="72936" y="244030"/>
                      <a:pt x="73507" y="244888"/>
                      <a:pt x="73793" y="245364"/>
                    </a:cubicBezTo>
                    <a:cubicBezTo>
                      <a:pt x="73507" y="244888"/>
                      <a:pt x="73221" y="244507"/>
                      <a:pt x="72936" y="244030"/>
                    </a:cubicBezTo>
                  </a:path>
                </a:pathLst>
              </a:custGeom>
              <a:solidFill>
                <a:srgbClr val="F3BC49"/>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8F3536BD-FD0E-4667-4B66-8331A4CFF4A3}"/>
                  </a:ext>
                </a:extLst>
              </p:cNvPr>
              <p:cNvSpPr/>
              <p:nvPr/>
            </p:nvSpPr>
            <p:spPr>
              <a:xfrm>
                <a:off x="3475387" y="3075345"/>
                <a:ext cx="1017269" cy="1659159"/>
              </a:xfrm>
              <a:custGeom>
                <a:avLst/>
                <a:gdLst>
                  <a:gd name="connsiteX0" fmla="*/ 372236 w 1017269"/>
                  <a:gd name="connsiteY0" fmla="*/ 95 h 1659159"/>
                  <a:gd name="connsiteX1" fmla="*/ 340042 w 1017269"/>
                  <a:gd name="connsiteY1" fmla="*/ 1238 h 1659159"/>
                  <a:gd name="connsiteX2" fmla="*/ 308609 w 1017269"/>
                  <a:gd name="connsiteY2" fmla="*/ 4858 h 1659159"/>
                  <a:gd name="connsiteX3" fmla="*/ 308609 w 1017269"/>
                  <a:gd name="connsiteY3" fmla="*/ 4858 h 1659159"/>
                  <a:gd name="connsiteX4" fmla="*/ 308228 w 1017269"/>
                  <a:gd name="connsiteY4" fmla="*/ 4858 h 1659159"/>
                  <a:gd name="connsiteX5" fmla="*/ 308228 w 1017269"/>
                  <a:gd name="connsiteY5" fmla="*/ 4858 h 1659159"/>
                  <a:gd name="connsiteX6" fmla="*/ 254317 w 1017269"/>
                  <a:gd name="connsiteY6" fmla="*/ 17240 h 1659159"/>
                  <a:gd name="connsiteX7" fmla="*/ 228028 w 1017269"/>
                  <a:gd name="connsiteY7" fmla="*/ 26384 h 1659159"/>
                  <a:gd name="connsiteX8" fmla="*/ 202882 w 1017269"/>
                  <a:gd name="connsiteY8" fmla="*/ 37433 h 1659159"/>
                  <a:gd name="connsiteX9" fmla="*/ 203072 w 1017269"/>
                  <a:gd name="connsiteY9" fmla="*/ 37433 h 1659159"/>
                  <a:gd name="connsiteX10" fmla="*/ 163924 w 1017269"/>
                  <a:gd name="connsiteY10" fmla="*/ 59722 h 1659159"/>
                  <a:gd name="connsiteX11" fmla="*/ 146398 w 1017269"/>
                  <a:gd name="connsiteY11" fmla="*/ 72295 h 1659159"/>
                  <a:gd name="connsiteX12" fmla="*/ 129920 w 1017269"/>
                  <a:gd name="connsiteY12" fmla="*/ 85916 h 1659159"/>
                  <a:gd name="connsiteX13" fmla="*/ 102012 w 1017269"/>
                  <a:gd name="connsiteY13" fmla="*/ 114014 h 1659159"/>
                  <a:gd name="connsiteX14" fmla="*/ 89153 w 1017269"/>
                  <a:gd name="connsiteY14" fmla="*/ 129731 h 1659159"/>
                  <a:gd name="connsiteX15" fmla="*/ 77342 w 1017269"/>
                  <a:gd name="connsiteY15" fmla="*/ 146114 h 1659159"/>
                  <a:gd name="connsiteX16" fmla="*/ 60007 w 1017269"/>
                  <a:gd name="connsiteY16" fmla="*/ 174879 h 1659159"/>
                  <a:gd name="connsiteX17" fmla="*/ 46957 w 1017269"/>
                  <a:gd name="connsiteY17" fmla="*/ 200025 h 1659159"/>
                  <a:gd name="connsiteX18" fmla="*/ 50672 w 1017269"/>
                  <a:gd name="connsiteY18" fmla="*/ 194882 h 1659159"/>
                  <a:gd name="connsiteX19" fmla="*/ 89629 w 1017269"/>
                  <a:gd name="connsiteY19" fmla="*/ 142589 h 1659159"/>
                  <a:gd name="connsiteX20" fmla="*/ 100393 w 1017269"/>
                  <a:gd name="connsiteY20" fmla="*/ 125444 h 1659159"/>
                  <a:gd name="connsiteX21" fmla="*/ 103631 w 1017269"/>
                  <a:gd name="connsiteY21" fmla="*/ 124492 h 1659159"/>
                  <a:gd name="connsiteX22" fmla="*/ 104488 w 1017269"/>
                  <a:gd name="connsiteY22" fmla="*/ 128207 h 1659159"/>
                  <a:gd name="connsiteX23" fmla="*/ 73151 w 1017269"/>
                  <a:gd name="connsiteY23" fmla="*/ 173736 h 1659159"/>
                  <a:gd name="connsiteX24" fmla="*/ 40671 w 1017269"/>
                  <a:gd name="connsiteY24" fmla="*/ 217456 h 1659159"/>
                  <a:gd name="connsiteX25" fmla="*/ 40671 w 1017269"/>
                  <a:gd name="connsiteY25" fmla="*/ 217456 h 1659159"/>
                  <a:gd name="connsiteX26" fmla="*/ 40385 w 1017269"/>
                  <a:gd name="connsiteY26" fmla="*/ 217741 h 1659159"/>
                  <a:gd name="connsiteX27" fmla="*/ 40385 w 1017269"/>
                  <a:gd name="connsiteY27" fmla="*/ 217741 h 1659159"/>
                  <a:gd name="connsiteX28" fmla="*/ 40576 w 1017269"/>
                  <a:gd name="connsiteY28" fmla="*/ 217456 h 1659159"/>
                  <a:gd name="connsiteX29" fmla="*/ 40385 w 1017269"/>
                  <a:gd name="connsiteY29" fmla="*/ 217741 h 1659159"/>
                  <a:gd name="connsiteX30" fmla="*/ 40385 w 1017269"/>
                  <a:gd name="connsiteY30" fmla="*/ 217741 h 1659159"/>
                  <a:gd name="connsiteX31" fmla="*/ 40385 w 1017269"/>
                  <a:gd name="connsiteY31" fmla="*/ 217932 h 1659159"/>
                  <a:gd name="connsiteX32" fmla="*/ 40385 w 1017269"/>
                  <a:gd name="connsiteY32" fmla="*/ 217932 h 1659159"/>
                  <a:gd name="connsiteX33" fmla="*/ 34289 w 1017269"/>
                  <a:gd name="connsiteY33" fmla="*/ 227362 h 1659159"/>
                  <a:gd name="connsiteX34" fmla="*/ 12096 w 1017269"/>
                  <a:gd name="connsiteY34" fmla="*/ 282416 h 1659159"/>
                  <a:gd name="connsiteX35" fmla="*/ 12286 w 1017269"/>
                  <a:gd name="connsiteY35" fmla="*/ 281750 h 1659159"/>
                  <a:gd name="connsiteX36" fmla="*/ 5333 w 1017269"/>
                  <a:gd name="connsiteY36" fmla="*/ 301466 h 1659159"/>
                  <a:gd name="connsiteX37" fmla="*/ 2571 w 1017269"/>
                  <a:gd name="connsiteY37" fmla="*/ 319945 h 1659159"/>
                  <a:gd name="connsiteX38" fmla="*/ 2571 w 1017269"/>
                  <a:gd name="connsiteY38" fmla="*/ 320231 h 1659159"/>
                  <a:gd name="connsiteX39" fmla="*/ 94 w 1017269"/>
                  <a:gd name="connsiteY39" fmla="*/ 380143 h 1659159"/>
                  <a:gd name="connsiteX40" fmla="*/ 3333 w 1017269"/>
                  <a:gd name="connsiteY40" fmla="*/ 443294 h 1659159"/>
                  <a:gd name="connsiteX41" fmla="*/ 9048 w 1017269"/>
                  <a:gd name="connsiteY41" fmla="*/ 503777 h 1659159"/>
                  <a:gd name="connsiteX42" fmla="*/ 11905 w 1017269"/>
                  <a:gd name="connsiteY42" fmla="*/ 531400 h 1659159"/>
                  <a:gd name="connsiteX43" fmla="*/ 13906 w 1017269"/>
                  <a:gd name="connsiteY43" fmla="*/ 555498 h 1659159"/>
                  <a:gd name="connsiteX44" fmla="*/ 10667 w 1017269"/>
                  <a:gd name="connsiteY44" fmla="*/ 665893 h 1659159"/>
                  <a:gd name="connsiteX45" fmla="*/ 8476 w 1017269"/>
                  <a:gd name="connsiteY45" fmla="*/ 723233 h 1659159"/>
                  <a:gd name="connsiteX46" fmla="*/ 9048 w 1017269"/>
                  <a:gd name="connsiteY46" fmla="*/ 751237 h 1659159"/>
                  <a:gd name="connsiteX47" fmla="*/ 11048 w 1017269"/>
                  <a:gd name="connsiteY47" fmla="*/ 775526 h 1659159"/>
                  <a:gd name="connsiteX48" fmla="*/ 11048 w 1017269"/>
                  <a:gd name="connsiteY48" fmla="*/ 775526 h 1659159"/>
                  <a:gd name="connsiteX49" fmla="*/ 15525 w 1017269"/>
                  <a:gd name="connsiteY49" fmla="*/ 801910 h 1659159"/>
                  <a:gd name="connsiteX50" fmla="*/ 19144 w 1017269"/>
                  <a:gd name="connsiteY50" fmla="*/ 815816 h 1659159"/>
                  <a:gd name="connsiteX51" fmla="*/ 22859 w 1017269"/>
                  <a:gd name="connsiteY51" fmla="*/ 827151 h 1659159"/>
                  <a:gd name="connsiteX52" fmla="*/ 22669 w 1017269"/>
                  <a:gd name="connsiteY52" fmla="*/ 826484 h 1659159"/>
                  <a:gd name="connsiteX53" fmla="*/ 31146 w 1017269"/>
                  <a:gd name="connsiteY53" fmla="*/ 846106 h 1659159"/>
                  <a:gd name="connsiteX54" fmla="*/ 35718 w 1017269"/>
                  <a:gd name="connsiteY54" fmla="*/ 854488 h 1659159"/>
                  <a:gd name="connsiteX55" fmla="*/ 40766 w 1017269"/>
                  <a:gd name="connsiteY55" fmla="*/ 862489 h 1659159"/>
                  <a:gd name="connsiteX56" fmla="*/ 49148 w 1017269"/>
                  <a:gd name="connsiteY56" fmla="*/ 873824 h 1659159"/>
                  <a:gd name="connsiteX57" fmla="*/ 57149 w 1017269"/>
                  <a:gd name="connsiteY57" fmla="*/ 883063 h 1659159"/>
                  <a:gd name="connsiteX58" fmla="*/ 74008 w 1017269"/>
                  <a:gd name="connsiteY58" fmla="*/ 900113 h 1659159"/>
                  <a:gd name="connsiteX59" fmla="*/ 91439 w 1017269"/>
                  <a:gd name="connsiteY59" fmla="*/ 916877 h 1659159"/>
                  <a:gd name="connsiteX60" fmla="*/ 108013 w 1017269"/>
                  <a:gd name="connsiteY60" fmla="*/ 934498 h 1659159"/>
                  <a:gd name="connsiteX61" fmla="*/ 121633 w 1017269"/>
                  <a:gd name="connsiteY61" fmla="*/ 952595 h 1659159"/>
                  <a:gd name="connsiteX62" fmla="*/ 133159 w 1017269"/>
                  <a:gd name="connsiteY62" fmla="*/ 974884 h 1659159"/>
                  <a:gd name="connsiteX63" fmla="*/ 140588 w 1017269"/>
                  <a:gd name="connsiteY63" fmla="*/ 1001078 h 1659159"/>
                  <a:gd name="connsiteX64" fmla="*/ 142874 w 1017269"/>
                  <a:gd name="connsiteY64" fmla="*/ 1027938 h 1659159"/>
                  <a:gd name="connsiteX65" fmla="*/ 139826 w 1017269"/>
                  <a:gd name="connsiteY65" fmla="*/ 1056513 h 1659159"/>
                  <a:gd name="connsiteX66" fmla="*/ 136492 w 1017269"/>
                  <a:gd name="connsiteY66" fmla="*/ 1069943 h 1659159"/>
                  <a:gd name="connsiteX67" fmla="*/ 132111 w 1017269"/>
                  <a:gd name="connsiteY67" fmla="*/ 1083088 h 1659159"/>
                  <a:gd name="connsiteX68" fmla="*/ 122014 w 1017269"/>
                  <a:gd name="connsiteY68" fmla="*/ 1106805 h 1659159"/>
                  <a:gd name="connsiteX69" fmla="*/ 108775 w 1017269"/>
                  <a:gd name="connsiteY69" fmla="*/ 1131570 h 1659159"/>
                  <a:gd name="connsiteX70" fmla="*/ 94297 w 1017269"/>
                  <a:gd name="connsiteY70" fmla="*/ 1155573 h 1659159"/>
                  <a:gd name="connsiteX71" fmla="*/ 79152 w 1017269"/>
                  <a:gd name="connsiteY71" fmla="*/ 1180338 h 1659159"/>
                  <a:gd name="connsiteX72" fmla="*/ 65722 w 1017269"/>
                  <a:gd name="connsiteY72" fmla="*/ 1206246 h 1659159"/>
                  <a:gd name="connsiteX73" fmla="*/ 54768 w 1017269"/>
                  <a:gd name="connsiteY73" fmla="*/ 1232535 h 1659159"/>
                  <a:gd name="connsiteX74" fmla="*/ 54863 w 1017269"/>
                  <a:gd name="connsiteY74" fmla="*/ 1232154 h 1659159"/>
                  <a:gd name="connsiteX75" fmla="*/ 43624 w 1017269"/>
                  <a:gd name="connsiteY75" fmla="*/ 1269302 h 1659159"/>
                  <a:gd name="connsiteX76" fmla="*/ 39718 w 1017269"/>
                  <a:gd name="connsiteY76" fmla="*/ 1288352 h 1659159"/>
                  <a:gd name="connsiteX77" fmla="*/ 37337 w 1017269"/>
                  <a:gd name="connsiteY77" fmla="*/ 1304925 h 1659159"/>
                  <a:gd name="connsiteX78" fmla="*/ 37432 w 1017269"/>
                  <a:gd name="connsiteY78" fmla="*/ 1304163 h 1659159"/>
                  <a:gd name="connsiteX79" fmla="*/ 35051 w 1017269"/>
                  <a:gd name="connsiteY79" fmla="*/ 1346359 h 1659159"/>
                  <a:gd name="connsiteX80" fmla="*/ 35813 w 1017269"/>
                  <a:gd name="connsiteY80" fmla="*/ 1366457 h 1659159"/>
                  <a:gd name="connsiteX81" fmla="*/ 37623 w 1017269"/>
                  <a:gd name="connsiteY81" fmla="*/ 1386650 h 1659159"/>
                  <a:gd name="connsiteX82" fmla="*/ 37623 w 1017269"/>
                  <a:gd name="connsiteY82" fmla="*/ 1386269 h 1659159"/>
                  <a:gd name="connsiteX83" fmla="*/ 37623 w 1017269"/>
                  <a:gd name="connsiteY83" fmla="*/ 1386554 h 1659159"/>
                  <a:gd name="connsiteX84" fmla="*/ 46957 w 1017269"/>
                  <a:gd name="connsiteY84" fmla="*/ 1437323 h 1659159"/>
                  <a:gd name="connsiteX85" fmla="*/ 52196 w 1017269"/>
                  <a:gd name="connsiteY85" fmla="*/ 1456754 h 1659159"/>
                  <a:gd name="connsiteX86" fmla="*/ 58483 w 1017269"/>
                  <a:gd name="connsiteY86" fmla="*/ 1475423 h 1659159"/>
                  <a:gd name="connsiteX87" fmla="*/ 58292 w 1017269"/>
                  <a:gd name="connsiteY87" fmla="*/ 1474756 h 1659159"/>
                  <a:gd name="connsiteX88" fmla="*/ 74294 w 1017269"/>
                  <a:gd name="connsiteY88" fmla="*/ 1511713 h 1659159"/>
                  <a:gd name="connsiteX89" fmla="*/ 94773 w 1017269"/>
                  <a:gd name="connsiteY89" fmla="*/ 1528953 h 1659159"/>
                  <a:gd name="connsiteX90" fmla="*/ 187261 w 1017269"/>
                  <a:gd name="connsiteY90" fmla="*/ 1585532 h 1659159"/>
                  <a:gd name="connsiteX91" fmla="*/ 288416 w 1017269"/>
                  <a:gd name="connsiteY91" fmla="*/ 1623251 h 1659159"/>
                  <a:gd name="connsiteX92" fmla="*/ 392810 w 1017269"/>
                  <a:gd name="connsiteY92" fmla="*/ 1645825 h 1659159"/>
                  <a:gd name="connsiteX93" fmla="*/ 495299 w 1017269"/>
                  <a:gd name="connsiteY93" fmla="*/ 1656969 h 1659159"/>
                  <a:gd name="connsiteX94" fmla="*/ 562736 w 1017269"/>
                  <a:gd name="connsiteY94" fmla="*/ 1659160 h 1659159"/>
                  <a:gd name="connsiteX95" fmla="*/ 709136 w 1017269"/>
                  <a:gd name="connsiteY95" fmla="*/ 1648492 h 1659159"/>
                  <a:gd name="connsiteX96" fmla="*/ 817149 w 1017269"/>
                  <a:gd name="connsiteY96" fmla="*/ 1626013 h 1659159"/>
                  <a:gd name="connsiteX97" fmla="*/ 822769 w 1017269"/>
                  <a:gd name="connsiteY97" fmla="*/ 1622393 h 1659159"/>
                  <a:gd name="connsiteX98" fmla="*/ 879157 w 1017269"/>
                  <a:gd name="connsiteY98" fmla="*/ 1579340 h 1659159"/>
                  <a:gd name="connsiteX99" fmla="*/ 917638 w 1017269"/>
                  <a:gd name="connsiteY99" fmla="*/ 1540764 h 1659159"/>
                  <a:gd name="connsiteX100" fmla="*/ 949928 w 1017269"/>
                  <a:gd name="connsiteY100" fmla="*/ 1498949 h 1659159"/>
                  <a:gd name="connsiteX101" fmla="*/ 973264 w 1017269"/>
                  <a:gd name="connsiteY101" fmla="*/ 1459611 h 1659159"/>
                  <a:gd name="connsiteX102" fmla="*/ 992218 w 1017269"/>
                  <a:gd name="connsiteY102" fmla="*/ 1416463 h 1659159"/>
                  <a:gd name="connsiteX103" fmla="*/ 992028 w 1017269"/>
                  <a:gd name="connsiteY103" fmla="*/ 1417130 h 1659159"/>
                  <a:gd name="connsiteX104" fmla="*/ 1006030 w 1017269"/>
                  <a:gd name="connsiteY104" fmla="*/ 1370552 h 1659159"/>
                  <a:gd name="connsiteX105" fmla="*/ 1014316 w 1017269"/>
                  <a:gd name="connsiteY105" fmla="*/ 1323118 h 1659159"/>
                  <a:gd name="connsiteX106" fmla="*/ 1014316 w 1017269"/>
                  <a:gd name="connsiteY106" fmla="*/ 1323118 h 1659159"/>
                  <a:gd name="connsiteX107" fmla="*/ 1014316 w 1017269"/>
                  <a:gd name="connsiteY107" fmla="*/ 1322546 h 1659159"/>
                  <a:gd name="connsiteX108" fmla="*/ 1014316 w 1017269"/>
                  <a:gd name="connsiteY108" fmla="*/ 1322546 h 1659159"/>
                  <a:gd name="connsiteX109" fmla="*/ 1017269 w 1017269"/>
                  <a:gd name="connsiteY109" fmla="*/ 1272064 h 1659159"/>
                  <a:gd name="connsiteX110" fmla="*/ 1014031 w 1017269"/>
                  <a:gd name="connsiteY110" fmla="*/ 1214342 h 1659159"/>
                  <a:gd name="connsiteX111" fmla="*/ 1014126 w 1017269"/>
                  <a:gd name="connsiteY111" fmla="*/ 1215104 h 1659159"/>
                  <a:gd name="connsiteX112" fmla="*/ 1005363 w 1017269"/>
                  <a:gd name="connsiteY112" fmla="*/ 1165955 h 1659159"/>
                  <a:gd name="connsiteX113" fmla="*/ 998791 w 1017269"/>
                  <a:gd name="connsiteY113" fmla="*/ 1142143 h 1659159"/>
                  <a:gd name="connsiteX114" fmla="*/ 991837 w 1017269"/>
                  <a:gd name="connsiteY114" fmla="*/ 1121759 h 1659159"/>
                  <a:gd name="connsiteX115" fmla="*/ 991933 w 1017269"/>
                  <a:gd name="connsiteY115" fmla="*/ 1121950 h 1659159"/>
                  <a:gd name="connsiteX116" fmla="*/ 977550 w 1017269"/>
                  <a:gd name="connsiteY116" fmla="*/ 1088612 h 1659159"/>
                  <a:gd name="connsiteX117" fmla="*/ 969454 w 1017269"/>
                  <a:gd name="connsiteY117" fmla="*/ 1072991 h 1659159"/>
                  <a:gd name="connsiteX118" fmla="*/ 961167 w 1017269"/>
                  <a:gd name="connsiteY118" fmla="*/ 1059656 h 1659159"/>
                  <a:gd name="connsiteX119" fmla="*/ 914018 w 1017269"/>
                  <a:gd name="connsiteY119" fmla="*/ 996315 h 1659159"/>
                  <a:gd name="connsiteX120" fmla="*/ 903922 w 1017269"/>
                  <a:gd name="connsiteY120" fmla="*/ 979742 h 1659159"/>
                  <a:gd name="connsiteX121" fmla="*/ 896111 w 1017269"/>
                  <a:gd name="connsiteY121" fmla="*/ 962882 h 1659159"/>
                  <a:gd name="connsiteX122" fmla="*/ 891253 w 1017269"/>
                  <a:gd name="connsiteY122" fmla="*/ 947261 h 1659159"/>
                  <a:gd name="connsiteX123" fmla="*/ 889063 w 1017269"/>
                  <a:gd name="connsiteY123" fmla="*/ 932307 h 1659159"/>
                  <a:gd name="connsiteX124" fmla="*/ 888777 w 1017269"/>
                  <a:gd name="connsiteY124" fmla="*/ 923068 h 1659159"/>
                  <a:gd name="connsiteX125" fmla="*/ 889348 w 1017269"/>
                  <a:gd name="connsiteY125" fmla="*/ 914114 h 1659159"/>
                  <a:gd name="connsiteX126" fmla="*/ 891634 w 1017269"/>
                  <a:gd name="connsiteY126" fmla="*/ 900208 h 1659159"/>
                  <a:gd name="connsiteX127" fmla="*/ 901064 w 1017269"/>
                  <a:gd name="connsiteY127" fmla="*/ 872014 h 1659159"/>
                  <a:gd name="connsiteX128" fmla="*/ 914304 w 1017269"/>
                  <a:gd name="connsiteY128" fmla="*/ 842867 h 1659159"/>
                  <a:gd name="connsiteX129" fmla="*/ 927258 w 1017269"/>
                  <a:gd name="connsiteY129" fmla="*/ 812959 h 1659159"/>
                  <a:gd name="connsiteX130" fmla="*/ 927067 w 1017269"/>
                  <a:gd name="connsiteY130" fmla="*/ 813626 h 1659159"/>
                  <a:gd name="connsiteX131" fmla="*/ 932687 w 1017269"/>
                  <a:gd name="connsiteY131" fmla="*/ 795719 h 1659159"/>
                  <a:gd name="connsiteX132" fmla="*/ 934687 w 1017269"/>
                  <a:gd name="connsiteY132" fmla="*/ 786479 h 1659159"/>
                  <a:gd name="connsiteX133" fmla="*/ 936116 w 1017269"/>
                  <a:gd name="connsiteY133" fmla="*/ 776954 h 1659159"/>
                  <a:gd name="connsiteX134" fmla="*/ 936116 w 1017269"/>
                  <a:gd name="connsiteY134" fmla="*/ 776954 h 1659159"/>
                  <a:gd name="connsiteX135" fmla="*/ 936116 w 1017269"/>
                  <a:gd name="connsiteY135" fmla="*/ 777145 h 1659159"/>
                  <a:gd name="connsiteX136" fmla="*/ 936116 w 1017269"/>
                  <a:gd name="connsiteY136" fmla="*/ 777145 h 1659159"/>
                  <a:gd name="connsiteX137" fmla="*/ 936116 w 1017269"/>
                  <a:gd name="connsiteY137" fmla="*/ 776859 h 1659159"/>
                  <a:gd name="connsiteX138" fmla="*/ 936116 w 1017269"/>
                  <a:gd name="connsiteY138" fmla="*/ 776859 h 1659159"/>
                  <a:gd name="connsiteX139" fmla="*/ 936878 w 1017269"/>
                  <a:gd name="connsiteY139" fmla="*/ 763238 h 1659159"/>
                  <a:gd name="connsiteX140" fmla="*/ 936116 w 1017269"/>
                  <a:gd name="connsiteY140" fmla="*/ 750665 h 1659159"/>
                  <a:gd name="connsiteX141" fmla="*/ 936116 w 1017269"/>
                  <a:gd name="connsiteY141" fmla="*/ 750665 h 1659159"/>
                  <a:gd name="connsiteX142" fmla="*/ 933830 w 1017269"/>
                  <a:gd name="connsiteY142" fmla="*/ 738378 h 1659159"/>
                  <a:gd name="connsiteX143" fmla="*/ 930878 w 1017269"/>
                  <a:gd name="connsiteY143" fmla="*/ 728758 h 1659159"/>
                  <a:gd name="connsiteX144" fmla="*/ 931068 w 1017269"/>
                  <a:gd name="connsiteY144" fmla="*/ 729425 h 1659159"/>
                  <a:gd name="connsiteX145" fmla="*/ 926305 w 1017269"/>
                  <a:gd name="connsiteY145" fmla="*/ 718661 h 1659159"/>
                  <a:gd name="connsiteX146" fmla="*/ 920590 w 1017269"/>
                  <a:gd name="connsiteY146" fmla="*/ 708946 h 1659159"/>
                  <a:gd name="connsiteX147" fmla="*/ 910113 w 1017269"/>
                  <a:gd name="connsiteY147" fmla="*/ 695706 h 1659159"/>
                  <a:gd name="connsiteX148" fmla="*/ 899540 w 1017269"/>
                  <a:gd name="connsiteY148" fmla="*/ 685324 h 1659159"/>
                  <a:gd name="connsiteX149" fmla="*/ 899540 w 1017269"/>
                  <a:gd name="connsiteY149" fmla="*/ 685324 h 1659159"/>
                  <a:gd name="connsiteX150" fmla="*/ 899445 w 1017269"/>
                  <a:gd name="connsiteY150" fmla="*/ 685133 h 1659159"/>
                  <a:gd name="connsiteX151" fmla="*/ 899540 w 1017269"/>
                  <a:gd name="connsiteY151" fmla="*/ 685133 h 1659159"/>
                  <a:gd name="connsiteX152" fmla="*/ 899254 w 1017269"/>
                  <a:gd name="connsiteY152" fmla="*/ 684943 h 1659159"/>
                  <a:gd name="connsiteX153" fmla="*/ 899159 w 1017269"/>
                  <a:gd name="connsiteY153" fmla="*/ 684943 h 1659159"/>
                  <a:gd name="connsiteX154" fmla="*/ 899159 w 1017269"/>
                  <a:gd name="connsiteY154" fmla="*/ 684943 h 1659159"/>
                  <a:gd name="connsiteX155" fmla="*/ 832865 w 1017269"/>
                  <a:gd name="connsiteY155" fmla="*/ 644366 h 1659159"/>
                  <a:gd name="connsiteX156" fmla="*/ 833056 w 1017269"/>
                  <a:gd name="connsiteY156" fmla="*/ 644557 h 1659159"/>
                  <a:gd name="connsiteX157" fmla="*/ 822769 w 1017269"/>
                  <a:gd name="connsiteY157" fmla="*/ 639604 h 1659159"/>
                  <a:gd name="connsiteX158" fmla="*/ 814482 w 1017269"/>
                  <a:gd name="connsiteY158" fmla="*/ 635508 h 1659159"/>
                  <a:gd name="connsiteX159" fmla="*/ 792765 w 1017269"/>
                  <a:gd name="connsiteY159" fmla="*/ 622554 h 1659159"/>
                  <a:gd name="connsiteX160" fmla="*/ 761428 w 1017269"/>
                  <a:gd name="connsiteY160" fmla="*/ 592836 h 1659159"/>
                  <a:gd name="connsiteX161" fmla="*/ 750569 w 1017269"/>
                  <a:gd name="connsiteY161" fmla="*/ 576358 h 1659159"/>
                  <a:gd name="connsiteX162" fmla="*/ 741711 w 1017269"/>
                  <a:gd name="connsiteY162" fmla="*/ 557403 h 1659159"/>
                  <a:gd name="connsiteX163" fmla="*/ 735615 w 1017269"/>
                  <a:gd name="connsiteY163" fmla="*/ 538258 h 1659159"/>
                  <a:gd name="connsiteX164" fmla="*/ 731138 w 1017269"/>
                  <a:gd name="connsiteY164" fmla="*/ 516636 h 1659159"/>
                  <a:gd name="connsiteX165" fmla="*/ 726757 w 1017269"/>
                  <a:gd name="connsiteY165" fmla="*/ 419672 h 1659159"/>
                  <a:gd name="connsiteX166" fmla="*/ 726947 w 1017269"/>
                  <a:gd name="connsiteY166" fmla="*/ 359664 h 1659159"/>
                  <a:gd name="connsiteX167" fmla="*/ 723423 w 1017269"/>
                  <a:gd name="connsiteY167" fmla="*/ 305657 h 1659159"/>
                  <a:gd name="connsiteX168" fmla="*/ 723423 w 1017269"/>
                  <a:gd name="connsiteY168" fmla="*/ 305657 h 1659159"/>
                  <a:gd name="connsiteX169" fmla="*/ 723423 w 1017269"/>
                  <a:gd name="connsiteY169" fmla="*/ 305181 h 1659159"/>
                  <a:gd name="connsiteX170" fmla="*/ 723423 w 1017269"/>
                  <a:gd name="connsiteY170" fmla="*/ 305181 h 1659159"/>
                  <a:gd name="connsiteX171" fmla="*/ 716374 w 1017269"/>
                  <a:gd name="connsiteY171" fmla="*/ 264224 h 1659159"/>
                  <a:gd name="connsiteX172" fmla="*/ 711421 w 1017269"/>
                  <a:gd name="connsiteY172" fmla="*/ 245364 h 1659159"/>
                  <a:gd name="connsiteX173" fmla="*/ 705230 w 1017269"/>
                  <a:gd name="connsiteY173" fmla="*/ 226790 h 1659159"/>
                  <a:gd name="connsiteX174" fmla="*/ 705421 w 1017269"/>
                  <a:gd name="connsiteY174" fmla="*/ 227457 h 1659159"/>
                  <a:gd name="connsiteX175" fmla="*/ 690276 w 1017269"/>
                  <a:gd name="connsiteY175" fmla="*/ 193167 h 1659159"/>
                  <a:gd name="connsiteX176" fmla="*/ 681513 w 1017269"/>
                  <a:gd name="connsiteY176" fmla="*/ 177356 h 1659159"/>
                  <a:gd name="connsiteX177" fmla="*/ 671797 w 1017269"/>
                  <a:gd name="connsiteY177" fmla="*/ 162020 h 1659159"/>
                  <a:gd name="connsiteX178" fmla="*/ 653605 w 1017269"/>
                  <a:gd name="connsiteY178" fmla="*/ 137541 h 1659159"/>
                  <a:gd name="connsiteX179" fmla="*/ 634078 w 1017269"/>
                  <a:gd name="connsiteY179" fmla="*/ 114014 h 1659159"/>
                  <a:gd name="connsiteX180" fmla="*/ 613314 w 1017269"/>
                  <a:gd name="connsiteY180" fmla="*/ 91535 h 1659159"/>
                  <a:gd name="connsiteX181" fmla="*/ 593311 w 1017269"/>
                  <a:gd name="connsiteY181" fmla="*/ 72581 h 1659159"/>
                  <a:gd name="connsiteX182" fmla="*/ 565784 w 1017269"/>
                  <a:gd name="connsiteY182" fmla="*/ 50959 h 1659159"/>
                  <a:gd name="connsiteX183" fmla="*/ 549973 w 1017269"/>
                  <a:gd name="connsiteY183" fmla="*/ 40862 h 1659159"/>
                  <a:gd name="connsiteX184" fmla="*/ 535971 w 1017269"/>
                  <a:gd name="connsiteY184" fmla="*/ 33338 h 1659159"/>
                  <a:gd name="connsiteX185" fmla="*/ 536542 w 1017269"/>
                  <a:gd name="connsiteY185" fmla="*/ 33623 h 1659159"/>
                  <a:gd name="connsiteX186" fmla="*/ 522160 w 1017269"/>
                  <a:gd name="connsiteY186" fmla="*/ 27337 h 1659159"/>
                  <a:gd name="connsiteX187" fmla="*/ 509872 w 1017269"/>
                  <a:gd name="connsiteY187" fmla="*/ 22860 h 1659159"/>
                  <a:gd name="connsiteX188" fmla="*/ 485774 w 1017269"/>
                  <a:gd name="connsiteY188" fmla="*/ 15335 h 1659159"/>
                  <a:gd name="connsiteX189" fmla="*/ 436530 w 1017269"/>
                  <a:gd name="connsiteY189" fmla="*/ 4763 h 1659159"/>
                  <a:gd name="connsiteX190" fmla="*/ 436339 w 1017269"/>
                  <a:gd name="connsiteY190" fmla="*/ 4763 h 1659159"/>
                  <a:gd name="connsiteX191" fmla="*/ 436054 w 1017269"/>
                  <a:gd name="connsiteY191" fmla="*/ 4763 h 1659159"/>
                  <a:gd name="connsiteX192" fmla="*/ 436054 w 1017269"/>
                  <a:gd name="connsiteY192" fmla="*/ 4763 h 1659159"/>
                  <a:gd name="connsiteX193" fmla="*/ 373379 w 1017269"/>
                  <a:gd name="connsiteY193" fmla="*/ 0 h 1659159"/>
                  <a:gd name="connsiteX194" fmla="*/ 372617 w 1017269"/>
                  <a:gd name="connsiteY194" fmla="*/ 0 h 1659159"/>
                  <a:gd name="connsiteX195" fmla="*/ 202786 w 1017269"/>
                  <a:gd name="connsiteY195" fmla="*/ 37529 h 1659159"/>
                  <a:gd name="connsiteX196" fmla="*/ 202501 w 1017269"/>
                  <a:gd name="connsiteY196" fmla="*/ 37624 h 1659159"/>
                  <a:gd name="connsiteX197" fmla="*/ 202786 w 1017269"/>
                  <a:gd name="connsiteY197" fmla="*/ 37529 h 1659159"/>
                  <a:gd name="connsiteX198" fmla="*/ 54768 w 1017269"/>
                  <a:gd name="connsiteY198" fmla="*/ 1232249 h 1659159"/>
                  <a:gd name="connsiteX199" fmla="*/ 54673 w 1017269"/>
                  <a:gd name="connsiteY199" fmla="*/ 1232535 h 1659159"/>
                  <a:gd name="connsiteX200" fmla="*/ 54768 w 1017269"/>
                  <a:gd name="connsiteY200" fmla="*/ 1232249 h 165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017269" h="1659159">
                    <a:moveTo>
                      <a:pt x="372236" y="95"/>
                    </a:moveTo>
                    <a:cubicBezTo>
                      <a:pt x="361473" y="95"/>
                      <a:pt x="350805" y="381"/>
                      <a:pt x="340042" y="1238"/>
                    </a:cubicBezTo>
                    <a:cubicBezTo>
                      <a:pt x="329469" y="2096"/>
                      <a:pt x="318991" y="3239"/>
                      <a:pt x="308609" y="4858"/>
                    </a:cubicBezTo>
                    <a:lnTo>
                      <a:pt x="308609" y="4858"/>
                    </a:lnTo>
                    <a:cubicBezTo>
                      <a:pt x="308609" y="4858"/>
                      <a:pt x="308323" y="4858"/>
                      <a:pt x="308228" y="4858"/>
                    </a:cubicBezTo>
                    <a:lnTo>
                      <a:pt x="308228" y="4858"/>
                    </a:lnTo>
                    <a:cubicBezTo>
                      <a:pt x="290035" y="7715"/>
                      <a:pt x="272033" y="11716"/>
                      <a:pt x="254317" y="17240"/>
                    </a:cubicBezTo>
                    <a:cubicBezTo>
                      <a:pt x="245458" y="20003"/>
                      <a:pt x="236695" y="22955"/>
                      <a:pt x="228028" y="26384"/>
                    </a:cubicBezTo>
                    <a:cubicBezTo>
                      <a:pt x="219550" y="29718"/>
                      <a:pt x="211168" y="33433"/>
                      <a:pt x="202882" y="37433"/>
                    </a:cubicBezTo>
                    <a:lnTo>
                      <a:pt x="203072" y="37433"/>
                    </a:lnTo>
                    <a:cubicBezTo>
                      <a:pt x="189642" y="43910"/>
                      <a:pt x="176497" y="51245"/>
                      <a:pt x="163924" y="59722"/>
                    </a:cubicBezTo>
                    <a:cubicBezTo>
                      <a:pt x="158019" y="63722"/>
                      <a:pt x="152113" y="67818"/>
                      <a:pt x="146398" y="72295"/>
                    </a:cubicBezTo>
                    <a:cubicBezTo>
                      <a:pt x="140779" y="76676"/>
                      <a:pt x="135254" y="81153"/>
                      <a:pt x="129920" y="85916"/>
                    </a:cubicBezTo>
                    <a:cubicBezTo>
                      <a:pt x="120109" y="94583"/>
                      <a:pt x="110775" y="103918"/>
                      <a:pt x="102012" y="114014"/>
                    </a:cubicBezTo>
                    <a:cubicBezTo>
                      <a:pt x="97630" y="119063"/>
                      <a:pt x="93249" y="124301"/>
                      <a:pt x="89153" y="129731"/>
                    </a:cubicBezTo>
                    <a:cubicBezTo>
                      <a:pt x="85153" y="134969"/>
                      <a:pt x="81152" y="140494"/>
                      <a:pt x="77342" y="146114"/>
                    </a:cubicBezTo>
                    <a:cubicBezTo>
                      <a:pt x="71246" y="155353"/>
                      <a:pt x="65436" y="164973"/>
                      <a:pt x="60007" y="174879"/>
                    </a:cubicBezTo>
                    <a:cubicBezTo>
                      <a:pt x="55530" y="183166"/>
                      <a:pt x="51148" y="191548"/>
                      <a:pt x="46957" y="200025"/>
                    </a:cubicBezTo>
                    <a:cubicBezTo>
                      <a:pt x="48196" y="198311"/>
                      <a:pt x="49434" y="196596"/>
                      <a:pt x="50672" y="194882"/>
                    </a:cubicBezTo>
                    <a:cubicBezTo>
                      <a:pt x="63721" y="177546"/>
                      <a:pt x="77247" y="160687"/>
                      <a:pt x="89629" y="142589"/>
                    </a:cubicBezTo>
                    <a:cubicBezTo>
                      <a:pt x="93344" y="136969"/>
                      <a:pt x="96964" y="131350"/>
                      <a:pt x="100393" y="125444"/>
                    </a:cubicBezTo>
                    <a:cubicBezTo>
                      <a:pt x="101059" y="124206"/>
                      <a:pt x="102488" y="123635"/>
                      <a:pt x="103631" y="124492"/>
                    </a:cubicBezTo>
                    <a:cubicBezTo>
                      <a:pt x="104679" y="125254"/>
                      <a:pt x="105250" y="126968"/>
                      <a:pt x="104488" y="128207"/>
                    </a:cubicBezTo>
                    <a:cubicBezTo>
                      <a:pt x="95154" y="144304"/>
                      <a:pt x="84295" y="159163"/>
                      <a:pt x="73151" y="173736"/>
                    </a:cubicBezTo>
                    <a:cubicBezTo>
                      <a:pt x="62102" y="188119"/>
                      <a:pt x="50958" y="202406"/>
                      <a:pt x="40671" y="217456"/>
                    </a:cubicBezTo>
                    <a:lnTo>
                      <a:pt x="40671" y="217456"/>
                    </a:lnTo>
                    <a:cubicBezTo>
                      <a:pt x="40671" y="217456"/>
                      <a:pt x="40480" y="217646"/>
                      <a:pt x="40385" y="217741"/>
                    </a:cubicBezTo>
                    <a:lnTo>
                      <a:pt x="40385" y="217741"/>
                    </a:lnTo>
                    <a:cubicBezTo>
                      <a:pt x="40385" y="217741"/>
                      <a:pt x="40480" y="217551"/>
                      <a:pt x="40576" y="217456"/>
                    </a:cubicBezTo>
                    <a:cubicBezTo>
                      <a:pt x="40576" y="217551"/>
                      <a:pt x="40385" y="217646"/>
                      <a:pt x="40385" y="217741"/>
                    </a:cubicBezTo>
                    <a:lnTo>
                      <a:pt x="40385" y="217741"/>
                    </a:lnTo>
                    <a:cubicBezTo>
                      <a:pt x="40385" y="217741"/>
                      <a:pt x="40385" y="217837"/>
                      <a:pt x="40385" y="217932"/>
                    </a:cubicBezTo>
                    <a:lnTo>
                      <a:pt x="40385" y="217932"/>
                    </a:lnTo>
                    <a:cubicBezTo>
                      <a:pt x="38290" y="220980"/>
                      <a:pt x="36289" y="224123"/>
                      <a:pt x="34289" y="227362"/>
                    </a:cubicBezTo>
                    <a:cubicBezTo>
                      <a:pt x="26288" y="245459"/>
                      <a:pt x="18954" y="263843"/>
                      <a:pt x="12096" y="282416"/>
                    </a:cubicBezTo>
                    <a:lnTo>
                      <a:pt x="12286" y="281750"/>
                    </a:lnTo>
                    <a:cubicBezTo>
                      <a:pt x="9905" y="288227"/>
                      <a:pt x="7524" y="294894"/>
                      <a:pt x="5333" y="301466"/>
                    </a:cubicBezTo>
                    <a:cubicBezTo>
                      <a:pt x="4190" y="307562"/>
                      <a:pt x="3333" y="313754"/>
                      <a:pt x="2571" y="319945"/>
                    </a:cubicBezTo>
                    <a:cubicBezTo>
                      <a:pt x="2571" y="319945"/>
                      <a:pt x="2571" y="320135"/>
                      <a:pt x="2571" y="320231"/>
                    </a:cubicBezTo>
                    <a:cubicBezTo>
                      <a:pt x="475" y="340043"/>
                      <a:pt x="-287" y="360140"/>
                      <a:pt x="94" y="380143"/>
                    </a:cubicBezTo>
                    <a:cubicBezTo>
                      <a:pt x="380" y="401193"/>
                      <a:pt x="1618" y="422339"/>
                      <a:pt x="3333" y="443294"/>
                    </a:cubicBezTo>
                    <a:cubicBezTo>
                      <a:pt x="4952" y="463487"/>
                      <a:pt x="7048" y="483679"/>
                      <a:pt x="9048" y="503777"/>
                    </a:cubicBezTo>
                    <a:cubicBezTo>
                      <a:pt x="10000" y="513017"/>
                      <a:pt x="10953" y="522160"/>
                      <a:pt x="11905" y="531400"/>
                    </a:cubicBezTo>
                    <a:cubicBezTo>
                      <a:pt x="12763" y="539401"/>
                      <a:pt x="13429" y="547402"/>
                      <a:pt x="13906" y="555498"/>
                    </a:cubicBezTo>
                    <a:cubicBezTo>
                      <a:pt x="15715" y="592360"/>
                      <a:pt x="12858" y="629222"/>
                      <a:pt x="10667" y="665893"/>
                    </a:cubicBezTo>
                    <a:cubicBezTo>
                      <a:pt x="9524" y="684943"/>
                      <a:pt x="8572" y="704088"/>
                      <a:pt x="8476" y="723233"/>
                    </a:cubicBezTo>
                    <a:cubicBezTo>
                      <a:pt x="8476" y="732568"/>
                      <a:pt x="8476" y="741902"/>
                      <a:pt x="9048" y="751237"/>
                    </a:cubicBezTo>
                    <a:cubicBezTo>
                      <a:pt x="9524" y="759333"/>
                      <a:pt x="10096" y="767429"/>
                      <a:pt x="11048" y="775526"/>
                    </a:cubicBezTo>
                    <a:lnTo>
                      <a:pt x="11048" y="775526"/>
                    </a:lnTo>
                    <a:cubicBezTo>
                      <a:pt x="12096" y="784384"/>
                      <a:pt x="13525" y="793242"/>
                      <a:pt x="15525" y="801910"/>
                    </a:cubicBezTo>
                    <a:cubicBezTo>
                      <a:pt x="16573" y="806577"/>
                      <a:pt x="17716" y="811244"/>
                      <a:pt x="19144" y="815816"/>
                    </a:cubicBezTo>
                    <a:cubicBezTo>
                      <a:pt x="20287" y="819626"/>
                      <a:pt x="21526" y="823436"/>
                      <a:pt x="22859" y="827151"/>
                    </a:cubicBezTo>
                    <a:cubicBezTo>
                      <a:pt x="22859" y="826865"/>
                      <a:pt x="22669" y="826675"/>
                      <a:pt x="22669" y="826484"/>
                    </a:cubicBezTo>
                    <a:cubicBezTo>
                      <a:pt x="25145" y="833247"/>
                      <a:pt x="27907" y="839819"/>
                      <a:pt x="31146" y="846106"/>
                    </a:cubicBezTo>
                    <a:cubicBezTo>
                      <a:pt x="32575" y="848868"/>
                      <a:pt x="34099" y="851726"/>
                      <a:pt x="35718" y="854488"/>
                    </a:cubicBezTo>
                    <a:cubicBezTo>
                      <a:pt x="37337" y="857250"/>
                      <a:pt x="39052" y="859822"/>
                      <a:pt x="40766" y="862489"/>
                    </a:cubicBezTo>
                    <a:cubicBezTo>
                      <a:pt x="43433" y="866394"/>
                      <a:pt x="46195" y="870204"/>
                      <a:pt x="49148" y="873824"/>
                    </a:cubicBezTo>
                    <a:cubicBezTo>
                      <a:pt x="51720" y="876967"/>
                      <a:pt x="54387" y="880110"/>
                      <a:pt x="57149" y="883063"/>
                    </a:cubicBezTo>
                    <a:cubicBezTo>
                      <a:pt x="62674" y="888873"/>
                      <a:pt x="68293" y="894588"/>
                      <a:pt x="74008" y="900113"/>
                    </a:cubicBezTo>
                    <a:cubicBezTo>
                      <a:pt x="79819" y="905732"/>
                      <a:pt x="85724" y="911162"/>
                      <a:pt x="91439" y="916877"/>
                    </a:cubicBezTo>
                    <a:cubicBezTo>
                      <a:pt x="97154" y="922592"/>
                      <a:pt x="102774" y="928307"/>
                      <a:pt x="108013" y="934498"/>
                    </a:cubicBezTo>
                    <a:cubicBezTo>
                      <a:pt x="112870" y="940213"/>
                      <a:pt x="117538" y="946118"/>
                      <a:pt x="121633" y="952595"/>
                    </a:cubicBezTo>
                    <a:cubicBezTo>
                      <a:pt x="126110" y="959549"/>
                      <a:pt x="130206" y="966883"/>
                      <a:pt x="133159" y="974884"/>
                    </a:cubicBezTo>
                    <a:cubicBezTo>
                      <a:pt x="136397" y="983266"/>
                      <a:pt x="138969" y="992029"/>
                      <a:pt x="140588" y="1001078"/>
                    </a:cubicBezTo>
                    <a:cubicBezTo>
                      <a:pt x="142112" y="1009936"/>
                      <a:pt x="143065" y="1018984"/>
                      <a:pt x="142874" y="1027938"/>
                    </a:cubicBezTo>
                    <a:cubicBezTo>
                      <a:pt x="142684" y="1037558"/>
                      <a:pt x="141731" y="1047179"/>
                      <a:pt x="139826" y="1056513"/>
                    </a:cubicBezTo>
                    <a:cubicBezTo>
                      <a:pt x="138874" y="1060990"/>
                      <a:pt x="137826" y="1065562"/>
                      <a:pt x="136492" y="1069943"/>
                    </a:cubicBezTo>
                    <a:cubicBezTo>
                      <a:pt x="135159" y="1074420"/>
                      <a:pt x="133730" y="1078802"/>
                      <a:pt x="132111" y="1083088"/>
                    </a:cubicBezTo>
                    <a:cubicBezTo>
                      <a:pt x="129253" y="1091184"/>
                      <a:pt x="125729" y="1099090"/>
                      <a:pt x="122014" y="1106805"/>
                    </a:cubicBezTo>
                    <a:cubicBezTo>
                      <a:pt x="117823" y="1115282"/>
                      <a:pt x="113442" y="1123569"/>
                      <a:pt x="108775" y="1131570"/>
                    </a:cubicBezTo>
                    <a:cubicBezTo>
                      <a:pt x="104012" y="1139666"/>
                      <a:pt x="99250" y="1147667"/>
                      <a:pt x="94297" y="1155573"/>
                    </a:cubicBezTo>
                    <a:cubicBezTo>
                      <a:pt x="89153" y="1163765"/>
                      <a:pt x="83914" y="1171861"/>
                      <a:pt x="79152" y="1180338"/>
                    </a:cubicBezTo>
                    <a:cubicBezTo>
                      <a:pt x="74389" y="1188815"/>
                      <a:pt x="69817" y="1197293"/>
                      <a:pt x="65722" y="1206246"/>
                    </a:cubicBezTo>
                    <a:cubicBezTo>
                      <a:pt x="61816" y="1214819"/>
                      <a:pt x="58102" y="1223582"/>
                      <a:pt x="54768" y="1232535"/>
                    </a:cubicBezTo>
                    <a:cubicBezTo>
                      <a:pt x="54768" y="1232440"/>
                      <a:pt x="54863" y="1232249"/>
                      <a:pt x="54863" y="1232154"/>
                    </a:cubicBezTo>
                    <a:cubicBezTo>
                      <a:pt x="50482" y="1244251"/>
                      <a:pt x="46576" y="1256538"/>
                      <a:pt x="43624" y="1269302"/>
                    </a:cubicBezTo>
                    <a:cubicBezTo>
                      <a:pt x="42195" y="1275588"/>
                      <a:pt x="40861" y="1281970"/>
                      <a:pt x="39718" y="1288352"/>
                    </a:cubicBezTo>
                    <a:cubicBezTo>
                      <a:pt x="38861" y="1293781"/>
                      <a:pt x="38004" y="1299305"/>
                      <a:pt x="37337" y="1304925"/>
                    </a:cubicBezTo>
                    <a:cubicBezTo>
                      <a:pt x="37337" y="1304639"/>
                      <a:pt x="37337" y="1304449"/>
                      <a:pt x="37432" y="1304163"/>
                    </a:cubicBezTo>
                    <a:cubicBezTo>
                      <a:pt x="35813" y="1318165"/>
                      <a:pt x="34956" y="1332262"/>
                      <a:pt x="35051" y="1346359"/>
                    </a:cubicBezTo>
                    <a:cubicBezTo>
                      <a:pt x="35051" y="1353026"/>
                      <a:pt x="35337" y="1359789"/>
                      <a:pt x="35813" y="1366457"/>
                    </a:cubicBezTo>
                    <a:cubicBezTo>
                      <a:pt x="36289" y="1373219"/>
                      <a:pt x="36861" y="1379887"/>
                      <a:pt x="37623" y="1386650"/>
                    </a:cubicBezTo>
                    <a:lnTo>
                      <a:pt x="37623" y="1386269"/>
                    </a:lnTo>
                    <a:cubicBezTo>
                      <a:pt x="37623" y="1386269"/>
                      <a:pt x="37623" y="1386459"/>
                      <a:pt x="37623" y="1386554"/>
                    </a:cubicBezTo>
                    <a:cubicBezTo>
                      <a:pt x="39718" y="1403699"/>
                      <a:pt x="42766" y="1420654"/>
                      <a:pt x="46957" y="1437323"/>
                    </a:cubicBezTo>
                    <a:cubicBezTo>
                      <a:pt x="48577" y="1443800"/>
                      <a:pt x="50291" y="1450277"/>
                      <a:pt x="52196" y="1456754"/>
                    </a:cubicBezTo>
                    <a:cubicBezTo>
                      <a:pt x="54101" y="1463040"/>
                      <a:pt x="56197" y="1469231"/>
                      <a:pt x="58483" y="1475423"/>
                    </a:cubicBezTo>
                    <a:cubicBezTo>
                      <a:pt x="58483" y="1475232"/>
                      <a:pt x="58387" y="1474946"/>
                      <a:pt x="58292" y="1474756"/>
                    </a:cubicBezTo>
                    <a:cubicBezTo>
                      <a:pt x="62959" y="1487424"/>
                      <a:pt x="68198" y="1499807"/>
                      <a:pt x="74294" y="1511713"/>
                    </a:cubicBezTo>
                    <a:cubicBezTo>
                      <a:pt x="80771" y="1517523"/>
                      <a:pt x="87629" y="1523333"/>
                      <a:pt x="94773" y="1528953"/>
                    </a:cubicBezTo>
                    <a:cubicBezTo>
                      <a:pt x="120586" y="1549622"/>
                      <a:pt x="150875" y="1568101"/>
                      <a:pt x="187261" y="1585532"/>
                    </a:cubicBezTo>
                    <a:cubicBezTo>
                      <a:pt x="217741" y="1600200"/>
                      <a:pt x="250792" y="1612487"/>
                      <a:pt x="288416" y="1623251"/>
                    </a:cubicBezTo>
                    <a:cubicBezTo>
                      <a:pt x="320706" y="1632585"/>
                      <a:pt x="354901" y="1639919"/>
                      <a:pt x="392810" y="1645825"/>
                    </a:cubicBezTo>
                    <a:cubicBezTo>
                      <a:pt x="425862" y="1651064"/>
                      <a:pt x="460247" y="1654778"/>
                      <a:pt x="495299" y="1656969"/>
                    </a:cubicBezTo>
                    <a:cubicBezTo>
                      <a:pt x="518445" y="1658493"/>
                      <a:pt x="541114" y="1659160"/>
                      <a:pt x="562736" y="1659160"/>
                    </a:cubicBezTo>
                    <a:cubicBezTo>
                      <a:pt x="611695" y="1659160"/>
                      <a:pt x="661034" y="1655540"/>
                      <a:pt x="709136" y="1648492"/>
                    </a:cubicBezTo>
                    <a:cubicBezTo>
                      <a:pt x="746569" y="1642967"/>
                      <a:pt x="782668" y="1635538"/>
                      <a:pt x="817149" y="1626013"/>
                    </a:cubicBezTo>
                    <a:cubicBezTo>
                      <a:pt x="819054" y="1624775"/>
                      <a:pt x="820864" y="1623632"/>
                      <a:pt x="822769" y="1622393"/>
                    </a:cubicBezTo>
                    <a:cubicBezTo>
                      <a:pt x="842390" y="1609439"/>
                      <a:pt x="861250" y="1595152"/>
                      <a:pt x="879157" y="1579340"/>
                    </a:cubicBezTo>
                    <a:cubicBezTo>
                      <a:pt x="892587" y="1567339"/>
                      <a:pt x="905541" y="1554575"/>
                      <a:pt x="917638" y="1540764"/>
                    </a:cubicBezTo>
                    <a:cubicBezTo>
                      <a:pt x="929163" y="1527620"/>
                      <a:pt x="939926" y="1513618"/>
                      <a:pt x="949928" y="1498949"/>
                    </a:cubicBezTo>
                    <a:cubicBezTo>
                      <a:pt x="958309" y="1486376"/>
                      <a:pt x="966215" y="1473232"/>
                      <a:pt x="973264" y="1459611"/>
                    </a:cubicBezTo>
                    <a:cubicBezTo>
                      <a:pt x="980407" y="1445705"/>
                      <a:pt x="986694" y="1431227"/>
                      <a:pt x="992218" y="1416463"/>
                    </a:cubicBezTo>
                    <a:cubicBezTo>
                      <a:pt x="992218" y="1416653"/>
                      <a:pt x="992028" y="1416844"/>
                      <a:pt x="992028" y="1417130"/>
                    </a:cubicBezTo>
                    <a:cubicBezTo>
                      <a:pt x="997553" y="1401985"/>
                      <a:pt x="1002315" y="1386459"/>
                      <a:pt x="1006030" y="1370552"/>
                    </a:cubicBezTo>
                    <a:cubicBezTo>
                      <a:pt x="1009649" y="1354931"/>
                      <a:pt x="1012411" y="1339215"/>
                      <a:pt x="1014316" y="1323118"/>
                    </a:cubicBezTo>
                    <a:lnTo>
                      <a:pt x="1014316" y="1323118"/>
                    </a:lnTo>
                    <a:cubicBezTo>
                      <a:pt x="1014316" y="1323118"/>
                      <a:pt x="1014316" y="1322737"/>
                      <a:pt x="1014316" y="1322546"/>
                    </a:cubicBezTo>
                    <a:lnTo>
                      <a:pt x="1014316" y="1322546"/>
                    </a:lnTo>
                    <a:cubicBezTo>
                      <a:pt x="1016126" y="1305878"/>
                      <a:pt x="1017174" y="1289018"/>
                      <a:pt x="1017269" y="1272064"/>
                    </a:cubicBezTo>
                    <a:cubicBezTo>
                      <a:pt x="1017269" y="1252728"/>
                      <a:pt x="1016221" y="1233488"/>
                      <a:pt x="1014031" y="1214342"/>
                    </a:cubicBezTo>
                    <a:cubicBezTo>
                      <a:pt x="1014031" y="1214628"/>
                      <a:pt x="1014031" y="1214819"/>
                      <a:pt x="1014126" y="1215104"/>
                    </a:cubicBezTo>
                    <a:cubicBezTo>
                      <a:pt x="1012126" y="1198531"/>
                      <a:pt x="1009363" y="1182053"/>
                      <a:pt x="1005363" y="1165955"/>
                    </a:cubicBezTo>
                    <a:cubicBezTo>
                      <a:pt x="1003363" y="1157954"/>
                      <a:pt x="1001267" y="1149953"/>
                      <a:pt x="998791" y="1142143"/>
                    </a:cubicBezTo>
                    <a:cubicBezTo>
                      <a:pt x="996600" y="1135285"/>
                      <a:pt x="994314" y="1128427"/>
                      <a:pt x="991837" y="1121759"/>
                    </a:cubicBezTo>
                    <a:cubicBezTo>
                      <a:pt x="991837" y="1121759"/>
                      <a:pt x="991837" y="1121855"/>
                      <a:pt x="991933" y="1121950"/>
                    </a:cubicBezTo>
                    <a:cubicBezTo>
                      <a:pt x="987646" y="1110615"/>
                      <a:pt x="982884" y="1099376"/>
                      <a:pt x="977550" y="1088612"/>
                    </a:cubicBezTo>
                    <a:cubicBezTo>
                      <a:pt x="974978" y="1083374"/>
                      <a:pt x="972311" y="1078040"/>
                      <a:pt x="969454" y="1072991"/>
                    </a:cubicBezTo>
                    <a:cubicBezTo>
                      <a:pt x="966787" y="1068419"/>
                      <a:pt x="964024" y="1064038"/>
                      <a:pt x="961167" y="1059656"/>
                    </a:cubicBezTo>
                    <a:cubicBezTo>
                      <a:pt x="946308" y="1037749"/>
                      <a:pt x="928877" y="1018223"/>
                      <a:pt x="914018" y="996315"/>
                    </a:cubicBezTo>
                    <a:cubicBezTo>
                      <a:pt x="910494" y="990981"/>
                      <a:pt x="906970" y="985552"/>
                      <a:pt x="903922" y="979742"/>
                    </a:cubicBezTo>
                    <a:cubicBezTo>
                      <a:pt x="901064" y="974312"/>
                      <a:pt x="898207" y="968788"/>
                      <a:pt x="896111" y="962882"/>
                    </a:cubicBezTo>
                    <a:cubicBezTo>
                      <a:pt x="894206" y="957834"/>
                      <a:pt x="892396" y="952691"/>
                      <a:pt x="891253" y="947261"/>
                    </a:cubicBezTo>
                    <a:cubicBezTo>
                      <a:pt x="890206" y="942404"/>
                      <a:pt x="889348" y="937355"/>
                      <a:pt x="889063" y="932307"/>
                    </a:cubicBezTo>
                    <a:cubicBezTo>
                      <a:pt x="888872" y="929259"/>
                      <a:pt x="888682" y="926211"/>
                      <a:pt x="888777" y="923068"/>
                    </a:cubicBezTo>
                    <a:cubicBezTo>
                      <a:pt x="888777" y="920020"/>
                      <a:pt x="889063" y="917067"/>
                      <a:pt x="889348" y="914114"/>
                    </a:cubicBezTo>
                    <a:cubicBezTo>
                      <a:pt x="889825" y="909447"/>
                      <a:pt x="890587" y="904780"/>
                      <a:pt x="891634" y="900208"/>
                    </a:cubicBezTo>
                    <a:cubicBezTo>
                      <a:pt x="894016" y="890397"/>
                      <a:pt x="897254" y="881063"/>
                      <a:pt x="901064" y="872014"/>
                    </a:cubicBezTo>
                    <a:cubicBezTo>
                      <a:pt x="905255" y="862108"/>
                      <a:pt x="909827" y="852488"/>
                      <a:pt x="914304" y="842867"/>
                    </a:cubicBezTo>
                    <a:cubicBezTo>
                      <a:pt x="918876" y="833057"/>
                      <a:pt x="923353" y="823151"/>
                      <a:pt x="927258" y="812959"/>
                    </a:cubicBezTo>
                    <a:lnTo>
                      <a:pt x="927067" y="813626"/>
                    </a:lnTo>
                    <a:cubicBezTo>
                      <a:pt x="929163" y="807815"/>
                      <a:pt x="931163" y="801910"/>
                      <a:pt x="932687" y="795719"/>
                    </a:cubicBezTo>
                    <a:cubicBezTo>
                      <a:pt x="933449" y="792671"/>
                      <a:pt x="934211" y="789623"/>
                      <a:pt x="934687" y="786479"/>
                    </a:cubicBezTo>
                    <a:cubicBezTo>
                      <a:pt x="935259" y="783241"/>
                      <a:pt x="935735" y="780098"/>
                      <a:pt x="936116" y="776954"/>
                    </a:cubicBezTo>
                    <a:lnTo>
                      <a:pt x="936116" y="776954"/>
                    </a:lnTo>
                    <a:lnTo>
                      <a:pt x="936116" y="777145"/>
                    </a:lnTo>
                    <a:lnTo>
                      <a:pt x="936116" y="777145"/>
                    </a:lnTo>
                    <a:lnTo>
                      <a:pt x="936116" y="776859"/>
                    </a:lnTo>
                    <a:lnTo>
                      <a:pt x="936116" y="776859"/>
                    </a:lnTo>
                    <a:cubicBezTo>
                      <a:pt x="936592" y="772287"/>
                      <a:pt x="936878" y="767810"/>
                      <a:pt x="936878" y="763238"/>
                    </a:cubicBezTo>
                    <a:cubicBezTo>
                      <a:pt x="936878" y="759047"/>
                      <a:pt x="936592" y="754856"/>
                      <a:pt x="936116" y="750665"/>
                    </a:cubicBezTo>
                    <a:lnTo>
                      <a:pt x="936116" y="750665"/>
                    </a:lnTo>
                    <a:cubicBezTo>
                      <a:pt x="935545" y="746570"/>
                      <a:pt x="934878" y="742379"/>
                      <a:pt x="933830" y="738378"/>
                    </a:cubicBezTo>
                    <a:cubicBezTo>
                      <a:pt x="932973" y="735140"/>
                      <a:pt x="932020" y="731996"/>
                      <a:pt x="930878" y="728758"/>
                    </a:cubicBezTo>
                    <a:cubicBezTo>
                      <a:pt x="930878" y="728948"/>
                      <a:pt x="931068" y="729234"/>
                      <a:pt x="931068" y="729425"/>
                    </a:cubicBezTo>
                    <a:cubicBezTo>
                      <a:pt x="929639" y="725710"/>
                      <a:pt x="928115" y="722090"/>
                      <a:pt x="926305" y="718661"/>
                    </a:cubicBezTo>
                    <a:cubicBezTo>
                      <a:pt x="924591" y="715328"/>
                      <a:pt x="922686" y="712089"/>
                      <a:pt x="920590" y="708946"/>
                    </a:cubicBezTo>
                    <a:cubicBezTo>
                      <a:pt x="917352" y="704279"/>
                      <a:pt x="913923" y="699802"/>
                      <a:pt x="910113" y="695706"/>
                    </a:cubicBezTo>
                    <a:cubicBezTo>
                      <a:pt x="906779" y="691991"/>
                      <a:pt x="903160" y="688562"/>
                      <a:pt x="899540" y="685324"/>
                    </a:cubicBezTo>
                    <a:lnTo>
                      <a:pt x="899540" y="685324"/>
                    </a:lnTo>
                    <a:cubicBezTo>
                      <a:pt x="899540" y="685324"/>
                      <a:pt x="899540" y="685229"/>
                      <a:pt x="899445" y="685133"/>
                    </a:cubicBezTo>
                    <a:lnTo>
                      <a:pt x="899540" y="685133"/>
                    </a:lnTo>
                    <a:cubicBezTo>
                      <a:pt x="899540" y="685133"/>
                      <a:pt x="899350" y="685133"/>
                      <a:pt x="899254" y="684943"/>
                    </a:cubicBezTo>
                    <a:cubicBezTo>
                      <a:pt x="899254" y="684943"/>
                      <a:pt x="899254" y="684943"/>
                      <a:pt x="899159" y="684943"/>
                    </a:cubicBezTo>
                    <a:lnTo>
                      <a:pt x="899159" y="684943"/>
                    </a:lnTo>
                    <a:cubicBezTo>
                      <a:pt x="878966" y="667703"/>
                      <a:pt x="855916" y="655606"/>
                      <a:pt x="832865" y="644366"/>
                    </a:cubicBezTo>
                    <a:cubicBezTo>
                      <a:pt x="832865" y="644366"/>
                      <a:pt x="832961" y="644366"/>
                      <a:pt x="833056" y="644557"/>
                    </a:cubicBezTo>
                    <a:cubicBezTo>
                      <a:pt x="829627" y="642938"/>
                      <a:pt x="826198" y="641223"/>
                      <a:pt x="822769" y="639604"/>
                    </a:cubicBezTo>
                    <a:cubicBezTo>
                      <a:pt x="820007" y="638270"/>
                      <a:pt x="817149" y="636937"/>
                      <a:pt x="814482" y="635508"/>
                    </a:cubicBezTo>
                    <a:cubicBezTo>
                      <a:pt x="807053" y="631698"/>
                      <a:pt x="799718" y="627507"/>
                      <a:pt x="792765" y="622554"/>
                    </a:cubicBezTo>
                    <a:cubicBezTo>
                      <a:pt x="781240" y="614363"/>
                      <a:pt x="770286" y="604647"/>
                      <a:pt x="761428" y="592836"/>
                    </a:cubicBezTo>
                    <a:cubicBezTo>
                      <a:pt x="757522" y="587597"/>
                      <a:pt x="753808" y="582168"/>
                      <a:pt x="750569" y="576358"/>
                    </a:cubicBezTo>
                    <a:cubicBezTo>
                      <a:pt x="747236" y="570262"/>
                      <a:pt x="744187" y="563975"/>
                      <a:pt x="741711" y="557403"/>
                    </a:cubicBezTo>
                    <a:cubicBezTo>
                      <a:pt x="739330" y="551212"/>
                      <a:pt x="737234" y="544830"/>
                      <a:pt x="735615" y="538258"/>
                    </a:cubicBezTo>
                    <a:cubicBezTo>
                      <a:pt x="733805" y="531114"/>
                      <a:pt x="732281" y="523970"/>
                      <a:pt x="731138" y="516636"/>
                    </a:cubicBezTo>
                    <a:cubicBezTo>
                      <a:pt x="726185" y="484632"/>
                      <a:pt x="726280" y="452056"/>
                      <a:pt x="726757" y="419672"/>
                    </a:cubicBezTo>
                    <a:cubicBezTo>
                      <a:pt x="727042" y="399669"/>
                      <a:pt x="727519" y="379667"/>
                      <a:pt x="726947" y="359664"/>
                    </a:cubicBezTo>
                    <a:cubicBezTo>
                      <a:pt x="726471" y="341567"/>
                      <a:pt x="725423" y="323564"/>
                      <a:pt x="723423" y="305657"/>
                    </a:cubicBezTo>
                    <a:lnTo>
                      <a:pt x="723423" y="305657"/>
                    </a:lnTo>
                    <a:cubicBezTo>
                      <a:pt x="723423" y="305657"/>
                      <a:pt x="723423" y="305372"/>
                      <a:pt x="723423" y="305181"/>
                    </a:cubicBezTo>
                    <a:lnTo>
                      <a:pt x="723423" y="305181"/>
                    </a:lnTo>
                    <a:cubicBezTo>
                      <a:pt x="721708" y="291370"/>
                      <a:pt x="719518" y="277654"/>
                      <a:pt x="716374" y="264224"/>
                    </a:cubicBezTo>
                    <a:cubicBezTo>
                      <a:pt x="714850" y="257842"/>
                      <a:pt x="713231" y="251555"/>
                      <a:pt x="711421" y="245364"/>
                    </a:cubicBezTo>
                    <a:cubicBezTo>
                      <a:pt x="709516" y="239078"/>
                      <a:pt x="707516" y="232886"/>
                      <a:pt x="705230" y="226790"/>
                    </a:cubicBezTo>
                    <a:cubicBezTo>
                      <a:pt x="705230" y="226981"/>
                      <a:pt x="705325" y="227171"/>
                      <a:pt x="705421" y="227457"/>
                    </a:cubicBezTo>
                    <a:cubicBezTo>
                      <a:pt x="701039" y="215741"/>
                      <a:pt x="696086" y="204216"/>
                      <a:pt x="690276" y="193167"/>
                    </a:cubicBezTo>
                    <a:cubicBezTo>
                      <a:pt x="687514" y="187833"/>
                      <a:pt x="684561" y="182499"/>
                      <a:pt x="681513" y="177356"/>
                    </a:cubicBezTo>
                    <a:cubicBezTo>
                      <a:pt x="678370" y="172117"/>
                      <a:pt x="675131" y="167068"/>
                      <a:pt x="671797" y="162020"/>
                    </a:cubicBezTo>
                    <a:cubicBezTo>
                      <a:pt x="665987" y="153543"/>
                      <a:pt x="659891" y="145447"/>
                      <a:pt x="653605" y="137541"/>
                    </a:cubicBezTo>
                    <a:cubicBezTo>
                      <a:pt x="647223" y="129540"/>
                      <a:pt x="640841" y="121730"/>
                      <a:pt x="634078" y="114014"/>
                    </a:cubicBezTo>
                    <a:cubicBezTo>
                      <a:pt x="627316" y="106299"/>
                      <a:pt x="620458" y="98679"/>
                      <a:pt x="613314" y="91535"/>
                    </a:cubicBezTo>
                    <a:cubicBezTo>
                      <a:pt x="606837" y="84963"/>
                      <a:pt x="600169" y="78677"/>
                      <a:pt x="593311" y="72581"/>
                    </a:cubicBezTo>
                    <a:cubicBezTo>
                      <a:pt x="584453" y="64865"/>
                      <a:pt x="575404" y="57531"/>
                      <a:pt x="565784" y="50959"/>
                    </a:cubicBezTo>
                    <a:cubicBezTo>
                      <a:pt x="560641" y="47435"/>
                      <a:pt x="555402" y="44006"/>
                      <a:pt x="549973" y="40862"/>
                    </a:cubicBezTo>
                    <a:cubicBezTo>
                      <a:pt x="545305" y="38195"/>
                      <a:pt x="540733" y="35719"/>
                      <a:pt x="535971" y="33338"/>
                    </a:cubicBezTo>
                    <a:cubicBezTo>
                      <a:pt x="536161" y="33338"/>
                      <a:pt x="536352" y="33528"/>
                      <a:pt x="536542" y="33623"/>
                    </a:cubicBezTo>
                    <a:cubicBezTo>
                      <a:pt x="531780" y="31337"/>
                      <a:pt x="527017" y="29147"/>
                      <a:pt x="522160" y="27337"/>
                    </a:cubicBezTo>
                    <a:cubicBezTo>
                      <a:pt x="518064" y="25813"/>
                      <a:pt x="513968" y="24289"/>
                      <a:pt x="509872" y="22860"/>
                    </a:cubicBezTo>
                    <a:cubicBezTo>
                      <a:pt x="501871" y="20098"/>
                      <a:pt x="493870" y="17621"/>
                      <a:pt x="485774" y="15335"/>
                    </a:cubicBezTo>
                    <a:cubicBezTo>
                      <a:pt x="469582" y="10859"/>
                      <a:pt x="453103" y="7334"/>
                      <a:pt x="436530" y="4763"/>
                    </a:cubicBezTo>
                    <a:lnTo>
                      <a:pt x="436339" y="4763"/>
                    </a:lnTo>
                    <a:cubicBezTo>
                      <a:pt x="436339" y="4763"/>
                      <a:pt x="436149" y="4763"/>
                      <a:pt x="436054" y="4763"/>
                    </a:cubicBezTo>
                    <a:lnTo>
                      <a:pt x="436054" y="4763"/>
                    </a:lnTo>
                    <a:cubicBezTo>
                      <a:pt x="415289" y="1715"/>
                      <a:pt x="394334" y="0"/>
                      <a:pt x="373379" y="0"/>
                    </a:cubicBezTo>
                    <a:lnTo>
                      <a:pt x="372617" y="0"/>
                    </a:lnTo>
                    <a:close/>
                    <a:moveTo>
                      <a:pt x="202786" y="37529"/>
                    </a:moveTo>
                    <a:cubicBezTo>
                      <a:pt x="202786" y="37529"/>
                      <a:pt x="202596" y="37529"/>
                      <a:pt x="202501" y="37624"/>
                    </a:cubicBezTo>
                    <a:cubicBezTo>
                      <a:pt x="202596" y="37624"/>
                      <a:pt x="202691" y="37624"/>
                      <a:pt x="202786" y="37529"/>
                    </a:cubicBezTo>
                    <a:moveTo>
                      <a:pt x="54768" y="1232249"/>
                    </a:moveTo>
                    <a:cubicBezTo>
                      <a:pt x="54768" y="1232249"/>
                      <a:pt x="54768" y="1232440"/>
                      <a:pt x="54673" y="1232535"/>
                    </a:cubicBezTo>
                    <a:cubicBezTo>
                      <a:pt x="54673" y="1232440"/>
                      <a:pt x="54673" y="1232345"/>
                      <a:pt x="54768" y="1232249"/>
                    </a:cubicBezTo>
                  </a:path>
                </a:pathLst>
              </a:custGeom>
              <a:solidFill>
                <a:srgbClr val="FECA48"/>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7441EF32-C68B-DD4E-7D52-8FEB2B095AEA}"/>
                  </a:ext>
                </a:extLst>
              </p:cNvPr>
              <p:cNvSpPr/>
              <p:nvPr/>
            </p:nvSpPr>
            <p:spPr>
              <a:xfrm>
                <a:off x="4379127" y="3441201"/>
                <a:ext cx="267482" cy="512424"/>
              </a:xfrm>
              <a:custGeom>
                <a:avLst/>
                <a:gdLst>
                  <a:gd name="connsiteX0" fmla="*/ 4563 w 267482"/>
                  <a:gd name="connsiteY0" fmla="*/ 1715 h 512424"/>
                  <a:gd name="connsiteX1" fmla="*/ 753 w 267482"/>
                  <a:gd name="connsiteY1" fmla="*/ 76581 h 512424"/>
                  <a:gd name="connsiteX2" fmla="*/ 5515 w 267482"/>
                  <a:gd name="connsiteY2" fmla="*/ 110490 h 512424"/>
                  <a:gd name="connsiteX3" fmla="*/ 15040 w 267482"/>
                  <a:gd name="connsiteY3" fmla="*/ 142304 h 512424"/>
                  <a:gd name="connsiteX4" fmla="*/ 48187 w 267482"/>
                  <a:gd name="connsiteY4" fmla="*/ 198596 h 512424"/>
                  <a:gd name="connsiteX5" fmla="*/ 71524 w 267482"/>
                  <a:gd name="connsiteY5" fmla="*/ 222504 h 512424"/>
                  <a:gd name="connsiteX6" fmla="*/ 98956 w 267482"/>
                  <a:gd name="connsiteY6" fmla="*/ 244507 h 512424"/>
                  <a:gd name="connsiteX7" fmla="*/ 138675 w 267482"/>
                  <a:gd name="connsiteY7" fmla="*/ 270224 h 512424"/>
                  <a:gd name="connsiteX8" fmla="*/ 176489 w 267482"/>
                  <a:gd name="connsiteY8" fmla="*/ 298990 h 512424"/>
                  <a:gd name="connsiteX9" fmla="*/ 175346 w 267482"/>
                  <a:gd name="connsiteY9" fmla="*/ 297942 h 512424"/>
                  <a:gd name="connsiteX10" fmla="*/ 176775 w 267482"/>
                  <a:gd name="connsiteY10" fmla="*/ 299275 h 512424"/>
                  <a:gd name="connsiteX11" fmla="*/ 177442 w 267482"/>
                  <a:gd name="connsiteY11" fmla="*/ 299847 h 512424"/>
                  <a:gd name="connsiteX12" fmla="*/ 176965 w 267482"/>
                  <a:gd name="connsiteY12" fmla="*/ 299371 h 512424"/>
                  <a:gd name="connsiteX13" fmla="*/ 211541 w 267482"/>
                  <a:gd name="connsiteY13" fmla="*/ 337852 h 512424"/>
                  <a:gd name="connsiteX14" fmla="*/ 229067 w 267482"/>
                  <a:gd name="connsiteY14" fmla="*/ 371570 h 512424"/>
                  <a:gd name="connsiteX15" fmla="*/ 238021 w 267482"/>
                  <a:gd name="connsiteY15" fmla="*/ 408242 h 512424"/>
                  <a:gd name="connsiteX16" fmla="*/ 238306 w 267482"/>
                  <a:gd name="connsiteY16" fmla="*/ 446532 h 512424"/>
                  <a:gd name="connsiteX17" fmla="*/ 232782 w 267482"/>
                  <a:gd name="connsiteY17" fmla="*/ 471011 h 512424"/>
                  <a:gd name="connsiteX18" fmla="*/ 224305 w 267482"/>
                  <a:gd name="connsiteY18" fmla="*/ 487871 h 512424"/>
                  <a:gd name="connsiteX19" fmla="*/ 222876 w 267482"/>
                  <a:gd name="connsiteY19" fmla="*/ 500444 h 512424"/>
                  <a:gd name="connsiteX20" fmla="*/ 229448 w 267482"/>
                  <a:gd name="connsiteY20" fmla="*/ 510159 h 512424"/>
                  <a:gd name="connsiteX21" fmla="*/ 240497 w 267482"/>
                  <a:gd name="connsiteY21" fmla="*/ 511873 h 512424"/>
                  <a:gd name="connsiteX22" fmla="*/ 243831 w 267482"/>
                  <a:gd name="connsiteY22" fmla="*/ 510159 h 512424"/>
                  <a:gd name="connsiteX23" fmla="*/ 248974 w 267482"/>
                  <a:gd name="connsiteY23" fmla="*/ 504349 h 512424"/>
                  <a:gd name="connsiteX24" fmla="*/ 264976 w 267482"/>
                  <a:gd name="connsiteY24" fmla="*/ 460534 h 512424"/>
                  <a:gd name="connsiteX25" fmla="*/ 266786 w 267482"/>
                  <a:gd name="connsiteY25" fmla="*/ 414623 h 512424"/>
                  <a:gd name="connsiteX26" fmla="*/ 258785 w 267482"/>
                  <a:gd name="connsiteY26" fmla="*/ 374904 h 512424"/>
                  <a:gd name="connsiteX27" fmla="*/ 242974 w 267482"/>
                  <a:gd name="connsiteY27" fmla="*/ 340328 h 512424"/>
                  <a:gd name="connsiteX28" fmla="*/ 138580 w 267482"/>
                  <a:gd name="connsiteY28" fmla="*/ 246602 h 512424"/>
                  <a:gd name="connsiteX29" fmla="*/ 117053 w 267482"/>
                  <a:gd name="connsiteY29" fmla="*/ 236029 h 512424"/>
                  <a:gd name="connsiteX30" fmla="*/ 72381 w 267482"/>
                  <a:gd name="connsiteY30" fmla="*/ 206978 h 512424"/>
                  <a:gd name="connsiteX31" fmla="*/ 73524 w 267482"/>
                  <a:gd name="connsiteY31" fmla="*/ 208026 h 512424"/>
                  <a:gd name="connsiteX32" fmla="*/ 39139 w 267482"/>
                  <a:gd name="connsiteY32" fmla="*/ 169069 h 512424"/>
                  <a:gd name="connsiteX33" fmla="*/ 17993 w 267482"/>
                  <a:gd name="connsiteY33" fmla="*/ 127063 h 512424"/>
                  <a:gd name="connsiteX34" fmla="*/ 6563 w 267482"/>
                  <a:gd name="connsiteY34" fmla="*/ 78581 h 512424"/>
                  <a:gd name="connsiteX35" fmla="*/ 6658 w 267482"/>
                  <a:gd name="connsiteY35" fmla="*/ 79438 h 512424"/>
                  <a:gd name="connsiteX36" fmla="*/ 6944 w 267482"/>
                  <a:gd name="connsiteY36" fmla="*/ 19050 h 512424"/>
                  <a:gd name="connsiteX37" fmla="*/ 6944 w 267482"/>
                  <a:gd name="connsiteY37" fmla="*/ 19050 h 512424"/>
                  <a:gd name="connsiteX38" fmla="*/ 9230 w 267482"/>
                  <a:gd name="connsiteY38" fmla="*/ 3334 h 512424"/>
                  <a:gd name="connsiteX39" fmla="*/ 7515 w 267482"/>
                  <a:gd name="connsiteY39" fmla="*/ 0 h 512424"/>
                  <a:gd name="connsiteX40" fmla="*/ 6944 w 267482"/>
                  <a:gd name="connsiteY40" fmla="*/ 0 h 512424"/>
                  <a:gd name="connsiteX41" fmla="*/ 4658 w 267482"/>
                  <a:gd name="connsiteY41" fmla="*/ 2000 h 512424"/>
                  <a:gd name="connsiteX42" fmla="*/ 18088 w 267482"/>
                  <a:gd name="connsiteY42" fmla="*/ 127540 h 512424"/>
                  <a:gd name="connsiteX43" fmla="*/ 18184 w 267482"/>
                  <a:gd name="connsiteY43" fmla="*/ 127921 h 512424"/>
                  <a:gd name="connsiteX44" fmla="*/ 18088 w 267482"/>
                  <a:gd name="connsiteY44" fmla="*/ 127540 h 512424"/>
                  <a:gd name="connsiteX45" fmla="*/ 177061 w 267482"/>
                  <a:gd name="connsiteY45" fmla="*/ 299561 h 512424"/>
                  <a:gd name="connsiteX46" fmla="*/ 176870 w 267482"/>
                  <a:gd name="connsiteY46" fmla="*/ 299371 h 512424"/>
                  <a:gd name="connsiteX47" fmla="*/ 176584 w 267482"/>
                  <a:gd name="connsiteY47" fmla="*/ 299180 h 512424"/>
                  <a:gd name="connsiteX48" fmla="*/ 176965 w 267482"/>
                  <a:gd name="connsiteY48" fmla="*/ 299561 h 5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7482" h="512424">
                    <a:moveTo>
                      <a:pt x="4563" y="1715"/>
                    </a:moveTo>
                    <a:cubicBezTo>
                      <a:pt x="467" y="26479"/>
                      <a:pt x="-1057" y="51530"/>
                      <a:pt x="753" y="76581"/>
                    </a:cubicBezTo>
                    <a:cubicBezTo>
                      <a:pt x="1610" y="88011"/>
                      <a:pt x="3229" y="99346"/>
                      <a:pt x="5515" y="110490"/>
                    </a:cubicBezTo>
                    <a:cubicBezTo>
                      <a:pt x="7801" y="121444"/>
                      <a:pt x="11135" y="132017"/>
                      <a:pt x="15040" y="142304"/>
                    </a:cubicBezTo>
                    <a:cubicBezTo>
                      <a:pt x="22946" y="163068"/>
                      <a:pt x="34662" y="182118"/>
                      <a:pt x="48187" y="198596"/>
                    </a:cubicBezTo>
                    <a:cubicBezTo>
                      <a:pt x="55331" y="207359"/>
                      <a:pt x="63332" y="215170"/>
                      <a:pt x="71524" y="222504"/>
                    </a:cubicBezTo>
                    <a:cubicBezTo>
                      <a:pt x="80382" y="230410"/>
                      <a:pt x="89431" y="237744"/>
                      <a:pt x="98956" y="244507"/>
                    </a:cubicBezTo>
                    <a:cubicBezTo>
                      <a:pt x="111910" y="253651"/>
                      <a:pt x="125530" y="261556"/>
                      <a:pt x="138675" y="270224"/>
                    </a:cubicBezTo>
                    <a:cubicBezTo>
                      <a:pt x="151819" y="278987"/>
                      <a:pt x="164392" y="288512"/>
                      <a:pt x="176489" y="298990"/>
                    </a:cubicBezTo>
                    <a:cubicBezTo>
                      <a:pt x="176108" y="298609"/>
                      <a:pt x="175727" y="298323"/>
                      <a:pt x="175346" y="297942"/>
                    </a:cubicBezTo>
                    <a:cubicBezTo>
                      <a:pt x="175822" y="298418"/>
                      <a:pt x="176299" y="298799"/>
                      <a:pt x="176775" y="299275"/>
                    </a:cubicBezTo>
                    <a:cubicBezTo>
                      <a:pt x="176965" y="299466"/>
                      <a:pt x="177251" y="299657"/>
                      <a:pt x="177442" y="299847"/>
                    </a:cubicBezTo>
                    <a:lnTo>
                      <a:pt x="176965" y="299371"/>
                    </a:lnTo>
                    <a:cubicBezTo>
                      <a:pt x="189634" y="310801"/>
                      <a:pt x="201445" y="323469"/>
                      <a:pt x="211541" y="337852"/>
                    </a:cubicBezTo>
                    <a:cubicBezTo>
                      <a:pt x="218494" y="348329"/>
                      <a:pt x="224400" y="359569"/>
                      <a:pt x="229067" y="371570"/>
                    </a:cubicBezTo>
                    <a:cubicBezTo>
                      <a:pt x="233258" y="383381"/>
                      <a:pt x="236306" y="395573"/>
                      <a:pt x="238021" y="408242"/>
                    </a:cubicBezTo>
                    <a:cubicBezTo>
                      <a:pt x="239354" y="421005"/>
                      <a:pt x="239545" y="433864"/>
                      <a:pt x="238306" y="446532"/>
                    </a:cubicBezTo>
                    <a:cubicBezTo>
                      <a:pt x="237163" y="454914"/>
                      <a:pt x="235449" y="463105"/>
                      <a:pt x="232782" y="471011"/>
                    </a:cubicBezTo>
                    <a:cubicBezTo>
                      <a:pt x="230496" y="476917"/>
                      <a:pt x="227638" y="482536"/>
                      <a:pt x="224305" y="487871"/>
                    </a:cubicBezTo>
                    <a:cubicBezTo>
                      <a:pt x="222209" y="491204"/>
                      <a:pt x="221923" y="496538"/>
                      <a:pt x="222876" y="500444"/>
                    </a:cubicBezTo>
                    <a:cubicBezTo>
                      <a:pt x="223924" y="504539"/>
                      <a:pt x="226305" y="508063"/>
                      <a:pt x="229448" y="510159"/>
                    </a:cubicBezTo>
                    <a:cubicBezTo>
                      <a:pt x="232782" y="512350"/>
                      <a:pt x="236782" y="513017"/>
                      <a:pt x="240497" y="511873"/>
                    </a:cubicBezTo>
                    <a:cubicBezTo>
                      <a:pt x="241640" y="511302"/>
                      <a:pt x="242783" y="510730"/>
                      <a:pt x="243831" y="510159"/>
                    </a:cubicBezTo>
                    <a:cubicBezTo>
                      <a:pt x="246022" y="508730"/>
                      <a:pt x="247736" y="506730"/>
                      <a:pt x="248974" y="504349"/>
                    </a:cubicBezTo>
                    <a:cubicBezTo>
                      <a:pt x="257071" y="491395"/>
                      <a:pt x="262309" y="476155"/>
                      <a:pt x="264976" y="460534"/>
                    </a:cubicBezTo>
                    <a:cubicBezTo>
                      <a:pt x="267548" y="445484"/>
                      <a:pt x="268120" y="429863"/>
                      <a:pt x="266786" y="414623"/>
                    </a:cubicBezTo>
                    <a:cubicBezTo>
                      <a:pt x="265548" y="401003"/>
                      <a:pt x="262976" y="387667"/>
                      <a:pt x="258785" y="374904"/>
                    </a:cubicBezTo>
                    <a:cubicBezTo>
                      <a:pt x="254689" y="362712"/>
                      <a:pt x="249451" y="351092"/>
                      <a:pt x="242974" y="340328"/>
                    </a:cubicBezTo>
                    <a:cubicBezTo>
                      <a:pt x="217447" y="297847"/>
                      <a:pt x="178680" y="268510"/>
                      <a:pt x="138580" y="246602"/>
                    </a:cubicBezTo>
                    <a:cubicBezTo>
                      <a:pt x="131531" y="242792"/>
                      <a:pt x="124292" y="239459"/>
                      <a:pt x="117053" y="236029"/>
                    </a:cubicBezTo>
                    <a:cubicBezTo>
                      <a:pt x="101242" y="228314"/>
                      <a:pt x="86097" y="218884"/>
                      <a:pt x="72381" y="206978"/>
                    </a:cubicBezTo>
                    <a:cubicBezTo>
                      <a:pt x="72762" y="207359"/>
                      <a:pt x="73143" y="207645"/>
                      <a:pt x="73524" y="208026"/>
                    </a:cubicBezTo>
                    <a:cubicBezTo>
                      <a:pt x="60760" y="196691"/>
                      <a:pt x="49140" y="183737"/>
                      <a:pt x="39139" y="169069"/>
                    </a:cubicBezTo>
                    <a:cubicBezTo>
                      <a:pt x="30566" y="156115"/>
                      <a:pt x="23518" y="142018"/>
                      <a:pt x="17993" y="127063"/>
                    </a:cubicBezTo>
                    <a:cubicBezTo>
                      <a:pt x="12373" y="111442"/>
                      <a:pt x="8659" y="95250"/>
                      <a:pt x="6563" y="78581"/>
                    </a:cubicBezTo>
                    <a:cubicBezTo>
                      <a:pt x="6563" y="78867"/>
                      <a:pt x="6563" y="79153"/>
                      <a:pt x="6658" y="79438"/>
                    </a:cubicBezTo>
                    <a:cubicBezTo>
                      <a:pt x="4468" y="59341"/>
                      <a:pt x="4753" y="39052"/>
                      <a:pt x="6944" y="19050"/>
                    </a:cubicBezTo>
                    <a:lnTo>
                      <a:pt x="6944" y="19050"/>
                    </a:lnTo>
                    <a:cubicBezTo>
                      <a:pt x="7515" y="13811"/>
                      <a:pt x="8278" y="8572"/>
                      <a:pt x="9230" y="3334"/>
                    </a:cubicBezTo>
                    <a:cubicBezTo>
                      <a:pt x="9421" y="1810"/>
                      <a:pt x="8849" y="381"/>
                      <a:pt x="7515" y="0"/>
                    </a:cubicBezTo>
                    <a:cubicBezTo>
                      <a:pt x="7325" y="0"/>
                      <a:pt x="7135" y="0"/>
                      <a:pt x="6944" y="0"/>
                    </a:cubicBezTo>
                    <a:cubicBezTo>
                      <a:pt x="5896" y="0"/>
                      <a:pt x="4849" y="762"/>
                      <a:pt x="4658" y="2000"/>
                    </a:cubicBezTo>
                    <a:moveTo>
                      <a:pt x="18088" y="127540"/>
                    </a:moveTo>
                    <a:cubicBezTo>
                      <a:pt x="18088" y="127540"/>
                      <a:pt x="18088" y="127730"/>
                      <a:pt x="18184" y="127921"/>
                    </a:cubicBezTo>
                    <a:cubicBezTo>
                      <a:pt x="18184" y="127825"/>
                      <a:pt x="18184" y="127730"/>
                      <a:pt x="18088" y="127540"/>
                    </a:cubicBezTo>
                    <a:moveTo>
                      <a:pt x="177061" y="299561"/>
                    </a:moveTo>
                    <a:lnTo>
                      <a:pt x="176870" y="299371"/>
                    </a:lnTo>
                    <a:lnTo>
                      <a:pt x="176584" y="299180"/>
                    </a:lnTo>
                    <a:lnTo>
                      <a:pt x="176965" y="299561"/>
                    </a:lnTo>
                  </a:path>
                </a:pathLst>
              </a:custGeom>
              <a:solidFill>
                <a:srgbClr val="FCC65A"/>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D8C86185-D94B-9430-0F28-82527599DBA3}"/>
                  </a:ext>
                </a:extLst>
              </p:cNvPr>
              <p:cNvSpPr/>
              <p:nvPr/>
            </p:nvSpPr>
            <p:spPr>
              <a:xfrm>
                <a:off x="4538751" y="3878588"/>
                <a:ext cx="118181" cy="615779"/>
              </a:xfrm>
              <a:custGeom>
                <a:avLst/>
                <a:gdLst>
                  <a:gd name="connsiteX0" fmla="*/ 13818 w 118181"/>
                  <a:gd name="connsiteY0" fmla="*/ 2477 h 615779"/>
                  <a:gd name="connsiteX1" fmla="*/ 3055 w 118181"/>
                  <a:gd name="connsiteY1" fmla="*/ 43434 h 615779"/>
                  <a:gd name="connsiteX2" fmla="*/ 6 w 118181"/>
                  <a:gd name="connsiteY2" fmla="*/ 81629 h 615779"/>
                  <a:gd name="connsiteX3" fmla="*/ 11437 w 118181"/>
                  <a:gd name="connsiteY3" fmla="*/ 154877 h 615779"/>
                  <a:gd name="connsiteX4" fmla="*/ 38392 w 118181"/>
                  <a:gd name="connsiteY4" fmla="*/ 226124 h 615779"/>
                  <a:gd name="connsiteX5" fmla="*/ 54204 w 118181"/>
                  <a:gd name="connsiteY5" fmla="*/ 262033 h 615779"/>
                  <a:gd name="connsiteX6" fmla="*/ 69444 w 118181"/>
                  <a:gd name="connsiteY6" fmla="*/ 297942 h 615779"/>
                  <a:gd name="connsiteX7" fmla="*/ 82112 w 118181"/>
                  <a:gd name="connsiteY7" fmla="*/ 339376 h 615779"/>
                  <a:gd name="connsiteX8" fmla="*/ 89160 w 118181"/>
                  <a:gd name="connsiteY8" fmla="*/ 379381 h 615779"/>
                  <a:gd name="connsiteX9" fmla="*/ 89542 w 118181"/>
                  <a:gd name="connsiteY9" fmla="*/ 443675 h 615779"/>
                  <a:gd name="connsiteX10" fmla="*/ 75349 w 118181"/>
                  <a:gd name="connsiteY10" fmla="*/ 503301 h 615779"/>
                  <a:gd name="connsiteX11" fmla="*/ 45631 w 118181"/>
                  <a:gd name="connsiteY11" fmla="*/ 561499 h 615779"/>
                  <a:gd name="connsiteX12" fmla="*/ 25914 w 118181"/>
                  <a:gd name="connsiteY12" fmla="*/ 587978 h 615779"/>
                  <a:gd name="connsiteX13" fmla="*/ 21723 w 118181"/>
                  <a:gd name="connsiteY13" fmla="*/ 599504 h 615779"/>
                  <a:gd name="connsiteX14" fmla="*/ 25914 w 118181"/>
                  <a:gd name="connsiteY14" fmla="*/ 611029 h 615779"/>
                  <a:gd name="connsiteX15" fmla="*/ 46012 w 118181"/>
                  <a:gd name="connsiteY15" fmla="*/ 611029 h 615779"/>
                  <a:gd name="connsiteX16" fmla="*/ 73730 w 118181"/>
                  <a:gd name="connsiteY16" fmla="*/ 573405 h 615779"/>
                  <a:gd name="connsiteX17" fmla="*/ 93733 w 118181"/>
                  <a:gd name="connsiteY17" fmla="*/ 535972 h 615779"/>
                  <a:gd name="connsiteX18" fmla="*/ 108401 w 118181"/>
                  <a:gd name="connsiteY18" fmla="*/ 494729 h 615779"/>
                  <a:gd name="connsiteX19" fmla="*/ 116402 w 118181"/>
                  <a:gd name="connsiteY19" fmla="*/ 452247 h 615779"/>
                  <a:gd name="connsiteX20" fmla="*/ 113640 w 118181"/>
                  <a:gd name="connsiteY20" fmla="*/ 368332 h 615779"/>
                  <a:gd name="connsiteX21" fmla="*/ 103067 w 118181"/>
                  <a:gd name="connsiteY21" fmla="*/ 327470 h 615779"/>
                  <a:gd name="connsiteX22" fmla="*/ 95447 w 118181"/>
                  <a:gd name="connsiteY22" fmla="*/ 306515 h 615779"/>
                  <a:gd name="connsiteX23" fmla="*/ 86493 w 118181"/>
                  <a:gd name="connsiteY23" fmla="*/ 285559 h 615779"/>
                  <a:gd name="connsiteX24" fmla="*/ 53537 w 118181"/>
                  <a:gd name="connsiteY24" fmla="*/ 222313 h 615779"/>
                  <a:gd name="connsiteX25" fmla="*/ 38011 w 118181"/>
                  <a:gd name="connsiteY25" fmla="*/ 191167 h 615779"/>
                  <a:gd name="connsiteX26" fmla="*/ 24391 w 118181"/>
                  <a:gd name="connsiteY26" fmla="*/ 158401 h 615779"/>
                  <a:gd name="connsiteX27" fmla="*/ 9341 w 118181"/>
                  <a:gd name="connsiteY27" fmla="*/ 98012 h 615779"/>
                  <a:gd name="connsiteX28" fmla="*/ 9531 w 118181"/>
                  <a:gd name="connsiteY28" fmla="*/ 48196 h 615779"/>
                  <a:gd name="connsiteX29" fmla="*/ 9436 w 118181"/>
                  <a:gd name="connsiteY29" fmla="*/ 49340 h 615779"/>
                  <a:gd name="connsiteX30" fmla="*/ 19818 w 118181"/>
                  <a:gd name="connsiteY30" fmla="*/ 4477 h 615779"/>
                  <a:gd name="connsiteX31" fmla="*/ 17628 w 118181"/>
                  <a:gd name="connsiteY31" fmla="*/ 95 h 615779"/>
                  <a:gd name="connsiteX32" fmla="*/ 16771 w 118181"/>
                  <a:gd name="connsiteY32" fmla="*/ 0 h 615779"/>
                  <a:gd name="connsiteX33" fmla="*/ 13818 w 118181"/>
                  <a:gd name="connsiteY33" fmla="*/ 2667 h 615779"/>
                  <a:gd name="connsiteX34" fmla="*/ 89256 w 118181"/>
                  <a:gd name="connsiteY34" fmla="*/ 379571 h 615779"/>
                  <a:gd name="connsiteX35" fmla="*/ 89637 w 118181"/>
                  <a:gd name="connsiteY35" fmla="*/ 382905 h 615779"/>
                  <a:gd name="connsiteX36" fmla="*/ 89256 w 118181"/>
                  <a:gd name="connsiteY36" fmla="*/ 379571 h 615779"/>
                  <a:gd name="connsiteX37" fmla="*/ 89922 w 118181"/>
                  <a:gd name="connsiteY37" fmla="*/ 441579 h 615779"/>
                  <a:gd name="connsiteX38" fmla="*/ 89732 w 118181"/>
                  <a:gd name="connsiteY38" fmla="*/ 443484 h 615779"/>
                  <a:gd name="connsiteX39" fmla="*/ 89922 w 118181"/>
                  <a:gd name="connsiteY39" fmla="*/ 441579 h 615779"/>
                  <a:gd name="connsiteX40" fmla="*/ 89542 w 118181"/>
                  <a:gd name="connsiteY40" fmla="*/ 444722 h 615779"/>
                  <a:gd name="connsiteX41" fmla="*/ 89542 w 118181"/>
                  <a:gd name="connsiteY41" fmla="*/ 444722 h 6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181" h="615779">
                    <a:moveTo>
                      <a:pt x="13818" y="2477"/>
                    </a:moveTo>
                    <a:cubicBezTo>
                      <a:pt x="9246" y="15812"/>
                      <a:pt x="5531" y="29337"/>
                      <a:pt x="3055" y="43434"/>
                    </a:cubicBezTo>
                    <a:cubicBezTo>
                      <a:pt x="864" y="56007"/>
                      <a:pt x="-89" y="68866"/>
                      <a:pt x="6" y="81629"/>
                    </a:cubicBezTo>
                    <a:cubicBezTo>
                      <a:pt x="6" y="106490"/>
                      <a:pt x="4579" y="131350"/>
                      <a:pt x="11437" y="154877"/>
                    </a:cubicBezTo>
                    <a:cubicBezTo>
                      <a:pt x="18580" y="179451"/>
                      <a:pt x="28486" y="202883"/>
                      <a:pt x="38392" y="226124"/>
                    </a:cubicBezTo>
                    <a:cubicBezTo>
                      <a:pt x="43536" y="238125"/>
                      <a:pt x="48870" y="250126"/>
                      <a:pt x="54204" y="262033"/>
                    </a:cubicBezTo>
                    <a:cubicBezTo>
                      <a:pt x="59443" y="273939"/>
                      <a:pt x="64777" y="285750"/>
                      <a:pt x="69444" y="297942"/>
                    </a:cubicBezTo>
                    <a:cubicBezTo>
                      <a:pt x="74397" y="311467"/>
                      <a:pt x="78683" y="325184"/>
                      <a:pt x="82112" y="339376"/>
                    </a:cubicBezTo>
                    <a:cubicBezTo>
                      <a:pt x="85255" y="352520"/>
                      <a:pt x="87446" y="365855"/>
                      <a:pt x="89160" y="379381"/>
                    </a:cubicBezTo>
                    <a:cubicBezTo>
                      <a:pt x="91542" y="400717"/>
                      <a:pt x="91732" y="422243"/>
                      <a:pt x="89542" y="443675"/>
                    </a:cubicBezTo>
                    <a:cubicBezTo>
                      <a:pt x="86970" y="464153"/>
                      <a:pt x="82207" y="484156"/>
                      <a:pt x="75349" y="503301"/>
                    </a:cubicBezTo>
                    <a:cubicBezTo>
                      <a:pt x="67443" y="524066"/>
                      <a:pt x="57442" y="543401"/>
                      <a:pt x="45631" y="561499"/>
                    </a:cubicBezTo>
                    <a:cubicBezTo>
                      <a:pt x="39440" y="570643"/>
                      <a:pt x="32772" y="579406"/>
                      <a:pt x="25914" y="587978"/>
                    </a:cubicBezTo>
                    <a:cubicBezTo>
                      <a:pt x="23343" y="591217"/>
                      <a:pt x="21723" y="595027"/>
                      <a:pt x="21723" y="599504"/>
                    </a:cubicBezTo>
                    <a:cubicBezTo>
                      <a:pt x="21723" y="603980"/>
                      <a:pt x="23247" y="607981"/>
                      <a:pt x="25914" y="611029"/>
                    </a:cubicBezTo>
                    <a:cubicBezTo>
                      <a:pt x="31344" y="617315"/>
                      <a:pt x="40583" y="617411"/>
                      <a:pt x="46012" y="611029"/>
                    </a:cubicBezTo>
                    <a:cubicBezTo>
                      <a:pt x="56109" y="599313"/>
                      <a:pt x="65158" y="586645"/>
                      <a:pt x="73730" y="573405"/>
                    </a:cubicBezTo>
                    <a:cubicBezTo>
                      <a:pt x="81255" y="561594"/>
                      <a:pt x="88018" y="549021"/>
                      <a:pt x="93733" y="535972"/>
                    </a:cubicBezTo>
                    <a:cubicBezTo>
                      <a:pt x="99638" y="522732"/>
                      <a:pt x="104496" y="508825"/>
                      <a:pt x="108401" y="494729"/>
                    </a:cubicBezTo>
                    <a:cubicBezTo>
                      <a:pt x="112211" y="480917"/>
                      <a:pt x="114688" y="466630"/>
                      <a:pt x="116402" y="452247"/>
                    </a:cubicBezTo>
                    <a:cubicBezTo>
                      <a:pt x="119641" y="424339"/>
                      <a:pt x="118307" y="395954"/>
                      <a:pt x="113640" y="368332"/>
                    </a:cubicBezTo>
                    <a:cubicBezTo>
                      <a:pt x="111259" y="354330"/>
                      <a:pt x="107448" y="340805"/>
                      <a:pt x="103067" y="327470"/>
                    </a:cubicBezTo>
                    <a:cubicBezTo>
                      <a:pt x="100781" y="320421"/>
                      <a:pt x="98114" y="313468"/>
                      <a:pt x="95447" y="306515"/>
                    </a:cubicBezTo>
                    <a:cubicBezTo>
                      <a:pt x="92685" y="299371"/>
                      <a:pt x="89637" y="292417"/>
                      <a:pt x="86493" y="285559"/>
                    </a:cubicBezTo>
                    <a:cubicBezTo>
                      <a:pt x="76302" y="263938"/>
                      <a:pt x="64491" y="243364"/>
                      <a:pt x="53537" y="222313"/>
                    </a:cubicBezTo>
                    <a:cubicBezTo>
                      <a:pt x="48203" y="212027"/>
                      <a:pt x="42869" y="201740"/>
                      <a:pt x="38011" y="191167"/>
                    </a:cubicBezTo>
                    <a:cubicBezTo>
                      <a:pt x="33058" y="180499"/>
                      <a:pt x="28486" y="169545"/>
                      <a:pt x="24391" y="158401"/>
                    </a:cubicBezTo>
                    <a:cubicBezTo>
                      <a:pt x="17437" y="139065"/>
                      <a:pt x="11818" y="118777"/>
                      <a:pt x="9341" y="98012"/>
                    </a:cubicBezTo>
                    <a:cubicBezTo>
                      <a:pt x="7531" y="81439"/>
                      <a:pt x="7626" y="64865"/>
                      <a:pt x="9531" y="48196"/>
                    </a:cubicBezTo>
                    <a:cubicBezTo>
                      <a:pt x="9531" y="48577"/>
                      <a:pt x="9531" y="48958"/>
                      <a:pt x="9436" y="49340"/>
                    </a:cubicBezTo>
                    <a:cubicBezTo>
                      <a:pt x="11341" y="34004"/>
                      <a:pt x="14866" y="18955"/>
                      <a:pt x="19818" y="4477"/>
                    </a:cubicBezTo>
                    <a:cubicBezTo>
                      <a:pt x="20485" y="2667"/>
                      <a:pt x="19152" y="571"/>
                      <a:pt x="17628" y="95"/>
                    </a:cubicBezTo>
                    <a:cubicBezTo>
                      <a:pt x="17342" y="95"/>
                      <a:pt x="17056" y="0"/>
                      <a:pt x="16771" y="0"/>
                    </a:cubicBezTo>
                    <a:cubicBezTo>
                      <a:pt x="15342" y="0"/>
                      <a:pt x="14294" y="1143"/>
                      <a:pt x="13818" y="2667"/>
                    </a:cubicBezTo>
                    <a:moveTo>
                      <a:pt x="89256" y="379571"/>
                    </a:moveTo>
                    <a:lnTo>
                      <a:pt x="89637" y="382905"/>
                    </a:lnTo>
                    <a:cubicBezTo>
                      <a:pt x="89446" y="381762"/>
                      <a:pt x="89351" y="380714"/>
                      <a:pt x="89256" y="379571"/>
                    </a:cubicBezTo>
                    <a:moveTo>
                      <a:pt x="89922" y="441579"/>
                    </a:moveTo>
                    <a:cubicBezTo>
                      <a:pt x="89922" y="442246"/>
                      <a:pt x="89732" y="442817"/>
                      <a:pt x="89732" y="443484"/>
                    </a:cubicBezTo>
                    <a:cubicBezTo>
                      <a:pt x="89732" y="442817"/>
                      <a:pt x="89922" y="442246"/>
                      <a:pt x="89922" y="441579"/>
                    </a:cubicBezTo>
                    <a:moveTo>
                      <a:pt x="89542" y="444722"/>
                    </a:moveTo>
                    <a:lnTo>
                      <a:pt x="89542" y="444722"/>
                    </a:lnTo>
                    <a:close/>
                  </a:path>
                </a:pathLst>
              </a:custGeom>
              <a:solidFill>
                <a:srgbClr val="FCC65A"/>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6C297D81-DB52-F746-C5AC-D3D22A114D04}"/>
                  </a:ext>
                </a:extLst>
              </p:cNvPr>
              <p:cNvSpPr/>
              <p:nvPr/>
            </p:nvSpPr>
            <p:spPr>
              <a:xfrm>
                <a:off x="4551521" y="4273400"/>
                <a:ext cx="46644" cy="139098"/>
              </a:xfrm>
              <a:custGeom>
                <a:avLst/>
                <a:gdLst>
                  <a:gd name="connsiteX0" fmla="*/ 41719 w 46644"/>
                  <a:gd name="connsiteY0" fmla="*/ 2762 h 139098"/>
                  <a:gd name="connsiteX1" fmla="*/ 40672 w 46644"/>
                  <a:gd name="connsiteY1" fmla="*/ 23432 h 139098"/>
                  <a:gd name="connsiteX2" fmla="*/ 27527 w 46644"/>
                  <a:gd name="connsiteY2" fmla="*/ 74295 h 139098"/>
                  <a:gd name="connsiteX3" fmla="*/ 27527 w 46644"/>
                  <a:gd name="connsiteY3" fmla="*/ 74104 h 139098"/>
                  <a:gd name="connsiteX4" fmla="*/ 2000 w 46644"/>
                  <a:gd name="connsiteY4" fmla="*/ 124873 h 139098"/>
                  <a:gd name="connsiteX5" fmla="*/ 2000 w 46644"/>
                  <a:gd name="connsiteY5" fmla="*/ 124873 h 139098"/>
                  <a:gd name="connsiteX6" fmla="*/ 952 w 46644"/>
                  <a:gd name="connsiteY6" fmla="*/ 126397 h 139098"/>
                  <a:gd name="connsiteX7" fmla="*/ 0 w 46644"/>
                  <a:gd name="connsiteY7" fmla="*/ 130683 h 139098"/>
                  <a:gd name="connsiteX8" fmla="*/ 2191 w 46644"/>
                  <a:gd name="connsiteY8" fmla="*/ 136684 h 139098"/>
                  <a:gd name="connsiteX9" fmla="*/ 13716 w 46644"/>
                  <a:gd name="connsiteY9" fmla="*/ 134969 h 139098"/>
                  <a:gd name="connsiteX10" fmla="*/ 27337 w 46644"/>
                  <a:gd name="connsiteY10" fmla="*/ 104870 h 139098"/>
                  <a:gd name="connsiteX11" fmla="*/ 38767 w 46644"/>
                  <a:gd name="connsiteY11" fmla="*/ 72200 h 139098"/>
                  <a:gd name="connsiteX12" fmla="*/ 46577 w 46644"/>
                  <a:gd name="connsiteY12" fmla="*/ 2858 h 139098"/>
                  <a:gd name="connsiteX13" fmla="*/ 44101 w 46644"/>
                  <a:gd name="connsiteY13" fmla="*/ 0 h 139098"/>
                  <a:gd name="connsiteX14" fmla="*/ 41624 w 46644"/>
                  <a:gd name="connsiteY14" fmla="*/ 2858 h 139098"/>
                  <a:gd name="connsiteX15" fmla="*/ 28003 w 46644"/>
                  <a:gd name="connsiteY15" fmla="*/ 73057 h 139098"/>
                  <a:gd name="connsiteX16" fmla="*/ 27813 w 46644"/>
                  <a:gd name="connsiteY16" fmla="*/ 73533 h 139098"/>
                  <a:gd name="connsiteX17" fmla="*/ 28003 w 46644"/>
                  <a:gd name="connsiteY17" fmla="*/ 73057 h 13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44" h="139098">
                    <a:moveTo>
                      <a:pt x="41719" y="2762"/>
                    </a:moveTo>
                    <a:cubicBezTo>
                      <a:pt x="41719" y="9620"/>
                      <a:pt x="41434" y="16478"/>
                      <a:pt x="40672" y="23432"/>
                    </a:cubicBezTo>
                    <a:cubicBezTo>
                      <a:pt x="38481" y="41053"/>
                      <a:pt x="33623" y="58007"/>
                      <a:pt x="27527" y="74295"/>
                    </a:cubicBezTo>
                    <a:lnTo>
                      <a:pt x="27527" y="74104"/>
                    </a:lnTo>
                    <a:cubicBezTo>
                      <a:pt x="20764" y="92012"/>
                      <a:pt x="12382" y="109442"/>
                      <a:pt x="2000" y="124873"/>
                    </a:cubicBezTo>
                    <a:lnTo>
                      <a:pt x="2000" y="124873"/>
                    </a:lnTo>
                    <a:cubicBezTo>
                      <a:pt x="2000" y="124873"/>
                      <a:pt x="1238" y="125825"/>
                      <a:pt x="952" y="126397"/>
                    </a:cubicBezTo>
                    <a:cubicBezTo>
                      <a:pt x="286" y="127730"/>
                      <a:pt x="0" y="129159"/>
                      <a:pt x="0" y="130683"/>
                    </a:cubicBezTo>
                    <a:cubicBezTo>
                      <a:pt x="0" y="132969"/>
                      <a:pt x="762" y="135065"/>
                      <a:pt x="2191" y="136684"/>
                    </a:cubicBezTo>
                    <a:cubicBezTo>
                      <a:pt x="5429" y="140399"/>
                      <a:pt x="11525" y="139827"/>
                      <a:pt x="13716" y="134969"/>
                    </a:cubicBezTo>
                    <a:cubicBezTo>
                      <a:pt x="18383" y="124968"/>
                      <a:pt x="23146" y="115062"/>
                      <a:pt x="27337" y="104870"/>
                    </a:cubicBezTo>
                    <a:cubicBezTo>
                      <a:pt x="31718" y="94298"/>
                      <a:pt x="35623" y="83344"/>
                      <a:pt x="38767" y="72200"/>
                    </a:cubicBezTo>
                    <a:cubicBezTo>
                      <a:pt x="45053" y="49911"/>
                      <a:pt x="47053" y="26194"/>
                      <a:pt x="46577" y="2858"/>
                    </a:cubicBezTo>
                    <a:cubicBezTo>
                      <a:pt x="46577" y="1333"/>
                      <a:pt x="45434" y="0"/>
                      <a:pt x="44101" y="0"/>
                    </a:cubicBezTo>
                    <a:cubicBezTo>
                      <a:pt x="42767" y="0"/>
                      <a:pt x="41624" y="1238"/>
                      <a:pt x="41624" y="2858"/>
                    </a:cubicBezTo>
                    <a:moveTo>
                      <a:pt x="28003" y="73057"/>
                    </a:moveTo>
                    <a:lnTo>
                      <a:pt x="27813" y="73533"/>
                    </a:lnTo>
                    <a:cubicBezTo>
                      <a:pt x="27813" y="73533"/>
                      <a:pt x="27908" y="73247"/>
                      <a:pt x="28003" y="73057"/>
                    </a:cubicBezTo>
                  </a:path>
                </a:pathLst>
              </a:custGeom>
              <a:solidFill>
                <a:srgbClr val="FCC65A"/>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46D8ADEA-1BEF-1404-69DB-60946C56693C}"/>
                  </a:ext>
                </a:extLst>
              </p:cNvPr>
              <p:cNvSpPr/>
              <p:nvPr/>
            </p:nvSpPr>
            <p:spPr>
              <a:xfrm>
                <a:off x="4302434" y="3240223"/>
                <a:ext cx="106878" cy="478631"/>
              </a:xfrm>
              <a:custGeom>
                <a:avLst/>
                <a:gdLst>
                  <a:gd name="connsiteX0" fmla="*/ 10962 w 106878"/>
                  <a:gd name="connsiteY0" fmla="*/ 95 h 478631"/>
                  <a:gd name="connsiteX1" fmla="*/ 9342 w 106878"/>
                  <a:gd name="connsiteY1" fmla="*/ 3429 h 478631"/>
                  <a:gd name="connsiteX2" fmla="*/ 16581 w 106878"/>
                  <a:gd name="connsiteY2" fmla="*/ 39624 h 478631"/>
                  <a:gd name="connsiteX3" fmla="*/ 16486 w 106878"/>
                  <a:gd name="connsiteY3" fmla="*/ 38767 h 478631"/>
                  <a:gd name="connsiteX4" fmla="*/ 18391 w 106878"/>
                  <a:gd name="connsiteY4" fmla="*/ 81344 h 478631"/>
                  <a:gd name="connsiteX5" fmla="*/ 15057 w 106878"/>
                  <a:gd name="connsiteY5" fmla="*/ 124492 h 478631"/>
                  <a:gd name="connsiteX6" fmla="*/ 15057 w 106878"/>
                  <a:gd name="connsiteY6" fmla="*/ 124016 h 478631"/>
                  <a:gd name="connsiteX7" fmla="*/ 8295 w 106878"/>
                  <a:gd name="connsiteY7" fmla="*/ 171926 h 478631"/>
                  <a:gd name="connsiteX8" fmla="*/ 2199 w 106878"/>
                  <a:gd name="connsiteY8" fmla="*/ 220694 h 478631"/>
                  <a:gd name="connsiteX9" fmla="*/ 8 w 106878"/>
                  <a:gd name="connsiteY9" fmla="*/ 267272 h 478631"/>
                  <a:gd name="connsiteX10" fmla="*/ 2008 w 106878"/>
                  <a:gd name="connsiteY10" fmla="*/ 306895 h 478631"/>
                  <a:gd name="connsiteX11" fmla="*/ 8295 w 106878"/>
                  <a:gd name="connsiteY11" fmla="*/ 344805 h 478631"/>
                  <a:gd name="connsiteX12" fmla="*/ 19725 w 106878"/>
                  <a:gd name="connsiteY12" fmla="*/ 380143 h 478631"/>
                  <a:gd name="connsiteX13" fmla="*/ 57063 w 106878"/>
                  <a:gd name="connsiteY13" fmla="*/ 442436 h 478631"/>
                  <a:gd name="connsiteX14" fmla="*/ 87543 w 106878"/>
                  <a:gd name="connsiteY14" fmla="*/ 474917 h 478631"/>
                  <a:gd name="connsiteX15" fmla="*/ 89829 w 106878"/>
                  <a:gd name="connsiteY15" fmla="*/ 476917 h 478631"/>
                  <a:gd name="connsiteX16" fmla="*/ 95544 w 106878"/>
                  <a:gd name="connsiteY16" fmla="*/ 478631 h 478631"/>
                  <a:gd name="connsiteX17" fmla="*/ 103545 w 106878"/>
                  <a:gd name="connsiteY17" fmla="*/ 474821 h 478631"/>
                  <a:gd name="connsiteX18" fmla="*/ 106878 w 106878"/>
                  <a:gd name="connsiteY18" fmla="*/ 465677 h 478631"/>
                  <a:gd name="connsiteX19" fmla="*/ 103545 w 106878"/>
                  <a:gd name="connsiteY19" fmla="*/ 456533 h 478631"/>
                  <a:gd name="connsiteX20" fmla="*/ 60396 w 106878"/>
                  <a:gd name="connsiteY20" fmla="*/ 405670 h 478631"/>
                  <a:gd name="connsiteX21" fmla="*/ 33631 w 106878"/>
                  <a:gd name="connsiteY21" fmla="*/ 353759 h 478631"/>
                  <a:gd name="connsiteX22" fmla="*/ 23916 w 106878"/>
                  <a:gd name="connsiteY22" fmla="*/ 321469 h 478631"/>
                  <a:gd name="connsiteX23" fmla="*/ 17820 w 106878"/>
                  <a:gd name="connsiteY23" fmla="*/ 287179 h 478631"/>
                  <a:gd name="connsiteX24" fmla="*/ 17915 w 106878"/>
                  <a:gd name="connsiteY24" fmla="*/ 288226 h 478631"/>
                  <a:gd name="connsiteX25" fmla="*/ 17724 w 106878"/>
                  <a:gd name="connsiteY25" fmla="*/ 286417 h 478631"/>
                  <a:gd name="connsiteX26" fmla="*/ 17629 w 106878"/>
                  <a:gd name="connsiteY26" fmla="*/ 285655 h 478631"/>
                  <a:gd name="connsiteX27" fmla="*/ 17629 w 106878"/>
                  <a:gd name="connsiteY27" fmla="*/ 286226 h 478631"/>
                  <a:gd name="connsiteX28" fmla="*/ 16105 w 106878"/>
                  <a:gd name="connsiteY28" fmla="*/ 222599 h 478631"/>
                  <a:gd name="connsiteX29" fmla="*/ 21915 w 106878"/>
                  <a:gd name="connsiteY29" fmla="*/ 148019 h 478631"/>
                  <a:gd name="connsiteX30" fmla="*/ 24964 w 106878"/>
                  <a:gd name="connsiteY30" fmla="*/ 73533 h 478631"/>
                  <a:gd name="connsiteX31" fmla="*/ 22106 w 106878"/>
                  <a:gd name="connsiteY31" fmla="*/ 37909 h 478631"/>
                  <a:gd name="connsiteX32" fmla="*/ 14010 w 106878"/>
                  <a:gd name="connsiteY32" fmla="*/ 2000 h 478631"/>
                  <a:gd name="connsiteX33" fmla="*/ 11724 w 106878"/>
                  <a:gd name="connsiteY33" fmla="*/ 0 h 478631"/>
                  <a:gd name="connsiteX34" fmla="*/ 11057 w 106878"/>
                  <a:gd name="connsiteY34" fmla="*/ 95 h 478631"/>
                  <a:gd name="connsiteX35" fmla="*/ 17724 w 106878"/>
                  <a:gd name="connsiteY35" fmla="*/ 286417 h 478631"/>
                  <a:gd name="connsiteX36" fmla="*/ 17724 w 106878"/>
                  <a:gd name="connsiteY36" fmla="*/ 287274 h 478631"/>
                  <a:gd name="connsiteX37" fmla="*/ 17724 w 106878"/>
                  <a:gd name="connsiteY37" fmla="*/ 286226 h 478631"/>
                  <a:gd name="connsiteX38" fmla="*/ 17724 w 106878"/>
                  <a:gd name="connsiteY38" fmla="*/ 286417 h 478631"/>
                  <a:gd name="connsiteX39" fmla="*/ 15248 w 106878"/>
                  <a:gd name="connsiteY39" fmla="*/ 124016 h 478631"/>
                  <a:gd name="connsiteX40" fmla="*/ 15343 w 106878"/>
                  <a:gd name="connsiteY40" fmla="*/ 123158 h 478631"/>
                  <a:gd name="connsiteX41" fmla="*/ 15248 w 106878"/>
                  <a:gd name="connsiteY41" fmla="*/ 124016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878" h="478631">
                    <a:moveTo>
                      <a:pt x="10962" y="95"/>
                    </a:moveTo>
                    <a:cubicBezTo>
                      <a:pt x="9819" y="476"/>
                      <a:pt x="8866" y="2096"/>
                      <a:pt x="9342" y="3429"/>
                    </a:cubicBezTo>
                    <a:cubicBezTo>
                      <a:pt x="12867" y="15145"/>
                      <a:pt x="15153" y="27337"/>
                      <a:pt x="16581" y="39624"/>
                    </a:cubicBezTo>
                    <a:cubicBezTo>
                      <a:pt x="16581" y="39338"/>
                      <a:pt x="16581" y="39053"/>
                      <a:pt x="16486" y="38767"/>
                    </a:cubicBezTo>
                    <a:cubicBezTo>
                      <a:pt x="18106" y="52864"/>
                      <a:pt x="18677" y="67056"/>
                      <a:pt x="18391" y="81344"/>
                    </a:cubicBezTo>
                    <a:cubicBezTo>
                      <a:pt x="18106" y="95822"/>
                      <a:pt x="16677" y="110109"/>
                      <a:pt x="15057" y="124492"/>
                    </a:cubicBezTo>
                    <a:lnTo>
                      <a:pt x="15057" y="124016"/>
                    </a:lnTo>
                    <a:cubicBezTo>
                      <a:pt x="13152" y="140018"/>
                      <a:pt x="10581" y="155924"/>
                      <a:pt x="8295" y="171926"/>
                    </a:cubicBezTo>
                    <a:cubicBezTo>
                      <a:pt x="6009" y="188119"/>
                      <a:pt x="3818" y="204311"/>
                      <a:pt x="2199" y="220694"/>
                    </a:cubicBezTo>
                    <a:cubicBezTo>
                      <a:pt x="675" y="236125"/>
                      <a:pt x="-87" y="251651"/>
                      <a:pt x="8" y="267272"/>
                    </a:cubicBezTo>
                    <a:cubicBezTo>
                      <a:pt x="8" y="280511"/>
                      <a:pt x="675" y="293751"/>
                      <a:pt x="2008" y="306895"/>
                    </a:cubicBezTo>
                    <a:cubicBezTo>
                      <a:pt x="3342" y="319659"/>
                      <a:pt x="5342" y="332327"/>
                      <a:pt x="8295" y="344805"/>
                    </a:cubicBezTo>
                    <a:cubicBezTo>
                      <a:pt x="11152" y="356997"/>
                      <a:pt x="15153" y="368713"/>
                      <a:pt x="19725" y="380143"/>
                    </a:cubicBezTo>
                    <a:cubicBezTo>
                      <a:pt x="28964" y="403098"/>
                      <a:pt x="42204" y="423863"/>
                      <a:pt x="57063" y="442436"/>
                    </a:cubicBezTo>
                    <a:cubicBezTo>
                      <a:pt x="66492" y="454247"/>
                      <a:pt x="76779" y="464915"/>
                      <a:pt x="87543" y="474917"/>
                    </a:cubicBezTo>
                    <a:cubicBezTo>
                      <a:pt x="88305" y="475583"/>
                      <a:pt x="89067" y="476250"/>
                      <a:pt x="89829" y="476917"/>
                    </a:cubicBezTo>
                    <a:cubicBezTo>
                      <a:pt x="91543" y="478060"/>
                      <a:pt x="93448" y="478631"/>
                      <a:pt x="95544" y="478631"/>
                    </a:cubicBezTo>
                    <a:cubicBezTo>
                      <a:pt x="98496" y="478631"/>
                      <a:pt x="101449" y="477298"/>
                      <a:pt x="103545" y="474821"/>
                    </a:cubicBezTo>
                    <a:cubicBezTo>
                      <a:pt x="105640" y="472440"/>
                      <a:pt x="106878" y="469106"/>
                      <a:pt x="106878" y="465677"/>
                    </a:cubicBezTo>
                    <a:cubicBezTo>
                      <a:pt x="106878" y="462248"/>
                      <a:pt x="105736" y="458724"/>
                      <a:pt x="103545" y="456533"/>
                    </a:cubicBezTo>
                    <a:cubicBezTo>
                      <a:pt x="88019" y="440912"/>
                      <a:pt x="73255" y="424244"/>
                      <a:pt x="60396" y="405670"/>
                    </a:cubicBezTo>
                    <a:cubicBezTo>
                      <a:pt x="49728" y="389572"/>
                      <a:pt x="40680" y="372237"/>
                      <a:pt x="33631" y="353759"/>
                    </a:cubicBezTo>
                    <a:cubicBezTo>
                      <a:pt x="29726" y="343281"/>
                      <a:pt x="26583" y="332518"/>
                      <a:pt x="23916" y="321469"/>
                    </a:cubicBezTo>
                    <a:cubicBezTo>
                      <a:pt x="21153" y="310229"/>
                      <a:pt x="19248" y="298799"/>
                      <a:pt x="17820" y="287179"/>
                    </a:cubicBezTo>
                    <a:cubicBezTo>
                      <a:pt x="17820" y="287560"/>
                      <a:pt x="17820" y="287845"/>
                      <a:pt x="17915" y="288226"/>
                    </a:cubicBezTo>
                    <a:cubicBezTo>
                      <a:pt x="17915" y="287655"/>
                      <a:pt x="17820" y="286988"/>
                      <a:pt x="17724" y="286417"/>
                    </a:cubicBezTo>
                    <a:cubicBezTo>
                      <a:pt x="17724" y="286131"/>
                      <a:pt x="17724" y="285845"/>
                      <a:pt x="17629" y="285655"/>
                    </a:cubicBezTo>
                    <a:cubicBezTo>
                      <a:pt x="17629" y="285845"/>
                      <a:pt x="17629" y="286036"/>
                      <a:pt x="17629" y="286226"/>
                    </a:cubicBezTo>
                    <a:cubicBezTo>
                      <a:pt x="15343" y="265081"/>
                      <a:pt x="15248" y="243840"/>
                      <a:pt x="16105" y="222599"/>
                    </a:cubicBezTo>
                    <a:cubicBezTo>
                      <a:pt x="17248" y="197644"/>
                      <a:pt x="19915" y="172879"/>
                      <a:pt x="21915" y="148019"/>
                    </a:cubicBezTo>
                    <a:cubicBezTo>
                      <a:pt x="23916" y="123254"/>
                      <a:pt x="25440" y="98393"/>
                      <a:pt x="24964" y="73533"/>
                    </a:cubicBezTo>
                    <a:cubicBezTo>
                      <a:pt x="24678" y="61627"/>
                      <a:pt x="23820" y="49721"/>
                      <a:pt x="22106" y="37909"/>
                    </a:cubicBezTo>
                    <a:cubicBezTo>
                      <a:pt x="20391" y="25718"/>
                      <a:pt x="17534" y="13716"/>
                      <a:pt x="14010" y="2000"/>
                    </a:cubicBezTo>
                    <a:cubicBezTo>
                      <a:pt x="13629" y="857"/>
                      <a:pt x="12771" y="0"/>
                      <a:pt x="11724" y="0"/>
                    </a:cubicBezTo>
                    <a:cubicBezTo>
                      <a:pt x="11533" y="0"/>
                      <a:pt x="11343" y="0"/>
                      <a:pt x="11057" y="95"/>
                    </a:cubicBezTo>
                    <a:moveTo>
                      <a:pt x="17724" y="286417"/>
                    </a:moveTo>
                    <a:lnTo>
                      <a:pt x="17724" y="287274"/>
                    </a:lnTo>
                    <a:cubicBezTo>
                      <a:pt x="17724" y="287274"/>
                      <a:pt x="17724" y="286607"/>
                      <a:pt x="17724" y="286226"/>
                    </a:cubicBezTo>
                    <a:lnTo>
                      <a:pt x="17724" y="286417"/>
                    </a:lnTo>
                    <a:close/>
                    <a:moveTo>
                      <a:pt x="15248" y="124016"/>
                    </a:moveTo>
                    <a:cubicBezTo>
                      <a:pt x="15248" y="124016"/>
                      <a:pt x="15248" y="123444"/>
                      <a:pt x="15343" y="123158"/>
                    </a:cubicBezTo>
                    <a:cubicBezTo>
                      <a:pt x="15343" y="123444"/>
                      <a:pt x="15343" y="123730"/>
                      <a:pt x="15248" y="124016"/>
                    </a:cubicBezTo>
                  </a:path>
                </a:pathLst>
              </a:custGeom>
              <a:solidFill>
                <a:srgbClr val="FCC65A"/>
              </a:solidFill>
              <a:ln w="9525" cap="flat">
                <a:noFill/>
                <a:prstDash val="solid"/>
                <a:miter/>
              </a:ln>
            </p:spPr>
            <p:txBody>
              <a:bodyPr rtlCol="0" anchor="ctr"/>
              <a:lstStyle/>
              <a:p>
                <a:endParaRPr lang="en-US"/>
              </a:p>
            </p:txBody>
          </p:sp>
        </p:grpSp>
        <p:sp>
          <p:nvSpPr>
            <p:cNvPr id="848" name="Freeform: Shape 847">
              <a:extLst>
                <a:ext uri="{FF2B5EF4-FFF2-40B4-BE49-F238E27FC236}">
                  <a16:creationId xmlns:a16="http://schemas.microsoft.com/office/drawing/2014/main" id="{3C7B74D0-6A7E-DF26-0F34-B03A64402D74}"/>
                </a:ext>
              </a:extLst>
            </p:cNvPr>
            <p:cNvSpPr/>
            <p:nvPr/>
          </p:nvSpPr>
          <p:spPr>
            <a:xfrm>
              <a:off x="6114072" y="4095483"/>
              <a:ext cx="95" cy="95"/>
            </a:xfrm>
            <a:custGeom>
              <a:avLst/>
              <a:gdLst>
                <a:gd name="connsiteX0" fmla="*/ 95 w 95"/>
                <a:gd name="connsiteY0" fmla="*/ 95 h 95"/>
                <a:gd name="connsiteX1" fmla="*/ 0 w 95"/>
                <a:gd name="connsiteY1" fmla="*/ 95 h 95"/>
                <a:gd name="connsiteX2" fmla="*/ 95 w 95"/>
                <a:gd name="connsiteY2" fmla="*/ 0 h 95"/>
                <a:gd name="connsiteX3" fmla="*/ 95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95" y="95"/>
                  </a:moveTo>
                  <a:lnTo>
                    <a:pt x="0" y="95"/>
                  </a:lnTo>
                  <a:lnTo>
                    <a:pt x="95" y="0"/>
                  </a:lnTo>
                  <a:lnTo>
                    <a:pt x="95" y="95"/>
                  </a:lnTo>
                </a:path>
              </a:pathLst>
            </a:custGeom>
            <a:solidFill>
              <a:srgbClr val="4BE1EB"/>
            </a:solidFill>
            <a:ln w="9525" cap="flat">
              <a:noFill/>
              <a:prstDash val="solid"/>
              <a:miter/>
            </a:ln>
          </p:spPr>
          <p:txBody>
            <a:bodyPr rtlCol="0" anchor="ctr"/>
            <a:lstStyle/>
            <a:p>
              <a:endParaRPr lang="en-US"/>
            </a:p>
          </p:txBody>
        </p:sp>
        <p:grpSp>
          <p:nvGrpSpPr>
            <p:cNvPr id="849" name="Graphic 100">
              <a:extLst>
                <a:ext uri="{FF2B5EF4-FFF2-40B4-BE49-F238E27FC236}">
                  <a16:creationId xmlns:a16="http://schemas.microsoft.com/office/drawing/2014/main" id="{E3AA40E5-1411-19D3-8E9A-D3119E7AEEFB}"/>
                </a:ext>
              </a:extLst>
            </p:cNvPr>
            <p:cNvGrpSpPr/>
            <p:nvPr/>
          </p:nvGrpSpPr>
          <p:grpSpPr>
            <a:xfrm>
              <a:off x="5647633" y="3217048"/>
              <a:ext cx="949596" cy="1289688"/>
              <a:chOff x="2701671" y="3909696"/>
              <a:chExt cx="949596" cy="1289688"/>
            </a:xfrm>
          </p:grpSpPr>
          <p:sp>
            <p:nvSpPr>
              <p:cNvPr id="1160" name="Freeform: Shape 1159">
                <a:extLst>
                  <a:ext uri="{FF2B5EF4-FFF2-40B4-BE49-F238E27FC236}">
                    <a16:creationId xmlns:a16="http://schemas.microsoft.com/office/drawing/2014/main" id="{2E636C33-E7DD-842A-67B8-894D38EB7F5D}"/>
                  </a:ext>
                </a:extLst>
              </p:cNvPr>
              <p:cNvSpPr/>
              <p:nvPr/>
            </p:nvSpPr>
            <p:spPr>
              <a:xfrm>
                <a:off x="2701671" y="4094139"/>
                <a:ext cx="888110" cy="1105244"/>
              </a:xfrm>
              <a:custGeom>
                <a:avLst/>
                <a:gdLst>
                  <a:gd name="connsiteX0" fmla="*/ 741521 w 888110"/>
                  <a:gd name="connsiteY0" fmla="*/ 4572 h 1105244"/>
                  <a:gd name="connsiteX1" fmla="*/ 785241 w 888110"/>
                  <a:gd name="connsiteY1" fmla="*/ 22288 h 1105244"/>
                  <a:gd name="connsiteX2" fmla="*/ 835057 w 888110"/>
                  <a:gd name="connsiteY2" fmla="*/ 59055 h 1105244"/>
                  <a:gd name="connsiteX3" fmla="*/ 836390 w 888110"/>
                  <a:gd name="connsiteY3" fmla="*/ 60388 h 1105244"/>
                  <a:gd name="connsiteX4" fmla="*/ 871633 w 888110"/>
                  <a:gd name="connsiteY4" fmla="*/ 105727 h 1105244"/>
                  <a:gd name="connsiteX5" fmla="*/ 888111 w 888110"/>
                  <a:gd name="connsiteY5" fmla="*/ 144018 h 1105244"/>
                  <a:gd name="connsiteX6" fmla="*/ 888111 w 888110"/>
                  <a:gd name="connsiteY6" fmla="*/ 144304 h 1105244"/>
                  <a:gd name="connsiteX7" fmla="*/ 888111 w 888110"/>
                  <a:gd name="connsiteY7" fmla="*/ 143923 h 1105244"/>
                  <a:gd name="connsiteX8" fmla="*/ 887921 w 888110"/>
                  <a:gd name="connsiteY8" fmla="*/ 144113 h 1105244"/>
                  <a:gd name="connsiteX9" fmla="*/ 887921 w 888110"/>
                  <a:gd name="connsiteY9" fmla="*/ 143827 h 1105244"/>
                  <a:gd name="connsiteX10" fmla="*/ 874681 w 888110"/>
                  <a:gd name="connsiteY10" fmla="*/ 177832 h 1105244"/>
                  <a:gd name="connsiteX11" fmla="*/ 874490 w 888110"/>
                  <a:gd name="connsiteY11" fmla="*/ 178308 h 1105244"/>
                  <a:gd name="connsiteX12" fmla="*/ 873728 w 888110"/>
                  <a:gd name="connsiteY12" fmla="*/ 180118 h 1105244"/>
                  <a:gd name="connsiteX13" fmla="*/ 874014 w 888110"/>
                  <a:gd name="connsiteY13" fmla="*/ 179070 h 1105244"/>
                  <a:gd name="connsiteX14" fmla="*/ 872109 w 888110"/>
                  <a:gd name="connsiteY14" fmla="*/ 183547 h 1105244"/>
                  <a:gd name="connsiteX15" fmla="*/ 865537 w 888110"/>
                  <a:gd name="connsiteY15" fmla="*/ 198692 h 1105244"/>
                  <a:gd name="connsiteX16" fmla="*/ 865537 w 888110"/>
                  <a:gd name="connsiteY16" fmla="*/ 198882 h 1105244"/>
                  <a:gd name="connsiteX17" fmla="*/ 800291 w 888110"/>
                  <a:gd name="connsiteY17" fmla="*/ 323279 h 1105244"/>
                  <a:gd name="connsiteX18" fmla="*/ 760571 w 888110"/>
                  <a:gd name="connsiteY18" fmla="*/ 388525 h 1105244"/>
                  <a:gd name="connsiteX19" fmla="*/ 760381 w 888110"/>
                  <a:gd name="connsiteY19" fmla="*/ 388525 h 1105244"/>
                  <a:gd name="connsiteX20" fmla="*/ 744379 w 888110"/>
                  <a:gd name="connsiteY20" fmla="*/ 413861 h 1105244"/>
                  <a:gd name="connsiteX21" fmla="*/ 741617 w 888110"/>
                  <a:gd name="connsiteY21" fmla="*/ 418147 h 1105244"/>
                  <a:gd name="connsiteX22" fmla="*/ 741140 w 888110"/>
                  <a:gd name="connsiteY22" fmla="*/ 418243 h 1105244"/>
                  <a:gd name="connsiteX23" fmla="*/ 718471 w 888110"/>
                  <a:gd name="connsiteY23" fmla="*/ 453676 h 1105244"/>
                  <a:gd name="connsiteX24" fmla="*/ 710660 w 888110"/>
                  <a:gd name="connsiteY24" fmla="*/ 465868 h 1105244"/>
                  <a:gd name="connsiteX25" fmla="*/ 704279 w 888110"/>
                  <a:gd name="connsiteY25" fmla="*/ 475774 h 1105244"/>
                  <a:gd name="connsiteX26" fmla="*/ 703612 w 888110"/>
                  <a:gd name="connsiteY26" fmla="*/ 476726 h 1105244"/>
                  <a:gd name="connsiteX27" fmla="*/ 687229 w 888110"/>
                  <a:gd name="connsiteY27" fmla="*/ 502348 h 1105244"/>
                  <a:gd name="connsiteX28" fmla="*/ 594551 w 888110"/>
                  <a:gd name="connsiteY28" fmla="*/ 638080 h 1105244"/>
                  <a:gd name="connsiteX29" fmla="*/ 485489 w 888110"/>
                  <a:gd name="connsiteY29" fmla="*/ 779240 h 1105244"/>
                  <a:gd name="connsiteX30" fmla="*/ 485013 w 888110"/>
                  <a:gd name="connsiteY30" fmla="*/ 779812 h 1105244"/>
                  <a:gd name="connsiteX31" fmla="*/ 479012 w 888110"/>
                  <a:gd name="connsiteY31" fmla="*/ 786955 h 1105244"/>
                  <a:gd name="connsiteX32" fmla="*/ 465011 w 888110"/>
                  <a:gd name="connsiteY32" fmla="*/ 803338 h 1105244"/>
                  <a:gd name="connsiteX33" fmla="*/ 435674 w 888110"/>
                  <a:gd name="connsiteY33" fmla="*/ 836390 h 1105244"/>
                  <a:gd name="connsiteX34" fmla="*/ 435197 w 888110"/>
                  <a:gd name="connsiteY34" fmla="*/ 836962 h 1105244"/>
                  <a:gd name="connsiteX35" fmla="*/ 428149 w 888110"/>
                  <a:gd name="connsiteY35" fmla="*/ 844677 h 1105244"/>
                  <a:gd name="connsiteX36" fmla="*/ 421672 w 888110"/>
                  <a:gd name="connsiteY36" fmla="*/ 851630 h 1105244"/>
                  <a:gd name="connsiteX37" fmla="*/ 417576 w 888110"/>
                  <a:gd name="connsiteY37" fmla="*/ 856107 h 1105244"/>
                  <a:gd name="connsiteX38" fmla="*/ 415290 w 888110"/>
                  <a:gd name="connsiteY38" fmla="*/ 858488 h 1105244"/>
                  <a:gd name="connsiteX39" fmla="*/ 392525 w 888110"/>
                  <a:gd name="connsiteY39" fmla="*/ 882301 h 1105244"/>
                  <a:gd name="connsiteX40" fmla="*/ 392430 w 888110"/>
                  <a:gd name="connsiteY40" fmla="*/ 882301 h 1105244"/>
                  <a:gd name="connsiteX41" fmla="*/ 384524 w 888110"/>
                  <a:gd name="connsiteY41" fmla="*/ 890588 h 1105244"/>
                  <a:gd name="connsiteX42" fmla="*/ 375856 w 888110"/>
                  <a:gd name="connsiteY42" fmla="*/ 899446 h 1105244"/>
                  <a:gd name="connsiteX43" fmla="*/ 354235 w 888110"/>
                  <a:gd name="connsiteY43" fmla="*/ 921544 h 1105244"/>
                  <a:gd name="connsiteX44" fmla="*/ 292513 w 888110"/>
                  <a:gd name="connsiteY44" fmla="*/ 985552 h 1105244"/>
                  <a:gd name="connsiteX45" fmla="*/ 224409 w 888110"/>
                  <a:gd name="connsiteY45" fmla="*/ 1062895 h 1105244"/>
                  <a:gd name="connsiteX46" fmla="*/ 221932 w 888110"/>
                  <a:gd name="connsiteY46" fmla="*/ 1065848 h 1105244"/>
                  <a:gd name="connsiteX47" fmla="*/ 208502 w 888110"/>
                  <a:gd name="connsiteY47" fmla="*/ 1081659 h 1105244"/>
                  <a:gd name="connsiteX48" fmla="*/ 192786 w 888110"/>
                  <a:gd name="connsiteY48" fmla="*/ 1095756 h 1105244"/>
                  <a:gd name="connsiteX49" fmla="*/ 179832 w 888110"/>
                  <a:gd name="connsiteY49" fmla="*/ 1103090 h 1105244"/>
                  <a:gd name="connsiteX50" fmla="*/ 168021 w 888110"/>
                  <a:gd name="connsiteY50" fmla="*/ 1105186 h 1105244"/>
                  <a:gd name="connsiteX51" fmla="*/ 165259 w 888110"/>
                  <a:gd name="connsiteY51" fmla="*/ 1104805 h 1105244"/>
                  <a:gd name="connsiteX52" fmla="*/ 159068 w 888110"/>
                  <a:gd name="connsiteY52" fmla="*/ 1102709 h 1105244"/>
                  <a:gd name="connsiteX53" fmla="*/ 151924 w 888110"/>
                  <a:gd name="connsiteY53" fmla="*/ 1096042 h 1105244"/>
                  <a:gd name="connsiteX54" fmla="*/ 148209 w 888110"/>
                  <a:gd name="connsiteY54" fmla="*/ 1088041 h 1105244"/>
                  <a:gd name="connsiteX55" fmla="*/ 146590 w 888110"/>
                  <a:gd name="connsiteY55" fmla="*/ 1076706 h 1105244"/>
                  <a:gd name="connsiteX56" fmla="*/ 147447 w 888110"/>
                  <a:gd name="connsiteY56" fmla="*/ 1064609 h 1105244"/>
                  <a:gd name="connsiteX57" fmla="*/ 150685 w 888110"/>
                  <a:gd name="connsiteY57" fmla="*/ 1050131 h 1105244"/>
                  <a:gd name="connsiteX58" fmla="*/ 155734 w 888110"/>
                  <a:gd name="connsiteY58" fmla="*/ 1036034 h 1105244"/>
                  <a:gd name="connsiteX59" fmla="*/ 155162 w 888110"/>
                  <a:gd name="connsiteY59" fmla="*/ 1036320 h 1105244"/>
                  <a:gd name="connsiteX60" fmla="*/ 155162 w 888110"/>
                  <a:gd name="connsiteY60" fmla="*/ 1036130 h 1105244"/>
                  <a:gd name="connsiteX61" fmla="*/ 155067 w 888110"/>
                  <a:gd name="connsiteY61" fmla="*/ 1036130 h 1105244"/>
                  <a:gd name="connsiteX62" fmla="*/ 148304 w 888110"/>
                  <a:gd name="connsiteY62" fmla="*/ 1039177 h 1105244"/>
                  <a:gd name="connsiteX63" fmla="*/ 136303 w 888110"/>
                  <a:gd name="connsiteY63" fmla="*/ 1044321 h 1105244"/>
                  <a:gd name="connsiteX64" fmla="*/ 114300 w 888110"/>
                  <a:gd name="connsiteY64" fmla="*/ 1051751 h 1105244"/>
                  <a:gd name="connsiteX65" fmla="*/ 79724 w 888110"/>
                  <a:gd name="connsiteY65" fmla="*/ 1059085 h 1105244"/>
                  <a:gd name="connsiteX66" fmla="*/ 47244 w 888110"/>
                  <a:gd name="connsiteY66" fmla="*/ 1058894 h 1105244"/>
                  <a:gd name="connsiteX67" fmla="*/ 45434 w 888110"/>
                  <a:gd name="connsiteY67" fmla="*/ 1058609 h 1105244"/>
                  <a:gd name="connsiteX68" fmla="*/ 33147 w 888110"/>
                  <a:gd name="connsiteY68" fmla="*/ 1055084 h 1105244"/>
                  <a:gd name="connsiteX69" fmla="*/ 23527 w 888110"/>
                  <a:gd name="connsiteY69" fmla="*/ 1050417 h 1105244"/>
                  <a:gd name="connsiteX70" fmla="*/ 16859 w 888110"/>
                  <a:gd name="connsiteY70" fmla="*/ 1044416 h 1105244"/>
                  <a:gd name="connsiteX71" fmla="*/ 14097 w 888110"/>
                  <a:gd name="connsiteY71" fmla="*/ 1036892 h 1105244"/>
                  <a:gd name="connsiteX72" fmla="*/ 20193 w 888110"/>
                  <a:gd name="connsiteY72" fmla="*/ 1024033 h 1105244"/>
                  <a:gd name="connsiteX73" fmla="*/ 34766 w 888110"/>
                  <a:gd name="connsiteY73" fmla="*/ 1014698 h 1105244"/>
                  <a:gd name="connsiteX74" fmla="*/ 60770 w 888110"/>
                  <a:gd name="connsiteY74" fmla="*/ 1004411 h 1105244"/>
                  <a:gd name="connsiteX75" fmla="*/ 49244 w 888110"/>
                  <a:gd name="connsiteY75" fmla="*/ 1004221 h 1105244"/>
                  <a:gd name="connsiteX76" fmla="*/ 30289 w 888110"/>
                  <a:gd name="connsiteY76" fmla="*/ 1002030 h 1105244"/>
                  <a:gd name="connsiteX77" fmla="*/ 25813 w 888110"/>
                  <a:gd name="connsiteY77" fmla="*/ 1001173 h 1105244"/>
                  <a:gd name="connsiteX78" fmla="*/ 0 w 888110"/>
                  <a:gd name="connsiteY78" fmla="*/ 978503 h 1105244"/>
                  <a:gd name="connsiteX79" fmla="*/ 2095 w 888110"/>
                  <a:gd name="connsiteY79" fmla="*/ 969645 h 1105244"/>
                  <a:gd name="connsiteX80" fmla="*/ 8668 w 888110"/>
                  <a:gd name="connsiteY80" fmla="*/ 962692 h 1105244"/>
                  <a:gd name="connsiteX81" fmla="*/ 17050 w 888110"/>
                  <a:gd name="connsiteY81" fmla="*/ 958596 h 1105244"/>
                  <a:gd name="connsiteX82" fmla="*/ 27527 w 888110"/>
                  <a:gd name="connsiteY82" fmla="*/ 955929 h 1105244"/>
                  <a:gd name="connsiteX83" fmla="*/ 52483 w 888110"/>
                  <a:gd name="connsiteY83" fmla="*/ 952976 h 1105244"/>
                  <a:gd name="connsiteX84" fmla="*/ 48101 w 888110"/>
                  <a:gd name="connsiteY84" fmla="*/ 951262 h 1105244"/>
                  <a:gd name="connsiteX85" fmla="*/ 28956 w 888110"/>
                  <a:gd name="connsiteY85" fmla="*/ 934688 h 1105244"/>
                  <a:gd name="connsiteX86" fmla="*/ 25717 w 888110"/>
                  <a:gd name="connsiteY86" fmla="*/ 922020 h 1105244"/>
                  <a:gd name="connsiteX87" fmla="*/ 31718 w 888110"/>
                  <a:gd name="connsiteY87" fmla="*/ 910780 h 1105244"/>
                  <a:gd name="connsiteX88" fmla="*/ 42100 w 888110"/>
                  <a:gd name="connsiteY88" fmla="*/ 906971 h 1105244"/>
                  <a:gd name="connsiteX89" fmla="*/ 53054 w 888110"/>
                  <a:gd name="connsiteY89" fmla="*/ 906589 h 1105244"/>
                  <a:gd name="connsiteX90" fmla="*/ 78105 w 888110"/>
                  <a:gd name="connsiteY90" fmla="*/ 909542 h 1105244"/>
                  <a:gd name="connsiteX91" fmla="*/ 81534 w 888110"/>
                  <a:gd name="connsiteY91" fmla="*/ 910018 h 1105244"/>
                  <a:gd name="connsiteX92" fmla="*/ 104394 w 888110"/>
                  <a:gd name="connsiteY92" fmla="*/ 913829 h 1105244"/>
                  <a:gd name="connsiteX93" fmla="*/ 120015 w 888110"/>
                  <a:gd name="connsiteY93" fmla="*/ 916781 h 1105244"/>
                  <a:gd name="connsiteX94" fmla="*/ 136303 w 888110"/>
                  <a:gd name="connsiteY94" fmla="*/ 919829 h 1105244"/>
                  <a:gd name="connsiteX95" fmla="*/ 169926 w 888110"/>
                  <a:gd name="connsiteY95" fmla="*/ 925163 h 1105244"/>
                  <a:gd name="connsiteX96" fmla="*/ 240792 w 888110"/>
                  <a:gd name="connsiteY96" fmla="*/ 833914 h 1105244"/>
                  <a:gd name="connsiteX97" fmla="*/ 241459 w 888110"/>
                  <a:gd name="connsiteY97" fmla="*/ 833152 h 1105244"/>
                  <a:gd name="connsiteX98" fmla="*/ 241459 w 888110"/>
                  <a:gd name="connsiteY98" fmla="*/ 833152 h 1105244"/>
                  <a:gd name="connsiteX99" fmla="*/ 353568 w 888110"/>
                  <a:gd name="connsiteY99" fmla="*/ 674180 h 1105244"/>
                  <a:gd name="connsiteX100" fmla="*/ 448913 w 888110"/>
                  <a:gd name="connsiteY100" fmla="*/ 518065 h 1105244"/>
                  <a:gd name="connsiteX101" fmla="*/ 583216 w 888110"/>
                  <a:gd name="connsiteY101" fmla="*/ 230886 h 1105244"/>
                  <a:gd name="connsiteX102" fmla="*/ 655034 w 888110"/>
                  <a:gd name="connsiteY102" fmla="*/ 23050 h 1105244"/>
                  <a:gd name="connsiteX103" fmla="*/ 655225 w 888110"/>
                  <a:gd name="connsiteY103" fmla="*/ 23241 h 1105244"/>
                  <a:gd name="connsiteX104" fmla="*/ 655225 w 888110"/>
                  <a:gd name="connsiteY104" fmla="*/ 23050 h 1105244"/>
                  <a:gd name="connsiteX105" fmla="*/ 655415 w 888110"/>
                  <a:gd name="connsiteY105" fmla="*/ 23241 h 1105244"/>
                  <a:gd name="connsiteX106" fmla="*/ 660559 w 888110"/>
                  <a:gd name="connsiteY106" fmla="*/ 5143 h 1105244"/>
                  <a:gd name="connsiteX107" fmla="*/ 661035 w 888110"/>
                  <a:gd name="connsiteY107" fmla="*/ 5334 h 1105244"/>
                  <a:gd name="connsiteX108" fmla="*/ 663797 w 888110"/>
                  <a:gd name="connsiteY108" fmla="*/ 6096 h 1105244"/>
                  <a:gd name="connsiteX109" fmla="*/ 668274 w 888110"/>
                  <a:gd name="connsiteY109" fmla="*/ 6191 h 1105244"/>
                  <a:gd name="connsiteX110" fmla="*/ 670941 w 888110"/>
                  <a:gd name="connsiteY110" fmla="*/ 5620 h 1105244"/>
                  <a:gd name="connsiteX111" fmla="*/ 674751 w 888110"/>
                  <a:gd name="connsiteY111" fmla="*/ 4667 h 1105244"/>
                  <a:gd name="connsiteX112" fmla="*/ 677894 w 888110"/>
                  <a:gd name="connsiteY112" fmla="*/ 3619 h 1105244"/>
                  <a:gd name="connsiteX113" fmla="*/ 707327 w 888110"/>
                  <a:gd name="connsiteY113" fmla="*/ 0 h 1105244"/>
                  <a:gd name="connsiteX114" fmla="*/ 731711 w 888110"/>
                  <a:gd name="connsiteY114" fmla="*/ 2381 h 1105244"/>
                  <a:gd name="connsiteX115" fmla="*/ 741902 w 888110"/>
                  <a:gd name="connsiteY115" fmla="*/ 4572 h 110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88110" h="1105244">
                    <a:moveTo>
                      <a:pt x="741521" y="4572"/>
                    </a:moveTo>
                    <a:cubicBezTo>
                      <a:pt x="756571" y="8668"/>
                      <a:pt x="771239" y="14573"/>
                      <a:pt x="785241" y="22288"/>
                    </a:cubicBezTo>
                    <a:cubicBezTo>
                      <a:pt x="804196" y="33052"/>
                      <a:pt x="820865" y="45434"/>
                      <a:pt x="835057" y="59055"/>
                    </a:cubicBezTo>
                    <a:lnTo>
                      <a:pt x="836390" y="60388"/>
                    </a:lnTo>
                    <a:cubicBezTo>
                      <a:pt x="850297" y="74485"/>
                      <a:pt x="862203" y="89725"/>
                      <a:pt x="871633" y="105727"/>
                    </a:cubicBezTo>
                    <a:cubicBezTo>
                      <a:pt x="879348" y="119253"/>
                      <a:pt x="884777" y="131826"/>
                      <a:pt x="888111" y="144018"/>
                    </a:cubicBezTo>
                    <a:cubicBezTo>
                      <a:pt x="888111" y="144113"/>
                      <a:pt x="888111" y="144209"/>
                      <a:pt x="888111" y="144304"/>
                    </a:cubicBezTo>
                    <a:lnTo>
                      <a:pt x="888111" y="143923"/>
                    </a:lnTo>
                    <a:cubicBezTo>
                      <a:pt x="888111" y="143923"/>
                      <a:pt x="887921" y="144113"/>
                      <a:pt x="887921" y="144113"/>
                    </a:cubicBezTo>
                    <a:lnTo>
                      <a:pt x="887921" y="143827"/>
                    </a:lnTo>
                    <a:cubicBezTo>
                      <a:pt x="884206" y="153352"/>
                      <a:pt x="880110" y="163830"/>
                      <a:pt x="874681" y="177832"/>
                    </a:cubicBezTo>
                    <a:cubicBezTo>
                      <a:pt x="874681" y="178022"/>
                      <a:pt x="874586" y="178117"/>
                      <a:pt x="874490" y="178308"/>
                    </a:cubicBezTo>
                    <a:cubicBezTo>
                      <a:pt x="874205" y="178879"/>
                      <a:pt x="874014" y="179546"/>
                      <a:pt x="873728" y="180118"/>
                    </a:cubicBezTo>
                    <a:lnTo>
                      <a:pt x="874014" y="179070"/>
                    </a:lnTo>
                    <a:lnTo>
                      <a:pt x="872109" y="183547"/>
                    </a:lnTo>
                    <a:cubicBezTo>
                      <a:pt x="870014" y="188500"/>
                      <a:pt x="867823" y="193548"/>
                      <a:pt x="865537" y="198692"/>
                    </a:cubicBezTo>
                    <a:lnTo>
                      <a:pt x="865537" y="198882"/>
                    </a:lnTo>
                    <a:cubicBezTo>
                      <a:pt x="848106" y="237458"/>
                      <a:pt x="826675" y="278225"/>
                      <a:pt x="800291" y="323279"/>
                    </a:cubicBezTo>
                    <a:cubicBezTo>
                      <a:pt x="786860" y="346234"/>
                      <a:pt x="773049" y="368713"/>
                      <a:pt x="760571" y="388525"/>
                    </a:cubicBezTo>
                    <a:lnTo>
                      <a:pt x="760381" y="388525"/>
                    </a:lnTo>
                    <a:cubicBezTo>
                      <a:pt x="754666" y="397669"/>
                      <a:pt x="749332" y="406146"/>
                      <a:pt x="744379" y="413861"/>
                    </a:cubicBezTo>
                    <a:cubicBezTo>
                      <a:pt x="743426" y="415290"/>
                      <a:pt x="742569" y="416719"/>
                      <a:pt x="741617" y="418147"/>
                    </a:cubicBezTo>
                    <a:cubicBezTo>
                      <a:pt x="741426" y="418147"/>
                      <a:pt x="741331" y="418147"/>
                      <a:pt x="741140" y="418243"/>
                    </a:cubicBezTo>
                    <a:cubicBezTo>
                      <a:pt x="733711" y="429959"/>
                      <a:pt x="726091" y="441769"/>
                      <a:pt x="718471" y="453676"/>
                    </a:cubicBezTo>
                    <a:lnTo>
                      <a:pt x="710660" y="465868"/>
                    </a:lnTo>
                    <a:lnTo>
                      <a:pt x="704279" y="475774"/>
                    </a:lnTo>
                    <a:lnTo>
                      <a:pt x="703612" y="476726"/>
                    </a:lnTo>
                    <a:lnTo>
                      <a:pt x="687229" y="502348"/>
                    </a:lnTo>
                    <a:cubicBezTo>
                      <a:pt x="661702" y="541210"/>
                      <a:pt x="630460" y="587978"/>
                      <a:pt x="594551" y="638080"/>
                    </a:cubicBezTo>
                    <a:cubicBezTo>
                      <a:pt x="561308" y="684276"/>
                      <a:pt x="524828" y="732282"/>
                      <a:pt x="485489" y="779240"/>
                    </a:cubicBezTo>
                    <a:cubicBezTo>
                      <a:pt x="485299" y="779431"/>
                      <a:pt x="485108" y="779621"/>
                      <a:pt x="485013" y="779812"/>
                    </a:cubicBezTo>
                    <a:lnTo>
                      <a:pt x="479012" y="786955"/>
                    </a:lnTo>
                    <a:cubicBezTo>
                      <a:pt x="474440" y="792385"/>
                      <a:pt x="469773" y="797814"/>
                      <a:pt x="465011" y="803338"/>
                    </a:cubicBezTo>
                    <a:cubicBezTo>
                      <a:pt x="455390" y="814483"/>
                      <a:pt x="445579" y="825532"/>
                      <a:pt x="435674" y="836390"/>
                    </a:cubicBezTo>
                    <a:cubicBezTo>
                      <a:pt x="435483" y="836581"/>
                      <a:pt x="435293" y="836771"/>
                      <a:pt x="435197" y="836962"/>
                    </a:cubicBezTo>
                    <a:lnTo>
                      <a:pt x="428149" y="844677"/>
                    </a:lnTo>
                    <a:lnTo>
                      <a:pt x="421672" y="851630"/>
                    </a:lnTo>
                    <a:lnTo>
                      <a:pt x="417576" y="856107"/>
                    </a:lnTo>
                    <a:lnTo>
                      <a:pt x="415290" y="858488"/>
                    </a:lnTo>
                    <a:cubicBezTo>
                      <a:pt x="407765" y="866489"/>
                      <a:pt x="400145" y="874395"/>
                      <a:pt x="392525" y="882301"/>
                    </a:cubicBezTo>
                    <a:lnTo>
                      <a:pt x="392430" y="882301"/>
                    </a:lnTo>
                    <a:lnTo>
                      <a:pt x="384524" y="890588"/>
                    </a:lnTo>
                    <a:lnTo>
                      <a:pt x="375856" y="899446"/>
                    </a:lnTo>
                    <a:cubicBezTo>
                      <a:pt x="368618" y="906875"/>
                      <a:pt x="361379" y="914209"/>
                      <a:pt x="354235" y="921544"/>
                    </a:cubicBezTo>
                    <a:cubicBezTo>
                      <a:pt x="333851" y="942404"/>
                      <a:pt x="312801" y="963930"/>
                      <a:pt x="292513" y="985552"/>
                    </a:cubicBezTo>
                    <a:cubicBezTo>
                      <a:pt x="266319" y="1013460"/>
                      <a:pt x="244030" y="1038701"/>
                      <a:pt x="224409" y="1062895"/>
                    </a:cubicBezTo>
                    <a:lnTo>
                      <a:pt x="221932" y="1065848"/>
                    </a:lnTo>
                    <a:cubicBezTo>
                      <a:pt x="217646" y="1071086"/>
                      <a:pt x="213265" y="1076611"/>
                      <a:pt x="208502" y="1081659"/>
                    </a:cubicBezTo>
                    <a:cubicBezTo>
                      <a:pt x="203835" y="1086612"/>
                      <a:pt x="198596" y="1091375"/>
                      <a:pt x="192786" y="1095756"/>
                    </a:cubicBezTo>
                    <a:cubicBezTo>
                      <a:pt x="188976" y="1098614"/>
                      <a:pt x="184785" y="1100995"/>
                      <a:pt x="179832" y="1103090"/>
                    </a:cubicBezTo>
                    <a:cubicBezTo>
                      <a:pt x="176022" y="1104710"/>
                      <a:pt x="171926" y="1105472"/>
                      <a:pt x="168021" y="1105186"/>
                    </a:cubicBezTo>
                    <a:cubicBezTo>
                      <a:pt x="167069" y="1105186"/>
                      <a:pt x="166116" y="1104995"/>
                      <a:pt x="165259" y="1104805"/>
                    </a:cubicBezTo>
                    <a:cubicBezTo>
                      <a:pt x="163068" y="1104424"/>
                      <a:pt x="161068" y="1103757"/>
                      <a:pt x="159068" y="1102709"/>
                    </a:cubicBezTo>
                    <a:cubicBezTo>
                      <a:pt x="155924" y="1101090"/>
                      <a:pt x="153638" y="1098423"/>
                      <a:pt x="151924" y="1096042"/>
                    </a:cubicBezTo>
                    <a:cubicBezTo>
                      <a:pt x="150019" y="1093470"/>
                      <a:pt x="148876" y="1090231"/>
                      <a:pt x="148209" y="1088041"/>
                    </a:cubicBezTo>
                    <a:cubicBezTo>
                      <a:pt x="147257" y="1084898"/>
                      <a:pt x="146780" y="1081373"/>
                      <a:pt x="146590" y="1076706"/>
                    </a:cubicBezTo>
                    <a:cubicBezTo>
                      <a:pt x="146495" y="1072801"/>
                      <a:pt x="146875" y="1068896"/>
                      <a:pt x="147447" y="1064609"/>
                    </a:cubicBezTo>
                    <a:cubicBezTo>
                      <a:pt x="148019" y="1060228"/>
                      <a:pt x="149066" y="1055656"/>
                      <a:pt x="150685" y="1050131"/>
                    </a:cubicBezTo>
                    <a:cubicBezTo>
                      <a:pt x="152114" y="1045464"/>
                      <a:pt x="153734" y="1040701"/>
                      <a:pt x="155734" y="1036034"/>
                    </a:cubicBezTo>
                    <a:cubicBezTo>
                      <a:pt x="155543" y="1036034"/>
                      <a:pt x="155353" y="1036225"/>
                      <a:pt x="155162" y="1036320"/>
                    </a:cubicBezTo>
                    <a:cubicBezTo>
                      <a:pt x="155162" y="1036320"/>
                      <a:pt x="155162" y="1036130"/>
                      <a:pt x="155162" y="1036130"/>
                    </a:cubicBezTo>
                    <a:lnTo>
                      <a:pt x="155067" y="1036130"/>
                    </a:lnTo>
                    <a:lnTo>
                      <a:pt x="148304" y="1039177"/>
                    </a:lnTo>
                    <a:cubicBezTo>
                      <a:pt x="144494" y="1040987"/>
                      <a:pt x="140494" y="1042702"/>
                      <a:pt x="136303" y="1044321"/>
                    </a:cubicBezTo>
                    <a:cubicBezTo>
                      <a:pt x="129064" y="1047083"/>
                      <a:pt x="121730" y="1049560"/>
                      <a:pt x="114300" y="1051751"/>
                    </a:cubicBezTo>
                    <a:cubicBezTo>
                      <a:pt x="102965" y="1055180"/>
                      <a:pt x="91345" y="1057561"/>
                      <a:pt x="79724" y="1059085"/>
                    </a:cubicBezTo>
                    <a:cubicBezTo>
                      <a:pt x="68389" y="1060514"/>
                      <a:pt x="57436" y="1060418"/>
                      <a:pt x="47244" y="1058894"/>
                    </a:cubicBezTo>
                    <a:lnTo>
                      <a:pt x="45434" y="1058609"/>
                    </a:lnTo>
                    <a:cubicBezTo>
                      <a:pt x="41529" y="1057847"/>
                      <a:pt x="37338" y="1056704"/>
                      <a:pt x="33147" y="1055084"/>
                    </a:cubicBezTo>
                    <a:cubicBezTo>
                      <a:pt x="29146" y="1053560"/>
                      <a:pt x="26194" y="1052036"/>
                      <a:pt x="23527" y="1050417"/>
                    </a:cubicBezTo>
                    <a:cubicBezTo>
                      <a:pt x="20860" y="1048607"/>
                      <a:pt x="18764" y="1046797"/>
                      <a:pt x="16859" y="1044416"/>
                    </a:cubicBezTo>
                    <a:cubicBezTo>
                      <a:pt x="14954" y="1042035"/>
                      <a:pt x="14288" y="1038987"/>
                      <a:pt x="14097" y="1036892"/>
                    </a:cubicBezTo>
                    <a:cubicBezTo>
                      <a:pt x="13526" y="1030891"/>
                      <a:pt x="18193" y="1025938"/>
                      <a:pt x="20193" y="1024033"/>
                    </a:cubicBezTo>
                    <a:cubicBezTo>
                      <a:pt x="24955" y="1019747"/>
                      <a:pt x="30480" y="1016794"/>
                      <a:pt x="34766" y="1014698"/>
                    </a:cubicBezTo>
                    <a:cubicBezTo>
                      <a:pt x="42386" y="1011079"/>
                      <a:pt x="50578" y="1007840"/>
                      <a:pt x="60770" y="1004411"/>
                    </a:cubicBezTo>
                    <a:cubicBezTo>
                      <a:pt x="56960" y="1004506"/>
                      <a:pt x="53149" y="1004411"/>
                      <a:pt x="49244" y="1004221"/>
                    </a:cubicBezTo>
                    <a:cubicBezTo>
                      <a:pt x="41815" y="1003744"/>
                      <a:pt x="35814" y="1003078"/>
                      <a:pt x="30289" y="1002030"/>
                    </a:cubicBezTo>
                    <a:cubicBezTo>
                      <a:pt x="28765" y="1001744"/>
                      <a:pt x="27241" y="1001459"/>
                      <a:pt x="25813" y="1001173"/>
                    </a:cubicBezTo>
                    <a:cubicBezTo>
                      <a:pt x="16192" y="998982"/>
                      <a:pt x="95" y="993172"/>
                      <a:pt x="0" y="978503"/>
                    </a:cubicBezTo>
                    <a:cubicBezTo>
                      <a:pt x="0" y="975455"/>
                      <a:pt x="667" y="972312"/>
                      <a:pt x="2095" y="969645"/>
                    </a:cubicBezTo>
                    <a:cubicBezTo>
                      <a:pt x="3334" y="967168"/>
                      <a:pt x="5524" y="964883"/>
                      <a:pt x="8668" y="962692"/>
                    </a:cubicBezTo>
                    <a:cubicBezTo>
                      <a:pt x="11335" y="960787"/>
                      <a:pt x="14573" y="959548"/>
                      <a:pt x="17050" y="958596"/>
                    </a:cubicBezTo>
                    <a:cubicBezTo>
                      <a:pt x="20574" y="957263"/>
                      <a:pt x="24289" y="956501"/>
                      <a:pt x="27527" y="955929"/>
                    </a:cubicBezTo>
                    <a:cubicBezTo>
                      <a:pt x="35052" y="954500"/>
                      <a:pt x="43244" y="953452"/>
                      <a:pt x="52483" y="952976"/>
                    </a:cubicBezTo>
                    <a:cubicBezTo>
                      <a:pt x="50768" y="952405"/>
                      <a:pt x="49435" y="951929"/>
                      <a:pt x="48101" y="951262"/>
                    </a:cubicBezTo>
                    <a:cubicBezTo>
                      <a:pt x="41720" y="948309"/>
                      <a:pt x="33242" y="943165"/>
                      <a:pt x="28956" y="934688"/>
                    </a:cubicBezTo>
                    <a:cubicBezTo>
                      <a:pt x="26479" y="929735"/>
                      <a:pt x="25432" y="925735"/>
                      <a:pt x="25717" y="922020"/>
                    </a:cubicBezTo>
                    <a:cubicBezTo>
                      <a:pt x="26003" y="917353"/>
                      <a:pt x="28194" y="913447"/>
                      <a:pt x="31718" y="910780"/>
                    </a:cubicBezTo>
                    <a:cubicBezTo>
                      <a:pt x="35052" y="908399"/>
                      <a:pt x="39052" y="907542"/>
                      <a:pt x="42100" y="906971"/>
                    </a:cubicBezTo>
                    <a:cubicBezTo>
                      <a:pt x="45339" y="906494"/>
                      <a:pt x="48673" y="906304"/>
                      <a:pt x="53054" y="906589"/>
                    </a:cubicBezTo>
                    <a:cubicBezTo>
                      <a:pt x="61436" y="906971"/>
                      <a:pt x="69913" y="908209"/>
                      <a:pt x="78105" y="909542"/>
                    </a:cubicBezTo>
                    <a:lnTo>
                      <a:pt x="81534" y="910018"/>
                    </a:lnTo>
                    <a:cubicBezTo>
                      <a:pt x="89154" y="911161"/>
                      <a:pt x="96774" y="912495"/>
                      <a:pt x="104394" y="913829"/>
                    </a:cubicBezTo>
                    <a:lnTo>
                      <a:pt x="120015" y="916781"/>
                    </a:lnTo>
                    <a:cubicBezTo>
                      <a:pt x="125444" y="917829"/>
                      <a:pt x="130873" y="918877"/>
                      <a:pt x="136303" y="919829"/>
                    </a:cubicBezTo>
                    <a:cubicBezTo>
                      <a:pt x="149828" y="922306"/>
                      <a:pt x="160210" y="923925"/>
                      <a:pt x="169926" y="925163"/>
                    </a:cubicBezTo>
                    <a:cubicBezTo>
                      <a:pt x="193358" y="896207"/>
                      <a:pt x="217170" y="865537"/>
                      <a:pt x="240792" y="833914"/>
                    </a:cubicBezTo>
                    <a:lnTo>
                      <a:pt x="241459" y="833152"/>
                    </a:lnTo>
                    <a:lnTo>
                      <a:pt x="241459" y="833152"/>
                    </a:lnTo>
                    <a:cubicBezTo>
                      <a:pt x="276225" y="786384"/>
                      <a:pt x="312896" y="734377"/>
                      <a:pt x="353568" y="674180"/>
                    </a:cubicBezTo>
                    <a:cubicBezTo>
                      <a:pt x="386810" y="624935"/>
                      <a:pt x="418910" y="572452"/>
                      <a:pt x="448913" y="518065"/>
                    </a:cubicBezTo>
                    <a:cubicBezTo>
                      <a:pt x="498157" y="428911"/>
                      <a:pt x="543401" y="332327"/>
                      <a:pt x="583216" y="230886"/>
                    </a:cubicBezTo>
                    <a:cubicBezTo>
                      <a:pt x="609791" y="162973"/>
                      <a:pt x="633889" y="93250"/>
                      <a:pt x="655034" y="23050"/>
                    </a:cubicBezTo>
                    <a:lnTo>
                      <a:pt x="655225" y="23241"/>
                    </a:lnTo>
                    <a:cubicBezTo>
                      <a:pt x="655225" y="23241"/>
                      <a:pt x="655225" y="23146"/>
                      <a:pt x="655225" y="23050"/>
                    </a:cubicBezTo>
                    <a:cubicBezTo>
                      <a:pt x="655225" y="23050"/>
                      <a:pt x="655225" y="23146"/>
                      <a:pt x="655415" y="23241"/>
                    </a:cubicBezTo>
                    <a:cubicBezTo>
                      <a:pt x="657225" y="17335"/>
                      <a:pt x="658940" y="11525"/>
                      <a:pt x="660559" y="5143"/>
                    </a:cubicBezTo>
                    <a:cubicBezTo>
                      <a:pt x="660654" y="5143"/>
                      <a:pt x="660844" y="5239"/>
                      <a:pt x="661035" y="5334"/>
                    </a:cubicBezTo>
                    <a:cubicBezTo>
                      <a:pt x="661988" y="5715"/>
                      <a:pt x="662940" y="5905"/>
                      <a:pt x="663797" y="6096"/>
                    </a:cubicBezTo>
                    <a:cubicBezTo>
                      <a:pt x="665226" y="6382"/>
                      <a:pt x="666655" y="6382"/>
                      <a:pt x="668274" y="6191"/>
                    </a:cubicBezTo>
                    <a:lnTo>
                      <a:pt x="670941" y="5620"/>
                    </a:lnTo>
                    <a:cubicBezTo>
                      <a:pt x="672275" y="5334"/>
                      <a:pt x="673513" y="5143"/>
                      <a:pt x="674751" y="4667"/>
                    </a:cubicBezTo>
                    <a:cubicBezTo>
                      <a:pt x="675799" y="4286"/>
                      <a:pt x="676846" y="3905"/>
                      <a:pt x="677894" y="3619"/>
                    </a:cubicBezTo>
                    <a:cubicBezTo>
                      <a:pt x="687134" y="1429"/>
                      <a:pt x="697040" y="190"/>
                      <a:pt x="707327" y="0"/>
                    </a:cubicBezTo>
                    <a:cubicBezTo>
                      <a:pt x="715137" y="0"/>
                      <a:pt x="723329" y="857"/>
                      <a:pt x="731711" y="2381"/>
                    </a:cubicBezTo>
                    <a:cubicBezTo>
                      <a:pt x="735140" y="3048"/>
                      <a:pt x="738569" y="3715"/>
                      <a:pt x="741902" y="4572"/>
                    </a:cubicBezTo>
                  </a:path>
                </a:pathLst>
              </a:custGeom>
              <a:solidFill>
                <a:srgbClr val="FFE1D1"/>
              </a:solid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F4DE683E-8DC3-7EE0-3AEB-82A7EB9EBEE1}"/>
                  </a:ext>
                </a:extLst>
              </p:cNvPr>
              <p:cNvSpPr/>
              <p:nvPr/>
            </p:nvSpPr>
            <p:spPr>
              <a:xfrm>
                <a:off x="2765006" y="5080892"/>
                <a:ext cx="65215" cy="18330"/>
              </a:xfrm>
              <a:custGeom>
                <a:avLst/>
                <a:gdLst>
                  <a:gd name="connsiteX0" fmla="*/ 64966 w 65215"/>
                  <a:gd name="connsiteY0" fmla="*/ 2514 h 18330"/>
                  <a:gd name="connsiteX1" fmla="*/ 62013 w 65215"/>
                  <a:gd name="connsiteY1" fmla="*/ 37 h 18330"/>
                  <a:gd name="connsiteX2" fmla="*/ 60013 w 65215"/>
                  <a:gd name="connsiteY2" fmla="*/ 228 h 18330"/>
                  <a:gd name="connsiteX3" fmla="*/ 35534 w 65215"/>
                  <a:gd name="connsiteY3" fmla="*/ 7372 h 18330"/>
                  <a:gd name="connsiteX4" fmla="*/ 36105 w 65215"/>
                  <a:gd name="connsiteY4" fmla="*/ 7276 h 18330"/>
                  <a:gd name="connsiteX5" fmla="*/ 2673 w 65215"/>
                  <a:gd name="connsiteY5" fmla="*/ 12515 h 18330"/>
                  <a:gd name="connsiteX6" fmla="*/ 6 w 65215"/>
                  <a:gd name="connsiteY6" fmla="*/ 15658 h 18330"/>
                  <a:gd name="connsiteX7" fmla="*/ 3149 w 65215"/>
                  <a:gd name="connsiteY7" fmla="*/ 18325 h 18330"/>
                  <a:gd name="connsiteX8" fmla="*/ 33629 w 65215"/>
                  <a:gd name="connsiteY8" fmla="*/ 14706 h 18330"/>
                  <a:gd name="connsiteX9" fmla="*/ 62680 w 65215"/>
                  <a:gd name="connsiteY9" fmla="*/ 7657 h 18330"/>
                  <a:gd name="connsiteX10" fmla="*/ 64966 w 65215"/>
                  <a:gd name="connsiteY10" fmla="*/ 2609 h 18330"/>
                  <a:gd name="connsiteX11" fmla="*/ 36010 w 65215"/>
                  <a:gd name="connsiteY11" fmla="*/ 7276 h 18330"/>
                  <a:gd name="connsiteX12" fmla="*/ 36296 w 65215"/>
                  <a:gd name="connsiteY12" fmla="*/ 7276 h 18330"/>
                  <a:gd name="connsiteX13" fmla="*/ 36010 w 65215"/>
                  <a:gd name="connsiteY13" fmla="*/ 7276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15" h="18330">
                    <a:moveTo>
                      <a:pt x="64966" y="2514"/>
                    </a:moveTo>
                    <a:cubicBezTo>
                      <a:pt x="64490" y="1180"/>
                      <a:pt x="63347" y="228"/>
                      <a:pt x="62013" y="37"/>
                    </a:cubicBezTo>
                    <a:cubicBezTo>
                      <a:pt x="61347" y="-58"/>
                      <a:pt x="60680" y="37"/>
                      <a:pt x="60013" y="228"/>
                    </a:cubicBezTo>
                    <a:cubicBezTo>
                      <a:pt x="52012" y="3181"/>
                      <a:pt x="43821" y="5467"/>
                      <a:pt x="35534" y="7372"/>
                    </a:cubicBezTo>
                    <a:cubicBezTo>
                      <a:pt x="35724" y="7372"/>
                      <a:pt x="35915" y="7372"/>
                      <a:pt x="36105" y="7276"/>
                    </a:cubicBezTo>
                    <a:cubicBezTo>
                      <a:pt x="25056" y="9658"/>
                      <a:pt x="13912" y="11563"/>
                      <a:pt x="2673" y="12515"/>
                    </a:cubicBezTo>
                    <a:cubicBezTo>
                      <a:pt x="1053" y="12610"/>
                      <a:pt x="-90" y="14039"/>
                      <a:pt x="6" y="15658"/>
                    </a:cubicBezTo>
                    <a:cubicBezTo>
                      <a:pt x="196" y="17278"/>
                      <a:pt x="1530" y="18421"/>
                      <a:pt x="3149" y="18325"/>
                    </a:cubicBezTo>
                    <a:cubicBezTo>
                      <a:pt x="13341" y="17373"/>
                      <a:pt x="23532" y="16516"/>
                      <a:pt x="33629" y="14706"/>
                    </a:cubicBezTo>
                    <a:cubicBezTo>
                      <a:pt x="43440" y="12991"/>
                      <a:pt x="53155" y="10610"/>
                      <a:pt x="62680" y="7657"/>
                    </a:cubicBezTo>
                    <a:cubicBezTo>
                      <a:pt x="64680" y="6991"/>
                      <a:pt x="65728" y="4514"/>
                      <a:pt x="64966" y="2609"/>
                    </a:cubicBezTo>
                    <a:moveTo>
                      <a:pt x="36010" y="7276"/>
                    </a:moveTo>
                    <a:cubicBezTo>
                      <a:pt x="36010" y="7276"/>
                      <a:pt x="36201" y="7276"/>
                      <a:pt x="36296" y="7276"/>
                    </a:cubicBezTo>
                    <a:cubicBezTo>
                      <a:pt x="36201" y="7276"/>
                      <a:pt x="36105" y="7276"/>
                      <a:pt x="36010" y="7276"/>
                    </a:cubicBezTo>
                  </a:path>
                </a:pathLst>
              </a:custGeom>
              <a:solidFill>
                <a:srgbClr val="D9A68A"/>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E52B9A38-34E0-2C0B-155E-82C70905E38E}"/>
                  </a:ext>
                </a:extLst>
              </p:cNvPr>
              <p:cNvSpPr/>
              <p:nvPr/>
            </p:nvSpPr>
            <p:spPr>
              <a:xfrm>
                <a:off x="2760053" y="5039210"/>
                <a:ext cx="60584" cy="11538"/>
              </a:xfrm>
              <a:custGeom>
                <a:avLst/>
                <a:gdLst>
                  <a:gd name="connsiteX0" fmla="*/ 59156 w 60584"/>
                  <a:gd name="connsiteY0" fmla="*/ 952 h 11538"/>
                  <a:gd name="connsiteX1" fmla="*/ 60585 w 60584"/>
                  <a:gd name="connsiteY1" fmla="*/ 3715 h 11538"/>
                  <a:gd name="connsiteX2" fmla="*/ 59727 w 60584"/>
                  <a:gd name="connsiteY2" fmla="*/ 6572 h 11538"/>
                  <a:gd name="connsiteX3" fmla="*/ 56965 w 60584"/>
                  <a:gd name="connsiteY3" fmla="*/ 8001 h 11538"/>
                  <a:gd name="connsiteX4" fmla="*/ 30200 w 60584"/>
                  <a:gd name="connsiteY4" fmla="*/ 11144 h 11538"/>
                  <a:gd name="connsiteX5" fmla="*/ 3149 w 60584"/>
                  <a:gd name="connsiteY5" fmla="*/ 11430 h 11538"/>
                  <a:gd name="connsiteX6" fmla="*/ 1053 w 60584"/>
                  <a:gd name="connsiteY6" fmla="*/ 10763 h 11538"/>
                  <a:gd name="connsiteX7" fmla="*/ 6 w 60584"/>
                  <a:gd name="connsiteY7" fmla="*/ 8763 h 11538"/>
                  <a:gd name="connsiteX8" fmla="*/ 2673 w 60584"/>
                  <a:gd name="connsiteY8" fmla="*/ 5620 h 11538"/>
                  <a:gd name="connsiteX9" fmla="*/ 29533 w 60584"/>
                  <a:gd name="connsiteY9" fmla="*/ 4191 h 11538"/>
                  <a:gd name="connsiteX10" fmla="*/ 56203 w 60584"/>
                  <a:gd name="connsiteY10" fmla="*/ 0 h 11538"/>
                  <a:gd name="connsiteX11" fmla="*/ 57156 w 60584"/>
                  <a:gd name="connsiteY11" fmla="*/ 0 h 11538"/>
                  <a:gd name="connsiteX12" fmla="*/ 59061 w 60584"/>
                  <a:gd name="connsiteY12" fmla="*/ 857 h 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84" h="11538">
                    <a:moveTo>
                      <a:pt x="59156" y="952"/>
                    </a:moveTo>
                    <a:cubicBezTo>
                      <a:pt x="60013" y="1619"/>
                      <a:pt x="60489" y="2667"/>
                      <a:pt x="60585" y="3715"/>
                    </a:cubicBezTo>
                    <a:cubicBezTo>
                      <a:pt x="60585" y="4763"/>
                      <a:pt x="60299" y="5810"/>
                      <a:pt x="59727" y="6572"/>
                    </a:cubicBezTo>
                    <a:cubicBezTo>
                      <a:pt x="58965" y="7525"/>
                      <a:pt x="58108" y="7810"/>
                      <a:pt x="56965" y="8001"/>
                    </a:cubicBezTo>
                    <a:cubicBezTo>
                      <a:pt x="48107" y="9715"/>
                      <a:pt x="39153" y="10477"/>
                      <a:pt x="30200" y="11144"/>
                    </a:cubicBezTo>
                    <a:cubicBezTo>
                      <a:pt x="21246" y="11716"/>
                      <a:pt x="12198" y="11525"/>
                      <a:pt x="3149" y="11430"/>
                    </a:cubicBezTo>
                    <a:cubicBezTo>
                      <a:pt x="2387" y="11430"/>
                      <a:pt x="1625" y="11239"/>
                      <a:pt x="1053" y="10763"/>
                    </a:cubicBezTo>
                    <a:cubicBezTo>
                      <a:pt x="482" y="10287"/>
                      <a:pt x="101" y="9525"/>
                      <a:pt x="6" y="8763"/>
                    </a:cubicBezTo>
                    <a:cubicBezTo>
                      <a:pt x="-90" y="7334"/>
                      <a:pt x="1053" y="5620"/>
                      <a:pt x="2673" y="5620"/>
                    </a:cubicBezTo>
                    <a:cubicBezTo>
                      <a:pt x="11626" y="5715"/>
                      <a:pt x="20580" y="5048"/>
                      <a:pt x="29533" y="4191"/>
                    </a:cubicBezTo>
                    <a:cubicBezTo>
                      <a:pt x="38487" y="3238"/>
                      <a:pt x="47345" y="1619"/>
                      <a:pt x="56203" y="0"/>
                    </a:cubicBezTo>
                    <a:cubicBezTo>
                      <a:pt x="56489" y="0"/>
                      <a:pt x="56870" y="0"/>
                      <a:pt x="57156" y="0"/>
                    </a:cubicBezTo>
                    <a:cubicBezTo>
                      <a:pt x="57822" y="95"/>
                      <a:pt x="58584" y="476"/>
                      <a:pt x="59061" y="857"/>
                    </a:cubicBezTo>
                  </a:path>
                </a:pathLst>
              </a:custGeom>
              <a:solidFill>
                <a:srgbClr val="D9A68A"/>
              </a:solid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6726A3B2-3A1B-1659-ABB1-658C98A43F71}"/>
                  </a:ext>
                </a:extLst>
              </p:cNvPr>
              <p:cNvSpPr/>
              <p:nvPr/>
            </p:nvSpPr>
            <p:spPr>
              <a:xfrm>
                <a:off x="3323891" y="3909696"/>
                <a:ext cx="327375" cy="368466"/>
              </a:xfrm>
              <a:custGeom>
                <a:avLst/>
                <a:gdLst>
                  <a:gd name="connsiteX0" fmla="*/ 156448 w 327375"/>
                  <a:gd name="connsiteY0" fmla="*/ 2326 h 368466"/>
                  <a:gd name="connsiteX1" fmla="*/ 93297 w 327375"/>
                  <a:gd name="connsiteY1" fmla="*/ 4421 h 368466"/>
                  <a:gd name="connsiteX2" fmla="*/ 40338 w 327375"/>
                  <a:gd name="connsiteY2" fmla="*/ 30424 h 368466"/>
                  <a:gd name="connsiteX3" fmla="*/ 7001 w 327375"/>
                  <a:gd name="connsiteY3" fmla="*/ 76716 h 368466"/>
                  <a:gd name="connsiteX4" fmla="*/ 1952 w 327375"/>
                  <a:gd name="connsiteY4" fmla="*/ 138247 h 368466"/>
                  <a:gd name="connsiteX5" fmla="*/ 12335 w 327375"/>
                  <a:gd name="connsiteY5" fmla="*/ 173109 h 368466"/>
                  <a:gd name="connsiteX6" fmla="*/ 21669 w 327375"/>
                  <a:gd name="connsiteY6" fmla="*/ 192159 h 368466"/>
                  <a:gd name="connsiteX7" fmla="*/ 32718 w 327375"/>
                  <a:gd name="connsiteY7" fmla="*/ 207780 h 368466"/>
                  <a:gd name="connsiteX8" fmla="*/ 37957 w 327375"/>
                  <a:gd name="connsiteY8" fmla="*/ 189397 h 368466"/>
                  <a:gd name="connsiteX9" fmla="*/ 30813 w 327375"/>
                  <a:gd name="connsiteY9" fmla="*/ 181967 h 368466"/>
                  <a:gd name="connsiteX10" fmla="*/ 30051 w 327375"/>
                  <a:gd name="connsiteY10" fmla="*/ 174538 h 368466"/>
                  <a:gd name="connsiteX11" fmla="*/ 38433 w 327375"/>
                  <a:gd name="connsiteY11" fmla="*/ 163679 h 368466"/>
                  <a:gd name="connsiteX12" fmla="*/ 39957 w 327375"/>
                  <a:gd name="connsiteY12" fmla="*/ 163108 h 368466"/>
                  <a:gd name="connsiteX13" fmla="*/ 42434 w 327375"/>
                  <a:gd name="connsiteY13" fmla="*/ 161965 h 368466"/>
                  <a:gd name="connsiteX14" fmla="*/ 49006 w 327375"/>
                  <a:gd name="connsiteY14" fmla="*/ 160345 h 368466"/>
                  <a:gd name="connsiteX15" fmla="*/ 50244 w 327375"/>
                  <a:gd name="connsiteY15" fmla="*/ 160060 h 368466"/>
                  <a:gd name="connsiteX16" fmla="*/ 56245 w 327375"/>
                  <a:gd name="connsiteY16" fmla="*/ 158917 h 368466"/>
                  <a:gd name="connsiteX17" fmla="*/ 71961 w 327375"/>
                  <a:gd name="connsiteY17" fmla="*/ 157678 h 368466"/>
                  <a:gd name="connsiteX18" fmla="*/ 103298 w 327375"/>
                  <a:gd name="connsiteY18" fmla="*/ 160441 h 368466"/>
                  <a:gd name="connsiteX19" fmla="*/ 104537 w 327375"/>
                  <a:gd name="connsiteY19" fmla="*/ 160631 h 368466"/>
                  <a:gd name="connsiteX20" fmla="*/ 136350 w 327375"/>
                  <a:gd name="connsiteY20" fmla="*/ 170156 h 368466"/>
                  <a:gd name="connsiteX21" fmla="*/ 166449 w 327375"/>
                  <a:gd name="connsiteY21" fmla="*/ 185301 h 368466"/>
                  <a:gd name="connsiteX22" fmla="*/ 218265 w 327375"/>
                  <a:gd name="connsiteY22" fmla="*/ 227497 h 368466"/>
                  <a:gd name="connsiteX23" fmla="*/ 257032 w 327375"/>
                  <a:gd name="connsiteY23" fmla="*/ 280075 h 368466"/>
                  <a:gd name="connsiteX24" fmla="*/ 276653 w 327375"/>
                  <a:gd name="connsiteY24" fmla="*/ 331795 h 368466"/>
                  <a:gd name="connsiteX25" fmla="*/ 275891 w 327375"/>
                  <a:gd name="connsiteY25" fmla="*/ 334939 h 368466"/>
                  <a:gd name="connsiteX26" fmla="*/ 272558 w 327375"/>
                  <a:gd name="connsiteY26" fmla="*/ 337034 h 368466"/>
                  <a:gd name="connsiteX27" fmla="*/ 271129 w 327375"/>
                  <a:gd name="connsiteY27" fmla="*/ 336939 h 368466"/>
                  <a:gd name="connsiteX28" fmla="*/ 267319 w 327375"/>
                  <a:gd name="connsiteY28" fmla="*/ 333034 h 368466"/>
                  <a:gd name="connsiteX29" fmla="*/ 266843 w 327375"/>
                  <a:gd name="connsiteY29" fmla="*/ 331129 h 368466"/>
                  <a:gd name="connsiteX30" fmla="*/ 265414 w 327375"/>
                  <a:gd name="connsiteY30" fmla="*/ 328462 h 368466"/>
                  <a:gd name="connsiteX31" fmla="*/ 251222 w 327375"/>
                  <a:gd name="connsiteY31" fmla="*/ 365228 h 368466"/>
                  <a:gd name="connsiteX32" fmla="*/ 251031 w 327375"/>
                  <a:gd name="connsiteY32" fmla="*/ 366181 h 368466"/>
                  <a:gd name="connsiteX33" fmla="*/ 250079 w 327375"/>
                  <a:gd name="connsiteY33" fmla="*/ 368467 h 368466"/>
                  <a:gd name="connsiteX34" fmla="*/ 250079 w 327375"/>
                  <a:gd name="connsiteY34" fmla="*/ 368467 h 368466"/>
                  <a:gd name="connsiteX35" fmla="*/ 269224 w 327375"/>
                  <a:gd name="connsiteY35" fmla="*/ 359227 h 368466"/>
                  <a:gd name="connsiteX36" fmla="*/ 288274 w 327375"/>
                  <a:gd name="connsiteY36" fmla="*/ 340939 h 368466"/>
                  <a:gd name="connsiteX37" fmla="*/ 298561 w 327375"/>
                  <a:gd name="connsiteY37" fmla="*/ 326176 h 368466"/>
                  <a:gd name="connsiteX38" fmla="*/ 298751 w 327375"/>
                  <a:gd name="connsiteY38" fmla="*/ 326176 h 368466"/>
                  <a:gd name="connsiteX39" fmla="*/ 313706 w 327375"/>
                  <a:gd name="connsiteY39" fmla="*/ 296362 h 368466"/>
                  <a:gd name="connsiteX40" fmla="*/ 314087 w 327375"/>
                  <a:gd name="connsiteY40" fmla="*/ 295219 h 368466"/>
                  <a:gd name="connsiteX41" fmla="*/ 324278 w 327375"/>
                  <a:gd name="connsiteY41" fmla="*/ 258739 h 368466"/>
                  <a:gd name="connsiteX42" fmla="*/ 326755 w 327375"/>
                  <a:gd name="connsiteY42" fmla="*/ 239403 h 368466"/>
                  <a:gd name="connsiteX43" fmla="*/ 323707 w 327375"/>
                  <a:gd name="connsiteY43" fmla="*/ 182920 h 368466"/>
                  <a:gd name="connsiteX44" fmla="*/ 323707 w 327375"/>
                  <a:gd name="connsiteY44" fmla="*/ 181777 h 368466"/>
                  <a:gd name="connsiteX45" fmla="*/ 323231 w 327375"/>
                  <a:gd name="connsiteY45" fmla="*/ 180157 h 368466"/>
                  <a:gd name="connsiteX46" fmla="*/ 321897 w 327375"/>
                  <a:gd name="connsiteY46" fmla="*/ 173966 h 368466"/>
                  <a:gd name="connsiteX47" fmla="*/ 321135 w 327375"/>
                  <a:gd name="connsiteY47" fmla="*/ 170823 h 368466"/>
                  <a:gd name="connsiteX48" fmla="*/ 320849 w 327375"/>
                  <a:gd name="connsiteY48" fmla="*/ 169394 h 368466"/>
                  <a:gd name="connsiteX49" fmla="*/ 317516 w 327375"/>
                  <a:gd name="connsiteY49" fmla="*/ 157297 h 368466"/>
                  <a:gd name="connsiteX50" fmla="*/ 316944 w 327375"/>
                  <a:gd name="connsiteY50" fmla="*/ 155297 h 368466"/>
                  <a:gd name="connsiteX51" fmla="*/ 302466 w 327375"/>
                  <a:gd name="connsiteY51" fmla="*/ 119674 h 368466"/>
                  <a:gd name="connsiteX52" fmla="*/ 299609 w 327375"/>
                  <a:gd name="connsiteY52" fmla="*/ 114054 h 368466"/>
                  <a:gd name="connsiteX53" fmla="*/ 298751 w 327375"/>
                  <a:gd name="connsiteY53" fmla="*/ 112530 h 368466"/>
                  <a:gd name="connsiteX54" fmla="*/ 297799 w 327375"/>
                  <a:gd name="connsiteY54" fmla="*/ 110911 h 368466"/>
                  <a:gd name="connsiteX55" fmla="*/ 296846 w 327375"/>
                  <a:gd name="connsiteY55" fmla="*/ 109196 h 368466"/>
                  <a:gd name="connsiteX56" fmla="*/ 295894 w 327375"/>
                  <a:gd name="connsiteY56" fmla="*/ 107482 h 368466"/>
                  <a:gd name="connsiteX57" fmla="*/ 294846 w 327375"/>
                  <a:gd name="connsiteY57" fmla="*/ 105767 h 368466"/>
                  <a:gd name="connsiteX58" fmla="*/ 293798 w 327375"/>
                  <a:gd name="connsiteY58" fmla="*/ 103957 h 368466"/>
                  <a:gd name="connsiteX59" fmla="*/ 292751 w 327375"/>
                  <a:gd name="connsiteY59" fmla="*/ 102148 h 368466"/>
                  <a:gd name="connsiteX60" fmla="*/ 286178 w 327375"/>
                  <a:gd name="connsiteY60" fmla="*/ 91861 h 368466"/>
                  <a:gd name="connsiteX61" fmla="*/ 271986 w 327375"/>
                  <a:gd name="connsiteY61" fmla="*/ 72906 h 368466"/>
                  <a:gd name="connsiteX62" fmla="*/ 272177 w 327375"/>
                  <a:gd name="connsiteY62" fmla="*/ 72906 h 368466"/>
                  <a:gd name="connsiteX63" fmla="*/ 267890 w 327375"/>
                  <a:gd name="connsiteY63" fmla="*/ 67858 h 368466"/>
                  <a:gd name="connsiteX64" fmla="*/ 220742 w 327375"/>
                  <a:gd name="connsiteY64" fmla="*/ 27472 h 368466"/>
                  <a:gd name="connsiteX65" fmla="*/ 157591 w 327375"/>
                  <a:gd name="connsiteY65" fmla="*/ 2326 h 368466"/>
                  <a:gd name="connsiteX66" fmla="*/ 156353 w 327375"/>
                  <a:gd name="connsiteY66" fmla="*/ 2135 h 368466"/>
                  <a:gd name="connsiteX67" fmla="*/ 210836 w 327375"/>
                  <a:gd name="connsiteY67" fmla="*/ 46998 h 368466"/>
                  <a:gd name="connsiteX68" fmla="*/ 207883 w 327375"/>
                  <a:gd name="connsiteY68" fmla="*/ 49189 h 368466"/>
                  <a:gd name="connsiteX69" fmla="*/ 171021 w 327375"/>
                  <a:gd name="connsiteY69" fmla="*/ 38330 h 368466"/>
                  <a:gd name="connsiteX70" fmla="*/ 169973 w 327375"/>
                  <a:gd name="connsiteY70" fmla="*/ 38330 h 368466"/>
                  <a:gd name="connsiteX71" fmla="*/ 127397 w 327375"/>
                  <a:gd name="connsiteY71" fmla="*/ 36806 h 368466"/>
                  <a:gd name="connsiteX72" fmla="*/ 91583 w 327375"/>
                  <a:gd name="connsiteY72" fmla="*/ 44902 h 368466"/>
                  <a:gd name="connsiteX73" fmla="*/ 90535 w 327375"/>
                  <a:gd name="connsiteY73" fmla="*/ 44902 h 368466"/>
                  <a:gd name="connsiteX74" fmla="*/ 64341 w 327375"/>
                  <a:gd name="connsiteY74" fmla="*/ 58809 h 368466"/>
                  <a:gd name="connsiteX75" fmla="*/ 53292 w 327375"/>
                  <a:gd name="connsiteY75" fmla="*/ 67286 h 368466"/>
                  <a:gd name="connsiteX76" fmla="*/ 48434 w 327375"/>
                  <a:gd name="connsiteY76" fmla="*/ 69096 h 368466"/>
                  <a:gd name="connsiteX77" fmla="*/ 47482 w 327375"/>
                  <a:gd name="connsiteY77" fmla="*/ 69096 h 368466"/>
                  <a:gd name="connsiteX78" fmla="*/ 43672 w 327375"/>
                  <a:gd name="connsiteY78" fmla="*/ 66905 h 368466"/>
                  <a:gd name="connsiteX79" fmla="*/ 41767 w 327375"/>
                  <a:gd name="connsiteY79" fmla="*/ 61762 h 368466"/>
                  <a:gd name="connsiteX80" fmla="*/ 42053 w 327375"/>
                  <a:gd name="connsiteY80" fmla="*/ 60809 h 368466"/>
                  <a:gd name="connsiteX81" fmla="*/ 44053 w 327375"/>
                  <a:gd name="connsiteY81" fmla="*/ 57190 h 368466"/>
                  <a:gd name="connsiteX82" fmla="*/ 82153 w 327375"/>
                  <a:gd name="connsiteY82" fmla="*/ 35282 h 368466"/>
                  <a:gd name="connsiteX83" fmla="*/ 125015 w 327375"/>
                  <a:gd name="connsiteY83" fmla="*/ 26710 h 368466"/>
                  <a:gd name="connsiteX84" fmla="*/ 161782 w 327375"/>
                  <a:gd name="connsiteY84" fmla="*/ 29662 h 368466"/>
                  <a:gd name="connsiteX85" fmla="*/ 167116 w 327375"/>
                  <a:gd name="connsiteY85" fmla="*/ 30710 h 368466"/>
                  <a:gd name="connsiteX86" fmla="*/ 209121 w 327375"/>
                  <a:gd name="connsiteY86" fmla="*/ 43759 h 368466"/>
                  <a:gd name="connsiteX87" fmla="*/ 210931 w 327375"/>
                  <a:gd name="connsiteY87" fmla="*/ 46998 h 368466"/>
                  <a:gd name="connsiteX88" fmla="*/ 241887 w 327375"/>
                  <a:gd name="connsiteY88" fmla="*/ 82907 h 368466"/>
                  <a:gd name="connsiteX89" fmla="*/ 237887 w 327375"/>
                  <a:gd name="connsiteY89" fmla="*/ 85765 h 368466"/>
                  <a:gd name="connsiteX90" fmla="*/ 204454 w 327375"/>
                  <a:gd name="connsiteY90" fmla="*/ 75859 h 368466"/>
                  <a:gd name="connsiteX91" fmla="*/ 187023 w 327375"/>
                  <a:gd name="connsiteY91" fmla="*/ 73858 h 368466"/>
                  <a:gd name="connsiteX92" fmla="*/ 169021 w 327375"/>
                  <a:gd name="connsiteY92" fmla="*/ 74525 h 368466"/>
                  <a:gd name="connsiteX93" fmla="*/ 151114 w 327375"/>
                  <a:gd name="connsiteY93" fmla="*/ 77287 h 368466"/>
                  <a:gd name="connsiteX94" fmla="*/ 131683 w 327375"/>
                  <a:gd name="connsiteY94" fmla="*/ 83098 h 368466"/>
                  <a:gd name="connsiteX95" fmla="*/ 121967 w 327375"/>
                  <a:gd name="connsiteY95" fmla="*/ 87098 h 368466"/>
                  <a:gd name="connsiteX96" fmla="*/ 116443 w 327375"/>
                  <a:gd name="connsiteY96" fmla="*/ 87574 h 368466"/>
                  <a:gd name="connsiteX97" fmla="*/ 111776 w 327375"/>
                  <a:gd name="connsiteY97" fmla="*/ 83955 h 368466"/>
                  <a:gd name="connsiteX98" fmla="*/ 111109 w 327375"/>
                  <a:gd name="connsiteY98" fmla="*/ 79002 h 368466"/>
                  <a:gd name="connsiteX99" fmla="*/ 114824 w 327375"/>
                  <a:gd name="connsiteY99" fmla="*/ 73858 h 368466"/>
                  <a:gd name="connsiteX100" fmla="*/ 146447 w 327375"/>
                  <a:gd name="connsiteY100" fmla="*/ 64714 h 368466"/>
                  <a:gd name="connsiteX101" fmla="*/ 162258 w 327375"/>
                  <a:gd name="connsiteY101" fmla="*/ 63095 h 368466"/>
                  <a:gd name="connsiteX102" fmla="*/ 177784 w 327375"/>
                  <a:gd name="connsiteY102" fmla="*/ 63571 h 368466"/>
                  <a:gd name="connsiteX103" fmla="*/ 196262 w 327375"/>
                  <a:gd name="connsiteY103" fmla="*/ 65857 h 368466"/>
                  <a:gd name="connsiteX104" fmla="*/ 239601 w 327375"/>
                  <a:gd name="connsiteY104" fmla="*/ 78907 h 368466"/>
                  <a:gd name="connsiteX105" fmla="*/ 241982 w 327375"/>
                  <a:gd name="connsiteY105" fmla="*/ 82907 h 3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27375" h="368466">
                    <a:moveTo>
                      <a:pt x="156448" y="2326"/>
                    </a:moveTo>
                    <a:cubicBezTo>
                      <a:pt x="134921" y="-1389"/>
                      <a:pt x="113014" y="-627"/>
                      <a:pt x="93297" y="4421"/>
                    </a:cubicBezTo>
                    <a:cubicBezTo>
                      <a:pt x="73199" y="9374"/>
                      <a:pt x="54816" y="18423"/>
                      <a:pt x="40338" y="30424"/>
                    </a:cubicBezTo>
                    <a:cubicBezTo>
                      <a:pt x="25098" y="43188"/>
                      <a:pt x="13573" y="59190"/>
                      <a:pt x="7001" y="76716"/>
                    </a:cubicBezTo>
                    <a:cubicBezTo>
                      <a:pt x="-48" y="95766"/>
                      <a:pt x="-1858" y="117007"/>
                      <a:pt x="1952" y="138247"/>
                    </a:cubicBezTo>
                    <a:cubicBezTo>
                      <a:pt x="3762" y="149487"/>
                      <a:pt x="7286" y="161203"/>
                      <a:pt x="12335" y="173109"/>
                    </a:cubicBezTo>
                    <a:cubicBezTo>
                      <a:pt x="15478" y="180634"/>
                      <a:pt x="18431" y="186634"/>
                      <a:pt x="21669" y="192159"/>
                    </a:cubicBezTo>
                    <a:cubicBezTo>
                      <a:pt x="25574" y="198541"/>
                      <a:pt x="28908" y="203398"/>
                      <a:pt x="32718" y="207780"/>
                    </a:cubicBezTo>
                    <a:cubicBezTo>
                      <a:pt x="34528" y="201779"/>
                      <a:pt x="36338" y="195778"/>
                      <a:pt x="37957" y="189397"/>
                    </a:cubicBezTo>
                    <a:cubicBezTo>
                      <a:pt x="34623" y="187777"/>
                      <a:pt x="32147" y="185110"/>
                      <a:pt x="30813" y="181967"/>
                    </a:cubicBezTo>
                    <a:cubicBezTo>
                      <a:pt x="29861" y="179681"/>
                      <a:pt x="29670" y="177109"/>
                      <a:pt x="30051" y="174538"/>
                    </a:cubicBezTo>
                    <a:cubicBezTo>
                      <a:pt x="30813" y="169775"/>
                      <a:pt x="34052" y="165584"/>
                      <a:pt x="38433" y="163679"/>
                    </a:cubicBezTo>
                    <a:lnTo>
                      <a:pt x="39957" y="163108"/>
                    </a:lnTo>
                    <a:cubicBezTo>
                      <a:pt x="40910" y="162536"/>
                      <a:pt x="41672" y="162250"/>
                      <a:pt x="42434" y="161965"/>
                    </a:cubicBezTo>
                    <a:cubicBezTo>
                      <a:pt x="44624" y="161298"/>
                      <a:pt x="46815" y="160822"/>
                      <a:pt x="49006" y="160345"/>
                    </a:cubicBezTo>
                    <a:lnTo>
                      <a:pt x="50244" y="160060"/>
                    </a:lnTo>
                    <a:cubicBezTo>
                      <a:pt x="52530" y="159583"/>
                      <a:pt x="54340" y="159202"/>
                      <a:pt x="56245" y="158917"/>
                    </a:cubicBezTo>
                    <a:cubicBezTo>
                      <a:pt x="61007" y="158155"/>
                      <a:pt x="66056" y="157774"/>
                      <a:pt x="71961" y="157678"/>
                    </a:cubicBezTo>
                    <a:cubicBezTo>
                      <a:pt x="81772" y="157393"/>
                      <a:pt x="91964" y="158345"/>
                      <a:pt x="103298" y="160441"/>
                    </a:cubicBezTo>
                    <a:lnTo>
                      <a:pt x="104537" y="160631"/>
                    </a:lnTo>
                    <a:cubicBezTo>
                      <a:pt x="113966" y="162441"/>
                      <a:pt x="124063" y="165394"/>
                      <a:pt x="136350" y="170156"/>
                    </a:cubicBezTo>
                    <a:cubicBezTo>
                      <a:pt x="146828" y="174252"/>
                      <a:pt x="157019" y="179872"/>
                      <a:pt x="166449" y="185301"/>
                    </a:cubicBezTo>
                    <a:cubicBezTo>
                      <a:pt x="184261" y="195778"/>
                      <a:pt x="201692" y="209971"/>
                      <a:pt x="218265" y="227497"/>
                    </a:cubicBezTo>
                    <a:cubicBezTo>
                      <a:pt x="234077" y="244165"/>
                      <a:pt x="247031" y="261882"/>
                      <a:pt x="257032" y="280075"/>
                    </a:cubicBezTo>
                    <a:cubicBezTo>
                      <a:pt x="265890" y="296172"/>
                      <a:pt x="272462" y="313603"/>
                      <a:pt x="276653" y="331795"/>
                    </a:cubicBezTo>
                    <a:cubicBezTo>
                      <a:pt x="276844" y="332843"/>
                      <a:pt x="276653" y="333986"/>
                      <a:pt x="275891" y="334939"/>
                    </a:cubicBezTo>
                    <a:cubicBezTo>
                      <a:pt x="275034" y="336082"/>
                      <a:pt x="273796" y="336844"/>
                      <a:pt x="272558" y="337034"/>
                    </a:cubicBezTo>
                    <a:cubicBezTo>
                      <a:pt x="272081" y="337034"/>
                      <a:pt x="271700" y="337034"/>
                      <a:pt x="271129" y="336939"/>
                    </a:cubicBezTo>
                    <a:cubicBezTo>
                      <a:pt x="269224" y="336558"/>
                      <a:pt x="267795" y="335129"/>
                      <a:pt x="267319" y="333034"/>
                    </a:cubicBezTo>
                    <a:lnTo>
                      <a:pt x="266843" y="331129"/>
                    </a:lnTo>
                    <a:lnTo>
                      <a:pt x="265414" y="328462"/>
                    </a:lnTo>
                    <a:cubicBezTo>
                      <a:pt x="261604" y="338653"/>
                      <a:pt x="257222" y="349798"/>
                      <a:pt x="251222" y="365228"/>
                    </a:cubicBezTo>
                    <a:lnTo>
                      <a:pt x="251031" y="366181"/>
                    </a:lnTo>
                    <a:lnTo>
                      <a:pt x="250079" y="368467"/>
                    </a:lnTo>
                    <a:lnTo>
                      <a:pt x="250079" y="368467"/>
                    </a:lnTo>
                    <a:cubicBezTo>
                      <a:pt x="256746" y="366371"/>
                      <a:pt x="263223" y="363323"/>
                      <a:pt x="269224" y="359227"/>
                    </a:cubicBezTo>
                    <a:cubicBezTo>
                      <a:pt x="276177" y="354274"/>
                      <a:pt x="282464" y="348369"/>
                      <a:pt x="288274" y="340939"/>
                    </a:cubicBezTo>
                    <a:cubicBezTo>
                      <a:pt x="291798" y="336463"/>
                      <a:pt x="295227" y="331605"/>
                      <a:pt x="298561" y="326176"/>
                    </a:cubicBezTo>
                    <a:lnTo>
                      <a:pt x="298751" y="326176"/>
                    </a:lnTo>
                    <a:cubicBezTo>
                      <a:pt x="304657" y="316079"/>
                      <a:pt x="309324" y="305983"/>
                      <a:pt x="313706" y="296362"/>
                    </a:cubicBezTo>
                    <a:cubicBezTo>
                      <a:pt x="313896" y="296077"/>
                      <a:pt x="313991" y="295696"/>
                      <a:pt x="314087" y="295219"/>
                    </a:cubicBezTo>
                    <a:cubicBezTo>
                      <a:pt x="318849" y="282646"/>
                      <a:pt x="322088" y="270740"/>
                      <a:pt x="324278" y="258739"/>
                    </a:cubicBezTo>
                    <a:cubicBezTo>
                      <a:pt x="325421" y="252262"/>
                      <a:pt x="326279" y="245689"/>
                      <a:pt x="326755" y="239403"/>
                    </a:cubicBezTo>
                    <a:cubicBezTo>
                      <a:pt x="328184" y="220924"/>
                      <a:pt x="327136" y="201874"/>
                      <a:pt x="323707" y="182920"/>
                    </a:cubicBezTo>
                    <a:lnTo>
                      <a:pt x="323707" y="181777"/>
                    </a:lnTo>
                    <a:lnTo>
                      <a:pt x="323231" y="180157"/>
                    </a:lnTo>
                    <a:cubicBezTo>
                      <a:pt x="322754" y="177967"/>
                      <a:pt x="322373" y="175966"/>
                      <a:pt x="321897" y="173966"/>
                    </a:cubicBezTo>
                    <a:lnTo>
                      <a:pt x="321135" y="170823"/>
                    </a:lnTo>
                    <a:lnTo>
                      <a:pt x="320849" y="169394"/>
                    </a:lnTo>
                    <a:cubicBezTo>
                      <a:pt x="319802" y="165394"/>
                      <a:pt x="318754" y="161298"/>
                      <a:pt x="317516" y="157297"/>
                    </a:cubicBezTo>
                    <a:lnTo>
                      <a:pt x="316944" y="155297"/>
                    </a:lnTo>
                    <a:cubicBezTo>
                      <a:pt x="313039" y="142915"/>
                      <a:pt x="308181" y="130818"/>
                      <a:pt x="302466" y="119674"/>
                    </a:cubicBezTo>
                    <a:cubicBezTo>
                      <a:pt x="301514" y="117769"/>
                      <a:pt x="300561" y="115959"/>
                      <a:pt x="299609" y="114054"/>
                    </a:cubicBezTo>
                    <a:lnTo>
                      <a:pt x="298751" y="112530"/>
                    </a:lnTo>
                    <a:lnTo>
                      <a:pt x="297799" y="110911"/>
                    </a:lnTo>
                    <a:lnTo>
                      <a:pt x="296846" y="109196"/>
                    </a:lnTo>
                    <a:lnTo>
                      <a:pt x="295894" y="107482"/>
                    </a:lnTo>
                    <a:lnTo>
                      <a:pt x="294846" y="105767"/>
                    </a:lnTo>
                    <a:lnTo>
                      <a:pt x="293798" y="103957"/>
                    </a:lnTo>
                    <a:lnTo>
                      <a:pt x="292751" y="102148"/>
                    </a:lnTo>
                    <a:cubicBezTo>
                      <a:pt x="290560" y="98433"/>
                      <a:pt x="288369" y="95099"/>
                      <a:pt x="286178" y="91861"/>
                    </a:cubicBezTo>
                    <a:cubicBezTo>
                      <a:pt x="281702" y="85098"/>
                      <a:pt x="276844" y="78716"/>
                      <a:pt x="271986" y="72906"/>
                    </a:cubicBezTo>
                    <a:lnTo>
                      <a:pt x="272177" y="72906"/>
                    </a:lnTo>
                    <a:cubicBezTo>
                      <a:pt x="270748" y="71096"/>
                      <a:pt x="269319" y="69477"/>
                      <a:pt x="267890" y="67858"/>
                    </a:cubicBezTo>
                    <a:cubicBezTo>
                      <a:pt x="253508" y="51665"/>
                      <a:pt x="237601" y="38044"/>
                      <a:pt x="220742" y="27472"/>
                    </a:cubicBezTo>
                    <a:cubicBezTo>
                      <a:pt x="200453" y="14708"/>
                      <a:pt x="179213" y="6231"/>
                      <a:pt x="157591" y="2326"/>
                    </a:cubicBezTo>
                    <a:lnTo>
                      <a:pt x="156353" y="2135"/>
                    </a:lnTo>
                    <a:close/>
                    <a:moveTo>
                      <a:pt x="210836" y="46998"/>
                    </a:moveTo>
                    <a:cubicBezTo>
                      <a:pt x="210455" y="48427"/>
                      <a:pt x="209121" y="49379"/>
                      <a:pt x="207883" y="49189"/>
                    </a:cubicBezTo>
                    <a:cubicBezTo>
                      <a:pt x="195881" y="44236"/>
                      <a:pt x="183499" y="40616"/>
                      <a:pt x="171021" y="38330"/>
                    </a:cubicBezTo>
                    <a:lnTo>
                      <a:pt x="169973" y="38330"/>
                    </a:lnTo>
                    <a:cubicBezTo>
                      <a:pt x="156543" y="35949"/>
                      <a:pt x="142160" y="35473"/>
                      <a:pt x="127397" y="36806"/>
                    </a:cubicBezTo>
                    <a:cubicBezTo>
                      <a:pt x="113776" y="38330"/>
                      <a:pt x="102060" y="40902"/>
                      <a:pt x="91583" y="44902"/>
                    </a:cubicBezTo>
                    <a:lnTo>
                      <a:pt x="90535" y="44902"/>
                    </a:lnTo>
                    <a:cubicBezTo>
                      <a:pt x="81105" y="48808"/>
                      <a:pt x="72247" y="53380"/>
                      <a:pt x="64341" y="58809"/>
                    </a:cubicBezTo>
                    <a:cubicBezTo>
                      <a:pt x="60531" y="61571"/>
                      <a:pt x="56912" y="64333"/>
                      <a:pt x="53292" y="67286"/>
                    </a:cubicBezTo>
                    <a:cubicBezTo>
                      <a:pt x="51768" y="68620"/>
                      <a:pt x="50244" y="69096"/>
                      <a:pt x="48434" y="69096"/>
                    </a:cubicBezTo>
                    <a:lnTo>
                      <a:pt x="47482" y="69096"/>
                    </a:lnTo>
                    <a:cubicBezTo>
                      <a:pt x="45958" y="68715"/>
                      <a:pt x="44529" y="67953"/>
                      <a:pt x="43672" y="66905"/>
                    </a:cubicBezTo>
                    <a:cubicBezTo>
                      <a:pt x="42338" y="65476"/>
                      <a:pt x="41767" y="63762"/>
                      <a:pt x="41767" y="61762"/>
                    </a:cubicBezTo>
                    <a:lnTo>
                      <a:pt x="42053" y="60809"/>
                    </a:lnTo>
                    <a:cubicBezTo>
                      <a:pt x="42338" y="59380"/>
                      <a:pt x="43005" y="58142"/>
                      <a:pt x="44053" y="57190"/>
                    </a:cubicBezTo>
                    <a:cubicBezTo>
                      <a:pt x="54149" y="48331"/>
                      <a:pt x="67008" y="40902"/>
                      <a:pt x="82153" y="35282"/>
                    </a:cubicBezTo>
                    <a:cubicBezTo>
                      <a:pt x="95774" y="30329"/>
                      <a:pt x="110156" y="27376"/>
                      <a:pt x="125015" y="26710"/>
                    </a:cubicBezTo>
                    <a:cubicBezTo>
                      <a:pt x="136541" y="26233"/>
                      <a:pt x="148542" y="27186"/>
                      <a:pt x="161782" y="29662"/>
                    </a:cubicBezTo>
                    <a:cubicBezTo>
                      <a:pt x="163496" y="29948"/>
                      <a:pt x="165306" y="30329"/>
                      <a:pt x="167116" y="30710"/>
                    </a:cubicBezTo>
                    <a:cubicBezTo>
                      <a:pt x="180356" y="33377"/>
                      <a:pt x="194548" y="37759"/>
                      <a:pt x="209121" y="43759"/>
                    </a:cubicBezTo>
                    <a:cubicBezTo>
                      <a:pt x="210550" y="44426"/>
                      <a:pt x="211217" y="45760"/>
                      <a:pt x="210931" y="46998"/>
                    </a:cubicBezTo>
                    <a:moveTo>
                      <a:pt x="241887" y="82907"/>
                    </a:moveTo>
                    <a:cubicBezTo>
                      <a:pt x="241506" y="84717"/>
                      <a:pt x="239696" y="85955"/>
                      <a:pt x="237887" y="85765"/>
                    </a:cubicBezTo>
                    <a:cubicBezTo>
                      <a:pt x="226742" y="81193"/>
                      <a:pt x="215503" y="77859"/>
                      <a:pt x="204454" y="75859"/>
                    </a:cubicBezTo>
                    <a:cubicBezTo>
                      <a:pt x="198358" y="74811"/>
                      <a:pt x="192643" y="74239"/>
                      <a:pt x="187023" y="73858"/>
                    </a:cubicBezTo>
                    <a:cubicBezTo>
                      <a:pt x="181308" y="73573"/>
                      <a:pt x="175403" y="73763"/>
                      <a:pt x="169021" y="74525"/>
                    </a:cubicBezTo>
                    <a:cubicBezTo>
                      <a:pt x="163592" y="75001"/>
                      <a:pt x="157496" y="75859"/>
                      <a:pt x="151114" y="77287"/>
                    </a:cubicBezTo>
                    <a:cubicBezTo>
                      <a:pt x="145018" y="78621"/>
                      <a:pt x="138541" y="80526"/>
                      <a:pt x="131683" y="83098"/>
                    </a:cubicBezTo>
                    <a:cubicBezTo>
                      <a:pt x="128349" y="84336"/>
                      <a:pt x="125206" y="85669"/>
                      <a:pt x="121967" y="87098"/>
                    </a:cubicBezTo>
                    <a:cubicBezTo>
                      <a:pt x="120253" y="87765"/>
                      <a:pt x="118919" y="88051"/>
                      <a:pt x="116443" y="87574"/>
                    </a:cubicBezTo>
                    <a:cubicBezTo>
                      <a:pt x="114443" y="87098"/>
                      <a:pt x="112728" y="85765"/>
                      <a:pt x="111776" y="83955"/>
                    </a:cubicBezTo>
                    <a:cubicBezTo>
                      <a:pt x="111014" y="82431"/>
                      <a:pt x="110728" y="80621"/>
                      <a:pt x="111109" y="79002"/>
                    </a:cubicBezTo>
                    <a:cubicBezTo>
                      <a:pt x="111776" y="76525"/>
                      <a:pt x="113204" y="74620"/>
                      <a:pt x="114824" y="73858"/>
                    </a:cubicBezTo>
                    <a:cubicBezTo>
                      <a:pt x="124444" y="69667"/>
                      <a:pt x="135112" y="66524"/>
                      <a:pt x="146447" y="64714"/>
                    </a:cubicBezTo>
                    <a:cubicBezTo>
                      <a:pt x="151590" y="63952"/>
                      <a:pt x="156829" y="63381"/>
                      <a:pt x="162258" y="63095"/>
                    </a:cubicBezTo>
                    <a:cubicBezTo>
                      <a:pt x="167021" y="62905"/>
                      <a:pt x="172069" y="63095"/>
                      <a:pt x="177784" y="63571"/>
                    </a:cubicBezTo>
                    <a:cubicBezTo>
                      <a:pt x="184166" y="64048"/>
                      <a:pt x="190357" y="64810"/>
                      <a:pt x="196262" y="65857"/>
                    </a:cubicBezTo>
                    <a:cubicBezTo>
                      <a:pt x="210645" y="68429"/>
                      <a:pt x="225218" y="72811"/>
                      <a:pt x="239601" y="78907"/>
                    </a:cubicBezTo>
                    <a:cubicBezTo>
                      <a:pt x="241411" y="79573"/>
                      <a:pt x="242363" y="81193"/>
                      <a:pt x="241982" y="82907"/>
                    </a:cubicBezTo>
                  </a:path>
                </a:pathLst>
              </a:custGeom>
              <a:solidFill>
                <a:srgbClr val="FDCBCF"/>
              </a:solidFill>
              <a:ln w="9525" cap="flat">
                <a:noFill/>
                <a:prstDash val="solid"/>
                <a:miter/>
              </a:ln>
            </p:spPr>
            <p:txBody>
              <a:bodyPr rtlCol="0" anchor="ctr"/>
              <a:lstStyle/>
              <a:p>
                <a:endParaRPr lang="en-US"/>
              </a:p>
            </p:txBody>
          </p:sp>
          <p:grpSp>
            <p:nvGrpSpPr>
              <p:cNvPr id="1164" name="Graphic 100">
                <a:extLst>
                  <a:ext uri="{FF2B5EF4-FFF2-40B4-BE49-F238E27FC236}">
                    <a16:creationId xmlns:a16="http://schemas.microsoft.com/office/drawing/2014/main" id="{C4CECC00-ABDB-162C-8E73-9B2672A65D4C}"/>
                  </a:ext>
                </a:extLst>
              </p:cNvPr>
              <p:cNvGrpSpPr/>
              <p:nvPr/>
            </p:nvGrpSpPr>
            <p:grpSpPr>
              <a:xfrm>
                <a:off x="3357980" y="3930009"/>
                <a:ext cx="210697" cy="76000"/>
                <a:chOff x="3357980" y="3930009"/>
                <a:chExt cx="210697" cy="76000"/>
              </a:xfrm>
              <a:solidFill>
                <a:srgbClr val="1ECCDF"/>
              </a:solidFill>
            </p:grpSpPr>
            <p:sp>
              <p:nvSpPr>
                <p:cNvPr id="1199" name="Freeform: Shape 1198">
                  <a:extLst>
                    <a:ext uri="{FF2B5EF4-FFF2-40B4-BE49-F238E27FC236}">
                      <a16:creationId xmlns:a16="http://schemas.microsoft.com/office/drawing/2014/main" id="{CE062B72-9D16-0FD7-CF11-A92DB57E0DC8}"/>
                    </a:ext>
                  </a:extLst>
                </p:cNvPr>
                <p:cNvSpPr/>
                <p:nvPr/>
              </p:nvSpPr>
              <p:spPr>
                <a:xfrm>
                  <a:off x="3425957" y="3970879"/>
                  <a:ext cx="142720" cy="35131"/>
                </a:xfrm>
                <a:custGeom>
                  <a:avLst/>
                  <a:gdLst>
                    <a:gd name="connsiteX0" fmla="*/ 8377 w 142720"/>
                    <a:gd name="connsiteY0" fmla="*/ 10389 h 35131"/>
                    <a:gd name="connsiteX1" fmla="*/ 42095 w 142720"/>
                    <a:gd name="connsiteY1" fmla="*/ 1531 h 35131"/>
                    <a:gd name="connsiteX2" fmla="*/ 74671 w 142720"/>
                    <a:gd name="connsiteY2" fmla="*/ 293 h 35131"/>
                    <a:gd name="connsiteX3" fmla="*/ 95530 w 142720"/>
                    <a:gd name="connsiteY3" fmla="*/ 2769 h 35131"/>
                    <a:gd name="connsiteX4" fmla="*/ 106198 w 142720"/>
                    <a:gd name="connsiteY4" fmla="*/ 5055 h 35131"/>
                    <a:gd name="connsiteX5" fmla="*/ 139726 w 142720"/>
                    <a:gd name="connsiteY5" fmla="*/ 16962 h 35131"/>
                    <a:gd name="connsiteX6" fmla="*/ 142203 w 142720"/>
                    <a:gd name="connsiteY6" fmla="*/ 24105 h 35131"/>
                    <a:gd name="connsiteX7" fmla="*/ 135059 w 142720"/>
                    <a:gd name="connsiteY7" fmla="*/ 26582 h 35131"/>
                    <a:gd name="connsiteX8" fmla="*/ 127630 w 142720"/>
                    <a:gd name="connsiteY8" fmla="*/ 23820 h 35131"/>
                    <a:gd name="connsiteX9" fmla="*/ 88577 w 142720"/>
                    <a:gd name="connsiteY9" fmla="*/ 16390 h 35131"/>
                    <a:gd name="connsiteX10" fmla="*/ 59431 w 142720"/>
                    <a:gd name="connsiteY10" fmla="*/ 18581 h 35131"/>
                    <a:gd name="connsiteX11" fmla="*/ 17044 w 142720"/>
                    <a:gd name="connsiteY11" fmla="*/ 34297 h 35131"/>
                    <a:gd name="connsiteX12" fmla="*/ 7138 w 142720"/>
                    <a:gd name="connsiteY12" fmla="*/ 33821 h 35131"/>
                    <a:gd name="connsiteX13" fmla="*/ 757 w 142720"/>
                    <a:gd name="connsiteY13" fmla="*/ 26677 h 35131"/>
                    <a:gd name="connsiteX14" fmla="*/ 8377 w 142720"/>
                    <a:gd name="connsiteY14" fmla="*/ 10389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0" h="35131">
                      <a:moveTo>
                        <a:pt x="8377" y="10389"/>
                      </a:moveTo>
                      <a:cubicBezTo>
                        <a:pt x="19330" y="6389"/>
                        <a:pt x="30570" y="3246"/>
                        <a:pt x="42095" y="1531"/>
                      </a:cubicBezTo>
                      <a:cubicBezTo>
                        <a:pt x="52763" y="-88"/>
                        <a:pt x="63907" y="-279"/>
                        <a:pt x="74671" y="293"/>
                      </a:cubicBezTo>
                      <a:cubicBezTo>
                        <a:pt x="81719" y="674"/>
                        <a:pt x="88577" y="1531"/>
                        <a:pt x="95530" y="2769"/>
                      </a:cubicBezTo>
                      <a:cubicBezTo>
                        <a:pt x="99055" y="3436"/>
                        <a:pt x="102674" y="4198"/>
                        <a:pt x="106198" y="5055"/>
                      </a:cubicBezTo>
                      <a:cubicBezTo>
                        <a:pt x="117819" y="7913"/>
                        <a:pt x="128773" y="12294"/>
                        <a:pt x="139726" y="16962"/>
                      </a:cubicBezTo>
                      <a:cubicBezTo>
                        <a:pt x="142393" y="18105"/>
                        <a:pt x="143441" y="21629"/>
                        <a:pt x="142203" y="24105"/>
                      </a:cubicBezTo>
                      <a:cubicBezTo>
                        <a:pt x="140869" y="26868"/>
                        <a:pt x="137726" y="27725"/>
                        <a:pt x="135059" y="26582"/>
                      </a:cubicBezTo>
                      <a:cubicBezTo>
                        <a:pt x="132583" y="25534"/>
                        <a:pt x="130201" y="24677"/>
                        <a:pt x="127630" y="23820"/>
                      </a:cubicBezTo>
                      <a:cubicBezTo>
                        <a:pt x="114961" y="19819"/>
                        <a:pt x="101912" y="17152"/>
                        <a:pt x="88577" y="16390"/>
                      </a:cubicBezTo>
                      <a:cubicBezTo>
                        <a:pt x="78862" y="16104"/>
                        <a:pt x="68956" y="16771"/>
                        <a:pt x="59431" y="18581"/>
                      </a:cubicBezTo>
                      <a:cubicBezTo>
                        <a:pt x="44762" y="22010"/>
                        <a:pt x="30475" y="27534"/>
                        <a:pt x="17044" y="34297"/>
                      </a:cubicBezTo>
                      <a:cubicBezTo>
                        <a:pt x="14187" y="35726"/>
                        <a:pt x="9901" y="35154"/>
                        <a:pt x="7138" y="33821"/>
                      </a:cubicBezTo>
                      <a:cubicBezTo>
                        <a:pt x="4186" y="32392"/>
                        <a:pt x="1900" y="29820"/>
                        <a:pt x="757" y="26677"/>
                      </a:cubicBezTo>
                      <a:cubicBezTo>
                        <a:pt x="-1625" y="20200"/>
                        <a:pt x="1804" y="12771"/>
                        <a:pt x="8377" y="10389"/>
                      </a:cubicBezTo>
                      <a:close/>
                    </a:path>
                  </a:pathLst>
                </a:custGeom>
                <a:solidFill>
                  <a:srgbClr val="FBABB1"/>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BA4AAF6E-1F4E-7F18-FD2A-8BD73B1F3689}"/>
                    </a:ext>
                  </a:extLst>
                </p:cNvPr>
                <p:cNvSpPr/>
                <p:nvPr/>
              </p:nvSpPr>
              <p:spPr>
                <a:xfrm>
                  <a:off x="3357980" y="3930009"/>
                  <a:ext cx="180157" cy="56030"/>
                </a:xfrm>
                <a:custGeom>
                  <a:avLst/>
                  <a:gdLst>
                    <a:gd name="connsiteX0" fmla="*/ 2154 w 180157"/>
                    <a:gd name="connsiteY0" fmla="*/ 36781 h 56030"/>
                    <a:gd name="connsiteX1" fmla="*/ 8536 w 180157"/>
                    <a:gd name="connsiteY1" fmla="*/ 26970 h 56030"/>
                    <a:gd name="connsiteX2" fmla="*/ 18442 w 180157"/>
                    <a:gd name="connsiteY2" fmla="*/ 18303 h 56030"/>
                    <a:gd name="connsiteX3" fmla="*/ 39778 w 180157"/>
                    <a:gd name="connsiteY3" fmla="*/ 7063 h 56030"/>
                    <a:gd name="connsiteX4" fmla="*/ 64067 w 180157"/>
                    <a:gd name="connsiteY4" fmla="*/ 967 h 56030"/>
                    <a:gd name="connsiteX5" fmla="*/ 89594 w 180157"/>
                    <a:gd name="connsiteY5" fmla="*/ 300 h 56030"/>
                    <a:gd name="connsiteX6" fmla="*/ 113120 w 180157"/>
                    <a:gd name="connsiteY6" fmla="*/ 3063 h 56030"/>
                    <a:gd name="connsiteX7" fmla="*/ 121217 w 180157"/>
                    <a:gd name="connsiteY7" fmla="*/ 4396 h 56030"/>
                    <a:gd name="connsiteX8" fmla="*/ 136266 w 180157"/>
                    <a:gd name="connsiteY8" fmla="*/ 7444 h 56030"/>
                    <a:gd name="connsiteX9" fmla="*/ 176843 w 180157"/>
                    <a:gd name="connsiteY9" fmla="*/ 20970 h 56030"/>
                    <a:gd name="connsiteX10" fmla="*/ 179605 w 180157"/>
                    <a:gd name="connsiteY10" fmla="*/ 28780 h 56030"/>
                    <a:gd name="connsiteX11" fmla="*/ 171794 w 180157"/>
                    <a:gd name="connsiteY11" fmla="*/ 31542 h 56030"/>
                    <a:gd name="connsiteX12" fmla="*/ 165984 w 180157"/>
                    <a:gd name="connsiteY12" fmla="*/ 29352 h 56030"/>
                    <a:gd name="connsiteX13" fmla="*/ 120074 w 180157"/>
                    <a:gd name="connsiteY13" fmla="*/ 21065 h 56030"/>
                    <a:gd name="connsiteX14" fmla="*/ 95785 w 180157"/>
                    <a:gd name="connsiteY14" fmla="*/ 22113 h 56030"/>
                    <a:gd name="connsiteX15" fmla="*/ 71306 w 180157"/>
                    <a:gd name="connsiteY15" fmla="*/ 26494 h 56030"/>
                    <a:gd name="connsiteX16" fmla="*/ 43112 w 180157"/>
                    <a:gd name="connsiteY16" fmla="*/ 36400 h 56030"/>
                    <a:gd name="connsiteX17" fmla="*/ 32063 w 180157"/>
                    <a:gd name="connsiteY17" fmla="*/ 43544 h 56030"/>
                    <a:gd name="connsiteX18" fmla="*/ 26252 w 180157"/>
                    <a:gd name="connsiteY18" fmla="*/ 48116 h 56030"/>
                    <a:gd name="connsiteX19" fmla="*/ 21109 w 180157"/>
                    <a:gd name="connsiteY19" fmla="*/ 51926 h 56030"/>
                    <a:gd name="connsiteX20" fmla="*/ 4154 w 180157"/>
                    <a:gd name="connsiteY20" fmla="*/ 53164 h 56030"/>
                    <a:gd name="connsiteX21" fmla="*/ 2249 w 180157"/>
                    <a:gd name="connsiteY21" fmla="*/ 36876 h 5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157" h="56030">
                      <a:moveTo>
                        <a:pt x="2154" y="36781"/>
                      </a:moveTo>
                      <a:cubicBezTo>
                        <a:pt x="3869" y="33257"/>
                        <a:pt x="5869" y="29923"/>
                        <a:pt x="8536" y="26970"/>
                      </a:cubicBezTo>
                      <a:cubicBezTo>
                        <a:pt x="11393" y="23732"/>
                        <a:pt x="14918" y="20874"/>
                        <a:pt x="18442" y="18303"/>
                      </a:cubicBezTo>
                      <a:cubicBezTo>
                        <a:pt x="24919" y="13540"/>
                        <a:pt x="32348" y="9921"/>
                        <a:pt x="39778" y="7063"/>
                      </a:cubicBezTo>
                      <a:cubicBezTo>
                        <a:pt x="47493" y="4110"/>
                        <a:pt x="55875" y="2110"/>
                        <a:pt x="64067" y="967"/>
                      </a:cubicBezTo>
                      <a:cubicBezTo>
                        <a:pt x="72544" y="-176"/>
                        <a:pt x="81021" y="-176"/>
                        <a:pt x="89594" y="300"/>
                      </a:cubicBezTo>
                      <a:cubicBezTo>
                        <a:pt x="97404" y="777"/>
                        <a:pt x="105310" y="1824"/>
                        <a:pt x="113120" y="3063"/>
                      </a:cubicBezTo>
                      <a:cubicBezTo>
                        <a:pt x="115787" y="3444"/>
                        <a:pt x="118550" y="3920"/>
                        <a:pt x="121217" y="4396"/>
                      </a:cubicBezTo>
                      <a:cubicBezTo>
                        <a:pt x="126265" y="5349"/>
                        <a:pt x="131218" y="6301"/>
                        <a:pt x="136266" y="7444"/>
                      </a:cubicBezTo>
                      <a:cubicBezTo>
                        <a:pt x="150268" y="10587"/>
                        <a:pt x="163698" y="15350"/>
                        <a:pt x="176843" y="20970"/>
                      </a:cubicBezTo>
                      <a:cubicBezTo>
                        <a:pt x="179795" y="22208"/>
                        <a:pt x="180938" y="26018"/>
                        <a:pt x="179605" y="28780"/>
                      </a:cubicBezTo>
                      <a:cubicBezTo>
                        <a:pt x="178176" y="31733"/>
                        <a:pt x="174747" y="32781"/>
                        <a:pt x="171794" y="31542"/>
                      </a:cubicBezTo>
                      <a:cubicBezTo>
                        <a:pt x="169889" y="30780"/>
                        <a:pt x="167889" y="30018"/>
                        <a:pt x="165984" y="29352"/>
                      </a:cubicBezTo>
                      <a:cubicBezTo>
                        <a:pt x="151125" y="24684"/>
                        <a:pt x="135599" y="21922"/>
                        <a:pt x="120074" y="21065"/>
                      </a:cubicBezTo>
                      <a:cubicBezTo>
                        <a:pt x="111882" y="20779"/>
                        <a:pt x="103786" y="21065"/>
                        <a:pt x="95785" y="22113"/>
                      </a:cubicBezTo>
                      <a:cubicBezTo>
                        <a:pt x="87498" y="23160"/>
                        <a:pt x="79402" y="24780"/>
                        <a:pt x="71306" y="26494"/>
                      </a:cubicBezTo>
                      <a:cubicBezTo>
                        <a:pt x="61590" y="28780"/>
                        <a:pt x="52065" y="31923"/>
                        <a:pt x="43112" y="36400"/>
                      </a:cubicBezTo>
                      <a:cubicBezTo>
                        <a:pt x="39302" y="38496"/>
                        <a:pt x="35587" y="40877"/>
                        <a:pt x="32063" y="43544"/>
                      </a:cubicBezTo>
                      <a:cubicBezTo>
                        <a:pt x="30062" y="44973"/>
                        <a:pt x="28253" y="46592"/>
                        <a:pt x="26252" y="48116"/>
                      </a:cubicBezTo>
                      <a:cubicBezTo>
                        <a:pt x="24633" y="49449"/>
                        <a:pt x="22823" y="50688"/>
                        <a:pt x="21109" y="51926"/>
                      </a:cubicBezTo>
                      <a:cubicBezTo>
                        <a:pt x="17013" y="57069"/>
                        <a:pt x="8917" y="57260"/>
                        <a:pt x="4154" y="53164"/>
                      </a:cubicBezTo>
                      <a:cubicBezTo>
                        <a:pt x="-799" y="48878"/>
                        <a:pt x="-1180" y="42020"/>
                        <a:pt x="2249" y="36876"/>
                      </a:cubicBezTo>
                      <a:close/>
                    </a:path>
                  </a:pathLst>
                </a:custGeom>
                <a:solidFill>
                  <a:srgbClr val="FBABB1"/>
                </a:solidFill>
                <a:ln w="9525" cap="flat">
                  <a:noFill/>
                  <a:prstDash val="solid"/>
                  <a:miter/>
                </a:ln>
              </p:spPr>
              <p:txBody>
                <a:bodyPr rtlCol="0" anchor="ctr"/>
                <a:lstStyle/>
                <a:p>
                  <a:endParaRPr lang="en-US"/>
                </a:p>
              </p:txBody>
            </p:sp>
          </p:grpSp>
          <p:grpSp>
            <p:nvGrpSpPr>
              <p:cNvPr id="1165" name="Graphic 100">
                <a:extLst>
                  <a:ext uri="{FF2B5EF4-FFF2-40B4-BE49-F238E27FC236}">
                    <a16:creationId xmlns:a16="http://schemas.microsoft.com/office/drawing/2014/main" id="{B015353A-A56C-9B7D-3643-3B5FD7430E79}"/>
                  </a:ext>
                </a:extLst>
              </p:cNvPr>
              <p:cNvGrpSpPr/>
              <p:nvPr/>
            </p:nvGrpSpPr>
            <p:grpSpPr>
              <a:xfrm>
                <a:off x="3248429" y="4075716"/>
                <a:ext cx="351379" cy="306629"/>
                <a:chOff x="3248429" y="4075716"/>
                <a:chExt cx="351379" cy="306629"/>
              </a:xfrm>
            </p:grpSpPr>
            <p:sp>
              <p:nvSpPr>
                <p:cNvPr id="1167" name="Freeform: Shape 1166">
                  <a:extLst>
                    <a:ext uri="{FF2B5EF4-FFF2-40B4-BE49-F238E27FC236}">
                      <a16:creationId xmlns:a16="http://schemas.microsoft.com/office/drawing/2014/main" id="{ABD0AD6E-4C8D-6740-61E4-07FECC187B93}"/>
                    </a:ext>
                  </a:extLst>
                </p:cNvPr>
                <p:cNvSpPr/>
                <p:nvPr/>
              </p:nvSpPr>
              <p:spPr>
                <a:xfrm>
                  <a:off x="3248429" y="4075716"/>
                  <a:ext cx="351379" cy="306629"/>
                </a:xfrm>
                <a:custGeom>
                  <a:avLst/>
                  <a:gdLst>
                    <a:gd name="connsiteX0" fmla="*/ 262 w 351379"/>
                    <a:gd name="connsiteY0" fmla="*/ 124723 h 306629"/>
                    <a:gd name="connsiteX1" fmla="*/ 452 w 351379"/>
                    <a:gd name="connsiteY1" fmla="*/ 134819 h 306629"/>
                    <a:gd name="connsiteX2" fmla="*/ 3596 w 351379"/>
                    <a:gd name="connsiteY2" fmla="*/ 145297 h 306629"/>
                    <a:gd name="connsiteX3" fmla="*/ 9692 w 351379"/>
                    <a:gd name="connsiteY3" fmla="*/ 154631 h 306629"/>
                    <a:gd name="connsiteX4" fmla="*/ 22550 w 351379"/>
                    <a:gd name="connsiteY4" fmla="*/ 165394 h 306629"/>
                    <a:gd name="connsiteX5" fmla="*/ 36076 w 351379"/>
                    <a:gd name="connsiteY5" fmla="*/ 170347 h 306629"/>
                    <a:gd name="connsiteX6" fmla="*/ 46744 w 351379"/>
                    <a:gd name="connsiteY6" fmla="*/ 171967 h 306629"/>
                    <a:gd name="connsiteX7" fmla="*/ 59031 w 351379"/>
                    <a:gd name="connsiteY7" fmla="*/ 173967 h 306629"/>
                    <a:gd name="connsiteX8" fmla="*/ 62365 w 351379"/>
                    <a:gd name="connsiteY8" fmla="*/ 175491 h 306629"/>
                    <a:gd name="connsiteX9" fmla="*/ 65508 w 351379"/>
                    <a:gd name="connsiteY9" fmla="*/ 178253 h 306629"/>
                    <a:gd name="connsiteX10" fmla="*/ 68937 w 351379"/>
                    <a:gd name="connsiteY10" fmla="*/ 183111 h 306629"/>
                    <a:gd name="connsiteX11" fmla="*/ 71223 w 351379"/>
                    <a:gd name="connsiteY11" fmla="*/ 188826 h 306629"/>
                    <a:gd name="connsiteX12" fmla="*/ 72366 w 351379"/>
                    <a:gd name="connsiteY12" fmla="*/ 190636 h 306629"/>
                    <a:gd name="connsiteX13" fmla="*/ 84082 w 351379"/>
                    <a:gd name="connsiteY13" fmla="*/ 207971 h 306629"/>
                    <a:gd name="connsiteX14" fmla="*/ 96560 w 351379"/>
                    <a:gd name="connsiteY14" fmla="*/ 212924 h 306629"/>
                    <a:gd name="connsiteX15" fmla="*/ 108561 w 351379"/>
                    <a:gd name="connsiteY15" fmla="*/ 212638 h 306629"/>
                    <a:gd name="connsiteX16" fmla="*/ 121325 w 351379"/>
                    <a:gd name="connsiteY16" fmla="*/ 208162 h 306629"/>
                    <a:gd name="connsiteX17" fmla="*/ 125992 w 351379"/>
                    <a:gd name="connsiteY17" fmla="*/ 206257 h 306629"/>
                    <a:gd name="connsiteX18" fmla="*/ 130945 w 351379"/>
                    <a:gd name="connsiteY18" fmla="*/ 205018 h 306629"/>
                    <a:gd name="connsiteX19" fmla="*/ 133802 w 351379"/>
                    <a:gd name="connsiteY19" fmla="*/ 205304 h 306629"/>
                    <a:gd name="connsiteX20" fmla="*/ 137422 w 351379"/>
                    <a:gd name="connsiteY20" fmla="*/ 206447 h 306629"/>
                    <a:gd name="connsiteX21" fmla="*/ 139041 w 351379"/>
                    <a:gd name="connsiteY21" fmla="*/ 207495 h 306629"/>
                    <a:gd name="connsiteX22" fmla="*/ 139041 w 351379"/>
                    <a:gd name="connsiteY22" fmla="*/ 207495 h 306629"/>
                    <a:gd name="connsiteX23" fmla="*/ 139803 w 351379"/>
                    <a:gd name="connsiteY23" fmla="*/ 208447 h 306629"/>
                    <a:gd name="connsiteX24" fmla="*/ 141232 w 351379"/>
                    <a:gd name="connsiteY24" fmla="*/ 211210 h 306629"/>
                    <a:gd name="connsiteX25" fmla="*/ 143232 w 351379"/>
                    <a:gd name="connsiteY25" fmla="*/ 218925 h 306629"/>
                    <a:gd name="connsiteX26" fmla="*/ 143994 w 351379"/>
                    <a:gd name="connsiteY26" fmla="*/ 222163 h 306629"/>
                    <a:gd name="connsiteX27" fmla="*/ 146375 w 351379"/>
                    <a:gd name="connsiteY27" fmla="*/ 231307 h 306629"/>
                    <a:gd name="connsiteX28" fmla="*/ 147423 w 351379"/>
                    <a:gd name="connsiteY28" fmla="*/ 235213 h 306629"/>
                    <a:gd name="connsiteX29" fmla="*/ 152090 w 351379"/>
                    <a:gd name="connsiteY29" fmla="*/ 248929 h 306629"/>
                    <a:gd name="connsiteX30" fmla="*/ 161711 w 351379"/>
                    <a:gd name="connsiteY30" fmla="*/ 261121 h 306629"/>
                    <a:gd name="connsiteX31" fmla="*/ 177141 w 351379"/>
                    <a:gd name="connsiteY31" fmla="*/ 268169 h 306629"/>
                    <a:gd name="connsiteX32" fmla="*/ 191048 w 351379"/>
                    <a:gd name="connsiteY32" fmla="*/ 267693 h 306629"/>
                    <a:gd name="connsiteX33" fmla="*/ 205716 w 351379"/>
                    <a:gd name="connsiteY33" fmla="*/ 261597 h 306629"/>
                    <a:gd name="connsiteX34" fmla="*/ 213622 w 351379"/>
                    <a:gd name="connsiteY34" fmla="*/ 257882 h 306629"/>
                    <a:gd name="connsiteX35" fmla="*/ 218099 w 351379"/>
                    <a:gd name="connsiteY35" fmla="*/ 256834 h 306629"/>
                    <a:gd name="connsiteX36" fmla="*/ 220861 w 351379"/>
                    <a:gd name="connsiteY36" fmla="*/ 256930 h 306629"/>
                    <a:gd name="connsiteX37" fmla="*/ 223337 w 351379"/>
                    <a:gd name="connsiteY37" fmla="*/ 257692 h 306629"/>
                    <a:gd name="connsiteX38" fmla="*/ 225338 w 351379"/>
                    <a:gd name="connsiteY38" fmla="*/ 259025 h 306629"/>
                    <a:gd name="connsiteX39" fmla="*/ 227433 w 351379"/>
                    <a:gd name="connsiteY39" fmla="*/ 261406 h 306629"/>
                    <a:gd name="connsiteX40" fmla="*/ 231910 w 351379"/>
                    <a:gd name="connsiteY40" fmla="*/ 270931 h 306629"/>
                    <a:gd name="connsiteX41" fmla="*/ 233053 w 351379"/>
                    <a:gd name="connsiteY41" fmla="*/ 274360 h 306629"/>
                    <a:gd name="connsiteX42" fmla="*/ 238196 w 351379"/>
                    <a:gd name="connsiteY42" fmla="*/ 287695 h 306629"/>
                    <a:gd name="connsiteX43" fmla="*/ 250293 w 351379"/>
                    <a:gd name="connsiteY43" fmla="*/ 302078 h 306629"/>
                    <a:gd name="connsiteX44" fmla="*/ 261056 w 351379"/>
                    <a:gd name="connsiteY44" fmla="*/ 306079 h 306629"/>
                    <a:gd name="connsiteX45" fmla="*/ 262580 w 351379"/>
                    <a:gd name="connsiteY45" fmla="*/ 306269 h 306629"/>
                    <a:gd name="connsiteX46" fmla="*/ 274296 w 351379"/>
                    <a:gd name="connsiteY46" fmla="*/ 305888 h 306629"/>
                    <a:gd name="connsiteX47" fmla="*/ 286679 w 351379"/>
                    <a:gd name="connsiteY47" fmla="*/ 300459 h 306629"/>
                    <a:gd name="connsiteX48" fmla="*/ 293346 w 351379"/>
                    <a:gd name="connsiteY48" fmla="*/ 295696 h 306629"/>
                    <a:gd name="connsiteX49" fmla="*/ 296585 w 351379"/>
                    <a:gd name="connsiteY49" fmla="*/ 293315 h 306629"/>
                    <a:gd name="connsiteX50" fmla="*/ 300014 w 351379"/>
                    <a:gd name="connsiteY50" fmla="*/ 291220 h 306629"/>
                    <a:gd name="connsiteX51" fmla="*/ 302966 w 351379"/>
                    <a:gd name="connsiteY51" fmla="*/ 293791 h 306629"/>
                    <a:gd name="connsiteX52" fmla="*/ 309539 w 351379"/>
                    <a:gd name="connsiteY52" fmla="*/ 296458 h 306629"/>
                    <a:gd name="connsiteX53" fmla="*/ 315635 w 351379"/>
                    <a:gd name="connsiteY53" fmla="*/ 296458 h 306629"/>
                    <a:gd name="connsiteX54" fmla="*/ 332684 w 351379"/>
                    <a:gd name="connsiteY54" fmla="*/ 285409 h 306629"/>
                    <a:gd name="connsiteX55" fmla="*/ 340400 w 351379"/>
                    <a:gd name="connsiteY55" fmla="*/ 269598 h 306629"/>
                    <a:gd name="connsiteX56" fmla="*/ 344972 w 351379"/>
                    <a:gd name="connsiteY56" fmla="*/ 248833 h 306629"/>
                    <a:gd name="connsiteX57" fmla="*/ 348496 w 351379"/>
                    <a:gd name="connsiteY57" fmla="*/ 207590 h 306629"/>
                    <a:gd name="connsiteX58" fmla="*/ 348686 w 351379"/>
                    <a:gd name="connsiteY58" fmla="*/ 202923 h 306629"/>
                    <a:gd name="connsiteX59" fmla="*/ 349258 w 351379"/>
                    <a:gd name="connsiteY59" fmla="*/ 191398 h 306629"/>
                    <a:gd name="connsiteX60" fmla="*/ 350306 w 351379"/>
                    <a:gd name="connsiteY60" fmla="*/ 179015 h 306629"/>
                    <a:gd name="connsiteX61" fmla="*/ 351353 w 351379"/>
                    <a:gd name="connsiteY61" fmla="*/ 165871 h 306629"/>
                    <a:gd name="connsiteX62" fmla="*/ 342495 w 351379"/>
                    <a:gd name="connsiteY62" fmla="*/ 153774 h 306629"/>
                    <a:gd name="connsiteX63" fmla="*/ 339257 w 351379"/>
                    <a:gd name="connsiteY63" fmla="*/ 146630 h 306629"/>
                    <a:gd name="connsiteX64" fmla="*/ 328303 w 351379"/>
                    <a:gd name="connsiteY64" fmla="*/ 124056 h 306629"/>
                    <a:gd name="connsiteX65" fmla="*/ 308872 w 351379"/>
                    <a:gd name="connsiteY65" fmla="*/ 95671 h 306629"/>
                    <a:gd name="connsiteX66" fmla="*/ 256294 w 351379"/>
                    <a:gd name="connsiteY66" fmla="*/ 44998 h 306629"/>
                    <a:gd name="connsiteX67" fmla="*/ 191905 w 351379"/>
                    <a:gd name="connsiteY67" fmla="*/ 10327 h 306629"/>
                    <a:gd name="connsiteX68" fmla="*/ 162949 w 351379"/>
                    <a:gd name="connsiteY68" fmla="*/ 2612 h 306629"/>
                    <a:gd name="connsiteX69" fmla="*/ 125611 w 351379"/>
                    <a:gd name="connsiteY69" fmla="*/ 326 h 306629"/>
                    <a:gd name="connsiteX70" fmla="*/ 119610 w 351379"/>
                    <a:gd name="connsiteY70" fmla="*/ 2136 h 306629"/>
                    <a:gd name="connsiteX71" fmla="*/ 114181 w 351379"/>
                    <a:gd name="connsiteY71" fmla="*/ 4898 h 306629"/>
                    <a:gd name="connsiteX72" fmla="*/ 112847 w 351379"/>
                    <a:gd name="connsiteY72" fmla="*/ 5851 h 306629"/>
                    <a:gd name="connsiteX73" fmla="*/ 104465 w 351379"/>
                    <a:gd name="connsiteY73" fmla="*/ 14518 h 306629"/>
                    <a:gd name="connsiteX74" fmla="*/ 104465 w 351379"/>
                    <a:gd name="connsiteY74" fmla="*/ 14518 h 306629"/>
                    <a:gd name="connsiteX75" fmla="*/ 104275 w 351379"/>
                    <a:gd name="connsiteY75" fmla="*/ 14709 h 306629"/>
                    <a:gd name="connsiteX76" fmla="*/ 104275 w 351379"/>
                    <a:gd name="connsiteY76" fmla="*/ 14709 h 306629"/>
                    <a:gd name="connsiteX77" fmla="*/ 69128 w 351379"/>
                    <a:gd name="connsiteY77" fmla="*/ 42903 h 306629"/>
                    <a:gd name="connsiteX78" fmla="*/ 28742 w 351379"/>
                    <a:gd name="connsiteY78" fmla="*/ 76907 h 306629"/>
                    <a:gd name="connsiteX79" fmla="*/ 13216 w 351379"/>
                    <a:gd name="connsiteY79" fmla="*/ 95005 h 306629"/>
                    <a:gd name="connsiteX80" fmla="*/ 3024 w 351379"/>
                    <a:gd name="connsiteY80" fmla="*/ 114150 h 306629"/>
                    <a:gd name="connsiteX81" fmla="*/ 452 w 351379"/>
                    <a:gd name="connsiteY81" fmla="*/ 124913 h 306629"/>
                    <a:gd name="connsiteX82" fmla="*/ 22169 w 351379"/>
                    <a:gd name="connsiteY82" fmla="*/ 139772 h 306629"/>
                    <a:gd name="connsiteX83" fmla="*/ 22169 w 351379"/>
                    <a:gd name="connsiteY83" fmla="*/ 139772 h 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1379" h="306629">
                      <a:moveTo>
                        <a:pt x="262" y="124723"/>
                      </a:moveTo>
                      <a:cubicBezTo>
                        <a:pt x="-24" y="128056"/>
                        <a:pt x="-214" y="131485"/>
                        <a:pt x="452" y="134819"/>
                      </a:cubicBezTo>
                      <a:cubicBezTo>
                        <a:pt x="1119" y="138534"/>
                        <a:pt x="2072" y="141963"/>
                        <a:pt x="3596" y="145297"/>
                      </a:cubicBezTo>
                      <a:cubicBezTo>
                        <a:pt x="5310" y="148726"/>
                        <a:pt x="7120" y="151774"/>
                        <a:pt x="9692" y="154631"/>
                      </a:cubicBezTo>
                      <a:cubicBezTo>
                        <a:pt x="13406" y="158917"/>
                        <a:pt x="17502" y="162632"/>
                        <a:pt x="22550" y="165394"/>
                      </a:cubicBezTo>
                      <a:cubicBezTo>
                        <a:pt x="26741" y="167680"/>
                        <a:pt x="31409" y="169300"/>
                        <a:pt x="36076" y="170347"/>
                      </a:cubicBezTo>
                      <a:cubicBezTo>
                        <a:pt x="39600" y="171109"/>
                        <a:pt x="43124" y="171586"/>
                        <a:pt x="46744" y="171967"/>
                      </a:cubicBezTo>
                      <a:cubicBezTo>
                        <a:pt x="50840" y="172443"/>
                        <a:pt x="55031" y="172919"/>
                        <a:pt x="59031" y="173967"/>
                      </a:cubicBezTo>
                      <a:cubicBezTo>
                        <a:pt x="60174" y="174443"/>
                        <a:pt x="61317" y="174919"/>
                        <a:pt x="62365" y="175491"/>
                      </a:cubicBezTo>
                      <a:cubicBezTo>
                        <a:pt x="63508" y="176348"/>
                        <a:pt x="64556" y="177205"/>
                        <a:pt x="65508" y="178253"/>
                      </a:cubicBezTo>
                      <a:cubicBezTo>
                        <a:pt x="66746" y="179777"/>
                        <a:pt x="67889" y="181396"/>
                        <a:pt x="68937" y="183111"/>
                      </a:cubicBezTo>
                      <a:cubicBezTo>
                        <a:pt x="69794" y="185016"/>
                        <a:pt x="70461" y="186921"/>
                        <a:pt x="71223" y="188826"/>
                      </a:cubicBezTo>
                      <a:cubicBezTo>
                        <a:pt x="71509" y="189493"/>
                        <a:pt x="71890" y="190064"/>
                        <a:pt x="72366" y="190636"/>
                      </a:cubicBezTo>
                      <a:cubicBezTo>
                        <a:pt x="74081" y="198065"/>
                        <a:pt x="78367" y="204352"/>
                        <a:pt x="84082" y="207971"/>
                      </a:cubicBezTo>
                      <a:cubicBezTo>
                        <a:pt x="88082" y="210543"/>
                        <a:pt x="92273" y="212162"/>
                        <a:pt x="96560" y="212924"/>
                      </a:cubicBezTo>
                      <a:cubicBezTo>
                        <a:pt x="100560" y="213686"/>
                        <a:pt x="104656" y="213591"/>
                        <a:pt x="108561" y="212638"/>
                      </a:cubicBezTo>
                      <a:cubicBezTo>
                        <a:pt x="112943" y="211591"/>
                        <a:pt x="117229" y="209876"/>
                        <a:pt x="121325" y="208162"/>
                      </a:cubicBezTo>
                      <a:cubicBezTo>
                        <a:pt x="122849" y="207495"/>
                        <a:pt x="124468" y="206923"/>
                        <a:pt x="125992" y="206257"/>
                      </a:cubicBezTo>
                      <a:cubicBezTo>
                        <a:pt x="127611" y="205780"/>
                        <a:pt x="129230" y="205304"/>
                        <a:pt x="130945" y="205018"/>
                      </a:cubicBezTo>
                      <a:cubicBezTo>
                        <a:pt x="131897" y="205018"/>
                        <a:pt x="132850" y="205114"/>
                        <a:pt x="133802" y="205304"/>
                      </a:cubicBezTo>
                      <a:cubicBezTo>
                        <a:pt x="135041" y="205590"/>
                        <a:pt x="136279" y="205971"/>
                        <a:pt x="137422" y="206447"/>
                      </a:cubicBezTo>
                      <a:cubicBezTo>
                        <a:pt x="137993" y="206733"/>
                        <a:pt x="138470" y="207114"/>
                        <a:pt x="139041" y="207495"/>
                      </a:cubicBezTo>
                      <a:lnTo>
                        <a:pt x="139041" y="207495"/>
                      </a:lnTo>
                      <a:lnTo>
                        <a:pt x="139803" y="208447"/>
                      </a:lnTo>
                      <a:cubicBezTo>
                        <a:pt x="140279" y="209305"/>
                        <a:pt x="140756" y="210257"/>
                        <a:pt x="141232" y="211210"/>
                      </a:cubicBezTo>
                      <a:cubicBezTo>
                        <a:pt x="141994" y="213781"/>
                        <a:pt x="142565" y="216353"/>
                        <a:pt x="143232" y="218925"/>
                      </a:cubicBezTo>
                      <a:lnTo>
                        <a:pt x="143994" y="222163"/>
                      </a:lnTo>
                      <a:cubicBezTo>
                        <a:pt x="144756" y="225211"/>
                        <a:pt x="145518" y="228259"/>
                        <a:pt x="146375" y="231307"/>
                      </a:cubicBezTo>
                      <a:lnTo>
                        <a:pt x="147423" y="235213"/>
                      </a:lnTo>
                      <a:cubicBezTo>
                        <a:pt x="148661" y="239975"/>
                        <a:pt x="149995" y="244642"/>
                        <a:pt x="152090" y="248929"/>
                      </a:cubicBezTo>
                      <a:cubicBezTo>
                        <a:pt x="154567" y="253786"/>
                        <a:pt x="157710" y="257787"/>
                        <a:pt x="161711" y="261121"/>
                      </a:cubicBezTo>
                      <a:cubicBezTo>
                        <a:pt x="165902" y="264645"/>
                        <a:pt x="171331" y="267121"/>
                        <a:pt x="177141" y="268169"/>
                      </a:cubicBezTo>
                      <a:cubicBezTo>
                        <a:pt x="181904" y="269026"/>
                        <a:pt x="186761" y="268836"/>
                        <a:pt x="191048" y="267693"/>
                      </a:cubicBezTo>
                      <a:cubicBezTo>
                        <a:pt x="196286" y="266359"/>
                        <a:pt x="201049" y="263978"/>
                        <a:pt x="205716" y="261597"/>
                      </a:cubicBezTo>
                      <a:cubicBezTo>
                        <a:pt x="208288" y="260359"/>
                        <a:pt x="210955" y="259025"/>
                        <a:pt x="213622" y="257882"/>
                      </a:cubicBezTo>
                      <a:cubicBezTo>
                        <a:pt x="215051" y="257406"/>
                        <a:pt x="216575" y="257025"/>
                        <a:pt x="218099" y="256834"/>
                      </a:cubicBezTo>
                      <a:cubicBezTo>
                        <a:pt x="219051" y="256834"/>
                        <a:pt x="219908" y="256834"/>
                        <a:pt x="220861" y="256930"/>
                      </a:cubicBezTo>
                      <a:cubicBezTo>
                        <a:pt x="221718" y="257120"/>
                        <a:pt x="222575" y="257406"/>
                        <a:pt x="223337" y="257692"/>
                      </a:cubicBezTo>
                      <a:cubicBezTo>
                        <a:pt x="224004" y="258073"/>
                        <a:pt x="224671" y="258549"/>
                        <a:pt x="225338" y="259025"/>
                      </a:cubicBezTo>
                      <a:cubicBezTo>
                        <a:pt x="226100" y="259787"/>
                        <a:pt x="226766" y="260644"/>
                        <a:pt x="227433" y="261406"/>
                      </a:cubicBezTo>
                      <a:cubicBezTo>
                        <a:pt x="229338" y="264645"/>
                        <a:pt x="230767" y="268074"/>
                        <a:pt x="231910" y="270931"/>
                      </a:cubicBezTo>
                      <a:lnTo>
                        <a:pt x="233053" y="274360"/>
                      </a:lnTo>
                      <a:cubicBezTo>
                        <a:pt x="234482" y="278837"/>
                        <a:pt x="236006" y="283409"/>
                        <a:pt x="238196" y="287695"/>
                      </a:cubicBezTo>
                      <a:cubicBezTo>
                        <a:pt x="240482" y="292363"/>
                        <a:pt x="244388" y="298649"/>
                        <a:pt x="250293" y="302078"/>
                      </a:cubicBezTo>
                      <a:cubicBezTo>
                        <a:pt x="253817" y="304078"/>
                        <a:pt x="257151" y="305412"/>
                        <a:pt x="261056" y="306079"/>
                      </a:cubicBezTo>
                      <a:lnTo>
                        <a:pt x="262580" y="306269"/>
                      </a:lnTo>
                      <a:cubicBezTo>
                        <a:pt x="266676" y="306841"/>
                        <a:pt x="270867" y="306745"/>
                        <a:pt x="274296" y="305888"/>
                      </a:cubicBezTo>
                      <a:cubicBezTo>
                        <a:pt x="278773" y="304840"/>
                        <a:pt x="282773" y="303031"/>
                        <a:pt x="286679" y="300459"/>
                      </a:cubicBezTo>
                      <a:cubicBezTo>
                        <a:pt x="288965" y="298935"/>
                        <a:pt x="291155" y="297316"/>
                        <a:pt x="293346" y="295696"/>
                      </a:cubicBezTo>
                      <a:lnTo>
                        <a:pt x="296585" y="293315"/>
                      </a:lnTo>
                      <a:cubicBezTo>
                        <a:pt x="297728" y="292553"/>
                        <a:pt x="298966" y="291886"/>
                        <a:pt x="300014" y="291220"/>
                      </a:cubicBezTo>
                      <a:cubicBezTo>
                        <a:pt x="301061" y="292363"/>
                        <a:pt x="301919" y="293125"/>
                        <a:pt x="302966" y="293791"/>
                      </a:cubicBezTo>
                      <a:cubicBezTo>
                        <a:pt x="305062" y="295125"/>
                        <a:pt x="307253" y="295982"/>
                        <a:pt x="309539" y="296458"/>
                      </a:cubicBezTo>
                      <a:cubicBezTo>
                        <a:pt x="311444" y="296839"/>
                        <a:pt x="313539" y="296839"/>
                        <a:pt x="315635" y="296458"/>
                      </a:cubicBezTo>
                      <a:cubicBezTo>
                        <a:pt x="321921" y="295506"/>
                        <a:pt x="328017" y="291601"/>
                        <a:pt x="332684" y="285409"/>
                      </a:cubicBezTo>
                      <a:cubicBezTo>
                        <a:pt x="335828" y="281314"/>
                        <a:pt x="338399" y="275980"/>
                        <a:pt x="340400" y="269598"/>
                      </a:cubicBezTo>
                      <a:cubicBezTo>
                        <a:pt x="342209" y="263692"/>
                        <a:pt x="343733" y="257025"/>
                        <a:pt x="344972" y="248833"/>
                      </a:cubicBezTo>
                      <a:cubicBezTo>
                        <a:pt x="347162" y="234736"/>
                        <a:pt x="347924" y="220735"/>
                        <a:pt x="348496" y="207590"/>
                      </a:cubicBezTo>
                      <a:lnTo>
                        <a:pt x="348686" y="202923"/>
                      </a:lnTo>
                      <a:cubicBezTo>
                        <a:pt x="348877" y="199113"/>
                        <a:pt x="348972" y="195208"/>
                        <a:pt x="349258" y="191398"/>
                      </a:cubicBezTo>
                      <a:cubicBezTo>
                        <a:pt x="349544" y="187207"/>
                        <a:pt x="349925" y="183111"/>
                        <a:pt x="350306" y="179015"/>
                      </a:cubicBezTo>
                      <a:cubicBezTo>
                        <a:pt x="350687" y="174634"/>
                        <a:pt x="351163" y="170252"/>
                        <a:pt x="351353" y="165871"/>
                      </a:cubicBezTo>
                      <a:cubicBezTo>
                        <a:pt x="351734" y="160251"/>
                        <a:pt x="347924" y="155203"/>
                        <a:pt x="342495" y="153774"/>
                      </a:cubicBezTo>
                      <a:lnTo>
                        <a:pt x="339257" y="146630"/>
                      </a:lnTo>
                      <a:cubicBezTo>
                        <a:pt x="335923" y="139105"/>
                        <a:pt x="332494" y="131295"/>
                        <a:pt x="328303" y="124056"/>
                      </a:cubicBezTo>
                      <a:cubicBezTo>
                        <a:pt x="322969" y="114721"/>
                        <a:pt x="316587" y="105482"/>
                        <a:pt x="308872" y="95671"/>
                      </a:cubicBezTo>
                      <a:cubicBezTo>
                        <a:pt x="294299" y="77098"/>
                        <a:pt x="276582" y="60048"/>
                        <a:pt x="256294" y="44998"/>
                      </a:cubicBezTo>
                      <a:cubicBezTo>
                        <a:pt x="235720" y="29758"/>
                        <a:pt x="214098" y="18138"/>
                        <a:pt x="191905" y="10327"/>
                      </a:cubicBezTo>
                      <a:cubicBezTo>
                        <a:pt x="182285" y="6898"/>
                        <a:pt x="172569" y="4327"/>
                        <a:pt x="162949" y="2612"/>
                      </a:cubicBezTo>
                      <a:cubicBezTo>
                        <a:pt x="150090" y="326"/>
                        <a:pt x="137517" y="-531"/>
                        <a:pt x="125611" y="326"/>
                      </a:cubicBezTo>
                      <a:cubicBezTo>
                        <a:pt x="123515" y="421"/>
                        <a:pt x="121420" y="1088"/>
                        <a:pt x="119610" y="2136"/>
                      </a:cubicBezTo>
                      <a:cubicBezTo>
                        <a:pt x="117610" y="2517"/>
                        <a:pt x="115800" y="3469"/>
                        <a:pt x="114181" y="4898"/>
                      </a:cubicBezTo>
                      <a:cubicBezTo>
                        <a:pt x="113609" y="5089"/>
                        <a:pt x="113133" y="5374"/>
                        <a:pt x="112847" y="5851"/>
                      </a:cubicBezTo>
                      <a:cubicBezTo>
                        <a:pt x="110276" y="8994"/>
                        <a:pt x="107418" y="11851"/>
                        <a:pt x="104465" y="14518"/>
                      </a:cubicBezTo>
                      <a:lnTo>
                        <a:pt x="104465" y="14518"/>
                      </a:lnTo>
                      <a:lnTo>
                        <a:pt x="104275" y="14709"/>
                      </a:lnTo>
                      <a:lnTo>
                        <a:pt x="104275" y="14709"/>
                      </a:lnTo>
                      <a:cubicBezTo>
                        <a:pt x="93035" y="24710"/>
                        <a:pt x="81034" y="33759"/>
                        <a:pt x="69128" y="42903"/>
                      </a:cubicBezTo>
                      <a:cubicBezTo>
                        <a:pt x="55221" y="53666"/>
                        <a:pt x="41219" y="64334"/>
                        <a:pt x="28742" y="76907"/>
                      </a:cubicBezTo>
                      <a:cubicBezTo>
                        <a:pt x="23122" y="82527"/>
                        <a:pt x="17788" y="88432"/>
                        <a:pt x="13216" y="95005"/>
                      </a:cubicBezTo>
                      <a:cubicBezTo>
                        <a:pt x="9120" y="100910"/>
                        <a:pt x="5215" y="107292"/>
                        <a:pt x="3024" y="114150"/>
                      </a:cubicBezTo>
                      <a:cubicBezTo>
                        <a:pt x="1881" y="117674"/>
                        <a:pt x="833" y="121198"/>
                        <a:pt x="452" y="124913"/>
                      </a:cubicBezTo>
                      <a:close/>
                      <a:moveTo>
                        <a:pt x="22169" y="139772"/>
                      </a:moveTo>
                      <a:lnTo>
                        <a:pt x="22169" y="139772"/>
                      </a:lnTo>
                      <a:close/>
                    </a:path>
                  </a:pathLst>
                </a:custGeom>
                <a:solidFill>
                  <a:srgbClr val="FDCBCF"/>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39940BDD-C742-C091-69A6-1C1BE17010EC}"/>
                    </a:ext>
                  </a:extLst>
                </p:cNvPr>
                <p:cNvSpPr/>
                <p:nvPr/>
              </p:nvSpPr>
              <p:spPr>
                <a:xfrm>
                  <a:off x="3551251" y="4330691"/>
                  <a:ext cx="16862" cy="16862"/>
                </a:xfrm>
                <a:custGeom>
                  <a:avLst/>
                  <a:gdLst>
                    <a:gd name="connsiteX0" fmla="*/ 16718 w 16862"/>
                    <a:gd name="connsiteY0" fmla="*/ 9955 h 16862"/>
                    <a:gd name="connsiteX1" fmla="*/ 6907 w 16862"/>
                    <a:gd name="connsiteY1" fmla="*/ 16718 h 16862"/>
                    <a:gd name="connsiteX2" fmla="*/ 144 w 16862"/>
                    <a:gd name="connsiteY2" fmla="*/ 6907 h 16862"/>
                    <a:gd name="connsiteX3" fmla="*/ 9955 w 16862"/>
                    <a:gd name="connsiteY3" fmla="*/ 144 h 16862"/>
                    <a:gd name="connsiteX4" fmla="*/ 16718 w 16862"/>
                    <a:gd name="connsiteY4" fmla="*/ 9955 h 1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 h="16862">
                      <a:moveTo>
                        <a:pt x="16718" y="9955"/>
                      </a:moveTo>
                      <a:cubicBezTo>
                        <a:pt x="15861" y="14527"/>
                        <a:pt x="11479" y="17575"/>
                        <a:pt x="6907" y="16718"/>
                      </a:cubicBezTo>
                      <a:cubicBezTo>
                        <a:pt x="2335" y="15861"/>
                        <a:pt x="-713" y="11479"/>
                        <a:pt x="144" y="6907"/>
                      </a:cubicBezTo>
                      <a:cubicBezTo>
                        <a:pt x="1002" y="2335"/>
                        <a:pt x="5383" y="-713"/>
                        <a:pt x="9955" y="144"/>
                      </a:cubicBezTo>
                      <a:cubicBezTo>
                        <a:pt x="14527" y="1002"/>
                        <a:pt x="17575" y="5478"/>
                        <a:pt x="16718" y="9955"/>
                      </a:cubicBezTo>
                    </a:path>
                  </a:pathLst>
                </a:custGeom>
                <a:solidFill>
                  <a:srgbClr val="FEFEFE"/>
                </a:solid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2B30C83D-71D6-2306-9AE1-D748B80B2CCA}"/>
                    </a:ext>
                  </a:extLst>
                </p:cNvPr>
                <p:cNvSpPr/>
                <p:nvPr/>
              </p:nvSpPr>
              <p:spPr>
                <a:xfrm>
                  <a:off x="3525022" y="4297223"/>
                  <a:ext cx="13408" cy="13408"/>
                </a:xfrm>
                <a:custGeom>
                  <a:avLst/>
                  <a:gdLst>
                    <a:gd name="connsiteX0" fmla="*/ 13324 w 13408"/>
                    <a:gd name="connsiteY0" fmla="*/ 7895 h 13408"/>
                    <a:gd name="connsiteX1" fmla="*/ 5514 w 13408"/>
                    <a:gd name="connsiteY1" fmla="*/ 13324 h 13408"/>
                    <a:gd name="connsiteX2" fmla="*/ 85 w 13408"/>
                    <a:gd name="connsiteY2" fmla="*/ 5514 h 13408"/>
                    <a:gd name="connsiteX3" fmla="*/ 7895 w 13408"/>
                    <a:gd name="connsiteY3" fmla="*/ 85 h 13408"/>
                    <a:gd name="connsiteX4" fmla="*/ 13324 w 13408"/>
                    <a:gd name="connsiteY4" fmla="*/ 7895 h 1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 h="13408">
                      <a:moveTo>
                        <a:pt x="13324" y="7895"/>
                      </a:moveTo>
                      <a:cubicBezTo>
                        <a:pt x="12658" y="11515"/>
                        <a:pt x="9133" y="13896"/>
                        <a:pt x="5514" y="13324"/>
                      </a:cubicBezTo>
                      <a:cubicBezTo>
                        <a:pt x="1894" y="12658"/>
                        <a:pt x="-487" y="9133"/>
                        <a:pt x="85" y="5514"/>
                      </a:cubicBezTo>
                      <a:cubicBezTo>
                        <a:pt x="751" y="1894"/>
                        <a:pt x="4276" y="-487"/>
                        <a:pt x="7895" y="85"/>
                      </a:cubicBezTo>
                      <a:cubicBezTo>
                        <a:pt x="11515" y="751"/>
                        <a:pt x="13896" y="4275"/>
                        <a:pt x="13324" y="7895"/>
                      </a:cubicBezTo>
                    </a:path>
                  </a:pathLst>
                </a:custGeom>
                <a:solidFill>
                  <a:srgbClr val="FEFEFE"/>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DC0F79D3-A08D-E770-7B1B-109A1043387C}"/>
                    </a:ext>
                  </a:extLst>
                </p:cNvPr>
                <p:cNvSpPr/>
                <p:nvPr/>
              </p:nvSpPr>
              <p:spPr>
                <a:xfrm>
                  <a:off x="3504577" y="431887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337"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6E3E318E-346F-13B6-9CA2-30989F4F1E38}"/>
                    </a:ext>
                  </a:extLst>
                </p:cNvPr>
                <p:cNvSpPr/>
                <p:nvPr/>
              </p:nvSpPr>
              <p:spPr>
                <a:xfrm>
                  <a:off x="3522675" y="4342596"/>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8"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0BB7C261-DED7-3B96-D74C-46953A09CA43}"/>
                    </a:ext>
                  </a:extLst>
                </p:cNvPr>
                <p:cNvSpPr/>
                <p:nvPr/>
              </p:nvSpPr>
              <p:spPr>
                <a:xfrm>
                  <a:off x="3458220" y="4285638"/>
                  <a:ext cx="16358" cy="16386"/>
                </a:xfrm>
                <a:custGeom>
                  <a:avLst/>
                  <a:gdLst>
                    <a:gd name="connsiteX0" fmla="*/ 16309 w 16358"/>
                    <a:gd name="connsiteY0" fmla="*/ 9670 h 16386"/>
                    <a:gd name="connsiteX1" fmla="*/ 6784 w 16358"/>
                    <a:gd name="connsiteY1" fmla="*/ 16242 h 16386"/>
                    <a:gd name="connsiteX2" fmla="*/ 117 w 16358"/>
                    <a:gd name="connsiteY2" fmla="*/ 6717 h 16386"/>
                    <a:gd name="connsiteX3" fmla="*/ 9642 w 16358"/>
                    <a:gd name="connsiteY3" fmla="*/ 145 h 16386"/>
                    <a:gd name="connsiteX4" fmla="*/ 16214 w 16358"/>
                    <a:gd name="connsiteY4" fmla="*/ 9670 h 1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8" h="16386">
                      <a:moveTo>
                        <a:pt x="16309" y="9670"/>
                      </a:moveTo>
                      <a:cubicBezTo>
                        <a:pt x="15547" y="14051"/>
                        <a:pt x="11166" y="17099"/>
                        <a:pt x="6784" y="16242"/>
                      </a:cubicBezTo>
                      <a:cubicBezTo>
                        <a:pt x="2403" y="15480"/>
                        <a:pt x="-645" y="11098"/>
                        <a:pt x="117" y="6717"/>
                      </a:cubicBezTo>
                      <a:cubicBezTo>
                        <a:pt x="879" y="2335"/>
                        <a:pt x="5260" y="-712"/>
                        <a:pt x="9642" y="145"/>
                      </a:cubicBezTo>
                      <a:cubicBezTo>
                        <a:pt x="14023" y="907"/>
                        <a:pt x="17071" y="5288"/>
                        <a:pt x="16214" y="9670"/>
                      </a:cubicBezTo>
                    </a:path>
                  </a:pathLst>
                </a:custGeom>
                <a:solidFill>
                  <a:srgbClr val="FEFEFE"/>
                </a:solid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041F6431-D2F9-5D7A-612F-37E0A44790BE}"/>
                    </a:ext>
                  </a:extLst>
                </p:cNvPr>
                <p:cNvSpPr/>
                <p:nvPr/>
              </p:nvSpPr>
              <p:spPr>
                <a:xfrm>
                  <a:off x="3518440" y="4249493"/>
                  <a:ext cx="11333" cy="11427"/>
                </a:xfrm>
                <a:custGeom>
                  <a:avLst/>
                  <a:gdLst>
                    <a:gd name="connsiteX0" fmla="*/ 11334 w 11333"/>
                    <a:gd name="connsiteY0" fmla="*/ 6762 h 11427"/>
                    <a:gd name="connsiteX1" fmla="*/ 4666 w 11333"/>
                    <a:gd name="connsiteY1" fmla="*/ 11334 h 11427"/>
                    <a:gd name="connsiteX2" fmla="*/ 94 w 11333"/>
                    <a:gd name="connsiteY2" fmla="*/ 4666 h 11427"/>
                    <a:gd name="connsiteX3" fmla="*/ 6666 w 11333"/>
                    <a:gd name="connsiteY3" fmla="*/ 94 h 11427"/>
                    <a:gd name="connsiteX4" fmla="*/ 11238 w 11333"/>
                    <a:gd name="connsiteY4" fmla="*/ 6762 h 11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3" h="11427">
                      <a:moveTo>
                        <a:pt x="11334" y="6762"/>
                      </a:moveTo>
                      <a:cubicBezTo>
                        <a:pt x="10762" y="9810"/>
                        <a:pt x="7714" y="11905"/>
                        <a:pt x="4666" y="11334"/>
                      </a:cubicBezTo>
                      <a:cubicBezTo>
                        <a:pt x="1618" y="10762"/>
                        <a:pt x="-477" y="7714"/>
                        <a:pt x="94" y="4666"/>
                      </a:cubicBezTo>
                      <a:cubicBezTo>
                        <a:pt x="666" y="1618"/>
                        <a:pt x="3714" y="-477"/>
                        <a:pt x="6666" y="94"/>
                      </a:cubicBezTo>
                      <a:cubicBezTo>
                        <a:pt x="9714" y="666"/>
                        <a:pt x="11810" y="3714"/>
                        <a:pt x="11238" y="6762"/>
                      </a:cubicBezTo>
                    </a:path>
                  </a:pathLst>
                </a:custGeom>
                <a:solidFill>
                  <a:srgbClr val="FEFEFE"/>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FD35CF98-1DFC-DE1B-F393-008A6AD9BD65}"/>
                    </a:ext>
                  </a:extLst>
                </p:cNvPr>
                <p:cNvSpPr/>
                <p:nvPr/>
              </p:nvSpPr>
              <p:spPr>
                <a:xfrm>
                  <a:off x="3549164" y="422392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DAD5ADE9-CFEB-F303-B106-12C81F7AE352}"/>
                    </a:ext>
                  </a:extLst>
                </p:cNvPr>
                <p:cNvSpPr/>
                <p:nvPr/>
              </p:nvSpPr>
              <p:spPr>
                <a:xfrm>
                  <a:off x="3508958" y="418533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241"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AC33746F-A704-7AAD-396B-85EFB296559E}"/>
                    </a:ext>
                  </a:extLst>
                </p:cNvPr>
                <p:cNvSpPr/>
                <p:nvPr/>
              </p:nvSpPr>
              <p:spPr>
                <a:xfrm>
                  <a:off x="3451140" y="4153618"/>
                  <a:ext cx="9630" cy="9630"/>
                </a:xfrm>
                <a:custGeom>
                  <a:avLst/>
                  <a:gdLst>
                    <a:gd name="connsiteX0" fmla="*/ 9578 w 9630"/>
                    <a:gd name="connsiteY0" fmla="*/ 5673 h 9630"/>
                    <a:gd name="connsiteX1" fmla="*/ 3958 w 9630"/>
                    <a:gd name="connsiteY1" fmla="*/ 9578 h 9630"/>
                    <a:gd name="connsiteX2" fmla="*/ 53 w 9630"/>
                    <a:gd name="connsiteY2" fmla="*/ 3958 h 9630"/>
                    <a:gd name="connsiteX3" fmla="*/ 5673 w 9630"/>
                    <a:gd name="connsiteY3" fmla="*/ 53 h 9630"/>
                    <a:gd name="connsiteX4" fmla="*/ 9578 w 9630"/>
                    <a:gd name="connsiteY4" fmla="*/ 5673 h 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0" h="9630">
                      <a:moveTo>
                        <a:pt x="9578" y="5673"/>
                      </a:moveTo>
                      <a:cubicBezTo>
                        <a:pt x="9102" y="8244"/>
                        <a:pt x="6530" y="9959"/>
                        <a:pt x="3958" y="9578"/>
                      </a:cubicBezTo>
                      <a:cubicBezTo>
                        <a:pt x="1386" y="9102"/>
                        <a:pt x="-328" y="6530"/>
                        <a:pt x="53" y="3958"/>
                      </a:cubicBezTo>
                      <a:cubicBezTo>
                        <a:pt x="529" y="1386"/>
                        <a:pt x="3101" y="-328"/>
                        <a:pt x="5673" y="53"/>
                      </a:cubicBezTo>
                      <a:cubicBezTo>
                        <a:pt x="8244" y="529"/>
                        <a:pt x="9959" y="3101"/>
                        <a:pt x="9578" y="5673"/>
                      </a:cubicBezTo>
                    </a:path>
                  </a:pathLst>
                </a:custGeom>
                <a:solidFill>
                  <a:srgbClr val="FEFEFE"/>
                </a:solid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5CA552F2-8618-C7DC-C07D-5F8DFD5B1CCB}"/>
                    </a:ext>
                  </a:extLst>
                </p:cNvPr>
                <p:cNvSpPr/>
                <p:nvPr/>
              </p:nvSpPr>
              <p:spPr>
                <a:xfrm>
                  <a:off x="3536948" y="4187705"/>
                  <a:ext cx="7369" cy="7368"/>
                </a:xfrm>
                <a:custGeom>
                  <a:avLst/>
                  <a:gdLst>
                    <a:gd name="connsiteX0" fmla="*/ 7304 w 7369"/>
                    <a:gd name="connsiteY0" fmla="*/ 4351 h 7368"/>
                    <a:gd name="connsiteX1" fmla="*/ 3018 w 7369"/>
                    <a:gd name="connsiteY1" fmla="*/ 7304 h 7368"/>
                    <a:gd name="connsiteX2" fmla="*/ 65 w 7369"/>
                    <a:gd name="connsiteY2" fmla="*/ 3018 h 7368"/>
                    <a:gd name="connsiteX3" fmla="*/ 4351 w 7369"/>
                    <a:gd name="connsiteY3" fmla="*/ 65 h 7368"/>
                    <a:gd name="connsiteX4" fmla="*/ 7304 w 7369"/>
                    <a:gd name="connsiteY4" fmla="*/ 4351 h 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 h="7368">
                      <a:moveTo>
                        <a:pt x="7304" y="4351"/>
                      </a:moveTo>
                      <a:cubicBezTo>
                        <a:pt x="6923" y="6351"/>
                        <a:pt x="5018" y="7685"/>
                        <a:pt x="3018" y="7304"/>
                      </a:cubicBezTo>
                      <a:cubicBezTo>
                        <a:pt x="1018" y="6923"/>
                        <a:pt x="-316" y="5018"/>
                        <a:pt x="65" y="3018"/>
                      </a:cubicBezTo>
                      <a:cubicBezTo>
                        <a:pt x="446" y="1017"/>
                        <a:pt x="2351" y="-316"/>
                        <a:pt x="4351" y="65"/>
                      </a:cubicBezTo>
                      <a:cubicBezTo>
                        <a:pt x="6352" y="446"/>
                        <a:pt x="7685" y="2351"/>
                        <a:pt x="7304" y="4351"/>
                      </a:cubicBezTo>
                    </a:path>
                  </a:pathLst>
                </a:custGeom>
                <a:solidFill>
                  <a:srgbClr val="FEFEFE"/>
                </a:solid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DC8D25CC-AE30-DBD7-3BA8-5EE655DA8EB5}"/>
                    </a:ext>
                  </a:extLst>
                </p:cNvPr>
                <p:cNvSpPr/>
                <p:nvPr/>
              </p:nvSpPr>
              <p:spPr>
                <a:xfrm>
                  <a:off x="3475236" y="4228386"/>
                  <a:ext cx="9159" cy="9159"/>
                </a:xfrm>
                <a:custGeom>
                  <a:avLst/>
                  <a:gdLst>
                    <a:gd name="connsiteX0" fmla="*/ 9104 w 9159"/>
                    <a:gd name="connsiteY0" fmla="*/ 5389 h 9159"/>
                    <a:gd name="connsiteX1" fmla="*/ 3770 w 9159"/>
                    <a:gd name="connsiteY1" fmla="*/ 9104 h 9159"/>
                    <a:gd name="connsiteX2" fmla="*/ 55 w 9159"/>
                    <a:gd name="connsiteY2" fmla="*/ 3770 h 9159"/>
                    <a:gd name="connsiteX3" fmla="*/ 5389 w 9159"/>
                    <a:gd name="connsiteY3" fmla="*/ 55 h 9159"/>
                    <a:gd name="connsiteX4" fmla="*/ 9104 w 9159"/>
                    <a:gd name="connsiteY4" fmla="*/ 5389 h 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 h="9159">
                      <a:moveTo>
                        <a:pt x="9104" y="5389"/>
                      </a:moveTo>
                      <a:cubicBezTo>
                        <a:pt x="8628" y="7866"/>
                        <a:pt x="6247" y="9485"/>
                        <a:pt x="3770" y="9104"/>
                      </a:cubicBezTo>
                      <a:cubicBezTo>
                        <a:pt x="1294" y="8628"/>
                        <a:pt x="-326" y="6247"/>
                        <a:pt x="55" y="3770"/>
                      </a:cubicBezTo>
                      <a:cubicBezTo>
                        <a:pt x="436" y="1294"/>
                        <a:pt x="2913" y="-325"/>
                        <a:pt x="5389" y="55"/>
                      </a:cubicBezTo>
                      <a:cubicBezTo>
                        <a:pt x="7866" y="532"/>
                        <a:pt x="9485" y="2913"/>
                        <a:pt x="9104" y="5389"/>
                      </a:cubicBezTo>
                    </a:path>
                  </a:pathLst>
                </a:custGeom>
                <a:solidFill>
                  <a:srgbClr val="FEFEFE"/>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7BC4177C-E5DE-B906-2685-BD720E604C6D}"/>
                    </a:ext>
                  </a:extLst>
                </p:cNvPr>
                <p:cNvSpPr/>
                <p:nvPr/>
              </p:nvSpPr>
              <p:spPr>
                <a:xfrm>
                  <a:off x="3429414" y="4193138"/>
                  <a:ext cx="7838" cy="7838"/>
                </a:xfrm>
                <a:custGeom>
                  <a:avLst/>
                  <a:gdLst>
                    <a:gd name="connsiteX0" fmla="*/ 7777 w 7838"/>
                    <a:gd name="connsiteY0" fmla="*/ 4634 h 7838"/>
                    <a:gd name="connsiteX1" fmla="*/ 3205 w 7838"/>
                    <a:gd name="connsiteY1" fmla="*/ 7777 h 7838"/>
                    <a:gd name="connsiteX2" fmla="*/ 62 w 7838"/>
                    <a:gd name="connsiteY2" fmla="*/ 3205 h 7838"/>
                    <a:gd name="connsiteX3" fmla="*/ 4634 w 7838"/>
                    <a:gd name="connsiteY3" fmla="*/ 62 h 7838"/>
                    <a:gd name="connsiteX4" fmla="*/ 7777 w 7838"/>
                    <a:gd name="connsiteY4" fmla="*/ 4634 h 7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8" h="7838">
                      <a:moveTo>
                        <a:pt x="7777" y="4634"/>
                      </a:moveTo>
                      <a:cubicBezTo>
                        <a:pt x="7396" y="6729"/>
                        <a:pt x="5300" y="8158"/>
                        <a:pt x="3205" y="7777"/>
                      </a:cubicBezTo>
                      <a:cubicBezTo>
                        <a:pt x="1109" y="7396"/>
                        <a:pt x="-319" y="5300"/>
                        <a:pt x="62" y="3205"/>
                      </a:cubicBezTo>
                      <a:cubicBezTo>
                        <a:pt x="443" y="1109"/>
                        <a:pt x="2538" y="-319"/>
                        <a:pt x="4634" y="62"/>
                      </a:cubicBezTo>
                      <a:cubicBezTo>
                        <a:pt x="6729" y="443"/>
                        <a:pt x="8158" y="2538"/>
                        <a:pt x="7777" y="4634"/>
                      </a:cubicBezTo>
                    </a:path>
                  </a:pathLst>
                </a:custGeom>
                <a:solidFill>
                  <a:srgbClr val="FEFEFE"/>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1C5F63BB-9CFB-94FF-E385-5192ADC9B6ED}"/>
                    </a:ext>
                  </a:extLst>
                </p:cNvPr>
                <p:cNvSpPr/>
                <p:nvPr/>
              </p:nvSpPr>
              <p:spPr>
                <a:xfrm>
                  <a:off x="3405217" y="4230472"/>
                  <a:ext cx="7651" cy="7654"/>
                </a:xfrm>
                <a:custGeom>
                  <a:avLst/>
                  <a:gdLst>
                    <a:gd name="connsiteX0" fmla="*/ 7590 w 7651"/>
                    <a:gd name="connsiteY0" fmla="*/ 4542 h 7654"/>
                    <a:gd name="connsiteX1" fmla="*/ 3113 w 7651"/>
                    <a:gd name="connsiteY1" fmla="*/ 7590 h 7654"/>
                    <a:gd name="connsiteX2" fmla="*/ 65 w 7651"/>
                    <a:gd name="connsiteY2" fmla="*/ 3113 h 7654"/>
                    <a:gd name="connsiteX3" fmla="*/ 4542 w 7651"/>
                    <a:gd name="connsiteY3" fmla="*/ 65 h 7654"/>
                    <a:gd name="connsiteX4" fmla="*/ 7590 w 7651"/>
                    <a:gd name="connsiteY4" fmla="*/ 4542 h 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1" h="7654">
                      <a:moveTo>
                        <a:pt x="7590" y="4542"/>
                      </a:moveTo>
                      <a:cubicBezTo>
                        <a:pt x="7209" y="6637"/>
                        <a:pt x="5208" y="7971"/>
                        <a:pt x="3113" y="7590"/>
                      </a:cubicBezTo>
                      <a:cubicBezTo>
                        <a:pt x="1017" y="7209"/>
                        <a:pt x="-316" y="5208"/>
                        <a:pt x="65" y="3113"/>
                      </a:cubicBezTo>
                      <a:cubicBezTo>
                        <a:pt x="446" y="1017"/>
                        <a:pt x="2446" y="-316"/>
                        <a:pt x="4542" y="65"/>
                      </a:cubicBezTo>
                      <a:cubicBezTo>
                        <a:pt x="6542" y="446"/>
                        <a:pt x="7971" y="2446"/>
                        <a:pt x="7590" y="4542"/>
                      </a:cubicBezTo>
                    </a:path>
                  </a:pathLst>
                </a:custGeom>
                <a:solidFill>
                  <a:srgbClr val="FEFEFE"/>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305FE227-34A9-6BA9-83A9-FF128B6D2A97}"/>
                    </a:ext>
                  </a:extLst>
                </p:cNvPr>
                <p:cNvSpPr/>
                <p:nvPr/>
              </p:nvSpPr>
              <p:spPr>
                <a:xfrm>
                  <a:off x="3441902" y="4257251"/>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337"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6C61E214-5062-87AF-36A2-17E40545D30E}"/>
                    </a:ext>
                  </a:extLst>
                </p:cNvPr>
                <p:cNvSpPr/>
                <p:nvPr/>
              </p:nvSpPr>
              <p:spPr>
                <a:xfrm>
                  <a:off x="3416662" y="4286494"/>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7"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E15EA144-2796-DB3E-167E-C4EB28E862A8}"/>
                    </a:ext>
                  </a:extLst>
                </p:cNvPr>
                <p:cNvSpPr/>
                <p:nvPr/>
              </p:nvSpPr>
              <p:spPr>
                <a:xfrm>
                  <a:off x="3569290" y="4271481"/>
                  <a:ext cx="13742" cy="13742"/>
                </a:xfrm>
                <a:custGeom>
                  <a:avLst/>
                  <a:gdLst>
                    <a:gd name="connsiteX0" fmla="*/ 13634 w 13742"/>
                    <a:gd name="connsiteY0" fmla="*/ 8110 h 13742"/>
                    <a:gd name="connsiteX1" fmla="*/ 5633 w 13742"/>
                    <a:gd name="connsiteY1" fmla="*/ 13634 h 13742"/>
                    <a:gd name="connsiteX2" fmla="*/ 108 w 13742"/>
                    <a:gd name="connsiteY2" fmla="*/ 5633 h 13742"/>
                    <a:gd name="connsiteX3" fmla="*/ 8110 w 13742"/>
                    <a:gd name="connsiteY3" fmla="*/ 108 h 13742"/>
                    <a:gd name="connsiteX4" fmla="*/ 13634 w 13742"/>
                    <a:gd name="connsiteY4" fmla="*/ 8110 h 1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 h="13742">
                      <a:moveTo>
                        <a:pt x="13634" y="8110"/>
                      </a:moveTo>
                      <a:cubicBezTo>
                        <a:pt x="12967" y="11824"/>
                        <a:pt x="9348" y="14301"/>
                        <a:pt x="5633" y="13634"/>
                      </a:cubicBezTo>
                      <a:cubicBezTo>
                        <a:pt x="1918" y="12967"/>
                        <a:pt x="-558" y="9348"/>
                        <a:pt x="108" y="5633"/>
                      </a:cubicBezTo>
                      <a:cubicBezTo>
                        <a:pt x="775" y="1918"/>
                        <a:pt x="4395" y="-558"/>
                        <a:pt x="8110" y="108"/>
                      </a:cubicBezTo>
                      <a:cubicBezTo>
                        <a:pt x="11824" y="775"/>
                        <a:pt x="14301" y="4395"/>
                        <a:pt x="13634" y="8110"/>
                      </a:cubicBezTo>
                    </a:path>
                  </a:pathLst>
                </a:custGeom>
                <a:solidFill>
                  <a:srgbClr val="FEFEFE"/>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1FB19CE8-5CF1-755B-4218-9BB906CD3B55}"/>
                    </a:ext>
                  </a:extLst>
                </p:cNvPr>
                <p:cNvSpPr/>
                <p:nvPr/>
              </p:nvSpPr>
              <p:spPr>
                <a:xfrm>
                  <a:off x="3375357" y="4155273"/>
                  <a:ext cx="12797" cy="12797"/>
                </a:xfrm>
                <a:custGeom>
                  <a:avLst/>
                  <a:gdLst>
                    <a:gd name="connsiteX0" fmla="*/ 12685 w 12797"/>
                    <a:gd name="connsiteY0" fmla="*/ 7542 h 12797"/>
                    <a:gd name="connsiteX1" fmla="*/ 5256 w 12797"/>
                    <a:gd name="connsiteY1" fmla="*/ 12685 h 12797"/>
                    <a:gd name="connsiteX2" fmla="*/ 112 w 12797"/>
                    <a:gd name="connsiteY2" fmla="*/ 5256 h 12797"/>
                    <a:gd name="connsiteX3" fmla="*/ 7542 w 12797"/>
                    <a:gd name="connsiteY3" fmla="*/ 112 h 12797"/>
                    <a:gd name="connsiteX4" fmla="*/ 12685 w 12797"/>
                    <a:gd name="connsiteY4" fmla="*/ 7542 h 12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 h="12797">
                      <a:moveTo>
                        <a:pt x="12685" y="7542"/>
                      </a:moveTo>
                      <a:cubicBezTo>
                        <a:pt x="12018" y="10971"/>
                        <a:pt x="8685" y="13352"/>
                        <a:pt x="5256" y="12685"/>
                      </a:cubicBezTo>
                      <a:cubicBezTo>
                        <a:pt x="1827" y="12018"/>
                        <a:pt x="-555" y="8685"/>
                        <a:pt x="112" y="5256"/>
                      </a:cubicBezTo>
                      <a:cubicBezTo>
                        <a:pt x="779" y="1827"/>
                        <a:pt x="4113" y="-555"/>
                        <a:pt x="7542" y="112"/>
                      </a:cubicBezTo>
                      <a:cubicBezTo>
                        <a:pt x="10971" y="779"/>
                        <a:pt x="13352" y="4113"/>
                        <a:pt x="12685" y="7542"/>
                      </a:cubicBezTo>
                    </a:path>
                  </a:pathLst>
                </a:custGeom>
                <a:solidFill>
                  <a:srgbClr val="FEFEFE"/>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94996E6E-4BD5-0550-53BF-7FAAA7227580}"/>
                    </a:ext>
                  </a:extLst>
                </p:cNvPr>
                <p:cNvSpPr/>
                <p:nvPr/>
              </p:nvSpPr>
              <p:spPr>
                <a:xfrm>
                  <a:off x="3445818" y="4112553"/>
                  <a:ext cx="7059" cy="7083"/>
                </a:xfrm>
                <a:custGeom>
                  <a:avLst/>
                  <a:gdLst>
                    <a:gd name="connsiteX0" fmla="*/ 6994 w 7059"/>
                    <a:gd name="connsiteY0" fmla="*/ 4161 h 7083"/>
                    <a:gd name="connsiteX1" fmla="*/ 2898 w 7059"/>
                    <a:gd name="connsiteY1" fmla="*/ 7018 h 7083"/>
                    <a:gd name="connsiteX2" fmla="*/ 41 w 7059"/>
                    <a:gd name="connsiteY2" fmla="*/ 2923 h 7083"/>
                    <a:gd name="connsiteX3" fmla="*/ 4137 w 7059"/>
                    <a:gd name="connsiteY3" fmla="*/ 65 h 7083"/>
                    <a:gd name="connsiteX4" fmla="*/ 6994 w 7059"/>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9"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375" y="2256"/>
                        <a:pt x="6994" y="4161"/>
                      </a:cubicBezTo>
                    </a:path>
                  </a:pathLst>
                </a:custGeom>
                <a:solidFill>
                  <a:srgbClr val="FEFEFE"/>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CE484AD3-6CC0-786B-3FF1-25AA8EB432D9}"/>
                    </a:ext>
                  </a:extLst>
                </p:cNvPr>
                <p:cNvSpPr/>
                <p:nvPr/>
              </p:nvSpPr>
              <p:spPr>
                <a:xfrm>
                  <a:off x="3402374" y="4112376"/>
                  <a:ext cx="4959" cy="4959"/>
                </a:xfrm>
                <a:custGeom>
                  <a:avLst/>
                  <a:gdLst>
                    <a:gd name="connsiteX0" fmla="*/ 4909 w 4959"/>
                    <a:gd name="connsiteY0" fmla="*/ 2908 h 4959"/>
                    <a:gd name="connsiteX1" fmla="*/ 2051 w 4959"/>
                    <a:gd name="connsiteY1" fmla="*/ 4909 h 4959"/>
                    <a:gd name="connsiteX2" fmla="*/ 51 w 4959"/>
                    <a:gd name="connsiteY2" fmla="*/ 2051 h 4959"/>
                    <a:gd name="connsiteX3" fmla="*/ 2908 w 4959"/>
                    <a:gd name="connsiteY3" fmla="*/ 51 h 4959"/>
                    <a:gd name="connsiteX4" fmla="*/ 4909 w 4959"/>
                    <a:gd name="connsiteY4" fmla="*/ 2908 h 4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 h="4959">
                      <a:moveTo>
                        <a:pt x="4909" y="2908"/>
                      </a:moveTo>
                      <a:cubicBezTo>
                        <a:pt x="4623" y="4242"/>
                        <a:pt x="3385" y="5194"/>
                        <a:pt x="2051" y="4909"/>
                      </a:cubicBezTo>
                      <a:cubicBezTo>
                        <a:pt x="718" y="4623"/>
                        <a:pt x="-235" y="3385"/>
                        <a:pt x="51" y="2051"/>
                      </a:cubicBezTo>
                      <a:cubicBezTo>
                        <a:pt x="337" y="718"/>
                        <a:pt x="1575" y="-235"/>
                        <a:pt x="2908" y="51"/>
                      </a:cubicBezTo>
                      <a:cubicBezTo>
                        <a:pt x="4242" y="337"/>
                        <a:pt x="5194" y="1575"/>
                        <a:pt x="4909" y="2908"/>
                      </a:cubicBezTo>
                    </a:path>
                  </a:pathLst>
                </a:custGeom>
                <a:solidFill>
                  <a:srgbClr val="FEFEFE"/>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8E7F68BF-20C9-D590-9C56-F001E5815ABC}"/>
                    </a:ext>
                  </a:extLst>
                </p:cNvPr>
                <p:cNvSpPr/>
                <p:nvPr/>
              </p:nvSpPr>
              <p:spPr>
                <a:xfrm>
                  <a:off x="3346913" y="4125781"/>
                  <a:ext cx="9696" cy="9772"/>
                </a:xfrm>
                <a:custGeom>
                  <a:avLst/>
                  <a:gdLst>
                    <a:gd name="connsiteX0" fmla="*/ 9697 w 9696"/>
                    <a:gd name="connsiteY0" fmla="*/ 5791 h 9772"/>
                    <a:gd name="connsiteX1" fmla="*/ 3982 w 9696"/>
                    <a:gd name="connsiteY1" fmla="*/ 9696 h 9772"/>
                    <a:gd name="connsiteX2" fmla="*/ 76 w 9696"/>
                    <a:gd name="connsiteY2" fmla="*/ 3981 h 9772"/>
                    <a:gd name="connsiteX3" fmla="*/ 5696 w 9696"/>
                    <a:gd name="connsiteY3" fmla="*/ 76 h 9772"/>
                    <a:gd name="connsiteX4" fmla="*/ 9601 w 9696"/>
                    <a:gd name="connsiteY4" fmla="*/ 5791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 h="9772">
                      <a:moveTo>
                        <a:pt x="9697" y="5791"/>
                      </a:moveTo>
                      <a:cubicBezTo>
                        <a:pt x="9220" y="8363"/>
                        <a:pt x="6649" y="10173"/>
                        <a:pt x="3982" y="9696"/>
                      </a:cubicBezTo>
                      <a:cubicBezTo>
                        <a:pt x="1410" y="9220"/>
                        <a:pt x="-400" y="6648"/>
                        <a:pt x="76" y="3981"/>
                      </a:cubicBezTo>
                      <a:cubicBezTo>
                        <a:pt x="553" y="1410"/>
                        <a:pt x="3124" y="-400"/>
                        <a:pt x="5696" y="76"/>
                      </a:cubicBezTo>
                      <a:cubicBezTo>
                        <a:pt x="8268" y="552"/>
                        <a:pt x="10078" y="3124"/>
                        <a:pt x="9601" y="5791"/>
                      </a:cubicBezTo>
                    </a:path>
                  </a:pathLst>
                </a:custGeom>
                <a:solidFill>
                  <a:srgbClr val="FEFEFE"/>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54D6F2BF-6FC2-D150-A452-6AFA8960912D}"/>
                    </a:ext>
                  </a:extLst>
                </p:cNvPr>
                <p:cNvSpPr/>
                <p:nvPr/>
              </p:nvSpPr>
              <p:spPr>
                <a:xfrm>
                  <a:off x="3309849" y="4156250"/>
                  <a:ext cx="12462" cy="12462"/>
                </a:xfrm>
                <a:custGeom>
                  <a:avLst/>
                  <a:gdLst>
                    <a:gd name="connsiteX0" fmla="*/ 12375 w 12462"/>
                    <a:gd name="connsiteY0" fmla="*/ 7327 h 12462"/>
                    <a:gd name="connsiteX1" fmla="*/ 5136 w 12462"/>
                    <a:gd name="connsiteY1" fmla="*/ 12375 h 12462"/>
                    <a:gd name="connsiteX2" fmla="*/ 88 w 12462"/>
                    <a:gd name="connsiteY2" fmla="*/ 5136 h 12462"/>
                    <a:gd name="connsiteX3" fmla="*/ 7327 w 12462"/>
                    <a:gd name="connsiteY3" fmla="*/ 88 h 12462"/>
                    <a:gd name="connsiteX4" fmla="*/ 12375 w 12462"/>
                    <a:gd name="connsiteY4" fmla="*/ 7327 h 1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2" h="12462">
                      <a:moveTo>
                        <a:pt x="12375" y="7327"/>
                      </a:moveTo>
                      <a:cubicBezTo>
                        <a:pt x="11803" y="10660"/>
                        <a:pt x="8470" y="12946"/>
                        <a:pt x="5136" y="12375"/>
                      </a:cubicBezTo>
                      <a:cubicBezTo>
                        <a:pt x="1802" y="11803"/>
                        <a:pt x="-484" y="8470"/>
                        <a:pt x="88" y="5136"/>
                      </a:cubicBezTo>
                      <a:cubicBezTo>
                        <a:pt x="659" y="1802"/>
                        <a:pt x="3993" y="-484"/>
                        <a:pt x="7327" y="88"/>
                      </a:cubicBezTo>
                      <a:cubicBezTo>
                        <a:pt x="10660" y="659"/>
                        <a:pt x="12946" y="3993"/>
                        <a:pt x="12375" y="7327"/>
                      </a:cubicBezTo>
                    </a:path>
                  </a:pathLst>
                </a:custGeom>
                <a:solidFill>
                  <a:srgbClr val="FEFEFE"/>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878FC40F-767B-1E00-F69B-ECC89825A91F}"/>
                    </a:ext>
                  </a:extLst>
                </p:cNvPr>
                <p:cNvSpPr/>
                <p:nvPr/>
              </p:nvSpPr>
              <p:spPr>
                <a:xfrm>
                  <a:off x="3352902" y="4179869"/>
                  <a:ext cx="12184" cy="12275"/>
                </a:xfrm>
                <a:custGeom>
                  <a:avLst/>
                  <a:gdLst>
                    <a:gd name="connsiteX0" fmla="*/ 12185 w 12184"/>
                    <a:gd name="connsiteY0" fmla="*/ 7234 h 12275"/>
                    <a:gd name="connsiteX1" fmla="*/ 5041 w 12184"/>
                    <a:gd name="connsiteY1" fmla="*/ 12187 h 12275"/>
                    <a:gd name="connsiteX2" fmla="*/ 88 w 12184"/>
                    <a:gd name="connsiteY2" fmla="*/ 5044 h 12275"/>
                    <a:gd name="connsiteX3" fmla="*/ 7136 w 12184"/>
                    <a:gd name="connsiteY3" fmla="*/ 91 h 12275"/>
                    <a:gd name="connsiteX4" fmla="*/ 12089 w 12184"/>
                    <a:gd name="connsiteY4" fmla="*/ 7234 h 1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275">
                      <a:moveTo>
                        <a:pt x="12185" y="7234"/>
                      </a:moveTo>
                      <a:cubicBezTo>
                        <a:pt x="11613" y="10473"/>
                        <a:pt x="8375" y="12759"/>
                        <a:pt x="5041" y="12187"/>
                      </a:cubicBezTo>
                      <a:cubicBezTo>
                        <a:pt x="1802" y="11616"/>
                        <a:pt x="-484" y="8377"/>
                        <a:pt x="88" y="5044"/>
                      </a:cubicBezTo>
                      <a:cubicBezTo>
                        <a:pt x="659" y="1710"/>
                        <a:pt x="3898" y="-481"/>
                        <a:pt x="7136" y="91"/>
                      </a:cubicBezTo>
                      <a:cubicBezTo>
                        <a:pt x="10375" y="662"/>
                        <a:pt x="12661" y="3900"/>
                        <a:pt x="12089" y="7234"/>
                      </a:cubicBezTo>
                    </a:path>
                  </a:pathLst>
                </a:custGeom>
                <a:solidFill>
                  <a:srgbClr val="FEFEFE"/>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6B059CA3-1E6A-C606-2F06-86C9C082035D}"/>
                    </a:ext>
                  </a:extLst>
                </p:cNvPr>
                <p:cNvSpPr/>
                <p:nvPr/>
              </p:nvSpPr>
              <p:spPr>
                <a:xfrm>
                  <a:off x="3344183" y="4213348"/>
                  <a:ext cx="6374" cy="6374"/>
                </a:xfrm>
                <a:custGeom>
                  <a:avLst/>
                  <a:gdLst>
                    <a:gd name="connsiteX0" fmla="*/ 6330 w 6374"/>
                    <a:gd name="connsiteY0" fmla="*/ 3758 h 6374"/>
                    <a:gd name="connsiteX1" fmla="*/ 2616 w 6374"/>
                    <a:gd name="connsiteY1" fmla="*/ 6330 h 6374"/>
                    <a:gd name="connsiteX2" fmla="*/ 44 w 6374"/>
                    <a:gd name="connsiteY2" fmla="*/ 2616 h 6374"/>
                    <a:gd name="connsiteX3" fmla="*/ 3759 w 6374"/>
                    <a:gd name="connsiteY3" fmla="*/ 44 h 6374"/>
                    <a:gd name="connsiteX4" fmla="*/ 6330 w 6374"/>
                    <a:gd name="connsiteY4" fmla="*/ 3758 h 6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4" h="6374">
                      <a:moveTo>
                        <a:pt x="6330" y="3758"/>
                      </a:moveTo>
                      <a:cubicBezTo>
                        <a:pt x="6045" y="5473"/>
                        <a:pt x="4425" y="6616"/>
                        <a:pt x="2616" y="6330"/>
                      </a:cubicBezTo>
                      <a:cubicBezTo>
                        <a:pt x="901" y="6045"/>
                        <a:pt x="-242" y="4425"/>
                        <a:pt x="44" y="2616"/>
                      </a:cubicBezTo>
                      <a:cubicBezTo>
                        <a:pt x="329" y="901"/>
                        <a:pt x="1949" y="-242"/>
                        <a:pt x="3759" y="44"/>
                      </a:cubicBezTo>
                      <a:cubicBezTo>
                        <a:pt x="5473" y="330"/>
                        <a:pt x="6616" y="1949"/>
                        <a:pt x="6330" y="3758"/>
                      </a:cubicBezTo>
                    </a:path>
                  </a:pathLst>
                </a:custGeom>
                <a:solidFill>
                  <a:srgbClr val="FEFEFE"/>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5AE5C8AC-6703-8F37-2F62-64A317857DAB}"/>
                    </a:ext>
                  </a:extLst>
                </p:cNvPr>
                <p:cNvSpPr/>
                <p:nvPr/>
              </p:nvSpPr>
              <p:spPr>
                <a:xfrm>
                  <a:off x="3344281" y="423935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DD9592E7-CC9C-90FB-5F15-8C18BDA2E7DC}"/>
                    </a:ext>
                  </a:extLst>
                </p:cNvPr>
                <p:cNvSpPr/>
                <p:nvPr/>
              </p:nvSpPr>
              <p:spPr>
                <a:xfrm>
                  <a:off x="3309307" y="4194951"/>
                  <a:ext cx="8498" cy="8498"/>
                </a:xfrm>
                <a:custGeom>
                  <a:avLst/>
                  <a:gdLst>
                    <a:gd name="connsiteX0" fmla="*/ 8440 w 8498"/>
                    <a:gd name="connsiteY0" fmla="*/ 5011 h 8498"/>
                    <a:gd name="connsiteX1" fmla="*/ 3487 w 8498"/>
                    <a:gd name="connsiteY1" fmla="*/ 8440 h 8498"/>
                    <a:gd name="connsiteX2" fmla="*/ 58 w 8498"/>
                    <a:gd name="connsiteY2" fmla="*/ 3487 h 8498"/>
                    <a:gd name="connsiteX3" fmla="*/ 5011 w 8498"/>
                    <a:gd name="connsiteY3" fmla="*/ 58 h 8498"/>
                    <a:gd name="connsiteX4" fmla="*/ 8440 w 8498"/>
                    <a:gd name="connsiteY4" fmla="*/ 5011 h 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8" h="8498">
                      <a:moveTo>
                        <a:pt x="8440" y="5011"/>
                      </a:moveTo>
                      <a:cubicBezTo>
                        <a:pt x="8059" y="7297"/>
                        <a:pt x="5773" y="8821"/>
                        <a:pt x="3487" y="8440"/>
                      </a:cubicBezTo>
                      <a:cubicBezTo>
                        <a:pt x="1201" y="8059"/>
                        <a:pt x="-323" y="5773"/>
                        <a:pt x="58" y="3487"/>
                      </a:cubicBezTo>
                      <a:cubicBezTo>
                        <a:pt x="439" y="1201"/>
                        <a:pt x="2725" y="-323"/>
                        <a:pt x="5011" y="58"/>
                      </a:cubicBezTo>
                      <a:cubicBezTo>
                        <a:pt x="7297" y="439"/>
                        <a:pt x="8821" y="2725"/>
                        <a:pt x="8440" y="5011"/>
                      </a:cubicBezTo>
                    </a:path>
                  </a:pathLst>
                </a:custGeom>
                <a:solidFill>
                  <a:srgbClr val="FEFEFE"/>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23DE9A9B-1C05-7F6F-CFFF-91B300978522}"/>
                    </a:ext>
                  </a:extLst>
                </p:cNvPr>
                <p:cNvSpPr/>
                <p:nvPr/>
              </p:nvSpPr>
              <p:spPr>
                <a:xfrm>
                  <a:off x="3285036" y="4200945"/>
                  <a:ext cx="7035" cy="7083"/>
                </a:xfrm>
                <a:custGeom>
                  <a:avLst/>
                  <a:gdLst>
                    <a:gd name="connsiteX0" fmla="*/ 6994 w 7035"/>
                    <a:gd name="connsiteY0" fmla="*/ 4161 h 7083"/>
                    <a:gd name="connsiteX1" fmla="*/ 2898 w 7035"/>
                    <a:gd name="connsiteY1" fmla="*/ 7018 h 7083"/>
                    <a:gd name="connsiteX2" fmla="*/ 41 w 7035"/>
                    <a:gd name="connsiteY2" fmla="*/ 2923 h 7083"/>
                    <a:gd name="connsiteX3" fmla="*/ 4137 w 7035"/>
                    <a:gd name="connsiteY3" fmla="*/ 65 h 7083"/>
                    <a:gd name="connsiteX4" fmla="*/ 6994 w 7035"/>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280" y="2256"/>
                        <a:pt x="6994" y="4161"/>
                      </a:cubicBezTo>
                    </a:path>
                  </a:pathLst>
                </a:custGeom>
                <a:solidFill>
                  <a:srgbClr val="FEFEFE"/>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C8EB2400-4B38-C930-7971-B028A5718327}"/>
                    </a:ext>
                  </a:extLst>
                </p:cNvPr>
                <p:cNvSpPr/>
                <p:nvPr/>
              </p:nvSpPr>
              <p:spPr>
                <a:xfrm>
                  <a:off x="3359538" y="4255278"/>
                  <a:ext cx="5572" cy="5572"/>
                </a:xfrm>
                <a:custGeom>
                  <a:avLst/>
                  <a:gdLst>
                    <a:gd name="connsiteX0" fmla="*/ 5549 w 5572"/>
                    <a:gd name="connsiteY0" fmla="*/ 3263 h 5572"/>
                    <a:gd name="connsiteX1" fmla="*/ 2310 w 5572"/>
                    <a:gd name="connsiteY1" fmla="*/ 5549 h 5572"/>
                    <a:gd name="connsiteX2" fmla="*/ 24 w 5572"/>
                    <a:gd name="connsiteY2" fmla="*/ 2310 h 5572"/>
                    <a:gd name="connsiteX3" fmla="*/ 3263 w 5572"/>
                    <a:gd name="connsiteY3" fmla="*/ 24 h 5572"/>
                    <a:gd name="connsiteX4" fmla="*/ 5549 w 5572"/>
                    <a:gd name="connsiteY4" fmla="*/ 3263 h 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 h="5572">
                      <a:moveTo>
                        <a:pt x="5549" y="3263"/>
                      </a:moveTo>
                      <a:cubicBezTo>
                        <a:pt x="5263" y="4787"/>
                        <a:pt x="3834" y="5739"/>
                        <a:pt x="2310" y="5549"/>
                      </a:cubicBezTo>
                      <a:cubicBezTo>
                        <a:pt x="786" y="5358"/>
                        <a:pt x="-166" y="3834"/>
                        <a:pt x="24" y="2310"/>
                      </a:cubicBezTo>
                      <a:cubicBezTo>
                        <a:pt x="310" y="786"/>
                        <a:pt x="1739" y="-166"/>
                        <a:pt x="3263" y="24"/>
                      </a:cubicBezTo>
                      <a:cubicBezTo>
                        <a:pt x="4787" y="310"/>
                        <a:pt x="5739" y="1739"/>
                        <a:pt x="5549" y="3263"/>
                      </a:cubicBezTo>
                    </a:path>
                  </a:pathLst>
                </a:custGeom>
                <a:solidFill>
                  <a:srgbClr val="FEFEFE"/>
                </a:solid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8B8F1134-2777-AA2D-7936-0D4E9414BAD8}"/>
                    </a:ext>
                  </a:extLst>
                </p:cNvPr>
                <p:cNvSpPr/>
                <p:nvPr/>
              </p:nvSpPr>
              <p:spPr>
                <a:xfrm>
                  <a:off x="3385991" y="4212484"/>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242"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D74B72F0-AC0D-746C-20BD-E0461570F07C}"/>
                    </a:ext>
                  </a:extLst>
                </p:cNvPr>
                <p:cNvSpPr/>
                <p:nvPr/>
              </p:nvSpPr>
              <p:spPr>
                <a:xfrm>
                  <a:off x="3417401" y="4313303"/>
                  <a:ext cx="9985" cy="10014"/>
                </a:xfrm>
                <a:custGeom>
                  <a:avLst/>
                  <a:gdLst>
                    <a:gd name="connsiteX0" fmla="*/ 9979 w 9985"/>
                    <a:gd name="connsiteY0" fmla="*/ 5912 h 10014"/>
                    <a:gd name="connsiteX1" fmla="*/ 4169 w 9985"/>
                    <a:gd name="connsiteY1" fmla="*/ 9913 h 10014"/>
                    <a:gd name="connsiteX2" fmla="*/ 73 w 9985"/>
                    <a:gd name="connsiteY2" fmla="*/ 4102 h 10014"/>
                    <a:gd name="connsiteX3" fmla="*/ 5883 w 9985"/>
                    <a:gd name="connsiteY3" fmla="*/ 102 h 10014"/>
                    <a:gd name="connsiteX4" fmla="*/ 9884 w 9985"/>
                    <a:gd name="connsiteY4" fmla="*/ 5912 h 10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 h="10014">
                      <a:moveTo>
                        <a:pt x="9979" y="5912"/>
                      </a:moveTo>
                      <a:cubicBezTo>
                        <a:pt x="9503" y="8579"/>
                        <a:pt x="6836" y="10484"/>
                        <a:pt x="4169" y="9913"/>
                      </a:cubicBezTo>
                      <a:cubicBezTo>
                        <a:pt x="1502" y="9436"/>
                        <a:pt x="-403" y="6769"/>
                        <a:pt x="73" y="4102"/>
                      </a:cubicBezTo>
                      <a:cubicBezTo>
                        <a:pt x="549" y="1435"/>
                        <a:pt x="3216" y="-470"/>
                        <a:pt x="5883" y="102"/>
                      </a:cubicBezTo>
                      <a:cubicBezTo>
                        <a:pt x="8550" y="578"/>
                        <a:pt x="10455" y="3245"/>
                        <a:pt x="9884" y="5912"/>
                      </a:cubicBezTo>
                    </a:path>
                  </a:pathLst>
                </a:custGeom>
                <a:solidFill>
                  <a:srgbClr val="FEFEFE"/>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0C38E13A-FB88-C50C-2EE1-91E29E7ED83A}"/>
                    </a:ext>
                  </a:extLst>
                </p:cNvPr>
                <p:cNvSpPr/>
                <p:nvPr/>
              </p:nvSpPr>
              <p:spPr>
                <a:xfrm>
                  <a:off x="3495023" y="4171403"/>
                  <a:ext cx="9017" cy="9017"/>
                </a:xfrm>
                <a:custGeom>
                  <a:avLst/>
                  <a:gdLst>
                    <a:gd name="connsiteX0" fmla="*/ 8938 w 9017"/>
                    <a:gd name="connsiteY0" fmla="*/ 5319 h 9017"/>
                    <a:gd name="connsiteX1" fmla="*/ 3699 w 9017"/>
                    <a:gd name="connsiteY1" fmla="*/ 8938 h 9017"/>
                    <a:gd name="connsiteX2" fmla="*/ 80 w 9017"/>
                    <a:gd name="connsiteY2" fmla="*/ 3699 h 9017"/>
                    <a:gd name="connsiteX3" fmla="*/ 5318 w 9017"/>
                    <a:gd name="connsiteY3" fmla="*/ 80 h 9017"/>
                    <a:gd name="connsiteX4" fmla="*/ 8938 w 9017"/>
                    <a:gd name="connsiteY4" fmla="*/ 5319 h 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 h="9017">
                      <a:moveTo>
                        <a:pt x="8938" y="5319"/>
                      </a:moveTo>
                      <a:cubicBezTo>
                        <a:pt x="8462" y="7700"/>
                        <a:pt x="6080" y="9414"/>
                        <a:pt x="3699" y="8938"/>
                      </a:cubicBezTo>
                      <a:cubicBezTo>
                        <a:pt x="1318" y="8462"/>
                        <a:pt x="-397" y="6081"/>
                        <a:pt x="80" y="3699"/>
                      </a:cubicBezTo>
                      <a:cubicBezTo>
                        <a:pt x="556" y="1318"/>
                        <a:pt x="2937" y="-397"/>
                        <a:pt x="5318" y="80"/>
                      </a:cubicBezTo>
                      <a:cubicBezTo>
                        <a:pt x="7700" y="556"/>
                        <a:pt x="9414" y="2937"/>
                        <a:pt x="8938" y="5319"/>
                      </a:cubicBezTo>
                    </a:path>
                  </a:pathLst>
                </a:custGeom>
                <a:solidFill>
                  <a:srgbClr val="FEFEFE"/>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5C37B230-DA06-FAD7-F3F2-596648E82A15}"/>
                    </a:ext>
                  </a:extLst>
                </p:cNvPr>
                <p:cNvSpPr/>
                <p:nvPr/>
              </p:nvSpPr>
              <p:spPr>
                <a:xfrm>
                  <a:off x="3485118" y="4136065"/>
                  <a:ext cx="9493" cy="9493"/>
                </a:xfrm>
                <a:custGeom>
                  <a:avLst/>
                  <a:gdLst>
                    <a:gd name="connsiteX0" fmla="*/ 9414 w 9493"/>
                    <a:gd name="connsiteY0" fmla="*/ 5604 h 9493"/>
                    <a:gd name="connsiteX1" fmla="*/ 3889 w 9493"/>
                    <a:gd name="connsiteY1" fmla="*/ 9414 h 9493"/>
                    <a:gd name="connsiteX2" fmla="*/ 79 w 9493"/>
                    <a:gd name="connsiteY2" fmla="*/ 3890 h 9493"/>
                    <a:gd name="connsiteX3" fmla="*/ 5604 w 9493"/>
                    <a:gd name="connsiteY3" fmla="*/ 79 h 9493"/>
                    <a:gd name="connsiteX4" fmla="*/ 9414 w 9493"/>
                    <a:gd name="connsiteY4" fmla="*/ 5604 h 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9493">
                      <a:moveTo>
                        <a:pt x="9414" y="5604"/>
                      </a:moveTo>
                      <a:cubicBezTo>
                        <a:pt x="8938" y="8176"/>
                        <a:pt x="6461" y="9890"/>
                        <a:pt x="3889" y="9414"/>
                      </a:cubicBezTo>
                      <a:cubicBezTo>
                        <a:pt x="1318" y="8938"/>
                        <a:pt x="-397" y="6461"/>
                        <a:pt x="79" y="3890"/>
                      </a:cubicBezTo>
                      <a:cubicBezTo>
                        <a:pt x="556" y="1318"/>
                        <a:pt x="3032" y="-397"/>
                        <a:pt x="5604" y="79"/>
                      </a:cubicBezTo>
                      <a:cubicBezTo>
                        <a:pt x="8176" y="556"/>
                        <a:pt x="9890" y="3032"/>
                        <a:pt x="9414" y="5604"/>
                      </a:cubicBezTo>
                    </a:path>
                  </a:pathLst>
                </a:custGeom>
                <a:solidFill>
                  <a:srgbClr val="FEFEFE"/>
                </a:solidFill>
                <a:ln w="9525" cap="flat">
                  <a:noFill/>
                  <a:prstDash val="solid"/>
                  <a:miter/>
                </a:ln>
              </p:spPr>
              <p:txBody>
                <a:bodyPr rtlCol="0" anchor="ctr"/>
                <a:lstStyle/>
                <a:p>
                  <a:endParaRPr lang="en-US"/>
                </a:p>
              </p:txBody>
            </p:sp>
          </p:grpSp>
          <p:sp>
            <p:nvSpPr>
              <p:cNvPr id="1166" name="Freeform: Shape 1165">
                <a:extLst>
                  <a:ext uri="{FF2B5EF4-FFF2-40B4-BE49-F238E27FC236}">
                    <a16:creationId xmlns:a16="http://schemas.microsoft.com/office/drawing/2014/main" id="{983CF0E7-7AF6-9B51-E4C2-50D61CFDAE17}"/>
                  </a:ext>
                </a:extLst>
              </p:cNvPr>
              <p:cNvSpPr/>
              <p:nvPr/>
            </p:nvSpPr>
            <p:spPr>
              <a:xfrm>
                <a:off x="3353777" y="4067420"/>
                <a:ext cx="246741" cy="179310"/>
              </a:xfrm>
              <a:custGeom>
                <a:avLst/>
                <a:gdLst>
                  <a:gd name="connsiteX0" fmla="*/ 74651 w 246741"/>
                  <a:gd name="connsiteY0" fmla="*/ 2907 h 179310"/>
                  <a:gd name="connsiteX1" fmla="*/ 106465 w 246741"/>
                  <a:gd name="connsiteY1" fmla="*/ 12432 h 179310"/>
                  <a:gd name="connsiteX2" fmla="*/ 136564 w 246741"/>
                  <a:gd name="connsiteY2" fmla="*/ 27577 h 179310"/>
                  <a:gd name="connsiteX3" fmla="*/ 188380 w 246741"/>
                  <a:gd name="connsiteY3" fmla="*/ 69773 h 179310"/>
                  <a:gd name="connsiteX4" fmla="*/ 227146 w 246741"/>
                  <a:gd name="connsiteY4" fmla="*/ 122351 h 179310"/>
                  <a:gd name="connsiteX5" fmla="*/ 246673 w 246741"/>
                  <a:gd name="connsiteY5" fmla="*/ 174072 h 179310"/>
                  <a:gd name="connsiteX6" fmla="*/ 245911 w 246741"/>
                  <a:gd name="connsiteY6" fmla="*/ 177310 h 179310"/>
                  <a:gd name="connsiteX7" fmla="*/ 242577 w 246741"/>
                  <a:gd name="connsiteY7" fmla="*/ 179310 h 179310"/>
                  <a:gd name="connsiteX8" fmla="*/ 241148 w 246741"/>
                  <a:gd name="connsiteY8" fmla="*/ 179215 h 179310"/>
                  <a:gd name="connsiteX9" fmla="*/ 237338 w 246741"/>
                  <a:gd name="connsiteY9" fmla="*/ 175310 h 179310"/>
                  <a:gd name="connsiteX10" fmla="*/ 236862 w 246741"/>
                  <a:gd name="connsiteY10" fmla="*/ 173405 h 179310"/>
                  <a:gd name="connsiteX11" fmla="*/ 236290 w 246741"/>
                  <a:gd name="connsiteY11" fmla="*/ 172262 h 179310"/>
                  <a:gd name="connsiteX12" fmla="*/ 236290 w 246741"/>
                  <a:gd name="connsiteY12" fmla="*/ 172262 h 179310"/>
                  <a:gd name="connsiteX13" fmla="*/ 236005 w 246741"/>
                  <a:gd name="connsiteY13" fmla="*/ 170928 h 179310"/>
                  <a:gd name="connsiteX14" fmla="*/ 219526 w 246741"/>
                  <a:gd name="connsiteY14" fmla="*/ 132543 h 179310"/>
                  <a:gd name="connsiteX15" fmla="*/ 184189 w 246741"/>
                  <a:gd name="connsiteY15" fmla="*/ 87203 h 179310"/>
                  <a:gd name="connsiteX16" fmla="*/ 182855 w 246741"/>
                  <a:gd name="connsiteY16" fmla="*/ 85870 h 179310"/>
                  <a:gd name="connsiteX17" fmla="*/ 133039 w 246741"/>
                  <a:gd name="connsiteY17" fmla="*/ 49103 h 179310"/>
                  <a:gd name="connsiteX18" fmla="*/ 89415 w 246741"/>
                  <a:gd name="connsiteY18" fmla="*/ 31387 h 179310"/>
                  <a:gd name="connsiteX19" fmla="*/ 79223 w 246741"/>
                  <a:gd name="connsiteY19" fmla="*/ 29196 h 179310"/>
                  <a:gd name="connsiteX20" fmla="*/ 54839 w 246741"/>
                  <a:gd name="connsiteY20" fmla="*/ 26815 h 179310"/>
                  <a:gd name="connsiteX21" fmla="*/ 25407 w 246741"/>
                  <a:gd name="connsiteY21" fmla="*/ 30435 h 179310"/>
                  <a:gd name="connsiteX22" fmla="*/ 22264 w 246741"/>
                  <a:gd name="connsiteY22" fmla="*/ 31482 h 179310"/>
                  <a:gd name="connsiteX23" fmla="*/ 18454 w 246741"/>
                  <a:gd name="connsiteY23" fmla="*/ 32435 h 179310"/>
                  <a:gd name="connsiteX24" fmla="*/ 15787 w 246741"/>
                  <a:gd name="connsiteY24" fmla="*/ 33006 h 179310"/>
                  <a:gd name="connsiteX25" fmla="*/ 11310 w 246741"/>
                  <a:gd name="connsiteY25" fmla="*/ 32911 h 179310"/>
                  <a:gd name="connsiteX26" fmla="*/ 8548 w 246741"/>
                  <a:gd name="connsiteY26" fmla="*/ 32149 h 179310"/>
                  <a:gd name="connsiteX27" fmla="*/ 8071 w 246741"/>
                  <a:gd name="connsiteY27" fmla="*/ 31959 h 179310"/>
                  <a:gd name="connsiteX28" fmla="*/ 8071 w 246741"/>
                  <a:gd name="connsiteY28" fmla="*/ 31673 h 179310"/>
                  <a:gd name="connsiteX29" fmla="*/ 928 w 246741"/>
                  <a:gd name="connsiteY29" fmla="*/ 24243 h 179310"/>
                  <a:gd name="connsiteX30" fmla="*/ 166 w 246741"/>
                  <a:gd name="connsiteY30" fmla="*/ 16814 h 179310"/>
                  <a:gd name="connsiteX31" fmla="*/ 8548 w 246741"/>
                  <a:gd name="connsiteY31" fmla="*/ 6050 h 179310"/>
                  <a:gd name="connsiteX32" fmla="*/ 10072 w 246741"/>
                  <a:gd name="connsiteY32" fmla="*/ 5384 h 179310"/>
                  <a:gd name="connsiteX33" fmla="*/ 12548 w 246741"/>
                  <a:gd name="connsiteY33" fmla="*/ 4336 h 179310"/>
                  <a:gd name="connsiteX34" fmla="*/ 19120 w 246741"/>
                  <a:gd name="connsiteY34" fmla="*/ 2717 h 179310"/>
                  <a:gd name="connsiteX35" fmla="*/ 20359 w 246741"/>
                  <a:gd name="connsiteY35" fmla="*/ 2431 h 179310"/>
                  <a:gd name="connsiteX36" fmla="*/ 26359 w 246741"/>
                  <a:gd name="connsiteY36" fmla="*/ 1288 h 179310"/>
                  <a:gd name="connsiteX37" fmla="*/ 42076 w 246741"/>
                  <a:gd name="connsiteY37" fmla="*/ 50 h 179310"/>
                  <a:gd name="connsiteX38" fmla="*/ 73508 w 246741"/>
                  <a:gd name="connsiteY38" fmla="*/ 2717 h 179310"/>
                  <a:gd name="connsiteX39" fmla="*/ 74746 w 246741"/>
                  <a:gd name="connsiteY39" fmla="*/ 2907 h 17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741" h="179310">
                    <a:moveTo>
                      <a:pt x="74651" y="2907"/>
                    </a:moveTo>
                    <a:cubicBezTo>
                      <a:pt x="84081" y="4717"/>
                      <a:pt x="94177" y="7670"/>
                      <a:pt x="106465" y="12432"/>
                    </a:cubicBezTo>
                    <a:cubicBezTo>
                      <a:pt x="116942" y="16528"/>
                      <a:pt x="127134" y="22148"/>
                      <a:pt x="136564" y="27577"/>
                    </a:cubicBezTo>
                    <a:cubicBezTo>
                      <a:pt x="154375" y="38055"/>
                      <a:pt x="171806" y="52247"/>
                      <a:pt x="188380" y="69773"/>
                    </a:cubicBezTo>
                    <a:cubicBezTo>
                      <a:pt x="204191" y="86441"/>
                      <a:pt x="217145" y="104158"/>
                      <a:pt x="227146" y="122351"/>
                    </a:cubicBezTo>
                    <a:cubicBezTo>
                      <a:pt x="236005" y="138448"/>
                      <a:pt x="242577" y="155879"/>
                      <a:pt x="246673" y="174072"/>
                    </a:cubicBezTo>
                    <a:cubicBezTo>
                      <a:pt x="246863" y="175119"/>
                      <a:pt x="246673" y="176262"/>
                      <a:pt x="245911" y="177310"/>
                    </a:cubicBezTo>
                    <a:cubicBezTo>
                      <a:pt x="245053" y="178453"/>
                      <a:pt x="243815" y="179215"/>
                      <a:pt x="242577" y="179310"/>
                    </a:cubicBezTo>
                    <a:cubicBezTo>
                      <a:pt x="242101" y="179310"/>
                      <a:pt x="241720" y="179310"/>
                      <a:pt x="241148" y="179215"/>
                    </a:cubicBezTo>
                    <a:cubicBezTo>
                      <a:pt x="239243" y="178834"/>
                      <a:pt x="237814" y="177405"/>
                      <a:pt x="237338" y="175310"/>
                    </a:cubicBezTo>
                    <a:lnTo>
                      <a:pt x="236862" y="173405"/>
                    </a:lnTo>
                    <a:lnTo>
                      <a:pt x="236290" y="172262"/>
                    </a:lnTo>
                    <a:lnTo>
                      <a:pt x="236290" y="172262"/>
                    </a:lnTo>
                    <a:lnTo>
                      <a:pt x="236005" y="170928"/>
                    </a:lnTo>
                    <a:cubicBezTo>
                      <a:pt x="232671" y="158736"/>
                      <a:pt x="227242" y="146163"/>
                      <a:pt x="219526" y="132543"/>
                    </a:cubicBezTo>
                    <a:cubicBezTo>
                      <a:pt x="210097" y="116445"/>
                      <a:pt x="198190" y="101205"/>
                      <a:pt x="184189" y="87203"/>
                    </a:cubicBezTo>
                    <a:lnTo>
                      <a:pt x="182855" y="85870"/>
                    </a:lnTo>
                    <a:cubicBezTo>
                      <a:pt x="168758" y="72249"/>
                      <a:pt x="151994" y="59962"/>
                      <a:pt x="133039" y="49103"/>
                    </a:cubicBezTo>
                    <a:cubicBezTo>
                      <a:pt x="119038" y="41388"/>
                      <a:pt x="104369" y="35387"/>
                      <a:pt x="89415" y="31387"/>
                    </a:cubicBezTo>
                    <a:cubicBezTo>
                      <a:pt x="85986" y="30530"/>
                      <a:pt x="82652" y="29863"/>
                      <a:pt x="79223" y="29196"/>
                    </a:cubicBezTo>
                    <a:cubicBezTo>
                      <a:pt x="70841" y="27672"/>
                      <a:pt x="62650" y="26815"/>
                      <a:pt x="54839" y="26815"/>
                    </a:cubicBezTo>
                    <a:cubicBezTo>
                      <a:pt x="44552" y="27006"/>
                      <a:pt x="34646" y="28244"/>
                      <a:pt x="25407" y="30435"/>
                    </a:cubicBezTo>
                    <a:cubicBezTo>
                      <a:pt x="24359" y="30720"/>
                      <a:pt x="23311" y="31101"/>
                      <a:pt x="22264" y="31482"/>
                    </a:cubicBezTo>
                    <a:cubicBezTo>
                      <a:pt x="20930" y="31959"/>
                      <a:pt x="19692" y="32149"/>
                      <a:pt x="18454" y="32435"/>
                    </a:cubicBezTo>
                    <a:lnTo>
                      <a:pt x="15787" y="33006"/>
                    </a:lnTo>
                    <a:cubicBezTo>
                      <a:pt x="14167" y="33197"/>
                      <a:pt x="12739" y="33197"/>
                      <a:pt x="11310" y="32911"/>
                    </a:cubicBezTo>
                    <a:cubicBezTo>
                      <a:pt x="10357" y="32720"/>
                      <a:pt x="9500" y="32530"/>
                      <a:pt x="8548" y="32149"/>
                    </a:cubicBezTo>
                    <a:cubicBezTo>
                      <a:pt x="8357" y="32149"/>
                      <a:pt x="8262" y="32054"/>
                      <a:pt x="8071" y="31959"/>
                    </a:cubicBezTo>
                    <a:lnTo>
                      <a:pt x="8071" y="31673"/>
                    </a:lnTo>
                    <a:cubicBezTo>
                      <a:pt x="4833" y="30053"/>
                      <a:pt x="2356" y="27482"/>
                      <a:pt x="928" y="24243"/>
                    </a:cubicBezTo>
                    <a:cubicBezTo>
                      <a:pt x="70" y="21957"/>
                      <a:pt x="-215" y="19385"/>
                      <a:pt x="166" y="16814"/>
                    </a:cubicBezTo>
                    <a:cubicBezTo>
                      <a:pt x="928" y="12051"/>
                      <a:pt x="4166" y="7860"/>
                      <a:pt x="8548" y="6050"/>
                    </a:cubicBezTo>
                    <a:lnTo>
                      <a:pt x="10072" y="5384"/>
                    </a:lnTo>
                    <a:cubicBezTo>
                      <a:pt x="11024" y="4812"/>
                      <a:pt x="11786" y="4527"/>
                      <a:pt x="12548" y="4336"/>
                    </a:cubicBezTo>
                    <a:cubicBezTo>
                      <a:pt x="14739" y="3669"/>
                      <a:pt x="16930" y="3193"/>
                      <a:pt x="19120" y="2717"/>
                    </a:cubicBezTo>
                    <a:lnTo>
                      <a:pt x="20359" y="2431"/>
                    </a:lnTo>
                    <a:cubicBezTo>
                      <a:pt x="22645" y="1955"/>
                      <a:pt x="24454" y="1574"/>
                      <a:pt x="26359" y="1288"/>
                    </a:cubicBezTo>
                    <a:cubicBezTo>
                      <a:pt x="31122" y="526"/>
                      <a:pt x="36170" y="145"/>
                      <a:pt x="42076" y="50"/>
                    </a:cubicBezTo>
                    <a:cubicBezTo>
                      <a:pt x="51886" y="-236"/>
                      <a:pt x="62078" y="716"/>
                      <a:pt x="73508" y="2717"/>
                    </a:cubicBezTo>
                    <a:lnTo>
                      <a:pt x="74746" y="2907"/>
                    </a:lnTo>
                    <a:close/>
                  </a:path>
                </a:pathLst>
              </a:custGeom>
              <a:solidFill>
                <a:srgbClr val="F75F6A"/>
              </a:solidFill>
              <a:ln w="9525" cap="flat">
                <a:noFill/>
                <a:prstDash val="solid"/>
                <a:miter/>
              </a:ln>
            </p:spPr>
            <p:txBody>
              <a:bodyPr rtlCol="0" anchor="ctr"/>
              <a:lstStyle/>
              <a:p>
                <a:endParaRPr lang="en-US"/>
              </a:p>
            </p:txBody>
          </p:sp>
        </p:grpSp>
        <p:sp>
          <p:nvSpPr>
            <p:cNvPr id="850" name="Freeform: Shape 849">
              <a:extLst>
                <a:ext uri="{FF2B5EF4-FFF2-40B4-BE49-F238E27FC236}">
                  <a16:creationId xmlns:a16="http://schemas.microsoft.com/office/drawing/2014/main" id="{0B6B4A57-7495-19A3-AEA9-D4539C67B801}"/>
                </a:ext>
              </a:extLst>
            </p:cNvPr>
            <p:cNvSpPr/>
            <p:nvPr/>
          </p:nvSpPr>
          <p:spPr>
            <a:xfrm>
              <a:off x="6514789" y="3301384"/>
              <a:ext cx="89150" cy="221932"/>
            </a:xfrm>
            <a:custGeom>
              <a:avLst/>
              <a:gdLst>
                <a:gd name="connsiteX0" fmla="*/ 33433 w 89150"/>
                <a:gd name="connsiteY0" fmla="*/ 190 h 221932"/>
                <a:gd name="connsiteX1" fmla="*/ 26098 w 89150"/>
                <a:gd name="connsiteY1" fmla="*/ 9620 h 221932"/>
                <a:gd name="connsiteX2" fmla="*/ 25336 w 89150"/>
                <a:gd name="connsiteY2" fmla="*/ 10287 h 221932"/>
                <a:gd name="connsiteX3" fmla="*/ 16859 w 89150"/>
                <a:gd name="connsiteY3" fmla="*/ 25336 h 221932"/>
                <a:gd name="connsiteX4" fmla="*/ 7144 w 89150"/>
                <a:gd name="connsiteY4" fmla="*/ 47339 h 221932"/>
                <a:gd name="connsiteX5" fmla="*/ 2000 w 89150"/>
                <a:gd name="connsiteY5" fmla="*/ 64770 h 221932"/>
                <a:gd name="connsiteX6" fmla="*/ 2000 w 89150"/>
                <a:gd name="connsiteY6" fmla="*/ 66865 h 221932"/>
                <a:gd name="connsiteX7" fmla="*/ 1619 w 89150"/>
                <a:gd name="connsiteY7" fmla="*/ 68485 h 221932"/>
                <a:gd name="connsiteX8" fmla="*/ 1333 w 89150"/>
                <a:gd name="connsiteY8" fmla="*/ 70771 h 221932"/>
                <a:gd name="connsiteX9" fmla="*/ 190 w 89150"/>
                <a:gd name="connsiteY9" fmla="*/ 79153 h 221932"/>
                <a:gd name="connsiteX10" fmla="*/ 0 w 89150"/>
                <a:gd name="connsiteY10" fmla="*/ 82010 h 221932"/>
                <a:gd name="connsiteX11" fmla="*/ 0 w 89150"/>
                <a:gd name="connsiteY11" fmla="*/ 84106 h 221932"/>
                <a:gd name="connsiteX12" fmla="*/ 381 w 89150"/>
                <a:gd name="connsiteY12" fmla="*/ 93821 h 221932"/>
                <a:gd name="connsiteX13" fmla="*/ 1429 w 89150"/>
                <a:gd name="connsiteY13" fmla="*/ 100679 h 221932"/>
                <a:gd name="connsiteX14" fmla="*/ 2572 w 89150"/>
                <a:gd name="connsiteY14" fmla="*/ 106585 h 221932"/>
                <a:gd name="connsiteX15" fmla="*/ 4000 w 89150"/>
                <a:gd name="connsiteY15" fmla="*/ 110585 h 221932"/>
                <a:gd name="connsiteX16" fmla="*/ 7906 w 89150"/>
                <a:gd name="connsiteY16" fmla="*/ 121539 h 221932"/>
                <a:gd name="connsiteX17" fmla="*/ 35147 w 89150"/>
                <a:gd name="connsiteY17" fmla="*/ 167735 h 221932"/>
                <a:gd name="connsiteX18" fmla="*/ 77057 w 89150"/>
                <a:gd name="connsiteY18" fmla="*/ 221932 h 221932"/>
                <a:gd name="connsiteX19" fmla="*/ 86106 w 89150"/>
                <a:gd name="connsiteY19" fmla="*/ 187928 h 221932"/>
                <a:gd name="connsiteX20" fmla="*/ 73057 w 89150"/>
                <a:gd name="connsiteY20" fmla="*/ 66770 h 221932"/>
                <a:gd name="connsiteX21" fmla="*/ 43339 w 89150"/>
                <a:gd name="connsiteY21" fmla="*/ 12192 h 221932"/>
                <a:gd name="connsiteX22" fmla="*/ 33814 w 89150"/>
                <a:gd name="connsiteY22" fmla="*/ 0 h 221932"/>
                <a:gd name="connsiteX23" fmla="*/ 33623 w 89150"/>
                <a:gd name="connsiteY23" fmla="*/ 190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50" h="221932">
                  <a:moveTo>
                    <a:pt x="33433" y="190"/>
                  </a:moveTo>
                  <a:cubicBezTo>
                    <a:pt x="30861" y="3238"/>
                    <a:pt x="28480" y="6382"/>
                    <a:pt x="26098" y="9620"/>
                  </a:cubicBezTo>
                  <a:cubicBezTo>
                    <a:pt x="25908" y="9906"/>
                    <a:pt x="25527" y="10192"/>
                    <a:pt x="25336" y="10287"/>
                  </a:cubicBezTo>
                  <a:cubicBezTo>
                    <a:pt x="22479" y="14669"/>
                    <a:pt x="19717" y="19621"/>
                    <a:pt x="16859" y="25336"/>
                  </a:cubicBezTo>
                  <a:cubicBezTo>
                    <a:pt x="14002" y="31242"/>
                    <a:pt x="10287" y="39052"/>
                    <a:pt x="7144" y="47339"/>
                  </a:cubicBezTo>
                  <a:cubicBezTo>
                    <a:pt x="5048" y="53149"/>
                    <a:pt x="3429" y="58769"/>
                    <a:pt x="2000" y="64770"/>
                  </a:cubicBezTo>
                  <a:lnTo>
                    <a:pt x="2000" y="66865"/>
                  </a:lnTo>
                  <a:lnTo>
                    <a:pt x="1619" y="68485"/>
                  </a:lnTo>
                  <a:lnTo>
                    <a:pt x="1333" y="70771"/>
                  </a:lnTo>
                  <a:cubicBezTo>
                    <a:pt x="1048" y="73628"/>
                    <a:pt x="667" y="76390"/>
                    <a:pt x="190" y="79153"/>
                  </a:cubicBezTo>
                  <a:lnTo>
                    <a:pt x="0" y="82010"/>
                  </a:lnTo>
                  <a:lnTo>
                    <a:pt x="0" y="84106"/>
                  </a:lnTo>
                  <a:cubicBezTo>
                    <a:pt x="0" y="87344"/>
                    <a:pt x="95" y="90583"/>
                    <a:pt x="381" y="93821"/>
                  </a:cubicBezTo>
                  <a:cubicBezTo>
                    <a:pt x="667" y="96107"/>
                    <a:pt x="1048" y="98393"/>
                    <a:pt x="1429" y="100679"/>
                  </a:cubicBezTo>
                  <a:cubicBezTo>
                    <a:pt x="1715" y="102679"/>
                    <a:pt x="2191" y="104585"/>
                    <a:pt x="2572" y="106585"/>
                  </a:cubicBezTo>
                  <a:lnTo>
                    <a:pt x="4000" y="110585"/>
                  </a:lnTo>
                  <a:cubicBezTo>
                    <a:pt x="5239" y="114205"/>
                    <a:pt x="6572" y="117919"/>
                    <a:pt x="7906" y="121539"/>
                  </a:cubicBezTo>
                  <a:cubicBezTo>
                    <a:pt x="15526" y="136493"/>
                    <a:pt x="24670" y="152019"/>
                    <a:pt x="35147" y="167735"/>
                  </a:cubicBezTo>
                  <a:cubicBezTo>
                    <a:pt x="48196" y="187071"/>
                    <a:pt x="62198" y="205264"/>
                    <a:pt x="77057" y="221932"/>
                  </a:cubicBezTo>
                  <a:cubicBezTo>
                    <a:pt x="81058" y="210979"/>
                    <a:pt x="84106" y="199549"/>
                    <a:pt x="86106" y="187928"/>
                  </a:cubicBezTo>
                  <a:cubicBezTo>
                    <a:pt x="92869" y="148114"/>
                    <a:pt x="88297" y="106204"/>
                    <a:pt x="73057" y="66770"/>
                  </a:cubicBezTo>
                  <a:cubicBezTo>
                    <a:pt x="65246" y="46863"/>
                    <a:pt x="55245" y="28480"/>
                    <a:pt x="43339" y="12192"/>
                  </a:cubicBezTo>
                  <a:cubicBezTo>
                    <a:pt x="40291" y="8001"/>
                    <a:pt x="37052" y="3905"/>
                    <a:pt x="33814" y="0"/>
                  </a:cubicBezTo>
                  <a:lnTo>
                    <a:pt x="33623" y="190"/>
                  </a:lnTo>
                  <a:close/>
                </a:path>
              </a:pathLst>
            </a:custGeom>
            <a:solidFill>
              <a:srgbClr val="A1D8FF"/>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E6DFE451-433A-4D51-292F-3759E216910D}"/>
                </a:ext>
              </a:extLst>
            </p:cNvPr>
            <p:cNvSpPr/>
            <p:nvPr/>
          </p:nvSpPr>
          <p:spPr>
            <a:xfrm>
              <a:off x="5720404" y="445467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BADEEF"/>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10BF1BC4-145C-C19A-B9B2-B177477FFB9D}"/>
                </a:ext>
              </a:extLst>
            </p:cNvPr>
            <p:cNvSpPr/>
            <p:nvPr/>
          </p:nvSpPr>
          <p:spPr>
            <a:xfrm>
              <a:off x="7019613" y="3499123"/>
              <a:ext cx="68865" cy="132016"/>
            </a:xfrm>
            <a:custGeom>
              <a:avLst/>
              <a:gdLst>
                <a:gd name="connsiteX0" fmla="*/ 68104 w 68865"/>
                <a:gd name="connsiteY0" fmla="*/ 476 h 132016"/>
                <a:gd name="connsiteX1" fmla="*/ 66580 w 68865"/>
                <a:gd name="connsiteY1" fmla="*/ 1524 h 132016"/>
                <a:gd name="connsiteX2" fmla="*/ 23717 w 68865"/>
                <a:gd name="connsiteY2" fmla="*/ 39814 h 132016"/>
                <a:gd name="connsiteX3" fmla="*/ 572 w 68865"/>
                <a:gd name="connsiteY3" fmla="*/ 74676 h 132016"/>
                <a:gd name="connsiteX4" fmla="*/ 0 w 68865"/>
                <a:gd name="connsiteY4" fmla="*/ 75914 h 132016"/>
                <a:gd name="connsiteX5" fmla="*/ 857 w 68865"/>
                <a:gd name="connsiteY5" fmla="*/ 74581 h 132016"/>
                <a:gd name="connsiteX6" fmla="*/ 857 w 68865"/>
                <a:gd name="connsiteY6" fmla="*/ 74771 h 132016"/>
                <a:gd name="connsiteX7" fmla="*/ 1048 w 68865"/>
                <a:gd name="connsiteY7" fmla="*/ 74581 h 132016"/>
                <a:gd name="connsiteX8" fmla="*/ 7811 w 68865"/>
                <a:gd name="connsiteY8" fmla="*/ 110014 h 132016"/>
                <a:gd name="connsiteX9" fmla="*/ 8477 w 68865"/>
                <a:gd name="connsiteY9" fmla="*/ 112967 h 132016"/>
                <a:gd name="connsiteX10" fmla="*/ 8477 w 68865"/>
                <a:gd name="connsiteY10" fmla="*/ 111728 h 132016"/>
                <a:gd name="connsiteX11" fmla="*/ 9525 w 68865"/>
                <a:gd name="connsiteY11" fmla="*/ 116491 h 132016"/>
                <a:gd name="connsiteX12" fmla="*/ 13145 w 68865"/>
                <a:gd name="connsiteY12" fmla="*/ 132017 h 132016"/>
                <a:gd name="connsiteX13" fmla="*/ 25432 w 68865"/>
                <a:gd name="connsiteY13" fmla="*/ 100679 h 132016"/>
                <a:gd name="connsiteX14" fmla="*/ 43148 w 68865"/>
                <a:gd name="connsiteY14" fmla="*/ 59055 h 132016"/>
                <a:gd name="connsiteX15" fmla="*/ 47054 w 68865"/>
                <a:gd name="connsiteY15" fmla="*/ 50292 h 132016"/>
                <a:gd name="connsiteX16" fmla="*/ 47816 w 68865"/>
                <a:gd name="connsiteY16" fmla="*/ 48673 h 132016"/>
                <a:gd name="connsiteX17" fmla="*/ 67532 w 68865"/>
                <a:gd name="connsiteY17" fmla="*/ 3238 h 132016"/>
                <a:gd name="connsiteX18" fmla="*/ 68866 w 68865"/>
                <a:gd name="connsiteY18" fmla="*/ 0 h 132016"/>
                <a:gd name="connsiteX19" fmla="*/ 68199 w 68865"/>
                <a:gd name="connsiteY19" fmla="*/ 476 h 13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865" h="132016">
                  <a:moveTo>
                    <a:pt x="68104" y="476"/>
                  </a:moveTo>
                  <a:lnTo>
                    <a:pt x="66580" y="1524"/>
                  </a:lnTo>
                  <a:cubicBezTo>
                    <a:pt x="50387" y="12859"/>
                    <a:pt x="35909" y="25717"/>
                    <a:pt x="23717" y="39814"/>
                  </a:cubicBezTo>
                  <a:cubicBezTo>
                    <a:pt x="13621" y="51816"/>
                    <a:pt x="6096" y="63246"/>
                    <a:pt x="572" y="74676"/>
                  </a:cubicBezTo>
                  <a:lnTo>
                    <a:pt x="0" y="75914"/>
                  </a:lnTo>
                  <a:lnTo>
                    <a:pt x="857" y="74581"/>
                  </a:lnTo>
                  <a:cubicBezTo>
                    <a:pt x="857" y="74581"/>
                    <a:pt x="857" y="74771"/>
                    <a:pt x="857" y="74771"/>
                  </a:cubicBezTo>
                  <a:lnTo>
                    <a:pt x="1048" y="74581"/>
                  </a:lnTo>
                  <a:cubicBezTo>
                    <a:pt x="2858" y="84582"/>
                    <a:pt x="4953" y="95345"/>
                    <a:pt x="7811" y="110014"/>
                  </a:cubicBezTo>
                  <a:cubicBezTo>
                    <a:pt x="8001" y="110966"/>
                    <a:pt x="8192" y="111919"/>
                    <a:pt x="8477" y="112967"/>
                  </a:cubicBezTo>
                  <a:lnTo>
                    <a:pt x="8477" y="111728"/>
                  </a:lnTo>
                  <a:lnTo>
                    <a:pt x="9525" y="116491"/>
                  </a:lnTo>
                  <a:cubicBezTo>
                    <a:pt x="10668" y="121539"/>
                    <a:pt x="11906" y="126683"/>
                    <a:pt x="13145" y="132017"/>
                  </a:cubicBezTo>
                  <a:cubicBezTo>
                    <a:pt x="17336" y="120682"/>
                    <a:pt x="21527" y="110204"/>
                    <a:pt x="25432" y="100679"/>
                  </a:cubicBezTo>
                  <a:cubicBezTo>
                    <a:pt x="31814" y="85058"/>
                    <a:pt x="37624" y="71438"/>
                    <a:pt x="43148" y="59055"/>
                  </a:cubicBezTo>
                  <a:lnTo>
                    <a:pt x="47054" y="50292"/>
                  </a:lnTo>
                  <a:lnTo>
                    <a:pt x="47816" y="48673"/>
                  </a:lnTo>
                  <a:cubicBezTo>
                    <a:pt x="54674" y="33338"/>
                    <a:pt x="61436" y="18383"/>
                    <a:pt x="67532" y="3238"/>
                  </a:cubicBezTo>
                  <a:cubicBezTo>
                    <a:pt x="68009" y="2191"/>
                    <a:pt x="68390" y="1048"/>
                    <a:pt x="68866" y="0"/>
                  </a:cubicBezTo>
                  <a:cubicBezTo>
                    <a:pt x="68675" y="190"/>
                    <a:pt x="68390" y="286"/>
                    <a:pt x="68199" y="476"/>
                  </a:cubicBezTo>
                </a:path>
              </a:pathLst>
            </a:custGeom>
            <a:solidFill>
              <a:srgbClr val="84C2F5"/>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C1C2A870-3746-0EBF-1311-AD353114382C}"/>
                </a:ext>
              </a:extLst>
            </p:cNvPr>
            <p:cNvSpPr/>
            <p:nvPr/>
          </p:nvSpPr>
          <p:spPr>
            <a:xfrm>
              <a:off x="7019613" y="3499027"/>
              <a:ext cx="68961" cy="132397"/>
            </a:xfrm>
            <a:custGeom>
              <a:avLst/>
              <a:gdLst>
                <a:gd name="connsiteX0" fmla="*/ 68104 w 68961"/>
                <a:gd name="connsiteY0" fmla="*/ 572 h 132397"/>
                <a:gd name="connsiteX1" fmla="*/ 66580 w 68961"/>
                <a:gd name="connsiteY1" fmla="*/ 1619 h 132397"/>
                <a:gd name="connsiteX2" fmla="*/ 23717 w 68961"/>
                <a:gd name="connsiteY2" fmla="*/ 39910 h 132397"/>
                <a:gd name="connsiteX3" fmla="*/ 572 w 68961"/>
                <a:gd name="connsiteY3" fmla="*/ 74771 h 132397"/>
                <a:gd name="connsiteX4" fmla="*/ 0 w 68961"/>
                <a:gd name="connsiteY4" fmla="*/ 76010 h 132397"/>
                <a:gd name="connsiteX5" fmla="*/ 857 w 68961"/>
                <a:gd name="connsiteY5" fmla="*/ 74676 h 132397"/>
                <a:gd name="connsiteX6" fmla="*/ 857 w 68961"/>
                <a:gd name="connsiteY6" fmla="*/ 74867 h 132397"/>
                <a:gd name="connsiteX7" fmla="*/ 1048 w 68961"/>
                <a:gd name="connsiteY7" fmla="*/ 74676 h 132397"/>
                <a:gd name="connsiteX8" fmla="*/ 7811 w 68961"/>
                <a:gd name="connsiteY8" fmla="*/ 110109 h 132397"/>
                <a:gd name="connsiteX9" fmla="*/ 8477 w 68961"/>
                <a:gd name="connsiteY9" fmla="*/ 113062 h 132397"/>
                <a:gd name="connsiteX10" fmla="*/ 8477 w 68961"/>
                <a:gd name="connsiteY10" fmla="*/ 111824 h 132397"/>
                <a:gd name="connsiteX11" fmla="*/ 9525 w 68961"/>
                <a:gd name="connsiteY11" fmla="*/ 116586 h 132397"/>
                <a:gd name="connsiteX12" fmla="*/ 13240 w 68961"/>
                <a:gd name="connsiteY12" fmla="*/ 132398 h 132397"/>
                <a:gd name="connsiteX13" fmla="*/ 25527 w 68961"/>
                <a:gd name="connsiteY13" fmla="*/ 100870 h 132397"/>
                <a:gd name="connsiteX14" fmla="*/ 43244 w 68961"/>
                <a:gd name="connsiteY14" fmla="*/ 59246 h 132397"/>
                <a:gd name="connsiteX15" fmla="*/ 47149 w 68961"/>
                <a:gd name="connsiteY15" fmla="*/ 50483 h 132397"/>
                <a:gd name="connsiteX16" fmla="*/ 47911 w 68961"/>
                <a:gd name="connsiteY16" fmla="*/ 48863 h 132397"/>
                <a:gd name="connsiteX17" fmla="*/ 67628 w 68961"/>
                <a:gd name="connsiteY17" fmla="*/ 3429 h 132397"/>
                <a:gd name="connsiteX18" fmla="*/ 68961 w 68961"/>
                <a:gd name="connsiteY18" fmla="*/ 0 h 132397"/>
                <a:gd name="connsiteX19" fmla="*/ 68009 w 68961"/>
                <a:gd name="connsiteY19" fmla="*/ 667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1" h="132397">
                  <a:moveTo>
                    <a:pt x="68104" y="572"/>
                  </a:moveTo>
                  <a:lnTo>
                    <a:pt x="66580" y="1619"/>
                  </a:lnTo>
                  <a:cubicBezTo>
                    <a:pt x="50387" y="12954"/>
                    <a:pt x="35909" y="25813"/>
                    <a:pt x="23717" y="39910"/>
                  </a:cubicBezTo>
                  <a:cubicBezTo>
                    <a:pt x="13621" y="51911"/>
                    <a:pt x="6096" y="63341"/>
                    <a:pt x="572" y="74771"/>
                  </a:cubicBezTo>
                  <a:lnTo>
                    <a:pt x="0" y="76010"/>
                  </a:lnTo>
                  <a:lnTo>
                    <a:pt x="857" y="74676"/>
                  </a:lnTo>
                  <a:cubicBezTo>
                    <a:pt x="857" y="74676"/>
                    <a:pt x="857" y="74867"/>
                    <a:pt x="857" y="74867"/>
                  </a:cubicBezTo>
                  <a:lnTo>
                    <a:pt x="1048" y="74676"/>
                  </a:lnTo>
                  <a:cubicBezTo>
                    <a:pt x="2858" y="84677"/>
                    <a:pt x="4953" y="95441"/>
                    <a:pt x="7811" y="110109"/>
                  </a:cubicBezTo>
                  <a:cubicBezTo>
                    <a:pt x="8001" y="111062"/>
                    <a:pt x="8192" y="112014"/>
                    <a:pt x="8477" y="113062"/>
                  </a:cubicBezTo>
                  <a:lnTo>
                    <a:pt x="8477" y="111824"/>
                  </a:lnTo>
                  <a:lnTo>
                    <a:pt x="9525" y="116586"/>
                  </a:lnTo>
                  <a:cubicBezTo>
                    <a:pt x="10668" y="121825"/>
                    <a:pt x="11906" y="126968"/>
                    <a:pt x="13240" y="132398"/>
                  </a:cubicBezTo>
                  <a:cubicBezTo>
                    <a:pt x="17431" y="121063"/>
                    <a:pt x="21622" y="110395"/>
                    <a:pt x="25527" y="100870"/>
                  </a:cubicBezTo>
                  <a:cubicBezTo>
                    <a:pt x="32004" y="85249"/>
                    <a:pt x="37719" y="71628"/>
                    <a:pt x="43244" y="59246"/>
                  </a:cubicBezTo>
                  <a:lnTo>
                    <a:pt x="47149" y="50483"/>
                  </a:lnTo>
                  <a:lnTo>
                    <a:pt x="47911" y="48863"/>
                  </a:lnTo>
                  <a:cubicBezTo>
                    <a:pt x="55531" y="32099"/>
                    <a:pt x="61722" y="17907"/>
                    <a:pt x="67628" y="3429"/>
                  </a:cubicBezTo>
                  <a:cubicBezTo>
                    <a:pt x="68104" y="2286"/>
                    <a:pt x="68580" y="1143"/>
                    <a:pt x="68961" y="0"/>
                  </a:cubicBezTo>
                  <a:cubicBezTo>
                    <a:pt x="68675" y="191"/>
                    <a:pt x="68294" y="381"/>
                    <a:pt x="68009" y="667"/>
                  </a:cubicBezTo>
                </a:path>
              </a:pathLst>
            </a:custGeom>
            <a:solidFill>
              <a:srgbClr val="7DB8E8"/>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9010FCFB-3B8B-0EC0-6231-42D1B979326F}"/>
                </a:ext>
              </a:extLst>
            </p:cNvPr>
            <p:cNvSpPr/>
            <p:nvPr/>
          </p:nvSpPr>
          <p:spPr>
            <a:xfrm>
              <a:off x="7019709" y="3462546"/>
              <a:ext cx="253555" cy="136588"/>
            </a:xfrm>
            <a:custGeom>
              <a:avLst/>
              <a:gdLst>
                <a:gd name="connsiteX0" fmla="*/ 169735 w 253555"/>
                <a:gd name="connsiteY0" fmla="*/ 191 h 136588"/>
                <a:gd name="connsiteX1" fmla="*/ 123634 w 253555"/>
                <a:gd name="connsiteY1" fmla="*/ 9811 h 136588"/>
                <a:gd name="connsiteX2" fmla="*/ 68104 w 253555"/>
                <a:gd name="connsiteY2" fmla="*/ 37052 h 136588"/>
                <a:gd name="connsiteX3" fmla="*/ 66580 w 253555"/>
                <a:gd name="connsiteY3" fmla="*/ 38100 h 136588"/>
                <a:gd name="connsiteX4" fmla="*/ 23717 w 253555"/>
                <a:gd name="connsiteY4" fmla="*/ 76391 h 136588"/>
                <a:gd name="connsiteX5" fmla="*/ 571 w 253555"/>
                <a:gd name="connsiteY5" fmla="*/ 111252 h 136588"/>
                <a:gd name="connsiteX6" fmla="*/ 0 w 253555"/>
                <a:gd name="connsiteY6" fmla="*/ 112490 h 136588"/>
                <a:gd name="connsiteX7" fmla="*/ 857 w 253555"/>
                <a:gd name="connsiteY7" fmla="*/ 111157 h 136588"/>
                <a:gd name="connsiteX8" fmla="*/ 857 w 253555"/>
                <a:gd name="connsiteY8" fmla="*/ 111443 h 136588"/>
                <a:gd name="connsiteX9" fmla="*/ 1048 w 253555"/>
                <a:gd name="connsiteY9" fmla="*/ 111157 h 136588"/>
                <a:gd name="connsiteX10" fmla="*/ 5810 w 253555"/>
                <a:gd name="connsiteY10" fmla="*/ 136589 h 136588"/>
                <a:gd name="connsiteX11" fmla="*/ 64770 w 253555"/>
                <a:gd name="connsiteY11" fmla="*/ 117253 h 136588"/>
                <a:gd name="connsiteX12" fmla="*/ 129159 w 253555"/>
                <a:gd name="connsiteY12" fmla="*/ 96012 h 136588"/>
                <a:gd name="connsiteX13" fmla="*/ 250508 w 253555"/>
                <a:gd name="connsiteY13" fmla="*/ 35433 h 136588"/>
                <a:gd name="connsiteX14" fmla="*/ 252031 w 253555"/>
                <a:gd name="connsiteY14" fmla="*/ 33909 h 136588"/>
                <a:gd name="connsiteX15" fmla="*/ 253555 w 253555"/>
                <a:gd name="connsiteY15" fmla="*/ 32385 h 136588"/>
                <a:gd name="connsiteX16" fmla="*/ 251650 w 253555"/>
                <a:gd name="connsiteY16" fmla="*/ 34100 h 136588"/>
                <a:gd name="connsiteX17" fmla="*/ 251650 w 253555"/>
                <a:gd name="connsiteY17" fmla="*/ 33909 h 136588"/>
                <a:gd name="connsiteX18" fmla="*/ 251460 w 253555"/>
                <a:gd name="connsiteY18" fmla="*/ 34100 h 136588"/>
                <a:gd name="connsiteX19" fmla="*/ 249650 w 253555"/>
                <a:gd name="connsiteY19" fmla="*/ 15335 h 136588"/>
                <a:gd name="connsiteX20" fmla="*/ 249174 w 253555"/>
                <a:gd name="connsiteY20" fmla="*/ 15431 h 136588"/>
                <a:gd name="connsiteX21" fmla="*/ 246317 w 253555"/>
                <a:gd name="connsiteY21" fmla="*/ 15716 h 136588"/>
                <a:gd name="connsiteX22" fmla="*/ 241935 w 253555"/>
                <a:gd name="connsiteY22" fmla="*/ 15050 h 136588"/>
                <a:gd name="connsiteX23" fmla="*/ 239459 w 253555"/>
                <a:gd name="connsiteY23" fmla="*/ 14002 h 136588"/>
                <a:gd name="connsiteX24" fmla="*/ 235839 w 253555"/>
                <a:gd name="connsiteY24" fmla="*/ 12383 h 136588"/>
                <a:gd name="connsiteX25" fmla="*/ 232981 w 253555"/>
                <a:gd name="connsiteY25" fmla="*/ 10763 h 136588"/>
                <a:gd name="connsiteX26" fmla="*/ 204597 w 253555"/>
                <a:gd name="connsiteY26" fmla="*/ 2000 h 136588"/>
                <a:gd name="connsiteX27" fmla="*/ 180118 w 253555"/>
                <a:gd name="connsiteY27" fmla="*/ 0 h 136588"/>
                <a:gd name="connsiteX28" fmla="*/ 169640 w 253555"/>
                <a:gd name="connsiteY28" fmla="*/ 286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555" h="136588">
                  <a:moveTo>
                    <a:pt x="169735" y="191"/>
                  </a:moveTo>
                  <a:cubicBezTo>
                    <a:pt x="154210" y="1524"/>
                    <a:pt x="138684" y="4763"/>
                    <a:pt x="123634" y="9811"/>
                  </a:cubicBezTo>
                  <a:cubicBezTo>
                    <a:pt x="103060" y="17050"/>
                    <a:pt x="84392" y="26194"/>
                    <a:pt x="68104" y="37052"/>
                  </a:cubicBezTo>
                  <a:lnTo>
                    <a:pt x="66580" y="38100"/>
                  </a:lnTo>
                  <a:cubicBezTo>
                    <a:pt x="50387" y="49435"/>
                    <a:pt x="35909" y="62294"/>
                    <a:pt x="23717" y="76391"/>
                  </a:cubicBezTo>
                  <a:cubicBezTo>
                    <a:pt x="13621" y="88392"/>
                    <a:pt x="6096" y="99822"/>
                    <a:pt x="571" y="111252"/>
                  </a:cubicBezTo>
                  <a:lnTo>
                    <a:pt x="0" y="112490"/>
                  </a:lnTo>
                  <a:lnTo>
                    <a:pt x="857" y="111157"/>
                  </a:lnTo>
                  <a:lnTo>
                    <a:pt x="857" y="111443"/>
                  </a:lnTo>
                  <a:lnTo>
                    <a:pt x="1048" y="111157"/>
                  </a:lnTo>
                  <a:cubicBezTo>
                    <a:pt x="2381" y="118682"/>
                    <a:pt x="3905" y="126778"/>
                    <a:pt x="5810" y="136589"/>
                  </a:cubicBezTo>
                  <a:cubicBezTo>
                    <a:pt x="25337" y="129731"/>
                    <a:pt x="45339" y="123349"/>
                    <a:pt x="64770" y="117253"/>
                  </a:cubicBezTo>
                  <a:cubicBezTo>
                    <a:pt x="86011" y="110490"/>
                    <a:pt x="107918" y="103632"/>
                    <a:pt x="129159" y="96012"/>
                  </a:cubicBezTo>
                  <a:cubicBezTo>
                    <a:pt x="178975" y="78296"/>
                    <a:pt x="217551" y="59055"/>
                    <a:pt x="250508" y="35433"/>
                  </a:cubicBezTo>
                  <a:cubicBezTo>
                    <a:pt x="251079" y="34957"/>
                    <a:pt x="251650" y="34481"/>
                    <a:pt x="252031" y="33909"/>
                  </a:cubicBezTo>
                  <a:lnTo>
                    <a:pt x="253555" y="32385"/>
                  </a:lnTo>
                  <a:cubicBezTo>
                    <a:pt x="252984" y="32957"/>
                    <a:pt x="252317" y="33528"/>
                    <a:pt x="251650" y="34100"/>
                  </a:cubicBezTo>
                  <a:lnTo>
                    <a:pt x="251650" y="33909"/>
                  </a:lnTo>
                  <a:lnTo>
                    <a:pt x="251460" y="34100"/>
                  </a:lnTo>
                  <a:cubicBezTo>
                    <a:pt x="250793" y="28004"/>
                    <a:pt x="250031" y="21908"/>
                    <a:pt x="249650" y="15335"/>
                  </a:cubicBezTo>
                  <a:cubicBezTo>
                    <a:pt x="249555" y="15335"/>
                    <a:pt x="249364" y="15431"/>
                    <a:pt x="249174" y="15431"/>
                  </a:cubicBezTo>
                  <a:cubicBezTo>
                    <a:pt x="248221" y="15621"/>
                    <a:pt x="247269" y="15716"/>
                    <a:pt x="246317" y="15716"/>
                  </a:cubicBezTo>
                  <a:cubicBezTo>
                    <a:pt x="244888" y="15716"/>
                    <a:pt x="243364" y="15526"/>
                    <a:pt x="241935" y="15050"/>
                  </a:cubicBezTo>
                  <a:lnTo>
                    <a:pt x="239459" y="14002"/>
                  </a:lnTo>
                  <a:cubicBezTo>
                    <a:pt x="238220" y="13526"/>
                    <a:pt x="237077" y="13049"/>
                    <a:pt x="235839" y="12383"/>
                  </a:cubicBezTo>
                  <a:cubicBezTo>
                    <a:pt x="234887" y="11811"/>
                    <a:pt x="233934" y="11240"/>
                    <a:pt x="232981" y="10763"/>
                  </a:cubicBezTo>
                  <a:cubicBezTo>
                    <a:pt x="224218" y="6953"/>
                    <a:pt x="214693" y="4001"/>
                    <a:pt x="204597" y="2000"/>
                  </a:cubicBezTo>
                  <a:cubicBezTo>
                    <a:pt x="196882" y="667"/>
                    <a:pt x="188690" y="0"/>
                    <a:pt x="180118" y="0"/>
                  </a:cubicBezTo>
                  <a:cubicBezTo>
                    <a:pt x="176593" y="0"/>
                    <a:pt x="173164" y="95"/>
                    <a:pt x="169640" y="286"/>
                  </a:cubicBezTo>
                </a:path>
              </a:pathLst>
            </a:custGeom>
            <a:solidFill>
              <a:srgbClr val="A1D8FF"/>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83AD9EF5-9F6D-C7B5-74E9-CFA31A388068}"/>
                </a:ext>
              </a:extLst>
            </p:cNvPr>
            <p:cNvSpPr/>
            <p:nvPr/>
          </p:nvSpPr>
          <p:spPr>
            <a:xfrm>
              <a:off x="7024948" y="3596373"/>
              <a:ext cx="17988" cy="21894"/>
            </a:xfrm>
            <a:custGeom>
              <a:avLst/>
              <a:gdLst>
                <a:gd name="connsiteX0" fmla="*/ 2381 w 17988"/>
                <a:gd name="connsiteY0" fmla="*/ 12097 h 21894"/>
                <a:gd name="connsiteX1" fmla="*/ 3143 w 17988"/>
                <a:gd name="connsiteY1" fmla="*/ 15716 h 21894"/>
                <a:gd name="connsiteX2" fmla="*/ 3143 w 17988"/>
                <a:gd name="connsiteY2" fmla="*/ 14573 h 21894"/>
                <a:gd name="connsiteX3" fmla="*/ 4191 w 17988"/>
                <a:gd name="connsiteY3" fmla="*/ 19336 h 21894"/>
                <a:gd name="connsiteX4" fmla="*/ 4191 w 17988"/>
                <a:gd name="connsiteY4" fmla="*/ 19526 h 21894"/>
                <a:gd name="connsiteX5" fmla="*/ 8096 w 17988"/>
                <a:gd name="connsiteY5" fmla="*/ 21336 h 21894"/>
                <a:gd name="connsiteX6" fmla="*/ 17431 w 17988"/>
                <a:gd name="connsiteY6" fmla="*/ 17621 h 21894"/>
                <a:gd name="connsiteX7" fmla="*/ 13716 w 17988"/>
                <a:gd name="connsiteY7" fmla="*/ 8287 h 21894"/>
                <a:gd name="connsiteX8" fmla="*/ 7620 w 17988"/>
                <a:gd name="connsiteY8" fmla="*/ 5429 h 21894"/>
                <a:gd name="connsiteX9" fmla="*/ 0 w 17988"/>
                <a:gd name="connsiteY9" fmla="*/ 0 h 21894"/>
                <a:gd name="connsiteX10" fmla="*/ 2381 w 17988"/>
                <a:gd name="connsiteY10" fmla="*/ 12383 h 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8" h="21894">
                  <a:moveTo>
                    <a:pt x="2381" y="12097"/>
                  </a:moveTo>
                  <a:cubicBezTo>
                    <a:pt x="2667" y="13240"/>
                    <a:pt x="2857" y="14478"/>
                    <a:pt x="3143" y="15716"/>
                  </a:cubicBezTo>
                  <a:lnTo>
                    <a:pt x="3143" y="14573"/>
                  </a:lnTo>
                  <a:lnTo>
                    <a:pt x="4191" y="19336"/>
                  </a:lnTo>
                  <a:lnTo>
                    <a:pt x="4191" y="19526"/>
                  </a:lnTo>
                  <a:cubicBezTo>
                    <a:pt x="5525" y="20193"/>
                    <a:pt x="6763" y="20765"/>
                    <a:pt x="8096" y="21336"/>
                  </a:cubicBezTo>
                  <a:cubicBezTo>
                    <a:pt x="11621" y="22860"/>
                    <a:pt x="15907" y="21146"/>
                    <a:pt x="17431" y="17621"/>
                  </a:cubicBezTo>
                  <a:cubicBezTo>
                    <a:pt x="18955" y="14002"/>
                    <a:pt x="17240" y="9716"/>
                    <a:pt x="13716" y="8287"/>
                  </a:cubicBezTo>
                  <a:cubicBezTo>
                    <a:pt x="11621" y="7429"/>
                    <a:pt x="9620" y="6477"/>
                    <a:pt x="7620" y="5429"/>
                  </a:cubicBezTo>
                  <a:cubicBezTo>
                    <a:pt x="4953" y="3810"/>
                    <a:pt x="2381" y="1905"/>
                    <a:pt x="0" y="0"/>
                  </a:cubicBezTo>
                  <a:cubicBezTo>
                    <a:pt x="762" y="3810"/>
                    <a:pt x="1524" y="8001"/>
                    <a:pt x="2381" y="12383"/>
                  </a:cubicBezTo>
                </a:path>
              </a:pathLst>
            </a:custGeom>
            <a:solidFill>
              <a:srgbClr val="A1D8FF"/>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720324BD-AB05-1424-77D3-289BDF8D39CC}"/>
                </a:ext>
              </a:extLst>
            </p:cNvPr>
            <p:cNvSpPr/>
            <p:nvPr/>
          </p:nvSpPr>
          <p:spPr>
            <a:xfrm>
              <a:off x="7027995" y="3539413"/>
              <a:ext cx="17758" cy="22230"/>
            </a:xfrm>
            <a:custGeom>
              <a:avLst/>
              <a:gdLst>
                <a:gd name="connsiteX0" fmla="*/ 0 w 17758"/>
                <a:gd name="connsiteY0" fmla="*/ 20479 h 22230"/>
                <a:gd name="connsiteX1" fmla="*/ 1238 w 17758"/>
                <a:gd name="connsiteY1" fmla="*/ 21336 h 22230"/>
                <a:gd name="connsiteX2" fmla="*/ 10954 w 17758"/>
                <a:gd name="connsiteY2" fmla="*/ 18574 h 22230"/>
                <a:gd name="connsiteX3" fmla="*/ 16859 w 17758"/>
                <a:gd name="connsiteY3" fmla="*/ 8858 h 22230"/>
                <a:gd name="connsiteX4" fmla="*/ 17526 w 17758"/>
                <a:gd name="connsiteY4" fmla="*/ 3524 h 22230"/>
                <a:gd name="connsiteX5" fmla="*/ 15240 w 17758"/>
                <a:gd name="connsiteY5" fmla="*/ 0 h 22230"/>
                <a:gd name="connsiteX6" fmla="*/ 95 w 17758"/>
                <a:gd name="connsiteY6" fmla="*/ 20574 h 2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8" h="22230">
                  <a:moveTo>
                    <a:pt x="0" y="20479"/>
                  </a:moveTo>
                  <a:cubicBezTo>
                    <a:pt x="0" y="20479"/>
                    <a:pt x="762" y="21050"/>
                    <a:pt x="1238" y="21336"/>
                  </a:cubicBezTo>
                  <a:cubicBezTo>
                    <a:pt x="4572" y="23241"/>
                    <a:pt x="9144" y="22003"/>
                    <a:pt x="10954" y="18574"/>
                  </a:cubicBezTo>
                  <a:cubicBezTo>
                    <a:pt x="12668" y="15145"/>
                    <a:pt x="14669" y="12001"/>
                    <a:pt x="16859" y="8858"/>
                  </a:cubicBezTo>
                  <a:cubicBezTo>
                    <a:pt x="17907" y="7429"/>
                    <a:pt x="17907" y="5143"/>
                    <a:pt x="17526" y="3524"/>
                  </a:cubicBezTo>
                  <a:cubicBezTo>
                    <a:pt x="17145" y="2096"/>
                    <a:pt x="16383" y="857"/>
                    <a:pt x="15240" y="0"/>
                  </a:cubicBezTo>
                  <a:cubicBezTo>
                    <a:pt x="9334" y="7049"/>
                    <a:pt x="4286" y="13811"/>
                    <a:pt x="95" y="20574"/>
                  </a:cubicBezTo>
                </a:path>
              </a:pathLst>
            </a:custGeom>
            <a:solidFill>
              <a:srgbClr val="FFC3A2"/>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A131AA14-B954-3F2F-EB6F-2B9C7F457CDE}"/>
                </a:ext>
              </a:extLst>
            </p:cNvPr>
            <p:cNvSpPr/>
            <p:nvPr/>
          </p:nvSpPr>
          <p:spPr>
            <a:xfrm>
              <a:off x="7026567" y="3530936"/>
              <a:ext cx="25245" cy="31700"/>
            </a:xfrm>
            <a:custGeom>
              <a:avLst/>
              <a:gdLst>
                <a:gd name="connsiteX0" fmla="*/ 16764 w 25245"/>
                <a:gd name="connsiteY0" fmla="*/ 8096 h 31700"/>
                <a:gd name="connsiteX1" fmla="*/ 0 w 25245"/>
                <a:gd name="connsiteY1" fmla="*/ 31242 h 31700"/>
                <a:gd name="connsiteX2" fmla="*/ 8763 w 25245"/>
                <a:gd name="connsiteY2" fmla="*/ 28004 h 31700"/>
                <a:gd name="connsiteX3" fmla="*/ 13906 w 25245"/>
                <a:gd name="connsiteY3" fmla="*/ 19812 h 31700"/>
                <a:gd name="connsiteX4" fmla="*/ 13716 w 25245"/>
                <a:gd name="connsiteY4" fmla="*/ 20003 h 31700"/>
                <a:gd name="connsiteX5" fmla="*/ 13906 w 25245"/>
                <a:gd name="connsiteY5" fmla="*/ 19812 h 31700"/>
                <a:gd name="connsiteX6" fmla="*/ 13906 w 25245"/>
                <a:gd name="connsiteY6" fmla="*/ 19621 h 31700"/>
                <a:gd name="connsiteX7" fmla="*/ 14192 w 25245"/>
                <a:gd name="connsiteY7" fmla="*/ 19621 h 31700"/>
                <a:gd name="connsiteX8" fmla="*/ 23241 w 25245"/>
                <a:gd name="connsiteY8" fmla="*/ 9049 h 31700"/>
                <a:gd name="connsiteX9" fmla="*/ 24003 w 25245"/>
                <a:gd name="connsiteY9" fmla="*/ 0 h 31700"/>
                <a:gd name="connsiteX10" fmla="*/ 16669 w 25245"/>
                <a:gd name="connsiteY10" fmla="*/ 8001 h 31700"/>
                <a:gd name="connsiteX11" fmla="*/ 14859 w 25245"/>
                <a:gd name="connsiteY11" fmla="*/ 18479 h 31700"/>
                <a:gd name="connsiteX12" fmla="*/ 14192 w 25245"/>
                <a:gd name="connsiteY12" fmla="*/ 19431 h 31700"/>
                <a:gd name="connsiteX13" fmla="*/ 14859 w 25245"/>
                <a:gd name="connsiteY13" fmla="*/ 18479 h 3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45" h="31700">
                  <a:moveTo>
                    <a:pt x="16764" y="8096"/>
                  </a:moveTo>
                  <a:cubicBezTo>
                    <a:pt x="10096" y="16002"/>
                    <a:pt x="4572" y="23717"/>
                    <a:pt x="0" y="31242"/>
                  </a:cubicBezTo>
                  <a:cubicBezTo>
                    <a:pt x="3238" y="32480"/>
                    <a:pt x="7048" y="31147"/>
                    <a:pt x="8763" y="28004"/>
                  </a:cubicBezTo>
                  <a:cubicBezTo>
                    <a:pt x="10382" y="25241"/>
                    <a:pt x="12097" y="22479"/>
                    <a:pt x="13906" y="19812"/>
                  </a:cubicBezTo>
                  <a:cubicBezTo>
                    <a:pt x="13906" y="19812"/>
                    <a:pt x="13906" y="19907"/>
                    <a:pt x="13716" y="20003"/>
                  </a:cubicBezTo>
                  <a:cubicBezTo>
                    <a:pt x="13716" y="20003"/>
                    <a:pt x="13811" y="19907"/>
                    <a:pt x="13906" y="19812"/>
                  </a:cubicBezTo>
                  <a:lnTo>
                    <a:pt x="13906" y="19621"/>
                  </a:lnTo>
                  <a:lnTo>
                    <a:pt x="14192" y="19621"/>
                  </a:lnTo>
                  <a:cubicBezTo>
                    <a:pt x="16954" y="15812"/>
                    <a:pt x="20002" y="12383"/>
                    <a:pt x="23241" y="9049"/>
                  </a:cubicBezTo>
                  <a:cubicBezTo>
                    <a:pt x="25717" y="6667"/>
                    <a:pt x="25813" y="2762"/>
                    <a:pt x="24003" y="0"/>
                  </a:cubicBezTo>
                  <a:cubicBezTo>
                    <a:pt x="21526" y="2572"/>
                    <a:pt x="19050" y="5334"/>
                    <a:pt x="16669" y="8001"/>
                  </a:cubicBezTo>
                  <a:moveTo>
                    <a:pt x="14859" y="18479"/>
                  </a:moveTo>
                  <a:cubicBezTo>
                    <a:pt x="14859" y="18479"/>
                    <a:pt x="14383" y="19145"/>
                    <a:pt x="14192" y="19431"/>
                  </a:cubicBezTo>
                  <a:cubicBezTo>
                    <a:pt x="14383" y="19145"/>
                    <a:pt x="14668" y="18859"/>
                    <a:pt x="14859" y="18479"/>
                  </a:cubicBezTo>
                </a:path>
              </a:pathLst>
            </a:custGeom>
            <a:solidFill>
              <a:srgbClr val="FFC3A2"/>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7D4F6071-5E57-0DE1-2930-CBFADB7A664C}"/>
                </a:ext>
              </a:extLst>
            </p:cNvPr>
            <p:cNvSpPr/>
            <p:nvPr/>
          </p:nvSpPr>
          <p:spPr>
            <a:xfrm>
              <a:off x="7040759" y="3550557"/>
              <a:ext cx="9525" cy="95"/>
            </a:xfrm>
            <a:custGeom>
              <a:avLst/>
              <a:gdLst>
                <a:gd name="connsiteX0" fmla="*/ 0 w 9525"/>
                <a:gd name="connsiteY0" fmla="*/ 95 h 95"/>
                <a:gd name="connsiteX1" fmla="*/ 0 w 9525"/>
                <a:gd name="connsiteY1" fmla="*/ 0 h 95"/>
                <a:gd name="connsiteX2" fmla="*/ 0 w 9525"/>
                <a:gd name="connsiteY2" fmla="*/ 95 h 95"/>
              </a:gdLst>
              <a:ahLst/>
              <a:cxnLst>
                <a:cxn ang="0">
                  <a:pos x="connsiteX0" y="connsiteY0"/>
                </a:cxn>
                <a:cxn ang="0">
                  <a:pos x="connsiteX1" y="connsiteY1"/>
                </a:cxn>
                <a:cxn ang="0">
                  <a:pos x="connsiteX2" y="connsiteY2"/>
                </a:cxn>
              </a:cxnLst>
              <a:rect l="l" t="t" r="r" b="b"/>
              <a:pathLst>
                <a:path w="9525" h="95">
                  <a:moveTo>
                    <a:pt x="0" y="95"/>
                  </a:moveTo>
                  <a:lnTo>
                    <a:pt x="0" y="0"/>
                  </a:lnTo>
                  <a:lnTo>
                    <a:pt x="0" y="95"/>
                  </a:lnTo>
                </a:path>
              </a:pathLst>
            </a:custGeom>
            <a:solidFill>
              <a:srgbClr val="FFC3A2"/>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4C96A1DE-A2A7-6821-534D-92D9D3C402DB}"/>
                </a:ext>
              </a:extLst>
            </p:cNvPr>
            <p:cNvSpPr/>
            <p:nvPr/>
          </p:nvSpPr>
          <p:spPr>
            <a:xfrm>
              <a:off x="7025138" y="3532650"/>
              <a:ext cx="24638" cy="32077"/>
            </a:xfrm>
            <a:custGeom>
              <a:avLst/>
              <a:gdLst>
                <a:gd name="connsiteX0" fmla="*/ 18193 w 24638"/>
                <a:gd name="connsiteY0" fmla="*/ 6382 h 32077"/>
                <a:gd name="connsiteX1" fmla="*/ 0 w 24638"/>
                <a:gd name="connsiteY1" fmla="*/ 31909 h 32077"/>
                <a:gd name="connsiteX2" fmla="*/ 7811 w 24638"/>
                <a:gd name="connsiteY2" fmla="*/ 28385 h 32077"/>
                <a:gd name="connsiteX3" fmla="*/ 14954 w 24638"/>
                <a:gd name="connsiteY3" fmla="*/ 16764 h 32077"/>
                <a:gd name="connsiteX4" fmla="*/ 22670 w 24638"/>
                <a:gd name="connsiteY4" fmla="*/ 8192 h 32077"/>
                <a:gd name="connsiteX5" fmla="*/ 23908 w 24638"/>
                <a:gd name="connsiteY5" fmla="*/ 0 h 32077"/>
                <a:gd name="connsiteX6" fmla="*/ 18288 w 24638"/>
                <a:gd name="connsiteY6" fmla="*/ 6287 h 3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38" h="32077">
                  <a:moveTo>
                    <a:pt x="18193" y="6382"/>
                  </a:moveTo>
                  <a:cubicBezTo>
                    <a:pt x="10858" y="15145"/>
                    <a:pt x="4858" y="23527"/>
                    <a:pt x="0" y="31909"/>
                  </a:cubicBezTo>
                  <a:cubicBezTo>
                    <a:pt x="2953" y="32576"/>
                    <a:pt x="6287" y="31242"/>
                    <a:pt x="7811" y="28385"/>
                  </a:cubicBezTo>
                  <a:cubicBezTo>
                    <a:pt x="9906" y="24289"/>
                    <a:pt x="12287" y="20479"/>
                    <a:pt x="14954" y="16764"/>
                  </a:cubicBezTo>
                  <a:cubicBezTo>
                    <a:pt x="17336" y="13716"/>
                    <a:pt x="19907" y="10858"/>
                    <a:pt x="22670" y="8192"/>
                  </a:cubicBezTo>
                  <a:cubicBezTo>
                    <a:pt x="24860" y="6096"/>
                    <a:pt x="25146" y="2667"/>
                    <a:pt x="23908" y="0"/>
                  </a:cubicBezTo>
                  <a:cubicBezTo>
                    <a:pt x="22003" y="2096"/>
                    <a:pt x="20098" y="4191"/>
                    <a:pt x="18288" y="6287"/>
                  </a:cubicBezTo>
                </a:path>
              </a:pathLst>
            </a:custGeom>
            <a:solidFill>
              <a:srgbClr val="FFC3A2"/>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DCEB2111-71D7-ABC3-796A-A4EA982C6BDA}"/>
                </a:ext>
              </a:extLst>
            </p:cNvPr>
            <p:cNvSpPr/>
            <p:nvPr/>
          </p:nvSpPr>
          <p:spPr>
            <a:xfrm>
              <a:off x="7024566" y="3534746"/>
              <a:ext cx="23495" cy="30991"/>
            </a:xfrm>
            <a:custGeom>
              <a:avLst/>
              <a:gdLst>
                <a:gd name="connsiteX0" fmla="*/ 18764 w 23495"/>
                <a:gd name="connsiteY0" fmla="*/ 4286 h 30991"/>
                <a:gd name="connsiteX1" fmla="*/ 0 w 23495"/>
                <a:gd name="connsiteY1" fmla="*/ 30861 h 30991"/>
                <a:gd name="connsiteX2" fmla="*/ 7620 w 23495"/>
                <a:gd name="connsiteY2" fmla="*/ 27337 h 30991"/>
                <a:gd name="connsiteX3" fmla="*/ 14764 w 23495"/>
                <a:gd name="connsiteY3" fmla="*/ 15716 h 30991"/>
                <a:gd name="connsiteX4" fmla="*/ 21527 w 23495"/>
                <a:gd name="connsiteY4" fmla="*/ 8096 h 30991"/>
                <a:gd name="connsiteX5" fmla="*/ 22765 w 23495"/>
                <a:gd name="connsiteY5" fmla="*/ 0 h 30991"/>
                <a:gd name="connsiteX6" fmla="*/ 18955 w 23495"/>
                <a:gd name="connsiteY6" fmla="*/ 4382 h 3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 h="30991">
                  <a:moveTo>
                    <a:pt x="18764" y="4286"/>
                  </a:moveTo>
                  <a:cubicBezTo>
                    <a:pt x="11144" y="13335"/>
                    <a:pt x="4953" y="22193"/>
                    <a:pt x="0" y="30861"/>
                  </a:cubicBezTo>
                  <a:cubicBezTo>
                    <a:pt x="2953" y="31433"/>
                    <a:pt x="6191" y="30099"/>
                    <a:pt x="7620" y="27337"/>
                  </a:cubicBezTo>
                  <a:cubicBezTo>
                    <a:pt x="9716" y="23241"/>
                    <a:pt x="12002" y="19336"/>
                    <a:pt x="14764" y="15716"/>
                  </a:cubicBezTo>
                  <a:cubicBezTo>
                    <a:pt x="16859" y="13049"/>
                    <a:pt x="19050" y="10478"/>
                    <a:pt x="21527" y="8096"/>
                  </a:cubicBezTo>
                  <a:cubicBezTo>
                    <a:pt x="23717" y="5906"/>
                    <a:pt x="24003" y="2572"/>
                    <a:pt x="22765" y="0"/>
                  </a:cubicBezTo>
                  <a:cubicBezTo>
                    <a:pt x="21431" y="1429"/>
                    <a:pt x="20193" y="2858"/>
                    <a:pt x="18955" y="4382"/>
                  </a:cubicBezTo>
                </a:path>
              </a:pathLst>
            </a:custGeom>
            <a:solidFill>
              <a:srgbClr val="FFC3A2"/>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A89B5BEF-D3AD-CE70-012B-7B9E691C00EC}"/>
                </a:ext>
              </a:extLst>
            </p:cNvPr>
            <p:cNvSpPr/>
            <p:nvPr/>
          </p:nvSpPr>
          <p:spPr>
            <a:xfrm>
              <a:off x="7033044" y="3523887"/>
              <a:ext cx="25209" cy="28956"/>
            </a:xfrm>
            <a:custGeom>
              <a:avLst/>
              <a:gdLst>
                <a:gd name="connsiteX0" fmla="*/ 10287 w 25209"/>
                <a:gd name="connsiteY0" fmla="*/ 15145 h 28956"/>
                <a:gd name="connsiteX1" fmla="*/ 0 w 25209"/>
                <a:gd name="connsiteY1" fmla="*/ 28385 h 28956"/>
                <a:gd name="connsiteX2" fmla="*/ 2858 w 25209"/>
                <a:gd name="connsiteY2" fmla="*/ 28956 h 28956"/>
                <a:gd name="connsiteX3" fmla="*/ 8001 w 25209"/>
                <a:gd name="connsiteY3" fmla="*/ 26765 h 28956"/>
                <a:gd name="connsiteX4" fmla="*/ 23241 w 25209"/>
                <a:gd name="connsiteY4" fmla="*/ 7811 h 28956"/>
                <a:gd name="connsiteX5" fmla="*/ 24670 w 25209"/>
                <a:gd name="connsiteY5" fmla="*/ 0 h 28956"/>
                <a:gd name="connsiteX6" fmla="*/ 10287 w 25209"/>
                <a:gd name="connsiteY6" fmla="*/ 15145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09" h="28956">
                  <a:moveTo>
                    <a:pt x="10287" y="15145"/>
                  </a:moveTo>
                  <a:cubicBezTo>
                    <a:pt x="6477" y="19621"/>
                    <a:pt x="3143" y="24003"/>
                    <a:pt x="0" y="28385"/>
                  </a:cubicBezTo>
                  <a:cubicBezTo>
                    <a:pt x="953" y="28766"/>
                    <a:pt x="1905" y="28956"/>
                    <a:pt x="2858" y="28956"/>
                  </a:cubicBezTo>
                  <a:cubicBezTo>
                    <a:pt x="4572" y="28956"/>
                    <a:pt x="6858" y="28194"/>
                    <a:pt x="8001" y="26765"/>
                  </a:cubicBezTo>
                  <a:cubicBezTo>
                    <a:pt x="12859" y="20288"/>
                    <a:pt x="17812" y="13811"/>
                    <a:pt x="23241" y="7811"/>
                  </a:cubicBezTo>
                  <a:cubicBezTo>
                    <a:pt x="25241" y="5620"/>
                    <a:pt x="25717" y="2572"/>
                    <a:pt x="24670" y="0"/>
                  </a:cubicBezTo>
                  <a:cubicBezTo>
                    <a:pt x="19526" y="4858"/>
                    <a:pt x="14764" y="9906"/>
                    <a:pt x="10287" y="15145"/>
                  </a:cubicBezTo>
                </a:path>
              </a:pathLst>
            </a:custGeom>
            <a:solidFill>
              <a:srgbClr val="FFC3A2"/>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01F32904-7137-DC57-2B4A-0FF93C18E243}"/>
                </a:ext>
              </a:extLst>
            </p:cNvPr>
            <p:cNvSpPr/>
            <p:nvPr/>
          </p:nvSpPr>
          <p:spPr>
            <a:xfrm>
              <a:off x="7035330" y="3520363"/>
              <a:ext cx="26712" cy="29813"/>
            </a:xfrm>
            <a:custGeom>
              <a:avLst/>
              <a:gdLst>
                <a:gd name="connsiteX0" fmla="*/ 8001 w 26712"/>
                <a:gd name="connsiteY0" fmla="*/ 18669 h 29813"/>
                <a:gd name="connsiteX1" fmla="*/ 0 w 26712"/>
                <a:gd name="connsiteY1" fmla="*/ 28861 h 29813"/>
                <a:gd name="connsiteX2" fmla="*/ 3620 w 26712"/>
                <a:gd name="connsiteY2" fmla="*/ 29813 h 29813"/>
                <a:gd name="connsiteX3" fmla="*/ 8668 w 26712"/>
                <a:gd name="connsiteY3" fmla="*/ 27622 h 29813"/>
                <a:gd name="connsiteX4" fmla="*/ 24765 w 26712"/>
                <a:gd name="connsiteY4" fmla="*/ 7715 h 29813"/>
                <a:gd name="connsiteX5" fmla="*/ 26194 w 26712"/>
                <a:gd name="connsiteY5" fmla="*/ 0 h 29813"/>
                <a:gd name="connsiteX6" fmla="*/ 8001 w 26712"/>
                <a:gd name="connsiteY6" fmla="*/ 18669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2" h="29813">
                  <a:moveTo>
                    <a:pt x="8001" y="18669"/>
                  </a:moveTo>
                  <a:cubicBezTo>
                    <a:pt x="5143" y="22098"/>
                    <a:pt x="2476" y="25527"/>
                    <a:pt x="0" y="28861"/>
                  </a:cubicBezTo>
                  <a:cubicBezTo>
                    <a:pt x="1143" y="29528"/>
                    <a:pt x="2381" y="29813"/>
                    <a:pt x="3620" y="29813"/>
                  </a:cubicBezTo>
                  <a:cubicBezTo>
                    <a:pt x="5334" y="29813"/>
                    <a:pt x="7620" y="29051"/>
                    <a:pt x="8668" y="27622"/>
                  </a:cubicBezTo>
                  <a:cubicBezTo>
                    <a:pt x="13811" y="20860"/>
                    <a:pt x="19050" y="14097"/>
                    <a:pt x="24765" y="7715"/>
                  </a:cubicBezTo>
                  <a:cubicBezTo>
                    <a:pt x="26670" y="5525"/>
                    <a:pt x="27242" y="2572"/>
                    <a:pt x="26194" y="0"/>
                  </a:cubicBezTo>
                  <a:cubicBezTo>
                    <a:pt x="19717" y="5905"/>
                    <a:pt x="13621" y="12192"/>
                    <a:pt x="8001" y="18669"/>
                  </a:cubicBezTo>
                </a:path>
              </a:pathLst>
            </a:custGeom>
            <a:solidFill>
              <a:srgbClr val="FFC3A2"/>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1D1CE7FA-1E02-3199-FD30-1B883C651EB1}"/>
                </a:ext>
              </a:extLst>
            </p:cNvPr>
            <p:cNvSpPr/>
            <p:nvPr/>
          </p:nvSpPr>
          <p:spPr>
            <a:xfrm>
              <a:off x="5536925" y="4242644"/>
              <a:ext cx="1813120" cy="1935289"/>
            </a:xfrm>
            <a:custGeom>
              <a:avLst/>
              <a:gdLst>
                <a:gd name="connsiteX0" fmla="*/ 1018630 w 1813120"/>
                <a:gd name="connsiteY0" fmla="*/ 51625 h 1935289"/>
                <a:gd name="connsiteX1" fmla="*/ 998723 w 1813120"/>
                <a:gd name="connsiteY1" fmla="*/ 61913 h 1935289"/>
                <a:gd name="connsiteX2" fmla="*/ 993770 w 1813120"/>
                <a:gd name="connsiteY2" fmla="*/ 69247 h 1935289"/>
                <a:gd name="connsiteX3" fmla="*/ 959956 w 1813120"/>
                <a:gd name="connsiteY3" fmla="*/ 125063 h 1935289"/>
                <a:gd name="connsiteX4" fmla="*/ 822987 w 1813120"/>
                <a:gd name="connsiteY4" fmla="*/ 340614 h 1935289"/>
                <a:gd name="connsiteX5" fmla="*/ 822034 w 1813120"/>
                <a:gd name="connsiteY5" fmla="*/ 341947 h 1935289"/>
                <a:gd name="connsiteX6" fmla="*/ 820891 w 1813120"/>
                <a:gd name="connsiteY6" fmla="*/ 343567 h 1935289"/>
                <a:gd name="connsiteX7" fmla="*/ 618676 w 1813120"/>
                <a:gd name="connsiteY7" fmla="*/ 595979 h 1935289"/>
                <a:gd name="connsiteX8" fmla="*/ 384361 w 1813120"/>
                <a:gd name="connsiteY8" fmla="*/ 823246 h 1935289"/>
                <a:gd name="connsiteX9" fmla="*/ 256440 w 1813120"/>
                <a:gd name="connsiteY9" fmla="*/ 925259 h 1935289"/>
                <a:gd name="connsiteX10" fmla="*/ 193575 w 1813120"/>
                <a:gd name="connsiteY10" fmla="*/ 970598 h 1935289"/>
                <a:gd name="connsiteX11" fmla="*/ 188812 w 1813120"/>
                <a:gd name="connsiteY11" fmla="*/ 973931 h 1935289"/>
                <a:gd name="connsiteX12" fmla="*/ 180335 w 1813120"/>
                <a:gd name="connsiteY12" fmla="*/ 979932 h 1935289"/>
                <a:gd name="connsiteX13" fmla="*/ 111660 w 1813120"/>
                <a:gd name="connsiteY13" fmla="*/ 1026128 h 1935289"/>
                <a:gd name="connsiteX14" fmla="*/ 107945 w 1813120"/>
                <a:gd name="connsiteY14" fmla="*/ 1027176 h 1935289"/>
                <a:gd name="connsiteX15" fmla="*/ 101754 w 1813120"/>
                <a:gd name="connsiteY15" fmla="*/ 1023747 h 1935289"/>
                <a:gd name="connsiteX16" fmla="*/ 100897 w 1813120"/>
                <a:gd name="connsiteY16" fmla="*/ 1018127 h 1935289"/>
                <a:gd name="connsiteX17" fmla="*/ 104135 w 1813120"/>
                <a:gd name="connsiteY17" fmla="*/ 1013841 h 1935289"/>
                <a:gd name="connsiteX18" fmla="*/ 172239 w 1813120"/>
                <a:gd name="connsiteY18" fmla="*/ 968121 h 1935289"/>
                <a:gd name="connsiteX19" fmla="*/ 188431 w 1813120"/>
                <a:gd name="connsiteY19" fmla="*/ 956596 h 1935289"/>
                <a:gd name="connsiteX20" fmla="*/ 231865 w 1813120"/>
                <a:gd name="connsiteY20" fmla="*/ 925544 h 1935289"/>
                <a:gd name="connsiteX21" fmla="*/ 315876 w 1813120"/>
                <a:gd name="connsiteY21" fmla="*/ 861441 h 1935289"/>
                <a:gd name="connsiteX22" fmla="*/ 312256 w 1813120"/>
                <a:gd name="connsiteY22" fmla="*/ 858488 h 1935289"/>
                <a:gd name="connsiteX23" fmla="*/ 311685 w 1813120"/>
                <a:gd name="connsiteY23" fmla="*/ 852392 h 1935289"/>
                <a:gd name="connsiteX24" fmla="*/ 310828 w 1813120"/>
                <a:gd name="connsiteY24" fmla="*/ 847153 h 1935289"/>
                <a:gd name="connsiteX25" fmla="*/ 314066 w 1813120"/>
                <a:gd name="connsiteY25" fmla="*/ 842582 h 1935289"/>
                <a:gd name="connsiteX26" fmla="*/ 330068 w 1813120"/>
                <a:gd name="connsiteY26" fmla="*/ 830009 h 1935289"/>
                <a:gd name="connsiteX27" fmla="*/ 398458 w 1813120"/>
                <a:gd name="connsiteY27" fmla="*/ 767715 h 1935289"/>
                <a:gd name="connsiteX28" fmla="*/ 400458 w 1813120"/>
                <a:gd name="connsiteY28" fmla="*/ 766001 h 1935289"/>
                <a:gd name="connsiteX29" fmla="*/ 405697 w 1813120"/>
                <a:gd name="connsiteY29" fmla="*/ 763715 h 1935289"/>
                <a:gd name="connsiteX30" fmla="*/ 409507 w 1813120"/>
                <a:gd name="connsiteY30" fmla="*/ 764762 h 1935289"/>
                <a:gd name="connsiteX31" fmla="*/ 465514 w 1813120"/>
                <a:gd name="connsiteY31" fmla="*/ 714280 h 1935289"/>
                <a:gd name="connsiteX32" fmla="*/ 469228 w 1813120"/>
                <a:gd name="connsiteY32" fmla="*/ 713232 h 1935289"/>
                <a:gd name="connsiteX33" fmla="*/ 470943 w 1813120"/>
                <a:gd name="connsiteY33" fmla="*/ 713518 h 1935289"/>
                <a:gd name="connsiteX34" fmla="*/ 512091 w 1813120"/>
                <a:gd name="connsiteY34" fmla="*/ 671322 h 1935289"/>
                <a:gd name="connsiteX35" fmla="*/ 513901 w 1813120"/>
                <a:gd name="connsiteY35" fmla="*/ 667226 h 1935289"/>
                <a:gd name="connsiteX36" fmla="*/ 574003 w 1813120"/>
                <a:gd name="connsiteY36" fmla="*/ 599313 h 1935289"/>
                <a:gd name="connsiteX37" fmla="*/ 657728 w 1813120"/>
                <a:gd name="connsiteY37" fmla="*/ 498729 h 1935289"/>
                <a:gd name="connsiteX38" fmla="*/ 720879 w 1813120"/>
                <a:gd name="connsiteY38" fmla="*/ 421291 h 1935289"/>
                <a:gd name="connsiteX39" fmla="*/ 768599 w 1813120"/>
                <a:gd name="connsiteY39" fmla="*/ 357759 h 1935289"/>
                <a:gd name="connsiteX40" fmla="*/ 770885 w 1813120"/>
                <a:gd name="connsiteY40" fmla="*/ 354235 h 1935289"/>
                <a:gd name="connsiteX41" fmla="*/ 792126 w 1813120"/>
                <a:gd name="connsiteY41" fmla="*/ 320421 h 1935289"/>
                <a:gd name="connsiteX42" fmla="*/ 855658 w 1813120"/>
                <a:gd name="connsiteY42" fmla="*/ 222313 h 1935289"/>
                <a:gd name="connsiteX43" fmla="*/ 856515 w 1813120"/>
                <a:gd name="connsiteY43" fmla="*/ 218884 h 1935289"/>
                <a:gd name="connsiteX44" fmla="*/ 857848 w 1813120"/>
                <a:gd name="connsiteY44" fmla="*/ 216979 h 1935289"/>
                <a:gd name="connsiteX45" fmla="*/ 872326 w 1813120"/>
                <a:gd name="connsiteY45" fmla="*/ 196120 h 1935289"/>
                <a:gd name="connsiteX46" fmla="*/ 872422 w 1813120"/>
                <a:gd name="connsiteY46" fmla="*/ 189833 h 1935289"/>
                <a:gd name="connsiteX47" fmla="*/ 897758 w 1813120"/>
                <a:gd name="connsiteY47" fmla="*/ 148685 h 1935289"/>
                <a:gd name="connsiteX48" fmla="*/ 923571 w 1813120"/>
                <a:gd name="connsiteY48" fmla="*/ 106871 h 1935289"/>
                <a:gd name="connsiteX49" fmla="*/ 939573 w 1813120"/>
                <a:gd name="connsiteY49" fmla="*/ 84106 h 1935289"/>
                <a:gd name="connsiteX50" fmla="*/ 923761 w 1813120"/>
                <a:gd name="connsiteY50" fmla="*/ 87535 h 1935289"/>
                <a:gd name="connsiteX51" fmla="*/ 921380 w 1813120"/>
                <a:gd name="connsiteY51" fmla="*/ 87725 h 1935289"/>
                <a:gd name="connsiteX52" fmla="*/ 918332 w 1813120"/>
                <a:gd name="connsiteY52" fmla="*/ 86963 h 1935289"/>
                <a:gd name="connsiteX53" fmla="*/ 915475 w 1813120"/>
                <a:gd name="connsiteY53" fmla="*/ 84106 h 1935289"/>
                <a:gd name="connsiteX54" fmla="*/ 883661 w 1813120"/>
                <a:gd name="connsiteY54" fmla="*/ 91345 h 1935289"/>
                <a:gd name="connsiteX55" fmla="*/ 815843 w 1813120"/>
                <a:gd name="connsiteY55" fmla="*/ 100108 h 1935289"/>
                <a:gd name="connsiteX56" fmla="*/ 772600 w 1813120"/>
                <a:gd name="connsiteY56" fmla="*/ 101537 h 1935289"/>
                <a:gd name="connsiteX57" fmla="*/ 627724 w 1813120"/>
                <a:gd name="connsiteY57" fmla="*/ 86677 h 1935289"/>
                <a:gd name="connsiteX58" fmla="*/ 465990 w 1813120"/>
                <a:gd name="connsiteY58" fmla="*/ 34480 h 1935289"/>
                <a:gd name="connsiteX59" fmla="*/ 461608 w 1813120"/>
                <a:gd name="connsiteY59" fmla="*/ 42005 h 1935289"/>
                <a:gd name="connsiteX60" fmla="*/ 457989 w 1813120"/>
                <a:gd name="connsiteY60" fmla="*/ 48101 h 1935289"/>
                <a:gd name="connsiteX61" fmla="*/ 457322 w 1813120"/>
                <a:gd name="connsiteY61" fmla="*/ 49530 h 1935289"/>
                <a:gd name="connsiteX62" fmla="*/ 454084 w 1813120"/>
                <a:gd name="connsiteY62" fmla="*/ 54959 h 1935289"/>
                <a:gd name="connsiteX63" fmla="*/ 453417 w 1813120"/>
                <a:gd name="connsiteY63" fmla="*/ 56293 h 1935289"/>
                <a:gd name="connsiteX64" fmla="*/ 450274 w 1813120"/>
                <a:gd name="connsiteY64" fmla="*/ 61817 h 1935289"/>
                <a:gd name="connsiteX65" fmla="*/ 449226 w 1813120"/>
                <a:gd name="connsiteY65" fmla="*/ 63627 h 1935289"/>
                <a:gd name="connsiteX66" fmla="*/ 446368 w 1813120"/>
                <a:gd name="connsiteY66" fmla="*/ 68675 h 1935289"/>
                <a:gd name="connsiteX67" fmla="*/ 445225 w 1813120"/>
                <a:gd name="connsiteY67" fmla="*/ 70771 h 1935289"/>
                <a:gd name="connsiteX68" fmla="*/ 442558 w 1813120"/>
                <a:gd name="connsiteY68" fmla="*/ 75629 h 1935289"/>
                <a:gd name="connsiteX69" fmla="*/ 441796 w 1813120"/>
                <a:gd name="connsiteY69" fmla="*/ 77057 h 1935289"/>
                <a:gd name="connsiteX70" fmla="*/ 441320 w 1813120"/>
                <a:gd name="connsiteY70" fmla="*/ 77914 h 1935289"/>
                <a:gd name="connsiteX71" fmla="*/ 438844 w 1813120"/>
                <a:gd name="connsiteY71" fmla="*/ 82582 h 1935289"/>
                <a:gd name="connsiteX72" fmla="*/ 437510 w 1813120"/>
                <a:gd name="connsiteY72" fmla="*/ 84963 h 1935289"/>
                <a:gd name="connsiteX73" fmla="*/ 435034 w 1813120"/>
                <a:gd name="connsiteY73" fmla="*/ 89440 h 1935289"/>
                <a:gd name="connsiteX74" fmla="*/ 433605 w 1813120"/>
                <a:gd name="connsiteY74" fmla="*/ 92107 h 1935289"/>
                <a:gd name="connsiteX75" fmla="*/ 431319 w 1813120"/>
                <a:gd name="connsiteY75" fmla="*/ 96393 h 1935289"/>
                <a:gd name="connsiteX76" fmla="*/ 429795 w 1813120"/>
                <a:gd name="connsiteY76" fmla="*/ 99250 h 1935289"/>
                <a:gd name="connsiteX77" fmla="*/ 427604 w 1813120"/>
                <a:gd name="connsiteY77" fmla="*/ 103346 h 1935289"/>
                <a:gd name="connsiteX78" fmla="*/ 425985 w 1813120"/>
                <a:gd name="connsiteY78" fmla="*/ 106394 h 1935289"/>
                <a:gd name="connsiteX79" fmla="*/ 423985 w 1813120"/>
                <a:gd name="connsiteY79" fmla="*/ 110204 h 1935289"/>
                <a:gd name="connsiteX80" fmla="*/ 422175 w 1813120"/>
                <a:gd name="connsiteY80" fmla="*/ 113633 h 1935289"/>
                <a:gd name="connsiteX81" fmla="*/ 420365 w 1813120"/>
                <a:gd name="connsiteY81" fmla="*/ 117062 h 1935289"/>
                <a:gd name="connsiteX82" fmla="*/ 418270 w 1813120"/>
                <a:gd name="connsiteY82" fmla="*/ 120967 h 1935289"/>
                <a:gd name="connsiteX83" fmla="*/ 416841 w 1813120"/>
                <a:gd name="connsiteY83" fmla="*/ 123730 h 1935289"/>
                <a:gd name="connsiteX84" fmla="*/ 414555 w 1813120"/>
                <a:gd name="connsiteY84" fmla="*/ 128206 h 1935289"/>
                <a:gd name="connsiteX85" fmla="*/ 413317 w 1813120"/>
                <a:gd name="connsiteY85" fmla="*/ 130588 h 1935289"/>
                <a:gd name="connsiteX86" fmla="*/ 410745 w 1813120"/>
                <a:gd name="connsiteY86" fmla="*/ 135541 h 1935289"/>
                <a:gd name="connsiteX87" fmla="*/ 409888 w 1813120"/>
                <a:gd name="connsiteY87" fmla="*/ 137350 h 1935289"/>
                <a:gd name="connsiteX88" fmla="*/ 407221 w 1813120"/>
                <a:gd name="connsiteY88" fmla="*/ 142589 h 1935289"/>
                <a:gd name="connsiteX89" fmla="*/ 406459 w 1813120"/>
                <a:gd name="connsiteY89" fmla="*/ 144018 h 1935289"/>
                <a:gd name="connsiteX90" fmla="*/ 403125 w 1813120"/>
                <a:gd name="connsiteY90" fmla="*/ 150685 h 1935289"/>
                <a:gd name="connsiteX91" fmla="*/ 399886 w 1813120"/>
                <a:gd name="connsiteY91" fmla="*/ 157258 h 1935289"/>
                <a:gd name="connsiteX92" fmla="*/ 291873 w 1813120"/>
                <a:gd name="connsiteY92" fmla="*/ 400145 h 1935289"/>
                <a:gd name="connsiteX93" fmla="*/ 286444 w 1813120"/>
                <a:gd name="connsiteY93" fmla="*/ 413480 h 1935289"/>
                <a:gd name="connsiteX94" fmla="*/ 259774 w 1813120"/>
                <a:gd name="connsiteY94" fmla="*/ 481584 h 1935289"/>
                <a:gd name="connsiteX95" fmla="*/ 204719 w 1813120"/>
                <a:gd name="connsiteY95" fmla="*/ 627888 h 1935289"/>
                <a:gd name="connsiteX96" fmla="*/ 152427 w 1813120"/>
                <a:gd name="connsiteY96" fmla="*/ 780002 h 1935289"/>
                <a:gd name="connsiteX97" fmla="*/ 67273 w 1813120"/>
                <a:gd name="connsiteY97" fmla="*/ 1088136 h 1935289"/>
                <a:gd name="connsiteX98" fmla="*/ 40889 w 1813120"/>
                <a:gd name="connsiteY98" fmla="*/ 1219676 h 1935289"/>
                <a:gd name="connsiteX99" fmla="*/ 21363 w 1813120"/>
                <a:gd name="connsiteY99" fmla="*/ 1357408 h 1935289"/>
                <a:gd name="connsiteX100" fmla="*/ 27 w 1813120"/>
                <a:gd name="connsiteY100" fmla="*/ 1631442 h 1935289"/>
                <a:gd name="connsiteX101" fmla="*/ 1360 w 1813120"/>
                <a:gd name="connsiteY101" fmla="*/ 1636967 h 1935289"/>
                <a:gd name="connsiteX102" fmla="*/ 2884 w 1813120"/>
                <a:gd name="connsiteY102" fmla="*/ 1638681 h 1935289"/>
                <a:gd name="connsiteX103" fmla="*/ 3170 w 1813120"/>
                <a:gd name="connsiteY103" fmla="*/ 1641062 h 1935289"/>
                <a:gd name="connsiteX104" fmla="*/ 4599 w 1813120"/>
                <a:gd name="connsiteY104" fmla="*/ 1642777 h 1935289"/>
                <a:gd name="connsiteX105" fmla="*/ 8409 w 1813120"/>
                <a:gd name="connsiteY105" fmla="*/ 1647063 h 1935289"/>
                <a:gd name="connsiteX106" fmla="*/ 12219 w 1813120"/>
                <a:gd name="connsiteY106" fmla="*/ 1651349 h 1935289"/>
                <a:gd name="connsiteX107" fmla="*/ 102230 w 1813120"/>
                <a:gd name="connsiteY107" fmla="*/ 1727359 h 1935289"/>
                <a:gd name="connsiteX108" fmla="*/ 217387 w 1813120"/>
                <a:gd name="connsiteY108" fmla="*/ 1793843 h 1935289"/>
                <a:gd name="connsiteX109" fmla="*/ 476467 w 1813120"/>
                <a:gd name="connsiteY109" fmla="*/ 1874806 h 1935289"/>
                <a:gd name="connsiteX110" fmla="*/ 649727 w 1813120"/>
                <a:gd name="connsiteY110" fmla="*/ 1890141 h 1935289"/>
                <a:gd name="connsiteX111" fmla="*/ 656204 w 1813120"/>
                <a:gd name="connsiteY111" fmla="*/ 1890141 h 1935289"/>
                <a:gd name="connsiteX112" fmla="*/ 770409 w 1813120"/>
                <a:gd name="connsiteY112" fmla="*/ 1881950 h 1935289"/>
                <a:gd name="connsiteX113" fmla="*/ 797555 w 1813120"/>
                <a:gd name="connsiteY113" fmla="*/ 1878711 h 1935289"/>
                <a:gd name="connsiteX114" fmla="*/ 799079 w 1813120"/>
                <a:gd name="connsiteY114" fmla="*/ 1878520 h 1935289"/>
                <a:gd name="connsiteX115" fmla="*/ 891376 w 1813120"/>
                <a:gd name="connsiteY115" fmla="*/ 1869091 h 1935289"/>
                <a:gd name="connsiteX116" fmla="*/ 938335 w 1813120"/>
                <a:gd name="connsiteY116" fmla="*/ 1867662 h 1935289"/>
                <a:gd name="connsiteX117" fmla="*/ 962719 w 1813120"/>
                <a:gd name="connsiteY117" fmla="*/ 1868043 h 1935289"/>
                <a:gd name="connsiteX118" fmla="*/ 1034156 w 1813120"/>
                <a:gd name="connsiteY118" fmla="*/ 1873663 h 1935289"/>
                <a:gd name="connsiteX119" fmla="*/ 1175126 w 1813120"/>
                <a:gd name="connsiteY119" fmla="*/ 1897570 h 1935289"/>
                <a:gd name="connsiteX120" fmla="*/ 1183318 w 1813120"/>
                <a:gd name="connsiteY120" fmla="*/ 1899285 h 1935289"/>
                <a:gd name="connsiteX121" fmla="*/ 1211797 w 1813120"/>
                <a:gd name="connsiteY121" fmla="*/ 1905191 h 1935289"/>
                <a:gd name="connsiteX122" fmla="*/ 1255327 w 1813120"/>
                <a:gd name="connsiteY122" fmla="*/ 1914144 h 1935289"/>
                <a:gd name="connsiteX123" fmla="*/ 1293236 w 1813120"/>
                <a:gd name="connsiteY123" fmla="*/ 1921478 h 1935289"/>
                <a:gd name="connsiteX124" fmla="*/ 1330955 w 1813120"/>
                <a:gd name="connsiteY124" fmla="*/ 1927384 h 1935289"/>
                <a:gd name="connsiteX125" fmla="*/ 1451161 w 1813120"/>
                <a:gd name="connsiteY125" fmla="*/ 1935290 h 1935289"/>
                <a:gd name="connsiteX126" fmla="*/ 1481736 w 1813120"/>
                <a:gd name="connsiteY126" fmla="*/ 1934813 h 1935289"/>
                <a:gd name="connsiteX127" fmla="*/ 1774058 w 1813120"/>
                <a:gd name="connsiteY127" fmla="*/ 1871186 h 1935289"/>
                <a:gd name="connsiteX128" fmla="*/ 1790156 w 1813120"/>
                <a:gd name="connsiteY128" fmla="*/ 1863757 h 1935289"/>
                <a:gd name="connsiteX129" fmla="*/ 1809396 w 1813120"/>
                <a:gd name="connsiteY129" fmla="*/ 1852993 h 1935289"/>
                <a:gd name="connsiteX130" fmla="*/ 1812444 w 1813120"/>
                <a:gd name="connsiteY130" fmla="*/ 1850327 h 1935289"/>
                <a:gd name="connsiteX131" fmla="*/ 1812444 w 1813120"/>
                <a:gd name="connsiteY131" fmla="*/ 1850327 h 1935289"/>
                <a:gd name="connsiteX132" fmla="*/ 1811587 w 1813120"/>
                <a:gd name="connsiteY132" fmla="*/ 1847660 h 1935289"/>
                <a:gd name="connsiteX133" fmla="*/ 1812253 w 1813120"/>
                <a:gd name="connsiteY133" fmla="*/ 1748695 h 1935289"/>
                <a:gd name="connsiteX134" fmla="*/ 1805110 w 1813120"/>
                <a:gd name="connsiteY134" fmla="*/ 1649063 h 1935289"/>
                <a:gd name="connsiteX135" fmla="*/ 1793775 w 1813120"/>
                <a:gd name="connsiteY135" fmla="*/ 1550289 h 1935289"/>
                <a:gd name="connsiteX136" fmla="*/ 1787584 w 1813120"/>
                <a:gd name="connsiteY136" fmla="*/ 1501997 h 1935289"/>
                <a:gd name="connsiteX137" fmla="*/ 1787203 w 1813120"/>
                <a:gd name="connsiteY137" fmla="*/ 1499140 h 1935289"/>
                <a:gd name="connsiteX138" fmla="*/ 1787012 w 1813120"/>
                <a:gd name="connsiteY138" fmla="*/ 1497235 h 1935289"/>
                <a:gd name="connsiteX139" fmla="*/ 1786822 w 1813120"/>
                <a:gd name="connsiteY139" fmla="*/ 1495425 h 1935289"/>
                <a:gd name="connsiteX140" fmla="*/ 1781392 w 1813120"/>
                <a:gd name="connsiteY140" fmla="*/ 1452086 h 1935289"/>
                <a:gd name="connsiteX141" fmla="*/ 1757580 w 1813120"/>
                <a:gd name="connsiteY141" fmla="*/ 1254919 h 1935289"/>
                <a:gd name="connsiteX142" fmla="*/ 1756342 w 1813120"/>
                <a:gd name="connsiteY142" fmla="*/ 1244822 h 1935289"/>
                <a:gd name="connsiteX143" fmla="*/ 1754818 w 1813120"/>
                <a:gd name="connsiteY143" fmla="*/ 1231583 h 1935289"/>
                <a:gd name="connsiteX144" fmla="*/ 1745388 w 1813120"/>
                <a:gd name="connsiteY144" fmla="*/ 1152239 h 1935289"/>
                <a:gd name="connsiteX145" fmla="*/ 1737577 w 1813120"/>
                <a:gd name="connsiteY145" fmla="*/ 1085755 h 1935289"/>
                <a:gd name="connsiteX146" fmla="*/ 1737577 w 1813120"/>
                <a:gd name="connsiteY146" fmla="*/ 1085278 h 1935289"/>
                <a:gd name="connsiteX147" fmla="*/ 1737482 w 1813120"/>
                <a:gd name="connsiteY147" fmla="*/ 1085278 h 1935289"/>
                <a:gd name="connsiteX148" fmla="*/ 1614133 w 1813120"/>
                <a:gd name="connsiteY148" fmla="*/ 974312 h 1935289"/>
                <a:gd name="connsiteX149" fmla="*/ 1374961 w 1813120"/>
                <a:gd name="connsiteY149" fmla="*/ 672179 h 1935289"/>
                <a:gd name="connsiteX150" fmla="*/ 1197891 w 1813120"/>
                <a:gd name="connsiteY150" fmla="*/ 327660 h 1935289"/>
                <a:gd name="connsiteX151" fmla="*/ 1090925 w 1813120"/>
                <a:gd name="connsiteY151" fmla="*/ 0 h 1935289"/>
                <a:gd name="connsiteX152" fmla="*/ 1018726 w 1813120"/>
                <a:gd name="connsiteY152" fmla="*/ 51435 h 1935289"/>
                <a:gd name="connsiteX153" fmla="*/ 973006 w 1813120"/>
                <a:gd name="connsiteY153" fmla="*/ 1710976 h 1935289"/>
                <a:gd name="connsiteX154" fmla="*/ 971672 w 1813120"/>
                <a:gd name="connsiteY154" fmla="*/ 1702975 h 1935289"/>
                <a:gd name="connsiteX155" fmla="*/ 967100 w 1813120"/>
                <a:gd name="connsiteY155" fmla="*/ 1672209 h 1935289"/>
                <a:gd name="connsiteX156" fmla="*/ 959956 w 1813120"/>
                <a:gd name="connsiteY156" fmla="*/ 1602200 h 1935289"/>
                <a:gd name="connsiteX157" fmla="*/ 956623 w 1813120"/>
                <a:gd name="connsiteY157" fmla="*/ 1531144 h 1935289"/>
                <a:gd name="connsiteX158" fmla="*/ 958337 w 1813120"/>
                <a:gd name="connsiteY158" fmla="*/ 1388269 h 1935289"/>
                <a:gd name="connsiteX159" fmla="*/ 964528 w 1813120"/>
                <a:gd name="connsiteY159" fmla="*/ 1266539 h 1935289"/>
                <a:gd name="connsiteX160" fmla="*/ 964814 w 1813120"/>
                <a:gd name="connsiteY160" fmla="*/ 1261491 h 1935289"/>
                <a:gd name="connsiteX161" fmla="*/ 965671 w 1813120"/>
                <a:gd name="connsiteY161" fmla="*/ 1246346 h 1935289"/>
                <a:gd name="connsiteX162" fmla="*/ 966243 w 1813120"/>
                <a:gd name="connsiteY162" fmla="*/ 1236059 h 1935289"/>
                <a:gd name="connsiteX163" fmla="*/ 966814 w 1813120"/>
                <a:gd name="connsiteY163" fmla="*/ 1226249 h 1935289"/>
                <a:gd name="connsiteX164" fmla="*/ 969862 w 1813120"/>
                <a:gd name="connsiteY164" fmla="*/ 1174147 h 1935289"/>
                <a:gd name="connsiteX165" fmla="*/ 975196 w 1813120"/>
                <a:gd name="connsiteY165" fmla="*/ 1100995 h 1935289"/>
                <a:gd name="connsiteX166" fmla="*/ 1005962 w 1813120"/>
                <a:gd name="connsiteY166" fmla="*/ 809244 h 1935289"/>
                <a:gd name="connsiteX167" fmla="*/ 1010534 w 1813120"/>
                <a:gd name="connsiteY167" fmla="*/ 774287 h 1935289"/>
                <a:gd name="connsiteX168" fmla="*/ 1011106 w 1813120"/>
                <a:gd name="connsiteY168" fmla="*/ 769906 h 1935289"/>
                <a:gd name="connsiteX169" fmla="*/ 1011963 w 1813120"/>
                <a:gd name="connsiteY169" fmla="*/ 764191 h 1935289"/>
                <a:gd name="connsiteX170" fmla="*/ 1012153 w 1813120"/>
                <a:gd name="connsiteY170" fmla="*/ 763048 h 1935289"/>
                <a:gd name="connsiteX171" fmla="*/ 1012344 w 1813120"/>
                <a:gd name="connsiteY171" fmla="*/ 760571 h 1935289"/>
                <a:gd name="connsiteX172" fmla="*/ 1013392 w 1813120"/>
                <a:gd name="connsiteY172" fmla="*/ 752856 h 1935289"/>
                <a:gd name="connsiteX173" fmla="*/ 1013392 w 1813120"/>
                <a:gd name="connsiteY173" fmla="*/ 751713 h 1935289"/>
                <a:gd name="connsiteX174" fmla="*/ 1016344 w 1813120"/>
                <a:gd name="connsiteY174" fmla="*/ 731329 h 1935289"/>
                <a:gd name="connsiteX175" fmla="*/ 1037585 w 1813120"/>
                <a:gd name="connsiteY175" fmla="*/ 586073 h 1935289"/>
                <a:gd name="connsiteX176" fmla="*/ 1092735 w 1813120"/>
                <a:gd name="connsiteY176" fmla="*/ 253270 h 1935289"/>
                <a:gd name="connsiteX177" fmla="*/ 1092925 w 1813120"/>
                <a:gd name="connsiteY177" fmla="*/ 253079 h 1935289"/>
                <a:gd name="connsiteX178" fmla="*/ 1092925 w 1813120"/>
                <a:gd name="connsiteY178" fmla="*/ 252698 h 1935289"/>
                <a:gd name="connsiteX179" fmla="*/ 1092925 w 1813120"/>
                <a:gd name="connsiteY179" fmla="*/ 253079 h 1935289"/>
                <a:gd name="connsiteX180" fmla="*/ 1093116 w 1813120"/>
                <a:gd name="connsiteY180" fmla="*/ 253270 h 1935289"/>
                <a:gd name="connsiteX181" fmla="*/ 1051873 w 1813120"/>
                <a:gd name="connsiteY181" fmla="*/ 668845 h 1935289"/>
                <a:gd name="connsiteX182" fmla="*/ 1051301 w 1813120"/>
                <a:gd name="connsiteY182" fmla="*/ 674560 h 1935289"/>
                <a:gd name="connsiteX183" fmla="*/ 1047110 w 1813120"/>
                <a:gd name="connsiteY183" fmla="*/ 714851 h 1935289"/>
                <a:gd name="connsiteX184" fmla="*/ 1042919 w 1813120"/>
                <a:gd name="connsiteY184" fmla="*/ 755142 h 1935289"/>
                <a:gd name="connsiteX185" fmla="*/ 1034537 w 1813120"/>
                <a:gd name="connsiteY185" fmla="*/ 835724 h 1935289"/>
                <a:gd name="connsiteX186" fmla="*/ 985293 w 1813120"/>
                <a:gd name="connsiteY186" fmla="*/ 1398746 h 1935289"/>
                <a:gd name="connsiteX187" fmla="*/ 983864 w 1813120"/>
                <a:gd name="connsiteY187" fmla="*/ 1421511 h 1935289"/>
                <a:gd name="connsiteX188" fmla="*/ 979864 w 1813120"/>
                <a:gd name="connsiteY188" fmla="*/ 1497520 h 1935289"/>
                <a:gd name="connsiteX189" fmla="*/ 977959 w 1813120"/>
                <a:gd name="connsiteY189" fmla="*/ 1573530 h 1935289"/>
                <a:gd name="connsiteX190" fmla="*/ 977387 w 1813120"/>
                <a:gd name="connsiteY190" fmla="*/ 1666589 h 1935289"/>
                <a:gd name="connsiteX191" fmla="*/ 977387 w 1813120"/>
                <a:gd name="connsiteY191" fmla="*/ 1724406 h 1935289"/>
                <a:gd name="connsiteX192" fmla="*/ 976720 w 1813120"/>
                <a:gd name="connsiteY192" fmla="*/ 1725263 h 1935289"/>
                <a:gd name="connsiteX193" fmla="*/ 976435 w 1813120"/>
                <a:gd name="connsiteY193" fmla="*/ 1725740 h 1935289"/>
                <a:gd name="connsiteX194" fmla="*/ 976435 w 1813120"/>
                <a:gd name="connsiteY194" fmla="*/ 1726311 h 1935289"/>
                <a:gd name="connsiteX195" fmla="*/ 975958 w 1813120"/>
                <a:gd name="connsiteY195" fmla="*/ 1726978 h 1935289"/>
                <a:gd name="connsiteX196" fmla="*/ 975958 w 1813120"/>
                <a:gd name="connsiteY196" fmla="*/ 1726597 h 1935289"/>
                <a:gd name="connsiteX197" fmla="*/ 975768 w 1813120"/>
                <a:gd name="connsiteY197" fmla="*/ 1726883 h 1935289"/>
                <a:gd name="connsiteX198" fmla="*/ 973101 w 1813120"/>
                <a:gd name="connsiteY198" fmla="*/ 1711071 h 1935289"/>
                <a:gd name="connsiteX199" fmla="*/ 835655 w 1813120"/>
                <a:gd name="connsiteY199" fmla="*/ 1580198 h 1935289"/>
                <a:gd name="connsiteX200" fmla="*/ 859277 w 1813120"/>
                <a:gd name="connsiteY200" fmla="*/ 1227963 h 1935289"/>
                <a:gd name="connsiteX201" fmla="*/ 889757 w 1813120"/>
                <a:gd name="connsiteY201" fmla="*/ 1058323 h 1935289"/>
                <a:gd name="connsiteX202" fmla="*/ 896520 w 1813120"/>
                <a:gd name="connsiteY202" fmla="*/ 1026700 h 1935289"/>
                <a:gd name="connsiteX203" fmla="*/ 916618 w 1813120"/>
                <a:gd name="connsiteY203" fmla="*/ 940594 h 1935289"/>
                <a:gd name="connsiteX204" fmla="*/ 927857 w 1813120"/>
                <a:gd name="connsiteY204" fmla="*/ 896017 h 1935289"/>
                <a:gd name="connsiteX205" fmla="*/ 928048 w 1813120"/>
                <a:gd name="connsiteY205" fmla="*/ 895826 h 1935289"/>
                <a:gd name="connsiteX206" fmla="*/ 928238 w 1813120"/>
                <a:gd name="connsiteY206" fmla="*/ 896017 h 1935289"/>
                <a:gd name="connsiteX207" fmla="*/ 919475 w 1813120"/>
                <a:gd name="connsiteY207" fmla="*/ 1062895 h 1935289"/>
                <a:gd name="connsiteX208" fmla="*/ 896806 w 1813120"/>
                <a:gd name="connsiteY208" fmla="*/ 1241679 h 1935289"/>
                <a:gd name="connsiteX209" fmla="*/ 890329 w 1813120"/>
                <a:gd name="connsiteY209" fmla="*/ 1285494 h 1935289"/>
                <a:gd name="connsiteX210" fmla="*/ 887947 w 1813120"/>
                <a:gd name="connsiteY210" fmla="*/ 1301496 h 1935289"/>
                <a:gd name="connsiteX211" fmla="*/ 851562 w 1813120"/>
                <a:gd name="connsiteY211" fmla="*/ 1599533 h 1935289"/>
                <a:gd name="connsiteX212" fmla="*/ 847942 w 1813120"/>
                <a:gd name="connsiteY212" fmla="*/ 1686973 h 1935289"/>
                <a:gd name="connsiteX213" fmla="*/ 847942 w 1813120"/>
                <a:gd name="connsiteY213" fmla="*/ 1689640 h 1935289"/>
                <a:gd name="connsiteX214" fmla="*/ 847942 w 1813120"/>
                <a:gd name="connsiteY214" fmla="*/ 1703070 h 1935289"/>
                <a:gd name="connsiteX215" fmla="*/ 848228 w 1813120"/>
                <a:gd name="connsiteY215" fmla="*/ 1734788 h 1935289"/>
                <a:gd name="connsiteX216" fmla="*/ 848228 w 1813120"/>
                <a:gd name="connsiteY216" fmla="*/ 1737074 h 1935289"/>
                <a:gd name="connsiteX217" fmla="*/ 847942 w 1813120"/>
                <a:gd name="connsiteY217" fmla="*/ 1738884 h 1935289"/>
                <a:gd name="connsiteX218" fmla="*/ 847942 w 1813120"/>
                <a:gd name="connsiteY218" fmla="*/ 1739360 h 1935289"/>
                <a:gd name="connsiteX219" fmla="*/ 847942 w 1813120"/>
                <a:gd name="connsiteY219" fmla="*/ 1739075 h 1935289"/>
                <a:gd name="connsiteX220" fmla="*/ 847752 w 1813120"/>
                <a:gd name="connsiteY220" fmla="*/ 1739360 h 1935289"/>
                <a:gd name="connsiteX221" fmla="*/ 835655 w 1813120"/>
                <a:gd name="connsiteY221" fmla="*/ 1580198 h 19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813120" h="1935289">
                  <a:moveTo>
                    <a:pt x="1018630" y="51625"/>
                  </a:moveTo>
                  <a:cubicBezTo>
                    <a:pt x="1012153" y="55245"/>
                    <a:pt x="1005486" y="58674"/>
                    <a:pt x="998723" y="61913"/>
                  </a:cubicBezTo>
                  <a:cubicBezTo>
                    <a:pt x="997009" y="64294"/>
                    <a:pt x="995389" y="66770"/>
                    <a:pt x="993770" y="69247"/>
                  </a:cubicBezTo>
                  <a:cubicBezTo>
                    <a:pt x="984531" y="85630"/>
                    <a:pt x="974053" y="102870"/>
                    <a:pt x="959956" y="125063"/>
                  </a:cubicBezTo>
                  <a:cubicBezTo>
                    <a:pt x="917665" y="199168"/>
                    <a:pt x="871564" y="271748"/>
                    <a:pt x="822987" y="340614"/>
                  </a:cubicBezTo>
                  <a:lnTo>
                    <a:pt x="822034" y="341947"/>
                  </a:lnTo>
                  <a:cubicBezTo>
                    <a:pt x="821749" y="342519"/>
                    <a:pt x="821368" y="342995"/>
                    <a:pt x="820891" y="343567"/>
                  </a:cubicBezTo>
                  <a:cubicBezTo>
                    <a:pt x="757836" y="432816"/>
                    <a:pt x="689732" y="517684"/>
                    <a:pt x="618676" y="595979"/>
                  </a:cubicBezTo>
                  <a:cubicBezTo>
                    <a:pt x="544762" y="677323"/>
                    <a:pt x="465990" y="753713"/>
                    <a:pt x="384361" y="823246"/>
                  </a:cubicBezTo>
                  <a:cubicBezTo>
                    <a:pt x="341974" y="859250"/>
                    <a:pt x="298921" y="893635"/>
                    <a:pt x="256440" y="925259"/>
                  </a:cubicBezTo>
                  <a:cubicBezTo>
                    <a:pt x="235675" y="940689"/>
                    <a:pt x="214244" y="955929"/>
                    <a:pt x="193575" y="970598"/>
                  </a:cubicBezTo>
                  <a:lnTo>
                    <a:pt x="188812" y="973931"/>
                  </a:lnTo>
                  <a:lnTo>
                    <a:pt x="180335" y="979932"/>
                  </a:lnTo>
                  <a:cubicBezTo>
                    <a:pt x="158237" y="995648"/>
                    <a:pt x="135377" y="1011936"/>
                    <a:pt x="111660" y="1026128"/>
                  </a:cubicBezTo>
                  <a:cubicBezTo>
                    <a:pt x="110517" y="1026890"/>
                    <a:pt x="109279" y="1027176"/>
                    <a:pt x="107945" y="1027176"/>
                  </a:cubicBezTo>
                  <a:cubicBezTo>
                    <a:pt x="105373" y="1027176"/>
                    <a:pt x="103087" y="1025843"/>
                    <a:pt x="101754" y="1023747"/>
                  </a:cubicBezTo>
                  <a:cubicBezTo>
                    <a:pt x="100801" y="1022128"/>
                    <a:pt x="100420" y="1020032"/>
                    <a:pt x="100897" y="1018127"/>
                  </a:cubicBezTo>
                  <a:cubicBezTo>
                    <a:pt x="101373" y="1016222"/>
                    <a:pt x="102516" y="1014698"/>
                    <a:pt x="104135" y="1013841"/>
                  </a:cubicBezTo>
                  <a:cubicBezTo>
                    <a:pt x="127852" y="999649"/>
                    <a:pt x="150427" y="983551"/>
                    <a:pt x="172239" y="968121"/>
                  </a:cubicBezTo>
                  <a:lnTo>
                    <a:pt x="188431" y="956596"/>
                  </a:lnTo>
                  <a:cubicBezTo>
                    <a:pt x="203005" y="946309"/>
                    <a:pt x="217483" y="936022"/>
                    <a:pt x="231865" y="925544"/>
                  </a:cubicBezTo>
                  <a:cubicBezTo>
                    <a:pt x="260536" y="904494"/>
                    <a:pt x="288825" y="882872"/>
                    <a:pt x="315876" y="861441"/>
                  </a:cubicBezTo>
                  <a:cubicBezTo>
                    <a:pt x="314352" y="860869"/>
                    <a:pt x="313114" y="859822"/>
                    <a:pt x="312256" y="858488"/>
                  </a:cubicBezTo>
                  <a:cubicBezTo>
                    <a:pt x="311113" y="856678"/>
                    <a:pt x="310923" y="854488"/>
                    <a:pt x="311685" y="852392"/>
                  </a:cubicBezTo>
                  <a:cubicBezTo>
                    <a:pt x="310732" y="850868"/>
                    <a:pt x="310447" y="849059"/>
                    <a:pt x="310828" y="847153"/>
                  </a:cubicBezTo>
                  <a:cubicBezTo>
                    <a:pt x="311304" y="844963"/>
                    <a:pt x="312733" y="843629"/>
                    <a:pt x="314066" y="842582"/>
                  </a:cubicBezTo>
                  <a:cubicBezTo>
                    <a:pt x="319495" y="838486"/>
                    <a:pt x="324734" y="834295"/>
                    <a:pt x="330068" y="830009"/>
                  </a:cubicBezTo>
                  <a:cubicBezTo>
                    <a:pt x="351118" y="807434"/>
                    <a:pt x="375121" y="787241"/>
                    <a:pt x="398458" y="767715"/>
                  </a:cubicBezTo>
                  <a:lnTo>
                    <a:pt x="400458" y="766001"/>
                  </a:lnTo>
                  <a:cubicBezTo>
                    <a:pt x="401887" y="764858"/>
                    <a:pt x="403315" y="763810"/>
                    <a:pt x="405697" y="763715"/>
                  </a:cubicBezTo>
                  <a:cubicBezTo>
                    <a:pt x="407125" y="763715"/>
                    <a:pt x="408459" y="764095"/>
                    <a:pt x="409507" y="764762"/>
                  </a:cubicBezTo>
                  <a:cubicBezTo>
                    <a:pt x="427033" y="746665"/>
                    <a:pt x="445892" y="729710"/>
                    <a:pt x="465514" y="714280"/>
                  </a:cubicBezTo>
                  <a:cubicBezTo>
                    <a:pt x="466371" y="713613"/>
                    <a:pt x="467800" y="713232"/>
                    <a:pt x="469228" y="713232"/>
                  </a:cubicBezTo>
                  <a:cubicBezTo>
                    <a:pt x="469800" y="713232"/>
                    <a:pt x="470371" y="713232"/>
                    <a:pt x="470943" y="713518"/>
                  </a:cubicBezTo>
                  <a:cubicBezTo>
                    <a:pt x="483516" y="699802"/>
                    <a:pt x="497041" y="685991"/>
                    <a:pt x="512091" y="671322"/>
                  </a:cubicBezTo>
                  <a:cubicBezTo>
                    <a:pt x="512281" y="669893"/>
                    <a:pt x="512948" y="668465"/>
                    <a:pt x="513901" y="667226"/>
                  </a:cubicBezTo>
                  <a:cubicBezTo>
                    <a:pt x="534475" y="642176"/>
                    <a:pt x="553239" y="619792"/>
                    <a:pt x="574003" y="599313"/>
                  </a:cubicBezTo>
                  <a:cubicBezTo>
                    <a:pt x="597054" y="567404"/>
                    <a:pt x="624962" y="530352"/>
                    <a:pt x="657728" y="498729"/>
                  </a:cubicBezTo>
                  <a:cubicBezTo>
                    <a:pt x="676397" y="473107"/>
                    <a:pt x="696876" y="446056"/>
                    <a:pt x="720879" y="421291"/>
                  </a:cubicBezTo>
                  <a:cubicBezTo>
                    <a:pt x="733738" y="402050"/>
                    <a:pt x="748501" y="382429"/>
                    <a:pt x="768599" y="357759"/>
                  </a:cubicBezTo>
                  <a:cubicBezTo>
                    <a:pt x="769361" y="356616"/>
                    <a:pt x="770123" y="355378"/>
                    <a:pt x="770885" y="354235"/>
                  </a:cubicBezTo>
                  <a:cubicBezTo>
                    <a:pt x="777743" y="343091"/>
                    <a:pt x="784696" y="331946"/>
                    <a:pt x="792126" y="320421"/>
                  </a:cubicBezTo>
                  <a:cubicBezTo>
                    <a:pt x="811081" y="288131"/>
                    <a:pt x="831845" y="256032"/>
                    <a:pt x="855658" y="222313"/>
                  </a:cubicBezTo>
                  <a:cubicBezTo>
                    <a:pt x="855658" y="221075"/>
                    <a:pt x="855943" y="219932"/>
                    <a:pt x="856515" y="218884"/>
                  </a:cubicBezTo>
                  <a:lnTo>
                    <a:pt x="857848" y="216979"/>
                  </a:lnTo>
                  <a:lnTo>
                    <a:pt x="872326" y="196120"/>
                  </a:lnTo>
                  <a:cubicBezTo>
                    <a:pt x="871374" y="193929"/>
                    <a:pt x="871374" y="191548"/>
                    <a:pt x="872422" y="189833"/>
                  </a:cubicBezTo>
                  <a:cubicBezTo>
                    <a:pt x="881280" y="176308"/>
                    <a:pt x="889567" y="162211"/>
                    <a:pt x="897758" y="148685"/>
                  </a:cubicBezTo>
                  <a:cubicBezTo>
                    <a:pt x="906045" y="134874"/>
                    <a:pt x="914522" y="120491"/>
                    <a:pt x="923571" y="106871"/>
                  </a:cubicBezTo>
                  <a:cubicBezTo>
                    <a:pt x="929000" y="98488"/>
                    <a:pt x="934239" y="90964"/>
                    <a:pt x="939573" y="84106"/>
                  </a:cubicBezTo>
                  <a:cubicBezTo>
                    <a:pt x="934334" y="85439"/>
                    <a:pt x="929095" y="86582"/>
                    <a:pt x="923761" y="87535"/>
                  </a:cubicBezTo>
                  <a:cubicBezTo>
                    <a:pt x="922904" y="87630"/>
                    <a:pt x="922237" y="87725"/>
                    <a:pt x="921380" y="87725"/>
                  </a:cubicBezTo>
                  <a:cubicBezTo>
                    <a:pt x="920237" y="87725"/>
                    <a:pt x="919285" y="87535"/>
                    <a:pt x="918332" y="86963"/>
                  </a:cubicBezTo>
                  <a:cubicBezTo>
                    <a:pt x="916999" y="86296"/>
                    <a:pt x="915951" y="85249"/>
                    <a:pt x="915475" y="84106"/>
                  </a:cubicBezTo>
                  <a:cubicBezTo>
                    <a:pt x="904235" y="87058"/>
                    <a:pt x="893472" y="89440"/>
                    <a:pt x="883661" y="91345"/>
                  </a:cubicBezTo>
                  <a:cubicBezTo>
                    <a:pt x="861087" y="95631"/>
                    <a:pt x="838322" y="98584"/>
                    <a:pt x="815843" y="100108"/>
                  </a:cubicBezTo>
                  <a:cubicBezTo>
                    <a:pt x="801746" y="101060"/>
                    <a:pt x="787268" y="101537"/>
                    <a:pt x="772600" y="101537"/>
                  </a:cubicBezTo>
                  <a:cubicBezTo>
                    <a:pt x="725165" y="101537"/>
                    <a:pt x="676492" y="96488"/>
                    <a:pt x="627724" y="86677"/>
                  </a:cubicBezTo>
                  <a:cubicBezTo>
                    <a:pt x="569241" y="74771"/>
                    <a:pt x="514758" y="57150"/>
                    <a:pt x="465990" y="34480"/>
                  </a:cubicBezTo>
                  <a:lnTo>
                    <a:pt x="461608" y="42005"/>
                  </a:lnTo>
                  <a:lnTo>
                    <a:pt x="457989" y="48101"/>
                  </a:lnTo>
                  <a:lnTo>
                    <a:pt x="457322" y="49530"/>
                  </a:lnTo>
                  <a:lnTo>
                    <a:pt x="454084" y="54959"/>
                  </a:lnTo>
                  <a:lnTo>
                    <a:pt x="453417" y="56293"/>
                  </a:lnTo>
                  <a:lnTo>
                    <a:pt x="450274" y="61817"/>
                  </a:lnTo>
                  <a:lnTo>
                    <a:pt x="449226" y="63627"/>
                  </a:lnTo>
                  <a:lnTo>
                    <a:pt x="446368" y="68675"/>
                  </a:lnTo>
                  <a:lnTo>
                    <a:pt x="445225" y="70771"/>
                  </a:lnTo>
                  <a:lnTo>
                    <a:pt x="442558" y="75629"/>
                  </a:lnTo>
                  <a:lnTo>
                    <a:pt x="441796" y="77057"/>
                  </a:lnTo>
                  <a:lnTo>
                    <a:pt x="441320" y="77914"/>
                  </a:lnTo>
                  <a:lnTo>
                    <a:pt x="438844" y="82582"/>
                  </a:lnTo>
                  <a:lnTo>
                    <a:pt x="437510" y="84963"/>
                  </a:lnTo>
                  <a:lnTo>
                    <a:pt x="435034" y="89440"/>
                  </a:lnTo>
                  <a:lnTo>
                    <a:pt x="433605" y="92107"/>
                  </a:lnTo>
                  <a:lnTo>
                    <a:pt x="431319" y="96393"/>
                  </a:lnTo>
                  <a:lnTo>
                    <a:pt x="429795" y="99250"/>
                  </a:lnTo>
                  <a:lnTo>
                    <a:pt x="427604" y="103346"/>
                  </a:lnTo>
                  <a:lnTo>
                    <a:pt x="425985" y="106394"/>
                  </a:lnTo>
                  <a:lnTo>
                    <a:pt x="423985" y="110204"/>
                  </a:lnTo>
                  <a:lnTo>
                    <a:pt x="422175" y="113633"/>
                  </a:lnTo>
                  <a:lnTo>
                    <a:pt x="420365" y="117062"/>
                  </a:lnTo>
                  <a:lnTo>
                    <a:pt x="418270" y="120967"/>
                  </a:lnTo>
                  <a:lnTo>
                    <a:pt x="416841" y="123730"/>
                  </a:lnTo>
                  <a:lnTo>
                    <a:pt x="414555" y="128206"/>
                  </a:lnTo>
                  <a:lnTo>
                    <a:pt x="413317" y="130588"/>
                  </a:lnTo>
                  <a:lnTo>
                    <a:pt x="410745" y="135541"/>
                  </a:lnTo>
                  <a:lnTo>
                    <a:pt x="409888" y="137350"/>
                  </a:lnTo>
                  <a:lnTo>
                    <a:pt x="407221" y="142589"/>
                  </a:lnTo>
                  <a:lnTo>
                    <a:pt x="406459" y="144018"/>
                  </a:lnTo>
                  <a:lnTo>
                    <a:pt x="403125" y="150685"/>
                  </a:lnTo>
                  <a:lnTo>
                    <a:pt x="399886" y="157258"/>
                  </a:lnTo>
                  <a:cubicBezTo>
                    <a:pt x="359024" y="239363"/>
                    <a:pt x="323877" y="321469"/>
                    <a:pt x="291873" y="400145"/>
                  </a:cubicBezTo>
                  <a:cubicBezTo>
                    <a:pt x="290063" y="404622"/>
                    <a:pt x="288253" y="409099"/>
                    <a:pt x="286444" y="413480"/>
                  </a:cubicBezTo>
                  <a:cubicBezTo>
                    <a:pt x="277204" y="436626"/>
                    <a:pt x="268346" y="459391"/>
                    <a:pt x="259774" y="481584"/>
                  </a:cubicBezTo>
                  <a:cubicBezTo>
                    <a:pt x="238438" y="536639"/>
                    <a:pt x="221007" y="583216"/>
                    <a:pt x="204719" y="627888"/>
                  </a:cubicBezTo>
                  <a:cubicBezTo>
                    <a:pt x="186336" y="678561"/>
                    <a:pt x="168715" y="729710"/>
                    <a:pt x="152427" y="780002"/>
                  </a:cubicBezTo>
                  <a:cubicBezTo>
                    <a:pt x="118327" y="885158"/>
                    <a:pt x="89657" y="988790"/>
                    <a:pt x="67273" y="1088136"/>
                  </a:cubicBezTo>
                  <a:cubicBezTo>
                    <a:pt x="56796" y="1134618"/>
                    <a:pt x="48223" y="1177671"/>
                    <a:pt x="40889" y="1219676"/>
                  </a:cubicBezTo>
                  <a:cubicBezTo>
                    <a:pt x="33555" y="1262634"/>
                    <a:pt x="27173" y="1307687"/>
                    <a:pt x="21363" y="1357408"/>
                  </a:cubicBezTo>
                  <a:cubicBezTo>
                    <a:pt x="12219" y="1437037"/>
                    <a:pt x="5361" y="1524095"/>
                    <a:pt x="27" y="1631442"/>
                  </a:cubicBezTo>
                  <a:cubicBezTo>
                    <a:pt x="-68" y="1633442"/>
                    <a:pt x="27" y="1635157"/>
                    <a:pt x="1360" y="1636967"/>
                  </a:cubicBezTo>
                  <a:cubicBezTo>
                    <a:pt x="1646" y="1637443"/>
                    <a:pt x="2122" y="1637919"/>
                    <a:pt x="2884" y="1638681"/>
                  </a:cubicBezTo>
                  <a:cubicBezTo>
                    <a:pt x="2694" y="1639157"/>
                    <a:pt x="2884" y="1640015"/>
                    <a:pt x="3170" y="1641062"/>
                  </a:cubicBezTo>
                  <a:lnTo>
                    <a:pt x="4599" y="1642777"/>
                  </a:lnTo>
                  <a:lnTo>
                    <a:pt x="8409" y="1647063"/>
                  </a:lnTo>
                  <a:lnTo>
                    <a:pt x="12219" y="1651349"/>
                  </a:lnTo>
                  <a:cubicBezTo>
                    <a:pt x="38984" y="1678591"/>
                    <a:pt x="69274" y="1704118"/>
                    <a:pt x="102230" y="1727359"/>
                  </a:cubicBezTo>
                  <a:cubicBezTo>
                    <a:pt x="136711" y="1751648"/>
                    <a:pt x="174430" y="1773365"/>
                    <a:pt x="217387" y="1793843"/>
                  </a:cubicBezTo>
                  <a:cubicBezTo>
                    <a:pt x="295397" y="1831086"/>
                    <a:pt x="382551" y="1858327"/>
                    <a:pt x="476467" y="1874806"/>
                  </a:cubicBezTo>
                  <a:cubicBezTo>
                    <a:pt x="534189" y="1884998"/>
                    <a:pt x="592387" y="1890141"/>
                    <a:pt x="649727" y="1890141"/>
                  </a:cubicBezTo>
                  <a:lnTo>
                    <a:pt x="656204" y="1890141"/>
                  </a:lnTo>
                  <a:cubicBezTo>
                    <a:pt x="697066" y="1889760"/>
                    <a:pt x="736881" y="1885855"/>
                    <a:pt x="770409" y="1881950"/>
                  </a:cubicBezTo>
                  <a:cubicBezTo>
                    <a:pt x="779458" y="1880902"/>
                    <a:pt x="788506" y="1879854"/>
                    <a:pt x="797555" y="1878711"/>
                  </a:cubicBezTo>
                  <a:lnTo>
                    <a:pt x="799079" y="1878520"/>
                  </a:lnTo>
                  <a:cubicBezTo>
                    <a:pt x="827178" y="1875092"/>
                    <a:pt x="859087" y="1871282"/>
                    <a:pt x="891376" y="1869091"/>
                  </a:cubicBezTo>
                  <a:cubicBezTo>
                    <a:pt x="906616" y="1868138"/>
                    <a:pt x="922428" y="1867662"/>
                    <a:pt x="938335" y="1867662"/>
                  </a:cubicBezTo>
                  <a:cubicBezTo>
                    <a:pt x="946431" y="1867662"/>
                    <a:pt x="954622" y="1867757"/>
                    <a:pt x="962719" y="1868043"/>
                  </a:cubicBezTo>
                  <a:cubicBezTo>
                    <a:pt x="983959" y="1868710"/>
                    <a:pt x="1007296" y="1870519"/>
                    <a:pt x="1034156" y="1873663"/>
                  </a:cubicBezTo>
                  <a:cubicBezTo>
                    <a:pt x="1078924" y="1878902"/>
                    <a:pt x="1122929" y="1886998"/>
                    <a:pt x="1175126" y="1897570"/>
                  </a:cubicBezTo>
                  <a:lnTo>
                    <a:pt x="1183318" y="1899285"/>
                  </a:lnTo>
                  <a:lnTo>
                    <a:pt x="1211797" y="1905191"/>
                  </a:lnTo>
                  <a:cubicBezTo>
                    <a:pt x="1226275" y="1908239"/>
                    <a:pt x="1240849" y="1911191"/>
                    <a:pt x="1255327" y="1914144"/>
                  </a:cubicBezTo>
                  <a:cubicBezTo>
                    <a:pt x="1267995" y="1916716"/>
                    <a:pt x="1280568" y="1919192"/>
                    <a:pt x="1293236" y="1921478"/>
                  </a:cubicBezTo>
                  <a:cubicBezTo>
                    <a:pt x="1304571" y="1923478"/>
                    <a:pt x="1316573" y="1925384"/>
                    <a:pt x="1330955" y="1927384"/>
                  </a:cubicBezTo>
                  <a:cubicBezTo>
                    <a:pt x="1370008" y="1932623"/>
                    <a:pt x="1410489" y="1935290"/>
                    <a:pt x="1451161" y="1935290"/>
                  </a:cubicBezTo>
                  <a:cubicBezTo>
                    <a:pt x="1461352" y="1935290"/>
                    <a:pt x="1471544" y="1935099"/>
                    <a:pt x="1481736" y="1934813"/>
                  </a:cubicBezTo>
                  <a:cubicBezTo>
                    <a:pt x="1588607" y="1931384"/>
                    <a:pt x="1686904" y="1909953"/>
                    <a:pt x="1774058" y="1871186"/>
                  </a:cubicBezTo>
                  <a:cubicBezTo>
                    <a:pt x="1779487" y="1868805"/>
                    <a:pt x="1784821" y="1866233"/>
                    <a:pt x="1790156" y="1863757"/>
                  </a:cubicBezTo>
                  <a:cubicBezTo>
                    <a:pt x="1795394" y="1861280"/>
                    <a:pt x="1801395" y="1857947"/>
                    <a:pt x="1809396" y="1852993"/>
                  </a:cubicBezTo>
                  <a:cubicBezTo>
                    <a:pt x="1810825" y="1852136"/>
                    <a:pt x="1811777" y="1851374"/>
                    <a:pt x="1812444" y="1850327"/>
                  </a:cubicBezTo>
                  <a:lnTo>
                    <a:pt x="1812444" y="1850327"/>
                  </a:lnTo>
                  <a:cubicBezTo>
                    <a:pt x="1811777" y="1849279"/>
                    <a:pt x="1811491" y="1848422"/>
                    <a:pt x="1811587" y="1847660"/>
                  </a:cubicBezTo>
                  <a:cubicBezTo>
                    <a:pt x="1813396" y="1815751"/>
                    <a:pt x="1813587" y="1782509"/>
                    <a:pt x="1812253" y="1748695"/>
                  </a:cubicBezTo>
                  <a:cubicBezTo>
                    <a:pt x="1811015" y="1716881"/>
                    <a:pt x="1808729" y="1684210"/>
                    <a:pt x="1805110" y="1649063"/>
                  </a:cubicBezTo>
                  <a:cubicBezTo>
                    <a:pt x="1801586" y="1613726"/>
                    <a:pt x="1797394" y="1579531"/>
                    <a:pt x="1793775" y="1550289"/>
                  </a:cubicBezTo>
                  <a:lnTo>
                    <a:pt x="1787584" y="1501997"/>
                  </a:lnTo>
                  <a:lnTo>
                    <a:pt x="1787203" y="1499140"/>
                  </a:lnTo>
                  <a:lnTo>
                    <a:pt x="1787012" y="1497235"/>
                  </a:lnTo>
                  <a:lnTo>
                    <a:pt x="1786822" y="1495425"/>
                  </a:lnTo>
                  <a:cubicBezTo>
                    <a:pt x="1785012" y="1480947"/>
                    <a:pt x="1783107" y="1466564"/>
                    <a:pt x="1781392" y="1452086"/>
                  </a:cubicBezTo>
                  <a:cubicBezTo>
                    <a:pt x="1773487" y="1388459"/>
                    <a:pt x="1765867" y="1324832"/>
                    <a:pt x="1757580" y="1254919"/>
                  </a:cubicBezTo>
                  <a:lnTo>
                    <a:pt x="1756342" y="1244822"/>
                  </a:lnTo>
                  <a:lnTo>
                    <a:pt x="1754818" y="1231583"/>
                  </a:lnTo>
                  <a:lnTo>
                    <a:pt x="1745388" y="1152239"/>
                  </a:lnTo>
                  <a:cubicBezTo>
                    <a:pt x="1742721" y="1129284"/>
                    <a:pt x="1740054" y="1107281"/>
                    <a:pt x="1737577" y="1085755"/>
                  </a:cubicBezTo>
                  <a:lnTo>
                    <a:pt x="1737577" y="1085278"/>
                  </a:lnTo>
                  <a:lnTo>
                    <a:pt x="1737482" y="1085278"/>
                  </a:lnTo>
                  <a:cubicBezTo>
                    <a:pt x="1695001" y="1051274"/>
                    <a:pt x="1653567" y="1013936"/>
                    <a:pt x="1614133" y="974312"/>
                  </a:cubicBezTo>
                  <a:cubicBezTo>
                    <a:pt x="1526694" y="886397"/>
                    <a:pt x="1446303" y="784765"/>
                    <a:pt x="1374961" y="672179"/>
                  </a:cubicBezTo>
                  <a:cubicBezTo>
                    <a:pt x="1307143" y="565023"/>
                    <a:pt x="1247516" y="449199"/>
                    <a:pt x="1197891" y="327660"/>
                  </a:cubicBezTo>
                  <a:cubicBezTo>
                    <a:pt x="1154457" y="221551"/>
                    <a:pt x="1118452" y="111252"/>
                    <a:pt x="1090925" y="0"/>
                  </a:cubicBezTo>
                  <a:cubicBezTo>
                    <a:pt x="1069399" y="19526"/>
                    <a:pt x="1045110" y="36862"/>
                    <a:pt x="1018726" y="51435"/>
                  </a:cubicBezTo>
                  <a:moveTo>
                    <a:pt x="973006" y="1710976"/>
                  </a:moveTo>
                  <a:lnTo>
                    <a:pt x="971672" y="1702975"/>
                  </a:lnTo>
                  <a:cubicBezTo>
                    <a:pt x="969958" y="1692878"/>
                    <a:pt x="968529" y="1682782"/>
                    <a:pt x="967100" y="1672209"/>
                  </a:cubicBezTo>
                  <a:cubicBezTo>
                    <a:pt x="964243" y="1650397"/>
                    <a:pt x="961861" y="1626775"/>
                    <a:pt x="959956" y="1602200"/>
                  </a:cubicBezTo>
                  <a:cubicBezTo>
                    <a:pt x="958337" y="1578388"/>
                    <a:pt x="957194" y="1555052"/>
                    <a:pt x="956623" y="1531144"/>
                  </a:cubicBezTo>
                  <a:cubicBezTo>
                    <a:pt x="955670" y="1490567"/>
                    <a:pt x="956146" y="1445133"/>
                    <a:pt x="958337" y="1388269"/>
                  </a:cubicBezTo>
                  <a:cubicBezTo>
                    <a:pt x="959861" y="1349883"/>
                    <a:pt x="961957" y="1311878"/>
                    <a:pt x="964528" y="1266539"/>
                  </a:cubicBezTo>
                  <a:lnTo>
                    <a:pt x="964814" y="1261491"/>
                  </a:lnTo>
                  <a:lnTo>
                    <a:pt x="965671" y="1246346"/>
                  </a:lnTo>
                  <a:lnTo>
                    <a:pt x="966243" y="1236059"/>
                  </a:lnTo>
                  <a:lnTo>
                    <a:pt x="966814" y="1226249"/>
                  </a:lnTo>
                  <a:cubicBezTo>
                    <a:pt x="967767" y="1208818"/>
                    <a:pt x="968815" y="1191482"/>
                    <a:pt x="969862" y="1174147"/>
                  </a:cubicBezTo>
                  <a:cubicBezTo>
                    <a:pt x="971482" y="1149763"/>
                    <a:pt x="973196" y="1125379"/>
                    <a:pt x="975196" y="1100995"/>
                  </a:cubicBezTo>
                  <a:cubicBezTo>
                    <a:pt x="982531" y="1009269"/>
                    <a:pt x="992627" y="913828"/>
                    <a:pt x="1005962" y="809244"/>
                  </a:cubicBezTo>
                  <a:cubicBezTo>
                    <a:pt x="1007486" y="797624"/>
                    <a:pt x="1009010" y="786003"/>
                    <a:pt x="1010534" y="774287"/>
                  </a:cubicBezTo>
                  <a:lnTo>
                    <a:pt x="1011106" y="769906"/>
                  </a:lnTo>
                  <a:lnTo>
                    <a:pt x="1011963" y="764191"/>
                  </a:lnTo>
                  <a:lnTo>
                    <a:pt x="1012153" y="763048"/>
                  </a:lnTo>
                  <a:cubicBezTo>
                    <a:pt x="1012153" y="763048"/>
                    <a:pt x="1012344" y="762000"/>
                    <a:pt x="1012344" y="760571"/>
                  </a:cubicBezTo>
                  <a:lnTo>
                    <a:pt x="1013392" y="752856"/>
                  </a:lnTo>
                  <a:lnTo>
                    <a:pt x="1013392" y="751713"/>
                  </a:lnTo>
                  <a:cubicBezTo>
                    <a:pt x="1014439" y="744950"/>
                    <a:pt x="1015392" y="738187"/>
                    <a:pt x="1016344" y="731329"/>
                  </a:cubicBezTo>
                  <a:cubicBezTo>
                    <a:pt x="1022536" y="686276"/>
                    <a:pt x="1029679" y="637413"/>
                    <a:pt x="1037585" y="586073"/>
                  </a:cubicBezTo>
                  <a:cubicBezTo>
                    <a:pt x="1052063" y="491966"/>
                    <a:pt x="1070161" y="383095"/>
                    <a:pt x="1092735" y="253270"/>
                  </a:cubicBezTo>
                  <a:cubicBezTo>
                    <a:pt x="1092735" y="253270"/>
                    <a:pt x="1092830" y="253175"/>
                    <a:pt x="1092925" y="253079"/>
                  </a:cubicBezTo>
                  <a:cubicBezTo>
                    <a:pt x="1092925" y="252984"/>
                    <a:pt x="1092925" y="252889"/>
                    <a:pt x="1092925" y="252698"/>
                  </a:cubicBezTo>
                  <a:cubicBezTo>
                    <a:pt x="1092925" y="252793"/>
                    <a:pt x="1092925" y="252984"/>
                    <a:pt x="1092925" y="253079"/>
                  </a:cubicBezTo>
                  <a:lnTo>
                    <a:pt x="1093116" y="253270"/>
                  </a:lnTo>
                  <a:cubicBezTo>
                    <a:pt x="1080448" y="397383"/>
                    <a:pt x="1065208" y="541592"/>
                    <a:pt x="1051873" y="668845"/>
                  </a:cubicBezTo>
                  <a:lnTo>
                    <a:pt x="1051301" y="674560"/>
                  </a:lnTo>
                  <a:lnTo>
                    <a:pt x="1047110" y="714851"/>
                  </a:lnTo>
                  <a:lnTo>
                    <a:pt x="1042919" y="755142"/>
                  </a:lnTo>
                  <a:cubicBezTo>
                    <a:pt x="1040062" y="782002"/>
                    <a:pt x="1037299" y="808863"/>
                    <a:pt x="1034537" y="835724"/>
                  </a:cubicBezTo>
                  <a:cubicBezTo>
                    <a:pt x="1017487" y="1000792"/>
                    <a:pt x="998342" y="1196721"/>
                    <a:pt x="985293" y="1398746"/>
                  </a:cubicBezTo>
                  <a:lnTo>
                    <a:pt x="983864" y="1421511"/>
                  </a:lnTo>
                  <a:cubicBezTo>
                    <a:pt x="982435" y="1444657"/>
                    <a:pt x="980816" y="1471708"/>
                    <a:pt x="979864" y="1497520"/>
                  </a:cubicBezTo>
                  <a:cubicBezTo>
                    <a:pt x="978911" y="1521619"/>
                    <a:pt x="978340" y="1545717"/>
                    <a:pt x="977959" y="1573530"/>
                  </a:cubicBezTo>
                  <a:cubicBezTo>
                    <a:pt x="977387" y="1606582"/>
                    <a:pt x="977387" y="1639157"/>
                    <a:pt x="977387" y="1666589"/>
                  </a:cubicBezTo>
                  <a:lnTo>
                    <a:pt x="977387" y="1724406"/>
                  </a:lnTo>
                  <a:cubicBezTo>
                    <a:pt x="977387" y="1724406"/>
                    <a:pt x="976720" y="1724977"/>
                    <a:pt x="976720" y="1725263"/>
                  </a:cubicBezTo>
                  <a:lnTo>
                    <a:pt x="976435" y="1725740"/>
                  </a:lnTo>
                  <a:lnTo>
                    <a:pt x="976435" y="1726311"/>
                  </a:lnTo>
                  <a:lnTo>
                    <a:pt x="975958" y="1726978"/>
                  </a:lnTo>
                  <a:cubicBezTo>
                    <a:pt x="975958" y="1726978"/>
                    <a:pt x="975958" y="1726787"/>
                    <a:pt x="975958" y="1726597"/>
                  </a:cubicBezTo>
                  <a:lnTo>
                    <a:pt x="975768" y="1726883"/>
                  </a:lnTo>
                  <a:cubicBezTo>
                    <a:pt x="974911" y="1721644"/>
                    <a:pt x="974053" y="1716405"/>
                    <a:pt x="973101" y="1711071"/>
                  </a:cubicBezTo>
                  <a:moveTo>
                    <a:pt x="835655" y="1580198"/>
                  </a:moveTo>
                  <a:cubicBezTo>
                    <a:pt x="832988" y="1469327"/>
                    <a:pt x="840703" y="1354074"/>
                    <a:pt x="859277" y="1227963"/>
                  </a:cubicBezTo>
                  <a:cubicBezTo>
                    <a:pt x="867373" y="1172813"/>
                    <a:pt x="877279" y="1117283"/>
                    <a:pt x="889757" y="1058323"/>
                  </a:cubicBezTo>
                  <a:cubicBezTo>
                    <a:pt x="891948" y="1047845"/>
                    <a:pt x="894234" y="1037368"/>
                    <a:pt x="896520" y="1026700"/>
                  </a:cubicBezTo>
                  <a:cubicBezTo>
                    <a:pt x="902997" y="997458"/>
                    <a:pt x="909760" y="968502"/>
                    <a:pt x="916618" y="940594"/>
                  </a:cubicBezTo>
                  <a:cubicBezTo>
                    <a:pt x="920332" y="925640"/>
                    <a:pt x="924047" y="910781"/>
                    <a:pt x="927857" y="896017"/>
                  </a:cubicBezTo>
                  <a:cubicBezTo>
                    <a:pt x="927857" y="896017"/>
                    <a:pt x="927952" y="895826"/>
                    <a:pt x="928048" y="895826"/>
                  </a:cubicBezTo>
                  <a:lnTo>
                    <a:pt x="928238" y="896017"/>
                  </a:lnTo>
                  <a:cubicBezTo>
                    <a:pt x="928238" y="946690"/>
                    <a:pt x="925381" y="1001268"/>
                    <a:pt x="919475" y="1062895"/>
                  </a:cubicBezTo>
                  <a:cubicBezTo>
                    <a:pt x="913284" y="1126712"/>
                    <a:pt x="904521" y="1189101"/>
                    <a:pt x="896806" y="1241679"/>
                  </a:cubicBezTo>
                  <a:cubicBezTo>
                    <a:pt x="894710" y="1256157"/>
                    <a:pt x="892519" y="1270635"/>
                    <a:pt x="890329" y="1285494"/>
                  </a:cubicBezTo>
                  <a:lnTo>
                    <a:pt x="887947" y="1301496"/>
                  </a:lnTo>
                  <a:cubicBezTo>
                    <a:pt x="873469" y="1398746"/>
                    <a:pt x="858420" y="1499235"/>
                    <a:pt x="851562" y="1599533"/>
                  </a:cubicBezTo>
                  <a:cubicBezTo>
                    <a:pt x="849562" y="1629442"/>
                    <a:pt x="848323" y="1658874"/>
                    <a:pt x="847942" y="1686973"/>
                  </a:cubicBezTo>
                  <a:lnTo>
                    <a:pt x="847942" y="1689640"/>
                  </a:lnTo>
                  <a:cubicBezTo>
                    <a:pt x="847942" y="1694021"/>
                    <a:pt x="847942" y="1698498"/>
                    <a:pt x="847942" y="1703070"/>
                  </a:cubicBezTo>
                  <a:cubicBezTo>
                    <a:pt x="847942" y="1713071"/>
                    <a:pt x="847942" y="1723549"/>
                    <a:pt x="848228" y="1734788"/>
                  </a:cubicBezTo>
                  <a:lnTo>
                    <a:pt x="848228" y="1737074"/>
                  </a:lnTo>
                  <a:cubicBezTo>
                    <a:pt x="848228" y="1737646"/>
                    <a:pt x="848228" y="1738217"/>
                    <a:pt x="847942" y="1738884"/>
                  </a:cubicBezTo>
                  <a:cubicBezTo>
                    <a:pt x="847942" y="1739075"/>
                    <a:pt x="847942" y="1739170"/>
                    <a:pt x="847942" y="1739360"/>
                  </a:cubicBezTo>
                  <a:cubicBezTo>
                    <a:pt x="847942" y="1739265"/>
                    <a:pt x="847942" y="1739170"/>
                    <a:pt x="847942" y="1739075"/>
                  </a:cubicBezTo>
                  <a:cubicBezTo>
                    <a:pt x="847942" y="1739170"/>
                    <a:pt x="847847" y="1739265"/>
                    <a:pt x="847752" y="1739360"/>
                  </a:cubicBezTo>
                  <a:cubicBezTo>
                    <a:pt x="841084" y="1688020"/>
                    <a:pt x="837084" y="1634490"/>
                    <a:pt x="835655" y="1580198"/>
                  </a:cubicBezTo>
                </a:path>
              </a:pathLst>
            </a:custGeom>
            <a:solidFill>
              <a:srgbClr val="FBABB1"/>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5C9F640E-19C5-24B7-8DEE-B67A5B7DCBD3}"/>
                </a:ext>
              </a:extLst>
            </p:cNvPr>
            <p:cNvSpPr/>
            <p:nvPr/>
          </p:nvSpPr>
          <p:spPr>
            <a:xfrm>
              <a:off x="7355465" y="5388311"/>
              <a:ext cx="387022" cy="691800"/>
            </a:xfrm>
            <a:custGeom>
              <a:avLst/>
              <a:gdLst>
                <a:gd name="connsiteX0" fmla="*/ 28194 w 387022"/>
                <a:gd name="connsiteY0" fmla="*/ 275558 h 691800"/>
                <a:gd name="connsiteX1" fmla="*/ 29623 w 387022"/>
                <a:gd name="connsiteY1" fmla="*/ 294227 h 691800"/>
                <a:gd name="connsiteX2" fmla="*/ 35623 w 387022"/>
                <a:gd name="connsiteY2" fmla="*/ 368618 h 691800"/>
                <a:gd name="connsiteX3" fmla="*/ 43910 w 387022"/>
                <a:gd name="connsiteY3" fmla="*/ 462153 h 691800"/>
                <a:gd name="connsiteX4" fmla="*/ 52006 w 387022"/>
                <a:gd name="connsiteY4" fmla="*/ 556260 h 691800"/>
                <a:gd name="connsiteX5" fmla="*/ 55150 w 387022"/>
                <a:gd name="connsiteY5" fmla="*/ 603218 h 691800"/>
                <a:gd name="connsiteX6" fmla="*/ 55150 w 387022"/>
                <a:gd name="connsiteY6" fmla="*/ 605409 h 691800"/>
                <a:gd name="connsiteX7" fmla="*/ 57150 w 387022"/>
                <a:gd name="connsiteY7" fmla="*/ 649415 h 691800"/>
                <a:gd name="connsiteX8" fmla="*/ 55340 w 387022"/>
                <a:gd name="connsiteY8" fmla="*/ 654177 h 691800"/>
                <a:gd name="connsiteX9" fmla="*/ 55340 w 387022"/>
                <a:gd name="connsiteY9" fmla="*/ 657320 h 691800"/>
                <a:gd name="connsiteX10" fmla="*/ 100965 w 387022"/>
                <a:gd name="connsiteY10" fmla="*/ 666845 h 691800"/>
                <a:gd name="connsiteX11" fmla="*/ 145161 w 387022"/>
                <a:gd name="connsiteY11" fmla="*/ 680942 h 691800"/>
                <a:gd name="connsiteX12" fmla="*/ 147256 w 387022"/>
                <a:gd name="connsiteY12" fmla="*/ 681609 h 691800"/>
                <a:gd name="connsiteX13" fmla="*/ 169069 w 387022"/>
                <a:gd name="connsiteY13" fmla="*/ 688753 h 691800"/>
                <a:gd name="connsiteX14" fmla="*/ 177641 w 387022"/>
                <a:gd name="connsiteY14" fmla="*/ 691515 h 691800"/>
                <a:gd name="connsiteX15" fmla="*/ 178784 w 387022"/>
                <a:gd name="connsiteY15" fmla="*/ 691801 h 691800"/>
                <a:gd name="connsiteX16" fmla="*/ 177355 w 387022"/>
                <a:gd name="connsiteY16" fmla="*/ 687610 h 691800"/>
                <a:gd name="connsiteX17" fmla="*/ 184595 w 387022"/>
                <a:gd name="connsiteY17" fmla="*/ 680276 h 691800"/>
                <a:gd name="connsiteX18" fmla="*/ 204597 w 387022"/>
                <a:gd name="connsiteY18" fmla="*/ 678656 h 691800"/>
                <a:gd name="connsiteX19" fmla="*/ 247841 w 387022"/>
                <a:gd name="connsiteY19" fmla="*/ 663035 h 691800"/>
                <a:gd name="connsiteX20" fmla="*/ 290893 w 387022"/>
                <a:gd name="connsiteY20" fmla="*/ 634270 h 691800"/>
                <a:gd name="connsiteX21" fmla="*/ 330232 w 387022"/>
                <a:gd name="connsiteY21" fmla="*/ 589884 h 691800"/>
                <a:gd name="connsiteX22" fmla="*/ 365093 w 387022"/>
                <a:gd name="connsiteY22" fmla="*/ 519970 h 691800"/>
                <a:gd name="connsiteX23" fmla="*/ 364617 w 387022"/>
                <a:gd name="connsiteY23" fmla="*/ 521018 h 691800"/>
                <a:gd name="connsiteX24" fmla="*/ 385763 w 387022"/>
                <a:gd name="connsiteY24" fmla="*/ 412242 h 691800"/>
                <a:gd name="connsiteX25" fmla="*/ 385763 w 387022"/>
                <a:gd name="connsiteY25" fmla="*/ 412528 h 691800"/>
                <a:gd name="connsiteX26" fmla="*/ 376142 w 387022"/>
                <a:gd name="connsiteY26" fmla="*/ 217075 h 691800"/>
                <a:gd name="connsiteX27" fmla="*/ 371666 w 387022"/>
                <a:gd name="connsiteY27" fmla="*/ 172879 h 691800"/>
                <a:gd name="connsiteX28" fmla="*/ 356521 w 387022"/>
                <a:gd name="connsiteY28" fmla="*/ 168783 h 691800"/>
                <a:gd name="connsiteX29" fmla="*/ 266129 w 387022"/>
                <a:gd name="connsiteY29" fmla="*/ 139256 h 691800"/>
                <a:gd name="connsiteX30" fmla="*/ 96393 w 387022"/>
                <a:gd name="connsiteY30" fmla="*/ 60293 h 691800"/>
                <a:gd name="connsiteX31" fmla="*/ 43434 w 387022"/>
                <a:gd name="connsiteY31" fmla="*/ 28670 h 691800"/>
                <a:gd name="connsiteX32" fmla="*/ 64484 w 387022"/>
                <a:gd name="connsiteY32" fmla="*/ 160020 h 691800"/>
                <a:gd name="connsiteX33" fmla="*/ 84677 w 387022"/>
                <a:gd name="connsiteY33" fmla="*/ 348615 h 691800"/>
                <a:gd name="connsiteX34" fmla="*/ 81915 w 387022"/>
                <a:gd name="connsiteY34" fmla="*/ 355759 h 691800"/>
                <a:gd name="connsiteX35" fmla="*/ 78772 w 387022"/>
                <a:gd name="connsiteY35" fmla="*/ 358045 h 691800"/>
                <a:gd name="connsiteX36" fmla="*/ 73914 w 387022"/>
                <a:gd name="connsiteY36" fmla="*/ 359283 h 691800"/>
                <a:gd name="connsiteX37" fmla="*/ 66389 w 387022"/>
                <a:gd name="connsiteY37" fmla="*/ 356140 h 691800"/>
                <a:gd name="connsiteX38" fmla="*/ 63246 w 387022"/>
                <a:gd name="connsiteY38" fmla="*/ 348615 h 691800"/>
                <a:gd name="connsiteX39" fmla="*/ 41434 w 387022"/>
                <a:gd name="connsiteY39" fmla="*/ 154115 h 691800"/>
                <a:gd name="connsiteX40" fmla="*/ 41148 w 387022"/>
                <a:gd name="connsiteY40" fmla="*/ 153162 h 691800"/>
                <a:gd name="connsiteX41" fmla="*/ 32671 w 387022"/>
                <a:gd name="connsiteY41" fmla="*/ 91154 h 691800"/>
                <a:gd name="connsiteX42" fmla="*/ 28004 w 387022"/>
                <a:gd name="connsiteY42" fmla="*/ 58293 h 691800"/>
                <a:gd name="connsiteX43" fmla="*/ 27813 w 387022"/>
                <a:gd name="connsiteY43" fmla="*/ 57150 h 691800"/>
                <a:gd name="connsiteX44" fmla="*/ 21622 w 387022"/>
                <a:gd name="connsiteY44" fmla="*/ 14764 h 691800"/>
                <a:gd name="connsiteX45" fmla="*/ 21622 w 387022"/>
                <a:gd name="connsiteY45" fmla="*/ 14764 h 691800"/>
                <a:gd name="connsiteX46" fmla="*/ 0 w 387022"/>
                <a:gd name="connsiteY46" fmla="*/ 0 h 691800"/>
                <a:gd name="connsiteX47" fmla="*/ 28289 w 387022"/>
                <a:gd name="connsiteY47" fmla="*/ 275749 h 69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022" h="691800">
                  <a:moveTo>
                    <a:pt x="28194" y="275558"/>
                  </a:moveTo>
                  <a:lnTo>
                    <a:pt x="29623" y="294227"/>
                  </a:lnTo>
                  <a:cubicBezTo>
                    <a:pt x="31623" y="318992"/>
                    <a:pt x="33528" y="343758"/>
                    <a:pt x="35623" y="368618"/>
                  </a:cubicBezTo>
                  <a:cubicBezTo>
                    <a:pt x="38195" y="399764"/>
                    <a:pt x="41053" y="431006"/>
                    <a:pt x="43910" y="462153"/>
                  </a:cubicBezTo>
                  <a:cubicBezTo>
                    <a:pt x="46768" y="493967"/>
                    <a:pt x="49625" y="525018"/>
                    <a:pt x="52006" y="556260"/>
                  </a:cubicBezTo>
                  <a:cubicBezTo>
                    <a:pt x="53150" y="571881"/>
                    <a:pt x="54197" y="587502"/>
                    <a:pt x="55150" y="603218"/>
                  </a:cubicBezTo>
                  <a:lnTo>
                    <a:pt x="55150" y="605409"/>
                  </a:lnTo>
                  <a:cubicBezTo>
                    <a:pt x="56102" y="619792"/>
                    <a:pt x="56959" y="634746"/>
                    <a:pt x="57150" y="649415"/>
                  </a:cubicBezTo>
                  <a:cubicBezTo>
                    <a:pt x="57150" y="651129"/>
                    <a:pt x="56483" y="652939"/>
                    <a:pt x="55340" y="654177"/>
                  </a:cubicBezTo>
                  <a:lnTo>
                    <a:pt x="55340" y="657320"/>
                  </a:lnTo>
                  <a:cubicBezTo>
                    <a:pt x="72771" y="659416"/>
                    <a:pt x="88868" y="663512"/>
                    <a:pt x="100965" y="666845"/>
                  </a:cubicBezTo>
                  <a:cubicBezTo>
                    <a:pt x="113729" y="670465"/>
                    <a:pt x="127254" y="674942"/>
                    <a:pt x="145161" y="680942"/>
                  </a:cubicBezTo>
                  <a:lnTo>
                    <a:pt x="147256" y="681609"/>
                  </a:lnTo>
                  <a:cubicBezTo>
                    <a:pt x="154496" y="683991"/>
                    <a:pt x="161734" y="686372"/>
                    <a:pt x="169069" y="688753"/>
                  </a:cubicBezTo>
                  <a:cubicBezTo>
                    <a:pt x="171926" y="689705"/>
                    <a:pt x="174784" y="690658"/>
                    <a:pt x="177641" y="691515"/>
                  </a:cubicBezTo>
                  <a:cubicBezTo>
                    <a:pt x="178022" y="691610"/>
                    <a:pt x="178403" y="691706"/>
                    <a:pt x="178784" y="691801"/>
                  </a:cubicBezTo>
                  <a:cubicBezTo>
                    <a:pt x="177832" y="690563"/>
                    <a:pt x="177355" y="689134"/>
                    <a:pt x="177355" y="687610"/>
                  </a:cubicBezTo>
                  <a:cubicBezTo>
                    <a:pt x="177355" y="683705"/>
                    <a:pt x="180499" y="680561"/>
                    <a:pt x="184595" y="680276"/>
                  </a:cubicBezTo>
                  <a:cubicBezTo>
                    <a:pt x="190691" y="680085"/>
                    <a:pt x="197263" y="679514"/>
                    <a:pt x="204597" y="678656"/>
                  </a:cubicBezTo>
                  <a:cubicBezTo>
                    <a:pt x="219646" y="674942"/>
                    <a:pt x="234220" y="669703"/>
                    <a:pt x="247841" y="663035"/>
                  </a:cubicBezTo>
                  <a:cubicBezTo>
                    <a:pt x="263080" y="655225"/>
                    <a:pt x="277559" y="645605"/>
                    <a:pt x="290893" y="634270"/>
                  </a:cubicBezTo>
                  <a:cubicBezTo>
                    <a:pt x="305467" y="621506"/>
                    <a:pt x="318611" y="606552"/>
                    <a:pt x="330232" y="589884"/>
                  </a:cubicBezTo>
                  <a:cubicBezTo>
                    <a:pt x="344234" y="569119"/>
                    <a:pt x="355949" y="545306"/>
                    <a:pt x="365093" y="519970"/>
                  </a:cubicBezTo>
                  <a:lnTo>
                    <a:pt x="364617" y="521018"/>
                  </a:lnTo>
                  <a:cubicBezTo>
                    <a:pt x="375952" y="488061"/>
                    <a:pt x="382905" y="452438"/>
                    <a:pt x="385763" y="412242"/>
                  </a:cubicBezTo>
                  <a:lnTo>
                    <a:pt x="385763" y="412528"/>
                  </a:lnTo>
                  <a:cubicBezTo>
                    <a:pt x="389954" y="347186"/>
                    <a:pt x="382905" y="280988"/>
                    <a:pt x="376142" y="217075"/>
                  </a:cubicBezTo>
                  <a:cubicBezTo>
                    <a:pt x="374618" y="202311"/>
                    <a:pt x="372999" y="187547"/>
                    <a:pt x="371666" y="172879"/>
                  </a:cubicBezTo>
                  <a:cubicBezTo>
                    <a:pt x="366617" y="171545"/>
                    <a:pt x="361569" y="170212"/>
                    <a:pt x="356521" y="168783"/>
                  </a:cubicBezTo>
                  <a:cubicBezTo>
                    <a:pt x="325850" y="160116"/>
                    <a:pt x="295466" y="150209"/>
                    <a:pt x="266129" y="139256"/>
                  </a:cubicBezTo>
                  <a:cubicBezTo>
                    <a:pt x="208217" y="117634"/>
                    <a:pt x="151067" y="91059"/>
                    <a:pt x="96393" y="60293"/>
                  </a:cubicBezTo>
                  <a:cubicBezTo>
                    <a:pt x="78867" y="50483"/>
                    <a:pt x="61055" y="39815"/>
                    <a:pt x="43434" y="28670"/>
                  </a:cubicBezTo>
                  <a:cubicBezTo>
                    <a:pt x="52388" y="80296"/>
                    <a:pt x="58864" y="120872"/>
                    <a:pt x="64484" y="160020"/>
                  </a:cubicBezTo>
                  <a:cubicBezTo>
                    <a:pt x="74962" y="233839"/>
                    <a:pt x="81439" y="293751"/>
                    <a:pt x="84677" y="348615"/>
                  </a:cubicBezTo>
                  <a:cubicBezTo>
                    <a:pt x="84772" y="351187"/>
                    <a:pt x="83820" y="353759"/>
                    <a:pt x="81915" y="355759"/>
                  </a:cubicBezTo>
                  <a:cubicBezTo>
                    <a:pt x="80963" y="356711"/>
                    <a:pt x="79915" y="357474"/>
                    <a:pt x="78772" y="358045"/>
                  </a:cubicBezTo>
                  <a:cubicBezTo>
                    <a:pt x="77248" y="358807"/>
                    <a:pt x="75629" y="359283"/>
                    <a:pt x="73914" y="359283"/>
                  </a:cubicBezTo>
                  <a:cubicBezTo>
                    <a:pt x="71056" y="359283"/>
                    <a:pt x="68294" y="358140"/>
                    <a:pt x="66389" y="356140"/>
                  </a:cubicBezTo>
                  <a:cubicBezTo>
                    <a:pt x="63913" y="353663"/>
                    <a:pt x="63437" y="350616"/>
                    <a:pt x="63246" y="348615"/>
                  </a:cubicBezTo>
                  <a:cubicBezTo>
                    <a:pt x="57626" y="285941"/>
                    <a:pt x="50292" y="220599"/>
                    <a:pt x="41434" y="154115"/>
                  </a:cubicBezTo>
                  <a:lnTo>
                    <a:pt x="41148" y="153162"/>
                  </a:lnTo>
                  <a:cubicBezTo>
                    <a:pt x="38481" y="132302"/>
                    <a:pt x="35528" y="111157"/>
                    <a:pt x="32671" y="91154"/>
                  </a:cubicBezTo>
                  <a:lnTo>
                    <a:pt x="28004" y="58293"/>
                  </a:lnTo>
                  <a:lnTo>
                    <a:pt x="27813" y="57150"/>
                  </a:lnTo>
                  <a:lnTo>
                    <a:pt x="21622" y="14764"/>
                  </a:lnTo>
                  <a:lnTo>
                    <a:pt x="21622" y="14764"/>
                  </a:lnTo>
                  <a:cubicBezTo>
                    <a:pt x="14288" y="9906"/>
                    <a:pt x="7048" y="5049"/>
                    <a:pt x="0" y="0"/>
                  </a:cubicBezTo>
                  <a:cubicBezTo>
                    <a:pt x="12954" y="91821"/>
                    <a:pt x="20764" y="182785"/>
                    <a:pt x="28289" y="275749"/>
                  </a:cubicBezTo>
                </a:path>
              </a:pathLst>
            </a:custGeom>
            <a:solidFill>
              <a:srgbClr val="F98B93"/>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61FCFFD6-91F9-3CD5-76F9-CD2F7A88809B}"/>
                </a:ext>
              </a:extLst>
            </p:cNvPr>
            <p:cNvSpPr/>
            <p:nvPr/>
          </p:nvSpPr>
          <p:spPr>
            <a:xfrm>
              <a:off x="6416143" y="3294811"/>
              <a:ext cx="643475" cy="637984"/>
            </a:xfrm>
            <a:custGeom>
              <a:avLst/>
              <a:gdLst>
                <a:gd name="connsiteX0" fmla="*/ 133602 w 643475"/>
                <a:gd name="connsiteY0" fmla="*/ 857 h 637984"/>
                <a:gd name="connsiteX1" fmla="*/ 131221 w 643475"/>
                <a:gd name="connsiteY1" fmla="*/ 1143 h 637984"/>
                <a:gd name="connsiteX2" fmla="*/ 130078 w 643475"/>
                <a:gd name="connsiteY2" fmla="*/ 1143 h 637984"/>
                <a:gd name="connsiteX3" fmla="*/ 128078 w 643475"/>
                <a:gd name="connsiteY3" fmla="*/ 1429 h 637984"/>
                <a:gd name="connsiteX4" fmla="*/ 127030 w 643475"/>
                <a:gd name="connsiteY4" fmla="*/ 1905 h 637984"/>
                <a:gd name="connsiteX5" fmla="*/ 125696 w 643475"/>
                <a:gd name="connsiteY5" fmla="*/ 2667 h 637984"/>
                <a:gd name="connsiteX6" fmla="*/ 123696 w 643475"/>
                <a:gd name="connsiteY6" fmla="*/ 3810 h 637984"/>
                <a:gd name="connsiteX7" fmla="*/ 122839 w 643475"/>
                <a:gd name="connsiteY7" fmla="*/ 4381 h 637984"/>
                <a:gd name="connsiteX8" fmla="*/ 119505 w 643475"/>
                <a:gd name="connsiteY8" fmla="*/ 6763 h 637984"/>
                <a:gd name="connsiteX9" fmla="*/ 107504 w 643475"/>
                <a:gd name="connsiteY9" fmla="*/ 16954 h 637984"/>
                <a:gd name="connsiteX10" fmla="*/ 102455 w 643475"/>
                <a:gd name="connsiteY10" fmla="*/ 21431 h 637984"/>
                <a:gd name="connsiteX11" fmla="*/ 101503 w 643475"/>
                <a:gd name="connsiteY11" fmla="*/ 24956 h 637984"/>
                <a:gd name="connsiteX12" fmla="*/ 98074 w 643475"/>
                <a:gd name="connsiteY12" fmla="*/ 26860 h 637984"/>
                <a:gd name="connsiteX13" fmla="*/ 97121 w 643475"/>
                <a:gd name="connsiteY13" fmla="*/ 26860 h 637984"/>
                <a:gd name="connsiteX14" fmla="*/ 77214 w 643475"/>
                <a:gd name="connsiteY14" fmla="*/ 48958 h 637984"/>
                <a:gd name="connsiteX15" fmla="*/ 71880 w 643475"/>
                <a:gd name="connsiteY15" fmla="*/ 55435 h 637984"/>
                <a:gd name="connsiteX16" fmla="*/ 69880 w 643475"/>
                <a:gd name="connsiteY16" fmla="*/ 58007 h 637984"/>
                <a:gd name="connsiteX17" fmla="*/ 67880 w 643475"/>
                <a:gd name="connsiteY17" fmla="*/ 60579 h 637984"/>
                <a:gd name="connsiteX18" fmla="*/ 67118 w 643475"/>
                <a:gd name="connsiteY18" fmla="*/ 61817 h 637984"/>
                <a:gd name="connsiteX19" fmla="*/ 66356 w 643475"/>
                <a:gd name="connsiteY19" fmla="*/ 62579 h 637984"/>
                <a:gd name="connsiteX20" fmla="*/ 56545 w 643475"/>
                <a:gd name="connsiteY20" fmla="*/ 76771 h 637984"/>
                <a:gd name="connsiteX21" fmla="*/ 38924 w 643475"/>
                <a:gd name="connsiteY21" fmla="*/ 108394 h 637984"/>
                <a:gd name="connsiteX22" fmla="*/ 35685 w 643475"/>
                <a:gd name="connsiteY22" fmla="*/ 115348 h 637984"/>
                <a:gd name="connsiteX23" fmla="*/ 35018 w 643475"/>
                <a:gd name="connsiteY23" fmla="*/ 116872 h 637984"/>
                <a:gd name="connsiteX24" fmla="*/ 33780 w 643475"/>
                <a:gd name="connsiteY24" fmla="*/ 119539 h 637984"/>
                <a:gd name="connsiteX25" fmla="*/ 31589 w 643475"/>
                <a:gd name="connsiteY25" fmla="*/ 124111 h 637984"/>
                <a:gd name="connsiteX26" fmla="*/ 31113 w 643475"/>
                <a:gd name="connsiteY26" fmla="*/ 125254 h 637984"/>
                <a:gd name="connsiteX27" fmla="*/ 28256 w 643475"/>
                <a:gd name="connsiteY27" fmla="*/ 133064 h 637984"/>
                <a:gd name="connsiteX28" fmla="*/ 25493 w 643475"/>
                <a:gd name="connsiteY28" fmla="*/ 140684 h 637984"/>
                <a:gd name="connsiteX29" fmla="*/ 23779 w 643475"/>
                <a:gd name="connsiteY29" fmla="*/ 145161 h 637984"/>
                <a:gd name="connsiteX30" fmla="*/ 13206 w 643475"/>
                <a:gd name="connsiteY30" fmla="*/ 179641 h 637984"/>
                <a:gd name="connsiteX31" fmla="*/ 6539 w 643475"/>
                <a:gd name="connsiteY31" fmla="*/ 217075 h 637984"/>
                <a:gd name="connsiteX32" fmla="*/ 157 w 643475"/>
                <a:gd name="connsiteY32" fmla="*/ 272796 h 637984"/>
                <a:gd name="connsiteX33" fmla="*/ 7872 w 643475"/>
                <a:gd name="connsiteY33" fmla="*/ 344805 h 637984"/>
                <a:gd name="connsiteX34" fmla="*/ 35780 w 643475"/>
                <a:gd name="connsiteY34" fmla="*/ 406908 h 637984"/>
                <a:gd name="connsiteX35" fmla="*/ 41876 w 643475"/>
                <a:gd name="connsiteY35" fmla="*/ 417766 h 637984"/>
                <a:gd name="connsiteX36" fmla="*/ 70832 w 643475"/>
                <a:gd name="connsiteY36" fmla="*/ 473488 h 637984"/>
                <a:gd name="connsiteX37" fmla="*/ 82262 w 643475"/>
                <a:gd name="connsiteY37" fmla="*/ 512636 h 637984"/>
                <a:gd name="connsiteX38" fmla="*/ 82453 w 643475"/>
                <a:gd name="connsiteY38" fmla="*/ 536639 h 637984"/>
                <a:gd name="connsiteX39" fmla="*/ 79310 w 643475"/>
                <a:gd name="connsiteY39" fmla="*/ 549211 h 637984"/>
                <a:gd name="connsiteX40" fmla="*/ 74357 w 643475"/>
                <a:gd name="connsiteY40" fmla="*/ 557594 h 637984"/>
                <a:gd name="connsiteX41" fmla="*/ 68261 w 643475"/>
                <a:gd name="connsiteY41" fmla="*/ 563785 h 637984"/>
                <a:gd name="connsiteX42" fmla="*/ 68261 w 643475"/>
                <a:gd name="connsiteY42" fmla="*/ 564070 h 637984"/>
                <a:gd name="connsiteX43" fmla="*/ 68451 w 643475"/>
                <a:gd name="connsiteY43" fmla="*/ 564070 h 637984"/>
                <a:gd name="connsiteX44" fmla="*/ 68356 w 643475"/>
                <a:gd name="connsiteY44" fmla="*/ 565976 h 637984"/>
                <a:gd name="connsiteX45" fmla="*/ 66737 w 643475"/>
                <a:gd name="connsiteY45" fmla="*/ 572643 h 637984"/>
                <a:gd name="connsiteX46" fmla="*/ 204182 w 643475"/>
                <a:gd name="connsiteY46" fmla="*/ 632936 h 637984"/>
                <a:gd name="connsiteX47" fmla="*/ 225804 w 643475"/>
                <a:gd name="connsiteY47" fmla="*/ 636841 h 637984"/>
                <a:gd name="connsiteX48" fmla="*/ 224947 w 643475"/>
                <a:gd name="connsiteY48" fmla="*/ 636080 h 637984"/>
                <a:gd name="connsiteX49" fmla="*/ 225423 w 643475"/>
                <a:gd name="connsiteY49" fmla="*/ 636080 h 637984"/>
                <a:gd name="connsiteX50" fmla="*/ 226471 w 643475"/>
                <a:gd name="connsiteY50" fmla="*/ 636270 h 637984"/>
                <a:gd name="connsiteX51" fmla="*/ 228185 w 643475"/>
                <a:gd name="connsiteY51" fmla="*/ 636461 h 637984"/>
                <a:gd name="connsiteX52" fmla="*/ 228376 w 643475"/>
                <a:gd name="connsiteY52" fmla="*/ 631603 h 637984"/>
                <a:gd name="connsiteX53" fmla="*/ 228376 w 643475"/>
                <a:gd name="connsiteY53" fmla="*/ 628555 h 637984"/>
                <a:gd name="connsiteX54" fmla="*/ 223042 w 643475"/>
                <a:gd name="connsiteY54" fmla="*/ 560070 h 637984"/>
                <a:gd name="connsiteX55" fmla="*/ 217613 w 643475"/>
                <a:gd name="connsiteY55" fmla="*/ 527018 h 637984"/>
                <a:gd name="connsiteX56" fmla="*/ 216660 w 643475"/>
                <a:gd name="connsiteY56" fmla="*/ 522161 h 637984"/>
                <a:gd name="connsiteX57" fmla="*/ 215422 w 643475"/>
                <a:gd name="connsiteY57" fmla="*/ 515684 h 637984"/>
                <a:gd name="connsiteX58" fmla="*/ 214469 w 643475"/>
                <a:gd name="connsiteY58" fmla="*/ 510540 h 637984"/>
                <a:gd name="connsiteX59" fmla="*/ 212755 w 643475"/>
                <a:gd name="connsiteY59" fmla="*/ 503682 h 637984"/>
                <a:gd name="connsiteX60" fmla="*/ 212469 w 643475"/>
                <a:gd name="connsiteY60" fmla="*/ 502539 h 637984"/>
                <a:gd name="connsiteX61" fmla="*/ 211993 w 643475"/>
                <a:gd name="connsiteY61" fmla="*/ 500063 h 637984"/>
                <a:gd name="connsiteX62" fmla="*/ 211517 w 643475"/>
                <a:gd name="connsiteY62" fmla="*/ 497681 h 637984"/>
                <a:gd name="connsiteX63" fmla="*/ 210850 w 643475"/>
                <a:gd name="connsiteY63" fmla="*/ 494728 h 637984"/>
                <a:gd name="connsiteX64" fmla="*/ 203230 w 643475"/>
                <a:gd name="connsiteY64" fmla="*/ 429101 h 637984"/>
                <a:gd name="connsiteX65" fmla="*/ 203230 w 643475"/>
                <a:gd name="connsiteY65" fmla="*/ 427006 h 637984"/>
                <a:gd name="connsiteX66" fmla="*/ 209802 w 643475"/>
                <a:gd name="connsiteY66" fmla="*/ 365760 h 637984"/>
                <a:gd name="connsiteX67" fmla="*/ 231233 w 643475"/>
                <a:gd name="connsiteY67" fmla="*/ 303466 h 637984"/>
                <a:gd name="connsiteX68" fmla="*/ 233615 w 643475"/>
                <a:gd name="connsiteY68" fmla="*/ 302133 h 637984"/>
                <a:gd name="connsiteX69" fmla="*/ 235043 w 643475"/>
                <a:gd name="connsiteY69" fmla="*/ 302514 h 637984"/>
                <a:gd name="connsiteX70" fmla="*/ 236377 w 643475"/>
                <a:gd name="connsiteY70" fmla="*/ 304895 h 637984"/>
                <a:gd name="connsiteX71" fmla="*/ 235996 w 643475"/>
                <a:gd name="connsiteY71" fmla="*/ 306419 h 637984"/>
                <a:gd name="connsiteX72" fmla="*/ 233234 w 643475"/>
                <a:gd name="connsiteY72" fmla="*/ 312515 h 637984"/>
                <a:gd name="connsiteX73" fmla="*/ 232567 w 643475"/>
                <a:gd name="connsiteY73" fmla="*/ 313944 h 637984"/>
                <a:gd name="connsiteX74" fmla="*/ 220184 w 643475"/>
                <a:gd name="connsiteY74" fmla="*/ 349663 h 637984"/>
                <a:gd name="connsiteX75" fmla="*/ 213231 w 643475"/>
                <a:gd name="connsiteY75" fmla="*/ 385286 h 637984"/>
                <a:gd name="connsiteX76" fmla="*/ 210659 w 643475"/>
                <a:gd name="connsiteY76" fmla="*/ 420148 h 637984"/>
                <a:gd name="connsiteX77" fmla="*/ 210659 w 643475"/>
                <a:gd name="connsiteY77" fmla="*/ 422529 h 637984"/>
                <a:gd name="connsiteX78" fmla="*/ 213231 w 643475"/>
                <a:gd name="connsiteY78" fmla="*/ 458534 h 637984"/>
                <a:gd name="connsiteX79" fmla="*/ 218184 w 643475"/>
                <a:gd name="connsiteY79" fmla="*/ 485394 h 637984"/>
                <a:gd name="connsiteX80" fmla="*/ 221232 w 643475"/>
                <a:gd name="connsiteY80" fmla="*/ 497967 h 637984"/>
                <a:gd name="connsiteX81" fmla="*/ 221708 w 643475"/>
                <a:gd name="connsiteY81" fmla="*/ 499872 h 637984"/>
                <a:gd name="connsiteX82" fmla="*/ 224661 w 643475"/>
                <a:gd name="connsiteY82" fmla="*/ 511493 h 637984"/>
                <a:gd name="connsiteX83" fmla="*/ 238758 w 643475"/>
                <a:gd name="connsiteY83" fmla="*/ 594646 h 637984"/>
                <a:gd name="connsiteX84" fmla="*/ 240663 w 643475"/>
                <a:gd name="connsiteY84" fmla="*/ 637508 h 637984"/>
                <a:gd name="connsiteX85" fmla="*/ 251617 w 643475"/>
                <a:gd name="connsiteY85" fmla="*/ 637985 h 637984"/>
                <a:gd name="connsiteX86" fmla="*/ 300194 w 643475"/>
                <a:gd name="connsiteY86" fmla="*/ 633127 h 637984"/>
                <a:gd name="connsiteX87" fmla="*/ 325436 w 643475"/>
                <a:gd name="connsiteY87" fmla="*/ 632460 h 637984"/>
                <a:gd name="connsiteX88" fmla="*/ 325436 w 643475"/>
                <a:gd name="connsiteY88" fmla="*/ 632460 h 637984"/>
                <a:gd name="connsiteX89" fmla="*/ 344390 w 643475"/>
                <a:gd name="connsiteY89" fmla="*/ 629888 h 637984"/>
                <a:gd name="connsiteX90" fmla="*/ 345534 w 643475"/>
                <a:gd name="connsiteY90" fmla="*/ 629698 h 637984"/>
                <a:gd name="connsiteX91" fmla="*/ 409351 w 643475"/>
                <a:gd name="connsiteY91" fmla="*/ 622268 h 637984"/>
                <a:gd name="connsiteX92" fmla="*/ 409256 w 643475"/>
                <a:gd name="connsiteY92" fmla="*/ 622268 h 637984"/>
                <a:gd name="connsiteX93" fmla="*/ 417638 w 643475"/>
                <a:gd name="connsiteY93" fmla="*/ 615982 h 637984"/>
                <a:gd name="connsiteX94" fmla="*/ 422686 w 643475"/>
                <a:gd name="connsiteY94" fmla="*/ 612172 h 637984"/>
                <a:gd name="connsiteX95" fmla="*/ 424591 w 643475"/>
                <a:gd name="connsiteY95" fmla="*/ 610743 h 637984"/>
                <a:gd name="connsiteX96" fmla="*/ 426401 w 643475"/>
                <a:gd name="connsiteY96" fmla="*/ 609410 h 637984"/>
                <a:gd name="connsiteX97" fmla="*/ 448880 w 643475"/>
                <a:gd name="connsiteY97" fmla="*/ 592550 h 637984"/>
                <a:gd name="connsiteX98" fmla="*/ 488504 w 643475"/>
                <a:gd name="connsiteY98" fmla="*/ 555974 h 637984"/>
                <a:gd name="connsiteX99" fmla="*/ 503363 w 643475"/>
                <a:gd name="connsiteY99" fmla="*/ 535115 h 637984"/>
                <a:gd name="connsiteX100" fmla="*/ 514412 w 643475"/>
                <a:gd name="connsiteY100" fmla="*/ 511016 h 637984"/>
                <a:gd name="connsiteX101" fmla="*/ 520793 w 643475"/>
                <a:gd name="connsiteY101" fmla="*/ 482727 h 637984"/>
                <a:gd name="connsiteX102" fmla="*/ 521365 w 643475"/>
                <a:gd name="connsiteY102" fmla="*/ 477298 h 637984"/>
                <a:gd name="connsiteX103" fmla="*/ 521841 w 643475"/>
                <a:gd name="connsiteY103" fmla="*/ 473583 h 637984"/>
                <a:gd name="connsiteX104" fmla="*/ 522984 w 643475"/>
                <a:gd name="connsiteY104" fmla="*/ 464439 h 637984"/>
                <a:gd name="connsiteX105" fmla="*/ 523651 w 643475"/>
                <a:gd name="connsiteY105" fmla="*/ 459010 h 637984"/>
                <a:gd name="connsiteX106" fmla="*/ 524032 w 643475"/>
                <a:gd name="connsiteY106" fmla="*/ 455962 h 637984"/>
                <a:gd name="connsiteX107" fmla="*/ 524603 w 643475"/>
                <a:gd name="connsiteY107" fmla="*/ 451771 h 637984"/>
                <a:gd name="connsiteX108" fmla="*/ 525270 w 643475"/>
                <a:gd name="connsiteY108" fmla="*/ 446723 h 637984"/>
                <a:gd name="connsiteX109" fmla="*/ 540891 w 643475"/>
                <a:gd name="connsiteY109" fmla="*/ 361283 h 637984"/>
                <a:gd name="connsiteX110" fmla="*/ 567371 w 643475"/>
                <a:gd name="connsiteY110" fmla="*/ 281273 h 637984"/>
                <a:gd name="connsiteX111" fmla="*/ 568514 w 643475"/>
                <a:gd name="connsiteY111" fmla="*/ 278702 h 637984"/>
                <a:gd name="connsiteX112" fmla="*/ 570419 w 643475"/>
                <a:gd name="connsiteY112" fmla="*/ 274320 h 637984"/>
                <a:gd name="connsiteX113" fmla="*/ 570990 w 643475"/>
                <a:gd name="connsiteY113" fmla="*/ 273082 h 637984"/>
                <a:gd name="connsiteX114" fmla="*/ 572038 w 643475"/>
                <a:gd name="connsiteY114" fmla="*/ 270701 h 637984"/>
                <a:gd name="connsiteX115" fmla="*/ 572228 w 643475"/>
                <a:gd name="connsiteY115" fmla="*/ 270510 h 637984"/>
                <a:gd name="connsiteX116" fmla="*/ 562799 w 643475"/>
                <a:gd name="connsiteY116" fmla="*/ 238601 h 637984"/>
                <a:gd name="connsiteX117" fmla="*/ 562608 w 643475"/>
                <a:gd name="connsiteY117" fmla="*/ 237458 h 637984"/>
                <a:gd name="connsiteX118" fmla="*/ 559084 w 643475"/>
                <a:gd name="connsiteY118" fmla="*/ 199739 h 637984"/>
                <a:gd name="connsiteX119" fmla="*/ 560132 w 643475"/>
                <a:gd name="connsiteY119" fmla="*/ 180213 h 637984"/>
                <a:gd name="connsiteX120" fmla="*/ 573181 w 643475"/>
                <a:gd name="connsiteY120" fmla="*/ 125254 h 637984"/>
                <a:gd name="connsiteX121" fmla="*/ 573467 w 643475"/>
                <a:gd name="connsiteY121" fmla="*/ 124206 h 637984"/>
                <a:gd name="connsiteX122" fmla="*/ 574134 w 643475"/>
                <a:gd name="connsiteY122" fmla="*/ 122682 h 637984"/>
                <a:gd name="connsiteX123" fmla="*/ 576515 w 643475"/>
                <a:gd name="connsiteY123" fmla="*/ 116872 h 637984"/>
                <a:gd name="connsiteX124" fmla="*/ 577848 w 643475"/>
                <a:gd name="connsiteY124" fmla="*/ 113919 h 637984"/>
                <a:gd name="connsiteX125" fmla="*/ 578420 w 643475"/>
                <a:gd name="connsiteY125" fmla="*/ 112586 h 637984"/>
                <a:gd name="connsiteX126" fmla="*/ 583849 w 643475"/>
                <a:gd name="connsiteY126" fmla="*/ 101346 h 637984"/>
                <a:gd name="connsiteX127" fmla="*/ 584801 w 643475"/>
                <a:gd name="connsiteY127" fmla="*/ 99441 h 637984"/>
                <a:gd name="connsiteX128" fmla="*/ 605376 w 643475"/>
                <a:gd name="connsiteY128" fmla="*/ 66961 h 637984"/>
                <a:gd name="connsiteX129" fmla="*/ 609185 w 643475"/>
                <a:gd name="connsiteY129" fmla="*/ 62008 h 637984"/>
                <a:gd name="connsiteX130" fmla="*/ 610233 w 643475"/>
                <a:gd name="connsiteY130" fmla="*/ 60674 h 637984"/>
                <a:gd name="connsiteX131" fmla="*/ 611376 w 643475"/>
                <a:gd name="connsiteY131" fmla="*/ 59246 h 637984"/>
                <a:gd name="connsiteX132" fmla="*/ 612614 w 643475"/>
                <a:gd name="connsiteY132" fmla="*/ 57721 h 637984"/>
                <a:gd name="connsiteX133" fmla="*/ 613853 w 643475"/>
                <a:gd name="connsiteY133" fmla="*/ 56198 h 637984"/>
                <a:gd name="connsiteX134" fmla="*/ 615186 w 643475"/>
                <a:gd name="connsiteY134" fmla="*/ 54673 h 637984"/>
                <a:gd name="connsiteX135" fmla="*/ 616520 w 643475"/>
                <a:gd name="connsiteY135" fmla="*/ 53150 h 637984"/>
                <a:gd name="connsiteX136" fmla="*/ 617853 w 643475"/>
                <a:gd name="connsiteY136" fmla="*/ 51625 h 637984"/>
                <a:gd name="connsiteX137" fmla="*/ 626140 w 643475"/>
                <a:gd name="connsiteY137" fmla="*/ 42672 h 637984"/>
                <a:gd name="connsiteX138" fmla="*/ 643476 w 643475"/>
                <a:gd name="connsiteY138" fmla="*/ 26575 h 637984"/>
                <a:gd name="connsiteX139" fmla="*/ 637760 w 643475"/>
                <a:gd name="connsiteY139" fmla="*/ 23431 h 637984"/>
                <a:gd name="connsiteX140" fmla="*/ 636617 w 643475"/>
                <a:gd name="connsiteY140" fmla="*/ 22860 h 637984"/>
                <a:gd name="connsiteX141" fmla="*/ 635093 w 643475"/>
                <a:gd name="connsiteY141" fmla="*/ 22003 h 637984"/>
                <a:gd name="connsiteX142" fmla="*/ 634236 w 643475"/>
                <a:gd name="connsiteY142" fmla="*/ 21527 h 637984"/>
                <a:gd name="connsiteX143" fmla="*/ 634236 w 643475"/>
                <a:gd name="connsiteY143" fmla="*/ 21527 h 637984"/>
                <a:gd name="connsiteX144" fmla="*/ 631093 w 643475"/>
                <a:gd name="connsiteY144" fmla="*/ 23336 h 637984"/>
                <a:gd name="connsiteX145" fmla="*/ 629283 w 643475"/>
                <a:gd name="connsiteY145" fmla="*/ 26289 h 637984"/>
                <a:gd name="connsiteX146" fmla="*/ 628140 w 643475"/>
                <a:gd name="connsiteY146" fmla="*/ 28194 h 637984"/>
                <a:gd name="connsiteX147" fmla="*/ 590802 w 643475"/>
                <a:gd name="connsiteY147" fmla="*/ 78867 h 637984"/>
                <a:gd name="connsiteX148" fmla="*/ 547559 w 643475"/>
                <a:gd name="connsiteY148" fmla="*/ 124015 h 637984"/>
                <a:gd name="connsiteX149" fmla="*/ 497362 w 643475"/>
                <a:gd name="connsiteY149" fmla="*/ 167069 h 637984"/>
                <a:gd name="connsiteX150" fmla="*/ 473740 w 643475"/>
                <a:gd name="connsiteY150" fmla="*/ 184023 h 637984"/>
                <a:gd name="connsiteX151" fmla="*/ 415256 w 643475"/>
                <a:gd name="connsiteY151" fmla="*/ 214694 h 637984"/>
                <a:gd name="connsiteX152" fmla="*/ 350391 w 643475"/>
                <a:gd name="connsiteY152" fmla="*/ 244031 h 637984"/>
                <a:gd name="connsiteX153" fmla="*/ 285335 w 643475"/>
                <a:gd name="connsiteY153" fmla="*/ 269367 h 637984"/>
                <a:gd name="connsiteX154" fmla="*/ 236186 w 643475"/>
                <a:gd name="connsiteY154" fmla="*/ 284607 h 637984"/>
                <a:gd name="connsiteX155" fmla="*/ 210659 w 643475"/>
                <a:gd name="connsiteY155" fmla="*/ 263461 h 637984"/>
                <a:gd name="connsiteX156" fmla="*/ 133793 w 643475"/>
                <a:gd name="connsiteY156" fmla="*/ 174117 h 637984"/>
                <a:gd name="connsiteX157" fmla="*/ 106551 w 643475"/>
                <a:gd name="connsiteY157" fmla="*/ 127921 h 637984"/>
                <a:gd name="connsiteX158" fmla="*/ 102646 w 643475"/>
                <a:gd name="connsiteY158" fmla="*/ 116967 h 637984"/>
                <a:gd name="connsiteX159" fmla="*/ 101217 w 643475"/>
                <a:gd name="connsiteY159" fmla="*/ 112966 h 637984"/>
                <a:gd name="connsiteX160" fmla="*/ 100074 w 643475"/>
                <a:gd name="connsiteY160" fmla="*/ 107061 h 637984"/>
                <a:gd name="connsiteX161" fmla="*/ 99026 w 643475"/>
                <a:gd name="connsiteY161" fmla="*/ 100203 h 637984"/>
                <a:gd name="connsiteX162" fmla="*/ 98741 w 643475"/>
                <a:gd name="connsiteY162" fmla="*/ 90488 h 637984"/>
                <a:gd name="connsiteX163" fmla="*/ 98741 w 643475"/>
                <a:gd name="connsiteY163" fmla="*/ 88392 h 637984"/>
                <a:gd name="connsiteX164" fmla="*/ 98931 w 643475"/>
                <a:gd name="connsiteY164" fmla="*/ 85535 h 637984"/>
                <a:gd name="connsiteX165" fmla="*/ 100074 w 643475"/>
                <a:gd name="connsiteY165" fmla="*/ 77152 h 637984"/>
                <a:gd name="connsiteX166" fmla="*/ 100360 w 643475"/>
                <a:gd name="connsiteY166" fmla="*/ 74867 h 637984"/>
                <a:gd name="connsiteX167" fmla="*/ 100646 w 643475"/>
                <a:gd name="connsiteY167" fmla="*/ 73247 h 637984"/>
                <a:gd name="connsiteX168" fmla="*/ 100836 w 643475"/>
                <a:gd name="connsiteY168" fmla="*/ 71152 h 637984"/>
                <a:gd name="connsiteX169" fmla="*/ 105980 w 643475"/>
                <a:gd name="connsiteY169" fmla="*/ 53721 h 637984"/>
                <a:gd name="connsiteX170" fmla="*/ 115695 w 643475"/>
                <a:gd name="connsiteY170" fmla="*/ 31718 h 637984"/>
                <a:gd name="connsiteX171" fmla="*/ 124172 w 643475"/>
                <a:gd name="connsiteY171" fmla="*/ 16669 h 637984"/>
                <a:gd name="connsiteX172" fmla="*/ 125030 w 643475"/>
                <a:gd name="connsiteY172" fmla="*/ 16002 h 637984"/>
                <a:gd name="connsiteX173" fmla="*/ 132364 w 643475"/>
                <a:gd name="connsiteY173" fmla="*/ 6572 h 637984"/>
                <a:gd name="connsiteX174" fmla="*/ 133031 w 643475"/>
                <a:gd name="connsiteY174" fmla="*/ 5810 h 637984"/>
                <a:gd name="connsiteX175" fmla="*/ 133602 w 643475"/>
                <a:gd name="connsiteY175" fmla="*/ 4858 h 637984"/>
                <a:gd name="connsiteX176" fmla="*/ 136841 w 643475"/>
                <a:gd name="connsiteY176" fmla="*/ 1238 h 637984"/>
                <a:gd name="connsiteX177" fmla="*/ 137126 w 643475"/>
                <a:gd name="connsiteY177" fmla="*/ 571 h 637984"/>
                <a:gd name="connsiteX178" fmla="*/ 137317 w 643475"/>
                <a:gd name="connsiteY178" fmla="*/ 0 h 637984"/>
                <a:gd name="connsiteX179" fmla="*/ 133697 w 643475"/>
                <a:gd name="connsiteY179" fmla="*/ 571 h 6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643475" h="637984">
                  <a:moveTo>
                    <a:pt x="133602" y="857"/>
                  </a:moveTo>
                  <a:cubicBezTo>
                    <a:pt x="132840" y="952"/>
                    <a:pt x="132078" y="1048"/>
                    <a:pt x="131221" y="1143"/>
                  </a:cubicBezTo>
                  <a:lnTo>
                    <a:pt x="130078" y="1143"/>
                  </a:lnTo>
                  <a:cubicBezTo>
                    <a:pt x="129221" y="1333"/>
                    <a:pt x="128649" y="1429"/>
                    <a:pt x="128078" y="1429"/>
                  </a:cubicBezTo>
                  <a:lnTo>
                    <a:pt x="127030" y="1905"/>
                  </a:lnTo>
                  <a:lnTo>
                    <a:pt x="125696" y="2667"/>
                  </a:lnTo>
                  <a:lnTo>
                    <a:pt x="123696" y="3810"/>
                  </a:lnTo>
                  <a:lnTo>
                    <a:pt x="122839" y="4381"/>
                  </a:lnTo>
                  <a:lnTo>
                    <a:pt x="119505" y="6763"/>
                  </a:lnTo>
                  <a:cubicBezTo>
                    <a:pt x="115790" y="9811"/>
                    <a:pt x="111885" y="13144"/>
                    <a:pt x="107504" y="16954"/>
                  </a:cubicBezTo>
                  <a:lnTo>
                    <a:pt x="102455" y="21431"/>
                  </a:lnTo>
                  <a:cubicBezTo>
                    <a:pt x="102170" y="23146"/>
                    <a:pt x="101979" y="24098"/>
                    <a:pt x="101503" y="24956"/>
                  </a:cubicBezTo>
                  <a:cubicBezTo>
                    <a:pt x="100741" y="26194"/>
                    <a:pt x="99503" y="26860"/>
                    <a:pt x="98074" y="26860"/>
                  </a:cubicBezTo>
                  <a:cubicBezTo>
                    <a:pt x="97693" y="26860"/>
                    <a:pt x="97407" y="26860"/>
                    <a:pt x="97121" y="26860"/>
                  </a:cubicBezTo>
                  <a:cubicBezTo>
                    <a:pt x="89216" y="35052"/>
                    <a:pt x="82929" y="42100"/>
                    <a:pt x="77214" y="48958"/>
                  </a:cubicBezTo>
                  <a:cubicBezTo>
                    <a:pt x="75404" y="51149"/>
                    <a:pt x="73690" y="53245"/>
                    <a:pt x="71880" y="55435"/>
                  </a:cubicBezTo>
                  <a:lnTo>
                    <a:pt x="69880" y="58007"/>
                  </a:lnTo>
                  <a:lnTo>
                    <a:pt x="67880" y="60579"/>
                  </a:lnTo>
                  <a:lnTo>
                    <a:pt x="67118" y="61817"/>
                  </a:lnTo>
                  <a:lnTo>
                    <a:pt x="66356" y="62579"/>
                  </a:lnTo>
                  <a:cubicBezTo>
                    <a:pt x="62831" y="67056"/>
                    <a:pt x="59688" y="71914"/>
                    <a:pt x="56545" y="76771"/>
                  </a:cubicBezTo>
                  <a:cubicBezTo>
                    <a:pt x="50544" y="86106"/>
                    <a:pt x="44639" y="96774"/>
                    <a:pt x="38924" y="108394"/>
                  </a:cubicBezTo>
                  <a:cubicBezTo>
                    <a:pt x="37781" y="110681"/>
                    <a:pt x="36733" y="112966"/>
                    <a:pt x="35685" y="115348"/>
                  </a:cubicBezTo>
                  <a:lnTo>
                    <a:pt x="35018" y="116872"/>
                  </a:lnTo>
                  <a:lnTo>
                    <a:pt x="33780" y="119539"/>
                  </a:lnTo>
                  <a:lnTo>
                    <a:pt x="31589" y="124111"/>
                  </a:lnTo>
                  <a:lnTo>
                    <a:pt x="31113" y="125254"/>
                  </a:lnTo>
                  <a:lnTo>
                    <a:pt x="28256" y="133064"/>
                  </a:lnTo>
                  <a:lnTo>
                    <a:pt x="25493" y="140684"/>
                  </a:lnTo>
                  <a:lnTo>
                    <a:pt x="23779" y="145161"/>
                  </a:lnTo>
                  <a:cubicBezTo>
                    <a:pt x="19016" y="158877"/>
                    <a:pt x="15778" y="169450"/>
                    <a:pt x="13206" y="179641"/>
                  </a:cubicBezTo>
                  <a:cubicBezTo>
                    <a:pt x="10158" y="191072"/>
                    <a:pt x="7967" y="203359"/>
                    <a:pt x="6539" y="217075"/>
                  </a:cubicBezTo>
                  <a:cubicBezTo>
                    <a:pt x="2919" y="235744"/>
                    <a:pt x="824" y="254508"/>
                    <a:pt x="157" y="272796"/>
                  </a:cubicBezTo>
                  <a:cubicBezTo>
                    <a:pt x="-700" y="298132"/>
                    <a:pt x="1967" y="322326"/>
                    <a:pt x="7872" y="344805"/>
                  </a:cubicBezTo>
                  <a:cubicBezTo>
                    <a:pt x="13492" y="366046"/>
                    <a:pt x="23874" y="385572"/>
                    <a:pt x="35780" y="406908"/>
                  </a:cubicBezTo>
                  <a:lnTo>
                    <a:pt x="41876" y="417766"/>
                  </a:lnTo>
                  <a:cubicBezTo>
                    <a:pt x="52163" y="435959"/>
                    <a:pt x="62641" y="454343"/>
                    <a:pt x="70832" y="473488"/>
                  </a:cubicBezTo>
                  <a:cubicBezTo>
                    <a:pt x="76833" y="488156"/>
                    <a:pt x="80548" y="500539"/>
                    <a:pt x="82262" y="512636"/>
                  </a:cubicBezTo>
                  <a:cubicBezTo>
                    <a:pt x="83310" y="521208"/>
                    <a:pt x="83405" y="529019"/>
                    <a:pt x="82453" y="536639"/>
                  </a:cubicBezTo>
                  <a:cubicBezTo>
                    <a:pt x="81596" y="541782"/>
                    <a:pt x="80643" y="545687"/>
                    <a:pt x="79310" y="549211"/>
                  </a:cubicBezTo>
                  <a:cubicBezTo>
                    <a:pt x="77976" y="552164"/>
                    <a:pt x="76357" y="555022"/>
                    <a:pt x="74357" y="557594"/>
                  </a:cubicBezTo>
                  <a:cubicBezTo>
                    <a:pt x="72547" y="559880"/>
                    <a:pt x="70547" y="561880"/>
                    <a:pt x="68261" y="563785"/>
                  </a:cubicBezTo>
                  <a:lnTo>
                    <a:pt x="68261" y="564070"/>
                  </a:lnTo>
                  <a:lnTo>
                    <a:pt x="68451" y="564070"/>
                  </a:lnTo>
                  <a:cubicBezTo>
                    <a:pt x="68642" y="564737"/>
                    <a:pt x="68451" y="565214"/>
                    <a:pt x="68356" y="565976"/>
                  </a:cubicBezTo>
                  <a:cubicBezTo>
                    <a:pt x="67689" y="568166"/>
                    <a:pt x="67213" y="570357"/>
                    <a:pt x="66737" y="572643"/>
                  </a:cubicBezTo>
                  <a:cubicBezTo>
                    <a:pt x="65498" y="578358"/>
                    <a:pt x="203611" y="632841"/>
                    <a:pt x="204182" y="632936"/>
                  </a:cubicBezTo>
                  <a:cubicBezTo>
                    <a:pt x="210659" y="634270"/>
                    <a:pt x="217613" y="635508"/>
                    <a:pt x="225804" y="636841"/>
                  </a:cubicBezTo>
                  <a:lnTo>
                    <a:pt x="224947" y="636080"/>
                  </a:lnTo>
                  <a:lnTo>
                    <a:pt x="225423" y="636080"/>
                  </a:lnTo>
                  <a:cubicBezTo>
                    <a:pt x="225423" y="636080"/>
                    <a:pt x="226090" y="636270"/>
                    <a:pt x="226471" y="636270"/>
                  </a:cubicBezTo>
                  <a:lnTo>
                    <a:pt x="228185" y="636461"/>
                  </a:lnTo>
                  <a:cubicBezTo>
                    <a:pt x="228281" y="634746"/>
                    <a:pt x="228376" y="633127"/>
                    <a:pt x="228376" y="631603"/>
                  </a:cubicBezTo>
                  <a:lnTo>
                    <a:pt x="228376" y="628555"/>
                  </a:lnTo>
                  <a:cubicBezTo>
                    <a:pt x="227804" y="605790"/>
                    <a:pt x="226090" y="582740"/>
                    <a:pt x="223042" y="560070"/>
                  </a:cubicBezTo>
                  <a:cubicBezTo>
                    <a:pt x="221613" y="549783"/>
                    <a:pt x="219803" y="538924"/>
                    <a:pt x="217613" y="527018"/>
                  </a:cubicBezTo>
                  <a:lnTo>
                    <a:pt x="216660" y="522161"/>
                  </a:lnTo>
                  <a:lnTo>
                    <a:pt x="215422" y="515684"/>
                  </a:lnTo>
                  <a:lnTo>
                    <a:pt x="214469" y="510540"/>
                  </a:lnTo>
                  <a:lnTo>
                    <a:pt x="212755" y="503682"/>
                  </a:lnTo>
                  <a:lnTo>
                    <a:pt x="212469" y="502539"/>
                  </a:lnTo>
                  <a:lnTo>
                    <a:pt x="211993" y="500063"/>
                  </a:lnTo>
                  <a:lnTo>
                    <a:pt x="211517" y="497681"/>
                  </a:lnTo>
                  <a:lnTo>
                    <a:pt x="210850" y="494728"/>
                  </a:lnTo>
                  <a:cubicBezTo>
                    <a:pt x="205897" y="471107"/>
                    <a:pt x="203420" y="449675"/>
                    <a:pt x="203230" y="429101"/>
                  </a:cubicBezTo>
                  <a:lnTo>
                    <a:pt x="203230" y="427006"/>
                  </a:lnTo>
                  <a:cubicBezTo>
                    <a:pt x="203230" y="406051"/>
                    <a:pt x="205421" y="385382"/>
                    <a:pt x="209802" y="365760"/>
                  </a:cubicBezTo>
                  <a:cubicBezTo>
                    <a:pt x="214374" y="345472"/>
                    <a:pt x="221423" y="325088"/>
                    <a:pt x="231233" y="303466"/>
                  </a:cubicBezTo>
                  <a:cubicBezTo>
                    <a:pt x="231614" y="302609"/>
                    <a:pt x="232567" y="302133"/>
                    <a:pt x="233615" y="302133"/>
                  </a:cubicBezTo>
                  <a:cubicBezTo>
                    <a:pt x="234091" y="302133"/>
                    <a:pt x="234567" y="302323"/>
                    <a:pt x="235043" y="302514"/>
                  </a:cubicBezTo>
                  <a:cubicBezTo>
                    <a:pt x="236186" y="303181"/>
                    <a:pt x="236377" y="304133"/>
                    <a:pt x="236377" y="304895"/>
                  </a:cubicBezTo>
                  <a:cubicBezTo>
                    <a:pt x="236377" y="305372"/>
                    <a:pt x="236282" y="305848"/>
                    <a:pt x="235996" y="306419"/>
                  </a:cubicBezTo>
                  <a:cubicBezTo>
                    <a:pt x="235043" y="308419"/>
                    <a:pt x="234186" y="310515"/>
                    <a:pt x="233234" y="312515"/>
                  </a:cubicBezTo>
                  <a:lnTo>
                    <a:pt x="232567" y="313944"/>
                  </a:lnTo>
                  <a:cubicBezTo>
                    <a:pt x="227423" y="326231"/>
                    <a:pt x="223232" y="338233"/>
                    <a:pt x="220184" y="349663"/>
                  </a:cubicBezTo>
                  <a:cubicBezTo>
                    <a:pt x="216946" y="361474"/>
                    <a:pt x="214565" y="373475"/>
                    <a:pt x="213231" y="385286"/>
                  </a:cubicBezTo>
                  <a:cubicBezTo>
                    <a:pt x="211612" y="396811"/>
                    <a:pt x="210755" y="408527"/>
                    <a:pt x="210659" y="420148"/>
                  </a:cubicBezTo>
                  <a:lnTo>
                    <a:pt x="210659" y="422529"/>
                  </a:lnTo>
                  <a:cubicBezTo>
                    <a:pt x="210755" y="433483"/>
                    <a:pt x="211612" y="445580"/>
                    <a:pt x="213231" y="458534"/>
                  </a:cubicBezTo>
                  <a:cubicBezTo>
                    <a:pt x="214565" y="467868"/>
                    <a:pt x="216184" y="476917"/>
                    <a:pt x="218184" y="485394"/>
                  </a:cubicBezTo>
                  <a:cubicBezTo>
                    <a:pt x="219137" y="489585"/>
                    <a:pt x="220184" y="493776"/>
                    <a:pt x="221232" y="497967"/>
                  </a:cubicBezTo>
                  <a:lnTo>
                    <a:pt x="221708" y="499872"/>
                  </a:lnTo>
                  <a:cubicBezTo>
                    <a:pt x="222756" y="503777"/>
                    <a:pt x="223709" y="507587"/>
                    <a:pt x="224661" y="511493"/>
                  </a:cubicBezTo>
                  <a:cubicBezTo>
                    <a:pt x="231710" y="540353"/>
                    <a:pt x="236377" y="568357"/>
                    <a:pt x="238758" y="594646"/>
                  </a:cubicBezTo>
                  <a:cubicBezTo>
                    <a:pt x="239996" y="608933"/>
                    <a:pt x="240758" y="623316"/>
                    <a:pt x="240663" y="637508"/>
                  </a:cubicBezTo>
                  <a:cubicBezTo>
                    <a:pt x="244378" y="637889"/>
                    <a:pt x="247902" y="637985"/>
                    <a:pt x="251617" y="637985"/>
                  </a:cubicBezTo>
                  <a:cubicBezTo>
                    <a:pt x="268095" y="635603"/>
                    <a:pt x="284383" y="633889"/>
                    <a:pt x="300194" y="633127"/>
                  </a:cubicBezTo>
                  <a:cubicBezTo>
                    <a:pt x="308576" y="632746"/>
                    <a:pt x="316768" y="632460"/>
                    <a:pt x="325436" y="632460"/>
                  </a:cubicBezTo>
                  <a:lnTo>
                    <a:pt x="325436" y="632460"/>
                  </a:lnTo>
                  <a:cubicBezTo>
                    <a:pt x="331722" y="631698"/>
                    <a:pt x="337818" y="630841"/>
                    <a:pt x="344390" y="629888"/>
                  </a:cubicBezTo>
                  <a:lnTo>
                    <a:pt x="345534" y="629698"/>
                  </a:lnTo>
                  <a:cubicBezTo>
                    <a:pt x="366203" y="626840"/>
                    <a:pt x="387539" y="623888"/>
                    <a:pt x="409351" y="622268"/>
                  </a:cubicBezTo>
                  <a:lnTo>
                    <a:pt x="409256" y="622268"/>
                  </a:lnTo>
                  <a:cubicBezTo>
                    <a:pt x="412113" y="620078"/>
                    <a:pt x="414875" y="617982"/>
                    <a:pt x="417638" y="615982"/>
                  </a:cubicBezTo>
                  <a:lnTo>
                    <a:pt x="422686" y="612172"/>
                  </a:lnTo>
                  <a:lnTo>
                    <a:pt x="424591" y="610743"/>
                  </a:lnTo>
                  <a:lnTo>
                    <a:pt x="426401" y="609410"/>
                  </a:lnTo>
                  <a:cubicBezTo>
                    <a:pt x="433925" y="603790"/>
                    <a:pt x="441450" y="598265"/>
                    <a:pt x="448880" y="592550"/>
                  </a:cubicBezTo>
                  <a:cubicBezTo>
                    <a:pt x="466310" y="578930"/>
                    <a:pt x="478598" y="567690"/>
                    <a:pt x="488504" y="555974"/>
                  </a:cubicBezTo>
                  <a:cubicBezTo>
                    <a:pt x="494028" y="549497"/>
                    <a:pt x="499076" y="542449"/>
                    <a:pt x="503363" y="535115"/>
                  </a:cubicBezTo>
                  <a:cubicBezTo>
                    <a:pt x="507649" y="527876"/>
                    <a:pt x="511268" y="519970"/>
                    <a:pt x="514412" y="511016"/>
                  </a:cubicBezTo>
                  <a:cubicBezTo>
                    <a:pt x="517364" y="502634"/>
                    <a:pt x="519365" y="493395"/>
                    <a:pt x="520793" y="482727"/>
                  </a:cubicBezTo>
                  <a:cubicBezTo>
                    <a:pt x="520984" y="480917"/>
                    <a:pt x="521174" y="479107"/>
                    <a:pt x="521365" y="477298"/>
                  </a:cubicBezTo>
                  <a:lnTo>
                    <a:pt x="521841" y="473583"/>
                  </a:lnTo>
                  <a:lnTo>
                    <a:pt x="522984" y="464439"/>
                  </a:lnTo>
                  <a:lnTo>
                    <a:pt x="523651" y="459010"/>
                  </a:lnTo>
                  <a:lnTo>
                    <a:pt x="524032" y="455962"/>
                  </a:lnTo>
                  <a:lnTo>
                    <a:pt x="524603" y="451771"/>
                  </a:lnTo>
                  <a:lnTo>
                    <a:pt x="525270" y="446723"/>
                  </a:lnTo>
                  <a:cubicBezTo>
                    <a:pt x="529842" y="413290"/>
                    <a:pt x="534795" y="386144"/>
                    <a:pt x="540891" y="361283"/>
                  </a:cubicBezTo>
                  <a:cubicBezTo>
                    <a:pt x="547559" y="334042"/>
                    <a:pt x="556512" y="307086"/>
                    <a:pt x="567371" y="281273"/>
                  </a:cubicBezTo>
                  <a:lnTo>
                    <a:pt x="568514" y="278702"/>
                  </a:lnTo>
                  <a:lnTo>
                    <a:pt x="570419" y="274320"/>
                  </a:lnTo>
                  <a:lnTo>
                    <a:pt x="570990" y="273082"/>
                  </a:lnTo>
                  <a:lnTo>
                    <a:pt x="572038" y="270701"/>
                  </a:lnTo>
                  <a:cubicBezTo>
                    <a:pt x="572038" y="270701"/>
                    <a:pt x="572133" y="270510"/>
                    <a:pt x="572228" y="270510"/>
                  </a:cubicBezTo>
                  <a:cubicBezTo>
                    <a:pt x="568228" y="259652"/>
                    <a:pt x="565370" y="248793"/>
                    <a:pt x="562799" y="238601"/>
                  </a:cubicBezTo>
                  <a:cubicBezTo>
                    <a:pt x="562703" y="238315"/>
                    <a:pt x="562608" y="237839"/>
                    <a:pt x="562608" y="237458"/>
                  </a:cubicBezTo>
                  <a:cubicBezTo>
                    <a:pt x="560227" y="224219"/>
                    <a:pt x="559084" y="211931"/>
                    <a:pt x="559084" y="199739"/>
                  </a:cubicBezTo>
                  <a:cubicBezTo>
                    <a:pt x="559084" y="193167"/>
                    <a:pt x="559465" y="186595"/>
                    <a:pt x="560132" y="180213"/>
                  </a:cubicBezTo>
                  <a:cubicBezTo>
                    <a:pt x="562037" y="161735"/>
                    <a:pt x="566418" y="143256"/>
                    <a:pt x="573181" y="125254"/>
                  </a:cubicBezTo>
                  <a:lnTo>
                    <a:pt x="573467" y="124206"/>
                  </a:lnTo>
                  <a:lnTo>
                    <a:pt x="574134" y="122682"/>
                  </a:lnTo>
                  <a:cubicBezTo>
                    <a:pt x="574991" y="120586"/>
                    <a:pt x="575753" y="118681"/>
                    <a:pt x="576515" y="116872"/>
                  </a:cubicBezTo>
                  <a:lnTo>
                    <a:pt x="577848" y="113919"/>
                  </a:lnTo>
                  <a:lnTo>
                    <a:pt x="578420" y="112586"/>
                  </a:lnTo>
                  <a:cubicBezTo>
                    <a:pt x="580134" y="108776"/>
                    <a:pt x="581944" y="105061"/>
                    <a:pt x="583849" y="101346"/>
                  </a:cubicBezTo>
                  <a:lnTo>
                    <a:pt x="584801" y="99441"/>
                  </a:lnTo>
                  <a:cubicBezTo>
                    <a:pt x="590897" y="87916"/>
                    <a:pt x="597851" y="76962"/>
                    <a:pt x="605376" y="66961"/>
                  </a:cubicBezTo>
                  <a:cubicBezTo>
                    <a:pt x="606614" y="65246"/>
                    <a:pt x="607947" y="63627"/>
                    <a:pt x="609185" y="62008"/>
                  </a:cubicBezTo>
                  <a:lnTo>
                    <a:pt x="610233" y="60674"/>
                  </a:lnTo>
                  <a:lnTo>
                    <a:pt x="611376" y="59246"/>
                  </a:lnTo>
                  <a:lnTo>
                    <a:pt x="612614" y="57721"/>
                  </a:lnTo>
                  <a:lnTo>
                    <a:pt x="613853" y="56198"/>
                  </a:lnTo>
                  <a:lnTo>
                    <a:pt x="615186" y="54673"/>
                  </a:lnTo>
                  <a:lnTo>
                    <a:pt x="616520" y="53150"/>
                  </a:lnTo>
                  <a:lnTo>
                    <a:pt x="617853" y="51625"/>
                  </a:lnTo>
                  <a:cubicBezTo>
                    <a:pt x="620711" y="48387"/>
                    <a:pt x="623378" y="45434"/>
                    <a:pt x="626140" y="42672"/>
                  </a:cubicBezTo>
                  <a:cubicBezTo>
                    <a:pt x="631760" y="36862"/>
                    <a:pt x="637665" y="31433"/>
                    <a:pt x="643476" y="26575"/>
                  </a:cubicBezTo>
                  <a:cubicBezTo>
                    <a:pt x="641570" y="25432"/>
                    <a:pt x="639665" y="24384"/>
                    <a:pt x="637760" y="23431"/>
                  </a:cubicBezTo>
                  <a:lnTo>
                    <a:pt x="636617" y="22860"/>
                  </a:lnTo>
                  <a:lnTo>
                    <a:pt x="635093" y="22003"/>
                  </a:lnTo>
                  <a:lnTo>
                    <a:pt x="634236" y="21527"/>
                  </a:lnTo>
                  <a:lnTo>
                    <a:pt x="634236" y="21527"/>
                  </a:lnTo>
                  <a:cubicBezTo>
                    <a:pt x="632903" y="21527"/>
                    <a:pt x="631760" y="22193"/>
                    <a:pt x="631093" y="23336"/>
                  </a:cubicBezTo>
                  <a:lnTo>
                    <a:pt x="629283" y="26289"/>
                  </a:lnTo>
                  <a:lnTo>
                    <a:pt x="628140" y="28194"/>
                  </a:lnTo>
                  <a:cubicBezTo>
                    <a:pt x="617567" y="45148"/>
                    <a:pt x="605376" y="61722"/>
                    <a:pt x="590802" y="78867"/>
                  </a:cubicBezTo>
                  <a:cubicBezTo>
                    <a:pt x="578134" y="93821"/>
                    <a:pt x="563942" y="108490"/>
                    <a:pt x="547559" y="124015"/>
                  </a:cubicBezTo>
                  <a:cubicBezTo>
                    <a:pt x="531461" y="138970"/>
                    <a:pt x="514602" y="153448"/>
                    <a:pt x="497362" y="167069"/>
                  </a:cubicBezTo>
                  <a:cubicBezTo>
                    <a:pt x="489456" y="172593"/>
                    <a:pt x="481550" y="178308"/>
                    <a:pt x="473740" y="184023"/>
                  </a:cubicBezTo>
                  <a:cubicBezTo>
                    <a:pt x="455547" y="194310"/>
                    <a:pt x="436497" y="204311"/>
                    <a:pt x="415256" y="214694"/>
                  </a:cubicBezTo>
                  <a:cubicBezTo>
                    <a:pt x="394492" y="224790"/>
                    <a:pt x="372680" y="234601"/>
                    <a:pt x="350391" y="244031"/>
                  </a:cubicBezTo>
                  <a:cubicBezTo>
                    <a:pt x="326674" y="253936"/>
                    <a:pt x="305338" y="262223"/>
                    <a:pt x="285335" y="269367"/>
                  </a:cubicBezTo>
                  <a:cubicBezTo>
                    <a:pt x="269619" y="274796"/>
                    <a:pt x="253522" y="279844"/>
                    <a:pt x="236186" y="284607"/>
                  </a:cubicBezTo>
                  <a:cubicBezTo>
                    <a:pt x="226185" y="276797"/>
                    <a:pt x="218089" y="270129"/>
                    <a:pt x="210659" y="263461"/>
                  </a:cubicBezTo>
                  <a:cubicBezTo>
                    <a:pt x="182465" y="238125"/>
                    <a:pt x="156653" y="208026"/>
                    <a:pt x="133793" y="174117"/>
                  </a:cubicBezTo>
                  <a:cubicBezTo>
                    <a:pt x="123410" y="158306"/>
                    <a:pt x="114171" y="142875"/>
                    <a:pt x="106551" y="127921"/>
                  </a:cubicBezTo>
                  <a:cubicBezTo>
                    <a:pt x="105218" y="124301"/>
                    <a:pt x="103979" y="120586"/>
                    <a:pt x="102646" y="116967"/>
                  </a:cubicBezTo>
                  <a:lnTo>
                    <a:pt x="101217" y="112966"/>
                  </a:lnTo>
                  <a:cubicBezTo>
                    <a:pt x="100836" y="110966"/>
                    <a:pt x="100360" y="109061"/>
                    <a:pt x="100074" y="107061"/>
                  </a:cubicBezTo>
                  <a:cubicBezTo>
                    <a:pt x="99598" y="104775"/>
                    <a:pt x="99312" y="102489"/>
                    <a:pt x="99026" y="100203"/>
                  </a:cubicBezTo>
                  <a:cubicBezTo>
                    <a:pt x="98836" y="96965"/>
                    <a:pt x="98741" y="93726"/>
                    <a:pt x="98741" y="90488"/>
                  </a:cubicBezTo>
                  <a:lnTo>
                    <a:pt x="98741" y="88392"/>
                  </a:lnTo>
                  <a:lnTo>
                    <a:pt x="98931" y="85535"/>
                  </a:lnTo>
                  <a:cubicBezTo>
                    <a:pt x="99407" y="82772"/>
                    <a:pt x="99788" y="79915"/>
                    <a:pt x="100074" y="77152"/>
                  </a:cubicBezTo>
                  <a:lnTo>
                    <a:pt x="100360" y="74867"/>
                  </a:lnTo>
                  <a:lnTo>
                    <a:pt x="100646" y="73247"/>
                  </a:lnTo>
                  <a:lnTo>
                    <a:pt x="100836" y="71152"/>
                  </a:lnTo>
                  <a:cubicBezTo>
                    <a:pt x="102265" y="65056"/>
                    <a:pt x="103884" y="59531"/>
                    <a:pt x="105980" y="53721"/>
                  </a:cubicBezTo>
                  <a:cubicBezTo>
                    <a:pt x="109028" y="45434"/>
                    <a:pt x="112742" y="37624"/>
                    <a:pt x="115695" y="31718"/>
                  </a:cubicBezTo>
                  <a:cubicBezTo>
                    <a:pt x="118553" y="26003"/>
                    <a:pt x="121410" y="21146"/>
                    <a:pt x="124172" y="16669"/>
                  </a:cubicBezTo>
                  <a:cubicBezTo>
                    <a:pt x="124458" y="16573"/>
                    <a:pt x="124744" y="16288"/>
                    <a:pt x="125030" y="16002"/>
                  </a:cubicBezTo>
                  <a:cubicBezTo>
                    <a:pt x="127411" y="12764"/>
                    <a:pt x="129792" y="9620"/>
                    <a:pt x="132364" y="6572"/>
                  </a:cubicBezTo>
                  <a:lnTo>
                    <a:pt x="133031" y="5810"/>
                  </a:lnTo>
                  <a:lnTo>
                    <a:pt x="133602" y="4858"/>
                  </a:lnTo>
                  <a:cubicBezTo>
                    <a:pt x="134745" y="3715"/>
                    <a:pt x="135793" y="2477"/>
                    <a:pt x="136841" y="1238"/>
                  </a:cubicBezTo>
                  <a:cubicBezTo>
                    <a:pt x="136841" y="1238"/>
                    <a:pt x="137126" y="571"/>
                    <a:pt x="137126" y="571"/>
                  </a:cubicBezTo>
                  <a:cubicBezTo>
                    <a:pt x="137126" y="571"/>
                    <a:pt x="137317" y="0"/>
                    <a:pt x="137317" y="0"/>
                  </a:cubicBezTo>
                  <a:cubicBezTo>
                    <a:pt x="136174" y="190"/>
                    <a:pt x="134936" y="476"/>
                    <a:pt x="133697" y="571"/>
                  </a:cubicBezTo>
                </a:path>
              </a:pathLst>
            </a:custGeom>
            <a:solidFill>
              <a:srgbClr val="F75F6A"/>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FF842E45-2FC3-A6AF-479A-8FC8BED30E4C}"/>
                </a:ext>
              </a:extLst>
            </p:cNvPr>
            <p:cNvSpPr/>
            <p:nvPr/>
          </p:nvSpPr>
          <p:spPr>
            <a:xfrm>
              <a:off x="6413824" y="3298145"/>
              <a:ext cx="130678" cy="523611"/>
            </a:xfrm>
            <a:custGeom>
              <a:avLst/>
              <a:gdLst>
                <a:gd name="connsiteX0" fmla="*/ 126397 w 130678"/>
                <a:gd name="connsiteY0" fmla="*/ 381 h 523611"/>
                <a:gd name="connsiteX1" fmla="*/ 73152 w 130678"/>
                <a:gd name="connsiteY1" fmla="*/ 50292 h 523611"/>
                <a:gd name="connsiteX2" fmla="*/ 34576 w 130678"/>
                <a:gd name="connsiteY2" fmla="*/ 112871 h 523611"/>
                <a:gd name="connsiteX3" fmla="*/ 10287 w 130678"/>
                <a:gd name="connsiteY3" fmla="*/ 182785 h 523611"/>
                <a:gd name="connsiteX4" fmla="*/ 0 w 130678"/>
                <a:gd name="connsiteY4" fmla="*/ 263462 h 523611"/>
                <a:gd name="connsiteX5" fmla="*/ 4858 w 130678"/>
                <a:gd name="connsiteY5" fmla="*/ 317278 h 523611"/>
                <a:gd name="connsiteX6" fmla="*/ 20669 w 130678"/>
                <a:gd name="connsiteY6" fmla="*/ 371475 h 523611"/>
                <a:gd name="connsiteX7" fmla="*/ 31528 w 130678"/>
                <a:gd name="connsiteY7" fmla="*/ 395383 h 523611"/>
                <a:gd name="connsiteX8" fmla="*/ 42863 w 130678"/>
                <a:gd name="connsiteY8" fmla="*/ 415290 h 523611"/>
                <a:gd name="connsiteX9" fmla="*/ 68390 w 130678"/>
                <a:gd name="connsiteY9" fmla="*/ 457105 h 523611"/>
                <a:gd name="connsiteX10" fmla="*/ 68390 w 130678"/>
                <a:gd name="connsiteY10" fmla="*/ 457105 h 523611"/>
                <a:gd name="connsiteX11" fmla="*/ 68866 w 130678"/>
                <a:gd name="connsiteY11" fmla="*/ 458153 h 523611"/>
                <a:gd name="connsiteX12" fmla="*/ 68580 w 130678"/>
                <a:gd name="connsiteY12" fmla="*/ 457676 h 523611"/>
                <a:gd name="connsiteX13" fmla="*/ 78867 w 130678"/>
                <a:gd name="connsiteY13" fmla="*/ 478060 h 523611"/>
                <a:gd name="connsiteX14" fmla="*/ 86487 w 130678"/>
                <a:gd name="connsiteY14" fmla="*/ 499491 h 523611"/>
                <a:gd name="connsiteX15" fmla="*/ 86487 w 130678"/>
                <a:gd name="connsiteY15" fmla="*/ 499491 h 523611"/>
                <a:gd name="connsiteX16" fmla="*/ 86677 w 130678"/>
                <a:gd name="connsiteY16" fmla="*/ 500348 h 523611"/>
                <a:gd name="connsiteX17" fmla="*/ 86677 w 130678"/>
                <a:gd name="connsiteY17" fmla="*/ 500063 h 523611"/>
                <a:gd name="connsiteX18" fmla="*/ 89344 w 130678"/>
                <a:gd name="connsiteY18" fmla="*/ 521208 h 523611"/>
                <a:gd name="connsiteX19" fmla="*/ 91630 w 130678"/>
                <a:gd name="connsiteY19" fmla="*/ 523589 h 523611"/>
                <a:gd name="connsiteX20" fmla="*/ 94678 w 130678"/>
                <a:gd name="connsiteY20" fmla="*/ 521208 h 523611"/>
                <a:gd name="connsiteX21" fmla="*/ 93154 w 130678"/>
                <a:gd name="connsiteY21" fmla="*/ 493014 h 523611"/>
                <a:gd name="connsiteX22" fmla="*/ 82105 w 130678"/>
                <a:gd name="connsiteY22" fmla="*/ 462534 h 523611"/>
                <a:gd name="connsiteX23" fmla="*/ 65913 w 130678"/>
                <a:gd name="connsiteY23" fmla="*/ 432340 h 523611"/>
                <a:gd name="connsiteX24" fmla="*/ 49244 w 130678"/>
                <a:gd name="connsiteY24" fmla="*/ 403479 h 523611"/>
                <a:gd name="connsiteX25" fmla="*/ 50006 w 130678"/>
                <a:gd name="connsiteY25" fmla="*/ 404813 h 523611"/>
                <a:gd name="connsiteX26" fmla="*/ 42100 w 130678"/>
                <a:gd name="connsiteY26" fmla="*/ 389668 h 523611"/>
                <a:gd name="connsiteX27" fmla="*/ 33528 w 130678"/>
                <a:gd name="connsiteY27" fmla="*/ 369951 h 523611"/>
                <a:gd name="connsiteX28" fmla="*/ 19812 w 130678"/>
                <a:gd name="connsiteY28" fmla="*/ 328613 h 523611"/>
                <a:gd name="connsiteX29" fmla="*/ 20193 w 130678"/>
                <a:gd name="connsiteY29" fmla="*/ 330137 h 523611"/>
                <a:gd name="connsiteX30" fmla="*/ 13240 w 130678"/>
                <a:gd name="connsiteY30" fmla="*/ 294799 h 523611"/>
                <a:gd name="connsiteX31" fmla="*/ 10954 w 130678"/>
                <a:gd name="connsiteY31" fmla="*/ 257080 h 523611"/>
                <a:gd name="connsiteX32" fmla="*/ 10954 w 130678"/>
                <a:gd name="connsiteY32" fmla="*/ 258509 h 523611"/>
                <a:gd name="connsiteX33" fmla="*/ 15430 w 130678"/>
                <a:gd name="connsiteY33" fmla="*/ 209264 h 523611"/>
                <a:gd name="connsiteX34" fmla="*/ 24575 w 130678"/>
                <a:gd name="connsiteY34" fmla="*/ 168212 h 523611"/>
                <a:gd name="connsiteX35" fmla="*/ 24575 w 130678"/>
                <a:gd name="connsiteY35" fmla="*/ 168402 h 523611"/>
                <a:gd name="connsiteX36" fmla="*/ 24670 w 130678"/>
                <a:gd name="connsiteY36" fmla="*/ 167830 h 523611"/>
                <a:gd name="connsiteX37" fmla="*/ 24860 w 130678"/>
                <a:gd name="connsiteY37" fmla="*/ 167069 h 523611"/>
                <a:gd name="connsiteX38" fmla="*/ 24860 w 130678"/>
                <a:gd name="connsiteY38" fmla="*/ 167354 h 523611"/>
                <a:gd name="connsiteX39" fmla="*/ 61627 w 130678"/>
                <a:gd name="connsiteY39" fmla="*/ 80391 h 523611"/>
                <a:gd name="connsiteX40" fmla="*/ 61436 w 130678"/>
                <a:gd name="connsiteY40" fmla="*/ 80772 h 523611"/>
                <a:gd name="connsiteX41" fmla="*/ 104965 w 130678"/>
                <a:gd name="connsiteY41" fmla="*/ 25241 h 523611"/>
                <a:gd name="connsiteX42" fmla="*/ 104584 w 130678"/>
                <a:gd name="connsiteY42" fmla="*/ 25622 h 523611"/>
                <a:gd name="connsiteX43" fmla="*/ 129540 w 130678"/>
                <a:gd name="connsiteY43" fmla="*/ 5048 h 523611"/>
                <a:gd name="connsiteX44" fmla="*/ 130111 w 130678"/>
                <a:gd name="connsiteY44" fmla="*/ 1143 h 523611"/>
                <a:gd name="connsiteX45" fmla="*/ 127825 w 130678"/>
                <a:gd name="connsiteY45" fmla="*/ 0 h 523611"/>
                <a:gd name="connsiteX46" fmla="*/ 126111 w 130678"/>
                <a:gd name="connsiteY46" fmla="*/ 572 h 523611"/>
                <a:gd name="connsiteX47" fmla="*/ 86296 w 130678"/>
                <a:gd name="connsiteY47" fmla="*/ 500158 h 523611"/>
                <a:gd name="connsiteX48" fmla="*/ 86201 w 130678"/>
                <a:gd name="connsiteY48" fmla="*/ 499586 h 523611"/>
                <a:gd name="connsiteX49" fmla="*/ 86201 w 130678"/>
                <a:gd name="connsiteY49" fmla="*/ 499586 h 523611"/>
                <a:gd name="connsiteX50" fmla="*/ 86392 w 130678"/>
                <a:gd name="connsiteY50" fmla="*/ 500158 h 523611"/>
                <a:gd name="connsiteX51" fmla="*/ 68294 w 130678"/>
                <a:gd name="connsiteY51" fmla="*/ 457771 h 523611"/>
                <a:gd name="connsiteX52" fmla="*/ 68008 w 130678"/>
                <a:gd name="connsiteY52" fmla="*/ 457295 h 523611"/>
                <a:gd name="connsiteX53" fmla="*/ 68008 w 130678"/>
                <a:gd name="connsiteY53" fmla="*/ 457295 h 523611"/>
                <a:gd name="connsiteX54" fmla="*/ 68294 w 130678"/>
                <a:gd name="connsiteY54" fmla="*/ 457771 h 523611"/>
                <a:gd name="connsiteX55" fmla="*/ 24670 w 130678"/>
                <a:gd name="connsiteY55" fmla="*/ 167926 h 523611"/>
                <a:gd name="connsiteX56" fmla="*/ 24575 w 130678"/>
                <a:gd name="connsiteY56" fmla="*/ 168307 h 523611"/>
                <a:gd name="connsiteX57" fmla="*/ 24860 w 130678"/>
                <a:gd name="connsiteY57" fmla="*/ 167354 h 523611"/>
                <a:gd name="connsiteX58" fmla="*/ 24860 w 130678"/>
                <a:gd name="connsiteY58" fmla="*/ 167926 h 5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0678" h="523611">
                  <a:moveTo>
                    <a:pt x="126397" y="381"/>
                  </a:moveTo>
                  <a:cubicBezTo>
                    <a:pt x="106490" y="14478"/>
                    <a:pt x="88487" y="31337"/>
                    <a:pt x="73152" y="50292"/>
                  </a:cubicBezTo>
                  <a:cubicBezTo>
                    <a:pt x="57721" y="69342"/>
                    <a:pt x="44958" y="90678"/>
                    <a:pt x="34576" y="112871"/>
                  </a:cubicBezTo>
                  <a:cubicBezTo>
                    <a:pt x="24098" y="135255"/>
                    <a:pt x="16192" y="158782"/>
                    <a:pt x="10287" y="182785"/>
                  </a:cubicBezTo>
                  <a:cubicBezTo>
                    <a:pt x="3810" y="209169"/>
                    <a:pt x="95" y="236220"/>
                    <a:pt x="0" y="263462"/>
                  </a:cubicBezTo>
                  <a:cubicBezTo>
                    <a:pt x="0" y="281559"/>
                    <a:pt x="1524" y="299466"/>
                    <a:pt x="4858" y="317278"/>
                  </a:cubicBezTo>
                  <a:cubicBezTo>
                    <a:pt x="8287" y="335756"/>
                    <a:pt x="13716" y="353949"/>
                    <a:pt x="20669" y="371475"/>
                  </a:cubicBezTo>
                  <a:cubicBezTo>
                    <a:pt x="23908" y="379667"/>
                    <a:pt x="27527" y="387572"/>
                    <a:pt x="31528" y="395383"/>
                  </a:cubicBezTo>
                  <a:cubicBezTo>
                    <a:pt x="34957" y="402146"/>
                    <a:pt x="38862" y="408718"/>
                    <a:pt x="42863" y="415290"/>
                  </a:cubicBezTo>
                  <a:cubicBezTo>
                    <a:pt x="51340" y="429292"/>
                    <a:pt x="60293" y="442913"/>
                    <a:pt x="68390" y="457105"/>
                  </a:cubicBezTo>
                  <a:lnTo>
                    <a:pt x="68390" y="457105"/>
                  </a:lnTo>
                  <a:cubicBezTo>
                    <a:pt x="68390" y="457105"/>
                    <a:pt x="68771" y="457867"/>
                    <a:pt x="68866" y="458153"/>
                  </a:cubicBezTo>
                  <a:cubicBezTo>
                    <a:pt x="68866" y="457962"/>
                    <a:pt x="68675" y="457867"/>
                    <a:pt x="68580" y="457676"/>
                  </a:cubicBezTo>
                  <a:cubicBezTo>
                    <a:pt x="72200" y="464344"/>
                    <a:pt x="75724" y="471107"/>
                    <a:pt x="78867" y="478060"/>
                  </a:cubicBezTo>
                  <a:cubicBezTo>
                    <a:pt x="82010" y="485013"/>
                    <a:pt x="84487" y="492157"/>
                    <a:pt x="86487" y="499491"/>
                  </a:cubicBezTo>
                  <a:lnTo>
                    <a:pt x="86487" y="499491"/>
                  </a:lnTo>
                  <a:cubicBezTo>
                    <a:pt x="86487" y="499491"/>
                    <a:pt x="86582" y="500063"/>
                    <a:pt x="86677" y="500348"/>
                  </a:cubicBezTo>
                  <a:lnTo>
                    <a:pt x="86677" y="500063"/>
                  </a:lnTo>
                  <a:cubicBezTo>
                    <a:pt x="88297" y="507016"/>
                    <a:pt x="89344" y="514064"/>
                    <a:pt x="89344" y="521208"/>
                  </a:cubicBezTo>
                  <a:cubicBezTo>
                    <a:pt x="89344" y="522446"/>
                    <a:pt x="90583" y="523399"/>
                    <a:pt x="91630" y="523589"/>
                  </a:cubicBezTo>
                  <a:cubicBezTo>
                    <a:pt x="93154" y="523780"/>
                    <a:pt x="94488" y="522732"/>
                    <a:pt x="94678" y="521208"/>
                  </a:cubicBezTo>
                  <a:cubicBezTo>
                    <a:pt x="96012" y="511778"/>
                    <a:pt x="95250" y="502253"/>
                    <a:pt x="93154" y="493014"/>
                  </a:cubicBezTo>
                  <a:cubicBezTo>
                    <a:pt x="90773" y="482441"/>
                    <a:pt x="86677" y="472345"/>
                    <a:pt x="82105" y="462534"/>
                  </a:cubicBezTo>
                  <a:cubicBezTo>
                    <a:pt x="77343" y="452152"/>
                    <a:pt x="71628" y="442246"/>
                    <a:pt x="65913" y="432340"/>
                  </a:cubicBezTo>
                  <a:cubicBezTo>
                    <a:pt x="60388" y="422720"/>
                    <a:pt x="54673" y="413195"/>
                    <a:pt x="49244" y="403479"/>
                  </a:cubicBezTo>
                  <a:cubicBezTo>
                    <a:pt x="49530" y="403955"/>
                    <a:pt x="49816" y="404336"/>
                    <a:pt x="50006" y="404813"/>
                  </a:cubicBezTo>
                  <a:cubicBezTo>
                    <a:pt x="47244" y="399859"/>
                    <a:pt x="44577" y="394811"/>
                    <a:pt x="42100" y="389668"/>
                  </a:cubicBezTo>
                  <a:cubicBezTo>
                    <a:pt x="39052" y="383191"/>
                    <a:pt x="36195" y="376523"/>
                    <a:pt x="33528" y="369951"/>
                  </a:cubicBezTo>
                  <a:cubicBezTo>
                    <a:pt x="28099" y="356521"/>
                    <a:pt x="23527" y="342614"/>
                    <a:pt x="19812" y="328613"/>
                  </a:cubicBezTo>
                  <a:cubicBezTo>
                    <a:pt x="19907" y="329184"/>
                    <a:pt x="20098" y="329660"/>
                    <a:pt x="20193" y="330137"/>
                  </a:cubicBezTo>
                  <a:cubicBezTo>
                    <a:pt x="17240" y="318516"/>
                    <a:pt x="14859" y="306705"/>
                    <a:pt x="13240" y="294799"/>
                  </a:cubicBezTo>
                  <a:cubicBezTo>
                    <a:pt x="11525" y="282321"/>
                    <a:pt x="10858" y="269653"/>
                    <a:pt x="10954" y="257080"/>
                  </a:cubicBezTo>
                  <a:lnTo>
                    <a:pt x="10954" y="258509"/>
                  </a:lnTo>
                  <a:cubicBezTo>
                    <a:pt x="11049" y="241935"/>
                    <a:pt x="12668" y="225552"/>
                    <a:pt x="15430" y="209264"/>
                  </a:cubicBezTo>
                  <a:cubicBezTo>
                    <a:pt x="17812" y="195453"/>
                    <a:pt x="20955" y="181737"/>
                    <a:pt x="24575" y="168212"/>
                  </a:cubicBezTo>
                  <a:lnTo>
                    <a:pt x="24575" y="168402"/>
                  </a:lnTo>
                  <a:cubicBezTo>
                    <a:pt x="24575" y="168402"/>
                    <a:pt x="24575" y="168021"/>
                    <a:pt x="24670" y="167830"/>
                  </a:cubicBezTo>
                  <a:cubicBezTo>
                    <a:pt x="24670" y="167545"/>
                    <a:pt x="24765" y="167259"/>
                    <a:pt x="24860" y="167069"/>
                  </a:cubicBezTo>
                  <a:lnTo>
                    <a:pt x="24860" y="167354"/>
                  </a:lnTo>
                  <a:cubicBezTo>
                    <a:pt x="33433" y="136970"/>
                    <a:pt x="45529" y="107633"/>
                    <a:pt x="61627" y="80391"/>
                  </a:cubicBezTo>
                  <a:cubicBezTo>
                    <a:pt x="61627" y="80486"/>
                    <a:pt x="61531" y="80677"/>
                    <a:pt x="61436" y="80772"/>
                  </a:cubicBezTo>
                  <a:cubicBezTo>
                    <a:pt x="73533" y="60579"/>
                    <a:pt x="87916" y="41624"/>
                    <a:pt x="104965" y="25241"/>
                  </a:cubicBezTo>
                  <a:cubicBezTo>
                    <a:pt x="104870" y="25337"/>
                    <a:pt x="104680" y="25432"/>
                    <a:pt x="104584" y="25622"/>
                  </a:cubicBezTo>
                  <a:cubicBezTo>
                    <a:pt x="112395" y="18193"/>
                    <a:pt x="120682" y="11240"/>
                    <a:pt x="129540" y="5048"/>
                  </a:cubicBezTo>
                  <a:cubicBezTo>
                    <a:pt x="130778" y="4191"/>
                    <a:pt x="131064" y="2286"/>
                    <a:pt x="130111" y="1143"/>
                  </a:cubicBezTo>
                  <a:cubicBezTo>
                    <a:pt x="129540" y="381"/>
                    <a:pt x="128683" y="0"/>
                    <a:pt x="127825" y="0"/>
                  </a:cubicBezTo>
                  <a:cubicBezTo>
                    <a:pt x="127254" y="0"/>
                    <a:pt x="126682" y="191"/>
                    <a:pt x="126111" y="572"/>
                  </a:cubicBezTo>
                  <a:moveTo>
                    <a:pt x="86296" y="500158"/>
                  </a:moveTo>
                  <a:cubicBezTo>
                    <a:pt x="86296" y="500158"/>
                    <a:pt x="86296" y="499777"/>
                    <a:pt x="86201" y="499586"/>
                  </a:cubicBezTo>
                  <a:lnTo>
                    <a:pt x="86201" y="499586"/>
                  </a:lnTo>
                  <a:cubicBezTo>
                    <a:pt x="86201" y="499586"/>
                    <a:pt x="86296" y="499872"/>
                    <a:pt x="86392" y="500158"/>
                  </a:cubicBezTo>
                  <a:moveTo>
                    <a:pt x="68294" y="457771"/>
                  </a:moveTo>
                  <a:cubicBezTo>
                    <a:pt x="68294" y="457771"/>
                    <a:pt x="68104" y="457486"/>
                    <a:pt x="68008" y="457295"/>
                  </a:cubicBezTo>
                  <a:lnTo>
                    <a:pt x="68008" y="457295"/>
                  </a:lnTo>
                  <a:cubicBezTo>
                    <a:pt x="68008" y="457295"/>
                    <a:pt x="68199" y="457581"/>
                    <a:pt x="68294" y="457771"/>
                  </a:cubicBezTo>
                  <a:moveTo>
                    <a:pt x="24670" y="167926"/>
                  </a:moveTo>
                  <a:cubicBezTo>
                    <a:pt x="24670" y="167926"/>
                    <a:pt x="24670" y="168212"/>
                    <a:pt x="24575" y="168307"/>
                  </a:cubicBezTo>
                  <a:cubicBezTo>
                    <a:pt x="24575" y="168021"/>
                    <a:pt x="24765" y="167735"/>
                    <a:pt x="24860" y="167354"/>
                  </a:cubicBezTo>
                  <a:lnTo>
                    <a:pt x="24860" y="167926"/>
                  </a:lnTo>
                </a:path>
              </a:pathLst>
            </a:custGeom>
            <a:solidFill>
              <a:srgbClr val="F32534"/>
            </a:solidFill>
            <a:ln w="9525" cap="flat">
              <a:noFill/>
              <a:prstDash val="solid"/>
              <a:miter/>
            </a:ln>
          </p:spPr>
          <p:txBody>
            <a:bodyPr rtlCol="0" anchor="ctr"/>
            <a:lstStyle/>
            <a:p>
              <a:endParaRPr lang="en-US"/>
            </a:p>
          </p:txBody>
        </p:sp>
        <p:grpSp>
          <p:nvGrpSpPr>
            <p:cNvPr id="867" name="Graphic 100">
              <a:extLst>
                <a:ext uri="{FF2B5EF4-FFF2-40B4-BE49-F238E27FC236}">
                  <a16:creationId xmlns:a16="http://schemas.microsoft.com/office/drawing/2014/main" id="{5FD65190-DE81-DC26-3560-E137F702D633}"/>
                </a:ext>
              </a:extLst>
            </p:cNvPr>
            <p:cNvGrpSpPr/>
            <p:nvPr/>
          </p:nvGrpSpPr>
          <p:grpSpPr>
            <a:xfrm>
              <a:off x="6614296" y="3593229"/>
              <a:ext cx="42605" cy="339185"/>
              <a:chOff x="3668334" y="4285877"/>
              <a:chExt cx="42605" cy="339185"/>
            </a:xfrm>
            <a:solidFill>
              <a:srgbClr val="346D70"/>
            </a:solidFill>
          </p:grpSpPr>
          <p:sp>
            <p:nvSpPr>
              <p:cNvPr id="1158" name="Freeform: Shape 1157">
                <a:extLst>
                  <a:ext uri="{FF2B5EF4-FFF2-40B4-BE49-F238E27FC236}">
                    <a16:creationId xmlns:a16="http://schemas.microsoft.com/office/drawing/2014/main" id="{9E45D4E1-CDEC-4BF9-07DB-561F48DAFAA4}"/>
                  </a:ext>
                </a:extLst>
              </p:cNvPr>
              <p:cNvSpPr/>
              <p:nvPr/>
            </p:nvSpPr>
            <p:spPr>
              <a:xfrm>
                <a:off x="3668334" y="4285877"/>
                <a:ext cx="42605" cy="339185"/>
              </a:xfrm>
              <a:custGeom>
                <a:avLst/>
                <a:gdLst>
                  <a:gd name="connsiteX0" fmla="*/ 40606 w 42605"/>
                  <a:gd name="connsiteY0" fmla="*/ 296228 h 339185"/>
                  <a:gd name="connsiteX1" fmla="*/ 26509 w 42605"/>
                  <a:gd name="connsiteY1" fmla="*/ 213074 h 339185"/>
                  <a:gd name="connsiteX2" fmla="*/ 23556 w 42605"/>
                  <a:gd name="connsiteY2" fmla="*/ 201454 h 339185"/>
                  <a:gd name="connsiteX3" fmla="*/ 23080 w 42605"/>
                  <a:gd name="connsiteY3" fmla="*/ 199644 h 339185"/>
                  <a:gd name="connsiteX4" fmla="*/ 20032 w 42605"/>
                  <a:gd name="connsiteY4" fmla="*/ 187071 h 339185"/>
                  <a:gd name="connsiteX5" fmla="*/ 15174 w 42605"/>
                  <a:gd name="connsiteY5" fmla="*/ 160115 h 339185"/>
                  <a:gd name="connsiteX6" fmla="*/ 12697 w 42605"/>
                  <a:gd name="connsiteY6" fmla="*/ 127159 h 339185"/>
                  <a:gd name="connsiteX7" fmla="*/ 16222 w 42605"/>
                  <a:gd name="connsiteY7" fmla="*/ 87630 h 339185"/>
                  <a:gd name="connsiteX8" fmla="*/ 16222 w 42605"/>
                  <a:gd name="connsiteY8" fmla="*/ 87916 h 339185"/>
                  <a:gd name="connsiteX9" fmla="*/ 16222 w 42605"/>
                  <a:gd name="connsiteY9" fmla="*/ 87344 h 339185"/>
                  <a:gd name="connsiteX10" fmla="*/ 16412 w 42605"/>
                  <a:gd name="connsiteY10" fmla="*/ 86392 h 339185"/>
                  <a:gd name="connsiteX11" fmla="*/ 16412 w 42605"/>
                  <a:gd name="connsiteY11" fmla="*/ 86868 h 339185"/>
                  <a:gd name="connsiteX12" fmla="*/ 26032 w 42605"/>
                  <a:gd name="connsiteY12" fmla="*/ 46958 h 339185"/>
                  <a:gd name="connsiteX13" fmla="*/ 41177 w 42605"/>
                  <a:gd name="connsiteY13" fmla="*/ 6953 h 339185"/>
                  <a:gd name="connsiteX14" fmla="*/ 37748 w 42605"/>
                  <a:gd name="connsiteY14" fmla="*/ 286 h 339185"/>
                  <a:gd name="connsiteX15" fmla="*/ 36129 w 42605"/>
                  <a:gd name="connsiteY15" fmla="*/ 0 h 339185"/>
                  <a:gd name="connsiteX16" fmla="*/ 33652 w 42605"/>
                  <a:gd name="connsiteY16" fmla="*/ 667 h 339185"/>
                  <a:gd name="connsiteX17" fmla="*/ 31081 w 42605"/>
                  <a:gd name="connsiteY17" fmla="*/ 3715 h 339185"/>
                  <a:gd name="connsiteX18" fmla="*/ 8602 w 42605"/>
                  <a:gd name="connsiteY18" fmla="*/ 67913 h 339185"/>
                  <a:gd name="connsiteX19" fmla="*/ 29 w 42605"/>
                  <a:gd name="connsiteY19" fmla="*/ 134779 h 339185"/>
                  <a:gd name="connsiteX20" fmla="*/ 1839 w 42605"/>
                  <a:gd name="connsiteY20" fmla="*/ 169736 h 339185"/>
                  <a:gd name="connsiteX21" fmla="*/ 7840 w 42605"/>
                  <a:gd name="connsiteY21" fmla="*/ 204978 h 339185"/>
                  <a:gd name="connsiteX22" fmla="*/ 21365 w 42605"/>
                  <a:gd name="connsiteY22" fmla="*/ 275463 h 339185"/>
                  <a:gd name="connsiteX23" fmla="*/ 22127 w 42605"/>
                  <a:gd name="connsiteY23" fmla="*/ 289370 h 339185"/>
                  <a:gd name="connsiteX24" fmla="*/ 28414 w 42605"/>
                  <a:gd name="connsiteY24" fmla="*/ 296704 h 339185"/>
                  <a:gd name="connsiteX25" fmla="*/ 30033 w 42605"/>
                  <a:gd name="connsiteY25" fmla="*/ 330327 h 339185"/>
                  <a:gd name="connsiteX26" fmla="*/ 30033 w 42605"/>
                  <a:gd name="connsiteY26" fmla="*/ 333375 h 339185"/>
                  <a:gd name="connsiteX27" fmla="*/ 30033 w 42605"/>
                  <a:gd name="connsiteY27" fmla="*/ 338233 h 339185"/>
                  <a:gd name="connsiteX28" fmla="*/ 30223 w 42605"/>
                  <a:gd name="connsiteY28" fmla="*/ 338233 h 339185"/>
                  <a:gd name="connsiteX29" fmla="*/ 33843 w 42605"/>
                  <a:gd name="connsiteY29" fmla="*/ 338709 h 339185"/>
                  <a:gd name="connsiteX30" fmla="*/ 41272 w 42605"/>
                  <a:gd name="connsiteY30" fmla="*/ 339185 h 339185"/>
                  <a:gd name="connsiteX31" fmla="*/ 42606 w 42605"/>
                  <a:gd name="connsiteY31" fmla="*/ 339185 h 339185"/>
                  <a:gd name="connsiteX32" fmla="*/ 40701 w 42605"/>
                  <a:gd name="connsiteY32" fmla="*/ 296323 h 33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605" h="339185">
                    <a:moveTo>
                      <a:pt x="40606" y="296228"/>
                    </a:moveTo>
                    <a:cubicBezTo>
                      <a:pt x="38320" y="269939"/>
                      <a:pt x="33557" y="241935"/>
                      <a:pt x="26509" y="213074"/>
                    </a:cubicBezTo>
                    <a:cubicBezTo>
                      <a:pt x="25556" y="209169"/>
                      <a:pt x="24604" y="205264"/>
                      <a:pt x="23556" y="201454"/>
                    </a:cubicBezTo>
                    <a:lnTo>
                      <a:pt x="23080" y="199644"/>
                    </a:lnTo>
                    <a:cubicBezTo>
                      <a:pt x="22032" y="195453"/>
                      <a:pt x="20889" y="191262"/>
                      <a:pt x="20032" y="187071"/>
                    </a:cubicBezTo>
                    <a:cubicBezTo>
                      <a:pt x="18127" y="178499"/>
                      <a:pt x="16412" y="169450"/>
                      <a:pt x="15174" y="160115"/>
                    </a:cubicBezTo>
                    <a:cubicBezTo>
                      <a:pt x="13650" y="148304"/>
                      <a:pt x="12888" y="137351"/>
                      <a:pt x="12697" y="127159"/>
                    </a:cubicBezTo>
                    <a:cubicBezTo>
                      <a:pt x="12983" y="113919"/>
                      <a:pt x="14126" y="100775"/>
                      <a:pt x="16222" y="87630"/>
                    </a:cubicBezTo>
                    <a:lnTo>
                      <a:pt x="16222" y="87916"/>
                    </a:lnTo>
                    <a:cubicBezTo>
                      <a:pt x="16222" y="87916"/>
                      <a:pt x="16222" y="87535"/>
                      <a:pt x="16222" y="87344"/>
                    </a:cubicBezTo>
                    <a:cubicBezTo>
                      <a:pt x="16222" y="87058"/>
                      <a:pt x="16317" y="86678"/>
                      <a:pt x="16412" y="86392"/>
                    </a:cubicBezTo>
                    <a:cubicBezTo>
                      <a:pt x="16412" y="86582"/>
                      <a:pt x="16412" y="86678"/>
                      <a:pt x="16412" y="86868"/>
                    </a:cubicBezTo>
                    <a:cubicBezTo>
                      <a:pt x="18793" y="73343"/>
                      <a:pt x="21937" y="60008"/>
                      <a:pt x="26032" y="46958"/>
                    </a:cubicBezTo>
                    <a:cubicBezTo>
                      <a:pt x="30223" y="33338"/>
                      <a:pt x="35462" y="20003"/>
                      <a:pt x="41177" y="6953"/>
                    </a:cubicBezTo>
                    <a:cubicBezTo>
                      <a:pt x="42320" y="4286"/>
                      <a:pt x="40225" y="1048"/>
                      <a:pt x="37748" y="286"/>
                    </a:cubicBezTo>
                    <a:cubicBezTo>
                      <a:pt x="37177" y="95"/>
                      <a:pt x="36700" y="0"/>
                      <a:pt x="36129" y="0"/>
                    </a:cubicBezTo>
                    <a:cubicBezTo>
                      <a:pt x="35272" y="0"/>
                      <a:pt x="34414" y="191"/>
                      <a:pt x="33652" y="667"/>
                    </a:cubicBezTo>
                    <a:cubicBezTo>
                      <a:pt x="32319" y="1333"/>
                      <a:pt x="31652" y="2477"/>
                      <a:pt x="31081" y="3715"/>
                    </a:cubicBezTo>
                    <a:cubicBezTo>
                      <a:pt x="21841" y="24479"/>
                      <a:pt x="14126" y="45911"/>
                      <a:pt x="8602" y="67913"/>
                    </a:cubicBezTo>
                    <a:cubicBezTo>
                      <a:pt x="3172" y="89726"/>
                      <a:pt x="315" y="112300"/>
                      <a:pt x="29" y="134779"/>
                    </a:cubicBezTo>
                    <a:cubicBezTo>
                      <a:pt x="-161" y="146495"/>
                      <a:pt x="601" y="158115"/>
                      <a:pt x="1839" y="169736"/>
                    </a:cubicBezTo>
                    <a:cubicBezTo>
                      <a:pt x="3077" y="181642"/>
                      <a:pt x="5363" y="193358"/>
                      <a:pt x="7840" y="204978"/>
                    </a:cubicBezTo>
                    <a:cubicBezTo>
                      <a:pt x="12793" y="228410"/>
                      <a:pt x="18793" y="251555"/>
                      <a:pt x="21365" y="275463"/>
                    </a:cubicBezTo>
                    <a:cubicBezTo>
                      <a:pt x="21746" y="280130"/>
                      <a:pt x="22032" y="284702"/>
                      <a:pt x="22127" y="289370"/>
                    </a:cubicBezTo>
                    <a:cubicBezTo>
                      <a:pt x="22127" y="293084"/>
                      <a:pt x="24699" y="296228"/>
                      <a:pt x="28414" y="296704"/>
                    </a:cubicBezTo>
                    <a:cubicBezTo>
                      <a:pt x="29271" y="307943"/>
                      <a:pt x="29842" y="319183"/>
                      <a:pt x="30033" y="330327"/>
                    </a:cubicBezTo>
                    <a:lnTo>
                      <a:pt x="30033" y="333375"/>
                    </a:lnTo>
                    <a:cubicBezTo>
                      <a:pt x="30033" y="334899"/>
                      <a:pt x="30033" y="336518"/>
                      <a:pt x="30033" y="338233"/>
                    </a:cubicBezTo>
                    <a:lnTo>
                      <a:pt x="30223" y="338233"/>
                    </a:lnTo>
                    <a:cubicBezTo>
                      <a:pt x="31176" y="338423"/>
                      <a:pt x="32128" y="338519"/>
                      <a:pt x="33843" y="338709"/>
                    </a:cubicBezTo>
                    <a:cubicBezTo>
                      <a:pt x="36319" y="338995"/>
                      <a:pt x="38796" y="339185"/>
                      <a:pt x="41272" y="339185"/>
                    </a:cubicBezTo>
                    <a:cubicBezTo>
                      <a:pt x="41749" y="339185"/>
                      <a:pt x="42130" y="339185"/>
                      <a:pt x="42606" y="339185"/>
                    </a:cubicBezTo>
                    <a:cubicBezTo>
                      <a:pt x="42606" y="324993"/>
                      <a:pt x="41939" y="310610"/>
                      <a:pt x="40701" y="296323"/>
                    </a:cubicBezTo>
                    <a:close/>
                  </a:path>
                </a:pathLst>
              </a:custGeom>
              <a:solidFill>
                <a:srgbClr val="F32534"/>
              </a:solid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EE12673B-9A1F-D8B3-9E21-943610B0628E}"/>
                  </a:ext>
                </a:extLst>
              </p:cNvPr>
              <p:cNvSpPr/>
              <p:nvPr/>
            </p:nvSpPr>
            <p:spPr>
              <a:xfrm>
                <a:off x="3684460" y="4372555"/>
                <a:ext cx="95" cy="857"/>
              </a:xfrm>
              <a:custGeom>
                <a:avLst/>
                <a:gdLst>
                  <a:gd name="connsiteX0" fmla="*/ 0 w 95"/>
                  <a:gd name="connsiteY0" fmla="*/ 857 h 857"/>
                  <a:gd name="connsiteX1" fmla="*/ 95 w 95"/>
                  <a:gd name="connsiteY1" fmla="*/ 0 h 857"/>
                  <a:gd name="connsiteX2" fmla="*/ 95 w 95"/>
                  <a:gd name="connsiteY2" fmla="*/ 857 h 857"/>
                </a:gdLst>
                <a:ahLst/>
                <a:cxnLst>
                  <a:cxn ang="0">
                    <a:pos x="connsiteX0" y="connsiteY0"/>
                  </a:cxn>
                  <a:cxn ang="0">
                    <a:pos x="connsiteX1" y="connsiteY1"/>
                  </a:cxn>
                  <a:cxn ang="0">
                    <a:pos x="connsiteX2" y="connsiteY2"/>
                  </a:cxn>
                </a:cxnLst>
                <a:rect l="l" t="t" r="r" b="b"/>
                <a:pathLst>
                  <a:path w="95" h="857">
                    <a:moveTo>
                      <a:pt x="0" y="857"/>
                    </a:moveTo>
                    <a:cubicBezTo>
                      <a:pt x="0" y="857"/>
                      <a:pt x="95" y="286"/>
                      <a:pt x="95" y="0"/>
                    </a:cubicBezTo>
                    <a:lnTo>
                      <a:pt x="95" y="857"/>
                    </a:lnTo>
                    <a:close/>
                  </a:path>
                </a:pathLst>
              </a:custGeom>
              <a:grpFill/>
              <a:ln w="9525" cap="flat">
                <a:noFill/>
                <a:prstDash val="solid"/>
                <a:miter/>
              </a:ln>
            </p:spPr>
            <p:txBody>
              <a:bodyPr rtlCol="0" anchor="ctr"/>
              <a:lstStyle/>
              <a:p>
                <a:endParaRPr lang="en-US"/>
              </a:p>
            </p:txBody>
          </p:sp>
        </p:grpSp>
        <p:sp>
          <p:nvSpPr>
            <p:cNvPr id="868" name="Freeform: Shape 867">
              <a:extLst>
                <a:ext uri="{FF2B5EF4-FFF2-40B4-BE49-F238E27FC236}">
                  <a16:creationId xmlns:a16="http://schemas.microsoft.com/office/drawing/2014/main" id="{EAC1C9DD-F902-3B76-BE4E-49E0D8E46749}"/>
                </a:ext>
              </a:extLst>
            </p:cNvPr>
            <p:cNvSpPr/>
            <p:nvPr/>
          </p:nvSpPr>
          <p:spPr>
            <a:xfrm>
              <a:off x="6883596" y="3569989"/>
              <a:ext cx="106493" cy="309181"/>
            </a:xfrm>
            <a:custGeom>
              <a:avLst/>
              <a:gdLst>
                <a:gd name="connsiteX0" fmla="*/ 101632 w 106493"/>
                <a:gd name="connsiteY0" fmla="*/ 1714 h 309181"/>
                <a:gd name="connsiteX1" fmla="*/ 85916 w 106493"/>
                <a:gd name="connsiteY1" fmla="*/ 43910 h 309181"/>
                <a:gd name="connsiteX2" fmla="*/ 72009 w 106493"/>
                <a:gd name="connsiteY2" fmla="*/ 86773 h 309181"/>
                <a:gd name="connsiteX3" fmla="*/ 67247 w 106493"/>
                <a:gd name="connsiteY3" fmla="*/ 110109 h 309181"/>
                <a:gd name="connsiteX4" fmla="*/ 63437 w 106493"/>
                <a:gd name="connsiteY4" fmla="*/ 132969 h 309181"/>
                <a:gd name="connsiteX5" fmla="*/ 56388 w 106493"/>
                <a:gd name="connsiteY5" fmla="*/ 179546 h 309181"/>
                <a:gd name="connsiteX6" fmla="*/ 56388 w 106493"/>
                <a:gd name="connsiteY6" fmla="*/ 179546 h 309181"/>
                <a:gd name="connsiteX7" fmla="*/ 47339 w 106493"/>
                <a:gd name="connsiteY7" fmla="*/ 221075 h 309181"/>
                <a:gd name="connsiteX8" fmla="*/ 35433 w 106493"/>
                <a:gd name="connsiteY8" fmla="*/ 255365 h 309181"/>
                <a:gd name="connsiteX9" fmla="*/ 17812 w 106493"/>
                <a:gd name="connsiteY9" fmla="*/ 283655 h 309181"/>
                <a:gd name="connsiteX10" fmla="*/ 10954 w 106493"/>
                <a:gd name="connsiteY10" fmla="*/ 290989 h 309181"/>
                <a:gd name="connsiteX11" fmla="*/ 1905 w 106493"/>
                <a:gd name="connsiteY11" fmla="*/ 298704 h 309181"/>
                <a:gd name="connsiteX12" fmla="*/ 0 w 106493"/>
                <a:gd name="connsiteY12" fmla="*/ 302895 h 309181"/>
                <a:gd name="connsiteX13" fmla="*/ 1619 w 106493"/>
                <a:gd name="connsiteY13" fmla="*/ 307276 h 309181"/>
                <a:gd name="connsiteX14" fmla="*/ 5906 w 106493"/>
                <a:gd name="connsiteY14" fmla="*/ 309181 h 309181"/>
                <a:gd name="connsiteX15" fmla="*/ 7525 w 106493"/>
                <a:gd name="connsiteY15" fmla="*/ 308991 h 309181"/>
                <a:gd name="connsiteX16" fmla="*/ 10287 w 106493"/>
                <a:gd name="connsiteY16" fmla="*/ 307562 h 309181"/>
                <a:gd name="connsiteX17" fmla="*/ 41053 w 106493"/>
                <a:gd name="connsiteY17" fmla="*/ 269938 h 309181"/>
                <a:gd name="connsiteX18" fmla="*/ 56198 w 106493"/>
                <a:gd name="connsiteY18" fmla="*/ 223742 h 309181"/>
                <a:gd name="connsiteX19" fmla="*/ 62008 w 106493"/>
                <a:gd name="connsiteY19" fmla="*/ 196596 h 309181"/>
                <a:gd name="connsiteX20" fmla="*/ 66675 w 106493"/>
                <a:gd name="connsiteY20" fmla="*/ 166211 h 309181"/>
                <a:gd name="connsiteX21" fmla="*/ 75057 w 106493"/>
                <a:gd name="connsiteY21" fmla="*/ 104775 h 309181"/>
                <a:gd name="connsiteX22" fmla="*/ 75057 w 106493"/>
                <a:gd name="connsiteY22" fmla="*/ 104775 h 309181"/>
                <a:gd name="connsiteX23" fmla="*/ 80677 w 106493"/>
                <a:gd name="connsiteY23" fmla="*/ 78486 h 309181"/>
                <a:gd name="connsiteX24" fmla="*/ 88297 w 106493"/>
                <a:gd name="connsiteY24" fmla="*/ 53626 h 309181"/>
                <a:gd name="connsiteX25" fmla="*/ 106394 w 106493"/>
                <a:gd name="connsiteY25" fmla="*/ 3143 h 309181"/>
                <a:gd name="connsiteX26" fmla="*/ 104870 w 106493"/>
                <a:gd name="connsiteY26" fmla="*/ 95 h 309181"/>
                <a:gd name="connsiteX27" fmla="*/ 104204 w 106493"/>
                <a:gd name="connsiteY27" fmla="*/ 0 h 309181"/>
                <a:gd name="connsiteX28" fmla="*/ 101822 w 106493"/>
                <a:gd name="connsiteY28" fmla="*/ 1714 h 309181"/>
                <a:gd name="connsiteX29" fmla="*/ 35433 w 106493"/>
                <a:gd name="connsiteY29" fmla="*/ 255842 h 309181"/>
                <a:gd name="connsiteX30" fmla="*/ 35243 w 106493"/>
                <a:gd name="connsiteY30" fmla="*/ 256318 h 309181"/>
                <a:gd name="connsiteX31" fmla="*/ 35433 w 106493"/>
                <a:gd name="connsiteY31" fmla="*/ 255842 h 309181"/>
                <a:gd name="connsiteX32" fmla="*/ 18955 w 106493"/>
                <a:gd name="connsiteY32" fmla="*/ 282607 h 309181"/>
                <a:gd name="connsiteX33" fmla="*/ 18002 w 106493"/>
                <a:gd name="connsiteY33" fmla="*/ 283750 h 309181"/>
                <a:gd name="connsiteX34" fmla="*/ 18955 w 106493"/>
                <a:gd name="connsiteY34" fmla="*/ 282607 h 3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493" h="309181">
                  <a:moveTo>
                    <a:pt x="101632" y="1714"/>
                  </a:moveTo>
                  <a:cubicBezTo>
                    <a:pt x="96774" y="15907"/>
                    <a:pt x="91250" y="29908"/>
                    <a:pt x="85916" y="43910"/>
                  </a:cubicBezTo>
                  <a:cubicBezTo>
                    <a:pt x="80582" y="58007"/>
                    <a:pt x="75724" y="72199"/>
                    <a:pt x="72009" y="86773"/>
                  </a:cubicBezTo>
                  <a:cubicBezTo>
                    <a:pt x="70104" y="94488"/>
                    <a:pt x="68580" y="102298"/>
                    <a:pt x="67247" y="110109"/>
                  </a:cubicBezTo>
                  <a:cubicBezTo>
                    <a:pt x="65818" y="117729"/>
                    <a:pt x="64675" y="125349"/>
                    <a:pt x="63437" y="132969"/>
                  </a:cubicBezTo>
                  <a:cubicBezTo>
                    <a:pt x="61055" y="148495"/>
                    <a:pt x="58960" y="164020"/>
                    <a:pt x="56388" y="179546"/>
                  </a:cubicBezTo>
                  <a:lnTo>
                    <a:pt x="56388" y="179546"/>
                  </a:lnTo>
                  <a:cubicBezTo>
                    <a:pt x="54007" y="193453"/>
                    <a:pt x="51054" y="207359"/>
                    <a:pt x="47339" y="221075"/>
                  </a:cubicBezTo>
                  <a:cubicBezTo>
                    <a:pt x="44196" y="232791"/>
                    <a:pt x="40386" y="244316"/>
                    <a:pt x="35433" y="255365"/>
                  </a:cubicBezTo>
                  <a:cubicBezTo>
                    <a:pt x="30671" y="265462"/>
                    <a:pt x="24860" y="274987"/>
                    <a:pt x="17812" y="283655"/>
                  </a:cubicBezTo>
                  <a:cubicBezTo>
                    <a:pt x="15621" y="286226"/>
                    <a:pt x="13335" y="288607"/>
                    <a:pt x="10954" y="290989"/>
                  </a:cubicBezTo>
                  <a:cubicBezTo>
                    <a:pt x="8096" y="293751"/>
                    <a:pt x="5048" y="296227"/>
                    <a:pt x="1905" y="298704"/>
                  </a:cubicBezTo>
                  <a:cubicBezTo>
                    <a:pt x="667" y="299656"/>
                    <a:pt x="0" y="301371"/>
                    <a:pt x="0" y="302895"/>
                  </a:cubicBezTo>
                  <a:cubicBezTo>
                    <a:pt x="0" y="304514"/>
                    <a:pt x="476" y="306134"/>
                    <a:pt x="1619" y="307276"/>
                  </a:cubicBezTo>
                  <a:cubicBezTo>
                    <a:pt x="2762" y="308419"/>
                    <a:pt x="4286" y="309181"/>
                    <a:pt x="5906" y="309181"/>
                  </a:cubicBezTo>
                  <a:cubicBezTo>
                    <a:pt x="6477" y="309181"/>
                    <a:pt x="6953" y="309086"/>
                    <a:pt x="7525" y="308991"/>
                  </a:cubicBezTo>
                  <a:cubicBezTo>
                    <a:pt x="8573" y="308705"/>
                    <a:pt x="9430" y="308229"/>
                    <a:pt x="10287" y="307562"/>
                  </a:cubicBezTo>
                  <a:cubicBezTo>
                    <a:pt x="23622" y="297942"/>
                    <a:pt x="33909" y="284702"/>
                    <a:pt x="41053" y="269938"/>
                  </a:cubicBezTo>
                  <a:cubicBezTo>
                    <a:pt x="48101" y="255270"/>
                    <a:pt x="52483" y="239554"/>
                    <a:pt x="56198" y="223742"/>
                  </a:cubicBezTo>
                  <a:cubicBezTo>
                    <a:pt x="58388" y="214693"/>
                    <a:pt x="60293" y="205645"/>
                    <a:pt x="62008" y="196596"/>
                  </a:cubicBezTo>
                  <a:cubicBezTo>
                    <a:pt x="63818" y="186499"/>
                    <a:pt x="65246" y="176403"/>
                    <a:pt x="66675" y="166211"/>
                  </a:cubicBezTo>
                  <a:cubicBezTo>
                    <a:pt x="69437" y="145732"/>
                    <a:pt x="71533" y="125158"/>
                    <a:pt x="75057" y="104775"/>
                  </a:cubicBezTo>
                  <a:lnTo>
                    <a:pt x="75057" y="104775"/>
                  </a:lnTo>
                  <a:cubicBezTo>
                    <a:pt x="76581" y="95917"/>
                    <a:pt x="78391" y="87154"/>
                    <a:pt x="80677" y="78486"/>
                  </a:cubicBezTo>
                  <a:cubicBezTo>
                    <a:pt x="82963" y="70104"/>
                    <a:pt x="85439" y="61913"/>
                    <a:pt x="88297" y="53626"/>
                  </a:cubicBezTo>
                  <a:cubicBezTo>
                    <a:pt x="94012" y="36671"/>
                    <a:pt x="100584" y="20098"/>
                    <a:pt x="106394" y="3143"/>
                  </a:cubicBezTo>
                  <a:cubicBezTo>
                    <a:pt x="106775" y="1905"/>
                    <a:pt x="106013" y="571"/>
                    <a:pt x="104870" y="95"/>
                  </a:cubicBezTo>
                  <a:cubicBezTo>
                    <a:pt x="104680" y="95"/>
                    <a:pt x="104394" y="0"/>
                    <a:pt x="104204" y="0"/>
                  </a:cubicBezTo>
                  <a:cubicBezTo>
                    <a:pt x="103156" y="0"/>
                    <a:pt x="102203" y="667"/>
                    <a:pt x="101822" y="1714"/>
                  </a:cubicBezTo>
                  <a:moveTo>
                    <a:pt x="35433" y="255842"/>
                  </a:moveTo>
                  <a:lnTo>
                    <a:pt x="35243" y="256318"/>
                  </a:lnTo>
                  <a:lnTo>
                    <a:pt x="35433" y="255842"/>
                  </a:lnTo>
                  <a:moveTo>
                    <a:pt x="18955" y="282607"/>
                  </a:moveTo>
                  <a:cubicBezTo>
                    <a:pt x="18955" y="282607"/>
                    <a:pt x="18383" y="283369"/>
                    <a:pt x="18002" y="283750"/>
                  </a:cubicBezTo>
                  <a:cubicBezTo>
                    <a:pt x="18288" y="283369"/>
                    <a:pt x="18574" y="282988"/>
                    <a:pt x="18955" y="282607"/>
                  </a:cubicBezTo>
                </a:path>
              </a:pathLst>
            </a:custGeom>
            <a:solidFill>
              <a:srgbClr val="F32534"/>
            </a:solidFill>
            <a:ln w="9525" cap="flat">
              <a:noFill/>
              <a:prstDash val="solid"/>
              <a:miter/>
            </a:ln>
          </p:spPr>
          <p:txBody>
            <a:bodyPr rtlCol="0" anchor="ctr"/>
            <a:lstStyle/>
            <a:p>
              <a:endParaRPr lang="en-US"/>
            </a:p>
          </p:txBody>
        </p:sp>
        <p:grpSp>
          <p:nvGrpSpPr>
            <p:cNvPr id="869" name="Graphic 100">
              <a:extLst>
                <a:ext uri="{FF2B5EF4-FFF2-40B4-BE49-F238E27FC236}">
                  <a16:creationId xmlns:a16="http://schemas.microsoft.com/office/drawing/2014/main" id="{4BDBBA25-591C-BC9D-5317-011C4C706F49}"/>
                </a:ext>
              </a:extLst>
            </p:cNvPr>
            <p:cNvGrpSpPr/>
            <p:nvPr/>
          </p:nvGrpSpPr>
          <p:grpSpPr>
            <a:xfrm>
              <a:off x="6343767" y="2180278"/>
              <a:ext cx="1022597" cy="1399794"/>
              <a:chOff x="3396943" y="2872368"/>
              <a:chExt cx="1022597" cy="1399794"/>
            </a:xfrm>
          </p:grpSpPr>
          <p:sp>
            <p:nvSpPr>
              <p:cNvPr id="1092" name="Freeform: Shape 1091">
                <a:extLst>
                  <a:ext uri="{FF2B5EF4-FFF2-40B4-BE49-F238E27FC236}">
                    <a16:creationId xmlns:a16="http://schemas.microsoft.com/office/drawing/2014/main" id="{92A8267E-8383-AD3B-15FA-5998F3C05E70}"/>
                  </a:ext>
                </a:extLst>
              </p:cNvPr>
              <p:cNvSpPr/>
              <p:nvPr/>
            </p:nvSpPr>
            <p:spPr>
              <a:xfrm>
                <a:off x="3396943" y="3048485"/>
                <a:ext cx="221670" cy="674657"/>
              </a:xfrm>
              <a:custGeom>
                <a:avLst/>
                <a:gdLst>
                  <a:gd name="connsiteX0" fmla="*/ 209698 w 221670"/>
                  <a:gd name="connsiteY0" fmla="*/ 191 h 674657"/>
                  <a:gd name="connsiteX1" fmla="*/ 131497 w 221670"/>
                  <a:gd name="connsiteY1" fmla="*/ 39910 h 674657"/>
                  <a:gd name="connsiteX2" fmla="*/ 97874 w 221670"/>
                  <a:gd name="connsiteY2" fmla="*/ 67437 h 674657"/>
                  <a:gd name="connsiteX3" fmla="*/ 68537 w 221670"/>
                  <a:gd name="connsiteY3" fmla="*/ 99822 h 674657"/>
                  <a:gd name="connsiteX4" fmla="*/ 25294 w 221670"/>
                  <a:gd name="connsiteY4" fmla="*/ 175641 h 674657"/>
                  <a:gd name="connsiteX5" fmla="*/ 2910 w 221670"/>
                  <a:gd name="connsiteY5" fmla="*/ 264700 h 674657"/>
                  <a:gd name="connsiteX6" fmla="*/ 6815 w 221670"/>
                  <a:gd name="connsiteY6" fmla="*/ 387763 h 674657"/>
                  <a:gd name="connsiteX7" fmla="*/ 19198 w 221670"/>
                  <a:gd name="connsiteY7" fmla="*/ 462058 h 674657"/>
                  <a:gd name="connsiteX8" fmla="*/ 25960 w 221670"/>
                  <a:gd name="connsiteY8" fmla="*/ 534352 h 674657"/>
                  <a:gd name="connsiteX9" fmla="*/ 25579 w 221670"/>
                  <a:gd name="connsiteY9" fmla="*/ 571595 h 674657"/>
                  <a:gd name="connsiteX10" fmla="*/ 20626 w 221670"/>
                  <a:gd name="connsiteY10" fmla="*/ 612172 h 674657"/>
                  <a:gd name="connsiteX11" fmla="*/ 10244 w 221670"/>
                  <a:gd name="connsiteY11" fmla="*/ 653129 h 674657"/>
                  <a:gd name="connsiteX12" fmla="*/ 18531 w 221670"/>
                  <a:gd name="connsiteY12" fmla="*/ 673703 h 674657"/>
                  <a:gd name="connsiteX13" fmla="*/ 29199 w 221670"/>
                  <a:gd name="connsiteY13" fmla="*/ 673227 h 674657"/>
                  <a:gd name="connsiteX14" fmla="*/ 36438 w 221670"/>
                  <a:gd name="connsiteY14" fmla="*/ 664178 h 674657"/>
                  <a:gd name="connsiteX15" fmla="*/ 59393 w 221670"/>
                  <a:gd name="connsiteY15" fmla="*/ 572548 h 674657"/>
                  <a:gd name="connsiteX16" fmla="*/ 55773 w 221670"/>
                  <a:gd name="connsiteY16" fmla="*/ 485394 h 674657"/>
                  <a:gd name="connsiteX17" fmla="*/ 47677 w 221670"/>
                  <a:gd name="connsiteY17" fmla="*/ 444246 h 674657"/>
                  <a:gd name="connsiteX18" fmla="*/ 38057 w 221670"/>
                  <a:gd name="connsiteY18" fmla="*/ 399002 h 674657"/>
                  <a:gd name="connsiteX19" fmla="*/ 28056 w 221670"/>
                  <a:gd name="connsiteY19" fmla="*/ 323755 h 674657"/>
                  <a:gd name="connsiteX20" fmla="*/ 34152 w 221670"/>
                  <a:gd name="connsiteY20" fmla="*/ 237935 h 674657"/>
                  <a:gd name="connsiteX21" fmla="*/ 55964 w 221670"/>
                  <a:gd name="connsiteY21" fmla="*/ 169736 h 674657"/>
                  <a:gd name="connsiteX22" fmla="*/ 94731 w 221670"/>
                  <a:gd name="connsiteY22" fmla="*/ 107061 h 674657"/>
                  <a:gd name="connsiteX23" fmla="*/ 145404 w 221670"/>
                  <a:gd name="connsiteY23" fmla="*/ 59341 h 674657"/>
                  <a:gd name="connsiteX24" fmla="*/ 210174 w 221670"/>
                  <a:gd name="connsiteY24" fmla="*/ 24765 h 674657"/>
                  <a:gd name="connsiteX25" fmla="*/ 209793 w 221670"/>
                  <a:gd name="connsiteY25" fmla="*/ 24860 h 674657"/>
                  <a:gd name="connsiteX26" fmla="*/ 210650 w 221670"/>
                  <a:gd name="connsiteY26" fmla="*/ 24575 h 674657"/>
                  <a:gd name="connsiteX27" fmla="*/ 212269 w 221670"/>
                  <a:gd name="connsiteY27" fmla="*/ 24003 h 674657"/>
                  <a:gd name="connsiteX28" fmla="*/ 211412 w 221670"/>
                  <a:gd name="connsiteY28" fmla="*/ 24289 h 674657"/>
                  <a:gd name="connsiteX29" fmla="*/ 213127 w 221670"/>
                  <a:gd name="connsiteY29" fmla="*/ 23717 h 674657"/>
                  <a:gd name="connsiteX30" fmla="*/ 219794 w 221670"/>
                  <a:gd name="connsiteY30" fmla="*/ 18859 h 674657"/>
                  <a:gd name="connsiteX31" fmla="*/ 221509 w 221670"/>
                  <a:gd name="connsiteY31" fmla="*/ 9906 h 674657"/>
                  <a:gd name="connsiteX32" fmla="*/ 217317 w 221670"/>
                  <a:gd name="connsiteY32" fmla="*/ 2381 h 674657"/>
                  <a:gd name="connsiteX33" fmla="*/ 211221 w 221670"/>
                  <a:gd name="connsiteY33" fmla="*/ 0 h 674657"/>
                  <a:gd name="connsiteX34" fmla="*/ 209412 w 221670"/>
                  <a:gd name="connsiteY34" fmla="*/ 286 h 674657"/>
                  <a:gd name="connsiteX35" fmla="*/ 57202 w 221670"/>
                  <a:gd name="connsiteY35" fmla="*/ 166592 h 674657"/>
                  <a:gd name="connsiteX36" fmla="*/ 56154 w 221670"/>
                  <a:gd name="connsiteY36" fmla="*/ 168974 h 674657"/>
                  <a:gd name="connsiteX37" fmla="*/ 57202 w 221670"/>
                  <a:gd name="connsiteY37" fmla="*/ 166592 h 674657"/>
                  <a:gd name="connsiteX38" fmla="*/ 27675 w 221670"/>
                  <a:gd name="connsiteY38" fmla="*/ 320231 h 674657"/>
                  <a:gd name="connsiteX39" fmla="*/ 27675 w 221670"/>
                  <a:gd name="connsiteY39" fmla="*/ 322231 h 674657"/>
                  <a:gd name="connsiteX40" fmla="*/ 27675 w 221670"/>
                  <a:gd name="connsiteY40" fmla="*/ 320231 h 674657"/>
                  <a:gd name="connsiteX41" fmla="*/ 210364 w 221670"/>
                  <a:gd name="connsiteY41" fmla="*/ 24575 h 674657"/>
                  <a:gd name="connsiteX42" fmla="*/ 209888 w 221670"/>
                  <a:gd name="connsiteY42" fmla="*/ 24765 h 674657"/>
                  <a:gd name="connsiteX43" fmla="*/ 211126 w 221670"/>
                  <a:gd name="connsiteY43" fmla="*/ 24289 h 674657"/>
                  <a:gd name="connsiteX44" fmla="*/ 210364 w 221670"/>
                  <a:gd name="connsiteY44" fmla="*/ 24575 h 6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1670" h="674657">
                    <a:moveTo>
                      <a:pt x="209698" y="191"/>
                    </a:moveTo>
                    <a:cubicBezTo>
                      <a:pt x="182361" y="9906"/>
                      <a:pt x="155881" y="22574"/>
                      <a:pt x="131497" y="39910"/>
                    </a:cubicBezTo>
                    <a:cubicBezTo>
                      <a:pt x="119781" y="48196"/>
                      <a:pt x="108542" y="57341"/>
                      <a:pt x="97874" y="67437"/>
                    </a:cubicBezTo>
                    <a:cubicBezTo>
                      <a:pt x="87396" y="77343"/>
                      <a:pt x="77681" y="88297"/>
                      <a:pt x="68537" y="99822"/>
                    </a:cubicBezTo>
                    <a:cubicBezTo>
                      <a:pt x="50725" y="122301"/>
                      <a:pt x="36438" y="148114"/>
                      <a:pt x="25294" y="175641"/>
                    </a:cubicBezTo>
                    <a:cubicBezTo>
                      <a:pt x="13959" y="203740"/>
                      <a:pt x="6815" y="234029"/>
                      <a:pt x="2910" y="264700"/>
                    </a:cubicBezTo>
                    <a:cubicBezTo>
                      <a:pt x="-2234" y="305372"/>
                      <a:pt x="-329" y="347567"/>
                      <a:pt x="6815" y="387763"/>
                    </a:cubicBezTo>
                    <a:cubicBezTo>
                      <a:pt x="11196" y="412528"/>
                      <a:pt x="15864" y="437102"/>
                      <a:pt x="19198" y="462058"/>
                    </a:cubicBezTo>
                    <a:cubicBezTo>
                      <a:pt x="22341" y="486061"/>
                      <a:pt x="24912" y="510159"/>
                      <a:pt x="25960" y="534352"/>
                    </a:cubicBezTo>
                    <a:cubicBezTo>
                      <a:pt x="26341" y="546830"/>
                      <a:pt x="26246" y="559213"/>
                      <a:pt x="25579" y="571595"/>
                    </a:cubicBezTo>
                    <a:cubicBezTo>
                      <a:pt x="24817" y="585216"/>
                      <a:pt x="23008" y="598837"/>
                      <a:pt x="20626" y="612172"/>
                    </a:cubicBezTo>
                    <a:cubicBezTo>
                      <a:pt x="17864" y="626078"/>
                      <a:pt x="14244" y="639604"/>
                      <a:pt x="10244" y="653129"/>
                    </a:cubicBezTo>
                    <a:cubicBezTo>
                      <a:pt x="7767" y="661416"/>
                      <a:pt x="11292" y="670655"/>
                      <a:pt x="18531" y="673703"/>
                    </a:cubicBezTo>
                    <a:cubicBezTo>
                      <a:pt x="21960" y="675132"/>
                      <a:pt x="25865" y="674942"/>
                      <a:pt x="29199" y="673227"/>
                    </a:cubicBezTo>
                    <a:cubicBezTo>
                      <a:pt x="32818" y="671322"/>
                      <a:pt x="34819" y="668179"/>
                      <a:pt x="36438" y="664178"/>
                    </a:cubicBezTo>
                    <a:cubicBezTo>
                      <a:pt x="48725" y="635413"/>
                      <a:pt x="56154" y="604171"/>
                      <a:pt x="59393" y="572548"/>
                    </a:cubicBezTo>
                    <a:cubicBezTo>
                      <a:pt x="62250" y="543497"/>
                      <a:pt x="60250" y="514064"/>
                      <a:pt x="55773" y="485394"/>
                    </a:cubicBezTo>
                    <a:cubicBezTo>
                      <a:pt x="53583" y="471583"/>
                      <a:pt x="50630" y="457867"/>
                      <a:pt x="47677" y="444246"/>
                    </a:cubicBezTo>
                    <a:cubicBezTo>
                      <a:pt x="44439" y="429197"/>
                      <a:pt x="41105" y="414147"/>
                      <a:pt x="38057" y="399002"/>
                    </a:cubicBezTo>
                    <a:cubicBezTo>
                      <a:pt x="33104" y="374142"/>
                      <a:pt x="29294" y="349187"/>
                      <a:pt x="28056" y="323755"/>
                    </a:cubicBezTo>
                    <a:cubicBezTo>
                      <a:pt x="27008" y="294894"/>
                      <a:pt x="28913" y="266224"/>
                      <a:pt x="34152" y="237935"/>
                    </a:cubicBezTo>
                    <a:cubicBezTo>
                      <a:pt x="39010" y="214313"/>
                      <a:pt x="46344" y="191357"/>
                      <a:pt x="55964" y="169736"/>
                    </a:cubicBezTo>
                    <a:cubicBezTo>
                      <a:pt x="66537" y="146971"/>
                      <a:pt x="79586" y="126016"/>
                      <a:pt x="94731" y="107061"/>
                    </a:cubicBezTo>
                    <a:cubicBezTo>
                      <a:pt x="109875" y="88868"/>
                      <a:pt x="126925" y="72962"/>
                      <a:pt x="145404" y="59341"/>
                    </a:cubicBezTo>
                    <a:cubicBezTo>
                      <a:pt x="165692" y="44863"/>
                      <a:pt x="187409" y="33433"/>
                      <a:pt x="210174" y="24765"/>
                    </a:cubicBezTo>
                    <a:cubicBezTo>
                      <a:pt x="210079" y="24765"/>
                      <a:pt x="209888" y="24765"/>
                      <a:pt x="209793" y="24860"/>
                    </a:cubicBezTo>
                    <a:cubicBezTo>
                      <a:pt x="210079" y="24765"/>
                      <a:pt x="210364" y="24670"/>
                      <a:pt x="210650" y="24575"/>
                    </a:cubicBezTo>
                    <a:lnTo>
                      <a:pt x="212269" y="24003"/>
                    </a:lnTo>
                    <a:cubicBezTo>
                      <a:pt x="212269" y="24003"/>
                      <a:pt x="211698" y="24194"/>
                      <a:pt x="211412" y="24289"/>
                    </a:cubicBezTo>
                    <a:cubicBezTo>
                      <a:pt x="211984" y="24098"/>
                      <a:pt x="212555" y="23908"/>
                      <a:pt x="213127" y="23717"/>
                    </a:cubicBezTo>
                    <a:cubicBezTo>
                      <a:pt x="215889" y="22765"/>
                      <a:pt x="218079" y="21622"/>
                      <a:pt x="219794" y="18859"/>
                    </a:cubicBezTo>
                    <a:cubicBezTo>
                      <a:pt x="221413" y="16288"/>
                      <a:pt x="221985" y="12954"/>
                      <a:pt x="221509" y="9906"/>
                    </a:cubicBezTo>
                    <a:cubicBezTo>
                      <a:pt x="221032" y="6858"/>
                      <a:pt x="219508" y="4191"/>
                      <a:pt x="217317" y="2381"/>
                    </a:cubicBezTo>
                    <a:cubicBezTo>
                      <a:pt x="215698" y="1143"/>
                      <a:pt x="213412" y="0"/>
                      <a:pt x="211221" y="0"/>
                    </a:cubicBezTo>
                    <a:cubicBezTo>
                      <a:pt x="210555" y="0"/>
                      <a:pt x="209983" y="95"/>
                      <a:pt x="209412" y="286"/>
                    </a:cubicBezTo>
                    <a:moveTo>
                      <a:pt x="57202" y="166592"/>
                    </a:moveTo>
                    <a:cubicBezTo>
                      <a:pt x="56821" y="167354"/>
                      <a:pt x="56535" y="168212"/>
                      <a:pt x="56154" y="168974"/>
                    </a:cubicBezTo>
                    <a:cubicBezTo>
                      <a:pt x="56535" y="168212"/>
                      <a:pt x="56821" y="167354"/>
                      <a:pt x="57202" y="166592"/>
                    </a:cubicBezTo>
                    <a:moveTo>
                      <a:pt x="27675" y="320231"/>
                    </a:moveTo>
                    <a:cubicBezTo>
                      <a:pt x="27675" y="320897"/>
                      <a:pt x="27675" y="321564"/>
                      <a:pt x="27675" y="322231"/>
                    </a:cubicBezTo>
                    <a:lnTo>
                      <a:pt x="27675" y="320231"/>
                    </a:lnTo>
                    <a:moveTo>
                      <a:pt x="210364" y="24575"/>
                    </a:moveTo>
                    <a:lnTo>
                      <a:pt x="209888" y="24765"/>
                    </a:lnTo>
                    <a:cubicBezTo>
                      <a:pt x="209888" y="24765"/>
                      <a:pt x="210745" y="24479"/>
                      <a:pt x="211126" y="24289"/>
                    </a:cubicBezTo>
                    <a:cubicBezTo>
                      <a:pt x="210840" y="24289"/>
                      <a:pt x="210650" y="24479"/>
                      <a:pt x="210364" y="24575"/>
                    </a:cubicBezTo>
                  </a:path>
                </a:pathLst>
              </a:custGeom>
              <a:solidFill>
                <a:srgbClr val="FEC54D"/>
              </a:solid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1CF9AFF7-8813-6481-8337-FC114F0D11E1}"/>
                  </a:ext>
                </a:extLst>
              </p:cNvPr>
              <p:cNvSpPr/>
              <p:nvPr/>
            </p:nvSpPr>
            <p:spPr>
              <a:xfrm>
                <a:off x="3515772" y="3293182"/>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95"/>
                    </a:lnTo>
                    <a:lnTo>
                      <a:pt x="0" y="0"/>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475B0FF3-39E2-7687-77D3-086E8FC64922}"/>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030E48B1-BE78-6716-B3E0-625AB31521B9}"/>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9B8CEFE8-E856-6C21-1D50-70D0FED0C66A}"/>
                  </a:ext>
                </a:extLst>
              </p:cNvPr>
              <p:cNvSpPr/>
              <p:nvPr/>
            </p:nvSpPr>
            <p:spPr>
              <a:xfrm>
                <a:off x="3477863" y="3395480"/>
                <a:ext cx="9525" cy="190"/>
              </a:xfrm>
              <a:custGeom>
                <a:avLst/>
                <a:gdLst>
                  <a:gd name="connsiteX0" fmla="*/ 0 w 9525"/>
                  <a:gd name="connsiteY0" fmla="*/ 191 h 190"/>
                  <a:gd name="connsiteX1" fmla="*/ 0 w 9525"/>
                  <a:gd name="connsiteY1" fmla="*/ 0 h 190"/>
                  <a:gd name="connsiteX2" fmla="*/ 0 w 9525"/>
                  <a:gd name="connsiteY2" fmla="*/ 0 h 190"/>
                  <a:gd name="connsiteX3" fmla="*/ 0 w 9525"/>
                  <a:gd name="connsiteY3" fmla="*/ 191 h 190"/>
                </a:gdLst>
                <a:ahLst/>
                <a:cxnLst>
                  <a:cxn ang="0">
                    <a:pos x="connsiteX0" y="connsiteY0"/>
                  </a:cxn>
                  <a:cxn ang="0">
                    <a:pos x="connsiteX1" y="connsiteY1"/>
                  </a:cxn>
                  <a:cxn ang="0">
                    <a:pos x="connsiteX2" y="connsiteY2"/>
                  </a:cxn>
                  <a:cxn ang="0">
                    <a:pos x="connsiteX3" y="connsiteY3"/>
                  </a:cxn>
                </a:cxnLst>
                <a:rect l="l" t="t" r="r" b="b"/>
                <a:pathLst>
                  <a:path w="9525" h="190">
                    <a:moveTo>
                      <a:pt x="0" y="191"/>
                    </a:moveTo>
                    <a:lnTo>
                      <a:pt x="0" y="0"/>
                    </a:lnTo>
                    <a:lnTo>
                      <a:pt x="0" y="0"/>
                    </a:lnTo>
                    <a:lnTo>
                      <a:pt x="0" y="191"/>
                    </a:lnTo>
                  </a:path>
                </a:pathLst>
              </a:custGeom>
              <a:solidFill>
                <a:srgbClr val="F3BC49"/>
              </a:solid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6C1B7FEB-7E6B-2253-FDF4-C8684C2A0F32}"/>
                  </a:ext>
                </a:extLst>
              </p:cNvPr>
              <p:cNvSpPr/>
              <p:nvPr/>
            </p:nvSpPr>
            <p:spPr>
              <a:xfrm>
                <a:off x="3477863" y="33957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close/>
                  </a:path>
                </a:pathLst>
              </a:custGeom>
              <a:solidFill>
                <a:srgbClr val="F3BC49"/>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6F7197A4-0292-9EE0-AD2B-A6B27256B236}"/>
                  </a:ext>
                </a:extLst>
              </p:cNvPr>
              <p:cNvSpPr/>
              <p:nvPr/>
            </p:nvSpPr>
            <p:spPr>
              <a:xfrm>
                <a:off x="4257389" y="3683421"/>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3E972CE1-7FAC-1D15-21C7-98E293B81803}"/>
                  </a:ext>
                </a:extLst>
              </p:cNvPr>
              <p:cNvSpPr/>
              <p:nvPr/>
            </p:nvSpPr>
            <p:spPr>
              <a:xfrm>
                <a:off x="4374356" y="3760478"/>
                <a:ext cx="190" cy="190"/>
              </a:xfrm>
              <a:custGeom>
                <a:avLst/>
                <a:gdLst>
                  <a:gd name="connsiteX0" fmla="*/ 191 w 190"/>
                  <a:gd name="connsiteY0" fmla="*/ 191 h 190"/>
                  <a:gd name="connsiteX1" fmla="*/ 0 w 190"/>
                  <a:gd name="connsiteY1" fmla="*/ 0 h 190"/>
                  <a:gd name="connsiteX2" fmla="*/ 191 w 190"/>
                  <a:gd name="connsiteY2" fmla="*/ 191 h 190"/>
                </a:gdLst>
                <a:ahLst/>
                <a:cxnLst>
                  <a:cxn ang="0">
                    <a:pos x="connsiteX0" y="connsiteY0"/>
                  </a:cxn>
                  <a:cxn ang="0">
                    <a:pos x="connsiteX1" y="connsiteY1"/>
                  </a:cxn>
                  <a:cxn ang="0">
                    <a:pos x="connsiteX2" y="connsiteY2"/>
                  </a:cxn>
                </a:cxnLst>
                <a:rect l="l" t="t" r="r" b="b"/>
                <a:pathLst>
                  <a:path w="190" h="190">
                    <a:moveTo>
                      <a:pt x="191" y="191"/>
                    </a:moveTo>
                    <a:lnTo>
                      <a:pt x="0" y="0"/>
                    </a:lnTo>
                    <a:lnTo>
                      <a:pt x="191" y="191"/>
                    </a:lnTo>
                  </a:path>
                </a:pathLst>
              </a:custGeom>
              <a:solidFill>
                <a:srgbClr val="F3BC49"/>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015D49BB-B159-9D5D-4328-855F3F6D4594}"/>
                  </a:ext>
                </a:extLst>
              </p:cNvPr>
              <p:cNvSpPr/>
              <p:nvPr/>
            </p:nvSpPr>
            <p:spPr>
              <a:xfrm>
                <a:off x="3462813" y="3392528"/>
                <a:ext cx="10382" cy="102298"/>
              </a:xfrm>
              <a:custGeom>
                <a:avLst/>
                <a:gdLst>
                  <a:gd name="connsiteX0" fmla="*/ 5429 w 10382"/>
                  <a:gd name="connsiteY0" fmla="*/ 2953 h 102298"/>
                  <a:gd name="connsiteX1" fmla="*/ 2381 w 10382"/>
                  <a:gd name="connsiteY1" fmla="*/ 50101 h 102298"/>
                  <a:gd name="connsiteX2" fmla="*/ 0 w 10382"/>
                  <a:gd name="connsiteY2" fmla="*/ 99441 h 102298"/>
                  <a:gd name="connsiteX3" fmla="*/ 2476 w 10382"/>
                  <a:gd name="connsiteY3" fmla="*/ 102298 h 102298"/>
                  <a:gd name="connsiteX4" fmla="*/ 4953 w 10382"/>
                  <a:gd name="connsiteY4" fmla="*/ 99441 h 102298"/>
                  <a:gd name="connsiteX5" fmla="*/ 7239 w 10382"/>
                  <a:gd name="connsiteY5" fmla="*/ 52197 h 102298"/>
                  <a:gd name="connsiteX6" fmla="*/ 10382 w 10382"/>
                  <a:gd name="connsiteY6" fmla="*/ 2857 h 102298"/>
                  <a:gd name="connsiteX7" fmla="*/ 7906 w 10382"/>
                  <a:gd name="connsiteY7" fmla="*/ 0 h 102298"/>
                  <a:gd name="connsiteX8" fmla="*/ 5429 w 10382"/>
                  <a:gd name="connsiteY8" fmla="*/ 2857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2" h="102298">
                    <a:moveTo>
                      <a:pt x="5429" y="2953"/>
                    </a:moveTo>
                    <a:cubicBezTo>
                      <a:pt x="4763" y="18764"/>
                      <a:pt x="3524" y="34385"/>
                      <a:pt x="2381" y="50101"/>
                    </a:cubicBezTo>
                    <a:cubicBezTo>
                      <a:pt x="1143" y="66484"/>
                      <a:pt x="0" y="82963"/>
                      <a:pt x="0" y="99441"/>
                    </a:cubicBezTo>
                    <a:cubicBezTo>
                      <a:pt x="0" y="101060"/>
                      <a:pt x="1143" y="102298"/>
                      <a:pt x="2476" y="102298"/>
                    </a:cubicBezTo>
                    <a:cubicBezTo>
                      <a:pt x="3810" y="102298"/>
                      <a:pt x="4953" y="100965"/>
                      <a:pt x="4953" y="99441"/>
                    </a:cubicBezTo>
                    <a:cubicBezTo>
                      <a:pt x="5334" y="83725"/>
                      <a:pt x="6096" y="67913"/>
                      <a:pt x="7239" y="52197"/>
                    </a:cubicBezTo>
                    <a:cubicBezTo>
                      <a:pt x="8382" y="35814"/>
                      <a:pt x="9715" y="19336"/>
                      <a:pt x="10382" y="2857"/>
                    </a:cubicBezTo>
                    <a:cubicBezTo>
                      <a:pt x="10382" y="1238"/>
                      <a:pt x="9239" y="0"/>
                      <a:pt x="7906" y="0"/>
                    </a:cubicBezTo>
                    <a:cubicBezTo>
                      <a:pt x="6477" y="0"/>
                      <a:pt x="5429" y="1238"/>
                      <a:pt x="5429" y="2857"/>
                    </a:cubicBezTo>
                  </a:path>
                </a:pathLst>
              </a:custGeom>
              <a:solidFill>
                <a:srgbClr val="F3BC49"/>
              </a:solid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7798FFD6-7046-712D-BBFD-3AF5FEA695B4}"/>
                  </a:ext>
                </a:extLst>
              </p:cNvPr>
              <p:cNvSpPr/>
              <p:nvPr/>
            </p:nvSpPr>
            <p:spPr>
              <a:xfrm>
                <a:off x="3457282" y="3381574"/>
                <a:ext cx="19738" cy="128968"/>
              </a:xfrm>
              <a:custGeom>
                <a:avLst/>
                <a:gdLst>
                  <a:gd name="connsiteX0" fmla="*/ 11056 w 19738"/>
                  <a:gd name="connsiteY0" fmla="*/ 3715 h 128968"/>
                  <a:gd name="connsiteX1" fmla="*/ 7 w 19738"/>
                  <a:gd name="connsiteY1" fmla="*/ 120777 h 128968"/>
                  <a:gd name="connsiteX2" fmla="*/ 7151 w 19738"/>
                  <a:gd name="connsiteY2" fmla="*/ 128969 h 128968"/>
                  <a:gd name="connsiteX3" fmla="*/ 14295 w 19738"/>
                  <a:gd name="connsiteY3" fmla="*/ 120777 h 128968"/>
                  <a:gd name="connsiteX4" fmla="*/ 18105 w 19738"/>
                  <a:gd name="connsiteY4" fmla="*/ 17526 h 128968"/>
                  <a:gd name="connsiteX5" fmla="*/ 17914 w 19738"/>
                  <a:gd name="connsiteY5" fmla="*/ 18859 h 128968"/>
                  <a:gd name="connsiteX6" fmla="*/ 19629 w 19738"/>
                  <a:gd name="connsiteY6" fmla="*/ 6382 h 128968"/>
                  <a:gd name="connsiteX7" fmla="*/ 19152 w 19738"/>
                  <a:gd name="connsiteY7" fmla="*/ 2477 h 128968"/>
                  <a:gd name="connsiteX8" fmla="*/ 16485 w 19738"/>
                  <a:gd name="connsiteY8" fmla="*/ 191 h 128968"/>
                  <a:gd name="connsiteX9" fmla="*/ 15342 w 19738"/>
                  <a:gd name="connsiteY9" fmla="*/ 0 h 128968"/>
                  <a:gd name="connsiteX10" fmla="*/ 11056 w 19738"/>
                  <a:gd name="connsiteY10" fmla="*/ 3715 h 1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8" h="128968">
                    <a:moveTo>
                      <a:pt x="11056" y="3715"/>
                    </a:moveTo>
                    <a:cubicBezTo>
                      <a:pt x="4579" y="42291"/>
                      <a:pt x="2198" y="81534"/>
                      <a:pt x="7" y="120777"/>
                    </a:cubicBezTo>
                    <a:cubicBezTo>
                      <a:pt x="-183" y="125254"/>
                      <a:pt x="3436" y="128969"/>
                      <a:pt x="7151" y="128969"/>
                    </a:cubicBezTo>
                    <a:cubicBezTo>
                      <a:pt x="10866" y="128969"/>
                      <a:pt x="14295" y="125254"/>
                      <a:pt x="14295" y="120777"/>
                    </a:cubicBezTo>
                    <a:cubicBezTo>
                      <a:pt x="13723" y="86297"/>
                      <a:pt x="14295" y="51816"/>
                      <a:pt x="18105" y="17526"/>
                    </a:cubicBezTo>
                    <a:cubicBezTo>
                      <a:pt x="18105" y="18002"/>
                      <a:pt x="18009" y="18479"/>
                      <a:pt x="17914" y="18859"/>
                    </a:cubicBezTo>
                    <a:cubicBezTo>
                      <a:pt x="18390" y="14764"/>
                      <a:pt x="18962" y="10573"/>
                      <a:pt x="19629" y="6382"/>
                    </a:cubicBezTo>
                    <a:cubicBezTo>
                      <a:pt x="19819" y="5048"/>
                      <a:pt x="19819" y="3810"/>
                      <a:pt x="19152" y="2477"/>
                    </a:cubicBezTo>
                    <a:cubicBezTo>
                      <a:pt x="18581" y="1333"/>
                      <a:pt x="17628" y="476"/>
                      <a:pt x="16485" y="191"/>
                    </a:cubicBezTo>
                    <a:cubicBezTo>
                      <a:pt x="16104" y="95"/>
                      <a:pt x="15723" y="0"/>
                      <a:pt x="15342" y="0"/>
                    </a:cubicBezTo>
                    <a:cubicBezTo>
                      <a:pt x="13437" y="0"/>
                      <a:pt x="11437" y="1429"/>
                      <a:pt x="11056" y="3715"/>
                    </a:cubicBezTo>
                  </a:path>
                </a:pathLst>
              </a:custGeom>
              <a:solidFill>
                <a:srgbClr val="F3BC49"/>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49A9CC9A-DB6C-F14B-1627-AFD562150476}"/>
                  </a:ext>
                </a:extLst>
              </p:cNvPr>
              <p:cNvSpPr/>
              <p:nvPr/>
            </p:nvSpPr>
            <p:spPr>
              <a:xfrm>
                <a:off x="3409248" y="2911706"/>
                <a:ext cx="889444" cy="858011"/>
              </a:xfrm>
              <a:custGeom>
                <a:avLst/>
                <a:gdLst>
                  <a:gd name="connsiteX0" fmla="*/ 442566 w 889444"/>
                  <a:gd name="connsiteY0" fmla="*/ 857 h 858011"/>
                  <a:gd name="connsiteX1" fmla="*/ 381797 w 889444"/>
                  <a:gd name="connsiteY1" fmla="*/ 8382 h 858011"/>
                  <a:gd name="connsiteX2" fmla="*/ 324170 w 889444"/>
                  <a:gd name="connsiteY2" fmla="*/ 24860 h 858011"/>
                  <a:gd name="connsiteX3" fmla="*/ 226444 w 889444"/>
                  <a:gd name="connsiteY3" fmla="*/ 87725 h 858011"/>
                  <a:gd name="connsiteX4" fmla="*/ 194630 w 889444"/>
                  <a:gd name="connsiteY4" fmla="*/ 127921 h 858011"/>
                  <a:gd name="connsiteX5" fmla="*/ 138909 w 889444"/>
                  <a:gd name="connsiteY5" fmla="*/ 146590 h 858011"/>
                  <a:gd name="connsiteX6" fmla="*/ 91570 w 889444"/>
                  <a:gd name="connsiteY6" fmla="*/ 178213 h 858011"/>
                  <a:gd name="connsiteX7" fmla="*/ 26228 w 889444"/>
                  <a:gd name="connsiteY7" fmla="*/ 271272 h 858011"/>
                  <a:gd name="connsiteX8" fmla="*/ 415 w 889444"/>
                  <a:gd name="connsiteY8" fmla="*/ 385382 h 858011"/>
                  <a:gd name="connsiteX9" fmla="*/ 2606 w 889444"/>
                  <a:gd name="connsiteY9" fmla="*/ 444246 h 858011"/>
                  <a:gd name="connsiteX10" fmla="*/ 15274 w 889444"/>
                  <a:gd name="connsiteY10" fmla="*/ 501968 h 858011"/>
                  <a:gd name="connsiteX11" fmla="*/ 40897 w 889444"/>
                  <a:gd name="connsiteY11" fmla="*/ 567214 h 858011"/>
                  <a:gd name="connsiteX12" fmla="*/ 75282 w 889444"/>
                  <a:gd name="connsiteY12" fmla="*/ 625602 h 858011"/>
                  <a:gd name="connsiteX13" fmla="*/ 170341 w 889444"/>
                  <a:gd name="connsiteY13" fmla="*/ 720281 h 858011"/>
                  <a:gd name="connsiteX14" fmla="*/ 232540 w 889444"/>
                  <a:gd name="connsiteY14" fmla="*/ 756666 h 858011"/>
                  <a:gd name="connsiteX15" fmla="*/ 313026 w 889444"/>
                  <a:gd name="connsiteY15" fmla="*/ 787051 h 858011"/>
                  <a:gd name="connsiteX16" fmla="*/ 400561 w 889444"/>
                  <a:gd name="connsiteY16" fmla="*/ 808863 h 858011"/>
                  <a:gd name="connsiteX17" fmla="*/ 401513 w 889444"/>
                  <a:gd name="connsiteY17" fmla="*/ 809054 h 858011"/>
                  <a:gd name="connsiteX18" fmla="*/ 404085 w 889444"/>
                  <a:gd name="connsiteY18" fmla="*/ 809625 h 858011"/>
                  <a:gd name="connsiteX19" fmla="*/ 477999 w 889444"/>
                  <a:gd name="connsiteY19" fmla="*/ 827818 h 858011"/>
                  <a:gd name="connsiteX20" fmla="*/ 512194 w 889444"/>
                  <a:gd name="connsiteY20" fmla="*/ 838295 h 858011"/>
                  <a:gd name="connsiteX21" fmla="*/ 529910 w 889444"/>
                  <a:gd name="connsiteY21" fmla="*/ 844677 h 858011"/>
                  <a:gd name="connsiteX22" fmla="*/ 545341 w 889444"/>
                  <a:gd name="connsiteY22" fmla="*/ 850964 h 858011"/>
                  <a:gd name="connsiteX23" fmla="*/ 555247 w 889444"/>
                  <a:gd name="connsiteY23" fmla="*/ 856774 h 858011"/>
                  <a:gd name="connsiteX24" fmla="*/ 559152 w 889444"/>
                  <a:gd name="connsiteY24" fmla="*/ 858012 h 858011"/>
                  <a:gd name="connsiteX25" fmla="*/ 563248 w 889444"/>
                  <a:gd name="connsiteY25" fmla="*/ 856774 h 858011"/>
                  <a:gd name="connsiteX26" fmla="*/ 566486 w 889444"/>
                  <a:gd name="connsiteY26" fmla="*/ 857631 h 858011"/>
                  <a:gd name="connsiteX27" fmla="*/ 568010 w 889444"/>
                  <a:gd name="connsiteY27" fmla="*/ 857631 h 858011"/>
                  <a:gd name="connsiteX28" fmla="*/ 640972 w 889444"/>
                  <a:gd name="connsiteY28" fmla="*/ 846487 h 858011"/>
                  <a:gd name="connsiteX29" fmla="*/ 653259 w 889444"/>
                  <a:gd name="connsiteY29" fmla="*/ 843629 h 858011"/>
                  <a:gd name="connsiteX30" fmla="*/ 647258 w 889444"/>
                  <a:gd name="connsiteY30" fmla="*/ 844963 h 858011"/>
                  <a:gd name="connsiteX31" fmla="*/ 703170 w 889444"/>
                  <a:gd name="connsiteY31" fmla="*/ 783241 h 858011"/>
                  <a:gd name="connsiteX32" fmla="*/ 724696 w 889444"/>
                  <a:gd name="connsiteY32" fmla="*/ 747236 h 858011"/>
                  <a:gd name="connsiteX33" fmla="*/ 734126 w 889444"/>
                  <a:gd name="connsiteY33" fmla="*/ 727139 h 858011"/>
                  <a:gd name="connsiteX34" fmla="*/ 740984 w 889444"/>
                  <a:gd name="connsiteY34" fmla="*/ 710470 h 858011"/>
                  <a:gd name="connsiteX35" fmla="*/ 763940 w 889444"/>
                  <a:gd name="connsiteY35" fmla="*/ 712851 h 858011"/>
                  <a:gd name="connsiteX36" fmla="*/ 845759 w 889444"/>
                  <a:gd name="connsiteY36" fmla="*/ 678847 h 858011"/>
                  <a:gd name="connsiteX37" fmla="*/ 860713 w 889444"/>
                  <a:gd name="connsiteY37" fmla="*/ 653320 h 858011"/>
                  <a:gd name="connsiteX38" fmla="*/ 866429 w 889444"/>
                  <a:gd name="connsiteY38" fmla="*/ 620649 h 858011"/>
                  <a:gd name="connsiteX39" fmla="*/ 866143 w 889444"/>
                  <a:gd name="connsiteY39" fmla="*/ 613601 h 858011"/>
                  <a:gd name="connsiteX40" fmla="*/ 847093 w 889444"/>
                  <a:gd name="connsiteY40" fmla="*/ 562928 h 858011"/>
                  <a:gd name="connsiteX41" fmla="*/ 840520 w 889444"/>
                  <a:gd name="connsiteY41" fmla="*/ 555498 h 858011"/>
                  <a:gd name="connsiteX42" fmla="*/ 850236 w 889444"/>
                  <a:gd name="connsiteY42" fmla="*/ 539782 h 858011"/>
                  <a:gd name="connsiteX43" fmla="*/ 866809 w 889444"/>
                  <a:gd name="connsiteY43" fmla="*/ 505682 h 858011"/>
                  <a:gd name="connsiteX44" fmla="*/ 887003 w 889444"/>
                  <a:gd name="connsiteY44" fmla="*/ 423958 h 858011"/>
                  <a:gd name="connsiteX45" fmla="*/ 886812 w 889444"/>
                  <a:gd name="connsiteY45" fmla="*/ 336518 h 858011"/>
                  <a:gd name="connsiteX46" fmla="*/ 868715 w 889444"/>
                  <a:gd name="connsiteY46" fmla="*/ 252603 h 858011"/>
                  <a:gd name="connsiteX47" fmla="*/ 856332 w 889444"/>
                  <a:gd name="connsiteY47" fmla="*/ 219456 h 858011"/>
                  <a:gd name="connsiteX48" fmla="*/ 843569 w 889444"/>
                  <a:gd name="connsiteY48" fmla="*/ 192596 h 858011"/>
                  <a:gd name="connsiteX49" fmla="*/ 808707 w 889444"/>
                  <a:gd name="connsiteY49" fmla="*/ 135255 h 858011"/>
                  <a:gd name="connsiteX50" fmla="*/ 778799 w 889444"/>
                  <a:gd name="connsiteY50" fmla="*/ 96393 h 858011"/>
                  <a:gd name="connsiteX51" fmla="*/ 778132 w 889444"/>
                  <a:gd name="connsiteY51" fmla="*/ 95821 h 858011"/>
                  <a:gd name="connsiteX52" fmla="*/ 738603 w 889444"/>
                  <a:gd name="connsiteY52" fmla="*/ 68961 h 858011"/>
                  <a:gd name="connsiteX53" fmla="*/ 678310 w 889444"/>
                  <a:gd name="connsiteY53" fmla="*/ 39910 h 858011"/>
                  <a:gd name="connsiteX54" fmla="*/ 564772 w 889444"/>
                  <a:gd name="connsiteY54" fmla="*/ 8668 h 858011"/>
                  <a:gd name="connsiteX55" fmla="*/ 483047 w 889444"/>
                  <a:gd name="connsiteY55" fmla="*/ 190 h 858011"/>
                  <a:gd name="connsiteX56" fmla="*/ 469998 w 889444"/>
                  <a:gd name="connsiteY56" fmla="*/ 0 h 858011"/>
                  <a:gd name="connsiteX57" fmla="*/ 442471 w 889444"/>
                  <a:gd name="connsiteY57" fmla="*/ 762 h 85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89444" h="858011">
                    <a:moveTo>
                      <a:pt x="442566" y="857"/>
                    </a:moveTo>
                    <a:cubicBezTo>
                      <a:pt x="421706" y="2000"/>
                      <a:pt x="401228" y="4572"/>
                      <a:pt x="381797" y="8382"/>
                    </a:cubicBezTo>
                    <a:cubicBezTo>
                      <a:pt x="362461" y="12097"/>
                      <a:pt x="343030" y="17716"/>
                      <a:pt x="324170" y="24860"/>
                    </a:cubicBezTo>
                    <a:cubicBezTo>
                      <a:pt x="286451" y="39052"/>
                      <a:pt x="252733" y="60865"/>
                      <a:pt x="226444" y="87725"/>
                    </a:cubicBezTo>
                    <a:cubicBezTo>
                      <a:pt x="214633" y="99917"/>
                      <a:pt x="203870" y="113443"/>
                      <a:pt x="194630" y="127921"/>
                    </a:cubicBezTo>
                    <a:cubicBezTo>
                      <a:pt x="173961" y="132302"/>
                      <a:pt x="155768" y="138398"/>
                      <a:pt x="138909" y="146590"/>
                    </a:cubicBezTo>
                    <a:cubicBezTo>
                      <a:pt x="122240" y="154591"/>
                      <a:pt x="106333" y="165259"/>
                      <a:pt x="91570" y="178213"/>
                    </a:cubicBezTo>
                    <a:cubicBezTo>
                      <a:pt x="64519" y="202025"/>
                      <a:pt x="42516" y="233362"/>
                      <a:pt x="26228" y="271272"/>
                    </a:cubicBezTo>
                    <a:cubicBezTo>
                      <a:pt x="11179" y="306134"/>
                      <a:pt x="2511" y="344519"/>
                      <a:pt x="415" y="385382"/>
                    </a:cubicBezTo>
                    <a:cubicBezTo>
                      <a:pt x="-537" y="404432"/>
                      <a:pt x="130" y="424243"/>
                      <a:pt x="2606" y="444246"/>
                    </a:cubicBezTo>
                    <a:cubicBezTo>
                      <a:pt x="4797" y="462820"/>
                      <a:pt x="8893" y="481679"/>
                      <a:pt x="15274" y="501968"/>
                    </a:cubicBezTo>
                    <a:cubicBezTo>
                      <a:pt x="22418" y="524923"/>
                      <a:pt x="31086" y="546926"/>
                      <a:pt x="40897" y="567214"/>
                    </a:cubicBezTo>
                    <a:cubicBezTo>
                      <a:pt x="50231" y="586740"/>
                      <a:pt x="61852" y="606362"/>
                      <a:pt x="75282" y="625602"/>
                    </a:cubicBezTo>
                    <a:cubicBezTo>
                      <a:pt x="100523" y="661702"/>
                      <a:pt x="132527" y="693515"/>
                      <a:pt x="170341" y="720281"/>
                    </a:cubicBezTo>
                    <a:cubicBezTo>
                      <a:pt x="189201" y="733711"/>
                      <a:pt x="210156" y="745998"/>
                      <a:pt x="232540" y="756666"/>
                    </a:cubicBezTo>
                    <a:cubicBezTo>
                      <a:pt x="256257" y="768191"/>
                      <a:pt x="282546" y="778097"/>
                      <a:pt x="313026" y="787051"/>
                    </a:cubicBezTo>
                    <a:cubicBezTo>
                      <a:pt x="342553" y="795719"/>
                      <a:pt x="373414" y="802672"/>
                      <a:pt x="400561" y="808863"/>
                    </a:cubicBezTo>
                    <a:lnTo>
                      <a:pt x="401513" y="809054"/>
                    </a:lnTo>
                    <a:lnTo>
                      <a:pt x="404085" y="809625"/>
                    </a:lnTo>
                    <a:cubicBezTo>
                      <a:pt x="428469" y="815150"/>
                      <a:pt x="453615" y="820960"/>
                      <a:pt x="477999" y="827818"/>
                    </a:cubicBezTo>
                    <a:cubicBezTo>
                      <a:pt x="489715" y="831056"/>
                      <a:pt x="501240" y="834581"/>
                      <a:pt x="512194" y="838295"/>
                    </a:cubicBezTo>
                    <a:cubicBezTo>
                      <a:pt x="518099" y="840296"/>
                      <a:pt x="524100" y="842391"/>
                      <a:pt x="529910" y="844677"/>
                    </a:cubicBezTo>
                    <a:cubicBezTo>
                      <a:pt x="535149" y="846677"/>
                      <a:pt x="540292" y="848678"/>
                      <a:pt x="545341" y="850964"/>
                    </a:cubicBezTo>
                    <a:cubicBezTo>
                      <a:pt x="548674" y="852678"/>
                      <a:pt x="552008" y="854583"/>
                      <a:pt x="555247" y="856774"/>
                    </a:cubicBezTo>
                    <a:cubicBezTo>
                      <a:pt x="556390" y="857631"/>
                      <a:pt x="557819" y="858012"/>
                      <a:pt x="559152" y="858012"/>
                    </a:cubicBezTo>
                    <a:cubicBezTo>
                      <a:pt x="560486" y="858012"/>
                      <a:pt x="562009" y="857536"/>
                      <a:pt x="563248" y="856774"/>
                    </a:cubicBezTo>
                    <a:cubicBezTo>
                      <a:pt x="564010" y="857345"/>
                      <a:pt x="565153" y="857631"/>
                      <a:pt x="566486" y="857631"/>
                    </a:cubicBezTo>
                    <a:cubicBezTo>
                      <a:pt x="567058" y="857631"/>
                      <a:pt x="567534" y="857631"/>
                      <a:pt x="568010" y="857631"/>
                    </a:cubicBezTo>
                    <a:cubicBezTo>
                      <a:pt x="593918" y="855059"/>
                      <a:pt x="617731" y="851345"/>
                      <a:pt x="640972" y="846487"/>
                    </a:cubicBezTo>
                    <a:cubicBezTo>
                      <a:pt x="645067" y="845630"/>
                      <a:pt x="649163" y="844677"/>
                      <a:pt x="653259" y="843629"/>
                    </a:cubicBezTo>
                    <a:cubicBezTo>
                      <a:pt x="651259" y="844106"/>
                      <a:pt x="649258" y="844487"/>
                      <a:pt x="647258" y="844963"/>
                    </a:cubicBezTo>
                    <a:cubicBezTo>
                      <a:pt x="668023" y="827532"/>
                      <a:pt x="686882" y="806768"/>
                      <a:pt x="703170" y="783241"/>
                    </a:cubicBezTo>
                    <a:cubicBezTo>
                      <a:pt x="710885" y="772192"/>
                      <a:pt x="718124" y="760095"/>
                      <a:pt x="724696" y="747236"/>
                    </a:cubicBezTo>
                    <a:cubicBezTo>
                      <a:pt x="727935" y="740950"/>
                      <a:pt x="730983" y="734568"/>
                      <a:pt x="734126" y="727139"/>
                    </a:cubicBezTo>
                    <a:cubicBezTo>
                      <a:pt x="736508" y="721709"/>
                      <a:pt x="738698" y="716185"/>
                      <a:pt x="740984" y="710470"/>
                    </a:cubicBezTo>
                    <a:cubicBezTo>
                      <a:pt x="748033" y="711994"/>
                      <a:pt x="755748" y="712851"/>
                      <a:pt x="763940" y="712851"/>
                    </a:cubicBezTo>
                    <a:cubicBezTo>
                      <a:pt x="796991" y="712851"/>
                      <a:pt x="826804" y="700469"/>
                      <a:pt x="845759" y="678847"/>
                    </a:cubicBezTo>
                    <a:cubicBezTo>
                      <a:pt x="852046" y="671513"/>
                      <a:pt x="857284" y="662750"/>
                      <a:pt x="860713" y="653320"/>
                    </a:cubicBezTo>
                    <a:cubicBezTo>
                      <a:pt x="864333" y="643414"/>
                      <a:pt x="866143" y="632746"/>
                      <a:pt x="866429" y="620649"/>
                    </a:cubicBezTo>
                    <a:cubicBezTo>
                      <a:pt x="866429" y="618077"/>
                      <a:pt x="866429" y="615601"/>
                      <a:pt x="866143" y="613601"/>
                    </a:cubicBezTo>
                    <a:cubicBezTo>
                      <a:pt x="865095" y="594931"/>
                      <a:pt x="858332" y="576929"/>
                      <a:pt x="847093" y="562928"/>
                    </a:cubicBezTo>
                    <a:cubicBezTo>
                      <a:pt x="845092" y="560356"/>
                      <a:pt x="842902" y="557975"/>
                      <a:pt x="840520" y="555498"/>
                    </a:cubicBezTo>
                    <a:cubicBezTo>
                      <a:pt x="843949" y="550355"/>
                      <a:pt x="847188" y="545116"/>
                      <a:pt x="850236" y="539782"/>
                    </a:cubicBezTo>
                    <a:cubicBezTo>
                      <a:pt x="856237" y="529304"/>
                      <a:pt x="861857" y="517779"/>
                      <a:pt x="866809" y="505682"/>
                    </a:cubicBezTo>
                    <a:cubicBezTo>
                      <a:pt x="876716" y="481298"/>
                      <a:pt x="883478" y="453771"/>
                      <a:pt x="887003" y="423958"/>
                    </a:cubicBezTo>
                    <a:cubicBezTo>
                      <a:pt x="890336" y="396240"/>
                      <a:pt x="890241" y="366808"/>
                      <a:pt x="886812" y="336518"/>
                    </a:cubicBezTo>
                    <a:cubicBezTo>
                      <a:pt x="883669" y="308610"/>
                      <a:pt x="877573" y="280321"/>
                      <a:pt x="868715" y="252603"/>
                    </a:cubicBezTo>
                    <a:cubicBezTo>
                      <a:pt x="865000" y="241078"/>
                      <a:pt x="860713" y="229934"/>
                      <a:pt x="856332" y="219456"/>
                    </a:cubicBezTo>
                    <a:cubicBezTo>
                      <a:pt x="852712" y="210979"/>
                      <a:pt x="848521" y="202216"/>
                      <a:pt x="843569" y="192596"/>
                    </a:cubicBezTo>
                    <a:cubicBezTo>
                      <a:pt x="833948" y="173927"/>
                      <a:pt x="822233" y="154686"/>
                      <a:pt x="808707" y="135255"/>
                    </a:cubicBezTo>
                    <a:cubicBezTo>
                      <a:pt x="799087" y="121634"/>
                      <a:pt x="789086" y="108680"/>
                      <a:pt x="778799" y="96393"/>
                    </a:cubicBezTo>
                    <a:cubicBezTo>
                      <a:pt x="778513" y="96202"/>
                      <a:pt x="778322" y="96012"/>
                      <a:pt x="778132" y="95821"/>
                    </a:cubicBezTo>
                    <a:cubicBezTo>
                      <a:pt x="765178" y="85915"/>
                      <a:pt x="751938" y="76867"/>
                      <a:pt x="738603" y="68961"/>
                    </a:cubicBezTo>
                    <a:cubicBezTo>
                      <a:pt x="720220" y="58102"/>
                      <a:pt x="700503" y="48577"/>
                      <a:pt x="678310" y="39910"/>
                    </a:cubicBezTo>
                    <a:cubicBezTo>
                      <a:pt x="643353" y="26194"/>
                      <a:pt x="605158" y="15621"/>
                      <a:pt x="564772" y="8668"/>
                    </a:cubicBezTo>
                    <a:cubicBezTo>
                      <a:pt x="537530" y="3905"/>
                      <a:pt x="510098" y="1048"/>
                      <a:pt x="483047" y="190"/>
                    </a:cubicBezTo>
                    <a:cubicBezTo>
                      <a:pt x="478666" y="95"/>
                      <a:pt x="474379" y="0"/>
                      <a:pt x="469998" y="0"/>
                    </a:cubicBezTo>
                    <a:cubicBezTo>
                      <a:pt x="461425" y="0"/>
                      <a:pt x="452186" y="190"/>
                      <a:pt x="442471" y="762"/>
                    </a:cubicBezTo>
                  </a:path>
                </a:pathLst>
              </a:custGeom>
              <a:solidFill>
                <a:srgbClr val="FDD47F"/>
              </a:solid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76BF6A0B-85A5-6ED0-81E5-CC6E8F5695B6}"/>
                  </a:ext>
                </a:extLst>
              </p:cNvPr>
              <p:cNvSpPr/>
              <p:nvPr/>
            </p:nvSpPr>
            <p:spPr>
              <a:xfrm>
                <a:off x="3465377" y="3183168"/>
                <a:ext cx="235784" cy="505682"/>
              </a:xfrm>
              <a:custGeom>
                <a:avLst/>
                <a:gdLst>
                  <a:gd name="connsiteX0" fmla="*/ 108593 w 235784"/>
                  <a:gd name="connsiteY0" fmla="*/ 857 h 505682"/>
                  <a:gd name="connsiteX1" fmla="*/ 108593 w 235784"/>
                  <a:gd name="connsiteY1" fmla="*/ 857 h 505682"/>
                  <a:gd name="connsiteX2" fmla="*/ 86590 w 235784"/>
                  <a:gd name="connsiteY2" fmla="*/ 6763 h 505682"/>
                  <a:gd name="connsiteX3" fmla="*/ 87162 w 235784"/>
                  <a:gd name="connsiteY3" fmla="*/ 6572 h 505682"/>
                  <a:gd name="connsiteX4" fmla="*/ 67921 w 235784"/>
                  <a:gd name="connsiteY4" fmla="*/ 17812 h 505682"/>
                  <a:gd name="connsiteX5" fmla="*/ 49538 w 235784"/>
                  <a:gd name="connsiteY5" fmla="*/ 36290 h 505682"/>
                  <a:gd name="connsiteX6" fmla="*/ 49538 w 235784"/>
                  <a:gd name="connsiteY6" fmla="*/ 36290 h 505682"/>
                  <a:gd name="connsiteX7" fmla="*/ 49252 w 235784"/>
                  <a:gd name="connsiteY7" fmla="*/ 36576 h 505682"/>
                  <a:gd name="connsiteX8" fmla="*/ 49443 w 235784"/>
                  <a:gd name="connsiteY8" fmla="*/ 36385 h 505682"/>
                  <a:gd name="connsiteX9" fmla="*/ 49443 w 235784"/>
                  <a:gd name="connsiteY9" fmla="*/ 36385 h 505682"/>
                  <a:gd name="connsiteX10" fmla="*/ 49252 w 235784"/>
                  <a:gd name="connsiteY10" fmla="*/ 36576 h 505682"/>
                  <a:gd name="connsiteX11" fmla="*/ 49252 w 235784"/>
                  <a:gd name="connsiteY11" fmla="*/ 36576 h 505682"/>
                  <a:gd name="connsiteX12" fmla="*/ 28488 w 235784"/>
                  <a:gd name="connsiteY12" fmla="*/ 73152 h 505682"/>
                  <a:gd name="connsiteX13" fmla="*/ 28488 w 235784"/>
                  <a:gd name="connsiteY13" fmla="*/ 72962 h 505682"/>
                  <a:gd name="connsiteX14" fmla="*/ 14772 w 235784"/>
                  <a:gd name="connsiteY14" fmla="*/ 115538 h 505682"/>
                  <a:gd name="connsiteX15" fmla="*/ 6104 w 235784"/>
                  <a:gd name="connsiteY15" fmla="*/ 161925 h 505682"/>
                  <a:gd name="connsiteX16" fmla="*/ 6104 w 235784"/>
                  <a:gd name="connsiteY16" fmla="*/ 162401 h 505682"/>
                  <a:gd name="connsiteX17" fmla="*/ 6104 w 235784"/>
                  <a:gd name="connsiteY17" fmla="*/ 161925 h 505682"/>
                  <a:gd name="connsiteX18" fmla="*/ 6104 w 235784"/>
                  <a:gd name="connsiteY18" fmla="*/ 161925 h 505682"/>
                  <a:gd name="connsiteX19" fmla="*/ 294 w 235784"/>
                  <a:gd name="connsiteY19" fmla="*/ 238601 h 505682"/>
                  <a:gd name="connsiteX20" fmla="*/ 2103 w 235784"/>
                  <a:gd name="connsiteY20" fmla="*/ 328422 h 505682"/>
                  <a:gd name="connsiteX21" fmla="*/ 18867 w 235784"/>
                  <a:gd name="connsiteY21" fmla="*/ 354139 h 505682"/>
                  <a:gd name="connsiteX22" fmla="*/ 114022 w 235784"/>
                  <a:gd name="connsiteY22" fmla="*/ 448913 h 505682"/>
                  <a:gd name="connsiteX23" fmla="*/ 176220 w 235784"/>
                  <a:gd name="connsiteY23" fmla="*/ 485299 h 505682"/>
                  <a:gd name="connsiteX24" fmla="*/ 225560 w 235784"/>
                  <a:gd name="connsiteY24" fmla="*/ 505682 h 505682"/>
                  <a:gd name="connsiteX25" fmla="*/ 231180 w 235784"/>
                  <a:gd name="connsiteY25" fmla="*/ 445103 h 505682"/>
                  <a:gd name="connsiteX26" fmla="*/ 234894 w 235784"/>
                  <a:gd name="connsiteY26" fmla="*/ 269272 h 505682"/>
                  <a:gd name="connsiteX27" fmla="*/ 227465 w 235784"/>
                  <a:gd name="connsiteY27" fmla="*/ 170974 h 505682"/>
                  <a:gd name="connsiteX28" fmla="*/ 227465 w 235784"/>
                  <a:gd name="connsiteY28" fmla="*/ 171641 h 505682"/>
                  <a:gd name="connsiteX29" fmla="*/ 218226 w 235784"/>
                  <a:gd name="connsiteY29" fmla="*/ 119729 h 505682"/>
                  <a:gd name="connsiteX30" fmla="*/ 202509 w 235784"/>
                  <a:gd name="connsiteY30" fmla="*/ 69628 h 505682"/>
                  <a:gd name="connsiteX31" fmla="*/ 202509 w 235784"/>
                  <a:gd name="connsiteY31" fmla="*/ 69628 h 505682"/>
                  <a:gd name="connsiteX32" fmla="*/ 202509 w 235784"/>
                  <a:gd name="connsiteY32" fmla="*/ 69437 h 505682"/>
                  <a:gd name="connsiteX33" fmla="*/ 202224 w 235784"/>
                  <a:gd name="connsiteY33" fmla="*/ 69151 h 505682"/>
                  <a:gd name="connsiteX34" fmla="*/ 202319 w 235784"/>
                  <a:gd name="connsiteY34" fmla="*/ 69437 h 505682"/>
                  <a:gd name="connsiteX35" fmla="*/ 181459 w 235784"/>
                  <a:gd name="connsiteY35" fmla="*/ 32385 h 505682"/>
                  <a:gd name="connsiteX36" fmla="*/ 164600 w 235784"/>
                  <a:gd name="connsiteY36" fmla="*/ 15049 h 505682"/>
                  <a:gd name="connsiteX37" fmla="*/ 164600 w 235784"/>
                  <a:gd name="connsiteY37" fmla="*/ 15049 h 505682"/>
                  <a:gd name="connsiteX38" fmla="*/ 164409 w 235784"/>
                  <a:gd name="connsiteY38" fmla="*/ 14859 h 505682"/>
                  <a:gd name="connsiteX39" fmla="*/ 164600 w 235784"/>
                  <a:gd name="connsiteY39" fmla="*/ 15049 h 505682"/>
                  <a:gd name="connsiteX40" fmla="*/ 164409 w 235784"/>
                  <a:gd name="connsiteY40" fmla="*/ 14859 h 505682"/>
                  <a:gd name="connsiteX41" fmla="*/ 164409 w 235784"/>
                  <a:gd name="connsiteY41" fmla="*/ 14859 h 505682"/>
                  <a:gd name="connsiteX42" fmla="*/ 164409 w 235784"/>
                  <a:gd name="connsiteY42" fmla="*/ 14859 h 505682"/>
                  <a:gd name="connsiteX43" fmla="*/ 148122 w 235784"/>
                  <a:gd name="connsiteY43" fmla="*/ 5334 h 505682"/>
                  <a:gd name="connsiteX44" fmla="*/ 148217 w 235784"/>
                  <a:gd name="connsiteY44" fmla="*/ 5334 h 505682"/>
                  <a:gd name="connsiteX45" fmla="*/ 130500 w 235784"/>
                  <a:gd name="connsiteY45" fmla="*/ 571 h 505682"/>
                  <a:gd name="connsiteX46" fmla="*/ 131167 w 235784"/>
                  <a:gd name="connsiteY46" fmla="*/ 667 h 505682"/>
                  <a:gd name="connsiteX47" fmla="*/ 120594 w 235784"/>
                  <a:gd name="connsiteY47" fmla="*/ 0 h 505682"/>
                  <a:gd name="connsiteX48" fmla="*/ 108498 w 235784"/>
                  <a:gd name="connsiteY48" fmla="*/ 762 h 50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5784" h="505682">
                    <a:moveTo>
                      <a:pt x="108593" y="857"/>
                    </a:moveTo>
                    <a:lnTo>
                      <a:pt x="108593" y="857"/>
                    </a:lnTo>
                    <a:cubicBezTo>
                      <a:pt x="101068" y="1905"/>
                      <a:pt x="93639" y="3810"/>
                      <a:pt x="86590" y="6763"/>
                    </a:cubicBezTo>
                    <a:lnTo>
                      <a:pt x="87162" y="6572"/>
                    </a:lnTo>
                    <a:cubicBezTo>
                      <a:pt x="80304" y="9430"/>
                      <a:pt x="73922" y="13240"/>
                      <a:pt x="67921" y="17812"/>
                    </a:cubicBezTo>
                    <a:cubicBezTo>
                      <a:pt x="60968" y="23146"/>
                      <a:pt x="54967" y="29432"/>
                      <a:pt x="49538" y="36290"/>
                    </a:cubicBezTo>
                    <a:lnTo>
                      <a:pt x="49538" y="36290"/>
                    </a:lnTo>
                    <a:cubicBezTo>
                      <a:pt x="49538" y="36290"/>
                      <a:pt x="49347" y="36481"/>
                      <a:pt x="49252" y="36576"/>
                    </a:cubicBezTo>
                    <a:cubicBezTo>
                      <a:pt x="49252" y="36576"/>
                      <a:pt x="49252" y="36481"/>
                      <a:pt x="49443" y="36385"/>
                    </a:cubicBezTo>
                    <a:lnTo>
                      <a:pt x="49443" y="36385"/>
                    </a:lnTo>
                    <a:lnTo>
                      <a:pt x="49252" y="36576"/>
                    </a:lnTo>
                    <a:lnTo>
                      <a:pt x="49252" y="36576"/>
                    </a:lnTo>
                    <a:cubicBezTo>
                      <a:pt x="40680" y="47911"/>
                      <a:pt x="34012" y="60293"/>
                      <a:pt x="28488" y="73152"/>
                    </a:cubicBezTo>
                    <a:lnTo>
                      <a:pt x="28488" y="72962"/>
                    </a:lnTo>
                    <a:cubicBezTo>
                      <a:pt x="22773" y="86773"/>
                      <a:pt x="18296" y="101060"/>
                      <a:pt x="14772" y="115538"/>
                    </a:cubicBezTo>
                    <a:cubicBezTo>
                      <a:pt x="11057" y="130873"/>
                      <a:pt x="8295" y="146304"/>
                      <a:pt x="6104" y="161925"/>
                    </a:cubicBezTo>
                    <a:cubicBezTo>
                      <a:pt x="6104" y="162116"/>
                      <a:pt x="6104" y="162211"/>
                      <a:pt x="6104" y="162401"/>
                    </a:cubicBezTo>
                    <a:cubicBezTo>
                      <a:pt x="6104" y="162211"/>
                      <a:pt x="6104" y="162116"/>
                      <a:pt x="6104" y="161925"/>
                    </a:cubicBezTo>
                    <a:lnTo>
                      <a:pt x="6104" y="161925"/>
                    </a:lnTo>
                    <a:cubicBezTo>
                      <a:pt x="2675" y="187262"/>
                      <a:pt x="960" y="212979"/>
                      <a:pt x="294" y="238601"/>
                    </a:cubicBezTo>
                    <a:cubicBezTo>
                      <a:pt x="-468" y="268510"/>
                      <a:pt x="294" y="298514"/>
                      <a:pt x="2103" y="328422"/>
                    </a:cubicBezTo>
                    <a:cubicBezTo>
                      <a:pt x="7342" y="337090"/>
                      <a:pt x="12867" y="345662"/>
                      <a:pt x="18867" y="354139"/>
                    </a:cubicBezTo>
                    <a:cubicBezTo>
                      <a:pt x="44013" y="390239"/>
                      <a:pt x="76017" y="422148"/>
                      <a:pt x="114022" y="448913"/>
                    </a:cubicBezTo>
                    <a:cubicBezTo>
                      <a:pt x="132786" y="462248"/>
                      <a:pt x="153741" y="474535"/>
                      <a:pt x="176220" y="485299"/>
                    </a:cubicBezTo>
                    <a:cubicBezTo>
                      <a:pt x="191365" y="492728"/>
                      <a:pt x="207653" y="499396"/>
                      <a:pt x="225560" y="505682"/>
                    </a:cubicBezTo>
                    <a:cubicBezTo>
                      <a:pt x="227751" y="485489"/>
                      <a:pt x="229656" y="465296"/>
                      <a:pt x="231180" y="445103"/>
                    </a:cubicBezTo>
                    <a:cubicBezTo>
                      <a:pt x="235466" y="386620"/>
                      <a:pt x="236895" y="327851"/>
                      <a:pt x="234894" y="269272"/>
                    </a:cubicBezTo>
                    <a:cubicBezTo>
                      <a:pt x="233751" y="236411"/>
                      <a:pt x="231846" y="203549"/>
                      <a:pt x="227465" y="170974"/>
                    </a:cubicBezTo>
                    <a:lnTo>
                      <a:pt x="227465" y="171641"/>
                    </a:lnTo>
                    <a:cubicBezTo>
                      <a:pt x="225274" y="154210"/>
                      <a:pt x="222226" y="136874"/>
                      <a:pt x="218226" y="119729"/>
                    </a:cubicBezTo>
                    <a:cubicBezTo>
                      <a:pt x="214225" y="102679"/>
                      <a:pt x="209177" y="85820"/>
                      <a:pt x="202509" y="69628"/>
                    </a:cubicBezTo>
                    <a:lnTo>
                      <a:pt x="202509" y="69628"/>
                    </a:lnTo>
                    <a:lnTo>
                      <a:pt x="202509" y="69437"/>
                    </a:lnTo>
                    <a:cubicBezTo>
                      <a:pt x="202509" y="69437"/>
                      <a:pt x="202319" y="69247"/>
                      <a:pt x="202224" y="69151"/>
                    </a:cubicBezTo>
                    <a:cubicBezTo>
                      <a:pt x="202224" y="69247"/>
                      <a:pt x="202224" y="69342"/>
                      <a:pt x="202319" y="69437"/>
                    </a:cubicBezTo>
                    <a:cubicBezTo>
                      <a:pt x="196794" y="56388"/>
                      <a:pt x="190127" y="43720"/>
                      <a:pt x="181459" y="32385"/>
                    </a:cubicBezTo>
                    <a:cubicBezTo>
                      <a:pt x="176506" y="26003"/>
                      <a:pt x="170982" y="20193"/>
                      <a:pt x="164600" y="15049"/>
                    </a:cubicBezTo>
                    <a:lnTo>
                      <a:pt x="164600" y="15049"/>
                    </a:lnTo>
                    <a:cubicBezTo>
                      <a:pt x="164600" y="15049"/>
                      <a:pt x="164409" y="15049"/>
                      <a:pt x="164409" y="14859"/>
                    </a:cubicBezTo>
                    <a:lnTo>
                      <a:pt x="164600" y="15049"/>
                    </a:lnTo>
                    <a:lnTo>
                      <a:pt x="164409" y="14859"/>
                    </a:lnTo>
                    <a:cubicBezTo>
                      <a:pt x="164409" y="14859"/>
                      <a:pt x="164409" y="14859"/>
                      <a:pt x="164409" y="14859"/>
                    </a:cubicBezTo>
                    <a:lnTo>
                      <a:pt x="164409" y="14859"/>
                    </a:lnTo>
                    <a:cubicBezTo>
                      <a:pt x="159361" y="11049"/>
                      <a:pt x="153932" y="7810"/>
                      <a:pt x="148122" y="5334"/>
                    </a:cubicBezTo>
                    <a:lnTo>
                      <a:pt x="148217" y="5334"/>
                    </a:lnTo>
                    <a:cubicBezTo>
                      <a:pt x="142502" y="3048"/>
                      <a:pt x="136596" y="1429"/>
                      <a:pt x="130500" y="571"/>
                    </a:cubicBezTo>
                    <a:cubicBezTo>
                      <a:pt x="130691" y="571"/>
                      <a:pt x="130977" y="571"/>
                      <a:pt x="131167" y="667"/>
                    </a:cubicBezTo>
                    <a:cubicBezTo>
                      <a:pt x="127643" y="191"/>
                      <a:pt x="124214" y="0"/>
                      <a:pt x="120594" y="0"/>
                    </a:cubicBezTo>
                    <a:cubicBezTo>
                      <a:pt x="116594" y="0"/>
                      <a:pt x="112498" y="286"/>
                      <a:pt x="108498" y="762"/>
                    </a:cubicBezTo>
                  </a:path>
                </a:pathLst>
              </a:custGeom>
              <a:solidFill>
                <a:srgbClr val="F3BC49"/>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90B090F1-7483-A64C-A056-B1BE85751D31}"/>
                  </a:ext>
                </a:extLst>
              </p:cNvPr>
              <p:cNvSpPr/>
              <p:nvPr/>
            </p:nvSpPr>
            <p:spPr>
              <a:xfrm>
                <a:off x="3629882" y="3198123"/>
                <a:ext cx="95" cy="95"/>
              </a:xfrm>
              <a:custGeom>
                <a:avLst/>
                <a:gdLst>
                  <a:gd name="connsiteX0" fmla="*/ 0 w 95"/>
                  <a:gd name="connsiteY0" fmla="*/ 95 h 95"/>
                  <a:gd name="connsiteX1" fmla="*/ 95 w 95"/>
                  <a:gd name="connsiteY1" fmla="*/ 95 h 95"/>
                  <a:gd name="connsiteX2" fmla="*/ 0 w 95"/>
                  <a:gd name="connsiteY2" fmla="*/ 0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95" y="95"/>
                    </a:lnTo>
                    <a:lnTo>
                      <a:pt x="0" y="0"/>
                    </a:lnTo>
                    <a:lnTo>
                      <a:pt x="0" y="95"/>
                    </a:lnTo>
                    <a:close/>
                  </a:path>
                </a:pathLst>
              </a:custGeom>
              <a:solidFill>
                <a:srgbClr val="F3BC49"/>
              </a:solid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56EFDDB2-A21C-9EC1-9C66-187810A58D32}"/>
                  </a:ext>
                </a:extLst>
              </p:cNvPr>
              <p:cNvSpPr/>
              <p:nvPr/>
            </p:nvSpPr>
            <p:spPr>
              <a:xfrm>
                <a:off x="3870293" y="3467585"/>
                <a:ext cx="405383" cy="302418"/>
              </a:xfrm>
              <a:custGeom>
                <a:avLst/>
                <a:gdLst>
                  <a:gd name="connsiteX0" fmla="*/ 368522 w 405383"/>
                  <a:gd name="connsiteY0" fmla="*/ 15811 h 302418"/>
                  <a:gd name="connsiteX1" fmla="*/ 344614 w 405383"/>
                  <a:gd name="connsiteY1" fmla="*/ 43910 h 302418"/>
                  <a:gd name="connsiteX2" fmla="*/ 317278 w 405383"/>
                  <a:gd name="connsiteY2" fmla="*/ 70295 h 302418"/>
                  <a:gd name="connsiteX3" fmla="*/ 257175 w 405383"/>
                  <a:gd name="connsiteY3" fmla="*/ 116681 h 302418"/>
                  <a:gd name="connsiteX4" fmla="*/ 224885 w 405383"/>
                  <a:gd name="connsiteY4" fmla="*/ 138112 h 302418"/>
                  <a:gd name="connsiteX5" fmla="*/ 192881 w 405383"/>
                  <a:gd name="connsiteY5" fmla="*/ 158210 h 302418"/>
                  <a:gd name="connsiteX6" fmla="*/ 85725 w 405383"/>
                  <a:gd name="connsiteY6" fmla="*/ 216884 h 302418"/>
                  <a:gd name="connsiteX7" fmla="*/ 0 w 405383"/>
                  <a:gd name="connsiteY7" fmla="*/ 267652 h 302418"/>
                  <a:gd name="connsiteX8" fmla="*/ 16859 w 405383"/>
                  <a:gd name="connsiteY8" fmla="*/ 272129 h 302418"/>
                  <a:gd name="connsiteX9" fmla="*/ 51054 w 405383"/>
                  <a:gd name="connsiteY9" fmla="*/ 282607 h 302418"/>
                  <a:gd name="connsiteX10" fmla="*/ 68771 w 405383"/>
                  <a:gd name="connsiteY10" fmla="*/ 288989 h 302418"/>
                  <a:gd name="connsiteX11" fmla="*/ 84201 w 405383"/>
                  <a:gd name="connsiteY11" fmla="*/ 295275 h 302418"/>
                  <a:gd name="connsiteX12" fmla="*/ 94107 w 405383"/>
                  <a:gd name="connsiteY12" fmla="*/ 301085 h 302418"/>
                  <a:gd name="connsiteX13" fmla="*/ 98108 w 405383"/>
                  <a:gd name="connsiteY13" fmla="*/ 302419 h 302418"/>
                  <a:gd name="connsiteX14" fmla="*/ 102203 w 405383"/>
                  <a:gd name="connsiteY14" fmla="*/ 301181 h 302418"/>
                  <a:gd name="connsiteX15" fmla="*/ 105442 w 405383"/>
                  <a:gd name="connsiteY15" fmla="*/ 302133 h 302418"/>
                  <a:gd name="connsiteX16" fmla="*/ 106966 w 405383"/>
                  <a:gd name="connsiteY16" fmla="*/ 302133 h 302418"/>
                  <a:gd name="connsiteX17" fmla="*/ 180022 w 405383"/>
                  <a:gd name="connsiteY17" fmla="*/ 290989 h 302418"/>
                  <a:gd name="connsiteX18" fmla="*/ 204025 w 405383"/>
                  <a:gd name="connsiteY18" fmla="*/ 285179 h 302418"/>
                  <a:gd name="connsiteX19" fmla="*/ 186118 w 405383"/>
                  <a:gd name="connsiteY19" fmla="*/ 289274 h 302418"/>
                  <a:gd name="connsiteX20" fmla="*/ 242030 w 405383"/>
                  <a:gd name="connsiteY20" fmla="*/ 227552 h 302418"/>
                  <a:gd name="connsiteX21" fmla="*/ 263557 w 405383"/>
                  <a:gd name="connsiteY21" fmla="*/ 191548 h 302418"/>
                  <a:gd name="connsiteX22" fmla="*/ 272987 w 405383"/>
                  <a:gd name="connsiteY22" fmla="*/ 171545 h 302418"/>
                  <a:gd name="connsiteX23" fmla="*/ 279845 w 405383"/>
                  <a:gd name="connsiteY23" fmla="*/ 154876 h 302418"/>
                  <a:gd name="connsiteX24" fmla="*/ 302800 w 405383"/>
                  <a:gd name="connsiteY24" fmla="*/ 157258 h 302418"/>
                  <a:gd name="connsiteX25" fmla="*/ 384620 w 405383"/>
                  <a:gd name="connsiteY25" fmla="*/ 123253 h 302418"/>
                  <a:gd name="connsiteX26" fmla="*/ 399574 w 405383"/>
                  <a:gd name="connsiteY26" fmla="*/ 97726 h 302418"/>
                  <a:gd name="connsiteX27" fmla="*/ 405384 w 405383"/>
                  <a:gd name="connsiteY27" fmla="*/ 65056 h 302418"/>
                  <a:gd name="connsiteX28" fmla="*/ 405098 w 405383"/>
                  <a:gd name="connsiteY28" fmla="*/ 58007 h 302418"/>
                  <a:gd name="connsiteX29" fmla="*/ 386048 w 405383"/>
                  <a:gd name="connsiteY29" fmla="*/ 7334 h 302418"/>
                  <a:gd name="connsiteX30" fmla="*/ 379667 w 405383"/>
                  <a:gd name="connsiteY30" fmla="*/ 0 h 302418"/>
                  <a:gd name="connsiteX31" fmla="*/ 368332 w 405383"/>
                  <a:gd name="connsiteY31" fmla="*/ 15907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5383" h="302418">
                    <a:moveTo>
                      <a:pt x="368522" y="15811"/>
                    </a:moveTo>
                    <a:cubicBezTo>
                      <a:pt x="361093" y="25622"/>
                      <a:pt x="353092" y="35052"/>
                      <a:pt x="344614" y="43910"/>
                    </a:cubicBezTo>
                    <a:cubicBezTo>
                      <a:pt x="335851" y="53149"/>
                      <a:pt x="326803" y="61912"/>
                      <a:pt x="317278" y="70295"/>
                    </a:cubicBezTo>
                    <a:cubicBezTo>
                      <a:pt x="298228" y="87058"/>
                      <a:pt x="278035" y="102299"/>
                      <a:pt x="257175" y="116681"/>
                    </a:cubicBezTo>
                    <a:cubicBezTo>
                      <a:pt x="246507" y="123920"/>
                      <a:pt x="235744" y="131064"/>
                      <a:pt x="224885" y="138112"/>
                    </a:cubicBezTo>
                    <a:cubicBezTo>
                      <a:pt x="214313" y="144875"/>
                      <a:pt x="203645" y="151638"/>
                      <a:pt x="192881" y="158210"/>
                    </a:cubicBezTo>
                    <a:cubicBezTo>
                      <a:pt x="158210" y="179546"/>
                      <a:pt x="121634" y="197739"/>
                      <a:pt x="85725" y="216884"/>
                    </a:cubicBezTo>
                    <a:cubicBezTo>
                      <a:pt x="56483" y="232505"/>
                      <a:pt x="27337" y="248698"/>
                      <a:pt x="0" y="267652"/>
                    </a:cubicBezTo>
                    <a:cubicBezTo>
                      <a:pt x="5620" y="269081"/>
                      <a:pt x="11239" y="270605"/>
                      <a:pt x="16859" y="272129"/>
                    </a:cubicBezTo>
                    <a:cubicBezTo>
                      <a:pt x="28575" y="275368"/>
                      <a:pt x="40005" y="278987"/>
                      <a:pt x="51054" y="282607"/>
                    </a:cubicBezTo>
                    <a:cubicBezTo>
                      <a:pt x="56959" y="284607"/>
                      <a:pt x="62960" y="286702"/>
                      <a:pt x="68771" y="288989"/>
                    </a:cubicBezTo>
                    <a:cubicBezTo>
                      <a:pt x="74009" y="290989"/>
                      <a:pt x="79153" y="292989"/>
                      <a:pt x="84201" y="295275"/>
                    </a:cubicBezTo>
                    <a:cubicBezTo>
                      <a:pt x="87439" y="296989"/>
                      <a:pt x="90773" y="298895"/>
                      <a:pt x="94107" y="301085"/>
                    </a:cubicBezTo>
                    <a:cubicBezTo>
                      <a:pt x="95250" y="301943"/>
                      <a:pt x="96679" y="302419"/>
                      <a:pt x="98108" y="302419"/>
                    </a:cubicBezTo>
                    <a:cubicBezTo>
                      <a:pt x="99441" y="302419"/>
                      <a:pt x="100965" y="301943"/>
                      <a:pt x="102203" y="301181"/>
                    </a:cubicBezTo>
                    <a:cubicBezTo>
                      <a:pt x="102870" y="301847"/>
                      <a:pt x="104013" y="302133"/>
                      <a:pt x="105442" y="302133"/>
                    </a:cubicBezTo>
                    <a:cubicBezTo>
                      <a:pt x="105918" y="302133"/>
                      <a:pt x="106489" y="302133"/>
                      <a:pt x="106966" y="302133"/>
                    </a:cubicBezTo>
                    <a:cubicBezTo>
                      <a:pt x="132588" y="299561"/>
                      <a:pt x="156400" y="295847"/>
                      <a:pt x="180022" y="290989"/>
                    </a:cubicBezTo>
                    <a:cubicBezTo>
                      <a:pt x="188119" y="289274"/>
                      <a:pt x="196120" y="287274"/>
                      <a:pt x="204025" y="285179"/>
                    </a:cubicBezTo>
                    <a:cubicBezTo>
                      <a:pt x="198025" y="286702"/>
                      <a:pt x="192119" y="288131"/>
                      <a:pt x="186118" y="289274"/>
                    </a:cubicBezTo>
                    <a:cubicBezTo>
                      <a:pt x="206883" y="271843"/>
                      <a:pt x="225742" y="251079"/>
                      <a:pt x="242030" y="227552"/>
                    </a:cubicBezTo>
                    <a:cubicBezTo>
                      <a:pt x="249746" y="216503"/>
                      <a:pt x="256984" y="204406"/>
                      <a:pt x="263557" y="191548"/>
                    </a:cubicBezTo>
                    <a:cubicBezTo>
                      <a:pt x="266795" y="185261"/>
                      <a:pt x="269843" y="178879"/>
                      <a:pt x="272987" y="171545"/>
                    </a:cubicBezTo>
                    <a:cubicBezTo>
                      <a:pt x="275368" y="166116"/>
                      <a:pt x="277559" y="160591"/>
                      <a:pt x="279845" y="154876"/>
                    </a:cubicBezTo>
                    <a:cubicBezTo>
                      <a:pt x="286798" y="156401"/>
                      <a:pt x="294608" y="157258"/>
                      <a:pt x="302800" y="157258"/>
                    </a:cubicBezTo>
                    <a:cubicBezTo>
                      <a:pt x="335851" y="157258"/>
                      <a:pt x="365665" y="144875"/>
                      <a:pt x="384620" y="123253"/>
                    </a:cubicBezTo>
                    <a:cubicBezTo>
                      <a:pt x="390906" y="115919"/>
                      <a:pt x="396145" y="107156"/>
                      <a:pt x="399574" y="97726"/>
                    </a:cubicBezTo>
                    <a:cubicBezTo>
                      <a:pt x="403098" y="87820"/>
                      <a:pt x="405003" y="77152"/>
                      <a:pt x="405384" y="65056"/>
                    </a:cubicBezTo>
                    <a:cubicBezTo>
                      <a:pt x="405384" y="62484"/>
                      <a:pt x="405384" y="60007"/>
                      <a:pt x="405098" y="58007"/>
                    </a:cubicBezTo>
                    <a:cubicBezTo>
                      <a:pt x="404050" y="39338"/>
                      <a:pt x="397288" y="21336"/>
                      <a:pt x="386048" y="7334"/>
                    </a:cubicBezTo>
                    <a:cubicBezTo>
                      <a:pt x="384048" y="4763"/>
                      <a:pt x="381952" y="2476"/>
                      <a:pt x="379667" y="0"/>
                    </a:cubicBezTo>
                    <a:cubicBezTo>
                      <a:pt x="376047" y="5429"/>
                      <a:pt x="372332" y="10763"/>
                      <a:pt x="368332" y="15907"/>
                    </a:cubicBezTo>
                  </a:path>
                </a:pathLst>
              </a:custGeom>
              <a:solidFill>
                <a:srgbClr val="F3BC49"/>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32E05B9B-3161-08BA-2808-5E10FE55661E}"/>
                  </a:ext>
                </a:extLst>
              </p:cNvPr>
              <p:cNvSpPr/>
              <p:nvPr/>
            </p:nvSpPr>
            <p:spPr>
              <a:xfrm>
                <a:off x="3568827" y="3746382"/>
                <a:ext cx="534066" cy="525780"/>
              </a:xfrm>
              <a:custGeom>
                <a:avLst/>
                <a:gdLst>
                  <a:gd name="connsiteX0" fmla="*/ 325184 w 534066"/>
                  <a:gd name="connsiteY0" fmla="*/ 1048 h 525780"/>
                  <a:gd name="connsiteX1" fmla="*/ 303943 w 534066"/>
                  <a:gd name="connsiteY1" fmla="*/ 6286 h 525780"/>
                  <a:gd name="connsiteX2" fmla="*/ 265176 w 534066"/>
                  <a:gd name="connsiteY2" fmla="*/ 27623 h 525780"/>
                  <a:gd name="connsiteX3" fmla="*/ 242983 w 534066"/>
                  <a:gd name="connsiteY3" fmla="*/ 56007 h 525780"/>
                  <a:gd name="connsiteX4" fmla="*/ 241364 w 534066"/>
                  <a:gd name="connsiteY4" fmla="*/ 55626 h 525780"/>
                  <a:gd name="connsiteX5" fmla="*/ 237458 w 534066"/>
                  <a:gd name="connsiteY5" fmla="*/ 57626 h 525780"/>
                  <a:gd name="connsiteX6" fmla="*/ 236601 w 534066"/>
                  <a:gd name="connsiteY6" fmla="*/ 61246 h 525780"/>
                  <a:gd name="connsiteX7" fmla="*/ 238315 w 534066"/>
                  <a:gd name="connsiteY7" fmla="*/ 77629 h 525780"/>
                  <a:gd name="connsiteX8" fmla="*/ 238315 w 534066"/>
                  <a:gd name="connsiteY8" fmla="*/ 78676 h 525780"/>
                  <a:gd name="connsiteX9" fmla="*/ 238315 w 534066"/>
                  <a:gd name="connsiteY9" fmla="*/ 78676 h 525780"/>
                  <a:gd name="connsiteX10" fmla="*/ 238315 w 534066"/>
                  <a:gd name="connsiteY10" fmla="*/ 79248 h 525780"/>
                  <a:gd name="connsiteX11" fmla="*/ 235172 w 534066"/>
                  <a:gd name="connsiteY11" fmla="*/ 108394 h 525780"/>
                  <a:gd name="connsiteX12" fmla="*/ 224028 w 534066"/>
                  <a:gd name="connsiteY12" fmla="*/ 136969 h 525780"/>
                  <a:gd name="connsiteX13" fmla="*/ 223838 w 534066"/>
                  <a:gd name="connsiteY13" fmla="*/ 137446 h 525780"/>
                  <a:gd name="connsiteX14" fmla="*/ 223838 w 534066"/>
                  <a:gd name="connsiteY14" fmla="*/ 137446 h 525780"/>
                  <a:gd name="connsiteX15" fmla="*/ 223647 w 534066"/>
                  <a:gd name="connsiteY15" fmla="*/ 137922 h 525780"/>
                  <a:gd name="connsiteX16" fmla="*/ 223647 w 534066"/>
                  <a:gd name="connsiteY16" fmla="*/ 137922 h 525780"/>
                  <a:gd name="connsiteX17" fmla="*/ 201263 w 534066"/>
                  <a:gd name="connsiteY17" fmla="*/ 167545 h 525780"/>
                  <a:gd name="connsiteX18" fmla="*/ 157925 w 534066"/>
                  <a:gd name="connsiteY18" fmla="*/ 201454 h 525780"/>
                  <a:gd name="connsiteX19" fmla="*/ 128397 w 534066"/>
                  <a:gd name="connsiteY19" fmla="*/ 216694 h 525780"/>
                  <a:gd name="connsiteX20" fmla="*/ 95631 w 534066"/>
                  <a:gd name="connsiteY20" fmla="*/ 228695 h 525780"/>
                  <a:gd name="connsiteX21" fmla="*/ 60769 w 534066"/>
                  <a:gd name="connsiteY21" fmla="*/ 236696 h 525780"/>
                  <a:gd name="connsiteX22" fmla="*/ 41529 w 534066"/>
                  <a:gd name="connsiteY22" fmla="*/ 240792 h 525780"/>
                  <a:gd name="connsiteX23" fmla="*/ 38386 w 534066"/>
                  <a:gd name="connsiteY23" fmla="*/ 241554 h 525780"/>
                  <a:gd name="connsiteX24" fmla="*/ 38386 w 534066"/>
                  <a:gd name="connsiteY24" fmla="*/ 241840 h 525780"/>
                  <a:gd name="connsiteX25" fmla="*/ 38005 w 534066"/>
                  <a:gd name="connsiteY25" fmla="*/ 242506 h 525780"/>
                  <a:gd name="connsiteX26" fmla="*/ 34766 w 534066"/>
                  <a:gd name="connsiteY26" fmla="*/ 246126 h 525780"/>
                  <a:gd name="connsiteX27" fmla="*/ 34195 w 534066"/>
                  <a:gd name="connsiteY27" fmla="*/ 247078 h 525780"/>
                  <a:gd name="connsiteX28" fmla="*/ 33528 w 534066"/>
                  <a:gd name="connsiteY28" fmla="*/ 247840 h 525780"/>
                  <a:gd name="connsiteX29" fmla="*/ 26194 w 534066"/>
                  <a:gd name="connsiteY29" fmla="*/ 257270 h 525780"/>
                  <a:gd name="connsiteX30" fmla="*/ 25336 w 534066"/>
                  <a:gd name="connsiteY30" fmla="*/ 257937 h 525780"/>
                  <a:gd name="connsiteX31" fmla="*/ 16859 w 534066"/>
                  <a:gd name="connsiteY31" fmla="*/ 272986 h 525780"/>
                  <a:gd name="connsiteX32" fmla="*/ 7144 w 534066"/>
                  <a:gd name="connsiteY32" fmla="*/ 294989 h 525780"/>
                  <a:gd name="connsiteX33" fmla="*/ 2000 w 534066"/>
                  <a:gd name="connsiteY33" fmla="*/ 312420 h 525780"/>
                  <a:gd name="connsiteX34" fmla="*/ 2000 w 534066"/>
                  <a:gd name="connsiteY34" fmla="*/ 314515 h 525780"/>
                  <a:gd name="connsiteX35" fmla="*/ 1619 w 534066"/>
                  <a:gd name="connsiteY35" fmla="*/ 316135 h 525780"/>
                  <a:gd name="connsiteX36" fmla="*/ 1333 w 534066"/>
                  <a:gd name="connsiteY36" fmla="*/ 318421 h 525780"/>
                  <a:gd name="connsiteX37" fmla="*/ 190 w 534066"/>
                  <a:gd name="connsiteY37" fmla="*/ 326803 h 525780"/>
                  <a:gd name="connsiteX38" fmla="*/ 0 w 534066"/>
                  <a:gd name="connsiteY38" fmla="*/ 329660 h 525780"/>
                  <a:gd name="connsiteX39" fmla="*/ 0 w 534066"/>
                  <a:gd name="connsiteY39" fmla="*/ 331756 h 525780"/>
                  <a:gd name="connsiteX40" fmla="*/ 286 w 534066"/>
                  <a:gd name="connsiteY40" fmla="*/ 341376 h 525780"/>
                  <a:gd name="connsiteX41" fmla="*/ 1333 w 534066"/>
                  <a:gd name="connsiteY41" fmla="*/ 348234 h 525780"/>
                  <a:gd name="connsiteX42" fmla="*/ 2477 w 534066"/>
                  <a:gd name="connsiteY42" fmla="*/ 354140 h 525780"/>
                  <a:gd name="connsiteX43" fmla="*/ 3905 w 534066"/>
                  <a:gd name="connsiteY43" fmla="*/ 358140 h 525780"/>
                  <a:gd name="connsiteX44" fmla="*/ 7810 w 534066"/>
                  <a:gd name="connsiteY44" fmla="*/ 369094 h 525780"/>
                  <a:gd name="connsiteX45" fmla="*/ 35052 w 534066"/>
                  <a:gd name="connsiteY45" fmla="*/ 415290 h 525780"/>
                  <a:gd name="connsiteX46" fmla="*/ 111919 w 534066"/>
                  <a:gd name="connsiteY46" fmla="*/ 504635 h 525780"/>
                  <a:gd name="connsiteX47" fmla="*/ 137446 w 534066"/>
                  <a:gd name="connsiteY47" fmla="*/ 525780 h 525780"/>
                  <a:gd name="connsiteX48" fmla="*/ 186595 w 534066"/>
                  <a:gd name="connsiteY48" fmla="*/ 510540 h 525780"/>
                  <a:gd name="connsiteX49" fmla="*/ 251651 w 534066"/>
                  <a:gd name="connsiteY49" fmla="*/ 485203 h 525780"/>
                  <a:gd name="connsiteX50" fmla="*/ 316516 w 534066"/>
                  <a:gd name="connsiteY50" fmla="*/ 455866 h 525780"/>
                  <a:gd name="connsiteX51" fmla="*/ 374999 w 534066"/>
                  <a:gd name="connsiteY51" fmla="*/ 425196 h 525780"/>
                  <a:gd name="connsiteX52" fmla="*/ 398621 w 534066"/>
                  <a:gd name="connsiteY52" fmla="*/ 408241 h 525780"/>
                  <a:gd name="connsiteX53" fmla="*/ 448818 w 534066"/>
                  <a:gd name="connsiteY53" fmla="*/ 365189 h 525780"/>
                  <a:gd name="connsiteX54" fmla="*/ 492061 w 534066"/>
                  <a:gd name="connsiteY54" fmla="*/ 320040 h 525780"/>
                  <a:gd name="connsiteX55" fmla="*/ 529399 w 534066"/>
                  <a:gd name="connsiteY55" fmla="*/ 269367 h 525780"/>
                  <a:gd name="connsiteX56" fmla="*/ 530543 w 534066"/>
                  <a:gd name="connsiteY56" fmla="*/ 267557 h 525780"/>
                  <a:gd name="connsiteX57" fmla="*/ 532352 w 534066"/>
                  <a:gd name="connsiteY57" fmla="*/ 264605 h 525780"/>
                  <a:gd name="connsiteX58" fmla="*/ 534067 w 534066"/>
                  <a:gd name="connsiteY58" fmla="*/ 262985 h 525780"/>
                  <a:gd name="connsiteX59" fmla="*/ 465296 w 534066"/>
                  <a:gd name="connsiteY59" fmla="*/ 218027 h 525780"/>
                  <a:gd name="connsiteX60" fmla="*/ 464439 w 534066"/>
                  <a:gd name="connsiteY60" fmla="*/ 217265 h 525780"/>
                  <a:gd name="connsiteX61" fmla="*/ 433292 w 534066"/>
                  <a:gd name="connsiteY61" fmla="*/ 183547 h 525780"/>
                  <a:gd name="connsiteX62" fmla="*/ 415861 w 534066"/>
                  <a:gd name="connsiteY62" fmla="*/ 149638 h 525780"/>
                  <a:gd name="connsiteX63" fmla="*/ 405194 w 534066"/>
                  <a:gd name="connsiteY63" fmla="*/ 95726 h 525780"/>
                  <a:gd name="connsiteX64" fmla="*/ 405194 w 534066"/>
                  <a:gd name="connsiteY64" fmla="*/ 96965 h 525780"/>
                  <a:gd name="connsiteX65" fmla="*/ 406813 w 534066"/>
                  <a:gd name="connsiteY65" fmla="*/ 17240 h 525780"/>
                  <a:gd name="connsiteX66" fmla="*/ 405670 w 534066"/>
                  <a:gd name="connsiteY66" fmla="*/ 13811 h 525780"/>
                  <a:gd name="connsiteX67" fmla="*/ 402336 w 534066"/>
                  <a:gd name="connsiteY67" fmla="*/ 12192 h 525780"/>
                  <a:gd name="connsiteX68" fmla="*/ 397193 w 534066"/>
                  <a:gd name="connsiteY68" fmla="*/ 16764 h 525780"/>
                  <a:gd name="connsiteX69" fmla="*/ 396335 w 534066"/>
                  <a:gd name="connsiteY69" fmla="*/ 29908 h 525780"/>
                  <a:gd name="connsiteX70" fmla="*/ 395764 w 534066"/>
                  <a:gd name="connsiteY70" fmla="*/ 28575 h 525780"/>
                  <a:gd name="connsiteX71" fmla="*/ 390239 w 534066"/>
                  <a:gd name="connsiteY71" fmla="*/ 20479 h 525780"/>
                  <a:gd name="connsiteX72" fmla="*/ 382905 w 534066"/>
                  <a:gd name="connsiteY72" fmla="*/ 13335 h 525780"/>
                  <a:gd name="connsiteX73" fmla="*/ 366141 w 534066"/>
                  <a:gd name="connsiteY73" fmla="*/ 4096 h 525780"/>
                  <a:gd name="connsiteX74" fmla="*/ 346424 w 534066"/>
                  <a:gd name="connsiteY74" fmla="*/ 190 h 525780"/>
                  <a:gd name="connsiteX75" fmla="*/ 340709 w 534066"/>
                  <a:gd name="connsiteY75" fmla="*/ 0 h 525780"/>
                  <a:gd name="connsiteX76" fmla="*/ 324993 w 534066"/>
                  <a:gd name="connsiteY76" fmla="*/ 1143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4066" h="525780">
                    <a:moveTo>
                      <a:pt x="325184" y="1048"/>
                    </a:moveTo>
                    <a:cubicBezTo>
                      <a:pt x="318421" y="2000"/>
                      <a:pt x="311468" y="3715"/>
                      <a:pt x="303943" y="6286"/>
                    </a:cubicBezTo>
                    <a:cubicBezTo>
                      <a:pt x="289369" y="11240"/>
                      <a:pt x="276320" y="18478"/>
                      <a:pt x="265176" y="27623"/>
                    </a:cubicBezTo>
                    <a:cubicBezTo>
                      <a:pt x="255175" y="35909"/>
                      <a:pt x="247555" y="45720"/>
                      <a:pt x="242983" y="56007"/>
                    </a:cubicBezTo>
                    <a:cubicBezTo>
                      <a:pt x="242506" y="55721"/>
                      <a:pt x="241935" y="55626"/>
                      <a:pt x="241364" y="55626"/>
                    </a:cubicBezTo>
                    <a:cubicBezTo>
                      <a:pt x="239363" y="55912"/>
                      <a:pt x="238220" y="56578"/>
                      <a:pt x="237458" y="57626"/>
                    </a:cubicBezTo>
                    <a:cubicBezTo>
                      <a:pt x="236696" y="58674"/>
                      <a:pt x="236411" y="59912"/>
                      <a:pt x="236601" y="61246"/>
                    </a:cubicBezTo>
                    <a:cubicBezTo>
                      <a:pt x="237458" y="66865"/>
                      <a:pt x="238030" y="72390"/>
                      <a:pt x="238315" y="77629"/>
                    </a:cubicBezTo>
                    <a:lnTo>
                      <a:pt x="238315" y="78676"/>
                    </a:lnTo>
                    <a:lnTo>
                      <a:pt x="238315" y="78676"/>
                    </a:lnTo>
                    <a:lnTo>
                      <a:pt x="238315" y="79248"/>
                    </a:lnTo>
                    <a:cubicBezTo>
                      <a:pt x="238315" y="89535"/>
                      <a:pt x="237363" y="99155"/>
                      <a:pt x="235172" y="108394"/>
                    </a:cubicBezTo>
                    <a:cubicBezTo>
                      <a:pt x="232696" y="118205"/>
                      <a:pt x="228981" y="127921"/>
                      <a:pt x="224028" y="136969"/>
                    </a:cubicBezTo>
                    <a:lnTo>
                      <a:pt x="223838" y="137446"/>
                    </a:lnTo>
                    <a:lnTo>
                      <a:pt x="223838" y="137446"/>
                    </a:lnTo>
                    <a:lnTo>
                      <a:pt x="223647" y="137922"/>
                    </a:lnTo>
                    <a:lnTo>
                      <a:pt x="223647" y="137922"/>
                    </a:lnTo>
                    <a:cubicBezTo>
                      <a:pt x="217551" y="148209"/>
                      <a:pt x="210121" y="158210"/>
                      <a:pt x="201263" y="167545"/>
                    </a:cubicBezTo>
                    <a:cubicBezTo>
                      <a:pt x="189167" y="179927"/>
                      <a:pt x="174593" y="191357"/>
                      <a:pt x="157925" y="201454"/>
                    </a:cubicBezTo>
                    <a:cubicBezTo>
                      <a:pt x="148590" y="206978"/>
                      <a:pt x="138684" y="212122"/>
                      <a:pt x="128397" y="216694"/>
                    </a:cubicBezTo>
                    <a:cubicBezTo>
                      <a:pt x="117253" y="221647"/>
                      <a:pt x="106299" y="225647"/>
                      <a:pt x="95631" y="228695"/>
                    </a:cubicBezTo>
                    <a:cubicBezTo>
                      <a:pt x="84201" y="231838"/>
                      <a:pt x="72295" y="234315"/>
                      <a:pt x="60769" y="236696"/>
                    </a:cubicBezTo>
                    <a:cubicBezTo>
                      <a:pt x="54388" y="238030"/>
                      <a:pt x="47911" y="239363"/>
                      <a:pt x="41529" y="240792"/>
                    </a:cubicBezTo>
                    <a:cubicBezTo>
                      <a:pt x="40481" y="240982"/>
                      <a:pt x="39433" y="241268"/>
                      <a:pt x="38386" y="241554"/>
                    </a:cubicBezTo>
                    <a:lnTo>
                      <a:pt x="38386" y="241840"/>
                    </a:lnTo>
                    <a:cubicBezTo>
                      <a:pt x="38386" y="241840"/>
                      <a:pt x="38005" y="242506"/>
                      <a:pt x="38005" y="242506"/>
                    </a:cubicBezTo>
                    <a:cubicBezTo>
                      <a:pt x="36957" y="243745"/>
                      <a:pt x="35814" y="244983"/>
                      <a:pt x="34766" y="246126"/>
                    </a:cubicBezTo>
                    <a:lnTo>
                      <a:pt x="34195" y="247078"/>
                    </a:lnTo>
                    <a:lnTo>
                      <a:pt x="33528" y="247840"/>
                    </a:lnTo>
                    <a:cubicBezTo>
                      <a:pt x="30956" y="250888"/>
                      <a:pt x="28575" y="254032"/>
                      <a:pt x="26194" y="257270"/>
                    </a:cubicBezTo>
                    <a:cubicBezTo>
                      <a:pt x="26003" y="257556"/>
                      <a:pt x="25622" y="257842"/>
                      <a:pt x="25336" y="257937"/>
                    </a:cubicBezTo>
                    <a:cubicBezTo>
                      <a:pt x="22479" y="262414"/>
                      <a:pt x="19717" y="267271"/>
                      <a:pt x="16859" y="272986"/>
                    </a:cubicBezTo>
                    <a:cubicBezTo>
                      <a:pt x="14002" y="278892"/>
                      <a:pt x="10287" y="286798"/>
                      <a:pt x="7144" y="294989"/>
                    </a:cubicBezTo>
                    <a:cubicBezTo>
                      <a:pt x="5048" y="300799"/>
                      <a:pt x="3429" y="306419"/>
                      <a:pt x="2000" y="312420"/>
                    </a:cubicBezTo>
                    <a:lnTo>
                      <a:pt x="2000" y="314515"/>
                    </a:lnTo>
                    <a:lnTo>
                      <a:pt x="1619" y="316135"/>
                    </a:lnTo>
                    <a:lnTo>
                      <a:pt x="1333" y="318421"/>
                    </a:lnTo>
                    <a:cubicBezTo>
                      <a:pt x="1048" y="321278"/>
                      <a:pt x="667" y="324040"/>
                      <a:pt x="190" y="326803"/>
                    </a:cubicBezTo>
                    <a:lnTo>
                      <a:pt x="0" y="329660"/>
                    </a:lnTo>
                    <a:lnTo>
                      <a:pt x="0" y="331756"/>
                    </a:lnTo>
                    <a:cubicBezTo>
                      <a:pt x="0" y="334994"/>
                      <a:pt x="95" y="338233"/>
                      <a:pt x="286" y="341376"/>
                    </a:cubicBezTo>
                    <a:cubicBezTo>
                      <a:pt x="571" y="343662"/>
                      <a:pt x="952" y="345948"/>
                      <a:pt x="1333" y="348234"/>
                    </a:cubicBezTo>
                    <a:cubicBezTo>
                      <a:pt x="1619" y="350234"/>
                      <a:pt x="2096" y="352139"/>
                      <a:pt x="2477" y="354140"/>
                    </a:cubicBezTo>
                    <a:lnTo>
                      <a:pt x="3905" y="358140"/>
                    </a:lnTo>
                    <a:cubicBezTo>
                      <a:pt x="5144" y="361760"/>
                      <a:pt x="6477" y="365474"/>
                      <a:pt x="7810" y="369094"/>
                    </a:cubicBezTo>
                    <a:cubicBezTo>
                      <a:pt x="15431" y="384048"/>
                      <a:pt x="24575" y="399574"/>
                      <a:pt x="35052" y="415290"/>
                    </a:cubicBezTo>
                    <a:cubicBezTo>
                      <a:pt x="57817" y="449199"/>
                      <a:pt x="83725" y="479298"/>
                      <a:pt x="111919" y="504635"/>
                    </a:cubicBezTo>
                    <a:cubicBezTo>
                      <a:pt x="119348" y="511207"/>
                      <a:pt x="127540" y="517969"/>
                      <a:pt x="137446" y="525780"/>
                    </a:cubicBezTo>
                    <a:cubicBezTo>
                      <a:pt x="154781" y="521018"/>
                      <a:pt x="170974" y="515969"/>
                      <a:pt x="186595" y="510540"/>
                    </a:cubicBezTo>
                    <a:cubicBezTo>
                      <a:pt x="206597" y="503396"/>
                      <a:pt x="227933" y="495110"/>
                      <a:pt x="251651" y="485203"/>
                    </a:cubicBezTo>
                    <a:cubicBezTo>
                      <a:pt x="273939" y="475774"/>
                      <a:pt x="295751" y="465963"/>
                      <a:pt x="316516" y="455866"/>
                    </a:cubicBezTo>
                    <a:cubicBezTo>
                      <a:pt x="337661" y="445484"/>
                      <a:pt x="356807" y="435483"/>
                      <a:pt x="374999" y="425196"/>
                    </a:cubicBezTo>
                    <a:cubicBezTo>
                      <a:pt x="382905" y="419481"/>
                      <a:pt x="390715" y="413766"/>
                      <a:pt x="398621" y="408241"/>
                    </a:cubicBezTo>
                    <a:cubicBezTo>
                      <a:pt x="415861" y="394621"/>
                      <a:pt x="432721" y="380143"/>
                      <a:pt x="448818" y="365189"/>
                    </a:cubicBezTo>
                    <a:cubicBezTo>
                      <a:pt x="465201" y="349758"/>
                      <a:pt x="479393" y="334994"/>
                      <a:pt x="492061" y="320040"/>
                    </a:cubicBezTo>
                    <a:cubicBezTo>
                      <a:pt x="506635" y="302895"/>
                      <a:pt x="518827" y="286417"/>
                      <a:pt x="529399" y="269367"/>
                    </a:cubicBezTo>
                    <a:lnTo>
                      <a:pt x="530543" y="267557"/>
                    </a:lnTo>
                    <a:lnTo>
                      <a:pt x="532352" y="264605"/>
                    </a:lnTo>
                    <a:cubicBezTo>
                      <a:pt x="532733" y="263842"/>
                      <a:pt x="533400" y="263271"/>
                      <a:pt x="534067" y="262985"/>
                    </a:cubicBezTo>
                    <a:cubicBezTo>
                      <a:pt x="510349" y="249746"/>
                      <a:pt x="486347" y="235744"/>
                      <a:pt x="465296" y="218027"/>
                    </a:cubicBezTo>
                    <a:cubicBezTo>
                      <a:pt x="465011" y="217837"/>
                      <a:pt x="464630" y="217551"/>
                      <a:pt x="464439" y="217265"/>
                    </a:cubicBezTo>
                    <a:cubicBezTo>
                      <a:pt x="451961" y="206502"/>
                      <a:pt x="441674" y="195358"/>
                      <a:pt x="433292" y="183547"/>
                    </a:cubicBezTo>
                    <a:cubicBezTo>
                      <a:pt x="425958" y="172688"/>
                      <a:pt x="420243" y="161353"/>
                      <a:pt x="415861" y="149638"/>
                    </a:cubicBezTo>
                    <a:cubicBezTo>
                      <a:pt x="410147" y="133350"/>
                      <a:pt x="406718" y="115633"/>
                      <a:pt x="405194" y="95726"/>
                    </a:cubicBezTo>
                    <a:lnTo>
                      <a:pt x="405194" y="96965"/>
                    </a:lnTo>
                    <a:cubicBezTo>
                      <a:pt x="403479" y="71152"/>
                      <a:pt x="404908" y="45625"/>
                      <a:pt x="406813" y="17240"/>
                    </a:cubicBezTo>
                    <a:cubicBezTo>
                      <a:pt x="406908" y="16002"/>
                      <a:pt x="406527" y="14764"/>
                      <a:pt x="405670" y="13811"/>
                    </a:cubicBezTo>
                    <a:cubicBezTo>
                      <a:pt x="404812" y="12859"/>
                      <a:pt x="403669" y="12287"/>
                      <a:pt x="402336" y="12192"/>
                    </a:cubicBezTo>
                    <a:cubicBezTo>
                      <a:pt x="399478" y="12192"/>
                      <a:pt x="397383" y="14192"/>
                      <a:pt x="397193" y="16764"/>
                    </a:cubicBezTo>
                    <a:cubicBezTo>
                      <a:pt x="396907" y="21146"/>
                      <a:pt x="396621" y="25527"/>
                      <a:pt x="396335" y="29908"/>
                    </a:cubicBezTo>
                    <a:lnTo>
                      <a:pt x="395764" y="28575"/>
                    </a:lnTo>
                    <a:cubicBezTo>
                      <a:pt x="394335" y="25908"/>
                      <a:pt x="392430" y="23146"/>
                      <a:pt x="390239" y="20479"/>
                    </a:cubicBezTo>
                    <a:cubicBezTo>
                      <a:pt x="387858" y="17526"/>
                      <a:pt x="385096" y="15145"/>
                      <a:pt x="382905" y="13335"/>
                    </a:cubicBezTo>
                    <a:cubicBezTo>
                      <a:pt x="378523" y="9620"/>
                      <a:pt x="372904" y="6572"/>
                      <a:pt x="366141" y="4096"/>
                    </a:cubicBezTo>
                    <a:cubicBezTo>
                      <a:pt x="360331" y="2096"/>
                      <a:pt x="353759" y="762"/>
                      <a:pt x="346424" y="190"/>
                    </a:cubicBezTo>
                    <a:cubicBezTo>
                      <a:pt x="344519" y="95"/>
                      <a:pt x="342614" y="0"/>
                      <a:pt x="340709" y="0"/>
                    </a:cubicBezTo>
                    <a:cubicBezTo>
                      <a:pt x="336042" y="0"/>
                      <a:pt x="330898" y="381"/>
                      <a:pt x="324993" y="1143"/>
                    </a:cubicBezTo>
                  </a:path>
                </a:pathLst>
              </a:custGeom>
              <a:solidFill>
                <a:srgbClr val="FFD7C1"/>
              </a:solid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C1D304CB-A525-A70B-24B2-87C7162C57FA}"/>
                  </a:ext>
                </a:extLst>
              </p:cNvPr>
              <p:cNvSpPr/>
              <p:nvPr/>
            </p:nvSpPr>
            <p:spPr>
              <a:xfrm>
                <a:off x="3801332" y="3746096"/>
                <a:ext cx="174702" cy="121729"/>
              </a:xfrm>
              <a:custGeom>
                <a:avLst/>
                <a:gdLst>
                  <a:gd name="connsiteX0" fmla="*/ 92678 w 174702"/>
                  <a:gd name="connsiteY0" fmla="*/ 1143 h 121729"/>
                  <a:gd name="connsiteX1" fmla="*/ 71438 w 174702"/>
                  <a:gd name="connsiteY1" fmla="*/ 6382 h 121729"/>
                  <a:gd name="connsiteX2" fmla="*/ 32671 w 174702"/>
                  <a:gd name="connsiteY2" fmla="*/ 27718 h 121729"/>
                  <a:gd name="connsiteX3" fmla="*/ 10478 w 174702"/>
                  <a:gd name="connsiteY3" fmla="*/ 56102 h 121729"/>
                  <a:gd name="connsiteX4" fmla="*/ 8954 w 174702"/>
                  <a:gd name="connsiteY4" fmla="*/ 55626 h 121729"/>
                  <a:gd name="connsiteX5" fmla="*/ 4858 w 174702"/>
                  <a:gd name="connsiteY5" fmla="*/ 57721 h 121729"/>
                  <a:gd name="connsiteX6" fmla="*/ 3905 w 174702"/>
                  <a:gd name="connsiteY6" fmla="*/ 61436 h 121729"/>
                  <a:gd name="connsiteX7" fmla="*/ 5620 w 174702"/>
                  <a:gd name="connsiteY7" fmla="*/ 77819 h 121729"/>
                  <a:gd name="connsiteX8" fmla="*/ 5810 w 174702"/>
                  <a:gd name="connsiteY8" fmla="*/ 78867 h 121729"/>
                  <a:gd name="connsiteX9" fmla="*/ 2572 w 174702"/>
                  <a:gd name="connsiteY9" fmla="*/ 108490 h 121729"/>
                  <a:gd name="connsiteX10" fmla="*/ 0 w 174702"/>
                  <a:gd name="connsiteY10" fmla="*/ 117348 h 121729"/>
                  <a:gd name="connsiteX11" fmla="*/ 11240 w 174702"/>
                  <a:gd name="connsiteY11" fmla="*/ 119158 h 121729"/>
                  <a:gd name="connsiteX12" fmla="*/ 11049 w 174702"/>
                  <a:gd name="connsiteY12" fmla="*/ 119158 h 121729"/>
                  <a:gd name="connsiteX13" fmla="*/ 89440 w 174702"/>
                  <a:gd name="connsiteY13" fmla="*/ 119158 h 121729"/>
                  <a:gd name="connsiteX14" fmla="*/ 88583 w 174702"/>
                  <a:gd name="connsiteY14" fmla="*/ 119348 h 121729"/>
                  <a:gd name="connsiteX15" fmla="*/ 148876 w 174702"/>
                  <a:gd name="connsiteY15" fmla="*/ 103632 h 121729"/>
                  <a:gd name="connsiteX16" fmla="*/ 167735 w 174702"/>
                  <a:gd name="connsiteY16" fmla="*/ 94297 h 121729"/>
                  <a:gd name="connsiteX17" fmla="*/ 172403 w 174702"/>
                  <a:gd name="connsiteY17" fmla="*/ 91440 h 121729"/>
                  <a:gd name="connsiteX18" fmla="*/ 174688 w 174702"/>
                  <a:gd name="connsiteY18" fmla="*/ 17431 h 121729"/>
                  <a:gd name="connsiteX19" fmla="*/ 173450 w 174702"/>
                  <a:gd name="connsiteY19" fmla="*/ 13811 h 121729"/>
                  <a:gd name="connsiteX20" fmla="*/ 170021 w 174702"/>
                  <a:gd name="connsiteY20" fmla="*/ 12097 h 121729"/>
                  <a:gd name="connsiteX21" fmla="*/ 164687 w 174702"/>
                  <a:gd name="connsiteY21" fmla="*/ 16859 h 121729"/>
                  <a:gd name="connsiteX22" fmla="*/ 163830 w 174702"/>
                  <a:gd name="connsiteY22" fmla="*/ 30004 h 121729"/>
                  <a:gd name="connsiteX23" fmla="*/ 163640 w 174702"/>
                  <a:gd name="connsiteY23" fmla="*/ 28575 h 121729"/>
                  <a:gd name="connsiteX24" fmla="*/ 158115 w 174702"/>
                  <a:gd name="connsiteY24" fmla="*/ 20383 h 121729"/>
                  <a:gd name="connsiteX25" fmla="*/ 150781 w 174702"/>
                  <a:gd name="connsiteY25" fmla="*/ 13240 h 121729"/>
                  <a:gd name="connsiteX26" fmla="*/ 133921 w 174702"/>
                  <a:gd name="connsiteY26" fmla="*/ 4096 h 121729"/>
                  <a:gd name="connsiteX27" fmla="*/ 114110 w 174702"/>
                  <a:gd name="connsiteY27" fmla="*/ 190 h 121729"/>
                  <a:gd name="connsiteX28" fmla="*/ 108395 w 174702"/>
                  <a:gd name="connsiteY28" fmla="*/ 0 h 121729"/>
                  <a:gd name="connsiteX29" fmla="*/ 92678 w 174702"/>
                  <a:gd name="connsiteY29" fmla="*/ 1143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4702" h="121729">
                    <a:moveTo>
                      <a:pt x="92678" y="1143"/>
                    </a:moveTo>
                    <a:cubicBezTo>
                      <a:pt x="85820" y="2095"/>
                      <a:pt x="78867" y="3810"/>
                      <a:pt x="71438" y="6382"/>
                    </a:cubicBezTo>
                    <a:cubicBezTo>
                      <a:pt x="56864" y="11335"/>
                      <a:pt x="43815" y="18478"/>
                      <a:pt x="32671" y="27718"/>
                    </a:cubicBezTo>
                    <a:cubicBezTo>
                      <a:pt x="22670" y="36100"/>
                      <a:pt x="14954" y="45910"/>
                      <a:pt x="10478" y="56102"/>
                    </a:cubicBezTo>
                    <a:cubicBezTo>
                      <a:pt x="10192" y="55721"/>
                      <a:pt x="9525" y="55626"/>
                      <a:pt x="8954" y="55626"/>
                    </a:cubicBezTo>
                    <a:cubicBezTo>
                      <a:pt x="7049" y="55912"/>
                      <a:pt x="5715" y="56578"/>
                      <a:pt x="4858" y="57721"/>
                    </a:cubicBezTo>
                    <a:cubicBezTo>
                      <a:pt x="4096" y="58769"/>
                      <a:pt x="3715" y="60103"/>
                      <a:pt x="3905" y="61436"/>
                    </a:cubicBezTo>
                    <a:cubicBezTo>
                      <a:pt x="4763" y="66770"/>
                      <a:pt x="5334" y="72295"/>
                      <a:pt x="5620" y="77819"/>
                    </a:cubicBezTo>
                    <a:lnTo>
                      <a:pt x="5810" y="78867"/>
                    </a:lnTo>
                    <a:cubicBezTo>
                      <a:pt x="5810" y="89916"/>
                      <a:pt x="4763" y="99346"/>
                      <a:pt x="2572" y="108490"/>
                    </a:cubicBezTo>
                    <a:cubicBezTo>
                      <a:pt x="1810" y="111442"/>
                      <a:pt x="953" y="114395"/>
                      <a:pt x="0" y="117348"/>
                    </a:cubicBezTo>
                    <a:cubicBezTo>
                      <a:pt x="3715" y="118015"/>
                      <a:pt x="7430" y="118681"/>
                      <a:pt x="11240" y="119158"/>
                    </a:cubicBezTo>
                    <a:lnTo>
                      <a:pt x="11049" y="119158"/>
                    </a:lnTo>
                    <a:cubicBezTo>
                      <a:pt x="37052" y="122587"/>
                      <a:pt x="63437" y="122587"/>
                      <a:pt x="89440" y="119158"/>
                    </a:cubicBezTo>
                    <a:cubicBezTo>
                      <a:pt x="89154" y="119158"/>
                      <a:pt x="88868" y="119253"/>
                      <a:pt x="88583" y="119348"/>
                    </a:cubicBezTo>
                    <a:cubicBezTo>
                      <a:pt x="109252" y="116586"/>
                      <a:pt x="129635" y="111538"/>
                      <a:pt x="148876" y="103632"/>
                    </a:cubicBezTo>
                    <a:cubicBezTo>
                      <a:pt x="155353" y="100870"/>
                      <a:pt x="161639" y="97822"/>
                      <a:pt x="167735" y="94297"/>
                    </a:cubicBezTo>
                    <a:cubicBezTo>
                      <a:pt x="169354" y="93345"/>
                      <a:pt x="170879" y="92488"/>
                      <a:pt x="172403" y="91440"/>
                    </a:cubicBezTo>
                    <a:cubicBezTo>
                      <a:pt x="171545" y="67437"/>
                      <a:pt x="172974" y="43624"/>
                      <a:pt x="174688" y="17431"/>
                    </a:cubicBezTo>
                    <a:cubicBezTo>
                      <a:pt x="174784" y="16192"/>
                      <a:pt x="174403" y="14859"/>
                      <a:pt x="173450" y="13811"/>
                    </a:cubicBezTo>
                    <a:cubicBezTo>
                      <a:pt x="172498" y="12763"/>
                      <a:pt x="171260" y="12192"/>
                      <a:pt x="170021" y="12097"/>
                    </a:cubicBezTo>
                    <a:cubicBezTo>
                      <a:pt x="167164" y="12097"/>
                      <a:pt x="164878" y="14192"/>
                      <a:pt x="164687" y="16859"/>
                    </a:cubicBezTo>
                    <a:cubicBezTo>
                      <a:pt x="164402" y="21241"/>
                      <a:pt x="164116" y="25622"/>
                      <a:pt x="163830" y="30004"/>
                    </a:cubicBezTo>
                    <a:lnTo>
                      <a:pt x="163640" y="28575"/>
                    </a:lnTo>
                    <a:cubicBezTo>
                      <a:pt x="162211" y="26003"/>
                      <a:pt x="160401" y="23336"/>
                      <a:pt x="158115" y="20383"/>
                    </a:cubicBezTo>
                    <a:cubicBezTo>
                      <a:pt x="155734" y="17526"/>
                      <a:pt x="153067" y="15145"/>
                      <a:pt x="150781" y="13240"/>
                    </a:cubicBezTo>
                    <a:cubicBezTo>
                      <a:pt x="146399" y="9525"/>
                      <a:pt x="140779" y="6477"/>
                      <a:pt x="133921" y="4096"/>
                    </a:cubicBezTo>
                    <a:cubicBezTo>
                      <a:pt x="128207" y="2000"/>
                      <a:pt x="121539" y="667"/>
                      <a:pt x="114110" y="190"/>
                    </a:cubicBezTo>
                    <a:cubicBezTo>
                      <a:pt x="112204" y="95"/>
                      <a:pt x="110300" y="0"/>
                      <a:pt x="108395" y="0"/>
                    </a:cubicBezTo>
                    <a:cubicBezTo>
                      <a:pt x="103727" y="0"/>
                      <a:pt x="98584" y="381"/>
                      <a:pt x="92678" y="1143"/>
                    </a:cubicBezTo>
                  </a:path>
                </a:pathLst>
              </a:custGeom>
              <a:solidFill>
                <a:srgbClr val="FFC4A3"/>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23708DEF-1464-9854-1A1B-BAE896418C10}"/>
                  </a:ext>
                </a:extLst>
              </p:cNvPr>
              <p:cNvSpPr/>
              <p:nvPr/>
            </p:nvSpPr>
            <p:spPr>
              <a:xfrm>
                <a:off x="3401506" y="3427580"/>
                <a:ext cx="112742" cy="178403"/>
              </a:xfrm>
              <a:custGeom>
                <a:avLst/>
                <a:gdLst>
                  <a:gd name="connsiteX0" fmla="*/ 71118 w 112742"/>
                  <a:gd name="connsiteY0" fmla="*/ 95 h 178403"/>
                  <a:gd name="connsiteX1" fmla="*/ 65784 w 112742"/>
                  <a:gd name="connsiteY1" fmla="*/ 2191 h 178403"/>
                  <a:gd name="connsiteX2" fmla="*/ 31589 w 112742"/>
                  <a:gd name="connsiteY2" fmla="*/ 13525 h 178403"/>
                  <a:gd name="connsiteX3" fmla="*/ 16540 w 112742"/>
                  <a:gd name="connsiteY3" fmla="*/ 28099 h 178403"/>
                  <a:gd name="connsiteX4" fmla="*/ 6729 w 112742"/>
                  <a:gd name="connsiteY4" fmla="*/ 45720 h 178403"/>
                  <a:gd name="connsiteX5" fmla="*/ 62 w 112742"/>
                  <a:gd name="connsiteY5" fmla="*/ 86582 h 178403"/>
                  <a:gd name="connsiteX6" fmla="*/ 10063 w 112742"/>
                  <a:gd name="connsiteY6" fmla="*/ 129159 h 178403"/>
                  <a:gd name="connsiteX7" fmla="*/ 40067 w 112742"/>
                  <a:gd name="connsiteY7" fmla="*/ 165735 h 178403"/>
                  <a:gd name="connsiteX8" fmla="*/ 62165 w 112742"/>
                  <a:gd name="connsiteY8" fmla="*/ 175736 h 178403"/>
                  <a:gd name="connsiteX9" fmla="*/ 76166 w 112742"/>
                  <a:gd name="connsiteY9" fmla="*/ 178117 h 178403"/>
                  <a:gd name="connsiteX10" fmla="*/ 82643 w 112742"/>
                  <a:gd name="connsiteY10" fmla="*/ 178403 h 178403"/>
                  <a:gd name="connsiteX11" fmla="*/ 99884 w 112742"/>
                  <a:gd name="connsiteY11" fmla="*/ 176022 h 178403"/>
                  <a:gd name="connsiteX12" fmla="*/ 104932 w 112742"/>
                  <a:gd name="connsiteY12" fmla="*/ 167164 h 178403"/>
                  <a:gd name="connsiteX13" fmla="*/ 100074 w 112742"/>
                  <a:gd name="connsiteY13" fmla="*/ 162115 h 178403"/>
                  <a:gd name="connsiteX14" fmla="*/ 111028 w 112742"/>
                  <a:gd name="connsiteY14" fmla="*/ 127730 h 178403"/>
                  <a:gd name="connsiteX15" fmla="*/ 112742 w 112742"/>
                  <a:gd name="connsiteY15" fmla="*/ 105156 h 178403"/>
                  <a:gd name="connsiteX16" fmla="*/ 110933 w 112742"/>
                  <a:gd name="connsiteY16" fmla="*/ 82296 h 178403"/>
                  <a:gd name="connsiteX17" fmla="*/ 98550 w 112742"/>
                  <a:gd name="connsiteY17" fmla="*/ 38862 h 178403"/>
                  <a:gd name="connsiteX18" fmla="*/ 80262 w 112742"/>
                  <a:gd name="connsiteY18" fmla="*/ 7429 h 178403"/>
                  <a:gd name="connsiteX19" fmla="*/ 76928 w 112742"/>
                  <a:gd name="connsiteY19" fmla="*/ 3143 h 178403"/>
                  <a:gd name="connsiteX20" fmla="*/ 76071 w 112742"/>
                  <a:gd name="connsiteY20" fmla="*/ 2095 h 178403"/>
                  <a:gd name="connsiteX21" fmla="*/ 71213 w 112742"/>
                  <a:gd name="connsiteY21" fmla="*/ 0 h 17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42" h="178403">
                    <a:moveTo>
                      <a:pt x="71118" y="95"/>
                    </a:moveTo>
                    <a:cubicBezTo>
                      <a:pt x="69118" y="95"/>
                      <a:pt x="67022" y="857"/>
                      <a:pt x="65784" y="2191"/>
                    </a:cubicBezTo>
                    <a:cubicBezTo>
                      <a:pt x="52830" y="3143"/>
                      <a:pt x="41019" y="7048"/>
                      <a:pt x="31589" y="13525"/>
                    </a:cubicBezTo>
                    <a:cubicBezTo>
                      <a:pt x="25970" y="17431"/>
                      <a:pt x="21017" y="22193"/>
                      <a:pt x="16540" y="28099"/>
                    </a:cubicBezTo>
                    <a:cubicBezTo>
                      <a:pt x="12825" y="32956"/>
                      <a:pt x="9777" y="38576"/>
                      <a:pt x="6729" y="45720"/>
                    </a:cubicBezTo>
                    <a:cubicBezTo>
                      <a:pt x="1871" y="57436"/>
                      <a:pt x="-415" y="71628"/>
                      <a:pt x="62" y="86582"/>
                    </a:cubicBezTo>
                    <a:cubicBezTo>
                      <a:pt x="538" y="101060"/>
                      <a:pt x="3967" y="115348"/>
                      <a:pt x="10063" y="129159"/>
                    </a:cubicBezTo>
                    <a:cubicBezTo>
                      <a:pt x="16635" y="144018"/>
                      <a:pt x="27017" y="156686"/>
                      <a:pt x="40067" y="165735"/>
                    </a:cubicBezTo>
                    <a:cubicBezTo>
                      <a:pt x="46353" y="170021"/>
                      <a:pt x="53973" y="173546"/>
                      <a:pt x="62165" y="175736"/>
                    </a:cubicBezTo>
                    <a:cubicBezTo>
                      <a:pt x="67118" y="177070"/>
                      <a:pt x="72261" y="177736"/>
                      <a:pt x="76166" y="178117"/>
                    </a:cubicBezTo>
                    <a:cubicBezTo>
                      <a:pt x="78262" y="178308"/>
                      <a:pt x="80453" y="178403"/>
                      <a:pt x="82643" y="178403"/>
                    </a:cubicBezTo>
                    <a:cubicBezTo>
                      <a:pt x="88454" y="178403"/>
                      <a:pt x="94264" y="177546"/>
                      <a:pt x="99884" y="176022"/>
                    </a:cubicBezTo>
                    <a:cubicBezTo>
                      <a:pt x="103694" y="174879"/>
                      <a:pt x="105980" y="170879"/>
                      <a:pt x="104932" y="167164"/>
                    </a:cubicBezTo>
                    <a:cubicBezTo>
                      <a:pt x="104265" y="164782"/>
                      <a:pt x="102360" y="162877"/>
                      <a:pt x="100074" y="162115"/>
                    </a:cubicBezTo>
                    <a:cubicBezTo>
                      <a:pt x="105408" y="151638"/>
                      <a:pt x="109028" y="140017"/>
                      <a:pt x="111028" y="127730"/>
                    </a:cubicBezTo>
                    <a:cubicBezTo>
                      <a:pt x="112171" y="120491"/>
                      <a:pt x="112742" y="112871"/>
                      <a:pt x="112742" y="105156"/>
                    </a:cubicBezTo>
                    <a:cubicBezTo>
                      <a:pt x="112742" y="98393"/>
                      <a:pt x="112171" y="91154"/>
                      <a:pt x="110933" y="82296"/>
                    </a:cubicBezTo>
                    <a:cubicBezTo>
                      <a:pt x="108932" y="68199"/>
                      <a:pt x="104932" y="54007"/>
                      <a:pt x="98550" y="38862"/>
                    </a:cubicBezTo>
                    <a:cubicBezTo>
                      <a:pt x="93883" y="27813"/>
                      <a:pt x="87692" y="17145"/>
                      <a:pt x="80262" y="7429"/>
                    </a:cubicBezTo>
                    <a:cubicBezTo>
                      <a:pt x="79786" y="5715"/>
                      <a:pt x="78548" y="4191"/>
                      <a:pt x="76928" y="3143"/>
                    </a:cubicBezTo>
                    <a:lnTo>
                      <a:pt x="76071" y="2095"/>
                    </a:lnTo>
                    <a:cubicBezTo>
                      <a:pt x="74928" y="762"/>
                      <a:pt x="73214" y="0"/>
                      <a:pt x="71213" y="0"/>
                    </a:cubicBezTo>
                  </a:path>
                </a:pathLst>
              </a:custGeom>
              <a:solidFill>
                <a:srgbClr val="FFC9AB"/>
              </a:solid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400EEBC0-D022-3346-8D1B-3B47357DC52F}"/>
                  </a:ext>
                </a:extLst>
              </p:cNvPr>
              <p:cNvSpPr/>
              <p:nvPr/>
            </p:nvSpPr>
            <p:spPr>
              <a:xfrm>
                <a:off x="3423837" y="3464346"/>
                <a:ext cx="58016" cy="33115"/>
              </a:xfrm>
              <a:custGeom>
                <a:avLst/>
                <a:gdLst>
                  <a:gd name="connsiteX0" fmla="*/ 2496 w 58016"/>
                  <a:gd name="connsiteY0" fmla="*/ 1143 h 33115"/>
                  <a:gd name="connsiteX1" fmla="*/ 115 w 58016"/>
                  <a:gd name="connsiteY1" fmla="*/ 5334 h 33115"/>
                  <a:gd name="connsiteX2" fmla="*/ 4401 w 58016"/>
                  <a:gd name="connsiteY2" fmla="*/ 7715 h 33115"/>
                  <a:gd name="connsiteX3" fmla="*/ 6496 w 58016"/>
                  <a:gd name="connsiteY3" fmla="*/ 7429 h 33115"/>
                  <a:gd name="connsiteX4" fmla="*/ 16307 w 58016"/>
                  <a:gd name="connsiteY4" fmla="*/ 7429 h 33115"/>
                  <a:gd name="connsiteX5" fmla="*/ 26785 w 58016"/>
                  <a:gd name="connsiteY5" fmla="*/ 10287 h 33115"/>
                  <a:gd name="connsiteX6" fmla="*/ 34690 w 58016"/>
                  <a:gd name="connsiteY6" fmla="*/ 14954 h 33115"/>
                  <a:gd name="connsiteX7" fmla="*/ 42977 w 58016"/>
                  <a:gd name="connsiteY7" fmla="*/ 23336 h 33115"/>
                  <a:gd name="connsiteX8" fmla="*/ 47644 w 58016"/>
                  <a:gd name="connsiteY8" fmla="*/ 30385 h 33115"/>
                  <a:gd name="connsiteX9" fmla="*/ 55264 w 58016"/>
                  <a:gd name="connsiteY9" fmla="*/ 32385 h 33115"/>
                  <a:gd name="connsiteX10" fmla="*/ 57265 w 58016"/>
                  <a:gd name="connsiteY10" fmla="*/ 24765 h 33115"/>
                  <a:gd name="connsiteX11" fmla="*/ 47073 w 58016"/>
                  <a:gd name="connsiteY11" fmla="*/ 12097 h 33115"/>
                  <a:gd name="connsiteX12" fmla="*/ 34024 w 58016"/>
                  <a:gd name="connsiteY12" fmla="*/ 4000 h 33115"/>
                  <a:gd name="connsiteX13" fmla="*/ 19546 w 58016"/>
                  <a:gd name="connsiteY13" fmla="*/ 286 h 33115"/>
                  <a:gd name="connsiteX14" fmla="*/ 13926 w 58016"/>
                  <a:gd name="connsiteY14" fmla="*/ 0 h 33115"/>
                  <a:gd name="connsiteX15" fmla="*/ 2496 w 58016"/>
                  <a:gd name="connsiteY15" fmla="*/ 1048 h 3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6" h="33115">
                    <a:moveTo>
                      <a:pt x="2496" y="1143"/>
                    </a:moveTo>
                    <a:cubicBezTo>
                      <a:pt x="686" y="1429"/>
                      <a:pt x="-362" y="3715"/>
                      <a:pt x="115" y="5334"/>
                    </a:cubicBezTo>
                    <a:cubicBezTo>
                      <a:pt x="686" y="7334"/>
                      <a:pt x="2496" y="8001"/>
                      <a:pt x="4401" y="7715"/>
                    </a:cubicBezTo>
                    <a:cubicBezTo>
                      <a:pt x="5068" y="7620"/>
                      <a:pt x="5734" y="7525"/>
                      <a:pt x="6496" y="7429"/>
                    </a:cubicBezTo>
                    <a:cubicBezTo>
                      <a:pt x="9830" y="7048"/>
                      <a:pt x="13069" y="7048"/>
                      <a:pt x="16307" y="7429"/>
                    </a:cubicBezTo>
                    <a:cubicBezTo>
                      <a:pt x="19927" y="8001"/>
                      <a:pt x="23356" y="8858"/>
                      <a:pt x="26785" y="10287"/>
                    </a:cubicBezTo>
                    <a:cubicBezTo>
                      <a:pt x="29547" y="11620"/>
                      <a:pt x="32214" y="13144"/>
                      <a:pt x="34690" y="14954"/>
                    </a:cubicBezTo>
                    <a:cubicBezTo>
                      <a:pt x="37738" y="17431"/>
                      <a:pt x="40501" y="20288"/>
                      <a:pt x="42977" y="23336"/>
                    </a:cubicBezTo>
                    <a:cubicBezTo>
                      <a:pt x="44692" y="25622"/>
                      <a:pt x="46216" y="28003"/>
                      <a:pt x="47644" y="30385"/>
                    </a:cubicBezTo>
                    <a:cubicBezTo>
                      <a:pt x="49168" y="32956"/>
                      <a:pt x="52597" y="33909"/>
                      <a:pt x="55264" y="32385"/>
                    </a:cubicBezTo>
                    <a:cubicBezTo>
                      <a:pt x="57931" y="30861"/>
                      <a:pt x="58789" y="27432"/>
                      <a:pt x="57265" y="24765"/>
                    </a:cubicBezTo>
                    <a:cubicBezTo>
                      <a:pt x="54598" y="20002"/>
                      <a:pt x="51169" y="15716"/>
                      <a:pt x="47073" y="12097"/>
                    </a:cubicBezTo>
                    <a:cubicBezTo>
                      <a:pt x="43263" y="8668"/>
                      <a:pt x="38786" y="6001"/>
                      <a:pt x="34024" y="4000"/>
                    </a:cubicBezTo>
                    <a:cubicBezTo>
                      <a:pt x="29356" y="2000"/>
                      <a:pt x="24594" y="952"/>
                      <a:pt x="19546" y="286"/>
                    </a:cubicBezTo>
                    <a:cubicBezTo>
                      <a:pt x="17641" y="95"/>
                      <a:pt x="15831" y="0"/>
                      <a:pt x="13926" y="0"/>
                    </a:cubicBezTo>
                    <a:cubicBezTo>
                      <a:pt x="10116" y="0"/>
                      <a:pt x="6211" y="476"/>
                      <a:pt x="2496" y="1048"/>
                    </a:cubicBezTo>
                  </a:path>
                </a:pathLst>
              </a:custGeom>
              <a:solidFill>
                <a:srgbClr val="D9A68A"/>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CADFB365-B0D8-920D-9F9F-312E87F282D4}"/>
                  </a:ext>
                </a:extLst>
              </p:cNvPr>
              <p:cNvSpPr/>
              <p:nvPr/>
            </p:nvSpPr>
            <p:spPr>
              <a:xfrm>
                <a:off x="3464277" y="3071059"/>
                <a:ext cx="811589" cy="768286"/>
              </a:xfrm>
              <a:custGeom>
                <a:avLst/>
                <a:gdLst>
                  <a:gd name="connsiteX0" fmla="*/ 193608 w 811589"/>
                  <a:gd name="connsiteY0" fmla="*/ 7239 h 768286"/>
                  <a:gd name="connsiteX1" fmla="*/ 191036 w 811589"/>
                  <a:gd name="connsiteY1" fmla="*/ 8191 h 768286"/>
                  <a:gd name="connsiteX2" fmla="*/ 189322 w 811589"/>
                  <a:gd name="connsiteY2" fmla="*/ 7906 h 768286"/>
                  <a:gd name="connsiteX3" fmla="*/ 185797 w 811589"/>
                  <a:gd name="connsiteY3" fmla="*/ 8953 h 768286"/>
                  <a:gd name="connsiteX4" fmla="*/ 136267 w 811589"/>
                  <a:gd name="connsiteY4" fmla="*/ 48006 h 768286"/>
                  <a:gd name="connsiteX5" fmla="*/ 94834 w 811589"/>
                  <a:gd name="connsiteY5" fmla="*/ 96107 h 768286"/>
                  <a:gd name="connsiteX6" fmla="*/ 35112 w 811589"/>
                  <a:gd name="connsiteY6" fmla="*/ 211360 h 768286"/>
                  <a:gd name="connsiteX7" fmla="*/ 4727 w 811589"/>
                  <a:gd name="connsiteY7" fmla="*/ 339947 h 768286"/>
                  <a:gd name="connsiteX8" fmla="*/ 2346 w 811589"/>
                  <a:gd name="connsiteY8" fmla="*/ 465963 h 768286"/>
                  <a:gd name="connsiteX9" fmla="*/ 13395 w 811589"/>
                  <a:gd name="connsiteY9" fmla="*/ 529209 h 768286"/>
                  <a:gd name="connsiteX10" fmla="*/ 36922 w 811589"/>
                  <a:gd name="connsiteY10" fmla="*/ 588359 h 768286"/>
                  <a:gd name="connsiteX11" fmla="*/ 114455 w 811589"/>
                  <a:gd name="connsiteY11" fmla="*/ 683228 h 768286"/>
                  <a:gd name="connsiteX12" fmla="*/ 346008 w 811589"/>
                  <a:gd name="connsiteY12" fmla="*/ 768096 h 768286"/>
                  <a:gd name="connsiteX13" fmla="*/ 356771 w 811589"/>
                  <a:gd name="connsiteY13" fmla="*/ 768286 h 768286"/>
                  <a:gd name="connsiteX14" fmla="*/ 476405 w 811589"/>
                  <a:gd name="connsiteY14" fmla="*/ 749236 h 768286"/>
                  <a:gd name="connsiteX15" fmla="*/ 537936 w 811589"/>
                  <a:gd name="connsiteY15" fmla="*/ 722757 h 768286"/>
                  <a:gd name="connsiteX16" fmla="*/ 592324 w 811589"/>
                  <a:gd name="connsiteY16" fmla="*/ 685514 h 768286"/>
                  <a:gd name="connsiteX17" fmla="*/ 592324 w 811589"/>
                  <a:gd name="connsiteY17" fmla="*/ 685514 h 768286"/>
                  <a:gd name="connsiteX18" fmla="*/ 611851 w 811589"/>
                  <a:gd name="connsiteY18" fmla="*/ 667607 h 768286"/>
                  <a:gd name="connsiteX19" fmla="*/ 639283 w 811589"/>
                  <a:gd name="connsiteY19" fmla="*/ 636080 h 768286"/>
                  <a:gd name="connsiteX20" fmla="*/ 648236 w 811589"/>
                  <a:gd name="connsiteY20" fmla="*/ 623792 h 768286"/>
                  <a:gd name="connsiteX21" fmla="*/ 669763 w 811589"/>
                  <a:gd name="connsiteY21" fmla="*/ 587788 h 768286"/>
                  <a:gd name="connsiteX22" fmla="*/ 679192 w 811589"/>
                  <a:gd name="connsiteY22" fmla="*/ 567690 h 768286"/>
                  <a:gd name="connsiteX23" fmla="*/ 683383 w 811589"/>
                  <a:gd name="connsiteY23" fmla="*/ 557784 h 768286"/>
                  <a:gd name="connsiteX24" fmla="*/ 685860 w 811589"/>
                  <a:gd name="connsiteY24" fmla="*/ 551117 h 768286"/>
                  <a:gd name="connsiteX25" fmla="*/ 686050 w 811589"/>
                  <a:gd name="connsiteY25" fmla="*/ 551117 h 768286"/>
                  <a:gd name="connsiteX26" fmla="*/ 699861 w 811589"/>
                  <a:gd name="connsiteY26" fmla="*/ 553022 h 768286"/>
                  <a:gd name="connsiteX27" fmla="*/ 700814 w 811589"/>
                  <a:gd name="connsiteY27" fmla="*/ 553022 h 768286"/>
                  <a:gd name="connsiteX28" fmla="*/ 701576 w 811589"/>
                  <a:gd name="connsiteY28" fmla="*/ 553117 h 768286"/>
                  <a:gd name="connsiteX29" fmla="*/ 701862 w 811589"/>
                  <a:gd name="connsiteY29" fmla="*/ 553117 h 768286"/>
                  <a:gd name="connsiteX30" fmla="*/ 706053 w 811589"/>
                  <a:gd name="connsiteY30" fmla="*/ 553307 h 768286"/>
                  <a:gd name="connsiteX31" fmla="*/ 706148 w 811589"/>
                  <a:gd name="connsiteY31" fmla="*/ 553307 h 768286"/>
                  <a:gd name="connsiteX32" fmla="*/ 707482 w 811589"/>
                  <a:gd name="connsiteY32" fmla="*/ 553307 h 768286"/>
                  <a:gd name="connsiteX33" fmla="*/ 709006 w 811589"/>
                  <a:gd name="connsiteY33" fmla="*/ 553307 h 768286"/>
                  <a:gd name="connsiteX34" fmla="*/ 790825 w 811589"/>
                  <a:gd name="connsiteY34" fmla="*/ 519303 h 768286"/>
                  <a:gd name="connsiteX35" fmla="*/ 805780 w 811589"/>
                  <a:gd name="connsiteY35" fmla="*/ 493776 h 768286"/>
                  <a:gd name="connsiteX36" fmla="*/ 811590 w 811589"/>
                  <a:gd name="connsiteY36" fmla="*/ 461105 h 768286"/>
                  <a:gd name="connsiteX37" fmla="*/ 811304 w 811589"/>
                  <a:gd name="connsiteY37" fmla="*/ 454057 h 768286"/>
                  <a:gd name="connsiteX38" fmla="*/ 792254 w 811589"/>
                  <a:gd name="connsiteY38" fmla="*/ 403384 h 768286"/>
                  <a:gd name="connsiteX39" fmla="*/ 785682 w 811589"/>
                  <a:gd name="connsiteY39" fmla="*/ 395954 h 768286"/>
                  <a:gd name="connsiteX40" fmla="*/ 785682 w 811589"/>
                  <a:gd name="connsiteY40" fmla="*/ 395954 h 768286"/>
                  <a:gd name="connsiteX41" fmla="*/ 758440 w 811589"/>
                  <a:gd name="connsiteY41" fmla="*/ 378238 h 768286"/>
                  <a:gd name="connsiteX42" fmla="*/ 735866 w 811589"/>
                  <a:gd name="connsiteY42" fmla="*/ 372332 h 768286"/>
                  <a:gd name="connsiteX43" fmla="*/ 721864 w 811589"/>
                  <a:gd name="connsiteY43" fmla="*/ 371475 h 768286"/>
                  <a:gd name="connsiteX44" fmla="*/ 720436 w 811589"/>
                  <a:gd name="connsiteY44" fmla="*/ 371475 h 768286"/>
                  <a:gd name="connsiteX45" fmla="*/ 713768 w 811589"/>
                  <a:gd name="connsiteY45" fmla="*/ 371761 h 768286"/>
                  <a:gd name="connsiteX46" fmla="*/ 717292 w 811589"/>
                  <a:gd name="connsiteY46" fmla="*/ 342519 h 768286"/>
                  <a:gd name="connsiteX47" fmla="*/ 717388 w 811589"/>
                  <a:gd name="connsiteY47" fmla="*/ 314135 h 768286"/>
                  <a:gd name="connsiteX48" fmla="*/ 709482 w 811589"/>
                  <a:gd name="connsiteY48" fmla="*/ 262033 h 768286"/>
                  <a:gd name="connsiteX49" fmla="*/ 691289 w 811589"/>
                  <a:gd name="connsiteY49" fmla="*/ 213646 h 768286"/>
                  <a:gd name="connsiteX50" fmla="*/ 664238 w 811589"/>
                  <a:gd name="connsiteY50" fmla="*/ 169831 h 768286"/>
                  <a:gd name="connsiteX51" fmla="*/ 588895 w 811589"/>
                  <a:gd name="connsiteY51" fmla="*/ 97345 h 768286"/>
                  <a:gd name="connsiteX52" fmla="*/ 492883 w 811589"/>
                  <a:gd name="connsiteY52" fmla="*/ 44387 h 768286"/>
                  <a:gd name="connsiteX53" fmla="*/ 386108 w 811589"/>
                  <a:gd name="connsiteY53" fmla="*/ 11716 h 768286"/>
                  <a:gd name="connsiteX54" fmla="*/ 278952 w 811589"/>
                  <a:gd name="connsiteY54" fmla="*/ 0 h 768286"/>
                  <a:gd name="connsiteX55" fmla="*/ 274094 w 811589"/>
                  <a:gd name="connsiteY55" fmla="*/ 0 h 768286"/>
                  <a:gd name="connsiteX56" fmla="*/ 193703 w 811589"/>
                  <a:gd name="connsiteY56" fmla="*/ 7048 h 7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1589" h="768286">
                    <a:moveTo>
                      <a:pt x="193608" y="7239"/>
                    </a:moveTo>
                    <a:cubicBezTo>
                      <a:pt x="192751" y="7429"/>
                      <a:pt x="191989" y="7810"/>
                      <a:pt x="191036" y="8191"/>
                    </a:cubicBezTo>
                    <a:cubicBezTo>
                      <a:pt x="190750" y="8001"/>
                      <a:pt x="190084" y="7906"/>
                      <a:pt x="189322" y="7906"/>
                    </a:cubicBezTo>
                    <a:cubicBezTo>
                      <a:pt x="188083" y="7906"/>
                      <a:pt x="186940" y="8287"/>
                      <a:pt x="185797" y="8953"/>
                    </a:cubicBezTo>
                    <a:cubicBezTo>
                      <a:pt x="168462" y="20002"/>
                      <a:pt x="151793" y="33147"/>
                      <a:pt x="136267" y="48006"/>
                    </a:cubicBezTo>
                    <a:cubicBezTo>
                      <a:pt x="121789" y="62008"/>
                      <a:pt x="108264" y="77724"/>
                      <a:pt x="94834" y="96107"/>
                    </a:cubicBezTo>
                    <a:cubicBezTo>
                      <a:pt x="71116" y="128588"/>
                      <a:pt x="51018" y="167354"/>
                      <a:pt x="35112" y="211360"/>
                    </a:cubicBezTo>
                    <a:cubicBezTo>
                      <a:pt x="20729" y="250984"/>
                      <a:pt x="10537" y="294227"/>
                      <a:pt x="4727" y="339947"/>
                    </a:cubicBezTo>
                    <a:cubicBezTo>
                      <a:pt x="-607" y="382619"/>
                      <a:pt x="-1464" y="425006"/>
                      <a:pt x="2346" y="465963"/>
                    </a:cubicBezTo>
                    <a:cubicBezTo>
                      <a:pt x="4537" y="489585"/>
                      <a:pt x="8061" y="510350"/>
                      <a:pt x="13395" y="529209"/>
                    </a:cubicBezTo>
                    <a:cubicBezTo>
                      <a:pt x="18824" y="548926"/>
                      <a:pt x="26730" y="568833"/>
                      <a:pt x="36922" y="588359"/>
                    </a:cubicBezTo>
                    <a:cubicBezTo>
                      <a:pt x="55305" y="623507"/>
                      <a:pt x="82165" y="656368"/>
                      <a:pt x="114455" y="683228"/>
                    </a:cubicBezTo>
                    <a:cubicBezTo>
                      <a:pt x="177225" y="735425"/>
                      <a:pt x="259521" y="765620"/>
                      <a:pt x="346008" y="768096"/>
                    </a:cubicBezTo>
                    <a:cubicBezTo>
                      <a:pt x="349627" y="768191"/>
                      <a:pt x="353247" y="768286"/>
                      <a:pt x="356771" y="768286"/>
                    </a:cubicBezTo>
                    <a:cubicBezTo>
                      <a:pt x="397157" y="768286"/>
                      <a:pt x="437352" y="761905"/>
                      <a:pt x="476405" y="749236"/>
                    </a:cubicBezTo>
                    <a:cubicBezTo>
                      <a:pt x="497741" y="742379"/>
                      <a:pt x="518410" y="733425"/>
                      <a:pt x="537936" y="722757"/>
                    </a:cubicBezTo>
                    <a:cubicBezTo>
                      <a:pt x="556606" y="712565"/>
                      <a:pt x="574894" y="700088"/>
                      <a:pt x="592324" y="685514"/>
                    </a:cubicBezTo>
                    <a:lnTo>
                      <a:pt x="592324" y="685514"/>
                    </a:lnTo>
                    <a:cubicBezTo>
                      <a:pt x="598992" y="679895"/>
                      <a:pt x="605564" y="673894"/>
                      <a:pt x="611851" y="667607"/>
                    </a:cubicBezTo>
                    <a:cubicBezTo>
                      <a:pt x="621566" y="657892"/>
                      <a:pt x="630710" y="647319"/>
                      <a:pt x="639283" y="636080"/>
                    </a:cubicBezTo>
                    <a:cubicBezTo>
                      <a:pt x="642331" y="632079"/>
                      <a:pt x="645283" y="627983"/>
                      <a:pt x="648236" y="623792"/>
                    </a:cubicBezTo>
                    <a:cubicBezTo>
                      <a:pt x="655951" y="612743"/>
                      <a:pt x="663190" y="600647"/>
                      <a:pt x="669763" y="587788"/>
                    </a:cubicBezTo>
                    <a:cubicBezTo>
                      <a:pt x="673001" y="581501"/>
                      <a:pt x="676049" y="575120"/>
                      <a:pt x="679192" y="567690"/>
                    </a:cubicBezTo>
                    <a:cubicBezTo>
                      <a:pt x="680621" y="564452"/>
                      <a:pt x="681955" y="561118"/>
                      <a:pt x="683383" y="557784"/>
                    </a:cubicBezTo>
                    <a:cubicBezTo>
                      <a:pt x="684240" y="555593"/>
                      <a:pt x="685098" y="553307"/>
                      <a:pt x="685860" y="551117"/>
                    </a:cubicBezTo>
                    <a:lnTo>
                      <a:pt x="686050" y="551117"/>
                    </a:lnTo>
                    <a:cubicBezTo>
                      <a:pt x="690336" y="551974"/>
                      <a:pt x="695004" y="552640"/>
                      <a:pt x="699861" y="553022"/>
                    </a:cubicBezTo>
                    <a:lnTo>
                      <a:pt x="700814" y="553022"/>
                    </a:lnTo>
                    <a:cubicBezTo>
                      <a:pt x="700814" y="553022"/>
                      <a:pt x="701290" y="553117"/>
                      <a:pt x="701576" y="553117"/>
                    </a:cubicBezTo>
                    <a:lnTo>
                      <a:pt x="701862" y="553117"/>
                    </a:lnTo>
                    <a:cubicBezTo>
                      <a:pt x="703195" y="553117"/>
                      <a:pt x="704624" y="553307"/>
                      <a:pt x="706053" y="553307"/>
                    </a:cubicBezTo>
                    <a:lnTo>
                      <a:pt x="706148" y="553307"/>
                    </a:lnTo>
                    <a:cubicBezTo>
                      <a:pt x="706148" y="553307"/>
                      <a:pt x="707005" y="553307"/>
                      <a:pt x="707482" y="553307"/>
                    </a:cubicBezTo>
                    <a:cubicBezTo>
                      <a:pt x="707958" y="553307"/>
                      <a:pt x="708434" y="553307"/>
                      <a:pt x="709006" y="553307"/>
                    </a:cubicBezTo>
                    <a:cubicBezTo>
                      <a:pt x="742057" y="553307"/>
                      <a:pt x="771871" y="540925"/>
                      <a:pt x="790825" y="519303"/>
                    </a:cubicBezTo>
                    <a:cubicBezTo>
                      <a:pt x="797112" y="511969"/>
                      <a:pt x="802351" y="503206"/>
                      <a:pt x="805780" y="493776"/>
                    </a:cubicBezTo>
                    <a:cubicBezTo>
                      <a:pt x="809304" y="483870"/>
                      <a:pt x="811209" y="473202"/>
                      <a:pt x="811590" y="461105"/>
                    </a:cubicBezTo>
                    <a:cubicBezTo>
                      <a:pt x="811590" y="458534"/>
                      <a:pt x="811590" y="455962"/>
                      <a:pt x="811304" y="454057"/>
                    </a:cubicBezTo>
                    <a:cubicBezTo>
                      <a:pt x="810256" y="435388"/>
                      <a:pt x="803494" y="417386"/>
                      <a:pt x="792254" y="403384"/>
                    </a:cubicBezTo>
                    <a:cubicBezTo>
                      <a:pt x="790254" y="400812"/>
                      <a:pt x="788063" y="398431"/>
                      <a:pt x="785682" y="395954"/>
                    </a:cubicBezTo>
                    <a:lnTo>
                      <a:pt x="785682" y="395954"/>
                    </a:lnTo>
                    <a:cubicBezTo>
                      <a:pt x="777967" y="388430"/>
                      <a:pt x="768727" y="382334"/>
                      <a:pt x="758440" y="378238"/>
                    </a:cubicBezTo>
                    <a:cubicBezTo>
                      <a:pt x="751678" y="375475"/>
                      <a:pt x="744058" y="373475"/>
                      <a:pt x="735866" y="372332"/>
                    </a:cubicBezTo>
                    <a:cubicBezTo>
                      <a:pt x="731199" y="371666"/>
                      <a:pt x="726532" y="371570"/>
                      <a:pt x="721864" y="371475"/>
                    </a:cubicBezTo>
                    <a:lnTo>
                      <a:pt x="720436" y="371475"/>
                    </a:lnTo>
                    <a:cubicBezTo>
                      <a:pt x="718245" y="371475"/>
                      <a:pt x="716054" y="371570"/>
                      <a:pt x="713768" y="371761"/>
                    </a:cubicBezTo>
                    <a:cubicBezTo>
                      <a:pt x="715483" y="363855"/>
                      <a:pt x="716530" y="354235"/>
                      <a:pt x="717292" y="342519"/>
                    </a:cubicBezTo>
                    <a:cubicBezTo>
                      <a:pt x="717864" y="333661"/>
                      <a:pt x="717864" y="324421"/>
                      <a:pt x="717388" y="314135"/>
                    </a:cubicBezTo>
                    <a:cubicBezTo>
                      <a:pt x="716626" y="296704"/>
                      <a:pt x="713959" y="279178"/>
                      <a:pt x="709482" y="262033"/>
                    </a:cubicBezTo>
                    <a:cubicBezTo>
                      <a:pt x="705100" y="245459"/>
                      <a:pt x="699004" y="229171"/>
                      <a:pt x="691289" y="213646"/>
                    </a:cubicBezTo>
                    <a:cubicBezTo>
                      <a:pt x="684145" y="198977"/>
                      <a:pt x="675001" y="184214"/>
                      <a:pt x="664238" y="169831"/>
                    </a:cubicBezTo>
                    <a:cubicBezTo>
                      <a:pt x="644617" y="143637"/>
                      <a:pt x="619375" y="119253"/>
                      <a:pt x="588895" y="97345"/>
                    </a:cubicBezTo>
                    <a:cubicBezTo>
                      <a:pt x="561082" y="77248"/>
                      <a:pt x="528793" y="59436"/>
                      <a:pt x="492883" y="44387"/>
                    </a:cubicBezTo>
                    <a:cubicBezTo>
                      <a:pt x="460117" y="30670"/>
                      <a:pt x="424208" y="19621"/>
                      <a:pt x="386108" y="11716"/>
                    </a:cubicBezTo>
                    <a:cubicBezTo>
                      <a:pt x="350294" y="4381"/>
                      <a:pt x="314194" y="381"/>
                      <a:pt x="278952" y="0"/>
                    </a:cubicBezTo>
                    <a:cubicBezTo>
                      <a:pt x="277333" y="0"/>
                      <a:pt x="275713" y="0"/>
                      <a:pt x="274094" y="0"/>
                    </a:cubicBezTo>
                    <a:cubicBezTo>
                      <a:pt x="245900" y="0"/>
                      <a:pt x="218754" y="2381"/>
                      <a:pt x="193703" y="7048"/>
                    </a:cubicBezTo>
                  </a:path>
                </a:pathLst>
              </a:custGeom>
              <a:solidFill>
                <a:srgbClr val="FFD7C1"/>
              </a:solid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AAB954B7-E038-394B-8234-F737CD7C24E3}"/>
                  </a:ext>
                </a:extLst>
              </p:cNvPr>
              <p:cNvSpPr/>
              <p:nvPr/>
            </p:nvSpPr>
            <p:spPr>
              <a:xfrm>
                <a:off x="3509676" y="3070869"/>
                <a:ext cx="685800" cy="402897"/>
              </a:xfrm>
              <a:custGeom>
                <a:avLst/>
                <a:gdLst>
                  <a:gd name="connsiteX0" fmla="*/ 148209 w 685800"/>
                  <a:gd name="connsiteY0" fmla="*/ 7239 h 402897"/>
                  <a:gd name="connsiteX1" fmla="*/ 145637 w 685800"/>
                  <a:gd name="connsiteY1" fmla="*/ 8287 h 402897"/>
                  <a:gd name="connsiteX2" fmla="*/ 144018 w 685800"/>
                  <a:gd name="connsiteY2" fmla="*/ 7906 h 402897"/>
                  <a:gd name="connsiteX3" fmla="*/ 140303 w 685800"/>
                  <a:gd name="connsiteY3" fmla="*/ 9049 h 402897"/>
                  <a:gd name="connsiteX4" fmla="*/ 90773 w 685800"/>
                  <a:gd name="connsiteY4" fmla="*/ 48006 h 402897"/>
                  <a:gd name="connsiteX5" fmla="*/ 49244 w 685800"/>
                  <a:gd name="connsiteY5" fmla="*/ 96107 h 402897"/>
                  <a:gd name="connsiteX6" fmla="*/ 0 w 685800"/>
                  <a:gd name="connsiteY6" fmla="*/ 184690 h 402897"/>
                  <a:gd name="connsiteX7" fmla="*/ 17717 w 685800"/>
                  <a:gd name="connsiteY7" fmla="*/ 165545 h 402897"/>
                  <a:gd name="connsiteX8" fmla="*/ 70675 w 685800"/>
                  <a:gd name="connsiteY8" fmla="*/ 122396 h 402897"/>
                  <a:gd name="connsiteX9" fmla="*/ 126492 w 685800"/>
                  <a:gd name="connsiteY9" fmla="*/ 90964 h 402897"/>
                  <a:gd name="connsiteX10" fmla="*/ 127349 w 685800"/>
                  <a:gd name="connsiteY10" fmla="*/ 90773 h 402897"/>
                  <a:gd name="connsiteX11" fmla="*/ 127825 w 685800"/>
                  <a:gd name="connsiteY11" fmla="*/ 90773 h 402897"/>
                  <a:gd name="connsiteX12" fmla="*/ 128397 w 685800"/>
                  <a:gd name="connsiteY12" fmla="*/ 90773 h 402897"/>
                  <a:gd name="connsiteX13" fmla="*/ 129159 w 685800"/>
                  <a:gd name="connsiteY13" fmla="*/ 90868 h 402897"/>
                  <a:gd name="connsiteX14" fmla="*/ 130588 w 685800"/>
                  <a:gd name="connsiteY14" fmla="*/ 92107 h 402897"/>
                  <a:gd name="connsiteX15" fmla="*/ 137541 w 685800"/>
                  <a:gd name="connsiteY15" fmla="*/ 103537 h 402897"/>
                  <a:gd name="connsiteX16" fmla="*/ 206407 w 685800"/>
                  <a:gd name="connsiteY16" fmla="*/ 183642 h 402897"/>
                  <a:gd name="connsiteX17" fmla="*/ 296799 w 685800"/>
                  <a:gd name="connsiteY17" fmla="*/ 246126 h 402897"/>
                  <a:gd name="connsiteX18" fmla="*/ 296228 w 685800"/>
                  <a:gd name="connsiteY18" fmla="*/ 245840 h 402897"/>
                  <a:gd name="connsiteX19" fmla="*/ 335280 w 685800"/>
                  <a:gd name="connsiteY19" fmla="*/ 262699 h 402897"/>
                  <a:gd name="connsiteX20" fmla="*/ 375475 w 685800"/>
                  <a:gd name="connsiteY20" fmla="*/ 274034 h 402897"/>
                  <a:gd name="connsiteX21" fmla="*/ 374904 w 685800"/>
                  <a:gd name="connsiteY21" fmla="*/ 273844 h 402897"/>
                  <a:gd name="connsiteX22" fmla="*/ 406051 w 685800"/>
                  <a:gd name="connsiteY22" fmla="*/ 278225 h 402897"/>
                  <a:gd name="connsiteX23" fmla="*/ 435578 w 685800"/>
                  <a:gd name="connsiteY23" fmla="*/ 278511 h 402897"/>
                  <a:gd name="connsiteX24" fmla="*/ 435769 w 685800"/>
                  <a:gd name="connsiteY24" fmla="*/ 278511 h 402897"/>
                  <a:gd name="connsiteX25" fmla="*/ 460724 w 685800"/>
                  <a:gd name="connsiteY25" fmla="*/ 275463 h 402897"/>
                  <a:gd name="connsiteX26" fmla="*/ 484060 w 685800"/>
                  <a:gd name="connsiteY26" fmla="*/ 269653 h 402897"/>
                  <a:gd name="connsiteX27" fmla="*/ 494347 w 685800"/>
                  <a:gd name="connsiteY27" fmla="*/ 266033 h 402897"/>
                  <a:gd name="connsiteX28" fmla="*/ 496157 w 685800"/>
                  <a:gd name="connsiteY28" fmla="*/ 265938 h 402897"/>
                  <a:gd name="connsiteX29" fmla="*/ 497586 w 685800"/>
                  <a:gd name="connsiteY29" fmla="*/ 267176 h 402897"/>
                  <a:gd name="connsiteX30" fmla="*/ 497681 w 685800"/>
                  <a:gd name="connsiteY30" fmla="*/ 267653 h 402897"/>
                  <a:gd name="connsiteX31" fmla="*/ 498729 w 685800"/>
                  <a:gd name="connsiteY31" fmla="*/ 268700 h 402897"/>
                  <a:gd name="connsiteX32" fmla="*/ 536258 w 685800"/>
                  <a:gd name="connsiteY32" fmla="*/ 351568 h 402897"/>
                  <a:gd name="connsiteX33" fmla="*/ 546068 w 685800"/>
                  <a:gd name="connsiteY33" fmla="*/ 365093 h 402897"/>
                  <a:gd name="connsiteX34" fmla="*/ 557498 w 685800"/>
                  <a:gd name="connsiteY34" fmla="*/ 377285 h 402897"/>
                  <a:gd name="connsiteX35" fmla="*/ 557498 w 685800"/>
                  <a:gd name="connsiteY35" fmla="*/ 377285 h 402897"/>
                  <a:gd name="connsiteX36" fmla="*/ 557689 w 685800"/>
                  <a:gd name="connsiteY36" fmla="*/ 377476 h 402897"/>
                  <a:gd name="connsiteX37" fmla="*/ 569214 w 685800"/>
                  <a:gd name="connsiteY37" fmla="*/ 386524 h 402897"/>
                  <a:gd name="connsiteX38" fmla="*/ 581406 w 685800"/>
                  <a:gd name="connsiteY38" fmla="*/ 393764 h 402897"/>
                  <a:gd name="connsiteX39" fmla="*/ 580834 w 685800"/>
                  <a:gd name="connsiteY39" fmla="*/ 393478 h 402897"/>
                  <a:gd name="connsiteX40" fmla="*/ 592264 w 685800"/>
                  <a:gd name="connsiteY40" fmla="*/ 398240 h 402897"/>
                  <a:gd name="connsiteX41" fmla="*/ 602933 w 685800"/>
                  <a:gd name="connsiteY41" fmla="*/ 401098 h 402897"/>
                  <a:gd name="connsiteX42" fmla="*/ 602647 w 685800"/>
                  <a:gd name="connsiteY42" fmla="*/ 401098 h 402897"/>
                  <a:gd name="connsiteX43" fmla="*/ 614648 w 685800"/>
                  <a:gd name="connsiteY43" fmla="*/ 402717 h 402897"/>
                  <a:gd name="connsiteX44" fmla="*/ 625697 w 685800"/>
                  <a:gd name="connsiteY44" fmla="*/ 402717 h 402897"/>
                  <a:gd name="connsiteX45" fmla="*/ 637413 w 685800"/>
                  <a:gd name="connsiteY45" fmla="*/ 401288 h 402897"/>
                  <a:gd name="connsiteX46" fmla="*/ 647509 w 685800"/>
                  <a:gd name="connsiteY46" fmla="*/ 398717 h 402897"/>
                  <a:gd name="connsiteX47" fmla="*/ 657606 w 685800"/>
                  <a:gd name="connsiteY47" fmla="*/ 394716 h 402897"/>
                  <a:gd name="connsiteX48" fmla="*/ 665797 w 685800"/>
                  <a:gd name="connsiteY48" fmla="*/ 390239 h 402897"/>
                  <a:gd name="connsiteX49" fmla="*/ 665988 w 685800"/>
                  <a:gd name="connsiteY49" fmla="*/ 390049 h 402897"/>
                  <a:gd name="connsiteX50" fmla="*/ 674465 w 685800"/>
                  <a:gd name="connsiteY50" fmla="*/ 383858 h 402897"/>
                  <a:gd name="connsiteX51" fmla="*/ 681895 w 685800"/>
                  <a:gd name="connsiteY51" fmla="*/ 376619 h 402897"/>
                  <a:gd name="connsiteX52" fmla="*/ 681609 w 685800"/>
                  <a:gd name="connsiteY52" fmla="*/ 376999 h 402897"/>
                  <a:gd name="connsiteX53" fmla="*/ 685800 w 685800"/>
                  <a:gd name="connsiteY53" fmla="*/ 371951 h 402897"/>
                  <a:gd name="connsiteX54" fmla="*/ 676656 w 685800"/>
                  <a:gd name="connsiteY54" fmla="*/ 371570 h 402897"/>
                  <a:gd name="connsiteX55" fmla="*/ 675037 w 685800"/>
                  <a:gd name="connsiteY55" fmla="*/ 371570 h 402897"/>
                  <a:gd name="connsiteX56" fmla="*/ 668369 w 685800"/>
                  <a:gd name="connsiteY56" fmla="*/ 371856 h 402897"/>
                  <a:gd name="connsiteX57" fmla="*/ 672084 w 685800"/>
                  <a:gd name="connsiteY57" fmla="*/ 342805 h 402897"/>
                  <a:gd name="connsiteX58" fmla="*/ 672179 w 685800"/>
                  <a:gd name="connsiteY58" fmla="*/ 314420 h 402897"/>
                  <a:gd name="connsiteX59" fmla="*/ 664274 w 685800"/>
                  <a:gd name="connsiteY59" fmla="*/ 262223 h 402897"/>
                  <a:gd name="connsiteX60" fmla="*/ 646081 w 685800"/>
                  <a:gd name="connsiteY60" fmla="*/ 213836 h 402897"/>
                  <a:gd name="connsiteX61" fmla="*/ 619030 w 685800"/>
                  <a:gd name="connsiteY61" fmla="*/ 169926 h 402897"/>
                  <a:gd name="connsiteX62" fmla="*/ 543592 w 685800"/>
                  <a:gd name="connsiteY62" fmla="*/ 97441 h 402897"/>
                  <a:gd name="connsiteX63" fmla="*/ 447580 w 685800"/>
                  <a:gd name="connsiteY63" fmla="*/ 44482 h 402897"/>
                  <a:gd name="connsiteX64" fmla="*/ 340709 w 685800"/>
                  <a:gd name="connsiteY64" fmla="*/ 11716 h 402897"/>
                  <a:gd name="connsiteX65" fmla="*/ 233553 w 685800"/>
                  <a:gd name="connsiteY65" fmla="*/ 0 h 402897"/>
                  <a:gd name="connsiteX66" fmla="*/ 228695 w 685800"/>
                  <a:gd name="connsiteY66" fmla="*/ 0 h 402897"/>
                  <a:gd name="connsiteX67" fmla="*/ 148209 w 685800"/>
                  <a:gd name="connsiteY67" fmla="*/ 7048 h 402897"/>
                  <a:gd name="connsiteX68" fmla="*/ 435864 w 685800"/>
                  <a:gd name="connsiteY68" fmla="*/ 278511 h 402897"/>
                  <a:gd name="connsiteX69" fmla="*/ 435864 w 685800"/>
                  <a:gd name="connsiteY69" fmla="*/ 278511 h 402897"/>
                  <a:gd name="connsiteX70" fmla="*/ 682085 w 685800"/>
                  <a:gd name="connsiteY70" fmla="*/ 376428 h 402897"/>
                  <a:gd name="connsiteX71" fmla="*/ 682085 w 685800"/>
                  <a:gd name="connsiteY71" fmla="*/ 376428 h 40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85800" h="402897">
                    <a:moveTo>
                      <a:pt x="148209" y="7239"/>
                    </a:moveTo>
                    <a:cubicBezTo>
                      <a:pt x="147256" y="7525"/>
                      <a:pt x="146399" y="7906"/>
                      <a:pt x="145637" y="8287"/>
                    </a:cubicBezTo>
                    <a:cubicBezTo>
                      <a:pt x="145447" y="8001"/>
                      <a:pt x="144780" y="7906"/>
                      <a:pt x="144018" y="7906"/>
                    </a:cubicBezTo>
                    <a:cubicBezTo>
                      <a:pt x="142684" y="7906"/>
                      <a:pt x="141446" y="8287"/>
                      <a:pt x="140303" y="9049"/>
                    </a:cubicBezTo>
                    <a:cubicBezTo>
                      <a:pt x="122873" y="20098"/>
                      <a:pt x="106204" y="33242"/>
                      <a:pt x="90773" y="48006"/>
                    </a:cubicBezTo>
                    <a:cubicBezTo>
                      <a:pt x="76200" y="62008"/>
                      <a:pt x="62675" y="77724"/>
                      <a:pt x="49244" y="96107"/>
                    </a:cubicBezTo>
                    <a:cubicBezTo>
                      <a:pt x="30385" y="122015"/>
                      <a:pt x="13906" y="151733"/>
                      <a:pt x="0" y="184690"/>
                    </a:cubicBezTo>
                    <a:cubicBezTo>
                      <a:pt x="5620" y="178022"/>
                      <a:pt x="11525" y="171641"/>
                      <a:pt x="17717" y="165545"/>
                    </a:cubicBezTo>
                    <a:cubicBezTo>
                      <a:pt x="33909" y="149447"/>
                      <a:pt x="51721" y="135065"/>
                      <a:pt x="70675" y="122396"/>
                    </a:cubicBezTo>
                    <a:cubicBezTo>
                      <a:pt x="88487" y="110490"/>
                      <a:pt x="107061" y="99917"/>
                      <a:pt x="126492" y="90964"/>
                    </a:cubicBezTo>
                    <a:cubicBezTo>
                      <a:pt x="126778" y="90868"/>
                      <a:pt x="127063" y="90773"/>
                      <a:pt x="127349" y="90773"/>
                    </a:cubicBezTo>
                    <a:cubicBezTo>
                      <a:pt x="127540" y="90773"/>
                      <a:pt x="127635" y="90773"/>
                      <a:pt x="127825" y="90773"/>
                    </a:cubicBezTo>
                    <a:cubicBezTo>
                      <a:pt x="128016" y="90773"/>
                      <a:pt x="128206" y="90773"/>
                      <a:pt x="128397" y="90773"/>
                    </a:cubicBezTo>
                    <a:cubicBezTo>
                      <a:pt x="128683" y="90773"/>
                      <a:pt x="128873" y="90773"/>
                      <a:pt x="129159" y="90868"/>
                    </a:cubicBezTo>
                    <a:cubicBezTo>
                      <a:pt x="129826" y="91059"/>
                      <a:pt x="130207" y="91535"/>
                      <a:pt x="130588" y="92107"/>
                    </a:cubicBezTo>
                    <a:cubicBezTo>
                      <a:pt x="132874" y="96012"/>
                      <a:pt x="135160" y="99822"/>
                      <a:pt x="137541" y="103537"/>
                    </a:cubicBezTo>
                    <a:cubicBezTo>
                      <a:pt x="156781" y="133255"/>
                      <a:pt x="180308" y="160020"/>
                      <a:pt x="206407" y="183642"/>
                    </a:cubicBezTo>
                    <a:cubicBezTo>
                      <a:pt x="233744" y="208217"/>
                      <a:pt x="264033" y="229457"/>
                      <a:pt x="296799" y="246126"/>
                    </a:cubicBezTo>
                    <a:cubicBezTo>
                      <a:pt x="296609" y="246031"/>
                      <a:pt x="296418" y="245936"/>
                      <a:pt x="296228" y="245840"/>
                    </a:cubicBezTo>
                    <a:cubicBezTo>
                      <a:pt x="308896" y="252222"/>
                      <a:pt x="321945" y="257937"/>
                      <a:pt x="335280" y="262699"/>
                    </a:cubicBezTo>
                    <a:cubicBezTo>
                      <a:pt x="348425" y="267367"/>
                      <a:pt x="361855" y="271177"/>
                      <a:pt x="375475" y="274034"/>
                    </a:cubicBezTo>
                    <a:cubicBezTo>
                      <a:pt x="375285" y="274034"/>
                      <a:pt x="375095" y="273939"/>
                      <a:pt x="374904" y="273844"/>
                    </a:cubicBezTo>
                    <a:cubicBezTo>
                      <a:pt x="385191" y="275939"/>
                      <a:pt x="395573" y="277463"/>
                      <a:pt x="406051" y="278225"/>
                    </a:cubicBezTo>
                    <a:cubicBezTo>
                      <a:pt x="415862" y="278892"/>
                      <a:pt x="425672" y="279083"/>
                      <a:pt x="435578" y="278511"/>
                    </a:cubicBezTo>
                    <a:lnTo>
                      <a:pt x="435769" y="278511"/>
                    </a:lnTo>
                    <a:cubicBezTo>
                      <a:pt x="444151" y="277940"/>
                      <a:pt x="452533" y="276987"/>
                      <a:pt x="460724" y="275463"/>
                    </a:cubicBezTo>
                    <a:cubicBezTo>
                      <a:pt x="468630" y="273939"/>
                      <a:pt x="476345" y="272034"/>
                      <a:pt x="484060" y="269653"/>
                    </a:cubicBezTo>
                    <a:cubicBezTo>
                      <a:pt x="487585" y="268605"/>
                      <a:pt x="490918" y="267367"/>
                      <a:pt x="494347" y="266033"/>
                    </a:cubicBezTo>
                    <a:cubicBezTo>
                      <a:pt x="495014" y="265843"/>
                      <a:pt x="495491" y="265748"/>
                      <a:pt x="496157" y="265938"/>
                    </a:cubicBezTo>
                    <a:cubicBezTo>
                      <a:pt x="496729" y="266129"/>
                      <a:pt x="497205" y="266605"/>
                      <a:pt x="497586" y="267176"/>
                    </a:cubicBezTo>
                    <a:cubicBezTo>
                      <a:pt x="497586" y="267367"/>
                      <a:pt x="497681" y="267462"/>
                      <a:pt x="497681" y="267653"/>
                    </a:cubicBezTo>
                    <a:cubicBezTo>
                      <a:pt x="498158" y="267843"/>
                      <a:pt x="498538" y="268224"/>
                      <a:pt x="498729" y="268700"/>
                    </a:cubicBezTo>
                    <a:cubicBezTo>
                      <a:pt x="510826" y="296513"/>
                      <a:pt x="519970" y="325755"/>
                      <a:pt x="536258" y="351568"/>
                    </a:cubicBezTo>
                    <a:cubicBezTo>
                      <a:pt x="539305" y="356235"/>
                      <a:pt x="542544" y="360807"/>
                      <a:pt x="546068" y="365093"/>
                    </a:cubicBezTo>
                    <a:cubicBezTo>
                      <a:pt x="549688" y="369380"/>
                      <a:pt x="553403" y="373475"/>
                      <a:pt x="557498" y="377285"/>
                    </a:cubicBezTo>
                    <a:lnTo>
                      <a:pt x="557498" y="377285"/>
                    </a:lnTo>
                    <a:cubicBezTo>
                      <a:pt x="557498" y="377285"/>
                      <a:pt x="557593" y="377476"/>
                      <a:pt x="557689" y="377476"/>
                    </a:cubicBezTo>
                    <a:cubicBezTo>
                      <a:pt x="561404" y="380714"/>
                      <a:pt x="565118" y="383858"/>
                      <a:pt x="569214" y="386524"/>
                    </a:cubicBezTo>
                    <a:cubicBezTo>
                      <a:pt x="573119" y="389192"/>
                      <a:pt x="577215" y="391573"/>
                      <a:pt x="581406" y="393764"/>
                    </a:cubicBezTo>
                    <a:cubicBezTo>
                      <a:pt x="581216" y="393764"/>
                      <a:pt x="581025" y="393573"/>
                      <a:pt x="580834" y="393478"/>
                    </a:cubicBezTo>
                    <a:cubicBezTo>
                      <a:pt x="584549" y="395288"/>
                      <a:pt x="588359" y="396907"/>
                      <a:pt x="592264" y="398240"/>
                    </a:cubicBezTo>
                    <a:cubicBezTo>
                      <a:pt x="595789" y="399383"/>
                      <a:pt x="599313" y="400336"/>
                      <a:pt x="602933" y="401098"/>
                    </a:cubicBezTo>
                    <a:cubicBezTo>
                      <a:pt x="602837" y="401098"/>
                      <a:pt x="602742" y="401098"/>
                      <a:pt x="602647" y="401098"/>
                    </a:cubicBezTo>
                    <a:cubicBezTo>
                      <a:pt x="606552" y="401860"/>
                      <a:pt x="610648" y="402526"/>
                      <a:pt x="614648" y="402717"/>
                    </a:cubicBezTo>
                    <a:cubicBezTo>
                      <a:pt x="618363" y="402908"/>
                      <a:pt x="621983" y="403003"/>
                      <a:pt x="625697" y="402717"/>
                    </a:cubicBezTo>
                    <a:cubicBezTo>
                      <a:pt x="629603" y="402431"/>
                      <a:pt x="633508" y="402050"/>
                      <a:pt x="637413" y="401288"/>
                    </a:cubicBezTo>
                    <a:cubicBezTo>
                      <a:pt x="640747" y="400622"/>
                      <a:pt x="644176" y="399764"/>
                      <a:pt x="647509" y="398717"/>
                    </a:cubicBezTo>
                    <a:cubicBezTo>
                      <a:pt x="650938" y="397574"/>
                      <a:pt x="654368" y="396335"/>
                      <a:pt x="657606" y="394716"/>
                    </a:cubicBezTo>
                    <a:cubicBezTo>
                      <a:pt x="660463" y="393383"/>
                      <a:pt x="663130" y="391859"/>
                      <a:pt x="665797" y="390239"/>
                    </a:cubicBezTo>
                    <a:cubicBezTo>
                      <a:pt x="665797" y="390239"/>
                      <a:pt x="665988" y="390144"/>
                      <a:pt x="665988" y="390049"/>
                    </a:cubicBezTo>
                    <a:cubicBezTo>
                      <a:pt x="668941" y="388144"/>
                      <a:pt x="671798" y="386144"/>
                      <a:pt x="674465" y="383858"/>
                    </a:cubicBezTo>
                    <a:cubicBezTo>
                      <a:pt x="677132" y="381572"/>
                      <a:pt x="679609" y="379190"/>
                      <a:pt x="681895" y="376619"/>
                    </a:cubicBezTo>
                    <a:cubicBezTo>
                      <a:pt x="681800" y="376714"/>
                      <a:pt x="681704" y="376809"/>
                      <a:pt x="681609" y="376999"/>
                    </a:cubicBezTo>
                    <a:cubicBezTo>
                      <a:pt x="683038" y="375380"/>
                      <a:pt x="684467" y="373666"/>
                      <a:pt x="685800" y="371951"/>
                    </a:cubicBezTo>
                    <a:cubicBezTo>
                      <a:pt x="682752" y="371761"/>
                      <a:pt x="679609" y="371666"/>
                      <a:pt x="676656" y="371570"/>
                    </a:cubicBezTo>
                    <a:lnTo>
                      <a:pt x="675037" y="371570"/>
                    </a:lnTo>
                    <a:cubicBezTo>
                      <a:pt x="672751" y="371570"/>
                      <a:pt x="670560" y="371570"/>
                      <a:pt x="668369" y="371856"/>
                    </a:cubicBezTo>
                    <a:cubicBezTo>
                      <a:pt x="670179" y="364617"/>
                      <a:pt x="671322" y="355092"/>
                      <a:pt x="672084" y="342805"/>
                    </a:cubicBezTo>
                    <a:cubicBezTo>
                      <a:pt x="672560" y="333947"/>
                      <a:pt x="672655" y="324707"/>
                      <a:pt x="672179" y="314420"/>
                    </a:cubicBezTo>
                    <a:cubicBezTo>
                      <a:pt x="671513" y="296990"/>
                      <a:pt x="668750" y="279464"/>
                      <a:pt x="664274" y="262223"/>
                    </a:cubicBezTo>
                    <a:cubicBezTo>
                      <a:pt x="659892" y="245650"/>
                      <a:pt x="653796" y="229362"/>
                      <a:pt x="646081" y="213836"/>
                    </a:cubicBezTo>
                    <a:cubicBezTo>
                      <a:pt x="638937" y="199168"/>
                      <a:pt x="629793" y="184404"/>
                      <a:pt x="619030" y="169926"/>
                    </a:cubicBezTo>
                    <a:cubicBezTo>
                      <a:pt x="599504" y="143827"/>
                      <a:pt x="574072" y="119444"/>
                      <a:pt x="543592" y="97441"/>
                    </a:cubicBezTo>
                    <a:cubicBezTo>
                      <a:pt x="515779" y="77343"/>
                      <a:pt x="483489" y="59531"/>
                      <a:pt x="447580" y="44482"/>
                    </a:cubicBezTo>
                    <a:cubicBezTo>
                      <a:pt x="414814" y="30670"/>
                      <a:pt x="378809" y="19621"/>
                      <a:pt x="340709" y="11716"/>
                    </a:cubicBezTo>
                    <a:cubicBezTo>
                      <a:pt x="304705" y="4381"/>
                      <a:pt x="268700" y="381"/>
                      <a:pt x="233553" y="0"/>
                    </a:cubicBezTo>
                    <a:cubicBezTo>
                      <a:pt x="231934" y="0"/>
                      <a:pt x="230315" y="0"/>
                      <a:pt x="228695" y="0"/>
                    </a:cubicBezTo>
                    <a:cubicBezTo>
                      <a:pt x="200596" y="0"/>
                      <a:pt x="173450" y="2381"/>
                      <a:pt x="148209" y="7048"/>
                    </a:cubicBezTo>
                    <a:moveTo>
                      <a:pt x="435864" y="278511"/>
                    </a:moveTo>
                    <a:lnTo>
                      <a:pt x="435864" y="278511"/>
                    </a:lnTo>
                    <a:close/>
                    <a:moveTo>
                      <a:pt x="682085" y="376428"/>
                    </a:moveTo>
                    <a:lnTo>
                      <a:pt x="682085" y="376428"/>
                    </a:lnTo>
                    <a:close/>
                  </a:path>
                </a:pathLst>
              </a:custGeom>
              <a:solidFill>
                <a:srgbClr val="FFBF9B"/>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CCBC44B3-CA88-DD23-B424-8C019B57CB23}"/>
                  </a:ext>
                </a:extLst>
              </p:cNvPr>
              <p:cNvSpPr/>
              <p:nvPr/>
            </p:nvSpPr>
            <p:spPr>
              <a:xfrm>
                <a:off x="3638073" y="3526068"/>
                <a:ext cx="637698" cy="313658"/>
              </a:xfrm>
              <a:custGeom>
                <a:avLst/>
                <a:gdLst>
                  <a:gd name="connsiteX0" fmla="*/ 620554 w 637698"/>
                  <a:gd name="connsiteY0" fmla="*/ 41434 h 313658"/>
                  <a:gd name="connsiteX1" fmla="*/ 601504 w 637698"/>
                  <a:gd name="connsiteY1" fmla="*/ 59627 h 313658"/>
                  <a:gd name="connsiteX2" fmla="*/ 585978 w 637698"/>
                  <a:gd name="connsiteY2" fmla="*/ 67818 h 313658"/>
                  <a:gd name="connsiteX3" fmla="*/ 567690 w 637698"/>
                  <a:gd name="connsiteY3" fmla="*/ 73724 h 313658"/>
                  <a:gd name="connsiteX4" fmla="*/ 548259 w 637698"/>
                  <a:gd name="connsiteY4" fmla="*/ 76486 h 313658"/>
                  <a:gd name="connsiteX5" fmla="*/ 530257 w 637698"/>
                  <a:gd name="connsiteY5" fmla="*/ 76010 h 313658"/>
                  <a:gd name="connsiteX6" fmla="*/ 509873 w 637698"/>
                  <a:gd name="connsiteY6" fmla="*/ 72200 h 313658"/>
                  <a:gd name="connsiteX7" fmla="*/ 494729 w 637698"/>
                  <a:gd name="connsiteY7" fmla="*/ 66961 h 313658"/>
                  <a:gd name="connsiteX8" fmla="*/ 471678 w 637698"/>
                  <a:gd name="connsiteY8" fmla="*/ 122873 h 313658"/>
                  <a:gd name="connsiteX9" fmla="*/ 448246 w 637698"/>
                  <a:gd name="connsiteY9" fmla="*/ 160115 h 313658"/>
                  <a:gd name="connsiteX10" fmla="*/ 388239 w 637698"/>
                  <a:gd name="connsiteY10" fmla="*/ 220885 h 313658"/>
                  <a:gd name="connsiteX11" fmla="*/ 339757 w 637698"/>
                  <a:gd name="connsiteY11" fmla="*/ 251841 h 313658"/>
                  <a:gd name="connsiteX12" fmla="*/ 286512 w 637698"/>
                  <a:gd name="connsiteY12" fmla="*/ 274701 h 313658"/>
                  <a:gd name="connsiteX13" fmla="*/ 170879 w 637698"/>
                  <a:gd name="connsiteY13" fmla="*/ 296323 h 313658"/>
                  <a:gd name="connsiteX14" fmla="*/ 0 w 637698"/>
                  <a:gd name="connsiteY14" fmla="*/ 268415 h 313658"/>
                  <a:gd name="connsiteX15" fmla="*/ 172212 w 637698"/>
                  <a:gd name="connsiteY15" fmla="*/ 313468 h 313658"/>
                  <a:gd name="connsiteX16" fmla="*/ 183071 w 637698"/>
                  <a:gd name="connsiteY16" fmla="*/ 313658 h 313658"/>
                  <a:gd name="connsiteX17" fmla="*/ 302705 w 637698"/>
                  <a:gd name="connsiteY17" fmla="*/ 294513 h 313658"/>
                  <a:gd name="connsiteX18" fmla="*/ 364236 w 637698"/>
                  <a:gd name="connsiteY18" fmla="*/ 268034 h 313658"/>
                  <a:gd name="connsiteX19" fmla="*/ 418624 w 637698"/>
                  <a:gd name="connsiteY19" fmla="*/ 230791 h 313658"/>
                  <a:gd name="connsiteX20" fmla="*/ 418909 w 637698"/>
                  <a:gd name="connsiteY20" fmla="*/ 230505 h 313658"/>
                  <a:gd name="connsiteX21" fmla="*/ 418529 w 637698"/>
                  <a:gd name="connsiteY21" fmla="*/ 230505 h 313658"/>
                  <a:gd name="connsiteX22" fmla="*/ 474440 w 637698"/>
                  <a:gd name="connsiteY22" fmla="*/ 168878 h 313658"/>
                  <a:gd name="connsiteX23" fmla="*/ 495967 w 637698"/>
                  <a:gd name="connsiteY23" fmla="*/ 132874 h 313658"/>
                  <a:gd name="connsiteX24" fmla="*/ 505396 w 637698"/>
                  <a:gd name="connsiteY24" fmla="*/ 112871 h 313658"/>
                  <a:gd name="connsiteX25" fmla="*/ 511969 w 637698"/>
                  <a:gd name="connsiteY25" fmla="*/ 96869 h 313658"/>
                  <a:gd name="connsiteX26" fmla="*/ 512159 w 637698"/>
                  <a:gd name="connsiteY26" fmla="*/ 96298 h 313658"/>
                  <a:gd name="connsiteX27" fmla="*/ 512159 w 637698"/>
                  <a:gd name="connsiteY27" fmla="*/ 96298 h 313658"/>
                  <a:gd name="connsiteX28" fmla="*/ 535115 w 637698"/>
                  <a:gd name="connsiteY28" fmla="*/ 98489 h 313658"/>
                  <a:gd name="connsiteX29" fmla="*/ 616934 w 637698"/>
                  <a:gd name="connsiteY29" fmla="*/ 64484 h 313658"/>
                  <a:gd name="connsiteX30" fmla="*/ 631888 w 637698"/>
                  <a:gd name="connsiteY30" fmla="*/ 38957 h 313658"/>
                  <a:gd name="connsiteX31" fmla="*/ 637699 w 637698"/>
                  <a:gd name="connsiteY31" fmla="*/ 6287 h 313658"/>
                  <a:gd name="connsiteX32" fmla="*/ 637508 w 637698"/>
                  <a:gd name="connsiteY32" fmla="*/ 0 h 313658"/>
                  <a:gd name="connsiteX33" fmla="*/ 620459 w 637698"/>
                  <a:gd name="connsiteY33" fmla="*/ 41243 h 31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698" h="313658">
                    <a:moveTo>
                      <a:pt x="620554" y="41434"/>
                    </a:moveTo>
                    <a:cubicBezTo>
                      <a:pt x="615220" y="48482"/>
                      <a:pt x="608933" y="54769"/>
                      <a:pt x="601504" y="59627"/>
                    </a:cubicBezTo>
                    <a:cubicBezTo>
                      <a:pt x="596551" y="62865"/>
                      <a:pt x="591407" y="65532"/>
                      <a:pt x="585978" y="67818"/>
                    </a:cubicBezTo>
                    <a:cubicBezTo>
                      <a:pt x="580073" y="70295"/>
                      <a:pt x="573977" y="72390"/>
                      <a:pt x="567690" y="73724"/>
                    </a:cubicBezTo>
                    <a:cubicBezTo>
                      <a:pt x="561308" y="75152"/>
                      <a:pt x="554831" y="76105"/>
                      <a:pt x="548259" y="76486"/>
                    </a:cubicBezTo>
                    <a:cubicBezTo>
                      <a:pt x="542258" y="76772"/>
                      <a:pt x="536162" y="76676"/>
                      <a:pt x="530257" y="76010"/>
                    </a:cubicBezTo>
                    <a:cubicBezTo>
                      <a:pt x="523399" y="75248"/>
                      <a:pt x="516541" y="74105"/>
                      <a:pt x="509873" y="72200"/>
                    </a:cubicBezTo>
                    <a:cubicBezTo>
                      <a:pt x="504730" y="70771"/>
                      <a:pt x="499682" y="68961"/>
                      <a:pt x="494729" y="66961"/>
                    </a:cubicBezTo>
                    <a:cubicBezTo>
                      <a:pt x="488252" y="86106"/>
                      <a:pt x="481108" y="105061"/>
                      <a:pt x="471678" y="122873"/>
                    </a:cubicBezTo>
                    <a:cubicBezTo>
                      <a:pt x="464820" y="135827"/>
                      <a:pt x="457009" y="148400"/>
                      <a:pt x="448246" y="160115"/>
                    </a:cubicBezTo>
                    <a:cubicBezTo>
                      <a:pt x="431197" y="183071"/>
                      <a:pt x="411004" y="203549"/>
                      <a:pt x="388239" y="220885"/>
                    </a:cubicBezTo>
                    <a:cubicBezTo>
                      <a:pt x="372999" y="232505"/>
                      <a:pt x="356807" y="242888"/>
                      <a:pt x="339757" y="251841"/>
                    </a:cubicBezTo>
                    <a:cubicBezTo>
                      <a:pt x="322612" y="260795"/>
                      <a:pt x="304800" y="268510"/>
                      <a:pt x="286512" y="274701"/>
                    </a:cubicBezTo>
                    <a:cubicBezTo>
                      <a:pt x="249269" y="287369"/>
                      <a:pt x="210121" y="294608"/>
                      <a:pt x="170879" y="296323"/>
                    </a:cubicBezTo>
                    <a:cubicBezTo>
                      <a:pt x="112967" y="298895"/>
                      <a:pt x="54007" y="289941"/>
                      <a:pt x="0" y="268415"/>
                    </a:cubicBezTo>
                    <a:cubicBezTo>
                      <a:pt x="51721" y="296037"/>
                      <a:pt x="110871" y="311658"/>
                      <a:pt x="172212" y="313468"/>
                    </a:cubicBezTo>
                    <a:cubicBezTo>
                      <a:pt x="175832" y="313563"/>
                      <a:pt x="179451" y="313658"/>
                      <a:pt x="183071" y="313658"/>
                    </a:cubicBezTo>
                    <a:cubicBezTo>
                      <a:pt x="223457" y="313658"/>
                      <a:pt x="263652" y="307181"/>
                      <a:pt x="302705" y="294513"/>
                    </a:cubicBezTo>
                    <a:cubicBezTo>
                      <a:pt x="324041" y="287655"/>
                      <a:pt x="344710" y="278702"/>
                      <a:pt x="364236" y="268034"/>
                    </a:cubicBezTo>
                    <a:cubicBezTo>
                      <a:pt x="382905" y="257842"/>
                      <a:pt x="401193" y="245364"/>
                      <a:pt x="418624" y="230791"/>
                    </a:cubicBezTo>
                    <a:lnTo>
                      <a:pt x="418909" y="230505"/>
                    </a:lnTo>
                    <a:lnTo>
                      <a:pt x="418529" y="230505"/>
                    </a:lnTo>
                    <a:cubicBezTo>
                      <a:pt x="439293" y="213170"/>
                      <a:pt x="458153" y="192405"/>
                      <a:pt x="474440" y="168878"/>
                    </a:cubicBezTo>
                    <a:cubicBezTo>
                      <a:pt x="482156" y="157829"/>
                      <a:pt x="489395" y="145733"/>
                      <a:pt x="495967" y="132874"/>
                    </a:cubicBezTo>
                    <a:cubicBezTo>
                      <a:pt x="499205" y="126587"/>
                      <a:pt x="502253" y="120206"/>
                      <a:pt x="505396" y="112871"/>
                    </a:cubicBezTo>
                    <a:cubicBezTo>
                      <a:pt x="507683" y="107633"/>
                      <a:pt x="509873" y="102299"/>
                      <a:pt x="511969" y="96869"/>
                    </a:cubicBezTo>
                    <a:lnTo>
                      <a:pt x="512159" y="96298"/>
                    </a:lnTo>
                    <a:lnTo>
                      <a:pt x="512159" y="96298"/>
                    </a:lnTo>
                    <a:cubicBezTo>
                      <a:pt x="519113" y="97727"/>
                      <a:pt x="526923" y="98489"/>
                      <a:pt x="535115" y="98489"/>
                    </a:cubicBezTo>
                    <a:cubicBezTo>
                      <a:pt x="568166" y="98489"/>
                      <a:pt x="597980" y="86106"/>
                      <a:pt x="616934" y="64484"/>
                    </a:cubicBezTo>
                    <a:cubicBezTo>
                      <a:pt x="623221" y="57150"/>
                      <a:pt x="628459" y="48387"/>
                      <a:pt x="631888" y="38957"/>
                    </a:cubicBezTo>
                    <a:cubicBezTo>
                      <a:pt x="635413" y="29147"/>
                      <a:pt x="637318" y="18383"/>
                      <a:pt x="637699" y="6287"/>
                    </a:cubicBezTo>
                    <a:cubicBezTo>
                      <a:pt x="637699" y="4096"/>
                      <a:pt x="637699" y="1810"/>
                      <a:pt x="637508" y="0"/>
                    </a:cubicBezTo>
                    <a:cubicBezTo>
                      <a:pt x="635127" y="14859"/>
                      <a:pt x="629507" y="29337"/>
                      <a:pt x="620459" y="41243"/>
                    </a:cubicBezTo>
                  </a:path>
                </a:pathLst>
              </a:custGeom>
              <a:solidFill>
                <a:srgbClr val="FFCEB3"/>
              </a:solid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A1832789-9754-881E-75A0-2F3CEE315689}"/>
                  </a:ext>
                </a:extLst>
              </p:cNvPr>
              <p:cNvSpPr/>
              <p:nvPr/>
            </p:nvSpPr>
            <p:spPr>
              <a:xfrm>
                <a:off x="3716083" y="3254606"/>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path>
                </a:pathLst>
              </a:custGeom>
              <a:solidFill>
                <a:srgbClr val="F1B899"/>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8A9154D7-35AA-9778-41ED-A72F69B0DBFA}"/>
                  </a:ext>
                </a:extLst>
              </p:cNvPr>
              <p:cNvSpPr/>
              <p:nvPr/>
            </p:nvSpPr>
            <p:spPr>
              <a:xfrm>
                <a:off x="4175759" y="346110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183451CC-E98F-7F65-A9C7-7B837F14AC15}"/>
                  </a:ext>
                </a:extLst>
              </p:cNvPr>
              <p:cNvSpPr/>
              <p:nvPr/>
            </p:nvSpPr>
            <p:spPr>
              <a:xfrm>
                <a:off x="4175474" y="3461203"/>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98093F22-CBDF-15A4-6BB6-C6422C6EE74B}"/>
                  </a:ext>
                </a:extLst>
              </p:cNvPr>
              <p:cNvSpPr/>
              <p:nvPr/>
            </p:nvSpPr>
            <p:spPr>
              <a:xfrm>
                <a:off x="4182975" y="3476538"/>
                <a:ext cx="23440" cy="105293"/>
              </a:xfrm>
              <a:custGeom>
                <a:avLst/>
                <a:gdLst>
                  <a:gd name="connsiteX0" fmla="*/ 3167 w 23440"/>
                  <a:gd name="connsiteY0" fmla="*/ 857 h 105293"/>
                  <a:gd name="connsiteX1" fmla="*/ 214 w 23440"/>
                  <a:gd name="connsiteY1" fmla="*/ 4667 h 105293"/>
                  <a:gd name="connsiteX2" fmla="*/ 214 w 23440"/>
                  <a:gd name="connsiteY2" fmla="*/ 8096 h 105293"/>
                  <a:gd name="connsiteX3" fmla="*/ 1834 w 23440"/>
                  <a:gd name="connsiteY3" fmla="*/ 10954 h 105293"/>
                  <a:gd name="connsiteX4" fmla="*/ 2310 w 23440"/>
                  <a:gd name="connsiteY4" fmla="*/ 11525 h 105293"/>
                  <a:gd name="connsiteX5" fmla="*/ 9835 w 23440"/>
                  <a:gd name="connsiteY5" fmla="*/ 24670 h 105293"/>
                  <a:gd name="connsiteX6" fmla="*/ 14407 w 23440"/>
                  <a:gd name="connsiteY6" fmla="*/ 41148 h 105293"/>
                  <a:gd name="connsiteX7" fmla="*/ 14216 w 23440"/>
                  <a:gd name="connsiteY7" fmla="*/ 66770 h 105293"/>
                  <a:gd name="connsiteX8" fmla="*/ 14311 w 23440"/>
                  <a:gd name="connsiteY8" fmla="*/ 66104 h 105293"/>
                  <a:gd name="connsiteX9" fmla="*/ 7644 w 23440"/>
                  <a:gd name="connsiteY9" fmla="*/ 90583 h 105293"/>
                  <a:gd name="connsiteX10" fmla="*/ 7644 w 23440"/>
                  <a:gd name="connsiteY10" fmla="*/ 90583 h 105293"/>
                  <a:gd name="connsiteX11" fmla="*/ 7644 w 23440"/>
                  <a:gd name="connsiteY11" fmla="*/ 90583 h 105293"/>
                  <a:gd name="connsiteX12" fmla="*/ 2119 w 23440"/>
                  <a:gd name="connsiteY12" fmla="*/ 101632 h 105293"/>
                  <a:gd name="connsiteX13" fmla="*/ 2977 w 23440"/>
                  <a:gd name="connsiteY13" fmla="*/ 104965 h 105293"/>
                  <a:gd name="connsiteX14" fmla="*/ 6310 w 23440"/>
                  <a:gd name="connsiteY14" fmla="*/ 104108 h 105293"/>
                  <a:gd name="connsiteX15" fmla="*/ 16788 w 23440"/>
                  <a:gd name="connsiteY15" fmla="*/ 81534 h 105293"/>
                  <a:gd name="connsiteX16" fmla="*/ 22884 w 23440"/>
                  <a:gd name="connsiteY16" fmla="*/ 55150 h 105293"/>
                  <a:gd name="connsiteX17" fmla="*/ 21836 w 23440"/>
                  <a:gd name="connsiteY17" fmla="*/ 28194 h 105293"/>
                  <a:gd name="connsiteX18" fmla="*/ 11835 w 23440"/>
                  <a:gd name="connsiteY18" fmla="*/ 3143 h 105293"/>
                  <a:gd name="connsiteX19" fmla="*/ 6215 w 23440"/>
                  <a:gd name="connsiteY19" fmla="*/ 0 h 105293"/>
                  <a:gd name="connsiteX20" fmla="*/ 3072 w 23440"/>
                  <a:gd name="connsiteY20" fmla="*/ 857 h 105293"/>
                  <a:gd name="connsiteX21" fmla="*/ 10025 w 23440"/>
                  <a:gd name="connsiteY21" fmla="*/ 25051 h 105293"/>
                  <a:gd name="connsiteX22" fmla="*/ 10216 w 23440"/>
                  <a:gd name="connsiteY22" fmla="*/ 25527 h 105293"/>
                  <a:gd name="connsiteX23" fmla="*/ 10025 w 23440"/>
                  <a:gd name="connsiteY23" fmla="*/ 25051 h 105293"/>
                  <a:gd name="connsiteX24" fmla="*/ 14502 w 23440"/>
                  <a:gd name="connsiteY24" fmla="*/ 41624 h 105293"/>
                  <a:gd name="connsiteX25" fmla="*/ 14502 w 23440"/>
                  <a:gd name="connsiteY25" fmla="*/ 41624 h 105293"/>
                  <a:gd name="connsiteX26" fmla="*/ 7549 w 23440"/>
                  <a:gd name="connsiteY26" fmla="*/ 90583 h 105293"/>
                  <a:gd name="connsiteX27" fmla="*/ 7549 w 23440"/>
                  <a:gd name="connsiteY27" fmla="*/ 90583 h 1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40" h="105293">
                    <a:moveTo>
                      <a:pt x="3167" y="857"/>
                    </a:moveTo>
                    <a:cubicBezTo>
                      <a:pt x="1738" y="1715"/>
                      <a:pt x="691" y="3048"/>
                      <a:pt x="214" y="4667"/>
                    </a:cubicBezTo>
                    <a:cubicBezTo>
                      <a:pt x="-71" y="5810"/>
                      <a:pt x="-71" y="6953"/>
                      <a:pt x="214" y="8096"/>
                    </a:cubicBezTo>
                    <a:cubicBezTo>
                      <a:pt x="500" y="9144"/>
                      <a:pt x="1072" y="10096"/>
                      <a:pt x="1834" y="10954"/>
                    </a:cubicBezTo>
                    <a:cubicBezTo>
                      <a:pt x="2024" y="11144"/>
                      <a:pt x="2119" y="11335"/>
                      <a:pt x="2310" y="11525"/>
                    </a:cubicBezTo>
                    <a:cubicBezTo>
                      <a:pt x="5263" y="15621"/>
                      <a:pt x="7834" y="20002"/>
                      <a:pt x="9835" y="24670"/>
                    </a:cubicBezTo>
                    <a:cubicBezTo>
                      <a:pt x="11930" y="30004"/>
                      <a:pt x="13454" y="35433"/>
                      <a:pt x="14407" y="41148"/>
                    </a:cubicBezTo>
                    <a:cubicBezTo>
                      <a:pt x="15550" y="49721"/>
                      <a:pt x="15359" y="58198"/>
                      <a:pt x="14216" y="66770"/>
                    </a:cubicBezTo>
                    <a:cubicBezTo>
                      <a:pt x="14216" y="66580"/>
                      <a:pt x="14216" y="66294"/>
                      <a:pt x="14311" y="66104"/>
                    </a:cubicBezTo>
                    <a:cubicBezTo>
                      <a:pt x="12978" y="74486"/>
                      <a:pt x="10787" y="82677"/>
                      <a:pt x="7644" y="90583"/>
                    </a:cubicBezTo>
                    <a:lnTo>
                      <a:pt x="7644" y="90583"/>
                    </a:lnTo>
                    <a:lnTo>
                      <a:pt x="7644" y="90583"/>
                    </a:lnTo>
                    <a:cubicBezTo>
                      <a:pt x="6025" y="94393"/>
                      <a:pt x="4215" y="98012"/>
                      <a:pt x="2119" y="101632"/>
                    </a:cubicBezTo>
                    <a:cubicBezTo>
                      <a:pt x="1453" y="102775"/>
                      <a:pt x="1834" y="104299"/>
                      <a:pt x="2977" y="104965"/>
                    </a:cubicBezTo>
                    <a:cubicBezTo>
                      <a:pt x="4120" y="105632"/>
                      <a:pt x="5644" y="105251"/>
                      <a:pt x="6310" y="104108"/>
                    </a:cubicBezTo>
                    <a:cubicBezTo>
                      <a:pt x="10406" y="96869"/>
                      <a:pt x="13930" y="89344"/>
                      <a:pt x="16788" y="81534"/>
                    </a:cubicBezTo>
                    <a:cubicBezTo>
                      <a:pt x="19836" y="73057"/>
                      <a:pt x="21836" y="64198"/>
                      <a:pt x="22884" y="55150"/>
                    </a:cubicBezTo>
                    <a:cubicBezTo>
                      <a:pt x="23932" y="46196"/>
                      <a:pt x="23455" y="37052"/>
                      <a:pt x="21836" y="28194"/>
                    </a:cubicBezTo>
                    <a:cubicBezTo>
                      <a:pt x="20217" y="19240"/>
                      <a:pt x="16693" y="10763"/>
                      <a:pt x="11835" y="3143"/>
                    </a:cubicBezTo>
                    <a:cubicBezTo>
                      <a:pt x="10597" y="1143"/>
                      <a:pt x="8406" y="0"/>
                      <a:pt x="6215" y="0"/>
                    </a:cubicBezTo>
                    <a:cubicBezTo>
                      <a:pt x="5167" y="0"/>
                      <a:pt x="4024" y="286"/>
                      <a:pt x="3072" y="857"/>
                    </a:cubicBezTo>
                    <a:moveTo>
                      <a:pt x="10025" y="25051"/>
                    </a:moveTo>
                    <a:lnTo>
                      <a:pt x="10216" y="25527"/>
                    </a:lnTo>
                    <a:lnTo>
                      <a:pt x="10025" y="25051"/>
                    </a:lnTo>
                    <a:moveTo>
                      <a:pt x="14502" y="41624"/>
                    </a:moveTo>
                    <a:lnTo>
                      <a:pt x="14502" y="41624"/>
                    </a:lnTo>
                    <a:moveTo>
                      <a:pt x="7549" y="90583"/>
                    </a:moveTo>
                    <a:lnTo>
                      <a:pt x="7549" y="90583"/>
                    </a:lnTo>
                  </a:path>
                </a:pathLst>
              </a:custGeom>
              <a:solidFill>
                <a:srgbClr val="D9A68A"/>
              </a:solid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CD01FC87-F6A0-8A14-8EDE-97139A1C9911}"/>
                  </a:ext>
                </a:extLst>
              </p:cNvPr>
              <p:cNvSpPr/>
              <p:nvPr/>
            </p:nvSpPr>
            <p:spPr>
              <a:xfrm>
                <a:off x="4196845" y="3479967"/>
                <a:ext cx="51410" cy="18383"/>
              </a:xfrm>
              <a:custGeom>
                <a:avLst/>
                <a:gdLst>
                  <a:gd name="connsiteX0" fmla="*/ 18824 w 51410"/>
                  <a:gd name="connsiteY0" fmla="*/ 667 h 18383"/>
                  <a:gd name="connsiteX1" fmla="*/ 12442 w 51410"/>
                  <a:gd name="connsiteY1" fmla="*/ 2572 h 18383"/>
                  <a:gd name="connsiteX2" fmla="*/ 1393 w 51410"/>
                  <a:gd name="connsiteY2" fmla="*/ 10096 h 18383"/>
                  <a:gd name="connsiteX3" fmla="*/ 1393 w 51410"/>
                  <a:gd name="connsiteY3" fmla="*/ 16954 h 18383"/>
                  <a:gd name="connsiteX4" fmla="*/ 4822 w 51410"/>
                  <a:gd name="connsiteY4" fmla="*/ 18383 h 18383"/>
                  <a:gd name="connsiteX5" fmla="*/ 8251 w 51410"/>
                  <a:gd name="connsiteY5" fmla="*/ 16954 h 18383"/>
                  <a:gd name="connsiteX6" fmla="*/ 10823 w 51410"/>
                  <a:gd name="connsiteY6" fmla="*/ 14859 h 18383"/>
                  <a:gd name="connsiteX7" fmla="*/ 18062 w 51410"/>
                  <a:gd name="connsiteY7" fmla="*/ 10477 h 18383"/>
                  <a:gd name="connsiteX8" fmla="*/ 25491 w 51410"/>
                  <a:gd name="connsiteY8" fmla="*/ 8477 h 18383"/>
                  <a:gd name="connsiteX9" fmla="*/ 32921 w 51410"/>
                  <a:gd name="connsiteY9" fmla="*/ 8477 h 18383"/>
                  <a:gd name="connsiteX10" fmla="*/ 40541 w 51410"/>
                  <a:gd name="connsiteY10" fmla="*/ 10573 h 18383"/>
                  <a:gd name="connsiteX11" fmla="*/ 46351 w 51410"/>
                  <a:gd name="connsiteY11" fmla="*/ 14002 h 18383"/>
                  <a:gd name="connsiteX12" fmla="*/ 50923 w 51410"/>
                  <a:gd name="connsiteY12" fmla="*/ 12859 h 18383"/>
                  <a:gd name="connsiteX13" fmla="*/ 49780 w 51410"/>
                  <a:gd name="connsiteY13" fmla="*/ 8287 h 18383"/>
                  <a:gd name="connsiteX14" fmla="*/ 38065 w 51410"/>
                  <a:gd name="connsiteY14" fmla="*/ 2096 h 18383"/>
                  <a:gd name="connsiteX15" fmla="*/ 25301 w 51410"/>
                  <a:gd name="connsiteY15" fmla="*/ 0 h 18383"/>
                  <a:gd name="connsiteX16" fmla="*/ 18919 w 51410"/>
                  <a:gd name="connsiteY16" fmla="*/ 667 h 18383"/>
                  <a:gd name="connsiteX17" fmla="*/ 26444 w 51410"/>
                  <a:gd name="connsiteY17" fmla="*/ 8382 h 18383"/>
                  <a:gd name="connsiteX18" fmla="*/ 25777 w 51410"/>
                  <a:gd name="connsiteY18" fmla="*/ 8477 h 18383"/>
                  <a:gd name="connsiteX19" fmla="*/ 26444 w 51410"/>
                  <a:gd name="connsiteY19" fmla="*/ 8477 h 18383"/>
                  <a:gd name="connsiteX20" fmla="*/ 32254 w 51410"/>
                  <a:gd name="connsiteY20" fmla="*/ 8382 h 18383"/>
                  <a:gd name="connsiteX21" fmla="*/ 33016 w 51410"/>
                  <a:gd name="connsiteY21" fmla="*/ 8477 h 18383"/>
                  <a:gd name="connsiteX22" fmla="*/ 32254 w 51410"/>
                  <a:gd name="connsiteY22" fmla="*/ 8382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10" h="18383">
                    <a:moveTo>
                      <a:pt x="18824" y="667"/>
                    </a:moveTo>
                    <a:cubicBezTo>
                      <a:pt x="16633" y="1048"/>
                      <a:pt x="14538" y="1715"/>
                      <a:pt x="12442" y="2572"/>
                    </a:cubicBezTo>
                    <a:cubicBezTo>
                      <a:pt x="8251" y="4286"/>
                      <a:pt x="4536" y="6763"/>
                      <a:pt x="1393" y="10096"/>
                    </a:cubicBezTo>
                    <a:cubicBezTo>
                      <a:pt x="-416" y="12002"/>
                      <a:pt x="-512" y="15050"/>
                      <a:pt x="1393" y="16954"/>
                    </a:cubicBezTo>
                    <a:cubicBezTo>
                      <a:pt x="2251" y="17907"/>
                      <a:pt x="3584" y="18383"/>
                      <a:pt x="4822" y="18383"/>
                    </a:cubicBezTo>
                    <a:cubicBezTo>
                      <a:pt x="6156" y="18383"/>
                      <a:pt x="7299" y="17812"/>
                      <a:pt x="8251" y="16954"/>
                    </a:cubicBezTo>
                    <a:cubicBezTo>
                      <a:pt x="9109" y="16192"/>
                      <a:pt x="9966" y="15526"/>
                      <a:pt x="10823" y="14859"/>
                    </a:cubicBezTo>
                    <a:cubicBezTo>
                      <a:pt x="13109" y="13144"/>
                      <a:pt x="15490" y="11716"/>
                      <a:pt x="18062" y="10477"/>
                    </a:cubicBezTo>
                    <a:cubicBezTo>
                      <a:pt x="20443" y="9525"/>
                      <a:pt x="22920" y="8858"/>
                      <a:pt x="25491" y="8477"/>
                    </a:cubicBezTo>
                    <a:cubicBezTo>
                      <a:pt x="27968" y="8287"/>
                      <a:pt x="30444" y="8287"/>
                      <a:pt x="32921" y="8477"/>
                    </a:cubicBezTo>
                    <a:cubicBezTo>
                      <a:pt x="35493" y="8954"/>
                      <a:pt x="38065" y="9620"/>
                      <a:pt x="40541" y="10573"/>
                    </a:cubicBezTo>
                    <a:cubicBezTo>
                      <a:pt x="42541" y="11525"/>
                      <a:pt x="44446" y="12668"/>
                      <a:pt x="46351" y="14002"/>
                    </a:cubicBezTo>
                    <a:cubicBezTo>
                      <a:pt x="47875" y="15050"/>
                      <a:pt x="50066" y="14288"/>
                      <a:pt x="50923" y="12859"/>
                    </a:cubicBezTo>
                    <a:cubicBezTo>
                      <a:pt x="51971" y="11144"/>
                      <a:pt x="51209" y="9334"/>
                      <a:pt x="49780" y="8287"/>
                    </a:cubicBezTo>
                    <a:cubicBezTo>
                      <a:pt x="46161" y="5715"/>
                      <a:pt x="42256" y="3619"/>
                      <a:pt x="38065" y="2096"/>
                    </a:cubicBezTo>
                    <a:cubicBezTo>
                      <a:pt x="33969" y="571"/>
                      <a:pt x="29587" y="0"/>
                      <a:pt x="25301" y="0"/>
                    </a:cubicBezTo>
                    <a:cubicBezTo>
                      <a:pt x="23110" y="0"/>
                      <a:pt x="21015" y="381"/>
                      <a:pt x="18919" y="667"/>
                    </a:cubicBezTo>
                    <a:moveTo>
                      <a:pt x="26444" y="8382"/>
                    </a:moveTo>
                    <a:cubicBezTo>
                      <a:pt x="26444" y="8382"/>
                      <a:pt x="26063" y="8382"/>
                      <a:pt x="25777" y="8477"/>
                    </a:cubicBezTo>
                    <a:lnTo>
                      <a:pt x="26444" y="8477"/>
                    </a:lnTo>
                    <a:close/>
                    <a:moveTo>
                      <a:pt x="32254" y="8382"/>
                    </a:moveTo>
                    <a:cubicBezTo>
                      <a:pt x="32254" y="8382"/>
                      <a:pt x="32731" y="8382"/>
                      <a:pt x="33016" y="8477"/>
                    </a:cubicBezTo>
                    <a:cubicBezTo>
                      <a:pt x="32731" y="8477"/>
                      <a:pt x="32540" y="8477"/>
                      <a:pt x="32254" y="8382"/>
                    </a:cubicBezTo>
                  </a:path>
                </a:pathLst>
              </a:custGeom>
              <a:solidFill>
                <a:srgbClr val="D9A68A"/>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16802993-2F0F-D1CE-CB26-E3F781DC01D3}"/>
                  </a:ext>
                </a:extLst>
              </p:cNvPr>
              <p:cNvSpPr/>
              <p:nvPr/>
            </p:nvSpPr>
            <p:spPr>
              <a:xfrm>
                <a:off x="3490811" y="3014862"/>
                <a:ext cx="754490" cy="450627"/>
              </a:xfrm>
              <a:custGeom>
                <a:avLst/>
                <a:gdLst>
                  <a:gd name="connsiteX0" fmla="*/ 327570 w 754490"/>
                  <a:gd name="connsiteY0" fmla="*/ 0 h 450627"/>
                  <a:gd name="connsiteX1" fmla="*/ 258419 w 754490"/>
                  <a:gd name="connsiteY1" fmla="*/ 5620 h 450627"/>
                  <a:gd name="connsiteX2" fmla="*/ 139261 w 754490"/>
                  <a:gd name="connsiteY2" fmla="*/ 46577 h 450627"/>
                  <a:gd name="connsiteX3" fmla="*/ 48202 w 754490"/>
                  <a:gd name="connsiteY3" fmla="*/ 124301 h 450627"/>
                  <a:gd name="connsiteX4" fmla="*/ 17627 w 754490"/>
                  <a:gd name="connsiteY4" fmla="*/ 177451 h 450627"/>
                  <a:gd name="connsiteX5" fmla="*/ 101 w 754490"/>
                  <a:gd name="connsiteY5" fmla="*/ 239840 h 450627"/>
                  <a:gd name="connsiteX6" fmla="*/ 3339 w 754490"/>
                  <a:gd name="connsiteY6" fmla="*/ 247079 h 450627"/>
                  <a:gd name="connsiteX7" fmla="*/ 7340 w 754490"/>
                  <a:gd name="connsiteY7" fmla="*/ 251555 h 450627"/>
                  <a:gd name="connsiteX8" fmla="*/ 10292 w 754490"/>
                  <a:gd name="connsiteY8" fmla="*/ 252222 h 450627"/>
                  <a:gd name="connsiteX9" fmla="*/ 17055 w 754490"/>
                  <a:gd name="connsiteY9" fmla="*/ 247841 h 450627"/>
                  <a:gd name="connsiteX10" fmla="*/ 27628 w 754490"/>
                  <a:gd name="connsiteY10" fmla="*/ 228600 h 450627"/>
                  <a:gd name="connsiteX11" fmla="*/ 86588 w 754490"/>
                  <a:gd name="connsiteY11" fmla="*/ 159163 h 450627"/>
                  <a:gd name="connsiteX12" fmla="*/ 158882 w 754490"/>
                  <a:gd name="connsiteY12" fmla="*/ 104775 h 450627"/>
                  <a:gd name="connsiteX13" fmla="*/ 183933 w 754490"/>
                  <a:gd name="connsiteY13" fmla="*/ 152972 h 450627"/>
                  <a:gd name="connsiteX14" fmla="*/ 225272 w 754490"/>
                  <a:gd name="connsiteY14" fmla="*/ 203645 h 450627"/>
                  <a:gd name="connsiteX15" fmla="*/ 276611 w 754490"/>
                  <a:gd name="connsiteY15" fmla="*/ 246031 h 450627"/>
                  <a:gd name="connsiteX16" fmla="*/ 334523 w 754490"/>
                  <a:gd name="connsiteY16" fmla="*/ 278035 h 450627"/>
                  <a:gd name="connsiteX17" fmla="*/ 439870 w 754490"/>
                  <a:gd name="connsiteY17" fmla="*/ 303562 h 450627"/>
                  <a:gd name="connsiteX18" fmla="*/ 452443 w 754490"/>
                  <a:gd name="connsiteY18" fmla="*/ 303943 h 450627"/>
                  <a:gd name="connsiteX19" fmla="*/ 493686 w 754490"/>
                  <a:gd name="connsiteY19" fmla="*/ 300514 h 450627"/>
                  <a:gd name="connsiteX20" fmla="*/ 519785 w 754490"/>
                  <a:gd name="connsiteY20" fmla="*/ 294513 h 450627"/>
                  <a:gd name="connsiteX21" fmla="*/ 541883 w 754490"/>
                  <a:gd name="connsiteY21" fmla="*/ 286798 h 450627"/>
                  <a:gd name="connsiteX22" fmla="*/ 555218 w 754490"/>
                  <a:gd name="connsiteY22" fmla="*/ 350234 h 450627"/>
                  <a:gd name="connsiteX23" fmla="*/ 570839 w 754490"/>
                  <a:gd name="connsiteY23" fmla="*/ 384048 h 450627"/>
                  <a:gd name="connsiteX24" fmla="*/ 593318 w 754490"/>
                  <a:gd name="connsiteY24" fmla="*/ 414623 h 450627"/>
                  <a:gd name="connsiteX25" fmla="*/ 651896 w 754490"/>
                  <a:gd name="connsiteY25" fmla="*/ 449675 h 450627"/>
                  <a:gd name="connsiteX26" fmla="*/ 663707 w 754490"/>
                  <a:gd name="connsiteY26" fmla="*/ 450628 h 450627"/>
                  <a:gd name="connsiteX27" fmla="*/ 681900 w 754490"/>
                  <a:gd name="connsiteY27" fmla="*/ 448437 h 450627"/>
                  <a:gd name="connsiteX28" fmla="*/ 708761 w 754490"/>
                  <a:gd name="connsiteY28" fmla="*/ 436150 h 450627"/>
                  <a:gd name="connsiteX29" fmla="*/ 730478 w 754490"/>
                  <a:gd name="connsiteY29" fmla="*/ 414909 h 450627"/>
                  <a:gd name="connsiteX30" fmla="*/ 739431 w 754490"/>
                  <a:gd name="connsiteY30" fmla="*/ 400907 h 450627"/>
                  <a:gd name="connsiteX31" fmla="*/ 747432 w 754490"/>
                  <a:gd name="connsiteY31" fmla="*/ 383000 h 450627"/>
                  <a:gd name="connsiteX32" fmla="*/ 748004 w 754490"/>
                  <a:gd name="connsiteY32" fmla="*/ 377476 h 450627"/>
                  <a:gd name="connsiteX33" fmla="*/ 746384 w 754490"/>
                  <a:gd name="connsiteY33" fmla="*/ 374523 h 450627"/>
                  <a:gd name="connsiteX34" fmla="*/ 752861 w 754490"/>
                  <a:gd name="connsiteY34" fmla="*/ 344234 h 450627"/>
                  <a:gd name="connsiteX35" fmla="*/ 753909 w 754490"/>
                  <a:gd name="connsiteY35" fmla="*/ 302895 h 450627"/>
                  <a:gd name="connsiteX36" fmla="*/ 746289 w 754490"/>
                  <a:gd name="connsiteY36" fmla="*/ 262223 h 450627"/>
                  <a:gd name="connsiteX37" fmla="*/ 730382 w 754490"/>
                  <a:gd name="connsiteY37" fmla="*/ 223647 h 450627"/>
                  <a:gd name="connsiteX38" fmla="*/ 643038 w 754490"/>
                  <a:gd name="connsiteY38" fmla="*/ 114205 h 450627"/>
                  <a:gd name="connsiteX39" fmla="*/ 525214 w 754490"/>
                  <a:gd name="connsiteY39" fmla="*/ 40958 h 450627"/>
                  <a:gd name="connsiteX40" fmla="*/ 390054 w 754490"/>
                  <a:gd name="connsiteY40" fmla="*/ 4477 h 450627"/>
                  <a:gd name="connsiteX41" fmla="*/ 327475 w 754490"/>
                  <a:gd name="connsiteY41" fmla="*/ 381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54490" h="450627">
                    <a:moveTo>
                      <a:pt x="327570" y="0"/>
                    </a:moveTo>
                    <a:cubicBezTo>
                      <a:pt x="304043" y="0"/>
                      <a:pt x="280802" y="1905"/>
                      <a:pt x="258419" y="5620"/>
                    </a:cubicBezTo>
                    <a:cubicBezTo>
                      <a:pt x="215651" y="12763"/>
                      <a:pt x="175551" y="26575"/>
                      <a:pt x="139261" y="46577"/>
                    </a:cubicBezTo>
                    <a:cubicBezTo>
                      <a:pt x="103066" y="66389"/>
                      <a:pt x="71633" y="93250"/>
                      <a:pt x="48202" y="124301"/>
                    </a:cubicBezTo>
                    <a:cubicBezTo>
                      <a:pt x="35915" y="140589"/>
                      <a:pt x="25628" y="158496"/>
                      <a:pt x="17627" y="177451"/>
                    </a:cubicBezTo>
                    <a:cubicBezTo>
                      <a:pt x="9435" y="196786"/>
                      <a:pt x="3530" y="217742"/>
                      <a:pt x="101" y="239840"/>
                    </a:cubicBezTo>
                    <a:cubicBezTo>
                      <a:pt x="-376" y="242602"/>
                      <a:pt x="863" y="245459"/>
                      <a:pt x="3339" y="247079"/>
                    </a:cubicBezTo>
                    <a:cubicBezTo>
                      <a:pt x="3911" y="249079"/>
                      <a:pt x="5339" y="250698"/>
                      <a:pt x="7340" y="251555"/>
                    </a:cubicBezTo>
                    <a:cubicBezTo>
                      <a:pt x="8292" y="252031"/>
                      <a:pt x="9340" y="252222"/>
                      <a:pt x="10292" y="252222"/>
                    </a:cubicBezTo>
                    <a:cubicBezTo>
                      <a:pt x="13150" y="252222"/>
                      <a:pt x="15817" y="250507"/>
                      <a:pt x="17055" y="247841"/>
                    </a:cubicBezTo>
                    <a:cubicBezTo>
                      <a:pt x="20198" y="241459"/>
                      <a:pt x="23627" y="235172"/>
                      <a:pt x="27628" y="228600"/>
                    </a:cubicBezTo>
                    <a:cubicBezTo>
                      <a:pt x="42487" y="204883"/>
                      <a:pt x="61823" y="182213"/>
                      <a:pt x="86588" y="159163"/>
                    </a:cubicBezTo>
                    <a:cubicBezTo>
                      <a:pt x="109162" y="138398"/>
                      <a:pt x="133546" y="120110"/>
                      <a:pt x="158882" y="104775"/>
                    </a:cubicBezTo>
                    <a:cubicBezTo>
                      <a:pt x="165169" y="120968"/>
                      <a:pt x="173646" y="137160"/>
                      <a:pt x="183933" y="152972"/>
                    </a:cubicBezTo>
                    <a:cubicBezTo>
                      <a:pt x="195554" y="170688"/>
                      <a:pt x="209460" y="187643"/>
                      <a:pt x="225272" y="203645"/>
                    </a:cubicBezTo>
                    <a:cubicBezTo>
                      <a:pt x="240131" y="218599"/>
                      <a:pt x="257466" y="232791"/>
                      <a:pt x="276611" y="246031"/>
                    </a:cubicBezTo>
                    <a:cubicBezTo>
                      <a:pt x="294709" y="258508"/>
                      <a:pt x="314235" y="269177"/>
                      <a:pt x="334523" y="278035"/>
                    </a:cubicBezTo>
                    <a:cubicBezTo>
                      <a:pt x="369099" y="293084"/>
                      <a:pt x="404532" y="301657"/>
                      <a:pt x="439870" y="303562"/>
                    </a:cubicBezTo>
                    <a:cubicBezTo>
                      <a:pt x="444061" y="303848"/>
                      <a:pt x="448252" y="303943"/>
                      <a:pt x="452443" y="303943"/>
                    </a:cubicBezTo>
                    <a:cubicBezTo>
                      <a:pt x="465873" y="303943"/>
                      <a:pt x="479684" y="302800"/>
                      <a:pt x="493686" y="300514"/>
                    </a:cubicBezTo>
                    <a:cubicBezTo>
                      <a:pt x="502354" y="299085"/>
                      <a:pt x="511117" y="297085"/>
                      <a:pt x="519785" y="294513"/>
                    </a:cubicBezTo>
                    <a:cubicBezTo>
                      <a:pt x="527976" y="292227"/>
                      <a:pt x="535215" y="289655"/>
                      <a:pt x="541883" y="286798"/>
                    </a:cubicBezTo>
                    <a:cubicBezTo>
                      <a:pt x="543883" y="309944"/>
                      <a:pt x="548264" y="330803"/>
                      <a:pt x="555218" y="350234"/>
                    </a:cubicBezTo>
                    <a:cubicBezTo>
                      <a:pt x="559313" y="361760"/>
                      <a:pt x="564552" y="373190"/>
                      <a:pt x="570839" y="384048"/>
                    </a:cubicBezTo>
                    <a:cubicBezTo>
                      <a:pt x="576839" y="394430"/>
                      <a:pt x="584459" y="404717"/>
                      <a:pt x="593318" y="414623"/>
                    </a:cubicBezTo>
                    <a:cubicBezTo>
                      <a:pt x="611320" y="434531"/>
                      <a:pt x="631037" y="446342"/>
                      <a:pt x="651896" y="449675"/>
                    </a:cubicBezTo>
                    <a:cubicBezTo>
                      <a:pt x="655897" y="450342"/>
                      <a:pt x="659897" y="450628"/>
                      <a:pt x="663707" y="450628"/>
                    </a:cubicBezTo>
                    <a:cubicBezTo>
                      <a:pt x="669613" y="450628"/>
                      <a:pt x="675709" y="449866"/>
                      <a:pt x="681900" y="448437"/>
                    </a:cubicBezTo>
                    <a:cubicBezTo>
                      <a:pt x="690949" y="446342"/>
                      <a:pt x="700188" y="442055"/>
                      <a:pt x="708761" y="436150"/>
                    </a:cubicBezTo>
                    <a:cubicBezTo>
                      <a:pt x="716762" y="430530"/>
                      <a:pt x="724096" y="423386"/>
                      <a:pt x="730478" y="414909"/>
                    </a:cubicBezTo>
                    <a:cubicBezTo>
                      <a:pt x="733811" y="410432"/>
                      <a:pt x="736764" y="405765"/>
                      <a:pt x="739431" y="400907"/>
                    </a:cubicBezTo>
                    <a:cubicBezTo>
                      <a:pt x="742479" y="395383"/>
                      <a:pt x="744860" y="389573"/>
                      <a:pt x="747432" y="383000"/>
                    </a:cubicBezTo>
                    <a:cubicBezTo>
                      <a:pt x="748099" y="381286"/>
                      <a:pt x="748670" y="379571"/>
                      <a:pt x="748004" y="377476"/>
                    </a:cubicBezTo>
                    <a:cubicBezTo>
                      <a:pt x="747718" y="376333"/>
                      <a:pt x="747146" y="375380"/>
                      <a:pt x="746384" y="374523"/>
                    </a:cubicBezTo>
                    <a:cubicBezTo>
                      <a:pt x="749337" y="364712"/>
                      <a:pt x="751528" y="354521"/>
                      <a:pt x="752861" y="344234"/>
                    </a:cubicBezTo>
                    <a:cubicBezTo>
                      <a:pt x="754576" y="331089"/>
                      <a:pt x="754957" y="317182"/>
                      <a:pt x="753909" y="302895"/>
                    </a:cubicBezTo>
                    <a:cubicBezTo>
                      <a:pt x="752957" y="290036"/>
                      <a:pt x="750385" y="276320"/>
                      <a:pt x="746289" y="262223"/>
                    </a:cubicBezTo>
                    <a:cubicBezTo>
                      <a:pt x="742765" y="249936"/>
                      <a:pt x="737526" y="237268"/>
                      <a:pt x="730382" y="223647"/>
                    </a:cubicBezTo>
                    <a:cubicBezTo>
                      <a:pt x="709046" y="183166"/>
                      <a:pt x="679709" y="146304"/>
                      <a:pt x="643038" y="114205"/>
                    </a:cubicBezTo>
                    <a:cubicBezTo>
                      <a:pt x="609415" y="84677"/>
                      <a:pt x="569696" y="60008"/>
                      <a:pt x="525214" y="40958"/>
                    </a:cubicBezTo>
                    <a:cubicBezTo>
                      <a:pt x="483209" y="22955"/>
                      <a:pt x="437774" y="10668"/>
                      <a:pt x="390054" y="4477"/>
                    </a:cubicBezTo>
                    <a:cubicBezTo>
                      <a:pt x="369004" y="1715"/>
                      <a:pt x="347954" y="381"/>
                      <a:pt x="327475" y="381"/>
                    </a:cubicBezTo>
                  </a:path>
                </a:pathLst>
              </a:custGeom>
              <a:solidFill>
                <a:srgbClr val="FED776"/>
              </a:solid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DB55F422-7F20-E956-0491-03BAF6145C61}"/>
                  </a:ext>
                </a:extLst>
              </p:cNvPr>
              <p:cNvSpPr/>
              <p:nvPr/>
            </p:nvSpPr>
            <p:spPr>
              <a:xfrm>
                <a:off x="3685561" y="3111921"/>
                <a:ext cx="342079" cy="169354"/>
              </a:xfrm>
              <a:custGeom>
                <a:avLst/>
                <a:gdLst>
                  <a:gd name="connsiteX0" fmla="*/ 328 w 342079"/>
                  <a:gd name="connsiteY0" fmla="*/ 3810 h 169354"/>
                  <a:gd name="connsiteX1" fmla="*/ 21188 w 342079"/>
                  <a:gd name="connsiteY1" fmla="*/ 33338 h 169354"/>
                  <a:gd name="connsiteX2" fmla="*/ 44810 w 342079"/>
                  <a:gd name="connsiteY2" fmla="*/ 61246 h 169354"/>
                  <a:gd name="connsiteX3" fmla="*/ 99198 w 342079"/>
                  <a:gd name="connsiteY3" fmla="*/ 110204 h 169354"/>
                  <a:gd name="connsiteX4" fmla="*/ 162158 w 342079"/>
                  <a:gd name="connsiteY4" fmla="*/ 146971 h 169354"/>
                  <a:gd name="connsiteX5" fmla="*/ 178160 w 342079"/>
                  <a:gd name="connsiteY5" fmla="*/ 153543 h 169354"/>
                  <a:gd name="connsiteX6" fmla="*/ 196353 w 342079"/>
                  <a:gd name="connsiteY6" fmla="*/ 159449 h 169354"/>
                  <a:gd name="connsiteX7" fmla="*/ 231309 w 342079"/>
                  <a:gd name="connsiteY7" fmla="*/ 167068 h 169354"/>
                  <a:gd name="connsiteX8" fmla="*/ 255598 w 342079"/>
                  <a:gd name="connsiteY8" fmla="*/ 169164 h 169354"/>
                  <a:gd name="connsiteX9" fmla="*/ 282649 w 342079"/>
                  <a:gd name="connsiteY9" fmla="*/ 168592 h 169354"/>
                  <a:gd name="connsiteX10" fmla="*/ 335132 w 342079"/>
                  <a:gd name="connsiteY10" fmla="*/ 158020 h 169354"/>
                  <a:gd name="connsiteX11" fmla="*/ 341418 w 342079"/>
                  <a:gd name="connsiteY11" fmla="*/ 144018 h 169354"/>
                  <a:gd name="connsiteX12" fmla="*/ 327417 w 342079"/>
                  <a:gd name="connsiteY12" fmla="*/ 137636 h 169354"/>
                  <a:gd name="connsiteX13" fmla="*/ 301318 w 342079"/>
                  <a:gd name="connsiteY13" fmla="*/ 145542 h 169354"/>
                  <a:gd name="connsiteX14" fmla="*/ 303890 w 342079"/>
                  <a:gd name="connsiteY14" fmla="*/ 144875 h 169354"/>
                  <a:gd name="connsiteX15" fmla="*/ 250550 w 342079"/>
                  <a:gd name="connsiteY15" fmla="*/ 150781 h 169354"/>
                  <a:gd name="connsiteX16" fmla="*/ 187780 w 342079"/>
                  <a:gd name="connsiteY16" fmla="*/ 141065 h 169354"/>
                  <a:gd name="connsiteX17" fmla="*/ 189685 w 342079"/>
                  <a:gd name="connsiteY17" fmla="*/ 141637 h 169354"/>
                  <a:gd name="connsiteX18" fmla="*/ 171778 w 342079"/>
                  <a:gd name="connsiteY18" fmla="*/ 136017 h 169354"/>
                  <a:gd name="connsiteX19" fmla="*/ 153014 w 342079"/>
                  <a:gd name="connsiteY19" fmla="*/ 128397 h 169354"/>
                  <a:gd name="connsiteX20" fmla="*/ 118152 w 342079"/>
                  <a:gd name="connsiteY20" fmla="*/ 110204 h 169354"/>
                  <a:gd name="connsiteX21" fmla="*/ 119105 w 342079"/>
                  <a:gd name="connsiteY21" fmla="*/ 110776 h 169354"/>
                  <a:gd name="connsiteX22" fmla="*/ 43095 w 342079"/>
                  <a:gd name="connsiteY22" fmla="*/ 49244 h 169354"/>
                  <a:gd name="connsiteX23" fmla="*/ 4329 w 342079"/>
                  <a:gd name="connsiteY23" fmla="*/ 1048 h 169354"/>
                  <a:gd name="connsiteX24" fmla="*/ 2519 w 342079"/>
                  <a:gd name="connsiteY24" fmla="*/ 0 h 169354"/>
                  <a:gd name="connsiteX25" fmla="*/ 423 w 342079"/>
                  <a:gd name="connsiteY25" fmla="*/ 3810 h 169354"/>
                  <a:gd name="connsiteX26" fmla="*/ 248931 w 342079"/>
                  <a:gd name="connsiteY26" fmla="*/ 150876 h 169354"/>
                  <a:gd name="connsiteX27" fmla="*/ 249502 w 342079"/>
                  <a:gd name="connsiteY27" fmla="*/ 150876 h 169354"/>
                  <a:gd name="connsiteX28" fmla="*/ 248931 w 342079"/>
                  <a:gd name="connsiteY28" fmla="*/ 150876 h 169354"/>
                  <a:gd name="connsiteX29" fmla="*/ 119391 w 342079"/>
                  <a:gd name="connsiteY29" fmla="*/ 111062 h 169354"/>
                  <a:gd name="connsiteX30" fmla="*/ 119105 w 342079"/>
                  <a:gd name="connsiteY30" fmla="*/ 110871 h 169354"/>
                  <a:gd name="connsiteX31" fmla="*/ 119391 w 342079"/>
                  <a:gd name="connsiteY31" fmla="*/ 111062 h 1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079" h="169354">
                    <a:moveTo>
                      <a:pt x="328" y="3810"/>
                    </a:moveTo>
                    <a:cubicBezTo>
                      <a:pt x="6900" y="13811"/>
                      <a:pt x="13854" y="23717"/>
                      <a:pt x="21188" y="33338"/>
                    </a:cubicBezTo>
                    <a:cubicBezTo>
                      <a:pt x="28617" y="43053"/>
                      <a:pt x="36523" y="52292"/>
                      <a:pt x="44810" y="61246"/>
                    </a:cubicBezTo>
                    <a:cubicBezTo>
                      <a:pt x="61383" y="79153"/>
                      <a:pt x="79481" y="95726"/>
                      <a:pt x="99198" y="110204"/>
                    </a:cubicBezTo>
                    <a:cubicBezTo>
                      <a:pt x="118724" y="124682"/>
                      <a:pt x="139965" y="137160"/>
                      <a:pt x="162158" y="146971"/>
                    </a:cubicBezTo>
                    <a:cubicBezTo>
                      <a:pt x="167397" y="149257"/>
                      <a:pt x="172731" y="151543"/>
                      <a:pt x="178160" y="153543"/>
                    </a:cubicBezTo>
                    <a:cubicBezTo>
                      <a:pt x="184065" y="155829"/>
                      <a:pt x="190257" y="157734"/>
                      <a:pt x="196353" y="159449"/>
                    </a:cubicBezTo>
                    <a:cubicBezTo>
                      <a:pt x="207878" y="162782"/>
                      <a:pt x="219498" y="165354"/>
                      <a:pt x="231309" y="167068"/>
                    </a:cubicBezTo>
                    <a:cubicBezTo>
                      <a:pt x="239310" y="168212"/>
                      <a:pt x="247407" y="168783"/>
                      <a:pt x="255598" y="169164"/>
                    </a:cubicBezTo>
                    <a:cubicBezTo>
                      <a:pt x="264647" y="169545"/>
                      <a:pt x="273600" y="169355"/>
                      <a:pt x="282649" y="168592"/>
                    </a:cubicBezTo>
                    <a:cubicBezTo>
                      <a:pt x="300461" y="167164"/>
                      <a:pt x="318082" y="163449"/>
                      <a:pt x="335132" y="158020"/>
                    </a:cubicBezTo>
                    <a:cubicBezTo>
                      <a:pt x="340752" y="156210"/>
                      <a:pt x="343419" y="149352"/>
                      <a:pt x="341418" y="144018"/>
                    </a:cubicBezTo>
                    <a:cubicBezTo>
                      <a:pt x="339323" y="138398"/>
                      <a:pt x="332941" y="135636"/>
                      <a:pt x="327417" y="137636"/>
                    </a:cubicBezTo>
                    <a:cubicBezTo>
                      <a:pt x="318844" y="140780"/>
                      <a:pt x="310176" y="143447"/>
                      <a:pt x="301318" y="145542"/>
                    </a:cubicBezTo>
                    <a:cubicBezTo>
                      <a:pt x="302175" y="145352"/>
                      <a:pt x="303033" y="145161"/>
                      <a:pt x="303890" y="144875"/>
                    </a:cubicBezTo>
                    <a:cubicBezTo>
                      <a:pt x="286364" y="148876"/>
                      <a:pt x="268552" y="150971"/>
                      <a:pt x="250550" y="150781"/>
                    </a:cubicBezTo>
                    <a:cubicBezTo>
                      <a:pt x="229214" y="150209"/>
                      <a:pt x="208259" y="146876"/>
                      <a:pt x="187780" y="141065"/>
                    </a:cubicBezTo>
                    <a:lnTo>
                      <a:pt x="189685" y="141637"/>
                    </a:lnTo>
                    <a:cubicBezTo>
                      <a:pt x="183684" y="139922"/>
                      <a:pt x="177684" y="138017"/>
                      <a:pt x="171778" y="136017"/>
                    </a:cubicBezTo>
                    <a:cubicBezTo>
                      <a:pt x="165396" y="133826"/>
                      <a:pt x="159205" y="131159"/>
                      <a:pt x="153014" y="128397"/>
                    </a:cubicBezTo>
                    <a:cubicBezTo>
                      <a:pt x="141012" y="123063"/>
                      <a:pt x="129392" y="116967"/>
                      <a:pt x="118152" y="110204"/>
                    </a:cubicBezTo>
                    <a:cubicBezTo>
                      <a:pt x="118438" y="110395"/>
                      <a:pt x="118819" y="110585"/>
                      <a:pt x="119105" y="110776"/>
                    </a:cubicBezTo>
                    <a:cubicBezTo>
                      <a:pt x="91101" y="93726"/>
                      <a:pt x="65670" y="72962"/>
                      <a:pt x="43095" y="49244"/>
                    </a:cubicBezTo>
                    <a:cubicBezTo>
                      <a:pt x="28998" y="34195"/>
                      <a:pt x="15759" y="18193"/>
                      <a:pt x="4329" y="1048"/>
                    </a:cubicBezTo>
                    <a:cubicBezTo>
                      <a:pt x="3852" y="286"/>
                      <a:pt x="3186" y="0"/>
                      <a:pt x="2519" y="0"/>
                    </a:cubicBezTo>
                    <a:cubicBezTo>
                      <a:pt x="900" y="0"/>
                      <a:pt x="-815" y="2000"/>
                      <a:pt x="423" y="3810"/>
                    </a:cubicBezTo>
                    <a:moveTo>
                      <a:pt x="248931" y="150876"/>
                    </a:moveTo>
                    <a:cubicBezTo>
                      <a:pt x="248931" y="150876"/>
                      <a:pt x="249312" y="150876"/>
                      <a:pt x="249502" y="150876"/>
                    </a:cubicBezTo>
                    <a:cubicBezTo>
                      <a:pt x="249312" y="150876"/>
                      <a:pt x="249121" y="150876"/>
                      <a:pt x="248931" y="150876"/>
                    </a:cubicBezTo>
                    <a:moveTo>
                      <a:pt x="119391" y="111062"/>
                    </a:moveTo>
                    <a:lnTo>
                      <a:pt x="119105" y="110871"/>
                    </a:lnTo>
                    <a:lnTo>
                      <a:pt x="119391" y="111062"/>
                    </a:lnTo>
                    <a:close/>
                  </a:path>
                </a:pathLst>
              </a:custGeom>
              <a:solidFill>
                <a:srgbClr val="F3BC49"/>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E748F88D-B651-F406-D264-B60B591F243F}"/>
                  </a:ext>
                </a:extLst>
              </p:cNvPr>
              <p:cNvSpPr/>
              <p:nvPr/>
            </p:nvSpPr>
            <p:spPr>
              <a:xfrm>
                <a:off x="3732893" y="3117446"/>
                <a:ext cx="124993" cy="84279"/>
              </a:xfrm>
              <a:custGeom>
                <a:avLst/>
                <a:gdLst>
                  <a:gd name="connsiteX0" fmla="*/ 1002 w 124993"/>
                  <a:gd name="connsiteY0" fmla="*/ 572 h 84279"/>
                  <a:gd name="connsiteX1" fmla="*/ 430 w 124993"/>
                  <a:gd name="connsiteY1" fmla="*/ 3905 h 84279"/>
                  <a:gd name="connsiteX2" fmla="*/ 23767 w 124993"/>
                  <a:gd name="connsiteY2" fmla="*/ 30290 h 84279"/>
                  <a:gd name="connsiteX3" fmla="*/ 52913 w 124993"/>
                  <a:gd name="connsiteY3" fmla="*/ 53435 h 84279"/>
                  <a:gd name="connsiteX4" fmla="*/ 83774 w 124993"/>
                  <a:gd name="connsiteY4" fmla="*/ 70580 h 84279"/>
                  <a:gd name="connsiteX5" fmla="*/ 100348 w 124993"/>
                  <a:gd name="connsiteY5" fmla="*/ 77533 h 84279"/>
                  <a:gd name="connsiteX6" fmla="*/ 118731 w 124993"/>
                  <a:gd name="connsiteY6" fmla="*/ 83915 h 84279"/>
                  <a:gd name="connsiteX7" fmla="*/ 119874 w 124993"/>
                  <a:gd name="connsiteY7" fmla="*/ 84201 h 84279"/>
                  <a:gd name="connsiteX8" fmla="*/ 122160 w 124993"/>
                  <a:gd name="connsiteY8" fmla="*/ 84011 h 84279"/>
                  <a:gd name="connsiteX9" fmla="*/ 124637 w 124993"/>
                  <a:gd name="connsiteY9" fmla="*/ 81629 h 84279"/>
                  <a:gd name="connsiteX10" fmla="*/ 124637 w 124993"/>
                  <a:gd name="connsiteY10" fmla="*/ 78296 h 84279"/>
                  <a:gd name="connsiteX11" fmla="*/ 123303 w 124993"/>
                  <a:gd name="connsiteY11" fmla="*/ 76391 h 84279"/>
                  <a:gd name="connsiteX12" fmla="*/ 121112 w 124993"/>
                  <a:gd name="connsiteY12" fmla="*/ 75438 h 84279"/>
                  <a:gd name="connsiteX13" fmla="*/ 113873 w 124993"/>
                  <a:gd name="connsiteY13" fmla="*/ 73343 h 84279"/>
                  <a:gd name="connsiteX14" fmla="*/ 115016 w 124993"/>
                  <a:gd name="connsiteY14" fmla="*/ 73724 h 84279"/>
                  <a:gd name="connsiteX15" fmla="*/ 85298 w 124993"/>
                  <a:gd name="connsiteY15" fmla="*/ 63055 h 84279"/>
                  <a:gd name="connsiteX16" fmla="*/ 58057 w 124993"/>
                  <a:gd name="connsiteY16" fmla="*/ 48959 h 84279"/>
                  <a:gd name="connsiteX17" fmla="*/ 58247 w 124993"/>
                  <a:gd name="connsiteY17" fmla="*/ 49149 h 84279"/>
                  <a:gd name="connsiteX18" fmla="*/ 36149 w 124993"/>
                  <a:gd name="connsiteY18" fmla="*/ 33719 h 84279"/>
                  <a:gd name="connsiteX19" fmla="*/ 16432 w 124993"/>
                  <a:gd name="connsiteY19" fmla="*/ 15526 h 84279"/>
                  <a:gd name="connsiteX20" fmla="*/ 16718 w 124993"/>
                  <a:gd name="connsiteY20" fmla="*/ 15811 h 84279"/>
                  <a:gd name="connsiteX21" fmla="*/ 4240 w 124993"/>
                  <a:gd name="connsiteY21" fmla="*/ 1048 h 84279"/>
                  <a:gd name="connsiteX22" fmla="*/ 2240 w 124993"/>
                  <a:gd name="connsiteY22" fmla="*/ 0 h 84279"/>
                  <a:gd name="connsiteX23" fmla="*/ 907 w 124993"/>
                  <a:gd name="connsiteY23" fmla="*/ 476 h 84279"/>
                  <a:gd name="connsiteX24" fmla="*/ 58057 w 124993"/>
                  <a:gd name="connsiteY24" fmla="*/ 48959 h 84279"/>
                  <a:gd name="connsiteX25" fmla="*/ 57485 w 124993"/>
                  <a:gd name="connsiteY25" fmla="*/ 48578 h 84279"/>
                  <a:gd name="connsiteX26" fmla="*/ 58057 w 124993"/>
                  <a:gd name="connsiteY26" fmla="*/ 48959 h 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993" h="84279">
                    <a:moveTo>
                      <a:pt x="1002" y="572"/>
                    </a:moveTo>
                    <a:cubicBezTo>
                      <a:pt x="-46" y="1334"/>
                      <a:pt x="-331" y="2858"/>
                      <a:pt x="430" y="3905"/>
                    </a:cubicBezTo>
                    <a:cubicBezTo>
                      <a:pt x="7479" y="13335"/>
                      <a:pt x="15194" y="22193"/>
                      <a:pt x="23767" y="30290"/>
                    </a:cubicBezTo>
                    <a:cubicBezTo>
                      <a:pt x="32720" y="38957"/>
                      <a:pt x="42626" y="46577"/>
                      <a:pt x="52913" y="53435"/>
                    </a:cubicBezTo>
                    <a:cubicBezTo>
                      <a:pt x="62724" y="59912"/>
                      <a:pt x="73106" y="65627"/>
                      <a:pt x="83774" y="70580"/>
                    </a:cubicBezTo>
                    <a:cubicBezTo>
                      <a:pt x="89204" y="73152"/>
                      <a:pt x="94728" y="75438"/>
                      <a:pt x="100348" y="77533"/>
                    </a:cubicBezTo>
                    <a:cubicBezTo>
                      <a:pt x="106444" y="79915"/>
                      <a:pt x="112540" y="82105"/>
                      <a:pt x="118731" y="83915"/>
                    </a:cubicBezTo>
                    <a:cubicBezTo>
                      <a:pt x="119112" y="84011"/>
                      <a:pt x="119493" y="84106"/>
                      <a:pt x="119874" y="84201"/>
                    </a:cubicBezTo>
                    <a:cubicBezTo>
                      <a:pt x="120636" y="84392"/>
                      <a:pt x="121398" y="84201"/>
                      <a:pt x="122160" y="84011"/>
                    </a:cubicBezTo>
                    <a:cubicBezTo>
                      <a:pt x="123303" y="83629"/>
                      <a:pt x="124160" y="82677"/>
                      <a:pt x="124637" y="81629"/>
                    </a:cubicBezTo>
                    <a:cubicBezTo>
                      <a:pt x="125113" y="80581"/>
                      <a:pt x="125113" y="79343"/>
                      <a:pt x="124637" y="78296"/>
                    </a:cubicBezTo>
                    <a:cubicBezTo>
                      <a:pt x="124351" y="77533"/>
                      <a:pt x="123875" y="76867"/>
                      <a:pt x="123303" y="76391"/>
                    </a:cubicBezTo>
                    <a:cubicBezTo>
                      <a:pt x="122636" y="75914"/>
                      <a:pt x="121970" y="75533"/>
                      <a:pt x="121112" y="75438"/>
                    </a:cubicBezTo>
                    <a:cubicBezTo>
                      <a:pt x="118731" y="74771"/>
                      <a:pt x="116350" y="74104"/>
                      <a:pt x="113873" y="73343"/>
                    </a:cubicBezTo>
                    <a:lnTo>
                      <a:pt x="115016" y="73724"/>
                    </a:lnTo>
                    <a:cubicBezTo>
                      <a:pt x="104920" y="70771"/>
                      <a:pt x="95014" y="67247"/>
                      <a:pt x="85298" y="63055"/>
                    </a:cubicBezTo>
                    <a:cubicBezTo>
                      <a:pt x="75869" y="58960"/>
                      <a:pt x="66820" y="54293"/>
                      <a:pt x="58057" y="48959"/>
                    </a:cubicBezTo>
                    <a:cubicBezTo>
                      <a:pt x="58057" y="48959"/>
                      <a:pt x="58247" y="48959"/>
                      <a:pt x="58247" y="49149"/>
                    </a:cubicBezTo>
                    <a:cubicBezTo>
                      <a:pt x="50627" y="44482"/>
                      <a:pt x="43198" y="39338"/>
                      <a:pt x="36149" y="33719"/>
                    </a:cubicBezTo>
                    <a:cubicBezTo>
                      <a:pt x="29196" y="28194"/>
                      <a:pt x="22528" y="22003"/>
                      <a:pt x="16432" y="15526"/>
                    </a:cubicBezTo>
                    <a:cubicBezTo>
                      <a:pt x="16432" y="15526"/>
                      <a:pt x="16623" y="15716"/>
                      <a:pt x="16718" y="15811"/>
                    </a:cubicBezTo>
                    <a:cubicBezTo>
                      <a:pt x="12337" y="11144"/>
                      <a:pt x="8146" y="6191"/>
                      <a:pt x="4240" y="1048"/>
                    </a:cubicBezTo>
                    <a:cubicBezTo>
                      <a:pt x="3764" y="381"/>
                      <a:pt x="3002" y="0"/>
                      <a:pt x="2240" y="0"/>
                    </a:cubicBezTo>
                    <a:cubicBezTo>
                      <a:pt x="1764" y="0"/>
                      <a:pt x="1288" y="191"/>
                      <a:pt x="907" y="476"/>
                    </a:cubicBezTo>
                    <a:moveTo>
                      <a:pt x="58057" y="48959"/>
                    </a:moveTo>
                    <a:cubicBezTo>
                      <a:pt x="58057" y="48959"/>
                      <a:pt x="57676" y="48768"/>
                      <a:pt x="57485" y="48578"/>
                    </a:cubicBezTo>
                    <a:lnTo>
                      <a:pt x="58057" y="48959"/>
                    </a:lnTo>
                  </a:path>
                </a:pathLst>
              </a:custGeom>
              <a:solidFill>
                <a:srgbClr val="F3BC49"/>
              </a:solid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A94893C2-A0D8-B3A8-76ED-6A716638136F}"/>
                  </a:ext>
                </a:extLst>
              </p:cNvPr>
              <p:cNvSpPr/>
              <p:nvPr/>
            </p:nvSpPr>
            <p:spPr>
              <a:xfrm>
                <a:off x="4054690" y="3311660"/>
                <a:ext cx="99921" cy="125161"/>
              </a:xfrm>
              <a:custGeom>
                <a:avLst/>
                <a:gdLst>
                  <a:gd name="connsiteX0" fmla="*/ 2197 w 99921"/>
                  <a:gd name="connsiteY0" fmla="*/ 0 h 125161"/>
                  <a:gd name="connsiteX1" fmla="*/ 7 w 99921"/>
                  <a:gd name="connsiteY1" fmla="*/ 2667 h 125161"/>
                  <a:gd name="connsiteX2" fmla="*/ 3150 w 99921"/>
                  <a:gd name="connsiteY2" fmla="*/ 21146 h 125161"/>
                  <a:gd name="connsiteX3" fmla="*/ 9341 w 99921"/>
                  <a:gd name="connsiteY3" fmla="*/ 40957 h 125161"/>
                  <a:gd name="connsiteX4" fmla="*/ 28200 w 99921"/>
                  <a:gd name="connsiteY4" fmla="*/ 75438 h 125161"/>
                  <a:gd name="connsiteX5" fmla="*/ 40392 w 99921"/>
                  <a:gd name="connsiteY5" fmla="*/ 90011 h 125161"/>
                  <a:gd name="connsiteX6" fmla="*/ 55633 w 99921"/>
                  <a:gd name="connsiteY6" fmla="*/ 104013 h 125161"/>
                  <a:gd name="connsiteX7" fmla="*/ 72778 w 99921"/>
                  <a:gd name="connsiteY7" fmla="*/ 115729 h 125161"/>
                  <a:gd name="connsiteX8" fmla="*/ 91446 w 99921"/>
                  <a:gd name="connsiteY8" fmla="*/ 124682 h 125161"/>
                  <a:gd name="connsiteX9" fmla="*/ 96019 w 99921"/>
                  <a:gd name="connsiteY9" fmla="*/ 124778 h 125161"/>
                  <a:gd name="connsiteX10" fmla="*/ 99448 w 99921"/>
                  <a:gd name="connsiteY10" fmla="*/ 121539 h 125161"/>
                  <a:gd name="connsiteX11" fmla="*/ 96304 w 99921"/>
                  <a:gd name="connsiteY11" fmla="*/ 113538 h 125161"/>
                  <a:gd name="connsiteX12" fmla="*/ 82207 w 99921"/>
                  <a:gd name="connsiteY12" fmla="*/ 107728 h 125161"/>
                  <a:gd name="connsiteX13" fmla="*/ 69825 w 99921"/>
                  <a:gd name="connsiteY13" fmla="*/ 101156 h 125161"/>
                  <a:gd name="connsiteX14" fmla="*/ 70111 w 99921"/>
                  <a:gd name="connsiteY14" fmla="*/ 101346 h 125161"/>
                  <a:gd name="connsiteX15" fmla="*/ 69634 w 99921"/>
                  <a:gd name="connsiteY15" fmla="*/ 101060 h 125161"/>
                  <a:gd name="connsiteX16" fmla="*/ 68872 w 99921"/>
                  <a:gd name="connsiteY16" fmla="*/ 100584 h 125161"/>
                  <a:gd name="connsiteX17" fmla="*/ 69349 w 99921"/>
                  <a:gd name="connsiteY17" fmla="*/ 100870 h 125161"/>
                  <a:gd name="connsiteX18" fmla="*/ 54394 w 99921"/>
                  <a:gd name="connsiteY18" fmla="*/ 90202 h 125161"/>
                  <a:gd name="connsiteX19" fmla="*/ 40964 w 99921"/>
                  <a:gd name="connsiteY19" fmla="*/ 77819 h 125161"/>
                  <a:gd name="connsiteX20" fmla="*/ 29629 w 99921"/>
                  <a:gd name="connsiteY20" fmla="*/ 64199 h 125161"/>
                  <a:gd name="connsiteX21" fmla="*/ 19342 w 99921"/>
                  <a:gd name="connsiteY21" fmla="*/ 48006 h 125161"/>
                  <a:gd name="connsiteX22" fmla="*/ 19723 w 99921"/>
                  <a:gd name="connsiteY22" fmla="*/ 48768 h 125161"/>
                  <a:gd name="connsiteX23" fmla="*/ 12294 w 99921"/>
                  <a:gd name="connsiteY23" fmla="*/ 32480 h 125161"/>
                  <a:gd name="connsiteX24" fmla="*/ 7246 w 99921"/>
                  <a:gd name="connsiteY24" fmla="*/ 15716 h 125161"/>
                  <a:gd name="connsiteX25" fmla="*/ 4864 w 99921"/>
                  <a:gd name="connsiteY25" fmla="*/ 2191 h 125161"/>
                  <a:gd name="connsiteX26" fmla="*/ 2388 w 99921"/>
                  <a:gd name="connsiteY26" fmla="*/ 0 h 125161"/>
                  <a:gd name="connsiteX27" fmla="*/ 2197 w 99921"/>
                  <a:gd name="connsiteY27" fmla="*/ 0 h 125161"/>
                  <a:gd name="connsiteX28" fmla="*/ 40869 w 99921"/>
                  <a:gd name="connsiteY28" fmla="*/ 77724 h 125161"/>
                  <a:gd name="connsiteX29" fmla="*/ 40869 w 99921"/>
                  <a:gd name="connsiteY29" fmla="*/ 77724 h 125161"/>
                  <a:gd name="connsiteX30" fmla="*/ 69634 w 99921"/>
                  <a:gd name="connsiteY30" fmla="*/ 101060 h 125161"/>
                  <a:gd name="connsiteX31" fmla="*/ 69729 w 99921"/>
                  <a:gd name="connsiteY31" fmla="*/ 101060 h 125161"/>
                  <a:gd name="connsiteX32" fmla="*/ 69349 w 99921"/>
                  <a:gd name="connsiteY32" fmla="*/ 100870 h 125161"/>
                  <a:gd name="connsiteX33" fmla="*/ 69634 w 99921"/>
                  <a:gd name="connsiteY33" fmla="*/ 101060 h 1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921" h="125161">
                    <a:moveTo>
                      <a:pt x="2197" y="0"/>
                    </a:moveTo>
                    <a:cubicBezTo>
                      <a:pt x="864" y="191"/>
                      <a:pt x="-89" y="1333"/>
                      <a:pt x="7" y="2667"/>
                    </a:cubicBezTo>
                    <a:cubicBezTo>
                      <a:pt x="769" y="8858"/>
                      <a:pt x="1721" y="15050"/>
                      <a:pt x="3150" y="21146"/>
                    </a:cubicBezTo>
                    <a:cubicBezTo>
                      <a:pt x="4769" y="27908"/>
                      <a:pt x="6865" y="34481"/>
                      <a:pt x="9341" y="40957"/>
                    </a:cubicBezTo>
                    <a:cubicBezTo>
                      <a:pt x="14104" y="53245"/>
                      <a:pt x="20581" y="64770"/>
                      <a:pt x="28200" y="75438"/>
                    </a:cubicBezTo>
                    <a:cubicBezTo>
                      <a:pt x="31915" y="80582"/>
                      <a:pt x="36011" y="85439"/>
                      <a:pt x="40392" y="90011"/>
                    </a:cubicBezTo>
                    <a:cubicBezTo>
                      <a:pt x="45155" y="94964"/>
                      <a:pt x="50203" y="99632"/>
                      <a:pt x="55633" y="104013"/>
                    </a:cubicBezTo>
                    <a:cubicBezTo>
                      <a:pt x="61062" y="108395"/>
                      <a:pt x="66777" y="112205"/>
                      <a:pt x="72778" y="115729"/>
                    </a:cubicBezTo>
                    <a:cubicBezTo>
                      <a:pt x="78683" y="119253"/>
                      <a:pt x="84970" y="122301"/>
                      <a:pt x="91446" y="124682"/>
                    </a:cubicBezTo>
                    <a:cubicBezTo>
                      <a:pt x="92971" y="125254"/>
                      <a:pt x="94495" y="125349"/>
                      <a:pt x="96019" y="124778"/>
                    </a:cubicBezTo>
                    <a:cubicBezTo>
                      <a:pt x="97542" y="124206"/>
                      <a:pt x="98781" y="122968"/>
                      <a:pt x="99448" y="121539"/>
                    </a:cubicBezTo>
                    <a:cubicBezTo>
                      <a:pt x="100686" y="118682"/>
                      <a:pt x="99448" y="114776"/>
                      <a:pt x="96304" y="113538"/>
                    </a:cubicBezTo>
                    <a:cubicBezTo>
                      <a:pt x="91542" y="111728"/>
                      <a:pt x="86875" y="109823"/>
                      <a:pt x="82207" y="107728"/>
                    </a:cubicBezTo>
                    <a:cubicBezTo>
                      <a:pt x="77921" y="105728"/>
                      <a:pt x="73825" y="103537"/>
                      <a:pt x="69825" y="101156"/>
                    </a:cubicBezTo>
                    <a:cubicBezTo>
                      <a:pt x="69825" y="101156"/>
                      <a:pt x="70015" y="101251"/>
                      <a:pt x="70111" y="101346"/>
                    </a:cubicBezTo>
                    <a:lnTo>
                      <a:pt x="69634" y="101060"/>
                    </a:lnTo>
                    <a:cubicBezTo>
                      <a:pt x="69634" y="101060"/>
                      <a:pt x="69063" y="100775"/>
                      <a:pt x="68872" y="100584"/>
                    </a:cubicBezTo>
                    <a:cubicBezTo>
                      <a:pt x="69063" y="100584"/>
                      <a:pt x="69158" y="100775"/>
                      <a:pt x="69349" y="100870"/>
                    </a:cubicBezTo>
                    <a:cubicBezTo>
                      <a:pt x="64110" y="97631"/>
                      <a:pt x="59157" y="94107"/>
                      <a:pt x="54394" y="90202"/>
                    </a:cubicBezTo>
                    <a:cubicBezTo>
                      <a:pt x="49727" y="86392"/>
                      <a:pt x="45250" y="82201"/>
                      <a:pt x="40964" y="77819"/>
                    </a:cubicBezTo>
                    <a:cubicBezTo>
                      <a:pt x="36964" y="73438"/>
                      <a:pt x="33154" y="68961"/>
                      <a:pt x="29629" y="64199"/>
                    </a:cubicBezTo>
                    <a:cubicBezTo>
                      <a:pt x="25819" y="59055"/>
                      <a:pt x="22390" y="53531"/>
                      <a:pt x="19342" y="48006"/>
                    </a:cubicBezTo>
                    <a:cubicBezTo>
                      <a:pt x="19438" y="48197"/>
                      <a:pt x="19628" y="48482"/>
                      <a:pt x="19723" y="48768"/>
                    </a:cubicBezTo>
                    <a:cubicBezTo>
                      <a:pt x="16961" y="43434"/>
                      <a:pt x="14389" y="38100"/>
                      <a:pt x="12294" y="32480"/>
                    </a:cubicBezTo>
                    <a:cubicBezTo>
                      <a:pt x="10198" y="27051"/>
                      <a:pt x="8579" y="21431"/>
                      <a:pt x="7246" y="15716"/>
                    </a:cubicBezTo>
                    <a:cubicBezTo>
                      <a:pt x="6198" y="11240"/>
                      <a:pt x="5436" y="6763"/>
                      <a:pt x="4864" y="2191"/>
                    </a:cubicBezTo>
                    <a:cubicBezTo>
                      <a:pt x="4769" y="953"/>
                      <a:pt x="3626" y="0"/>
                      <a:pt x="2388" y="0"/>
                    </a:cubicBezTo>
                    <a:lnTo>
                      <a:pt x="2197" y="0"/>
                    </a:lnTo>
                    <a:moveTo>
                      <a:pt x="40869" y="77724"/>
                    </a:moveTo>
                    <a:lnTo>
                      <a:pt x="40869" y="77724"/>
                    </a:lnTo>
                    <a:moveTo>
                      <a:pt x="69634" y="101060"/>
                    </a:moveTo>
                    <a:lnTo>
                      <a:pt x="69729" y="101060"/>
                    </a:lnTo>
                    <a:cubicBezTo>
                      <a:pt x="69729" y="101060"/>
                      <a:pt x="69444" y="100965"/>
                      <a:pt x="69349" y="100870"/>
                    </a:cubicBezTo>
                    <a:lnTo>
                      <a:pt x="69634" y="101060"/>
                    </a:lnTo>
                  </a:path>
                </a:pathLst>
              </a:custGeom>
              <a:solidFill>
                <a:srgbClr val="F3BC49"/>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619CE598-118C-8C9E-54A4-45F27E863236}"/>
                  </a:ext>
                </a:extLst>
              </p:cNvPr>
              <p:cNvSpPr/>
              <p:nvPr/>
            </p:nvSpPr>
            <p:spPr>
              <a:xfrm>
                <a:off x="4043942" y="2964379"/>
                <a:ext cx="214555" cy="286879"/>
              </a:xfrm>
              <a:custGeom>
                <a:avLst/>
                <a:gdLst>
                  <a:gd name="connsiteX0" fmla="*/ 182 w 214555"/>
                  <a:gd name="connsiteY0" fmla="*/ 1429 h 286879"/>
                  <a:gd name="connsiteX1" fmla="*/ 1420 w 214555"/>
                  <a:gd name="connsiteY1" fmla="*/ 4572 h 286879"/>
                  <a:gd name="connsiteX2" fmla="*/ 24566 w 214555"/>
                  <a:gd name="connsiteY2" fmla="*/ 17621 h 286879"/>
                  <a:gd name="connsiteX3" fmla="*/ 24375 w 214555"/>
                  <a:gd name="connsiteY3" fmla="*/ 17621 h 286879"/>
                  <a:gd name="connsiteX4" fmla="*/ 102194 w 214555"/>
                  <a:gd name="connsiteY4" fmla="*/ 79153 h 286879"/>
                  <a:gd name="connsiteX5" fmla="*/ 132008 w 214555"/>
                  <a:gd name="connsiteY5" fmla="*/ 114586 h 286879"/>
                  <a:gd name="connsiteX6" fmla="*/ 157916 w 214555"/>
                  <a:gd name="connsiteY6" fmla="*/ 155067 h 286879"/>
                  <a:gd name="connsiteX7" fmla="*/ 156963 w 214555"/>
                  <a:gd name="connsiteY7" fmla="*/ 153162 h 286879"/>
                  <a:gd name="connsiteX8" fmla="*/ 172775 w 214555"/>
                  <a:gd name="connsiteY8" fmla="*/ 187452 h 286879"/>
                  <a:gd name="connsiteX9" fmla="*/ 184205 w 214555"/>
                  <a:gd name="connsiteY9" fmla="*/ 225076 h 286879"/>
                  <a:gd name="connsiteX10" fmla="*/ 183633 w 214555"/>
                  <a:gd name="connsiteY10" fmla="*/ 222409 h 286879"/>
                  <a:gd name="connsiteX11" fmla="*/ 190205 w 214555"/>
                  <a:gd name="connsiteY11" fmla="*/ 275939 h 286879"/>
                  <a:gd name="connsiteX12" fmla="*/ 194682 w 214555"/>
                  <a:gd name="connsiteY12" fmla="*/ 284131 h 286879"/>
                  <a:gd name="connsiteX13" fmla="*/ 203636 w 214555"/>
                  <a:gd name="connsiteY13" fmla="*/ 286798 h 286879"/>
                  <a:gd name="connsiteX14" fmla="*/ 214494 w 214555"/>
                  <a:gd name="connsiteY14" fmla="*/ 273368 h 286879"/>
                  <a:gd name="connsiteX15" fmla="*/ 199254 w 214555"/>
                  <a:gd name="connsiteY15" fmla="*/ 202883 h 286879"/>
                  <a:gd name="connsiteX16" fmla="*/ 185157 w 214555"/>
                  <a:gd name="connsiteY16" fmla="*/ 170783 h 286879"/>
                  <a:gd name="connsiteX17" fmla="*/ 167060 w 214555"/>
                  <a:gd name="connsiteY17" fmla="*/ 139732 h 286879"/>
                  <a:gd name="connsiteX18" fmla="*/ 122197 w 214555"/>
                  <a:gd name="connsiteY18" fmla="*/ 84868 h 286879"/>
                  <a:gd name="connsiteX19" fmla="*/ 109814 w 214555"/>
                  <a:gd name="connsiteY19" fmla="*/ 73247 h 286879"/>
                  <a:gd name="connsiteX20" fmla="*/ 95908 w 214555"/>
                  <a:gd name="connsiteY20" fmla="*/ 60960 h 286879"/>
                  <a:gd name="connsiteX21" fmla="*/ 67809 w 214555"/>
                  <a:gd name="connsiteY21" fmla="*/ 38957 h 286879"/>
                  <a:gd name="connsiteX22" fmla="*/ 36377 w 214555"/>
                  <a:gd name="connsiteY22" fmla="*/ 18193 h 286879"/>
                  <a:gd name="connsiteX23" fmla="*/ 3230 w 214555"/>
                  <a:gd name="connsiteY23" fmla="*/ 191 h 286879"/>
                  <a:gd name="connsiteX24" fmla="*/ 2277 w 214555"/>
                  <a:gd name="connsiteY24" fmla="*/ 0 h 286879"/>
                  <a:gd name="connsiteX25" fmla="*/ 87 w 214555"/>
                  <a:gd name="connsiteY25" fmla="*/ 1429 h 286879"/>
                  <a:gd name="connsiteX26" fmla="*/ 102480 w 214555"/>
                  <a:gd name="connsiteY26" fmla="*/ 79439 h 286879"/>
                  <a:gd name="connsiteX27" fmla="*/ 102671 w 214555"/>
                  <a:gd name="connsiteY27" fmla="*/ 79629 h 286879"/>
                  <a:gd name="connsiteX28" fmla="*/ 102480 w 214555"/>
                  <a:gd name="connsiteY28" fmla="*/ 79439 h 286879"/>
                  <a:gd name="connsiteX29" fmla="*/ 24375 w 214555"/>
                  <a:gd name="connsiteY29" fmla="*/ 17526 h 286879"/>
                  <a:gd name="connsiteX30" fmla="*/ 23899 w 214555"/>
                  <a:gd name="connsiteY30" fmla="*/ 17240 h 286879"/>
                  <a:gd name="connsiteX31" fmla="*/ 24375 w 214555"/>
                  <a:gd name="connsiteY31" fmla="*/ 17526 h 28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555" h="286879">
                    <a:moveTo>
                      <a:pt x="182" y="1429"/>
                    </a:moveTo>
                    <a:cubicBezTo>
                      <a:pt x="-295" y="2667"/>
                      <a:pt x="182" y="4001"/>
                      <a:pt x="1420" y="4572"/>
                    </a:cubicBezTo>
                    <a:cubicBezTo>
                      <a:pt x="9326" y="8573"/>
                      <a:pt x="17041" y="13049"/>
                      <a:pt x="24566" y="17621"/>
                    </a:cubicBezTo>
                    <a:lnTo>
                      <a:pt x="24375" y="17621"/>
                    </a:lnTo>
                    <a:cubicBezTo>
                      <a:pt x="52569" y="34862"/>
                      <a:pt x="79049" y="55245"/>
                      <a:pt x="102194" y="79153"/>
                    </a:cubicBezTo>
                    <a:cubicBezTo>
                      <a:pt x="112767" y="90392"/>
                      <a:pt x="122673" y="102299"/>
                      <a:pt x="132008" y="114586"/>
                    </a:cubicBezTo>
                    <a:cubicBezTo>
                      <a:pt x="141628" y="127349"/>
                      <a:pt x="150296" y="140875"/>
                      <a:pt x="157916" y="155067"/>
                    </a:cubicBezTo>
                    <a:cubicBezTo>
                      <a:pt x="157630" y="154400"/>
                      <a:pt x="157249" y="153829"/>
                      <a:pt x="156963" y="153162"/>
                    </a:cubicBezTo>
                    <a:cubicBezTo>
                      <a:pt x="162869" y="164306"/>
                      <a:pt x="168298" y="175641"/>
                      <a:pt x="172775" y="187452"/>
                    </a:cubicBezTo>
                    <a:cubicBezTo>
                      <a:pt x="177442" y="199739"/>
                      <a:pt x="181252" y="212312"/>
                      <a:pt x="184205" y="225076"/>
                    </a:cubicBezTo>
                    <a:cubicBezTo>
                      <a:pt x="184014" y="224219"/>
                      <a:pt x="183824" y="223266"/>
                      <a:pt x="183633" y="222409"/>
                    </a:cubicBezTo>
                    <a:cubicBezTo>
                      <a:pt x="187729" y="239935"/>
                      <a:pt x="190205" y="257937"/>
                      <a:pt x="190205" y="275939"/>
                    </a:cubicBezTo>
                    <a:cubicBezTo>
                      <a:pt x="190205" y="278987"/>
                      <a:pt x="192396" y="282321"/>
                      <a:pt x="194682" y="284131"/>
                    </a:cubicBezTo>
                    <a:cubicBezTo>
                      <a:pt x="197159" y="286226"/>
                      <a:pt x="200492" y="287179"/>
                      <a:pt x="203636" y="286798"/>
                    </a:cubicBezTo>
                    <a:cubicBezTo>
                      <a:pt x="210303" y="286131"/>
                      <a:pt x="215161" y="279940"/>
                      <a:pt x="214494" y="273368"/>
                    </a:cubicBezTo>
                    <a:cubicBezTo>
                      <a:pt x="212208" y="249365"/>
                      <a:pt x="207446" y="225552"/>
                      <a:pt x="199254" y="202883"/>
                    </a:cubicBezTo>
                    <a:cubicBezTo>
                      <a:pt x="195254" y="191834"/>
                      <a:pt x="190396" y="181261"/>
                      <a:pt x="185157" y="170783"/>
                    </a:cubicBezTo>
                    <a:cubicBezTo>
                      <a:pt x="179728" y="160115"/>
                      <a:pt x="173727" y="149733"/>
                      <a:pt x="167060" y="139732"/>
                    </a:cubicBezTo>
                    <a:cubicBezTo>
                      <a:pt x="154010" y="120015"/>
                      <a:pt x="138866" y="101727"/>
                      <a:pt x="122197" y="84868"/>
                    </a:cubicBezTo>
                    <a:cubicBezTo>
                      <a:pt x="118196" y="80867"/>
                      <a:pt x="114005" y="77057"/>
                      <a:pt x="109814" y="73247"/>
                    </a:cubicBezTo>
                    <a:cubicBezTo>
                      <a:pt x="105242" y="69152"/>
                      <a:pt x="100670" y="65056"/>
                      <a:pt x="95908" y="60960"/>
                    </a:cubicBezTo>
                    <a:cubicBezTo>
                      <a:pt x="86859" y="53245"/>
                      <a:pt x="77525" y="46006"/>
                      <a:pt x="67809" y="38957"/>
                    </a:cubicBezTo>
                    <a:cubicBezTo>
                      <a:pt x="57617" y="31623"/>
                      <a:pt x="47140" y="24670"/>
                      <a:pt x="36377" y="18193"/>
                    </a:cubicBezTo>
                    <a:cubicBezTo>
                      <a:pt x="25613" y="11716"/>
                      <a:pt x="14469" y="5810"/>
                      <a:pt x="3230" y="191"/>
                    </a:cubicBezTo>
                    <a:cubicBezTo>
                      <a:pt x="2944" y="0"/>
                      <a:pt x="2658" y="0"/>
                      <a:pt x="2277" y="0"/>
                    </a:cubicBezTo>
                    <a:cubicBezTo>
                      <a:pt x="1325" y="0"/>
                      <a:pt x="467" y="572"/>
                      <a:pt x="87" y="1429"/>
                    </a:cubicBezTo>
                    <a:moveTo>
                      <a:pt x="102480" y="79439"/>
                    </a:moveTo>
                    <a:cubicBezTo>
                      <a:pt x="102480" y="79439"/>
                      <a:pt x="102671" y="79629"/>
                      <a:pt x="102671" y="79629"/>
                    </a:cubicBezTo>
                    <a:cubicBezTo>
                      <a:pt x="102671" y="79629"/>
                      <a:pt x="102480" y="79439"/>
                      <a:pt x="102480" y="79439"/>
                    </a:cubicBezTo>
                    <a:moveTo>
                      <a:pt x="24375" y="17526"/>
                    </a:moveTo>
                    <a:cubicBezTo>
                      <a:pt x="24375" y="17526"/>
                      <a:pt x="24089" y="17335"/>
                      <a:pt x="23899" y="17240"/>
                    </a:cubicBezTo>
                    <a:cubicBezTo>
                      <a:pt x="23994" y="17335"/>
                      <a:pt x="24185" y="17431"/>
                      <a:pt x="24375" y="17526"/>
                    </a:cubicBezTo>
                  </a:path>
                </a:pathLst>
              </a:custGeom>
              <a:solidFill>
                <a:srgbClr val="F3BC49"/>
              </a:solid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FE0D7108-E2BA-229C-3906-5A3D85AE4C33}"/>
                  </a:ext>
                </a:extLst>
              </p:cNvPr>
              <p:cNvSpPr/>
              <p:nvPr/>
            </p:nvSpPr>
            <p:spPr>
              <a:xfrm>
                <a:off x="3937664" y="2944567"/>
                <a:ext cx="180190" cy="126552"/>
              </a:xfrm>
              <a:custGeom>
                <a:avLst/>
                <a:gdLst>
                  <a:gd name="connsiteX0" fmla="*/ 65 w 180190"/>
                  <a:gd name="connsiteY0" fmla="*/ 1619 h 126552"/>
                  <a:gd name="connsiteX1" fmla="*/ 1780 w 180190"/>
                  <a:gd name="connsiteY1" fmla="*/ 4572 h 126552"/>
                  <a:gd name="connsiteX2" fmla="*/ 45119 w 180190"/>
                  <a:gd name="connsiteY2" fmla="*/ 16954 h 126552"/>
                  <a:gd name="connsiteX3" fmla="*/ 44356 w 180190"/>
                  <a:gd name="connsiteY3" fmla="*/ 16669 h 126552"/>
                  <a:gd name="connsiteX4" fmla="*/ 96077 w 180190"/>
                  <a:gd name="connsiteY4" fmla="*/ 45815 h 126552"/>
                  <a:gd name="connsiteX5" fmla="*/ 96077 w 180190"/>
                  <a:gd name="connsiteY5" fmla="*/ 45815 h 126552"/>
                  <a:gd name="connsiteX6" fmla="*/ 137606 w 180190"/>
                  <a:gd name="connsiteY6" fmla="*/ 84963 h 126552"/>
                  <a:gd name="connsiteX7" fmla="*/ 149513 w 180190"/>
                  <a:gd name="connsiteY7" fmla="*/ 101537 h 126552"/>
                  <a:gd name="connsiteX8" fmla="*/ 161228 w 180190"/>
                  <a:gd name="connsiteY8" fmla="*/ 121634 h 126552"/>
                  <a:gd name="connsiteX9" fmla="*/ 175230 w 180190"/>
                  <a:gd name="connsiteY9" fmla="*/ 125158 h 126552"/>
                  <a:gd name="connsiteX10" fmla="*/ 178754 w 180190"/>
                  <a:gd name="connsiteY10" fmla="*/ 111157 h 126552"/>
                  <a:gd name="connsiteX11" fmla="*/ 144464 w 180190"/>
                  <a:gd name="connsiteY11" fmla="*/ 70295 h 126552"/>
                  <a:gd name="connsiteX12" fmla="*/ 102459 w 180190"/>
                  <a:gd name="connsiteY12" fmla="*/ 37243 h 126552"/>
                  <a:gd name="connsiteX13" fmla="*/ 79123 w 180190"/>
                  <a:gd name="connsiteY13" fmla="*/ 24098 h 126552"/>
                  <a:gd name="connsiteX14" fmla="*/ 55120 w 180190"/>
                  <a:gd name="connsiteY14" fmla="*/ 13716 h 126552"/>
                  <a:gd name="connsiteX15" fmla="*/ 30069 w 180190"/>
                  <a:gd name="connsiteY15" fmla="*/ 5620 h 126552"/>
                  <a:gd name="connsiteX16" fmla="*/ 3113 w 180190"/>
                  <a:gd name="connsiteY16" fmla="*/ 0 h 126552"/>
                  <a:gd name="connsiteX17" fmla="*/ 2542 w 180190"/>
                  <a:gd name="connsiteY17" fmla="*/ 0 h 126552"/>
                  <a:gd name="connsiteX18" fmla="*/ 160 w 180190"/>
                  <a:gd name="connsiteY18" fmla="*/ 1715 h 12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190" h="126552">
                    <a:moveTo>
                      <a:pt x="65" y="1619"/>
                    </a:moveTo>
                    <a:cubicBezTo>
                      <a:pt x="-220" y="2762"/>
                      <a:pt x="446" y="4286"/>
                      <a:pt x="1780" y="4572"/>
                    </a:cubicBezTo>
                    <a:cubicBezTo>
                      <a:pt x="16544" y="7048"/>
                      <a:pt x="31212" y="11335"/>
                      <a:pt x="45119" y="16954"/>
                    </a:cubicBezTo>
                    <a:lnTo>
                      <a:pt x="44356" y="16669"/>
                    </a:lnTo>
                    <a:cubicBezTo>
                      <a:pt x="62644" y="24289"/>
                      <a:pt x="80075" y="34100"/>
                      <a:pt x="96077" y="45815"/>
                    </a:cubicBezTo>
                    <a:lnTo>
                      <a:pt x="96077" y="45815"/>
                    </a:lnTo>
                    <a:cubicBezTo>
                      <a:pt x="111317" y="57150"/>
                      <a:pt x="125700" y="70104"/>
                      <a:pt x="137606" y="84963"/>
                    </a:cubicBezTo>
                    <a:cubicBezTo>
                      <a:pt x="141797" y="90297"/>
                      <a:pt x="145702" y="95821"/>
                      <a:pt x="149513" y="101537"/>
                    </a:cubicBezTo>
                    <a:cubicBezTo>
                      <a:pt x="153703" y="108014"/>
                      <a:pt x="157514" y="114871"/>
                      <a:pt x="161228" y="121634"/>
                    </a:cubicBezTo>
                    <a:cubicBezTo>
                      <a:pt x="163895" y="126492"/>
                      <a:pt x="170563" y="127921"/>
                      <a:pt x="175230" y="125158"/>
                    </a:cubicBezTo>
                    <a:cubicBezTo>
                      <a:pt x="179897" y="122301"/>
                      <a:pt x="181707" y="115919"/>
                      <a:pt x="178754" y="111157"/>
                    </a:cubicBezTo>
                    <a:cubicBezTo>
                      <a:pt x="169324" y="96012"/>
                      <a:pt x="157323" y="82582"/>
                      <a:pt x="144464" y="70295"/>
                    </a:cubicBezTo>
                    <a:cubicBezTo>
                      <a:pt x="131606" y="57912"/>
                      <a:pt x="117604" y="46768"/>
                      <a:pt x="102459" y="37243"/>
                    </a:cubicBezTo>
                    <a:cubicBezTo>
                      <a:pt x="94934" y="32480"/>
                      <a:pt x="87124" y="28099"/>
                      <a:pt x="79123" y="24098"/>
                    </a:cubicBezTo>
                    <a:cubicBezTo>
                      <a:pt x="71312" y="20193"/>
                      <a:pt x="63311" y="16764"/>
                      <a:pt x="55120" y="13716"/>
                    </a:cubicBezTo>
                    <a:cubicBezTo>
                      <a:pt x="46928" y="10573"/>
                      <a:pt x="38546" y="7906"/>
                      <a:pt x="30069" y="5620"/>
                    </a:cubicBezTo>
                    <a:cubicBezTo>
                      <a:pt x="21211" y="3143"/>
                      <a:pt x="12162" y="1429"/>
                      <a:pt x="3113" y="0"/>
                    </a:cubicBezTo>
                    <a:cubicBezTo>
                      <a:pt x="2923" y="0"/>
                      <a:pt x="2732" y="0"/>
                      <a:pt x="2542" y="0"/>
                    </a:cubicBezTo>
                    <a:cubicBezTo>
                      <a:pt x="1399" y="0"/>
                      <a:pt x="446" y="571"/>
                      <a:pt x="160" y="1715"/>
                    </a:cubicBezTo>
                  </a:path>
                </a:pathLst>
              </a:custGeom>
              <a:solidFill>
                <a:srgbClr val="F3BC49"/>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F280DCBB-6743-F3D0-C581-BEAF06A1D1FC}"/>
                  </a:ext>
                </a:extLst>
              </p:cNvPr>
              <p:cNvSpPr/>
              <p:nvPr/>
            </p:nvSpPr>
            <p:spPr>
              <a:xfrm>
                <a:off x="3451027" y="3117922"/>
                <a:ext cx="198758" cy="238260"/>
              </a:xfrm>
              <a:custGeom>
                <a:avLst/>
                <a:gdLst>
                  <a:gd name="connsiteX0" fmla="*/ 195618 w 198758"/>
                  <a:gd name="connsiteY0" fmla="*/ 381 h 238260"/>
                  <a:gd name="connsiteX1" fmla="*/ 137325 w 198758"/>
                  <a:gd name="connsiteY1" fmla="*/ 39529 h 238260"/>
                  <a:gd name="connsiteX2" fmla="*/ 79699 w 198758"/>
                  <a:gd name="connsiteY2" fmla="*/ 89440 h 238260"/>
                  <a:gd name="connsiteX3" fmla="*/ 31407 w 198758"/>
                  <a:gd name="connsiteY3" fmla="*/ 148971 h 238260"/>
                  <a:gd name="connsiteX4" fmla="*/ 13500 w 198758"/>
                  <a:gd name="connsiteY4" fmla="*/ 182308 h 238260"/>
                  <a:gd name="connsiteX5" fmla="*/ 2166 w 198758"/>
                  <a:gd name="connsiteY5" fmla="*/ 216789 h 238260"/>
                  <a:gd name="connsiteX6" fmla="*/ 1022 w 198758"/>
                  <a:gd name="connsiteY6" fmla="*/ 222218 h 238260"/>
                  <a:gd name="connsiteX7" fmla="*/ 70 w 198758"/>
                  <a:gd name="connsiteY7" fmla="*/ 228981 h 238260"/>
                  <a:gd name="connsiteX8" fmla="*/ 737 w 198758"/>
                  <a:gd name="connsiteY8" fmla="*/ 233267 h 238260"/>
                  <a:gd name="connsiteX9" fmla="*/ 5499 w 198758"/>
                  <a:gd name="connsiteY9" fmla="*/ 237744 h 238260"/>
                  <a:gd name="connsiteX10" fmla="*/ 11881 w 198758"/>
                  <a:gd name="connsiteY10" fmla="*/ 237554 h 238260"/>
                  <a:gd name="connsiteX11" fmla="*/ 16358 w 198758"/>
                  <a:gd name="connsiteY11" fmla="*/ 232791 h 238260"/>
                  <a:gd name="connsiteX12" fmla="*/ 18358 w 198758"/>
                  <a:gd name="connsiteY12" fmla="*/ 226219 h 238260"/>
                  <a:gd name="connsiteX13" fmla="*/ 20930 w 198758"/>
                  <a:gd name="connsiteY13" fmla="*/ 218313 h 238260"/>
                  <a:gd name="connsiteX14" fmla="*/ 26740 w 198758"/>
                  <a:gd name="connsiteY14" fmla="*/ 202502 h 238260"/>
                  <a:gd name="connsiteX15" fmla="*/ 41409 w 198758"/>
                  <a:gd name="connsiteY15" fmla="*/ 171069 h 238260"/>
                  <a:gd name="connsiteX16" fmla="*/ 40075 w 198758"/>
                  <a:gd name="connsiteY16" fmla="*/ 173450 h 238260"/>
                  <a:gd name="connsiteX17" fmla="*/ 110751 w 198758"/>
                  <a:gd name="connsiteY17" fmla="*/ 76486 h 238260"/>
                  <a:gd name="connsiteX18" fmla="*/ 153708 w 198758"/>
                  <a:gd name="connsiteY18" fmla="*/ 36290 h 238260"/>
                  <a:gd name="connsiteX19" fmla="*/ 197904 w 198758"/>
                  <a:gd name="connsiteY19" fmla="*/ 4286 h 238260"/>
                  <a:gd name="connsiteX20" fmla="*/ 198571 w 198758"/>
                  <a:gd name="connsiteY20" fmla="*/ 1429 h 238260"/>
                  <a:gd name="connsiteX21" fmla="*/ 196380 w 198758"/>
                  <a:gd name="connsiteY21" fmla="*/ 0 h 238260"/>
                  <a:gd name="connsiteX22" fmla="*/ 195523 w 198758"/>
                  <a:gd name="connsiteY22" fmla="*/ 286 h 238260"/>
                  <a:gd name="connsiteX23" fmla="*/ 111798 w 198758"/>
                  <a:gd name="connsiteY23" fmla="*/ 75438 h 238260"/>
                  <a:gd name="connsiteX24" fmla="*/ 111322 w 198758"/>
                  <a:gd name="connsiteY24" fmla="*/ 75914 h 238260"/>
                  <a:gd name="connsiteX25" fmla="*/ 111798 w 198758"/>
                  <a:gd name="connsiteY25" fmla="*/ 75438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758" h="238260">
                    <a:moveTo>
                      <a:pt x="195618" y="381"/>
                    </a:moveTo>
                    <a:cubicBezTo>
                      <a:pt x="175616" y="12573"/>
                      <a:pt x="155994" y="25432"/>
                      <a:pt x="137325" y="39529"/>
                    </a:cubicBezTo>
                    <a:cubicBezTo>
                      <a:pt x="117132" y="54864"/>
                      <a:pt x="97511" y="71342"/>
                      <a:pt x="79699" y="89440"/>
                    </a:cubicBezTo>
                    <a:cubicBezTo>
                      <a:pt x="61792" y="107728"/>
                      <a:pt x="45123" y="127349"/>
                      <a:pt x="31407" y="148971"/>
                    </a:cubicBezTo>
                    <a:cubicBezTo>
                      <a:pt x="24645" y="159639"/>
                      <a:pt x="18644" y="170783"/>
                      <a:pt x="13500" y="182308"/>
                    </a:cubicBezTo>
                    <a:cubicBezTo>
                      <a:pt x="8547" y="193453"/>
                      <a:pt x="4737" y="204978"/>
                      <a:pt x="2166" y="216789"/>
                    </a:cubicBezTo>
                    <a:cubicBezTo>
                      <a:pt x="1785" y="218599"/>
                      <a:pt x="1403" y="220408"/>
                      <a:pt x="1022" y="222218"/>
                    </a:cubicBezTo>
                    <a:cubicBezTo>
                      <a:pt x="641" y="224504"/>
                      <a:pt x="451" y="226790"/>
                      <a:pt x="70" y="228981"/>
                    </a:cubicBezTo>
                    <a:cubicBezTo>
                      <a:pt x="-120" y="230505"/>
                      <a:pt x="70" y="231934"/>
                      <a:pt x="737" y="233267"/>
                    </a:cubicBezTo>
                    <a:cubicBezTo>
                      <a:pt x="1689" y="235363"/>
                      <a:pt x="3404" y="236982"/>
                      <a:pt x="5499" y="237744"/>
                    </a:cubicBezTo>
                    <a:cubicBezTo>
                      <a:pt x="7595" y="238506"/>
                      <a:pt x="9881" y="238411"/>
                      <a:pt x="11881" y="237554"/>
                    </a:cubicBezTo>
                    <a:cubicBezTo>
                      <a:pt x="13691" y="236696"/>
                      <a:pt x="15882" y="234886"/>
                      <a:pt x="16358" y="232791"/>
                    </a:cubicBezTo>
                    <a:cubicBezTo>
                      <a:pt x="16834" y="230600"/>
                      <a:pt x="17691" y="228409"/>
                      <a:pt x="18358" y="226219"/>
                    </a:cubicBezTo>
                    <a:cubicBezTo>
                      <a:pt x="19215" y="223647"/>
                      <a:pt x="20072" y="220980"/>
                      <a:pt x="20930" y="218313"/>
                    </a:cubicBezTo>
                    <a:cubicBezTo>
                      <a:pt x="22739" y="212979"/>
                      <a:pt x="24645" y="207740"/>
                      <a:pt x="26740" y="202502"/>
                    </a:cubicBezTo>
                    <a:cubicBezTo>
                      <a:pt x="31026" y="191738"/>
                      <a:pt x="36074" y="181261"/>
                      <a:pt x="41409" y="171069"/>
                    </a:cubicBezTo>
                    <a:cubicBezTo>
                      <a:pt x="40932" y="171831"/>
                      <a:pt x="40551" y="172688"/>
                      <a:pt x="40075" y="173450"/>
                    </a:cubicBezTo>
                    <a:cubicBezTo>
                      <a:pt x="58935" y="138017"/>
                      <a:pt x="83318" y="105823"/>
                      <a:pt x="110751" y="76486"/>
                    </a:cubicBezTo>
                    <a:cubicBezTo>
                      <a:pt x="124276" y="62293"/>
                      <a:pt x="138564" y="48863"/>
                      <a:pt x="153708" y="36290"/>
                    </a:cubicBezTo>
                    <a:cubicBezTo>
                      <a:pt x="167710" y="24670"/>
                      <a:pt x="182379" y="13811"/>
                      <a:pt x="197904" y="4286"/>
                    </a:cubicBezTo>
                    <a:cubicBezTo>
                      <a:pt x="198762" y="3715"/>
                      <a:pt x="198952" y="2286"/>
                      <a:pt x="198571" y="1429"/>
                    </a:cubicBezTo>
                    <a:cubicBezTo>
                      <a:pt x="198285" y="571"/>
                      <a:pt x="197237" y="0"/>
                      <a:pt x="196380" y="0"/>
                    </a:cubicBezTo>
                    <a:cubicBezTo>
                      <a:pt x="196095" y="0"/>
                      <a:pt x="195714" y="0"/>
                      <a:pt x="195523" y="286"/>
                    </a:cubicBezTo>
                    <a:moveTo>
                      <a:pt x="111798" y="75438"/>
                    </a:moveTo>
                    <a:cubicBezTo>
                      <a:pt x="111798" y="75438"/>
                      <a:pt x="111512" y="75724"/>
                      <a:pt x="111322" y="75914"/>
                    </a:cubicBezTo>
                    <a:cubicBezTo>
                      <a:pt x="111417" y="75724"/>
                      <a:pt x="111608" y="75629"/>
                      <a:pt x="111798" y="75438"/>
                    </a:cubicBezTo>
                  </a:path>
                </a:pathLst>
              </a:custGeom>
              <a:solidFill>
                <a:srgbClr val="F3BC49"/>
              </a:solid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74400E4B-A749-138B-2683-DCC3559EB3B5}"/>
                  </a:ext>
                </a:extLst>
              </p:cNvPr>
              <p:cNvSpPr/>
              <p:nvPr/>
            </p:nvSpPr>
            <p:spPr>
              <a:xfrm>
                <a:off x="3481103" y="3100682"/>
                <a:ext cx="142177" cy="113285"/>
              </a:xfrm>
              <a:custGeom>
                <a:avLst/>
                <a:gdLst>
                  <a:gd name="connsiteX0" fmla="*/ 137349 w 142177"/>
                  <a:gd name="connsiteY0" fmla="*/ 286 h 113285"/>
                  <a:gd name="connsiteX1" fmla="*/ 98201 w 142177"/>
                  <a:gd name="connsiteY1" fmla="*/ 17717 h 113285"/>
                  <a:gd name="connsiteX2" fmla="*/ 61340 w 142177"/>
                  <a:gd name="connsiteY2" fmla="*/ 40481 h 113285"/>
                  <a:gd name="connsiteX3" fmla="*/ 28574 w 142177"/>
                  <a:gd name="connsiteY3" fmla="*/ 69152 h 113285"/>
                  <a:gd name="connsiteX4" fmla="*/ 14096 w 142177"/>
                  <a:gd name="connsiteY4" fmla="*/ 85725 h 113285"/>
                  <a:gd name="connsiteX5" fmla="*/ 1046 w 142177"/>
                  <a:gd name="connsiteY5" fmla="*/ 104108 h 113285"/>
                  <a:gd name="connsiteX6" fmla="*/ 94 w 142177"/>
                  <a:gd name="connsiteY6" fmla="*/ 108490 h 113285"/>
                  <a:gd name="connsiteX7" fmla="*/ 2475 w 142177"/>
                  <a:gd name="connsiteY7" fmla="*/ 112205 h 113285"/>
                  <a:gd name="connsiteX8" fmla="*/ 10571 w 142177"/>
                  <a:gd name="connsiteY8" fmla="*/ 110871 h 113285"/>
                  <a:gd name="connsiteX9" fmla="*/ 24002 w 142177"/>
                  <a:gd name="connsiteY9" fmla="*/ 90964 h 113285"/>
                  <a:gd name="connsiteX10" fmla="*/ 39242 w 142177"/>
                  <a:gd name="connsiteY10" fmla="*/ 72771 h 113285"/>
                  <a:gd name="connsiteX11" fmla="*/ 39242 w 142177"/>
                  <a:gd name="connsiteY11" fmla="*/ 72771 h 113285"/>
                  <a:gd name="connsiteX12" fmla="*/ 64959 w 142177"/>
                  <a:gd name="connsiteY12" fmla="*/ 49244 h 113285"/>
                  <a:gd name="connsiteX13" fmla="*/ 92867 w 142177"/>
                  <a:gd name="connsiteY13" fmla="*/ 29718 h 113285"/>
                  <a:gd name="connsiteX14" fmla="*/ 92772 w 142177"/>
                  <a:gd name="connsiteY14" fmla="*/ 29718 h 113285"/>
                  <a:gd name="connsiteX15" fmla="*/ 93344 w 142177"/>
                  <a:gd name="connsiteY15" fmla="*/ 29432 h 113285"/>
                  <a:gd name="connsiteX16" fmla="*/ 93629 w 142177"/>
                  <a:gd name="connsiteY16" fmla="*/ 29242 h 113285"/>
                  <a:gd name="connsiteX17" fmla="*/ 93534 w 142177"/>
                  <a:gd name="connsiteY17" fmla="*/ 29242 h 113285"/>
                  <a:gd name="connsiteX18" fmla="*/ 115918 w 142177"/>
                  <a:gd name="connsiteY18" fmla="*/ 16859 h 113285"/>
                  <a:gd name="connsiteX19" fmla="*/ 140302 w 142177"/>
                  <a:gd name="connsiteY19" fmla="*/ 5906 h 113285"/>
                  <a:gd name="connsiteX20" fmla="*/ 141921 w 142177"/>
                  <a:gd name="connsiteY20" fmla="*/ 1810 h 113285"/>
                  <a:gd name="connsiteX21" fmla="*/ 139064 w 142177"/>
                  <a:gd name="connsiteY21" fmla="*/ 0 h 113285"/>
                  <a:gd name="connsiteX22" fmla="*/ 137825 w 142177"/>
                  <a:gd name="connsiteY22" fmla="*/ 286 h 113285"/>
                  <a:gd name="connsiteX23" fmla="*/ 40385 w 142177"/>
                  <a:gd name="connsiteY23" fmla="*/ 71914 h 113285"/>
                  <a:gd name="connsiteX24" fmla="*/ 39813 w 142177"/>
                  <a:gd name="connsiteY24" fmla="*/ 72485 h 113285"/>
                  <a:gd name="connsiteX25" fmla="*/ 40385 w 142177"/>
                  <a:gd name="connsiteY25" fmla="*/ 71914 h 113285"/>
                  <a:gd name="connsiteX26" fmla="*/ 93534 w 142177"/>
                  <a:gd name="connsiteY26" fmla="*/ 29528 h 113285"/>
                  <a:gd name="connsiteX27" fmla="*/ 93058 w 142177"/>
                  <a:gd name="connsiteY27" fmla="*/ 29813 h 113285"/>
                  <a:gd name="connsiteX28" fmla="*/ 93629 w 142177"/>
                  <a:gd name="connsiteY28" fmla="*/ 29432 h 113285"/>
                  <a:gd name="connsiteX29" fmla="*/ 93534 w 142177"/>
                  <a:gd name="connsiteY29" fmla="*/ 29432 h 1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177" h="113285">
                    <a:moveTo>
                      <a:pt x="137349" y="286"/>
                    </a:moveTo>
                    <a:cubicBezTo>
                      <a:pt x="124014" y="5524"/>
                      <a:pt x="110965" y="11240"/>
                      <a:pt x="98201" y="17717"/>
                    </a:cubicBezTo>
                    <a:cubicBezTo>
                      <a:pt x="85343" y="24289"/>
                      <a:pt x="72960" y="32004"/>
                      <a:pt x="61340" y="40481"/>
                    </a:cubicBezTo>
                    <a:cubicBezTo>
                      <a:pt x="49529" y="49054"/>
                      <a:pt x="38575" y="58674"/>
                      <a:pt x="28574" y="69152"/>
                    </a:cubicBezTo>
                    <a:cubicBezTo>
                      <a:pt x="23525" y="74486"/>
                      <a:pt x="18668" y="80010"/>
                      <a:pt x="14096" y="85725"/>
                    </a:cubicBezTo>
                    <a:cubicBezTo>
                      <a:pt x="9428" y="91631"/>
                      <a:pt x="4952" y="97631"/>
                      <a:pt x="1046" y="104108"/>
                    </a:cubicBezTo>
                    <a:cubicBezTo>
                      <a:pt x="189" y="105442"/>
                      <a:pt x="-192" y="106775"/>
                      <a:pt x="94" y="108490"/>
                    </a:cubicBezTo>
                    <a:cubicBezTo>
                      <a:pt x="284" y="110014"/>
                      <a:pt x="1142" y="111347"/>
                      <a:pt x="2475" y="112205"/>
                    </a:cubicBezTo>
                    <a:cubicBezTo>
                      <a:pt x="4952" y="114014"/>
                      <a:pt x="8857" y="113538"/>
                      <a:pt x="10571" y="110871"/>
                    </a:cubicBezTo>
                    <a:cubicBezTo>
                      <a:pt x="14858" y="104108"/>
                      <a:pt x="19239" y="97441"/>
                      <a:pt x="24002" y="90964"/>
                    </a:cubicBezTo>
                    <a:cubicBezTo>
                      <a:pt x="28764" y="84677"/>
                      <a:pt x="33812" y="78581"/>
                      <a:pt x="39242" y="72771"/>
                    </a:cubicBezTo>
                    <a:lnTo>
                      <a:pt x="39242" y="72771"/>
                    </a:lnTo>
                    <a:cubicBezTo>
                      <a:pt x="47243" y="64389"/>
                      <a:pt x="55910" y="56579"/>
                      <a:pt x="64959" y="49244"/>
                    </a:cubicBezTo>
                    <a:cubicBezTo>
                      <a:pt x="73817" y="42101"/>
                      <a:pt x="83247" y="35719"/>
                      <a:pt x="92867" y="29718"/>
                    </a:cubicBezTo>
                    <a:lnTo>
                      <a:pt x="92772" y="29718"/>
                    </a:lnTo>
                    <a:cubicBezTo>
                      <a:pt x="92772" y="29718"/>
                      <a:pt x="93153" y="29528"/>
                      <a:pt x="93344" y="29432"/>
                    </a:cubicBezTo>
                    <a:lnTo>
                      <a:pt x="93629" y="29242"/>
                    </a:lnTo>
                    <a:lnTo>
                      <a:pt x="93534" y="29242"/>
                    </a:lnTo>
                    <a:cubicBezTo>
                      <a:pt x="100773" y="24956"/>
                      <a:pt x="108298" y="20669"/>
                      <a:pt x="115918" y="16859"/>
                    </a:cubicBezTo>
                    <a:cubicBezTo>
                      <a:pt x="123919" y="12764"/>
                      <a:pt x="132110" y="9239"/>
                      <a:pt x="140302" y="5906"/>
                    </a:cubicBezTo>
                    <a:cubicBezTo>
                      <a:pt x="141921" y="5239"/>
                      <a:pt x="142588" y="3334"/>
                      <a:pt x="141921" y="1810"/>
                    </a:cubicBezTo>
                    <a:cubicBezTo>
                      <a:pt x="141445" y="572"/>
                      <a:pt x="140207" y="0"/>
                      <a:pt x="139064" y="0"/>
                    </a:cubicBezTo>
                    <a:cubicBezTo>
                      <a:pt x="138683" y="0"/>
                      <a:pt x="138206" y="0"/>
                      <a:pt x="137825" y="286"/>
                    </a:cubicBezTo>
                    <a:moveTo>
                      <a:pt x="40385" y="71914"/>
                    </a:moveTo>
                    <a:cubicBezTo>
                      <a:pt x="40385" y="71914"/>
                      <a:pt x="40004" y="72295"/>
                      <a:pt x="39813" y="72485"/>
                    </a:cubicBezTo>
                    <a:lnTo>
                      <a:pt x="40385" y="71914"/>
                    </a:lnTo>
                    <a:close/>
                    <a:moveTo>
                      <a:pt x="93534" y="29528"/>
                    </a:moveTo>
                    <a:lnTo>
                      <a:pt x="93058" y="29813"/>
                    </a:lnTo>
                    <a:cubicBezTo>
                      <a:pt x="93058" y="29813"/>
                      <a:pt x="93439" y="29623"/>
                      <a:pt x="93629" y="29432"/>
                    </a:cubicBezTo>
                    <a:lnTo>
                      <a:pt x="93534" y="29432"/>
                    </a:lnTo>
                    <a:close/>
                  </a:path>
                </a:pathLst>
              </a:custGeom>
              <a:solidFill>
                <a:srgbClr val="F3BC49"/>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A2ABAE71-5B23-7FD1-323C-A4515706DDE8}"/>
                  </a:ext>
                </a:extLst>
              </p:cNvPr>
              <p:cNvSpPr/>
              <p:nvPr/>
            </p:nvSpPr>
            <p:spPr>
              <a:xfrm>
                <a:off x="3877800" y="3356714"/>
                <a:ext cx="102429" cy="53721"/>
              </a:xfrm>
              <a:custGeom>
                <a:avLst/>
                <a:gdLst>
                  <a:gd name="connsiteX0" fmla="*/ 32308 w 102429"/>
                  <a:gd name="connsiteY0" fmla="*/ 0 h 53721"/>
                  <a:gd name="connsiteX1" fmla="*/ 399 w 102429"/>
                  <a:gd name="connsiteY1" fmla="*/ 14097 h 53721"/>
                  <a:gd name="connsiteX2" fmla="*/ 2590 w 102429"/>
                  <a:gd name="connsiteY2" fmla="*/ 25241 h 53721"/>
                  <a:gd name="connsiteX3" fmla="*/ 45262 w 102429"/>
                  <a:gd name="connsiteY3" fmla="*/ 50483 h 53721"/>
                  <a:gd name="connsiteX4" fmla="*/ 70122 w 102429"/>
                  <a:gd name="connsiteY4" fmla="*/ 53721 h 53721"/>
                  <a:gd name="connsiteX5" fmla="*/ 102031 w 102429"/>
                  <a:gd name="connsiteY5" fmla="*/ 39624 h 53721"/>
                  <a:gd name="connsiteX6" fmla="*/ 99840 w 102429"/>
                  <a:gd name="connsiteY6" fmla="*/ 28480 h 53721"/>
                  <a:gd name="connsiteX7" fmla="*/ 57073 w 102429"/>
                  <a:gd name="connsiteY7" fmla="*/ 3239 h 53721"/>
                  <a:gd name="connsiteX8" fmla="*/ 32308 w 102429"/>
                  <a:gd name="connsiteY8" fmla="*/ 0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29" h="53721">
                    <a:moveTo>
                      <a:pt x="32308" y="0"/>
                    </a:moveTo>
                    <a:cubicBezTo>
                      <a:pt x="14782" y="0"/>
                      <a:pt x="2590" y="5429"/>
                      <a:pt x="399" y="14097"/>
                    </a:cubicBezTo>
                    <a:cubicBezTo>
                      <a:pt x="-554" y="17526"/>
                      <a:pt x="208" y="21336"/>
                      <a:pt x="2590" y="25241"/>
                    </a:cubicBezTo>
                    <a:cubicBezTo>
                      <a:pt x="8781" y="35624"/>
                      <a:pt x="25545" y="45625"/>
                      <a:pt x="45262" y="50483"/>
                    </a:cubicBezTo>
                    <a:cubicBezTo>
                      <a:pt x="53644" y="52578"/>
                      <a:pt x="62311" y="53721"/>
                      <a:pt x="70122" y="53721"/>
                    </a:cubicBezTo>
                    <a:cubicBezTo>
                      <a:pt x="87648" y="53721"/>
                      <a:pt x="99840" y="48292"/>
                      <a:pt x="102031" y="39624"/>
                    </a:cubicBezTo>
                    <a:cubicBezTo>
                      <a:pt x="102983" y="36100"/>
                      <a:pt x="102221" y="32385"/>
                      <a:pt x="99840" y="28480"/>
                    </a:cubicBezTo>
                    <a:cubicBezTo>
                      <a:pt x="93649" y="18098"/>
                      <a:pt x="76885" y="8096"/>
                      <a:pt x="57073" y="3239"/>
                    </a:cubicBezTo>
                    <a:cubicBezTo>
                      <a:pt x="48691" y="1143"/>
                      <a:pt x="40118" y="0"/>
                      <a:pt x="32308" y="0"/>
                    </a:cubicBezTo>
                  </a:path>
                </a:pathLst>
              </a:custGeom>
              <a:solidFill>
                <a:srgbClr val="F3BC49"/>
              </a:solid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365FE300-EEB5-2B7A-EC88-D0196E1B2708}"/>
                  </a:ext>
                </a:extLst>
              </p:cNvPr>
              <p:cNvSpPr/>
              <p:nvPr/>
            </p:nvSpPr>
            <p:spPr>
              <a:xfrm>
                <a:off x="3527793" y="3351475"/>
                <a:ext cx="95339" cy="52482"/>
              </a:xfrm>
              <a:custGeom>
                <a:avLst/>
                <a:gdLst>
                  <a:gd name="connsiteX0" fmla="*/ 67799 w 95339"/>
                  <a:gd name="connsiteY0" fmla="*/ 0 h 52482"/>
                  <a:gd name="connsiteX1" fmla="*/ 41129 w 95339"/>
                  <a:gd name="connsiteY1" fmla="*/ 4191 h 52482"/>
                  <a:gd name="connsiteX2" fmla="*/ 457 w 95339"/>
                  <a:gd name="connsiteY2" fmla="*/ 40481 h 52482"/>
                  <a:gd name="connsiteX3" fmla="*/ 27603 w 95339"/>
                  <a:gd name="connsiteY3" fmla="*/ 52483 h 52482"/>
                  <a:gd name="connsiteX4" fmla="*/ 54273 w 95339"/>
                  <a:gd name="connsiteY4" fmla="*/ 48292 h 52482"/>
                  <a:gd name="connsiteX5" fmla="*/ 85706 w 95339"/>
                  <a:gd name="connsiteY5" fmla="*/ 31814 h 52482"/>
                  <a:gd name="connsiteX6" fmla="*/ 94850 w 95339"/>
                  <a:gd name="connsiteY6" fmla="*/ 12002 h 52482"/>
                  <a:gd name="connsiteX7" fmla="*/ 67608 w 95339"/>
                  <a:gd name="connsiteY7" fmla="*/ 0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339" h="52482">
                    <a:moveTo>
                      <a:pt x="67799" y="0"/>
                    </a:moveTo>
                    <a:cubicBezTo>
                      <a:pt x="59417" y="0"/>
                      <a:pt x="50177" y="1429"/>
                      <a:pt x="41129" y="4191"/>
                    </a:cubicBezTo>
                    <a:cubicBezTo>
                      <a:pt x="15125" y="12097"/>
                      <a:pt x="-3163" y="28289"/>
                      <a:pt x="457" y="40481"/>
                    </a:cubicBezTo>
                    <a:cubicBezTo>
                      <a:pt x="2648" y="48006"/>
                      <a:pt x="12839" y="52483"/>
                      <a:pt x="27603" y="52483"/>
                    </a:cubicBezTo>
                    <a:cubicBezTo>
                      <a:pt x="35890" y="52483"/>
                      <a:pt x="45129" y="51054"/>
                      <a:pt x="54273" y="48292"/>
                    </a:cubicBezTo>
                    <a:cubicBezTo>
                      <a:pt x="66846" y="44482"/>
                      <a:pt x="77990" y="38672"/>
                      <a:pt x="85706" y="31814"/>
                    </a:cubicBezTo>
                    <a:cubicBezTo>
                      <a:pt x="93421" y="24955"/>
                      <a:pt x="96659" y="17907"/>
                      <a:pt x="94850" y="12002"/>
                    </a:cubicBezTo>
                    <a:cubicBezTo>
                      <a:pt x="92659" y="4477"/>
                      <a:pt x="82467" y="0"/>
                      <a:pt x="67608" y="0"/>
                    </a:cubicBezTo>
                  </a:path>
                </a:pathLst>
              </a:custGeom>
              <a:solidFill>
                <a:srgbClr val="F3BC49"/>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E8D92E72-A22D-2DC9-3D58-D8093723B4BD}"/>
                  </a:ext>
                </a:extLst>
              </p:cNvPr>
              <p:cNvSpPr/>
              <p:nvPr/>
            </p:nvSpPr>
            <p:spPr>
              <a:xfrm>
                <a:off x="3696274" y="3420722"/>
                <a:ext cx="59210" cy="172783"/>
              </a:xfrm>
              <a:custGeom>
                <a:avLst/>
                <a:gdLst>
                  <a:gd name="connsiteX0" fmla="*/ 52670 w 59210"/>
                  <a:gd name="connsiteY0" fmla="*/ 0 h 172783"/>
                  <a:gd name="connsiteX1" fmla="*/ 52098 w 59210"/>
                  <a:gd name="connsiteY1" fmla="*/ 0 h 172783"/>
                  <a:gd name="connsiteX2" fmla="*/ 50384 w 59210"/>
                  <a:gd name="connsiteY2" fmla="*/ 3048 h 172783"/>
                  <a:gd name="connsiteX3" fmla="*/ 50860 w 59210"/>
                  <a:gd name="connsiteY3" fmla="*/ 5810 h 172783"/>
                  <a:gd name="connsiteX4" fmla="*/ 51146 w 59210"/>
                  <a:gd name="connsiteY4" fmla="*/ 7429 h 172783"/>
                  <a:gd name="connsiteX5" fmla="*/ 54003 w 59210"/>
                  <a:gd name="connsiteY5" fmla="*/ 44387 h 172783"/>
                  <a:gd name="connsiteX6" fmla="*/ 52098 w 59210"/>
                  <a:gd name="connsiteY6" fmla="*/ 82772 h 172783"/>
                  <a:gd name="connsiteX7" fmla="*/ 49527 w 59210"/>
                  <a:gd name="connsiteY7" fmla="*/ 97441 h 172783"/>
                  <a:gd name="connsiteX8" fmla="*/ 46574 w 59210"/>
                  <a:gd name="connsiteY8" fmla="*/ 108204 h 172783"/>
                  <a:gd name="connsiteX9" fmla="*/ 30953 w 59210"/>
                  <a:gd name="connsiteY9" fmla="*/ 100108 h 172783"/>
                  <a:gd name="connsiteX10" fmla="*/ 21618 w 59210"/>
                  <a:gd name="connsiteY10" fmla="*/ 98584 h 172783"/>
                  <a:gd name="connsiteX11" fmla="*/ 15522 w 59210"/>
                  <a:gd name="connsiteY11" fmla="*/ 99346 h 172783"/>
                  <a:gd name="connsiteX12" fmla="*/ 5426 w 59210"/>
                  <a:gd name="connsiteY12" fmla="*/ 105918 h 172783"/>
                  <a:gd name="connsiteX13" fmla="*/ 3616 w 59210"/>
                  <a:gd name="connsiteY13" fmla="*/ 108585 h 172783"/>
                  <a:gd name="connsiteX14" fmla="*/ 1997 w 59210"/>
                  <a:gd name="connsiteY14" fmla="*/ 112014 h 172783"/>
                  <a:gd name="connsiteX15" fmla="*/ 282 w 59210"/>
                  <a:gd name="connsiteY15" fmla="*/ 118777 h 172783"/>
                  <a:gd name="connsiteX16" fmla="*/ 1235 w 59210"/>
                  <a:gd name="connsiteY16" fmla="*/ 133160 h 172783"/>
                  <a:gd name="connsiteX17" fmla="*/ 7617 w 59210"/>
                  <a:gd name="connsiteY17" fmla="*/ 148685 h 172783"/>
                  <a:gd name="connsiteX18" fmla="*/ 19523 w 59210"/>
                  <a:gd name="connsiteY18" fmla="*/ 162592 h 172783"/>
                  <a:gd name="connsiteX19" fmla="*/ 27619 w 59210"/>
                  <a:gd name="connsiteY19" fmla="*/ 168212 h 172783"/>
                  <a:gd name="connsiteX20" fmla="*/ 37144 w 59210"/>
                  <a:gd name="connsiteY20" fmla="*/ 172498 h 172783"/>
                  <a:gd name="connsiteX21" fmla="*/ 38478 w 59210"/>
                  <a:gd name="connsiteY21" fmla="*/ 172784 h 172783"/>
                  <a:gd name="connsiteX22" fmla="*/ 43240 w 59210"/>
                  <a:gd name="connsiteY22" fmla="*/ 169069 h 172783"/>
                  <a:gd name="connsiteX23" fmla="*/ 39811 w 59210"/>
                  <a:gd name="connsiteY23" fmla="*/ 162973 h 172783"/>
                  <a:gd name="connsiteX24" fmla="*/ 35715 w 59210"/>
                  <a:gd name="connsiteY24" fmla="*/ 161544 h 172783"/>
                  <a:gd name="connsiteX25" fmla="*/ 25714 w 59210"/>
                  <a:gd name="connsiteY25" fmla="*/ 155829 h 172783"/>
                  <a:gd name="connsiteX26" fmla="*/ 17618 w 59210"/>
                  <a:gd name="connsiteY26" fmla="*/ 147733 h 172783"/>
                  <a:gd name="connsiteX27" fmla="*/ 12093 w 59210"/>
                  <a:gd name="connsiteY27" fmla="*/ 138494 h 172783"/>
                  <a:gd name="connsiteX28" fmla="*/ 11617 w 59210"/>
                  <a:gd name="connsiteY28" fmla="*/ 137636 h 172783"/>
                  <a:gd name="connsiteX29" fmla="*/ 8950 w 59210"/>
                  <a:gd name="connsiteY29" fmla="*/ 127349 h 172783"/>
                  <a:gd name="connsiteX30" fmla="*/ 8950 w 59210"/>
                  <a:gd name="connsiteY30" fmla="*/ 119253 h 172783"/>
                  <a:gd name="connsiteX31" fmla="*/ 10379 w 59210"/>
                  <a:gd name="connsiteY31" fmla="*/ 114014 h 172783"/>
                  <a:gd name="connsiteX32" fmla="*/ 12093 w 59210"/>
                  <a:gd name="connsiteY32" fmla="*/ 111157 h 172783"/>
                  <a:gd name="connsiteX33" fmla="*/ 14284 w 59210"/>
                  <a:gd name="connsiteY33" fmla="*/ 108966 h 172783"/>
                  <a:gd name="connsiteX34" fmla="*/ 16665 w 59210"/>
                  <a:gd name="connsiteY34" fmla="*/ 107633 h 172783"/>
                  <a:gd name="connsiteX35" fmla="*/ 19809 w 59210"/>
                  <a:gd name="connsiteY35" fmla="*/ 106775 h 172783"/>
                  <a:gd name="connsiteX36" fmla="*/ 22380 w 59210"/>
                  <a:gd name="connsiteY36" fmla="*/ 106680 h 172783"/>
                  <a:gd name="connsiteX37" fmla="*/ 25143 w 59210"/>
                  <a:gd name="connsiteY37" fmla="*/ 106871 h 172783"/>
                  <a:gd name="connsiteX38" fmla="*/ 34382 w 59210"/>
                  <a:gd name="connsiteY38" fmla="*/ 109538 h 172783"/>
                  <a:gd name="connsiteX39" fmla="*/ 46479 w 59210"/>
                  <a:gd name="connsiteY39" fmla="*/ 116205 h 172783"/>
                  <a:gd name="connsiteX40" fmla="*/ 48098 w 59210"/>
                  <a:gd name="connsiteY40" fmla="*/ 116681 h 172783"/>
                  <a:gd name="connsiteX41" fmla="*/ 51336 w 59210"/>
                  <a:gd name="connsiteY41" fmla="*/ 114300 h 172783"/>
                  <a:gd name="connsiteX42" fmla="*/ 54575 w 59210"/>
                  <a:gd name="connsiteY42" fmla="*/ 101917 h 172783"/>
                  <a:gd name="connsiteX43" fmla="*/ 56956 w 59210"/>
                  <a:gd name="connsiteY43" fmla="*/ 88487 h 172783"/>
                  <a:gd name="connsiteX44" fmla="*/ 59147 w 59210"/>
                  <a:gd name="connsiteY44" fmla="*/ 59246 h 172783"/>
                  <a:gd name="connsiteX45" fmla="*/ 55242 w 59210"/>
                  <a:gd name="connsiteY45" fmla="*/ 2191 h 172783"/>
                  <a:gd name="connsiteX46" fmla="*/ 52860 w 59210"/>
                  <a:gd name="connsiteY46" fmla="*/ 381 h 17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210" h="172783">
                    <a:moveTo>
                      <a:pt x="52670" y="0"/>
                    </a:moveTo>
                    <a:lnTo>
                      <a:pt x="52098" y="0"/>
                    </a:lnTo>
                    <a:cubicBezTo>
                      <a:pt x="50860" y="476"/>
                      <a:pt x="50193" y="1619"/>
                      <a:pt x="50384" y="3048"/>
                    </a:cubicBezTo>
                    <a:cubicBezTo>
                      <a:pt x="50574" y="4001"/>
                      <a:pt x="50670" y="4858"/>
                      <a:pt x="50860" y="5810"/>
                    </a:cubicBezTo>
                    <a:lnTo>
                      <a:pt x="51146" y="7429"/>
                    </a:lnTo>
                    <a:cubicBezTo>
                      <a:pt x="52765" y="20193"/>
                      <a:pt x="53718" y="32576"/>
                      <a:pt x="54003" y="44387"/>
                    </a:cubicBezTo>
                    <a:cubicBezTo>
                      <a:pt x="54289" y="58007"/>
                      <a:pt x="53718" y="70580"/>
                      <a:pt x="52098" y="82772"/>
                    </a:cubicBezTo>
                    <a:cubicBezTo>
                      <a:pt x="51432" y="88011"/>
                      <a:pt x="50479" y="92964"/>
                      <a:pt x="49527" y="97441"/>
                    </a:cubicBezTo>
                    <a:cubicBezTo>
                      <a:pt x="48574" y="101727"/>
                      <a:pt x="47622" y="105156"/>
                      <a:pt x="46574" y="108204"/>
                    </a:cubicBezTo>
                    <a:cubicBezTo>
                      <a:pt x="41621" y="104585"/>
                      <a:pt x="36287" y="101822"/>
                      <a:pt x="30953" y="100108"/>
                    </a:cubicBezTo>
                    <a:cubicBezTo>
                      <a:pt x="27905" y="99060"/>
                      <a:pt x="24762" y="98584"/>
                      <a:pt x="21618" y="98584"/>
                    </a:cubicBezTo>
                    <a:cubicBezTo>
                      <a:pt x="19523" y="98584"/>
                      <a:pt x="17523" y="98869"/>
                      <a:pt x="15522" y="99346"/>
                    </a:cubicBezTo>
                    <a:cubicBezTo>
                      <a:pt x="11712" y="100298"/>
                      <a:pt x="7998" y="102679"/>
                      <a:pt x="5426" y="105918"/>
                    </a:cubicBezTo>
                    <a:cubicBezTo>
                      <a:pt x="4378" y="107442"/>
                      <a:pt x="3997" y="108014"/>
                      <a:pt x="3616" y="108585"/>
                    </a:cubicBezTo>
                    <a:cubicBezTo>
                      <a:pt x="2949" y="109633"/>
                      <a:pt x="2473" y="110871"/>
                      <a:pt x="1997" y="112014"/>
                    </a:cubicBezTo>
                    <a:cubicBezTo>
                      <a:pt x="1044" y="114205"/>
                      <a:pt x="663" y="116586"/>
                      <a:pt x="282" y="118777"/>
                    </a:cubicBezTo>
                    <a:cubicBezTo>
                      <a:pt x="-289" y="123254"/>
                      <a:pt x="-3" y="127921"/>
                      <a:pt x="1235" y="133160"/>
                    </a:cubicBezTo>
                    <a:cubicBezTo>
                      <a:pt x="2283" y="138208"/>
                      <a:pt x="4473" y="143637"/>
                      <a:pt x="7617" y="148685"/>
                    </a:cubicBezTo>
                    <a:cubicBezTo>
                      <a:pt x="10665" y="153734"/>
                      <a:pt x="14760" y="158496"/>
                      <a:pt x="19523" y="162592"/>
                    </a:cubicBezTo>
                    <a:cubicBezTo>
                      <a:pt x="21999" y="164687"/>
                      <a:pt x="24762" y="166592"/>
                      <a:pt x="27619" y="168212"/>
                    </a:cubicBezTo>
                    <a:cubicBezTo>
                      <a:pt x="30286" y="169736"/>
                      <a:pt x="33334" y="171164"/>
                      <a:pt x="37144" y="172498"/>
                    </a:cubicBezTo>
                    <a:cubicBezTo>
                      <a:pt x="37525" y="172593"/>
                      <a:pt x="37906" y="172784"/>
                      <a:pt x="38478" y="172784"/>
                    </a:cubicBezTo>
                    <a:cubicBezTo>
                      <a:pt x="40573" y="172784"/>
                      <a:pt x="42669" y="171164"/>
                      <a:pt x="43240" y="169069"/>
                    </a:cubicBezTo>
                    <a:cubicBezTo>
                      <a:pt x="43907" y="166497"/>
                      <a:pt x="42478" y="163830"/>
                      <a:pt x="39811" y="162973"/>
                    </a:cubicBezTo>
                    <a:cubicBezTo>
                      <a:pt x="38382" y="162496"/>
                      <a:pt x="37049" y="162020"/>
                      <a:pt x="35715" y="161544"/>
                    </a:cubicBezTo>
                    <a:cubicBezTo>
                      <a:pt x="32191" y="160020"/>
                      <a:pt x="28857" y="158115"/>
                      <a:pt x="25714" y="155829"/>
                    </a:cubicBezTo>
                    <a:cubicBezTo>
                      <a:pt x="22476" y="153162"/>
                      <a:pt x="19904" y="150590"/>
                      <a:pt x="17618" y="147733"/>
                    </a:cubicBezTo>
                    <a:cubicBezTo>
                      <a:pt x="15522" y="144875"/>
                      <a:pt x="13617" y="141732"/>
                      <a:pt x="12093" y="138494"/>
                    </a:cubicBezTo>
                    <a:lnTo>
                      <a:pt x="11617" y="137636"/>
                    </a:lnTo>
                    <a:cubicBezTo>
                      <a:pt x="10665" y="135160"/>
                      <a:pt x="9522" y="131350"/>
                      <a:pt x="8950" y="127349"/>
                    </a:cubicBezTo>
                    <a:cubicBezTo>
                      <a:pt x="8664" y="124301"/>
                      <a:pt x="8664" y="121729"/>
                      <a:pt x="8950" y="119253"/>
                    </a:cubicBezTo>
                    <a:cubicBezTo>
                      <a:pt x="9236" y="117443"/>
                      <a:pt x="9712" y="115729"/>
                      <a:pt x="10379" y="114014"/>
                    </a:cubicBezTo>
                    <a:cubicBezTo>
                      <a:pt x="10950" y="112871"/>
                      <a:pt x="11427" y="111919"/>
                      <a:pt x="12093" y="111157"/>
                    </a:cubicBezTo>
                    <a:cubicBezTo>
                      <a:pt x="12760" y="110395"/>
                      <a:pt x="13522" y="109633"/>
                      <a:pt x="14284" y="108966"/>
                    </a:cubicBezTo>
                    <a:cubicBezTo>
                      <a:pt x="15046" y="108394"/>
                      <a:pt x="15808" y="108014"/>
                      <a:pt x="16665" y="107633"/>
                    </a:cubicBezTo>
                    <a:cubicBezTo>
                      <a:pt x="17618" y="107252"/>
                      <a:pt x="18666" y="106966"/>
                      <a:pt x="19809" y="106775"/>
                    </a:cubicBezTo>
                    <a:cubicBezTo>
                      <a:pt x="20666" y="106680"/>
                      <a:pt x="21523" y="106680"/>
                      <a:pt x="22380" y="106680"/>
                    </a:cubicBezTo>
                    <a:cubicBezTo>
                      <a:pt x="23238" y="106680"/>
                      <a:pt x="24190" y="106680"/>
                      <a:pt x="25143" y="106871"/>
                    </a:cubicBezTo>
                    <a:cubicBezTo>
                      <a:pt x="28191" y="107442"/>
                      <a:pt x="31239" y="108299"/>
                      <a:pt x="34382" y="109538"/>
                    </a:cubicBezTo>
                    <a:cubicBezTo>
                      <a:pt x="38192" y="111252"/>
                      <a:pt x="41907" y="113348"/>
                      <a:pt x="46479" y="116205"/>
                    </a:cubicBezTo>
                    <a:cubicBezTo>
                      <a:pt x="46955" y="116491"/>
                      <a:pt x="47431" y="116681"/>
                      <a:pt x="48098" y="116681"/>
                    </a:cubicBezTo>
                    <a:cubicBezTo>
                      <a:pt x="49622" y="116681"/>
                      <a:pt x="50955" y="115633"/>
                      <a:pt x="51336" y="114300"/>
                    </a:cubicBezTo>
                    <a:cubicBezTo>
                      <a:pt x="52479" y="110204"/>
                      <a:pt x="53622" y="106108"/>
                      <a:pt x="54575" y="101917"/>
                    </a:cubicBezTo>
                    <a:cubicBezTo>
                      <a:pt x="55718" y="97060"/>
                      <a:pt x="56480" y="92202"/>
                      <a:pt x="56956" y="88487"/>
                    </a:cubicBezTo>
                    <a:cubicBezTo>
                      <a:pt x="58194" y="79534"/>
                      <a:pt x="58861" y="70009"/>
                      <a:pt x="59147" y="59246"/>
                    </a:cubicBezTo>
                    <a:cubicBezTo>
                      <a:pt x="59528" y="41053"/>
                      <a:pt x="58194" y="21812"/>
                      <a:pt x="55242" y="2191"/>
                    </a:cubicBezTo>
                    <a:cubicBezTo>
                      <a:pt x="55051" y="1048"/>
                      <a:pt x="53908" y="381"/>
                      <a:pt x="52860" y="381"/>
                    </a:cubicBezTo>
                  </a:path>
                </a:pathLst>
              </a:custGeom>
              <a:solidFill>
                <a:srgbClr val="C2957B"/>
              </a:solid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A3438D00-21B0-AE46-70E1-BD0A2DB5C9E7}"/>
                  </a:ext>
                </a:extLst>
              </p:cNvPr>
              <p:cNvSpPr/>
              <p:nvPr/>
            </p:nvSpPr>
            <p:spPr>
              <a:xfrm>
                <a:off x="3751798" y="3605888"/>
                <a:ext cx="56853" cy="48386"/>
              </a:xfrm>
              <a:custGeom>
                <a:avLst/>
                <a:gdLst>
                  <a:gd name="connsiteX0" fmla="*/ 52677 w 56853"/>
                  <a:gd name="connsiteY0" fmla="*/ 95 h 48386"/>
                  <a:gd name="connsiteX1" fmla="*/ 52106 w 56853"/>
                  <a:gd name="connsiteY1" fmla="*/ 95 h 48386"/>
                  <a:gd name="connsiteX2" fmla="*/ 50486 w 56853"/>
                  <a:gd name="connsiteY2" fmla="*/ 3143 h 48386"/>
                  <a:gd name="connsiteX3" fmla="*/ 51534 w 56853"/>
                  <a:gd name="connsiteY3" fmla="*/ 8953 h 48386"/>
                  <a:gd name="connsiteX4" fmla="*/ 51820 w 56853"/>
                  <a:gd name="connsiteY4" fmla="*/ 22288 h 48386"/>
                  <a:gd name="connsiteX5" fmla="*/ 49629 w 56853"/>
                  <a:gd name="connsiteY5" fmla="*/ 30861 h 48386"/>
                  <a:gd name="connsiteX6" fmla="*/ 46486 w 56853"/>
                  <a:gd name="connsiteY6" fmla="*/ 36385 h 48386"/>
                  <a:gd name="connsiteX7" fmla="*/ 42962 w 56853"/>
                  <a:gd name="connsiteY7" fmla="*/ 40005 h 48386"/>
                  <a:gd name="connsiteX8" fmla="*/ 39247 w 56853"/>
                  <a:gd name="connsiteY8" fmla="*/ 42196 h 48386"/>
                  <a:gd name="connsiteX9" fmla="*/ 34484 w 56853"/>
                  <a:gd name="connsiteY9" fmla="*/ 43434 h 48386"/>
                  <a:gd name="connsiteX10" fmla="*/ 32294 w 56853"/>
                  <a:gd name="connsiteY10" fmla="*/ 43529 h 48386"/>
                  <a:gd name="connsiteX11" fmla="*/ 30103 w 56853"/>
                  <a:gd name="connsiteY11" fmla="*/ 43434 h 48386"/>
                  <a:gd name="connsiteX12" fmla="*/ 24388 w 56853"/>
                  <a:gd name="connsiteY12" fmla="*/ 41910 h 48386"/>
                  <a:gd name="connsiteX13" fmla="*/ 19244 w 56853"/>
                  <a:gd name="connsiteY13" fmla="*/ 38862 h 48386"/>
                  <a:gd name="connsiteX14" fmla="*/ 13244 w 56853"/>
                  <a:gd name="connsiteY14" fmla="*/ 32766 h 48386"/>
                  <a:gd name="connsiteX15" fmla="*/ 7433 w 56853"/>
                  <a:gd name="connsiteY15" fmla="*/ 22574 h 48386"/>
                  <a:gd name="connsiteX16" fmla="*/ 4671 w 56853"/>
                  <a:gd name="connsiteY16" fmla="*/ 14288 h 48386"/>
                  <a:gd name="connsiteX17" fmla="*/ 2385 w 56853"/>
                  <a:gd name="connsiteY17" fmla="*/ 12478 h 48386"/>
                  <a:gd name="connsiteX18" fmla="*/ 290 w 56853"/>
                  <a:gd name="connsiteY18" fmla="*/ 13906 h 48386"/>
                  <a:gd name="connsiteX19" fmla="*/ 99 w 56853"/>
                  <a:gd name="connsiteY19" fmla="*/ 15621 h 48386"/>
                  <a:gd name="connsiteX20" fmla="*/ 15530 w 56853"/>
                  <a:gd name="connsiteY20" fmla="*/ 42005 h 48386"/>
                  <a:gd name="connsiteX21" fmla="*/ 25721 w 56853"/>
                  <a:gd name="connsiteY21" fmla="*/ 47434 h 48386"/>
                  <a:gd name="connsiteX22" fmla="*/ 32198 w 56853"/>
                  <a:gd name="connsiteY22" fmla="*/ 48387 h 48386"/>
                  <a:gd name="connsiteX23" fmla="*/ 36866 w 56853"/>
                  <a:gd name="connsiteY23" fmla="*/ 47911 h 48386"/>
                  <a:gd name="connsiteX24" fmla="*/ 41723 w 56853"/>
                  <a:gd name="connsiteY24" fmla="*/ 46292 h 48386"/>
                  <a:gd name="connsiteX25" fmla="*/ 46105 w 56853"/>
                  <a:gd name="connsiteY25" fmla="*/ 43529 h 48386"/>
                  <a:gd name="connsiteX26" fmla="*/ 53439 w 56853"/>
                  <a:gd name="connsiteY26" fmla="*/ 33909 h 48386"/>
                  <a:gd name="connsiteX27" fmla="*/ 56678 w 56853"/>
                  <a:gd name="connsiteY27" fmla="*/ 20669 h 48386"/>
                  <a:gd name="connsiteX28" fmla="*/ 55058 w 56853"/>
                  <a:gd name="connsiteY28" fmla="*/ 1810 h 48386"/>
                  <a:gd name="connsiteX29" fmla="*/ 52677 w 56853"/>
                  <a:gd name="connsiteY29" fmla="*/ 0 h 4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53" h="48386">
                    <a:moveTo>
                      <a:pt x="52677" y="95"/>
                    </a:moveTo>
                    <a:lnTo>
                      <a:pt x="52106" y="95"/>
                    </a:lnTo>
                    <a:cubicBezTo>
                      <a:pt x="50867" y="571"/>
                      <a:pt x="50105" y="1810"/>
                      <a:pt x="50486" y="3143"/>
                    </a:cubicBezTo>
                    <a:cubicBezTo>
                      <a:pt x="50867" y="5048"/>
                      <a:pt x="51153" y="7048"/>
                      <a:pt x="51534" y="8953"/>
                    </a:cubicBezTo>
                    <a:cubicBezTo>
                      <a:pt x="52106" y="13716"/>
                      <a:pt x="52201" y="18002"/>
                      <a:pt x="51820" y="22288"/>
                    </a:cubicBezTo>
                    <a:cubicBezTo>
                      <a:pt x="51439" y="25336"/>
                      <a:pt x="50677" y="28099"/>
                      <a:pt x="49629" y="30861"/>
                    </a:cubicBezTo>
                    <a:cubicBezTo>
                      <a:pt x="48772" y="32766"/>
                      <a:pt x="47724" y="34671"/>
                      <a:pt x="46486" y="36385"/>
                    </a:cubicBezTo>
                    <a:cubicBezTo>
                      <a:pt x="45438" y="37719"/>
                      <a:pt x="44295" y="38862"/>
                      <a:pt x="42962" y="40005"/>
                    </a:cubicBezTo>
                    <a:cubicBezTo>
                      <a:pt x="41819" y="40862"/>
                      <a:pt x="40580" y="41529"/>
                      <a:pt x="39247" y="42196"/>
                    </a:cubicBezTo>
                    <a:cubicBezTo>
                      <a:pt x="37723" y="42767"/>
                      <a:pt x="36294" y="43148"/>
                      <a:pt x="34484" y="43434"/>
                    </a:cubicBezTo>
                    <a:cubicBezTo>
                      <a:pt x="33722" y="43434"/>
                      <a:pt x="33056" y="43529"/>
                      <a:pt x="32294" y="43529"/>
                    </a:cubicBezTo>
                    <a:cubicBezTo>
                      <a:pt x="31532" y="43529"/>
                      <a:pt x="30865" y="43529"/>
                      <a:pt x="30103" y="43434"/>
                    </a:cubicBezTo>
                    <a:cubicBezTo>
                      <a:pt x="28198" y="43148"/>
                      <a:pt x="26388" y="42672"/>
                      <a:pt x="24388" y="41910"/>
                    </a:cubicBezTo>
                    <a:cubicBezTo>
                      <a:pt x="22578" y="41053"/>
                      <a:pt x="20864" y="40100"/>
                      <a:pt x="19244" y="38862"/>
                    </a:cubicBezTo>
                    <a:cubicBezTo>
                      <a:pt x="17149" y="37243"/>
                      <a:pt x="15149" y="35242"/>
                      <a:pt x="13244" y="32766"/>
                    </a:cubicBezTo>
                    <a:cubicBezTo>
                      <a:pt x="10958" y="29623"/>
                      <a:pt x="9053" y="26384"/>
                      <a:pt x="7433" y="22574"/>
                    </a:cubicBezTo>
                    <a:cubicBezTo>
                      <a:pt x="6481" y="20288"/>
                      <a:pt x="5528" y="17335"/>
                      <a:pt x="4671" y="14288"/>
                    </a:cubicBezTo>
                    <a:cubicBezTo>
                      <a:pt x="4385" y="13240"/>
                      <a:pt x="3433" y="12478"/>
                      <a:pt x="2385" y="12478"/>
                    </a:cubicBezTo>
                    <a:cubicBezTo>
                      <a:pt x="1433" y="12668"/>
                      <a:pt x="671" y="13240"/>
                      <a:pt x="290" y="13906"/>
                    </a:cubicBezTo>
                    <a:cubicBezTo>
                      <a:pt x="4" y="14383"/>
                      <a:pt x="-91" y="15049"/>
                      <a:pt x="99" y="15621"/>
                    </a:cubicBezTo>
                    <a:cubicBezTo>
                      <a:pt x="3242" y="27337"/>
                      <a:pt x="8481" y="36195"/>
                      <a:pt x="15530" y="42005"/>
                    </a:cubicBezTo>
                    <a:cubicBezTo>
                      <a:pt x="18482" y="44482"/>
                      <a:pt x="21911" y="46292"/>
                      <a:pt x="25721" y="47434"/>
                    </a:cubicBezTo>
                    <a:cubicBezTo>
                      <a:pt x="27722" y="48101"/>
                      <a:pt x="29912" y="48387"/>
                      <a:pt x="32198" y="48387"/>
                    </a:cubicBezTo>
                    <a:cubicBezTo>
                      <a:pt x="33722" y="48387"/>
                      <a:pt x="35342" y="48292"/>
                      <a:pt x="36866" y="47911"/>
                    </a:cubicBezTo>
                    <a:cubicBezTo>
                      <a:pt x="38580" y="47530"/>
                      <a:pt x="40104" y="46958"/>
                      <a:pt x="41723" y="46292"/>
                    </a:cubicBezTo>
                    <a:cubicBezTo>
                      <a:pt x="43152" y="45625"/>
                      <a:pt x="44676" y="44672"/>
                      <a:pt x="46105" y="43529"/>
                    </a:cubicBezTo>
                    <a:cubicBezTo>
                      <a:pt x="49153" y="41053"/>
                      <a:pt x="51629" y="37814"/>
                      <a:pt x="53439" y="33909"/>
                    </a:cubicBezTo>
                    <a:cubicBezTo>
                      <a:pt x="55154" y="30194"/>
                      <a:pt x="56201" y="25813"/>
                      <a:pt x="56678" y="20669"/>
                    </a:cubicBezTo>
                    <a:cubicBezTo>
                      <a:pt x="57154" y="15240"/>
                      <a:pt x="56678" y="9239"/>
                      <a:pt x="55058" y="1810"/>
                    </a:cubicBezTo>
                    <a:cubicBezTo>
                      <a:pt x="54773" y="667"/>
                      <a:pt x="53630" y="0"/>
                      <a:pt x="52677" y="0"/>
                    </a:cubicBezTo>
                  </a:path>
                </a:pathLst>
              </a:custGeom>
              <a:solidFill>
                <a:srgbClr val="725037"/>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B32F3FA5-92CE-63A2-CE2A-D3E1CDD477BD}"/>
                  </a:ext>
                </a:extLst>
              </p:cNvPr>
              <p:cNvSpPr/>
              <p:nvPr/>
            </p:nvSpPr>
            <p:spPr>
              <a:xfrm>
                <a:off x="3557301" y="3451773"/>
                <a:ext cx="52196" cy="82295"/>
              </a:xfrm>
              <a:custGeom>
                <a:avLst/>
                <a:gdLst>
                  <a:gd name="connsiteX0" fmla="*/ 26098 w 52196"/>
                  <a:gd name="connsiteY0" fmla="*/ 82296 h 82295"/>
                  <a:gd name="connsiteX1" fmla="*/ 52197 w 52196"/>
                  <a:gd name="connsiteY1" fmla="*/ 41148 h 82295"/>
                  <a:gd name="connsiteX2" fmla="*/ 26098 w 52196"/>
                  <a:gd name="connsiteY2" fmla="*/ 0 h 82295"/>
                  <a:gd name="connsiteX3" fmla="*/ 0 w 52196"/>
                  <a:gd name="connsiteY3" fmla="*/ 41148 h 82295"/>
                  <a:gd name="connsiteX4" fmla="*/ 26098 w 52196"/>
                  <a:gd name="connsiteY4" fmla="*/ 82296 h 82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 h="82295">
                    <a:moveTo>
                      <a:pt x="26098" y="82296"/>
                    </a:moveTo>
                    <a:cubicBezTo>
                      <a:pt x="40481" y="82296"/>
                      <a:pt x="52197" y="63913"/>
                      <a:pt x="52197" y="41148"/>
                    </a:cubicBezTo>
                    <a:cubicBezTo>
                      <a:pt x="52197" y="18383"/>
                      <a:pt x="40481" y="0"/>
                      <a:pt x="26098" y="0"/>
                    </a:cubicBezTo>
                    <a:cubicBezTo>
                      <a:pt x="11716" y="0"/>
                      <a:pt x="0" y="18383"/>
                      <a:pt x="0" y="41148"/>
                    </a:cubicBezTo>
                    <a:cubicBezTo>
                      <a:pt x="0" y="63913"/>
                      <a:pt x="11716" y="82296"/>
                      <a:pt x="26098" y="82296"/>
                    </a:cubicBezTo>
                  </a:path>
                </a:pathLst>
              </a:custGeom>
              <a:solidFill>
                <a:srgbClr val="745138"/>
              </a:solid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8E84DC30-69DC-E5E2-B6DB-DC68AAC0AC88}"/>
                  </a:ext>
                </a:extLst>
              </p:cNvPr>
              <p:cNvSpPr/>
              <p:nvPr/>
            </p:nvSpPr>
            <p:spPr>
              <a:xfrm>
                <a:off x="3885628" y="3442725"/>
                <a:ext cx="55245" cy="87058"/>
              </a:xfrm>
              <a:custGeom>
                <a:avLst/>
                <a:gdLst>
                  <a:gd name="connsiteX0" fmla="*/ 27622 w 55245"/>
                  <a:gd name="connsiteY0" fmla="*/ 87058 h 87058"/>
                  <a:gd name="connsiteX1" fmla="*/ 55245 w 55245"/>
                  <a:gd name="connsiteY1" fmla="*/ 43529 h 87058"/>
                  <a:gd name="connsiteX2" fmla="*/ 27622 w 55245"/>
                  <a:gd name="connsiteY2" fmla="*/ 0 h 87058"/>
                  <a:gd name="connsiteX3" fmla="*/ 0 w 55245"/>
                  <a:gd name="connsiteY3" fmla="*/ 43529 h 87058"/>
                  <a:gd name="connsiteX4" fmla="*/ 27622 w 55245"/>
                  <a:gd name="connsiteY4" fmla="*/ 87058 h 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87058">
                    <a:moveTo>
                      <a:pt x="27622" y="87058"/>
                    </a:moveTo>
                    <a:cubicBezTo>
                      <a:pt x="42863" y="87058"/>
                      <a:pt x="55245" y="67532"/>
                      <a:pt x="55245" y="43529"/>
                    </a:cubicBezTo>
                    <a:cubicBezTo>
                      <a:pt x="55245" y="19526"/>
                      <a:pt x="42863" y="0"/>
                      <a:pt x="27622" y="0"/>
                    </a:cubicBezTo>
                    <a:cubicBezTo>
                      <a:pt x="12383" y="0"/>
                      <a:pt x="0" y="19526"/>
                      <a:pt x="0" y="43529"/>
                    </a:cubicBezTo>
                    <a:cubicBezTo>
                      <a:pt x="0" y="67532"/>
                      <a:pt x="12383" y="87058"/>
                      <a:pt x="27622" y="87058"/>
                    </a:cubicBezTo>
                  </a:path>
                </a:pathLst>
              </a:custGeom>
              <a:solidFill>
                <a:srgbClr val="745138"/>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452C009E-6138-2C22-224B-A35D0B5D07ED}"/>
                  </a:ext>
                </a:extLst>
              </p:cNvPr>
              <p:cNvSpPr/>
              <p:nvPr/>
            </p:nvSpPr>
            <p:spPr>
              <a:xfrm>
                <a:off x="3462337" y="3320709"/>
                <a:ext cx="12287" cy="65151"/>
              </a:xfrm>
              <a:custGeom>
                <a:avLst/>
                <a:gdLst>
                  <a:gd name="connsiteX0" fmla="*/ 8763 w 12287"/>
                  <a:gd name="connsiteY0" fmla="*/ 191 h 65151"/>
                  <a:gd name="connsiteX1" fmla="*/ 7620 w 12287"/>
                  <a:gd name="connsiteY1" fmla="*/ 1619 h 65151"/>
                  <a:gd name="connsiteX2" fmla="*/ 0 w 12287"/>
                  <a:gd name="connsiteY2" fmla="*/ 62770 h 65151"/>
                  <a:gd name="connsiteX3" fmla="*/ 2381 w 12287"/>
                  <a:gd name="connsiteY3" fmla="*/ 65151 h 65151"/>
                  <a:gd name="connsiteX4" fmla="*/ 4763 w 12287"/>
                  <a:gd name="connsiteY4" fmla="*/ 62770 h 65151"/>
                  <a:gd name="connsiteX5" fmla="*/ 7525 w 12287"/>
                  <a:gd name="connsiteY5" fmla="*/ 33338 h 65151"/>
                  <a:gd name="connsiteX6" fmla="*/ 7525 w 12287"/>
                  <a:gd name="connsiteY6" fmla="*/ 34004 h 65151"/>
                  <a:gd name="connsiteX7" fmla="*/ 12287 w 12287"/>
                  <a:gd name="connsiteY7" fmla="*/ 2953 h 65151"/>
                  <a:gd name="connsiteX8" fmla="*/ 12002 w 12287"/>
                  <a:gd name="connsiteY8" fmla="*/ 1143 h 65151"/>
                  <a:gd name="connsiteX9" fmla="*/ 10573 w 12287"/>
                  <a:gd name="connsiteY9" fmla="*/ 95 h 65151"/>
                  <a:gd name="connsiteX10" fmla="*/ 9906 w 12287"/>
                  <a:gd name="connsiteY10" fmla="*/ 0 h 65151"/>
                  <a:gd name="connsiteX11" fmla="*/ 8763 w 12287"/>
                  <a:gd name="connsiteY11" fmla="*/ 28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87" h="65151">
                    <a:moveTo>
                      <a:pt x="8763" y="191"/>
                    </a:moveTo>
                    <a:cubicBezTo>
                      <a:pt x="8287" y="476"/>
                      <a:pt x="7810" y="1048"/>
                      <a:pt x="7620" y="1619"/>
                    </a:cubicBezTo>
                    <a:cubicBezTo>
                      <a:pt x="4381" y="21907"/>
                      <a:pt x="857" y="42196"/>
                      <a:pt x="0" y="62770"/>
                    </a:cubicBezTo>
                    <a:cubicBezTo>
                      <a:pt x="0" y="64103"/>
                      <a:pt x="1143" y="65151"/>
                      <a:pt x="2381" y="65151"/>
                    </a:cubicBezTo>
                    <a:cubicBezTo>
                      <a:pt x="3715" y="65151"/>
                      <a:pt x="4763" y="64103"/>
                      <a:pt x="4763" y="62770"/>
                    </a:cubicBezTo>
                    <a:cubicBezTo>
                      <a:pt x="5144" y="52959"/>
                      <a:pt x="6191" y="43148"/>
                      <a:pt x="7525" y="33338"/>
                    </a:cubicBezTo>
                    <a:lnTo>
                      <a:pt x="7525" y="34004"/>
                    </a:lnTo>
                    <a:cubicBezTo>
                      <a:pt x="8858" y="23622"/>
                      <a:pt x="10573" y="13240"/>
                      <a:pt x="12287" y="2953"/>
                    </a:cubicBezTo>
                    <a:cubicBezTo>
                      <a:pt x="12287" y="2286"/>
                      <a:pt x="12287" y="1715"/>
                      <a:pt x="12002" y="1143"/>
                    </a:cubicBezTo>
                    <a:cubicBezTo>
                      <a:pt x="11716" y="572"/>
                      <a:pt x="11144" y="191"/>
                      <a:pt x="10573" y="95"/>
                    </a:cubicBezTo>
                    <a:cubicBezTo>
                      <a:pt x="10382" y="95"/>
                      <a:pt x="10096" y="0"/>
                      <a:pt x="9906" y="0"/>
                    </a:cubicBezTo>
                    <a:cubicBezTo>
                      <a:pt x="9525" y="0"/>
                      <a:pt x="9144" y="95"/>
                      <a:pt x="8763" y="286"/>
                    </a:cubicBezTo>
                  </a:path>
                </a:pathLst>
              </a:custGeom>
              <a:solidFill>
                <a:srgbClr val="F3BC49"/>
              </a:solid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70F05BFD-8774-3A05-CCB3-072EA556E889}"/>
                  </a:ext>
                </a:extLst>
              </p:cNvPr>
              <p:cNvSpPr/>
              <p:nvPr/>
            </p:nvSpPr>
            <p:spPr>
              <a:xfrm>
                <a:off x="3458337" y="3326138"/>
                <a:ext cx="11597" cy="75818"/>
              </a:xfrm>
              <a:custGeom>
                <a:avLst/>
                <a:gdLst>
                  <a:gd name="connsiteX0" fmla="*/ 6953 w 11597"/>
                  <a:gd name="connsiteY0" fmla="*/ 1619 h 75818"/>
                  <a:gd name="connsiteX1" fmla="*/ 1810 w 11597"/>
                  <a:gd name="connsiteY1" fmla="*/ 36767 h 75818"/>
                  <a:gd name="connsiteX2" fmla="*/ 0 w 11597"/>
                  <a:gd name="connsiteY2" fmla="*/ 73438 h 75818"/>
                  <a:gd name="connsiteX3" fmla="*/ 2381 w 11597"/>
                  <a:gd name="connsiteY3" fmla="*/ 75819 h 75818"/>
                  <a:gd name="connsiteX4" fmla="*/ 4763 w 11597"/>
                  <a:gd name="connsiteY4" fmla="*/ 73438 h 75818"/>
                  <a:gd name="connsiteX5" fmla="*/ 8001 w 11597"/>
                  <a:gd name="connsiteY5" fmla="*/ 24575 h 75818"/>
                  <a:gd name="connsiteX6" fmla="*/ 8001 w 11597"/>
                  <a:gd name="connsiteY6" fmla="*/ 24575 h 75818"/>
                  <a:gd name="connsiteX7" fmla="*/ 11525 w 11597"/>
                  <a:gd name="connsiteY7" fmla="*/ 2857 h 75818"/>
                  <a:gd name="connsiteX8" fmla="*/ 9906 w 11597"/>
                  <a:gd name="connsiteY8" fmla="*/ 0 h 75818"/>
                  <a:gd name="connsiteX9" fmla="*/ 9334 w 11597"/>
                  <a:gd name="connsiteY9" fmla="*/ 0 h 75818"/>
                  <a:gd name="connsiteX10" fmla="*/ 7048 w 11597"/>
                  <a:gd name="connsiteY10" fmla="*/ 1715 h 7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97" h="75818">
                    <a:moveTo>
                      <a:pt x="6953" y="1619"/>
                    </a:moveTo>
                    <a:cubicBezTo>
                      <a:pt x="4667" y="13240"/>
                      <a:pt x="2953" y="24955"/>
                      <a:pt x="1810" y="36767"/>
                    </a:cubicBezTo>
                    <a:cubicBezTo>
                      <a:pt x="571" y="48958"/>
                      <a:pt x="0" y="61246"/>
                      <a:pt x="0" y="73438"/>
                    </a:cubicBezTo>
                    <a:cubicBezTo>
                      <a:pt x="0" y="74771"/>
                      <a:pt x="1048" y="75819"/>
                      <a:pt x="2381" y="75819"/>
                    </a:cubicBezTo>
                    <a:cubicBezTo>
                      <a:pt x="3715" y="75819"/>
                      <a:pt x="4763" y="74771"/>
                      <a:pt x="4763" y="73438"/>
                    </a:cubicBezTo>
                    <a:cubicBezTo>
                      <a:pt x="4763" y="57055"/>
                      <a:pt x="5905" y="40767"/>
                      <a:pt x="8001" y="24575"/>
                    </a:cubicBezTo>
                    <a:lnTo>
                      <a:pt x="8001" y="24575"/>
                    </a:lnTo>
                    <a:cubicBezTo>
                      <a:pt x="8953" y="17335"/>
                      <a:pt x="10192" y="10097"/>
                      <a:pt x="11525" y="2857"/>
                    </a:cubicBezTo>
                    <a:cubicBezTo>
                      <a:pt x="11811" y="1619"/>
                      <a:pt x="11240" y="286"/>
                      <a:pt x="9906" y="0"/>
                    </a:cubicBezTo>
                    <a:cubicBezTo>
                      <a:pt x="9715" y="0"/>
                      <a:pt x="9525" y="0"/>
                      <a:pt x="9334" y="0"/>
                    </a:cubicBezTo>
                    <a:cubicBezTo>
                      <a:pt x="8287" y="0"/>
                      <a:pt x="7239" y="667"/>
                      <a:pt x="7048" y="1715"/>
                    </a:cubicBezTo>
                  </a:path>
                </a:pathLst>
              </a:custGeom>
              <a:solidFill>
                <a:srgbClr val="F3BC49"/>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2B80A17D-E782-947D-9BF8-273BDABFF29A}"/>
                  </a:ext>
                </a:extLst>
              </p:cNvPr>
              <p:cNvSpPr/>
              <p:nvPr/>
            </p:nvSpPr>
            <p:spPr>
              <a:xfrm>
                <a:off x="3453189" y="3331758"/>
                <a:ext cx="13034" cy="72104"/>
              </a:xfrm>
              <a:custGeom>
                <a:avLst/>
                <a:gdLst>
                  <a:gd name="connsiteX0" fmla="*/ 9338 w 13034"/>
                  <a:gd name="connsiteY0" fmla="*/ 286 h 72104"/>
                  <a:gd name="connsiteX1" fmla="*/ 8291 w 13034"/>
                  <a:gd name="connsiteY1" fmla="*/ 1715 h 72104"/>
                  <a:gd name="connsiteX2" fmla="*/ 3433 w 13034"/>
                  <a:gd name="connsiteY2" fmla="*/ 17526 h 72104"/>
                  <a:gd name="connsiteX3" fmla="*/ 671 w 13034"/>
                  <a:gd name="connsiteY3" fmla="*/ 34671 h 72104"/>
                  <a:gd name="connsiteX4" fmla="*/ 1337 w 13034"/>
                  <a:gd name="connsiteY4" fmla="*/ 69723 h 72104"/>
                  <a:gd name="connsiteX5" fmla="*/ 2004 w 13034"/>
                  <a:gd name="connsiteY5" fmla="*/ 71438 h 72104"/>
                  <a:gd name="connsiteX6" fmla="*/ 3719 w 13034"/>
                  <a:gd name="connsiteY6" fmla="*/ 72104 h 72104"/>
                  <a:gd name="connsiteX7" fmla="*/ 5433 w 13034"/>
                  <a:gd name="connsiteY7" fmla="*/ 71438 h 72104"/>
                  <a:gd name="connsiteX8" fmla="*/ 6100 w 13034"/>
                  <a:gd name="connsiteY8" fmla="*/ 69723 h 72104"/>
                  <a:gd name="connsiteX9" fmla="*/ 4766 w 13034"/>
                  <a:gd name="connsiteY9" fmla="*/ 49816 h 72104"/>
                  <a:gd name="connsiteX10" fmla="*/ 6005 w 13034"/>
                  <a:gd name="connsiteY10" fmla="*/ 29623 h 72104"/>
                  <a:gd name="connsiteX11" fmla="*/ 6005 w 13034"/>
                  <a:gd name="connsiteY11" fmla="*/ 29908 h 72104"/>
                  <a:gd name="connsiteX12" fmla="*/ 8386 w 13034"/>
                  <a:gd name="connsiteY12" fmla="*/ 17050 h 72104"/>
                  <a:gd name="connsiteX13" fmla="*/ 12958 w 13034"/>
                  <a:gd name="connsiteY13" fmla="*/ 2953 h 72104"/>
                  <a:gd name="connsiteX14" fmla="*/ 12672 w 13034"/>
                  <a:gd name="connsiteY14" fmla="*/ 1048 h 72104"/>
                  <a:gd name="connsiteX15" fmla="*/ 11243 w 13034"/>
                  <a:gd name="connsiteY15" fmla="*/ 0 h 72104"/>
                  <a:gd name="connsiteX16" fmla="*/ 10577 w 13034"/>
                  <a:gd name="connsiteY16" fmla="*/ 0 h 72104"/>
                  <a:gd name="connsiteX17" fmla="*/ 9338 w 13034"/>
                  <a:gd name="connsiteY17" fmla="*/ 286 h 72104"/>
                  <a:gd name="connsiteX18" fmla="*/ 5909 w 13034"/>
                  <a:gd name="connsiteY18" fmla="*/ 30290 h 72104"/>
                  <a:gd name="connsiteX19" fmla="*/ 5909 w 13034"/>
                  <a:gd name="connsiteY19" fmla="*/ 3029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34" h="72104">
                    <a:moveTo>
                      <a:pt x="9338" y="286"/>
                    </a:moveTo>
                    <a:cubicBezTo>
                      <a:pt x="8767" y="667"/>
                      <a:pt x="8481" y="1143"/>
                      <a:pt x="8291" y="1715"/>
                    </a:cubicBezTo>
                    <a:cubicBezTo>
                      <a:pt x="6290" y="6858"/>
                      <a:pt x="4671" y="12097"/>
                      <a:pt x="3433" y="17526"/>
                    </a:cubicBezTo>
                    <a:cubicBezTo>
                      <a:pt x="2099" y="23146"/>
                      <a:pt x="1242" y="28956"/>
                      <a:pt x="671" y="34671"/>
                    </a:cubicBezTo>
                    <a:cubicBezTo>
                      <a:pt x="-472" y="46292"/>
                      <a:pt x="-91" y="58103"/>
                      <a:pt x="1337" y="69723"/>
                    </a:cubicBezTo>
                    <a:cubicBezTo>
                      <a:pt x="1337" y="70390"/>
                      <a:pt x="1528" y="70866"/>
                      <a:pt x="2004" y="71438"/>
                    </a:cubicBezTo>
                    <a:cubicBezTo>
                      <a:pt x="2480" y="71914"/>
                      <a:pt x="3052" y="72104"/>
                      <a:pt x="3719" y="72104"/>
                    </a:cubicBezTo>
                    <a:cubicBezTo>
                      <a:pt x="4385" y="72104"/>
                      <a:pt x="4957" y="71819"/>
                      <a:pt x="5433" y="71438"/>
                    </a:cubicBezTo>
                    <a:cubicBezTo>
                      <a:pt x="5814" y="71056"/>
                      <a:pt x="6195" y="70295"/>
                      <a:pt x="6100" y="69723"/>
                    </a:cubicBezTo>
                    <a:cubicBezTo>
                      <a:pt x="5243" y="63055"/>
                      <a:pt x="4862" y="56483"/>
                      <a:pt x="4766" y="49816"/>
                    </a:cubicBezTo>
                    <a:cubicBezTo>
                      <a:pt x="4766" y="43053"/>
                      <a:pt x="5147" y="36385"/>
                      <a:pt x="6005" y="29623"/>
                    </a:cubicBezTo>
                    <a:lnTo>
                      <a:pt x="6005" y="29908"/>
                    </a:lnTo>
                    <a:cubicBezTo>
                      <a:pt x="6576" y="25622"/>
                      <a:pt x="7433" y="21336"/>
                      <a:pt x="8386" y="17050"/>
                    </a:cubicBezTo>
                    <a:cubicBezTo>
                      <a:pt x="9529" y="12287"/>
                      <a:pt x="11053" y="7525"/>
                      <a:pt x="12958" y="2953"/>
                    </a:cubicBezTo>
                    <a:cubicBezTo>
                      <a:pt x="13148" y="2381"/>
                      <a:pt x="12958" y="1619"/>
                      <a:pt x="12672" y="1048"/>
                    </a:cubicBezTo>
                    <a:cubicBezTo>
                      <a:pt x="12386" y="572"/>
                      <a:pt x="11815" y="95"/>
                      <a:pt x="11243" y="0"/>
                    </a:cubicBezTo>
                    <a:cubicBezTo>
                      <a:pt x="11053" y="0"/>
                      <a:pt x="10862" y="0"/>
                      <a:pt x="10577" y="0"/>
                    </a:cubicBezTo>
                    <a:cubicBezTo>
                      <a:pt x="10196" y="0"/>
                      <a:pt x="9719" y="95"/>
                      <a:pt x="9338" y="286"/>
                    </a:cubicBezTo>
                    <a:moveTo>
                      <a:pt x="5909" y="30290"/>
                    </a:moveTo>
                    <a:lnTo>
                      <a:pt x="5909" y="30290"/>
                    </a:lnTo>
                    <a:close/>
                  </a:path>
                </a:pathLst>
              </a:custGeom>
              <a:solidFill>
                <a:srgbClr val="F3BC49"/>
              </a:solid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D65EA964-382A-E59E-F627-FD31D9E13547}"/>
                  </a:ext>
                </a:extLst>
              </p:cNvPr>
              <p:cNvSpPr/>
              <p:nvPr/>
            </p:nvSpPr>
            <p:spPr>
              <a:xfrm>
                <a:off x="3453186" y="3341759"/>
                <a:ext cx="8073" cy="66960"/>
              </a:xfrm>
              <a:custGeom>
                <a:avLst/>
                <a:gdLst>
                  <a:gd name="connsiteX0" fmla="*/ 3341 w 8073"/>
                  <a:gd name="connsiteY0" fmla="*/ 1524 h 66960"/>
                  <a:gd name="connsiteX1" fmla="*/ 960 w 8073"/>
                  <a:gd name="connsiteY1" fmla="*/ 16288 h 66960"/>
                  <a:gd name="connsiteX2" fmla="*/ 7 w 8073"/>
                  <a:gd name="connsiteY2" fmla="*/ 32385 h 66960"/>
                  <a:gd name="connsiteX3" fmla="*/ 2198 w 8073"/>
                  <a:gd name="connsiteY3" fmla="*/ 64580 h 66960"/>
                  <a:gd name="connsiteX4" fmla="*/ 2865 w 8073"/>
                  <a:gd name="connsiteY4" fmla="*/ 66294 h 66960"/>
                  <a:gd name="connsiteX5" fmla="*/ 4579 w 8073"/>
                  <a:gd name="connsiteY5" fmla="*/ 66961 h 66960"/>
                  <a:gd name="connsiteX6" fmla="*/ 6294 w 8073"/>
                  <a:gd name="connsiteY6" fmla="*/ 66294 h 66960"/>
                  <a:gd name="connsiteX7" fmla="*/ 6960 w 8073"/>
                  <a:gd name="connsiteY7" fmla="*/ 64580 h 66960"/>
                  <a:gd name="connsiteX8" fmla="*/ 4865 w 8073"/>
                  <a:gd name="connsiteY8" fmla="*/ 39624 h 66960"/>
                  <a:gd name="connsiteX9" fmla="*/ 6198 w 8073"/>
                  <a:gd name="connsiteY9" fmla="*/ 12764 h 66960"/>
                  <a:gd name="connsiteX10" fmla="*/ 6198 w 8073"/>
                  <a:gd name="connsiteY10" fmla="*/ 13049 h 66960"/>
                  <a:gd name="connsiteX11" fmla="*/ 8008 w 8073"/>
                  <a:gd name="connsiteY11" fmla="*/ 2858 h 66960"/>
                  <a:gd name="connsiteX12" fmla="*/ 6389 w 8073"/>
                  <a:gd name="connsiteY12" fmla="*/ 0 h 66960"/>
                  <a:gd name="connsiteX13" fmla="*/ 5817 w 8073"/>
                  <a:gd name="connsiteY13" fmla="*/ 0 h 66960"/>
                  <a:gd name="connsiteX14" fmla="*/ 3531 w 8073"/>
                  <a:gd name="connsiteY14" fmla="*/ 1715 h 66960"/>
                  <a:gd name="connsiteX15" fmla="*/ 6198 w 8073"/>
                  <a:gd name="connsiteY15" fmla="*/ 13621 h 66960"/>
                  <a:gd name="connsiteX16" fmla="*/ 6198 w 8073"/>
                  <a:gd name="connsiteY16" fmla="*/ 13621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73" h="66960">
                    <a:moveTo>
                      <a:pt x="3341" y="1524"/>
                    </a:moveTo>
                    <a:cubicBezTo>
                      <a:pt x="2293" y="6477"/>
                      <a:pt x="1531" y="11335"/>
                      <a:pt x="960" y="16288"/>
                    </a:cubicBezTo>
                    <a:cubicBezTo>
                      <a:pt x="293" y="21622"/>
                      <a:pt x="102" y="27051"/>
                      <a:pt x="7" y="32385"/>
                    </a:cubicBezTo>
                    <a:cubicBezTo>
                      <a:pt x="-88" y="43148"/>
                      <a:pt x="769" y="53912"/>
                      <a:pt x="2198" y="64580"/>
                    </a:cubicBezTo>
                    <a:cubicBezTo>
                      <a:pt x="2198" y="65246"/>
                      <a:pt x="2388" y="65723"/>
                      <a:pt x="2865" y="66294"/>
                    </a:cubicBezTo>
                    <a:cubicBezTo>
                      <a:pt x="3341" y="66770"/>
                      <a:pt x="3912" y="66961"/>
                      <a:pt x="4579" y="66961"/>
                    </a:cubicBezTo>
                    <a:cubicBezTo>
                      <a:pt x="5246" y="66961"/>
                      <a:pt x="5817" y="66675"/>
                      <a:pt x="6294" y="66294"/>
                    </a:cubicBezTo>
                    <a:cubicBezTo>
                      <a:pt x="6675" y="65913"/>
                      <a:pt x="7056" y="65246"/>
                      <a:pt x="6960" y="64580"/>
                    </a:cubicBezTo>
                    <a:cubicBezTo>
                      <a:pt x="5913" y="56293"/>
                      <a:pt x="5151" y="47911"/>
                      <a:pt x="4865" y="39624"/>
                    </a:cubicBezTo>
                    <a:cubicBezTo>
                      <a:pt x="4579" y="30575"/>
                      <a:pt x="5055" y="21622"/>
                      <a:pt x="6198" y="12764"/>
                    </a:cubicBezTo>
                    <a:lnTo>
                      <a:pt x="6198" y="13049"/>
                    </a:lnTo>
                    <a:cubicBezTo>
                      <a:pt x="6675" y="9620"/>
                      <a:pt x="7246" y="6191"/>
                      <a:pt x="8008" y="2858"/>
                    </a:cubicBezTo>
                    <a:cubicBezTo>
                      <a:pt x="8294" y="1619"/>
                      <a:pt x="7627" y="286"/>
                      <a:pt x="6389" y="0"/>
                    </a:cubicBezTo>
                    <a:cubicBezTo>
                      <a:pt x="6198" y="0"/>
                      <a:pt x="6008" y="0"/>
                      <a:pt x="5817" y="0"/>
                    </a:cubicBezTo>
                    <a:cubicBezTo>
                      <a:pt x="4770" y="0"/>
                      <a:pt x="3722" y="667"/>
                      <a:pt x="3531" y="1715"/>
                    </a:cubicBezTo>
                    <a:moveTo>
                      <a:pt x="6198" y="13621"/>
                    </a:moveTo>
                    <a:lnTo>
                      <a:pt x="6198" y="13621"/>
                    </a:lnTo>
                    <a:close/>
                  </a:path>
                </a:pathLst>
              </a:custGeom>
              <a:solidFill>
                <a:srgbClr val="F3BC49"/>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98C83388-96F4-4F54-5BEB-B4740522AEB8}"/>
                  </a:ext>
                </a:extLst>
              </p:cNvPr>
              <p:cNvSpPr/>
              <p:nvPr/>
            </p:nvSpPr>
            <p:spPr>
              <a:xfrm>
                <a:off x="3455872" y="3349665"/>
                <a:ext cx="7131" cy="62483"/>
              </a:xfrm>
              <a:custGeom>
                <a:avLst/>
                <a:gdLst>
                  <a:gd name="connsiteX0" fmla="*/ 3703 w 7131"/>
                  <a:gd name="connsiteY0" fmla="*/ 286 h 62483"/>
                  <a:gd name="connsiteX1" fmla="*/ 2560 w 7131"/>
                  <a:gd name="connsiteY1" fmla="*/ 1715 h 62483"/>
                  <a:gd name="connsiteX2" fmla="*/ 1131 w 7131"/>
                  <a:gd name="connsiteY2" fmla="*/ 60103 h 62483"/>
                  <a:gd name="connsiteX3" fmla="*/ 1798 w 7131"/>
                  <a:gd name="connsiteY3" fmla="*/ 61817 h 62483"/>
                  <a:gd name="connsiteX4" fmla="*/ 3512 w 7131"/>
                  <a:gd name="connsiteY4" fmla="*/ 62484 h 62483"/>
                  <a:gd name="connsiteX5" fmla="*/ 5989 w 7131"/>
                  <a:gd name="connsiteY5" fmla="*/ 60007 h 62483"/>
                  <a:gd name="connsiteX6" fmla="*/ 5036 w 7131"/>
                  <a:gd name="connsiteY6" fmla="*/ 45625 h 62483"/>
                  <a:gd name="connsiteX7" fmla="*/ 4941 w 7131"/>
                  <a:gd name="connsiteY7" fmla="*/ 31147 h 62483"/>
                  <a:gd name="connsiteX8" fmla="*/ 7132 w 7131"/>
                  <a:gd name="connsiteY8" fmla="*/ 2286 h 62483"/>
                  <a:gd name="connsiteX9" fmla="*/ 6846 w 7131"/>
                  <a:gd name="connsiteY9" fmla="*/ 1143 h 62483"/>
                  <a:gd name="connsiteX10" fmla="*/ 5417 w 7131"/>
                  <a:gd name="connsiteY10" fmla="*/ 0 h 62483"/>
                  <a:gd name="connsiteX11" fmla="*/ 4846 w 7131"/>
                  <a:gd name="connsiteY11" fmla="*/ 0 h 62483"/>
                  <a:gd name="connsiteX12" fmla="*/ 3607 w 7131"/>
                  <a:gd name="connsiteY12" fmla="*/ 286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31" h="62483">
                    <a:moveTo>
                      <a:pt x="3703" y="286"/>
                    </a:moveTo>
                    <a:cubicBezTo>
                      <a:pt x="3226" y="571"/>
                      <a:pt x="2655" y="1143"/>
                      <a:pt x="2560" y="1715"/>
                    </a:cubicBezTo>
                    <a:cubicBezTo>
                      <a:pt x="-107" y="21050"/>
                      <a:pt x="-869" y="40672"/>
                      <a:pt x="1131" y="60103"/>
                    </a:cubicBezTo>
                    <a:cubicBezTo>
                      <a:pt x="1131" y="60770"/>
                      <a:pt x="1321" y="61341"/>
                      <a:pt x="1798" y="61817"/>
                    </a:cubicBezTo>
                    <a:cubicBezTo>
                      <a:pt x="2274" y="62294"/>
                      <a:pt x="2941" y="62484"/>
                      <a:pt x="3512" y="62484"/>
                    </a:cubicBezTo>
                    <a:cubicBezTo>
                      <a:pt x="4750" y="62484"/>
                      <a:pt x="6084" y="61341"/>
                      <a:pt x="5989" y="60007"/>
                    </a:cubicBezTo>
                    <a:cubicBezTo>
                      <a:pt x="5608" y="55245"/>
                      <a:pt x="5227" y="50387"/>
                      <a:pt x="5036" y="45625"/>
                    </a:cubicBezTo>
                    <a:cubicBezTo>
                      <a:pt x="4846" y="40767"/>
                      <a:pt x="4846" y="36004"/>
                      <a:pt x="4941" y="31147"/>
                    </a:cubicBezTo>
                    <a:cubicBezTo>
                      <a:pt x="5036" y="21526"/>
                      <a:pt x="5893" y="11906"/>
                      <a:pt x="7132" y="2286"/>
                    </a:cubicBezTo>
                    <a:cubicBezTo>
                      <a:pt x="7132" y="1810"/>
                      <a:pt x="7036" y="1429"/>
                      <a:pt x="6846" y="1143"/>
                    </a:cubicBezTo>
                    <a:cubicBezTo>
                      <a:pt x="6560" y="571"/>
                      <a:pt x="5989" y="191"/>
                      <a:pt x="5417" y="0"/>
                    </a:cubicBezTo>
                    <a:cubicBezTo>
                      <a:pt x="5227" y="0"/>
                      <a:pt x="5036" y="0"/>
                      <a:pt x="4846" y="0"/>
                    </a:cubicBezTo>
                    <a:cubicBezTo>
                      <a:pt x="4465" y="0"/>
                      <a:pt x="3988" y="95"/>
                      <a:pt x="3607" y="286"/>
                    </a:cubicBezTo>
                  </a:path>
                </a:pathLst>
              </a:custGeom>
              <a:solidFill>
                <a:srgbClr val="F3BC49"/>
              </a:solid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668A9123-DEFB-F635-1DB4-24073B086153}"/>
                  </a:ext>
                </a:extLst>
              </p:cNvPr>
              <p:cNvSpPr/>
              <p:nvPr/>
            </p:nvSpPr>
            <p:spPr>
              <a:xfrm>
                <a:off x="3459860" y="3359857"/>
                <a:ext cx="8191" cy="56102"/>
              </a:xfrm>
              <a:custGeom>
                <a:avLst/>
                <a:gdLst>
                  <a:gd name="connsiteX0" fmla="*/ 3334 w 8191"/>
                  <a:gd name="connsiteY0" fmla="*/ 2381 h 56102"/>
                  <a:gd name="connsiteX1" fmla="*/ 1524 w 8191"/>
                  <a:gd name="connsiteY1" fmla="*/ 26956 h 56102"/>
                  <a:gd name="connsiteX2" fmla="*/ 0 w 8191"/>
                  <a:gd name="connsiteY2" fmla="*/ 53435 h 56102"/>
                  <a:gd name="connsiteX3" fmla="*/ 2667 w 8191"/>
                  <a:gd name="connsiteY3" fmla="*/ 56102 h 56102"/>
                  <a:gd name="connsiteX4" fmla="*/ 5334 w 8191"/>
                  <a:gd name="connsiteY4" fmla="*/ 53435 h 56102"/>
                  <a:gd name="connsiteX5" fmla="*/ 6668 w 8191"/>
                  <a:gd name="connsiteY5" fmla="*/ 28861 h 56102"/>
                  <a:gd name="connsiteX6" fmla="*/ 8192 w 8191"/>
                  <a:gd name="connsiteY6" fmla="*/ 2381 h 56102"/>
                  <a:gd name="connsiteX7" fmla="*/ 5810 w 8191"/>
                  <a:gd name="connsiteY7" fmla="*/ 0 h 56102"/>
                  <a:gd name="connsiteX8" fmla="*/ 3334 w 8191"/>
                  <a:gd name="connsiteY8" fmla="*/ 2381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1" h="56102">
                    <a:moveTo>
                      <a:pt x="3334" y="2381"/>
                    </a:moveTo>
                    <a:cubicBezTo>
                      <a:pt x="2858" y="10573"/>
                      <a:pt x="2191" y="18764"/>
                      <a:pt x="1524" y="26956"/>
                    </a:cubicBezTo>
                    <a:cubicBezTo>
                      <a:pt x="857" y="35814"/>
                      <a:pt x="95" y="44577"/>
                      <a:pt x="0" y="53435"/>
                    </a:cubicBezTo>
                    <a:cubicBezTo>
                      <a:pt x="0" y="54864"/>
                      <a:pt x="1143" y="56102"/>
                      <a:pt x="2667" y="56102"/>
                    </a:cubicBezTo>
                    <a:cubicBezTo>
                      <a:pt x="4191" y="56102"/>
                      <a:pt x="5239" y="54864"/>
                      <a:pt x="5334" y="53435"/>
                    </a:cubicBezTo>
                    <a:cubicBezTo>
                      <a:pt x="5810" y="45244"/>
                      <a:pt x="6096" y="37052"/>
                      <a:pt x="6668" y="28861"/>
                    </a:cubicBezTo>
                    <a:cubicBezTo>
                      <a:pt x="7239" y="20002"/>
                      <a:pt x="7810" y="11240"/>
                      <a:pt x="8192" y="2381"/>
                    </a:cubicBezTo>
                    <a:cubicBezTo>
                      <a:pt x="8192" y="1048"/>
                      <a:pt x="7049" y="0"/>
                      <a:pt x="5810" y="0"/>
                    </a:cubicBezTo>
                    <a:cubicBezTo>
                      <a:pt x="4381" y="0"/>
                      <a:pt x="3429" y="1143"/>
                      <a:pt x="3334" y="2381"/>
                    </a:cubicBezTo>
                  </a:path>
                </a:pathLst>
              </a:custGeom>
              <a:solidFill>
                <a:srgbClr val="F3BC49"/>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EE40C2C0-7926-4F94-5AEB-1A2AD07CF697}"/>
                  </a:ext>
                </a:extLst>
              </p:cNvPr>
              <p:cNvSpPr/>
              <p:nvPr/>
            </p:nvSpPr>
            <p:spPr>
              <a:xfrm>
                <a:off x="3450026" y="3336806"/>
                <a:ext cx="16186" cy="89045"/>
              </a:xfrm>
              <a:custGeom>
                <a:avLst/>
                <a:gdLst>
                  <a:gd name="connsiteX0" fmla="*/ 9073 w 16186"/>
                  <a:gd name="connsiteY0" fmla="*/ 1429 h 89045"/>
                  <a:gd name="connsiteX1" fmla="*/ 4691 w 16186"/>
                  <a:gd name="connsiteY1" fmla="*/ 10478 h 89045"/>
                  <a:gd name="connsiteX2" fmla="*/ 1643 w 16186"/>
                  <a:gd name="connsiteY2" fmla="*/ 20955 h 89045"/>
                  <a:gd name="connsiteX3" fmla="*/ 214 w 16186"/>
                  <a:gd name="connsiteY3" fmla="*/ 31433 h 89045"/>
                  <a:gd name="connsiteX4" fmla="*/ 214 w 16186"/>
                  <a:gd name="connsiteY4" fmla="*/ 44387 h 89045"/>
                  <a:gd name="connsiteX5" fmla="*/ 3643 w 16186"/>
                  <a:gd name="connsiteY5" fmla="*/ 66770 h 89045"/>
                  <a:gd name="connsiteX6" fmla="*/ 6882 w 16186"/>
                  <a:gd name="connsiteY6" fmla="*/ 77534 h 89045"/>
                  <a:gd name="connsiteX7" fmla="*/ 11740 w 16186"/>
                  <a:gd name="connsiteY7" fmla="*/ 87821 h 89045"/>
                  <a:gd name="connsiteX8" fmla="*/ 14407 w 16186"/>
                  <a:gd name="connsiteY8" fmla="*/ 88964 h 89045"/>
                  <a:gd name="connsiteX9" fmla="*/ 16121 w 16186"/>
                  <a:gd name="connsiteY9" fmla="*/ 86011 h 89045"/>
                  <a:gd name="connsiteX10" fmla="*/ 13549 w 16186"/>
                  <a:gd name="connsiteY10" fmla="*/ 77153 h 89045"/>
                  <a:gd name="connsiteX11" fmla="*/ 10882 w 16186"/>
                  <a:gd name="connsiteY11" fmla="*/ 67723 h 89045"/>
                  <a:gd name="connsiteX12" fmla="*/ 6882 w 16186"/>
                  <a:gd name="connsiteY12" fmla="*/ 48482 h 89045"/>
                  <a:gd name="connsiteX13" fmla="*/ 6025 w 16186"/>
                  <a:gd name="connsiteY13" fmla="*/ 37148 h 89045"/>
                  <a:gd name="connsiteX14" fmla="*/ 6787 w 16186"/>
                  <a:gd name="connsiteY14" fmla="*/ 24384 h 89045"/>
                  <a:gd name="connsiteX15" fmla="*/ 6787 w 16186"/>
                  <a:gd name="connsiteY15" fmla="*/ 25146 h 89045"/>
                  <a:gd name="connsiteX16" fmla="*/ 8025 w 16186"/>
                  <a:gd name="connsiteY16" fmla="*/ 18383 h 89045"/>
                  <a:gd name="connsiteX17" fmla="*/ 10311 w 16186"/>
                  <a:gd name="connsiteY17" fmla="*/ 11144 h 89045"/>
                  <a:gd name="connsiteX18" fmla="*/ 13835 w 16186"/>
                  <a:gd name="connsiteY18" fmla="*/ 4191 h 89045"/>
                  <a:gd name="connsiteX19" fmla="*/ 12787 w 16186"/>
                  <a:gd name="connsiteY19" fmla="*/ 381 h 89045"/>
                  <a:gd name="connsiteX20" fmla="*/ 11454 w 16186"/>
                  <a:gd name="connsiteY20" fmla="*/ 0 h 89045"/>
                  <a:gd name="connsiteX21" fmla="*/ 9073 w 16186"/>
                  <a:gd name="connsiteY21" fmla="*/ 1334 h 89045"/>
                  <a:gd name="connsiteX22" fmla="*/ 10501 w 16186"/>
                  <a:gd name="connsiteY22" fmla="*/ 10573 h 89045"/>
                  <a:gd name="connsiteX23" fmla="*/ 10501 w 16186"/>
                  <a:gd name="connsiteY23" fmla="*/ 10573 h 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86" h="89045">
                    <a:moveTo>
                      <a:pt x="9073" y="1429"/>
                    </a:moveTo>
                    <a:cubicBezTo>
                      <a:pt x="7358" y="4286"/>
                      <a:pt x="5929" y="7334"/>
                      <a:pt x="4691" y="10478"/>
                    </a:cubicBezTo>
                    <a:cubicBezTo>
                      <a:pt x="3358" y="13907"/>
                      <a:pt x="2405" y="17431"/>
                      <a:pt x="1643" y="20955"/>
                    </a:cubicBezTo>
                    <a:cubicBezTo>
                      <a:pt x="881" y="24384"/>
                      <a:pt x="500" y="27908"/>
                      <a:pt x="214" y="31433"/>
                    </a:cubicBezTo>
                    <a:cubicBezTo>
                      <a:pt x="-71" y="35719"/>
                      <a:pt x="-71" y="40100"/>
                      <a:pt x="214" y="44387"/>
                    </a:cubicBezTo>
                    <a:cubicBezTo>
                      <a:pt x="595" y="51911"/>
                      <a:pt x="1834" y="59436"/>
                      <a:pt x="3643" y="66770"/>
                    </a:cubicBezTo>
                    <a:cubicBezTo>
                      <a:pt x="4501" y="70390"/>
                      <a:pt x="5644" y="74009"/>
                      <a:pt x="6882" y="77534"/>
                    </a:cubicBezTo>
                    <a:cubicBezTo>
                      <a:pt x="8215" y="81153"/>
                      <a:pt x="9739" y="84582"/>
                      <a:pt x="11740" y="87821"/>
                    </a:cubicBezTo>
                    <a:cubicBezTo>
                      <a:pt x="12311" y="88773"/>
                      <a:pt x="13359" y="89249"/>
                      <a:pt x="14407" y="88964"/>
                    </a:cubicBezTo>
                    <a:cubicBezTo>
                      <a:pt x="15740" y="88583"/>
                      <a:pt x="16407" y="87249"/>
                      <a:pt x="16121" y="86011"/>
                    </a:cubicBezTo>
                    <a:cubicBezTo>
                      <a:pt x="15454" y="83058"/>
                      <a:pt x="14502" y="80105"/>
                      <a:pt x="13549" y="77153"/>
                    </a:cubicBezTo>
                    <a:cubicBezTo>
                      <a:pt x="12597" y="74009"/>
                      <a:pt x="11740" y="70866"/>
                      <a:pt x="10882" y="67723"/>
                    </a:cubicBezTo>
                    <a:cubicBezTo>
                      <a:pt x="9168" y="61436"/>
                      <a:pt x="7834" y="54959"/>
                      <a:pt x="6882" y="48482"/>
                    </a:cubicBezTo>
                    <a:cubicBezTo>
                      <a:pt x="6501" y="44768"/>
                      <a:pt x="6215" y="40958"/>
                      <a:pt x="6025" y="37148"/>
                    </a:cubicBezTo>
                    <a:cubicBezTo>
                      <a:pt x="6025" y="32957"/>
                      <a:pt x="6215" y="28670"/>
                      <a:pt x="6787" y="24384"/>
                    </a:cubicBezTo>
                    <a:cubicBezTo>
                      <a:pt x="6787" y="24670"/>
                      <a:pt x="6787" y="24956"/>
                      <a:pt x="6787" y="25146"/>
                    </a:cubicBezTo>
                    <a:cubicBezTo>
                      <a:pt x="7168" y="22860"/>
                      <a:pt x="7549" y="20574"/>
                      <a:pt x="8025" y="18383"/>
                    </a:cubicBezTo>
                    <a:cubicBezTo>
                      <a:pt x="8596" y="15907"/>
                      <a:pt x="9454" y="13526"/>
                      <a:pt x="10311" y="11144"/>
                    </a:cubicBezTo>
                    <a:cubicBezTo>
                      <a:pt x="11359" y="8763"/>
                      <a:pt x="12502" y="6382"/>
                      <a:pt x="13835" y="4191"/>
                    </a:cubicBezTo>
                    <a:cubicBezTo>
                      <a:pt x="14597" y="2858"/>
                      <a:pt x="14121" y="1143"/>
                      <a:pt x="12787" y="381"/>
                    </a:cubicBezTo>
                    <a:cubicBezTo>
                      <a:pt x="12406" y="95"/>
                      <a:pt x="11930" y="0"/>
                      <a:pt x="11454" y="0"/>
                    </a:cubicBezTo>
                    <a:cubicBezTo>
                      <a:pt x="10501" y="0"/>
                      <a:pt x="9549" y="476"/>
                      <a:pt x="9073" y="1334"/>
                    </a:cubicBezTo>
                    <a:moveTo>
                      <a:pt x="10501" y="10573"/>
                    </a:moveTo>
                    <a:lnTo>
                      <a:pt x="10501" y="10573"/>
                    </a:lnTo>
                  </a:path>
                </a:pathLst>
              </a:custGeom>
              <a:solidFill>
                <a:srgbClr val="F3BC49"/>
              </a:solid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8C489524-004C-500C-4F8F-EB5A8B35CFC8}"/>
                  </a:ext>
                </a:extLst>
              </p:cNvPr>
              <p:cNvSpPr/>
              <p:nvPr/>
            </p:nvSpPr>
            <p:spPr>
              <a:xfrm>
                <a:off x="3453383" y="3378145"/>
                <a:ext cx="12698" cy="50352"/>
              </a:xfrm>
              <a:custGeom>
                <a:avLst/>
                <a:gdLst>
                  <a:gd name="connsiteX0" fmla="*/ 0 w 12698"/>
                  <a:gd name="connsiteY0" fmla="*/ 2477 h 50352"/>
                  <a:gd name="connsiteX1" fmla="*/ 476 w 12698"/>
                  <a:gd name="connsiteY1" fmla="*/ 13145 h 50352"/>
                  <a:gd name="connsiteX2" fmla="*/ 1905 w 12698"/>
                  <a:gd name="connsiteY2" fmla="*/ 24384 h 50352"/>
                  <a:gd name="connsiteX3" fmla="*/ 8001 w 12698"/>
                  <a:gd name="connsiteY3" fmla="*/ 48578 h 50352"/>
                  <a:gd name="connsiteX4" fmla="*/ 10954 w 12698"/>
                  <a:gd name="connsiteY4" fmla="*/ 50292 h 50352"/>
                  <a:gd name="connsiteX5" fmla="*/ 12573 w 12698"/>
                  <a:gd name="connsiteY5" fmla="*/ 47339 h 50352"/>
                  <a:gd name="connsiteX6" fmla="*/ 8573 w 12698"/>
                  <a:gd name="connsiteY6" fmla="*/ 33623 h 50352"/>
                  <a:gd name="connsiteX7" fmla="*/ 6001 w 12698"/>
                  <a:gd name="connsiteY7" fmla="*/ 20003 h 50352"/>
                  <a:gd name="connsiteX8" fmla="*/ 6001 w 12698"/>
                  <a:gd name="connsiteY8" fmla="*/ 20193 h 50352"/>
                  <a:gd name="connsiteX9" fmla="*/ 4763 w 12698"/>
                  <a:gd name="connsiteY9" fmla="*/ 2381 h 50352"/>
                  <a:gd name="connsiteX10" fmla="*/ 2381 w 12698"/>
                  <a:gd name="connsiteY10" fmla="*/ 0 h 50352"/>
                  <a:gd name="connsiteX11" fmla="*/ 0 w 12698"/>
                  <a:gd name="connsiteY11" fmla="*/ 2381 h 50352"/>
                  <a:gd name="connsiteX12" fmla="*/ 6001 w 12698"/>
                  <a:gd name="connsiteY12" fmla="*/ 19907 h 50352"/>
                  <a:gd name="connsiteX13" fmla="*/ 6001 w 12698"/>
                  <a:gd name="connsiteY13" fmla="*/ 19526 h 50352"/>
                  <a:gd name="connsiteX14" fmla="*/ 6001 w 12698"/>
                  <a:gd name="connsiteY14" fmla="*/ 19907 h 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8" h="50352">
                    <a:moveTo>
                      <a:pt x="0" y="2477"/>
                    </a:moveTo>
                    <a:cubicBezTo>
                      <a:pt x="0" y="6096"/>
                      <a:pt x="191" y="9620"/>
                      <a:pt x="476" y="13145"/>
                    </a:cubicBezTo>
                    <a:cubicBezTo>
                      <a:pt x="762" y="16859"/>
                      <a:pt x="1333" y="20669"/>
                      <a:pt x="1905" y="24384"/>
                    </a:cubicBezTo>
                    <a:cubicBezTo>
                      <a:pt x="3239" y="32576"/>
                      <a:pt x="5334" y="40672"/>
                      <a:pt x="8001" y="48578"/>
                    </a:cubicBezTo>
                    <a:cubicBezTo>
                      <a:pt x="8382" y="49816"/>
                      <a:pt x="9620" y="50578"/>
                      <a:pt x="10954" y="50292"/>
                    </a:cubicBezTo>
                    <a:cubicBezTo>
                      <a:pt x="12097" y="50006"/>
                      <a:pt x="13049" y="48578"/>
                      <a:pt x="12573" y="47339"/>
                    </a:cubicBezTo>
                    <a:cubicBezTo>
                      <a:pt x="11049" y="42767"/>
                      <a:pt x="9716" y="38291"/>
                      <a:pt x="8573" y="33623"/>
                    </a:cubicBezTo>
                    <a:cubicBezTo>
                      <a:pt x="7525" y="29147"/>
                      <a:pt x="6668" y="24670"/>
                      <a:pt x="6001" y="20003"/>
                    </a:cubicBezTo>
                    <a:lnTo>
                      <a:pt x="6001" y="20193"/>
                    </a:lnTo>
                    <a:cubicBezTo>
                      <a:pt x="5239" y="14288"/>
                      <a:pt x="4858" y="8382"/>
                      <a:pt x="4763" y="2381"/>
                    </a:cubicBezTo>
                    <a:cubicBezTo>
                      <a:pt x="4763" y="1048"/>
                      <a:pt x="3715" y="0"/>
                      <a:pt x="2381" y="0"/>
                    </a:cubicBezTo>
                    <a:cubicBezTo>
                      <a:pt x="1048" y="0"/>
                      <a:pt x="0" y="1048"/>
                      <a:pt x="0" y="2381"/>
                    </a:cubicBezTo>
                    <a:moveTo>
                      <a:pt x="6001" y="19907"/>
                    </a:moveTo>
                    <a:cubicBezTo>
                      <a:pt x="6001" y="19907"/>
                      <a:pt x="6001" y="19622"/>
                      <a:pt x="6001" y="19526"/>
                    </a:cubicBezTo>
                    <a:lnTo>
                      <a:pt x="6001" y="19907"/>
                    </a:lnTo>
                  </a:path>
                </a:pathLst>
              </a:custGeom>
              <a:solidFill>
                <a:srgbClr val="F3BC49"/>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966CDA3B-93C5-72A9-375C-16C64A67FEB2}"/>
                  </a:ext>
                </a:extLst>
              </p:cNvPr>
              <p:cNvSpPr/>
              <p:nvPr/>
            </p:nvSpPr>
            <p:spPr>
              <a:xfrm>
                <a:off x="3463194" y="3348427"/>
                <a:ext cx="7147" cy="49911"/>
              </a:xfrm>
              <a:custGeom>
                <a:avLst/>
                <a:gdLst>
                  <a:gd name="connsiteX0" fmla="*/ 2191 w 7147"/>
                  <a:gd name="connsiteY0" fmla="*/ 191 h 49911"/>
                  <a:gd name="connsiteX1" fmla="*/ 476 w 7147"/>
                  <a:gd name="connsiteY1" fmla="*/ 3143 h 49911"/>
                  <a:gd name="connsiteX2" fmla="*/ 1429 w 7147"/>
                  <a:gd name="connsiteY2" fmla="*/ 8192 h 49911"/>
                  <a:gd name="connsiteX3" fmla="*/ 1334 w 7147"/>
                  <a:gd name="connsiteY3" fmla="*/ 7525 h 49911"/>
                  <a:gd name="connsiteX4" fmla="*/ 2000 w 7147"/>
                  <a:gd name="connsiteY4" fmla="*/ 16097 h 49911"/>
                  <a:gd name="connsiteX5" fmla="*/ 1715 w 7147"/>
                  <a:gd name="connsiteY5" fmla="*/ 26479 h 49911"/>
                  <a:gd name="connsiteX6" fmla="*/ 762 w 7147"/>
                  <a:gd name="connsiteY6" fmla="*/ 36862 h 49911"/>
                  <a:gd name="connsiteX7" fmla="*/ 0 w 7147"/>
                  <a:gd name="connsiteY7" fmla="*/ 47149 h 49911"/>
                  <a:gd name="connsiteX8" fmla="*/ 2762 w 7147"/>
                  <a:gd name="connsiteY8" fmla="*/ 49911 h 49911"/>
                  <a:gd name="connsiteX9" fmla="*/ 4667 w 7147"/>
                  <a:gd name="connsiteY9" fmla="*/ 49149 h 49911"/>
                  <a:gd name="connsiteX10" fmla="*/ 5525 w 7147"/>
                  <a:gd name="connsiteY10" fmla="*/ 47149 h 49911"/>
                  <a:gd name="connsiteX11" fmla="*/ 6382 w 7147"/>
                  <a:gd name="connsiteY11" fmla="*/ 36862 h 49911"/>
                  <a:gd name="connsiteX12" fmla="*/ 7049 w 7147"/>
                  <a:gd name="connsiteY12" fmla="*/ 24670 h 49911"/>
                  <a:gd name="connsiteX13" fmla="*/ 6858 w 7147"/>
                  <a:gd name="connsiteY13" fmla="*/ 12573 h 49911"/>
                  <a:gd name="connsiteX14" fmla="*/ 5144 w 7147"/>
                  <a:gd name="connsiteY14" fmla="*/ 1715 h 49911"/>
                  <a:gd name="connsiteX15" fmla="*/ 2858 w 7147"/>
                  <a:gd name="connsiteY15" fmla="*/ 0 h 49911"/>
                  <a:gd name="connsiteX16" fmla="*/ 2286 w 7147"/>
                  <a:gd name="connsiteY16" fmla="*/ 0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9911">
                    <a:moveTo>
                      <a:pt x="2191" y="191"/>
                    </a:moveTo>
                    <a:cubicBezTo>
                      <a:pt x="857" y="572"/>
                      <a:pt x="191" y="1810"/>
                      <a:pt x="476" y="3143"/>
                    </a:cubicBezTo>
                    <a:cubicBezTo>
                      <a:pt x="857" y="4858"/>
                      <a:pt x="1143" y="6572"/>
                      <a:pt x="1429" y="8192"/>
                    </a:cubicBezTo>
                    <a:cubicBezTo>
                      <a:pt x="1429" y="8001"/>
                      <a:pt x="1429" y="7810"/>
                      <a:pt x="1334" y="7525"/>
                    </a:cubicBezTo>
                    <a:cubicBezTo>
                      <a:pt x="1715" y="10382"/>
                      <a:pt x="1905" y="13240"/>
                      <a:pt x="2000" y="16097"/>
                    </a:cubicBezTo>
                    <a:cubicBezTo>
                      <a:pt x="2096" y="19526"/>
                      <a:pt x="1905" y="23051"/>
                      <a:pt x="1715" y="26479"/>
                    </a:cubicBezTo>
                    <a:cubicBezTo>
                      <a:pt x="1429" y="30004"/>
                      <a:pt x="1048" y="33433"/>
                      <a:pt x="762" y="36862"/>
                    </a:cubicBezTo>
                    <a:cubicBezTo>
                      <a:pt x="476" y="40291"/>
                      <a:pt x="95" y="43720"/>
                      <a:pt x="0" y="47149"/>
                    </a:cubicBezTo>
                    <a:cubicBezTo>
                      <a:pt x="0" y="48673"/>
                      <a:pt x="1238" y="49911"/>
                      <a:pt x="2762" y="49911"/>
                    </a:cubicBezTo>
                    <a:cubicBezTo>
                      <a:pt x="3429" y="49911"/>
                      <a:pt x="4191" y="49625"/>
                      <a:pt x="4667" y="49149"/>
                    </a:cubicBezTo>
                    <a:cubicBezTo>
                      <a:pt x="5239" y="48578"/>
                      <a:pt x="5334" y="48006"/>
                      <a:pt x="5525" y="47149"/>
                    </a:cubicBezTo>
                    <a:cubicBezTo>
                      <a:pt x="5906" y="43720"/>
                      <a:pt x="6096" y="40291"/>
                      <a:pt x="6382" y="36862"/>
                    </a:cubicBezTo>
                    <a:cubicBezTo>
                      <a:pt x="6668" y="32766"/>
                      <a:pt x="6953" y="28766"/>
                      <a:pt x="7049" y="24670"/>
                    </a:cubicBezTo>
                    <a:cubicBezTo>
                      <a:pt x="7239" y="20669"/>
                      <a:pt x="7144" y="16574"/>
                      <a:pt x="6858" y="12573"/>
                    </a:cubicBezTo>
                    <a:cubicBezTo>
                      <a:pt x="6572" y="8953"/>
                      <a:pt x="6001" y="5334"/>
                      <a:pt x="5144" y="1715"/>
                    </a:cubicBezTo>
                    <a:cubicBezTo>
                      <a:pt x="4858" y="667"/>
                      <a:pt x="3905" y="0"/>
                      <a:pt x="2858" y="0"/>
                    </a:cubicBezTo>
                    <a:cubicBezTo>
                      <a:pt x="2667" y="0"/>
                      <a:pt x="2477" y="0"/>
                      <a:pt x="2286" y="0"/>
                    </a:cubicBezTo>
                  </a:path>
                </a:pathLst>
              </a:custGeom>
              <a:solidFill>
                <a:srgbClr val="F3BC49"/>
              </a:solid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860FC734-9E04-5A2F-851D-F32890363D10}"/>
                  </a:ext>
                </a:extLst>
              </p:cNvPr>
              <p:cNvSpPr/>
              <p:nvPr/>
            </p:nvSpPr>
            <p:spPr>
              <a:xfrm>
                <a:off x="3462527" y="3373287"/>
                <a:ext cx="5512" cy="41338"/>
              </a:xfrm>
              <a:custGeom>
                <a:avLst/>
                <a:gdLst>
                  <a:gd name="connsiteX0" fmla="*/ 667 w 5512"/>
                  <a:gd name="connsiteY0" fmla="*/ 2381 h 41338"/>
                  <a:gd name="connsiteX1" fmla="*/ 0 w 5512"/>
                  <a:gd name="connsiteY1" fmla="*/ 38957 h 41338"/>
                  <a:gd name="connsiteX2" fmla="*/ 2381 w 5512"/>
                  <a:gd name="connsiteY2" fmla="*/ 41339 h 41338"/>
                  <a:gd name="connsiteX3" fmla="*/ 4763 w 5512"/>
                  <a:gd name="connsiteY3" fmla="*/ 38957 h 41338"/>
                  <a:gd name="connsiteX4" fmla="*/ 5429 w 5512"/>
                  <a:gd name="connsiteY4" fmla="*/ 2381 h 41338"/>
                  <a:gd name="connsiteX5" fmla="*/ 3048 w 5512"/>
                  <a:gd name="connsiteY5" fmla="*/ 0 h 41338"/>
                  <a:gd name="connsiteX6" fmla="*/ 667 w 5512"/>
                  <a:gd name="connsiteY6" fmla="*/ 2381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2" h="41338">
                    <a:moveTo>
                      <a:pt x="667" y="2381"/>
                    </a:moveTo>
                    <a:cubicBezTo>
                      <a:pt x="953" y="14573"/>
                      <a:pt x="0" y="26670"/>
                      <a:pt x="0" y="38957"/>
                    </a:cubicBezTo>
                    <a:cubicBezTo>
                      <a:pt x="0" y="40291"/>
                      <a:pt x="1048" y="41339"/>
                      <a:pt x="2381" y="41339"/>
                    </a:cubicBezTo>
                    <a:cubicBezTo>
                      <a:pt x="3715" y="41339"/>
                      <a:pt x="4763" y="40291"/>
                      <a:pt x="4763" y="38957"/>
                    </a:cubicBezTo>
                    <a:cubicBezTo>
                      <a:pt x="4763" y="26765"/>
                      <a:pt x="5810" y="14669"/>
                      <a:pt x="5429" y="2381"/>
                    </a:cubicBezTo>
                    <a:cubicBezTo>
                      <a:pt x="5429" y="1048"/>
                      <a:pt x="4382" y="0"/>
                      <a:pt x="3048" y="0"/>
                    </a:cubicBezTo>
                    <a:cubicBezTo>
                      <a:pt x="1810" y="0"/>
                      <a:pt x="667" y="1048"/>
                      <a:pt x="667" y="2381"/>
                    </a:cubicBezTo>
                  </a:path>
                </a:pathLst>
              </a:custGeom>
              <a:solidFill>
                <a:srgbClr val="F3BC49"/>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3C9F628E-8E44-D621-481B-C158766FC622}"/>
                  </a:ext>
                </a:extLst>
              </p:cNvPr>
              <p:cNvSpPr/>
              <p:nvPr/>
            </p:nvSpPr>
            <p:spPr>
              <a:xfrm>
                <a:off x="3461475" y="3398338"/>
                <a:ext cx="4958" cy="15716"/>
              </a:xfrm>
              <a:custGeom>
                <a:avLst/>
                <a:gdLst>
                  <a:gd name="connsiteX0" fmla="*/ 5 w 4958"/>
                  <a:gd name="connsiteY0" fmla="*/ 2381 h 15716"/>
                  <a:gd name="connsiteX1" fmla="*/ 196 w 4958"/>
                  <a:gd name="connsiteY1" fmla="*/ 13335 h 15716"/>
                  <a:gd name="connsiteX2" fmla="*/ 2577 w 4958"/>
                  <a:gd name="connsiteY2" fmla="*/ 15716 h 15716"/>
                  <a:gd name="connsiteX3" fmla="*/ 4958 w 4958"/>
                  <a:gd name="connsiteY3" fmla="*/ 13335 h 15716"/>
                  <a:gd name="connsiteX4" fmla="*/ 4768 w 4958"/>
                  <a:gd name="connsiteY4" fmla="*/ 2381 h 15716"/>
                  <a:gd name="connsiteX5" fmla="*/ 2386 w 4958"/>
                  <a:gd name="connsiteY5" fmla="*/ 0 h 15716"/>
                  <a:gd name="connsiteX6" fmla="*/ 5 w 4958"/>
                  <a:gd name="connsiteY6" fmla="*/ 2381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8" h="15716">
                    <a:moveTo>
                      <a:pt x="5" y="2381"/>
                    </a:moveTo>
                    <a:cubicBezTo>
                      <a:pt x="196" y="6001"/>
                      <a:pt x="196" y="9716"/>
                      <a:pt x="196" y="13335"/>
                    </a:cubicBezTo>
                    <a:cubicBezTo>
                      <a:pt x="196" y="14668"/>
                      <a:pt x="1243" y="15716"/>
                      <a:pt x="2577" y="15716"/>
                    </a:cubicBezTo>
                    <a:cubicBezTo>
                      <a:pt x="3910" y="15716"/>
                      <a:pt x="4958" y="14668"/>
                      <a:pt x="4958" y="13335"/>
                    </a:cubicBezTo>
                    <a:cubicBezTo>
                      <a:pt x="4958" y="9716"/>
                      <a:pt x="4958" y="6096"/>
                      <a:pt x="4768" y="2381"/>
                    </a:cubicBezTo>
                    <a:cubicBezTo>
                      <a:pt x="4768" y="1048"/>
                      <a:pt x="3720" y="0"/>
                      <a:pt x="2386" y="0"/>
                    </a:cubicBezTo>
                    <a:cubicBezTo>
                      <a:pt x="1148" y="0"/>
                      <a:pt x="-90" y="1048"/>
                      <a:pt x="5" y="2381"/>
                    </a:cubicBezTo>
                  </a:path>
                </a:pathLst>
              </a:custGeom>
              <a:solidFill>
                <a:srgbClr val="F3BC49"/>
              </a:solid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74DD6428-CC03-2883-7D6C-7722BFCB723C}"/>
                  </a:ext>
                </a:extLst>
              </p:cNvPr>
              <p:cNvSpPr/>
              <p:nvPr/>
            </p:nvSpPr>
            <p:spPr>
              <a:xfrm>
                <a:off x="3448572" y="3288705"/>
                <a:ext cx="27480" cy="139918"/>
              </a:xfrm>
              <a:custGeom>
                <a:avLst/>
                <a:gdLst>
                  <a:gd name="connsiteX0" fmla="*/ 23290 w 27480"/>
                  <a:gd name="connsiteY0" fmla="*/ 572 h 139918"/>
                  <a:gd name="connsiteX1" fmla="*/ 14241 w 27480"/>
                  <a:gd name="connsiteY1" fmla="*/ 14288 h 139918"/>
                  <a:gd name="connsiteX2" fmla="*/ 7097 w 27480"/>
                  <a:gd name="connsiteY2" fmla="*/ 30861 h 139918"/>
                  <a:gd name="connsiteX3" fmla="*/ 334 w 27480"/>
                  <a:gd name="connsiteY3" fmla="*/ 66770 h 139918"/>
                  <a:gd name="connsiteX4" fmla="*/ 2144 w 27480"/>
                  <a:gd name="connsiteY4" fmla="*/ 103632 h 139918"/>
                  <a:gd name="connsiteX5" fmla="*/ 11288 w 27480"/>
                  <a:gd name="connsiteY5" fmla="*/ 138113 h 139918"/>
                  <a:gd name="connsiteX6" fmla="*/ 14146 w 27480"/>
                  <a:gd name="connsiteY6" fmla="*/ 139827 h 139918"/>
                  <a:gd name="connsiteX7" fmla="*/ 15860 w 27480"/>
                  <a:gd name="connsiteY7" fmla="*/ 136874 h 139918"/>
                  <a:gd name="connsiteX8" fmla="*/ 6431 w 27480"/>
                  <a:gd name="connsiteY8" fmla="*/ 100203 h 139918"/>
                  <a:gd name="connsiteX9" fmla="*/ 6431 w 27480"/>
                  <a:gd name="connsiteY9" fmla="*/ 100394 h 139918"/>
                  <a:gd name="connsiteX10" fmla="*/ 6240 w 27480"/>
                  <a:gd name="connsiteY10" fmla="*/ 55912 h 139918"/>
                  <a:gd name="connsiteX11" fmla="*/ 6240 w 27480"/>
                  <a:gd name="connsiteY11" fmla="*/ 56388 h 139918"/>
                  <a:gd name="connsiteX12" fmla="*/ 14717 w 27480"/>
                  <a:gd name="connsiteY12" fmla="*/ 24765 h 139918"/>
                  <a:gd name="connsiteX13" fmla="*/ 14527 w 27480"/>
                  <a:gd name="connsiteY13" fmla="*/ 25336 h 139918"/>
                  <a:gd name="connsiteX14" fmla="*/ 26242 w 27480"/>
                  <a:gd name="connsiteY14" fmla="*/ 4858 h 139918"/>
                  <a:gd name="connsiteX15" fmla="*/ 26814 w 27480"/>
                  <a:gd name="connsiteY15" fmla="*/ 4096 h 139918"/>
                  <a:gd name="connsiteX16" fmla="*/ 27481 w 27480"/>
                  <a:gd name="connsiteY16" fmla="*/ 2381 h 139918"/>
                  <a:gd name="connsiteX17" fmla="*/ 26814 w 27480"/>
                  <a:gd name="connsiteY17" fmla="*/ 667 h 139918"/>
                  <a:gd name="connsiteX18" fmla="*/ 25004 w 27480"/>
                  <a:gd name="connsiteY18" fmla="*/ 0 h 139918"/>
                  <a:gd name="connsiteX19" fmla="*/ 23385 w 27480"/>
                  <a:gd name="connsiteY19" fmla="*/ 667 h 139918"/>
                  <a:gd name="connsiteX20" fmla="*/ 6526 w 27480"/>
                  <a:gd name="connsiteY20" fmla="*/ 100203 h 139918"/>
                  <a:gd name="connsiteX21" fmla="*/ 6526 w 27480"/>
                  <a:gd name="connsiteY21" fmla="*/ 99727 h 139918"/>
                  <a:gd name="connsiteX22" fmla="*/ 6526 w 27480"/>
                  <a:gd name="connsiteY22" fmla="*/ 100203 h 1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139918">
                    <a:moveTo>
                      <a:pt x="23290" y="572"/>
                    </a:moveTo>
                    <a:cubicBezTo>
                      <a:pt x="19956" y="4953"/>
                      <a:pt x="16908" y="9430"/>
                      <a:pt x="14241" y="14288"/>
                    </a:cubicBezTo>
                    <a:cubicBezTo>
                      <a:pt x="11384" y="19622"/>
                      <a:pt x="9098" y="25146"/>
                      <a:pt x="7097" y="30861"/>
                    </a:cubicBezTo>
                    <a:cubicBezTo>
                      <a:pt x="3097" y="42386"/>
                      <a:pt x="1192" y="54578"/>
                      <a:pt x="334" y="66770"/>
                    </a:cubicBezTo>
                    <a:cubicBezTo>
                      <a:pt x="-523" y="79057"/>
                      <a:pt x="334" y="91440"/>
                      <a:pt x="2144" y="103632"/>
                    </a:cubicBezTo>
                    <a:cubicBezTo>
                      <a:pt x="3859" y="115443"/>
                      <a:pt x="6907" y="126968"/>
                      <a:pt x="11288" y="138113"/>
                    </a:cubicBezTo>
                    <a:cubicBezTo>
                      <a:pt x="11765" y="139351"/>
                      <a:pt x="12812" y="140208"/>
                      <a:pt x="14146" y="139827"/>
                    </a:cubicBezTo>
                    <a:cubicBezTo>
                      <a:pt x="15289" y="139446"/>
                      <a:pt x="16336" y="138113"/>
                      <a:pt x="15860" y="136874"/>
                    </a:cubicBezTo>
                    <a:cubicBezTo>
                      <a:pt x="11288" y="125063"/>
                      <a:pt x="8240" y="112681"/>
                      <a:pt x="6431" y="100203"/>
                    </a:cubicBezTo>
                    <a:lnTo>
                      <a:pt x="6431" y="100394"/>
                    </a:lnTo>
                    <a:cubicBezTo>
                      <a:pt x="4526" y="85630"/>
                      <a:pt x="4335" y="70771"/>
                      <a:pt x="6240" y="55912"/>
                    </a:cubicBezTo>
                    <a:cubicBezTo>
                      <a:pt x="6240" y="56007"/>
                      <a:pt x="6240" y="56198"/>
                      <a:pt x="6240" y="56388"/>
                    </a:cubicBezTo>
                    <a:cubicBezTo>
                      <a:pt x="7764" y="45530"/>
                      <a:pt x="10431" y="34862"/>
                      <a:pt x="14717" y="24765"/>
                    </a:cubicBezTo>
                    <a:cubicBezTo>
                      <a:pt x="14717" y="24956"/>
                      <a:pt x="14622" y="25146"/>
                      <a:pt x="14527" y="25336"/>
                    </a:cubicBezTo>
                    <a:cubicBezTo>
                      <a:pt x="17670" y="18098"/>
                      <a:pt x="21480" y="11240"/>
                      <a:pt x="26242" y="4858"/>
                    </a:cubicBezTo>
                    <a:cubicBezTo>
                      <a:pt x="26433" y="4572"/>
                      <a:pt x="26624" y="4381"/>
                      <a:pt x="26814" y="4096"/>
                    </a:cubicBezTo>
                    <a:cubicBezTo>
                      <a:pt x="27195" y="3524"/>
                      <a:pt x="27481" y="3048"/>
                      <a:pt x="27481" y="2381"/>
                    </a:cubicBezTo>
                    <a:cubicBezTo>
                      <a:pt x="27481" y="1715"/>
                      <a:pt x="27195" y="1143"/>
                      <a:pt x="26814" y="667"/>
                    </a:cubicBezTo>
                    <a:cubicBezTo>
                      <a:pt x="26433" y="191"/>
                      <a:pt x="25671" y="0"/>
                      <a:pt x="25004" y="0"/>
                    </a:cubicBezTo>
                    <a:cubicBezTo>
                      <a:pt x="24433" y="0"/>
                      <a:pt x="23766" y="191"/>
                      <a:pt x="23385" y="667"/>
                    </a:cubicBezTo>
                    <a:moveTo>
                      <a:pt x="6526" y="100203"/>
                    </a:moveTo>
                    <a:cubicBezTo>
                      <a:pt x="6526" y="100203"/>
                      <a:pt x="6526" y="99917"/>
                      <a:pt x="6526" y="99727"/>
                    </a:cubicBezTo>
                    <a:lnTo>
                      <a:pt x="6526" y="100203"/>
                    </a:lnTo>
                  </a:path>
                </a:pathLst>
              </a:custGeom>
              <a:solidFill>
                <a:srgbClr val="F3BC49"/>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AD1CA8DB-5698-1858-CA8D-0E9A7AB6D28A}"/>
                  </a:ext>
                </a:extLst>
              </p:cNvPr>
              <p:cNvSpPr/>
              <p:nvPr/>
            </p:nvSpPr>
            <p:spPr>
              <a:xfrm>
                <a:off x="3458141" y="3414340"/>
                <a:ext cx="6485" cy="13909"/>
              </a:xfrm>
              <a:custGeom>
                <a:avLst/>
                <a:gdLst>
                  <a:gd name="connsiteX0" fmla="*/ 100 w 6485"/>
                  <a:gd name="connsiteY0" fmla="*/ 2286 h 13909"/>
                  <a:gd name="connsiteX1" fmla="*/ 481 w 6485"/>
                  <a:gd name="connsiteY1" fmla="*/ 6096 h 13909"/>
                  <a:gd name="connsiteX2" fmla="*/ 1815 w 6485"/>
                  <a:gd name="connsiteY2" fmla="*/ 12192 h 13909"/>
                  <a:gd name="connsiteX3" fmla="*/ 4767 w 6485"/>
                  <a:gd name="connsiteY3" fmla="*/ 13811 h 13909"/>
                  <a:gd name="connsiteX4" fmla="*/ 6387 w 6485"/>
                  <a:gd name="connsiteY4" fmla="*/ 10858 h 13909"/>
                  <a:gd name="connsiteX5" fmla="*/ 5053 w 6485"/>
                  <a:gd name="connsiteY5" fmla="*/ 4763 h 13909"/>
                  <a:gd name="connsiteX6" fmla="*/ 5053 w 6485"/>
                  <a:gd name="connsiteY6" fmla="*/ 5239 h 13909"/>
                  <a:gd name="connsiteX7" fmla="*/ 4767 w 6485"/>
                  <a:gd name="connsiteY7" fmla="*/ 2381 h 13909"/>
                  <a:gd name="connsiteX8" fmla="*/ 4101 w 6485"/>
                  <a:gd name="connsiteY8" fmla="*/ 667 h 13909"/>
                  <a:gd name="connsiteX9" fmla="*/ 2386 w 6485"/>
                  <a:gd name="connsiteY9" fmla="*/ 0 h 13909"/>
                  <a:gd name="connsiteX10" fmla="*/ 5 w 6485"/>
                  <a:gd name="connsiteY10" fmla="*/ 2381 h 1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 h="13909">
                    <a:moveTo>
                      <a:pt x="100" y="2286"/>
                    </a:moveTo>
                    <a:cubicBezTo>
                      <a:pt x="195" y="3524"/>
                      <a:pt x="291" y="4763"/>
                      <a:pt x="481" y="6096"/>
                    </a:cubicBezTo>
                    <a:cubicBezTo>
                      <a:pt x="862" y="8096"/>
                      <a:pt x="1338" y="10192"/>
                      <a:pt x="1815" y="12192"/>
                    </a:cubicBezTo>
                    <a:cubicBezTo>
                      <a:pt x="2196" y="13430"/>
                      <a:pt x="3529" y="14192"/>
                      <a:pt x="4767" y="13811"/>
                    </a:cubicBezTo>
                    <a:cubicBezTo>
                      <a:pt x="6006" y="13525"/>
                      <a:pt x="6768" y="12097"/>
                      <a:pt x="6387" y="10858"/>
                    </a:cubicBezTo>
                    <a:cubicBezTo>
                      <a:pt x="5815" y="8858"/>
                      <a:pt x="5339" y="6858"/>
                      <a:pt x="5053" y="4763"/>
                    </a:cubicBezTo>
                    <a:cubicBezTo>
                      <a:pt x="5053" y="4858"/>
                      <a:pt x="5053" y="5048"/>
                      <a:pt x="5053" y="5239"/>
                    </a:cubicBezTo>
                    <a:cubicBezTo>
                      <a:pt x="4958" y="4286"/>
                      <a:pt x="4863" y="3334"/>
                      <a:pt x="4767" y="2381"/>
                    </a:cubicBezTo>
                    <a:cubicBezTo>
                      <a:pt x="4767" y="1715"/>
                      <a:pt x="4577" y="1238"/>
                      <a:pt x="4101" y="667"/>
                    </a:cubicBezTo>
                    <a:cubicBezTo>
                      <a:pt x="3624" y="190"/>
                      <a:pt x="3053" y="0"/>
                      <a:pt x="2386" y="0"/>
                    </a:cubicBezTo>
                    <a:cubicBezTo>
                      <a:pt x="1243" y="0"/>
                      <a:pt x="-90" y="1048"/>
                      <a:pt x="5" y="2381"/>
                    </a:cubicBezTo>
                  </a:path>
                </a:pathLst>
              </a:custGeom>
              <a:solidFill>
                <a:srgbClr val="F3BC49"/>
              </a:solidFill>
              <a:ln w="9525" cap="flat">
                <a:noFill/>
                <a:prstDash val="solid"/>
                <a:miter/>
              </a:ln>
            </p:spPr>
            <p:txBody>
              <a:bodyPr rtlCol="0" anchor="ctr"/>
              <a:lstStyle/>
              <a:p>
                <a:endParaRPr lang="en-US"/>
              </a:p>
            </p:txBody>
          </p:sp>
          <p:grpSp>
            <p:nvGrpSpPr>
              <p:cNvPr id="1145" name="Graphic 100">
                <a:extLst>
                  <a:ext uri="{FF2B5EF4-FFF2-40B4-BE49-F238E27FC236}">
                    <a16:creationId xmlns:a16="http://schemas.microsoft.com/office/drawing/2014/main" id="{136C5594-EF51-920B-8D35-EC7F26CF34D7}"/>
                  </a:ext>
                </a:extLst>
              </p:cNvPr>
              <p:cNvGrpSpPr/>
              <p:nvPr/>
            </p:nvGrpSpPr>
            <p:grpSpPr>
              <a:xfrm>
                <a:off x="3924258" y="2872368"/>
                <a:ext cx="495282" cy="571547"/>
                <a:chOff x="3924258" y="2872368"/>
                <a:chExt cx="495282" cy="571547"/>
              </a:xfrm>
            </p:grpSpPr>
            <p:sp>
              <p:nvSpPr>
                <p:cNvPr id="1146" name="Freeform: Shape 1145">
                  <a:extLst>
                    <a:ext uri="{FF2B5EF4-FFF2-40B4-BE49-F238E27FC236}">
                      <a16:creationId xmlns:a16="http://schemas.microsoft.com/office/drawing/2014/main" id="{20F8E007-4AC2-278A-047E-D3E35C480ED5}"/>
                    </a:ext>
                  </a:extLst>
                </p:cNvPr>
                <p:cNvSpPr/>
                <p:nvPr/>
              </p:nvSpPr>
              <p:spPr>
                <a:xfrm>
                  <a:off x="3924258" y="2872368"/>
                  <a:ext cx="343690" cy="563880"/>
                </a:xfrm>
                <a:custGeom>
                  <a:avLst/>
                  <a:gdLst>
                    <a:gd name="connsiteX0" fmla="*/ 30807 w 343690"/>
                    <a:gd name="connsiteY0" fmla="*/ 0 h 563880"/>
                    <a:gd name="connsiteX1" fmla="*/ 9472 w 343690"/>
                    <a:gd name="connsiteY1" fmla="*/ 1334 h 563880"/>
                    <a:gd name="connsiteX2" fmla="*/ 7662 w 343690"/>
                    <a:gd name="connsiteY2" fmla="*/ 2000 h 563880"/>
                    <a:gd name="connsiteX3" fmla="*/ 5947 w 343690"/>
                    <a:gd name="connsiteY3" fmla="*/ 1715 h 563880"/>
                    <a:gd name="connsiteX4" fmla="*/ 5947 w 343690"/>
                    <a:gd name="connsiteY4" fmla="*/ 1715 h 563880"/>
                    <a:gd name="connsiteX5" fmla="*/ 42 w 343690"/>
                    <a:gd name="connsiteY5" fmla="*/ 6668 h 563880"/>
                    <a:gd name="connsiteX6" fmla="*/ 1185 w 343690"/>
                    <a:gd name="connsiteY6" fmla="*/ 10668 h 563880"/>
                    <a:gd name="connsiteX7" fmla="*/ 4899 w 343690"/>
                    <a:gd name="connsiteY7" fmla="*/ 12668 h 563880"/>
                    <a:gd name="connsiteX8" fmla="*/ 6233 w 343690"/>
                    <a:gd name="connsiteY8" fmla="*/ 12954 h 563880"/>
                    <a:gd name="connsiteX9" fmla="*/ 7566 w 343690"/>
                    <a:gd name="connsiteY9" fmla="*/ 13240 h 563880"/>
                    <a:gd name="connsiteX10" fmla="*/ 10710 w 343690"/>
                    <a:gd name="connsiteY10" fmla="*/ 14192 h 563880"/>
                    <a:gd name="connsiteX11" fmla="*/ 14234 w 343690"/>
                    <a:gd name="connsiteY11" fmla="*/ 14669 h 563880"/>
                    <a:gd name="connsiteX12" fmla="*/ 17472 w 343690"/>
                    <a:gd name="connsiteY12" fmla="*/ 15431 h 563880"/>
                    <a:gd name="connsiteX13" fmla="*/ 19092 w 343690"/>
                    <a:gd name="connsiteY13" fmla="*/ 15812 h 563880"/>
                    <a:gd name="connsiteX14" fmla="*/ 97387 w 343690"/>
                    <a:gd name="connsiteY14" fmla="*/ 45720 h 563880"/>
                    <a:gd name="connsiteX15" fmla="*/ 98244 w 343690"/>
                    <a:gd name="connsiteY15" fmla="*/ 46196 h 563880"/>
                    <a:gd name="connsiteX16" fmla="*/ 180064 w 343690"/>
                    <a:gd name="connsiteY16" fmla="*/ 105918 h 563880"/>
                    <a:gd name="connsiteX17" fmla="*/ 243120 w 343690"/>
                    <a:gd name="connsiteY17" fmla="*/ 184976 h 563880"/>
                    <a:gd name="connsiteX18" fmla="*/ 243120 w 343690"/>
                    <a:gd name="connsiteY18" fmla="*/ 184976 h 563880"/>
                    <a:gd name="connsiteX19" fmla="*/ 267599 w 343690"/>
                    <a:gd name="connsiteY19" fmla="*/ 232505 h 563880"/>
                    <a:gd name="connsiteX20" fmla="*/ 285792 w 343690"/>
                    <a:gd name="connsiteY20" fmla="*/ 282893 h 563880"/>
                    <a:gd name="connsiteX21" fmla="*/ 304937 w 343690"/>
                    <a:gd name="connsiteY21" fmla="*/ 408623 h 563880"/>
                    <a:gd name="connsiteX22" fmla="*/ 290364 w 343690"/>
                    <a:gd name="connsiteY22" fmla="*/ 550640 h 563880"/>
                    <a:gd name="connsiteX23" fmla="*/ 288173 w 343690"/>
                    <a:gd name="connsiteY23" fmla="*/ 559594 h 563880"/>
                    <a:gd name="connsiteX24" fmla="*/ 290078 w 343690"/>
                    <a:gd name="connsiteY24" fmla="*/ 563690 h 563880"/>
                    <a:gd name="connsiteX25" fmla="*/ 291126 w 343690"/>
                    <a:gd name="connsiteY25" fmla="*/ 563880 h 563880"/>
                    <a:gd name="connsiteX26" fmla="*/ 292650 w 343690"/>
                    <a:gd name="connsiteY26" fmla="*/ 563594 h 563880"/>
                    <a:gd name="connsiteX27" fmla="*/ 292650 w 343690"/>
                    <a:gd name="connsiteY27" fmla="*/ 563594 h 563880"/>
                    <a:gd name="connsiteX28" fmla="*/ 295317 w 343690"/>
                    <a:gd name="connsiteY28" fmla="*/ 561594 h 563880"/>
                    <a:gd name="connsiteX29" fmla="*/ 331416 w 343690"/>
                    <a:gd name="connsiteY29" fmla="*/ 447104 h 563880"/>
                    <a:gd name="connsiteX30" fmla="*/ 340941 w 343690"/>
                    <a:gd name="connsiteY30" fmla="*/ 385953 h 563880"/>
                    <a:gd name="connsiteX31" fmla="*/ 343609 w 343690"/>
                    <a:gd name="connsiteY31" fmla="*/ 323850 h 563880"/>
                    <a:gd name="connsiteX32" fmla="*/ 323892 w 343690"/>
                    <a:gd name="connsiteY32" fmla="*/ 204026 h 563880"/>
                    <a:gd name="connsiteX33" fmla="*/ 299698 w 343690"/>
                    <a:gd name="connsiteY33" fmla="*/ 149066 h 563880"/>
                    <a:gd name="connsiteX34" fmla="*/ 264265 w 343690"/>
                    <a:gd name="connsiteY34" fmla="*/ 99822 h 563880"/>
                    <a:gd name="connsiteX35" fmla="*/ 220926 w 343690"/>
                    <a:gd name="connsiteY35" fmla="*/ 61055 h 563880"/>
                    <a:gd name="connsiteX36" fmla="*/ 157585 w 343690"/>
                    <a:gd name="connsiteY36" fmla="*/ 26194 h 563880"/>
                    <a:gd name="connsiteX37" fmla="*/ 85862 w 343690"/>
                    <a:gd name="connsiteY37" fmla="*/ 5715 h 563880"/>
                    <a:gd name="connsiteX38" fmla="*/ 48238 w 343690"/>
                    <a:gd name="connsiteY38" fmla="*/ 953 h 563880"/>
                    <a:gd name="connsiteX39" fmla="*/ 30712 w 343690"/>
                    <a:gd name="connsiteY39" fmla="*/ 286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3690" h="563880">
                      <a:moveTo>
                        <a:pt x="30807" y="0"/>
                      </a:moveTo>
                      <a:cubicBezTo>
                        <a:pt x="22997" y="0"/>
                        <a:pt x="16044" y="476"/>
                        <a:pt x="9472" y="1334"/>
                      </a:cubicBezTo>
                      <a:cubicBezTo>
                        <a:pt x="8900" y="1334"/>
                        <a:pt x="8328" y="1619"/>
                        <a:pt x="7662" y="2000"/>
                      </a:cubicBezTo>
                      <a:cubicBezTo>
                        <a:pt x="7185" y="1905"/>
                        <a:pt x="6519" y="1810"/>
                        <a:pt x="5947" y="1715"/>
                      </a:cubicBezTo>
                      <a:lnTo>
                        <a:pt x="5947" y="1715"/>
                      </a:lnTo>
                      <a:cubicBezTo>
                        <a:pt x="2709" y="1715"/>
                        <a:pt x="232" y="4000"/>
                        <a:pt x="42" y="6668"/>
                      </a:cubicBezTo>
                      <a:cubicBezTo>
                        <a:pt x="-149" y="8001"/>
                        <a:pt x="327" y="9525"/>
                        <a:pt x="1185" y="10668"/>
                      </a:cubicBezTo>
                      <a:cubicBezTo>
                        <a:pt x="2042" y="11716"/>
                        <a:pt x="3185" y="12383"/>
                        <a:pt x="4899" y="12668"/>
                      </a:cubicBezTo>
                      <a:lnTo>
                        <a:pt x="6233" y="12954"/>
                      </a:lnTo>
                      <a:lnTo>
                        <a:pt x="7566" y="13240"/>
                      </a:lnTo>
                      <a:cubicBezTo>
                        <a:pt x="8328" y="13716"/>
                        <a:pt x="9376" y="14002"/>
                        <a:pt x="10710" y="14192"/>
                      </a:cubicBezTo>
                      <a:lnTo>
                        <a:pt x="14234" y="14669"/>
                      </a:lnTo>
                      <a:cubicBezTo>
                        <a:pt x="15282" y="14859"/>
                        <a:pt x="16425" y="15145"/>
                        <a:pt x="17472" y="15431"/>
                      </a:cubicBezTo>
                      <a:lnTo>
                        <a:pt x="19092" y="15812"/>
                      </a:lnTo>
                      <a:cubicBezTo>
                        <a:pt x="46428" y="22384"/>
                        <a:pt x="72718" y="32480"/>
                        <a:pt x="97387" y="45720"/>
                      </a:cubicBezTo>
                      <a:lnTo>
                        <a:pt x="98244" y="46196"/>
                      </a:lnTo>
                      <a:cubicBezTo>
                        <a:pt x="128153" y="62675"/>
                        <a:pt x="155680" y="82772"/>
                        <a:pt x="180064" y="105918"/>
                      </a:cubicBezTo>
                      <a:cubicBezTo>
                        <a:pt x="204258" y="129254"/>
                        <a:pt x="225403" y="155829"/>
                        <a:pt x="243120" y="184976"/>
                      </a:cubicBezTo>
                      <a:lnTo>
                        <a:pt x="243120" y="184976"/>
                      </a:lnTo>
                      <a:cubicBezTo>
                        <a:pt x="252264" y="200216"/>
                        <a:pt x="260455" y="216218"/>
                        <a:pt x="267599" y="232505"/>
                      </a:cubicBezTo>
                      <a:cubicBezTo>
                        <a:pt x="274552" y="248507"/>
                        <a:pt x="280648" y="265462"/>
                        <a:pt x="285792" y="282893"/>
                      </a:cubicBezTo>
                      <a:cubicBezTo>
                        <a:pt x="297222" y="322707"/>
                        <a:pt x="303699" y="364998"/>
                        <a:pt x="304937" y="408623"/>
                      </a:cubicBezTo>
                      <a:cubicBezTo>
                        <a:pt x="306080" y="455771"/>
                        <a:pt x="301222" y="503587"/>
                        <a:pt x="290364" y="550640"/>
                      </a:cubicBezTo>
                      <a:cubicBezTo>
                        <a:pt x="289602" y="553974"/>
                        <a:pt x="288935" y="556736"/>
                        <a:pt x="288173" y="559594"/>
                      </a:cubicBezTo>
                      <a:cubicBezTo>
                        <a:pt x="287792" y="561023"/>
                        <a:pt x="288173" y="563023"/>
                        <a:pt x="290078" y="563690"/>
                      </a:cubicBezTo>
                      <a:cubicBezTo>
                        <a:pt x="290364" y="563785"/>
                        <a:pt x="290745" y="563880"/>
                        <a:pt x="291126" y="563880"/>
                      </a:cubicBezTo>
                      <a:cubicBezTo>
                        <a:pt x="291602" y="563880"/>
                        <a:pt x="292173" y="563785"/>
                        <a:pt x="292650" y="563594"/>
                      </a:cubicBezTo>
                      <a:lnTo>
                        <a:pt x="292650" y="563594"/>
                      </a:lnTo>
                      <a:cubicBezTo>
                        <a:pt x="293793" y="563594"/>
                        <a:pt x="294840" y="562832"/>
                        <a:pt x="295317" y="561594"/>
                      </a:cubicBezTo>
                      <a:cubicBezTo>
                        <a:pt x="310747" y="525209"/>
                        <a:pt x="322939" y="486728"/>
                        <a:pt x="331416" y="447104"/>
                      </a:cubicBezTo>
                      <a:cubicBezTo>
                        <a:pt x="335512" y="427863"/>
                        <a:pt x="338751" y="407289"/>
                        <a:pt x="340941" y="385953"/>
                      </a:cubicBezTo>
                      <a:cubicBezTo>
                        <a:pt x="343037" y="365189"/>
                        <a:pt x="343989" y="344234"/>
                        <a:pt x="343609" y="323850"/>
                      </a:cubicBezTo>
                      <a:cubicBezTo>
                        <a:pt x="342942" y="281464"/>
                        <a:pt x="336274" y="241173"/>
                        <a:pt x="323892" y="204026"/>
                      </a:cubicBezTo>
                      <a:cubicBezTo>
                        <a:pt x="317224" y="184023"/>
                        <a:pt x="309033" y="165544"/>
                        <a:pt x="299698" y="149066"/>
                      </a:cubicBezTo>
                      <a:cubicBezTo>
                        <a:pt x="289887" y="131731"/>
                        <a:pt x="277981" y="115157"/>
                        <a:pt x="264265" y="99822"/>
                      </a:cubicBezTo>
                      <a:cubicBezTo>
                        <a:pt x="252168" y="86201"/>
                        <a:pt x="237595" y="73247"/>
                        <a:pt x="220926" y="61055"/>
                      </a:cubicBezTo>
                      <a:cubicBezTo>
                        <a:pt x="202543" y="47625"/>
                        <a:pt x="181207" y="35909"/>
                        <a:pt x="157585" y="26194"/>
                      </a:cubicBezTo>
                      <a:cubicBezTo>
                        <a:pt x="135487" y="17145"/>
                        <a:pt x="111294" y="10192"/>
                        <a:pt x="85862" y="5715"/>
                      </a:cubicBezTo>
                      <a:cubicBezTo>
                        <a:pt x="73003" y="3429"/>
                        <a:pt x="60335" y="1810"/>
                        <a:pt x="48238" y="953"/>
                      </a:cubicBezTo>
                      <a:cubicBezTo>
                        <a:pt x="42428" y="572"/>
                        <a:pt x="36522" y="286"/>
                        <a:pt x="30712" y="286"/>
                      </a:cubicBezTo>
                    </a:path>
                  </a:pathLst>
                </a:custGeom>
                <a:solidFill>
                  <a:srgbClr val="F32534"/>
                </a:solidFill>
                <a:ln w="9525" cap="flat">
                  <a:noFill/>
                  <a:prstDash val="solid"/>
                  <a:miter/>
                </a:ln>
              </p:spPr>
              <p:txBody>
                <a:bodyPr rtlCol="0" anchor="ctr"/>
                <a:lstStyle/>
                <a:p>
                  <a:endParaRPr lang="en-US"/>
                </a:p>
              </p:txBody>
            </p:sp>
            <p:grpSp>
              <p:nvGrpSpPr>
                <p:cNvPr id="1147" name="Graphic 100">
                  <a:extLst>
                    <a:ext uri="{FF2B5EF4-FFF2-40B4-BE49-F238E27FC236}">
                      <a16:creationId xmlns:a16="http://schemas.microsoft.com/office/drawing/2014/main" id="{25C11A86-5634-C045-B882-178DAA9E8834}"/>
                    </a:ext>
                  </a:extLst>
                </p:cNvPr>
                <p:cNvGrpSpPr/>
                <p:nvPr/>
              </p:nvGrpSpPr>
              <p:grpSpPr>
                <a:xfrm>
                  <a:off x="4025243" y="2912619"/>
                  <a:ext cx="394297" cy="531296"/>
                  <a:chOff x="4025243" y="2912619"/>
                  <a:chExt cx="394297" cy="531296"/>
                </a:xfrm>
              </p:grpSpPr>
              <p:sp>
                <p:nvSpPr>
                  <p:cNvPr id="1148" name="Freeform: Shape 1147">
                    <a:extLst>
                      <a:ext uri="{FF2B5EF4-FFF2-40B4-BE49-F238E27FC236}">
                        <a16:creationId xmlns:a16="http://schemas.microsoft.com/office/drawing/2014/main" id="{8FE8F1C3-E9D4-A134-A593-02F3754BBDF4}"/>
                      </a:ext>
                    </a:extLst>
                  </p:cNvPr>
                  <p:cNvSpPr/>
                  <p:nvPr/>
                </p:nvSpPr>
                <p:spPr>
                  <a:xfrm>
                    <a:off x="4135754" y="3050580"/>
                    <a:ext cx="283786" cy="393335"/>
                  </a:xfrm>
                  <a:custGeom>
                    <a:avLst/>
                    <a:gdLst>
                      <a:gd name="connsiteX0" fmla="*/ 107918 w 283786"/>
                      <a:gd name="connsiteY0" fmla="*/ 95 h 393335"/>
                      <a:gd name="connsiteX1" fmla="*/ 103537 w 283786"/>
                      <a:gd name="connsiteY1" fmla="*/ 667 h 393335"/>
                      <a:gd name="connsiteX2" fmla="*/ 99060 w 283786"/>
                      <a:gd name="connsiteY2" fmla="*/ 5048 h 393335"/>
                      <a:gd name="connsiteX3" fmla="*/ 98679 w 283786"/>
                      <a:gd name="connsiteY3" fmla="*/ 6096 h 393335"/>
                      <a:gd name="connsiteX4" fmla="*/ 98393 w 283786"/>
                      <a:gd name="connsiteY4" fmla="*/ 7144 h 393335"/>
                      <a:gd name="connsiteX5" fmla="*/ 98965 w 283786"/>
                      <a:gd name="connsiteY5" fmla="*/ 11525 h 393335"/>
                      <a:gd name="connsiteX6" fmla="*/ 100489 w 283786"/>
                      <a:gd name="connsiteY6" fmla="*/ 16478 h 393335"/>
                      <a:gd name="connsiteX7" fmla="*/ 98298 w 283786"/>
                      <a:gd name="connsiteY7" fmla="*/ 17812 h 393335"/>
                      <a:gd name="connsiteX8" fmla="*/ 92202 w 283786"/>
                      <a:gd name="connsiteY8" fmla="*/ 23241 h 393335"/>
                      <a:gd name="connsiteX9" fmla="*/ 87154 w 283786"/>
                      <a:gd name="connsiteY9" fmla="*/ 29813 h 393335"/>
                      <a:gd name="connsiteX10" fmla="*/ 85249 w 283786"/>
                      <a:gd name="connsiteY10" fmla="*/ 31052 h 393335"/>
                      <a:gd name="connsiteX11" fmla="*/ 83725 w 283786"/>
                      <a:gd name="connsiteY11" fmla="*/ 29718 h 393335"/>
                      <a:gd name="connsiteX12" fmla="*/ 82201 w 283786"/>
                      <a:gd name="connsiteY12" fmla="*/ 29242 h 393335"/>
                      <a:gd name="connsiteX13" fmla="*/ 79058 w 283786"/>
                      <a:gd name="connsiteY13" fmla="*/ 29623 h 393335"/>
                      <a:gd name="connsiteX14" fmla="*/ 75819 w 283786"/>
                      <a:gd name="connsiteY14" fmla="*/ 32766 h 393335"/>
                      <a:gd name="connsiteX15" fmla="*/ 75343 w 283786"/>
                      <a:gd name="connsiteY15" fmla="*/ 35243 h 393335"/>
                      <a:gd name="connsiteX16" fmla="*/ 75152 w 283786"/>
                      <a:gd name="connsiteY16" fmla="*/ 35243 h 393335"/>
                      <a:gd name="connsiteX17" fmla="*/ 72581 w 283786"/>
                      <a:gd name="connsiteY17" fmla="*/ 37243 h 393335"/>
                      <a:gd name="connsiteX18" fmla="*/ 66484 w 283786"/>
                      <a:gd name="connsiteY18" fmla="*/ 65818 h 393335"/>
                      <a:gd name="connsiteX19" fmla="*/ 44863 w 283786"/>
                      <a:gd name="connsiteY19" fmla="*/ 125540 h 393335"/>
                      <a:gd name="connsiteX20" fmla="*/ 37719 w 283786"/>
                      <a:gd name="connsiteY20" fmla="*/ 142399 h 393335"/>
                      <a:gd name="connsiteX21" fmla="*/ 19717 w 283786"/>
                      <a:gd name="connsiteY21" fmla="*/ 186309 h 393335"/>
                      <a:gd name="connsiteX22" fmla="*/ 2477 w 283786"/>
                      <a:gd name="connsiteY22" fmla="*/ 246983 h 393335"/>
                      <a:gd name="connsiteX23" fmla="*/ 0 w 283786"/>
                      <a:gd name="connsiteY23" fmla="*/ 277082 h 393335"/>
                      <a:gd name="connsiteX24" fmla="*/ 3143 w 283786"/>
                      <a:gd name="connsiteY24" fmla="*/ 308134 h 393335"/>
                      <a:gd name="connsiteX25" fmla="*/ 6096 w 283786"/>
                      <a:gd name="connsiteY25" fmla="*/ 311087 h 393335"/>
                      <a:gd name="connsiteX26" fmla="*/ 9811 w 283786"/>
                      <a:gd name="connsiteY26" fmla="*/ 308991 h 393335"/>
                      <a:gd name="connsiteX27" fmla="*/ 25717 w 283786"/>
                      <a:gd name="connsiteY27" fmla="*/ 269367 h 393335"/>
                      <a:gd name="connsiteX28" fmla="*/ 36100 w 283786"/>
                      <a:gd name="connsiteY28" fmla="*/ 255175 h 393335"/>
                      <a:gd name="connsiteX29" fmla="*/ 35719 w 283786"/>
                      <a:gd name="connsiteY29" fmla="*/ 281464 h 393335"/>
                      <a:gd name="connsiteX30" fmla="*/ 37909 w 283786"/>
                      <a:gd name="connsiteY30" fmla="*/ 299466 h 393335"/>
                      <a:gd name="connsiteX31" fmla="*/ 43148 w 283786"/>
                      <a:gd name="connsiteY31" fmla="*/ 318326 h 393335"/>
                      <a:gd name="connsiteX32" fmla="*/ 46863 w 283786"/>
                      <a:gd name="connsiteY32" fmla="*/ 321183 h 393335"/>
                      <a:gd name="connsiteX33" fmla="*/ 51816 w 283786"/>
                      <a:gd name="connsiteY33" fmla="*/ 318421 h 393335"/>
                      <a:gd name="connsiteX34" fmla="*/ 58865 w 283786"/>
                      <a:gd name="connsiteY34" fmla="*/ 302609 h 393335"/>
                      <a:gd name="connsiteX35" fmla="*/ 66008 w 283786"/>
                      <a:gd name="connsiteY35" fmla="*/ 285274 h 393335"/>
                      <a:gd name="connsiteX36" fmla="*/ 78200 w 283786"/>
                      <a:gd name="connsiteY36" fmla="*/ 250889 h 393335"/>
                      <a:gd name="connsiteX37" fmla="*/ 95059 w 283786"/>
                      <a:gd name="connsiteY37" fmla="*/ 178594 h 393335"/>
                      <a:gd name="connsiteX38" fmla="*/ 98870 w 283786"/>
                      <a:gd name="connsiteY38" fmla="*/ 107442 h 393335"/>
                      <a:gd name="connsiteX39" fmla="*/ 109633 w 283786"/>
                      <a:gd name="connsiteY39" fmla="*/ 144209 h 393335"/>
                      <a:gd name="connsiteX40" fmla="*/ 135731 w 283786"/>
                      <a:gd name="connsiteY40" fmla="*/ 195644 h 393335"/>
                      <a:gd name="connsiteX41" fmla="*/ 148019 w 283786"/>
                      <a:gd name="connsiteY41" fmla="*/ 213455 h 393335"/>
                      <a:gd name="connsiteX42" fmla="*/ 149447 w 283786"/>
                      <a:gd name="connsiteY42" fmla="*/ 215456 h 393335"/>
                      <a:gd name="connsiteX43" fmla="*/ 153734 w 283786"/>
                      <a:gd name="connsiteY43" fmla="*/ 221456 h 393335"/>
                      <a:gd name="connsiteX44" fmla="*/ 170021 w 283786"/>
                      <a:gd name="connsiteY44" fmla="*/ 247174 h 393335"/>
                      <a:gd name="connsiteX45" fmla="*/ 193929 w 283786"/>
                      <a:gd name="connsiteY45" fmla="*/ 304610 h 393335"/>
                      <a:gd name="connsiteX46" fmla="*/ 201835 w 283786"/>
                      <a:gd name="connsiteY46" fmla="*/ 361474 h 393335"/>
                      <a:gd name="connsiteX47" fmla="*/ 205359 w 283786"/>
                      <a:gd name="connsiteY47" fmla="*/ 365189 h 393335"/>
                      <a:gd name="connsiteX48" fmla="*/ 209836 w 283786"/>
                      <a:gd name="connsiteY48" fmla="*/ 362712 h 393335"/>
                      <a:gd name="connsiteX49" fmla="*/ 213550 w 283786"/>
                      <a:gd name="connsiteY49" fmla="*/ 353663 h 393335"/>
                      <a:gd name="connsiteX50" fmla="*/ 216217 w 283786"/>
                      <a:gd name="connsiteY50" fmla="*/ 344519 h 393335"/>
                      <a:gd name="connsiteX51" fmla="*/ 220123 w 283786"/>
                      <a:gd name="connsiteY51" fmla="*/ 322898 h 393335"/>
                      <a:gd name="connsiteX52" fmla="*/ 221266 w 283786"/>
                      <a:gd name="connsiteY52" fmla="*/ 291560 h 393335"/>
                      <a:gd name="connsiteX53" fmla="*/ 224314 w 283786"/>
                      <a:gd name="connsiteY53" fmla="*/ 294799 h 393335"/>
                      <a:gd name="connsiteX54" fmla="*/ 227552 w 283786"/>
                      <a:gd name="connsiteY54" fmla="*/ 297942 h 393335"/>
                      <a:gd name="connsiteX55" fmla="*/ 227171 w 283786"/>
                      <a:gd name="connsiteY55" fmla="*/ 296704 h 393335"/>
                      <a:gd name="connsiteX56" fmla="*/ 241173 w 283786"/>
                      <a:gd name="connsiteY56" fmla="*/ 316230 h 393335"/>
                      <a:gd name="connsiteX57" fmla="*/ 257175 w 283786"/>
                      <a:gd name="connsiteY57" fmla="*/ 357473 h 393335"/>
                      <a:gd name="connsiteX58" fmla="*/ 263462 w 283786"/>
                      <a:gd name="connsiteY58" fmla="*/ 383953 h 393335"/>
                      <a:gd name="connsiteX59" fmla="*/ 264509 w 283786"/>
                      <a:gd name="connsiteY59" fmla="*/ 388430 h 393335"/>
                      <a:gd name="connsiteX60" fmla="*/ 269367 w 283786"/>
                      <a:gd name="connsiteY60" fmla="*/ 393287 h 393335"/>
                      <a:gd name="connsiteX61" fmla="*/ 273558 w 283786"/>
                      <a:gd name="connsiteY61" fmla="*/ 392240 h 393335"/>
                      <a:gd name="connsiteX62" fmla="*/ 275749 w 283786"/>
                      <a:gd name="connsiteY62" fmla="*/ 388525 h 393335"/>
                      <a:gd name="connsiteX63" fmla="*/ 275749 w 283786"/>
                      <a:gd name="connsiteY63" fmla="*/ 387096 h 393335"/>
                      <a:gd name="connsiteX64" fmla="*/ 276225 w 283786"/>
                      <a:gd name="connsiteY64" fmla="*/ 386144 h 393335"/>
                      <a:gd name="connsiteX65" fmla="*/ 283750 w 283786"/>
                      <a:gd name="connsiteY65" fmla="*/ 326708 h 393335"/>
                      <a:gd name="connsiteX66" fmla="*/ 274701 w 283786"/>
                      <a:gd name="connsiteY66" fmla="*/ 273368 h 393335"/>
                      <a:gd name="connsiteX67" fmla="*/ 253556 w 283786"/>
                      <a:gd name="connsiteY67" fmla="*/ 225838 h 393335"/>
                      <a:gd name="connsiteX68" fmla="*/ 224028 w 283786"/>
                      <a:gd name="connsiteY68" fmla="*/ 181070 h 393335"/>
                      <a:gd name="connsiteX69" fmla="*/ 197167 w 283786"/>
                      <a:gd name="connsiteY69" fmla="*/ 146114 h 393335"/>
                      <a:gd name="connsiteX70" fmla="*/ 196310 w 283786"/>
                      <a:gd name="connsiteY70" fmla="*/ 145066 h 393335"/>
                      <a:gd name="connsiteX71" fmla="*/ 139351 w 283786"/>
                      <a:gd name="connsiteY71" fmla="*/ 64294 h 393335"/>
                      <a:gd name="connsiteX72" fmla="*/ 139827 w 283786"/>
                      <a:gd name="connsiteY72" fmla="*/ 66294 h 393335"/>
                      <a:gd name="connsiteX73" fmla="*/ 114395 w 283786"/>
                      <a:gd name="connsiteY73" fmla="*/ 5144 h 393335"/>
                      <a:gd name="connsiteX74" fmla="*/ 110014 w 283786"/>
                      <a:gd name="connsiteY74" fmla="*/ 667 h 393335"/>
                      <a:gd name="connsiteX75" fmla="*/ 107823 w 283786"/>
                      <a:gd name="connsiteY75" fmla="*/ 0 h 3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3786" h="393335">
                        <a:moveTo>
                          <a:pt x="107918" y="95"/>
                        </a:moveTo>
                        <a:cubicBezTo>
                          <a:pt x="106490" y="-95"/>
                          <a:pt x="104870" y="95"/>
                          <a:pt x="103537" y="667"/>
                        </a:cubicBezTo>
                        <a:cubicBezTo>
                          <a:pt x="101537" y="1524"/>
                          <a:pt x="99917" y="3048"/>
                          <a:pt x="99060" y="5048"/>
                        </a:cubicBezTo>
                        <a:lnTo>
                          <a:pt x="98679" y="6096"/>
                        </a:lnTo>
                        <a:lnTo>
                          <a:pt x="98393" y="7144"/>
                        </a:lnTo>
                        <a:cubicBezTo>
                          <a:pt x="98203" y="8668"/>
                          <a:pt x="98393" y="10097"/>
                          <a:pt x="98965" y="11525"/>
                        </a:cubicBezTo>
                        <a:cubicBezTo>
                          <a:pt x="99441" y="13240"/>
                          <a:pt x="99917" y="14859"/>
                          <a:pt x="100489" y="16478"/>
                        </a:cubicBezTo>
                        <a:lnTo>
                          <a:pt x="98298" y="17812"/>
                        </a:lnTo>
                        <a:cubicBezTo>
                          <a:pt x="96393" y="19241"/>
                          <a:pt x="94488" y="20955"/>
                          <a:pt x="92202" y="23241"/>
                        </a:cubicBezTo>
                        <a:cubicBezTo>
                          <a:pt x="90297" y="25146"/>
                          <a:pt x="88583" y="27432"/>
                          <a:pt x="87154" y="29813"/>
                        </a:cubicBezTo>
                        <a:cubicBezTo>
                          <a:pt x="86392" y="29813"/>
                          <a:pt x="85630" y="30290"/>
                          <a:pt x="85249" y="31052"/>
                        </a:cubicBezTo>
                        <a:cubicBezTo>
                          <a:pt x="85249" y="30575"/>
                          <a:pt x="84487" y="30004"/>
                          <a:pt x="83725" y="29718"/>
                        </a:cubicBezTo>
                        <a:cubicBezTo>
                          <a:pt x="83153" y="29432"/>
                          <a:pt x="82677" y="29337"/>
                          <a:pt x="82201" y="29242"/>
                        </a:cubicBezTo>
                        <a:cubicBezTo>
                          <a:pt x="81153" y="29147"/>
                          <a:pt x="80105" y="29242"/>
                          <a:pt x="79058" y="29623"/>
                        </a:cubicBezTo>
                        <a:cubicBezTo>
                          <a:pt x="77629" y="30290"/>
                          <a:pt x="76486" y="31337"/>
                          <a:pt x="75819" y="32766"/>
                        </a:cubicBezTo>
                        <a:cubicBezTo>
                          <a:pt x="75438" y="33528"/>
                          <a:pt x="75343" y="34290"/>
                          <a:pt x="75343" y="35243"/>
                        </a:cubicBezTo>
                        <a:lnTo>
                          <a:pt x="75152" y="35243"/>
                        </a:lnTo>
                        <a:cubicBezTo>
                          <a:pt x="73819" y="35052"/>
                          <a:pt x="72771" y="35909"/>
                          <a:pt x="72581" y="37243"/>
                        </a:cubicBezTo>
                        <a:cubicBezTo>
                          <a:pt x="71152" y="46673"/>
                          <a:pt x="69152" y="56007"/>
                          <a:pt x="66484" y="65818"/>
                        </a:cubicBezTo>
                        <a:cubicBezTo>
                          <a:pt x="60865" y="86201"/>
                          <a:pt x="52388" y="107442"/>
                          <a:pt x="44863" y="125540"/>
                        </a:cubicBezTo>
                        <a:cubicBezTo>
                          <a:pt x="42482" y="131159"/>
                          <a:pt x="40100" y="136779"/>
                          <a:pt x="37719" y="142399"/>
                        </a:cubicBezTo>
                        <a:cubicBezTo>
                          <a:pt x="31147" y="157925"/>
                          <a:pt x="25146" y="171926"/>
                          <a:pt x="19717" y="186309"/>
                        </a:cubicBezTo>
                        <a:cubicBezTo>
                          <a:pt x="11049" y="209264"/>
                          <a:pt x="5620" y="228505"/>
                          <a:pt x="2477" y="246983"/>
                        </a:cubicBezTo>
                        <a:cubicBezTo>
                          <a:pt x="953" y="256413"/>
                          <a:pt x="95" y="266605"/>
                          <a:pt x="0" y="277082"/>
                        </a:cubicBezTo>
                        <a:cubicBezTo>
                          <a:pt x="0" y="286988"/>
                          <a:pt x="1048" y="297180"/>
                          <a:pt x="3143" y="308134"/>
                        </a:cubicBezTo>
                        <a:cubicBezTo>
                          <a:pt x="3429" y="309753"/>
                          <a:pt x="4572" y="310896"/>
                          <a:pt x="6096" y="311087"/>
                        </a:cubicBezTo>
                        <a:cubicBezTo>
                          <a:pt x="7525" y="311277"/>
                          <a:pt x="9334" y="310420"/>
                          <a:pt x="9811" y="308991"/>
                        </a:cubicBezTo>
                        <a:cubicBezTo>
                          <a:pt x="14288" y="292894"/>
                          <a:pt x="19336" y="280321"/>
                          <a:pt x="25717" y="269367"/>
                        </a:cubicBezTo>
                        <a:cubicBezTo>
                          <a:pt x="28766" y="264224"/>
                          <a:pt x="32290" y="259461"/>
                          <a:pt x="36100" y="255175"/>
                        </a:cubicBezTo>
                        <a:cubicBezTo>
                          <a:pt x="35242" y="262985"/>
                          <a:pt x="35147" y="271939"/>
                          <a:pt x="35719" y="281464"/>
                        </a:cubicBezTo>
                        <a:cubicBezTo>
                          <a:pt x="36100" y="287846"/>
                          <a:pt x="36862" y="293942"/>
                          <a:pt x="37909" y="299466"/>
                        </a:cubicBezTo>
                        <a:cubicBezTo>
                          <a:pt x="38862" y="305086"/>
                          <a:pt x="40481" y="310896"/>
                          <a:pt x="43148" y="318326"/>
                        </a:cubicBezTo>
                        <a:cubicBezTo>
                          <a:pt x="43720" y="319850"/>
                          <a:pt x="45149" y="320993"/>
                          <a:pt x="46863" y="321183"/>
                        </a:cubicBezTo>
                        <a:cubicBezTo>
                          <a:pt x="48863" y="321469"/>
                          <a:pt x="50768" y="320326"/>
                          <a:pt x="51816" y="318421"/>
                        </a:cubicBezTo>
                        <a:cubicBezTo>
                          <a:pt x="54292" y="313277"/>
                          <a:pt x="56579" y="307943"/>
                          <a:pt x="58865" y="302609"/>
                        </a:cubicBezTo>
                        <a:cubicBezTo>
                          <a:pt x="61532" y="296418"/>
                          <a:pt x="63817" y="290894"/>
                          <a:pt x="66008" y="285274"/>
                        </a:cubicBezTo>
                        <a:cubicBezTo>
                          <a:pt x="70295" y="274225"/>
                          <a:pt x="74390" y="262700"/>
                          <a:pt x="78200" y="250889"/>
                        </a:cubicBezTo>
                        <a:cubicBezTo>
                          <a:pt x="85820" y="226886"/>
                          <a:pt x="91535" y="202502"/>
                          <a:pt x="95059" y="178594"/>
                        </a:cubicBezTo>
                        <a:cubicBezTo>
                          <a:pt x="98584" y="154972"/>
                          <a:pt x="99822" y="131064"/>
                          <a:pt x="98870" y="107442"/>
                        </a:cubicBezTo>
                        <a:cubicBezTo>
                          <a:pt x="101441" y="120110"/>
                          <a:pt x="105061" y="132112"/>
                          <a:pt x="109633" y="144209"/>
                        </a:cubicBezTo>
                        <a:cubicBezTo>
                          <a:pt x="116015" y="161163"/>
                          <a:pt x="124778" y="178499"/>
                          <a:pt x="135731" y="195644"/>
                        </a:cubicBezTo>
                        <a:cubicBezTo>
                          <a:pt x="139637" y="201740"/>
                          <a:pt x="143828" y="207645"/>
                          <a:pt x="148019" y="213455"/>
                        </a:cubicBezTo>
                        <a:lnTo>
                          <a:pt x="149447" y="215456"/>
                        </a:lnTo>
                        <a:cubicBezTo>
                          <a:pt x="150876" y="217456"/>
                          <a:pt x="152305" y="219456"/>
                          <a:pt x="153734" y="221456"/>
                        </a:cubicBezTo>
                        <a:cubicBezTo>
                          <a:pt x="159544" y="229838"/>
                          <a:pt x="165068" y="238506"/>
                          <a:pt x="170021" y="247174"/>
                        </a:cubicBezTo>
                        <a:cubicBezTo>
                          <a:pt x="180689" y="266129"/>
                          <a:pt x="188786" y="285464"/>
                          <a:pt x="193929" y="304610"/>
                        </a:cubicBezTo>
                        <a:cubicBezTo>
                          <a:pt x="198501" y="322421"/>
                          <a:pt x="201263" y="341567"/>
                          <a:pt x="201835" y="361474"/>
                        </a:cubicBezTo>
                        <a:cubicBezTo>
                          <a:pt x="201835" y="363379"/>
                          <a:pt x="203740" y="364903"/>
                          <a:pt x="205359" y="365189"/>
                        </a:cubicBezTo>
                        <a:cubicBezTo>
                          <a:pt x="207169" y="365474"/>
                          <a:pt x="208979" y="364427"/>
                          <a:pt x="209836" y="362712"/>
                        </a:cubicBezTo>
                        <a:cubicBezTo>
                          <a:pt x="211169" y="359664"/>
                          <a:pt x="212408" y="356711"/>
                          <a:pt x="213550" y="353663"/>
                        </a:cubicBezTo>
                        <a:cubicBezTo>
                          <a:pt x="214598" y="350615"/>
                          <a:pt x="215360" y="347567"/>
                          <a:pt x="216217" y="344519"/>
                        </a:cubicBezTo>
                        <a:cubicBezTo>
                          <a:pt x="217932" y="338328"/>
                          <a:pt x="219075" y="331470"/>
                          <a:pt x="220123" y="322898"/>
                        </a:cubicBezTo>
                        <a:cubicBezTo>
                          <a:pt x="221266" y="313658"/>
                          <a:pt x="221552" y="303467"/>
                          <a:pt x="221266" y="291560"/>
                        </a:cubicBezTo>
                        <a:cubicBezTo>
                          <a:pt x="222123" y="292703"/>
                          <a:pt x="223266" y="293751"/>
                          <a:pt x="224314" y="294799"/>
                        </a:cubicBezTo>
                        <a:lnTo>
                          <a:pt x="227552" y="297942"/>
                        </a:lnTo>
                        <a:lnTo>
                          <a:pt x="227171" y="296704"/>
                        </a:lnTo>
                        <a:cubicBezTo>
                          <a:pt x="232505" y="302990"/>
                          <a:pt x="237268" y="309563"/>
                          <a:pt x="241173" y="316230"/>
                        </a:cubicBezTo>
                        <a:cubicBezTo>
                          <a:pt x="247364" y="327279"/>
                          <a:pt x="252508" y="340328"/>
                          <a:pt x="257175" y="357473"/>
                        </a:cubicBezTo>
                        <a:cubicBezTo>
                          <a:pt x="259461" y="366236"/>
                          <a:pt x="261461" y="375095"/>
                          <a:pt x="263462" y="383953"/>
                        </a:cubicBezTo>
                        <a:lnTo>
                          <a:pt x="264509" y="388430"/>
                        </a:lnTo>
                        <a:cubicBezTo>
                          <a:pt x="265081" y="391192"/>
                          <a:pt x="266891" y="393002"/>
                          <a:pt x="269367" y="393287"/>
                        </a:cubicBezTo>
                        <a:cubicBezTo>
                          <a:pt x="270796" y="393478"/>
                          <a:pt x="272415" y="393097"/>
                          <a:pt x="273558" y="392240"/>
                        </a:cubicBezTo>
                        <a:cubicBezTo>
                          <a:pt x="274892" y="391192"/>
                          <a:pt x="275273" y="390144"/>
                          <a:pt x="275749" y="388525"/>
                        </a:cubicBezTo>
                        <a:lnTo>
                          <a:pt x="275749" y="387096"/>
                        </a:lnTo>
                        <a:lnTo>
                          <a:pt x="276225" y="386144"/>
                        </a:lnTo>
                        <a:cubicBezTo>
                          <a:pt x="281559" y="367094"/>
                          <a:pt x="284131" y="347091"/>
                          <a:pt x="283750" y="326708"/>
                        </a:cubicBezTo>
                        <a:cubicBezTo>
                          <a:pt x="283464" y="309753"/>
                          <a:pt x="280416" y="291751"/>
                          <a:pt x="274701" y="273368"/>
                        </a:cubicBezTo>
                        <a:cubicBezTo>
                          <a:pt x="270034" y="258223"/>
                          <a:pt x="263081" y="242697"/>
                          <a:pt x="253556" y="225838"/>
                        </a:cubicBezTo>
                        <a:cubicBezTo>
                          <a:pt x="245650" y="212027"/>
                          <a:pt x="236029" y="197358"/>
                          <a:pt x="224028" y="181070"/>
                        </a:cubicBezTo>
                        <a:cubicBezTo>
                          <a:pt x="215265" y="169259"/>
                          <a:pt x="206312" y="157639"/>
                          <a:pt x="197167" y="146114"/>
                        </a:cubicBezTo>
                        <a:lnTo>
                          <a:pt x="196310" y="145066"/>
                        </a:lnTo>
                        <a:cubicBezTo>
                          <a:pt x="176403" y="119539"/>
                          <a:pt x="155924" y="93155"/>
                          <a:pt x="139351" y="64294"/>
                        </a:cubicBezTo>
                        <a:lnTo>
                          <a:pt x="139827" y="66294"/>
                        </a:lnTo>
                        <a:cubicBezTo>
                          <a:pt x="127921" y="44196"/>
                          <a:pt x="119539" y="24194"/>
                          <a:pt x="114395" y="5144"/>
                        </a:cubicBezTo>
                        <a:cubicBezTo>
                          <a:pt x="113919" y="3143"/>
                          <a:pt x="111824" y="1429"/>
                          <a:pt x="110014" y="667"/>
                        </a:cubicBezTo>
                        <a:cubicBezTo>
                          <a:pt x="109442" y="381"/>
                          <a:pt x="108680" y="95"/>
                          <a:pt x="107823" y="0"/>
                        </a:cubicBezTo>
                      </a:path>
                    </a:pathLst>
                  </a:custGeom>
                  <a:solidFill>
                    <a:srgbClr val="F75F6A"/>
                  </a:solid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9354BF24-03EC-A2B0-A927-125FD977DDC9}"/>
                      </a:ext>
                    </a:extLst>
                  </p:cNvPr>
                  <p:cNvSpPr/>
                  <p:nvPr/>
                </p:nvSpPr>
                <p:spPr>
                  <a:xfrm>
                    <a:off x="4223289" y="2912619"/>
                    <a:ext cx="173474" cy="237166"/>
                  </a:xfrm>
                  <a:custGeom>
                    <a:avLst/>
                    <a:gdLst>
                      <a:gd name="connsiteX0" fmla="*/ 67913 w 173474"/>
                      <a:gd name="connsiteY0" fmla="*/ 2516 h 237166"/>
                      <a:gd name="connsiteX1" fmla="*/ 45529 w 173474"/>
                      <a:gd name="connsiteY1" fmla="*/ 13850 h 237166"/>
                      <a:gd name="connsiteX2" fmla="*/ 25432 w 173474"/>
                      <a:gd name="connsiteY2" fmla="*/ 32424 h 237166"/>
                      <a:gd name="connsiteX3" fmla="*/ 0 w 173474"/>
                      <a:gd name="connsiteY3" fmla="*/ 69000 h 237166"/>
                      <a:gd name="connsiteX4" fmla="*/ 0 w 173474"/>
                      <a:gd name="connsiteY4" fmla="*/ 69000 h 237166"/>
                      <a:gd name="connsiteX5" fmla="*/ 8001 w 173474"/>
                      <a:gd name="connsiteY5" fmla="*/ 73286 h 237166"/>
                      <a:gd name="connsiteX6" fmla="*/ 15240 w 173474"/>
                      <a:gd name="connsiteY6" fmla="*/ 80144 h 237166"/>
                      <a:gd name="connsiteX7" fmla="*/ 20098 w 173474"/>
                      <a:gd name="connsiteY7" fmla="*/ 87479 h 237166"/>
                      <a:gd name="connsiteX8" fmla="*/ 25241 w 173474"/>
                      <a:gd name="connsiteY8" fmla="*/ 99004 h 237166"/>
                      <a:gd name="connsiteX9" fmla="*/ 31528 w 173474"/>
                      <a:gd name="connsiteY9" fmla="*/ 129389 h 237166"/>
                      <a:gd name="connsiteX10" fmla="*/ 30861 w 173474"/>
                      <a:gd name="connsiteY10" fmla="*/ 146248 h 237166"/>
                      <a:gd name="connsiteX11" fmla="*/ 26861 w 173474"/>
                      <a:gd name="connsiteY11" fmla="*/ 159964 h 237166"/>
                      <a:gd name="connsiteX12" fmla="*/ 25432 w 173474"/>
                      <a:gd name="connsiteY12" fmla="*/ 162631 h 237166"/>
                      <a:gd name="connsiteX13" fmla="*/ 54102 w 173474"/>
                      <a:gd name="connsiteY13" fmla="*/ 203303 h 237166"/>
                      <a:gd name="connsiteX14" fmla="*/ 74867 w 173474"/>
                      <a:gd name="connsiteY14" fmla="*/ 223019 h 237166"/>
                      <a:gd name="connsiteX15" fmla="*/ 86487 w 173474"/>
                      <a:gd name="connsiteY15" fmla="*/ 230258 h 237166"/>
                      <a:gd name="connsiteX16" fmla="*/ 99917 w 173474"/>
                      <a:gd name="connsiteY16" fmla="*/ 235307 h 237166"/>
                      <a:gd name="connsiteX17" fmla="*/ 106775 w 173474"/>
                      <a:gd name="connsiteY17" fmla="*/ 236640 h 237166"/>
                      <a:gd name="connsiteX18" fmla="*/ 125635 w 173474"/>
                      <a:gd name="connsiteY18" fmla="*/ 236069 h 237166"/>
                      <a:gd name="connsiteX19" fmla="*/ 146304 w 173474"/>
                      <a:gd name="connsiteY19" fmla="*/ 227401 h 237166"/>
                      <a:gd name="connsiteX20" fmla="*/ 154115 w 173474"/>
                      <a:gd name="connsiteY20" fmla="*/ 220448 h 237166"/>
                      <a:gd name="connsiteX21" fmla="*/ 160020 w 173474"/>
                      <a:gd name="connsiteY21" fmla="*/ 212637 h 237166"/>
                      <a:gd name="connsiteX22" fmla="*/ 168783 w 173474"/>
                      <a:gd name="connsiteY22" fmla="*/ 192730 h 237166"/>
                      <a:gd name="connsiteX23" fmla="*/ 172974 w 173474"/>
                      <a:gd name="connsiteY23" fmla="*/ 169108 h 237166"/>
                      <a:gd name="connsiteX24" fmla="*/ 172974 w 173474"/>
                      <a:gd name="connsiteY24" fmla="*/ 143105 h 237166"/>
                      <a:gd name="connsiteX25" fmla="*/ 163544 w 173474"/>
                      <a:gd name="connsiteY25" fmla="*/ 90908 h 237166"/>
                      <a:gd name="connsiteX26" fmla="*/ 145923 w 173474"/>
                      <a:gd name="connsiteY26" fmla="*/ 45950 h 237166"/>
                      <a:gd name="connsiteX27" fmla="*/ 134779 w 173474"/>
                      <a:gd name="connsiteY27" fmla="*/ 28138 h 237166"/>
                      <a:gd name="connsiteX28" fmla="*/ 118491 w 173474"/>
                      <a:gd name="connsiteY28" fmla="*/ 12326 h 237166"/>
                      <a:gd name="connsiteX29" fmla="*/ 92774 w 173474"/>
                      <a:gd name="connsiteY29" fmla="*/ 801 h 237166"/>
                      <a:gd name="connsiteX30" fmla="*/ 90392 w 173474"/>
                      <a:gd name="connsiteY30" fmla="*/ 420 h 237166"/>
                      <a:gd name="connsiteX31" fmla="*/ 67818 w 173474"/>
                      <a:gd name="connsiteY31" fmla="*/ 2420 h 237166"/>
                      <a:gd name="connsiteX32" fmla="*/ 108395 w 173474"/>
                      <a:gd name="connsiteY32" fmla="*/ 220638 h 237166"/>
                      <a:gd name="connsiteX33" fmla="*/ 94488 w 173474"/>
                      <a:gd name="connsiteY33" fmla="*/ 215018 h 237166"/>
                      <a:gd name="connsiteX34" fmla="*/ 66008 w 173474"/>
                      <a:gd name="connsiteY34" fmla="*/ 191873 h 237166"/>
                      <a:gd name="connsiteX35" fmla="*/ 47149 w 173474"/>
                      <a:gd name="connsiteY35" fmla="*/ 169870 h 237166"/>
                      <a:gd name="connsiteX36" fmla="*/ 41910 w 173474"/>
                      <a:gd name="connsiteY36" fmla="*/ 163583 h 237166"/>
                      <a:gd name="connsiteX37" fmla="*/ 42672 w 173474"/>
                      <a:gd name="connsiteY37" fmla="*/ 159678 h 237166"/>
                      <a:gd name="connsiteX38" fmla="*/ 45339 w 173474"/>
                      <a:gd name="connsiteY38" fmla="*/ 158726 h 237166"/>
                      <a:gd name="connsiteX39" fmla="*/ 46482 w 173474"/>
                      <a:gd name="connsiteY39" fmla="*/ 159202 h 237166"/>
                      <a:gd name="connsiteX40" fmla="*/ 51340 w 173474"/>
                      <a:gd name="connsiteY40" fmla="*/ 161964 h 237166"/>
                      <a:gd name="connsiteX41" fmla="*/ 60008 w 173474"/>
                      <a:gd name="connsiteY41" fmla="*/ 165012 h 237166"/>
                      <a:gd name="connsiteX42" fmla="*/ 75629 w 173474"/>
                      <a:gd name="connsiteY42" fmla="*/ 169679 h 237166"/>
                      <a:gd name="connsiteX43" fmla="*/ 86963 w 173474"/>
                      <a:gd name="connsiteY43" fmla="*/ 173013 h 237166"/>
                      <a:gd name="connsiteX44" fmla="*/ 113824 w 173474"/>
                      <a:gd name="connsiteY44" fmla="*/ 182729 h 237166"/>
                      <a:gd name="connsiteX45" fmla="*/ 125444 w 173474"/>
                      <a:gd name="connsiteY45" fmla="*/ 189110 h 237166"/>
                      <a:gd name="connsiteX46" fmla="*/ 133255 w 173474"/>
                      <a:gd name="connsiteY46" fmla="*/ 195873 h 237166"/>
                      <a:gd name="connsiteX47" fmla="*/ 136303 w 173474"/>
                      <a:gd name="connsiteY47" fmla="*/ 200350 h 237166"/>
                      <a:gd name="connsiteX48" fmla="*/ 138779 w 173474"/>
                      <a:gd name="connsiteY48" fmla="*/ 206541 h 237166"/>
                      <a:gd name="connsiteX49" fmla="*/ 138684 w 173474"/>
                      <a:gd name="connsiteY49" fmla="*/ 216542 h 237166"/>
                      <a:gd name="connsiteX50" fmla="*/ 121634 w 173474"/>
                      <a:gd name="connsiteY50" fmla="*/ 223400 h 237166"/>
                      <a:gd name="connsiteX51" fmla="*/ 117538 w 173474"/>
                      <a:gd name="connsiteY51" fmla="*/ 222924 h 237166"/>
                      <a:gd name="connsiteX52" fmla="*/ 108395 w 173474"/>
                      <a:gd name="connsiteY52" fmla="*/ 221019 h 2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474" h="237166">
                        <a:moveTo>
                          <a:pt x="67913" y="2516"/>
                        </a:moveTo>
                        <a:cubicBezTo>
                          <a:pt x="60865" y="4421"/>
                          <a:pt x="53626" y="8135"/>
                          <a:pt x="45529" y="13850"/>
                        </a:cubicBezTo>
                        <a:cubicBezTo>
                          <a:pt x="39053" y="18422"/>
                          <a:pt x="32671" y="24328"/>
                          <a:pt x="25432" y="32424"/>
                        </a:cubicBezTo>
                        <a:cubicBezTo>
                          <a:pt x="16192" y="42711"/>
                          <a:pt x="7811" y="54808"/>
                          <a:pt x="0" y="69000"/>
                        </a:cubicBezTo>
                        <a:lnTo>
                          <a:pt x="0" y="69000"/>
                        </a:lnTo>
                        <a:cubicBezTo>
                          <a:pt x="2858" y="69953"/>
                          <a:pt x="5620" y="71477"/>
                          <a:pt x="8001" y="73286"/>
                        </a:cubicBezTo>
                        <a:cubicBezTo>
                          <a:pt x="10668" y="75191"/>
                          <a:pt x="13145" y="77573"/>
                          <a:pt x="15240" y="80144"/>
                        </a:cubicBezTo>
                        <a:cubicBezTo>
                          <a:pt x="17240" y="82526"/>
                          <a:pt x="18764" y="85097"/>
                          <a:pt x="20098" y="87479"/>
                        </a:cubicBezTo>
                        <a:cubicBezTo>
                          <a:pt x="22384" y="91384"/>
                          <a:pt x="24003" y="95194"/>
                          <a:pt x="25241" y="99004"/>
                        </a:cubicBezTo>
                        <a:cubicBezTo>
                          <a:pt x="27718" y="106433"/>
                          <a:pt x="30956" y="117768"/>
                          <a:pt x="31528" y="129389"/>
                        </a:cubicBezTo>
                        <a:cubicBezTo>
                          <a:pt x="31718" y="134818"/>
                          <a:pt x="31813" y="140628"/>
                          <a:pt x="30861" y="146248"/>
                        </a:cubicBezTo>
                        <a:cubicBezTo>
                          <a:pt x="30194" y="150248"/>
                          <a:pt x="29146" y="155392"/>
                          <a:pt x="26861" y="159964"/>
                        </a:cubicBezTo>
                        <a:cubicBezTo>
                          <a:pt x="26384" y="160916"/>
                          <a:pt x="25908" y="161774"/>
                          <a:pt x="25432" y="162631"/>
                        </a:cubicBezTo>
                        <a:cubicBezTo>
                          <a:pt x="33528" y="175680"/>
                          <a:pt x="43053" y="190349"/>
                          <a:pt x="54102" y="203303"/>
                        </a:cubicBezTo>
                        <a:cubicBezTo>
                          <a:pt x="61055" y="211399"/>
                          <a:pt x="67913" y="217876"/>
                          <a:pt x="74867" y="223019"/>
                        </a:cubicBezTo>
                        <a:cubicBezTo>
                          <a:pt x="78105" y="225496"/>
                          <a:pt x="81915" y="227877"/>
                          <a:pt x="86487" y="230258"/>
                        </a:cubicBezTo>
                        <a:cubicBezTo>
                          <a:pt x="90202" y="232259"/>
                          <a:pt x="94488" y="233878"/>
                          <a:pt x="99917" y="235307"/>
                        </a:cubicBezTo>
                        <a:cubicBezTo>
                          <a:pt x="102203" y="235878"/>
                          <a:pt x="104394" y="236354"/>
                          <a:pt x="106775" y="236640"/>
                        </a:cubicBezTo>
                        <a:cubicBezTo>
                          <a:pt x="112967" y="237497"/>
                          <a:pt x="119348" y="237307"/>
                          <a:pt x="125635" y="236069"/>
                        </a:cubicBezTo>
                        <a:cubicBezTo>
                          <a:pt x="133064" y="234735"/>
                          <a:pt x="140017" y="231782"/>
                          <a:pt x="146304" y="227401"/>
                        </a:cubicBezTo>
                        <a:cubicBezTo>
                          <a:pt x="149257" y="225401"/>
                          <a:pt x="151829" y="222734"/>
                          <a:pt x="154115" y="220448"/>
                        </a:cubicBezTo>
                        <a:cubicBezTo>
                          <a:pt x="156305" y="218162"/>
                          <a:pt x="158210" y="215590"/>
                          <a:pt x="160020" y="212637"/>
                        </a:cubicBezTo>
                        <a:cubicBezTo>
                          <a:pt x="163925" y="206541"/>
                          <a:pt x="166783" y="199969"/>
                          <a:pt x="168783" y="192730"/>
                        </a:cubicBezTo>
                        <a:cubicBezTo>
                          <a:pt x="170974" y="184919"/>
                          <a:pt x="172307" y="177204"/>
                          <a:pt x="172974" y="169108"/>
                        </a:cubicBezTo>
                        <a:cubicBezTo>
                          <a:pt x="173641" y="161202"/>
                          <a:pt x="173641" y="152725"/>
                          <a:pt x="172974" y="143105"/>
                        </a:cubicBezTo>
                        <a:cubicBezTo>
                          <a:pt x="171926" y="127103"/>
                          <a:pt x="168974" y="110529"/>
                          <a:pt x="163544" y="90908"/>
                        </a:cubicBezTo>
                        <a:cubicBezTo>
                          <a:pt x="159067" y="74620"/>
                          <a:pt x="153067" y="59475"/>
                          <a:pt x="145923" y="45950"/>
                        </a:cubicBezTo>
                        <a:cubicBezTo>
                          <a:pt x="142113" y="38806"/>
                          <a:pt x="138493" y="33186"/>
                          <a:pt x="134779" y="28138"/>
                        </a:cubicBezTo>
                        <a:cubicBezTo>
                          <a:pt x="130302" y="22232"/>
                          <a:pt x="124778" y="16898"/>
                          <a:pt x="118491" y="12326"/>
                        </a:cubicBezTo>
                        <a:cubicBezTo>
                          <a:pt x="110490" y="6516"/>
                          <a:pt x="101822" y="2611"/>
                          <a:pt x="92774" y="801"/>
                        </a:cubicBezTo>
                        <a:cubicBezTo>
                          <a:pt x="92012" y="706"/>
                          <a:pt x="91154" y="515"/>
                          <a:pt x="90392" y="420"/>
                        </a:cubicBezTo>
                        <a:cubicBezTo>
                          <a:pt x="83534" y="-532"/>
                          <a:pt x="76105" y="134"/>
                          <a:pt x="67818" y="2420"/>
                        </a:cubicBezTo>
                        <a:moveTo>
                          <a:pt x="108395" y="220638"/>
                        </a:moveTo>
                        <a:cubicBezTo>
                          <a:pt x="103251" y="219114"/>
                          <a:pt x="98584" y="217209"/>
                          <a:pt x="94488" y="215018"/>
                        </a:cubicBezTo>
                        <a:cubicBezTo>
                          <a:pt x="84963" y="209780"/>
                          <a:pt x="75629" y="202255"/>
                          <a:pt x="66008" y="191873"/>
                        </a:cubicBezTo>
                        <a:cubicBezTo>
                          <a:pt x="59436" y="184824"/>
                          <a:pt x="53150" y="177204"/>
                          <a:pt x="47149" y="169870"/>
                        </a:cubicBezTo>
                        <a:lnTo>
                          <a:pt x="41910" y="163583"/>
                        </a:lnTo>
                        <a:cubicBezTo>
                          <a:pt x="41053" y="162440"/>
                          <a:pt x="41053" y="161012"/>
                          <a:pt x="42672" y="159678"/>
                        </a:cubicBezTo>
                        <a:cubicBezTo>
                          <a:pt x="43339" y="158916"/>
                          <a:pt x="44387" y="158630"/>
                          <a:pt x="45339" y="158726"/>
                        </a:cubicBezTo>
                        <a:cubicBezTo>
                          <a:pt x="45625" y="158726"/>
                          <a:pt x="46101" y="158916"/>
                          <a:pt x="46482" y="159202"/>
                        </a:cubicBezTo>
                        <a:cubicBezTo>
                          <a:pt x="48101" y="160250"/>
                          <a:pt x="49625" y="161202"/>
                          <a:pt x="51340" y="161964"/>
                        </a:cubicBezTo>
                        <a:cubicBezTo>
                          <a:pt x="54197" y="163107"/>
                          <a:pt x="57055" y="164060"/>
                          <a:pt x="60008" y="165012"/>
                        </a:cubicBezTo>
                        <a:cubicBezTo>
                          <a:pt x="65151" y="166727"/>
                          <a:pt x="70390" y="168155"/>
                          <a:pt x="75629" y="169679"/>
                        </a:cubicBezTo>
                        <a:cubicBezTo>
                          <a:pt x="79438" y="170727"/>
                          <a:pt x="83249" y="171870"/>
                          <a:pt x="86963" y="173013"/>
                        </a:cubicBezTo>
                        <a:cubicBezTo>
                          <a:pt x="95726" y="175680"/>
                          <a:pt x="104966" y="178633"/>
                          <a:pt x="113824" y="182729"/>
                        </a:cubicBezTo>
                        <a:cubicBezTo>
                          <a:pt x="117443" y="184348"/>
                          <a:pt x="121634" y="186443"/>
                          <a:pt x="125444" y="189110"/>
                        </a:cubicBezTo>
                        <a:cubicBezTo>
                          <a:pt x="127825" y="190730"/>
                          <a:pt x="130874" y="193016"/>
                          <a:pt x="133255" y="195873"/>
                        </a:cubicBezTo>
                        <a:cubicBezTo>
                          <a:pt x="134207" y="197016"/>
                          <a:pt x="135446" y="198635"/>
                          <a:pt x="136303" y="200350"/>
                        </a:cubicBezTo>
                        <a:cubicBezTo>
                          <a:pt x="137541" y="202731"/>
                          <a:pt x="138303" y="204731"/>
                          <a:pt x="138779" y="206541"/>
                        </a:cubicBezTo>
                        <a:cubicBezTo>
                          <a:pt x="139541" y="209399"/>
                          <a:pt x="140303" y="213018"/>
                          <a:pt x="138684" y="216542"/>
                        </a:cubicBezTo>
                        <a:cubicBezTo>
                          <a:pt x="135541" y="223591"/>
                          <a:pt x="125730" y="223686"/>
                          <a:pt x="121634" y="223400"/>
                        </a:cubicBezTo>
                        <a:cubicBezTo>
                          <a:pt x="120205" y="223305"/>
                          <a:pt x="118872" y="223115"/>
                          <a:pt x="117538" y="222924"/>
                        </a:cubicBezTo>
                        <a:cubicBezTo>
                          <a:pt x="114491" y="222448"/>
                          <a:pt x="111347" y="221876"/>
                          <a:pt x="108395" y="221019"/>
                        </a:cubicBezTo>
                      </a:path>
                    </a:pathLst>
                  </a:custGeom>
                  <a:solidFill>
                    <a:srgbClr val="FBABB1"/>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CE5BC03D-33FC-5E0D-B1D6-CB8F30B9112B}"/>
                      </a:ext>
                    </a:extLst>
                  </p:cNvPr>
                  <p:cNvSpPr/>
                  <p:nvPr/>
                </p:nvSpPr>
                <p:spPr>
                  <a:xfrm>
                    <a:off x="4025243" y="2924279"/>
                    <a:ext cx="185473" cy="281631"/>
                  </a:xfrm>
                  <a:custGeom>
                    <a:avLst/>
                    <a:gdLst>
                      <a:gd name="connsiteX0" fmla="*/ 69364 w 185473"/>
                      <a:gd name="connsiteY0" fmla="*/ 0 h 281631"/>
                      <a:gd name="connsiteX1" fmla="*/ 56124 w 185473"/>
                      <a:gd name="connsiteY1" fmla="*/ 2286 h 281631"/>
                      <a:gd name="connsiteX2" fmla="*/ 43741 w 185473"/>
                      <a:gd name="connsiteY2" fmla="*/ 7906 h 281631"/>
                      <a:gd name="connsiteX3" fmla="*/ 30883 w 185473"/>
                      <a:gd name="connsiteY3" fmla="*/ 17526 h 281631"/>
                      <a:gd name="connsiteX4" fmla="*/ 8213 w 185473"/>
                      <a:gd name="connsiteY4" fmla="*/ 54673 h 281631"/>
                      <a:gd name="connsiteX5" fmla="*/ 117 w 185473"/>
                      <a:gd name="connsiteY5" fmla="*/ 104585 h 281631"/>
                      <a:gd name="connsiteX6" fmla="*/ 4689 w 185473"/>
                      <a:gd name="connsiteY6" fmla="*/ 159830 h 281631"/>
                      <a:gd name="connsiteX7" fmla="*/ 21167 w 185473"/>
                      <a:gd name="connsiteY7" fmla="*/ 212312 h 281631"/>
                      <a:gd name="connsiteX8" fmla="*/ 48218 w 185473"/>
                      <a:gd name="connsiteY8" fmla="*/ 254127 h 281631"/>
                      <a:gd name="connsiteX9" fmla="*/ 65649 w 185473"/>
                      <a:gd name="connsiteY9" fmla="*/ 268986 h 281631"/>
                      <a:gd name="connsiteX10" fmla="*/ 75364 w 185473"/>
                      <a:gd name="connsiteY10" fmla="*/ 274415 h 281631"/>
                      <a:gd name="connsiteX11" fmla="*/ 86223 w 185473"/>
                      <a:gd name="connsiteY11" fmla="*/ 278416 h 281631"/>
                      <a:gd name="connsiteX12" fmla="*/ 98224 w 185473"/>
                      <a:gd name="connsiteY12" fmla="*/ 281083 h 281631"/>
                      <a:gd name="connsiteX13" fmla="*/ 110321 w 185473"/>
                      <a:gd name="connsiteY13" fmla="*/ 281559 h 281631"/>
                      <a:gd name="connsiteX14" fmla="*/ 129657 w 185473"/>
                      <a:gd name="connsiteY14" fmla="*/ 277082 h 281631"/>
                      <a:gd name="connsiteX15" fmla="*/ 158613 w 185473"/>
                      <a:gd name="connsiteY15" fmla="*/ 250317 h 281631"/>
                      <a:gd name="connsiteX16" fmla="*/ 176329 w 185473"/>
                      <a:gd name="connsiteY16" fmla="*/ 207455 h 281631"/>
                      <a:gd name="connsiteX17" fmla="*/ 185473 w 185473"/>
                      <a:gd name="connsiteY17" fmla="*/ 163259 h 281631"/>
                      <a:gd name="connsiteX18" fmla="*/ 179282 w 185473"/>
                      <a:gd name="connsiteY18" fmla="*/ 158496 h 281631"/>
                      <a:gd name="connsiteX19" fmla="*/ 170233 w 185473"/>
                      <a:gd name="connsiteY19" fmla="*/ 147352 h 281631"/>
                      <a:gd name="connsiteX20" fmla="*/ 163661 w 185473"/>
                      <a:gd name="connsiteY20" fmla="*/ 134969 h 281631"/>
                      <a:gd name="connsiteX21" fmla="*/ 158994 w 185473"/>
                      <a:gd name="connsiteY21" fmla="*/ 122111 h 281631"/>
                      <a:gd name="connsiteX22" fmla="*/ 156517 w 185473"/>
                      <a:gd name="connsiteY22" fmla="*/ 110966 h 281631"/>
                      <a:gd name="connsiteX23" fmla="*/ 156327 w 185473"/>
                      <a:gd name="connsiteY23" fmla="*/ 96584 h 281631"/>
                      <a:gd name="connsiteX24" fmla="*/ 159089 w 185473"/>
                      <a:gd name="connsiteY24" fmla="*/ 81629 h 281631"/>
                      <a:gd name="connsiteX25" fmla="*/ 165852 w 185473"/>
                      <a:gd name="connsiteY25" fmla="*/ 68961 h 281631"/>
                      <a:gd name="connsiteX26" fmla="*/ 155374 w 185473"/>
                      <a:gd name="connsiteY26" fmla="*/ 57817 h 281631"/>
                      <a:gd name="connsiteX27" fmla="*/ 153755 w 185473"/>
                      <a:gd name="connsiteY27" fmla="*/ 56007 h 281631"/>
                      <a:gd name="connsiteX28" fmla="*/ 127752 w 185473"/>
                      <a:gd name="connsiteY28" fmla="*/ 29242 h 281631"/>
                      <a:gd name="connsiteX29" fmla="*/ 81175 w 185473"/>
                      <a:gd name="connsiteY29" fmla="*/ 1048 h 281631"/>
                      <a:gd name="connsiteX30" fmla="*/ 77936 w 185473"/>
                      <a:gd name="connsiteY30" fmla="*/ 476 h 281631"/>
                      <a:gd name="connsiteX31" fmla="*/ 69173 w 185473"/>
                      <a:gd name="connsiteY31" fmla="*/ 0 h 281631"/>
                      <a:gd name="connsiteX32" fmla="*/ 88509 w 185473"/>
                      <a:gd name="connsiteY32" fmla="*/ 263176 h 281631"/>
                      <a:gd name="connsiteX33" fmla="*/ 83270 w 185473"/>
                      <a:gd name="connsiteY33" fmla="*/ 258413 h 281631"/>
                      <a:gd name="connsiteX34" fmla="*/ 82984 w 185473"/>
                      <a:gd name="connsiteY34" fmla="*/ 246507 h 281631"/>
                      <a:gd name="connsiteX35" fmla="*/ 92700 w 185473"/>
                      <a:gd name="connsiteY35" fmla="*/ 232220 h 281631"/>
                      <a:gd name="connsiteX36" fmla="*/ 109369 w 185473"/>
                      <a:gd name="connsiteY36" fmla="*/ 216027 h 281631"/>
                      <a:gd name="connsiteX37" fmla="*/ 128990 w 185473"/>
                      <a:gd name="connsiteY37" fmla="*/ 199644 h 281631"/>
                      <a:gd name="connsiteX38" fmla="*/ 132038 w 185473"/>
                      <a:gd name="connsiteY38" fmla="*/ 197168 h 281631"/>
                      <a:gd name="connsiteX39" fmla="*/ 147278 w 185473"/>
                      <a:gd name="connsiteY39" fmla="*/ 184690 h 281631"/>
                      <a:gd name="connsiteX40" fmla="*/ 159280 w 185473"/>
                      <a:gd name="connsiteY40" fmla="*/ 173450 h 281631"/>
                      <a:gd name="connsiteX41" fmla="*/ 165757 w 185473"/>
                      <a:gd name="connsiteY41" fmla="*/ 163259 h 281631"/>
                      <a:gd name="connsiteX42" fmla="*/ 166995 w 185473"/>
                      <a:gd name="connsiteY42" fmla="*/ 162306 h 281631"/>
                      <a:gd name="connsiteX43" fmla="*/ 170138 w 185473"/>
                      <a:gd name="connsiteY43" fmla="*/ 159925 h 281631"/>
                      <a:gd name="connsiteX44" fmla="*/ 170424 w 185473"/>
                      <a:gd name="connsiteY44" fmla="*/ 159925 h 281631"/>
                      <a:gd name="connsiteX45" fmla="*/ 173091 w 185473"/>
                      <a:gd name="connsiteY45" fmla="*/ 163163 h 281631"/>
                      <a:gd name="connsiteX46" fmla="*/ 170995 w 185473"/>
                      <a:gd name="connsiteY46" fmla="*/ 172498 h 281631"/>
                      <a:gd name="connsiteX47" fmla="*/ 166804 w 185473"/>
                      <a:gd name="connsiteY47" fmla="*/ 184690 h 281631"/>
                      <a:gd name="connsiteX48" fmla="*/ 152803 w 185473"/>
                      <a:gd name="connsiteY48" fmla="*/ 215360 h 281631"/>
                      <a:gd name="connsiteX49" fmla="*/ 133276 w 185473"/>
                      <a:gd name="connsiteY49" fmla="*/ 245364 h 281631"/>
                      <a:gd name="connsiteX50" fmla="*/ 122799 w 185473"/>
                      <a:gd name="connsiteY50" fmla="*/ 256508 h 281631"/>
                      <a:gd name="connsiteX51" fmla="*/ 111845 w 185473"/>
                      <a:gd name="connsiteY51" fmla="*/ 264033 h 281631"/>
                      <a:gd name="connsiteX52" fmla="*/ 97462 w 185473"/>
                      <a:gd name="connsiteY52" fmla="*/ 266605 h 281631"/>
                      <a:gd name="connsiteX53" fmla="*/ 96319 w 185473"/>
                      <a:gd name="connsiteY53" fmla="*/ 266414 h 281631"/>
                      <a:gd name="connsiteX54" fmla="*/ 88509 w 185473"/>
                      <a:gd name="connsiteY54" fmla="*/ 263176 h 28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5473" h="281631">
                        <a:moveTo>
                          <a:pt x="69364" y="0"/>
                        </a:moveTo>
                        <a:cubicBezTo>
                          <a:pt x="65458" y="0"/>
                          <a:pt x="61363" y="762"/>
                          <a:pt x="56124" y="2286"/>
                        </a:cubicBezTo>
                        <a:cubicBezTo>
                          <a:pt x="51361" y="3620"/>
                          <a:pt x="47170" y="5810"/>
                          <a:pt x="43741" y="7906"/>
                        </a:cubicBezTo>
                        <a:cubicBezTo>
                          <a:pt x="39646" y="10287"/>
                          <a:pt x="35455" y="13430"/>
                          <a:pt x="30883" y="17526"/>
                        </a:cubicBezTo>
                        <a:cubicBezTo>
                          <a:pt x="21072" y="26575"/>
                          <a:pt x="13452" y="39148"/>
                          <a:pt x="8213" y="54673"/>
                        </a:cubicBezTo>
                        <a:cubicBezTo>
                          <a:pt x="3260" y="69342"/>
                          <a:pt x="593" y="85630"/>
                          <a:pt x="117" y="104585"/>
                        </a:cubicBezTo>
                        <a:cubicBezTo>
                          <a:pt x="-455" y="122873"/>
                          <a:pt x="1069" y="141542"/>
                          <a:pt x="4689" y="159830"/>
                        </a:cubicBezTo>
                        <a:cubicBezTo>
                          <a:pt x="8308" y="178499"/>
                          <a:pt x="13833" y="196120"/>
                          <a:pt x="21167" y="212312"/>
                        </a:cubicBezTo>
                        <a:cubicBezTo>
                          <a:pt x="28597" y="228886"/>
                          <a:pt x="37741" y="242983"/>
                          <a:pt x="48218" y="254127"/>
                        </a:cubicBezTo>
                        <a:cubicBezTo>
                          <a:pt x="54028" y="260223"/>
                          <a:pt x="59648" y="265081"/>
                          <a:pt x="65649" y="268986"/>
                        </a:cubicBezTo>
                        <a:cubicBezTo>
                          <a:pt x="68887" y="271177"/>
                          <a:pt x="72126" y="272891"/>
                          <a:pt x="75364" y="274415"/>
                        </a:cubicBezTo>
                        <a:cubicBezTo>
                          <a:pt x="78317" y="275844"/>
                          <a:pt x="81746" y="277082"/>
                          <a:pt x="86223" y="278416"/>
                        </a:cubicBezTo>
                        <a:cubicBezTo>
                          <a:pt x="89747" y="279368"/>
                          <a:pt x="93748" y="280416"/>
                          <a:pt x="98224" y="281083"/>
                        </a:cubicBezTo>
                        <a:cubicBezTo>
                          <a:pt x="101749" y="281559"/>
                          <a:pt x="105559" y="281750"/>
                          <a:pt x="110321" y="281559"/>
                        </a:cubicBezTo>
                        <a:cubicBezTo>
                          <a:pt x="116703" y="281369"/>
                          <a:pt x="123370" y="279845"/>
                          <a:pt x="129657" y="277082"/>
                        </a:cubicBezTo>
                        <a:cubicBezTo>
                          <a:pt x="140801" y="272225"/>
                          <a:pt x="150802" y="262985"/>
                          <a:pt x="158613" y="250317"/>
                        </a:cubicBezTo>
                        <a:cubicBezTo>
                          <a:pt x="165852" y="238697"/>
                          <a:pt x="171376" y="225457"/>
                          <a:pt x="176329" y="207455"/>
                        </a:cubicBezTo>
                        <a:cubicBezTo>
                          <a:pt x="180520" y="192596"/>
                          <a:pt x="183283" y="177641"/>
                          <a:pt x="185473" y="163259"/>
                        </a:cubicBezTo>
                        <a:cubicBezTo>
                          <a:pt x="183283" y="161925"/>
                          <a:pt x="181187" y="160306"/>
                          <a:pt x="179282" y="158496"/>
                        </a:cubicBezTo>
                        <a:cubicBezTo>
                          <a:pt x="175282" y="154400"/>
                          <a:pt x="172519" y="150971"/>
                          <a:pt x="170233" y="147352"/>
                        </a:cubicBezTo>
                        <a:cubicBezTo>
                          <a:pt x="167376" y="142780"/>
                          <a:pt x="165376" y="138779"/>
                          <a:pt x="163661" y="134969"/>
                        </a:cubicBezTo>
                        <a:cubicBezTo>
                          <a:pt x="161661" y="130397"/>
                          <a:pt x="160137" y="126206"/>
                          <a:pt x="158994" y="122111"/>
                        </a:cubicBezTo>
                        <a:cubicBezTo>
                          <a:pt x="157946" y="118586"/>
                          <a:pt x="156994" y="114776"/>
                          <a:pt x="156517" y="110966"/>
                        </a:cubicBezTo>
                        <a:cubicBezTo>
                          <a:pt x="155946" y="106299"/>
                          <a:pt x="155946" y="101537"/>
                          <a:pt x="156327" y="96584"/>
                        </a:cubicBezTo>
                        <a:cubicBezTo>
                          <a:pt x="156803" y="90964"/>
                          <a:pt x="157756" y="86011"/>
                          <a:pt x="159089" y="81629"/>
                        </a:cubicBezTo>
                        <a:cubicBezTo>
                          <a:pt x="160708" y="76772"/>
                          <a:pt x="163090" y="72390"/>
                          <a:pt x="165852" y="68961"/>
                        </a:cubicBezTo>
                        <a:cubicBezTo>
                          <a:pt x="162232" y="65151"/>
                          <a:pt x="158803" y="61532"/>
                          <a:pt x="155374" y="57817"/>
                        </a:cubicBezTo>
                        <a:lnTo>
                          <a:pt x="153755" y="56007"/>
                        </a:lnTo>
                        <a:cubicBezTo>
                          <a:pt x="144992" y="46673"/>
                          <a:pt x="136610" y="37624"/>
                          <a:pt x="127752" y="29242"/>
                        </a:cubicBezTo>
                        <a:cubicBezTo>
                          <a:pt x="116131" y="18383"/>
                          <a:pt x="100320" y="5334"/>
                          <a:pt x="81175" y="1048"/>
                        </a:cubicBezTo>
                        <a:cubicBezTo>
                          <a:pt x="80127" y="857"/>
                          <a:pt x="79079" y="667"/>
                          <a:pt x="77936" y="476"/>
                        </a:cubicBezTo>
                        <a:cubicBezTo>
                          <a:pt x="75269" y="95"/>
                          <a:pt x="72412" y="0"/>
                          <a:pt x="69173" y="0"/>
                        </a:cubicBezTo>
                        <a:moveTo>
                          <a:pt x="88509" y="263176"/>
                        </a:moveTo>
                        <a:cubicBezTo>
                          <a:pt x="86604" y="261938"/>
                          <a:pt x="84604" y="260509"/>
                          <a:pt x="83270" y="258413"/>
                        </a:cubicBezTo>
                        <a:cubicBezTo>
                          <a:pt x="81175" y="255175"/>
                          <a:pt x="81079" y="250793"/>
                          <a:pt x="82984" y="246507"/>
                        </a:cubicBezTo>
                        <a:cubicBezTo>
                          <a:pt x="85366" y="240792"/>
                          <a:pt x="89271" y="236030"/>
                          <a:pt x="92700" y="232220"/>
                        </a:cubicBezTo>
                        <a:cubicBezTo>
                          <a:pt x="97177" y="227171"/>
                          <a:pt x="102511" y="222028"/>
                          <a:pt x="109369" y="216027"/>
                        </a:cubicBezTo>
                        <a:cubicBezTo>
                          <a:pt x="115750" y="210407"/>
                          <a:pt x="122323" y="205073"/>
                          <a:pt x="128990" y="199644"/>
                        </a:cubicBezTo>
                        <a:lnTo>
                          <a:pt x="132038" y="197168"/>
                        </a:lnTo>
                        <a:cubicBezTo>
                          <a:pt x="137086" y="193072"/>
                          <a:pt x="142230" y="188976"/>
                          <a:pt x="147278" y="184690"/>
                        </a:cubicBezTo>
                        <a:cubicBezTo>
                          <a:pt x="151564" y="181070"/>
                          <a:pt x="155851" y="177356"/>
                          <a:pt x="159280" y="173450"/>
                        </a:cubicBezTo>
                        <a:cubicBezTo>
                          <a:pt x="161947" y="170212"/>
                          <a:pt x="163947" y="166497"/>
                          <a:pt x="165757" y="163259"/>
                        </a:cubicBezTo>
                        <a:cubicBezTo>
                          <a:pt x="166042" y="162782"/>
                          <a:pt x="166519" y="162401"/>
                          <a:pt x="166995" y="162306"/>
                        </a:cubicBezTo>
                        <a:cubicBezTo>
                          <a:pt x="167471" y="160782"/>
                          <a:pt x="168709" y="159830"/>
                          <a:pt x="170138" y="159925"/>
                        </a:cubicBezTo>
                        <a:lnTo>
                          <a:pt x="170424" y="159925"/>
                        </a:lnTo>
                        <a:cubicBezTo>
                          <a:pt x="172043" y="160211"/>
                          <a:pt x="173281" y="161639"/>
                          <a:pt x="173091" y="163163"/>
                        </a:cubicBezTo>
                        <a:cubicBezTo>
                          <a:pt x="172710" y="165926"/>
                          <a:pt x="172138" y="168783"/>
                          <a:pt x="170995" y="172498"/>
                        </a:cubicBezTo>
                        <a:cubicBezTo>
                          <a:pt x="169757" y="176594"/>
                          <a:pt x="168424" y="180689"/>
                          <a:pt x="166804" y="184690"/>
                        </a:cubicBezTo>
                        <a:cubicBezTo>
                          <a:pt x="162804" y="195167"/>
                          <a:pt x="158041" y="205454"/>
                          <a:pt x="152803" y="215360"/>
                        </a:cubicBezTo>
                        <a:cubicBezTo>
                          <a:pt x="146135" y="227838"/>
                          <a:pt x="139944" y="237363"/>
                          <a:pt x="133276" y="245364"/>
                        </a:cubicBezTo>
                        <a:cubicBezTo>
                          <a:pt x="130609" y="248698"/>
                          <a:pt x="126895" y="252984"/>
                          <a:pt x="122799" y="256508"/>
                        </a:cubicBezTo>
                        <a:cubicBezTo>
                          <a:pt x="118894" y="259937"/>
                          <a:pt x="115274" y="262414"/>
                          <a:pt x="111845" y="264033"/>
                        </a:cubicBezTo>
                        <a:cubicBezTo>
                          <a:pt x="106797" y="266414"/>
                          <a:pt x="101939" y="267176"/>
                          <a:pt x="97462" y="266605"/>
                        </a:cubicBezTo>
                        <a:lnTo>
                          <a:pt x="96319" y="266414"/>
                        </a:lnTo>
                        <a:cubicBezTo>
                          <a:pt x="93462" y="265748"/>
                          <a:pt x="90795" y="264700"/>
                          <a:pt x="88509" y="263176"/>
                        </a:cubicBezTo>
                      </a:path>
                    </a:pathLst>
                  </a:custGeom>
                  <a:solidFill>
                    <a:srgbClr val="FBABB1"/>
                  </a:solid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02C21C53-72C0-9F61-3B74-2B870C748D59}"/>
                      </a:ext>
                    </a:extLst>
                  </p:cNvPr>
                  <p:cNvSpPr/>
                  <p:nvPr/>
                </p:nvSpPr>
                <p:spPr>
                  <a:xfrm>
                    <a:off x="4107033" y="3084197"/>
                    <a:ext cx="91415" cy="106810"/>
                  </a:xfrm>
                  <a:custGeom>
                    <a:avLst/>
                    <a:gdLst>
                      <a:gd name="connsiteX0" fmla="*/ 88919 w 91415"/>
                      <a:gd name="connsiteY0" fmla="*/ 7 h 106810"/>
                      <a:gd name="connsiteX1" fmla="*/ 88634 w 91415"/>
                      <a:gd name="connsiteY1" fmla="*/ 7 h 106810"/>
                      <a:gd name="connsiteX2" fmla="*/ 85490 w 91415"/>
                      <a:gd name="connsiteY2" fmla="*/ 2293 h 106810"/>
                      <a:gd name="connsiteX3" fmla="*/ 84157 w 91415"/>
                      <a:gd name="connsiteY3" fmla="*/ 3245 h 106810"/>
                      <a:gd name="connsiteX4" fmla="*/ 77680 w 91415"/>
                      <a:gd name="connsiteY4" fmla="*/ 13437 h 106810"/>
                      <a:gd name="connsiteX5" fmla="*/ 65678 w 91415"/>
                      <a:gd name="connsiteY5" fmla="*/ 24676 h 106810"/>
                      <a:gd name="connsiteX6" fmla="*/ 50438 w 91415"/>
                      <a:gd name="connsiteY6" fmla="*/ 37249 h 106810"/>
                      <a:gd name="connsiteX7" fmla="*/ 47390 w 91415"/>
                      <a:gd name="connsiteY7" fmla="*/ 39726 h 106810"/>
                      <a:gd name="connsiteX8" fmla="*/ 27769 w 91415"/>
                      <a:gd name="connsiteY8" fmla="*/ 56109 h 106810"/>
                      <a:gd name="connsiteX9" fmla="*/ 11100 w 91415"/>
                      <a:gd name="connsiteY9" fmla="*/ 72206 h 106810"/>
                      <a:gd name="connsiteX10" fmla="*/ 1289 w 91415"/>
                      <a:gd name="connsiteY10" fmla="*/ 86494 h 106810"/>
                      <a:gd name="connsiteX11" fmla="*/ 1575 w 91415"/>
                      <a:gd name="connsiteY11" fmla="*/ 98400 h 106810"/>
                      <a:gd name="connsiteX12" fmla="*/ 6814 w 91415"/>
                      <a:gd name="connsiteY12" fmla="*/ 103258 h 106810"/>
                      <a:gd name="connsiteX13" fmla="*/ 14624 w 91415"/>
                      <a:gd name="connsiteY13" fmla="*/ 106401 h 106810"/>
                      <a:gd name="connsiteX14" fmla="*/ 15767 w 91415"/>
                      <a:gd name="connsiteY14" fmla="*/ 106591 h 106810"/>
                      <a:gd name="connsiteX15" fmla="*/ 30150 w 91415"/>
                      <a:gd name="connsiteY15" fmla="*/ 104020 h 106810"/>
                      <a:gd name="connsiteX16" fmla="*/ 41104 w 91415"/>
                      <a:gd name="connsiteY16" fmla="*/ 96495 h 106810"/>
                      <a:gd name="connsiteX17" fmla="*/ 51677 w 91415"/>
                      <a:gd name="connsiteY17" fmla="*/ 85351 h 106810"/>
                      <a:gd name="connsiteX18" fmla="*/ 71108 w 91415"/>
                      <a:gd name="connsiteY18" fmla="*/ 55347 h 106810"/>
                      <a:gd name="connsiteX19" fmla="*/ 85205 w 91415"/>
                      <a:gd name="connsiteY19" fmla="*/ 24676 h 106810"/>
                      <a:gd name="connsiteX20" fmla="*/ 89300 w 91415"/>
                      <a:gd name="connsiteY20" fmla="*/ 12580 h 106810"/>
                      <a:gd name="connsiteX21" fmla="*/ 91396 w 91415"/>
                      <a:gd name="connsiteY21" fmla="*/ 3245 h 106810"/>
                      <a:gd name="connsiteX22" fmla="*/ 88729 w 91415"/>
                      <a:gd name="connsiteY22" fmla="*/ 7 h 10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415" h="106810">
                        <a:moveTo>
                          <a:pt x="88919" y="7"/>
                        </a:moveTo>
                        <a:lnTo>
                          <a:pt x="88634" y="7"/>
                        </a:lnTo>
                        <a:cubicBezTo>
                          <a:pt x="87110" y="-89"/>
                          <a:pt x="85871" y="864"/>
                          <a:pt x="85490" y="2293"/>
                        </a:cubicBezTo>
                        <a:cubicBezTo>
                          <a:pt x="84919" y="2293"/>
                          <a:pt x="84443" y="2769"/>
                          <a:pt x="84157" y="3245"/>
                        </a:cubicBezTo>
                        <a:cubicBezTo>
                          <a:pt x="82347" y="6484"/>
                          <a:pt x="80347" y="10198"/>
                          <a:pt x="77680" y="13437"/>
                        </a:cubicBezTo>
                        <a:cubicBezTo>
                          <a:pt x="74346" y="17342"/>
                          <a:pt x="69965" y="21057"/>
                          <a:pt x="65678" y="24676"/>
                        </a:cubicBezTo>
                        <a:cubicBezTo>
                          <a:pt x="60630" y="28963"/>
                          <a:pt x="55582" y="33058"/>
                          <a:pt x="50438" y="37249"/>
                        </a:cubicBezTo>
                        <a:lnTo>
                          <a:pt x="47390" y="39726"/>
                        </a:lnTo>
                        <a:cubicBezTo>
                          <a:pt x="40818" y="45155"/>
                          <a:pt x="34246" y="50489"/>
                          <a:pt x="27769" y="56109"/>
                        </a:cubicBezTo>
                        <a:cubicBezTo>
                          <a:pt x="20911" y="62110"/>
                          <a:pt x="15672" y="67253"/>
                          <a:pt x="11100" y="72206"/>
                        </a:cubicBezTo>
                        <a:cubicBezTo>
                          <a:pt x="7576" y="76111"/>
                          <a:pt x="3671" y="80874"/>
                          <a:pt x="1289" y="86494"/>
                        </a:cubicBezTo>
                        <a:cubicBezTo>
                          <a:pt x="-520" y="90780"/>
                          <a:pt x="-425" y="95161"/>
                          <a:pt x="1575" y="98400"/>
                        </a:cubicBezTo>
                        <a:cubicBezTo>
                          <a:pt x="2909" y="100495"/>
                          <a:pt x="4814" y="101924"/>
                          <a:pt x="6814" y="103258"/>
                        </a:cubicBezTo>
                        <a:cubicBezTo>
                          <a:pt x="9100" y="104686"/>
                          <a:pt x="11767" y="105829"/>
                          <a:pt x="14624" y="106401"/>
                        </a:cubicBezTo>
                        <a:lnTo>
                          <a:pt x="15767" y="106591"/>
                        </a:lnTo>
                        <a:cubicBezTo>
                          <a:pt x="20244" y="107258"/>
                          <a:pt x="25102" y="106401"/>
                          <a:pt x="30150" y="104020"/>
                        </a:cubicBezTo>
                        <a:cubicBezTo>
                          <a:pt x="33674" y="102400"/>
                          <a:pt x="37199" y="99924"/>
                          <a:pt x="41104" y="96495"/>
                        </a:cubicBezTo>
                        <a:cubicBezTo>
                          <a:pt x="45295" y="92875"/>
                          <a:pt x="48914" y="88684"/>
                          <a:pt x="51677" y="85351"/>
                        </a:cubicBezTo>
                        <a:cubicBezTo>
                          <a:pt x="58249" y="77350"/>
                          <a:pt x="64440" y="67825"/>
                          <a:pt x="71108" y="55347"/>
                        </a:cubicBezTo>
                        <a:cubicBezTo>
                          <a:pt x="76442" y="45441"/>
                          <a:pt x="81109" y="35154"/>
                          <a:pt x="85205" y="24676"/>
                        </a:cubicBezTo>
                        <a:cubicBezTo>
                          <a:pt x="86729" y="20676"/>
                          <a:pt x="88157" y="16675"/>
                          <a:pt x="89300" y="12580"/>
                        </a:cubicBezTo>
                        <a:cubicBezTo>
                          <a:pt x="90443" y="8865"/>
                          <a:pt x="91015" y="6007"/>
                          <a:pt x="91396" y="3245"/>
                        </a:cubicBezTo>
                        <a:cubicBezTo>
                          <a:pt x="91586" y="1721"/>
                          <a:pt x="90348" y="292"/>
                          <a:pt x="88729" y="7"/>
                        </a:cubicBezTo>
                      </a:path>
                    </a:pathLst>
                  </a:custGeom>
                  <a:solidFill>
                    <a:srgbClr val="F75F6A"/>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7ECE7D17-A269-3117-0C4D-8550AE62E2EB}"/>
                      </a:ext>
                    </a:extLst>
                  </p:cNvPr>
                  <p:cNvSpPr/>
                  <p:nvPr/>
                </p:nvSpPr>
                <p:spPr>
                  <a:xfrm>
                    <a:off x="4264684" y="3071154"/>
                    <a:ext cx="98397" cy="64666"/>
                  </a:xfrm>
                  <a:custGeom>
                    <a:avLst/>
                    <a:gdLst>
                      <a:gd name="connsiteX0" fmla="*/ 4039 w 98397"/>
                      <a:gd name="connsiteY0" fmla="*/ 190 h 64666"/>
                      <a:gd name="connsiteX1" fmla="*/ 1373 w 98397"/>
                      <a:gd name="connsiteY1" fmla="*/ 1048 h 64666"/>
                      <a:gd name="connsiteX2" fmla="*/ 610 w 98397"/>
                      <a:gd name="connsiteY2" fmla="*/ 4953 h 64666"/>
                      <a:gd name="connsiteX3" fmla="*/ 5849 w 98397"/>
                      <a:gd name="connsiteY3" fmla="*/ 11239 h 64666"/>
                      <a:gd name="connsiteX4" fmla="*/ 24709 w 98397"/>
                      <a:gd name="connsiteY4" fmla="*/ 33338 h 64666"/>
                      <a:gd name="connsiteX5" fmla="*/ 53189 w 98397"/>
                      <a:gd name="connsiteY5" fmla="*/ 56483 h 64666"/>
                      <a:gd name="connsiteX6" fmla="*/ 67095 w 98397"/>
                      <a:gd name="connsiteY6" fmla="*/ 62103 h 64666"/>
                      <a:gd name="connsiteX7" fmla="*/ 76239 w 98397"/>
                      <a:gd name="connsiteY7" fmla="*/ 64103 h 64666"/>
                      <a:gd name="connsiteX8" fmla="*/ 80430 w 98397"/>
                      <a:gd name="connsiteY8" fmla="*/ 64579 h 64666"/>
                      <a:gd name="connsiteX9" fmla="*/ 97480 w 98397"/>
                      <a:gd name="connsiteY9" fmla="*/ 57721 h 64666"/>
                      <a:gd name="connsiteX10" fmla="*/ 97575 w 98397"/>
                      <a:gd name="connsiteY10" fmla="*/ 47720 h 64666"/>
                      <a:gd name="connsiteX11" fmla="*/ 95098 w 98397"/>
                      <a:gd name="connsiteY11" fmla="*/ 41529 h 64666"/>
                      <a:gd name="connsiteX12" fmla="*/ 92050 w 98397"/>
                      <a:gd name="connsiteY12" fmla="*/ 37147 h 64666"/>
                      <a:gd name="connsiteX13" fmla="*/ 84335 w 98397"/>
                      <a:gd name="connsiteY13" fmla="*/ 30385 h 64666"/>
                      <a:gd name="connsiteX14" fmla="*/ 72715 w 98397"/>
                      <a:gd name="connsiteY14" fmla="*/ 24003 h 64666"/>
                      <a:gd name="connsiteX15" fmla="*/ 45854 w 98397"/>
                      <a:gd name="connsiteY15" fmla="*/ 14383 h 64666"/>
                      <a:gd name="connsiteX16" fmla="*/ 34424 w 98397"/>
                      <a:gd name="connsiteY16" fmla="*/ 11049 h 64666"/>
                      <a:gd name="connsiteX17" fmla="*/ 18803 w 98397"/>
                      <a:gd name="connsiteY17" fmla="*/ 6382 h 64666"/>
                      <a:gd name="connsiteX18" fmla="*/ 10040 w 98397"/>
                      <a:gd name="connsiteY18" fmla="*/ 3238 h 64666"/>
                      <a:gd name="connsiteX19" fmla="*/ 5182 w 98397"/>
                      <a:gd name="connsiteY19" fmla="*/ 476 h 64666"/>
                      <a:gd name="connsiteX20" fmla="*/ 4039 w 98397"/>
                      <a:gd name="connsiteY20" fmla="*/ 0 h 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97" h="64666">
                        <a:moveTo>
                          <a:pt x="4039" y="190"/>
                        </a:moveTo>
                        <a:cubicBezTo>
                          <a:pt x="3087" y="0"/>
                          <a:pt x="2039" y="381"/>
                          <a:pt x="1373" y="1048"/>
                        </a:cubicBezTo>
                        <a:cubicBezTo>
                          <a:pt x="-247" y="2381"/>
                          <a:pt x="-342" y="3905"/>
                          <a:pt x="610" y="4953"/>
                        </a:cubicBezTo>
                        <a:lnTo>
                          <a:pt x="5849" y="11239"/>
                        </a:lnTo>
                        <a:cubicBezTo>
                          <a:pt x="11850" y="18574"/>
                          <a:pt x="18136" y="26194"/>
                          <a:pt x="24709" y="33338"/>
                        </a:cubicBezTo>
                        <a:cubicBezTo>
                          <a:pt x="34329" y="43720"/>
                          <a:pt x="43664" y="51244"/>
                          <a:pt x="53189" y="56483"/>
                        </a:cubicBezTo>
                        <a:cubicBezTo>
                          <a:pt x="57284" y="58769"/>
                          <a:pt x="61952" y="60674"/>
                          <a:pt x="67095" y="62103"/>
                        </a:cubicBezTo>
                        <a:cubicBezTo>
                          <a:pt x="70048" y="62960"/>
                          <a:pt x="73191" y="63627"/>
                          <a:pt x="76239" y="64103"/>
                        </a:cubicBezTo>
                        <a:cubicBezTo>
                          <a:pt x="77573" y="64294"/>
                          <a:pt x="79001" y="64484"/>
                          <a:pt x="80430" y="64579"/>
                        </a:cubicBezTo>
                        <a:cubicBezTo>
                          <a:pt x="84526" y="64865"/>
                          <a:pt x="94336" y="64865"/>
                          <a:pt x="97480" y="57721"/>
                        </a:cubicBezTo>
                        <a:cubicBezTo>
                          <a:pt x="99004" y="54197"/>
                          <a:pt x="98337" y="50578"/>
                          <a:pt x="97575" y="47720"/>
                        </a:cubicBezTo>
                        <a:cubicBezTo>
                          <a:pt x="97099" y="45910"/>
                          <a:pt x="96337" y="43910"/>
                          <a:pt x="95098" y="41529"/>
                        </a:cubicBezTo>
                        <a:cubicBezTo>
                          <a:pt x="94241" y="39814"/>
                          <a:pt x="93003" y="38290"/>
                          <a:pt x="92050" y="37147"/>
                        </a:cubicBezTo>
                        <a:cubicBezTo>
                          <a:pt x="89765" y="34290"/>
                          <a:pt x="86716" y="32099"/>
                          <a:pt x="84335" y="30385"/>
                        </a:cubicBezTo>
                        <a:cubicBezTo>
                          <a:pt x="80525" y="27718"/>
                          <a:pt x="76334" y="25717"/>
                          <a:pt x="72715" y="24003"/>
                        </a:cubicBezTo>
                        <a:cubicBezTo>
                          <a:pt x="63856" y="20002"/>
                          <a:pt x="54617" y="17050"/>
                          <a:pt x="45854" y="14383"/>
                        </a:cubicBezTo>
                        <a:cubicBezTo>
                          <a:pt x="42044" y="13240"/>
                          <a:pt x="38234" y="12097"/>
                          <a:pt x="34424" y="11049"/>
                        </a:cubicBezTo>
                        <a:cubicBezTo>
                          <a:pt x="29185" y="9525"/>
                          <a:pt x="24042" y="8096"/>
                          <a:pt x="18803" y="6382"/>
                        </a:cubicBezTo>
                        <a:cubicBezTo>
                          <a:pt x="15850" y="5429"/>
                          <a:pt x="12993" y="4477"/>
                          <a:pt x="10040" y="3238"/>
                        </a:cubicBezTo>
                        <a:cubicBezTo>
                          <a:pt x="8326" y="2476"/>
                          <a:pt x="6802" y="1524"/>
                          <a:pt x="5182" y="476"/>
                        </a:cubicBezTo>
                        <a:cubicBezTo>
                          <a:pt x="4802" y="190"/>
                          <a:pt x="4325" y="95"/>
                          <a:pt x="4039" y="0"/>
                        </a:cubicBezTo>
                      </a:path>
                    </a:pathLst>
                  </a:custGeom>
                  <a:solidFill>
                    <a:srgbClr val="F75F6A"/>
                  </a:solid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FB9F3D43-68C4-9AE7-33DB-A80FE61B0158}"/>
                      </a:ext>
                    </a:extLst>
                  </p:cNvPr>
                  <p:cNvSpPr/>
                  <p:nvPr/>
                </p:nvSpPr>
                <p:spPr>
                  <a:xfrm>
                    <a:off x="4079271" y="2979238"/>
                    <a:ext cx="100120" cy="36493"/>
                  </a:xfrm>
                  <a:custGeom>
                    <a:avLst/>
                    <a:gdLst>
                      <a:gd name="connsiteX0" fmla="*/ 15811 w 100120"/>
                      <a:gd name="connsiteY0" fmla="*/ 0 h 36493"/>
                      <a:gd name="connsiteX1" fmla="*/ 2953 w 100120"/>
                      <a:gd name="connsiteY1" fmla="*/ 1048 h 36493"/>
                      <a:gd name="connsiteX2" fmla="*/ 857 w 100120"/>
                      <a:gd name="connsiteY2" fmla="*/ 2095 h 36493"/>
                      <a:gd name="connsiteX3" fmla="*/ 0 w 100120"/>
                      <a:gd name="connsiteY3" fmla="*/ 4382 h 36493"/>
                      <a:gd name="connsiteX4" fmla="*/ 3334 w 100120"/>
                      <a:gd name="connsiteY4" fmla="*/ 7334 h 36493"/>
                      <a:gd name="connsiteX5" fmla="*/ 22098 w 100120"/>
                      <a:gd name="connsiteY5" fmla="*/ 6953 h 36493"/>
                      <a:gd name="connsiteX6" fmla="*/ 21241 w 100120"/>
                      <a:gd name="connsiteY6" fmla="*/ 6953 h 36493"/>
                      <a:gd name="connsiteX7" fmla="*/ 55340 w 100120"/>
                      <a:gd name="connsiteY7" fmla="*/ 14192 h 36493"/>
                      <a:gd name="connsiteX8" fmla="*/ 54578 w 100120"/>
                      <a:gd name="connsiteY8" fmla="*/ 13907 h 36493"/>
                      <a:gd name="connsiteX9" fmla="*/ 74390 w 100120"/>
                      <a:gd name="connsiteY9" fmla="*/ 22384 h 36493"/>
                      <a:gd name="connsiteX10" fmla="*/ 92107 w 100120"/>
                      <a:gd name="connsiteY10" fmla="*/ 32957 h 36493"/>
                      <a:gd name="connsiteX11" fmla="*/ 92107 w 100120"/>
                      <a:gd name="connsiteY11" fmla="*/ 32957 h 36493"/>
                      <a:gd name="connsiteX12" fmla="*/ 96202 w 100120"/>
                      <a:gd name="connsiteY12" fmla="*/ 35909 h 36493"/>
                      <a:gd name="connsiteX13" fmla="*/ 99536 w 100120"/>
                      <a:gd name="connsiteY13" fmla="*/ 35719 h 36493"/>
                      <a:gd name="connsiteX14" fmla="*/ 99346 w 100120"/>
                      <a:gd name="connsiteY14" fmla="*/ 32385 h 36493"/>
                      <a:gd name="connsiteX15" fmla="*/ 79438 w 100120"/>
                      <a:gd name="connsiteY15" fmla="*/ 19145 h 36493"/>
                      <a:gd name="connsiteX16" fmla="*/ 54483 w 100120"/>
                      <a:gd name="connsiteY16" fmla="*/ 7525 h 36493"/>
                      <a:gd name="connsiteX17" fmla="*/ 42005 w 100120"/>
                      <a:gd name="connsiteY17" fmla="*/ 3620 h 36493"/>
                      <a:gd name="connsiteX18" fmla="*/ 28670 w 100120"/>
                      <a:gd name="connsiteY18" fmla="*/ 952 h 36493"/>
                      <a:gd name="connsiteX19" fmla="*/ 28004 w 100120"/>
                      <a:gd name="connsiteY19" fmla="*/ 857 h 36493"/>
                      <a:gd name="connsiteX20" fmla="*/ 16002 w 100120"/>
                      <a:gd name="connsiteY20" fmla="*/ 0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120" h="36493">
                        <a:moveTo>
                          <a:pt x="15811" y="0"/>
                        </a:moveTo>
                        <a:cubicBezTo>
                          <a:pt x="11525" y="0"/>
                          <a:pt x="7239" y="381"/>
                          <a:pt x="2953" y="1048"/>
                        </a:cubicBezTo>
                        <a:cubicBezTo>
                          <a:pt x="2096" y="1238"/>
                          <a:pt x="1429" y="1429"/>
                          <a:pt x="857" y="2095"/>
                        </a:cubicBezTo>
                        <a:cubicBezTo>
                          <a:pt x="286" y="2667"/>
                          <a:pt x="0" y="3524"/>
                          <a:pt x="0" y="4382"/>
                        </a:cubicBezTo>
                        <a:cubicBezTo>
                          <a:pt x="95" y="6001"/>
                          <a:pt x="1619" y="7525"/>
                          <a:pt x="3334" y="7334"/>
                        </a:cubicBezTo>
                        <a:cubicBezTo>
                          <a:pt x="9620" y="6667"/>
                          <a:pt x="15907" y="6572"/>
                          <a:pt x="22098" y="6953"/>
                        </a:cubicBezTo>
                        <a:cubicBezTo>
                          <a:pt x="21812" y="6953"/>
                          <a:pt x="21526" y="6953"/>
                          <a:pt x="21241" y="6953"/>
                        </a:cubicBezTo>
                        <a:cubicBezTo>
                          <a:pt x="32861" y="7810"/>
                          <a:pt x="44291" y="10382"/>
                          <a:pt x="55340" y="14192"/>
                        </a:cubicBezTo>
                        <a:cubicBezTo>
                          <a:pt x="55054" y="14097"/>
                          <a:pt x="54864" y="14002"/>
                          <a:pt x="54578" y="13907"/>
                        </a:cubicBezTo>
                        <a:cubicBezTo>
                          <a:pt x="61341" y="16288"/>
                          <a:pt x="67913" y="19145"/>
                          <a:pt x="74390" y="22384"/>
                        </a:cubicBezTo>
                        <a:cubicBezTo>
                          <a:pt x="80486" y="25432"/>
                          <a:pt x="86392" y="29051"/>
                          <a:pt x="92107" y="32957"/>
                        </a:cubicBezTo>
                        <a:lnTo>
                          <a:pt x="92107" y="32957"/>
                        </a:lnTo>
                        <a:cubicBezTo>
                          <a:pt x="93535" y="33814"/>
                          <a:pt x="94869" y="34862"/>
                          <a:pt x="96202" y="35909"/>
                        </a:cubicBezTo>
                        <a:cubicBezTo>
                          <a:pt x="97250" y="36671"/>
                          <a:pt x="98584" y="36766"/>
                          <a:pt x="99536" y="35719"/>
                        </a:cubicBezTo>
                        <a:cubicBezTo>
                          <a:pt x="100298" y="34862"/>
                          <a:pt x="100393" y="33147"/>
                          <a:pt x="99346" y="32385"/>
                        </a:cubicBezTo>
                        <a:cubicBezTo>
                          <a:pt x="93059" y="27527"/>
                          <a:pt x="86392" y="23146"/>
                          <a:pt x="79438" y="19145"/>
                        </a:cubicBezTo>
                        <a:cubicBezTo>
                          <a:pt x="71438" y="14478"/>
                          <a:pt x="63055" y="10668"/>
                          <a:pt x="54483" y="7525"/>
                        </a:cubicBezTo>
                        <a:cubicBezTo>
                          <a:pt x="50292" y="6001"/>
                          <a:pt x="46196" y="4763"/>
                          <a:pt x="42005" y="3620"/>
                        </a:cubicBezTo>
                        <a:cubicBezTo>
                          <a:pt x="37624" y="2476"/>
                          <a:pt x="33147" y="1619"/>
                          <a:pt x="28670" y="952"/>
                        </a:cubicBezTo>
                        <a:cubicBezTo>
                          <a:pt x="28480" y="952"/>
                          <a:pt x="28194" y="952"/>
                          <a:pt x="28004" y="857"/>
                        </a:cubicBezTo>
                        <a:cubicBezTo>
                          <a:pt x="24003" y="286"/>
                          <a:pt x="20002" y="95"/>
                          <a:pt x="16002" y="0"/>
                        </a:cubicBezTo>
                      </a:path>
                    </a:pathLst>
                  </a:custGeom>
                  <a:solidFill>
                    <a:srgbClr val="F75F6A"/>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AB7E1DFA-C066-1573-CC36-73CE48E5596E}"/>
                      </a:ext>
                    </a:extLst>
                  </p:cNvPr>
                  <p:cNvSpPr/>
                  <p:nvPr/>
                </p:nvSpPr>
                <p:spPr>
                  <a:xfrm>
                    <a:off x="4079230" y="3037269"/>
                    <a:ext cx="97393" cy="34022"/>
                  </a:xfrm>
                  <a:custGeom>
                    <a:avLst/>
                    <a:gdLst>
                      <a:gd name="connsiteX0" fmla="*/ 94815 w 97393"/>
                      <a:gd name="connsiteY0" fmla="*/ 167 h 34022"/>
                      <a:gd name="connsiteX1" fmla="*/ 70908 w 97393"/>
                      <a:gd name="connsiteY1" fmla="*/ 262 h 34022"/>
                      <a:gd name="connsiteX2" fmla="*/ 45952 w 97393"/>
                      <a:gd name="connsiteY2" fmla="*/ 3691 h 34022"/>
                      <a:gd name="connsiteX3" fmla="*/ 21092 w 97393"/>
                      <a:gd name="connsiteY3" fmla="*/ 12168 h 34022"/>
                      <a:gd name="connsiteX4" fmla="*/ 10233 w 97393"/>
                      <a:gd name="connsiteY4" fmla="*/ 18455 h 34022"/>
                      <a:gd name="connsiteX5" fmla="*/ 1185 w 97393"/>
                      <a:gd name="connsiteY5" fmla="*/ 26360 h 34022"/>
                      <a:gd name="connsiteX6" fmla="*/ 1470 w 97393"/>
                      <a:gd name="connsiteY6" fmla="*/ 32837 h 34022"/>
                      <a:gd name="connsiteX7" fmla="*/ 7948 w 97393"/>
                      <a:gd name="connsiteY7" fmla="*/ 32552 h 34022"/>
                      <a:gd name="connsiteX8" fmla="*/ 13282 w 97393"/>
                      <a:gd name="connsiteY8" fmla="*/ 27408 h 34022"/>
                      <a:gd name="connsiteX9" fmla="*/ 29188 w 97393"/>
                      <a:gd name="connsiteY9" fmla="*/ 17502 h 34022"/>
                      <a:gd name="connsiteX10" fmla="*/ 28236 w 97393"/>
                      <a:gd name="connsiteY10" fmla="*/ 17978 h 34022"/>
                      <a:gd name="connsiteX11" fmla="*/ 59382 w 97393"/>
                      <a:gd name="connsiteY11" fmla="*/ 8263 h 34022"/>
                      <a:gd name="connsiteX12" fmla="*/ 59382 w 97393"/>
                      <a:gd name="connsiteY12" fmla="*/ 8263 h 34022"/>
                      <a:gd name="connsiteX13" fmla="*/ 95196 w 97393"/>
                      <a:gd name="connsiteY13" fmla="*/ 4834 h 34022"/>
                      <a:gd name="connsiteX14" fmla="*/ 97387 w 97393"/>
                      <a:gd name="connsiteY14" fmla="*/ 2357 h 34022"/>
                      <a:gd name="connsiteX15" fmla="*/ 95292 w 97393"/>
                      <a:gd name="connsiteY15" fmla="*/ 167 h 34022"/>
                      <a:gd name="connsiteX16" fmla="*/ 94911 w 97393"/>
                      <a:gd name="connsiteY16" fmla="*/ 167 h 34022"/>
                      <a:gd name="connsiteX17" fmla="*/ 60240 w 97393"/>
                      <a:gd name="connsiteY17" fmla="*/ 8168 h 34022"/>
                      <a:gd name="connsiteX18" fmla="*/ 60240 w 97393"/>
                      <a:gd name="connsiteY18" fmla="*/ 8168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93" h="34022">
                        <a:moveTo>
                          <a:pt x="94815" y="167"/>
                        </a:moveTo>
                        <a:cubicBezTo>
                          <a:pt x="86910" y="-24"/>
                          <a:pt x="78909" y="-119"/>
                          <a:pt x="70908" y="262"/>
                        </a:cubicBezTo>
                        <a:cubicBezTo>
                          <a:pt x="62526" y="738"/>
                          <a:pt x="54144" y="1976"/>
                          <a:pt x="45952" y="3691"/>
                        </a:cubicBezTo>
                        <a:cubicBezTo>
                          <a:pt x="37380" y="5596"/>
                          <a:pt x="28998" y="8358"/>
                          <a:pt x="21092" y="12168"/>
                        </a:cubicBezTo>
                        <a:cubicBezTo>
                          <a:pt x="17282" y="13978"/>
                          <a:pt x="13662" y="16073"/>
                          <a:pt x="10233" y="18455"/>
                        </a:cubicBezTo>
                        <a:cubicBezTo>
                          <a:pt x="6995" y="20741"/>
                          <a:pt x="3947" y="23503"/>
                          <a:pt x="1185" y="26360"/>
                        </a:cubicBezTo>
                        <a:cubicBezTo>
                          <a:pt x="-530" y="28170"/>
                          <a:pt x="-339" y="31123"/>
                          <a:pt x="1470" y="32837"/>
                        </a:cubicBezTo>
                        <a:cubicBezTo>
                          <a:pt x="3280" y="34552"/>
                          <a:pt x="6233" y="34361"/>
                          <a:pt x="7948" y="32552"/>
                        </a:cubicBezTo>
                        <a:cubicBezTo>
                          <a:pt x="9662" y="30742"/>
                          <a:pt x="11377" y="29027"/>
                          <a:pt x="13282" y="27408"/>
                        </a:cubicBezTo>
                        <a:cubicBezTo>
                          <a:pt x="18139" y="23408"/>
                          <a:pt x="23569" y="20169"/>
                          <a:pt x="29188" y="17502"/>
                        </a:cubicBezTo>
                        <a:lnTo>
                          <a:pt x="28236" y="17978"/>
                        </a:lnTo>
                        <a:cubicBezTo>
                          <a:pt x="38142" y="13406"/>
                          <a:pt x="48715" y="10358"/>
                          <a:pt x="59382" y="8263"/>
                        </a:cubicBezTo>
                        <a:lnTo>
                          <a:pt x="59382" y="8263"/>
                        </a:lnTo>
                        <a:cubicBezTo>
                          <a:pt x="71194" y="6072"/>
                          <a:pt x="83195" y="4548"/>
                          <a:pt x="95196" y="4834"/>
                        </a:cubicBezTo>
                        <a:cubicBezTo>
                          <a:pt x="96435" y="4834"/>
                          <a:pt x="97482" y="3500"/>
                          <a:pt x="97387" y="2357"/>
                        </a:cubicBezTo>
                        <a:cubicBezTo>
                          <a:pt x="97387" y="1119"/>
                          <a:pt x="96435" y="357"/>
                          <a:pt x="95292" y="167"/>
                        </a:cubicBezTo>
                        <a:cubicBezTo>
                          <a:pt x="95196" y="167"/>
                          <a:pt x="95101" y="167"/>
                          <a:pt x="94911" y="167"/>
                        </a:cubicBezTo>
                        <a:moveTo>
                          <a:pt x="60240" y="8168"/>
                        </a:moveTo>
                        <a:lnTo>
                          <a:pt x="60240" y="8168"/>
                        </a:lnTo>
                        <a:close/>
                      </a:path>
                    </a:pathLst>
                  </a:custGeom>
                  <a:solidFill>
                    <a:srgbClr val="F75F6A"/>
                  </a:solid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33E64FC7-19B1-CBFF-EA6D-33630085E588}"/>
                      </a:ext>
                    </a:extLst>
                  </p:cNvPr>
                  <p:cNvSpPr/>
                  <p:nvPr/>
                </p:nvSpPr>
                <p:spPr>
                  <a:xfrm>
                    <a:off x="4251860" y="2949386"/>
                    <a:ext cx="85555" cy="45987"/>
                  </a:xfrm>
                  <a:custGeom>
                    <a:avLst/>
                    <a:gdLst>
                      <a:gd name="connsiteX0" fmla="*/ 82217 w 85555"/>
                      <a:gd name="connsiteY0" fmla="*/ 251 h 45987"/>
                      <a:gd name="connsiteX1" fmla="*/ 71073 w 85555"/>
                      <a:gd name="connsiteY1" fmla="*/ 251 h 45987"/>
                      <a:gd name="connsiteX2" fmla="*/ 59928 w 85555"/>
                      <a:gd name="connsiteY2" fmla="*/ 2442 h 45987"/>
                      <a:gd name="connsiteX3" fmla="*/ 38307 w 85555"/>
                      <a:gd name="connsiteY3" fmla="*/ 11777 h 45987"/>
                      <a:gd name="connsiteX4" fmla="*/ 29163 w 85555"/>
                      <a:gd name="connsiteY4" fmla="*/ 17682 h 45987"/>
                      <a:gd name="connsiteX5" fmla="*/ 18876 w 85555"/>
                      <a:gd name="connsiteY5" fmla="*/ 25588 h 45987"/>
                      <a:gd name="connsiteX6" fmla="*/ 778 w 85555"/>
                      <a:gd name="connsiteY6" fmla="*/ 41876 h 45987"/>
                      <a:gd name="connsiteX7" fmla="*/ 588 w 85555"/>
                      <a:gd name="connsiteY7" fmla="*/ 45209 h 45987"/>
                      <a:gd name="connsiteX8" fmla="*/ 3921 w 85555"/>
                      <a:gd name="connsiteY8" fmla="*/ 45400 h 45987"/>
                      <a:gd name="connsiteX9" fmla="*/ 16875 w 85555"/>
                      <a:gd name="connsiteY9" fmla="*/ 34256 h 45987"/>
                      <a:gd name="connsiteX10" fmla="*/ 32020 w 85555"/>
                      <a:gd name="connsiteY10" fmla="*/ 23111 h 45987"/>
                      <a:gd name="connsiteX11" fmla="*/ 31353 w 85555"/>
                      <a:gd name="connsiteY11" fmla="*/ 23588 h 45987"/>
                      <a:gd name="connsiteX12" fmla="*/ 43641 w 85555"/>
                      <a:gd name="connsiteY12" fmla="*/ 16349 h 45987"/>
                      <a:gd name="connsiteX13" fmla="*/ 56023 w 85555"/>
                      <a:gd name="connsiteY13" fmla="*/ 11110 h 45987"/>
                      <a:gd name="connsiteX14" fmla="*/ 56404 w 85555"/>
                      <a:gd name="connsiteY14" fmla="*/ 11110 h 45987"/>
                      <a:gd name="connsiteX15" fmla="*/ 56690 w 85555"/>
                      <a:gd name="connsiteY15" fmla="*/ 10919 h 45987"/>
                      <a:gd name="connsiteX16" fmla="*/ 56595 w 85555"/>
                      <a:gd name="connsiteY16" fmla="*/ 10919 h 45987"/>
                      <a:gd name="connsiteX17" fmla="*/ 65358 w 85555"/>
                      <a:gd name="connsiteY17" fmla="*/ 8729 h 45987"/>
                      <a:gd name="connsiteX18" fmla="*/ 75264 w 85555"/>
                      <a:gd name="connsiteY18" fmla="*/ 7395 h 45987"/>
                      <a:gd name="connsiteX19" fmla="*/ 74311 w 85555"/>
                      <a:gd name="connsiteY19" fmla="*/ 7490 h 45987"/>
                      <a:gd name="connsiteX20" fmla="*/ 81645 w 85555"/>
                      <a:gd name="connsiteY20" fmla="*/ 7300 h 45987"/>
                      <a:gd name="connsiteX21" fmla="*/ 84312 w 85555"/>
                      <a:gd name="connsiteY21" fmla="*/ 6443 h 45987"/>
                      <a:gd name="connsiteX22" fmla="*/ 85551 w 85555"/>
                      <a:gd name="connsiteY22" fmla="*/ 4061 h 45987"/>
                      <a:gd name="connsiteX23" fmla="*/ 82503 w 85555"/>
                      <a:gd name="connsiteY23" fmla="*/ 251 h 45987"/>
                      <a:gd name="connsiteX24" fmla="*/ 82312 w 85555"/>
                      <a:gd name="connsiteY24" fmla="*/ 251 h 45987"/>
                      <a:gd name="connsiteX25" fmla="*/ 56595 w 85555"/>
                      <a:gd name="connsiteY25" fmla="*/ 11015 h 45987"/>
                      <a:gd name="connsiteX26" fmla="*/ 56214 w 85555"/>
                      <a:gd name="connsiteY26" fmla="*/ 11110 h 45987"/>
                      <a:gd name="connsiteX27" fmla="*/ 56690 w 85555"/>
                      <a:gd name="connsiteY27" fmla="*/ 10919 h 45987"/>
                      <a:gd name="connsiteX28" fmla="*/ 56595 w 85555"/>
                      <a:gd name="connsiteY28" fmla="*/ 10919 h 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5" h="45987">
                        <a:moveTo>
                          <a:pt x="82217" y="251"/>
                        </a:moveTo>
                        <a:cubicBezTo>
                          <a:pt x="78502" y="-130"/>
                          <a:pt x="74787" y="-34"/>
                          <a:pt x="71073" y="251"/>
                        </a:cubicBezTo>
                        <a:cubicBezTo>
                          <a:pt x="67263" y="537"/>
                          <a:pt x="63548" y="1394"/>
                          <a:pt x="59928" y="2442"/>
                        </a:cubicBezTo>
                        <a:cubicBezTo>
                          <a:pt x="52308" y="4538"/>
                          <a:pt x="45165" y="7871"/>
                          <a:pt x="38307" y="11777"/>
                        </a:cubicBezTo>
                        <a:cubicBezTo>
                          <a:pt x="35163" y="13586"/>
                          <a:pt x="32211" y="15587"/>
                          <a:pt x="29163" y="17682"/>
                        </a:cubicBezTo>
                        <a:cubicBezTo>
                          <a:pt x="25638" y="20159"/>
                          <a:pt x="22209" y="22826"/>
                          <a:pt x="18876" y="25588"/>
                        </a:cubicBezTo>
                        <a:cubicBezTo>
                          <a:pt x="12684" y="30827"/>
                          <a:pt x="6779" y="36351"/>
                          <a:pt x="778" y="41876"/>
                        </a:cubicBezTo>
                        <a:cubicBezTo>
                          <a:pt x="-174" y="42733"/>
                          <a:pt x="-270" y="44257"/>
                          <a:pt x="588" y="45209"/>
                        </a:cubicBezTo>
                        <a:cubicBezTo>
                          <a:pt x="1445" y="46162"/>
                          <a:pt x="2969" y="46257"/>
                          <a:pt x="3921" y="45400"/>
                        </a:cubicBezTo>
                        <a:cubicBezTo>
                          <a:pt x="8112" y="41590"/>
                          <a:pt x="12399" y="37780"/>
                          <a:pt x="16875" y="34256"/>
                        </a:cubicBezTo>
                        <a:cubicBezTo>
                          <a:pt x="21733" y="30255"/>
                          <a:pt x="26877" y="26636"/>
                          <a:pt x="32020" y="23111"/>
                        </a:cubicBezTo>
                        <a:cubicBezTo>
                          <a:pt x="31830" y="23302"/>
                          <a:pt x="31544" y="23397"/>
                          <a:pt x="31353" y="23588"/>
                        </a:cubicBezTo>
                        <a:cubicBezTo>
                          <a:pt x="35354" y="20921"/>
                          <a:pt x="39450" y="18539"/>
                          <a:pt x="43641" y="16349"/>
                        </a:cubicBezTo>
                        <a:cubicBezTo>
                          <a:pt x="47641" y="14253"/>
                          <a:pt x="51832" y="12539"/>
                          <a:pt x="56023" y="11110"/>
                        </a:cubicBezTo>
                        <a:lnTo>
                          <a:pt x="56404" y="11110"/>
                        </a:lnTo>
                        <a:lnTo>
                          <a:pt x="56690" y="10919"/>
                        </a:lnTo>
                        <a:lnTo>
                          <a:pt x="56595" y="10919"/>
                        </a:lnTo>
                        <a:cubicBezTo>
                          <a:pt x="59452" y="10062"/>
                          <a:pt x="62405" y="9300"/>
                          <a:pt x="65358" y="8729"/>
                        </a:cubicBezTo>
                        <a:cubicBezTo>
                          <a:pt x="68596" y="8062"/>
                          <a:pt x="71930" y="7681"/>
                          <a:pt x="75264" y="7395"/>
                        </a:cubicBezTo>
                        <a:cubicBezTo>
                          <a:pt x="74883" y="7395"/>
                          <a:pt x="74597" y="7395"/>
                          <a:pt x="74311" y="7490"/>
                        </a:cubicBezTo>
                        <a:cubicBezTo>
                          <a:pt x="76788" y="7300"/>
                          <a:pt x="79264" y="7300"/>
                          <a:pt x="81645" y="7300"/>
                        </a:cubicBezTo>
                        <a:cubicBezTo>
                          <a:pt x="82693" y="7300"/>
                          <a:pt x="83550" y="7109"/>
                          <a:pt x="84312" y="6443"/>
                        </a:cubicBezTo>
                        <a:cubicBezTo>
                          <a:pt x="84979" y="5871"/>
                          <a:pt x="85455" y="4919"/>
                          <a:pt x="85551" y="4061"/>
                        </a:cubicBezTo>
                        <a:cubicBezTo>
                          <a:pt x="85646" y="2156"/>
                          <a:pt x="84312" y="537"/>
                          <a:pt x="82503" y="251"/>
                        </a:cubicBezTo>
                        <a:lnTo>
                          <a:pt x="82312" y="251"/>
                        </a:lnTo>
                        <a:moveTo>
                          <a:pt x="56595" y="11015"/>
                        </a:moveTo>
                        <a:cubicBezTo>
                          <a:pt x="56595" y="11015"/>
                          <a:pt x="56309" y="11015"/>
                          <a:pt x="56214" y="11110"/>
                        </a:cubicBezTo>
                        <a:lnTo>
                          <a:pt x="56690" y="10919"/>
                        </a:lnTo>
                        <a:lnTo>
                          <a:pt x="56595" y="10919"/>
                        </a:lnTo>
                      </a:path>
                    </a:pathLst>
                  </a:custGeom>
                  <a:solidFill>
                    <a:srgbClr val="F75F6A"/>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DD5736FE-DF71-75BC-9F1F-1182AC1E1E30}"/>
                      </a:ext>
                    </a:extLst>
                  </p:cNvPr>
                  <p:cNvSpPr/>
                  <p:nvPr/>
                </p:nvSpPr>
                <p:spPr>
                  <a:xfrm>
                    <a:off x="4260005" y="3005752"/>
                    <a:ext cx="99815" cy="17452"/>
                  </a:xfrm>
                  <a:custGeom>
                    <a:avLst/>
                    <a:gdLst>
                      <a:gd name="connsiteX0" fmla="*/ 51105 w 99815"/>
                      <a:gd name="connsiteY0" fmla="*/ 251 h 17452"/>
                      <a:gd name="connsiteX1" fmla="*/ 39675 w 99815"/>
                      <a:gd name="connsiteY1" fmla="*/ 1394 h 17452"/>
                      <a:gd name="connsiteX2" fmla="*/ 26721 w 99815"/>
                      <a:gd name="connsiteY2" fmla="*/ 3775 h 17452"/>
                      <a:gd name="connsiteX3" fmla="*/ 1956 w 99815"/>
                      <a:gd name="connsiteY3" fmla="*/ 10443 h 17452"/>
                      <a:gd name="connsiteX4" fmla="*/ 51 w 99815"/>
                      <a:gd name="connsiteY4" fmla="*/ 13205 h 17452"/>
                      <a:gd name="connsiteX5" fmla="*/ 2813 w 99815"/>
                      <a:gd name="connsiteY5" fmla="*/ 15110 h 17452"/>
                      <a:gd name="connsiteX6" fmla="*/ 23006 w 99815"/>
                      <a:gd name="connsiteY6" fmla="*/ 10252 h 17452"/>
                      <a:gd name="connsiteX7" fmla="*/ 43390 w 99815"/>
                      <a:gd name="connsiteY7" fmla="*/ 7776 h 17452"/>
                      <a:gd name="connsiteX8" fmla="*/ 58058 w 99815"/>
                      <a:gd name="connsiteY8" fmla="*/ 7776 h 17452"/>
                      <a:gd name="connsiteX9" fmla="*/ 72155 w 99815"/>
                      <a:gd name="connsiteY9" fmla="*/ 9585 h 17452"/>
                      <a:gd name="connsiteX10" fmla="*/ 82252 w 99815"/>
                      <a:gd name="connsiteY10" fmla="*/ 12252 h 17452"/>
                      <a:gd name="connsiteX11" fmla="*/ 94158 w 99815"/>
                      <a:gd name="connsiteY11" fmla="*/ 17205 h 17452"/>
                      <a:gd name="connsiteX12" fmla="*/ 96349 w 99815"/>
                      <a:gd name="connsiteY12" fmla="*/ 17396 h 17452"/>
                      <a:gd name="connsiteX13" fmla="*/ 99111 w 99815"/>
                      <a:gd name="connsiteY13" fmla="*/ 15491 h 17452"/>
                      <a:gd name="connsiteX14" fmla="*/ 97873 w 99815"/>
                      <a:gd name="connsiteY14" fmla="*/ 9490 h 17452"/>
                      <a:gd name="connsiteX15" fmla="*/ 88157 w 99815"/>
                      <a:gd name="connsiteY15" fmla="*/ 4823 h 17452"/>
                      <a:gd name="connsiteX16" fmla="*/ 76251 w 99815"/>
                      <a:gd name="connsiteY16" fmla="*/ 1584 h 17452"/>
                      <a:gd name="connsiteX17" fmla="*/ 71965 w 99815"/>
                      <a:gd name="connsiteY17" fmla="*/ 918 h 17452"/>
                      <a:gd name="connsiteX18" fmla="*/ 51010 w 99815"/>
                      <a:gd name="connsiteY18" fmla="*/ 251 h 17452"/>
                      <a:gd name="connsiteX19" fmla="*/ 71298 w 99815"/>
                      <a:gd name="connsiteY19" fmla="*/ 9395 h 17452"/>
                      <a:gd name="connsiteX20" fmla="*/ 71584 w 99815"/>
                      <a:gd name="connsiteY20" fmla="*/ 9395 h 17452"/>
                      <a:gd name="connsiteX21" fmla="*/ 71298 w 99815"/>
                      <a:gd name="connsiteY21" fmla="*/ 9395 h 17452"/>
                      <a:gd name="connsiteX22" fmla="*/ 44152 w 99815"/>
                      <a:gd name="connsiteY22" fmla="*/ 7680 h 17452"/>
                      <a:gd name="connsiteX23" fmla="*/ 44152 w 99815"/>
                      <a:gd name="connsiteY23" fmla="*/ 7680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815" h="17452">
                        <a:moveTo>
                          <a:pt x="51105" y="251"/>
                        </a:moveTo>
                        <a:cubicBezTo>
                          <a:pt x="47295" y="537"/>
                          <a:pt x="43485" y="918"/>
                          <a:pt x="39675" y="1394"/>
                        </a:cubicBezTo>
                        <a:cubicBezTo>
                          <a:pt x="35293" y="1965"/>
                          <a:pt x="31102" y="2823"/>
                          <a:pt x="26721" y="3775"/>
                        </a:cubicBezTo>
                        <a:cubicBezTo>
                          <a:pt x="18339" y="5585"/>
                          <a:pt x="10147" y="7966"/>
                          <a:pt x="1956" y="10443"/>
                        </a:cubicBezTo>
                        <a:cubicBezTo>
                          <a:pt x="718" y="10824"/>
                          <a:pt x="-235" y="11871"/>
                          <a:pt x="51" y="13205"/>
                        </a:cubicBezTo>
                        <a:cubicBezTo>
                          <a:pt x="242" y="14443"/>
                          <a:pt x="1575" y="15491"/>
                          <a:pt x="2813" y="15110"/>
                        </a:cubicBezTo>
                        <a:cubicBezTo>
                          <a:pt x="9481" y="13205"/>
                          <a:pt x="16148" y="11490"/>
                          <a:pt x="23006" y="10252"/>
                        </a:cubicBezTo>
                        <a:cubicBezTo>
                          <a:pt x="29769" y="9014"/>
                          <a:pt x="36627" y="8252"/>
                          <a:pt x="43390" y="7776"/>
                        </a:cubicBezTo>
                        <a:cubicBezTo>
                          <a:pt x="48247" y="7490"/>
                          <a:pt x="53105" y="7490"/>
                          <a:pt x="58058" y="7776"/>
                        </a:cubicBezTo>
                        <a:cubicBezTo>
                          <a:pt x="62821" y="7966"/>
                          <a:pt x="67488" y="8633"/>
                          <a:pt x="72155" y="9585"/>
                        </a:cubicBezTo>
                        <a:cubicBezTo>
                          <a:pt x="75584" y="10347"/>
                          <a:pt x="78918" y="11205"/>
                          <a:pt x="82252" y="12252"/>
                        </a:cubicBezTo>
                        <a:cubicBezTo>
                          <a:pt x="86348" y="13586"/>
                          <a:pt x="90253" y="15396"/>
                          <a:pt x="94158" y="17205"/>
                        </a:cubicBezTo>
                        <a:cubicBezTo>
                          <a:pt x="94825" y="17491"/>
                          <a:pt x="95587" y="17491"/>
                          <a:pt x="96349" y="17396"/>
                        </a:cubicBezTo>
                        <a:cubicBezTo>
                          <a:pt x="97492" y="17205"/>
                          <a:pt x="98539" y="16539"/>
                          <a:pt x="99111" y="15491"/>
                        </a:cubicBezTo>
                        <a:cubicBezTo>
                          <a:pt x="100349" y="13681"/>
                          <a:pt x="99968" y="10633"/>
                          <a:pt x="97873" y="9490"/>
                        </a:cubicBezTo>
                        <a:cubicBezTo>
                          <a:pt x="94730" y="7680"/>
                          <a:pt x="91491" y="6156"/>
                          <a:pt x="88157" y="4823"/>
                        </a:cubicBezTo>
                        <a:cubicBezTo>
                          <a:pt x="84347" y="3394"/>
                          <a:pt x="80347" y="2251"/>
                          <a:pt x="76251" y="1584"/>
                        </a:cubicBezTo>
                        <a:cubicBezTo>
                          <a:pt x="74822" y="1299"/>
                          <a:pt x="73393" y="1108"/>
                          <a:pt x="71965" y="918"/>
                        </a:cubicBezTo>
                        <a:cubicBezTo>
                          <a:pt x="65012" y="-35"/>
                          <a:pt x="58058" y="-225"/>
                          <a:pt x="51010" y="251"/>
                        </a:cubicBezTo>
                        <a:moveTo>
                          <a:pt x="71298" y="9395"/>
                        </a:moveTo>
                        <a:lnTo>
                          <a:pt x="71584" y="9395"/>
                        </a:lnTo>
                        <a:cubicBezTo>
                          <a:pt x="71584" y="9395"/>
                          <a:pt x="71393" y="9395"/>
                          <a:pt x="71298" y="9395"/>
                        </a:cubicBezTo>
                        <a:moveTo>
                          <a:pt x="44152" y="7680"/>
                        </a:moveTo>
                        <a:lnTo>
                          <a:pt x="44152" y="7680"/>
                        </a:lnTo>
                      </a:path>
                    </a:pathLst>
                  </a:custGeom>
                  <a:solidFill>
                    <a:srgbClr val="F75F6A"/>
                  </a:solid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C363C07F-FA2D-A6DB-BB22-D2ABC9F9E337}"/>
                      </a:ext>
                    </a:extLst>
                  </p:cNvPr>
                  <p:cNvSpPr/>
                  <p:nvPr/>
                </p:nvSpPr>
                <p:spPr>
                  <a:xfrm>
                    <a:off x="4181590" y="2980095"/>
                    <a:ext cx="73614" cy="111296"/>
                  </a:xfrm>
                  <a:custGeom>
                    <a:avLst/>
                    <a:gdLst>
                      <a:gd name="connsiteX0" fmla="*/ 36270 w 73614"/>
                      <a:gd name="connsiteY0" fmla="*/ 190 h 111296"/>
                      <a:gd name="connsiteX1" fmla="*/ 33508 w 73614"/>
                      <a:gd name="connsiteY1" fmla="*/ 0 h 111296"/>
                      <a:gd name="connsiteX2" fmla="*/ 28269 w 73614"/>
                      <a:gd name="connsiteY2" fmla="*/ 190 h 111296"/>
                      <a:gd name="connsiteX3" fmla="*/ 24745 w 73614"/>
                      <a:gd name="connsiteY3" fmla="*/ 1048 h 111296"/>
                      <a:gd name="connsiteX4" fmla="*/ 23507 w 73614"/>
                      <a:gd name="connsiteY4" fmla="*/ 1429 h 111296"/>
                      <a:gd name="connsiteX5" fmla="*/ 20744 w 73614"/>
                      <a:gd name="connsiteY5" fmla="*/ 2667 h 111296"/>
                      <a:gd name="connsiteX6" fmla="*/ 16744 w 73614"/>
                      <a:gd name="connsiteY6" fmla="*/ 5239 h 111296"/>
                      <a:gd name="connsiteX7" fmla="*/ 11696 w 73614"/>
                      <a:gd name="connsiteY7" fmla="*/ 10954 h 111296"/>
                      <a:gd name="connsiteX8" fmla="*/ 3028 w 73614"/>
                      <a:gd name="connsiteY8" fmla="*/ 25813 h 111296"/>
                      <a:gd name="connsiteX9" fmla="*/ 265 w 73614"/>
                      <a:gd name="connsiteY9" fmla="*/ 40767 h 111296"/>
                      <a:gd name="connsiteX10" fmla="*/ 456 w 73614"/>
                      <a:gd name="connsiteY10" fmla="*/ 55150 h 111296"/>
                      <a:gd name="connsiteX11" fmla="*/ 2933 w 73614"/>
                      <a:gd name="connsiteY11" fmla="*/ 66294 h 111296"/>
                      <a:gd name="connsiteX12" fmla="*/ 7600 w 73614"/>
                      <a:gd name="connsiteY12" fmla="*/ 79153 h 111296"/>
                      <a:gd name="connsiteX13" fmla="*/ 14172 w 73614"/>
                      <a:gd name="connsiteY13" fmla="*/ 91535 h 111296"/>
                      <a:gd name="connsiteX14" fmla="*/ 23126 w 73614"/>
                      <a:gd name="connsiteY14" fmla="*/ 102775 h 111296"/>
                      <a:gd name="connsiteX15" fmla="*/ 39128 w 73614"/>
                      <a:gd name="connsiteY15" fmla="*/ 111061 h 111296"/>
                      <a:gd name="connsiteX16" fmla="*/ 46652 w 73614"/>
                      <a:gd name="connsiteY16" fmla="*/ 110871 h 111296"/>
                      <a:gd name="connsiteX17" fmla="*/ 59511 w 73614"/>
                      <a:gd name="connsiteY17" fmla="*/ 104680 h 111296"/>
                      <a:gd name="connsiteX18" fmla="*/ 68846 w 73614"/>
                      <a:gd name="connsiteY18" fmla="*/ 92583 h 111296"/>
                      <a:gd name="connsiteX19" fmla="*/ 72846 w 73614"/>
                      <a:gd name="connsiteY19" fmla="*/ 78962 h 111296"/>
                      <a:gd name="connsiteX20" fmla="*/ 73418 w 73614"/>
                      <a:gd name="connsiteY20" fmla="*/ 62103 h 111296"/>
                      <a:gd name="connsiteX21" fmla="*/ 67131 w 73614"/>
                      <a:gd name="connsiteY21" fmla="*/ 31718 h 111296"/>
                      <a:gd name="connsiteX22" fmla="*/ 61988 w 73614"/>
                      <a:gd name="connsiteY22" fmla="*/ 20193 h 111296"/>
                      <a:gd name="connsiteX23" fmla="*/ 57130 w 73614"/>
                      <a:gd name="connsiteY23" fmla="*/ 12859 h 111296"/>
                      <a:gd name="connsiteX24" fmla="*/ 49891 w 73614"/>
                      <a:gd name="connsiteY24" fmla="*/ 6001 h 111296"/>
                      <a:gd name="connsiteX25" fmla="*/ 41890 w 73614"/>
                      <a:gd name="connsiteY25" fmla="*/ 1714 h 111296"/>
                      <a:gd name="connsiteX26" fmla="*/ 36270 w 73614"/>
                      <a:gd name="connsiteY26" fmla="*/ 286 h 1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14" h="111296">
                        <a:moveTo>
                          <a:pt x="36270" y="190"/>
                        </a:moveTo>
                        <a:cubicBezTo>
                          <a:pt x="35318" y="95"/>
                          <a:pt x="34460" y="0"/>
                          <a:pt x="33508" y="0"/>
                        </a:cubicBezTo>
                        <a:cubicBezTo>
                          <a:pt x="31603" y="0"/>
                          <a:pt x="30079" y="0"/>
                          <a:pt x="28269" y="190"/>
                        </a:cubicBezTo>
                        <a:cubicBezTo>
                          <a:pt x="27126" y="381"/>
                          <a:pt x="25888" y="762"/>
                          <a:pt x="24745" y="1048"/>
                        </a:cubicBezTo>
                        <a:lnTo>
                          <a:pt x="23507" y="1429"/>
                        </a:lnTo>
                        <a:cubicBezTo>
                          <a:pt x="22554" y="1714"/>
                          <a:pt x="21602" y="2191"/>
                          <a:pt x="20744" y="2667"/>
                        </a:cubicBezTo>
                        <a:cubicBezTo>
                          <a:pt x="19220" y="3524"/>
                          <a:pt x="17982" y="4286"/>
                          <a:pt x="16744" y="5239"/>
                        </a:cubicBezTo>
                        <a:cubicBezTo>
                          <a:pt x="14934" y="6667"/>
                          <a:pt x="13410" y="8382"/>
                          <a:pt x="11696" y="10954"/>
                        </a:cubicBezTo>
                        <a:cubicBezTo>
                          <a:pt x="7981" y="14764"/>
                          <a:pt x="5028" y="19812"/>
                          <a:pt x="3028" y="25813"/>
                        </a:cubicBezTo>
                        <a:cubicBezTo>
                          <a:pt x="1599" y="30194"/>
                          <a:pt x="647" y="35147"/>
                          <a:pt x="265" y="40767"/>
                        </a:cubicBezTo>
                        <a:cubicBezTo>
                          <a:pt x="-115" y="45720"/>
                          <a:pt x="-115" y="50578"/>
                          <a:pt x="456" y="55150"/>
                        </a:cubicBezTo>
                        <a:cubicBezTo>
                          <a:pt x="837" y="58960"/>
                          <a:pt x="1885" y="62770"/>
                          <a:pt x="2933" y="66294"/>
                        </a:cubicBezTo>
                        <a:cubicBezTo>
                          <a:pt x="4076" y="70390"/>
                          <a:pt x="5600" y="74581"/>
                          <a:pt x="7600" y="79153"/>
                        </a:cubicBezTo>
                        <a:cubicBezTo>
                          <a:pt x="9219" y="82963"/>
                          <a:pt x="11315" y="86868"/>
                          <a:pt x="14172" y="91535"/>
                        </a:cubicBezTo>
                        <a:cubicBezTo>
                          <a:pt x="16363" y="95155"/>
                          <a:pt x="19125" y="98679"/>
                          <a:pt x="23126" y="102775"/>
                        </a:cubicBezTo>
                        <a:cubicBezTo>
                          <a:pt x="27507" y="107251"/>
                          <a:pt x="33222" y="110204"/>
                          <a:pt x="39128" y="111061"/>
                        </a:cubicBezTo>
                        <a:cubicBezTo>
                          <a:pt x="41699" y="111443"/>
                          <a:pt x="44176" y="111347"/>
                          <a:pt x="46652" y="110871"/>
                        </a:cubicBezTo>
                        <a:cubicBezTo>
                          <a:pt x="50939" y="110109"/>
                          <a:pt x="55320" y="108013"/>
                          <a:pt x="59511" y="104680"/>
                        </a:cubicBezTo>
                        <a:cubicBezTo>
                          <a:pt x="63131" y="101727"/>
                          <a:pt x="66179" y="97917"/>
                          <a:pt x="68846" y="92583"/>
                        </a:cubicBezTo>
                        <a:cubicBezTo>
                          <a:pt x="71132" y="88106"/>
                          <a:pt x="72179" y="82963"/>
                          <a:pt x="72846" y="78962"/>
                        </a:cubicBezTo>
                        <a:cubicBezTo>
                          <a:pt x="73798" y="73343"/>
                          <a:pt x="73703" y="67532"/>
                          <a:pt x="73418" y="62103"/>
                        </a:cubicBezTo>
                        <a:cubicBezTo>
                          <a:pt x="72941" y="50578"/>
                          <a:pt x="69608" y="39243"/>
                          <a:pt x="67131" y="31718"/>
                        </a:cubicBezTo>
                        <a:cubicBezTo>
                          <a:pt x="65893" y="27908"/>
                          <a:pt x="64178" y="24098"/>
                          <a:pt x="61988" y="20193"/>
                        </a:cubicBezTo>
                        <a:cubicBezTo>
                          <a:pt x="60654" y="17812"/>
                          <a:pt x="59130" y="15335"/>
                          <a:pt x="57130" y="12859"/>
                        </a:cubicBezTo>
                        <a:cubicBezTo>
                          <a:pt x="55034" y="10287"/>
                          <a:pt x="52558" y="7906"/>
                          <a:pt x="49891" y="6001"/>
                        </a:cubicBezTo>
                        <a:cubicBezTo>
                          <a:pt x="47414" y="4191"/>
                          <a:pt x="44652" y="2667"/>
                          <a:pt x="41890" y="1714"/>
                        </a:cubicBezTo>
                        <a:cubicBezTo>
                          <a:pt x="40080" y="1048"/>
                          <a:pt x="38175" y="571"/>
                          <a:pt x="36270" y="286"/>
                        </a:cubicBezTo>
                      </a:path>
                    </a:pathLst>
                  </a:custGeom>
                  <a:solidFill>
                    <a:srgbClr val="F32534"/>
                  </a:solidFill>
                  <a:ln w="9525" cap="flat">
                    <a:noFill/>
                    <a:prstDash val="solid"/>
                    <a:miter/>
                  </a:ln>
                </p:spPr>
                <p:txBody>
                  <a:bodyPr rtlCol="0" anchor="ctr"/>
                  <a:lstStyle/>
                  <a:p>
                    <a:endParaRPr lang="en-US"/>
                  </a:p>
                </p:txBody>
              </p:sp>
            </p:grpSp>
          </p:grpSp>
        </p:grpSp>
        <p:grpSp>
          <p:nvGrpSpPr>
            <p:cNvPr id="870" name="Graphic 100">
              <a:extLst>
                <a:ext uri="{FF2B5EF4-FFF2-40B4-BE49-F238E27FC236}">
                  <a16:creationId xmlns:a16="http://schemas.microsoft.com/office/drawing/2014/main" id="{05A6633C-29B7-3AB6-50BB-A70402160A6E}"/>
                </a:ext>
              </a:extLst>
            </p:cNvPr>
            <p:cNvGrpSpPr/>
            <p:nvPr/>
          </p:nvGrpSpPr>
          <p:grpSpPr>
            <a:xfrm>
              <a:off x="6503353" y="3287763"/>
              <a:ext cx="555698" cy="303657"/>
              <a:chOff x="3557391" y="3980411"/>
              <a:chExt cx="555698" cy="303657"/>
            </a:xfrm>
            <a:solidFill>
              <a:srgbClr val="FBABB1"/>
            </a:solidFill>
          </p:grpSpPr>
          <p:sp>
            <p:nvSpPr>
              <p:cNvPr id="1050" name="Freeform: Shape 1049">
                <a:extLst>
                  <a:ext uri="{FF2B5EF4-FFF2-40B4-BE49-F238E27FC236}">
                    <a16:creationId xmlns:a16="http://schemas.microsoft.com/office/drawing/2014/main" id="{28CC98EC-1889-A3F1-CBB3-90F759976454}"/>
                  </a:ext>
                </a:extLst>
              </p:cNvPr>
              <p:cNvSpPr/>
              <p:nvPr/>
            </p:nvSpPr>
            <p:spPr>
              <a:xfrm>
                <a:off x="3592634" y="398041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81005E99-9C15-2569-8FA2-8A8F3C994B13}"/>
                  </a:ext>
                </a:extLst>
              </p:cNvPr>
              <p:cNvSpPr/>
              <p:nvPr/>
            </p:nvSpPr>
            <p:spPr>
              <a:xfrm>
                <a:off x="3580061" y="399603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50C0CC5D-B456-F3BA-C38D-F82934E2CE6C}"/>
                  </a:ext>
                </a:extLst>
              </p:cNvPr>
              <p:cNvSpPr/>
              <p:nvPr/>
            </p:nvSpPr>
            <p:spPr>
              <a:xfrm>
                <a:off x="3571584" y="4011653"/>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B8AFF6E0-F44C-00BA-C577-F3C676B117BF}"/>
                  </a:ext>
                </a:extLst>
              </p:cNvPr>
              <p:cNvSpPr/>
              <p:nvPr/>
            </p:nvSpPr>
            <p:spPr>
              <a:xfrm>
                <a:off x="3563773" y="40278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F6C8FE1D-4BFA-72A7-B937-5DB9FB1EE9C0}"/>
                  </a:ext>
                </a:extLst>
              </p:cNvPr>
              <p:cNvSpPr/>
              <p:nvPr/>
            </p:nvSpPr>
            <p:spPr>
              <a:xfrm>
                <a:off x="3558153" y="4046133"/>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256C0575-7284-436B-70A4-B43326F05F17}"/>
                  </a:ext>
                </a:extLst>
              </p:cNvPr>
              <p:cNvSpPr/>
              <p:nvPr/>
            </p:nvSpPr>
            <p:spPr>
              <a:xfrm>
                <a:off x="3557391" y="406442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7170E5C0-70E1-528A-C342-2AA1F71AC1CA}"/>
                  </a:ext>
                </a:extLst>
              </p:cNvPr>
              <p:cNvSpPr/>
              <p:nvPr/>
            </p:nvSpPr>
            <p:spPr>
              <a:xfrm>
                <a:off x="3557487" y="4086234"/>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D6A4D6F2-AFFE-D8A0-913C-43FCC2493DBC}"/>
                  </a:ext>
                </a:extLst>
              </p:cNvPr>
              <p:cNvSpPr/>
              <p:nvPr/>
            </p:nvSpPr>
            <p:spPr>
              <a:xfrm>
                <a:off x="3565107" y="410223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A8CE2DE2-40A7-935F-C85E-6771C160FD22}"/>
                  </a:ext>
                </a:extLst>
              </p:cNvPr>
              <p:cNvSpPr/>
              <p:nvPr/>
            </p:nvSpPr>
            <p:spPr>
              <a:xfrm>
                <a:off x="3571774" y="411957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9A6C0260-5DF8-EE41-52DA-47E9EE32CE87}"/>
                  </a:ext>
                </a:extLst>
              </p:cNvPr>
              <p:cNvSpPr/>
              <p:nvPr/>
            </p:nvSpPr>
            <p:spPr>
              <a:xfrm>
                <a:off x="3581013" y="413843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36D8828C-9854-D927-ED3C-2C9FDDE74DB3}"/>
                  </a:ext>
                </a:extLst>
              </p:cNvPr>
              <p:cNvSpPr/>
              <p:nvPr/>
            </p:nvSpPr>
            <p:spPr>
              <a:xfrm>
                <a:off x="3592634"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E87816F3-2684-A0E1-3883-6FC1EFA49E4A}"/>
                  </a:ext>
                </a:extLst>
              </p:cNvPr>
              <p:cNvSpPr/>
              <p:nvPr/>
            </p:nvSpPr>
            <p:spPr>
              <a:xfrm>
                <a:off x="3605016" y="417310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AE10D6F4-99E3-52A8-35E4-AE56F00B0CBB}"/>
                  </a:ext>
                </a:extLst>
              </p:cNvPr>
              <p:cNvSpPr/>
              <p:nvPr/>
            </p:nvSpPr>
            <p:spPr>
              <a:xfrm>
                <a:off x="3616827" y="419015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922EC6E2-042D-C4C9-3265-DB920363D348}"/>
                  </a:ext>
                </a:extLst>
              </p:cNvPr>
              <p:cNvSpPr/>
              <p:nvPr/>
            </p:nvSpPr>
            <p:spPr>
              <a:xfrm>
                <a:off x="3629591" y="420472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A6304264-3F5C-6DDD-F054-26AB3596DE75}"/>
                  </a:ext>
                </a:extLst>
              </p:cNvPr>
              <p:cNvSpPr/>
              <p:nvPr/>
            </p:nvSpPr>
            <p:spPr>
              <a:xfrm>
                <a:off x="3644926" y="42183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E1536EB2-2340-E399-FA35-6353674FA7B8}"/>
                  </a:ext>
                </a:extLst>
              </p:cNvPr>
              <p:cNvSpPr/>
              <p:nvPr/>
            </p:nvSpPr>
            <p:spPr>
              <a:xfrm>
                <a:off x="3660166" y="423406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FB41B245-59F8-7C66-7317-CF2C46A2A5A5}"/>
                  </a:ext>
                </a:extLst>
              </p:cNvPr>
              <p:cNvSpPr/>
              <p:nvPr/>
            </p:nvSpPr>
            <p:spPr>
              <a:xfrm>
                <a:off x="3678168" y="424882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C5F1637A-B957-61BE-B233-C767880E3828}"/>
                  </a:ext>
                </a:extLst>
              </p:cNvPr>
              <p:cNvSpPr/>
              <p:nvPr/>
            </p:nvSpPr>
            <p:spPr>
              <a:xfrm>
                <a:off x="3697314" y="426025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78BA27A8-6923-82B8-5024-E6A5FC3E9805}"/>
                  </a:ext>
                </a:extLst>
              </p:cNvPr>
              <p:cNvSpPr/>
              <p:nvPr/>
            </p:nvSpPr>
            <p:spPr>
              <a:xfrm>
                <a:off x="3716268" y="425425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7FE7D5C5-3AAB-B1F6-8D58-6F4A0055DEE3}"/>
                  </a:ext>
                </a:extLst>
              </p:cNvPr>
              <p:cNvSpPr/>
              <p:nvPr/>
            </p:nvSpPr>
            <p:spPr>
              <a:xfrm>
                <a:off x="3734842" y="42471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E08A3CA4-D8A9-E44A-0C8F-17833C1F7F18}"/>
                  </a:ext>
                </a:extLst>
              </p:cNvPr>
              <p:cNvSpPr/>
              <p:nvPr/>
            </p:nvSpPr>
            <p:spPr>
              <a:xfrm>
                <a:off x="3756464" y="423853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5FB79CFE-1E87-41EB-2A5A-C881EA13D412}"/>
                  </a:ext>
                </a:extLst>
              </p:cNvPr>
              <p:cNvSpPr/>
              <p:nvPr/>
            </p:nvSpPr>
            <p:spPr>
              <a:xfrm>
                <a:off x="3776466" y="423272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E0C4303A-E9BD-D202-D02E-6CC1C18937D8}"/>
                  </a:ext>
                </a:extLst>
              </p:cNvPr>
              <p:cNvSpPr/>
              <p:nvPr/>
            </p:nvSpPr>
            <p:spPr>
              <a:xfrm>
                <a:off x="3795135" y="42237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DFE8E4EB-8BAD-9066-6C60-2AE0BBC57BBE}"/>
                  </a:ext>
                </a:extLst>
              </p:cNvPr>
              <p:cNvSpPr/>
              <p:nvPr/>
            </p:nvSpPr>
            <p:spPr>
              <a:xfrm>
                <a:off x="3815424" y="421663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DFC28DF6-2FC5-6B41-B74A-B43426AE6754}"/>
                  </a:ext>
                </a:extLst>
              </p:cNvPr>
              <p:cNvSpPr/>
              <p:nvPr/>
            </p:nvSpPr>
            <p:spPr>
              <a:xfrm>
                <a:off x="3836760" y="420624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6700DE2B-E05C-D8BA-3C69-A77A99CD9BD3}"/>
                  </a:ext>
                </a:extLst>
              </p:cNvPr>
              <p:cNvSpPr/>
              <p:nvPr/>
            </p:nvSpPr>
            <p:spPr>
              <a:xfrm>
                <a:off x="3857619" y="419862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68EA948F-58CB-716A-39AC-ED3F29BC9602}"/>
                  </a:ext>
                </a:extLst>
              </p:cNvPr>
              <p:cNvSpPr/>
              <p:nvPr/>
            </p:nvSpPr>
            <p:spPr>
              <a:xfrm>
                <a:off x="3877908" y="418700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8C1AE37D-D7C6-C599-71D5-15B016440704}"/>
                  </a:ext>
                </a:extLst>
              </p:cNvPr>
              <p:cNvSpPr/>
              <p:nvPr/>
            </p:nvSpPr>
            <p:spPr>
              <a:xfrm>
                <a:off x="3896005" y="417862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C7A58ED1-82FD-ADA0-F896-C50192A5AEDD}"/>
                  </a:ext>
                </a:extLst>
              </p:cNvPr>
              <p:cNvSpPr/>
              <p:nvPr/>
            </p:nvSpPr>
            <p:spPr>
              <a:xfrm>
                <a:off x="3915246" y="4170816"/>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467011C0-C7E1-490C-0006-988958D8ADFF}"/>
                  </a:ext>
                </a:extLst>
              </p:cNvPr>
              <p:cNvSpPr/>
              <p:nvPr/>
            </p:nvSpPr>
            <p:spPr>
              <a:xfrm>
                <a:off x="3928676" y="416338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5BD32F4E-2F78-D068-69AC-D444CB1A8F4F}"/>
                  </a:ext>
                </a:extLst>
              </p:cNvPr>
              <p:cNvSpPr/>
              <p:nvPr/>
            </p:nvSpPr>
            <p:spPr>
              <a:xfrm>
                <a:off x="3942011"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D942F7AE-B39D-9C36-2A1E-C2871D6FFA6C}"/>
                  </a:ext>
                </a:extLst>
              </p:cNvPr>
              <p:cNvSpPr/>
              <p:nvPr/>
            </p:nvSpPr>
            <p:spPr>
              <a:xfrm>
                <a:off x="3957632" y="4141669"/>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39B6F08A-C994-6162-0C8E-7CCBA957955E}"/>
                  </a:ext>
                </a:extLst>
              </p:cNvPr>
              <p:cNvSpPr/>
              <p:nvPr/>
            </p:nvSpPr>
            <p:spPr>
              <a:xfrm>
                <a:off x="3974967" y="412785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FEF7795A-C232-60CA-E97F-8D414AF78EC3}"/>
                  </a:ext>
                </a:extLst>
              </p:cNvPr>
              <p:cNvSpPr/>
              <p:nvPr/>
            </p:nvSpPr>
            <p:spPr>
              <a:xfrm>
                <a:off x="3990493" y="411461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E36AD875-F075-6561-B5CD-2F7906EFAB80}"/>
                  </a:ext>
                </a:extLst>
              </p:cNvPr>
              <p:cNvSpPr/>
              <p:nvPr/>
            </p:nvSpPr>
            <p:spPr>
              <a:xfrm>
                <a:off x="4004209" y="4102617"/>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F41B8651-1C9F-8028-81BC-468F5F3B64C6}"/>
                  </a:ext>
                </a:extLst>
              </p:cNvPr>
              <p:cNvSpPr/>
              <p:nvPr/>
            </p:nvSpPr>
            <p:spPr>
              <a:xfrm>
                <a:off x="4017544" y="408880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0EE534EA-E941-FAD6-1129-1704DFC463CB}"/>
                  </a:ext>
                </a:extLst>
              </p:cNvPr>
              <p:cNvSpPr/>
              <p:nvPr/>
            </p:nvSpPr>
            <p:spPr>
              <a:xfrm>
                <a:off x="4031451" y="40753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E41E0121-9C7C-2622-CF7A-7D2BDDAB0ADE}"/>
                  </a:ext>
                </a:extLst>
              </p:cNvPr>
              <p:cNvSpPr/>
              <p:nvPr/>
            </p:nvSpPr>
            <p:spPr>
              <a:xfrm>
                <a:off x="4043833" y="40626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D3733C79-36D3-2527-66C0-B8D210247435}"/>
                  </a:ext>
                </a:extLst>
              </p:cNvPr>
              <p:cNvSpPr/>
              <p:nvPr/>
            </p:nvSpPr>
            <p:spPr>
              <a:xfrm>
                <a:off x="4059168" y="404441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D6695D84-54E6-3AAE-AE71-DACDAFD8762D}"/>
                  </a:ext>
                </a:extLst>
              </p:cNvPr>
              <p:cNvSpPr/>
              <p:nvPr/>
            </p:nvSpPr>
            <p:spPr>
              <a:xfrm>
                <a:off x="4071075" y="402698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90E131E1-67A7-4B76-F99D-123EB5A76DD4}"/>
                  </a:ext>
                </a:extLst>
              </p:cNvPr>
              <p:cNvSpPr/>
              <p:nvPr/>
            </p:nvSpPr>
            <p:spPr>
              <a:xfrm>
                <a:off x="4080314" y="401308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B1D3DA8A-5B47-DA7D-4B97-816F0D5C8362}"/>
                  </a:ext>
                </a:extLst>
              </p:cNvPr>
              <p:cNvSpPr/>
              <p:nvPr/>
            </p:nvSpPr>
            <p:spPr>
              <a:xfrm>
                <a:off x="4089267" y="399927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grpSp>
        <p:sp>
          <p:nvSpPr>
            <p:cNvPr id="871" name="Freeform: Shape 870">
              <a:extLst>
                <a:ext uri="{FF2B5EF4-FFF2-40B4-BE49-F238E27FC236}">
                  <a16:creationId xmlns:a16="http://schemas.microsoft.com/office/drawing/2014/main" id="{88FEFBC2-CEA5-EED6-F8A6-47F4888BA40B}"/>
                </a:ext>
              </a:extLst>
            </p:cNvPr>
            <p:cNvSpPr/>
            <p:nvPr/>
          </p:nvSpPr>
          <p:spPr>
            <a:xfrm>
              <a:off x="6741579" y="3138030"/>
              <a:ext cx="181260" cy="54102"/>
            </a:xfrm>
            <a:custGeom>
              <a:avLst/>
              <a:gdLst>
                <a:gd name="connsiteX0" fmla="*/ 177832 w 181260"/>
                <a:gd name="connsiteY0" fmla="*/ 190 h 54102"/>
                <a:gd name="connsiteX1" fmla="*/ 177832 w 181260"/>
                <a:gd name="connsiteY1" fmla="*/ 190 h 54102"/>
                <a:gd name="connsiteX2" fmla="*/ 176784 w 181260"/>
                <a:gd name="connsiteY2" fmla="*/ 381 h 54102"/>
                <a:gd name="connsiteX3" fmla="*/ 171450 w 181260"/>
                <a:gd name="connsiteY3" fmla="*/ 3238 h 54102"/>
                <a:gd name="connsiteX4" fmla="*/ 150495 w 181260"/>
                <a:gd name="connsiteY4" fmla="*/ 14097 h 54102"/>
                <a:gd name="connsiteX5" fmla="*/ 99346 w 181260"/>
                <a:gd name="connsiteY5" fmla="*/ 27527 h 54102"/>
                <a:gd name="connsiteX6" fmla="*/ 63056 w 181260"/>
                <a:gd name="connsiteY6" fmla="*/ 29908 h 54102"/>
                <a:gd name="connsiteX7" fmla="*/ 28765 w 181260"/>
                <a:gd name="connsiteY7" fmla="*/ 27718 h 54102"/>
                <a:gd name="connsiteX8" fmla="*/ 8287 w 181260"/>
                <a:gd name="connsiteY8" fmla="*/ 23908 h 54102"/>
                <a:gd name="connsiteX9" fmla="*/ 4858 w 181260"/>
                <a:gd name="connsiteY9" fmla="*/ 33338 h 54102"/>
                <a:gd name="connsiteX10" fmla="*/ 3334 w 181260"/>
                <a:gd name="connsiteY10" fmla="*/ 37814 h 54102"/>
                <a:gd name="connsiteX11" fmla="*/ 0 w 181260"/>
                <a:gd name="connsiteY11" fmla="*/ 46482 h 54102"/>
                <a:gd name="connsiteX12" fmla="*/ 62579 w 181260"/>
                <a:gd name="connsiteY12" fmla="*/ 54102 h 54102"/>
                <a:gd name="connsiteX13" fmla="*/ 93155 w 181260"/>
                <a:gd name="connsiteY13" fmla="*/ 52483 h 54102"/>
                <a:gd name="connsiteX14" fmla="*/ 181261 w 181260"/>
                <a:gd name="connsiteY14" fmla="*/ 25432 h 54102"/>
                <a:gd name="connsiteX15" fmla="*/ 178975 w 181260"/>
                <a:gd name="connsiteY15" fmla="*/ 9906 h 54102"/>
                <a:gd name="connsiteX16" fmla="*/ 178118 w 181260"/>
                <a:gd name="connsiteY16" fmla="*/ 190 h 54102"/>
                <a:gd name="connsiteX17" fmla="*/ 177927 w 181260"/>
                <a:gd name="connsiteY17" fmla="*/ 0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260" h="54102">
                  <a:moveTo>
                    <a:pt x="177832" y="190"/>
                  </a:moveTo>
                  <a:lnTo>
                    <a:pt x="177832" y="190"/>
                  </a:lnTo>
                  <a:cubicBezTo>
                    <a:pt x="177832" y="190"/>
                    <a:pt x="177165" y="286"/>
                    <a:pt x="176784" y="381"/>
                  </a:cubicBezTo>
                  <a:cubicBezTo>
                    <a:pt x="174689" y="1524"/>
                    <a:pt x="173069" y="2381"/>
                    <a:pt x="171450" y="3238"/>
                  </a:cubicBezTo>
                  <a:cubicBezTo>
                    <a:pt x="164973" y="7144"/>
                    <a:pt x="157925" y="10858"/>
                    <a:pt x="150495" y="14097"/>
                  </a:cubicBezTo>
                  <a:cubicBezTo>
                    <a:pt x="135065" y="20288"/>
                    <a:pt x="117824" y="24765"/>
                    <a:pt x="99346" y="27527"/>
                  </a:cubicBezTo>
                  <a:cubicBezTo>
                    <a:pt x="87440" y="29146"/>
                    <a:pt x="75152" y="29908"/>
                    <a:pt x="63056" y="29908"/>
                  </a:cubicBezTo>
                  <a:cubicBezTo>
                    <a:pt x="51626" y="29908"/>
                    <a:pt x="40005" y="29146"/>
                    <a:pt x="28765" y="27718"/>
                  </a:cubicBezTo>
                  <a:cubicBezTo>
                    <a:pt x="21907" y="26765"/>
                    <a:pt x="15050" y="25527"/>
                    <a:pt x="8287" y="23908"/>
                  </a:cubicBezTo>
                  <a:cubicBezTo>
                    <a:pt x="7144" y="27146"/>
                    <a:pt x="6001" y="30290"/>
                    <a:pt x="4858" y="33338"/>
                  </a:cubicBezTo>
                  <a:lnTo>
                    <a:pt x="3334" y="37814"/>
                  </a:lnTo>
                  <a:cubicBezTo>
                    <a:pt x="2381" y="40672"/>
                    <a:pt x="1333" y="43625"/>
                    <a:pt x="0" y="46482"/>
                  </a:cubicBezTo>
                  <a:cubicBezTo>
                    <a:pt x="19717" y="51530"/>
                    <a:pt x="40767" y="54102"/>
                    <a:pt x="62579" y="54102"/>
                  </a:cubicBezTo>
                  <a:cubicBezTo>
                    <a:pt x="72771" y="54102"/>
                    <a:pt x="83058" y="53531"/>
                    <a:pt x="93155" y="52483"/>
                  </a:cubicBezTo>
                  <a:cubicBezTo>
                    <a:pt x="127826" y="48768"/>
                    <a:pt x="157448" y="39624"/>
                    <a:pt x="181261" y="25432"/>
                  </a:cubicBezTo>
                  <a:cubicBezTo>
                    <a:pt x="180308" y="20479"/>
                    <a:pt x="179546" y="15431"/>
                    <a:pt x="178975" y="9906"/>
                  </a:cubicBezTo>
                  <a:cubicBezTo>
                    <a:pt x="178689" y="6667"/>
                    <a:pt x="178308" y="3429"/>
                    <a:pt x="178118" y="190"/>
                  </a:cubicBezTo>
                  <a:lnTo>
                    <a:pt x="177927" y="0"/>
                  </a:lnTo>
                </a:path>
              </a:pathLst>
            </a:custGeom>
            <a:solidFill>
              <a:srgbClr val="FBABB1"/>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D2E6696F-9570-2899-A7F2-E7964B3FF6DD}"/>
                </a:ext>
              </a:extLst>
            </p:cNvPr>
            <p:cNvSpPr/>
            <p:nvPr/>
          </p:nvSpPr>
          <p:spPr>
            <a:xfrm>
              <a:off x="6493006" y="4495628"/>
              <a:ext cx="136939" cy="1473898"/>
            </a:xfrm>
            <a:custGeom>
              <a:avLst/>
              <a:gdLst>
                <a:gd name="connsiteX0" fmla="*/ 136654 w 136939"/>
                <a:gd name="connsiteY0" fmla="*/ 95 h 1473898"/>
                <a:gd name="connsiteX1" fmla="*/ 81504 w 136939"/>
                <a:gd name="connsiteY1" fmla="*/ 332899 h 1473898"/>
                <a:gd name="connsiteX2" fmla="*/ 60264 w 136939"/>
                <a:gd name="connsiteY2" fmla="*/ 478155 h 1473898"/>
                <a:gd name="connsiteX3" fmla="*/ 57501 w 136939"/>
                <a:gd name="connsiteY3" fmla="*/ 498539 h 1473898"/>
                <a:gd name="connsiteX4" fmla="*/ 57311 w 136939"/>
                <a:gd name="connsiteY4" fmla="*/ 499682 h 1473898"/>
                <a:gd name="connsiteX5" fmla="*/ 56263 w 136939"/>
                <a:gd name="connsiteY5" fmla="*/ 507397 h 1473898"/>
                <a:gd name="connsiteX6" fmla="*/ 55977 w 136939"/>
                <a:gd name="connsiteY6" fmla="*/ 509873 h 1473898"/>
                <a:gd name="connsiteX7" fmla="*/ 55787 w 136939"/>
                <a:gd name="connsiteY7" fmla="*/ 511016 h 1473898"/>
                <a:gd name="connsiteX8" fmla="*/ 54930 w 136939"/>
                <a:gd name="connsiteY8" fmla="*/ 516826 h 1473898"/>
                <a:gd name="connsiteX9" fmla="*/ 54358 w 136939"/>
                <a:gd name="connsiteY9" fmla="*/ 521208 h 1473898"/>
                <a:gd name="connsiteX10" fmla="*/ 49786 w 136939"/>
                <a:gd name="connsiteY10" fmla="*/ 556165 h 1473898"/>
                <a:gd name="connsiteX11" fmla="*/ 19020 w 136939"/>
                <a:gd name="connsiteY11" fmla="*/ 847916 h 1473898"/>
                <a:gd name="connsiteX12" fmla="*/ 13686 w 136939"/>
                <a:gd name="connsiteY12" fmla="*/ 921068 h 1473898"/>
                <a:gd name="connsiteX13" fmla="*/ 10638 w 136939"/>
                <a:gd name="connsiteY13" fmla="*/ 973169 h 1473898"/>
                <a:gd name="connsiteX14" fmla="*/ 10067 w 136939"/>
                <a:gd name="connsiteY14" fmla="*/ 982980 h 1473898"/>
                <a:gd name="connsiteX15" fmla="*/ 9495 w 136939"/>
                <a:gd name="connsiteY15" fmla="*/ 993267 h 1473898"/>
                <a:gd name="connsiteX16" fmla="*/ 8638 w 136939"/>
                <a:gd name="connsiteY16" fmla="*/ 1008412 h 1473898"/>
                <a:gd name="connsiteX17" fmla="*/ 8352 w 136939"/>
                <a:gd name="connsiteY17" fmla="*/ 1013555 h 1473898"/>
                <a:gd name="connsiteX18" fmla="*/ 2161 w 136939"/>
                <a:gd name="connsiteY18" fmla="*/ 1135285 h 1473898"/>
                <a:gd name="connsiteX19" fmla="*/ 447 w 136939"/>
                <a:gd name="connsiteY19" fmla="*/ 1278160 h 1473898"/>
                <a:gd name="connsiteX20" fmla="*/ 3780 w 136939"/>
                <a:gd name="connsiteY20" fmla="*/ 1349311 h 1473898"/>
                <a:gd name="connsiteX21" fmla="*/ 10924 w 136939"/>
                <a:gd name="connsiteY21" fmla="*/ 1419320 h 1473898"/>
                <a:gd name="connsiteX22" fmla="*/ 15496 w 136939"/>
                <a:gd name="connsiteY22" fmla="*/ 1450086 h 1473898"/>
                <a:gd name="connsiteX23" fmla="*/ 16830 w 136939"/>
                <a:gd name="connsiteY23" fmla="*/ 1458087 h 1473898"/>
                <a:gd name="connsiteX24" fmla="*/ 19497 w 136939"/>
                <a:gd name="connsiteY24" fmla="*/ 1473899 h 1473898"/>
                <a:gd name="connsiteX25" fmla="*/ 20449 w 136939"/>
                <a:gd name="connsiteY25" fmla="*/ 1472184 h 1473898"/>
                <a:gd name="connsiteX26" fmla="*/ 21020 w 136939"/>
                <a:gd name="connsiteY26" fmla="*/ 1471327 h 1473898"/>
                <a:gd name="connsiteX27" fmla="*/ 21020 w 136939"/>
                <a:gd name="connsiteY27" fmla="*/ 1413510 h 1473898"/>
                <a:gd name="connsiteX28" fmla="*/ 21687 w 136939"/>
                <a:gd name="connsiteY28" fmla="*/ 1320451 h 1473898"/>
                <a:gd name="connsiteX29" fmla="*/ 23592 w 136939"/>
                <a:gd name="connsiteY29" fmla="*/ 1244441 h 1473898"/>
                <a:gd name="connsiteX30" fmla="*/ 27688 w 136939"/>
                <a:gd name="connsiteY30" fmla="*/ 1168432 h 1473898"/>
                <a:gd name="connsiteX31" fmla="*/ 29117 w 136939"/>
                <a:gd name="connsiteY31" fmla="*/ 1145667 h 1473898"/>
                <a:gd name="connsiteX32" fmla="*/ 78361 w 136939"/>
                <a:gd name="connsiteY32" fmla="*/ 582740 h 1473898"/>
                <a:gd name="connsiteX33" fmla="*/ 86743 w 136939"/>
                <a:gd name="connsiteY33" fmla="*/ 502158 h 1473898"/>
                <a:gd name="connsiteX34" fmla="*/ 90934 w 136939"/>
                <a:gd name="connsiteY34" fmla="*/ 461867 h 1473898"/>
                <a:gd name="connsiteX35" fmla="*/ 95125 w 136939"/>
                <a:gd name="connsiteY35" fmla="*/ 421576 h 1473898"/>
                <a:gd name="connsiteX36" fmla="*/ 95697 w 136939"/>
                <a:gd name="connsiteY36" fmla="*/ 415766 h 1473898"/>
                <a:gd name="connsiteX37" fmla="*/ 136940 w 136939"/>
                <a:gd name="connsiteY37" fmla="*/ 191 h 1473898"/>
                <a:gd name="connsiteX38" fmla="*/ 136749 w 136939"/>
                <a:gd name="connsiteY38" fmla="*/ 0 h 1473898"/>
                <a:gd name="connsiteX39" fmla="*/ 136559 w 136939"/>
                <a:gd name="connsiteY39" fmla="*/ 191 h 147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6939" h="1473898">
                  <a:moveTo>
                    <a:pt x="136654" y="95"/>
                  </a:moveTo>
                  <a:cubicBezTo>
                    <a:pt x="114080" y="129921"/>
                    <a:pt x="95982" y="238792"/>
                    <a:pt x="81504" y="332899"/>
                  </a:cubicBezTo>
                  <a:cubicBezTo>
                    <a:pt x="73599" y="384334"/>
                    <a:pt x="66455" y="433197"/>
                    <a:pt x="60264" y="478155"/>
                  </a:cubicBezTo>
                  <a:cubicBezTo>
                    <a:pt x="59311" y="485013"/>
                    <a:pt x="58358" y="491776"/>
                    <a:pt x="57501" y="498539"/>
                  </a:cubicBezTo>
                  <a:lnTo>
                    <a:pt x="57311" y="499682"/>
                  </a:lnTo>
                  <a:lnTo>
                    <a:pt x="56263" y="507397"/>
                  </a:lnTo>
                  <a:cubicBezTo>
                    <a:pt x="56263" y="508825"/>
                    <a:pt x="56168" y="509397"/>
                    <a:pt x="55977" y="509873"/>
                  </a:cubicBezTo>
                  <a:lnTo>
                    <a:pt x="55787" y="511016"/>
                  </a:lnTo>
                  <a:lnTo>
                    <a:pt x="54930" y="516826"/>
                  </a:lnTo>
                  <a:lnTo>
                    <a:pt x="54358" y="521208"/>
                  </a:lnTo>
                  <a:cubicBezTo>
                    <a:pt x="52834" y="532828"/>
                    <a:pt x="51310" y="544449"/>
                    <a:pt x="49786" y="556165"/>
                  </a:cubicBezTo>
                  <a:cubicBezTo>
                    <a:pt x="36356" y="660749"/>
                    <a:pt x="26259" y="756190"/>
                    <a:pt x="19020" y="847916"/>
                  </a:cubicBezTo>
                  <a:cubicBezTo>
                    <a:pt x="17020" y="872300"/>
                    <a:pt x="15305" y="896684"/>
                    <a:pt x="13686" y="921068"/>
                  </a:cubicBezTo>
                  <a:cubicBezTo>
                    <a:pt x="12543" y="938403"/>
                    <a:pt x="11591" y="955739"/>
                    <a:pt x="10638" y="973169"/>
                  </a:cubicBezTo>
                  <a:lnTo>
                    <a:pt x="10067" y="982980"/>
                  </a:lnTo>
                  <a:lnTo>
                    <a:pt x="9495" y="993267"/>
                  </a:lnTo>
                  <a:lnTo>
                    <a:pt x="8638" y="1008412"/>
                  </a:lnTo>
                  <a:lnTo>
                    <a:pt x="8352" y="1013555"/>
                  </a:lnTo>
                  <a:cubicBezTo>
                    <a:pt x="5780" y="1058894"/>
                    <a:pt x="3685" y="1096994"/>
                    <a:pt x="2161" y="1135285"/>
                  </a:cubicBezTo>
                  <a:cubicBezTo>
                    <a:pt x="66" y="1192149"/>
                    <a:pt x="-506" y="1237488"/>
                    <a:pt x="447" y="1278160"/>
                  </a:cubicBezTo>
                  <a:cubicBezTo>
                    <a:pt x="1018" y="1302163"/>
                    <a:pt x="2161" y="1325404"/>
                    <a:pt x="3780" y="1349311"/>
                  </a:cubicBezTo>
                  <a:cubicBezTo>
                    <a:pt x="5590" y="1373886"/>
                    <a:pt x="7971" y="1397413"/>
                    <a:pt x="10924" y="1419320"/>
                  </a:cubicBezTo>
                  <a:cubicBezTo>
                    <a:pt x="12353" y="1429893"/>
                    <a:pt x="13781" y="1439990"/>
                    <a:pt x="15496" y="1450086"/>
                  </a:cubicBezTo>
                  <a:lnTo>
                    <a:pt x="16830" y="1458087"/>
                  </a:lnTo>
                  <a:cubicBezTo>
                    <a:pt x="17782" y="1463326"/>
                    <a:pt x="18639" y="1468565"/>
                    <a:pt x="19497" y="1473899"/>
                  </a:cubicBezTo>
                  <a:lnTo>
                    <a:pt x="20449" y="1472184"/>
                  </a:lnTo>
                  <a:cubicBezTo>
                    <a:pt x="20449" y="1472184"/>
                    <a:pt x="20735" y="1471422"/>
                    <a:pt x="21020" y="1471327"/>
                  </a:cubicBezTo>
                  <a:lnTo>
                    <a:pt x="21020" y="1413510"/>
                  </a:lnTo>
                  <a:cubicBezTo>
                    <a:pt x="21020" y="1385983"/>
                    <a:pt x="21211" y="1353502"/>
                    <a:pt x="21687" y="1320451"/>
                  </a:cubicBezTo>
                  <a:cubicBezTo>
                    <a:pt x="22068" y="1292638"/>
                    <a:pt x="22735" y="1268540"/>
                    <a:pt x="23592" y="1244441"/>
                  </a:cubicBezTo>
                  <a:cubicBezTo>
                    <a:pt x="24545" y="1218628"/>
                    <a:pt x="26164" y="1191577"/>
                    <a:pt x="27688" y="1168432"/>
                  </a:cubicBezTo>
                  <a:lnTo>
                    <a:pt x="29117" y="1145667"/>
                  </a:lnTo>
                  <a:cubicBezTo>
                    <a:pt x="42166" y="943642"/>
                    <a:pt x="61406" y="747713"/>
                    <a:pt x="78361" y="582740"/>
                  </a:cubicBezTo>
                  <a:cubicBezTo>
                    <a:pt x="81123" y="555879"/>
                    <a:pt x="83981" y="529018"/>
                    <a:pt x="86743" y="502158"/>
                  </a:cubicBezTo>
                  <a:lnTo>
                    <a:pt x="90934" y="461867"/>
                  </a:lnTo>
                  <a:lnTo>
                    <a:pt x="95125" y="421576"/>
                  </a:lnTo>
                  <a:lnTo>
                    <a:pt x="95697" y="415766"/>
                  </a:lnTo>
                  <a:cubicBezTo>
                    <a:pt x="109127" y="288512"/>
                    <a:pt x="124272" y="144209"/>
                    <a:pt x="136940" y="191"/>
                  </a:cubicBezTo>
                  <a:lnTo>
                    <a:pt x="136749" y="0"/>
                  </a:lnTo>
                  <a:cubicBezTo>
                    <a:pt x="136749" y="0"/>
                    <a:pt x="136559" y="95"/>
                    <a:pt x="136559" y="191"/>
                  </a:cubicBezTo>
                  <a:close/>
                </a:path>
              </a:pathLst>
            </a:custGeom>
            <a:solidFill>
              <a:srgbClr val="F75F6A"/>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7B088966-B915-9AA1-053B-1F79C7AAAEA3}"/>
                </a:ext>
              </a:extLst>
            </p:cNvPr>
            <p:cNvSpPr/>
            <p:nvPr/>
          </p:nvSpPr>
          <p:spPr>
            <a:xfrm>
              <a:off x="6371972" y="5138566"/>
              <a:ext cx="93095" cy="843533"/>
            </a:xfrm>
            <a:custGeom>
              <a:avLst/>
              <a:gdLst>
                <a:gd name="connsiteX0" fmla="*/ 92715 w 93095"/>
                <a:gd name="connsiteY0" fmla="*/ 286 h 843533"/>
                <a:gd name="connsiteX1" fmla="*/ 81380 w 93095"/>
                <a:gd name="connsiteY1" fmla="*/ 44863 h 843533"/>
                <a:gd name="connsiteX2" fmla="*/ 61282 w 93095"/>
                <a:gd name="connsiteY2" fmla="*/ 130873 h 843533"/>
                <a:gd name="connsiteX3" fmla="*/ 54520 w 93095"/>
                <a:gd name="connsiteY3" fmla="*/ 162496 h 843533"/>
                <a:gd name="connsiteX4" fmla="*/ 24135 w 93095"/>
                <a:gd name="connsiteY4" fmla="*/ 332137 h 843533"/>
                <a:gd name="connsiteX5" fmla="*/ 513 w 93095"/>
                <a:gd name="connsiteY5" fmla="*/ 684371 h 843533"/>
                <a:gd name="connsiteX6" fmla="*/ 12610 w 93095"/>
                <a:gd name="connsiteY6" fmla="*/ 843534 h 843533"/>
                <a:gd name="connsiteX7" fmla="*/ 13086 w 93095"/>
                <a:gd name="connsiteY7" fmla="*/ 841248 h 843533"/>
                <a:gd name="connsiteX8" fmla="*/ 13086 w 93095"/>
                <a:gd name="connsiteY8" fmla="*/ 838962 h 843533"/>
                <a:gd name="connsiteX9" fmla="*/ 12800 w 93095"/>
                <a:gd name="connsiteY9" fmla="*/ 807244 h 843533"/>
                <a:gd name="connsiteX10" fmla="*/ 12800 w 93095"/>
                <a:gd name="connsiteY10" fmla="*/ 793813 h 843533"/>
                <a:gd name="connsiteX11" fmla="*/ 12800 w 93095"/>
                <a:gd name="connsiteY11" fmla="*/ 791147 h 843533"/>
                <a:gd name="connsiteX12" fmla="*/ 16420 w 93095"/>
                <a:gd name="connsiteY12" fmla="*/ 703707 h 843533"/>
                <a:gd name="connsiteX13" fmla="*/ 52805 w 93095"/>
                <a:gd name="connsiteY13" fmla="*/ 405670 h 843533"/>
                <a:gd name="connsiteX14" fmla="*/ 55186 w 93095"/>
                <a:gd name="connsiteY14" fmla="*/ 389668 h 843533"/>
                <a:gd name="connsiteX15" fmla="*/ 61663 w 93095"/>
                <a:gd name="connsiteY15" fmla="*/ 345853 h 843533"/>
                <a:gd name="connsiteX16" fmla="*/ 84333 w 93095"/>
                <a:gd name="connsiteY16" fmla="*/ 167068 h 843533"/>
                <a:gd name="connsiteX17" fmla="*/ 93096 w 93095"/>
                <a:gd name="connsiteY17" fmla="*/ 190 h 843533"/>
                <a:gd name="connsiteX18" fmla="*/ 92905 w 93095"/>
                <a:gd name="connsiteY18" fmla="*/ 0 h 843533"/>
                <a:gd name="connsiteX19" fmla="*/ 92715 w 93095"/>
                <a:gd name="connsiteY19" fmla="*/ 190 h 84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95" h="843533">
                  <a:moveTo>
                    <a:pt x="92715" y="286"/>
                  </a:moveTo>
                  <a:cubicBezTo>
                    <a:pt x="88905" y="15049"/>
                    <a:pt x="85095" y="29908"/>
                    <a:pt x="81380" y="44863"/>
                  </a:cubicBezTo>
                  <a:cubicBezTo>
                    <a:pt x="74522" y="72676"/>
                    <a:pt x="67759" y="101632"/>
                    <a:pt x="61282" y="130873"/>
                  </a:cubicBezTo>
                  <a:cubicBezTo>
                    <a:pt x="58996" y="141446"/>
                    <a:pt x="56710" y="152019"/>
                    <a:pt x="54520" y="162496"/>
                  </a:cubicBezTo>
                  <a:cubicBezTo>
                    <a:pt x="42137" y="221456"/>
                    <a:pt x="32136" y="276987"/>
                    <a:pt x="24135" y="332137"/>
                  </a:cubicBezTo>
                  <a:cubicBezTo>
                    <a:pt x="5561" y="458248"/>
                    <a:pt x="-2154" y="573500"/>
                    <a:pt x="513" y="684371"/>
                  </a:cubicBezTo>
                  <a:cubicBezTo>
                    <a:pt x="1942" y="738664"/>
                    <a:pt x="5942" y="792194"/>
                    <a:pt x="12610" y="843534"/>
                  </a:cubicBezTo>
                  <a:cubicBezTo>
                    <a:pt x="13086" y="842772"/>
                    <a:pt x="13086" y="842010"/>
                    <a:pt x="13086" y="841248"/>
                  </a:cubicBezTo>
                  <a:lnTo>
                    <a:pt x="13086" y="838962"/>
                  </a:lnTo>
                  <a:cubicBezTo>
                    <a:pt x="12895" y="827722"/>
                    <a:pt x="12800" y="817245"/>
                    <a:pt x="12800" y="807244"/>
                  </a:cubicBezTo>
                  <a:cubicBezTo>
                    <a:pt x="12800" y="802672"/>
                    <a:pt x="12800" y="798195"/>
                    <a:pt x="12800" y="793813"/>
                  </a:cubicBezTo>
                  <a:lnTo>
                    <a:pt x="12800" y="791147"/>
                  </a:lnTo>
                  <a:cubicBezTo>
                    <a:pt x="13181" y="763143"/>
                    <a:pt x="14419" y="733711"/>
                    <a:pt x="16420" y="703707"/>
                  </a:cubicBezTo>
                  <a:cubicBezTo>
                    <a:pt x="23278" y="603409"/>
                    <a:pt x="38232" y="502920"/>
                    <a:pt x="52805" y="405670"/>
                  </a:cubicBezTo>
                  <a:lnTo>
                    <a:pt x="55186" y="389668"/>
                  </a:lnTo>
                  <a:cubicBezTo>
                    <a:pt x="57377" y="374809"/>
                    <a:pt x="59568" y="360331"/>
                    <a:pt x="61663" y="345853"/>
                  </a:cubicBezTo>
                  <a:cubicBezTo>
                    <a:pt x="69379" y="293180"/>
                    <a:pt x="78142" y="230791"/>
                    <a:pt x="84333" y="167068"/>
                  </a:cubicBezTo>
                  <a:cubicBezTo>
                    <a:pt x="90238" y="105442"/>
                    <a:pt x="93096" y="50863"/>
                    <a:pt x="93096" y="190"/>
                  </a:cubicBezTo>
                  <a:lnTo>
                    <a:pt x="92905" y="0"/>
                  </a:lnTo>
                  <a:cubicBezTo>
                    <a:pt x="92905" y="0"/>
                    <a:pt x="92715" y="95"/>
                    <a:pt x="92715" y="190"/>
                  </a:cubicBezTo>
                  <a:close/>
                </a:path>
              </a:pathLst>
            </a:custGeom>
            <a:solidFill>
              <a:srgbClr val="F75F6A"/>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DFE4E707-E22F-8B8D-F89A-51437BCECA76}"/>
                </a:ext>
              </a:extLst>
            </p:cNvPr>
            <p:cNvSpPr/>
            <p:nvPr/>
          </p:nvSpPr>
          <p:spPr>
            <a:xfrm>
              <a:off x="5620141" y="3566637"/>
              <a:ext cx="2372260" cy="2529363"/>
            </a:xfrm>
            <a:custGeom>
              <a:avLst/>
              <a:gdLst>
                <a:gd name="connsiteX0" fmla="*/ 2372165 w 2372260"/>
                <a:gd name="connsiteY0" fmla="*/ 2309527 h 2529363"/>
                <a:gd name="connsiteX1" fmla="*/ 2371785 w 2372260"/>
                <a:gd name="connsiteY1" fmla="*/ 2298573 h 2529363"/>
                <a:gd name="connsiteX2" fmla="*/ 2364546 w 2372260"/>
                <a:gd name="connsiteY2" fmla="*/ 2231803 h 2529363"/>
                <a:gd name="connsiteX3" fmla="*/ 2353401 w 2372260"/>
                <a:gd name="connsiteY3" fmla="*/ 2151221 h 2529363"/>
                <a:gd name="connsiteX4" fmla="*/ 2325683 w 2372260"/>
                <a:gd name="connsiteY4" fmla="*/ 1986724 h 2529363"/>
                <a:gd name="connsiteX5" fmla="*/ 2253865 w 2372260"/>
                <a:gd name="connsiteY5" fmla="*/ 1658969 h 2529363"/>
                <a:gd name="connsiteX6" fmla="*/ 2171855 w 2372260"/>
                <a:gd name="connsiteY6" fmla="*/ 1350550 h 2529363"/>
                <a:gd name="connsiteX7" fmla="*/ 2087273 w 2372260"/>
                <a:gd name="connsiteY7" fmla="*/ 1061085 h 2529363"/>
                <a:gd name="connsiteX8" fmla="*/ 2085653 w 2372260"/>
                <a:gd name="connsiteY8" fmla="*/ 1056037 h 2529363"/>
                <a:gd name="connsiteX9" fmla="*/ 2081367 w 2372260"/>
                <a:gd name="connsiteY9" fmla="*/ 1056894 h 2529363"/>
                <a:gd name="connsiteX10" fmla="*/ 2080605 w 2372260"/>
                <a:gd name="connsiteY10" fmla="*/ 1057085 h 2529363"/>
                <a:gd name="connsiteX11" fmla="*/ 2081367 w 2372260"/>
                <a:gd name="connsiteY11" fmla="*/ 1056894 h 2529363"/>
                <a:gd name="connsiteX12" fmla="*/ 2085272 w 2372260"/>
                <a:gd name="connsiteY12" fmla="*/ 1056037 h 2529363"/>
                <a:gd name="connsiteX13" fmla="*/ 2085272 w 2372260"/>
                <a:gd name="connsiteY13" fmla="*/ 1056037 h 2529363"/>
                <a:gd name="connsiteX14" fmla="*/ 1997357 w 2372260"/>
                <a:gd name="connsiteY14" fmla="*/ 811911 h 2529363"/>
                <a:gd name="connsiteX15" fmla="*/ 1948779 w 2372260"/>
                <a:gd name="connsiteY15" fmla="*/ 701612 h 2529363"/>
                <a:gd name="connsiteX16" fmla="*/ 1948398 w 2372260"/>
                <a:gd name="connsiteY16" fmla="*/ 699326 h 2529363"/>
                <a:gd name="connsiteX17" fmla="*/ 1941731 w 2372260"/>
                <a:gd name="connsiteY17" fmla="*/ 686943 h 2529363"/>
                <a:gd name="connsiteX18" fmla="*/ 1940778 w 2372260"/>
                <a:gd name="connsiteY18" fmla="*/ 684943 h 2529363"/>
                <a:gd name="connsiteX19" fmla="*/ 1940778 w 2372260"/>
                <a:gd name="connsiteY19" fmla="*/ 684943 h 2529363"/>
                <a:gd name="connsiteX20" fmla="*/ 1892867 w 2372260"/>
                <a:gd name="connsiteY20" fmla="*/ 612172 h 2529363"/>
                <a:gd name="connsiteX21" fmla="*/ 1877532 w 2372260"/>
                <a:gd name="connsiteY21" fmla="*/ 591026 h 2529363"/>
                <a:gd name="connsiteX22" fmla="*/ 1850672 w 2372260"/>
                <a:gd name="connsiteY22" fmla="*/ 559403 h 2529363"/>
                <a:gd name="connsiteX23" fmla="*/ 1794760 w 2372260"/>
                <a:gd name="connsiteY23" fmla="*/ 501110 h 2529363"/>
                <a:gd name="connsiteX24" fmla="*/ 1776091 w 2372260"/>
                <a:gd name="connsiteY24" fmla="*/ 483870 h 2529363"/>
                <a:gd name="connsiteX25" fmla="*/ 1435858 w 2372260"/>
                <a:gd name="connsiteY25" fmla="*/ 281464 h 2529363"/>
                <a:gd name="connsiteX26" fmla="*/ 1424619 w 2372260"/>
                <a:gd name="connsiteY26" fmla="*/ 277749 h 2529363"/>
                <a:gd name="connsiteX27" fmla="*/ 1412236 w 2372260"/>
                <a:gd name="connsiteY27" fmla="*/ 268319 h 2529363"/>
                <a:gd name="connsiteX28" fmla="*/ 1400044 w 2372260"/>
                <a:gd name="connsiteY28" fmla="*/ 254127 h 2529363"/>
                <a:gd name="connsiteX29" fmla="*/ 1390138 w 2372260"/>
                <a:gd name="connsiteY29" fmla="*/ 232982 h 2529363"/>
                <a:gd name="connsiteX30" fmla="*/ 1384899 w 2372260"/>
                <a:gd name="connsiteY30" fmla="*/ 202216 h 2529363"/>
                <a:gd name="connsiteX31" fmla="*/ 1391186 w 2372260"/>
                <a:gd name="connsiteY31" fmla="*/ 138208 h 2529363"/>
                <a:gd name="connsiteX32" fmla="*/ 1412712 w 2372260"/>
                <a:gd name="connsiteY32" fmla="*/ 66199 h 2529363"/>
                <a:gd name="connsiteX33" fmla="*/ 1408902 w 2372260"/>
                <a:gd name="connsiteY33" fmla="*/ 50101 h 2529363"/>
                <a:gd name="connsiteX34" fmla="*/ 1407854 w 2372260"/>
                <a:gd name="connsiteY34" fmla="*/ 45339 h 2529363"/>
                <a:gd name="connsiteX35" fmla="*/ 1408045 w 2372260"/>
                <a:gd name="connsiteY35" fmla="*/ 47911 h 2529363"/>
                <a:gd name="connsiteX36" fmla="*/ 1408521 w 2372260"/>
                <a:gd name="connsiteY36" fmla="*/ 50292 h 2529363"/>
                <a:gd name="connsiteX37" fmla="*/ 1391376 w 2372260"/>
                <a:gd name="connsiteY37" fmla="*/ 37814 h 2529363"/>
                <a:gd name="connsiteX38" fmla="*/ 1375850 w 2372260"/>
                <a:gd name="connsiteY38" fmla="*/ 16383 h 2529363"/>
                <a:gd name="connsiteX39" fmla="*/ 1368421 w 2372260"/>
                <a:gd name="connsiteY39" fmla="*/ 0 h 2529363"/>
                <a:gd name="connsiteX40" fmla="*/ 1368230 w 2372260"/>
                <a:gd name="connsiteY40" fmla="*/ 0 h 2529363"/>
                <a:gd name="connsiteX41" fmla="*/ 1368040 w 2372260"/>
                <a:gd name="connsiteY41" fmla="*/ 0 h 2529363"/>
                <a:gd name="connsiteX42" fmla="*/ 1366897 w 2372260"/>
                <a:gd name="connsiteY42" fmla="*/ 2381 h 2529363"/>
                <a:gd name="connsiteX43" fmla="*/ 1366325 w 2372260"/>
                <a:gd name="connsiteY43" fmla="*/ 3620 h 2529363"/>
                <a:gd name="connsiteX44" fmla="*/ 1364420 w 2372260"/>
                <a:gd name="connsiteY44" fmla="*/ 8001 h 2529363"/>
                <a:gd name="connsiteX45" fmla="*/ 1363277 w 2372260"/>
                <a:gd name="connsiteY45" fmla="*/ 10573 h 2529363"/>
                <a:gd name="connsiteX46" fmla="*/ 1336703 w 2372260"/>
                <a:gd name="connsiteY46" fmla="*/ 90583 h 2529363"/>
                <a:gd name="connsiteX47" fmla="*/ 1321177 w 2372260"/>
                <a:gd name="connsiteY47" fmla="*/ 176022 h 2529363"/>
                <a:gd name="connsiteX48" fmla="*/ 1320510 w 2372260"/>
                <a:gd name="connsiteY48" fmla="*/ 181070 h 2529363"/>
                <a:gd name="connsiteX49" fmla="*/ 1319939 w 2372260"/>
                <a:gd name="connsiteY49" fmla="*/ 185261 h 2529363"/>
                <a:gd name="connsiteX50" fmla="*/ 1319558 w 2372260"/>
                <a:gd name="connsiteY50" fmla="*/ 188309 h 2529363"/>
                <a:gd name="connsiteX51" fmla="*/ 1318891 w 2372260"/>
                <a:gd name="connsiteY51" fmla="*/ 193738 h 2529363"/>
                <a:gd name="connsiteX52" fmla="*/ 1317748 w 2372260"/>
                <a:gd name="connsiteY52" fmla="*/ 202883 h 2529363"/>
                <a:gd name="connsiteX53" fmla="*/ 1317272 w 2372260"/>
                <a:gd name="connsiteY53" fmla="*/ 206597 h 2529363"/>
                <a:gd name="connsiteX54" fmla="*/ 1316700 w 2372260"/>
                <a:gd name="connsiteY54" fmla="*/ 212026 h 2529363"/>
                <a:gd name="connsiteX55" fmla="*/ 1310319 w 2372260"/>
                <a:gd name="connsiteY55" fmla="*/ 240316 h 2529363"/>
                <a:gd name="connsiteX56" fmla="*/ 1299365 w 2372260"/>
                <a:gd name="connsiteY56" fmla="*/ 264414 h 2529363"/>
                <a:gd name="connsiteX57" fmla="*/ 1284506 w 2372260"/>
                <a:gd name="connsiteY57" fmla="*/ 285274 h 2529363"/>
                <a:gd name="connsiteX58" fmla="*/ 1244882 w 2372260"/>
                <a:gd name="connsiteY58" fmla="*/ 321850 h 2529363"/>
                <a:gd name="connsiteX59" fmla="*/ 864358 w 2372260"/>
                <a:gd name="connsiteY59" fmla="*/ 293370 h 2529363"/>
                <a:gd name="connsiteX60" fmla="*/ 826353 w 2372260"/>
                <a:gd name="connsiteY60" fmla="*/ 310991 h 2529363"/>
                <a:gd name="connsiteX61" fmla="*/ 803493 w 2372260"/>
                <a:gd name="connsiteY61" fmla="*/ 320230 h 2529363"/>
                <a:gd name="connsiteX62" fmla="*/ 731294 w 2372260"/>
                <a:gd name="connsiteY62" fmla="*/ 357473 h 2529363"/>
                <a:gd name="connsiteX63" fmla="*/ 596229 w 2372260"/>
                <a:gd name="connsiteY63" fmla="*/ 459296 h 2529363"/>
                <a:gd name="connsiteX64" fmla="*/ 476309 w 2372260"/>
                <a:gd name="connsiteY64" fmla="*/ 585026 h 2529363"/>
                <a:gd name="connsiteX65" fmla="*/ 544508 w 2372260"/>
                <a:gd name="connsiteY65" fmla="*/ 763334 h 2529363"/>
                <a:gd name="connsiteX66" fmla="*/ 689384 w 2372260"/>
                <a:gd name="connsiteY66" fmla="*/ 778193 h 2529363"/>
                <a:gd name="connsiteX67" fmla="*/ 732627 w 2372260"/>
                <a:gd name="connsiteY67" fmla="*/ 776764 h 2529363"/>
                <a:gd name="connsiteX68" fmla="*/ 800445 w 2372260"/>
                <a:gd name="connsiteY68" fmla="*/ 768001 h 2529363"/>
                <a:gd name="connsiteX69" fmla="*/ 856357 w 2372260"/>
                <a:gd name="connsiteY69" fmla="*/ 760857 h 2529363"/>
                <a:gd name="connsiteX70" fmla="*/ 840355 w 2372260"/>
                <a:gd name="connsiteY70" fmla="*/ 783622 h 2529363"/>
                <a:gd name="connsiteX71" fmla="*/ 814542 w 2372260"/>
                <a:gd name="connsiteY71" fmla="*/ 825532 h 2529363"/>
                <a:gd name="connsiteX72" fmla="*/ 774632 w 2372260"/>
                <a:gd name="connsiteY72" fmla="*/ 893921 h 2529363"/>
                <a:gd name="connsiteX73" fmla="*/ 708910 w 2372260"/>
                <a:gd name="connsiteY73" fmla="*/ 997363 h 2529363"/>
                <a:gd name="connsiteX74" fmla="*/ 687669 w 2372260"/>
                <a:gd name="connsiteY74" fmla="*/ 1031176 h 2529363"/>
                <a:gd name="connsiteX75" fmla="*/ 685383 w 2372260"/>
                <a:gd name="connsiteY75" fmla="*/ 1034701 h 2529363"/>
                <a:gd name="connsiteX76" fmla="*/ 637663 w 2372260"/>
                <a:gd name="connsiteY76" fmla="*/ 1098232 h 2529363"/>
                <a:gd name="connsiteX77" fmla="*/ 574512 w 2372260"/>
                <a:gd name="connsiteY77" fmla="*/ 1175671 h 2529363"/>
                <a:gd name="connsiteX78" fmla="*/ 490787 w 2372260"/>
                <a:gd name="connsiteY78" fmla="*/ 1276255 h 2529363"/>
                <a:gd name="connsiteX79" fmla="*/ 430685 w 2372260"/>
                <a:gd name="connsiteY79" fmla="*/ 1344168 h 2529363"/>
                <a:gd name="connsiteX80" fmla="*/ 428875 w 2372260"/>
                <a:gd name="connsiteY80" fmla="*/ 1348264 h 2529363"/>
                <a:gd name="connsiteX81" fmla="*/ 387727 w 2372260"/>
                <a:gd name="connsiteY81" fmla="*/ 1390460 h 2529363"/>
                <a:gd name="connsiteX82" fmla="*/ 386012 w 2372260"/>
                <a:gd name="connsiteY82" fmla="*/ 1390174 h 2529363"/>
                <a:gd name="connsiteX83" fmla="*/ 382298 w 2372260"/>
                <a:gd name="connsiteY83" fmla="*/ 1391222 h 2529363"/>
                <a:gd name="connsiteX84" fmla="*/ 326291 w 2372260"/>
                <a:gd name="connsiteY84" fmla="*/ 1441704 h 2529363"/>
                <a:gd name="connsiteX85" fmla="*/ 322481 w 2372260"/>
                <a:gd name="connsiteY85" fmla="*/ 1440656 h 2529363"/>
                <a:gd name="connsiteX86" fmla="*/ 317242 w 2372260"/>
                <a:gd name="connsiteY86" fmla="*/ 1442942 h 2529363"/>
                <a:gd name="connsiteX87" fmla="*/ 315242 w 2372260"/>
                <a:gd name="connsiteY87" fmla="*/ 1444657 h 2529363"/>
                <a:gd name="connsiteX88" fmla="*/ 246852 w 2372260"/>
                <a:gd name="connsiteY88" fmla="*/ 1506950 h 2529363"/>
                <a:gd name="connsiteX89" fmla="*/ 230850 w 2372260"/>
                <a:gd name="connsiteY89" fmla="*/ 1519523 h 2529363"/>
                <a:gd name="connsiteX90" fmla="*/ 227612 w 2372260"/>
                <a:gd name="connsiteY90" fmla="*/ 1524095 h 2529363"/>
                <a:gd name="connsiteX91" fmla="*/ 228469 w 2372260"/>
                <a:gd name="connsiteY91" fmla="*/ 1529334 h 2529363"/>
                <a:gd name="connsiteX92" fmla="*/ 229040 w 2372260"/>
                <a:gd name="connsiteY92" fmla="*/ 1535430 h 2529363"/>
                <a:gd name="connsiteX93" fmla="*/ 232660 w 2372260"/>
                <a:gd name="connsiteY93" fmla="*/ 1538383 h 2529363"/>
                <a:gd name="connsiteX94" fmla="*/ 148745 w 2372260"/>
                <a:gd name="connsiteY94" fmla="*/ 1602486 h 2529363"/>
                <a:gd name="connsiteX95" fmla="*/ 105311 w 2372260"/>
                <a:gd name="connsiteY95" fmla="*/ 1633538 h 2529363"/>
                <a:gd name="connsiteX96" fmla="*/ 89118 w 2372260"/>
                <a:gd name="connsiteY96" fmla="*/ 1644968 h 2529363"/>
                <a:gd name="connsiteX97" fmla="*/ 73592 w 2372260"/>
                <a:gd name="connsiteY97" fmla="*/ 1655921 h 2529363"/>
                <a:gd name="connsiteX98" fmla="*/ 27491 w 2372260"/>
                <a:gd name="connsiteY98" fmla="*/ 1686306 h 2529363"/>
                <a:gd name="connsiteX99" fmla="*/ 4060 w 2372260"/>
                <a:gd name="connsiteY99" fmla="*/ 1697260 h 2529363"/>
                <a:gd name="connsiteX100" fmla="*/ 155 w 2372260"/>
                <a:gd name="connsiteY100" fmla="*/ 1705642 h 2529363"/>
                <a:gd name="connsiteX101" fmla="*/ 3488 w 2372260"/>
                <a:gd name="connsiteY101" fmla="*/ 1710499 h 2529363"/>
                <a:gd name="connsiteX102" fmla="*/ 9108 w 2372260"/>
                <a:gd name="connsiteY102" fmla="*/ 1711452 h 2529363"/>
                <a:gd name="connsiteX103" fmla="*/ 23396 w 2372260"/>
                <a:gd name="connsiteY103" fmla="*/ 1706213 h 2529363"/>
                <a:gd name="connsiteX104" fmla="*/ 31682 w 2372260"/>
                <a:gd name="connsiteY104" fmla="*/ 1706213 h 2529363"/>
                <a:gd name="connsiteX105" fmla="*/ 54447 w 2372260"/>
                <a:gd name="connsiteY105" fmla="*/ 1691735 h 2529363"/>
                <a:gd name="connsiteX106" fmla="*/ 83403 w 2372260"/>
                <a:gd name="connsiteY106" fmla="*/ 1675352 h 2529363"/>
                <a:gd name="connsiteX107" fmla="*/ 154650 w 2372260"/>
                <a:gd name="connsiteY107" fmla="*/ 1625346 h 2529363"/>
                <a:gd name="connsiteX108" fmla="*/ 155412 w 2372260"/>
                <a:gd name="connsiteY108" fmla="*/ 1624774 h 2529363"/>
                <a:gd name="connsiteX109" fmla="*/ 177986 w 2372260"/>
                <a:gd name="connsiteY109" fmla="*/ 1609058 h 2529363"/>
                <a:gd name="connsiteX110" fmla="*/ 315623 w 2372260"/>
                <a:gd name="connsiteY110" fmla="*/ 1502283 h 2529363"/>
                <a:gd name="connsiteX111" fmla="*/ 443829 w 2372260"/>
                <a:gd name="connsiteY111" fmla="*/ 1379696 h 2529363"/>
                <a:gd name="connsiteX112" fmla="*/ 563654 w 2372260"/>
                <a:gd name="connsiteY112" fmla="*/ 1245203 h 2529363"/>
                <a:gd name="connsiteX113" fmla="*/ 599658 w 2372260"/>
                <a:gd name="connsiteY113" fmla="*/ 1199864 h 2529363"/>
                <a:gd name="connsiteX114" fmla="*/ 604040 w 2372260"/>
                <a:gd name="connsiteY114" fmla="*/ 1194911 h 2529363"/>
                <a:gd name="connsiteX115" fmla="*/ 660618 w 2372260"/>
                <a:gd name="connsiteY115" fmla="*/ 1126427 h 2529363"/>
                <a:gd name="connsiteX116" fmla="*/ 715101 w 2372260"/>
                <a:gd name="connsiteY116" fmla="*/ 1056323 h 2529363"/>
                <a:gd name="connsiteX117" fmla="*/ 767108 w 2372260"/>
                <a:gd name="connsiteY117" fmla="*/ 984218 h 2529363"/>
                <a:gd name="connsiteX118" fmla="*/ 820543 w 2372260"/>
                <a:gd name="connsiteY118" fmla="*/ 903732 h 2529363"/>
                <a:gd name="connsiteX119" fmla="*/ 860738 w 2372260"/>
                <a:gd name="connsiteY119" fmla="*/ 846868 h 2529363"/>
                <a:gd name="connsiteX120" fmla="*/ 893219 w 2372260"/>
                <a:gd name="connsiteY120" fmla="*/ 791242 h 2529363"/>
                <a:gd name="connsiteX121" fmla="*/ 909125 w 2372260"/>
                <a:gd name="connsiteY121" fmla="*/ 753904 h 2529363"/>
                <a:gd name="connsiteX122" fmla="*/ 914840 w 2372260"/>
                <a:gd name="connsiteY122" fmla="*/ 743522 h 2529363"/>
                <a:gd name="connsiteX123" fmla="*/ 916936 w 2372260"/>
                <a:gd name="connsiteY123" fmla="*/ 742950 h 2529363"/>
                <a:gd name="connsiteX124" fmla="*/ 1006757 w 2372260"/>
                <a:gd name="connsiteY124" fmla="*/ 683609 h 2529363"/>
                <a:gd name="connsiteX125" fmla="*/ 1029045 w 2372260"/>
                <a:gd name="connsiteY125" fmla="*/ 784288 h 2529363"/>
                <a:gd name="connsiteX126" fmla="*/ 1044857 w 2372260"/>
                <a:gd name="connsiteY126" fmla="*/ 841534 h 2529363"/>
                <a:gd name="connsiteX127" fmla="*/ 1062859 w 2372260"/>
                <a:gd name="connsiteY127" fmla="*/ 898493 h 2529363"/>
                <a:gd name="connsiteX128" fmla="*/ 1105055 w 2372260"/>
                <a:gd name="connsiteY128" fmla="*/ 1011079 h 2529363"/>
                <a:gd name="connsiteX129" fmla="*/ 1154108 w 2372260"/>
                <a:gd name="connsiteY129" fmla="*/ 1120902 h 2529363"/>
                <a:gd name="connsiteX130" fmla="*/ 1405949 w 2372260"/>
                <a:gd name="connsiteY130" fmla="*/ 1519619 h 2529363"/>
                <a:gd name="connsiteX131" fmla="*/ 1561778 w 2372260"/>
                <a:gd name="connsiteY131" fmla="*/ 1687925 h 2529363"/>
                <a:gd name="connsiteX132" fmla="*/ 1648456 w 2372260"/>
                <a:gd name="connsiteY132" fmla="*/ 1763078 h 2529363"/>
                <a:gd name="connsiteX133" fmla="*/ 1654933 w 2372260"/>
                <a:gd name="connsiteY133" fmla="*/ 1768031 h 2529363"/>
                <a:gd name="connsiteX134" fmla="*/ 1662172 w 2372260"/>
                <a:gd name="connsiteY134" fmla="*/ 1829562 h 2529363"/>
                <a:gd name="connsiteX135" fmla="*/ 1671602 w 2372260"/>
                <a:gd name="connsiteY135" fmla="*/ 1908905 h 2529363"/>
                <a:gd name="connsiteX136" fmla="*/ 1673126 w 2372260"/>
                <a:gd name="connsiteY136" fmla="*/ 1922145 h 2529363"/>
                <a:gd name="connsiteX137" fmla="*/ 1674364 w 2372260"/>
                <a:gd name="connsiteY137" fmla="*/ 1932241 h 2529363"/>
                <a:gd name="connsiteX138" fmla="*/ 1698176 w 2372260"/>
                <a:gd name="connsiteY138" fmla="*/ 2129409 h 2529363"/>
                <a:gd name="connsiteX139" fmla="*/ 1703606 w 2372260"/>
                <a:gd name="connsiteY139" fmla="*/ 2172748 h 2529363"/>
                <a:gd name="connsiteX140" fmla="*/ 1703796 w 2372260"/>
                <a:gd name="connsiteY140" fmla="*/ 2174558 h 2529363"/>
                <a:gd name="connsiteX141" fmla="*/ 1703987 w 2372260"/>
                <a:gd name="connsiteY141" fmla="*/ 2176463 h 2529363"/>
                <a:gd name="connsiteX142" fmla="*/ 1704368 w 2372260"/>
                <a:gd name="connsiteY142" fmla="*/ 2179320 h 2529363"/>
                <a:gd name="connsiteX143" fmla="*/ 1710464 w 2372260"/>
                <a:gd name="connsiteY143" fmla="*/ 2227612 h 2529363"/>
                <a:gd name="connsiteX144" fmla="*/ 1721798 w 2372260"/>
                <a:gd name="connsiteY144" fmla="*/ 2326386 h 2529363"/>
                <a:gd name="connsiteX145" fmla="*/ 1728942 w 2372260"/>
                <a:gd name="connsiteY145" fmla="*/ 2426113 h 2529363"/>
                <a:gd name="connsiteX146" fmla="*/ 1728275 w 2372260"/>
                <a:gd name="connsiteY146" fmla="*/ 2525078 h 2529363"/>
                <a:gd name="connsiteX147" fmla="*/ 1729133 w 2372260"/>
                <a:gd name="connsiteY147" fmla="*/ 2527745 h 2529363"/>
                <a:gd name="connsiteX148" fmla="*/ 1732371 w 2372260"/>
                <a:gd name="connsiteY148" fmla="*/ 2529364 h 2529363"/>
                <a:gd name="connsiteX149" fmla="*/ 1736657 w 2372260"/>
                <a:gd name="connsiteY149" fmla="*/ 2525078 h 2529363"/>
                <a:gd name="connsiteX150" fmla="*/ 1739229 w 2372260"/>
                <a:gd name="connsiteY150" fmla="*/ 2484120 h 2529363"/>
                <a:gd name="connsiteX151" fmla="*/ 1739134 w 2372260"/>
                <a:gd name="connsiteY151" fmla="*/ 2484120 h 2529363"/>
                <a:gd name="connsiteX152" fmla="*/ 1739991 w 2372260"/>
                <a:gd name="connsiteY152" fmla="*/ 2439543 h 2529363"/>
                <a:gd name="connsiteX153" fmla="*/ 1737991 w 2372260"/>
                <a:gd name="connsiteY153" fmla="*/ 2366677 h 2529363"/>
                <a:gd name="connsiteX154" fmla="*/ 1737991 w 2372260"/>
                <a:gd name="connsiteY154" fmla="*/ 2366963 h 2529363"/>
                <a:gd name="connsiteX155" fmla="*/ 1739991 w 2372260"/>
                <a:gd name="connsiteY155" fmla="*/ 2439543 h 2529363"/>
                <a:gd name="connsiteX156" fmla="*/ 1739134 w 2372260"/>
                <a:gd name="connsiteY156" fmla="*/ 2484120 h 2529363"/>
                <a:gd name="connsiteX157" fmla="*/ 1740277 w 2372260"/>
                <a:gd name="connsiteY157" fmla="*/ 2484120 h 2529363"/>
                <a:gd name="connsiteX158" fmla="*/ 1743230 w 2372260"/>
                <a:gd name="connsiteY158" fmla="*/ 2483263 h 2529363"/>
                <a:gd name="connsiteX159" fmla="*/ 1773519 w 2372260"/>
                <a:gd name="connsiteY159" fmla="*/ 2479739 h 2529363"/>
                <a:gd name="connsiteX160" fmla="*/ 1790569 w 2372260"/>
                <a:gd name="connsiteY160" fmla="*/ 2480786 h 2529363"/>
                <a:gd name="connsiteX161" fmla="*/ 1790569 w 2372260"/>
                <a:gd name="connsiteY161" fmla="*/ 2477167 h 2529363"/>
                <a:gd name="connsiteX162" fmla="*/ 1792379 w 2372260"/>
                <a:gd name="connsiteY162" fmla="*/ 2472404 h 2529363"/>
                <a:gd name="connsiteX163" fmla="*/ 1791140 w 2372260"/>
                <a:gd name="connsiteY163" fmla="*/ 2441353 h 2529363"/>
                <a:gd name="connsiteX164" fmla="*/ 1790378 w 2372260"/>
                <a:gd name="connsiteY164" fmla="*/ 2422303 h 2529363"/>
                <a:gd name="connsiteX165" fmla="*/ 1787711 w 2372260"/>
                <a:gd name="connsiteY165" fmla="*/ 2376107 h 2529363"/>
                <a:gd name="connsiteX166" fmla="*/ 1779425 w 2372260"/>
                <a:gd name="connsiteY166" fmla="*/ 2283524 h 2529363"/>
                <a:gd name="connsiteX167" fmla="*/ 1777615 w 2372260"/>
                <a:gd name="connsiteY167" fmla="*/ 2266474 h 2529363"/>
                <a:gd name="connsiteX168" fmla="*/ 1773043 w 2372260"/>
                <a:gd name="connsiteY168" fmla="*/ 2191798 h 2529363"/>
                <a:gd name="connsiteX169" fmla="*/ 1765423 w 2372260"/>
                <a:gd name="connsiteY169" fmla="*/ 2098739 h 2529363"/>
                <a:gd name="connsiteX170" fmla="*/ 1760184 w 2372260"/>
                <a:gd name="connsiteY170" fmla="*/ 2052066 h 2529363"/>
                <a:gd name="connsiteX171" fmla="*/ 1757422 w 2372260"/>
                <a:gd name="connsiteY171" fmla="*/ 2026539 h 2529363"/>
                <a:gd name="connsiteX172" fmla="*/ 1746468 w 2372260"/>
                <a:gd name="connsiteY172" fmla="*/ 1915001 h 2529363"/>
                <a:gd name="connsiteX173" fmla="*/ 1746278 w 2372260"/>
                <a:gd name="connsiteY173" fmla="*/ 1912811 h 2529363"/>
                <a:gd name="connsiteX174" fmla="*/ 1740753 w 2372260"/>
                <a:gd name="connsiteY174" fmla="*/ 1831372 h 2529363"/>
                <a:gd name="connsiteX175" fmla="*/ 1753612 w 2372260"/>
                <a:gd name="connsiteY175" fmla="*/ 1839944 h 2529363"/>
                <a:gd name="connsiteX176" fmla="*/ 1757708 w 2372260"/>
                <a:gd name="connsiteY176" fmla="*/ 1842897 h 2529363"/>
                <a:gd name="connsiteX177" fmla="*/ 1763137 w 2372260"/>
                <a:gd name="connsiteY177" fmla="*/ 1879949 h 2529363"/>
                <a:gd name="connsiteX178" fmla="*/ 1763327 w 2372260"/>
                <a:gd name="connsiteY178" fmla="*/ 1881092 h 2529363"/>
                <a:gd name="connsiteX179" fmla="*/ 1767995 w 2372260"/>
                <a:gd name="connsiteY179" fmla="*/ 1913954 h 2529363"/>
                <a:gd name="connsiteX180" fmla="*/ 1776472 w 2372260"/>
                <a:gd name="connsiteY180" fmla="*/ 1975961 h 2529363"/>
                <a:gd name="connsiteX181" fmla="*/ 1776758 w 2372260"/>
                <a:gd name="connsiteY181" fmla="*/ 1976914 h 2529363"/>
                <a:gd name="connsiteX182" fmla="*/ 1798570 w 2372260"/>
                <a:gd name="connsiteY182" fmla="*/ 2171414 h 2529363"/>
                <a:gd name="connsiteX183" fmla="*/ 1801713 w 2372260"/>
                <a:gd name="connsiteY183" fmla="*/ 2178939 h 2529363"/>
                <a:gd name="connsiteX184" fmla="*/ 1809238 w 2372260"/>
                <a:gd name="connsiteY184" fmla="*/ 2182082 h 2529363"/>
                <a:gd name="connsiteX185" fmla="*/ 1814096 w 2372260"/>
                <a:gd name="connsiteY185" fmla="*/ 2180844 h 2529363"/>
                <a:gd name="connsiteX186" fmla="*/ 1817144 w 2372260"/>
                <a:gd name="connsiteY186" fmla="*/ 2178558 h 2529363"/>
                <a:gd name="connsiteX187" fmla="*/ 1819906 w 2372260"/>
                <a:gd name="connsiteY187" fmla="*/ 2171414 h 2529363"/>
                <a:gd name="connsiteX188" fmla="*/ 1799713 w 2372260"/>
                <a:gd name="connsiteY188" fmla="*/ 1982819 h 2529363"/>
                <a:gd name="connsiteX189" fmla="*/ 1779806 w 2372260"/>
                <a:gd name="connsiteY189" fmla="*/ 1857756 h 2529363"/>
                <a:gd name="connsiteX190" fmla="*/ 1864007 w 2372260"/>
                <a:gd name="connsiteY190" fmla="*/ 1907572 h 2529363"/>
                <a:gd name="connsiteX191" fmla="*/ 1874675 w 2372260"/>
                <a:gd name="connsiteY191" fmla="*/ 1913001 h 2529363"/>
                <a:gd name="connsiteX192" fmla="*/ 1930967 w 2372260"/>
                <a:gd name="connsiteY192" fmla="*/ 1941386 h 2529363"/>
                <a:gd name="connsiteX193" fmla="*/ 2030313 w 2372260"/>
                <a:gd name="connsiteY193" fmla="*/ 1982248 h 2529363"/>
                <a:gd name="connsiteX194" fmla="*/ 2082701 w 2372260"/>
                <a:gd name="connsiteY194" fmla="*/ 1999202 h 2529363"/>
                <a:gd name="connsiteX195" fmla="*/ 2103561 w 2372260"/>
                <a:gd name="connsiteY195" fmla="*/ 2005013 h 2529363"/>
                <a:gd name="connsiteX196" fmla="*/ 2113466 w 2372260"/>
                <a:gd name="connsiteY196" fmla="*/ 2133886 h 2529363"/>
                <a:gd name="connsiteX197" fmla="*/ 2112514 w 2372260"/>
                <a:gd name="connsiteY197" fmla="*/ 2280761 h 2529363"/>
                <a:gd name="connsiteX198" fmla="*/ 2104322 w 2372260"/>
                <a:gd name="connsiteY198" fmla="*/ 2322957 h 2529363"/>
                <a:gd name="connsiteX199" fmla="*/ 2090321 w 2372260"/>
                <a:gd name="connsiteY199" fmla="*/ 2364772 h 2529363"/>
                <a:gd name="connsiteX200" fmla="*/ 2073557 w 2372260"/>
                <a:gd name="connsiteY200" fmla="*/ 2398109 h 2529363"/>
                <a:gd name="connsiteX201" fmla="*/ 2052983 w 2372260"/>
                <a:gd name="connsiteY201" fmla="*/ 2428494 h 2529363"/>
                <a:gd name="connsiteX202" fmla="*/ 2053649 w 2372260"/>
                <a:gd name="connsiteY202" fmla="*/ 2427541 h 2529363"/>
                <a:gd name="connsiteX203" fmla="*/ 2036504 w 2372260"/>
                <a:gd name="connsiteY203" fmla="*/ 2447544 h 2529363"/>
                <a:gd name="connsiteX204" fmla="*/ 2026217 w 2372260"/>
                <a:gd name="connsiteY204" fmla="*/ 2457164 h 2529363"/>
                <a:gd name="connsiteX205" fmla="*/ 1983165 w 2372260"/>
                <a:gd name="connsiteY205" fmla="*/ 2485930 h 2529363"/>
                <a:gd name="connsiteX206" fmla="*/ 1939921 w 2372260"/>
                <a:gd name="connsiteY206" fmla="*/ 2501551 h 2529363"/>
                <a:gd name="connsiteX207" fmla="*/ 1919919 w 2372260"/>
                <a:gd name="connsiteY207" fmla="*/ 2503170 h 2529363"/>
                <a:gd name="connsiteX208" fmla="*/ 1912679 w 2372260"/>
                <a:gd name="connsiteY208" fmla="*/ 2510409 h 2529363"/>
                <a:gd name="connsiteX209" fmla="*/ 1914108 w 2372260"/>
                <a:gd name="connsiteY209" fmla="*/ 2514695 h 2529363"/>
                <a:gd name="connsiteX210" fmla="*/ 1915251 w 2372260"/>
                <a:gd name="connsiteY210" fmla="*/ 2514981 h 2529363"/>
                <a:gd name="connsiteX211" fmla="*/ 1915251 w 2372260"/>
                <a:gd name="connsiteY211" fmla="*/ 2514981 h 2529363"/>
                <a:gd name="connsiteX212" fmla="*/ 1921061 w 2372260"/>
                <a:gd name="connsiteY212" fmla="*/ 2516886 h 2529363"/>
                <a:gd name="connsiteX213" fmla="*/ 1924300 w 2372260"/>
                <a:gd name="connsiteY213" fmla="*/ 2517934 h 2529363"/>
                <a:gd name="connsiteX214" fmla="*/ 1972496 w 2372260"/>
                <a:gd name="connsiteY214" fmla="*/ 2527840 h 2529363"/>
                <a:gd name="connsiteX215" fmla="*/ 1992404 w 2372260"/>
                <a:gd name="connsiteY215" fmla="*/ 2528697 h 2529363"/>
                <a:gd name="connsiteX216" fmla="*/ 2007929 w 2372260"/>
                <a:gd name="connsiteY216" fmla="*/ 2528411 h 2529363"/>
                <a:gd name="connsiteX217" fmla="*/ 2044505 w 2372260"/>
                <a:gd name="connsiteY217" fmla="*/ 2525459 h 2529363"/>
                <a:gd name="connsiteX218" fmla="*/ 2117943 w 2372260"/>
                <a:gd name="connsiteY218" fmla="*/ 2509933 h 2529363"/>
                <a:gd name="connsiteX219" fmla="*/ 2253770 w 2372260"/>
                <a:gd name="connsiteY219" fmla="*/ 2445449 h 2529363"/>
                <a:gd name="connsiteX220" fmla="*/ 2311301 w 2372260"/>
                <a:gd name="connsiteY220" fmla="*/ 2398586 h 2529363"/>
                <a:gd name="connsiteX221" fmla="*/ 2336923 w 2372260"/>
                <a:gd name="connsiteY221" fmla="*/ 2371344 h 2529363"/>
                <a:gd name="connsiteX222" fmla="*/ 2361783 w 2372260"/>
                <a:gd name="connsiteY222" fmla="*/ 2335625 h 2529363"/>
                <a:gd name="connsiteX223" fmla="*/ 2367403 w 2372260"/>
                <a:gd name="connsiteY223" fmla="*/ 2326196 h 2529363"/>
                <a:gd name="connsiteX224" fmla="*/ 2369594 w 2372260"/>
                <a:gd name="connsiteY224" fmla="*/ 2322481 h 2529363"/>
                <a:gd name="connsiteX225" fmla="*/ 2372261 w 2372260"/>
                <a:gd name="connsiteY225" fmla="*/ 2313623 h 2529363"/>
                <a:gd name="connsiteX226" fmla="*/ 2372261 w 2372260"/>
                <a:gd name="connsiteY226" fmla="*/ 2309717 h 252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372260" h="2529363">
                  <a:moveTo>
                    <a:pt x="2372165" y="2309527"/>
                  </a:moveTo>
                  <a:cubicBezTo>
                    <a:pt x="2371975" y="2305526"/>
                    <a:pt x="2371880" y="2302002"/>
                    <a:pt x="2371785" y="2298573"/>
                  </a:cubicBezTo>
                  <a:cubicBezTo>
                    <a:pt x="2369784" y="2275332"/>
                    <a:pt x="2367117" y="2252663"/>
                    <a:pt x="2364546" y="2231803"/>
                  </a:cubicBezTo>
                  <a:cubicBezTo>
                    <a:pt x="2360926" y="2204085"/>
                    <a:pt x="2357211" y="2177034"/>
                    <a:pt x="2353401" y="2151221"/>
                  </a:cubicBezTo>
                  <a:cubicBezTo>
                    <a:pt x="2345305" y="2097119"/>
                    <a:pt x="2336256" y="2043303"/>
                    <a:pt x="2325683" y="1986724"/>
                  </a:cubicBezTo>
                  <a:cubicBezTo>
                    <a:pt x="2306538" y="1884616"/>
                    <a:pt x="2283107" y="1777365"/>
                    <a:pt x="2253865" y="1658969"/>
                  </a:cubicBezTo>
                  <a:cubicBezTo>
                    <a:pt x="2228529" y="1556290"/>
                    <a:pt x="2200620" y="1454468"/>
                    <a:pt x="2171855" y="1350550"/>
                  </a:cubicBezTo>
                  <a:cubicBezTo>
                    <a:pt x="2146613" y="1258824"/>
                    <a:pt x="2118896" y="1160240"/>
                    <a:pt x="2087273" y="1061085"/>
                  </a:cubicBezTo>
                  <a:lnTo>
                    <a:pt x="2085653" y="1056037"/>
                  </a:lnTo>
                  <a:cubicBezTo>
                    <a:pt x="2084034" y="1056323"/>
                    <a:pt x="2082701" y="1056608"/>
                    <a:pt x="2081367" y="1056894"/>
                  </a:cubicBezTo>
                  <a:lnTo>
                    <a:pt x="2080605" y="1057085"/>
                  </a:lnTo>
                  <a:lnTo>
                    <a:pt x="2081367" y="1056894"/>
                  </a:lnTo>
                  <a:cubicBezTo>
                    <a:pt x="2082605" y="1056608"/>
                    <a:pt x="2083844" y="1056323"/>
                    <a:pt x="2085272" y="1056037"/>
                  </a:cubicBezTo>
                  <a:lnTo>
                    <a:pt x="2085272" y="1056037"/>
                  </a:lnTo>
                  <a:cubicBezTo>
                    <a:pt x="2056316" y="965645"/>
                    <a:pt x="2027646" y="885730"/>
                    <a:pt x="1997357" y="811911"/>
                  </a:cubicBezTo>
                  <a:cubicBezTo>
                    <a:pt x="1981545" y="773144"/>
                    <a:pt x="1965353" y="736568"/>
                    <a:pt x="1948779" y="701612"/>
                  </a:cubicBezTo>
                  <a:cubicBezTo>
                    <a:pt x="1948779" y="700850"/>
                    <a:pt x="1948779" y="700088"/>
                    <a:pt x="1948398" y="699326"/>
                  </a:cubicBezTo>
                  <a:cubicBezTo>
                    <a:pt x="1946303" y="695230"/>
                    <a:pt x="1944017" y="691039"/>
                    <a:pt x="1941731" y="686943"/>
                  </a:cubicBezTo>
                  <a:cubicBezTo>
                    <a:pt x="1941445" y="686276"/>
                    <a:pt x="1941064" y="685609"/>
                    <a:pt x="1940778" y="684943"/>
                  </a:cubicBezTo>
                  <a:lnTo>
                    <a:pt x="1940778" y="684943"/>
                  </a:lnTo>
                  <a:cubicBezTo>
                    <a:pt x="1927824" y="661321"/>
                    <a:pt x="1912203" y="637318"/>
                    <a:pt x="1892867" y="612172"/>
                  </a:cubicBezTo>
                  <a:cubicBezTo>
                    <a:pt x="1887915" y="604838"/>
                    <a:pt x="1882771" y="597694"/>
                    <a:pt x="1877532" y="591026"/>
                  </a:cubicBezTo>
                  <a:cubicBezTo>
                    <a:pt x="1869055" y="580168"/>
                    <a:pt x="1859720" y="569595"/>
                    <a:pt x="1850672" y="559403"/>
                  </a:cubicBezTo>
                  <a:cubicBezTo>
                    <a:pt x="1832765" y="539210"/>
                    <a:pt x="1814000" y="519684"/>
                    <a:pt x="1794760" y="501110"/>
                  </a:cubicBezTo>
                  <a:cubicBezTo>
                    <a:pt x="1788569" y="495205"/>
                    <a:pt x="1782282" y="489585"/>
                    <a:pt x="1776091" y="483870"/>
                  </a:cubicBezTo>
                  <a:cubicBezTo>
                    <a:pt x="1772662" y="474155"/>
                    <a:pt x="1455003" y="287750"/>
                    <a:pt x="1435858" y="281464"/>
                  </a:cubicBezTo>
                  <a:cubicBezTo>
                    <a:pt x="1432143" y="280130"/>
                    <a:pt x="1428333" y="278892"/>
                    <a:pt x="1424619" y="277749"/>
                  </a:cubicBezTo>
                  <a:cubicBezTo>
                    <a:pt x="1420904" y="275272"/>
                    <a:pt x="1416427" y="271939"/>
                    <a:pt x="1412236" y="268319"/>
                  </a:cubicBezTo>
                  <a:cubicBezTo>
                    <a:pt x="1407569" y="264033"/>
                    <a:pt x="1403473" y="259271"/>
                    <a:pt x="1400044" y="254127"/>
                  </a:cubicBezTo>
                  <a:cubicBezTo>
                    <a:pt x="1395948" y="247745"/>
                    <a:pt x="1392615" y="240601"/>
                    <a:pt x="1390138" y="232982"/>
                  </a:cubicBezTo>
                  <a:cubicBezTo>
                    <a:pt x="1387376" y="223933"/>
                    <a:pt x="1385566" y="213836"/>
                    <a:pt x="1384899" y="202216"/>
                  </a:cubicBezTo>
                  <a:cubicBezTo>
                    <a:pt x="1384042" y="182309"/>
                    <a:pt x="1386042" y="162020"/>
                    <a:pt x="1391186" y="138208"/>
                  </a:cubicBezTo>
                  <a:cubicBezTo>
                    <a:pt x="1395948" y="116110"/>
                    <a:pt x="1402997" y="92583"/>
                    <a:pt x="1412712" y="66199"/>
                  </a:cubicBezTo>
                  <a:cubicBezTo>
                    <a:pt x="1411379" y="60674"/>
                    <a:pt x="1410140" y="55436"/>
                    <a:pt x="1408902" y="50101"/>
                  </a:cubicBezTo>
                  <a:lnTo>
                    <a:pt x="1407854" y="45339"/>
                  </a:lnTo>
                  <a:lnTo>
                    <a:pt x="1408045" y="47911"/>
                  </a:lnTo>
                  <a:lnTo>
                    <a:pt x="1408521" y="50292"/>
                  </a:lnTo>
                  <a:cubicBezTo>
                    <a:pt x="1402330" y="47054"/>
                    <a:pt x="1396520" y="42863"/>
                    <a:pt x="1391376" y="37814"/>
                  </a:cubicBezTo>
                  <a:cubicBezTo>
                    <a:pt x="1385375" y="31718"/>
                    <a:pt x="1380327" y="24670"/>
                    <a:pt x="1375850" y="16383"/>
                  </a:cubicBezTo>
                  <a:cubicBezTo>
                    <a:pt x="1373183" y="11335"/>
                    <a:pt x="1370707" y="6001"/>
                    <a:pt x="1368421" y="0"/>
                  </a:cubicBezTo>
                  <a:lnTo>
                    <a:pt x="1368230" y="0"/>
                  </a:lnTo>
                  <a:cubicBezTo>
                    <a:pt x="1368230" y="0"/>
                    <a:pt x="1368040" y="0"/>
                    <a:pt x="1368040" y="0"/>
                  </a:cubicBezTo>
                  <a:lnTo>
                    <a:pt x="1366897" y="2381"/>
                  </a:lnTo>
                  <a:lnTo>
                    <a:pt x="1366325" y="3620"/>
                  </a:lnTo>
                  <a:lnTo>
                    <a:pt x="1364420" y="8001"/>
                  </a:lnTo>
                  <a:lnTo>
                    <a:pt x="1363277" y="10573"/>
                  </a:lnTo>
                  <a:cubicBezTo>
                    <a:pt x="1352419" y="36386"/>
                    <a:pt x="1343465" y="63341"/>
                    <a:pt x="1336703" y="90583"/>
                  </a:cubicBezTo>
                  <a:cubicBezTo>
                    <a:pt x="1330702" y="115443"/>
                    <a:pt x="1325749" y="142589"/>
                    <a:pt x="1321177" y="176022"/>
                  </a:cubicBezTo>
                  <a:lnTo>
                    <a:pt x="1320510" y="181070"/>
                  </a:lnTo>
                  <a:lnTo>
                    <a:pt x="1319939" y="185261"/>
                  </a:lnTo>
                  <a:lnTo>
                    <a:pt x="1319558" y="188309"/>
                  </a:lnTo>
                  <a:lnTo>
                    <a:pt x="1318891" y="193738"/>
                  </a:lnTo>
                  <a:lnTo>
                    <a:pt x="1317748" y="202883"/>
                  </a:lnTo>
                  <a:lnTo>
                    <a:pt x="1317272" y="206597"/>
                  </a:lnTo>
                  <a:cubicBezTo>
                    <a:pt x="1317081" y="208407"/>
                    <a:pt x="1316891" y="210217"/>
                    <a:pt x="1316700" y="212026"/>
                  </a:cubicBezTo>
                  <a:cubicBezTo>
                    <a:pt x="1315367" y="222695"/>
                    <a:pt x="1313271" y="232029"/>
                    <a:pt x="1310319" y="240316"/>
                  </a:cubicBezTo>
                  <a:cubicBezTo>
                    <a:pt x="1307175" y="249269"/>
                    <a:pt x="1303651" y="257175"/>
                    <a:pt x="1299365" y="264414"/>
                  </a:cubicBezTo>
                  <a:cubicBezTo>
                    <a:pt x="1294983" y="271748"/>
                    <a:pt x="1290030" y="278797"/>
                    <a:pt x="1284506" y="285274"/>
                  </a:cubicBezTo>
                  <a:cubicBezTo>
                    <a:pt x="1274504" y="296989"/>
                    <a:pt x="1265075" y="312896"/>
                    <a:pt x="1244882" y="321850"/>
                  </a:cubicBezTo>
                  <a:cubicBezTo>
                    <a:pt x="1143155" y="366713"/>
                    <a:pt x="864548" y="294037"/>
                    <a:pt x="864358" y="293370"/>
                  </a:cubicBezTo>
                  <a:cubicBezTo>
                    <a:pt x="852737" y="297942"/>
                    <a:pt x="840355" y="303752"/>
                    <a:pt x="826353" y="310991"/>
                  </a:cubicBezTo>
                  <a:cubicBezTo>
                    <a:pt x="818924" y="313754"/>
                    <a:pt x="811208" y="316897"/>
                    <a:pt x="803493" y="320230"/>
                  </a:cubicBezTo>
                  <a:cubicBezTo>
                    <a:pt x="779871" y="330327"/>
                    <a:pt x="756249" y="342519"/>
                    <a:pt x="731294" y="357473"/>
                  </a:cubicBezTo>
                  <a:cubicBezTo>
                    <a:pt x="685764" y="384620"/>
                    <a:pt x="641568" y="417957"/>
                    <a:pt x="596229" y="459296"/>
                  </a:cubicBezTo>
                  <a:cubicBezTo>
                    <a:pt x="557081" y="494919"/>
                    <a:pt x="517838" y="536067"/>
                    <a:pt x="476309" y="585026"/>
                  </a:cubicBezTo>
                  <a:cubicBezTo>
                    <a:pt x="439352" y="628555"/>
                    <a:pt x="485930" y="751427"/>
                    <a:pt x="544508" y="763334"/>
                  </a:cubicBezTo>
                  <a:cubicBezTo>
                    <a:pt x="593181" y="773239"/>
                    <a:pt x="641949" y="778193"/>
                    <a:pt x="689384" y="778193"/>
                  </a:cubicBezTo>
                  <a:cubicBezTo>
                    <a:pt x="703957" y="778193"/>
                    <a:pt x="718530" y="777716"/>
                    <a:pt x="732627" y="776764"/>
                  </a:cubicBezTo>
                  <a:cubicBezTo>
                    <a:pt x="755011" y="775240"/>
                    <a:pt x="777871" y="772287"/>
                    <a:pt x="800445" y="768001"/>
                  </a:cubicBezTo>
                  <a:cubicBezTo>
                    <a:pt x="810256" y="766191"/>
                    <a:pt x="851118" y="762095"/>
                    <a:pt x="856357" y="760857"/>
                  </a:cubicBezTo>
                  <a:cubicBezTo>
                    <a:pt x="851023" y="767810"/>
                    <a:pt x="845784" y="775240"/>
                    <a:pt x="840355" y="783622"/>
                  </a:cubicBezTo>
                  <a:cubicBezTo>
                    <a:pt x="831306" y="797338"/>
                    <a:pt x="822829" y="811625"/>
                    <a:pt x="814542" y="825532"/>
                  </a:cubicBezTo>
                  <a:cubicBezTo>
                    <a:pt x="806446" y="839153"/>
                    <a:pt x="774632" y="893921"/>
                    <a:pt x="774632" y="893921"/>
                  </a:cubicBezTo>
                  <a:cubicBezTo>
                    <a:pt x="774632" y="893921"/>
                    <a:pt x="727865" y="965073"/>
                    <a:pt x="708910" y="997363"/>
                  </a:cubicBezTo>
                  <a:cubicBezTo>
                    <a:pt x="701480" y="1008888"/>
                    <a:pt x="694527" y="1020032"/>
                    <a:pt x="687669" y="1031176"/>
                  </a:cubicBezTo>
                  <a:cubicBezTo>
                    <a:pt x="686907" y="1032320"/>
                    <a:pt x="686145" y="1033463"/>
                    <a:pt x="685383" y="1034701"/>
                  </a:cubicBezTo>
                  <a:cubicBezTo>
                    <a:pt x="665285" y="1059466"/>
                    <a:pt x="650617" y="1078992"/>
                    <a:pt x="637663" y="1098232"/>
                  </a:cubicBezTo>
                  <a:cubicBezTo>
                    <a:pt x="613660" y="1122902"/>
                    <a:pt x="593086" y="1150048"/>
                    <a:pt x="574512" y="1175671"/>
                  </a:cubicBezTo>
                  <a:cubicBezTo>
                    <a:pt x="541746" y="1207294"/>
                    <a:pt x="513743" y="1244251"/>
                    <a:pt x="490787" y="1276255"/>
                  </a:cubicBezTo>
                  <a:cubicBezTo>
                    <a:pt x="470118" y="1296734"/>
                    <a:pt x="451354" y="1319117"/>
                    <a:pt x="430685" y="1344168"/>
                  </a:cubicBezTo>
                  <a:cubicBezTo>
                    <a:pt x="429732" y="1345406"/>
                    <a:pt x="429065" y="1346835"/>
                    <a:pt x="428875" y="1348264"/>
                  </a:cubicBezTo>
                  <a:cubicBezTo>
                    <a:pt x="413825" y="1362837"/>
                    <a:pt x="400300" y="1376744"/>
                    <a:pt x="387727" y="1390460"/>
                  </a:cubicBezTo>
                  <a:cubicBezTo>
                    <a:pt x="387155" y="1390269"/>
                    <a:pt x="386584" y="1390174"/>
                    <a:pt x="386012" y="1390174"/>
                  </a:cubicBezTo>
                  <a:cubicBezTo>
                    <a:pt x="384488" y="1390174"/>
                    <a:pt x="383155" y="1390555"/>
                    <a:pt x="382298" y="1391222"/>
                  </a:cubicBezTo>
                  <a:cubicBezTo>
                    <a:pt x="362676" y="1406652"/>
                    <a:pt x="343817" y="1423606"/>
                    <a:pt x="326291" y="1441704"/>
                  </a:cubicBezTo>
                  <a:cubicBezTo>
                    <a:pt x="325243" y="1440942"/>
                    <a:pt x="323909" y="1440656"/>
                    <a:pt x="322481" y="1440656"/>
                  </a:cubicBezTo>
                  <a:cubicBezTo>
                    <a:pt x="320099" y="1440656"/>
                    <a:pt x="318671" y="1441799"/>
                    <a:pt x="317242" y="1442942"/>
                  </a:cubicBezTo>
                  <a:lnTo>
                    <a:pt x="315242" y="1444657"/>
                  </a:lnTo>
                  <a:cubicBezTo>
                    <a:pt x="292001" y="1464183"/>
                    <a:pt x="267902" y="1484376"/>
                    <a:pt x="246852" y="1506950"/>
                  </a:cubicBezTo>
                  <a:cubicBezTo>
                    <a:pt x="241613" y="1511237"/>
                    <a:pt x="236279" y="1515428"/>
                    <a:pt x="230850" y="1519523"/>
                  </a:cubicBezTo>
                  <a:cubicBezTo>
                    <a:pt x="229517" y="1520476"/>
                    <a:pt x="228088" y="1521809"/>
                    <a:pt x="227612" y="1524095"/>
                  </a:cubicBezTo>
                  <a:cubicBezTo>
                    <a:pt x="227231" y="1525905"/>
                    <a:pt x="227612" y="1527810"/>
                    <a:pt x="228469" y="1529334"/>
                  </a:cubicBezTo>
                  <a:cubicBezTo>
                    <a:pt x="227707" y="1531430"/>
                    <a:pt x="227897" y="1533525"/>
                    <a:pt x="229040" y="1535430"/>
                  </a:cubicBezTo>
                  <a:cubicBezTo>
                    <a:pt x="229898" y="1536764"/>
                    <a:pt x="231136" y="1537811"/>
                    <a:pt x="232660" y="1538383"/>
                  </a:cubicBezTo>
                  <a:cubicBezTo>
                    <a:pt x="205609" y="1559814"/>
                    <a:pt x="177320" y="1581436"/>
                    <a:pt x="148745" y="1602486"/>
                  </a:cubicBezTo>
                  <a:cubicBezTo>
                    <a:pt x="134362" y="1613059"/>
                    <a:pt x="119789" y="1623251"/>
                    <a:pt x="105311" y="1633538"/>
                  </a:cubicBezTo>
                  <a:lnTo>
                    <a:pt x="89118" y="1644968"/>
                  </a:lnTo>
                  <a:cubicBezTo>
                    <a:pt x="83975" y="1648587"/>
                    <a:pt x="78831" y="1652302"/>
                    <a:pt x="73592" y="1655921"/>
                  </a:cubicBezTo>
                  <a:cubicBezTo>
                    <a:pt x="58257" y="1666113"/>
                    <a:pt x="42922" y="1676210"/>
                    <a:pt x="27491" y="1686306"/>
                  </a:cubicBezTo>
                  <a:cubicBezTo>
                    <a:pt x="19776" y="1690116"/>
                    <a:pt x="11966" y="1693831"/>
                    <a:pt x="4060" y="1697260"/>
                  </a:cubicBezTo>
                  <a:cubicBezTo>
                    <a:pt x="1012" y="1698593"/>
                    <a:pt x="-512" y="1702498"/>
                    <a:pt x="155" y="1705642"/>
                  </a:cubicBezTo>
                  <a:cubicBezTo>
                    <a:pt x="536" y="1707642"/>
                    <a:pt x="1774" y="1709356"/>
                    <a:pt x="3488" y="1710499"/>
                  </a:cubicBezTo>
                  <a:cubicBezTo>
                    <a:pt x="5012" y="1711452"/>
                    <a:pt x="7394" y="1712023"/>
                    <a:pt x="9108" y="1711452"/>
                  </a:cubicBezTo>
                  <a:cubicBezTo>
                    <a:pt x="13966" y="1709833"/>
                    <a:pt x="18728" y="1708023"/>
                    <a:pt x="23396" y="1706213"/>
                  </a:cubicBezTo>
                  <a:cubicBezTo>
                    <a:pt x="26063" y="1707452"/>
                    <a:pt x="29111" y="1707737"/>
                    <a:pt x="31682" y="1706213"/>
                  </a:cubicBezTo>
                  <a:cubicBezTo>
                    <a:pt x="39302" y="1701451"/>
                    <a:pt x="46922" y="1696593"/>
                    <a:pt x="54447" y="1691735"/>
                  </a:cubicBezTo>
                  <a:cubicBezTo>
                    <a:pt x="64258" y="1686592"/>
                    <a:pt x="73973" y="1681163"/>
                    <a:pt x="83403" y="1675352"/>
                  </a:cubicBezTo>
                  <a:cubicBezTo>
                    <a:pt x="108073" y="1660112"/>
                    <a:pt x="131600" y="1642967"/>
                    <a:pt x="154650" y="1625346"/>
                  </a:cubicBezTo>
                  <a:cubicBezTo>
                    <a:pt x="154936" y="1625156"/>
                    <a:pt x="155126" y="1624965"/>
                    <a:pt x="155412" y="1624774"/>
                  </a:cubicBezTo>
                  <a:cubicBezTo>
                    <a:pt x="162937" y="1619536"/>
                    <a:pt x="170557" y="1614297"/>
                    <a:pt x="177986" y="1609058"/>
                  </a:cubicBezTo>
                  <a:cubicBezTo>
                    <a:pt x="225326" y="1575435"/>
                    <a:pt x="271522" y="1540097"/>
                    <a:pt x="315623" y="1502283"/>
                  </a:cubicBezTo>
                  <a:cubicBezTo>
                    <a:pt x="360581" y="1463802"/>
                    <a:pt x="402776" y="1422273"/>
                    <a:pt x="443829" y="1379696"/>
                  </a:cubicBezTo>
                  <a:cubicBezTo>
                    <a:pt x="485549" y="1336453"/>
                    <a:pt x="525554" y="1291590"/>
                    <a:pt x="563654" y="1245203"/>
                  </a:cubicBezTo>
                  <a:cubicBezTo>
                    <a:pt x="575941" y="1230344"/>
                    <a:pt x="587847" y="1215104"/>
                    <a:pt x="599658" y="1199864"/>
                  </a:cubicBezTo>
                  <a:cubicBezTo>
                    <a:pt x="601087" y="1198150"/>
                    <a:pt x="602611" y="1196531"/>
                    <a:pt x="604040" y="1194911"/>
                  </a:cubicBezTo>
                  <a:cubicBezTo>
                    <a:pt x="623280" y="1172432"/>
                    <a:pt x="642235" y="1149668"/>
                    <a:pt x="660618" y="1126427"/>
                  </a:cubicBezTo>
                  <a:cubicBezTo>
                    <a:pt x="679097" y="1103281"/>
                    <a:pt x="697289" y="1079945"/>
                    <a:pt x="715101" y="1056323"/>
                  </a:cubicBezTo>
                  <a:cubicBezTo>
                    <a:pt x="732913" y="1032701"/>
                    <a:pt x="750153" y="1008602"/>
                    <a:pt x="767108" y="984218"/>
                  </a:cubicBezTo>
                  <a:cubicBezTo>
                    <a:pt x="785491" y="957739"/>
                    <a:pt x="803207" y="930878"/>
                    <a:pt x="820543" y="903732"/>
                  </a:cubicBezTo>
                  <a:cubicBezTo>
                    <a:pt x="834354" y="885063"/>
                    <a:pt x="847975" y="866299"/>
                    <a:pt x="860738" y="846868"/>
                  </a:cubicBezTo>
                  <a:cubicBezTo>
                    <a:pt x="872549" y="828866"/>
                    <a:pt x="883598" y="810482"/>
                    <a:pt x="893219" y="791242"/>
                  </a:cubicBezTo>
                  <a:cubicBezTo>
                    <a:pt x="899219" y="779145"/>
                    <a:pt x="904649" y="766667"/>
                    <a:pt x="909125" y="753904"/>
                  </a:cubicBezTo>
                  <a:cubicBezTo>
                    <a:pt x="911030" y="750475"/>
                    <a:pt x="912935" y="747046"/>
                    <a:pt x="914840" y="743522"/>
                  </a:cubicBezTo>
                  <a:cubicBezTo>
                    <a:pt x="915507" y="743426"/>
                    <a:pt x="916269" y="743236"/>
                    <a:pt x="916936" y="742950"/>
                  </a:cubicBezTo>
                  <a:cubicBezTo>
                    <a:pt x="950369" y="728948"/>
                    <a:pt x="978372" y="705707"/>
                    <a:pt x="1006757" y="683609"/>
                  </a:cubicBezTo>
                  <a:cubicBezTo>
                    <a:pt x="1013138" y="717423"/>
                    <a:pt x="1020663" y="750951"/>
                    <a:pt x="1029045" y="784288"/>
                  </a:cubicBezTo>
                  <a:cubicBezTo>
                    <a:pt x="1033903" y="803434"/>
                    <a:pt x="1039142" y="822579"/>
                    <a:pt x="1044857" y="841534"/>
                  </a:cubicBezTo>
                  <a:cubicBezTo>
                    <a:pt x="1050572" y="860584"/>
                    <a:pt x="1056477" y="879634"/>
                    <a:pt x="1062859" y="898493"/>
                  </a:cubicBezTo>
                  <a:cubicBezTo>
                    <a:pt x="1075622" y="936498"/>
                    <a:pt x="1089910" y="974026"/>
                    <a:pt x="1105055" y="1011079"/>
                  </a:cubicBezTo>
                  <a:cubicBezTo>
                    <a:pt x="1120199" y="1048226"/>
                    <a:pt x="1136678" y="1084802"/>
                    <a:pt x="1154108" y="1120902"/>
                  </a:cubicBezTo>
                  <a:cubicBezTo>
                    <a:pt x="1222879" y="1262539"/>
                    <a:pt x="1307080" y="1397032"/>
                    <a:pt x="1405949" y="1519619"/>
                  </a:cubicBezTo>
                  <a:cubicBezTo>
                    <a:pt x="1453955" y="1579150"/>
                    <a:pt x="1505962" y="1635728"/>
                    <a:pt x="1561778" y="1687925"/>
                  </a:cubicBezTo>
                  <a:cubicBezTo>
                    <a:pt x="1589687" y="1714024"/>
                    <a:pt x="1618738" y="1739074"/>
                    <a:pt x="1648456" y="1763078"/>
                  </a:cubicBezTo>
                  <a:cubicBezTo>
                    <a:pt x="1650551" y="1764792"/>
                    <a:pt x="1652742" y="1766316"/>
                    <a:pt x="1654933" y="1768031"/>
                  </a:cubicBezTo>
                  <a:cubicBezTo>
                    <a:pt x="1657219" y="1787938"/>
                    <a:pt x="1659600" y="1808321"/>
                    <a:pt x="1662172" y="1829562"/>
                  </a:cubicBezTo>
                  <a:lnTo>
                    <a:pt x="1671602" y="1908905"/>
                  </a:lnTo>
                  <a:lnTo>
                    <a:pt x="1673126" y="1922145"/>
                  </a:lnTo>
                  <a:lnTo>
                    <a:pt x="1674364" y="1932241"/>
                  </a:lnTo>
                  <a:cubicBezTo>
                    <a:pt x="1682651" y="2002250"/>
                    <a:pt x="1690271" y="2065877"/>
                    <a:pt x="1698176" y="2129409"/>
                  </a:cubicBezTo>
                  <a:cubicBezTo>
                    <a:pt x="1699891" y="2143887"/>
                    <a:pt x="1701796" y="2158270"/>
                    <a:pt x="1703606" y="2172748"/>
                  </a:cubicBezTo>
                  <a:lnTo>
                    <a:pt x="1703796" y="2174558"/>
                  </a:lnTo>
                  <a:lnTo>
                    <a:pt x="1703987" y="2176463"/>
                  </a:lnTo>
                  <a:lnTo>
                    <a:pt x="1704368" y="2179320"/>
                  </a:lnTo>
                  <a:lnTo>
                    <a:pt x="1710464" y="2227612"/>
                  </a:lnTo>
                  <a:cubicBezTo>
                    <a:pt x="1714083" y="2256854"/>
                    <a:pt x="1718274" y="2291048"/>
                    <a:pt x="1721798" y="2326386"/>
                  </a:cubicBezTo>
                  <a:cubicBezTo>
                    <a:pt x="1725323" y="2361629"/>
                    <a:pt x="1727609" y="2394204"/>
                    <a:pt x="1728942" y="2426113"/>
                  </a:cubicBezTo>
                  <a:cubicBezTo>
                    <a:pt x="1730276" y="2459927"/>
                    <a:pt x="1729990" y="2493169"/>
                    <a:pt x="1728275" y="2525078"/>
                  </a:cubicBezTo>
                  <a:cubicBezTo>
                    <a:pt x="1728275" y="2525935"/>
                    <a:pt x="1728466" y="2526792"/>
                    <a:pt x="1729133" y="2527745"/>
                  </a:cubicBezTo>
                  <a:cubicBezTo>
                    <a:pt x="1729990" y="2528792"/>
                    <a:pt x="1731133" y="2529364"/>
                    <a:pt x="1732371" y="2529364"/>
                  </a:cubicBezTo>
                  <a:cubicBezTo>
                    <a:pt x="1734657" y="2529364"/>
                    <a:pt x="1736372" y="2527649"/>
                    <a:pt x="1736657" y="2525078"/>
                  </a:cubicBezTo>
                  <a:cubicBezTo>
                    <a:pt x="1737800" y="2510790"/>
                    <a:pt x="1738658" y="2497074"/>
                    <a:pt x="1739229" y="2484120"/>
                  </a:cubicBezTo>
                  <a:lnTo>
                    <a:pt x="1739134" y="2484120"/>
                  </a:lnTo>
                  <a:cubicBezTo>
                    <a:pt x="1739705" y="2469642"/>
                    <a:pt x="1739991" y="2455069"/>
                    <a:pt x="1739991" y="2439543"/>
                  </a:cubicBezTo>
                  <a:cubicBezTo>
                    <a:pt x="1739991" y="2414873"/>
                    <a:pt x="1739229" y="2390489"/>
                    <a:pt x="1737991" y="2366677"/>
                  </a:cubicBezTo>
                  <a:lnTo>
                    <a:pt x="1737991" y="2366963"/>
                  </a:lnTo>
                  <a:cubicBezTo>
                    <a:pt x="1739229" y="2390680"/>
                    <a:pt x="1739991" y="2414969"/>
                    <a:pt x="1739991" y="2439543"/>
                  </a:cubicBezTo>
                  <a:cubicBezTo>
                    <a:pt x="1739991" y="2455069"/>
                    <a:pt x="1739705" y="2469642"/>
                    <a:pt x="1739134" y="2484120"/>
                  </a:cubicBezTo>
                  <a:lnTo>
                    <a:pt x="1740277" y="2484120"/>
                  </a:lnTo>
                  <a:lnTo>
                    <a:pt x="1743230" y="2483263"/>
                  </a:lnTo>
                  <a:cubicBezTo>
                    <a:pt x="1752469" y="2480977"/>
                    <a:pt x="1762470" y="2479834"/>
                    <a:pt x="1773519" y="2479739"/>
                  </a:cubicBezTo>
                  <a:cubicBezTo>
                    <a:pt x="1779901" y="2479834"/>
                    <a:pt x="1785616" y="2480215"/>
                    <a:pt x="1790569" y="2480786"/>
                  </a:cubicBezTo>
                  <a:lnTo>
                    <a:pt x="1790569" y="2477167"/>
                  </a:lnTo>
                  <a:cubicBezTo>
                    <a:pt x="1791712" y="2475833"/>
                    <a:pt x="1792379" y="2474119"/>
                    <a:pt x="1792379" y="2472404"/>
                  </a:cubicBezTo>
                  <a:cubicBezTo>
                    <a:pt x="1792188" y="2462022"/>
                    <a:pt x="1791712" y="2451640"/>
                    <a:pt x="1791140" y="2441353"/>
                  </a:cubicBezTo>
                  <a:cubicBezTo>
                    <a:pt x="1790950" y="2434971"/>
                    <a:pt x="1790664" y="2428685"/>
                    <a:pt x="1790378" y="2422303"/>
                  </a:cubicBezTo>
                  <a:cubicBezTo>
                    <a:pt x="1789712" y="2406872"/>
                    <a:pt x="1788759" y="2391537"/>
                    <a:pt x="1787711" y="2376107"/>
                  </a:cubicBezTo>
                  <a:cubicBezTo>
                    <a:pt x="1785521" y="2345150"/>
                    <a:pt x="1782663" y="2314385"/>
                    <a:pt x="1779425" y="2283524"/>
                  </a:cubicBezTo>
                  <a:cubicBezTo>
                    <a:pt x="1778853" y="2277809"/>
                    <a:pt x="1778186" y="2272189"/>
                    <a:pt x="1777615" y="2266474"/>
                  </a:cubicBezTo>
                  <a:cubicBezTo>
                    <a:pt x="1776091" y="2241614"/>
                    <a:pt x="1774662" y="2216658"/>
                    <a:pt x="1773043" y="2191798"/>
                  </a:cubicBezTo>
                  <a:cubicBezTo>
                    <a:pt x="1771043" y="2160746"/>
                    <a:pt x="1768661" y="2129695"/>
                    <a:pt x="1765423" y="2098739"/>
                  </a:cubicBezTo>
                  <a:cubicBezTo>
                    <a:pt x="1763804" y="2083213"/>
                    <a:pt x="1761899" y="2067592"/>
                    <a:pt x="1760184" y="2052066"/>
                  </a:cubicBezTo>
                  <a:cubicBezTo>
                    <a:pt x="1759232" y="2043589"/>
                    <a:pt x="1758374" y="2035112"/>
                    <a:pt x="1757422" y="2026539"/>
                  </a:cubicBezTo>
                  <a:cubicBezTo>
                    <a:pt x="1754183" y="1989201"/>
                    <a:pt x="1750564" y="1952149"/>
                    <a:pt x="1746468" y="1915001"/>
                  </a:cubicBezTo>
                  <a:cubicBezTo>
                    <a:pt x="1746468" y="1914239"/>
                    <a:pt x="1746373" y="1913573"/>
                    <a:pt x="1746278" y="1912811"/>
                  </a:cubicBezTo>
                  <a:cubicBezTo>
                    <a:pt x="1744087" y="1885664"/>
                    <a:pt x="1742182" y="1858518"/>
                    <a:pt x="1740753" y="1831372"/>
                  </a:cubicBezTo>
                  <a:cubicBezTo>
                    <a:pt x="1745040" y="1834229"/>
                    <a:pt x="1749326" y="1837087"/>
                    <a:pt x="1753612" y="1839944"/>
                  </a:cubicBezTo>
                  <a:cubicBezTo>
                    <a:pt x="1754945" y="1840897"/>
                    <a:pt x="1756374" y="1841945"/>
                    <a:pt x="1757708" y="1842897"/>
                  </a:cubicBezTo>
                  <a:lnTo>
                    <a:pt x="1763137" y="1879949"/>
                  </a:lnTo>
                  <a:lnTo>
                    <a:pt x="1763327" y="1881092"/>
                  </a:lnTo>
                  <a:lnTo>
                    <a:pt x="1767995" y="1913954"/>
                  </a:lnTo>
                  <a:cubicBezTo>
                    <a:pt x="1770852" y="1933956"/>
                    <a:pt x="1773710" y="1955006"/>
                    <a:pt x="1776472" y="1975961"/>
                  </a:cubicBezTo>
                  <a:lnTo>
                    <a:pt x="1776758" y="1976914"/>
                  </a:lnTo>
                  <a:cubicBezTo>
                    <a:pt x="1785711" y="2043398"/>
                    <a:pt x="1793045" y="2108740"/>
                    <a:pt x="1798570" y="2171414"/>
                  </a:cubicBezTo>
                  <a:cubicBezTo>
                    <a:pt x="1798665" y="2173415"/>
                    <a:pt x="1799237" y="2176463"/>
                    <a:pt x="1801713" y="2178939"/>
                  </a:cubicBezTo>
                  <a:cubicBezTo>
                    <a:pt x="1803713" y="2180939"/>
                    <a:pt x="1806476" y="2182082"/>
                    <a:pt x="1809238" y="2182082"/>
                  </a:cubicBezTo>
                  <a:cubicBezTo>
                    <a:pt x="1810857" y="2182082"/>
                    <a:pt x="1812572" y="2181606"/>
                    <a:pt x="1814096" y="2180844"/>
                  </a:cubicBezTo>
                  <a:cubicBezTo>
                    <a:pt x="1815239" y="2180273"/>
                    <a:pt x="1816191" y="2179511"/>
                    <a:pt x="1817144" y="2178558"/>
                  </a:cubicBezTo>
                  <a:cubicBezTo>
                    <a:pt x="1819049" y="2176463"/>
                    <a:pt x="1820001" y="2173986"/>
                    <a:pt x="1819906" y="2171414"/>
                  </a:cubicBezTo>
                  <a:cubicBezTo>
                    <a:pt x="1816667" y="2116550"/>
                    <a:pt x="1810190" y="2056543"/>
                    <a:pt x="1799713" y="1982819"/>
                  </a:cubicBezTo>
                  <a:cubicBezTo>
                    <a:pt x="1794379" y="1945291"/>
                    <a:pt x="1788188" y="1906429"/>
                    <a:pt x="1779806" y="1857756"/>
                  </a:cubicBezTo>
                  <a:cubicBezTo>
                    <a:pt x="1807142" y="1875663"/>
                    <a:pt x="1835241" y="1892237"/>
                    <a:pt x="1864007" y="1907572"/>
                  </a:cubicBezTo>
                  <a:cubicBezTo>
                    <a:pt x="1867531" y="1909477"/>
                    <a:pt x="1871150" y="1911191"/>
                    <a:pt x="1874675" y="1913001"/>
                  </a:cubicBezTo>
                  <a:cubicBezTo>
                    <a:pt x="1893153" y="1922907"/>
                    <a:pt x="1911917" y="1932432"/>
                    <a:pt x="1930967" y="1941386"/>
                  </a:cubicBezTo>
                  <a:cubicBezTo>
                    <a:pt x="1963352" y="1956626"/>
                    <a:pt x="1996595" y="1970151"/>
                    <a:pt x="2030313" y="1982248"/>
                  </a:cubicBezTo>
                  <a:cubicBezTo>
                    <a:pt x="2047649" y="1988439"/>
                    <a:pt x="2065079" y="1993964"/>
                    <a:pt x="2082701" y="1999202"/>
                  </a:cubicBezTo>
                  <a:cubicBezTo>
                    <a:pt x="2089654" y="2001203"/>
                    <a:pt x="2096607" y="2003203"/>
                    <a:pt x="2103561" y="2005013"/>
                  </a:cubicBezTo>
                  <a:cubicBezTo>
                    <a:pt x="2105561" y="2048065"/>
                    <a:pt x="2110228" y="2090928"/>
                    <a:pt x="2113466" y="2133886"/>
                  </a:cubicBezTo>
                  <a:cubicBezTo>
                    <a:pt x="2117086" y="2182749"/>
                    <a:pt x="2118991" y="2232089"/>
                    <a:pt x="2112514" y="2280761"/>
                  </a:cubicBezTo>
                  <a:cubicBezTo>
                    <a:pt x="2110514" y="2294954"/>
                    <a:pt x="2107847" y="2309051"/>
                    <a:pt x="2104322" y="2322957"/>
                  </a:cubicBezTo>
                  <a:cubicBezTo>
                    <a:pt x="2100703" y="2337245"/>
                    <a:pt x="2095940" y="2351151"/>
                    <a:pt x="2090321" y="2364772"/>
                  </a:cubicBezTo>
                  <a:cubicBezTo>
                    <a:pt x="2085463" y="2376202"/>
                    <a:pt x="2079843" y="2387346"/>
                    <a:pt x="2073557" y="2398109"/>
                  </a:cubicBezTo>
                  <a:cubicBezTo>
                    <a:pt x="2067365" y="2408682"/>
                    <a:pt x="2060412" y="2418779"/>
                    <a:pt x="2052983" y="2428494"/>
                  </a:cubicBezTo>
                  <a:cubicBezTo>
                    <a:pt x="2053173" y="2428208"/>
                    <a:pt x="2053459" y="2427828"/>
                    <a:pt x="2053649" y="2427541"/>
                  </a:cubicBezTo>
                  <a:cubicBezTo>
                    <a:pt x="2048315" y="2434495"/>
                    <a:pt x="2042505" y="2441162"/>
                    <a:pt x="2036504" y="2447544"/>
                  </a:cubicBezTo>
                  <a:cubicBezTo>
                    <a:pt x="2033171" y="2450878"/>
                    <a:pt x="2029742" y="2454021"/>
                    <a:pt x="2026217" y="2457164"/>
                  </a:cubicBezTo>
                  <a:cubicBezTo>
                    <a:pt x="2012882" y="2468499"/>
                    <a:pt x="1998404" y="2478215"/>
                    <a:pt x="1983165" y="2485930"/>
                  </a:cubicBezTo>
                  <a:cubicBezTo>
                    <a:pt x="1969544" y="2492597"/>
                    <a:pt x="1954970" y="2497931"/>
                    <a:pt x="1939921" y="2501551"/>
                  </a:cubicBezTo>
                  <a:cubicBezTo>
                    <a:pt x="1932587" y="2502408"/>
                    <a:pt x="1926110" y="2502980"/>
                    <a:pt x="1919919" y="2503170"/>
                  </a:cubicBezTo>
                  <a:cubicBezTo>
                    <a:pt x="1915918" y="2503361"/>
                    <a:pt x="1912679" y="2506599"/>
                    <a:pt x="1912679" y="2510409"/>
                  </a:cubicBezTo>
                  <a:cubicBezTo>
                    <a:pt x="1912679" y="2511933"/>
                    <a:pt x="1913156" y="2513362"/>
                    <a:pt x="1914108" y="2514695"/>
                  </a:cubicBezTo>
                  <a:lnTo>
                    <a:pt x="1915251" y="2514981"/>
                  </a:lnTo>
                  <a:lnTo>
                    <a:pt x="1915251" y="2514981"/>
                  </a:lnTo>
                  <a:cubicBezTo>
                    <a:pt x="1917251" y="2515648"/>
                    <a:pt x="1919156" y="2516220"/>
                    <a:pt x="1921061" y="2516886"/>
                  </a:cubicBezTo>
                  <a:lnTo>
                    <a:pt x="1924300" y="2517934"/>
                  </a:lnTo>
                  <a:cubicBezTo>
                    <a:pt x="1942588" y="2523173"/>
                    <a:pt x="1957733" y="2526411"/>
                    <a:pt x="1972496" y="2527840"/>
                  </a:cubicBezTo>
                  <a:cubicBezTo>
                    <a:pt x="1978307" y="2528411"/>
                    <a:pt x="1984593" y="2528697"/>
                    <a:pt x="1992404" y="2528697"/>
                  </a:cubicBezTo>
                  <a:cubicBezTo>
                    <a:pt x="1997547" y="2528697"/>
                    <a:pt x="2002786" y="2528602"/>
                    <a:pt x="2007929" y="2528411"/>
                  </a:cubicBezTo>
                  <a:cubicBezTo>
                    <a:pt x="2019836" y="2528030"/>
                    <a:pt x="2031742" y="2526983"/>
                    <a:pt x="2044505" y="2525459"/>
                  </a:cubicBezTo>
                  <a:cubicBezTo>
                    <a:pt x="2068413" y="2522506"/>
                    <a:pt x="2093178" y="2517267"/>
                    <a:pt x="2117943" y="2509933"/>
                  </a:cubicBezTo>
                  <a:cubicBezTo>
                    <a:pt x="2165663" y="2496026"/>
                    <a:pt x="2211383" y="2474405"/>
                    <a:pt x="2253770" y="2445449"/>
                  </a:cubicBezTo>
                  <a:cubicBezTo>
                    <a:pt x="2273963" y="2431733"/>
                    <a:pt x="2293299" y="2416016"/>
                    <a:pt x="2311301" y="2398586"/>
                  </a:cubicBezTo>
                  <a:cubicBezTo>
                    <a:pt x="2320159" y="2390013"/>
                    <a:pt x="2328541" y="2381060"/>
                    <a:pt x="2336923" y="2371344"/>
                  </a:cubicBezTo>
                  <a:cubicBezTo>
                    <a:pt x="2346734" y="2359628"/>
                    <a:pt x="2355021" y="2346770"/>
                    <a:pt x="2361783" y="2335625"/>
                  </a:cubicBezTo>
                  <a:cubicBezTo>
                    <a:pt x="2363688" y="2332482"/>
                    <a:pt x="2365593" y="2329339"/>
                    <a:pt x="2367403" y="2326196"/>
                  </a:cubicBezTo>
                  <a:lnTo>
                    <a:pt x="2369594" y="2322481"/>
                  </a:lnTo>
                  <a:cubicBezTo>
                    <a:pt x="2370451" y="2319433"/>
                    <a:pt x="2371404" y="2316480"/>
                    <a:pt x="2372261" y="2313623"/>
                  </a:cubicBezTo>
                  <a:lnTo>
                    <a:pt x="2372261" y="2309717"/>
                  </a:lnTo>
                  <a:close/>
                </a:path>
              </a:pathLst>
            </a:custGeom>
            <a:solidFill>
              <a:srgbClr val="F75F6A"/>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D633E2DE-583C-B7B2-6DC2-E79ACEF27034}"/>
                </a:ext>
              </a:extLst>
            </p:cNvPr>
            <p:cNvSpPr/>
            <p:nvPr/>
          </p:nvSpPr>
          <p:spPr>
            <a:xfrm>
              <a:off x="6590036" y="4089006"/>
              <a:ext cx="1142" cy="1904"/>
            </a:xfrm>
            <a:custGeom>
              <a:avLst/>
              <a:gdLst>
                <a:gd name="connsiteX0" fmla="*/ 1143 w 1142"/>
                <a:gd name="connsiteY0" fmla="*/ 0 h 1904"/>
                <a:gd name="connsiteX1" fmla="*/ 381 w 1142"/>
                <a:gd name="connsiteY1" fmla="*/ 1143 h 1904"/>
                <a:gd name="connsiteX2" fmla="*/ 0 w 1142"/>
                <a:gd name="connsiteY2" fmla="*/ 1905 h 1904"/>
                <a:gd name="connsiteX3" fmla="*/ 381 w 1142"/>
                <a:gd name="connsiteY3" fmla="*/ 1143 h 1904"/>
                <a:gd name="connsiteX4" fmla="*/ 1143 w 1142"/>
                <a:gd name="connsiteY4" fmla="*/ 0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904">
                  <a:moveTo>
                    <a:pt x="1143" y="0"/>
                  </a:moveTo>
                  <a:lnTo>
                    <a:pt x="381" y="1143"/>
                  </a:lnTo>
                  <a:lnTo>
                    <a:pt x="0" y="1905"/>
                  </a:lnTo>
                  <a:lnTo>
                    <a:pt x="381" y="1143"/>
                  </a:lnTo>
                  <a:lnTo>
                    <a:pt x="1143" y="0"/>
                  </a:lnTo>
                  <a:close/>
                </a:path>
              </a:pathLst>
            </a:custGeom>
            <a:solidFill>
              <a:srgbClr val="148A97"/>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811F115A-6791-1BE4-6E26-0ACA7E74B401}"/>
                </a:ext>
              </a:extLst>
            </p:cNvPr>
            <p:cNvSpPr/>
            <p:nvPr/>
          </p:nvSpPr>
          <p:spPr>
            <a:xfrm>
              <a:off x="6809873" y="4642885"/>
              <a:ext cx="39624" cy="77914"/>
            </a:xfrm>
            <a:custGeom>
              <a:avLst/>
              <a:gdLst>
                <a:gd name="connsiteX0" fmla="*/ 0 w 39624"/>
                <a:gd name="connsiteY0" fmla="*/ 0 h 77914"/>
                <a:gd name="connsiteX1" fmla="*/ 39624 w 39624"/>
                <a:gd name="connsiteY1" fmla="*/ 77914 h 77914"/>
                <a:gd name="connsiteX2" fmla="*/ 0 w 39624"/>
                <a:gd name="connsiteY2" fmla="*/ 0 h 77914"/>
              </a:gdLst>
              <a:ahLst/>
              <a:cxnLst>
                <a:cxn ang="0">
                  <a:pos x="connsiteX0" y="connsiteY0"/>
                </a:cxn>
                <a:cxn ang="0">
                  <a:pos x="connsiteX1" y="connsiteY1"/>
                </a:cxn>
                <a:cxn ang="0">
                  <a:pos x="connsiteX2" y="connsiteY2"/>
                </a:cxn>
              </a:cxnLst>
              <a:rect l="l" t="t" r="r" b="b"/>
              <a:pathLst>
                <a:path w="39624" h="77914">
                  <a:moveTo>
                    <a:pt x="0" y="0"/>
                  </a:moveTo>
                  <a:cubicBezTo>
                    <a:pt x="13240" y="27622"/>
                    <a:pt x="26289" y="53340"/>
                    <a:pt x="39624" y="77914"/>
                  </a:cubicBezTo>
                  <a:cubicBezTo>
                    <a:pt x="26384" y="53435"/>
                    <a:pt x="13240" y="27622"/>
                    <a:pt x="0" y="0"/>
                  </a:cubicBezTo>
                  <a:close/>
                </a:path>
              </a:pathLst>
            </a:custGeom>
            <a:solidFill>
              <a:srgbClr val="148A97"/>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1B0939E3-7CCC-06A5-4620-739405D5D6D7}"/>
                </a:ext>
              </a:extLst>
            </p:cNvPr>
            <p:cNvSpPr/>
            <p:nvPr/>
          </p:nvSpPr>
          <p:spPr>
            <a:xfrm>
              <a:off x="7663313" y="4621548"/>
              <a:ext cx="31813" cy="2857"/>
            </a:xfrm>
            <a:custGeom>
              <a:avLst/>
              <a:gdLst>
                <a:gd name="connsiteX0" fmla="*/ 20955 w 31813"/>
                <a:gd name="connsiteY0" fmla="*/ 2762 h 2857"/>
                <a:gd name="connsiteX1" fmla="*/ 22765 w 31813"/>
                <a:gd name="connsiteY1" fmla="*/ 2762 h 2857"/>
                <a:gd name="connsiteX2" fmla="*/ 31814 w 31813"/>
                <a:gd name="connsiteY2" fmla="*/ 2096 h 2857"/>
                <a:gd name="connsiteX3" fmla="*/ 22765 w 31813"/>
                <a:gd name="connsiteY3" fmla="*/ 2858 h 2857"/>
                <a:gd name="connsiteX4" fmla="*/ 20955 w 31813"/>
                <a:gd name="connsiteY4" fmla="*/ 2858 h 2857"/>
                <a:gd name="connsiteX5" fmla="*/ 0 w 31813"/>
                <a:gd name="connsiteY5" fmla="*/ 0 h 2857"/>
                <a:gd name="connsiteX6" fmla="*/ 20955 w 31813"/>
                <a:gd name="connsiteY6" fmla="*/ 2762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 h="2857">
                  <a:moveTo>
                    <a:pt x="20955" y="2762"/>
                  </a:moveTo>
                  <a:lnTo>
                    <a:pt x="22765" y="2762"/>
                  </a:lnTo>
                  <a:cubicBezTo>
                    <a:pt x="25337" y="2762"/>
                    <a:pt x="28385" y="2477"/>
                    <a:pt x="31814" y="2096"/>
                  </a:cubicBezTo>
                  <a:cubicBezTo>
                    <a:pt x="28480" y="2572"/>
                    <a:pt x="25337" y="2858"/>
                    <a:pt x="22765" y="2858"/>
                  </a:cubicBezTo>
                  <a:lnTo>
                    <a:pt x="20955" y="2858"/>
                  </a:lnTo>
                  <a:cubicBezTo>
                    <a:pt x="14192" y="2667"/>
                    <a:pt x="7239" y="1619"/>
                    <a:pt x="0" y="0"/>
                  </a:cubicBezTo>
                  <a:cubicBezTo>
                    <a:pt x="7144" y="1619"/>
                    <a:pt x="14192" y="2572"/>
                    <a:pt x="20955" y="2762"/>
                  </a:cubicBezTo>
                  <a:close/>
                </a:path>
              </a:pathLst>
            </a:custGeom>
            <a:solidFill>
              <a:srgbClr val="148A97"/>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AFEFE590-6892-682A-1E40-0ED6A09AB692}"/>
                </a:ext>
              </a:extLst>
            </p:cNvPr>
            <p:cNvSpPr/>
            <p:nvPr/>
          </p:nvSpPr>
          <p:spPr>
            <a:xfrm>
              <a:off x="7582160" y="4582306"/>
              <a:ext cx="2738" cy="45910"/>
            </a:xfrm>
            <a:custGeom>
              <a:avLst/>
              <a:gdLst>
                <a:gd name="connsiteX0" fmla="*/ 0 w 2738"/>
                <a:gd name="connsiteY0" fmla="*/ 95 h 45910"/>
                <a:gd name="connsiteX1" fmla="*/ 95 w 2738"/>
                <a:gd name="connsiteY1" fmla="*/ 95 h 45910"/>
                <a:gd name="connsiteX2" fmla="*/ 2096 w 2738"/>
                <a:gd name="connsiteY2" fmla="*/ 14764 h 45910"/>
                <a:gd name="connsiteX3" fmla="*/ 2667 w 2738"/>
                <a:gd name="connsiteY3" fmla="*/ 29623 h 45910"/>
                <a:gd name="connsiteX4" fmla="*/ 1333 w 2738"/>
                <a:gd name="connsiteY4" fmla="*/ 41815 h 45910"/>
                <a:gd name="connsiteX5" fmla="*/ 190 w 2738"/>
                <a:gd name="connsiteY5" fmla="*/ 45910 h 45910"/>
                <a:gd name="connsiteX6" fmla="*/ 1333 w 2738"/>
                <a:gd name="connsiteY6" fmla="*/ 41719 h 45910"/>
                <a:gd name="connsiteX7" fmla="*/ 2667 w 2738"/>
                <a:gd name="connsiteY7" fmla="*/ 29623 h 45910"/>
                <a:gd name="connsiteX8" fmla="*/ 2096 w 2738"/>
                <a:gd name="connsiteY8" fmla="*/ 14764 h 45910"/>
                <a:gd name="connsiteX9" fmla="*/ 667 w 2738"/>
                <a:gd name="connsiteY9" fmla="*/ 3905 h 45910"/>
                <a:gd name="connsiteX10" fmla="*/ 0 w 2738"/>
                <a:gd name="connsiteY10" fmla="*/ 0 h 45910"/>
                <a:gd name="connsiteX11" fmla="*/ 0 w 2738"/>
                <a:gd name="connsiteY11" fmla="*/ 0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8" h="45910">
                  <a:moveTo>
                    <a:pt x="0" y="95"/>
                  </a:moveTo>
                  <a:lnTo>
                    <a:pt x="95" y="95"/>
                  </a:lnTo>
                  <a:cubicBezTo>
                    <a:pt x="667" y="5143"/>
                    <a:pt x="1524" y="10001"/>
                    <a:pt x="2096" y="14764"/>
                  </a:cubicBezTo>
                  <a:cubicBezTo>
                    <a:pt x="2667" y="19907"/>
                    <a:pt x="2762" y="24575"/>
                    <a:pt x="2667" y="29623"/>
                  </a:cubicBezTo>
                  <a:cubicBezTo>
                    <a:pt x="2286" y="35338"/>
                    <a:pt x="2000" y="38576"/>
                    <a:pt x="1333" y="41815"/>
                  </a:cubicBezTo>
                  <a:cubicBezTo>
                    <a:pt x="952" y="43339"/>
                    <a:pt x="571" y="44577"/>
                    <a:pt x="190" y="45910"/>
                  </a:cubicBezTo>
                  <a:cubicBezTo>
                    <a:pt x="571" y="44577"/>
                    <a:pt x="952" y="43243"/>
                    <a:pt x="1333" y="41719"/>
                  </a:cubicBezTo>
                  <a:cubicBezTo>
                    <a:pt x="2000" y="38481"/>
                    <a:pt x="2381" y="35242"/>
                    <a:pt x="2667" y="29623"/>
                  </a:cubicBezTo>
                  <a:cubicBezTo>
                    <a:pt x="2857" y="24670"/>
                    <a:pt x="2667" y="19907"/>
                    <a:pt x="2096" y="14764"/>
                  </a:cubicBezTo>
                  <a:cubicBezTo>
                    <a:pt x="1714" y="11144"/>
                    <a:pt x="1143" y="7620"/>
                    <a:pt x="667" y="3905"/>
                  </a:cubicBezTo>
                  <a:cubicBezTo>
                    <a:pt x="476" y="2667"/>
                    <a:pt x="190" y="1333"/>
                    <a:pt x="0" y="0"/>
                  </a:cubicBezTo>
                  <a:lnTo>
                    <a:pt x="0" y="0"/>
                  </a:lnTo>
                  <a:close/>
                </a:path>
              </a:pathLst>
            </a:custGeom>
            <a:solidFill>
              <a:srgbClr val="148A97"/>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8A8F5630-7925-6A2D-6C04-6F5CAC129EE5}"/>
                </a:ext>
              </a:extLst>
            </p:cNvPr>
            <p:cNvSpPr/>
            <p:nvPr/>
          </p:nvSpPr>
          <p:spPr>
            <a:xfrm>
              <a:off x="7571873" y="4639455"/>
              <a:ext cx="5143" cy="5048"/>
            </a:xfrm>
            <a:custGeom>
              <a:avLst/>
              <a:gdLst>
                <a:gd name="connsiteX0" fmla="*/ 2858 w 5143"/>
                <a:gd name="connsiteY0" fmla="*/ 2667 h 5048"/>
                <a:gd name="connsiteX1" fmla="*/ 5143 w 5143"/>
                <a:gd name="connsiteY1" fmla="*/ 0 h 5048"/>
                <a:gd name="connsiteX2" fmla="*/ 2858 w 5143"/>
                <a:gd name="connsiteY2" fmla="*/ 2667 h 5048"/>
                <a:gd name="connsiteX3" fmla="*/ 0 w 5143"/>
                <a:gd name="connsiteY3" fmla="*/ 5048 h 5048"/>
                <a:gd name="connsiteX4" fmla="*/ 2858 w 5143"/>
                <a:gd name="connsiteY4" fmla="*/ 2667 h 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048">
                  <a:moveTo>
                    <a:pt x="2858" y="2667"/>
                  </a:moveTo>
                  <a:cubicBezTo>
                    <a:pt x="3619" y="2000"/>
                    <a:pt x="4381" y="1048"/>
                    <a:pt x="5143" y="0"/>
                  </a:cubicBezTo>
                  <a:cubicBezTo>
                    <a:pt x="4381" y="1048"/>
                    <a:pt x="3619" y="2000"/>
                    <a:pt x="2858" y="2667"/>
                  </a:cubicBezTo>
                  <a:cubicBezTo>
                    <a:pt x="2000" y="3524"/>
                    <a:pt x="952" y="4286"/>
                    <a:pt x="0" y="5048"/>
                  </a:cubicBezTo>
                  <a:cubicBezTo>
                    <a:pt x="1048" y="4286"/>
                    <a:pt x="2000" y="3524"/>
                    <a:pt x="2858" y="2667"/>
                  </a:cubicBezTo>
                  <a:close/>
                </a:path>
              </a:pathLst>
            </a:custGeom>
            <a:solidFill>
              <a:srgbClr val="148A97"/>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8A95E63A-FAF4-602F-9D11-CB819789894C}"/>
                </a:ext>
              </a:extLst>
            </p:cNvPr>
            <p:cNvSpPr/>
            <p:nvPr/>
          </p:nvSpPr>
          <p:spPr>
            <a:xfrm>
              <a:off x="7549966" y="4646409"/>
              <a:ext cx="14858" cy="2285"/>
            </a:xfrm>
            <a:custGeom>
              <a:avLst/>
              <a:gdLst>
                <a:gd name="connsiteX0" fmla="*/ 7144 w 14858"/>
                <a:gd name="connsiteY0" fmla="*/ 2096 h 2285"/>
                <a:gd name="connsiteX1" fmla="*/ 10001 w 14858"/>
                <a:gd name="connsiteY1" fmla="*/ 2286 h 2285"/>
                <a:gd name="connsiteX2" fmla="*/ 14859 w 14858"/>
                <a:gd name="connsiteY2" fmla="*/ 1524 h 2285"/>
                <a:gd name="connsiteX3" fmla="*/ 10001 w 14858"/>
                <a:gd name="connsiteY3" fmla="*/ 2286 h 2285"/>
                <a:gd name="connsiteX4" fmla="*/ 7144 w 14858"/>
                <a:gd name="connsiteY4" fmla="*/ 2191 h 2285"/>
                <a:gd name="connsiteX5" fmla="*/ 0 w 14858"/>
                <a:gd name="connsiteY5" fmla="*/ 0 h 2285"/>
                <a:gd name="connsiteX6" fmla="*/ 7144 w 14858"/>
                <a:gd name="connsiteY6" fmla="*/ 2191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8" h="2285">
                  <a:moveTo>
                    <a:pt x="7144" y="2096"/>
                  </a:moveTo>
                  <a:cubicBezTo>
                    <a:pt x="8096" y="2191"/>
                    <a:pt x="9049" y="2286"/>
                    <a:pt x="10001" y="2286"/>
                  </a:cubicBezTo>
                  <a:cubicBezTo>
                    <a:pt x="11716" y="2286"/>
                    <a:pt x="13335" y="2000"/>
                    <a:pt x="14859" y="1524"/>
                  </a:cubicBezTo>
                  <a:cubicBezTo>
                    <a:pt x="13335" y="2000"/>
                    <a:pt x="11716" y="2286"/>
                    <a:pt x="10001" y="2286"/>
                  </a:cubicBezTo>
                  <a:cubicBezTo>
                    <a:pt x="9049" y="2286"/>
                    <a:pt x="8192" y="2286"/>
                    <a:pt x="7144" y="2191"/>
                  </a:cubicBezTo>
                  <a:cubicBezTo>
                    <a:pt x="4667" y="1810"/>
                    <a:pt x="2286" y="953"/>
                    <a:pt x="0" y="0"/>
                  </a:cubicBezTo>
                  <a:cubicBezTo>
                    <a:pt x="2286" y="953"/>
                    <a:pt x="4667" y="1810"/>
                    <a:pt x="7144" y="2191"/>
                  </a:cubicBezTo>
                  <a:close/>
                </a:path>
              </a:pathLst>
            </a:custGeom>
            <a:solidFill>
              <a:srgbClr val="148A97"/>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424819CD-BD42-80FC-8FDF-1E13F853E8E2}"/>
                </a:ext>
              </a:extLst>
            </p:cNvPr>
            <p:cNvSpPr/>
            <p:nvPr/>
          </p:nvSpPr>
          <p:spPr>
            <a:xfrm>
              <a:off x="7531963" y="4632121"/>
              <a:ext cx="4476" cy="7239"/>
            </a:xfrm>
            <a:custGeom>
              <a:avLst/>
              <a:gdLst>
                <a:gd name="connsiteX0" fmla="*/ 95 w 4476"/>
                <a:gd name="connsiteY0" fmla="*/ 0 h 7239"/>
                <a:gd name="connsiteX1" fmla="*/ 953 w 4476"/>
                <a:gd name="connsiteY1" fmla="*/ 953 h 7239"/>
                <a:gd name="connsiteX2" fmla="*/ 2381 w 4476"/>
                <a:gd name="connsiteY2" fmla="*/ 2477 h 7239"/>
                <a:gd name="connsiteX3" fmla="*/ 4477 w 4476"/>
                <a:gd name="connsiteY3" fmla="*/ 4477 h 7239"/>
                <a:gd name="connsiteX4" fmla="*/ 2381 w 4476"/>
                <a:gd name="connsiteY4" fmla="*/ 2477 h 7239"/>
                <a:gd name="connsiteX5" fmla="*/ 953 w 4476"/>
                <a:gd name="connsiteY5" fmla="*/ 953 h 7239"/>
                <a:gd name="connsiteX6" fmla="*/ 95 w 4476"/>
                <a:gd name="connsiteY6" fmla="*/ 0 h 7239"/>
                <a:gd name="connsiteX7" fmla="*/ 2191 w 4476"/>
                <a:gd name="connsiteY7" fmla="*/ 7239 h 7239"/>
                <a:gd name="connsiteX8" fmla="*/ 1524 w 4476"/>
                <a:gd name="connsiteY8" fmla="*/ 5048 h 7239"/>
                <a:gd name="connsiteX9" fmla="*/ 1524 w 4476"/>
                <a:gd name="connsiteY9" fmla="*/ 4858 h 7239"/>
                <a:gd name="connsiteX10" fmla="*/ 1333 w 4476"/>
                <a:gd name="connsiteY10" fmla="*/ 4667 h 7239"/>
                <a:gd name="connsiteX11" fmla="*/ 0 w 4476"/>
                <a:gd name="connsiteY11" fmla="*/ 190 h 7239"/>
                <a:gd name="connsiteX12" fmla="*/ 0 w 4476"/>
                <a:gd name="connsiteY12" fmla="*/ 381 h 7239"/>
                <a:gd name="connsiteX13" fmla="*/ 0 w 4476"/>
                <a:gd name="connsiteY13" fmla="*/ 190 h 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6" h="7239">
                  <a:moveTo>
                    <a:pt x="95" y="0"/>
                  </a:moveTo>
                  <a:lnTo>
                    <a:pt x="953" y="953"/>
                  </a:lnTo>
                  <a:lnTo>
                    <a:pt x="2381" y="2477"/>
                  </a:lnTo>
                  <a:cubicBezTo>
                    <a:pt x="3048" y="3143"/>
                    <a:pt x="3810" y="3810"/>
                    <a:pt x="4477" y="4477"/>
                  </a:cubicBezTo>
                  <a:cubicBezTo>
                    <a:pt x="3810" y="3810"/>
                    <a:pt x="2953" y="3143"/>
                    <a:pt x="2381" y="2477"/>
                  </a:cubicBezTo>
                  <a:lnTo>
                    <a:pt x="953" y="953"/>
                  </a:lnTo>
                  <a:lnTo>
                    <a:pt x="95" y="0"/>
                  </a:lnTo>
                  <a:cubicBezTo>
                    <a:pt x="762" y="2477"/>
                    <a:pt x="1524" y="4858"/>
                    <a:pt x="2191" y="7239"/>
                  </a:cubicBezTo>
                  <a:cubicBezTo>
                    <a:pt x="2000" y="6477"/>
                    <a:pt x="1714" y="5810"/>
                    <a:pt x="1524" y="5048"/>
                  </a:cubicBezTo>
                  <a:lnTo>
                    <a:pt x="1524" y="4858"/>
                  </a:lnTo>
                  <a:lnTo>
                    <a:pt x="1333" y="4667"/>
                  </a:lnTo>
                  <a:cubicBezTo>
                    <a:pt x="857" y="3143"/>
                    <a:pt x="476" y="1714"/>
                    <a:pt x="0" y="190"/>
                  </a:cubicBezTo>
                  <a:lnTo>
                    <a:pt x="0" y="381"/>
                  </a:lnTo>
                  <a:cubicBezTo>
                    <a:pt x="0" y="381"/>
                    <a:pt x="95" y="190"/>
                    <a:pt x="0" y="190"/>
                  </a:cubicBezTo>
                  <a:close/>
                </a:path>
              </a:pathLst>
            </a:custGeom>
            <a:solidFill>
              <a:srgbClr val="148A97"/>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276634A3-3651-D466-86F7-6B39F51A1F7F}"/>
                </a:ext>
              </a:extLst>
            </p:cNvPr>
            <p:cNvSpPr/>
            <p:nvPr/>
          </p:nvSpPr>
          <p:spPr>
            <a:xfrm>
              <a:off x="7276118" y="4820240"/>
              <a:ext cx="2289" cy="3809"/>
            </a:xfrm>
            <a:custGeom>
              <a:avLst/>
              <a:gdLst>
                <a:gd name="connsiteX0" fmla="*/ 99 w 2289"/>
                <a:gd name="connsiteY0" fmla="*/ 3810 h 3809"/>
                <a:gd name="connsiteX1" fmla="*/ 290 w 2289"/>
                <a:gd name="connsiteY1" fmla="*/ 1714 h 3809"/>
                <a:gd name="connsiteX2" fmla="*/ 2290 w 2289"/>
                <a:gd name="connsiteY2" fmla="*/ 0 h 3809"/>
                <a:gd name="connsiteX3" fmla="*/ 2290 w 2289"/>
                <a:gd name="connsiteY3" fmla="*/ 0 h 3809"/>
                <a:gd name="connsiteX4" fmla="*/ 290 w 2289"/>
                <a:gd name="connsiteY4" fmla="*/ 1714 h 3809"/>
                <a:gd name="connsiteX5" fmla="*/ 99 w 2289"/>
                <a:gd name="connsiteY5" fmla="*/ 3715 h 3809"/>
                <a:gd name="connsiteX6" fmla="*/ 99 w 2289"/>
                <a:gd name="connsiteY6" fmla="*/ 3715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 h="3809">
                  <a:moveTo>
                    <a:pt x="99" y="3810"/>
                  </a:moveTo>
                  <a:cubicBezTo>
                    <a:pt x="-91" y="3143"/>
                    <a:pt x="4" y="2477"/>
                    <a:pt x="290" y="1714"/>
                  </a:cubicBezTo>
                  <a:cubicBezTo>
                    <a:pt x="671" y="953"/>
                    <a:pt x="1433" y="286"/>
                    <a:pt x="2290" y="0"/>
                  </a:cubicBezTo>
                  <a:lnTo>
                    <a:pt x="2290" y="0"/>
                  </a:lnTo>
                  <a:cubicBezTo>
                    <a:pt x="1433" y="286"/>
                    <a:pt x="671" y="953"/>
                    <a:pt x="290" y="1714"/>
                  </a:cubicBezTo>
                  <a:cubicBezTo>
                    <a:pt x="4" y="2381"/>
                    <a:pt x="-91" y="3048"/>
                    <a:pt x="99" y="3715"/>
                  </a:cubicBezTo>
                  <a:lnTo>
                    <a:pt x="99" y="3715"/>
                  </a:lnTo>
                  <a:close/>
                </a:path>
              </a:pathLst>
            </a:custGeom>
            <a:solidFill>
              <a:srgbClr val="148A97"/>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9051426A-4F7C-3A88-0ED8-93A81718F771}"/>
                </a:ext>
              </a:extLst>
            </p:cNvPr>
            <p:cNvSpPr/>
            <p:nvPr/>
          </p:nvSpPr>
          <p:spPr>
            <a:xfrm>
              <a:off x="7278979" y="4820430"/>
              <a:ext cx="2381" cy="1047"/>
            </a:xfrm>
            <a:custGeom>
              <a:avLst/>
              <a:gdLst>
                <a:gd name="connsiteX0" fmla="*/ 0 w 2381"/>
                <a:gd name="connsiteY0" fmla="*/ 0 h 1047"/>
                <a:gd name="connsiteX1" fmla="*/ 2381 w 2381"/>
                <a:gd name="connsiteY1" fmla="*/ 1048 h 1047"/>
                <a:gd name="connsiteX2" fmla="*/ 0 w 2381"/>
                <a:gd name="connsiteY2" fmla="*/ 0 h 1047"/>
              </a:gdLst>
              <a:ahLst/>
              <a:cxnLst>
                <a:cxn ang="0">
                  <a:pos x="connsiteX0" y="connsiteY0"/>
                </a:cxn>
                <a:cxn ang="0">
                  <a:pos x="connsiteX1" y="connsiteY1"/>
                </a:cxn>
                <a:cxn ang="0">
                  <a:pos x="connsiteX2" y="connsiteY2"/>
                </a:cxn>
              </a:cxnLst>
              <a:rect l="l" t="t" r="r" b="b"/>
              <a:pathLst>
                <a:path w="2381" h="1047">
                  <a:moveTo>
                    <a:pt x="0" y="0"/>
                  </a:moveTo>
                  <a:cubicBezTo>
                    <a:pt x="1048" y="95"/>
                    <a:pt x="1810" y="476"/>
                    <a:pt x="2381" y="1048"/>
                  </a:cubicBezTo>
                  <a:cubicBezTo>
                    <a:pt x="1810" y="476"/>
                    <a:pt x="1048" y="95"/>
                    <a:pt x="0" y="0"/>
                  </a:cubicBezTo>
                  <a:close/>
                </a:path>
              </a:pathLst>
            </a:custGeom>
            <a:solidFill>
              <a:srgbClr val="148A97"/>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C733B85D-F0F7-FF9F-73B3-931AA89397EE}"/>
                </a:ext>
              </a:extLst>
            </p:cNvPr>
            <p:cNvSpPr/>
            <p:nvPr/>
          </p:nvSpPr>
          <p:spPr>
            <a:xfrm>
              <a:off x="7312507" y="547898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48A97"/>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45897731-2EC1-2690-F24D-773FD2867C14}"/>
                </a:ext>
              </a:extLst>
            </p:cNvPr>
            <p:cNvSpPr/>
            <p:nvPr/>
          </p:nvSpPr>
          <p:spPr>
            <a:xfrm>
              <a:off x="7401185" y="4426381"/>
              <a:ext cx="2857" cy="4667"/>
            </a:xfrm>
            <a:custGeom>
              <a:avLst/>
              <a:gdLst>
                <a:gd name="connsiteX0" fmla="*/ 2667 w 2857"/>
                <a:gd name="connsiteY0" fmla="*/ 4382 h 4667"/>
                <a:gd name="connsiteX1" fmla="*/ 2762 w 2857"/>
                <a:gd name="connsiteY1" fmla="*/ 4382 h 4667"/>
                <a:gd name="connsiteX2" fmla="*/ 2762 w 2857"/>
                <a:gd name="connsiteY2" fmla="*/ 4382 h 4667"/>
                <a:gd name="connsiteX3" fmla="*/ 2762 w 2857"/>
                <a:gd name="connsiteY3" fmla="*/ 4382 h 4667"/>
                <a:gd name="connsiteX4" fmla="*/ 2762 w 2857"/>
                <a:gd name="connsiteY4" fmla="*/ 4477 h 4667"/>
                <a:gd name="connsiteX5" fmla="*/ 2762 w 2857"/>
                <a:gd name="connsiteY5" fmla="*/ 4572 h 4667"/>
                <a:gd name="connsiteX6" fmla="*/ 2857 w 2857"/>
                <a:gd name="connsiteY6" fmla="*/ 4572 h 4667"/>
                <a:gd name="connsiteX7" fmla="*/ 2857 w 2857"/>
                <a:gd name="connsiteY7" fmla="*/ 4572 h 4667"/>
                <a:gd name="connsiteX8" fmla="*/ 2857 w 2857"/>
                <a:gd name="connsiteY8" fmla="*/ 4667 h 4667"/>
                <a:gd name="connsiteX9" fmla="*/ 2857 w 2857"/>
                <a:gd name="connsiteY9" fmla="*/ 4667 h 4667"/>
                <a:gd name="connsiteX10" fmla="*/ 0 w 2857"/>
                <a:gd name="connsiteY10" fmla="*/ 0 h 4667"/>
                <a:gd name="connsiteX11" fmla="*/ 2667 w 2857"/>
                <a:gd name="connsiteY11" fmla="*/ 4382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 h="4667">
                  <a:moveTo>
                    <a:pt x="2667" y="4382"/>
                  </a:moveTo>
                  <a:lnTo>
                    <a:pt x="2762" y="4382"/>
                  </a:lnTo>
                  <a:lnTo>
                    <a:pt x="2762" y="4382"/>
                  </a:lnTo>
                  <a:lnTo>
                    <a:pt x="2762" y="4382"/>
                  </a:lnTo>
                  <a:lnTo>
                    <a:pt x="2762" y="4477"/>
                  </a:lnTo>
                  <a:lnTo>
                    <a:pt x="2762" y="4572"/>
                  </a:lnTo>
                  <a:lnTo>
                    <a:pt x="2857" y="4572"/>
                  </a:lnTo>
                  <a:lnTo>
                    <a:pt x="2857" y="4572"/>
                  </a:lnTo>
                  <a:lnTo>
                    <a:pt x="2857" y="4667"/>
                  </a:lnTo>
                  <a:lnTo>
                    <a:pt x="2857" y="4667"/>
                  </a:lnTo>
                  <a:lnTo>
                    <a:pt x="0" y="0"/>
                  </a:lnTo>
                  <a:lnTo>
                    <a:pt x="2667" y="4382"/>
                  </a:lnTo>
                  <a:close/>
                </a:path>
              </a:pathLst>
            </a:custGeom>
            <a:solidFill>
              <a:srgbClr val="148A97"/>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23630FB7-8296-6B22-1792-30C3A806E774}"/>
                </a:ext>
              </a:extLst>
            </p:cNvPr>
            <p:cNvSpPr/>
            <p:nvPr/>
          </p:nvSpPr>
          <p:spPr>
            <a:xfrm>
              <a:off x="7374420" y="4386281"/>
              <a:ext cx="666" cy="1047"/>
            </a:xfrm>
            <a:custGeom>
              <a:avLst/>
              <a:gdLst>
                <a:gd name="connsiteX0" fmla="*/ 572 w 666"/>
                <a:gd name="connsiteY0" fmla="*/ 857 h 1047"/>
                <a:gd name="connsiteX1" fmla="*/ 667 w 666"/>
                <a:gd name="connsiteY1" fmla="*/ 1048 h 1047"/>
                <a:gd name="connsiteX2" fmla="*/ 572 w 666"/>
                <a:gd name="connsiteY2" fmla="*/ 857 h 1047"/>
                <a:gd name="connsiteX3" fmla="*/ 0 w 666"/>
                <a:gd name="connsiteY3" fmla="*/ 0 h 1047"/>
                <a:gd name="connsiteX4" fmla="*/ 572 w 666"/>
                <a:gd name="connsiteY4" fmla="*/ 857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 h="1047">
                  <a:moveTo>
                    <a:pt x="572" y="857"/>
                  </a:moveTo>
                  <a:lnTo>
                    <a:pt x="667" y="1048"/>
                  </a:lnTo>
                  <a:lnTo>
                    <a:pt x="572" y="857"/>
                  </a:lnTo>
                  <a:lnTo>
                    <a:pt x="0" y="0"/>
                  </a:lnTo>
                  <a:lnTo>
                    <a:pt x="572" y="857"/>
                  </a:lnTo>
                  <a:close/>
                </a:path>
              </a:pathLst>
            </a:custGeom>
            <a:solidFill>
              <a:srgbClr val="148A97"/>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54203DAF-2309-EACF-565D-B15F7C8434FF}"/>
                </a:ext>
              </a:extLst>
            </p:cNvPr>
            <p:cNvSpPr/>
            <p:nvPr/>
          </p:nvSpPr>
          <p:spPr>
            <a:xfrm>
              <a:off x="7080574" y="5067890"/>
              <a:ext cx="3143" cy="3333"/>
            </a:xfrm>
            <a:custGeom>
              <a:avLst/>
              <a:gdLst>
                <a:gd name="connsiteX0" fmla="*/ 0 w 3143"/>
                <a:gd name="connsiteY0" fmla="*/ 0 h 3333"/>
                <a:gd name="connsiteX1" fmla="*/ 0 w 3143"/>
                <a:gd name="connsiteY1" fmla="*/ 0 h 3333"/>
                <a:gd name="connsiteX2" fmla="*/ 3143 w 3143"/>
                <a:gd name="connsiteY2" fmla="*/ 3334 h 3333"/>
                <a:gd name="connsiteX3" fmla="*/ 0 w 3143"/>
                <a:gd name="connsiteY3" fmla="*/ 0 h 3333"/>
              </a:gdLst>
              <a:ahLst/>
              <a:cxnLst>
                <a:cxn ang="0">
                  <a:pos x="connsiteX0" y="connsiteY0"/>
                </a:cxn>
                <a:cxn ang="0">
                  <a:pos x="connsiteX1" y="connsiteY1"/>
                </a:cxn>
                <a:cxn ang="0">
                  <a:pos x="connsiteX2" y="connsiteY2"/>
                </a:cxn>
                <a:cxn ang="0">
                  <a:pos x="connsiteX3" y="connsiteY3"/>
                </a:cxn>
              </a:cxnLst>
              <a:rect l="l" t="t" r="r" b="b"/>
              <a:pathLst>
                <a:path w="3143" h="3333">
                  <a:moveTo>
                    <a:pt x="0" y="0"/>
                  </a:moveTo>
                  <a:lnTo>
                    <a:pt x="0" y="0"/>
                  </a:lnTo>
                  <a:cubicBezTo>
                    <a:pt x="1048" y="1143"/>
                    <a:pt x="2096" y="2191"/>
                    <a:pt x="3143" y="3334"/>
                  </a:cubicBezTo>
                  <a:cubicBezTo>
                    <a:pt x="2096" y="2191"/>
                    <a:pt x="1048" y="1143"/>
                    <a:pt x="0" y="0"/>
                  </a:cubicBezTo>
                  <a:close/>
                </a:path>
              </a:pathLst>
            </a:custGeom>
            <a:solidFill>
              <a:srgbClr val="148A97"/>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7967DB49-11AF-480F-5F64-40981BFB55D6}"/>
                </a:ext>
              </a:extLst>
            </p:cNvPr>
            <p:cNvSpPr/>
            <p:nvPr/>
          </p:nvSpPr>
          <p:spPr>
            <a:xfrm>
              <a:off x="6179318" y="5938856"/>
              <a:ext cx="117633" cy="6191"/>
            </a:xfrm>
            <a:custGeom>
              <a:avLst/>
              <a:gdLst>
                <a:gd name="connsiteX0" fmla="*/ 113252 w 117633"/>
                <a:gd name="connsiteY0" fmla="*/ 5905 h 6191"/>
                <a:gd name="connsiteX1" fmla="*/ 115348 w 117633"/>
                <a:gd name="connsiteY1" fmla="*/ 5905 h 6191"/>
                <a:gd name="connsiteX2" fmla="*/ 115252 w 117633"/>
                <a:gd name="connsiteY2" fmla="*/ 5905 h 6191"/>
                <a:gd name="connsiteX3" fmla="*/ 0 w 117633"/>
                <a:gd name="connsiteY3" fmla="*/ 0 h 6191"/>
                <a:gd name="connsiteX4" fmla="*/ 117634 w 117633"/>
                <a:gd name="connsiteY4" fmla="*/ 6191 h 6191"/>
                <a:gd name="connsiteX5" fmla="*/ 115538 w 117633"/>
                <a:gd name="connsiteY5" fmla="*/ 6001 h 6191"/>
                <a:gd name="connsiteX6" fmla="*/ 113252 w 117633"/>
                <a:gd name="connsiteY6" fmla="*/ 6001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33" h="6191">
                  <a:moveTo>
                    <a:pt x="113252" y="5905"/>
                  </a:moveTo>
                  <a:cubicBezTo>
                    <a:pt x="113919" y="5905"/>
                    <a:pt x="114681" y="5905"/>
                    <a:pt x="115348" y="5905"/>
                  </a:cubicBezTo>
                  <a:lnTo>
                    <a:pt x="115252" y="5905"/>
                  </a:lnTo>
                  <a:cubicBezTo>
                    <a:pt x="76771" y="5239"/>
                    <a:pt x="38291" y="3334"/>
                    <a:pt x="0" y="0"/>
                  </a:cubicBezTo>
                  <a:cubicBezTo>
                    <a:pt x="38005" y="3334"/>
                    <a:pt x="77152" y="5429"/>
                    <a:pt x="117634" y="6191"/>
                  </a:cubicBezTo>
                  <a:lnTo>
                    <a:pt x="115538" y="6001"/>
                  </a:lnTo>
                  <a:lnTo>
                    <a:pt x="113252" y="6001"/>
                  </a:lnTo>
                  <a:close/>
                </a:path>
              </a:pathLst>
            </a:custGeom>
            <a:solidFill>
              <a:srgbClr val="148A97"/>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0E89ED75-618C-47D9-D891-FE6BB588606F}"/>
                </a:ext>
              </a:extLst>
            </p:cNvPr>
            <p:cNvSpPr/>
            <p:nvPr/>
          </p:nvSpPr>
          <p:spPr>
            <a:xfrm>
              <a:off x="5540857" y="5712256"/>
              <a:ext cx="1819870" cy="344328"/>
            </a:xfrm>
            <a:custGeom>
              <a:avLst/>
              <a:gdLst>
                <a:gd name="connsiteX0" fmla="*/ 5620 w 1819870"/>
                <a:gd name="connsiteY0" fmla="*/ 0 h 344328"/>
                <a:gd name="connsiteX1" fmla="*/ 5620 w 1819870"/>
                <a:gd name="connsiteY1" fmla="*/ 0 h 344328"/>
                <a:gd name="connsiteX2" fmla="*/ 3334 w 1819870"/>
                <a:gd name="connsiteY2" fmla="*/ 25908 h 344328"/>
                <a:gd name="connsiteX3" fmla="*/ 0 w 1819870"/>
                <a:gd name="connsiteY3" fmla="*/ 64389 h 344328"/>
                <a:gd name="connsiteX4" fmla="*/ 171926 w 1819870"/>
                <a:gd name="connsiteY4" fmla="*/ 160496 h 344328"/>
                <a:gd name="connsiteX5" fmla="*/ 380810 w 1819870"/>
                <a:gd name="connsiteY5" fmla="*/ 238887 h 344328"/>
                <a:gd name="connsiteX6" fmla="*/ 593312 w 1819870"/>
                <a:gd name="connsiteY6" fmla="*/ 280035 h 344328"/>
                <a:gd name="connsiteX7" fmla="*/ 780098 w 1819870"/>
                <a:gd name="connsiteY7" fmla="*/ 289655 h 344328"/>
                <a:gd name="connsiteX8" fmla="*/ 824389 w 1819870"/>
                <a:gd name="connsiteY8" fmla="*/ 289274 h 344328"/>
                <a:gd name="connsiteX9" fmla="*/ 878110 w 1819870"/>
                <a:gd name="connsiteY9" fmla="*/ 287369 h 344328"/>
                <a:gd name="connsiteX10" fmla="*/ 879348 w 1819870"/>
                <a:gd name="connsiteY10" fmla="*/ 287369 h 344328"/>
                <a:gd name="connsiteX11" fmla="*/ 952214 w 1819870"/>
                <a:gd name="connsiteY11" fmla="*/ 285179 h 344328"/>
                <a:gd name="connsiteX12" fmla="*/ 954977 w 1819870"/>
                <a:gd name="connsiteY12" fmla="*/ 285179 h 344328"/>
                <a:gd name="connsiteX13" fmla="*/ 1225296 w 1819870"/>
                <a:gd name="connsiteY13" fmla="*/ 314801 h 344328"/>
                <a:gd name="connsiteX14" fmla="*/ 1227106 w 1819870"/>
                <a:gd name="connsiteY14" fmla="*/ 315087 h 344328"/>
                <a:gd name="connsiteX15" fmla="*/ 1386745 w 1819870"/>
                <a:gd name="connsiteY15" fmla="*/ 337376 h 344328"/>
                <a:gd name="connsiteX16" fmla="*/ 1511332 w 1819870"/>
                <a:gd name="connsiteY16" fmla="*/ 344329 h 344328"/>
                <a:gd name="connsiteX17" fmla="*/ 1608868 w 1819870"/>
                <a:gd name="connsiteY17" fmla="*/ 339090 h 344328"/>
                <a:gd name="connsiteX18" fmla="*/ 1819656 w 1819870"/>
                <a:gd name="connsiteY18" fmla="*/ 285845 h 344328"/>
                <a:gd name="connsiteX19" fmla="*/ 1819656 w 1819870"/>
                <a:gd name="connsiteY19" fmla="*/ 262604 h 344328"/>
                <a:gd name="connsiteX20" fmla="*/ 1818513 w 1819870"/>
                <a:gd name="connsiteY20" fmla="*/ 243840 h 344328"/>
                <a:gd name="connsiteX21" fmla="*/ 1817846 w 1819870"/>
                <a:gd name="connsiteY21" fmla="*/ 242316 h 344328"/>
                <a:gd name="connsiteX22" fmla="*/ 1816608 w 1819870"/>
                <a:gd name="connsiteY22" fmla="*/ 227933 h 344328"/>
                <a:gd name="connsiteX23" fmla="*/ 1816894 w 1819870"/>
                <a:gd name="connsiteY23" fmla="*/ 226790 h 344328"/>
                <a:gd name="connsiteX24" fmla="*/ 1816227 w 1819870"/>
                <a:gd name="connsiteY24" fmla="*/ 226790 h 344328"/>
                <a:gd name="connsiteX25" fmla="*/ 1807845 w 1819870"/>
                <a:gd name="connsiteY25" fmla="*/ 228600 h 344328"/>
                <a:gd name="connsiteX26" fmla="*/ 1703165 w 1819870"/>
                <a:gd name="connsiteY26" fmla="*/ 264033 h 344328"/>
                <a:gd name="connsiteX27" fmla="*/ 1505998 w 1819870"/>
                <a:gd name="connsiteY27" fmla="*/ 286988 h 344328"/>
                <a:gd name="connsiteX28" fmla="*/ 1499140 w 1819870"/>
                <a:gd name="connsiteY28" fmla="*/ 286988 h 344328"/>
                <a:gd name="connsiteX29" fmla="*/ 1229868 w 1819870"/>
                <a:gd name="connsiteY29" fmla="*/ 257175 h 344328"/>
                <a:gd name="connsiteX30" fmla="*/ 1228820 w 1819870"/>
                <a:gd name="connsiteY30" fmla="*/ 256985 h 344328"/>
                <a:gd name="connsiteX31" fmla="*/ 1126617 w 1819870"/>
                <a:gd name="connsiteY31" fmla="*/ 241649 h 344328"/>
                <a:gd name="connsiteX32" fmla="*/ 940213 w 1819870"/>
                <a:gd name="connsiteY32" fmla="*/ 227933 h 344328"/>
                <a:gd name="connsiteX33" fmla="*/ 932212 w 1819870"/>
                <a:gd name="connsiteY33" fmla="*/ 227933 h 344328"/>
                <a:gd name="connsiteX34" fmla="*/ 879824 w 1819870"/>
                <a:gd name="connsiteY34" fmla="*/ 229743 h 344328"/>
                <a:gd name="connsiteX35" fmla="*/ 876681 w 1819870"/>
                <a:gd name="connsiteY35" fmla="*/ 229934 h 344328"/>
                <a:gd name="connsiteX36" fmla="*/ 841724 w 1819870"/>
                <a:gd name="connsiteY36" fmla="*/ 231458 h 344328"/>
                <a:gd name="connsiteX37" fmla="*/ 776192 w 1819870"/>
                <a:gd name="connsiteY37" fmla="*/ 232505 h 344328"/>
                <a:gd name="connsiteX38" fmla="*/ 758666 w 1819870"/>
                <a:gd name="connsiteY38" fmla="*/ 232505 h 344328"/>
                <a:gd name="connsiteX39" fmla="*/ 751808 w 1819870"/>
                <a:gd name="connsiteY39" fmla="*/ 232505 h 344328"/>
                <a:gd name="connsiteX40" fmla="*/ 756190 w 1819870"/>
                <a:gd name="connsiteY40" fmla="*/ 232886 h 344328"/>
                <a:gd name="connsiteX41" fmla="*/ 389858 w 1819870"/>
                <a:gd name="connsiteY41" fmla="*/ 182309 h 344328"/>
                <a:gd name="connsiteX42" fmla="*/ 61913 w 1819870"/>
                <a:gd name="connsiteY42" fmla="*/ 35814 h 344328"/>
                <a:gd name="connsiteX43" fmla="*/ 5905 w 1819870"/>
                <a:gd name="connsiteY43" fmla="*/ 191 h 344328"/>
                <a:gd name="connsiteX44" fmla="*/ 5810 w 1819870"/>
                <a:gd name="connsiteY44" fmla="*/ 191 h 3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70" h="344328">
                  <a:moveTo>
                    <a:pt x="5620" y="0"/>
                  </a:moveTo>
                  <a:lnTo>
                    <a:pt x="5620" y="0"/>
                  </a:lnTo>
                  <a:cubicBezTo>
                    <a:pt x="4763" y="8763"/>
                    <a:pt x="4096" y="17336"/>
                    <a:pt x="3334" y="25908"/>
                  </a:cubicBezTo>
                  <a:cubicBezTo>
                    <a:pt x="2286" y="38767"/>
                    <a:pt x="1238" y="51530"/>
                    <a:pt x="0" y="64389"/>
                  </a:cubicBezTo>
                  <a:cubicBezTo>
                    <a:pt x="59055" y="102013"/>
                    <a:pt x="115348" y="133445"/>
                    <a:pt x="171926" y="160496"/>
                  </a:cubicBezTo>
                  <a:cubicBezTo>
                    <a:pt x="237839" y="192119"/>
                    <a:pt x="308134" y="218408"/>
                    <a:pt x="380810" y="238887"/>
                  </a:cubicBezTo>
                  <a:cubicBezTo>
                    <a:pt x="448437" y="257937"/>
                    <a:pt x="519874" y="271748"/>
                    <a:pt x="593312" y="280035"/>
                  </a:cubicBezTo>
                  <a:cubicBezTo>
                    <a:pt x="651224" y="286512"/>
                    <a:pt x="712280" y="289655"/>
                    <a:pt x="780098" y="289655"/>
                  </a:cubicBezTo>
                  <a:cubicBezTo>
                    <a:pt x="794861" y="289655"/>
                    <a:pt x="809625" y="289465"/>
                    <a:pt x="824389" y="289274"/>
                  </a:cubicBezTo>
                  <a:cubicBezTo>
                    <a:pt x="842296" y="288893"/>
                    <a:pt x="860488" y="288131"/>
                    <a:pt x="878110" y="287369"/>
                  </a:cubicBezTo>
                  <a:lnTo>
                    <a:pt x="879348" y="287369"/>
                  </a:lnTo>
                  <a:cubicBezTo>
                    <a:pt x="903351" y="286226"/>
                    <a:pt x="927926" y="285179"/>
                    <a:pt x="952214" y="285179"/>
                  </a:cubicBezTo>
                  <a:lnTo>
                    <a:pt x="954977" y="285179"/>
                  </a:lnTo>
                  <a:cubicBezTo>
                    <a:pt x="1045940" y="286798"/>
                    <a:pt x="1137095" y="301085"/>
                    <a:pt x="1225296" y="314801"/>
                  </a:cubicBezTo>
                  <a:lnTo>
                    <a:pt x="1227106" y="315087"/>
                  </a:lnTo>
                  <a:cubicBezTo>
                    <a:pt x="1279303" y="323279"/>
                    <a:pt x="1333310" y="331661"/>
                    <a:pt x="1386745" y="337376"/>
                  </a:cubicBezTo>
                  <a:cubicBezTo>
                    <a:pt x="1431322" y="342043"/>
                    <a:pt x="1472089" y="344329"/>
                    <a:pt x="1511332" y="344329"/>
                  </a:cubicBezTo>
                  <a:cubicBezTo>
                    <a:pt x="1545050" y="344329"/>
                    <a:pt x="1577912" y="342614"/>
                    <a:pt x="1608868" y="339090"/>
                  </a:cubicBezTo>
                  <a:cubicBezTo>
                    <a:pt x="1682210" y="330898"/>
                    <a:pt x="1753076" y="312992"/>
                    <a:pt x="1819656" y="285845"/>
                  </a:cubicBezTo>
                  <a:cubicBezTo>
                    <a:pt x="1819942" y="278225"/>
                    <a:pt x="1819942" y="270415"/>
                    <a:pt x="1819656" y="262604"/>
                  </a:cubicBezTo>
                  <a:cubicBezTo>
                    <a:pt x="1819370" y="256318"/>
                    <a:pt x="1818989" y="250127"/>
                    <a:pt x="1818513" y="243840"/>
                  </a:cubicBezTo>
                  <a:cubicBezTo>
                    <a:pt x="1818132" y="243364"/>
                    <a:pt x="1817846" y="242888"/>
                    <a:pt x="1817846" y="242316"/>
                  </a:cubicBezTo>
                  <a:cubicBezTo>
                    <a:pt x="1817561" y="237554"/>
                    <a:pt x="1817084" y="232696"/>
                    <a:pt x="1816608" y="227933"/>
                  </a:cubicBezTo>
                  <a:cubicBezTo>
                    <a:pt x="1816608" y="227457"/>
                    <a:pt x="1816608" y="227076"/>
                    <a:pt x="1816894" y="226790"/>
                  </a:cubicBezTo>
                  <a:cubicBezTo>
                    <a:pt x="1816703" y="226790"/>
                    <a:pt x="1816418" y="226790"/>
                    <a:pt x="1816227" y="226790"/>
                  </a:cubicBezTo>
                  <a:cubicBezTo>
                    <a:pt x="1813274" y="226790"/>
                    <a:pt x="1810512" y="227457"/>
                    <a:pt x="1807845" y="228600"/>
                  </a:cubicBezTo>
                  <a:cubicBezTo>
                    <a:pt x="1773841" y="242983"/>
                    <a:pt x="1738598" y="254889"/>
                    <a:pt x="1703165" y="264033"/>
                  </a:cubicBezTo>
                  <a:cubicBezTo>
                    <a:pt x="1640110" y="279273"/>
                    <a:pt x="1573721" y="286988"/>
                    <a:pt x="1505998" y="286988"/>
                  </a:cubicBezTo>
                  <a:lnTo>
                    <a:pt x="1499140" y="286988"/>
                  </a:lnTo>
                  <a:cubicBezTo>
                    <a:pt x="1408557" y="285083"/>
                    <a:pt x="1317689" y="270891"/>
                    <a:pt x="1229868" y="257175"/>
                  </a:cubicBezTo>
                  <a:lnTo>
                    <a:pt x="1228820" y="256985"/>
                  </a:lnTo>
                  <a:cubicBezTo>
                    <a:pt x="1195292" y="251746"/>
                    <a:pt x="1160717" y="246317"/>
                    <a:pt x="1126617" y="241649"/>
                  </a:cubicBezTo>
                  <a:cubicBezTo>
                    <a:pt x="1058418" y="232410"/>
                    <a:pt x="997458" y="227933"/>
                    <a:pt x="940213" y="227933"/>
                  </a:cubicBezTo>
                  <a:lnTo>
                    <a:pt x="932212" y="227933"/>
                  </a:lnTo>
                  <a:cubicBezTo>
                    <a:pt x="914781" y="228029"/>
                    <a:pt x="896969" y="228886"/>
                    <a:pt x="879824" y="229743"/>
                  </a:cubicBezTo>
                  <a:lnTo>
                    <a:pt x="876681" y="229934"/>
                  </a:lnTo>
                  <a:cubicBezTo>
                    <a:pt x="865061" y="230505"/>
                    <a:pt x="853345" y="231077"/>
                    <a:pt x="841724" y="231458"/>
                  </a:cubicBezTo>
                  <a:cubicBezTo>
                    <a:pt x="820865" y="232124"/>
                    <a:pt x="798862" y="232505"/>
                    <a:pt x="776192" y="232505"/>
                  </a:cubicBezTo>
                  <a:cubicBezTo>
                    <a:pt x="770287" y="232505"/>
                    <a:pt x="764477" y="232505"/>
                    <a:pt x="758666" y="232505"/>
                  </a:cubicBezTo>
                  <a:lnTo>
                    <a:pt x="751808" y="232505"/>
                  </a:lnTo>
                  <a:lnTo>
                    <a:pt x="756190" y="232886"/>
                  </a:lnTo>
                  <a:cubicBezTo>
                    <a:pt x="622268" y="230314"/>
                    <a:pt x="502444" y="213836"/>
                    <a:pt x="389858" y="182309"/>
                  </a:cubicBezTo>
                  <a:cubicBezTo>
                    <a:pt x="280416" y="150400"/>
                    <a:pt x="170117" y="101155"/>
                    <a:pt x="61913" y="35814"/>
                  </a:cubicBezTo>
                  <a:cubicBezTo>
                    <a:pt x="43434" y="24479"/>
                    <a:pt x="24575" y="12478"/>
                    <a:pt x="5905" y="191"/>
                  </a:cubicBezTo>
                  <a:lnTo>
                    <a:pt x="5810" y="191"/>
                  </a:lnTo>
                </a:path>
              </a:pathLst>
            </a:custGeom>
            <a:solidFill>
              <a:srgbClr val="FDD3D6"/>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49C4409A-500F-45E8-D5FC-E247A13CCD11}"/>
                </a:ext>
              </a:extLst>
            </p:cNvPr>
            <p:cNvSpPr/>
            <p:nvPr/>
          </p:nvSpPr>
          <p:spPr>
            <a:xfrm>
              <a:off x="7355751" y="5742451"/>
              <a:ext cx="630650" cy="224599"/>
            </a:xfrm>
            <a:custGeom>
              <a:avLst/>
              <a:gdLst>
                <a:gd name="connsiteX0" fmla="*/ 622173 w 630650"/>
                <a:gd name="connsiteY0" fmla="*/ 190 h 224599"/>
                <a:gd name="connsiteX1" fmla="*/ 622173 w 630650"/>
                <a:gd name="connsiteY1" fmla="*/ 190 h 224599"/>
                <a:gd name="connsiteX2" fmla="*/ 611029 w 630650"/>
                <a:gd name="connsiteY2" fmla="*/ 6191 h 224599"/>
                <a:gd name="connsiteX3" fmla="*/ 509397 w 630650"/>
                <a:gd name="connsiteY3" fmla="*/ 90964 h 224599"/>
                <a:gd name="connsiteX4" fmla="*/ 398812 w 630650"/>
                <a:gd name="connsiteY4" fmla="*/ 144208 h 224599"/>
                <a:gd name="connsiteX5" fmla="*/ 284988 w 630650"/>
                <a:gd name="connsiteY5" fmla="*/ 166973 h 224599"/>
                <a:gd name="connsiteX6" fmla="*/ 271081 w 630650"/>
                <a:gd name="connsiteY6" fmla="*/ 167259 h 224599"/>
                <a:gd name="connsiteX7" fmla="*/ 130016 w 630650"/>
                <a:gd name="connsiteY7" fmla="*/ 149638 h 224599"/>
                <a:gd name="connsiteX8" fmla="*/ 128873 w 630650"/>
                <a:gd name="connsiteY8" fmla="*/ 149447 h 224599"/>
                <a:gd name="connsiteX9" fmla="*/ 0 w 630650"/>
                <a:gd name="connsiteY9" fmla="*/ 131064 h 224599"/>
                <a:gd name="connsiteX10" fmla="*/ 857 w 630650"/>
                <a:gd name="connsiteY10" fmla="*/ 164306 h 224599"/>
                <a:gd name="connsiteX11" fmla="*/ 1714 w 630650"/>
                <a:gd name="connsiteY11" fmla="*/ 188500 h 224599"/>
                <a:gd name="connsiteX12" fmla="*/ 126587 w 630650"/>
                <a:gd name="connsiteY12" fmla="*/ 207169 h 224599"/>
                <a:gd name="connsiteX13" fmla="*/ 140113 w 630650"/>
                <a:gd name="connsiteY13" fmla="*/ 209836 h 224599"/>
                <a:gd name="connsiteX14" fmla="*/ 228600 w 630650"/>
                <a:gd name="connsiteY14" fmla="*/ 223075 h 224599"/>
                <a:gd name="connsiteX15" fmla="*/ 264414 w 630650"/>
                <a:gd name="connsiteY15" fmla="*/ 224599 h 224599"/>
                <a:gd name="connsiteX16" fmla="*/ 326803 w 630650"/>
                <a:gd name="connsiteY16" fmla="*/ 220028 h 224599"/>
                <a:gd name="connsiteX17" fmla="*/ 496253 w 630650"/>
                <a:gd name="connsiteY17" fmla="*/ 164782 h 224599"/>
                <a:gd name="connsiteX18" fmla="*/ 573405 w 630650"/>
                <a:gd name="connsiteY18" fmla="*/ 115443 h 224599"/>
                <a:gd name="connsiteX19" fmla="*/ 630650 w 630650"/>
                <a:gd name="connsiteY19" fmla="*/ 66294 h 224599"/>
                <a:gd name="connsiteX20" fmla="*/ 626745 w 630650"/>
                <a:gd name="connsiteY20" fmla="*/ 34957 h 224599"/>
                <a:gd name="connsiteX21" fmla="*/ 622363 w 630650"/>
                <a:gd name="connsiteY21" fmla="*/ 190 h 224599"/>
                <a:gd name="connsiteX22" fmla="*/ 622078 w 630650"/>
                <a:gd name="connsiteY22" fmla="*/ 0 h 22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0650" h="224599">
                  <a:moveTo>
                    <a:pt x="622173" y="190"/>
                  </a:moveTo>
                  <a:lnTo>
                    <a:pt x="622173" y="190"/>
                  </a:lnTo>
                  <a:cubicBezTo>
                    <a:pt x="617982" y="1238"/>
                    <a:pt x="614077" y="3334"/>
                    <a:pt x="611029" y="6191"/>
                  </a:cubicBezTo>
                  <a:cubicBezTo>
                    <a:pt x="578644" y="36671"/>
                    <a:pt x="546449" y="66008"/>
                    <a:pt x="509397" y="90964"/>
                  </a:cubicBezTo>
                  <a:cubicBezTo>
                    <a:pt x="475297" y="112681"/>
                    <a:pt x="438055" y="130588"/>
                    <a:pt x="398812" y="144208"/>
                  </a:cubicBezTo>
                  <a:cubicBezTo>
                    <a:pt x="358997" y="156877"/>
                    <a:pt x="320707" y="164592"/>
                    <a:pt x="284988" y="166973"/>
                  </a:cubicBezTo>
                  <a:cubicBezTo>
                    <a:pt x="280321" y="167164"/>
                    <a:pt x="275654" y="167259"/>
                    <a:pt x="271081" y="167259"/>
                  </a:cubicBezTo>
                  <a:cubicBezTo>
                    <a:pt x="223933" y="167259"/>
                    <a:pt x="177451" y="158972"/>
                    <a:pt x="130016" y="149638"/>
                  </a:cubicBezTo>
                  <a:lnTo>
                    <a:pt x="128873" y="149447"/>
                  </a:lnTo>
                  <a:cubicBezTo>
                    <a:pt x="87154" y="141351"/>
                    <a:pt x="43910" y="132969"/>
                    <a:pt x="0" y="131064"/>
                  </a:cubicBezTo>
                  <a:cubicBezTo>
                    <a:pt x="0" y="142304"/>
                    <a:pt x="476" y="153353"/>
                    <a:pt x="857" y="164306"/>
                  </a:cubicBezTo>
                  <a:cubicBezTo>
                    <a:pt x="1143" y="172498"/>
                    <a:pt x="1524" y="180499"/>
                    <a:pt x="1714" y="188500"/>
                  </a:cubicBezTo>
                  <a:cubicBezTo>
                    <a:pt x="43910" y="191071"/>
                    <a:pt x="85916" y="199263"/>
                    <a:pt x="126587" y="207169"/>
                  </a:cubicBezTo>
                  <a:lnTo>
                    <a:pt x="140113" y="209836"/>
                  </a:lnTo>
                  <a:cubicBezTo>
                    <a:pt x="166211" y="214789"/>
                    <a:pt x="197072" y="220313"/>
                    <a:pt x="228600" y="223075"/>
                  </a:cubicBezTo>
                  <a:cubicBezTo>
                    <a:pt x="240316" y="224123"/>
                    <a:pt x="252317" y="224599"/>
                    <a:pt x="264414" y="224599"/>
                  </a:cubicBezTo>
                  <a:cubicBezTo>
                    <a:pt x="284893" y="224599"/>
                    <a:pt x="305848" y="223075"/>
                    <a:pt x="326803" y="220028"/>
                  </a:cubicBezTo>
                  <a:cubicBezTo>
                    <a:pt x="383762" y="211836"/>
                    <a:pt x="442436" y="192691"/>
                    <a:pt x="496253" y="164782"/>
                  </a:cubicBezTo>
                  <a:cubicBezTo>
                    <a:pt x="521494" y="151829"/>
                    <a:pt x="547402" y="135160"/>
                    <a:pt x="573405" y="115443"/>
                  </a:cubicBezTo>
                  <a:cubicBezTo>
                    <a:pt x="593884" y="99917"/>
                    <a:pt x="613029" y="82677"/>
                    <a:pt x="630650" y="66294"/>
                  </a:cubicBezTo>
                  <a:cubicBezTo>
                    <a:pt x="629507" y="55721"/>
                    <a:pt x="628174" y="45339"/>
                    <a:pt x="626745" y="34957"/>
                  </a:cubicBezTo>
                  <a:cubicBezTo>
                    <a:pt x="625126" y="22955"/>
                    <a:pt x="623602" y="11621"/>
                    <a:pt x="622363" y="190"/>
                  </a:cubicBezTo>
                  <a:lnTo>
                    <a:pt x="622078" y="0"/>
                  </a:lnTo>
                </a:path>
              </a:pathLst>
            </a:custGeom>
            <a:solidFill>
              <a:srgbClr val="FDD3D6"/>
            </a:solidFill>
            <a:ln w="9525" cap="flat">
              <a:noFill/>
              <a:prstDash val="solid"/>
              <a:miter/>
            </a:ln>
          </p:spPr>
          <p:txBody>
            <a:bodyPr rtlCol="0" anchor="ctr"/>
            <a:lstStyle/>
            <a:p>
              <a:endParaRPr lang="en-US"/>
            </a:p>
          </p:txBody>
        </p:sp>
        <p:grpSp>
          <p:nvGrpSpPr>
            <p:cNvPr id="891" name="Graphic 100">
              <a:extLst>
                <a:ext uri="{FF2B5EF4-FFF2-40B4-BE49-F238E27FC236}">
                  <a16:creationId xmlns:a16="http://schemas.microsoft.com/office/drawing/2014/main" id="{0D8627CA-3C0B-1F99-2727-B617B76D7040}"/>
                </a:ext>
              </a:extLst>
            </p:cNvPr>
            <p:cNvGrpSpPr/>
            <p:nvPr/>
          </p:nvGrpSpPr>
          <p:grpSpPr>
            <a:xfrm>
              <a:off x="5592578" y="3833736"/>
              <a:ext cx="2372696" cy="1729073"/>
              <a:chOff x="2646616" y="4526384"/>
              <a:chExt cx="2372696" cy="1729073"/>
            </a:xfrm>
          </p:grpSpPr>
          <p:sp>
            <p:nvSpPr>
              <p:cNvPr id="936" name="Freeform: Shape 935">
                <a:extLst>
                  <a:ext uri="{FF2B5EF4-FFF2-40B4-BE49-F238E27FC236}">
                    <a16:creationId xmlns:a16="http://schemas.microsoft.com/office/drawing/2014/main" id="{F078A56D-B8DA-128C-A973-8E0C868E7ABD}"/>
                  </a:ext>
                </a:extLst>
              </p:cNvPr>
              <p:cNvSpPr/>
              <p:nvPr/>
            </p:nvSpPr>
            <p:spPr>
              <a:xfrm>
                <a:off x="2646800" y="4526384"/>
                <a:ext cx="2372512" cy="1729073"/>
              </a:xfrm>
              <a:custGeom>
                <a:avLst/>
                <a:gdLst>
                  <a:gd name="connsiteX0" fmla="*/ 1439234 w 2372512"/>
                  <a:gd name="connsiteY0" fmla="*/ 0 h 1729073"/>
                  <a:gd name="connsiteX1" fmla="*/ 1439234 w 2372512"/>
                  <a:gd name="connsiteY1" fmla="*/ 0 h 1729073"/>
                  <a:gd name="connsiteX2" fmla="*/ 1436281 w 2372512"/>
                  <a:gd name="connsiteY2" fmla="*/ 2477 h 1729073"/>
                  <a:gd name="connsiteX3" fmla="*/ 1436281 w 2372512"/>
                  <a:gd name="connsiteY3" fmla="*/ 2477 h 1729073"/>
                  <a:gd name="connsiteX4" fmla="*/ 1434948 w 2372512"/>
                  <a:gd name="connsiteY4" fmla="*/ 2953 h 1729073"/>
                  <a:gd name="connsiteX5" fmla="*/ 1390275 w 2372512"/>
                  <a:gd name="connsiteY5" fmla="*/ 24575 h 1729073"/>
                  <a:gd name="connsiteX6" fmla="*/ 1262259 w 2372512"/>
                  <a:gd name="connsiteY6" fmla="*/ 51149 h 1729073"/>
                  <a:gd name="connsiteX7" fmla="*/ 1261021 w 2372512"/>
                  <a:gd name="connsiteY7" fmla="*/ 51626 h 1729073"/>
                  <a:gd name="connsiteX8" fmla="*/ 1211396 w 2372512"/>
                  <a:gd name="connsiteY8" fmla="*/ 55150 h 1729073"/>
                  <a:gd name="connsiteX9" fmla="*/ 1203776 w 2372512"/>
                  <a:gd name="connsiteY9" fmla="*/ 55721 h 1729073"/>
                  <a:gd name="connsiteX10" fmla="*/ 1198728 w 2372512"/>
                  <a:gd name="connsiteY10" fmla="*/ 56102 h 1729073"/>
                  <a:gd name="connsiteX11" fmla="*/ 1153770 w 2372512"/>
                  <a:gd name="connsiteY11" fmla="*/ 59531 h 1729073"/>
                  <a:gd name="connsiteX12" fmla="*/ 1055662 w 2372512"/>
                  <a:gd name="connsiteY12" fmla="*/ 75057 h 1729073"/>
                  <a:gd name="connsiteX13" fmla="*/ 1054043 w 2372512"/>
                  <a:gd name="connsiteY13" fmla="*/ 72771 h 1729073"/>
                  <a:gd name="connsiteX14" fmla="*/ 1049376 w 2372512"/>
                  <a:gd name="connsiteY14" fmla="*/ 71152 h 1729073"/>
                  <a:gd name="connsiteX15" fmla="*/ 1043565 w 2372512"/>
                  <a:gd name="connsiteY15" fmla="*/ 74104 h 1729073"/>
                  <a:gd name="connsiteX16" fmla="*/ 1041946 w 2372512"/>
                  <a:gd name="connsiteY16" fmla="*/ 79629 h 1729073"/>
                  <a:gd name="connsiteX17" fmla="*/ 1041946 w 2372512"/>
                  <a:gd name="connsiteY17" fmla="*/ 81344 h 1729073"/>
                  <a:gd name="connsiteX18" fmla="*/ 1041089 w 2372512"/>
                  <a:gd name="connsiteY18" fmla="*/ 83915 h 1729073"/>
                  <a:gd name="connsiteX19" fmla="*/ 1040803 w 2372512"/>
                  <a:gd name="connsiteY19" fmla="*/ 86106 h 1729073"/>
                  <a:gd name="connsiteX20" fmla="*/ 1040517 w 2372512"/>
                  <a:gd name="connsiteY20" fmla="*/ 88297 h 1729073"/>
                  <a:gd name="connsiteX21" fmla="*/ 965937 w 2372512"/>
                  <a:gd name="connsiteY21" fmla="*/ 64865 h 1729073"/>
                  <a:gd name="connsiteX22" fmla="*/ 900500 w 2372512"/>
                  <a:gd name="connsiteY22" fmla="*/ 31718 h 1729073"/>
                  <a:gd name="connsiteX23" fmla="*/ 906120 w 2372512"/>
                  <a:gd name="connsiteY23" fmla="*/ 24384 h 1729073"/>
                  <a:gd name="connsiteX24" fmla="*/ 904786 w 2372512"/>
                  <a:gd name="connsiteY24" fmla="*/ 20765 h 1729073"/>
                  <a:gd name="connsiteX25" fmla="*/ 902119 w 2372512"/>
                  <a:gd name="connsiteY25" fmla="*/ 16859 h 1729073"/>
                  <a:gd name="connsiteX26" fmla="*/ 900881 w 2372512"/>
                  <a:gd name="connsiteY26" fmla="*/ 17336 h 1729073"/>
                  <a:gd name="connsiteX27" fmla="*/ 899166 w 2372512"/>
                  <a:gd name="connsiteY27" fmla="*/ 19336 h 1729073"/>
                  <a:gd name="connsiteX28" fmla="*/ 863829 w 2372512"/>
                  <a:gd name="connsiteY28" fmla="*/ 33528 h 1729073"/>
                  <a:gd name="connsiteX29" fmla="*/ 849065 w 2372512"/>
                  <a:gd name="connsiteY29" fmla="*/ 39433 h 1729073"/>
                  <a:gd name="connsiteX30" fmla="*/ 823062 w 2372512"/>
                  <a:gd name="connsiteY30" fmla="*/ 50768 h 1729073"/>
                  <a:gd name="connsiteX31" fmla="*/ 699903 w 2372512"/>
                  <a:gd name="connsiteY31" fmla="*/ 127159 h 1729073"/>
                  <a:gd name="connsiteX32" fmla="*/ 530168 w 2372512"/>
                  <a:gd name="connsiteY32" fmla="*/ 275654 h 1729073"/>
                  <a:gd name="connsiteX33" fmla="*/ 390436 w 2372512"/>
                  <a:gd name="connsiteY33" fmla="*/ 453009 h 1729073"/>
                  <a:gd name="connsiteX34" fmla="*/ 328809 w 2372512"/>
                  <a:gd name="connsiteY34" fmla="*/ 556641 h 1729073"/>
                  <a:gd name="connsiteX35" fmla="*/ 270612 w 2372512"/>
                  <a:gd name="connsiteY35" fmla="*/ 670465 h 1729073"/>
                  <a:gd name="connsiteX36" fmla="*/ 101162 w 2372512"/>
                  <a:gd name="connsiteY36" fmla="*/ 1107853 h 1729073"/>
                  <a:gd name="connsiteX37" fmla="*/ 100781 w 2372512"/>
                  <a:gd name="connsiteY37" fmla="*/ 1108901 h 1729073"/>
                  <a:gd name="connsiteX38" fmla="*/ 87351 w 2372512"/>
                  <a:gd name="connsiteY38" fmla="*/ 1150525 h 1729073"/>
                  <a:gd name="connsiteX39" fmla="*/ 44107 w 2372512"/>
                  <a:gd name="connsiteY39" fmla="*/ 1289685 h 1729073"/>
                  <a:gd name="connsiteX40" fmla="*/ 26105 w 2372512"/>
                  <a:gd name="connsiteY40" fmla="*/ 1352074 h 1729073"/>
                  <a:gd name="connsiteX41" fmla="*/ 24771 w 2372512"/>
                  <a:gd name="connsiteY41" fmla="*/ 1356836 h 1729073"/>
                  <a:gd name="connsiteX42" fmla="*/ 197 w 2372512"/>
                  <a:gd name="connsiteY42" fmla="*/ 1440752 h 1729073"/>
                  <a:gd name="connsiteX43" fmla="*/ 1340 w 2372512"/>
                  <a:gd name="connsiteY43" fmla="*/ 1446276 h 1729073"/>
                  <a:gd name="connsiteX44" fmla="*/ 2483 w 2372512"/>
                  <a:gd name="connsiteY44" fmla="*/ 1447610 h 1729073"/>
                  <a:gd name="connsiteX45" fmla="*/ 4769 w 2372512"/>
                  <a:gd name="connsiteY45" fmla="*/ 1447895 h 1729073"/>
                  <a:gd name="connsiteX46" fmla="*/ 6579 w 2372512"/>
                  <a:gd name="connsiteY46" fmla="*/ 1447895 h 1729073"/>
                  <a:gd name="connsiteX47" fmla="*/ 8388 w 2372512"/>
                  <a:gd name="connsiteY47" fmla="*/ 1448086 h 1729073"/>
                  <a:gd name="connsiteX48" fmla="*/ 16294 w 2372512"/>
                  <a:gd name="connsiteY48" fmla="*/ 1446467 h 1729073"/>
                  <a:gd name="connsiteX49" fmla="*/ 26200 w 2372512"/>
                  <a:gd name="connsiteY49" fmla="*/ 1443133 h 1729073"/>
                  <a:gd name="connsiteX50" fmla="*/ 120212 w 2372512"/>
                  <a:gd name="connsiteY50" fmla="*/ 1384554 h 1729073"/>
                  <a:gd name="connsiteX51" fmla="*/ 169266 w 2372512"/>
                  <a:gd name="connsiteY51" fmla="*/ 1347502 h 1729073"/>
                  <a:gd name="connsiteX52" fmla="*/ 216319 w 2372512"/>
                  <a:gd name="connsiteY52" fmla="*/ 1309593 h 1729073"/>
                  <a:gd name="connsiteX53" fmla="*/ 396342 w 2372512"/>
                  <a:gd name="connsiteY53" fmla="*/ 1145572 h 1729073"/>
                  <a:gd name="connsiteX54" fmla="*/ 560648 w 2372512"/>
                  <a:gd name="connsiteY54" fmla="*/ 966026 h 1729073"/>
                  <a:gd name="connsiteX55" fmla="*/ 708857 w 2372512"/>
                  <a:gd name="connsiteY55" fmla="*/ 773525 h 1729073"/>
                  <a:gd name="connsiteX56" fmla="*/ 955554 w 2372512"/>
                  <a:gd name="connsiteY56" fmla="*/ 353568 h 1729073"/>
                  <a:gd name="connsiteX57" fmla="*/ 963651 w 2372512"/>
                  <a:gd name="connsiteY57" fmla="*/ 334804 h 1729073"/>
                  <a:gd name="connsiteX58" fmla="*/ 968985 w 2372512"/>
                  <a:gd name="connsiteY58" fmla="*/ 322326 h 1729073"/>
                  <a:gd name="connsiteX59" fmla="*/ 983653 w 2372512"/>
                  <a:gd name="connsiteY59" fmla="*/ 289465 h 1729073"/>
                  <a:gd name="connsiteX60" fmla="*/ 991749 w 2372512"/>
                  <a:gd name="connsiteY60" fmla="*/ 271844 h 1729073"/>
                  <a:gd name="connsiteX61" fmla="*/ 1014133 w 2372512"/>
                  <a:gd name="connsiteY61" fmla="*/ 222123 h 1729073"/>
                  <a:gd name="connsiteX62" fmla="*/ 1044708 w 2372512"/>
                  <a:gd name="connsiteY62" fmla="*/ 138875 h 1729073"/>
                  <a:gd name="connsiteX63" fmla="*/ 1115860 w 2372512"/>
                  <a:gd name="connsiteY63" fmla="*/ 539210 h 1729073"/>
                  <a:gd name="connsiteX64" fmla="*/ 1309789 w 2372512"/>
                  <a:gd name="connsiteY64" fmla="*/ 982789 h 1729073"/>
                  <a:gd name="connsiteX65" fmla="*/ 1606207 w 2372512"/>
                  <a:gd name="connsiteY65" fmla="*/ 1361694 h 1729073"/>
                  <a:gd name="connsiteX66" fmla="*/ 1787658 w 2372512"/>
                  <a:gd name="connsiteY66" fmla="*/ 1512094 h 1729073"/>
                  <a:gd name="connsiteX67" fmla="*/ 2002828 w 2372512"/>
                  <a:gd name="connsiteY67" fmla="*/ 1635062 h 1729073"/>
                  <a:gd name="connsiteX68" fmla="*/ 2173802 w 2372512"/>
                  <a:gd name="connsiteY68" fmla="*/ 1698212 h 1729073"/>
                  <a:gd name="connsiteX69" fmla="*/ 2317820 w 2372512"/>
                  <a:gd name="connsiteY69" fmla="*/ 1727835 h 1729073"/>
                  <a:gd name="connsiteX70" fmla="*/ 2319725 w 2372512"/>
                  <a:gd name="connsiteY70" fmla="*/ 1728026 h 1729073"/>
                  <a:gd name="connsiteX71" fmla="*/ 2321630 w 2372512"/>
                  <a:gd name="connsiteY71" fmla="*/ 1728026 h 1729073"/>
                  <a:gd name="connsiteX72" fmla="*/ 2335917 w 2372512"/>
                  <a:gd name="connsiteY72" fmla="*/ 1729073 h 1729073"/>
                  <a:gd name="connsiteX73" fmla="*/ 2341537 w 2372512"/>
                  <a:gd name="connsiteY73" fmla="*/ 1729073 h 1729073"/>
                  <a:gd name="connsiteX74" fmla="*/ 2358396 w 2372512"/>
                  <a:gd name="connsiteY74" fmla="*/ 1728883 h 1729073"/>
                  <a:gd name="connsiteX75" fmla="*/ 2361159 w 2372512"/>
                  <a:gd name="connsiteY75" fmla="*/ 1728597 h 1729073"/>
                  <a:gd name="connsiteX76" fmla="*/ 2363826 w 2372512"/>
                  <a:gd name="connsiteY76" fmla="*/ 1728311 h 1729073"/>
                  <a:gd name="connsiteX77" fmla="*/ 2364969 w 2372512"/>
                  <a:gd name="connsiteY77" fmla="*/ 1728121 h 1729073"/>
                  <a:gd name="connsiteX78" fmla="*/ 2364969 w 2372512"/>
                  <a:gd name="connsiteY78" fmla="*/ 1728121 h 1729073"/>
                  <a:gd name="connsiteX79" fmla="*/ 2370112 w 2372512"/>
                  <a:gd name="connsiteY79" fmla="*/ 1726216 h 1729073"/>
                  <a:gd name="connsiteX80" fmla="*/ 2372494 w 2372512"/>
                  <a:gd name="connsiteY80" fmla="*/ 1720977 h 1729073"/>
                  <a:gd name="connsiteX81" fmla="*/ 2362587 w 2372512"/>
                  <a:gd name="connsiteY81" fmla="*/ 1642205 h 1729073"/>
                  <a:gd name="connsiteX82" fmla="*/ 2345824 w 2372512"/>
                  <a:gd name="connsiteY82" fmla="*/ 1561814 h 1729073"/>
                  <a:gd name="connsiteX83" fmla="*/ 2333060 w 2372512"/>
                  <a:gd name="connsiteY83" fmla="*/ 1508951 h 1729073"/>
                  <a:gd name="connsiteX84" fmla="*/ 2326488 w 2372512"/>
                  <a:gd name="connsiteY84" fmla="*/ 1481900 h 1729073"/>
                  <a:gd name="connsiteX85" fmla="*/ 2308771 w 2372512"/>
                  <a:gd name="connsiteY85" fmla="*/ 1402652 h 1729073"/>
                  <a:gd name="connsiteX86" fmla="*/ 2235143 w 2372512"/>
                  <a:gd name="connsiteY86" fmla="*/ 1078611 h 1729073"/>
                  <a:gd name="connsiteX87" fmla="*/ 2145799 w 2372512"/>
                  <a:gd name="connsiteY87" fmla="*/ 758571 h 1729073"/>
                  <a:gd name="connsiteX88" fmla="*/ 2099221 w 2372512"/>
                  <a:gd name="connsiteY88" fmla="*/ 625697 h 1729073"/>
                  <a:gd name="connsiteX89" fmla="*/ 2042357 w 2372512"/>
                  <a:gd name="connsiteY89" fmla="*/ 500444 h 1729073"/>
                  <a:gd name="connsiteX90" fmla="*/ 1886814 w 2372512"/>
                  <a:gd name="connsiteY90" fmla="*/ 277749 h 1729073"/>
                  <a:gd name="connsiteX91" fmla="*/ 1784325 w 2372512"/>
                  <a:gd name="connsiteY91" fmla="*/ 187071 h 1729073"/>
                  <a:gd name="connsiteX92" fmla="*/ 1654785 w 2372512"/>
                  <a:gd name="connsiteY92" fmla="*/ 103632 h 1729073"/>
                  <a:gd name="connsiteX93" fmla="*/ 1526102 w 2372512"/>
                  <a:gd name="connsiteY93" fmla="*/ 37433 h 1729073"/>
                  <a:gd name="connsiteX94" fmla="*/ 1524768 w 2372512"/>
                  <a:gd name="connsiteY94" fmla="*/ 37719 h 1729073"/>
                  <a:gd name="connsiteX95" fmla="*/ 1491240 w 2372512"/>
                  <a:gd name="connsiteY95" fmla="*/ 23717 h 1729073"/>
                  <a:gd name="connsiteX96" fmla="*/ 1476762 w 2372512"/>
                  <a:gd name="connsiteY96" fmla="*/ 17812 h 1729073"/>
                  <a:gd name="connsiteX97" fmla="*/ 1453426 w 2372512"/>
                  <a:gd name="connsiteY97" fmla="*/ 7429 h 1729073"/>
                  <a:gd name="connsiteX98" fmla="*/ 1439329 w 2372512"/>
                  <a:gd name="connsiteY98" fmla="*/ 0 h 1729073"/>
                  <a:gd name="connsiteX99" fmla="*/ 1439329 w 2372512"/>
                  <a:gd name="connsiteY99" fmla="*/ 0 h 172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72512" h="1729073">
                    <a:moveTo>
                      <a:pt x="1439234" y="0"/>
                    </a:moveTo>
                    <a:lnTo>
                      <a:pt x="1439234" y="0"/>
                    </a:lnTo>
                    <a:cubicBezTo>
                      <a:pt x="1437900" y="667"/>
                      <a:pt x="1436948" y="1524"/>
                      <a:pt x="1436281" y="2477"/>
                    </a:cubicBezTo>
                    <a:lnTo>
                      <a:pt x="1436281" y="2477"/>
                    </a:lnTo>
                    <a:cubicBezTo>
                      <a:pt x="1436281" y="2477"/>
                      <a:pt x="1435519" y="2667"/>
                      <a:pt x="1434948" y="2953"/>
                    </a:cubicBezTo>
                    <a:cubicBezTo>
                      <a:pt x="1421041" y="11240"/>
                      <a:pt x="1406087" y="18574"/>
                      <a:pt x="1390275" y="24575"/>
                    </a:cubicBezTo>
                    <a:cubicBezTo>
                      <a:pt x="1345603" y="41434"/>
                      <a:pt x="1298454" y="47625"/>
                      <a:pt x="1262259" y="51149"/>
                    </a:cubicBezTo>
                    <a:cubicBezTo>
                      <a:pt x="1261688" y="51245"/>
                      <a:pt x="1261021" y="51435"/>
                      <a:pt x="1261021" y="51626"/>
                    </a:cubicBezTo>
                    <a:cubicBezTo>
                      <a:pt x="1244257" y="52864"/>
                      <a:pt x="1227588" y="54007"/>
                      <a:pt x="1211396" y="55150"/>
                    </a:cubicBezTo>
                    <a:lnTo>
                      <a:pt x="1203776" y="55721"/>
                    </a:lnTo>
                    <a:lnTo>
                      <a:pt x="1198728" y="56102"/>
                    </a:lnTo>
                    <a:cubicBezTo>
                      <a:pt x="1183773" y="57150"/>
                      <a:pt x="1168724" y="58198"/>
                      <a:pt x="1153770" y="59531"/>
                    </a:cubicBezTo>
                    <a:cubicBezTo>
                      <a:pt x="1124528" y="62198"/>
                      <a:pt x="1089952" y="66104"/>
                      <a:pt x="1055662" y="75057"/>
                    </a:cubicBezTo>
                    <a:cubicBezTo>
                      <a:pt x="1055662" y="74390"/>
                      <a:pt x="1054995" y="73438"/>
                      <a:pt x="1054043" y="72771"/>
                    </a:cubicBezTo>
                    <a:cubicBezTo>
                      <a:pt x="1052709" y="71723"/>
                      <a:pt x="1051090" y="71152"/>
                      <a:pt x="1049376" y="71152"/>
                    </a:cubicBezTo>
                    <a:cubicBezTo>
                      <a:pt x="1046709" y="71438"/>
                      <a:pt x="1044804" y="72485"/>
                      <a:pt x="1043565" y="74104"/>
                    </a:cubicBezTo>
                    <a:cubicBezTo>
                      <a:pt x="1042137" y="75914"/>
                      <a:pt x="1041946" y="77819"/>
                      <a:pt x="1041946" y="79629"/>
                    </a:cubicBezTo>
                    <a:lnTo>
                      <a:pt x="1041946" y="81344"/>
                    </a:lnTo>
                    <a:cubicBezTo>
                      <a:pt x="1041660" y="81915"/>
                      <a:pt x="1041279" y="82868"/>
                      <a:pt x="1041089" y="83915"/>
                    </a:cubicBezTo>
                    <a:lnTo>
                      <a:pt x="1040803" y="86106"/>
                    </a:lnTo>
                    <a:lnTo>
                      <a:pt x="1040517" y="88297"/>
                    </a:lnTo>
                    <a:cubicBezTo>
                      <a:pt x="1017372" y="84392"/>
                      <a:pt x="993654" y="76962"/>
                      <a:pt x="965937" y="64865"/>
                    </a:cubicBezTo>
                    <a:cubicBezTo>
                      <a:pt x="944601" y="55340"/>
                      <a:pt x="924503" y="44672"/>
                      <a:pt x="900500" y="31718"/>
                    </a:cubicBezTo>
                    <a:cubicBezTo>
                      <a:pt x="903643" y="31623"/>
                      <a:pt x="906405" y="28004"/>
                      <a:pt x="906120" y="24384"/>
                    </a:cubicBezTo>
                    <a:cubicBezTo>
                      <a:pt x="905929" y="22955"/>
                      <a:pt x="905548" y="21812"/>
                      <a:pt x="904786" y="20765"/>
                    </a:cubicBezTo>
                    <a:cubicBezTo>
                      <a:pt x="904405" y="19336"/>
                      <a:pt x="903357" y="17907"/>
                      <a:pt x="902119" y="16859"/>
                    </a:cubicBezTo>
                    <a:lnTo>
                      <a:pt x="900881" y="17336"/>
                    </a:lnTo>
                    <a:cubicBezTo>
                      <a:pt x="900214" y="18479"/>
                      <a:pt x="899738" y="19050"/>
                      <a:pt x="899166" y="19336"/>
                    </a:cubicBezTo>
                    <a:lnTo>
                      <a:pt x="863829" y="33528"/>
                    </a:lnTo>
                    <a:lnTo>
                      <a:pt x="849065" y="39433"/>
                    </a:lnTo>
                    <a:cubicBezTo>
                      <a:pt x="840397" y="43148"/>
                      <a:pt x="831729" y="46863"/>
                      <a:pt x="823062" y="50768"/>
                    </a:cubicBezTo>
                    <a:cubicBezTo>
                      <a:pt x="780199" y="73628"/>
                      <a:pt x="738765" y="99346"/>
                      <a:pt x="699903" y="127159"/>
                    </a:cubicBezTo>
                    <a:cubicBezTo>
                      <a:pt x="640277" y="169831"/>
                      <a:pt x="583222" y="219742"/>
                      <a:pt x="530168" y="275654"/>
                    </a:cubicBezTo>
                    <a:cubicBezTo>
                      <a:pt x="479685" y="328898"/>
                      <a:pt x="432632" y="388525"/>
                      <a:pt x="390436" y="453009"/>
                    </a:cubicBezTo>
                    <a:cubicBezTo>
                      <a:pt x="371005" y="482632"/>
                      <a:pt x="351384" y="515588"/>
                      <a:pt x="328809" y="556641"/>
                    </a:cubicBezTo>
                    <a:cubicBezTo>
                      <a:pt x="309188" y="592265"/>
                      <a:pt x="290138" y="629507"/>
                      <a:pt x="270612" y="670465"/>
                    </a:cubicBezTo>
                    <a:cubicBezTo>
                      <a:pt x="212128" y="793147"/>
                      <a:pt x="159836" y="928021"/>
                      <a:pt x="101162" y="1107853"/>
                    </a:cubicBezTo>
                    <a:cubicBezTo>
                      <a:pt x="101067" y="1108139"/>
                      <a:pt x="100876" y="1108520"/>
                      <a:pt x="100781" y="1108901"/>
                    </a:cubicBezTo>
                    <a:cubicBezTo>
                      <a:pt x="96209" y="1122712"/>
                      <a:pt x="91827" y="1136618"/>
                      <a:pt x="87351" y="1150525"/>
                    </a:cubicBezTo>
                    <a:cubicBezTo>
                      <a:pt x="73158" y="1195006"/>
                      <a:pt x="58204" y="1242346"/>
                      <a:pt x="44107" y="1289685"/>
                    </a:cubicBezTo>
                    <a:cubicBezTo>
                      <a:pt x="38011" y="1310450"/>
                      <a:pt x="32010" y="1331214"/>
                      <a:pt x="26105" y="1352074"/>
                    </a:cubicBezTo>
                    <a:lnTo>
                      <a:pt x="24771" y="1356836"/>
                    </a:lnTo>
                    <a:cubicBezTo>
                      <a:pt x="16580" y="1385602"/>
                      <a:pt x="8484" y="1413605"/>
                      <a:pt x="197" y="1440752"/>
                    </a:cubicBezTo>
                    <a:cubicBezTo>
                      <a:pt x="-375" y="1442561"/>
                      <a:pt x="387" y="1444847"/>
                      <a:pt x="1340" y="1446276"/>
                    </a:cubicBezTo>
                    <a:cubicBezTo>
                      <a:pt x="1721" y="1446848"/>
                      <a:pt x="2102" y="1447229"/>
                      <a:pt x="2483" y="1447610"/>
                    </a:cubicBezTo>
                    <a:cubicBezTo>
                      <a:pt x="3340" y="1447705"/>
                      <a:pt x="4007" y="1447800"/>
                      <a:pt x="4769" y="1447895"/>
                    </a:cubicBezTo>
                    <a:lnTo>
                      <a:pt x="6579" y="1447895"/>
                    </a:lnTo>
                    <a:lnTo>
                      <a:pt x="8388" y="1448086"/>
                    </a:lnTo>
                    <a:lnTo>
                      <a:pt x="16294" y="1446467"/>
                    </a:lnTo>
                    <a:cubicBezTo>
                      <a:pt x="20009" y="1445228"/>
                      <a:pt x="23152" y="1444181"/>
                      <a:pt x="26200" y="1443133"/>
                    </a:cubicBezTo>
                    <a:cubicBezTo>
                      <a:pt x="57918" y="1426369"/>
                      <a:pt x="88684" y="1407224"/>
                      <a:pt x="120212" y="1384554"/>
                    </a:cubicBezTo>
                    <a:cubicBezTo>
                      <a:pt x="137833" y="1371981"/>
                      <a:pt x="154216" y="1359313"/>
                      <a:pt x="169266" y="1347502"/>
                    </a:cubicBezTo>
                    <a:cubicBezTo>
                      <a:pt x="184410" y="1335596"/>
                      <a:pt x="199841" y="1323213"/>
                      <a:pt x="216319" y="1309593"/>
                    </a:cubicBezTo>
                    <a:cubicBezTo>
                      <a:pt x="276612" y="1259872"/>
                      <a:pt x="337191" y="1204722"/>
                      <a:pt x="396342" y="1145572"/>
                    </a:cubicBezTo>
                    <a:cubicBezTo>
                      <a:pt x="452634" y="1089279"/>
                      <a:pt x="507879" y="1028891"/>
                      <a:pt x="560648" y="966026"/>
                    </a:cubicBezTo>
                    <a:cubicBezTo>
                      <a:pt x="607892" y="909733"/>
                      <a:pt x="656374" y="846772"/>
                      <a:pt x="708857" y="773525"/>
                    </a:cubicBezTo>
                    <a:cubicBezTo>
                      <a:pt x="818299" y="621030"/>
                      <a:pt x="896690" y="487585"/>
                      <a:pt x="955554" y="353568"/>
                    </a:cubicBezTo>
                    <a:cubicBezTo>
                      <a:pt x="958317" y="347282"/>
                      <a:pt x="960984" y="341090"/>
                      <a:pt x="963651" y="334804"/>
                    </a:cubicBezTo>
                    <a:lnTo>
                      <a:pt x="968985" y="322326"/>
                    </a:lnTo>
                    <a:cubicBezTo>
                      <a:pt x="973747" y="311277"/>
                      <a:pt x="978700" y="300419"/>
                      <a:pt x="983653" y="289465"/>
                    </a:cubicBezTo>
                    <a:lnTo>
                      <a:pt x="991749" y="271844"/>
                    </a:lnTo>
                    <a:cubicBezTo>
                      <a:pt x="999369" y="255270"/>
                      <a:pt x="1006894" y="238792"/>
                      <a:pt x="1014133" y="222123"/>
                    </a:cubicBezTo>
                    <a:cubicBezTo>
                      <a:pt x="1028135" y="189929"/>
                      <a:pt x="1037850" y="163449"/>
                      <a:pt x="1044708" y="138875"/>
                    </a:cubicBezTo>
                    <a:cubicBezTo>
                      <a:pt x="1051471" y="268510"/>
                      <a:pt x="1075474" y="403193"/>
                      <a:pt x="1115860" y="539210"/>
                    </a:cubicBezTo>
                    <a:cubicBezTo>
                      <a:pt x="1161390" y="692658"/>
                      <a:pt x="1226636" y="841820"/>
                      <a:pt x="1309789" y="982789"/>
                    </a:cubicBezTo>
                    <a:cubicBezTo>
                      <a:pt x="1393514" y="1124712"/>
                      <a:pt x="1493241" y="1252156"/>
                      <a:pt x="1606207" y="1361694"/>
                    </a:cubicBezTo>
                    <a:cubicBezTo>
                      <a:pt x="1663548" y="1417130"/>
                      <a:pt x="1724508" y="1467803"/>
                      <a:pt x="1787658" y="1512094"/>
                    </a:cubicBezTo>
                    <a:cubicBezTo>
                      <a:pt x="1854810" y="1559147"/>
                      <a:pt x="1927200" y="1600486"/>
                      <a:pt x="2002828" y="1635062"/>
                    </a:cubicBezTo>
                    <a:cubicBezTo>
                      <a:pt x="2059597" y="1660970"/>
                      <a:pt x="2117033" y="1682210"/>
                      <a:pt x="2173802" y="1698212"/>
                    </a:cubicBezTo>
                    <a:cubicBezTo>
                      <a:pt x="2222379" y="1711928"/>
                      <a:pt x="2270862" y="1721930"/>
                      <a:pt x="2317820" y="1727835"/>
                    </a:cubicBezTo>
                    <a:lnTo>
                      <a:pt x="2319725" y="1728026"/>
                    </a:lnTo>
                    <a:lnTo>
                      <a:pt x="2321630" y="1728026"/>
                    </a:lnTo>
                    <a:cubicBezTo>
                      <a:pt x="2326392" y="1728502"/>
                      <a:pt x="2331155" y="1728788"/>
                      <a:pt x="2335917" y="1729073"/>
                    </a:cubicBezTo>
                    <a:lnTo>
                      <a:pt x="2341537" y="1729073"/>
                    </a:lnTo>
                    <a:cubicBezTo>
                      <a:pt x="2347157" y="1729073"/>
                      <a:pt x="2352777" y="1729073"/>
                      <a:pt x="2358396" y="1728883"/>
                    </a:cubicBezTo>
                    <a:lnTo>
                      <a:pt x="2361159" y="1728597"/>
                    </a:lnTo>
                    <a:lnTo>
                      <a:pt x="2363826" y="1728311"/>
                    </a:lnTo>
                    <a:lnTo>
                      <a:pt x="2364969" y="1728121"/>
                    </a:lnTo>
                    <a:lnTo>
                      <a:pt x="2364969" y="1728121"/>
                    </a:lnTo>
                    <a:cubicBezTo>
                      <a:pt x="2366778" y="1728121"/>
                      <a:pt x="2368588" y="1727454"/>
                      <a:pt x="2370112" y="1726216"/>
                    </a:cubicBezTo>
                    <a:cubicBezTo>
                      <a:pt x="2371446" y="1724978"/>
                      <a:pt x="2372684" y="1722787"/>
                      <a:pt x="2372494" y="1720977"/>
                    </a:cubicBezTo>
                    <a:cubicBezTo>
                      <a:pt x="2370684" y="1696022"/>
                      <a:pt x="2367445" y="1670304"/>
                      <a:pt x="2362587" y="1642205"/>
                    </a:cubicBezTo>
                    <a:cubicBezTo>
                      <a:pt x="2357444" y="1612297"/>
                      <a:pt x="2350491" y="1582007"/>
                      <a:pt x="2345824" y="1561814"/>
                    </a:cubicBezTo>
                    <a:cubicBezTo>
                      <a:pt x="2341728" y="1544193"/>
                      <a:pt x="2337346" y="1526572"/>
                      <a:pt x="2333060" y="1508951"/>
                    </a:cubicBezTo>
                    <a:lnTo>
                      <a:pt x="2326488" y="1481900"/>
                    </a:lnTo>
                    <a:cubicBezTo>
                      <a:pt x="2320678" y="1457706"/>
                      <a:pt x="2314867" y="1431798"/>
                      <a:pt x="2308771" y="1402652"/>
                    </a:cubicBezTo>
                    <a:cubicBezTo>
                      <a:pt x="2283149" y="1281303"/>
                      <a:pt x="2259051" y="1175385"/>
                      <a:pt x="2235143" y="1078611"/>
                    </a:cubicBezTo>
                    <a:cubicBezTo>
                      <a:pt x="2206378" y="962787"/>
                      <a:pt x="2177231" y="858107"/>
                      <a:pt x="2145799" y="758571"/>
                    </a:cubicBezTo>
                    <a:cubicBezTo>
                      <a:pt x="2129701" y="707422"/>
                      <a:pt x="2114937" y="665226"/>
                      <a:pt x="2099221" y="625697"/>
                    </a:cubicBezTo>
                    <a:cubicBezTo>
                      <a:pt x="2082267" y="582740"/>
                      <a:pt x="2063121" y="540639"/>
                      <a:pt x="2042357" y="500444"/>
                    </a:cubicBezTo>
                    <a:cubicBezTo>
                      <a:pt x="1998161" y="415100"/>
                      <a:pt x="1945773" y="340138"/>
                      <a:pt x="1886814" y="277749"/>
                    </a:cubicBezTo>
                    <a:cubicBezTo>
                      <a:pt x="1855762" y="244888"/>
                      <a:pt x="1821282" y="214408"/>
                      <a:pt x="1784325" y="187071"/>
                    </a:cubicBezTo>
                    <a:cubicBezTo>
                      <a:pt x="1745558" y="158401"/>
                      <a:pt x="1703172" y="131064"/>
                      <a:pt x="1654785" y="103632"/>
                    </a:cubicBezTo>
                    <a:cubicBezTo>
                      <a:pt x="1618018" y="82772"/>
                      <a:pt x="1577156" y="61722"/>
                      <a:pt x="1526102" y="37433"/>
                    </a:cubicBezTo>
                    <a:cubicBezTo>
                      <a:pt x="1525530" y="37624"/>
                      <a:pt x="1525149" y="37719"/>
                      <a:pt x="1524768" y="37719"/>
                    </a:cubicBezTo>
                    <a:cubicBezTo>
                      <a:pt x="1513910" y="32861"/>
                      <a:pt x="1503528" y="28575"/>
                      <a:pt x="1491240" y="23717"/>
                    </a:cubicBezTo>
                    <a:cubicBezTo>
                      <a:pt x="1486383" y="21812"/>
                      <a:pt x="1481620" y="19812"/>
                      <a:pt x="1476762" y="17812"/>
                    </a:cubicBezTo>
                    <a:cubicBezTo>
                      <a:pt x="1470190" y="15145"/>
                      <a:pt x="1461618" y="11525"/>
                      <a:pt x="1453426" y="7429"/>
                    </a:cubicBezTo>
                    <a:cubicBezTo>
                      <a:pt x="1448664" y="5048"/>
                      <a:pt x="1443901" y="2572"/>
                      <a:pt x="1439329" y="0"/>
                    </a:cubicBezTo>
                    <a:lnTo>
                      <a:pt x="1439329" y="0"/>
                    </a:lnTo>
                  </a:path>
                </a:pathLst>
              </a:custGeom>
              <a:solidFill>
                <a:srgbClr val="FBABB1"/>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66CF0D67-37E7-48BC-1831-24C5BDEA7696}"/>
                  </a:ext>
                </a:extLst>
              </p:cNvPr>
              <p:cNvSpPr/>
              <p:nvPr/>
            </p:nvSpPr>
            <p:spPr>
              <a:xfrm>
                <a:off x="2646616" y="4542957"/>
                <a:ext cx="2322575" cy="1711928"/>
              </a:xfrm>
              <a:custGeom>
                <a:avLst/>
                <a:gdLst>
                  <a:gd name="connsiteX0" fmla="*/ 901065 w 2322575"/>
                  <a:gd name="connsiteY0" fmla="*/ 667 h 1711928"/>
                  <a:gd name="connsiteX1" fmla="*/ 899351 w 2322575"/>
                  <a:gd name="connsiteY1" fmla="*/ 2667 h 1711928"/>
                  <a:gd name="connsiteX2" fmla="*/ 864013 w 2322575"/>
                  <a:gd name="connsiteY2" fmla="*/ 16859 h 1711928"/>
                  <a:gd name="connsiteX3" fmla="*/ 849249 w 2322575"/>
                  <a:gd name="connsiteY3" fmla="*/ 22765 h 1711928"/>
                  <a:gd name="connsiteX4" fmla="*/ 823246 w 2322575"/>
                  <a:gd name="connsiteY4" fmla="*/ 34100 h 1711928"/>
                  <a:gd name="connsiteX5" fmla="*/ 699992 w 2322575"/>
                  <a:gd name="connsiteY5" fmla="*/ 110490 h 1711928"/>
                  <a:gd name="connsiteX6" fmla="*/ 530257 w 2322575"/>
                  <a:gd name="connsiteY6" fmla="*/ 258985 h 1711928"/>
                  <a:gd name="connsiteX7" fmla="*/ 390525 w 2322575"/>
                  <a:gd name="connsiteY7" fmla="*/ 436436 h 1711928"/>
                  <a:gd name="connsiteX8" fmla="*/ 328803 w 2322575"/>
                  <a:gd name="connsiteY8" fmla="*/ 540068 h 1711928"/>
                  <a:gd name="connsiteX9" fmla="*/ 270605 w 2322575"/>
                  <a:gd name="connsiteY9" fmla="*/ 653891 h 1711928"/>
                  <a:gd name="connsiteX10" fmla="*/ 101155 w 2322575"/>
                  <a:gd name="connsiteY10" fmla="*/ 1091279 h 1711928"/>
                  <a:gd name="connsiteX11" fmla="*/ 100775 w 2322575"/>
                  <a:gd name="connsiteY11" fmla="*/ 1092327 h 1711928"/>
                  <a:gd name="connsiteX12" fmla="*/ 87440 w 2322575"/>
                  <a:gd name="connsiteY12" fmla="*/ 1133666 h 1711928"/>
                  <a:gd name="connsiteX13" fmla="*/ 44101 w 2322575"/>
                  <a:gd name="connsiteY13" fmla="*/ 1273016 h 1711928"/>
                  <a:gd name="connsiteX14" fmla="*/ 26099 w 2322575"/>
                  <a:gd name="connsiteY14" fmla="*/ 1335405 h 1711928"/>
                  <a:gd name="connsiteX15" fmla="*/ 24765 w 2322575"/>
                  <a:gd name="connsiteY15" fmla="*/ 1340168 h 1711928"/>
                  <a:gd name="connsiteX16" fmla="*/ 190 w 2322575"/>
                  <a:gd name="connsiteY16" fmla="*/ 1424083 h 1711928"/>
                  <a:gd name="connsiteX17" fmla="*/ 0 w 2322575"/>
                  <a:gd name="connsiteY17" fmla="*/ 1424750 h 1711928"/>
                  <a:gd name="connsiteX18" fmla="*/ 28575 w 2322575"/>
                  <a:gd name="connsiteY18" fmla="*/ 1403890 h 1711928"/>
                  <a:gd name="connsiteX19" fmla="*/ 72104 w 2322575"/>
                  <a:gd name="connsiteY19" fmla="*/ 1369409 h 1711928"/>
                  <a:gd name="connsiteX20" fmla="*/ 113824 w 2322575"/>
                  <a:gd name="connsiteY20" fmla="*/ 1333500 h 1711928"/>
                  <a:gd name="connsiteX21" fmla="*/ 195548 w 2322575"/>
                  <a:gd name="connsiteY21" fmla="*/ 1259777 h 1711928"/>
                  <a:gd name="connsiteX22" fmla="*/ 195358 w 2322575"/>
                  <a:gd name="connsiteY22" fmla="*/ 1259872 h 1711928"/>
                  <a:gd name="connsiteX23" fmla="*/ 195548 w 2322575"/>
                  <a:gd name="connsiteY23" fmla="*/ 1259777 h 1711928"/>
                  <a:gd name="connsiteX24" fmla="*/ 195548 w 2322575"/>
                  <a:gd name="connsiteY24" fmla="*/ 1259777 h 1711928"/>
                  <a:gd name="connsiteX25" fmla="*/ 195548 w 2322575"/>
                  <a:gd name="connsiteY25" fmla="*/ 1259777 h 1711928"/>
                  <a:gd name="connsiteX26" fmla="*/ 195548 w 2322575"/>
                  <a:gd name="connsiteY26" fmla="*/ 1259777 h 1711928"/>
                  <a:gd name="connsiteX27" fmla="*/ 509111 w 2322575"/>
                  <a:gd name="connsiteY27" fmla="*/ 934402 h 1711928"/>
                  <a:gd name="connsiteX28" fmla="*/ 590169 w 2322575"/>
                  <a:gd name="connsiteY28" fmla="*/ 838295 h 1711928"/>
                  <a:gd name="connsiteX29" fmla="*/ 629507 w 2322575"/>
                  <a:gd name="connsiteY29" fmla="*/ 789718 h 1711928"/>
                  <a:gd name="connsiteX30" fmla="*/ 667798 w 2322575"/>
                  <a:gd name="connsiteY30" fmla="*/ 740474 h 1711928"/>
                  <a:gd name="connsiteX31" fmla="*/ 739426 w 2322575"/>
                  <a:gd name="connsiteY31" fmla="*/ 639032 h 1711928"/>
                  <a:gd name="connsiteX32" fmla="*/ 773240 w 2322575"/>
                  <a:gd name="connsiteY32" fmla="*/ 587121 h 1711928"/>
                  <a:gd name="connsiteX33" fmla="*/ 790384 w 2322575"/>
                  <a:gd name="connsiteY33" fmla="*/ 559880 h 1711928"/>
                  <a:gd name="connsiteX34" fmla="*/ 797814 w 2322575"/>
                  <a:gd name="connsiteY34" fmla="*/ 547878 h 1711928"/>
                  <a:gd name="connsiteX35" fmla="*/ 799148 w 2322575"/>
                  <a:gd name="connsiteY35" fmla="*/ 545783 h 1711928"/>
                  <a:gd name="connsiteX36" fmla="*/ 800481 w 2322575"/>
                  <a:gd name="connsiteY36" fmla="*/ 543687 h 1711928"/>
                  <a:gd name="connsiteX37" fmla="*/ 808292 w 2322575"/>
                  <a:gd name="connsiteY37" fmla="*/ 531114 h 1711928"/>
                  <a:gd name="connsiteX38" fmla="*/ 840486 w 2322575"/>
                  <a:gd name="connsiteY38" fmla="*/ 478250 h 1711928"/>
                  <a:gd name="connsiteX39" fmla="*/ 904208 w 2322575"/>
                  <a:gd name="connsiteY39" fmla="*/ 372332 h 1711928"/>
                  <a:gd name="connsiteX40" fmla="*/ 1023366 w 2322575"/>
                  <a:gd name="connsiteY40" fmla="*/ 184785 h 1711928"/>
                  <a:gd name="connsiteX41" fmla="*/ 1044988 w 2322575"/>
                  <a:gd name="connsiteY41" fmla="*/ 122587 h 1711928"/>
                  <a:gd name="connsiteX42" fmla="*/ 1115759 w 2322575"/>
                  <a:gd name="connsiteY42" fmla="*/ 522922 h 1711928"/>
                  <a:gd name="connsiteX43" fmla="*/ 1309783 w 2322575"/>
                  <a:gd name="connsiteY43" fmla="*/ 966502 h 1711928"/>
                  <a:gd name="connsiteX44" fmla="*/ 1606201 w 2322575"/>
                  <a:gd name="connsiteY44" fmla="*/ 1345502 h 1711928"/>
                  <a:gd name="connsiteX45" fmla="*/ 1787652 w 2322575"/>
                  <a:gd name="connsiteY45" fmla="*/ 1495806 h 1711928"/>
                  <a:gd name="connsiteX46" fmla="*/ 2002917 w 2322575"/>
                  <a:gd name="connsiteY46" fmla="*/ 1618774 h 1711928"/>
                  <a:gd name="connsiteX47" fmla="*/ 2173796 w 2322575"/>
                  <a:gd name="connsiteY47" fmla="*/ 1681829 h 1711928"/>
                  <a:gd name="connsiteX48" fmla="*/ 2317909 w 2322575"/>
                  <a:gd name="connsiteY48" fmla="*/ 1711547 h 1711928"/>
                  <a:gd name="connsiteX49" fmla="*/ 2319814 w 2322575"/>
                  <a:gd name="connsiteY49" fmla="*/ 1711738 h 1711928"/>
                  <a:gd name="connsiteX50" fmla="*/ 2321624 w 2322575"/>
                  <a:gd name="connsiteY50" fmla="*/ 1711928 h 1711928"/>
                  <a:gd name="connsiteX51" fmla="*/ 2322576 w 2322575"/>
                  <a:gd name="connsiteY51" fmla="*/ 1711928 h 1711928"/>
                  <a:gd name="connsiteX52" fmla="*/ 2253520 w 2322575"/>
                  <a:gd name="connsiteY52" fmla="*/ 1391602 h 1711928"/>
                  <a:gd name="connsiteX53" fmla="*/ 2203514 w 2322575"/>
                  <a:gd name="connsiteY53" fmla="*/ 1201293 h 1711928"/>
                  <a:gd name="connsiteX54" fmla="*/ 2145697 w 2322575"/>
                  <a:gd name="connsiteY54" fmla="*/ 1014698 h 1711928"/>
                  <a:gd name="connsiteX55" fmla="*/ 2145697 w 2322575"/>
                  <a:gd name="connsiteY55" fmla="*/ 1015079 h 1711928"/>
                  <a:gd name="connsiteX56" fmla="*/ 2099977 w 2322575"/>
                  <a:gd name="connsiteY56" fmla="*/ 887825 h 1711928"/>
                  <a:gd name="connsiteX57" fmla="*/ 2051209 w 2322575"/>
                  <a:gd name="connsiteY57" fmla="*/ 769525 h 1711928"/>
                  <a:gd name="connsiteX58" fmla="*/ 1996535 w 2322575"/>
                  <a:gd name="connsiteY58" fmla="*/ 660559 h 1711928"/>
                  <a:gd name="connsiteX59" fmla="*/ 1966722 w 2322575"/>
                  <a:gd name="connsiteY59" fmla="*/ 609219 h 1711928"/>
                  <a:gd name="connsiteX60" fmla="*/ 1934718 w 2322575"/>
                  <a:gd name="connsiteY60" fmla="*/ 559213 h 1711928"/>
                  <a:gd name="connsiteX61" fmla="*/ 1935004 w 2322575"/>
                  <a:gd name="connsiteY61" fmla="*/ 559689 h 1711928"/>
                  <a:gd name="connsiteX62" fmla="*/ 1846231 w 2322575"/>
                  <a:gd name="connsiteY62" fmla="*/ 443293 h 1711928"/>
                  <a:gd name="connsiteX63" fmla="*/ 1796606 w 2322575"/>
                  <a:gd name="connsiteY63" fmla="*/ 389668 h 1711928"/>
                  <a:gd name="connsiteX64" fmla="*/ 1743932 w 2322575"/>
                  <a:gd name="connsiteY64" fmla="*/ 340042 h 1711928"/>
                  <a:gd name="connsiteX65" fmla="*/ 1743932 w 2322575"/>
                  <a:gd name="connsiteY65" fmla="*/ 340042 h 1711928"/>
                  <a:gd name="connsiteX66" fmla="*/ 1681734 w 2322575"/>
                  <a:gd name="connsiteY66" fmla="*/ 289846 h 1711928"/>
                  <a:gd name="connsiteX67" fmla="*/ 1626680 w 2322575"/>
                  <a:gd name="connsiteY67" fmla="*/ 252032 h 1711928"/>
                  <a:gd name="connsiteX68" fmla="*/ 1501616 w 2322575"/>
                  <a:gd name="connsiteY68" fmla="*/ 175736 h 1711928"/>
                  <a:gd name="connsiteX69" fmla="*/ 1439799 w 2322575"/>
                  <a:gd name="connsiteY69" fmla="*/ 136970 h 1711928"/>
                  <a:gd name="connsiteX70" fmla="*/ 1380839 w 2322575"/>
                  <a:gd name="connsiteY70" fmla="*/ 95345 h 1711928"/>
                  <a:gd name="connsiteX71" fmla="*/ 1328261 w 2322575"/>
                  <a:gd name="connsiteY71" fmla="*/ 50578 h 1711928"/>
                  <a:gd name="connsiteX72" fmla="*/ 1306830 w 2322575"/>
                  <a:gd name="connsiteY72" fmla="*/ 28956 h 1711928"/>
                  <a:gd name="connsiteX73" fmla="*/ 1262253 w 2322575"/>
                  <a:gd name="connsiteY73" fmla="*/ 34385 h 1711928"/>
                  <a:gd name="connsiteX74" fmla="*/ 1260824 w 2322575"/>
                  <a:gd name="connsiteY74" fmla="*/ 35052 h 1711928"/>
                  <a:gd name="connsiteX75" fmla="*/ 1248442 w 2322575"/>
                  <a:gd name="connsiteY75" fmla="*/ 35814 h 1711928"/>
                  <a:gd name="connsiteX76" fmla="*/ 1211389 w 2322575"/>
                  <a:gd name="connsiteY76" fmla="*/ 38386 h 1711928"/>
                  <a:gd name="connsiteX77" fmla="*/ 1203770 w 2322575"/>
                  <a:gd name="connsiteY77" fmla="*/ 38957 h 1711928"/>
                  <a:gd name="connsiteX78" fmla="*/ 1198721 w 2322575"/>
                  <a:gd name="connsiteY78" fmla="*/ 39338 h 1711928"/>
                  <a:gd name="connsiteX79" fmla="*/ 1153763 w 2322575"/>
                  <a:gd name="connsiteY79" fmla="*/ 42767 h 1711928"/>
                  <a:gd name="connsiteX80" fmla="*/ 1055561 w 2322575"/>
                  <a:gd name="connsiteY80" fmla="*/ 58388 h 1711928"/>
                  <a:gd name="connsiteX81" fmla="*/ 1054132 w 2322575"/>
                  <a:gd name="connsiteY81" fmla="*/ 56102 h 1711928"/>
                  <a:gd name="connsiteX82" fmla="*/ 1049369 w 2322575"/>
                  <a:gd name="connsiteY82" fmla="*/ 54483 h 1711928"/>
                  <a:gd name="connsiteX83" fmla="*/ 1043369 w 2322575"/>
                  <a:gd name="connsiteY83" fmla="*/ 57436 h 1711928"/>
                  <a:gd name="connsiteX84" fmla="*/ 1041654 w 2322575"/>
                  <a:gd name="connsiteY84" fmla="*/ 63055 h 1711928"/>
                  <a:gd name="connsiteX85" fmla="*/ 1041845 w 2322575"/>
                  <a:gd name="connsiteY85" fmla="*/ 64770 h 1711928"/>
                  <a:gd name="connsiteX86" fmla="*/ 1040892 w 2322575"/>
                  <a:gd name="connsiteY86" fmla="*/ 67342 h 1711928"/>
                  <a:gd name="connsiteX87" fmla="*/ 1040606 w 2322575"/>
                  <a:gd name="connsiteY87" fmla="*/ 69533 h 1711928"/>
                  <a:gd name="connsiteX88" fmla="*/ 1040321 w 2322575"/>
                  <a:gd name="connsiteY88" fmla="*/ 71723 h 1711928"/>
                  <a:gd name="connsiteX89" fmla="*/ 966121 w 2322575"/>
                  <a:gd name="connsiteY89" fmla="*/ 48101 h 1711928"/>
                  <a:gd name="connsiteX90" fmla="*/ 900684 w 2322575"/>
                  <a:gd name="connsiteY90" fmla="*/ 14954 h 1711928"/>
                  <a:gd name="connsiteX91" fmla="*/ 901160 w 2322575"/>
                  <a:gd name="connsiteY91" fmla="*/ 14954 h 1711928"/>
                  <a:gd name="connsiteX92" fmla="*/ 904494 w 2322575"/>
                  <a:gd name="connsiteY92" fmla="*/ 13335 h 1711928"/>
                  <a:gd name="connsiteX93" fmla="*/ 906494 w 2322575"/>
                  <a:gd name="connsiteY93" fmla="*/ 7715 h 1711928"/>
                  <a:gd name="connsiteX94" fmla="*/ 905161 w 2322575"/>
                  <a:gd name="connsiteY94" fmla="*/ 4000 h 1711928"/>
                  <a:gd name="connsiteX95" fmla="*/ 902399 w 2322575"/>
                  <a:gd name="connsiteY95" fmla="*/ 0 h 1711928"/>
                  <a:gd name="connsiteX96" fmla="*/ 900970 w 2322575"/>
                  <a:gd name="connsiteY96" fmla="*/ 571 h 171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22575" h="1711928">
                    <a:moveTo>
                      <a:pt x="901065" y="667"/>
                    </a:moveTo>
                    <a:cubicBezTo>
                      <a:pt x="900303" y="1810"/>
                      <a:pt x="899922" y="2381"/>
                      <a:pt x="899351" y="2667"/>
                    </a:cubicBezTo>
                    <a:lnTo>
                      <a:pt x="864013" y="16859"/>
                    </a:lnTo>
                    <a:lnTo>
                      <a:pt x="849249" y="22765"/>
                    </a:lnTo>
                    <a:cubicBezTo>
                      <a:pt x="840581" y="26479"/>
                      <a:pt x="831914" y="30290"/>
                      <a:pt x="823246" y="34100"/>
                    </a:cubicBezTo>
                    <a:cubicBezTo>
                      <a:pt x="780383" y="56959"/>
                      <a:pt x="738950" y="82677"/>
                      <a:pt x="699992" y="110490"/>
                    </a:cubicBezTo>
                    <a:cubicBezTo>
                      <a:pt x="640175" y="153353"/>
                      <a:pt x="583121" y="203263"/>
                      <a:pt x="530257" y="258985"/>
                    </a:cubicBezTo>
                    <a:cubicBezTo>
                      <a:pt x="479870" y="312134"/>
                      <a:pt x="432816" y="371856"/>
                      <a:pt x="390525" y="436436"/>
                    </a:cubicBezTo>
                    <a:cubicBezTo>
                      <a:pt x="371285" y="465677"/>
                      <a:pt x="351663" y="498634"/>
                      <a:pt x="328803" y="540068"/>
                    </a:cubicBezTo>
                    <a:cubicBezTo>
                      <a:pt x="309467" y="575024"/>
                      <a:pt x="290417" y="612267"/>
                      <a:pt x="270605" y="653891"/>
                    </a:cubicBezTo>
                    <a:cubicBezTo>
                      <a:pt x="211931" y="776764"/>
                      <a:pt x="159734" y="911733"/>
                      <a:pt x="101155" y="1091279"/>
                    </a:cubicBezTo>
                    <a:lnTo>
                      <a:pt x="100775" y="1092327"/>
                    </a:lnTo>
                    <a:cubicBezTo>
                      <a:pt x="96298" y="1106138"/>
                      <a:pt x="91821" y="1119854"/>
                      <a:pt x="87440" y="1133666"/>
                    </a:cubicBezTo>
                    <a:cubicBezTo>
                      <a:pt x="74009" y="1175576"/>
                      <a:pt x="58579" y="1224439"/>
                      <a:pt x="44101" y="1273016"/>
                    </a:cubicBezTo>
                    <a:cubicBezTo>
                      <a:pt x="38005" y="1293781"/>
                      <a:pt x="32004" y="1314545"/>
                      <a:pt x="26099" y="1335405"/>
                    </a:cubicBezTo>
                    <a:lnTo>
                      <a:pt x="24765" y="1340168"/>
                    </a:lnTo>
                    <a:cubicBezTo>
                      <a:pt x="16288" y="1369695"/>
                      <a:pt x="8287" y="1397603"/>
                      <a:pt x="190" y="1424083"/>
                    </a:cubicBezTo>
                    <a:cubicBezTo>
                      <a:pt x="190" y="1424273"/>
                      <a:pt x="95" y="1424559"/>
                      <a:pt x="0" y="1424750"/>
                    </a:cubicBezTo>
                    <a:cubicBezTo>
                      <a:pt x="9620" y="1417892"/>
                      <a:pt x="19145" y="1410938"/>
                      <a:pt x="28575" y="1403890"/>
                    </a:cubicBezTo>
                    <a:cubicBezTo>
                      <a:pt x="43339" y="1392745"/>
                      <a:pt x="57912" y="1381316"/>
                      <a:pt x="72104" y="1369409"/>
                    </a:cubicBezTo>
                    <a:cubicBezTo>
                      <a:pt x="86106" y="1357598"/>
                      <a:pt x="100013" y="1345597"/>
                      <a:pt x="113824" y="1333500"/>
                    </a:cubicBezTo>
                    <a:cubicBezTo>
                      <a:pt x="141446" y="1309307"/>
                      <a:pt x="168688" y="1284732"/>
                      <a:pt x="195548" y="1259777"/>
                    </a:cubicBezTo>
                    <a:cubicBezTo>
                      <a:pt x="195548" y="1259777"/>
                      <a:pt x="195453" y="1259872"/>
                      <a:pt x="195358" y="1259872"/>
                    </a:cubicBezTo>
                    <a:cubicBezTo>
                      <a:pt x="195358" y="1259872"/>
                      <a:pt x="195453" y="1259777"/>
                      <a:pt x="195548" y="1259777"/>
                    </a:cubicBezTo>
                    <a:lnTo>
                      <a:pt x="195548" y="1259777"/>
                    </a:lnTo>
                    <a:cubicBezTo>
                      <a:pt x="195548" y="1259777"/>
                      <a:pt x="195548" y="1259777"/>
                      <a:pt x="195548" y="1259777"/>
                    </a:cubicBezTo>
                    <a:lnTo>
                      <a:pt x="195548" y="1259777"/>
                    </a:lnTo>
                    <a:cubicBezTo>
                      <a:pt x="305943" y="1157288"/>
                      <a:pt x="410432" y="1048322"/>
                      <a:pt x="509111" y="934402"/>
                    </a:cubicBezTo>
                    <a:cubicBezTo>
                      <a:pt x="536543" y="902684"/>
                      <a:pt x="563594" y="870680"/>
                      <a:pt x="590169" y="838295"/>
                    </a:cubicBezTo>
                    <a:cubicBezTo>
                      <a:pt x="603409" y="822198"/>
                      <a:pt x="616458" y="806006"/>
                      <a:pt x="629507" y="789718"/>
                    </a:cubicBezTo>
                    <a:cubicBezTo>
                      <a:pt x="642461" y="773430"/>
                      <a:pt x="655320" y="757142"/>
                      <a:pt x="667798" y="740474"/>
                    </a:cubicBezTo>
                    <a:cubicBezTo>
                      <a:pt x="692658" y="707326"/>
                      <a:pt x="716471" y="673513"/>
                      <a:pt x="739426" y="639032"/>
                    </a:cubicBezTo>
                    <a:cubicBezTo>
                      <a:pt x="750856" y="621887"/>
                      <a:pt x="762095" y="604552"/>
                      <a:pt x="773240" y="587121"/>
                    </a:cubicBezTo>
                    <a:cubicBezTo>
                      <a:pt x="779050" y="578072"/>
                      <a:pt x="784765" y="569024"/>
                      <a:pt x="790384" y="559880"/>
                    </a:cubicBezTo>
                    <a:cubicBezTo>
                      <a:pt x="792861" y="555879"/>
                      <a:pt x="795338" y="551879"/>
                      <a:pt x="797814" y="547878"/>
                    </a:cubicBezTo>
                    <a:cubicBezTo>
                      <a:pt x="798100" y="547116"/>
                      <a:pt x="798481" y="546449"/>
                      <a:pt x="799148" y="545783"/>
                    </a:cubicBezTo>
                    <a:cubicBezTo>
                      <a:pt x="799624" y="545116"/>
                      <a:pt x="800005" y="544354"/>
                      <a:pt x="800481" y="543687"/>
                    </a:cubicBezTo>
                    <a:lnTo>
                      <a:pt x="808292" y="531114"/>
                    </a:lnTo>
                    <a:cubicBezTo>
                      <a:pt x="819055" y="513588"/>
                      <a:pt x="829818" y="495967"/>
                      <a:pt x="840486" y="478250"/>
                    </a:cubicBezTo>
                    <a:cubicBezTo>
                      <a:pt x="861727" y="443008"/>
                      <a:pt x="882872" y="407575"/>
                      <a:pt x="904208" y="372332"/>
                    </a:cubicBezTo>
                    <a:cubicBezTo>
                      <a:pt x="942499" y="308896"/>
                      <a:pt x="981551" y="245840"/>
                      <a:pt x="1023366" y="184785"/>
                    </a:cubicBezTo>
                    <a:cubicBezTo>
                      <a:pt x="1032796" y="161639"/>
                      <a:pt x="1039749" y="141542"/>
                      <a:pt x="1044988" y="122587"/>
                    </a:cubicBezTo>
                    <a:cubicBezTo>
                      <a:pt x="1051465" y="251650"/>
                      <a:pt x="1075277" y="386334"/>
                      <a:pt x="1115759" y="522922"/>
                    </a:cubicBezTo>
                    <a:cubicBezTo>
                      <a:pt x="1161383" y="676370"/>
                      <a:pt x="1226630" y="825627"/>
                      <a:pt x="1309783" y="966502"/>
                    </a:cubicBezTo>
                    <a:cubicBezTo>
                      <a:pt x="1393508" y="1108424"/>
                      <a:pt x="1493234" y="1235964"/>
                      <a:pt x="1606201" y="1345502"/>
                    </a:cubicBezTo>
                    <a:cubicBezTo>
                      <a:pt x="1663351" y="1400842"/>
                      <a:pt x="1724406" y="1451419"/>
                      <a:pt x="1787652" y="1495806"/>
                    </a:cubicBezTo>
                    <a:cubicBezTo>
                      <a:pt x="1854803" y="1542955"/>
                      <a:pt x="1927193" y="1584293"/>
                      <a:pt x="2002917" y="1618774"/>
                    </a:cubicBezTo>
                    <a:cubicBezTo>
                      <a:pt x="2059781" y="1644777"/>
                      <a:pt x="2117312" y="1666018"/>
                      <a:pt x="2173796" y="1681829"/>
                    </a:cubicBezTo>
                    <a:cubicBezTo>
                      <a:pt x="2222183" y="1695545"/>
                      <a:pt x="2270665" y="1705547"/>
                      <a:pt x="2317909" y="1711547"/>
                    </a:cubicBezTo>
                    <a:lnTo>
                      <a:pt x="2319814" y="1711738"/>
                    </a:lnTo>
                    <a:lnTo>
                      <a:pt x="2321624" y="1711928"/>
                    </a:lnTo>
                    <a:cubicBezTo>
                      <a:pt x="2321624" y="1711928"/>
                      <a:pt x="2322290" y="1711928"/>
                      <a:pt x="2322576" y="1711928"/>
                    </a:cubicBezTo>
                    <a:cubicBezTo>
                      <a:pt x="2301907" y="1604677"/>
                      <a:pt x="2279237" y="1497806"/>
                      <a:pt x="2253520" y="1391602"/>
                    </a:cubicBezTo>
                    <a:cubicBezTo>
                      <a:pt x="2238089" y="1327880"/>
                      <a:pt x="2221516" y="1264349"/>
                      <a:pt x="2203514" y="1201293"/>
                    </a:cubicBezTo>
                    <a:cubicBezTo>
                      <a:pt x="2185702" y="1138714"/>
                      <a:pt x="2166461" y="1076420"/>
                      <a:pt x="2145697" y="1014698"/>
                    </a:cubicBezTo>
                    <a:cubicBezTo>
                      <a:pt x="2145697" y="1014793"/>
                      <a:pt x="2145697" y="1014984"/>
                      <a:pt x="2145697" y="1015079"/>
                    </a:cubicBezTo>
                    <a:cubicBezTo>
                      <a:pt x="2131219" y="972312"/>
                      <a:pt x="2116169" y="929926"/>
                      <a:pt x="2099977" y="887825"/>
                    </a:cubicBezTo>
                    <a:cubicBezTo>
                      <a:pt x="2084737" y="848011"/>
                      <a:pt x="2068925" y="808387"/>
                      <a:pt x="2051209" y="769525"/>
                    </a:cubicBezTo>
                    <a:cubicBezTo>
                      <a:pt x="2034350" y="732568"/>
                      <a:pt x="2016347" y="696087"/>
                      <a:pt x="1996535" y="660559"/>
                    </a:cubicBezTo>
                    <a:cubicBezTo>
                      <a:pt x="1986915" y="643223"/>
                      <a:pt x="1977009" y="626078"/>
                      <a:pt x="1966722" y="609219"/>
                    </a:cubicBezTo>
                    <a:cubicBezTo>
                      <a:pt x="1956435" y="592360"/>
                      <a:pt x="1945767" y="575691"/>
                      <a:pt x="1934718" y="559213"/>
                    </a:cubicBezTo>
                    <a:cubicBezTo>
                      <a:pt x="1934813" y="559403"/>
                      <a:pt x="1934909" y="559499"/>
                      <a:pt x="1935004" y="559689"/>
                    </a:cubicBezTo>
                    <a:cubicBezTo>
                      <a:pt x="1907667" y="519208"/>
                      <a:pt x="1878235" y="480155"/>
                      <a:pt x="1846231" y="443293"/>
                    </a:cubicBezTo>
                    <a:cubicBezTo>
                      <a:pt x="1830324" y="424910"/>
                      <a:pt x="1813751" y="406908"/>
                      <a:pt x="1796606" y="389668"/>
                    </a:cubicBezTo>
                    <a:cubicBezTo>
                      <a:pt x="1779556" y="372523"/>
                      <a:pt x="1762030" y="356045"/>
                      <a:pt x="1743932" y="340042"/>
                    </a:cubicBezTo>
                    <a:lnTo>
                      <a:pt x="1743932" y="340042"/>
                    </a:lnTo>
                    <a:cubicBezTo>
                      <a:pt x="1723930" y="322421"/>
                      <a:pt x="1703165" y="305657"/>
                      <a:pt x="1681734" y="289846"/>
                    </a:cubicBezTo>
                    <a:cubicBezTo>
                      <a:pt x="1663827" y="276701"/>
                      <a:pt x="1645444" y="264128"/>
                      <a:pt x="1626680" y="252032"/>
                    </a:cubicBezTo>
                    <a:cubicBezTo>
                      <a:pt x="1585627" y="225552"/>
                      <a:pt x="1543336" y="200978"/>
                      <a:pt x="1501616" y="175736"/>
                    </a:cubicBezTo>
                    <a:cubicBezTo>
                      <a:pt x="1480852" y="163163"/>
                      <a:pt x="1460087" y="150304"/>
                      <a:pt x="1439799" y="136970"/>
                    </a:cubicBezTo>
                    <a:cubicBezTo>
                      <a:pt x="1419701" y="123730"/>
                      <a:pt x="1399889" y="110014"/>
                      <a:pt x="1380839" y="95345"/>
                    </a:cubicBezTo>
                    <a:cubicBezTo>
                      <a:pt x="1362647" y="81248"/>
                      <a:pt x="1344835" y="66484"/>
                      <a:pt x="1328261" y="50578"/>
                    </a:cubicBezTo>
                    <a:cubicBezTo>
                      <a:pt x="1320927" y="43529"/>
                      <a:pt x="1313783" y="36386"/>
                      <a:pt x="1306830" y="28956"/>
                    </a:cubicBezTo>
                    <a:cubicBezTo>
                      <a:pt x="1290923" y="31433"/>
                      <a:pt x="1275779" y="33147"/>
                      <a:pt x="1262253" y="34385"/>
                    </a:cubicBezTo>
                    <a:cubicBezTo>
                      <a:pt x="1261586" y="34576"/>
                      <a:pt x="1260824" y="34671"/>
                      <a:pt x="1260824" y="35052"/>
                    </a:cubicBezTo>
                    <a:lnTo>
                      <a:pt x="1248442" y="35814"/>
                    </a:lnTo>
                    <a:lnTo>
                      <a:pt x="1211389" y="38386"/>
                    </a:lnTo>
                    <a:lnTo>
                      <a:pt x="1203770" y="38957"/>
                    </a:lnTo>
                    <a:lnTo>
                      <a:pt x="1198721" y="39338"/>
                    </a:lnTo>
                    <a:cubicBezTo>
                      <a:pt x="1183767" y="40386"/>
                      <a:pt x="1168718" y="41434"/>
                      <a:pt x="1153763" y="42767"/>
                    </a:cubicBezTo>
                    <a:cubicBezTo>
                      <a:pt x="1124617" y="45434"/>
                      <a:pt x="1090136" y="49340"/>
                      <a:pt x="1055561" y="58388"/>
                    </a:cubicBezTo>
                    <a:cubicBezTo>
                      <a:pt x="1055846" y="57817"/>
                      <a:pt x="1055275" y="56864"/>
                      <a:pt x="1054132" y="56102"/>
                    </a:cubicBezTo>
                    <a:cubicBezTo>
                      <a:pt x="1052703" y="55054"/>
                      <a:pt x="1050989" y="54483"/>
                      <a:pt x="1049369" y="54483"/>
                    </a:cubicBezTo>
                    <a:cubicBezTo>
                      <a:pt x="1046702" y="54864"/>
                      <a:pt x="1044607" y="55817"/>
                      <a:pt x="1043369" y="57436"/>
                    </a:cubicBezTo>
                    <a:cubicBezTo>
                      <a:pt x="1041845" y="59436"/>
                      <a:pt x="1041654" y="61436"/>
                      <a:pt x="1041654" y="63055"/>
                    </a:cubicBezTo>
                    <a:lnTo>
                      <a:pt x="1041845" y="64770"/>
                    </a:lnTo>
                    <a:cubicBezTo>
                      <a:pt x="1041464" y="65246"/>
                      <a:pt x="1041083" y="66199"/>
                      <a:pt x="1040892" y="67342"/>
                    </a:cubicBezTo>
                    <a:lnTo>
                      <a:pt x="1040606" y="69533"/>
                    </a:lnTo>
                    <a:lnTo>
                      <a:pt x="1040321" y="71723"/>
                    </a:lnTo>
                    <a:cubicBezTo>
                      <a:pt x="1017175" y="67532"/>
                      <a:pt x="993553" y="60103"/>
                      <a:pt x="966121" y="48101"/>
                    </a:cubicBezTo>
                    <a:cubicBezTo>
                      <a:pt x="945071" y="38671"/>
                      <a:pt x="924878" y="28004"/>
                      <a:pt x="900684" y="14954"/>
                    </a:cubicBezTo>
                    <a:cubicBezTo>
                      <a:pt x="900779" y="14954"/>
                      <a:pt x="900970" y="14954"/>
                      <a:pt x="901160" y="14954"/>
                    </a:cubicBezTo>
                    <a:cubicBezTo>
                      <a:pt x="902494" y="14954"/>
                      <a:pt x="903542" y="14288"/>
                      <a:pt x="904494" y="13335"/>
                    </a:cubicBezTo>
                    <a:cubicBezTo>
                      <a:pt x="905828" y="11811"/>
                      <a:pt x="906590" y="9716"/>
                      <a:pt x="906494" y="7715"/>
                    </a:cubicBezTo>
                    <a:cubicBezTo>
                      <a:pt x="906304" y="6191"/>
                      <a:pt x="905828" y="5048"/>
                      <a:pt x="905161" y="4000"/>
                    </a:cubicBezTo>
                    <a:cubicBezTo>
                      <a:pt x="904780" y="2572"/>
                      <a:pt x="903732" y="1143"/>
                      <a:pt x="902399" y="0"/>
                    </a:cubicBezTo>
                    <a:lnTo>
                      <a:pt x="900970" y="571"/>
                    </a:lnTo>
                    <a:close/>
                  </a:path>
                </a:pathLst>
              </a:custGeom>
              <a:solidFill>
                <a:srgbClr val="FDCBCF"/>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444F5DAE-A88D-04C1-ABAF-6A6876DE5211}"/>
                  </a:ext>
                </a:extLst>
              </p:cNvPr>
              <p:cNvSpPr/>
              <p:nvPr/>
            </p:nvSpPr>
            <p:spPr>
              <a:xfrm>
                <a:off x="3916172" y="4585058"/>
                <a:ext cx="785352" cy="1019186"/>
              </a:xfrm>
              <a:custGeom>
                <a:avLst/>
                <a:gdLst>
                  <a:gd name="connsiteX0" fmla="*/ 6413 w 785352"/>
                  <a:gd name="connsiteY0" fmla="*/ 2286 h 1019186"/>
                  <a:gd name="connsiteX1" fmla="*/ 317 w 785352"/>
                  <a:gd name="connsiteY1" fmla="*/ 11240 h 1019186"/>
                  <a:gd name="connsiteX2" fmla="*/ 2317 w 785352"/>
                  <a:gd name="connsiteY2" fmla="*/ 21908 h 1019186"/>
                  <a:gd name="connsiteX3" fmla="*/ 8508 w 785352"/>
                  <a:gd name="connsiteY3" fmla="*/ 31813 h 1019186"/>
                  <a:gd name="connsiteX4" fmla="*/ 14319 w 785352"/>
                  <a:gd name="connsiteY4" fmla="*/ 40767 h 1019186"/>
                  <a:gd name="connsiteX5" fmla="*/ 27082 w 785352"/>
                  <a:gd name="connsiteY5" fmla="*/ 59436 h 1019186"/>
                  <a:gd name="connsiteX6" fmla="*/ 52800 w 785352"/>
                  <a:gd name="connsiteY6" fmla="*/ 93726 h 1019186"/>
                  <a:gd name="connsiteX7" fmla="*/ 109854 w 785352"/>
                  <a:gd name="connsiteY7" fmla="*/ 158210 h 1019186"/>
                  <a:gd name="connsiteX8" fmla="*/ 234061 w 785352"/>
                  <a:gd name="connsiteY8" fmla="*/ 269272 h 1019186"/>
                  <a:gd name="connsiteX9" fmla="*/ 300069 w 785352"/>
                  <a:gd name="connsiteY9" fmla="*/ 321659 h 1019186"/>
                  <a:gd name="connsiteX10" fmla="*/ 367696 w 785352"/>
                  <a:gd name="connsiteY10" fmla="*/ 374047 h 1019186"/>
                  <a:gd name="connsiteX11" fmla="*/ 401034 w 785352"/>
                  <a:gd name="connsiteY11" fmla="*/ 400431 h 1019186"/>
                  <a:gd name="connsiteX12" fmla="*/ 431609 w 785352"/>
                  <a:gd name="connsiteY12" fmla="*/ 426530 h 1019186"/>
                  <a:gd name="connsiteX13" fmla="*/ 490093 w 785352"/>
                  <a:gd name="connsiteY13" fmla="*/ 482727 h 1019186"/>
                  <a:gd name="connsiteX14" fmla="*/ 532955 w 785352"/>
                  <a:gd name="connsiteY14" fmla="*/ 529971 h 1019186"/>
                  <a:gd name="connsiteX15" fmla="*/ 531812 w 785352"/>
                  <a:gd name="connsiteY15" fmla="*/ 528638 h 1019186"/>
                  <a:gd name="connsiteX16" fmla="*/ 702500 w 785352"/>
                  <a:gd name="connsiteY16" fmla="*/ 792671 h 1019186"/>
                  <a:gd name="connsiteX17" fmla="*/ 702310 w 785352"/>
                  <a:gd name="connsiteY17" fmla="*/ 792289 h 1019186"/>
                  <a:gd name="connsiteX18" fmla="*/ 748030 w 785352"/>
                  <a:gd name="connsiteY18" fmla="*/ 903542 h 1019186"/>
                  <a:gd name="connsiteX19" fmla="*/ 780796 w 785352"/>
                  <a:gd name="connsiteY19" fmla="*/ 1017556 h 1019186"/>
                  <a:gd name="connsiteX20" fmla="*/ 783748 w 785352"/>
                  <a:gd name="connsiteY20" fmla="*/ 1019080 h 1019186"/>
                  <a:gd name="connsiteX21" fmla="*/ 785272 w 785352"/>
                  <a:gd name="connsiteY21" fmla="*/ 1016127 h 1019186"/>
                  <a:gd name="connsiteX22" fmla="*/ 739743 w 785352"/>
                  <a:gd name="connsiteY22" fmla="*/ 859822 h 1019186"/>
                  <a:gd name="connsiteX23" fmla="*/ 670877 w 785352"/>
                  <a:gd name="connsiteY23" fmla="*/ 710089 h 1019186"/>
                  <a:gd name="connsiteX24" fmla="*/ 474376 w 785352"/>
                  <a:gd name="connsiteY24" fmla="*/ 446627 h 1019186"/>
                  <a:gd name="connsiteX25" fmla="*/ 350266 w 785352"/>
                  <a:gd name="connsiteY25" fmla="*/ 336995 h 1019186"/>
                  <a:gd name="connsiteX26" fmla="*/ 284734 w 785352"/>
                  <a:gd name="connsiteY26" fmla="*/ 283178 h 1019186"/>
                  <a:gd name="connsiteX27" fmla="*/ 220726 w 785352"/>
                  <a:gd name="connsiteY27" fmla="*/ 229076 h 1019186"/>
                  <a:gd name="connsiteX28" fmla="*/ 159766 w 785352"/>
                  <a:gd name="connsiteY28" fmla="*/ 172307 h 1019186"/>
                  <a:gd name="connsiteX29" fmla="*/ 102997 w 785352"/>
                  <a:gd name="connsiteY29" fmla="*/ 111347 h 1019186"/>
                  <a:gd name="connsiteX30" fmla="*/ 104044 w 785352"/>
                  <a:gd name="connsiteY30" fmla="*/ 112586 h 1019186"/>
                  <a:gd name="connsiteX31" fmla="*/ 102235 w 785352"/>
                  <a:gd name="connsiteY31" fmla="*/ 110490 h 1019186"/>
                  <a:gd name="connsiteX32" fmla="*/ 101663 w 785352"/>
                  <a:gd name="connsiteY32" fmla="*/ 109823 h 1019186"/>
                  <a:gd name="connsiteX33" fmla="*/ 101949 w 785352"/>
                  <a:gd name="connsiteY33" fmla="*/ 110204 h 1019186"/>
                  <a:gd name="connsiteX34" fmla="*/ 63849 w 785352"/>
                  <a:gd name="connsiteY34" fmla="*/ 62198 h 1019186"/>
                  <a:gd name="connsiteX35" fmla="*/ 44989 w 785352"/>
                  <a:gd name="connsiteY35" fmla="*/ 35433 h 1019186"/>
                  <a:gd name="connsiteX36" fmla="*/ 36322 w 785352"/>
                  <a:gd name="connsiteY36" fmla="*/ 22384 h 1019186"/>
                  <a:gd name="connsiteX37" fmla="*/ 26035 w 785352"/>
                  <a:gd name="connsiteY37" fmla="*/ 6477 h 1019186"/>
                  <a:gd name="connsiteX38" fmla="*/ 17176 w 785352"/>
                  <a:gd name="connsiteY38" fmla="*/ 286 h 1019186"/>
                  <a:gd name="connsiteX39" fmla="*/ 14224 w 785352"/>
                  <a:gd name="connsiteY39" fmla="*/ 0 h 1019186"/>
                  <a:gd name="connsiteX40" fmla="*/ 6508 w 785352"/>
                  <a:gd name="connsiteY40" fmla="*/ 2191 h 1019186"/>
                  <a:gd name="connsiteX41" fmla="*/ 102235 w 785352"/>
                  <a:gd name="connsiteY41" fmla="*/ 110395 h 1019186"/>
                  <a:gd name="connsiteX42" fmla="*/ 102997 w 785352"/>
                  <a:gd name="connsiteY42" fmla="*/ 111252 h 1019186"/>
                  <a:gd name="connsiteX43" fmla="*/ 102044 w 785352"/>
                  <a:gd name="connsiteY43" fmla="*/ 110109 h 1019186"/>
                  <a:gd name="connsiteX44" fmla="*/ 102330 w 785352"/>
                  <a:gd name="connsiteY44" fmla="*/ 110395 h 10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5352" h="1019186">
                    <a:moveTo>
                      <a:pt x="6413" y="2286"/>
                    </a:moveTo>
                    <a:cubicBezTo>
                      <a:pt x="3270" y="4382"/>
                      <a:pt x="1079" y="7620"/>
                      <a:pt x="317" y="11240"/>
                    </a:cubicBezTo>
                    <a:cubicBezTo>
                      <a:pt x="-540" y="15145"/>
                      <a:pt x="412" y="18479"/>
                      <a:pt x="2317" y="21908"/>
                    </a:cubicBezTo>
                    <a:cubicBezTo>
                      <a:pt x="4222" y="25337"/>
                      <a:pt x="6318" y="28575"/>
                      <a:pt x="8508" y="31813"/>
                    </a:cubicBezTo>
                    <a:cubicBezTo>
                      <a:pt x="10414" y="34766"/>
                      <a:pt x="12414" y="37814"/>
                      <a:pt x="14319" y="40767"/>
                    </a:cubicBezTo>
                    <a:cubicBezTo>
                      <a:pt x="18415" y="47054"/>
                      <a:pt x="22701" y="53340"/>
                      <a:pt x="27082" y="59436"/>
                    </a:cubicBezTo>
                    <a:cubicBezTo>
                      <a:pt x="35274" y="71152"/>
                      <a:pt x="43942" y="82582"/>
                      <a:pt x="52800" y="93726"/>
                    </a:cubicBezTo>
                    <a:cubicBezTo>
                      <a:pt x="70707" y="116205"/>
                      <a:pt x="89757" y="137732"/>
                      <a:pt x="109854" y="158210"/>
                    </a:cubicBezTo>
                    <a:cubicBezTo>
                      <a:pt x="148717" y="197929"/>
                      <a:pt x="190817" y="234410"/>
                      <a:pt x="234061" y="269272"/>
                    </a:cubicBezTo>
                    <a:cubicBezTo>
                      <a:pt x="255873" y="286988"/>
                      <a:pt x="277780" y="304514"/>
                      <a:pt x="300069" y="321659"/>
                    </a:cubicBezTo>
                    <a:cubicBezTo>
                      <a:pt x="322643" y="339090"/>
                      <a:pt x="345313" y="356425"/>
                      <a:pt x="367696" y="374047"/>
                    </a:cubicBezTo>
                    <a:cubicBezTo>
                      <a:pt x="378841" y="382810"/>
                      <a:pt x="390080" y="391478"/>
                      <a:pt x="401034" y="400431"/>
                    </a:cubicBezTo>
                    <a:cubicBezTo>
                      <a:pt x="411416" y="408908"/>
                      <a:pt x="421608" y="417671"/>
                      <a:pt x="431609" y="426530"/>
                    </a:cubicBezTo>
                    <a:cubicBezTo>
                      <a:pt x="451802" y="444532"/>
                      <a:pt x="471328" y="463201"/>
                      <a:pt x="490093" y="482727"/>
                    </a:cubicBezTo>
                    <a:cubicBezTo>
                      <a:pt x="504856" y="498062"/>
                      <a:pt x="519144" y="513874"/>
                      <a:pt x="532955" y="529971"/>
                    </a:cubicBezTo>
                    <a:lnTo>
                      <a:pt x="531812" y="528638"/>
                    </a:lnTo>
                    <a:cubicBezTo>
                      <a:pt x="600106" y="608552"/>
                      <a:pt x="657542" y="697706"/>
                      <a:pt x="702500" y="792671"/>
                    </a:cubicBezTo>
                    <a:lnTo>
                      <a:pt x="702310" y="792289"/>
                    </a:lnTo>
                    <a:cubicBezTo>
                      <a:pt x="719359" y="828580"/>
                      <a:pt x="734695" y="865727"/>
                      <a:pt x="748030" y="903542"/>
                    </a:cubicBezTo>
                    <a:cubicBezTo>
                      <a:pt x="761174" y="940784"/>
                      <a:pt x="772318" y="978884"/>
                      <a:pt x="780796" y="1017556"/>
                    </a:cubicBezTo>
                    <a:cubicBezTo>
                      <a:pt x="781081" y="1018794"/>
                      <a:pt x="782605" y="1019461"/>
                      <a:pt x="783748" y="1019080"/>
                    </a:cubicBezTo>
                    <a:cubicBezTo>
                      <a:pt x="785082" y="1018699"/>
                      <a:pt x="785558" y="1017365"/>
                      <a:pt x="785272" y="1016127"/>
                    </a:cubicBezTo>
                    <a:cubicBezTo>
                      <a:pt x="773652" y="963073"/>
                      <a:pt x="758793" y="910685"/>
                      <a:pt x="739743" y="859822"/>
                    </a:cubicBezTo>
                    <a:cubicBezTo>
                      <a:pt x="720502" y="808292"/>
                      <a:pt x="697166" y="758380"/>
                      <a:pt x="670877" y="710089"/>
                    </a:cubicBezTo>
                    <a:cubicBezTo>
                      <a:pt x="618299" y="613601"/>
                      <a:pt x="551624" y="524637"/>
                      <a:pt x="474376" y="446627"/>
                    </a:cubicBezTo>
                    <a:cubicBezTo>
                      <a:pt x="435514" y="407289"/>
                      <a:pt x="392842" y="372142"/>
                      <a:pt x="350266" y="336995"/>
                    </a:cubicBezTo>
                    <a:cubicBezTo>
                      <a:pt x="328453" y="319088"/>
                      <a:pt x="306641" y="301085"/>
                      <a:pt x="284734" y="283178"/>
                    </a:cubicBezTo>
                    <a:cubicBezTo>
                      <a:pt x="263112" y="265557"/>
                      <a:pt x="241681" y="247555"/>
                      <a:pt x="220726" y="229076"/>
                    </a:cubicBezTo>
                    <a:cubicBezTo>
                      <a:pt x="199866" y="210693"/>
                      <a:pt x="179482" y="191929"/>
                      <a:pt x="159766" y="172307"/>
                    </a:cubicBezTo>
                    <a:cubicBezTo>
                      <a:pt x="140144" y="152686"/>
                      <a:pt x="121094" y="132493"/>
                      <a:pt x="102997" y="111347"/>
                    </a:cubicBezTo>
                    <a:cubicBezTo>
                      <a:pt x="103378" y="111728"/>
                      <a:pt x="103663" y="112204"/>
                      <a:pt x="104044" y="112586"/>
                    </a:cubicBezTo>
                    <a:lnTo>
                      <a:pt x="102235" y="110490"/>
                    </a:lnTo>
                    <a:cubicBezTo>
                      <a:pt x="102235" y="110490"/>
                      <a:pt x="101854" y="110014"/>
                      <a:pt x="101663" y="109823"/>
                    </a:cubicBezTo>
                    <a:lnTo>
                      <a:pt x="101949" y="110204"/>
                    </a:lnTo>
                    <a:cubicBezTo>
                      <a:pt x="88709" y="94583"/>
                      <a:pt x="76041" y="78677"/>
                      <a:pt x="63849" y="62198"/>
                    </a:cubicBezTo>
                    <a:cubicBezTo>
                      <a:pt x="57372" y="53435"/>
                      <a:pt x="51085" y="44482"/>
                      <a:pt x="44989" y="35433"/>
                    </a:cubicBezTo>
                    <a:cubicBezTo>
                      <a:pt x="42037" y="31147"/>
                      <a:pt x="39179" y="26765"/>
                      <a:pt x="36322" y="22384"/>
                    </a:cubicBezTo>
                    <a:cubicBezTo>
                      <a:pt x="32893" y="17145"/>
                      <a:pt x="29749" y="11621"/>
                      <a:pt x="26035" y="6477"/>
                    </a:cubicBezTo>
                    <a:cubicBezTo>
                      <a:pt x="23844" y="3429"/>
                      <a:pt x="20986" y="1143"/>
                      <a:pt x="17176" y="286"/>
                    </a:cubicBezTo>
                    <a:cubicBezTo>
                      <a:pt x="16224" y="95"/>
                      <a:pt x="15176" y="0"/>
                      <a:pt x="14224" y="0"/>
                    </a:cubicBezTo>
                    <a:cubicBezTo>
                      <a:pt x="11557" y="0"/>
                      <a:pt x="8794" y="762"/>
                      <a:pt x="6508" y="2191"/>
                    </a:cubicBezTo>
                    <a:moveTo>
                      <a:pt x="102235" y="110395"/>
                    </a:moveTo>
                    <a:lnTo>
                      <a:pt x="102997" y="111252"/>
                    </a:lnTo>
                    <a:cubicBezTo>
                      <a:pt x="102997" y="111252"/>
                      <a:pt x="102330" y="110490"/>
                      <a:pt x="102044" y="110109"/>
                    </a:cubicBezTo>
                    <a:lnTo>
                      <a:pt x="102330" y="110395"/>
                    </a:lnTo>
                    <a:close/>
                  </a:path>
                </a:pathLst>
              </a:custGeom>
              <a:solidFill>
                <a:srgbClr val="FBABB1"/>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F2E2410D-F7DE-83A3-A848-37C0E8553D04}"/>
                  </a:ext>
                </a:extLst>
              </p:cNvPr>
              <p:cNvSpPr/>
              <p:nvPr/>
            </p:nvSpPr>
            <p:spPr>
              <a:xfrm>
                <a:off x="4000567" y="5285145"/>
                <a:ext cx="882289" cy="878343"/>
              </a:xfrm>
              <a:custGeom>
                <a:avLst/>
                <a:gdLst>
                  <a:gd name="connsiteX0" fmla="*/ 1266 w 882289"/>
                  <a:gd name="connsiteY0" fmla="*/ 191 h 878343"/>
                  <a:gd name="connsiteX1" fmla="*/ 218 w 882289"/>
                  <a:gd name="connsiteY1" fmla="*/ 3334 h 878343"/>
                  <a:gd name="connsiteX2" fmla="*/ 29460 w 882289"/>
                  <a:gd name="connsiteY2" fmla="*/ 70676 h 878343"/>
                  <a:gd name="connsiteX3" fmla="*/ 62416 w 882289"/>
                  <a:gd name="connsiteY3" fmla="*/ 136684 h 878343"/>
                  <a:gd name="connsiteX4" fmla="*/ 138711 w 882289"/>
                  <a:gd name="connsiteY4" fmla="*/ 264605 h 878343"/>
                  <a:gd name="connsiteX5" fmla="*/ 181288 w 882289"/>
                  <a:gd name="connsiteY5" fmla="*/ 326136 h 878343"/>
                  <a:gd name="connsiteX6" fmla="*/ 227199 w 882289"/>
                  <a:gd name="connsiteY6" fmla="*/ 386144 h 878343"/>
                  <a:gd name="connsiteX7" fmla="*/ 327306 w 882289"/>
                  <a:gd name="connsiteY7" fmla="*/ 499872 h 878343"/>
                  <a:gd name="connsiteX8" fmla="*/ 555621 w 882289"/>
                  <a:gd name="connsiteY8" fmla="*/ 700088 h 878343"/>
                  <a:gd name="connsiteX9" fmla="*/ 680398 w 882289"/>
                  <a:gd name="connsiteY9" fmla="*/ 783527 h 878343"/>
                  <a:gd name="connsiteX10" fmla="*/ 812224 w 882289"/>
                  <a:gd name="connsiteY10" fmla="*/ 854202 h 878343"/>
                  <a:gd name="connsiteX11" fmla="*/ 840323 w 882289"/>
                  <a:gd name="connsiteY11" fmla="*/ 866585 h 878343"/>
                  <a:gd name="connsiteX12" fmla="*/ 853848 w 882289"/>
                  <a:gd name="connsiteY12" fmla="*/ 872109 h 878343"/>
                  <a:gd name="connsiteX13" fmla="*/ 868803 w 882289"/>
                  <a:gd name="connsiteY13" fmla="*/ 877729 h 878343"/>
                  <a:gd name="connsiteX14" fmla="*/ 876613 w 882289"/>
                  <a:gd name="connsiteY14" fmla="*/ 877253 h 878343"/>
                  <a:gd name="connsiteX15" fmla="*/ 881757 w 882289"/>
                  <a:gd name="connsiteY15" fmla="*/ 871442 h 878343"/>
                  <a:gd name="connsiteX16" fmla="*/ 881280 w 882289"/>
                  <a:gd name="connsiteY16" fmla="*/ 863632 h 878343"/>
                  <a:gd name="connsiteX17" fmla="*/ 875375 w 882289"/>
                  <a:gd name="connsiteY17" fmla="*/ 858488 h 878343"/>
                  <a:gd name="connsiteX18" fmla="*/ 874041 w 882289"/>
                  <a:gd name="connsiteY18" fmla="*/ 857917 h 878343"/>
                  <a:gd name="connsiteX19" fmla="*/ 875279 w 882289"/>
                  <a:gd name="connsiteY19" fmla="*/ 858584 h 878343"/>
                  <a:gd name="connsiteX20" fmla="*/ 809367 w 882289"/>
                  <a:gd name="connsiteY20" fmla="*/ 826484 h 878343"/>
                  <a:gd name="connsiteX21" fmla="*/ 810986 w 882289"/>
                  <a:gd name="connsiteY21" fmla="*/ 827342 h 878343"/>
                  <a:gd name="connsiteX22" fmla="*/ 681446 w 882289"/>
                  <a:gd name="connsiteY22" fmla="*/ 757523 h 878343"/>
                  <a:gd name="connsiteX23" fmla="*/ 555525 w 882289"/>
                  <a:gd name="connsiteY23" fmla="*/ 675513 h 878343"/>
                  <a:gd name="connsiteX24" fmla="*/ 423699 w 882289"/>
                  <a:gd name="connsiteY24" fmla="*/ 571310 h 878343"/>
                  <a:gd name="connsiteX25" fmla="*/ 424080 w 882289"/>
                  <a:gd name="connsiteY25" fmla="*/ 571690 h 878343"/>
                  <a:gd name="connsiteX26" fmla="*/ 315210 w 882289"/>
                  <a:gd name="connsiteY26" fmla="*/ 467868 h 878343"/>
                  <a:gd name="connsiteX27" fmla="*/ 215197 w 882289"/>
                  <a:gd name="connsiteY27" fmla="*/ 354139 h 878343"/>
                  <a:gd name="connsiteX28" fmla="*/ 135949 w 882289"/>
                  <a:gd name="connsiteY28" fmla="*/ 246507 h 878343"/>
                  <a:gd name="connsiteX29" fmla="*/ 64131 w 882289"/>
                  <a:gd name="connsiteY29" fmla="*/ 127540 h 878343"/>
                  <a:gd name="connsiteX30" fmla="*/ 4314 w 882289"/>
                  <a:gd name="connsiteY30" fmla="*/ 1333 h 878343"/>
                  <a:gd name="connsiteX31" fmla="*/ 2123 w 882289"/>
                  <a:gd name="connsiteY31" fmla="*/ 0 h 878343"/>
                  <a:gd name="connsiteX32" fmla="*/ 1075 w 882289"/>
                  <a:gd name="connsiteY32" fmla="*/ 286 h 878343"/>
                  <a:gd name="connsiteX33" fmla="*/ 425223 w 882289"/>
                  <a:gd name="connsiteY33" fmla="*/ 572738 h 878343"/>
                  <a:gd name="connsiteX34" fmla="*/ 424747 w 882289"/>
                  <a:gd name="connsiteY34" fmla="*/ 572357 h 878343"/>
                  <a:gd name="connsiteX35" fmla="*/ 425223 w 882289"/>
                  <a:gd name="connsiteY35" fmla="*/ 572738 h 878343"/>
                  <a:gd name="connsiteX36" fmla="*/ 424747 w 882289"/>
                  <a:gd name="connsiteY36" fmla="*/ 572357 h 878343"/>
                  <a:gd name="connsiteX37" fmla="*/ 423985 w 882289"/>
                  <a:gd name="connsiteY37" fmla="*/ 571690 h 878343"/>
                  <a:gd name="connsiteX38" fmla="*/ 424747 w 882289"/>
                  <a:gd name="connsiteY38" fmla="*/ 572357 h 8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2289" h="878343">
                    <a:moveTo>
                      <a:pt x="1266" y="191"/>
                    </a:moveTo>
                    <a:cubicBezTo>
                      <a:pt x="27" y="762"/>
                      <a:pt x="-259" y="2191"/>
                      <a:pt x="218" y="3334"/>
                    </a:cubicBezTo>
                    <a:cubicBezTo>
                      <a:pt x="9362" y="26003"/>
                      <a:pt x="19077" y="48482"/>
                      <a:pt x="29460" y="70676"/>
                    </a:cubicBezTo>
                    <a:cubicBezTo>
                      <a:pt x="39842" y="92964"/>
                      <a:pt x="50891" y="114967"/>
                      <a:pt x="62416" y="136684"/>
                    </a:cubicBezTo>
                    <a:cubicBezTo>
                      <a:pt x="85752" y="180594"/>
                      <a:pt x="111184" y="223266"/>
                      <a:pt x="138711" y="264605"/>
                    </a:cubicBezTo>
                    <a:cubicBezTo>
                      <a:pt x="152523" y="285369"/>
                      <a:pt x="166620" y="305943"/>
                      <a:pt x="181288" y="326136"/>
                    </a:cubicBezTo>
                    <a:cubicBezTo>
                      <a:pt x="196052" y="346520"/>
                      <a:pt x="211482" y="366427"/>
                      <a:pt x="227199" y="386144"/>
                    </a:cubicBezTo>
                    <a:cubicBezTo>
                      <a:pt x="258631" y="425672"/>
                      <a:pt x="292350" y="463391"/>
                      <a:pt x="327306" y="499872"/>
                    </a:cubicBezTo>
                    <a:cubicBezTo>
                      <a:pt x="397410" y="573024"/>
                      <a:pt x="474087" y="639889"/>
                      <a:pt x="555621" y="700088"/>
                    </a:cubicBezTo>
                    <a:cubicBezTo>
                      <a:pt x="595816" y="729805"/>
                      <a:pt x="637536" y="757619"/>
                      <a:pt x="680398" y="783527"/>
                    </a:cubicBezTo>
                    <a:cubicBezTo>
                      <a:pt x="723070" y="809244"/>
                      <a:pt x="766980" y="833152"/>
                      <a:pt x="812224" y="854202"/>
                    </a:cubicBezTo>
                    <a:cubicBezTo>
                      <a:pt x="821463" y="858488"/>
                      <a:pt x="830893" y="862679"/>
                      <a:pt x="840323" y="866585"/>
                    </a:cubicBezTo>
                    <a:cubicBezTo>
                      <a:pt x="844800" y="868489"/>
                      <a:pt x="849276" y="870299"/>
                      <a:pt x="853848" y="872109"/>
                    </a:cubicBezTo>
                    <a:cubicBezTo>
                      <a:pt x="858801" y="874109"/>
                      <a:pt x="863945" y="875729"/>
                      <a:pt x="868803" y="877729"/>
                    </a:cubicBezTo>
                    <a:cubicBezTo>
                      <a:pt x="871184" y="878777"/>
                      <a:pt x="874327" y="878396"/>
                      <a:pt x="876613" y="877253"/>
                    </a:cubicBezTo>
                    <a:cubicBezTo>
                      <a:pt x="878994" y="876110"/>
                      <a:pt x="880899" y="873919"/>
                      <a:pt x="881757" y="871442"/>
                    </a:cubicBezTo>
                    <a:cubicBezTo>
                      <a:pt x="882614" y="868871"/>
                      <a:pt x="882423" y="866108"/>
                      <a:pt x="881280" y="863632"/>
                    </a:cubicBezTo>
                    <a:cubicBezTo>
                      <a:pt x="880042" y="861060"/>
                      <a:pt x="877946" y="859536"/>
                      <a:pt x="875375" y="858488"/>
                    </a:cubicBezTo>
                    <a:cubicBezTo>
                      <a:pt x="874899" y="858298"/>
                      <a:pt x="874518" y="858107"/>
                      <a:pt x="874041" y="857917"/>
                    </a:cubicBezTo>
                    <a:cubicBezTo>
                      <a:pt x="874422" y="858107"/>
                      <a:pt x="874899" y="858298"/>
                      <a:pt x="875279" y="858584"/>
                    </a:cubicBezTo>
                    <a:cubicBezTo>
                      <a:pt x="853372" y="847820"/>
                      <a:pt x="831274" y="837247"/>
                      <a:pt x="809367" y="826484"/>
                    </a:cubicBezTo>
                    <a:cubicBezTo>
                      <a:pt x="809938" y="826770"/>
                      <a:pt x="810510" y="827056"/>
                      <a:pt x="810986" y="827342"/>
                    </a:cubicBezTo>
                    <a:cubicBezTo>
                      <a:pt x="766980" y="805625"/>
                      <a:pt x="723642" y="782574"/>
                      <a:pt x="681446" y="757523"/>
                    </a:cubicBezTo>
                    <a:cubicBezTo>
                      <a:pt x="638393" y="731996"/>
                      <a:pt x="596388" y="704660"/>
                      <a:pt x="555525" y="675513"/>
                    </a:cubicBezTo>
                    <a:cubicBezTo>
                      <a:pt x="509996" y="642938"/>
                      <a:pt x="466086" y="608076"/>
                      <a:pt x="423699" y="571310"/>
                    </a:cubicBezTo>
                    <a:cubicBezTo>
                      <a:pt x="423795" y="571405"/>
                      <a:pt x="423985" y="571500"/>
                      <a:pt x="424080" y="571690"/>
                    </a:cubicBezTo>
                    <a:cubicBezTo>
                      <a:pt x="386266" y="538734"/>
                      <a:pt x="349976" y="504063"/>
                      <a:pt x="315210" y="467868"/>
                    </a:cubicBezTo>
                    <a:cubicBezTo>
                      <a:pt x="280253" y="431482"/>
                      <a:pt x="246820" y="393573"/>
                      <a:pt x="215197" y="354139"/>
                    </a:cubicBezTo>
                    <a:cubicBezTo>
                      <a:pt x="187384" y="319278"/>
                      <a:pt x="160714" y="283559"/>
                      <a:pt x="135949" y="246507"/>
                    </a:cubicBezTo>
                    <a:cubicBezTo>
                      <a:pt x="110232" y="207931"/>
                      <a:pt x="86133" y="168307"/>
                      <a:pt x="64131" y="127540"/>
                    </a:cubicBezTo>
                    <a:cubicBezTo>
                      <a:pt x="42033" y="86487"/>
                      <a:pt x="21935" y="44387"/>
                      <a:pt x="4314" y="1333"/>
                    </a:cubicBezTo>
                    <a:cubicBezTo>
                      <a:pt x="3933" y="476"/>
                      <a:pt x="3075" y="0"/>
                      <a:pt x="2123" y="0"/>
                    </a:cubicBezTo>
                    <a:cubicBezTo>
                      <a:pt x="1742" y="0"/>
                      <a:pt x="1361" y="0"/>
                      <a:pt x="1075" y="286"/>
                    </a:cubicBezTo>
                    <a:moveTo>
                      <a:pt x="425223" y="572738"/>
                    </a:moveTo>
                    <a:cubicBezTo>
                      <a:pt x="425223" y="572738"/>
                      <a:pt x="424937" y="572453"/>
                      <a:pt x="424747" y="572357"/>
                    </a:cubicBezTo>
                    <a:lnTo>
                      <a:pt x="425223" y="572738"/>
                    </a:lnTo>
                    <a:moveTo>
                      <a:pt x="424747" y="572357"/>
                    </a:moveTo>
                    <a:cubicBezTo>
                      <a:pt x="424747" y="572357"/>
                      <a:pt x="424271" y="571881"/>
                      <a:pt x="423985" y="571690"/>
                    </a:cubicBezTo>
                    <a:cubicBezTo>
                      <a:pt x="424271" y="571881"/>
                      <a:pt x="424461" y="572167"/>
                      <a:pt x="424747" y="572357"/>
                    </a:cubicBezTo>
                  </a:path>
                </a:pathLst>
              </a:custGeom>
              <a:solidFill>
                <a:srgbClr val="FBABB1"/>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02C483AB-81C1-6889-D015-17FBABC81525}"/>
                  </a:ext>
                </a:extLst>
              </p:cNvPr>
              <p:cNvSpPr/>
              <p:nvPr/>
            </p:nvSpPr>
            <p:spPr>
              <a:xfrm>
                <a:off x="3867884" y="4702501"/>
                <a:ext cx="746132" cy="1164430"/>
              </a:xfrm>
              <a:custGeom>
                <a:avLst/>
                <a:gdLst>
                  <a:gd name="connsiteX0" fmla="*/ 1266 w 746132"/>
                  <a:gd name="connsiteY0" fmla="*/ 286 h 1164430"/>
                  <a:gd name="connsiteX1" fmla="*/ 218 w 746132"/>
                  <a:gd name="connsiteY1" fmla="*/ 3429 h 1164430"/>
                  <a:gd name="connsiteX2" fmla="*/ 59558 w 746132"/>
                  <a:gd name="connsiteY2" fmla="*/ 159734 h 1164430"/>
                  <a:gd name="connsiteX3" fmla="*/ 121185 w 746132"/>
                  <a:gd name="connsiteY3" fmla="*/ 318230 h 1164430"/>
                  <a:gd name="connsiteX4" fmla="*/ 153475 w 746132"/>
                  <a:gd name="connsiteY4" fmla="*/ 397478 h 1164430"/>
                  <a:gd name="connsiteX5" fmla="*/ 187575 w 746132"/>
                  <a:gd name="connsiteY5" fmla="*/ 475964 h 1164430"/>
                  <a:gd name="connsiteX6" fmla="*/ 261870 w 746132"/>
                  <a:gd name="connsiteY6" fmla="*/ 629602 h 1164430"/>
                  <a:gd name="connsiteX7" fmla="*/ 346737 w 746132"/>
                  <a:gd name="connsiteY7" fmla="*/ 776002 h 1164430"/>
                  <a:gd name="connsiteX8" fmla="*/ 445226 w 746132"/>
                  <a:gd name="connsiteY8" fmla="*/ 913543 h 1164430"/>
                  <a:gd name="connsiteX9" fmla="*/ 696019 w 746132"/>
                  <a:gd name="connsiteY9" fmla="*/ 1142048 h 1164430"/>
                  <a:gd name="connsiteX10" fmla="*/ 728499 w 746132"/>
                  <a:gd name="connsiteY10" fmla="*/ 1162526 h 1164430"/>
                  <a:gd name="connsiteX11" fmla="*/ 736881 w 746132"/>
                  <a:gd name="connsiteY11" fmla="*/ 1164241 h 1164430"/>
                  <a:gd name="connsiteX12" fmla="*/ 744311 w 746132"/>
                  <a:gd name="connsiteY12" fmla="*/ 1159383 h 1164430"/>
                  <a:gd name="connsiteX13" fmla="*/ 741072 w 746132"/>
                  <a:gd name="connsiteY13" fmla="*/ 1143572 h 1164430"/>
                  <a:gd name="connsiteX14" fmla="*/ 668111 w 746132"/>
                  <a:gd name="connsiteY14" fmla="*/ 1093660 h 1164430"/>
                  <a:gd name="connsiteX15" fmla="*/ 600388 w 746132"/>
                  <a:gd name="connsiteY15" fmla="*/ 1039082 h 1164430"/>
                  <a:gd name="connsiteX16" fmla="*/ 602769 w 746132"/>
                  <a:gd name="connsiteY16" fmla="*/ 1041178 h 1164430"/>
                  <a:gd name="connsiteX17" fmla="*/ 483516 w 746132"/>
                  <a:gd name="connsiteY17" fmla="*/ 922306 h 1164430"/>
                  <a:gd name="connsiteX18" fmla="*/ 379408 w 746132"/>
                  <a:gd name="connsiteY18" fmla="*/ 790670 h 1164430"/>
                  <a:gd name="connsiteX19" fmla="*/ 359787 w 746132"/>
                  <a:gd name="connsiteY19" fmla="*/ 762191 h 1164430"/>
                  <a:gd name="connsiteX20" fmla="*/ 360739 w 746132"/>
                  <a:gd name="connsiteY20" fmla="*/ 763619 h 1164430"/>
                  <a:gd name="connsiteX21" fmla="*/ 272918 w 746132"/>
                  <a:gd name="connsiteY21" fmla="*/ 618553 h 1164430"/>
                  <a:gd name="connsiteX22" fmla="*/ 195766 w 746132"/>
                  <a:gd name="connsiteY22" fmla="*/ 466249 h 1164430"/>
                  <a:gd name="connsiteX23" fmla="*/ 160428 w 746132"/>
                  <a:gd name="connsiteY23" fmla="*/ 388430 h 1164430"/>
                  <a:gd name="connsiteX24" fmla="*/ 126614 w 746132"/>
                  <a:gd name="connsiteY24" fmla="*/ 309943 h 1164430"/>
                  <a:gd name="connsiteX25" fmla="*/ 63178 w 746132"/>
                  <a:gd name="connsiteY25" fmla="*/ 152305 h 1164430"/>
                  <a:gd name="connsiteX26" fmla="*/ 4504 w 746132"/>
                  <a:gd name="connsiteY26" fmla="*/ 1333 h 1164430"/>
                  <a:gd name="connsiteX27" fmla="*/ 2408 w 746132"/>
                  <a:gd name="connsiteY27" fmla="*/ 0 h 1164430"/>
                  <a:gd name="connsiteX28" fmla="*/ 1361 w 746132"/>
                  <a:gd name="connsiteY28" fmla="*/ 286 h 1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6132" h="1164430">
                    <a:moveTo>
                      <a:pt x="1266" y="286"/>
                    </a:moveTo>
                    <a:cubicBezTo>
                      <a:pt x="27" y="857"/>
                      <a:pt x="-259" y="2286"/>
                      <a:pt x="218" y="3429"/>
                    </a:cubicBezTo>
                    <a:cubicBezTo>
                      <a:pt x="20220" y="55436"/>
                      <a:pt x="39651" y="107633"/>
                      <a:pt x="59558" y="159734"/>
                    </a:cubicBezTo>
                    <a:cubicBezTo>
                      <a:pt x="79751" y="212693"/>
                      <a:pt x="100040" y="265652"/>
                      <a:pt x="121185" y="318230"/>
                    </a:cubicBezTo>
                    <a:cubicBezTo>
                      <a:pt x="131758" y="344710"/>
                      <a:pt x="142426" y="371189"/>
                      <a:pt x="153475" y="397478"/>
                    </a:cubicBezTo>
                    <a:cubicBezTo>
                      <a:pt x="164524" y="423767"/>
                      <a:pt x="175954" y="449961"/>
                      <a:pt x="187575" y="475964"/>
                    </a:cubicBezTo>
                    <a:cubicBezTo>
                      <a:pt x="210720" y="527876"/>
                      <a:pt x="235390" y="579311"/>
                      <a:pt x="261870" y="629602"/>
                    </a:cubicBezTo>
                    <a:cubicBezTo>
                      <a:pt x="288158" y="679514"/>
                      <a:pt x="316352" y="728472"/>
                      <a:pt x="346737" y="776002"/>
                    </a:cubicBezTo>
                    <a:cubicBezTo>
                      <a:pt x="377122" y="823532"/>
                      <a:pt x="409602" y="869823"/>
                      <a:pt x="445226" y="913543"/>
                    </a:cubicBezTo>
                    <a:cubicBezTo>
                      <a:pt x="516854" y="1001649"/>
                      <a:pt x="601436" y="1079183"/>
                      <a:pt x="696019" y="1142048"/>
                    </a:cubicBezTo>
                    <a:cubicBezTo>
                      <a:pt x="706687" y="1149096"/>
                      <a:pt x="717450" y="1155954"/>
                      <a:pt x="728499" y="1162526"/>
                    </a:cubicBezTo>
                    <a:cubicBezTo>
                      <a:pt x="731071" y="1164050"/>
                      <a:pt x="733929" y="1164812"/>
                      <a:pt x="736881" y="1164241"/>
                    </a:cubicBezTo>
                    <a:cubicBezTo>
                      <a:pt x="739929" y="1163669"/>
                      <a:pt x="742596" y="1161860"/>
                      <a:pt x="744311" y="1159383"/>
                    </a:cubicBezTo>
                    <a:cubicBezTo>
                      <a:pt x="747645" y="1154240"/>
                      <a:pt x="746311" y="1146905"/>
                      <a:pt x="741072" y="1143572"/>
                    </a:cubicBezTo>
                    <a:cubicBezTo>
                      <a:pt x="716212" y="1127665"/>
                      <a:pt x="691733" y="1111282"/>
                      <a:pt x="668111" y="1093660"/>
                    </a:cubicBezTo>
                    <a:cubicBezTo>
                      <a:pt x="644775" y="1076420"/>
                      <a:pt x="622296" y="1058132"/>
                      <a:pt x="600388" y="1039082"/>
                    </a:cubicBezTo>
                    <a:cubicBezTo>
                      <a:pt x="601150" y="1039749"/>
                      <a:pt x="601912" y="1040416"/>
                      <a:pt x="602769" y="1041178"/>
                    </a:cubicBezTo>
                    <a:cubicBezTo>
                      <a:pt x="560478" y="1004316"/>
                      <a:pt x="520664" y="964406"/>
                      <a:pt x="483516" y="922306"/>
                    </a:cubicBezTo>
                    <a:cubicBezTo>
                      <a:pt x="446369" y="880301"/>
                      <a:pt x="411793" y="836295"/>
                      <a:pt x="379408" y="790670"/>
                    </a:cubicBezTo>
                    <a:cubicBezTo>
                      <a:pt x="372741" y="781241"/>
                      <a:pt x="366263" y="771716"/>
                      <a:pt x="359787" y="762191"/>
                    </a:cubicBezTo>
                    <a:cubicBezTo>
                      <a:pt x="360072" y="762667"/>
                      <a:pt x="360453" y="763143"/>
                      <a:pt x="360739" y="763619"/>
                    </a:cubicBezTo>
                    <a:cubicBezTo>
                      <a:pt x="329306" y="716566"/>
                      <a:pt x="300160" y="668179"/>
                      <a:pt x="272918" y="618553"/>
                    </a:cubicBezTo>
                    <a:cubicBezTo>
                      <a:pt x="245582" y="568643"/>
                      <a:pt x="219959" y="517779"/>
                      <a:pt x="195766" y="466249"/>
                    </a:cubicBezTo>
                    <a:cubicBezTo>
                      <a:pt x="183574" y="440436"/>
                      <a:pt x="171858" y="414433"/>
                      <a:pt x="160428" y="388430"/>
                    </a:cubicBezTo>
                    <a:cubicBezTo>
                      <a:pt x="148998" y="362331"/>
                      <a:pt x="137568" y="336233"/>
                      <a:pt x="126614" y="309943"/>
                    </a:cubicBezTo>
                    <a:cubicBezTo>
                      <a:pt x="104802" y="257651"/>
                      <a:pt x="83847" y="205073"/>
                      <a:pt x="63178" y="152305"/>
                    </a:cubicBezTo>
                    <a:cubicBezTo>
                      <a:pt x="43556" y="102013"/>
                      <a:pt x="24030" y="51721"/>
                      <a:pt x="4504" y="1333"/>
                    </a:cubicBezTo>
                    <a:cubicBezTo>
                      <a:pt x="4123" y="476"/>
                      <a:pt x="3266" y="0"/>
                      <a:pt x="2408" y="0"/>
                    </a:cubicBezTo>
                    <a:cubicBezTo>
                      <a:pt x="2027" y="0"/>
                      <a:pt x="1646" y="0"/>
                      <a:pt x="1361" y="286"/>
                    </a:cubicBezTo>
                  </a:path>
                </a:pathLst>
              </a:custGeom>
              <a:solidFill>
                <a:srgbClr val="FBABB1"/>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246F2A33-36DE-AFD9-2813-0660245BCB67}"/>
                  </a:ext>
                </a:extLst>
              </p:cNvPr>
              <p:cNvSpPr/>
              <p:nvPr/>
            </p:nvSpPr>
            <p:spPr>
              <a:xfrm>
                <a:off x="2912304" y="4597917"/>
                <a:ext cx="716968" cy="1052560"/>
              </a:xfrm>
              <a:custGeom>
                <a:avLst/>
                <a:gdLst>
                  <a:gd name="connsiteX0" fmla="*/ 694623 w 716968"/>
                  <a:gd name="connsiteY0" fmla="*/ 4286 h 1052560"/>
                  <a:gd name="connsiteX1" fmla="*/ 665286 w 716968"/>
                  <a:gd name="connsiteY1" fmla="*/ 46387 h 1052560"/>
                  <a:gd name="connsiteX2" fmla="*/ 639663 w 716968"/>
                  <a:gd name="connsiteY2" fmla="*/ 88678 h 1052560"/>
                  <a:gd name="connsiteX3" fmla="*/ 592419 w 716968"/>
                  <a:gd name="connsiteY3" fmla="*/ 175260 h 1052560"/>
                  <a:gd name="connsiteX4" fmla="*/ 570036 w 716968"/>
                  <a:gd name="connsiteY4" fmla="*/ 219170 h 1052560"/>
                  <a:gd name="connsiteX5" fmla="*/ 547747 w 716968"/>
                  <a:gd name="connsiteY5" fmla="*/ 263176 h 1052560"/>
                  <a:gd name="connsiteX6" fmla="*/ 503075 w 716968"/>
                  <a:gd name="connsiteY6" fmla="*/ 351092 h 1052560"/>
                  <a:gd name="connsiteX7" fmla="*/ 444591 w 716968"/>
                  <a:gd name="connsiteY7" fmla="*/ 460343 h 1052560"/>
                  <a:gd name="connsiteX8" fmla="*/ 382298 w 716968"/>
                  <a:gd name="connsiteY8" fmla="*/ 563499 h 1052560"/>
                  <a:gd name="connsiteX9" fmla="*/ 382488 w 716968"/>
                  <a:gd name="connsiteY9" fmla="*/ 563213 h 1052560"/>
                  <a:gd name="connsiteX10" fmla="*/ 332768 w 716968"/>
                  <a:gd name="connsiteY10" fmla="*/ 637984 h 1052560"/>
                  <a:gd name="connsiteX11" fmla="*/ 279714 w 716968"/>
                  <a:gd name="connsiteY11" fmla="*/ 712851 h 1052560"/>
                  <a:gd name="connsiteX12" fmla="*/ 166747 w 716968"/>
                  <a:gd name="connsiteY12" fmla="*/ 857250 h 1052560"/>
                  <a:gd name="connsiteX13" fmla="*/ 126837 w 716968"/>
                  <a:gd name="connsiteY13" fmla="*/ 905447 h 1052560"/>
                  <a:gd name="connsiteX14" fmla="*/ 85975 w 716968"/>
                  <a:gd name="connsiteY14" fmla="*/ 953072 h 1052560"/>
                  <a:gd name="connsiteX15" fmla="*/ 631 w 716968"/>
                  <a:gd name="connsiteY15" fmla="*/ 1048703 h 1052560"/>
                  <a:gd name="connsiteX16" fmla="*/ 4251 w 716968"/>
                  <a:gd name="connsiteY16" fmla="*/ 1051750 h 1052560"/>
                  <a:gd name="connsiteX17" fmla="*/ 129504 w 716968"/>
                  <a:gd name="connsiteY17" fmla="*/ 914876 h 1052560"/>
                  <a:gd name="connsiteX18" fmla="*/ 190274 w 716968"/>
                  <a:gd name="connsiteY18" fmla="*/ 845820 h 1052560"/>
                  <a:gd name="connsiteX19" fmla="*/ 248948 w 716968"/>
                  <a:gd name="connsiteY19" fmla="*/ 775430 h 1052560"/>
                  <a:gd name="connsiteX20" fmla="*/ 305812 w 716968"/>
                  <a:gd name="connsiteY20" fmla="*/ 703707 h 1052560"/>
                  <a:gd name="connsiteX21" fmla="*/ 360676 w 716968"/>
                  <a:gd name="connsiteY21" fmla="*/ 630269 h 1052560"/>
                  <a:gd name="connsiteX22" fmla="*/ 463260 w 716968"/>
                  <a:gd name="connsiteY22" fmla="*/ 475012 h 1052560"/>
                  <a:gd name="connsiteX23" fmla="*/ 559177 w 716968"/>
                  <a:gd name="connsiteY23" fmla="*/ 305276 h 1052560"/>
                  <a:gd name="connsiteX24" fmla="*/ 582704 w 716968"/>
                  <a:gd name="connsiteY24" fmla="*/ 261938 h 1052560"/>
                  <a:gd name="connsiteX25" fmla="*/ 606135 w 716968"/>
                  <a:gd name="connsiteY25" fmla="*/ 218504 h 1052560"/>
                  <a:gd name="connsiteX26" fmla="*/ 653760 w 716968"/>
                  <a:gd name="connsiteY26" fmla="*/ 132017 h 1052560"/>
                  <a:gd name="connsiteX27" fmla="*/ 685288 w 716968"/>
                  <a:gd name="connsiteY27" fmla="*/ 75152 h 1052560"/>
                  <a:gd name="connsiteX28" fmla="*/ 715863 w 716968"/>
                  <a:gd name="connsiteY28" fmla="*/ 17907 h 1052560"/>
                  <a:gd name="connsiteX29" fmla="*/ 712530 w 716968"/>
                  <a:gd name="connsiteY29" fmla="*/ 2953 h 1052560"/>
                  <a:gd name="connsiteX30" fmla="*/ 704338 w 716968"/>
                  <a:gd name="connsiteY30" fmla="*/ 0 h 1052560"/>
                  <a:gd name="connsiteX31" fmla="*/ 694623 w 716968"/>
                  <a:gd name="connsiteY31" fmla="*/ 4477 h 10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968" h="1052560">
                    <a:moveTo>
                      <a:pt x="694623" y="4286"/>
                    </a:moveTo>
                    <a:cubicBezTo>
                      <a:pt x="683574" y="17431"/>
                      <a:pt x="674430" y="31909"/>
                      <a:pt x="665286" y="46387"/>
                    </a:cubicBezTo>
                    <a:cubicBezTo>
                      <a:pt x="656523" y="60388"/>
                      <a:pt x="648045" y="74485"/>
                      <a:pt x="639663" y="88678"/>
                    </a:cubicBezTo>
                    <a:cubicBezTo>
                      <a:pt x="623090" y="117062"/>
                      <a:pt x="607469" y="146018"/>
                      <a:pt x="592419" y="175260"/>
                    </a:cubicBezTo>
                    <a:cubicBezTo>
                      <a:pt x="584895" y="189833"/>
                      <a:pt x="577465" y="204502"/>
                      <a:pt x="570036" y="219170"/>
                    </a:cubicBezTo>
                    <a:cubicBezTo>
                      <a:pt x="562606" y="233743"/>
                      <a:pt x="555081" y="248412"/>
                      <a:pt x="547747" y="263176"/>
                    </a:cubicBezTo>
                    <a:cubicBezTo>
                      <a:pt x="533174" y="292608"/>
                      <a:pt x="518220" y="321850"/>
                      <a:pt x="503075" y="351092"/>
                    </a:cubicBezTo>
                    <a:cubicBezTo>
                      <a:pt x="484120" y="387763"/>
                      <a:pt x="464975" y="424434"/>
                      <a:pt x="444591" y="460343"/>
                    </a:cubicBezTo>
                    <a:cubicBezTo>
                      <a:pt x="424779" y="495300"/>
                      <a:pt x="403920" y="529685"/>
                      <a:pt x="382298" y="563499"/>
                    </a:cubicBezTo>
                    <a:lnTo>
                      <a:pt x="382488" y="563213"/>
                    </a:lnTo>
                    <a:cubicBezTo>
                      <a:pt x="366391" y="588455"/>
                      <a:pt x="349722" y="613315"/>
                      <a:pt x="332768" y="637984"/>
                    </a:cubicBezTo>
                    <a:cubicBezTo>
                      <a:pt x="315432" y="663226"/>
                      <a:pt x="297811" y="688181"/>
                      <a:pt x="279714" y="712851"/>
                    </a:cubicBezTo>
                    <a:cubicBezTo>
                      <a:pt x="243519" y="762095"/>
                      <a:pt x="205609" y="810101"/>
                      <a:pt x="166747" y="857250"/>
                    </a:cubicBezTo>
                    <a:cubicBezTo>
                      <a:pt x="153507" y="873347"/>
                      <a:pt x="140268" y="889540"/>
                      <a:pt x="126837" y="905447"/>
                    </a:cubicBezTo>
                    <a:cubicBezTo>
                      <a:pt x="113407" y="921448"/>
                      <a:pt x="99691" y="937260"/>
                      <a:pt x="85975" y="953072"/>
                    </a:cubicBezTo>
                    <a:cubicBezTo>
                      <a:pt x="58067" y="985361"/>
                      <a:pt x="29492" y="1017270"/>
                      <a:pt x="631" y="1048703"/>
                    </a:cubicBezTo>
                    <a:cubicBezTo>
                      <a:pt x="-1464" y="1050989"/>
                      <a:pt x="2155" y="1054037"/>
                      <a:pt x="4251" y="1051750"/>
                    </a:cubicBezTo>
                    <a:cubicBezTo>
                      <a:pt x="46256" y="1006316"/>
                      <a:pt x="88261" y="960977"/>
                      <a:pt x="129504" y="914876"/>
                    </a:cubicBezTo>
                    <a:cubicBezTo>
                      <a:pt x="149983" y="892016"/>
                      <a:pt x="170367" y="869156"/>
                      <a:pt x="190274" y="845820"/>
                    </a:cubicBezTo>
                    <a:cubicBezTo>
                      <a:pt x="210086" y="822579"/>
                      <a:pt x="229707" y="799052"/>
                      <a:pt x="248948" y="775430"/>
                    </a:cubicBezTo>
                    <a:cubicBezTo>
                      <a:pt x="268284" y="751808"/>
                      <a:pt x="287238" y="727805"/>
                      <a:pt x="305812" y="703707"/>
                    </a:cubicBezTo>
                    <a:cubicBezTo>
                      <a:pt x="324481" y="679609"/>
                      <a:pt x="342864" y="655130"/>
                      <a:pt x="360676" y="630269"/>
                    </a:cubicBezTo>
                    <a:cubicBezTo>
                      <a:pt x="396871" y="579882"/>
                      <a:pt x="431066" y="528066"/>
                      <a:pt x="463260" y="475012"/>
                    </a:cubicBezTo>
                    <a:cubicBezTo>
                      <a:pt x="496884" y="419386"/>
                      <a:pt x="528221" y="362426"/>
                      <a:pt x="559177" y="305276"/>
                    </a:cubicBezTo>
                    <a:cubicBezTo>
                      <a:pt x="566988" y="290798"/>
                      <a:pt x="574989" y="276415"/>
                      <a:pt x="582704" y="261938"/>
                    </a:cubicBezTo>
                    <a:cubicBezTo>
                      <a:pt x="590514" y="247459"/>
                      <a:pt x="598230" y="232981"/>
                      <a:pt x="606135" y="218504"/>
                    </a:cubicBezTo>
                    <a:cubicBezTo>
                      <a:pt x="621852" y="189643"/>
                      <a:pt x="637854" y="160877"/>
                      <a:pt x="653760" y="132017"/>
                    </a:cubicBezTo>
                    <a:cubicBezTo>
                      <a:pt x="664143" y="113062"/>
                      <a:pt x="674715" y="94107"/>
                      <a:pt x="685288" y="75152"/>
                    </a:cubicBezTo>
                    <a:cubicBezTo>
                      <a:pt x="695766" y="56197"/>
                      <a:pt x="707100" y="37624"/>
                      <a:pt x="715863" y="17907"/>
                    </a:cubicBezTo>
                    <a:cubicBezTo>
                      <a:pt x="718149" y="12763"/>
                      <a:pt x="716816" y="6572"/>
                      <a:pt x="712530" y="2953"/>
                    </a:cubicBezTo>
                    <a:cubicBezTo>
                      <a:pt x="710148" y="952"/>
                      <a:pt x="707291" y="0"/>
                      <a:pt x="704338" y="0"/>
                    </a:cubicBezTo>
                    <a:cubicBezTo>
                      <a:pt x="700719" y="0"/>
                      <a:pt x="697099" y="1524"/>
                      <a:pt x="694623" y="4477"/>
                    </a:cubicBezTo>
                  </a:path>
                </a:pathLst>
              </a:custGeom>
              <a:solidFill>
                <a:srgbClr val="FBABB1"/>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8547D024-62D7-4342-69BA-45926950BA61}"/>
                  </a:ext>
                </a:extLst>
              </p:cNvPr>
              <p:cNvSpPr/>
              <p:nvPr/>
            </p:nvSpPr>
            <p:spPr>
              <a:xfrm>
                <a:off x="3001784" y="4595726"/>
                <a:ext cx="520469" cy="569923"/>
              </a:xfrm>
              <a:custGeom>
                <a:avLst/>
                <a:gdLst>
                  <a:gd name="connsiteX0" fmla="*/ 513798 w 520469"/>
                  <a:gd name="connsiteY0" fmla="*/ 857 h 569923"/>
                  <a:gd name="connsiteX1" fmla="*/ 448932 w 520469"/>
                  <a:gd name="connsiteY1" fmla="*/ 37433 h 569923"/>
                  <a:gd name="connsiteX2" fmla="*/ 385115 w 520469"/>
                  <a:gd name="connsiteY2" fmla="*/ 80486 h 569923"/>
                  <a:gd name="connsiteX3" fmla="*/ 263100 w 520469"/>
                  <a:gd name="connsiteY3" fmla="*/ 182690 h 569923"/>
                  <a:gd name="connsiteX4" fmla="*/ 206140 w 520469"/>
                  <a:gd name="connsiteY4" fmla="*/ 240316 h 569923"/>
                  <a:gd name="connsiteX5" fmla="*/ 152895 w 520469"/>
                  <a:gd name="connsiteY5" fmla="*/ 301181 h 569923"/>
                  <a:gd name="connsiteX6" fmla="*/ 59931 w 520469"/>
                  <a:gd name="connsiteY6" fmla="*/ 432149 h 569923"/>
                  <a:gd name="connsiteX7" fmla="*/ 28213 w 520469"/>
                  <a:gd name="connsiteY7" fmla="*/ 490252 h 569923"/>
                  <a:gd name="connsiteX8" fmla="*/ 1924 w 520469"/>
                  <a:gd name="connsiteY8" fmla="*/ 550831 h 569923"/>
                  <a:gd name="connsiteX9" fmla="*/ 1448 w 520469"/>
                  <a:gd name="connsiteY9" fmla="*/ 552069 h 569923"/>
                  <a:gd name="connsiteX10" fmla="*/ 305 w 520469"/>
                  <a:gd name="connsiteY10" fmla="*/ 555117 h 569923"/>
                  <a:gd name="connsiteX11" fmla="*/ 495 w 520469"/>
                  <a:gd name="connsiteY11" fmla="*/ 561404 h 569923"/>
                  <a:gd name="connsiteX12" fmla="*/ 6210 w 520469"/>
                  <a:gd name="connsiteY12" fmla="*/ 568452 h 569923"/>
                  <a:gd name="connsiteX13" fmla="*/ 15545 w 520469"/>
                  <a:gd name="connsiteY13" fmla="*/ 569405 h 569923"/>
                  <a:gd name="connsiteX14" fmla="*/ 22593 w 520469"/>
                  <a:gd name="connsiteY14" fmla="*/ 563690 h 569923"/>
                  <a:gd name="connsiteX15" fmla="*/ 29451 w 520469"/>
                  <a:gd name="connsiteY15" fmla="*/ 549021 h 569923"/>
                  <a:gd name="connsiteX16" fmla="*/ 36500 w 520469"/>
                  <a:gd name="connsiteY16" fmla="*/ 534257 h 569923"/>
                  <a:gd name="connsiteX17" fmla="*/ 51359 w 520469"/>
                  <a:gd name="connsiteY17" fmla="*/ 504635 h 569923"/>
                  <a:gd name="connsiteX18" fmla="*/ 83934 w 520469"/>
                  <a:gd name="connsiteY18" fmla="*/ 445294 h 569923"/>
                  <a:gd name="connsiteX19" fmla="*/ 159182 w 520469"/>
                  <a:gd name="connsiteY19" fmla="*/ 329470 h 569923"/>
                  <a:gd name="connsiteX20" fmla="*/ 158896 w 520469"/>
                  <a:gd name="connsiteY20" fmla="*/ 329946 h 569923"/>
                  <a:gd name="connsiteX21" fmla="*/ 159658 w 520469"/>
                  <a:gd name="connsiteY21" fmla="*/ 328803 h 569923"/>
                  <a:gd name="connsiteX22" fmla="*/ 160039 w 520469"/>
                  <a:gd name="connsiteY22" fmla="*/ 328232 h 569923"/>
                  <a:gd name="connsiteX23" fmla="*/ 159849 w 520469"/>
                  <a:gd name="connsiteY23" fmla="*/ 328422 h 569923"/>
                  <a:gd name="connsiteX24" fmla="*/ 162230 w 520469"/>
                  <a:gd name="connsiteY24" fmla="*/ 325184 h 569923"/>
                  <a:gd name="connsiteX25" fmla="*/ 162039 w 520469"/>
                  <a:gd name="connsiteY25" fmla="*/ 325374 h 569923"/>
                  <a:gd name="connsiteX26" fmla="*/ 368827 w 520469"/>
                  <a:gd name="connsiteY26" fmla="*/ 107442 h 569923"/>
                  <a:gd name="connsiteX27" fmla="*/ 368827 w 520469"/>
                  <a:gd name="connsiteY27" fmla="*/ 107442 h 569923"/>
                  <a:gd name="connsiteX28" fmla="*/ 442646 w 520469"/>
                  <a:gd name="connsiteY28" fmla="*/ 53340 h 569923"/>
                  <a:gd name="connsiteX29" fmla="*/ 518370 w 520469"/>
                  <a:gd name="connsiteY29" fmla="*/ 8287 h 569923"/>
                  <a:gd name="connsiteX30" fmla="*/ 519798 w 520469"/>
                  <a:gd name="connsiteY30" fmla="*/ 2096 h 569923"/>
                  <a:gd name="connsiteX31" fmla="*/ 516084 w 520469"/>
                  <a:gd name="connsiteY31" fmla="*/ 0 h 569923"/>
                  <a:gd name="connsiteX32" fmla="*/ 513607 w 520469"/>
                  <a:gd name="connsiteY32" fmla="*/ 572 h 569923"/>
                  <a:gd name="connsiteX33" fmla="*/ 159468 w 520469"/>
                  <a:gd name="connsiteY33" fmla="*/ 328708 h 569923"/>
                  <a:gd name="connsiteX34" fmla="*/ 158991 w 520469"/>
                  <a:gd name="connsiteY34" fmla="*/ 329375 h 569923"/>
                  <a:gd name="connsiteX35" fmla="*/ 159658 w 520469"/>
                  <a:gd name="connsiteY35" fmla="*/ 328422 h 569923"/>
                  <a:gd name="connsiteX36" fmla="*/ 159372 w 520469"/>
                  <a:gd name="connsiteY36" fmla="*/ 328708 h 5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0469" h="569923">
                    <a:moveTo>
                      <a:pt x="513798" y="857"/>
                    </a:moveTo>
                    <a:cubicBezTo>
                      <a:pt x="491700" y="12192"/>
                      <a:pt x="470078" y="24384"/>
                      <a:pt x="448932" y="37433"/>
                    </a:cubicBezTo>
                    <a:cubicBezTo>
                      <a:pt x="427120" y="50959"/>
                      <a:pt x="405879" y="65342"/>
                      <a:pt x="385115" y="80486"/>
                    </a:cubicBezTo>
                    <a:cubicBezTo>
                      <a:pt x="342252" y="111824"/>
                      <a:pt x="301676" y="146209"/>
                      <a:pt x="263100" y="182690"/>
                    </a:cubicBezTo>
                    <a:cubicBezTo>
                      <a:pt x="243478" y="201263"/>
                      <a:pt x="224619" y="220599"/>
                      <a:pt x="206140" y="240316"/>
                    </a:cubicBezTo>
                    <a:cubicBezTo>
                      <a:pt x="187757" y="260033"/>
                      <a:pt x="169945" y="280226"/>
                      <a:pt x="152895" y="301181"/>
                    </a:cubicBezTo>
                    <a:cubicBezTo>
                      <a:pt x="119082" y="342614"/>
                      <a:pt x="87649" y="386239"/>
                      <a:pt x="59931" y="432149"/>
                    </a:cubicBezTo>
                    <a:cubicBezTo>
                      <a:pt x="48501" y="451009"/>
                      <a:pt x="38024" y="470535"/>
                      <a:pt x="28213" y="490252"/>
                    </a:cubicBezTo>
                    <a:cubicBezTo>
                      <a:pt x="18498" y="509969"/>
                      <a:pt x="9639" y="530162"/>
                      <a:pt x="1924" y="550831"/>
                    </a:cubicBezTo>
                    <a:cubicBezTo>
                      <a:pt x="1734" y="551307"/>
                      <a:pt x="1543" y="551688"/>
                      <a:pt x="1448" y="552069"/>
                    </a:cubicBezTo>
                    <a:cubicBezTo>
                      <a:pt x="1067" y="553117"/>
                      <a:pt x="686" y="554165"/>
                      <a:pt x="305" y="555117"/>
                    </a:cubicBezTo>
                    <a:cubicBezTo>
                      <a:pt x="-171" y="557213"/>
                      <a:pt x="-76" y="559308"/>
                      <a:pt x="495" y="561404"/>
                    </a:cubicBezTo>
                    <a:cubicBezTo>
                      <a:pt x="1353" y="564356"/>
                      <a:pt x="3448" y="566928"/>
                      <a:pt x="6210" y="568452"/>
                    </a:cubicBezTo>
                    <a:cubicBezTo>
                      <a:pt x="9068" y="569976"/>
                      <a:pt x="12497" y="570357"/>
                      <a:pt x="15545" y="569405"/>
                    </a:cubicBezTo>
                    <a:cubicBezTo>
                      <a:pt x="18212" y="568547"/>
                      <a:pt x="21450" y="566452"/>
                      <a:pt x="22593" y="563690"/>
                    </a:cubicBezTo>
                    <a:cubicBezTo>
                      <a:pt x="24689" y="558737"/>
                      <a:pt x="27165" y="553879"/>
                      <a:pt x="29451" y="549021"/>
                    </a:cubicBezTo>
                    <a:cubicBezTo>
                      <a:pt x="31833" y="544163"/>
                      <a:pt x="34119" y="539210"/>
                      <a:pt x="36500" y="534257"/>
                    </a:cubicBezTo>
                    <a:cubicBezTo>
                      <a:pt x="41262" y="524256"/>
                      <a:pt x="46311" y="514445"/>
                      <a:pt x="51359" y="504635"/>
                    </a:cubicBezTo>
                    <a:cubicBezTo>
                      <a:pt x="61741" y="484632"/>
                      <a:pt x="72600" y="464820"/>
                      <a:pt x="83934" y="445294"/>
                    </a:cubicBezTo>
                    <a:cubicBezTo>
                      <a:pt x="106985" y="405384"/>
                      <a:pt x="131940" y="366713"/>
                      <a:pt x="159182" y="329470"/>
                    </a:cubicBezTo>
                    <a:cubicBezTo>
                      <a:pt x="159087" y="329660"/>
                      <a:pt x="158991" y="329756"/>
                      <a:pt x="158896" y="329946"/>
                    </a:cubicBezTo>
                    <a:cubicBezTo>
                      <a:pt x="159182" y="329565"/>
                      <a:pt x="159468" y="329184"/>
                      <a:pt x="159658" y="328803"/>
                    </a:cubicBezTo>
                    <a:cubicBezTo>
                      <a:pt x="159753" y="328613"/>
                      <a:pt x="159944" y="328422"/>
                      <a:pt x="160039" y="328232"/>
                    </a:cubicBezTo>
                    <a:lnTo>
                      <a:pt x="159849" y="328422"/>
                    </a:lnTo>
                    <a:cubicBezTo>
                      <a:pt x="160611" y="327374"/>
                      <a:pt x="161468" y="326231"/>
                      <a:pt x="162230" y="325184"/>
                    </a:cubicBezTo>
                    <a:lnTo>
                      <a:pt x="162039" y="325374"/>
                    </a:lnTo>
                    <a:cubicBezTo>
                      <a:pt x="221571" y="244602"/>
                      <a:pt x="290817" y="170593"/>
                      <a:pt x="368827" y="107442"/>
                    </a:cubicBezTo>
                    <a:lnTo>
                      <a:pt x="368827" y="107442"/>
                    </a:lnTo>
                    <a:cubicBezTo>
                      <a:pt x="392640" y="88297"/>
                      <a:pt x="417214" y="70295"/>
                      <a:pt x="442646" y="53340"/>
                    </a:cubicBezTo>
                    <a:cubicBezTo>
                      <a:pt x="467030" y="36957"/>
                      <a:pt x="492271" y="21812"/>
                      <a:pt x="518370" y="8287"/>
                    </a:cubicBezTo>
                    <a:cubicBezTo>
                      <a:pt x="520560" y="7144"/>
                      <a:pt x="521037" y="4096"/>
                      <a:pt x="519798" y="2096"/>
                    </a:cubicBezTo>
                    <a:cubicBezTo>
                      <a:pt x="518941" y="667"/>
                      <a:pt x="517512" y="0"/>
                      <a:pt x="516084" y="0"/>
                    </a:cubicBezTo>
                    <a:cubicBezTo>
                      <a:pt x="515226" y="0"/>
                      <a:pt x="514464" y="191"/>
                      <a:pt x="513607" y="572"/>
                    </a:cubicBezTo>
                    <a:moveTo>
                      <a:pt x="159468" y="328708"/>
                    </a:moveTo>
                    <a:cubicBezTo>
                      <a:pt x="159468" y="328708"/>
                      <a:pt x="159182" y="329184"/>
                      <a:pt x="158991" y="329375"/>
                    </a:cubicBezTo>
                    <a:cubicBezTo>
                      <a:pt x="159277" y="329089"/>
                      <a:pt x="159468" y="328708"/>
                      <a:pt x="159658" y="328422"/>
                    </a:cubicBezTo>
                    <a:lnTo>
                      <a:pt x="159372" y="328708"/>
                    </a:lnTo>
                  </a:path>
                </a:pathLst>
              </a:custGeom>
              <a:solidFill>
                <a:srgbClr val="FBABB1"/>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17ACED4E-61E8-740F-40D4-E2CDC9408834}"/>
                  </a:ext>
                </a:extLst>
              </p:cNvPr>
              <p:cNvSpPr/>
              <p:nvPr/>
            </p:nvSpPr>
            <p:spPr>
              <a:xfrm>
                <a:off x="2795634" y="5141032"/>
                <a:ext cx="352147" cy="508983"/>
              </a:xfrm>
              <a:custGeom>
                <a:avLst/>
                <a:gdLst>
                  <a:gd name="connsiteX0" fmla="*/ 347997 w 352147"/>
                  <a:gd name="connsiteY0" fmla="*/ 1143 h 508983"/>
                  <a:gd name="connsiteX1" fmla="*/ 248365 w 352147"/>
                  <a:gd name="connsiteY1" fmla="*/ 132779 h 508983"/>
                  <a:gd name="connsiteX2" fmla="*/ 197026 w 352147"/>
                  <a:gd name="connsiteY2" fmla="*/ 197453 h 508983"/>
                  <a:gd name="connsiteX3" fmla="*/ 146353 w 352147"/>
                  <a:gd name="connsiteY3" fmla="*/ 262509 h 508983"/>
                  <a:gd name="connsiteX4" fmla="*/ 106252 w 352147"/>
                  <a:gd name="connsiteY4" fmla="*/ 316802 h 508983"/>
                  <a:gd name="connsiteX5" fmla="*/ 67771 w 352147"/>
                  <a:gd name="connsiteY5" fmla="*/ 374142 h 508983"/>
                  <a:gd name="connsiteX6" fmla="*/ 811 w 352147"/>
                  <a:gd name="connsiteY6" fmla="*/ 494824 h 508983"/>
                  <a:gd name="connsiteX7" fmla="*/ 6621 w 352147"/>
                  <a:gd name="connsiteY7" fmla="*/ 508254 h 508983"/>
                  <a:gd name="connsiteX8" fmla="*/ 14622 w 352147"/>
                  <a:gd name="connsiteY8" fmla="*/ 508063 h 508983"/>
                  <a:gd name="connsiteX9" fmla="*/ 20051 w 352147"/>
                  <a:gd name="connsiteY9" fmla="*/ 502444 h 508983"/>
                  <a:gd name="connsiteX10" fmla="*/ 64057 w 352147"/>
                  <a:gd name="connsiteY10" fmla="*/ 415385 h 508983"/>
                  <a:gd name="connsiteX11" fmla="*/ 63866 w 352147"/>
                  <a:gd name="connsiteY11" fmla="*/ 415671 h 508983"/>
                  <a:gd name="connsiteX12" fmla="*/ 105395 w 352147"/>
                  <a:gd name="connsiteY12" fmla="*/ 346901 h 508983"/>
                  <a:gd name="connsiteX13" fmla="*/ 127874 w 352147"/>
                  <a:gd name="connsiteY13" fmla="*/ 312420 h 508983"/>
                  <a:gd name="connsiteX14" fmla="*/ 151210 w 352147"/>
                  <a:gd name="connsiteY14" fmla="*/ 278416 h 508983"/>
                  <a:gd name="connsiteX15" fmla="*/ 174928 w 352147"/>
                  <a:gd name="connsiteY15" fmla="*/ 244697 h 508983"/>
                  <a:gd name="connsiteX16" fmla="*/ 199216 w 352147"/>
                  <a:gd name="connsiteY16" fmla="*/ 211360 h 508983"/>
                  <a:gd name="connsiteX17" fmla="*/ 248556 w 352147"/>
                  <a:gd name="connsiteY17" fmla="*/ 145161 h 508983"/>
                  <a:gd name="connsiteX18" fmla="*/ 300848 w 352147"/>
                  <a:gd name="connsiteY18" fmla="*/ 74962 h 508983"/>
                  <a:gd name="connsiteX19" fmla="*/ 351712 w 352147"/>
                  <a:gd name="connsiteY19" fmla="*/ 3810 h 508983"/>
                  <a:gd name="connsiteX20" fmla="*/ 349616 w 352147"/>
                  <a:gd name="connsiteY20" fmla="*/ 0 h 508983"/>
                  <a:gd name="connsiteX21" fmla="*/ 347902 w 352147"/>
                  <a:gd name="connsiteY21" fmla="*/ 953 h 508983"/>
                  <a:gd name="connsiteX22" fmla="*/ 63485 w 352147"/>
                  <a:gd name="connsiteY22" fmla="*/ 416147 h 508983"/>
                  <a:gd name="connsiteX23" fmla="*/ 62818 w 352147"/>
                  <a:gd name="connsiteY23" fmla="*/ 417386 h 508983"/>
                  <a:gd name="connsiteX24" fmla="*/ 63485 w 352147"/>
                  <a:gd name="connsiteY24" fmla="*/ 416147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147" h="508983">
                    <a:moveTo>
                      <a:pt x="347997" y="1143"/>
                    </a:moveTo>
                    <a:cubicBezTo>
                      <a:pt x="316469" y="46292"/>
                      <a:pt x="282465" y="89630"/>
                      <a:pt x="248365" y="132779"/>
                    </a:cubicBezTo>
                    <a:cubicBezTo>
                      <a:pt x="231316" y="154400"/>
                      <a:pt x="213980" y="175832"/>
                      <a:pt x="197026" y="197453"/>
                    </a:cubicBezTo>
                    <a:cubicBezTo>
                      <a:pt x="180071" y="219075"/>
                      <a:pt x="163212" y="240792"/>
                      <a:pt x="146353" y="262509"/>
                    </a:cubicBezTo>
                    <a:cubicBezTo>
                      <a:pt x="132541" y="280321"/>
                      <a:pt x="119397" y="298609"/>
                      <a:pt x="106252" y="316802"/>
                    </a:cubicBezTo>
                    <a:cubicBezTo>
                      <a:pt x="92822" y="335471"/>
                      <a:pt x="80154" y="354711"/>
                      <a:pt x="67771" y="374142"/>
                    </a:cubicBezTo>
                    <a:cubicBezTo>
                      <a:pt x="43006" y="412909"/>
                      <a:pt x="20051" y="452914"/>
                      <a:pt x="811" y="494824"/>
                    </a:cubicBezTo>
                    <a:cubicBezTo>
                      <a:pt x="-1571" y="499872"/>
                      <a:pt x="1573" y="506254"/>
                      <a:pt x="6621" y="508254"/>
                    </a:cubicBezTo>
                    <a:cubicBezTo>
                      <a:pt x="9193" y="509302"/>
                      <a:pt x="12145" y="509207"/>
                      <a:pt x="14622" y="508063"/>
                    </a:cubicBezTo>
                    <a:cubicBezTo>
                      <a:pt x="17194" y="506921"/>
                      <a:pt x="18813" y="504920"/>
                      <a:pt x="20051" y="502444"/>
                    </a:cubicBezTo>
                    <a:cubicBezTo>
                      <a:pt x="33672" y="472821"/>
                      <a:pt x="48340" y="443865"/>
                      <a:pt x="64057" y="415385"/>
                    </a:cubicBezTo>
                    <a:cubicBezTo>
                      <a:pt x="64057" y="415385"/>
                      <a:pt x="64057" y="415576"/>
                      <a:pt x="63866" y="415671"/>
                    </a:cubicBezTo>
                    <a:cubicBezTo>
                      <a:pt x="76915" y="392239"/>
                      <a:pt x="90917" y="369475"/>
                      <a:pt x="105395" y="346901"/>
                    </a:cubicBezTo>
                    <a:cubicBezTo>
                      <a:pt x="112825" y="335375"/>
                      <a:pt x="120349" y="323850"/>
                      <a:pt x="127874" y="312420"/>
                    </a:cubicBezTo>
                    <a:cubicBezTo>
                      <a:pt x="135494" y="300990"/>
                      <a:pt x="143305" y="289751"/>
                      <a:pt x="151210" y="278416"/>
                    </a:cubicBezTo>
                    <a:cubicBezTo>
                      <a:pt x="159021" y="267176"/>
                      <a:pt x="166831" y="255842"/>
                      <a:pt x="174928" y="244697"/>
                    </a:cubicBezTo>
                    <a:cubicBezTo>
                      <a:pt x="182929" y="233553"/>
                      <a:pt x="191025" y="222409"/>
                      <a:pt x="199216" y="211360"/>
                    </a:cubicBezTo>
                    <a:cubicBezTo>
                      <a:pt x="215599" y="189262"/>
                      <a:pt x="232078" y="167164"/>
                      <a:pt x="248556" y="145161"/>
                    </a:cubicBezTo>
                    <a:cubicBezTo>
                      <a:pt x="266082" y="121825"/>
                      <a:pt x="283608" y="98489"/>
                      <a:pt x="300848" y="74962"/>
                    </a:cubicBezTo>
                    <a:cubicBezTo>
                      <a:pt x="318184" y="51530"/>
                      <a:pt x="335043" y="27718"/>
                      <a:pt x="351712" y="3810"/>
                    </a:cubicBezTo>
                    <a:cubicBezTo>
                      <a:pt x="352950" y="2000"/>
                      <a:pt x="351331" y="0"/>
                      <a:pt x="349616" y="0"/>
                    </a:cubicBezTo>
                    <a:cubicBezTo>
                      <a:pt x="348949" y="0"/>
                      <a:pt x="348378" y="286"/>
                      <a:pt x="347902" y="953"/>
                    </a:cubicBezTo>
                    <a:moveTo>
                      <a:pt x="63485" y="416147"/>
                    </a:moveTo>
                    <a:cubicBezTo>
                      <a:pt x="63485" y="416147"/>
                      <a:pt x="63009" y="417005"/>
                      <a:pt x="62818" y="417386"/>
                    </a:cubicBezTo>
                    <a:cubicBezTo>
                      <a:pt x="63009" y="417005"/>
                      <a:pt x="63295" y="416528"/>
                      <a:pt x="63485" y="416147"/>
                    </a:cubicBezTo>
                  </a:path>
                </a:pathLst>
              </a:custGeom>
              <a:solidFill>
                <a:srgbClr val="FBABB1"/>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65968EBC-7D42-4A97-5A85-8A36301DB4CD}"/>
                  </a:ext>
                </a:extLst>
              </p:cNvPr>
              <p:cNvSpPr/>
              <p:nvPr/>
            </p:nvSpPr>
            <p:spPr>
              <a:xfrm>
                <a:off x="3893366" y="4602298"/>
                <a:ext cx="218108" cy="336103"/>
              </a:xfrm>
              <a:custGeom>
                <a:avLst/>
                <a:gdLst>
                  <a:gd name="connsiteX0" fmla="*/ 7787 w 218108"/>
                  <a:gd name="connsiteY0" fmla="*/ 571 h 336103"/>
                  <a:gd name="connsiteX1" fmla="*/ 1310 w 218108"/>
                  <a:gd name="connsiteY1" fmla="*/ 6096 h 336103"/>
                  <a:gd name="connsiteX2" fmla="*/ 644 w 218108"/>
                  <a:gd name="connsiteY2" fmla="*/ 14764 h 336103"/>
                  <a:gd name="connsiteX3" fmla="*/ 36267 w 218108"/>
                  <a:gd name="connsiteY3" fmla="*/ 90392 h 336103"/>
                  <a:gd name="connsiteX4" fmla="*/ 78177 w 218108"/>
                  <a:gd name="connsiteY4" fmla="*/ 159449 h 336103"/>
                  <a:gd name="connsiteX5" fmla="*/ 101418 w 218108"/>
                  <a:gd name="connsiteY5" fmla="*/ 192310 h 336103"/>
                  <a:gd name="connsiteX6" fmla="*/ 125516 w 218108"/>
                  <a:gd name="connsiteY6" fmla="*/ 224695 h 336103"/>
                  <a:gd name="connsiteX7" fmla="*/ 176094 w 218108"/>
                  <a:gd name="connsiteY7" fmla="*/ 288608 h 336103"/>
                  <a:gd name="connsiteX8" fmla="*/ 213337 w 218108"/>
                  <a:gd name="connsiteY8" fmla="*/ 334994 h 336103"/>
                  <a:gd name="connsiteX9" fmla="*/ 216956 w 218108"/>
                  <a:gd name="connsiteY9" fmla="*/ 335661 h 336103"/>
                  <a:gd name="connsiteX10" fmla="*/ 217623 w 218108"/>
                  <a:gd name="connsiteY10" fmla="*/ 332137 h 336103"/>
                  <a:gd name="connsiteX11" fmla="*/ 128850 w 218108"/>
                  <a:gd name="connsiteY11" fmla="*/ 214789 h 336103"/>
                  <a:gd name="connsiteX12" fmla="*/ 89417 w 218108"/>
                  <a:gd name="connsiteY12" fmla="*/ 153924 h 336103"/>
                  <a:gd name="connsiteX13" fmla="*/ 54650 w 218108"/>
                  <a:gd name="connsiteY13" fmla="*/ 90392 h 336103"/>
                  <a:gd name="connsiteX14" fmla="*/ 54650 w 218108"/>
                  <a:gd name="connsiteY14" fmla="*/ 90392 h 336103"/>
                  <a:gd name="connsiteX15" fmla="*/ 53698 w 218108"/>
                  <a:gd name="connsiteY15" fmla="*/ 88487 h 336103"/>
                  <a:gd name="connsiteX16" fmla="*/ 54079 w 218108"/>
                  <a:gd name="connsiteY16" fmla="*/ 89154 h 336103"/>
                  <a:gd name="connsiteX17" fmla="*/ 21884 w 218108"/>
                  <a:gd name="connsiteY17" fmla="*/ 7620 h 336103"/>
                  <a:gd name="connsiteX18" fmla="*/ 11121 w 218108"/>
                  <a:gd name="connsiteY18" fmla="*/ 0 h 336103"/>
                  <a:gd name="connsiteX19" fmla="*/ 7787 w 218108"/>
                  <a:gd name="connsiteY19" fmla="*/ 571 h 336103"/>
                  <a:gd name="connsiteX20" fmla="*/ 54746 w 218108"/>
                  <a:gd name="connsiteY20" fmla="*/ 90392 h 336103"/>
                  <a:gd name="connsiteX21" fmla="*/ 54746 w 218108"/>
                  <a:gd name="connsiteY21" fmla="*/ 90392 h 336103"/>
                  <a:gd name="connsiteX22" fmla="*/ 54174 w 218108"/>
                  <a:gd name="connsiteY22" fmla="*/ 89249 h 336103"/>
                  <a:gd name="connsiteX23" fmla="*/ 54746 w 218108"/>
                  <a:gd name="connsiteY23" fmla="*/ 90392 h 33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108" h="336103">
                    <a:moveTo>
                      <a:pt x="7787" y="571"/>
                    </a:moveTo>
                    <a:cubicBezTo>
                      <a:pt x="5025" y="1524"/>
                      <a:pt x="2739" y="3524"/>
                      <a:pt x="1310" y="6096"/>
                    </a:cubicBezTo>
                    <a:cubicBezTo>
                      <a:pt x="-23" y="8668"/>
                      <a:pt x="-499" y="12097"/>
                      <a:pt x="644" y="14764"/>
                    </a:cubicBezTo>
                    <a:cubicBezTo>
                      <a:pt x="11121" y="40577"/>
                      <a:pt x="22932" y="65913"/>
                      <a:pt x="36267" y="90392"/>
                    </a:cubicBezTo>
                    <a:cubicBezTo>
                      <a:pt x="49031" y="114110"/>
                      <a:pt x="63223" y="137065"/>
                      <a:pt x="78177" y="159449"/>
                    </a:cubicBezTo>
                    <a:cubicBezTo>
                      <a:pt x="85607" y="170593"/>
                      <a:pt x="93512" y="181451"/>
                      <a:pt x="101418" y="192310"/>
                    </a:cubicBezTo>
                    <a:cubicBezTo>
                      <a:pt x="109419" y="203168"/>
                      <a:pt x="117420" y="213932"/>
                      <a:pt x="125516" y="224695"/>
                    </a:cubicBezTo>
                    <a:cubicBezTo>
                      <a:pt x="141995" y="246317"/>
                      <a:pt x="159044" y="267462"/>
                      <a:pt x="176094" y="288608"/>
                    </a:cubicBezTo>
                    <a:cubicBezTo>
                      <a:pt x="188477" y="304038"/>
                      <a:pt x="201050" y="319469"/>
                      <a:pt x="213337" y="334994"/>
                    </a:cubicBezTo>
                    <a:cubicBezTo>
                      <a:pt x="214194" y="336042"/>
                      <a:pt x="215623" y="336518"/>
                      <a:pt x="216956" y="335661"/>
                    </a:cubicBezTo>
                    <a:cubicBezTo>
                      <a:pt x="218004" y="334994"/>
                      <a:pt x="218576" y="333280"/>
                      <a:pt x="217623" y="332137"/>
                    </a:cubicBezTo>
                    <a:cubicBezTo>
                      <a:pt x="187238" y="293656"/>
                      <a:pt x="157235" y="254794"/>
                      <a:pt x="128850" y="214789"/>
                    </a:cubicBezTo>
                    <a:cubicBezTo>
                      <a:pt x="114848" y="195072"/>
                      <a:pt x="101990" y="174593"/>
                      <a:pt x="89417" y="153924"/>
                    </a:cubicBezTo>
                    <a:cubicBezTo>
                      <a:pt x="76939" y="133255"/>
                      <a:pt x="65318" y="112109"/>
                      <a:pt x="54650" y="90392"/>
                    </a:cubicBezTo>
                    <a:lnTo>
                      <a:pt x="54650" y="90392"/>
                    </a:lnTo>
                    <a:cubicBezTo>
                      <a:pt x="54365" y="89725"/>
                      <a:pt x="54079" y="89154"/>
                      <a:pt x="53698" y="88487"/>
                    </a:cubicBezTo>
                    <a:cubicBezTo>
                      <a:pt x="53793" y="88678"/>
                      <a:pt x="53984" y="88964"/>
                      <a:pt x="54079" y="89154"/>
                    </a:cubicBezTo>
                    <a:cubicBezTo>
                      <a:pt x="41411" y="62770"/>
                      <a:pt x="30457" y="35624"/>
                      <a:pt x="21884" y="7620"/>
                    </a:cubicBezTo>
                    <a:cubicBezTo>
                      <a:pt x="20456" y="2953"/>
                      <a:pt x="15788" y="0"/>
                      <a:pt x="11121" y="0"/>
                    </a:cubicBezTo>
                    <a:cubicBezTo>
                      <a:pt x="9978" y="0"/>
                      <a:pt x="8835" y="191"/>
                      <a:pt x="7787" y="571"/>
                    </a:cubicBezTo>
                    <a:moveTo>
                      <a:pt x="54746" y="90392"/>
                    </a:moveTo>
                    <a:lnTo>
                      <a:pt x="54746" y="90392"/>
                    </a:lnTo>
                    <a:cubicBezTo>
                      <a:pt x="54746" y="90392"/>
                      <a:pt x="54365" y="89630"/>
                      <a:pt x="54174" y="89249"/>
                    </a:cubicBezTo>
                    <a:lnTo>
                      <a:pt x="54746" y="90392"/>
                    </a:lnTo>
                    <a:close/>
                  </a:path>
                </a:pathLst>
              </a:custGeom>
              <a:solidFill>
                <a:srgbClr val="FBABB1"/>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98C89B55-13E8-CDE9-5419-E8CCA6B412A2}"/>
                  </a:ext>
                </a:extLst>
              </p:cNvPr>
              <p:cNvSpPr/>
              <p:nvPr/>
            </p:nvSpPr>
            <p:spPr>
              <a:xfrm>
                <a:off x="4820412" y="600466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87ACBC31-1EDA-9C40-5151-92414BCA0B06}"/>
                  </a:ext>
                </a:extLst>
              </p:cNvPr>
              <p:cNvSpPr/>
              <p:nvPr/>
            </p:nvSpPr>
            <p:spPr>
              <a:xfrm>
                <a:off x="4760118" y="5972184"/>
                <a:ext cx="12954" cy="12953"/>
              </a:xfrm>
              <a:custGeom>
                <a:avLst/>
                <a:gdLst>
                  <a:gd name="connsiteX0" fmla="*/ 0 w 12954"/>
                  <a:gd name="connsiteY0" fmla="*/ 6477 h 12953"/>
                  <a:gd name="connsiteX1" fmla="*/ 6477 w 12954"/>
                  <a:gd name="connsiteY1" fmla="*/ 12954 h 12953"/>
                  <a:gd name="connsiteX2" fmla="*/ 12954 w 12954"/>
                  <a:gd name="connsiteY2" fmla="*/ 6477 h 12953"/>
                  <a:gd name="connsiteX3" fmla="*/ 6477 w 12954"/>
                  <a:gd name="connsiteY3" fmla="*/ 0 h 12953"/>
                  <a:gd name="connsiteX4" fmla="*/ 0 w 12954"/>
                  <a:gd name="connsiteY4" fmla="*/ 6477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3">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AC253D94-47BC-C2F3-FBBC-D6592E5DB046}"/>
                  </a:ext>
                </a:extLst>
              </p:cNvPr>
              <p:cNvSpPr/>
              <p:nvPr/>
            </p:nvSpPr>
            <p:spPr>
              <a:xfrm>
                <a:off x="4752879" y="5877315"/>
                <a:ext cx="12572" cy="12572"/>
              </a:xfrm>
              <a:custGeom>
                <a:avLst/>
                <a:gdLst>
                  <a:gd name="connsiteX0" fmla="*/ 0 w 12572"/>
                  <a:gd name="connsiteY0" fmla="*/ 6287 h 12572"/>
                  <a:gd name="connsiteX1" fmla="*/ 6286 w 12572"/>
                  <a:gd name="connsiteY1" fmla="*/ 12573 h 12572"/>
                  <a:gd name="connsiteX2" fmla="*/ 12573 w 12572"/>
                  <a:gd name="connsiteY2" fmla="*/ 6287 h 12572"/>
                  <a:gd name="connsiteX3" fmla="*/ 6286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5"/>
                      <a:pt x="2857" y="12573"/>
                      <a:pt x="6286" y="12573"/>
                    </a:cubicBezTo>
                    <a:cubicBezTo>
                      <a:pt x="9715" y="12573"/>
                      <a:pt x="12573" y="9715"/>
                      <a:pt x="12573" y="6287"/>
                    </a:cubicBezTo>
                    <a:cubicBezTo>
                      <a:pt x="12573" y="2857"/>
                      <a:pt x="9715" y="0"/>
                      <a:pt x="6286" y="0"/>
                    </a:cubicBezTo>
                    <a:cubicBezTo>
                      <a:pt x="2857" y="0"/>
                      <a:pt x="0" y="2857"/>
                      <a:pt x="0" y="6287"/>
                    </a:cubicBezTo>
                  </a:path>
                </a:pathLst>
              </a:custGeom>
              <a:solidFill>
                <a:srgbClr val="FEFEFE"/>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E1DDEC6A-FCC0-6840-CDFA-BCF21F817B03}"/>
                  </a:ext>
                </a:extLst>
              </p:cNvPr>
              <p:cNvSpPr/>
              <p:nvPr/>
            </p:nvSpPr>
            <p:spPr>
              <a:xfrm>
                <a:off x="4822221" y="5919129"/>
                <a:ext cx="12572" cy="12573"/>
              </a:xfrm>
              <a:custGeom>
                <a:avLst/>
                <a:gdLst>
                  <a:gd name="connsiteX0" fmla="*/ 0 w 12572"/>
                  <a:gd name="connsiteY0" fmla="*/ 6287 h 12573"/>
                  <a:gd name="connsiteX1" fmla="*/ 6286 w 12572"/>
                  <a:gd name="connsiteY1" fmla="*/ 12573 h 12573"/>
                  <a:gd name="connsiteX2" fmla="*/ 12573 w 12572"/>
                  <a:gd name="connsiteY2" fmla="*/ 6287 h 12573"/>
                  <a:gd name="connsiteX3" fmla="*/ 6286 w 12572"/>
                  <a:gd name="connsiteY3" fmla="*/ 0 h 12573"/>
                  <a:gd name="connsiteX4" fmla="*/ 0 w 12572"/>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3">
                    <a:moveTo>
                      <a:pt x="0" y="6287"/>
                    </a:moveTo>
                    <a:cubicBezTo>
                      <a:pt x="0" y="9716"/>
                      <a:pt x="2858" y="12573"/>
                      <a:pt x="6286" y="12573"/>
                    </a:cubicBezTo>
                    <a:cubicBezTo>
                      <a:pt x="9715" y="12573"/>
                      <a:pt x="12573" y="9716"/>
                      <a:pt x="12573" y="6287"/>
                    </a:cubicBezTo>
                    <a:cubicBezTo>
                      <a:pt x="12573" y="2858"/>
                      <a:pt x="9715" y="0"/>
                      <a:pt x="6286"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11B45401-F8DE-BFAE-7C60-D8B5F17268AD}"/>
                  </a:ext>
                </a:extLst>
              </p:cNvPr>
              <p:cNvSpPr/>
              <p:nvPr/>
            </p:nvSpPr>
            <p:spPr>
              <a:xfrm>
                <a:off x="4817173" y="5766920"/>
                <a:ext cx="17144" cy="17144"/>
              </a:xfrm>
              <a:custGeom>
                <a:avLst/>
                <a:gdLst>
                  <a:gd name="connsiteX0" fmla="*/ 0 w 17144"/>
                  <a:gd name="connsiteY0" fmla="*/ 8572 h 17144"/>
                  <a:gd name="connsiteX1" fmla="*/ 8572 w 17144"/>
                  <a:gd name="connsiteY1" fmla="*/ 17145 h 17144"/>
                  <a:gd name="connsiteX2" fmla="*/ 17145 w 17144"/>
                  <a:gd name="connsiteY2" fmla="*/ 8572 h 17144"/>
                  <a:gd name="connsiteX3" fmla="*/ 8572 w 17144"/>
                  <a:gd name="connsiteY3" fmla="*/ 0 h 17144"/>
                  <a:gd name="connsiteX4" fmla="*/ 0 w 17144"/>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 h="17144">
                    <a:moveTo>
                      <a:pt x="0" y="8572"/>
                    </a:moveTo>
                    <a:cubicBezTo>
                      <a:pt x="0" y="13240"/>
                      <a:pt x="3905" y="17145"/>
                      <a:pt x="8572" y="17145"/>
                    </a:cubicBezTo>
                    <a:cubicBezTo>
                      <a:pt x="13240" y="17145"/>
                      <a:pt x="17145" y="13240"/>
                      <a:pt x="17145" y="8572"/>
                    </a:cubicBezTo>
                    <a:cubicBezTo>
                      <a:pt x="17145" y="3905"/>
                      <a:pt x="13240" y="0"/>
                      <a:pt x="8572" y="0"/>
                    </a:cubicBezTo>
                    <a:cubicBezTo>
                      <a:pt x="3905" y="0"/>
                      <a:pt x="0" y="3905"/>
                      <a:pt x="0" y="8572"/>
                    </a:cubicBezTo>
                  </a:path>
                </a:pathLst>
              </a:custGeom>
              <a:solidFill>
                <a:srgbClr val="FEFEFE"/>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540D7C24-0BAC-9233-1713-374F35DB9362}"/>
                  </a:ext>
                </a:extLst>
              </p:cNvPr>
              <p:cNvSpPr/>
              <p:nvPr/>
            </p:nvSpPr>
            <p:spPr>
              <a:xfrm>
                <a:off x="4626673" y="5690720"/>
                <a:ext cx="21050" cy="20954"/>
              </a:xfrm>
              <a:custGeom>
                <a:avLst/>
                <a:gdLst>
                  <a:gd name="connsiteX0" fmla="*/ 0 w 21050"/>
                  <a:gd name="connsiteY0" fmla="*/ 10477 h 20954"/>
                  <a:gd name="connsiteX1" fmla="*/ 10477 w 21050"/>
                  <a:gd name="connsiteY1" fmla="*/ 20955 h 20954"/>
                  <a:gd name="connsiteX2" fmla="*/ 21050 w 21050"/>
                  <a:gd name="connsiteY2" fmla="*/ 10477 h 20954"/>
                  <a:gd name="connsiteX3" fmla="*/ 10477 w 21050"/>
                  <a:gd name="connsiteY3" fmla="*/ 0 h 20954"/>
                  <a:gd name="connsiteX4" fmla="*/ 0 w 21050"/>
                  <a:gd name="connsiteY4" fmla="*/ 10477 h 20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0954">
                    <a:moveTo>
                      <a:pt x="0" y="10477"/>
                    </a:moveTo>
                    <a:cubicBezTo>
                      <a:pt x="0" y="16192"/>
                      <a:pt x="4763" y="20955"/>
                      <a:pt x="10477" y="20955"/>
                    </a:cubicBezTo>
                    <a:cubicBezTo>
                      <a:pt x="16192" y="20955"/>
                      <a:pt x="21050" y="16192"/>
                      <a:pt x="21050" y="10477"/>
                    </a:cubicBezTo>
                    <a:cubicBezTo>
                      <a:pt x="21050" y="4763"/>
                      <a:pt x="16288" y="0"/>
                      <a:pt x="10477" y="0"/>
                    </a:cubicBezTo>
                    <a:cubicBezTo>
                      <a:pt x="4667" y="0"/>
                      <a:pt x="0" y="4763"/>
                      <a:pt x="0" y="10477"/>
                    </a:cubicBezTo>
                  </a:path>
                </a:pathLst>
              </a:custGeom>
              <a:solidFill>
                <a:srgbClr val="FEFEFE"/>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C0952B0C-0731-8A9C-DD87-DB8E54B37192}"/>
                  </a:ext>
                </a:extLst>
              </p:cNvPr>
              <p:cNvSpPr/>
              <p:nvPr/>
            </p:nvSpPr>
            <p:spPr>
              <a:xfrm>
                <a:off x="4685442" y="5822546"/>
                <a:ext cx="16192" cy="16192"/>
              </a:xfrm>
              <a:custGeom>
                <a:avLst/>
                <a:gdLst>
                  <a:gd name="connsiteX0" fmla="*/ 0 w 16192"/>
                  <a:gd name="connsiteY0" fmla="*/ 8096 h 16192"/>
                  <a:gd name="connsiteX1" fmla="*/ 8096 w 16192"/>
                  <a:gd name="connsiteY1" fmla="*/ 16192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2"/>
                      <a:pt x="8096" y="16192"/>
                    </a:cubicBezTo>
                    <a:cubicBezTo>
                      <a:pt x="12478" y="16192"/>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330A60C1-1D4E-B4B3-708F-539692B863F7}"/>
                  </a:ext>
                </a:extLst>
              </p:cNvPr>
              <p:cNvSpPr/>
              <p:nvPr/>
            </p:nvSpPr>
            <p:spPr>
              <a:xfrm>
                <a:off x="4603623" y="5878648"/>
                <a:ext cx="13525" cy="13716"/>
              </a:xfrm>
              <a:custGeom>
                <a:avLst/>
                <a:gdLst>
                  <a:gd name="connsiteX0" fmla="*/ 0 w 13525"/>
                  <a:gd name="connsiteY0" fmla="*/ 6858 h 13716"/>
                  <a:gd name="connsiteX1" fmla="*/ 6763 w 13525"/>
                  <a:gd name="connsiteY1" fmla="*/ 13716 h 13716"/>
                  <a:gd name="connsiteX2" fmla="*/ 13525 w 13525"/>
                  <a:gd name="connsiteY2" fmla="*/ 6858 h 13716"/>
                  <a:gd name="connsiteX3" fmla="*/ 6763 w 13525"/>
                  <a:gd name="connsiteY3" fmla="*/ 0 h 13716"/>
                  <a:gd name="connsiteX4" fmla="*/ 0 w 13525"/>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6">
                    <a:moveTo>
                      <a:pt x="0" y="6858"/>
                    </a:moveTo>
                    <a:cubicBezTo>
                      <a:pt x="0" y="10573"/>
                      <a:pt x="3048" y="13716"/>
                      <a:pt x="6763" y="13716"/>
                    </a:cubicBezTo>
                    <a:cubicBezTo>
                      <a:pt x="10477" y="13716"/>
                      <a:pt x="13525" y="10668"/>
                      <a:pt x="13525" y="6858"/>
                    </a:cubicBezTo>
                    <a:cubicBezTo>
                      <a:pt x="13525" y="3048"/>
                      <a:pt x="10382" y="0"/>
                      <a:pt x="6763" y="0"/>
                    </a:cubicBezTo>
                    <a:cubicBezTo>
                      <a:pt x="3143" y="0"/>
                      <a:pt x="0" y="3048"/>
                      <a:pt x="0" y="6858"/>
                    </a:cubicBezTo>
                  </a:path>
                </a:pathLst>
              </a:custGeom>
              <a:solidFill>
                <a:srgbClr val="FEFEFE"/>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DBE437E9-0A5F-2082-C1E3-2689DEEDD0F3}"/>
                  </a:ext>
                </a:extLst>
              </p:cNvPr>
              <p:cNvSpPr/>
              <p:nvPr/>
            </p:nvSpPr>
            <p:spPr>
              <a:xfrm>
                <a:off x="4666107" y="5951609"/>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525"/>
                      <a:pt x="3334" y="14859"/>
                      <a:pt x="7429" y="14859"/>
                    </a:cubicBezTo>
                    <a:cubicBezTo>
                      <a:pt x="11525" y="14859"/>
                      <a:pt x="14859" y="11430"/>
                      <a:pt x="14859" y="7429"/>
                    </a:cubicBezTo>
                    <a:cubicBezTo>
                      <a:pt x="14859" y="3429"/>
                      <a:pt x="11525" y="0"/>
                      <a:pt x="7429" y="0"/>
                    </a:cubicBezTo>
                    <a:cubicBezTo>
                      <a:pt x="3334" y="0"/>
                      <a:pt x="0" y="3334"/>
                      <a:pt x="0" y="7429"/>
                    </a:cubicBezTo>
                  </a:path>
                </a:pathLst>
              </a:custGeom>
              <a:solidFill>
                <a:srgbClr val="FEFEFE"/>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0B5A49A8-1C1E-A1A0-8665-3ECFE7C1253D}"/>
                  </a:ext>
                </a:extLst>
              </p:cNvPr>
              <p:cNvSpPr/>
              <p:nvPr/>
            </p:nvSpPr>
            <p:spPr>
              <a:xfrm>
                <a:off x="4306728" y="5859598"/>
                <a:ext cx="27432" cy="27432"/>
              </a:xfrm>
              <a:custGeom>
                <a:avLst/>
                <a:gdLst>
                  <a:gd name="connsiteX0" fmla="*/ 0 w 27432"/>
                  <a:gd name="connsiteY0" fmla="*/ 13716 h 27432"/>
                  <a:gd name="connsiteX1" fmla="*/ 13716 w 27432"/>
                  <a:gd name="connsiteY1" fmla="*/ 27432 h 27432"/>
                  <a:gd name="connsiteX2" fmla="*/ 27432 w 27432"/>
                  <a:gd name="connsiteY2" fmla="*/ 13716 h 27432"/>
                  <a:gd name="connsiteX3" fmla="*/ 13716 w 27432"/>
                  <a:gd name="connsiteY3" fmla="*/ 0 h 27432"/>
                  <a:gd name="connsiteX4" fmla="*/ 0 w 27432"/>
                  <a:gd name="connsiteY4" fmla="*/ 1371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13716"/>
                    </a:moveTo>
                    <a:cubicBezTo>
                      <a:pt x="0" y="21146"/>
                      <a:pt x="6287" y="27432"/>
                      <a:pt x="13716" y="27432"/>
                    </a:cubicBezTo>
                    <a:cubicBezTo>
                      <a:pt x="21146" y="27432"/>
                      <a:pt x="27432" y="21146"/>
                      <a:pt x="27432" y="13716"/>
                    </a:cubicBezTo>
                    <a:cubicBezTo>
                      <a:pt x="27432" y="6287"/>
                      <a:pt x="21146" y="0"/>
                      <a:pt x="13716" y="0"/>
                    </a:cubicBezTo>
                    <a:cubicBezTo>
                      <a:pt x="6287" y="0"/>
                      <a:pt x="0" y="6287"/>
                      <a:pt x="0" y="13716"/>
                    </a:cubicBezTo>
                  </a:path>
                </a:pathLst>
              </a:custGeom>
              <a:solidFill>
                <a:srgbClr val="FEFEFE"/>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3E60DE18-B727-3EC2-9610-AEAEC4060F79}"/>
                  </a:ext>
                </a:extLst>
              </p:cNvPr>
              <p:cNvSpPr/>
              <p:nvPr/>
            </p:nvSpPr>
            <p:spPr>
              <a:xfrm>
                <a:off x="4226623" y="573691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AFF6AC37-77B7-9427-296B-F5F66CFAE39A}"/>
                  </a:ext>
                </a:extLst>
              </p:cNvPr>
              <p:cNvSpPr/>
              <p:nvPr/>
            </p:nvSpPr>
            <p:spPr>
              <a:xfrm>
                <a:off x="4240339" y="5809592"/>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85065BA9-EAD0-9BF2-66C1-D56899F1DE4C}"/>
                  </a:ext>
                </a:extLst>
              </p:cNvPr>
              <p:cNvSpPr/>
              <p:nvPr/>
            </p:nvSpPr>
            <p:spPr>
              <a:xfrm>
                <a:off x="4340637" y="5720343"/>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4133CA6F-EC19-2856-6DDF-E4F043FBE021}"/>
                  </a:ext>
                </a:extLst>
              </p:cNvPr>
              <p:cNvSpPr/>
              <p:nvPr/>
            </p:nvSpPr>
            <p:spPr>
              <a:xfrm>
                <a:off x="4496371" y="582635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8F52E591-F4F2-6A27-A123-888E9CA79243}"/>
                  </a:ext>
                </a:extLst>
              </p:cNvPr>
              <p:cNvSpPr/>
              <p:nvPr/>
            </p:nvSpPr>
            <p:spPr>
              <a:xfrm>
                <a:off x="4458366" y="5968850"/>
                <a:ext cx="13525" cy="13525"/>
              </a:xfrm>
              <a:custGeom>
                <a:avLst/>
                <a:gdLst>
                  <a:gd name="connsiteX0" fmla="*/ 0 w 13525"/>
                  <a:gd name="connsiteY0" fmla="*/ 6763 h 13525"/>
                  <a:gd name="connsiteX1" fmla="*/ 6763 w 13525"/>
                  <a:gd name="connsiteY1" fmla="*/ 13526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8"/>
                      <a:pt x="3048" y="13526"/>
                      <a:pt x="6763" y="13526"/>
                    </a:cubicBezTo>
                    <a:cubicBezTo>
                      <a:pt x="10477" y="13526"/>
                      <a:pt x="13525" y="10478"/>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96217076-E069-F7F0-1D86-BBD472BC7934}"/>
                  </a:ext>
                </a:extLst>
              </p:cNvPr>
              <p:cNvSpPr/>
              <p:nvPr/>
            </p:nvSpPr>
            <p:spPr>
              <a:xfrm>
                <a:off x="4295108" y="5794637"/>
                <a:ext cx="10858" cy="10858"/>
              </a:xfrm>
              <a:custGeom>
                <a:avLst/>
                <a:gdLst>
                  <a:gd name="connsiteX0" fmla="*/ 0 w 10858"/>
                  <a:gd name="connsiteY0" fmla="*/ 5429 h 10858"/>
                  <a:gd name="connsiteX1" fmla="*/ 5429 w 10858"/>
                  <a:gd name="connsiteY1" fmla="*/ 10859 h 10858"/>
                  <a:gd name="connsiteX2" fmla="*/ 10859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9"/>
                      <a:pt x="5429" y="10859"/>
                    </a:cubicBezTo>
                    <a:cubicBezTo>
                      <a:pt x="8382" y="10859"/>
                      <a:pt x="10859" y="8382"/>
                      <a:pt x="10859" y="5429"/>
                    </a:cubicBezTo>
                    <a:cubicBezTo>
                      <a:pt x="10859" y="2477"/>
                      <a:pt x="8382" y="0"/>
                      <a:pt x="5429" y="0"/>
                    </a:cubicBezTo>
                    <a:cubicBezTo>
                      <a:pt x="2477" y="0"/>
                      <a:pt x="0" y="2477"/>
                      <a:pt x="0" y="5429"/>
                    </a:cubicBezTo>
                  </a:path>
                </a:pathLst>
              </a:custGeom>
              <a:solidFill>
                <a:srgbClr val="FEFEFE"/>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B7E776B6-C8FC-C800-710F-8FBC64F1FAE0}"/>
                  </a:ext>
                </a:extLst>
              </p:cNvPr>
              <p:cNvSpPr/>
              <p:nvPr/>
            </p:nvSpPr>
            <p:spPr>
              <a:xfrm>
                <a:off x="4303966" y="538763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5DB79A5B-3B63-51E5-416A-683B99BB301F}"/>
                  </a:ext>
                </a:extLst>
              </p:cNvPr>
              <p:cNvSpPr/>
              <p:nvPr/>
            </p:nvSpPr>
            <p:spPr>
              <a:xfrm>
                <a:off x="4360925" y="5208850"/>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048" y="13716"/>
                      <a:pt x="6858" y="13716"/>
                    </a:cubicBezTo>
                    <a:cubicBezTo>
                      <a:pt x="10668" y="13716"/>
                      <a:pt x="13716" y="10668"/>
                      <a:pt x="13716" y="6858"/>
                    </a:cubicBezTo>
                    <a:cubicBezTo>
                      <a:pt x="13716" y="3048"/>
                      <a:pt x="10668" y="0"/>
                      <a:pt x="6858"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7CAA6A70-9DC8-D6F3-B6E3-5987B8078A8B}"/>
                  </a:ext>
                </a:extLst>
              </p:cNvPr>
              <p:cNvSpPr/>
              <p:nvPr/>
            </p:nvSpPr>
            <p:spPr>
              <a:xfrm>
                <a:off x="4475035" y="5274954"/>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4953"/>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E82BA5D8-DB62-BA18-7629-E44C00DF0C77}"/>
                  </a:ext>
                </a:extLst>
              </p:cNvPr>
              <p:cNvSpPr/>
              <p:nvPr/>
            </p:nvSpPr>
            <p:spPr>
              <a:xfrm>
                <a:off x="4345971" y="5285050"/>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E7C27F0A-97B4-5F58-A9DF-737D883DAF4C}"/>
                  </a:ext>
                </a:extLst>
              </p:cNvPr>
              <p:cNvSpPr/>
              <p:nvPr/>
            </p:nvSpPr>
            <p:spPr>
              <a:xfrm>
                <a:off x="4446079" y="5389158"/>
                <a:ext cx="18764" cy="18668"/>
              </a:xfrm>
              <a:custGeom>
                <a:avLst/>
                <a:gdLst>
                  <a:gd name="connsiteX0" fmla="*/ 0 w 18764"/>
                  <a:gd name="connsiteY0" fmla="*/ 9334 h 18668"/>
                  <a:gd name="connsiteX1" fmla="*/ 9334 w 18764"/>
                  <a:gd name="connsiteY1" fmla="*/ 18669 h 18668"/>
                  <a:gd name="connsiteX2" fmla="*/ 18764 w 18764"/>
                  <a:gd name="connsiteY2" fmla="*/ 9334 h 18668"/>
                  <a:gd name="connsiteX3" fmla="*/ 9334 w 18764"/>
                  <a:gd name="connsiteY3" fmla="*/ 0 h 18668"/>
                  <a:gd name="connsiteX4" fmla="*/ 0 w 18764"/>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4" h="18668">
                    <a:moveTo>
                      <a:pt x="0" y="9334"/>
                    </a:moveTo>
                    <a:cubicBezTo>
                      <a:pt x="0" y="14478"/>
                      <a:pt x="4191" y="18669"/>
                      <a:pt x="9334" y="18669"/>
                    </a:cubicBezTo>
                    <a:cubicBezTo>
                      <a:pt x="14478" y="18669"/>
                      <a:pt x="18764" y="14478"/>
                      <a:pt x="18764" y="9334"/>
                    </a:cubicBezTo>
                    <a:cubicBezTo>
                      <a:pt x="18764" y="4191"/>
                      <a:pt x="14478" y="0"/>
                      <a:pt x="9334" y="0"/>
                    </a:cubicBezTo>
                    <a:cubicBezTo>
                      <a:pt x="4191" y="0"/>
                      <a:pt x="0" y="4286"/>
                      <a:pt x="0" y="9334"/>
                    </a:cubicBezTo>
                  </a:path>
                </a:pathLst>
              </a:custGeom>
              <a:solidFill>
                <a:srgbClr val="FEFEFE"/>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145CC822-8EF8-FF63-8B7B-D404045F859F}"/>
                  </a:ext>
                </a:extLst>
              </p:cNvPr>
              <p:cNvSpPr/>
              <p:nvPr/>
            </p:nvSpPr>
            <p:spPr>
              <a:xfrm>
                <a:off x="4332065" y="5491457"/>
                <a:ext cx="27241" cy="27241"/>
              </a:xfrm>
              <a:custGeom>
                <a:avLst/>
                <a:gdLst>
                  <a:gd name="connsiteX0" fmla="*/ 0 w 27241"/>
                  <a:gd name="connsiteY0" fmla="*/ 13621 h 27241"/>
                  <a:gd name="connsiteX1" fmla="*/ 13621 w 27241"/>
                  <a:gd name="connsiteY1" fmla="*/ 27241 h 27241"/>
                  <a:gd name="connsiteX2" fmla="*/ 27242 w 27241"/>
                  <a:gd name="connsiteY2" fmla="*/ 13621 h 27241"/>
                  <a:gd name="connsiteX3" fmla="*/ 13621 w 27241"/>
                  <a:gd name="connsiteY3" fmla="*/ 0 h 27241"/>
                  <a:gd name="connsiteX4" fmla="*/ 0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0" y="13621"/>
                    </a:moveTo>
                    <a:cubicBezTo>
                      <a:pt x="0" y="21050"/>
                      <a:pt x="6191" y="27241"/>
                      <a:pt x="13621" y="27241"/>
                    </a:cubicBezTo>
                    <a:cubicBezTo>
                      <a:pt x="21050" y="27241"/>
                      <a:pt x="27242" y="21050"/>
                      <a:pt x="27242" y="13621"/>
                    </a:cubicBezTo>
                    <a:cubicBezTo>
                      <a:pt x="27242" y="6191"/>
                      <a:pt x="21050" y="0"/>
                      <a:pt x="13621" y="0"/>
                    </a:cubicBezTo>
                    <a:cubicBezTo>
                      <a:pt x="6191" y="0"/>
                      <a:pt x="0" y="6191"/>
                      <a:pt x="0" y="13621"/>
                    </a:cubicBezTo>
                  </a:path>
                </a:pathLst>
              </a:custGeom>
              <a:solidFill>
                <a:srgbClr val="FEFEFE"/>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7831986A-EADC-978F-5B87-A329EDB65D7F}"/>
                  </a:ext>
                </a:extLst>
              </p:cNvPr>
              <p:cNvSpPr/>
              <p:nvPr/>
            </p:nvSpPr>
            <p:spPr>
              <a:xfrm>
                <a:off x="4448746" y="5591945"/>
                <a:ext cx="21526" cy="21526"/>
              </a:xfrm>
              <a:custGeom>
                <a:avLst/>
                <a:gdLst>
                  <a:gd name="connsiteX0" fmla="*/ 0 w 21526"/>
                  <a:gd name="connsiteY0" fmla="*/ 10763 h 21526"/>
                  <a:gd name="connsiteX1" fmla="*/ 10763 w 21526"/>
                  <a:gd name="connsiteY1" fmla="*/ 21527 h 21526"/>
                  <a:gd name="connsiteX2" fmla="*/ 21527 w 21526"/>
                  <a:gd name="connsiteY2" fmla="*/ 10763 h 21526"/>
                  <a:gd name="connsiteX3" fmla="*/ 10763 w 21526"/>
                  <a:gd name="connsiteY3" fmla="*/ 0 h 21526"/>
                  <a:gd name="connsiteX4" fmla="*/ 0 w 21526"/>
                  <a:gd name="connsiteY4" fmla="*/ 10763 h 21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 h="21526">
                    <a:moveTo>
                      <a:pt x="0" y="10763"/>
                    </a:moveTo>
                    <a:cubicBezTo>
                      <a:pt x="0" y="16669"/>
                      <a:pt x="4858" y="21527"/>
                      <a:pt x="10763" y="21527"/>
                    </a:cubicBezTo>
                    <a:cubicBezTo>
                      <a:pt x="16669" y="21527"/>
                      <a:pt x="21527" y="16669"/>
                      <a:pt x="21527" y="10763"/>
                    </a:cubicBezTo>
                    <a:cubicBezTo>
                      <a:pt x="21527" y="4858"/>
                      <a:pt x="16669" y="0"/>
                      <a:pt x="10763" y="0"/>
                    </a:cubicBezTo>
                    <a:cubicBezTo>
                      <a:pt x="4858" y="0"/>
                      <a:pt x="0" y="4858"/>
                      <a:pt x="0" y="10763"/>
                    </a:cubicBezTo>
                  </a:path>
                </a:pathLst>
              </a:custGeom>
              <a:solidFill>
                <a:srgbClr val="FEFEFE"/>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33B383B0-9C91-E3A9-0CEF-8898FBE71B1E}"/>
                  </a:ext>
                </a:extLst>
              </p:cNvPr>
              <p:cNvSpPr/>
              <p:nvPr/>
            </p:nvSpPr>
            <p:spPr>
              <a:xfrm>
                <a:off x="4509611" y="5489837"/>
                <a:ext cx="15620" cy="15621"/>
              </a:xfrm>
              <a:custGeom>
                <a:avLst/>
                <a:gdLst>
                  <a:gd name="connsiteX0" fmla="*/ 0 w 15620"/>
                  <a:gd name="connsiteY0" fmla="*/ 7811 h 15621"/>
                  <a:gd name="connsiteX1" fmla="*/ 7811 w 15620"/>
                  <a:gd name="connsiteY1" fmla="*/ 15621 h 15621"/>
                  <a:gd name="connsiteX2" fmla="*/ 15621 w 15620"/>
                  <a:gd name="connsiteY2" fmla="*/ 7811 h 15621"/>
                  <a:gd name="connsiteX3" fmla="*/ 7811 w 15620"/>
                  <a:gd name="connsiteY3" fmla="*/ 0 h 15621"/>
                  <a:gd name="connsiteX4" fmla="*/ 0 w 15620"/>
                  <a:gd name="connsiteY4" fmla="*/ 7811 h 1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1">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70CA508A-CFEC-4A52-F2F6-DE22FD439063}"/>
                  </a:ext>
                </a:extLst>
              </p:cNvPr>
              <p:cNvSpPr/>
              <p:nvPr/>
            </p:nvSpPr>
            <p:spPr>
              <a:xfrm>
                <a:off x="4554283" y="5501934"/>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82D141DB-A1A6-7592-5A1B-0C78B52D7363}"/>
                  </a:ext>
                </a:extLst>
              </p:cNvPr>
              <p:cNvSpPr/>
              <p:nvPr/>
            </p:nvSpPr>
            <p:spPr>
              <a:xfrm>
                <a:off x="4221099" y="5253808"/>
                <a:ext cx="19335" cy="19430"/>
              </a:xfrm>
              <a:custGeom>
                <a:avLst/>
                <a:gdLst>
                  <a:gd name="connsiteX0" fmla="*/ 0 w 19335"/>
                  <a:gd name="connsiteY0" fmla="*/ 9715 h 19430"/>
                  <a:gd name="connsiteX1" fmla="*/ 9715 w 19335"/>
                  <a:gd name="connsiteY1" fmla="*/ 19431 h 19430"/>
                  <a:gd name="connsiteX2" fmla="*/ 19336 w 19335"/>
                  <a:gd name="connsiteY2" fmla="*/ 9715 h 19430"/>
                  <a:gd name="connsiteX3" fmla="*/ 9715 w 19335"/>
                  <a:gd name="connsiteY3" fmla="*/ 0 h 19430"/>
                  <a:gd name="connsiteX4" fmla="*/ 0 w 19335"/>
                  <a:gd name="connsiteY4" fmla="*/ 9715 h 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35" h="19430">
                    <a:moveTo>
                      <a:pt x="0" y="9715"/>
                    </a:moveTo>
                    <a:cubicBezTo>
                      <a:pt x="0" y="15050"/>
                      <a:pt x="4381" y="19431"/>
                      <a:pt x="9715" y="19431"/>
                    </a:cubicBezTo>
                    <a:cubicBezTo>
                      <a:pt x="15050" y="19431"/>
                      <a:pt x="19336" y="15050"/>
                      <a:pt x="19336" y="9715"/>
                    </a:cubicBezTo>
                    <a:cubicBezTo>
                      <a:pt x="19336" y="4381"/>
                      <a:pt x="14954" y="0"/>
                      <a:pt x="9715" y="0"/>
                    </a:cubicBezTo>
                    <a:cubicBezTo>
                      <a:pt x="4477" y="0"/>
                      <a:pt x="0" y="4381"/>
                      <a:pt x="0" y="9715"/>
                    </a:cubicBezTo>
                  </a:path>
                </a:pathLst>
              </a:custGeom>
              <a:solidFill>
                <a:srgbClr val="FEFEFE"/>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F9857F36-CF62-D97F-6FD2-60C7771B4A90}"/>
                  </a:ext>
                </a:extLst>
              </p:cNvPr>
              <p:cNvSpPr/>
              <p:nvPr/>
            </p:nvSpPr>
            <p:spPr>
              <a:xfrm>
                <a:off x="3991832" y="5164654"/>
                <a:ext cx="15620" cy="15620"/>
              </a:xfrm>
              <a:custGeom>
                <a:avLst/>
                <a:gdLst>
                  <a:gd name="connsiteX0" fmla="*/ 0 w 15620"/>
                  <a:gd name="connsiteY0" fmla="*/ 7810 h 15620"/>
                  <a:gd name="connsiteX1" fmla="*/ 7811 w 15620"/>
                  <a:gd name="connsiteY1" fmla="*/ 15621 h 15620"/>
                  <a:gd name="connsiteX2" fmla="*/ 15621 w 15620"/>
                  <a:gd name="connsiteY2" fmla="*/ 7810 h 15620"/>
                  <a:gd name="connsiteX3" fmla="*/ 7811 w 15620"/>
                  <a:gd name="connsiteY3" fmla="*/ 0 h 15620"/>
                  <a:gd name="connsiteX4" fmla="*/ 0 w 15620"/>
                  <a:gd name="connsiteY4" fmla="*/ 7810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0"/>
                    </a:moveTo>
                    <a:cubicBezTo>
                      <a:pt x="0" y="12001"/>
                      <a:pt x="3524" y="15621"/>
                      <a:pt x="7811" y="15621"/>
                    </a:cubicBezTo>
                    <a:cubicBezTo>
                      <a:pt x="12097" y="15621"/>
                      <a:pt x="15621" y="12001"/>
                      <a:pt x="15621" y="7810"/>
                    </a:cubicBezTo>
                    <a:cubicBezTo>
                      <a:pt x="15621" y="3619"/>
                      <a:pt x="12097" y="0"/>
                      <a:pt x="7811" y="0"/>
                    </a:cubicBezTo>
                    <a:cubicBezTo>
                      <a:pt x="3524" y="0"/>
                      <a:pt x="0" y="3619"/>
                      <a:pt x="0" y="7810"/>
                    </a:cubicBezTo>
                  </a:path>
                </a:pathLst>
              </a:custGeom>
              <a:solidFill>
                <a:srgbClr val="FEFEFE"/>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570BFC7C-096E-F319-D556-01FA0480736C}"/>
                  </a:ext>
                </a:extLst>
              </p:cNvPr>
              <p:cNvSpPr/>
              <p:nvPr/>
            </p:nvSpPr>
            <p:spPr>
              <a:xfrm>
                <a:off x="3883056" y="5065880"/>
                <a:ext cx="16002" cy="16002"/>
              </a:xfrm>
              <a:custGeom>
                <a:avLst/>
                <a:gdLst>
                  <a:gd name="connsiteX0" fmla="*/ 0 w 16002"/>
                  <a:gd name="connsiteY0" fmla="*/ 8001 h 16002"/>
                  <a:gd name="connsiteX1" fmla="*/ 8001 w 16002"/>
                  <a:gd name="connsiteY1" fmla="*/ 16002 h 16002"/>
                  <a:gd name="connsiteX2" fmla="*/ 16002 w 16002"/>
                  <a:gd name="connsiteY2" fmla="*/ 8001 h 16002"/>
                  <a:gd name="connsiteX3" fmla="*/ 8001 w 16002"/>
                  <a:gd name="connsiteY3" fmla="*/ 0 h 16002"/>
                  <a:gd name="connsiteX4" fmla="*/ 0 w 16002"/>
                  <a:gd name="connsiteY4" fmla="*/ 8001 h 1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2">
                    <a:moveTo>
                      <a:pt x="0" y="8001"/>
                    </a:moveTo>
                    <a:cubicBezTo>
                      <a:pt x="0" y="12383"/>
                      <a:pt x="3620" y="16002"/>
                      <a:pt x="8001" y="16002"/>
                    </a:cubicBezTo>
                    <a:cubicBezTo>
                      <a:pt x="12383" y="16002"/>
                      <a:pt x="16002" y="12383"/>
                      <a:pt x="16002" y="8001"/>
                    </a:cubicBezTo>
                    <a:cubicBezTo>
                      <a:pt x="16002" y="3620"/>
                      <a:pt x="12383" y="0"/>
                      <a:pt x="8001" y="0"/>
                    </a:cubicBezTo>
                    <a:cubicBezTo>
                      <a:pt x="3620" y="0"/>
                      <a:pt x="0" y="3620"/>
                      <a:pt x="0" y="8001"/>
                    </a:cubicBezTo>
                  </a:path>
                </a:pathLst>
              </a:custGeom>
              <a:solidFill>
                <a:srgbClr val="FEFEFE"/>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558AD2D8-0836-3667-BB4E-AB34B6AE4AD9}"/>
                  </a:ext>
                </a:extLst>
              </p:cNvPr>
              <p:cNvSpPr/>
              <p:nvPr/>
            </p:nvSpPr>
            <p:spPr>
              <a:xfrm>
                <a:off x="3912012" y="5270858"/>
                <a:ext cx="14573" cy="14668"/>
              </a:xfrm>
              <a:custGeom>
                <a:avLst/>
                <a:gdLst>
                  <a:gd name="connsiteX0" fmla="*/ 0 w 14573"/>
                  <a:gd name="connsiteY0" fmla="*/ 7334 h 14668"/>
                  <a:gd name="connsiteX1" fmla="*/ 7334 w 14573"/>
                  <a:gd name="connsiteY1" fmla="*/ 14669 h 14668"/>
                  <a:gd name="connsiteX2" fmla="*/ 14573 w 14573"/>
                  <a:gd name="connsiteY2" fmla="*/ 7334 h 14668"/>
                  <a:gd name="connsiteX3" fmla="*/ 7334 w 14573"/>
                  <a:gd name="connsiteY3" fmla="*/ 0 h 14668"/>
                  <a:gd name="connsiteX4" fmla="*/ 0 w 14573"/>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3" h="14668">
                    <a:moveTo>
                      <a:pt x="0" y="7334"/>
                    </a:moveTo>
                    <a:cubicBezTo>
                      <a:pt x="0" y="11335"/>
                      <a:pt x="3334" y="14669"/>
                      <a:pt x="7334" y="14669"/>
                    </a:cubicBezTo>
                    <a:cubicBezTo>
                      <a:pt x="11335" y="14669"/>
                      <a:pt x="14573" y="11335"/>
                      <a:pt x="14573" y="7334"/>
                    </a:cubicBezTo>
                    <a:cubicBezTo>
                      <a:pt x="14573" y="3334"/>
                      <a:pt x="11239" y="0"/>
                      <a:pt x="7334" y="0"/>
                    </a:cubicBezTo>
                    <a:cubicBezTo>
                      <a:pt x="3429" y="0"/>
                      <a:pt x="0" y="3334"/>
                      <a:pt x="0" y="7334"/>
                    </a:cubicBezTo>
                  </a:path>
                </a:pathLst>
              </a:custGeom>
              <a:solidFill>
                <a:srgbClr val="FEFEFE"/>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07B8D98D-0194-6096-DAB8-EC6422548C7D}"/>
                  </a:ext>
                </a:extLst>
              </p:cNvPr>
              <p:cNvSpPr/>
              <p:nvPr/>
            </p:nvSpPr>
            <p:spPr>
              <a:xfrm>
                <a:off x="4012882" y="5244855"/>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6C767FD2-2FFF-6B9E-29A1-52BB2CC04EE6}"/>
                  </a:ext>
                </a:extLst>
              </p:cNvPr>
              <p:cNvSpPr/>
              <p:nvPr/>
            </p:nvSpPr>
            <p:spPr>
              <a:xfrm>
                <a:off x="3953255" y="5378490"/>
                <a:ext cx="8191" cy="8191"/>
              </a:xfrm>
              <a:custGeom>
                <a:avLst/>
                <a:gdLst>
                  <a:gd name="connsiteX0" fmla="*/ 0 w 8191"/>
                  <a:gd name="connsiteY0" fmla="*/ 4096 h 8191"/>
                  <a:gd name="connsiteX1" fmla="*/ 4096 w 8191"/>
                  <a:gd name="connsiteY1" fmla="*/ 8192 h 8191"/>
                  <a:gd name="connsiteX2" fmla="*/ 8192 w 8191"/>
                  <a:gd name="connsiteY2" fmla="*/ 4096 h 8191"/>
                  <a:gd name="connsiteX3" fmla="*/ 4096 w 8191"/>
                  <a:gd name="connsiteY3" fmla="*/ 0 h 8191"/>
                  <a:gd name="connsiteX4" fmla="*/ 0 w 8191"/>
                  <a:gd name="connsiteY4" fmla="*/ 4096 h 8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 h="8191">
                    <a:moveTo>
                      <a:pt x="0" y="4096"/>
                    </a:moveTo>
                    <a:cubicBezTo>
                      <a:pt x="0" y="6287"/>
                      <a:pt x="1905" y="8192"/>
                      <a:pt x="4096" y="8192"/>
                    </a:cubicBezTo>
                    <a:cubicBezTo>
                      <a:pt x="6287" y="8192"/>
                      <a:pt x="8192" y="6287"/>
                      <a:pt x="8192" y="4096"/>
                    </a:cubicBezTo>
                    <a:cubicBezTo>
                      <a:pt x="8192" y="1905"/>
                      <a:pt x="6287" y="0"/>
                      <a:pt x="4096" y="0"/>
                    </a:cubicBezTo>
                    <a:cubicBezTo>
                      <a:pt x="1905" y="0"/>
                      <a:pt x="0" y="1905"/>
                      <a:pt x="0" y="4096"/>
                    </a:cubicBezTo>
                  </a:path>
                </a:pathLst>
              </a:custGeom>
              <a:solidFill>
                <a:srgbClr val="FEFEFE"/>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31C86D29-3BE5-A972-CF97-854517C6EAB6}"/>
                  </a:ext>
                </a:extLst>
              </p:cNvPr>
              <p:cNvSpPr/>
              <p:nvPr/>
            </p:nvSpPr>
            <p:spPr>
              <a:xfrm>
                <a:off x="3989641" y="5440593"/>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05F9F40E-B639-D3A4-D0FA-9218D097D81A}"/>
                  </a:ext>
                </a:extLst>
              </p:cNvPr>
              <p:cNvSpPr/>
              <p:nvPr/>
            </p:nvSpPr>
            <p:spPr>
              <a:xfrm>
                <a:off x="4086225" y="5567276"/>
                <a:ext cx="21050" cy="21050"/>
              </a:xfrm>
              <a:custGeom>
                <a:avLst/>
                <a:gdLst>
                  <a:gd name="connsiteX0" fmla="*/ 0 w 21050"/>
                  <a:gd name="connsiteY0" fmla="*/ 10478 h 21050"/>
                  <a:gd name="connsiteX1" fmla="*/ 10478 w 21050"/>
                  <a:gd name="connsiteY1" fmla="*/ 21050 h 21050"/>
                  <a:gd name="connsiteX2" fmla="*/ 21050 w 21050"/>
                  <a:gd name="connsiteY2" fmla="*/ 10478 h 21050"/>
                  <a:gd name="connsiteX3" fmla="*/ 10478 w 21050"/>
                  <a:gd name="connsiteY3" fmla="*/ 0 h 21050"/>
                  <a:gd name="connsiteX4" fmla="*/ 0 w 21050"/>
                  <a:gd name="connsiteY4" fmla="*/ 10478 h 2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1050">
                    <a:moveTo>
                      <a:pt x="0" y="10478"/>
                    </a:moveTo>
                    <a:cubicBezTo>
                      <a:pt x="0" y="16193"/>
                      <a:pt x="4763" y="21050"/>
                      <a:pt x="10478" y="21050"/>
                    </a:cubicBezTo>
                    <a:cubicBezTo>
                      <a:pt x="16192" y="21050"/>
                      <a:pt x="21050" y="16288"/>
                      <a:pt x="21050" y="10478"/>
                    </a:cubicBezTo>
                    <a:cubicBezTo>
                      <a:pt x="21050" y="4667"/>
                      <a:pt x="16288" y="0"/>
                      <a:pt x="10478" y="0"/>
                    </a:cubicBezTo>
                    <a:cubicBezTo>
                      <a:pt x="4667" y="0"/>
                      <a:pt x="0" y="4763"/>
                      <a:pt x="0" y="10478"/>
                    </a:cubicBezTo>
                  </a:path>
                </a:pathLst>
              </a:custGeom>
              <a:solidFill>
                <a:srgbClr val="FEFEFE"/>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3A3CD7ED-B496-F635-77DE-9613FACC8666}"/>
                  </a:ext>
                </a:extLst>
              </p:cNvPr>
              <p:cNvSpPr/>
              <p:nvPr/>
            </p:nvSpPr>
            <p:spPr>
              <a:xfrm>
                <a:off x="4082795" y="5645762"/>
                <a:ext cx="13525" cy="13715"/>
              </a:xfrm>
              <a:custGeom>
                <a:avLst/>
                <a:gdLst>
                  <a:gd name="connsiteX0" fmla="*/ 0 w 13525"/>
                  <a:gd name="connsiteY0" fmla="*/ 6858 h 13715"/>
                  <a:gd name="connsiteX1" fmla="*/ 6763 w 13525"/>
                  <a:gd name="connsiteY1" fmla="*/ 13716 h 13715"/>
                  <a:gd name="connsiteX2" fmla="*/ 13525 w 13525"/>
                  <a:gd name="connsiteY2" fmla="*/ 6858 h 13715"/>
                  <a:gd name="connsiteX3" fmla="*/ 6763 w 13525"/>
                  <a:gd name="connsiteY3" fmla="*/ 0 h 13715"/>
                  <a:gd name="connsiteX4" fmla="*/ 0 w 1352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5">
                    <a:moveTo>
                      <a:pt x="0" y="6858"/>
                    </a:moveTo>
                    <a:cubicBezTo>
                      <a:pt x="0" y="10573"/>
                      <a:pt x="3048" y="13716"/>
                      <a:pt x="6763" y="13716"/>
                    </a:cubicBezTo>
                    <a:cubicBezTo>
                      <a:pt x="10478" y="13716"/>
                      <a:pt x="13525" y="10668"/>
                      <a:pt x="13525" y="6858"/>
                    </a:cubicBezTo>
                    <a:cubicBezTo>
                      <a:pt x="13525" y="3048"/>
                      <a:pt x="10478" y="0"/>
                      <a:pt x="6763"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C5991D9E-671D-E0AA-2532-FCBDB3D44CAF}"/>
                  </a:ext>
                </a:extLst>
              </p:cNvPr>
              <p:cNvSpPr/>
              <p:nvPr/>
            </p:nvSpPr>
            <p:spPr>
              <a:xfrm>
                <a:off x="4129373" y="5441165"/>
                <a:ext cx="15620" cy="15620"/>
              </a:xfrm>
              <a:custGeom>
                <a:avLst/>
                <a:gdLst>
                  <a:gd name="connsiteX0" fmla="*/ 0 w 15620"/>
                  <a:gd name="connsiteY0" fmla="*/ 7811 h 15620"/>
                  <a:gd name="connsiteX1" fmla="*/ 7811 w 15620"/>
                  <a:gd name="connsiteY1" fmla="*/ 15621 h 15620"/>
                  <a:gd name="connsiteX2" fmla="*/ 15621 w 15620"/>
                  <a:gd name="connsiteY2" fmla="*/ 7811 h 15620"/>
                  <a:gd name="connsiteX3" fmla="*/ 7811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2A611327-E618-1B6E-E2EB-D2477E2A56C2}"/>
                  </a:ext>
                </a:extLst>
              </p:cNvPr>
              <p:cNvSpPr/>
              <p:nvPr/>
            </p:nvSpPr>
            <p:spPr>
              <a:xfrm>
                <a:off x="3792474" y="4883381"/>
                <a:ext cx="26860" cy="26860"/>
              </a:xfrm>
              <a:custGeom>
                <a:avLst/>
                <a:gdLst>
                  <a:gd name="connsiteX0" fmla="*/ 0 w 26860"/>
                  <a:gd name="connsiteY0" fmla="*/ 13430 h 26860"/>
                  <a:gd name="connsiteX1" fmla="*/ 13430 w 26860"/>
                  <a:gd name="connsiteY1" fmla="*/ 26860 h 26860"/>
                  <a:gd name="connsiteX2" fmla="*/ 26860 w 26860"/>
                  <a:gd name="connsiteY2" fmla="*/ 13430 h 26860"/>
                  <a:gd name="connsiteX3" fmla="*/ 13430 w 26860"/>
                  <a:gd name="connsiteY3" fmla="*/ 0 h 26860"/>
                  <a:gd name="connsiteX4" fmla="*/ 0 w 26860"/>
                  <a:gd name="connsiteY4" fmla="*/ 13430 h 2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860">
                    <a:moveTo>
                      <a:pt x="0" y="13430"/>
                    </a:moveTo>
                    <a:cubicBezTo>
                      <a:pt x="0" y="20764"/>
                      <a:pt x="6096" y="26860"/>
                      <a:pt x="13430" y="26860"/>
                    </a:cubicBezTo>
                    <a:cubicBezTo>
                      <a:pt x="20764" y="26860"/>
                      <a:pt x="26860" y="20764"/>
                      <a:pt x="26860" y="13430"/>
                    </a:cubicBezTo>
                    <a:cubicBezTo>
                      <a:pt x="26860" y="6096"/>
                      <a:pt x="20764" y="0"/>
                      <a:pt x="13430" y="0"/>
                    </a:cubicBezTo>
                    <a:cubicBezTo>
                      <a:pt x="6096" y="0"/>
                      <a:pt x="0" y="6096"/>
                      <a:pt x="0" y="13430"/>
                    </a:cubicBezTo>
                  </a:path>
                </a:pathLst>
              </a:custGeom>
              <a:solidFill>
                <a:srgbClr val="FEFEFE"/>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EC9FCF41-0688-D008-0664-C5CCBE16B3BC}"/>
                  </a:ext>
                </a:extLst>
              </p:cNvPr>
              <p:cNvSpPr/>
              <p:nvPr/>
            </p:nvSpPr>
            <p:spPr>
              <a:xfrm>
                <a:off x="3755612" y="4699643"/>
                <a:ext cx="13335" cy="13335"/>
              </a:xfrm>
              <a:custGeom>
                <a:avLst/>
                <a:gdLst>
                  <a:gd name="connsiteX0" fmla="*/ 0 w 13335"/>
                  <a:gd name="connsiteY0" fmla="*/ 6667 h 13335"/>
                  <a:gd name="connsiteX1" fmla="*/ 6667 w 13335"/>
                  <a:gd name="connsiteY1" fmla="*/ 13335 h 13335"/>
                  <a:gd name="connsiteX2" fmla="*/ 13335 w 13335"/>
                  <a:gd name="connsiteY2" fmla="*/ 6667 h 13335"/>
                  <a:gd name="connsiteX3" fmla="*/ 6667 w 13335"/>
                  <a:gd name="connsiteY3" fmla="*/ 0 h 13335"/>
                  <a:gd name="connsiteX4" fmla="*/ 0 w 13335"/>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C56DD937-5C23-218A-7DF9-C8795FC47FDB}"/>
                  </a:ext>
                </a:extLst>
              </p:cNvPr>
              <p:cNvSpPr/>
              <p:nvPr/>
            </p:nvSpPr>
            <p:spPr>
              <a:xfrm>
                <a:off x="3839908" y="4710407"/>
                <a:ext cx="9144" cy="9143"/>
              </a:xfrm>
              <a:custGeom>
                <a:avLst/>
                <a:gdLst>
                  <a:gd name="connsiteX0" fmla="*/ 0 w 9144"/>
                  <a:gd name="connsiteY0" fmla="*/ 4572 h 9143"/>
                  <a:gd name="connsiteX1" fmla="*/ 4572 w 9144"/>
                  <a:gd name="connsiteY1" fmla="*/ 9144 h 9143"/>
                  <a:gd name="connsiteX2" fmla="*/ 9144 w 9144"/>
                  <a:gd name="connsiteY2" fmla="*/ 4572 h 9143"/>
                  <a:gd name="connsiteX3" fmla="*/ 4572 w 9144"/>
                  <a:gd name="connsiteY3" fmla="*/ 0 h 9143"/>
                  <a:gd name="connsiteX4" fmla="*/ 0 w 9144"/>
                  <a:gd name="connsiteY4" fmla="*/ 4572 h 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3">
                    <a:moveTo>
                      <a:pt x="0" y="4572"/>
                    </a:moveTo>
                    <a:cubicBezTo>
                      <a:pt x="0" y="7049"/>
                      <a:pt x="2000" y="9144"/>
                      <a:pt x="4572" y="9144"/>
                    </a:cubicBezTo>
                    <a:cubicBezTo>
                      <a:pt x="7144" y="9144"/>
                      <a:pt x="9144" y="7049"/>
                      <a:pt x="9144" y="4572"/>
                    </a:cubicBezTo>
                    <a:cubicBezTo>
                      <a:pt x="9144" y="2096"/>
                      <a:pt x="7144" y="0"/>
                      <a:pt x="4572" y="0"/>
                    </a:cubicBezTo>
                    <a:cubicBezTo>
                      <a:pt x="2000" y="0"/>
                      <a:pt x="0" y="2000"/>
                      <a:pt x="0" y="4572"/>
                    </a:cubicBezTo>
                  </a:path>
                </a:pathLst>
              </a:custGeom>
              <a:solidFill>
                <a:srgbClr val="FEFEFE"/>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10914B2D-8904-A3F7-F9A4-09C60724F478}"/>
                  </a:ext>
                </a:extLst>
              </p:cNvPr>
              <p:cNvSpPr/>
              <p:nvPr/>
            </p:nvSpPr>
            <p:spPr>
              <a:xfrm>
                <a:off x="3818762" y="4781082"/>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5"/>
                      <a:pt x="1715" y="7620"/>
                      <a:pt x="3810" y="7620"/>
                    </a:cubicBezTo>
                    <a:cubicBezTo>
                      <a:pt x="5905" y="7620"/>
                      <a:pt x="7620" y="5905"/>
                      <a:pt x="7620" y="3810"/>
                    </a:cubicBezTo>
                    <a:cubicBezTo>
                      <a:pt x="7620" y="1715"/>
                      <a:pt x="5905" y="0"/>
                      <a:pt x="3810"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7976AFBB-2676-A44A-1791-C53B3C70FECA}"/>
                  </a:ext>
                </a:extLst>
              </p:cNvPr>
              <p:cNvSpPr/>
              <p:nvPr/>
            </p:nvSpPr>
            <p:spPr>
              <a:xfrm>
                <a:off x="3880866" y="4896906"/>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DD9BA544-7231-627D-7773-4A9FBC03EA98}"/>
                  </a:ext>
                </a:extLst>
              </p:cNvPr>
              <p:cNvSpPr/>
              <p:nvPr/>
            </p:nvSpPr>
            <p:spPr>
              <a:xfrm>
                <a:off x="3799331" y="4987298"/>
                <a:ext cx="19240" cy="19240"/>
              </a:xfrm>
              <a:custGeom>
                <a:avLst/>
                <a:gdLst>
                  <a:gd name="connsiteX0" fmla="*/ 0 w 19240"/>
                  <a:gd name="connsiteY0" fmla="*/ 9620 h 19240"/>
                  <a:gd name="connsiteX1" fmla="*/ 9620 w 19240"/>
                  <a:gd name="connsiteY1" fmla="*/ 19241 h 19240"/>
                  <a:gd name="connsiteX2" fmla="*/ 19240 w 19240"/>
                  <a:gd name="connsiteY2" fmla="*/ 9620 h 19240"/>
                  <a:gd name="connsiteX3" fmla="*/ 9620 w 19240"/>
                  <a:gd name="connsiteY3" fmla="*/ 0 h 19240"/>
                  <a:gd name="connsiteX4" fmla="*/ 0 w 19240"/>
                  <a:gd name="connsiteY4" fmla="*/ 9620 h 19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 h="19240">
                    <a:moveTo>
                      <a:pt x="0" y="9620"/>
                    </a:moveTo>
                    <a:cubicBezTo>
                      <a:pt x="0" y="14859"/>
                      <a:pt x="4381" y="19241"/>
                      <a:pt x="9620" y="19241"/>
                    </a:cubicBezTo>
                    <a:cubicBezTo>
                      <a:pt x="14859" y="19241"/>
                      <a:pt x="19240" y="14859"/>
                      <a:pt x="19240" y="9620"/>
                    </a:cubicBezTo>
                    <a:cubicBezTo>
                      <a:pt x="19240" y="4382"/>
                      <a:pt x="14859" y="0"/>
                      <a:pt x="9620" y="0"/>
                    </a:cubicBezTo>
                    <a:cubicBezTo>
                      <a:pt x="4381" y="0"/>
                      <a:pt x="0" y="4382"/>
                      <a:pt x="0" y="9620"/>
                    </a:cubicBezTo>
                  </a:path>
                </a:pathLst>
              </a:custGeom>
              <a:solidFill>
                <a:srgbClr val="FEFEFE"/>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E50F4561-71BB-4BDF-578E-051D1E3DD17D}"/>
                  </a:ext>
                </a:extLst>
              </p:cNvPr>
              <p:cNvSpPr/>
              <p:nvPr/>
            </p:nvSpPr>
            <p:spPr>
              <a:xfrm>
                <a:off x="4100607" y="5017969"/>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92A3A0FC-14A0-81F6-2067-7A8BCCE14670}"/>
                  </a:ext>
                </a:extLst>
              </p:cNvPr>
              <p:cNvSpPr/>
              <p:nvPr/>
            </p:nvSpPr>
            <p:spPr>
              <a:xfrm>
                <a:off x="3991737" y="4855854"/>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6" y="10858"/>
                      <a:pt x="5429" y="10858"/>
                    </a:cubicBezTo>
                    <a:cubicBezTo>
                      <a:pt x="8382" y="10858"/>
                      <a:pt x="10858" y="8382"/>
                      <a:pt x="10858" y="5429"/>
                    </a:cubicBezTo>
                    <a:cubicBezTo>
                      <a:pt x="10858" y="2476"/>
                      <a:pt x="8382" y="0"/>
                      <a:pt x="5429" y="0"/>
                    </a:cubicBezTo>
                    <a:cubicBezTo>
                      <a:pt x="2476" y="0"/>
                      <a:pt x="0" y="2476"/>
                      <a:pt x="0" y="5429"/>
                    </a:cubicBezTo>
                  </a:path>
                </a:pathLst>
              </a:custGeom>
              <a:solidFill>
                <a:srgbClr val="FEFEFE"/>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3D1351AC-0E01-DFCA-1F91-951D96C4C0DE}"/>
                  </a:ext>
                </a:extLst>
              </p:cNvPr>
              <p:cNvSpPr/>
              <p:nvPr/>
            </p:nvSpPr>
            <p:spPr>
              <a:xfrm>
                <a:off x="4229385" y="4940055"/>
                <a:ext cx="23431" cy="23431"/>
              </a:xfrm>
              <a:custGeom>
                <a:avLst/>
                <a:gdLst>
                  <a:gd name="connsiteX0" fmla="*/ 0 w 23431"/>
                  <a:gd name="connsiteY0" fmla="*/ 11716 h 23431"/>
                  <a:gd name="connsiteX1" fmla="*/ 11716 w 23431"/>
                  <a:gd name="connsiteY1" fmla="*/ 23431 h 23431"/>
                  <a:gd name="connsiteX2" fmla="*/ 23432 w 23431"/>
                  <a:gd name="connsiteY2" fmla="*/ 11716 h 23431"/>
                  <a:gd name="connsiteX3" fmla="*/ 11716 w 23431"/>
                  <a:gd name="connsiteY3" fmla="*/ 0 h 23431"/>
                  <a:gd name="connsiteX4" fmla="*/ 0 w 23431"/>
                  <a:gd name="connsiteY4" fmla="*/ 11716 h 23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3431">
                    <a:moveTo>
                      <a:pt x="0" y="11716"/>
                    </a:moveTo>
                    <a:cubicBezTo>
                      <a:pt x="0" y="18097"/>
                      <a:pt x="5334" y="23431"/>
                      <a:pt x="11716" y="23431"/>
                    </a:cubicBezTo>
                    <a:cubicBezTo>
                      <a:pt x="18097" y="23431"/>
                      <a:pt x="23432" y="18097"/>
                      <a:pt x="23432" y="11716"/>
                    </a:cubicBezTo>
                    <a:cubicBezTo>
                      <a:pt x="23432" y="5334"/>
                      <a:pt x="18097" y="0"/>
                      <a:pt x="11716" y="0"/>
                    </a:cubicBezTo>
                    <a:cubicBezTo>
                      <a:pt x="5334" y="0"/>
                      <a:pt x="0" y="5334"/>
                      <a:pt x="0" y="11716"/>
                    </a:cubicBezTo>
                  </a:path>
                </a:pathLst>
              </a:custGeom>
              <a:solidFill>
                <a:srgbClr val="FEFEFE"/>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1E4EF4BF-E0CD-6547-4CD5-940BD4A121C5}"/>
                  </a:ext>
                </a:extLst>
              </p:cNvPr>
              <p:cNvSpPr/>
              <p:nvPr/>
            </p:nvSpPr>
            <p:spPr>
              <a:xfrm>
                <a:off x="4267485" y="5048639"/>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573" y="0"/>
                      <a:pt x="8192" y="0"/>
                    </a:cubicBezTo>
                    <a:cubicBezTo>
                      <a:pt x="3810" y="0"/>
                      <a:pt x="0" y="3715"/>
                      <a:pt x="0" y="8192"/>
                    </a:cubicBezTo>
                  </a:path>
                </a:pathLst>
              </a:custGeom>
              <a:solidFill>
                <a:srgbClr val="FEFEFE"/>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A39533AC-963E-DBCF-0706-C239715C61E4}"/>
                  </a:ext>
                </a:extLst>
              </p:cNvPr>
              <p:cNvSpPr/>
              <p:nvPr/>
            </p:nvSpPr>
            <p:spPr>
              <a:xfrm>
                <a:off x="4182046" y="5065213"/>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858" y="12954"/>
                      <a:pt x="6477" y="12954"/>
                    </a:cubicBezTo>
                    <a:cubicBezTo>
                      <a:pt x="10096" y="12954"/>
                      <a:pt x="12954" y="10001"/>
                      <a:pt x="12954" y="6477"/>
                    </a:cubicBezTo>
                    <a:cubicBezTo>
                      <a:pt x="12954" y="2953"/>
                      <a:pt x="10096" y="0"/>
                      <a:pt x="6477" y="0"/>
                    </a:cubicBezTo>
                    <a:cubicBezTo>
                      <a:pt x="2858" y="0"/>
                      <a:pt x="0" y="2953"/>
                      <a:pt x="0" y="6477"/>
                    </a:cubicBezTo>
                  </a:path>
                </a:pathLst>
              </a:custGeom>
              <a:solidFill>
                <a:srgbClr val="FEFEFE"/>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4A7F29AD-E7C5-492B-3836-44E1793406BE}"/>
                  </a:ext>
                </a:extLst>
              </p:cNvPr>
              <p:cNvSpPr/>
              <p:nvPr/>
            </p:nvSpPr>
            <p:spPr>
              <a:xfrm>
                <a:off x="4264342" y="512083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8B8ADD88-15A4-39C8-82E1-4930A7FB4D72}"/>
                  </a:ext>
                </a:extLst>
              </p:cNvPr>
              <p:cNvSpPr/>
              <p:nvPr/>
            </p:nvSpPr>
            <p:spPr>
              <a:xfrm>
                <a:off x="4133754" y="5149414"/>
                <a:ext cx="8000" cy="8000"/>
              </a:xfrm>
              <a:custGeom>
                <a:avLst/>
                <a:gdLst>
                  <a:gd name="connsiteX0" fmla="*/ 0 w 8000"/>
                  <a:gd name="connsiteY0" fmla="*/ 4000 h 8000"/>
                  <a:gd name="connsiteX1" fmla="*/ 4000 w 8000"/>
                  <a:gd name="connsiteY1" fmla="*/ 8001 h 8000"/>
                  <a:gd name="connsiteX2" fmla="*/ 8001 w 8000"/>
                  <a:gd name="connsiteY2" fmla="*/ 4000 h 8000"/>
                  <a:gd name="connsiteX3" fmla="*/ 4000 w 8000"/>
                  <a:gd name="connsiteY3" fmla="*/ 0 h 8000"/>
                  <a:gd name="connsiteX4" fmla="*/ 0 w 8000"/>
                  <a:gd name="connsiteY4" fmla="*/ 4000 h 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8000">
                    <a:moveTo>
                      <a:pt x="0" y="4000"/>
                    </a:moveTo>
                    <a:cubicBezTo>
                      <a:pt x="0" y="6191"/>
                      <a:pt x="1810" y="8001"/>
                      <a:pt x="4000" y="8001"/>
                    </a:cubicBezTo>
                    <a:cubicBezTo>
                      <a:pt x="6191" y="8001"/>
                      <a:pt x="8001" y="6191"/>
                      <a:pt x="8001" y="4000"/>
                    </a:cubicBezTo>
                    <a:cubicBezTo>
                      <a:pt x="8001" y="1810"/>
                      <a:pt x="6191" y="0"/>
                      <a:pt x="4000" y="0"/>
                    </a:cubicBezTo>
                    <a:cubicBezTo>
                      <a:pt x="1810" y="0"/>
                      <a:pt x="0" y="1810"/>
                      <a:pt x="0" y="4000"/>
                    </a:cubicBezTo>
                  </a:path>
                </a:pathLst>
              </a:custGeom>
              <a:solidFill>
                <a:srgbClr val="FEFEFE"/>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F529DA61-60A4-7A02-F052-AD7AF882848F}"/>
                  </a:ext>
                </a:extLst>
              </p:cNvPr>
              <p:cNvSpPr/>
              <p:nvPr/>
            </p:nvSpPr>
            <p:spPr>
              <a:xfrm>
                <a:off x="4557807" y="5149985"/>
                <a:ext cx="18097" cy="18097"/>
              </a:xfrm>
              <a:custGeom>
                <a:avLst/>
                <a:gdLst>
                  <a:gd name="connsiteX0" fmla="*/ 0 w 18097"/>
                  <a:gd name="connsiteY0" fmla="*/ 9049 h 18097"/>
                  <a:gd name="connsiteX1" fmla="*/ 9049 w 18097"/>
                  <a:gd name="connsiteY1" fmla="*/ 18098 h 18097"/>
                  <a:gd name="connsiteX2" fmla="*/ 18098 w 18097"/>
                  <a:gd name="connsiteY2" fmla="*/ 9049 h 18097"/>
                  <a:gd name="connsiteX3" fmla="*/ 9049 w 18097"/>
                  <a:gd name="connsiteY3" fmla="*/ 0 h 18097"/>
                  <a:gd name="connsiteX4" fmla="*/ 0 w 18097"/>
                  <a:gd name="connsiteY4" fmla="*/ 9049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0" y="9049"/>
                    </a:moveTo>
                    <a:cubicBezTo>
                      <a:pt x="0" y="14002"/>
                      <a:pt x="4096" y="18098"/>
                      <a:pt x="9049" y="18098"/>
                    </a:cubicBezTo>
                    <a:cubicBezTo>
                      <a:pt x="14002" y="18098"/>
                      <a:pt x="18098" y="14002"/>
                      <a:pt x="18098" y="9049"/>
                    </a:cubicBezTo>
                    <a:cubicBezTo>
                      <a:pt x="18098" y="4096"/>
                      <a:pt x="14002" y="0"/>
                      <a:pt x="9049" y="0"/>
                    </a:cubicBezTo>
                    <a:cubicBezTo>
                      <a:pt x="4096" y="0"/>
                      <a:pt x="0" y="4096"/>
                      <a:pt x="0" y="9049"/>
                    </a:cubicBezTo>
                  </a:path>
                </a:pathLst>
              </a:custGeom>
              <a:solidFill>
                <a:srgbClr val="FEFEFE"/>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BBDC92A7-B9E9-418B-0846-7CD55C6147BF}"/>
                  </a:ext>
                </a:extLst>
              </p:cNvPr>
              <p:cNvSpPr/>
              <p:nvPr/>
            </p:nvSpPr>
            <p:spPr>
              <a:xfrm>
                <a:off x="4405026" y="4981584"/>
                <a:ext cx="12572" cy="12572"/>
              </a:xfrm>
              <a:custGeom>
                <a:avLst/>
                <a:gdLst>
                  <a:gd name="connsiteX0" fmla="*/ 0 w 12572"/>
                  <a:gd name="connsiteY0" fmla="*/ 6287 h 12572"/>
                  <a:gd name="connsiteX1" fmla="*/ 6287 w 12572"/>
                  <a:gd name="connsiteY1" fmla="*/ 12573 h 12572"/>
                  <a:gd name="connsiteX2" fmla="*/ 12573 w 12572"/>
                  <a:gd name="connsiteY2" fmla="*/ 6287 h 12572"/>
                  <a:gd name="connsiteX3" fmla="*/ 6287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349D5C6D-8644-241B-8CED-89DA12C8E535}"/>
                  </a:ext>
                </a:extLst>
              </p:cNvPr>
              <p:cNvSpPr/>
              <p:nvPr/>
            </p:nvSpPr>
            <p:spPr>
              <a:xfrm>
                <a:off x="4477607" y="5001300"/>
                <a:ext cx="9144" cy="9144"/>
              </a:xfrm>
              <a:custGeom>
                <a:avLst/>
                <a:gdLst>
                  <a:gd name="connsiteX0" fmla="*/ 0 w 9144"/>
                  <a:gd name="connsiteY0" fmla="*/ 4572 h 9144"/>
                  <a:gd name="connsiteX1" fmla="*/ 4572 w 9144"/>
                  <a:gd name="connsiteY1" fmla="*/ 9144 h 9144"/>
                  <a:gd name="connsiteX2" fmla="*/ 9144 w 9144"/>
                  <a:gd name="connsiteY2" fmla="*/ 4572 h 9144"/>
                  <a:gd name="connsiteX3" fmla="*/ 4572 w 9144"/>
                  <a:gd name="connsiteY3" fmla="*/ 0 h 9144"/>
                  <a:gd name="connsiteX4" fmla="*/ 0 w 9144"/>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4C5BE4AE-62C7-6034-0363-F796A437AC9A}"/>
                  </a:ext>
                </a:extLst>
              </p:cNvPr>
              <p:cNvSpPr/>
              <p:nvPr/>
            </p:nvSpPr>
            <p:spPr>
              <a:xfrm>
                <a:off x="4506277" y="5063118"/>
                <a:ext cx="6762" cy="6762"/>
              </a:xfrm>
              <a:custGeom>
                <a:avLst/>
                <a:gdLst>
                  <a:gd name="connsiteX0" fmla="*/ 0 w 6762"/>
                  <a:gd name="connsiteY0" fmla="*/ 3334 h 6762"/>
                  <a:gd name="connsiteX1" fmla="*/ 3334 w 6762"/>
                  <a:gd name="connsiteY1" fmla="*/ 6763 h 6762"/>
                  <a:gd name="connsiteX2" fmla="*/ 6763 w 6762"/>
                  <a:gd name="connsiteY2" fmla="*/ 3334 h 6762"/>
                  <a:gd name="connsiteX3" fmla="*/ 3334 w 6762"/>
                  <a:gd name="connsiteY3" fmla="*/ 0 h 6762"/>
                  <a:gd name="connsiteX4" fmla="*/ 0 w 6762"/>
                  <a:gd name="connsiteY4" fmla="*/ 3334 h 6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 h="6762">
                    <a:moveTo>
                      <a:pt x="0" y="3334"/>
                    </a:moveTo>
                    <a:cubicBezTo>
                      <a:pt x="0" y="5143"/>
                      <a:pt x="1524" y="6763"/>
                      <a:pt x="3334" y="6763"/>
                    </a:cubicBezTo>
                    <a:cubicBezTo>
                      <a:pt x="5143" y="6763"/>
                      <a:pt x="6763" y="5239"/>
                      <a:pt x="6763" y="3334"/>
                    </a:cubicBezTo>
                    <a:cubicBezTo>
                      <a:pt x="6763" y="1429"/>
                      <a:pt x="5239" y="0"/>
                      <a:pt x="3334" y="0"/>
                    </a:cubicBezTo>
                    <a:cubicBezTo>
                      <a:pt x="1429" y="0"/>
                      <a:pt x="0" y="1524"/>
                      <a:pt x="0" y="3334"/>
                    </a:cubicBezTo>
                  </a:path>
                </a:pathLst>
              </a:custGeom>
              <a:solidFill>
                <a:srgbClr val="FEFEFE"/>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63650A08-674A-1880-23BA-C818182640D5}"/>
                  </a:ext>
                </a:extLst>
              </p:cNvPr>
              <p:cNvSpPr/>
              <p:nvPr/>
            </p:nvSpPr>
            <p:spPr>
              <a:xfrm>
                <a:off x="4327398" y="4897287"/>
                <a:ext cx="14668" cy="14668"/>
              </a:xfrm>
              <a:custGeom>
                <a:avLst/>
                <a:gdLst>
                  <a:gd name="connsiteX0" fmla="*/ 0 w 14668"/>
                  <a:gd name="connsiteY0" fmla="*/ 7334 h 14668"/>
                  <a:gd name="connsiteX1" fmla="*/ 7334 w 14668"/>
                  <a:gd name="connsiteY1" fmla="*/ 14669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5"/>
                      <a:pt x="3334" y="14669"/>
                      <a:pt x="7334" y="14669"/>
                    </a:cubicBezTo>
                    <a:cubicBezTo>
                      <a:pt x="11335" y="14669"/>
                      <a:pt x="14668" y="11335"/>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5633C868-0645-7470-285D-79448E73AE3D}"/>
                  </a:ext>
                </a:extLst>
              </p:cNvPr>
              <p:cNvSpPr/>
              <p:nvPr/>
            </p:nvSpPr>
            <p:spPr>
              <a:xfrm>
                <a:off x="4190619" y="4793655"/>
                <a:ext cx="13715" cy="13715"/>
              </a:xfrm>
              <a:custGeom>
                <a:avLst/>
                <a:gdLst>
                  <a:gd name="connsiteX0" fmla="*/ 0 w 13715"/>
                  <a:gd name="connsiteY0" fmla="*/ 6858 h 13715"/>
                  <a:gd name="connsiteX1" fmla="*/ 6858 w 13715"/>
                  <a:gd name="connsiteY1" fmla="*/ 13716 h 13715"/>
                  <a:gd name="connsiteX2" fmla="*/ 13716 w 13715"/>
                  <a:gd name="connsiteY2" fmla="*/ 6858 h 13715"/>
                  <a:gd name="connsiteX3" fmla="*/ 6858 w 13715"/>
                  <a:gd name="connsiteY3" fmla="*/ 0 h 13715"/>
                  <a:gd name="connsiteX4" fmla="*/ 0 w 1371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 h="13715">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5925B88A-7D5F-6525-060C-3E8DABC80E99}"/>
                  </a:ext>
                </a:extLst>
              </p:cNvPr>
              <p:cNvSpPr/>
              <p:nvPr/>
            </p:nvSpPr>
            <p:spPr>
              <a:xfrm>
                <a:off x="4220527" y="4782035"/>
                <a:ext cx="6858" cy="6858"/>
              </a:xfrm>
              <a:custGeom>
                <a:avLst/>
                <a:gdLst>
                  <a:gd name="connsiteX0" fmla="*/ 0 w 6858"/>
                  <a:gd name="connsiteY0" fmla="*/ 3429 h 6858"/>
                  <a:gd name="connsiteX1" fmla="*/ 3429 w 6858"/>
                  <a:gd name="connsiteY1" fmla="*/ 6858 h 6858"/>
                  <a:gd name="connsiteX2" fmla="*/ 6858 w 6858"/>
                  <a:gd name="connsiteY2" fmla="*/ 3429 h 6858"/>
                  <a:gd name="connsiteX3" fmla="*/ 3429 w 6858"/>
                  <a:gd name="connsiteY3" fmla="*/ 0 h 6858"/>
                  <a:gd name="connsiteX4" fmla="*/ 0 w 6858"/>
                  <a:gd name="connsiteY4" fmla="*/ 3429 h 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 h="6858">
                    <a:moveTo>
                      <a:pt x="0" y="3429"/>
                    </a:moveTo>
                    <a:cubicBezTo>
                      <a:pt x="0" y="5334"/>
                      <a:pt x="1524" y="6858"/>
                      <a:pt x="3429" y="6858"/>
                    </a:cubicBezTo>
                    <a:cubicBezTo>
                      <a:pt x="5334" y="6858"/>
                      <a:pt x="6858" y="5334"/>
                      <a:pt x="6858" y="3429"/>
                    </a:cubicBezTo>
                    <a:cubicBezTo>
                      <a:pt x="6858" y="1524"/>
                      <a:pt x="5334" y="0"/>
                      <a:pt x="3429" y="0"/>
                    </a:cubicBezTo>
                    <a:cubicBezTo>
                      <a:pt x="1524" y="0"/>
                      <a:pt x="0" y="1524"/>
                      <a:pt x="0" y="3429"/>
                    </a:cubicBezTo>
                  </a:path>
                </a:pathLst>
              </a:custGeom>
              <a:solidFill>
                <a:srgbClr val="FEFEFE"/>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EFE8F94A-FC96-6034-9B4D-7681F9F00D92}"/>
                  </a:ext>
                </a:extLst>
              </p:cNvPr>
              <p:cNvSpPr/>
              <p:nvPr/>
            </p:nvSpPr>
            <p:spPr>
              <a:xfrm>
                <a:off x="4716589" y="5481836"/>
                <a:ext cx="17907" cy="17907"/>
              </a:xfrm>
              <a:custGeom>
                <a:avLst/>
                <a:gdLst>
                  <a:gd name="connsiteX0" fmla="*/ 0 w 17907"/>
                  <a:gd name="connsiteY0" fmla="*/ 8954 h 17907"/>
                  <a:gd name="connsiteX1" fmla="*/ 8954 w 17907"/>
                  <a:gd name="connsiteY1" fmla="*/ 17907 h 17907"/>
                  <a:gd name="connsiteX2" fmla="*/ 17907 w 17907"/>
                  <a:gd name="connsiteY2" fmla="*/ 8954 h 17907"/>
                  <a:gd name="connsiteX3" fmla="*/ 8954 w 17907"/>
                  <a:gd name="connsiteY3" fmla="*/ 0 h 17907"/>
                  <a:gd name="connsiteX4" fmla="*/ 0 w 17907"/>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 h="17907">
                    <a:moveTo>
                      <a:pt x="0" y="8954"/>
                    </a:moveTo>
                    <a:cubicBezTo>
                      <a:pt x="0" y="13811"/>
                      <a:pt x="4096" y="17907"/>
                      <a:pt x="8954" y="17907"/>
                    </a:cubicBezTo>
                    <a:cubicBezTo>
                      <a:pt x="13811" y="17907"/>
                      <a:pt x="17907" y="13811"/>
                      <a:pt x="17907" y="8954"/>
                    </a:cubicBezTo>
                    <a:cubicBezTo>
                      <a:pt x="17907" y="4096"/>
                      <a:pt x="13811" y="0"/>
                      <a:pt x="8954" y="0"/>
                    </a:cubicBezTo>
                    <a:cubicBezTo>
                      <a:pt x="4096" y="0"/>
                      <a:pt x="0" y="4096"/>
                      <a:pt x="0" y="8954"/>
                    </a:cubicBezTo>
                  </a:path>
                </a:pathLst>
              </a:custGeom>
              <a:solidFill>
                <a:srgbClr val="FEFEFE"/>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DC174B83-D21D-5F51-ED45-BE03506CFD4E}"/>
                  </a:ext>
                </a:extLst>
              </p:cNvPr>
              <p:cNvSpPr/>
              <p:nvPr/>
            </p:nvSpPr>
            <p:spPr>
              <a:xfrm>
                <a:off x="4574190" y="5423162"/>
                <a:ext cx="12191" cy="12382"/>
              </a:xfrm>
              <a:custGeom>
                <a:avLst/>
                <a:gdLst>
                  <a:gd name="connsiteX0" fmla="*/ 0 w 12191"/>
                  <a:gd name="connsiteY0" fmla="*/ 6191 h 12382"/>
                  <a:gd name="connsiteX1" fmla="*/ 6096 w 12191"/>
                  <a:gd name="connsiteY1" fmla="*/ 12383 h 12382"/>
                  <a:gd name="connsiteX2" fmla="*/ 12192 w 12191"/>
                  <a:gd name="connsiteY2" fmla="*/ 6191 h 12382"/>
                  <a:gd name="connsiteX3" fmla="*/ 6096 w 12191"/>
                  <a:gd name="connsiteY3" fmla="*/ 0 h 12382"/>
                  <a:gd name="connsiteX4" fmla="*/ 0 w 12191"/>
                  <a:gd name="connsiteY4" fmla="*/ 6191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382">
                    <a:moveTo>
                      <a:pt x="0" y="6191"/>
                    </a:moveTo>
                    <a:cubicBezTo>
                      <a:pt x="0" y="9525"/>
                      <a:pt x="2762" y="12383"/>
                      <a:pt x="6096" y="12383"/>
                    </a:cubicBezTo>
                    <a:cubicBezTo>
                      <a:pt x="9430" y="12383"/>
                      <a:pt x="12192" y="9620"/>
                      <a:pt x="12192" y="6191"/>
                    </a:cubicBezTo>
                    <a:cubicBezTo>
                      <a:pt x="12192" y="2762"/>
                      <a:pt x="9430" y="0"/>
                      <a:pt x="6096" y="0"/>
                    </a:cubicBezTo>
                    <a:cubicBezTo>
                      <a:pt x="2762" y="0"/>
                      <a:pt x="0" y="2762"/>
                      <a:pt x="0" y="6191"/>
                    </a:cubicBezTo>
                  </a:path>
                </a:pathLst>
              </a:custGeom>
              <a:solidFill>
                <a:srgbClr val="FEFEFE"/>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EEAB4AA9-CC6C-8D20-3BA3-5C8AA6D92234}"/>
                  </a:ext>
                </a:extLst>
              </p:cNvPr>
              <p:cNvSpPr/>
              <p:nvPr/>
            </p:nvSpPr>
            <p:spPr>
              <a:xfrm>
                <a:off x="4657629" y="5641094"/>
                <a:ext cx="13144" cy="13144"/>
              </a:xfrm>
              <a:custGeom>
                <a:avLst/>
                <a:gdLst>
                  <a:gd name="connsiteX0" fmla="*/ 0 w 13144"/>
                  <a:gd name="connsiteY0" fmla="*/ 6572 h 13144"/>
                  <a:gd name="connsiteX1" fmla="*/ 6572 w 13144"/>
                  <a:gd name="connsiteY1" fmla="*/ 13145 h 13144"/>
                  <a:gd name="connsiteX2" fmla="*/ 13144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4" y="10192"/>
                      <a:pt x="13144" y="6572"/>
                    </a:cubicBezTo>
                    <a:cubicBezTo>
                      <a:pt x="13144"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56E41B59-26D4-B64C-FC66-B5399E8741D5}"/>
                  </a:ext>
                </a:extLst>
              </p:cNvPr>
              <p:cNvSpPr/>
              <p:nvPr/>
            </p:nvSpPr>
            <p:spPr>
              <a:xfrm>
                <a:off x="4763738" y="5695292"/>
                <a:ext cx="11239" cy="11239"/>
              </a:xfrm>
              <a:custGeom>
                <a:avLst/>
                <a:gdLst>
                  <a:gd name="connsiteX0" fmla="*/ 0 w 11239"/>
                  <a:gd name="connsiteY0" fmla="*/ 5620 h 11239"/>
                  <a:gd name="connsiteX1" fmla="*/ 5620 w 11239"/>
                  <a:gd name="connsiteY1" fmla="*/ 11239 h 11239"/>
                  <a:gd name="connsiteX2" fmla="*/ 11239 w 11239"/>
                  <a:gd name="connsiteY2" fmla="*/ 5620 h 11239"/>
                  <a:gd name="connsiteX3" fmla="*/ 5620 w 11239"/>
                  <a:gd name="connsiteY3" fmla="*/ 0 h 11239"/>
                  <a:gd name="connsiteX4" fmla="*/ 0 w 11239"/>
                  <a:gd name="connsiteY4" fmla="*/ 5620 h 11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 h="11239">
                    <a:moveTo>
                      <a:pt x="0" y="5620"/>
                    </a:moveTo>
                    <a:cubicBezTo>
                      <a:pt x="0" y="8668"/>
                      <a:pt x="2572" y="11239"/>
                      <a:pt x="5620" y="11239"/>
                    </a:cubicBezTo>
                    <a:cubicBezTo>
                      <a:pt x="8668" y="11239"/>
                      <a:pt x="11239" y="8668"/>
                      <a:pt x="11239" y="5620"/>
                    </a:cubicBezTo>
                    <a:cubicBezTo>
                      <a:pt x="11239" y="2572"/>
                      <a:pt x="8668" y="0"/>
                      <a:pt x="5620" y="0"/>
                    </a:cubicBezTo>
                    <a:cubicBezTo>
                      <a:pt x="2572" y="0"/>
                      <a:pt x="0" y="2572"/>
                      <a:pt x="0" y="5620"/>
                    </a:cubicBezTo>
                  </a:path>
                </a:pathLst>
              </a:custGeom>
              <a:solidFill>
                <a:srgbClr val="FEFEFE"/>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A275341F-8195-ECA6-3D4D-CC8599E46F2E}"/>
                  </a:ext>
                </a:extLst>
              </p:cNvPr>
              <p:cNvSpPr/>
              <p:nvPr/>
            </p:nvSpPr>
            <p:spPr>
              <a:xfrm>
                <a:off x="4767357" y="5549845"/>
                <a:ext cx="7239" cy="7238"/>
              </a:xfrm>
              <a:custGeom>
                <a:avLst/>
                <a:gdLst>
                  <a:gd name="connsiteX0" fmla="*/ 0 w 7239"/>
                  <a:gd name="connsiteY0" fmla="*/ 3620 h 7238"/>
                  <a:gd name="connsiteX1" fmla="*/ 3620 w 7239"/>
                  <a:gd name="connsiteY1" fmla="*/ 7239 h 7238"/>
                  <a:gd name="connsiteX2" fmla="*/ 7239 w 7239"/>
                  <a:gd name="connsiteY2" fmla="*/ 3620 h 7238"/>
                  <a:gd name="connsiteX3" fmla="*/ 3620 w 7239"/>
                  <a:gd name="connsiteY3" fmla="*/ 0 h 7238"/>
                  <a:gd name="connsiteX4" fmla="*/ 0 w 7239"/>
                  <a:gd name="connsiteY4" fmla="*/ 3620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 h="7238">
                    <a:moveTo>
                      <a:pt x="0" y="3620"/>
                    </a:moveTo>
                    <a:cubicBezTo>
                      <a:pt x="0" y="5620"/>
                      <a:pt x="1715" y="7239"/>
                      <a:pt x="3620" y="7239"/>
                    </a:cubicBezTo>
                    <a:cubicBezTo>
                      <a:pt x="5525" y="7239"/>
                      <a:pt x="7239" y="5524"/>
                      <a:pt x="7239" y="3620"/>
                    </a:cubicBezTo>
                    <a:cubicBezTo>
                      <a:pt x="7239" y="1714"/>
                      <a:pt x="5525" y="0"/>
                      <a:pt x="3620" y="0"/>
                    </a:cubicBezTo>
                    <a:cubicBezTo>
                      <a:pt x="1715" y="0"/>
                      <a:pt x="0" y="1714"/>
                      <a:pt x="0" y="3620"/>
                    </a:cubicBezTo>
                  </a:path>
                </a:pathLst>
              </a:custGeom>
              <a:solidFill>
                <a:srgbClr val="FEFEFE"/>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97EA703E-3A8D-BF9B-085C-93503D412DBA}"/>
                  </a:ext>
                </a:extLst>
              </p:cNvPr>
              <p:cNvSpPr/>
              <p:nvPr/>
            </p:nvSpPr>
            <p:spPr>
              <a:xfrm>
                <a:off x="4549997" y="5342391"/>
                <a:ext cx="18668" cy="18668"/>
              </a:xfrm>
              <a:custGeom>
                <a:avLst/>
                <a:gdLst>
                  <a:gd name="connsiteX0" fmla="*/ 0 w 18668"/>
                  <a:gd name="connsiteY0" fmla="*/ 9334 h 18668"/>
                  <a:gd name="connsiteX1" fmla="*/ 9334 w 18668"/>
                  <a:gd name="connsiteY1" fmla="*/ 18669 h 18668"/>
                  <a:gd name="connsiteX2" fmla="*/ 18669 w 18668"/>
                  <a:gd name="connsiteY2" fmla="*/ 9334 h 18668"/>
                  <a:gd name="connsiteX3" fmla="*/ 9334 w 18668"/>
                  <a:gd name="connsiteY3" fmla="*/ 0 h 18668"/>
                  <a:gd name="connsiteX4" fmla="*/ 0 w 18668"/>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18668">
                    <a:moveTo>
                      <a:pt x="0" y="9334"/>
                    </a:moveTo>
                    <a:cubicBezTo>
                      <a:pt x="0" y="14383"/>
                      <a:pt x="4191" y="18669"/>
                      <a:pt x="9334" y="18669"/>
                    </a:cubicBezTo>
                    <a:cubicBezTo>
                      <a:pt x="14478" y="18669"/>
                      <a:pt x="18669" y="14383"/>
                      <a:pt x="18669" y="9334"/>
                    </a:cubicBezTo>
                    <a:cubicBezTo>
                      <a:pt x="18669" y="4286"/>
                      <a:pt x="14478" y="0"/>
                      <a:pt x="9334" y="0"/>
                    </a:cubicBezTo>
                    <a:cubicBezTo>
                      <a:pt x="4191" y="0"/>
                      <a:pt x="0" y="4191"/>
                      <a:pt x="0" y="9334"/>
                    </a:cubicBezTo>
                  </a:path>
                </a:pathLst>
              </a:custGeom>
              <a:solidFill>
                <a:srgbClr val="FEFEFE"/>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50A876F5-ACBE-C67F-F769-32F6475BEC32}"/>
                  </a:ext>
                </a:extLst>
              </p:cNvPr>
              <p:cNvSpPr/>
              <p:nvPr/>
            </p:nvSpPr>
            <p:spPr>
              <a:xfrm>
                <a:off x="3615785" y="4666211"/>
                <a:ext cx="16002" cy="16001"/>
              </a:xfrm>
              <a:custGeom>
                <a:avLst/>
                <a:gdLst>
                  <a:gd name="connsiteX0" fmla="*/ 0 w 16002"/>
                  <a:gd name="connsiteY0" fmla="*/ 8001 h 16001"/>
                  <a:gd name="connsiteX1" fmla="*/ 8001 w 16002"/>
                  <a:gd name="connsiteY1" fmla="*/ 16002 h 16001"/>
                  <a:gd name="connsiteX2" fmla="*/ 16002 w 16002"/>
                  <a:gd name="connsiteY2" fmla="*/ 8001 h 16001"/>
                  <a:gd name="connsiteX3" fmla="*/ 8001 w 16002"/>
                  <a:gd name="connsiteY3" fmla="*/ 0 h 16001"/>
                  <a:gd name="connsiteX4" fmla="*/ 0 w 16002"/>
                  <a:gd name="connsiteY4" fmla="*/ 8001 h 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1">
                    <a:moveTo>
                      <a:pt x="0" y="8001"/>
                    </a:moveTo>
                    <a:cubicBezTo>
                      <a:pt x="0" y="12383"/>
                      <a:pt x="3619" y="16002"/>
                      <a:pt x="8001" y="16002"/>
                    </a:cubicBezTo>
                    <a:cubicBezTo>
                      <a:pt x="12383" y="16002"/>
                      <a:pt x="16002" y="12383"/>
                      <a:pt x="16002" y="8001"/>
                    </a:cubicBezTo>
                    <a:cubicBezTo>
                      <a:pt x="16002" y="3620"/>
                      <a:pt x="12383" y="0"/>
                      <a:pt x="8001" y="0"/>
                    </a:cubicBezTo>
                    <a:cubicBezTo>
                      <a:pt x="3619" y="0"/>
                      <a:pt x="0" y="3620"/>
                      <a:pt x="0" y="8001"/>
                    </a:cubicBezTo>
                  </a:path>
                </a:pathLst>
              </a:custGeom>
              <a:solidFill>
                <a:srgbClr val="FEFEFE"/>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5681B930-6546-41D8-E9CC-EE708C8C208E}"/>
                  </a:ext>
                </a:extLst>
              </p:cNvPr>
              <p:cNvSpPr/>
              <p:nvPr/>
            </p:nvSpPr>
            <p:spPr>
              <a:xfrm>
                <a:off x="3565683" y="4790036"/>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8"/>
                      <a:pt x="5429" y="10858"/>
                    </a:cubicBezTo>
                    <a:cubicBezTo>
                      <a:pt x="8382" y="10858"/>
                      <a:pt x="10858" y="8382"/>
                      <a:pt x="10858" y="5429"/>
                    </a:cubicBezTo>
                    <a:cubicBezTo>
                      <a:pt x="10858" y="2476"/>
                      <a:pt x="8382" y="0"/>
                      <a:pt x="5429" y="0"/>
                    </a:cubicBezTo>
                    <a:cubicBezTo>
                      <a:pt x="2477" y="0"/>
                      <a:pt x="0" y="2476"/>
                      <a:pt x="0" y="5429"/>
                    </a:cubicBezTo>
                  </a:path>
                </a:pathLst>
              </a:custGeom>
              <a:solidFill>
                <a:srgbClr val="FEFEFE"/>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F020D080-E045-DF40-5F5E-51197DA4B047}"/>
                  </a:ext>
                </a:extLst>
              </p:cNvPr>
              <p:cNvSpPr/>
              <p:nvPr/>
            </p:nvSpPr>
            <p:spPr>
              <a:xfrm>
                <a:off x="3600545" y="4779749"/>
                <a:ext cx="9334" cy="9334"/>
              </a:xfrm>
              <a:custGeom>
                <a:avLst/>
                <a:gdLst>
                  <a:gd name="connsiteX0" fmla="*/ 0 w 9334"/>
                  <a:gd name="connsiteY0" fmla="*/ 4667 h 9334"/>
                  <a:gd name="connsiteX1" fmla="*/ 4667 w 9334"/>
                  <a:gd name="connsiteY1" fmla="*/ 9334 h 9334"/>
                  <a:gd name="connsiteX2" fmla="*/ 9334 w 9334"/>
                  <a:gd name="connsiteY2" fmla="*/ 4667 h 9334"/>
                  <a:gd name="connsiteX3" fmla="*/ 4667 w 9334"/>
                  <a:gd name="connsiteY3" fmla="*/ 0 h 9334"/>
                  <a:gd name="connsiteX4" fmla="*/ 0 w 9334"/>
                  <a:gd name="connsiteY4" fmla="*/ 4667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0" y="4667"/>
                    </a:moveTo>
                    <a:cubicBezTo>
                      <a:pt x="0" y="7239"/>
                      <a:pt x="2096" y="9334"/>
                      <a:pt x="4667" y="9334"/>
                    </a:cubicBezTo>
                    <a:cubicBezTo>
                      <a:pt x="7239" y="9334"/>
                      <a:pt x="9334" y="7239"/>
                      <a:pt x="9334" y="4667"/>
                    </a:cubicBezTo>
                    <a:cubicBezTo>
                      <a:pt x="9334" y="2096"/>
                      <a:pt x="7239" y="0"/>
                      <a:pt x="4667" y="0"/>
                    </a:cubicBezTo>
                    <a:cubicBezTo>
                      <a:pt x="2096" y="0"/>
                      <a:pt x="0" y="2096"/>
                      <a:pt x="0" y="4667"/>
                    </a:cubicBezTo>
                  </a:path>
                </a:pathLst>
              </a:custGeom>
              <a:solidFill>
                <a:srgbClr val="FEFEFE"/>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4276E66E-9A69-CDD1-401B-A5A805F0A91C}"/>
                  </a:ext>
                </a:extLst>
              </p:cNvPr>
              <p:cNvSpPr/>
              <p:nvPr/>
            </p:nvSpPr>
            <p:spPr>
              <a:xfrm>
                <a:off x="3376993" y="4771081"/>
                <a:ext cx="26479" cy="26670"/>
              </a:xfrm>
              <a:custGeom>
                <a:avLst/>
                <a:gdLst>
                  <a:gd name="connsiteX0" fmla="*/ 0 w 26479"/>
                  <a:gd name="connsiteY0" fmla="*/ 13335 h 26670"/>
                  <a:gd name="connsiteX1" fmla="*/ 13240 w 26479"/>
                  <a:gd name="connsiteY1" fmla="*/ 26670 h 26670"/>
                  <a:gd name="connsiteX2" fmla="*/ 26479 w 26479"/>
                  <a:gd name="connsiteY2" fmla="*/ 13335 h 26670"/>
                  <a:gd name="connsiteX3" fmla="*/ 13240 w 26479"/>
                  <a:gd name="connsiteY3" fmla="*/ 0 h 26670"/>
                  <a:gd name="connsiteX4" fmla="*/ 0 w 26479"/>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9" h="26670">
                    <a:moveTo>
                      <a:pt x="0" y="13335"/>
                    </a:moveTo>
                    <a:cubicBezTo>
                      <a:pt x="0" y="20574"/>
                      <a:pt x="6001" y="26670"/>
                      <a:pt x="13240" y="26670"/>
                    </a:cubicBezTo>
                    <a:cubicBezTo>
                      <a:pt x="20479" y="26670"/>
                      <a:pt x="26479" y="20669"/>
                      <a:pt x="26479" y="13335"/>
                    </a:cubicBezTo>
                    <a:cubicBezTo>
                      <a:pt x="26479" y="6001"/>
                      <a:pt x="20479" y="0"/>
                      <a:pt x="13240" y="0"/>
                    </a:cubicBezTo>
                    <a:cubicBezTo>
                      <a:pt x="6001" y="0"/>
                      <a:pt x="0" y="6001"/>
                      <a:pt x="0" y="13335"/>
                    </a:cubicBezTo>
                  </a:path>
                </a:pathLst>
              </a:custGeom>
              <a:solidFill>
                <a:srgbClr val="FEFEFE"/>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3EB58ECA-2163-BA67-C737-DDE401C40CEA}"/>
                  </a:ext>
                </a:extLst>
              </p:cNvPr>
              <p:cNvSpPr/>
              <p:nvPr/>
            </p:nvSpPr>
            <p:spPr>
              <a:xfrm>
                <a:off x="3448145" y="4772129"/>
                <a:ext cx="16954" cy="17049"/>
              </a:xfrm>
              <a:custGeom>
                <a:avLst/>
                <a:gdLst>
                  <a:gd name="connsiteX0" fmla="*/ 0 w 16954"/>
                  <a:gd name="connsiteY0" fmla="*/ 8477 h 17049"/>
                  <a:gd name="connsiteX1" fmla="*/ 8477 w 16954"/>
                  <a:gd name="connsiteY1" fmla="*/ 17050 h 17049"/>
                  <a:gd name="connsiteX2" fmla="*/ 16954 w 16954"/>
                  <a:gd name="connsiteY2" fmla="*/ 8477 h 17049"/>
                  <a:gd name="connsiteX3" fmla="*/ 8477 w 16954"/>
                  <a:gd name="connsiteY3" fmla="*/ 0 h 17049"/>
                  <a:gd name="connsiteX4" fmla="*/ 0 w 16954"/>
                  <a:gd name="connsiteY4" fmla="*/ 8477 h 1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7049">
                    <a:moveTo>
                      <a:pt x="0" y="8477"/>
                    </a:moveTo>
                    <a:cubicBezTo>
                      <a:pt x="0" y="13145"/>
                      <a:pt x="3905" y="17050"/>
                      <a:pt x="8477" y="17050"/>
                    </a:cubicBezTo>
                    <a:cubicBezTo>
                      <a:pt x="13049" y="17050"/>
                      <a:pt x="16954" y="13145"/>
                      <a:pt x="16954" y="8477"/>
                    </a:cubicBezTo>
                    <a:cubicBezTo>
                      <a:pt x="16954" y="3810"/>
                      <a:pt x="13049" y="0"/>
                      <a:pt x="8477" y="0"/>
                    </a:cubicBezTo>
                    <a:cubicBezTo>
                      <a:pt x="3905" y="0"/>
                      <a:pt x="0" y="3905"/>
                      <a:pt x="0" y="8477"/>
                    </a:cubicBezTo>
                  </a:path>
                </a:pathLst>
              </a:custGeom>
              <a:solidFill>
                <a:srgbClr val="FEFEFE"/>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5A4172B5-F063-2AB8-67E2-CEE7D8ABC97D}"/>
                  </a:ext>
                </a:extLst>
              </p:cNvPr>
              <p:cNvSpPr/>
              <p:nvPr/>
            </p:nvSpPr>
            <p:spPr>
              <a:xfrm>
                <a:off x="3229070" y="4892906"/>
                <a:ext cx="22097" cy="22097"/>
              </a:xfrm>
              <a:custGeom>
                <a:avLst/>
                <a:gdLst>
                  <a:gd name="connsiteX0" fmla="*/ 0 w 22097"/>
                  <a:gd name="connsiteY0" fmla="*/ 11049 h 22097"/>
                  <a:gd name="connsiteX1" fmla="*/ 11049 w 22097"/>
                  <a:gd name="connsiteY1" fmla="*/ 22098 h 22097"/>
                  <a:gd name="connsiteX2" fmla="*/ 22098 w 22097"/>
                  <a:gd name="connsiteY2" fmla="*/ 11049 h 22097"/>
                  <a:gd name="connsiteX3" fmla="*/ 11049 w 22097"/>
                  <a:gd name="connsiteY3" fmla="*/ 0 h 22097"/>
                  <a:gd name="connsiteX4" fmla="*/ 0 w 22097"/>
                  <a:gd name="connsiteY4" fmla="*/ 11049 h 2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 h="22097">
                    <a:moveTo>
                      <a:pt x="0" y="11049"/>
                    </a:moveTo>
                    <a:cubicBezTo>
                      <a:pt x="0" y="17050"/>
                      <a:pt x="5048" y="22098"/>
                      <a:pt x="11049" y="22098"/>
                    </a:cubicBezTo>
                    <a:cubicBezTo>
                      <a:pt x="17050" y="22098"/>
                      <a:pt x="22098" y="17050"/>
                      <a:pt x="22098" y="11049"/>
                    </a:cubicBezTo>
                    <a:cubicBezTo>
                      <a:pt x="22098" y="5048"/>
                      <a:pt x="17050" y="0"/>
                      <a:pt x="11049" y="0"/>
                    </a:cubicBezTo>
                    <a:cubicBezTo>
                      <a:pt x="5048" y="0"/>
                      <a:pt x="0" y="5048"/>
                      <a:pt x="0" y="11049"/>
                    </a:cubicBezTo>
                  </a:path>
                </a:pathLst>
              </a:custGeom>
              <a:solidFill>
                <a:srgbClr val="FEFEFE"/>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6A1C333C-690F-883B-AE14-33F722F8E98D}"/>
                  </a:ext>
                </a:extLst>
              </p:cNvPr>
              <p:cNvSpPr/>
              <p:nvPr/>
            </p:nvSpPr>
            <p:spPr>
              <a:xfrm>
                <a:off x="3346894" y="4839089"/>
                <a:ext cx="16764" cy="16764"/>
              </a:xfrm>
              <a:custGeom>
                <a:avLst/>
                <a:gdLst>
                  <a:gd name="connsiteX0" fmla="*/ 0 w 16764"/>
                  <a:gd name="connsiteY0" fmla="*/ 8382 h 16764"/>
                  <a:gd name="connsiteX1" fmla="*/ 8382 w 16764"/>
                  <a:gd name="connsiteY1" fmla="*/ 16764 h 16764"/>
                  <a:gd name="connsiteX2" fmla="*/ 16764 w 16764"/>
                  <a:gd name="connsiteY2" fmla="*/ 8382 h 16764"/>
                  <a:gd name="connsiteX3" fmla="*/ 8382 w 16764"/>
                  <a:gd name="connsiteY3" fmla="*/ 0 h 16764"/>
                  <a:gd name="connsiteX4" fmla="*/ 0 w 16764"/>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7FC1D4A2-2C2D-B269-46C3-7A508BFD7AB1}"/>
                  </a:ext>
                </a:extLst>
              </p:cNvPr>
              <p:cNvSpPr/>
              <p:nvPr/>
            </p:nvSpPr>
            <p:spPr>
              <a:xfrm>
                <a:off x="3366706" y="4914718"/>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0477384E-0C43-116A-00CF-0646C1E7F8D3}"/>
                  </a:ext>
                </a:extLst>
              </p:cNvPr>
              <p:cNvSpPr/>
              <p:nvPr/>
            </p:nvSpPr>
            <p:spPr>
              <a:xfrm>
                <a:off x="3292030" y="4845471"/>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A13FB90D-68DC-0D03-E5D6-5D0E9D3E5555}"/>
                  </a:ext>
                </a:extLst>
              </p:cNvPr>
              <p:cNvSpPr/>
              <p:nvPr/>
            </p:nvSpPr>
            <p:spPr>
              <a:xfrm>
                <a:off x="3303650" y="4965296"/>
                <a:ext cx="18002" cy="17907"/>
              </a:xfrm>
              <a:custGeom>
                <a:avLst/>
                <a:gdLst>
                  <a:gd name="connsiteX0" fmla="*/ 0 w 18002"/>
                  <a:gd name="connsiteY0" fmla="*/ 8954 h 17907"/>
                  <a:gd name="connsiteX1" fmla="*/ 8954 w 18002"/>
                  <a:gd name="connsiteY1" fmla="*/ 17907 h 17907"/>
                  <a:gd name="connsiteX2" fmla="*/ 18002 w 18002"/>
                  <a:gd name="connsiteY2" fmla="*/ 8954 h 17907"/>
                  <a:gd name="connsiteX3" fmla="*/ 8954 w 18002"/>
                  <a:gd name="connsiteY3" fmla="*/ 0 h 17907"/>
                  <a:gd name="connsiteX4" fmla="*/ 0 w 18002"/>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 h="17907">
                    <a:moveTo>
                      <a:pt x="0" y="8954"/>
                    </a:moveTo>
                    <a:cubicBezTo>
                      <a:pt x="0" y="13907"/>
                      <a:pt x="4096" y="17907"/>
                      <a:pt x="8954" y="17907"/>
                    </a:cubicBezTo>
                    <a:cubicBezTo>
                      <a:pt x="13811" y="17907"/>
                      <a:pt x="18002" y="13811"/>
                      <a:pt x="18002" y="8954"/>
                    </a:cubicBezTo>
                    <a:cubicBezTo>
                      <a:pt x="18002" y="4096"/>
                      <a:pt x="13907" y="0"/>
                      <a:pt x="8954" y="0"/>
                    </a:cubicBezTo>
                    <a:cubicBezTo>
                      <a:pt x="4001" y="0"/>
                      <a:pt x="0" y="4096"/>
                      <a:pt x="0" y="8954"/>
                    </a:cubicBezTo>
                  </a:path>
                </a:pathLst>
              </a:custGeom>
              <a:solidFill>
                <a:srgbClr val="FEFEFE"/>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48B98F07-7C15-1EFF-7B4D-6566C737D7C6}"/>
                  </a:ext>
                </a:extLst>
              </p:cNvPr>
              <p:cNvSpPr/>
              <p:nvPr/>
            </p:nvSpPr>
            <p:spPr>
              <a:xfrm>
                <a:off x="3151251" y="5033304"/>
                <a:ext cx="19621" cy="19621"/>
              </a:xfrm>
              <a:custGeom>
                <a:avLst/>
                <a:gdLst>
                  <a:gd name="connsiteX0" fmla="*/ 0 w 19621"/>
                  <a:gd name="connsiteY0" fmla="*/ 9811 h 19621"/>
                  <a:gd name="connsiteX1" fmla="*/ 9811 w 19621"/>
                  <a:gd name="connsiteY1" fmla="*/ 19621 h 19621"/>
                  <a:gd name="connsiteX2" fmla="*/ 19622 w 19621"/>
                  <a:gd name="connsiteY2" fmla="*/ 9811 h 19621"/>
                  <a:gd name="connsiteX3" fmla="*/ 9811 w 19621"/>
                  <a:gd name="connsiteY3" fmla="*/ 0 h 19621"/>
                  <a:gd name="connsiteX4" fmla="*/ 0 w 19621"/>
                  <a:gd name="connsiteY4" fmla="*/ 9811 h 1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 h="19621">
                    <a:moveTo>
                      <a:pt x="0" y="9811"/>
                    </a:moveTo>
                    <a:cubicBezTo>
                      <a:pt x="0" y="15145"/>
                      <a:pt x="4477" y="19621"/>
                      <a:pt x="9811" y="19621"/>
                    </a:cubicBezTo>
                    <a:cubicBezTo>
                      <a:pt x="15145" y="19621"/>
                      <a:pt x="19622" y="15145"/>
                      <a:pt x="19622" y="9811"/>
                    </a:cubicBezTo>
                    <a:cubicBezTo>
                      <a:pt x="19622" y="4477"/>
                      <a:pt x="15145" y="0"/>
                      <a:pt x="9811" y="0"/>
                    </a:cubicBezTo>
                    <a:cubicBezTo>
                      <a:pt x="4477" y="0"/>
                      <a:pt x="0" y="4477"/>
                      <a:pt x="0" y="9811"/>
                    </a:cubicBezTo>
                  </a:path>
                </a:pathLst>
              </a:custGeom>
              <a:solidFill>
                <a:srgbClr val="FEFEFE"/>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B7250061-F5FD-7673-53C7-F085D8A06DDD}"/>
                  </a:ext>
                </a:extLst>
              </p:cNvPr>
              <p:cNvSpPr/>
              <p:nvPr/>
            </p:nvSpPr>
            <p:spPr>
              <a:xfrm>
                <a:off x="3212782" y="5140460"/>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4C7825C9-9BA9-809C-D499-796475CB96CE}"/>
                  </a:ext>
                </a:extLst>
              </p:cNvPr>
              <p:cNvSpPr/>
              <p:nvPr/>
            </p:nvSpPr>
            <p:spPr>
              <a:xfrm>
                <a:off x="3250787" y="5022446"/>
                <a:ext cx="7429" cy="7620"/>
              </a:xfrm>
              <a:custGeom>
                <a:avLst/>
                <a:gdLst>
                  <a:gd name="connsiteX0" fmla="*/ 0 w 7429"/>
                  <a:gd name="connsiteY0" fmla="*/ 3810 h 7620"/>
                  <a:gd name="connsiteX1" fmla="*/ 3715 w 7429"/>
                  <a:gd name="connsiteY1" fmla="*/ 7620 h 7620"/>
                  <a:gd name="connsiteX2" fmla="*/ 7429 w 7429"/>
                  <a:gd name="connsiteY2" fmla="*/ 3810 h 7620"/>
                  <a:gd name="connsiteX3" fmla="*/ 3715 w 7429"/>
                  <a:gd name="connsiteY3" fmla="*/ 0 h 7620"/>
                  <a:gd name="connsiteX4" fmla="*/ 0 w 7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620">
                    <a:moveTo>
                      <a:pt x="0" y="3810"/>
                    </a:moveTo>
                    <a:cubicBezTo>
                      <a:pt x="0" y="5906"/>
                      <a:pt x="1715" y="7620"/>
                      <a:pt x="3715" y="7620"/>
                    </a:cubicBezTo>
                    <a:cubicBezTo>
                      <a:pt x="5715" y="7620"/>
                      <a:pt x="7429" y="5906"/>
                      <a:pt x="7429" y="3810"/>
                    </a:cubicBezTo>
                    <a:cubicBezTo>
                      <a:pt x="7429" y="1715"/>
                      <a:pt x="5715" y="0"/>
                      <a:pt x="3715"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AC2815F3-BC8F-481E-E29E-8514A568BC83}"/>
                  </a:ext>
                </a:extLst>
              </p:cNvPr>
              <p:cNvSpPr/>
              <p:nvPr/>
            </p:nvSpPr>
            <p:spPr>
              <a:xfrm>
                <a:off x="3280124" y="5072166"/>
                <a:ext cx="15620" cy="15620"/>
              </a:xfrm>
              <a:custGeom>
                <a:avLst/>
                <a:gdLst>
                  <a:gd name="connsiteX0" fmla="*/ 0 w 15620"/>
                  <a:gd name="connsiteY0" fmla="*/ 7811 h 15620"/>
                  <a:gd name="connsiteX1" fmla="*/ 7810 w 15620"/>
                  <a:gd name="connsiteY1" fmla="*/ 15621 h 15620"/>
                  <a:gd name="connsiteX2" fmla="*/ 15621 w 15620"/>
                  <a:gd name="connsiteY2" fmla="*/ 7811 h 15620"/>
                  <a:gd name="connsiteX3" fmla="*/ 7810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57FA0F54-B005-8626-DFE6-A3A4F4563D84}"/>
                  </a:ext>
                </a:extLst>
              </p:cNvPr>
              <p:cNvSpPr/>
              <p:nvPr/>
            </p:nvSpPr>
            <p:spPr>
              <a:xfrm>
                <a:off x="2946844" y="5260761"/>
                <a:ext cx="26288" cy="26288"/>
              </a:xfrm>
              <a:custGeom>
                <a:avLst/>
                <a:gdLst>
                  <a:gd name="connsiteX0" fmla="*/ 0 w 26288"/>
                  <a:gd name="connsiteY0" fmla="*/ 13145 h 26288"/>
                  <a:gd name="connsiteX1" fmla="*/ 13144 w 26288"/>
                  <a:gd name="connsiteY1" fmla="*/ 26289 h 26288"/>
                  <a:gd name="connsiteX2" fmla="*/ 26289 w 26288"/>
                  <a:gd name="connsiteY2" fmla="*/ 13145 h 26288"/>
                  <a:gd name="connsiteX3" fmla="*/ 13144 w 26288"/>
                  <a:gd name="connsiteY3" fmla="*/ 0 h 26288"/>
                  <a:gd name="connsiteX4" fmla="*/ 0 w 26288"/>
                  <a:gd name="connsiteY4" fmla="*/ 13145 h 2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 h="26288">
                    <a:moveTo>
                      <a:pt x="0" y="13145"/>
                    </a:moveTo>
                    <a:cubicBezTo>
                      <a:pt x="0" y="20288"/>
                      <a:pt x="6001" y="26289"/>
                      <a:pt x="13144" y="26289"/>
                    </a:cubicBezTo>
                    <a:cubicBezTo>
                      <a:pt x="20288" y="26289"/>
                      <a:pt x="26289" y="20288"/>
                      <a:pt x="26289" y="13145"/>
                    </a:cubicBezTo>
                    <a:cubicBezTo>
                      <a:pt x="26289" y="6001"/>
                      <a:pt x="20288" y="0"/>
                      <a:pt x="13144" y="0"/>
                    </a:cubicBezTo>
                    <a:cubicBezTo>
                      <a:pt x="6001" y="0"/>
                      <a:pt x="0" y="6001"/>
                      <a:pt x="0" y="13145"/>
                    </a:cubicBezTo>
                  </a:path>
                </a:pathLst>
              </a:custGeom>
              <a:solidFill>
                <a:srgbClr val="FEFEFE"/>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729E2500-A03E-62E9-07B0-55A9AB9BF6F6}"/>
                  </a:ext>
                </a:extLst>
              </p:cNvPr>
              <p:cNvSpPr/>
              <p:nvPr/>
            </p:nvSpPr>
            <p:spPr>
              <a:xfrm>
                <a:off x="3091624" y="5120744"/>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A0BE73A4-73D4-2E3E-7BF9-04C8C74A071A}"/>
                  </a:ext>
                </a:extLst>
              </p:cNvPr>
              <p:cNvSpPr/>
              <p:nvPr/>
            </p:nvSpPr>
            <p:spPr>
              <a:xfrm>
                <a:off x="2997803" y="5172655"/>
                <a:ext cx="6095" cy="6095"/>
              </a:xfrm>
              <a:custGeom>
                <a:avLst/>
                <a:gdLst>
                  <a:gd name="connsiteX0" fmla="*/ 0 w 6095"/>
                  <a:gd name="connsiteY0" fmla="*/ 3048 h 6095"/>
                  <a:gd name="connsiteX1" fmla="*/ 3048 w 6095"/>
                  <a:gd name="connsiteY1" fmla="*/ 6096 h 6095"/>
                  <a:gd name="connsiteX2" fmla="*/ 6096 w 6095"/>
                  <a:gd name="connsiteY2" fmla="*/ 3048 h 6095"/>
                  <a:gd name="connsiteX3" fmla="*/ 3048 w 6095"/>
                  <a:gd name="connsiteY3" fmla="*/ 0 h 6095"/>
                  <a:gd name="connsiteX4" fmla="*/ 0 w 6095"/>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 h="6095">
                    <a:moveTo>
                      <a:pt x="0" y="3048"/>
                    </a:moveTo>
                    <a:cubicBezTo>
                      <a:pt x="0" y="4763"/>
                      <a:pt x="1429" y="6096"/>
                      <a:pt x="3048" y="6096"/>
                    </a:cubicBezTo>
                    <a:cubicBezTo>
                      <a:pt x="4667" y="6096"/>
                      <a:pt x="6096" y="4667"/>
                      <a:pt x="6096" y="3048"/>
                    </a:cubicBezTo>
                    <a:cubicBezTo>
                      <a:pt x="6096" y="1429"/>
                      <a:pt x="4667" y="0"/>
                      <a:pt x="3048" y="0"/>
                    </a:cubicBezTo>
                    <a:cubicBezTo>
                      <a:pt x="1429" y="0"/>
                      <a:pt x="0" y="1429"/>
                      <a:pt x="0" y="3048"/>
                    </a:cubicBezTo>
                  </a:path>
                </a:pathLst>
              </a:custGeom>
              <a:solidFill>
                <a:srgbClr val="FEFEFE"/>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00C37AFC-E5F4-FEE3-6625-A16BB55A2630}"/>
                  </a:ext>
                </a:extLst>
              </p:cNvPr>
              <p:cNvSpPr/>
              <p:nvPr/>
            </p:nvSpPr>
            <p:spPr>
              <a:xfrm>
                <a:off x="3032950" y="5227138"/>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9" y="14288"/>
                      <a:pt x="7144" y="14288"/>
                    </a:cubicBezTo>
                    <a:cubicBezTo>
                      <a:pt x="11049" y="14288"/>
                      <a:pt x="14288" y="11049"/>
                      <a:pt x="14288" y="7144"/>
                    </a:cubicBezTo>
                    <a:cubicBezTo>
                      <a:pt x="14288" y="3238"/>
                      <a:pt x="11049" y="0"/>
                      <a:pt x="7144" y="0"/>
                    </a:cubicBezTo>
                    <a:cubicBezTo>
                      <a:pt x="3239" y="0"/>
                      <a:pt x="0" y="3238"/>
                      <a:pt x="0" y="7144"/>
                    </a:cubicBezTo>
                  </a:path>
                </a:pathLst>
              </a:custGeom>
              <a:solidFill>
                <a:srgbClr val="FEFEFE"/>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7A21107D-5C79-8EF0-CD3D-8F60D3037032}"/>
                  </a:ext>
                </a:extLst>
              </p:cNvPr>
              <p:cNvSpPr/>
              <p:nvPr/>
            </p:nvSpPr>
            <p:spPr>
              <a:xfrm>
                <a:off x="3134677" y="5281907"/>
                <a:ext cx="24574" cy="24574"/>
              </a:xfrm>
              <a:custGeom>
                <a:avLst/>
                <a:gdLst>
                  <a:gd name="connsiteX0" fmla="*/ 0 w 24574"/>
                  <a:gd name="connsiteY0" fmla="*/ 12287 h 24574"/>
                  <a:gd name="connsiteX1" fmla="*/ 12287 w 24574"/>
                  <a:gd name="connsiteY1" fmla="*/ 24575 h 24574"/>
                  <a:gd name="connsiteX2" fmla="*/ 24575 w 24574"/>
                  <a:gd name="connsiteY2" fmla="*/ 12287 h 24574"/>
                  <a:gd name="connsiteX3" fmla="*/ 12287 w 24574"/>
                  <a:gd name="connsiteY3" fmla="*/ 0 h 24574"/>
                  <a:gd name="connsiteX4" fmla="*/ 0 w 24574"/>
                  <a:gd name="connsiteY4" fmla="*/ 12287 h 2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4" h="24574">
                    <a:moveTo>
                      <a:pt x="0" y="12287"/>
                    </a:moveTo>
                    <a:cubicBezTo>
                      <a:pt x="0" y="18955"/>
                      <a:pt x="5620" y="24575"/>
                      <a:pt x="12287" y="24575"/>
                    </a:cubicBezTo>
                    <a:cubicBezTo>
                      <a:pt x="18955" y="24575"/>
                      <a:pt x="24575" y="18955"/>
                      <a:pt x="24575" y="12287"/>
                    </a:cubicBezTo>
                    <a:cubicBezTo>
                      <a:pt x="24575" y="5620"/>
                      <a:pt x="18955" y="0"/>
                      <a:pt x="12287" y="0"/>
                    </a:cubicBezTo>
                    <a:cubicBezTo>
                      <a:pt x="5620" y="0"/>
                      <a:pt x="0" y="5620"/>
                      <a:pt x="0" y="12287"/>
                    </a:cubicBezTo>
                  </a:path>
                </a:pathLst>
              </a:custGeom>
              <a:solidFill>
                <a:srgbClr val="FEFEFE"/>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5E969B82-E92B-DFCF-B547-B91086C1541F}"/>
                  </a:ext>
                </a:extLst>
              </p:cNvPr>
              <p:cNvSpPr/>
              <p:nvPr/>
            </p:nvSpPr>
            <p:spPr>
              <a:xfrm>
                <a:off x="3037332" y="5345629"/>
                <a:ext cx="17716" cy="17716"/>
              </a:xfrm>
              <a:custGeom>
                <a:avLst/>
                <a:gdLst>
                  <a:gd name="connsiteX0" fmla="*/ 0 w 17716"/>
                  <a:gd name="connsiteY0" fmla="*/ 8858 h 17716"/>
                  <a:gd name="connsiteX1" fmla="*/ 8858 w 17716"/>
                  <a:gd name="connsiteY1" fmla="*/ 17716 h 17716"/>
                  <a:gd name="connsiteX2" fmla="*/ 17717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00" y="17716"/>
                      <a:pt x="8858" y="17716"/>
                    </a:cubicBezTo>
                    <a:cubicBezTo>
                      <a:pt x="13716" y="17716"/>
                      <a:pt x="17717" y="13716"/>
                      <a:pt x="17717" y="8858"/>
                    </a:cubicBezTo>
                    <a:cubicBezTo>
                      <a:pt x="17717" y="4000"/>
                      <a:pt x="13716" y="0"/>
                      <a:pt x="8858" y="0"/>
                    </a:cubicBezTo>
                    <a:cubicBezTo>
                      <a:pt x="4000" y="0"/>
                      <a:pt x="0" y="4000"/>
                      <a:pt x="0" y="8858"/>
                    </a:cubicBezTo>
                  </a:path>
                </a:pathLst>
              </a:custGeom>
              <a:solidFill>
                <a:srgbClr val="FEFEFE"/>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1ADE9CF1-4AF1-521A-F8DA-0269CAA7B6B7}"/>
                  </a:ext>
                </a:extLst>
              </p:cNvPr>
              <p:cNvSpPr/>
              <p:nvPr/>
            </p:nvSpPr>
            <p:spPr>
              <a:xfrm>
                <a:off x="3047237" y="5419924"/>
                <a:ext cx="13144" cy="13144"/>
              </a:xfrm>
              <a:custGeom>
                <a:avLst/>
                <a:gdLst>
                  <a:gd name="connsiteX0" fmla="*/ 0 w 13144"/>
                  <a:gd name="connsiteY0" fmla="*/ 6572 h 13144"/>
                  <a:gd name="connsiteX1" fmla="*/ 6572 w 13144"/>
                  <a:gd name="connsiteY1" fmla="*/ 13145 h 13144"/>
                  <a:gd name="connsiteX2" fmla="*/ 13145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5" y="10192"/>
                      <a:pt x="13145" y="6572"/>
                    </a:cubicBezTo>
                    <a:cubicBezTo>
                      <a:pt x="13145"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287E6876-ED74-5B26-9A10-724D83268F00}"/>
                  </a:ext>
                </a:extLst>
              </p:cNvPr>
              <p:cNvSpPr/>
              <p:nvPr/>
            </p:nvSpPr>
            <p:spPr>
              <a:xfrm>
                <a:off x="3194494" y="5222947"/>
                <a:ext cx="17716" cy="17716"/>
              </a:xfrm>
              <a:custGeom>
                <a:avLst/>
                <a:gdLst>
                  <a:gd name="connsiteX0" fmla="*/ 0 w 17716"/>
                  <a:gd name="connsiteY0" fmla="*/ 8858 h 17716"/>
                  <a:gd name="connsiteX1" fmla="*/ 8858 w 17716"/>
                  <a:gd name="connsiteY1" fmla="*/ 17717 h 17716"/>
                  <a:gd name="connsiteX2" fmla="*/ 17716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96" y="17717"/>
                      <a:pt x="8858" y="17717"/>
                    </a:cubicBezTo>
                    <a:cubicBezTo>
                      <a:pt x="13621" y="17717"/>
                      <a:pt x="17716" y="13621"/>
                      <a:pt x="17716" y="8858"/>
                    </a:cubicBezTo>
                    <a:cubicBezTo>
                      <a:pt x="17716" y="4096"/>
                      <a:pt x="13621" y="0"/>
                      <a:pt x="8858" y="0"/>
                    </a:cubicBezTo>
                    <a:cubicBezTo>
                      <a:pt x="4096" y="0"/>
                      <a:pt x="0" y="4096"/>
                      <a:pt x="0" y="8858"/>
                    </a:cubicBezTo>
                  </a:path>
                </a:pathLst>
              </a:custGeom>
              <a:solidFill>
                <a:srgbClr val="FEFEFE"/>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414FCB9C-AB4A-1F9E-6D9A-040E498A7DBD}"/>
                  </a:ext>
                </a:extLst>
              </p:cNvPr>
              <p:cNvSpPr/>
              <p:nvPr/>
            </p:nvSpPr>
            <p:spPr>
              <a:xfrm>
                <a:off x="2903791" y="5374014"/>
                <a:ext cx="20764" cy="20764"/>
              </a:xfrm>
              <a:custGeom>
                <a:avLst/>
                <a:gdLst>
                  <a:gd name="connsiteX0" fmla="*/ 0 w 20764"/>
                  <a:gd name="connsiteY0" fmla="*/ 10382 h 20764"/>
                  <a:gd name="connsiteX1" fmla="*/ 10382 w 20764"/>
                  <a:gd name="connsiteY1" fmla="*/ 20764 h 20764"/>
                  <a:gd name="connsiteX2" fmla="*/ 20765 w 20764"/>
                  <a:gd name="connsiteY2" fmla="*/ 10382 h 20764"/>
                  <a:gd name="connsiteX3" fmla="*/ 10382 w 20764"/>
                  <a:gd name="connsiteY3" fmla="*/ 0 h 20764"/>
                  <a:gd name="connsiteX4" fmla="*/ 0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0" y="10382"/>
                    </a:moveTo>
                    <a:cubicBezTo>
                      <a:pt x="0" y="16002"/>
                      <a:pt x="4763" y="20764"/>
                      <a:pt x="10382" y="20764"/>
                    </a:cubicBezTo>
                    <a:cubicBezTo>
                      <a:pt x="16002" y="20764"/>
                      <a:pt x="20765" y="16002"/>
                      <a:pt x="20765" y="10382"/>
                    </a:cubicBezTo>
                    <a:cubicBezTo>
                      <a:pt x="20765" y="4763"/>
                      <a:pt x="16002" y="0"/>
                      <a:pt x="10382" y="0"/>
                    </a:cubicBezTo>
                    <a:cubicBezTo>
                      <a:pt x="4763" y="0"/>
                      <a:pt x="0" y="4763"/>
                      <a:pt x="0" y="10382"/>
                    </a:cubicBezTo>
                  </a:path>
                </a:pathLst>
              </a:custGeom>
              <a:solidFill>
                <a:srgbClr val="FEFEFE"/>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5505D3EA-B041-D883-6D7F-0388E04368AA}"/>
                  </a:ext>
                </a:extLst>
              </p:cNvPr>
              <p:cNvSpPr/>
              <p:nvPr/>
            </p:nvSpPr>
            <p:spPr>
              <a:xfrm>
                <a:off x="2780252" y="5701007"/>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763"/>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ACF039E3-1DF3-F087-D225-D5E6BE66EC01}"/>
                  </a:ext>
                </a:extLst>
              </p:cNvPr>
              <p:cNvSpPr/>
              <p:nvPr/>
            </p:nvSpPr>
            <p:spPr>
              <a:xfrm>
                <a:off x="2936938" y="5494791"/>
                <a:ext cx="11620" cy="11620"/>
              </a:xfrm>
              <a:custGeom>
                <a:avLst/>
                <a:gdLst>
                  <a:gd name="connsiteX0" fmla="*/ 0 w 11620"/>
                  <a:gd name="connsiteY0" fmla="*/ 5810 h 11620"/>
                  <a:gd name="connsiteX1" fmla="*/ 5810 w 11620"/>
                  <a:gd name="connsiteY1" fmla="*/ 11621 h 11620"/>
                  <a:gd name="connsiteX2" fmla="*/ 11621 w 11620"/>
                  <a:gd name="connsiteY2" fmla="*/ 5810 h 11620"/>
                  <a:gd name="connsiteX3" fmla="*/ 5810 w 11620"/>
                  <a:gd name="connsiteY3" fmla="*/ 0 h 11620"/>
                  <a:gd name="connsiteX4" fmla="*/ 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0" y="5810"/>
                    </a:moveTo>
                    <a:cubicBezTo>
                      <a:pt x="0" y="8954"/>
                      <a:pt x="2667" y="11621"/>
                      <a:pt x="5810" y="11621"/>
                    </a:cubicBezTo>
                    <a:cubicBezTo>
                      <a:pt x="8953" y="11621"/>
                      <a:pt x="11621" y="8954"/>
                      <a:pt x="11621" y="5810"/>
                    </a:cubicBezTo>
                    <a:cubicBezTo>
                      <a:pt x="11621" y="2667"/>
                      <a:pt x="8953" y="0"/>
                      <a:pt x="5810" y="0"/>
                    </a:cubicBezTo>
                    <a:cubicBezTo>
                      <a:pt x="2667" y="0"/>
                      <a:pt x="0" y="2667"/>
                      <a:pt x="0" y="5810"/>
                    </a:cubicBezTo>
                  </a:path>
                </a:pathLst>
              </a:custGeom>
              <a:solidFill>
                <a:srgbClr val="FEFEFE"/>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B55ED71C-58E6-FAD9-50A4-8E3B7804EE36}"/>
                  </a:ext>
                </a:extLst>
              </p:cNvPr>
              <p:cNvSpPr/>
              <p:nvPr/>
            </p:nvSpPr>
            <p:spPr>
              <a:xfrm>
                <a:off x="2953892" y="5532319"/>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7AB54B0F-8C8B-06D6-7D3C-9450B0217FFF}"/>
                  </a:ext>
                </a:extLst>
              </p:cNvPr>
              <p:cNvSpPr/>
              <p:nvPr/>
            </p:nvSpPr>
            <p:spPr>
              <a:xfrm>
                <a:off x="2869977" y="5612901"/>
                <a:ext cx="6096" cy="6095"/>
              </a:xfrm>
              <a:custGeom>
                <a:avLst/>
                <a:gdLst>
                  <a:gd name="connsiteX0" fmla="*/ 0 w 6096"/>
                  <a:gd name="connsiteY0" fmla="*/ 3048 h 6095"/>
                  <a:gd name="connsiteX1" fmla="*/ 3048 w 6096"/>
                  <a:gd name="connsiteY1" fmla="*/ 6096 h 6095"/>
                  <a:gd name="connsiteX2" fmla="*/ 6096 w 6096"/>
                  <a:gd name="connsiteY2" fmla="*/ 3048 h 6095"/>
                  <a:gd name="connsiteX3" fmla="*/ 3048 w 6096"/>
                  <a:gd name="connsiteY3" fmla="*/ 0 h 6095"/>
                  <a:gd name="connsiteX4" fmla="*/ 0 w 6096"/>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 h="6095">
                    <a:moveTo>
                      <a:pt x="0" y="3048"/>
                    </a:moveTo>
                    <a:cubicBezTo>
                      <a:pt x="0" y="4763"/>
                      <a:pt x="1429" y="6096"/>
                      <a:pt x="3048" y="6096"/>
                    </a:cubicBezTo>
                    <a:cubicBezTo>
                      <a:pt x="4667" y="6096"/>
                      <a:pt x="6096" y="4763"/>
                      <a:pt x="6096" y="3048"/>
                    </a:cubicBezTo>
                    <a:cubicBezTo>
                      <a:pt x="6096" y="1333"/>
                      <a:pt x="4667" y="0"/>
                      <a:pt x="3048" y="0"/>
                    </a:cubicBezTo>
                    <a:cubicBezTo>
                      <a:pt x="1429" y="0"/>
                      <a:pt x="0" y="1333"/>
                      <a:pt x="0" y="3048"/>
                    </a:cubicBezTo>
                  </a:path>
                </a:pathLst>
              </a:custGeom>
              <a:solidFill>
                <a:srgbClr val="FEFEFE"/>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1B1BABC6-ADFF-9356-DC6D-5B9F62B9B082}"/>
                  </a:ext>
                </a:extLst>
              </p:cNvPr>
              <p:cNvSpPr/>
              <p:nvPr/>
            </p:nvSpPr>
            <p:spPr>
              <a:xfrm>
                <a:off x="2881407" y="5705007"/>
                <a:ext cx="14668" cy="14668"/>
              </a:xfrm>
              <a:custGeom>
                <a:avLst/>
                <a:gdLst>
                  <a:gd name="connsiteX0" fmla="*/ 0 w 14668"/>
                  <a:gd name="connsiteY0" fmla="*/ 7334 h 14668"/>
                  <a:gd name="connsiteX1" fmla="*/ 7334 w 14668"/>
                  <a:gd name="connsiteY1" fmla="*/ 14668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4"/>
                      <a:pt x="3334" y="14668"/>
                      <a:pt x="7334" y="14668"/>
                    </a:cubicBezTo>
                    <a:cubicBezTo>
                      <a:pt x="11335" y="14668"/>
                      <a:pt x="14668" y="11334"/>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AB811DF1-30AF-7A13-DD4E-A0A9AF37DC69}"/>
                  </a:ext>
                </a:extLst>
              </p:cNvPr>
              <p:cNvSpPr/>
              <p:nvPr/>
            </p:nvSpPr>
            <p:spPr>
              <a:xfrm>
                <a:off x="2755677" y="5794923"/>
                <a:ext cx="15430" cy="15430"/>
              </a:xfrm>
              <a:custGeom>
                <a:avLst/>
                <a:gdLst>
                  <a:gd name="connsiteX0" fmla="*/ 0 w 15430"/>
                  <a:gd name="connsiteY0" fmla="*/ 7716 h 15430"/>
                  <a:gd name="connsiteX1" fmla="*/ 7715 w 15430"/>
                  <a:gd name="connsiteY1" fmla="*/ 15431 h 15430"/>
                  <a:gd name="connsiteX2" fmla="*/ 15431 w 15430"/>
                  <a:gd name="connsiteY2" fmla="*/ 7716 h 15430"/>
                  <a:gd name="connsiteX3" fmla="*/ 7715 w 15430"/>
                  <a:gd name="connsiteY3" fmla="*/ 0 h 15430"/>
                  <a:gd name="connsiteX4" fmla="*/ 0 w 15430"/>
                  <a:gd name="connsiteY4" fmla="*/ 7716 h 1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 h="15430">
                    <a:moveTo>
                      <a:pt x="0" y="7716"/>
                    </a:moveTo>
                    <a:cubicBezTo>
                      <a:pt x="0" y="11906"/>
                      <a:pt x="3524" y="15431"/>
                      <a:pt x="7715" y="15431"/>
                    </a:cubicBezTo>
                    <a:cubicBezTo>
                      <a:pt x="11906" y="15431"/>
                      <a:pt x="15431" y="11906"/>
                      <a:pt x="15431" y="7716"/>
                    </a:cubicBezTo>
                    <a:cubicBezTo>
                      <a:pt x="15431" y="3524"/>
                      <a:pt x="11906" y="0"/>
                      <a:pt x="7715" y="0"/>
                    </a:cubicBezTo>
                    <a:cubicBezTo>
                      <a:pt x="3524" y="0"/>
                      <a:pt x="0" y="3524"/>
                      <a:pt x="0" y="7716"/>
                    </a:cubicBezTo>
                  </a:path>
                </a:pathLst>
              </a:custGeom>
              <a:solidFill>
                <a:srgbClr val="FEFEFE"/>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BA7A9A93-BE78-E473-419E-6F01718EA5AC}"/>
                  </a:ext>
                </a:extLst>
              </p:cNvPr>
              <p:cNvSpPr/>
              <p:nvPr/>
            </p:nvSpPr>
            <p:spPr>
              <a:xfrm>
                <a:off x="3077337" y="5491076"/>
                <a:ext cx="16192" cy="16192"/>
              </a:xfrm>
              <a:custGeom>
                <a:avLst/>
                <a:gdLst>
                  <a:gd name="connsiteX0" fmla="*/ 0 w 16192"/>
                  <a:gd name="connsiteY0" fmla="*/ 8096 h 16192"/>
                  <a:gd name="connsiteX1" fmla="*/ 8096 w 16192"/>
                  <a:gd name="connsiteY1" fmla="*/ 16193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3"/>
                      <a:pt x="8096" y="16193"/>
                    </a:cubicBezTo>
                    <a:cubicBezTo>
                      <a:pt x="12478" y="16193"/>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7E7E13F7-3583-2AC9-3E76-FBE997715039}"/>
                  </a:ext>
                </a:extLst>
              </p:cNvPr>
              <p:cNvSpPr/>
              <p:nvPr/>
            </p:nvSpPr>
            <p:spPr>
              <a:xfrm>
                <a:off x="2897886" y="5560513"/>
                <a:ext cx="18478" cy="18478"/>
              </a:xfrm>
              <a:custGeom>
                <a:avLst/>
                <a:gdLst>
                  <a:gd name="connsiteX0" fmla="*/ 0 w 18478"/>
                  <a:gd name="connsiteY0" fmla="*/ 9239 h 18478"/>
                  <a:gd name="connsiteX1" fmla="*/ 9239 w 18478"/>
                  <a:gd name="connsiteY1" fmla="*/ 18479 h 18478"/>
                  <a:gd name="connsiteX2" fmla="*/ 18478 w 18478"/>
                  <a:gd name="connsiteY2" fmla="*/ 9239 h 18478"/>
                  <a:gd name="connsiteX3" fmla="*/ 9239 w 18478"/>
                  <a:gd name="connsiteY3" fmla="*/ 0 h 18478"/>
                  <a:gd name="connsiteX4" fmla="*/ 0 w 18478"/>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8" h="18478">
                    <a:moveTo>
                      <a:pt x="0" y="9239"/>
                    </a:moveTo>
                    <a:cubicBezTo>
                      <a:pt x="0" y="14288"/>
                      <a:pt x="4191" y="18479"/>
                      <a:pt x="9239" y="18479"/>
                    </a:cubicBezTo>
                    <a:cubicBezTo>
                      <a:pt x="14288" y="18479"/>
                      <a:pt x="18478" y="14288"/>
                      <a:pt x="18478" y="9239"/>
                    </a:cubicBezTo>
                    <a:cubicBezTo>
                      <a:pt x="18478" y="4191"/>
                      <a:pt x="14288" y="0"/>
                      <a:pt x="9239"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69026ED4-AE3A-A992-3A68-856B57D59441}"/>
                  </a:ext>
                </a:extLst>
              </p:cNvPr>
              <p:cNvSpPr/>
              <p:nvPr/>
            </p:nvSpPr>
            <p:spPr>
              <a:xfrm>
                <a:off x="3296126" y="5221233"/>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859"/>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65332B59-5DBD-913C-54D0-C7C06FDE99C0}"/>
                  </a:ext>
                </a:extLst>
              </p:cNvPr>
              <p:cNvSpPr/>
              <p:nvPr/>
            </p:nvSpPr>
            <p:spPr>
              <a:xfrm>
                <a:off x="3103530" y="5341533"/>
                <a:ext cx="7048" cy="7238"/>
              </a:xfrm>
              <a:custGeom>
                <a:avLst/>
                <a:gdLst>
                  <a:gd name="connsiteX0" fmla="*/ 0 w 7048"/>
                  <a:gd name="connsiteY0" fmla="*/ 3619 h 7238"/>
                  <a:gd name="connsiteX1" fmla="*/ 3524 w 7048"/>
                  <a:gd name="connsiteY1" fmla="*/ 7239 h 7238"/>
                  <a:gd name="connsiteX2" fmla="*/ 7048 w 7048"/>
                  <a:gd name="connsiteY2" fmla="*/ 3619 h 7238"/>
                  <a:gd name="connsiteX3" fmla="*/ 3524 w 7048"/>
                  <a:gd name="connsiteY3" fmla="*/ 0 h 7238"/>
                  <a:gd name="connsiteX4" fmla="*/ 0 w 7048"/>
                  <a:gd name="connsiteY4" fmla="*/ 3619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238">
                    <a:moveTo>
                      <a:pt x="0" y="3619"/>
                    </a:moveTo>
                    <a:cubicBezTo>
                      <a:pt x="0" y="5524"/>
                      <a:pt x="1619" y="7239"/>
                      <a:pt x="3524" y="7239"/>
                    </a:cubicBezTo>
                    <a:cubicBezTo>
                      <a:pt x="5429" y="7239"/>
                      <a:pt x="7048" y="5620"/>
                      <a:pt x="7048" y="3619"/>
                    </a:cubicBezTo>
                    <a:cubicBezTo>
                      <a:pt x="7048" y="1619"/>
                      <a:pt x="5429" y="0"/>
                      <a:pt x="3524" y="0"/>
                    </a:cubicBezTo>
                    <a:cubicBezTo>
                      <a:pt x="1619" y="0"/>
                      <a:pt x="0" y="1619"/>
                      <a:pt x="0" y="3619"/>
                    </a:cubicBezTo>
                  </a:path>
                </a:pathLst>
              </a:custGeom>
              <a:solidFill>
                <a:srgbClr val="FEFEFE"/>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3E214D24-4960-8040-4167-3AAE0D46C1C6}"/>
                  </a:ext>
                </a:extLst>
              </p:cNvPr>
              <p:cNvSpPr/>
              <p:nvPr/>
            </p:nvSpPr>
            <p:spPr>
              <a:xfrm>
                <a:off x="2964561" y="518922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948F07A1-DEF5-6194-9848-373FE3C552A0}"/>
                  </a:ext>
                </a:extLst>
              </p:cNvPr>
              <p:cNvSpPr/>
              <p:nvPr/>
            </p:nvSpPr>
            <p:spPr>
              <a:xfrm>
                <a:off x="3101339" y="4931672"/>
                <a:ext cx="15621" cy="15620"/>
              </a:xfrm>
              <a:custGeom>
                <a:avLst/>
                <a:gdLst>
                  <a:gd name="connsiteX0" fmla="*/ 0 w 15621"/>
                  <a:gd name="connsiteY0" fmla="*/ 7811 h 15620"/>
                  <a:gd name="connsiteX1" fmla="*/ 7810 w 15621"/>
                  <a:gd name="connsiteY1" fmla="*/ 15621 h 15620"/>
                  <a:gd name="connsiteX2" fmla="*/ 15621 w 15621"/>
                  <a:gd name="connsiteY2" fmla="*/ 7811 h 15620"/>
                  <a:gd name="connsiteX3" fmla="*/ 7810 w 15621"/>
                  <a:gd name="connsiteY3" fmla="*/ 0 h 15620"/>
                  <a:gd name="connsiteX4" fmla="*/ 0 w 15621"/>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2037D02A-0205-254A-01F1-59AAD3ECAB8B}"/>
                  </a:ext>
                </a:extLst>
              </p:cNvPr>
              <p:cNvSpPr/>
              <p:nvPr/>
            </p:nvSpPr>
            <p:spPr>
              <a:xfrm>
                <a:off x="3208020" y="4791560"/>
                <a:ext cx="7048" cy="7048"/>
              </a:xfrm>
              <a:custGeom>
                <a:avLst/>
                <a:gdLst>
                  <a:gd name="connsiteX0" fmla="*/ 0 w 7048"/>
                  <a:gd name="connsiteY0" fmla="*/ 3524 h 7048"/>
                  <a:gd name="connsiteX1" fmla="*/ 3524 w 7048"/>
                  <a:gd name="connsiteY1" fmla="*/ 7048 h 7048"/>
                  <a:gd name="connsiteX2" fmla="*/ 7048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8" y="5429"/>
                      <a:pt x="7048" y="3524"/>
                    </a:cubicBezTo>
                    <a:cubicBezTo>
                      <a:pt x="7048"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8F2C9EBC-97E8-49FB-D97B-30B0141A6385}"/>
                  </a:ext>
                </a:extLst>
              </p:cNvPr>
              <p:cNvSpPr/>
              <p:nvPr/>
            </p:nvSpPr>
            <p:spPr>
              <a:xfrm>
                <a:off x="3164966" y="4847852"/>
                <a:ext cx="5334" cy="5334"/>
              </a:xfrm>
              <a:custGeom>
                <a:avLst/>
                <a:gdLst>
                  <a:gd name="connsiteX0" fmla="*/ 0 w 5334"/>
                  <a:gd name="connsiteY0" fmla="*/ 2667 h 5334"/>
                  <a:gd name="connsiteX1" fmla="*/ 2667 w 5334"/>
                  <a:gd name="connsiteY1" fmla="*/ 5334 h 5334"/>
                  <a:gd name="connsiteX2" fmla="*/ 5334 w 5334"/>
                  <a:gd name="connsiteY2" fmla="*/ 2667 h 5334"/>
                  <a:gd name="connsiteX3" fmla="*/ 2667 w 5334"/>
                  <a:gd name="connsiteY3" fmla="*/ 0 h 5334"/>
                  <a:gd name="connsiteX4" fmla="*/ 0 w 5334"/>
                  <a:gd name="connsiteY4" fmla="*/ 2667 h 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4">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1692505D-3F77-9DDE-3ED4-8CDF375BE573}"/>
                  </a:ext>
                </a:extLst>
              </p:cNvPr>
              <p:cNvSpPr/>
              <p:nvPr/>
            </p:nvSpPr>
            <p:spPr>
              <a:xfrm>
                <a:off x="3510819" y="4872427"/>
                <a:ext cx="12763" cy="12763"/>
              </a:xfrm>
              <a:custGeom>
                <a:avLst/>
                <a:gdLst>
                  <a:gd name="connsiteX0" fmla="*/ 0 w 12763"/>
                  <a:gd name="connsiteY0" fmla="*/ 6382 h 12763"/>
                  <a:gd name="connsiteX1" fmla="*/ 6382 w 12763"/>
                  <a:gd name="connsiteY1" fmla="*/ 12764 h 12763"/>
                  <a:gd name="connsiteX2" fmla="*/ 12764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811"/>
                      <a:pt x="2858" y="12764"/>
                      <a:pt x="6382" y="12764"/>
                    </a:cubicBezTo>
                    <a:cubicBezTo>
                      <a:pt x="9906" y="12764"/>
                      <a:pt x="12764" y="9906"/>
                      <a:pt x="12764" y="6382"/>
                    </a:cubicBezTo>
                    <a:cubicBezTo>
                      <a:pt x="12764" y="2858"/>
                      <a:pt x="9906" y="0"/>
                      <a:pt x="6382" y="0"/>
                    </a:cubicBezTo>
                    <a:cubicBezTo>
                      <a:pt x="2858" y="0"/>
                      <a:pt x="0" y="2953"/>
                      <a:pt x="0" y="6382"/>
                    </a:cubicBezTo>
                  </a:path>
                </a:pathLst>
              </a:custGeom>
              <a:solidFill>
                <a:srgbClr val="FEFEFE"/>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521B7915-C3E6-7506-FFF6-56DA46E9CC77}"/>
                  </a:ext>
                </a:extLst>
              </p:cNvPr>
              <p:cNvSpPr/>
              <p:nvPr/>
            </p:nvSpPr>
            <p:spPr>
              <a:xfrm>
                <a:off x="3456336" y="4997395"/>
                <a:ext cx="8762" cy="8762"/>
              </a:xfrm>
              <a:custGeom>
                <a:avLst/>
                <a:gdLst>
                  <a:gd name="connsiteX0" fmla="*/ 0 w 8762"/>
                  <a:gd name="connsiteY0" fmla="*/ 4381 h 8762"/>
                  <a:gd name="connsiteX1" fmla="*/ 4381 w 8762"/>
                  <a:gd name="connsiteY1" fmla="*/ 8763 h 8762"/>
                  <a:gd name="connsiteX2" fmla="*/ 8763 w 8762"/>
                  <a:gd name="connsiteY2" fmla="*/ 4381 h 8762"/>
                  <a:gd name="connsiteX3" fmla="*/ 4381 w 8762"/>
                  <a:gd name="connsiteY3" fmla="*/ 0 h 8762"/>
                  <a:gd name="connsiteX4" fmla="*/ 0 w 8762"/>
                  <a:gd name="connsiteY4" fmla="*/ 4381 h 8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2">
                    <a:moveTo>
                      <a:pt x="0" y="4381"/>
                    </a:moveTo>
                    <a:cubicBezTo>
                      <a:pt x="0" y="6763"/>
                      <a:pt x="2000" y="8763"/>
                      <a:pt x="4381" y="8763"/>
                    </a:cubicBezTo>
                    <a:cubicBezTo>
                      <a:pt x="6763" y="8763"/>
                      <a:pt x="8763" y="6763"/>
                      <a:pt x="8763" y="4381"/>
                    </a:cubicBezTo>
                    <a:cubicBezTo>
                      <a:pt x="8763" y="2000"/>
                      <a:pt x="6763" y="0"/>
                      <a:pt x="4381" y="0"/>
                    </a:cubicBezTo>
                    <a:cubicBezTo>
                      <a:pt x="2000" y="0"/>
                      <a:pt x="0" y="2000"/>
                      <a:pt x="0" y="4381"/>
                    </a:cubicBezTo>
                  </a:path>
                </a:pathLst>
              </a:custGeom>
              <a:solidFill>
                <a:srgbClr val="FEFEFE"/>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CE63B2A5-5715-2BC3-7C71-4FFDBE2F9243}"/>
                  </a:ext>
                </a:extLst>
              </p:cNvPr>
              <p:cNvSpPr/>
              <p:nvPr/>
            </p:nvSpPr>
            <p:spPr>
              <a:xfrm>
                <a:off x="3390995" y="4647637"/>
                <a:ext cx="12572" cy="12572"/>
              </a:xfrm>
              <a:custGeom>
                <a:avLst/>
                <a:gdLst>
                  <a:gd name="connsiteX0" fmla="*/ 0 w 12572"/>
                  <a:gd name="connsiteY0" fmla="*/ 6286 h 12572"/>
                  <a:gd name="connsiteX1" fmla="*/ 6286 w 12572"/>
                  <a:gd name="connsiteY1" fmla="*/ 12573 h 12572"/>
                  <a:gd name="connsiteX2" fmla="*/ 12573 w 12572"/>
                  <a:gd name="connsiteY2" fmla="*/ 6286 h 12572"/>
                  <a:gd name="connsiteX3" fmla="*/ 6286 w 12572"/>
                  <a:gd name="connsiteY3" fmla="*/ 0 h 12572"/>
                  <a:gd name="connsiteX4" fmla="*/ 0 w 12572"/>
                  <a:gd name="connsiteY4" fmla="*/ 6286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6"/>
                    </a:moveTo>
                    <a:cubicBezTo>
                      <a:pt x="0" y="9715"/>
                      <a:pt x="2857" y="12573"/>
                      <a:pt x="6286" y="12573"/>
                    </a:cubicBezTo>
                    <a:cubicBezTo>
                      <a:pt x="9715" y="12573"/>
                      <a:pt x="12573" y="9715"/>
                      <a:pt x="12573" y="6286"/>
                    </a:cubicBezTo>
                    <a:cubicBezTo>
                      <a:pt x="12573" y="2857"/>
                      <a:pt x="9715" y="0"/>
                      <a:pt x="6286" y="0"/>
                    </a:cubicBezTo>
                    <a:cubicBezTo>
                      <a:pt x="2857" y="0"/>
                      <a:pt x="0" y="2857"/>
                      <a:pt x="0" y="6286"/>
                    </a:cubicBezTo>
                  </a:path>
                </a:pathLst>
              </a:custGeom>
              <a:solidFill>
                <a:srgbClr val="FEFEFE"/>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DD705D73-578D-6B75-05E3-5951B5E7D28F}"/>
                  </a:ext>
                </a:extLst>
              </p:cNvPr>
              <p:cNvSpPr/>
              <p:nvPr/>
            </p:nvSpPr>
            <p:spPr>
              <a:xfrm>
                <a:off x="3506724" y="4587153"/>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430"/>
                      <a:pt x="3334" y="14859"/>
                      <a:pt x="7429" y="14859"/>
                    </a:cubicBezTo>
                    <a:cubicBezTo>
                      <a:pt x="11525" y="14859"/>
                      <a:pt x="14859" y="11525"/>
                      <a:pt x="14859" y="7429"/>
                    </a:cubicBezTo>
                    <a:cubicBezTo>
                      <a:pt x="14859" y="3334"/>
                      <a:pt x="11430" y="0"/>
                      <a:pt x="7429" y="0"/>
                    </a:cubicBezTo>
                    <a:cubicBezTo>
                      <a:pt x="3429" y="0"/>
                      <a:pt x="0" y="3429"/>
                      <a:pt x="0" y="7429"/>
                    </a:cubicBezTo>
                  </a:path>
                </a:pathLst>
              </a:custGeom>
              <a:solidFill>
                <a:srgbClr val="FEFEFE"/>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6FB32752-20E6-705B-7C50-E3C5FFC10BCC}"/>
                  </a:ext>
                </a:extLst>
              </p:cNvPr>
              <p:cNvSpPr/>
              <p:nvPr/>
            </p:nvSpPr>
            <p:spPr>
              <a:xfrm>
                <a:off x="4261770" y="5146842"/>
                <a:ext cx="26670" cy="26670"/>
              </a:xfrm>
              <a:custGeom>
                <a:avLst/>
                <a:gdLst>
                  <a:gd name="connsiteX0" fmla="*/ 0 w 26670"/>
                  <a:gd name="connsiteY0" fmla="*/ 13335 h 26670"/>
                  <a:gd name="connsiteX1" fmla="*/ 13335 w 26670"/>
                  <a:gd name="connsiteY1" fmla="*/ 26670 h 26670"/>
                  <a:gd name="connsiteX2" fmla="*/ 26670 w 26670"/>
                  <a:gd name="connsiteY2" fmla="*/ 13335 h 26670"/>
                  <a:gd name="connsiteX3" fmla="*/ 13335 w 26670"/>
                  <a:gd name="connsiteY3" fmla="*/ 0 h 26670"/>
                  <a:gd name="connsiteX4" fmla="*/ 0 w 26670"/>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70">
                    <a:moveTo>
                      <a:pt x="0" y="13335"/>
                    </a:moveTo>
                    <a:cubicBezTo>
                      <a:pt x="0" y="20574"/>
                      <a:pt x="6096" y="26670"/>
                      <a:pt x="13335" y="26670"/>
                    </a:cubicBezTo>
                    <a:cubicBezTo>
                      <a:pt x="20574" y="26670"/>
                      <a:pt x="26670" y="20574"/>
                      <a:pt x="26670" y="13335"/>
                    </a:cubicBezTo>
                    <a:cubicBezTo>
                      <a:pt x="26670" y="6096"/>
                      <a:pt x="20574" y="0"/>
                      <a:pt x="13335" y="0"/>
                    </a:cubicBezTo>
                    <a:cubicBezTo>
                      <a:pt x="6096" y="0"/>
                      <a:pt x="0" y="6096"/>
                      <a:pt x="0" y="13335"/>
                    </a:cubicBezTo>
                  </a:path>
                </a:pathLst>
              </a:custGeom>
              <a:solidFill>
                <a:srgbClr val="FEFEFE"/>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AD2A6A20-97C9-D6DB-4018-DF658F8BFC7B}"/>
                  </a:ext>
                </a:extLst>
              </p:cNvPr>
              <p:cNvSpPr/>
              <p:nvPr/>
            </p:nvSpPr>
            <p:spPr>
              <a:xfrm>
                <a:off x="4338828" y="5180275"/>
                <a:ext cx="13525" cy="13525"/>
              </a:xfrm>
              <a:custGeom>
                <a:avLst/>
                <a:gdLst>
                  <a:gd name="connsiteX0" fmla="*/ 0 w 13525"/>
                  <a:gd name="connsiteY0" fmla="*/ 6763 h 13525"/>
                  <a:gd name="connsiteX1" fmla="*/ 6763 w 13525"/>
                  <a:gd name="connsiteY1" fmla="*/ 13525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7"/>
                      <a:pt x="3048" y="13525"/>
                      <a:pt x="6763" y="13525"/>
                    </a:cubicBezTo>
                    <a:cubicBezTo>
                      <a:pt x="10477" y="13525"/>
                      <a:pt x="13525" y="10477"/>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1368709C-7D5A-04CE-4D81-57083222749F}"/>
                  </a:ext>
                </a:extLst>
              </p:cNvPr>
              <p:cNvSpPr/>
              <p:nvPr/>
            </p:nvSpPr>
            <p:spPr>
              <a:xfrm>
                <a:off x="3883056" y="51665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grpSp>
        <p:sp>
          <p:nvSpPr>
            <p:cNvPr id="892" name="Freeform: Shape 891">
              <a:extLst>
                <a:ext uri="{FF2B5EF4-FFF2-40B4-BE49-F238E27FC236}">
                  <a16:creationId xmlns:a16="http://schemas.microsoft.com/office/drawing/2014/main" id="{B3C518D8-6753-0395-3241-1FE952391048}"/>
                </a:ext>
              </a:extLst>
            </p:cNvPr>
            <p:cNvSpPr/>
            <p:nvPr/>
          </p:nvSpPr>
          <p:spPr>
            <a:xfrm>
              <a:off x="6475545" y="3814590"/>
              <a:ext cx="575786" cy="120110"/>
            </a:xfrm>
            <a:custGeom>
              <a:avLst/>
              <a:gdLst>
                <a:gd name="connsiteX0" fmla="*/ 509778 w 575786"/>
                <a:gd name="connsiteY0" fmla="*/ 17812 h 120110"/>
                <a:gd name="connsiteX1" fmla="*/ 508921 w 575786"/>
                <a:gd name="connsiteY1" fmla="*/ 18193 h 120110"/>
                <a:gd name="connsiteX2" fmla="*/ 462153 w 575786"/>
                <a:gd name="connsiteY2" fmla="*/ 34576 h 120110"/>
                <a:gd name="connsiteX3" fmla="*/ 421958 w 575786"/>
                <a:gd name="connsiteY3" fmla="*/ 45720 h 120110"/>
                <a:gd name="connsiteX4" fmla="*/ 337947 w 575786"/>
                <a:gd name="connsiteY4" fmla="*/ 61722 h 120110"/>
                <a:gd name="connsiteX5" fmla="*/ 247841 w 575786"/>
                <a:gd name="connsiteY5" fmla="*/ 67818 h 120110"/>
                <a:gd name="connsiteX6" fmla="*/ 174403 w 575786"/>
                <a:gd name="connsiteY6" fmla="*/ 63151 h 120110"/>
                <a:gd name="connsiteX7" fmla="*/ 173260 w 575786"/>
                <a:gd name="connsiteY7" fmla="*/ 63151 h 120110"/>
                <a:gd name="connsiteX8" fmla="*/ 173260 w 575786"/>
                <a:gd name="connsiteY8" fmla="*/ 62960 h 120110"/>
                <a:gd name="connsiteX9" fmla="*/ 73438 w 575786"/>
                <a:gd name="connsiteY9" fmla="*/ 36481 h 120110"/>
                <a:gd name="connsiteX10" fmla="*/ 25527 w 575786"/>
                <a:gd name="connsiteY10" fmla="*/ 10763 h 120110"/>
                <a:gd name="connsiteX11" fmla="*/ 22003 w 575786"/>
                <a:gd name="connsiteY11" fmla="*/ 9716 h 120110"/>
                <a:gd name="connsiteX12" fmla="*/ 20860 w 575786"/>
                <a:gd name="connsiteY12" fmla="*/ 9716 h 120110"/>
                <a:gd name="connsiteX13" fmla="*/ 17812 w 575786"/>
                <a:gd name="connsiteY13" fmla="*/ 15335 h 120110"/>
                <a:gd name="connsiteX14" fmla="*/ 5429 w 575786"/>
                <a:gd name="connsiteY14" fmla="*/ 36481 h 120110"/>
                <a:gd name="connsiteX15" fmla="*/ 1333 w 575786"/>
                <a:gd name="connsiteY15" fmla="*/ 42386 h 120110"/>
                <a:gd name="connsiteX16" fmla="*/ 0 w 575786"/>
                <a:gd name="connsiteY16" fmla="*/ 44101 h 120110"/>
                <a:gd name="connsiteX17" fmla="*/ 2286 w 575786"/>
                <a:gd name="connsiteY17" fmla="*/ 49340 h 120110"/>
                <a:gd name="connsiteX18" fmla="*/ 58960 w 575786"/>
                <a:gd name="connsiteY18" fmla="*/ 84868 h 120110"/>
                <a:gd name="connsiteX19" fmla="*/ 125444 w 575786"/>
                <a:gd name="connsiteY19" fmla="*/ 106966 h 120110"/>
                <a:gd name="connsiteX20" fmla="*/ 196310 w 575786"/>
                <a:gd name="connsiteY20" fmla="*/ 117920 h 120110"/>
                <a:gd name="connsiteX21" fmla="*/ 248793 w 575786"/>
                <a:gd name="connsiteY21" fmla="*/ 120110 h 120110"/>
                <a:gd name="connsiteX22" fmla="*/ 265462 w 575786"/>
                <a:gd name="connsiteY22" fmla="*/ 119920 h 120110"/>
                <a:gd name="connsiteX23" fmla="*/ 335471 w 575786"/>
                <a:gd name="connsiteY23" fmla="*/ 114491 h 120110"/>
                <a:gd name="connsiteX24" fmla="*/ 418814 w 575786"/>
                <a:gd name="connsiteY24" fmla="*/ 99060 h 120110"/>
                <a:gd name="connsiteX25" fmla="*/ 498824 w 575786"/>
                <a:gd name="connsiteY25" fmla="*/ 71628 h 120110"/>
                <a:gd name="connsiteX26" fmla="*/ 574453 w 575786"/>
                <a:gd name="connsiteY26" fmla="*/ 29813 h 120110"/>
                <a:gd name="connsiteX27" fmla="*/ 575786 w 575786"/>
                <a:gd name="connsiteY27" fmla="*/ 28766 h 120110"/>
                <a:gd name="connsiteX28" fmla="*/ 573024 w 575786"/>
                <a:gd name="connsiteY28" fmla="*/ 27242 h 120110"/>
                <a:gd name="connsiteX29" fmla="*/ 559594 w 575786"/>
                <a:gd name="connsiteY29" fmla="*/ 18002 h 120110"/>
                <a:gd name="connsiteX30" fmla="*/ 548354 w 575786"/>
                <a:gd name="connsiteY30" fmla="*/ 6001 h 120110"/>
                <a:gd name="connsiteX31" fmla="*/ 546545 w 575786"/>
                <a:gd name="connsiteY31" fmla="*/ 3143 h 120110"/>
                <a:gd name="connsiteX32" fmla="*/ 545592 w 575786"/>
                <a:gd name="connsiteY32" fmla="*/ 1905 h 120110"/>
                <a:gd name="connsiteX33" fmla="*/ 544163 w 575786"/>
                <a:gd name="connsiteY33" fmla="*/ 0 h 120110"/>
                <a:gd name="connsiteX34" fmla="*/ 509873 w 575786"/>
                <a:gd name="connsiteY34" fmla="*/ 17526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5786" h="120110">
                  <a:moveTo>
                    <a:pt x="509778" y="17812"/>
                  </a:moveTo>
                  <a:lnTo>
                    <a:pt x="508921" y="18193"/>
                  </a:lnTo>
                  <a:cubicBezTo>
                    <a:pt x="495586" y="23622"/>
                    <a:pt x="481203" y="28670"/>
                    <a:pt x="462153" y="34576"/>
                  </a:cubicBezTo>
                  <a:cubicBezTo>
                    <a:pt x="448913" y="38671"/>
                    <a:pt x="435388" y="42386"/>
                    <a:pt x="421958" y="45720"/>
                  </a:cubicBezTo>
                  <a:cubicBezTo>
                    <a:pt x="395002" y="52483"/>
                    <a:pt x="366713" y="57817"/>
                    <a:pt x="337947" y="61722"/>
                  </a:cubicBezTo>
                  <a:cubicBezTo>
                    <a:pt x="306991" y="65722"/>
                    <a:pt x="276701" y="67818"/>
                    <a:pt x="247841" y="67818"/>
                  </a:cubicBezTo>
                  <a:cubicBezTo>
                    <a:pt x="222695" y="67818"/>
                    <a:pt x="197929" y="66294"/>
                    <a:pt x="174403" y="63151"/>
                  </a:cubicBezTo>
                  <a:lnTo>
                    <a:pt x="173260" y="63151"/>
                  </a:lnTo>
                  <a:lnTo>
                    <a:pt x="173260" y="62960"/>
                  </a:lnTo>
                  <a:cubicBezTo>
                    <a:pt x="136493" y="57721"/>
                    <a:pt x="102965" y="48863"/>
                    <a:pt x="73438" y="36481"/>
                  </a:cubicBezTo>
                  <a:cubicBezTo>
                    <a:pt x="56293" y="29051"/>
                    <a:pt x="40196" y="20383"/>
                    <a:pt x="25527" y="10763"/>
                  </a:cubicBezTo>
                  <a:cubicBezTo>
                    <a:pt x="24575" y="10096"/>
                    <a:pt x="23336" y="9716"/>
                    <a:pt x="22003" y="9716"/>
                  </a:cubicBezTo>
                  <a:cubicBezTo>
                    <a:pt x="21622" y="9716"/>
                    <a:pt x="21241" y="9716"/>
                    <a:pt x="20860" y="9716"/>
                  </a:cubicBezTo>
                  <a:cubicBezTo>
                    <a:pt x="19812" y="11525"/>
                    <a:pt x="18764" y="13430"/>
                    <a:pt x="17812" y="15335"/>
                  </a:cubicBezTo>
                  <a:cubicBezTo>
                    <a:pt x="14478" y="22765"/>
                    <a:pt x="10382" y="29908"/>
                    <a:pt x="5429" y="36481"/>
                  </a:cubicBezTo>
                  <a:cubicBezTo>
                    <a:pt x="4096" y="38481"/>
                    <a:pt x="2762" y="40386"/>
                    <a:pt x="1333" y="42386"/>
                  </a:cubicBezTo>
                  <a:cubicBezTo>
                    <a:pt x="857" y="42958"/>
                    <a:pt x="476" y="43529"/>
                    <a:pt x="0" y="44101"/>
                  </a:cubicBezTo>
                  <a:cubicBezTo>
                    <a:pt x="191" y="46482"/>
                    <a:pt x="953" y="48292"/>
                    <a:pt x="2286" y="49340"/>
                  </a:cubicBezTo>
                  <a:cubicBezTo>
                    <a:pt x="18574" y="63246"/>
                    <a:pt x="37719" y="75152"/>
                    <a:pt x="58960" y="84868"/>
                  </a:cubicBezTo>
                  <a:cubicBezTo>
                    <a:pt x="78867" y="93917"/>
                    <a:pt x="101251" y="101346"/>
                    <a:pt x="125444" y="106966"/>
                  </a:cubicBezTo>
                  <a:cubicBezTo>
                    <a:pt x="147352" y="112014"/>
                    <a:pt x="170498" y="115633"/>
                    <a:pt x="196310" y="117920"/>
                  </a:cubicBezTo>
                  <a:cubicBezTo>
                    <a:pt x="213074" y="119348"/>
                    <a:pt x="230791" y="120110"/>
                    <a:pt x="248793" y="120110"/>
                  </a:cubicBezTo>
                  <a:cubicBezTo>
                    <a:pt x="254318" y="120110"/>
                    <a:pt x="259937" y="120110"/>
                    <a:pt x="265462" y="119920"/>
                  </a:cubicBezTo>
                  <a:cubicBezTo>
                    <a:pt x="287465" y="119443"/>
                    <a:pt x="310325" y="117634"/>
                    <a:pt x="335471" y="114491"/>
                  </a:cubicBezTo>
                  <a:cubicBezTo>
                    <a:pt x="364808" y="110871"/>
                    <a:pt x="392811" y="105632"/>
                    <a:pt x="418814" y="99060"/>
                  </a:cubicBezTo>
                  <a:cubicBezTo>
                    <a:pt x="445865" y="92202"/>
                    <a:pt x="472726" y="82963"/>
                    <a:pt x="498824" y="71628"/>
                  </a:cubicBezTo>
                  <a:cubicBezTo>
                    <a:pt x="522923" y="61055"/>
                    <a:pt x="547592" y="47434"/>
                    <a:pt x="574453" y="29813"/>
                  </a:cubicBezTo>
                  <a:cubicBezTo>
                    <a:pt x="574929" y="29528"/>
                    <a:pt x="575405" y="29146"/>
                    <a:pt x="575786" y="28766"/>
                  </a:cubicBezTo>
                  <a:cubicBezTo>
                    <a:pt x="574834" y="28289"/>
                    <a:pt x="573977" y="27813"/>
                    <a:pt x="573024" y="27242"/>
                  </a:cubicBezTo>
                  <a:cubicBezTo>
                    <a:pt x="568262" y="24575"/>
                    <a:pt x="563690" y="21622"/>
                    <a:pt x="559594" y="18002"/>
                  </a:cubicBezTo>
                  <a:cubicBezTo>
                    <a:pt x="555403" y="14478"/>
                    <a:pt x="551402" y="10573"/>
                    <a:pt x="548354" y="6001"/>
                  </a:cubicBezTo>
                  <a:cubicBezTo>
                    <a:pt x="547688" y="5048"/>
                    <a:pt x="547116" y="4096"/>
                    <a:pt x="546545" y="3143"/>
                  </a:cubicBezTo>
                  <a:cubicBezTo>
                    <a:pt x="546259" y="2762"/>
                    <a:pt x="545878" y="2381"/>
                    <a:pt x="545592" y="1905"/>
                  </a:cubicBezTo>
                  <a:cubicBezTo>
                    <a:pt x="545116" y="1238"/>
                    <a:pt x="544640" y="667"/>
                    <a:pt x="544163" y="0"/>
                  </a:cubicBezTo>
                  <a:cubicBezTo>
                    <a:pt x="533972" y="6382"/>
                    <a:pt x="522732" y="12097"/>
                    <a:pt x="509873" y="17526"/>
                  </a:cubicBezTo>
                </a:path>
              </a:pathLst>
            </a:custGeom>
            <a:solidFill>
              <a:srgbClr val="F32534"/>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49499436-329B-936D-0BF7-9FFF28334A36}"/>
                </a:ext>
              </a:extLst>
            </p:cNvPr>
            <p:cNvSpPr/>
            <p:nvPr/>
          </p:nvSpPr>
          <p:spPr>
            <a:xfrm>
              <a:off x="7336701" y="4190257"/>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4BE1EB"/>
            </a:solidFill>
            <a:ln w="9525" cap="flat">
              <a:noFill/>
              <a:prstDash val="solid"/>
              <a:miter/>
            </a:ln>
          </p:spPr>
          <p:txBody>
            <a:bodyPr rtlCol="0" anchor="ctr"/>
            <a:lstStyle/>
            <a:p>
              <a:endParaRPr lang="en-US"/>
            </a:p>
          </p:txBody>
        </p:sp>
        <p:grpSp>
          <p:nvGrpSpPr>
            <p:cNvPr id="894" name="Graphic 100">
              <a:extLst>
                <a:ext uri="{FF2B5EF4-FFF2-40B4-BE49-F238E27FC236}">
                  <a16:creationId xmlns:a16="http://schemas.microsoft.com/office/drawing/2014/main" id="{0D154CCC-1438-EF2E-B06C-A3ECB6992B7C}"/>
                </a:ext>
              </a:extLst>
            </p:cNvPr>
            <p:cNvGrpSpPr/>
            <p:nvPr/>
          </p:nvGrpSpPr>
          <p:grpSpPr>
            <a:xfrm>
              <a:off x="6975322" y="3271951"/>
              <a:ext cx="770232" cy="1376553"/>
              <a:chOff x="4029360" y="3964599"/>
              <a:chExt cx="770232" cy="1376553"/>
            </a:xfrm>
          </p:grpSpPr>
          <p:sp>
            <p:nvSpPr>
              <p:cNvPr id="895" name="Freeform: Shape 894">
                <a:extLst>
                  <a:ext uri="{FF2B5EF4-FFF2-40B4-BE49-F238E27FC236}">
                    <a16:creationId xmlns:a16="http://schemas.microsoft.com/office/drawing/2014/main" id="{CEA64B3B-80B0-5968-8006-BEF62967ED4A}"/>
                  </a:ext>
                </a:extLst>
              </p:cNvPr>
              <p:cNvSpPr/>
              <p:nvPr/>
            </p:nvSpPr>
            <p:spPr>
              <a:xfrm>
                <a:off x="4074413" y="4155385"/>
                <a:ext cx="725179" cy="1185767"/>
              </a:xfrm>
              <a:custGeom>
                <a:avLst/>
                <a:gdLst>
                  <a:gd name="connsiteX0" fmla="*/ 169069 w 725179"/>
                  <a:gd name="connsiteY0" fmla="*/ 0 h 1185767"/>
                  <a:gd name="connsiteX1" fmla="*/ 122968 w 725179"/>
                  <a:gd name="connsiteY1" fmla="*/ 9620 h 1185767"/>
                  <a:gd name="connsiteX2" fmla="*/ 67437 w 725179"/>
                  <a:gd name="connsiteY2" fmla="*/ 36862 h 1185767"/>
                  <a:gd name="connsiteX3" fmla="*/ 65913 w 725179"/>
                  <a:gd name="connsiteY3" fmla="*/ 37909 h 1185767"/>
                  <a:gd name="connsiteX4" fmla="*/ 23050 w 725179"/>
                  <a:gd name="connsiteY4" fmla="*/ 76200 h 1185767"/>
                  <a:gd name="connsiteX5" fmla="*/ 0 w 725179"/>
                  <a:gd name="connsiteY5" fmla="*/ 110871 h 1185767"/>
                  <a:gd name="connsiteX6" fmla="*/ 0 w 725179"/>
                  <a:gd name="connsiteY6" fmla="*/ 111157 h 1185767"/>
                  <a:gd name="connsiteX7" fmla="*/ 191 w 725179"/>
                  <a:gd name="connsiteY7" fmla="*/ 110871 h 1185767"/>
                  <a:gd name="connsiteX8" fmla="*/ 191 w 725179"/>
                  <a:gd name="connsiteY8" fmla="*/ 111062 h 1185767"/>
                  <a:gd name="connsiteX9" fmla="*/ 381 w 725179"/>
                  <a:gd name="connsiteY9" fmla="*/ 110871 h 1185767"/>
                  <a:gd name="connsiteX10" fmla="*/ 7239 w 725179"/>
                  <a:gd name="connsiteY10" fmla="*/ 146685 h 1185767"/>
                  <a:gd name="connsiteX11" fmla="*/ 7334 w 725179"/>
                  <a:gd name="connsiteY11" fmla="*/ 147161 h 1185767"/>
                  <a:gd name="connsiteX12" fmla="*/ 7811 w 725179"/>
                  <a:gd name="connsiteY12" fmla="*/ 149066 h 1185767"/>
                  <a:gd name="connsiteX13" fmla="*/ 7811 w 725179"/>
                  <a:gd name="connsiteY13" fmla="*/ 148019 h 1185767"/>
                  <a:gd name="connsiteX14" fmla="*/ 8858 w 725179"/>
                  <a:gd name="connsiteY14" fmla="*/ 152781 h 1185767"/>
                  <a:gd name="connsiteX15" fmla="*/ 12668 w 725179"/>
                  <a:gd name="connsiteY15" fmla="*/ 168878 h 1185767"/>
                  <a:gd name="connsiteX16" fmla="*/ 12668 w 725179"/>
                  <a:gd name="connsiteY16" fmla="*/ 169069 h 1185767"/>
                  <a:gd name="connsiteX17" fmla="*/ 54578 w 725179"/>
                  <a:gd name="connsiteY17" fmla="*/ 303086 h 1185767"/>
                  <a:gd name="connsiteX18" fmla="*/ 82010 w 725179"/>
                  <a:gd name="connsiteY18" fmla="*/ 374333 h 1185767"/>
                  <a:gd name="connsiteX19" fmla="*/ 82201 w 725179"/>
                  <a:gd name="connsiteY19" fmla="*/ 374333 h 1185767"/>
                  <a:gd name="connsiteX20" fmla="*/ 93440 w 725179"/>
                  <a:gd name="connsiteY20" fmla="*/ 402146 h 1185767"/>
                  <a:gd name="connsiteX21" fmla="*/ 95345 w 725179"/>
                  <a:gd name="connsiteY21" fmla="*/ 406908 h 1185767"/>
                  <a:gd name="connsiteX22" fmla="*/ 95822 w 725179"/>
                  <a:gd name="connsiteY22" fmla="*/ 407099 h 1185767"/>
                  <a:gd name="connsiteX23" fmla="*/ 111824 w 725179"/>
                  <a:gd name="connsiteY23" fmla="*/ 446056 h 1185767"/>
                  <a:gd name="connsiteX24" fmla="*/ 117348 w 725179"/>
                  <a:gd name="connsiteY24" fmla="*/ 459391 h 1185767"/>
                  <a:gd name="connsiteX25" fmla="*/ 121825 w 725179"/>
                  <a:gd name="connsiteY25" fmla="*/ 470249 h 1185767"/>
                  <a:gd name="connsiteX26" fmla="*/ 122301 w 725179"/>
                  <a:gd name="connsiteY26" fmla="*/ 471297 h 1185767"/>
                  <a:gd name="connsiteX27" fmla="*/ 133826 w 725179"/>
                  <a:gd name="connsiteY27" fmla="*/ 499396 h 1185767"/>
                  <a:gd name="connsiteX28" fmla="*/ 200787 w 725179"/>
                  <a:gd name="connsiteY28" fmla="*/ 649510 h 1185767"/>
                  <a:gd name="connsiteX29" fmla="*/ 282893 w 725179"/>
                  <a:gd name="connsiteY29" fmla="*/ 807911 h 1185767"/>
                  <a:gd name="connsiteX30" fmla="*/ 283274 w 725179"/>
                  <a:gd name="connsiteY30" fmla="*/ 808577 h 1185767"/>
                  <a:gd name="connsiteX31" fmla="*/ 287846 w 725179"/>
                  <a:gd name="connsiteY31" fmla="*/ 816674 h 1185767"/>
                  <a:gd name="connsiteX32" fmla="*/ 298704 w 725179"/>
                  <a:gd name="connsiteY32" fmla="*/ 835247 h 1185767"/>
                  <a:gd name="connsiteX33" fmla="*/ 321755 w 725179"/>
                  <a:gd name="connsiteY33" fmla="*/ 873062 h 1185767"/>
                  <a:gd name="connsiteX34" fmla="*/ 322136 w 725179"/>
                  <a:gd name="connsiteY34" fmla="*/ 873728 h 1185767"/>
                  <a:gd name="connsiteX35" fmla="*/ 327755 w 725179"/>
                  <a:gd name="connsiteY35" fmla="*/ 882587 h 1185767"/>
                  <a:gd name="connsiteX36" fmla="*/ 332899 w 725179"/>
                  <a:gd name="connsiteY36" fmla="*/ 890588 h 1185767"/>
                  <a:gd name="connsiteX37" fmla="*/ 336137 w 725179"/>
                  <a:gd name="connsiteY37" fmla="*/ 895731 h 1185767"/>
                  <a:gd name="connsiteX38" fmla="*/ 337947 w 725179"/>
                  <a:gd name="connsiteY38" fmla="*/ 898493 h 1185767"/>
                  <a:gd name="connsiteX39" fmla="*/ 356045 w 725179"/>
                  <a:gd name="connsiteY39" fmla="*/ 926021 h 1185767"/>
                  <a:gd name="connsiteX40" fmla="*/ 356045 w 725179"/>
                  <a:gd name="connsiteY40" fmla="*/ 926211 h 1185767"/>
                  <a:gd name="connsiteX41" fmla="*/ 362426 w 725179"/>
                  <a:gd name="connsiteY41" fmla="*/ 935641 h 1185767"/>
                  <a:gd name="connsiteX42" fmla="*/ 369284 w 725179"/>
                  <a:gd name="connsiteY42" fmla="*/ 945928 h 1185767"/>
                  <a:gd name="connsiteX43" fmla="*/ 386525 w 725179"/>
                  <a:gd name="connsiteY43" fmla="*/ 971550 h 1185767"/>
                  <a:gd name="connsiteX44" fmla="*/ 435769 w 725179"/>
                  <a:gd name="connsiteY44" fmla="*/ 1045464 h 1185767"/>
                  <a:gd name="connsiteX45" fmla="*/ 489014 w 725179"/>
                  <a:gd name="connsiteY45" fmla="*/ 1133761 h 1185767"/>
                  <a:gd name="connsiteX46" fmla="*/ 490919 w 725179"/>
                  <a:gd name="connsiteY46" fmla="*/ 1137190 h 1185767"/>
                  <a:gd name="connsiteX47" fmla="*/ 501301 w 725179"/>
                  <a:gd name="connsiteY47" fmla="*/ 1155192 h 1185767"/>
                  <a:gd name="connsiteX48" fmla="*/ 514255 w 725179"/>
                  <a:gd name="connsiteY48" fmla="*/ 1171861 h 1185767"/>
                  <a:gd name="connsiteX49" fmla="*/ 525685 w 725179"/>
                  <a:gd name="connsiteY49" fmla="*/ 1181386 h 1185767"/>
                  <a:gd name="connsiteX50" fmla="*/ 536924 w 725179"/>
                  <a:gd name="connsiteY50" fmla="*/ 1185577 h 1185767"/>
                  <a:gd name="connsiteX51" fmla="*/ 539687 w 725179"/>
                  <a:gd name="connsiteY51" fmla="*/ 1185767 h 1185767"/>
                  <a:gd name="connsiteX52" fmla="*/ 546164 w 725179"/>
                  <a:gd name="connsiteY52" fmla="*/ 1184815 h 1185767"/>
                  <a:gd name="connsiteX53" fmla="*/ 554355 w 725179"/>
                  <a:gd name="connsiteY53" fmla="*/ 1179481 h 1185767"/>
                  <a:gd name="connsiteX54" fmla="*/ 559403 w 725179"/>
                  <a:gd name="connsiteY54" fmla="*/ 1172242 h 1185767"/>
                  <a:gd name="connsiteX55" fmla="*/ 563023 w 725179"/>
                  <a:gd name="connsiteY55" fmla="*/ 1161383 h 1185767"/>
                  <a:gd name="connsiteX56" fmla="*/ 564356 w 725179"/>
                  <a:gd name="connsiteY56" fmla="*/ 1149287 h 1185767"/>
                  <a:gd name="connsiteX57" fmla="*/ 563785 w 725179"/>
                  <a:gd name="connsiteY57" fmla="*/ 1134428 h 1185767"/>
                  <a:gd name="connsiteX58" fmla="*/ 561404 w 725179"/>
                  <a:gd name="connsiteY58" fmla="*/ 1119664 h 1185767"/>
                  <a:gd name="connsiteX59" fmla="*/ 561880 w 725179"/>
                  <a:gd name="connsiteY59" fmla="*/ 1120045 h 1185767"/>
                  <a:gd name="connsiteX60" fmla="*/ 561880 w 725179"/>
                  <a:gd name="connsiteY60" fmla="*/ 1119854 h 1185767"/>
                  <a:gd name="connsiteX61" fmla="*/ 561975 w 725179"/>
                  <a:gd name="connsiteY61" fmla="*/ 1119854 h 1185767"/>
                  <a:gd name="connsiteX62" fmla="*/ 568166 w 725179"/>
                  <a:gd name="connsiteY62" fmla="*/ 1124141 h 1185767"/>
                  <a:gd name="connsiteX63" fmla="*/ 579025 w 725179"/>
                  <a:gd name="connsiteY63" fmla="*/ 1131380 h 1185767"/>
                  <a:gd name="connsiteX64" fmla="*/ 599313 w 725179"/>
                  <a:gd name="connsiteY64" fmla="*/ 1142619 h 1185767"/>
                  <a:gd name="connsiteX65" fmla="*/ 631984 w 725179"/>
                  <a:gd name="connsiteY65" fmla="*/ 1156049 h 1185767"/>
                  <a:gd name="connsiteX66" fmla="*/ 663988 w 725179"/>
                  <a:gd name="connsiteY66" fmla="*/ 1161669 h 1185767"/>
                  <a:gd name="connsiteX67" fmla="*/ 665798 w 725179"/>
                  <a:gd name="connsiteY67" fmla="*/ 1161669 h 1185767"/>
                  <a:gd name="connsiteX68" fmla="*/ 678561 w 725179"/>
                  <a:gd name="connsiteY68" fmla="*/ 1160431 h 1185767"/>
                  <a:gd name="connsiteX69" fmla="*/ 688848 w 725179"/>
                  <a:gd name="connsiteY69" fmla="*/ 1157478 h 1185767"/>
                  <a:gd name="connsiteX70" fmla="*/ 696468 w 725179"/>
                  <a:gd name="connsiteY70" fmla="*/ 1152716 h 1185767"/>
                  <a:gd name="connsiteX71" fmla="*/ 700564 w 725179"/>
                  <a:gd name="connsiteY71" fmla="*/ 1145762 h 1185767"/>
                  <a:gd name="connsiteX72" fmla="*/ 696849 w 725179"/>
                  <a:gd name="connsiteY72" fmla="*/ 1132046 h 1185767"/>
                  <a:gd name="connsiteX73" fmla="*/ 684181 w 725179"/>
                  <a:gd name="connsiteY73" fmla="*/ 1120331 h 1185767"/>
                  <a:gd name="connsiteX74" fmla="*/ 660464 w 725179"/>
                  <a:gd name="connsiteY74" fmla="*/ 1105567 h 1185767"/>
                  <a:gd name="connsiteX75" fmla="*/ 671798 w 725179"/>
                  <a:gd name="connsiteY75" fmla="*/ 1107377 h 1185767"/>
                  <a:gd name="connsiteX76" fmla="*/ 690848 w 725179"/>
                  <a:gd name="connsiteY76" fmla="*/ 1108615 h 1185767"/>
                  <a:gd name="connsiteX77" fmla="*/ 695420 w 725179"/>
                  <a:gd name="connsiteY77" fmla="*/ 1108615 h 1185767"/>
                  <a:gd name="connsiteX78" fmla="*/ 724853 w 725179"/>
                  <a:gd name="connsiteY78" fmla="*/ 1090898 h 1185767"/>
                  <a:gd name="connsiteX79" fmla="*/ 724376 w 725179"/>
                  <a:gd name="connsiteY79" fmla="*/ 1081754 h 1185767"/>
                  <a:gd name="connsiteX80" fmla="*/ 719138 w 725179"/>
                  <a:gd name="connsiteY80" fmla="*/ 1073753 h 1185767"/>
                  <a:gd name="connsiteX81" fmla="*/ 711613 w 725179"/>
                  <a:gd name="connsiteY81" fmla="*/ 1068229 h 1185767"/>
                  <a:gd name="connsiteX82" fmla="*/ 701802 w 725179"/>
                  <a:gd name="connsiteY82" fmla="*/ 1063657 h 1185767"/>
                  <a:gd name="connsiteX83" fmla="*/ 677799 w 725179"/>
                  <a:gd name="connsiteY83" fmla="*/ 1056323 h 1185767"/>
                  <a:gd name="connsiteX84" fmla="*/ 682466 w 725179"/>
                  <a:gd name="connsiteY84" fmla="*/ 1055465 h 1185767"/>
                  <a:gd name="connsiteX85" fmla="*/ 704279 w 725179"/>
                  <a:gd name="connsiteY85" fmla="*/ 1042607 h 1185767"/>
                  <a:gd name="connsiteX86" fmla="*/ 709708 w 725179"/>
                  <a:gd name="connsiteY86" fmla="*/ 1030700 h 1185767"/>
                  <a:gd name="connsiteX87" fmla="*/ 705803 w 725179"/>
                  <a:gd name="connsiteY87" fmla="*/ 1018604 h 1185767"/>
                  <a:gd name="connsiteX88" fmla="*/ 696278 w 725179"/>
                  <a:gd name="connsiteY88" fmla="*/ 1013079 h 1185767"/>
                  <a:gd name="connsiteX89" fmla="*/ 685610 w 725179"/>
                  <a:gd name="connsiteY89" fmla="*/ 1010698 h 1185767"/>
                  <a:gd name="connsiteX90" fmla="*/ 660464 w 725179"/>
                  <a:gd name="connsiteY90" fmla="*/ 1009079 h 1185767"/>
                  <a:gd name="connsiteX91" fmla="*/ 657035 w 725179"/>
                  <a:gd name="connsiteY91" fmla="*/ 1009079 h 1185767"/>
                  <a:gd name="connsiteX92" fmla="*/ 633889 w 725179"/>
                  <a:gd name="connsiteY92" fmla="*/ 1008698 h 1185767"/>
                  <a:gd name="connsiteX93" fmla="*/ 617982 w 725179"/>
                  <a:gd name="connsiteY93" fmla="*/ 1008698 h 1185767"/>
                  <a:gd name="connsiteX94" fmla="*/ 601409 w 725179"/>
                  <a:gd name="connsiteY94" fmla="*/ 1008888 h 1185767"/>
                  <a:gd name="connsiteX95" fmla="*/ 567404 w 725179"/>
                  <a:gd name="connsiteY95" fmla="*/ 1008126 h 1185767"/>
                  <a:gd name="connsiteX96" fmla="*/ 513969 w 725179"/>
                  <a:gd name="connsiteY96" fmla="*/ 905732 h 1185767"/>
                  <a:gd name="connsiteX97" fmla="*/ 513493 w 725179"/>
                  <a:gd name="connsiteY97" fmla="*/ 904875 h 1185767"/>
                  <a:gd name="connsiteX98" fmla="*/ 513493 w 725179"/>
                  <a:gd name="connsiteY98" fmla="*/ 904875 h 1185767"/>
                  <a:gd name="connsiteX99" fmla="*/ 431578 w 725179"/>
                  <a:gd name="connsiteY99" fmla="*/ 728472 h 1185767"/>
                  <a:gd name="connsiteX100" fmla="*/ 365665 w 725179"/>
                  <a:gd name="connsiteY100" fmla="*/ 557879 h 1185767"/>
                  <a:gd name="connsiteX101" fmla="*/ 284798 w 725179"/>
                  <a:gd name="connsiteY101" fmla="*/ 251365 h 1185767"/>
                  <a:gd name="connsiteX102" fmla="*/ 251270 w 725179"/>
                  <a:gd name="connsiteY102" fmla="*/ 34004 h 1185767"/>
                  <a:gd name="connsiteX103" fmla="*/ 251079 w 725179"/>
                  <a:gd name="connsiteY103" fmla="*/ 34195 h 1185767"/>
                  <a:gd name="connsiteX104" fmla="*/ 251079 w 725179"/>
                  <a:gd name="connsiteY104" fmla="*/ 34004 h 1185767"/>
                  <a:gd name="connsiteX105" fmla="*/ 250889 w 725179"/>
                  <a:gd name="connsiteY105" fmla="*/ 34195 h 1185767"/>
                  <a:gd name="connsiteX106" fmla="*/ 249079 w 725179"/>
                  <a:gd name="connsiteY106" fmla="*/ 15431 h 1185767"/>
                  <a:gd name="connsiteX107" fmla="*/ 248603 w 725179"/>
                  <a:gd name="connsiteY107" fmla="*/ 15526 h 1185767"/>
                  <a:gd name="connsiteX108" fmla="*/ 245745 w 725179"/>
                  <a:gd name="connsiteY108" fmla="*/ 15812 h 1185767"/>
                  <a:gd name="connsiteX109" fmla="*/ 241364 w 725179"/>
                  <a:gd name="connsiteY109" fmla="*/ 15145 h 1185767"/>
                  <a:gd name="connsiteX110" fmla="*/ 238887 w 725179"/>
                  <a:gd name="connsiteY110" fmla="*/ 14097 h 1185767"/>
                  <a:gd name="connsiteX111" fmla="*/ 235268 w 725179"/>
                  <a:gd name="connsiteY111" fmla="*/ 12478 h 1185767"/>
                  <a:gd name="connsiteX112" fmla="*/ 232410 w 725179"/>
                  <a:gd name="connsiteY112" fmla="*/ 10858 h 1185767"/>
                  <a:gd name="connsiteX113" fmla="*/ 204025 w 725179"/>
                  <a:gd name="connsiteY113" fmla="*/ 2096 h 1185767"/>
                  <a:gd name="connsiteX114" fmla="*/ 179546 w 725179"/>
                  <a:gd name="connsiteY114" fmla="*/ 95 h 1185767"/>
                  <a:gd name="connsiteX115" fmla="*/ 169069 w 725179"/>
                  <a:gd name="connsiteY115" fmla="*/ 381 h 118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25179" h="1185767">
                    <a:moveTo>
                      <a:pt x="169069" y="0"/>
                    </a:moveTo>
                    <a:cubicBezTo>
                      <a:pt x="153543" y="1333"/>
                      <a:pt x="138017" y="4572"/>
                      <a:pt x="122968" y="9620"/>
                    </a:cubicBezTo>
                    <a:cubicBezTo>
                      <a:pt x="102394" y="16859"/>
                      <a:pt x="83725" y="26003"/>
                      <a:pt x="67437" y="36862"/>
                    </a:cubicBezTo>
                    <a:lnTo>
                      <a:pt x="65913" y="37909"/>
                    </a:lnTo>
                    <a:cubicBezTo>
                      <a:pt x="49721" y="49244"/>
                      <a:pt x="35243" y="62103"/>
                      <a:pt x="23050" y="76200"/>
                    </a:cubicBezTo>
                    <a:cubicBezTo>
                      <a:pt x="13049" y="88106"/>
                      <a:pt x="5429" y="99536"/>
                      <a:pt x="0" y="110871"/>
                    </a:cubicBezTo>
                    <a:cubicBezTo>
                      <a:pt x="0" y="110966"/>
                      <a:pt x="0" y="111062"/>
                      <a:pt x="0" y="111157"/>
                    </a:cubicBezTo>
                    <a:lnTo>
                      <a:pt x="191" y="110871"/>
                    </a:lnTo>
                    <a:cubicBezTo>
                      <a:pt x="191" y="110871"/>
                      <a:pt x="191" y="111062"/>
                      <a:pt x="191" y="111062"/>
                    </a:cubicBezTo>
                    <a:lnTo>
                      <a:pt x="381" y="110871"/>
                    </a:lnTo>
                    <a:cubicBezTo>
                      <a:pt x="2191" y="120967"/>
                      <a:pt x="4286" y="131921"/>
                      <a:pt x="7239" y="146685"/>
                    </a:cubicBezTo>
                    <a:cubicBezTo>
                      <a:pt x="7239" y="146875"/>
                      <a:pt x="7239" y="146971"/>
                      <a:pt x="7334" y="147161"/>
                    </a:cubicBezTo>
                    <a:cubicBezTo>
                      <a:pt x="7429" y="147828"/>
                      <a:pt x="7620" y="148400"/>
                      <a:pt x="7811" y="149066"/>
                    </a:cubicBezTo>
                    <a:lnTo>
                      <a:pt x="7811" y="148019"/>
                    </a:lnTo>
                    <a:lnTo>
                      <a:pt x="8858" y="152781"/>
                    </a:lnTo>
                    <a:cubicBezTo>
                      <a:pt x="10001" y="158020"/>
                      <a:pt x="11335" y="163354"/>
                      <a:pt x="12668" y="168878"/>
                    </a:cubicBezTo>
                    <a:lnTo>
                      <a:pt x="12668" y="169069"/>
                    </a:lnTo>
                    <a:cubicBezTo>
                      <a:pt x="22860" y="210217"/>
                      <a:pt x="36671" y="254032"/>
                      <a:pt x="54578" y="303086"/>
                    </a:cubicBezTo>
                    <a:cubicBezTo>
                      <a:pt x="63722" y="328041"/>
                      <a:pt x="73247" y="352711"/>
                      <a:pt x="82010" y="374333"/>
                    </a:cubicBezTo>
                    <a:lnTo>
                      <a:pt x="82201" y="374333"/>
                    </a:lnTo>
                    <a:cubicBezTo>
                      <a:pt x="86201" y="384429"/>
                      <a:pt x="90011" y="393763"/>
                      <a:pt x="93440" y="402146"/>
                    </a:cubicBezTo>
                    <a:cubicBezTo>
                      <a:pt x="94107" y="403765"/>
                      <a:pt x="94774" y="405289"/>
                      <a:pt x="95345" y="406908"/>
                    </a:cubicBezTo>
                    <a:cubicBezTo>
                      <a:pt x="95536" y="406908"/>
                      <a:pt x="95631" y="407003"/>
                      <a:pt x="95822" y="407099"/>
                    </a:cubicBezTo>
                    <a:cubicBezTo>
                      <a:pt x="101060" y="419957"/>
                      <a:pt x="106394" y="432911"/>
                      <a:pt x="111824" y="446056"/>
                    </a:cubicBezTo>
                    <a:lnTo>
                      <a:pt x="117348" y="459391"/>
                    </a:lnTo>
                    <a:lnTo>
                      <a:pt x="121825" y="470249"/>
                    </a:lnTo>
                    <a:lnTo>
                      <a:pt x="122301" y="471297"/>
                    </a:lnTo>
                    <a:lnTo>
                      <a:pt x="133826" y="499396"/>
                    </a:lnTo>
                    <a:cubicBezTo>
                      <a:pt x="152019" y="542163"/>
                      <a:pt x="174403" y="593788"/>
                      <a:pt x="200787" y="649510"/>
                    </a:cubicBezTo>
                    <a:cubicBezTo>
                      <a:pt x="225171" y="700945"/>
                      <a:pt x="252508" y="754666"/>
                      <a:pt x="282893" y="807911"/>
                    </a:cubicBezTo>
                    <a:cubicBezTo>
                      <a:pt x="282988" y="808101"/>
                      <a:pt x="283178" y="808387"/>
                      <a:pt x="283274" y="808577"/>
                    </a:cubicBezTo>
                    <a:lnTo>
                      <a:pt x="287846" y="816674"/>
                    </a:lnTo>
                    <a:cubicBezTo>
                      <a:pt x="291370" y="822865"/>
                      <a:pt x="294989" y="829056"/>
                      <a:pt x="298704" y="835247"/>
                    </a:cubicBezTo>
                    <a:cubicBezTo>
                      <a:pt x="306229" y="847916"/>
                      <a:pt x="313849" y="860488"/>
                      <a:pt x="321755" y="873062"/>
                    </a:cubicBezTo>
                    <a:cubicBezTo>
                      <a:pt x="321850" y="873252"/>
                      <a:pt x="322040" y="873538"/>
                      <a:pt x="322136" y="873728"/>
                    </a:cubicBezTo>
                    <a:lnTo>
                      <a:pt x="327755" y="882587"/>
                    </a:lnTo>
                    <a:lnTo>
                      <a:pt x="332899" y="890588"/>
                    </a:lnTo>
                    <a:lnTo>
                      <a:pt x="336137" y="895731"/>
                    </a:lnTo>
                    <a:lnTo>
                      <a:pt x="337947" y="898493"/>
                    </a:lnTo>
                    <a:cubicBezTo>
                      <a:pt x="343948" y="907733"/>
                      <a:pt x="349949" y="916877"/>
                      <a:pt x="356045" y="926021"/>
                    </a:cubicBezTo>
                    <a:lnTo>
                      <a:pt x="356045" y="926211"/>
                    </a:lnTo>
                    <a:lnTo>
                      <a:pt x="362426" y="935641"/>
                    </a:lnTo>
                    <a:lnTo>
                      <a:pt x="369284" y="945928"/>
                    </a:lnTo>
                    <a:cubicBezTo>
                      <a:pt x="375095" y="954500"/>
                      <a:pt x="380810" y="963073"/>
                      <a:pt x="386525" y="971550"/>
                    </a:cubicBezTo>
                    <a:cubicBezTo>
                      <a:pt x="402812" y="995648"/>
                      <a:pt x="419672" y="1020699"/>
                      <a:pt x="435769" y="1045464"/>
                    </a:cubicBezTo>
                    <a:cubicBezTo>
                      <a:pt x="456533" y="1077563"/>
                      <a:pt x="473964" y="1106424"/>
                      <a:pt x="489014" y="1133761"/>
                    </a:cubicBezTo>
                    <a:lnTo>
                      <a:pt x="490919" y="1137190"/>
                    </a:lnTo>
                    <a:cubicBezTo>
                      <a:pt x="494157" y="1143095"/>
                      <a:pt x="497586" y="1149287"/>
                      <a:pt x="501301" y="1155192"/>
                    </a:cubicBezTo>
                    <a:cubicBezTo>
                      <a:pt x="505016" y="1160907"/>
                      <a:pt x="509302" y="1166527"/>
                      <a:pt x="514255" y="1171861"/>
                    </a:cubicBezTo>
                    <a:cubicBezTo>
                      <a:pt x="517493" y="1175385"/>
                      <a:pt x="521208" y="1178433"/>
                      <a:pt x="525685" y="1181386"/>
                    </a:cubicBezTo>
                    <a:cubicBezTo>
                      <a:pt x="529114" y="1183577"/>
                      <a:pt x="533114" y="1185101"/>
                      <a:pt x="536924" y="1185577"/>
                    </a:cubicBezTo>
                    <a:cubicBezTo>
                      <a:pt x="537877" y="1185672"/>
                      <a:pt x="538829" y="1185767"/>
                      <a:pt x="539687" y="1185767"/>
                    </a:cubicBezTo>
                    <a:cubicBezTo>
                      <a:pt x="541877" y="1185767"/>
                      <a:pt x="543973" y="1185482"/>
                      <a:pt x="546164" y="1184815"/>
                    </a:cubicBezTo>
                    <a:cubicBezTo>
                      <a:pt x="549593" y="1183767"/>
                      <a:pt x="552260" y="1181576"/>
                      <a:pt x="554355" y="1179481"/>
                    </a:cubicBezTo>
                    <a:cubicBezTo>
                      <a:pt x="556736" y="1177290"/>
                      <a:pt x="558356" y="1174242"/>
                      <a:pt x="559403" y="1172242"/>
                    </a:cubicBezTo>
                    <a:cubicBezTo>
                      <a:pt x="560832" y="1169384"/>
                      <a:pt x="561975" y="1165955"/>
                      <a:pt x="563023" y="1161383"/>
                    </a:cubicBezTo>
                    <a:cubicBezTo>
                      <a:pt x="563880" y="1157573"/>
                      <a:pt x="564166" y="1153668"/>
                      <a:pt x="564356" y="1149287"/>
                    </a:cubicBezTo>
                    <a:cubicBezTo>
                      <a:pt x="564547" y="1144905"/>
                      <a:pt x="564356" y="1140238"/>
                      <a:pt x="563785" y="1134428"/>
                    </a:cubicBezTo>
                    <a:cubicBezTo>
                      <a:pt x="563309" y="1129570"/>
                      <a:pt x="562451" y="1124617"/>
                      <a:pt x="561404" y="1119664"/>
                    </a:cubicBezTo>
                    <a:cubicBezTo>
                      <a:pt x="561499" y="1119759"/>
                      <a:pt x="561689" y="1119854"/>
                      <a:pt x="561880" y="1120045"/>
                    </a:cubicBezTo>
                    <a:cubicBezTo>
                      <a:pt x="561880" y="1120045"/>
                      <a:pt x="561880" y="1119854"/>
                      <a:pt x="561880" y="1119854"/>
                    </a:cubicBezTo>
                    <a:lnTo>
                      <a:pt x="561975" y="1119854"/>
                    </a:lnTo>
                    <a:lnTo>
                      <a:pt x="568166" y="1124141"/>
                    </a:lnTo>
                    <a:cubicBezTo>
                      <a:pt x="571595" y="1126617"/>
                      <a:pt x="575215" y="1128998"/>
                      <a:pt x="579025" y="1131380"/>
                    </a:cubicBezTo>
                    <a:cubicBezTo>
                      <a:pt x="585692" y="1135380"/>
                      <a:pt x="592455" y="1139190"/>
                      <a:pt x="599313" y="1142619"/>
                    </a:cubicBezTo>
                    <a:cubicBezTo>
                      <a:pt x="609886" y="1147953"/>
                      <a:pt x="620935" y="1152430"/>
                      <a:pt x="631984" y="1156049"/>
                    </a:cubicBezTo>
                    <a:cubicBezTo>
                      <a:pt x="642842" y="1159478"/>
                      <a:pt x="653606" y="1161383"/>
                      <a:pt x="663988" y="1161669"/>
                    </a:cubicBezTo>
                    <a:lnTo>
                      <a:pt x="665798" y="1161669"/>
                    </a:lnTo>
                    <a:cubicBezTo>
                      <a:pt x="669798" y="1161669"/>
                      <a:pt x="674084" y="1161288"/>
                      <a:pt x="678561" y="1160431"/>
                    </a:cubicBezTo>
                    <a:cubicBezTo>
                      <a:pt x="682847" y="1159574"/>
                      <a:pt x="685991" y="1158716"/>
                      <a:pt x="688848" y="1157478"/>
                    </a:cubicBezTo>
                    <a:cubicBezTo>
                      <a:pt x="691801" y="1156240"/>
                      <a:pt x="694182" y="1154716"/>
                      <a:pt x="696468" y="1152716"/>
                    </a:cubicBezTo>
                    <a:cubicBezTo>
                      <a:pt x="698754" y="1150715"/>
                      <a:pt x="699992" y="1147858"/>
                      <a:pt x="700564" y="1145762"/>
                    </a:cubicBezTo>
                    <a:cubicBezTo>
                      <a:pt x="702183" y="1139952"/>
                      <a:pt x="698468" y="1134237"/>
                      <a:pt x="696849" y="1132046"/>
                    </a:cubicBezTo>
                    <a:cubicBezTo>
                      <a:pt x="692944" y="1126903"/>
                      <a:pt x="688086" y="1123093"/>
                      <a:pt x="684181" y="1120331"/>
                    </a:cubicBezTo>
                    <a:cubicBezTo>
                      <a:pt x="677418" y="1115378"/>
                      <a:pt x="669798" y="1110710"/>
                      <a:pt x="660464" y="1105567"/>
                    </a:cubicBezTo>
                    <a:cubicBezTo>
                      <a:pt x="664178" y="1106424"/>
                      <a:pt x="667988" y="1106996"/>
                      <a:pt x="671798" y="1107377"/>
                    </a:cubicBezTo>
                    <a:cubicBezTo>
                      <a:pt x="679133" y="1108234"/>
                      <a:pt x="685229" y="1108615"/>
                      <a:pt x="690848" y="1108615"/>
                    </a:cubicBezTo>
                    <a:cubicBezTo>
                      <a:pt x="692372" y="1108615"/>
                      <a:pt x="693896" y="1108615"/>
                      <a:pt x="695420" y="1108615"/>
                    </a:cubicBezTo>
                    <a:cubicBezTo>
                      <a:pt x="705231" y="1108139"/>
                      <a:pt x="722186" y="1105281"/>
                      <a:pt x="724853" y="1090898"/>
                    </a:cubicBezTo>
                    <a:cubicBezTo>
                      <a:pt x="725424" y="1087850"/>
                      <a:pt x="725234" y="1084612"/>
                      <a:pt x="724376" y="1081754"/>
                    </a:cubicBezTo>
                    <a:cubicBezTo>
                      <a:pt x="723614" y="1079087"/>
                      <a:pt x="721900" y="1076516"/>
                      <a:pt x="719138" y="1073753"/>
                    </a:cubicBezTo>
                    <a:cubicBezTo>
                      <a:pt x="716852" y="1071372"/>
                      <a:pt x="713899" y="1069562"/>
                      <a:pt x="711613" y="1068229"/>
                    </a:cubicBezTo>
                    <a:cubicBezTo>
                      <a:pt x="708374" y="1066324"/>
                      <a:pt x="704850" y="1064895"/>
                      <a:pt x="701802" y="1063657"/>
                    </a:cubicBezTo>
                    <a:cubicBezTo>
                      <a:pt x="694658" y="1060895"/>
                      <a:pt x="686753" y="1058418"/>
                      <a:pt x="677799" y="1056323"/>
                    </a:cubicBezTo>
                    <a:cubicBezTo>
                      <a:pt x="679609" y="1056132"/>
                      <a:pt x="681038" y="1055846"/>
                      <a:pt x="682466" y="1055465"/>
                    </a:cubicBezTo>
                    <a:cubicBezTo>
                      <a:pt x="689229" y="1053751"/>
                      <a:pt x="698468" y="1050131"/>
                      <a:pt x="704279" y="1042607"/>
                    </a:cubicBezTo>
                    <a:cubicBezTo>
                      <a:pt x="707612" y="1038130"/>
                      <a:pt x="709327" y="1034415"/>
                      <a:pt x="709708" y="1030700"/>
                    </a:cubicBezTo>
                    <a:cubicBezTo>
                      <a:pt x="710184" y="1026033"/>
                      <a:pt x="708851" y="1021842"/>
                      <a:pt x="705803" y="1018604"/>
                    </a:cubicBezTo>
                    <a:cubicBezTo>
                      <a:pt x="702945" y="1015651"/>
                      <a:pt x="699230" y="1014032"/>
                      <a:pt x="696278" y="1013079"/>
                    </a:cubicBezTo>
                    <a:cubicBezTo>
                      <a:pt x="693230" y="1012031"/>
                      <a:pt x="689896" y="1011269"/>
                      <a:pt x="685610" y="1010698"/>
                    </a:cubicBezTo>
                    <a:cubicBezTo>
                      <a:pt x="677323" y="1009555"/>
                      <a:pt x="668750" y="1009364"/>
                      <a:pt x="660464" y="1009079"/>
                    </a:cubicBezTo>
                    <a:lnTo>
                      <a:pt x="657035" y="1009079"/>
                    </a:lnTo>
                    <a:cubicBezTo>
                      <a:pt x="649319" y="1008793"/>
                      <a:pt x="641604" y="1008698"/>
                      <a:pt x="633889" y="1008698"/>
                    </a:cubicBezTo>
                    <a:lnTo>
                      <a:pt x="617982" y="1008698"/>
                    </a:lnTo>
                    <a:cubicBezTo>
                      <a:pt x="612458" y="1008793"/>
                      <a:pt x="606933" y="1008888"/>
                      <a:pt x="601409" y="1008888"/>
                    </a:cubicBezTo>
                    <a:cubicBezTo>
                      <a:pt x="587693" y="1008888"/>
                      <a:pt x="577120" y="1008602"/>
                      <a:pt x="567404" y="1008126"/>
                    </a:cubicBezTo>
                    <a:cubicBezTo>
                      <a:pt x="549497" y="975455"/>
                      <a:pt x="531495" y="940975"/>
                      <a:pt x="513969" y="905732"/>
                    </a:cubicBezTo>
                    <a:lnTo>
                      <a:pt x="513493" y="904875"/>
                    </a:lnTo>
                    <a:lnTo>
                      <a:pt x="513493" y="904875"/>
                    </a:lnTo>
                    <a:cubicBezTo>
                      <a:pt x="487680" y="852678"/>
                      <a:pt x="460820" y="794957"/>
                      <a:pt x="431578" y="728472"/>
                    </a:cubicBezTo>
                    <a:cubicBezTo>
                      <a:pt x="407670" y="674084"/>
                      <a:pt x="385477" y="616649"/>
                      <a:pt x="365665" y="557879"/>
                    </a:cubicBezTo>
                    <a:cubicBezTo>
                      <a:pt x="333089" y="461391"/>
                      <a:pt x="305943" y="358235"/>
                      <a:pt x="284798" y="251365"/>
                    </a:cubicBezTo>
                    <a:cubicBezTo>
                      <a:pt x="270700" y="179832"/>
                      <a:pt x="259461" y="106871"/>
                      <a:pt x="251270" y="34004"/>
                    </a:cubicBezTo>
                    <a:lnTo>
                      <a:pt x="251079" y="34195"/>
                    </a:lnTo>
                    <a:cubicBezTo>
                      <a:pt x="251079" y="34195"/>
                      <a:pt x="251079" y="34100"/>
                      <a:pt x="251079" y="34004"/>
                    </a:cubicBezTo>
                    <a:cubicBezTo>
                      <a:pt x="251079" y="34004"/>
                      <a:pt x="250984" y="34100"/>
                      <a:pt x="250889" y="34195"/>
                    </a:cubicBezTo>
                    <a:cubicBezTo>
                      <a:pt x="250222" y="28099"/>
                      <a:pt x="249460" y="22003"/>
                      <a:pt x="249079" y="15431"/>
                    </a:cubicBezTo>
                    <a:cubicBezTo>
                      <a:pt x="248984" y="15431"/>
                      <a:pt x="248793" y="15431"/>
                      <a:pt x="248603" y="15526"/>
                    </a:cubicBezTo>
                    <a:cubicBezTo>
                      <a:pt x="247650" y="15716"/>
                      <a:pt x="246698" y="15812"/>
                      <a:pt x="245745" y="15812"/>
                    </a:cubicBezTo>
                    <a:cubicBezTo>
                      <a:pt x="244316" y="15812"/>
                      <a:pt x="242792" y="15621"/>
                      <a:pt x="241364" y="15145"/>
                    </a:cubicBezTo>
                    <a:lnTo>
                      <a:pt x="238887" y="14097"/>
                    </a:lnTo>
                    <a:cubicBezTo>
                      <a:pt x="237649" y="13621"/>
                      <a:pt x="236506" y="13145"/>
                      <a:pt x="235268" y="12478"/>
                    </a:cubicBezTo>
                    <a:cubicBezTo>
                      <a:pt x="234315" y="11906"/>
                      <a:pt x="233363" y="11335"/>
                      <a:pt x="232410" y="10858"/>
                    </a:cubicBezTo>
                    <a:cubicBezTo>
                      <a:pt x="223647" y="7049"/>
                      <a:pt x="214122" y="4096"/>
                      <a:pt x="204025" y="2096"/>
                    </a:cubicBezTo>
                    <a:cubicBezTo>
                      <a:pt x="196310" y="762"/>
                      <a:pt x="188119" y="95"/>
                      <a:pt x="179546" y="95"/>
                    </a:cubicBezTo>
                    <a:cubicBezTo>
                      <a:pt x="176022" y="95"/>
                      <a:pt x="172593" y="191"/>
                      <a:pt x="169069" y="381"/>
                    </a:cubicBezTo>
                  </a:path>
                </a:pathLst>
              </a:custGeom>
              <a:solidFill>
                <a:srgbClr val="FFE1D1"/>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B6B45A17-A1D3-9A74-A6C4-6A87465CF339}"/>
                  </a:ext>
                </a:extLst>
              </p:cNvPr>
              <p:cNvSpPr/>
              <p:nvPr/>
            </p:nvSpPr>
            <p:spPr>
              <a:xfrm>
                <a:off x="4670252" y="5231805"/>
                <a:ext cx="62143" cy="28658"/>
              </a:xfrm>
              <a:custGeom>
                <a:avLst/>
                <a:gdLst>
                  <a:gd name="connsiteX0" fmla="*/ 522 w 62143"/>
                  <a:gd name="connsiteY0" fmla="*/ 2000 h 28658"/>
                  <a:gd name="connsiteX1" fmla="*/ 1856 w 62143"/>
                  <a:gd name="connsiteY1" fmla="*/ 7429 h 28658"/>
                  <a:gd name="connsiteX2" fmla="*/ 29192 w 62143"/>
                  <a:gd name="connsiteY2" fmla="*/ 19621 h 28658"/>
                  <a:gd name="connsiteX3" fmla="*/ 58530 w 62143"/>
                  <a:gd name="connsiteY3" fmla="*/ 28575 h 28658"/>
                  <a:gd name="connsiteX4" fmla="*/ 62054 w 62143"/>
                  <a:gd name="connsiteY4" fmla="*/ 26479 h 28658"/>
                  <a:gd name="connsiteX5" fmla="*/ 60053 w 62143"/>
                  <a:gd name="connsiteY5" fmla="*/ 22955 h 28658"/>
                  <a:gd name="connsiteX6" fmla="*/ 28145 w 62143"/>
                  <a:gd name="connsiteY6" fmla="*/ 11811 h 28658"/>
                  <a:gd name="connsiteX7" fmla="*/ 28716 w 62143"/>
                  <a:gd name="connsiteY7" fmla="*/ 12001 h 28658"/>
                  <a:gd name="connsiteX8" fmla="*/ 5856 w 62143"/>
                  <a:gd name="connsiteY8" fmla="*/ 571 h 28658"/>
                  <a:gd name="connsiteX9" fmla="*/ 3856 w 62143"/>
                  <a:gd name="connsiteY9" fmla="*/ 0 h 28658"/>
                  <a:gd name="connsiteX10" fmla="*/ 522 w 62143"/>
                  <a:gd name="connsiteY10" fmla="*/ 1905 h 28658"/>
                  <a:gd name="connsiteX11" fmla="*/ 28145 w 62143"/>
                  <a:gd name="connsiteY11" fmla="*/ 11716 h 28658"/>
                  <a:gd name="connsiteX12" fmla="*/ 27859 w 62143"/>
                  <a:gd name="connsiteY12" fmla="*/ 11620 h 28658"/>
                  <a:gd name="connsiteX13" fmla="*/ 28145 w 62143"/>
                  <a:gd name="connsiteY13" fmla="*/ 11716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3" h="28658">
                    <a:moveTo>
                      <a:pt x="522" y="2000"/>
                    </a:moveTo>
                    <a:cubicBezTo>
                      <a:pt x="-526" y="3810"/>
                      <a:pt x="46" y="6382"/>
                      <a:pt x="1856" y="7429"/>
                    </a:cubicBezTo>
                    <a:cubicBezTo>
                      <a:pt x="10714" y="12097"/>
                      <a:pt x="19858" y="16097"/>
                      <a:pt x="29192" y="19621"/>
                    </a:cubicBezTo>
                    <a:cubicBezTo>
                      <a:pt x="38813" y="23146"/>
                      <a:pt x="48623" y="25908"/>
                      <a:pt x="58530" y="28575"/>
                    </a:cubicBezTo>
                    <a:cubicBezTo>
                      <a:pt x="60053" y="28956"/>
                      <a:pt x="61673" y="28003"/>
                      <a:pt x="62054" y="26479"/>
                    </a:cubicBezTo>
                    <a:cubicBezTo>
                      <a:pt x="62435" y="24955"/>
                      <a:pt x="61577" y="23336"/>
                      <a:pt x="60053" y="22955"/>
                    </a:cubicBezTo>
                    <a:cubicBezTo>
                      <a:pt x="49195" y="19907"/>
                      <a:pt x="38622" y="16097"/>
                      <a:pt x="28145" y="11811"/>
                    </a:cubicBezTo>
                    <a:cubicBezTo>
                      <a:pt x="28335" y="11811"/>
                      <a:pt x="28526" y="12001"/>
                      <a:pt x="28716" y="12001"/>
                    </a:cubicBezTo>
                    <a:cubicBezTo>
                      <a:pt x="20906" y="8668"/>
                      <a:pt x="13286" y="4858"/>
                      <a:pt x="5856" y="571"/>
                    </a:cubicBezTo>
                    <a:cubicBezTo>
                      <a:pt x="5285" y="190"/>
                      <a:pt x="4523" y="0"/>
                      <a:pt x="3856" y="0"/>
                    </a:cubicBezTo>
                    <a:cubicBezTo>
                      <a:pt x="2522" y="0"/>
                      <a:pt x="1189" y="667"/>
                      <a:pt x="522" y="1905"/>
                    </a:cubicBezTo>
                    <a:moveTo>
                      <a:pt x="28145" y="11716"/>
                    </a:moveTo>
                    <a:cubicBezTo>
                      <a:pt x="28145" y="11716"/>
                      <a:pt x="27954" y="11716"/>
                      <a:pt x="27859" y="11620"/>
                    </a:cubicBezTo>
                    <a:cubicBezTo>
                      <a:pt x="27954" y="11620"/>
                      <a:pt x="28049" y="11716"/>
                      <a:pt x="28145" y="11716"/>
                    </a:cubicBezTo>
                  </a:path>
                </a:pathLst>
              </a:custGeom>
              <a:solidFill>
                <a:srgbClr val="D9A68A"/>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6714A9BC-7759-6512-77A7-CA063E4282B4}"/>
                  </a:ext>
                </a:extLst>
              </p:cNvPr>
              <p:cNvSpPr/>
              <p:nvPr/>
            </p:nvSpPr>
            <p:spPr>
              <a:xfrm>
                <a:off x="4687118" y="5192562"/>
                <a:ext cx="59088" cy="21103"/>
              </a:xfrm>
              <a:custGeom>
                <a:avLst/>
                <a:gdLst>
                  <a:gd name="connsiteX0" fmla="*/ 2039 w 59088"/>
                  <a:gd name="connsiteY0" fmla="*/ 571 h 21103"/>
                  <a:gd name="connsiteX1" fmla="*/ 134 w 59088"/>
                  <a:gd name="connsiteY1" fmla="*/ 3048 h 21103"/>
                  <a:gd name="connsiteX2" fmla="*/ 515 w 59088"/>
                  <a:gd name="connsiteY2" fmla="*/ 6096 h 21103"/>
                  <a:gd name="connsiteX3" fmla="*/ 2992 w 59088"/>
                  <a:gd name="connsiteY3" fmla="*/ 8001 h 21103"/>
                  <a:gd name="connsiteX4" fmla="*/ 28804 w 59088"/>
                  <a:gd name="connsiteY4" fmla="*/ 15907 h 21103"/>
                  <a:gd name="connsiteX5" fmla="*/ 55379 w 59088"/>
                  <a:gd name="connsiteY5" fmla="*/ 21050 h 21103"/>
                  <a:gd name="connsiteX6" fmla="*/ 57570 w 59088"/>
                  <a:gd name="connsiteY6" fmla="*/ 20765 h 21103"/>
                  <a:gd name="connsiteX7" fmla="*/ 58999 w 59088"/>
                  <a:gd name="connsiteY7" fmla="*/ 18955 h 21103"/>
                  <a:gd name="connsiteX8" fmla="*/ 56903 w 59088"/>
                  <a:gd name="connsiteY8" fmla="*/ 15335 h 21103"/>
                  <a:gd name="connsiteX9" fmla="*/ 30709 w 59088"/>
                  <a:gd name="connsiteY9" fmla="*/ 9049 h 21103"/>
                  <a:gd name="connsiteX10" fmla="*/ 5183 w 59088"/>
                  <a:gd name="connsiteY10" fmla="*/ 191 h 21103"/>
                  <a:gd name="connsiteX11" fmla="*/ 4230 w 59088"/>
                  <a:gd name="connsiteY11" fmla="*/ 0 h 21103"/>
                  <a:gd name="connsiteX12" fmla="*/ 2134 w 59088"/>
                  <a:gd name="connsiteY12" fmla="*/ 571 h 2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88" h="21103">
                    <a:moveTo>
                      <a:pt x="2039" y="571"/>
                    </a:moveTo>
                    <a:cubicBezTo>
                      <a:pt x="1087" y="1143"/>
                      <a:pt x="420" y="2000"/>
                      <a:pt x="134" y="3048"/>
                    </a:cubicBezTo>
                    <a:cubicBezTo>
                      <a:pt x="-151" y="4096"/>
                      <a:pt x="39" y="5144"/>
                      <a:pt x="515" y="6096"/>
                    </a:cubicBezTo>
                    <a:cubicBezTo>
                      <a:pt x="1087" y="7144"/>
                      <a:pt x="1944" y="7620"/>
                      <a:pt x="2992" y="8001"/>
                    </a:cubicBezTo>
                    <a:cubicBezTo>
                      <a:pt x="11374" y="11240"/>
                      <a:pt x="20041" y="13621"/>
                      <a:pt x="28804" y="15907"/>
                    </a:cubicBezTo>
                    <a:cubicBezTo>
                      <a:pt x="37567" y="18098"/>
                      <a:pt x="46426" y="19526"/>
                      <a:pt x="55379" y="21050"/>
                    </a:cubicBezTo>
                    <a:cubicBezTo>
                      <a:pt x="56141" y="21146"/>
                      <a:pt x="56903" y="21146"/>
                      <a:pt x="57570" y="20765"/>
                    </a:cubicBezTo>
                    <a:cubicBezTo>
                      <a:pt x="58237" y="20383"/>
                      <a:pt x="58713" y="19812"/>
                      <a:pt x="58999" y="18955"/>
                    </a:cubicBezTo>
                    <a:cubicBezTo>
                      <a:pt x="59380" y="17526"/>
                      <a:pt x="58522" y="15621"/>
                      <a:pt x="56903" y="15335"/>
                    </a:cubicBezTo>
                    <a:cubicBezTo>
                      <a:pt x="48045" y="13811"/>
                      <a:pt x="39377" y="11621"/>
                      <a:pt x="30709" y="9049"/>
                    </a:cubicBezTo>
                    <a:cubicBezTo>
                      <a:pt x="22042" y="6477"/>
                      <a:pt x="13660" y="3334"/>
                      <a:pt x="5183" y="191"/>
                    </a:cubicBezTo>
                    <a:cubicBezTo>
                      <a:pt x="4897" y="95"/>
                      <a:pt x="4611" y="0"/>
                      <a:pt x="4230" y="0"/>
                    </a:cubicBezTo>
                    <a:cubicBezTo>
                      <a:pt x="3563" y="0"/>
                      <a:pt x="2801" y="191"/>
                      <a:pt x="2134" y="571"/>
                    </a:cubicBezTo>
                  </a:path>
                </a:pathLst>
              </a:custGeom>
              <a:solidFill>
                <a:srgbClr val="D9A68A"/>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66FFAF15-0B09-9095-AFFB-AEEB72656FB9}"/>
                  </a:ext>
                </a:extLst>
              </p:cNvPr>
              <p:cNvSpPr/>
              <p:nvPr/>
            </p:nvSpPr>
            <p:spPr>
              <a:xfrm>
                <a:off x="4029360" y="3964599"/>
                <a:ext cx="346471" cy="343662"/>
              </a:xfrm>
              <a:custGeom>
                <a:avLst/>
                <a:gdLst>
                  <a:gd name="connsiteX0" fmla="*/ 209645 w 346471"/>
                  <a:gd name="connsiteY0" fmla="*/ 381 h 343662"/>
                  <a:gd name="connsiteX1" fmla="*/ 142970 w 346471"/>
                  <a:gd name="connsiteY1" fmla="*/ 13811 h 343662"/>
                  <a:gd name="connsiteX2" fmla="*/ 89345 w 346471"/>
                  <a:gd name="connsiteY2" fmla="*/ 45149 h 343662"/>
                  <a:gd name="connsiteX3" fmla="*/ 84201 w 346471"/>
                  <a:gd name="connsiteY3" fmla="*/ 49340 h 343662"/>
                  <a:gd name="connsiteX4" fmla="*/ 84392 w 346471"/>
                  <a:gd name="connsiteY4" fmla="*/ 49340 h 343662"/>
                  <a:gd name="connsiteX5" fmla="*/ 67056 w 346471"/>
                  <a:gd name="connsiteY5" fmla="*/ 65532 h 343662"/>
                  <a:gd name="connsiteX6" fmla="*/ 58769 w 346471"/>
                  <a:gd name="connsiteY6" fmla="*/ 74486 h 343662"/>
                  <a:gd name="connsiteX7" fmla="*/ 57436 w 346471"/>
                  <a:gd name="connsiteY7" fmla="*/ 76010 h 343662"/>
                  <a:gd name="connsiteX8" fmla="*/ 56102 w 346471"/>
                  <a:gd name="connsiteY8" fmla="*/ 77533 h 343662"/>
                  <a:gd name="connsiteX9" fmla="*/ 54769 w 346471"/>
                  <a:gd name="connsiteY9" fmla="*/ 79058 h 343662"/>
                  <a:gd name="connsiteX10" fmla="*/ 53530 w 346471"/>
                  <a:gd name="connsiteY10" fmla="*/ 80581 h 343662"/>
                  <a:gd name="connsiteX11" fmla="*/ 52292 w 346471"/>
                  <a:gd name="connsiteY11" fmla="*/ 82106 h 343662"/>
                  <a:gd name="connsiteX12" fmla="*/ 51149 w 346471"/>
                  <a:gd name="connsiteY12" fmla="*/ 83534 h 343662"/>
                  <a:gd name="connsiteX13" fmla="*/ 50101 w 346471"/>
                  <a:gd name="connsiteY13" fmla="*/ 84868 h 343662"/>
                  <a:gd name="connsiteX14" fmla="*/ 46292 w 346471"/>
                  <a:gd name="connsiteY14" fmla="*/ 89821 h 343662"/>
                  <a:gd name="connsiteX15" fmla="*/ 25717 w 346471"/>
                  <a:gd name="connsiteY15" fmla="*/ 122301 h 343662"/>
                  <a:gd name="connsiteX16" fmla="*/ 24765 w 346471"/>
                  <a:gd name="connsiteY16" fmla="*/ 124111 h 343662"/>
                  <a:gd name="connsiteX17" fmla="*/ 19336 w 346471"/>
                  <a:gd name="connsiteY17" fmla="*/ 135350 h 343662"/>
                  <a:gd name="connsiteX18" fmla="*/ 18764 w 346471"/>
                  <a:gd name="connsiteY18" fmla="*/ 136684 h 343662"/>
                  <a:gd name="connsiteX19" fmla="*/ 17431 w 346471"/>
                  <a:gd name="connsiteY19" fmla="*/ 139637 h 343662"/>
                  <a:gd name="connsiteX20" fmla="*/ 15050 w 346471"/>
                  <a:gd name="connsiteY20" fmla="*/ 145447 h 343662"/>
                  <a:gd name="connsiteX21" fmla="*/ 14383 w 346471"/>
                  <a:gd name="connsiteY21" fmla="*/ 146971 h 343662"/>
                  <a:gd name="connsiteX22" fmla="*/ 14097 w 346471"/>
                  <a:gd name="connsiteY22" fmla="*/ 148019 h 343662"/>
                  <a:gd name="connsiteX23" fmla="*/ 1048 w 346471"/>
                  <a:gd name="connsiteY23" fmla="*/ 202978 h 343662"/>
                  <a:gd name="connsiteX24" fmla="*/ 0 w 346471"/>
                  <a:gd name="connsiteY24" fmla="*/ 222504 h 343662"/>
                  <a:gd name="connsiteX25" fmla="*/ 3524 w 346471"/>
                  <a:gd name="connsiteY25" fmla="*/ 260223 h 343662"/>
                  <a:gd name="connsiteX26" fmla="*/ 3715 w 346471"/>
                  <a:gd name="connsiteY26" fmla="*/ 261366 h 343662"/>
                  <a:gd name="connsiteX27" fmla="*/ 13145 w 346471"/>
                  <a:gd name="connsiteY27" fmla="*/ 293275 h 343662"/>
                  <a:gd name="connsiteX28" fmla="*/ 13335 w 346471"/>
                  <a:gd name="connsiteY28" fmla="*/ 293275 h 343662"/>
                  <a:gd name="connsiteX29" fmla="*/ 20860 w 346471"/>
                  <a:gd name="connsiteY29" fmla="*/ 309753 h 343662"/>
                  <a:gd name="connsiteX30" fmla="*/ 36386 w 346471"/>
                  <a:gd name="connsiteY30" fmla="*/ 331184 h 343662"/>
                  <a:gd name="connsiteX31" fmla="*/ 53530 w 346471"/>
                  <a:gd name="connsiteY31" fmla="*/ 343662 h 343662"/>
                  <a:gd name="connsiteX32" fmla="*/ 53530 w 346471"/>
                  <a:gd name="connsiteY32" fmla="*/ 343662 h 343662"/>
                  <a:gd name="connsiteX33" fmla="*/ 53054 w 346471"/>
                  <a:gd name="connsiteY33" fmla="*/ 341186 h 343662"/>
                  <a:gd name="connsiteX34" fmla="*/ 53054 w 346471"/>
                  <a:gd name="connsiteY34" fmla="*/ 340138 h 343662"/>
                  <a:gd name="connsiteX35" fmla="*/ 45625 w 346471"/>
                  <a:gd name="connsiteY35" fmla="*/ 301466 h 343662"/>
                  <a:gd name="connsiteX36" fmla="*/ 43815 w 346471"/>
                  <a:gd name="connsiteY36" fmla="*/ 303848 h 343662"/>
                  <a:gd name="connsiteX37" fmla="*/ 43053 w 346471"/>
                  <a:gd name="connsiteY37" fmla="*/ 305562 h 343662"/>
                  <a:gd name="connsiteX38" fmla="*/ 38576 w 346471"/>
                  <a:gd name="connsiteY38" fmla="*/ 308800 h 343662"/>
                  <a:gd name="connsiteX39" fmla="*/ 37147 w 346471"/>
                  <a:gd name="connsiteY39" fmla="*/ 308705 h 343662"/>
                  <a:gd name="connsiteX40" fmla="*/ 34290 w 346471"/>
                  <a:gd name="connsiteY40" fmla="*/ 306134 h 343662"/>
                  <a:gd name="connsiteX41" fmla="*/ 34100 w 346471"/>
                  <a:gd name="connsiteY41" fmla="*/ 302895 h 343662"/>
                  <a:gd name="connsiteX42" fmla="*/ 62579 w 346471"/>
                  <a:gd name="connsiteY42" fmla="*/ 255461 h 343662"/>
                  <a:gd name="connsiteX43" fmla="*/ 110109 w 346471"/>
                  <a:gd name="connsiteY43" fmla="*/ 210598 h 343662"/>
                  <a:gd name="connsiteX44" fmla="*/ 168592 w 346471"/>
                  <a:gd name="connsiteY44" fmla="*/ 178308 h 343662"/>
                  <a:gd name="connsiteX45" fmla="*/ 200882 w 346471"/>
                  <a:gd name="connsiteY45" fmla="*/ 168783 h 343662"/>
                  <a:gd name="connsiteX46" fmla="*/ 233934 w 346471"/>
                  <a:gd name="connsiteY46" fmla="*/ 165163 h 343662"/>
                  <a:gd name="connsiteX47" fmla="*/ 235172 w 346471"/>
                  <a:gd name="connsiteY47" fmla="*/ 165163 h 343662"/>
                  <a:gd name="connsiteX48" fmla="*/ 266509 w 346471"/>
                  <a:gd name="connsiteY48" fmla="*/ 168116 h 343662"/>
                  <a:gd name="connsiteX49" fmla="*/ 281750 w 346471"/>
                  <a:gd name="connsiteY49" fmla="*/ 172117 h 343662"/>
                  <a:gd name="connsiteX50" fmla="*/ 287369 w 346471"/>
                  <a:gd name="connsiteY50" fmla="*/ 174308 h 343662"/>
                  <a:gd name="connsiteX51" fmla="*/ 288512 w 346471"/>
                  <a:gd name="connsiteY51" fmla="*/ 174784 h 343662"/>
                  <a:gd name="connsiteX52" fmla="*/ 294704 w 346471"/>
                  <a:gd name="connsiteY52" fmla="*/ 177546 h 343662"/>
                  <a:gd name="connsiteX53" fmla="*/ 296990 w 346471"/>
                  <a:gd name="connsiteY53" fmla="*/ 179070 h 343662"/>
                  <a:gd name="connsiteX54" fmla="*/ 298418 w 346471"/>
                  <a:gd name="connsiteY54" fmla="*/ 179927 h 343662"/>
                  <a:gd name="connsiteX55" fmla="*/ 304705 w 346471"/>
                  <a:gd name="connsiteY55" fmla="*/ 192024 h 343662"/>
                  <a:gd name="connsiteX56" fmla="*/ 302609 w 346471"/>
                  <a:gd name="connsiteY56" fmla="*/ 199168 h 343662"/>
                  <a:gd name="connsiteX57" fmla="*/ 294227 w 346471"/>
                  <a:gd name="connsiteY57" fmla="*/ 205264 h 343662"/>
                  <a:gd name="connsiteX58" fmla="*/ 296037 w 346471"/>
                  <a:gd name="connsiteY58" fmla="*/ 224314 h 343662"/>
                  <a:gd name="connsiteX59" fmla="*/ 309753 w 346471"/>
                  <a:gd name="connsiteY59" fmla="*/ 210884 h 343662"/>
                  <a:gd name="connsiteX60" fmla="*/ 322326 w 346471"/>
                  <a:gd name="connsiteY60" fmla="*/ 193834 h 343662"/>
                  <a:gd name="connsiteX61" fmla="*/ 338804 w 346471"/>
                  <a:gd name="connsiteY61" fmla="*/ 161354 h 343662"/>
                  <a:gd name="connsiteX62" fmla="*/ 344805 w 346471"/>
                  <a:gd name="connsiteY62" fmla="*/ 99917 h 343662"/>
                  <a:gd name="connsiteX63" fmla="*/ 320230 w 346471"/>
                  <a:gd name="connsiteY63" fmla="*/ 48387 h 343662"/>
                  <a:gd name="connsiteX64" fmla="*/ 272796 w 346471"/>
                  <a:gd name="connsiteY64" fmla="*/ 13335 h 343662"/>
                  <a:gd name="connsiteX65" fmla="*/ 211074 w 346471"/>
                  <a:gd name="connsiteY65" fmla="*/ 0 h 343662"/>
                  <a:gd name="connsiteX66" fmla="*/ 209741 w 346471"/>
                  <a:gd name="connsiteY66" fmla="*/ 0 h 343662"/>
                  <a:gd name="connsiteX67" fmla="*/ 149447 w 346471"/>
                  <a:gd name="connsiteY67" fmla="*/ 34576 h 343662"/>
                  <a:gd name="connsiteX68" fmla="*/ 151829 w 346471"/>
                  <a:gd name="connsiteY68" fmla="*/ 31623 h 343662"/>
                  <a:gd name="connsiteX69" fmla="*/ 195548 w 346471"/>
                  <a:gd name="connsiteY69" fmla="*/ 26289 h 343662"/>
                  <a:gd name="connsiteX70" fmla="*/ 200978 w 346471"/>
                  <a:gd name="connsiteY70" fmla="*/ 26289 h 343662"/>
                  <a:gd name="connsiteX71" fmla="*/ 237649 w 346471"/>
                  <a:gd name="connsiteY71" fmla="*/ 30004 h 343662"/>
                  <a:gd name="connsiteX72" fmla="*/ 278321 w 346471"/>
                  <a:gd name="connsiteY72" fmla="*/ 46101 h 343662"/>
                  <a:gd name="connsiteX73" fmla="*/ 311849 w 346471"/>
                  <a:gd name="connsiteY73" fmla="*/ 74486 h 343662"/>
                  <a:gd name="connsiteX74" fmla="*/ 313182 w 346471"/>
                  <a:gd name="connsiteY74" fmla="*/ 78391 h 343662"/>
                  <a:gd name="connsiteX75" fmla="*/ 313182 w 346471"/>
                  <a:gd name="connsiteY75" fmla="*/ 79439 h 343662"/>
                  <a:gd name="connsiteX76" fmla="*/ 310420 w 346471"/>
                  <a:gd name="connsiteY76" fmla="*/ 84106 h 343662"/>
                  <a:gd name="connsiteX77" fmla="*/ 306229 w 346471"/>
                  <a:gd name="connsiteY77" fmla="*/ 85439 h 343662"/>
                  <a:gd name="connsiteX78" fmla="*/ 305276 w 346471"/>
                  <a:gd name="connsiteY78" fmla="*/ 85439 h 343662"/>
                  <a:gd name="connsiteX79" fmla="*/ 300800 w 346471"/>
                  <a:gd name="connsiteY79" fmla="*/ 82677 h 343662"/>
                  <a:gd name="connsiteX80" fmla="*/ 291465 w 346471"/>
                  <a:gd name="connsiteY80" fmla="*/ 72390 h 343662"/>
                  <a:gd name="connsiteX81" fmla="*/ 268224 w 346471"/>
                  <a:gd name="connsiteY81" fmla="*/ 54102 h 343662"/>
                  <a:gd name="connsiteX82" fmla="*/ 267271 w 346471"/>
                  <a:gd name="connsiteY82" fmla="*/ 53816 h 343662"/>
                  <a:gd name="connsiteX83" fmla="*/ 233458 w 346471"/>
                  <a:gd name="connsiteY83" fmla="*/ 39529 h 343662"/>
                  <a:gd name="connsiteX84" fmla="*/ 191262 w 346471"/>
                  <a:gd name="connsiteY84" fmla="*/ 33433 h 343662"/>
                  <a:gd name="connsiteX85" fmla="*/ 190309 w 346471"/>
                  <a:gd name="connsiteY85" fmla="*/ 33242 h 343662"/>
                  <a:gd name="connsiteX86" fmla="*/ 190309 w 346471"/>
                  <a:gd name="connsiteY86" fmla="*/ 33242 h 343662"/>
                  <a:gd name="connsiteX87" fmla="*/ 152114 w 346471"/>
                  <a:gd name="connsiteY87" fmla="*/ 37338 h 343662"/>
                  <a:gd name="connsiteX88" fmla="*/ 149542 w 346471"/>
                  <a:gd name="connsiteY88" fmla="*/ 34671 h 343662"/>
                  <a:gd name="connsiteX89" fmla="*/ 112681 w 346471"/>
                  <a:gd name="connsiteY89" fmla="*/ 64484 h 343662"/>
                  <a:gd name="connsiteX90" fmla="*/ 115729 w 346471"/>
                  <a:gd name="connsiteY90" fmla="*/ 60960 h 343662"/>
                  <a:gd name="connsiteX91" fmla="*/ 160687 w 346471"/>
                  <a:gd name="connsiteY91" fmla="*/ 55912 h 343662"/>
                  <a:gd name="connsiteX92" fmla="*/ 179261 w 346471"/>
                  <a:gd name="connsiteY92" fmla="*/ 56960 h 343662"/>
                  <a:gd name="connsiteX93" fmla="*/ 194596 w 346471"/>
                  <a:gd name="connsiteY93" fmla="*/ 59341 h 343662"/>
                  <a:gd name="connsiteX94" fmla="*/ 209836 w 346471"/>
                  <a:gd name="connsiteY94" fmla="*/ 63722 h 343662"/>
                  <a:gd name="connsiteX95" fmla="*/ 239363 w 346471"/>
                  <a:gd name="connsiteY95" fmla="*/ 78391 h 343662"/>
                  <a:gd name="connsiteX96" fmla="*/ 242125 w 346471"/>
                  <a:gd name="connsiteY96" fmla="*/ 84106 h 343662"/>
                  <a:gd name="connsiteX97" fmla="*/ 240601 w 346471"/>
                  <a:gd name="connsiteY97" fmla="*/ 88868 h 343662"/>
                  <a:gd name="connsiteX98" fmla="*/ 235363 w 346471"/>
                  <a:gd name="connsiteY98" fmla="*/ 91631 h 343662"/>
                  <a:gd name="connsiteX99" fmla="*/ 230029 w 346471"/>
                  <a:gd name="connsiteY99" fmla="*/ 90106 h 343662"/>
                  <a:gd name="connsiteX100" fmla="*/ 221171 w 346471"/>
                  <a:gd name="connsiteY100" fmla="*/ 84487 h 343662"/>
                  <a:gd name="connsiteX101" fmla="*/ 203073 w 346471"/>
                  <a:gd name="connsiteY101" fmla="*/ 75343 h 343662"/>
                  <a:gd name="connsiteX102" fmla="*/ 185928 w 346471"/>
                  <a:gd name="connsiteY102" fmla="*/ 69437 h 343662"/>
                  <a:gd name="connsiteX103" fmla="*/ 168307 w 346471"/>
                  <a:gd name="connsiteY103" fmla="*/ 65532 h 343662"/>
                  <a:gd name="connsiteX104" fmla="*/ 150781 w 346471"/>
                  <a:gd name="connsiteY104" fmla="*/ 64389 h 343662"/>
                  <a:gd name="connsiteX105" fmla="*/ 116110 w 346471"/>
                  <a:gd name="connsiteY105" fmla="*/ 68199 h 343662"/>
                  <a:gd name="connsiteX106" fmla="*/ 112681 w 346471"/>
                  <a:gd name="connsiteY106" fmla="*/ 64579 h 3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6471" h="343662">
                    <a:moveTo>
                      <a:pt x="209645" y="381"/>
                    </a:moveTo>
                    <a:cubicBezTo>
                      <a:pt x="187642" y="381"/>
                      <a:pt x="165163" y="4953"/>
                      <a:pt x="142970" y="13811"/>
                    </a:cubicBezTo>
                    <a:cubicBezTo>
                      <a:pt x="124492" y="21241"/>
                      <a:pt x="106394" y="31814"/>
                      <a:pt x="89345" y="45149"/>
                    </a:cubicBezTo>
                    <a:cubicBezTo>
                      <a:pt x="87630" y="46482"/>
                      <a:pt x="85916" y="47911"/>
                      <a:pt x="84201" y="49340"/>
                    </a:cubicBezTo>
                    <a:lnTo>
                      <a:pt x="84392" y="49340"/>
                    </a:lnTo>
                    <a:cubicBezTo>
                      <a:pt x="78581" y="54293"/>
                      <a:pt x="72676" y="59722"/>
                      <a:pt x="67056" y="65532"/>
                    </a:cubicBezTo>
                    <a:cubicBezTo>
                      <a:pt x="64294" y="68294"/>
                      <a:pt x="61627" y="71247"/>
                      <a:pt x="58769" y="74486"/>
                    </a:cubicBezTo>
                    <a:lnTo>
                      <a:pt x="57436" y="76010"/>
                    </a:lnTo>
                    <a:lnTo>
                      <a:pt x="56102" y="77533"/>
                    </a:lnTo>
                    <a:lnTo>
                      <a:pt x="54769" y="79058"/>
                    </a:lnTo>
                    <a:lnTo>
                      <a:pt x="53530" y="80581"/>
                    </a:lnTo>
                    <a:lnTo>
                      <a:pt x="52292" y="82106"/>
                    </a:lnTo>
                    <a:lnTo>
                      <a:pt x="51149" y="83534"/>
                    </a:lnTo>
                    <a:lnTo>
                      <a:pt x="50101" y="84868"/>
                    </a:lnTo>
                    <a:cubicBezTo>
                      <a:pt x="48768" y="86487"/>
                      <a:pt x="47530" y="88106"/>
                      <a:pt x="46292" y="89821"/>
                    </a:cubicBezTo>
                    <a:cubicBezTo>
                      <a:pt x="38767" y="99822"/>
                      <a:pt x="31813" y="110871"/>
                      <a:pt x="25717" y="122301"/>
                    </a:cubicBezTo>
                    <a:lnTo>
                      <a:pt x="24765" y="124111"/>
                    </a:lnTo>
                    <a:cubicBezTo>
                      <a:pt x="22860" y="127825"/>
                      <a:pt x="21050" y="131540"/>
                      <a:pt x="19336" y="135350"/>
                    </a:cubicBezTo>
                    <a:lnTo>
                      <a:pt x="18764" y="136684"/>
                    </a:lnTo>
                    <a:lnTo>
                      <a:pt x="17431" y="139637"/>
                    </a:lnTo>
                    <a:cubicBezTo>
                      <a:pt x="16669" y="141542"/>
                      <a:pt x="15907" y="143446"/>
                      <a:pt x="15050" y="145447"/>
                    </a:cubicBezTo>
                    <a:lnTo>
                      <a:pt x="14383" y="146971"/>
                    </a:lnTo>
                    <a:lnTo>
                      <a:pt x="14097" y="148019"/>
                    </a:lnTo>
                    <a:cubicBezTo>
                      <a:pt x="7334" y="166021"/>
                      <a:pt x="2953" y="184499"/>
                      <a:pt x="1048" y="202978"/>
                    </a:cubicBezTo>
                    <a:cubicBezTo>
                      <a:pt x="381" y="209264"/>
                      <a:pt x="0" y="215932"/>
                      <a:pt x="0" y="222504"/>
                    </a:cubicBezTo>
                    <a:cubicBezTo>
                      <a:pt x="0" y="234696"/>
                      <a:pt x="1048" y="246983"/>
                      <a:pt x="3524" y="260223"/>
                    </a:cubicBezTo>
                    <a:cubicBezTo>
                      <a:pt x="3524" y="260604"/>
                      <a:pt x="3524" y="261080"/>
                      <a:pt x="3715" y="261366"/>
                    </a:cubicBezTo>
                    <a:cubicBezTo>
                      <a:pt x="6287" y="271558"/>
                      <a:pt x="9144" y="282321"/>
                      <a:pt x="13145" y="293275"/>
                    </a:cubicBezTo>
                    <a:lnTo>
                      <a:pt x="13335" y="293275"/>
                    </a:lnTo>
                    <a:cubicBezTo>
                      <a:pt x="15716" y="299371"/>
                      <a:pt x="18097" y="304705"/>
                      <a:pt x="20860" y="309753"/>
                    </a:cubicBezTo>
                    <a:cubicBezTo>
                      <a:pt x="25241" y="318040"/>
                      <a:pt x="30385" y="325088"/>
                      <a:pt x="36386" y="331184"/>
                    </a:cubicBezTo>
                    <a:cubicBezTo>
                      <a:pt x="41529" y="336233"/>
                      <a:pt x="47339" y="340424"/>
                      <a:pt x="53530" y="343662"/>
                    </a:cubicBezTo>
                    <a:lnTo>
                      <a:pt x="53530" y="343662"/>
                    </a:lnTo>
                    <a:lnTo>
                      <a:pt x="53054" y="341186"/>
                    </a:lnTo>
                    <a:lnTo>
                      <a:pt x="53054" y="340138"/>
                    </a:lnTo>
                    <a:cubicBezTo>
                      <a:pt x="49816" y="323850"/>
                      <a:pt x="47530" y="312134"/>
                      <a:pt x="45625" y="301466"/>
                    </a:cubicBezTo>
                    <a:lnTo>
                      <a:pt x="43815" y="303848"/>
                    </a:lnTo>
                    <a:lnTo>
                      <a:pt x="43053" y="305562"/>
                    </a:lnTo>
                    <a:cubicBezTo>
                      <a:pt x="42196" y="307562"/>
                      <a:pt x="40481" y="308800"/>
                      <a:pt x="38576" y="308800"/>
                    </a:cubicBezTo>
                    <a:cubicBezTo>
                      <a:pt x="38005" y="308800"/>
                      <a:pt x="37624" y="308800"/>
                      <a:pt x="37147" y="308705"/>
                    </a:cubicBezTo>
                    <a:cubicBezTo>
                      <a:pt x="36004" y="308324"/>
                      <a:pt x="34862" y="307372"/>
                      <a:pt x="34290" y="306134"/>
                    </a:cubicBezTo>
                    <a:cubicBezTo>
                      <a:pt x="33814" y="304991"/>
                      <a:pt x="33814" y="303848"/>
                      <a:pt x="34100" y="302895"/>
                    </a:cubicBezTo>
                    <a:cubicBezTo>
                      <a:pt x="41434" y="285655"/>
                      <a:pt x="50959" y="269748"/>
                      <a:pt x="62579" y="255461"/>
                    </a:cubicBezTo>
                    <a:cubicBezTo>
                      <a:pt x="75629" y="239268"/>
                      <a:pt x="91535" y="224219"/>
                      <a:pt x="110109" y="210598"/>
                    </a:cubicBezTo>
                    <a:cubicBezTo>
                      <a:pt x="129540" y="196310"/>
                      <a:pt x="149162" y="185452"/>
                      <a:pt x="168592" y="178308"/>
                    </a:cubicBezTo>
                    <a:cubicBezTo>
                      <a:pt x="178784" y="174593"/>
                      <a:pt x="189833" y="170879"/>
                      <a:pt x="200882" y="168783"/>
                    </a:cubicBezTo>
                    <a:cubicBezTo>
                      <a:pt x="213836" y="166402"/>
                      <a:pt x="224314" y="165163"/>
                      <a:pt x="233934" y="165163"/>
                    </a:cubicBezTo>
                    <a:lnTo>
                      <a:pt x="235172" y="165163"/>
                    </a:lnTo>
                    <a:cubicBezTo>
                      <a:pt x="246697" y="165163"/>
                      <a:pt x="256984" y="166116"/>
                      <a:pt x="266509" y="168116"/>
                    </a:cubicBezTo>
                    <a:cubicBezTo>
                      <a:pt x="272415" y="169259"/>
                      <a:pt x="277178" y="170498"/>
                      <a:pt x="281750" y="172117"/>
                    </a:cubicBezTo>
                    <a:cubicBezTo>
                      <a:pt x="283559" y="172688"/>
                      <a:pt x="285274" y="173450"/>
                      <a:pt x="287369" y="174308"/>
                    </a:cubicBezTo>
                    <a:lnTo>
                      <a:pt x="288512" y="174784"/>
                    </a:lnTo>
                    <a:cubicBezTo>
                      <a:pt x="290608" y="175641"/>
                      <a:pt x="292608" y="176498"/>
                      <a:pt x="294704" y="177546"/>
                    </a:cubicBezTo>
                    <a:cubicBezTo>
                      <a:pt x="295466" y="177927"/>
                      <a:pt x="296132" y="178403"/>
                      <a:pt x="296990" y="179070"/>
                    </a:cubicBezTo>
                    <a:lnTo>
                      <a:pt x="298418" y="179927"/>
                    </a:lnTo>
                    <a:cubicBezTo>
                      <a:pt x="302324" y="182594"/>
                      <a:pt x="304800" y="187262"/>
                      <a:pt x="304705" y="192024"/>
                    </a:cubicBezTo>
                    <a:cubicBezTo>
                      <a:pt x="304705" y="194596"/>
                      <a:pt x="303943" y="197072"/>
                      <a:pt x="302609" y="199168"/>
                    </a:cubicBezTo>
                    <a:cubicBezTo>
                      <a:pt x="300704" y="202121"/>
                      <a:pt x="297751" y="204216"/>
                      <a:pt x="294227" y="205264"/>
                    </a:cubicBezTo>
                    <a:cubicBezTo>
                      <a:pt x="294608" y="211836"/>
                      <a:pt x="295370" y="218123"/>
                      <a:pt x="296037" y="224314"/>
                    </a:cubicBezTo>
                    <a:cubicBezTo>
                      <a:pt x="300609" y="220694"/>
                      <a:pt x="304800" y="216503"/>
                      <a:pt x="309753" y="210884"/>
                    </a:cubicBezTo>
                    <a:cubicBezTo>
                      <a:pt x="313944" y="206026"/>
                      <a:pt x="317945" y="200692"/>
                      <a:pt x="322326" y="193834"/>
                    </a:cubicBezTo>
                    <a:cubicBezTo>
                      <a:pt x="329470" y="183071"/>
                      <a:pt x="334994" y="172117"/>
                      <a:pt x="338804" y="161354"/>
                    </a:cubicBezTo>
                    <a:cubicBezTo>
                      <a:pt x="346234" y="141161"/>
                      <a:pt x="348329" y="119920"/>
                      <a:pt x="344805" y="99917"/>
                    </a:cubicBezTo>
                    <a:cubicBezTo>
                      <a:pt x="341471" y="81534"/>
                      <a:pt x="332994" y="63722"/>
                      <a:pt x="320230" y="48387"/>
                    </a:cubicBezTo>
                    <a:cubicBezTo>
                      <a:pt x="308134" y="33909"/>
                      <a:pt x="291751" y="21812"/>
                      <a:pt x="272796" y="13335"/>
                    </a:cubicBezTo>
                    <a:cubicBezTo>
                      <a:pt x="254317" y="4858"/>
                      <a:pt x="232886" y="191"/>
                      <a:pt x="211074" y="0"/>
                    </a:cubicBezTo>
                    <a:lnTo>
                      <a:pt x="209741" y="0"/>
                    </a:lnTo>
                    <a:close/>
                    <a:moveTo>
                      <a:pt x="149447" y="34576"/>
                    </a:moveTo>
                    <a:cubicBezTo>
                      <a:pt x="149447" y="33242"/>
                      <a:pt x="150304" y="32099"/>
                      <a:pt x="151829" y="31623"/>
                    </a:cubicBezTo>
                    <a:cubicBezTo>
                      <a:pt x="167259" y="28289"/>
                      <a:pt x="181928" y="26575"/>
                      <a:pt x="195548" y="26289"/>
                    </a:cubicBezTo>
                    <a:cubicBezTo>
                      <a:pt x="197358" y="26289"/>
                      <a:pt x="199168" y="26289"/>
                      <a:pt x="200978" y="26289"/>
                    </a:cubicBezTo>
                    <a:cubicBezTo>
                      <a:pt x="214408" y="26289"/>
                      <a:pt x="226409" y="27432"/>
                      <a:pt x="237649" y="30004"/>
                    </a:cubicBezTo>
                    <a:cubicBezTo>
                      <a:pt x="252222" y="33338"/>
                      <a:pt x="265843" y="38767"/>
                      <a:pt x="278321" y="46101"/>
                    </a:cubicBezTo>
                    <a:cubicBezTo>
                      <a:pt x="292227" y="54388"/>
                      <a:pt x="303562" y="63913"/>
                      <a:pt x="311849" y="74486"/>
                    </a:cubicBezTo>
                    <a:cubicBezTo>
                      <a:pt x="312706" y="75533"/>
                      <a:pt x="313182" y="76962"/>
                      <a:pt x="313182" y="78391"/>
                    </a:cubicBezTo>
                    <a:lnTo>
                      <a:pt x="313182" y="79439"/>
                    </a:lnTo>
                    <a:cubicBezTo>
                      <a:pt x="312896" y="81344"/>
                      <a:pt x="312039" y="82963"/>
                      <a:pt x="310420" y="84106"/>
                    </a:cubicBezTo>
                    <a:cubicBezTo>
                      <a:pt x="309277" y="84963"/>
                      <a:pt x="307848" y="85439"/>
                      <a:pt x="306229" y="85439"/>
                    </a:cubicBezTo>
                    <a:lnTo>
                      <a:pt x="305276" y="85439"/>
                    </a:lnTo>
                    <a:cubicBezTo>
                      <a:pt x="303467" y="85058"/>
                      <a:pt x="302038" y="84296"/>
                      <a:pt x="300800" y="82677"/>
                    </a:cubicBezTo>
                    <a:cubicBezTo>
                      <a:pt x="297751" y="79153"/>
                      <a:pt x="294704" y="75724"/>
                      <a:pt x="291465" y="72390"/>
                    </a:cubicBezTo>
                    <a:cubicBezTo>
                      <a:pt x="284702" y="65627"/>
                      <a:pt x="276796" y="59531"/>
                      <a:pt x="268224" y="54102"/>
                    </a:cubicBezTo>
                    <a:lnTo>
                      <a:pt x="267271" y="53816"/>
                    </a:lnTo>
                    <a:cubicBezTo>
                      <a:pt x="257651" y="48101"/>
                      <a:pt x="246602" y="43434"/>
                      <a:pt x="233458" y="39529"/>
                    </a:cubicBezTo>
                    <a:cubicBezTo>
                      <a:pt x="219170" y="35528"/>
                      <a:pt x="204883" y="33528"/>
                      <a:pt x="191262" y="33433"/>
                    </a:cubicBezTo>
                    <a:lnTo>
                      <a:pt x="190309" y="33242"/>
                    </a:lnTo>
                    <a:lnTo>
                      <a:pt x="190309" y="33242"/>
                    </a:lnTo>
                    <a:cubicBezTo>
                      <a:pt x="177641" y="33242"/>
                      <a:pt x="164783" y="34671"/>
                      <a:pt x="152114" y="37338"/>
                    </a:cubicBezTo>
                    <a:cubicBezTo>
                      <a:pt x="150781" y="37338"/>
                      <a:pt x="149733" y="36195"/>
                      <a:pt x="149542" y="34671"/>
                    </a:cubicBezTo>
                    <a:moveTo>
                      <a:pt x="112681" y="64484"/>
                    </a:moveTo>
                    <a:cubicBezTo>
                      <a:pt x="112681" y="62770"/>
                      <a:pt x="113824" y="61246"/>
                      <a:pt x="115729" y="60960"/>
                    </a:cubicBezTo>
                    <a:cubicBezTo>
                      <a:pt x="130969" y="57531"/>
                      <a:pt x="146113" y="55912"/>
                      <a:pt x="160687" y="55912"/>
                    </a:cubicBezTo>
                    <a:cubicBezTo>
                      <a:pt x="166688" y="55912"/>
                      <a:pt x="172879" y="56198"/>
                      <a:pt x="179261" y="56960"/>
                    </a:cubicBezTo>
                    <a:cubicBezTo>
                      <a:pt x="184880" y="57436"/>
                      <a:pt x="189929" y="58293"/>
                      <a:pt x="194596" y="59341"/>
                    </a:cubicBezTo>
                    <a:cubicBezTo>
                      <a:pt x="199930" y="60579"/>
                      <a:pt x="204978" y="62008"/>
                      <a:pt x="209836" y="63722"/>
                    </a:cubicBezTo>
                    <a:cubicBezTo>
                      <a:pt x="220694" y="67627"/>
                      <a:pt x="230600" y="72581"/>
                      <a:pt x="239363" y="78391"/>
                    </a:cubicBezTo>
                    <a:cubicBezTo>
                      <a:pt x="240792" y="79439"/>
                      <a:pt x="241840" y="81534"/>
                      <a:pt x="242125" y="84106"/>
                    </a:cubicBezTo>
                    <a:cubicBezTo>
                      <a:pt x="242125" y="85820"/>
                      <a:pt x="241649" y="87440"/>
                      <a:pt x="240601" y="88868"/>
                    </a:cubicBezTo>
                    <a:cubicBezTo>
                      <a:pt x="239363" y="90488"/>
                      <a:pt x="237458" y="91535"/>
                      <a:pt x="235363" y="91631"/>
                    </a:cubicBezTo>
                    <a:cubicBezTo>
                      <a:pt x="232886" y="91631"/>
                      <a:pt x="231648" y="91059"/>
                      <a:pt x="230029" y="90106"/>
                    </a:cubicBezTo>
                    <a:cubicBezTo>
                      <a:pt x="227171" y="88202"/>
                      <a:pt x="224219" y="86297"/>
                      <a:pt x="221171" y="84487"/>
                    </a:cubicBezTo>
                    <a:cubicBezTo>
                      <a:pt x="214884" y="80772"/>
                      <a:pt x="208788" y="77724"/>
                      <a:pt x="203073" y="75343"/>
                    </a:cubicBezTo>
                    <a:cubicBezTo>
                      <a:pt x="196977" y="72771"/>
                      <a:pt x="191167" y="70866"/>
                      <a:pt x="185928" y="69437"/>
                    </a:cubicBezTo>
                    <a:cubicBezTo>
                      <a:pt x="179832" y="67532"/>
                      <a:pt x="174022" y="66294"/>
                      <a:pt x="168307" y="65532"/>
                    </a:cubicBezTo>
                    <a:cubicBezTo>
                      <a:pt x="162687" y="64865"/>
                      <a:pt x="156972" y="64389"/>
                      <a:pt x="150781" y="64389"/>
                    </a:cubicBezTo>
                    <a:cubicBezTo>
                      <a:pt x="139541" y="64389"/>
                      <a:pt x="127825" y="65723"/>
                      <a:pt x="116110" y="68199"/>
                    </a:cubicBezTo>
                    <a:cubicBezTo>
                      <a:pt x="114300" y="68008"/>
                      <a:pt x="112776" y="66485"/>
                      <a:pt x="112681" y="64579"/>
                    </a:cubicBezTo>
                  </a:path>
                </a:pathLst>
              </a:custGeom>
              <a:solidFill>
                <a:srgbClr val="FDCBCF"/>
              </a:solidFill>
              <a:ln w="9525" cap="flat">
                <a:noFill/>
                <a:prstDash val="solid"/>
                <a:miter/>
              </a:ln>
            </p:spPr>
            <p:txBody>
              <a:bodyPr rtlCol="0" anchor="ctr"/>
              <a:lstStyle/>
              <a:p>
                <a:endParaRPr lang="en-US"/>
              </a:p>
            </p:txBody>
          </p:sp>
          <p:grpSp>
            <p:nvGrpSpPr>
              <p:cNvPr id="899" name="Graphic 100">
                <a:extLst>
                  <a:ext uri="{FF2B5EF4-FFF2-40B4-BE49-F238E27FC236}">
                    <a16:creationId xmlns:a16="http://schemas.microsoft.com/office/drawing/2014/main" id="{44F0CD42-17A5-92F5-6D82-54536D542017}"/>
                  </a:ext>
                </a:extLst>
              </p:cNvPr>
              <p:cNvGrpSpPr/>
              <p:nvPr/>
            </p:nvGrpSpPr>
            <p:grpSpPr>
              <a:xfrm>
                <a:off x="4138710" y="3987174"/>
                <a:ext cx="211244" cy="77760"/>
                <a:chOff x="4138710" y="3987174"/>
                <a:chExt cx="211244" cy="77760"/>
              </a:xfrm>
              <a:solidFill>
                <a:srgbClr val="1ECCDF"/>
              </a:solidFill>
            </p:grpSpPr>
            <p:sp>
              <p:nvSpPr>
                <p:cNvPr id="934" name="Freeform: Shape 933">
                  <a:extLst>
                    <a:ext uri="{FF2B5EF4-FFF2-40B4-BE49-F238E27FC236}">
                      <a16:creationId xmlns:a16="http://schemas.microsoft.com/office/drawing/2014/main" id="{CB1AD51F-6B98-5F43-1654-A6BF6F1EEC6F}"/>
                    </a:ext>
                  </a:extLst>
                </p:cNvPr>
                <p:cNvSpPr/>
                <p:nvPr/>
              </p:nvSpPr>
              <p:spPr>
                <a:xfrm>
                  <a:off x="4138710" y="4018225"/>
                  <a:ext cx="140586" cy="46708"/>
                </a:xfrm>
                <a:custGeom>
                  <a:avLst/>
                  <a:gdLst>
                    <a:gd name="connsiteX0" fmla="*/ 134395 w 140586"/>
                    <a:gd name="connsiteY0" fmla="*/ 23146 h 46708"/>
                    <a:gd name="connsiteX1" fmla="*/ 102772 w 140586"/>
                    <a:gd name="connsiteY1" fmla="*/ 8382 h 46708"/>
                    <a:gd name="connsiteX2" fmla="*/ 70959 w 140586"/>
                    <a:gd name="connsiteY2" fmla="*/ 1333 h 46708"/>
                    <a:gd name="connsiteX3" fmla="*/ 50004 w 140586"/>
                    <a:gd name="connsiteY3" fmla="*/ 0 h 46708"/>
                    <a:gd name="connsiteX4" fmla="*/ 39050 w 140586"/>
                    <a:gd name="connsiteY4" fmla="*/ 286 h 46708"/>
                    <a:gd name="connsiteX5" fmla="*/ 3903 w 140586"/>
                    <a:gd name="connsiteY5" fmla="*/ 6001 h 46708"/>
                    <a:gd name="connsiteX6" fmla="*/ 188 w 140586"/>
                    <a:gd name="connsiteY6" fmla="*/ 12573 h 46708"/>
                    <a:gd name="connsiteX7" fmla="*/ 6760 w 140586"/>
                    <a:gd name="connsiteY7" fmla="*/ 16288 h 46708"/>
                    <a:gd name="connsiteX8" fmla="*/ 14571 w 140586"/>
                    <a:gd name="connsiteY8" fmla="*/ 14859 h 46708"/>
                    <a:gd name="connsiteX9" fmla="*/ 54290 w 140586"/>
                    <a:gd name="connsiteY9" fmla="*/ 14478 h 46708"/>
                    <a:gd name="connsiteX10" fmla="*/ 82579 w 140586"/>
                    <a:gd name="connsiteY10" fmla="*/ 21907 h 46708"/>
                    <a:gd name="connsiteX11" fmla="*/ 121441 w 140586"/>
                    <a:gd name="connsiteY11" fmla="*/ 44958 h 46708"/>
                    <a:gd name="connsiteX12" fmla="*/ 131252 w 140586"/>
                    <a:gd name="connsiteY12" fmla="*/ 46292 h 46708"/>
                    <a:gd name="connsiteX13" fmla="*/ 138872 w 140586"/>
                    <a:gd name="connsiteY13" fmla="*/ 40386 h 46708"/>
                    <a:gd name="connsiteX14" fmla="*/ 134300 w 140586"/>
                    <a:gd name="connsiteY14" fmla="*/ 23050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86" h="46708">
                      <a:moveTo>
                        <a:pt x="134395" y="23146"/>
                      </a:moveTo>
                      <a:cubicBezTo>
                        <a:pt x="124394" y="17240"/>
                        <a:pt x="113821" y="12097"/>
                        <a:pt x="102772" y="8382"/>
                      </a:cubicBezTo>
                      <a:cubicBezTo>
                        <a:pt x="92580" y="4858"/>
                        <a:pt x="81722" y="2762"/>
                        <a:pt x="70959" y="1333"/>
                      </a:cubicBezTo>
                      <a:cubicBezTo>
                        <a:pt x="64005" y="476"/>
                        <a:pt x="57052" y="0"/>
                        <a:pt x="50004" y="0"/>
                      </a:cubicBezTo>
                      <a:cubicBezTo>
                        <a:pt x="46384" y="0"/>
                        <a:pt x="42765" y="95"/>
                        <a:pt x="39050" y="286"/>
                      </a:cubicBezTo>
                      <a:cubicBezTo>
                        <a:pt x="27144" y="952"/>
                        <a:pt x="15523" y="3429"/>
                        <a:pt x="3903" y="6001"/>
                      </a:cubicBezTo>
                      <a:cubicBezTo>
                        <a:pt x="1045" y="6667"/>
                        <a:pt x="-574" y="9906"/>
                        <a:pt x="188" y="12573"/>
                      </a:cubicBezTo>
                      <a:cubicBezTo>
                        <a:pt x="1045" y="15526"/>
                        <a:pt x="3903" y="16954"/>
                        <a:pt x="6760" y="16288"/>
                      </a:cubicBezTo>
                      <a:cubicBezTo>
                        <a:pt x="9332" y="15716"/>
                        <a:pt x="11904" y="15240"/>
                        <a:pt x="14571" y="14859"/>
                      </a:cubicBezTo>
                      <a:cubicBezTo>
                        <a:pt x="27810" y="13144"/>
                        <a:pt x="41050" y="12859"/>
                        <a:pt x="54290" y="14478"/>
                      </a:cubicBezTo>
                      <a:cubicBezTo>
                        <a:pt x="63910" y="15907"/>
                        <a:pt x="73530" y="18288"/>
                        <a:pt x="82579" y="21907"/>
                      </a:cubicBezTo>
                      <a:cubicBezTo>
                        <a:pt x="96390" y="27908"/>
                        <a:pt x="109440" y="35814"/>
                        <a:pt x="121441" y="44958"/>
                      </a:cubicBezTo>
                      <a:cubicBezTo>
                        <a:pt x="124013" y="46863"/>
                        <a:pt x="128299" y="47053"/>
                        <a:pt x="131252" y="46292"/>
                      </a:cubicBezTo>
                      <a:cubicBezTo>
                        <a:pt x="134395" y="45434"/>
                        <a:pt x="137157" y="43243"/>
                        <a:pt x="138872" y="40386"/>
                      </a:cubicBezTo>
                      <a:cubicBezTo>
                        <a:pt x="142396" y="34385"/>
                        <a:pt x="140301" y="26575"/>
                        <a:pt x="134300" y="23050"/>
                      </a:cubicBezTo>
                      <a:close/>
                    </a:path>
                  </a:pathLst>
                </a:custGeom>
                <a:solidFill>
                  <a:srgbClr val="FBABB1"/>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982AE122-08F7-A70B-1C92-3EFF1D09D2E5}"/>
                    </a:ext>
                  </a:extLst>
                </p:cNvPr>
                <p:cNvSpPr/>
                <p:nvPr/>
              </p:nvSpPr>
              <p:spPr>
                <a:xfrm>
                  <a:off x="4175458" y="3987174"/>
                  <a:ext cx="174496" cy="70442"/>
                </a:xfrm>
                <a:custGeom>
                  <a:avLst/>
                  <a:gdLst>
                    <a:gd name="connsiteX0" fmla="*/ 173275 w 174496"/>
                    <a:gd name="connsiteY0" fmla="*/ 53245 h 70442"/>
                    <a:gd name="connsiteX1" fmla="*/ 168799 w 174496"/>
                    <a:gd name="connsiteY1" fmla="*/ 42481 h 70442"/>
                    <a:gd name="connsiteX2" fmla="*/ 160607 w 174496"/>
                    <a:gd name="connsiteY2" fmla="*/ 32194 h 70442"/>
                    <a:gd name="connsiteX3" fmla="*/ 141557 w 174496"/>
                    <a:gd name="connsiteY3" fmla="*/ 17240 h 70442"/>
                    <a:gd name="connsiteX4" fmla="*/ 118697 w 174496"/>
                    <a:gd name="connsiteY4" fmla="*/ 6858 h 70442"/>
                    <a:gd name="connsiteX5" fmla="*/ 93742 w 174496"/>
                    <a:gd name="connsiteY5" fmla="*/ 1619 h 70442"/>
                    <a:gd name="connsiteX6" fmla="*/ 70119 w 174496"/>
                    <a:gd name="connsiteY6" fmla="*/ 95 h 70442"/>
                    <a:gd name="connsiteX7" fmla="*/ 61928 w 174496"/>
                    <a:gd name="connsiteY7" fmla="*/ 0 h 70442"/>
                    <a:gd name="connsiteX8" fmla="*/ 46593 w 174496"/>
                    <a:gd name="connsiteY8" fmla="*/ 381 h 70442"/>
                    <a:gd name="connsiteX9" fmla="*/ 4302 w 174496"/>
                    <a:gd name="connsiteY9" fmla="*/ 6477 h 70442"/>
                    <a:gd name="connsiteX10" fmla="*/ 206 w 174496"/>
                    <a:gd name="connsiteY10" fmla="*/ 13621 h 70442"/>
                    <a:gd name="connsiteX11" fmla="*/ 7445 w 174496"/>
                    <a:gd name="connsiteY11" fmla="*/ 17717 h 70442"/>
                    <a:gd name="connsiteX12" fmla="*/ 13541 w 174496"/>
                    <a:gd name="connsiteY12" fmla="*/ 16573 h 70442"/>
                    <a:gd name="connsiteX13" fmla="*/ 60214 w 174496"/>
                    <a:gd name="connsiteY13" fmla="*/ 16573 h 70442"/>
                    <a:gd name="connsiteX14" fmla="*/ 83931 w 174496"/>
                    <a:gd name="connsiteY14" fmla="*/ 22003 h 70442"/>
                    <a:gd name="connsiteX15" fmla="*/ 107267 w 174496"/>
                    <a:gd name="connsiteY15" fmla="*/ 30671 h 70442"/>
                    <a:gd name="connsiteX16" fmla="*/ 133270 w 174496"/>
                    <a:gd name="connsiteY16" fmla="*/ 45434 h 70442"/>
                    <a:gd name="connsiteX17" fmla="*/ 142890 w 174496"/>
                    <a:gd name="connsiteY17" fmla="*/ 54388 h 70442"/>
                    <a:gd name="connsiteX18" fmla="*/ 147748 w 174496"/>
                    <a:gd name="connsiteY18" fmla="*/ 59912 h 70442"/>
                    <a:gd name="connsiteX19" fmla="*/ 152130 w 174496"/>
                    <a:gd name="connsiteY19" fmla="*/ 64579 h 70442"/>
                    <a:gd name="connsiteX20" fmla="*/ 168608 w 174496"/>
                    <a:gd name="connsiteY20" fmla="*/ 68866 h 70442"/>
                    <a:gd name="connsiteX21" fmla="*/ 173371 w 174496"/>
                    <a:gd name="connsiteY21" fmla="*/ 53150 h 7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496" h="70442">
                      <a:moveTo>
                        <a:pt x="173275" y="53245"/>
                      </a:moveTo>
                      <a:cubicBezTo>
                        <a:pt x="172228" y="49435"/>
                        <a:pt x="170799" y="45815"/>
                        <a:pt x="168799" y="42481"/>
                      </a:cubicBezTo>
                      <a:cubicBezTo>
                        <a:pt x="166608" y="38767"/>
                        <a:pt x="163560" y="35338"/>
                        <a:pt x="160607" y="32194"/>
                      </a:cubicBezTo>
                      <a:cubicBezTo>
                        <a:pt x="155082" y="26384"/>
                        <a:pt x="148415" y="21431"/>
                        <a:pt x="141557" y="17240"/>
                      </a:cubicBezTo>
                      <a:cubicBezTo>
                        <a:pt x="134413" y="12954"/>
                        <a:pt x="126603" y="9525"/>
                        <a:pt x="118697" y="6858"/>
                      </a:cubicBezTo>
                      <a:cubicBezTo>
                        <a:pt x="110601" y="4191"/>
                        <a:pt x="102219" y="2667"/>
                        <a:pt x="93742" y="1619"/>
                      </a:cubicBezTo>
                      <a:cubicBezTo>
                        <a:pt x="85931" y="667"/>
                        <a:pt x="77930" y="286"/>
                        <a:pt x="70119" y="95"/>
                      </a:cubicBezTo>
                      <a:cubicBezTo>
                        <a:pt x="67357" y="95"/>
                        <a:pt x="64690" y="0"/>
                        <a:pt x="61928" y="0"/>
                      </a:cubicBezTo>
                      <a:cubicBezTo>
                        <a:pt x="56785" y="0"/>
                        <a:pt x="51736" y="95"/>
                        <a:pt x="46593" y="381"/>
                      </a:cubicBezTo>
                      <a:cubicBezTo>
                        <a:pt x="32305" y="1048"/>
                        <a:pt x="18208" y="3238"/>
                        <a:pt x="4302" y="6477"/>
                      </a:cubicBezTo>
                      <a:cubicBezTo>
                        <a:pt x="1254" y="7144"/>
                        <a:pt x="-651" y="10763"/>
                        <a:pt x="206" y="13621"/>
                      </a:cubicBezTo>
                      <a:cubicBezTo>
                        <a:pt x="1063" y="16859"/>
                        <a:pt x="4302" y="18383"/>
                        <a:pt x="7445" y="17717"/>
                      </a:cubicBezTo>
                      <a:cubicBezTo>
                        <a:pt x="9445" y="17240"/>
                        <a:pt x="11541" y="16954"/>
                        <a:pt x="13541" y="16573"/>
                      </a:cubicBezTo>
                      <a:cubicBezTo>
                        <a:pt x="28972" y="14573"/>
                        <a:pt x="44783" y="14669"/>
                        <a:pt x="60214" y="16573"/>
                      </a:cubicBezTo>
                      <a:cubicBezTo>
                        <a:pt x="68310" y="17717"/>
                        <a:pt x="76215" y="19431"/>
                        <a:pt x="83931" y="22003"/>
                      </a:cubicBezTo>
                      <a:cubicBezTo>
                        <a:pt x="91836" y="24575"/>
                        <a:pt x="99552" y="27527"/>
                        <a:pt x="107267" y="30671"/>
                      </a:cubicBezTo>
                      <a:cubicBezTo>
                        <a:pt x="116411" y="34671"/>
                        <a:pt x="125269" y="39529"/>
                        <a:pt x="133270" y="45434"/>
                      </a:cubicBezTo>
                      <a:cubicBezTo>
                        <a:pt x="136699" y="48196"/>
                        <a:pt x="139843" y="51149"/>
                        <a:pt x="142890" y="54388"/>
                      </a:cubicBezTo>
                      <a:cubicBezTo>
                        <a:pt x="144605" y="56198"/>
                        <a:pt x="146129" y="58102"/>
                        <a:pt x="147748" y="59912"/>
                      </a:cubicBezTo>
                      <a:cubicBezTo>
                        <a:pt x="149177" y="61531"/>
                        <a:pt x="150606" y="63056"/>
                        <a:pt x="152130" y="64579"/>
                      </a:cubicBezTo>
                      <a:cubicBezTo>
                        <a:pt x="155178" y="70390"/>
                        <a:pt x="163179" y="72009"/>
                        <a:pt x="168608" y="68866"/>
                      </a:cubicBezTo>
                      <a:cubicBezTo>
                        <a:pt x="174228" y="65532"/>
                        <a:pt x="175847" y="58865"/>
                        <a:pt x="173371" y="53150"/>
                      </a:cubicBezTo>
                      <a:close/>
                    </a:path>
                  </a:pathLst>
                </a:custGeom>
                <a:solidFill>
                  <a:srgbClr val="FBABB1"/>
                </a:solidFill>
                <a:ln w="9525" cap="flat">
                  <a:noFill/>
                  <a:prstDash val="solid"/>
                  <a:miter/>
                </a:ln>
              </p:spPr>
              <p:txBody>
                <a:bodyPr rtlCol="0" anchor="ctr"/>
                <a:lstStyle/>
                <a:p>
                  <a:endParaRPr lang="en-US"/>
                </a:p>
              </p:txBody>
            </p:sp>
          </p:grpSp>
          <p:grpSp>
            <p:nvGrpSpPr>
              <p:cNvPr id="900" name="Graphic 100">
                <a:extLst>
                  <a:ext uri="{FF2B5EF4-FFF2-40B4-BE49-F238E27FC236}">
                    <a16:creationId xmlns:a16="http://schemas.microsoft.com/office/drawing/2014/main" id="{1A421FAB-1D9A-8B83-89B1-301CA63F1C87}"/>
                  </a:ext>
                </a:extLst>
              </p:cNvPr>
              <p:cNvGrpSpPr/>
              <p:nvPr/>
            </p:nvGrpSpPr>
            <p:grpSpPr>
              <a:xfrm>
                <a:off x="4055295" y="4141002"/>
                <a:ext cx="361069" cy="281273"/>
                <a:chOff x="4055295" y="4141002"/>
                <a:chExt cx="361069" cy="281273"/>
              </a:xfrm>
            </p:grpSpPr>
            <p:sp>
              <p:nvSpPr>
                <p:cNvPr id="902" name="Freeform: Shape 901">
                  <a:extLst>
                    <a:ext uri="{FF2B5EF4-FFF2-40B4-BE49-F238E27FC236}">
                      <a16:creationId xmlns:a16="http://schemas.microsoft.com/office/drawing/2014/main" id="{BC60BA6C-AAFF-DABC-DCC5-A6CF66D23D44}"/>
                    </a:ext>
                  </a:extLst>
                </p:cNvPr>
                <p:cNvSpPr/>
                <p:nvPr/>
              </p:nvSpPr>
              <p:spPr>
                <a:xfrm>
                  <a:off x="4055295" y="4141002"/>
                  <a:ext cx="361069" cy="281273"/>
                </a:xfrm>
                <a:custGeom>
                  <a:avLst/>
                  <a:gdLst>
                    <a:gd name="connsiteX0" fmla="*/ 360781 w 361069"/>
                    <a:gd name="connsiteY0" fmla="*/ 138113 h 281273"/>
                    <a:gd name="connsiteX1" fmla="*/ 354113 w 361069"/>
                    <a:gd name="connsiteY1" fmla="*/ 117443 h 281273"/>
                    <a:gd name="connsiteX2" fmla="*/ 342111 w 361069"/>
                    <a:gd name="connsiteY2" fmla="*/ 96869 h 281273"/>
                    <a:gd name="connsiteX3" fmla="*/ 308488 w 361069"/>
                    <a:gd name="connsiteY3" fmla="*/ 56293 h 281273"/>
                    <a:gd name="connsiteX4" fmla="*/ 278961 w 361069"/>
                    <a:gd name="connsiteY4" fmla="*/ 22384 h 281273"/>
                    <a:gd name="connsiteX5" fmla="*/ 278770 w 361069"/>
                    <a:gd name="connsiteY5" fmla="*/ 22193 h 281273"/>
                    <a:gd name="connsiteX6" fmla="*/ 278770 w 361069"/>
                    <a:gd name="connsiteY6" fmla="*/ 22193 h 281273"/>
                    <a:gd name="connsiteX7" fmla="*/ 278770 w 361069"/>
                    <a:gd name="connsiteY7" fmla="*/ 22193 h 281273"/>
                    <a:gd name="connsiteX8" fmla="*/ 272007 w 361069"/>
                    <a:gd name="connsiteY8" fmla="*/ 12097 h 281273"/>
                    <a:gd name="connsiteX9" fmla="*/ 270865 w 361069"/>
                    <a:gd name="connsiteY9" fmla="*/ 10954 h 281273"/>
                    <a:gd name="connsiteX10" fmla="*/ 266102 w 361069"/>
                    <a:gd name="connsiteY10" fmla="*/ 7239 h 281273"/>
                    <a:gd name="connsiteX11" fmla="*/ 260482 w 361069"/>
                    <a:gd name="connsiteY11" fmla="*/ 4381 h 281273"/>
                    <a:gd name="connsiteX12" fmla="*/ 223335 w 361069"/>
                    <a:gd name="connsiteY12" fmla="*/ 0 h 281273"/>
                    <a:gd name="connsiteX13" fmla="*/ 193426 w 361069"/>
                    <a:gd name="connsiteY13" fmla="*/ 2476 h 281273"/>
                    <a:gd name="connsiteX14" fmla="*/ 123894 w 361069"/>
                    <a:gd name="connsiteY14" fmla="*/ 25146 h 281273"/>
                    <a:gd name="connsiteX15" fmla="*/ 63124 w 361069"/>
                    <a:gd name="connsiteY15" fmla="*/ 65627 h 281273"/>
                    <a:gd name="connsiteX16" fmla="*/ 38931 w 361069"/>
                    <a:gd name="connsiteY16" fmla="*/ 90106 h 281273"/>
                    <a:gd name="connsiteX17" fmla="*/ 24072 w 361069"/>
                    <a:gd name="connsiteY17" fmla="*/ 110395 h 281273"/>
                    <a:gd name="connsiteX18" fmla="*/ 19690 w 361069"/>
                    <a:gd name="connsiteY18" fmla="*/ 116872 h 281273"/>
                    <a:gd name="connsiteX19" fmla="*/ 8736 w 361069"/>
                    <a:gd name="connsiteY19" fmla="*/ 127254 h 281273"/>
                    <a:gd name="connsiteX20" fmla="*/ 7403 w 361069"/>
                    <a:gd name="connsiteY20" fmla="*/ 140398 h 281273"/>
                    <a:gd name="connsiteX21" fmla="*/ 6165 w 361069"/>
                    <a:gd name="connsiteY21" fmla="*/ 152781 h 281273"/>
                    <a:gd name="connsiteX22" fmla="*/ 4641 w 361069"/>
                    <a:gd name="connsiteY22" fmla="*/ 164211 h 281273"/>
                    <a:gd name="connsiteX23" fmla="*/ 3974 w 361069"/>
                    <a:gd name="connsiteY23" fmla="*/ 168878 h 281273"/>
                    <a:gd name="connsiteX24" fmla="*/ 69 w 361069"/>
                    <a:gd name="connsiteY24" fmla="*/ 210121 h 281273"/>
                    <a:gd name="connsiteX25" fmla="*/ 831 w 361069"/>
                    <a:gd name="connsiteY25" fmla="*/ 231362 h 281273"/>
                    <a:gd name="connsiteX26" fmla="*/ 5593 w 361069"/>
                    <a:gd name="connsiteY26" fmla="*/ 248317 h 281273"/>
                    <a:gd name="connsiteX27" fmla="*/ 20357 w 361069"/>
                    <a:gd name="connsiteY27" fmla="*/ 262223 h 281273"/>
                    <a:gd name="connsiteX28" fmla="*/ 26358 w 361069"/>
                    <a:gd name="connsiteY28" fmla="*/ 263271 h 281273"/>
                    <a:gd name="connsiteX29" fmla="*/ 33311 w 361069"/>
                    <a:gd name="connsiteY29" fmla="*/ 261842 h 281273"/>
                    <a:gd name="connsiteX30" fmla="*/ 36645 w 361069"/>
                    <a:gd name="connsiteY30" fmla="*/ 259842 h 281273"/>
                    <a:gd name="connsiteX31" fmla="*/ 39693 w 361069"/>
                    <a:gd name="connsiteY31" fmla="*/ 262509 h 281273"/>
                    <a:gd name="connsiteX32" fmla="*/ 42455 w 361069"/>
                    <a:gd name="connsiteY32" fmla="*/ 265462 h 281273"/>
                    <a:gd name="connsiteX33" fmla="*/ 48170 w 361069"/>
                    <a:gd name="connsiteY33" fmla="*/ 271272 h 281273"/>
                    <a:gd name="connsiteX34" fmla="*/ 59410 w 361069"/>
                    <a:gd name="connsiteY34" fmla="*/ 278797 h 281273"/>
                    <a:gd name="connsiteX35" fmla="*/ 70839 w 361069"/>
                    <a:gd name="connsiteY35" fmla="*/ 281273 h 281273"/>
                    <a:gd name="connsiteX36" fmla="*/ 72364 w 361069"/>
                    <a:gd name="connsiteY36" fmla="*/ 281273 h 281273"/>
                    <a:gd name="connsiteX37" fmla="*/ 83603 w 361069"/>
                    <a:gd name="connsiteY37" fmla="*/ 279273 h 281273"/>
                    <a:gd name="connsiteX38" fmla="*/ 98081 w 361069"/>
                    <a:gd name="connsiteY38" fmla="*/ 267271 h 281273"/>
                    <a:gd name="connsiteX39" fmla="*/ 105510 w 361069"/>
                    <a:gd name="connsiteY39" fmla="*/ 255079 h 281273"/>
                    <a:gd name="connsiteX40" fmla="*/ 107225 w 361069"/>
                    <a:gd name="connsiteY40" fmla="*/ 251936 h 281273"/>
                    <a:gd name="connsiteX41" fmla="*/ 113321 w 361069"/>
                    <a:gd name="connsiteY41" fmla="*/ 243364 h 281273"/>
                    <a:gd name="connsiteX42" fmla="*/ 115798 w 361069"/>
                    <a:gd name="connsiteY42" fmla="*/ 241363 h 281273"/>
                    <a:gd name="connsiteX43" fmla="*/ 117988 w 361069"/>
                    <a:gd name="connsiteY43" fmla="*/ 240411 h 281273"/>
                    <a:gd name="connsiteX44" fmla="*/ 120560 w 361069"/>
                    <a:gd name="connsiteY44" fmla="*/ 240125 h 281273"/>
                    <a:gd name="connsiteX45" fmla="*/ 123322 w 361069"/>
                    <a:gd name="connsiteY45" fmla="*/ 240506 h 281273"/>
                    <a:gd name="connsiteX46" fmla="*/ 127513 w 361069"/>
                    <a:gd name="connsiteY46" fmla="*/ 242316 h 281273"/>
                    <a:gd name="connsiteX47" fmla="*/ 134657 w 361069"/>
                    <a:gd name="connsiteY47" fmla="*/ 247364 h 281273"/>
                    <a:gd name="connsiteX48" fmla="*/ 148087 w 361069"/>
                    <a:gd name="connsiteY48" fmla="*/ 255937 h 281273"/>
                    <a:gd name="connsiteX49" fmla="*/ 161708 w 361069"/>
                    <a:gd name="connsiteY49" fmla="*/ 258889 h 281273"/>
                    <a:gd name="connsiteX50" fmla="*/ 178091 w 361069"/>
                    <a:gd name="connsiteY50" fmla="*/ 254698 h 281273"/>
                    <a:gd name="connsiteX51" fmla="*/ 189711 w 361069"/>
                    <a:gd name="connsiteY51" fmla="*/ 244412 h 281273"/>
                    <a:gd name="connsiteX52" fmla="*/ 196760 w 361069"/>
                    <a:gd name="connsiteY52" fmla="*/ 231743 h 281273"/>
                    <a:gd name="connsiteX53" fmla="*/ 198474 w 361069"/>
                    <a:gd name="connsiteY53" fmla="*/ 228124 h 281273"/>
                    <a:gd name="connsiteX54" fmla="*/ 202380 w 361069"/>
                    <a:gd name="connsiteY54" fmla="*/ 219551 h 281273"/>
                    <a:gd name="connsiteX55" fmla="*/ 203713 w 361069"/>
                    <a:gd name="connsiteY55" fmla="*/ 216503 h 281273"/>
                    <a:gd name="connsiteX56" fmla="*/ 207047 w 361069"/>
                    <a:gd name="connsiteY56" fmla="*/ 209264 h 281273"/>
                    <a:gd name="connsiteX57" fmla="*/ 208952 w 361069"/>
                    <a:gd name="connsiteY57" fmla="*/ 206788 h 281273"/>
                    <a:gd name="connsiteX58" fmla="*/ 209809 w 361069"/>
                    <a:gd name="connsiteY58" fmla="*/ 205930 h 281273"/>
                    <a:gd name="connsiteX59" fmla="*/ 209809 w 361069"/>
                    <a:gd name="connsiteY59" fmla="*/ 205930 h 281273"/>
                    <a:gd name="connsiteX60" fmla="*/ 211524 w 361069"/>
                    <a:gd name="connsiteY60" fmla="*/ 205264 h 281273"/>
                    <a:gd name="connsiteX61" fmla="*/ 215239 w 361069"/>
                    <a:gd name="connsiteY61" fmla="*/ 204788 h 281273"/>
                    <a:gd name="connsiteX62" fmla="*/ 218096 w 361069"/>
                    <a:gd name="connsiteY62" fmla="*/ 205073 h 281273"/>
                    <a:gd name="connsiteX63" fmla="*/ 222763 w 361069"/>
                    <a:gd name="connsiteY63" fmla="*/ 207169 h 281273"/>
                    <a:gd name="connsiteX64" fmla="*/ 227049 w 361069"/>
                    <a:gd name="connsiteY64" fmla="*/ 209836 h 281273"/>
                    <a:gd name="connsiteX65" fmla="*/ 238860 w 361069"/>
                    <a:gd name="connsiteY65" fmla="*/ 216503 h 281273"/>
                    <a:gd name="connsiteX66" fmla="*/ 250576 w 361069"/>
                    <a:gd name="connsiteY66" fmla="*/ 218980 h 281273"/>
                    <a:gd name="connsiteX67" fmla="*/ 263721 w 361069"/>
                    <a:gd name="connsiteY67" fmla="*/ 216313 h 281273"/>
                    <a:gd name="connsiteX68" fmla="*/ 278294 w 361069"/>
                    <a:gd name="connsiteY68" fmla="*/ 201263 h 281273"/>
                    <a:gd name="connsiteX69" fmla="*/ 279723 w 361069"/>
                    <a:gd name="connsiteY69" fmla="*/ 199739 h 281273"/>
                    <a:gd name="connsiteX70" fmla="*/ 282961 w 361069"/>
                    <a:gd name="connsiteY70" fmla="*/ 194500 h 281273"/>
                    <a:gd name="connsiteX71" fmla="*/ 287248 w 361069"/>
                    <a:gd name="connsiteY71" fmla="*/ 190405 h 281273"/>
                    <a:gd name="connsiteX72" fmla="*/ 290867 w 361069"/>
                    <a:gd name="connsiteY72" fmla="*/ 188309 h 281273"/>
                    <a:gd name="connsiteX73" fmla="*/ 294486 w 361069"/>
                    <a:gd name="connsiteY73" fmla="*/ 187357 h 281273"/>
                    <a:gd name="connsiteX74" fmla="*/ 306869 w 361069"/>
                    <a:gd name="connsiteY74" fmla="*/ 187547 h 281273"/>
                    <a:gd name="connsiteX75" fmla="*/ 317632 w 361069"/>
                    <a:gd name="connsiteY75" fmla="*/ 187833 h 281273"/>
                    <a:gd name="connsiteX76" fmla="*/ 331729 w 361069"/>
                    <a:gd name="connsiteY76" fmla="*/ 185356 h 281273"/>
                    <a:gd name="connsiteX77" fmla="*/ 346302 w 361069"/>
                    <a:gd name="connsiteY77" fmla="*/ 177070 h 281273"/>
                    <a:gd name="connsiteX78" fmla="*/ 353923 w 361069"/>
                    <a:gd name="connsiteY78" fmla="*/ 168973 h 281273"/>
                    <a:gd name="connsiteX79" fmla="*/ 358971 w 361069"/>
                    <a:gd name="connsiteY79" fmla="*/ 159163 h 281273"/>
                    <a:gd name="connsiteX80" fmla="*/ 360971 w 361069"/>
                    <a:gd name="connsiteY80" fmla="*/ 149352 h 281273"/>
                    <a:gd name="connsiteX81" fmla="*/ 360399 w 361069"/>
                    <a:gd name="connsiteY81" fmla="*/ 138303 h 281273"/>
                    <a:gd name="connsiteX82" fmla="*/ 337158 w 361069"/>
                    <a:gd name="connsiteY82" fmla="*/ 159829 h 281273"/>
                    <a:gd name="connsiteX83" fmla="*/ 337158 w 361069"/>
                    <a:gd name="connsiteY83" fmla="*/ 159829 h 2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1069" h="281273">
                      <a:moveTo>
                        <a:pt x="360781" y="138113"/>
                      </a:moveTo>
                      <a:cubicBezTo>
                        <a:pt x="359828" y="130969"/>
                        <a:pt x="357161" y="124016"/>
                        <a:pt x="354113" y="117443"/>
                      </a:cubicBezTo>
                      <a:cubicBezTo>
                        <a:pt x="350779" y="110204"/>
                        <a:pt x="346588" y="103442"/>
                        <a:pt x="342111" y="96869"/>
                      </a:cubicBezTo>
                      <a:cubicBezTo>
                        <a:pt x="332110" y="82391"/>
                        <a:pt x="320204" y="69342"/>
                        <a:pt x="308488" y="56293"/>
                      </a:cubicBezTo>
                      <a:cubicBezTo>
                        <a:pt x="298487" y="45148"/>
                        <a:pt x="288200" y="34195"/>
                        <a:pt x="278961" y="22384"/>
                      </a:cubicBezTo>
                      <a:lnTo>
                        <a:pt x="278770" y="22193"/>
                      </a:lnTo>
                      <a:lnTo>
                        <a:pt x="278770" y="22193"/>
                      </a:lnTo>
                      <a:lnTo>
                        <a:pt x="278770" y="22193"/>
                      </a:lnTo>
                      <a:cubicBezTo>
                        <a:pt x="276294" y="18955"/>
                        <a:pt x="274008" y="15716"/>
                        <a:pt x="272007" y="12097"/>
                      </a:cubicBezTo>
                      <a:cubicBezTo>
                        <a:pt x="271722" y="11621"/>
                        <a:pt x="271341" y="11239"/>
                        <a:pt x="270865" y="10954"/>
                      </a:cubicBezTo>
                      <a:cubicBezTo>
                        <a:pt x="269531" y="9334"/>
                        <a:pt x="267912" y="8096"/>
                        <a:pt x="266102" y="7239"/>
                      </a:cubicBezTo>
                      <a:cubicBezTo>
                        <a:pt x="264483" y="5905"/>
                        <a:pt x="262578" y="4858"/>
                        <a:pt x="260482" y="4381"/>
                      </a:cubicBezTo>
                      <a:cubicBezTo>
                        <a:pt x="248862" y="1429"/>
                        <a:pt x="236384" y="0"/>
                        <a:pt x="223335" y="0"/>
                      </a:cubicBezTo>
                      <a:cubicBezTo>
                        <a:pt x="213524" y="0"/>
                        <a:pt x="203523" y="857"/>
                        <a:pt x="193426" y="2476"/>
                      </a:cubicBezTo>
                      <a:cubicBezTo>
                        <a:pt x="170185" y="6191"/>
                        <a:pt x="146849" y="13811"/>
                        <a:pt x="123894" y="25146"/>
                      </a:cubicBezTo>
                      <a:cubicBezTo>
                        <a:pt x="101224" y="36385"/>
                        <a:pt x="80745" y="49911"/>
                        <a:pt x="63124" y="65627"/>
                      </a:cubicBezTo>
                      <a:cubicBezTo>
                        <a:pt x="53790" y="73914"/>
                        <a:pt x="45884" y="81915"/>
                        <a:pt x="38931" y="90106"/>
                      </a:cubicBezTo>
                      <a:cubicBezTo>
                        <a:pt x="33502" y="96488"/>
                        <a:pt x="28739" y="103537"/>
                        <a:pt x="24072" y="110395"/>
                      </a:cubicBezTo>
                      <a:lnTo>
                        <a:pt x="19690" y="116872"/>
                      </a:lnTo>
                      <a:cubicBezTo>
                        <a:pt x="14070" y="117348"/>
                        <a:pt x="9403" y="121634"/>
                        <a:pt x="8736" y="127254"/>
                      </a:cubicBezTo>
                      <a:cubicBezTo>
                        <a:pt x="8165" y="131635"/>
                        <a:pt x="7784" y="136017"/>
                        <a:pt x="7403" y="140398"/>
                      </a:cubicBezTo>
                      <a:cubicBezTo>
                        <a:pt x="7022" y="144494"/>
                        <a:pt x="6736" y="148685"/>
                        <a:pt x="6165" y="152781"/>
                      </a:cubicBezTo>
                      <a:cubicBezTo>
                        <a:pt x="5689" y="156591"/>
                        <a:pt x="5117" y="160401"/>
                        <a:pt x="4641" y="164211"/>
                      </a:cubicBezTo>
                      <a:lnTo>
                        <a:pt x="3974" y="168878"/>
                      </a:lnTo>
                      <a:cubicBezTo>
                        <a:pt x="2164" y="181927"/>
                        <a:pt x="450" y="195929"/>
                        <a:pt x="69" y="210121"/>
                      </a:cubicBezTo>
                      <a:cubicBezTo>
                        <a:pt x="-122" y="218408"/>
                        <a:pt x="69" y="225171"/>
                        <a:pt x="831" y="231362"/>
                      </a:cubicBezTo>
                      <a:cubicBezTo>
                        <a:pt x="1688" y="238030"/>
                        <a:pt x="3212" y="243650"/>
                        <a:pt x="5593" y="248317"/>
                      </a:cubicBezTo>
                      <a:cubicBezTo>
                        <a:pt x="9118" y="255270"/>
                        <a:pt x="14356" y="260223"/>
                        <a:pt x="20357" y="262223"/>
                      </a:cubicBezTo>
                      <a:cubicBezTo>
                        <a:pt x="22357" y="262890"/>
                        <a:pt x="24357" y="263271"/>
                        <a:pt x="26358" y="263271"/>
                      </a:cubicBezTo>
                      <a:cubicBezTo>
                        <a:pt x="28644" y="263271"/>
                        <a:pt x="31025" y="262795"/>
                        <a:pt x="33311" y="261842"/>
                      </a:cubicBezTo>
                      <a:cubicBezTo>
                        <a:pt x="34454" y="261366"/>
                        <a:pt x="35502" y="260795"/>
                        <a:pt x="36645" y="259842"/>
                      </a:cubicBezTo>
                      <a:cubicBezTo>
                        <a:pt x="37597" y="260699"/>
                        <a:pt x="38645" y="261556"/>
                        <a:pt x="39693" y="262509"/>
                      </a:cubicBezTo>
                      <a:lnTo>
                        <a:pt x="42455" y="265462"/>
                      </a:lnTo>
                      <a:cubicBezTo>
                        <a:pt x="44265" y="267462"/>
                        <a:pt x="46170" y="269462"/>
                        <a:pt x="48170" y="271272"/>
                      </a:cubicBezTo>
                      <a:cubicBezTo>
                        <a:pt x="51504" y="274510"/>
                        <a:pt x="55123" y="276987"/>
                        <a:pt x="59410" y="278797"/>
                      </a:cubicBezTo>
                      <a:cubicBezTo>
                        <a:pt x="62648" y="280225"/>
                        <a:pt x="66744" y="281083"/>
                        <a:pt x="70839" y="281273"/>
                      </a:cubicBezTo>
                      <a:lnTo>
                        <a:pt x="72364" y="281273"/>
                      </a:lnTo>
                      <a:cubicBezTo>
                        <a:pt x="76269" y="281273"/>
                        <a:pt x="79888" y="280606"/>
                        <a:pt x="83603" y="279273"/>
                      </a:cubicBezTo>
                      <a:cubicBezTo>
                        <a:pt x="89985" y="276892"/>
                        <a:pt x="94938" y="271463"/>
                        <a:pt x="98081" y="267271"/>
                      </a:cubicBezTo>
                      <a:cubicBezTo>
                        <a:pt x="100939" y="263462"/>
                        <a:pt x="103320" y="259175"/>
                        <a:pt x="105510" y="255079"/>
                      </a:cubicBezTo>
                      <a:lnTo>
                        <a:pt x="107225" y="251936"/>
                      </a:lnTo>
                      <a:cubicBezTo>
                        <a:pt x="108844" y="249269"/>
                        <a:pt x="110844" y="246221"/>
                        <a:pt x="113321" y="243364"/>
                      </a:cubicBezTo>
                      <a:cubicBezTo>
                        <a:pt x="114083" y="242697"/>
                        <a:pt x="114940" y="242030"/>
                        <a:pt x="115798" y="241363"/>
                      </a:cubicBezTo>
                      <a:cubicBezTo>
                        <a:pt x="116560" y="241078"/>
                        <a:pt x="117226" y="240697"/>
                        <a:pt x="117988" y="240411"/>
                      </a:cubicBezTo>
                      <a:cubicBezTo>
                        <a:pt x="118845" y="240221"/>
                        <a:pt x="119703" y="240125"/>
                        <a:pt x="120560" y="240125"/>
                      </a:cubicBezTo>
                      <a:cubicBezTo>
                        <a:pt x="121512" y="240125"/>
                        <a:pt x="122465" y="240316"/>
                        <a:pt x="123322" y="240506"/>
                      </a:cubicBezTo>
                      <a:cubicBezTo>
                        <a:pt x="124751" y="240983"/>
                        <a:pt x="126180" y="241649"/>
                        <a:pt x="127513" y="242316"/>
                      </a:cubicBezTo>
                      <a:cubicBezTo>
                        <a:pt x="129894" y="243935"/>
                        <a:pt x="132276" y="245650"/>
                        <a:pt x="134657" y="247364"/>
                      </a:cubicBezTo>
                      <a:cubicBezTo>
                        <a:pt x="138848" y="250508"/>
                        <a:pt x="143134" y="253651"/>
                        <a:pt x="148087" y="255937"/>
                      </a:cubicBezTo>
                      <a:cubicBezTo>
                        <a:pt x="152183" y="257842"/>
                        <a:pt x="156850" y="258889"/>
                        <a:pt x="161708" y="258889"/>
                      </a:cubicBezTo>
                      <a:cubicBezTo>
                        <a:pt x="167518" y="258889"/>
                        <a:pt x="173424" y="257366"/>
                        <a:pt x="178091" y="254698"/>
                      </a:cubicBezTo>
                      <a:cubicBezTo>
                        <a:pt x="182663" y="252127"/>
                        <a:pt x="186378" y="248793"/>
                        <a:pt x="189711" y="244412"/>
                      </a:cubicBezTo>
                      <a:cubicBezTo>
                        <a:pt x="192569" y="240601"/>
                        <a:pt x="194664" y="236220"/>
                        <a:pt x="196760" y="231743"/>
                      </a:cubicBezTo>
                      <a:lnTo>
                        <a:pt x="198474" y="228124"/>
                      </a:lnTo>
                      <a:cubicBezTo>
                        <a:pt x="199808" y="225266"/>
                        <a:pt x="201141" y="222409"/>
                        <a:pt x="202380" y="219551"/>
                      </a:cubicBezTo>
                      <a:lnTo>
                        <a:pt x="203713" y="216503"/>
                      </a:lnTo>
                      <a:cubicBezTo>
                        <a:pt x="204761" y="214027"/>
                        <a:pt x="205809" y="211646"/>
                        <a:pt x="207047" y="209264"/>
                      </a:cubicBezTo>
                      <a:cubicBezTo>
                        <a:pt x="207619" y="208407"/>
                        <a:pt x="208285" y="207550"/>
                        <a:pt x="208952" y="206788"/>
                      </a:cubicBezTo>
                      <a:lnTo>
                        <a:pt x="209809" y="205930"/>
                      </a:lnTo>
                      <a:lnTo>
                        <a:pt x="209809" y="205930"/>
                      </a:lnTo>
                      <a:cubicBezTo>
                        <a:pt x="210381" y="205740"/>
                        <a:pt x="210952" y="205550"/>
                        <a:pt x="211524" y="205264"/>
                      </a:cubicBezTo>
                      <a:cubicBezTo>
                        <a:pt x="212762" y="205073"/>
                        <a:pt x="214000" y="204883"/>
                        <a:pt x="215239" y="204788"/>
                      </a:cubicBezTo>
                      <a:cubicBezTo>
                        <a:pt x="216191" y="204788"/>
                        <a:pt x="217144" y="204883"/>
                        <a:pt x="218096" y="205073"/>
                      </a:cubicBezTo>
                      <a:cubicBezTo>
                        <a:pt x="219715" y="205645"/>
                        <a:pt x="221239" y="206407"/>
                        <a:pt x="222763" y="207169"/>
                      </a:cubicBezTo>
                      <a:cubicBezTo>
                        <a:pt x="224192" y="208026"/>
                        <a:pt x="225621" y="208979"/>
                        <a:pt x="227049" y="209836"/>
                      </a:cubicBezTo>
                      <a:cubicBezTo>
                        <a:pt x="230764" y="212217"/>
                        <a:pt x="234669" y="214693"/>
                        <a:pt x="238860" y="216503"/>
                      </a:cubicBezTo>
                      <a:cubicBezTo>
                        <a:pt x="242575" y="218122"/>
                        <a:pt x="246481" y="218980"/>
                        <a:pt x="250576" y="218980"/>
                      </a:cubicBezTo>
                      <a:cubicBezTo>
                        <a:pt x="254958" y="218980"/>
                        <a:pt x="259339" y="218027"/>
                        <a:pt x="263721" y="216313"/>
                      </a:cubicBezTo>
                      <a:cubicBezTo>
                        <a:pt x="270007" y="213741"/>
                        <a:pt x="275341" y="208312"/>
                        <a:pt x="278294" y="201263"/>
                      </a:cubicBezTo>
                      <a:cubicBezTo>
                        <a:pt x="278770" y="200787"/>
                        <a:pt x="279342" y="200311"/>
                        <a:pt x="279723" y="199739"/>
                      </a:cubicBezTo>
                      <a:cubicBezTo>
                        <a:pt x="280770" y="197929"/>
                        <a:pt x="281818" y="196215"/>
                        <a:pt x="282961" y="194500"/>
                      </a:cubicBezTo>
                      <a:cubicBezTo>
                        <a:pt x="284295" y="192976"/>
                        <a:pt x="285723" y="191643"/>
                        <a:pt x="287248" y="190405"/>
                      </a:cubicBezTo>
                      <a:cubicBezTo>
                        <a:pt x="288390" y="189643"/>
                        <a:pt x="289629" y="188881"/>
                        <a:pt x="290867" y="188309"/>
                      </a:cubicBezTo>
                      <a:cubicBezTo>
                        <a:pt x="292010" y="187928"/>
                        <a:pt x="293248" y="187642"/>
                        <a:pt x="294486" y="187357"/>
                      </a:cubicBezTo>
                      <a:cubicBezTo>
                        <a:pt x="298582" y="187071"/>
                        <a:pt x="302773" y="187357"/>
                        <a:pt x="306869" y="187547"/>
                      </a:cubicBezTo>
                      <a:cubicBezTo>
                        <a:pt x="310489" y="187738"/>
                        <a:pt x="314013" y="188023"/>
                        <a:pt x="317632" y="187833"/>
                      </a:cubicBezTo>
                      <a:cubicBezTo>
                        <a:pt x="322395" y="187642"/>
                        <a:pt x="327252" y="186880"/>
                        <a:pt x="331729" y="185356"/>
                      </a:cubicBezTo>
                      <a:cubicBezTo>
                        <a:pt x="337158" y="183547"/>
                        <a:pt x="341921" y="180594"/>
                        <a:pt x="346302" y="177070"/>
                      </a:cubicBezTo>
                      <a:cubicBezTo>
                        <a:pt x="349255" y="174688"/>
                        <a:pt x="351636" y="172021"/>
                        <a:pt x="353923" y="168973"/>
                      </a:cubicBezTo>
                      <a:cubicBezTo>
                        <a:pt x="356113" y="165925"/>
                        <a:pt x="357637" y="162687"/>
                        <a:pt x="358971" y="159163"/>
                      </a:cubicBezTo>
                      <a:cubicBezTo>
                        <a:pt x="360114" y="156020"/>
                        <a:pt x="360685" y="152686"/>
                        <a:pt x="360971" y="149352"/>
                      </a:cubicBezTo>
                      <a:cubicBezTo>
                        <a:pt x="361257" y="145637"/>
                        <a:pt x="360876" y="142018"/>
                        <a:pt x="360399" y="138303"/>
                      </a:cubicBezTo>
                      <a:close/>
                      <a:moveTo>
                        <a:pt x="337158" y="159829"/>
                      </a:moveTo>
                      <a:lnTo>
                        <a:pt x="337158" y="159829"/>
                      </a:lnTo>
                      <a:close/>
                    </a:path>
                  </a:pathLst>
                </a:custGeom>
                <a:solidFill>
                  <a:srgbClr val="FDCBCF"/>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C7A97358-CE50-E623-FC56-964899081D69}"/>
                    </a:ext>
                  </a:extLst>
                </p:cNvPr>
                <p:cNvSpPr/>
                <p:nvPr/>
              </p:nvSpPr>
              <p:spPr>
                <a:xfrm>
                  <a:off x="4077462" y="4362649"/>
                  <a:ext cx="16954" cy="16954"/>
                </a:xfrm>
                <a:custGeom>
                  <a:avLst/>
                  <a:gdLst>
                    <a:gd name="connsiteX0" fmla="*/ 0 w 16954"/>
                    <a:gd name="connsiteY0" fmla="*/ 8477 h 16954"/>
                    <a:gd name="connsiteX1" fmla="*/ 8477 w 16954"/>
                    <a:gd name="connsiteY1" fmla="*/ 16954 h 16954"/>
                    <a:gd name="connsiteX2" fmla="*/ 16954 w 16954"/>
                    <a:gd name="connsiteY2" fmla="*/ 8477 h 16954"/>
                    <a:gd name="connsiteX3" fmla="*/ 8477 w 16954"/>
                    <a:gd name="connsiteY3" fmla="*/ 0 h 16954"/>
                    <a:gd name="connsiteX4" fmla="*/ 0 w 16954"/>
                    <a:gd name="connsiteY4" fmla="*/ 8477 h 1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6954">
                      <a:moveTo>
                        <a:pt x="0" y="8477"/>
                      </a:moveTo>
                      <a:cubicBezTo>
                        <a:pt x="0" y="13049"/>
                        <a:pt x="3810" y="16954"/>
                        <a:pt x="8477" y="16954"/>
                      </a:cubicBezTo>
                      <a:cubicBezTo>
                        <a:pt x="13145" y="16954"/>
                        <a:pt x="16954" y="13144"/>
                        <a:pt x="16954" y="8477"/>
                      </a:cubicBezTo>
                      <a:cubicBezTo>
                        <a:pt x="16954" y="3810"/>
                        <a:pt x="13145" y="0"/>
                        <a:pt x="8477" y="0"/>
                      </a:cubicBezTo>
                      <a:cubicBezTo>
                        <a:pt x="3810" y="0"/>
                        <a:pt x="0" y="3810"/>
                        <a:pt x="0" y="8477"/>
                      </a:cubicBezTo>
                    </a:path>
                  </a:pathLst>
                </a:custGeom>
                <a:solidFill>
                  <a:srgbClr val="FEFEFE"/>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C61F87ED-FC24-49CF-57C0-A0840F49845D}"/>
                    </a:ext>
                  </a:extLst>
                </p:cNvPr>
                <p:cNvSpPr/>
                <p:nvPr/>
              </p:nvSpPr>
              <p:spPr>
                <a:xfrm>
                  <a:off x="4112990" y="4334741"/>
                  <a:ext cx="13335" cy="13334"/>
                </a:xfrm>
                <a:custGeom>
                  <a:avLst/>
                  <a:gdLst>
                    <a:gd name="connsiteX0" fmla="*/ 0 w 13335"/>
                    <a:gd name="connsiteY0" fmla="*/ 6667 h 13334"/>
                    <a:gd name="connsiteX1" fmla="*/ 6667 w 13335"/>
                    <a:gd name="connsiteY1" fmla="*/ 13335 h 13334"/>
                    <a:gd name="connsiteX2" fmla="*/ 13335 w 13335"/>
                    <a:gd name="connsiteY2" fmla="*/ 6667 h 13334"/>
                    <a:gd name="connsiteX3" fmla="*/ 6667 w 13335"/>
                    <a:gd name="connsiteY3" fmla="*/ 0 h 13334"/>
                    <a:gd name="connsiteX4" fmla="*/ 0 w 13335"/>
                    <a:gd name="connsiteY4" fmla="*/ 666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5802C345-6242-E4AC-B019-F3B59CAFA32E}"/>
                    </a:ext>
                  </a:extLst>
                </p:cNvPr>
                <p:cNvSpPr/>
                <p:nvPr/>
              </p:nvSpPr>
              <p:spPr>
                <a:xfrm>
                  <a:off x="4138517" y="4360554"/>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1D16D6BC-1573-BD20-5A77-1112BE25084E}"/>
                    </a:ext>
                  </a:extLst>
                </p:cNvPr>
                <p:cNvSpPr/>
                <p:nvPr/>
              </p:nvSpPr>
              <p:spPr>
                <a:xfrm>
                  <a:off x="4116038" y="4380556"/>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910A44FA-071C-4D9F-2552-A844430904F0}"/>
                    </a:ext>
                  </a:extLst>
                </p:cNvPr>
                <p:cNvSpPr/>
                <p:nvPr/>
              </p:nvSpPr>
              <p:spPr>
                <a:xfrm>
                  <a:off x="4177474" y="4334931"/>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668" y="0"/>
                        <a:pt x="8192" y="0"/>
                      </a:cubicBezTo>
                      <a:cubicBezTo>
                        <a:pt x="3715" y="0"/>
                        <a:pt x="0" y="3715"/>
                        <a:pt x="0" y="8192"/>
                      </a:cubicBezTo>
                    </a:path>
                  </a:pathLst>
                </a:custGeom>
                <a:solidFill>
                  <a:srgbClr val="FEFEFE"/>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7DB5FB68-A5DD-58DD-2E5D-357171345F04}"/>
                    </a:ext>
                  </a:extLst>
                </p:cNvPr>
                <p:cNvSpPr/>
                <p:nvPr/>
              </p:nvSpPr>
              <p:spPr>
                <a:xfrm>
                  <a:off x="4130135" y="4289211"/>
                  <a:ext cx="11429" cy="11429"/>
                </a:xfrm>
                <a:custGeom>
                  <a:avLst/>
                  <a:gdLst>
                    <a:gd name="connsiteX0" fmla="*/ 0 w 11429"/>
                    <a:gd name="connsiteY0" fmla="*/ 5715 h 11429"/>
                    <a:gd name="connsiteX1" fmla="*/ 5715 w 11429"/>
                    <a:gd name="connsiteY1" fmla="*/ 11430 h 11429"/>
                    <a:gd name="connsiteX2" fmla="*/ 11430 w 11429"/>
                    <a:gd name="connsiteY2" fmla="*/ 5715 h 11429"/>
                    <a:gd name="connsiteX3" fmla="*/ 5715 w 11429"/>
                    <a:gd name="connsiteY3" fmla="*/ 0 h 11429"/>
                    <a:gd name="connsiteX4" fmla="*/ 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5715"/>
                      </a:moveTo>
                      <a:cubicBezTo>
                        <a:pt x="0" y="8763"/>
                        <a:pt x="2572" y="11430"/>
                        <a:pt x="5715" y="11430"/>
                      </a:cubicBezTo>
                      <a:cubicBezTo>
                        <a:pt x="8858" y="11430"/>
                        <a:pt x="11430" y="8858"/>
                        <a:pt x="11430" y="5715"/>
                      </a:cubicBezTo>
                      <a:cubicBezTo>
                        <a:pt x="11430" y="2572"/>
                        <a:pt x="8858" y="0"/>
                        <a:pt x="5715" y="0"/>
                      </a:cubicBezTo>
                      <a:cubicBezTo>
                        <a:pt x="2572" y="0"/>
                        <a:pt x="0" y="2572"/>
                        <a:pt x="0" y="5715"/>
                      </a:cubicBezTo>
                    </a:path>
                  </a:pathLst>
                </a:custGeom>
                <a:solidFill>
                  <a:srgbClr val="FEFEFE"/>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CAF75019-1553-D378-6C44-F0DC682C1AFF}"/>
                    </a:ext>
                  </a:extLst>
                </p:cNvPr>
                <p:cNvSpPr/>
                <p:nvPr/>
              </p:nvSpPr>
              <p:spPr>
                <a:xfrm>
                  <a:off x="4109656" y="4259017"/>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BEE21957-B4E1-DB75-DABC-41DFCD373D54}"/>
                    </a:ext>
                  </a:extLst>
                </p:cNvPr>
                <p:cNvSpPr/>
                <p:nvPr/>
              </p:nvSpPr>
              <p:spPr>
                <a:xfrm>
                  <a:off x="4158138" y="4228442"/>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B6178A81-9374-6084-BD31-F1745328F164}"/>
                    </a:ext>
                  </a:extLst>
                </p:cNvPr>
                <p:cNvSpPr/>
                <p:nvPr/>
              </p:nvSpPr>
              <p:spPr>
                <a:xfrm>
                  <a:off x="4215383" y="4207106"/>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8F06E164-7B6C-F687-9BCC-4016BC7DD4CA}"/>
                    </a:ext>
                  </a:extLst>
                </p:cNvPr>
                <p:cNvSpPr/>
                <p:nvPr/>
              </p:nvSpPr>
              <p:spPr>
                <a:xfrm>
                  <a:off x="4127373" y="4225489"/>
                  <a:ext cx="7429" cy="7429"/>
                </a:xfrm>
                <a:custGeom>
                  <a:avLst/>
                  <a:gdLst>
                    <a:gd name="connsiteX0" fmla="*/ 0 w 7429"/>
                    <a:gd name="connsiteY0" fmla="*/ 3715 h 7429"/>
                    <a:gd name="connsiteX1" fmla="*/ 3715 w 7429"/>
                    <a:gd name="connsiteY1" fmla="*/ 7429 h 7429"/>
                    <a:gd name="connsiteX2" fmla="*/ 7429 w 7429"/>
                    <a:gd name="connsiteY2" fmla="*/ 3715 h 7429"/>
                    <a:gd name="connsiteX3" fmla="*/ 3715 w 7429"/>
                    <a:gd name="connsiteY3" fmla="*/ 0 h 7429"/>
                    <a:gd name="connsiteX4" fmla="*/ 0 w 7429"/>
                    <a:gd name="connsiteY4" fmla="*/ 3715 h 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429">
                      <a:moveTo>
                        <a:pt x="0" y="3715"/>
                      </a:moveTo>
                      <a:cubicBezTo>
                        <a:pt x="0" y="5715"/>
                        <a:pt x="1714" y="7429"/>
                        <a:pt x="3715" y="7429"/>
                      </a:cubicBezTo>
                      <a:cubicBezTo>
                        <a:pt x="5715" y="7429"/>
                        <a:pt x="7429" y="5715"/>
                        <a:pt x="7429" y="3715"/>
                      </a:cubicBezTo>
                      <a:cubicBezTo>
                        <a:pt x="7429" y="1715"/>
                        <a:pt x="5810" y="0"/>
                        <a:pt x="3715" y="0"/>
                      </a:cubicBezTo>
                      <a:cubicBezTo>
                        <a:pt x="1619" y="0"/>
                        <a:pt x="0" y="1715"/>
                        <a:pt x="0" y="3715"/>
                      </a:cubicBezTo>
                    </a:path>
                  </a:pathLst>
                </a:custGeom>
                <a:solidFill>
                  <a:srgbClr val="FEFEFE"/>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1BA4D14B-B01C-A93A-A016-93AAFF7EFBCC}"/>
                    </a:ext>
                  </a:extLst>
                </p:cNvPr>
                <p:cNvSpPr/>
                <p:nvPr/>
              </p:nvSpPr>
              <p:spPr>
                <a:xfrm>
                  <a:off x="4178808" y="4276352"/>
                  <a:ext cx="9143" cy="9144"/>
                </a:xfrm>
                <a:custGeom>
                  <a:avLst/>
                  <a:gdLst>
                    <a:gd name="connsiteX0" fmla="*/ 0 w 9143"/>
                    <a:gd name="connsiteY0" fmla="*/ 4572 h 9144"/>
                    <a:gd name="connsiteX1" fmla="*/ 4572 w 9143"/>
                    <a:gd name="connsiteY1" fmla="*/ 9144 h 9144"/>
                    <a:gd name="connsiteX2" fmla="*/ 9144 w 9143"/>
                    <a:gd name="connsiteY2" fmla="*/ 4572 h 9144"/>
                    <a:gd name="connsiteX3" fmla="*/ 4572 w 9143"/>
                    <a:gd name="connsiteY3" fmla="*/ 0 h 9144"/>
                    <a:gd name="connsiteX4" fmla="*/ 0 w 9143"/>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73B5A24E-9E05-B19D-5A94-62B51721A96A}"/>
                    </a:ext>
                  </a:extLst>
                </p:cNvPr>
                <p:cNvSpPr/>
                <p:nvPr/>
              </p:nvSpPr>
              <p:spPr>
                <a:xfrm>
                  <a:off x="4231671" y="4249968"/>
                  <a:ext cx="7810" cy="7810"/>
                </a:xfrm>
                <a:custGeom>
                  <a:avLst/>
                  <a:gdLst>
                    <a:gd name="connsiteX0" fmla="*/ 0 w 7810"/>
                    <a:gd name="connsiteY0" fmla="*/ 3905 h 7810"/>
                    <a:gd name="connsiteX1" fmla="*/ 3905 w 7810"/>
                    <a:gd name="connsiteY1" fmla="*/ 7810 h 7810"/>
                    <a:gd name="connsiteX2" fmla="*/ 7810 w 7810"/>
                    <a:gd name="connsiteY2" fmla="*/ 3905 h 7810"/>
                    <a:gd name="connsiteX3" fmla="*/ 3905 w 7810"/>
                    <a:gd name="connsiteY3" fmla="*/ 0 h 7810"/>
                    <a:gd name="connsiteX4" fmla="*/ 0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0" y="3905"/>
                      </a:moveTo>
                      <a:cubicBezTo>
                        <a:pt x="0" y="6096"/>
                        <a:pt x="1810" y="7810"/>
                        <a:pt x="3905" y="7810"/>
                      </a:cubicBezTo>
                      <a:cubicBezTo>
                        <a:pt x="6001" y="7810"/>
                        <a:pt x="7810" y="6001"/>
                        <a:pt x="7810" y="3905"/>
                      </a:cubicBezTo>
                      <a:cubicBezTo>
                        <a:pt x="7810" y="1810"/>
                        <a:pt x="6001" y="0"/>
                        <a:pt x="3905" y="0"/>
                      </a:cubicBezTo>
                      <a:cubicBezTo>
                        <a:pt x="1810" y="0"/>
                        <a:pt x="0" y="1810"/>
                        <a:pt x="0" y="3905"/>
                      </a:cubicBezTo>
                    </a:path>
                  </a:pathLst>
                </a:custGeom>
                <a:solidFill>
                  <a:srgbClr val="FEFEFE"/>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0370A8CD-8B91-E3F4-E3CB-9EE3101314FA}"/>
                    </a:ext>
                  </a:extLst>
                </p:cNvPr>
                <p:cNvSpPr/>
                <p:nvPr/>
              </p:nvSpPr>
              <p:spPr>
                <a:xfrm>
                  <a:off x="4248912" y="4291116"/>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6"/>
                        <a:pt x="1714" y="7620"/>
                        <a:pt x="3810" y="7620"/>
                      </a:cubicBezTo>
                      <a:cubicBezTo>
                        <a:pt x="5905" y="7620"/>
                        <a:pt x="7620" y="5906"/>
                        <a:pt x="7620" y="3810"/>
                      </a:cubicBezTo>
                      <a:cubicBezTo>
                        <a:pt x="7620" y="1715"/>
                        <a:pt x="5905" y="0"/>
                        <a:pt x="3810" y="0"/>
                      </a:cubicBezTo>
                      <a:cubicBezTo>
                        <a:pt x="1714" y="0"/>
                        <a:pt x="0" y="1715"/>
                        <a:pt x="0" y="3810"/>
                      </a:cubicBezTo>
                    </a:path>
                  </a:pathLst>
                </a:custGeom>
                <a:solidFill>
                  <a:srgbClr val="FEFEFE"/>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3638193B-BEAF-F01B-01C0-111797351F47}"/>
                    </a:ext>
                  </a:extLst>
                </p:cNvPr>
                <p:cNvSpPr/>
                <p:nvPr/>
              </p:nvSpPr>
              <p:spPr>
                <a:xfrm>
                  <a:off x="4211192" y="43111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FBBAD655-7599-CFFA-7DD8-C5AF66909B08}"/>
                    </a:ext>
                  </a:extLst>
                </p:cNvPr>
                <p:cNvSpPr/>
                <p:nvPr/>
              </p:nvSpPr>
              <p:spPr>
                <a:xfrm>
                  <a:off x="4230338" y="4344361"/>
                  <a:ext cx="5143" cy="5143"/>
                </a:xfrm>
                <a:custGeom>
                  <a:avLst/>
                  <a:gdLst>
                    <a:gd name="connsiteX0" fmla="*/ 0 w 5143"/>
                    <a:gd name="connsiteY0" fmla="*/ 2572 h 5143"/>
                    <a:gd name="connsiteX1" fmla="*/ 2572 w 5143"/>
                    <a:gd name="connsiteY1" fmla="*/ 5144 h 5143"/>
                    <a:gd name="connsiteX2" fmla="*/ 5143 w 5143"/>
                    <a:gd name="connsiteY2" fmla="*/ 2572 h 5143"/>
                    <a:gd name="connsiteX3" fmla="*/ 2572 w 5143"/>
                    <a:gd name="connsiteY3" fmla="*/ 0 h 5143"/>
                    <a:gd name="connsiteX4" fmla="*/ 0 w 5143"/>
                    <a:gd name="connsiteY4" fmla="*/ 2572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143">
                      <a:moveTo>
                        <a:pt x="0" y="2572"/>
                      </a:moveTo>
                      <a:cubicBezTo>
                        <a:pt x="0" y="4001"/>
                        <a:pt x="1143" y="5144"/>
                        <a:pt x="2572" y="5144"/>
                      </a:cubicBezTo>
                      <a:cubicBezTo>
                        <a:pt x="4000" y="5144"/>
                        <a:pt x="5143" y="4001"/>
                        <a:pt x="5143" y="2572"/>
                      </a:cubicBezTo>
                      <a:cubicBezTo>
                        <a:pt x="5143" y="1143"/>
                        <a:pt x="4000" y="0"/>
                        <a:pt x="2572" y="0"/>
                      </a:cubicBezTo>
                      <a:cubicBezTo>
                        <a:pt x="1143" y="0"/>
                        <a:pt x="0" y="1143"/>
                        <a:pt x="0" y="2572"/>
                      </a:cubicBezTo>
                    </a:path>
                  </a:pathLst>
                </a:custGeom>
                <a:solidFill>
                  <a:srgbClr val="FEFEFE"/>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E7ECD692-701A-15F8-8E84-D13736E512E7}"/>
                    </a:ext>
                  </a:extLst>
                </p:cNvPr>
                <p:cNvSpPr/>
                <p:nvPr/>
              </p:nvSpPr>
              <p:spPr>
                <a:xfrm>
                  <a:off x="4073651" y="4301498"/>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5D6C978E-B180-9AA7-4EEB-4755E34C6131}"/>
                    </a:ext>
                  </a:extLst>
                </p:cNvPr>
                <p:cNvSpPr/>
                <p:nvPr/>
              </p:nvSpPr>
              <p:spPr>
                <a:xfrm>
                  <a:off x="4286250" y="4221965"/>
                  <a:ext cx="12763" cy="12763"/>
                </a:xfrm>
                <a:custGeom>
                  <a:avLst/>
                  <a:gdLst>
                    <a:gd name="connsiteX0" fmla="*/ 0 w 12763"/>
                    <a:gd name="connsiteY0" fmla="*/ 6382 h 12763"/>
                    <a:gd name="connsiteX1" fmla="*/ 6382 w 12763"/>
                    <a:gd name="connsiteY1" fmla="*/ 12763 h 12763"/>
                    <a:gd name="connsiteX2" fmla="*/ 12763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906"/>
                        <a:pt x="2858" y="12763"/>
                        <a:pt x="6382" y="12763"/>
                      </a:cubicBezTo>
                      <a:cubicBezTo>
                        <a:pt x="9906" y="12763"/>
                        <a:pt x="12763" y="9811"/>
                        <a:pt x="12763" y="6382"/>
                      </a:cubicBezTo>
                      <a:cubicBezTo>
                        <a:pt x="12763" y="2953"/>
                        <a:pt x="9906" y="0"/>
                        <a:pt x="6382" y="0"/>
                      </a:cubicBezTo>
                      <a:cubicBezTo>
                        <a:pt x="2858" y="0"/>
                        <a:pt x="0" y="2858"/>
                        <a:pt x="0" y="6382"/>
                      </a:cubicBezTo>
                    </a:path>
                  </a:pathLst>
                </a:custGeom>
                <a:solidFill>
                  <a:srgbClr val="FEFEFE"/>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5C13F3D8-30D0-687A-BE0B-4A3304E2559E}"/>
                    </a:ext>
                  </a:extLst>
                </p:cNvPr>
                <p:cNvSpPr/>
                <p:nvPr/>
              </p:nvSpPr>
              <p:spPr>
                <a:xfrm>
                  <a:off x="4230719" y="4167863"/>
                  <a:ext cx="7048" cy="7048"/>
                </a:xfrm>
                <a:custGeom>
                  <a:avLst/>
                  <a:gdLst>
                    <a:gd name="connsiteX0" fmla="*/ 0 w 7048"/>
                    <a:gd name="connsiteY0" fmla="*/ 3524 h 7048"/>
                    <a:gd name="connsiteX1" fmla="*/ 3524 w 7048"/>
                    <a:gd name="connsiteY1" fmla="*/ 7049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9"/>
                        <a:pt x="3524" y="7049"/>
                      </a:cubicBezTo>
                      <a:cubicBezTo>
                        <a:pt x="5429" y="7049"/>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8A0740B5-F890-6BE8-087B-A650F41EA676}"/>
                    </a:ext>
                  </a:extLst>
                </p:cNvPr>
                <p:cNvSpPr/>
                <p:nvPr/>
              </p:nvSpPr>
              <p:spPr>
                <a:xfrm>
                  <a:off x="4275867" y="4175578"/>
                  <a:ext cx="4952" cy="4952"/>
                </a:xfrm>
                <a:custGeom>
                  <a:avLst/>
                  <a:gdLst>
                    <a:gd name="connsiteX0" fmla="*/ 0 w 4952"/>
                    <a:gd name="connsiteY0" fmla="*/ 2476 h 4952"/>
                    <a:gd name="connsiteX1" fmla="*/ 2476 w 4952"/>
                    <a:gd name="connsiteY1" fmla="*/ 4953 h 4952"/>
                    <a:gd name="connsiteX2" fmla="*/ 4953 w 4952"/>
                    <a:gd name="connsiteY2" fmla="*/ 2476 h 4952"/>
                    <a:gd name="connsiteX3" fmla="*/ 2476 w 4952"/>
                    <a:gd name="connsiteY3" fmla="*/ 0 h 4952"/>
                    <a:gd name="connsiteX4" fmla="*/ 0 w 4952"/>
                    <a:gd name="connsiteY4" fmla="*/ 2476 h 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 h="4952">
                      <a:moveTo>
                        <a:pt x="0" y="2476"/>
                      </a:moveTo>
                      <a:cubicBezTo>
                        <a:pt x="0" y="3810"/>
                        <a:pt x="1143" y="4953"/>
                        <a:pt x="2476" y="4953"/>
                      </a:cubicBezTo>
                      <a:cubicBezTo>
                        <a:pt x="3810" y="4953"/>
                        <a:pt x="4953" y="3810"/>
                        <a:pt x="4953" y="2476"/>
                      </a:cubicBezTo>
                      <a:cubicBezTo>
                        <a:pt x="4953" y="1143"/>
                        <a:pt x="3810" y="0"/>
                        <a:pt x="2476" y="0"/>
                      </a:cubicBezTo>
                      <a:cubicBezTo>
                        <a:pt x="1143" y="0"/>
                        <a:pt x="0" y="1143"/>
                        <a:pt x="0" y="2476"/>
                      </a:cubicBezTo>
                    </a:path>
                  </a:pathLst>
                </a:custGeom>
                <a:solidFill>
                  <a:srgbClr val="FEFEFE"/>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603E8E16-4BBF-E548-C2B7-EF794B2F025F}"/>
                    </a:ext>
                  </a:extLst>
                </p:cNvPr>
                <p:cNvSpPr/>
                <p:nvPr/>
              </p:nvSpPr>
              <p:spPr>
                <a:xfrm>
                  <a:off x="4322730" y="4198343"/>
                  <a:ext cx="9715" cy="9715"/>
                </a:xfrm>
                <a:custGeom>
                  <a:avLst/>
                  <a:gdLst>
                    <a:gd name="connsiteX0" fmla="*/ 0 w 9715"/>
                    <a:gd name="connsiteY0" fmla="*/ 4858 h 9715"/>
                    <a:gd name="connsiteX1" fmla="*/ 4858 w 9715"/>
                    <a:gd name="connsiteY1" fmla="*/ 9715 h 9715"/>
                    <a:gd name="connsiteX2" fmla="*/ 9716 w 9715"/>
                    <a:gd name="connsiteY2" fmla="*/ 4858 h 9715"/>
                    <a:gd name="connsiteX3" fmla="*/ 4858 w 9715"/>
                    <a:gd name="connsiteY3" fmla="*/ 0 h 9715"/>
                    <a:gd name="connsiteX4" fmla="*/ 0 w 9715"/>
                    <a:gd name="connsiteY4" fmla="*/ 4858 h 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 h="9715">
                      <a:moveTo>
                        <a:pt x="0" y="4858"/>
                      </a:moveTo>
                      <a:cubicBezTo>
                        <a:pt x="0" y="7525"/>
                        <a:pt x="2191" y="9715"/>
                        <a:pt x="4858" y="9715"/>
                      </a:cubicBezTo>
                      <a:cubicBezTo>
                        <a:pt x="7525" y="9715"/>
                        <a:pt x="9716" y="7429"/>
                        <a:pt x="9716" y="4858"/>
                      </a:cubicBezTo>
                      <a:cubicBezTo>
                        <a:pt x="9716" y="2286"/>
                        <a:pt x="7525" y="0"/>
                        <a:pt x="4858" y="0"/>
                      </a:cubicBezTo>
                      <a:cubicBezTo>
                        <a:pt x="2191" y="0"/>
                        <a:pt x="0" y="2191"/>
                        <a:pt x="0" y="4858"/>
                      </a:cubicBezTo>
                    </a:path>
                  </a:pathLst>
                </a:custGeom>
                <a:solidFill>
                  <a:srgbClr val="FEFEFE"/>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25F7BC78-34EA-14AF-F249-E9558F561376}"/>
                    </a:ext>
                  </a:extLst>
                </p:cNvPr>
                <p:cNvSpPr/>
                <p:nvPr/>
              </p:nvSpPr>
              <p:spPr>
                <a:xfrm>
                  <a:off x="4350924" y="4234538"/>
                  <a:ext cx="12573" cy="12573"/>
                </a:xfrm>
                <a:custGeom>
                  <a:avLst/>
                  <a:gdLst>
                    <a:gd name="connsiteX0" fmla="*/ 0 w 12573"/>
                    <a:gd name="connsiteY0" fmla="*/ 6287 h 12573"/>
                    <a:gd name="connsiteX1" fmla="*/ 6287 w 12573"/>
                    <a:gd name="connsiteY1" fmla="*/ 12573 h 12573"/>
                    <a:gd name="connsiteX2" fmla="*/ 12573 w 12573"/>
                    <a:gd name="connsiteY2" fmla="*/ 6287 h 12573"/>
                    <a:gd name="connsiteX3" fmla="*/ 6287 w 12573"/>
                    <a:gd name="connsiteY3" fmla="*/ 0 h 12573"/>
                    <a:gd name="connsiteX4" fmla="*/ 0 w 12573"/>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 h="12573">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DE81C0AC-5ED1-9EAB-5854-70D9399471A3}"/>
                    </a:ext>
                  </a:extLst>
                </p:cNvPr>
                <p:cNvSpPr/>
                <p:nvPr/>
              </p:nvSpPr>
              <p:spPr>
                <a:xfrm>
                  <a:off x="4304442" y="42501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7D1D8174-F786-6961-5C04-042B285DAA68}"/>
                    </a:ext>
                  </a:extLst>
                </p:cNvPr>
                <p:cNvSpPr/>
                <p:nvPr/>
              </p:nvSpPr>
              <p:spPr>
                <a:xfrm>
                  <a:off x="4313491" y="4285306"/>
                  <a:ext cx="6286" cy="6286"/>
                </a:xfrm>
                <a:custGeom>
                  <a:avLst/>
                  <a:gdLst>
                    <a:gd name="connsiteX0" fmla="*/ 0 w 6286"/>
                    <a:gd name="connsiteY0" fmla="*/ 3143 h 6286"/>
                    <a:gd name="connsiteX1" fmla="*/ 3143 w 6286"/>
                    <a:gd name="connsiteY1" fmla="*/ 6287 h 6286"/>
                    <a:gd name="connsiteX2" fmla="*/ 6287 w 6286"/>
                    <a:gd name="connsiteY2" fmla="*/ 3143 h 6286"/>
                    <a:gd name="connsiteX3" fmla="*/ 3143 w 6286"/>
                    <a:gd name="connsiteY3" fmla="*/ 0 h 6286"/>
                    <a:gd name="connsiteX4" fmla="*/ 0 w 6286"/>
                    <a:gd name="connsiteY4" fmla="*/ 3143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6286">
                      <a:moveTo>
                        <a:pt x="0" y="3143"/>
                      </a:moveTo>
                      <a:cubicBezTo>
                        <a:pt x="0" y="4858"/>
                        <a:pt x="1429" y="6287"/>
                        <a:pt x="3143" y="6287"/>
                      </a:cubicBezTo>
                      <a:cubicBezTo>
                        <a:pt x="4858" y="6287"/>
                        <a:pt x="6287" y="4858"/>
                        <a:pt x="6287" y="3143"/>
                      </a:cubicBezTo>
                      <a:cubicBezTo>
                        <a:pt x="6287" y="1429"/>
                        <a:pt x="4858" y="0"/>
                        <a:pt x="3143" y="0"/>
                      </a:cubicBezTo>
                      <a:cubicBezTo>
                        <a:pt x="1429" y="0"/>
                        <a:pt x="0" y="1429"/>
                        <a:pt x="0" y="3143"/>
                      </a:cubicBezTo>
                    </a:path>
                  </a:pathLst>
                </a:custGeom>
                <a:solidFill>
                  <a:srgbClr val="FEFEFE"/>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6A671454-70EE-9259-E618-6B34B36D776F}"/>
                    </a:ext>
                  </a:extLst>
                </p:cNvPr>
                <p:cNvSpPr/>
                <p:nvPr/>
              </p:nvSpPr>
              <p:spPr>
                <a:xfrm>
                  <a:off x="4308538" y="4310833"/>
                  <a:ext cx="6477" cy="6476"/>
                </a:xfrm>
                <a:custGeom>
                  <a:avLst/>
                  <a:gdLst>
                    <a:gd name="connsiteX0" fmla="*/ 0 w 6477"/>
                    <a:gd name="connsiteY0" fmla="*/ 3238 h 6476"/>
                    <a:gd name="connsiteX1" fmla="*/ 3238 w 6477"/>
                    <a:gd name="connsiteY1" fmla="*/ 6477 h 6476"/>
                    <a:gd name="connsiteX2" fmla="*/ 6477 w 6477"/>
                    <a:gd name="connsiteY2" fmla="*/ 3238 h 6476"/>
                    <a:gd name="connsiteX3" fmla="*/ 3238 w 6477"/>
                    <a:gd name="connsiteY3" fmla="*/ 0 h 6476"/>
                    <a:gd name="connsiteX4" fmla="*/ 0 w 6477"/>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7"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4560A9C0-5A54-F2CA-87E0-D7AF4072F2EC}"/>
                    </a:ext>
                  </a:extLst>
                </p:cNvPr>
                <p:cNvSpPr/>
                <p:nvPr/>
              </p:nvSpPr>
              <p:spPr>
                <a:xfrm>
                  <a:off x="4348733" y="4273209"/>
                  <a:ext cx="8477" cy="8477"/>
                </a:xfrm>
                <a:custGeom>
                  <a:avLst/>
                  <a:gdLst>
                    <a:gd name="connsiteX0" fmla="*/ 0 w 8477"/>
                    <a:gd name="connsiteY0" fmla="*/ 4191 h 8477"/>
                    <a:gd name="connsiteX1" fmla="*/ 4191 w 8477"/>
                    <a:gd name="connsiteY1" fmla="*/ 8477 h 8477"/>
                    <a:gd name="connsiteX2" fmla="*/ 8477 w 8477"/>
                    <a:gd name="connsiteY2" fmla="*/ 4191 h 8477"/>
                    <a:gd name="connsiteX3" fmla="*/ 4191 w 8477"/>
                    <a:gd name="connsiteY3" fmla="*/ 0 h 8477"/>
                    <a:gd name="connsiteX4" fmla="*/ 0 w 8477"/>
                    <a:gd name="connsiteY4" fmla="*/ 4191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 h="8477">
                      <a:moveTo>
                        <a:pt x="0" y="4191"/>
                      </a:moveTo>
                      <a:cubicBezTo>
                        <a:pt x="0" y="6477"/>
                        <a:pt x="1905" y="8477"/>
                        <a:pt x="4191" y="8477"/>
                      </a:cubicBezTo>
                      <a:cubicBezTo>
                        <a:pt x="6477" y="8477"/>
                        <a:pt x="8477" y="6572"/>
                        <a:pt x="8477" y="4191"/>
                      </a:cubicBezTo>
                      <a:cubicBezTo>
                        <a:pt x="8477" y="1810"/>
                        <a:pt x="6572" y="0"/>
                        <a:pt x="4191" y="0"/>
                      </a:cubicBezTo>
                      <a:cubicBezTo>
                        <a:pt x="1810" y="0"/>
                        <a:pt x="0" y="1905"/>
                        <a:pt x="0" y="4191"/>
                      </a:cubicBezTo>
                    </a:path>
                  </a:pathLst>
                </a:custGeom>
                <a:solidFill>
                  <a:srgbClr val="FEFEFE"/>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392E27A2-8218-520A-E1FA-6D3EEE8583DA}"/>
                    </a:ext>
                  </a:extLst>
                </p:cNvPr>
                <p:cNvSpPr/>
                <p:nvPr/>
              </p:nvSpPr>
              <p:spPr>
                <a:xfrm>
                  <a:off x="4373117" y="4283592"/>
                  <a:ext cx="7048" cy="7048"/>
                </a:xfrm>
                <a:custGeom>
                  <a:avLst/>
                  <a:gdLst>
                    <a:gd name="connsiteX0" fmla="*/ 0 w 7048"/>
                    <a:gd name="connsiteY0" fmla="*/ 3524 h 7048"/>
                    <a:gd name="connsiteX1" fmla="*/ 3524 w 7048"/>
                    <a:gd name="connsiteY1" fmla="*/ 7048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2B368CCD-2559-6072-1798-3EA02DAB21D4}"/>
                    </a:ext>
                  </a:extLst>
                </p:cNvPr>
                <p:cNvSpPr/>
                <p:nvPr/>
              </p:nvSpPr>
              <p:spPr>
                <a:xfrm>
                  <a:off x="4291774" y="4323787"/>
                  <a:ext cx="5524" cy="5524"/>
                </a:xfrm>
                <a:custGeom>
                  <a:avLst/>
                  <a:gdLst>
                    <a:gd name="connsiteX0" fmla="*/ 0 w 5524"/>
                    <a:gd name="connsiteY0" fmla="*/ 2762 h 5524"/>
                    <a:gd name="connsiteX1" fmla="*/ 2762 w 5524"/>
                    <a:gd name="connsiteY1" fmla="*/ 5525 h 5524"/>
                    <a:gd name="connsiteX2" fmla="*/ 5525 w 5524"/>
                    <a:gd name="connsiteY2" fmla="*/ 2762 h 5524"/>
                    <a:gd name="connsiteX3" fmla="*/ 2762 w 5524"/>
                    <a:gd name="connsiteY3" fmla="*/ 0 h 5524"/>
                    <a:gd name="connsiteX4" fmla="*/ 0 w 5524"/>
                    <a:gd name="connsiteY4" fmla="*/ 2762 h 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 h="5524">
                      <a:moveTo>
                        <a:pt x="0" y="2762"/>
                      </a:moveTo>
                      <a:cubicBezTo>
                        <a:pt x="0" y="4286"/>
                        <a:pt x="1238" y="5525"/>
                        <a:pt x="2762" y="5525"/>
                      </a:cubicBezTo>
                      <a:cubicBezTo>
                        <a:pt x="4286" y="5525"/>
                        <a:pt x="5525" y="4286"/>
                        <a:pt x="5525" y="2762"/>
                      </a:cubicBezTo>
                      <a:cubicBezTo>
                        <a:pt x="5525" y="1238"/>
                        <a:pt x="4286" y="0"/>
                        <a:pt x="2762" y="0"/>
                      </a:cubicBezTo>
                      <a:cubicBezTo>
                        <a:pt x="1238" y="0"/>
                        <a:pt x="0" y="1238"/>
                        <a:pt x="0" y="2762"/>
                      </a:cubicBezTo>
                    </a:path>
                  </a:pathLst>
                </a:custGeom>
                <a:solidFill>
                  <a:srgbClr val="FEFEFE"/>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21F3A3D7-5171-7C5C-66A8-B7C1AB5136D4}"/>
                    </a:ext>
                  </a:extLst>
                </p:cNvPr>
                <p:cNvSpPr/>
                <p:nvPr/>
              </p:nvSpPr>
              <p:spPr>
                <a:xfrm>
                  <a:off x="4274248" y="42770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9B4BF4C8-1643-11D3-8DF1-98DF34185111}"/>
                    </a:ext>
                  </a:extLst>
                </p:cNvPr>
                <p:cNvSpPr/>
                <p:nvPr/>
              </p:nvSpPr>
              <p:spPr>
                <a:xfrm>
                  <a:off x="4219575" y="4370079"/>
                  <a:ext cx="10096" cy="10096"/>
                </a:xfrm>
                <a:custGeom>
                  <a:avLst/>
                  <a:gdLst>
                    <a:gd name="connsiteX0" fmla="*/ 0 w 10096"/>
                    <a:gd name="connsiteY0" fmla="*/ 5048 h 10096"/>
                    <a:gd name="connsiteX1" fmla="*/ 5048 w 10096"/>
                    <a:gd name="connsiteY1" fmla="*/ 10096 h 10096"/>
                    <a:gd name="connsiteX2" fmla="*/ 10096 w 10096"/>
                    <a:gd name="connsiteY2" fmla="*/ 5048 h 10096"/>
                    <a:gd name="connsiteX3" fmla="*/ 5048 w 10096"/>
                    <a:gd name="connsiteY3" fmla="*/ 0 h 10096"/>
                    <a:gd name="connsiteX4" fmla="*/ 0 w 10096"/>
                    <a:gd name="connsiteY4" fmla="*/ 5048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 h="10096">
                      <a:moveTo>
                        <a:pt x="0" y="5048"/>
                      </a:moveTo>
                      <a:cubicBezTo>
                        <a:pt x="0" y="7715"/>
                        <a:pt x="2286" y="10096"/>
                        <a:pt x="5048" y="10096"/>
                      </a:cubicBezTo>
                      <a:cubicBezTo>
                        <a:pt x="7811" y="10096"/>
                        <a:pt x="10096" y="7810"/>
                        <a:pt x="10096" y="5048"/>
                      </a:cubicBezTo>
                      <a:cubicBezTo>
                        <a:pt x="10096" y="2286"/>
                        <a:pt x="7811" y="0"/>
                        <a:pt x="5048" y="0"/>
                      </a:cubicBezTo>
                      <a:cubicBezTo>
                        <a:pt x="2286" y="0"/>
                        <a:pt x="0" y="2286"/>
                        <a:pt x="0" y="5048"/>
                      </a:cubicBezTo>
                    </a:path>
                  </a:pathLst>
                </a:custGeom>
                <a:solidFill>
                  <a:srgbClr val="FEFEFE"/>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0180B4D3-39DE-00AF-792D-CA6C3DCF2A9A}"/>
                    </a:ext>
                  </a:extLst>
                </p:cNvPr>
                <p:cNvSpPr/>
                <p:nvPr/>
              </p:nvSpPr>
              <p:spPr>
                <a:xfrm>
                  <a:off x="4169759" y="4216821"/>
                  <a:ext cx="8953" cy="8953"/>
                </a:xfrm>
                <a:custGeom>
                  <a:avLst/>
                  <a:gdLst>
                    <a:gd name="connsiteX0" fmla="*/ 0 w 8953"/>
                    <a:gd name="connsiteY0" fmla="*/ 4477 h 8953"/>
                    <a:gd name="connsiteX1" fmla="*/ 4477 w 8953"/>
                    <a:gd name="connsiteY1" fmla="*/ 8954 h 8953"/>
                    <a:gd name="connsiteX2" fmla="*/ 8954 w 8953"/>
                    <a:gd name="connsiteY2" fmla="*/ 4477 h 8953"/>
                    <a:gd name="connsiteX3" fmla="*/ 4477 w 8953"/>
                    <a:gd name="connsiteY3" fmla="*/ 0 h 8953"/>
                    <a:gd name="connsiteX4" fmla="*/ 0 w 8953"/>
                    <a:gd name="connsiteY4" fmla="*/ 4477 h 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 h="8953">
                      <a:moveTo>
                        <a:pt x="0" y="4477"/>
                      </a:moveTo>
                      <a:cubicBezTo>
                        <a:pt x="0" y="6953"/>
                        <a:pt x="2000" y="8954"/>
                        <a:pt x="4477" y="8954"/>
                      </a:cubicBezTo>
                      <a:cubicBezTo>
                        <a:pt x="6953" y="8954"/>
                        <a:pt x="8954" y="6953"/>
                        <a:pt x="8954" y="4477"/>
                      </a:cubicBezTo>
                      <a:cubicBezTo>
                        <a:pt x="8954" y="2000"/>
                        <a:pt x="6953" y="0"/>
                        <a:pt x="4477" y="0"/>
                      </a:cubicBezTo>
                      <a:cubicBezTo>
                        <a:pt x="2000" y="0"/>
                        <a:pt x="0" y="2096"/>
                        <a:pt x="0" y="4477"/>
                      </a:cubicBezTo>
                    </a:path>
                  </a:pathLst>
                </a:custGeom>
                <a:solidFill>
                  <a:srgbClr val="FEFEFE"/>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37397FDD-336F-7588-AEEA-31E5D01A7CBB}"/>
                    </a:ext>
                  </a:extLst>
                </p:cNvPr>
                <p:cNvSpPr/>
                <p:nvPr/>
              </p:nvSpPr>
              <p:spPr>
                <a:xfrm>
                  <a:off x="4185284" y="4183674"/>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grpSp>
          <p:sp>
            <p:nvSpPr>
              <p:cNvPr id="901" name="Freeform: Shape 900">
                <a:extLst>
                  <a:ext uri="{FF2B5EF4-FFF2-40B4-BE49-F238E27FC236}">
                    <a16:creationId xmlns:a16="http://schemas.microsoft.com/office/drawing/2014/main" id="{FE84DC45-C3AA-5EAE-71E3-6F4B547CEA0C}"/>
                  </a:ext>
                </a:extLst>
              </p:cNvPr>
              <p:cNvSpPr/>
              <p:nvPr/>
            </p:nvSpPr>
            <p:spPr>
              <a:xfrm>
                <a:off x="4062899" y="4130048"/>
                <a:ext cx="270975" cy="143732"/>
              </a:xfrm>
              <a:custGeom>
                <a:avLst/>
                <a:gdLst>
                  <a:gd name="connsiteX0" fmla="*/ 200205 w 270975"/>
                  <a:gd name="connsiteY0" fmla="*/ 0 h 143732"/>
                  <a:gd name="connsiteX1" fmla="*/ 167153 w 270975"/>
                  <a:gd name="connsiteY1" fmla="*/ 3620 h 143732"/>
                  <a:gd name="connsiteX2" fmla="*/ 134863 w 270975"/>
                  <a:gd name="connsiteY2" fmla="*/ 13145 h 143732"/>
                  <a:gd name="connsiteX3" fmla="*/ 76284 w 270975"/>
                  <a:gd name="connsiteY3" fmla="*/ 45434 h 143732"/>
                  <a:gd name="connsiteX4" fmla="*/ 28755 w 270975"/>
                  <a:gd name="connsiteY4" fmla="*/ 90297 h 143732"/>
                  <a:gd name="connsiteX5" fmla="*/ 275 w 270975"/>
                  <a:gd name="connsiteY5" fmla="*/ 137732 h 143732"/>
                  <a:gd name="connsiteX6" fmla="*/ 370 w 270975"/>
                  <a:gd name="connsiteY6" fmla="*/ 140970 h 143732"/>
                  <a:gd name="connsiteX7" fmla="*/ 3323 w 270975"/>
                  <a:gd name="connsiteY7" fmla="*/ 143542 h 143732"/>
                  <a:gd name="connsiteX8" fmla="*/ 4752 w 270975"/>
                  <a:gd name="connsiteY8" fmla="*/ 143732 h 143732"/>
                  <a:gd name="connsiteX9" fmla="*/ 9228 w 270975"/>
                  <a:gd name="connsiteY9" fmla="*/ 140494 h 143732"/>
                  <a:gd name="connsiteX10" fmla="*/ 9990 w 270975"/>
                  <a:gd name="connsiteY10" fmla="*/ 138779 h 143732"/>
                  <a:gd name="connsiteX11" fmla="*/ 10752 w 270975"/>
                  <a:gd name="connsiteY11" fmla="*/ 137732 h 143732"/>
                  <a:gd name="connsiteX12" fmla="*/ 10752 w 270975"/>
                  <a:gd name="connsiteY12" fmla="*/ 137732 h 143732"/>
                  <a:gd name="connsiteX13" fmla="*/ 11324 w 270975"/>
                  <a:gd name="connsiteY13" fmla="*/ 136398 h 143732"/>
                  <a:gd name="connsiteX14" fmla="*/ 34374 w 270975"/>
                  <a:gd name="connsiteY14" fmla="*/ 101537 h 143732"/>
                  <a:gd name="connsiteX15" fmla="*/ 77237 w 270975"/>
                  <a:gd name="connsiteY15" fmla="*/ 63246 h 143732"/>
                  <a:gd name="connsiteX16" fmla="*/ 78761 w 270975"/>
                  <a:gd name="connsiteY16" fmla="*/ 62198 h 143732"/>
                  <a:gd name="connsiteX17" fmla="*/ 134292 w 270975"/>
                  <a:gd name="connsiteY17" fmla="*/ 34957 h 143732"/>
                  <a:gd name="connsiteX18" fmla="*/ 180393 w 270975"/>
                  <a:gd name="connsiteY18" fmla="*/ 25337 h 143732"/>
                  <a:gd name="connsiteX19" fmla="*/ 190870 w 270975"/>
                  <a:gd name="connsiteY19" fmla="*/ 25051 h 143732"/>
                  <a:gd name="connsiteX20" fmla="*/ 215349 w 270975"/>
                  <a:gd name="connsiteY20" fmla="*/ 27051 h 143732"/>
                  <a:gd name="connsiteX21" fmla="*/ 243734 w 270975"/>
                  <a:gd name="connsiteY21" fmla="*/ 35814 h 143732"/>
                  <a:gd name="connsiteX22" fmla="*/ 246687 w 270975"/>
                  <a:gd name="connsiteY22" fmla="*/ 37433 h 143732"/>
                  <a:gd name="connsiteX23" fmla="*/ 250306 w 270975"/>
                  <a:gd name="connsiteY23" fmla="*/ 39053 h 143732"/>
                  <a:gd name="connsiteX24" fmla="*/ 252783 w 270975"/>
                  <a:gd name="connsiteY24" fmla="*/ 40100 h 143732"/>
                  <a:gd name="connsiteX25" fmla="*/ 257164 w 270975"/>
                  <a:gd name="connsiteY25" fmla="*/ 40767 h 143732"/>
                  <a:gd name="connsiteX26" fmla="*/ 260022 w 270975"/>
                  <a:gd name="connsiteY26" fmla="*/ 40481 h 143732"/>
                  <a:gd name="connsiteX27" fmla="*/ 260498 w 270975"/>
                  <a:gd name="connsiteY27" fmla="*/ 40386 h 143732"/>
                  <a:gd name="connsiteX28" fmla="*/ 260498 w 270975"/>
                  <a:gd name="connsiteY28" fmla="*/ 40100 h 143732"/>
                  <a:gd name="connsiteX29" fmla="*/ 268880 w 270975"/>
                  <a:gd name="connsiteY29" fmla="*/ 34004 h 143732"/>
                  <a:gd name="connsiteX30" fmla="*/ 270975 w 270975"/>
                  <a:gd name="connsiteY30" fmla="*/ 26861 h 143732"/>
                  <a:gd name="connsiteX31" fmla="*/ 264689 w 270975"/>
                  <a:gd name="connsiteY31" fmla="*/ 14764 h 143732"/>
                  <a:gd name="connsiteX32" fmla="*/ 263260 w 270975"/>
                  <a:gd name="connsiteY32" fmla="*/ 13907 h 143732"/>
                  <a:gd name="connsiteX33" fmla="*/ 260974 w 270975"/>
                  <a:gd name="connsiteY33" fmla="*/ 12383 h 143732"/>
                  <a:gd name="connsiteX34" fmla="*/ 254783 w 270975"/>
                  <a:gd name="connsiteY34" fmla="*/ 9620 h 143732"/>
                  <a:gd name="connsiteX35" fmla="*/ 253640 w 270975"/>
                  <a:gd name="connsiteY35" fmla="*/ 9144 h 143732"/>
                  <a:gd name="connsiteX36" fmla="*/ 248020 w 270975"/>
                  <a:gd name="connsiteY36" fmla="*/ 6953 h 143732"/>
                  <a:gd name="connsiteX37" fmla="*/ 232780 w 270975"/>
                  <a:gd name="connsiteY37" fmla="*/ 2953 h 143732"/>
                  <a:gd name="connsiteX38" fmla="*/ 201443 w 270975"/>
                  <a:gd name="connsiteY38" fmla="*/ 0 h 143732"/>
                  <a:gd name="connsiteX39" fmla="*/ 200205 w 270975"/>
                  <a:gd name="connsiteY39" fmla="*/ 0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975" h="143732">
                    <a:moveTo>
                      <a:pt x="200205" y="0"/>
                    </a:moveTo>
                    <a:cubicBezTo>
                      <a:pt x="190680" y="0"/>
                      <a:pt x="180107" y="1238"/>
                      <a:pt x="167153" y="3620"/>
                    </a:cubicBezTo>
                    <a:cubicBezTo>
                      <a:pt x="156104" y="5715"/>
                      <a:pt x="145055" y="9430"/>
                      <a:pt x="134863" y="13145"/>
                    </a:cubicBezTo>
                    <a:cubicBezTo>
                      <a:pt x="115432" y="20288"/>
                      <a:pt x="95715" y="31147"/>
                      <a:pt x="76284" y="45434"/>
                    </a:cubicBezTo>
                    <a:cubicBezTo>
                      <a:pt x="57806" y="59055"/>
                      <a:pt x="41804" y="74105"/>
                      <a:pt x="28755" y="90297"/>
                    </a:cubicBezTo>
                    <a:cubicBezTo>
                      <a:pt x="17134" y="104489"/>
                      <a:pt x="7514" y="120491"/>
                      <a:pt x="275" y="137732"/>
                    </a:cubicBezTo>
                    <a:cubicBezTo>
                      <a:pt x="-106" y="138779"/>
                      <a:pt x="-106" y="139922"/>
                      <a:pt x="370" y="140970"/>
                    </a:cubicBezTo>
                    <a:cubicBezTo>
                      <a:pt x="1037" y="142208"/>
                      <a:pt x="2085" y="143161"/>
                      <a:pt x="3323" y="143542"/>
                    </a:cubicBezTo>
                    <a:cubicBezTo>
                      <a:pt x="3799" y="143637"/>
                      <a:pt x="4180" y="143732"/>
                      <a:pt x="4752" y="143732"/>
                    </a:cubicBezTo>
                    <a:cubicBezTo>
                      <a:pt x="6657" y="143732"/>
                      <a:pt x="8371" y="142494"/>
                      <a:pt x="9228" y="140494"/>
                    </a:cubicBezTo>
                    <a:lnTo>
                      <a:pt x="9990" y="138779"/>
                    </a:lnTo>
                    <a:lnTo>
                      <a:pt x="10752" y="137732"/>
                    </a:lnTo>
                    <a:lnTo>
                      <a:pt x="10752" y="137732"/>
                    </a:lnTo>
                    <a:lnTo>
                      <a:pt x="11324" y="136398"/>
                    </a:lnTo>
                    <a:cubicBezTo>
                      <a:pt x="16753" y="124968"/>
                      <a:pt x="24373" y="113538"/>
                      <a:pt x="34374" y="101537"/>
                    </a:cubicBezTo>
                    <a:cubicBezTo>
                      <a:pt x="46566" y="87440"/>
                      <a:pt x="60949" y="74581"/>
                      <a:pt x="77237" y="63246"/>
                    </a:cubicBezTo>
                    <a:lnTo>
                      <a:pt x="78761" y="62198"/>
                    </a:lnTo>
                    <a:cubicBezTo>
                      <a:pt x="95049" y="51340"/>
                      <a:pt x="113718" y="42196"/>
                      <a:pt x="134292" y="34957"/>
                    </a:cubicBezTo>
                    <a:cubicBezTo>
                      <a:pt x="149436" y="29908"/>
                      <a:pt x="164867" y="26575"/>
                      <a:pt x="180393" y="25337"/>
                    </a:cubicBezTo>
                    <a:cubicBezTo>
                      <a:pt x="183917" y="25146"/>
                      <a:pt x="187346" y="25051"/>
                      <a:pt x="190870" y="25051"/>
                    </a:cubicBezTo>
                    <a:cubicBezTo>
                      <a:pt x="199443" y="25051"/>
                      <a:pt x="207634" y="25718"/>
                      <a:pt x="215349" y="27051"/>
                    </a:cubicBezTo>
                    <a:cubicBezTo>
                      <a:pt x="225446" y="29051"/>
                      <a:pt x="234971" y="32004"/>
                      <a:pt x="243734" y="35814"/>
                    </a:cubicBezTo>
                    <a:cubicBezTo>
                      <a:pt x="244686" y="36290"/>
                      <a:pt x="245639" y="36862"/>
                      <a:pt x="246687" y="37433"/>
                    </a:cubicBezTo>
                    <a:cubicBezTo>
                      <a:pt x="247830" y="38100"/>
                      <a:pt x="249068" y="38576"/>
                      <a:pt x="250306" y="39053"/>
                    </a:cubicBezTo>
                    <a:lnTo>
                      <a:pt x="252783" y="40100"/>
                    </a:lnTo>
                    <a:cubicBezTo>
                      <a:pt x="254307" y="40577"/>
                      <a:pt x="255735" y="40767"/>
                      <a:pt x="257164" y="40767"/>
                    </a:cubicBezTo>
                    <a:cubicBezTo>
                      <a:pt x="258117" y="40767"/>
                      <a:pt x="259069" y="40767"/>
                      <a:pt x="260022" y="40481"/>
                    </a:cubicBezTo>
                    <a:cubicBezTo>
                      <a:pt x="260212" y="40481"/>
                      <a:pt x="260307" y="40481"/>
                      <a:pt x="260498" y="40386"/>
                    </a:cubicBezTo>
                    <a:lnTo>
                      <a:pt x="260498" y="40100"/>
                    </a:lnTo>
                    <a:cubicBezTo>
                      <a:pt x="264022" y="39148"/>
                      <a:pt x="266975" y="36957"/>
                      <a:pt x="268880" y="34004"/>
                    </a:cubicBezTo>
                    <a:cubicBezTo>
                      <a:pt x="270213" y="31909"/>
                      <a:pt x="270880" y="29432"/>
                      <a:pt x="270975" y="26861"/>
                    </a:cubicBezTo>
                    <a:cubicBezTo>
                      <a:pt x="270975" y="22003"/>
                      <a:pt x="268594" y="17336"/>
                      <a:pt x="264689" y="14764"/>
                    </a:cubicBezTo>
                    <a:lnTo>
                      <a:pt x="263260" y="13907"/>
                    </a:lnTo>
                    <a:cubicBezTo>
                      <a:pt x="262403" y="13240"/>
                      <a:pt x="261736" y="12764"/>
                      <a:pt x="260974" y="12383"/>
                    </a:cubicBezTo>
                    <a:cubicBezTo>
                      <a:pt x="258974" y="11335"/>
                      <a:pt x="256878" y="10478"/>
                      <a:pt x="254783" y="9620"/>
                    </a:cubicBezTo>
                    <a:lnTo>
                      <a:pt x="253640" y="9144"/>
                    </a:lnTo>
                    <a:cubicBezTo>
                      <a:pt x="251449" y="8287"/>
                      <a:pt x="249735" y="7525"/>
                      <a:pt x="248020" y="6953"/>
                    </a:cubicBezTo>
                    <a:cubicBezTo>
                      <a:pt x="243448" y="5334"/>
                      <a:pt x="238590" y="4096"/>
                      <a:pt x="232780" y="2953"/>
                    </a:cubicBezTo>
                    <a:cubicBezTo>
                      <a:pt x="223255" y="953"/>
                      <a:pt x="212968" y="0"/>
                      <a:pt x="201443" y="0"/>
                    </a:cubicBezTo>
                    <a:lnTo>
                      <a:pt x="200205" y="0"/>
                    </a:lnTo>
                    <a:close/>
                  </a:path>
                </a:pathLst>
              </a:custGeom>
              <a:solidFill>
                <a:srgbClr val="F75F6A"/>
              </a:solidFill>
              <a:ln w="9525" cap="flat">
                <a:noFill/>
                <a:prstDash val="solid"/>
                <a:miter/>
              </a:ln>
            </p:spPr>
            <p:txBody>
              <a:bodyPr rtlCol="0" anchor="ctr"/>
              <a:lstStyle/>
              <a:p>
                <a:endParaRPr lang="en-US"/>
              </a:p>
            </p:txBody>
          </p:sp>
        </p:grpSp>
      </p:grpSp>
      <p:sp>
        <p:nvSpPr>
          <p:cNvPr id="1211" name="TextBox 1210">
            <a:extLst>
              <a:ext uri="{FF2B5EF4-FFF2-40B4-BE49-F238E27FC236}">
                <a16:creationId xmlns:a16="http://schemas.microsoft.com/office/drawing/2014/main" id="{0EC0D4BA-95F1-4FAC-2425-FE0CF19C1745}"/>
              </a:ext>
            </a:extLst>
          </p:cNvPr>
          <p:cNvSpPr txBox="1"/>
          <p:nvPr/>
        </p:nvSpPr>
        <p:spPr>
          <a:xfrm>
            <a:off x="4872748" y="270920"/>
            <a:ext cx="2446504" cy="761491"/>
          </a:xfrm>
          <a:prstGeom prst="rect">
            <a:avLst/>
          </a:prstGeom>
          <a:noFill/>
        </p:spPr>
        <p:txBody>
          <a:bodyPr wrap="none" rtlCol="0">
            <a:spAutoFit/>
          </a:bodyPr>
          <a:lstStyle/>
          <a:p>
            <a:pPr algn="ctr">
              <a:lnSpc>
                <a:spcPct val="150000"/>
              </a:lnSpc>
            </a:pPr>
            <a:r>
              <a:rPr lang="en-US" sz="3200">
                <a:solidFill>
                  <a:srgbClr val="3C7D80"/>
                </a:solidFill>
                <a:latin typeface="#9Slide03 IcielSamsung Sharp Bo" pitchFamily="2" charset="0"/>
                <a:ea typeface="#9Slide03 IcielSamsung Sharp Bo" pitchFamily="2" charset="0"/>
                <a:cs typeface="#9Slide03 IcielSamsung Sharp Bo" pitchFamily="2" charset="0"/>
              </a:rPr>
              <a:t>BÀI 12 - VIẾT</a:t>
            </a:r>
          </a:p>
        </p:txBody>
      </p:sp>
      <p:sp>
        <p:nvSpPr>
          <p:cNvPr id="1213" name="TextBox 1212">
            <a:extLst>
              <a:ext uri="{FF2B5EF4-FFF2-40B4-BE49-F238E27FC236}">
                <a16:creationId xmlns:a16="http://schemas.microsoft.com/office/drawing/2014/main" id="{FF16063C-8C1B-89EA-3143-79E2B7CDB8EF}"/>
              </a:ext>
            </a:extLst>
          </p:cNvPr>
          <p:cNvSpPr txBox="1"/>
          <p:nvPr/>
        </p:nvSpPr>
        <p:spPr>
          <a:xfrm>
            <a:off x="1927806" y="1301378"/>
            <a:ext cx="8076314" cy="1938992"/>
          </a:xfrm>
          <a:prstGeom prst="rect">
            <a:avLst/>
          </a:prstGeom>
          <a:noFill/>
        </p:spPr>
        <p:txBody>
          <a:bodyPr wrap="none" rtlCol="0">
            <a:spAutoFit/>
          </a:bodyPr>
          <a:lstStyle/>
          <a:p>
            <a:pPr algn="ctr"/>
            <a:r>
              <a:rPr lang="en-US" sz="6000">
                <a:solidFill>
                  <a:srgbClr val="F17F8A"/>
                </a:solidFill>
                <a:latin typeface="#9Slide07 SVNStick A Round" panose="02000503000000000000" pitchFamily="2" charset="0"/>
              </a:rPr>
              <a:t>TÌM HIỂU CÁCH VIẾT</a:t>
            </a:r>
          </a:p>
          <a:p>
            <a:pPr algn="ctr"/>
            <a:r>
              <a:rPr lang="en-US" sz="6000">
                <a:solidFill>
                  <a:srgbClr val="F17F8A"/>
                </a:solidFill>
                <a:latin typeface="#9Slide07 SVNStick A Round" panose="02000503000000000000" pitchFamily="2" charset="0"/>
              </a:rPr>
              <a:t>BÀI VĂN KỂ LẠI MỘT CÂU CHUYỆN</a:t>
            </a:r>
          </a:p>
        </p:txBody>
      </p:sp>
      <p:grpSp>
        <p:nvGrpSpPr>
          <p:cNvPr id="1214" name="Group 1213">
            <a:extLst>
              <a:ext uri="{FF2B5EF4-FFF2-40B4-BE49-F238E27FC236}">
                <a16:creationId xmlns:a16="http://schemas.microsoft.com/office/drawing/2014/main" id="{FFE7406F-A97A-6D1E-F9A9-325979522AE8}"/>
              </a:ext>
            </a:extLst>
          </p:cNvPr>
          <p:cNvGrpSpPr/>
          <p:nvPr/>
        </p:nvGrpSpPr>
        <p:grpSpPr>
          <a:xfrm>
            <a:off x="13559961" y="225394"/>
            <a:ext cx="2005099" cy="3264416"/>
            <a:chOff x="5536925" y="2180278"/>
            <a:chExt cx="2455476" cy="3997655"/>
          </a:xfrm>
        </p:grpSpPr>
        <p:sp>
          <p:nvSpPr>
            <p:cNvPr id="1215" name="Freeform: Shape 1214">
              <a:extLst>
                <a:ext uri="{FF2B5EF4-FFF2-40B4-BE49-F238E27FC236}">
                  <a16:creationId xmlns:a16="http://schemas.microsoft.com/office/drawing/2014/main" id="{DE45B949-61D4-2D38-9210-0D0CE662F88A}"/>
                </a:ext>
              </a:extLst>
            </p:cNvPr>
            <p:cNvSpPr/>
            <p:nvPr/>
          </p:nvSpPr>
          <p:spPr>
            <a:xfrm>
              <a:off x="5808795" y="449886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BADEEF"/>
            </a:solidFill>
            <a:ln w="9525" cap="flat">
              <a:noFill/>
              <a:prstDash val="solid"/>
              <a:miter/>
            </a:ln>
          </p:spPr>
          <p:txBody>
            <a:bodyPr rtlCol="0" anchor="ctr"/>
            <a:lstStyle/>
            <a:p>
              <a:endParaRPr lang="en-US"/>
            </a:p>
          </p:txBody>
        </p:sp>
        <p:grpSp>
          <p:nvGrpSpPr>
            <p:cNvPr id="1216" name="Graphic 100">
              <a:extLst>
                <a:ext uri="{FF2B5EF4-FFF2-40B4-BE49-F238E27FC236}">
                  <a16:creationId xmlns:a16="http://schemas.microsoft.com/office/drawing/2014/main" id="{F394AAE5-1C15-A53B-6038-9703C4B617A6}"/>
                </a:ext>
              </a:extLst>
            </p:cNvPr>
            <p:cNvGrpSpPr/>
            <p:nvPr/>
          </p:nvGrpSpPr>
          <p:grpSpPr>
            <a:xfrm>
              <a:off x="6323130" y="2189054"/>
              <a:ext cx="1323529" cy="1852802"/>
              <a:chOff x="3377168" y="2881702"/>
              <a:chExt cx="1323529" cy="1852802"/>
            </a:xfrm>
          </p:grpSpPr>
          <p:sp>
            <p:nvSpPr>
              <p:cNvPr id="1570" name="Freeform: Shape 1569">
                <a:extLst>
                  <a:ext uri="{FF2B5EF4-FFF2-40B4-BE49-F238E27FC236}">
                    <a16:creationId xmlns:a16="http://schemas.microsoft.com/office/drawing/2014/main" id="{7DD5B997-1956-0027-5D66-A62C9B35F7EA}"/>
                  </a:ext>
                </a:extLst>
              </p:cNvPr>
              <p:cNvSpPr/>
              <p:nvPr/>
            </p:nvSpPr>
            <p:spPr>
              <a:xfrm>
                <a:off x="3377168" y="2881702"/>
                <a:ext cx="1323529" cy="1852707"/>
              </a:xfrm>
              <a:custGeom>
                <a:avLst/>
                <a:gdLst>
                  <a:gd name="connsiteX0" fmla="*/ 527605 w 1323529"/>
                  <a:gd name="connsiteY0" fmla="*/ 95 h 1852707"/>
                  <a:gd name="connsiteX1" fmla="*/ 506650 w 1323529"/>
                  <a:gd name="connsiteY1" fmla="*/ 571 h 1852707"/>
                  <a:gd name="connsiteX2" fmla="*/ 420068 w 1323529"/>
                  <a:gd name="connsiteY2" fmla="*/ 13621 h 1852707"/>
                  <a:gd name="connsiteX3" fmla="*/ 338819 w 1323529"/>
                  <a:gd name="connsiteY3" fmla="*/ 47911 h 1852707"/>
                  <a:gd name="connsiteX4" fmla="*/ 270049 w 1323529"/>
                  <a:gd name="connsiteY4" fmla="*/ 105823 h 1852707"/>
                  <a:gd name="connsiteX5" fmla="*/ 217947 w 1323529"/>
                  <a:gd name="connsiteY5" fmla="*/ 189738 h 1852707"/>
                  <a:gd name="connsiteX6" fmla="*/ 220329 w 1323529"/>
                  <a:gd name="connsiteY6" fmla="*/ 200120 h 1852707"/>
                  <a:gd name="connsiteX7" fmla="*/ 218614 w 1323529"/>
                  <a:gd name="connsiteY7" fmla="*/ 204788 h 1852707"/>
                  <a:gd name="connsiteX8" fmla="*/ 205660 w 1323529"/>
                  <a:gd name="connsiteY8" fmla="*/ 226124 h 1852707"/>
                  <a:gd name="connsiteX9" fmla="*/ 155844 w 1323529"/>
                  <a:gd name="connsiteY9" fmla="*/ 288608 h 1852707"/>
                  <a:gd name="connsiteX10" fmla="*/ 137271 w 1323529"/>
                  <a:gd name="connsiteY10" fmla="*/ 310325 h 1852707"/>
                  <a:gd name="connsiteX11" fmla="*/ 76120 w 1323529"/>
                  <a:gd name="connsiteY11" fmla="*/ 409289 h 1852707"/>
                  <a:gd name="connsiteX12" fmla="*/ 66690 w 1323529"/>
                  <a:gd name="connsiteY12" fmla="*/ 438817 h 1852707"/>
                  <a:gd name="connsiteX13" fmla="*/ 59642 w 1323529"/>
                  <a:gd name="connsiteY13" fmla="*/ 475774 h 1852707"/>
                  <a:gd name="connsiteX14" fmla="*/ 54213 w 1323529"/>
                  <a:gd name="connsiteY14" fmla="*/ 557498 h 1852707"/>
                  <a:gd name="connsiteX15" fmla="*/ 54213 w 1323529"/>
                  <a:gd name="connsiteY15" fmla="*/ 604838 h 1852707"/>
                  <a:gd name="connsiteX16" fmla="*/ 50593 w 1323529"/>
                  <a:gd name="connsiteY16" fmla="*/ 718566 h 1852707"/>
                  <a:gd name="connsiteX17" fmla="*/ 38592 w 1323529"/>
                  <a:gd name="connsiteY17" fmla="*/ 777145 h 1852707"/>
                  <a:gd name="connsiteX18" fmla="*/ 24304 w 1323529"/>
                  <a:gd name="connsiteY18" fmla="*/ 819436 h 1852707"/>
                  <a:gd name="connsiteX19" fmla="*/ 19256 w 1323529"/>
                  <a:gd name="connsiteY19" fmla="*/ 833533 h 1852707"/>
                  <a:gd name="connsiteX20" fmla="*/ 3444 w 1323529"/>
                  <a:gd name="connsiteY20" fmla="*/ 888873 h 1852707"/>
                  <a:gd name="connsiteX21" fmla="*/ 110 w 1323529"/>
                  <a:gd name="connsiteY21" fmla="*/ 918496 h 1852707"/>
                  <a:gd name="connsiteX22" fmla="*/ 2015 w 1323529"/>
                  <a:gd name="connsiteY22" fmla="*/ 948690 h 1852707"/>
                  <a:gd name="connsiteX23" fmla="*/ 8588 w 1323529"/>
                  <a:gd name="connsiteY23" fmla="*/ 975455 h 1852707"/>
                  <a:gd name="connsiteX24" fmla="*/ 20685 w 1323529"/>
                  <a:gd name="connsiteY24" fmla="*/ 1003078 h 1852707"/>
                  <a:gd name="connsiteX25" fmla="*/ 45259 w 1323529"/>
                  <a:gd name="connsiteY25" fmla="*/ 1039082 h 1852707"/>
                  <a:gd name="connsiteX26" fmla="*/ 63356 w 1323529"/>
                  <a:gd name="connsiteY26" fmla="*/ 1058894 h 1852707"/>
                  <a:gd name="connsiteX27" fmla="*/ 89360 w 1323529"/>
                  <a:gd name="connsiteY27" fmla="*/ 1088993 h 1852707"/>
                  <a:gd name="connsiteX28" fmla="*/ 98218 w 1323529"/>
                  <a:gd name="connsiteY28" fmla="*/ 1106234 h 1852707"/>
                  <a:gd name="connsiteX29" fmla="*/ 102790 w 1323529"/>
                  <a:gd name="connsiteY29" fmla="*/ 1125569 h 1852707"/>
                  <a:gd name="connsiteX30" fmla="*/ 102314 w 1323529"/>
                  <a:gd name="connsiteY30" fmla="*/ 1162241 h 1852707"/>
                  <a:gd name="connsiteX31" fmla="*/ 95456 w 1323529"/>
                  <a:gd name="connsiteY31" fmla="*/ 1196340 h 1852707"/>
                  <a:gd name="connsiteX32" fmla="*/ 84597 w 1323529"/>
                  <a:gd name="connsiteY32" fmla="*/ 1229868 h 1852707"/>
                  <a:gd name="connsiteX33" fmla="*/ 76596 w 1323529"/>
                  <a:gd name="connsiteY33" fmla="*/ 1250823 h 1852707"/>
                  <a:gd name="connsiteX34" fmla="*/ 58689 w 1323529"/>
                  <a:gd name="connsiteY34" fmla="*/ 1299972 h 1852707"/>
                  <a:gd name="connsiteX35" fmla="*/ 49736 w 1323529"/>
                  <a:gd name="connsiteY35" fmla="*/ 1335881 h 1852707"/>
                  <a:gd name="connsiteX36" fmla="*/ 45164 w 1323529"/>
                  <a:gd name="connsiteY36" fmla="*/ 1376077 h 1852707"/>
                  <a:gd name="connsiteX37" fmla="*/ 47926 w 1323529"/>
                  <a:gd name="connsiteY37" fmla="*/ 1454849 h 1852707"/>
                  <a:gd name="connsiteX38" fmla="*/ 63261 w 1323529"/>
                  <a:gd name="connsiteY38" fmla="*/ 1531049 h 1852707"/>
                  <a:gd name="connsiteX39" fmla="*/ 88026 w 1323529"/>
                  <a:gd name="connsiteY39" fmla="*/ 1594961 h 1852707"/>
                  <a:gd name="connsiteX40" fmla="*/ 117554 w 1323529"/>
                  <a:gd name="connsiteY40" fmla="*/ 1644110 h 1852707"/>
                  <a:gd name="connsiteX41" fmla="*/ 192801 w 1323529"/>
                  <a:gd name="connsiteY41" fmla="*/ 1722596 h 1852707"/>
                  <a:gd name="connsiteX42" fmla="*/ 285289 w 1323529"/>
                  <a:gd name="connsiteY42" fmla="*/ 1779175 h 1852707"/>
                  <a:gd name="connsiteX43" fmla="*/ 386444 w 1323529"/>
                  <a:gd name="connsiteY43" fmla="*/ 1816894 h 1852707"/>
                  <a:gd name="connsiteX44" fmla="*/ 490838 w 1323529"/>
                  <a:gd name="connsiteY44" fmla="*/ 1839373 h 1852707"/>
                  <a:gd name="connsiteX45" fmla="*/ 593232 w 1323529"/>
                  <a:gd name="connsiteY45" fmla="*/ 1850517 h 1852707"/>
                  <a:gd name="connsiteX46" fmla="*/ 660669 w 1323529"/>
                  <a:gd name="connsiteY46" fmla="*/ 1852708 h 1852707"/>
                  <a:gd name="connsiteX47" fmla="*/ 807068 w 1323529"/>
                  <a:gd name="connsiteY47" fmla="*/ 1842040 h 1852707"/>
                  <a:gd name="connsiteX48" fmla="*/ 1030430 w 1323529"/>
                  <a:gd name="connsiteY48" fmla="*/ 1778127 h 1852707"/>
                  <a:gd name="connsiteX49" fmla="*/ 1220358 w 1323529"/>
                  <a:gd name="connsiteY49" fmla="*/ 1642110 h 1852707"/>
                  <a:gd name="connsiteX50" fmla="*/ 1257125 w 1323529"/>
                  <a:gd name="connsiteY50" fmla="*/ 1595628 h 1852707"/>
                  <a:gd name="connsiteX51" fmla="*/ 1293510 w 1323529"/>
                  <a:gd name="connsiteY51" fmla="*/ 1533239 h 1852707"/>
                  <a:gd name="connsiteX52" fmla="*/ 1322847 w 1323529"/>
                  <a:gd name="connsiteY52" fmla="*/ 1381887 h 1852707"/>
                  <a:gd name="connsiteX53" fmla="*/ 1315989 w 1323529"/>
                  <a:gd name="connsiteY53" fmla="*/ 1336739 h 1852707"/>
                  <a:gd name="connsiteX54" fmla="*/ 1303131 w 1323529"/>
                  <a:gd name="connsiteY54" fmla="*/ 1297781 h 1852707"/>
                  <a:gd name="connsiteX55" fmla="*/ 1289224 w 1323529"/>
                  <a:gd name="connsiteY55" fmla="*/ 1266825 h 1852707"/>
                  <a:gd name="connsiteX56" fmla="*/ 1273794 w 1323529"/>
                  <a:gd name="connsiteY56" fmla="*/ 1231964 h 1852707"/>
                  <a:gd name="connsiteX57" fmla="*/ 1265031 w 1323529"/>
                  <a:gd name="connsiteY57" fmla="*/ 1196531 h 1852707"/>
                  <a:gd name="connsiteX58" fmla="*/ 1265221 w 1323529"/>
                  <a:gd name="connsiteY58" fmla="*/ 1168241 h 1852707"/>
                  <a:gd name="connsiteX59" fmla="*/ 1275222 w 1323529"/>
                  <a:gd name="connsiteY59" fmla="*/ 1127760 h 1852707"/>
                  <a:gd name="connsiteX60" fmla="*/ 1292272 w 1323529"/>
                  <a:gd name="connsiteY60" fmla="*/ 1087755 h 1852707"/>
                  <a:gd name="connsiteX61" fmla="*/ 1320276 w 1323529"/>
                  <a:gd name="connsiteY61" fmla="*/ 1009364 h 1852707"/>
                  <a:gd name="connsiteX62" fmla="*/ 1295130 w 1323529"/>
                  <a:gd name="connsiteY62" fmla="*/ 876491 h 1852707"/>
                  <a:gd name="connsiteX63" fmla="*/ 1254363 w 1323529"/>
                  <a:gd name="connsiteY63" fmla="*/ 826103 h 1852707"/>
                  <a:gd name="connsiteX64" fmla="*/ 1206357 w 1323529"/>
                  <a:gd name="connsiteY64" fmla="*/ 789432 h 1852707"/>
                  <a:gd name="connsiteX65" fmla="*/ 1168923 w 1323529"/>
                  <a:gd name="connsiteY65" fmla="*/ 768668 h 1852707"/>
                  <a:gd name="connsiteX66" fmla="*/ 1109297 w 1323529"/>
                  <a:gd name="connsiteY66" fmla="*/ 733044 h 1852707"/>
                  <a:gd name="connsiteX67" fmla="*/ 1098248 w 1323529"/>
                  <a:gd name="connsiteY67" fmla="*/ 724091 h 1852707"/>
                  <a:gd name="connsiteX68" fmla="*/ 1075578 w 1323529"/>
                  <a:gd name="connsiteY68" fmla="*/ 698564 h 1852707"/>
                  <a:gd name="connsiteX69" fmla="*/ 1062243 w 1323529"/>
                  <a:gd name="connsiteY69" fmla="*/ 672179 h 1852707"/>
                  <a:gd name="connsiteX70" fmla="*/ 1054623 w 1323529"/>
                  <a:gd name="connsiteY70" fmla="*/ 638556 h 1852707"/>
                  <a:gd name="connsiteX71" fmla="*/ 1055385 w 1323529"/>
                  <a:gd name="connsiteY71" fmla="*/ 551307 h 1852707"/>
                  <a:gd name="connsiteX72" fmla="*/ 1057671 w 1323529"/>
                  <a:gd name="connsiteY72" fmla="*/ 487109 h 1852707"/>
                  <a:gd name="connsiteX73" fmla="*/ 1054338 w 1323529"/>
                  <a:gd name="connsiteY73" fmla="*/ 451009 h 1852707"/>
                  <a:gd name="connsiteX74" fmla="*/ 1048527 w 1323529"/>
                  <a:gd name="connsiteY74" fmla="*/ 416719 h 1852707"/>
                  <a:gd name="connsiteX75" fmla="*/ 1032239 w 1323529"/>
                  <a:gd name="connsiteY75" fmla="*/ 354521 h 1852707"/>
                  <a:gd name="connsiteX76" fmla="*/ 980805 w 1323529"/>
                  <a:gd name="connsiteY76" fmla="*/ 242983 h 1852707"/>
                  <a:gd name="connsiteX77" fmla="*/ 907748 w 1323529"/>
                  <a:gd name="connsiteY77" fmla="*/ 151447 h 1852707"/>
                  <a:gd name="connsiteX78" fmla="*/ 712009 w 1323529"/>
                  <a:gd name="connsiteY78" fmla="*/ 31433 h 1852707"/>
                  <a:gd name="connsiteX79" fmla="*/ 610758 w 1323529"/>
                  <a:gd name="connsiteY79" fmla="*/ 6572 h 1852707"/>
                  <a:gd name="connsiteX80" fmla="*/ 527891 w 1323529"/>
                  <a:gd name="connsiteY80" fmla="*/ 0 h 18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23529" h="1852707">
                    <a:moveTo>
                      <a:pt x="527605" y="95"/>
                    </a:moveTo>
                    <a:cubicBezTo>
                      <a:pt x="520652" y="95"/>
                      <a:pt x="513699" y="286"/>
                      <a:pt x="506650" y="571"/>
                    </a:cubicBezTo>
                    <a:cubicBezTo>
                      <a:pt x="477313" y="1905"/>
                      <a:pt x="448167" y="6286"/>
                      <a:pt x="420068" y="13621"/>
                    </a:cubicBezTo>
                    <a:cubicBezTo>
                      <a:pt x="392731" y="20860"/>
                      <a:pt x="365490" y="32385"/>
                      <a:pt x="338819" y="47911"/>
                    </a:cubicBezTo>
                    <a:cubicBezTo>
                      <a:pt x="314245" y="62294"/>
                      <a:pt x="291099" y="81725"/>
                      <a:pt x="270049" y="105823"/>
                    </a:cubicBezTo>
                    <a:cubicBezTo>
                      <a:pt x="250427" y="128302"/>
                      <a:pt x="232902" y="156496"/>
                      <a:pt x="217947" y="189738"/>
                    </a:cubicBezTo>
                    <a:cubicBezTo>
                      <a:pt x="216233" y="193643"/>
                      <a:pt x="217281" y="198120"/>
                      <a:pt x="220329" y="200120"/>
                    </a:cubicBezTo>
                    <a:cubicBezTo>
                      <a:pt x="220233" y="201835"/>
                      <a:pt x="219471" y="203264"/>
                      <a:pt x="218614" y="204788"/>
                    </a:cubicBezTo>
                    <a:cubicBezTo>
                      <a:pt x="214994" y="211360"/>
                      <a:pt x="210804" y="218313"/>
                      <a:pt x="205660" y="226124"/>
                    </a:cubicBezTo>
                    <a:cubicBezTo>
                      <a:pt x="190420" y="248412"/>
                      <a:pt x="172799" y="268796"/>
                      <a:pt x="155844" y="288608"/>
                    </a:cubicBezTo>
                    <a:cubicBezTo>
                      <a:pt x="149653" y="295847"/>
                      <a:pt x="143462" y="302990"/>
                      <a:pt x="137271" y="310325"/>
                    </a:cubicBezTo>
                    <a:cubicBezTo>
                      <a:pt x="107267" y="346329"/>
                      <a:pt x="88407" y="376809"/>
                      <a:pt x="76120" y="409289"/>
                    </a:cubicBezTo>
                    <a:cubicBezTo>
                      <a:pt x="72405" y="419195"/>
                      <a:pt x="69262" y="429101"/>
                      <a:pt x="66690" y="438817"/>
                    </a:cubicBezTo>
                    <a:cubicBezTo>
                      <a:pt x="63928" y="449294"/>
                      <a:pt x="61737" y="460724"/>
                      <a:pt x="59642" y="475774"/>
                    </a:cubicBezTo>
                    <a:cubicBezTo>
                      <a:pt x="56308" y="499396"/>
                      <a:pt x="54594" y="525304"/>
                      <a:pt x="54213" y="557498"/>
                    </a:cubicBezTo>
                    <a:cubicBezTo>
                      <a:pt x="54022" y="573215"/>
                      <a:pt x="54213" y="589026"/>
                      <a:pt x="54213" y="604838"/>
                    </a:cubicBezTo>
                    <a:cubicBezTo>
                      <a:pt x="54498" y="642176"/>
                      <a:pt x="54784" y="680847"/>
                      <a:pt x="50593" y="718566"/>
                    </a:cubicBezTo>
                    <a:cubicBezTo>
                      <a:pt x="47926" y="739331"/>
                      <a:pt x="44021" y="758476"/>
                      <a:pt x="38592" y="777145"/>
                    </a:cubicBezTo>
                    <a:cubicBezTo>
                      <a:pt x="34400" y="791528"/>
                      <a:pt x="29257" y="805720"/>
                      <a:pt x="24304" y="819436"/>
                    </a:cubicBezTo>
                    <a:cubicBezTo>
                      <a:pt x="22590" y="824103"/>
                      <a:pt x="20970" y="828770"/>
                      <a:pt x="19256" y="833533"/>
                    </a:cubicBezTo>
                    <a:cubicBezTo>
                      <a:pt x="13541" y="849535"/>
                      <a:pt x="7254" y="868680"/>
                      <a:pt x="3444" y="888873"/>
                    </a:cubicBezTo>
                    <a:cubicBezTo>
                      <a:pt x="1730" y="898112"/>
                      <a:pt x="587" y="908018"/>
                      <a:pt x="110" y="918496"/>
                    </a:cubicBezTo>
                    <a:cubicBezTo>
                      <a:pt x="-366" y="929164"/>
                      <a:pt x="777" y="939737"/>
                      <a:pt x="2015" y="948690"/>
                    </a:cubicBezTo>
                    <a:cubicBezTo>
                      <a:pt x="3063" y="956882"/>
                      <a:pt x="5159" y="965359"/>
                      <a:pt x="8588" y="975455"/>
                    </a:cubicBezTo>
                    <a:cubicBezTo>
                      <a:pt x="11731" y="984695"/>
                      <a:pt x="15731" y="993743"/>
                      <a:pt x="20685" y="1003078"/>
                    </a:cubicBezTo>
                    <a:cubicBezTo>
                      <a:pt x="27066" y="1014984"/>
                      <a:pt x="35067" y="1026795"/>
                      <a:pt x="45259" y="1039082"/>
                    </a:cubicBezTo>
                    <a:cubicBezTo>
                      <a:pt x="50974" y="1046036"/>
                      <a:pt x="57356" y="1052608"/>
                      <a:pt x="63356" y="1058894"/>
                    </a:cubicBezTo>
                    <a:cubicBezTo>
                      <a:pt x="72310" y="1068229"/>
                      <a:pt x="81644" y="1077944"/>
                      <a:pt x="89360" y="1088993"/>
                    </a:cubicBezTo>
                    <a:cubicBezTo>
                      <a:pt x="92884" y="1094613"/>
                      <a:pt x="95837" y="1100233"/>
                      <a:pt x="98218" y="1106234"/>
                    </a:cubicBezTo>
                    <a:cubicBezTo>
                      <a:pt x="100218" y="1112234"/>
                      <a:pt x="101742" y="1118521"/>
                      <a:pt x="102790" y="1125569"/>
                    </a:cubicBezTo>
                    <a:cubicBezTo>
                      <a:pt x="103838" y="1136523"/>
                      <a:pt x="103647" y="1148525"/>
                      <a:pt x="102314" y="1162241"/>
                    </a:cubicBezTo>
                    <a:cubicBezTo>
                      <a:pt x="100790" y="1173671"/>
                      <a:pt x="98504" y="1184815"/>
                      <a:pt x="95456" y="1196340"/>
                    </a:cubicBezTo>
                    <a:cubicBezTo>
                      <a:pt x="92598" y="1207199"/>
                      <a:pt x="89074" y="1217581"/>
                      <a:pt x="84597" y="1229868"/>
                    </a:cubicBezTo>
                    <a:cubicBezTo>
                      <a:pt x="81930" y="1236917"/>
                      <a:pt x="79263" y="1243870"/>
                      <a:pt x="76596" y="1250823"/>
                    </a:cubicBezTo>
                    <a:cubicBezTo>
                      <a:pt x="70405" y="1266730"/>
                      <a:pt x="64023" y="1283303"/>
                      <a:pt x="58689" y="1299972"/>
                    </a:cubicBezTo>
                    <a:cubicBezTo>
                      <a:pt x="54975" y="1311688"/>
                      <a:pt x="51927" y="1323785"/>
                      <a:pt x="49736" y="1335881"/>
                    </a:cubicBezTo>
                    <a:cubicBezTo>
                      <a:pt x="47640" y="1347311"/>
                      <a:pt x="46212" y="1359694"/>
                      <a:pt x="45164" y="1376077"/>
                    </a:cubicBezTo>
                    <a:cubicBezTo>
                      <a:pt x="43640" y="1400270"/>
                      <a:pt x="44497" y="1425988"/>
                      <a:pt x="47926" y="1454849"/>
                    </a:cubicBezTo>
                    <a:cubicBezTo>
                      <a:pt x="50974" y="1481042"/>
                      <a:pt x="56117" y="1506760"/>
                      <a:pt x="63261" y="1531049"/>
                    </a:cubicBezTo>
                    <a:cubicBezTo>
                      <a:pt x="69643" y="1553051"/>
                      <a:pt x="77930" y="1574578"/>
                      <a:pt x="88026" y="1594961"/>
                    </a:cubicBezTo>
                    <a:cubicBezTo>
                      <a:pt x="95837" y="1610868"/>
                      <a:pt x="105457" y="1626965"/>
                      <a:pt x="117554" y="1644110"/>
                    </a:cubicBezTo>
                    <a:cubicBezTo>
                      <a:pt x="137366" y="1672400"/>
                      <a:pt x="161940" y="1698022"/>
                      <a:pt x="192801" y="1722596"/>
                    </a:cubicBezTo>
                    <a:cubicBezTo>
                      <a:pt x="218709" y="1743266"/>
                      <a:pt x="248904" y="1761744"/>
                      <a:pt x="285289" y="1779175"/>
                    </a:cubicBezTo>
                    <a:cubicBezTo>
                      <a:pt x="315769" y="1793843"/>
                      <a:pt x="348821" y="1806131"/>
                      <a:pt x="386444" y="1816894"/>
                    </a:cubicBezTo>
                    <a:cubicBezTo>
                      <a:pt x="418639" y="1826133"/>
                      <a:pt x="452834" y="1833467"/>
                      <a:pt x="490838" y="1839373"/>
                    </a:cubicBezTo>
                    <a:cubicBezTo>
                      <a:pt x="524081" y="1844612"/>
                      <a:pt x="558561" y="1848326"/>
                      <a:pt x="593232" y="1850517"/>
                    </a:cubicBezTo>
                    <a:cubicBezTo>
                      <a:pt x="615711" y="1851946"/>
                      <a:pt x="638381" y="1852708"/>
                      <a:pt x="660669" y="1852708"/>
                    </a:cubicBezTo>
                    <a:cubicBezTo>
                      <a:pt x="709913" y="1852708"/>
                      <a:pt x="759253" y="1849088"/>
                      <a:pt x="807068" y="1842040"/>
                    </a:cubicBezTo>
                    <a:cubicBezTo>
                      <a:pt x="888793" y="1830038"/>
                      <a:pt x="963945" y="1808512"/>
                      <a:pt x="1030430" y="1778127"/>
                    </a:cubicBezTo>
                    <a:cubicBezTo>
                      <a:pt x="1106249" y="1743456"/>
                      <a:pt x="1170162" y="1697736"/>
                      <a:pt x="1220358" y="1642110"/>
                    </a:cubicBezTo>
                    <a:cubicBezTo>
                      <a:pt x="1233312" y="1627727"/>
                      <a:pt x="1245600" y="1612106"/>
                      <a:pt x="1257125" y="1595628"/>
                    </a:cubicBezTo>
                    <a:cubicBezTo>
                      <a:pt x="1272079" y="1574197"/>
                      <a:pt x="1283985" y="1553813"/>
                      <a:pt x="1293510" y="1533239"/>
                    </a:cubicBezTo>
                    <a:cubicBezTo>
                      <a:pt x="1316180" y="1484376"/>
                      <a:pt x="1326372" y="1432084"/>
                      <a:pt x="1322847" y="1381887"/>
                    </a:cubicBezTo>
                    <a:cubicBezTo>
                      <a:pt x="1321800" y="1367219"/>
                      <a:pt x="1319514" y="1352074"/>
                      <a:pt x="1315989" y="1336739"/>
                    </a:cubicBezTo>
                    <a:cubicBezTo>
                      <a:pt x="1313322" y="1325118"/>
                      <a:pt x="1309227" y="1312736"/>
                      <a:pt x="1303131" y="1297781"/>
                    </a:cubicBezTo>
                    <a:cubicBezTo>
                      <a:pt x="1298844" y="1287209"/>
                      <a:pt x="1293987" y="1276826"/>
                      <a:pt x="1289224" y="1266825"/>
                    </a:cubicBezTo>
                    <a:cubicBezTo>
                      <a:pt x="1283890" y="1255490"/>
                      <a:pt x="1278366" y="1243870"/>
                      <a:pt x="1273794" y="1231964"/>
                    </a:cubicBezTo>
                    <a:cubicBezTo>
                      <a:pt x="1269412" y="1219581"/>
                      <a:pt x="1266555" y="1207961"/>
                      <a:pt x="1265031" y="1196531"/>
                    </a:cubicBezTo>
                    <a:cubicBezTo>
                      <a:pt x="1264173" y="1187291"/>
                      <a:pt x="1264269" y="1177766"/>
                      <a:pt x="1265221" y="1168241"/>
                    </a:cubicBezTo>
                    <a:cubicBezTo>
                      <a:pt x="1267031" y="1155192"/>
                      <a:pt x="1270269" y="1141952"/>
                      <a:pt x="1275222" y="1127760"/>
                    </a:cubicBezTo>
                    <a:cubicBezTo>
                      <a:pt x="1280271" y="1114139"/>
                      <a:pt x="1286367" y="1100709"/>
                      <a:pt x="1292272" y="1087755"/>
                    </a:cubicBezTo>
                    <a:cubicBezTo>
                      <a:pt x="1303512" y="1062990"/>
                      <a:pt x="1315037" y="1037368"/>
                      <a:pt x="1320276" y="1009364"/>
                    </a:cubicBezTo>
                    <a:cubicBezTo>
                      <a:pt x="1328467" y="965835"/>
                      <a:pt x="1319228" y="917353"/>
                      <a:pt x="1295130" y="876491"/>
                    </a:cubicBezTo>
                    <a:cubicBezTo>
                      <a:pt x="1284557" y="858584"/>
                      <a:pt x="1270841" y="841629"/>
                      <a:pt x="1254363" y="826103"/>
                    </a:cubicBezTo>
                    <a:cubicBezTo>
                      <a:pt x="1239885" y="812387"/>
                      <a:pt x="1223692" y="800100"/>
                      <a:pt x="1206357" y="789432"/>
                    </a:cubicBezTo>
                    <a:cubicBezTo>
                      <a:pt x="1194069" y="782003"/>
                      <a:pt x="1181306" y="775240"/>
                      <a:pt x="1168923" y="768668"/>
                    </a:cubicBezTo>
                    <a:cubicBezTo>
                      <a:pt x="1148921" y="758095"/>
                      <a:pt x="1128252" y="747046"/>
                      <a:pt x="1109297" y="733044"/>
                    </a:cubicBezTo>
                    <a:cubicBezTo>
                      <a:pt x="1105487" y="730187"/>
                      <a:pt x="1101867" y="727234"/>
                      <a:pt x="1098248" y="724091"/>
                    </a:cubicBezTo>
                    <a:cubicBezTo>
                      <a:pt x="1089485" y="716090"/>
                      <a:pt x="1082055" y="707708"/>
                      <a:pt x="1075578" y="698564"/>
                    </a:cubicBezTo>
                    <a:cubicBezTo>
                      <a:pt x="1070244" y="690277"/>
                      <a:pt x="1065768" y="681418"/>
                      <a:pt x="1062243" y="672179"/>
                    </a:cubicBezTo>
                    <a:cubicBezTo>
                      <a:pt x="1058719" y="661702"/>
                      <a:pt x="1056243" y="650653"/>
                      <a:pt x="1054623" y="638556"/>
                    </a:cubicBezTo>
                    <a:cubicBezTo>
                      <a:pt x="1051575" y="609505"/>
                      <a:pt x="1053480" y="579882"/>
                      <a:pt x="1055385" y="551307"/>
                    </a:cubicBezTo>
                    <a:cubicBezTo>
                      <a:pt x="1056814" y="530257"/>
                      <a:pt x="1058243" y="508445"/>
                      <a:pt x="1057671" y="487109"/>
                    </a:cubicBezTo>
                    <a:cubicBezTo>
                      <a:pt x="1057290" y="474345"/>
                      <a:pt x="1055766" y="461677"/>
                      <a:pt x="1054338" y="451009"/>
                    </a:cubicBezTo>
                    <a:cubicBezTo>
                      <a:pt x="1052909" y="440627"/>
                      <a:pt x="1051004" y="429387"/>
                      <a:pt x="1048527" y="416719"/>
                    </a:cubicBezTo>
                    <a:cubicBezTo>
                      <a:pt x="1044432" y="396050"/>
                      <a:pt x="1038907" y="375190"/>
                      <a:pt x="1032239" y="354521"/>
                    </a:cubicBezTo>
                    <a:cubicBezTo>
                      <a:pt x="1019286" y="314706"/>
                      <a:pt x="1001950" y="277178"/>
                      <a:pt x="980805" y="242983"/>
                    </a:cubicBezTo>
                    <a:cubicBezTo>
                      <a:pt x="960135" y="209645"/>
                      <a:pt x="935561" y="178880"/>
                      <a:pt x="907748" y="151447"/>
                    </a:cubicBezTo>
                    <a:cubicBezTo>
                      <a:pt x="853741" y="98298"/>
                      <a:pt x="787828" y="57912"/>
                      <a:pt x="712009" y="31433"/>
                    </a:cubicBezTo>
                    <a:cubicBezTo>
                      <a:pt x="680291" y="20383"/>
                      <a:pt x="646287" y="12002"/>
                      <a:pt x="610758" y="6572"/>
                    </a:cubicBezTo>
                    <a:cubicBezTo>
                      <a:pt x="582374" y="2191"/>
                      <a:pt x="554561" y="0"/>
                      <a:pt x="527891" y="0"/>
                    </a:cubicBezTo>
                  </a:path>
                </a:pathLst>
              </a:custGeom>
              <a:solidFill>
                <a:srgbClr val="FED776"/>
              </a:solid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id="{B51073D0-99D3-CB46-CD0B-0576D6D5416C}"/>
                  </a:ext>
                </a:extLst>
              </p:cNvPr>
              <p:cNvSpPr/>
              <p:nvPr/>
            </p:nvSpPr>
            <p:spPr>
              <a:xfrm>
                <a:off x="3420834" y="3731046"/>
                <a:ext cx="124385" cy="393287"/>
              </a:xfrm>
              <a:custGeom>
                <a:avLst/>
                <a:gdLst>
                  <a:gd name="connsiteX0" fmla="*/ 14262 w 124385"/>
                  <a:gd name="connsiteY0" fmla="*/ 2857 h 393287"/>
                  <a:gd name="connsiteX1" fmla="*/ 5022 w 124385"/>
                  <a:gd name="connsiteY1" fmla="*/ 131731 h 393287"/>
                  <a:gd name="connsiteX2" fmla="*/ 30168 w 124385"/>
                  <a:gd name="connsiteY2" fmla="*/ 185928 h 393287"/>
                  <a:gd name="connsiteX3" fmla="*/ 51123 w 124385"/>
                  <a:gd name="connsiteY3" fmla="*/ 215170 h 393287"/>
                  <a:gd name="connsiteX4" fmla="*/ 74460 w 124385"/>
                  <a:gd name="connsiteY4" fmla="*/ 245840 h 393287"/>
                  <a:gd name="connsiteX5" fmla="*/ 94938 w 124385"/>
                  <a:gd name="connsiteY5" fmla="*/ 285655 h 393287"/>
                  <a:gd name="connsiteX6" fmla="*/ 101320 w 124385"/>
                  <a:gd name="connsiteY6" fmla="*/ 311944 h 393287"/>
                  <a:gd name="connsiteX7" fmla="*/ 101415 w 124385"/>
                  <a:gd name="connsiteY7" fmla="*/ 330708 h 393287"/>
                  <a:gd name="connsiteX8" fmla="*/ 97605 w 124385"/>
                  <a:gd name="connsiteY8" fmla="*/ 346710 h 393287"/>
                  <a:gd name="connsiteX9" fmla="*/ 89033 w 124385"/>
                  <a:gd name="connsiteY9" fmla="*/ 363093 h 393287"/>
                  <a:gd name="connsiteX10" fmla="*/ 84461 w 124385"/>
                  <a:gd name="connsiteY10" fmla="*/ 368998 h 393287"/>
                  <a:gd name="connsiteX11" fmla="*/ 80841 w 124385"/>
                  <a:gd name="connsiteY11" fmla="*/ 379095 h 393287"/>
                  <a:gd name="connsiteX12" fmla="*/ 84461 w 124385"/>
                  <a:gd name="connsiteY12" fmla="*/ 389096 h 393287"/>
                  <a:gd name="connsiteX13" fmla="*/ 93224 w 124385"/>
                  <a:gd name="connsiteY13" fmla="*/ 393287 h 393287"/>
                  <a:gd name="connsiteX14" fmla="*/ 101987 w 124385"/>
                  <a:gd name="connsiteY14" fmla="*/ 389096 h 393287"/>
                  <a:gd name="connsiteX15" fmla="*/ 111798 w 124385"/>
                  <a:gd name="connsiteY15" fmla="*/ 374237 h 393287"/>
                  <a:gd name="connsiteX16" fmla="*/ 119227 w 124385"/>
                  <a:gd name="connsiteY16" fmla="*/ 357283 h 393287"/>
                  <a:gd name="connsiteX17" fmla="*/ 124371 w 124385"/>
                  <a:gd name="connsiteY17" fmla="*/ 326041 h 393287"/>
                  <a:gd name="connsiteX18" fmla="*/ 120275 w 124385"/>
                  <a:gd name="connsiteY18" fmla="*/ 295180 h 393287"/>
                  <a:gd name="connsiteX19" fmla="*/ 108464 w 124385"/>
                  <a:gd name="connsiteY19" fmla="*/ 266128 h 393287"/>
                  <a:gd name="connsiteX20" fmla="*/ 72840 w 124385"/>
                  <a:gd name="connsiteY20" fmla="*/ 217551 h 393287"/>
                  <a:gd name="connsiteX21" fmla="*/ 36455 w 124385"/>
                  <a:gd name="connsiteY21" fmla="*/ 172879 h 393287"/>
                  <a:gd name="connsiteX22" fmla="*/ 16833 w 124385"/>
                  <a:gd name="connsiteY22" fmla="*/ 135731 h 393287"/>
                  <a:gd name="connsiteX23" fmla="*/ 8832 w 124385"/>
                  <a:gd name="connsiteY23" fmla="*/ 103061 h 393287"/>
                  <a:gd name="connsiteX24" fmla="*/ 9690 w 124385"/>
                  <a:gd name="connsiteY24" fmla="*/ 58674 h 393287"/>
                  <a:gd name="connsiteX25" fmla="*/ 9690 w 124385"/>
                  <a:gd name="connsiteY25" fmla="*/ 59341 h 393287"/>
                  <a:gd name="connsiteX26" fmla="*/ 20834 w 124385"/>
                  <a:gd name="connsiteY26" fmla="*/ 4953 h 393287"/>
                  <a:gd name="connsiteX27" fmla="*/ 18453 w 124385"/>
                  <a:gd name="connsiteY27" fmla="*/ 95 h 393287"/>
                  <a:gd name="connsiteX28" fmla="*/ 17500 w 124385"/>
                  <a:gd name="connsiteY28" fmla="*/ 0 h 393287"/>
                  <a:gd name="connsiteX29" fmla="*/ 14166 w 124385"/>
                  <a:gd name="connsiteY29" fmla="*/ 2857 h 393287"/>
                  <a:gd name="connsiteX30" fmla="*/ 16548 w 124385"/>
                  <a:gd name="connsiteY30" fmla="*/ 135065 h 393287"/>
                  <a:gd name="connsiteX31" fmla="*/ 16643 w 124385"/>
                  <a:gd name="connsiteY31" fmla="*/ 135446 h 393287"/>
                  <a:gd name="connsiteX32" fmla="*/ 16643 w 124385"/>
                  <a:gd name="connsiteY32" fmla="*/ 135065 h 393287"/>
                  <a:gd name="connsiteX33" fmla="*/ 72936 w 124385"/>
                  <a:gd name="connsiteY33" fmla="*/ 244030 h 393287"/>
                  <a:gd name="connsiteX34" fmla="*/ 73793 w 124385"/>
                  <a:gd name="connsiteY34" fmla="*/ 245364 h 393287"/>
                  <a:gd name="connsiteX35" fmla="*/ 72936 w 124385"/>
                  <a:gd name="connsiteY35" fmla="*/ 244030 h 3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385" h="393287">
                    <a:moveTo>
                      <a:pt x="14262" y="2857"/>
                    </a:moveTo>
                    <a:cubicBezTo>
                      <a:pt x="3213" y="44291"/>
                      <a:pt x="-6122" y="89059"/>
                      <a:pt x="5022" y="131731"/>
                    </a:cubicBezTo>
                    <a:cubicBezTo>
                      <a:pt x="10166" y="151448"/>
                      <a:pt x="19596" y="169450"/>
                      <a:pt x="30168" y="185928"/>
                    </a:cubicBezTo>
                    <a:cubicBezTo>
                      <a:pt x="36741" y="196120"/>
                      <a:pt x="43789" y="205740"/>
                      <a:pt x="51123" y="215170"/>
                    </a:cubicBezTo>
                    <a:cubicBezTo>
                      <a:pt x="58934" y="225361"/>
                      <a:pt x="67221" y="235077"/>
                      <a:pt x="74460" y="245840"/>
                    </a:cubicBezTo>
                    <a:cubicBezTo>
                      <a:pt x="82556" y="258223"/>
                      <a:pt x="89509" y="271463"/>
                      <a:pt x="94938" y="285655"/>
                    </a:cubicBezTo>
                    <a:cubicBezTo>
                      <a:pt x="97891" y="294132"/>
                      <a:pt x="100082" y="302990"/>
                      <a:pt x="101320" y="311944"/>
                    </a:cubicBezTo>
                    <a:cubicBezTo>
                      <a:pt x="101892" y="318135"/>
                      <a:pt x="101987" y="324421"/>
                      <a:pt x="101415" y="330708"/>
                    </a:cubicBezTo>
                    <a:cubicBezTo>
                      <a:pt x="100653" y="336232"/>
                      <a:pt x="99320" y="341471"/>
                      <a:pt x="97605" y="346710"/>
                    </a:cubicBezTo>
                    <a:cubicBezTo>
                      <a:pt x="95319" y="352520"/>
                      <a:pt x="92462" y="357950"/>
                      <a:pt x="89033" y="363093"/>
                    </a:cubicBezTo>
                    <a:cubicBezTo>
                      <a:pt x="87604" y="365093"/>
                      <a:pt x="86080" y="367094"/>
                      <a:pt x="84461" y="368998"/>
                    </a:cubicBezTo>
                    <a:cubicBezTo>
                      <a:pt x="82175" y="371856"/>
                      <a:pt x="80841" y="375190"/>
                      <a:pt x="80841" y="379095"/>
                    </a:cubicBezTo>
                    <a:cubicBezTo>
                      <a:pt x="80841" y="383000"/>
                      <a:pt x="82175" y="386429"/>
                      <a:pt x="84461" y="389096"/>
                    </a:cubicBezTo>
                    <a:cubicBezTo>
                      <a:pt x="86747" y="391763"/>
                      <a:pt x="89890" y="393287"/>
                      <a:pt x="93224" y="393287"/>
                    </a:cubicBezTo>
                    <a:cubicBezTo>
                      <a:pt x="96272" y="393287"/>
                      <a:pt x="99891" y="391858"/>
                      <a:pt x="101987" y="389096"/>
                    </a:cubicBezTo>
                    <a:cubicBezTo>
                      <a:pt x="105511" y="384429"/>
                      <a:pt x="108845" y="379476"/>
                      <a:pt x="111798" y="374237"/>
                    </a:cubicBezTo>
                    <a:cubicBezTo>
                      <a:pt x="114846" y="368903"/>
                      <a:pt x="117036" y="363188"/>
                      <a:pt x="119227" y="357283"/>
                    </a:cubicBezTo>
                    <a:cubicBezTo>
                      <a:pt x="122751" y="347472"/>
                      <a:pt x="124180" y="336518"/>
                      <a:pt x="124371" y="326041"/>
                    </a:cubicBezTo>
                    <a:cubicBezTo>
                      <a:pt x="124561" y="315659"/>
                      <a:pt x="122942" y="305086"/>
                      <a:pt x="120275" y="295180"/>
                    </a:cubicBezTo>
                    <a:cubicBezTo>
                      <a:pt x="117513" y="284988"/>
                      <a:pt x="113322" y="275273"/>
                      <a:pt x="108464" y="266128"/>
                    </a:cubicBezTo>
                    <a:cubicBezTo>
                      <a:pt x="98844" y="248031"/>
                      <a:pt x="86271" y="232124"/>
                      <a:pt x="72840" y="217551"/>
                    </a:cubicBezTo>
                    <a:cubicBezTo>
                      <a:pt x="59886" y="203454"/>
                      <a:pt x="47504" y="188976"/>
                      <a:pt x="36455" y="172879"/>
                    </a:cubicBezTo>
                    <a:cubicBezTo>
                      <a:pt x="28740" y="161353"/>
                      <a:pt x="21977" y="149161"/>
                      <a:pt x="16833" y="135731"/>
                    </a:cubicBezTo>
                    <a:cubicBezTo>
                      <a:pt x="13023" y="125254"/>
                      <a:pt x="10261" y="114300"/>
                      <a:pt x="8832" y="103061"/>
                    </a:cubicBezTo>
                    <a:cubicBezTo>
                      <a:pt x="7308" y="88297"/>
                      <a:pt x="7975" y="73438"/>
                      <a:pt x="9690" y="58674"/>
                    </a:cubicBezTo>
                    <a:cubicBezTo>
                      <a:pt x="9690" y="58865"/>
                      <a:pt x="9690" y="59150"/>
                      <a:pt x="9690" y="59341"/>
                    </a:cubicBezTo>
                    <a:cubicBezTo>
                      <a:pt x="11976" y="40862"/>
                      <a:pt x="16071" y="22765"/>
                      <a:pt x="20834" y="4953"/>
                    </a:cubicBezTo>
                    <a:cubicBezTo>
                      <a:pt x="21405" y="2857"/>
                      <a:pt x="20167" y="667"/>
                      <a:pt x="18453" y="95"/>
                    </a:cubicBezTo>
                    <a:cubicBezTo>
                      <a:pt x="18167" y="95"/>
                      <a:pt x="17786" y="0"/>
                      <a:pt x="17500" y="0"/>
                    </a:cubicBezTo>
                    <a:cubicBezTo>
                      <a:pt x="15976" y="0"/>
                      <a:pt x="14643" y="1143"/>
                      <a:pt x="14166" y="2857"/>
                    </a:cubicBezTo>
                    <a:moveTo>
                      <a:pt x="16548" y="135065"/>
                    </a:moveTo>
                    <a:cubicBezTo>
                      <a:pt x="16548" y="135065"/>
                      <a:pt x="16548" y="135350"/>
                      <a:pt x="16643" y="135446"/>
                    </a:cubicBezTo>
                    <a:lnTo>
                      <a:pt x="16643" y="135065"/>
                    </a:lnTo>
                    <a:moveTo>
                      <a:pt x="72936" y="244030"/>
                    </a:moveTo>
                    <a:cubicBezTo>
                      <a:pt x="72936" y="244030"/>
                      <a:pt x="73507" y="244888"/>
                      <a:pt x="73793" y="245364"/>
                    </a:cubicBezTo>
                    <a:cubicBezTo>
                      <a:pt x="73507" y="244888"/>
                      <a:pt x="73221" y="244507"/>
                      <a:pt x="72936" y="244030"/>
                    </a:cubicBezTo>
                  </a:path>
                </a:pathLst>
              </a:custGeom>
              <a:solidFill>
                <a:srgbClr val="F3BC49"/>
              </a:solidFill>
              <a:ln w="9525"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id="{486192E6-0BF1-0DA3-FD3F-521AB41A51A3}"/>
                  </a:ext>
                </a:extLst>
              </p:cNvPr>
              <p:cNvSpPr/>
              <p:nvPr/>
            </p:nvSpPr>
            <p:spPr>
              <a:xfrm>
                <a:off x="3475387" y="3075345"/>
                <a:ext cx="1017269" cy="1659159"/>
              </a:xfrm>
              <a:custGeom>
                <a:avLst/>
                <a:gdLst>
                  <a:gd name="connsiteX0" fmla="*/ 372236 w 1017269"/>
                  <a:gd name="connsiteY0" fmla="*/ 95 h 1659159"/>
                  <a:gd name="connsiteX1" fmla="*/ 340042 w 1017269"/>
                  <a:gd name="connsiteY1" fmla="*/ 1238 h 1659159"/>
                  <a:gd name="connsiteX2" fmla="*/ 308609 w 1017269"/>
                  <a:gd name="connsiteY2" fmla="*/ 4858 h 1659159"/>
                  <a:gd name="connsiteX3" fmla="*/ 308609 w 1017269"/>
                  <a:gd name="connsiteY3" fmla="*/ 4858 h 1659159"/>
                  <a:gd name="connsiteX4" fmla="*/ 308228 w 1017269"/>
                  <a:gd name="connsiteY4" fmla="*/ 4858 h 1659159"/>
                  <a:gd name="connsiteX5" fmla="*/ 308228 w 1017269"/>
                  <a:gd name="connsiteY5" fmla="*/ 4858 h 1659159"/>
                  <a:gd name="connsiteX6" fmla="*/ 254317 w 1017269"/>
                  <a:gd name="connsiteY6" fmla="*/ 17240 h 1659159"/>
                  <a:gd name="connsiteX7" fmla="*/ 228028 w 1017269"/>
                  <a:gd name="connsiteY7" fmla="*/ 26384 h 1659159"/>
                  <a:gd name="connsiteX8" fmla="*/ 202882 w 1017269"/>
                  <a:gd name="connsiteY8" fmla="*/ 37433 h 1659159"/>
                  <a:gd name="connsiteX9" fmla="*/ 203072 w 1017269"/>
                  <a:gd name="connsiteY9" fmla="*/ 37433 h 1659159"/>
                  <a:gd name="connsiteX10" fmla="*/ 163924 w 1017269"/>
                  <a:gd name="connsiteY10" fmla="*/ 59722 h 1659159"/>
                  <a:gd name="connsiteX11" fmla="*/ 146398 w 1017269"/>
                  <a:gd name="connsiteY11" fmla="*/ 72295 h 1659159"/>
                  <a:gd name="connsiteX12" fmla="*/ 129920 w 1017269"/>
                  <a:gd name="connsiteY12" fmla="*/ 85916 h 1659159"/>
                  <a:gd name="connsiteX13" fmla="*/ 102012 w 1017269"/>
                  <a:gd name="connsiteY13" fmla="*/ 114014 h 1659159"/>
                  <a:gd name="connsiteX14" fmla="*/ 89153 w 1017269"/>
                  <a:gd name="connsiteY14" fmla="*/ 129731 h 1659159"/>
                  <a:gd name="connsiteX15" fmla="*/ 77342 w 1017269"/>
                  <a:gd name="connsiteY15" fmla="*/ 146114 h 1659159"/>
                  <a:gd name="connsiteX16" fmla="*/ 60007 w 1017269"/>
                  <a:gd name="connsiteY16" fmla="*/ 174879 h 1659159"/>
                  <a:gd name="connsiteX17" fmla="*/ 46957 w 1017269"/>
                  <a:gd name="connsiteY17" fmla="*/ 200025 h 1659159"/>
                  <a:gd name="connsiteX18" fmla="*/ 50672 w 1017269"/>
                  <a:gd name="connsiteY18" fmla="*/ 194882 h 1659159"/>
                  <a:gd name="connsiteX19" fmla="*/ 89629 w 1017269"/>
                  <a:gd name="connsiteY19" fmla="*/ 142589 h 1659159"/>
                  <a:gd name="connsiteX20" fmla="*/ 100393 w 1017269"/>
                  <a:gd name="connsiteY20" fmla="*/ 125444 h 1659159"/>
                  <a:gd name="connsiteX21" fmla="*/ 103631 w 1017269"/>
                  <a:gd name="connsiteY21" fmla="*/ 124492 h 1659159"/>
                  <a:gd name="connsiteX22" fmla="*/ 104488 w 1017269"/>
                  <a:gd name="connsiteY22" fmla="*/ 128207 h 1659159"/>
                  <a:gd name="connsiteX23" fmla="*/ 73151 w 1017269"/>
                  <a:gd name="connsiteY23" fmla="*/ 173736 h 1659159"/>
                  <a:gd name="connsiteX24" fmla="*/ 40671 w 1017269"/>
                  <a:gd name="connsiteY24" fmla="*/ 217456 h 1659159"/>
                  <a:gd name="connsiteX25" fmla="*/ 40671 w 1017269"/>
                  <a:gd name="connsiteY25" fmla="*/ 217456 h 1659159"/>
                  <a:gd name="connsiteX26" fmla="*/ 40385 w 1017269"/>
                  <a:gd name="connsiteY26" fmla="*/ 217741 h 1659159"/>
                  <a:gd name="connsiteX27" fmla="*/ 40385 w 1017269"/>
                  <a:gd name="connsiteY27" fmla="*/ 217741 h 1659159"/>
                  <a:gd name="connsiteX28" fmla="*/ 40576 w 1017269"/>
                  <a:gd name="connsiteY28" fmla="*/ 217456 h 1659159"/>
                  <a:gd name="connsiteX29" fmla="*/ 40385 w 1017269"/>
                  <a:gd name="connsiteY29" fmla="*/ 217741 h 1659159"/>
                  <a:gd name="connsiteX30" fmla="*/ 40385 w 1017269"/>
                  <a:gd name="connsiteY30" fmla="*/ 217741 h 1659159"/>
                  <a:gd name="connsiteX31" fmla="*/ 40385 w 1017269"/>
                  <a:gd name="connsiteY31" fmla="*/ 217932 h 1659159"/>
                  <a:gd name="connsiteX32" fmla="*/ 40385 w 1017269"/>
                  <a:gd name="connsiteY32" fmla="*/ 217932 h 1659159"/>
                  <a:gd name="connsiteX33" fmla="*/ 34289 w 1017269"/>
                  <a:gd name="connsiteY33" fmla="*/ 227362 h 1659159"/>
                  <a:gd name="connsiteX34" fmla="*/ 12096 w 1017269"/>
                  <a:gd name="connsiteY34" fmla="*/ 282416 h 1659159"/>
                  <a:gd name="connsiteX35" fmla="*/ 12286 w 1017269"/>
                  <a:gd name="connsiteY35" fmla="*/ 281750 h 1659159"/>
                  <a:gd name="connsiteX36" fmla="*/ 5333 w 1017269"/>
                  <a:gd name="connsiteY36" fmla="*/ 301466 h 1659159"/>
                  <a:gd name="connsiteX37" fmla="*/ 2571 w 1017269"/>
                  <a:gd name="connsiteY37" fmla="*/ 319945 h 1659159"/>
                  <a:gd name="connsiteX38" fmla="*/ 2571 w 1017269"/>
                  <a:gd name="connsiteY38" fmla="*/ 320231 h 1659159"/>
                  <a:gd name="connsiteX39" fmla="*/ 94 w 1017269"/>
                  <a:gd name="connsiteY39" fmla="*/ 380143 h 1659159"/>
                  <a:gd name="connsiteX40" fmla="*/ 3333 w 1017269"/>
                  <a:gd name="connsiteY40" fmla="*/ 443294 h 1659159"/>
                  <a:gd name="connsiteX41" fmla="*/ 9048 w 1017269"/>
                  <a:gd name="connsiteY41" fmla="*/ 503777 h 1659159"/>
                  <a:gd name="connsiteX42" fmla="*/ 11905 w 1017269"/>
                  <a:gd name="connsiteY42" fmla="*/ 531400 h 1659159"/>
                  <a:gd name="connsiteX43" fmla="*/ 13906 w 1017269"/>
                  <a:gd name="connsiteY43" fmla="*/ 555498 h 1659159"/>
                  <a:gd name="connsiteX44" fmla="*/ 10667 w 1017269"/>
                  <a:gd name="connsiteY44" fmla="*/ 665893 h 1659159"/>
                  <a:gd name="connsiteX45" fmla="*/ 8476 w 1017269"/>
                  <a:gd name="connsiteY45" fmla="*/ 723233 h 1659159"/>
                  <a:gd name="connsiteX46" fmla="*/ 9048 w 1017269"/>
                  <a:gd name="connsiteY46" fmla="*/ 751237 h 1659159"/>
                  <a:gd name="connsiteX47" fmla="*/ 11048 w 1017269"/>
                  <a:gd name="connsiteY47" fmla="*/ 775526 h 1659159"/>
                  <a:gd name="connsiteX48" fmla="*/ 11048 w 1017269"/>
                  <a:gd name="connsiteY48" fmla="*/ 775526 h 1659159"/>
                  <a:gd name="connsiteX49" fmla="*/ 15525 w 1017269"/>
                  <a:gd name="connsiteY49" fmla="*/ 801910 h 1659159"/>
                  <a:gd name="connsiteX50" fmla="*/ 19144 w 1017269"/>
                  <a:gd name="connsiteY50" fmla="*/ 815816 h 1659159"/>
                  <a:gd name="connsiteX51" fmla="*/ 22859 w 1017269"/>
                  <a:gd name="connsiteY51" fmla="*/ 827151 h 1659159"/>
                  <a:gd name="connsiteX52" fmla="*/ 22669 w 1017269"/>
                  <a:gd name="connsiteY52" fmla="*/ 826484 h 1659159"/>
                  <a:gd name="connsiteX53" fmla="*/ 31146 w 1017269"/>
                  <a:gd name="connsiteY53" fmla="*/ 846106 h 1659159"/>
                  <a:gd name="connsiteX54" fmla="*/ 35718 w 1017269"/>
                  <a:gd name="connsiteY54" fmla="*/ 854488 h 1659159"/>
                  <a:gd name="connsiteX55" fmla="*/ 40766 w 1017269"/>
                  <a:gd name="connsiteY55" fmla="*/ 862489 h 1659159"/>
                  <a:gd name="connsiteX56" fmla="*/ 49148 w 1017269"/>
                  <a:gd name="connsiteY56" fmla="*/ 873824 h 1659159"/>
                  <a:gd name="connsiteX57" fmla="*/ 57149 w 1017269"/>
                  <a:gd name="connsiteY57" fmla="*/ 883063 h 1659159"/>
                  <a:gd name="connsiteX58" fmla="*/ 74008 w 1017269"/>
                  <a:gd name="connsiteY58" fmla="*/ 900113 h 1659159"/>
                  <a:gd name="connsiteX59" fmla="*/ 91439 w 1017269"/>
                  <a:gd name="connsiteY59" fmla="*/ 916877 h 1659159"/>
                  <a:gd name="connsiteX60" fmla="*/ 108013 w 1017269"/>
                  <a:gd name="connsiteY60" fmla="*/ 934498 h 1659159"/>
                  <a:gd name="connsiteX61" fmla="*/ 121633 w 1017269"/>
                  <a:gd name="connsiteY61" fmla="*/ 952595 h 1659159"/>
                  <a:gd name="connsiteX62" fmla="*/ 133159 w 1017269"/>
                  <a:gd name="connsiteY62" fmla="*/ 974884 h 1659159"/>
                  <a:gd name="connsiteX63" fmla="*/ 140588 w 1017269"/>
                  <a:gd name="connsiteY63" fmla="*/ 1001078 h 1659159"/>
                  <a:gd name="connsiteX64" fmla="*/ 142874 w 1017269"/>
                  <a:gd name="connsiteY64" fmla="*/ 1027938 h 1659159"/>
                  <a:gd name="connsiteX65" fmla="*/ 139826 w 1017269"/>
                  <a:gd name="connsiteY65" fmla="*/ 1056513 h 1659159"/>
                  <a:gd name="connsiteX66" fmla="*/ 136492 w 1017269"/>
                  <a:gd name="connsiteY66" fmla="*/ 1069943 h 1659159"/>
                  <a:gd name="connsiteX67" fmla="*/ 132111 w 1017269"/>
                  <a:gd name="connsiteY67" fmla="*/ 1083088 h 1659159"/>
                  <a:gd name="connsiteX68" fmla="*/ 122014 w 1017269"/>
                  <a:gd name="connsiteY68" fmla="*/ 1106805 h 1659159"/>
                  <a:gd name="connsiteX69" fmla="*/ 108775 w 1017269"/>
                  <a:gd name="connsiteY69" fmla="*/ 1131570 h 1659159"/>
                  <a:gd name="connsiteX70" fmla="*/ 94297 w 1017269"/>
                  <a:gd name="connsiteY70" fmla="*/ 1155573 h 1659159"/>
                  <a:gd name="connsiteX71" fmla="*/ 79152 w 1017269"/>
                  <a:gd name="connsiteY71" fmla="*/ 1180338 h 1659159"/>
                  <a:gd name="connsiteX72" fmla="*/ 65722 w 1017269"/>
                  <a:gd name="connsiteY72" fmla="*/ 1206246 h 1659159"/>
                  <a:gd name="connsiteX73" fmla="*/ 54768 w 1017269"/>
                  <a:gd name="connsiteY73" fmla="*/ 1232535 h 1659159"/>
                  <a:gd name="connsiteX74" fmla="*/ 54863 w 1017269"/>
                  <a:gd name="connsiteY74" fmla="*/ 1232154 h 1659159"/>
                  <a:gd name="connsiteX75" fmla="*/ 43624 w 1017269"/>
                  <a:gd name="connsiteY75" fmla="*/ 1269302 h 1659159"/>
                  <a:gd name="connsiteX76" fmla="*/ 39718 w 1017269"/>
                  <a:gd name="connsiteY76" fmla="*/ 1288352 h 1659159"/>
                  <a:gd name="connsiteX77" fmla="*/ 37337 w 1017269"/>
                  <a:gd name="connsiteY77" fmla="*/ 1304925 h 1659159"/>
                  <a:gd name="connsiteX78" fmla="*/ 37432 w 1017269"/>
                  <a:gd name="connsiteY78" fmla="*/ 1304163 h 1659159"/>
                  <a:gd name="connsiteX79" fmla="*/ 35051 w 1017269"/>
                  <a:gd name="connsiteY79" fmla="*/ 1346359 h 1659159"/>
                  <a:gd name="connsiteX80" fmla="*/ 35813 w 1017269"/>
                  <a:gd name="connsiteY80" fmla="*/ 1366457 h 1659159"/>
                  <a:gd name="connsiteX81" fmla="*/ 37623 w 1017269"/>
                  <a:gd name="connsiteY81" fmla="*/ 1386650 h 1659159"/>
                  <a:gd name="connsiteX82" fmla="*/ 37623 w 1017269"/>
                  <a:gd name="connsiteY82" fmla="*/ 1386269 h 1659159"/>
                  <a:gd name="connsiteX83" fmla="*/ 37623 w 1017269"/>
                  <a:gd name="connsiteY83" fmla="*/ 1386554 h 1659159"/>
                  <a:gd name="connsiteX84" fmla="*/ 46957 w 1017269"/>
                  <a:gd name="connsiteY84" fmla="*/ 1437323 h 1659159"/>
                  <a:gd name="connsiteX85" fmla="*/ 52196 w 1017269"/>
                  <a:gd name="connsiteY85" fmla="*/ 1456754 h 1659159"/>
                  <a:gd name="connsiteX86" fmla="*/ 58483 w 1017269"/>
                  <a:gd name="connsiteY86" fmla="*/ 1475423 h 1659159"/>
                  <a:gd name="connsiteX87" fmla="*/ 58292 w 1017269"/>
                  <a:gd name="connsiteY87" fmla="*/ 1474756 h 1659159"/>
                  <a:gd name="connsiteX88" fmla="*/ 74294 w 1017269"/>
                  <a:gd name="connsiteY88" fmla="*/ 1511713 h 1659159"/>
                  <a:gd name="connsiteX89" fmla="*/ 94773 w 1017269"/>
                  <a:gd name="connsiteY89" fmla="*/ 1528953 h 1659159"/>
                  <a:gd name="connsiteX90" fmla="*/ 187261 w 1017269"/>
                  <a:gd name="connsiteY90" fmla="*/ 1585532 h 1659159"/>
                  <a:gd name="connsiteX91" fmla="*/ 288416 w 1017269"/>
                  <a:gd name="connsiteY91" fmla="*/ 1623251 h 1659159"/>
                  <a:gd name="connsiteX92" fmla="*/ 392810 w 1017269"/>
                  <a:gd name="connsiteY92" fmla="*/ 1645825 h 1659159"/>
                  <a:gd name="connsiteX93" fmla="*/ 495299 w 1017269"/>
                  <a:gd name="connsiteY93" fmla="*/ 1656969 h 1659159"/>
                  <a:gd name="connsiteX94" fmla="*/ 562736 w 1017269"/>
                  <a:gd name="connsiteY94" fmla="*/ 1659160 h 1659159"/>
                  <a:gd name="connsiteX95" fmla="*/ 709136 w 1017269"/>
                  <a:gd name="connsiteY95" fmla="*/ 1648492 h 1659159"/>
                  <a:gd name="connsiteX96" fmla="*/ 817149 w 1017269"/>
                  <a:gd name="connsiteY96" fmla="*/ 1626013 h 1659159"/>
                  <a:gd name="connsiteX97" fmla="*/ 822769 w 1017269"/>
                  <a:gd name="connsiteY97" fmla="*/ 1622393 h 1659159"/>
                  <a:gd name="connsiteX98" fmla="*/ 879157 w 1017269"/>
                  <a:gd name="connsiteY98" fmla="*/ 1579340 h 1659159"/>
                  <a:gd name="connsiteX99" fmla="*/ 917638 w 1017269"/>
                  <a:gd name="connsiteY99" fmla="*/ 1540764 h 1659159"/>
                  <a:gd name="connsiteX100" fmla="*/ 949928 w 1017269"/>
                  <a:gd name="connsiteY100" fmla="*/ 1498949 h 1659159"/>
                  <a:gd name="connsiteX101" fmla="*/ 973264 w 1017269"/>
                  <a:gd name="connsiteY101" fmla="*/ 1459611 h 1659159"/>
                  <a:gd name="connsiteX102" fmla="*/ 992218 w 1017269"/>
                  <a:gd name="connsiteY102" fmla="*/ 1416463 h 1659159"/>
                  <a:gd name="connsiteX103" fmla="*/ 992028 w 1017269"/>
                  <a:gd name="connsiteY103" fmla="*/ 1417130 h 1659159"/>
                  <a:gd name="connsiteX104" fmla="*/ 1006030 w 1017269"/>
                  <a:gd name="connsiteY104" fmla="*/ 1370552 h 1659159"/>
                  <a:gd name="connsiteX105" fmla="*/ 1014316 w 1017269"/>
                  <a:gd name="connsiteY105" fmla="*/ 1323118 h 1659159"/>
                  <a:gd name="connsiteX106" fmla="*/ 1014316 w 1017269"/>
                  <a:gd name="connsiteY106" fmla="*/ 1323118 h 1659159"/>
                  <a:gd name="connsiteX107" fmla="*/ 1014316 w 1017269"/>
                  <a:gd name="connsiteY107" fmla="*/ 1322546 h 1659159"/>
                  <a:gd name="connsiteX108" fmla="*/ 1014316 w 1017269"/>
                  <a:gd name="connsiteY108" fmla="*/ 1322546 h 1659159"/>
                  <a:gd name="connsiteX109" fmla="*/ 1017269 w 1017269"/>
                  <a:gd name="connsiteY109" fmla="*/ 1272064 h 1659159"/>
                  <a:gd name="connsiteX110" fmla="*/ 1014031 w 1017269"/>
                  <a:gd name="connsiteY110" fmla="*/ 1214342 h 1659159"/>
                  <a:gd name="connsiteX111" fmla="*/ 1014126 w 1017269"/>
                  <a:gd name="connsiteY111" fmla="*/ 1215104 h 1659159"/>
                  <a:gd name="connsiteX112" fmla="*/ 1005363 w 1017269"/>
                  <a:gd name="connsiteY112" fmla="*/ 1165955 h 1659159"/>
                  <a:gd name="connsiteX113" fmla="*/ 998791 w 1017269"/>
                  <a:gd name="connsiteY113" fmla="*/ 1142143 h 1659159"/>
                  <a:gd name="connsiteX114" fmla="*/ 991837 w 1017269"/>
                  <a:gd name="connsiteY114" fmla="*/ 1121759 h 1659159"/>
                  <a:gd name="connsiteX115" fmla="*/ 991933 w 1017269"/>
                  <a:gd name="connsiteY115" fmla="*/ 1121950 h 1659159"/>
                  <a:gd name="connsiteX116" fmla="*/ 977550 w 1017269"/>
                  <a:gd name="connsiteY116" fmla="*/ 1088612 h 1659159"/>
                  <a:gd name="connsiteX117" fmla="*/ 969454 w 1017269"/>
                  <a:gd name="connsiteY117" fmla="*/ 1072991 h 1659159"/>
                  <a:gd name="connsiteX118" fmla="*/ 961167 w 1017269"/>
                  <a:gd name="connsiteY118" fmla="*/ 1059656 h 1659159"/>
                  <a:gd name="connsiteX119" fmla="*/ 914018 w 1017269"/>
                  <a:gd name="connsiteY119" fmla="*/ 996315 h 1659159"/>
                  <a:gd name="connsiteX120" fmla="*/ 903922 w 1017269"/>
                  <a:gd name="connsiteY120" fmla="*/ 979742 h 1659159"/>
                  <a:gd name="connsiteX121" fmla="*/ 896111 w 1017269"/>
                  <a:gd name="connsiteY121" fmla="*/ 962882 h 1659159"/>
                  <a:gd name="connsiteX122" fmla="*/ 891253 w 1017269"/>
                  <a:gd name="connsiteY122" fmla="*/ 947261 h 1659159"/>
                  <a:gd name="connsiteX123" fmla="*/ 889063 w 1017269"/>
                  <a:gd name="connsiteY123" fmla="*/ 932307 h 1659159"/>
                  <a:gd name="connsiteX124" fmla="*/ 888777 w 1017269"/>
                  <a:gd name="connsiteY124" fmla="*/ 923068 h 1659159"/>
                  <a:gd name="connsiteX125" fmla="*/ 889348 w 1017269"/>
                  <a:gd name="connsiteY125" fmla="*/ 914114 h 1659159"/>
                  <a:gd name="connsiteX126" fmla="*/ 891634 w 1017269"/>
                  <a:gd name="connsiteY126" fmla="*/ 900208 h 1659159"/>
                  <a:gd name="connsiteX127" fmla="*/ 901064 w 1017269"/>
                  <a:gd name="connsiteY127" fmla="*/ 872014 h 1659159"/>
                  <a:gd name="connsiteX128" fmla="*/ 914304 w 1017269"/>
                  <a:gd name="connsiteY128" fmla="*/ 842867 h 1659159"/>
                  <a:gd name="connsiteX129" fmla="*/ 927258 w 1017269"/>
                  <a:gd name="connsiteY129" fmla="*/ 812959 h 1659159"/>
                  <a:gd name="connsiteX130" fmla="*/ 927067 w 1017269"/>
                  <a:gd name="connsiteY130" fmla="*/ 813626 h 1659159"/>
                  <a:gd name="connsiteX131" fmla="*/ 932687 w 1017269"/>
                  <a:gd name="connsiteY131" fmla="*/ 795719 h 1659159"/>
                  <a:gd name="connsiteX132" fmla="*/ 934687 w 1017269"/>
                  <a:gd name="connsiteY132" fmla="*/ 786479 h 1659159"/>
                  <a:gd name="connsiteX133" fmla="*/ 936116 w 1017269"/>
                  <a:gd name="connsiteY133" fmla="*/ 776954 h 1659159"/>
                  <a:gd name="connsiteX134" fmla="*/ 936116 w 1017269"/>
                  <a:gd name="connsiteY134" fmla="*/ 776954 h 1659159"/>
                  <a:gd name="connsiteX135" fmla="*/ 936116 w 1017269"/>
                  <a:gd name="connsiteY135" fmla="*/ 777145 h 1659159"/>
                  <a:gd name="connsiteX136" fmla="*/ 936116 w 1017269"/>
                  <a:gd name="connsiteY136" fmla="*/ 777145 h 1659159"/>
                  <a:gd name="connsiteX137" fmla="*/ 936116 w 1017269"/>
                  <a:gd name="connsiteY137" fmla="*/ 776859 h 1659159"/>
                  <a:gd name="connsiteX138" fmla="*/ 936116 w 1017269"/>
                  <a:gd name="connsiteY138" fmla="*/ 776859 h 1659159"/>
                  <a:gd name="connsiteX139" fmla="*/ 936878 w 1017269"/>
                  <a:gd name="connsiteY139" fmla="*/ 763238 h 1659159"/>
                  <a:gd name="connsiteX140" fmla="*/ 936116 w 1017269"/>
                  <a:gd name="connsiteY140" fmla="*/ 750665 h 1659159"/>
                  <a:gd name="connsiteX141" fmla="*/ 936116 w 1017269"/>
                  <a:gd name="connsiteY141" fmla="*/ 750665 h 1659159"/>
                  <a:gd name="connsiteX142" fmla="*/ 933830 w 1017269"/>
                  <a:gd name="connsiteY142" fmla="*/ 738378 h 1659159"/>
                  <a:gd name="connsiteX143" fmla="*/ 930878 w 1017269"/>
                  <a:gd name="connsiteY143" fmla="*/ 728758 h 1659159"/>
                  <a:gd name="connsiteX144" fmla="*/ 931068 w 1017269"/>
                  <a:gd name="connsiteY144" fmla="*/ 729425 h 1659159"/>
                  <a:gd name="connsiteX145" fmla="*/ 926305 w 1017269"/>
                  <a:gd name="connsiteY145" fmla="*/ 718661 h 1659159"/>
                  <a:gd name="connsiteX146" fmla="*/ 920590 w 1017269"/>
                  <a:gd name="connsiteY146" fmla="*/ 708946 h 1659159"/>
                  <a:gd name="connsiteX147" fmla="*/ 910113 w 1017269"/>
                  <a:gd name="connsiteY147" fmla="*/ 695706 h 1659159"/>
                  <a:gd name="connsiteX148" fmla="*/ 899540 w 1017269"/>
                  <a:gd name="connsiteY148" fmla="*/ 685324 h 1659159"/>
                  <a:gd name="connsiteX149" fmla="*/ 899540 w 1017269"/>
                  <a:gd name="connsiteY149" fmla="*/ 685324 h 1659159"/>
                  <a:gd name="connsiteX150" fmla="*/ 899445 w 1017269"/>
                  <a:gd name="connsiteY150" fmla="*/ 685133 h 1659159"/>
                  <a:gd name="connsiteX151" fmla="*/ 899540 w 1017269"/>
                  <a:gd name="connsiteY151" fmla="*/ 685133 h 1659159"/>
                  <a:gd name="connsiteX152" fmla="*/ 899254 w 1017269"/>
                  <a:gd name="connsiteY152" fmla="*/ 684943 h 1659159"/>
                  <a:gd name="connsiteX153" fmla="*/ 899159 w 1017269"/>
                  <a:gd name="connsiteY153" fmla="*/ 684943 h 1659159"/>
                  <a:gd name="connsiteX154" fmla="*/ 899159 w 1017269"/>
                  <a:gd name="connsiteY154" fmla="*/ 684943 h 1659159"/>
                  <a:gd name="connsiteX155" fmla="*/ 832865 w 1017269"/>
                  <a:gd name="connsiteY155" fmla="*/ 644366 h 1659159"/>
                  <a:gd name="connsiteX156" fmla="*/ 833056 w 1017269"/>
                  <a:gd name="connsiteY156" fmla="*/ 644557 h 1659159"/>
                  <a:gd name="connsiteX157" fmla="*/ 822769 w 1017269"/>
                  <a:gd name="connsiteY157" fmla="*/ 639604 h 1659159"/>
                  <a:gd name="connsiteX158" fmla="*/ 814482 w 1017269"/>
                  <a:gd name="connsiteY158" fmla="*/ 635508 h 1659159"/>
                  <a:gd name="connsiteX159" fmla="*/ 792765 w 1017269"/>
                  <a:gd name="connsiteY159" fmla="*/ 622554 h 1659159"/>
                  <a:gd name="connsiteX160" fmla="*/ 761428 w 1017269"/>
                  <a:gd name="connsiteY160" fmla="*/ 592836 h 1659159"/>
                  <a:gd name="connsiteX161" fmla="*/ 750569 w 1017269"/>
                  <a:gd name="connsiteY161" fmla="*/ 576358 h 1659159"/>
                  <a:gd name="connsiteX162" fmla="*/ 741711 w 1017269"/>
                  <a:gd name="connsiteY162" fmla="*/ 557403 h 1659159"/>
                  <a:gd name="connsiteX163" fmla="*/ 735615 w 1017269"/>
                  <a:gd name="connsiteY163" fmla="*/ 538258 h 1659159"/>
                  <a:gd name="connsiteX164" fmla="*/ 731138 w 1017269"/>
                  <a:gd name="connsiteY164" fmla="*/ 516636 h 1659159"/>
                  <a:gd name="connsiteX165" fmla="*/ 726757 w 1017269"/>
                  <a:gd name="connsiteY165" fmla="*/ 419672 h 1659159"/>
                  <a:gd name="connsiteX166" fmla="*/ 726947 w 1017269"/>
                  <a:gd name="connsiteY166" fmla="*/ 359664 h 1659159"/>
                  <a:gd name="connsiteX167" fmla="*/ 723423 w 1017269"/>
                  <a:gd name="connsiteY167" fmla="*/ 305657 h 1659159"/>
                  <a:gd name="connsiteX168" fmla="*/ 723423 w 1017269"/>
                  <a:gd name="connsiteY168" fmla="*/ 305657 h 1659159"/>
                  <a:gd name="connsiteX169" fmla="*/ 723423 w 1017269"/>
                  <a:gd name="connsiteY169" fmla="*/ 305181 h 1659159"/>
                  <a:gd name="connsiteX170" fmla="*/ 723423 w 1017269"/>
                  <a:gd name="connsiteY170" fmla="*/ 305181 h 1659159"/>
                  <a:gd name="connsiteX171" fmla="*/ 716374 w 1017269"/>
                  <a:gd name="connsiteY171" fmla="*/ 264224 h 1659159"/>
                  <a:gd name="connsiteX172" fmla="*/ 711421 w 1017269"/>
                  <a:gd name="connsiteY172" fmla="*/ 245364 h 1659159"/>
                  <a:gd name="connsiteX173" fmla="*/ 705230 w 1017269"/>
                  <a:gd name="connsiteY173" fmla="*/ 226790 h 1659159"/>
                  <a:gd name="connsiteX174" fmla="*/ 705421 w 1017269"/>
                  <a:gd name="connsiteY174" fmla="*/ 227457 h 1659159"/>
                  <a:gd name="connsiteX175" fmla="*/ 690276 w 1017269"/>
                  <a:gd name="connsiteY175" fmla="*/ 193167 h 1659159"/>
                  <a:gd name="connsiteX176" fmla="*/ 681513 w 1017269"/>
                  <a:gd name="connsiteY176" fmla="*/ 177356 h 1659159"/>
                  <a:gd name="connsiteX177" fmla="*/ 671797 w 1017269"/>
                  <a:gd name="connsiteY177" fmla="*/ 162020 h 1659159"/>
                  <a:gd name="connsiteX178" fmla="*/ 653605 w 1017269"/>
                  <a:gd name="connsiteY178" fmla="*/ 137541 h 1659159"/>
                  <a:gd name="connsiteX179" fmla="*/ 634078 w 1017269"/>
                  <a:gd name="connsiteY179" fmla="*/ 114014 h 1659159"/>
                  <a:gd name="connsiteX180" fmla="*/ 613314 w 1017269"/>
                  <a:gd name="connsiteY180" fmla="*/ 91535 h 1659159"/>
                  <a:gd name="connsiteX181" fmla="*/ 593311 w 1017269"/>
                  <a:gd name="connsiteY181" fmla="*/ 72581 h 1659159"/>
                  <a:gd name="connsiteX182" fmla="*/ 565784 w 1017269"/>
                  <a:gd name="connsiteY182" fmla="*/ 50959 h 1659159"/>
                  <a:gd name="connsiteX183" fmla="*/ 549973 w 1017269"/>
                  <a:gd name="connsiteY183" fmla="*/ 40862 h 1659159"/>
                  <a:gd name="connsiteX184" fmla="*/ 535971 w 1017269"/>
                  <a:gd name="connsiteY184" fmla="*/ 33338 h 1659159"/>
                  <a:gd name="connsiteX185" fmla="*/ 536542 w 1017269"/>
                  <a:gd name="connsiteY185" fmla="*/ 33623 h 1659159"/>
                  <a:gd name="connsiteX186" fmla="*/ 522160 w 1017269"/>
                  <a:gd name="connsiteY186" fmla="*/ 27337 h 1659159"/>
                  <a:gd name="connsiteX187" fmla="*/ 509872 w 1017269"/>
                  <a:gd name="connsiteY187" fmla="*/ 22860 h 1659159"/>
                  <a:gd name="connsiteX188" fmla="*/ 485774 w 1017269"/>
                  <a:gd name="connsiteY188" fmla="*/ 15335 h 1659159"/>
                  <a:gd name="connsiteX189" fmla="*/ 436530 w 1017269"/>
                  <a:gd name="connsiteY189" fmla="*/ 4763 h 1659159"/>
                  <a:gd name="connsiteX190" fmla="*/ 436339 w 1017269"/>
                  <a:gd name="connsiteY190" fmla="*/ 4763 h 1659159"/>
                  <a:gd name="connsiteX191" fmla="*/ 436054 w 1017269"/>
                  <a:gd name="connsiteY191" fmla="*/ 4763 h 1659159"/>
                  <a:gd name="connsiteX192" fmla="*/ 436054 w 1017269"/>
                  <a:gd name="connsiteY192" fmla="*/ 4763 h 1659159"/>
                  <a:gd name="connsiteX193" fmla="*/ 373379 w 1017269"/>
                  <a:gd name="connsiteY193" fmla="*/ 0 h 1659159"/>
                  <a:gd name="connsiteX194" fmla="*/ 372617 w 1017269"/>
                  <a:gd name="connsiteY194" fmla="*/ 0 h 1659159"/>
                  <a:gd name="connsiteX195" fmla="*/ 202786 w 1017269"/>
                  <a:gd name="connsiteY195" fmla="*/ 37529 h 1659159"/>
                  <a:gd name="connsiteX196" fmla="*/ 202501 w 1017269"/>
                  <a:gd name="connsiteY196" fmla="*/ 37624 h 1659159"/>
                  <a:gd name="connsiteX197" fmla="*/ 202786 w 1017269"/>
                  <a:gd name="connsiteY197" fmla="*/ 37529 h 1659159"/>
                  <a:gd name="connsiteX198" fmla="*/ 54768 w 1017269"/>
                  <a:gd name="connsiteY198" fmla="*/ 1232249 h 1659159"/>
                  <a:gd name="connsiteX199" fmla="*/ 54673 w 1017269"/>
                  <a:gd name="connsiteY199" fmla="*/ 1232535 h 1659159"/>
                  <a:gd name="connsiteX200" fmla="*/ 54768 w 1017269"/>
                  <a:gd name="connsiteY200" fmla="*/ 1232249 h 165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017269" h="1659159">
                    <a:moveTo>
                      <a:pt x="372236" y="95"/>
                    </a:moveTo>
                    <a:cubicBezTo>
                      <a:pt x="361473" y="95"/>
                      <a:pt x="350805" y="381"/>
                      <a:pt x="340042" y="1238"/>
                    </a:cubicBezTo>
                    <a:cubicBezTo>
                      <a:pt x="329469" y="2096"/>
                      <a:pt x="318991" y="3239"/>
                      <a:pt x="308609" y="4858"/>
                    </a:cubicBezTo>
                    <a:lnTo>
                      <a:pt x="308609" y="4858"/>
                    </a:lnTo>
                    <a:cubicBezTo>
                      <a:pt x="308609" y="4858"/>
                      <a:pt x="308323" y="4858"/>
                      <a:pt x="308228" y="4858"/>
                    </a:cubicBezTo>
                    <a:lnTo>
                      <a:pt x="308228" y="4858"/>
                    </a:lnTo>
                    <a:cubicBezTo>
                      <a:pt x="290035" y="7715"/>
                      <a:pt x="272033" y="11716"/>
                      <a:pt x="254317" y="17240"/>
                    </a:cubicBezTo>
                    <a:cubicBezTo>
                      <a:pt x="245458" y="20003"/>
                      <a:pt x="236695" y="22955"/>
                      <a:pt x="228028" y="26384"/>
                    </a:cubicBezTo>
                    <a:cubicBezTo>
                      <a:pt x="219550" y="29718"/>
                      <a:pt x="211168" y="33433"/>
                      <a:pt x="202882" y="37433"/>
                    </a:cubicBezTo>
                    <a:lnTo>
                      <a:pt x="203072" y="37433"/>
                    </a:lnTo>
                    <a:cubicBezTo>
                      <a:pt x="189642" y="43910"/>
                      <a:pt x="176497" y="51245"/>
                      <a:pt x="163924" y="59722"/>
                    </a:cubicBezTo>
                    <a:cubicBezTo>
                      <a:pt x="158019" y="63722"/>
                      <a:pt x="152113" y="67818"/>
                      <a:pt x="146398" y="72295"/>
                    </a:cubicBezTo>
                    <a:cubicBezTo>
                      <a:pt x="140779" y="76676"/>
                      <a:pt x="135254" y="81153"/>
                      <a:pt x="129920" y="85916"/>
                    </a:cubicBezTo>
                    <a:cubicBezTo>
                      <a:pt x="120109" y="94583"/>
                      <a:pt x="110775" y="103918"/>
                      <a:pt x="102012" y="114014"/>
                    </a:cubicBezTo>
                    <a:cubicBezTo>
                      <a:pt x="97630" y="119063"/>
                      <a:pt x="93249" y="124301"/>
                      <a:pt x="89153" y="129731"/>
                    </a:cubicBezTo>
                    <a:cubicBezTo>
                      <a:pt x="85153" y="134969"/>
                      <a:pt x="81152" y="140494"/>
                      <a:pt x="77342" y="146114"/>
                    </a:cubicBezTo>
                    <a:cubicBezTo>
                      <a:pt x="71246" y="155353"/>
                      <a:pt x="65436" y="164973"/>
                      <a:pt x="60007" y="174879"/>
                    </a:cubicBezTo>
                    <a:cubicBezTo>
                      <a:pt x="55530" y="183166"/>
                      <a:pt x="51148" y="191548"/>
                      <a:pt x="46957" y="200025"/>
                    </a:cubicBezTo>
                    <a:cubicBezTo>
                      <a:pt x="48196" y="198311"/>
                      <a:pt x="49434" y="196596"/>
                      <a:pt x="50672" y="194882"/>
                    </a:cubicBezTo>
                    <a:cubicBezTo>
                      <a:pt x="63721" y="177546"/>
                      <a:pt x="77247" y="160687"/>
                      <a:pt x="89629" y="142589"/>
                    </a:cubicBezTo>
                    <a:cubicBezTo>
                      <a:pt x="93344" y="136969"/>
                      <a:pt x="96964" y="131350"/>
                      <a:pt x="100393" y="125444"/>
                    </a:cubicBezTo>
                    <a:cubicBezTo>
                      <a:pt x="101059" y="124206"/>
                      <a:pt x="102488" y="123635"/>
                      <a:pt x="103631" y="124492"/>
                    </a:cubicBezTo>
                    <a:cubicBezTo>
                      <a:pt x="104679" y="125254"/>
                      <a:pt x="105250" y="126968"/>
                      <a:pt x="104488" y="128207"/>
                    </a:cubicBezTo>
                    <a:cubicBezTo>
                      <a:pt x="95154" y="144304"/>
                      <a:pt x="84295" y="159163"/>
                      <a:pt x="73151" y="173736"/>
                    </a:cubicBezTo>
                    <a:cubicBezTo>
                      <a:pt x="62102" y="188119"/>
                      <a:pt x="50958" y="202406"/>
                      <a:pt x="40671" y="217456"/>
                    </a:cubicBezTo>
                    <a:lnTo>
                      <a:pt x="40671" y="217456"/>
                    </a:lnTo>
                    <a:cubicBezTo>
                      <a:pt x="40671" y="217456"/>
                      <a:pt x="40480" y="217646"/>
                      <a:pt x="40385" y="217741"/>
                    </a:cubicBezTo>
                    <a:lnTo>
                      <a:pt x="40385" y="217741"/>
                    </a:lnTo>
                    <a:cubicBezTo>
                      <a:pt x="40385" y="217741"/>
                      <a:pt x="40480" y="217551"/>
                      <a:pt x="40576" y="217456"/>
                    </a:cubicBezTo>
                    <a:cubicBezTo>
                      <a:pt x="40576" y="217551"/>
                      <a:pt x="40385" y="217646"/>
                      <a:pt x="40385" y="217741"/>
                    </a:cubicBezTo>
                    <a:lnTo>
                      <a:pt x="40385" y="217741"/>
                    </a:lnTo>
                    <a:cubicBezTo>
                      <a:pt x="40385" y="217741"/>
                      <a:pt x="40385" y="217837"/>
                      <a:pt x="40385" y="217932"/>
                    </a:cubicBezTo>
                    <a:lnTo>
                      <a:pt x="40385" y="217932"/>
                    </a:lnTo>
                    <a:cubicBezTo>
                      <a:pt x="38290" y="220980"/>
                      <a:pt x="36289" y="224123"/>
                      <a:pt x="34289" y="227362"/>
                    </a:cubicBezTo>
                    <a:cubicBezTo>
                      <a:pt x="26288" y="245459"/>
                      <a:pt x="18954" y="263843"/>
                      <a:pt x="12096" y="282416"/>
                    </a:cubicBezTo>
                    <a:lnTo>
                      <a:pt x="12286" y="281750"/>
                    </a:lnTo>
                    <a:cubicBezTo>
                      <a:pt x="9905" y="288227"/>
                      <a:pt x="7524" y="294894"/>
                      <a:pt x="5333" y="301466"/>
                    </a:cubicBezTo>
                    <a:cubicBezTo>
                      <a:pt x="4190" y="307562"/>
                      <a:pt x="3333" y="313754"/>
                      <a:pt x="2571" y="319945"/>
                    </a:cubicBezTo>
                    <a:cubicBezTo>
                      <a:pt x="2571" y="319945"/>
                      <a:pt x="2571" y="320135"/>
                      <a:pt x="2571" y="320231"/>
                    </a:cubicBezTo>
                    <a:cubicBezTo>
                      <a:pt x="475" y="340043"/>
                      <a:pt x="-287" y="360140"/>
                      <a:pt x="94" y="380143"/>
                    </a:cubicBezTo>
                    <a:cubicBezTo>
                      <a:pt x="380" y="401193"/>
                      <a:pt x="1618" y="422339"/>
                      <a:pt x="3333" y="443294"/>
                    </a:cubicBezTo>
                    <a:cubicBezTo>
                      <a:pt x="4952" y="463487"/>
                      <a:pt x="7048" y="483679"/>
                      <a:pt x="9048" y="503777"/>
                    </a:cubicBezTo>
                    <a:cubicBezTo>
                      <a:pt x="10000" y="513017"/>
                      <a:pt x="10953" y="522160"/>
                      <a:pt x="11905" y="531400"/>
                    </a:cubicBezTo>
                    <a:cubicBezTo>
                      <a:pt x="12763" y="539401"/>
                      <a:pt x="13429" y="547402"/>
                      <a:pt x="13906" y="555498"/>
                    </a:cubicBezTo>
                    <a:cubicBezTo>
                      <a:pt x="15715" y="592360"/>
                      <a:pt x="12858" y="629222"/>
                      <a:pt x="10667" y="665893"/>
                    </a:cubicBezTo>
                    <a:cubicBezTo>
                      <a:pt x="9524" y="684943"/>
                      <a:pt x="8572" y="704088"/>
                      <a:pt x="8476" y="723233"/>
                    </a:cubicBezTo>
                    <a:cubicBezTo>
                      <a:pt x="8476" y="732568"/>
                      <a:pt x="8476" y="741902"/>
                      <a:pt x="9048" y="751237"/>
                    </a:cubicBezTo>
                    <a:cubicBezTo>
                      <a:pt x="9524" y="759333"/>
                      <a:pt x="10096" y="767429"/>
                      <a:pt x="11048" y="775526"/>
                    </a:cubicBezTo>
                    <a:lnTo>
                      <a:pt x="11048" y="775526"/>
                    </a:lnTo>
                    <a:cubicBezTo>
                      <a:pt x="12096" y="784384"/>
                      <a:pt x="13525" y="793242"/>
                      <a:pt x="15525" y="801910"/>
                    </a:cubicBezTo>
                    <a:cubicBezTo>
                      <a:pt x="16573" y="806577"/>
                      <a:pt x="17716" y="811244"/>
                      <a:pt x="19144" y="815816"/>
                    </a:cubicBezTo>
                    <a:cubicBezTo>
                      <a:pt x="20287" y="819626"/>
                      <a:pt x="21526" y="823436"/>
                      <a:pt x="22859" y="827151"/>
                    </a:cubicBezTo>
                    <a:cubicBezTo>
                      <a:pt x="22859" y="826865"/>
                      <a:pt x="22669" y="826675"/>
                      <a:pt x="22669" y="826484"/>
                    </a:cubicBezTo>
                    <a:cubicBezTo>
                      <a:pt x="25145" y="833247"/>
                      <a:pt x="27907" y="839819"/>
                      <a:pt x="31146" y="846106"/>
                    </a:cubicBezTo>
                    <a:cubicBezTo>
                      <a:pt x="32575" y="848868"/>
                      <a:pt x="34099" y="851726"/>
                      <a:pt x="35718" y="854488"/>
                    </a:cubicBezTo>
                    <a:cubicBezTo>
                      <a:pt x="37337" y="857250"/>
                      <a:pt x="39052" y="859822"/>
                      <a:pt x="40766" y="862489"/>
                    </a:cubicBezTo>
                    <a:cubicBezTo>
                      <a:pt x="43433" y="866394"/>
                      <a:pt x="46195" y="870204"/>
                      <a:pt x="49148" y="873824"/>
                    </a:cubicBezTo>
                    <a:cubicBezTo>
                      <a:pt x="51720" y="876967"/>
                      <a:pt x="54387" y="880110"/>
                      <a:pt x="57149" y="883063"/>
                    </a:cubicBezTo>
                    <a:cubicBezTo>
                      <a:pt x="62674" y="888873"/>
                      <a:pt x="68293" y="894588"/>
                      <a:pt x="74008" y="900113"/>
                    </a:cubicBezTo>
                    <a:cubicBezTo>
                      <a:pt x="79819" y="905732"/>
                      <a:pt x="85724" y="911162"/>
                      <a:pt x="91439" y="916877"/>
                    </a:cubicBezTo>
                    <a:cubicBezTo>
                      <a:pt x="97154" y="922592"/>
                      <a:pt x="102774" y="928307"/>
                      <a:pt x="108013" y="934498"/>
                    </a:cubicBezTo>
                    <a:cubicBezTo>
                      <a:pt x="112870" y="940213"/>
                      <a:pt x="117538" y="946118"/>
                      <a:pt x="121633" y="952595"/>
                    </a:cubicBezTo>
                    <a:cubicBezTo>
                      <a:pt x="126110" y="959549"/>
                      <a:pt x="130206" y="966883"/>
                      <a:pt x="133159" y="974884"/>
                    </a:cubicBezTo>
                    <a:cubicBezTo>
                      <a:pt x="136397" y="983266"/>
                      <a:pt x="138969" y="992029"/>
                      <a:pt x="140588" y="1001078"/>
                    </a:cubicBezTo>
                    <a:cubicBezTo>
                      <a:pt x="142112" y="1009936"/>
                      <a:pt x="143065" y="1018984"/>
                      <a:pt x="142874" y="1027938"/>
                    </a:cubicBezTo>
                    <a:cubicBezTo>
                      <a:pt x="142684" y="1037558"/>
                      <a:pt x="141731" y="1047179"/>
                      <a:pt x="139826" y="1056513"/>
                    </a:cubicBezTo>
                    <a:cubicBezTo>
                      <a:pt x="138874" y="1060990"/>
                      <a:pt x="137826" y="1065562"/>
                      <a:pt x="136492" y="1069943"/>
                    </a:cubicBezTo>
                    <a:cubicBezTo>
                      <a:pt x="135159" y="1074420"/>
                      <a:pt x="133730" y="1078802"/>
                      <a:pt x="132111" y="1083088"/>
                    </a:cubicBezTo>
                    <a:cubicBezTo>
                      <a:pt x="129253" y="1091184"/>
                      <a:pt x="125729" y="1099090"/>
                      <a:pt x="122014" y="1106805"/>
                    </a:cubicBezTo>
                    <a:cubicBezTo>
                      <a:pt x="117823" y="1115282"/>
                      <a:pt x="113442" y="1123569"/>
                      <a:pt x="108775" y="1131570"/>
                    </a:cubicBezTo>
                    <a:cubicBezTo>
                      <a:pt x="104012" y="1139666"/>
                      <a:pt x="99250" y="1147667"/>
                      <a:pt x="94297" y="1155573"/>
                    </a:cubicBezTo>
                    <a:cubicBezTo>
                      <a:pt x="89153" y="1163765"/>
                      <a:pt x="83914" y="1171861"/>
                      <a:pt x="79152" y="1180338"/>
                    </a:cubicBezTo>
                    <a:cubicBezTo>
                      <a:pt x="74389" y="1188815"/>
                      <a:pt x="69817" y="1197293"/>
                      <a:pt x="65722" y="1206246"/>
                    </a:cubicBezTo>
                    <a:cubicBezTo>
                      <a:pt x="61816" y="1214819"/>
                      <a:pt x="58102" y="1223582"/>
                      <a:pt x="54768" y="1232535"/>
                    </a:cubicBezTo>
                    <a:cubicBezTo>
                      <a:pt x="54768" y="1232440"/>
                      <a:pt x="54863" y="1232249"/>
                      <a:pt x="54863" y="1232154"/>
                    </a:cubicBezTo>
                    <a:cubicBezTo>
                      <a:pt x="50482" y="1244251"/>
                      <a:pt x="46576" y="1256538"/>
                      <a:pt x="43624" y="1269302"/>
                    </a:cubicBezTo>
                    <a:cubicBezTo>
                      <a:pt x="42195" y="1275588"/>
                      <a:pt x="40861" y="1281970"/>
                      <a:pt x="39718" y="1288352"/>
                    </a:cubicBezTo>
                    <a:cubicBezTo>
                      <a:pt x="38861" y="1293781"/>
                      <a:pt x="38004" y="1299305"/>
                      <a:pt x="37337" y="1304925"/>
                    </a:cubicBezTo>
                    <a:cubicBezTo>
                      <a:pt x="37337" y="1304639"/>
                      <a:pt x="37337" y="1304449"/>
                      <a:pt x="37432" y="1304163"/>
                    </a:cubicBezTo>
                    <a:cubicBezTo>
                      <a:pt x="35813" y="1318165"/>
                      <a:pt x="34956" y="1332262"/>
                      <a:pt x="35051" y="1346359"/>
                    </a:cubicBezTo>
                    <a:cubicBezTo>
                      <a:pt x="35051" y="1353026"/>
                      <a:pt x="35337" y="1359789"/>
                      <a:pt x="35813" y="1366457"/>
                    </a:cubicBezTo>
                    <a:cubicBezTo>
                      <a:pt x="36289" y="1373219"/>
                      <a:pt x="36861" y="1379887"/>
                      <a:pt x="37623" y="1386650"/>
                    </a:cubicBezTo>
                    <a:lnTo>
                      <a:pt x="37623" y="1386269"/>
                    </a:lnTo>
                    <a:cubicBezTo>
                      <a:pt x="37623" y="1386269"/>
                      <a:pt x="37623" y="1386459"/>
                      <a:pt x="37623" y="1386554"/>
                    </a:cubicBezTo>
                    <a:cubicBezTo>
                      <a:pt x="39718" y="1403699"/>
                      <a:pt x="42766" y="1420654"/>
                      <a:pt x="46957" y="1437323"/>
                    </a:cubicBezTo>
                    <a:cubicBezTo>
                      <a:pt x="48577" y="1443800"/>
                      <a:pt x="50291" y="1450277"/>
                      <a:pt x="52196" y="1456754"/>
                    </a:cubicBezTo>
                    <a:cubicBezTo>
                      <a:pt x="54101" y="1463040"/>
                      <a:pt x="56197" y="1469231"/>
                      <a:pt x="58483" y="1475423"/>
                    </a:cubicBezTo>
                    <a:cubicBezTo>
                      <a:pt x="58483" y="1475232"/>
                      <a:pt x="58387" y="1474946"/>
                      <a:pt x="58292" y="1474756"/>
                    </a:cubicBezTo>
                    <a:cubicBezTo>
                      <a:pt x="62959" y="1487424"/>
                      <a:pt x="68198" y="1499807"/>
                      <a:pt x="74294" y="1511713"/>
                    </a:cubicBezTo>
                    <a:cubicBezTo>
                      <a:pt x="80771" y="1517523"/>
                      <a:pt x="87629" y="1523333"/>
                      <a:pt x="94773" y="1528953"/>
                    </a:cubicBezTo>
                    <a:cubicBezTo>
                      <a:pt x="120586" y="1549622"/>
                      <a:pt x="150875" y="1568101"/>
                      <a:pt x="187261" y="1585532"/>
                    </a:cubicBezTo>
                    <a:cubicBezTo>
                      <a:pt x="217741" y="1600200"/>
                      <a:pt x="250792" y="1612487"/>
                      <a:pt x="288416" y="1623251"/>
                    </a:cubicBezTo>
                    <a:cubicBezTo>
                      <a:pt x="320706" y="1632585"/>
                      <a:pt x="354901" y="1639919"/>
                      <a:pt x="392810" y="1645825"/>
                    </a:cubicBezTo>
                    <a:cubicBezTo>
                      <a:pt x="425862" y="1651064"/>
                      <a:pt x="460247" y="1654778"/>
                      <a:pt x="495299" y="1656969"/>
                    </a:cubicBezTo>
                    <a:cubicBezTo>
                      <a:pt x="518445" y="1658493"/>
                      <a:pt x="541114" y="1659160"/>
                      <a:pt x="562736" y="1659160"/>
                    </a:cubicBezTo>
                    <a:cubicBezTo>
                      <a:pt x="611695" y="1659160"/>
                      <a:pt x="661034" y="1655540"/>
                      <a:pt x="709136" y="1648492"/>
                    </a:cubicBezTo>
                    <a:cubicBezTo>
                      <a:pt x="746569" y="1642967"/>
                      <a:pt x="782668" y="1635538"/>
                      <a:pt x="817149" y="1626013"/>
                    </a:cubicBezTo>
                    <a:cubicBezTo>
                      <a:pt x="819054" y="1624775"/>
                      <a:pt x="820864" y="1623632"/>
                      <a:pt x="822769" y="1622393"/>
                    </a:cubicBezTo>
                    <a:cubicBezTo>
                      <a:pt x="842390" y="1609439"/>
                      <a:pt x="861250" y="1595152"/>
                      <a:pt x="879157" y="1579340"/>
                    </a:cubicBezTo>
                    <a:cubicBezTo>
                      <a:pt x="892587" y="1567339"/>
                      <a:pt x="905541" y="1554575"/>
                      <a:pt x="917638" y="1540764"/>
                    </a:cubicBezTo>
                    <a:cubicBezTo>
                      <a:pt x="929163" y="1527620"/>
                      <a:pt x="939926" y="1513618"/>
                      <a:pt x="949928" y="1498949"/>
                    </a:cubicBezTo>
                    <a:cubicBezTo>
                      <a:pt x="958309" y="1486376"/>
                      <a:pt x="966215" y="1473232"/>
                      <a:pt x="973264" y="1459611"/>
                    </a:cubicBezTo>
                    <a:cubicBezTo>
                      <a:pt x="980407" y="1445705"/>
                      <a:pt x="986694" y="1431227"/>
                      <a:pt x="992218" y="1416463"/>
                    </a:cubicBezTo>
                    <a:cubicBezTo>
                      <a:pt x="992218" y="1416653"/>
                      <a:pt x="992028" y="1416844"/>
                      <a:pt x="992028" y="1417130"/>
                    </a:cubicBezTo>
                    <a:cubicBezTo>
                      <a:pt x="997553" y="1401985"/>
                      <a:pt x="1002315" y="1386459"/>
                      <a:pt x="1006030" y="1370552"/>
                    </a:cubicBezTo>
                    <a:cubicBezTo>
                      <a:pt x="1009649" y="1354931"/>
                      <a:pt x="1012411" y="1339215"/>
                      <a:pt x="1014316" y="1323118"/>
                    </a:cubicBezTo>
                    <a:lnTo>
                      <a:pt x="1014316" y="1323118"/>
                    </a:lnTo>
                    <a:cubicBezTo>
                      <a:pt x="1014316" y="1323118"/>
                      <a:pt x="1014316" y="1322737"/>
                      <a:pt x="1014316" y="1322546"/>
                    </a:cubicBezTo>
                    <a:lnTo>
                      <a:pt x="1014316" y="1322546"/>
                    </a:lnTo>
                    <a:cubicBezTo>
                      <a:pt x="1016126" y="1305878"/>
                      <a:pt x="1017174" y="1289018"/>
                      <a:pt x="1017269" y="1272064"/>
                    </a:cubicBezTo>
                    <a:cubicBezTo>
                      <a:pt x="1017269" y="1252728"/>
                      <a:pt x="1016221" y="1233488"/>
                      <a:pt x="1014031" y="1214342"/>
                    </a:cubicBezTo>
                    <a:cubicBezTo>
                      <a:pt x="1014031" y="1214628"/>
                      <a:pt x="1014031" y="1214819"/>
                      <a:pt x="1014126" y="1215104"/>
                    </a:cubicBezTo>
                    <a:cubicBezTo>
                      <a:pt x="1012126" y="1198531"/>
                      <a:pt x="1009363" y="1182053"/>
                      <a:pt x="1005363" y="1165955"/>
                    </a:cubicBezTo>
                    <a:cubicBezTo>
                      <a:pt x="1003363" y="1157954"/>
                      <a:pt x="1001267" y="1149953"/>
                      <a:pt x="998791" y="1142143"/>
                    </a:cubicBezTo>
                    <a:cubicBezTo>
                      <a:pt x="996600" y="1135285"/>
                      <a:pt x="994314" y="1128427"/>
                      <a:pt x="991837" y="1121759"/>
                    </a:cubicBezTo>
                    <a:cubicBezTo>
                      <a:pt x="991837" y="1121759"/>
                      <a:pt x="991837" y="1121855"/>
                      <a:pt x="991933" y="1121950"/>
                    </a:cubicBezTo>
                    <a:cubicBezTo>
                      <a:pt x="987646" y="1110615"/>
                      <a:pt x="982884" y="1099376"/>
                      <a:pt x="977550" y="1088612"/>
                    </a:cubicBezTo>
                    <a:cubicBezTo>
                      <a:pt x="974978" y="1083374"/>
                      <a:pt x="972311" y="1078040"/>
                      <a:pt x="969454" y="1072991"/>
                    </a:cubicBezTo>
                    <a:cubicBezTo>
                      <a:pt x="966787" y="1068419"/>
                      <a:pt x="964024" y="1064038"/>
                      <a:pt x="961167" y="1059656"/>
                    </a:cubicBezTo>
                    <a:cubicBezTo>
                      <a:pt x="946308" y="1037749"/>
                      <a:pt x="928877" y="1018223"/>
                      <a:pt x="914018" y="996315"/>
                    </a:cubicBezTo>
                    <a:cubicBezTo>
                      <a:pt x="910494" y="990981"/>
                      <a:pt x="906970" y="985552"/>
                      <a:pt x="903922" y="979742"/>
                    </a:cubicBezTo>
                    <a:cubicBezTo>
                      <a:pt x="901064" y="974312"/>
                      <a:pt x="898207" y="968788"/>
                      <a:pt x="896111" y="962882"/>
                    </a:cubicBezTo>
                    <a:cubicBezTo>
                      <a:pt x="894206" y="957834"/>
                      <a:pt x="892396" y="952691"/>
                      <a:pt x="891253" y="947261"/>
                    </a:cubicBezTo>
                    <a:cubicBezTo>
                      <a:pt x="890206" y="942404"/>
                      <a:pt x="889348" y="937355"/>
                      <a:pt x="889063" y="932307"/>
                    </a:cubicBezTo>
                    <a:cubicBezTo>
                      <a:pt x="888872" y="929259"/>
                      <a:pt x="888682" y="926211"/>
                      <a:pt x="888777" y="923068"/>
                    </a:cubicBezTo>
                    <a:cubicBezTo>
                      <a:pt x="888777" y="920020"/>
                      <a:pt x="889063" y="917067"/>
                      <a:pt x="889348" y="914114"/>
                    </a:cubicBezTo>
                    <a:cubicBezTo>
                      <a:pt x="889825" y="909447"/>
                      <a:pt x="890587" y="904780"/>
                      <a:pt x="891634" y="900208"/>
                    </a:cubicBezTo>
                    <a:cubicBezTo>
                      <a:pt x="894016" y="890397"/>
                      <a:pt x="897254" y="881063"/>
                      <a:pt x="901064" y="872014"/>
                    </a:cubicBezTo>
                    <a:cubicBezTo>
                      <a:pt x="905255" y="862108"/>
                      <a:pt x="909827" y="852488"/>
                      <a:pt x="914304" y="842867"/>
                    </a:cubicBezTo>
                    <a:cubicBezTo>
                      <a:pt x="918876" y="833057"/>
                      <a:pt x="923353" y="823151"/>
                      <a:pt x="927258" y="812959"/>
                    </a:cubicBezTo>
                    <a:lnTo>
                      <a:pt x="927067" y="813626"/>
                    </a:lnTo>
                    <a:cubicBezTo>
                      <a:pt x="929163" y="807815"/>
                      <a:pt x="931163" y="801910"/>
                      <a:pt x="932687" y="795719"/>
                    </a:cubicBezTo>
                    <a:cubicBezTo>
                      <a:pt x="933449" y="792671"/>
                      <a:pt x="934211" y="789623"/>
                      <a:pt x="934687" y="786479"/>
                    </a:cubicBezTo>
                    <a:cubicBezTo>
                      <a:pt x="935259" y="783241"/>
                      <a:pt x="935735" y="780098"/>
                      <a:pt x="936116" y="776954"/>
                    </a:cubicBezTo>
                    <a:lnTo>
                      <a:pt x="936116" y="776954"/>
                    </a:lnTo>
                    <a:lnTo>
                      <a:pt x="936116" y="777145"/>
                    </a:lnTo>
                    <a:lnTo>
                      <a:pt x="936116" y="777145"/>
                    </a:lnTo>
                    <a:lnTo>
                      <a:pt x="936116" y="776859"/>
                    </a:lnTo>
                    <a:lnTo>
                      <a:pt x="936116" y="776859"/>
                    </a:lnTo>
                    <a:cubicBezTo>
                      <a:pt x="936592" y="772287"/>
                      <a:pt x="936878" y="767810"/>
                      <a:pt x="936878" y="763238"/>
                    </a:cubicBezTo>
                    <a:cubicBezTo>
                      <a:pt x="936878" y="759047"/>
                      <a:pt x="936592" y="754856"/>
                      <a:pt x="936116" y="750665"/>
                    </a:cubicBezTo>
                    <a:lnTo>
                      <a:pt x="936116" y="750665"/>
                    </a:lnTo>
                    <a:cubicBezTo>
                      <a:pt x="935545" y="746570"/>
                      <a:pt x="934878" y="742379"/>
                      <a:pt x="933830" y="738378"/>
                    </a:cubicBezTo>
                    <a:cubicBezTo>
                      <a:pt x="932973" y="735140"/>
                      <a:pt x="932020" y="731996"/>
                      <a:pt x="930878" y="728758"/>
                    </a:cubicBezTo>
                    <a:cubicBezTo>
                      <a:pt x="930878" y="728948"/>
                      <a:pt x="931068" y="729234"/>
                      <a:pt x="931068" y="729425"/>
                    </a:cubicBezTo>
                    <a:cubicBezTo>
                      <a:pt x="929639" y="725710"/>
                      <a:pt x="928115" y="722090"/>
                      <a:pt x="926305" y="718661"/>
                    </a:cubicBezTo>
                    <a:cubicBezTo>
                      <a:pt x="924591" y="715328"/>
                      <a:pt x="922686" y="712089"/>
                      <a:pt x="920590" y="708946"/>
                    </a:cubicBezTo>
                    <a:cubicBezTo>
                      <a:pt x="917352" y="704279"/>
                      <a:pt x="913923" y="699802"/>
                      <a:pt x="910113" y="695706"/>
                    </a:cubicBezTo>
                    <a:cubicBezTo>
                      <a:pt x="906779" y="691991"/>
                      <a:pt x="903160" y="688562"/>
                      <a:pt x="899540" y="685324"/>
                    </a:cubicBezTo>
                    <a:lnTo>
                      <a:pt x="899540" y="685324"/>
                    </a:lnTo>
                    <a:cubicBezTo>
                      <a:pt x="899540" y="685324"/>
                      <a:pt x="899540" y="685229"/>
                      <a:pt x="899445" y="685133"/>
                    </a:cubicBezTo>
                    <a:lnTo>
                      <a:pt x="899540" y="685133"/>
                    </a:lnTo>
                    <a:cubicBezTo>
                      <a:pt x="899540" y="685133"/>
                      <a:pt x="899350" y="685133"/>
                      <a:pt x="899254" y="684943"/>
                    </a:cubicBezTo>
                    <a:cubicBezTo>
                      <a:pt x="899254" y="684943"/>
                      <a:pt x="899254" y="684943"/>
                      <a:pt x="899159" y="684943"/>
                    </a:cubicBezTo>
                    <a:lnTo>
                      <a:pt x="899159" y="684943"/>
                    </a:lnTo>
                    <a:cubicBezTo>
                      <a:pt x="878966" y="667703"/>
                      <a:pt x="855916" y="655606"/>
                      <a:pt x="832865" y="644366"/>
                    </a:cubicBezTo>
                    <a:cubicBezTo>
                      <a:pt x="832865" y="644366"/>
                      <a:pt x="832961" y="644366"/>
                      <a:pt x="833056" y="644557"/>
                    </a:cubicBezTo>
                    <a:cubicBezTo>
                      <a:pt x="829627" y="642938"/>
                      <a:pt x="826198" y="641223"/>
                      <a:pt x="822769" y="639604"/>
                    </a:cubicBezTo>
                    <a:cubicBezTo>
                      <a:pt x="820007" y="638270"/>
                      <a:pt x="817149" y="636937"/>
                      <a:pt x="814482" y="635508"/>
                    </a:cubicBezTo>
                    <a:cubicBezTo>
                      <a:pt x="807053" y="631698"/>
                      <a:pt x="799718" y="627507"/>
                      <a:pt x="792765" y="622554"/>
                    </a:cubicBezTo>
                    <a:cubicBezTo>
                      <a:pt x="781240" y="614363"/>
                      <a:pt x="770286" y="604647"/>
                      <a:pt x="761428" y="592836"/>
                    </a:cubicBezTo>
                    <a:cubicBezTo>
                      <a:pt x="757522" y="587597"/>
                      <a:pt x="753808" y="582168"/>
                      <a:pt x="750569" y="576358"/>
                    </a:cubicBezTo>
                    <a:cubicBezTo>
                      <a:pt x="747236" y="570262"/>
                      <a:pt x="744187" y="563975"/>
                      <a:pt x="741711" y="557403"/>
                    </a:cubicBezTo>
                    <a:cubicBezTo>
                      <a:pt x="739330" y="551212"/>
                      <a:pt x="737234" y="544830"/>
                      <a:pt x="735615" y="538258"/>
                    </a:cubicBezTo>
                    <a:cubicBezTo>
                      <a:pt x="733805" y="531114"/>
                      <a:pt x="732281" y="523970"/>
                      <a:pt x="731138" y="516636"/>
                    </a:cubicBezTo>
                    <a:cubicBezTo>
                      <a:pt x="726185" y="484632"/>
                      <a:pt x="726280" y="452056"/>
                      <a:pt x="726757" y="419672"/>
                    </a:cubicBezTo>
                    <a:cubicBezTo>
                      <a:pt x="727042" y="399669"/>
                      <a:pt x="727519" y="379667"/>
                      <a:pt x="726947" y="359664"/>
                    </a:cubicBezTo>
                    <a:cubicBezTo>
                      <a:pt x="726471" y="341567"/>
                      <a:pt x="725423" y="323564"/>
                      <a:pt x="723423" y="305657"/>
                    </a:cubicBezTo>
                    <a:lnTo>
                      <a:pt x="723423" y="305657"/>
                    </a:lnTo>
                    <a:cubicBezTo>
                      <a:pt x="723423" y="305657"/>
                      <a:pt x="723423" y="305372"/>
                      <a:pt x="723423" y="305181"/>
                    </a:cubicBezTo>
                    <a:lnTo>
                      <a:pt x="723423" y="305181"/>
                    </a:lnTo>
                    <a:cubicBezTo>
                      <a:pt x="721708" y="291370"/>
                      <a:pt x="719518" y="277654"/>
                      <a:pt x="716374" y="264224"/>
                    </a:cubicBezTo>
                    <a:cubicBezTo>
                      <a:pt x="714850" y="257842"/>
                      <a:pt x="713231" y="251555"/>
                      <a:pt x="711421" y="245364"/>
                    </a:cubicBezTo>
                    <a:cubicBezTo>
                      <a:pt x="709516" y="239078"/>
                      <a:pt x="707516" y="232886"/>
                      <a:pt x="705230" y="226790"/>
                    </a:cubicBezTo>
                    <a:cubicBezTo>
                      <a:pt x="705230" y="226981"/>
                      <a:pt x="705325" y="227171"/>
                      <a:pt x="705421" y="227457"/>
                    </a:cubicBezTo>
                    <a:cubicBezTo>
                      <a:pt x="701039" y="215741"/>
                      <a:pt x="696086" y="204216"/>
                      <a:pt x="690276" y="193167"/>
                    </a:cubicBezTo>
                    <a:cubicBezTo>
                      <a:pt x="687514" y="187833"/>
                      <a:pt x="684561" y="182499"/>
                      <a:pt x="681513" y="177356"/>
                    </a:cubicBezTo>
                    <a:cubicBezTo>
                      <a:pt x="678370" y="172117"/>
                      <a:pt x="675131" y="167068"/>
                      <a:pt x="671797" y="162020"/>
                    </a:cubicBezTo>
                    <a:cubicBezTo>
                      <a:pt x="665987" y="153543"/>
                      <a:pt x="659891" y="145447"/>
                      <a:pt x="653605" y="137541"/>
                    </a:cubicBezTo>
                    <a:cubicBezTo>
                      <a:pt x="647223" y="129540"/>
                      <a:pt x="640841" y="121730"/>
                      <a:pt x="634078" y="114014"/>
                    </a:cubicBezTo>
                    <a:cubicBezTo>
                      <a:pt x="627316" y="106299"/>
                      <a:pt x="620458" y="98679"/>
                      <a:pt x="613314" y="91535"/>
                    </a:cubicBezTo>
                    <a:cubicBezTo>
                      <a:pt x="606837" y="84963"/>
                      <a:pt x="600169" y="78677"/>
                      <a:pt x="593311" y="72581"/>
                    </a:cubicBezTo>
                    <a:cubicBezTo>
                      <a:pt x="584453" y="64865"/>
                      <a:pt x="575404" y="57531"/>
                      <a:pt x="565784" y="50959"/>
                    </a:cubicBezTo>
                    <a:cubicBezTo>
                      <a:pt x="560641" y="47435"/>
                      <a:pt x="555402" y="44006"/>
                      <a:pt x="549973" y="40862"/>
                    </a:cubicBezTo>
                    <a:cubicBezTo>
                      <a:pt x="545305" y="38195"/>
                      <a:pt x="540733" y="35719"/>
                      <a:pt x="535971" y="33338"/>
                    </a:cubicBezTo>
                    <a:cubicBezTo>
                      <a:pt x="536161" y="33338"/>
                      <a:pt x="536352" y="33528"/>
                      <a:pt x="536542" y="33623"/>
                    </a:cubicBezTo>
                    <a:cubicBezTo>
                      <a:pt x="531780" y="31337"/>
                      <a:pt x="527017" y="29147"/>
                      <a:pt x="522160" y="27337"/>
                    </a:cubicBezTo>
                    <a:cubicBezTo>
                      <a:pt x="518064" y="25813"/>
                      <a:pt x="513968" y="24289"/>
                      <a:pt x="509872" y="22860"/>
                    </a:cubicBezTo>
                    <a:cubicBezTo>
                      <a:pt x="501871" y="20098"/>
                      <a:pt x="493870" y="17621"/>
                      <a:pt x="485774" y="15335"/>
                    </a:cubicBezTo>
                    <a:cubicBezTo>
                      <a:pt x="469582" y="10859"/>
                      <a:pt x="453103" y="7334"/>
                      <a:pt x="436530" y="4763"/>
                    </a:cubicBezTo>
                    <a:lnTo>
                      <a:pt x="436339" y="4763"/>
                    </a:lnTo>
                    <a:cubicBezTo>
                      <a:pt x="436339" y="4763"/>
                      <a:pt x="436149" y="4763"/>
                      <a:pt x="436054" y="4763"/>
                    </a:cubicBezTo>
                    <a:lnTo>
                      <a:pt x="436054" y="4763"/>
                    </a:lnTo>
                    <a:cubicBezTo>
                      <a:pt x="415289" y="1715"/>
                      <a:pt x="394334" y="0"/>
                      <a:pt x="373379" y="0"/>
                    </a:cubicBezTo>
                    <a:lnTo>
                      <a:pt x="372617" y="0"/>
                    </a:lnTo>
                    <a:close/>
                    <a:moveTo>
                      <a:pt x="202786" y="37529"/>
                    </a:moveTo>
                    <a:cubicBezTo>
                      <a:pt x="202786" y="37529"/>
                      <a:pt x="202596" y="37529"/>
                      <a:pt x="202501" y="37624"/>
                    </a:cubicBezTo>
                    <a:cubicBezTo>
                      <a:pt x="202596" y="37624"/>
                      <a:pt x="202691" y="37624"/>
                      <a:pt x="202786" y="37529"/>
                    </a:cubicBezTo>
                    <a:moveTo>
                      <a:pt x="54768" y="1232249"/>
                    </a:moveTo>
                    <a:cubicBezTo>
                      <a:pt x="54768" y="1232249"/>
                      <a:pt x="54768" y="1232440"/>
                      <a:pt x="54673" y="1232535"/>
                    </a:cubicBezTo>
                    <a:cubicBezTo>
                      <a:pt x="54673" y="1232440"/>
                      <a:pt x="54673" y="1232345"/>
                      <a:pt x="54768" y="1232249"/>
                    </a:cubicBezTo>
                  </a:path>
                </a:pathLst>
              </a:custGeom>
              <a:solidFill>
                <a:srgbClr val="FECA48"/>
              </a:solid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id="{B13C35DF-EA85-6C68-61DC-8DD3C888DAF7}"/>
                  </a:ext>
                </a:extLst>
              </p:cNvPr>
              <p:cNvSpPr/>
              <p:nvPr/>
            </p:nvSpPr>
            <p:spPr>
              <a:xfrm>
                <a:off x="4379127" y="3441201"/>
                <a:ext cx="267482" cy="512424"/>
              </a:xfrm>
              <a:custGeom>
                <a:avLst/>
                <a:gdLst>
                  <a:gd name="connsiteX0" fmla="*/ 4563 w 267482"/>
                  <a:gd name="connsiteY0" fmla="*/ 1715 h 512424"/>
                  <a:gd name="connsiteX1" fmla="*/ 753 w 267482"/>
                  <a:gd name="connsiteY1" fmla="*/ 76581 h 512424"/>
                  <a:gd name="connsiteX2" fmla="*/ 5515 w 267482"/>
                  <a:gd name="connsiteY2" fmla="*/ 110490 h 512424"/>
                  <a:gd name="connsiteX3" fmla="*/ 15040 w 267482"/>
                  <a:gd name="connsiteY3" fmla="*/ 142304 h 512424"/>
                  <a:gd name="connsiteX4" fmla="*/ 48187 w 267482"/>
                  <a:gd name="connsiteY4" fmla="*/ 198596 h 512424"/>
                  <a:gd name="connsiteX5" fmla="*/ 71524 w 267482"/>
                  <a:gd name="connsiteY5" fmla="*/ 222504 h 512424"/>
                  <a:gd name="connsiteX6" fmla="*/ 98956 w 267482"/>
                  <a:gd name="connsiteY6" fmla="*/ 244507 h 512424"/>
                  <a:gd name="connsiteX7" fmla="*/ 138675 w 267482"/>
                  <a:gd name="connsiteY7" fmla="*/ 270224 h 512424"/>
                  <a:gd name="connsiteX8" fmla="*/ 176489 w 267482"/>
                  <a:gd name="connsiteY8" fmla="*/ 298990 h 512424"/>
                  <a:gd name="connsiteX9" fmla="*/ 175346 w 267482"/>
                  <a:gd name="connsiteY9" fmla="*/ 297942 h 512424"/>
                  <a:gd name="connsiteX10" fmla="*/ 176775 w 267482"/>
                  <a:gd name="connsiteY10" fmla="*/ 299275 h 512424"/>
                  <a:gd name="connsiteX11" fmla="*/ 177442 w 267482"/>
                  <a:gd name="connsiteY11" fmla="*/ 299847 h 512424"/>
                  <a:gd name="connsiteX12" fmla="*/ 176965 w 267482"/>
                  <a:gd name="connsiteY12" fmla="*/ 299371 h 512424"/>
                  <a:gd name="connsiteX13" fmla="*/ 211541 w 267482"/>
                  <a:gd name="connsiteY13" fmla="*/ 337852 h 512424"/>
                  <a:gd name="connsiteX14" fmla="*/ 229067 w 267482"/>
                  <a:gd name="connsiteY14" fmla="*/ 371570 h 512424"/>
                  <a:gd name="connsiteX15" fmla="*/ 238021 w 267482"/>
                  <a:gd name="connsiteY15" fmla="*/ 408242 h 512424"/>
                  <a:gd name="connsiteX16" fmla="*/ 238306 w 267482"/>
                  <a:gd name="connsiteY16" fmla="*/ 446532 h 512424"/>
                  <a:gd name="connsiteX17" fmla="*/ 232782 w 267482"/>
                  <a:gd name="connsiteY17" fmla="*/ 471011 h 512424"/>
                  <a:gd name="connsiteX18" fmla="*/ 224305 w 267482"/>
                  <a:gd name="connsiteY18" fmla="*/ 487871 h 512424"/>
                  <a:gd name="connsiteX19" fmla="*/ 222876 w 267482"/>
                  <a:gd name="connsiteY19" fmla="*/ 500444 h 512424"/>
                  <a:gd name="connsiteX20" fmla="*/ 229448 w 267482"/>
                  <a:gd name="connsiteY20" fmla="*/ 510159 h 512424"/>
                  <a:gd name="connsiteX21" fmla="*/ 240497 w 267482"/>
                  <a:gd name="connsiteY21" fmla="*/ 511873 h 512424"/>
                  <a:gd name="connsiteX22" fmla="*/ 243831 w 267482"/>
                  <a:gd name="connsiteY22" fmla="*/ 510159 h 512424"/>
                  <a:gd name="connsiteX23" fmla="*/ 248974 w 267482"/>
                  <a:gd name="connsiteY23" fmla="*/ 504349 h 512424"/>
                  <a:gd name="connsiteX24" fmla="*/ 264976 w 267482"/>
                  <a:gd name="connsiteY24" fmla="*/ 460534 h 512424"/>
                  <a:gd name="connsiteX25" fmla="*/ 266786 w 267482"/>
                  <a:gd name="connsiteY25" fmla="*/ 414623 h 512424"/>
                  <a:gd name="connsiteX26" fmla="*/ 258785 w 267482"/>
                  <a:gd name="connsiteY26" fmla="*/ 374904 h 512424"/>
                  <a:gd name="connsiteX27" fmla="*/ 242974 w 267482"/>
                  <a:gd name="connsiteY27" fmla="*/ 340328 h 512424"/>
                  <a:gd name="connsiteX28" fmla="*/ 138580 w 267482"/>
                  <a:gd name="connsiteY28" fmla="*/ 246602 h 512424"/>
                  <a:gd name="connsiteX29" fmla="*/ 117053 w 267482"/>
                  <a:gd name="connsiteY29" fmla="*/ 236029 h 512424"/>
                  <a:gd name="connsiteX30" fmla="*/ 72381 w 267482"/>
                  <a:gd name="connsiteY30" fmla="*/ 206978 h 512424"/>
                  <a:gd name="connsiteX31" fmla="*/ 73524 w 267482"/>
                  <a:gd name="connsiteY31" fmla="*/ 208026 h 512424"/>
                  <a:gd name="connsiteX32" fmla="*/ 39139 w 267482"/>
                  <a:gd name="connsiteY32" fmla="*/ 169069 h 512424"/>
                  <a:gd name="connsiteX33" fmla="*/ 17993 w 267482"/>
                  <a:gd name="connsiteY33" fmla="*/ 127063 h 512424"/>
                  <a:gd name="connsiteX34" fmla="*/ 6563 w 267482"/>
                  <a:gd name="connsiteY34" fmla="*/ 78581 h 512424"/>
                  <a:gd name="connsiteX35" fmla="*/ 6658 w 267482"/>
                  <a:gd name="connsiteY35" fmla="*/ 79438 h 512424"/>
                  <a:gd name="connsiteX36" fmla="*/ 6944 w 267482"/>
                  <a:gd name="connsiteY36" fmla="*/ 19050 h 512424"/>
                  <a:gd name="connsiteX37" fmla="*/ 6944 w 267482"/>
                  <a:gd name="connsiteY37" fmla="*/ 19050 h 512424"/>
                  <a:gd name="connsiteX38" fmla="*/ 9230 w 267482"/>
                  <a:gd name="connsiteY38" fmla="*/ 3334 h 512424"/>
                  <a:gd name="connsiteX39" fmla="*/ 7515 w 267482"/>
                  <a:gd name="connsiteY39" fmla="*/ 0 h 512424"/>
                  <a:gd name="connsiteX40" fmla="*/ 6944 w 267482"/>
                  <a:gd name="connsiteY40" fmla="*/ 0 h 512424"/>
                  <a:gd name="connsiteX41" fmla="*/ 4658 w 267482"/>
                  <a:gd name="connsiteY41" fmla="*/ 2000 h 512424"/>
                  <a:gd name="connsiteX42" fmla="*/ 18088 w 267482"/>
                  <a:gd name="connsiteY42" fmla="*/ 127540 h 512424"/>
                  <a:gd name="connsiteX43" fmla="*/ 18184 w 267482"/>
                  <a:gd name="connsiteY43" fmla="*/ 127921 h 512424"/>
                  <a:gd name="connsiteX44" fmla="*/ 18088 w 267482"/>
                  <a:gd name="connsiteY44" fmla="*/ 127540 h 512424"/>
                  <a:gd name="connsiteX45" fmla="*/ 177061 w 267482"/>
                  <a:gd name="connsiteY45" fmla="*/ 299561 h 512424"/>
                  <a:gd name="connsiteX46" fmla="*/ 176870 w 267482"/>
                  <a:gd name="connsiteY46" fmla="*/ 299371 h 512424"/>
                  <a:gd name="connsiteX47" fmla="*/ 176584 w 267482"/>
                  <a:gd name="connsiteY47" fmla="*/ 299180 h 512424"/>
                  <a:gd name="connsiteX48" fmla="*/ 176965 w 267482"/>
                  <a:gd name="connsiteY48" fmla="*/ 299561 h 5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7482" h="512424">
                    <a:moveTo>
                      <a:pt x="4563" y="1715"/>
                    </a:moveTo>
                    <a:cubicBezTo>
                      <a:pt x="467" y="26479"/>
                      <a:pt x="-1057" y="51530"/>
                      <a:pt x="753" y="76581"/>
                    </a:cubicBezTo>
                    <a:cubicBezTo>
                      <a:pt x="1610" y="88011"/>
                      <a:pt x="3229" y="99346"/>
                      <a:pt x="5515" y="110490"/>
                    </a:cubicBezTo>
                    <a:cubicBezTo>
                      <a:pt x="7801" y="121444"/>
                      <a:pt x="11135" y="132017"/>
                      <a:pt x="15040" y="142304"/>
                    </a:cubicBezTo>
                    <a:cubicBezTo>
                      <a:pt x="22946" y="163068"/>
                      <a:pt x="34662" y="182118"/>
                      <a:pt x="48187" y="198596"/>
                    </a:cubicBezTo>
                    <a:cubicBezTo>
                      <a:pt x="55331" y="207359"/>
                      <a:pt x="63332" y="215170"/>
                      <a:pt x="71524" y="222504"/>
                    </a:cubicBezTo>
                    <a:cubicBezTo>
                      <a:pt x="80382" y="230410"/>
                      <a:pt x="89431" y="237744"/>
                      <a:pt x="98956" y="244507"/>
                    </a:cubicBezTo>
                    <a:cubicBezTo>
                      <a:pt x="111910" y="253651"/>
                      <a:pt x="125530" y="261556"/>
                      <a:pt x="138675" y="270224"/>
                    </a:cubicBezTo>
                    <a:cubicBezTo>
                      <a:pt x="151819" y="278987"/>
                      <a:pt x="164392" y="288512"/>
                      <a:pt x="176489" y="298990"/>
                    </a:cubicBezTo>
                    <a:cubicBezTo>
                      <a:pt x="176108" y="298609"/>
                      <a:pt x="175727" y="298323"/>
                      <a:pt x="175346" y="297942"/>
                    </a:cubicBezTo>
                    <a:cubicBezTo>
                      <a:pt x="175822" y="298418"/>
                      <a:pt x="176299" y="298799"/>
                      <a:pt x="176775" y="299275"/>
                    </a:cubicBezTo>
                    <a:cubicBezTo>
                      <a:pt x="176965" y="299466"/>
                      <a:pt x="177251" y="299657"/>
                      <a:pt x="177442" y="299847"/>
                    </a:cubicBezTo>
                    <a:lnTo>
                      <a:pt x="176965" y="299371"/>
                    </a:lnTo>
                    <a:cubicBezTo>
                      <a:pt x="189634" y="310801"/>
                      <a:pt x="201445" y="323469"/>
                      <a:pt x="211541" y="337852"/>
                    </a:cubicBezTo>
                    <a:cubicBezTo>
                      <a:pt x="218494" y="348329"/>
                      <a:pt x="224400" y="359569"/>
                      <a:pt x="229067" y="371570"/>
                    </a:cubicBezTo>
                    <a:cubicBezTo>
                      <a:pt x="233258" y="383381"/>
                      <a:pt x="236306" y="395573"/>
                      <a:pt x="238021" y="408242"/>
                    </a:cubicBezTo>
                    <a:cubicBezTo>
                      <a:pt x="239354" y="421005"/>
                      <a:pt x="239545" y="433864"/>
                      <a:pt x="238306" y="446532"/>
                    </a:cubicBezTo>
                    <a:cubicBezTo>
                      <a:pt x="237163" y="454914"/>
                      <a:pt x="235449" y="463105"/>
                      <a:pt x="232782" y="471011"/>
                    </a:cubicBezTo>
                    <a:cubicBezTo>
                      <a:pt x="230496" y="476917"/>
                      <a:pt x="227638" y="482536"/>
                      <a:pt x="224305" y="487871"/>
                    </a:cubicBezTo>
                    <a:cubicBezTo>
                      <a:pt x="222209" y="491204"/>
                      <a:pt x="221923" y="496538"/>
                      <a:pt x="222876" y="500444"/>
                    </a:cubicBezTo>
                    <a:cubicBezTo>
                      <a:pt x="223924" y="504539"/>
                      <a:pt x="226305" y="508063"/>
                      <a:pt x="229448" y="510159"/>
                    </a:cubicBezTo>
                    <a:cubicBezTo>
                      <a:pt x="232782" y="512350"/>
                      <a:pt x="236782" y="513017"/>
                      <a:pt x="240497" y="511873"/>
                    </a:cubicBezTo>
                    <a:cubicBezTo>
                      <a:pt x="241640" y="511302"/>
                      <a:pt x="242783" y="510730"/>
                      <a:pt x="243831" y="510159"/>
                    </a:cubicBezTo>
                    <a:cubicBezTo>
                      <a:pt x="246022" y="508730"/>
                      <a:pt x="247736" y="506730"/>
                      <a:pt x="248974" y="504349"/>
                    </a:cubicBezTo>
                    <a:cubicBezTo>
                      <a:pt x="257071" y="491395"/>
                      <a:pt x="262309" y="476155"/>
                      <a:pt x="264976" y="460534"/>
                    </a:cubicBezTo>
                    <a:cubicBezTo>
                      <a:pt x="267548" y="445484"/>
                      <a:pt x="268120" y="429863"/>
                      <a:pt x="266786" y="414623"/>
                    </a:cubicBezTo>
                    <a:cubicBezTo>
                      <a:pt x="265548" y="401003"/>
                      <a:pt x="262976" y="387667"/>
                      <a:pt x="258785" y="374904"/>
                    </a:cubicBezTo>
                    <a:cubicBezTo>
                      <a:pt x="254689" y="362712"/>
                      <a:pt x="249451" y="351092"/>
                      <a:pt x="242974" y="340328"/>
                    </a:cubicBezTo>
                    <a:cubicBezTo>
                      <a:pt x="217447" y="297847"/>
                      <a:pt x="178680" y="268510"/>
                      <a:pt x="138580" y="246602"/>
                    </a:cubicBezTo>
                    <a:cubicBezTo>
                      <a:pt x="131531" y="242792"/>
                      <a:pt x="124292" y="239459"/>
                      <a:pt x="117053" y="236029"/>
                    </a:cubicBezTo>
                    <a:cubicBezTo>
                      <a:pt x="101242" y="228314"/>
                      <a:pt x="86097" y="218884"/>
                      <a:pt x="72381" y="206978"/>
                    </a:cubicBezTo>
                    <a:cubicBezTo>
                      <a:pt x="72762" y="207359"/>
                      <a:pt x="73143" y="207645"/>
                      <a:pt x="73524" y="208026"/>
                    </a:cubicBezTo>
                    <a:cubicBezTo>
                      <a:pt x="60760" y="196691"/>
                      <a:pt x="49140" y="183737"/>
                      <a:pt x="39139" y="169069"/>
                    </a:cubicBezTo>
                    <a:cubicBezTo>
                      <a:pt x="30566" y="156115"/>
                      <a:pt x="23518" y="142018"/>
                      <a:pt x="17993" y="127063"/>
                    </a:cubicBezTo>
                    <a:cubicBezTo>
                      <a:pt x="12373" y="111442"/>
                      <a:pt x="8659" y="95250"/>
                      <a:pt x="6563" y="78581"/>
                    </a:cubicBezTo>
                    <a:cubicBezTo>
                      <a:pt x="6563" y="78867"/>
                      <a:pt x="6563" y="79153"/>
                      <a:pt x="6658" y="79438"/>
                    </a:cubicBezTo>
                    <a:cubicBezTo>
                      <a:pt x="4468" y="59341"/>
                      <a:pt x="4753" y="39052"/>
                      <a:pt x="6944" y="19050"/>
                    </a:cubicBezTo>
                    <a:lnTo>
                      <a:pt x="6944" y="19050"/>
                    </a:lnTo>
                    <a:cubicBezTo>
                      <a:pt x="7515" y="13811"/>
                      <a:pt x="8278" y="8572"/>
                      <a:pt x="9230" y="3334"/>
                    </a:cubicBezTo>
                    <a:cubicBezTo>
                      <a:pt x="9421" y="1810"/>
                      <a:pt x="8849" y="381"/>
                      <a:pt x="7515" y="0"/>
                    </a:cubicBezTo>
                    <a:cubicBezTo>
                      <a:pt x="7325" y="0"/>
                      <a:pt x="7135" y="0"/>
                      <a:pt x="6944" y="0"/>
                    </a:cubicBezTo>
                    <a:cubicBezTo>
                      <a:pt x="5896" y="0"/>
                      <a:pt x="4849" y="762"/>
                      <a:pt x="4658" y="2000"/>
                    </a:cubicBezTo>
                    <a:moveTo>
                      <a:pt x="18088" y="127540"/>
                    </a:moveTo>
                    <a:cubicBezTo>
                      <a:pt x="18088" y="127540"/>
                      <a:pt x="18088" y="127730"/>
                      <a:pt x="18184" y="127921"/>
                    </a:cubicBezTo>
                    <a:cubicBezTo>
                      <a:pt x="18184" y="127825"/>
                      <a:pt x="18184" y="127730"/>
                      <a:pt x="18088" y="127540"/>
                    </a:cubicBezTo>
                    <a:moveTo>
                      <a:pt x="177061" y="299561"/>
                    </a:moveTo>
                    <a:lnTo>
                      <a:pt x="176870" y="299371"/>
                    </a:lnTo>
                    <a:lnTo>
                      <a:pt x="176584" y="299180"/>
                    </a:lnTo>
                    <a:lnTo>
                      <a:pt x="176965" y="299561"/>
                    </a:lnTo>
                  </a:path>
                </a:pathLst>
              </a:custGeom>
              <a:solidFill>
                <a:srgbClr val="FCC65A"/>
              </a:solidFill>
              <a:ln w="9525"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id="{08622CC6-F05B-09EF-A9E9-E1D90D81A411}"/>
                  </a:ext>
                </a:extLst>
              </p:cNvPr>
              <p:cNvSpPr/>
              <p:nvPr/>
            </p:nvSpPr>
            <p:spPr>
              <a:xfrm>
                <a:off x="4538751" y="3878588"/>
                <a:ext cx="118181" cy="615779"/>
              </a:xfrm>
              <a:custGeom>
                <a:avLst/>
                <a:gdLst>
                  <a:gd name="connsiteX0" fmla="*/ 13818 w 118181"/>
                  <a:gd name="connsiteY0" fmla="*/ 2477 h 615779"/>
                  <a:gd name="connsiteX1" fmla="*/ 3055 w 118181"/>
                  <a:gd name="connsiteY1" fmla="*/ 43434 h 615779"/>
                  <a:gd name="connsiteX2" fmla="*/ 6 w 118181"/>
                  <a:gd name="connsiteY2" fmla="*/ 81629 h 615779"/>
                  <a:gd name="connsiteX3" fmla="*/ 11437 w 118181"/>
                  <a:gd name="connsiteY3" fmla="*/ 154877 h 615779"/>
                  <a:gd name="connsiteX4" fmla="*/ 38392 w 118181"/>
                  <a:gd name="connsiteY4" fmla="*/ 226124 h 615779"/>
                  <a:gd name="connsiteX5" fmla="*/ 54204 w 118181"/>
                  <a:gd name="connsiteY5" fmla="*/ 262033 h 615779"/>
                  <a:gd name="connsiteX6" fmla="*/ 69444 w 118181"/>
                  <a:gd name="connsiteY6" fmla="*/ 297942 h 615779"/>
                  <a:gd name="connsiteX7" fmla="*/ 82112 w 118181"/>
                  <a:gd name="connsiteY7" fmla="*/ 339376 h 615779"/>
                  <a:gd name="connsiteX8" fmla="*/ 89160 w 118181"/>
                  <a:gd name="connsiteY8" fmla="*/ 379381 h 615779"/>
                  <a:gd name="connsiteX9" fmla="*/ 89542 w 118181"/>
                  <a:gd name="connsiteY9" fmla="*/ 443675 h 615779"/>
                  <a:gd name="connsiteX10" fmla="*/ 75349 w 118181"/>
                  <a:gd name="connsiteY10" fmla="*/ 503301 h 615779"/>
                  <a:gd name="connsiteX11" fmla="*/ 45631 w 118181"/>
                  <a:gd name="connsiteY11" fmla="*/ 561499 h 615779"/>
                  <a:gd name="connsiteX12" fmla="*/ 25914 w 118181"/>
                  <a:gd name="connsiteY12" fmla="*/ 587978 h 615779"/>
                  <a:gd name="connsiteX13" fmla="*/ 21723 w 118181"/>
                  <a:gd name="connsiteY13" fmla="*/ 599504 h 615779"/>
                  <a:gd name="connsiteX14" fmla="*/ 25914 w 118181"/>
                  <a:gd name="connsiteY14" fmla="*/ 611029 h 615779"/>
                  <a:gd name="connsiteX15" fmla="*/ 46012 w 118181"/>
                  <a:gd name="connsiteY15" fmla="*/ 611029 h 615779"/>
                  <a:gd name="connsiteX16" fmla="*/ 73730 w 118181"/>
                  <a:gd name="connsiteY16" fmla="*/ 573405 h 615779"/>
                  <a:gd name="connsiteX17" fmla="*/ 93733 w 118181"/>
                  <a:gd name="connsiteY17" fmla="*/ 535972 h 615779"/>
                  <a:gd name="connsiteX18" fmla="*/ 108401 w 118181"/>
                  <a:gd name="connsiteY18" fmla="*/ 494729 h 615779"/>
                  <a:gd name="connsiteX19" fmla="*/ 116402 w 118181"/>
                  <a:gd name="connsiteY19" fmla="*/ 452247 h 615779"/>
                  <a:gd name="connsiteX20" fmla="*/ 113640 w 118181"/>
                  <a:gd name="connsiteY20" fmla="*/ 368332 h 615779"/>
                  <a:gd name="connsiteX21" fmla="*/ 103067 w 118181"/>
                  <a:gd name="connsiteY21" fmla="*/ 327470 h 615779"/>
                  <a:gd name="connsiteX22" fmla="*/ 95447 w 118181"/>
                  <a:gd name="connsiteY22" fmla="*/ 306515 h 615779"/>
                  <a:gd name="connsiteX23" fmla="*/ 86493 w 118181"/>
                  <a:gd name="connsiteY23" fmla="*/ 285559 h 615779"/>
                  <a:gd name="connsiteX24" fmla="*/ 53537 w 118181"/>
                  <a:gd name="connsiteY24" fmla="*/ 222313 h 615779"/>
                  <a:gd name="connsiteX25" fmla="*/ 38011 w 118181"/>
                  <a:gd name="connsiteY25" fmla="*/ 191167 h 615779"/>
                  <a:gd name="connsiteX26" fmla="*/ 24391 w 118181"/>
                  <a:gd name="connsiteY26" fmla="*/ 158401 h 615779"/>
                  <a:gd name="connsiteX27" fmla="*/ 9341 w 118181"/>
                  <a:gd name="connsiteY27" fmla="*/ 98012 h 615779"/>
                  <a:gd name="connsiteX28" fmla="*/ 9531 w 118181"/>
                  <a:gd name="connsiteY28" fmla="*/ 48196 h 615779"/>
                  <a:gd name="connsiteX29" fmla="*/ 9436 w 118181"/>
                  <a:gd name="connsiteY29" fmla="*/ 49340 h 615779"/>
                  <a:gd name="connsiteX30" fmla="*/ 19818 w 118181"/>
                  <a:gd name="connsiteY30" fmla="*/ 4477 h 615779"/>
                  <a:gd name="connsiteX31" fmla="*/ 17628 w 118181"/>
                  <a:gd name="connsiteY31" fmla="*/ 95 h 615779"/>
                  <a:gd name="connsiteX32" fmla="*/ 16771 w 118181"/>
                  <a:gd name="connsiteY32" fmla="*/ 0 h 615779"/>
                  <a:gd name="connsiteX33" fmla="*/ 13818 w 118181"/>
                  <a:gd name="connsiteY33" fmla="*/ 2667 h 615779"/>
                  <a:gd name="connsiteX34" fmla="*/ 89256 w 118181"/>
                  <a:gd name="connsiteY34" fmla="*/ 379571 h 615779"/>
                  <a:gd name="connsiteX35" fmla="*/ 89637 w 118181"/>
                  <a:gd name="connsiteY35" fmla="*/ 382905 h 615779"/>
                  <a:gd name="connsiteX36" fmla="*/ 89256 w 118181"/>
                  <a:gd name="connsiteY36" fmla="*/ 379571 h 615779"/>
                  <a:gd name="connsiteX37" fmla="*/ 89922 w 118181"/>
                  <a:gd name="connsiteY37" fmla="*/ 441579 h 615779"/>
                  <a:gd name="connsiteX38" fmla="*/ 89732 w 118181"/>
                  <a:gd name="connsiteY38" fmla="*/ 443484 h 615779"/>
                  <a:gd name="connsiteX39" fmla="*/ 89922 w 118181"/>
                  <a:gd name="connsiteY39" fmla="*/ 441579 h 615779"/>
                  <a:gd name="connsiteX40" fmla="*/ 89542 w 118181"/>
                  <a:gd name="connsiteY40" fmla="*/ 444722 h 615779"/>
                  <a:gd name="connsiteX41" fmla="*/ 89542 w 118181"/>
                  <a:gd name="connsiteY41" fmla="*/ 444722 h 6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181" h="615779">
                    <a:moveTo>
                      <a:pt x="13818" y="2477"/>
                    </a:moveTo>
                    <a:cubicBezTo>
                      <a:pt x="9246" y="15812"/>
                      <a:pt x="5531" y="29337"/>
                      <a:pt x="3055" y="43434"/>
                    </a:cubicBezTo>
                    <a:cubicBezTo>
                      <a:pt x="864" y="56007"/>
                      <a:pt x="-89" y="68866"/>
                      <a:pt x="6" y="81629"/>
                    </a:cubicBezTo>
                    <a:cubicBezTo>
                      <a:pt x="6" y="106490"/>
                      <a:pt x="4579" y="131350"/>
                      <a:pt x="11437" y="154877"/>
                    </a:cubicBezTo>
                    <a:cubicBezTo>
                      <a:pt x="18580" y="179451"/>
                      <a:pt x="28486" y="202883"/>
                      <a:pt x="38392" y="226124"/>
                    </a:cubicBezTo>
                    <a:cubicBezTo>
                      <a:pt x="43536" y="238125"/>
                      <a:pt x="48870" y="250126"/>
                      <a:pt x="54204" y="262033"/>
                    </a:cubicBezTo>
                    <a:cubicBezTo>
                      <a:pt x="59443" y="273939"/>
                      <a:pt x="64777" y="285750"/>
                      <a:pt x="69444" y="297942"/>
                    </a:cubicBezTo>
                    <a:cubicBezTo>
                      <a:pt x="74397" y="311467"/>
                      <a:pt x="78683" y="325184"/>
                      <a:pt x="82112" y="339376"/>
                    </a:cubicBezTo>
                    <a:cubicBezTo>
                      <a:pt x="85255" y="352520"/>
                      <a:pt x="87446" y="365855"/>
                      <a:pt x="89160" y="379381"/>
                    </a:cubicBezTo>
                    <a:cubicBezTo>
                      <a:pt x="91542" y="400717"/>
                      <a:pt x="91732" y="422243"/>
                      <a:pt x="89542" y="443675"/>
                    </a:cubicBezTo>
                    <a:cubicBezTo>
                      <a:pt x="86970" y="464153"/>
                      <a:pt x="82207" y="484156"/>
                      <a:pt x="75349" y="503301"/>
                    </a:cubicBezTo>
                    <a:cubicBezTo>
                      <a:pt x="67443" y="524066"/>
                      <a:pt x="57442" y="543401"/>
                      <a:pt x="45631" y="561499"/>
                    </a:cubicBezTo>
                    <a:cubicBezTo>
                      <a:pt x="39440" y="570643"/>
                      <a:pt x="32772" y="579406"/>
                      <a:pt x="25914" y="587978"/>
                    </a:cubicBezTo>
                    <a:cubicBezTo>
                      <a:pt x="23343" y="591217"/>
                      <a:pt x="21723" y="595027"/>
                      <a:pt x="21723" y="599504"/>
                    </a:cubicBezTo>
                    <a:cubicBezTo>
                      <a:pt x="21723" y="603980"/>
                      <a:pt x="23247" y="607981"/>
                      <a:pt x="25914" y="611029"/>
                    </a:cubicBezTo>
                    <a:cubicBezTo>
                      <a:pt x="31344" y="617315"/>
                      <a:pt x="40583" y="617411"/>
                      <a:pt x="46012" y="611029"/>
                    </a:cubicBezTo>
                    <a:cubicBezTo>
                      <a:pt x="56109" y="599313"/>
                      <a:pt x="65158" y="586645"/>
                      <a:pt x="73730" y="573405"/>
                    </a:cubicBezTo>
                    <a:cubicBezTo>
                      <a:pt x="81255" y="561594"/>
                      <a:pt x="88018" y="549021"/>
                      <a:pt x="93733" y="535972"/>
                    </a:cubicBezTo>
                    <a:cubicBezTo>
                      <a:pt x="99638" y="522732"/>
                      <a:pt x="104496" y="508825"/>
                      <a:pt x="108401" y="494729"/>
                    </a:cubicBezTo>
                    <a:cubicBezTo>
                      <a:pt x="112211" y="480917"/>
                      <a:pt x="114688" y="466630"/>
                      <a:pt x="116402" y="452247"/>
                    </a:cubicBezTo>
                    <a:cubicBezTo>
                      <a:pt x="119641" y="424339"/>
                      <a:pt x="118307" y="395954"/>
                      <a:pt x="113640" y="368332"/>
                    </a:cubicBezTo>
                    <a:cubicBezTo>
                      <a:pt x="111259" y="354330"/>
                      <a:pt x="107448" y="340805"/>
                      <a:pt x="103067" y="327470"/>
                    </a:cubicBezTo>
                    <a:cubicBezTo>
                      <a:pt x="100781" y="320421"/>
                      <a:pt x="98114" y="313468"/>
                      <a:pt x="95447" y="306515"/>
                    </a:cubicBezTo>
                    <a:cubicBezTo>
                      <a:pt x="92685" y="299371"/>
                      <a:pt x="89637" y="292417"/>
                      <a:pt x="86493" y="285559"/>
                    </a:cubicBezTo>
                    <a:cubicBezTo>
                      <a:pt x="76302" y="263938"/>
                      <a:pt x="64491" y="243364"/>
                      <a:pt x="53537" y="222313"/>
                    </a:cubicBezTo>
                    <a:cubicBezTo>
                      <a:pt x="48203" y="212027"/>
                      <a:pt x="42869" y="201740"/>
                      <a:pt x="38011" y="191167"/>
                    </a:cubicBezTo>
                    <a:cubicBezTo>
                      <a:pt x="33058" y="180499"/>
                      <a:pt x="28486" y="169545"/>
                      <a:pt x="24391" y="158401"/>
                    </a:cubicBezTo>
                    <a:cubicBezTo>
                      <a:pt x="17437" y="139065"/>
                      <a:pt x="11818" y="118777"/>
                      <a:pt x="9341" y="98012"/>
                    </a:cubicBezTo>
                    <a:cubicBezTo>
                      <a:pt x="7531" y="81439"/>
                      <a:pt x="7626" y="64865"/>
                      <a:pt x="9531" y="48196"/>
                    </a:cubicBezTo>
                    <a:cubicBezTo>
                      <a:pt x="9531" y="48577"/>
                      <a:pt x="9531" y="48958"/>
                      <a:pt x="9436" y="49340"/>
                    </a:cubicBezTo>
                    <a:cubicBezTo>
                      <a:pt x="11341" y="34004"/>
                      <a:pt x="14866" y="18955"/>
                      <a:pt x="19818" y="4477"/>
                    </a:cubicBezTo>
                    <a:cubicBezTo>
                      <a:pt x="20485" y="2667"/>
                      <a:pt x="19152" y="571"/>
                      <a:pt x="17628" y="95"/>
                    </a:cubicBezTo>
                    <a:cubicBezTo>
                      <a:pt x="17342" y="95"/>
                      <a:pt x="17056" y="0"/>
                      <a:pt x="16771" y="0"/>
                    </a:cubicBezTo>
                    <a:cubicBezTo>
                      <a:pt x="15342" y="0"/>
                      <a:pt x="14294" y="1143"/>
                      <a:pt x="13818" y="2667"/>
                    </a:cubicBezTo>
                    <a:moveTo>
                      <a:pt x="89256" y="379571"/>
                    </a:moveTo>
                    <a:lnTo>
                      <a:pt x="89637" y="382905"/>
                    </a:lnTo>
                    <a:cubicBezTo>
                      <a:pt x="89446" y="381762"/>
                      <a:pt x="89351" y="380714"/>
                      <a:pt x="89256" y="379571"/>
                    </a:cubicBezTo>
                    <a:moveTo>
                      <a:pt x="89922" y="441579"/>
                    </a:moveTo>
                    <a:cubicBezTo>
                      <a:pt x="89922" y="442246"/>
                      <a:pt x="89732" y="442817"/>
                      <a:pt x="89732" y="443484"/>
                    </a:cubicBezTo>
                    <a:cubicBezTo>
                      <a:pt x="89732" y="442817"/>
                      <a:pt x="89922" y="442246"/>
                      <a:pt x="89922" y="441579"/>
                    </a:cubicBezTo>
                    <a:moveTo>
                      <a:pt x="89542" y="444722"/>
                    </a:moveTo>
                    <a:lnTo>
                      <a:pt x="89542" y="444722"/>
                    </a:lnTo>
                    <a:close/>
                  </a:path>
                </a:pathLst>
              </a:custGeom>
              <a:solidFill>
                <a:srgbClr val="FCC65A"/>
              </a:solid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id="{64D69836-F5AA-DDA2-E920-0C1BB5D430F3}"/>
                  </a:ext>
                </a:extLst>
              </p:cNvPr>
              <p:cNvSpPr/>
              <p:nvPr/>
            </p:nvSpPr>
            <p:spPr>
              <a:xfrm>
                <a:off x="4551521" y="4273400"/>
                <a:ext cx="46644" cy="139098"/>
              </a:xfrm>
              <a:custGeom>
                <a:avLst/>
                <a:gdLst>
                  <a:gd name="connsiteX0" fmla="*/ 41719 w 46644"/>
                  <a:gd name="connsiteY0" fmla="*/ 2762 h 139098"/>
                  <a:gd name="connsiteX1" fmla="*/ 40672 w 46644"/>
                  <a:gd name="connsiteY1" fmla="*/ 23432 h 139098"/>
                  <a:gd name="connsiteX2" fmla="*/ 27527 w 46644"/>
                  <a:gd name="connsiteY2" fmla="*/ 74295 h 139098"/>
                  <a:gd name="connsiteX3" fmla="*/ 27527 w 46644"/>
                  <a:gd name="connsiteY3" fmla="*/ 74104 h 139098"/>
                  <a:gd name="connsiteX4" fmla="*/ 2000 w 46644"/>
                  <a:gd name="connsiteY4" fmla="*/ 124873 h 139098"/>
                  <a:gd name="connsiteX5" fmla="*/ 2000 w 46644"/>
                  <a:gd name="connsiteY5" fmla="*/ 124873 h 139098"/>
                  <a:gd name="connsiteX6" fmla="*/ 952 w 46644"/>
                  <a:gd name="connsiteY6" fmla="*/ 126397 h 139098"/>
                  <a:gd name="connsiteX7" fmla="*/ 0 w 46644"/>
                  <a:gd name="connsiteY7" fmla="*/ 130683 h 139098"/>
                  <a:gd name="connsiteX8" fmla="*/ 2191 w 46644"/>
                  <a:gd name="connsiteY8" fmla="*/ 136684 h 139098"/>
                  <a:gd name="connsiteX9" fmla="*/ 13716 w 46644"/>
                  <a:gd name="connsiteY9" fmla="*/ 134969 h 139098"/>
                  <a:gd name="connsiteX10" fmla="*/ 27337 w 46644"/>
                  <a:gd name="connsiteY10" fmla="*/ 104870 h 139098"/>
                  <a:gd name="connsiteX11" fmla="*/ 38767 w 46644"/>
                  <a:gd name="connsiteY11" fmla="*/ 72200 h 139098"/>
                  <a:gd name="connsiteX12" fmla="*/ 46577 w 46644"/>
                  <a:gd name="connsiteY12" fmla="*/ 2858 h 139098"/>
                  <a:gd name="connsiteX13" fmla="*/ 44101 w 46644"/>
                  <a:gd name="connsiteY13" fmla="*/ 0 h 139098"/>
                  <a:gd name="connsiteX14" fmla="*/ 41624 w 46644"/>
                  <a:gd name="connsiteY14" fmla="*/ 2858 h 139098"/>
                  <a:gd name="connsiteX15" fmla="*/ 28003 w 46644"/>
                  <a:gd name="connsiteY15" fmla="*/ 73057 h 139098"/>
                  <a:gd name="connsiteX16" fmla="*/ 27813 w 46644"/>
                  <a:gd name="connsiteY16" fmla="*/ 73533 h 139098"/>
                  <a:gd name="connsiteX17" fmla="*/ 28003 w 46644"/>
                  <a:gd name="connsiteY17" fmla="*/ 73057 h 13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44" h="139098">
                    <a:moveTo>
                      <a:pt x="41719" y="2762"/>
                    </a:moveTo>
                    <a:cubicBezTo>
                      <a:pt x="41719" y="9620"/>
                      <a:pt x="41434" y="16478"/>
                      <a:pt x="40672" y="23432"/>
                    </a:cubicBezTo>
                    <a:cubicBezTo>
                      <a:pt x="38481" y="41053"/>
                      <a:pt x="33623" y="58007"/>
                      <a:pt x="27527" y="74295"/>
                    </a:cubicBezTo>
                    <a:lnTo>
                      <a:pt x="27527" y="74104"/>
                    </a:lnTo>
                    <a:cubicBezTo>
                      <a:pt x="20764" y="92012"/>
                      <a:pt x="12382" y="109442"/>
                      <a:pt x="2000" y="124873"/>
                    </a:cubicBezTo>
                    <a:lnTo>
                      <a:pt x="2000" y="124873"/>
                    </a:lnTo>
                    <a:cubicBezTo>
                      <a:pt x="2000" y="124873"/>
                      <a:pt x="1238" y="125825"/>
                      <a:pt x="952" y="126397"/>
                    </a:cubicBezTo>
                    <a:cubicBezTo>
                      <a:pt x="286" y="127730"/>
                      <a:pt x="0" y="129159"/>
                      <a:pt x="0" y="130683"/>
                    </a:cubicBezTo>
                    <a:cubicBezTo>
                      <a:pt x="0" y="132969"/>
                      <a:pt x="762" y="135065"/>
                      <a:pt x="2191" y="136684"/>
                    </a:cubicBezTo>
                    <a:cubicBezTo>
                      <a:pt x="5429" y="140399"/>
                      <a:pt x="11525" y="139827"/>
                      <a:pt x="13716" y="134969"/>
                    </a:cubicBezTo>
                    <a:cubicBezTo>
                      <a:pt x="18383" y="124968"/>
                      <a:pt x="23146" y="115062"/>
                      <a:pt x="27337" y="104870"/>
                    </a:cubicBezTo>
                    <a:cubicBezTo>
                      <a:pt x="31718" y="94298"/>
                      <a:pt x="35623" y="83344"/>
                      <a:pt x="38767" y="72200"/>
                    </a:cubicBezTo>
                    <a:cubicBezTo>
                      <a:pt x="45053" y="49911"/>
                      <a:pt x="47053" y="26194"/>
                      <a:pt x="46577" y="2858"/>
                    </a:cubicBezTo>
                    <a:cubicBezTo>
                      <a:pt x="46577" y="1333"/>
                      <a:pt x="45434" y="0"/>
                      <a:pt x="44101" y="0"/>
                    </a:cubicBezTo>
                    <a:cubicBezTo>
                      <a:pt x="42767" y="0"/>
                      <a:pt x="41624" y="1238"/>
                      <a:pt x="41624" y="2858"/>
                    </a:cubicBezTo>
                    <a:moveTo>
                      <a:pt x="28003" y="73057"/>
                    </a:moveTo>
                    <a:lnTo>
                      <a:pt x="27813" y="73533"/>
                    </a:lnTo>
                    <a:cubicBezTo>
                      <a:pt x="27813" y="73533"/>
                      <a:pt x="27908" y="73247"/>
                      <a:pt x="28003" y="73057"/>
                    </a:cubicBezTo>
                  </a:path>
                </a:pathLst>
              </a:custGeom>
              <a:solidFill>
                <a:srgbClr val="FCC65A"/>
              </a:solidFill>
              <a:ln w="9525"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id="{1722A159-2FC0-1D10-E091-9C8F916722C1}"/>
                  </a:ext>
                </a:extLst>
              </p:cNvPr>
              <p:cNvSpPr/>
              <p:nvPr/>
            </p:nvSpPr>
            <p:spPr>
              <a:xfrm>
                <a:off x="4302434" y="3240223"/>
                <a:ext cx="106878" cy="478631"/>
              </a:xfrm>
              <a:custGeom>
                <a:avLst/>
                <a:gdLst>
                  <a:gd name="connsiteX0" fmla="*/ 10962 w 106878"/>
                  <a:gd name="connsiteY0" fmla="*/ 95 h 478631"/>
                  <a:gd name="connsiteX1" fmla="*/ 9342 w 106878"/>
                  <a:gd name="connsiteY1" fmla="*/ 3429 h 478631"/>
                  <a:gd name="connsiteX2" fmla="*/ 16581 w 106878"/>
                  <a:gd name="connsiteY2" fmla="*/ 39624 h 478631"/>
                  <a:gd name="connsiteX3" fmla="*/ 16486 w 106878"/>
                  <a:gd name="connsiteY3" fmla="*/ 38767 h 478631"/>
                  <a:gd name="connsiteX4" fmla="*/ 18391 w 106878"/>
                  <a:gd name="connsiteY4" fmla="*/ 81344 h 478631"/>
                  <a:gd name="connsiteX5" fmla="*/ 15057 w 106878"/>
                  <a:gd name="connsiteY5" fmla="*/ 124492 h 478631"/>
                  <a:gd name="connsiteX6" fmla="*/ 15057 w 106878"/>
                  <a:gd name="connsiteY6" fmla="*/ 124016 h 478631"/>
                  <a:gd name="connsiteX7" fmla="*/ 8295 w 106878"/>
                  <a:gd name="connsiteY7" fmla="*/ 171926 h 478631"/>
                  <a:gd name="connsiteX8" fmla="*/ 2199 w 106878"/>
                  <a:gd name="connsiteY8" fmla="*/ 220694 h 478631"/>
                  <a:gd name="connsiteX9" fmla="*/ 8 w 106878"/>
                  <a:gd name="connsiteY9" fmla="*/ 267272 h 478631"/>
                  <a:gd name="connsiteX10" fmla="*/ 2008 w 106878"/>
                  <a:gd name="connsiteY10" fmla="*/ 306895 h 478631"/>
                  <a:gd name="connsiteX11" fmla="*/ 8295 w 106878"/>
                  <a:gd name="connsiteY11" fmla="*/ 344805 h 478631"/>
                  <a:gd name="connsiteX12" fmla="*/ 19725 w 106878"/>
                  <a:gd name="connsiteY12" fmla="*/ 380143 h 478631"/>
                  <a:gd name="connsiteX13" fmla="*/ 57063 w 106878"/>
                  <a:gd name="connsiteY13" fmla="*/ 442436 h 478631"/>
                  <a:gd name="connsiteX14" fmla="*/ 87543 w 106878"/>
                  <a:gd name="connsiteY14" fmla="*/ 474917 h 478631"/>
                  <a:gd name="connsiteX15" fmla="*/ 89829 w 106878"/>
                  <a:gd name="connsiteY15" fmla="*/ 476917 h 478631"/>
                  <a:gd name="connsiteX16" fmla="*/ 95544 w 106878"/>
                  <a:gd name="connsiteY16" fmla="*/ 478631 h 478631"/>
                  <a:gd name="connsiteX17" fmla="*/ 103545 w 106878"/>
                  <a:gd name="connsiteY17" fmla="*/ 474821 h 478631"/>
                  <a:gd name="connsiteX18" fmla="*/ 106878 w 106878"/>
                  <a:gd name="connsiteY18" fmla="*/ 465677 h 478631"/>
                  <a:gd name="connsiteX19" fmla="*/ 103545 w 106878"/>
                  <a:gd name="connsiteY19" fmla="*/ 456533 h 478631"/>
                  <a:gd name="connsiteX20" fmla="*/ 60396 w 106878"/>
                  <a:gd name="connsiteY20" fmla="*/ 405670 h 478631"/>
                  <a:gd name="connsiteX21" fmla="*/ 33631 w 106878"/>
                  <a:gd name="connsiteY21" fmla="*/ 353759 h 478631"/>
                  <a:gd name="connsiteX22" fmla="*/ 23916 w 106878"/>
                  <a:gd name="connsiteY22" fmla="*/ 321469 h 478631"/>
                  <a:gd name="connsiteX23" fmla="*/ 17820 w 106878"/>
                  <a:gd name="connsiteY23" fmla="*/ 287179 h 478631"/>
                  <a:gd name="connsiteX24" fmla="*/ 17915 w 106878"/>
                  <a:gd name="connsiteY24" fmla="*/ 288226 h 478631"/>
                  <a:gd name="connsiteX25" fmla="*/ 17724 w 106878"/>
                  <a:gd name="connsiteY25" fmla="*/ 286417 h 478631"/>
                  <a:gd name="connsiteX26" fmla="*/ 17629 w 106878"/>
                  <a:gd name="connsiteY26" fmla="*/ 285655 h 478631"/>
                  <a:gd name="connsiteX27" fmla="*/ 17629 w 106878"/>
                  <a:gd name="connsiteY27" fmla="*/ 286226 h 478631"/>
                  <a:gd name="connsiteX28" fmla="*/ 16105 w 106878"/>
                  <a:gd name="connsiteY28" fmla="*/ 222599 h 478631"/>
                  <a:gd name="connsiteX29" fmla="*/ 21915 w 106878"/>
                  <a:gd name="connsiteY29" fmla="*/ 148019 h 478631"/>
                  <a:gd name="connsiteX30" fmla="*/ 24964 w 106878"/>
                  <a:gd name="connsiteY30" fmla="*/ 73533 h 478631"/>
                  <a:gd name="connsiteX31" fmla="*/ 22106 w 106878"/>
                  <a:gd name="connsiteY31" fmla="*/ 37909 h 478631"/>
                  <a:gd name="connsiteX32" fmla="*/ 14010 w 106878"/>
                  <a:gd name="connsiteY32" fmla="*/ 2000 h 478631"/>
                  <a:gd name="connsiteX33" fmla="*/ 11724 w 106878"/>
                  <a:gd name="connsiteY33" fmla="*/ 0 h 478631"/>
                  <a:gd name="connsiteX34" fmla="*/ 11057 w 106878"/>
                  <a:gd name="connsiteY34" fmla="*/ 95 h 478631"/>
                  <a:gd name="connsiteX35" fmla="*/ 17724 w 106878"/>
                  <a:gd name="connsiteY35" fmla="*/ 286417 h 478631"/>
                  <a:gd name="connsiteX36" fmla="*/ 17724 w 106878"/>
                  <a:gd name="connsiteY36" fmla="*/ 287274 h 478631"/>
                  <a:gd name="connsiteX37" fmla="*/ 17724 w 106878"/>
                  <a:gd name="connsiteY37" fmla="*/ 286226 h 478631"/>
                  <a:gd name="connsiteX38" fmla="*/ 17724 w 106878"/>
                  <a:gd name="connsiteY38" fmla="*/ 286417 h 478631"/>
                  <a:gd name="connsiteX39" fmla="*/ 15248 w 106878"/>
                  <a:gd name="connsiteY39" fmla="*/ 124016 h 478631"/>
                  <a:gd name="connsiteX40" fmla="*/ 15343 w 106878"/>
                  <a:gd name="connsiteY40" fmla="*/ 123158 h 478631"/>
                  <a:gd name="connsiteX41" fmla="*/ 15248 w 106878"/>
                  <a:gd name="connsiteY41" fmla="*/ 124016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878" h="478631">
                    <a:moveTo>
                      <a:pt x="10962" y="95"/>
                    </a:moveTo>
                    <a:cubicBezTo>
                      <a:pt x="9819" y="476"/>
                      <a:pt x="8866" y="2096"/>
                      <a:pt x="9342" y="3429"/>
                    </a:cubicBezTo>
                    <a:cubicBezTo>
                      <a:pt x="12867" y="15145"/>
                      <a:pt x="15153" y="27337"/>
                      <a:pt x="16581" y="39624"/>
                    </a:cubicBezTo>
                    <a:cubicBezTo>
                      <a:pt x="16581" y="39338"/>
                      <a:pt x="16581" y="39053"/>
                      <a:pt x="16486" y="38767"/>
                    </a:cubicBezTo>
                    <a:cubicBezTo>
                      <a:pt x="18106" y="52864"/>
                      <a:pt x="18677" y="67056"/>
                      <a:pt x="18391" y="81344"/>
                    </a:cubicBezTo>
                    <a:cubicBezTo>
                      <a:pt x="18106" y="95822"/>
                      <a:pt x="16677" y="110109"/>
                      <a:pt x="15057" y="124492"/>
                    </a:cubicBezTo>
                    <a:lnTo>
                      <a:pt x="15057" y="124016"/>
                    </a:lnTo>
                    <a:cubicBezTo>
                      <a:pt x="13152" y="140018"/>
                      <a:pt x="10581" y="155924"/>
                      <a:pt x="8295" y="171926"/>
                    </a:cubicBezTo>
                    <a:cubicBezTo>
                      <a:pt x="6009" y="188119"/>
                      <a:pt x="3818" y="204311"/>
                      <a:pt x="2199" y="220694"/>
                    </a:cubicBezTo>
                    <a:cubicBezTo>
                      <a:pt x="675" y="236125"/>
                      <a:pt x="-87" y="251651"/>
                      <a:pt x="8" y="267272"/>
                    </a:cubicBezTo>
                    <a:cubicBezTo>
                      <a:pt x="8" y="280511"/>
                      <a:pt x="675" y="293751"/>
                      <a:pt x="2008" y="306895"/>
                    </a:cubicBezTo>
                    <a:cubicBezTo>
                      <a:pt x="3342" y="319659"/>
                      <a:pt x="5342" y="332327"/>
                      <a:pt x="8295" y="344805"/>
                    </a:cubicBezTo>
                    <a:cubicBezTo>
                      <a:pt x="11152" y="356997"/>
                      <a:pt x="15153" y="368713"/>
                      <a:pt x="19725" y="380143"/>
                    </a:cubicBezTo>
                    <a:cubicBezTo>
                      <a:pt x="28964" y="403098"/>
                      <a:pt x="42204" y="423863"/>
                      <a:pt x="57063" y="442436"/>
                    </a:cubicBezTo>
                    <a:cubicBezTo>
                      <a:pt x="66492" y="454247"/>
                      <a:pt x="76779" y="464915"/>
                      <a:pt x="87543" y="474917"/>
                    </a:cubicBezTo>
                    <a:cubicBezTo>
                      <a:pt x="88305" y="475583"/>
                      <a:pt x="89067" y="476250"/>
                      <a:pt x="89829" y="476917"/>
                    </a:cubicBezTo>
                    <a:cubicBezTo>
                      <a:pt x="91543" y="478060"/>
                      <a:pt x="93448" y="478631"/>
                      <a:pt x="95544" y="478631"/>
                    </a:cubicBezTo>
                    <a:cubicBezTo>
                      <a:pt x="98496" y="478631"/>
                      <a:pt x="101449" y="477298"/>
                      <a:pt x="103545" y="474821"/>
                    </a:cubicBezTo>
                    <a:cubicBezTo>
                      <a:pt x="105640" y="472440"/>
                      <a:pt x="106878" y="469106"/>
                      <a:pt x="106878" y="465677"/>
                    </a:cubicBezTo>
                    <a:cubicBezTo>
                      <a:pt x="106878" y="462248"/>
                      <a:pt x="105736" y="458724"/>
                      <a:pt x="103545" y="456533"/>
                    </a:cubicBezTo>
                    <a:cubicBezTo>
                      <a:pt x="88019" y="440912"/>
                      <a:pt x="73255" y="424244"/>
                      <a:pt x="60396" y="405670"/>
                    </a:cubicBezTo>
                    <a:cubicBezTo>
                      <a:pt x="49728" y="389572"/>
                      <a:pt x="40680" y="372237"/>
                      <a:pt x="33631" y="353759"/>
                    </a:cubicBezTo>
                    <a:cubicBezTo>
                      <a:pt x="29726" y="343281"/>
                      <a:pt x="26583" y="332518"/>
                      <a:pt x="23916" y="321469"/>
                    </a:cubicBezTo>
                    <a:cubicBezTo>
                      <a:pt x="21153" y="310229"/>
                      <a:pt x="19248" y="298799"/>
                      <a:pt x="17820" y="287179"/>
                    </a:cubicBezTo>
                    <a:cubicBezTo>
                      <a:pt x="17820" y="287560"/>
                      <a:pt x="17820" y="287845"/>
                      <a:pt x="17915" y="288226"/>
                    </a:cubicBezTo>
                    <a:cubicBezTo>
                      <a:pt x="17915" y="287655"/>
                      <a:pt x="17820" y="286988"/>
                      <a:pt x="17724" y="286417"/>
                    </a:cubicBezTo>
                    <a:cubicBezTo>
                      <a:pt x="17724" y="286131"/>
                      <a:pt x="17724" y="285845"/>
                      <a:pt x="17629" y="285655"/>
                    </a:cubicBezTo>
                    <a:cubicBezTo>
                      <a:pt x="17629" y="285845"/>
                      <a:pt x="17629" y="286036"/>
                      <a:pt x="17629" y="286226"/>
                    </a:cubicBezTo>
                    <a:cubicBezTo>
                      <a:pt x="15343" y="265081"/>
                      <a:pt x="15248" y="243840"/>
                      <a:pt x="16105" y="222599"/>
                    </a:cubicBezTo>
                    <a:cubicBezTo>
                      <a:pt x="17248" y="197644"/>
                      <a:pt x="19915" y="172879"/>
                      <a:pt x="21915" y="148019"/>
                    </a:cubicBezTo>
                    <a:cubicBezTo>
                      <a:pt x="23916" y="123254"/>
                      <a:pt x="25440" y="98393"/>
                      <a:pt x="24964" y="73533"/>
                    </a:cubicBezTo>
                    <a:cubicBezTo>
                      <a:pt x="24678" y="61627"/>
                      <a:pt x="23820" y="49721"/>
                      <a:pt x="22106" y="37909"/>
                    </a:cubicBezTo>
                    <a:cubicBezTo>
                      <a:pt x="20391" y="25718"/>
                      <a:pt x="17534" y="13716"/>
                      <a:pt x="14010" y="2000"/>
                    </a:cubicBezTo>
                    <a:cubicBezTo>
                      <a:pt x="13629" y="857"/>
                      <a:pt x="12771" y="0"/>
                      <a:pt x="11724" y="0"/>
                    </a:cubicBezTo>
                    <a:cubicBezTo>
                      <a:pt x="11533" y="0"/>
                      <a:pt x="11343" y="0"/>
                      <a:pt x="11057" y="95"/>
                    </a:cubicBezTo>
                    <a:moveTo>
                      <a:pt x="17724" y="286417"/>
                    </a:moveTo>
                    <a:lnTo>
                      <a:pt x="17724" y="287274"/>
                    </a:lnTo>
                    <a:cubicBezTo>
                      <a:pt x="17724" y="287274"/>
                      <a:pt x="17724" y="286607"/>
                      <a:pt x="17724" y="286226"/>
                    </a:cubicBezTo>
                    <a:lnTo>
                      <a:pt x="17724" y="286417"/>
                    </a:lnTo>
                    <a:close/>
                    <a:moveTo>
                      <a:pt x="15248" y="124016"/>
                    </a:moveTo>
                    <a:cubicBezTo>
                      <a:pt x="15248" y="124016"/>
                      <a:pt x="15248" y="123444"/>
                      <a:pt x="15343" y="123158"/>
                    </a:cubicBezTo>
                    <a:cubicBezTo>
                      <a:pt x="15343" y="123444"/>
                      <a:pt x="15343" y="123730"/>
                      <a:pt x="15248" y="124016"/>
                    </a:cubicBezTo>
                  </a:path>
                </a:pathLst>
              </a:custGeom>
              <a:solidFill>
                <a:srgbClr val="FCC65A"/>
              </a:solidFill>
              <a:ln w="9525" cap="flat">
                <a:noFill/>
                <a:prstDash val="solid"/>
                <a:miter/>
              </a:ln>
            </p:spPr>
            <p:txBody>
              <a:bodyPr rtlCol="0" anchor="ctr"/>
              <a:lstStyle/>
              <a:p>
                <a:endParaRPr lang="en-US"/>
              </a:p>
            </p:txBody>
          </p:sp>
        </p:grpSp>
        <p:sp>
          <p:nvSpPr>
            <p:cNvPr id="1217" name="Freeform: Shape 1216">
              <a:extLst>
                <a:ext uri="{FF2B5EF4-FFF2-40B4-BE49-F238E27FC236}">
                  <a16:creationId xmlns:a16="http://schemas.microsoft.com/office/drawing/2014/main" id="{51A0111B-242A-ED19-22B4-2AA2B0CCEE15}"/>
                </a:ext>
              </a:extLst>
            </p:cNvPr>
            <p:cNvSpPr/>
            <p:nvPr/>
          </p:nvSpPr>
          <p:spPr>
            <a:xfrm>
              <a:off x="6114072" y="4095483"/>
              <a:ext cx="95" cy="95"/>
            </a:xfrm>
            <a:custGeom>
              <a:avLst/>
              <a:gdLst>
                <a:gd name="connsiteX0" fmla="*/ 95 w 95"/>
                <a:gd name="connsiteY0" fmla="*/ 95 h 95"/>
                <a:gd name="connsiteX1" fmla="*/ 0 w 95"/>
                <a:gd name="connsiteY1" fmla="*/ 95 h 95"/>
                <a:gd name="connsiteX2" fmla="*/ 95 w 95"/>
                <a:gd name="connsiteY2" fmla="*/ 0 h 95"/>
                <a:gd name="connsiteX3" fmla="*/ 95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95" y="95"/>
                  </a:moveTo>
                  <a:lnTo>
                    <a:pt x="0" y="95"/>
                  </a:lnTo>
                  <a:lnTo>
                    <a:pt x="95" y="0"/>
                  </a:lnTo>
                  <a:lnTo>
                    <a:pt x="95" y="95"/>
                  </a:lnTo>
                </a:path>
              </a:pathLst>
            </a:custGeom>
            <a:solidFill>
              <a:srgbClr val="4BE1EB"/>
            </a:solidFill>
            <a:ln w="9525" cap="flat">
              <a:noFill/>
              <a:prstDash val="solid"/>
              <a:miter/>
            </a:ln>
          </p:spPr>
          <p:txBody>
            <a:bodyPr rtlCol="0" anchor="ctr"/>
            <a:lstStyle/>
            <a:p>
              <a:endParaRPr lang="en-US"/>
            </a:p>
          </p:txBody>
        </p:sp>
        <p:grpSp>
          <p:nvGrpSpPr>
            <p:cNvPr id="1218" name="Graphic 100">
              <a:extLst>
                <a:ext uri="{FF2B5EF4-FFF2-40B4-BE49-F238E27FC236}">
                  <a16:creationId xmlns:a16="http://schemas.microsoft.com/office/drawing/2014/main" id="{E84742C9-58A5-55F1-6D6D-ABFA1495A881}"/>
                </a:ext>
              </a:extLst>
            </p:cNvPr>
            <p:cNvGrpSpPr/>
            <p:nvPr/>
          </p:nvGrpSpPr>
          <p:grpSpPr>
            <a:xfrm>
              <a:off x="5647633" y="3217048"/>
              <a:ext cx="949596" cy="1289688"/>
              <a:chOff x="2701671" y="3909696"/>
              <a:chExt cx="949596" cy="1289688"/>
            </a:xfrm>
          </p:grpSpPr>
          <p:sp>
            <p:nvSpPr>
              <p:cNvPr id="1529" name="Freeform: Shape 1528">
                <a:extLst>
                  <a:ext uri="{FF2B5EF4-FFF2-40B4-BE49-F238E27FC236}">
                    <a16:creationId xmlns:a16="http://schemas.microsoft.com/office/drawing/2014/main" id="{CBB7F6F0-4068-04C0-BD4B-DF058B67C41B}"/>
                  </a:ext>
                </a:extLst>
              </p:cNvPr>
              <p:cNvSpPr/>
              <p:nvPr/>
            </p:nvSpPr>
            <p:spPr>
              <a:xfrm>
                <a:off x="2701671" y="4094139"/>
                <a:ext cx="888110" cy="1105244"/>
              </a:xfrm>
              <a:custGeom>
                <a:avLst/>
                <a:gdLst>
                  <a:gd name="connsiteX0" fmla="*/ 741521 w 888110"/>
                  <a:gd name="connsiteY0" fmla="*/ 4572 h 1105244"/>
                  <a:gd name="connsiteX1" fmla="*/ 785241 w 888110"/>
                  <a:gd name="connsiteY1" fmla="*/ 22288 h 1105244"/>
                  <a:gd name="connsiteX2" fmla="*/ 835057 w 888110"/>
                  <a:gd name="connsiteY2" fmla="*/ 59055 h 1105244"/>
                  <a:gd name="connsiteX3" fmla="*/ 836390 w 888110"/>
                  <a:gd name="connsiteY3" fmla="*/ 60388 h 1105244"/>
                  <a:gd name="connsiteX4" fmla="*/ 871633 w 888110"/>
                  <a:gd name="connsiteY4" fmla="*/ 105727 h 1105244"/>
                  <a:gd name="connsiteX5" fmla="*/ 888111 w 888110"/>
                  <a:gd name="connsiteY5" fmla="*/ 144018 h 1105244"/>
                  <a:gd name="connsiteX6" fmla="*/ 888111 w 888110"/>
                  <a:gd name="connsiteY6" fmla="*/ 144304 h 1105244"/>
                  <a:gd name="connsiteX7" fmla="*/ 888111 w 888110"/>
                  <a:gd name="connsiteY7" fmla="*/ 143923 h 1105244"/>
                  <a:gd name="connsiteX8" fmla="*/ 887921 w 888110"/>
                  <a:gd name="connsiteY8" fmla="*/ 144113 h 1105244"/>
                  <a:gd name="connsiteX9" fmla="*/ 887921 w 888110"/>
                  <a:gd name="connsiteY9" fmla="*/ 143827 h 1105244"/>
                  <a:gd name="connsiteX10" fmla="*/ 874681 w 888110"/>
                  <a:gd name="connsiteY10" fmla="*/ 177832 h 1105244"/>
                  <a:gd name="connsiteX11" fmla="*/ 874490 w 888110"/>
                  <a:gd name="connsiteY11" fmla="*/ 178308 h 1105244"/>
                  <a:gd name="connsiteX12" fmla="*/ 873728 w 888110"/>
                  <a:gd name="connsiteY12" fmla="*/ 180118 h 1105244"/>
                  <a:gd name="connsiteX13" fmla="*/ 874014 w 888110"/>
                  <a:gd name="connsiteY13" fmla="*/ 179070 h 1105244"/>
                  <a:gd name="connsiteX14" fmla="*/ 872109 w 888110"/>
                  <a:gd name="connsiteY14" fmla="*/ 183547 h 1105244"/>
                  <a:gd name="connsiteX15" fmla="*/ 865537 w 888110"/>
                  <a:gd name="connsiteY15" fmla="*/ 198692 h 1105244"/>
                  <a:gd name="connsiteX16" fmla="*/ 865537 w 888110"/>
                  <a:gd name="connsiteY16" fmla="*/ 198882 h 1105244"/>
                  <a:gd name="connsiteX17" fmla="*/ 800291 w 888110"/>
                  <a:gd name="connsiteY17" fmla="*/ 323279 h 1105244"/>
                  <a:gd name="connsiteX18" fmla="*/ 760571 w 888110"/>
                  <a:gd name="connsiteY18" fmla="*/ 388525 h 1105244"/>
                  <a:gd name="connsiteX19" fmla="*/ 760381 w 888110"/>
                  <a:gd name="connsiteY19" fmla="*/ 388525 h 1105244"/>
                  <a:gd name="connsiteX20" fmla="*/ 744379 w 888110"/>
                  <a:gd name="connsiteY20" fmla="*/ 413861 h 1105244"/>
                  <a:gd name="connsiteX21" fmla="*/ 741617 w 888110"/>
                  <a:gd name="connsiteY21" fmla="*/ 418147 h 1105244"/>
                  <a:gd name="connsiteX22" fmla="*/ 741140 w 888110"/>
                  <a:gd name="connsiteY22" fmla="*/ 418243 h 1105244"/>
                  <a:gd name="connsiteX23" fmla="*/ 718471 w 888110"/>
                  <a:gd name="connsiteY23" fmla="*/ 453676 h 1105244"/>
                  <a:gd name="connsiteX24" fmla="*/ 710660 w 888110"/>
                  <a:gd name="connsiteY24" fmla="*/ 465868 h 1105244"/>
                  <a:gd name="connsiteX25" fmla="*/ 704279 w 888110"/>
                  <a:gd name="connsiteY25" fmla="*/ 475774 h 1105244"/>
                  <a:gd name="connsiteX26" fmla="*/ 703612 w 888110"/>
                  <a:gd name="connsiteY26" fmla="*/ 476726 h 1105244"/>
                  <a:gd name="connsiteX27" fmla="*/ 687229 w 888110"/>
                  <a:gd name="connsiteY27" fmla="*/ 502348 h 1105244"/>
                  <a:gd name="connsiteX28" fmla="*/ 594551 w 888110"/>
                  <a:gd name="connsiteY28" fmla="*/ 638080 h 1105244"/>
                  <a:gd name="connsiteX29" fmla="*/ 485489 w 888110"/>
                  <a:gd name="connsiteY29" fmla="*/ 779240 h 1105244"/>
                  <a:gd name="connsiteX30" fmla="*/ 485013 w 888110"/>
                  <a:gd name="connsiteY30" fmla="*/ 779812 h 1105244"/>
                  <a:gd name="connsiteX31" fmla="*/ 479012 w 888110"/>
                  <a:gd name="connsiteY31" fmla="*/ 786955 h 1105244"/>
                  <a:gd name="connsiteX32" fmla="*/ 465011 w 888110"/>
                  <a:gd name="connsiteY32" fmla="*/ 803338 h 1105244"/>
                  <a:gd name="connsiteX33" fmla="*/ 435674 w 888110"/>
                  <a:gd name="connsiteY33" fmla="*/ 836390 h 1105244"/>
                  <a:gd name="connsiteX34" fmla="*/ 435197 w 888110"/>
                  <a:gd name="connsiteY34" fmla="*/ 836962 h 1105244"/>
                  <a:gd name="connsiteX35" fmla="*/ 428149 w 888110"/>
                  <a:gd name="connsiteY35" fmla="*/ 844677 h 1105244"/>
                  <a:gd name="connsiteX36" fmla="*/ 421672 w 888110"/>
                  <a:gd name="connsiteY36" fmla="*/ 851630 h 1105244"/>
                  <a:gd name="connsiteX37" fmla="*/ 417576 w 888110"/>
                  <a:gd name="connsiteY37" fmla="*/ 856107 h 1105244"/>
                  <a:gd name="connsiteX38" fmla="*/ 415290 w 888110"/>
                  <a:gd name="connsiteY38" fmla="*/ 858488 h 1105244"/>
                  <a:gd name="connsiteX39" fmla="*/ 392525 w 888110"/>
                  <a:gd name="connsiteY39" fmla="*/ 882301 h 1105244"/>
                  <a:gd name="connsiteX40" fmla="*/ 392430 w 888110"/>
                  <a:gd name="connsiteY40" fmla="*/ 882301 h 1105244"/>
                  <a:gd name="connsiteX41" fmla="*/ 384524 w 888110"/>
                  <a:gd name="connsiteY41" fmla="*/ 890588 h 1105244"/>
                  <a:gd name="connsiteX42" fmla="*/ 375856 w 888110"/>
                  <a:gd name="connsiteY42" fmla="*/ 899446 h 1105244"/>
                  <a:gd name="connsiteX43" fmla="*/ 354235 w 888110"/>
                  <a:gd name="connsiteY43" fmla="*/ 921544 h 1105244"/>
                  <a:gd name="connsiteX44" fmla="*/ 292513 w 888110"/>
                  <a:gd name="connsiteY44" fmla="*/ 985552 h 1105244"/>
                  <a:gd name="connsiteX45" fmla="*/ 224409 w 888110"/>
                  <a:gd name="connsiteY45" fmla="*/ 1062895 h 1105244"/>
                  <a:gd name="connsiteX46" fmla="*/ 221932 w 888110"/>
                  <a:gd name="connsiteY46" fmla="*/ 1065848 h 1105244"/>
                  <a:gd name="connsiteX47" fmla="*/ 208502 w 888110"/>
                  <a:gd name="connsiteY47" fmla="*/ 1081659 h 1105244"/>
                  <a:gd name="connsiteX48" fmla="*/ 192786 w 888110"/>
                  <a:gd name="connsiteY48" fmla="*/ 1095756 h 1105244"/>
                  <a:gd name="connsiteX49" fmla="*/ 179832 w 888110"/>
                  <a:gd name="connsiteY49" fmla="*/ 1103090 h 1105244"/>
                  <a:gd name="connsiteX50" fmla="*/ 168021 w 888110"/>
                  <a:gd name="connsiteY50" fmla="*/ 1105186 h 1105244"/>
                  <a:gd name="connsiteX51" fmla="*/ 165259 w 888110"/>
                  <a:gd name="connsiteY51" fmla="*/ 1104805 h 1105244"/>
                  <a:gd name="connsiteX52" fmla="*/ 159068 w 888110"/>
                  <a:gd name="connsiteY52" fmla="*/ 1102709 h 1105244"/>
                  <a:gd name="connsiteX53" fmla="*/ 151924 w 888110"/>
                  <a:gd name="connsiteY53" fmla="*/ 1096042 h 1105244"/>
                  <a:gd name="connsiteX54" fmla="*/ 148209 w 888110"/>
                  <a:gd name="connsiteY54" fmla="*/ 1088041 h 1105244"/>
                  <a:gd name="connsiteX55" fmla="*/ 146590 w 888110"/>
                  <a:gd name="connsiteY55" fmla="*/ 1076706 h 1105244"/>
                  <a:gd name="connsiteX56" fmla="*/ 147447 w 888110"/>
                  <a:gd name="connsiteY56" fmla="*/ 1064609 h 1105244"/>
                  <a:gd name="connsiteX57" fmla="*/ 150685 w 888110"/>
                  <a:gd name="connsiteY57" fmla="*/ 1050131 h 1105244"/>
                  <a:gd name="connsiteX58" fmla="*/ 155734 w 888110"/>
                  <a:gd name="connsiteY58" fmla="*/ 1036034 h 1105244"/>
                  <a:gd name="connsiteX59" fmla="*/ 155162 w 888110"/>
                  <a:gd name="connsiteY59" fmla="*/ 1036320 h 1105244"/>
                  <a:gd name="connsiteX60" fmla="*/ 155162 w 888110"/>
                  <a:gd name="connsiteY60" fmla="*/ 1036130 h 1105244"/>
                  <a:gd name="connsiteX61" fmla="*/ 155067 w 888110"/>
                  <a:gd name="connsiteY61" fmla="*/ 1036130 h 1105244"/>
                  <a:gd name="connsiteX62" fmla="*/ 148304 w 888110"/>
                  <a:gd name="connsiteY62" fmla="*/ 1039177 h 1105244"/>
                  <a:gd name="connsiteX63" fmla="*/ 136303 w 888110"/>
                  <a:gd name="connsiteY63" fmla="*/ 1044321 h 1105244"/>
                  <a:gd name="connsiteX64" fmla="*/ 114300 w 888110"/>
                  <a:gd name="connsiteY64" fmla="*/ 1051751 h 1105244"/>
                  <a:gd name="connsiteX65" fmla="*/ 79724 w 888110"/>
                  <a:gd name="connsiteY65" fmla="*/ 1059085 h 1105244"/>
                  <a:gd name="connsiteX66" fmla="*/ 47244 w 888110"/>
                  <a:gd name="connsiteY66" fmla="*/ 1058894 h 1105244"/>
                  <a:gd name="connsiteX67" fmla="*/ 45434 w 888110"/>
                  <a:gd name="connsiteY67" fmla="*/ 1058609 h 1105244"/>
                  <a:gd name="connsiteX68" fmla="*/ 33147 w 888110"/>
                  <a:gd name="connsiteY68" fmla="*/ 1055084 h 1105244"/>
                  <a:gd name="connsiteX69" fmla="*/ 23527 w 888110"/>
                  <a:gd name="connsiteY69" fmla="*/ 1050417 h 1105244"/>
                  <a:gd name="connsiteX70" fmla="*/ 16859 w 888110"/>
                  <a:gd name="connsiteY70" fmla="*/ 1044416 h 1105244"/>
                  <a:gd name="connsiteX71" fmla="*/ 14097 w 888110"/>
                  <a:gd name="connsiteY71" fmla="*/ 1036892 h 1105244"/>
                  <a:gd name="connsiteX72" fmla="*/ 20193 w 888110"/>
                  <a:gd name="connsiteY72" fmla="*/ 1024033 h 1105244"/>
                  <a:gd name="connsiteX73" fmla="*/ 34766 w 888110"/>
                  <a:gd name="connsiteY73" fmla="*/ 1014698 h 1105244"/>
                  <a:gd name="connsiteX74" fmla="*/ 60770 w 888110"/>
                  <a:gd name="connsiteY74" fmla="*/ 1004411 h 1105244"/>
                  <a:gd name="connsiteX75" fmla="*/ 49244 w 888110"/>
                  <a:gd name="connsiteY75" fmla="*/ 1004221 h 1105244"/>
                  <a:gd name="connsiteX76" fmla="*/ 30289 w 888110"/>
                  <a:gd name="connsiteY76" fmla="*/ 1002030 h 1105244"/>
                  <a:gd name="connsiteX77" fmla="*/ 25813 w 888110"/>
                  <a:gd name="connsiteY77" fmla="*/ 1001173 h 1105244"/>
                  <a:gd name="connsiteX78" fmla="*/ 0 w 888110"/>
                  <a:gd name="connsiteY78" fmla="*/ 978503 h 1105244"/>
                  <a:gd name="connsiteX79" fmla="*/ 2095 w 888110"/>
                  <a:gd name="connsiteY79" fmla="*/ 969645 h 1105244"/>
                  <a:gd name="connsiteX80" fmla="*/ 8668 w 888110"/>
                  <a:gd name="connsiteY80" fmla="*/ 962692 h 1105244"/>
                  <a:gd name="connsiteX81" fmla="*/ 17050 w 888110"/>
                  <a:gd name="connsiteY81" fmla="*/ 958596 h 1105244"/>
                  <a:gd name="connsiteX82" fmla="*/ 27527 w 888110"/>
                  <a:gd name="connsiteY82" fmla="*/ 955929 h 1105244"/>
                  <a:gd name="connsiteX83" fmla="*/ 52483 w 888110"/>
                  <a:gd name="connsiteY83" fmla="*/ 952976 h 1105244"/>
                  <a:gd name="connsiteX84" fmla="*/ 48101 w 888110"/>
                  <a:gd name="connsiteY84" fmla="*/ 951262 h 1105244"/>
                  <a:gd name="connsiteX85" fmla="*/ 28956 w 888110"/>
                  <a:gd name="connsiteY85" fmla="*/ 934688 h 1105244"/>
                  <a:gd name="connsiteX86" fmla="*/ 25717 w 888110"/>
                  <a:gd name="connsiteY86" fmla="*/ 922020 h 1105244"/>
                  <a:gd name="connsiteX87" fmla="*/ 31718 w 888110"/>
                  <a:gd name="connsiteY87" fmla="*/ 910780 h 1105244"/>
                  <a:gd name="connsiteX88" fmla="*/ 42100 w 888110"/>
                  <a:gd name="connsiteY88" fmla="*/ 906971 h 1105244"/>
                  <a:gd name="connsiteX89" fmla="*/ 53054 w 888110"/>
                  <a:gd name="connsiteY89" fmla="*/ 906589 h 1105244"/>
                  <a:gd name="connsiteX90" fmla="*/ 78105 w 888110"/>
                  <a:gd name="connsiteY90" fmla="*/ 909542 h 1105244"/>
                  <a:gd name="connsiteX91" fmla="*/ 81534 w 888110"/>
                  <a:gd name="connsiteY91" fmla="*/ 910018 h 1105244"/>
                  <a:gd name="connsiteX92" fmla="*/ 104394 w 888110"/>
                  <a:gd name="connsiteY92" fmla="*/ 913829 h 1105244"/>
                  <a:gd name="connsiteX93" fmla="*/ 120015 w 888110"/>
                  <a:gd name="connsiteY93" fmla="*/ 916781 h 1105244"/>
                  <a:gd name="connsiteX94" fmla="*/ 136303 w 888110"/>
                  <a:gd name="connsiteY94" fmla="*/ 919829 h 1105244"/>
                  <a:gd name="connsiteX95" fmla="*/ 169926 w 888110"/>
                  <a:gd name="connsiteY95" fmla="*/ 925163 h 1105244"/>
                  <a:gd name="connsiteX96" fmla="*/ 240792 w 888110"/>
                  <a:gd name="connsiteY96" fmla="*/ 833914 h 1105244"/>
                  <a:gd name="connsiteX97" fmla="*/ 241459 w 888110"/>
                  <a:gd name="connsiteY97" fmla="*/ 833152 h 1105244"/>
                  <a:gd name="connsiteX98" fmla="*/ 241459 w 888110"/>
                  <a:gd name="connsiteY98" fmla="*/ 833152 h 1105244"/>
                  <a:gd name="connsiteX99" fmla="*/ 353568 w 888110"/>
                  <a:gd name="connsiteY99" fmla="*/ 674180 h 1105244"/>
                  <a:gd name="connsiteX100" fmla="*/ 448913 w 888110"/>
                  <a:gd name="connsiteY100" fmla="*/ 518065 h 1105244"/>
                  <a:gd name="connsiteX101" fmla="*/ 583216 w 888110"/>
                  <a:gd name="connsiteY101" fmla="*/ 230886 h 1105244"/>
                  <a:gd name="connsiteX102" fmla="*/ 655034 w 888110"/>
                  <a:gd name="connsiteY102" fmla="*/ 23050 h 1105244"/>
                  <a:gd name="connsiteX103" fmla="*/ 655225 w 888110"/>
                  <a:gd name="connsiteY103" fmla="*/ 23241 h 1105244"/>
                  <a:gd name="connsiteX104" fmla="*/ 655225 w 888110"/>
                  <a:gd name="connsiteY104" fmla="*/ 23050 h 1105244"/>
                  <a:gd name="connsiteX105" fmla="*/ 655415 w 888110"/>
                  <a:gd name="connsiteY105" fmla="*/ 23241 h 1105244"/>
                  <a:gd name="connsiteX106" fmla="*/ 660559 w 888110"/>
                  <a:gd name="connsiteY106" fmla="*/ 5143 h 1105244"/>
                  <a:gd name="connsiteX107" fmla="*/ 661035 w 888110"/>
                  <a:gd name="connsiteY107" fmla="*/ 5334 h 1105244"/>
                  <a:gd name="connsiteX108" fmla="*/ 663797 w 888110"/>
                  <a:gd name="connsiteY108" fmla="*/ 6096 h 1105244"/>
                  <a:gd name="connsiteX109" fmla="*/ 668274 w 888110"/>
                  <a:gd name="connsiteY109" fmla="*/ 6191 h 1105244"/>
                  <a:gd name="connsiteX110" fmla="*/ 670941 w 888110"/>
                  <a:gd name="connsiteY110" fmla="*/ 5620 h 1105244"/>
                  <a:gd name="connsiteX111" fmla="*/ 674751 w 888110"/>
                  <a:gd name="connsiteY111" fmla="*/ 4667 h 1105244"/>
                  <a:gd name="connsiteX112" fmla="*/ 677894 w 888110"/>
                  <a:gd name="connsiteY112" fmla="*/ 3619 h 1105244"/>
                  <a:gd name="connsiteX113" fmla="*/ 707327 w 888110"/>
                  <a:gd name="connsiteY113" fmla="*/ 0 h 1105244"/>
                  <a:gd name="connsiteX114" fmla="*/ 731711 w 888110"/>
                  <a:gd name="connsiteY114" fmla="*/ 2381 h 1105244"/>
                  <a:gd name="connsiteX115" fmla="*/ 741902 w 888110"/>
                  <a:gd name="connsiteY115" fmla="*/ 4572 h 110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88110" h="1105244">
                    <a:moveTo>
                      <a:pt x="741521" y="4572"/>
                    </a:moveTo>
                    <a:cubicBezTo>
                      <a:pt x="756571" y="8668"/>
                      <a:pt x="771239" y="14573"/>
                      <a:pt x="785241" y="22288"/>
                    </a:cubicBezTo>
                    <a:cubicBezTo>
                      <a:pt x="804196" y="33052"/>
                      <a:pt x="820865" y="45434"/>
                      <a:pt x="835057" y="59055"/>
                    </a:cubicBezTo>
                    <a:lnTo>
                      <a:pt x="836390" y="60388"/>
                    </a:lnTo>
                    <a:cubicBezTo>
                      <a:pt x="850297" y="74485"/>
                      <a:pt x="862203" y="89725"/>
                      <a:pt x="871633" y="105727"/>
                    </a:cubicBezTo>
                    <a:cubicBezTo>
                      <a:pt x="879348" y="119253"/>
                      <a:pt x="884777" y="131826"/>
                      <a:pt x="888111" y="144018"/>
                    </a:cubicBezTo>
                    <a:cubicBezTo>
                      <a:pt x="888111" y="144113"/>
                      <a:pt x="888111" y="144209"/>
                      <a:pt x="888111" y="144304"/>
                    </a:cubicBezTo>
                    <a:lnTo>
                      <a:pt x="888111" y="143923"/>
                    </a:lnTo>
                    <a:cubicBezTo>
                      <a:pt x="888111" y="143923"/>
                      <a:pt x="887921" y="144113"/>
                      <a:pt x="887921" y="144113"/>
                    </a:cubicBezTo>
                    <a:lnTo>
                      <a:pt x="887921" y="143827"/>
                    </a:lnTo>
                    <a:cubicBezTo>
                      <a:pt x="884206" y="153352"/>
                      <a:pt x="880110" y="163830"/>
                      <a:pt x="874681" y="177832"/>
                    </a:cubicBezTo>
                    <a:cubicBezTo>
                      <a:pt x="874681" y="178022"/>
                      <a:pt x="874586" y="178117"/>
                      <a:pt x="874490" y="178308"/>
                    </a:cubicBezTo>
                    <a:cubicBezTo>
                      <a:pt x="874205" y="178879"/>
                      <a:pt x="874014" y="179546"/>
                      <a:pt x="873728" y="180118"/>
                    </a:cubicBezTo>
                    <a:lnTo>
                      <a:pt x="874014" y="179070"/>
                    </a:lnTo>
                    <a:lnTo>
                      <a:pt x="872109" y="183547"/>
                    </a:lnTo>
                    <a:cubicBezTo>
                      <a:pt x="870014" y="188500"/>
                      <a:pt x="867823" y="193548"/>
                      <a:pt x="865537" y="198692"/>
                    </a:cubicBezTo>
                    <a:lnTo>
                      <a:pt x="865537" y="198882"/>
                    </a:lnTo>
                    <a:cubicBezTo>
                      <a:pt x="848106" y="237458"/>
                      <a:pt x="826675" y="278225"/>
                      <a:pt x="800291" y="323279"/>
                    </a:cubicBezTo>
                    <a:cubicBezTo>
                      <a:pt x="786860" y="346234"/>
                      <a:pt x="773049" y="368713"/>
                      <a:pt x="760571" y="388525"/>
                    </a:cubicBezTo>
                    <a:lnTo>
                      <a:pt x="760381" y="388525"/>
                    </a:lnTo>
                    <a:cubicBezTo>
                      <a:pt x="754666" y="397669"/>
                      <a:pt x="749332" y="406146"/>
                      <a:pt x="744379" y="413861"/>
                    </a:cubicBezTo>
                    <a:cubicBezTo>
                      <a:pt x="743426" y="415290"/>
                      <a:pt x="742569" y="416719"/>
                      <a:pt x="741617" y="418147"/>
                    </a:cubicBezTo>
                    <a:cubicBezTo>
                      <a:pt x="741426" y="418147"/>
                      <a:pt x="741331" y="418147"/>
                      <a:pt x="741140" y="418243"/>
                    </a:cubicBezTo>
                    <a:cubicBezTo>
                      <a:pt x="733711" y="429959"/>
                      <a:pt x="726091" y="441769"/>
                      <a:pt x="718471" y="453676"/>
                    </a:cubicBezTo>
                    <a:lnTo>
                      <a:pt x="710660" y="465868"/>
                    </a:lnTo>
                    <a:lnTo>
                      <a:pt x="704279" y="475774"/>
                    </a:lnTo>
                    <a:lnTo>
                      <a:pt x="703612" y="476726"/>
                    </a:lnTo>
                    <a:lnTo>
                      <a:pt x="687229" y="502348"/>
                    </a:lnTo>
                    <a:cubicBezTo>
                      <a:pt x="661702" y="541210"/>
                      <a:pt x="630460" y="587978"/>
                      <a:pt x="594551" y="638080"/>
                    </a:cubicBezTo>
                    <a:cubicBezTo>
                      <a:pt x="561308" y="684276"/>
                      <a:pt x="524828" y="732282"/>
                      <a:pt x="485489" y="779240"/>
                    </a:cubicBezTo>
                    <a:cubicBezTo>
                      <a:pt x="485299" y="779431"/>
                      <a:pt x="485108" y="779621"/>
                      <a:pt x="485013" y="779812"/>
                    </a:cubicBezTo>
                    <a:lnTo>
                      <a:pt x="479012" y="786955"/>
                    </a:lnTo>
                    <a:cubicBezTo>
                      <a:pt x="474440" y="792385"/>
                      <a:pt x="469773" y="797814"/>
                      <a:pt x="465011" y="803338"/>
                    </a:cubicBezTo>
                    <a:cubicBezTo>
                      <a:pt x="455390" y="814483"/>
                      <a:pt x="445579" y="825532"/>
                      <a:pt x="435674" y="836390"/>
                    </a:cubicBezTo>
                    <a:cubicBezTo>
                      <a:pt x="435483" y="836581"/>
                      <a:pt x="435293" y="836771"/>
                      <a:pt x="435197" y="836962"/>
                    </a:cubicBezTo>
                    <a:lnTo>
                      <a:pt x="428149" y="844677"/>
                    </a:lnTo>
                    <a:lnTo>
                      <a:pt x="421672" y="851630"/>
                    </a:lnTo>
                    <a:lnTo>
                      <a:pt x="417576" y="856107"/>
                    </a:lnTo>
                    <a:lnTo>
                      <a:pt x="415290" y="858488"/>
                    </a:lnTo>
                    <a:cubicBezTo>
                      <a:pt x="407765" y="866489"/>
                      <a:pt x="400145" y="874395"/>
                      <a:pt x="392525" y="882301"/>
                    </a:cubicBezTo>
                    <a:lnTo>
                      <a:pt x="392430" y="882301"/>
                    </a:lnTo>
                    <a:lnTo>
                      <a:pt x="384524" y="890588"/>
                    </a:lnTo>
                    <a:lnTo>
                      <a:pt x="375856" y="899446"/>
                    </a:lnTo>
                    <a:cubicBezTo>
                      <a:pt x="368618" y="906875"/>
                      <a:pt x="361379" y="914209"/>
                      <a:pt x="354235" y="921544"/>
                    </a:cubicBezTo>
                    <a:cubicBezTo>
                      <a:pt x="333851" y="942404"/>
                      <a:pt x="312801" y="963930"/>
                      <a:pt x="292513" y="985552"/>
                    </a:cubicBezTo>
                    <a:cubicBezTo>
                      <a:pt x="266319" y="1013460"/>
                      <a:pt x="244030" y="1038701"/>
                      <a:pt x="224409" y="1062895"/>
                    </a:cubicBezTo>
                    <a:lnTo>
                      <a:pt x="221932" y="1065848"/>
                    </a:lnTo>
                    <a:cubicBezTo>
                      <a:pt x="217646" y="1071086"/>
                      <a:pt x="213265" y="1076611"/>
                      <a:pt x="208502" y="1081659"/>
                    </a:cubicBezTo>
                    <a:cubicBezTo>
                      <a:pt x="203835" y="1086612"/>
                      <a:pt x="198596" y="1091375"/>
                      <a:pt x="192786" y="1095756"/>
                    </a:cubicBezTo>
                    <a:cubicBezTo>
                      <a:pt x="188976" y="1098614"/>
                      <a:pt x="184785" y="1100995"/>
                      <a:pt x="179832" y="1103090"/>
                    </a:cubicBezTo>
                    <a:cubicBezTo>
                      <a:pt x="176022" y="1104710"/>
                      <a:pt x="171926" y="1105472"/>
                      <a:pt x="168021" y="1105186"/>
                    </a:cubicBezTo>
                    <a:cubicBezTo>
                      <a:pt x="167069" y="1105186"/>
                      <a:pt x="166116" y="1104995"/>
                      <a:pt x="165259" y="1104805"/>
                    </a:cubicBezTo>
                    <a:cubicBezTo>
                      <a:pt x="163068" y="1104424"/>
                      <a:pt x="161068" y="1103757"/>
                      <a:pt x="159068" y="1102709"/>
                    </a:cubicBezTo>
                    <a:cubicBezTo>
                      <a:pt x="155924" y="1101090"/>
                      <a:pt x="153638" y="1098423"/>
                      <a:pt x="151924" y="1096042"/>
                    </a:cubicBezTo>
                    <a:cubicBezTo>
                      <a:pt x="150019" y="1093470"/>
                      <a:pt x="148876" y="1090231"/>
                      <a:pt x="148209" y="1088041"/>
                    </a:cubicBezTo>
                    <a:cubicBezTo>
                      <a:pt x="147257" y="1084898"/>
                      <a:pt x="146780" y="1081373"/>
                      <a:pt x="146590" y="1076706"/>
                    </a:cubicBezTo>
                    <a:cubicBezTo>
                      <a:pt x="146495" y="1072801"/>
                      <a:pt x="146875" y="1068896"/>
                      <a:pt x="147447" y="1064609"/>
                    </a:cubicBezTo>
                    <a:cubicBezTo>
                      <a:pt x="148019" y="1060228"/>
                      <a:pt x="149066" y="1055656"/>
                      <a:pt x="150685" y="1050131"/>
                    </a:cubicBezTo>
                    <a:cubicBezTo>
                      <a:pt x="152114" y="1045464"/>
                      <a:pt x="153734" y="1040701"/>
                      <a:pt x="155734" y="1036034"/>
                    </a:cubicBezTo>
                    <a:cubicBezTo>
                      <a:pt x="155543" y="1036034"/>
                      <a:pt x="155353" y="1036225"/>
                      <a:pt x="155162" y="1036320"/>
                    </a:cubicBezTo>
                    <a:cubicBezTo>
                      <a:pt x="155162" y="1036320"/>
                      <a:pt x="155162" y="1036130"/>
                      <a:pt x="155162" y="1036130"/>
                    </a:cubicBezTo>
                    <a:lnTo>
                      <a:pt x="155067" y="1036130"/>
                    </a:lnTo>
                    <a:lnTo>
                      <a:pt x="148304" y="1039177"/>
                    </a:lnTo>
                    <a:cubicBezTo>
                      <a:pt x="144494" y="1040987"/>
                      <a:pt x="140494" y="1042702"/>
                      <a:pt x="136303" y="1044321"/>
                    </a:cubicBezTo>
                    <a:cubicBezTo>
                      <a:pt x="129064" y="1047083"/>
                      <a:pt x="121730" y="1049560"/>
                      <a:pt x="114300" y="1051751"/>
                    </a:cubicBezTo>
                    <a:cubicBezTo>
                      <a:pt x="102965" y="1055180"/>
                      <a:pt x="91345" y="1057561"/>
                      <a:pt x="79724" y="1059085"/>
                    </a:cubicBezTo>
                    <a:cubicBezTo>
                      <a:pt x="68389" y="1060514"/>
                      <a:pt x="57436" y="1060418"/>
                      <a:pt x="47244" y="1058894"/>
                    </a:cubicBezTo>
                    <a:lnTo>
                      <a:pt x="45434" y="1058609"/>
                    </a:lnTo>
                    <a:cubicBezTo>
                      <a:pt x="41529" y="1057847"/>
                      <a:pt x="37338" y="1056704"/>
                      <a:pt x="33147" y="1055084"/>
                    </a:cubicBezTo>
                    <a:cubicBezTo>
                      <a:pt x="29146" y="1053560"/>
                      <a:pt x="26194" y="1052036"/>
                      <a:pt x="23527" y="1050417"/>
                    </a:cubicBezTo>
                    <a:cubicBezTo>
                      <a:pt x="20860" y="1048607"/>
                      <a:pt x="18764" y="1046797"/>
                      <a:pt x="16859" y="1044416"/>
                    </a:cubicBezTo>
                    <a:cubicBezTo>
                      <a:pt x="14954" y="1042035"/>
                      <a:pt x="14288" y="1038987"/>
                      <a:pt x="14097" y="1036892"/>
                    </a:cubicBezTo>
                    <a:cubicBezTo>
                      <a:pt x="13526" y="1030891"/>
                      <a:pt x="18193" y="1025938"/>
                      <a:pt x="20193" y="1024033"/>
                    </a:cubicBezTo>
                    <a:cubicBezTo>
                      <a:pt x="24955" y="1019747"/>
                      <a:pt x="30480" y="1016794"/>
                      <a:pt x="34766" y="1014698"/>
                    </a:cubicBezTo>
                    <a:cubicBezTo>
                      <a:pt x="42386" y="1011079"/>
                      <a:pt x="50578" y="1007840"/>
                      <a:pt x="60770" y="1004411"/>
                    </a:cubicBezTo>
                    <a:cubicBezTo>
                      <a:pt x="56960" y="1004506"/>
                      <a:pt x="53149" y="1004411"/>
                      <a:pt x="49244" y="1004221"/>
                    </a:cubicBezTo>
                    <a:cubicBezTo>
                      <a:pt x="41815" y="1003744"/>
                      <a:pt x="35814" y="1003078"/>
                      <a:pt x="30289" y="1002030"/>
                    </a:cubicBezTo>
                    <a:cubicBezTo>
                      <a:pt x="28765" y="1001744"/>
                      <a:pt x="27241" y="1001459"/>
                      <a:pt x="25813" y="1001173"/>
                    </a:cubicBezTo>
                    <a:cubicBezTo>
                      <a:pt x="16192" y="998982"/>
                      <a:pt x="95" y="993172"/>
                      <a:pt x="0" y="978503"/>
                    </a:cubicBezTo>
                    <a:cubicBezTo>
                      <a:pt x="0" y="975455"/>
                      <a:pt x="667" y="972312"/>
                      <a:pt x="2095" y="969645"/>
                    </a:cubicBezTo>
                    <a:cubicBezTo>
                      <a:pt x="3334" y="967168"/>
                      <a:pt x="5524" y="964883"/>
                      <a:pt x="8668" y="962692"/>
                    </a:cubicBezTo>
                    <a:cubicBezTo>
                      <a:pt x="11335" y="960787"/>
                      <a:pt x="14573" y="959548"/>
                      <a:pt x="17050" y="958596"/>
                    </a:cubicBezTo>
                    <a:cubicBezTo>
                      <a:pt x="20574" y="957263"/>
                      <a:pt x="24289" y="956501"/>
                      <a:pt x="27527" y="955929"/>
                    </a:cubicBezTo>
                    <a:cubicBezTo>
                      <a:pt x="35052" y="954500"/>
                      <a:pt x="43244" y="953452"/>
                      <a:pt x="52483" y="952976"/>
                    </a:cubicBezTo>
                    <a:cubicBezTo>
                      <a:pt x="50768" y="952405"/>
                      <a:pt x="49435" y="951929"/>
                      <a:pt x="48101" y="951262"/>
                    </a:cubicBezTo>
                    <a:cubicBezTo>
                      <a:pt x="41720" y="948309"/>
                      <a:pt x="33242" y="943165"/>
                      <a:pt x="28956" y="934688"/>
                    </a:cubicBezTo>
                    <a:cubicBezTo>
                      <a:pt x="26479" y="929735"/>
                      <a:pt x="25432" y="925735"/>
                      <a:pt x="25717" y="922020"/>
                    </a:cubicBezTo>
                    <a:cubicBezTo>
                      <a:pt x="26003" y="917353"/>
                      <a:pt x="28194" y="913447"/>
                      <a:pt x="31718" y="910780"/>
                    </a:cubicBezTo>
                    <a:cubicBezTo>
                      <a:pt x="35052" y="908399"/>
                      <a:pt x="39052" y="907542"/>
                      <a:pt x="42100" y="906971"/>
                    </a:cubicBezTo>
                    <a:cubicBezTo>
                      <a:pt x="45339" y="906494"/>
                      <a:pt x="48673" y="906304"/>
                      <a:pt x="53054" y="906589"/>
                    </a:cubicBezTo>
                    <a:cubicBezTo>
                      <a:pt x="61436" y="906971"/>
                      <a:pt x="69913" y="908209"/>
                      <a:pt x="78105" y="909542"/>
                    </a:cubicBezTo>
                    <a:lnTo>
                      <a:pt x="81534" y="910018"/>
                    </a:lnTo>
                    <a:cubicBezTo>
                      <a:pt x="89154" y="911161"/>
                      <a:pt x="96774" y="912495"/>
                      <a:pt x="104394" y="913829"/>
                    </a:cubicBezTo>
                    <a:lnTo>
                      <a:pt x="120015" y="916781"/>
                    </a:lnTo>
                    <a:cubicBezTo>
                      <a:pt x="125444" y="917829"/>
                      <a:pt x="130873" y="918877"/>
                      <a:pt x="136303" y="919829"/>
                    </a:cubicBezTo>
                    <a:cubicBezTo>
                      <a:pt x="149828" y="922306"/>
                      <a:pt x="160210" y="923925"/>
                      <a:pt x="169926" y="925163"/>
                    </a:cubicBezTo>
                    <a:cubicBezTo>
                      <a:pt x="193358" y="896207"/>
                      <a:pt x="217170" y="865537"/>
                      <a:pt x="240792" y="833914"/>
                    </a:cubicBezTo>
                    <a:lnTo>
                      <a:pt x="241459" y="833152"/>
                    </a:lnTo>
                    <a:lnTo>
                      <a:pt x="241459" y="833152"/>
                    </a:lnTo>
                    <a:cubicBezTo>
                      <a:pt x="276225" y="786384"/>
                      <a:pt x="312896" y="734377"/>
                      <a:pt x="353568" y="674180"/>
                    </a:cubicBezTo>
                    <a:cubicBezTo>
                      <a:pt x="386810" y="624935"/>
                      <a:pt x="418910" y="572452"/>
                      <a:pt x="448913" y="518065"/>
                    </a:cubicBezTo>
                    <a:cubicBezTo>
                      <a:pt x="498157" y="428911"/>
                      <a:pt x="543401" y="332327"/>
                      <a:pt x="583216" y="230886"/>
                    </a:cubicBezTo>
                    <a:cubicBezTo>
                      <a:pt x="609791" y="162973"/>
                      <a:pt x="633889" y="93250"/>
                      <a:pt x="655034" y="23050"/>
                    </a:cubicBezTo>
                    <a:lnTo>
                      <a:pt x="655225" y="23241"/>
                    </a:lnTo>
                    <a:cubicBezTo>
                      <a:pt x="655225" y="23241"/>
                      <a:pt x="655225" y="23146"/>
                      <a:pt x="655225" y="23050"/>
                    </a:cubicBezTo>
                    <a:cubicBezTo>
                      <a:pt x="655225" y="23050"/>
                      <a:pt x="655225" y="23146"/>
                      <a:pt x="655415" y="23241"/>
                    </a:cubicBezTo>
                    <a:cubicBezTo>
                      <a:pt x="657225" y="17335"/>
                      <a:pt x="658940" y="11525"/>
                      <a:pt x="660559" y="5143"/>
                    </a:cubicBezTo>
                    <a:cubicBezTo>
                      <a:pt x="660654" y="5143"/>
                      <a:pt x="660844" y="5239"/>
                      <a:pt x="661035" y="5334"/>
                    </a:cubicBezTo>
                    <a:cubicBezTo>
                      <a:pt x="661988" y="5715"/>
                      <a:pt x="662940" y="5905"/>
                      <a:pt x="663797" y="6096"/>
                    </a:cubicBezTo>
                    <a:cubicBezTo>
                      <a:pt x="665226" y="6382"/>
                      <a:pt x="666655" y="6382"/>
                      <a:pt x="668274" y="6191"/>
                    </a:cubicBezTo>
                    <a:lnTo>
                      <a:pt x="670941" y="5620"/>
                    </a:lnTo>
                    <a:cubicBezTo>
                      <a:pt x="672275" y="5334"/>
                      <a:pt x="673513" y="5143"/>
                      <a:pt x="674751" y="4667"/>
                    </a:cubicBezTo>
                    <a:cubicBezTo>
                      <a:pt x="675799" y="4286"/>
                      <a:pt x="676846" y="3905"/>
                      <a:pt x="677894" y="3619"/>
                    </a:cubicBezTo>
                    <a:cubicBezTo>
                      <a:pt x="687134" y="1429"/>
                      <a:pt x="697040" y="190"/>
                      <a:pt x="707327" y="0"/>
                    </a:cubicBezTo>
                    <a:cubicBezTo>
                      <a:pt x="715137" y="0"/>
                      <a:pt x="723329" y="857"/>
                      <a:pt x="731711" y="2381"/>
                    </a:cubicBezTo>
                    <a:cubicBezTo>
                      <a:pt x="735140" y="3048"/>
                      <a:pt x="738569" y="3715"/>
                      <a:pt x="741902" y="4572"/>
                    </a:cubicBezTo>
                  </a:path>
                </a:pathLst>
              </a:custGeom>
              <a:solidFill>
                <a:srgbClr val="FFE1D1"/>
              </a:solidFill>
              <a:ln w="9525"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id="{676B0C30-2DFF-E97F-1008-AF8AA302C043}"/>
                  </a:ext>
                </a:extLst>
              </p:cNvPr>
              <p:cNvSpPr/>
              <p:nvPr/>
            </p:nvSpPr>
            <p:spPr>
              <a:xfrm>
                <a:off x="2765006" y="5080892"/>
                <a:ext cx="65215" cy="18330"/>
              </a:xfrm>
              <a:custGeom>
                <a:avLst/>
                <a:gdLst>
                  <a:gd name="connsiteX0" fmla="*/ 64966 w 65215"/>
                  <a:gd name="connsiteY0" fmla="*/ 2514 h 18330"/>
                  <a:gd name="connsiteX1" fmla="*/ 62013 w 65215"/>
                  <a:gd name="connsiteY1" fmla="*/ 37 h 18330"/>
                  <a:gd name="connsiteX2" fmla="*/ 60013 w 65215"/>
                  <a:gd name="connsiteY2" fmla="*/ 228 h 18330"/>
                  <a:gd name="connsiteX3" fmla="*/ 35534 w 65215"/>
                  <a:gd name="connsiteY3" fmla="*/ 7372 h 18330"/>
                  <a:gd name="connsiteX4" fmla="*/ 36105 w 65215"/>
                  <a:gd name="connsiteY4" fmla="*/ 7276 h 18330"/>
                  <a:gd name="connsiteX5" fmla="*/ 2673 w 65215"/>
                  <a:gd name="connsiteY5" fmla="*/ 12515 h 18330"/>
                  <a:gd name="connsiteX6" fmla="*/ 6 w 65215"/>
                  <a:gd name="connsiteY6" fmla="*/ 15658 h 18330"/>
                  <a:gd name="connsiteX7" fmla="*/ 3149 w 65215"/>
                  <a:gd name="connsiteY7" fmla="*/ 18325 h 18330"/>
                  <a:gd name="connsiteX8" fmla="*/ 33629 w 65215"/>
                  <a:gd name="connsiteY8" fmla="*/ 14706 h 18330"/>
                  <a:gd name="connsiteX9" fmla="*/ 62680 w 65215"/>
                  <a:gd name="connsiteY9" fmla="*/ 7657 h 18330"/>
                  <a:gd name="connsiteX10" fmla="*/ 64966 w 65215"/>
                  <a:gd name="connsiteY10" fmla="*/ 2609 h 18330"/>
                  <a:gd name="connsiteX11" fmla="*/ 36010 w 65215"/>
                  <a:gd name="connsiteY11" fmla="*/ 7276 h 18330"/>
                  <a:gd name="connsiteX12" fmla="*/ 36296 w 65215"/>
                  <a:gd name="connsiteY12" fmla="*/ 7276 h 18330"/>
                  <a:gd name="connsiteX13" fmla="*/ 36010 w 65215"/>
                  <a:gd name="connsiteY13" fmla="*/ 7276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15" h="18330">
                    <a:moveTo>
                      <a:pt x="64966" y="2514"/>
                    </a:moveTo>
                    <a:cubicBezTo>
                      <a:pt x="64490" y="1180"/>
                      <a:pt x="63347" y="228"/>
                      <a:pt x="62013" y="37"/>
                    </a:cubicBezTo>
                    <a:cubicBezTo>
                      <a:pt x="61347" y="-58"/>
                      <a:pt x="60680" y="37"/>
                      <a:pt x="60013" y="228"/>
                    </a:cubicBezTo>
                    <a:cubicBezTo>
                      <a:pt x="52012" y="3181"/>
                      <a:pt x="43821" y="5467"/>
                      <a:pt x="35534" y="7372"/>
                    </a:cubicBezTo>
                    <a:cubicBezTo>
                      <a:pt x="35724" y="7372"/>
                      <a:pt x="35915" y="7372"/>
                      <a:pt x="36105" y="7276"/>
                    </a:cubicBezTo>
                    <a:cubicBezTo>
                      <a:pt x="25056" y="9658"/>
                      <a:pt x="13912" y="11563"/>
                      <a:pt x="2673" y="12515"/>
                    </a:cubicBezTo>
                    <a:cubicBezTo>
                      <a:pt x="1053" y="12610"/>
                      <a:pt x="-90" y="14039"/>
                      <a:pt x="6" y="15658"/>
                    </a:cubicBezTo>
                    <a:cubicBezTo>
                      <a:pt x="196" y="17278"/>
                      <a:pt x="1530" y="18421"/>
                      <a:pt x="3149" y="18325"/>
                    </a:cubicBezTo>
                    <a:cubicBezTo>
                      <a:pt x="13341" y="17373"/>
                      <a:pt x="23532" y="16516"/>
                      <a:pt x="33629" y="14706"/>
                    </a:cubicBezTo>
                    <a:cubicBezTo>
                      <a:pt x="43440" y="12991"/>
                      <a:pt x="53155" y="10610"/>
                      <a:pt x="62680" y="7657"/>
                    </a:cubicBezTo>
                    <a:cubicBezTo>
                      <a:pt x="64680" y="6991"/>
                      <a:pt x="65728" y="4514"/>
                      <a:pt x="64966" y="2609"/>
                    </a:cubicBezTo>
                    <a:moveTo>
                      <a:pt x="36010" y="7276"/>
                    </a:moveTo>
                    <a:cubicBezTo>
                      <a:pt x="36010" y="7276"/>
                      <a:pt x="36201" y="7276"/>
                      <a:pt x="36296" y="7276"/>
                    </a:cubicBezTo>
                    <a:cubicBezTo>
                      <a:pt x="36201" y="7276"/>
                      <a:pt x="36105" y="7276"/>
                      <a:pt x="36010" y="7276"/>
                    </a:cubicBezTo>
                  </a:path>
                </a:pathLst>
              </a:custGeom>
              <a:solidFill>
                <a:srgbClr val="D9A68A"/>
              </a:solid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id="{1B837A07-C2FF-B8CB-E5B4-E3068C3527E5}"/>
                  </a:ext>
                </a:extLst>
              </p:cNvPr>
              <p:cNvSpPr/>
              <p:nvPr/>
            </p:nvSpPr>
            <p:spPr>
              <a:xfrm>
                <a:off x="2760053" y="5039210"/>
                <a:ext cx="60584" cy="11538"/>
              </a:xfrm>
              <a:custGeom>
                <a:avLst/>
                <a:gdLst>
                  <a:gd name="connsiteX0" fmla="*/ 59156 w 60584"/>
                  <a:gd name="connsiteY0" fmla="*/ 952 h 11538"/>
                  <a:gd name="connsiteX1" fmla="*/ 60585 w 60584"/>
                  <a:gd name="connsiteY1" fmla="*/ 3715 h 11538"/>
                  <a:gd name="connsiteX2" fmla="*/ 59727 w 60584"/>
                  <a:gd name="connsiteY2" fmla="*/ 6572 h 11538"/>
                  <a:gd name="connsiteX3" fmla="*/ 56965 w 60584"/>
                  <a:gd name="connsiteY3" fmla="*/ 8001 h 11538"/>
                  <a:gd name="connsiteX4" fmla="*/ 30200 w 60584"/>
                  <a:gd name="connsiteY4" fmla="*/ 11144 h 11538"/>
                  <a:gd name="connsiteX5" fmla="*/ 3149 w 60584"/>
                  <a:gd name="connsiteY5" fmla="*/ 11430 h 11538"/>
                  <a:gd name="connsiteX6" fmla="*/ 1053 w 60584"/>
                  <a:gd name="connsiteY6" fmla="*/ 10763 h 11538"/>
                  <a:gd name="connsiteX7" fmla="*/ 6 w 60584"/>
                  <a:gd name="connsiteY7" fmla="*/ 8763 h 11538"/>
                  <a:gd name="connsiteX8" fmla="*/ 2673 w 60584"/>
                  <a:gd name="connsiteY8" fmla="*/ 5620 h 11538"/>
                  <a:gd name="connsiteX9" fmla="*/ 29533 w 60584"/>
                  <a:gd name="connsiteY9" fmla="*/ 4191 h 11538"/>
                  <a:gd name="connsiteX10" fmla="*/ 56203 w 60584"/>
                  <a:gd name="connsiteY10" fmla="*/ 0 h 11538"/>
                  <a:gd name="connsiteX11" fmla="*/ 57156 w 60584"/>
                  <a:gd name="connsiteY11" fmla="*/ 0 h 11538"/>
                  <a:gd name="connsiteX12" fmla="*/ 59061 w 60584"/>
                  <a:gd name="connsiteY12" fmla="*/ 857 h 1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84" h="11538">
                    <a:moveTo>
                      <a:pt x="59156" y="952"/>
                    </a:moveTo>
                    <a:cubicBezTo>
                      <a:pt x="60013" y="1619"/>
                      <a:pt x="60489" y="2667"/>
                      <a:pt x="60585" y="3715"/>
                    </a:cubicBezTo>
                    <a:cubicBezTo>
                      <a:pt x="60585" y="4763"/>
                      <a:pt x="60299" y="5810"/>
                      <a:pt x="59727" y="6572"/>
                    </a:cubicBezTo>
                    <a:cubicBezTo>
                      <a:pt x="58965" y="7525"/>
                      <a:pt x="58108" y="7810"/>
                      <a:pt x="56965" y="8001"/>
                    </a:cubicBezTo>
                    <a:cubicBezTo>
                      <a:pt x="48107" y="9715"/>
                      <a:pt x="39153" y="10477"/>
                      <a:pt x="30200" y="11144"/>
                    </a:cubicBezTo>
                    <a:cubicBezTo>
                      <a:pt x="21246" y="11716"/>
                      <a:pt x="12198" y="11525"/>
                      <a:pt x="3149" y="11430"/>
                    </a:cubicBezTo>
                    <a:cubicBezTo>
                      <a:pt x="2387" y="11430"/>
                      <a:pt x="1625" y="11239"/>
                      <a:pt x="1053" y="10763"/>
                    </a:cubicBezTo>
                    <a:cubicBezTo>
                      <a:pt x="482" y="10287"/>
                      <a:pt x="101" y="9525"/>
                      <a:pt x="6" y="8763"/>
                    </a:cubicBezTo>
                    <a:cubicBezTo>
                      <a:pt x="-90" y="7334"/>
                      <a:pt x="1053" y="5620"/>
                      <a:pt x="2673" y="5620"/>
                    </a:cubicBezTo>
                    <a:cubicBezTo>
                      <a:pt x="11626" y="5715"/>
                      <a:pt x="20580" y="5048"/>
                      <a:pt x="29533" y="4191"/>
                    </a:cubicBezTo>
                    <a:cubicBezTo>
                      <a:pt x="38487" y="3238"/>
                      <a:pt x="47345" y="1619"/>
                      <a:pt x="56203" y="0"/>
                    </a:cubicBezTo>
                    <a:cubicBezTo>
                      <a:pt x="56489" y="0"/>
                      <a:pt x="56870" y="0"/>
                      <a:pt x="57156" y="0"/>
                    </a:cubicBezTo>
                    <a:cubicBezTo>
                      <a:pt x="57822" y="95"/>
                      <a:pt x="58584" y="476"/>
                      <a:pt x="59061" y="857"/>
                    </a:cubicBezTo>
                  </a:path>
                </a:pathLst>
              </a:custGeom>
              <a:solidFill>
                <a:srgbClr val="D9A68A"/>
              </a:solidFill>
              <a:ln w="9525"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id="{6275FE21-B3E8-E1F3-FAA1-5994EE8389AA}"/>
                  </a:ext>
                </a:extLst>
              </p:cNvPr>
              <p:cNvSpPr/>
              <p:nvPr/>
            </p:nvSpPr>
            <p:spPr>
              <a:xfrm>
                <a:off x="3323891" y="3909696"/>
                <a:ext cx="327375" cy="368466"/>
              </a:xfrm>
              <a:custGeom>
                <a:avLst/>
                <a:gdLst>
                  <a:gd name="connsiteX0" fmla="*/ 156448 w 327375"/>
                  <a:gd name="connsiteY0" fmla="*/ 2326 h 368466"/>
                  <a:gd name="connsiteX1" fmla="*/ 93297 w 327375"/>
                  <a:gd name="connsiteY1" fmla="*/ 4421 h 368466"/>
                  <a:gd name="connsiteX2" fmla="*/ 40338 w 327375"/>
                  <a:gd name="connsiteY2" fmla="*/ 30424 h 368466"/>
                  <a:gd name="connsiteX3" fmla="*/ 7001 w 327375"/>
                  <a:gd name="connsiteY3" fmla="*/ 76716 h 368466"/>
                  <a:gd name="connsiteX4" fmla="*/ 1952 w 327375"/>
                  <a:gd name="connsiteY4" fmla="*/ 138247 h 368466"/>
                  <a:gd name="connsiteX5" fmla="*/ 12335 w 327375"/>
                  <a:gd name="connsiteY5" fmla="*/ 173109 h 368466"/>
                  <a:gd name="connsiteX6" fmla="*/ 21669 w 327375"/>
                  <a:gd name="connsiteY6" fmla="*/ 192159 h 368466"/>
                  <a:gd name="connsiteX7" fmla="*/ 32718 w 327375"/>
                  <a:gd name="connsiteY7" fmla="*/ 207780 h 368466"/>
                  <a:gd name="connsiteX8" fmla="*/ 37957 w 327375"/>
                  <a:gd name="connsiteY8" fmla="*/ 189397 h 368466"/>
                  <a:gd name="connsiteX9" fmla="*/ 30813 w 327375"/>
                  <a:gd name="connsiteY9" fmla="*/ 181967 h 368466"/>
                  <a:gd name="connsiteX10" fmla="*/ 30051 w 327375"/>
                  <a:gd name="connsiteY10" fmla="*/ 174538 h 368466"/>
                  <a:gd name="connsiteX11" fmla="*/ 38433 w 327375"/>
                  <a:gd name="connsiteY11" fmla="*/ 163679 h 368466"/>
                  <a:gd name="connsiteX12" fmla="*/ 39957 w 327375"/>
                  <a:gd name="connsiteY12" fmla="*/ 163108 h 368466"/>
                  <a:gd name="connsiteX13" fmla="*/ 42434 w 327375"/>
                  <a:gd name="connsiteY13" fmla="*/ 161965 h 368466"/>
                  <a:gd name="connsiteX14" fmla="*/ 49006 w 327375"/>
                  <a:gd name="connsiteY14" fmla="*/ 160345 h 368466"/>
                  <a:gd name="connsiteX15" fmla="*/ 50244 w 327375"/>
                  <a:gd name="connsiteY15" fmla="*/ 160060 h 368466"/>
                  <a:gd name="connsiteX16" fmla="*/ 56245 w 327375"/>
                  <a:gd name="connsiteY16" fmla="*/ 158917 h 368466"/>
                  <a:gd name="connsiteX17" fmla="*/ 71961 w 327375"/>
                  <a:gd name="connsiteY17" fmla="*/ 157678 h 368466"/>
                  <a:gd name="connsiteX18" fmla="*/ 103298 w 327375"/>
                  <a:gd name="connsiteY18" fmla="*/ 160441 h 368466"/>
                  <a:gd name="connsiteX19" fmla="*/ 104537 w 327375"/>
                  <a:gd name="connsiteY19" fmla="*/ 160631 h 368466"/>
                  <a:gd name="connsiteX20" fmla="*/ 136350 w 327375"/>
                  <a:gd name="connsiteY20" fmla="*/ 170156 h 368466"/>
                  <a:gd name="connsiteX21" fmla="*/ 166449 w 327375"/>
                  <a:gd name="connsiteY21" fmla="*/ 185301 h 368466"/>
                  <a:gd name="connsiteX22" fmla="*/ 218265 w 327375"/>
                  <a:gd name="connsiteY22" fmla="*/ 227497 h 368466"/>
                  <a:gd name="connsiteX23" fmla="*/ 257032 w 327375"/>
                  <a:gd name="connsiteY23" fmla="*/ 280075 h 368466"/>
                  <a:gd name="connsiteX24" fmla="*/ 276653 w 327375"/>
                  <a:gd name="connsiteY24" fmla="*/ 331795 h 368466"/>
                  <a:gd name="connsiteX25" fmla="*/ 275891 w 327375"/>
                  <a:gd name="connsiteY25" fmla="*/ 334939 h 368466"/>
                  <a:gd name="connsiteX26" fmla="*/ 272558 w 327375"/>
                  <a:gd name="connsiteY26" fmla="*/ 337034 h 368466"/>
                  <a:gd name="connsiteX27" fmla="*/ 271129 w 327375"/>
                  <a:gd name="connsiteY27" fmla="*/ 336939 h 368466"/>
                  <a:gd name="connsiteX28" fmla="*/ 267319 w 327375"/>
                  <a:gd name="connsiteY28" fmla="*/ 333034 h 368466"/>
                  <a:gd name="connsiteX29" fmla="*/ 266843 w 327375"/>
                  <a:gd name="connsiteY29" fmla="*/ 331129 h 368466"/>
                  <a:gd name="connsiteX30" fmla="*/ 265414 w 327375"/>
                  <a:gd name="connsiteY30" fmla="*/ 328462 h 368466"/>
                  <a:gd name="connsiteX31" fmla="*/ 251222 w 327375"/>
                  <a:gd name="connsiteY31" fmla="*/ 365228 h 368466"/>
                  <a:gd name="connsiteX32" fmla="*/ 251031 w 327375"/>
                  <a:gd name="connsiteY32" fmla="*/ 366181 h 368466"/>
                  <a:gd name="connsiteX33" fmla="*/ 250079 w 327375"/>
                  <a:gd name="connsiteY33" fmla="*/ 368467 h 368466"/>
                  <a:gd name="connsiteX34" fmla="*/ 250079 w 327375"/>
                  <a:gd name="connsiteY34" fmla="*/ 368467 h 368466"/>
                  <a:gd name="connsiteX35" fmla="*/ 269224 w 327375"/>
                  <a:gd name="connsiteY35" fmla="*/ 359227 h 368466"/>
                  <a:gd name="connsiteX36" fmla="*/ 288274 w 327375"/>
                  <a:gd name="connsiteY36" fmla="*/ 340939 h 368466"/>
                  <a:gd name="connsiteX37" fmla="*/ 298561 w 327375"/>
                  <a:gd name="connsiteY37" fmla="*/ 326176 h 368466"/>
                  <a:gd name="connsiteX38" fmla="*/ 298751 w 327375"/>
                  <a:gd name="connsiteY38" fmla="*/ 326176 h 368466"/>
                  <a:gd name="connsiteX39" fmla="*/ 313706 w 327375"/>
                  <a:gd name="connsiteY39" fmla="*/ 296362 h 368466"/>
                  <a:gd name="connsiteX40" fmla="*/ 314087 w 327375"/>
                  <a:gd name="connsiteY40" fmla="*/ 295219 h 368466"/>
                  <a:gd name="connsiteX41" fmla="*/ 324278 w 327375"/>
                  <a:gd name="connsiteY41" fmla="*/ 258739 h 368466"/>
                  <a:gd name="connsiteX42" fmla="*/ 326755 w 327375"/>
                  <a:gd name="connsiteY42" fmla="*/ 239403 h 368466"/>
                  <a:gd name="connsiteX43" fmla="*/ 323707 w 327375"/>
                  <a:gd name="connsiteY43" fmla="*/ 182920 h 368466"/>
                  <a:gd name="connsiteX44" fmla="*/ 323707 w 327375"/>
                  <a:gd name="connsiteY44" fmla="*/ 181777 h 368466"/>
                  <a:gd name="connsiteX45" fmla="*/ 323231 w 327375"/>
                  <a:gd name="connsiteY45" fmla="*/ 180157 h 368466"/>
                  <a:gd name="connsiteX46" fmla="*/ 321897 w 327375"/>
                  <a:gd name="connsiteY46" fmla="*/ 173966 h 368466"/>
                  <a:gd name="connsiteX47" fmla="*/ 321135 w 327375"/>
                  <a:gd name="connsiteY47" fmla="*/ 170823 h 368466"/>
                  <a:gd name="connsiteX48" fmla="*/ 320849 w 327375"/>
                  <a:gd name="connsiteY48" fmla="*/ 169394 h 368466"/>
                  <a:gd name="connsiteX49" fmla="*/ 317516 w 327375"/>
                  <a:gd name="connsiteY49" fmla="*/ 157297 h 368466"/>
                  <a:gd name="connsiteX50" fmla="*/ 316944 w 327375"/>
                  <a:gd name="connsiteY50" fmla="*/ 155297 h 368466"/>
                  <a:gd name="connsiteX51" fmla="*/ 302466 w 327375"/>
                  <a:gd name="connsiteY51" fmla="*/ 119674 h 368466"/>
                  <a:gd name="connsiteX52" fmla="*/ 299609 w 327375"/>
                  <a:gd name="connsiteY52" fmla="*/ 114054 h 368466"/>
                  <a:gd name="connsiteX53" fmla="*/ 298751 w 327375"/>
                  <a:gd name="connsiteY53" fmla="*/ 112530 h 368466"/>
                  <a:gd name="connsiteX54" fmla="*/ 297799 w 327375"/>
                  <a:gd name="connsiteY54" fmla="*/ 110911 h 368466"/>
                  <a:gd name="connsiteX55" fmla="*/ 296846 w 327375"/>
                  <a:gd name="connsiteY55" fmla="*/ 109196 h 368466"/>
                  <a:gd name="connsiteX56" fmla="*/ 295894 w 327375"/>
                  <a:gd name="connsiteY56" fmla="*/ 107482 h 368466"/>
                  <a:gd name="connsiteX57" fmla="*/ 294846 w 327375"/>
                  <a:gd name="connsiteY57" fmla="*/ 105767 h 368466"/>
                  <a:gd name="connsiteX58" fmla="*/ 293798 w 327375"/>
                  <a:gd name="connsiteY58" fmla="*/ 103957 h 368466"/>
                  <a:gd name="connsiteX59" fmla="*/ 292751 w 327375"/>
                  <a:gd name="connsiteY59" fmla="*/ 102148 h 368466"/>
                  <a:gd name="connsiteX60" fmla="*/ 286178 w 327375"/>
                  <a:gd name="connsiteY60" fmla="*/ 91861 h 368466"/>
                  <a:gd name="connsiteX61" fmla="*/ 271986 w 327375"/>
                  <a:gd name="connsiteY61" fmla="*/ 72906 h 368466"/>
                  <a:gd name="connsiteX62" fmla="*/ 272177 w 327375"/>
                  <a:gd name="connsiteY62" fmla="*/ 72906 h 368466"/>
                  <a:gd name="connsiteX63" fmla="*/ 267890 w 327375"/>
                  <a:gd name="connsiteY63" fmla="*/ 67858 h 368466"/>
                  <a:gd name="connsiteX64" fmla="*/ 220742 w 327375"/>
                  <a:gd name="connsiteY64" fmla="*/ 27472 h 368466"/>
                  <a:gd name="connsiteX65" fmla="*/ 157591 w 327375"/>
                  <a:gd name="connsiteY65" fmla="*/ 2326 h 368466"/>
                  <a:gd name="connsiteX66" fmla="*/ 156353 w 327375"/>
                  <a:gd name="connsiteY66" fmla="*/ 2135 h 368466"/>
                  <a:gd name="connsiteX67" fmla="*/ 210836 w 327375"/>
                  <a:gd name="connsiteY67" fmla="*/ 46998 h 368466"/>
                  <a:gd name="connsiteX68" fmla="*/ 207883 w 327375"/>
                  <a:gd name="connsiteY68" fmla="*/ 49189 h 368466"/>
                  <a:gd name="connsiteX69" fmla="*/ 171021 w 327375"/>
                  <a:gd name="connsiteY69" fmla="*/ 38330 h 368466"/>
                  <a:gd name="connsiteX70" fmla="*/ 169973 w 327375"/>
                  <a:gd name="connsiteY70" fmla="*/ 38330 h 368466"/>
                  <a:gd name="connsiteX71" fmla="*/ 127397 w 327375"/>
                  <a:gd name="connsiteY71" fmla="*/ 36806 h 368466"/>
                  <a:gd name="connsiteX72" fmla="*/ 91583 w 327375"/>
                  <a:gd name="connsiteY72" fmla="*/ 44902 h 368466"/>
                  <a:gd name="connsiteX73" fmla="*/ 90535 w 327375"/>
                  <a:gd name="connsiteY73" fmla="*/ 44902 h 368466"/>
                  <a:gd name="connsiteX74" fmla="*/ 64341 w 327375"/>
                  <a:gd name="connsiteY74" fmla="*/ 58809 h 368466"/>
                  <a:gd name="connsiteX75" fmla="*/ 53292 w 327375"/>
                  <a:gd name="connsiteY75" fmla="*/ 67286 h 368466"/>
                  <a:gd name="connsiteX76" fmla="*/ 48434 w 327375"/>
                  <a:gd name="connsiteY76" fmla="*/ 69096 h 368466"/>
                  <a:gd name="connsiteX77" fmla="*/ 47482 w 327375"/>
                  <a:gd name="connsiteY77" fmla="*/ 69096 h 368466"/>
                  <a:gd name="connsiteX78" fmla="*/ 43672 w 327375"/>
                  <a:gd name="connsiteY78" fmla="*/ 66905 h 368466"/>
                  <a:gd name="connsiteX79" fmla="*/ 41767 w 327375"/>
                  <a:gd name="connsiteY79" fmla="*/ 61762 h 368466"/>
                  <a:gd name="connsiteX80" fmla="*/ 42053 w 327375"/>
                  <a:gd name="connsiteY80" fmla="*/ 60809 h 368466"/>
                  <a:gd name="connsiteX81" fmla="*/ 44053 w 327375"/>
                  <a:gd name="connsiteY81" fmla="*/ 57190 h 368466"/>
                  <a:gd name="connsiteX82" fmla="*/ 82153 w 327375"/>
                  <a:gd name="connsiteY82" fmla="*/ 35282 h 368466"/>
                  <a:gd name="connsiteX83" fmla="*/ 125015 w 327375"/>
                  <a:gd name="connsiteY83" fmla="*/ 26710 h 368466"/>
                  <a:gd name="connsiteX84" fmla="*/ 161782 w 327375"/>
                  <a:gd name="connsiteY84" fmla="*/ 29662 h 368466"/>
                  <a:gd name="connsiteX85" fmla="*/ 167116 w 327375"/>
                  <a:gd name="connsiteY85" fmla="*/ 30710 h 368466"/>
                  <a:gd name="connsiteX86" fmla="*/ 209121 w 327375"/>
                  <a:gd name="connsiteY86" fmla="*/ 43759 h 368466"/>
                  <a:gd name="connsiteX87" fmla="*/ 210931 w 327375"/>
                  <a:gd name="connsiteY87" fmla="*/ 46998 h 368466"/>
                  <a:gd name="connsiteX88" fmla="*/ 241887 w 327375"/>
                  <a:gd name="connsiteY88" fmla="*/ 82907 h 368466"/>
                  <a:gd name="connsiteX89" fmla="*/ 237887 w 327375"/>
                  <a:gd name="connsiteY89" fmla="*/ 85765 h 368466"/>
                  <a:gd name="connsiteX90" fmla="*/ 204454 w 327375"/>
                  <a:gd name="connsiteY90" fmla="*/ 75859 h 368466"/>
                  <a:gd name="connsiteX91" fmla="*/ 187023 w 327375"/>
                  <a:gd name="connsiteY91" fmla="*/ 73858 h 368466"/>
                  <a:gd name="connsiteX92" fmla="*/ 169021 w 327375"/>
                  <a:gd name="connsiteY92" fmla="*/ 74525 h 368466"/>
                  <a:gd name="connsiteX93" fmla="*/ 151114 w 327375"/>
                  <a:gd name="connsiteY93" fmla="*/ 77287 h 368466"/>
                  <a:gd name="connsiteX94" fmla="*/ 131683 w 327375"/>
                  <a:gd name="connsiteY94" fmla="*/ 83098 h 368466"/>
                  <a:gd name="connsiteX95" fmla="*/ 121967 w 327375"/>
                  <a:gd name="connsiteY95" fmla="*/ 87098 h 368466"/>
                  <a:gd name="connsiteX96" fmla="*/ 116443 w 327375"/>
                  <a:gd name="connsiteY96" fmla="*/ 87574 h 368466"/>
                  <a:gd name="connsiteX97" fmla="*/ 111776 w 327375"/>
                  <a:gd name="connsiteY97" fmla="*/ 83955 h 368466"/>
                  <a:gd name="connsiteX98" fmla="*/ 111109 w 327375"/>
                  <a:gd name="connsiteY98" fmla="*/ 79002 h 368466"/>
                  <a:gd name="connsiteX99" fmla="*/ 114824 w 327375"/>
                  <a:gd name="connsiteY99" fmla="*/ 73858 h 368466"/>
                  <a:gd name="connsiteX100" fmla="*/ 146447 w 327375"/>
                  <a:gd name="connsiteY100" fmla="*/ 64714 h 368466"/>
                  <a:gd name="connsiteX101" fmla="*/ 162258 w 327375"/>
                  <a:gd name="connsiteY101" fmla="*/ 63095 h 368466"/>
                  <a:gd name="connsiteX102" fmla="*/ 177784 w 327375"/>
                  <a:gd name="connsiteY102" fmla="*/ 63571 h 368466"/>
                  <a:gd name="connsiteX103" fmla="*/ 196262 w 327375"/>
                  <a:gd name="connsiteY103" fmla="*/ 65857 h 368466"/>
                  <a:gd name="connsiteX104" fmla="*/ 239601 w 327375"/>
                  <a:gd name="connsiteY104" fmla="*/ 78907 h 368466"/>
                  <a:gd name="connsiteX105" fmla="*/ 241982 w 327375"/>
                  <a:gd name="connsiteY105" fmla="*/ 82907 h 3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27375" h="368466">
                    <a:moveTo>
                      <a:pt x="156448" y="2326"/>
                    </a:moveTo>
                    <a:cubicBezTo>
                      <a:pt x="134921" y="-1389"/>
                      <a:pt x="113014" y="-627"/>
                      <a:pt x="93297" y="4421"/>
                    </a:cubicBezTo>
                    <a:cubicBezTo>
                      <a:pt x="73199" y="9374"/>
                      <a:pt x="54816" y="18423"/>
                      <a:pt x="40338" y="30424"/>
                    </a:cubicBezTo>
                    <a:cubicBezTo>
                      <a:pt x="25098" y="43188"/>
                      <a:pt x="13573" y="59190"/>
                      <a:pt x="7001" y="76716"/>
                    </a:cubicBezTo>
                    <a:cubicBezTo>
                      <a:pt x="-48" y="95766"/>
                      <a:pt x="-1858" y="117007"/>
                      <a:pt x="1952" y="138247"/>
                    </a:cubicBezTo>
                    <a:cubicBezTo>
                      <a:pt x="3762" y="149487"/>
                      <a:pt x="7286" y="161203"/>
                      <a:pt x="12335" y="173109"/>
                    </a:cubicBezTo>
                    <a:cubicBezTo>
                      <a:pt x="15478" y="180634"/>
                      <a:pt x="18431" y="186634"/>
                      <a:pt x="21669" y="192159"/>
                    </a:cubicBezTo>
                    <a:cubicBezTo>
                      <a:pt x="25574" y="198541"/>
                      <a:pt x="28908" y="203398"/>
                      <a:pt x="32718" y="207780"/>
                    </a:cubicBezTo>
                    <a:cubicBezTo>
                      <a:pt x="34528" y="201779"/>
                      <a:pt x="36338" y="195778"/>
                      <a:pt x="37957" y="189397"/>
                    </a:cubicBezTo>
                    <a:cubicBezTo>
                      <a:pt x="34623" y="187777"/>
                      <a:pt x="32147" y="185110"/>
                      <a:pt x="30813" y="181967"/>
                    </a:cubicBezTo>
                    <a:cubicBezTo>
                      <a:pt x="29861" y="179681"/>
                      <a:pt x="29670" y="177109"/>
                      <a:pt x="30051" y="174538"/>
                    </a:cubicBezTo>
                    <a:cubicBezTo>
                      <a:pt x="30813" y="169775"/>
                      <a:pt x="34052" y="165584"/>
                      <a:pt x="38433" y="163679"/>
                    </a:cubicBezTo>
                    <a:lnTo>
                      <a:pt x="39957" y="163108"/>
                    </a:lnTo>
                    <a:cubicBezTo>
                      <a:pt x="40910" y="162536"/>
                      <a:pt x="41672" y="162250"/>
                      <a:pt x="42434" y="161965"/>
                    </a:cubicBezTo>
                    <a:cubicBezTo>
                      <a:pt x="44624" y="161298"/>
                      <a:pt x="46815" y="160822"/>
                      <a:pt x="49006" y="160345"/>
                    </a:cubicBezTo>
                    <a:lnTo>
                      <a:pt x="50244" y="160060"/>
                    </a:lnTo>
                    <a:cubicBezTo>
                      <a:pt x="52530" y="159583"/>
                      <a:pt x="54340" y="159202"/>
                      <a:pt x="56245" y="158917"/>
                    </a:cubicBezTo>
                    <a:cubicBezTo>
                      <a:pt x="61007" y="158155"/>
                      <a:pt x="66056" y="157774"/>
                      <a:pt x="71961" y="157678"/>
                    </a:cubicBezTo>
                    <a:cubicBezTo>
                      <a:pt x="81772" y="157393"/>
                      <a:pt x="91964" y="158345"/>
                      <a:pt x="103298" y="160441"/>
                    </a:cubicBezTo>
                    <a:lnTo>
                      <a:pt x="104537" y="160631"/>
                    </a:lnTo>
                    <a:cubicBezTo>
                      <a:pt x="113966" y="162441"/>
                      <a:pt x="124063" y="165394"/>
                      <a:pt x="136350" y="170156"/>
                    </a:cubicBezTo>
                    <a:cubicBezTo>
                      <a:pt x="146828" y="174252"/>
                      <a:pt x="157019" y="179872"/>
                      <a:pt x="166449" y="185301"/>
                    </a:cubicBezTo>
                    <a:cubicBezTo>
                      <a:pt x="184261" y="195778"/>
                      <a:pt x="201692" y="209971"/>
                      <a:pt x="218265" y="227497"/>
                    </a:cubicBezTo>
                    <a:cubicBezTo>
                      <a:pt x="234077" y="244165"/>
                      <a:pt x="247031" y="261882"/>
                      <a:pt x="257032" y="280075"/>
                    </a:cubicBezTo>
                    <a:cubicBezTo>
                      <a:pt x="265890" y="296172"/>
                      <a:pt x="272462" y="313603"/>
                      <a:pt x="276653" y="331795"/>
                    </a:cubicBezTo>
                    <a:cubicBezTo>
                      <a:pt x="276844" y="332843"/>
                      <a:pt x="276653" y="333986"/>
                      <a:pt x="275891" y="334939"/>
                    </a:cubicBezTo>
                    <a:cubicBezTo>
                      <a:pt x="275034" y="336082"/>
                      <a:pt x="273796" y="336844"/>
                      <a:pt x="272558" y="337034"/>
                    </a:cubicBezTo>
                    <a:cubicBezTo>
                      <a:pt x="272081" y="337034"/>
                      <a:pt x="271700" y="337034"/>
                      <a:pt x="271129" y="336939"/>
                    </a:cubicBezTo>
                    <a:cubicBezTo>
                      <a:pt x="269224" y="336558"/>
                      <a:pt x="267795" y="335129"/>
                      <a:pt x="267319" y="333034"/>
                    </a:cubicBezTo>
                    <a:lnTo>
                      <a:pt x="266843" y="331129"/>
                    </a:lnTo>
                    <a:lnTo>
                      <a:pt x="265414" y="328462"/>
                    </a:lnTo>
                    <a:cubicBezTo>
                      <a:pt x="261604" y="338653"/>
                      <a:pt x="257222" y="349798"/>
                      <a:pt x="251222" y="365228"/>
                    </a:cubicBezTo>
                    <a:lnTo>
                      <a:pt x="251031" y="366181"/>
                    </a:lnTo>
                    <a:lnTo>
                      <a:pt x="250079" y="368467"/>
                    </a:lnTo>
                    <a:lnTo>
                      <a:pt x="250079" y="368467"/>
                    </a:lnTo>
                    <a:cubicBezTo>
                      <a:pt x="256746" y="366371"/>
                      <a:pt x="263223" y="363323"/>
                      <a:pt x="269224" y="359227"/>
                    </a:cubicBezTo>
                    <a:cubicBezTo>
                      <a:pt x="276177" y="354274"/>
                      <a:pt x="282464" y="348369"/>
                      <a:pt x="288274" y="340939"/>
                    </a:cubicBezTo>
                    <a:cubicBezTo>
                      <a:pt x="291798" y="336463"/>
                      <a:pt x="295227" y="331605"/>
                      <a:pt x="298561" y="326176"/>
                    </a:cubicBezTo>
                    <a:lnTo>
                      <a:pt x="298751" y="326176"/>
                    </a:lnTo>
                    <a:cubicBezTo>
                      <a:pt x="304657" y="316079"/>
                      <a:pt x="309324" y="305983"/>
                      <a:pt x="313706" y="296362"/>
                    </a:cubicBezTo>
                    <a:cubicBezTo>
                      <a:pt x="313896" y="296077"/>
                      <a:pt x="313991" y="295696"/>
                      <a:pt x="314087" y="295219"/>
                    </a:cubicBezTo>
                    <a:cubicBezTo>
                      <a:pt x="318849" y="282646"/>
                      <a:pt x="322088" y="270740"/>
                      <a:pt x="324278" y="258739"/>
                    </a:cubicBezTo>
                    <a:cubicBezTo>
                      <a:pt x="325421" y="252262"/>
                      <a:pt x="326279" y="245689"/>
                      <a:pt x="326755" y="239403"/>
                    </a:cubicBezTo>
                    <a:cubicBezTo>
                      <a:pt x="328184" y="220924"/>
                      <a:pt x="327136" y="201874"/>
                      <a:pt x="323707" y="182920"/>
                    </a:cubicBezTo>
                    <a:lnTo>
                      <a:pt x="323707" y="181777"/>
                    </a:lnTo>
                    <a:lnTo>
                      <a:pt x="323231" y="180157"/>
                    </a:lnTo>
                    <a:cubicBezTo>
                      <a:pt x="322754" y="177967"/>
                      <a:pt x="322373" y="175966"/>
                      <a:pt x="321897" y="173966"/>
                    </a:cubicBezTo>
                    <a:lnTo>
                      <a:pt x="321135" y="170823"/>
                    </a:lnTo>
                    <a:lnTo>
                      <a:pt x="320849" y="169394"/>
                    </a:lnTo>
                    <a:cubicBezTo>
                      <a:pt x="319802" y="165394"/>
                      <a:pt x="318754" y="161298"/>
                      <a:pt x="317516" y="157297"/>
                    </a:cubicBezTo>
                    <a:lnTo>
                      <a:pt x="316944" y="155297"/>
                    </a:lnTo>
                    <a:cubicBezTo>
                      <a:pt x="313039" y="142915"/>
                      <a:pt x="308181" y="130818"/>
                      <a:pt x="302466" y="119674"/>
                    </a:cubicBezTo>
                    <a:cubicBezTo>
                      <a:pt x="301514" y="117769"/>
                      <a:pt x="300561" y="115959"/>
                      <a:pt x="299609" y="114054"/>
                    </a:cubicBezTo>
                    <a:lnTo>
                      <a:pt x="298751" y="112530"/>
                    </a:lnTo>
                    <a:lnTo>
                      <a:pt x="297799" y="110911"/>
                    </a:lnTo>
                    <a:lnTo>
                      <a:pt x="296846" y="109196"/>
                    </a:lnTo>
                    <a:lnTo>
                      <a:pt x="295894" y="107482"/>
                    </a:lnTo>
                    <a:lnTo>
                      <a:pt x="294846" y="105767"/>
                    </a:lnTo>
                    <a:lnTo>
                      <a:pt x="293798" y="103957"/>
                    </a:lnTo>
                    <a:lnTo>
                      <a:pt x="292751" y="102148"/>
                    </a:lnTo>
                    <a:cubicBezTo>
                      <a:pt x="290560" y="98433"/>
                      <a:pt x="288369" y="95099"/>
                      <a:pt x="286178" y="91861"/>
                    </a:cubicBezTo>
                    <a:cubicBezTo>
                      <a:pt x="281702" y="85098"/>
                      <a:pt x="276844" y="78716"/>
                      <a:pt x="271986" y="72906"/>
                    </a:cubicBezTo>
                    <a:lnTo>
                      <a:pt x="272177" y="72906"/>
                    </a:lnTo>
                    <a:cubicBezTo>
                      <a:pt x="270748" y="71096"/>
                      <a:pt x="269319" y="69477"/>
                      <a:pt x="267890" y="67858"/>
                    </a:cubicBezTo>
                    <a:cubicBezTo>
                      <a:pt x="253508" y="51665"/>
                      <a:pt x="237601" y="38044"/>
                      <a:pt x="220742" y="27472"/>
                    </a:cubicBezTo>
                    <a:cubicBezTo>
                      <a:pt x="200453" y="14708"/>
                      <a:pt x="179213" y="6231"/>
                      <a:pt x="157591" y="2326"/>
                    </a:cubicBezTo>
                    <a:lnTo>
                      <a:pt x="156353" y="2135"/>
                    </a:lnTo>
                    <a:close/>
                    <a:moveTo>
                      <a:pt x="210836" y="46998"/>
                    </a:moveTo>
                    <a:cubicBezTo>
                      <a:pt x="210455" y="48427"/>
                      <a:pt x="209121" y="49379"/>
                      <a:pt x="207883" y="49189"/>
                    </a:cubicBezTo>
                    <a:cubicBezTo>
                      <a:pt x="195881" y="44236"/>
                      <a:pt x="183499" y="40616"/>
                      <a:pt x="171021" y="38330"/>
                    </a:cubicBezTo>
                    <a:lnTo>
                      <a:pt x="169973" y="38330"/>
                    </a:lnTo>
                    <a:cubicBezTo>
                      <a:pt x="156543" y="35949"/>
                      <a:pt x="142160" y="35473"/>
                      <a:pt x="127397" y="36806"/>
                    </a:cubicBezTo>
                    <a:cubicBezTo>
                      <a:pt x="113776" y="38330"/>
                      <a:pt x="102060" y="40902"/>
                      <a:pt x="91583" y="44902"/>
                    </a:cubicBezTo>
                    <a:lnTo>
                      <a:pt x="90535" y="44902"/>
                    </a:lnTo>
                    <a:cubicBezTo>
                      <a:pt x="81105" y="48808"/>
                      <a:pt x="72247" y="53380"/>
                      <a:pt x="64341" y="58809"/>
                    </a:cubicBezTo>
                    <a:cubicBezTo>
                      <a:pt x="60531" y="61571"/>
                      <a:pt x="56912" y="64333"/>
                      <a:pt x="53292" y="67286"/>
                    </a:cubicBezTo>
                    <a:cubicBezTo>
                      <a:pt x="51768" y="68620"/>
                      <a:pt x="50244" y="69096"/>
                      <a:pt x="48434" y="69096"/>
                    </a:cubicBezTo>
                    <a:lnTo>
                      <a:pt x="47482" y="69096"/>
                    </a:lnTo>
                    <a:cubicBezTo>
                      <a:pt x="45958" y="68715"/>
                      <a:pt x="44529" y="67953"/>
                      <a:pt x="43672" y="66905"/>
                    </a:cubicBezTo>
                    <a:cubicBezTo>
                      <a:pt x="42338" y="65476"/>
                      <a:pt x="41767" y="63762"/>
                      <a:pt x="41767" y="61762"/>
                    </a:cubicBezTo>
                    <a:lnTo>
                      <a:pt x="42053" y="60809"/>
                    </a:lnTo>
                    <a:cubicBezTo>
                      <a:pt x="42338" y="59380"/>
                      <a:pt x="43005" y="58142"/>
                      <a:pt x="44053" y="57190"/>
                    </a:cubicBezTo>
                    <a:cubicBezTo>
                      <a:pt x="54149" y="48331"/>
                      <a:pt x="67008" y="40902"/>
                      <a:pt x="82153" y="35282"/>
                    </a:cubicBezTo>
                    <a:cubicBezTo>
                      <a:pt x="95774" y="30329"/>
                      <a:pt x="110156" y="27376"/>
                      <a:pt x="125015" y="26710"/>
                    </a:cubicBezTo>
                    <a:cubicBezTo>
                      <a:pt x="136541" y="26233"/>
                      <a:pt x="148542" y="27186"/>
                      <a:pt x="161782" y="29662"/>
                    </a:cubicBezTo>
                    <a:cubicBezTo>
                      <a:pt x="163496" y="29948"/>
                      <a:pt x="165306" y="30329"/>
                      <a:pt x="167116" y="30710"/>
                    </a:cubicBezTo>
                    <a:cubicBezTo>
                      <a:pt x="180356" y="33377"/>
                      <a:pt x="194548" y="37759"/>
                      <a:pt x="209121" y="43759"/>
                    </a:cubicBezTo>
                    <a:cubicBezTo>
                      <a:pt x="210550" y="44426"/>
                      <a:pt x="211217" y="45760"/>
                      <a:pt x="210931" y="46998"/>
                    </a:cubicBezTo>
                    <a:moveTo>
                      <a:pt x="241887" y="82907"/>
                    </a:moveTo>
                    <a:cubicBezTo>
                      <a:pt x="241506" y="84717"/>
                      <a:pt x="239696" y="85955"/>
                      <a:pt x="237887" y="85765"/>
                    </a:cubicBezTo>
                    <a:cubicBezTo>
                      <a:pt x="226742" y="81193"/>
                      <a:pt x="215503" y="77859"/>
                      <a:pt x="204454" y="75859"/>
                    </a:cubicBezTo>
                    <a:cubicBezTo>
                      <a:pt x="198358" y="74811"/>
                      <a:pt x="192643" y="74239"/>
                      <a:pt x="187023" y="73858"/>
                    </a:cubicBezTo>
                    <a:cubicBezTo>
                      <a:pt x="181308" y="73573"/>
                      <a:pt x="175403" y="73763"/>
                      <a:pt x="169021" y="74525"/>
                    </a:cubicBezTo>
                    <a:cubicBezTo>
                      <a:pt x="163592" y="75001"/>
                      <a:pt x="157496" y="75859"/>
                      <a:pt x="151114" y="77287"/>
                    </a:cubicBezTo>
                    <a:cubicBezTo>
                      <a:pt x="145018" y="78621"/>
                      <a:pt x="138541" y="80526"/>
                      <a:pt x="131683" y="83098"/>
                    </a:cubicBezTo>
                    <a:cubicBezTo>
                      <a:pt x="128349" y="84336"/>
                      <a:pt x="125206" y="85669"/>
                      <a:pt x="121967" y="87098"/>
                    </a:cubicBezTo>
                    <a:cubicBezTo>
                      <a:pt x="120253" y="87765"/>
                      <a:pt x="118919" y="88051"/>
                      <a:pt x="116443" y="87574"/>
                    </a:cubicBezTo>
                    <a:cubicBezTo>
                      <a:pt x="114443" y="87098"/>
                      <a:pt x="112728" y="85765"/>
                      <a:pt x="111776" y="83955"/>
                    </a:cubicBezTo>
                    <a:cubicBezTo>
                      <a:pt x="111014" y="82431"/>
                      <a:pt x="110728" y="80621"/>
                      <a:pt x="111109" y="79002"/>
                    </a:cubicBezTo>
                    <a:cubicBezTo>
                      <a:pt x="111776" y="76525"/>
                      <a:pt x="113204" y="74620"/>
                      <a:pt x="114824" y="73858"/>
                    </a:cubicBezTo>
                    <a:cubicBezTo>
                      <a:pt x="124444" y="69667"/>
                      <a:pt x="135112" y="66524"/>
                      <a:pt x="146447" y="64714"/>
                    </a:cubicBezTo>
                    <a:cubicBezTo>
                      <a:pt x="151590" y="63952"/>
                      <a:pt x="156829" y="63381"/>
                      <a:pt x="162258" y="63095"/>
                    </a:cubicBezTo>
                    <a:cubicBezTo>
                      <a:pt x="167021" y="62905"/>
                      <a:pt x="172069" y="63095"/>
                      <a:pt x="177784" y="63571"/>
                    </a:cubicBezTo>
                    <a:cubicBezTo>
                      <a:pt x="184166" y="64048"/>
                      <a:pt x="190357" y="64810"/>
                      <a:pt x="196262" y="65857"/>
                    </a:cubicBezTo>
                    <a:cubicBezTo>
                      <a:pt x="210645" y="68429"/>
                      <a:pt x="225218" y="72811"/>
                      <a:pt x="239601" y="78907"/>
                    </a:cubicBezTo>
                    <a:cubicBezTo>
                      <a:pt x="241411" y="79573"/>
                      <a:pt x="242363" y="81193"/>
                      <a:pt x="241982" y="82907"/>
                    </a:cubicBezTo>
                  </a:path>
                </a:pathLst>
              </a:custGeom>
              <a:solidFill>
                <a:srgbClr val="FDCBCF"/>
              </a:solidFill>
              <a:ln w="9525" cap="flat">
                <a:noFill/>
                <a:prstDash val="solid"/>
                <a:miter/>
              </a:ln>
            </p:spPr>
            <p:txBody>
              <a:bodyPr rtlCol="0" anchor="ctr"/>
              <a:lstStyle/>
              <a:p>
                <a:endParaRPr lang="en-US"/>
              </a:p>
            </p:txBody>
          </p:sp>
          <p:grpSp>
            <p:nvGrpSpPr>
              <p:cNvPr id="1533" name="Graphic 100">
                <a:extLst>
                  <a:ext uri="{FF2B5EF4-FFF2-40B4-BE49-F238E27FC236}">
                    <a16:creationId xmlns:a16="http://schemas.microsoft.com/office/drawing/2014/main" id="{0F79A4FE-BA65-9082-0104-F3B3A11F458B}"/>
                  </a:ext>
                </a:extLst>
              </p:cNvPr>
              <p:cNvGrpSpPr/>
              <p:nvPr/>
            </p:nvGrpSpPr>
            <p:grpSpPr>
              <a:xfrm>
                <a:off x="3357980" y="3930009"/>
                <a:ext cx="210697" cy="76000"/>
                <a:chOff x="3357980" y="3930009"/>
                <a:chExt cx="210697" cy="76000"/>
              </a:xfrm>
              <a:solidFill>
                <a:srgbClr val="1ECCDF"/>
              </a:solidFill>
            </p:grpSpPr>
            <p:sp>
              <p:nvSpPr>
                <p:cNvPr id="1568" name="Freeform: Shape 1567">
                  <a:extLst>
                    <a:ext uri="{FF2B5EF4-FFF2-40B4-BE49-F238E27FC236}">
                      <a16:creationId xmlns:a16="http://schemas.microsoft.com/office/drawing/2014/main" id="{3037000B-8E6C-4C73-9740-F8CEA125D8DF}"/>
                    </a:ext>
                  </a:extLst>
                </p:cNvPr>
                <p:cNvSpPr/>
                <p:nvPr/>
              </p:nvSpPr>
              <p:spPr>
                <a:xfrm>
                  <a:off x="3425957" y="3970879"/>
                  <a:ext cx="142720" cy="35131"/>
                </a:xfrm>
                <a:custGeom>
                  <a:avLst/>
                  <a:gdLst>
                    <a:gd name="connsiteX0" fmla="*/ 8377 w 142720"/>
                    <a:gd name="connsiteY0" fmla="*/ 10389 h 35131"/>
                    <a:gd name="connsiteX1" fmla="*/ 42095 w 142720"/>
                    <a:gd name="connsiteY1" fmla="*/ 1531 h 35131"/>
                    <a:gd name="connsiteX2" fmla="*/ 74671 w 142720"/>
                    <a:gd name="connsiteY2" fmla="*/ 293 h 35131"/>
                    <a:gd name="connsiteX3" fmla="*/ 95530 w 142720"/>
                    <a:gd name="connsiteY3" fmla="*/ 2769 h 35131"/>
                    <a:gd name="connsiteX4" fmla="*/ 106198 w 142720"/>
                    <a:gd name="connsiteY4" fmla="*/ 5055 h 35131"/>
                    <a:gd name="connsiteX5" fmla="*/ 139726 w 142720"/>
                    <a:gd name="connsiteY5" fmla="*/ 16962 h 35131"/>
                    <a:gd name="connsiteX6" fmla="*/ 142203 w 142720"/>
                    <a:gd name="connsiteY6" fmla="*/ 24105 h 35131"/>
                    <a:gd name="connsiteX7" fmla="*/ 135059 w 142720"/>
                    <a:gd name="connsiteY7" fmla="*/ 26582 h 35131"/>
                    <a:gd name="connsiteX8" fmla="*/ 127630 w 142720"/>
                    <a:gd name="connsiteY8" fmla="*/ 23820 h 35131"/>
                    <a:gd name="connsiteX9" fmla="*/ 88577 w 142720"/>
                    <a:gd name="connsiteY9" fmla="*/ 16390 h 35131"/>
                    <a:gd name="connsiteX10" fmla="*/ 59431 w 142720"/>
                    <a:gd name="connsiteY10" fmla="*/ 18581 h 35131"/>
                    <a:gd name="connsiteX11" fmla="*/ 17044 w 142720"/>
                    <a:gd name="connsiteY11" fmla="*/ 34297 h 35131"/>
                    <a:gd name="connsiteX12" fmla="*/ 7138 w 142720"/>
                    <a:gd name="connsiteY12" fmla="*/ 33821 h 35131"/>
                    <a:gd name="connsiteX13" fmla="*/ 757 w 142720"/>
                    <a:gd name="connsiteY13" fmla="*/ 26677 h 35131"/>
                    <a:gd name="connsiteX14" fmla="*/ 8377 w 142720"/>
                    <a:gd name="connsiteY14" fmla="*/ 10389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0" h="35131">
                      <a:moveTo>
                        <a:pt x="8377" y="10389"/>
                      </a:moveTo>
                      <a:cubicBezTo>
                        <a:pt x="19330" y="6389"/>
                        <a:pt x="30570" y="3246"/>
                        <a:pt x="42095" y="1531"/>
                      </a:cubicBezTo>
                      <a:cubicBezTo>
                        <a:pt x="52763" y="-88"/>
                        <a:pt x="63907" y="-279"/>
                        <a:pt x="74671" y="293"/>
                      </a:cubicBezTo>
                      <a:cubicBezTo>
                        <a:pt x="81719" y="674"/>
                        <a:pt x="88577" y="1531"/>
                        <a:pt x="95530" y="2769"/>
                      </a:cubicBezTo>
                      <a:cubicBezTo>
                        <a:pt x="99055" y="3436"/>
                        <a:pt x="102674" y="4198"/>
                        <a:pt x="106198" y="5055"/>
                      </a:cubicBezTo>
                      <a:cubicBezTo>
                        <a:pt x="117819" y="7913"/>
                        <a:pt x="128773" y="12294"/>
                        <a:pt x="139726" y="16962"/>
                      </a:cubicBezTo>
                      <a:cubicBezTo>
                        <a:pt x="142393" y="18105"/>
                        <a:pt x="143441" y="21629"/>
                        <a:pt x="142203" y="24105"/>
                      </a:cubicBezTo>
                      <a:cubicBezTo>
                        <a:pt x="140869" y="26868"/>
                        <a:pt x="137726" y="27725"/>
                        <a:pt x="135059" y="26582"/>
                      </a:cubicBezTo>
                      <a:cubicBezTo>
                        <a:pt x="132583" y="25534"/>
                        <a:pt x="130201" y="24677"/>
                        <a:pt x="127630" y="23820"/>
                      </a:cubicBezTo>
                      <a:cubicBezTo>
                        <a:pt x="114961" y="19819"/>
                        <a:pt x="101912" y="17152"/>
                        <a:pt x="88577" y="16390"/>
                      </a:cubicBezTo>
                      <a:cubicBezTo>
                        <a:pt x="78862" y="16104"/>
                        <a:pt x="68956" y="16771"/>
                        <a:pt x="59431" y="18581"/>
                      </a:cubicBezTo>
                      <a:cubicBezTo>
                        <a:pt x="44762" y="22010"/>
                        <a:pt x="30475" y="27534"/>
                        <a:pt x="17044" y="34297"/>
                      </a:cubicBezTo>
                      <a:cubicBezTo>
                        <a:pt x="14187" y="35726"/>
                        <a:pt x="9901" y="35154"/>
                        <a:pt x="7138" y="33821"/>
                      </a:cubicBezTo>
                      <a:cubicBezTo>
                        <a:pt x="4186" y="32392"/>
                        <a:pt x="1900" y="29820"/>
                        <a:pt x="757" y="26677"/>
                      </a:cubicBezTo>
                      <a:cubicBezTo>
                        <a:pt x="-1625" y="20200"/>
                        <a:pt x="1804" y="12771"/>
                        <a:pt x="8377" y="10389"/>
                      </a:cubicBezTo>
                      <a:close/>
                    </a:path>
                  </a:pathLst>
                </a:custGeom>
                <a:solidFill>
                  <a:srgbClr val="FBABB1"/>
                </a:solid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id="{DE41D56F-6596-FB9D-36CB-6FEFDD65CCC1}"/>
                    </a:ext>
                  </a:extLst>
                </p:cNvPr>
                <p:cNvSpPr/>
                <p:nvPr/>
              </p:nvSpPr>
              <p:spPr>
                <a:xfrm>
                  <a:off x="3357980" y="3930009"/>
                  <a:ext cx="180157" cy="56030"/>
                </a:xfrm>
                <a:custGeom>
                  <a:avLst/>
                  <a:gdLst>
                    <a:gd name="connsiteX0" fmla="*/ 2154 w 180157"/>
                    <a:gd name="connsiteY0" fmla="*/ 36781 h 56030"/>
                    <a:gd name="connsiteX1" fmla="*/ 8536 w 180157"/>
                    <a:gd name="connsiteY1" fmla="*/ 26970 h 56030"/>
                    <a:gd name="connsiteX2" fmla="*/ 18442 w 180157"/>
                    <a:gd name="connsiteY2" fmla="*/ 18303 h 56030"/>
                    <a:gd name="connsiteX3" fmla="*/ 39778 w 180157"/>
                    <a:gd name="connsiteY3" fmla="*/ 7063 h 56030"/>
                    <a:gd name="connsiteX4" fmla="*/ 64067 w 180157"/>
                    <a:gd name="connsiteY4" fmla="*/ 967 h 56030"/>
                    <a:gd name="connsiteX5" fmla="*/ 89594 w 180157"/>
                    <a:gd name="connsiteY5" fmla="*/ 300 h 56030"/>
                    <a:gd name="connsiteX6" fmla="*/ 113120 w 180157"/>
                    <a:gd name="connsiteY6" fmla="*/ 3063 h 56030"/>
                    <a:gd name="connsiteX7" fmla="*/ 121217 w 180157"/>
                    <a:gd name="connsiteY7" fmla="*/ 4396 h 56030"/>
                    <a:gd name="connsiteX8" fmla="*/ 136266 w 180157"/>
                    <a:gd name="connsiteY8" fmla="*/ 7444 h 56030"/>
                    <a:gd name="connsiteX9" fmla="*/ 176843 w 180157"/>
                    <a:gd name="connsiteY9" fmla="*/ 20970 h 56030"/>
                    <a:gd name="connsiteX10" fmla="*/ 179605 w 180157"/>
                    <a:gd name="connsiteY10" fmla="*/ 28780 h 56030"/>
                    <a:gd name="connsiteX11" fmla="*/ 171794 w 180157"/>
                    <a:gd name="connsiteY11" fmla="*/ 31542 h 56030"/>
                    <a:gd name="connsiteX12" fmla="*/ 165984 w 180157"/>
                    <a:gd name="connsiteY12" fmla="*/ 29352 h 56030"/>
                    <a:gd name="connsiteX13" fmla="*/ 120074 w 180157"/>
                    <a:gd name="connsiteY13" fmla="*/ 21065 h 56030"/>
                    <a:gd name="connsiteX14" fmla="*/ 95785 w 180157"/>
                    <a:gd name="connsiteY14" fmla="*/ 22113 h 56030"/>
                    <a:gd name="connsiteX15" fmla="*/ 71306 w 180157"/>
                    <a:gd name="connsiteY15" fmla="*/ 26494 h 56030"/>
                    <a:gd name="connsiteX16" fmla="*/ 43112 w 180157"/>
                    <a:gd name="connsiteY16" fmla="*/ 36400 h 56030"/>
                    <a:gd name="connsiteX17" fmla="*/ 32063 w 180157"/>
                    <a:gd name="connsiteY17" fmla="*/ 43544 h 56030"/>
                    <a:gd name="connsiteX18" fmla="*/ 26252 w 180157"/>
                    <a:gd name="connsiteY18" fmla="*/ 48116 h 56030"/>
                    <a:gd name="connsiteX19" fmla="*/ 21109 w 180157"/>
                    <a:gd name="connsiteY19" fmla="*/ 51926 h 56030"/>
                    <a:gd name="connsiteX20" fmla="*/ 4154 w 180157"/>
                    <a:gd name="connsiteY20" fmla="*/ 53164 h 56030"/>
                    <a:gd name="connsiteX21" fmla="*/ 2249 w 180157"/>
                    <a:gd name="connsiteY21" fmla="*/ 36876 h 5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157" h="56030">
                      <a:moveTo>
                        <a:pt x="2154" y="36781"/>
                      </a:moveTo>
                      <a:cubicBezTo>
                        <a:pt x="3869" y="33257"/>
                        <a:pt x="5869" y="29923"/>
                        <a:pt x="8536" y="26970"/>
                      </a:cubicBezTo>
                      <a:cubicBezTo>
                        <a:pt x="11393" y="23732"/>
                        <a:pt x="14918" y="20874"/>
                        <a:pt x="18442" y="18303"/>
                      </a:cubicBezTo>
                      <a:cubicBezTo>
                        <a:pt x="24919" y="13540"/>
                        <a:pt x="32348" y="9921"/>
                        <a:pt x="39778" y="7063"/>
                      </a:cubicBezTo>
                      <a:cubicBezTo>
                        <a:pt x="47493" y="4110"/>
                        <a:pt x="55875" y="2110"/>
                        <a:pt x="64067" y="967"/>
                      </a:cubicBezTo>
                      <a:cubicBezTo>
                        <a:pt x="72544" y="-176"/>
                        <a:pt x="81021" y="-176"/>
                        <a:pt x="89594" y="300"/>
                      </a:cubicBezTo>
                      <a:cubicBezTo>
                        <a:pt x="97404" y="777"/>
                        <a:pt x="105310" y="1824"/>
                        <a:pt x="113120" y="3063"/>
                      </a:cubicBezTo>
                      <a:cubicBezTo>
                        <a:pt x="115787" y="3444"/>
                        <a:pt x="118550" y="3920"/>
                        <a:pt x="121217" y="4396"/>
                      </a:cubicBezTo>
                      <a:cubicBezTo>
                        <a:pt x="126265" y="5349"/>
                        <a:pt x="131218" y="6301"/>
                        <a:pt x="136266" y="7444"/>
                      </a:cubicBezTo>
                      <a:cubicBezTo>
                        <a:pt x="150268" y="10587"/>
                        <a:pt x="163698" y="15350"/>
                        <a:pt x="176843" y="20970"/>
                      </a:cubicBezTo>
                      <a:cubicBezTo>
                        <a:pt x="179795" y="22208"/>
                        <a:pt x="180938" y="26018"/>
                        <a:pt x="179605" y="28780"/>
                      </a:cubicBezTo>
                      <a:cubicBezTo>
                        <a:pt x="178176" y="31733"/>
                        <a:pt x="174747" y="32781"/>
                        <a:pt x="171794" y="31542"/>
                      </a:cubicBezTo>
                      <a:cubicBezTo>
                        <a:pt x="169889" y="30780"/>
                        <a:pt x="167889" y="30018"/>
                        <a:pt x="165984" y="29352"/>
                      </a:cubicBezTo>
                      <a:cubicBezTo>
                        <a:pt x="151125" y="24684"/>
                        <a:pt x="135599" y="21922"/>
                        <a:pt x="120074" y="21065"/>
                      </a:cubicBezTo>
                      <a:cubicBezTo>
                        <a:pt x="111882" y="20779"/>
                        <a:pt x="103786" y="21065"/>
                        <a:pt x="95785" y="22113"/>
                      </a:cubicBezTo>
                      <a:cubicBezTo>
                        <a:pt x="87498" y="23160"/>
                        <a:pt x="79402" y="24780"/>
                        <a:pt x="71306" y="26494"/>
                      </a:cubicBezTo>
                      <a:cubicBezTo>
                        <a:pt x="61590" y="28780"/>
                        <a:pt x="52065" y="31923"/>
                        <a:pt x="43112" y="36400"/>
                      </a:cubicBezTo>
                      <a:cubicBezTo>
                        <a:pt x="39302" y="38496"/>
                        <a:pt x="35587" y="40877"/>
                        <a:pt x="32063" y="43544"/>
                      </a:cubicBezTo>
                      <a:cubicBezTo>
                        <a:pt x="30062" y="44973"/>
                        <a:pt x="28253" y="46592"/>
                        <a:pt x="26252" y="48116"/>
                      </a:cubicBezTo>
                      <a:cubicBezTo>
                        <a:pt x="24633" y="49449"/>
                        <a:pt x="22823" y="50688"/>
                        <a:pt x="21109" y="51926"/>
                      </a:cubicBezTo>
                      <a:cubicBezTo>
                        <a:pt x="17013" y="57069"/>
                        <a:pt x="8917" y="57260"/>
                        <a:pt x="4154" y="53164"/>
                      </a:cubicBezTo>
                      <a:cubicBezTo>
                        <a:pt x="-799" y="48878"/>
                        <a:pt x="-1180" y="42020"/>
                        <a:pt x="2249" y="36876"/>
                      </a:cubicBezTo>
                      <a:close/>
                    </a:path>
                  </a:pathLst>
                </a:custGeom>
                <a:solidFill>
                  <a:srgbClr val="FBABB1"/>
                </a:solidFill>
                <a:ln w="9525" cap="flat">
                  <a:noFill/>
                  <a:prstDash val="solid"/>
                  <a:miter/>
                </a:ln>
              </p:spPr>
              <p:txBody>
                <a:bodyPr rtlCol="0" anchor="ctr"/>
                <a:lstStyle/>
                <a:p>
                  <a:endParaRPr lang="en-US"/>
                </a:p>
              </p:txBody>
            </p:sp>
          </p:grpSp>
          <p:grpSp>
            <p:nvGrpSpPr>
              <p:cNvPr id="1534" name="Graphic 100">
                <a:extLst>
                  <a:ext uri="{FF2B5EF4-FFF2-40B4-BE49-F238E27FC236}">
                    <a16:creationId xmlns:a16="http://schemas.microsoft.com/office/drawing/2014/main" id="{3A97C14E-AC7F-0655-D928-FB3A63CA9D51}"/>
                  </a:ext>
                </a:extLst>
              </p:cNvPr>
              <p:cNvGrpSpPr/>
              <p:nvPr/>
            </p:nvGrpSpPr>
            <p:grpSpPr>
              <a:xfrm>
                <a:off x="3248429" y="4075716"/>
                <a:ext cx="351379" cy="306629"/>
                <a:chOff x="3248429" y="4075716"/>
                <a:chExt cx="351379" cy="306629"/>
              </a:xfrm>
            </p:grpSpPr>
            <p:sp>
              <p:nvSpPr>
                <p:cNvPr id="1536" name="Freeform: Shape 1535">
                  <a:extLst>
                    <a:ext uri="{FF2B5EF4-FFF2-40B4-BE49-F238E27FC236}">
                      <a16:creationId xmlns:a16="http://schemas.microsoft.com/office/drawing/2014/main" id="{3D7E2F38-E06B-500E-5B70-67F24F1DED8C}"/>
                    </a:ext>
                  </a:extLst>
                </p:cNvPr>
                <p:cNvSpPr/>
                <p:nvPr/>
              </p:nvSpPr>
              <p:spPr>
                <a:xfrm>
                  <a:off x="3248429" y="4075716"/>
                  <a:ext cx="351379" cy="306629"/>
                </a:xfrm>
                <a:custGeom>
                  <a:avLst/>
                  <a:gdLst>
                    <a:gd name="connsiteX0" fmla="*/ 262 w 351379"/>
                    <a:gd name="connsiteY0" fmla="*/ 124723 h 306629"/>
                    <a:gd name="connsiteX1" fmla="*/ 452 w 351379"/>
                    <a:gd name="connsiteY1" fmla="*/ 134819 h 306629"/>
                    <a:gd name="connsiteX2" fmla="*/ 3596 w 351379"/>
                    <a:gd name="connsiteY2" fmla="*/ 145297 h 306629"/>
                    <a:gd name="connsiteX3" fmla="*/ 9692 w 351379"/>
                    <a:gd name="connsiteY3" fmla="*/ 154631 h 306629"/>
                    <a:gd name="connsiteX4" fmla="*/ 22550 w 351379"/>
                    <a:gd name="connsiteY4" fmla="*/ 165394 h 306629"/>
                    <a:gd name="connsiteX5" fmla="*/ 36076 w 351379"/>
                    <a:gd name="connsiteY5" fmla="*/ 170347 h 306629"/>
                    <a:gd name="connsiteX6" fmla="*/ 46744 w 351379"/>
                    <a:gd name="connsiteY6" fmla="*/ 171967 h 306629"/>
                    <a:gd name="connsiteX7" fmla="*/ 59031 w 351379"/>
                    <a:gd name="connsiteY7" fmla="*/ 173967 h 306629"/>
                    <a:gd name="connsiteX8" fmla="*/ 62365 w 351379"/>
                    <a:gd name="connsiteY8" fmla="*/ 175491 h 306629"/>
                    <a:gd name="connsiteX9" fmla="*/ 65508 w 351379"/>
                    <a:gd name="connsiteY9" fmla="*/ 178253 h 306629"/>
                    <a:gd name="connsiteX10" fmla="*/ 68937 w 351379"/>
                    <a:gd name="connsiteY10" fmla="*/ 183111 h 306629"/>
                    <a:gd name="connsiteX11" fmla="*/ 71223 w 351379"/>
                    <a:gd name="connsiteY11" fmla="*/ 188826 h 306629"/>
                    <a:gd name="connsiteX12" fmla="*/ 72366 w 351379"/>
                    <a:gd name="connsiteY12" fmla="*/ 190636 h 306629"/>
                    <a:gd name="connsiteX13" fmla="*/ 84082 w 351379"/>
                    <a:gd name="connsiteY13" fmla="*/ 207971 h 306629"/>
                    <a:gd name="connsiteX14" fmla="*/ 96560 w 351379"/>
                    <a:gd name="connsiteY14" fmla="*/ 212924 h 306629"/>
                    <a:gd name="connsiteX15" fmla="*/ 108561 w 351379"/>
                    <a:gd name="connsiteY15" fmla="*/ 212638 h 306629"/>
                    <a:gd name="connsiteX16" fmla="*/ 121325 w 351379"/>
                    <a:gd name="connsiteY16" fmla="*/ 208162 h 306629"/>
                    <a:gd name="connsiteX17" fmla="*/ 125992 w 351379"/>
                    <a:gd name="connsiteY17" fmla="*/ 206257 h 306629"/>
                    <a:gd name="connsiteX18" fmla="*/ 130945 w 351379"/>
                    <a:gd name="connsiteY18" fmla="*/ 205018 h 306629"/>
                    <a:gd name="connsiteX19" fmla="*/ 133802 w 351379"/>
                    <a:gd name="connsiteY19" fmla="*/ 205304 h 306629"/>
                    <a:gd name="connsiteX20" fmla="*/ 137422 w 351379"/>
                    <a:gd name="connsiteY20" fmla="*/ 206447 h 306629"/>
                    <a:gd name="connsiteX21" fmla="*/ 139041 w 351379"/>
                    <a:gd name="connsiteY21" fmla="*/ 207495 h 306629"/>
                    <a:gd name="connsiteX22" fmla="*/ 139041 w 351379"/>
                    <a:gd name="connsiteY22" fmla="*/ 207495 h 306629"/>
                    <a:gd name="connsiteX23" fmla="*/ 139803 w 351379"/>
                    <a:gd name="connsiteY23" fmla="*/ 208447 h 306629"/>
                    <a:gd name="connsiteX24" fmla="*/ 141232 w 351379"/>
                    <a:gd name="connsiteY24" fmla="*/ 211210 h 306629"/>
                    <a:gd name="connsiteX25" fmla="*/ 143232 w 351379"/>
                    <a:gd name="connsiteY25" fmla="*/ 218925 h 306629"/>
                    <a:gd name="connsiteX26" fmla="*/ 143994 w 351379"/>
                    <a:gd name="connsiteY26" fmla="*/ 222163 h 306629"/>
                    <a:gd name="connsiteX27" fmla="*/ 146375 w 351379"/>
                    <a:gd name="connsiteY27" fmla="*/ 231307 h 306629"/>
                    <a:gd name="connsiteX28" fmla="*/ 147423 w 351379"/>
                    <a:gd name="connsiteY28" fmla="*/ 235213 h 306629"/>
                    <a:gd name="connsiteX29" fmla="*/ 152090 w 351379"/>
                    <a:gd name="connsiteY29" fmla="*/ 248929 h 306629"/>
                    <a:gd name="connsiteX30" fmla="*/ 161711 w 351379"/>
                    <a:gd name="connsiteY30" fmla="*/ 261121 h 306629"/>
                    <a:gd name="connsiteX31" fmla="*/ 177141 w 351379"/>
                    <a:gd name="connsiteY31" fmla="*/ 268169 h 306629"/>
                    <a:gd name="connsiteX32" fmla="*/ 191048 w 351379"/>
                    <a:gd name="connsiteY32" fmla="*/ 267693 h 306629"/>
                    <a:gd name="connsiteX33" fmla="*/ 205716 w 351379"/>
                    <a:gd name="connsiteY33" fmla="*/ 261597 h 306629"/>
                    <a:gd name="connsiteX34" fmla="*/ 213622 w 351379"/>
                    <a:gd name="connsiteY34" fmla="*/ 257882 h 306629"/>
                    <a:gd name="connsiteX35" fmla="*/ 218099 w 351379"/>
                    <a:gd name="connsiteY35" fmla="*/ 256834 h 306629"/>
                    <a:gd name="connsiteX36" fmla="*/ 220861 w 351379"/>
                    <a:gd name="connsiteY36" fmla="*/ 256930 h 306629"/>
                    <a:gd name="connsiteX37" fmla="*/ 223337 w 351379"/>
                    <a:gd name="connsiteY37" fmla="*/ 257692 h 306629"/>
                    <a:gd name="connsiteX38" fmla="*/ 225338 w 351379"/>
                    <a:gd name="connsiteY38" fmla="*/ 259025 h 306629"/>
                    <a:gd name="connsiteX39" fmla="*/ 227433 w 351379"/>
                    <a:gd name="connsiteY39" fmla="*/ 261406 h 306629"/>
                    <a:gd name="connsiteX40" fmla="*/ 231910 w 351379"/>
                    <a:gd name="connsiteY40" fmla="*/ 270931 h 306629"/>
                    <a:gd name="connsiteX41" fmla="*/ 233053 w 351379"/>
                    <a:gd name="connsiteY41" fmla="*/ 274360 h 306629"/>
                    <a:gd name="connsiteX42" fmla="*/ 238196 w 351379"/>
                    <a:gd name="connsiteY42" fmla="*/ 287695 h 306629"/>
                    <a:gd name="connsiteX43" fmla="*/ 250293 w 351379"/>
                    <a:gd name="connsiteY43" fmla="*/ 302078 h 306629"/>
                    <a:gd name="connsiteX44" fmla="*/ 261056 w 351379"/>
                    <a:gd name="connsiteY44" fmla="*/ 306079 h 306629"/>
                    <a:gd name="connsiteX45" fmla="*/ 262580 w 351379"/>
                    <a:gd name="connsiteY45" fmla="*/ 306269 h 306629"/>
                    <a:gd name="connsiteX46" fmla="*/ 274296 w 351379"/>
                    <a:gd name="connsiteY46" fmla="*/ 305888 h 306629"/>
                    <a:gd name="connsiteX47" fmla="*/ 286679 w 351379"/>
                    <a:gd name="connsiteY47" fmla="*/ 300459 h 306629"/>
                    <a:gd name="connsiteX48" fmla="*/ 293346 w 351379"/>
                    <a:gd name="connsiteY48" fmla="*/ 295696 h 306629"/>
                    <a:gd name="connsiteX49" fmla="*/ 296585 w 351379"/>
                    <a:gd name="connsiteY49" fmla="*/ 293315 h 306629"/>
                    <a:gd name="connsiteX50" fmla="*/ 300014 w 351379"/>
                    <a:gd name="connsiteY50" fmla="*/ 291220 h 306629"/>
                    <a:gd name="connsiteX51" fmla="*/ 302966 w 351379"/>
                    <a:gd name="connsiteY51" fmla="*/ 293791 h 306629"/>
                    <a:gd name="connsiteX52" fmla="*/ 309539 w 351379"/>
                    <a:gd name="connsiteY52" fmla="*/ 296458 h 306629"/>
                    <a:gd name="connsiteX53" fmla="*/ 315635 w 351379"/>
                    <a:gd name="connsiteY53" fmla="*/ 296458 h 306629"/>
                    <a:gd name="connsiteX54" fmla="*/ 332684 w 351379"/>
                    <a:gd name="connsiteY54" fmla="*/ 285409 h 306629"/>
                    <a:gd name="connsiteX55" fmla="*/ 340400 w 351379"/>
                    <a:gd name="connsiteY55" fmla="*/ 269598 h 306629"/>
                    <a:gd name="connsiteX56" fmla="*/ 344972 w 351379"/>
                    <a:gd name="connsiteY56" fmla="*/ 248833 h 306629"/>
                    <a:gd name="connsiteX57" fmla="*/ 348496 w 351379"/>
                    <a:gd name="connsiteY57" fmla="*/ 207590 h 306629"/>
                    <a:gd name="connsiteX58" fmla="*/ 348686 w 351379"/>
                    <a:gd name="connsiteY58" fmla="*/ 202923 h 306629"/>
                    <a:gd name="connsiteX59" fmla="*/ 349258 w 351379"/>
                    <a:gd name="connsiteY59" fmla="*/ 191398 h 306629"/>
                    <a:gd name="connsiteX60" fmla="*/ 350306 w 351379"/>
                    <a:gd name="connsiteY60" fmla="*/ 179015 h 306629"/>
                    <a:gd name="connsiteX61" fmla="*/ 351353 w 351379"/>
                    <a:gd name="connsiteY61" fmla="*/ 165871 h 306629"/>
                    <a:gd name="connsiteX62" fmla="*/ 342495 w 351379"/>
                    <a:gd name="connsiteY62" fmla="*/ 153774 h 306629"/>
                    <a:gd name="connsiteX63" fmla="*/ 339257 w 351379"/>
                    <a:gd name="connsiteY63" fmla="*/ 146630 h 306629"/>
                    <a:gd name="connsiteX64" fmla="*/ 328303 w 351379"/>
                    <a:gd name="connsiteY64" fmla="*/ 124056 h 306629"/>
                    <a:gd name="connsiteX65" fmla="*/ 308872 w 351379"/>
                    <a:gd name="connsiteY65" fmla="*/ 95671 h 306629"/>
                    <a:gd name="connsiteX66" fmla="*/ 256294 w 351379"/>
                    <a:gd name="connsiteY66" fmla="*/ 44998 h 306629"/>
                    <a:gd name="connsiteX67" fmla="*/ 191905 w 351379"/>
                    <a:gd name="connsiteY67" fmla="*/ 10327 h 306629"/>
                    <a:gd name="connsiteX68" fmla="*/ 162949 w 351379"/>
                    <a:gd name="connsiteY68" fmla="*/ 2612 h 306629"/>
                    <a:gd name="connsiteX69" fmla="*/ 125611 w 351379"/>
                    <a:gd name="connsiteY69" fmla="*/ 326 h 306629"/>
                    <a:gd name="connsiteX70" fmla="*/ 119610 w 351379"/>
                    <a:gd name="connsiteY70" fmla="*/ 2136 h 306629"/>
                    <a:gd name="connsiteX71" fmla="*/ 114181 w 351379"/>
                    <a:gd name="connsiteY71" fmla="*/ 4898 h 306629"/>
                    <a:gd name="connsiteX72" fmla="*/ 112847 w 351379"/>
                    <a:gd name="connsiteY72" fmla="*/ 5851 h 306629"/>
                    <a:gd name="connsiteX73" fmla="*/ 104465 w 351379"/>
                    <a:gd name="connsiteY73" fmla="*/ 14518 h 306629"/>
                    <a:gd name="connsiteX74" fmla="*/ 104465 w 351379"/>
                    <a:gd name="connsiteY74" fmla="*/ 14518 h 306629"/>
                    <a:gd name="connsiteX75" fmla="*/ 104275 w 351379"/>
                    <a:gd name="connsiteY75" fmla="*/ 14709 h 306629"/>
                    <a:gd name="connsiteX76" fmla="*/ 104275 w 351379"/>
                    <a:gd name="connsiteY76" fmla="*/ 14709 h 306629"/>
                    <a:gd name="connsiteX77" fmla="*/ 69128 w 351379"/>
                    <a:gd name="connsiteY77" fmla="*/ 42903 h 306629"/>
                    <a:gd name="connsiteX78" fmla="*/ 28742 w 351379"/>
                    <a:gd name="connsiteY78" fmla="*/ 76907 h 306629"/>
                    <a:gd name="connsiteX79" fmla="*/ 13216 w 351379"/>
                    <a:gd name="connsiteY79" fmla="*/ 95005 h 306629"/>
                    <a:gd name="connsiteX80" fmla="*/ 3024 w 351379"/>
                    <a:gd name="connsiteY80" fmla="*/ 114150 h 306629"/>
                    <a:gd name="connsiteX81" fmla="*/ 452 w 351379"/>
                    <a:gd name="connsiteY81" fmla="*/ 124913 h 306629"/>
                    <a:gd name="connsiteX82" fmla="*/ 22169 w 351379"/>
                    <a:gd name="connsiteY82" fmla="*/ 139772 h 306629"/>
                    <a:gd name="connsiteX83" fmla="*/ 22169 w 351379"/>
                    <a:gd name="connsiteY83" fmla="*/ 139772 h 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1379" h="306629">
                      <a:moveTo>
                        <a:pt x="262" y="124723"/>
                      </a:moveTo>
                      <a:cubicBezTo>
                        <a:pt x="-24" y="128056"/>
                        <a:pt x="-214" y="131485"/>
                        <a:pt x="452" y="134819"/>
                      </a:cubicBezTo>
                      <a:cubicBezTo>
                        <a:pt x="1119" y="138534"/>
                        <a:pt x="2072" y="141963"/>
                        <a:pt x="3596" y="145297"/>
                      </a:cubicBezTo>
                      <a:cubicBezTo>
                        <a:pt x="5310" y="148726"/>
                        <a:pt x="7120" y="151774"/>
                        <a:pt x="9692" y="154631"/>
                      </a:cubicBezTo>
                      <a:cubicBezTo>
                        <a:pt x="13406" y="158917"/>
                        <a:pt x="17502" y="162632"/>
                        <a:pt x="22550" y="165394"/>
                      </a:cubicBezTo>
                      <a:cubicBezTo>
                        <a:pt x="26741" y="167680"/>
                        <a:pt x="31409" y="169300"/>
                        <a:pt x="36076" y="170347"/>
                      </a:cubicBezTo>
                      <a:cubicBezTo>
                        <a:pt x="39600" y="171109"/>
                        <a:pt x="43124" y="171586"/>
                        <a:pt x="46744" y="171967"/>
                      </a:cubicBezTo>
                      <a:cubicBezTo>
                        <a:pt x="50840" y="172443"/>
                        <a:pt x="55031" y="172919"/>
                        <a:pt x="59031" y="173967"/>
                      </a:cubicBezTo>
                      <a:cubicBezTo>
                        <a:pt x="60174" y="174443"/>
                        <a:pt x="61317" y="174919"/>
                        <a:pt x="62365" y="175491"/>
                      </a:cubicBezTo>
                      <a:cubicBezTo>
                        <a:pt x="63508" y="176348"/>
                        <a:pt x="64556" y="177205"/>
                        <a:pt x="65508" y="178253"/>
                      </a:cubicBezTo>
                      <a:cubicBezTo>
                        <a:pt x="66746" y="179777"/>
                        <a:pt x="67889" y="181396"/>
                        <a:pt x="68937" y="183111"/>
                      </a:cubicBezTo>
                      <a:cubicBezTo>
                        <a:pt x="69794" y="185016"/>
                        <a:pt x="70461" y="186921"/>
                        <a:pt x="71223" y="188826"/>
                      </a:cubicBezTo>
                      <a:cubicBezTo>
                        <a:pt x="71509" y="189493"/>
                        <a:pt x="71890" y="190064"/>
                        <a:pt x="72366" y="190636"/>
                      </a:cubicBezTo>
                      <a:cubicBezTo>
                        <a:pt x="74081" y="198065"/>
                        <a:pt x="78367" y="204352"/>
                        <a:pt x="84082" y="207971"/>
                      </a:cubicBezTo>
                      <a:cubicBezTo>
                        <a:pt x="88082" y="210543"/>
                        <a:pt x="92273" y="212162"/>
                        <a:pt x="96560" y="212924"/>
                      </a:cubicBezTo>
                      <a:cubicBezTo>
                        <a:pt x="100560" y="213686"/>
                        <a:pt x="104656" y="213591"/>
                        <a:pt x="108561" y="212638"/>
                      </a:cubicBezTo>
                      <a:cubicBezTo>
                        <a:pt x="112943" y="211591"/>
                        <a:pt x="117229" y="209876"/>
                        <a:pt x="121325" y="208162"/>
                      </a:cubicBezTo>
                      <a:cubicBezTo>
                        <a:pt x="122849" y="207495"/>
                        <a:pt x="124468" y="206923"/>
                        <a:pt x="125992" y="206257"/>
                      </a:cubicBezTo>
                      <a:cubicBezTo>
                        <a:pt x="127611" y="205780"/>
                        <a:pt x="129230" y="205304"/>
                        <a:pt x="130945" y="205018"/>
                      </a:cubicBezTo>
                      <a:cubicBezTo>
                        <a:pt x="131897" y="205018"/>
                        <a:pt x="132850" y="205114"/>
                        <a:pt x="133802" y="205304"/>
                      </a:cubicBezTo>
                      <a:cubicBezTo>
                        <a:pt x="135041" y="205590"/>
                        <a:pt x="136279" y="205971"/>
                        <a:pt x="137422" y="206447"/>
                      </a:cubicBezTo>
                      <a:cubicBezTo>
                        <a:pt x="137993" y="206733"/>
                        <a:pt x="138470" y="207114"/>
                        <a:pt x="139041" y="207495"/>
                      </a:cubicBezTo>
                      <a:lnTo>
                        <a:pt x="139041" y="207495"/>
                      </a:lnTo>
                      <a:lnTo>
                        <a:pt x="139803" y="208447"/>
                      </a:lnTo>
                      <a:cubicBezTo>
                        <a:pt x="140279" y="209305"/>
                        <a:pt x="140756" y="210257"/>
                        <a:pt x="141232" y="211210"/>
                      </a:cubicBezTo>
                      <a:cubicBezTo>
                        <a:pt x="141994" y="213781"/>
                        <a:pt x="142565" y="216353"/>
                        <a:pt x="143232" y="218925"/>
                      </a:cubicBezTo>
                      <a:lnTo>
                        <a:pt x="143994" y="222163"/>
                      </a:lnTo>
                      <a:cubicBezTo>
                        <a:pt x="144756" y="225211"/>
                        <a:pt x="145518" y="228259"/>
                        <a:pt x="146375" y="231307"/>
                      </a:cubicBezTo>
                      <a:lnTo>
                        <a:pt x="147423" y="235213"/>
                      </a:lnTo>
                      <a:cubicBezTo>
                        <a:pt x="148661" y="239975"/>
                        <a:pt x="149995" y="244642"/>
                        <a:pt x="152090" y="248929"/>
                      </a:cubicBezTo>
                      <a:cubicBezTo>
                        <a:pt x="154567" y="253786"/>
                        <a:pt x="157710" y="257787"/>
                        <a:pt x="161711" y="261121"/>
                      </a:cubicBezTo>
                      <a:cubicBezTo>
                        <a:pt x="165902" y="264645"/>
                        <a:pt x="171331" y="267121"/>
                        <a:pt x="177141" y="268169"/>
                      </a:cubicBezTo>
                      <a:cubicBezTo>
                        <a:pt x="181904" y="269026"/>
                        <a:pt x="186761" y="268836"/>
                        <a:pt x="191048" y="267693"/>
                      </a:cubicBezTo>
                      <a:cubicBezTo>
                        <a:pt x="196286" y="266359"/>
                        <a:pt x="201049" y="263978"/>
                        <a:pt x="205716" y="261597"/>
                      </a:cubicBezTo>
                      <a:cubicBezTo>
                        <a:pt x="208288" y="260359"/>
                        <a:pt x="210955" y="259025"/>
                        <a:pt x="213622" y="257882"/>
                      </a:cubicBezTo>
                      <a:cubicBezTo>
                        <a:pt x="215051" y="257406"/>
                        <a:pt x="216575" y="257025"/>
                        <a:pt x="218099" y="256834"/>
                      </a:cubicBezTo>
                      <a:cubicBezTo>
                        <a:pt x="219051" y="256834"/>
                        <a:pt x="219908" y="256834"/>
                        <a:pt x="220861" y="256930"/>
                      </a:cubicBezTo>
                      <a:cubicBezTo>
                        <a:pt x="221718" y="257120"/>
                        <a:pt x="222575" y="257406"/>
                        <a:pt x="223337" y="257692"/>
                      </a:cubicBezTo>
                      <a:cubicBezTo>
                        <a:pt x="224004" y="258073"/>
                        <a:pt x="224671" y="258549"/>
                        <a:pt x="225338" y="259025"/>
                      </a:cubicBezTo>
                      <a:cubicBezTo>
                        <a:pt x="226100" y="259787"/>
                        <a:pt x="226766" y="260644"/>
                        <a:pt x="227433" y="261406"/>
                      </a:cubicBezTo>
                      <a:cubicBezTo>
                        <a:pt x="229338" y="264645"/>
                        <a:pt x="230767" y="268074"/>
                        <a:pt x="231910" y="270931"/>
                      </a:cubicBezTo>
                      <a:lnTo>
                        <a:pt x="233053" y="274360"/>
                      </a:lnTo>
                      <a:cubicBezTo>
                        <a:pt x="234482" y="278837"/>
                        <a:pt x="236006" y="283409"/>
                        <a:pt x="238196" y="287695"/>
                      </a:cubicBezTo>
                      <a:cubicBezTo>
                        <a:pt x="240482" y="292363"/>
                        <a:pt x="244388" y="298649"/>
                        <a:pt x="250293" y="302078"/>
                      </a:cubicBezTo>
                      <a:cubicBezTo>
                        <a:pt x="253817" y="304078"/>
                        <a:pt x="257151" y="305412"/>
                        <a:pt x="261056" y="306079"/>
                      </a:cubicBezTo>
                      <a:lnTo>
                        <a:pt x="262580" y="306269"/>
                      </a:lnTo>
                      <a:cubicBezTo>
                        <a:pt x="266676" y="306841"/>
                        <a:pt x="270867" y="306745"/>
                        <a:pt x="274296" y="305888"/>
                      </a:cubicBezTo>
                      <a:cubicBezTo>
                        <a:pt x="278773" y="304840"/>
                        <a:pt x="282773" y="303031"/>
                        <a:pt x="286679" y="300459"/>
                      </a:cubicBezTo>
                      <a:cubicBezTo>
                        <a:pt x="288965" y="298935"/>
                        <a:pt x="291155" y="297316"/>
                        <a:pt x="293346" y="295696"/>
                      </a:cubicBezTo>
                      <a:lnTo>
                        <a:pt x="296585" y="293315"/>
                      </a:lnTo>
                      <a:cubicBezTo>
                        <a:pt x="297728" y="292553"/>
                        <a:pt x="298966" y="291886"/>
                        <a:pt x="300014" y="291220"/>
                      </a:cubicBezTo>
                      <a:cubicBezTo>
                        <a:pt x="301061" y="292363"/>
                        <a:pt x="301919" y="293125"/>
                        <a:pt x="302966" y="293791"/>
                      </a:cubicBezTo>
                      <a:cubicBezTo>
                        <a:pt x="305062" y="295125"/>
                        <a:pt x="307253" y="295982"/>
                        <a:pt x="309539" y="296458"/>
                      </a:cubicBezTo>
                      <a:cubicBezTo>
                        <a:pt x="311444" y="296839"/>
                        <a:pt x="313539" y="296839"/>
                        <a:pt x="315635" y="296458"/>
                      </a:cubicBezTo>
                      <a:cubicBezTo>
                        <a:pt x="321921" y="295506"/>
                        <a:pt x="328017" y="291601"/>
                        <a:pt x="332684" y="285409"/>
                      </a:cubicBezTo>
                      <a:cubicBezTo>
                        <a:pt x="335828" y="281314"/>
                        <a:pt x="338399" y="275980"/>
                        <a:pt x="340400" y="269598"/>
                      </a:cubicBezTo>
                      <a:cubicBezTo>
                        <a:pt x="342209" y="263692"/>
                        <a:pt x="343733" y="257025"/>
                        <a:pt x="344972" y="248833"/>
                      </a:cubicBezTo>
                      <a:cubicBezTo>
                        <a:pt x="347162" y="234736"/>
                        <a:pt x="347924" y="220735"/>
                        <a:pt x="348496" y="207590"/>
                      </a:cubicBezTo>
                      <a:lnTo>
                        <a:pt x="348686" y="202923"/>
                      </a:lnTo>
                      <a:cubicBezTo>
                        <a:pt x="348877" y="199113"/>
                        <a:pt x="348972" y="195208"/>
                        <a:pt x="349258" y="191398"/>
                      </a:cubicBezTo>
                      <a:cubicBezTo>
                        <a:pt x="349544" y="187207"/>
                        <a:pt x="349925" y="183111"/>
                        <a:pt x="350306" y="179015"/>
                      </a:cubicBezTo>
                      <a:cubicBezTo>
                        <a:pt x="350687" y="174634"/>
                        <a:pt x="351163" y="170252"/>
                        <a:pt x="351353" y="165871"/>
                      </a:cubicBezTo>
                      <a:cubicBezTo>
                        <a:pt x="351734" y="160251"/>
                        <a:pt x="347924" y="155203"/>
                        <a:pt x="342495" y="153774"/>
                      </a:cubicBezTo>
                      <a:lnTo>
                        <a:pt x="339257" y="146630"/>
                      </a:lnTo>
                      <a:cubicBezTo>
                        <a:pt x="335923" y="139105"/>
                        <a:pt x="332494" y="131295"/>
                        <a:pt x="328303" y="124056"/>
                      </a:cubicBezTo>
                      <a:cubicBezTo>
                        <a:pt x="322969" y="114721"/>
                        <a:pt x="316587" y="105482"/>
                        <a:pt x="308872" y="95671"/>
                      </a:cubicBezTo>
                      <a:cubicBezTo>
                        <a:pt x="294299" y="77098"/>
                        <a:pt x="276582" y="60048"/>
                        <a:pt x="256294" y="44998"/>
                      </a:cubicBezTo>
                      <a:cubicBezTo>
                        <a:pt x="235720" y="29758"/>
                        <a:pt x="214098" y="18138"/>
                        <a:pt x="191905" y="10327"/>
                      </a:cubicBezTo>
                      <a:cubicBezTo>
                        <a:pt x="182285" y="6898"/>
                        <a:pt x="172569" y="4327"/>
                        <a:pt x="162949" y="2612"/>
                      </a:cubicBezTo>
                      <a:cubicBezTo>
                        <a:pt x="150090" y="326"/>
                        <a:pt x="137517" y="-531"/>
                        <a:pt x="125611" y="326"/>
                      </a:cubicBezTo>
                      <a:cubicBezTo>
                        <a:pt x="123515" y="421"/>
                        <a:pt x="121420" y="1088"/>
                        <a:pt x="119610" y="2136"/>
                      </a:cubicBezTo>
                      <a:cubicBezTo>
                        <a:pt x="117610" y="2517"/>
                        <a:pt x="115800" y="3469"/>
                        <a:pt x="114181" y="4898"/>
                      </a:cubicBezTo>
                      <a:cubicBezTo>
                        <a:pt x="113609" y="5089"/>
                        <a:pt x="113133" y="5374"/>
                        <a:pt x="112847" y="5851"/>
                      </a:cubicBezTo>
                      <a:cubicBezTo>
                        <a:pt x="110276" y="8994"/>
                        <a:pt x="107418" y="11851"/>
                        <a:pt x="104465" y="14518"/>
                      </a:cubicBezTo>
                      <a:lnTo>
                        <a:pt x="104465" y="14518"/>
                      </a:lnTo>
                      <a:lnTo>
                        <a:pt x="104275" y="14709"/>
                      </a:lnTo>
                      <a:lnTo>
                        <a:pt x="104275" y="14709"/>
                      </a:lnTo>
                      <a:cubicBezTo>
                        <a:pt x="93035" y="24710"/>
                        <a:pt x="81034" y="33759"/>
                        <a:pt x="69128" y="42903"/>
                      </a:cubicBezTo>
                      <a:cubicBezTo>
                        <a:pt x="55221" y="53666"/>
                        <a:pt x="41219" y="64334"/>
                        <a:pt x="28742" y="76907"/>
                      </a:cubicBezTo>
                      <a:cubicBezTo>
                        <a:pt x="23122" y="82527"/>
                        <a:pt x="17788" y="88432"/>
                        <a:pt x="13216" y="95005"/>
                      </a:cubicBezTo>
                      <a:cubicBezTo>
                        <a:pt x="9120" y="100910"/>
                        <a:pt x="5215" y="107292"/>
                        <a:pt x="3024" y="114150"/>
                      </a:cubicBezTo>
                      <a:cubicBezTo>
                        <a:pt x="1881" y="117674"/>
                        <a:pt x="833" y="121198"/>
                        <a:pt x="452" y="124913"/>
                      </a:cubicBezTo>
                      <a:close/>
                      <a:moveTo>
                        <a:pt x="22169" y="139772"/>
                      </a:moveTo>
                      <a:lnTo>
                        <a:pt x="22169" y="139772"/>
                      </a:lnTo>
                      <a:close/>
                    </a:path>
                  </a:pathLst>
                </a:custGeom>
                <a:solidFill>
                  <a:srgbClr val="FDCBCF"/>
                </a:solid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id="{B7FCE54B-502E-030C-FAF4-BC5316764963}"/>
                    </a:ext>
                  </a:extLst>
                </p:cNvPr>
                <p:cNvSpPr/>
                <p:nvPr/>
              </p:nvSpPr>
              <p:spPr>
                <a:xfrm>
                  <a:off x="3551251" y="4330691"/>
                  <a:ext cx="16862" cy="16862"/>
                </a:xfrm>
                <a:custGeom>
                  <a:avLst/>
                  <a:gdLst>
                    <a:gd name="connsiteX0" fmla="*/ 16718 w 16862"/>
                    <a:gd name="connsiteY0" fmla="*/ 9955 h 16862"/>
                    <a:gd name="connsiteX1" fmla="*/ 6907 w 16862"/>
                    <a:gd name="connsiteY1" fmla="*/ 16718 h 16862"/>
                    <a:gd name="connsiteX2" fmla="*/ 144 w 16862"/>
                    <a:gd name="connsiteY2" fmla="*/ 6907 h 16862"/>
                    <a:gd name="connsiteX3" fmla="*/ 9955 w 16862"/>
                    <a:gd name="connsiteY3" fmla="*/ 144 h 16862"/>
                    <a:gd name="connsiteX4" fmla="*/ 16718 w 16862"/>
                    <a:gd name="connsiteY4" fmla="*/ 9955 h 1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 h="16862">
                      <a:moveTo>
                        <a:pt x="16718" y="9955"/>
                      </a:moveTo>
                      <a:cubicBezTo>
                        <a:pt x="15861" y="14527"/>
                        <a:pt x="11479" y="17575"/>
                        <a:pt x="6907" y="16718"/>
                      </a:cubicBezTo>
                      <a:cubicBezTo>
                        <a:pt x="2335" y="15861"/>
                        <a:pt x="-713" y="11479"/>
                        <a:pt x="144" y="6907"/>
                      </a:cubicBezTo>
                      <a:cubicBezTo>
                        <a:pt x="1002" y="2335"/>
                        <a:pt x="5383" y="-713"/>
                        <a:pt x="9955" y="144"/>
                      </a:cubicBezTo>
                      <a:cubicBezTo>
                        <a:pt x="14527" y="1002"/>
                        <a:pt x="17575" y="5478"/>
                        <a:pt x="16718" y="9955"/>
                      </a:cubicBezTo>
                    </a:path>
                  </a:pathLst>
                </a:custGeom>
                <a:solidFill>
                  <a:srgbClr val="FEFEFE"/>
                </a:solidFill>
                <a:ln w="9525"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id="{C469A40E-4419-DEBA-9B9A-E6BF74BFDF03}"/>
                    </a:ext>
                  </a:extLst>
                </p:cNvPr>
                <p:cNvSpPr/>
                <p:nvPr/>
              </p:nvSpPr>
              <p:spPr>
                <a:xfrm>
                  <a:off x="3525022" y="4297223"/>
                  <a:ext cx="13408" cy="13408"/>
                </a:xfrm>
                <a:custGeom>
                  <a:avLst/>
                  <a:gdLst>
                    <a:gd name="connsiteX0" fmla="*/ 13324 w 13408"/>
                    <a:gd name="connsiteY0" fmla="*/ 7895 h 13408"/>
                    <a:gd name="connsiteX1" fmla="*/ 5514 w 13408"/>
                    <a:gd name="connsiteY1" fmla="*/ 13324 h 13408"/>
                    <a:gd name="connsiteX2" fmla="*/ 85 w 13408"/>
                    <a:gd name="connsiteY2" fmla="*/ 5514 h 13408"/>
                    <a:gd name="connsiteX3" fmla="*/ 7895 w 13408"/>
                    <a:gd name="connsiteY3" fmla="*/ 85 h 13408"/>
                    <a:gd name="connsiteX4" fmla="*/ 13324 w 13408"/>
                    <a:gd name="connsiteY4" fmla="*/ 7895 h 1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 h="13408">
                      <a:moveTo>
                        <a:pt x="13324" y="7895"/>
                      </a:moveTo>
                      <a:cubicBezTo>
                        <a:pt x="12658" y="11515"/>
                        <a:pt x="9133" y="13896"/>
                        <a:pt x="5514" y="13324"/>
                      </a:cubicBezTo>
                      <a:cubicBezTo>
                        <a:pt x="1894" y="12658"/>
                        <a:pt x="-487" y="9133"/>
                        <a:pt x="85" y="5514"/>
                      </a:cubicBezTo>
                      <a:cubicBezTo>
                        <a:pt x="751" y="1894"/>
                        <a:pt x="4276" y="-487"/>
                        <a:pt x="7895" y="85"/>
                      </a:cubicBezTo>
                      <a:cubicBezTo>
                        <a:pt x="11515" y="751"/>
                        <a:pt x="13896" y="4275"/>
                        <a:pt x="13324" y="7895"/>
                      </a:cubicBezTo>
                    </a:path>
                  </a:pathLst>
                </a:custGeom>
                <a:solidFill>
                  <a:srgbClr val="FEFEFE"/>
                </a:solid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id="{7D6B1F37-BEEB-7885-52DE-2D979F0436FC}"/>
                    </a:ext>
                  </a:extLst>
                </p:cNvPr>
                <p:cNvSpPr/>
                <p:nvPr/>
              </p:nvSpPr>
              <p:spPr>
                <a:xfrm>
                  <a:off x="3504577" y="431887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337"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id="{277243B8-90EF-3866-4A5B-D6AA581E67FA}"/>
                    </a:ext>
                  </a:extLst>
                </p:cNvPr>
                <p:cNvSpPr/>
                <p:nvPr/>
              </p:nvSpPr>
              <p:spPr>
                <a:xfrm>
                  <a:off x="3522675" y="4342596"/>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8"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id="{C7DECB06-1581-BBC3-2930-C1A30C906240}"/>
                    </a:ext>
                  </a:extLst>
                </p:cNvPr>
                <p:cNvSpPr/>
                <p:nvPr/>
              </p:nvSpPr>
              <p:spPr>
                <a:xfrm>
                  <a:off x="3458220" y="4285638"/>
                  <a:ext cx="16358" cy="16386"/>
                </a:xfrm>
                <a:custGeom>
                  <a:avLst/>
                  <a:gdLst>
                    <a:gd name="connsiteX0" fmla="*/ 16309 w 16358"/>
                    <a:gd name="connsiteY0" fmla="*/ 9670 h 16386"/>
                    <a:gd name="connsiteX1" fmla="*/ 6784 w 16358"/>
                    <a:gd name="connsiteY1" fmla="*/ 16242 h 16386"/>
                    <a:gd name="connsiteX2" fmla="*/ 117 w 16358"/>
                    <a:gd name="connsiteY2" fmla="*/ 6717 h 16386"/>
                    <a:gd name="connsiteX3" fmla="*/ 9642 w 16358"/>
                    <a:gd name="connsiteY3" fmla="*/ 145 h 16386"/>
                    <a:gd name="connsiteX4" fmla="*/ 16214 w 16358"/>
                    <a:gd name="connsiteY4" fmla="*/ 9670 h 1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8" h="16386">
                      <a:moveTo>
                        <a:pt x="16309" y="9670"/>
                      </a:moveTo>
                      <a:cubicBezTo>
                        <a:pt x="15547" y="14051"/>
                        <a:pt x="11166" y="17099"/>
                        <a:pt x="6784" y="16242"/>
                      </a:cubicBezTo>
                      <a:cubicBezTo>
                        <a:pt x="2403" y="15480"/>
                        <a:pt x="-645" y="11098"/>
                        <a:pt x="117" y="6717"/>
                      </a:cubicBezTo>
                      <a:cubicBezTo>
                        <a:pt x="879" y="2335"/>
                        <a:pt x="5260" y="-712"/>
                        <a:pt x="9642" y="145"/>
                      </a:cubicBezTo>
                      <a:cubicBezTo>
                        <a:pt x="14023" y="907"/>
                        <a:pt x="17071" y="5288"/>
                        <a:pt x="16214" y="9670"/>
                      </a:cubicBezTo>
                    </a:path>
                  </a:pathLst>
                </a:custGeom>
                <a:solidFill>
                  <a:srgbClr val="FEFEFE"/>
                </a:solidFill>
                <a:ln w="9525"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id="{0FE0686B-899B-4D33-F8A5-E013E676BBE7}"/>
                    </a:ext>
                  </a:extLst>
                </p:cNvPr>
                <p:cNvSpPr/>
                <p:nvPr/>
              </p:nvSpPr>
              <p:spPr>
                <a:xfrm>
                  <a:off x="3518440" y="4249493"/>
                  <a:ext cx="11333" cy="11427"/>
                </a:xfrm>
                <a:custGeom>
                  <a:avLst/>
                  <a:gdLst>
                    <a:gd name="connsiteX0" fmla="*/ 11334 w 11333"/>
                    <a:gd name="connsiteY0" fmla="*/ 6762 h 11427"/>
                    <a:gd name="connsiteX1" fmla="*/ 4666 w 11333"/>
                    <a:gd name="connsiteY1" fmla="*/ 11334 h 11427"/>
                    <a:gd name="connsiteX2" fmla="*/ 94 w 11333"/>
                    <a:gd name="connsiteY2" fmla="*/ 4666 h 11427"/>
                    <a:gd name="connsiteX3" fmla="*/ 6666 w 11333"/>
                    <a:gd name="connsiteY3" fmla="*/ 94 h 11427"/>
                    <a:gd name="connsiteX4" fmla="*/ 11238 w 11333"/>
                    <a:gd name="connsiteY4" fmla="*/ 6762 h 11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3" h="11427">
                      <a:moveTo>
                        <a:pt x="11334" y="6762"/>
                      </a:moveTo>
                      <a:cubicBezTo>
                        <a:pt x="10762" y="9810"/>
                        <a:pt x="7714" y="11905"/>
                        <a:pt x="4666" y="11334"/>
                      </a:cubicBezTo>
                      <a:cubicBezTo>
                        <a:pt x="1618" y="10762"/>
                        <a:pt x="-477" y="7714"/>
                        <a:pt x="94" y="4666"/>
                      </a:cubicBezTo>
                      <a:cubicBezTo>
                        <a:pt x="666" y="1618"/>
                        <a:pt x="3714" y="-477"/>
                        <a:pt x="6666" y="94"/>
                      </a:cubicBezTo>
                      <a:cubicBezTo>
                        <a:pt x="9714" y="666"/>
                        <a:pt x="11810" y="3714"/>
                        <a:pt x="11238" y="6762"/>
                      </a:cubicBezTo>
                    </a:path>
                  </a:pathLst>
                </a:custGeom>
                <a:solidFill>
                  <a:srgbClr val="FEFEFE"/>
                </a:solid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id="{6DEC3712-F31D-92C1-0956-654D99FFFBB5}"/>
                    </a:ext>
                  </a:extLst>
                </p:cNvPr>
                <p:cNvSpPr/>
                <p:nvPr/>
              </p:nvSpPr>
              <p:spPr>
                <a:xfrm>
                  <a:off x="3549164" y="422392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id="{26CDF7CA-D516-5FDE-1326-7C1AE2B1C9AC}"/>
                    </a:ext>
                  </a:extLst>
                </p:cNvPr>
                <p:cNvSpPr/>
                <p:nvPr/>
              </p:nvSpPr>
              <p:spPr>
                <a:xfrm>
                  <a:off x="3508958" y="4185338"/>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241"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id="{B8336E20-61A4-D104-389B-A80BFB347808}"/>
                    </a:ext>
                  </a:extLst>
                </p:cNvPr>
                <p:cNvSpPr/>
                <p:nvPr/>
              </p:nvSpPr>
              <p:spPr>
                <a:xfrm>
                  <a:off x="3451140" y="4153618"/>
                  <a:ext cx="9630" cy="9630"/>
                </a:xfrm>
                <a:custGeom>
                  <a:avLst/>
                  <a:gdLst>
                    <a:gd name="connsiteX0" fmla="*/ 9578 w 9630"/>
                    <a:gd name="connsiteY0" fmla="*/ 5673 h 9630"/>
                    <a:gd name="connsiteX1" fmla="*/ 3958 w 9630"/>
                    <a:gd name="connsiteY1" fmla="*/ 9578 h 9630"/>
                    <a:gd name="connsiteX2" fmla="*/ 53 w 9630"/>
                    <a:gd name="connsiteY2" fmla="*/ 3958 h 9630"/>
                    <a:gd name="connsiteX3" fmla="*/ 5673 w 9630"/>
                    <a:gd name="connsiteY3" fmla="*/ 53 h 9630"/>
                    <a:gd name="connsiteX4" fmla="*/ 9578 w 9630"/>
                    <a:gd name="connsiteY4" fmla="*/ 5673 h 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0" h="9630">
                      <a:moveTo>
                        <a:pt x="9578" y="5673"/>
                      </a:moveTo>
                      <a:cubicBezTo>
                        <a:pt x="9102" y="8244"/>
                        <a:pt x="6530" y="9959"/>
                        <a:pt x="3958" y="9578"/>
                      </a:cubicBezTo>
                      <a:cubicBezTo>
                        <a:pt x="1386" y="9102"/>
                        <a:pt x="-328" y="6530"/>
                        <a:pt x="53" y="3958"/>
                      </a:cubicBezTo>
                      <a:cubicBezTo>
                        <a:pt x="529" y="1386"/>
                        <a:pt x="3101" y="-328"/>
                        <a:pt x="5673" y="53"/>
                      </a:cubicBezTo>
                      <a:cubicBezTo>
                        <a:pt x="8244" y="529"/>
                        <a:pt x="9959" y="3101"/>
                        <a:pt x="9578" y="5673"/>
                      </a:cubicBezTo>
                    </a:path>
                  </a:pathLst>
                </a:custGeom>
                <a:solidFill>
                  <a:srgbClr val="FEFEFE"/>
                </a:solidFill>
                <a:ln w="9525"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id="{C08E2552-BC97-B0A0-6271-8C8A9773F967}"/>
                    </a:ext>
                  </a:extLst>
                </p:cNvPr>
                <p:cNvSpPr/>
                <p:nvPr/>
              </p:nvSpPr>
              <p:spPr>
                <a:xfrm>
                  <a:off x="3536948" y="4187705"/>
                  <a:ext cx="7369" cy="7368"/>
                </a:xfrm>
                <a:custGeom>
                  <a:avLst/>
                  <a:gdLst>
                    <a:gd name="connsiteX0" fmla="*/ 7304 w 7369"/>
                    <a:gd name="connsiteY0" fmla="*/ 4351 h 7368"/>
                    <a:gd name="connsiteX1" fmla="*/ 3018 w 7369"/>
                    <a:gd name="connsiteY1" fmla="*/ 7304 h 7368"/>
                    <a:gd name="connsiteX2" fmla="*/ 65 w 7369"/>
                    <a:gd name="connsiteY2" fmla="*/ 3018 h 7368"/>
                    <a:gd name="connsiteX3" fmla="*/ 4351 w 7369"/>
                    <a:gd name="connsiteY3" fmla="*/ 65 h 7368"/>
                    <a:gd name="connsiteX4" fmla="*/ 7304 w 7369"/>
                    <a:gd name="connsiteY4" fmla="*/ 4351 h 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 h="7368">
                      <a:moveTo>
                        <a:pt x="7304" y="4351"/>
                      </a:moveTo>
                      <a:cubicBezTo>
                        <a:pt x="6923" y="6351"/>
                        <a:pt x="5018" y="7685"/>
                        <a:pt x="3018" y="7304"/>
                      </a:cubicBezTo>
                      <a:cubicBezTo>
                        <a:pt x="1018" y="6923"/>
                        <a:pt x="-316" y="5018"/>
                        <a:pt x="65" y="3018"/>
                      </a:cubicBezTo>
                      <a:cubicBezTo>
                        <a:pt x="446" y="1017"/>
                        <a:pt x="2351" y="-316"/>
                        <a:pt x="4351" y="65"/>
                      </a:cubicBezTo>
                      <a:cubicBezTo>
                        <a:pt x="6352" y="446"/>
                        <a:pt x="7685" y="2351"/>
                        <a:pt x="7304" y="4351"/>
                      </a:cubicBezTo>
                    </a:path>
                  </a:pathLst>
                </a:custGeom>
                <a:solidFill>
                  <a:srgbClr val="FEFEFE"/>
                </a:solid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id="{E7D38F40-AF7F-FA31-FF38-C1F6685D16A4}"/>
                    </a:ext>
                  </a:extLst>
                </p:cNvPr>
                <p:cNvSpPr/>
                <p:nvPr/>
              </p:nvSpPr>
              <p:spPr>
                <a:xfrm>
                  <a:off x="3475236" y="4228386"/>
                  <a:ext cx="9159" cy="9159"/>
                </a:xfrm>
                <a:custGeom>
                  <a:avLst/>
                  <a:gdLst>
                    <a:gd name="connsiteX0" fmla="*/ 9104 w 9159"/>
                    <a:gd name="connsiteY0" fmla="*/ 5389 h 9159"/>
                    <a:gd name="connsiteX1" fmla="*/ 3770 w 9159"/>
                    <a:gd name="connsiteY1" fmla="*/ 9104 h 9159"/>
                    <a:gd name="connsiteX2" fmla="*/ 55 w 9159"/>
                    <a:gd name="connsiteY2" fmla="*/ 3770 h 9159"/>
                    <a:gd name="connsiteX3" fmla="*/ 5389 w 9159"/>
                    <a:gd name="connsiteY3" fmla="*/ 55 h 9159"/>
                    <a:gd name="connsiteX4" fmla="*/ 9104 w 9159"/>
                    <a:gd name="connsiteY4" fmla="*/ 5389 h 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 h="9159">
                      <a:moveTo>
                        <a:pt x="9104" y="5389"/>
                      </a:moveTo>
                      <a:cubicBezTo>
                        <a:pt x="8628" y="7866"/>
                        <a:pt x="6247" y="9485"/>
                        <a:pt x="3770" y="9104"/>
                      </a:cubicBezTo>
                      <a:cubicBezTo>
                        <a:pt x="1294" y="8628"/>
                        <a:pt x="-326" y="6247"/>
                        <a:pt x="55" y="3770"/>
                      </a:cubicBezTo>
                      <a:cubicBezTo>
                        <a:pt x="436" y="1294"/>
                        <a:pt x="2913" y="-325"/>
                        <a:pt x="5389" y="55"/>
                      </a:cubicBezTo>
                      <a:cubicBezTo>
                        <a:pt x="7866" y="532"/>
                        <a:pt x="9485" y="2913"/>
                        <a:pt x="9104" y="5389"/>
                      </a:cubicBezTo>
                    </a:path>
                  </a:pathLst>
                </a:custGeom>
                <a:solidFill>
                  <a:srgbClr val="FEFEFE"/>
                </a:solidFill>
                <a:ln w="9525"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id="{3BA3ED1A-A8F3-5708-9EF5-03514CF02489}"/>
                    </a:ext>
                  </a:extLst>
                </p:cNvPr>
                <p:cNvSpPr/>
                <p:nvPr/>
              </p:nvSpPr>
              <p:spPr>
                <a:xfrm>
                  <a:off x="3429414" y="4193138"/>
                  <a:ext cx="7838" cy="7838"/>
                </a:xfrm>
                <a:custGeom>
                  <a:avLst/>
                  <a:gdLst>
                    <a:gd name="connsiteX0" fmla="*/ 7777 w 7838"/>
                    <a:gd name="connsiteY0" fmla="*/ 4634 h 7838"/>
                    <a:gd name="connsiteX1" fmla="*/ 3205 w 7838"/>
                    <a:gd name="connsiteY1" fmla="*/ 7777 h 7838"/>
                    <a:gd name="connsiteX2" fmla="*/ 62 w 7838"/>
                    <a:gd name="connsiteY2" fmla="*/ 3205 h 7838"/>
                    <a:gd name="connsiteX3" fmla="*/ 4634 w 7838"/>
                    <a:gd name="connsiteY3" fmla="*/ 62 h 7838"/>
                    <a:gd name="connsiteX4" fmla="*/ 7777 w 7838"/>
                    <a:gd name="connsiteY4" fmla="*/ 4634 h 7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8" h="7838">
                      <a:moveTo>
                        <a:pt x="7777" y="4634"/>
                      </a:moveTo>
                      <a:cubicBezTo>
                        <a:pt x="7396" y="6729"/>
                        <a:pt x="5300" y="8158"/>
                        <a:pt x="3205" y="7777"/>
                      </a:cubicBezTo>
                      <a:cubicBezTo>
                        <a:pt x="1109" y="7396"/>
                        <a:pt x="-319" y="5300"/>
                        <a:pt x="62" y="3205"/>
                      </a:cubicBezTo>
                      <a:cubicBezTo>
                        <a:pt x="443" y="1109"/>
                        <a:pt x="2538" y="-319"/>
                        <a:pt x="4634" y="62"/>
                      </a:cubicBezTo>
                      <a:cubicBezTo>
                        <a:pt x="6729" y="443"/>
                        <a:pt x="8158" y="2538"/>
                        <a:pt x="7777" y="4634"/>
                      </a:cubicBezTo>
                    </a:path>
                  </a:pathLst>
                </a:custGeom>
                <a:solidFill>
                  <a:srgbClr val="FEFEFE"/>
                </a:solid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id="{9CEF74DC-E535-88CF-4705-1B66DCBBEFFC}"/>
                    </a:ext>
                  </a:extLst>
                </p:cNvPr>
                <p:cNvSpPr/>
                <p:nvPr/>
              </p:nvSpPr>
              <p:spPr>
                <a:xfrm>
                  <a:off x="3405217" y="4230472"/>
                  <a:ext cx="7651" cy="7654"/>
                </a:xfrm>
                <a:custGeom>
                  <a:avLst/>
                  <a:gdLst>
                    <a:gd name="connsiteX0" fmla="*/ 7590 w 7651"/>
                    <a:gd name="connsiteY0" fmla="*/ 4542 h 7654"/>
                    <a:gd name="connsiteX1" fmla="*/ 3113 w 7651"/>
                    <a:gd name="connsiteY1" fmla="*/ 7590 h 7654"/>
                    <a:gd name="connsiteX2" fmla="*/ 65 w 7651"/>
                    <a:gd name="connsiteY2" fmla="*/ 3113 h 7654"/>
                    <a:gd name="connsiteX3" fmla="*/ 4542 w 7651"/>
                    <a:gd name="connsiteY3" fmla="*/ 65 h 7654"/>
                    <a:gd name="connsiteX4" fmla="*/ 7590 w 7651"/>
                    <a:gd name="connsiteY4" fmla="*/ 4542 h 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1" h="7654">
                      <a:moveTo>
                        <a:pt x="7590" y="4542"/>
                      </a:moveTo>
                      <a:cubicBezTo>
                        <a:pt x="7209" y="6637"/>
                        <a:pt x="5208" y="7971"/>
                        <a:pt x="3113" y="7590"/>
                      </a:cubicBezTo>
                      <a:cubicBezTo>
                        <a:pt x="1017" y="7209"/>
                        <a:pt x="-316" y="5208"/>
                        <a:pt x="65" y="3113"/>
                      </a:cubicBezTo>
                      <a:cubicBezTo>
                        <a:pt x="446" y="1017"/>
                        <a:pt x="2446" y="-316"/>
                        <a:pt x="4542" y="65"/>
                      </a:cubicBezTo>
                      <a:cubicBezTo>
                        <a:pt x="6542" y="446"/>
                        <a:pt x="7971" y="2446"/>
                        <a:pt x="7590" y="4542"/>
                      </a:cubicBezTo>
                    </a:path>
                  </a:pathLst>
                </a:custGeom>
                <a:solidFill>
                  <a:srgbClr val="FEFEFE"/>
                </a:solidFill>
                <a:ln w="9525"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id="{EF0821D1-7E9F-A133-D393-0068BAE96B16}"/>
                    </a:ext>
                  </a:extLst>
                </p:cNvPr>
                <p:cNvSpPr/>
                <p:nvPr/>
              </p:nvSpPr>
              <p:spPr>
                <a:xfrm>
                  <a:off x="3441902" y="4257251"/>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528"/>
                        <a:pt x="-235" y="3194"/>
                        <a:pt x="51" y="1956"/>
                      </a:cubicBezTo>
                      <a:cubicBezTo>
                        <a:pt x="337" y="718"/>
                        <a:pt x="1575" y="-235"/>
                        <a:pt x="2813" y="51"/>
                      </a:cubicBezTo>
                      <a:cubicBezTo>
                        <a:pt x="4052" y="337"/>
                        <a:pt x="5004" y="1575"/>
                        <a:pt x="4718" y="2813"/>
                      </a:cubicBezTo>
                    </a:path>
                  </a:pathLst>
                </a:custGeom>
                <a:solidFill>
                  <a:srgbClr val="FEFEFE"/>
                </a:solid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id="{7CAB0E3E-6DA0-B52C-4483-572C406501DB}"/>
                    </a:ext>
                  </a:extLst>
                </p:cNvPr>
                <p:cNvSpPr/>
                <p:nvPr/>
              </p:nvSpPr>
              <p:spPr>
                <a:xfrm>
                  <a:off x="3416662" y="4286494"/>
                  <a:ext cx="5244" cy="5244"/>
                </a:xfrm>
                <a:custGeom>
                  <a:avLst/>
                  <a:gdLst>
                    <a:gd name="connsiteX0" fmla="*/ 5194 w 5244"/>
                    <a:gd name="connsiteY0" fmla="*/ 3099 h 5244"/>
                    <a:gd name="connsiteX1" fmla="*/ 2146 w 5244"/>
                    <a:gd name="connsiteY1" fmla="*/ 5194 h 5244"/>
                    <a:gd name="connsiteX2" fmla="*/ 51 w 5244"/>
                    <a:gd name="connsiteY2" fmla="*/ 2146 h 5244"/>
                    <a:gd name="connsiteX3" fmla="*/ 3099 w 5244"/>
                    <a:gd name="connsiteY3" fmla="*/ 51 h 5244"/>
                    <a:gd name="connsiteX4" fmla="*/ 5194 w 5244"/>
                    <a:gd name="connsiteY4" fmla="*/ 3099 h 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4" h="5244">
                      <a:moveTo>
                        <a:pt x="5194" y="3099"/>
                      </a:moveTo>
                      <a:cubicBezTo>
                        <a:pt x="4908" y="4527"/>
                        <a:pt x="3575" y="5480"/>
                        <a:pt x="2146" y="5194"/>
                      </a:cubicBezTo>
                      <a:cubicBezTo>
                        <a:pt x="717" y="4908"/>
                        <a:pt x="-235" y="3575"/>
                        <a:pt x="51" y="2146"/>
                      </a:cubicBezTo>
                      <a:cubicBezTo>
                        <a:pt x="336" y="717"/>
                        <a:pt x="1670" y="-235"/>
                        <a:pt x="3099" y="51"/>
                      </a:cubicBezTo>
                      <a:cubicBezTo>
                        <a:pt x="4527" y="336"/>
                        <a:pt x="5480" y="1670"/>
                        <a:pt x="5194" y="3099"/>
                      </a:cubicBezTo>
                    </a:path>
                  </a:pathLst>
                </a:custGeom>
                <a:solidFill>
                  <a:srgbClr val="FEFEFE"/>
                </a:solidFill>
                <a:ln w="9525"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id="{DBCA1426-40F2-0CA6-656C-9B4B8701A960}"/>
                    </a:ext>
                  </a:extLst>
                </p:cNvPr>
                <p:cNvSpPr/>
                <p:nvPr/>
              </p:nvSpPr>
              <p:spPr>
                <a:xfrm>
                  <a:off x="3569290" y="4271481"/>
                  <a:ext cx="13742" cy="13742"/>
                </a:xfrm>
                <a:custGeom>
                  <a:avLst/>
                  <a:gdLst>
                    <a:gd name="connsiteX0" fmla="*/ 13634 w 13742"/>
                    <a:gd name="connsiteY0" fmla="*/ 8110 h 13742"/>
                    <a:gd name="connsiteX1" fmla="*/ 5633 w 13742"/>
                    <a:gd name="connsiteY1" fmla="*/ 13634 h 13742"/>
                    <a:gd name="connsiteX2" fmla="*/ 108 w 13742"/>
                    <a:gd name="connsiteY2" fmla="*/ 5633 h 13742"/>
                    <a:gd name="connsiteX3" fmla="*/ 8110 w 13742"/>
                    <a:gd name="connsiteY3" fmla="*/ 108 h 13742"/>
                    <a:gd name="connsiteX4" fmla="*/ 13634 w 13742"/>
                    <a:gd name="connsiteY4" fmla="*/ 8110 h 1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 h="13742">
                      <a:moveTo>
                        <a:pt x="13634" y="8110"/>
                      </a:moveTo>
                      <a:cubicBezTo>
                        <a:pt x="12967" y="11824"/>
                        <a:pt x="9348" y="14301"/>
                        <a:pt x="5633" y="13634"/>
                      </a:cubicBezTo>
                      <a:cubicBezTo>
                        <a:pt x="1918" y="12967"/>
                        <a:pt x="-558" y="9348"/>
                        <a:pt x="108" y="5633"/>
                      </a:cubicBezTo>
                      <a:cubicBezTo>
                        <a:pt x="775" y="1918"/>
                        <a:pt x="4395" y="-558"/>
                        <a:pt x="8110" y="108"/>
                      </a:cubicBezTo>
                      <a:cubicBezTo>
                        <a:pt x="11824" y="775"/>
                        <a:pt x="14301" y="4395"/>
                        <a:pt x="13634" y="8110"/>
                      </a:cubicBezTo>
                    </a:path>
                  </a:pathLst>
                </a:custGeom>
                <a:solidFill>
                  <a:srgbClr val="FEFEFE"/>
                </a:solid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id="{795D49C7-16E9-E45B-5590-510FC1BC5C72}"/>
                    </a:ext>
                  </a:extLst>
                </p:cNvPr>
                <p:cNvSpPr/>
                <p:nvPr/>
              </p:nvSpPr>
              <p:spPr>
                <a:xfrm>
                  <a:off x="3375357" y="4155273"/>
                  <a:ext cx="12797" cy="12797"/>
                </a:xfrm>
                <a:custGeom>
                  <a:avLst/>
                  <a:gdLst>
                    <a:gd name="connsiteX0" fmla="*/ 12685 w 12797"/>
                    <a:gd name="connsiteY0" fmla="*/ 7542 h 12797"/>
                    <a:gd name="connsiteX1" fmla="*/ 5256 w 12797"/>
                    <a:gd name="connsiteY1" fmla="*/ 12685 h 12797"/>
                    <a:gd name="connsiteX2" fmla="*/ 112 w 12797"/>
                    <a:gd name="connsiteY2" fmla="*/ 5256 h 12797"/>
                    <a:gd name="connsiteX3" fmla="*/ 7542 w 12797"/>
                    <a:gd name="connsiteY3" fmla="*/ 112 h 12797"/>
                    <a:gd name="connsiteX4" fmla="*/ 12685 w 12797"/>
                    <a:gd name="connsiteY4" fmla="*/ 7542 h 12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 h="12797">
                      <a:moveTo>
                        <a:pt x="12685" y="7542"/>
                      </a:moveTo>
                      <a:cubicBezTo>
                        <a:pt x="12018" y="10971"/>
                        <a:pt x="8685" y="13352"/>
                        <a:pt x="5256" y="12685"/>
                      </a:cubicBezTo>
                      <a:cubicBezTo>
                        <a:pt x="1827" y="12018"/>
                        <a:pt x="-555" y="8685"/>
                        <a:pt x="112" y="5256"/>
                      </a:cubicBezTo>
                      <a:cubicBezTo>
                        <a:pt x="779" y="1827"/>
                        <a:pt x="4113" y="-555"/>
                        <a:pt x="7542" y="112"/>
                      </a:cubicBezTo>
                      <a:cubicBezTo>
                        <a:pt x="10971" y="779"/>
                        <a:pt x="13352" y="4113"/>
                        <a:pt x="12685" y="7542"/>
                      </a:cubicBezTo>
                    </a:path>
                  </a:pathLst>
                </a:custGeom>
                <a:solidFill>
                  <a:srgbClr val="FEFEFE"/>
                </a:solidFill>
                <a:ln w="9525"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id="{95F0F0A9-04BC-ED65-E83C-A9FEA0AAA124}"/>
                    </a:ext>
                  </a:extLst>
                </p:cNvPr>
                <p:cNvSpPr/>
                <p:nvPr/>
              </p:nvSpPr>
              <p:spPr>
                <a:xfrm>
                  <a:off x="3445818" y="4112553"/>
                  <a:ext cx="7059" cy="7083"/>
                </a:xfrm>
                <a:custGeom>
                  <a:avLst/>
                  <a:gdLst>
                    <a:gd name="connsiteX0" fmla="*/ 6994 w 7059"/>
                    <a:gd name="connsiteY0" fmla="*/ 4161 h 7083"/>
                    <a:gd name="connsiteX1" fmla="*/ 2898 w 7059"/>
                    <a:gd name="connsiteY1" fmla="*/ 7018 h 7083"/>
                    <a:gd name="connsiteX2" fmla="*/ 41 w 7059"/>
                    <a:gd name="connsiteY2" fmla="*/ 2923 h 7083"/>
                    <a:gd name="connsiteX3" fmla="*/ 4137 w 7059"/>
                    <a:gd name="connsiteY3" fmla="*/ 65 h 7083"/>
                    <a:gd name="connsiteX4" fmla="*/ 6994 w 7059"/>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9"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375" y="2256"/>
                        <a:pt x="6994" y="4161"/>
                      </a:cubicBezTo>
                    </a:path>
                  </a:pathLst>
                </a:custGeom>
                <a:solidFill>
                  <a:srgbClr val="FEFEFE"/>
                </a:solid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id="{11319EE5-1B0E-8499-0FAA-1829BAF67ED0}"/>
                    </a:ext>
                  </a:extLst>
                </p:cNvPr>
                <p:cNvSpPr/>
                <p:nvPr/>
              </p:nvSpPr>
              <p:spPr>
                <a:xfrm>
                  <a:off x="3402374" y="4112376"/>
                  <a:ext cx="4959" cy="4959"/>
                </a:xfrm>
                <a:custGeom>
                  <a:avLst/>
                  <a:gdLst>
                    <a:gd name="connsiteX0" fmla="*/ 4909 w 4959"/>
                    <a:gd name="connsiteY0" fmla="*/ 2908 h 4959"/>
                    <a:gd name="connsiteX1" fmla="*/ 2051 w 4959"/>
                    <a:gd name="connsiteY1" fmla="*/ 4909 h 4959"/>
                    <a:gd name="connsiteX2" fmla="*/ 51 w 4959"/>
                    <a:gd name="connsiteY2" fmla="*/ 2051 h 4959"/>
                    <a:gd name="connsiteX3" fmla="*/ 2908 w 4959"/>
                    <a:gd name="connsiteY3" fmla="*/ 51 h 4959"/>
                    <a:gd name="connsiteX4" fmla="*/ 4909 w 4959"/>
                    <a:gd name="connsiteY4" fmla="*/ 2908 h 4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 h="4959">
                      <a:moveTo>
                        <a:pt x="4909" y="2908"/>
                      </a:moveTo>
                      <a:cubicBezTo>
                        <a:pt x="4623" y="4242"/>
                        <a:pt x="3385" y="5194"/>
                        <a:pt x="2051" y="4909"/>
                      </a:cubicBezTo>
                      <a:cubicBezTo>
                        <a:pt x="718" y="4623"/>
                        <a:pt x="-235" y="3385"/>
                        <a:pt x="51" y="2051"/>
                      </a:cubicBezTo>
                      <a:cubicBezTo>
                        <a:pt x="337" y="718"/>
                        <a:pt x="1575" y="-235"/>
                        <a:pt x="2908" y="51"/>
                      </a:cubicBezTo>
                      <a:cubicBezTo>
                        <a:pt x="4242" y="337"/>
                        <a:pt x="5194" y="1575"/>
                        <a:pt x="4909" y="2908"/>
                      </a:cubicBezTo>
                    </a:path>
                  </a:pathLst>
                </a:custGeom>
                <a:solidFill>
                  <a:srgbClr val="FEFEFE"/>
                </a:solidFill>
                <a:ln w="9525"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id="{6B6A0B5D-FC74-4FE9-6DF0-378B2D2A2468}"/>
                    </a:ext>
                  </a:extLst>
                </p:cNvPr>
                <p:cNvSpPr/>
                <p:nvPr/>
              </p:nvSpPr>
              <p:spPr>
                <a:xfrm>
                  <a:off x="3346913" y="4125781"/>
                  <a:ext cx="9696" cy="9772"/>
                </a:xfrm>
                <a:custGeom>
                  <a:avLst/>
                  <a:gdLst>
                    <a:gd name="connsiteX0" fmla="*/ 9697 w 9696"/>
                    <a:gd name="connsiteY0" fmla="*/ 5791 h 9772"/>
                    <a:gd name="connsiteX1" fmla="*/ 3982 w 9696"/>
                    <a:gd name="connsiteY1" fmla="*/ 9696 h 9772"/>
                    <a:gd name="connsiteX2" fmla="*/ 76 w 9696"/>
                    <a:gd name="connsiteY2" fmla="*/ 3981 h 9772"/>
                    <a:gd name="connsiteX3" fmla="*/ 5696 w 9696"/>
                    <a:gd name="connsiteY3" fmla="*/ 76 h 9772"/>
                    <a:gd name="connsiteX4" fmla="*/ 9601 w 9696"/>
                    <a:gd name="connsiteY4" fmla="*/ 5791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 h="9772">
                      <a:moveTo>
                        <a:pt x="9697" y="5791"/>
                      </a:moveTo>
                      <a:cubicBezTo>
                        <a:pt x="9220" y="8363"/>
                        <a:pt x="6649" y="10173"/>
                        <a:pt x="3982" y="9696"/>
                      </a:cubicBezTo>
                      <a:cubicBezTo>
                        <a:pt x="1410" y="9220"/>
                        <a:pt x="-400" y="6648"/>
                        <a:pt x="76" y="3981"/>
                      </a:cubicBezTo>
                      <a:cubicBezTo>
                        <a:pt x="553" y="1410"/>
                        <a:pt x="3124" y="-400"/>
                        <a:pt x="5696" y="76"/>
                      </a:cubicBezTo>
                      <a:cubicBezTo>
                        <a:pt x="8268" y="552"/>
                        <a:pt x="10078" y="3124"/>
                        <a:pt x="9601" y="5791"/>
                      </a:cubicBezTo>
                    </a:path>
                  </a:pathLst>
                </a:custGeom>
                <a:solidFill>
                  <a:srgbClr val="FEFEFE"/>
                </a:solid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id="{BCAF6D42-B55F-22FA-1016-A7BAFB95F0E0}"/>
                    </a:ext>
                  </a:extLst>
                </p:cNvPr>
                <p:cNvSpPr/>
                <p:nvPr/>
              </p:nvSpPr>
              <p:spPr>
                <a:xfrm>
                  <a:off x="3309849" y="4156250"/>
                  <a:ext cx="12462" cy="12462"/>
                </a:xfrm>
                <a:custGeom>
                  <a:avLst/>
                  <a:gdLst>
                    <a:gd name="connsiteX0" fmla="*/ 12375 w 12462"/>
                    <a:gd name="connsiteY0" fmla="*/ 7327 h 12462"/>
                    <a:gd name="connsiteX1" fmla="*/ 5136 w 12462"/>
                    <a:gd name="connsiteY1" fmla="*/ 12375 h 12462"/>
                    <a:gd name="connsiteX2" fmla="*/ 88 w 12462"/>
                    <a:gd name="connsiteY2" fmla="*/ 5136 h 12462"/>
                    <a:gd name="connsiteX3" fmla="*/ 7327 w 12462"/>
                    <a:gd name="connsiteY3" fmla="*/ 88 h 12462"/>
                    <a:gd name="connsiteX4" fmla="*/ 12375 w 12462"/>
                    <a:gd name="connsiteY4" fmla="*/ 7327 h 1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2" h="12462">
                      <a:moveTo>
                        <a:pt x="12375" y="7327"/>
                      </a:moveTo>
                      <a:cubicBezTo>
                        <a:pt x="11803" y="10660"/>
                        <a:pt x="8470" y="12946"/>
                        <a:pt x="5136" y="12375"/>
                      </a:cubicBezTo>
                      <a:cubicBezTo>
                        <a:pt x="1802" y="11803"/>
                        <a:pt x="-484" y="8470"/>
                        <a:pt x="88" y="5136"/>
                      </a:cubicBezTo>
                      <a:cubicBezTo>
                        <a:pt x="659" y="1802"/>
                        <a:pt x="3993" y="-484"/>
                        <a:pt x="7327" y="88"/>
                      </a:cubicBezTo>
                      <a:cubicBezTo>
                        <a:pt x="10660" y="659"/>
                        <a:pt x="12946" y="3993"/>
                        <a:pt x="12375" y="7327"/>
                      </a:cubicBezTo>
                    </a:path>
                  </a:pathLst>
                </a:custGeom>
                <a:solidFill>
                  <a:srgbClr val="FEFEFE"/>
                </a:solidFill>
                <a:ln w="9525"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id="{1B208A0C-872E-E8A7-9C05-39C9473E8F1E}"/>
                    </a:ext>
                  </a:extLst>
                </p:cNvPr>
                <p:cNvSpPr/>
                <p:nvPr/>
              </p:nvSpPr>
              <p:spPr>
                <a:xfrm>
                  <a:off x="3352902" y="4179869"/>
                  <a:ext cx="12184" cy="12275"/>
                </a:xfrm>
                <a:custGeom>
                  <a:avLst/>
                  <a:gdLst>
                    <a:gd name="connsiteX0" fmla="*/ 12185 w 12184"/>
                    <a:gd name="connsiteY0" fmla="*/ 7234 h 12275"/>
                    <a:gd name="connsiteX1" fmla="*/ 5041 w 12184"/>
                    <a:gd name="connsiteY1" fmla="*/ 12187 h 12275"/>
                    <a:gd name="connsiteX2" fmla="*/ 88 w 12184"/>
                    <a:gd name="connsiteY2" fmla="*/ 5044 h 12275"/>
                    <a:gd name="connsiteX3" fmla="*/ 7136 w 12184"/>
                    <a:gd name="connsiteY3" fmla="*/ 91 h 12275"/>
                    <a:gd name="connsiteX4" fmla="*/ 12089 w 12184"/>
                    <a:gd name="connsiteY4" fmla="*/ 7234 h 1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275">
                      <a:moveTo>
                        <a:pt x="12185" y="7234"/>
                      </a:moveTo>
                      <a:cubicBezTo>
                        <a:pt x="11613" y="10473"/>
                        <a:pt x="8375" y="12759"/>
                        <a:pt x="5041" y="12187"/>
                      </a:cubicBezTo>
                      <a:cubicBezTo>
                        <a:pt x="1802" y="11616"/>
                        <a:pt x="-484" y="8377"/>
                        <a:pt x="88" y="5044"/>
                      </a:cubicBezTo>
                      <a:cubicBezTo>
                        <a:pt x="659" y="1710"/>
                        <a:pt x="3898" y="-481"/>
                        <a:pt x="7136" y="91"/>
                      </a:cubicBezTo>
                      <a:cubicBezTo>
                        <a:pt x="10375" y="662"/>
                        <a:pt x="12661" y="3900"/>
                        <a:pt x="12089" y="7234"/>
                      </a:cubicBezTo>
                    </a:path>
                  </a:pathLst>
                </a:custGeom>
                <a:solidFill>
                  <a:srgbClr val="FEFEFE"/>
                </a:solid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id="{C6139624-0944-1A23-3990-D0FAE8ACE165}"/>
                    </a:ext>
                  </a:extLst>
                </p:cNvPr>
                <p:cNvSpPr/>
                <p:nvPr/>
              </p:nvSpPr>
              <p:spPr>
                <a:xfrm>
                  <a:off x="3344183" y="4213348"/>
                  <a:ext cx="6374" cy="6374"/>
                </a:xfrm>
                <a:custGeom>
                  <a:avLst/>
                  <a:gdLst>
                    <a:gd name="connsiteX0" fmla="*/ 6330 w 6374"/>
                    <a:gd name="connsiteY0" fmla="*/ 3758 h 6374"/>
                    <a:gd name="connsiteX1" fmla="*/ 2616 w 6374"/>
                    <a:gd name="connsiteY1" fmla="*/ 6330 h 6374"/>
                    <a:gd name="connsiteX2" fmla="*/ 44 w 6374"/>
                    <a:gd name="connsiteY2" fmla="*/ 2616 h 6374"/>
                    <a:gd name="connsiteX3" fmla="*/ 3759 w 6374"/>
                    <a:gd name="connsiteY3" fmla="*/ 44 h 6374"/>
                    <a:gd name="connsiteX4" fmla="*/ 6330 w 6374"/>
                    <a:gd name="connsiteY4" fmla="*/ 3758 h 6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4" h="6374">
                      <a:moveTo>
                        <a:pt x="6330" y="3758"/>
                      </a:moveTo>
                      <a:cubicBezTo>
                        <a:pt x="6045" y="5473"/>
                        <a:pt x="4425" y="6616"/>
                        <a:pt x="2616" y="6330"/>
                      </a:cubicBezTo>
                      <a:cubicBezTo>
                        <a:pt x="901" y="6045"/>
                        <a:pt x="-242" y="4425"/>
                        <a:pt x="44" y="2616"/>
                      </a:cubicBezTo>
                      <a:cubicBezTo>
                        <a:pt x="329" y="901"/>
                        <a:pt x="1949" y="-242"/>
                        <a:pt x="3759" y="44"/>
                      </a:cubicBezTo>
                      <a:cubicBezTo>
                        <a:pt x="5473" y="330"/>
                        <a:pt x="6616" y="1949"/>
                        <a:pt x="6330" y="3758"/>
                      </a:cubicBezTo>
                    </a:path>
                  </a:pathLst>
                </a:custGeom>
                <a:solidFill>
                  <a:srgbClr val="FEFEFE"/>
                </a:solidFill>
                <a:ln w="9525"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id="{513DD659-CE66-8B8C-DB39-EA79E2E09E2B}"/>
                    </a:ext>
                  </a:extLst>
                </p:cNvPr>
                <p:cNvSpPr/>
                <p:nvPr/>
              </p:nvSpPr>
              <p:spPr>
                <a:xfrm>
                  <a:off x="3344281" y="4239354"/>
                  <a:ext cx="6559" cy="6559"/>
                </a:xfrm>
                <a:custGeom>
                  <a:avLst/>
                  <a:gdLst>
                    <a:gd name="connsiteX0" fmla="*/ 6518 w 6559"/>
                    <a:gd name="connsiteY0" fmla="*/ 3851 h 6559"/>
                    <a:gd name="connsiteX1" fmla="*/ 2708 w 6559"/>
                    <a:gd name="connsiteY1" fmla="*/ 6518 h 6559"/>
                    <a:gd name="connsiteX2" fmla="*/ 41 w 6559"/>
                    <a:gd name="connsiteY2" fmla="*/ 2708 h 6559"/>
                    <a:gd name="connsiteX3" fmla="*/ 3851 w 6559"/>
                    <a:gd name="connsiteY3" fmla="*/ 41 h 6559"/>
                    <a:gd name="connsiteX4" fmla="*/ 6518 w 6559"/>
                    <a:gd name="connsiteY4" fmla="*/ 3851 h 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 h="6559">
                      <a:moveTo>
                        <a:pt x="6518" y="3851"/>
                      </a:moveTo>
                      <a:cubicBezTo>
                        <a:pt x="6232" y="5566"/>
                        <a:pt x="4518" y="6804"/>
                        <a:pt x="2708" y="6518"/>
                      </a:cubicBezTo>
                      <a:cubicBezTo>
                        <a:pt x="994" y="6232"/>
                        <a:pt x="-245" y="4423"/>
                        <a:pt x="41" y="2708"/>
                      </a:cubicBezTo>
                      <a:cubicBezTo>
                        <a:pt x="327" y="994"/>
                        <a:pt x="2041" y="-245"/>
                        <a:pt x="3851" y="41"/>
                      </a:cubicBezTo>
                      <a:cubicBezTo>
                        <a:pt x="5566" y="327"/>
                        <a:pt x="6804" y="2137"/>
                        <a:pt x="6518" y="3851"/>
                      </a:cubicBezTo>
                    </a:path>
                  </a:pathLst>
                </a:custGeom>
                <a:solidFill>
                  <a:srgbClr val="FEFEFE"/>
                </a:solid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id="{8D0BABC2-510E-69B3-BB20-AA5A0B17781A}"/>
                    </a:ext>
                  </a:extLst>
                </p:cNvPr>
                <p:cNvSpPr/>
                <p:nvPr/>
              </p:nvSpPr>
              <p:spPr>
                <a:xfrm>
                  <a:off x="3309307" y="4194951"/>
                  <a:ext cx="8498" cy="8498"/>
                </a:xfrm>
                <a:custGeom>
                  <a:avLst/>
                  <a:gdLst>
                    <a:gd name="connsiteX0" fmla="*/ 8440 w 8498"/>
                    <a:gd name="connsiteY0" fmla="*/ 5011 h 8498"/>
                    <a:gd name="connsiteX1" fmla="*/ 3487 w 8498"/>
                    <a:gd name="connsiteY1" fmla="*/ 8440 h 8498"/>
                    <a:gd name="connsiteX2" fmla="*/ 58 w 8498"/>
                    <a:gd name="connsiteY2" fmla="*/ 3487 h 8498"/>
                    <a:gd name="connsiteX3" fmla="*/ 5011 w 8498"/>
                    <a:gd name="connsiteY3" fmla="*/ 58 h 8498"/>
                    <a:gd name="connsiteX4" fmla="*/ 8440 w 8498"/>
                    <a:gd name="connsiteY4" fmla="*/ 5011 h 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8" h="8498">
                      <a:moveTo>
                        <a:pt x="8440" y="5011"/>
                      </a:moveTo>
                      <a:cubicBezTo>
                        <a:pt x="8059" y="7297"/>
                        <a:pt x="5773" y="8821"/>
                        <a:pt x="3487" y="8440"/>
                      </a:cubicBezTo>
                      <a:cubicBezTo>
                        <a:pt x="1201" y="8059"/>
                        <a:pt x="-323" y="5773"/>
                        <a:pt x="58" y="3487"/>
                      </a:cubicBezTo>
                      <a:cubicBezTo>
                        <a:pt x="439" y="1201"/>
                        <a:pt x="2725" y="-323"/>
                        <a:pt x="5011" y="58"/>
                      </a:cubicBezTo>
                      <a:cubicBezTo>
                        <a:pt x="7297" y="439"/>
                        <a:pt x="8821" y="2725"/>
                        <a:pt x="8440" y="5011"/>
                      </a:cubicBezTo>
                    </a:path>
                  </a:pathLst>
                </a:custGeom>
                <a:solidFill>
                  <a:srgbClr val="FEFEFE"/>
                </a:solidFill>
                <a:ln w="9525"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id="{8E09F756-251A-25D6-CB05-395E8CC4D167}"/>
                    </a:ext>
                  </a:extLst>
                </p:cNvPr>
                <p:cNvSpPr/>
                <p:nvPr/>
              </p:nvSpPr>
              <p:spPr>
                <a:xfrm>
                  <a:off x="3285036" y="4200945"/>
                  <a:ext cx="7035" cy="7083"/>
                </a:xfrm>
                <a:custGeom>
                  <a:avLst/>
                  <a:gdLst>
                    <a:gd name="connsiteX0" fmla="*/ 6994 w 7035"/>
                    <a:gd name="connsiteY0" fmla="*/ 4161 h 7083"/>
                    <a:gd name="connsiteX1" fmla="*/ 2898 w 7035"/>
                    <a:gd name="connsiteY1" fmla="*/ 7018 h 7083"/>
                    <a:gd name="connsiteX2" fmla="*/ 41 w 7035"/>
                    <a:gd name="connsiteY2" fmla="*/ 2923 h 7083"/>
                    <a:gd name="connsiteX3" fmla="*/ 4137 w 7035"/>
                    <a:gd name="connsiteY3" fmla="*/ 65 h 7083"/>
                    <a:gd name="connsiteX4" fmla="*/ 6994 w 7035"/>
                    <a:gd name="connsiteY4" fmla="*/ 4161 h 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 h="7083">
                      <a:moveTo>
                        <a:pt x="6994" y="4161"/>
                      </a:moveTo>
                      <a:cubicBezTo>
                        <a:pt x="6613" y="6066"/>
                        <a:pt x="4803" y="7399"/>
                        <a:pt x="2898" y="7018"/>
                      </a:cubicBezTo>
                      <a:cubicBezTo>
                        <a:pt x="993" y="6637"/>
                        <a:pt x="-245" y="4828"/>
                        <a:pt x="41" y="2923"/>
                      </a:cubicBezTo>
                      <a:cubicBezTo>
                        <a:pt x="422" y="1018"/>
                        <a:pt x="2232" y="-316"/>
                        <a:pt x="4137" y="65"/>
                      </a:cubicBezTo>
                      <a:cubicBezTo>
                        <a:pt x="6042" y="446"/>
                        <a:pt x="7280" y="2256"/>
                        <a:pt x="6994" y="4161"/>
                      </a:cubicBezTo>
                    </a:path>
                  </a:pathLst>
                </a:custGeom>
                <a:solidFill>
                  <a:srgbClr val="FEFEFE"/>
                </a:solid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id="{59E176AA-BE89-D959-9E8E-80817D7AA93C}"/>
                    </a:ext>
                  </a:extLst>
                </p:cNvPr>
                <p:cNvSpPr/>
                <p:nvPr/>
              </p:nvSpPr>
              <p:spPr>
                <a:xfrm>
                  <a:off x="3359538" y="4255278"/>
                  <a:ext cx="5572" cy="5572"/>
                </a:xfrm>
                <a:custGeom>
                  <a:avLst/>
                  <a:gdLst>
                    <a:gd name="connsiteX0" fmla="*/ 5549 w 5572"/>
                    <a:gd name="connsiteY0" fmla="*/ 3263 h 5572"/>
                    <a:gd name="connsiteX1" fmla="*/ 2310 w 5572"/>
                    <a:gd name="connsiteY1" fmla="*/ 5549 h 5572"/>
                    <a:gd name="connsiteX2" fmla="*/ 24 w 5572"/>
                    <a:gd name="connsiteY2" fmla="*/ 2310 h 5572"/>
                    <a:gd name="connsiteX3" fmla="*/ 3263 w 5572"/>
                    <a:gd name="connsiteY3" fmla="*/ 24 h 5572"/>
                    <a:gd name="connsiteX4" fmla="*/ 5549 w 5572"/>
                    <a:gd name="connsiteY4" fmla="*/ 3263 h 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 h="5572">
                      <a:moveTo>
                        <a:pt x="5549" y="3263"/>
                      </a:moveTo>
                      <a:cubicBezTo>
                        <a:pt x="5263" y="4787"/>
                        <a:pt x="3834" y="5739"/>
                        <a:pt x="2310" y="5549"/>
                      </a:cubicBezTo>
                      <a:cubicBezTo>
                        <a:pt x="786" y="5358"/>
                        <a:pt x="-166" y="3834"/>
                        <a:pt x="24" y="2310"/>
                      </a:cubicBezTo>
                      <a:cubicBezTo>
                        <a:pt x="310" y="786"/>
                        <a:pt x="1739" y="-166"/>
                        <a:pt x="3263" y="24"/>
                      </a:cubicBezTo>
                      <a:cubicBezTo>
                        <a:pt x="4787" y="310"/>
                        <a:pt x="5739" y="1739"/>
                        <a:pt x="5549" y="3263"/>
                      </a:cubicBezTo>
                    </a:path>
                  </a:pathLst>
                </a:custGeom>
                <a:solidFill>
                  <a:srgbClr val="FEFEFE"/>
                </a:solidFill>
                <a:ln w="9525"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id="{8C7D9ACF-9983-0791-6235-22F5EE514FD6}"/>
                    </a:ext>
                  </a:extLst>
                </p:cNvPr>
                <p:cNvSpPr/>
                <p:nvPr/>
              </p:nvSpPr>
              <p:spPr>
                <a:xfrm>
                  <a:off x="3385991" y="4212484"/>
                  <a:ext cx="4769" cy="4769"/>
                </a:xfrm>
                <a:custGeom>
                  <a:avLst/>
                  <a:gdLst>
                    <a:gd name="connsiteX0" fmla="*/ 4718 w 4769"/>
                    <a:gd name="connsiteY0" fmla="*/ 2813 h 4769"/>
                    <a:gd name="connsiteX1" fmla="*/ 1956 w 4769"/>
                    <a:gd name="connsiteY1" fmla="*/ 4718 h 4769"/>
                    <a:gd name="connsiteX2" fmla="*/ 51 w 4769"/>
                    <a:gd name="connsiteY2" fmla="*/ 1956 h 4769"/>
                    <a:gd name="connsiteX3" fmla="*/ 2813 w 4769"/>
                    <a:gd name="connsiteY3" fmla="*/ 51 h 4769"/>
                    <a:gd name="connsiteX4" fmla="*/ 4718 w 4769"/>
                    <a:gd name="connsiteY4" fmla="*/ 2813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 h="4769">
                      <a:moveTo>
                        <a:pt x="4718" y="2813"/>
                      </a:moveTo>
                      <a:cubicBezTo>
                        <a:pt x="4528" y="4052"/>
                        <a:pt x="3194" y="5004"/>
                        <a:pt x="1956" y="4718"/>
                      </a:cubicBezTo>
                      <a:cubicBezTo>
                        <a:pt x="718" y="4433"/>
                        <a:pt x="-235" y="3194"/>
                        <a:pt x="51" y="1956"/>
                      </a:cubicBezTo>
                      <a:cubicBezTo>
                        <a:pt x="242" y="718"/>
                        <a:pt x="1575" y="-235"/>
                        <a:pt x="2813" y="51"/>
                      </a:cubicBezTo>
                      <a:cubicBezTo>
                        <a:pt x="4052" y="242"/>
                        <a:pt x="5004" y="1575"/>
                        <a:pt x="4718" y="2813"/>
                      </a:cubicBezTo>
                    </a:path>
                  </a:pathLst>
                </a:custGeom>
                <a:solidFill>
                  <a:srgbClr val="FEFEFE"/>
                </a:solid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id="{5F157C25-ACBD-957B-1CF2-E3855AC791EC}"/>
                    </a:ext>
                  </a:extLst>
                </p:cNvPr>
                <p:cNvSpPr/>
                <p:nvPr/>
              </p:nvSpPr>
              <p:spPr>
                <a:xfrm>
                  <a:off x="3417401" y="4313303"/>
                  <a:ext cx="9985" cy="10014"/>
                </a:xfrm>
                <a:custGeom>
                  <a:avLst/>
                  <a:gdLst>
                    <a:gd name="connsiteX0" fmla="*/ 9979 w 9985"/>
                    <a:gd name="connsiteY0" fmla="*/ 5912 h 10014"/>
                    <a:gd name="connsiteX1" fmla="*/ 4169 w 9985"/>
                    <a:gd name="connsiteY1" fmla="*/ 9913 h 10014"/>
                    <a:gd name="connsiteX2" fmla="*/ 73 w 9985"/>
                    <a:gd name="connsiteY2" fmla="*/ 4102 h 10014"/>
                    <a:gd name="connsiteX3" fmla="*/ 5883 w 9985"/>
                    <a:gd name="connsiteY3" fmla="*/ 102 h 10014"/>
                    <a:gd name="connsiteX4" fmla="*/ 9884 w 9985"/>
                    <a:gd name="connsiteY4" fmla="*/ 5912 h 10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 h="10014">
                      <a:moveTo>
                        <a:pt x="9979" y="5912"/>
                      </a:moveTo>
                      <a:cubicBezTo>
                        <a:pt x="9503" y="8579"/>
                        <a:pt x="6836" y="10484"/>
                        <a:pt x="4169" y="9913"/>
                      </a:cubicBezTo>
                      <a:cubicBezTo>
                        <a:pt x="1502" y="9436"/>
                        <a:pt x="-403" y="6769"/>
                        <a:pt x="73" y="4102"/>
                      </a:cubicBezTo>
                      <a:cubicBezTo>
                        <a:pt x="549" y="1435"/>
                        <a:pt x="3216" y="-470"/>
                        <a:pt x="5883" y="102"/>
                      </a:cubicBezTo>
                      <a:cubicBezTo>
                        <a:pt x="8550" y="578"/>
                        <a:pt x="10455" y="3245"/>
                        <a:pt x="9884" y="5912"/>
                      </a:cubicBezTo>
                    </a:path>
                  </a:pathLst>
                </a:custGeom>
                <a:solidFill>
                  <a:srgbClr val="FEFEFE"/>
                </a:solidFill>
                <a:ln w="9525"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id="{DC7C7CFA-432E-E80E-FDFD-4E71CB1DED8F}"/>
                    </a:ext>
                  </a:extLst>
                </p:cNvPr>
                <p:cNvSpPr/>
                <p:nvPr/>
              </p:nvSpPr>
              <p:spPr>
                <a:xfrm>
                  <a:off x="3495023" y="4171403"/>
                  <a:ext cx="9017" cy="9017"/>
                </a:xfrm>
                <a:custGeom>
                  <a:avLst/>
                  <a:gdLst>
                    <a:gd name="connsiteX0" fmla="*/ 8938 w 9017"/>
                    <a:gd name="connsiteY0" fmla="*/ 5319 h 9017"/>
                    <a:gd name="connsiteX1" fmla="*/ 3699 w 9017"/>
                    <a:gd name="connsiteY1" fmla="*/ 8938 h 9017"/>
                    <a:gd name="connsiteX2" fmla="*/ 80 w 9017"/>
                    <a:gd name="connsiteY2" fmla="*/ 3699 h 9017"/>
                    <a:gd name="connsiteX3" fmla="*/ 5318 w 9017"/>
                    <a:gd name="connsiteY3" fmla="*/ 80 h 9017"/>
                    <a:gd name="connsiteX4" fmla="*/ 8938 w 9017"/>
                    <a:gd name="connsiteY4" fmla="*/ 5319 h 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 h="9017">
                      <a:moveTo>
                        <a:pt x="8938" y="5319"/>
                      </a:moveTo>
                      <a:cubicBezTo>
                        <a:pt x="8462" y="7700"/>
                        <a:pt x="6080" y="9414"/>
                        <a:pt x="3699" y="8938"/>
                      </a:cubicBezTo>
                      <a:cubicBezTo>
                        <a:pt x="1318" y="8462"/>
                        <a:pt x="-397" y="6081"/>
                        <a:pt x="80" y="3699"/>
                      </a:cubicBezTo>
                      <a:cubicBezTo>
                        <a:pt x="556" y="1318"/>
                        <a:pt x="2937" y="-397"/>
                        <a:pt x="5318" y="80"/>
                      </a:cubicBezTo>
                      <a:cubicBezTo>
                        <a:pt x="7700" y="556"/>
                        <a:pt x="9414" y="2937"/>
                        <a:pt x="8938" y="5319"/>
                      </a:cubicBezTo>
                    </a:path>
                  </a:pathLst>
                </a:custGeom>
                <a:solidFill>
                  <a:srgbClr val="FEFEFE"/>
                </a:solid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id="{AB0031DE-DF9E-6F20-C959-8996E81312C2}"/>
                    </a:ext>
                  </a:extLst>
                </p:cNvPr>
                <p:cNvSpPr/>
                <p:nvPr/>
              </p:nvSpPr>
              <p:spPr>
                <a:xfrm>
                  <a:off x="3485118" y="4136065"/>
                  <a:ext cx="9493" cy="9493"/>
                </a:xfrm>
                <a:custGeom>
                  <a:avLst/>
                  <a:gdLst>
                    <a:gd name="connsiteX0" fmla="*/ 9414 w 9493"/>
                    <a:gd name="connsiteY0" fmla="*/ 5604 h 9493"/>
                    <a:gd name="connsiteX1" fmla="*/ 3889 w 9493"/>
                    <a:gd name="connsiteY1" fmla="*/ 9414 h 9493"/>
                    <a:gd name="connsiteX2" fmla="*/ 79 w 9493"/>
                    <a:gd name="connsiteY2" fmla="*/ 3890 h 9493"/>
                    <a:gd name="connsiteX3" fmla="*/ 5604 w 9493"/>
                    <a:gd name="connsiteY3" fmla="*/ 79 h 9493"/>
                    <a:gd name="connsiteX4" fmla="*/ 9414 w 9493"/>
                    <a:gd name="connsiteY4" fmla="*/ 5604 h 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9493">
                      <a:moveTo>
                        <a:pt x="9414" y="5604"/>
                      </a:moveTo>
                      <a:cubicBezTo>
                        <a:pt x="8938" y="8176"/>
                        <a:pt x="6461" y="9890"/>
                        <a:pt x="3889" y="9414"/>
                      </a:cubicBezTo>
                      <a:cubicBezTo>
                        <a:pt x="1318" y="8938"/>
                        <a:pt x="-397" y="6461"/>
                        <a:pt x="79" y="3890"/>
                      </a:cubicBezTo>
                      <a:cubicBezTo>
                        <a:pt x="556" y="1318"/>
                        <a:pt x="3032" y="-397"/>
                        <a:pt x="5604" y="79"/>
                      </a:cubicBezTo>
                      <a:cubicBezTo>
                        <a:pt x="8176" y="556"/>
                        <a:pt x="9890" y="3032"/>
                        <a:pt x="9414" y="5604"/>
                      </a:cubicBezTo>
                    </a:path>
                  </a:pathLst>
                </a:custGeom>
                <a:solidFill>
                  <a:srgbClr val="FEFEFE"/>
                </a:solidFill>
                <a:ln w="9525" cap="flat">
                  <a:noFill/>
                  <a:prstDash val="solid"/>
                  <a:miter/>
                </a:ln>
              </p:spPr>
              <p:txBody>
                <a:bodyPr rtlCol="0" anchor="ctr"/>
                <a:lstStyle/>
                <a:p>
                  <a:endParaRPr lang="en-US"/>
                </a:p>
              </p:txBody>
            </p:sp>
          </p:grpSp>
          <p:sp>
            <p:nvSpPr>
              <p:cNvPr id="1535" name="Freeform: Shape 1534">
                <a:extLst>
                  <a:ext uri="{FF2B5EF4-FFF2-40B4-BE49-F238E27FC236}">
                    <a16:creationId xmlns:a16="http://schemas.microsoft.com/office/drawing/2014/main" id="{6AFA2DC1-6C2A-4247-002B-5E5C0F2E341E}"/>
                  </a:ext>
                </a:extLst>
              </p:cNvPr>
              <p:cNvSpPr/>
              <p:nvPr/>
            </p:nvSpPr>
            <p:spPr>
              <a:xfrm>
                <a:off x="3353777" y="4067420"/>
                <a:ext cx="246741" cy="179310"/>
              </a:xfrm>
              <a:custGeom>
                <a:avLst/>
                <a:gdLst>
                  <a:gd name="connsiteX0" fmla="*/ 74651 w 246741"/>
                  <a:gd name="connsiteY0" fmla="*/ 2907 h 179310"/>
                  <a:gd name="connsiteX1" fmla="*/ 106465 w 246741"/>
                  <a:gd name="connsiteY1" fmla="*/ 12432 h 179310"/>
                  <a:gd name="connsiteX2" fmla="*/ 136564 w 246741"/>
                  <a:gd name="connsiteY2" fmla="*/ 27577 h 179310"/>
                  <a:gd name="connsiteX3" fmla="*/ 188380 w 246741"/>
                  <a:gd name="connsiteY3" fmla="*/ 69773 h 179310"/>
                  <a:gd name="connsiteX4" fmla="*/ 227146 w 246741"/>
                  <a:gd name="connsiteY4" fmla="*/ 122351 h 179310"/>
                  <a:gd name="connsiteX5" fmla="*/ 246673 w 246741"/>
                  <a:gd name="connsiteY5" fmla="*/ 174072 h 179310"/>
                  <a:gd name="connsiteX6" fmla="*/ 245911 w 246741"/>
                  <a:gd name="connsiteY6" fmla="*/ 177310 h 179310"/>
                  <a:gd name="connsiteX7" fmla="*/ 242577 w 246741"/>
                  <a:gd name="connsiteY7" fmla="*/ 179310 h 179310"/>
                  <a:gd name="connsiteX8" fmla="*/ 241148 w 246741"/>
                  <a:gd name="connsiteY8" fmla="*/ 179215 h 179310"/>
                  <a:gd name="connsiteX9" fmla="*/ 237338 w 246741"/>
                  <a:gd name="connsiteY9" fmla="*/ 175310 h 179310"/>
                  <a:gd name="connsiteX10" fmla="*/ 236862 w 246741"/>
                  <a:gd name="connsiteY10" fmla="*/ 173405 h 179310"/>
                  <a:gd name="connsiteX11" fmla="*/ 236290 w 246741"/>
                  <a:gd name="connsiteY11" fmla="*/ 172262 h 179310"/>
                  <a:gd name="connsiteX12" fmla="*/ 236290 w 246741"/>
                  <a:gd name="connsiteY12" fmla="*/ 172262 h 179310"/>
                  <a:gd name="connsiteX13" fmla="*/ 236005 w 246741"/>
                  <a:gd name="connsiteY13" fmla="*/ 170928 h 179310"/>
                  <a:gd name="connsiteX14" fmla="*/ 219526 w 246741"/>
                  <a:gd name="connsiteY14" fmla="*/ 132543 h 179310"/>
                  <a:gd name="connsiteX15" fmla="*/ 184189 w 246741"/>
                  <a:gd name="connsiteY15" fmla="*/ 87203 h 179310"/>
                  <a:gd name="connsiteX16" fmla="*/ 182855 w 246741"/>
                  <a:gd name="connsiteY16" fmla="*/ 85870 h 179310"/>
                  <a:gd name="connsiteX17" fmla="*/ 133039 w 246741"/>
                  <a:gd name="connsiteY17" fmla="*/ 49103 h 179310"/>
                  <a:gd name="connsiteX18" fmla="*/ 89415 w 246741"/>
                  <a:gd name="connsiteY18" fmla="*/ 31387 h 179310"/>
                  <a:gd name="connsiteX19" fmla="*/ 79223 w 246741"/>
                  <a:gd name="connsiteY19" fmla="*/ 29196 h 179310"/>
                  <a:gd name="connsiteX20" fmla="*/ 54839 w 246741"/>
                  <a:gd name="connsiteY20" fmla="*/ 26815 h 179310"/>
                  <a:gd name="connsiteX21" fmla="*/ 25407 w 246741"/>
                  <a:gd name="connsiteY21" fmla="*/ 30435 h 179310"/>
                  <a:gd name="connsiteX22" fmla="*/ 22264 w 246741"/>
                  <a:gd name="connsiteY22" fmla="*/ 31482 h 179310"/>
                  <a:gd name="connsiteX23" fmla="*/ 18454 w 246741"/>
                  <a:gd name="connsiteY23" fmla="*/ 32435 h 179310"/>
                  <a:gd name="connsiteX24" fmla="*/ 15787 w 246741"/>
                  <a:gd name="connsiteY24" fmla="*/ 33006 h 179310"/>
                  <a:gd name="connsiteX25" fmla="*/ 11310 w 246741"/>
                  <a:gd name="connsiteY25" fmla="*/ 32911 h 179310"/>
                  <a:gd name="connsiteX26" fmla="*/ 8548 w 246741"/>
                  <a:gd name="connsiteY26" fmla="*/ 32149 h 179310"/>
                  <a:gd name="connsiteX27" fmla="*/ 8071 w 246741"/>
                  <a:gd name="connsiteY27" fmla="*/ 31959 h 179310"/>
                  <a:gd name="connsiteX28" fmla="*/ 8071 w 246741"/>
                  <a:gd name="connsiteY28" fmla="*/ 31673 h 179310"/>
                  <a:gd name="connsiteX29" fmla="*/ 928 w 246741"/>
                  <a:gd name="connsiteY29" fmla="*/ 24243 h 179310"/>
                  <a:gd name="connsiteX30" fmla="*/ 166 w 246741"/>
                  <a:gd name="connsiteY30" fmla="*/ 16814 h 179310"/>
                  <a:gd name="connsiteX31" fmla="*/ 8548 w 246741"/>
                  <a:gd name="connsiteY31" fmla="*/ 6050 h 179310"/>
                  <a:gd name="connsiteX32" fmla="*/ 10072 w 246741"/>
                  <a:gd name="connsiteY32" fmla="*/ 5384 h 179310"/>
                  <a:gd name="connsiteX33" fmla="*/ 12548 w 246741"/>
                  <a:gd name="connsiteY33" fmla="*/ 4336 h 179310"/>
                  <a:gd name="connsiteX34" fmla="*/ 19120 w 246741"/>
                  <a:gd name="connsiteY34" fmla="*/ 2717 h 179310"/>
                  <a:gd name="connsiteX35" fmla="*/ 20359 w 246741"/>
                  <a:gd name="connsiteY35" fmla="*/ 2431 h 179310"/>
                  <a:gd name="connsiteX36" fmla="*/ 26359 w 246741"/>
                  <a:gd name="connsiteY36" fmla="*/ 1288 h 179310"/>
                  <a:gd name="connsiteX37" fmla="*/ 42076 w 246741"/>
                  <a:gd name="connsiteY37" fmla="*/ 50 h 179310"/>
                  <a:gd name="connsiteX38" fmla="*/ 73508 w 246741"/>
                  <a:gd name="connsiteY38" fmla="*/ 2717 h 179310"/>
                  <a:gd name="connsiteX39" fmla="*/ 74746 w 246741"/>
                  <a:gd name="connsiteY39" fmla="*/ 2907 h 17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741" h="179310">
                    <a:moveTo>
                      <a:pt x="74651" y="2907"/>
                    </a:moveTo>
                    <a:cubicBezTo>
                      <a:pt x="84081" y="4717"/>
                      <a:pt x="94177" y="7670"/>
                      <a:pt x="106465" y="12432"/>
                    </a:cubicBezTo>
                    <a:cubicBezTo>
                      <a:pt x="116942" y="16528"/>
                      <a:pt x="127134" y="22148"/>
                      <a:pt x="136564" y="27577"/>
                    </a:cubicBezTo>
                    <a:cubicBezTo>
                      <a:pt x="154375" y="38055"/>
                      <a:pt x="171806" y="52247"/>
                      <a:pt x="188380" y="69773"/>
                    </a:cubicBezTo>
                    <a:cubicBezTo>
                      <a:pt x="204191" y="86441"/>
                      <a:pt x="217145" y="104158"/>
                      <a:pt x="227146" y="122351"/>
                    </a:cubicBezTo>
                    <a:cubicBezTo>
                      <a:pt x="236005" y="138448"/>
                      <a:pt x="242577" y="155879"/>
                      <a:pt x="246673" y="174072"/>
                    </a:cubicBezTo>
                    <a:cubicBezTo>
                      <a:pt x="246863" y="175119"/>
                      <a:pt x="246673" y="176262"/>
                      <a:pt x="245911" y="177310"/>
                    </a:cubicBezTo>
                    <a:cubicBezTo>
                      <a:pt x="245053" y="178453"/>
                      <a:pt x="243815" y="179215"/>
                      <a:pt x="242577" y="179310"/>
                    </a:cubicBezTo>
                    <a:cubicBezTo>
                      <a:pt x="242101" y="179310"/>
                      <a:pt x="241720" y="179310"/>
                      <a:pt x="241148" y="179215"/>
                    </a:cubicBezTo>
                    <a:cubicBezTo>
                      <a:pt x="239243" y="178834"/>
                      <a:pt x="237814" y="177405"/>
                      <a:pt x="237338" y="175310"/>
                    </a:cubicBezTo>
                    <a:lnTo>
                      <a:pt x="236862" y="173405"/>
                    </a:lnTo>
                    <a:lnTo>
                      <a:pt x="236290" y="172262"/>
                    </a:lnTo>
                    <a:lnTo>
                      <a:pt x="236290" y="172262"/>
                    </a:lnTo>
                    <a:lnTo>
                      <a:pt x="236005" y="170928"/>
                    </a:lnTo>
                    <a:cubicBezTo>
                      <a:pt x="232671" y="158736"/>
                      <a:pt x="227242" y="146163"/>
                      <a:pt x="219526" y="132543"/>
                    </a:cubicBezTo>
                    <a:cubicBezTo>
                      <a:pt x="210097" y="116445"/>
                      <a:pt x="198190" y="101205"/>
                      <a:pt x="184189" y="87203"/>
                    </a:cubicBezTo>
                    <a:lnTo>
                      <a:pt x="182855" y="85870"/>
                    </a:lnTo>
                    <a:cubicBezTo>
                      <a:pt x="168758" y="72249"/>
                      <a:pt x="151994" y="59962"/>
                      <a:pt x="133039" y="49103"/>
                    </a:cubicBezTo>
                    <a:cubicBezTo>
                      <a:pt x="119038" y="41388"/>
                      <a:pt x="104369" y="35387"/>
                      <a:pt x="89415" y="31387"/>
                    </a:cubicBezTo>
                    <a:cubicBezTo>
                      <a:pt x="85986" y="30530"/>
                      <a:pt x="82652" y="29863"/>
                      <a:pt x="79223" y="29196"/>
                    </a:cubicBezTo>
                    <a:cubicBezTo>
                      <a:pt x="70841" y="27672"/>
                      <a:pt x="62650" y="26815"/>
                      <a:pt x="54839" y="26815"/>
                    </a:cubicBezTo>
                    <a:cubicBezTo>
                      <a:pt x="44552" y="27006"/>
                      <a:pt x="34646" y="28244"/>
                      <a:pt x="25407" y="30435"/>
                    </a:cubicBezTo>
                    <a:cubicBezTo>
                      <a:pt x="24359" y="30720"/>
                      <a:pt x="23311" y="31101"/>
                      <a:pt x="22264" y="31482"/>
                    </a:cubicBezTo>
                    <a:cubicBezTo>
                      <a:pt x="20930" y="31959"/>
                      <a:pt x="19692" y="32149"/>
                      <a:pt x="18454" y="32435"/>
                    </a:cubicBezTo>
                    <a:lnTo>
                      <a:pt x="15787" y="33006"/>
                    </a:lnTo>
                    <a:cubicBezTo>
                      <a:pt x="14167" y="33197"/>
                      <a:pt x="12739" y="33197"/>
                      <a:pt x="11310" y="32911"/>
                    </a:cubicBezTo>
                    <a:cubicBezTo>
                      <a:pt x="10357" y="32720"/>
                      <a:pt x="9500" y="32530"/>
                      <a:pt x="8548" y="32149"/>
                    </a:cubicBezTo>
                    <a:cubicBezTo>
                      <a:pt x="8357" y="32149"/>
                      <a:pt x="8262" y="32054"/>
                      <a:pt x="8071" y="31959"/>
                    </a:cubicBezTo>
                    <a:lnTo>
                      <a:pt x="8071" y="31673"/>
                    </a:lnTo>
                    <a:cubicBezTo>
                      <a:pt x="4833" y="30053"/>
                      <a:pt x="2356" y="27482"/>
                      <a:pt x="928" y="24243"/>
                    </a:cubicBezTo>
                    <a:cubicBezTo>
                      <a:pt x="70" y="21957"/>
                      <a:pt x="-215" y="19385"/>
                      <a:pt x="166" y="16814"/>
                    </a:cubicBezTo>
                    <a:cubicBezTo>
                      <a:pt x="928" y="12051"/>
                      <a:pt x="4166" y="7860"/>
                      <a:pt x="8548" y="6050"/>
                    </a:cubicBezTo>
                    <a:lnTo>
                      <a:pt x="10072" y="5384"/>
                    </a:lnTo>
                    <a:cubicBezTo>
                      <a:pt x="11024" y="4812"/>
                      <a:pt x="11786" y="4527"/>
                      <a:pt x="12548" y="4336"/>
                    </a:cubicBezTo>
                    <a:cubicBezTo>
                      <a:pt x="14739" y="3669"/>
                      <a:pt x="16930" y="3193"/>
                      <a:pt x="19120" y="2717"/>
                    </a:cubicBezTo>
                    <a:lnTo>
                      <a:pt x="20359" y="2431"/>
                    </a:lnTo>
                    <a:cubicBezTo>
                      <a:pt x="22645" y="1955"/>
                      <a:pt x="24454" y="1574"/>
                      <a:pt x="26359" y="1288"/>
                    </a:cubicBezTo>
                    <a:cubicBezTo>
                      <a:pt x="31122" y="526"/>
                      <a:pt x="36170" y="145"/>
                      <a:pt x="42076" y="50"/>
                    </a:cubicBezTo>
                    <a:cubicBezTo>
                      <a:pt x="51886" y="-236"/>
                      <a:pt x="62078" y="716"/>
                      <a:pt x="73508" y="2717"/>
                    </a:cubicBezTo>
                    <a:lnTo>
                      <a:pt x="74746" y="2907"/>
                    </a:lnTo>
                    <a:close/>
                  </a:path>
                </a:pathLst>
              </a:custGeom>
              <a:solidFill>
                <a:srgbClr val="F75F6A"/>
              </a:solidFill>
              <a:ln w="9525" cap="flat">
                <a:noFill/>
                <a:prstDash val="solid"/>
                <a:miter/>
              </a:ln>
            </p:spPr>
            <p:txBody>
              <a:bodyPr rtlCol="0" anchor="ctr"/>
              <a:lstStyle/>
              <a:p>
                <a:endParaRPr lang="en-US"/>
              </a:p>
            </p:txBody>
          </p:sp>
        </p:grpSp>
        <p:sp>
          <p:nvSpPr>
            <p:cNvPr id="1219" name="Freeform: Shape 1218">
              <a:extLst>
                <a:ext uri="{FF2B5EF4-FFF2-40B4-BE49-F238E27FC236}">
                  <a16:creationId xmlns:a16="http://schemas.microsoft.com/office/drawing/2014/main" id="{9A7ED898-A792-2591-F4AC-00C99E816EBC}"/>
                </a:ext>
              </a:extLst>
            </p:cNvPr>
            <p:cNvSpPr/>
            <p:nvPr/>
          </p:nvSpPr>
          <p:spPr>
            <a:xfrm>
              <a:off x="6514789" y="3301384"/>
              <a:ext cx="89150" cy="221932"/>
            </a:xfrm>
            <a:custGeom>
              <a:avLst/>
              <a:gdLst>
                <a:gd name="connsiteX0" fmla="*/ 33433 w 89150"/>
                <a:gd name="connsiteY0" fmla="*/ 190 h 221932"/>
                <a:gd name="connsiteX1" fmla="*/ 26098 w 89150"/>
                <a:gd name="connsiteY1" fmla="*/ 9620 h 221932"/>
                <a:gd name="connsiteX2" fmla="*/ 25336 w 89150"/>
                <a:gd name="connsiteY2" fmla="*/ 10287 h 221932"/>
                <a:gd name="connsiteX3" fmla="*/ 16859 w 89150"/>
                <a:gd name="connsiteY3" fmla="*/ 25336 h 221932"/>
                <a:gd name="connsiteX4" fmla="*/ 7144 w 89150"/>
                <a:gd name="connsiteY4" fmla="*/ 47339 h 221932"/>
                <a:gd name="connsiteX5" fmla="*/ 2000 w 89150"/>
                <a:gd name="connsiteY5" fmla="*/ 64770 h 221932"/>
                <a:gd name="connsiteX6" fmla="*/ 2000 w 89150"/>
                <a:gd name="connsiteY6" fmla="*/ 66865 h 221932"/>
                <a:gd name="connsiteX7" fmla="*/ 1619 w 89150"/>
                <a:gd name="connsiteY7" fmla="*/ 68485 h 221932"/>
                <a:gd name="connsiteX8" fmla="*/ 1333 w 89150"/>
                <a:gd name="connsiteY8" fmla="*/ 70771 h 221932"/>
                <a:gd name="connsiteX9" fmla="*/ 190 w 89150"/>
                <a:gd name="connsiteY9" fmla="*/ 79153 h 221932"/>
                <a:gd name="connsiteX10" fmla="*/ 0 w 89150"/>
                <a:gd name="connsiteY10" fmla="*/ 82010 h 221932"/>
                <a:gd name="connsiteX11" fmla="*/ 0 w 89150"/>
                <a:gd name="connsiteY11" fmla="*/ 84106 h 221932"/>
                <a:gd name="connsiteX12" fmla="*/ 381 w 89150"/>
                <a:gd name="connsiteY12" fmla="*/ 93821 h 221932"/>
                <a:gd name="connsiteX13" fmla="*/ 1429 w 89150"/>
                <a:gd name="connsiteY13" fmla="*/ 100679 h 221932"/>
                <a:gd name="connsiteX14" fmla="*/ 2572 w 89150"/>
                <a:gd name="connsiteY14" fmla="*/ 106585 h 221932"/>
                <a:gd name="connsiteX15" fmla="*/ 4000 w 89150"/>
                <a:gd name="connsiteY15" fmla="*/ 110585 h 221932"/>
                <a:gd name="connsiteX16" fmla="*/ 7906 w 89150"/>
                <a:gd name="connsiteY16" fmla="*/ 121539 h 221932"/>
                <a:gd name="connsiteX17" fmla="*/ 35147 w 89150"/>
                <a:gd name="connsiteY17" fmla="*/ 167735 h 221932"/>
                <a:gd name="connsiteX18" fmla="*/ 77057 w 89150"/>
                <a:gd name="connsiteY18" fmla="*/ 221932 h 221932"/>
                <a:gd name="connsiteX19" fmla="*/ 86106 w 89150"/>
                <a:gd name="connsiteY19" fmla="*/ 187928 h 221932"/>
                <a:gd name="connsiteX20" fmla="*/ 73057 w 89150"/>
                <a:gd name="connsiteY20" fmla="*/ 66770 h 221932"/>
                <a:gd name="connsiteX21" fmla="*/ 43339 w 89150"/>
                <a:gd name="connsiteY21" fmla="*/ 12192 h 221932"/>
                <a:gd name="connsiteX22" fmla="*/ 33814 w 89150"/>
                <a:gd name="connsiteY22" fmla="*/ 0 h 221932"/>
                <a:gd name="connsiteX23" fmla="*/ 33623 w 89150"/>
                <a:gd name="connsiteY23" fmla="*/ 190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50" h="221932">
                  <a:moveTo>
                    <a:pt x="33433" y="190"/>
                  </a:moveTo>
                  <a:cubicBezTo>
                    <a:pt x="30861" y="3238"/>
                    <a:pt x="28480" y="6382"/>
                    <a:pt x="26098" y="9620"/>
                  </a:cubicBezTo>
                  <a:cubicBezTo>
                    <a:pt x="25908" y="9906"/>
                    <a:pt x="25527" y="10192"/>
                    <a:pt x="25336" y="10287"/>
                  </a:cubicBezTo>
                  <a:cubicBezTo>
                    <a:pt x="22479" y="14669"/>
                    <a:pt x="19717" y="19621"/>
                    <a:pt x="16859" y="25336"/>
                  </a:cubicBezTo>
                  <a:cubicBezTo>
                    <a:pt x="14002" y="31242"/>
                    <a:pt x="10287" y="39052"/>
                    <a:pt x="7144" y="47339"/>
                  </a:cubicBezTo>
                  <a:cubicBezTo>
                    <a:pt x="5048" y="53149"/>
                    <a:pt x="3429" y="58769"/>
                    <a:pt x="2000" y="64770"/>
                  </a:cubicBezTo>
                  <a:lnTo>
                    <a:pt x="2000" y="66865"/>
                  </a:lnTo>
                  <a:lnTo>
                    <a:pt x="1619" y="68485"/>
                  </a:lnTo>
                  <a:lnTo>
                    <a:pt x="1333" y="70771"/>
                  </a:lnTo>
                  <a:cubicBezTo>
                    <a:pt x="1048" y="73628"/>
                    <a:pt x="667" y="76390"/>
                    <a:pt x="190" y="79153"/>
                  </a:cubicBezTo>
                  <a:lnTo>
                    <a:pt x="0" y="82010"/>
                  </a:lnTo>
                  <a:lnTo>
                    <a:pt x="0" y="84106"/>
                  </a:lnTo>
                  <a:cubicBezTo>
                    <a:pt x="0" y="87344"/>
                    <a:pt x="95" y="90583"/>
                    <a:pt x="381" y="93821"/>
                  </a:cubicBezTo>
                  <a:cubicBezTo>
                    <a:pt x="667" y="96107"/>
                    <a:pt x="1048" y="98393"/>
                    <a:pt x="1429" y="100679"/>
                  </a:cubicBezTo>
                  <a:cubicBezTo>
                    <a:pt x="1715" y="102679"/>
                    <a:pt x="2191" y="104585"/>
                    <a:pt x="2572" y="106585"/>
                  </a:cubicBezTo>
                  <a:lnTo>
                    <a:pt x="4000" y="110585"/>
                  </a:lnTo>
                  <a:cubicBezTo>
                    <a:pt x="5239" y="114205"/>
                    <a:pt x="6572" y="117919"/>
                    <a:pt x="7906" y="121539"/>
                  </a:cubicBezTo>
                  <a:cubicBezTo>
                    <a:pt x="15526" y="136493"/>
                    <a:pt x="24670" y="152019"/>
                    <a:pt x="35147" y="167735"/>
                  </a:cubicBezTo>
                  <a:cubicBezTo>
                    <a:pt x="48196" y="187071"/>
                    <a:pt x="62198" y="205264"/>
                    <a:pt x="77057" y="221932"/>
                  </a:cubicBezTo>
                  <a:cubicBezTo>
                    <a:pt x="81058" y="210979"/>
                    <a:pt x="84106" y="199549"/>
                    <a:pt x="86106" y="187928"/>
                  </a:cubicBezTo>
                  <a:cubicBezTo>
                    <a:pt x="92869" y="148114"/>
                    <a:pt x="88297" y="106204"/>
                    <a:pt x="73057" y="66770"/>
                  </a:cubicBezTo>
                  <a:cubicBezTo>
                    <a:pt x="65246" y="46863"/>
                    <a:pt x="55245" y="28480"/>
                    <a:pt x="43339" y="12192"/>
                  </a:cubicBezTo>
                  <a:cubicBezTo>
                    <a:pt x="40291" y="8001"/>
                    <a:pt x="37052" y="3905"/>
                    <a:pt x="33814" y="0"/>
                  </a:cubicBezTo>
                  <a:lnTo>
                    <a:pt x="33623" y="190"/>
                  </a:lnTo>
                  <a:close/>
                </a:path>
              </a:pathLst>
            </a:custGeom>
            <a:solidFill>
              <a:srgbClr val="A1D8FF"/>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AE92637B-E91F-E285-BF91-5FCB6BAE3C5E}"/>
                </a:ext>
              </a:extLst>
            </p:cNvPr>
            <p:cNvSpPr/>
            <p:nvPr/>
          </p:nvSpPr>
          <p:spPr>
            <a:xfrm>
              <a:off x="5720404" y="445467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BADEEF"/>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022F42F9-DB75-A130-B333-125E6BC0EE9D}"/>
                </a:ext>
              </a:extLst>
            </p:cNvPr>
            <p:cNvSpPr/>
            <p:nvPr/>
          </p:nvSpPr>
          <p:spPr>
            <a:xfrm>
              <a:off x="7019613" y="3499123"/>
              <a:ext cx="68865" cy="132016"/>
            </a:xfrm>
            <a:custGeom>
              <a:avLst/>
              <a:gdLst>
                <a:gd name="connsiteX0" fmla="*/ 68104 w 68865"/>
                <a:gd name="connsiteY0" fmla="*/ 476 h 132016"/>
                <a:gd name="connsiteX1" fmla="*/ 66580 w 68865"/>
                <a:gd name="connsiteY1" fmla="*/ 1524 h 132016"/>
                <a:gd name="connsiteX2" fmla="*/ 23717 w 68865"/>
                <a:gd name="connsiteY2" fmla="*/ 39814 h 132016"/>
                <a:gd name="connsiteX3" fmla="*/ 572 w 68865"/>
                <a:gd name="connsiteY3" fmla="*/ 74676 h 132016"/>
                <a:gd name="connsiteX4" fmla="*/ 0 w 68865"/>
                <a:gd name="connsiteY4" fmla="*/ 75914 h 132016"/>
                <a:gd name="connsiteX5" fmla="*/ 857 w 68865"/>
                <a:gd name="connsiteY5" fmla="*/ 74581 h 132016"/>
                <a:gd name="connsiteX6" fmla="*/ 857 w 68865"/>
                <a:gd name="connsiteY6" fmla="*/ 74771 h 132016"/>
                <a:gd name="connsiteX7" fmla="*/ 1048 w 68865"/>
                <a:gd name="connsiteY7" fmla="*/ 74581 h 132016"/>
                <a:gd name="connsiteX8" fmla="*/ 7811 w 68865"/>
                <a:gd name="connsiteY8" fmla="*/ 110014 h 132016"/>
                <a:gd name="connsiteX9" fmla="*/ 8477 w 68865"/>
                <a:gd name="connsiteY9" fmla="*/ 112967 h 132016"/>
                <a:gd name="connsiteX10" fmla="*/ 8477 w 68865"/>
                <a:gd name="connsiteY10" fmla="*/ 111728 h 132016"/>
                <a:gd name="connsiteX11" fmla="*/ 9525 w 68865"/>
                <a:gd name="connsiteY11" fmla="*/ 116491 h 132016"/>
                <a:gd name="connsiteX12" fmla="*/ 13145 w 68865"/>
                <a:gd name="connsiteY12" fmla="*/ 132017 h 132016"/>
                <a:gd name="connsiteX13" fmla="*/ 25432 w 68865"/>
                <a:gd name="connsiteY13" fmla="*/ 100679 h 132016"/>
                <a:gd name="connsiteX14" fmla="*/ 43148 w 68865"/>
                <a:gd name="connsiteY14" fmla="*/ 59055 h 132016"/>
                <a:gd name="connsiteX15" fmla="*/ 47054 w 68865"/>
                <a:gd name="connsiteY15" fmla="*/ 50292 h 132016"/>
                <a:gd name="connsiteX16" fmla="*/ 47816 w 68865"/>
                <a:gd name="connsiteY16" fmla="*/ 48673 h 132016"/>
                <a:gd name="connsiteX17" fmla="*/ 67532 w 68865"/>
                <a:gd name="connsiteY17" fmla="*/ 3238 h 132016"/>
                <a:gd name="connsiteX18" fmla="*/ 68866 w 68865"/>
                <a:gd name="connsiteY18" fmla="*/ 0 h 132016"/>
                <a:gd name="connsiteX19" fmla="*/ 68199 w 68865"/>
                <a:gd name="connsiteY19" fmla="*/ 476 h 13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865" h="132016">
                  <a:moveTo>
                    <a:pt x="68104" y="476"/>
                  </a:moveTo>
                  <a:lnTo>
                    <a:pt x="66580" y="1524"/>
                  </a:lnTo>
                  <a:cubicBezTo>
                    <a:pt x="50387" y="12859"/>
                    <a:pt x="35909" y="25717"/>
                    <a:pt x="23717" y="39814"/>
                  </a:cubicBezTo>
                  <a:cubicBezTo>
                    <a:pt x="13621" y="51816"/>
                    <a:pt x="6096" y="63246"/>
                    <a:pt x="572" y="74676"/>
                  </a:cubicBezTo>
                  <a:lnTo>
                    <a:pt x="0" y="75914"/>
                  </a:lnTo>
                  <a:lnTo>
                    <a:pt x="857" y="74581"/>
                  </a:lnTo>
                  <a:cubicBezTo>
                    <a:pt x="857" y="74581"/>
                    <a:pt x="857" y="74771"/>
                    <a:pt x="857" y="74771"/>
                  </a:cubicBezTo>
                  <a:lnTo>
                    <a:pt x="1048" y="74581"/>
                  </a:lnTo>
                  <a:cubicBezTo>
                    <a:pt x="2858" y="84582"/>
                    <a:pt x="4953" y="95345"/>
                    <a:pt x="7811" y="110014"/>
                  </a:cubicBezTo>
                  <a:cubicBezTo>
                    <a:pt x="8001" y="110966"/>
                    <a:pt x="8192" y="111919"/>
                    <a:pt x="8477" y="112967"/>
                  </a:cubicBezTo>
                  <a:lnTo>
                    <a:pt x="8477" y="111728"/>
                  </a:lnTo>
                  <a:lnTo>
                    <a:pt x="9525" y="116491"/>
                  </a:lnTo>
                  <a:cubicBezTo>
                    <a:pt x="10668" y="121539"/>
                    <a:pt x="11906" y="126683"/>
                    <a:pt x="13145" y="132017"/>
                  </a:cubicBezTo>
                  <a:cubicBezTo>
                    <a:pt x="17336" y="120682"/>
                    <a:pt x="21527" y="110204"/>
                    <a:pt x="25432" y="100679"/>
                  </a:cubicBezTo>
                  <a:cubicBezTo>
                    <a:pt x="31814" y="85058"/>
                    <a:pt x="37624" y="71438"/>
                    <a:pt x="43148" y="59055"/>
                  </a:cubicBezTo>
                  <a:lnTo>
                    <a:pt x="47054" y="50292"/>
                  </a:lnTo>
                  <a:lnTo>
                    <a:pt x="47816" y="48673"/>
                  </a:lnTo>
                  <a:cubicBezTo>
                    <a:pt x="54674" y="33338"/>
                    <a:pt x="61436" y="18383"/>
                    <a:pt x="67532" y="3238"/>
                  </a:cubicBezTo>
                  <a:cubicBezTo>
                    <a:pt x="68009" y="2191"/>
                    <a:pt x="68390" y="1048"/>
                    <a:pt x="68866" y="0"/>
                  </a:cubicBezTo>
                  <a:cubicBezTo>
                    <a:pt x="68675" y="190"/>
                    <a:pt x="68390" y="286"/>
                    <a:pt x="68199" y="476"/>
                  </a:cubicBezTo>
                </a:path>
              </a:pathLst>
            </a:custGeom>
            <a:solidFill>
              <a:srgbClr val="84C2F5"/>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290F2665-B1CA-A81F-83DB-38889C1B398B}"/>
                </a:ext>
              </a:extLst>
            </p:cNvPr>
            <p:cNvSpPr/>
            <p:nvPr/>
          </p:nvSpPr>
          <p:spPr>
            <a:xfrm>
              <a:off x="7019613" y="3499027"/>
              <a:ext cx="68961" cy="132397"/>
            </a:xfrm>
            <a:custGeom>
              <a:avLst/>
              <a:gdLst>
                <a:gd name="connsiteX0" fmla="*/ 68104 w 68961"/>
                <a:gd name="connsiteY0" fmla="*/ 572 h 132397"/>
                <a:gd name="connsiteX1" fmla="*/ 66580 w 68961"/>
                <a:gd name="connsiteY1" fmla="*/ 1619 h 132397"/>
                <a:gd name="connsiteX2" fmla="*/ 23717 w 68961"/>
                <a:gd name="connsiteY2" fmla="*/ 39910 h 132397"/>
                <a:gd name="connsiteX3" fmla="*/ 572 w 68961"/>
                <a:gd name="connsiteY3" fmla="*/ 74771 h 132397"/>
                <a:gd name="connsiteX4" fmla="*/ 0 w 68961"/>
                <a:gd name="connsiteY4" fmla="*/ 76010 h 132397"/>
                <a:gd name="connsiteX5" fmla="*/ 857 w 68961"/>
                <a:gd name="connsiteY5" fmla="*/ 74676 h 132397"/>
                <a:gd name="connsiteX6" fmla="*/ 857 w 68961"/>
                <a:gd name="connsiteY6" fmla="*/ 74867 h 132397"/>
                <a:gd name="connsiteX7" fmla="*/ 1048 w 68961"/>
                <a:gd name="connsiteY7" fmla="*/ 74676 h 132397"/>
                <a:gd name="connsiteX8" fmla="*/ 7811 w 68961"/>
                <a:gd name="connsiteY8" fmla="*/ 110109 h 132397"/>
                <a:gd name="connsiteX9" fmla="*/ 8477 w 68961"/>
                <a:gd name="connsiteY9" fmla="*/ 113062 h 132397"/>
                <a:gd name="connsiteX10" fmla="*/ 8477 w 68961"/>
                <a:gd name="connsiteY10" fmla="*/ 111824 h 132397"/>
                <a:gd name="connsiteX11" fmla="*/ 9525 w 68961"/>
                <a:gd name="connsiteY11" fmla="*/ 116586 h 132397"/>
                <a:gd name="connsiteX12" fmla="*/ 13240 w 68961"/>
                <a:gd name="connsiteY12" fmla="*/ 132398 h 132397"/>
                <a:gd name="connsiteX13" fmla="*/ 25527 w 68961"/>
                <a:gd name="connsiteY13" fmla="*/ 100870 h 132397"/>
                <a:gd name="connsiteX14" fmla="*/ 43244 w 68961"/>
                <a:gd name="connsiteY14" fmla="*/ 59246 h 132397"/>
                <a:gd name="connsiteX15" fmla="*/ 47149 w 68961"/>
                <a:gd name="connsiteY15" fmla="*/ 50483 h 132397"/>
                <a:gd name="connsiteX16" fmla="*/ 47911 w 68961"/>
                <a:gd name="connsiteY16" fmla="*/ 48863 h 132397"/>
                <a:gd name="connsiteX17" fmla="*/ 67628 w 68961"/>
                <a:gd name="connsiteY17" fmla="*/ 3429 h 132397"/>
                <a:gd name="connsiteX18" fmla="*/ 68961 w 68961"/>
                <a:gd name="connsiteY18" fmla="*/ 0 h 132397"/>
                <a:gd name="connsiteX19" fmla="*/ 68009 w 68961"/>
                <a:gd name="connsiteY19" fmla="*/ 667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1" h="132397">
                  <a:moveTo>
                    <a:pt x="68104" y="572"/>
                  </a:moveTo>
                  <a:lnTo>
                    <a:pt x="66580" y="1619"/>
                  </a:lnTo>
                  <a:cubicBezTo>
                    <a:pt x="50387" y="12954"/>
                    <a:pt x="35909" y="25813"/>
                    <a:pt x="23717" y="39910"/>
                  </a:cubicBezTo>
                  <a:cubicBezTo>
                    <a:pt x="13621" y="51911"/>
                    <a:pt x="6096" y="63341"/>
                    <a:pt x="572" y="74771"/>
                  </a:cubicBezTo>
                  <a:lnTo>
                    <a:pt x="0" y="76010"/>
                  </a:lnTo>
                  <a:lnTo>
                    <a:pt x="857" y="74676"/>
                  </a:lnTo>
                  <a:cubicBezTo>
                    <a:pt x="857" y="74676"/>
                    <a:pt x="857" y="74867"/>
                    <a:pt x="857" y="74867"/>
                  </a:cubicBezTo>
                  <a:lnTo>
                    <a:pt x="1048" y="74676"/>
                  </a:lnTo>
                  <a:cubicBezTo>
                    <a:pt x="2858" y="84677"/>
                    <a:pt x="4953" y="95441"/>
                    <a:pt x="7811" y="110109"/>
                  </a:cubicBezTo>
                  <a:cubicBezTo>
                    <a:pt x="8001" y="111062"/>
                    <a:pt x="8192" y="112014"/>
                    <a:pt x="8477" y="113062"/>
                  </a:cubicBezTo>
                  <a:lnTo>
                    <a:pt x="8477" y="111824"/>
                  </a:lnTo>
                  <a:lnTo>
                    <a:pt x="9525" y="116586"/>
                  </a:lnTo>
                  <a:cubicBezTo>
                    <a:pt x="10668" y="121825"/>
                    <a:pt x="11906" y="126968"/>
                    <a:pt x="13240" y="132398"/>
                  </a:cubicBezTo>
                  <a:cubicBezTo>
                    <a:pt x="17431" y="121063"/>
                    <a:pt x="21622" y="110395"/>
                    <a:pt x="25527" y="100870"/>
                  </a:cubicBezTo>
                  <a:cubicBezTo>
                    <a:pt x="32004" y="85249"/>
                    <a:pt x="37719" y="71628"/>
                    <a:pt x="43244" y="59246"/>
                  </a:cubicBezTo>
                  <a:lnTo>
                    <a:pt x="47149" y="50483"/>
                  </a:lnTo>
                  <a:lnTo>
                    <a:pt x="47911" y="48863"/>
                  </a:lnTo>
                  <a:cubicBezTo>
                    <a:pt x="55531" y="32099"/>
                    <a:pt x="61722" y="17907"/>
                    <a:pt x="67628" y="3429"/>
                  </a:cubicBezTo>
                  <a:cubicBezTo>
                    <a:pt x="68104" y="2286"/>
                    <a:pt x="68580" y="1143"/>
                    <a:pt x="68961" y="0"/>
                  </a:cubicBezTo>
                  <a:cubicBezTo>
                    <a:pt x="68675" y="191"/>
                    <a:pt x="68294" y="381"/>
                    <a:pt x="68009" y="667"/>
                  </a:cubicBezTo>
                </a:path>
              </a:pathLst>
            </a:custGeom>
            <a:solidFill>
              <a:srgbClr val="7DB8E8"/>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B6032153-1887-4764-5DC4-E9FCFC92FDA1}"/>
                </a:ext>
              </a:extLst>
            </p:cNvPr>
            <p:cNvSpPr/>
            <p:nvPr/>
          </p:nvSpPr>
          <p:spPr>
            <a:xfrm>
              <a:off x="7019709" y="3462546"/>
              <a:ext cx="253555" cy="136588"/>
            </a:xfrm>
            <a:custGeom>
              <a:avLst/>
              <a:gdLst>
                <a:gd name="connsiteX0" fmla="*/ 169735 w 253555"/>
                <a:gd name="connsiteY0" fmla="*/ 191 h 136588"/>
                <a:gd name="connsiteX1" fmla="*/ 123634 w 253555"/>
                <a:gd name="connsiteY1" fmla="*/ 9811 h 136588"/>
                <a:gd name="connsiteX2" fmla="*/ 68104 w 253555"/>
                <a:gd name="connsiteY2" fmla="*/ 37052 h 136588"/>
                <a:gd name="connsiteX3" fmla="*/ 66580 w 253555"/>
                <a:gd name="connsiteY3" fmla="*/ 38100 h 136588"/>
                <a:gd name="connsiteX4" fmla="*/ 23717 w 253555"/>
                <a:gd name="connsiteY4" fmla="*/ 76391 h 136588"/>
                <a:gd name="connsiteX5" fmla="*/ 571 w 253555"/>
                <a:gd name="connsiteY5" fmla="*/ 111252 h 136588"/>
                <a:gd name="connsiteX6" fmla="*/ 0 w 253555"/>
                <a:gd name="connsiteY6" fmla="*/ 112490 h 136588"/>
                <a:gd name="connsiteX7" fmla="*/ 857 w 253555"/>
                <a:gd name="connsiteY7" fmla="*/ 111157 h 136588"/>
                <a:gd name="connsiteX8" fmla="*/ 857 w 253555"/>
                <a:gd name="connsiteY8" fmla="*/ 111443 h 136588"/>
                <a:gd name="connsiteX9" fmla="*/ 1048 w 253555"/>
                <a:gd name="connsiteY9" fmla="*/ 111157 h 136588"/>
                <a:gd name="connsiteX10" fmla="*/ 5810 w 253555"/>
                <a:gd name="connsiteY10" fmla="*/ 136589 h 136588"/>
                <a:gd name="connsiteX11" fmla="*/ 64770 w 253555"/>
                <a:gd name="connsiteY11" fmla="*/ 117253 h 136588"/>
                <a:gd name="connsiteX12" fmla="*/ 129159 w 253555"/>
                <a:gd name="connsiteY12" fmla="*/ 96012 h 136588"/>
                <a:gd name="connsiteX13" fmla="*/ 250508 w 253555"/>
                <a:gd name="connsiteY13" fmla="*/ 35433 h 136588"/>
                <a:gd name="connsiteX14" fmla="*/ 252031 w 253555"/>
                <a:gd name="connsiteY14" fmla="*/ 33909 h 136588"/>
                <a:gd name="connsiteX15" fmla="*/ 253555 w 253555"/>
                <a:gd name="connsiteY15" fmla="*/ 32385 h 136588"/>
                <a:gd name="connsiteX16" fmla="*/ 251650 w 253555"/>
                <a:gd name="connsiteY16" fmla="*/ 34100 h 136588"/>
                <a:gd name="connsiteX17" fmla="*/ 251650 w 253555"/>
                <a:gd name="connsiteY17" fmla="*/ 33909 h 136588"/>
                <a:gd name="connsiteX18" fmla="*/ 251460 w 253555"/>
                <a:gd name="connsiteY18" fmla="*/ 34100 h 136588"/>
                <a:gd name="connsiteX19" fmla="*/ 249650 w 253555"/>
                <a:gd name="connsiteY19" fmla="*/ 15335 h 136588"/>
                <a:gd name="connsiteX20" fmla="*/ 249174 w 253555"/>
                <a:gd name="connsiteY20" fmla="*/ 15431 h 136588"/>
                <a:gd name="connsiteX21" fmla="*/ 246317 w 253555"/>
                <a:gd name="connsiteY21" fmla="*/ 15716 h 136588"/>
                <a:gd name="connsiteX22" fmla="*/ 241935 w 253555"/>
                <a:gd name="connsiteY22" fmla="*/ 15050 h 136588"/>
                <a:gd name="connsiteX23" fmla="*/ 239459 w 253555"/>
                <a:gd name="connsiteY23" fmla="*/ 14002 h 136588"/>
                <a:gd name="connsiteX24" fmla="*/ 235839 w 253555"/>
                <a:gd name="connsiteY24" fmla="*/ 12383 h 136588"/>
                <a:gd name="connsiteX25" fmla="*/ 232981 w 253555"/>
                <a:gd name="connsiteY25" fmla="*/ 10763 h 136588"/>
                <a:gd name="connsiteX26" fmla="*/ 204597 w 253555"/>
                <a:gd name="connsiteY26" fmla="*/ 2000 h 136588"/>
                <a:gd name="connsiteX27" fmla="*/ 180118 w 253555"/>
                <a:gd name="connsiteY27" fmla="*/ 0 h 136588"/>
                <a:gd name="connsiteX28" fmla="*/ 169640 w 253555"/>
                <a:gd name="connsiteY28" fmla="*/ 286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555" h="136588">
                  <a:moveTo>
                    <a:pt x="169735" y="191"/>
                  </a:moveTo>
                  <a:cubicBezTo>
                    <a:pt x="154210" y="1524"/>
                    <a:pt x="138684" y="4763"/>
                    <a:pt x="123634" y="9811"/>
                  </a:cubicBezTo>
                  <a:cubicBezTo>
                    <a:pt x="103060" y="17050"/>
                    <a:pt x="84392" y="26194"/>
                    <a:pt x="68104" y="37052"/>
                  </a:cubicBezTo>
                  <a:lnTo>
                    <a:pt x="66580" y="38100"/>
                  </a:lnTo>
                  <a:cubicBezTo>
                    <a:pt x="50387" y="49435"/>
                    <a:pt x="35909" y="62294"/>
                    <a:pt x="23717" y="76391"/>
                  </a:cubicBezTo>
                  <a:cubicBezTo>
                    <a:pt x="13621" y="88392"/>
                    <a:pt x="6096" y="99822"/>
                    <a:pt x="571" y="111252"/>
                  </a:cubicBezTo>
                  <a:lnTo>
                    <a:pt x="0" y="112490"/>
                  </a:lnTo>
                  <a:lnTo>
                    <a:pt x="857" y="111157"/>
                  </a:lnTo>
                  <a:lnTo>
                    <a:pt x="857" y="111443"/>
                  </a:lnTo>
                  <a:lnTo>
                    <a:pt x="1048" y="111157"/>
                  </a:lnTo>
                  <a:cubicBezTo>
                    <a:pt x="2381" y="118682"/>
                    <a:pt x="3905" y="126778"/>
                    <a:pt x="5810" y="136589"/>
                  </a:cubicBezTo>
                  <a:cubicBezTo>
                    <a:pt x="25337" y="129731"/>
                    <a:pt x="45339" y="123349"/>
                    <a:pt x="64770" y="117253"/>
                  </a:cubicBezTo>
                  <a:cubicBezTo>
                    <a:pt x="86011" y="110490"/>
                    <a:pt x="107918" y="103632"/>
                    <a:pt x="129159" y="96012"/>
                  </a:cubicBezTo>
                  <a:cubicBezTo>
                    <a:pt x="178975" y="78296"/>
                    <a:pt x="217551" y="59055"/>
                    <a:pt x="250508" y="35433"/>
                  </a:cubicBezTo>
                  <a:cubicBezTo>
                    <a:pt x="251079" y="34957"/>
                    <a:pt x="251650" y="34481"/>
                    <a:pt x="252031" y="33909"/>
                  </a:cubicBezTo>
                  <a:lnTo>
                    <a:pt x="253555" y="32385"/>
                  </a:lnTo>
                  <a:cubicBezTo>
                    <a:pt x="252984" y="32957"/>
                    <a:pt x="252317" y="33528"/>
                    <a:pt x="251650" y="34100"/>
                  </a:cubicBezTo>
                  <a:lnTo>
                    <a:pt x="251650" y="33909"/>
                  </a:lnTo>
                  <a:lnTo>
                    <a:pt x="251460" y="34100"/>
                  </a:lnTo>
                  <a:cubicBezTo>
                    <a:pt x="250793" y="28004"/>
                    <a:pt x="250031" y="21908"/>
                    <a:pt x="249650" y="15335"/>
                  </a:cubicBezTo>
                  <a:cubicBezTo>
                    <a:pt x="249555" y="15335"/>
                    <a:pt x="249364" y="15431"/>
                    <a:pt x="249174" y="15431"/>
                  </a:cubicBezTo>
                  <a:cubicBezTo>
                    <a:pt x="248221" y="15621"/>
                    <a:pt x="247269" y="15716"/>
                    <a:pt x="246317" y="15716"/>
                  </a:cubicBezTo>
                  <a:cubicBezTo>
                    <a:pt x="244888" y="15716"/>
                    <a:pt x="243364" y="15526"/>
                    <a:pt x="241935" y="15050"/>
                  </a:cubicBezTo>
                  <a:lnTo>
                    <a:pt x="239459" y="14002"/>
                  </a:lnTo>
                  <a:cubicBezTo>
                    <a:pt x="238220" y="13526"/>
                    <a:pt x="237077" y="13049"/>
                    <a:pt x="235839" y="12383"/>
                  </a:cubicBezTo>
                  <a:cubicBezTo>
                    <a:pt x="234887" y="11811"/>
                    <a:pt x="233934" y="11240"/>
                    <a:pt x="232981" y="10763"/>
                  </a:cubicBezTo>
                  <a:cubicBezTo>
                    <a:pt x="224218" y="6953"/>
                    <a:pt x="214693" y="4001"/>
                    <a:pt x="204597" y="2000"/>
                  </a:cubicBezTo>
                  <a:cubicBezTo>
                    <a:pt x="196882" y="667"/>
                    <a:pt x="188690" y="0"/>
                    <a:pt x="180118" y="0"/>
                  </a:cubicBezTo>
                  <a:cubicBezTo>
                    <a:pt x="176593" y="0"/>
                    <a:pt x="173164" y="95"/>
                    <a:pt x="169640" y="286"/>
                  </a:cubicBezTo>
                </a:path>
              </a:pathLst>
            </a:custGeom>
            <a:solidFill>
              <a:srgbClr val="A1D8FF"/>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196F2427-2A1A-F54D-3886-2E866D011B8E}"/>
                </a:ext>
              </a:extLst>
            </p:cNvPr>
            <p:cNvSpPr/>
            <p:nvPr/>
          </p:nvSpPr>
          <p:spPr>
            <a:xfrm>
              <a:off x="7024948" y="3596373"/>
              <a:ext cx="17988" cy="21894"/>
            </a:xfrm>
            <a:custGeom>
              <a:avLst/>
              <a:gdLst>
                <a:gd name="connsiteX0" fmla="*/ 2381 w 17988"/>
                <a:gd name="connsiteY0" fmla="*/ 12097 h 21894"/>
                <a:gd name="connsiteX1" fmla="*/ 3143 w 17988"/>
                <a:gd name="connsiteY1" fmla="*/ 15716 h 21894"/>
                <a:gd name="connsiteX2" fmla="*/ 3143 w 17988"/>
                <a:gd name="connsiteY2" fmla="*/ 14573 h 21894"/>
                <a:gd name="connsiteX3" fmla="*/ 4191 w 17988"/>
                <a:gd name="connsiteY3" fmla="*/ 19336 h 21894"/>
                <a:gd name="connsiteX4" fmla="*/ 4191 w 17988"/>
                <a:gd name="connsiteY4" fmla="*/ 19526 h 21894"/>
                <a:gd name="connsiteX5" fmla="*/ 8096 w 17988"/>
                <a:gd name="connsiteY5" fmla="*/ 21336 h 21894"/>
                <a:gd name="connsiteX6" fmla="*/ 17431 w 17988"/>
                <a:gd name="connsiteY6" fmla="*/ 17621 h 21894"/>
                <a:gd name="connsiteX7" fmla="*/ 13716 w 17988"/>
                <a:gd name="connsiteY7" fmla="*/ 8287 h 21894"/>
                <a:gd name="connsiteX8" fmla="*/ 7620 w 17988"/>
                <a:gd name="connsiteY8" fmla="*/ 5429 h 21894"/>
                <a:gd name="connsiteX9" fmla="*/ 0 w 17988"/>
                <a:gd name="connsiteY9" fmla="*/ 0 h 21894"/>
                <a:gd name="connsiteX10" fmla="*/ 2381 w 17988"/>
                <a:gd name="connsiteY10" fmla="*/ 12383 h 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8" h="21894">
                  <a:moveTo>
                    <a:pt x="2381" y="12097"/>
                  </a:moveTo>
                  <a:cubicBezTo>
                    <a:pt x="2667" y="13240"/>
                    <a:pt x="2857" y="14478"/>
                    <a:pt x="3143" y="15716"/>
                  </a:cubicBezTo>
                  <a:lnTo>
                    <a:pt x="3143" y="14573"/>
                  </a:lnTo>
                  <a:lnTo>
                    <a:pt x="4191" y="19336"/>
                  </a:lnTo>
                  <a:lnTo>
                    <a:pt x="4191" y="19526"/>
                  </a:lnTo>
                  <a:cubicBezTo>
                    <a:pt x="5525" y="20193"/>
                    <a:pt x="6763" y="20765"/>
                    <a:pt x="8096" y="21336"/>
                  </a:cubicBezTo>
                  <a:cubicBezTo>
                    <a:pt x="11621" y="22860"/>
                    <a:pt x="15907" y="21146"/>
                    <a:pt x="17431" y="17621"/>
                  </a:cubicBezTo>
                  <a:cubicBezTo>
                    <a:pt x="18955" y="14002"/>
                    <a:pt x="17240" y="9716"/>
                    <a:pt x="13716" y="8287"/>
                  </a:cubicBezTo>
                  <a:cubicBezTo>
                    <a:pt x="11621" y="7429"/>
                    <a:pt x="9620" y="6477"/>
                    <a:pt x="7620" y="5429"/>
                  </a:cubicBezTo>
                  <a:cubicBezTo>
                    <a:pt x="4953" y="3810"/>
                    <a:pt x="2381" y="1905"/>
                    <a:pt x="0" y="0"/>
                  </a:cubicBezTo>
                  <a:cubicBezTo>
                    <a:pt x="762" y="3810"/>
                    <a:pt x="1524" y="8001"/>
                    <a:pt x="2381" y="12383"/>
                  </a:cubicBezTo>
                </a:path>
              </a:pathLst>
            </a:custGeom>
            <a:solidFill>
              <a:srgbClr val="A1D8FF"/>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F83B4A12-48CB-F317-2E01-D2EF687E2E54}"/>
                </a:ext>
              </a:extLst>
            </p:cNvPr>
            <p:cNvSpPr/>
            <p:nvPr/>
          </p:nvSpPr>
          <p:spPr>
            <a:xfrm>
              <a:off x="7027995" y="3539413"/>
              <a:ext cx="17758" cy="22230"/>
            </a:xfrm>
            <a:custGeom>
              <a:avLst/>
              <a:gdLst>
                <a:gd name="connsiteX0" fmla="*/ 0 w 17758"/>
                <a:gd name="connsiteY0" fmla="*/ 20479 h 22230"/>
                <a:gd name="connsiteX1" fmla="*/ 1238 w 17758"/>
                <a:gd name="connsiteY1" fmla="*/ 21336 h 22230"/>
                <a:gd name="connsiteX2" fmla="*/ 10954 w 17758"/>
                <a:gd name="connsiteY2" fmla="*/ 18574 h 22230"/>
                <a:gd name="connsiteX3" fmla="*/ 16859 w 17758"/>
                <a:gd name="connsiteY3" fmla="*/ 8858 h 22230"/>
                <a:gd name="connsiteX4" fmla="*/ 17526 w 17758"/>
                <a:gd name="connsiteY4" fmla="*/ 3524 h 22230"/>
                <a:gd name="connsiteX5" fmla="*/ 15240 w 17758"/>
                <a:gd name="connsiteY5" fmla="*/ 0 h 22230"/>
                <a:gd name="connsiteX6" fmla="*/ 95 w 17758"/>
                <a:gd name="connsiteY6" fmla="*/ 20574 h 2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8" h="22230">
                  <a:moveTo>
                    <a:pt x="0" y="20479"/>
                  </a:moveTo>
                  <a:cubicBezTo>
                    <a:pt x="0" y="20479"/>
                    <a:pt x="762" y="21050"/>
                    <a:pt x="1238" y="21336"/>
                  </a:cubicBezTo>
                  <a:cubicBezTo>
                    <a:pt x="4572" y="23241"/>
                    <a:pt x="9144" y="22003"/>
                    <a:pt x="10954" y="18574"/>
                  </a:cubicBezTo>
                  <a:cubicBezTo>
                    <a:pt x="12668" y="15145"/>
                    <a:pt x="14669" y="12001"/>
                    <a:pt x="16859" y="8858"/>
                  </a:cubicBezTo>
                  <a:cubicBezTo>
                    <a:pt x="17907" y="7429"/>
                    <a:pt x="17907" y="5143"/>
                    <a:pt x="17526" y="3524"/>
                  </a:cubicBezTo>
                  <a:cubicBezTo>
                    <a:pt x="17145" y="2096"/>
                    <a:pt x="16383" y="857"/>
                    <a:pt x="15240" y="0"/>
                  </a:cubicBezTo>
                  <a:cubicBezTo>
                    <a:pt x="9334" y="7049"/>
                    <a:pt x="4286" y="13811"/>
                    <a:pt x="95" y="20574"/>
                  </a:cubicBezTo>
                </a:path>
              </a:pathLst>
            </a:custGeom>
            <a:solidFill>
              <a:srgbClr val="FFC3A2"/>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38D7DFCD-1A27-284C-E8E6-75E9BE6FDA08}"/>
                </a:ext>
              </a:extLst>
            </p:cNvPr>
            <p:cNvSpPr/>
            <p:nvPr/>
          </p:nvSpPr>
          <p:spPr>
            <a:xfrm>
              <a:off x="7026567" y="3530936"/>
              <a:ext cx="25245" cy="31700"/>
            </a:xfrm>
            <a:custGeom>
              <a:avLst/>
              <a:gdLst>
                <a:gd name="connsiteX0" fmla="*/ 16764 w 25245"/>
                <a:gd name="connsiteY0" fmla="*/ 8096 h 31700"/>
                <a:gd name="connsiteX1" fmla="*/ 0 w 25245"/>
                <a:gd name="connsiteY1" fmla="*/ 31242 h 31700"/>
                <a:gd name="connsiteX2" fmla="*/ 8763 w 25245"/>
                <a:gd name="connsiteY2" fmla="*/ 28004 h 31700"/>
                <a:gd name="connsiteX3" fmla="*/ 13906 w 25245"/>
                <a:gd name="connsiteY3" fmla="*/ 19812 h 31700"/>
                <a:gd name="connsiteX4" fmla="*/ 13716 w 25245"/>
                <a:gd name="connsiteY4" fmla="*/ 20003 h 31700"/>
                <a:gd name="connsiteX5" fmla="*/ 13906 w 25245"/>
                <a:gd name="connsiteY5" fmla="*/ 19812 h 31700"/>
                <a:gd name="connsiteX6" fmla="*/ 13906 w 25245"/>
                <a:gd name="connsiteY6" fmla="*/ 19621 h 31700"/>
                <a:gd name="connsiteX7" fmla="*/ 14192 w 25245"/>
                <a:gd name="connsiteY7" fmla="*/ 19621 h 31700"/>
                <a:gd name="connsiteX8" fmla="*/ 23241 w 25245"/>
                <a:gd name="connsiteY8" fmla="*/ 9049 h 31700"/>
                <a:gd name="connsiteX9" fmla="*/ 24003 w 25245"/>
                <a:gd name="connsiteY9" fmla="*/ 0 h 31700"/>
                <a:gd name="connsiteX10" fmla="*/ 16669 w 25245"/>
                <a:gd name="connsiteY10" fmla="*/ 8001 h 31700"/>
                <a:gd name="connsiteX11" fmla="*/ 14859 w 25245"/>
                <a:gd name="connsiteY11" fmla="*/ 18479 h 31700"/>
                <a:gd name="connsiteX12" fmla="*/ 14192 w 25245"/>
                <a:gd name="connsiteY12" fmla="*/ 19431 h 31700"/>
                <a:gd name="connsiteX13" fmla="*/ 14859 w 25245"/>
                <a:gd name="connsiteY13" fmla="*/ 18479 h 3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45" h="31700">
                  <a:moveTo>
                    <a:pt x="16764" y="8096"/>
                  </a:moveTo>
                  <a:cubicBezTo>
                    <a:pt x="10096" y="16002"/>
                    <a:pt x="4572" y="23717"/>
                    <a:pt x="0" y="31242"/>
                  </a:cubicBezTo>
                  <a:cubicBezTo>
                    <a:pt x="3238" y="32480"/>
                    <a:pt x="7048" y="31147"/>
                    <a:pt x="8763" y="28004"/>
                  </a:cubicBezTo>
                  <a:cubicBezTo>
                    <a:pt x="10382" y="25241"/>
                    <a:pt x="12097" y="22479"/>
                    <a:pt x="13906" y="19812"/>
                  </a:cubicBezTo>
                  <a:cubicBezTo>
                    <a:pt x="13906" y="19812"/>
                    <a:pt x="13906" y="19907"/>
                    <a:pt x="13716" y="20003"/>
                  </a:cubicBezTo>
                  <a:cubicBezTo>
                    <a:pt x="13716" y="20003"/>
                    <a:pt x="13811" y="19907"/>
                    <a:pt x="13906" y="19812"/>
                  </a:cubicBezTo>
                  <a:lnTo>
                    <a:pt x="13906" y="19621"/>
                  </a:lnTo>
                  <a:lnTo>
                    <a:pt x="14192" y="19621"/>
                  </a:lnTo>
                  <a:cubicBezTo>
                    <a:pt x="16954" y="15812"/>
                    <a:pt x="20002" y="12383"/>
                    <a:pt x="23241" y="9049"/>
                  </a:cubicBezTo>
                  <a:cubicBezTo>
                    <a:pt x="25717" y="6667"/>
                    <a:pt x="25813" y="2762"/>
                    <a:pt x="24003" y="0"/>
                  </a:cubicBezTo>
                  <a:cubicBezTo>
                    <a:pt x="21526" y="2572"/>
                    <a:pt x="19050" y="5334"/>
                    <a:pt x="16669" y="8001"/>
                  </a:cubicBezTo>
                  <a:moveTo>
                    <a:pt x="14859" y="18479"/>
                  </a:moveTo>
                  <a:cubicBezTo>
                    <a:pt x="14859" y="18479"/>
                    <a:pt x="14383" y="19145"/>
                    <a:pt x="14192" y="19431"/>
                  </a:cubicBezTo>
                  <a:cubicBezTo>
                    <a:pt x="14383" y="19145"/>
                    <a:pt x="14668" y="18859"/>
                    <a:pt x="14859" y="18479"/>
                  </a:cubicBezTo>
                </a:path>
              </a:pathLst>
            </a:custGeom>
            <a:solidFill>
              <a:srgbClr val="FFC3A2"/>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2E203207-F517-8BC2-6F75-73AC77E3C6F3}"/>
                </a:ext>
              </a:extLst>
            </p:cNvPr>
            <p:cNvSpPr/>
            <p:nvPr/>
          </p:nvSpPr>
          <p:spPr>
            <a:xfrm>
              <a:off x="7040759" y="3550557"/>
              <a:ext cx="9525" cy="95"/>
            </a:xfrm>
            <a:custGeom>
              <a:avLst/>
              <a:gdLst>
                <a:gd name="connsiteX0" fmla="*/ 0 w 9525"/>
                <a:gd name="connsiteY0" fmla="*/ 95 h 95"/>
                <a:gd name="connsiteX1" fmla="*/ 0 w 9525"/>
                <a:gd name="connsiteY1" fmla="*/ 0 h 95"/>
                <a:gd name="connsiteX2" fmla="*/ 0 w 9525"/>
                <a:gd name="connsiteY2" fmla="*/ 95 h 95"/>
              </a:gdLst>
              <a:ahLst/>
              <a:cxnLst>
                <a:cxn ang="0">
                  <a:pos x="connsiteX0" y="connsiteY0"/>
                </a:cxn>
                <a:cxn ang="0">
                  <a:pos x="connsiteX1" y="connsiteY1"/>
                </a:cxn>
                <a:cxn ang="0">
                  <a:pos x="connsiteX2" y="connsiteY2"/>
                </a:cxn>
              </a:cxnLst>
              <a:rect l="l" t="t" r="r" b="b"/>
              <a:pathLst>
                <a:path w="9525" h="95">
                  <a:moveTo>
                    <a:pt x="0" y="95"/>
                  </a:moveTo>
                  <a:lnTo>
                    <a:pt x="0" y="0"/>
                  </a:lnTo>
                  <a:lnTo>
                    <a:pt x="0" y="95"/>
                  </a:lnTo>
                </a:path>
              </a:pathLst>
            </a:custGeom>
            <a:solidFill>
              <a:srgbClr val="FFC3A2"/>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4BDF9668-7C56-BE9F-4BF9-FFAA3CC228D3}"/>
                </a:ext>
              </a:extLst>
            </p:cNvPr>
            <p:cNvSpPr/>
            <p:nvPr/>
          </p:nvSpPr>
          <p:spPr>
            <a:xfrm>
              <a:off x="7025138" y="3532650"/>
              <a:ext cx="24638" cy="32077"/>
            </a:xfrm>
            <a:custGeom>
              <a:avLst/>
              <a:gdLst>
                <a:gd name="connsiteX0" fmla="*/ 18193 w 24638"/>
                <a:gd name="connsiteY0" fmla="*/ 6382 h 32077"/>
                <a:gd name="connsiteX1" fmla="*/ 0 w 24638"/>
                <a:gd name="connsiteY1" fmla="*/ 31909 h 32077"/>
                <a:gd name="connsiteX2" fmla="*/ 7811 w 24638"/>
                <a:gd name="connsiteY2" fmla="*/ 28385 h 32077"/>
                <a:gd name="connsiteX3" fmla="*/ 14954 w 24638"/>
                <a:gd name="connsiteY3" fmla="*/ 16764 h 32077"/>
                <a:gd name="connsiteX4" fmla="*/ 22670 w 24638"/>
                <a:gd name="connsiteY4" fmla="*/ 8192 h 32077"/>
                <a:gd name="connsiteX5" fmla="*/ 23908 w 24638"/>
                <a:gd name="connsiteY5" fmla="*/ 0 h 32077"/>
                <a:gd name="connsiteX6" fmla="*/ 18288 w 24638"/>
                <a:gd name="connsiteY6" fmla="*/ 6287 h 3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38" h="32077">
                  <a:moveTo>
                    <a:pt x="18193" y="6382"/>
                  </a:moveTo>
                  <a:cubicBezTo>
                    <a:pt x="10858" y="15145"/>
                    <a:pt x="4858" y="23527"/>
                    <a:pt x="0" y="31909"/>
                  </a:cubicBezTo>
                  <a:cubicBezTo>
                    <a:pt x="2953" y="32576"/>
                    <a:pt x="6287" y="31242"/>
                    <a:pt x="7811" y="28385"/>
                  </a:cubicBezTo>
                  <a:cubicBezTo>
                    <a:pt x="9906" y="24289"/>
                    <a:pt x="12287" y="20479"/>
                    <a:pt x="14954" y="16764"/>
                  </a:cubicBezTo>
                  <a:cubicBezTo>
                    <a:pt x="17336" y="13716"/>
                    <a:pt x="19907" y="10858"/>
                    <a:pt x="22670" y="8192"/>
                  </a:cubicBezTo>
                  <a:cubicBezTo>
                    <a:pt x="24860" y="6096"/>
                    <a:pt x="25146" y="2667"/>
                    <a:pt x="23908" y="0"/>
                  </a:cubicBezTo>
                  <a:cubicBezTo>
                    <a:pt x="22003" y="2096"/>
                    <a:pt x="20098" y="4191"/>
                    <a:pt x="18288" y="6287"/>
                  </a:cubicBezTo>
                </a:path>
              </a:pathLst>
            </a:custGeom>
            <a:solidFill>
              <a:srgbClr val="FFC3A2"/>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D745A9D0-AFEC-2857-5551-EA3D8A1FAD2C}"/>
                </a:ext>
              </a:extLst>
            </p:cNvPr>
            <p:cNvSpPr/>
            <p:nvPr/>
          </p:nvSpPr>
          <p:spPr>
            <a:xfrm>
              <a:off x="7024566" y="3534746"/>
              <a:ext cx="23495" cy="30991"/>
            </a:xfrm>
            <a:custGeom>
              <a:avLst/>
              <a:gdLst>
                <a:gd name="connsiteX0" fmla="*/ 18764 w 23495"/>
                <a:gd name="connsiteY0" fmla="*/ 4286 h 30991"/>
                <a:gd name="connsiteX1" fmla="*/ 0 w 23495"/>
                <a:gd name="connsiteY1" fmla="*/ 30861 h 30991"/>
                <a:gd name="connsiteX2" fmla="*/ 7620 w 23495"/>
                <a:gd name="connsiteY2" fmla="*/ 27337 h 30991"/>
                <a:gd name="connsiteX3" fmla="*/ 14764 w 23495"/>
                <a:gd name="connsiteY3" fmla="*/ 15716 h 30991"/>
                <a:gd name="connsiteX4" fmla="*/ 21527 w 23495"/>
                <a:gd name="connsiteY4" fmla="*/ 8096 h 30991"/>
                <a:gd name="connsiteX5" fmla="*/ 22765 w 23495"/>
                <a:gd name="connsiteY5" fmla="*/ 0 h 30991"/>
                <a:gd name="connsiteX6" fmla="*/ 18955 w 23495"/>
                <a:gd name="connsiteY6" fmla="*/ 4382 h 3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 h="30991">
                  <a:moveTo>
                    <a:pt x="18764" y="4286"/>
                  </a:moveTo>
                  <a:cubicBezTo>
                    <a:pt x="11144" y="13335"/>
                    <a:pt x="4953" y="22193"/>
                    <a:pt x="0" y="30861"/>
                  </a:cubicBezTo>
                  <a:cubicBezTo>
                    <a:pt x="2953" y="31433"/>
                    <a:pt x="6191" y="30099"/>
                    <a:pt x="7620" y="27337"/>
                  </a:cubicBezTo>
                  <a:cubicBezTo>
                    <a:pt x="9716" y="23241"/>
                    <a:pt x="12002" y="19336"/>
                    <a:pt x="14764" y="15716"/>
                  </a:cubicBezTo>
                  <a:cubicBezTo>
                    <a:pt x="16859" y="13049"/>
                    <a:pt x="19050" y="10478"/>
                    <a:pt x="21527" y="8096"/>
                  </a:cubicBezTo>
                  <a:cubicBezTo>
                    <a:pt x="23717" y="5906"/>
                    <a:pt x="24003" y="2572"/>
                    <a:pt x="22765" y="0"/>
                  </a:cubicBezTo>
                  <a:cubicBezTo>
                    <a:pt x="21431" y="1429"/>
                    <a:pt x="20193" y="2858"/>
                    <a:pt x="18955" y="4382"/>
                  </a:cubicBezTo>
                </a:path>
              </a:pathLst>
            </a:custGeom>
            <a:solidFill>
              <a:srgbClr val="FFC3A2"/>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1AD2211C-9178-9CC0-FAA6-D8066C465D89}"/>
                </a:ext>
              </a:extLst>
            </p:cNvPr>
            <p:cNvSpPr/>
            <p:nvPr/>
          </p:nvSpPr>
          <p:spPr>
            <a:xfrm>
              <a:off x="7033044" y="3523887"/>
              <a:ext cx="25209" cy="28956"/>
            </a:xfrm>
            <a:custGeom>
              <a:avLst/>
              <a:gdLst>
                <a:gd name="connsiteX0" fmla="*/ 10287 w 25209"/>
                <a:gd name="connsiteY0" fmla="*/ 15145 h 28956"/>
                <a:gd name="connsiteX1" fmla="*/ 0 w 25209"/>
                <a:gd name="connsiteY1" fmla="*/ 28385 h 28956"/>
                <a:gd name="connsiteX2" fmla="*/ 2858 w 25209"/>
                <a:gd name="connsiteY2" fmla="*/ 28956 h 28956"/>
                <a:gd name="connsiteX3" fmla="*/ 8001 w 25209"/>
                <a:gd name="connsiteY3" fmla="*/ 26765 h 28956"/>
                <a:gd name="connsiteX4" fmla="*/ 23241 w 25209"/>
                <a:gd name="connsiteY4" fmla="*/ 7811 h 28956"/>
                <a:gd name="connsiteX5" fmla="*/ 24670 w 25209"/>
                <a:gd name="connsiteY5" fmla="*/ 0 h 28956"/>
                <a:gd name="connsiteX6" fmla="*/ 10287 w 25209"/>
                <a:gd name="connsiteY6" fmla="*/ 15145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09" h="28956">
                  <a:moveTo>
                    <a:pt x="10287" y="15145"/>
                  </a:moveTo>
                  <a:cubicBezTo>
                    <a:pt x="6477" y="19621"/>
                    <a:pt x="3143" y="24003"/>
                    <a:pt x="0" y="28385"/>
                  </a:cubicBezTo>
                  <a:cubicBezTo>
                    <a:pt x="953" y="28766"/>
                    <a:pt x="1905" y="28956"/>
                    <a:pt x="2858" y="28956"/>
                  </a:cubicBezTo>
                  <a:cubicBezTo>
                    <a:pt x="4572" y="28956"/>
                    <a:pt x="6858" y="28194"/>
                    <a:pt x="8001" y="26765"/>
                  </a:cubicBezTo>
                  <a:cubicBezTo>
                    <a:pt x="12859" y="20288"/>
                    <a:pt x="17812" y="13811"/>
                    <a:pt x="23241" y="7811"/>
                  </a:cubicBezTo>
                  <a:cubicBezTo>
                    <a:pt x="25241" y="5620"/>
                    <a:pt x="25717" y="2572"/>
                    <a:pt x="24670" y="0"/>
                  </a:cubicBezTo>
                  <a:cubicBezTo>
                    <a:pt x="19526" y="4858"/>
                    <a:pt x="14764" y="9906"/>
                    <a:pt x="10287" y="15145"/>
                  </a:cubicBezTo>
                </a:path>
              </a:pathLst>
            </a:custGeom>
            <a:solidFill>
              <a:srgbClr val="FFC3A2"/>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F6E58FEB-00BD-625B-6044-C781BD105FCE}"/>
                </a:ext>
              </a:extLst>
            </p:cNvPr>
            <p:cNvSpPr/>
            <p:nvPr/>
          </p:nvSpPr>
          <p:spPr>
            <a:xfrm>
              <a:off x="7035330" y="3520363"/>
              <a:ext cx="26712" cy="29813"/>
            </a:xfrm>
            <a:custGeom>
              <a:avLst/>
              <a:gdLst>
                <a:gd name="connsiteX0" fmla="*/ 8001 w 26712"/>
                <a:gd name="connsiteY0" fmla="*/ 18669 h 29813"/>
                <a:gd name="connsiteX1" fmla="*/ 0 w 26712"/>
                <a:gd name="connsiteY1" fmla="*/ 28861 h 29813"/>
                <a:gd name="connsiteX2" fmla="*/ 3620 w 26712"/>
                <a:gd name="connsiteY2" fmla="*/ 29813 h 29813"/>
                <a:gd name="connsiteX3" fmla="*/ 8668 w 26712"/>
                <a:gd name="connsiteY3" fmla="*/ 27622 h 29813"/>
                <a:gd name="connsiteX4" fmla="*/ 24765 w 26712"/>
                <a:gd name="connsiteY4" fmla="*/ 7715 h 29813"/>
                <a:gd name="connsiteX5" fmla="*/ 26194 w 26712"/>
                <a:gd name="connsiteY5" fmla="*/ 0 h 29813"/>
                <a:gd name="connsiteX6" fmla="*/ 8001 w 26712"/>
                <a:gd name="connsiteY6" fmla="*/ 18669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2" h="29813">
                  <a:moveTo>
                    <a:pt x="8001" y="18669"/>
                  </a:moveTo>
                  <a:cubicBezTo>
                    <a:pt x="5143" y="22098"/>
                    <a:pt x="2476" y="25527"/>
                    <a:pt x="0" y="28861"/>
                  </a:cubicBezTo>
                  <a:cubicBezTo>
                    <a:pt x="1143" y="29528"/>
                    <a:pt x="2381" y="29813"/>
                    <a:pt x="3620" y="29813"/>
                  </a:cubicBezTo>
                  <a:cubicBezTo>
                    <a:pt x="5334" y="29813"/>
                    <a:pt x="7620" y="29051"/>
                    <a:pt x="8668" y="27622"/>
                  </a:cubicBezTo>
                  <a:cubicBezTo>
                    <a:pt x="13811" y="20860"/>
                    <a:pt x="19050" y="14097"/>
                    <a:pt x="24765" y="7715"/>
                  </a:cubicBezTo>
                  <a:cubicBezTo>
                    <a:pt x="26670" y="5525"/>
                    <a:pt x="27242" y="2572"/>
                    <a:pt x="26194" y="0"/>
                  </a:cubicBezTo>
                  <a:cubicBezTo>
                    <a:pt x="19717" y="5905"/>
                    <a:pt x="13621" y="12192"/>
                    <a:pt x="8001" y="18669"/>
                  </a:cubicBezTo>
                </a:path>
              </a:pathLst>
            </a:custGeom>
            <a:solidFill>
              <a:srgbClr val="FFC3A2"/>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F9E185EF-36C3-2CAA-647C-256C6B43B988}"/>
                </a:ext>
              </a:extLst>
            </p:cNvPr>
            <p:cNvSpPr/>
            <p:nvPr/>
          </p:nvSpPr>
          <p:spPr>
            <a:xfrm>
              <a:off x="5536925" y="4242644"/>
              <a:ext cx="1813120" cy="1935289"/>
            </a:xfrm>
            <a:custGeom>
              <a:avLst/>
              <a:gdLst>
                <a:gd name="connsiteX0" fmla="*/ 1018630 w 1813120"/>
                <a:gd name="connsiteY0" fmla="*/ 51625 h 1935289"/>
                <a:gd name="connsiteX1" fmla="*/ 998723 w 1813120"/>
                <a:gd name="connsiteY1" fmla="*/ 61913 h 1935289"/>
                <a:gd name="connsiteX2" fmla="*/ 993770 w 1813120"/>
                <a:gd name="connsiteY2" fmla="*/ 69247 h 1935289"/>
                <a:gd name="connsiteX3" fmla="*/ 959956 w 1813120"/>
                <a:gd name="connsiteY3" fmla="*/ 125063 h 1935289"/>
                <a:gd name="connsiteX4" fmla="*/ 822987 w 1813120"/>
                <a:gd name="connsiteY4" fmla="*/ 340614 h 1935289"/>
                <a:gd name="connsiteX5" fmla="*/ 822034 w 1813120"/>
                <a:gd name="connsiteY5" fmla="*/ 341947 h 1935289"/>
                <a:gd name="connsiteX6" fmla="*/ 820891 w 1813120"/>
                <a:gd name="connsiteY6" fmla="*/ 343567 h 1935289"/>
                <a:gd name="connsiteX7" fmla="*/ 618676 w 1813120"/>
                <a:gd name="connsiteY7" fmla="*/ 595979 h 1935289"/>
                <a:gd name="connsiteX8" fmla="*/ 384361 w 1813120"/>
                <a:gd name="connsiteY8" fmla="*/ 823246 h 1935289"/>
                <a:gd name="connsiteX9" fmla="*/ 256440 w 1813120"/>
                <a:gd name="connsiteY9" fmla="*/ 925259 h 1935289"/>
                <a:gd name="connsiteX10" fmla="*/ 193575 w 1813120"/>
                <a:gd name="connsiteY10" fmla="*/ 970598 h 1935289"/>
                <a:gd name="connsiteX11" fmla="*/ 188812 w 1813120"/>
                <a:gd name="connsiteY11" fmla="*/ 973931 h 1935289"/>
                <a:gd name="connsiteX12" fmla="*/ 180335 w 1813120"/>
                <a:gd name="connsiteY12" fmla="*/ 979932 h 1935289"/>
                <a:gd name="connsiteX13" fmla="*/ 111660 w 1813120"/>
                <a:gd name="connsiteY13" fmla="*/ 1026128 h 1935289"/>
                <a:gd name="connsiteX14" fmla="*/ 107945 w 1813120"/>
                <a:gd name="connsiteY14" fmla="*/ 1027176 h 1935289"/>
                <a:gd name="connsiteX15" fmla="*/ 101754 w 1813120"/>
                <a:gd name="connsiteY15" fmla="*/ 1023747 h 1935289"/>
                <a:gd name="connsiteX16" fmla="*/ 100897 w 1813120"/>
                <a:gd name="connsiteY16" fmla="*/ 1018127 h 1935289"/>
                <a:gd name="connsiteX17" fmla="*/ 104135 w 1813120"/>
                <a:gd name="connsiteY17" fmla="*/ 1013841 h 1935289"/>
                <a:gd name="connsiteX18" fmla="*/ 172239 w 1813120"/>
                <a:gd name="connsiteY18" fmla="*/ 968121 h 1935289"/>
                <a:gd name="connsiteX19" fmla="*/ 188431 w 1813120"/>
                <a:gd name="connsiteY19" fmla="*/ 956596 h 1935289"/>
                <a:gd name="connsiteX20" fmla="*/ 231865 w 1813120"/>
                <a:gd name="connsiteY20" fmla="*/ 925544 h 1935289"/>
                <a:gd name="connsiteX21" fmla="*/ 315876 w 1813120"/>
                <a:gd name="connsiteY21" fmla="*/ 861441 h 1935289"/>
                <a:gd name="connsiteX22" fmla="*/ 312256 w 1813120"/>
                <a:gd name="connsiteY22" fmla="*/ 858488 h 1935289"/>
                <a:gd name="connsiteX23" fmla="*/ 311685 w 1813120"/>
                <a:gd name="connsiteY23" fmla="*/ 852392 h 1935289"/>
                <a:gd name="connsiteX24" fmla="*/ 310828 w 1813120"/>
                <a:gd name="connsiteY24" fmla="*/ 847153 h 1935289"/>
                <a:gd name="connsiteX25" fmla="*/ 314066 w 1813120"/>
                <a:gd name="connsiteY25" fmla="*/ 842582 h 1935289"/>
                <a:gd name="connsiteX26" fmla="*/ 330068 w 1813120"/>
                <a:gd name="connsiteY26" fmla="*/ 830009 h 1935289"/>
                <a:gd name="connsiteX27" fmla="*/ 398458 w 1813120"/>
                <a:gd name="connsiteY27" fmla="*/ 767715 h 1935289"/>
                <a:gd name="connsiteX28" fmla="*/ 400458 w 1813120"/>
                <a:gd name="connsiteY28" fmla="*/ 766001 h 1935289"/>
                <a:gd name="connsiteX29" fmla="*/ 405697 w 1813120"/>
                <a:gd name="connsiteY29" fmla="*/ 763715 h 1935289"/>
                <a:gd name="connsiteX30" fmla="*/ 409507 w 1813120"/>
                <a:gd name="connsiteY30" fmla="*/ 764762 h 1935289"/>
                <a:gd name="connsiteX31" fmla="*/ 465514 w 1813120"/>
                <a:gd name="connsiteY31" fmla="*/ 714280 h 1935289"/>
                <a:gd name="connsiteX32" fmla="*/ 469228 w 1813120"/>
                <a:gd name="connsiteY32" fmla="*/ 713232 h 1935289"/>
                <a:gd name="connsiteX33" fmla="*/ 470943 w 1813120"/>
                <a:gd name="connsiteY33" fmla="*/ 713518 h 1935289"/>
                <a:gd name="connsiteX34" fmla="*/ 512091 w 1813120"/>
                <a:gd name="connsiteY34" fmla="*/ 671322 h 1935289"/>
                <a:gd name="connsiteX35" fmla="*/ 513901 w 1813120"/>
                <a:gd name="connsiteY35" fmla="*/ 667226 h 1935289"/>
                <a:gd name="connsiteX36" fmla="*/ 574003 w 1813120"/>
                <a:gd name="connsiteY36" fmla="*/ 599313 h 1935289"/>
                <a:gd name="connsiteX37" fmla="*/ 657728 w 1813120"/>
                <a:gd name="connsiteY37" fmla="*/ 498729 h 1935289"/>
                <a:gd name="connsiteX38" fmla="*/ 720879 w 1813120"/>
                <a:gd name="connsiteY38" fmla="*/ 421291 h 1935289"/>
                <a:gd name="connsiteX39" fmla="*/ 768599 w 1813120"/>
                <a:gd name="connsiteY39" fmla="*/ 357759 h 1935289"/>
                <a:gd name="connsiteX40" fmla="*/ 770885 w 1813120"/>
                <a:gd name="connsiteY40" fmla="*/ 354235 h 1935289"/>
                <a:gd name="connsiteX41" fmla="*/ 792126 w 1813120"/>
                <a:gd name="connsiteY41" fmla="*/ 320421 h 1935289"/>
                <a:gd name="connsiteX42" fmla="*/ 855658 w 1813120"/>
                <a:gd name="connsiteY42" fmla="*/ 222313 h 1935289"/>
                <a:gd name="connsiteX43" fmla="*/ 856515 w 1813120"/>
                <a:gd name="connsiteY43" fmla="*/ 218884 h 1935289"/>
                <a:gd name="connsiteX44" fmla="*/ 857848 w 1813120"/>
                <a:gd name="connsiteY44" fmla="*/ 216979 h 1935289"/>
                <a:gd name="connsiteX45" fmla="*/ 872326 w 1813120"/>
                <a:gd name="connsiteY45" fmla="*/ 196120 h 1935289"/>
                <a:gd name="connsiteX46" fmla="*/ 872422 w 1813120"/>
                <a:gd name="connsiteY46" fmla="*/ 189833 h 1935289"/>
                <a:gd name="connsiteX47" fmla="*/ 897758 w 1813120"/>
                <a:gd name="connsiteY47" fmla="*/ 148685 h 1935289"/>
                <a:gd name="connsiteX48" fmla="*/ 923571 w 1813120"/>
                <a:gd name="connsiteY48" fmla="*/ 106871 h 1935289"/>
                <a:gd name="connsiteX49" fmla="*/ 939573 w 1813120"/>
                <a:gd name="connsiteY49" fmla="*/ 84106 h 1935289"/>
                <a:gd name="connsiteX50" fmla="*/ 923761 w 1813120"/>
                <a:gd name="connsiteY50" fmla="*/ 87535 h 1935289"/>
                <a:gd name="connsiteX51" fmla="*/ 921380 w 1813120"/>
                <a:gd name="connsiteY51" fmla="*/ 87725 h 1935289"/>
                <a:gd name="connsiteX52" fmla="*/ 918332 w 1813120"/>
                <a:gd name="connsiteY52" fmla="*/ 86963 h 1935289"/>
                <a:gd name="connsiteX53" fmla="*/ 915475 w 1813120"/>
                <a:gd name="connsiteY53" fmla="*/ 84106 h 1935289"/>
                <a:gd name="connsiteX54" fmla="*/ 883661 w 1813120"/>
                <a:gd name="connsiteY54" fmla="*/ 91345 h 1935289"/>
                <a:gd name="connsiteX55" fmla="*/ 815843 w 1813120"/>
                <a:gd name="connsiteY55" fmla="*/ 100108 h 1935289"/>
                <a:gd name="connsiteX56" fmla="*/ 772600 w 1813120"/>
                <a:gd name="connsiteY56" fmla="*/ 101537 h 1935289"/>
                <a:gd name="connsiteX57" fmla="*/ 627724 w 1813120"/>
                <a:gd name="connsiteY57" fmla="*/ 86677 h 1935289"/>
                <a:gd name="connsiteX58" fmla="*/ 465990 w 1813120"/>
                <a:gd name="connsiteY58" fmla="*/ 34480 h 1935289"/>
                <a:gd name="connsiteX59" fmla="*/ 461608 w 1813120"/>
                <a:gd name="connsiteY59" fmla="*/ 42005 h 1935289"/>
                <a:gd name="connsiteX60" fmla="*/ 457989 w 1813120"/>
                <a:gd name="connsiteY60" fmla="*/ 48101 h 1935289"/>
                <a:gd name="connsiteX61" fmla="*/ 457322 w 1813120"/>
                <a:gd name="connsiteY61" fmla="*/ 49530 h 1935289"/>
                <a:gd name="connsiteX62" fmla="*/ 454084 w 1813120"/>
                <a:gd name="connsiteY62" fmla="*/ 54959 h 1935289"/>
                <a:gd name="connsiteX63" fmla="*/ 453417 w 1813120"/>
                <a:gd name="connsiteY63" fmla="*/ 56293 h 1935289"/>
                <a:gd name="connsiteX64" fmla="*/ 450274 w 1813120"/>
                <a:gd name="connsiteY64" fmla="*/ 61817 h 1935289"/>
                <a:gd name="connsiteX65" fmla="*/ 449226 w 1813120"/>
                <a:gd name="connsiteY65" fmla="*/ 63627 h 1935289"/>
                <a:gd name="connsiteX66" fmla="*/ 446368 w 1813120"/>
                <a:gd name="connsiteY66" fmla="*/ 68675 h 1935289"/>
                <a:gd name="connsiteX67" fmla="*/ 445225 w 1813120"/>
                <a:gd name="connsiteY67" fmla="*/ 70771 h 1935289"/>
                <a:gd name="connsiteX68" fmla="*/ 442558 w 1813120"/>
                <a:gd name="connsiteY68" fmla="*/ 75629 h 1935289"/>
                <a:gd name="connsiteX69" fmla="*/ 441796 w 1813120"/>
                <a:gd name="connsiteY69" fmla="*/ 77057 h 1935289"/>
                <a:gd name="connsiteX70" fmla="*/ 441320 w 1813120"/>
                <a:gd name="connsiteY70" fmla="*/ 77914 h 1935289"/>
                <a:gd name="connsiteX71" fmla="*/ 438844 w 1813120"/>
                <a:gd name="connsiteY71" fmla="*/ 82582 h 1935289"/>
                <a:gd name="connsiteX72" fmla="*/ 437510 w 1813120"/>
                <a:gd name="connsiteY72" fmla="*/ 84963 h 1935289"/>
                <a:gd name="connsiteX73" fmla="*/ 435034 w 1813120"/>
                <a:gd name="connsiteY73" fmla="*/ 89440 h 1935289"/>
                <a:gd name="connsiteX74" fmla="*/ 433605 w 1813120"/>
                <a:gd name="connsiteY74" fmla="*/ 92107 h 1935289"/>
                <a:gd name="connsiteX75" fmla="*/ 431319 w 1813120"/>
                <a:gd name="connsiteY75" fmla="*/ 96393 h 1935289"/>
                <a:gd name="connsiteX76" fmla="*/ 429795 w 1813120"/>
                <a:gd name="connsiteY76" fmla="*/ 99250 h 1935289"/>
                <a:gd name="connsiteX77" fmla="*/ 427604 w 1813120"/>
                <a:gd name="connsiteY77" fmla="*/ 103346 h 1935289"/>
                <a:gd name="connsiteX78" fmla="*/ 425985 w 1813120"/>
                <a:gd name="connsiteY78" fmla="*/ 106394 h 1935289"/>
                <a:gd name="connsiteX79" fmla="*/ 423985 w 1813120"/>
                <a:gd name="connsiteY79" fmla="*/ 110204 h 1935289"/>
                <a:gd name="connsiteX80" fmla="*/ 422175 w 1813120"/>
                <a:gd name="connsiteY80" fmla="*/ 113633 h 1935289"/>
                <a:gd name="connsiteX81" fmla="*/ 420365 w 1813120"/>
                <a:gd name="connsiteY81" fmla="*/ 117062 h 1935289"/>
                <a:gd name="connsiteX82" fmla="*/ 418270 w 1813120"/>
                <a:gd name="connsiteY82" fmla="*/ 120967 h 1935289"/>
                <a:gd name="connsiteX83" fmla="*/ 416841 w 1813120"/>
                <a:gd name="connsiteY83" fmla="*/ 123730 h 1935289"/>
                <a:gd name="connsiteX84" fmla="*/ 414555 w 1813120"/>
                <a:gd name="connsiteY84" fmla="*/ 128206 h 1935289"/>
                <a:gd name="connsiteX85" fmla="*/ 413317 w 1813120"/>
                <a:gd name="connsiteY85" fmla="*/ 130588 h 1935289"/>
                <a:gd name="connsiteX86" fmla="*/ 410745 w 1813120"/>
                <a:gd name="connsiteY86" fmla="*/ 135541 h 1935289"/>
                <a:gd name="connsiteX87" fmla="*/ 409888 w 1813120"/>
                <a:gd name="connsiteY87" fmla="*/ 137350 h 1935289"/>
                <a:gd name="connsiteX88" fmla="*/ 407221 w 1813120"/>
                <a:gd name="connsiteY88" fmla="*/ 142589 h 1935289"/>
                <a:gd name="connsiteX89" fmla="*/ 406459 w 1813120"/>
                <a:gd name="connsiteY89" fmla="*/ 144018 h 1935289"/>
                <a:gd name="connsiteX90" fmla="*/ 403125 w 1813120"/>
                <a:gd name="connsiteY90" fmla="*/ 150685 h 1935289"/>
                <a:gd name="connsiteX91" fmla="*/ 399886 w 1813120"/>
                <a:gd name="connsiteY91" fmla="*/ 157258 h 1935289"/>
                <a:gd name="connsiteX92" fmla="*/ 291873 w 1813120"/>
                <a:gd name="connsiteY92" fmla="*/ 400145 h 1935289"/>
                <a:gd name="connsiteX93" fmla="*/ 286444 w 1813120"/>
                <a:gd name="connsiteY93" fmla="*/ 413480 h 1935289"/>
                <a:gd name="connsiteX94" fmla="*/ 259774 w 1813120"/>
                <a:gd name="connsiteY94" fmla="*/ 481584 h 1935289"/>
                <a:gd name="connsiteX95" fmla="*/ 204719 w 1813120"/>
                <a:gd name="connsiteY95" fmla="*/ 627888 h 1935289"/>
                <a:gd name="connsiteX96" fmla="*/ 152427 w 1813120"/>
                <a:gd name="connsiteY96" fmla="*/ 780002 h 1935289"/>
                <a:gd name="connsiteX97" fmla="*/ 67273 w 1813120"/>
                <a:gd name="connsiteY97" fmla="*/ 1088136 h 1935289"/>
                <a:gd name="connsiteX98" fmla="*/ 40889 w 1813120"/>
                <a:gd name="connsiteY98" fmla="*/ 1219676 h 1935289"/>
                <a:gd name="connsiteX99" fmla="*/ 21363 w 1813120"/>
                <a:gd name="connsiteY99" fmla="*/ 1357408 h 1935289"/>
                <a:gd name="connsiteX100" fmla="*/ 27 w 1813120"/>
                <a:gd name="connsiteY100" fmla="*/ 1631442 h 1935289"/>
                <a:gd name="connsiteX101" fmla="*/ 1360 w 1813120"/>
                <a:gd name="connsiteY101" fmla="*/ 1636967 h 1935289"/>
                <a:gd name="connsiteX102" fmla="*/ 2884 w 1813120"/>
                <a:gd name="connsiteY102" fmla="*/ 1638681 h 1935289"/>
                <a:gd name="connsiteX103" fmla="*/ 3170 w 1813120"/>
                <a:gd name="connsiteY103" fmla="*/ 1641062 h 1935289"/>
                <a:gd name="connsiteX104" fmla="*/ 4599 w 1813120"/>
                <a:gd name="connsiteY104" fmla="*/ 1642777 h 1935289"/>
                <a:gd name="connsiteX105" fmla="*/ 8409 w 1813120"/>
                <a:gd name="connsiteY105" fmla="*/ 1647063 h 1935289"/>
                <a:gd name="connsiteX106" fmla="*/ 12219 w 1813120"/>
                <a:gd name="connsiteY106" fmla="*/ 1651349 h 1935289"/>
                <a:gd name="connsiteX107" fmla="*/ 102230 w 1813120"/>
                <a:gd name="connsiteY107" fmla="*/ 1727359 h 1935289"/>
                <a:gd name="connsiteX108" fmla="*/ 217387 w 1813120"/>
                <a:gd name="connsiteY108" fmla="*/ 1793843 h 1935289"/>
                <a:gd name="connsiteX109" fmla="*/ 476467 w 1813120"/>
                <a:gd name="connsiteY109" fmla="*/ 1874806 h 1935289"/>
                <a:gd name="connsiteX110" fmla="*/ 649727 w 1813120"/>
                <a:gd name="connsiteY110" fmla="*/ 1890141 h 1935289"/>
                <a:gd name="connsiteX111" fmla="*/ 656204 w 1813120"/>
                <a:gd name="connsiteY111" fmla="*/ 1890141 h 1935289"/>
                <a:gd name="connsiteX112" fmla="*/ 770409 w 1813120"/>
                <a:gd name="connsiteY112" fmla="*/ 1881950 h 1935289"/>
                <a:gd name="connsiteX113" fmla="*/ 797555 w 1813120"/>
                <a:gd name="connsiteY113" fmla="*/ 1878711 h 1935289"/>
                <a:gd name="connsiteX114" fmla="*/ 799079 w 1813120"/>
                <a:gd name="connsiteY114" fmla="*/ 1878520 h 1935289"/>
                <a:gd name="connsiteX115" fmla="*/ 891376 w 1813120"/>
                <a:gd name="connsiteY115" fmla="*/ 1869091 h 1935289"/>
                <a:gd name="connsiteX116" fmla="*/ 938335 w 1813120"/>
                <a:gd name="connsiteY116" fmla="*/ 1867662 h 1935289"/>
                <a:gd name="connsiteX117" fmla="*/ 962719 w 1813120"/>
                <a:gd name="connsiteY117" fmla="*/ 1868043 h 1935289"/>
                <a:gd name="connsiteX118" fmla="*/ 1034156 w 1813120"/>
                <a:gd name="connsiteY118" fmla="*/ 1873663 h 1935289"/>
                <a:gd name="connsiteX119" fmla="*/ 1175126 w 1813120"/>
                <a:gd name="connsiteY119" fmla="*/ 1897570 h 1935289"/>
                <a:gd name="connsiteX120" fmla="*/ 1183318 w 1813120"/>
                <a:gd name="connsiteY120" fmla="*/ 1899285 h 1935289"/>
                <a:gd name="connsiteX121" fmla="*/ 1211797 w 1813120"/>
                <a:gd name="connsiteY121" fmla="*/ 1905191 h 1935289"/>
                <a:gd name="connsiteX122" fmla="*/ 1255327 w 1813120"/>
                <a:gd name="connsiteY122" fmla="*/ 1914144 h 1935289"/>
                <a:gd name="connsiteX123" fmla="*/ 1293236 w 1813120"/>
                <a:gd name="connsiteY123" fmla="*/ 1921478 h 1935289"/>
                <a:gd name="connsiteX124" fmla="*/ 1330955 w 1813120"/>
                <a:gd name="connsiteY124" fmla="*/ 1927384 h 1935289"/>
                <a:gd name="connsiteX125" fmla="*/ 1451161 w 1813120"/>
                <a:gd name="connsiteY125" fmla="*/ 1935290 h 1935289"/>
                <a:gd name="connsiteX126" fmla="*/ 1481736 w 1813120"/>
                <a:gd name="connsiteY126" fmla="*/ 1934813 h 1935289"/>
                <a:gd name="connsiteX127" fmla="*/ 1774058 w 1813120"/>
                <a:gd name="connsiteY127" fmla="*/ 1871186 h 1935289"/>
                <a:gd name="connsiteX128" fmla="*/ 1790156 w 1813120"/>
                <a:gd name="connsiteY128" fmla="*/ 1863757 h 1935289"/>
                <a:gd name="connsiteX129" fmla="*/ 1809396 w 1813120"/>
                <a:gd name="connsiteY129" fmla="*/ 1852993 h 1935289"/>
                <a:gd name="connsiteX130" fmla="*/ 1812444 w 1813120"/>
                <a:gd name="connsiteY130" fmla="*/ 1850327 h 1935289"/>
                <a:gd name="connsiteX131" fmla="*/ 1812444 w 1813120"/>
                <a:gd name="connsiteY131" fmla="*/ 1850327 h 1935289"/>
                <a:gd name="connsiteX132" fmla="*/ 1811587 w 1813120"/>
                <a:gd name="connsiteY132" fmla="*/ 1847660 h 1935289"/>
                <a:gd name="connsiteX133" fmla="*/ 1812253 w 1813120"/>
                <a:gd name="connsiteY133" fmla="*/ 1748695 h 1935289"/>
                <a:gd name="connsiteX134" fmla="*/ 1805110 w 1813120"/>
                <a:gd name="connsiteY134" fmla="*/ 1649063 h 1935289"/>
                <a:gd name="connsiteX135" fmla="*/ 1793775 w 1813120"/>
                <a:gd name="connsiteY135" fmla="*/ 1550289 h 1935289"/>
                <a:gd name="connsiteX136" fmla="*/ 1787584 w 1813120"/>
                <a:gd name="connsiteY136" fmla="*/ 1501997 h 1935289"/>
                <a:gd name="connsiteX137" fmla="*/ 1787203 w 1813120"/>
                <a:gd name="connsiteY137" fmla="*/ 1499140 h 1935289"/>
                <a:gd name="connsiteX138" fmla="*/ 1787012 w 1813120"/>
                <a:gd name="connsiteY138" fmla="*/ 1497235 h 1935289"/>
                <a:gd name="connsiteX139" fmla="*/ 1786822 w 1813120"/>
                <a:gd name="connsiteY139" fmla="*/ 1495425 h 1935289"/>
                <a:gd name="connsiteX140" fmla="*/ 1781392 w 1813120"/>
                <a:gd name="connsiteY140" fmla="*/ 1452086 h 1935289"/>
                <a:gd name="connsiteX141" fmla="*/ 1757580 w 1813120"/>
                <a:gd name="connsiteY141" fmla="*/ 1254919 h 1935289"/>
                <a:gd name="connsiteX142" fmla="*/ 1756342 w 1813120"/>
                <a:gd name="connsiteY142" fmla="*/ 1244822 h 1935289"/>
                <a:gd name="connsiteX143" fmla="*/ 1754818 w 1813120"/>
                <a:gd name="connsiteY143" fmla="*/ 1231583 h 1935289"/>
                <a:gd name="connsiteX144" fmla="*/ 1745388 w 1813120"/>
                <a:gd name="connsiteY144" fmla="*/ 1152239 h 1935289"/>
                <a:gd name="connsiteX145" fmla="*/ 1737577 w 1813120"/>
                <a:gd name="connsiteY145" fmla="*/ 1085755 h 1935289"/>
                <a:gd name="connsiteX146" fmla="*/ 1737577 w 1813120"/>
                <a:gd name="connsiteY146" fmla="*/ 1085278 h 1935289"/>
                <a:gd name="connsiteX147" fmla="*/ 1737482 w 1813120"/>
                <a:gd name="connsiteY147" fmla="*/ 1085278 h 1935289"/>
                <a:gd name="connsiteX148" fmla="*/ 1614133 w 1813120"/>
                <a:gd name="connsiteY148" fmla="*/ 974312 h 1935289"/>
                <a:gd name="connsiteX149" fmla="*/ 1374961 w 1813120"/>
                <a:gd name="connsiteY149" fmla="*/ 672179 h 1935289"/>
                <a:gd name="connsiteX150" fmla="*/ 1197891 w 1813120"/>
                <a:gd name="connsiteY150" fmla="*/ 327660 h 1935289"/>
                <a:gd name="connsiteX151" fmla="*/ 1090925 w 1813120"/>
                <a:gd name="connsiteY151" fmla="*/ 0 h 1935289"/>
                <a:gd name="connsiteX152" fmla="*/ 1018726 w 1813120"/>
                <a:gd name="connsiteY152" fmla="*/ 51435 h 1935289"/>
                <a:gd name="connsiteX153" fmla="*/ 973006 w 1813120"/>
                <a:gd name="connsiteY153" fmla="*/ 1710976 h 1935289"/>
                <a:gd name="connsiteX154" fmla="*/ 971672 w 1813120"/>
                <a:gd name="connsiteY154" fmla="*/ 1702975 h 1935289"/>
                <a:gd name="connsiteX155" fmla="*/ 967100 w 1813120"/>
                <a:gd name="connsiteY155" fmla="*/ 1672209 h 1935289"/>
                <a:gd name="connsiteX156" fmla="*/ 959956 w 1813120"/>
                <a:gd name="connsiteY156" fmla="*/ 1602200 h 1935289"/>
                <a:gd name="connsiteX157" fmla="*/ 956623 w 1813120"/>
                <a:gd name="connsiteY157" fmla="*/ 1531144 h 1935289"/>
                <a:gd name="connsiteX158" fmla="*/ 958337 w 1813120"/>
                <a:gd name="connsiteY158" fmla="*/ 1388269 h 1935289"/>
                <a:gd name="connsiteX159" fmla="*/ 964528 w 1813120"/>
                <a:gd name="connsiteY159" fmla="*/ 1266539 h 1935289"/>
                <a:gd name="connsiteX160" fmla="*/ 964814 w 1813120"/>
                <a:gd name="connsiteY160" fmla="*/ 1261491 h 1935289"/>
                <a:gd name="connsiteX161" fmla="*/ 965671 w 1813120"/>
                <a:gd name="connsiteY161" fmla="*/ 1246346 h 1935289"/>
                <a:gd name="connsiteX162" fmla="*/ 966243 w 1813120"/>
                <a:gd name="connsiteY162" fmla="*/ 1236059 h 1935289"/>
                <a:gd name="connsiteX163" fmla="*/ 966814 w 1813120"/>
                <a:gd name="connsiteY163" fmla="*/ 1226249 h 1935289"/>
                <a:gd name="connsiteX164" fmla="*/ 969862 w 1813120"/>
                <a:gd name="connsiteY164" fmla="*/ 1174147 h 1935289"/>
                <a:gd name="connsiteX165" fmla="*/ 975196 w 1813120"/>
                <a:gd name="connsiteY165" fmla="*/ 1100995 h 1935289"/>
                <a:gd name="connsiteX166" fmla="*/ 1005962 w 1813120"/>
                <a:gd name="connsiteY166" fmla="*/ 809244 h 1935289"/>
                <a:gd name="connsiteX167" fmla="*/ 1010534 w 1813120"/>
                <a:gd name="connsiteY167" fmla="*/ 774287 h 1935289"/>
                <a:gd name="connsiteX168" fmla="*/ 1011106 w 1813120"/>
                <a:gd name="connsiteY168" fmla="*/ 769906 h 1935289"/>
                <a:gd name="connsiteX169" fmla="*/ 1011963 w 1813120"/>
                <a:gd name="connsiteY169" fmla="*/ 764191 h 1935289"/>
                <a:gd name="connsiteX170" fmla="*/ 1012153 w 1813120"/>
                <a:gd name="connsiteY170" fmla="*/ 763048 h 1935289"/>
                <a:gd name="connsiteX171" fmla="*/ 1012344 w 1813120"/>
                <a:gd name="connsiteY171" fmla="*/ 760571 h 1935289"/>
                <a:gd name="connsiteX172" fmla="*/ 1013392 w 1813120"/>
                <a:gd name="connsiteY172" fmla="*/ 752856 h 1935289"/>
                <a:gd name="connsiteX173" fmla="*/ 1013392 w 1813120"/>
                <a:gd name="connsiteY173" fmla="*/ 751713 h 1935289"/>
                <a:gd name="connsiteX174" fmla="*/ 1016344 w 1813120"/>
                <a:gd name="connsiteY174" fmla="*/ 731329 h 1935289"/>
                <a:gd name="connsiteX175" fmla="*/ 1037585 w 1813120"/>
                <a:gd name="connsiteY175" fmla="*/ 586073 h 1935289"/>
                <a:gd name="connsiteX176" fmla="*/ 1092735 w 1813120"/>
                <a:gd name="connsiteY176" fmla="*/ 253270 h 1935289"/>
                <a:gd name="connsiteX177" fmla="*/ 1092925 w 1813120"/>
                <a:gd name="connsiteY177" fmla="*/ 253079 h 1935289"/>
                <a:gd name="connsiteX178" fmla="*/ 1092925 w 1813120"/>
                <a:gd name="connsiteY178" fmla="*/ 252698 h 1935289"/>
                <a:gd name="connsiteX179" fmla="*/ 1092925 w 1813120"/>
                <a:gd name="connsiteY179" fmla="*/ 253079 h 1935289"/>
                <a:gd name="connsiteX180" fmla="*/ 1093116 w 1813120"/>
                <a:gd name="connsiteY180" fmla="*/ 253270 h 1935289"/>
                <a:gd name="connsiteX181" fmla="*/ 1051873 w 1813120"/>
                <a:gd name="connsiteY181" fmla="*/ 668845 h 1935289"/>
                <a:gd name="connsiteX182" fmla="*/ 1051301 w 1813120"/>
                <a:gd name="connsiteY182" fmla="*/ 674560 h 1935289"/>
                <a:gd name="connsiteX183" fmla="*/ 1047110 w 1813120"/>
                <a:gd name="connsiteY183" fmla="*/ 714851 h 1935289"/>
                <a:gd name="connsiteX184" fmla="*/ 1042919 w 1813120"/>
                <a:gd name="connsiteY184" fmla="*/ 755142 h 1935289"/>
                <a:gd name="connsiteX185" fmla="*/ 1034537 w 1813120"/>
                <a:gd name="connsiteY185" fmla="*/ 835724 h 1935289"/>
                <a:gd name="connsiteX186" fmla="*/ 985293 w 1813120"/>
                <a:gd name="connsiteY186" fmla="*/ 1398746 h 1935289"/>
                <a:gd name="connsiteX187" fmla="*/ 983864 w 1813120"/>
                <a:gd name="connsiteY187" fmla="*/ 1421511 h 1935289"/>
                <a:gd name="connsiteX188" fmla="*/ 979864 w 1813120"/>
                <a:gd name="connsiteY188" fmla="*/ 1497520 h 1935289"/>
                <a:gd name="connsiteX189" fmla="*/ 977959 w 1813120"/>
                <a:gd name="connsiteY189" fmla="*/ 1573530 h 1935289"/>
                <a:gd name="connsiteX190" fmla="*/ 977387 w 1813120"/>
                <a:gd name="connsiteY190" fmla="*/ 1666589 h 1935289"/>
                <a:gd name="connsiteX191" fmla="*/ 977387 w 1813120"/>
                <a:gd name="connsiteY191" fmla="*/ 1724406 h 1935289"/>
                <a:gd name="connsiteX192" fmla="*/ 976720 w 1813120"/>
                <a:gd name="connsiteY192" fmla="*/ 1725263 h 1935289"/>
                <a:gd name="connsiteX193" fmla="*/ 976435 w 1813120"/>
                <a:gd name="connsiteY193" fmla="*/ 1725740 h 1935289"/>
                <a:gd name="connsiteX194" fmla="*/ 976435 w 1813120"/>
                <a:gd name="connsiteY194" fmla="*/ 1726311 h 1935289"/>
                <a:gd name="connsiteX195" fmla="*/ 975958 w 1813120"/>
                <a:gd name="connsiteY195" fmla="*/ 1726978 h 1935289"/>
                <a:gd name="connsiteX196" fmla="*/ 975958 w 1813120"/>
                <a:gd name="connsiteY196" fmla="*/ 1726597 h 1935289"/>
                <a:gd name="connsiteX197" fmla="*/ 975768 w 1813120"/>
                <a:gd name="connsiteY197" fmla="*/ 1726883 h 1935289"/>
                <a:gd name="connsiteX198" fmla="*/ 973101 w 1813120"/>
                <a:gd name="connsiteY198" fmla="*/ 1711071 h 1935289"/>
                <a:gd name="connsiteX199" fmla="*/ 835655 w 1813120"/>
                <a:gd name="connsiteY199" fmla="*/ 1580198 h 1935289"/>
                <a:gd name="connsiteX200" fmla="*/ 859277 w 1813120"/>
                <a:gd name="connsiteY200" fmla="*/ 1227963 h 1935289"/>
                <a:gd name="connsiteX201" fmla="*/ 889757 w 1813120"/>
                <a:gd name="connsiteY201" fmla="*/ 1058323 h 1935289"/>
                <a:gd name="connsiteX202" fmla="*/ 896520 w 1813120"/>
                <a:gd name="connsiteY202" fmla="*/ 1026700 h 1935289"/>
                <a:gd name="connsiteX203" fmla="*/ 916618 w 1813120"/>
                <a:gd name="connsiteY203" fmla="*/ 940594 h 1935289"/>
                <a:gd name="connsiteX204" fmla="*/ 927857 w 1813120"/>
                <a:gd name="connsiteY204" fmla="*/ 896017 h 1935289"/>
                <a:gd name="connsiteX205" fmla="*/ 928048 w 1813120"/>
                <a:gd name="connsiteY205" fmla="*/ 895826 h 1935289"/>
                <a:gd name="connsiteX206" fmla="*/ 928238 w 1813120"/>
                <a:gd name="connsiteY206" fmla="*/ 896017 h 1935289"/>
                <a:gd name="connsiteX207" fmla="*/ 919475 w 1813120"/>
                <a:gd name="connsiteY207" fmla="*/ 1062895 h 1935289"/>
                <a:gd name="connsiteX208" fmla="*/ 896806 w 1813120"/>
                <a:gd name="connsiteY208" fmla="*/ 1241679 h 1935289"/>
                <a:gd name="connsiteX209" fmla="*/ 890329 w 1813120"/>
                <a:gd name="connsiteY209" fmla="*/ 1285494 h 1935289"/>
                <a:gd name="connsiteX210" fmla="*/ 887947 w 1813120"/>
                <a:gd name="connsiteY210" fmla="*/ 1301496 h 1935289"/>
                <a:gd name="connsiteX211" fmla="*/ 851562 w 1813120"/>
                <a:gd name="connsiteY211" fmla="*/ 1599533 h 1935289"/>
                <a:gd name="connsiteX212" fmla="*/ 847942 w 1813120"/>
                <a:gd name="connsiteY212" fmla="*/ 1686973 h 1935289"/>
                <a:gd name="connsiteX213" fmla="*/ 847942 w 1813120"/>
                <a:gd name="connsiteY213" fmla="*/ 1689640 h 1935289"/>
                <a:gd name="connsiteX214" fmla="*/ 847942 w 1813120"/>
                <a:gd name="connsiteY214" fmla="*/ 1703070 h 1935289"/>
                <a:gd name="connsiteX215" fmla="*/ 848228 w 1813120"/>
                <a:gd name="connsiteY215" fmla="*/ 1734788 h 1935289"/>
                <a:gd name="connsiteX216" fmla="*/ 848228 w 1813120"/>
                <a:gd name="connsiteY216" fmla="*/ 1737074 h 1935289"/>
                <a:gd name="connsiteX217" fmla="*/ 847942 w 1813120"/>
                <a:gd name="connsiteY217" fmla="*/ 1738884 h 1935289"/>
                <a:gd name="connsiteX218" fmla="*/ 847942 w 1813120"/>
                <a:gd name="connsiteY218" fmla="*/ 1739360 h 1935289"/>
                <a:gd name="connsiteX219" fmla="*/ 847942 w 1813120"/>
                <a:gd name="connsiteY219" fmla="*/ 1739075 h 1935289"/>
                <a:gd name="connsiteX220" fmla="*/ 847752 w 1813120"/>
                <a:gd name="connsiteY220" fmla="*/ 1739360 h 1935289"/>
                <a:gd name="connsiteX221" fmla="*/ 835655 w 1813120"/>
                <a:gd name="connsiteY221" fmla="*/ 1580198 h 19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813120" h="1935289">
                  <a:moveTo>
                    <a:pt x="1018630" y="51625"/>
                  </a:moveTo>
                  <a:cubicBezTo>
                    <a:pt x="1012153" y="55245"/>
                    <a:pt x="1005486" y="58674"/>
                    <a:pt x="998723" y="61913"/>
                  </a:cubicBezTo>
                  <a:cubicBezTo>
                    <a:pt x="997009" y="64294"/>
                    <a:pt x="995389" y="66770"/>
                    <a:pt x="993770" y="69247"/>
                  </a:cubicBezTo>
                  <a:cubicBezTo>
                    <a:pt x="984531" y="85630"/>
                    <a:pt x="974053" y="102870"/>
                    <a:pt x="959956" y="125063"/>
                  </a:cubicBezTo>
                  <a:cubicBezTo>
                    <a:pt x="917665" y="199168"/>
                    <a:pt x="871564" y="271748"/>
                    <a:pt x="822987" y="340614"/>
                  </a:cubicBezTo>
                  <a:lnTo>
                    <a:pt x="822034" y="341947"/>
                  </a:lnTo>
                  <a:cubicBezTo>
                    <a:pt x="821749" y="342519"/>
                    <a:pt x="821368" y="342995"/>
                    <a:pt x="820891" y="343567"/>
                  </a:cubicBezTo>
                  <a:cubicBezTo>
                    <a:pt x="757836" y="432816"/>
                    <a:pt x="689732" y="517684"/>
                    <a:pt x="618676" y="595979"/>
                  </a:cubicBezTo>
                  <a:cubicBezTo>
                    <a:pt x="544762" y="677323"/>
                    <a:pt x="465990" y="753713"/>
                    <a:pt x="384361" y="823246"/>
                  </a:cubicBezTo>
                  <a:cubicBezTo>
                    <a:pt x="341974" y="859250"/>
                    <a:pt x="298921" y="893635"/>
                    <a:pt x="256440" y="925259"/>
                  </a:cubicBezTo>
                  <a:cubicBezTo>
                    <a:pt x="235675" y="940689"/>
                    <a:pt x="214244" y="955929"/>
                    <a:pt x="193575" y="970598"/>
                  </a:cubicBezTo>
                  <a:lnTo>
                    <a:pt x="188812" y="973931"/>
                  </a:lnTo>
                  <a:lnTo>
                    <a:pt x="180335" y="979932"/>
                  </a:lnTo>
                  <a:cubicBezTo>
                    <a:pt x="158237" y="995648"/>
                    <a:pt x="135377" y="1011936"/>
                    <a:pt x="111660" y="1026128"/>
                  </a:cubicBezTo>
                  <a:cubicBezTo>
                    <a:pt x="110517" y="1026890"/>
                    <a:pt x="109279" y="1027176"/>
                    <a:pt x="107945" y="1027176"/>
                  </a:cubicBezTo>
                  <a:cubicBezTo>
                    <a:pt x="105373" y="1027176"/>
                    <a:pt x="103087" y="1025843"/>
                    <a:pt x="101754" y="1023747"/>
                  </a:cubicBezTo>
                  <a:cubicBezTo>
                    <a:pt x="100801" y="1022128"/>
                    <a:pt x="100420" y="1020032"/>
                    <a:pt x="100897" y="1018127"/>
                  </a:cubicBezTo>
                  <a:cubicBezTo>
                    <a:pt x="101373" y="1016222"/>
                    <a:pt x="102516" y="1014698"/>
                    <a:pt x="104135" y="1013841"/>
                  </a:cubicBezTo>
                  <a:cubicBezTo>
                    <a:pt x="127852" y="999649"/>
                    <a:pt x="150427" y="983551"/>
                    <a:pt x="172239" y="968121"/>
                  </a:cubicBezTo>
                  <a:lnTo>
                    <a:pt x="188431" y="956596"/>
                  </a:lnTo>
                  <a:cubicBezTo>
                    <a:pt x="203005" y="946309"/>
                    <a:pt x="217483" y="936022"/>
                    <a:pt x="231865" y="925544"/>
                  </a:cubicBezTo>
                  <a:cubicBezTo>
                    <a:pt x="260536" y="904494"/>
                    <a:pt x="288825" y="882872"/>
                    <a:pt x="315876" y="861441"/>
                  </a:cubicBezTo>
                  <a:cubicBezTo>
                    <a:pt x="314352" y="860869"/>
                    <a:pt x="313114" y="859822"/>
                    <a:pt x="312256" y="858488"/>
                  </a:cubicBezTo>
                  <a:cubicBezTo>
                    <a:pt x="311113" y="856678"/>
                    <a:pt x="310923" y="854488"/>
                    <a:pt x="311685" y="852392"/>
                  </a:cubicBezTo>
                  <a:cubicBezTo>
                    <a:pt x="310732" y="850868"/>
                    <a:pt x="310447" y="849059"/>
                    <a:pt x="310828" y="847153"/>
                  </a:cubicBezTo>
                  <a:cubicBezTo>
                    <a:pt x="311304" y="844963"/>
                    <a:pt x="312733" y="843629"/>
                    <a:pt x="314066" y="842582"/>
                  </a:cubicBezTo>
                  <a:cubicBezTo>
                    <a:pt x="319495" y="838486"/>
                    <a:pt x="324734" y="834295"/>
                    <a:pt x="330068" y="830009"/>
                  </a:cubicBezTo>
                  <a:cubicBezTo>
                    <a:pt x="351118" y="807434"/>
                    <a:pt x="375121" y="787241"/>
                    <a:pt x="398458" y="767715"/>
                  </a:cubicBezTo>
                  <a:lnTo>
                    <a:pt x="400458" y="766001"/>
                  </a:lnTo>
                  <a:cubicBezTo>
                    <a:pt x="401887" y="764858"/>
                    <a:pt x="403315" y="763810"/>
                    <a:pt x="405697" y="763715"/>
                  </a:cubicBezTo>
                  <a:cubicBezTo>
                    <a:pt x="407125" y="763715"/>
                    <a:pt x="408459" y="764095"/>
                    <a:pt x="409507" y="764762"/>
                  </a:cubicBezTo>
                  <a:cubicBezTo>
                    <a:pt x="427033" y="746665"/>
                    <a:pt x="445892" y="729710"/>
                    <a:pt x="465514" y="714280"/>
                  </a:cubicBezTo>
                  <a:cubicBezTo>
                    <a:pt x="466371" y="713613"/>
                    <a:pt x="467800" y="713232"/>
                    <a:pt x="469228" y="713232"/>
                  </a:cubicBezTo>
                  <a:cubicBezTo>
                    <a:pt x="469800" y="713232"/>
                    <a:pt x="470371" y="713232"/>
                    <a:pt x="470943" y="713518"/>
                  </a:cubicBezTo>
                  <a:cubicBezTo>
                    <a:pt x="483516" y="699802"/>
                    <a:pt x="497041" y="685991"/>
                    <a:pt x="512091" y="671322"/>
                  </a:cubicBezTo>
                  <a:cubicBezTo>
                    <a:pt x="512281" y="669893"/>
                    <a:pt x="512948" y="668465"/>
                    <a:pt x="513901" y="667226"/>
                  </a:cubicBezTo>
                  <a:cubicBezTo>
                    <a:pt x="534475" y="642176"/>
                    <a:pt x="553239" y="619792"/>
                    <a:pt x="574003" y="599313"/>
                  </a:cubicBezTo>
                  <a:cubicBezTo>
                    <a:pt x="597054" y="567404"/>
                    <a:pt x="624962" y="530352"/>
                    <a:pt x="657728" y="498729"/>
                  </a:cubicBezTo>
                  <a:cubicBezTo>
                    <a:pt x="676397" y="473107"/>
                    <a:pt x="696876" y="446056"/>
                    <a:pt x="720879" y="421291"/>
                  </a:cubicBezTo>
                  <a:cubicBezTo>
                    <a:pt x="733738" y="402050"/>
                    <a:pt x="748501" y="382429"/>
                    <a:pt x="768599" y="357759"/>
                  </a:cubicBezTo>
                  <a:cubicBezTo>
                    <a:pt x="769361" y="356616"/>
                    <a:pt x="770123" y="355378"/>
                    <a:pt x="770885" y="354235"/>
                  </a:cubicBezTo>
                  <a:cubicBezTo>
                    <a:pt x="777743" y="343091"/>
                    <a:pt x="784696" y="331946"/>
                    <a:pt x="792126" y="320421"/>
                  </a:cubicBezTo>
                  <a:cubicBezTo>
                    <a:pt x="811081" y="288131"/>
                    <a:pt x="831845" y="256032"/>
                    <a:pt x="855658" y="222313"/>
                  </a:cubicBezTo>
                  <a:cubicBezTo>
                    <a:pt x="855658" y="221075"/>
                    <a:pt x="855943" y="219932"/>
                    <a:pt x="856515" y="218884"/>
                  </a:cubicBezTo>
                  <a:lnTo>
                    <a:pt x="857848" y="216979"/>
                  </a:lnTo>
                  <a:lnTo>
                    <a:pt x="872326" y="196120"/>
                  </a:lnTo>
                  <a:cubicBezTo>
                    <a:pt x="871374" y="193929"/>
                    <a:pt x="871374" y="191548"/>
                    <a:pt x="872422" y="189833"/>
                  </a:cubicBezTo>
                  <a:cubicBezTo>
                    <a:pt x="881280" y="176308"/>
                    <a:pt x="889567" y="162211"/>
                    <a:pt x="897758" y="148685"/>
                  </a:cubicBezTo>
                  <a:cubicBezTo>
                    <a:pt x="906045" y="134874"/>
                    <a:pt x="914522" y="120491"/>
                    <a:pt x="923571" y="106871"/>
                  </a:cubicBezTo>
                  <a:cubicBezTo>
                    <a:pt x="929000" y="98488"/>
                    <a:pt x="934239" y="90964"/>
                    <a:pt x="939573" y="84106"/>
                  </a:cubicBezTo>
                  <a:cubicBezTo>
                    <a:pt x="934334" y="85439"/>
                    <a:pt x="929095" y="86582"/>
                    <a:pt x="923761" y="87535"/>
                  </a:cubicBezTo>
                  <a:cubicBezTo>
                    <a:pt x="922904" y="87630"/>
                    <a:pt x="922237" y="87725"/>
                    <a:pt x="921380" y="87725"/>
                  </a:cubicBezTo>
                  <a:cubicBezTo>
                    <a:pt x="920237" y="87725"/>
                    <a:pt x="919285" y="87535"/>
                    <a:pt x="918332" y="86963"/>
                  </a:cubicBezTo>
                  <a:cubicBezTo>
                    <a:pt x="916999" y="86296"/>
                    <a:pt x="915951" y="85249"/>
                    <a:pt x="915475" y="84106"/>
                  </a:cubicBezTo>
                  <a:cubicBezTo>
                    <a:pt x="904235" y="87058"/>
                    <a:pt x="893472" y="89440"/>
                    <a:pt x="883661" y="91345"/>
                  </a:cubicBezTo>
                  <a:cubicBezTo>
                    <a:pt x="861087" y="95631"/>
                    <a:pt x="838322" y="98584"/>
                    <a:pt x="815843" y="100108"/>
                  </a:cubicBezTo>
                  <a:cubicBezTo>
                    <a:pt x="801746" y="101060"/>
                    <a:pt x="787268" y="101537"/>
                    <a:pt x="772600" y="101537"/>
                  </a:cubicBezTo>
                  <a:cubicBezTo>
                    <a:pt x="725165" y="101537"/>
                    <a:pt x="676492" y="96488"/>
                    <a:pt x="627724" y="86677"/>
                  </a:cubicBezTo>
                  <a:cubicBezTo>
                    <a:pt x="569241" y="74771"/>
                    <a:pt x="514758" y="57150"/>
                    <a:pt x="465990" y="34480"/>
                  </a:cubicBezTo>
                  <a:lnTo>
                    <a:pt x="461608" y="42005"/>
                  </a:lnTo>
                  <a:lnTo>
                    <a:pt x="457989" y="48101"/>
                  </a:lnTo>
                  <a:lnTo>
                    <a:pt x="457322" y="49530"/>
                  </a:lnTo>
                  <a:lnTo>
                    <a:pt x="454084" y="54959"/>
                  </a:lnTo>
                  <a:lnTo>
                    <a:pt x="453417" y="56293"/>
                  </a:lnTo>
                  <a:lnTo>
                    <a:pt x="450274" y="61817"/>
                  </a:lnTo>
                  <a:lnTo>
                    <a:pt x="449226" y="63627"/>
                  </a:lnTo>
                  <a:lnTo>
                    <a:pt x="446368" y="68675"/>
                  </a:lnTo>
                  <a:lnTo>
                    <a:pt x="445225" y="70771"/>
                  </a:lnTo>
                  <a:lnTo>
                    <a:pt x="442558" y="75629"/>
                  </a:lnTo>
                  <a:lnTo>
                    <a:pt x="441796" y="77057"/>
                  </a:lnTo>
                  <a:lnTo>
                    <a:pt x="441320" y="77914"/>
                  </a:lnTo>
                  <a:lnTo>
                    <a:pt x="438844" y="82582"/>
                  </a:lnTo>
                  <a:lnTo>
                    <a:pt x="437510" y="84963"/>
                  </a:lnTo>
                  <a:lnTo>
                    <a:pt x="435034" y="89440"/>
                  </a:lnTo>
                  <a:lnTo>
                    <a:pt x="433605" y="92107"/>
                  </a:lnTo>
                  <a:lnTo>
                    <a:pt x="431319" y="96393"/>
                  </a:lnTo>
                  <a:lnTo>
                    <a:pt x="429795" y="99250"/>
                  </a:lnTo>
                  <a:lnTo>
                    <a:pt x="427604" y="103346"/>
                  </a:lnTo>
                  <a:lnTo>
                    <a:pt x="425985" y="106394"/>
                  </a:lnTo>
                  <a:lnTo>
                    <a:pt x="423985" y="110204"/>
                  </a:lnTo>
                  <a:lnTo>
                    <a:pt x="422175" y="113633"/>
                  </a:lnTo>
                  <a:lnTo>
                    <a:pt x="420365" y="117062"/>
                  </a:lnTo>
                  <a:lnTo>
                    <a:pt x="418270" y="120967"/>
                  </a:lnTo>
                  <a:lnTo>
                    <a:pt x="416841" y="123730"/>
                  </a:lnTo>
                  <a:lnTo>
                    <a:pt x="414555" y="128206"/>
                  </a:lnTo>
                  <a:lnTo>
                    <a:pt x="413317" y="130588"/>
                  </a:lnTo>
                  <a:lnTo>
                    <a:pt x="410745" y="135541"/>
                  </a:lnTo>
                  <a:lnTo>
                    <a:pt x="409888" y="137350"/>
                  </a:lnTo>
                  <a:lnTo>
                    <a:pt x="407221" y="142589"/>
                  </a:lnTo>
                  <a:lnTo>
                    <a:pt x="406459" y="144018"/>
                  </a:lnTo>
                  <a:lnTo>
                    <a:pt x="403125" y="150685"/>
                  </a:lnTo>
                  <a:lnTo>
                    <a:pt x="399886" y="157258"/>
                  </a:lnTo>
                  <a:cubicBezTo>
                    <a:pt x="359024" y="239363"/>
                    <a:pt x="323877" y="321469"/>
                    <a:pt x="291873" y="400145"/>
                  </a:cubicBezTo>
                  <a:cubicBezTo>
                    <a:pt x="290063" y="404622"/>
                    <a:pt x="288253" y="409099"/>
                    <a:pt x="286444" y="413480"/>
                  </a:cubicBezTo>
                  <a:cubicBezTo>
                    <a:pt x="277204" y="436626"/>
                    <a:pt x="268346" y="459391"/>
                    <a:pt x="259774" y="481584"/>
                  </a:cubicBezTo>
                  <a:cubicBezTo>
                    <a:pt x="238438" y="536639"/>
                    <a:pt x="221007" y="583216"/>
                    <a:pt x="204719" y="627888"/>
                  </a:cubicBezTo>
                  <a:cubicBezTo>
                    <a:pt x="186336" y="678561"/>
                    <a:pt x="168715" y="729710"/>
                    <a:pt x="152427" y="780002"/>
                  </a:cubicBezTo>
                  <a:cubicBezTo>
                    <a:pt x="118327" y="885158"/>
                    <a:pt x="89657" y="988790"/>
                    <a:pt x="67273" y="1088136"/>
                  </a:cubicBezTo>
                  <a:cubicBezTo>
                    <a:pt x="56796" y="1134618"/>
                    <a:pt x="48223" y="1177671"/>
                    <a:pt x="40889" y="1219676"/>
                  </a:cubicBezTo>
                  <a:cubicBezTo>
                    <a:pt x="33555" y="1262634"/>
                    <a:pt x="27173" y="1307687"/>
                    <a:pt x="21363" y="1357408"/>
                  </a:cubicBezTo>
                  <a:cubicBezTo>
                    <a:pt x="12219" y="1437037"/>
                    <a:pt x="5361" y="1524095"/>
                    <a:pt x="27" y="1631442"/>
                  </a:cubicBezTo>
                  <a:cubicBezTo>
                    <a:pt x="-68" y="1633442"/>
                    <a:pt x="27" y="1635157"/>
                    <a:pt x="1360" y="1636967"/>
                  </a:cubicBezTo>
                  <a:cubicBezTo>
                    <a:pt x="1646" y="1637443"/>
                    <a:pt x="2122" y="1637919"/>
                    <a:pt x="2884" y="1638681"/>
                  </a:cubicBezTo>
                  <a:cubicBezTo>
                    <a:pt x="2694" y="1639157"/>
                    <a:pt x="2884" y="1640015"/>
                    <a:pt x="3170" y="1641062"/>
                  </a:cubicBezTo>
                  <a:lnTo>
                    <a:pt x="4599" y="1642777"/>
                  </a:lnTo>
                  <a:lnTo>
                    <a:pt x="8409" y="1647063"/>
                  </a:lnTo>
                  <a:lnTo>
                    <a:pt x="12219" y="1651349"/>
                  </a:lnTo>
                  <a:cubicBezTo>
                    <a:pt x="38984" y="1678591"/>
                    <a:pt x="69274" y="1704118"/>
                    <a:pt x="102230" y="1727359"/>
                  </a:cubicBezTo>
                  <a:cubicBezTo>
                    <a:pt x="136711" y="1751648"/>
                    <a:pt x="174430" y="1773365"/>
                    <a:pt x="217387" y="1793843"/>
                  </a:cubicBezTo>
                  <a:cubicBezTo>
                    <a:pt x="295397" y="1831086"/>
                    <a:pt x="382551" y="1858327"/>
                    <a:pt x="476467" y="1874806"/>
                  </a:cubicBezTo>
                  <a:cubicBezTo>
                    <a:pt x="534189" y="1884998"/>
                    <a:pt x="592387" y="1890141"/>
                    <a:pt x="649727" y="1890141"/>
                  </a:cubicBezTo>
                  <a:lnTo>
                    <a:pt x="656204" y="1890141"/>
                  </a:lnTo>
                  <a:cubicBezTo>
                    <a:pt x="697066" y="1889760"/>
                    <a:pt x="736881" y="1885855"/>
                    <a:pt x="770409" y="1881950"/>
                  </a:cubicBezTo>
                  <a:cubicBezTo>
                    <a:pt x="779458" y="1880902"/>
                    <a:pt x="788506" y="1879854"/>
                    <a:pt x="797555" y="1878711"/>
                  </a:cubicBezTo>
                  <a:lnTo>
                    <a:pt x="799079" y="1878520"/>
                  </a:lnTo>
                  <a:cubicBezTo>
                    <a:pt x="827178" y="1875092"/>
                    <a:pt x="859087" y="1871282"/>
                    <a:pt x="891376" y="1869091"/>
                  </a:cubicBezTo>
                  <a:cubicBezTo>
                    <a:pt x="906616" y="1868138"/>
                    <a:pt x="922428" y="1867662"/>
                    <a:pt x="938335" y="1867662"/>
                  </a:cubicBezTo>
                  <a:cubicBezTo>
                    <a:pt x="946431" y="1867662"/>
                    <a:pt x="954622" y="1867757"/>
                    <a:pt x="962719" y="1868043"/>
                  </a:cubicBezTo>
                  <a:cubicBezTo>
                    <a:pt x="983959" y="1868710"/>
                    <a:pt x="1007296" y="1870519"/>
                    <a:pt x="1034156" y="1873663"/>
                  </a:cubicBezTo>
                  <a:cubicBezTo>
                    <a:pt x="1078924" y="1878902"/>
                    <a:pt x="1122929" y="1886998"/>
                    <a:pt x="1175126" y="1897570"/>
                  </a:cubicBezTo>
                  <a:lnTo>
                    <a:pt x="1183318" y="1899285"/>
                  </a:lnTo>
                  <a:lnTo>
                    <a:pt x="1211797" y="1905191"/>
                  </a:lnTo>
                  <a:cubicBezTo>
                    <a:pt x="1226275" y="1908239"/>
                    <a:pt x="1240849" y="1911191"/>
                    <a:pt x="1255327" y="1914144"/>
                  </a:cubicBezTo>
                  <a:cubicBezTo>
                    <a:pt x="1267995" y="1916716"/>
                    <a:pt x="1280568" y="1919192"/>
                    <a:pt x="1293236" y="1921478"/>
                  </a:cubicBezTo>
                  <a:cubicBezTo>
                    <a:pt x="1304571" y="1923478"/>
                    <a:pt x="1316573" y="1925384"/>
                    <a:pt x="1330955" y="1927384"/>
                  </a:cubicBezTo>
                  <a:cubicBezTo>
                    <a:pt x="1370008" y="1932623"/>
                    <a:pt x="1410489" y="1935290"/>
                    <a:pt x="1451161" y="1935290"/>
                  </a:cubicBezTo>
                  <a:cubicBezTo>
                    <a:pt x="1461352" y="1935290"/>
                    <a:pt x="1471544" y="1935099"/>
                    <a:pt x="1481736" y="1934813"/>
                  </a:cubicBezTo>
                  <a:cubicBezTo>
                    <a:pt x="1588607" y="1931384"/>
                    <a:pt x="1686904" y="1909953"/>
                    <a:pt x="1774058" y="1871186"/>
                  </a:cubicBezTo>
                  <a:cubicBezTo>
                    <a:pt x="1779487" y="1868805"/>
                    <a:pt x="1784821" y="1866233"/>
                    <a:pt x="1790156" y="1863757"/>
                  </a:cubicBezTo>
                  <a:cubicBezTo>
                    <a:pt x="1795394" y="1861280"/>
                    <a:pt x="1801395" y="1857947"/>
                    <a:pt x="1809396" y="1852993"/>
                  </a:cubicBezTo>
                  <a:cubicBezTo>
                    <a:pt x="1810825" y="1852136"/>
                    <a:pt x="1811777" y="1851374"/>
                    <a:pt x="1812444" y="1850327"/>
                  </a:cubicBezTo>
                  <a:lnTo>
                    <a:pt x="1812444" y="1850327"/>
                  </a:lnTo>
                  <a:cubicBezTo>
                    <a:pt x="1811777" y="1849279"/>
                    <a:pt x="1811491" y="1848422"/>
                    <a:pt x="1811587" y="1847660"/>
                  </a:cubicBezTo>
                  <a:cubicBezTo>
                    <a:pt x="1813396" y="1815751"/>
                    <a:pt x="1813587" y="1782509"/>
                    <a:pt x="1812253" y="1748695"/>
                  </a:cubicBezTo>
                  <a:cubicBezTo>
                    <a:pt x="1811015" y="1716881"/>
                    <a:pt x="1808729" y="1684210"/>
                    <a:pt x="1805110" y="1649063"/>
                  </a:cubicBezTo>
                  <a:cubicBezTo>
                    <a:pt x="1801586" y="1613726"/>
                    <a:pt x="1797394" y="1579531"/>
                    <a:pt x="1793775" y="1550289"/>
                  </a:cubicBezTo>
                  <a:lnTo>
                    <a:pt x="1787584" y="1501997"/>
                  </a:lnTo>
                  <a:lnTo>
                    <a:pt x="1787203" y="1499140"/>
                  </a:lnTo>
                  <a:lnTo>
                    <a:pt x="1787012" y="1497235"/>
                  </a:lnTo>
                  <a:lnTo>
                    <a:pt x="1786822" y="1495425"/>
                  </a:lnTo>
                  <a:cubicBezTo>
                    <a:pt x="1785012" y="1480947"/>
                    <a:pt x="1783107" y="1466564"/>
                    <a:pt x="1781392" y="1452086"/>
                  </a:cubicBezTo>
                  <a:cubicBezTo>
                    <a:pt x="1773487" y="1388459"/>
                    <a:pt x="1765867" y="1324832"/>
                    <a:pt x="1757580" y="1254919"/>
                  </a:cubicBezTo>
                  <a:lnTo>
                    <a:pt x="1756342" y="1244822"/>
                  </a:lnTo>
                  <a:lnTo>
                    <a:pt x="1754818" y="1231583"/>
                  </a:lnTo>
                  <a:lnTo>
                    <a:pt x="1745388" y="1152239"/>
                  </a:lnTo>
                  <a:cubicBezTo>
                    <a:pt x="1742721" y="1129284"/>
                    <a:pt x="1740054" y="1107281"/>
                    <a:pt x="1737577" y="1085755"/>
                  </a:cubicBezTo>
                  <a:lnTo>
                    <a:pt x="1737577" y="1085278"/>
                  </a:lnTo>
                  <a:lnTo>
                    <a:pt x="1737482" y="1085278"/>
                  </a:lnTo>
                  <a:cubicBezTo>
                    <a:pt x="1695001" y="1051274"/>
                    <a:pt x="1653567" y="1013936"/>
                    <a:pt x="1614133" y="974312"/>
                  </a:cubicBezTo>
                  <a:cubicBezTo>
                    <a:pt x="1526694" y="886397"/>
                    <a:pt x="1446303" y="784765"/>
                    <a:pt x="1374961" y="672179"/>
                  </a:cubicBezTo>
                  <a:cubicBezTo>
                    <a:pt x="1307143" y="565023"/>
                    <a:pt x="1247516" y="449199"/>
                    <a:pt x="1197891" y="327660"/>
                  </a:cubicBezTo>
                  <a:cubicBezTo>
                    <a:pt x="1154457" y="221551"/>
                    <a:pt x="1118452" y="111252"/>
                    <a:pt x="1090925" y="0"/>
                  </a:cubicBezTo>
                  <a:cubicBezTo>
                    <a:pt x="1069399" y="19526"/>
                    <a:pt x="1045110" y="36862"/>
                    <a:pt x="1018726" y="51435"/>
                  </a:cubicBezTo>
                  <a:moveTo>
                    <a:pt x="973006" y="1710976"/>
                  </a:moveTo>
                  <a:lnTo>
                    <a:pt x="971672" y="1702975"/>
                  </a:lnTo>
                  <a:cubicBezTo>
                    <a:pt x="969958" y="1692878"/>
                    <a:pt x="968529" y="1682782"/>
                    <a:pt x="967100" y="1672209"/>
                  </a:cubicBezTo>
                  <a:cubicBezTo>
                    <a:pt x="964243" y="1650397"/>
                    <a:pt x="961861" y="1626775"/>
                    <a:pt x="959956" y="1602200"/>
                  </a:cubicBezTo>
                  <a:cubicBezTo>
                    <a:pt x="958337" y="1578388"/>
                    <a:pt x="957194" y="1555052"/>
                    <a:pt x="956623" y="1531144"/>
                  </a:cubicBezTo>
                  <a:cubicBezTo>
                    <a:pt x="955670" y="1490567"/>
                    <a:pt x="956146" y="1445133"/>
                    <a:pt x="958337" y="1388269"/>
                  </a:cubicBezTo>
                  <a:cubicBezTo>
                    <a:pt x="959861" y="1349883"/>
                    <a:pt x="961957" y="1311878"/>
                    <a:pt x="964528" y="1266539"/>
                  </a:cubicBezTo>
                  <a:lnTo>
                    <a:pt x="964814" y="1261491"/>
                  </a:lnTo>
                  <a:lnTo>
                    <a:pt x="965671" y="1246346"/>
                  </a:lnTo>
                  <a:lnTo>
                    <a:pt x="966243" y="1236059"/>
                  </a:lnTo>
                  <a:lnTo>
                    <a:pt x="966814" y="1226249"/>
                  </a:lnTo>
                  <a:cubicBezTo>
                    <a:pt x="967767" y="1208818"/>
                    <a:pt x="968815" y="1191482"/>
                    <a:pt x="969862" y="1174147"/>
                  </a:cubicBezTo>
                  <a:cubicBezTo>
                    <a:pt x="971482" y="1149763"/>
                    <a:pt x="973196" y="1125379"/>
                    <a:pt x="975196" y="1100995"/>
                  </a:cubicBezTo>
                  <a:cubicBezTo>
                    <a:pt x="982531" y="1009269"/>
                    <a:pt x="992627" y="913828"/>
                    <a:pt x="1005962" y="809244"/>
                  </a:cubicBezTo>
                  <a:cubicBezTo>
                    <a:pt x="1007486" y="797624"/>
                    <a:pt x="1009010" y="786003"/>
                    <a:pt x="1010534" y="774287"/>
                  </a:cubicBezTo>
                  <a:lnTo>
                    <a:pt x="1011106" y="769906"/>
                  </a:lnTo>
                  <a:lnTo>
                    <a:pt x="1011963" y="764191"/>
                  </a:lnTo>
                  <a:lnTo>
                    <a:pt x="1012153" y="763048"/>
                  </a:lnTo>
                  <a:cubicBezTo>
                    <a:pt x="1012153" y="763048"/>
                    <a:pt x="1012344" y="762000"/>
                    <a:pt x="1012344" y="760571"/>
                  </a:cubicBezTo>
                  <a:lnTo>
                    <a:pt x="1013392" y="752856"/>
                  </a:lnTo>
                  <a:lnTo>
                    <a:pt x="1013392" y="751713"/>
                  </a:lnTo>
                  <a:cubicBezTo>
                    <a:pt x="1014439" y="744950"/>
                    <a:pt x="1015392" y="738187"/>
                    <a:pt x="1016344" y="731329"/>
                  </a:cubicBezTo>
                  <a:cubicBezTo>
                    <a:pt x="1022536" y="686276"/>
                    <a:pt x="1029679" y="637413"/>
                    <a:pt x="1037585" y="586073"/>
                  </a:cubicBezTo>
                  <a:cubicBezTo>
                    <a:pt x="1052063" y="491966"/>
                    <a:pt x="1070161" y="383095"/>
                    <a:pt x="1092735" y="253270"/>
                  </a:cubicBezTo>
                  <a:cubicBezTo>
                    <a:pt x="1092735" y="253270"/>
                    <a:pt x="1092830" y="253175"/>
                    <a:pt x="1092925" y="253079"/>
                  </a:cubicBezTo>
                  <a:cubicBezTo>
                    <a:pt x="1092925" y="252984"/>
                    <a:pt x="1092925" y="252889"/>
                    <a:pt x="1092925" y="252698"/>
                  </a:cubicBezTo>
                  <a:cubicBezTo>
                    <a:pt x="1092925" y="252793"/>
                    <a:pt x="1092925" y="252984"/>
                    <a:pt x="1092925" y="253079"/>
                  </a:cubicBezTo>
                  <a:lnTo>
                    <a:pt x="1093116" y="253270"/>
                  </a:lnTo>
                  <a:cubicBezTo>
                    <a:pt x="1080448" y="397383"/>
                    <a:pt x="1065208" y="541592"/>
                    <a:pt x="1051873" y="668845"/>
                  </a:cubicBezTo>
                  <a:lnTo>
                    <a:pt x="1051301" y="674560"/>
                  </a:lnTo>
                  <a:lnTo>
                    <a:pt x="1047110" y="714851"/>
                  </a:lnTo>
                  <a:lnTo>
                    <a:pt x="1042919" y="755142"/>
                  </a:lnTo>
                  <a:cubicBezTo>
                    <a:pt x="1040062" y="782002"/>
                    <a:pt x="1037299" y="808863"/>
                    <a:pt x="1034537" y="835724"/>
                  </a:cubicBezTo>
                  <a:cubicBezTo>
                    <a:pt x="1017487" y="1000792"/>
                    <a:pt x="998342" y="1196721"/>
                    <a:pt x="985293" y="1398746"/>
                  </a:cubicBezTo>
                  <a:lnTo>
                    <a:pt x="983864" y="1421511"/>
                  </a:lnTo>
                  <a:cubicBezTo>
                    <a:pt x="982435" y="1444657"/>
                    <a:pt x="980816" y="1471708"/>
                    <a:pt x="979864" y="1497520"/>
                  </a:cubicBezTo>
                  <a:cubicBezTo>
                    <a:pt x="978911" y="1521619"/>
                    <a:pt x="978340" y="1545717"/>
                    <a:pt x="977959" y="1573530"/>
                  </a:cubicBezTo>
                  <a:cubicBezTo>
                    <a:pt x="977387" y="1606582"/>
                    <a:pt x="977387" y="1639157"/>
                    <a:pt x="977387" y="1666589"/>
                  </a:cubicBezTo>
                  <a:lnTo>
                    <a:pt x="977387" y="1724406"/>
                  </a:lnTo>
                  <a:cubicBezTo>
                    <a:pt x="977387" y="1724406"/>
                    <a:pt x="976720" y="1724977"/>
                    <a:pt x="976720" y="1725263"/>
                  </a:cubicBezTo>
                  <a:lnTo>
                    <a:pt x="976435" y="1725740"/>
                  </a:lnTo>
                  <a:lnTo>
                    <a:pt x="976435" y="1726311"/>
                  </a:lnTo>
                  <a:lnTo>
                    <a:pt x="975958" y="1726978"/>
                  </a:lnTo>
                  <a:cubicBezTo>
                    <a:pt x="975958" y="1726978"/>
                    <a:pt x="975958" y="1726787"/>
                    <a:pt x="975958" y="1726597"/>
                  </a:cubicBezTo>
                  <a:lnTo>
                    <a:pt x="975768" y="1726883"/>
                  </a:lnTo>
                  <a:cubicBezTo>
                    <a:pt x="974911" y="1721644"/>
                    <a:pt x="974053" y="1716405"/>
                    <a:pt x="973101" y="1711071"/>
                  </a:cubicBezTo>
                  <a:moveTo>
                    <a:pt x="835655" y="1580198"/>
                  </a:moveTo>
                  <a:cubicBezTo>
                    <a:pt x="832988" y="1469327"/>
                    <a:pt x="840703" y="1354074"/>
                    <a:pt x="859277" y="1227963"/>
                  </a:cubicBezTo>
                  <a:cubicBezTo>
                    <a:pt x="867373" y="1172813"/>
                    <a:pt x="877279" y="1117283"/>
                    <a:pt x="889757" y="1058323"/>
                  </a:cubicBezTo>
                  <a:cubicBezTo>
                    <a:pt x="891948" y="1047845"/>
                    <a:pt x="894234" y="1037368"/>
                    <a:pt x="896520" y="1026700"/>
                  </a:cubicBezTo>
                  <a:cubicBezTo>
                    <a:pt x="902997" y="997458"/>
                    <a:pt x="909760" y="968502"/>
                    <a:pt x="916618" y="940594"/>
                  </a:cubicBezTo>
                  <a:cubicBezTo>
                    <a:pt x="920332" y="925640"/>
                    <a:pt x="924047" y="910781"/>
                    <a:pt x="927857" y="896017"/>
                  </a:cubicBezTo>
                  <a:cubicBezTo>
                    <a:pt x="927857" y="896017"/>
                    <a:pt x="927952" y="895826"/>
                    <a:pt x="928048" y="895826"/>
                  </a:cubicBezTo>
                  <a:lnTo>
                    <a:pt x="928238" y="896017"/>
                  </a:lnTo>
                  <a:cubicBezTo>
                    <a:pt x="928238" y="946690"/>
                    <a:pt x="925381" y="1001268"/>
                    <a:pt x="919475" y="1062895"/>
                  </a:cubicBezTo>
                  <a:cubicBezTo>
                    <a:pt x="913284" y="1126712"/>
                    <a:pt x="904521" y="1189101"/>
                    <a:pt x="896806" y="1241679"/>
                  </a:cubicBezTo>
                  <a:cubicBezTo>
                    <a:pt x="894710" y="1256157"/>
                    <a:pt x="892519" y="1270635"/>
                    <a:pt x="890329" y="1285494"/>
                  </a:cubicBezTo>
                  <a:lnTo>
                    <a:pt x="887947" y="1301496"/>
                  </a:lnTo>
                  <a:cubicBezTo>
                    <a:pt x="873469" y="1398746"/>
                    <a:pt x="858420" y="1499235"/>
                    <a:pt x="851562" y="1599533"/>
                  </a:cubicBezTo>
                  <a:cubicBezTo>
                    <a:pt x="849562" y="1629442"/>
                    <a:pt x="848323" y="1658874"/>
                    <a:pt x="847942" y="1686973"/>
                  </a:cubicBezTo>
                  <a:lnTo>
                    <a:pt x="847942" y="1689640"/>
                  </a:lnTo>
                  <a:cubicBezTo>
                    <a:pt x="847942" y="1694021"/>
                    <a:pt x="847942" y="1698498"/>
                    <a:pt x="847942" y="1703070"/>
                  </a:cubicBezTo>
                  <a:cubicBezTo>
                    <a:pt x="847942" y="1713071"/>
                    <a:pt x="847942" y="1723549"/>
                    <a:pt x="848228" y="1734788"/>
                  </a:cubicBezTo>
                  <a:lnTo>
                    <a:pt x="848228" y="1737074"/>
                  </a:lnTo>
                  <a:cubicBezTo>
                    <a:pt x="848228" y="1737646"/>
                    <a:pt x="848228" y="1738217"/>
                    <a:pt x="847942" y="1738884"/>
                  </a:cubicBezTo>
                  <a:cubicBezTo>
                    <a:pt x="847942" y="1739075"/>
                    <a:pt x="847942" y="1739170"/>
                    <a:pt x="847942" y="1739360"/>
                  </a:cubicBezTo>
                  <a:cubicBezTo>
                    <a:pt x="847942" y="1739265"/>
                    <a:pt x="847942" y="1739170"/>
                    <a:pt x="847942" y="1739075"/>
                  </a:cubicBezTo>
                  <a:cubicBezTo>
                    <a:pt x="847942" y="1739170"/>
                    <a:pt x="847847" y="1739265"/>
                    <a:pt x="847752" y="1739360"/>
                  </a:cubicBezTo>
                  <a:cubicBezTo>
                    <a:pt x="841084" y="1688020"/>
                    <a:pt x="837084" y="1634490"/>
                    <a:pt x="835655" y="1580198"/>
                  </a:cubicBezTo>
                </a:path>
              </a:pathLst>
            </a:custGeom>
            <a:solidFill>
              <a:srgbClr val="FBABB1"/>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02DC2943-5BBB-23CA-582F-5526EB1263E3}"/>
                </a:ext>
              </a:extLst>
            </p:cNvPr>
            <p:cNvSpPr/>
            <p:nvPr/>
          </p:nvSpPr>
          <p:spPr>
            <a:xfrm>
              <a:off x="7355465" y="5388311"/>
              <a:ext cx="387022" cy="691800"/>
            </a:xfrm>
            <a:custGeom>
              <a:avLst/>
              <a:gdLst>
                <a:gd name="connsiteX0" fmla="*/ 28194 w 387022"/>
                <a:gd name="connsiteY0" fmla="*/ 275558 h 691800"/>
                <a:gd name="connsiteX1" fmla="*/ 29623 w 387022"/>
                <a:gd name="connsiteY1" fmla="*/ 294227 h 691800"/>
                <a:gd name="connsiteX2" fmla="*/ 35623 w 387022"/>
                <a:gd name="connsiteY2" fmla="*/ 368618 h 691800"/>
                <a:gd name="connsiteX3" fmla="*/ 43910 w 387022"/>
                <a:gd name="connsiteY3" fmla="*/ 462153 h 691800"/>
                <a:gd name="connsiteX4" fmla="*/ 52006 w 387022"/>
                <a:gd name="connsiteY4" fmla="*/ 556260 h 691800"/>
                <a:gd name="connsiteX5" fmla="*/ 55150 w 387022"/>
                <a:gd name="connsiteY5" fmla="*/ 603218 h 691800"/>
                <a:gd name="connsiteX6" fmla="*/ 55150 w 387022"/>
                <a:gd name="connsiteY6" fmla="*/ 605409 h 691800"/>
                <a:gd name="connsiteX7" fmla="*/ 57150 w 387022"/>
                <a:gd name="connsiteY7" fmla="*/ 649415 h 691800"/>
                <a:gd name="connsiteX8" fmla="*/ 55340 w 387022"/>
                <a:gd name="connsiteY8" fmla="*/ 654177 h 691800"/>
                <a:gd name="connsiteX9" fmla="*/ 55340 w 387022"/>
                <a:gd name="connsiteY9" fmla="*/ 657320 h 691800"/>
                <a:gd name="connsiteX10" fmla="*/ 100965 w 387022"/>
                <a:gd name="connsiteY10" fmla="*/ 666845 h 691800"/>
                <a:gd name="connsiteX11" fmla="*/ 145161 w 387022"/>
                <a:gd name="connsiteY11" fmla="*/ 680942 h 691800"/>
                <a:gd name="connsiteX12" fmla="*/ 147256 w 387022"/>
                <a:gd name="connsiteY12" fmla="*/ 681609 h 691800"/>
                <a:gd name="connsiteX13" fmla="*/ 169069 w 387022"/>
                <a:gd name="connsiteY13" fmla="*/ 688753 h 691800"/>
                <a:gd name="connsiteX14" fmla="*/ 177641 w 387022"/>
                <a:gd name="connsiteY14" fmla="*/ 691515 h 691800"/>
                <a:gd name="connsiteX15" fmla="*/ 178784 w 387022"/>
                <a:gd name="connsiteY15" fmla="*/ 691801 h 691800"/>
                <a:gd name="connsiteX16" fmla="*/ 177355 w 387022"/>
                <a:gd name="connsiteY16" fmla="*/ 687610 h 691800"/>
                <a:gd name="connsiteX17" fmla="*/ 184595 w 387022"/>
                <a:gd name="connsiteY17" fmla="*/ 680276 h 691800"/>
                <a:gd name="connsiteX18" fmla="*/ 204597 w 387022"/>
                <a:gd name="connsiteY18" fmla="*/ 678656 h 691800"/>
                <a:gd name="connsiteX19" fmla="*/ 247841 w 387022"/>
                <a:gd name="connsiteY19" fmla="*/ 663035 h 691800"/>
                <a:gd name="connsiteX20" fmla="*/ 290893 w 387022"/>
                <a:gd name="connsiteY20" fmla="*/ 634270 h 691800"/>
                <a:gd name="connsiteX21" fmla="*/ 330232 w 387022"/>
                <a:gd name="connsiteY21" fmla="*/ 589884 h 691800"/>
                <a:gd name="connsiteX22" fmla="*/ 365093 w 387022"/>
                <a:gd name="connsiteY22" fmla="*/ 519970 h 691800"/>
                <a:gd name="connsiteX23" fmla="*/ 364617 w 387022"/>
                <a:gd name="connsiteY23" fmla="*/ 521018 h 691800"/>
                <a:gd name="connsiteX24" fmla="*/ 385763 w 387022"/>
                <a:gd name="connsiteY24" fmla="*/ 412242 h 691800"/>
                <a:gd name="connsiteX25" fmla="*/ 385763 w 387022"/>
                <a:gd name="connsiteY25" fmla="*/ 412528 h 691800"/>
                <a:gd name="connsiteX26" fmla="*/ 376142 w 387022"/>
                <a:gd name="connsiteY26" fmla="*/ 217075 h 691800"/>
                <a:gd name="connsiteX27" fmla="*/ 371666 w 387022"/>
                <a:gd name="connsiteY27" fmla="*/ 172879 h 691800"/>
                <a:gd name="connsiteX28" fmla="*/ 356521 w 387022"/>
                <a:gd name="connsiteY28" fmla="*/ 168783 h 691800"/>
                <a:gd name="connsiteX29" fmla="*/ 266129 w 387022"/>
                <a:gd name="connsiteY29" fmla="*/ 139256 h 691800"/>
                <a:gd name="connsiteX30" fmla="*/ 96393 w 387022"/>
                <a:gd name="connsiteY30" fmla="*/ 60293 h 691800"/>
                <a:gd name="connsiteX31" fmla="*/ 43434 w 387022"/>
                <a:gd name="connsiteY31" fmla="*/ 28670 h 691800"/>
                <a:gd name="connsiteX32" fmla="*/ 64484 w 387022"/>
                <a:gd name="connsiteY32" fmla="*/ 160020 h 691800"/>
                <a:gd name="connsiteX33" fmla="*/ 84677 w 387022"/>
                <a:gd name="connsiteY33" fmla="*/ 348615 h 691800"/>
                <a:gd name="connsiteX34" fmla="*/ 81915 w 387022"/>
                <a:gd name="connsiteY34" fmla="*/ 355759 h 691800"/>
                <a:gd name="connsiteX35" fmla="*/ 78772 w 387022"/>
                <a:gd name="connsiteY35" fmla="*/ 358045 h 691800"/>
                <a:gd name="connsiteX36" fmla="*/ 73914 w 387022"/>
                <a:gd name="connsiteY36" fmla="*/ 359283 h 691800"/>
                <a:gd name="connsiteX37" fmla="*/ 66389 w 387022"/>
                <a:gd name="connsiteY37" fmla="*/ 356140 h 691800"/>
                <a:gd name="connsiteX38" fmla="*/ 63246 w 387022"/>
                <a:gd name="connsiteY38" fmla="*/ 348615 h 691800"/>
                <a:gd name="connsiteX39" fmla="*/ 41434 w 387022"/>
                <a:gd name="connsiteY39" fmla="*/ 154115 h 691800"/>
                <a:gd name="connsiteX40" fmla="*/ 41148 w 387022"/>
                <a:gd name="connsiteY40" fmla="*/ 153162 h 691800"/>
                <a:gd name="connsiteX41" fmla="*/ 32671 w 387022"/>
                <a:gd name="connsiteY41" fmla="*/ 91154 h 691800"/>
                <a:gd name="connsiteX42" fmla="*/ 28004 w 387022"/>
                <a:gd name="connsiteY42" fmla="*/ 58293 h 691800"/>
                <a:gd name="connsiteX43" fmla="*/ 27813 w 387022"/>
                <a:gd name="connsiteY43" fmla="*/ 57150 h 691800"/>
                <a:gd name="connsiteX44" fmla="*/ 21622 w 387022"/>
                <a:gd name="connsiteY44" fmla="*/ 14764 h 691800"/>
                <a:gd name="connsiteX45" fmla="*/ 21622 w 387022"/>
                <a:gd name="connsiteY45" fmla="*/ 14764 h 691800"/>
                <a:gd name="connsiteX46" fmla="*/ 0 w 387022"/>
                <a:gd name="connsiteY46" fmla="*/ 0 h 691800"/>
                <a:gd name="connsiteX47" fmla="*/ 28289 w 387022"/>
                <a:gd name="connsiteY47" fmla="*/ 275749 h 69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022" h="691800">
                  <a:moveTo>
                    <a:pt x="28194" y="275558"/>
                  </a:moveTo>
                  <a:lnTo>
                    <a:pt x="29623" y="294227"/>
                  </a:lnTo>
                  <a:cubicBezTo>
                    <a:pt x="31623" y="318992"/>
                    <a:pt x="33528" y="343758"/>
                    <a:pt x="35623" y="368618"/>
                  </a:cubicBezTo>
                  <a:cubicBezTo>
                    <a:pt x="38195" y="399764"/>
                    <a:pt x="41053" y="431006"/>
                    <a:pt x="43910" y="462153"/>
                  </a:cubicBezTo>
                  <a:cubicBezTo>
                    <a:pt x="46768" y="493967"/>
                    <a:pt x="49625" y="525018"/>
                    <a:pt x="52006" y="556260"/>
                  </a:cubicBezTo>
                  <a:cubicBezTo>
                    <a:pt x="53150" y="571881"/>
                    <a:pt x="54197" y="587502"/>
                    <a:pt x="55150" y="603218"/>
                  </a:cubicBezTo>
                  <a:lnTo>
                    <a:pt x="55150" y="605409"/>
                  </a:lnTo>
                  <a:cubicBezTo>
                    <a:pt x="56102" y="619792"/>
                    <a:pt x="56959" y="634746"/>
                    <a:pt x="57150" y="649415"/>
                  </a:cubicBezTo>
                  <a:cubicBezTo>
                    <a:pt x="57150" y="651129"/>
                    <a:pt x="56483" y="652939"/>
                    <a:pt x="55340" y="654177"/>
                  </a:cubicBezTo>
                  <a:lnTo>
                    <a:pt x="55340" y="657320"/>
                  </a:lnTo>
                  <a:cubicBezTo>
                    <a:pt x="72771" y="659416"/>
                    <a:pt x="88868" y="663512"/>
                    <a:pt x="100965" y="666845"/>
                  </a:cubicBezTo>
                  <a:cubicBezTo>
                    <a:pt x="113729" y="670465"/>
                    <a:pt x="127254" y="674942"/>
                    <a:pt x="145161" y="680942"/>
                  </a:cubicBezTo>
                  <a:lnTo>
                    <a:pt x="147256" y="681609"/>
                  </a:lnTo>
                  <a:cubicBezTo>
                    <a:pt x="154496" y="683991"/>
                    <a:pt x="161734" y="686372"/>
                    <a:pt x="169069" y="688753"/>
                  </a:cubicBezTo>
                  <a:cubicBezTo>
                    <a:pt x="171926" y="689705"/>
                    <a:pt x="174784" y="690658"/>
                    <a:pt x="177641" y="691515"/>
                  </a:cubicBezTo>
                  <a:cubicBezTo>
                    <a:pt x="178022" y="691610"/>
                    <a:pt x="178403" y="691706"/>
                    <a:pt x="178784" y="691801"/>
                  </a:cubicBezTo>
                  <a:cubicBezTo>
                    <a:pt x="177832" y="690563"/>
                    <a:pt x="177355" y="689134"/>
                    <a:pt x="177355" y="687610"/>
                  </a:cubicBezTo>
                  <a:cubicBezTo>
                    <a:pt x="177355" y="683705"/>
                    <a:pt x="180499" y="680561"/>
                    <a:pt x="184595" y="680276"/>
                  </a:cubicBezTo>
                  <a:cubicBezTo>
                    <a:pt x="190691" y="680085"/>
                    <a:pt x="197263" y="679514"/>
                    <a:pt x="204597" y="678656"/>
                  </a:cubicBezTo>
                  <a:cubicBezTo>
                    <a:pt x="219646" y="674942"/>
                    <a:pt x="234220" y="669703"/>
                    <a:pt x="247841" y="663035"/>
                  </a:cubicBezTo>
                  <a:cubicBezTo>
                    <a:pt x="263080" y="655225"/>
                    <a:pt x="277559" y="645605"/>
                    <a:pt x="290893" y="634270"/>
                  </a:cubicBezTo>
                  <a:cubicBezTo>
                    <a:pt x="305467" y="621506"/>
                    <a:pt x="318611" y="606552"/>
                    <a:pt x="330232" y="589884"/>
                  </a:cubicBezTo>
                  <a:cubicBezTo>
                    <a:pt x="344234" y="569119"/>
                    <a:pt x="355949" y="545306"/>
                    <a:pt x="365093" y="519970"/>
                  </a:cubicBezTo>
                  <a:lnTo>
                    <a:pt x="364617" y="521018"/>
                  </a:lnTo>
                  <a:cubicBezTo>
                    <a:pt x="375952" y="488061"/>
                    <a:pt x="382905" y="452438"/>
                    <a:pt x="385763" y="412242"/>
                  </a:cubicBezTo>
                  <a:lnTo>
                    <a:pt x="385763" y="412528"/>
                  </a:lnTo>
                  <a:cubicBezTo>
                    <a:pt x="389954" y="347186"/>
                    <a:pt x="382905" y="280988"/>
                    <a:pt x="376142" y="217075"/>
                  </a:cubicBezTo>
                  <a:cubicBezTo>
                    <a:pt x="374618" y="202311"/>
                    <a:pt x="372999" y="187547"/>
                    <a:pt x="371666" y="172879"/>
                  </a:cubicBezTo>
                  <a:cubicBezTo>
                    <a:pt x="366617" y="171545"/>
                    <a:pt x="361569" y="170212"/>
                    <a:pt x="356521" y="168783"/>
                  </a:cubicBezTo>
                  <a:cubicBezTo>
                    <a:pt x="325850" y="160116"/>
                    <a:pt x="295466" y="150209"/>
                    <a:pt x="266129" y="139256"/>
                  </a:cubicBezTo>
                  <a:cubicBezTo>
                    <a:pt x="208217" y="117634"/>
                    <a:pt x="151067" y="91059"/>
                    <a:pt x="96393" y="60293"/>
                  </a:cubicBezTo>
                  <a:cubicBezTo>
                    <a:pt x="78867" y="50483"/>
                    <a:pt x="61055" y="39815"/>
                    <a:pt x="43434" y="28670"/>
                  </a:cubicBezTo>
                  <a:cubicBezTo>
                    <a:pt x="52388" y="80296"/>
                    <a:pt x="58864" y="120872"/>
                    <a:pt x="64484" y="160020"/>
                  </a:cubicBezTo>
                  <a:cubicBezTo>
                    <a:pt x="74962" y="233839"/>
                    <a:pt x="81439" y="293751"/>
                    <a:pt x="84677" y="348615"/>
                  </a:cubicBezTo>
                  <a:cubicBezTo>
                    <a:pt x="84772" y="351187"/>
                    <a:pt x="83820" y="353759"/>
                    <a:pt x="81915" y="355759"/>
                  </a:cubicBezTo>
                  <a:cubicBezTo>
                    <a:pt x="80963" y="356711"/>
                    <a:pt x="79915" y="357474"/>
                    <a:pt x="78772" y="358045"/>
                  </a:cubicBezTo>
                  <a:cubicBezTo>
                    <a:pt x="77248" y="358807"/>
                    <a:pt x="75629" y="359283"/>
                    <a:pt x="73914" y="359283"/>
                  </a:cubicBezTo>
                  <a:cubicBezTo>
                    <a:pt x="71056" y="359283"/>
                    <a:pt x="68294" y="358140"/>
                    <a:pt x="66389" y="356140"/>
                  </a:cubicBezTo>
                  <a:cubicBezTo>
                    <a:pt x="63913" y="353663"/>
                    <a:pt x="63437" y="350616"/>
                    <a:pt x="63246" y="348615"/>
                  </a:cubicBezTo>
                  <a:cubicBezTo>
                    <a:pt x="57626" y="285941"/>
                    <a:pt x="50292" y="220599"/>
                    <a:pt x="41434" y="154115"/>
                  </a:cubicBezTo>
                  <a:lnTo>
                    <a:pt x="41148" y="153162"/>
                  </a:lnTo>
                  <a:cubicBezTo>
                    <a:pt x="38481" y="132302"/>
                    <a:pt x="35528" y="111157"/>
                    <a:pt x="32671" y="91154"/>
                  </a:cubicBezTo>
                  <a:lnTo>
                    <a:pt x="28004" y="58293"/>
                  </a:lnTo>
                  <a:lnTo>
                    <a:pt x="27813" y="57150"/>
                  </a:lnTo>
                  <a:lnTo>
                    <a:pt x="21622" y="14764"/>
                  </a:lnTo>
                  <a:lnTo>
                    <a:pt x="21622" y="14764"/>
                  </a:lnTo>
                  <a:cubicBezTo>
                    <a:pt x="14288" y="9906"/>
                    <a:pt x="7048" y="5049"/>
                    <a:pt x="0" y="0"/>
                  </a:cubicBezTo>
                  <a:cubicBezTo>
                    <a:pt x="12954" y="91821"/>
                    <a:pt x="20764" y="182785"/>
                    <a:pt x="28289" y="275749"/>
                  </a:cubicBezTo>
                </a:path>
              </a:pathLst>
            </a:custGeom>
            <a:solidFill>
              <a:srgbClr val="F98B93"/>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573F3FC0-509F-A444-4B58-1B87B2966E91}"/>
                </a:ext>
              </a:extLst>
            </p:cNvPr>
            <p:cNvSpPr/>
            <p:nvPr/>
          </p:nvSpPr>
          <p:spPr>
            <a:xfrm>
              <a:off x="6416143" y="3294811"/>
              <a:ext cx="643475" cy="637984"/>
            </a:xfrm>
            <a:custGeom>
              <a:avLst/>
              <a:gdLst>
                <a:gd name="connsiteX0" fmla="*/ 133602 w 643475"/>
                <a:gd name="connsiteY0" fmla="*/ 857 h 637984"/>
                <a:gd name="connsiteX1" fmla="*/ 131221 w 643475"/>
                <a:gd name="connsiteY1" fmla="*/ 1143 h 637984"/>
                <a:gd name="connsiteX2" fmla="*/ 130078 w 643475"/>
                <a:gd name="connsiteY2" fmla="*/ 1143 h 637984"/>
                <a:gd name="connsiteX3" fmla="*/ 128078 w 643475"/>
                <a:gd name="connsiteY3" fmla="*/ 1429 h 637984"/>
                <a:gd name="connsiteX4" fmla="*/ 127030 w 643475"/>
                <a:gd name="connsiteY4" fmla="*/ 1905 h 637984"/>
                <a:gd name="connsiteX5" fmla="*/ 125696 w 643475"/>
                <a:gd name="connsiteY5" fmla="*/ 2667 h 637984"/>
                <a:gd name="connsiteX6" fmla="*/ 123696 w 643475"/>
                <a:gd name="connsiteY6" fmla="*/ 3810 h 637984"/>
                <a:gd name="connsiteX7" fmla="*/ 122839 w 643475"/>
                <a:gd name="connsiteY7" fmla="*/ 4381 h 637984"/>
                <a:gd name="connsiteX8" fmla="*/ 119505 w 643475"/>
                <a:gd name="connsiteY8" fmla="*/ 6763 h 637984"/>
                <a:gd name="connsiteX9" fmla="*/ 107504 w 643475"/>
                <a:gd name="connsiteY9" fmla="*/ 16954 h 637984"/>
                <a:gd name="connsiteX10" fmla="*/ 102455 w 643475"/>
                <a:gd name="connsiteY10" fmla="*/ 21431 h 637984"/>
                <a:gd name="connsiteX11" fmla="*/ 101503 w 643475"/>
                <a:gd name="connsiteY11" fmla="*/ 24956 h 637984"/>
                <a:gd name="connsiteX12" fmla="*/ 98074 w 643475"/>
                <a:gd name="connsiteY12" fmla="*/ 26860 h 637984"/>
                <a:gd name="connsiteX13" fmla="*/ 97121 w 643475"/>
                <a:gd name="connsiteY13" fmla="*/ 26860 h 637984"/>
                <a:gd name="connsiteX14" fmla="*/ 77214 w 643475"/>
                <a:gd name="connsiteY14" fmla="*/ 48958 h 637984"/>
                <a:gd name="connsiteX15" fmla="*/ 71880 w 643475"/>
                <a:gd name="connsiteY15" fmla="*/ 55435 h 637984"/>
                <a:gd name="connsiteX16" fmla="*/ 69880 w 643475"/>
                <a:gd name="connsiteY16" fmla="*/ 58007 h 637984"/>
                <a:gd name="connsiteX17" fmla="*/ 67880 w 643475"/>
                <a:gd name="connsiteY17" fmla="*/ 60579 h 637984"/>
                <a:gd name="connsiteX18" fmla="*/ 67118 w 643475"/>
                <a:gd name="connsiteY18" fmla="*/ 61817 h 637984"/>
                <a:gd name="connsiteX19" fmla="*/ 66356 w 643475"/>
                <a:gd name="connsiteY19" fmla="*/ 62579 h 637984"/>
                <a:gd name="connsiteX20" fmla="*/ 56545 w 643475"/>
                <a:gd name="connsiteY20" fmla="*/ 76771 h 637984"/>
                <a:gd name="connsiteX21" fmla="*/ 38924 w 643475"/>
                <a:gd name="connsiteY21" fmla="*/ 108394 h 637984"/>
                <a:gd name="connsiteX22" fmla="*/ 35685 w 643475"/>
                <a:gd name="connsiteY22" fmla="*/ 115348 h 637984"/>
                <a:gd name="connsiteX23" fmla="*/ 35018 w 643475"/>
                <a:gd name="connsiteY23" fmla="*/ 116872 h 637984"/>
                <a:gd name="connsiteX24" fmla="*/ 33780 w 643475"/>
                <a:gd name="connsiteY24" fmla="*/ 119539 h 637984"/>
                <a:gd name="connsiteX25" fmla="*/ 31589 w 643475"/>
                <a:gd name="connsiteY25" fmla="*/ 124111 h 637984"/>
                <a:gd name="connsiteX26" fmla="*/ 31113 w 643475"/>
                <a:gd name="connsiteY26" fmla="*/ 125254 h 637984"/>
                <a:gd name="connsiteX27" fmla="*/ 28256 w 643475"/>
                <a:gd name="connsiteY27" fmla="*/ 133064 h 637984"/>
                <a:gd name="connsiteX28" fmla="*/ 25493 w 643475"/>
                <a:gd name="connsiteY28" fmla="*/ 140684 h 637984"/>
                <a:gd name="connsiteX29" fmla="*/ 23779 w 643475"/>
                <a:gd name="connsiteY29" fmla="*/ 145161 h 637984"/>
                <a:gd name="connsiteX30" fmla="*/ 13206 w 643475"/>
                <a:gd name="connsiteY30" fmla="*/ 179641 h 637984"/>
                <a:gd name="connsiteX31" fmla="*/ 6539 w 643475"/>
                <a:gd name="connsiteY31" fmla="*/ 217075 h 637984"/>
                <a:gd name="connsiteX32" fmla="*/ 157 w 643475"/>
                <a:gd name="connsiteY32" fmla="*/ 272796 h 637984"/>
                <a:gd name="connsiteX33" fmla="*/ 7872 w 643475"/>
                <a:gd name="connsiteY33" fmla="*/ 344805 h 637984"/>
                <a:gd name="connsiteX34" fmla="*/ 35780 w 643475"/>
                <a:gd name="connsiteY34" fmla="*/ 406908 h 637984"/>
                <a:gd name="connsiteX35" fmla="*/ 41876 w 643475"/>
                <a:gd name="connsiteY35" fmla="*/ 417766 h 637984"/>
                <a:gd name="connsiteX36" fmla="*/ 70832 w 643475"/>
                <a:gd name="connsiteY36" fmla="*/ 473488 h 637984"/>
                <a:gd name="connsiteX37" fmla="*/ 82262 w 643475"/>
                <a:gd name="connsiteY37" fmla="*/ 512636 h 637984"/>
                <a:gd name="connsiteX38" fmla="*/ 82453 w 643475"/>
                <a:gd name="connsiteY38" fmla="*/ 536639 h 637984"/>
                <a:gd name="connsiteX39" fmla="*/ 79310 w 643475"/>
                <a:gd name="connsiteY39" fmla="*/ 549211 h 637984"/>
                <a:gd name="connsiteX40" fmla="*/ 74357 w 643475"/>
                <a:gd name="connsiteY40" fmla="*/ 557594 h 637984"/>
                <a:gd name="connsiteX41" fmla="*/ 68261 w 643475"/>
                <a:gd name="connsiteY41" fmla="*/ 563785 h 637984"/>
                <a:gd name="connsiteX42" fmla="*/ 68261 w 643475"/>
                <a:gd name="connsiteY42" fmla="*/ 564070 h 637984"/>
                <a:gd name="connsiteX43" fmla="*/ 68451 w 643475"/>
                <a:gd name="connsiteY43" fmla="*/ 564070 h 637984"/>
                <a:gd name="connsiteX44" fmla="*/ 68356 w 643475"/>
                <a:gd name="connsiteY44" fmla="*/ 565976 h 637984"/>
                <a:gd name="connsiteX45" fmla="*/ 66737 w 643475"/>
                <a:gd name="connsiteY45" fmla="*/ 572643 h 637984"/>
                <a:gd name="connsiteX46" fmla="*/ 204182 w 643475"/>
                <a:gd name="connsiteY46" fmla="*/ 632936 h 637984"/>
                <a:gd name="connsiteX47" fmla="*/ 225804 w 643475"/>
                <a:gd name="connsiteY47" fmla="*/ 636841 h 637984"/>
                <a:gd name="connsiteX48" fmla="*/ 224947 w 643475"/>
                <a:gd name="connsiteY48" fmla="*/ 636080 h 637984"/>
                <a:gd name="connsiteX49" fmla="*/ 225423 w 643475"/>
                <a:gd name="connsiteY49" fmla="*/ 636080 h 637984"/>
                <a:gd name="connsiteX50" fmla="*/ 226471 w 643475"/>
                <a:gd name="connsiteY50" fmla="*/ 636270 h 637984"/>
                <a:gd name="connsiteX51" fmla="*/ 228185 w 643475"/>
                <a:gd name="connsiteY51" fmla="*/ 636461 h 637984"/>
                <a:gd name="connsiteX52" fmla="*/ 228376 w 643475"/>
                <a:gd name="connsiteY52" fmla="*/ 631603 h 637984"/>
                <a:gd name="connsiteX53" fmla="*/ 228376 w 643475"/>
                <a:gd name="connsiteY53" fmla="*/ 628555 h 637984"/>
                <a:gd name="connsiteX54" fmla="*/ 223042 w 643475"/>
                <a:gd name="connsiteY54" fmla="*/ 560070 h 637984"/>
                <a:gd name="connsiteX55" fmla="*/ 217613 w 643475"/>
                <a:gd name="connsiteY55" fmla="*/ 527018 h 637984"/>
                <a:gd name="connsiteX56" fmla="*/ 216660 w 643475"/>
                <a:gd name="connsiteY56" fmla="*/ 522161 h 637984"/>
                <a:gd name="connsiteX57" fmla="*/ 215422 w 643475"/>
                <a:gd name="connsiteY57" fmla="*/ 515684 h 637984"/>
                <a:gd name="connsiteX58" fmla="*/ 214469 w 643475"/>
                <a:gd name="connsiteY58" fmla="*/ 510540 h 637984"/>
                <a:gd name="connsiteX59" fmla="*/ 212755 w 643475"/>
                <a:gd name="connsiteY59" fmla="*/ 503682 h 637984"/>
                <a:gd name="connsiteX60" fmla="*/ 212469 w 643475"/>
                <a:gd name="connsiteY60" fmla="*/ 502539 h 637984"/>
                <a:gd name="connsiteX61" fmla="*/ 211993 w 643475"/>
                <a:gd name="connsiteY61" fmla="*/ 500063 h 637984"/>
                <a:gd name="connsiteX62" fmla="*/ 211517 w 643475"/>
                <a:gd name="connsiteY62" fmla="*/ 497681 h 637984"/>
                <a:gd name="connsiteX63" fmla="*/ 210850 w 643475"/>
                <a:gd name="connsiteY63" fmla="*/ 494728 h 637984"/>
                <a:gd name="connsiteX64" fmla="*/ 203230 w 643475"/>
                <a:gd name="connsiteY64" fmla="*/ 429101 h 637984"/>
                <a:gd name="connsiteX65" fmla="*/ 203230 w 643475"/>
                <a:gd name="connsiteY65" fmla="*/ 427006 h 637984"/>
                <a:gd name="connsiteX66" fmla="*/ 209802 w 643475"/>
                <a:gd name="connsiteY66" fmla="*/ 365760 h 637984"/>
                <a:gd name="connsiteX67" fmla="*/ 231233 w 643475"/>
                <a:gd name="connsiteY67" fmla="*/ 303466 h 637984"/>
                <a:gd name="connsiteX68" fmla="*/ 233615 w 643475"/>
                <a:gd name="connsiteY68" fmla="*/ 302133 h 637984"/>
                <a:gd name="connsiteX69" fmla="*/ 235043 w 643475"/>
                <a:gd name="connsiteY69" fmla="*/ 302514 h 637984"/>
                <a:gd name="connsiteX70" fmla="*/ 236377 w 643475"/>
                <a:gd name="connsiteY70" fmla="*/ 304895 h 637984"/>
                <a:gd name="connsiteX71" fmla="*/ 235996 w 643475"/>
                <a:gd name="connsiteY71" fmla="*/ 306419 h 637984"/>
                <a:gd name="connsiteX72" fmla="*/ 233234 w 643475"/>
                <a:gd name="connsiteY72" fmla="*/ 312515 h 637984"/>
                <a:gd name="connsiteX73" fmla="*/ 232567 w 643475"/>
                <a:gd name="connsiteY73" fmla="*/ 313944 h 637984"/>
                <a:gd name="connsiteX74" fmla="*/ 220184 w 643475"/>
                <a:gd name="connsiteY74" fmla="*/ 349663 h 637984"/>
                <a:gd name="connsiteX75" fmla="*/ 213231 w 643475"/>
                <a:gd name="connsiteY75" fmla="*/ 385286 h 637984"/>
                <a:gd name="connsiteX76" fmla="*/ 210659 w 643475"/>
                <a:gd name="connsiteY76" fmla="*/ 420148 h 637984"/>
                <a:gd name="connsiteX77" fmla="*/ 210659 w 643475"/>
                <a:gd name="connsiteY77" fmla="*/ 422529 h 637984"/>
                <a:gd name="connsiteX78" fmla="*/ 213231 w 643475"/>
                <a:gd name="connsiteY78" fmla="*/ 458534 h 637984"/>
                <a:gd name="connsiteX79" fmla="*/ 218184 w 643475"/>
                <a:gd name="connsiteY79" fmla="*/ 485394 h 637984"/>
                <a:gd name="connsiteX80" fmla="*/ 221232 w 643475"/>
                <a:gd name="connsiteY80" fmla="*/ 497967 h 637984"/>
                <a:gd name="connsiteX81" fmla="*/ 221708 w 643475"/>
                <a:gd name="connsiteY81" fmla="*/ 499872 h 637984"/>
                <a:gd name="connsiteX82" fmla="*/ 224661 w 643475"/>
                <a:gd name="connsiteY82" fmla="*/ 511493 h 637984"/>
                <a:gd name="connsiteX83" fmla="*/ 238758 w 643475"/>
                <a:gd name="connsiteY83" fmla="*/ 594646 h 637984"/>
                <a:gd name="connsiteX84" fmla="*/ 240663 w 643475"/>
                <a:gd name="connsiteY84" fmla="*/ 637508 h 637984"/>
                <a:gd name="connsiteX85" fmla="*/ 251617 w 643475"/>
                <a:gd name="connsiteY85" fmla="*/ 637985 h 637984"/>
                <a:gd name="connsiteX86" fmla="*/ 300194 w 643475"/>
                <a:gd name="connsiteY86" fmla="*/ 633127 h 637984"/>
                <a:gd name="connsiteX87" fmla="*/ 325436 w 643475"/>
                <a:gd name="connsiteY87" fmla="*/ 632460 h 637984"/>
                <a:gd name="connsiteX88" fmla="*/ 325436 w 643475"/>
                <a:gd name="connsiteY88" fmla="*/ 632460 h 637984"/>
                <a:gd name="connsiteX89" fmla="*/ 344390 w 643475"/>
                <a:gd name="connsiteY89" fmla="*/ 629888 h 637984"/>
                <a:gd name="connsiteX90" fmla="*/ 345534 w 643475"/>
                <a:gd name="connsiteY90" fmla="*/ 629698 h 637984"/>
                <a:gd name="connsiteX91" fmla="*/ 409351 w 643475"/>
                <a:gd name="connsiteY91" fmla="*/ 622268 h 637984"/>
                <a:gd name="connsiteX92" fmla="*/ 409256 w 643475"/>
                <a:gd name="connsiteY92" fmla="*/ 622268 h 637984"/>
                <a:gd name="connsiteX93" fmla="*/ 417638 w 643475"/>
                <a:gd name="connsiteY93" fmla="*/ 615982 h 637984"/>
                <a:gd name="connsiteX94" fmla="*/ 422686 w 643475"/>
                <a:gd name="connsiteY94" fmla="*/ 612172 h 637984"/>
                <a:gd name="connsiteX95" fmla="*/ 424591 w 643475"/>
                <a:gd name="connsiteY95" fmla="*/ 610743 h 637984"/>
                <a:gd name="connsiteX96" fmla="*/ 426401 w 643475"/>
                <a:gd name="connsiteY96" fmla="*/ 609410 h 637984"/>
                <a:gd name="connsiteX97" fmla="*/ 448880 w 643475"/>
                <a:gd name="connsiteY97" fmla="*/ 592550 h 637984"/>
                <a:gd name="connsiteX98" fmla="*/ 488504 w 643475"/>
                <a:gd name="connsiteY98" fmla="*/ 555974 h 637984"/>
                <a:gd name="connsiteX99" fmla="*/ 503363 w 643475"/>
                <a:gd name="connsiteY99" fmla="*/ 535115 h 637984"/>
                <a:gd name="connsiteX100" fmla="*/ 514412 w 643475"/>
                <a:gd name="connsiteY100" fmla="*/ 511016 h 637984"/>
                <a:gd name="connsiteX101" fmla="*/ 520793 w 643475"/>
                <a:gd name="connsiteY101" fmla="*/ 482727 h 637984"/>
                <a:gd name="connsiteX102" fmla="*/ 521365 w 643475"/>
                <a:gd name="connsiteY102" fmla="*/ 477298 h 637984"/>
                <a:gd name="connsiteX103" fmla="*/ 521841 w 643475"/>
                <a:gd name="connsiteY103" fmla="*/ 473583 h 637984"/>
                <a:gd name="connsiteX104" fmla="*/ 522984 w 643475"/>
                <a:gd name="connsiteY104" fmla="*/ 464439 h 637984"/>
                <a:gd name="connsiteX105" fmla="*/ 523651 w 643475"/>
                <a:gd name="connsiteY105" fmla="*/ 459010 h 637984"/>
                <a:gd name="connsiteX106" fmla="*/ 524032 w 643475"/>
                <a:gd name="connsiteY106" fmla="*/ 455962 h 637984"/>
                <a:gd name="connsiteX107" fmla="*/ 524603 w 643475"/>
                <a:gd name="connsiteY107" fmla="*/ 451771 h 637984"/>
                <a:gd name="connsiteX108" fmla="*/ 525270 w 643475"/>
                <a:gd name="connsiteY108" fmla="*/ 446723 h 637984"/>
                <a:gd name="connsiteX109" fmla="*/ 540891 w 643475"/>
                <a:gd name="connsiteY109" fmla="*/ 361283 h 637984"/>
                <a:gd name="connsiteX110" fmla="*/ 567371 w 643475"/>
                <a:gd name="connsiteY110" fmla="*/ 281273 h 637984"/>
                <a:gd name="connsiteX111" fmla="*/ 568514 w 643475"/>
                <a:gd name="connsiteY111" fmla="*/ 278702 h 637984"/>
                <a:gd name="connsiteX112" fmla="*/ 570419 w 643475"/>
                <a:gd name="connsiteY112" fmla="*/ 274320 h 637984"/>
                <a:gd name="connsiteX113" fmla="*/ 570990 w 643475"/>
                <a:gd name="connsiteY113" fmla="*/ 273082 h 637984"/>
                <a:gd name="connsiteX114" fmla="*/ 572038 w 643475"/>
                <a:gd name="connsiteY114" fmla="*/ 270701 h 637984"/>
                <a:gd name="connsiteX115" fmla="*/ 572228 w 643475"/>
                <a:gd name="connsiteY115" fmla="*/ 270510 h 637984"/>
                <a:gd name="connsiteX116" fmla="*/ 562799 w 643475"/>
                <a:gd name="connsiteY116" fmla="*/ 238601 h 637984"/>
                <a:gd name="connsiteX117" fmla="*/ 562608 w 643475"/>
                <a:gd name="connsiteY117" fmla="*/ 237458 h 637984"/>
                <a:gd name="connsiteX118" fmla="*/ 559084 w 643475"/>
                <a:gd name="connsiteY118" fmla="*/ 199739 h 637984"/>
                <a:gd name="connsiteX119" fmla="*/ 560132 w 643475"/>
                <a:gd name="connsiteY119" fmla="*/ 180213 h 637984"/>
                <a:gd name="connsiteX120" fmla="*/ 573181 w 643475"/>
                <a:gd name="connsiteY120" fmla="*/ 125254 h 637984"/>
                <a:gd name="connsiteX121" fmla="*/ 573467 w 643475"/>
                <a:gd name="connsiteY121" fmla="*/ 124206 h 637984"/>
                <a:gd name="connsiteX122" fmla="*/ 574134 w 643475"/>
                <a:gd name="connsiteY122" fmla="*/ 122682 h 637984"/>
                <a:gd name="connsiteX123" fmla="*/ 576515 w 643475"/>
                <a:gd name="connsiteY123" fmla="*/ 116872 h 637984"/>
                <a:gd name="connsiteX124" fmla="*/ 577848 w 643475"/>
                <a:gd name="connsiteY124" fmla="*/ 113919 h 637984"/>
                <a:gd name="connsiteX125" fmla="*/ 578420 w 643475"/>
                <a:gd name="connsiteY125" fmla="*/ 112586 h 637984"/>
                <a:gd name="connsiteX126" fmla="*/ 583849 w 643475"/>
                <a:gd name="connsiteY126" fmla="*/ 101346 h 637984"/>
                <a:gd name="connsiteX127" fmla="*/ 584801 w 643475"/>
                <a:gd name="connsiteY127" fmla="*/ 99441 h 637984"/>
                <a:gd name="connsiteX128" fmla="*/ 605376 w 643475"/>
                <a:gd name="connsiteY128" fmla="*/ 66961 h 637984"/>
                <a:gd name="connsiteX129" fmla="*/ 609185 w 643475"/>
                <a:gd name="connsiteY129" fmla="*/ 62008 h 637984"/>
                <a:gd name="connsiteX130" fmla="*/ 610233 w 643475"/>
                <a:gd name="connsiteY130" fmla="*/ 60674 h 637984"/>
                <a:gd name="connsiteX131" fmla="*/ 611376 w 643475"/>
                <a:gd name="connsiteY131" fmla="*/ 59246 h 637984"/>
                <a:gd name="connsiteX132" fmla="*/ 612614 w 643475"/>
                <a:gd name="connsiteY132" fmla="*/ 57721 h 637984"/>
                <a:gd name="connsiteX133" fmla="*/ 613853 w 643475"/>
                <a:gd name="connsiteY133" fmla="*/ 56198 h 637984"/>
                <a:gd name="connsiteX134" fmla="*/ 615186 w 643475"/>
                <a:gd name="connsiteY134" fmla="*/ 54673 h 637984"/>
                <a:gd name="connsiteX135" fmla="*/ 616520 w 643475"/>
                <a:gd name="connsiteY135" fmla="*/ 53150 h 637984"/>
                <a:gd name="connsiteX136" fmla="*/ 617853 w 643475"/>
                <a:gd name="connsiteY136" fmla="*/ 51625 h 637984"/>
                <a:gd name="connsiteX137" fmla="*/ 626140 w 643475"/>
                <a:gd name="connsiteY137" fmla="*/ 42672 h 637984"/>
                <a:gd name="connsiteX138" fmla="*/ 643476 w 643475"/>
                <a:gd name="connsiteY138" fmla="*/ 26575 h 637984"/>
                <a:gd name="connsiteX139" fmla="*/ 637760 w 643475"/>
                <a:gd name="connsiteY139" fmla="*/ 23431 h 637984"/>
                <a:gd name="connsiteX140" fmla="*/ 636617 w 643475"/>
                <a:gd name="connsiteY140" fmla="*/ 22860 h 637984"/>
                <a:gd name="connsiteX141" fmla="*/ 635093 w 643475"/>
                <a:gd name="connsiteY141" fmla="*/ 22003 h 637984"/>
                <a:gd name="connsiteX142" fmla="*/ 634236 w 643475"/>
                <a:gd name="connsiteY142" fmla="*/ 21527 h 637984"/>
                <a:gd name="connsiteX143" fmla="*/ 634236 w 643475"/>
                <a:gd name="connsiteY143" fmla="*/ 21527 h 637984"/>
                <a:gd name="connsiteX144" fmla="*/ 631093 w 643475"/>
                <a:gd name="connsiteY144" fmla="*/ 23336 h 637984"/>
                <a:gd name="connsiteX145" fmla="*/ 629283 w 643475"/>
                <a:gd name="connsiteY145" fmla="*/ 26289 h 637984"/>
                <a:gd name="connsiteX146" fmla="*/ 628140 w 643475"/>
                <a:gd name="connsiteY146" fmla="*/ 28194 h 637984"/>
                <a:gd name="connsiteX147" fmla="*/ 590802 w 643475"/>
                <a:gd name="connsiteY147" fmla="*/ 78867 h 637984"/>
                <a:gd name="connsiteX148" fmla="*/ 547559 w 643475"/>
                <a:gd name="connsiteY148" fmla="*/ 124015 h 637984"/>
                <a:gd name="connsiteX149" fmla="*/ 497362 w 643475"/>
                <a:gd name="connsiteY149" fmla="*/ 167069 h 637984"/>
                <a:gd name="connsiteX150" fmla="*/ 473740 w 643475"/>
                <a:gd name="connsiteY150" fmla="*/ 184023 h 637984"/>
                <a:gd name="connsiteX151" fmla="*/ 415256 w 643475"/>
                <a:gd name="connsiteY151" fmla="*/ 214694 h 637984"/>
                <a:gd name="connsiteX152" fmla="*/ 350391 w 643475"/>
                <a:gd name="connsiteY152" fmla="*/ 244031 h 637984"/>
                <a:gd name="connsiteX153" fmla="*/ 285335 w 643475"/>
                <a:gd name="connsiteY153" fmla="*/ 269367 h 637984"/>
                <a:gd name="connsiteX154" fmla="*/ 236186 w 643475"/>
                <a:gd name="connsiteY154" fmla="*/ 284607 h 637984"/>
                <a:gd name="connsiteX155" fmla="*/ 210659 w 643475"/>
                <a:gd name="connsiteY155" fmla="*/ 263461 h 637984"/>
                <a:gd name="connsiteX156" fmla="*/ 133793 w 643475"/>
                <a:gd name="connsiteY156" fmla="*/ 174117 h 637984"/>
                <a:gd name="connsiteX157" fmla="*/ 106551 w 643475"/>
                <a:gd name="connsiteY157" fmla="*/ 127921 h 637984"/>
                <a:gd name="connsiteX158" fmla="*/ 102646 w 643475"/>
                <a:gd name="connsiteY158" fmla="*/ 116967 h 637984"/>
                <a:gd name="connsiteX159" fmla="*/ 101217 w 643475"/>
                <a:gd name="connsiteY159" fmla="*/ 112966 h 637984"/>
                <a:gd name="connsiteX160" fmla="*/ 100074 w 643475"/>
                <a:gd name="connsiteY160" fmla="*/ 107061 h 637984"/>
                <a:gd name="connsiteX161" fmla="*/ 99026 w 643475"/>
                <a:gd name="connsiteY161" fmla="*/ 100203 h 637984"/>
                <a:gd name="connsiteX162" fmla="*/ 98741 w 643475"/>
                <a:gd name="connsiteY162" fmla="*/ 90488 h 637984"/>
                <a:gd name="connsiteX163" fmla="*/ 98741 w 643475"/>
                <a:gd name="connsiteY163" fmla="*/ 88392 h 637984"/>
                <a:gd name="connsiteX164" fmla="*/ 98931 w 643475"/>
                <a:gd name="connsiteY164" fmla="*/ 85535 h 637984"/>
                <a:gd name="connsiteX165" fmla="*/ 100074 w 643475"/>
                <a:gd name="connsiteY165" fmla="*/ 77152 h 637984"/>
                <a:gd name="connsiteX166" fmla="*/ 100360 w 643475"/>
                <a:gd name="connsiteY166" fmla="*/ 74867 h 637984"/>
                <a:gd name="connsiteX167" fmla="*/ 100646 w 643475"/>
                <a:gd name="connsiteY167" fmla="*/ 73247 h 637984"/>
                <a:gd name="connsiteX168" fmla="*/ 100836 w 643475"/>
                <a:gd name="connsiteY168" fmla="*/ 71152 h 637984"/>
                <a:gd name="connsiteX169" fmla="*/ 105980 w 643475"/>
                <a:gd name="connsiteY169" fmla="*/ 53721 h 637984"/>
                <a:gd name="connsiteX170" fmla="*/ 115695 w 643475"/>
                <a:gd name="connsiteY170" fmla="*/ 31718 h 637984"/>
                <a:gd name="connsiteX171" fmla="*/ 124172 w 643475"/>
                <a:gd name="connsiteY171" fmla="*/ 16669 h 637984"/>
                <a:gd name="connsiteX172" fmla="*/ 125030 w 643475"/>
                <a:gd name="connsiteY172" fmla="*/ 16002 h 637984"/>
                <a:gd name="connsiteX173" fmla="*/ 132364 w 643475"/>
                <a:gd name="connsiteY173" fmla="*/ 6572 h 637984"/>
                <a:gd name="connsiteX174" fmla="*/ 133031 w 643475"/>
                <a:gd name="connsiteY174" fmla="*/ 5810 h 637984"/>
                <a:gd name="connsiteX175" fmla="*/ 133602 w 643475"/>
                <a:gd name="connsiteY175" fmla="*/ 4858 h 637984"/>
                <a:gd name="connsiteX176" fmla="*/ 136841 w 643475"/>
                <a:gd name="connsiteY176" fmla="*/ 1238 h 637984"/>
                <a:gd name="connsiteX177" fmla="*/ 137126 w 643475"/>
                <a:gd name="connsiteY177" fmla="*/ 571 h 637984"/>
                <a:gd name="connsiteX178" fmla="*/ 137317 w 643475"/>
                <a:gd name="connsiteY178" fmla="*/ 0 h 637984"/>
                <a:gd name="connsiteX179" fmla="*/ 133697 w 643475"/>
                <a:gd name="connsiteY179" fmla="*/ 571 h 6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643475" h="637984">
                  <a:moveTo>
                    <a:pt x="133602" y="857"/>
                  </a:moveTo>
                  <a:cubicBezTo>
                    <a:pt x="132840" y="952"/>
                    <a:pt x="132078" y="1048"/>
                    <a:pt x="131221" y="1143"/>
                  </a:cubicBezTo>
                  <a:lnTo>
                    <a:pt x="130078" y="1143"/>
                  </a:lnTo>
                  <a:cubicBezTo>
                    <a:pt x="129221" y="1333"/>
                    <a:pt x="128649" y="1429"/>
                    <a:pt x="128078" y="1429"/>
                  </a:cubicBezTo>
                  <a:lnTo>
                    <a:pt x="127030" y="1905"/>
                  </a:lnTo>
                  <a:lnTo>
                    <a:pt x="125696" y="2667"/>
                  </a:lnTo>
                  <a:lnTo>
                    <a:pt x="123696" y="3810"/>
                  </a:lnTo>
                  <a:lnTo>
                    <a:pt x="122839" y="4381"/>
                  </a:lnTo>
                  <a:lnTo>
                    <a:pt x="119505" y="6763"/>
                  </a:lnTo>
                  <a:cubicBezTo>
                    <a:pt x="115790" y="9811"/>
                    <a:pt x="111885" y="13144"/>
                    <a:pt x="107504" y="16954"/>
                  </a:cubicBezTo>
                  <a:lnTo>
                    <a:pt x="102455" y="21431"/>
                  </a:lnTo>
                  <a:cubicBezTo>
                    <a:pt x="102170" y="23146"/>
                    <a:pt x="101979" y="24098"/>
                    <a:pt x="101503" y="24956"/>
                  </a:cubicBezTo>
                  <a:cubicBezTo>
                    <a:pt x="100741" y="26194"/>
                    <a:pt x="99503" y="26860"/>
                    <a:pt x="98074" y="26860"/>
                  </a:cubicBezTo>
                  <a:cubicBezTo>
                    <a:pt x="97693" y="26860"/>
                    <a:pt x="97407" y="26860"/>
                    <a:pt x="97121" y="26860"/>
                  </a:cubicBezTo>
                  <a:cubicBezTo>
                    <a:pt x="89216" y="35052"/>
                    <a:pt x="82929" y="42100"/>
                    <a:pt x="77214" y="48958"/>
                  </a:cubicBezTo>
                  <a:cubicBezTo>
                    <a:pt x="75404" y="51149"/>
                    <a:pt x="73690" y="53245"/>
                    <a:pt x="71880" y="55435"/>
                  </a:cubicBezTo>
                  <a:lnTo>
                    <a:pt x="69880" y="58007"/>
                  </a:lnTo>
                  <a:lnTo>
                    <a:pt x="67880" y="60579"/>
                  </a:lnTo>
                  <a:lnTo>
                    <a:pt x="67118" y="61817"/>
                  </a:lnTo>
                  <a:lnTo>
                    <a:pt x="66356" y="62579"/>
                  </a:lnTo>
                  <a:cubicBezTo>
                    <a:pt x="62831" y="67056"/>
                    <a:pt x="59688" y="71914"/>
                    <a:pt x="56545" y="76771"/>
                  </a:cubicBezTo>
                  <a:cubicBezTo>
                    <a:pt x="50544" y="86106"/>
                    <a:pt x="44639" y="96774"/>
                    <a:pt x="38924" y="108394"/>
                  </a:cubicBezTo>
                  <a:cubicBezTo>
                    <a:pt x="37781" y="110681"/>
                    <a:pt x="36733" y="112966"/>
                    <a:pt x="35685" y="115348"/>
                  </a:cubicBezTo>
                  <a:lnTo>
                    <a:pt x="35018" y="116872"/>
                  </a:lnTo>
                  <a:lnTo>
                    <a:pt x="33780" y="119539"/>
                  </a:lnTo>
                  <a:lnTo>
                    <a:pt x="31589" y="124111"/>
                  </a:lnTo>
                  <a:lnTo>
                    <a:pt x="31113" y="125254"/>
                  </a:lnTo>
                  <a:lnTo>
                    <a:pt x="28256" y="133064"/>
                  </a:lnTo>
                  <a:lnTo>
                    <a:pt x="25493" y="140684"/>
                  </a:lnTo>
                  <a:lnTo>
                    <a:pt x="23779" y="145161"/>
                  </a:lnTo>
                  <a:cubicBezTo>
                    <a:pt x="19016" y="158877"/>
                    <a:pt x="15778" y="169450"/>
                    <a:pt x="13206" y="179641"/>
                  </a:cubicBezTo>
                  <a:cubicBezTo>
                    <a:pt x="10158" y="191072"/>
                    <a:pt x="7967" y="203359"/>
                    <a:pt x="6539" y="217075"/>
                  </a:cubicBezTo>
                  <a:cubicBezTo>
                    <a:pt x="2919" y="235744"/>
                    <a:pt x="824" y="254508"/>
                    <a:pt x="157" y="272796"/>
                  </a:cubicBezTo>
                  <a:cubicBezTo>
                    <a:pt x="-700" y="298132"/>
                    <a:pt x="1967" y="322326"/>
                    <a:pt x="7872" y="344805"/>
                  </a:cubicBezTo>
                  <a:cubicBezTo>
                    <a:pt x="13492" y="366046"/>
                    <a:pt x="23874" y="385572"/>
                    <a:pt x="35780" y="406908"/>
                  </a:cubicBezTo>
                  <a:lnTo>
                    <a:pt x="41876" y="417766"/>
                  </a:lnTo>
                  <a:cubicBezTo>
                    <a:pt x="52163" y="435959"/>
                    <a:pt x="62641" y="454343"/>
                    <a:pt x="70832" y="473488"/>
                  </a:cubicBezTo>
                  <a:cubicBezTo>
                    <a:pt x="76833" y="488156"/>
                    <a:pt x="80548" y="500539"/>
                    <a:pt x="82262" y="512636"/>
                  </a:cubicBezTo>
                  <a:cubicBezTo>
                    <a:pt x="83310" y="521208"/>
                    <a:pt x="83405" y="529019"/>
                    <a:pt x="82453" y="536639"/>
                  </a:cubicBezTo>
                  <a:cubicBezTo>
                    <a:pt x="81596" y="541782"/>
                    <a:pt x="80643" y="545687"/>
                    <a:pt x="79310" y="549211"/>
                  </a:cubicBezTo>
                  <a:cubicBezTo>
                    <a:pt x="77976" y="552164"/>
                    <a:pt x="76357" y="555022"/>
                    <a:pt x="74357" y="557594"/>
                  </a:cubicBezTo>
                  <a:cubicBezTo>
                    <a:pt x="72547" y="559880"/>
                    <a:pt x="70547" y="561880"/>
                    <a:pt x="68261" y="563785"/>
                  </a:cubicBezTo>
                  <a:lnTo>
                    <a:pt x="68261" y="564070"/>
                  </a:lnTo>
                  <a:lnTo>
                    <a:pt x="68451" y="564070"/>
                  </a:lnTo>
                  <a:cubicBezTo>
                    <a:pt x="68642" y="564737"/>
                    <a:pt x="68451" y="565214"/>
                    <a:pt x="68356" y="565976"/>
                  </a:cubicBezTo>
                  <a:cubicBezTo>
                    <a:pt x="67689" y="568166"/>
                    <a:pt x="67213" y="570357"/>
                    <a:pt x="66737" y="572643"/>
                  </a:cubicBezTo>
                  <a:cubicBezTo>
                    <a:pt x="65498" y="578358"/>
                    <a:pt x="203611" y="632841"/>
                    <a:pt x="204182" y="632936"/>
                  </a:cubicBezTo>
                  <a:cubicBezTo>
                    <a:pt x="210659" y="634270"/>
                    <a:pt x="217613" y="635508"/>
                    <a:pt x="225804" y="636841"/>
                  </a:cubicBezTo>
                  <a:lnTo>
                    <a:pt x="224947" y="636080"/>
                  </a:lnTo>
                  <a:lnTo>
                    <a:pt x="225423" y="636080"/>
                  </a:lnTo>
                  <a:cubicBezTo>
                    <a:pt x="225423" y="636080"/>
                    <a:pt x="226090" y="636270"/>
                    <a:pt x="226471" y="636270"/>
                  </a:cubicBezTo>
                  <a:lnTo>
                    <a:pt x="228185" y="636461"/>
                  </a:lnTo>
                  <a:cubicBezTo>
                    <a:pt x="228281" y="634746"/>
                    <a:pt x="228376" y="633127"/>
                    <a:pt x="228376" y="631603"/>
                  </a:cubicBezTo>
                  <a:lnTo>
                    <a:pt x="228376" y="628555"/>
                  </a:lnTo>
                  <a:cubicBezTo>
                    <a:pt x="227804" y="605790"/>
                    <a:pt x="226090" y="582740"/>
                    <a:pt x="223042" y="560070"/>
                  </a:cubicBezTo>
                  <a:cubicBezTo>
                    <a:pt x="221613" y="549783"/>
                    <a:pt x="219803" y="538924"/>
                    <a:pt x="217613" y="527018"/>
                  </a:cubicBezTo>
                  <a:lnTo>
                    <a:pt x="216660" y="522161"/>
                  </a:lnTo>
                  <a:lnTo>
                    <a:pt x="215422" y="515684"/>
                  </a:lnTo>
                  <a:lnTo>
                    <a:pt x="214469" y="510540"/>
                  </a:lnTo>
                  <a:lnTo>
                    <a:pt x="212755" y="503682"/>
                  </a:lnTo>
                  <a:lnTo>
                    <a:pt x="212469" y="502539"/>
                  </a:lnTo>
                  <a:lnTo>
                    <a:pt x="211993" y="500063"/>
                  </a:lnTo>
                  <a:lnTo>
                    <a:pt x="211517" y="497681"/>
                  </a:lnTo>
                  <a:lnTo>
                    <a:pt x="210850" y="494728"/>
                  </a:lnTo>
                  <a:cubicBezTo>
                    <a:pt x="205897" y="471107"/>
                    <a:pt x="203420" y="449675"/>
                    <a:pt x="203230" y="429101"/>
                  </a:cubicBezTo>
                  <a:lnTo>
                    <a:pt x="203230" y="427006"/>
                  </a:lnTo>
                  <a:cubicBezTo>
                    <a:pt x="203230" y="406051"/>
                    <a:pt x="205421" y="385382"/>
                    <a:pt x="209802" y="365760"/>
                  </a:cubicBezTo>
                  <a:cubicBezTo>
                    <a:pt x="214374" y="345472"/>
                    <a:pt x="221423" y="325088"/>
                    <a:pt x="231233" y="303466"/>
                  </a:cubicBezTo>
                  <a:cubicBezTo>
                    <a:pt x="231614" y="302609"/>
                    <a:pt x="232567" y="302133"/>
                    <a:pt x="233615" y="302133"/>
                  </a:cubicBezTo>
                  <a:cubicBezTo>
                    <a:pt x="234091" y="302133"/>
                    <a:pt x="234567" y="302323"/>
                    <a:pt x="235043" y="302514"/>
                  </a:cubicBezTo>
                  <a:cubicBezTo>
                    <a:pt x="236186" y="303181"/>
                    <a:pt x="236377" y="304133"/>
                    <a:pt x="236377" y="304895"/>
                  </a:cubicBezTo>
                  <a:cubicBezTo>
                    <a:pt x="236377" y="305372"/>
                    <a:pt x="236282" y="305848"/>
                    <a:pt x="235996" y="306419"/>
                  </a:cubicBezTo>
                  <a:cubicBezTo>
                    <a:pt x="235043" y="308419"/>
                    <a:pt x="234186" y="310515"/>
                    <a:pt x="233234" y="312515"/>
                  </a:cubicBezTo>
                  <a:lnTo>
                    <a:pt x="232567" y="313944"/>
                  </a:lnTo>
                  <a:cubicBezTo>
                    <a:pt x="227423" y="326231"/>
                    <a:pt x="223232" y="338233"/>
                    <a:pt x="220184" y="349663"/>
                  </a:cubicBezTo>
                  <a:cubicBezTo>
                    <a:pt x="216946" y="361474"/>
                    <a:pt x="214565" y="373475"/>
                    <a:pt x="213231" y="385286"/>
                  </a:cubicBezTo>
                  <a:cubicBezTo>
                    <a:pt x="211612" y="396811"/>
                    <a:pt x="210755" y="408527"/>
                    <a:pt x="210659" y="420148"/>
                  </a:cubicBezTo>
                  <a:lnTo>
                    <a:pt x="210659" y="422529"/>
                  </a:lnTo>
                  <a:cubicBezTo>
                    <a:pt x="210755" y="433483"/>
                    <a:pt x="211612" y="445580"/>
                    <a:pt x="213231" y="458534"/>
                  </a:cubicBezTo>
                  <a:cubicBezTo>
                    <a:pt x="214565" y="467868"/>
                    <a:pt x="216184" y="476917"/>
                    <a:pt x="218184" y="485394"/>
                  </a:cubicBezTo>
                  <a:cubicBezTo>
                    <a:pt x="219137" y="489585"/>
                    <a:pt x="220184" y="493776"/>
                    <a:pt x="221232" y="497967"/>
                  </a:cubicBezTo>
                  <a:lnTo>
                    <a:pt x="221708" y="499872"/>
                  </a:lnTo>
                  <a:cubicBezTo>
                    <a:pt x="222756" y="503777"/>
                    <a:pt x="223709" y="507587"/>
                    <a:pt x="224661" y="511493"/>
                  </a:cubicBezTo>
                  <a:cubicBezTo>
                    <a:pt x="231710" y="540353"/>
                    <a:pt x="236377" y="568357"/>
                    <a:pt x="238758" y="594646"/>
                  </a:cubicBezTo>
                  <a:cubicBezTo>
                    <a:pt x="239996" y="608933"/>
                    <a:pt x="240758" y="623316"/>
                    <a:pt x="240663" y="637508"/>
                  </a:cubicBezTo>
                  <a:cubicBezTo>
                    <a:pt x="244378" y="637889"/>
                    <a:pt x="247902" y="637985"/>
                    <a:pt x="251617" y="637985"/>
                  </a:cubicBezTo>
                  <a:cubicBezTo>
                    <a:pt x="268095" y="635603"/>
                    <a:pt x="284383" y="633889"/>
                    <a:pt x="300194" y="633127"/>
                  </a:cubicBezTo>
                  <a:cubicBezTo>
                    <a:pt x="308576" y="632746"/>
                    <a:pt x="316768" y="632460"/>
                    <a:pt x="325436" y="632460"/>
                  </a:cubicBezTo>
                  <a:lnTo>
                    <a:pt x="325436" y="632460"/>
                  </a:lnTo>
                  <a:cubicBezTo>
                    <a:pt x="331722" y="631698"/>
                    <a:pt x="337818" y="630841"/>
                    <a:pt x="344390" y="629888"/>
                  </a:cubicBezTo>
                  <a:lnTo>
                    <a:pt x="345534" y="629698"/>
                  </a:lnTo>
                  <a:cubicBezTo>
                    <a:pt x="366203" y="626840"/>
                    <a:pt x="387539" y="623888"/>
                    <a:pt x="409351" y="622268"/>
                  </a:cubicBezTo>
                  <a:lnTo>
                    <a:pt x="409256" y="622268"/>
                  </a:lnTo>
                  <a:cubicBezTo>
                    <a:pt x="412113" y="620078"/>
                    <a:pt x="414875" y="617982"/>
                    <a:pt x="417638" y="615982"/>
                  </a:cubicBezTo>
                  <a:lnTo>
                    <a:pt x="422686" y="612172"/>
                  </a:lnTo>
                  <a:lnTo>
                    <a:pt x="424591" y="610743"/>
                  </a:lnTo>
                  <a:lnTo>
                    <a:pt x="426401" y="609410"/>
                  </a:lnTo>
                  <a:cubicBezTo>
                    <a:pt x="433925" y="603790"/>
                    <a:pt x="441450" y="598265"/>
                    <a:pt x="448880" y="592550"/>
                  </a:cubicBezTo>
                  <a:cubicBezTo>
                    <a:pt x="466310" y="578930"/>
                    <a:pt x="478598" y="567690"/>
                    <a:pt x="488504" y="555974"/>
                  </a:cubicBezTo>
                  <a:cubicBezTo>
                    <a:pt x="494028" y="549497"/>
                    <a:pt x="499076" y="542449"/>
                    <a:pt x="503363" y="535115"/>
                  </a:cubicBezTo>
                  <a:cubicBezTo>
                    <a:pt x="507649" y="527876"/>
                    <a:pt x="511268" y="519970"/>
                    <a:pt x="514412" y="511016"/>
                  </a:cubicBezTo>
                  <a:cubicBezTo>
                    <a:pt x="517364" y="502634"/>
                    <a:pt x="519365" y="493395"/>
                    <a:pt x="520793" y="482727"/>
                  </a:cubicBezTo>
                  <a:cubicBezTo>
                    <a:pt x="520984" y="480917"/>
                    <a:pt x="521174" y="479107"/>
                    <a:pt x="521365" y="477298"/>
                  </a:cubicBezTo>
                  <a:lnTo>
                    <a:pt x="521841" y="473583"/>
                  </a:lnTo>
                  <a:lnTo>
                    <a:pt x="522984" y="464439"/>
                  </a:lnTo>
                  <a:lnTo>
                    <a:pt x="523651" y="459010"/>
                  </a:lnTo>
                  <a:lnTo>
                    <a:pt x="524032" y="455962"/>
                  </a:lnTo>
                  <a:lnTo>
                    <a:pt x="524603" y="451771"/>
                  </a:lnTo>
                  <a:lnTo>
                    <a:pt x="525270" y="446723"/>
                  </a:lnTo>
                  <a:cubicBezTo>
                    <a:pt x="529842" y="413290"/>
                    <a:pt x="534795" y="386144"/>
                    <a:pt x="540891" y="361283"/>
                  </a:cubicBezTo>
                  <a:cubicBezTo>
                    <a:pt x="547559" y="334042"/>
                    <a:pt x="556512" y="307086"/>
                    <a:pt x="567371" y="281273"/>
                  </a:cubicBezTo>
                  <a:lnTo>
                    <a:pt x="568514" y="278702"/>
                  </a:lnTo>
                  <a:lnTo>
                    <a:pt x="570419" y="274320"/>
                  </a:lnTo>
                  <a:lnTo>
                    <a:pt x="570990" y="273082"/>
                  </a:lnTo>
                  <a:lnTo>
                    <a:pt x="572038" y="270701"/>
                  </a:lnTo>
                  <a:cubicBezTo>
                    <a:pt x="572038" y="270701"/>
                    <a:pt x="572133" y="270510"/>
                    <a:pt x="572228" y="270510"/>
                  </a:cubicBezTo>
                  <a:cubicBezTo>
                    <a:pt x="568228" y="259652"/>
                    <a:pt x="565370" y="248793"/>
                    <a:pt x="562799" y="238601"/>
                  </a:cubicBezTo>
                  <a:cubicBezTo>
                    <a:pt x="562703" y="238315"/>
                    <a:pt x="562608" y="237839"/>
                    <a:pt x="562608" y="237458"/>
                  </a:cubicBezTo>
                  <a:cubicBezTo>
                    <a:pt x="560227" y="224219"/>
                    <a:pt x="559084" y="211931"/>
                    <a:pt x="559084" y="199739"/>
                  </a:cubicBezTo>
                  <a:cubicBezTo>
                    <a:pt x="559084" y="193167"/>
                    <a:pt x="559465" y="186595"/>
                    <a:pt x="560132" y="180213"/>
                  </a:cubicBezTo>
                  <a:cubicBezTo>
                    <a:pt x="562037" y="161735"/>
                    <a:pt x="566418" y="143256"/>
                    <a:pt x="573181" y="125254"/>
                  </a:cubicBezTo>
                  <a:lnTo>
                    <a:pt x="573467" y="124206"/>
                  </a:lnTo>
                  <a:lnTo>
                    <a:pt x="574134" y="122682"/>
                  </a:lnTo>
                  <a:cubicBezTo>
                    <a:pt x="574991" y="120586"/>
                    <a:pt x="575753" y="118681"/>
                    <a:pt x="576515" y="116872"/>
                  </a:cubicBezTo>
                  <a:lnTo>
                    <a:pt x="577848" y="113919"/>
                  </a:lnTo>
                  <a:lnTo>
                    <a:pt x="578420" y="112586"/>
                  </a:lnTo>
                  <a:cubicBezTo>
                    <a:pt x="580134" y="108776"/>
                    <a:pt x="581944" y="105061"/>
                    <a:pt x="583849" y="101346"/>
                  </a:cubicBezTo>
                  <a:lnTo>
                    <a:pt x="584801" y="99441"/>
                  </a:lnTo>
                  <a:cubicBezTo>
                    <a:pt x="590897" y="87916"/>
                    <a:pt x="597851" y="76962"/>
                    <a:pt x="605376" y="66961"/>
                  </a:cubicBezTo>
                  <a:cubicBezTo>
                    <a:pt x="606614" y="65246"/>
                    <a:pt x="607947" y="63627"/>
                    <a:pt x="609185" y="62008"/>
                  </a:cubicBezTo>
                  <a:lnTo>
                    <a:pt x="610233" y="60674"/>
                  </a:lnTo>
                  <a:lnTo>
                    <a:pt x="611376" y="59246"/>
                  </a:lnTo>
                  <a:lnTo>
                    <a:pt x="612614" y="57721"/>
                  </a:lnTo>
                  <a:lnTo>
                    <a:pt x="613853" y="56198"/>
                  </a:lnTo>
                  <a:lnTo>
                    <a:pt x="615186" y="54673"/>
                  </a:lnTo>
                  <a:lnTo>
                    <a:pt x="616520" y="53150"/>
                  </a:lnTo>
                  <a:lnTo>
                    <a:pt x="617853" y="51625"/>
                  </a:lnTo>
                  <a:cubicBezTo>
                    <a:pt x="620711" y="48387"/>
                    <a:pt x="623378" y="45434"/>
                    <a:pt x="626140" y="42672"/>
                  </a:cubicBezTo>
                  <a:cubicBezTo>
                    <a:pt x="631760" y="36862"/>
                    <a:pt x="637665" y="31433"/>
                    <a:pt x="643476" y="26575"/>
                  </a:cubicBezTo>
                  <a:cubicBezTo>
                    <a:pt x="641570" y="25432"/>
                    <a:pt x="639665" y="24384"/>
                    <a:pt x="637760" y="23431"/>
                  </a:cubicBezTo>
                  <a:lnTo>
                    <a:pt x="636617" y="22860"/>
                  </a:lnTo>
                  <a:lnTo>
                    <a:pt x="635093" y="22003"/>
                  </a:lnTo>
                  <a:lnTo>
                    <a:pt x="634236" y="21527"/>
                  </a:lnTo>
                  <a:lnTo>
                    <a:pt x="634236" y="21527"/>
                  </a:lnTo>
                  <a:cubicBezTo>
                    <a:pt x="632903" y="21527"/>
                    <a:pt x="631760" y="22193"/>
                    <a:pt x="631093" y="23336"/>
                  </a:cubicBezTo>
                  <a:lnTo>
                    <a:pt x="629283" y="26289"/>
                  </a:lnTo>
                  <a:lnTo>
                    <a:pt x="628140" y="28194"/>
                  </a:lnTo>
                  <a:cubicBezTo>
                    <a:pt x="617567" y="45148"/>
                    <a:pt x="605376" y="61722"/>
                    <a:pt x="590802" y="78867"/>
                  </a:cubicBezTo>
                  <a:cubicBezTo>
                    <a:pt x="578134" y="93821"/>
                    <a:pt x="563942" y="108490"/>
                    <a:pt x="547559" y="124015"/>
                  </a:cubicBezTo>
                  <a:cubicBezTo>
                    <a:pt x="531461" y="138970"/>
                    <a:pt x="514602" y="153448"/>
                    <a:pt x="497362" y="167069"/>
                  </a:cubicBezTo>
                  <a:cubicBezTo>
                    <a:pt x="489456" y="172593"/>
                    <a:pt x="481550" y="178308"/>
                    <a:pt x="473740" y="184023"/>
                  </a:cubicBezTo>
                  <a:cubicBezTo>
                    <a:pt x="455547" y="194310"/>
                    <a:pt x="436497" y="204311"/>
                    <a:pt x="415256" y="214694"/>
                  </a:cubicBezTo>
                  <a:cubicBezTo>
                    <a:pt x="394492" y="224790"/>
                    <a:pt x="372680" y="234601"/>
                    <a:pt x="350391" y="244031"/>
                  </a:cubicBezTo>
                  <a:cubicBezTo>
                    <a:pt x="326674" y="253936"/>
                    <a:pt x="305338" y="262223"/>
                    <a:pt x="285335" y="269367"/>
                  </a:cubicBezTo>
                  <a:cubicBezTo>
                    <a:pt x="269619" y="274796"/>
                    <a:pt x="253522" y="279844"/>
                    <a:pt x="236186" y="284607"/>
                  </a:cubicBezTo>
                  <a:cubicBezTo>
                    <a:pt x="226185" y="276797"/>
                    <a:pt x="218089" y="270129"/>
                    <a:pt x="210659" y="263461"/>
                  </a:cubicBezTo>
                  <a:cubicBezTo>
                    <a:pt x="182465" y="238125"/>
                    <a:pt x="156653" y="208026"/>
                    <a:pt x="133793" y="174117"/>
                  </a:cubicBezTo>
                  <a:cubicBezTo>
                    <a:pt x="123410" y="158306"/>
                    <a:pt x="114171" y="142875"/>
                    <a:pt x="106551" y="127921"/>
                  </a:cubicBezTo>
                  <a:cubicBezTo>
                    <a:pt x="105218" y="124301"/>
                    <a:pt x="103979" y="120586"/>
                    <a:pt x="102646" y="116967"/>
                  </a:cubicBezTo>
                  <a:lnTo>
                    <a:pt x="101217" y="112966"/>
                  </a:lnTo>
                  <a:cubicBezTo>
                    <a:pt x="100836" y="110966"/>
                    <a:pt x="100360" y="109061"/>
                    <a:pt x="100074" y="107061"/>
                  </a:cubicBezTo>
                  <a:cubicBezTo>
                    <a:pt x="99598" y="104775"/>
                    <a:pt x="99312" y="102489"/>
                    <a:pt x="99026" y="100203"/>
                  </a:cubicBezTo>
                  <a:cubicBezTo>
                    <a:pt x="98836" y="96965"/>
                    <a:pt x="98741" y="93726"/>
                    <a:pt x="98741" y="90488"/>
                  </a:cubicBezTo>
                  <a:lnTo>
                    <a:pt x="98741" y="88392"/>
                  </a:lnTo>
                  <a:lnTo>
                    <a:pt x="98931" y="85535"/>
                  </a:lnTo>
                  <a:cubicBezTo>
                    <a:pt x="99407" y="82772"/>
                    <a:pt x="99788" y="79915"/>
                    <a:pt x="100074" y="77152"/>
                  </a:cubicBezTo>
                  <a:lnTo>
                    <a:pt x="100360" y="74867"/>
                  </a:lnTo>
                  <a:lnTo>
                    <a:pt x="100646" y="73247"/>
                  </a:lnTo>
                  <a:lnTo>
                    <a:pt x="100836" y="71152"/>
                  </a:lnTo>
                  <a:cubicBezTo>
                    <a:pt x="102265" y="65056"/>
                    <a:pt x="103884" y="59531"/>
                    <a:pt x="105980" y="53721"/>
                  </a:cubicBezTo>
                  <a:cubicBezTo>
                    <a:pt x="109028" y="45434"/>
                    <a:pt x="112742" y="37624"/>
                    <a:pt x="115695" y="31718"/>
                  </a:cubicBezTo>
                  <a:cubicBezTo>
                    <a:pt x="118553" y="26003"/>
                    <a:pt x="121410" y="21146"/>
                    <a:pt x="124172" y="16669"/>
                  </a:cubicBezTo>
                  <a:cubicBezTo>
                    <a:pt x="124458" y="16573"/>
                    <a:pt x="124744" y="16288"/>
                    <a:pt x="125030" y="16002"/>
                  </a:cubicBezTo>
                  <a:cubicBezTo>
                    <a:pt x="127411" y="12764"/>
                    <a:pt x="129792" y="9620"/>
                    <a:pt x="132364" y="6572"/>
                  </a:cubicBezTo>
                  <a:lnTo>
                    <a:pt x="133031" y="5810"/>
                  </a:lnTo>
                  <a:lnTo>
                    <a:pt x="133602" y="4858"/>
                  </a:lnTo>
                  <a:cubicBezTo>
                    <a:pt x="134745" y="3715"/>
                    <a:pt x="135793" y="2477"/>
                    <a:pt x="136841" y="1238"/>
                  </a:cubicBezTo>
                  <a:cubicBezTo>
                    <a:pt x="136841" y="1238"/>
                    <a:pt x="137126" y="571"/>
                    <a:pt x="137126" y="571"/>
                  </a:cubicBezTo>
                  <a:cubicBezTo>
                    <a:pt x="137126" y="571"/>
                    <a:pt x="137317" y="0"/>
                    <a:pt x="137317" y="0"/>
                  </a:cubicBezTo>
                  <a:cubicBezTo>
                    <a:pt x="136174" y="190"/>
                    <a:pt x="134936" y="476"/>
                    <a:pt x="133697" y="571"/>
                  </a:cubicBezTo>
                </a:path>
              </a:pathLst>
            </a:custGeom>
            <a:solidFill>
              <a:srgbClr val="F75F6A"/>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92A28BF5-41B7-E89B-6CA5-A6323D549425}"/>
                </a:ext>
              </a:extLst>
            </p:cNvPr>
            <p:cNvSpPr/>
            <p:nvPr/>
          </p:nvSpPr>
          <p:spPr>
            <a:xfrm>
              <a:off x="6413824" y="3298145"/>
              <a:ext cx="130678" cy="523611"/>
            </a:xfrm>
            <a:custGeom>
              <a:avLst/>
              <a:gdLst>
                <a:gd name="connsiteX0" fmla="*/ 126397 w 130678"/>
                <a:gd name="connsiteY0" fmla="*/ 381 h 523611"/>
                <a:gd name="connsiteX1" fmla="*/ 73152 w 130678"/>
                <a:gd name="connsiteY1" fmla="*/ 50292 h 523611"/>
                <a:gd name="connsiteX2" fmla="*/ 34576 w 130678"/>
                <a:gd name="connsiteY2" fmla="*/ 112871 h 523611"/>
                <a:gd name="connsiteX3" fmla="*/ 10287 w 130678"/>
                <a:gd name="connsiteY3" fmla="*/ 182785 h 523611"/>
                <a:gd name="connsiteX4" fmla="*/ 0 w 130678"/>
                <a:gd name="connsiteY4" fmla="*/ 263462 h 523611"/>
                <a:gd name="connsiteX5" fmla="*/ 4858 w 130678"/>
                <a:gd name="connsiteY5" fmla="*/ 317278 h 523611"/>
                <a:gd name="connsiteX6" fmla="*/ 20669 w 130678"/>
                <a:gd name="connsiteY6" fmla="*/ 371475 h 523611"/>
                <a:gd name="connsiteX7" fmla="*/ 31528 w 130678"/>
                <a:gd name="connsiteY7" fmla="*/ 395383 h 523611"/>
                <a:gd name="connsiteX8" fmla="*/ 42863 w 130678"/>
                <a:gd name="connsiteY8" fmla="*/ 415290 h 523611"/>
                <a:gd name="connsiteX9" fmla="*/ 68390 w 130678"/>
                <a:gd name="connsiteY9" fmla="*/ 457105 h 523611"/>
                <a:gd name="connsiteX10" fmla="*/ 68390 w 130678"/>
                <a:gd name="connsiteY10" fmla="*/ 457105 h 523611"/>
                <a:gd name="connsiteX11" fmla="*/ 68866 w 130678"/>
                <a:gd name="connsiteY11" fmla="*/ 458153 h 523611"/>
                <a:gd name="connsiteX12" fmla="*/ 68580 w 130678"/>
                <a:gd name="connsiteY12" fmla="*/ 457676 h 523611"/>
                <a:gd name="connsiteX13" fmla="*/ 78867 w 130678"/>
                <a:gd name="connsiteY13" fmla="*/ 478060 h 523611"/>
                <a:gd name="connsiteX14" fmla="*/ 86487 w 130678"/>
                <a:gd name="connsiteY14" fmla="*/ 499491 h 523611"/>
                <a:gd name="connsiteX15" fmla="*/ 86487 w 130678"/>
                <a:gd name="connsiteY15" fmla="*/ 499491 h 523611"/>
                <a:gd name="connsiteX16" fmla="*/ 86677 w 130678"/>
                <a:gd name="connsiteY16" fmla="*/ 500348 h 523611"/>
                <a:gd name="connsiteX17" fmla="*/ 86677 w 130678"/>
                <a:gd name="connsiteY17" fmla="*/ 500063 h 523611"/>
                <a:gd name="connsiteX18" fmla="*/ 89344 w 130678"/>
                <a:gd name="connsiteY18" fmla="*/ 521208 h 523611"/>
                <a:gd name="connsiteX19" fmla="*/ 91630 w 130678"/>
                <a:gd name="connsiteY19" fmla="*/ 523589 h 523611"/>
                <a:gd name="connsiteX20" fmla="*/ 94678 w 130678"/>
                <a:gd name="connsiteY20" fmla="*/ 521208 h 523611"/>
                <a:gd name="connsiteX21" fmla="*/ 93154 w 130678"/>
                <a:gd name="connsiteY21" fmla="*/ 493014 h 523611"/>
                <a:gd name="connsiteX22" fmla="*/ 82105 w 130678"/>
                <a:gd name="connsiteY22" fmla="*/ 462534 h 523611"/>
                <a:gd name="connsiteX23" fmla="*/ 65913 w 130678"/>
                <a:gd name="connsiteY23" fmla="*/ 432340 h 523611"/>
                <a:gd name="connsiteX24" fmla="*/ 49244 w 130678"/>
                <a:gd name="connsiteY24" fmla="*/ 403479 h 523611"/>
                <a:gd name="connsiteX25" fmla="*/ 50006 w 130678"/>
                <a:gd name="connsiteY25" fmla="*/ 404813 h 523611"/>
                <a:gd name="connsiteX26" fmla="*/ 42100 w 130678"/>
                <a:gd name="connsiteY26" fmla="*/ 389668 h 523611"/>
                <a:gd name="connsiteX27" fmla="*/ 33528 w 130678"/>
                <a:gd name="connsiteY27" fmla="*/ 369951 h 523611"/>
                <a:gd name="connsiteX28" fmla="*/ 19812 w 130678"/>
                <a:gd name="connsiteY28" fmla="*/ 328613 h 523611"/>
                <a:gd name="connsiteX29" fmla="*/ 20193 w 130678"/>
                <a:gd name="connsiteY29" fmla="*/ 330137 h 523611"/>
                <a:gd name="connsiteX30" fmla="*/ 13240 w 130678"/>
                <a:gd name="connsiteY30" fmla="*/ 294799 h 523611"/>
                <a:gd name="connsiteX31" fmla="*/ 10954 w 130678"/>
                <a:gd name="connsiteY31" fmla="*/ 257080 h 523611"/>
                <a:gd name="connsiteX32" fmla="*/ 10954 w 130678"/>
                <a:gd name="connsiteY32" fmla="*/ 258509 h 523611"/>
                <a:gd name="connsiteX33" fmla="*/ 15430 w 130678"/>
                <a:gd name="connsiteY33" fmla="*/ 209264 h 523611"/>
                <a:gd name="connsiteX34" fmla="*/ 24575 w 130678"/>
                <a:gd name="connsiteY34" fmla="*/ 168212 h 523611"/>
                <a:gd name="connsiteX35" fmla="*/ 24575 w 130678"/>
                <a:gd name="connsiteY35" fmla="*/ 168402 h 523611"/>
                <a:gd name="connsiteX36" fmla="*/ 24670 w 130678"/>
                <a:gd name="connsiteY36" fmla="*/ 167830 h 523611"/>
                <a:gd name="connsiteX37" fmla="*/ 24860 w 130678"/>
                <a:gd name="connsiteY37" fmla="*/ 167069 h 523611"/>
                <a:gd name="connsiteX38" fmla="*/ 24860 w 130678"/>
                <a:gd name="connsiteY38" fmla="*/ 167354 h 523611"/>
                <a:gd name="connsiteX39" fmla="*/ 61627 w 130678"/>
                <a:gd name="connsiteY39" fmla="*/ 80391 h 523611"/>
                <a:gd name="connsiteX40" fmla="*/ 61436 w 130678"/>
                <a:gd name="connsiteY40" fmla="*/ 80772 h 523611"/>
                <a:gd name="connsiteX41" fmla="*/ 104965 w 130678"/>
                <a:gd name="connsiteY41" fmla="*/ 25241 h 523611"/>
                <a:gd name="connsiteX42" fmla="*/ 104584 w 130678"/>
                <a:gd name="connsiteY42" fmla="*/ 25622 h 523611"/>
                <a:gd name="connsiteX43" fmla="*/ 129540 w 130678"/>
                <a:gd name="connsiteY43" fmla="*/ 5048 h 523611"/>
                <a:gd name="connsiteX44" fmla="*/ 130111 w 130678"/>
                <a:gd name="connsiteY44" fmla="*/ 1143 h 523611"/>
                <a:gd name="connsiteX45" fmla="*/ 127825 w 130678"/>
                <a:gd name="connsiteY45" fmla="*/ 0 h 523611"/>
                <a:gd name="connsiteX46" fmla="*/ 126111 w 130678"/>
                <a:gd name="connsiteY46" fmla="*/ 572 h 523611"/>
                <a:gd name="connsiteX47" fmla="*/ 86296 w 130678"/>
                <a:gd name="connsiteY47" fmla="*/ 500158 h 523611"/>
                <a:gd name="connsiteX48" fmla="*/ 86201 w 130678"/>
                <a:gd name="connsiteY48" fmla="*/ 499586 h 523611"/>
                <a:gd name="connsiteX49" fmla="*/ 86201 w 130678"/>
                <a:gd name="connsiteY49" fmla="*/ 499586 h 523611"/>
                <a:gd name="connsiteX50" fmla="*/ 86392 w 130678"/>
                <a:gd name="connsiteY50" fmla="*/ 500158 h 523611"/>
                <a:gd name="connsiteX51" fmla="*/ 68294 w 130678"/>
                <a:gd name="connsiteY51" fmla="*/ 457771 h 523611"/>
                <a:gd name="connsiteX52" fmla="*/ 68008 w 130678"/>
                <a:gd name="connsiteY52" fmla="*/ 457295 h 523611"/>
                <a:gd name="connsiteX53" fmla="*/ 68008 w 130678"/>
                <a:gd name="connsiteY53" fmla="*/ 457295 h 523611"/>
                <a:gd name="connsiteX54" fmla="*/ 68294 w 130678"/>
                <a:gd name="connsiteY54" fmla="*/ 457771 h 523611"/>
                <a:gd name="connsiteX55" fmla="*/ 24670 w 130678"/>
                <a:gd name="connsiteY55" fmla="*/ 167926 h 523611"/>
                <a:gd name="connsiteX56" fmla="*/ 24575 w 130678"/>
                <a:gd name="connsiteY56" fmla="*/ 168307 h 523611"/>
                <a:gd name="connsiteX57" fmla="*/ 24860 w 130678"/>
                <a:gd name="connsiteY57" fmla="*/ 167354 h 523611"/>
                <a:gd name="connsiteX58" fmla="*/ 24860 w 130678"/>
                <a:gd name="connsiteY58" fmla="*/ 167926 h 5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0678" h="523611">
                  <a:moveTo>
                    <a:pt x="126397" y="381"/>
                  </a:moveTo>
                  <a:cubicBezTo>
                    <a:pt x="106490" y="14478"/>
                    <a:pt x="88487" y="31337"/>
                    <a:pt x="73152" y="50292"/>
                  </a:cubicBezTo>
                  <a:cubicBezTo>
                    <a:pt x="57721" y="69342"/>
                    <a:pt x="44958" y="90678"/>
                    <a:pt x="34576" y="112871"/>
                  </a:cubicBezTo>
                  <a:cubicBezTo>
                    <a:pt x="24098" y="135255"/>
                    <a:pt x="16192" y="158782"/>
                    <a:pt x="10287" y="182785"/>
                  </a:cubicBezTo>
                  <a:cubicBezTo>
                    <a:pt x="3810" y="209169"/>
                    <a:pt x="95" y="236220"/>
                    <a:pt x="0" y="263462"/>
                  </a:cubicBezTo>
                  <a:cubicBezTo>
                    <a:pt x="0" y="281559"/>
                    <a:pt x="1524" y="299466"/>
                    <a:pt x="4858" y="317278"/>
                  </a:cubicBezTo>
                  <a:cubicBezTo>
                    <a:pt x="8287" y="335756"/>
                    <a:pt x="13716" y="353949"/>
                    <a:pt x="20669" y="371475"/>
                  </a:cubicBezTo>
                  <a:cubicBezTo>
                    <a:pt x="23908" y="379667"/>
                    <a:pt x="27527" y="387572"/>
                    <a:pt x="31528" y="395383"/>
                  </a:cubicBezTo>
                  <a:cubicBezTo>
                    <a:pt x="34957" y="402146"/>
                    <a:pt x="38862" y="408718"/>
                    <a:pt x="42863" y="415290"/>
                  </a:cubicBezTo>
                  <a:cubicBezTo>
                    <a:pt x="51340" y="429292"/>
                    <a:pt x="60293" y="442913"/>
                    <a:pt x="68390" y="457105"/>
                  </a:cubicBezTo>
                  <a:lnTo>
                    <a:pt x="68390" y="457105"/>
                  </a:lnTo>
                  <a:cubicBezTo>
                    <a:pt x="68390" y="457105"/>
                    <a:pt x="68771" y="457867"/>
                    <a:pt x="68866" y="458153"/>
                  </a:cubicBezTo>
                  <a:cubicBezTo>
                    <a:pt x="68866" y="457962"/>
                    <a:pt x="68675" y="457867"/>
                    <a:pt x="68580" y="457676"/>
                  </a:cubicBezTo>
                  <a:cubicBezTo>
                    <a:pt x="72200" y="464344"/>
                    <a:pt x="75724" y="471107"/>
                    <a:pt x="78867" y="478060"/>
                  </a:cubicBezTo>
                  <a:cubicBezTo>
                    <a:pt x="82010" y="485013"/>
                    <a:pt x="84487" y="492157"/>
                    <a:pt x="86487" y="499491"/>
                  </a:cubicBezTo>
                  <a:lnTo>
                    <a:pt x="86487" y="499491"/>
                  </a:lnTo>
                  <a:cubicBezTo>
                    <a:pt x="86487" y="499491"/>
                    <a:pt x="86582" y="500063"/>
                    <a:pt x="86677" y="500348"/>
                  </a:cubicBezTo>
                  <a:lnTo>
                    <a:pt x="86677" y="500063"/>
                  </a:lnTo>
                  <a:cubicBezTo>
                    <a:pt x="88297" y="507016"/>
                    <a:pt x="89344" y="514064"/>
                    <a:pt x="89344" y="521208"/>
                  </a:cubicBezTo>
                  <a:cubicBezTo>
                    <a:pt x="89344" y="522446"/>
                    <a:pt x="90583" y="523399"/>
                    <a:pt x="91630" y="523589"/>
                  </a:cubicBezTo>
                  <a:cubicBezTo>
                    <a:pt x="93154" y="523780"/>
                    <a:pt x="94488" y="522732"/>
                    <a:pt x="94678" y="521208"/>
                  </a:cubicBezTo>
                  <a:cubicBezTo>
                    <a:pt x="96012" y="511778"/>
                    <a:pt x="95250" y="502253"/>
                    <a:pt x="93154" y="493014"/>
                  </a:cubicBezTo>
                  <a:cubicBezTo>
                    <a:pt x="90773" y="482441"/>
                    <a:pt x="86677" y="472345"/>
                    <a:pt x="82105" y="462534"/>
                  </a:cubicBezTo>
                  <a:cubicBezTo>
                    <a:pt x="77343" y="452152"/>
                    <a:pt x="71628" y="442246"/>
                    <a:pt x="65913" y="432340"/>
                  </a:cubicBezTo>
                  <a:cubicBezTo>
                    <a:pt x="60388" y="422720"/>
                    <a:pt x="54673" y="413195"/>
                    <a:pt x="49244" y="403479"/>
                  </a:cubicBezTo>
                  <a:cubicBezTo>
                    <a:pt x="49530" y="403955"/>
                    <a:pt x="49816" y="404336"/>
                    <a:pt x="50006" y="404813"/>
                  </a:cubicBezTo>
                  <a:cubicBezTo>
                    <a:pt x="47244" y="399859"/>
                    <a:pt x="44577" y="394811"/>
                    <a:pt x="42100" y="389668"/>
                  </a:cubicBezTo>
                  <a:cubicBezTo>
                    <a:pt x="39052" y="383191"/>
                    <a:pt x="36195" y="376523"/>
                    <a:pt x="33528" y="369951"/>
                  </a:cubicBezTo>
                  <a:cubicBezTo>
                    <a:pt x="28099" y="356521"/>
                    <a:pt x="23527" y="342614"/>
                    <a:pt x="19812" y="328613"/>
                  </a:cubicBezTo>
                  <a:cubicBezTo>
                    <a:pt x="19907" y="329184"/>
                    <a:pt x="20098" y="329660"/>
                    <a:pt x="20193" y="330137"/>
                  </a:cubicBezTo>
                  <a:cubicBezTo>
                    <a:pt x="17240" y="318516"/>
                    <a:pt x="14859" y="306705"/>
                    <a:pt x="13240" y="294799"/>
                  </a:cubicBezTo>
                  <a:cubicBezTo>
                    <a:pt x="11525" y="282321"/>
                    <a:pt x="10858" y="269653"/>
                    <a:pt x="10954" y="257080"/>
                  </a:cubicBezTo>
                  <a:lnTo>
                    <a:pt x="10954" y="258509"/>
                  </a:lnTo>
                  <a:cubicBezTo>
                    <a:pt x="11049" y="241935"/>
                    <a:pt x="12668" y="225552"/>
                    <a:pt x="15430" y="209264"/>
                  </a:cubicBezTo>
                  <a:cubicBezTo>
                    <a:pt x="17812" y="195453"/>
                    <a:pt x="20955" y="181737"/>
                    <a:pt x="24575" y="168212"/>
                  </a:cubicBezTo>
                  <a:lnTo>
                    <a:pt x="24575" y="168402"/>
                  </a:lnTo>
                  <a:cubicBezTo>
                    <a:pt x="24575" y="168402"/>
                    <a:pt x="24575" y="168021"/>
                    <a:pt x="24670" y="167830"/>
                  </a:cubicBezTo>
                  <a:cubicBezTo>
                    <a:pt x="24670" y="167545"/>
                    <a:pt x="24765" y="167259"/>
                    <a:pt x="24860" y="167069"/>
                  </a:cubicBezTo>
                  <a:lnTo>
                    <a:pt x="24860" y="167354"/>
                  </a:lnTo>
                  <a:cubicBezTo>
                    <a:pt x="33433" y="136970"/>
                    <a:pt x="45529" y="107633"/>
                    <a:pt x="61627" y="80391"/>
                  </a:cubicBezTo>
                  <a:cubicBezTo>
                    <a:pt x="61627" y="80486"/>
                    <a:pt x="61531" y="80677"/>
                    <a:pt x="61436" y="80772"/>
                  </a:cubicBezTo>
                  <a:cubicBezTo>
                    <a:pt x="73533" y="60579"/>
                    <a:pt x="87916" y="41624"/>
                    <a:pt x="104965" y="25241"/>
                  </a:cubicBezTo>
                  <a:cubicBezTo>
                    <a:pt x="104870" y="25337"/>
                    <a:pt x="104680" y="25432"/>
                    <a:pt x="104584" y="25622"/>
                  </a:cubicBezTo>
                  <a:cubicBezTo>
                    <a:pt x="112395" y="18193"/>
                    <a:pt x="120682" y="11240"/>
                    <a:pt x="129540" y="5048"/>
                  </a:cubicBezTo>
                  <a:cubicBezTo>
                    <a:pt x="130778" y="4191"/>
                    <a:pt x="131064" y="2286"/>
                    <a:pt x="130111" y="1143"/>
                  </a:cubicBezTo>
                  <a:cubicBezTo>
                    <a:pt x="129540" y="381"/>
                    <a:pt x="128683" y="0"/>
                    <a:pt x="127825" y="0"/>
                  </a:cubicBezTo>
                  <a:cubicBezTo>
                    <a:pt x="127254" y="0"/>
                    <a:pt x="126682" y="191"/>
                    <a:pt x="126111" y="572"/>
                  </a:cubicBezTo>
                  <a:moveTo>
                    <a:pt x="86296" y="500158"/>
                  </a:moveTo>
                  <a:cubicBezTo>
                    <a:pt x="86296" y="500158"/>
                    <a:pt x="86296" y="499777"/>
                    <a:pt x="86201" y="499586"/>
                  </a:cubicBezTo>
                  <a:lnTo>
                    <a:pt x="86201" y="499586"/>
                  </a:lnTo>
                  <a:cubicBezTo>
                    <a:pt x="86201" y="499586"/>
                    <a:pt x="86296" y="499872"/>
                    <a:pt x="86392" y="500158"/>
                  </a:cubicBezTo>
                  <a:moveTo>
                    <a:pt x="68294" y="457771"/>
                  </a:moveTo>
                  <a:cubicBezTo>
                    <a:pt x="68294" y="457771"/>
                    <a:pt x="68104" y="457486"/>
                    <a:pt x="68008" y="457295"/>
                  </a:cubicBezTo>
                  <a:lnTo>
                    <a:pt x="68008" y="457295"/>
                  </a:lnTo>
                  <a:cubicBezTo>
                    <a:pt x="68008" y="457295"/>
                    <a:pt x="68199" y="457581"/>
                    <a:pt x="68294" y="457771"/>
                  </a:cubicBezTo>
                  <a:moveTo>
                    <a:pt x="24670" y="167926"/>
                  </a:moveTo>
                  <a:cubicBezTo>
                    <a:pt x="24670" y="167926"/>
                    <a:pt x="24670" y="168212"/>
                    <a:pt x="24575" y="168307"/>
                  </a:cubicBezTo>
                  <a:cubicBezTo>
                    <a:pt x="24575" y="168021"/>
                    <a:pt x="24765" y="167735"/>
                    <a:pt x="24860" y="167354"/>
                  </a:cubicBezTo>
                  <a:lnTo>
                    <a:pt x="24860" y="167926"/>
                  </a:lnTo>
                </a:path>
              </a:pathLst>
            </a:custGeom>
            <a:solidFill>
              <a:srgbClr val="F32534"/>
            </a:solidFill>
            <a:ln w="9525" cap="flat">
              <a:noFill/>
              <a:prstDash val="solid"/>
              <a:miter/>
            </a:ln>
          </p:spPr>
          <p:txBody>
            <a:bodyPr rtlCol="0" anchor="ctr"/>
            <a:lstStyle/>
            <a:p>
              <a:endParaRPr lang="en-US"/>
            </a:p>
          </p:txBody>
        </p:sp>
        <p:grpSp>
          <p:nvGrpSpPr>
            <p:cNvPr id="1236" name="Graphic 100">
              <a:extLst>
                <a:ext uri="{FF2B5EF4-FFF2-40B4-BE49-F238E27FC236}">
                  <a16:creationId xmlns:a16="http://schemas.microsoft.com/office/drawing/2014/main" id="{B163C8F0-45CB-D062-8859-24E407B525AD}"/>
                </a:ext>
              </a:extLst>
            </p:cNvPr>
            <p:cNvGrpSpPr/>
            <p:nvPr/>
          </p:nvGrpSpPr>
          <p:grpSpPr>
            <a:xfrm>
              <a:off x="6614296" y="3593229"/>
              <a:ext cx="42605" cy="339185"/>
              <a:chOff x="3668334" y="4285877"/>
              <a:chExt cx="42605" cy="339185"/>
            </a:xfrm>
            <a:solidFill>
              <a:srgbClr val="346D70"/>
            </a:solidFill>
          </p:grpSpPr>
          <p:sp>
            <p:nvSpPr>
              <p:cNvPr id="1527" name="Freeform: Shape 1526">
                <a:extLst>
                  <a:ext uri="{FF2B5EF4-FFF2-40B4-BE49-F238E27FC236}">
                    <a16:creationId xmlns:a16="http://schemas.microsoft.com/office/drawing/2014/main" id="{CD7638FA-CB90-79E1-B79F-084B17C959AC}"/>
                  </a:ext>
                </a:extLst>
              </p:cNvPr>
              <p:cNvSpPr/>
              <p:nvPr/>
            </p:nvSpPr>
            <p:spPr>
              <a:xfrm>
                <a:off x="3668334" y="4285877"/>
                <a:ext cx="42605" cy="339185"/>
              </a:xfrm>
              <a:custGeom>
                <a:avLst/>
                <a:gdLst>
                  <a:gd name="connsiteX0" fmla="*/ 40606 w 42605"/>
                  <a:gd name="connsiteY0" fmla="*/ 296228 h 339185"/>
                  <a:gd name="connsiteX1" fmla="*/ 26509 w 42605"/>
                  <a:gd name="connsiteY1" fmla="*/ 213074 h 339185"/>
                  <a:gd name="connsiteX2" fmla="*/ 23556 w 42605"/>
                  <a:gd name="connsiteY2" fmla="*/ 201454 h 339185"/>
                  <a:gd name="connsiteX3" fmla="*/ 23080 w 42605"/>
                  <a:gd name="connsiteY3" fmla="*/ 199644 h 339185"/>
                  <a:gd name="connsiteX4" fmla="*/ 20032 w 42605"/>
                  <a:gd name="connsiteY4" fmla="*/ 187071 h 339185"/>
                  <a:gd name="connsiteX5" fmla="*/ 15174 w 42605"/>
                  <a:gd name="connsiteY5" fmla="*/ 160115 h 339185"/>
                  <a:gd name="connsiteX6" fmla="*/ 12697 w 42605"/>
                  <a:gd name="connsiteY6" fmla="*/ 127159 h 339185"/>
                  <a:gd name="connsiteX7" fmla="*/ 16222 w 42605"/>
                  <a:gd name="connsiteY7" fmla="*/ 87630 h 339185"/>
                  <a:gd name="connsiteX8" fmla="*/ 16222 w 42605"/>
                  <a:gd name="connsiteY8" fmla="*/ 87916 h 339185"/>
                  <a:gd name="connsiteX9" fmla="*/ 16222 w 42605"/>
                  <a:gd name="connsiteY9" fmla="*/ 87344 h 339185"/>
                  <a:gd name="connsiteX10" fmla="*/ 16412 w 42605"/>
                  <a:gd name="connsiteY10" fmla="*/ 86392 h 339185"/>
                  <a:gd name="connsiteX11" fmla="*/ 16412 w 42605"/>
                  <a:gd name="connsiteY11" fmla="*/ 86868 h 339185"/>
                  <a:gd name="connsiteX12" fmla="*/ 26032 w 42605"/>
                  <a:gd name="connsiteY12" fmla="*/ 46958 h 339185"/>
                  <a:gd name="connsiteX13" fmla="*/ 41177 w 42605"/>
                  <a:gd name="connsiteY13" fmla="*/ 6953 h 339185"/>
                  <a:gd name="connsiteX14" fmla="*/ 37748 w 42605"/>
                  <a:gd name="connsiteY14" fmla="*/ 286 h 339185"/>
                  <a:gd name="connsiteX15" fmla="*/ 36129 w 42605"/>
                  <a:gd name="connsiteY15" fmla="*/ 0 h 339185"/>
                  <a:gd name="connsiteX16" fmla="*/ 33652 w 42605"/>
                  <a:gd name="connsiteY16" fmla="*/ 667 h 339185"/>
                  <a:gd name="connsiteX17" fmla="*/ 31081 w 42605"/>
                  <a:gd name="connsiteY17" fmla="*/ 3715 h 339185"/>
                  <a:gd name="connsiteX18" fmla="*/ 8602 w 42605"/>
                  <a:gd name="connsiteY18" fmla="*/ 67913 h 339185"/>
                  <a:gd name="connsiteX19" fmla="*/ 29 w 42605"/>
                  <a:gd name="connsiteY19" fmla="*/ 134779 h 339185"/>
                  <a:gd name="connsiteX20" fmla="*/ 1839 w 42605"/>
                  <a:gd name="connsiteY20" fmla="*/ 169736 h 339185"/>
                  <a:gd name="connsiteX21" fmla="*/ 7840 w 42605"/>
                  <a:gd name="connsiteY21" fmla="*/ 204978 h 339185"/>
                  <a:gd name="connsiteX22" fmla="*/ 21365 w 42605"/>
                  <a:gd name="connsiteY22" fmla="*/ 275463 h 339185"/>
                  <a:gd name="connsiteX23" fmla="*/ 22127 w 42605"/>
                  <a:gd name="connsiteY23" fmla="*/ 289370 h 339185"/>
                  <a:gd name="connsiteX24" fmla="*/ 28414 w 42605"/>
                  <a:gd name="connsiteY24" fmla="*/ 296704 h 339185"/>
                  <a:gd name="connsiteX25" fmla="*/ 30033 w 42605"/>
                  <a:gd name="connsiteY25" fmla="*/ 330327 h 339185"/>
                  <a:gd name="connsiteX26" fmla="*/ 30033 w 42605"/>
                  <a:gd name="connsiteY26" fmla="*/ 333375 h 339185"/>
                  <a:gd name="connsiteX27" fmla="*/ 30033 w 42605"/>
                  <a:gd name="connsiteY27" fmla="*/ 338233 h 339185"/>
                  <a:gd name="connsiteX28" fmla="*/ 30223 w 42605"/>
                  <a:gd name="connsiteY28" fmla="*/ 338233 h 339185"/>
                  <a:gd name="connsiteX29" fmla="*/ 33843 w 42605"/>
                  <a:gd name="connsiteY29" fmla="*/ 338709 h 339185"/>
                  <a:gd name="connsiteX30" fmla="*/ 41272 w 42605"/>
                  <a:gd name="connsiteY30" fmla="*/ 339185 h 339185"/>
                  <a:gd name="connsiteX31" fmla="*/ 42606 w 42605"/>
                  <a:gd name="connsiteY31" fmla="*/ 339185 h 339185"/>
                  <a:gd name="connsiteX32" fmla="*/ 40701 w 42605"/>
                  <a:gd name="connsiteY32" fmla="*/ 296323 h 33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605" h="339185">
                    <a:moveTo>
                      <a:pt x="40606" y="296228"/>
                    </a:moveTo>
                    <a:cubicBezTo>
                      <a:pt x="38320" y="269939"/>
                      <a:pt x="33557" y="241935"/>
                      <a:pt x="26509" y="213074"/>
                    </a:cubicBezTo>
                    <a:cubicBezTo>
                      <a:pt x="25556" y="209169"/>
                      <a:pt x="24604" y="205264"/>
                      <a:pt x="23556" y="201454"/>
                    </a:cubicBezTo>
                    <a:lnTo>
                      <a:pt x="23080" y="199644"/>
                    </a:lnTo>
                    <a:cubicBezTo>
                      <a:pt x="22032" y="195453"/>
                      <a:pt x="20889" y="191262"/>
                      <a:pt x="20032" y="187071"/>
                    </a:cubicBezTo>
                    <a:cubicBezTo>
                      <a:pt x="18127" y="178499"/>
                      <a:pt x="16412" y="169450"/>
                      <a:pt x="15174" y="160115"/>
                    </a:cubicBezTo>
                    <a:cubicBezTo>
                      <a:pt x="13650" y="148304"/>
                      <a:pt x="12888" y="137351"/>
                      <a:pt x="12697" y="127159"/>
                    </a:cubicBezTo>
                    <a:cubicBezTo>
                      <a:pt x="12983" y="113919"/>
                      <a:pt x="14126" y="100775"/>
                      <a:pt x="16222" y="87630"/>
                    </a:cubicBezTo>
                    <a:lnTo>
                      <a:pt x="16222" y="87916"/>
                    </a:lnTo>
                    <a:cubicBezTo>
                      <a:pt x="16222" y="87916"/>
                      <a:pt x="16222" y="87535"/>
                      <a:pt x="16222" y="87344"/>
                    </a:cubicBezTo>
                    <a:cubicBezTo>
                      <a:pt x="16222" y="87058"/>
                      <a:pt x="16317" y="86678"/>
                      <a:pt x="16412" y="86392"/>
                    </a:cubicBezTo>
                    <a:cubicBezTo>
                      <a:pt x="16412" y="86582"/>
                      <a:pt x="16412" y="86678"/>
                      <a:pt x="16412" y="86868"/>
                    </a:cubicBezTo>
                    <a:cubicBezTo>
                      <a:pt x="18793" y="73343"/>
                      <a:pt x="21937" y="60008"/>
                      <a:pt x="26032" y="46958"/>
                    </a:cubicBezTo>
                    <a:cubicBezTo>
                      <a:pt x="30223" y="33338"/>
                      <a:pt x="35462" y="20003"/>
                      <a:pt x="41177" y="6953"/>
                    </a:cubicBezTo>
                    <a:cubicBezTo>
                      <a:pt x="42320" y="4286"/>
                      <a:pt x="40225" y="1048"/>
                      <a:pt x="37748" y="286"/>
                    </a:cubicBezTo>
                    <a:cubicBezTo>
                      <a:pt x="37177" y="95"/>
                      <a:pt x="36700" y="0"/>
                      <a:pt x="36129" y="0"/>
                    </a:cubicBezTo>
                    <a:cubicBezTo>
                      <a:pt x="35272" y="0"/>
                      <a:pt x="34414" y="191"/>
                      <a:pt x="33652" y="667"/>
                    </a:cubicBezTo>
                    <a:cubicBezTo>
                      <a:pt x="32319" y="1333"/>
                      <a:pt x="31652" y="2477"/>
                      <a:pt x="31081" y="3715"/>
                    </a:cubicBezTo>
                    <a:cubicBezTo>
                      <a:pt x="21841" y="24479"/>
                      <a:pt x="14126" y="45911"/>
                      <a:pt x="8602" y="67913"/>
                    </a:cubicBezTo>
                    <a:cubicBezTo>
                      <a:pt x="3172" y="89726"/>
                      <a:pt x="315" y="112300"/>
                      <a:pt x="29" y="134779"/>
                    </a:cubicBezTo>
                    <a:cubicBezTo>
                      <a:pt x="-161" y="146495"/>
                      <a:pt x="601" y="158115"/>
                      <a:pt x="1839" y="169736"/>
                    </a:cubicBezTo>
                    <a:cubicBezTo>
                      <a:pt x="3077" y="181642"/>
                      <a:pt x="5363" y="193358"/>
                      <a:pt x="7840" y="204978"/>
                    </a:cubicBezTo>
                    <a:cubicBezTo>
                      <a:pt x="12793" y="228410"/>
                      <a:pt x="18793" y="251555"/>
                      <a:pt x="21365" y="275463"/>
                    </a:cubicBezTo>
                    <a:cubicBezTo>
                      <a:pt x="21746" y="280130"/>
                      <a:pt x="22032" y="284702"/>
                      <a:pt x="22127" y="289370"/>
                    </a:cubicBezTo>
                    <a:cubicBezTo>
                      <a:pt x="22127" y="293084"/>
                      <a:pt x="24699" y="296228"/>
                      <a:pt x="28414" y="296704"/>
                    </a:cubicBezTo>
                    <a:cubicBezTo>
                      <a:pt x="29271" y="307943"/>
                      <a:pt x="29842" y="319183"/>
                      <a:pt x="30033" y="330327"/>
                    </a:cubicBezTo>
                    <a:lnTo>
                      <a:pt x="30033" y="333375"/>
                    </a:lnTo>
                    <a:cubicBezTo>
                      <a:pt x="30033" y="334899"/>
                      <a:pt x="30033" y="336518"/>
                      <a:pt x="30033" y="338233"/>
                    </a:cubicBezTo>
                    <a:lnTo>
                      <a:pt x="30223" y="338233"/>
                    </a:lnTo>
                    <a:cubicBezTo>
                      <a:pt x="31176" y="338423"/>
                      <a:pt x="32128" y="338519"/>
                      <a:pt x="33843" y="338709"/>
                    </a:cubicBezTo>
                    <a:cubicBezTo>
                      <a:pt x="36319" y="338995"/>
                      <a:pt x="38796" y="339185"/>
                      <a:pt x="41272" y="339185"/>
                    </a:cubicBezTo>
                    <a:cubicBezTo>
                      <a:pt x="41749" y="339185"/>
                      <a:pt x="42130" y="339185"/>
                      <a:pt x="42606" y="339185"/>
                    </a:cubicBezTo>
                    <a:cubicBezTo>
                      <a:pt x="42606" y="324993"/>
                      <a:pt x="41939" y="310610"/>
                      <a:pt x="40701" y="296323"/>
                    </a:cubicBezTo>
                    <a:close/>
                  </a:path>
                </a:pathLst>
              </a:custGeom>
              <a:solidFill>
                <a:srgbClr val="F32534"/>
              </a:solidFill>
              <a:ln w="9525"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id="{1C6A3094-ACE3-5713-87F5-B533D12FCEE3}"/>
                  </a:ext>
                </a:extLst>
              </p:cNvPr>
              <p:cNvSpPr/>
              <p:nvPr/>
            </p:nvSpPr>
            <p:spPr>
              <a:xfrm>
                <a:off x="3684460" y="4372555"/>
                <a:ext cx="95" cy="857"/>
              </a:xfrm>
              <a:custGeom>
                <a:avLst/>
                <a:gdLst>
                  <a:gd name="connsiteX0" fmla="*/ 0 w 95"/>
                  <a:gd name="connsiteY0" fmla="*/ 857 h 857"/>
                  <a:gd name="connsiteX1" fmla="*/ 95 w 95"/>
                  <a:gd name="connsiteY1" fmla="*/ 0 h 857"/>
                  <a:gd name="connsiteX2" fmla="*/ 95 w 95"/>
                  <a:gd name="connsiteY2" fmla="*/ 857 h 857"/>
                </a:gdLst>
                <a:ahLst/>
                <a:cxnLst>
                  <a:cxn ang="0">
                    <a:pos x="connsiteX0" y="connsiteY0"/>
                  </a:cxn>
                  <a:cxn ang="0">
                    <a:pos x="connsiteX1" y="connsiteY1"/>
                  </a:cxn>
                  <a:cxn ang="0">
                    <a:pos x="connsiteX2" y="connsiteY2"/>
                  </a:cxn>
                </a:cxnLst>
                <a:rect l="l" t="t" r="r" b="b"/>
                <a:pathLst>
                  <a:path w="95" h="857">
                    <a:moveTo>
                      <a:pt x="0" y="857"/>
                    </a:moveTo>
                    <a:cubicBezTo>
                      <a:pt x="0" y="857"/>
                      <a:pt x="95" y="286"/>
                      <a:pt x="95" y="0"/>
                    </a:cubicBezTo>
                    <a:lnTo>
                      <a:pt x="95" y="857"/>
                    </a:lnTo>
                    <a:close/>
                  </a:path>
                </a:pathLst>
              </a:custGeom>
              <a:grpFill/>
              <a:ln w="9525" cap="flat">
                <a:noFill/>
                <a:prstDash val="solid"/>
                <a:miter/>
              </a:ln>
            </p:spPr>
            <p:txBody>
              <a:bodyPr rtlCol="0" anchor="ctr"/>
              <a:lstStyle/>
              <a:p>
                <a:endParaRPr lang="en-US"/>
              </a:p>
            </p:txBody>
          </p:sp>
        </p:grpSp>
        <p:sp>
          <p:nvSpPr>
            <p:cNvPr id="1237" name="Freeform: Shape 1236">
              <a:extLst>
                <a:ext uri="{FF2B5EF4-FFF2-40B4-BE49-F238E27FC236}">
                  <a16:creationId xmlns:a16="http://schemas.microsoft.com/office/drawing/2014/main" id="{DC7E753A-F584-8FEF-471E-E6B2B66528E6}"/>
                </a:ext>
              </a:extLst>
            </p:cNvPr>
            <p:cNvSpPr/>
            <p:nvPr/>
          </p:nvSpPr>
          <p:spPr>
            <a:xfrm>
              <a:off x="6883596" y="3569989"/>
              <a:ext cx="106493" cy="309181"/>
            </a:xfrm>
            <a:custGeom>
              <a:avLst/>
              <a:gdLst>
                <a:gd name="connsiteX0" fmla="*/ 101632 w 106493"/>
                <a:gd name="connsiteY0" fmla="*/ 1714 h 309181"/>
                <a:gd name="connsiteX1" fmla="*/ 85916 w 106493"/>
                <a:gd name="connsiteY1" fmla="*/ 43910 h 309181"/>
                <a:gd name="connsiteX2" fmla="*/ 72009 w 106493"/>
                <a:gd name="connsiteY2" fmla="*/ 86773 h 309181"/>
                <a:gd name="connsiteX3" fmla="*/ 67247 w 106493"/>
                <a:gd name="connsiteY3" fmla="*/ 110109 h 309181"/>
                <a:gd name="connsiteX4" fmla="*/ 63437 w 106493"/>
                <a:gd name="connsiteY4" fmla="*/ 132969 h 309181"/>
                <a:gd name="connsiteX5" fmla="*/ 56388 w 106493"/>
                <a:gd name="connsiteY5" fmla="*/ 179546 h 309181"/>
                <a:gd name="connsiteX6" fmla="*/ 56388 w 106493"/>
                <a:gd name="connsiteY6" fmla="*/ 179546 h 309181"/>
                <a:gd name="connsiteX7" fmla="*/ 47339 w 106493"/>
                <a:gd name="connsiteY7" fmla="*/ 221075 h 309181"/>
                <a:gd name="connsiteX8" fmla="*/ 35433 w 106493"/>
                <a:gd name="connsiteY8" fmla="*/ 255365 h 309181"/>
                <a:gd name="connsiteX9" fmla="*/ 17812 w 106493"/>
                <a:gd name="connsiteY9" fmla="*/ 283655 h 309181"/>
                <a:gd name="connsiteX10" fmla="*/ 10954 w 106493"/>
                <a:gd name="connsiteY10" fmla="*/ 290989 h 309181"/>
                <a:gd name="connsiteX11" fmla="*/ 1905 w 106493"/>
                <a:gd name="connsiteY11" fmla="*/ 298704 h 309181"/>
                <a:gd name="connsiteX12" fmla="*/ 0 w 106493"/>
                <a:gd name="connsiteY12" fmla="*/ 302895 h 309181"/>
                <a:gd name="connsiteX13" fmla="*/ 1619 w 106493"/>
                <a:gd name="connsiteY13" fmla="*/ 307276 h 309181"/>
                <a:gd name="connsiteX14" fmla="*/ 5906 w 106493"/>
                <a:gd name="connsiteY14" fmla="*/ 309181 h 309181"/>
                <a:gd name="connsiteX15" fmla="*/ 7525 w 106493"/>
                <a:gd name="connsiteY15" fmla="*/ 308991 h 309181"/>
                <a:gd name="connsiteX16" fmla="*/ 10287 w 106493"/>
                <a:gd name="connsiteY16" fmla="*/ 307562 h 309181"/>
                <a:gd name="connsiteX17" fmla="*/ 41053 w 106493"/>
                <a:gd name="connsiteY17" fmla="*/ 269938 h 309181"/>
                <a:gd name="connsiteX18" fmla="*/ 56198 w 106493"/>
                <a:gd name="connsiteY18" fmla="*/ 223742 h 309181"/>
                <a:gd name="connsiteX19" fmla="*/ 62008 w 106493"/>
                <a:gd name="connsiteY19" fmla="*/ 196596 h 309181"/>
                <a:gd name="connsiteX20" fmla="*/ 66675 w 106493"/>
                <a:gd name="connsiteY20" fmla="*/ 166211 h 309181"/>
                <a:gd name="connsiteX21" fmla="*/ 75057 w 106493"/>
                <a:gd name="connsiteY21" fmla="*/ 104775 h 309181"/>
                <a:gd name="connsiteX22" fmla="*/ 75057 w 106493"/>
                <a:gd name="connsiteY22" fmla="*/ 104775 h 309181"/>
                <a:gd name="connsiteX23" fmla="*/ 80677 w 106493"/>
                <a:gd name="connsiteY23" fmla="*/ 78486 h 309181"/>
                <a:gd name="connsiteX24" fmla="*/ 88297 w 106493"/>
                <a:gd name="connsiteY24" fmla="*/ 53626 h 309181"/>
                <a:gd name="connsiteX25" fmla="*/ 106394 w 106493"/>
                <a:gd name="connsiteY25" fmla="*/ 3143 h 309181"/>
                <a:gd name="connsiteX26" fmla="*/ 104870 w 106493"/>
                <a:gd name="connsiteY26" fmla="*/ 95 h 309181"/>
                <a:gd name="connsiteX27" fmla="*/ 104204 w 106493"/>
                <a:gd name="connsiteY27" fmla="*/ 0 h 309181"/>
                <a:gd name="connsiteX28" fmla="*/ 101822 w 106493"/>
                <a:gd name="connsiteY28" fmla="*/ 1714 h 309181"/>
                <a:gd name="connsiteX29" fmla="*/ 35433 w 106493"/>
                <a:gd name="connsiteY29" fmla="*/ 255842 h 309181"/>
                <a:gd name="connsiteX30" fmla="*/ 35243 w 106493"/>
                <a:gd name="connsiteY30" fmla="*/ 256318 h 309181"/>
                <a:gd name="connsiteX31" fmla="*/ 35433 w 106493"/>
                <a:gd name="connsiteY31" fmla="*/ 255842 h 309181"/>
                <a:gd name="connsiteX32" fmla="*/ 18955 w 106493"/>
                <a:gd name="connsiteY32" fmla="*/ 282607 h 309181"/>
                <a:gd name="connsiteX33" fmla="*/ 18002 w 106493"/>
                <a:gd name="connsiteY33" fmla="*/ 283750 h 309181"/>
                <a:gd name="connsiteX34" fmla="*/ 18955 w 106493"/>
                <a:gd name="connsiteY34" fmla="*/ 282607 h 3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493" h="309181">
                  <a:moveTo>
                    <a:pt x="101632" y="1714"/>
                  </a:moveTo>
                  <a:cubicBezTo>
                    <a:pt x="96774" y="15907"/>
                    <a:pt x="91250" y="29908"/>
                    <a:pt x="85916" y="43910"/>
                  </a:cubicBezTo>
                  <a:cubicBezTo>
                    <a:pt x="80582" y="58007"/>
                    <a:pt x="75724" y="72199"/>
                    <a:pt x="72009" y="86773"/>
                  </a:cubicBezTo>
                  <a:cubicBezTo>
                    <a:pt x="70104" y="94488"/>
                    <a:pt x="68580" y="102298"/>
                    <a:pt x="67247" y="110109"/>
                  </a:cubicBezTo>
                  <a:cubicBezTo>
                    <a:pt x="65818" y="117729"/>
                    <a:pt x="64675" y="125349"/>
                    <a:pt x="63437" y="132969"/>
                  </a:cubicBezTo>
                  <a:cubicBezTo>
                    <a:pt x="61055" y="148495"/>
                    <a:pt x="58960" y="164020"/>
                    <a:pt x="56388" y="179546"/>
                  </a:cubicBezTo>
                  <a:lnTo>
                    <a:pt x="56388" y="179546"/>
                  </a:lnTo>
                  <a:cubicBezTo>
                    <a:pt x="54007" y="193453"/>
                    <a:pt x="51054" y="207359"/>
                    <a:pt x="47339" y="221075"/>
                  </a:cubicBezTo>
                  <a:cubicBezTo>
                    <a:pt x="44196" y="232791"/>
                    <a:pt x="40386" y="244316"/>
                    <a:pt x="35433" y="255365"/>
                  </a:cubicBezTo>
                  <a:cubicBezTo>
                    <a:pt x="30671" y="265462"/>
                    <a:pt x="24860" y="274987"/>
                    <a:pt x="17812" y="283655"/>
                  </a:cubicBezTo>
                  <a:cubicBezTo>
                    <a:pt x="15621" y="286226"/>
                    <a:pt x="13335" y="288607"/>
                    <a:pt x="10954" y="290989"/>
                  </a:cubicBezTo>
                  <a:cubicBezTo>
                    <a:pt x="8096" y="293751"/>
                    <a:pt x="5048" y="296227"/>
                    <a:pt x="1905" y="298704"/>
                  </a:cubicBezTo>
                  <a:cubicBezTo>
                    <a:pt x="667" y="299656"/>
                    <a:pt x="0" y="301371"/>
                    <a:pt x="0" y="302895"/>
                  </a:cubicBezTo>
                  <a:cubicBezTo>
                    <a:pt x="0" y="304514"/>
                    <a:pt x="476" y="306134"/>
                    <a:pt x="1619" y="307276"/>
                  </a:cubicBezTo>
                  <a:cubicBezTo>
                    <a:pt x="2762" y="308419"/>
                    <a:pt x="4286" y="309181"/>
                    <a:pt x="5906" y="309181"/>
                  </a:cubicBezTo>
                  <a:cubicBezTo>
                    <a:pt x="6477" y="309181"/>
                    <a:pt x="6953" y="309086"/>
                    <a:pt x="7525" y="308991"/>
                  </a:cubicBezTo>
                  <a:cubicBezTo>
                    <a:pt x="8573" y="308705"/>
                    <a:pt x="9430" y="308229"/>
                    <a:pt x="10287" y="307562"/>
                  </a:cubicBezTo>
                  <a:cubicBezTo>
                    <a:pt x="23622" y="297942"/>
                    <a:pt x="33909" y="284702"/>
                    <a:pt x="41053" y="269938"/>
                  </a:cubicBezTo>
                  <a:cubicBezTo>
                    <a:pt x="48101" y="255270"/>
                    <a:pt x="52483" y="239554"/>
                    <a:pt x="56198" y="223742"/>
                  </a:cubicBezTo>
                  <a:cubicBezTo>
                    <a:pt x="58388" y="214693"/>
                    <a:pt x="60293" y="205645"/>
                    <a:pt x="62008" y="196596"/>
                  </a:cubicBezTo>
                  <a:cubicBezTo>
                    <a:pt x="63818" y="186499"/>
                    <a:pt x="65246" y="176403"/>
                    <a:pt x="66675" y="166211"/>
                  </a:cubicBezTo>
                  <a:cubicBezTo>
                    <a:pt x="69437" y="145732"/>
                    <a:pt x="71533" y="125158"/>
                    <a:pt x="75057" y="104775"/>
                  </a:cubicBezTo>
                  <a:lnTo>
                    <a:pt x="75057" y="104775"/>
                  </a:lnTo>
                  <a:cubicBezTo>
                    <a:pt x="76581" y="95917"/>
                    <a:pt x="78391" y="87154"/>
                    <a:pt x="80677" y="78486"/>
                  </a:cubicBezTo>
                  <a:cubicBezTo>
                    <a:pt x="82963" y="70104"/>
                    <a:pt x="85439" y="61913"/>
                    <a:pt x="88297" y="53626"/>
                  </a:cubicBezTo>
                  <a:cubicBezTo>
                    <a:pt x="94012" y="36671"/>
                    <a:pt x="100584" y="20098"/>
                    <a:pt x="106394" y="3143"/>
                  </a:cubicBezTo>
                  <a:cubicBezTo>
                    <a:pt x="106775" y="1905"/>
                    <a:pt x="106013" y="571"/>
                    <a:pt x="104870" y="95"/>
                  </a:cubicBezTo>
                  <a:cubicBezTo>
                    <a:pt x="104680" y="95"/>
                    <a:pt x="104394" y="0"/>
                    <a:pt x="104204" y="0"/>
                  </a:cubicBezTo>
                  <a:cubicBezTo>
                    <a:pt x="103156" y="0"/>
                    <a:pt x="102203" y="667"/>
                    <a:pt x="101822" y="1714"/>
                  </a:cubicBezTo>
                  <a:moveTo>
                    <a:pt x="35433" y="255842"/>
                  </a:moveTo>
                  <a:lnTo>
                    <a:pt x="35243" y="256318"/>
                  </a:lnTo>
                  <a:lnTo>
                    <a:pt x="35433" y="255842"/>
                  </a:lnTo>
                  <a:moveTo>
                    <a:pt x="18955" y="282607"/>
                  </a:moveTo>
                  <a:cubicBezTo>
                    <a:pt x="18955" y="282607"/>
                    <a:pt x="18383" y="283369"/>
                    <a:pt x="18002" y="283750"/>
                  </a:cubicBezTo>
                  <a:cubicBezTo>
                    <a:pt x="18288" y="283369"/>
                    <a:pt x="18574" y="282988"/>
                    <a:pt x="18955" y="282607"/>
                  </a:cubicBezTo>
                </a:path>
              </a:pathLst>
            </a:custGeom>
            <a:solidFill>
              <a:srgbClr val="F32534"/>
            </a:solidFill>
            <a:ln w="9525" cap="flat">
              <a:noFill/>
              <a:prstDash val="solid"/>
              <a:miter/>
            </a:ln>
          </p:spPr>
          <p:txBody>
            <a:bodyPr rtlCol="0" anchor="ctr"/>
            <a:lstStyle/>
            <a:p>
              <a:endParaRPr lang="en-US"/>
            </a:p>
          </p:txBody>
        </p:sp>
        <p:grpSp>
          <p:nvGrpSpPr>
            <p:cNvPr id="1238" name="Graphic 100">
              <a:extLst>
                <a:ext uri="{FF2B5EF4-FFF2-40B4-BE49-F238E27FC236}">
                  <a16:creationId xmlns:a16="http://schemas.microsoft.com/office/drawing/2014/main" id="{CE6DACEE-849D-2C2B-0273-3443B44685A2}"/>
                </a:ext>
              </a:extLst>
            </p:cNvPr>
            <p:cNvGrpSpPr/>
            <p:nvPr/>
          </p:nvGrpSpPr>
          <p:grpSpPr>
            <a:xfrm>
              <a:off x="6343767" y="2180278"/>
              <a:ext cx="1022597" cy="1399794"/>
              <a:chOff x="3396943" y="2872368"/>
              <a:chExt cx="1022597" cy="1399794"/>
            </a:xfrm>
          </p:grpSpPr>
          <p:sp>
            <p:nvSpPr>
              <p:cNvPr id="1461" name="Freeform: Shape 1460">
                <a:extLst>
                  <a:ext uri="{FF2B5EF4-FFF2-40B4-BE49-F238E27FC236}">
                    <a16:creationId xmlns:a16="http://schemas.microsoft.com/office/drawing/2014/main" id="{73BBAB57-AE67-473C-3163-A1B28A111E36}"/>
                  </a:ext>
                </a:extLst>
              </p:cNvPr>
              <p:cNvSpPr/>
              <p:nvPr/>
            </p:nvSpPr>
            <p:spPr>
              <a:xfrm>
                <a:off x="3396943" y="3048485"/>
                <a:ext cx="221670" cy="674657"/>
              </a:xfrm>
              <a:custGeom>
                <a:avLst/>
                <a:gdLst>
                  <a:gd name="connsiteX0" fmla="*/ 209698 w 221670"/>
                  <a:gd name="connsiteY0" fmla="*/ 191 h 674657"/>
                  <a:gd name="connsiteX1" fmla="*/ 131497 w 221670"/>
                  <a:gd name="connsiteY1" fmla="*/ 39910 h 674657"/>
                  <a:gd name="connsiteX2" fmla="*/ 97874 w 221670"/>
                  <a:gd name="connsiteY2" fmla="*/ 67437 h 674657"/>
                  <a:gd name="connsiteX3" fmla="*/ 68537 w 221670"/>
                  <a:gd name="connsiteY3" fmla="*/ 99822 h 674657"/>
                  <a:gd name="connsiteX4" fmla="*/ 25294 w 221670"/>
                  <a:gd name="connsiteY4" fmla="*/ 175641 h 674657"/>
                  <a:gd name="connsiteX5" fmla="*/ 2910 w 221670"/>
                  <a:gd name="connsiteY5" fmla="*/ 264700 h 674657"/>
                  <a:gd name="connsiteX6" fmla="*/ 6815 w 221670"/>
                  <a:gd name="connsiteY6" fmla="*/ 387763 h 674657"/>
                  <a:gd name="connsiteX7" fmla="*/ 19198 w 221670"/>
                  <a:gd name="connsiteY7" fmla="*/ 462058 h 674657"/>
                  <a:gd name="connsiteX8" fmla="*/ 25960 w 221670"/>
                  <a:gd name="connsiteY8" fmla="*/ 534352 h 674657"/>
                  <a:gd name="connsiteX9" fmla="*/ 25579 w 221670"/>
                  <a:gd name="connsiteY9" fmla="*/ 571595 h 674657"/>
                  <a:gd name="connsiteX10" fmla="*/ 20626 w 221670"/>
                  <a:gd name="connsiteY10" fmla="*/ 612172 h 674657"/>
                  <a:gd name="connsiteX11" fmla="*/ 10244 w 221670"/>
                  <a:gd name="connsiteY11" fmla="*/ 653129 h 674657"/>
                  <a:gd name="connsiteX12" fmla="*/ 18531 w 221670"/>
                  <a:gd name="connsiteY12" fmla="*/ 673703 h 674657"/>
                  <a:gd name="connsiteX13" fmla="*/ 29199 w 221670"/>
                  <a:gd name="connsiteY13" fmla="*/ 673227 h 674657"/>
                  <a:gd name="connsiteX14" fmla="*/ 36438 w 221670"/>
                  <a:gd name="connsiteY14" fmla="*/ 664178 h 674657"/>
                  <a:gd name="connsiteX15" fmla="*/ 59393 w 221670"/>
                  <a:gd name="connsiteY15" fmla="*/ 572548 h 674657"/>
                  <a:gd name="connsiteX16" fmla="*/ 55773 w 221670"/>
                  <a:gd name="connsiteY16" fmla="*/ 485394 h 674657"/>
                  <a:gd name="connsiteX17" fmla="*/ 47677 w 221670"/>
                  <a:gd name="connsiteY17" fmla="*/ 444246 h 674657"/>
                  <a:gd name="connsiteX18" fmla="*/ 38057 w 221670"/>
                  <a:gd name="connsiteY18" fmla="*/ 399002 h 674657"/>
                  <a:gd name="connsiteX19" fmla="*/ 28056 w 221670"/>
                  <a:gd name="connsiteY19" fmla="*/ 323755 h 674657"/>
                  <a:gd name="connsiteX20" fmla="*/ 34152 w 221670"/>
                  <a:gd name="connsiteY20" fmla="*/ 237935 h 674657"/>
                  <a:gd name="connsiteX21" fmla="*/ 55964 w 221670"/>
                  <a:gd name="connsiteY21" fmla="*/ 169736 h 674657"/>
                  <a:gd name="connsiteX22" fmla="*/ 94731 w 221670"/>
                  <a:gd name="connsiteY22" fmla="*/ 107061 h 674657"/>
                  <a:gd name="connsiteX23" fmla="*/ 145404 w 221670"/>
                  <a:gd name="connsiteY23" fmla="*/ 59341 h 674657"/>
                  <a:gd name="connsiteX24" fmla="*/ 210174 w 221670"/>
                  <a:gd name="connsiteY24" fmla="*/ 24765 h 674657"/>
                  <a:gd name="connsiteX25" fmla="*/ 209793 w 221670"/>
                  <a:gd name="connsiteY25" fmla="*/ 24860 h 674657"/>
                  <a:gd name="connsiteX26" fmla="*/ 210650 w 221670"/>
                  <a:gd name="connsiteY26" fmla="*/ 24575 h 674657"/>
                  <a:gd name="connsiteX27" fmla="*/ 212269 w 221670"/>
                  <a:gd name="connsiteY27" fmla="*/ 24003 h 674657"/>
                  <a:gd name="connsiteX28" fmla="*/ 211412 w 221670"/>
                  <a:gd name="connsiteY28" fmla="*/ 24289 h 674657"/>
                  <a:gd name="connsiteX29" fmla="*/ 213127 w 221670"/>
                  <a:gd name="connsiteY29" fmla="*/ 23717 h 674657"/>
                  <a:gd name="connsiteX30" fmla="*/ 219794 w 221670"/>
                  <a:gd name="connsiteY30" fmla="*/ 18859 h 674657"/>
                  <a:gd name="connsiteX31" fmla="*/ 221509 w 221670"/>
                  <a:gd name="connsiteY31" fmla="*/ 9906 h 674657"/>
                  <a:gd name="connsiteX32" fmla="*/ 217317 w 221670"/>
                  <a:gd name="connsiteY32" fmla="*/ 2381 h 674657"/>
                  <a:gd name="connsiteX33" fmla="*/ 211221 w 221670"/>
                  <a:gd name="connsiteY33" fmla="*/ 0 h 674657"/>
                  <a:gd name="connsiteX34" fmla="*/ 209412 w 221670"/>
                  <a:gd name="connsiteY34" fmla="*/ 286 h 674657"/>
                  <a:gd name="connsiteX35" fmla="*/ 57202 w 221670"/>
                  <a:gd name="connsiteY35" fmla="*/ 166592 h 674657"/>
                  <a:gd name="connsiteX36" fmla="*/ 56154 w 221670"/>
                  <a:gd name="connsiteY36" fmla="*/ 168974 h 674657"/>
                  <a:gd name="connsiteX37" fmla="*/ 57202 w 221670"/>
                  <a:gd name="connsiteY37" fmla="*/ 166592 h 674657"/>
                  <a:gd name="connsiteX38" fmla="*/ 27675 w 221670"/>
                  <a:gd name="connsiteY38" fmla="*/ 320231 h 674657"/>
                  <a:gd name="connsiteX39" fmla="*/ 27675 w 221670"/>
                  <a:gd name="connsiteY39" fmla="*/ 322231 h 674657"/>
                  <a:gd name="connsiteX40" fmla="*/ 27675 w 221670"/>
                  <a:gd name="connsiteY40" fmla="*/ 320231 h 674657"/>
                  <a:gd name="connsiteX41" fmla="*/ 210364 w 221670"/>
                  <a:gd name="connsiteY41" fmla="*/ 24575 h 674657"/>
                  <a:gd name="connsiteX42" fmla="*/ 209888 w 221670"/>
                  <a:gd name="connsiteY42" fmla="*/ 24765 h 674657"/>
                  <a:gd name="connsiteX43" fmla="*/ 211126 w 221670"/>
                  <a:gd name="connsiteY43" fmla="*/ 24289 h 674657"/>
                  <a:gd name="connsiteX44" fmla="*/ 210364 w 221670"/>
                  <a:gd name="connsiteY44" fmla="*/ 24575 h 67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1670" h="674657">
                    <a:moveTo>
                      <a:pt x="209698" y="191"/>
                    </a:moveTo>
                    <a:cubicBezTo>
                      <a:pt x="182361" y="9906"/>
                      <a:pt x="155881" y="22574"/>
                      <a:pt x="131497" y="39910"/>
                    </a:cubicBezTo>
                    <a:cubicBezTo>
                      <a:pt x="119781" y="48196"/>
                      <a:pt x="108542" y="57341"/>
                      <a:pt x="97874" y="67437"/>
                    </a:cubicBezTo>
                    <a:cubicBezTo>
                      <a:pt x="87396" y="77343"/>
                      <a:pt x="77681" y="88297"/>
                      <a:pt x="68537" y="99822"/>
                    </a:cubicBezTo>
                    <a:cubicBezTo>
                      <a:pt x="50725" y="122301"/>
                      <a:pt x="36438" y="148114"/>
                      <a:pt x="25294" y="175641"/>
                    </a:cubicBezTo>
                    <a:cubicBezTo>
                      <a:pt x="13959" y="203740"/>
                      <a:pt x="6815" y="234029"/>
                      <a:pt x="2910" y="264700"/>
                    </a:cubicBezTo>
                    <a:cubicBezTo>
                      <a:pt x="-2234" y="305372"/>
                      <a:pt x="-329" y="347567"/>
                      <a:pt x="6815" y="387763"/>
                    </a:cubicBezTo>
                    <a:cubicBezTo>
                      <a:pt x="11196" y="412528"/>
                      <a:pt x="15864" y="437102"/>
                      <a:pt x="19198" y="462058"/>
                    </a:cubicBezTo>
                    <a:cubicBezTo>
                      <a:pt x="22341" y="486061"/>
                      <a:pt x="24912" y="510159"/>
                      <a:pt x="25960" y="534352"/>
                    </a:cubicBezTo>
                    <a:cubicBezTo>
                      <a:pt x="26341" y="546830"/>
                      <a:pt x="26246" y="559213"/>
                      <a:pt x="25579" y="571595"/>
                    </a:cubicBezTo>
                    <a:cubicBezTo>
                      <a:pt x="24817" y="585216"/>
                      <a:pt x="23008" y="598837"/>
                      <a:pt x="20626" y="612172"/>
                    </a:cubicBezTo>
                    <a:cubicBezTo>
                      <a:pt x="17864" y="626078"/>
                      <a:pt x="14244" y="639604"/>
                      <a:pt x="10244" y="653129"/>
                    </a:cubicBezTo>
                    <a:cubicBezTo>
                      <a:pt x="7767" y="661416"/>
                      <a:pt x="11292" y="670655"/>
                      <a:pt x="18531" y="673703"/>
                    </a:cubicBezTo>
                    <a:cubicBezTo>
                      <a:pt x="21960" y="675132"/>
                      <a:pt x="25865" y="674942"/>
                      <a:pt x="29199" y="673227"/>
                    </a:cubicBezTo>
                    <a:cubicBezTo>
                      <a:pt x="32818" y="671322"/>
                      <a:pt x="34819" y="668179"/>
                      <a:pt x="36438" y="664178"/>
                    </a:cubicBezTo>
                    <a:cubicBezTo>
                      <a:pt x="48725" y="635413"/>
                      <a:pt x="56154" y="604171"/>
                      <a:pt x="59393" y="572548"/>
                    </a:cubicBezTo>
                    <a:cubicBezTo>
                      <a:pt x="62250" y="543497"/>
                      <a:pt x="60250" y="514064"/>
                      <a:pt x="55773" y="485394"/>
                    </a:cubicBezTo>
                    <a:cubicBezTo>
                      <a:pt x="53583" y="471583"/>
                      <a:pt x="50630" y="457867"/>
                      <a:pt x="47677" y="444246"/>
                    </a:cubicBezTo>
                    <a:cubicBezTo>
                      <a:pt x="44439" y="429197"/>
                      <a:pt x="41105" y="414147"/>
                      <a:pt x="38057" y="399002"/>
                    </a:cubicBezTo>
                    <a:cubicBezTo>
                      <a:pt x="33104" y="374142"/>
                      <a:pt x="29294" y="349187"/>
                      <a:pt x="28056" y="323755"/>
                    </a:cubicBezTo>
                    <a:cubicBezTo>
                      <a:pt x="27008" y="294894"/>
                      <a:pt x="28913" y="266224"/>
                      <a:pt x="34152" y="237935"/>
                    </a:cubicBezTo>
                    <a:cubicBezTo>
                      <a:pt x="39010" y="214313"/>
                      <a:pt x="46344" y="191357"/>
                      <a:pt x="55964" y="169736"/>
                    </a:cubicBezTo>
                    <a:cubicBezTo>
                      <a:pt x="66537" y="146971"/>
                      <a:pt x="79586" y="126016"/>
                      <a:pt x="94731" y="107061"/>
                    </a:cubicBezTo>
                    <a:cubicBezTo>
                      <a:pt x="109875" y="88868"/>
                      <a:pt x="126925" y="72962"/>
                      <a:pt x="145404" y="59341"/>
                    </a:cubicBezTo>
                    <a:cubicBezTo>
                      <a:pt x="165692" y="44863"/>
                      <a:pt x="187409" y="33433"/>
                      <a:pt x="210174" y="24765"/>
                    </a:cubicBezTo>
                    <a:cubicBezTo>
                      <a:pt x="210079" y="24765"/>
                      <a:pt x="209888" y="24765"/>
                      <a:pt x="209793" y="24860"/>
                    </a:cubicBezTo>
                    <a:cubicBezTo>
                      <a:pt x="210079" y="24765"/>
                      <a:pt x="210364" y="24670"/>
                      <a:pt x="210650" y="24575"/>
                    </a:cubicBezTo>
                    <a:lnTo>
                      <a:pt x="212269" y="24003"/>
                    </a:lnTo>
                    <a:cubicBezTo>
                      <a:pt x="212269" y="24003"/>
                      <a:pt x="211698" y="24194"/>
                      <a:pt x="211412" y="24289"/>
                    </a:cubicBezTo>
                    <a:cubicBezTo>
                      <a:pt x="211984" y="24098"/>
                      <a:pt x="212555" y="23908"/>
                      <a:pt x="213127" y="23717"/>
                    </a:cubicBezTo>
                    <a:cubicBezTo>
                      <a:pt x="215889" y="22765"/>
                      <a:pt x="218079" y="21622"/>
                      <a:pt x="219794" y="18859"/>
                    </a:cubicBezTo>
                    <a:cubicBezTo>
                      <a:pt x="221413" y="16288"/>
                      <a:pt x="221985" y="12954"/>
                      <a:pt x="221509" y="9906"/>
                    </a:cubicBezTo>
                    <a:cubicBezTo>
                      <a:pt x="221032" y="6858"/>
                      <a:pt x="219508" y="4191"/>
                      <a:pt x="217317" y="2381"/>
                    </a:cubicBezTo>
                    <a:cubicBezTo>
                      <a:pt x="215698" y="1143"/>
                      <a:pt x="213412" y="0"/>
                      <a:pt x="211221" y="0"/>
                    </a:cubicBezTo>
                    <a:cubicBezTo>
                      <a:pt x="210555" y="0"/>
                      <a:pt x="209983" y="95"/>
                      <a:pt x="209412" y="286"/>
                    </a:cubicBezTo>
                    <a:moveTo>
                      <a:pt x="57202" y="166592"/>
                    </a:moveTo>
                    <a:cubicBezTo>
                      <a:pt x="56821" y="167354"/>
                      <a:pt x="56535" y="168212"/>
                      <a:pt x="56154" y="168974"/>
                    </a:cubicBezTo>
                    <a:cubicBezTo>
                      <a:pt x="56535" y="168212"/>
                      <a:pt x="56821" y="167354"/>
                      <a:pt x="57202" y="166592"/>
                    </a:cubicBezTo>
                    <a:moveTo>
                      <a:pt x="27675" y="320231"/>
                    </a:moveTo>
                    <a:cubicBezTo>
                      <a:pt x="27675" y="320897"/>
                      <a:pt x="27675" y="321564"/>
                      <a:pt x="27675" y="322231"/>
                    </a:cubicBezTo>
                    <a:lnTo>
                      <a:pt x="27675" y="320231"/>
                    </a:lnTo>
                    <a:moveTo>
                      <a:pt x="210364" y="24575"/>
                    </a:moveTo>
                    <a:lnTo>
                      <a:pt x="209888" y="24765"/>
                    </a:lnTo>
                    <a:cubicBezTo>
                      <a:pt x="209888" y="24765"/>
                      <a:pt x="210745" y="24479"/>
                      <a:pt x="211126" y="24289"/>
                    </a:cubicBezTo>
                    <a:cubicBezTo>
                      <a:pt x="210840" y="24289"/>
                      <a:pt x="210650" y="24479"/>
                      <a:pt x="210364" y="24575"/>
                    </a:cubicBezTo>
                  </a:path>
                </a:pathLst>
              </a:custGeom>
              <a:solidFill>
                <a:srgbClr val="FEC54D"/>
              </a:solid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60C68AAD-B5EF-3D29-A84A-5F818F55FC51}"/>
                  </a:ext>
                </a:extLst>
              </p:cNvPr>
              <p:cNvSpPr/>
              <p:nvPr/>
            </p:nvSpPr>
            <p:spPr>
              <a:xfrm>
                <a:off x="3515772" y="3293182"/>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95"/>
                    </a:lnTo>
                    <a:lnTo>
                      <a:pt x="0" y="0"/>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3D159F3F-7ACC-6689-BD68-75D9C15C05BB}"/>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6AFA70D2-9F82-A710-9564-27965400DB9B}"/>
                  </a:ext>
                </a:extLst>
              </p:cNvPr>
              <p:cNvSpPr/>
              <p:nvPr/>
            </p:nvSpPr>
            <p:spPr>
              <a:xfrm>
                <a:off x="3515772" y="3293277"/>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path>
                </a:pathLst>
              </a:custGeom>
              <a:solidFill>
                <a:srgbClr val="F3BC49"/>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6DF26B2D-692C-1F56-E2DB-06089453418F}"/>
                  </a:ext>
                </a:extLst>
              </p:cNvPr>
              <p:cNvSpPr/>
              <p:nvPr/>
            </p:nvSpPr>
            <p:spPr>
              <a:xfrm>
                <a:off x="3477863" y="3395480"/>
                <a:ext cx="9525" cy="190"/>
              </a:xfrm>
              <a:custGeom>
                <a:avLst/>
                <a:gdLst>
                  <a:gd name="connsiteX0" fmla="*/ 0 w 9525"/>
                  <a:gd name="connsiteY0" fmla="*/ 191 h 190"/>
                  <a:gd name="connsiteX1" fmla="*/ 0 w 9525"/>
                  <a:gd name="connsiteY1" fmla="*/ 0 h 190"/>
                  <a:gd name="connsiteX2" fmla="*/ 0 w 9525"/>
                  <a:gd name="connsiteY2" fmla="*/ 0 h 190"/>
                  <a:gd name="connsiteX3" fmla="*/ 0 w 9525"/>
                  <a:gd name="connsiteY3" fmla="*/ 191 h 190"/>
                </a:gdLst>
                <a:ahLst/>
                <a:cxnLst>
                  <a:cxn ang="0">
                    <a:pos x="connsiteX0" y="connsiteY0"/>
                  </a:cxn>
                  <a:cxn ang="0">
                    <a:pos x="connsiteX1" y="connsiteY1"/>
                  </a:cxn>
                  <a:cxn ang="0">
                    <a:pos x="connsiteX2" y="connsiteY2"/>
                  </a:cxn>
                  <a:cxn ang="0">
                    <a:pos x="connsiteX3" y="connsiteY3"/>
                  </a:cxn>
                </a:cxnLst>
                <a:rect l="l" t="t" r="r" b="b"/>
                <a:pathLst>
                  <a:path w="9525" h="190">
                    <a:moveTo>
                      <a:pt x="0" y="191"/>
                    </a:moveTo>
                    <a:lnTo>
                      <a:pt x="0" y="0"/>
                    </a:lnTo>
                    <a:lnTo>
                      <a:pt x="0" y="0"/>
                    </a:lnTo>
                    <a:lnTo>
                      <a:pt x="0" y="191"/>
                    </a:lnTo>
                  </a:path>
                </a:pathLst>
              </a:custGeom>
              <a:solidFill>
                <a:srgbClr val="F3BC49"/>
              </a:solid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57D274CD-109D-4391-53D7-AA218A19680A}"/>
                  </a:ext>
                </a:extLst>
              </p:cNvPr>
              <p:cNvSpPr/>
              <p:nvPr/>
            </p:nvSpPr>
            <p:spPr>
              <a:xfrm>
                <a:off x="3477863" y="33957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close/>
                  </a:path>
                </a:pathLst>
              </a:custGeom>
              <a:solidFill>
                <a:srgbClr val="F3BC49"/>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5FF913BE-44DB-D0D4-D352-EE5D7C3CB7E8}"/>
                  </a:ext>
                </a:extLst>
              </p:cNvPr>
              <p:cNvSpPr/>
              <p:nvPr/>
            </p:nvSpPr>
            <p:spPr>
              <a:xfrm>
                <a:off x="4257389" y="3683421"/>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95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95"/>
                    </a:lnTo>
                  </a:path>
                </a:pathLst>
              </a:custGeom>
              <a:solidFill>
                <a:srgbClr val="F3BC49"/>
              </a:solid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558092C3-6558-DBD6-5E09-B1FC5D47BBE6}"/>
                  </a:ext>
                </a:extLst>
              </p:cNvPr>
              <p:cNvSpPr/>
              <p:nvPr/>
            </p:nvSpPr>
            <p:spPr>
              <a:xfrm>
                <a:off x="4374356" y="3760478"/>
                <a:ext cx="190" cy="190"/>
              </a:xfrm>
              <a:custGeom>
                <a:avLst/>
                <a:gdLst>
                  <a:gd name="connsiteX0" fmla="*/ 191 w 190"/>
                  <a:gd name="connsiteY0" fmla="*/ 191 h 190"/>
                  <a:gd name="connsiteX1" fmla="*/ 0 w 190"/>
                  <a:gd name="connsiteY1" fmla="*/ 0 h 190"/>
                  <a:gd name="connsiteX2" fmla="*/ 191 w 190"/>
                  <a:gd name="connsiteY2" fmla="*/ 191 h 190"/>
                </a:gdLst>
                <a:ahLst/>
                <a:cxnLst>
                  <a:cxn ang="0">
                    <a:pos x="connsiteX0" y="connsiteY0"/>
                  </a:cxn>
                  <a:cxn ang="0">
                    <a:pos x="connsiteX1" y="connsiteY1"/>
                  </a:cxn>
                  <a:cxn ang="0">
                    <a:pos x="connsiteX2" y="connsiteY2"/>
                  </a:cxn>
                </a:cxnLst>
                <a:rect l="l" t="t" r="r" b="b"/>
                <a:pathLst>
                  <a:path w="190" h="190">
                    <a:moveTo>
                      <a:pt x="191" y="191"/>
                    </a:moveTo>
                    <a:lnTo>
                      <a:pt x="0" y="0"/>
                    </a:lnTo>
                    <a:lnTo>
                      <a:pt x="191" y="191"/>
                    </a:lnTo>
                  </a:path>
                </a:pathLst>
              </a:custGeom>
              <a:solidFill>
                <a:srgbClr val="F3BC49"/>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D5859F0F-B249-DB1F-9CA9-8A786DAB9ABD}"/>
                  </a:ext>
                </a:extLst>
              </p:cNvPr>
              <p:cNvSpPr/>
              <p:nvPr/>
            </p:nvSpPr>
            <p:spPr>
              <a:xfrm>
                <a:off x="3462813" y="3392528"/>
                <a:ext cx="10382" cy="102298"/>
              </a:xfrm>
              <a:custGeom>
                <a:avLst/>
                <a:gdLst>
                  <a:gd name="connsiteX0" fmla="*/ 5429 w 10382"/>
                  <a:gd name="connsiteY0" fmla="*/ 2953 h 102298"/>
                  <a:gd name="connsiteX1" fmla="*/ 2381 w 10382"/>
                  <a:gd name="connsiteY1" fmla="*/ 50101 h 102298"/>
                  <a:gd name="connsiteX2" fmla="*/ 0 w 10382"/>
                  <a:gd name="connsiteY2" fmla="*/ 99441 h 102298"/>
                  <a:gd name="connsiteX3" fmla="*/ 2476 w 10382"/>
                  <a:gd name="connsiteY3" fmla="*/ 102298 h 102298"/>
                  <a:gd name="connsiteX4" fmla="*/ 4953 w 10382"/>
                  <a:gd name="connsiteY4" fmla="*/ 99441 h 102298"/>
                  <a:gd name="connsiteX5" fmla="*/ 7239 w 10382"/>
                  <a:gd name="connsiteY5" fmla="*/ 52197 h 102298"/>
                  <a:gd name="connsiteX6" fmla="*/ 10382 w 10382"/>
                  <a:gd name="connsiteY6" fmla="*/ 2857 h 102298"/>
                  <a:gd name="connsiteX7" fmla="*/ 7906 w 10382"/>
                  <a:gd name="connsiteY7" fmla="*/ 0 h 102298"/>
                  <a:gd name="connsiteX8" fmla="*/ 5429 w 10382"/>
                  <a:gd name="connsiteY8" fmla="*/ 2857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2" h="102298">
                    <a:moveTo>
                      <a:pt x="5429" y="2953"/>
                    </a:moveTo>
                    <a:cubicBezTo>
                      <a:pt x="4763" y="18764"/>
                      <a:pt x="3524" y="34385"/>
                      <a:pt x="2381" y="50101"/>
                    </a:cubicBezTo>
                    <a:cubicBezTo>
                      <a:pt x="1143" y="66484"/>
                      <a:pt x="0" y="82963"/>
                      <a:pt x="0" y="99441"/>
                    </a:cubicBezTo>
                    <a:cubicBezTo>
                      <a:pt x="0" y="101060"/>
                      <a:pt x="1143" y="102298"/>
                      <a:pt x="2476" y="102298"/>
                    </a:cubicBezTo>
                    <a:cubicBezTo>
                      <a:pt x="3810" y="102298"/>
                      <a:pt x="4953" y="100965"/>
                      <a:pt x="4953" y="99441"/>
                    </a:cubicBezTo>
                    <a:cubicBezTo>
                      <a:pt x="5334" y="83725"/>
                      <a:pt x="6096" y="67913"/>
                      <a:pt x="7239" y="52197"/>
                    </a:cubicBezTo>
                    <a:cubicBezTo>
                      <a:pt x="8382" y="35814"/>
                      <a:pt x="9715" y="19336"/>
                      <a:pt x="10382" y="2857"/>
                    </a:cubicBezTo>
                    <a:cubicBezTo>
                      <a:pt x="10382" y="1238"/>
                      <a:pt x="9239" y="0"/>
                      <a:pt x="7906" y="0"/>
                    </a:cubicBezTo>
                    <a:cubicBezTo>
                      <a:pt x="6477" y="0"/>
                      <a:pt x="5429" y="1238"/>
                      <a:pt x="5429" y="2857"/>
                    </a:cubicBezTo>
                  </a:path>
                </a:pathLst>
              </a:custGeom>
              <a:solidFill>
                <a:srgbClr val="F3BC49"/>
              </a:solid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BC13E4EE-54A1-85C3-B32C-1702E0F71767}"/>
                  </a:ext>
                </a:extLst>
              </p:cNvPr>
              <p:cNvSpPr/>
              <p:nvPr/>
            </p:nvSpPr>
            <p:spPr>
              <a:xfrm>
                <a:off x="3457282" y="3381574"/>
                <a:ext cx="19738" cy="128968"/>
              </a:xfrm>
              <a:custGeom>
                <a:avLst/>
                <a:gdLst>
                  <a:gd name="connsiteX0" fmla="*/ 11056 w 19738"/>
                  <a:gd name="connsiteY0" fmla="*/ 3715 h 128968"/>
                  <a:gd name="connsiteX1" fmla="*/ 7 w 19738"/>
                  <a:gd name="connsiteY1" fmla="*/ 120777 h 128968"/>
                  <a:gd name="connsiteX2" fmla="*/ 7151 w 19738"/>
                  <a:gd name="connsiteY2" fmla="*/ 128969 h 128968"/>
                  <a:gd name="connsiteX3" fmla="*/ 14295 w 19738"/>
                  <a:gd name="connsiteY3" fmla="*/ 120777 h 128968"/>
                  <a:gd name="connsiteX4" fmla="*/ 18105 w 19738"/>
                  <a:gd name="connsiteY4" fmla="*/ 17526 h 128968"/>
                  <a:gd name="connsiteX5" fmla="*/ 17914 w 19738"/>
                  <a:gd name="connsiteY5" fmla="*/ 18859 h 128968"/>
                  <a:gd name="connsiteX6" fmla="*/ 19629 w 19738"/>
                  <a:gd name="connsiteY6" fmla="*/ 6382 h 128968"/>
                  <a:gd name="connsiteX7" fmla="*/ 19152 w 19738"/>
                  <a:gd name="connsiteY7" fmla="*/ 2477 h 128968"/>
                  <a:gd name="connsiteX8" fmla="*/ 16485 w 19738"/>
                  <a:gd name="connsiteY8" fmla="*/ 191 h 128968"/>
                  <a:gd name="connsiteX9" fmla="*/ 15342 w 19738"/>
                  <a:gd name="connsiteY9" fmla="*/ 0 h 128968"/>
                  <a:gd name="connsiteX10" fmla="*/ 11056 w 19738"/>
                  <a:gd name="connsiteY10" fmla="*/ 3715 h 1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8" h="128968">
                    <a:moveTo>
                      <a:pt x="11056" y="3715"/>
                    </a:moveTo>
                    <a:cubicBezTo>
                      <a:pt x="4579" y="42291"/>
                      <a:pt x="2198" y="81534"/>
                      <a:pt x="7" y="120777"/>
                    </a:cubicBezTo>
                    <a:cubicBezTo>
                      <a:pt x="-183" y="125254"/>
                      <a:pt x="3436" y="128969"/>
                      <a:pt x="7151" y="128969"/>
                    </a:cubicBezTo>
                    <a:cubicBezTo>
                      <a:pt x="10866" y="128969"/>
                      <a:pt x="14295" y="125254"/>
                      <a:pt x="14295" y="120777"/>
                    </a:cubicBezTo>
                    <a:cubicBezTo>
                      <a:pt x="13723" y="86297"/>
                      <a:pt x="14295" y="51816"/>
                      <a:pt x="18105" y="17526"/>
                    </a:cubicBezTo>
                    <a:cubicBezTo>
                      <a:pt x="18105" y="18002"/>
                      <a:pt x="18009" y="18479"/>
                      <a:pt x="17914" y="18859"/>
                    </a:cubicBezTo>
                    <a:cubicBezTo>
                      <a:pt x="18390" y="14764"/>
                      <a:pt x="18962" y="10573"/>
                      <a:pt x="19629" y="6382"/>
                    </a:cubicBezTo>
                    <a:cubicBezTo>
                      <a:pt x="19819" y="5048"/>
                      <a:pt x="19819" y="3810"/>
                      <a:pt x="19152" y="2477"/>
                    </a:cubicBezTo>
                    <a:cubicBezTo>
                      <a:pt x="18581" y="1333"/>
                      <a:pt x="17628" y="476"/>
                      <a:pt x="16485" y="191"/>
                    </a:cubicBezTo>
                    <a:cubicBezTo>
                      <a:pt x="16104" y="95"/>
                      <a:pt x="15723" y="0"/>
                      <a:pt x="15342" y="0"/>
                    </a:cubicBezTo>
                    <a:cubicBezTo>
                      <a:pt x="13437" y="0"/>
                      <a:pt x="11437" y="1429"/>
                      <a:pt x="11056" y="3715"/>
                    </a:cubicBezTo>
                  </a:path>
                </a:pathLst>
              </a:custGeom>
              <a:solidFill>
                <a:srgbClr val="F3BC49"/>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2F9AEBF8-56C4-19F0-BC93-6F75CCD6C86B}"/>
                  </a:ext>
                </a:extLst>
              </p:cNvPr>
              <p:cNvSpPr/>
              <p:nvPr/>
            </p:nvSpPr>
            <p:spPr>
              <a:xfrm>
                <a:off x="3409248" y="2911706"/>
                <a:ext cx="889444" cy="858011"/>
              </a:xfrm>
              <a:custGeom>
                <a:avLst/>
                <a:gdLst>
                  <a:gd name="connsiteX0" fmla="*/ 442566 w 889444"/>
                  <a:gd name="connsiteY0" fmla="*/ 857 h 858011"/>
                  <a:gd name="connsiteX1" fmla="*/ 381797 w 889444"/>
                  <a:gd name="connsiteY1" fmla="*/ 8382 h 858011"/>
                  <a:gd name="connsiteX2" fmla="*/ 324170 w 889444"/>
                  <a:gd name="connsiteY2" fmla="*/ 24860 h 858011"/>
                  <a:gd name="connsiteX3" fmla="*/ 226444 w 889444"/>
                  <a:gd name="connsiteY3" fmla="*/ 87725 h 858011"/>
                  <a:gd name="connsiteX4" fmla="*/ 194630 w 889444"/>
                  <a:gd name="connsiteY4" fmla="*/ 127921 h 858011"/>
                  <a:gd name="connsiteX5" fmla="*/ 138909 w 889444"/>
                  <a:gd name="connsiteY5" fmla="*/ 146590 h 858011"/>
                  <a:gd name="connsiteX6" fmla="*/ 91570 w 889444"/>
                  <a:gd name="connsiteY6" fmla="*/ 178213 h 858011"/>
                  <a:gd name="connsiteX7" fmla="*/ 26228 w 889444"/>
                  <a:gd name="connsiteY7" fmla="*/ 271272 h 858011"/>
                  <a:gd name="connsiteX8" fmla="*/ 415 w 889444"/>
                  <a:gd name="connsiteY8" fmla="*/ 385382 h 858011"/>
                  <a:gd name="connsiteX9" fmla="*/ 2606 w 889444"/>
                  <a:gd name="connsiteY9" fmla="*/ 444246 h 858011"/>
                  <a:gd name="connsiteX10" fmla="*/ 15274 w 889444"/>
                  <a:gd name="connsiteY10" fmla="*/ 501968 h 858011"/>
                  <a:gd name="connsiteX11" fmla="*/ 40897 w 889444"/>
                  <a:gd name="connsiteY11" fmla="*/ 567214 h 858011"/>
                  <a:gd name="connsiteX12" fmla="*/ 75282 w 889444"/>
                  <a:gd name="connsiteY12" fmla="*/ 625602 h 858011"/>
                  <a:gd name="connsiteX13" fmla="*/ 170341 w 889444"/>
                  <a:gd name="connsiteY13" fmla="*/ 720281 h 858011"/>
                  <a:gd name="connsiteX14" fmla="*/ 232540 w 889444"/>
                  <a:gd name="connsiteY14" fmla="*/ 756666 h 858011"/>
                  <a:gd name="connsiteX15" fmla="*/ 313026 w 889444"/>
                  <a:gd name="connsiteY15" fmla="*/ 787051 h 858011"/>
                  <a:gd name="connsiteX16" fmla="*/ 400561 w 889444"/>
                  <a:gd name="connsiteY16" fmla="*/ 808863 h 858011"/>
                  <a:gd name="connsiteX17" fmla="*/ 401513 w 889444"/>
                  <a:gd name="connsiteY17" fmla="*/ 809054 h 858011"/>
                  <a:gd name="connsiteX18" fmla="*/ 404085 w 889444"/>
                  <a:gd name="connsiteY18" fmla="*/ 809625 h 858011"/>
                  <a:gd name="connsiteX19" fmla="*/ 477999 w 889444"/>
                  <a:gd name="connsiteY19" fmla="*/ 827818 h 858011"/>
                  <a:gd name="connsiteX20" fmla="*/ 512194 w 889444"/>
                  <a:gd name="connsiteY20" fmla="*/ 838295 h 858011"/>
                  <a:gd name="connsiteX21" fmla="*/ 529910 w 889444"/>
                  <a:gd name="connsiteY21" fmla="*/ 844677 h 858011"/>
                  <a:gd name="connsiteX22" fmla="*/ 545341 w 889444"/>
                  <a:gd name="connsiteY22" fmla="*/ 850964 h 858011"/>
                  <a:gd name="connsiteX23" fmla="*/ 555247 w 889444"/>
                  <a:gd name="connsiteY23" fmla="*/ 856774 h 858011"/>
                  <a:gd name="connsiteX24" fmla="*/ 559152 w 889444"/>
                  <a:gd name="connsiteY24" fmla="*/ 858012 h 858011"/>
                  <a:gd name="connsiteX25" fmla="*/ 563248 w 889444"/>
                  <a:gd name="connsiteY25" fmla="*/ 856774 h 858011"/>
                  <a:gd name="connsiteX26" fmla="*/ 566486 w 889444"/>
                  <a:gd name="connsiteY26" fmla="*/ 857631 h 858011"/>
                  <a:gd name="connsiteX27" fmla="*/ 568010 w 889444"/>
                  <a:gd name="connsiteY27" fmla="*/ 857631 h 858011"/>
                  <a:gd name="connsiteX28" fmla="*/ 640972 w 889444"/>
                  <a:gd name="connsiteY28" fmla="*/ 846487 h 858011"/>
                  <a:gd name="connsiteX29" fmla="*/ 653259 w 889444"/>
                  <a:gd name="connsiteY29" fmla="*/ 843629 h 858011"/>
                  <a:gd name="connsiteX30" fmla="*/ 647258 w 889444"/>
                  <a:gd name="connsiteY30" fmla="*/ 844963 h 858011"/>
                  <a:gd name="connsiteX31" fmla="*/ 703170 w 889444"/>
                  <a:gd name="connsiteY31" fmla="*/ 783241 h 858011"/>
                  <a:gd name="connsiteX32" fmla="*/ 724696 w 889444"/>
                  <a:gd name="connsiteY32" fmla="*/ 747236 h 858011"/>
                  <a:gd name="connsiteX33" fmla="*/ 734126 w 889444"/>
                  <a:gd name="connsiteY33" fmla="*/ 727139 h 858011"/>
                  <a:gd name="connsiteX34" fmla="*/ 740984 w 889444"/>
                  <a:gd name="connsiteY34" fmla="*/ 710470 h 858011"/>
                  <a:gd name="connsiteX35" fmla="*/ 763940 w 889444"/>
                  <a:gd name="connsiteY35" fmla="*/ 712851 h 858011"/>
                  <a:gd name="connsiteX36" fmla="*/ 845759 w 889444"/>
                  <a:gd name="connsiteY36" fmla="*/ 678847 h 858011"/>
                  <a:gd name="connsiteX37" fmla="*/ 860713 w 889444"/>
                  <a:gd name="connsiteY37" fmla="*/ 653320 h 858011"/>
                  <a:gd name="connsiteX38" fmla="*/ 866429 w 889444"/>
                  <a:gd name="connsiteY38" fmla="*/ 620649 h 858011"/>
                  <a:gd name="connsiteX39" fmla="*/ 866143 w 889444"/>
                  <a:gd name="connsiteY39" fmla="*/ 613601 h 858011"/>
                  <a:gd name="connsiteX40" fmla="*/ 847093 w 889444"/>
                  <a:gd name="connsiteY40" fmla="*/ 562928 h 858011"/>
                  <a:gd name="connsiteX41" fmla="*/ 840520 w 889444"/>
                  <a:gd name="connsiteY41" fmla="*/ 555498 h 858011"/>
                  <a:gd name="connsiteX42" fmla="*/ 850236 w 889444"/>
                  <a:gd name="connsiteY42" fmla="*/ 539782 h 858011"/>
                  <a:gd name="connsiteX43" fmla="*/ 866809 w 889444"/>
                  <a:gd name="connsiteY43" fmla="*/ 505682 h 858011"/>
                  <a:gd name="connsiteX44" fmla="*/ 887003 w 889444"/>
                  <a:gd name="connsiteY44" fmla="*/ 423958 h 858011"/>
                  <a:gd name="connsiteX45" fmla="*/ 886812 w 889444"/>
                  <a:gd name="connsiteY45" fmla="*/ 336518 h 858011"/>
                  <a:gd name="connsiteX46" fmla="*/ 868715 w 889444"/>
                  <a:gd name="connsiteY46" fmla="*/ 252603 h 858011"/>
                  <a:gd name="connsiteX47" fmla="*/ 856332 w 889444"/>
                  <a:gd name="connsiteY47" fmla="*/ 219456 h 858011"/>
                  <a:gd name="connsiteX48" fmla="*/ 843569 w 889444"/>
                  <a:gd name="connsiteY48" fmla="*/ 192596 h 858011"/>
                  <a:gd name="connsiteX49" fmla="*/ 808707 w 889444"/>
                  <a:gd name="connsiteY49" fmla="*/ 135255 h 858011"/>
                  <a:gd name="connsiteX50" fmla="*/ 778799 w 889444"/>
                  <a:gd name="connsiteY50" fmla="*/ 96393 h 858011"/>
                  <a:gd name="connsiteX51" fmla="*/ 778132 w 889444"/>
                  <a:gd name="connsiteY51" fmla="*/ 95821 h 858011"/>
                  <a:gd name="connsiteX52" fmla="*/ 738603 w 889444"/>
                  <a:gd name="connsiteY52" fmla="*/ 68961 h 858011"/>
                  <a:gd name="connsiteX53" fmla="*/ 678310 w 889444"/>
                  <a:gd name="connsiteY53" fmla="*/ 39910 h 858011"/>
                  <a:gd name="connsiteX54" fmla="*/ 564772 w 889444"/>
                  <a:gd name="connsiteY54" fmla="*/ 8668 h 858011"/>
                  <a:gd name="connsiteX55" fmla="*/ 483047 w 889444"/>
                  <a:gd name="connsiteY55" fmla="*/ 190 h 858011"/>
                  <a:gd name="connsiteX56" fmla="*/ 469998 w 889444"/>
                  <a:gd name="connsiteY56" fmla="*/ 0 h 858011"/>
                  <a:gd name="connsiteX57" fmla="*/ 442471 w 889444"/>
                  <a:gd name="connsiteY57" fmla="*/ 762 h 85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89444" h="858011">
                    <a:moveTo>
                      <a:pt x="442566" y="857"/>
                    </a:moveTo>
                    <a:cubicBezTo>
                      <a:pt x="421706" y="2000"/>
                      <a:pt x="401228" y="4572"/>
                      <a:pt x="381797" y="8382"/>
                    </a:cubicBezTo>
                    <a:cubicBezTo>
                      <a:pt x="362461" y="12097"/>
                      <a:pt x="343030" y="17716"/>
                      <a:pt x="324170" y="24860"/>
                    </a:cubicBezTo>
                    <a:cubicBezTo>
                      <a:pt x="286451" y="39052"/>
                      <a:pt x="252733" y="60865"/>
                      <a:pt x="226444" y="87725"/>
                    </a:cubicBezTo>
                    <a:cubicBezTo>
                      <a:pt x="214633" y="99917"/>
                      <a:pt x="203870" y="113443"/>
                      <a:pt x="194630" y="127921"/>
                    </a:cubicBezTo>
                    <a:cubicBezTo>
                      <a:pt x="173961" y="132302"/>
                      <a:pt x="155768" y="138398"/>
                      <a:pt x="138909" y="146590"/>
                    </a:cubicBezTo>
                    <a:cubicBezTo>
                      <a:pt x="122240" y="154591"/>
                      <a:pt x="106333" y="165259"/>
                      <a:pt x="91570" y="178213"/>
                    </a:cubicBezTo>
                    <a:cubicBezTo>
                      <a:pt x="64519" y="202025"/>
                      <a:pt x="42516" y="233362"/>
                      <a:pt x="26228" y="271272"/>
                    </a:cubicBezTo>
                    <a:cubicBezTo>
                      <a:pt x="11179" y="306134"/>
                      <a:pt x="2511" y="344519"/>
                      <a:pt x="415" y="385382"/>
                    </a:cubicBezTo>
                    <a:cubicBezTo>
                      <a:pt x="-537" y="404432"/>
                      <a:pt x="130" y="424243"/>
                      <a:pt x="2606" y="444246"/>
                    </a:cubicBezTo>
                    <a:cubicBezTo>
                      <a:pt x="4797" y="462820"/>
                      <a:pt x="8893" y="481679"/>
                      <a:pt x="15274" y="501968"/>
                    </a:cubicBezTo>
                    <a:cubicBezTo>
                      <a:pt x="22418" y="524923"/>
                      <a:pt x="31086" y="546926"/>
                      <a:pt x="40897" y="567214"/>
                    </a:cubicBezTo>
                    <a:cubicBezTo>
                      <a:pt x="50231" y="586740"/>
                      <a:pt x="61852" y="606362"/>
                      <a:pt x="75282" y="625602"/>
                    </a:cubicBezTo>
                    <a:cubicBezTo>
                      <a:pt x="100523" y="661702"/>
                      <a:pt x="132527" y="693515"/>
                      <a:pt x="170341" y="720281"/>
                    </a:cubicBezTo>
                    <a:cubicBezTo>
                      <a:pt x="189201" y="733711"/>
                      <a:pt x="210156" y="745998"/>
                      <a:pt x="232540" y="756666"/>
                    </a:cubicBezTo>
                    <a:cubicBezTo>
                      <a:pt x="256257" y="768191"/>
                      <a:pt x="282546" y="778097"/>
                      <a:pt x="313026" y="787051"/>
                    </a:cubicBezTo>
                    <a:cubicBezTo>
                      <a:pt x="342553" y="795719"/>
                      <a:pt x="373414" y="802672"/>
                      <a:pt x="400561" y="808863"/>
                    </a:cubicBezTo>
                    <a:lnTo>
                      <a:pt x="401513" y="809054"/>
                    </a:lnTo>
                    <a:lnTo>
                      <a:pt x="404085" y="809625"/>
                    </a:lnTo>
                    <a:cubicBezTo>
                      <a:pt x="428469" y="815150"/>
                      <a:pt x="453615" y="820960"/>
                      <a:pt x="477999" y="827818"/>
                    </a:cubicBezTo>
                    <a:cubicBezTo>
                      <a:pt x="489715" y="831056"/>
                      <a:pt x="501240" y="834581"/>
                      <a:pt x="512194" y="838295"/>
                    </a:cubicBezTo>
                    <a:cubicBezTo>
                      <a:pt x="518099" y="840296"/>
                      <a:pt x="524100" y="842391"/>
                      <a:pt x="529910" y="844677"/>
                    </a:cubicBezTo>
                    <a:cubicBezTo>
                      <a:pt x="535149" y="846677"/>
                      <a:pt x="540292" y="848678"/>
                      <a:pt x="545341" y="850964"/>
                    </a:cubicBezTo>
                    <a:cubicBezTo>
                      <a:pt x="548674" y="852678"/>
                      <a:pt x="552008" y="854583"/>
                      <a:pt x="555247" y="856774"/>
                    </a:cubicBezTo>
                    <a:cubicBezTo>
                      <a:pt x="556390" y="857631"/>
                      <a:pt x="557819" y="858012"/>
                      <a:pt x="559152" y="858012"/>
                    </a:cubicBezTo>
                    <a:cubicBezTo>
                      <a:pt x="560486" y="858012"/>
                      <a:pt x="562009" y="857536"/>
                      <a:pt x="563248" y="856774"/>
                    </a:cubicBezTo>
                    <a:cubicBezTo>
                      <a:pt x="564010" y="857345"/>
                      <a:pt x="565153" y="857631"/>
                      <a:pt x="566486" y="857631"/>
                    </a:cubicBezTo>
                    <a:cubicBezTo>
                      <a:pt x="567058" y="857631"/>
                      <a:pt x="567534" y="857631"/>
                      <a:pt x="568010" y="857631"/>
                    </a:cubicBezTo>
                    <a:cubicBezTo>
                      <a:pt x="593918" y="855059"/>
                      <a:pt x="617731" y="851345"/>
                      <a:pt x="640972" y="846487"/>
                    </a:cubicBezTo>
                    <a:cubicBezTo>
                      <a:pt x="645067" y="845630"/>
                      <a:pt x="649163" y="844677"/>
                      <a:pt x="653259" y="843629"/>
                    </a:cubicBezTo>
                    <a:cubicBezTo>
                      <a:pt x="651259" y="844106"/>
                      <a:pt x="649258" y="844487"/>
                      <a:pt x="647258" y="844963"/>
                    </a:cubicBezTo>
                    <a:cubicBezTo>
                      <a:pt x="668023" y="827532"/>
                      <a:pt x="686882" y="806768"/>
                      <a:pt x="703170" y="783241"/>
                    </a:cubicBezTo>
                    <a:cubicBezTo>
                      <a:pt x="710885" y="772192"/>
                      <a:pt x="718124" y="760095"/>
                      <a:pt x="724696" y="747236"/>
                    </a:cubicBezTo>
                    <a:cubicBezTo>
                      <a:pt x="727935" y="740950"/>
                      <a:pt x="730983" y="734568"/>
                      <a:pt x="734126" y="727139"/>
                    </a:cubicBezTo>
                    <a:cubicBezTo>
                      <a:pt x="736508" y="721709"/>
                      <a:pt x="738698" y="716185"/>
                      <a:pt x="740984" y="710470"/>
                    </a:cubicBezTo>
                    <a:cubicBezTo>
                      <a:pt x="748033" y="711994"/>
                      <a:pt x="755748" y="712851"/>
                      <a:pt x="763940" y="712851"/>
                    </a:cubicBezTo>
                    <a:cubicBezTo>
                      <a:pt x="796991" y="712851"/>
                      <a:pt x="826804" y="700469"/>
                      <a:pt x="845759" y="678847"/>
                    </a:cubicBezTo>
                    <a:cubicBezTo>
                      <a:pt x="852046" y="671513"/>
                      <a:pt x="857284" y="662750"/>
                      <a:pt x="860713" y="653320"/>
                    </a:cubicBezTo>
                    <a:cubicBezTo>
                      <a:pt x="864333" y="643414"/>
                      <a:pt x="866143" y="632746"/>
                      <a:pt x="866429" y="620649"/>
                    </a:cubicBezTo>
                    <a:cubicBezTo>
                      <a:pt x="866429" y="618077"/>
                      <a:pt x="866429" y="615601"/>
                      <a:pt x="866143" y="613601"/>
                    </a:cubicBezTo>
                    <a:cubicBezTo>
                      <a:pt x="865095" y="594931"/>
                      <a:pt x="858332" y="576929"/>
                      <a:pt x="847093" y="562928"/>
                    </a:cubicBezTo>
                    <a:cubicBezTo>
                      <a:pt x="845092" y="560356"/>
                      <a:pt x="842902" y="557975"/>
                      <a:pt x="840520" y="555498"/>
                    </a:cubicBezTo>
                    <a:cubicBezTo>
                      <a:pt x="843949" y="550355"/>
                      <a:pt x="847188" y="545116"/>
                      <a:pt x="850236" y="539782"/>
                    </a:cubicBezTo>
                    <a:cubicBezTo>
                      <a:pt x="856237" y="529304"/>
                      <a:pt x="861857" y="517779"/>
                      <a:pt x="866809" y="505682"/>
                    </a:cubicBezTo>
                    <a:cubicBezTo>
                      <a:pt x="876716" y="481298"/>
                      <a:pt x="883478" y="453771"/>
                      <a:pt x="887003" y="423958"/>
                    </a:cubicBezTo>
                    <a:cubicBezTo>
                      <a:pt x="890336" y="396240"/>
                      <a:pt x="890241" y="366808"/>
                      <a:pt x="886812" y="336518"/>
                    </a:cubicBezTo>
                    <a:cubicBezTo>
                      <a:pt x="883669" y="308610"/>
                      <a:pt x="877573" y="280321"/>
                      <a:pt x="868715" y="252603"/>
                    </a:cubicBezTo>
                    <a:cubicBezTo>
                      <a:pt x="865000" y="241078"/>
                      <a:pt x="860713" y="229934"/>
                      <a:pt x="856332" y="219456"/>
                    </a:cubicBezTo>
                    <a:cubicBezTo>
                      <a:pt x="852712" y="210979"/>
                      <a:pt x="848521" y="202216"/>
                      <a:pt x="843569" y="192596"/>
                    </a:cubicBezTo>
                    <a:cubicBezTo>
                      <a:pt x="833948" y="173927"/>
                      <a:pt x="822233" y="154686"/>
                      <a:pt x="808707" y="135255"/>
                    </a:cubicBezTo>
                    <a:cubicBezTo>
                      <a:pt x="799087" y="121634"/>
                      <a:pt x="789086" y="108680"/>
                      <a:pt x="778799" y="96393"/>
                    </a:cubicBezTo>
                    <a:cubicBezTo>
                      <a:pt x="778513" y="96202"/>
                      <a:pt x="778322" y="96012"/>
                      <a:pt x="778132" y="95821"/>
                    </a:cubicBezTo>
                    <a:cubicBezTo>
                      <a:pt x="765178" y="85915"/>
                      <a:pt x="751938" y="76867"/>
                      <a:pt x="738603" y="68961"/>
                    </a:cubicBezTo>
                    <a:cubicBezTo>
                      <a:pt x="720220" y="58102"/>
                      <a:pt x="700503" y="48577"/>
                      <a:pt x="678310" y="39910"/>
                    </a:cubicBezTo>
                    <a:cubicBezTo>
                      <a:pt x="643353" y="26194"/>
                      <a:pt x="605158" y="15621"/>
                      <a:pt x="564772" y="8668"/>
                    </a:cubicBezTo>
                    <a:cubicBezTo>
                      <a:pt x="537530" y="3905"/>
                      <a:pt x="510098" y="1048"/>
                      <a:pt x="483047" y="190"/>
                    </a:cubicBezTo>
                    <a:cubicBezTo>
                      <a:pt x="478666" y="95"/>
                      <a:pt x="474379" y="0"/>
                      <a:pt x="469998" y="0"/>
                    </a:cubicBezTo>
                    <a:cubicBezTo>
                      <a:pt x="461425" y="0"/>
                      <a:pt x="452186" y="190"/>
                      <a:pt x="442471" y="762"/>
                    </a:cubicBezTo>
                  </a:path>
                </a:pathLst>
              </a:custGeom>
              <a:solidFill>
                <a:srgbClr val="FDD47F"/>
              </a:solid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40279033-7F5D-4CA4-3FCA-9DB2D65CFB20}"/>
                  </a:ext>
                </a:extLst>
              </p:cNvPr>
              <p:cNvSpPr/>
              <p:nvPr/>
            </p:nvSpPr>
            <p:spPr>
              <a:xfrm>
                <a:off x="3465377" y="3183168"/>
                <a:ext cx="235784" cy="505682"/>
              </a:xfrm>
              <a:custGeom>
                <a:avLst/>
                <a:gdLst>
                  <a:gd name="connsiteX0" fmla="*/ 108593 w 235784"/>
                  <a:gd name="connsiteY0" fmla="*/ 857 h 505682"/>
                  <a:gd name="connsiteX1" fmla="*/ 108593 w 235784"/>
                  <a:gd name="connsiteY1" fmla="*/ 857 h 505682"/>
                  <a:gd name="connsiteX2" fmla="*/ 86590 w 235784"/>
                  <a:gd name="connsiteY2" fmla="*/ 6763 h 505682"/>
                  <a:gd name="connsiteX3" fmla="*/ 87162 w 235784"/>
                  <a:gd name="connsiteY3" fmla="*/ 6572 h 505682"/>
                  <a:gd name="connsiteX4" fmla="*/ 67921 w 235784"/>
                  <a:gd name="connsiteY4" fmla="*/ 17812 h 505682"/>
                  <a:gd name="connsiteX5" fmla="*/ 49538 w 235784"/>
                  <a:gd name="connsiteY5" fmla="*/ 36290 h 505682"/>
                  <a:gd name="connsiteX6" fmla="*/ 49538 w 235784"/>
                  <a:gd name="connsiteY6" fmla="*/ 36290 h 505682"/>
                  <a:gd name="connsiteX7" fmla="*/ 49252 w 235784"/>
                  <a:gd name="connsiteY7" fmla="*/ 36576 h 505682"/>
                  <a:gd name="connsiteX8" fmla="*/ 49443 w 235784"/>
                  <a:gd name="connsiteY8" fmla="*/ 36385 h 505682"/>
                  <a:gd name="connsiteX9" fmla="*/ 49443 w 235784"/>
                  <a:gd name="connsiteY9" fmla="*/ 36385 h 505682"/>
                  <a:gd name="connsiteX10" fmla="*/ 49252 w 235784"/>
                  <a:gd name="connsiteY10" fmla="*/ 36576 h 505682"/>
                  <a:gd name="connsiteX11" fmla="*/ 49252 w 235784"/>
                  <a:gd name="connsiteY11" fmla="*/ 36576 h 505682"/>
                  <a:gd name="connsiteX12" fmla="*/ 28488 w 235784"/>
                  <a:gd name="connsiteY12" fmla="*/ 73152 h 505682"/>
                  <a:gd name="connsiteX13" fmla="*/ 28488 w 235784"/>
                  <a:gd name="connsiteY13" fmla="*/ 72962 h 505682"/>
                  <a:gd name="connsiteX14" fmla="*/ 14772 w 235784"/>
                  <a:gd name="connsiteY14" fmla="*/ 115538 h 505682"/>
                  <a:gd name="connsiteX15" fmla="*/ 6104 w 235784"/>
                  <a:gd name="connsiteY15" fmla="*/ 161925 h 505682"/>
                  <a:gd name="connsiteX16" fmla="*/ 6104 w 235784"/>
                  <a:gd name="connsiteY16" fmla="*/ 162401 h 505682"/>
                  <a:gd name="connsiteX17" fmla="*/ 6104 w 235784"/>
                  <a:gd name="connsiteY17" fmla="*/ 161925 h 505682"/>
                  <a:gd name="connsiteX18" fmla="*/ 6104 w 235784"/>
                  <a:gd name="connsiteY18" fmla="*/ 161925 h 505682"/>
                  <a:gd name="connsiteX19" fmla="*/ 294 w 235784"/>
                  <a:gd name="connsiteY19" fmla="*/ 238601 h 505682"/>
                  <a:gd name="connsiteX20" fmla="*/ 2103 w 235784"/>
                  <a:gd name="connsiteY20" fmla="*/ 328422 h 505682"/>
                  <a:gd name="connsiteX21" fmla="*/ 18867 w 235784"/>
                  <a:gd name="connsiteY21" fmla="*/ 354139 h 505682"/>
                  <a:gd name="connsiteX22" fmla="*/ 114022 w 235784"/>
                  <a:gd name="connsiteY22" fmla="*/ 448913 h 505682"/>
                  <a:gd name="connsiteX23" fmla="*/ 176220 w 235784"/>
                  <a:gd name="connsiteY23" fmla="*/ 485299 h 505682"/>
                  <a:gd name="connsiteX24" fmla="*/ 225560 w 235784"/>
                  <a:gd name="connsiteY24" fmla="*/ 505682 h 505682"/>
                  <a:gd name="connsiteX25" fmla="*/ 231180 w 235784"/>
                  <a:gd name="connsiteY25" fmla="*/ 445103 h 505682"/>
                  <a:gd name="connsiteX26" fmla="*/ 234894 w 235784"/>
                  <a:gd name="connsiteY26" fmla="*/ 269272 h 505682"/>
                  <a:gd name="connsiteX27" fmla="*/ 227465 w 235784"/>
                  <a:gd name="connsiteY27" fmla="*/ 170974 h 505682"/>
                  <a:gd name="connsiteX28" fmla="*/ 227465 w 235784"/>
                  <a:gd name="connsiteY28" fmla="*/ 171641 h 505682"/>
                  <a:gd name="connsiteX29" fmla="*/ 218226 w 235784"/>
                  <a:gd name="connsiteY29" fmla="*/ 119729 h 505682"/>
                  <a:gd name="connsiteX30" fmla="*/ 202509 w 235784"/>
                  <a:gd name="connsiteY30" fmla="*/ 69628 h 505682"/>
                  <a:gd name="connsiteX31" fmla="*/ 202509 w 235784"/>
                  <a:gd name="connsiteY31" fmla="*/ 69628 h 505682"/>
                  <a:gd name="connsiteX32" fmla="*/ 202509 w 235784"/>
                  <a:gd name="connsiteY32" fmla="*/ 69437 h 505682"/>
                  <a:gd name="connsiteX33" fmla="*/ 202224 w 235784"/>
                  <a:gd name="connsiteY33" fmla="*/ 69151 h 505682"/>
                  <a:gd name="connsiteX34" fmla="*/ 202319 w 235784"/>
                  <a:gd name="connsiteY34" fmla="*/ 69437 h 505682"/>
                  <a:gd name="connsiteX35" fmla="*/ 181459 w 235784"/>
                  <a:gd name="connsiteY35" fmla="*/ 32385 h 505682"/>
                  <a:gd name="connsiteX36" fmla="*/ 164600 w 235784"/>
                  <a:gd name="connsiteY36" fmla="*/ 15049 h 505682"/>
                  <a:gd name="connsiteX37" fmla="*/ 164600 w 235784"/>
                  <a:gd name="connsiteY37" fmla="*/ 15049 h 505682"/>
                  <a:gd name="connsiteX38" fmla="*/ 164409 w 235784"/>
                  <a:gd name="connsiteY38" fmla="*/ 14859 h 505682"/>
                  <a:gd name="connsiteX39" fmla="*/ 164600 w 235784"/>
                  <a:gd name="connsiteY39" fmla="*/ 15049 h 505682"/>
                  <a:gd name="connsiteX40" fmla="*/ 164409 w 235784"/>
                  <a:gd name="connsiteY40" fmla="*/ 14859 h 505682"/>
                  <a:gd name="connsiteX41" fmla="*/ 164409 w 235784"/>
                  <a:gd name="connsiteY41" fmla="*/ 14859 h 505682"/>
                  <a:gd name="connsiteX42" fmla="*/ 164409 w 235784"/>
                  <a:gd name="connsiteY42" fmla="*/ 14859 h 505682"/>
                  <a:gd name="connsiteX43" fmla="*/ 148122 w 235784"/>
                  <a:gd name="connsiteY43" fmla="*/ 5334 h 505682"/>
                  <a:gd name="connsiteX44" fmla="*/ 148217 w 235784"/>
                  <a:gd name="connsiteY44" fmla="*/ 5334 h 505682"/>
                  <a:gd name="connsiteX45" fmla="*/ 130500 w 235784"/>
                  <a:gd name="connsiteY45" fmla="*/ 571 h 505682"/>
                  <a:gd name="connsiteX46" fmla="*/ 131167 w 235784"/>
                  <a:gd name="connsiteY46" fmla="*/ 667 h 505682"/>
                  <a:gd name="connsiteX47" fmla="*/ 120594 w 235784"/>
                  <a:gd name="connsiteY47" fmla="*/ 0 h 505682"/>
                  <a:gd name="connsiteX48" fmla="*/ 108498 w 235784"/>
                  <a:gd name="connsiteY48" fmla="*/ 762 h 50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5784" h="505682">
                    <a:moveTo>
                      <a:pt x="108593" y="857"/>
                    </a:moveTo>
                    <a:lnTo>
                      <a:pt x="108593" y="857"/>
                    </a:lnTo>
                    <a:cubicBezTo>
                      <a:pt x="101068" y="1905"/>
                      <a:pt x="93639" y="3810"/>
                      <a:pt x="86590" y="6763"/>
                    </a:cubicBezTo>
                    <a:lnTo>
                      <a:pt x="87162" y="6572"/>
                    </a:lnTo>
                    <a:cubicBezTo>
                      <a:pt x="80304" y="9430"/>
                      <a:pt x="73922" y="13240"/>
                      <a:pt x="67921" y="17812"/>
                    </a:cubicBezTo>
                    <a:cubicBezTo>
                      <a:pt x="60968" y="23146"/>
                      <a:pt x="54967" y="29432"/>
                      <a:pt x="49538" y="36290"/>
                    </a:cubicBezTo>
                    <a:lnTo>
                      <a:pt x="49538" y="36290"/>
                    </a:lnTo>
                    <a:cubicBezTo>
                      <a:pt x="49538" y="36290"/>
                      <a:pt x="49347" y="36481"/>
                      <a:pt x="49252" y="36576"/>
                    </a:cubicBezTo>
                    <a:cubicBezTo>
                      <a:pt x="49252" y="36576"/>
                      <a:pt x="49252" y="36481"/>
                      <a:pt x="49443" y="36385"/>
                    </a:cubicBezTo>
                    <a:lnTo>
                      <a:pt x="49443" y="36385"/>
                    </a:lnTo>
                    <a:lnTo>
                      <a:pt x="49252" y="36576"/>
                    </a:lnTo>
                    <a:lnTo>
                      <a:pt x="49252" y="36576"/>
                    </a:lnTo>
                    <a:cubicBezTo>
                      <a:pt x="40680" y="47911"/>
                      <a:pt x="34012" y="60293"/>
                      <a:pt x="28488" y="73152"/>
                    </a:cubicBezTo>
                    <a:lnTo>
                      <a:pt x="28488" y="72962"/>
                    </a:lnTo>
                    <a:cubicBezTo>
                      <a:pt x="22773" y="86773"/>
                      <a:pt x="18296" y="101060"/>
                      <a:pt x="14772" y="115538"/>
                    </a:cubicBezTo>
                    <a:cubicBezTo>
                      <a:pt x="11057" y="130873"/>
                      <a:pt x="8295" y="146304"/>
                      <a:pt x="6104" y="161925"/>
                    </a:cubicBezTo>
                    <a:cubicBezTo>
                      <a:pt x="6104" y="162116"/>
                      <a:pt x="6104" y="162211"/>
                      <a:pt x="6104" y="162401"/>
                    </a:cubicBezTo>
                    <a:cubicBezTo>
                      <a:pt x="6104" y="162211"/>
                      <a:pt x="6104" y="162116"/>
                      <a:pt x="6104" y="161925"/>
                    </a:cubicBezTo>
                    <a:lnTo>
                      <a:pt x="6104" y="161925"/>
                    </a:lnTo>
                    <a:cubicBezTo>
                      <a:pt x="2675" y="187262"/>
                      <a:pt x="960" y="212979"/>
                      <a:pt x="294" y="238601"/>
                    </a:cubicBezTo>
                    <a:cubicBezTo>
                      <a:pt x="-468" y="268510"/>
                      <a:pt x="294" y="298514"/>
                      <a:pt x="2103" y="328422"/>
                    </a:cubicBezTo>
                    <a:cubicBezTo>
                      <a:pt x="7342" y="337090"/>
                      <a:pt x="12867" y="345662"/>
                      <a:pt x="18867" y="354139"/>
                    </a:cubicBezTo>
                    <a:cubicBezTo>
                      <a:pt x="44013" y="390239"/>
                      <a:pt x="76017" y="422148"/>
                      <a:pt x="114022" y="448913"/>
                    </a:cubicBezTo>
                    <a:cubicBezTo>
                      <a:pt x="132786" y="462248"/>
                      <a:pt x="153741" y="474535"/>
                      <a:pt x="176220" y="485299"/>
                    </a:cubicBezTo>
                    <a:cubicBezTo>
                      <a:pt x="191365" y="492728"/>
                      <a:pt x="207653" y="499396"/>
                      <a:pt x="225560" y="505682"/>
                    </a:cubicBezTo>
                    <a:cubicBezTo>
                      <a:pt x="227751" y="485489"/>
                      <a:pt x="229656" y="465296"/>
                      <a:pt x="231180" y="445103"/>
                    </a:cubicBezTo>
                    <a:cubicBezTo>
                      <a:pt x="235466" y="386620"/>
                      <a:pt x="236895" y="327851"/>
                      <a:pt x="234894" y="269272"/>
                    </a:cubicBezTo>
                    <a:cubicBezTo>
                      <a:pt x="233751" y="236411"/>
                      <a:pt x="231846" y="203549"/>
                      <a:pt x="227465" y="170974"/>
                    </a:cubicBezTo>
                    <a:lnTo>
                      <a:pt x="227465" y="171641"/>
                    </a:lnTo>
                    <a:cubicBezTo>
                      <a:pt x="225274" y="154210"/>
                      <a:pt x="222226" y="136874"/>
                      <a:pt x="218226" y="119729"/>
                    </a:cubicBezTo>
                    <a:cubicBezTo>
                      <a:pt x="214225" y="102679"/>
                      <a:pt x="209177" y="85820"/>
                      <a:pt x="202509" y="69628"/>
                    </a:cubicBezTo>
                    <a:lnTo>
                      <a:pt x="202509" y="69628"/>
                    </a:lnTo>
                    <a:lnTo>
                      <a:pt x="202509" y="69437"/>
                    </a:lnTo>
                    <a:cubicBezTo>
                      <a:pt x="202509" y="69437"/>
                      <a:pt x="202319" y="69247"/>
                      <a:pt x="202224" y="69151"/>
                    </a:cubicBezTo>
                    <a:cubicBezTo>
                      <a:pt x="202224" y="69247"/>
                      <a:pt x="202224" y="69342"/>
                      <a:pt x="202319" y="69437"/>
                    </a:cubicBezTo>
                    <a:cubicBezTo>
                      <a:pt x="196794" y="56388"/>
                      <a:pt x="190127" y="43720"/>
                      <a:pt x="181459" y="32385"/>
                    </a:cubicBezTo>
                    <a:cubicBezTo>
                      <a:pt x="176506" y="26003"/>
                      <a:pt x="170982" y="20193"/>
                      <a:pt x="164600" y="15049"/>
                    </a:cubicBezTo>
                    <a:lnTo>
                      <a:pt x="164600" y="15049"/>
                    </a:lnTo>
                    <a:cubicBezTo>
                      <a:pt x="164600" y="15049"/>
                      <a:pt x="164409" y="15049"/>
                      <a:pt x="164409" y="14859"/>
                    </a:cubicBezTo>
                    <a:lnTo>
                      <a:pt x="164600" y="15049"/>
                    </a:lnTo>
                    <a:lnTo>
                      <a:pt x="164409" y="14859"/>
                    </a:lnTo>
                    <a:cubicBezTo>
                      <a:pt x="164409" y="14859"/>
                      <a:pt x="164409" y="14859"/>
                      <a:pt x="164409" y="14859"/>
                    </a:cubicBezTo>
                    <a:lnTo>
                      <a:pt x="164409" y="14859"/>
                    </a:lnTo>
                    <a:cubicBezTo>
                      <a:pt x="159361" y="11049"/>
                      <a:pt x="153932" y="7810"/>
                      <a:pt x="148122" y="5334"/>
                    </a:cubicBezTo>
                    <a:lnTo>
                      <a:pt x="148217" y="5334"/>
                    </a:lnTo>
                    <a:cubicBezTo>
                      <a:pt x="142502" y="3048"/>
                      <a:pt x="136596" y="1429"/>
                      <a:pt x="130500" y="571"/>
                    </a:cubicBezTo>
                    <a:cubicBezTo>
                      <a:pt x="130691" y="571"/>
                      <a:pt x="130977" y="571"/>
                      <a:pt x="131167" y="667"/>
                    </a:cubicBezTo>
                    <a:cubicBezTo>
                      <a:pt x="127643" y="191"/>
                      <a:pt x="124214" y="0"/>
                      <a:pt x="120594" y="0"/>
                    </a:cubicBezTo>
                    <a:cubicBezTo>
                      <a:pt x="116594" y="0"/>
                      <a:pt x="112498" y="286"/>
                      <a:pt x="108498" y="762"/>
                    </a:cubicBezTo>
                  </a:path>
                </a:pathLst>
              </a:custGeom>
              <a:solidFill>
                <a:srgbClr val="F3BC49"/>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F3AF170A-E45E-C397-6A76-B78E3CFD3B4E}"/>
                  </a:ext>
                </a:extLst>
              </p:cNvPr>
              <p:cNvSpPr/>
              <p:nvPr/>
            </p:nvSpPr>
            <p:spPr>
              <a:xfrm>
                <a:off x="3629882" y="3198123"/>
                <a:ext cx="95" cy="95"/>
              </a:xfrm>
              <a:custGeom>
                <a:avLst/>
                <a:gdLst>
                  <a:gd name="connsiteX0" fmla="*/ 0 w 95"/>
                  <a:gd name="connsiteY0" fmla="*/ 95 h 95"/>
                  <a:gd name="connsiteX1" fmla="*/ 95 w 95"/>
                  <a:gd name="connsiteY1" fmla="*/ 95 h 95"/>
                  <a:gd name="connsiteX2" fmla="*/ 0 w 95"/>
                  <a:gd name="connsiteY2" fmla="*/ 0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95" y="95"/>
                    </a:lnTo>
                    <a:lnTo>
                      <a:pt x="0" y="0"/>
                    </a:lnTo>
                    <a:lnTo>
                      <a:pt x="0" y="95"/>
                    </a:lnTo>
                    <a:close/>
                  </a:path>
                </a:pathLst>
              </a:custGeom>
              <a:solidFill>
                <a:srgbClr val="F3BC49"/>
              </a:solid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0D2DDD8E-1677-5FD0-674C-6991433F42C8}"/>
                  </a:ext>
                </a:extLst>
              </p:cNvPr>
              <p:cNvSpPr/>
              <p:nvPr/>
            </p:nvSpPr>
            <p:spPr>
              <a:xfrm>
                <a:off x="3870293" y="3467585"/>
                <a:ext cx="405383" cy="302418"/>
              </a:xfrm>
              <a:custGeom>
                <a:avLst/>
                <a:gdLst>
                  <a:gd name="connsiteX0" fmla="*/ 368522 w 405383"/>
                  <a:gd name="connsiteY0" fmla="*/ 15811 h 302418"/>
                  <a:gd name="connsiteX1" fmla="*/ 344614 w 405383"/>
                  <a:gd name="connsiteY1" fmla="*/ 43910 h 302418"/>
                  <a:gd name="connsiteX2" fmla="*/ 317278 w 405383"/>
                  <a:gd name="connsiteY2" fmla="*/ 70295 h 302418"/>
                  <a:gd name="connsiteX3" fmla="*/ 257175 w 405383"/>
                  <a:gd name="connsiteY3" fmla="*/ 116681 h 302418"/>
                  <a:gd name="connsiteX4" fmla="*/ 224885 w 405383"/>
                  <a:gd name="connsiteY4" fmla="*/ 138112 h 302418"/>
                  <a:gd name="connsiteX5" fmla="*/ 192881 w 405383"/>
                  <a:gd name="connsiteY5" fmla="*/ 158210 h 302418"/>
                  <a:gd name="connsiteX6" fmla="*/ 85725 w 405383"/>
                  <a:gd name="connsiteY6" fmla="*/ 216884 h 302418"/>
                  <a:gd name="connsiteX7" fmla="*/ 0 w 405383"/>
                  <a:gd name="connsiteY7" fmla="*/ 267652 h 302418"/>
                  <a:gd name="connsiteX8" fmla="*/ 16859 w 405383"/>
                  <a:gd name="connsiteY8" fmla="*/ 272129 h 302418"/>
                  <a:gd name="connsiteX9" fmla="*/ 51054 w 405383"/>
                  <a:gd name="connsiteY9" fmla="*/ 282607 h 302418"/>
                  <a:gd name="connsiteX10" fmla="*/ 68771 w 405383"/>
                  <a:gd name="connsiteY10" fmla="*/ 288989 h 302418"/>
                  <a:gd name="connsiteX11" fmla="*/ 84201 w 405383"/>
                  <a:gd name="connsiteY11" fmla="*/ 295275 h 302418"/>
                  <a:gd name="connsiteX12" fmla="*/ 94107 w 405383"/>
                  <a:gd name="connsiteY12" fmla="*/ 301085 h 302418"/>
                  <a:gd name="connsiteX13" fmla="*/ 98108 w 405383"/>
                  <a:gd name="connsiteY13" fmla="*/ 302419 h 302418"/>
                  <a:gd name="connsiteX14" fmla="*/ 102203 w 405383"/>
                  <a:gd name="connsiteY14" fmla="*/ 301181 h 302418"/>
                  <a:gd name="connsiteX15" fmla="*/ 105442 w 405383"/>
                  <a:gd name="connsiteY15" fmla="*/ 302133 h 302418"/>
                  <a:gd name="connsiteX16" fmla="*/ 106966 w 405383"/>
                  <a:gd name="connsiteY16" fmla="*/ 302133 h 302418"/>
                  <a:gd name="connsiteX17" fmla="*/ 180022 w 405383"/>
                  <a:gd name="connsiteY17" fmla="*/ 290989 h 302418"/>
                  <a:gd name="connsiteX18" fmla="*/ 204025 w 405383"/>
                  <a:gd name="connsiteY18" fmla="*/ 285179 h 302418"/>
                  <a:gd name="connsiteX19" fmla="*/ 186118 w 405383"/>
                  <a:gd name="connsiteY19" fmla="*/ 289274 h 302418"/>
                  <a:gd name="connsiteX20" fmla="*/ 242030 w 405383"/>
                  <a:gd name="connsiteY20" fmla="*/ 227552 h 302418"/>
                  <a:gd name="connsiteX21" fmla="*/ 263557 w 405383"/>
                  <a:gd name="connsiteY21" fmla="*/ 191548 h 302418"/>
                  <a:gd name="connsiteX22" fmla="*/ 272987 w 405383"/>
                  <a:gd name="connsiteY22" fmla="*/ 171545 h 302418"/>
                  <a:gd name="connsiteX23" fmla="*/ 279845 w 405383"/>
                  <a:gd name="connsiteY23" fmla="*/ 154876 h 302418"/>
                  <a:gd name="connsiteX24" fmla="*/ 302800 w 405383"/>
                  <a:gd name="connsiteY24" fmla="*/ 157258 h 302418"/>
                  <a:gd name="connsiteX25" fmla="*/ 384620 w 405383"/>
                  <a:gd name="connsiteY25" fmla="*/ 123253 h 302418"/>
                  <a:gd name="connsiteX26" fmla="*/ 399574 w 405383"/>
                  <a:gd name="connsiteY26" fmla="*/ 97726 h 302418"/>
                  <a:gd name="connsiteX27" fmla="*/ 405384 w 405383"/>
                  <a:gd name="connsiteY27" fmla="*/ 65056 h 302418"/>
                  <a:gd name="connsiteX28" fmla="*/ 405098 w 405383"/>
                  <a:gd name="connsiteY28" fmla="*/ 58007 h 302418"/>
                  <a:gd name="connsiteX29" fmla="*/ 386048 w 405383"/>
                  <a:gd name="connsiteY29" fmla="*/ 7334 h 302418"/>
                  <a:gd name="connsiteX30" fmla="*/ 379667 w 405383"/>
                  <a:gd name="connsiteY30" fmla="*/ 0 h 302418"/>
                  <a:gd name="connsiteX31" fmla="*/ 368332 w 405383"/>
                  <a:gd name="connsiteY31" fmla="*/ 15907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5383" h="302418">
                    <a:moveTo>
                      <a:pt x="368522" y="15811"/>
                    </a:moveTo>
                    <a:cubicBezTo>
                      <a:pt x="361093" y="25622"/>
                      <a:pt x="353092" y="35052"/>
                      <a:pt x="344614" y="43910"/>
                    </a:cubicBezTo>
                    <a:cubicBezTo>
                      <a:pt x="335851" y="53149"/>
                      <a:pt x="326803" y="61912"/>
                      <a:pt x="317278" y="70295"/>
                    </a:cubicBezTo>
                    <a:cubicBezTo>
                      <a:pt x="298228" y="87058"/>
                      <a:pt x="278035" y="102299"/>
                      <a:pt x="257175" y="116681"/>
                    </a:cubicBezTo>
                    <a:cubicBezTo>
                      <a:pt x="246507" y="123920"/>
                      <a:pt x="235744" y="131064"/>
                      <a:pt x="224885" y="138112"/>
                    </a:cubicBezTo>
                    <a:cubicBezTo>
                      <a:pt x="214313" y="144875"/>
                      <a:pt x="203645" y="151638"/>
                      <a:pt x="192881" y="158210"/>
                    </a:cubicBezTo>
                    <a:cubicBezTo>
                      <a:pt x="158210" y="179546"/>
                      <a:pt x="121634" y="197739"/>
                      <a:pt x="85725" y="216884"/>
                    </a:cubicBezTo>
                    <a:cubicBezTo>
                      <a:pt x="56483" y="232505"/>
                      <a:pt x="27337" y="248698"/>
                      <a:pt x="0" y="267652"/>
                    </a:cubicBezTo>
                    <a:cubicBezTo>
                      <a:pt x="5620" y="269081"/>
                      <a:pt x="11239" y="270605"/>
                      <a:pt x="16859" y="272129"/>
                    </a:cubicBezTo>
                    <a:cubicBezTo>
                      <a:pt x="28575" y="275368"/>
                      <a:pt x="40005" y="278987"/>
                      <a:pt x="51054" y="282607"/>
                    </a:cubicBezTo>
                    <a:cubicBezTo>
                      <a:pt x="56959" y="284607"/>
                      <a:pt x="62960" y="286702"/>
                      <a:pt x="68771" y="288989"/>
                    </a:cubicBezTo>
                    <a:cubicBezTo>
                      <a:pt x="74009" y="290989"/>
                      <a:pt x="79153" y="292989"/>
                      <a:pt x="84201" y="295275"/>
                    </a:cubicBezTo>
                    <a:cubicBezTo>
                      <a:pt x="87439" y="296989"/>
                      <a:pt x="90773" y="298895"/>
                      <a:pt x="94107" y="301085"/>
                    </a:cubicBezTo>
                    <a:cubicBezTo>
                      <a:pt x="95250" y="301943"/>
                      <a:pt x="96679" y="302419"/>
                      <a:pt x="98108" y="302419"/>
                    </a:cubicBezTo>
                    <a:cubicBezTo>
                      <a:pt x="99441" y="302419"/>
                      <a:pt x="100965" y="301943"/>
                      <a:pt x="102203" y="301181"/>
                    </a:cubicBezTo>
                    <a:cubicBezTo>
                      <a:pt x="102870" y="301847"/>
                      <a:pt x="104013" y="302133"/>
                      <a:pt x="105442" y="302133"/>
                    </a:cubicBezTo>
                    <a:cubicBezTo>
                      <a:pt x="105918" y="302133"/>
                      <a:pt x="106489" y="302133"/>
                      <a:pt x="106966" y="302133"/>
                    </a:cubicBezTo>
                    <a:cubicBezTo>
                      <a:pt x="132588" y="299561"/>
                      <a:pt x="156400" y="295847"/>
                      <a:pt x="180022" y="290989"/>
                    </a:cubicBezTo>
                    <a:cubicBezTo>
                      <a:pt x="188119" y="289274"/>
                      <a:pt x="196120" y="287274"/>
                      <a:pt x="204025" y="285179"/>
                    </a:cubicBezTo>
                    <a:cubicBezTo>
                      <a:pt x="198025" y="286702"/>
                      <a:pt x="192119" y="288131"/>
                      <a:pt x="186118" y="289274"/>
                    </a:cubicBezTo>
                    <a:cubicBezTo>
                      <a:pt x="206883" y="271843"/>
                      <a:pt x="225742" y="251079"/>
                      <a:pt x="242030" y="227552"/>
                    </a:cubicBezTo>
                    <a:cubicBezTo>
                      <a:pt x="249746" y="216503"/>
                      <a:pt x="256984" y="204406"/>
                      <a:pt x="263557" y="191548"/>
                    </a:cubicBezTo>
                    <a:cubicBezTo>
                      <a:pt x="266795" y="185261"/>
                      <a:pt x="269843" y="178879"/>
                      <a:pt x="272987" y="171545"/>
                    </a:cubicBezTo>
                    <a:cubicBezTo>
                      <a:pt x="275368" y="166116"/>
                      <a:pt x="277559" y="160591"/>
                      <a:pt x="279845" y="154876"/>
                    </a:cubicBezTo>
                    <a:cubicBezTo>
                      <a:pt x="286798" y="156401"/>
                      <a:pt x="294608" y="157258"/>
                      <a:pt x="302800" y="157258"/>
                    </a:cubicBezTo>
                    <a:cubicBezTo>
                      <a:pt x="335851" y="157258"/>
                      <a:pt x="365665" y="144875"/>
                      <a:pt x="384620" y="123253"/>
                    </a:cubicBezTo>
                    <a:cubicBezTo>
                      <a:pt x="390906" y="115919"/>
                      <a:pt x="396145" y="107156"/>
                      <a:pt x="399574" y="97726"/>
                    </a:cubicBezTo>
                    <a:cubicBezTo>
                      <a:pt x="403098" y="87820"/>
                      <a:pt x="405003" y="77152"/>
                      <a:pt x="405384" y="65056"/>
                    </a:cubicBezTo>
                    <a:cubicBezTo>
                      <a:pt x="405384" y="62484"/>
                      <a:pt x="405384" y="60007"/>
                      <a:pt x="405098" y="58007"/>
                    </a:cubicBezTo>
                    <a:cubicBezTo>
                      <a:pt x="404050" y="39338"/>
                      <a:pt x="397288" y="21336"/>
                      <a:pt x="386048" y="7334"/>
                    </a:cubicBezTo>
                    <a:cubicBezTo>
                      <a:pt x="384048" y="4763"/>
                      <a:pt x="381952" y="2476"/>
                      <a:pt x="379667" y="0"/>
                    </a:cubicBezTo>
                    <a:cubicBezTo>
                      <a:pt x="376047" y="5429"/>
                      <a:pt x="372332" y="10763"/>
                      <a:pt x="368332" y="15907"/>
                    </a:cubicBezTo>
                  </a:path>
                </a:pathLst>
              </a:custGeom>
              <a:solidFill>
                <a:srgbClr val="F3BC49"/>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4CAC4982-E73A-C040-C2BC-5FC532F8584F}"/>
                  </a:ext>
                </a:extLst>
              </p:cNvPr>
              <p:cNvSpPr/>
              <p:nvPr/>
            </p:nvSpPr>
            <p:spPr>
              <a:xfrm>
                <a:off x="3568827" y="3746382"/>
                <a:ext cx="534066" cy="525780"/>
              </a:xfrm>
              <a:custGeom>
                <a:avLst/>
                <a:gdLst>
                  <a:gd name="connsiteX0" fmla="*/ 325184 w 534066"/>
                  <a:gd name="connsiteY0" fmla="*/ 1048 h 525780"/>
                  <a:gd name="connsiteX1" fmla="*/ 303943 w 534066"/>
                  <a:gd name="connsiteY1" fmla="*/ 6286 h 525780"/>
                  <a:gd name="connsiteX2" fmla="*/ 265176 w 534066"/>
                  <a:gd name="connsiteY2" fmla="*/ 27623 h 525780"/>
                  <a:gd name="connsiteX3" fmla="*/ 242983 w 534066"/>
                  <a:gd name="connsiteY3" fmla="*/ 56007 h 525780"/>
                  <a:gd name="connsiteX4" fmla="*/ 241364 w 534066"/>
                  <a:gd name="connsiteY4" fmla="*/ 55626 h 525780"/>
                  <a:gd name="connsiteX5" fmla="*/ 237458 w 534066"/>
                  <a:gd name="connsiteY5" fmla="*/ 57626 h 525780"/>
                  <a:gd name="connsiteX6" fmla="*/ 236601 w 534066"/>
                  <a:gd name="connsiteY6" fmla="*/ 61246 h 525780"/>
                  <a:gd name="connsiteX7" fmla="*/ 238315 w 534066"/>
                  <a:gd name="connsiteY7" fmla="*/ 77629 h 525780"/>
                  <a:gd name="connsiteX8" fmla="*/ 238315 w 534066"/>
                  <a:gd name="connsiteY8" fmla="*/ 78676 h 525780"/>
                  <a:gd name="connsiteX9" fmla="*/ 238315 w 534066"/>
                  <a:gd name="connsiteY9" fmla="*/ 78676 h 525780"/>
                  <a:gd name="connsiteX10" fmla="*/ 238315 w 534066"/>
                  <a:gd name="connsiteY10" fmla="*/ 79248 h 525780"/>
                  <a:gd name="connsiteX11" fmla="*/ 235172 w 534066"/>
                  <a:gd name="connsiteY11" fmla="*/ 108394 h 525780"/>
                  <a:gd name="connsiteX12" fmla="*/ 224028 w 534066"/>
                  <a:gd name="connsiteY12" fmla="*/ 136969 h 525780"/>
                  <a:gd name="connsiteX13" fmla="*/ 223838 w 534066"/>
                  <a:gd name="connsiteY13" fmla="*/ 137446 h 525780"/>
                  <a:gd name="connsiteX14" fmla="*/ 223838 w 534066"/>
                  <a:gd name="connsiteY14" fmla="*/ 137446 h 525780"/>
                  <a:gd name="connsiteX15" fmla="*/ 223647 w 534066"/>
                  <a:gd name="connsiteY15" fmla="*/ 137922 h 525780"/>
                  <a:gd name="connsiteX16" fmla="*/ 223647 w 534066"/>
                  <a:gd name="connsiteY16" fmla="*/ 137922 h 525780"/>
                  <a:gd name="connsiteX17" fmla="*/ 201263 w 534066"/>
                  <a:gd name="connsiteY17" fmla="*/ 167545 h 525780"/>
                  <a:gd name="connsiteX18" fmla="*/ 157925 w 534066"/>
                  <a:gd name="connsiteY18" fmla="*/ 201454 h 525780"/>
                  <a:gd name="connsiteX19" fmla="*/ 128397 w 534066"/>
                  <a:gd name="connsiteY19" fmla="*/ 216694 h 525780"/>
                  <a:gd name="connsiteX20" fmla="*/ 95631 w 534066"/>
                  <a:gd name="connsiteY20" fmla="*/ 228695 h 525780"/>
                  <a:gd name="connsiteX21" fmla="*/ 60769 w 534066"/>
                  <a:gd name="connsiteY21" fmla="*/ 236696 h 525780"/>
                  <a:gd name="connsiteX22" fmla="*/ 41529 w 534066"/>
                  <a:gd name="connsiteY22" fmla="*/ 240792 h 525780"/>
                  <a:gd name="connsiteX23" fmla="*/ 38386 w 534066"/>
                  <a:gd name="connsiteY23" fmla="*/ 241554 h 525780"/>
                  <a:gd name="connsiteX24" fmla="*/ 38386 w 534066"/>
                  <a:gd name="connsiteY24" fmla="*/ 241840 h 525780"/>
                  <a:gd name="connsiteX25" fmla="*/ 38005 w 534066"/>
                  <a:gd name="connsiteY25" fmla="*/ 242506 h 525780"/>
                  <a:gd name="connsiteX26" fmla="*/ 34766 w 534066"/>
                  <a:gd name="connsiteY26" fmla="*/ 246126 h 525780"/>
                  <a:gd name="connsiteX27" fmla="*/ 34195 w 534066"/>
                  <a:gd name="connsiteY27" fmla="*/ 247078 h 525780"/>
                  <a:gd name="connsiteX28" fmla="*/ 33528 w 534066"/>
                  <a:gd name="connsiteY28" fmla="*/ 247840 h 525780"/>
                  <a:gd name="connsiteX29" fmla="*/ 26194 w 534066"/>
                  <a:gd name="connsiteY29" fmla="*/ 257270 h 525780"/>
                  <a:gd name="connsiteX30" fmla="*/ 25336 w 534066"/>
                  <a:gd name="connsiteY30" fmla="*/ 257937 h 525780"/>
                  <a:gd name="connsiteX31" fmla="*/ 16859 w 534066"/>
                  <a:gd name="connsiteY31" fmla="*/ 272986 h 525780"/>
                  <a:gd name="connsiteX32" fmla="*/ 7144 w 534066"/>
                  <a:gd name="connsiteY32" fmla="*/ 294989 h 525780"/>
                  <a:gd name="connsiteX33" fmla="*/ 2000 w 534066"/>
                  <a:gd name="connsiteY33" fmla="*/ 312420 h 525780"/>
                  <a:gd name="connsiteX34" fmla="*/ 2000 w 534066"/>
                  <a:gd name="connsiteY34" fmla="*/ 314515 h 525780"/>
                  <a:gd name="connsiteX35" fmla="*/ 1619 w 534066"/>
                  <a:gd name="connsiteY35" fmla="*/ 316135 h 525780"/>
                  <a:gd name="connsiteX36" fmla="*/ 1333 w 534066"/>
                  <a:gd name="connsiteY36" fmla="*/ 318421 h 525780"/>
                  <a:gd name="connsiteX37" fmla="*/ 190 w 534066"/>
                  <a:gd name="connsiteY37" fmla="*/ 326803 h 525780"/>
                  <a:gd name="connsiteX38" fmla="*/ 0 w 534066"/>
                  <a:gd name="connsiteY38" fmla="*/ 329660 h 525780"/>
                  <a:gd name="connsiteX39" fmla="*/ 0 w 534066"/>
                  <a:gd name="connsiteY39" fmla="*/ 331756 h 525780"/>
                  <a:gd name="connsiteX40" fmla="*/ 286 w 534066"/>
                  <a:gd name="connsiteY40" fmla="*/ 341376 h 525780"/>
                  <a:gd name="connsiteX41" fmla="*/ 1333 w 534066"/>
                  <a:gd name="connsiteY41" fmla="*/ 348234 h 525780"/>
                  <a:gd name="connsiteX42" fmla="*/ 2477 w 534066"/>
                  <a:gd name="connsiteY42" fmla="*/ 354140 h 525780"/>
                  <a:gd name="connsiteX43" fmla="*/ 3905 w 534066"/>
                  <a:gd name="connsiteY43" fmla="*/ 358140 h 525780"/>
                  <a:gd name="connsiteX44" fmla="*/ 7810 w 534066"/>
                  <a:gd name="connsiteY44" fmla="*/ 369094 h 525780"/>
                  <a:gd name="connsiteX45" fmla="*/ 35052 w 534066"/>
                  <a:gd name="connsiteY45" fmla="*/ 415290 h 525780"/>
                  <a:gd name="connsiteX46" fmla="*/ 111919 w 534066"/>
                  <a:gd name="connsiteY46" fmla="*/ 504635 h 525780"/>
                  <a:gd name="connsiteX47" fmla="*/ 137446 w 534066"/>
                  <a:gd name="connsiteY47" fmla="*/ 525780 h 525780"/>
                  <a:gd name="connsiteX48" fmla="*/ 186595 w 534066"/>
                  <a:gd name="connsiteY48" fmla="*/ 510540 h 525780"/>
                  <a:gd name="connsiteX49" fmla="*/ 251651 w 534066"/>
                  <a:gd name="connsiteY49" fmla="*/ 485203 h 525780"/>
                  <a:gd name="connsiteX50" fmla="*/ 316516 w 534066"/>
                  <a:gd name="connsiteY50" fmla="*/ 455866 h 525780"/>
                  <a:gd name="connsiteX51" fmla="*/ 374999 w 534066"/>
                  <a:gd name="connsiteY51" fmla="*/ 425196 h 525780"/>
                  <a:gd name="connsiteX52" fmla="*/ 398621 w 534066"/>
                  <a:gd name="connsiteY52" fmla="*/ 408241 h 525780"/>
                  <a:gd name="connsiteX53" fmla="*/ 448818 w 534066"/>
                  <a:gd name="connsiteY53" fmla="*/ 365189 h 525780"/>
                  <a:gd name="connsiteX54" fmla="*/ 492061 w 534066"/>
                  <a:gd name="connsiteY54" fmla="*/ 320040 h 525780"/>
                  <a:gd name="connsiteX55" fmla="*/ 529399 w 534066"/>
                  <a:gd name="connsiteY55" fmla="*/ 269367 h 525780"/>
                  <a:gd name="connsiteX56" fmla="*/ 530543 w 534066"/>
                  <a:gd name="connsiteY56" fmla="*/ 267557 h 525780"/>
                  <a:gd name="connsiteX57" fmla="*/ 532352 w 534066"/>
                  <a:gd name="connsiteY57" fmla="*/ 264605 h 525780"/>
                  <a:gd name="connsiteX58" fmla="*/ 534067 w 534066"/>
                  <a:gd name="connsiteY58" fmla="*/ 262985 h 525780"/>
                  <a:gd name="connsiteX59" fmla="*/ 465296 w 534066"/>
                  <a:gd name="connsiteY59" fmla="*/ 218027 h 525780"/>
                  <a:gd name="connsiteX60" fmla="*/ 464439 w 534066"/>
                  <a:gd name="connsiteY60" fmla="*/ 217265 h 525780"/>
                  <a:gd name="connsiteX61" fmla="*/ 433292 w 534066"/>
                  <a:gd name="connsiteY61" fmla="*/ 183547 h 525780"/>
                  <a:gd name="connsiteX62" fmla="*/ 415861 w 534066"/>
                  <a:gd name="connsiteY62" fmla="*/ 149638 h 525780"/>
                  <a:gd name="connsiteX63" fmla="*/ 405194 w 534066"/>
                  <a:gd name="connsiteY63" fmla="*/ 95726 h 525780"/>
                  <a:gd name="connsiteX64" fmla="*/ 405194 w 534066"/>
                  <a:gd name="connsiteY64" fmla="*/ 96965 h 525780"/>
                  <a:gd name="connsiteX65" fmla="*/ 406813 w 534066"/>
                  <a:gd name="connsiteY65" fmla="*/ 17240 h 525780"/>
                  <a:gd name="connsiteX66" fmla="*/ 405670 w 534066"/>
                  <a:gd name="connsiteY66" fmla="*/ 13811 h 525780"/>
                  <a:gd name="connsiteX67" fmla="*/ 402336 w 534066"/>
                  <a:gd name="connsiteY67" fmla="*/ 12192 h 525780"/>
                  <a:gd name="connsiteX68" fmla="*/ 397193 w 534066"/>
                  <a:gd name="connsiteY68" fmla="*/ 16764 h 525780"/>
                  <a:gd name="connsiteX69" fmla="*/ 396335 w 534066"/>
                  <a:gd name="connsiteY69" fmla="*/ 29908 h 525780"/>
                  <a:gd name="connsiteX70" fmla="*/ 395764 w 534066"/>
                  <a:gd name="connsiteY70" fmla="*/ 28575 h 525780"/>
                  <a:gd name="connsiteX71" fmla="*/ 390239 w 534066"/>
                  <a:gd name="connsiteY71" fmla="*/ 20479 h 525780"/>
                  <a:gd name="connsiteX72" fmla="*/ 382905 w 534066"/>
                  <a:gd name="connsiteY72" fmla="*/ 13335 h 525780"/>
                  <a:gd name="connsiteX73" fmla="*/ 366141 w 534066"/>
                  <a:gd name="connsiteY73" fmla="*/ 4096 h 525780"/>
                  <a:gd name="connsiteX74" fmla="*/ 346424 w 534066"/>
                  <a:gd name="connsiteY74" fmla="*/ 190 h 525780"/>
                  <a:gd name="connsiteX75" fmla="*/ 340709 w 534066"/>
                  <a:gd name="connsiteY75" fmla="*/ 0 h 525780"/>
                  <a:gd name="connsiteX76" fmla="*/ 324993 w 534066"/>
                  <a:gd name="connsiteY76" fmla="*/ 1143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4066" h="525780">
                    <a:moveTo>
                      <a:pt x="325184" y="1048"/>
                    </a:moveTo>
                    <a:cubicBezTo>
                      <a:pt x="318421" y="2000"/>
                      <a:pt x="311468" y="3715"/>
                      <a:pt x="303943" y="6286"/>
                    </a:cubicBezTo>
                    <a:cubicBezTo>
                      <a:pt x="289369" y="11240"/>
                      <a:pt x="276320" y="18478"/>
                      <a:pt x="265176" y="27623"/>
                    </a:cubicBezTo>
                    <a:cubicBezTo>
                      <a:pt x="255175" y="35909"/>
                      <a:pt x="247555" y="45720"/>
                      <a:pt x="242983" y="56007"/>
                    </a:cubicBezTo>
                    <a:cubicBezTo>
                      <a:pt x="242506" y="55721"/>
                      <a:pt x="241935" y="55626"/>
                      <a:pt x="241364" y="55626"/>
                    </a:cubicBezTo>
                    <a:cubicBezTo>
                      <a:pt x="239363" y="55912"/>
                      <a:pt x="238220" y="56578"/>
                      <a:pt x="237458" y="57626"/>
                    </a:cubicBezTo>
                    <a:cubicBezTo>
                      <a:pt x="236696" y="58674"/>
                      <a:pt x="236411" y="59912"/>
                      <a:pt x="236601" y="61246"/>
                    </a:cubicBezTo>
                    <a:cubicBezTo>
                      <a:pt x="237458" y="66865"/>
                      <a:pt x="238030" y="72390"/>
                      <a:pt x="238315" y="77629"/>
                    </a:cubicBezTo>
                    <a:lnTo>
                      <a:pt x="238315" y="78676"/>
                    </a:lnTo>
                    <a:lnTo>
                      <a:pt x="238315" y="78676"/>
                    </a:lnTo>
                    <a:lnTo>
                      <a:pt x="238315" y="79248"/>
                    </a:lnTo>
                    <a:cubicBezTo>
                      <a:pt x="238315" y="89535"/>
                      <a:pt x="237363" y="99155"/>
                      <a:pt x="235172" y="108394"/>
                    </a:cubicBezTo>
                    <a:cubicBezTo>
                      <a:pt x="232696" y="118205"/>
                      <a:pt x="228981" y="127921"/>
                      <a:pt x="224028" y="136969"/>
                    </a:cubicBezTo>
                    <a:lnTo>
                      <a:pt x="223838" y="137446"/>
                    </a:lnTo>
                    <a:lnTo>
                      <a:pt x="223838" y="137446"/>
                    </a:lnTo>
                    <a:lnTo>
                      <a:pt x="223647" y="137922"/>
                    </a:lnTo>
                    <a:lnTo>
                      <a:pt x="223647" y="137922"/>
                    </a:lnTo>
                    <a:cubicBezTo>
                      <a:pt x="217551" y="148209"/>
                      <a:pt x="210121" y="158210"/>
                      <a:pt x="201263" y="167545"/>
                    </a:cubicBezTo>
                    <a:cubicBezTo>
                      <a:pt x="189167" y="179927"/>
                      <a:pt x="174593" y="191357"/>
                      <a:pt x="157925" y="201454"/>
                    </a:cubicBezTo>
                    <a:cubicBezTo>
                      <a:pt x="148590" y="206978"/>
                      <a:pt x="138684" y="212122"/>
                      <a:pt x="128397" y="216694"/>
                    </a:cubicBezTo>
                    <a:cubicBezTo>
                      <a:pt x="117253" y="221647"/>
                      <a:pt x="106299" y="225647"/>
                      <a:pt x="95631" y="228695"/>
                    </a:cubicBezTo>
                    <a:cubicBezTo>
                      <a:pt x="84201" y="231838"/>
                      <a:pt x="72295" y="234315"/>
                      <a:pt x="60769" y="236696"/>
                    </a:cubicBezTo>
                    <a:cubicBezTo>
                      <a:pt x="54388" y="238030"/>
                      <a:pt x="47911" y="239363"/>
                      <a:pt x="41529" y="240792"/>
                    </a:cubicBezTo>
                    <a:cubicBezTo>
                      <a:pt x="40481" y="240982"/>
                      <a:pt x="39433" y="241268"/>
                      <a:pt x="38386" y="241554"/>
                    </a:cubicBezTo>
                    <a:lnTo>
                      <a:pt x="38386" y="241840"/>
                    </a:lnTo>
                    <a:cubicBezTo>
                      <a:pt x="38386" y="241840"/>
                      <a:pt x="38005" y="242506"/>
                      <a:pt x="38005" y="242506"/>
                    </a:cubicBezTo>
                    <a:cubicBezTo>
                      <a:pt x="36957" y="243745"/>
                      <a:pt x="35814" y="244983"/>
                      <a:pt x="34766" y="246126"/>
                    </a:cubicBezTo>
                    <a:lnTo>
                      <a:pt x="34195" y="247078"/>
                    </a:lnTo>
                    <a:lnTo>
                      <a:pt x="33528" y="247840"/>
                    </a:lnTo>
                    <a:cubicBezTo>
                      <a:pt x="30956" y="250888"/>
                      <a:pt x="28575" y="254032"/>
                      <a:pt x="26194" y="257270"/>
                    </a:cubicBezTo>
                    <a:cubicBezTo>
                      <a:pt x="26003" y="257556"/>
                      <a:pt x="25622" y="257842"/>
                      <a:pt x="25336" y="257937"/>
                    </a:cubicBezTo>
                    <a:cubicBezTo>
                      <a:pt x="22479" y="262414"/>
                      <a:pt x="19717" y="267271"/>
                      <a:pt x="16859" y="272986"/>
                    </a:cubicBezTo>
                    <a:cubicBezTo>
                      <a:pt x="14002" y="278892"/>
                      <a:pt x="10287" y="286798"/>
                      <a:pt x="7144" y="294989"/>
                    </a:cubicBezTo>
                    <a:cubicBezTo>
                      <a:pt x="5048" y="300799"/>
                      <a:pt x="3429" y="306419"/>
                      <a:pt x="2000" y="312420"/>
                    </a:cubicBezTo>
                    <a:lnTo>
                      <a:pt x="2000" y="314515"/>
                    </a:lnTo>
                    <a:lnTo>
                      <a:pt x="1619" y="316135"/>
                    </a:lnTo>
                    <a:lnTo>
                      <a:pt x="1333" y="318421"/>
                    </a:lnTo>
                    <a:cubicBezTo>
                      <a:pt x="1048" y="321278"/>
                      <a:pt x="667" y="324040"/>
                      <a:pt x="190" y="326803"/>
                    </a:cubicBezTo>
                    <a:lnTo>
                      <a:pt x="0" y="329660"/>
                    </a:lnTo>
                    <a:lnTo>
                      <a:pt x="0" y="331756"/>
                    </a:lnTo>
                    <a:cubicBezTo>
                      <a:pt x="0" y="334994"/>
                      <a:pt x="95" y="338233"/>
                      <a:pt x="286" y="341376"/>
                    </a:cubicBezTo>
                    <a:cubicBezTo>
                      <a:pt x="571" y="343662"/>
                      <a:pt x="952" y="345948"/>
                      <a:pt x="1333" y="348234"/>
                    </a:cubicBezTo>
                    <a:cubicBezTo>
                      <a:pt x="1619" y="350234"/>
                      <a:pt x="2096" y="352139"/>
                      <a:pt x="2477" y="354140"/>
                    </a:cubicBezTo>
                    <a:lnTo>
                      <a:pt x="3905" y="358140"/>
                    </a:lnTo>
                    <a:cubicBezTo>
                      <a:pt x="5144" y="361760"/>
                      <a:pt x="6477" y="365474"/>
                      <a:pt x="7810" y="369094"/>
                    </a:cubicBezTo>
                    <a:cubicBezTo>
                      <a:pt x="15431" y="384048"/>
                      <a:pt x="24575" y="399574"/>
                      <a:pt x="35052" y="415290"/>
                    </a:cubicBezTo>
                    <a:cubicBezTo>
                      <a:pt x="57817" y="449199"/>
                      <a:pt x="83725" y="479298"/>
                      <a:pt x="111919" y="504635"/>
                    </a:cubicBezTo>
                    <a:cubicBezTo>
                      <a:pt x="119348" y="511207"/>
                      <a:pt x="127540" y="517969"/>
                      <a:pt x="137446" y="525780"/>
                    </a:cubicBezTo>
                    <a:cubicBezTo>
                      <a:pt x="154781" y="521018"/>
                      <a:pt x="170974" y="515969"/>
                      <a:pt x="186595" y="510540"/>
                    </a:cubicBezTo>
                    <a:cubicBezTo>
                      <a:pt x="206597" y="503396"/>
                      <a:pt x="227933" y="495110"/>
                      <a:pt x="251651" y="485203"/>
                    </a:cubicBezTo>
                    <a:cubicBezTo>
                      <a:pt x="273939" y="475774"/>
                      <a:pt x="295751" y="465963"/>
                      <a:pt x="316516" y="455866"/>
                    </a:cubicBezTo>
                    <a:cubicBezTo>
                      <a:pt x="337661" y="445484"/>
                      <a:pt x="356807" y="435483"/>
                      <a:pt x="374999" y="425196"/>
                    </a:cubicBezTo>
                    <a:cubicBezTo>
                      <a:pt x="382905" y="419481"/>
                      <a:pt x="390715" y="413766"/>
                      <a:pt x="398621" y="408241"/>
                    </a:cubicBezTo>
                    <a:cubicBezTo>
                      <a:pt x="415861" y="394621"/>
                      <a:pt x="432721" y="380143"/>
                      <a:pt x="448818" y="365189"/>
                    </a:cubicBezTo>
                    <a:cubicBezTo>
                      <a:pt x="465201" y="349758"/>
                      <a:pt x="479393" y="334994"/>
                      <a:pt x="492061" y="320040"/>
                    </a:cubicBezTo>
                    <a:cubicBezTo>
                      <a:pt x="506635" y="302895"/>
                      <a:pt x="518827" y="286417"/>
                      <a:pt x="529399" y="269367"/>
                    </a:cubicBezTo>
                    <a:lnTo>
                      <a:pt x="530543" y="267557"/>
                    </a:lnTo>
                    <a:lnTo>
                      <a:pt x="532352" y="264605"/>
                    </a:lnTo>
                    <a:cubicBezTo>
                      <a:pt x="532733" y="263842"/>
                      <a:pt x="533400" y="263271"/>
                      <a:pt x="534067" y="262985"/>
                    </a:cubicBezTo>
                    <a:cubicBezTo>
                      <a:pt x="510349" y="249746"/>
                      <a:pt x="486347" y="235744"/>
                      <a:pt x="465296" y="218027"/>
                    </a:cubicBezTo>
                    <a:cubicBezTo>
                      <a:pt x="465011" y="217837"/>
                      <a:pt x="464630" y="217551"/>
                      <a:pt x="464439" y="217265"/>
                    </a:cubicBezTo>
                    <a:cubicBezTo>
                      <a:pt x="451961" y="206502"/>
                      <a:pt x="441674" y="195358"/>
                      <a:pt x="433292" y="183547"/>
                    </a:cubicBezTo>
                    <a:cubicBezTo>
                      <a:pt x="425958" y="172688"/>
                      <a:pt x="420243" y="161353"/>
                      <a:pt x="415861" y="149638"/>
                    </a:cubicBezTo>
                    <a:cubicBezTo>
                      <a:pt x="410147" y="133350"/>
                      <a:pt x="406718" y="115633"/>
                      <a:pt x="405194" y="95726"/>
                    </a:cubicBezTo>
                    <a:lnTo>
                      <a:pt x="405194" y="96965"/>
                    </a:lnTo>
                    <a:cubicBezTo>
                      <a:pt x="403479" y="71152"/>
                      <a:pt x="404908" y="45625"/>
                      <a:pt x="406813" y="17240"/>
                    </a:cubicBezTo>
                    <a:cubicBezTo>
                      <a:pt x="406908" y="16002"/>
                      <a:pt x="406527" y="14764"/>
                      <a:pt x="405670" y="13811"/>
                    </a:cubicBezTo>
                    <a:cubicBezTo>
                      <a:pt x="404812" y="12859"/>
                      <a:pt x="403669" y="12287"/>
                      <a:pt x="402336" y="12192"/>
                    </a:cubicBezTo>
                    <a:cubicBezTo>
                      <a:pt x="399478" y="12192"/>
                      <a:pt x="397383" y="14192"/>
                      <a:pt x="397193" y="16764"/>
                    </a:cubicBezTo>
                    <a:cubicBezTo>
                      <a:pt x="396907" y="21146"/>
                      <a:pt x="396621" y="25527"/>
                      <a:pt x="396335" y="29908"/>
                    </a:cubicBezTo>
                    <a:lnTo>
                      <a:pt x="395764" y="28575"/>
                    </a:lnTo>
                    <a:cubicBezTo>
                      <a:pt x="394335" y="25908"/>
                      <a:pt x="392430" y="23146"/>
                      <a:pt x="390239" y="20479"/>
                    </a:cubicBezTo>
                    <a:cubicBezTo>
                      <a:pt x="387858" y="17526"/>
                      <a:pt x="385096" y="15145"/>
                      <a:pt x="382905" y="13335"/>
                    </a:cubicBezTo>
                    <a:cubicBezTo>
                      <a:pt x="378523" y="9620"/>
                      <a:pt x="372904" y="6572"/>
                      <a:pt x="366141" y="4096"/>
                    </a:cubicBezTo>
                    <a:cubicBezTo>
                      <a:pt x="360331" y="2096"/>
                      <a:pt x="353759" y="762"/>
                      <a:pt x="346424" y="190"/>
                    </a:cubicBezTo>
                    <a:cubicBezTo>
                      <a:pt x="344519" y="95"/>
                      <a:pt x="342614" y="0"/>
                      <a:pt x="340709" y="0"/>
                    </a:cubicBezTo>
                    <a:cubicBezTo>
                      <a:pt x="336042" y="0"/>
                      <a:pt x="330898" y="381"/>
                      <a:pt x="324993" y="1143"/>
                    </a:cubicBezTo>
                  </a:path>
                </a:pathLst>
              </a:custGeom>
              <a:solidFill>
                <a:srgbClr val="FFD7C1"/>
              </a:solid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FAE0C7E7-75D4-492B-A54F-90CEBE10C9FC}"/>
                  </a:ext>
                </a:extLst>
              </p:cNvPr>
              <p:cNvSpPr/>
              <p:nvPr/>
            </p:nvSpPr>
            <p:spPr>
              <a:xfrm>
                <a:off x="3801332" y="3746096"/>
                <a:ext cx="174702" cy="121729"/>
              </a:xfrm>
              <a:custGeom>
                <a:avLst/>
                <a:gdLst>
                  <a:gd name="connsiteX0" fmla="*/ 92678 w 174702"/>
                  <a:gd name="connsiteY0" fmla="*/ 1143 h 121729"/>
                  <a:gd name="connsiteX1" fmla="*/ 71438 w 174702"/>
                  <a:gd name="connsiteY1" fmla="*/ 6382 h 121729"/>
                  <a:gd name="connsiteX2" fmla="*/ 32671 w 174702"/>
                  <a:gd name="connsiteY2" fmla="*/ 27718 h 121729"/>
                  <a:gd name="connsiteX3" fmla="*/ 10478 w 174702"/>
                  <a:gd name="connsiteY3" fmla="*/ 56102 h 121729"/>
                  <a:gd name="connsiteX4" fmla="*/ 8954 w 174702"/>
                  <a:gd name="connsiteY4" fmla="*/ 55626 h 121729"/>
                  <a:gd name="connsiteX5" fmla="*/ 4858 w 174702"/>
                  <a:gd name="connsiteY5" fmla="*/ 57721 h 121729"/>
                  <a:gd name="connsiteX6" fmla="*/ 3905 w 174702"/>
                  <a:gd name="connsiteY6" fmla="*/ 61436 h 121729"/>
                  <a:gd name="connsiteX7" fmla="*/ 5620 w 174702"/>
                  <a:gd name="connsiteY7" fmla="*/ 77819 h 121729"/>
                  <a:gd name="connsiteX8" fmla="*/ 5810 w 174702"/>
                  <a:gd name="connsiteY8" fmla="*/ 78867 h 121729"/>
                  <a:gd name="connsiteX9" fmla="*/ 2572 w 174702"/>
                  <a:gd name="connsiteY9" fmla="*/ 108490 h 121729"/>
                  <a:gd name="connsiteX10" fmla="*/ 0 w 174702"/>
                  <a:gd name="connsiteY10" fmla="*/ 117348 h 121729"/>
                  <a:gd name="connsiteX11" fmla="*/ 11240 w 174702"/>
                  <a:gd name="connsiteY11" fmla="*/ 119158 h 121729"/>
                  <a:gd name="connsiteX12" fmla="*/ 11049 w 174702"/>
                  <a:gd name="connsiteY12" fmla="*/ 119158 h 121729"/>
                  <a:gd name="connsiteX13" fmla="*/ 89440 w 174702"/>
                  <a:gd name="connsiteY13" fmla="*/ 119158 h 121729"/>
                  <a:gd name="connsiteX14" fmla="*/ 88583 w 174702"/>
                  <a:gd name="connsiteY14" fmla="*/ 119348 h 121729"/>
                  <a:gd name="connsiteX15" fmla="*/ 148876 w 174702"/>
                  <a:gd name="connsiteY15" fmla="*/ 103632 h 121729"/>
                  <a:gd name="connsiteX16" fmla="*/ 167735 w 174702"/>
                  <a:gd name="connsiteY16" fmla="*/ 94297 h 121729"/>
                  <a:gd name="connsiteX17" fmla="*/ 172403 w 174702"/>
                  <a:gd name="connsiteY17" fmla="*/ 91440 h 121729"/>
                  <a:gd name="connsiteX18" fmla="*/ 174688 w 174702"/>
                  <a:gd name="connsiteY18" fmla="*/ 17431 h 121729"/>
                  <a:gd name="connsiteX19" fmla="*/ 173450 w 174702"/>
                  <a:gd name="connsiteY19" fmla="*/ 13811 h 121729"/>
                  <a:gd name="connsiteX20" fmla="*/ 170021 w 174702"/>
                  <a:gd name="connsiteY20" fmla="*/ 12097 h 121729"/>
                  <a:gd name="connsiteX21" fmla="*/ 164687 w 174702"/>
                  <a:gd name="connsiteY21" fmla="*/ 16859 h 121729"/>
                  <a:gd name="connsiteX22" fmla="*/ 163830 w 174702"/>
                  <a:gd name="connsiteY22" fmla="*/ 30004 h 121729"/>
                  <a:gd name="connsiteX23" fmla="*/ 163640 w 174702"/>
                  <a:gd name="connsiteY23" fmla="*/ 28575 h 121729"/>
                  <a:gd name="connsiteX24" fmla="*/ 158115 w 174702"/>
                  <a:gd name="connsiteY24" fmla="*/ 20383 h 121729"/>
                  <a:gd name="connsiteX25" fmla="*/ 150781 w 174702"/>
                  <a:gd name="connsiteY25" fmla="*/ 13240 h 121729"/>
                  <a:gd name="connsiteX26" fmla="*/ 133921 w 174702"/>
                  <a:gd name="connsiteY26" fmla="*/ 4096 h 121729"/>
                  <a:gd name="connsiteX27" fmla="*/ 114110 w 174702"/>
                  <a:gd name="connsiteY27" fmla="*/ 190 h 121729"/>
                  <a:gd name="connsiteX28" fmla="*/ 108395 w 174702"/>
                  <a:gd name="connsiteY28" fmla="*/ 0 h 121729"/>
                  <a:gd name="connsiteX29" fmla="*/ 92678 w 174702"/>
                  <a:gd name="connsiteY29" fmla="*/ 1143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4702" h="121729">
                    <a:moveTo>
                      <a:pt x="92678" y="1143"/>
                    </a:moveTo>
                    <a:cubicBezTo>
                      <a:pt x="85820" y="2095"/>
                      <a:pt x="78867" y="3810"/>
                      <a:pt x="71438" y="6382"/>
                    </a:cubicBezTo>
                    <a:cubicBezTo>
                      <a:pt x="56864" y="11335"/>
                      <a:pt x="43815" y="18478"/>
                      <a:pt x="32671" y="27718"/>
                    </a:cubicBezTo>
                    <a:cubicBezTo>
                      <a:pt x="22670" y="36100"/>
                      <a:pt x="14954" y="45910"/>
                      <a:pt x="10478" y="56102"/>
                    </a:cubicBezTo>
                    <a:cubicBezTo>
                      <a:pt x="10192" y="55721"/>
                      <a:pt x="9525" y="55626"/>
                      <a:pt x="8954" y="55626"/>
                    </a:cubicBezTo>
                    <a:cubicBezTo>
                      <a:pt x="7049" y="55912"/>
                      <a:pt x="5715" y="56578"/>
                      <a:pt x="4858" y="57721"/>
                    </a:cubicBezTo>
                    <a:cubicBezTo>
                      <a:pt x="4096" y="58769"/>
                      <a:pt x="3715" y="60103"/>
                      <a:pt x="3905" y="61436"/>
                    </a:cubicBezTo>
                    <a:cubicBezTo>
                      <a:pt x="4763" y="66770"/>
                      <a:pt x="5334" y="72295"/>
                      <a:pt x="5620" y="77819"/>
                    </a:cubicBezTo>
                    <a:lnTo>
                      <a:pt x="5810" y="78867"/>
                    </a:lnTo>
                    <a:cubicBezTo>
                      <a:pt x="5810" y="89916"/>
                      <a:pt x="4763" y="99346"/>
                      <a:pt x="2572" y="108490"/>
                    </a:cubicBezTo>
                    <a:cubicBezTo>
                      <a:pt x="1810" y="111442"/>
                      <a:pt x="953" y="114395"/>
                      <a:pt x="0" y="117348"/>
                    </a:cubicBezTo>
                    <a:cubicBezTo>
                      <a:pt x="3715" y="118015"/>
                      <a:pt x="7430" y="118681"/>
                      <a:pt x="11240" y="119158"/>
                    </a:cubicBezTo>
                    <a:lnTo>
                      <a:pt x="11049" y="119158"/>
                    </a:lnTo>
                    <a:cubicBezTo>
                      <a:pt x="37052" y="122587"/>
                      <a:pt x="63437" y="122587"/>
                      <a:pt x="89440" y="119158"/>
                    </a:cubicBezTo>
                    <a:cubicBezTo>
                      <a:pt x="89154" y="119158"/>
                      <a:pt x="88868" y="119253"/>
                      <a:pt x="88583" y="119348"/>
                    </a:cubicBezTo>
                    <a:cubicBezTo>
                      <a:pt x="109252" y="116586"/>
                      <a:pt x="129635" y="111538"/>
                      <a:pt x="148876" y="103632"/>
                    </a:cubicBezTo>
                    <a:cubicBezTo>
                      <a:pt x="155353" y="100870"/>
                      <a:pt x="161639" y="97822"/>
                      <a:pt x="167735" y="94297"/>
                    </a:cubicBezTo>
                    <a:cubicBezTo>
                      <a:pt x="169354" y="93345"/>
                      <a:pt x="170879" y="92488"/>
                      <a:pt x="172403" y="91440"/>
                    </a:cubicBezTo>
                    <a:cubicBezTo>
                      <a:pt x="171545" y="67437"/>
                      <a:pt x="172974" y="43624"/>
                      <a:pt x="174688" y="17431"/>
                    </a:cubicBezTo>
                    <a:cubicBezTo>
                      <a:pt x="174784" y="16192"/>
                      <a:pt x="174403" y="14859"/>
                      <a:pt x="173450" y="13811"/>
                    </a:cubicBezTo>
                    <a:cubicBezTo>
                      <a:pt x="172498" y="12763"/>
                      <a:pt x="171260" y="12192"/>
                      <a:pt x="170021" y="12097"/>
                    </a:cubicBezTo>
                    <a:cubicBezTo>
                      <a:pt x="167164" y="12097"/>
                      <a:pt x="164878" y="14192"/>
                      <a:pt x="164687" y="16859"/>
                    </a:cubicBezTo>
                    <a:cubicBezTo>
                      <a:pt x="164402" y="21241"/>
                      <a:pt x="164116" y="25622"/>
                      <a:pt x="163830" y="30004"/>
                    </a:cubicBezTo>
                    <a:lnTo>
                      <a:pt x="163640" y="28575"/>
                    </a:lnTo>
                    <a:cubicBezTo>
                      <a:pt x="162211" y="26003"/>
                      <a:pt x="160401" y="23336"/>
                      <a:pt x="158115" y="20383"/>
                    </a:cubicBezTo>
                    <a:cubicBezTo>
                      <a:pt x="155734" y="17526"/>
                      <a:pt x="153067" y="15145"/>
                      <a:pt x="150781" y="13240"/>
                    </a:cubicBezTo>
                    <a:cubicBezTo>
                      <a:pt x="146399" y="9525"/>
                      <a:pt x="140779" y="6477"/>
                      <a:pt x="133921" y="4096"/>
                    </a:cubicBezTo>
                    <a:cubicBezTo>
                      <a:pt x="128207" y="2000"/>
                      <a:pt x="121539" y="667"/>
                      <a:pt x="114110" y="190"/>
                    </a:cubicBezTo>
                    <a:cubicBezTo>
                      <a:pt x="112204" y="95"/>
                      <a:pt x="110300" y="0"/>
                      <a:pt x="108395" y="0"/>
                    </a:cubicBezTo>
                    <a:cubicBezTo>
                      <a:pt x="103727" y="0"/>
                      <a:pt x="98584" y="381"/>
                      <a:pt x="92678" y="1143"/>
                    </a:cubicBezTo>
                  </a:path>
                </a:pathLst>
              </a:custGeom>
              <a:solidFill>
                <a:srgbClr val="FFC4A3"/>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C69C4EA8-0B68-B4B9-320B-A0DDDEC71C81}"/>
                  </a:ext>
                </a:extLst>
              </p:cNvPr>
              <p:cNvSpPr/>
              <p:nvPr/>
            </p:nvSpPr>
            <p:spPr>
              <a:xfrm>
                <a:off x="3401506" y="3427580"/>
                <a:ext cx="112742" cy="178403"/>
              </a:xfrm>
              <a:custGeom>
                <a:avLst/>
                <a:gdLst>
                  <a:gd name="connsiteX0" fmla="*/ 71118 w 112742"/>
                  <a:gd name="connsiteY0" fmla="*/ 95 h 178403"/>
                  <a:gd name="connsiteX1" fmla="*/ 65784 w 112742"/>
                  <a:gd name="connsiteY1" fmla="*/ 2191 h 178403"/>
                  <a:gd name="connsiteX2" fmla="*/ 31589 w 112742"/>
                  <a:gd name="connsiteY2" fmla="*/ 13525 h 178403"/>
                  <a:gd name="connsiteX3" fmla="*/ 16540 w 112742"/>
                  <a:gd name="connsiteY3" fmla="*/ 28099 h 178403"/>
                  <a:gd name="connsiteX4" fmla="*/ 6729 w 112742"/>
                  <a:gd name="connsiteY4" fmla="*/ 45720 h 178403"/>
                  <a:gd name="connsiteX5" fmla="*/ 62 w 112742"/>
                  <a:gd name="connsiteY5" fmla="*/ 86582 h 178403"/>
                  <a:gd name="connsiteX6" fmla="*/ 10063 w 112742"/>
                  <a:gd name="connsiteY6" fmla="*/ 129159 h 178403"/>
                  <a:gd name="connsiteX7" fmla="*/ 40067 w 112742"/>
                  <a:gd name="connsiteY7" fmla="*/ 165735 h 178403"/>
                  <a:gd name="connsiteX8" fmla="*/ 62165 w 112742"/>
                  <a:gd name="connsiteY8" fmla="*/ 175736 h 178403"/>
                  <a:gd name="connsiteX9" fmla="*/ 76166 w 112742"/>
                  <a:gd name="connsiteY9" fmla="*/ 178117 h 178403"/>
                  <a:gd name="connsiteX10" fmla="*/ 82643 w 112742"/>
                  <a:gd name="connsiteY10" fmla="*/ 178403 h 178403"/>
                  <a:gd name="connsiteX11" fmla="*/ 99884 w 112742"/>
                  <a:gd name="connsiteY11" fmla="*/ 176022 h 178403"/>
                  <a:gd name="connsiteX12" fmla="*/ 104932 w 112742"/>
                  <a:gd name="connsiteY12" fmla="*/ 167164 h 178403"/>
                  <a:gd name="connsiteX13" fmla="*/ 100074 w 112742"/>
                  <a:gd name="connsiteY13" fmla="*/ 162115 h 178403"/>
                  <a:gd name="connsiteX14" fmla="*/ 111028 w 112742"/>
                  <a:gd name="connsiteY14" fmla="*/ 127730 h 178403"/>
                  <a:gd name="connsiteX15" fmla="*/ 112742 w 112742"/>
                  <a:gd name="connsiteY15" fmla="*/ 105156 h 178403"/>
                  <a:gd name="connsiteX16" fmla="*/ 110933 w 112742"/>
                  <a:gd name="connsiteY16" fmla="*/ 82296 h 178403"/>
                  <a:gd name="connsiteX17" fmla="*/ 98550 w 112742"/>
                  <a:gd name="connsiteY17" fmla="*/ 38862 h 178403"/>
                  <a:gd name="connsiteX18" fmla="*/ 80262 w 112742"/>
                  <a:gd name="connsiteY18" fmla="*/ 7429 h 178403"/>
                  <a:gd name="connsiteX19" fmla="*/ 76928 w 112742"/>
                  <a:gd name="connsiteY19" fmla="*/ 3143 h 178403"/>
                  <a:gd name="connsiteX20" fmla="*/ 76071 w 112742"/>
                  <a:gd name="connsiteY20" fmla="*/ 2095 h 178403"/>
                  <a:gd name="connsiteX21" fmla="*/ 71213 w 112742"/>
                  <a:gd name="connsiteY21" fmla="*/ 0 h 17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42" h="178403">
                    <a:moveTo>
                      <a:pt x="71118" y="95"/>
                    </a:moveTo>
                    <a:cubicBezTo>
                      <a:pt x="69118" y="95"/>
                      <a:pt x="67022" y="857"/>
                      <a:pt x="65784" y="2191"/>
                    </a:cubicBezTo>
                    <a:cubicBezTo>
                      <a:pt x="52830" y="3143"/>
                      <a:pt x="41019" y="7048"/>
                      <a:pt x="31589" y="13525"/>
                    </a:cubicBezTo>
                    <a:cubicBezTo>
                      <a:pt x="25970" y="17431"/>
                      <a:pt x="21017" y="22193"/>
                      <a:pt x="16540" y="28099"/>
                    </a:cubicBezTo>
                    <a:cubicBezTo>
                      <a:pt x="12825" y="32956"/>
                      <a:pt x="9777" y="38576"/>
                      <a:pt x="6729" y="45720"/>
                    </a:cubicBezTo>
                    <a:cubicBezTo>
                      <a:pt x="1871" y="57436"/>
                      <a:pt x="-415" y="71628"/>
                      <a:pt x="62" y="86582"/>
                    </a:cubicBezTo>
                    <a:cubicBezTo>
                      <a:pt x="538" y="101060"/>
                      <a:pt x="3967" y="115348"/>
                      <a:pt x="10063" y="129159"/>
                    </a:cubicBezTo>
                    <a:cubicBezTo>
                      <a:pt x="16635" y="144018"/>
                      <a:pt x="27017" y="156686"/>
                      <a:pt x="40067" y="165735"/>
                    </a:cubicBezTo>
                    <a:cubicBezTo>
                      <a:pt x="46353" y="170021"/>
                      <a:pt x="53973" y="173546"/>
                      <a:pt x="62165" y="175736"/>
                    </a:cubicBezTo>
                    <a:cubicBezTo>
                      <a:pt x="67118" y="177070"/>
                      <a:pt x="72261" y="177736"/>
                      <a:pt x="76166" y="178117"/>
                    </a:cubicBezTo>
                    <a:cubicBezTo>
                      <a:pt x="78262" y="178308"/>
                      <a:pt x="80453" y="178403"/>
                      <a:pt x="82643" y="178403"/>
                    </a:cubicBezTo>
                    <a:cubicBezTo>
                      <a:pt x="88454" y="178403"/>
                      <a:pt x="94264" y="177546"/>
                      <a:pt x="99884" y="176022"/>
                    </a:cubicBezTo>
                    <a:cubicBezTo>
                      <a:pt x="103694" y="174879"/>
                      <a:pt x="105980" y="170879"/>
                      <a:pt x="104932" y="167164"/>
                    </a:cubicBezTo>
                    <a:cubicBezTo>
                      <a:pt x="104265" y="164782"/>
                      <a:pt x="102360" y="162877"/>
                      <a:pt x="100074" y="162115"/>
                    </a:cubicBezTo>
                    <a:cubicBezTo>
                      <a:pt x="105408" y="151638"/>
                      <a:pt x="109028" y="140017"/>
                      <a:pt x="111028" y="127730"/>
                    </a:cubicBezTo>
                    <a:cubicBezTo>
                      <a:pt x="112171" y="120491"/>
                      <a:pt x="112742" y="112871"/>
                      <a:pt x="112742" y="105156"/>
                    </a:cubicBezTo>
                    <a:cubicBezTo>
                      <a:pt x="112742" y="98393"/>
                      <a:pt x="112171" y="91154"/>
                      <a:pt x="110933" y="82296"/>
                    </a:cubicBezTo>
                    <a:cubicBezTo>
                      <a:pt x="108932" y="68199"/>
                      <a:pt x="104932" y="54007"/>
                      <a:pt x="98550" y="38862"/>
                    </a:cubicBezTo>
                    <a:cubicBezTo>
                      <a:pt x="93883" y="27813"/>
                      <a:pt x="87692" y="17145"/>
                      <a:pt x="80262" y="7429"/>
                    </a:cubicBezTo>
                    <a:cubicBezTo>
                      <a:pt x="79786" y="5715"/>
                      <a:pt x="78548" y="4191"/>
                      <a:pt x="76928" y="3143"/>
                    </a:cubicBezTo>
                    <a:lnTo>
                      <a:pt x="76071" y="2095"/>
                    </a:lnTo>
                    <a:cubicBezTo>
                      <a:pt x="74928" y="762"/>
                      <a:pt x="73214" y="0"/>
                      <a:pt x="71213" y="0"/>
                    </a:cubicBezTo>
                  </a:path>
                </a:pathLst>
              </a:custGeom>
              <a:solidFill>
                <a:srgbClr val="FFC9AB"/>
              </a:solidFill>
              <a:ln w="9525"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id="{AFDA27BE-9DF3-08B0-AAF5-4E7C7B8461DD}"/>
                  </a:ext>
                </a:extLst>
              </p:cNvPr>
              <p:cNvSpPr/>
              <p:nvPr/>
            </p:nvSpPr>
            <p:spPr>
              <a:xfrm>
                <a:off x="3423837" y="3464346"/>
                <a:ext cx="58016" cy="33115"/>
              </a:xfrm>
              <a:custGeom>
                <a:avLst/>
                <a:gdLst>
                  <a:gd name="connsiteX0" fmla="*/ 2496 w 58016"/>
                  <a:gd name="connsiteY0" fmla="*/ 1143 h 33115"/>
                  <a:gd name="connsiteX1" fmla="*/ 115 w 58016"/>
                  <a:gd name="connsiteY1" fmla="*/ 5334 h 33115"/>
                  <a:gd name="connsiteX2" fmla="*/ 4401 w 58016"/>
                  <a:gd name="connsiteY2" fmla="*/ 7715 h 33115"/>
                  <a:gd name="connsiteX3" fmla="*/ 6496 w 58016"/>
                  <a:gd name="connsiteY3" fmla="*/ 7429 h 33115"/>
                  <a:gd name="connsiteX4" fmla="*/ 16307 w 58016"/>
                  <a:gd name="connsiteY4" fmla="*/ 7429 h 33115"/>
                  <a:gd name="connsiteX5" fmla="*/ 26785 w 58016"/>
                  <a:gd name="connsiteY5" fmla="*/ 10287 h 33115"/>
                  <a:gd name="connsiteX6" fmla="*/ 34690 w 58016"/>
                  <a:gd name="connsiteY6" fmla="*/ 14954 h 33115"/>
                  <a:gd name="connsiteX7" fmla="*/ 42977 w 58016"/>
                  <a:gd name="connsiteY7" fmla="*/ 23336 h 33115"/>
                  <a:gd name="connsiteX8" fmla="*/ 47644 w 58016"/>
                  <a:gd name="connsiteY8" fmla="*/ 30385 h 33115"/>
                  <a:gd name="connsiteX9" fmla="*/ 55264 w 58016"/>
                  <a:gd name="connsiteY9" fmla="*/ 32385 h 33115"/>
                  <a:gd name="connsiteX10" fmla="*/ 57265 w 58016"/>
                  <a:gd name="connsiteY10" fmla="*/ 24765 h 33115"/>
                  <a:gd name="connsiteX11" fmla="*/ 47073 w 58016"/>
                  <a:gd name="connsiteY11" fmla="*/ 12097 h 33115"/>
                  <a:gd name="connsiteX12" fmla="*/ 34024 w 58016"/>
                  <a:gd name="connsiteY12" fmla="*/ 4000 h 33115"/>
                  <a:gd name="connsiteX13" fmla="*/ 19546 w 58016"/>
                  <a:gd name="connsiteY13" fmla="*/ 286 h 33115"/>
                  <a:gd name="connsiteX14" fmla="*/ 13926 w 58016"/>
                  <a:gd name="connsiteY14" fmla="*/ 0 h 33115"/>
                  <a:gd name="connsiteX15" fmla="*/ 2496 w 58016"/>
                  <a:gd name="connsiteY15" fmla="*/ 1048 h 3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6" h="33115">
                    <a:moveTo>
                      <a:pt x="2496" y="1143"/>
                    </a:moveTo>
                    <a:cubicBezTo>
                      <a:pt x="686" y="1429"/>
                      <a:pt x="-362" y="3715"/>
                      <a:pt x="115" y="5334"/>
                    </a:cubicBezTo>
                    <a:cubicBezTo>
                      <a:pt x="686" y="7334"/>
                      <a:pt x="2496" y="8001"/>
                      <a:pt x="4401" y="7715"/>
                    </a:cubicBezTo>
                    <a:cubicBezTo>
                      <a:pt x="5068" y="7620"/>
                      <a:pt x="5734" y="7525"/>
                      <a:pt x="6496" y="7429"/>
                    </a:cubicBezTo>
                    <a:cubicBezTo>
                      <a:pt x="9830" y="7048"/>
                      <a:pt x="13069" y="7048"/>
                      <a:pt x="16307" y="7429"/>
                    </a:cubicBezTo>
                    <a:cubicBezTo>
                      <a:pt x="19927" y="8001"/>
                      <a:pt x="23356" y="8858"/>
                      <a:pt x="26785" y="10287"/>
                    </a:cubicBezTo>
                    <a:cubicBezTo>
                      <a:pt x="29547" y="11620"/>
                      <a:pt x="32214" y="13144"/>
                      <a:pt x="34690" y="14954"/>
                    </a:cubicBezTo>
                    <a:cubicBezTo>
                      <a:pt x="37738" y="17431"/>
                      <a:pt x="40501" y="20288"/>
                      <a:pt x="42977" y="23336"/>
                    </a:cubicBezTo>
                    <a:cubicBezTo>
                      <a:pt x="44692" y="25622"/>
                      <a:pt x="46216" y="28003"/>
                      <a:pt x="47644" y="30385"/>
                    </a:cubicBezTo>
                    <a:cubicBezTo>
                      <a:pt x="49168" y="32956"/>
                      <a:pt x="52597" y="33909"/>
                      <a:pt x="55264" y="32385"/>
                    </a:cubicBezTo>
                    <a:cubicBezTo>
                      <a:pt x="57931" y="30861"/>
                      <a:pt x="58789" y="27432"/>
                      <a:pt x="57265" y="24765"/>
                    </a:cubicBezTo>
                    <a:cubicBezTo>
                      <a:pt x="54598" y="20002"/>
                      <a:pt x="51169" y="15716"/>
                      <a:pt x="47073" y="12097"/>
                    </a:cubicBezTo>
                    <a:cubicBezTo>
                      <a:pt x="43263" y="8668"/>
                      <a:pt x="38786" y="6001"/>
                      <a:pt x="34024" y="4000"/>
                    </a:cubicBezTo>
                    <a:cubicBezTo>
                      <a:pt x="29356" y="2000"/>
                      <a:pt x="24594" y="952"/>
                      <a:pt x="19546" y="286"/>
                    </a:cubicBezTo>
                    <a:cubicBezTo>
                      <a:pt x="17641" y="95"/>
                      <a:pt x="15831" y="0"/>
                      <a:pt x="13926" y="0"/>
                    </a:cubicBezTo>
                    <a:cubicBezTo>
                      <a:pt x="10116" y="0"/>
                      <a:pt x="6211" y="476"/>
                      <a:pt x="2496" y="1048"/>
                    </a:cubicBezTo>
                  </a:path>
                </a:pathLst>
              </a:custGeom>
              <a:solidFill>
                <a:srgbClr val="D9A68A"/>
              </a:solidFill>
              <a:ln w="9525"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id="{90C15649-9159-6D67-9E8D-2F2E47E68415}"/>
                  </a:ext>
                </a:extLst>
              </p:cNvPr>
              <p:cNvSpPr/>
              <p:nvPr/>
            </p:nvSpPr>
            <p:spPr>
              <a:xfrm>
                <a:off x="3464277" y="3071059"/>
                <a:ext cx="811589" cy="768286"/>
              </a:xfrm>
              <a:custGeom>
                <a:avLst/>
                <a:gdLst>
                  <a:gd name="connsiteX0" fmla="*/ 193608 w 811589"/>
                  <a:gd name="connsiteY0" fmla="*/ 7239 h 768286"/>
                  <a:gd name="connsiteX1" fmla="*/ 191036 w 811589"/>
                  <a:gd name="connsiteY1" fmla="*/ 8191 h 768286"/>
                  <a:gd name="connsiteX2" fmla="*/ 189322 w 811589"/>
                  <a:gd name="connsiteY2" fmla="*/ 7906 h 768286"/>
                  <a:gd name="connsiteX3" fmla="*/ 185797 w 811589"/>
                  <a:gd name="connsiteY3" fmla="*/ 8953 h 768286"/>
                  <a:gd name="connsiteX4" fmla="*/ 136267 w 811589"/>
                  <a:gd name="connsiteY4" fmla="*/ 48006 h 768286"/>
                  <a:gd name="connsiteX5" fmla="*/ 94834 w 811589"/>
                  <a:gd name="connsiteY5" fmla="*/ 96107 h 768286"/>
                  <a:gd name="connsiteX6" fmla="*/ 35112 w 811589"/>
                  <a:gd name="connsiteY6" fmla="*/ 211360 h 768286"/>
                  <a:gd name="connsiteX7" fmla="*/ 4727 w 811589"/>
                  <a:gd name="connsiteY7" fmla="*/ 339947 h 768286"/>
                  <a:gd name="connsiteX8" fmla="*/ 2346 w 811589"/>
                  <a:gd name="connsiteY8" fmla="*/ 465963 h 768286"/>
                  <a:gd name="connsiteX9" fmla="*/ 13395 w 811589"/>
                  <a:gd name="connsiteY9" fmla="*/ 529209 h 768286"/>
                  <a:gd name="connsiteX10" fmla="*/ 36922 w 811589"/>
                  <a:gd name="connsiteY10" fmla="*/ 588359 h 768286"/>
                  <a:gd name="connsiteX11" fmla="*/ 114455 w 811589"/>
                  <a:gd name="connsiteY11" fmla="*/ 683228 h 768286"/>
                  <a:gd name="connsiteX12" fmla="*/ 346008 w 811589"/>
                  <a:gd name="connsiteY12" fmla="*/ 768096 h 768286"/>
                  <a:gd name="connsiteX13" fmla="*/ 356771 w 811589"/>
                  <a:gd name="connsiteY13" fmla="*/ 768286 h 768286"/>
                  <a:gd name="connsiteX14" fmla="*/ 476405 w 811589"/>
                  <a:gd name="connsiteY14" fmla="*/ 749236 h 768286"/>
                  <a:gd name="connsiteX15" fmla="*/ 537936 w 811589"/>
                  <a:gd name="connsiteY15" fmla="*/ 722757 h 768286"/>
                  <a:gd name="connsiteX16" fmla="*/ 592324 w 811589"/>
                  <a:gd name="connsiteY16" fmla="*/ 685514 h 768286"/>
                  <a:gd name="connsiteX17" fmla="*/ 592324 w 811589"/>
                  <a:gd name="connsiteY17" fmla="*/ 685514 h 768286"/>
                  <a:gd name="connsiteX18" fmla="*/ 611851 w 811589"/>
                  <a:gd name="connsiteY18" fmla="*/ 667607 h 768286"/>
                  <a:gd name="connsiteX19" fmla="*/ 639283 w 811589"/>
                  <a:gd name="connsiteY19" fmla="*/ 636080 h 768286"/>
                  <a:gd name="connsiteX20" fmla="*/ 648236 w 811589"/>
                  <a:gd name="connsiteY20" fmla="*/ 623792 h 768286"/>
                  <a:gd name="connsiteX21" fmla="*/ 669763 w 811589"/>
                  <a:gd name="connsiteY21" fmla="*/ 587788 h 768286"/>
                  <a:gd name="connsiteX22" fmla="*/ 679192 w 811589"/>
                  <a:gd name="connsiteY22" fmla="*/ 567690 h 768286"/>
                  <a:gd name="connsiteX23" fmla="*/ 683383 w 811589"/>
                  <a:gd name="connsiteY23" fmla="*/ 557784 h 768286"/>
                  <a:gd name="connsiteX24" fmla="*/ 685860 w 811589"/>
                  <a:gd name="connsiteY24" fmla="*/ 551117 h 768286"/>
                  <a:gd name="connsiteX25" fmla="*/ 686050 w 811589"/>
                  <a:gd name="connsiteY25" fmla="*/ 551117 h 768286"/>
                  <a:gd name="connsiteX26" fmla="*/ 699861 w 811589"/>
                  <a:gd name="connsiteY26" fmla="*/ 553022 h 768286"/>
                  <a:gd name="connsiteX27" fmla="*/ 700814 w 811589"/>
                  <a:gd name="connsiteY27" fmla="*/ 553022 h 768286"/>
                  <a:gd name="connsiteX28" fmla="*/ 701576 w 811589"/>
                  <a:gd name="connsiteY28" fmla="*/ 553117 h 768286"/>
                  <a:gd name="connsiteX29" fmla="*/ 701862 w 811589"/>
                  <a:gd name="connsiteY29" fmla="*/ 553117 h 768286"/>
                  <a:gd name="connsiteX30" fmla="*/ 706053 w 811589"/>
                  <a:gd name="connsiteY30" fmla="*/ 553307 h 768286"/>
                  <a:gd name="connsiteX31" fmla="*/ 706148 w 811589"/>
                  <a:gd name="connsiteY31" fmla="*/ 553307 h 768286"/>
                  <a:gd name="connsiteX32" fmla="*/ 707482 w 811589"/>
                  <a:gd name="connsiteY32" fmla="*/ 553307 h 768286"/>
                  <a:gd name="connsiteX33" fmla="*/ 709006 w 811589"/>
                  <a:gd name="connsiteY33" fmla="*/ 553307 h 768286"/>
                  <a:gd name="connsiteX34" fmla="*/ 790825 w 811589"/>
                  <a:gd name="connsiteY34" fmla="*/ 519303 h 768286"/>
                  <a:gd name="connsiteX35" fmla="*/ 805780 w 811589"/>
                  <a:gd name="connsiteY35" fmla="*/ 493776 h 768286"/>
                  <a:gd name="connsiteX36" fmla="*/ 811590 w 811589"/>
                  <a:gd name="connsiteY36" fmla="*/ 461105 h 768286"/>
                  <a:gd name="connsiteX37" fmla="*/ 811304 w 811589"/>
                  <a:gd name="connsiteY37" fmla="*/ 454057 h 768286"/>
                  <a:gd name="connsiteX38" fmla="*/ 792254 w 811589"/>
                  <a:gd name="connsiteY38" fmla="*/ 403384 h 768286"/>
                  <a:gd name="connsiteX39" fmla="*/ 785682 w 811589"/>
                  <a:gd name="connsiteY39" fmla="*/ 395954 h 768286"/>
                  <a:gd name="connsiteX40" fmla="*/ 785682 w 811589"/>
                  <a:gd name="connsiteY40" fmla="*/ 395954 h 768286"/>
                  <a:gd name="connsiteX41" fmla="*/ 758440 w 811589"/>
                  <a:gd name="connsiteY41" fmla="*/ 378238 h 768286"/>
                  <a:gd name="connsiteX42" fmla="*/ 735866 w 811589"/>
                  <a:gd name="connsiteY42" fmla="*/ 372332 h 768286"/>
                  <a:gd name="connsiteX43" fmla="*/ 721864 w 811589"/>
                  <a:gd name="connsiteY43" fmla="*/ 371475 h 768286"/>
                  <a:gd name="connsiteX44" fmla="*/ 720436 w 811589"/>
                  <a:gd name="connsiteY44" fmla="*/ 371475 h 768286"/>
                  <a:gd name="connsiteX45" fmla="*/ 713768 w 811589"/>
                  <a:gd name="connsiteY45" fmla="*/ 371761 h 768286"/>
                  <a:gd name="connsiteX46" fmla="*/ 717292 w 811589"/>
                  <a:gd name="connsiteY46" fmla="*/ 342519 h 768286"/>
                  <a:gd name="connsiteX47" fmla="*/ 717388 w 811589"/>
                  <a:gd name="connsiteY47" fmla="*/ 314135 h 768286"/>
                  <a:gd name="connsiteX48" fmla="*/ 709482 w 811589"/>
                  <a:gd name="connsiteY48" fmla="*/ 262033 h 768286"/>
                  <a:gd name="connsiteX49" fmla="*/ 691289 w 811589"/>
                  <a:gd name="connsiteY49" fmla="*/ 213646 h 768286"/>
                  <a:gd name="connsiteX50" fmla="*/ 664238 w 811589"/>
                  <a:gd name="connsiteY50" fmla="*/ 169831 h 768286"/>
                  <a:gd name="connsiteX51" fmla="*/ 588895 w 811589"/>
                  <a:gd name="connsiteY51" fmla="*/ 97345 h 768286"/>
                  <a:gd name="connsiteX52" fmla="*/ 492883 w 811589"/>
                  <a:gd name="connsiteY52" fmla="*/ 44387 h 768286"/>
                  <a:gd name="connsiteX53" fmla="*/ 386108 w 811589"/>
                  <a:gd name="connsiteY53" fmla="*/ 11716 h 768286"/>
                  <a:gd name="connsiteX54" fmla="*/ 278952 w 811589"/>
                  <a:gd name="connsiteY54" fmla="*/ 0 h 768286"/>
                  <a:gd name="connsiteX55" fmla="*/ 274094 w 811589"/>
                  <a:gd name="connsiteY55" fmla="*/ 0 h 768286"/>
                  <a:gd name="connsiteX56" fmla="*/ 193703 w 811589"/>
                  <a:gd name="connsiteY56" fmla="*/ 7048 h 7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1589" h="768286">
                    <a:moveTo>
                      <a:pt x="193608" y="7239"/>
                    </a:moveTo>
                    <a:cubicBezTo>
                      <a:pt x="192751" y="7429"/>
                      <a:pt x="191989" y="7810"/>
                      <a:pt x="191036" y="8191"/>
                    </a:cubicBezTo>
                    <a:cubicBezTo>
                      <a:pt x="190750" y="8001"/>
                      <a:pt x="190084" y="7906"/>
                      <a:pt x="189322" y="7906"/>
                    </a:cubicBezTo>
                    <a:cubicBezTo>
                      <a:pt x="188083" y="7906"/>
                      <a:pt x="186940" y="8287"/>
                      <a:pt x="185797" y="8953"/>
                    </a:cubicBezTo>
                    <a:cubicBezTo>
                      <a:pt x="168462" y="20002"/>
                      <a:pt x="151793" y="33147"/>
                      <a:pt x="136267" y="48006"/>
                    </a:cubicBezTo>
                    <a:cubicBezTo>
                      <a:pt x="121789" y="62008"/>
                      <a:pt x="108264" y="77724"/>
                      <a:pt x="94834" y="96107"/>
                    </a:cubicBezTo>
                    <a:cubicBezTo>
                      <a:pt x="71116" y="128588"/>
                      <a:pt x="51018" y="167354"/>
                      <a:pt x="35112" y="211360"/>
                    </a:cubicBezTo>
                    <a:cubicBezTo>
                      <a:pt x="20729" y="250984"/>
                      <a:pt x="10537" y="294227"/>
                      <a:pt x="4727" y="339947"/>
                    </a:cubicBezTo>
                    <a:cubicBezTo>
                      <a:pt x="-607" y="382619"/>
                      <a:pt x="-1464" y="425006"/>
                      <a:pt x="2346" y="465963"/>
                    </a:cubicBezTo>
                    <a:cubicBezTo>
                      <a:pt x="4537" y="489585"/>
                      <a:pt x="8061" y="510350"/>
                      <a:pt x="13395" y="529209"/>
                    </a:cubicBezTo>
                    <a:cubicBezTo>
                      <a:pt x="18824" y="548926"/>
                      <a:pt x="26730" y="568833"/>
                      <a:pt x="36922" y="588359"/>
                    </a:cubicBezTo>
                    <a:cubicBezTo>
                      <a:pt x="55305" y="623507"/>
                      <a:pt x="82165" y="656368"/>
                      <a:pt x="114455" y="683228"/>
                    </a:cubicBezTo>
                    <a:cubicBezTo>
                      <a:pt x="177225" y="735425"/>
                      <a:pt x="259521" y="765620"/>
                      <a:pt x="346008" y="768096"/>
                    </a:cubicBezTo>
                    <a:cubicBezTo>
                      <a:pt x="349627" y="768191"/>
                      <a:pt x="353247" y="768286"/>
                      <a:pt x="356771" y="768286"/>
                    </a:cubicBezTo>
                    <a:cubicBezTo>
                      <a:pt x="397157" y="768286"/>
                      <a:pt x="437352" y="761905"/>
                      <a:pt x="476405" y="749236"/>
                    </a:cubicBezTo>
                    <a:cubicBezTo>
                      <a:pt x="497741" y="742379"/>
                      <a:pt x="518410" y="733425"/>
                      <a:pt x="537936" y="722757"/>
                    </a:cubicBezTo>
                    <a:cubicBezTo>
                      <a:pt x="556606" y="712565"/>
                      <a:pt x="574894" y="700088"/>
                      <a:pt x="592324" y="685514"/>
                    </a:cubicBezTo>
                    <a:lnTo>
                      <a:pt x="592324" y="685514"/>
                    </a:lnTo>
                    <a:cubicBezTo>
                      <a:pt x="598992" y="679895"/>
                      <a:pt x="605564" y="673894"/>
                      <a:pt x="611851" y="667607"/>
                    </a:cubicBezTo>
                    <a:cubicBezTo>
                      <a:pt x="621566" y="657892"/>
                      <a:pt x="630710" y="647319"/>
                      <a:pt x="639283" y="636080"/>
                    </a:cubicBezTo>
                    <a:cubicBezTo>
                      <a:pt x="642331" y="632079"/>
                      <a:pt x="645283" y="627983"/>
                      <a:pt x="648236" y="623792"/>
                    </a:cubicBezTo>
                    <a:cubicBezTo>
                      <a:pt x="655951" y="612743"/>
                      <a:pt x="663190" y="600647"/>
                      <a:pt x="669763" y="587788"/>
                    </a:cubicBezTo>
                    <a:cubicBezTo>
                      <a:pt x="673001" y="581501"/>
                      <a:pt x="676049" y="575120"/>
                      <a:pt x="679192" y="567690"/>
                    </a:cubicBezTo>
                    <a:cubicBezTo>
                      <a:pt x="680621" y="564452"/>
                      <a:pt x="681955" y="561118"/>
                      <a:pt x="683383" y="557784"/>
                    </a:cubicBezTo>
                    <a:cubicBezTo>
                      <a:pt x="684240" y="555593"/>
                      <a:pt x="685098" y="553307"/>
                      <a:pt x="685860" y="551117"/>
                    </a:cubicBezTo>
                    <a:lnTo>
                      <a:pt x="686050" y="551117"/>
                    </a:lnTo>
                    <a:cubicBezTo>
                      <a:pt x="690336" y="551974"/>
                      <a:pt x="695004" y="552640"/>
                      <a:pt x="699861" y="553022"/>
                    </a:cubicBezTo>
                    <a:lnTo>
                      <a:pt x="700814" y="553022"/>
                    </a:lnTo>
                    <a:cubicBezTo>
                      <a:pt x="700814" y="553022"/>
                      <a:pt x="701290" y="553117"/>
                      <a:pt x="701576" y="553117"/>
                    </a:cubicBezTo>
                    <a:lnTo>
                      <a:pt x="701862" y="553117"/>
                    </a:lnTo>
                    <a:cubicBezTo>
                      <a:pt x="703195" y="553117"/>
                      <a:pt x="704624" y="553307"/>
                      <a:pt x="706053" y="553307"/>
                    </a:cubicBezTo>
                    <a:lnTo>
                      <a:pt x="706148" y="553307"/>
                    </a:lnTo>
                    <a:cubicBezTo>
                      <a:pt x="706148" y="553307"/>
                      <a:pt x="707005" y="553307"/>
                      <a:pt x="707482" y="553307"/>
                    </a:cubicBezTo>
                    <a:cubicBezTo>
                      <a:pt x="707958" y="553307"/>
                      <a:pt x="708434" y="553307"/>
                      <a:pt x="709006" y="553307"/>
                    </a:cubicBezTo>
                    <a:cubicBezTo>
                      <a:pt x="742057" y="553307"/>
                      <a:pt x="771871" y="540925"/>
                      <a:pt x="790825" y="519303"/>
                    </a:cubicBezTo>
                    <a:cubicBezTo>
                      <a:pt x="797112" y="511969"/>
                      <a:pt x="802351" y="503206"/>
                      <a:pt x="805780" y="493776"/>
                    </a:cubicBezTo>
                    <a:cubicBezTo>
                      <a:pt x="809304" y="483870"/>
                      <a:pt x="811209" y="473202"/>
                      <a:pt x="811590" y="461105"/>
                    </a:cubicBezTo>
                    <a:cubicBezTo>
                      <a:pt x="811590" y="458534"/>
                      <a:pt x="811590" y="455962"/>
                      <a:pt x="811304" y="454057"/>
                    </a:cubicBezTo>
                    <a:cubicBezTo>
                      <a:pt x="810256" y="435388"/>
                      <a:pt x="803494" y="417386"/>
                      <a:pt x="792254" y="403384"/>
                    </a:cubicBezTo>
                    <a:cubicBezTo>
                      <a:pt x="790254" y="400812"/>
                      <a:pt x="788063" y="398431"/>
                      <a:pt x="785682" y="395954"/>
                    </a:cubicBezTo>
                    <a:lnTo>
                      <a:pt x="785682" y="395954"/>
                    </a:lnTo>
                    <a:cubicBezTo>
                      <a:pt x="777967" y="388430"/>
                      <a:pt x="768727" y="382334"/>
                      <a:pt x="758440" y="378238"/>
                    </a:cubicBezTo>
                    <a:cubicBezTo>
                      <a:pt x="751678" y="375475"/>
                      <a:pt x="744058" y="373475"/>
                      <a:pt x="735866" y="372332"/>
                    </a:cubicBezTo>
                    <a:cubicBezTo>
                      <a:pt x="731199" y="371666"/>
                      <a:pt x="726532" y="371570"/>
                      <a:pt x="721864" y="371475"/>
                    </a:cubicBezTo>
                    <a:lnTo>
                      <a:pt x="720436" y="371475"/>
                    </a:lnTo>
                    <a:cubicBezTo>
                      <a:pt x="718245" y="371475"/>
                      <a:pt x="716054" y="371570"/>
                      <a:pt x="713768" y="371761"/>
                    </a:cubicBezTo>
                    <a:cubicBezTo>
                      <a:pt x="715483" y="363855"/>
                      <a:pt x="716530" y="354235"/>
                      <a:pt x="717292" y="342519"/>
                    </a:cubicBezTo>
                    <a:cubicBezTo>
                      <a:pt x="717864" y="333661"/>
                      <a:pt x="717864" y="324421"/>
                      <a:pt x="717388" y="314135"/>
                    </a:cubicBezTo>
                    <a:cubicBezTo>
                      <a:pt x="716626" y="296704"/>
                      <a:pt x="713959" y="279178"/>
                      <a:pt x="709482" y="262033"/>
                    </a:cubicBezTo>
                    <a:cubicBezTo>
                      <a:pt x="705100" y="245459"/>
                      <a:pt x="699004" y="229171"/>
                      <a:pt x="691289" y="213646"/>
                    </a:cubicBezTo>
                    <a:cubicBezTo>
                      <a:pt x="684145" y="198977"/>
                      <a:pt x="675001" y="184214"/>
                      <a:pt x="664238" y="169831"/>
                    </a:cubicBezTo>
                    <a:cubicBezTo>
                      <a:pt x="644617" y="143637"/>
                      <a:pt x="619375" y="119253"/>
                      <a:pt x="588895" y="97345"/>
                    </a:cubicBezTo>
                    <a:cubicBezTo>
                      <a:pt x="561082" y="77248"/>
                      <a:pt x="528793" y="59436"/>
                      <a:pt x="492883" y="44387"/>
                    </a:cubicBezTo>
                    <a:cubicBezTo>
                      <a:pt x="460117" y="30670"/>
                      <a:pt x="424208" y="19621"/>
                      <a:pt x="386108" y="11716"/>
                    </a:cubicBezTo>
                    <a:cubicBezTo>
                      <a:pt x="350294" y="4381"/>
                      <a:pt x="314194" y="381"/>
                      <a:pt x="278952" y="0"/>
                    </a:cubicBezTo>
                    <a:cubicBezTo>
                      <a:pt x="277333" y="0"/>
                      <a:pt x="275713" y="0"/>
                      <a:pt x="274094" y="0"/>
                    </a:cubicBezTo>
                    <a:cubicBezTo>
                      <a:pt x="245900" y="0"/>
                      <a:pt x="218754" y="2381"/>
                      <a:pt x="193703" y="7048"/>
                    </a:cubicBezTo>
                  </a:path>
                </a:pathLst>
              </a:custGeom>
              <a:solidFill>
                <a:srgbClr val="FFD7C1"/>
              </a:solid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0CCF7A40-E09B-62DF-2A51-33D846E60D0F}"/>
                  </a:ext>
                </a:extLst>
              </p:cNvPr>
              <p:cNvSpPr/>
              <p:nvPr/>
            </p:nvSpPr>
            <p:spPr>
              <a:xfrm>
                <a:off x="3509676" y="3070869"/>
                <a:ext cx="685800" cy="402897"/>
              </a:xfrm>
              <a:custGeom>
                <a:avLst/>
                <a:gdLst>
                  <a:gd name="connsiteX0" fmla="*/ 148209 w 685800"/>
                  <a:gd name="connsiteY0" fmla="*/ 7239 h 402897"/>
                  <a:gd name="connsiteX1" fmla="*/ 145637 w 685800"/>
                  <a:gd name="connsiteY1" fmla="*/ 8287 h 402897"/>
                  <a:gd name="connsiteX2" fmla="*/ 144018 w 685800"/>
                  <a:gd name="connsiteY2" fmla="*/ 7906 h 402897"/>
                  <a:gd name="connsiteX3" fmla="*/ 140303 w 685800"/>
                  <a:gd name="connsiteY3" fmla="*/ 9049 h 402897"/>
                  <a:gd name="connsiteX4" fmla="*/ 90773 w 685800"/>
                  <a:gd name="connsiteY4" fmla="*/ 48006 h 402897"/>
                  <a:gd name="connsiteX5" fmla="*/ 49244 w 685800"/>
                  <a:gd name="connsiteY5" fmla="*/ 96107 h 402897"/>
                  <a:gd name="connsiteX6" fmla="*/ 0 w 685800"/>
                  <a:gd name="connsiteY6" fmla="*/ 184690 h 402897"/>
                  <a:gd name="connsiteX7" fmla="*/ 17717 w 685800"/>
                  <a:gd name="connsiteY7" fmla="*/ 165545 h 402897"/>
                  <a:gd name="connsiteX8" fmla="*/ 70675 w 685800"/>
                  <a:gd name="connsiteY8" fmla="*/ 122396 h 402897"/>
                  <a:gd name="connsiteX9" fmla="*/ 126492 w 685800"/>
                  <a:gd name="connsiteY9" fmla="*/ 90964 h 402897"/>
                  <a:gd name="connsiteX10" fmla="*/ 127349 w 685800"/>
                  <a:gd name="connsiteY10" fmla="*/ 90773 h 402897"/>
                  <a:gd name="connsiteX11" fmla="*/ 127825 w 685800"/>
                  <a:gd name="connsiteY11" fmla="*/ 90773 h 402897"/>
                  <a:gd name="connsiteX12" fmla="*/ 128397 w 685800"/>
                  <a:gd name="connsiteY12" fmla="*/ 90773 h 402897"/>
                  <a:gd name="connsiteX13" fmla="*/ 129159 w 685800"/>
                  <a:gd name="connsiteY13" fmla="*/ 90868 h 402897"/>
                  <a:gd name="connsiteX14" fmla="*/ 130588 w 685800"/>
                  <a:gd name="connsiteY14" fmla="*/ 92107 h 402897"/>
                  <a:gd name="connsiteX15" fmla="*/ 137541 w 685800"/>
                  <a:gd name="connsiteY15" fmla="*/ 103537 h 402897"/>
                  <a:gd name="connsiteX16" fmla="*/ 206407 w 685800"/>
                  <a:gd name="connsiteY16" fmla="*/ 183642 h 402897"/>
                  <a:gd name="connsiteX17" fmla="*/ 296799 w 685800"/>
                  <a:gd name="connsiteY17" fmla="*/ 246126 h 402897"/>
                  <a:gd name="connsiteX18" fmla="*/ 296228 w 685800"/>
                  <a:gd name="connsiteY18" fmla="*/ 245840 h 402897"/>
                  <a:gd name="connsiteX19" fmla="*/ 335280 w 685800"/>
                  <a:gd name="connsiteY19" fmla="*/ 262699 h 402897"/>
                  <a:gd name="connsiteX20" fmla="*/ 375475 w 685800"/>
                  <a:gd name="connsiteY20" fmla="*/ 274034 h 402897"/>
                  <a:gd name="connsiteX21" fmla="*/ 374904 w 685800"/>
                  <a:gd name="connsiteY21" fmla="*/ 273844 h 402897"/>
                  <a:gd name="connsiteX22" fmla="*/ 406051 w 685800"/>
                  <a:gd name="connsiteY22" fmla="*/ 278225 h 402897"/>
                  <a:gd name="connsiteX23" fmla="*/ 435578 w 685800"/>
                  <a:gd name="connsiteY23" fmla="*/ 278511 h 402897"/>
                  <a:gd name="connsiteX24" fmla="*/ 435769 w 685800"/>
                  <a:gd name="connsiteY24" fmla="*/ 278511 h 402897"/>
                  <a:gd name="connsiteX25" fmla="*/ 460724 w 685800"/>
                  <a:gd name="connsiteY25" fmla="*/ 275463 h 402897"/>
                  <a:gd name="connsiteX26" fmla="*/ 484060 w 685800"/>
                  <a:gd name="connsiteY26" fmla="*/ 269653 h 402897"/>
                  <a:gd name="connsiteX27" fmla="*/ 494347 w 685800"/>
                  <a:gd name="connsiteY27" fmla="*/ 266033 h 402897"/>
                  <a:gd name="connsiteX28" fmla="*/ 496157 w 685800"/>
                  <a:gd name="connsiteY28" fmla="*/ 265938 h 402897"/>
                  <a:gd name="connsiteX29" fmla="*/ 497586 w 685800"/>
                  <a:gd name="connsiteY29" fmla="*/ 267176 h 402897"/>
                  <a:gd name="connsiteX30" fmla="*/ 497681 w 685800"/>
                  <a:gd name="connsiteY30" fmla="*/ 267653 h 402897"/>
                  <a:gd name="connsiteX31" fmla="*/ 498729 w 685800"/>
                  <a:gd name="connsiteY31" fmla="*/ 268700 h 402897"/>
                  <a:gd name="connsiteX32" fmla="*/ 536258 w 685800"/>
                  <a:gd name="connsiteY32" fmla="*/ 351568 h 402897"/>
                  <a:gd name="connsiteX33" fmla="*/ 546068 w 685800"/>
                  <a:gd name="connsiteY33" fmla="*/ 365093 h 402897"/>
                  <a:gd name="connsiteX34" fmla="*/ 557498 w 685800"/>
                  <a:gd name="connsiteY34" fmla="*/ 377285 h 402897"/>
                  <a:gd name="connsiteX35" fmla="*/ 557498 w 685800"/>
                  <a:gd name="connsiteY35" fmla="*/ 377285 h 402897"/>
                  <a:gd name="connsiteX36" fmla="*/ 557689 w 685800"/>
                  <a:gd name="connsiteY36" fmla="*/ 377476 h 402897"/>
                  <a:gd name="connsiteX37" fmla="*/ 569214 w 685800"/>
                  <a:gd name="connsiteY37" fmla="*/ 386524 h 402897"/>
                  <a:gd name="connsiteX38" fmla="*/ 581406 w 685800"/>
                  <a:gd name="connsiteY38" fmla="*/ 393764 h 402897"/>
                  <a:gd name="connsiteX39" fmla="*/ 580834 w 685800"/>
                  <a:gd name="connsiteY39" fmla="*/ 393478 h 402897"/>
                  <a:gd name="connsiteX40" fmla="*/ 592264 w 685800"/>
                  <a:gd name="connsiteY40" fmla="*/ 398240 h 402897"/>
                  <a:gd name="connsiteX41" fmla="*/ 602933 w 685800"/>
                  <a:gd name="connsiteY41" fmla="*/ 401098 h 402897"/>
                  <a:gd name="connsiteX42" fmla="*/ 602647 w 685800"/>
                  <a:gd name="connsiteY42" fmla="*/ 401098 h 402897"/>
                  <a:gd name="connsiteX43" fmla="*/ 614648 w 685800"/>
                  <a:gd name="connsiteY43" fmla="*/ 402717 h 402897"/>
                  <a:gd name="connsiteX44" fmla="*/ 625697 w 685800"/>
                  <a:gd name="connsiteY44" fmla="*/ 402717 h 402897"/>
                  <a:gd name="connsiteX45" fmla="*/ 637413 w 685800"/>
                  <a:gd name="connsiteY45" fmla="*/ 401288 h 402897"/>
                  <a:gd name="connsiteX46" fmla="*/ 647509 w 685800"/>
                  <a:gd name="connsiteY46" fmla="*/ 398717 h 402897"/>
                  <a:gd name="connsiteX47" fmla="*/ 657606 w 685800"/>
                  <a:gd name="connsiteY47" fmla="*/ 394716 h 402897"/>
                  <a:gd name="connsiteX48" fmla="*/ 665797 w 685800"/>
                  <a:gd name="connsiteY48" fmla="*/ 390239 h 402897"/>
                  <a:gd name="connsiteX49" fmla="*/ 665988 w 685800"/>
                  <a:gd name="connsiteY49" fmla="*/ 390049 h 402897"/>
                  <a:gd name="connsiteX50" fmla="*/ 674465 w 685800"/>
                  <a:gd name="connsiteY50" fmla="*/ 383858 h 402897"/>
                  <a:gd name="connsiteX51" fmla="*/ 681895 w 685800"/>
                  <a:gd name="connsiteY51" fmla="*/ 376619 h 402897"/>
                  <a:gd name="connsiteX52" fmla="*/ 681609 w 685800"/>
                  <a:gd name="connsiteY52" fmla="*/ 376999 h 402897"/>
                  <a:gd name="connsiteX53" fmla="*/ 685800 w 685800"/>
                  <a:gd name="connsiteY53" fmla="*/ 371951 h 402897"/>
                  <a:gd name="connsiteX54" fmla="*/ 676656 w 685800"/>
                  <a:gd name="connsiteY54" fmla="*/ 371570 h 402897"/>
                  <a:gd name="connsiteX55" fmla="*/ 675037 w 685800"/>
                  <a:gd name="connsiteY55" fmla="*/ 371570 h 402897"/>
                  <a:gd name="connsiteX56" fmla="*/ 668369 w 685800"/>
                  <a:gd name="connsiteY56" fmla="*/ 371856 h 402897"/>
                  <a:gd name="connsiteX57" fmla="*/ 672084 w 685800"/>
                  <a:gd name="connsiteY57" fmla="*/ 342805 h 402897"/>
                  <a:gd name="connsiteX58" fmla="*/ 672179 w 685800"/>
                  <a:gd name="connsiteY58" fmla="*/ 314420 h 402897"/>
                  <a:gd name="connsiteX59" fmla="*/ 664274 w 685800"/>
                  <a:gd name="connsiteY59" fmla="*/ 262223 h 402897"/>
                  <a:gd name="connsiteX60" fmla="*/ 646081 w 685800"/>
                  <a:gd name="connsiteY60" fmla="*/ 213836 h 402897"/>
                  <a:gd name="connsiteX61" fmla="*/ 619030 w 685800"/>
                  <a:gd name="connsiteY61" fmla="*/ 169926 h 402897"/>
                  <a:gd name="connsiteX62" fmla="*/ 543592 w 685800"/>
                  <a:gd name="connsiteY62" fmla="*/ 97441 h 402897"/>
                  <a:gd name="connsiteX63" fmla="*/ 447580 w 685800"/>
                  <a:gd name="connsiteY63" fmla="*/ 44482 h 402897"/>
                  <a:gd name="connsiteX64" fmla="*/ 340709 w 685800"/>
                  <a:gd name="connsiteY64" fmla="*/ 11716 h 402897"/>
                  <a:gd name="connsiteX65" fmla="*/ 233553 w 685800"/>
                  <a:gd name="connsiteY65" fmla="*/ 0 h 402897"/>
                  <a:gd name="connsiteX66" fmla="*/ 228695 w 685800"/>
                  <a:gd name="connsiteY66" fmla="*/ 0 h 402897"/>
                  <a:gd name="connsiteX67" fmla="*/ 148209 w 685800"/>
                  <a:gd name="connsiteY67" fmla="*/ 7048 h 402897"/>
                  <a:gd name="connsiteX68" fmla="*/ 435864 w 685800"/>
                  <a:gd name="connsiteY68" fmla="*/ 278511 h 402897"/>
                  <a:gd name="connsiteX69" fmla="*/ 435864 w 685800"/>
                  <a:gd name="connsiteY69" fmla="*/ 278511 h 402897"/>
                  <a:gd name="connsiteX70" fmla="*/ 682085 w 685800"/>
                  <a:gd name="connsiteY70" fmla="*/ 376428 h 402897"/>
                  <a:gd name="connsiteX71" fmla="*/ 682085 w 685800"/>
                  <a:gd name="connsiteY71" fmla="*/ 376428 h 40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85800" h="402897">
                    <a:moveTo>
                      <a:pt x="148209" y="7239"/>
                    </a:moveTo>
                    <a:cubicBezTo>
                      <a:pt x="147256" y="7525"/>
                      <a:pt x="146399" y="7906"/>
                      <a:pt x="145637" y="8287"/>
                    </a:cubicBezTo>
                    <a:cubicBezTo>
                      <a:pt x="145447" y="8001"/>
                      <a:pt x="144780" y="7906"/>
                      <a:pt x="144018" y="7906"/>
                    </a:cubicBezTo>
                    <a:cubicBezTo>
                      <a:pt x="142684" y="7906"/>
                      <a:pt x="141446" y="8287"/>
                      <a:pt x="140303" y="9049"/>
                    </a:cubicBezTo>
                    <a:cubicBezTo>
                      <a:pt x="122873" y="20098"/>
                      <a:pt x="106204" y="33242"/>
                      <a:pt x="90773" y="48006"/>
                    </a:cubicBezTo>
                    <a:cubicBezTo>
                      <a:pt x="76200" y="62008"/>
                      <a:pt x="62675" y="77724"/>
                      <a:pt x="49244" y="96107"/>
                    </a:cubicBezTo>
                    <a:cubicBezTo>
                      <a:pt x="30385" y="122015"/>
                      <a:pt x="13906" y="151733"/>
                      <a:pt x="0" y="184690"/>
                    </a:cubicBezTo>
                    <a:cubicBezTo>
                      <a:pt x="5620" y="178022"/>
                      <a:pt x="11525" y="171641"/>
                      <a:pt x="17717" y="165545"/>
                    </a:cubicBezTo>
                    <a:cubicBezTo>
                      <a:pt x="33909" y="149447"/>
                      <a:pt x="51721" y="135065"/>
                      <a:pt x="70675" y="122396"/>
                    </a:cubicBezTo>
                    <a:cubicBezTo>
                      <a:pt x="88487" y="110490"/>
                      <a:pt x="107061" y="99917"/>
                      <a:pt x="126492" y="90964"/>
                    </a:cubicBezTo>
                    <a:cubicBezTo>
                      <a:pt x="126778" y="90868"/>
                      <a:pt x="127063" y="90773"/>
                      <a:pt x="127349" y="90773"/>
                    </a:cubicBezTo>
                    <a:cubicBezTo>
                      <a:pt x="127540" y="90773"/>
                      <a:pt x="127635" y="90773"/>
                      <a:pt x="127825" y="90773"/>
                    </a:cubicBezTo>
                    <a:cubicBezTo>
                      <a:pt x="128016" y="90773"/>
                      <a:pt x="128206" y="90773"/>
                      <a:pt x="128397" y="90773"/>
                    </a:cubicBezTo>
                    <a:cubicBezTo>
                      <a:pt x="128683" y="90773"/>
                      <a:pt x="128873" y="90773"/>
                      <a:pt x="129159" y="90868"/>
                    </a:cubicBezTo>
                    <a:cubicBezTo>
                      <a:pt x="129826" y="91059"/>
                      <a:pt x="130207" y="91535"/>
                      <a:pt x="130588" y="92107"/>
                    </a:cubicBezTo>
                    <a:cubicBezTo>
                      <a:pt x="132874" y="96012"/>
                      <a:pt x="135160" y="99822"/>
                      <a:pt x="137541" y="103537"/>
                    </a:cubicBezTo>
                    <a:cubicBezTo>
                      <a:pt x="156781" y="133255"/>
                      <a:pt x="180308" y="160020"/>
                      <a:pt x="206407" y="183642"/>
                    </a:cubicBezTo>
                    <a:cubicBezTo>
                      <a:pt x="233744" y="208217"/>
                      <a:pt x="264033" y="229457"/>
                      <a:pt x="296799" y="246126"/>
                    </a:cubicBezTo>
                    <a:cubicBezTo>
                      <a:pt x="296609" y="246031"/>
                      <a:pt x="296418" y="245936"/>
                      <a:pt x="296228" y="245840"/>
                    </a:cubicBezTo>
                    <a:cubicBezTo>
                      <a:pt x="308896" y="252222"/>
                      <a:pt x="321945" y="257937"/>
                      <a:pt x="335280" y="262699"/>
                    </a:cubicBezTo>
                    <a:cubicBezTo>
                      <a:pt x="348425" y="267367"/>
                      <a:pt x="361855" y="271177"/>
                      <a:pt x="375475" y="274034"/>
                    </a:cubicBezTo>
                    <a:cubicBezTo>
                      <a:pt x="375285" y="274034"/>
                      <a:pt x="375095" y="273939"/>
                      <a:pt x="374904" y="273844"/>
                    </a:cubicBezTo>
                    <a:cubicBezTo>
                      <a:pt x="385191" y="275939"/>
                      <a:pt x="395573" y="277463"/>
                      <a:pt x="406051" y="278225"/>
                    </a:cubicBezTo>
                    <a:cubicBezTo>
                      <a:pt x="415862" y="278892"/>
                      <a:pt x="425672" y="279083"/>
                      <a:pt x="435578" y="278511"/>
                    </a:cubicBezTo>
                    <a:lnTo>
                      <a:pt x="435769" y="278511"/>
                    </a:lnTo>
                    <a:cubicBezTo>
                      <a:pt x="444151" y="277940"/>
                      <a:pt x="452533" y="276987"/>
                      <a:pt x="460724" y="275463"/>
                    </a:cubicBezTo>
                    <a:cubicBezTo>
                      <a:pt x="468630" y="273939"/>
                      <a:pt x="476345" y="272034"/>
                      <a:pt x="484060" y="269653"/>
                    </a:cubicBezTo>
                    <a:cubicBezTo>
                      <a:pt x="487585" y="268605"/>
                      <a:pt x="490918" y="267367"/>
                      <a:pt x="494347" y="266033"/>
                    </a:cubicBezTo>
                    <a:cubicBezTo>
                      <a:pt x="495014" y="265843"/>
                      <a:pt x="495491" y="265748"/>
                      <a:pt x="496157" y="265938"/>
                    </a:cubicBezTo>
                    <a:cubicBezTo>
                      <a:pt x="496729" y="266129"/>
                      <a:pt x="497205" y="266605"/>
                      <a:pt x="497586" y="267176"/>
                    </a:cubicBezTo>
                    <a:cubicBezTo>
                      <a:pt x="497586" y="267367"/>
                      <a:pt x="497681" y="267462"/>
                      <a:pt x="497681" y="267653"/>
                    </a:cubicBezTo>
                    <a:cubicBezTo>
                      <a:pt x="498158" y="267843"/>
                      <a:pt x="498538" y="268224"/>
                      <a:pt x="498729" y="268700"/>
                    </a:cubicBezTo>
                    <a:cubicBezTo>
                      <a:pt x="510826" y="296513"/>
                      <a:pt x="519970" y="325755"/>
                      <a:pt x="536258" y="351568"/>
                    </a:cubicBezTo>
                    <a:cubicBezTo>
                      <a:pt x="539305" y="356235"/>
                      <a:pt x="542544" y="360807"/>
                      <a:pt x="546068" y="365093"/>
                    </a:cubicBezTo>
                    <a:cubicBezTo>
                      <a:pt x="549688" y="369380"/>
                      <a:pt x="553403" y="373475"/>
                      <a:pt x="557498" y="377285"/>
                    </a:cubicBezTo>
                    <a:lnTo>
                      <a:pt x="557498" y="377285"/>
                    </a:lnTo>
                    <a:cubicBezTo>
                      <a:pt x="557498" y="377285"/>
                      <a:pt x="557593" y="377476"/>
                      <a:pt x="557689" y="377476"/>
                    </a:cubicBezTo>
                    <a:cubicBezTo>
                      <a:pt x="561404" y="380714"/>
                      <a:pt x="565118" y="383858"/>
                      <a:pt x="569214" y="386524"/>
                    </a:cubicBezTo>
                    <a:cubicBezTo>
                      <a:pt x="573119" y="389192"/>
                      <a:pt x="577215" y="391573"/>
                      <a:pt x="581406" y="393764"/>
                    </a:cubicBezTo>
                    <a:cubicBezTo>
                      <a:pt x="581216" y="393764"/>
                      <a:pt x="581025" y="393573"/>
                      <a:pt x="580834" y="393478"/>
                    </a:cubicBezTo>
                    <a:cubicBezTo>
                      <a:pt x="584549" y="395288"/>
                      <a:pt x="588359" y="396907"/>
                      <a:pt x="592264" y="398240"/>
                    </a:cubicBezTo>
                    <a:cubicBezTo>
                      <a:pt x="595789" y="399383"/>
                      <a:pt x="599313" y="400336"/>
                      <a:pt x="602933" y="401098"/>
                    </a:cubicBezTo>
                    <a:cubicBezTo>
                      <a:pt x="602837" y="401098"/>
                      <a:pt x="602742" y="401098"/>
                      <a:pt x="602647" y="401098"/>
                    </a:cubicBezTo>
                    <a:cubicBezTo>
                      <a:pt x="606552" y="401860"/>
                      <a:pt x="610648" y="402526"/>
                      <a:pt x="614648" y="402717"/>
                    </a:cubicBezTo>
                    <a:cubicBezTo>
                      <a:pt x="618363" y="402908"/>
                      <a:pt x="621983" y="403003"/>
                      <a:pt x="625697" y="402717"/>
                    </a:cubicBezTo>
                    <a:cubicBezTo>
                      <a:pt x="629603" y="402431"/>
                      <a:pt x="633508" y="402050"/>
                      <a:pt x="637413" y="401288"/>
                    </a:cubicBezTo>
                    <a:cubicBezTo>
                      <a:pt x="640747" y="400622"/>
                      <a:pt x="644176" y="399764"/>
                      <a:pt x="647509" y="398717"/>
                    </a:cubicBezTo>
                    <a:cubicBezTo>
                      <a:pt x="650938" y="397574"/>
                      <a:pt x="654368" y="396335"/>
                      <a:pt x="657606" y="394716"/>
                    </a:cubicBezTo>
                    <a:cubicBezTo>
                      <a:pt x="660463" y="393383"/>
                      <a:pt x="663130" y="391859"/>
                      <a:pt x="665797" y="390239"/>
                    </a:cubicBezTo>
                    <a:cubicBezTo>
                      <a:pt x="665797" y="390239"/>
                      <a:pt x="665988" y="390144"/>
                      <a:pt x="665988" y="390049"/>
                    </a:cubicBezTo>
                    <a:cubicBezTo>
                      <a:pt x="668941" y="388144"/>
                      <a:pt x="671798" y="386144"/>
                      <a:pt x="674465" y="383858"/>
                    </a:cubicBezTo>
                    <a:cubicBezTo>
                      <a:pt x="677132" y="381572"/>
                      <a:pt x="679609" y="379190"/>
                      <a:pt x="681895" y="376619"/>
                    </a:cubicBezTo>
                    <a:cubicBezTo>
                      <a:pt x="681800" y="376714"/>
                      <a:pt x="681704" y="376809"/>
                      <a:pt x="681609" y="376999"/>
                    </a:cubicBezTo>
                    <a:cubicBezTo>
                      <a:pt x="683038" y="375380"/>
                      <a:pt x="684467" y="373666"/>
                      <a:pt x="685800" y="371951"/>
                    </a:cubicBezTo>
                    <a:cubicBezTo>
                      <a:pt x="682752" y="371761"/>
                      <a:pt x="679609" y="371666"/>
                      <a:pt x="676656" y="371570"/>
                    </a:cubicBezTo>
                    <a:lnTo>
                      <a:pt x="675037" y="371570"/>
                    </a:lnTo>
                    <a:cubicBezTo>
                      <a:pt x="672751" y="371570"/>
                      <a:pt x="670560" y="371570"/>
                      <a:pt x="668369" y="371856"/>
                    </a:cubicBezTo>
                    <a:cubicBezTo>
                      <a:pt x="670179" y="364617"/>
                      <a:pt x="671322" y="355092"/>
                      <a:pt x="672084" y="342805"/>
                    </a:cubicBezTo>
                    <a:cubicBezTo>
                      <a:pt x="672560" y="333947"/>
                      <a:pt x="672655" y="324707"/>
                      <a:pt x="672179" y="314420"/>
                    </a:cubicBezTo>
                    <a:cubicBezTo>
                      <a:pt x="671513" y="296990"/>
                      <a:pt x="668750" y="279464"/>
                      <a:pt x="664274" y="262223"/>
                    </a:cubicBezTo>
                    <a:cubicBezTo>
                      <a:pt x="659892" y="245650"/>
                      <a:pt x="653796" y="229362"/>
                      <a:pt x="646081" y="213836"/>
                    </a:cubicBezTo>
                    <a:cubicBezTo>
                      <a:pt x="638937" y="199168"/>
                      <a:pt x="629793" y="184404"/>
                      <a:pt x="619030" y="169926"/>
                    </a:cubicBezTo>
                    <a:cubicBezTo>
                      <a:pt x="599504" y="143827"/>
                      <a:pt x="574072" y="119444"/>
                      <a:pt x="543592" y="97441"/>
                    </a:cubicBezTo>
                    <a:cubicBezTo>
                      <a:pt x="515779" y="77343"/>
                      <a:pt x="483489" y="59531"/>
                      <a:pt x="447580" y="44482"/>
                    </a:cubicBezTo>
                    <a:cubicBezTo>
                      <a:pt x="414814" y="30670"/>
                      <a:pt x="378809" y="19621"/>
                      <a:pt x="340709" y="11716"/>
                    </a:cubicBezTo>
                    <a:cubicBezTo>
                      <a:pt x="304705" y="4381"/>
                      <a:pt x="268700" y="381"/>
                      <a:pt x="233553" y="0"/>
                    </a:cubicBezTo>
                    <a:cubicBezTo>
                      <a:pt x="231934" y="0"/>
                      <a:pt x="230315" y="0"/>
                      <a:pt x="228695" y="0"/>
                    </a:cubicBezTo>
                    <a:cubicBezTo>
                      <a:pt x="200596" y="0"/>
                      <a:pt x="173450" y="2381"/>
                      <a:pt x="148209" y="7048"/>
                    </a:cubicBezTo>
                    <a:moveTo>
                      <a:pt x="435864" y="278511"/>
                    </a:moveTo>
                    <a:lnTo>
                      <a:pt x="435864" y="278511"/>
                    </a:lnTo>
                    <a:close/>
                    <a:moveTo>
                      <a:pt x="682085" y="376428"/>
                    </a:moveTo>
                    <a:lnTo>
                      <a:pt x="682085" y="376428"/>
                    </a:lnTo>
                    <a:close/>
                  </a:path>
                </a:pathLst>
              </a:custGeom>
              <a:solidFill>
                <a:srgbClr val="FFBF9B"/>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275834E3-82A5-10E3-965C-9F0A78977F13}"/>
                  </a:ext>
                </a:extLst>
              </p:cNvPr>
              <p:cNvSpPr/>
              <p:nvPr/>
            </p:nvSpPr>
            <p:spPr>
              <a:xfrm>
                <a:off x="3638073" y="3526068"/>
                <a:ext cx="637698" cy="313658"/>
              </a:xfrm>
              <a:custGeom>
                <a:avLst/>
                <a:gdLst>
                  <a:gd name="connsiteX0" fmla="*/ 620554 w 637698"/>
                  <a:gd name="connsiteY0" fmla="*/ 41434 h 313658"/>
                  <a:gd name="connsiteX1" fmla="*/ 601504 w 637698"/>
                  <a:gd name="connsiteY1" fmla="*/ 59627 h 313658"/>
                  <a:gd name="connsiteX2" fmla="*/ 585978 w 637698"/>
                  <a:gd name="connsiteY2" fmla="*/ 67818 h 313658"/>
                  <a:gd name="connsiteX3" fmla="*/ 567690 w 637698"/>
                  <a:gd name="connsiteY3" fmla="*/ 73724 h 313658"/>
                  <a:gd name="connsiteX4" fmla="*/ 548259 w 637698"/>
                  <a:gd name="connsiteY4" fmla="*/ 76486 h 313658"/>
                  <a:gd name="connsiteX5" fmla="*/ 530257 w 637698"/>
                  <a:gd name="connsiteY5" fmla="*/ 76010 h 313658"/>
                  <a:gd name="connsiteX6" fmla="*/ 509873 w 637698"/>
                  <a:gd name="connsiteY6" fmla="*/ 72200 h 313658"/>
                  <a:gd name="connsiteX7" fmla="*/ 494729 w 637698"/>
                  <a:gd name="connsiteY7" fmla="*/ 66961 h 313658"/>
                  <a:gd name="connsiteX8" fmla="*/ 471678 w 637698"/>
                  <a:gd name="connsiteY8" fmla="*/ 122873 h 313658"/>
                  <a:gd name="connsiteX9" fmla="*/ 448246 w 637698"/>
                  <a:gd name="connsiteY9" fmla="*/ 160115 h 313658"/>
                  <a:gd name="connsiteX10" fmla="*/ 388239 w 637698"/>
                  <a:gd name="connsiteY10" fmla="*/ 220885 h 313658"/>
                  <a:gd name="connsiteX11" fmla="*/ 339757 w 637698"/>
                  <a:gd name="connsiteY11" fmla="*/ 251841 h 313658"/>
                  <a:gd name="connsiteX12" fmla="*/ 286512 w 637698"/>
                  <a:gd name="connsiteY12" fmla="*/ 274701 h 313658"/>
                  <a:gd name="connsiteX13" fmla="*/ 170879 w 637698"/>
                  <a:gd name="connsiteY13" fmla="*/ 296323 h 313658"/>
                  <a:gd name="connsiteX14" fmla="*/ 0 w 637698"/>
                  <a:gd name="connsiteY14" fmla="*/ 268415 h 313658"/>
                  <a:gd name="connsiteX15" fmla="*/ 172212 w 637698"/>
                  <a:gd name="connsiteY15" fmla="*/ 313468 h 313658"/>
                  <a:gd name="connsiteX16" fmla="*/ 183071 w 637698"/>
                  <a:gd name="connsiteY16" fmla="*/ 313658 h 313658"/>
                  <a:gd name="connsiteX17" fmla="*/ 302705 w 637698"/>
                  <a:gd name="connsiteY17" fmla="*/ 294513 h 313658"/>
                  <a:gd name="connsiteX18" fmla="*/ 364236 w 637698"/>
                  <a:gd name="connsiteY18" fmla="*/ 268034 h 313658"/>
                  <a:gd name="connsiteX19" fmla="*/ 418624 w 637698"/>
                  <a:gd name="connsiteY19" fmla="*/ 230791 h 313658"/>
                  <a:gd name="connsiteX20" fmla="*/ 418909 w 637698"/>
                  <a:gd name="connsiteY20" fmla="*/ 230505 h 313658"/>
                  <a:gd name="connsiteX21" fmla="*/ 418529 w 637698"/>
                  <a:gd name="connsiteY21" fmla="*/ 230505 h 313658"/>
                  <a:gd name="connsiteX22" fmla="*/ 474440 w 637698"/>
                  <a:gd name="connsiteY22" fmla="*/ 168878 h 313658"/>
                  <a:gd name="connsiteX23" fmla="*/ 495967 w 637698"/>
                  <a:gd name="connsiteY23" fmla="*/ 132874 h 313658"/>
                  <a:gd name="connsiteX24" fmla="*/ 505396 w 637698"/>
                  <a:gd name="connsiteY24" fmla="*/ 112871 h 313658"/>
                  <a:gd name="connsiteX25" fmla="*/ 511969 w 637698"/>
                  <a:gd name="connsiteY25" fmla="*/ 96869 h 313658"/>
                  <a:gd name="connsiteX26" fmla="*/ 512159 w 637698"/>
                  <a:gd name="connsiteY26" fmla="*/ 96298 h 313658"/>
                  <a:gd name="connsiteX27" fmla="*/ 512159 w 637698"/>
                  <a:gd name="connsiteY27" fmla="*/ 96298 h 313658"/>
                  <a:gd name="connsiteX28" fmla="*/ 535115 w 637698"/>
                  <a:gd name="connsiteY28" fmla="*/ 98489 h 313658"/>
                  <a:gd name="connsiteX29" fmla="*/ 616934 w 637698"/>
                  <a:gd name="connsiteY29" fmla="*/ 64484 h 313658"/>
                  <a:gd name="connsiteX30" fmla="*/ 631888 w 637698"/>
                  <a:gd name="connsiteY30" fmla="*/ 38957 h 313658"/>
                  <a:gd name="connsiteX31" fmla="*/ 637699 w 637698"/>
                  <a:gd name="connsiteY31" fmla="*/ 6287 h 313658"/>
                  <a:gd name="connsiteX32" fmla="*/ 637508 w 637698"/>
                  <a:gd name="connsiteY32" fmla="*/ 0 h 313658"/>
                  <a:gd name="connsiteX33" fmla="*/ 620459 w 637698"/>
                  <a:gd name="connsiteY33" fmla="*/ 41243 h 31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698" h="313658">
                    <a:moveTo>
                      <a:pt x="620554" y="41434"/>
                    </a:moveTo>
                    <a:cubicBezTo>
                      <a:pt x="615220" y="48482"/>
                      <a:pt x="608933" y="54769"/>
                      <a:pt x="601504" y="59627"/>
                    </a:cubicBezTo>
                    <a:cubicBezTo>
                      <a:pt x="596551" y="62865"/>
                      <a:pt x="591407" y="65532"/>
                      <a:pt x="585978" y="67818"/>
                    </a:cubicBezTo>
                    <a:cubicBezTo>
                      <a:pt x="580073" y="70295"/>
                      <a:pt x="573977" y="72390"/>
                      <a:pt x="567690" y="73724"/>
                    </a:cubicBezTo>
                    <a:cubicBezTo>
                      <a:pt x="561308" y="75152"/>
                      <a:pt x="554831" y="76105"/>
                      <a:pt x="548259" y="76486"/>
                    </a:cubicBezTo>
                    <a:cubicBezTo>
                      <a:pt x="542258" y="76772"/>
                      <a:pt x="536162" y="76676"/>
                      <a:pt x="530257" y="76010"/>
                    </a:cubicBezTo>
                    <a:cubicBezTo>
                      <a:pt x="523399" y="75248"/>
                      <a:pt x="516541" y="74105"/>
                      <a:pt x="509873" y="72200"/>
                    </a:cubicBezTo>
                    <a:cubicBezTo>
                      <a:pt x="504730" y="70771"/>
                      <a:pt x="499682" y="68961"/>
                      <a:pt x="494729" y="66961"/>
                    </a:cubicBezTo>
                    <a:cubicBezTo>
                      <a:pt x="488252" y="86106"/>
                      <a:pt x="481108" y="105061"/>
                      <a:pt x="471678" y="122873"/>
                    </a:cubicBezTo>
                    <a:cubicBezTo>
                      <a:pt x="464820" y="135827"/>
                      <a:pt x="457009" y="148400"/>
                      <a:pt x="448246" y="160115"/>
                    </a:cubicBezTo>
                    <a:cubicBezTo>
                      <a:pt x="431197" y="183071"/>
                      <a:pt x="411004" y="203549"/>
                      <a:pt x="388239" y="220885"/>
                    </a:cubicBezTo>
                    <a:cubicBezTo>
                      <a:pt x="372999" y="232505"/>
                      <a:pt x="356807" y="242888"/>
                      <a:pt x="339757" y="251841"/>
                    </a:cubicBezTo>
                    <a:cubicBezTo>
                      <a:pt x="322612" y="260795"/>
                      <a:pt x="304800" y="268510"/>
                      <a:pt x="286512" y="274701"/>
                    </a:cubicBezTo>
                    <a:cubicBezTo>
                      <a:pt x="249269" y="287369"/>
                      <a:pt x="210121" y="294608"/>
                      <a:pt x="170879" y="296323"/>
                    </a:cubicBezTo>
                    <a:cubicBezTo>
                      <a:pt x="112967" y="298895"/>
                      <a:pt x="54007" y="289941"/>
                      <a:pt x="0" y="268415"/>
                    </a:cubicBezTo>
                    <a:cubicBezTo>
                      <a:pt x="51721" y="296037"/>
                      <a:pt x="110871" y="311658"/>
                      <a:pt x="172212" y="313468"/>
                    </a:cubicBezTo>
                    <a:cubicBezTo>
                      <a:pt x="175832" y="313563"/>
                      <a:pt x="179451" y="313658"/>
                      <a:pt x="183071" y="313658"/>
                    </a:cubicBezTo>
                    <a:cubicBezTo>
                      <a:pt x="223457" y="313658"/>
                      <a:pt x="263652" y="307181"/>
                      <a:pt x="302705" y="294513"/>
                    </a:cubicBezTo>
                    <a:cubicBezTo>
                      <a:pt x="324041" y="287655"/>
                      <a:pt x="344710" y="278702"/>
                      <a:pt x="364236" y="268034"/>
                    </a:cubicBezTo>
                    <a:cubicBezTo>
                      <a:pt x="382905" y="257842"/>
                      <a:pt x="401193" y="245364"/>
                      <a:pt x="418624" y="230791"/>
                    </a:cubicBezTo>
                    <a:lnTo>
                      <a:pt x="418909" y="230505"/>
                    </a:lnTo>
                    <a:lnTo>
                      <a:pt x="418529" y="230505"/>
                    </a:lnTo>
                    <a:cubicBezTo>
                      <a:pt x="439293" y="213170"/>
                      <a:pt x="458153" y="192405"/>
                      <a:pt x="474440" y="168878"/>
                    </a:cubicBezTo>
                    <a:cubicBezTo>
                      <a:pt x="482156" y="157829"/>
                      <a:pt x="489395" y="145733"/>
                      <a:pt x="495967" y="132874"/>
                    </a:cubicBezTo>
                    <a:cubicBezTo>
                      <a:pt x="499205" y="126587"/>
                      <a:pt x="502253" y="120206"/>
                      <a:pt x="505396" y="112871"/>
                    </a:cubicBezTo>
                    <a:cubicBezTo>
                      <a:pt x="507683" y="107633"/>
                      <a:pt x="509873" y="102299"/>
                      <a:pt x="511969" y="96869"/>
                    </a:cubicBezTo>
                    <a:lnTo>
                      <a:pt x="512159" y="96298"/>
                    </a:lnTo>
                    <a:lnTo>
                      <a:pt x="512159" y="96298"/>
                    </a:lnTo>
                    <a:cubicBezTo>
                      <a:pt x="519113" y="97727"/>
                      <a:pt x="526923" y="98489"/>
                      <a:pt x="535115" y="98489"/>
                    </a:cubicBezTo>
                    <a:cubicBezTo>
                      <a:pt x="568166" y="98489"/>
                      <a:pt x="597980" y="86106"/>
                      <a:pt x="616934" y="64484"/>
                    </a:cubicBezTo>
                    <a:cubicBezTo>
                      <a:pt x="623221" y="57150"/>
                      <a:pt x="628459" y="48387"/>
                      <a:pt x="631888" y="38957"/>
                    </a:cubicBezTo>
                    <a:cubicBezTo>
                      <a:pt x="635413" y="29147"/>
                      <a:pt x="637318" y="18383"/>
                      <a:pt x="637699" y="6287"/>
                    </a:cubicBezTo>
                    <a:cubicBezTo>
                      <a:pt x="637699" y="4096"/>
                      <a:pt x="637699" y="1810"/>
                      <a:pt x="637508" y="0"/>
                    </a:cubicBezTo>
                    <a:cubicBezTo>
                      <a:pt x="635127" y="14859"/>
                      <a:pt x="629507" y="29337"/>
                      <a:pt x="620459" y="41243"/>
                    </a:cubicBezTo>
                  </a:path>
                </a:pathLst>
              </a:custGeom>
              <a:solidFill>
                <a:srgbClr val="FFCEB3"/>
              </a:solid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BF2834ED-1F82-51B5-3B0D-22C553DAB759}"/>
                  </a:ext>
                </a:extLst>
              </p:cNvPr>
              <p:cNvSpPr/>
              <p:nvPr/>
            </p:nvSpPr>
            <p:spPr>
              <a:xfrm>
                <a:off x="3716083" y="3254606"/>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path>
                </a:pathLst>
              </a:custGeom>
              <a:solidFill>
                <a:srgbClr val="F1B899"/>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910DC5C4-9434-1370-B411-C4C72EC781F9}"/>
                  </a:ext>
                </a:extLst>
              </p:cNvPr>
              <p:cNvSpPr/>
              <p:nvPr/>
            </p:nvSpPr>
            <p:spPr>
              <a:xfrm>
                <a:off x="4175759" y="346110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3CF55D5D-6036-FED9-5E40-E4AFAFF85A56}"/>
                  </a:ext>
                </a:extLst>
              </p:cNvPr>
              <p:cNvSpPr/>
              <p:nvPr/>
            </p:nvSpPr>
            <p:spPr>
              <a:xfrm>
                <a:off x="4175474" y="3461203"/>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1B899"/>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520606BD-C44C-96A7-28D5-FC4325FDFDF0}"/>
                  </a:ext>
                </a:extLst>
              </p:cNvPr>
              <p:cNvSpPr/>
              <p:nvPr/>
            </p:nvSpPr>
            <p:spPr>
              <a:xfrm>
                <a:off x="4182975" y="3476538"/>
                <a:ext cx="23440" cy="105293"/>
              </a:xfrm>
              <a:custGeom>
                <a:avLst/>
                <a:gdLst>
                  <a:gd name="connsiteX0" fmla="*/ 3167 w 23440"/>
                  <a:gd name="connsiteY0" fmla="*/ 857 h 105293"/>
                  <a:gd name="connsiteX1" fmla="*/ 214 w 23440"/>
                  <a:gd name="connsiteY1" fmla="*/ 4667 h 105293"/>
                  <a:gd name="connsiteX2" fmla="*/ 214 w 23440"/>
                  <a:gd name="connsiteY2" fmla="*/ 8096 h 105293"/>
                  <a:gd name="connsiteX3" fmla="*/ 1834 w 23440"/>
                  <a:gd name="connsiteY3" fmla="*/ 10954 h 105293"/>
                  <a:gd name="connsiteX4" fmla="*/ 2310 w 23440"/>
                  <a:gd name="connsiteY4" fmla="*/ 11525 h 105293"/>
                  <a:gd name="connsiteX5" fmla="*/ 9835 w 23440"/>
                  <a:gd name="connsiteY5" fmla="*/ 24670 h 105293"/>
                  <a:gd name="connsiteX6" fmla="*/ 14407 w 23440"/>
                  <a:gd name="connsiteY6" fmla="*/ 41148 h 105293"/>
                  <a:gd name="connsiteX7" fmla="*/ 14216 w 23440"/>
                  <a:gd name="connsiteY7" fmla="*/ 66770 h 105293"/>
                  <a:gd name="connsiteX8" fmla="*/ 14311 w 23440"/>
                  <a:gd name="connsiteY8" fmla="*/ 66104 h 105293"/>
                  <a:gd name="connsiteX9" fmla="*/ 7644 w 23440"/>
                  <a:gd name="connsiteY9" fmla="*/ 90583 h 105293"/>
                  <a:gd name="connsiteX10" fmla="*/ 7644 w 23440"/>
                  <a:gd name="connsiteY10" fmla="*/ 90583 h 105293"/>
                  <a:gd name="connsiteX11" fmla="*/ 7644 w 23440"/>
                  <a:gd name="connsiteY11" fmla="*/ 90583 h 105293"/>
                  <a:gd name="connsiteX12" fmla="*/ 2119 w 23440"/>
                  <a:gd name="connsiteY12" fmla="*/ 101632 h 105293"/>
                  <a:gd name="connsiteX13" fmla="*/ 2977 w 23440"/>
                  <a:gd name="connsiteY13" fmla="*/ 104965 h 105293"/>
                  <a:gd name="connsiteX14" fmla="*/ 6310 w 23440"/>
                  <a:gd name="connsiteY14" fmla="*/ 104108 h 105293"/>
                  <a:gd name="connsiteX15" fmla="*/ 16788 w 23440"/>
                  <a:gd name="connsiteY15" fmla="*/ 81534 h 105293"/>
                  <a:gd name="connsiteX16" fmla="*/ 22884 w 23440"/>
                  <a:gd name="connsiteY16" fmla="*/ 55150 h 105293"/>
                  <a:gd name="connsiteX17" fmla="*/ 21836 w 23440"/>
                  <a:gd name="connsiteY17" fmla="*/ 28194 h 105293"/>
                  <a:gd name="connsiteX18" fmla="*/ 11835 w 23440"/>
                  <a:gd name="connsiteY18" fmla="*/ 3143 h 105293"/>
                  <a:gd name="connsiteX19" fmla="*/ 6215 w 23440"/>
                  <a:gd name="connsiteY19" fmla="*/ 0 h 105293"/>
                  <a:gd name="connsiteX20" fmla="*/ 3072 w 23440"/>
                  <a:gd name="connsiteY20" fmla="*/ 857 h 105293"/>
                  <a:gd name="connsiteX21" fmla="*/ 10025 w 23440"/>
                  <a:gd name="connsiteY21" fmla="*/ 25051 h 105293"/>
                  <a:gd name="connsiteX22" fmla="*/ 10216 w 23440"/>
                  <a:gd name="connsiteY22" fmla="*/ 25527 h 105293"/>
                  <a:gd name="connsiteX23" fmla="*/ 10025 w 23440"/>
                  <a:gd name="connsiteY23" fmla="*/ 25051 h 105293"/>
                  <a:gd name="connsiteX24" fmla="*/ 14502 w 23440"/>
                  <a:gd name="connsiteY24" fmla="*/ 41624 h 105293"/>
                  <a:gd name="connsiteX25" fmla="*/ 14502 w 23440"/>
                  <a:gd name="connsiteY25" fmla="*/ 41624 h 105293"/>
                  <a:gd name="connsiteX26" fmla="*/ 7549 w 23440"/>
                  <a:gd name="connsiteY26" fmla="*/ 90583 h 105293"/>
                  <a:gd name="connsiteX27" fmla="*/ 7549 w 23440"/>
                  <a:gd name="connsiteY27" fmla="*/ 90583 h 1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40" h="105293">
                    <a:moveTo>
                      <a:pt x="3167" y="857"/>
                    </a:moveTo>
                    <a:cubicBezTo>
                      <a:pt x="1738" y="1715"/>
                      <a:pt x="691" y="3048"/>
                      <a:pt x="214" y="4667"/>
                    </a:cubicBezTo>
                    <a:cubicBezTo>
                      <a:pt x="-71" y="5810"/>
                      <a:pt x="-71" y="6953"/>
                      <a:pt x="214" y="8096"/>
                    </a:cubicBezTo>
                    <a:cubicBezTo>
                      <a:pt x="500" y="9144"/>
                      <a:pt x="1072" y="10096"/>
                      <a:pt x="1834" y="10954"/>
                    </a:cubicBezTo>
                    <a:cubicBezTo>
                      <a:pt x="2024" y="11144"/>
                      <a:pt x="2119" y="11335"/>
                      <a:pt x="2310" y="11525"/>
                    </a:cubicBezTo>
                    <a:cubicBezTo>
                      <a:pt x="5263" y="15621"/>
                      <a:pt x="7834" y="20002"/>
                      <a:pt x="9835" y="24670"/>
                    </a:cubicBezTo>
                    <a:cubicBezTo>
                      <a:pt x="11930" y="30004"/>
                      <a:pt x="13454" y="35433"/>
                      <a:pt x="14407" y="41148"/>
                    </a:cubicBezTo>
                    <a:cubicBezTo>
                      <a:pt x="15550" y="49721"/>
                      <a:pt x="15359" y="58198"/>
                      <a:pt x="14216" y="66770"/>
                    </a:cubicBezTo>
                    <a:cubicBezTo>
                      <a:pt x="14216" y="66580"/>
                      <a:pt x="14216" y="66294"/>
                      <a:pt x="14311" y="66104"/>
                    </a:cubicBezTo>
                    <a:cubicBezTo>
                      <a:pt x="12978" y="74486"/>
                      <a:pt x="10787" y="82677"/>
                      <a:pt x="7644" y="90583"/>
                    </a:cubicBezTo>
                    <a:lnTo>
                      <a:pt x="7644" y="90583"/>
                    </a:lnTo>
                    <a:lnTo>
                      <a:pt x="7644" y="90583"/>
                    </a:lnTo>
                    <a:cubicBezTo>
                      <a:pt x="6025" y="94393"/>
                      <a:pt x="4215" y="98012"/>
                      <a:pt x="2119" y="101632"/>
                    </a:cubicBezTo>
                    <a:cubicBezTo>
                      <a:pt x="1453" y="102775"/>
                      <a:pt x="1834" y="104299"/>
                      <a:pt x="2977" y="104965"/>
                    </a:cubicBezTo>
                    <a:cubicBezTo>
                      <a:pt x="4120" y="105632"/>
                      <a:pt x="5644" y="105251"/>
                      <a:pt x="6310" y="104108"/>
                    </a:cubicBezTo>
                    <a:cubicBezTo>
                      <a:pt x="10406" y="96869"/>
                      <a:pt x="13930" y="89344"/>
                      <a:pt x="16788" y="81534"/>
                    </a:cubicBezTo>
                    <a:cubicBezTo>
                      <a:pt x="19836" y="73057"/>
                      <a:pt x="21836" y="64198"/>
                      <a:pt x="22884" y="55150"/>
                    </a:cubicBezTo>
                    <a:cubicBezTo>
                      <a:pt x="23932" y="46196"/>
                      <a:pt x="23455" y="37052"/>
                      <a:pt x="21836" y="28194"/>
                    </a:cubicBezTo>
                    <a:cubicBezTo>
                      <a:pt x="20217" y="19240"/>
                      <a:pt x="16693" y="10763"/>
                      <a:pt x="11835" y="3143"/>
                    </a:cubicBezTo>
                    <a:cubicBezTo>
                      <a:pt x="10597" y="1143"/>
                      <a:pt x="8406" y="0"/>
                      <a:pt x="6215" y="0"/>
                    </a:cubicBezTo>
                    <a:cubicBezTo>
                      <a:pt x="5167" y="0"/>
                      <a:pt x="4024" y="286"/>
                      <a:pt x="3072" y="857"/>
                    </a:cubicBezTo>
                    <a:moveTo>
                      <a:pt x="10025" y="25051"/>
                    </a:moveTo>
                    <a:lnTo>
                      <a:pt x="10216" y="25527"/>
                    </a:lnTo>
                    <a:lnTo>
                      <a:pt x="10025" y="25051"/>
                    </a:lnTo>
                    <a:moveTo>
                      <a:pt x="14502" y="41624"/>
                    </a:moveTo>
                    <a:lnTo>
                      <a:pt x="14502" y="41624"/>
                    </a:lnTo>
                    <a:moveTo>
                      <a:pt x="7549" y="90583"/>
                    </a:moveTo>
                    <a:lnTo>
                      <a:pt x="7549" y="90583"/>
                    </a:lnTo>
                  </a:path>
                </a:pathLst>
              </a:custGeom>
              <a:solidFill>
                <a:srgbClr val="D9A68A"/>
              </a:solid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176F2827-E7CF-7101-C7D8-5FE3E5279BFF}"/>
                  </a:ext>
                </a:extLst>
              </p:cNvPr>
              <p:cNvSpPr/>
              <p:nvPr/>
            </p:nvSpPr>
            <p:spPr>
              <a:xfrm>
                <a:off x="4196845" y="3479967"/>
                <a:ext cx="51410" cy="18383"/>
              </a:xfrm>
              <a:custGeom>
                <a:avLst/>
                <a:gdLst>
                  <a:gd name="connsiteX0" fmla="*/ 18824 w 51410"/>
                  <a:gd name="connsiteY0" fmla="*/ 667 h 18383"/>
                  <a:gd name="connsiteX1" fmla="*/ 12442 w 51410"/>
                  <a:gd name="connsiteY1" fmla="*/ 2572 h 18383"/>
                  <a:gd name="connsiteX2" fmla="*/ 1393 w 51410"/>
                  <a:gd name="connsiteY2" fmla="*/ 10096 h 18383"/>
                  <a:gd name="connsiteX3" fmla="*/ 1393 w 51410"/>
                  <a:gd name="connsiteY3" fmla="*/ 16954 h 18383"/>
                  <a:gd name="connsiteX4" fmla="*/ 4822 w 51410"/>
                  <a:gd name="connsiteY4" fmla="*/ 18383 h 18383"/>
                  <a:gd name="connsiteX5" fmla="*/ 8251 w 51410"/>
                  <a:gd name="connsiteY5" fmla="*/ 16954 h 18383"/>
                  <a:gd name="connsiteX6" fmla="*/ 10823 w 51410"/>
                  <a:gd name="connsiteY6" fmla="*/ 14859 h 18383"/>
                  <a:gd name="connsiteX7" fmla="*/ 18062 w 51410"/>
                  <a:gd name="connsiteY7" fmla="*/ 10477 h 18383"/>
                  <a:gd name="connsiteX8" fmla="*/ 25491 w 51410"/>
                  <a:gd name="connsiteY8" fmla="*/ 8477 h 18383"/>
                  <a:gd name="connsiteX9" fmla="*/ 32921 w 51410"/>
                  <a:gd name="connsiteY9" fmla="*/ 8477 h 18383"/>
                  <a:gd name="connsiteX10" fmla="*/ 40541 w 51410"/>
                  <a:gd name="connsiteY10" fmla="*/ 10573 h 18383"/>
                  <a:gd name="connsiteX11" fmla="*/ 46351 w 51410"/>
                  <a:gd name="connsiteY11" fmla="*/ 14002 h 18383"/>
                  <a:gd name="connsiteX12" fmla="*/ 50923 w 51410"/>
                  <a:gd name="connsiteY12" fmla="*/ 12859 h 18383"/>
                  <a:gd name="connsiteX13" fmla="*/ 49780 w 51410"/>
                  <a:gd name="connsiteY13" fmla="*/ 8287 h 18383"/>
                  <a:gd name="connsiteX14" fmla="*/ 38065 w 51410"/>
                  <a:gd name="connsiteY14" fmla="*/ 2096 h 18383"/>
                  <a:gd name="connsiteX15" fmla="*/ 25301 w 51410"/>
                  <a:gd name="connsiteY15" fmla="*/ 0 h 18383"/>
                  <a:gd name="connsiteX16" fmla="*/ 18919 w 51410"/>
                  <a:gd name="connsiteY16" fmla="*/ 667 h 18383"/>
                  <a:gd name="connsiteX17" fmla="*/ 26444 w 51410"/>
                  <a:gd name="connsiteY17" fmla="*/ 8382 h 18383"/>
                  <a:gd name="connsiteX18" fmla="*/ 25777 w 51410"/>
                  <a:gd name="connsiteY18" fmla="*/ 8477 h 18383"/>
                  <a:gd name="connsiteX19" fmla="*/ 26444 w 51410"/>
                  <a:gd name="connsiteY19" fmla="*/ 8477 h 18383"/>
                  <a:gd name="connsiteX20" fmla="*/ 32254 w 51410"/>
                  <a:gd name="connsiteY20" fmla="*/ 8382 h 18383"/>
                  <a:gd name="connsiteX21" fmla="*/ 33016 w 51410"/>
                  <a:gd name="connsiteY21" fmla="*/ 8477 h 18383"/>
                  <a:gd name="connsiteX22" fmla="*/ 32254 w 51410"/>
                  <a:gd name="connsiteY22" fmla="*/ 8382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10" h="18383">
                    <a:moveTo>
                      <a:pt x="18824" y="667"/>
                    </a:moveTo>
                    <a:cubicBezTo>
                      <a:pt x="16633" y="1048"/>
                      <a:pt x="14538" y="1715"/>
                      <a:pt x="12442" y="2572"/>
                    </a:cubicBezTo>
                    <a:cubicBezTo>
                      <a:pt x="8251" y="4286"/>
                      <a:pt x="4536" y="6763"/>
                      <a:pt x="1393" y="10096"/>
                    </a:cubicBezTo>
                    <a:cubicBezTo>
                      <a:pt x="-416" y="12002"/>
                      <a:pt x="-512" y="15050"/>
                      <a:pt x="1393" y="16954"/>
                    </a:cubicBezTo>
                    <a:cubicBezTo>
                      <a:pt x="2251" y="17907"/>
                      <a:pt x="3584" y="18383"/>
                      <a:pt x="4822" y="18383"/>
                    </a:cubicBezTo>
                    <a:cubicBezTo>
                      <a:pt x="6156" y="18383"/>
                      <a:pt x="7299" y="17812"/>
                      <a:pt x="8251" y="16954"/>
                    </a:cubicBezTo>
                    <a:cubicBezTo>
                      <a:pt x="9109" y="16192"/>
                      <a:pt x="9966" y="15526"/>
                      <a:pt x="10823" y="14859"/>
                    </a:cubicBezTo>
                    <a:cubicBezTo>
                      <a:pt x="13109" y="13144"/>
                      <a:pt x="15490" y="11716"/>
                      <a:pt x="18062" y="10477"/>
                    </a:cubicBezTo>
                    <a:cubicBezTo>
                      <a:pt x="20443" y="9525"/>
                      <a:pt x="22920" y="8858"/>
                      <a:pt x="25491" y="8477"/>
                    </a:cubicBezTo>
                    <a:cubicBezTo>
                      <a:pt x="27968" y="8287"/>
                      <a:pt x="30444" y="8287"/>
                      <a:pt x="32921" y="8477"/>
                    </a:cubicBezTo>
                    <a:cubicBezTo>
                      <a:pt x="35493" y="8954"/>
                      <a:pt x="38065" y="9620"/>
                      <a:pt x="40541" y="10573"/>
                    </a:cubicBezTo>
                    <a:cubicBezTo>
                      <a:pt x="42541" y="11525"/>
                      <a:pt x="44446" y="12668"/>
                      <a:pt x="46351" y="14002"/>
                    </a:cubicBezTo>
                    <a:cubicBezTo>
                      <a:pt x="47875" y="15050"/>
                      <a:pt x="50066" y="14288"/>
                      <a:pt x="50923" y="12859"/>
                    </a:cubicBezTo>
                    <a:cubicBezTo>
                      <a:pt x="51971" y="11144"/>
                      <a:pt x="51209" y="9334"/>
                      <a:pt x="49780" y="8287"/>
                    </a:cubicBezTo>
                    <a:cubicBezTo>
                      <a:pt x="46161" y="5715"/>
                      <a:pt x="42256" y="3619"/>
                      <a:pt x="38065" y="2096"/>
                    </a:cubicBezTo>
                    <a:cubicBezTo>
                      <a:pt x="33969" y="571"/>
                      <a:pt x="29587" y="0"/>
                      <a:pt x="25301" y="0"/>
                    </a:cubicBezTo>
                    <a:cubicBezTo>
                      <a:pt x="23110" y="0"/>
                      <a:pt x="21015" y="381"/>
                      <a:pt x="18919" y="667"/>
                    </a:cubicBezTo>
                    <a:moveTo>
                      <a:pt x="26444" y="8382"/>
                    </a:moveTo>
                    <a:cubicBezTo>
                      <a:pt x="26444" y="8382"/>
                      <a:pt x="26063" y="8382"/>
                      <a:pt x="25777" y="8477"/>
                    </a:cubicBezTo>
                    <a:lnTo>
                      <a:pt x="26444" y="8477"/>
                    </a:lnTo>
                    <a:close/>
                    <a:moveTo>
                      <a:pt x="32254" y="8382"/>
                    </a:moveTo>
                    <a:cubicBezTo>
                      <a:pt x="32254" y="8382"/>
                      <a:pt x="32731" y="8382"/>
                      <a:pt x="33016" y="8477"/>
                    </a:cubicBezTo>
                    <a:cubicBezTo>
                      <a:pt x="32731" y="8477"/>
                      <a:pt x="32540" y="8477"/>
                      <a:pt x="32254" y="8382"/>
                    </a:cubicBezTo>
                  </a:path>
                </a:pathLst>
              </a:custGeom>
              <a:solidFill>
                <a:srgbClr val="D9A68A"/>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223A2FB9-A0ED-3013-65C4-91398BDD5BA0}"/>
                  </a:ext>
                </a:extLst>
              </p:cNvPr>
              <p:cNvSpPr/>
              <p:nvPr/>
            </p:nvSpPr>
            <p:spPr>
              <a:xfrm>
                <a:off x="3490811" y="3014862"/>
                <a:ext cx="754490" cy="450627"/>
              </a:xfrm>
              <a:custGeom>
                <a:avLst/>
                <a:gdLst>
                  <a:gd name="connsiteX0" fmla="*/ 327570 w 754490"/>
                  <a:gd name="connsiteY0" fmla="*/ 0 h 450627"/>
                  <a:gd name="connsiteX1" fmla="*/ 258419 w 754490"/>
                  <a:gd name="connsiteY1" fmla="*/ 5620 h 450627"/>
                  <a:gd name="connsiteX2" fmla="*/ 139261 w 754490"/>
                  <a:gd name="connsiteY2" fmla="*/ 46577 h 450627"/>
                  <a:gd name="connsiteX3" fmla="*/ 48202 w 754490"/>
                  <a:gd name="connsiteY3" fmla="*/ 124301 h 450627"/>
                  <a:gd name="connsiteX4" fmla="*/ 17627 w 754490"/>
                  <a:gd name="connsiteY4" fmla="*/ 177451 h 450627"/>
                  <a:gd name="connsiteX5" fmla="*/ 101 w 754490"/>
                  <a:gd name="connsiteY5" fmla="*/ 239840 h 450627"/>
                  <a:gd name="connsiteX6" fmla="*/ 3339 w 754490"/>
                  <a:gd name="connsiteY6" fmla="*/ 247079 h 450627"/>
                  <a:gd name="connsiteX7" fmla="*/ 7340 w 754490"/>
                  <a:gd name="connsiteY7" fmla="*/ 251555 h 450627"/>
                  <a:gd name="connsiteX8" fmla="*/ 10292 w 754490"/>
                  <a:gd name="connsiteY8" fmla="*/ 252222 h 450627"/>
                  <a:gd name="connsiteX9" fmla="*/ 17055 w 754490"/>
                  <a:gd name="connsiteY9" fmla="*/ 247841 h 450627"/>
                  <a:gd name="connsiteX10" fmla="*/ 27628 w 754490"/>
                  <a:gd name="connsiteY10" fmla="*/ 228600 h 450627"/>
                  <a:gd name="connsiteX11" fmla="*/ 86588 w 754490"/>
                  <a:gd name="connsiteY11" fmla="*/ 159163 h 450627"/>
                  <a:gd name="connsiteX12" fmla="*/ 158882 w 754490"/>
                  <a:gd name="connsiteY12" fmla="*/ 104775 h 450627"/>
                  <a:gd name="connsiteX13" fmla="*/ 183933 w 754490"/>
                  <a:gd name="connsiteY13" fmla="*/ 152972 h 450627"/>
                  <a:gd name="connsiteX14" fmla="*/ 225272 w 754490"/>
                  <a:gd name="connsiteY14" fmla="*/ 203645 h 450627"/>
                  <a:gd name="connsiteX15" fmla="*/ 276611 w 754490"/>
                  <a:gd name="connsiteY15" fmla="*/ 246031 h 450627"/>
                  <a:gd name="connsiteX16" fmla="*/ 334523 w 754490"/>
                  <a:gd name="connsiteY16" fmla="*/ 278035 h 450627"/>
                  <a:gd name="connsiteX17" fmla="*/ 439870 w 754490"/>
                  <a:gd name="connsiteY17" fmla="*/ 303562 h 450627"/>
                  <a:gd name="connsiteX18" fmla="*/ 452443 w 754490"/>
                  <a:gd name="connsiteY18" fmla="*/ 303943 h 450627"/>
                  <a:gd name="connsiteX19" fmla="*/ 493686 w 754490"/>
                  <a:gd name="connsiteY19" fmla="*/ 300514 h 450627"/>
                  <a:gd name="connsiteX20" fmla="*/ 519785 w 754490"/>
                  <a:gd name="connsiteY20" fmla="*/ 294513 h 450627"/>
                  <a:gd name="connsiteX21" fmla="*/ 541883 w 754490"/>
                  <a:gd name="connsiteY21" fmla="*/ 286798 h 450627"/>
                  <a:gd name="connsiteX22" fmla="*/ 555218 w 754490"/>
                  <a:gd name="connsiteY22" fmla="*/ 350234 h 450627"/>
                  <a:gd name="connsiteX23" fmla="*/ 570839 w 754490"/>
                  <a:gd name="connsiteY23" fmla="*/ 384048 h 450627"/>
                  <a:gd name="connsiteX24" fmla="*/ 593318 w 754490"/>
                  <a:gd name="connsiteY24" fmla="*/ 414623 h 450627"/>
                  <a:gd name="connsiteX25" fmla="*/ 651896 w 754490"/>
                  <a:gd name="connsiteY25" fmla="*/ 449675 h 450627"/>
                  <a:gd name="connsiteX26" fmla="*/ 663707 w 754490"/>
                  <a:gd name="connsiteY26" fmla="*/ 450628 h 450627"/>
                  <a:gd name="connsiteX27" fmla="*/ 681900 w 754490"/>
                  <a:gd name="connsiteY27" fmla="*/ 448437 h 450627"/>
                  <a:gd name="connsiteX28" fmla="*/ 708761 w 754490"/>
                  <a:gd name="connsiteY28" fmla="*/ 436150 h 450627"/>
                  <a:gd name="connsiteX29" fmla="*/ 730478 w 754490"/>
                  <a:gd name="connsiteY29" fmla="*/ 414909 h 450627"/>
                  <a:gd name="connsiteX30" fmla="*/ 739431 w 754490"/>
                  <a:gd name="connsiteY30" fmla="*/ 400907 h 450627"/>
                  <a:gd name="connsiteX31" fmla="*/ 747432 w 754490"/>
                  <a:gd name="connsiteY31" fmla="*/ 383000 h 450627"/>
                  <a:gd name="connsiteX32" fmla="*/ 748004 w 754490"/>
                  <a:gd name="connsiteY32" fmla="*/ 377476 h 450627"/>
                  <a:gd name="connsiteX33" fmla="*/ 746384 w 754490"/>
                  <a:gd name="connsiteY33" fmla="*/ 374523 h 450627"/>
                  <a:gd name="connsiteX34" fmla="*/ 752861 w 754490"/>
                  <a:gd name="connsiteY34" fmla="*/ 344234 h 450627"/>
                  <a:gd name="connsiteX35" fmla="*/ 753909 w 754490"/>
                  <a:gd name="connsiteY35" fmla="*/ 302895 h 450627"/>
                  <a:gd name="connsiteX36" fmla="*/ 746289 w 754490"/>
                  <a:gd name="connsiteY36" fmla="*/ 262223 h 450627"/>
                  <a:gd name="connsiteX37" fmla="*/ 730382 w 754490"/>
                  <a:gd name="connsiteY37" fmla="*/ 223647 h 450627"/>
                  <a:gd name="connsiteX38" fmla="*/ 643038 w 754490"/>
                  <a:gd name="connsiteY38" fmla="*/ 114205 h 450627"/>
                  <a:gd name="connsiteX39" fmla="*/ 525214 w 754490"/>
                  <a:gd name="connsiteY39" fmla="*/ 40958 h 450627"/>
                  <a:gd name="connsiteX40" fmla="*/ 390054 w 754490"/>
                  <a:gd name="connsiteY40" fmla="*/ 4477 h 450627"/>
                  <a:gd name="connsiteX41" fmla="*/ 327475 w 754490"/>
                  <a:gd name="connsiteY41" fmla="*/ 381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54490" h="450627">
                    <a:moveTo>
                      <a:pt x="327570" y="0"/>
                    </a:moveTo>
                    <a:cubicBezTo>
                      <a:pt x="304043" y="0"/>
                      <a:pt x="280802" y="1905"/>
                      <a:pt x="258419" y="5620"/>
                    </a:cubicBezTo>
                    <a:cubicBezTo>
                      <a:pt x="215651" y="12763"/>
                      <a:pt x="175551" y="26575"/>
                      <a:pt x="139261" y="46577"/>
                    </a:cubicBezTo>
                    <a:cubicBezTo>
                      <a:pt x="103066" y="66389"/>
                      <a:pt x="71633" y="93250"/>
                      <a:pt x="48202" y="124301"/>
                    </a:cubicBezTo>
                    <a:cubicBezTo>
                      <a:pt x="35915" y="140589"/>
                      <a:pt x="25628" y="158496"/>
                      <a:pt x="17627" y="177451"/>
                    </a:cubicBezTo>
                    <a:cubicBezTo>
                      <a:pt x="9435" y="196786"/>
                      <a:pt x="3530" y="217742"/>
                      <a:pt x="101" y="239840"/>
                    </a:cubicBezTo>
                    <a:cubicBezTo>
                      <a:pt x="-376" y="242602"/>
                      <a:pt x="863" y="245459"/>
                      <a:pt x="3339" y="247079"/>
                    </a:cubicBezTo>
                    <a:cubicBezTo>
                      <a:pt x="3911" y="249079"/>
                      <a:pt x="5339" y="250698"/>
                      <a:pt x="7340" y="251555"/>
                    </a:cubicBezTo>
                    <a:cubicBezTo>
                      <a:pt x="8292" y="252031"/>
                      <a:pt x="9340" y="252222"/>
                      <a:pt x="10292" y="252222"/>
                    </a:cubicBezTo>
                    <a:cubicBezTo>
                      <a:pt x="13150" y="252222"/>
                      <a:pt x="15817" y="250507"/>
                      <a:pt x="17055" y="247841"/>
                    </a:cubicBezTo>
                    <a:cubicBezTo>
                      <a:pt x="20198" y="241459"/>
                      <a:pt x="23627" y="235172"/>
                      <a:pt x="27628" y="228600"/>
                    </a:cubicBezTo>
                    <a:cubicBezTo>
                      <a:pt x="42487" y="204883"/>
                      <a:pt x="61823" y="182213"/>
                      <a:pt x="86588" y="159163"/>
                    </a:cubicBezTo>
                    <a:cubicBezTo>
                      <a:pt x="109162" y="138398"/>
                      <a:pt x="133546" y="120110"/>
                      <a:pt x="158882" y="104775"/>
                    </a:cubicBezTo>
                    <a:cubicBezTo>
                      <a:pt x="165169" y="120968"/>
                      <a:pt x="173646" y="137160"/>
                      <a:pt x="183933" y="152972"/>
                    </a:cubicBezTo>
                    <a:cubicBezTo>
                      <a:pt x="195554" y="170688"/>
                      <a:pt x="209460" y="187643"/>
                      <a:pt x="225272" y="203645"/>
                    </a:cubicBezTo>
                    <a:cubicBezTo>
                      <a:pt x="240131" y="218599"/>
                      <a:pt x="257466" y="232791"/>
                      <a:pt x="276611" y="246031"/>
                    </a:cubicBezTo>
                    <a:cubicBezTo>
                      <a:pt x="294709" y="258508"/>
                      <a:pt x="314235" y="269177"/>
                      <a:pt x="334523" y="278035"/>
                    </a:cubicBezTo>
                    <a:cubicBezTo>
                      <a:pt x="369099" y="293084"/>
                      <a:pt x="404532" y="301657"/>
                      <a:pt x="439870" y="303562"/>
                    </a:cubicBezTo>
                    <a:cubicBezTo>
                      <a:pt x="444061" y="303848"/>
                      <a:pt x="448252" y="303943"/>
                      <a:pt x="452443" y="303943"/>
                    </a:cubicBezTo>
                    <a:cubicBezTo>
                      <a:pt x="465873" y="303943"/>
                      <a:pt x="479684" y="302800"/>
                      <a:pt x="493686" y="300514"/>
                    </a:cubicBezTo>
                    <a:cubicBezTo>
                      <a:pt x="502354" y="299085"/>
                      <a:pt x="511117" y="297085"/>
                      <a:pt x="519785" y="294513"/>
                    </a:cubicBezTo>
                    <a:cubicBezTo>
                      <a:pt x="527976" y="292227"/>
                      <a:pt x="535215" y="289655"/>
                      <a:pt x="541883" y="286798"/>
                    </a:cubicBezTo>
                    <a:cubicBezTo>
                      <a:pt x="543883" y="309944"/>
                      <a:pt x="548264" y="330803"/>
                      <a:pt x="555218" y="350234"/>
                    </a:cubicBezTo>
                    <a:cubicBezTo>
                      <a:pt x="559313" y="361760"/>
                      <a:pt x="564552" y="373190"/>
                      <a:pt x="570839" y="384048"/>
                    </a:cubicBezTo>
                    <a:cubicBezTo>
                      <a:pt x="576839" y="394430"/>
                      <a:pt x="584459" y="404717"/>
                      <a:pt x="593318" y="414623"/>
                    </a:cubicBezTo>
                    <a:cubicBezTo>
                      <a:pt x="611320" y="434531"/>
                      <a:pt x="631037" y="446342"/>
                      <a:pt x="651896" y="449675"/>
                    </a:cubicBezTo>
                    <a:cubicBezTo>
                      <a:pt x="655897" y="450342"/>
                      <a:pt x="659897" y="450628"/>
                      <a:pt x="663707" y="450628"/>
                    </a:cubicBezTo>
                    <a:cubicBezTo>
                      <a:pt x="669613" y="450628"/>
                      <a:pt x="675709" y="449866"/>
                      <a:pt x="681900" y="448437"/>
                    </a:cubicBezTo>
                    <a:cubicBezTo>
                      <a:pt x="690949" y="446342"/>
                      <a:pt x="700188" y="442055"/>
                      <a:pt x="708761" y="436150"/>
                    </a:cubicBezTo>
                    <a:cubicBezTo>
                      <a:pt x="716762" y="430530"/>
                      <a:pt x="724096" y="423386"/>
                      <a:pt x="730478" y="414909"/>
                    </a:cubicBezTo>
                    <a:cubicBezTo>
                      <a:pt x="733811" y="410432"/>
                      <a:pt x="736764" y="405765"/>
                      <a:pt x="739431" y="400907"/>
                    </a:cubicBezTo>
                    <a:cubicBezTo>
                      <a:pt x="742479" y="395383"/>
                      <a:pt x="744860" y="389573"/>
                      <a:pt x="747432" y="383000"/>
                    </a:cubicBezTo>
                    <a:cubicBezTo>
                      <a:pt x="748099" y="381286"/>
                      <a:pt x="748670" y="379571"/>
                      <a:pt x="748004" y="377476"/>
                    </a:cubicBezTo>
                    <a:cubicBezTo>
                      <a:pt x="747718" y="376333"/>
                      <a:pt x="747146" y="375380"/>
                      <a:pt x="746384" y="374523"/>
                    </a:cubicBezTo>
                    <a:cubicBezTo>
                      <a:pt x="749337" y="364712"/>
                      <a:pt x="751528" y="354521"/>
                      <a:pt x="752861" y="344234"/>
                    </a:cubicBezTo>
                    <a:cubicBezTo>
                      <a:pt x="754576" y="331089"/>
                      <a:pt x="754957" y="317182"/>
                      <a:pt x="753909" y="302895"/>
                    </a:cubicBezTo>
                    <a:cubicBezTo>
                      <a:pt x="752957" y="290036"/>
                      <a:pt x="750385" y="276320"/>
                      <a:pt x="746289" y="262223"/>
                    </a:cubicBezTo>
                    <a:cubicBezTo>
                      <a:pt x="742765" y="249936"/>
                      <a:pt x="737526" y="237268"/>
                      <a:pt x="730382" y="223647"/>
                    </a:cubicBezTo>
                    <a:cubicBezTo>
                      <a:pt x="709046" y="183166"/>
                      <a:pt x="679709" y="146304"/>
                      <a:pt x="643038" y="114205"/>
                    </a:cubicBezTo>
                    <a:cubicBezTo>
                      <a:pt x="609415" y="84677"/>
                      <a:pt x="569696" y="60008"/>
                      <a:pt x="525214" y="40958"/>
                    </a:cubicBezTo>
                    <a:cubicBezTo>
                      <a:pt x="483209" y="22955"/>
                      <a:pt x="437774" y="10668"/>
                      <a:pt x="390054" y="4477"/>
                    </a:cubicBezTo>
                    <a:cubicBezTo>
                      <a:pt x="369004" y="1715"/>
                      <a:pt x="347954" y="381"/>
                      <a:pt x="327475" y="381"/>
                    </a:cubicBezTo>
                  </a:path>
                </a:pathLst>
              </a:custGeom>
              <a:solidFill>
                <a:srgbClr val="FED776"/>
              </a:solid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B4835AD5-1A47-9F2D-D22E-2AF5B70086A1}"/>
                  </a:ext>
                </a:extLst>
              </p:cNvPr>
              <p:cNvSpPr/>
              <p:nvPr/>
            </p:nvSpPr>
            <p:spPr>
              <a:xfrm>
                <a:off x="3685561" y="3111921"/>
                <a:ext cx="342079" cy="169354"/>
              </a:xfrm>
              <a:custGeom>
                <a:avLst/>
                <a:gdLst>
                  <a:gd name="connsiteX0" fmla="*/ 328 w 342079"/>
                  <a:gd name="connsiteY0" fmla="*/ 3810 h 169354"/>
                  <a:gd name="connsiteX1" fmla="*/ 21188 w 342079"/>
                  <a:gd name="connsiteY1" fmla="*/ 33338 h 169354"/>
                  <a:gd name="connsiteX2" fmla="*/ 44810 w 342079"/>
                  <a:gd name="connsiteY2" fmla="*/ 61246 h 169354"/>
                  <a:gd name="connsiteX3" fmla="*/ 99198 w 342079"/>
                  <a:gd name="connsiteY3" fmla="*/ 110204 h 169354"/>
                  <a:gd name="connsiteX4" fmla="*/ 162158 w 342079"/>
                  <a:gd name="connsiteY4" fmla="*/ 146971 h 169354"/>
                  <a:gd name="connsiteX5" fmla="*/ 178160 w 342079"/>
                  <a:gd name="connsiteY5" fmla="*/ 153543 h 169354"/>
                  <a:gd name="connsiteX6" fmla="*/ 196353 w 342079"/>
                  <a:gd name="connsiteY6" fmla="*/ 159449 h 169354"/>
                  <a:gd name="connsiteX7" fmla="*/ 231309 w 342079"/>
                  <a:gd name="connsiteY7" fmla="*/ 167068 h 169354"/>
                  <a:gd name="connsiteX8" fmla="*/ 255598 w 342079"/>
                  <a:gd name="connsiteY8" fmla="*/ 169164 h 169354"/>
                  <a:gd name="connsiteX9" fmla="*/ 282649 w 342079"/>
                  <a:gd name="connsiteY9" fmla="*/ 168592 h 169354"/>
                  <a:gd name="connsiteX10" fmla="*/ 335132 w 342079"/>
                  <a:gd name="connsiteY10" fmla="*/ 158020 h 169354"/>
                  <a:gd name="connsiteX11" fmla="*/ 341418 w 342079"/>
                  <a:gd name="connsiteY11" fmla="*/ 144018 h 169354"/>
                  <a:gd name="connsiteX12" fmla="*/ 327417 w 342079"/>
                  <a:gd name="connsiteY12" fmla="*/ 137636 h 169354"/>
                  <a:gd name="connsiteX13" fmla="*/ 301318 w 342079"/>
                  <a:gd name="connsiteY13" fmla="*/ 145542 h 169354"/>
                  <a:gd name="connsiteX14" fmla="*/ 303890 w 342079"/>
                  <a:gd name="connsiteY14" fmla="*/ 144875 h 169354"/>
                  <a:gd name="connsiteX15" fmla="*/ 250550 w 342079"/>
                  <a:gd name="connsiteY15" fmla="*/ 150781 h 169354"/>
                  <a:gd name="connsiteX16" fmla="*/ 187780 w 342079"/>
                  <a:gd name="connsiteY16" fmla="*/ 141065 h 169354"/>
                  <a:gd name="connsiteX17" fmla="*/ 189685 w 342079"/>
                  <a:gd name="connsiteY17" fmla="*/ 141637 h 169354"/>
                  <a:gd name="connsiteX18" fmla="*/ 171778 w 342079"/>
                  <a:gd name="connsiteY18" fmla="*/ 136017 h 169354"/>
                  <a:gd name="connsiteX19" fmla="*/ 153014 w 342079"/>
                  <a:gd name="connsiteY19" fmla="*/ 128397 h 169354"/>
                  <a:gd name="connsiteX20" fmla="*/ 118152 w 342079"/>
                  <a:gd name="connsiteY20" fmla="*/ 110204 h 169354"/>
                  <a:gd name="connsiteX21" fmla="*/ 119105 w 342079"/>
                  <a:gd name="connsiteY21" fmla="*/ 110776 h 169354"/>
                  <a:gd name="connsiteX22" fmla="*/ 43095 w 342079"/>
                  <a:gd name="connsiteY22" fmla="*/ 49244 h 169354"/>
                  <a:gd name="connsiteX23" fmla="*/ 4329 w 342079"/>
                  <a:gd name="connsiteY23" fmla="*/ 1048 h 169354"/>
                  <a:gd name="connsiteX24" fmla="*/ 2519 w 342079"/>
                  <a:gd name="connsiteY24" fmla="*/ 0 h 169354"/>
                  <a:gd name="connsiteX25" fmla="*/ 423 w 342079"/>
                  <a:gd name="connsiteY25" fmla="*/ 3810 h 169354"/>
                  <a:gd name="connsiteX26" fmla="*/ 248931 w 342079"/>
                  <a:gd name="connsiteY26" fmla="*/ 150876 h 169354"/>
                  <a:gd name="connsiteX27" fmla="*/ 249502 w 342079"/>
                  <a:gd name="connsiteY27" fmla="*/ 150876 h 169354"/>
                  <a:gd name="connsiteX28" fmla="*/ 248931 w 342079"/>
                  <a:gd name="connsiteY28" fmla="*/ 150876 h 169354"/>
                  <a:gd name="connsiteX29" fmla="*/ 119391 w 342079"/>
                  <a:gd name="connsiteY29" fmla="*/ 111062 h 169354"/>
                  <a:gd name="connsiteX30" fmla="*/ 119105 w 342079"/>
                  <a:gd name="connsiteY30" fmla="*/ 110871 h 169354"/>
                  <a:gd name="connsiteX31" fmla="*/ 119391 w 342079"/>
                  <a:gd name="connsiteY31" fmla="*/ 111062 h 1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079" h="169354">
                    <a:moveTo>
                      <a:pt x="328" y="3810"/>
                    </a:moveTo>
                    <a:cubicBezTo>
                      <a:pt x="6900" y="13811"/>
                      <a:pt x="13854" y="23717"/>
                      <a:pt x="21188" y="33338"/>
                    </a:cubicBezTo>
                    <a:cubicBezTo>
                      <a:pt x="28617" y="43053"/>
                      <a:pt x="36523" y="52292"/>
                      <a:pt x="44810" y="61246"/>
                    </a:cubicBezTo>
                    <a:cubicBezTo>
                      <a:pt x="61383" y="79153"/>
                      <a:pt x="79481" y="95726"/>
                      <a:pt x="99198" y="110204"/>
                    </a:cubicBezTo>
                    <a:cubicBezTo>
                      <a:pt x="118724" y="124682"/>
                      <a:pt x="139965" y="137160"/>
                      <a:pt x="162158" y="146971"/>
                    </a:cubicBezTo>
                    <a:cubicBezTo>
                      <a:pt x="167397" y="149257"/>
                      <a:pt x="172731" y="151543"/>
                      <a:pt x="178160" y="153543"/>
                    </a:cubicBezTo>
                    <a:cubicBezTo>
                      <a:pt x="184065" y="155829"/>
                      <a:pt x="190257" y="157734"/>
                      <a:pt x="196353" y="159449"/>
                    </a:cubicBezTo>
                    <a:cubicBezTo>
                      <a:pt x="207878" y="162782"/>
                      <a:pt x="219498" y="165354"/>
                      <a:pt x="231309" y="167068"/>
                    </a:cubicBezTo>
                    <a:cubicBezTo>
                      <a:pt x="239310" y="168212"/>
                      <a:pt x="247407" y="168783"/>
                      <a:pt x="255598" y="169164"/>
                    </a:cubicBezTo>
                    <a:cubicBezTo>
                      <a:pt x="264647" y="169545"/>
                      <a:pt x="273600" y="169355"/>
                      <a:pt x="282649" y="168592"/>
                    </a:cubicBezTo>
                    <a:cubicBezTo>
                      <a:pt x="300461" y="167164"/>
                      <a:pt x="318082" y="163449"/>
                      <a:pt x="335132" y="158020"/>
                    </a:cubicBezTo>
                    <a:cubicBezTo>
                      <a:pt x="340752" y="156210"/>
                      <a:pt x="343419" y="149352"/>
                      <a:pt x="341418" y="144018"/>
                    </a:cubicBezTo>
                    <a:cubicBezTo>
                      <a:pt x="339323" y="138398"/>
                      <a:pt x="332941" y="135636"/>
                      <a:pt x="327417" y="137636"/>
                    </a:cubicBezTo>
                    <a:cubicBezTo>
                      <a:pt x="318844" y="140780"/>
                      <a:pt x="310176" y="143447"/>
                      <a:pt x="301318" y="145542"/>
                    </a:cubicBezTo>
                    <a:cubicBezTo>
                      <a:pt x="302175" y="145352"/>
                      <a:pt x="303033" y="145161"/>
                      <a:pt x="303890" y="144875"/>
                    </a:cubicBezTo>
                    <a:cubicBezTo>
                      <a:pt x="286364" y="148876"/>
                      <a:pt x="268552" y="150971"/>
                      <a:pt x="250550" y="150781"/>
                    </a:cubicBezTo>
                    <a:cubicBezTo>
                      <a:pt x="229214" y="150209"/>
                      <a:pt x="208259" y="146876"/>
                      <a:pt x="187780" y="141065"/>
                    </a:cubicBezTo>
                    <a:lnTo>
                      <a:pt x="189685" y="141637"/>
                    </a:lnTo>
                    <a:cubicBezTo>
                      <a:pt x="183684" y="139922"/>
                      <a:pt x="177684" y="138017"/>
                      <a:pt x="171778" y="136017"/>
                    </a:cubicBezTo>
                    <a:cubicBezTo>
                      <a:pt x="165396" y="133826"/>
                      <a:pt x="159205" y="131159"/>
                      <a:pt x="153014" y="128397"/>
                    </a:cubicBezTo>
                    <a:cubicBezTo>
                      <a:pt x="141012" y="123063"/>
                      <a:pt x="129392" y="116967"/>
                      <a:pt x="118152" y="110204"/>
                    </a:cubicBezTo>
                    <a:cubicBezTo>
                      <a:pt x="118438" y="110395"/>
                      <a:pt x="118819" y="110585"/>
                      <a:pt x="119105" y="110776"/>
                    </a:cubicBezTo>
                    <a:cubicBezTo>
                      <a:pt x="91101" y="93726"/>
                      <a:pt x="65670" y="72962"/>
                      <a:pt x="43095" y="49244"/>
                    </a:cubicBezTo>
                    <a:cubicBezTo>
                      <a:pt x="28998" y="34195"/>
                      <a:pt x="15759" y="18193"/>
                      <a:pt x="4329" y="1048"/>
                    </a:cubicBezTo>
                    <a:cubicBezTo>
                      <a:pt x="3852" y="286"/>
                      <a:pt x="3186" y="0"/>
                      <a:pt x="2519" y="0"/>
                    </a:cubicBezTo>
                    <a:cubicBezTo>
                      <a:pt x="900" y="0"/>
                      <a:pt x="-815" y="2000"/>
                      <a:pt x="423" y="3810"/>
                    </a:cubicBezTo>
                    <a:moveTo>
                      <a:pt x="248931" y="150876"/>
                    </a:moveTo>
                    <a:cubicBezTo>
                      <a:pt x="248931" y="150876"/>
                      <a:pt x="249312" y="150876"/>
                      <a:pt x="249502" y="150876"/>
                    </a:cubicBezTo>
                    <a:cubicBezTo>
                      <a:pt x="249312" y="150876"/>
                      <a:pt x="249121" y="150876"/>
                      <a:pt x="248931" y="150876"/>
                    </a:cubicBezTo>
                    <a:moveTo>
                      <a:pt x="119391" y="111062"/>
                    </a:moveTo>
                    <a:lnTo>
                      <a:pt x="119105" y="110871"/>
                    </a:lnTo>
                    <a:lnTo>
                      <a:pt x="119391" y="111062"/>
                    </a:lnTo>
                    <a:close/>
                  </a:path>
                </a:pathLst>
              </a:custGeom>
              <a:solidFill>
                <a:srgbClr val="F3BC49"/>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48076EC2-77F4-AE51-9A8A-2092927CB5F8}"/>
                  </a:ext>
                </a:extLst>
              </p:cNvPr>
              <p:cNvSpPr/>
              <p:nvPr/>
            </p:nvSpPr>
            <p:spPr>
              <a:xfrm>
                <a:off x="3732893" y="3117446"/>
                <a:ext cx="124993" cy="84279"/>
              </a:xfrm>
              <a:custGeom>
                <a:avLst/>
                <a:gdLst>
                  <a:gd name="connsiteX0" fmla="*/ 1002 w 124993"/>
                  <a:gd name="connsiteY0" fmla="*/ 572 h 84279"/>
                  <a:gd name="connsiteX1" fmla="*/ 430 w 124993"/>
                  <a:gd name="connsiteY1" fmla="*/ 3905 h 84279"/>
                  <a:gd name="connsiteX2" fmla="*/ 23767 w 124993"/>
                  <a:gd name="connsiteY2" fmla="*/ 30290 h 84279"/>
                  <a:gd name="connsiteX3" fmla="*/ 52913 w 124993"/>
                  <a:gd name="connsiteY3" fmla="*/ 53435 h 84279"/>
                  <a:gd name="connsiteX4" fmla="*/ 83774 w 124993"/>
                  <a:gd name="connsiteY4" fmla="*/ 70580 h 84279"/>
                  <a:gd name="connsiteX5" fmla="*/ 100348 w 124993"/>
                  <a:gd name="connsiteY5" fmla="*/ 77533 h 84279"/>
                  <a:gd name="connsiteX6" fmla="*/ 118731 w 124993"/>
                  <a:gd name="connsiteY6" fmla="*/ 83915 h 84279"/>
                  <a:gd name="connsiteX7" fmla="*/ 119874 w 124993"/>
                  <a:gd name="connsiteY7" fmla="*/ 84201 h 84279"/>
                  <a:gd name="connsiteX8" fmla="*/ 122160 w 124993"/>
                  <a:gd name="connsiteY8" fmla="*/ 84011 h 84279"/>
                  <a:gd name="connsiteX9" fmla="*/ 124637 w 124993"/>
                  <a:gd name="connsiteY9" fmla="*/ 81629 h 84279"/>
                  <a:gd name="connsiteX10" fmla="*/ 124637 w 124993"/>
                  <a:gd name="connsiteY10" fmla="*/ 78296 h 84279"/>
                  <a:gd name="connsiteX11" fmla="*/ 123303 w 124993"/>
                  <a:gd name="connsiteY11" fmla="*/ 76391 h 84279"/>
                  <a:gd name="connsiteX12" fmla="*/ 121112 w 124993"/>
                  <a:gd name="connsiteY12" fmla="*/ 75438 h 84279"/>
                  <a:gd name="connsiteX13" fmla="*/ 113873 w 124993"/>
                  <a:gd name="connsiteY13" fmla="*/ 73343 h 84279"/>
                  <a:gd name="connsiteX14" fmla="*/ 115016 w 124993"/>
                  <a:gd name="connsiteY14" fmla="*/ 73724 h 84279"/>
                  <a:gd name="connsiteX15" fmla="*/ 85298 w 124993"/>
                  <a:gd name="connsiteY15" fmla="*/ 63055 h 84279"/>
                  <a:gd name="connsiteX16" fmla="*/ 58057 w 124993"/>
                  <a:gd name="connsiteY16" fmla="*/ 48959 h 84279"/>
                  <a:gd name="connsiteX17" fmla="*/ 58247 w 124993"/>
                  <a:gd name="connsiteY17" fmla="*/ 49149 h 84279"/>
                  <a:gd name="connsiteX18" fmla="*/ 36149 w 124993"/>
                  <a:gd name="connsiteY18" fmla="*/ 33719 h 84279"/>
                  <a:gd name="connsiteX19" fmla="*/ 16432 w 124993"/>
                  <a:gd name="connsiteY19" fmla="*/ 15526 h 84279"/>
                  <a:gd name="connsiteX20" fmla="*/ 16718 w 124993"/>
                  <a:gd name="connsiteY20" fmla="*/ 15811 h 84279"/>
                  <a:gd name="connsiteX21" fmla="*/ 4240 w 124993"/>
                  <a:gd name="connsiteY21" fmla="*/ 1048 h 84279"/>
                  <a:gd name="connsiteX22" fmla="*/ 2240 w 124993"/>
                  <a:gd name="connsiteY22" fmla="*/ 0 h 84279"/>
                  <a:gd name="connsiteX23" fmla="*/ 907 w 124993"/>
                  <a:gd name="connsiteY23" fmla="*/ 476 h 84279"/>
                  <a:gd name="connsiteX24" fmla="*/ 58057 w 124993"/>
                  <a:gd name="connsiteY24" fmla="*/ 48959 h 84279"/>
                  <a:gd name="connsiteX25" fmla="*/ 57485 w 124993"/>
                  <a:gd name="connsiteY25" fmla="*/ 48578 h 84279"/>
                  <a:gd name="connsiteX26" fmla="*/ 58057 w 124993"/>
                  <a:gd name="connsiteY26" fmla="*/ 48959 h 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993" h="84279">
                    <a:moveTo>
                      <a:pt x="1002" y="572"/>
                    </a:moveTo>
                    <a:cubicBezTo>
                      <a:pt x="-46" y="1334"/>
                      <a:pt x="-331" y="2858"/>
                      <a:pt x="430" y="3905"/>
                    </a:cubicBezTo>
                    <a:cubicBezTo>
                      <a:pt x="7479" y="13335"/>
                      <a:pt x="15194" y="22193"/>
                      <a:pt x="23767" y="30290"/>
                    </a:cubicBezTo>
                    <a:cubicBezTo>
                      <a:pt x="32720" y="38957"/>
                      <a:pt x="42626" y="46577"/>
                      <a:pt x="52913" y="53435"/>
                    </a:cubicBezTo>
                    <a:cubicBezTo>
                      <a:pt x="62724" y="59912"/>
                      <a:pt x="73106" y="65627"/>
                      <a:pt x="83774" y="70580"/>
                    </a:cubicBezTo>
                    <a:cubicBezTo>
                      <a:pt x="89204" y="73152"/>
                      <a:pt x="94728" y="75438"/>
                      <a:pt x="100348" y="77533"/>
                    </a:cubicBezTo>
                    <a:cubicBezTo>
                      <a:pt x="106444" y="79915"/>
                      <a:pt x="112540" y="82105"/>
                      <a:pt x="118731" y="83915"/>
                    </a:cubicBezTo>
                    <a:cubicBezTo>
                      <a:pt x="119112" y="84011"/>
                      <a:pt x="119493" y="84106"/>
                      <a:pt x="119874" y="84201"/>
                    </a:cubicBezTo>
                    <a:cubicBezTo>
                      <a:pt x="120636" y="84392"/>
                      <a:pt x="121398" y="84201"/>
                      <a:pt x="122160" y="84011"/>
                    </a:cubicBezTo>
                    <a:cubicBezTo>
                      <a:pt x="123303" y="83629"/>
                      <a:pt x="124160" y="82677"/>
                      <a:pt x="124637" y="81629"/>
                    </a:cubicBezTo>
                    <a:cubicBezTo>
                      <a:pt x="125113" y="80581"/>
                      <a:pt x="125113" y="79343"/>
                      <a:pt x="124637" y="78296"/>
                    </a:cubicBezTo>
                    <a:cubicBezTo>
                      <a:pt x="124351" y="77533"/>
                      <a:pt x="123875" y="76867"/>
                      <a:pt x="123303" y="76391"/>
                    </a:cubicBezTo>
                    <a:cubicBezTo>
                      <a:pt x="122636" y="75914"/>
                      <a:pt x="121970" y="75533"/>
                      <a:pt x="121112" y="75438"/>
                    </a:cubicBezTo>
                    <a:cubicBezTo>
                      <a:pt x="118731" y="74771"/>
                      <a:pt x="116350" y="74104"/>
                      <a:pt x="113873" y="73343"/>
                    </a:cubicBezTo>
                    <a:lnTo>
                      <a:pt x="115016" y="73724"/>
                    </a:lnTo>
                    <a:cubicBezTo>
                      <a:pt x="104920" y="70771"/>
                      <a:pt x="95014" y="67247"/>
                      <a:pt x="85298" y="63055"/>
                    </a:cubicBezTo>
                    <a:cubicBezTo>
                      <a:pt x="75869" y="58960"/>
                      <a:pt x="66820" y="54293"/>
                      <a:pt x="58057" y="48959"/>
                    </a:cubicBezTo>
                    <a:cubicBezTo>
                      <a:pt x="58057" y="48959"/>
                      <a:pt x="58247" y="48959"/>
                      <a:pt x="58247" y="49149"/>
                    </a:cubicBezTo>
                    <a:cubicBezTo>
                      <a:pt x="50627" y="44482"/>
                      <a:pt x="43198" y="39338"/>
                      <a:pt x="36149" y="33719"/>
                    </a:cubicBezTo>
                    <a:cubicBezTo>
                      <a:pt x="29196" y="28194"/>
                      <a:pt x="22528" y="22003"/>
                      <a:pt x="16432" y="15526"/>
                    </a:cubicBezTo>
                    <a:cubicBezTo>
                      <a:pt x="16432" y="15526"/>
                      <a:pt x="16623" y="15716"/>
                      <a:pt x="16718" y="15811"/>
                    </a:cubicBezTo>
                    <a:cubicBezTo>
                      <a:pt x="12337" y="11144"/>
                      <a:pt x="8146" y="6191"/>
                      <a:pt x="4240" y="1048"/>
                    </a:cubicBezTo>
                    <a:cubicBezTo>
                      <a:pt x="3764" y="381"/>
                      <a:pt x="3002" y="0"/>
                      <a:pt x="2240" y="0"/>
                    </a:cubicBezTo>
                    <a:cubicBezTo>
                      <a:pt x="1764" y="0"/>
                      <a:pt x="1288" y="191"/>
                      <a:pt x="907" y="476"/>
                    </a:cubicBezTo>
                    <a:moveTo>
                      <a:pt x="58057" y="48959"/>
                    </a:moveTo>
                    <a:cubicBezTo>
                      <a:pt x="58057" y="48959"/>
                      <a:pt x="57676" y="48768"/>
                      <a:pt x="57485" y="48578"/>
                    </a:cubicBezTo>
                    <a:lnTo>
                      <a:pt x="58057" y="48959"/>
                    </a:lnTo>
                  </a:path>
                </a:pathLst>
              </a:custGeom>
              <a:solidFill>
                <a:srgbClr val="F3BC49"/>
              </a:solidFill>
              <a:ln w="9525"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E3FB9A0F-8E7D-F379-1117-7039A0FA53D5}"/>
                  </a:ext>
                </a:extLst>
              </p:cNvPr>
              <p:cNvSpPr/>
              <p:nvPr/>
            </p:nvSpPr>
            <p:spPr>
              <a:xfrm>
                <a:off x="4054690" y="3311660"/>
                <a:ext cx="99921" cy="125161"/>
              </a:xfrm>
              <a:custGeom>
                <a:avLst/>
                <a:gdLst>
                  <a:gd name="connsiteX0" fmla="*/ 2197 w 99921"/>
                  <a:gd name="connsiteY0" fmla="*/ 0 h 125161"/>
                  <a:gd name="connsiteX1" fmla="*/ 7 w 99921"/>
                  <a:gd name="connsiteY1" fmla="*/ 2667 h 125161"/>
                  <a:gd name="connsiteX2" fmla="*/ 3150 w 99921"/>
                  <a:gd name="connsiteY2" fmla="*/ 21146 h 125161"/>
                  <a:gd name="connsiteX3" fmla="*/ 9341 w 99921"/>
                  <a:gd name="connsiteY3" fmla="*/ 40957 h 125161"/>
                  <a:gd name="connsiteX4" fmla="*/ 28200 w 99921"/>
                  <a:gd name="connsiteY4" fmla="*/ 75438 h 125161"/>
                  <a:gd name="connsiteX5" fmla="*/ 40392 w 99921"/>
                  <a:gd name="connsiteY5" fmla="*/ 90011 h 125161"/>
                  <a:gd name="connsiteX6" fmla="*/ 55633 w 99921"/>
                  <a:gd name="connsiteY6" fmla="*/ 104013 h 125161"/>
                  <a:gd name="connsiteX7" fmla="*/ 72778 w 99921"/>
                  <a:gd name="connsiteY7" fmla="*/ 115729 h 125161"/>
                  <a:gd name="connsiteX8" fmla="*/ 91446 w 99921"/>
                  <a:gd name="connsiteY8" fmla="*/ 124682 h 125161"/>
                  <a:gd name="connsiteX9" fmla="*/ 96019 w 99921"/>
                  <a:gd name="connsiteY9" fmla="*/ 124778 h 125161"/>
                  <a:gd name="connsiteX10" fmla="*/ 99448 w 99921"/>
                  <a:gd name="connsiteY10" fmla="*/ 121539 h 125161"/>
                  <a:gd name="connsiteX11" fmla="*/ 96304 w 99921"/>
                  <a:gd name="connsiteY11" fmla="*/ 113538 h 125161"/>
                  <a:gd name="connsiteX12" fmla="*/ 82207 w 99921"/>
                  <a:gd name="connsiteY12" fmla="*/ 107728 h 125161"/>
                  <a:gd name="connsiteX13" fmla="*/ 69825 w 99921"/>
                  <a:gd name="connsiteY13" fmla="*/ 101156 h 125161"/>
                  <a:gd name="connsiteX14" fmla="*/ 70111 w 99921"/>
                  <a:gd name="connsiteY14" fmla="*/ 101346 h 125161"/>
                  <a:gd name="connsiteX15" fmla="*/ 69634 w 99921"/>
                  <a:gd name="connsiteY15" fmla="*/ 101060 h 125161"/>
                  <a:gd name="connsiteX16" fmla="*/ 68872 w 99921"/>
                  <a:gd name="connsiteY16" fmla="*/ 100584 h 125161"/>
                  <a:gd name="connsiteX17" fmla="*/ 69349 w 99921"/>
                  <a:gd name="connsiteY17" fmla="*/ 100870 h 125161"/>
                  <a:gd name="connsiteX18" fmla="*/ 54394 w 99921"/>
                  <a:gd name="connsiteY18" fmla="*/ 90202 h 125161"/>
                  <a:gd name="connsiteX19" fmla="*/ 40964 w 99921"/>
                  <a:gd name="connsiteY19" fmla="*/ 77819 h 125161"/>
                  <a:gd name="connsiteX20" fmla="*/ 29629 w 99921"/>
                  <a:gd name="connsiteY20" fmla="*/ 64199 h 125161"/>
                  <a:gd name="connsiteX21" fmla="*/ 19342 w 99921"/>
                  <a:gd name="connsiteY21" fmla="*/ 48006 h 125161"/>
                  <a:gd name="connsiteX22" fmla="*/ 19723 w 99921"/>
                  <a:gd name="connsiteY22" fmla="*/ 48768 h 125161"/>
                  <a:gd name="connsiteX23" fmla="*/ 12294 w 99921"/>
                  <a:gd name="connsiteY23" fmla="*/ 32480 h 125161"/>
                  <a:gd name="connsiteX24" fmla="*/ 7246 w 99921"/>
                  <a:gd name="connsiteY24" fmla="*/ 15716 h 125161"/>
                  <a:gd name="connsiteX25" fmla="*/ 4864 w 99921"/>
                  <a:gd name="connsiteY25" fmla="*/ 2191 h 125161"/>
                  <a:gd name="connsiteX26" fmla="*/ 2388 w 99921"/>
                  <a:gd name="connsiteY26" fmla="*/ 0 h 125161"/>
                  <a:gd name="connsiteX27" fmla="*/ 2197 w 99921"/>
                  <a:gd name="connsiteY27" fmla="*/ 0 h 125161"/>
                  <a:gd name="connsiteX28" fmla="*/ 40869 w 99921"/>
                  <a:gd name="connsiteY28" fmla="*/ 77724 h 125161"/>
                  <a:gd name="connsiteX29" fmla="*/ 40869 w 99921"/>
                  <a:gd name="connsiteY29" fmla="*/ 77724 h 125161"/>
                  <a:gd name="connsiteX30" fmla="*/ 69634 w 99921"/>
                  <a:gd name="connsiteY30" fmla="*/ 101060 h 125161"/>
                  <a:gd name="connsiteX31" fmla="*/ 69729 w 99921"/>
                  <a:gd name="connsiteY31" fmla="*/ 101060 h 125161"/>
                  <a:gd name="connsiteX32" fmla="*/ 69349 w 99921"/>
                  <a:gd name="connsiteY32" fmla="*/ 100870 h 125161"/>
                  <a:gd name="connsiteX33" fmla="*/ 69634 w 99921"/>
                  <a:gd name="connsiteY33" fmla="*/ 101060 h 1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921" h="125161">
                    <a:moveTo>
                      <a:pt x="2197" y="0"/>
                    </a:moveTo>
                    <a:cubicBezTo>
                      <a:pt x="864" y="191"/>
                      <a:pt x="-89" y="1333"/>
                      <a:pt x="7" y="2667"/>
                    </a:cubicBezTo>
                    <a:cubicBezTo>
                      <a:pt x="769" y="8858"/>
                      <a:pt x="1721" y="15050"/>
                      <a:pt x="3150" y="21146"/>
                    </a:cubicBezTo>
                    <a:cubicBezTo>
                      <a:pt x="4769" y="27908"/>
                      <a:pt x="6865" y="34481"/>
                      <a:pt x="9341" y="40957"/>
                    </a:cubicBezTo>
                    <a:cubicBezTo>
                      <a:pt x="14104" y="53245"/>
                      <a:pt x="20581" y="64770"/>
                      <a:pt x="28200" y="75438"/>
                    </a:cubicBezTo>
                    <a:cubicBezTo>
                      <a:pt x="31915" y="80582"/>
                      <a:pt x="36011" y="85439"/>
                      <a:pt x="40392" y="90011"/>
                    </a:cubicBezTo>
                    <a:cubicBezTo>
                      <a:pt x="45155" y="94964"/>
                      <a:pt x="50203" y="99632"/>
                      <a:pt x="55633" y="104013"/>
                    </a:cubicBezTo>
                    <a:cubicBezTo>
                      <a:pt x="61062" y="108395"/>
                      <a:pt x="66777" y="112205"/>
                      <a:pt x="72778" y="115729"/>
                    </a:cubicBezTo>
                    <a:cubicBezTo>
                      <a:pt x="78683" y="119253"/>
                      <a:pt x="84970" y="122301"/>
                      <a:pt x="91446" y="124682"/>
                    </a:cubicBezTo>
                    <a:cubicBezTo>
                      <a:pt x="92971" y="125254"/>
                      <a:pt x="94495" y="125349"/>
                      <a:pt x="96019" y="124778"/>
                    </a:cubicBezTo>
                    <a:cubicBezTo>
                      <a:pt x="97542" y="124206"/>
                      <a:pt x="98781" y="122968"/>
                      <a:pt x="99448" y="121539"/>
                    </a:cubicBezTo>
                    <a:cubicBezTo>
                      <a:pt x="100686" y="118682"/>
                      <a:pt x="99448" y="114776"/>
                      <a:pt x="96304" y="113538"/>
                    </a:cubicBezTo>
                    <a:cubicBezTo>
                      <a:pt x="91542" y="111728"/>
                      <a:pt x="86875" y="109823"/>
                      <a:pt x="82207" y="107728"/>
                    </a:cubicBezTo>
                    <a:cubicBezTo>
                      <a:pt x="77921" y="105728"/>
                      <a:pt x="73825" y="103537"/>
                      <a:pt x="69825" y="101156"/>
                    </a:cubicBezTo>
                    <a:cubicBezTo>
                      <a:pt x="69825" y="101156"/>
                      <a:pt x="70015" y="101251"/>
                      <a:pt x="70111" y="101346"/>
                    </a:cubicBezTo>
                    <a:lnTo>
                      <a:pt x="69634" y="101060"/>
                    </a:lnTo>
                    <a:cubicBezTo>
                      <a:pt x="69634" y="101060"/>
                      <a:pt x="69063" y="100775"/>
                      <a:pt x="68872" y="100584"/>
                    </a:cubicBezTo>
                    <a:cubicBezTo>
                      <a:pt x="69063" y="100584"/>
                      <a:pt x="69158" y="100775"/>
                      <a:pt x="69349" y="100870"/>
                    </a:cubicBezTo>
                    <a:cubicBezTo>
                      <a:pt x="64110" y="97631"/>
                      <a:pt x="59157" y="94107"/>
                      <a:pt x="54394" y="90202"/>
                    </a:cubicBezTo>
                    <a:cubicBezTo>
                      <a:pt x="49727" y="86392"/>
                      <a:pt x="45250" y="82201"/>
                      <a:pt x="40964" y="77819"/>
                    </a:cubicBezTo>
                    <a:cubicBezTo>
                      <a:pt x="36964" y="73438"/>
                      <a:pt x="33154" y="68961"/>
                      <a:pt x="29629" y="64199"/>
                    </a:cubicBezTo>
                    <a:cubicBezTo>
                      <a:pt x="25819" y="59055"/>
                      <a:pt x="22390" y="53531"/>
                      <a:pt x="19342" y="48006"/>
                    </a:cubicBezTo>
                    <a:cubicBezTo>
                      <a:pt x="19438" y="48197"/>
                      <a:pt x="19628" y="48482"/>
                      <a:pt x="19723" y="48768"/>
                    </a:cubicBezTo>
                    <a:cubicBezTo>
                      <a:pt x="16961" y="43434"/>
                      <a:pt x="14389" y="38100"/>
                      <a:pt x="12294" y="32480"/>
                    </a:cubicBezTo>
                    <a:cubicBezTo>
                      <a:pt x="10198" y="27051"/>
                      <a:pt x="8579" y="21431"/>
                      <a:pt x="7246" y="15716"/>
                    </a:cubicBezTo>
                    <a:cubicBezTo>
                      <a:pt x="6198" y="11240"/>
                      <a:pt x="5436" y="6763"/>
                      <a:pt x="4864" y="2191"/>
                    </a:cubicBezTo>
                    <a:cubicBezTo>
                      <a:pt x="4769" y="953"/>
                      <a:pt x="3626" y="0"/>
                      <a:pt x="2388" y="0"/>
                    </a:cubicBezTo>
                    <a:lnTo>
                      <a:pt x="2197" y="0"/>
                    </a:lnTo>
                    <a:moveTo>
                      <a:pt x="40869" y="77724"/>
                    </a:moveTo>
                    <a:lnTo>
                      <a:pt x="40869" y="77724"/>
                    </a:lnTo>
                    <a:moveTo>
                      <a:pt x="69634" y="101060"/>
                    </a:moveTo>
                    <a:lnTo>
                      <a:pt x="69729" y="101060"/>
                    </a:lnTo>
                    <a:cubicBezTo>
                      <a:pt x="69729" y="101060"/>
                      <a:pt x="69444" y="100965"/>
                      <a:pt x="69349" y="100870"/>
                    </a:cubicBezTo>
                    <a:lnTo>
                      <a:pt x="69634" y="101060"/>
                    </a:lnTo>
                  </a:path>
                </a:pathLst>
              </a:custGeom>
              <a:solidFill>
                <a:srgbClr val="F3BC49"/>
              </a:solid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1B77AD3B-124E-533D-FD45-522E629C35E5}"/>
                  </a:ext>
                </a:extLst>
              </p:cNvPr>
              <p:cNvSpPr/>
              <p:nvPr/>
            </p:nvSpPr>
            <p:spPr>
              <a:xfrm>
                <a:off x="4043942" y="2964379"/>
                <a:ext cx="214555" cy="286879"/>
              </a:xfrm>
              <a:custGeom>
                <a:avLst/>
                <a:gdLst>
                  <a:gd name="connsiteX0" fmla="*/ 182 w 214555"/>
                  <a:gd name="connsiteY0" fmla="*/ 1429 h 286879"/>
                  <a:gd name="connsiteX1" fmla="*/ 1420 w 214555"/>
                  <a:gd name="connsiteY1" fmla="*/ 4572 h 286879"/>
                  <a:gd name="connsiteX2" fmla="*/ 24566 w 214555"/>
                  <a:gd name="connsiteY2" fmla="*/ 17621 h 286879"/>
                  <a:gd name="connsiteX3" fmla="*/ 24375 w 214555"/>
                  <a:gd name="connsiteY3" fmla="*/ 17621 h 286879"/>
                  <a:gd name="connsiteX4" fmla="*/ 102194 w 214555"/>
                  <a:gd name="connsiteY4" fmla="*/ 79153 h 286879"/>
                  <a:gd name="connsiteX5" fmla="*/ 132008 w 214555"/>
                  <a:gd name="connsiteY5" fmla="*/ 114586 h 286879"/>
                  <a:gd name="connsiteX6" fmla="*/ 157916 w 214555"/>
                  <a:gd name="connsiteY6" fmla="*/ 155067 h 286879"/>
                  <a:gd name="connsiteX7" fmla="*/ 156963 w 214555"/>
                  <a:gd name="connsiteY7" fmla="*/ 153162 h 286879"/>
                  <a:gd name="connsiteX8" fmla="*/ 172775 w 214555"/>
                  <a:gd name="connsiteY8" fmla="*/ 187452 h 286879"/>
                  <a:gd name="connsiteX9" fmla="*/ 184205 w 214555"/>
                  <a:gd name="connsiteY9" fmla="*/ 225076 h 286879"/>
                  <a:gd name="connsiteX10" fmla="*/ 183633 w 214555"/>
                  <a:gd name="connsiteY10" fmla="*/ 222409 h 286879"/>
                  <a:gd name="connsiteX11" fmla="*/ 190205 w 214555"/>
                  <a:gd name="connsiteY11" fmla="*/ 275939 h 286879"/>
                  <a:gd name="connsiteX12" fmla="*/ 194682 w 214555"/>
                  <a:gd name="connsiteY12" fmla="*/ 284131 h 286879"/>
                  <a:gd name="connsiteX13" fmla="*/ 203636 w 214555"/>
                  <a:gd name="connsiteY13" fmla="*/ 286798 h 286879"/>
                  <a:gd name="connsiteX14" fmla="*/ 214494 w 214555"/>
                  <a:gd name="connsiteY14" fmla="*/ 273368 h 286879"/>
                  <a:gd name="connsiteX15" fmla="*/ 199254 w 214555"/>
                  <a:gd name="connsiteY15" fmla="*/ 202883 h 286879"/>
                  <a:gd name="connsiteX16" fmla="*/ 185157 w 214555"/>
                  <a:gd name="connsiteY16" fmla="*/ 170783 h 286879"/>
                  <a:gd name="connsiteX17" fmla="*/ 167060 w 214555"/>
                  <a:gd name="connsiteY17" fmla="*/ 139732 h 286879"/>
                  <a:gd name="connsiteX18" fmla="*/ 122197 w 214555"/>
                  <a:gd name="connsiteY18" fmla="*/ 84868 h 286879"/>
                  <a:gd name="connsiteX19" fmla="*/ 109814 w 214555"/>
                  <a:gd name="connsiteY19" fmla="*/ 73247 h 286879"/>
                  <a:gd name="connsiteX20" fmla="*/ 95908 w 214555"/>
                  <a:gd name="connsiteY20" fmla="*/ 60960 h 286879"/>
                  <a:gd name="connsiteX21" fmla="*/ 67809 w 214555"/>
                  <a:gd name="connsiteY21" fmla="*/ 38957 h 286879"/>
                  <a:gd name="connsiteX22" fmla="*/ 36377 w 214555"/>
                  <a:gd name="connsiteY22" fmla="*/ 18193 h 286879"/>
                  <a:gd name="connsiteX23" fmla="*/ 3230 w 214555"/>
                  <a:gd name="connsiteY23" fmla="*/ 191 h 286879"/>
                  <a:gd name="connsiteX24" fmla="*/ 2277 w 214555"/>
                  <a:gd name="connsiteY24" fmla="*/ 0 h 286879"/>
                  <a:gd name="connsiteX25" fmla="*/ 87 w 214555"/>
                  <a:gd name="connsiteY25" fmla="*/ 1429 h 286879"/>
                  <a:gd name="connsiteX26" fmla="*/ 102480 w 214555"/>
                  <a:gd name="connsiteY26" fmla="*/ 79439 h 286879"/>
                  <a:gd name="connsiteX27" fmla="*/ 102671 w 214555"/>
                  <a:gd name="connsiteY27" fmla="*/ 79629 h 286879"/>
                  <a:gd name="connsiteX28" fmla="*/ 102480 w 214555"/>
                  <a:gd name="connsiteY28" fmla="*/ 79439 h 286879"/>
                  <a:gd name="connsiteX29" fmla="*/ 24375 w 214555"/>
                  <a:gd name="connsiteY29" fmla="*/ 17526 h 286879"/>
                  <a:gd name="connsiteX30" fmla="*/ 23899 w 214555"/>
                  <a:gd name="connsiteY30" fmla="*/ 17240 h 286879"/>
                  <a:gd name="connsiteX31" fmla="*/ 24375 w 214555"/>
                  <a:gd name="connsiteY31" fmla="*/ 17526 h 28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555" h="286879">
                    <a:moveTo>
                      <a:pt x="182" y="1429"/>
                    </a:moveTo>
                    <a:cubicBezTo>
                      <a:pt x="-295" y="2667"/>
                      <a:pt x="182" y="4001"/>
                      <a:pt x="1420" y="4572"/>
                    </a:cubicBezTo>
                    <a:cubicBezTo>
                      <a:pt x="9326" y="8573"/>
                      <a:pt x="17041" y="13049"/>
                      <a:pt x="24566" y="17621"/>
                    </a:cubicBezTo>
                    <a:lnTo>
                      <a:pt x="24375" y="17621"/>
                    </a:lnTo>
                    <a:cubicBezTo>
                      <a:pt x="52569" y="34862"/>
                      <a:pt x="79049" y="55245"/>
                      <a:pt x="102194" y="79153"/>
                    </a:cubicBezTo>
                    <a:cubicBezTo>
                      <a:pt x="112767" y="90392"/>
                      <a:pt x="122673" y="102299"/>
                      <a:pt x="132008" y="114586"/>
                    </a:cubicBezTo>
                    <a:cubicBezTo>
                      <a:pt x="141628" y="127349"/>
                      <a:pt x="150296" y="140875"/>
                      <a:pt x="157916" y="155067"/>
                    </a:cubicBezTo>
                    <a:cubicBezTo>
                      <a:pt x="157630" y="154400"/>
                      <a:pt x="157249" y="153829"/>
                      <a:pt x="156963" y="153162"/>
                    </a:cubicBezTo>
                    <a:cubicBezTo>
                      <a:pt x="162869" y="164306"/>
                      <a:pt x="168298" y="175641"/>
                      <a:pt x="172775" y="187452"/>
                    </a:cubicBezTo>
                    <a:cubicBezTo>
                      <a:pt x="177442" y="199739"/>
                      <a:pt x="181252" y="212312"/>
                      <a:pt x="184205" y="225076"/>
                    </a:cubicBezTo>
                    <a:cubicBezTo>
                      <a:pt x="184014" y="224219"/>
                      <a:pt x="183824" y="223266"/>
                      <a:pt x="183633" y="222409"/>
                    </a:cubicBezTo>
                    <a:cubicBezTo>
                      <a:pt x="187729" y="239935"/>
                      <a:pt x="190205" y="257937"/>
                      <a:pt x="190205" y="275939"/>
                    </a:cubicBezTo>
                    <a:cubicBezTo>
                      <a:pt x="190205" y="278987"/>
                      <a:pt x="192396" y="282321"/>
                      <a:pt x="194682" y="284131"/>
                    </a:cubicBezTo>
                    <a:cubicBezTo>
                      <a:pt x="197159" y="286226"/>
                      <a:pt x="200492" y="287179"/>
                      <a:pt x="203636" y="286798"/>
                    </a:cubicBezTo>
                    <a:cubicBezTo>
                      <a:pt x="210303" y="286131"/>
                      <a:pt x="215161" y="279940"/>
                      <a:pt x="214494" y="273368"/>
                    </a:cubicBezTo>
                    <a:cubicBezTo>
                      <a:pt x="212208" y="249365"/>
                      <a:pt x="207446" y="225552"/>
                      <a:pt x="199254" y="202883"/>
                    </a:cubicBezTo>
                    <a:cubicBezTo>
                      <a:pt x="195254" y="191834"/>
                      <a:pt x="190396" y="181261"/>
                      <a:pt x="185157" y="170783"/>
                    </a:cubicBezTo>
                    <a:cubicBezTo>
                      <a:pt x="179728" y="160115"/>
                      <a:pt x="173727" y="149733"/>
                      <a:pt x="167060" y="139732"/>
                    </a:cubicBezTo>
                    <a:cubicBezTo>
                      <a:pt x="154010" y="120015"/>
                      <a:pt x="138866" y="101727"/>
                      <a:pt x="122197" y="84868"/>
                    </a:cubicBezTo>
                    <a:cubicBezTo>
                      <a:pt x="118196" y="80867"/>
                      <a:pt x="114005" y="77057"/>
                      <a:pt x="109814" y="73247"/>
                    </a:cubicBezTo>
                    <a:cubicBezTo>
                      <a:pt x="105242" y="69152"/>
                      <a:pt x="100670" y="65056"/>
                      <a:pt x="95908" y="60960"/>
                    </a:cubicBezTo>
                    <a:cubicBezTo>
                      <a:pt x="86859" y="53245"/>
                      <a:pt x="77525" y="46006"/>
                      <a:pt x="67809" y="38957"/>
                    </a:cubicBezTo>
                    <a:cubicBezTo>
                      <a:pt x="57617" y="31623"/>
                      <a:pt x="47140" y="24670"/>
                      <a:pt x="36377" y="18193"/>
                    </a:cubicBezTo>
                    <a:cubicBezTo>
                      <a:pt x="25613" y="11716"/>
                      <a:pt x="14469" y="5810"/>
                      <a:pt x="3230" y="191"/>
                    </a:cubicBezTo>
                    <a:cubicBezTo>
                      <a:pt x="2944" y="0"/>
                      <a:pt x="2658" y="0"/>
                      <a:pt x="2277" y="0"/>
                    </a:cubicBezTo>
                    <a:cubicBezTo>
                      <a:pt x="1325" y="0"/>
                      <a:pt x="467" y="572"/>
                      <a:pt x="87" y="1429"/>
                    </a:cubicBezTo>
                    <a:moveTo>
                      <a:pt x="102480" y="79439"/>
                    </a:moveTo>
                    <a:cubicBezTo>
                      <a:pt x="102480" y="79439"/>
                      <a:pt x="102671" y="79629"/>
                      <a:pt x="102671" y="79629"/>
                    </a:cubicBezTo>
                    <a:cubicBezTo>
                      <a:pt x="102671" y="79629"/>
                      <a:pt x="102480" y="79439"/>
                      <a:pt x="102480" y="79439"/>
                    </a:cubicBezTo>
                    <a:moveTo>
                      <a:pt x="24375" y="17526"/>
                    </a:moveTo>
                    <a:cubicBezTo>
                      <a:pt x="24375" y="17526"/>
                      <a:pt x="24089" y="17335"/>
                      <a:pt x="23899" y="17240"/>
                    </a:cubicBezTo>
                    <a:cubicBezTo>
                      <a:pt x="23994" y="17335"/>
                      <a:pt x="24185" y="17431"/>
                      <a:pt x="24375" y="17526"/>
                    </a:cubicBezTo>
                  </a:path>
                </a:pathLst>
              </a:custGeom>
              <a:solidFill>
                <a:srgbClr val="F3BC49"/>
              </a:solidFill>
              <a:ln w="9525"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EDFCDB4F-746B-EF00-C5F0-202EEB3CF3D2}"/>
                  </a:ext>
                </a:extLst>
              </p:cNvPr>
              <p:cNvSpPr/>
              <p:nvPr/>
            </p:nvSpPr>
            <p:spPr>
              <a:xfrm>
                <a:off x="3937664" y="2944567"/>
                <a:ext cx="180190" cy="126552"/>
              </a:xfrm>
              <a:custGeom>
                <a:avLst/>
                <a:gdLst>
                  <a:gd name="connsiteX0" fmla="*/ 65 w 180190"/>
                  <a:gd name="connsiteY0" fmla="*/ 1619 h 126552"/>
                  <a:gd name="connsiteX1" fmla="*/ 1780 w 180190"/>
                  <a:gd name="connsiteY1" fmla="*/ 4572 h 126552"/>
                  <a:gd name="connsiteX2" fmla="*/ 45119 w 180190"/>
                  <a:gd name="connsiteY2" fmla="*/ 16954 h 126552"/>
                  <a:gd name="connsiteX3" fmla="*/ 44356 w 180190"/>
                  <a:gd name="connsiteY3" fmla="*/ 16669 h 126552"/>
                  <a:gd name="connsiteX4" fmla="*/ 96077 w 180190"/>
                  <a:gd name="connsiteY4" fmla="*/ 45815 h 126552"/>
                  <a:gd name="connsiteX5" fmla="*/ 96077 w 180190"/>
                  <a:gd name="connsiteY5" fmla="*/ 45815 h 126552"/>
                  <a:gd name="connsiteX6" fmla="*/ 137606 w 180190"/>
                  <a:gd name="connsiteY6" fmla="*/ 84963 h 126552"/>
                  <a:gd name="connsiteX7" fmla="*/ 149513 w 180190"/>
                  <a:gd name="connsiteY7" fmla="*/ 101537 h 126552"/>
                  <a:gd name="connsiteX8" fmla="*/ 161228 w 180190"/>
                  <a:gd name="connsiteY8" fmla="*/ 121634 h 126552"/>
                  <a:gd name="connsiteX9" fmla="*/ 175230 w 180190"/>
                  <a:gd name="connsiteY9" fmla="*/ 125158 h 126552"/>
                  <a:gd name="connsiteX10" fmla="*/ 178754 w 180190"/>
                  <a:gd name="connsiteY10" fmla="*/ 111157 h 126552"/>
                  <a:gd name="connsiteX11" fmla="*/ 144464 w 180190"/>
                  <a:gd name="connsiteY11" fmla="*/ 70295 h 126552"/>
                  <a:gd name="connsiteX12" fmla="*/ 102459 w 180190"/>
                  <a:gd name="connsiteY12" fmla="*/ 37243 h 126552"/>
                  <a:gd name="connsiteX13" fmla="*/ 79123 w 180190"/>
                  <a:gd name="connsiteY13" fmla="*/ 24098 h 126552"/>
                  <a:gd name="connsiteX14" fmla="*/ 55120 w 180190"/>
                  <a:gd name="connsiteY14" fmla="*/ 13716 h 126552"/>
                  <a:gd name="connsiteX15" fmla="*/ 30069 w 180190"/>
                  <a:gd name="connsiteY15" fmla="*/ 5620 h 126552"/>
                  <a:gd name="connsiteX16" fmla="*/ 3113 w 180190"/>
                  <a:gd name="connsiteY16" fmla="*/ 0 h 126552"/>
                  <a:gd name="connsiteX17" fmla="*/ 2542 w 180190"/>
                  <a:gd name="connsiteY17" fmla="*/ 0 h 126552"/>
                  <a:gd name="connsiteX18" fmla="*/ 160 w 180190"/>
                  <a:gd name="connsiteY18" fmla="*/ 1715 h 12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190" h="126552">
                    <a:moveTo>
                      <a:pt x="65" y="1619"/>
                    </a:moveTo>
                    <a:cubicBezTo>
                      <a:pt x="-220" y="2762"/>
                      <a:pt x="446" y="4286"/>
                      <a:pt x="1780" y="4572"/>
                    </a:cubicBezTo>
                    <a:cubicBezTo>
                      <a:pt x="16544" y="7048"/>
                      <a:pt x="31212" y="11335"/>
                      <a:pt x="45119" y="16954"/>
                    </a:cubicBezTo>
                    <a:lnTo>
                      <a:pt x="44356" y="16669"/>
                    </a:lnTo>
                    <a:cubicBezTo>
                      <a:pt x="62644" y="24289"/>
                      <a:pt x="80075" y="34100"/>
                      <a:pt x="96077" y="45815"/>
                    </a:cubicBezTo>
                    <a:lnTo>
                      <a:pt x="96077" y="45815"/>
                    </a:lnTo>
                    <a:cubicBezTo>
                      <a:pt x="111317" y="57150"/>
                      <a:pt x="125700" y="70104"/>
                      <a:pt x="137606" y="84963"/>
                    </a:cubicBezTo>
                    <a:cubicBezTo>
                      <a:pt x="141797" y="90297"/>
                      <a:pt x="145702" y="95821"/>
                      <a:pt x="149513" y="101537"/>
                    </a:cubicBezTo>
                    <a:cubicBezTo>
                      <a:pt x="153703" y="108014"/>
                      <a:pt x="157514" y="114871"/>
                      <a:pt x="161228" y="121634"/>
                    </a:cubicBezTo>
                    <a:cubicBezTo>
                      <a:pt x="163895" y="126492"/>
                      <a:pt x="170563" y="127921"/>
                      <a:pt x="175230" y="125158"/>
                    </a:cubicBezTo>
                    <a:cubicBezTo>
                      <a:pt x="179897" y="122301"/>
                      <a:pt x="181707" y="115919"/>
                      <a:pt x="178754" y="111157"/>
                    </a:cubicBezTo>
                    <a:cubicBezTo>
                      <a:pt x="169324" y="96012"/>
                      <a:pt x="157323" y="82582"/>
                      <a:pt x="144464" y="70295"/>
                    </a:cubicBezTo>
                    <a:cubicBezTo>
                      <a:pt x="131606" y="57912"/>
                      <a:pt x="117604" y="46768"/>
                      <a:pt x="102459" y="37243"/>
                    </a:cubicBezTo>
                    <a:cubicBezTo>
                      <a:pt x="94934" y="32480"/>
                      <a:pt x="87124" y="28099"/>
                      <a:pt x="79123" y="24098"/>
                    </a:cubicBezTo>
                    <a:cubicBezTo>
                      <a:pt x="71312" y="20193"/>
                      <a:pt x="63311" y="16764"/>
                      <a:pt x="55120" y="13716"/>
                    </a:cubicBezTo>
                    <a:cubicBezTo>
                      <a:pt x="46928" y="10573"/>
                      <a:pt x="38546" y="7906"/>
                      <a:pt x="30069" y="5620"/>
                    </a:cubicBezTo>
                    <a:cubicBezTo>
                      <a:pt x="21211" y="3143"/>
                      <a:pt x="12162" y="1429"/>
                      <a:pt x="3113" y="0"/>
                    </a:cubicBezTo>
                    <a:cubicBezTo>
                      <a:pt x="2923" y="0"/>
                      <a:pt x="2732" y="0"/>
                      <a:pt x="2542" y="0"/>
                    </a:cubicBezTo>
                    <a:cubicBezTo>
                      <a:pt x="1399" y="0"/>
                      <a:pt x="446" y="571"/>
                      <a:pt x="160" y="1715"/>
                    </a:cubicBezTo>
                  </a:path>
                </a:pathLst>
              </a:custGeom>
              <a:solidFill>
                <a:srgbClr val="F3BC49"/>
              </a:solid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id="{260EE4CE-EDA8-3197-2A33-60FF96F8A22D}"/>
                  </a:ext>
                </a:extLst>
              </p:cNvPr>
              <p:cNvSpPr/>
              <p:nvPr/>
            </p:nvSpPr>
            <p:spPr>
              <a:xfrm>
                <a:off x="3451027" y="3117922"/>
                <a:ext cx="198758" cy="238260"/>
              </a:xfrm>
              <a:custGeom>
                <a:avLst/>
                <a:gdLst>
                  <a:gd name="connsiteX0" fmla="*/ 195618 w 198758"/>
                  <a:gd name="connsiteY0" fmla="*/ 381 h 238260"/>
                  <a:gd name="connsiteX1" fmla="*/ 137325 w 198758"/>
                  <a:gd name="connsiteY1" fmla="*/ 39529 h 238260"/>
                  <a:gd name="connsiteX2" fmla="*/ 79699 w 198758"/>
                  <a:gd name="connsiteY2" fmla="*/ 89440 h 238260"/>
                  <a:gd name="connsiteX3" fmla="*/ 31407 w 198758"/>
                  <a:gd name="connsiteY3" fmla="*/ 148971 h 238260"/>
                  <a:gd name="connsiteX4" fmla="*/ 13500 w 198758"/>
                  <a:gd name="connsiteY4" fmla="*/ 182308 h 238260"/>
                  <a:gd name="connsiteX5" fmla="*/ 2166 w 198758"/>
                  <a:gd name="connsiteY5" fmla="*/ 216789 h 238260"/>
                  <a:gd name="connsiteX6" fmla="*/ 1022 w 198758"/>
                  <a:gd name="connsiteY6" fmla="*/ 222218 h 238260"/>
                  <a:gd name="connsiteX7" fmla="*/ 70 w 198758"/>
                  <a:gd name="connsiteY7" fmla="*/ 228981 h 238260"/>
                  <a:gd name="connsiteX8" fmla="*/ 737 w 198758"/>
                  <a:gd name="connsiteY8" fmla="*/ 233267 h 238260"/>
                  <a:gd name="connsiteX9" fmla="*/ 5499 w 198758"/>
                  <a:gd name="connsiteY9" fmla="*/ 237744 h 238260"/>
                  <a:gd name="connsiteX10" fmla="*/ 11881 w 198758"/>
                  <a:gd name="connsiteY10" fmla="*/ 237554 h 238260"/>
                  <a:gd name="connsiteX11" fmla="*/ 16358 w 198758"/>
                  <a:gd name="connsiteY11" fmla="*/ 232791 h 238260"/>
                  <a:gd name="connsiteX12" fmla="*/ 18358 w 198758"/>
                  <a:gd name="connsiteY12" fmla="*/ 226219 h 238260"/>
                  <a:gd name="connsiteX13" fmla="*/ 20930 w 198758"/>
                  <a:gd name="connsiteY13" fmla="*/ 218313 h 238260"/>
                  <a:gd name="connsiteX14" fmla="*/ 26740 w 198758"/>
                  <a:gd name="connsiteY14" fmla="*/ 202502 h 238260"/>
                  <a:gd name="connsiteX15" fmla="*/ 41409 w 198758"/>
                  <a:gd name="connsiteY15" fmla="*/ 171069 h 238260"/>
                  <a:gd name="connsiteX16" fmla="*/ 40075 w 198758"/>
                  <a:gd name="connsiteY16" fmla="*/ 173450 h 238260"/>
                  <a:gd name="connsiteX17" fmla="*/ 110751 w 198758"/>
                  <a:gd name="connsiteY17" fmla="*/ 76486 h 238260"/>
                  <a:gd name="connsiteX18" fmla="*/ 153708 w 198758"/>
                  <a:gd name="connsiteY18" fmla="*/ 36290 h 238260"/>
                  <a:gd name="connsiteX19" fmla="*/ 197904 w 198758"/>
                  <a:gd name="connsiteY19" fmla="*/ 4286 h 238260"/>
                  <a:gd name="connsiteX20" fmla="*/ 198571 w 198758"/>
                  <a:gd name="connsiteY20" fmla="*/ 1429 h 238260"/>
                  <a:gd name="connsiteX21" fmla="*/ 196380 w 198758"/>
                  <a:gd name="connsiteY21" fmla="*/ 0 h 238260"/>
                  <a:gd name="connsiteX22" fmla="*/ 195523 w 198758"/>
                  <a:gd name="connsiteY22" fmla="*/ 286 h 238260"/>
                  <a:gd name="connsiteX23" fmla="*/ 111798 w 198758"/>
                  <a:gd name="connsiteY23" fmla="*/ 75438 h 238260"/>
                  <a:gd name="connsiteX24" fmla="*/ 111322 w 198758"/>
                  <a:gd name="connsiteY24" fmla="*/ 75914 h 238260"/>
                  <a:gd name="connsiteX25" fmla="*/ 111798 w 198758"/>
                  <a:gd name="connsiteY25" fmla="*/ 75438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758" h="238260">
                    <a:moveTo>
                      <a:pt x="195618" y="381"/>
                    </a:moveTo>
                    <a:cubicBezTo>
                      <a:pt x="175616" y="12573"/>
                      <a:pt x="155994" y="25432"/>
                      <a:pt x="137325" y="39529"/>
                    </a:cubicBezTo>
                    <a:cubicBezTo>
                      <a:pt x="117132" y="54864"/>
                      <a:pt x="97511" y="71342"/>
                      <a:pt x="79699" y="89440"/>
                    </a:cubicBezTo>
                    <a:cubicBezTo>
                      <a:pt x="61792" y="107728"/>
                      <a:pt x="45123" y="127349"/>
                      <a:pt x="31407" y="148971"/>
                    </a:cubicBezTo>
                    <a:cubicBezTo>
                      <a:pt x="24645" y="159639"/>
                      <a:pt x="18644" y="170783"/>
                      <a:pt x="13500" y="182308"/>
                    </a:cubicBezTo>
                    <a:cubicBezTo>
                      <a:pt x="8547" y="193453"/>
                      <a:pt x="4737" y="204978"/>
                      <a:pt x="2166" y="216789"/>
                    </a:cubicBezTo>
                    <a:cubicBezTo>
                      <a:pt x="1785" y="218599"/>
                      <a:pt x="1403" y="220408"/>
                      <a:pt x="1022" y="222218"/>
                    </a:cubicBezTo>
                    <a:cubicBezTo>
                      <a:pt x="641" y="224504"/>
                      <a:pt x="451" y="226790"/>
                      <a:pt x="70" y="228981"/>
                    </a:cubicBezTo>
                    <a:cubicBezTo>
                      <a:pt x="-120" y="230505"/>
                      <a:pt x="70" y="231934"/>
                      <a:pt x="737" y="233267"/>
                    </a:cubicBezTo>
                    <a:cubicBezTo>
                      <a:pt x="1689" y="235363"/>
                      <a:pt x="3404" y="236982"/>
                      <a:pt x="5499" y="237744"/>
                    </a:cubicBezTo>
                    <a:cubicBezTo>
                      <a:pt x="7595" y="238506"/>
                      <a:pt x="9881" y="238411"/>
                      <a:pt x="11881" y="237554"/>
                    </a:cubicBezTo>
                    <a:cubicBezTo>
                      <a:pt x="13691" y="236696"/>
                      <a:pt x="15882" y="234886"/>
                      <a:pt x="16358" y="232791"/>
                    </a:cubicBezTo>
                    <a:cubicBezTo>
                      <a:pt x="16834" y="230600"/>
                      <a:pt x="17691" y="228409"/>
                      <a:pt x="18358" y="226219"/>
                    </a:cubicBezTo>
                    <a:cubicBezTo>
                      <a:pt x="19215" y="223647"/>
                      <a:pt x="20072" y="220980"/>
                      <a:pt x="20930" y="218313"/>
                    </a:cubicBezTo>
                    <a:cubicBezTo>
                      <a:pt x="22739" y="212979"/>
                      <a:pt x="24645" y="207740"/>
                      <a:pt x="26740" y="202502"/>
                    </a:cubicBezTo>
                    <a:cubicBezTo>
                      <a:pt x="31026" y="191738"/>
                      <a:pt x="36074" y="181261"/>
                      <a:pt x="41409" y="171069"/>
                    </a:cubicBezTo>
                    <a:cubicBezTo>
                      <a:pt x="40932" y="171831"/>
                      <a:pt x="40551" y="172688"/>
                      <a:pt x="40075" y="173450"/>
                    </a:cubicBezTo>
                    <a:cubicBezTo>
                      <a:pt x="58935" y="138017"/>
                      <a:pt x="83318" y="105823"/>
                      <a:pt x="110751" y="76486"/>
                    </a:cubicBezTo>
                    <a:cubicBezTo>
                      <a:pt x="124276" y="62293"/>
                      <a:pt x="138564" y="48863"/>
                      <a:pt x="153708" y="36290"/>
                    </a:cubicBezTo>
                    <a:cubicBezTo>
                      <a:pt x="167710" y="24670"/>
                      <a:pt x="182379" y="13811"/>
                      <a:pt x="197904" y="4286"/>
                    </a:cubicBezTo>
                    <a:cubicBezTo>
                      <a:pt x="198762" y="3715"/>
                      <a:pt x="198952" y="2286"/>
                      <a:pt x="198571" y="1429"/>
                    </a:cubicBezTo>
                    <a:cubicBezTo>
                      <a:pt x="198285" y="571"/>
                      <a:pt x="197237" y="0"/>
                      <a:pt x="196380" y="0"/>
                    </a:cubicBezTo>
                    <a:cubicBezTo>
                      <a:pt x="196095" y="0"/>
                      <a:pt x="195714" y="0"/>
                      <a:pt x="195523" y="286"/>
                    </a:cubicBezTo>
                    <a:moveTo>
                      <a:pt x="111798" y="75438"/>
                    </a:moveTo>
                    <a:cubicBezTo>
                      <a:pt x="111798" y="75438"/>
                      <a:pt x="111512" y="75724"/>
                      <a:pt x="111322" y="75914"/>
                    </a:cubicBezTo>
                    <a:cubicBezTo>
                      <a:pt x="111417" y="75724"/>
                      <a:pt x="111608" y="75629"/>
                      <a:pt x="111798" y="75438"/>
                    </a:cubicBezTo>
                  </a:path>
                </a:pathLst>
              </a:custGeom>
              <a:solidFill>
                <a:srgbClr val="F3BC49"/>
              </a:solidFill>
              <a:ln w="9525"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id="{C774CC2B-587D-5721-ADB5-79489E89307A}"/>
                  </a:ext>
                </a:extLst>
              </p:cNvPr>
              <p:cNvSpPr/>
              <p:nvPr/>
            </p:nvSpPr>
            <p:spPr>
              <a:xfrm>
                <a:off x="3481103" y="3100682"/>
                <a:ext cx="142177" cy="113285"/>
              </a:xfrm>
              <a:custGeom>
                <a:avLst/>
                <a:gdLst>
                  <a:gd name="connsiteX0" fmla="*/ 137349 w 142177"/>
                  <a:gd name="connsiteY0" fmla="*/ 286 h 113285"/>
                  <a:gd name="connsiteX1" fmla="*/ 98201 w 142177"/>
                  <a:gd name="connsiteY1" fmla="*/ 17717 h 113285"/>
                  <a:gd name="connsiteX2" fmla="*/ 61340 w 142177"/>
                  <a:gd name="connsiteY2" fmla="*/ 40481 h 113285"/>
                  <a:gd name="connsiteX3" fmla="*/ 28574 w 142177"/>
                  <a:gd name="connsiteY3" fmla="*/ 69152 h 113285"/>
                  <a:gd name="connsiteX4" fmla="*/ 14096 w 142177"/>
                  <a:gd name="connsiteY4" fmla="*/ 85725 h 113285"/>
                  <a:gd name="connsiteX5" fmla="*/ 1046 w 142177"/>
                  <a:gd name="connsiteY5" fmla="*/ 104108 h 113285"/>
                  <a:gd name="connsiteX6" fmla="*/ 94 w 142177"/>
                  <a:gd name="connsiteY6" fmla="*/ 108490 h 113285"/>
                  <a:gd name="connsiteX7" fmla="*/ 2475 w 142177"/>
                  <a:gd name="connsiteY7" fmla="*/ 112205 h 113285"/>
                  <a:gd name="connsiteX8" fmla="*/ 10571 w 142177"/>
                  <a:gd name="connsiteY8" fmla="*/ 110871 h 113285"/>
                  <a:gd name="connsiteX9" fmla="*/ 24002 w 142177"/>
                  <a:gd name="connsiteY9" fmla="*/ 90964 h 113285"/>
                  <a:gd name="connsiteX10" fmla="*/ 39242 w 142177"/>
                  <a:gd name="connsiteY10" fmla="*/ 72771 h 113285"/>
                  <a:gd name="connsiteX11" fmla="*/ 39242 w 142177"/>
                  <a:gd name="connsiteY11" fmla="*/ 72771 h 113285"/>
                  <a:gd name="connsiteX12" fmla="*/ 64959 w 142177"/>
                  <a:gd name="connsiteY12" fmla="*/ 49244 h 113285"/>
                  <a:gd name="connsiteX13" fmla="*/ 92867 w 142177"/>
                  <a:gd name="connsiteY13" fmla="*/ 29718 h 113285"/>
                  <a:gd name="connsiteX14" fmla="*/ 92772 w 142177"/>
                  <a:gd name="connsiteY14" fmla="*/ 29718 h 113285"/>
                  <a:gd name="connsiteX15" fmla="*/ 93344 w 142177"/>
                  <a:gd name="connsiteY15" fmla="*/ 29432 h 113285"/>
                  <a:gd name="connsiteX16" fmla="*/ 93629 w 142177"/>
                  <a:gd name="connsiteY16" fmla="*/ 29242 h 113285"/>
                  <a:gd name="connsiteX17" fmla="*/ 93534 w 142177"/>
                  <a:gd name="connsiteY17" fmla="*/ 29242 h 113285"/>
                  <a:gd name="connsiteX18" fmla="*/ 115918 w 142177"/>
                  <a:gd name="connsiteY18" fmla="*/ 16859 h 113285"/>
                  <a:gd name="connsiteX19" fmla="*/ 140302 w 142177"/>
                  <a:gd name="connsiteY19" fmla="*/ 5906 h 113285"/>
                  <a:gd name="connsiteX20" fmla="*/ 141921 w 142177"/>
                  <a:gd name="connsiteY20" fmla="*/ 1810 h 113285"/>
                  <a:gd name="connsiteX21" fmla="*/ 139064 w 142177"/>
                  <a:gd name="connsiteY21" fmla="*/ 0 h 113285"/>
                  <a:gd name="connsiteX22" fmla="*/ 137825 w 142177"/>
                  <a:gd name="connsiteY22" fmla="*/ 286 h 113285"/>
                  <a:gd name="connsiteX23" fmla="*/ 40385 w 142177"/>
                  <a:gd name="connsiteY23" fmla="*/ 71914 h 113285"/>
                  <a:gd name="connsiteX24" fmla="*/ 39813 w 142177"/>
                  <a:gd name="connsiteY24" fmla="*/ 72485 h 113285"/>
                  <a:gd name="connsiteX25" fmla="*/ 40385 w 142177"/>
                  <a:gd name="connsiteY25" fmla="*/ 71914 h 113285"/>
                  <a:gd name="connsiteX26" fmla="*/ 93534 w 142177"/>
                  <a:gd name="connsiteY26" fmla="*/ 29528 h 113285"/>
                  <a:gd name="connsiteX27" fmla="*/ 93058 w 142177"/>
                  <a:gd name="connsiteY27" fmla="*/ 29813 h 113285"/>
                  <a:gd name="connsiteX28" fmla="*/ 93629 w 142177"/>
                  <a:gd name="connsiteY28" fmla="*/ 29432 h 113285"/>
                  <a:gd name="connsiteX29" fmla="*/ 93534 w 142177"/>
                  <a:gd name="connsiteY29" fmla="*/ 29432 h 1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177" h="113285">
                    <a:moveTo>
                      <a:pt x="137349" y="286"/>
                    </a:moveTo>
                    <a:cubicBezTo>
                      <a:pt x="124014" y="5524"/>
                      <a:pt x="110965" y="11240"/>
                      <a:pt x="98201" y="17717"/>
                    </a:cubicBezTo>
                    <a:cubicBezTo>
                      <a:pt x="85343" y="24289"/>
                      <a:pt x="72960" y="32004"/>
                      <a:pt x="61340" y="40481"/>
                    </a:cubicBezTo>
                    <a:cubicBezTo>
                      <a:pt x="49529" y="49054"/>
                      <a:pt x="38575" y="58674"/>
                      <a:pt x="28574" y="69152"/>
                    </a:cubicBezTo>
                    <a:cubicBezTo>
                      <a:pt x="23525" y="74486"/>
                      <a:pt x="18668" y="80010"/>
                      <a:pt x="14096" y="85725"/>
                    </a:cubicBezTo>
                    <a:cubicBezTo>
                      <a:pt x="9428" y="91631"/>
                      <a:pt x="4952" y="97631"/>
                      <a:pt x="1046" y="104108"/>
                    </a:cubicBezTo>
                    <a:cubicBezTo>
                      <a:pt x="189" y="105442"/>
                      <a:pt x="-192" y="106775"/>
                      <a:pt x="94" y="108490"/>
                    </a:cubicBezTo>
                    <a:cubicBezTo>
                      <a:pt x="284" y="110014"/>
                      <a:pt x="1142" y="111347"/>
                      <a:pt x="2475" y="112205"/>
                    </a:cubicBezTo>
                    <a:cubicBezTo>
                      <a:pt x="4952" y="114014"/>
                      <a:pt x="8857" y="113538"/>
                      <a:pt x="10571" y="110871"/>
                    </a:cubicBezTo>
                    <a:cubicBezTo>
                      <a:pt x="14858" y="104108"/>
                      <a:pt x="19239" y="97441"/>
                      <a:pt x="24002" y="90964"/>
                    </a:cubicBezTo>
                    <a:cubicBezTo>
                      <a:pt x="28764" y="84677"/>
                      <a:pt x="33812" y="78581"/>
                      <a:pt x="39242" y="72771"/>
                    </a:cubicBezTo>
                    <a:lnTo>
                      <a:pt x="39242" y="72771"/>
                    </a:lnTo>
                    <a:cubicBezTo>
                      <a:pt x="47243" y="64389"/>
                      <a:pt x="55910" y="56579"/>
                      <a:pt x="64959" y="49244"/>
                    </a:cubicBezTo>
                    <a:cubicBezTo>
                      <a:pt x="73817" y="42101"/>
                      <a:pt x="83247" y="35719"/>
                      <a:pt x="92867" y="29718"/>
                    </a:cubicBezTo>
                    <a:lnTo>
                      <a:pt x="92772" y="29718"/>
                    </a:lnTo>
                    <a:cubicBezTo>
                      <a:pt x="92772" y="29718"/>
                      <a:pt x="93153" y="29528"/>
                      <a:pt x="93344" y="29432"/>
                    </a:cubicBezTo>
                    <a:lnTo>
                      <a:pt x="93629" y="29242"/>
                    </a:lnTo>
                    <a:lnTo>
                      <a:pt x="93534" y="29242"/>
                    </a:lnTo>
                    <a:cubicBezTo>
                      <a:pt x="100773" y="24956"/>
                      <a:pt x="108298" y="20669"/>
                      <a:pt x="115918" y="16859"/>
                    </a:cubicBezTo>
                    <a:cubicBezTo>
                      <a:pt x="123919" y="12764"/>
                      <a:pt x="132110" y="9239"/>
                      <a:pt x="140302" y="5906"/>
                    </a:cubicBezTo>
                    <a:cubicBezTo>
                      <a:pt x="141921" y="5239"/>
                      <a:pt x="142588" y="3334"/>
                      <a:pt x="141921" y="1810"/>
                    </a:cubicBezTo>
                    <a:cubicBezTo>
                      <a:pt x="141445" y="572"/>
                      <a:pt x="140207" y="0"/>
                      <a:pt x="139064" y="0"/>
                    </a:cubicBezTo>
                    <a:cubicBezTo>
                      <a:pt x="138683" y="0"/>
                      <a:pt x="138206" y="0"/>
                      <a:pt x="137825" y="286"/>
                    </a:cubicBezTo>
                    <a:moveTo>
                      <a:pt x="40385" y="71914"/>
                    </a:moveTo>
                    <a:cubicBezTo>
                      <a:pt x="40385" y="71914"/>
                      <a:pt x="40004" y="72295"/>
                      <a:pt x="39813" y="72485"/>
                    </a:cubicBezTo>
                    <a:lnTo>
                      <a:pt x="40385" y="71914"/>
                    </a:lnTo>
                    <a:close/>
                    <a:moveTo>
                      <a:pt x="93534" y="29528"/>
                    </a:moveTo>
                    <a:lnTo>
                      <a:pt x="93058" y="29813"/>
                    </a:lnTo>
                    <a:cubicBezTo>
                      <a:pt x="93058" y="29813"/>
                      <a:pt x="93439" y="29623"/>
                      <a:pt x="93629" y="29432"/>
                    </a:cubicBezTo>
                    <a:lnTo>
                      <a:pt x="93534" y="29432"/>
                    </a:lnTo>
                    <a:close/>
                  </a:path>
                </a:pathLst>
              </a:custGeom>
              <a:solidFill>
                <a:srgbClr val="F3BC49"/>
              </a:solid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id="{463BEC23-999A-0DDD-5FA9-0DF9D13157C7}"/>
                  </a:ext>
                </a:extLst>
              </p:cNvPr>
              <p:cNvSpPr/>
              <p:nvPr/>
            </p:nvSpPr>
            <p:spPr>
              <a:xfrm>
                <a:off x="3877800" y="3356714"/>
                <a:ext cx="102429" cy="53721"/>
              </a:xfrm>
              <a:custGeom>
                <a:avLst/>
                <a:gdLst>
                  <a:gd name="connsiteX0" fmla="*/ 32308 w 102429"/>
                  <a:gd name="connsiteY0" fmla="*/ 0 h 53721"/>
                  <a:gd name="connsiteX1" fmla="*/ 399 w 102429"/>
                  <a:gd name="connsiteY1" fmla="*/ 14097 h 53721"/>
                  <a:gd name="connsiteX2" fmla="*/ 2590 w 102429"/>
                  <a:gd name="connsiteY2" fmla="*/ 25241 h 53721"/>
                  <a:gd name="connsiteX3" fmla="*/ 45262 w 102429"/>
                  <a:gd name="connsiteY3" fmla="*/ 50483 h 53721"/>
                  <a:gd name="connsiteX4" fmla="*/ 70122 w 102429"/>
                  <a:gd name="connsiteY4" fmla="*/ 53721 h 53721"/>
                  <a:gd name="connsiteX5" fmla="*/ 102031 w 102429"/>
                  <a:gd name="connsiteY5" fmla="*/ 39624 h 53721"/>
                  <a:gd name="connsiteX6" fmla="*/ 99840 w 102429"/>
                  <a:gd name="connsiteY6" fmla="*/ 28480 h 53721"/>
                  <a:gd name="connsiteX7" fmla="*/ 57073 w 102429"/>
                  <a:gd name="connsiteY7" fmla="*/ 3239 h 53721"/>
                  <a:gd name="connsiteX8" fmla="*/ 32308 w 102429"/>
                  <a:gd name="connsiteY8" fmla="*/ 0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29" h="53721">
                    <a:moveTo>
                      <a:pt x="32308" y="0"/>
                    </a:moveTo>
                    <a:cubicBezTo>
                      <a:pt x="14782" y="0"/>
                      <a:pt x="2590" y="5429"/>
                      <a:pt x="399" y="14097"/>
                    </a:cubicBezTo>
                    <a:cubicBezTo>
                      <a:pt x="-554" y="17526"/>
                      <a:pt x="208" y="21336"/>
                      <a:pt x="2590" y="25241"/>
                    </a:cubicBezTo>
                    <a:cubicBezTo>
                      <a:pt x="8781" y="35624"/>
                      <a:pt x="25545" y="45625"/>
                      <a:pt x="45262" y="50483"/>
                    </a:cubicBezTo>
                    <a:cubicBezTo>
                      <a:pt x="53644" y="52578"/>
                      <a:pt x="62311" y="53721"/>
                      <a:pt x="70122" y="53721"/>
                    </a:cubicBezTo>
                    <a:cubicBezTo>
                      <a:pt x="87648" y="53721"/>
                      <a:pt x="99840" y="48292"/>
                      <a:pt x="102031" y="39624"/>
                    </a:cubicBezTo>
                    <a:cubicBezTo>
                      <a:pt x="102983" y="36100"/>
                      <a:pt x="102221" y="32385"/>
                      <a:pt x="99840" y="28480"/>
                    </a:cubicBezTo>
                    <a:cubicBezTo>
                      <a:pt x="93649" y="18098"/>
                      <a:pt x="76885" y="8096"/>
                      <a:pt x="57073" y="3239"/>
                    </a:cubicBezTo>
                    <a:cubicBezTo>
                      <a:pt x="48691" y="1143"/>
                      <a:pt x="40118" y="0"/>
                      <a:pt x="32308" y="0"/>
                    </a:cubicBezTo>
                  </a:path>
                </a:pathLst>
              </a:custGeom>
              <a:solidFill>
                <a:srgbClr val="F3BC49"/>
              </a:solidFill>
              <a:ln w="9525"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id="{73E98BD4-4429-6B01-A564-F562DFEB67B1}"/>
                  </a:ext>
                </a:extLst>
              </p:cNvPr>
              <p:cNvSpPr/>
              <p:nvPr/>
            </p:nvSpPr>
            <p:spPr>
              <a:xfrm>
                <a:off x="3527793" y="3351475"/>
                <a:ext cx="95339" cy="52482"/>
              </a:xfrm>
              <a:custGeom>
                <a:avLst/>
                <a:gdLst>
                  <a:gd name="connsiteX0" fmla="*/ 67799 w 95339"/>
                  <a:gd name="connsiteY0" fmla="*/ 0 h 52482"/>
                  <a:gd name="connsiteX1" fmla="*/ 41129 w 95339"/>
                  <a:gd name="connsiteY1" fmla="*/ 4191 h 52482"/>
                  <a:gd name="connsiteX2" fmla="*/ 457 w 95339"/>
                  <a:gd name="connsiteY2" fmla="*/ 40481 h 52482"/>
                  <a:gd name="connsiteX3" fmla="*/ 27603 w 95339"/>
                  <a:gd name="connsiteY3" fmla="*/ 52483 h 52482"/>
                  <a:gd name="connsiteX4" fmla="*/ 54273 w 95339"/>
                  <a:gd name="connsiteY4" fmla="*/ 48292 h 52482"/>
                  <a:gd name="connsiteX5" fmla="*/ 85706 w 95339"/>
                  <a:gd name="connsiteY5" fmla="*/ 31814 h 52482"/>
                  <a:gd name="connsiteX6" fmla="*/ 94850 w 95339"/>
                  <a:gd name="connsiteY6" fmla="*/ 12002 h 52482"/>
                  <a:gd name="connsiteX7" fmla="*/ 67608 w 95339"/>
                  <a:gd name="connsiteY7" fmla="*/ 0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339" h="52482">
                    <a:moveTo>
                      <a:pt x="67799" y="0"/>
                    </a:moveTo>
                    <a:cubicBezTo>
                      <a:pt x="59417" y="0"/>
                      <a:pt x="50177" y="1429"/>
                      <a:pt x="41129" y="4191"/>
                    </a:cubicBezTo>
                    <a:cubicBezTo>
                      <a:pt x="15125" y="12097"/>
                      <a:pt x="-3163" y="28289"/>
                      <a:pt x="457" y="40481"/>
                    </a:cubicBezTo>
                    <a:cubicBezTo>
                      <a:pt x="2648" y="48006"/>
                      <a:pt x="12839" y="52483"/>
                      <a:pt x="27603" y="52483"/>
                    </a:cubicBezTo>
                    <a:cubicBezTo>
                      <a:pt x="35890" y="52483"/>
                      <a:pt x="45129" y="51054"/>
                      <a:pt x="54273" y="48292"/>
                    </a:cubicBezTo>
                    <a:cubicBezTo>
                      <a:pt x="66846" y="44482"/>
                      <a:pt x="77990" y="38672"/>
                      <a:pt x="85706" y="31814"/>
                    </a:cubicBezTo>
                    <a:cubicBezTo>
                      <a:pt x="93421" y="24955"/>
                      <a:pt x="96659" y="17907"/>
                      <a:pt x="94850" y="12002"/>
                    </a:cubicBezTo>
                    <a:cubicBezTo>
                      <a:pt x="92659" y="4477"/>
                      <a:pt x="82467" y="0"/>
                      <a:pt x="67608" y="0"/>
                    </a:cubicBezTo>
                  </a:path>
                </a:pathLst>
              </a:custGeom>
              <a:solidFill>
                <a:srgbClr val="F3BC49"/>
              </a:solid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id="{9870706B-4740-2D5C-B386-FB24F1053A12}"/>
                  </a:ext>
                </a:extLst>
              </p:cNvPr>
              <p:cNvSpPr/>
              <p:nvPr/>
            </p:nvSpPr>
            <p:spPr>
              <a:xfrm>
                <a:off x="3696274" y="3420722"/>
                <a:ext cx="59210" cy="172783"/>
              </a:xfrm>
              <a:custGeom>
                <a:avLst/>
                <a:gdLst>
                  <a:gd name="connsiteX0" fmla="*/ 52670 w 59210"/>
                  <a:gd name="connsiteY0" fmla="*/ 0 h 172783"/>
                  <a:gd name="connsiteX1" fmla="*/ 52098 w 59210"/>
                  <a:gd name="connsiteY1" fmla="*/ 0 h 172783"/>
                  <a:gd name="connsiteX2" fmla="*/ 50384 w 59210"/>
                  <a:gd name="connsiteY2" fmla="*/ 3048 h 172783"/>
                  <a:gd name="connsiteX3" fmla="*/ 50860 w 59210"/>
                  <a:gd name="connsiteY3" fmla="*/ 5810 h 172783"/>
                  <a:gd name="connsiteX4" fmla="*/ 51146 w 59210"/>
                  <a:gd name="connsiteY4" fmla="*/ 7429 h 172783"/>
                  <a:gd name="connsiteX5" fmla="*/ 54003 w 59210"/>
                  <a:gd name="connsiteY5" fmla="*/ 44387 h 172783"/>
                  <a:gd name="connsiteX6" fmla="*/ 52098 w 59210"/>
                  <a:gd name="connsiteY6" fmla="*/ 82772 h 172783"/>
                  <a:gd name="connsiteX7" fmla="*/ 49527 w 59210"/>
                  <a:gd name="connsiteY7" fmla="*/ 97441 h 172783"/>
                  <a:gd name="connsiteX8" fmla="*/ 46574 w 59210"/>
                  <a:gd name="connsiteY8" fmla="*/ 108204 h 172783"/>
                  <a:gd name="connsiteX9" fmla="*/ 30953 w 59210"/>
                  <a:gd name="connsiteY9" fmla="*/ 100108 h 172783"/>
                  <a:gd name="connsiteX10" fmla="*/ 21618 w 59210"/>
                  <a:gd name="connsiteY10" fmla="*/ 98584 h 172783"/>
                  <a:gd name="connsiteX11" fmla="*/ 15522 w 59210"/>
                  <a:gd name="connsiteY11" fmla="*/ 99346 h 172783"/>
                  <a:gd name="connsiteX12" fmla="*/ 5426 w 59210"/>
                  <a:gd name="connsiteY12" fmla="*/ 105918 h 172783"/>
                  <a:gd name="connsiteX13" fmla="*/ 3616 w 59210"/>
                  <a:gd name="connsiteY13" fmla="*/ 108585 h 172783"/>
                  <a:gd name="connsiteX14" fmla="*/ 1997 w 59210"/>
                  <a:gd name="connsiteY14" fmla="*/ 112014 h 172783"/>
                  <a:gd name="connsiteX15" fmla="*/ 282 w 59210"/>
                  <a:gd name="connsiteY15" fmla="*/ 118777 h 172783"/>
                  <a:gd name="connsiteX16" fmla="*/ 1235 w 59210"/>
                  <a:gd name="connsiteY16" fmla="*/ 133160 h 172783"/>
                  <a:gd name="connsiteX17" fmla="*/ 7617 w 59210"/>
                  <a:gd name="connsiteY17" fmla="*/ 148685 h 172783"/>
                  <a:gd name="connsiteX18" fmla="*/ 19523 w 59210"/>
                  <a:gd name="connsiteY18" fmla="*/ 162592 h 172783"/>
                  <a:gd name="connsiteX19" fmla="*/ 27619 w 59210"/>
                  <a:gd name="connsiteY19" fmla="*/ 168212 h 172783"/>
                  <a:gd name="connsiteX20" fmla="*/ 37144 w 59210"/>
                  <a:gd name="connsiteY20" fmla="*/ 172498 h 172783"/>
                  <a:gd name="connsiteX21" fmla="*/ 38478 w 59210"/>
                  <a:gd name="connsiteY21" fmla="*/ 172784 h 172783"/>
                  <a:gd name="connsiteX22" fmla="*/ 43240 w 59210"/>
                  <a:gd name="connsiteY22" fmla="*/ 169069 h 172783"/>
                  <a:gd name="connsiteX23" fmla="*/ 39811 w 59210"/>
                  <a:gd name="connsiteY23" fmla="*/ 162973 h 172783"/>
                  <a:gd name="connsiteX24" fmla="*/ 35715 w 59210"/>
                  <a:gd name="connsiteY24" fmla="*/ 161544 h 172783"/>
                  <a:gd name="connsiteX25" fmla="*/ 25714 w 59210"/>
                  <a:gd name="connsiteY25" fmla="*/ 155829 h 172783"/>
                  <a:gd name="connsiteX26" fmla="*/ 17618 w 59210"/>
                  <a:gd name="connsiteY26" fmla="*/ 147733 h 172783"/>
                  <a:gd name="connsiteX27" fmla="*/ 12093 w 59210"/>
                  <a:gd name="connsiteY27" fmla="*/ 138494 h 172783"/>
                  <a:gd name="connsiteX28" fmla="*/ 11617 w 59210"/>
                  <a:gd name="connsiteY28" fmla="*/ 137636 h 172783"/>
                  <a:gd name="connsiteX29" fmla="*/ 8950 w 59210"/>
                  <a:gd name="connsiteY29" fmla="*/ 127349 h 172783"/>
                  <a:gd name="connsiteX30" fmla="*/ 8950 w 59210"/>
                  <a:gd name="connsiteY30" fmla="*/ 119253 h 172783"/>
                  <a:gd name="connsiteX31" fmla="*/ 10379 w 59210"/>
                  <a:gd name="connsiteY31" fmla="*/ 114014 h 172783"/>
                  <a:gd name="connsiteX32" fmla="*/ 12093 w 59210"/>
                  <a:gd name="connsiteY32" fmla="*/ 111157 h 172783"/>
                  <a:gd name="connsiteX33" fmla="*/ 14284 w 59210"/>
                  <a:gd name="connsiteY33" fmla="*/ 108966 h 172783"/>
                  <a:gd name="connsiteX34" fmla="*/ 16665 w 59210"/>
                  <a:gd name="connsiteY34" fmla="*/ 107633 h 172783"/>
                  <a:gd name="connsiteX35" fmla="*/ 19809 w 59210"/>
                  <a:gd name="connsiteY35" fmla="*/ 106775 h 172783"/>
                  <a:gd name="connsiteX36" fmla="*/ 22380 w 59210"/>
                  <a:gd name="connsiteY36" fmla="*/ 106680 h 172783"/>
                  <a:gd name="connsiteX37" fmla="*/ 25143 w 59210"/>
                  <a:gd name="connsiteY37" fmla="*/ 106871 h 172783"/>
                  <a:gd name="connsiteX38" fmla="*/ 34382 w 59210"/>
                  <a:gd name="connsiteY38" fmla="*/ 109538 h 172783"/>
                  <a:gd name="connsiteX39" fmla="*/ 46479 w 59210"/>
                  <a:gd name="connsiteY39" fmla="*/ 116205 h 172783"/>
                  <a:gd name="connsiteX40" fmla="*/ 48098 w 59210"/>
                  <a:gd name="connsiteY40" fmla="*/ 116681 h 172783"/>
                  <a:gd name="connsiteX41" fmla="*/ 51336 w 59210"/>
                  <a:gd name="connsiteY41" fmla="*/ 114300 h 172783"/>
                  <a:gd name="connsiteX42" fmla="*/ 54575 w 59210"/>
                  <a:gd name="connsiteY42" fmla="*/ 101917 h 172783"/>
                  <a:gd name="connsiteX43" fmla="*/ 56956 w 59210"/>
                  <a:gd name="connsiteY43" fmla="*/ 88487 h 172783"/>
                  <a:gd name="connsiteX44" fmla="*/ 59147 w 59210"/>
                  <a:gd name="connsiteY44" fmla="*/ 59246 h 172783"/>
                  <a:gd name="connsiteX45" fmla="*/ 55242 w 59210"/>
                  <a:gd name="connsiteY45" fmla="*/ 2191 h 172783"/>
                  <a:gd name="connsiteX46" fmla="*/ 52860 w 59210"/>
                  <a:gd name="connsiteY46" fmla="*/ 381 h 17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210" h="172783">
                    <a:moveTo>
                      <a:pt x="52670" y="0"/>
                    </a:moveTo>
                    <a:lnTo>
                      <a:pt x="52098" y="0"/>
                    </a:lnTo>
                    <a:cubicBezTo>
                      <a:pt x="50860" y="476"/>
                      <a:pt x="50193" y="1619"/>
                      <a:pt x="50384" y="3048"/>
                    </a:cubicBezTo>
                    <a:cubicBezTo>
                      <a:pt x="50574" y="4001"/>
                      <a:pt x="50670" y="4858"/>
                      <a:pt x="50860" y="5810"/>
                    </a:cubicBezTo>
                    <a:lnTo>
                      <a:pt x="51146" y="7429"/>
                    </a:lnTo>
                    <a:cubicBezTo>
                      <a:pt x="52765" y="20193"/>
                      <a:pt x="53718" y="32576"/>
                      <a:pt x="54003" y="44387"/>
                    </a:cubicBezTo>
                    <a:cubicBezTo>
                      <a:pt x="54289" y="58007"/>
                      <a:pt x="53718" y="70580"/>
                      <a:pt x="52098" y="82772"/>
                    </a:cubicBezTo>
                    <a:cubicBezTo>
                      <a:pt x="51432" y="88011"/>
                      <a:pt x="50479" y="92964"/>
                      <a:pt x="49527" y="97441"/>
                    </a:cubicBezTo>
                    <a:cubicBezTo>
                      <a:pt x="48574" y="101727"/>
                      <a:pt x="47622" y="105156"/>
                      <a:pt x="46574" y="108204"/>
                    </a:cubicBezTo>
                    <a:cubicBezTo>
                      <a:pt x="41621" y="104585"/>
                      <a:pt x="36287" y="101822"/>
                      <a:pt x="30953" y="100108"/>
                    </a:cubicBezTo>
                    <a:cubicBezTo>
                      <a:pt x="27905" y="99060"/>
                      <a:pt x="24762" y="98584"/>
                      <a:pt x="21618" y="98584"/>
                    </a:cubicBezTo>
                    <a:cubicBezTo>
                      <a:pt x="19523" y="98584"/>
                      <a:pt x="17523" y="98869"/>
                      <a:pt x="15522" y="99346"/>
                    </a:cubicBezTo>
                    <a:cubicBezTo>
                      <a:pt x="11712" y="100298"/>
                      <a:pt x="7998" y="102679"/>
                      <a:pt x="5426" y="105918"/>
                    </a:cubicBezTo>
                    <a:cubicBezTo>
                      <a:pt x="4378" y="107442"/>
                      <a:pt x="3997" y="108014"/>
                      <a:pt x="3616" y="108585"/>
                    </a:cubicBezTo>
                    <a:cubicBezTo>
                      <a:pt x="2949" y="109633"/>
                      <a:pt x="2473" y="110871"/>
                      <a:pt x="1997" y="112014"/>
                    </a:cubicBezTo>
                    <a:cubicBezTo>
                      <a:pt x="1044" y="114205"/>
                      <a:pt x="663" y="116586"/>
                      <a:pt x="282" y="118777"/>
                    </a:cubicBezTo>
                    <a:cubicBezTo>
                      <a:pt x="-289" y="123254"/>
                      <a:pt x="-3" y="127921"/>
                      <a:pt x="1235" y="133160"/>
                    </a:cubicBezTo>
                    <a:cubicBezTo>
                      <a:pt x="2283" y="138208"/>
                      <a:pt x="4473" y="143637"/>
                      <a:pt x="7617" y="148685"/>
                    </a:cubicBezTo>
                    <a:cubicBezTo>
                      <a:pt x="10665" y="153734"/>
                      <a:pt x="14760" y="158496"/>
                      <a:pt x="19523" y="162592"/>
                    </a:cubicBezTo>
                    <a:cubicBezTo>
                      <a:pt x="21999" y="164687"/>
                      <a:pt x="24762" y="166592"/>
                      <a:pt x="27619" y="168212"/>
                    </a:cubicBezTo>
                    <a:cubicBezTo>
                      <a:pt x="30286" y="169736"/>
                      <a:pt x="33334" y="171164"/>
                      <a:pt x="37144" y="172498"/>
                    </a:cubicBezTo>
                    <a:cubicBezTo>
                      <a:pt x="37525" y="172593"/>
                      <a:pt x="37906" y="172784"/>
                      <a:pt x="38478" y="172784"/>
                    </a:cubicBezTo>
                    <a:cubicBezTo>
                      <a:pt x="40573" y="172784"/>
                      <a:pt x="42669" y="171164"/>
                      <a:pt x="43240" y="169069"/>
                    </a:cubicBezTo>
                    <a:cubicBezTo>
                      <a:pt x="43907" y="166497"/>
                      <a:pt x="42478" y="163830"/>
                      <a:pt x="39811" y="162973"/>
                    </a:cubicBezTo>
                    <a:cubicBezTo>
                      <a:pt x="38382" y="162496"/>
                      <a:pt x="37049" y="162020"/>
                      <a:pt x="35715" y="161544"/>
                    </a:cubicBezTo>
                    <a:cubicBezTo>
                      <a:pt x="32191" y="160020"/>
                      <a:pt x="28857" y="158115"/>
                      <a:pt x="25714" y="155829"/>
                    </a:cubicBezTo>
                    <a:cubicBezTo>
                      <a:pt x="22476" y="153162"/>
                      <a:pt x="19904" y="150590"/>
                      <a:pt x="17618" y="147733"/>
                    </a:cubicBezTo>
                    <a:cubicBezTo>
                      <a:pt x="15522" y="144875"/>
                      <a:pt x="13617" y="141732"/>
                      <a:pt x="12093" y="138494"/>
                    </a:cubicBezTo>
                    <a:lnTo>
                      <a:pt x="11617" y="137636"/>
                    </a:lnTo>
                    <a:cubicBezTo>
                      <a:pt x="10665" y="135160"/>
                      <a:pt x="9522" y="131350"/>
                      <a:pt x="8950" y="127349"/>
                    </a:cubicBezTo>
                    <a:cubicBezTo>
                      <a:pt x="8664" y="124301"/>
                      <a:pt x="8664" y="121729"/>
                      <a:pt x="8950" y="119253"/>
                    </a:cubicBezTo>
                    <a:cubicBezTo>
                      <a:pt x="9236" y="117443"/>
                      <a:pt x="9712" y="115729"/>
                      <a:pt x="10379" y="114014"/>
                    </a:cubicBezTo>
                    <a:cubicBezTo>
                      <a:pt x="10950" y="112871"/>
                      <a:pt x="11427" y="111919"/>
                      <a:pt x="12093" y="111157"/>
                    </a:cubicBezTo>
                    <a:cubicBezTo>
                      <a:pt x="12760" y="110395"/>
                      <a:pt x="13522" y="109633"/>
                      <a:pt x="14284" y="108966"/>
                    </a:cubicBezTo>
                    <a:cubicBezTo>
                      <a:pt x="15046" y="108394"/>
                      <a:pt x="15808" y="108014"/>
                      <a:pt x="16665" y="107633"/>
                    </a:cubicBezTo>
                    <a:cubicBezTo>
                      <a:pt x="17618" y="107252"/>
                      <a:pt x="18666" y="106966"/>
                      <a:pt x="19809" y="106775"/>
                    </a:cubicBezTo>
                    <a:cubicBezTo>
                      <a:pt x="20666" y="106680"/>
                      <a:pt x="21523" y="106680"/>
                      <a:pt x="22380" y="106680"/>
                    </a:cubicBezTo>
                    <a:cubicBezTo>
                      <a:pt x="23238" y="106680"/>
                      <a:pt x="24190" y="106680"/>
                      <a:pt x="25143" y="106871"/>
                    </a:cubicBezTo>
                    <a:cubicBezTo>
                      <a:pt x="28191" y="107442"/>
                      <a:pt x="31239" y="108299"/>
                      <a:pt x="34382" y="109538"/>
                    </a:cubicBezTo>
                    <a:cubicBezTo>
                      <a:pt x="38192" y="111252"/>
                      <a:pt x="41907" y="113348"/>
                      <a:pt x="46479" y="116205"/>
                    </a:cubicBezTo>
                    <a:cubicBezTo>
                      <a:pt x="46955" y="116491"/>
                      <a:pt x="47431" y="116681"/>
                      <a:pt x="48098" y="116681"/>
                    </a:cubicBezTo>
                    <a:cubicBezTo>
                      <a:pt x="49622" y="116681"/>
                      <a:pt x="50955" y="115633"/>
                      <a:pt x="51336" y="114300"/>
                    </a:cubicBezTo>
                    <a:cubicBezTo>
                      <a:pt x="52479" y="110204"/>
                      <a:pt x="53622" y="106108"/>
                      <a:pt x="54575" y="101917"/>
                    </a:cubicBezTo>
                    <a:cubicBezTo>
                      <a:pt x="55718" y="97060"/>
                      <a:pt x="56480" y="92202"/>
                      <a:pt x="56956" y="88487"/>
                    </a:cubicBezTo>
                    <a:cubicBezTo>
                      <a:pt x="58194" y="79534"/>
                      <a:pt x="58861" y="70009"/>
                      <a:pt x="59147" y="59246"/>
                    </a:cubicBezTo>
                    <a:cubicBezTo>
                      <a:pt x="59528" y="41053"/>
                      <a:pt x="58194" y="21812"/>
                      <a:pt x="55242" y="2191"/>
                    </a:cubicBezTo>
                    <a:cubicBezTo>
                      <a:pt x="55051" y="1048"/>
                      <a:pt x="53908" y="381"/>
                      <a:pt x="52860" y="381"/>
                    </a:cubicBezTo>
                  </a:path>
                </a:pathLst>
              </a:custGeom>
              <a:solidFill>
                <a:srgbClr val="C2957B"/>
              </a:solidFill>
              <a:ln w="9525"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id="{C50FA779-4DD1-AB9B-EC28-4D06C02F482A}"/>
                  </a:ext>
                </a:extLst>
              </p:cNvPr>
              <p:cNvSpPr/>
              <p:nvPr/>
            </p:nvSpPr>
            <p:spPr>
              <a:xfrm>
                <a:off x="3751798" y="3605888"/>
                <a:ext cx="56853" cy="48386"/>
              </a:xfrm>
              <a:custGeom>
                <a:avLst/>
                <a:gdLst>
                  <a:gd name="connsiteX0" fmla="*/ 52677 w 56853"/>
                  <a:gd name="connsiteY0" fmla="*/ 95 h 48386"/>
                  <a:gd name="connsiteX1" fmla="*/ 52106 w 56853"/>
                  <a:gd name="connsiteY1" fmla="*/ 95 h 48386"/>
                  <a:gd name="connsiteX2" fmla="*/ 50486 w 56853"/>
                  <a:gd name="connsiteY2" fmla="*/ 3143 h 48386"/>
                  <a:gd name="connsiteX3" fmla="*/ 51534 w 56853"/>
                  <a:gd name="connsiteY3" fmla="*/ 8953 h 48386"/>
                  <a:gd name="connsiteX4" fmla="*/ 51820 w 56853"/>
                  <a:gd name="connsiteY4" fmla="*/ 22288 h 48386"/>
                  <a:gd name="connsiteX5" fmla="*/ 49629 w 56853"/>
                  <a:gd name="connsiteY5" fmla="*/ 30861 h 48386"/>
                  <a:gd name="connsiteX6" fmla="*/ 46486 w 56853"/>
                  <a:gd name="connsiteY6" fmla="*/ 36385 h 48386"/>
                  <a:gd name="connsiteX7" fmla="*/ 42962 w 56853"/>
                  <a:gd name="connsiteY7" fmla="*/ 40005 h 48386"/>
                  <a:gd name="connsiteX8" fmla="*/ 39247 w 56853"/>
                  <a:gd name="connsiteY8" fmla="*/ 42196 h 48386"/>
                  <a:gd name="connsiteX9" fmla="*/ 34484 w 56853"/>
                  <a:gd name="connsiteY9" fmla="*/ 43434 h 48386"/>
                  <a:gd name="connsiteX10" fmla="*/ 32294 w 56853"/>
                  <a:gd name="connsiteY10" fmla="*/ 43529 h 48386"/>
                  <a:gd name="connsiteX11" fmla="*/ 30103 w 56853"/>
                  <a:gd name="connsiteY11" fmla="*/ 43434 h 48386"/>
                  <a:gd name="connsiteX12" fmla="*/ 24388 w 56853"/>
                  <a:gd name="connsiteY12" fmla="*/ 41910 h 48386"/>
                  <a:gd name="connsiteX13" fmla="*/ 19244 w 56853"/>
                  <a:gd name="connsiteY13" fmla="*/ 38862 h 48386"/>
                  <a:gd name="connsiteX14" fmla="*/ 13244 w 56853"/>
                  <a:gd name="connsiteY14" fmla="*/ 32766 h 48386"/>
                  <a:gd name="connsiteX15" fmla="*/ 7433 w 56853"/>
                  <a:gd name="connsiteY15" fmla="*/ 22574 h 48386"/>
                  <a:gd name="connsiteX16" fmla="*/ 4671 w 56853"/>
                  <a:gd name="connsiteY16" fmla="*/ 14288 h 48386"/>
                  <a:gd name="connsiteX17" fmla="*/ 2385 w 56853"/>
                  <a:gd name="connsiteY17" fmla="*/ 12478 h 48386"/>
                  <a:gd name="connsiteX18" fmla="*/ 290 w 56853"/>
                  <a:gd name="connsiteY18" fmla="*/ 13906 h 48386"/>
                  <a:gd name="connsiteX19" fmla="*/ 99 w 56853"/>
                  <a:gd name="connsiteY19" fmla="*/ 15621 h 48386"/>
                  <a:gd name="connsiteX20" fmla="*/ 15530 w 56853"/>
                  <a:gd name="connsiteY20" fmla="*/ 42005 h 48386"/>
                  <a:gd name="connsiteX21" fmla="*/ 25721 w 56853"/>
                  <a:gd name="connsiteY21" fmla="*/ 47434 h 48386"/>
                  <a:gd name="connsiteX22" fmla="*/ 32198 w 56853"/>
                  <a:gd name="connsiteY22" fmla="*/ 48387 h 48386"/>
                  <a:gd name="connsiteX23" fmla="*/ 36866 w 56853"/>
                  <a:gd name="connsiteY23" fmla="*/ 47911 h 48386"/>
                  <a:gd name="connsiteX24" fmla="*/ 41723 w 56853"/>
                  <a:gd name="connsiteY24" fmla="*/ 46292 h 48386"/>
                  <a:gd name="connsiteX25" fmla="*/ 46105 w 56853"/>
                  <a:gd name="connsiteY25" fmla="*/ 43529 h 48386"/>
                  <a:gd name="connsiteX26" fmla="*/ 53439 w 56853"/>
                  <a:gd name="connsiteY26" fmla="*/ 33909 h 48386"/>
                  <a:gd name="connsiteX27" fmla="*/ 56678 w 56853"/>
                  <a:gd name="connsiteY27" fmla="*/ 20669 h 48386"/>
                  <a:gd name="connsiteX28" fmla="*/ 55058 w 56853"/>
                  <a:gd name="connsiteY28" fmla="*/ 1810 h 48386"/>
                  <a:gd name="connsiteX29" fmla="*/ 52677 w 56853"/>
                  <a:gd name="connsiteY29" fmla="*/ 0 h 4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53" h="48386">
                    <a:moveTo>
                      <a:pt x="52677" y="95"/>
                    </a:moveTo>
                    <a:lnTo>
                      <a:pt x="52106" y="95"/>
                    </a:lnTo>
                    <a:cubicBezTo>
                      <a:pt x="50867" y="571"/>
                      <a:pt x="50105" y="1810"/>
                      <a:pt x="50486" y="3143"/>
                    </a:cubicBezTo>
                    <a:cubicBezTo>
                      <a:pt x="50867" y="5048"/>
                      <a:pt x="51153" y="7048"/>
                      <a:pt x="51534" y="8953"/>
                    </a:cubicBezTo>
                    <a:cubicBezTo>
                      <a:pt x="52106" y="13716"/>
                      <a:pt x="52201" y="18002"/>
                      <a:pt x="51820" y="22288"/>
                    </a:cubicBezTo>
                    <a:cubicBezTo>
                      <a:pt x="51439" y="25336"/>
                      <a:pt x="50677" y="28099"/>
                      <a:pt x="49629" y="30861"/>
                    </a:cubicBezTo>
                    <a:cubicBezTo>
                      <a:pt x="48772" y="32766"/>
                      <a:pt x="47724" y="34671"/>
                      <a:pt x="46486" y="36385"/>
                    </a:cubicBezTo>
                    <a:cubicBezTo>
                      <a:pt x="45438" y="37719"/>
                      <a:pt x="44295" y="38862"/>
                      <a:pt x="42962" y="40005"/>
                    </a:cubicBezTo>
                    <a:cubicBezTo>
                      <a:pt x="41819" y="40862"/>
                      <a:pt x="40580" y="41529"/>
                      <a:pt x="39247" y="42196"/>
                    </a:cubicBezTo>
                    <a:cubicBezTo>
                      <a:pt x="37723" y="42767"/>
                      <a:pt x="36294" y="43148"/>
                      <a:pt x="34484" y="43434"/>
                    </a:cubicBezTo>
                    <a:cubicBezTo>
                      <a:pt x="33722" y="43434"/>
                      <a:pt x="33056" y="43529"/>
                      <a:pt x="32294" y="43529"/>
                    </a:cubicBezTo>
                    <a:cubicBezTo>
                      <a:pt x="31532" y="43529"/>
                      <a:pt x="30865" y="43529"/>
                      <a:pt x="30103" y="43434"/>
                    </a:cubicBezTo>
                    <a:cubicBezTo>
                      <a:pt x="28198" y="43148"/>
                      <a:pt x="26388" y="42672"/>
                      <a:pt x="24388" y="41910"/>
                    </a:cubicBezTo>
                    <a:cubicBezTo>
                      <a:pt x="22578" y="41053"/>
                      <a:pt x="20864" y="40100"/>
                      <a:pt x="19244" y="38862"/>
                    </a:cubicBezTo>
                    <a:cubicBezTo>
                      <a:pt x="17149" y="37243"/>
                      <a:pt x="15149" y="35242"/>
                      <a:pt x="13244" y="32766"/>
                    </a:cubicBezTo>
                    <a:cubicBezTo>
                      <a:pt x="10958" y="29623"/>
                      <a:pt x="9053" y="26384"/>
                      <a:pt x="7433" y="22574"/>
                    </a:cubicBezTo>
                    <a:cubicBezTo>
                      <a:pt x="6481" y="20288"/>
                      <a:pt x="5528" y="17335"/>
                      <a:pt x="4671" y="14288"/>
                    </a:cubicBezTo>
                    <a:cubicBezTo>
                      <a:pt x="4385" y="13240"/>
                      <a:pt x="3433" y="12478"/>
                      <a:pt x="2385" y="12478"/>
                    </a:cubicBezTo>
                    <a:cubicBezTo>
                      <a:pt x="1433" y="12668"/>
                      <a:pt x="671" y="13240"/>
                      <a:pt x="290" y="13906"/>
                    </a:cubicBezTo>
                    <a:cubicBezTo>
                      <a:pt x="4" y="14383"/>
                      <a:pt x="-91" y="15049"/>
                      <a:pt x="99" y="15621"/>
                    </a:cubicBezTo>
                    <a:cubicBezTo>
                      <a:pt x="3242" y="27337"/>
                      <a:pt x="8481" y="36195"/>
                      <a:pt x="15530" y="42005"/>
                    </a:cubicBezTo>
                    <a:cubicBezTo>
                      <a:pt x="18482" y="44482"/>
                      <a:pt x="21911" y="46292"/>
                      <a:pt x="25721" y="47434"/>
                    </a:cubicBezTo>
                    <a:cubicBezTo>
                      <a:pt x="27722" y="48101"/>
                      <a:pt x="29912" y="48387"/>
                      <a:pt x="32198" y="48387"/>
                    </a:cubicBezTo>
                    <a:cubicBezTo>
                      <a:pt x="33722" y="48387"/>
                      <a:pt x="35342" y="48292"/>
                      <a:pt x="36866" y="47911"/>
                    </a:cubicBezTo>
                    <a:cubicBezTo>
                      <a:pt x="38580" y="47530"/>
                      <a:pt x="40104" y="46958"/>
                      <a:pt x="41723" y="46292"/>
                    </a:cubicBezTo>
                    <a:cubicBezTo>
                      <a:pt x="43152" y="45625"/>
                      <a:pt x="44676" y="44672"/>
                      <a:pt x="46105" y="43529"/>
                    </a:cubicBezTo>
                    <a:cubicBezTo>
                      <a:pt x="49153" y="41053"/>
                      <a:pt x="51629" y="37814"/>
                      <a:pt x="53439" y="33909"/>
                    </a:cubicBezTo>
                    <a:cubicBezTo>
                      <a:pt x="55154" y="30194"/>
                      <a:pt x="56201" y="25813"/>
                      <a:pt x="56678" y="20669"/>
                    </a:cubicBezTo>
                    <a:cubicBezTo>
                      <a:pt x="57154" y="15240"/>
                      <a:pt x="56678" y="9239"/>
                      <a:pt x="55058" y="1810"/>
                    </a:cubicBezTo>
                    <a:cubicBezTo>
                      <a:pt x="54773" y="667"/>
                      <a:pt x="53630" y="0"/>
                      <a:pt x="52677" y="0"/>
                    </a:cubicBezTo>
                  </a:path>
                </a:pathLst>
              </a:custGeom>
              <a:solidFill>
                <a:srgbClr val="725037"/>
              </a:solid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FC74C36F-504D-EA65-DA22-03C5364E609A}"/>
                  </a:ext>
                </a:extLst>
              </p:cNvPr>
              <p:cNvSpPr/>
              <p:nvPr/>
            </p:nvSpPr>
            <p:spPr>
              <a:xfrm>
                <a:off x="3557301" y="3451773"/>
                <a:ext cx="52196" cy="82295"/>
              </a:xfrm>
              <a:custGeom>
                <a:avLst/>
                <a:gdLst>
                  <a:gd name="connsiteX0" fmla="*/ 26098 w 52196"/>
                  <a:gd name="connsiteY0" fmla="*/ 82296 h 82295"/>
                  <a:gd name="connsiteX1" fmla="*/ 52197 w 52196"/>
                  <a:gd name="connsiteY1" fmla="*/ 41148 h 82295"/>
                  <a:gd name="connsiteX2" fmla="*/ 26098 w 52196"/>
                  <a:gd name="connsiteY2" fmla="*/ 0 h 82295"/>
                  <a:gd name="connsiteX3" fmla="*/ 0 w 52196"/>
                  <a:gd name="connsiteY3" fmla="*/ 41148 h 82295"/>
                  <a:gd name="connsiteX4" fmla="*/ 26098 w 52196"/>
                  <a:gd name="connsiteY4" fmla="*/ 82296 h 82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 h="82295">
                    <a:moveTo>
                      <a:pt x="26098" y="82296"/>
                    </a:moveTo>
                    <a:cubicBezTo>
                      <a:pt x="40481" y="82296"/>
                      <a:pt x="52197" y="63913"/>
                      <a:pt x="52197" y="41148"/>
                    </a:cubicBezTo>
                    <a:cubicBezTo>
                      <a:pt x="52197" y="18383"/>
                      <a:pt x="40481" y="0"/>
                      <a:pt x="26098" y="0"/>
                    </a:cubicBezTo>
                    <a:cubicBezTo>
                      <a:pt x="11716" y="0"/>
                      <a:pt x="0" y="18383"/>
                      <a:pt x="0" y="41148"/>
                    </a:cubicBezTo>
                    <a:cubicBezTo>
                      <a:pt x="0" y="63913"/>
                      <a:pt x="11716" y="82296"/>
                      <a:pt x="26098" y="82296"/>
                    </a:cubicBezTo>
                  </a:path>
                </a:pathLst>
              </a:custGeom>
              <a:solidFill>
                <a:srgbClr val="745138"/>
              </a:solidFill>
              <a:ln w="9525"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A9F75ECD-2CBC-E005-DB7C-F066FD286933}"/>
                  </a:ext>
                </a:extLst>
              </p:cNvPr>
              <p:cNvSpPr/>
              <p:nvPr/>
            </p:nvSpPr>
            <p:spPr>
              <a:xfrm>
                <a:off x="3885628" y="3442725"/>
                <a:ext cx="55245" cy="87058"/>
              </a:xfrm>
              <a:custGeom>
                <a:avLst/>
                <a:gdLst>
                  <a:gd name="connsiteX0" fmla="*/ 27622 w 55245"/>
                  <a:gd name="connsiteY0" fmla="*/ 87058 h 87058"/>
                  <a:gd name="connsiteX1" fmla="*/ 55245 w 55245"/>
                  <a:gd name="connsiteY1" fmla="*/ 43529 h 87058"/>
                  <a:gd name="connsiteX2" fmla="*/ 27622 w 55245"/>
                  <a:gd name="connsiteY2" fmla="*/ 0 h 87058"/>
                  <a:gd name="connsiteX3" fmla="*/ 0 w 55245"/>
                  <a:gd name="connsiteY3" fmla="*/ 43529 h 87058"/>
                  <a:gd name="connsiteX4" fmla="*/ 27622 w 55245"/>
                  <a:gd name="connsiteY4" fmla="*/ 87058 h 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87058">
                    <a:moveTo>
                      <a:pt x="27622" y="87058"/>
                    </a:moveTo>
                    <a:cubicBezTo>
                      <a:pt x="42863" y="87058"/>
                      <a:pt x="55245" y="67532"/>
                      <a:pt x="55245" y="43529"/>
                    </a:cubicBezTo>
                    <a:cubicBezTo>
                      <a:pt x="55245" y="19526"/>
                      <a:pt x="42863" y="0"/>
                      <a:pt x="27622" y="0"/>
                    </a:cubicBezTo>
                    <a:cubicBezTo>
                      <a:pt x="12383" y="0"/>
                      <a:pt x="0" y="19526"/>
                      <a:pt x="0" y="43529"/>
                    </a:cubicBezTo>
                    <a:cubicBezTo>
                      <a:pt x="0" y="67532"/>
                      <a:pt x="12383" y="87058"/>
                      <a:pt x="27622" y="87058"/>
                    </a:cubicBezTo>
                  </a:path>
                </a:pathLst>
              </a:custGeom>
              <a:solidFill>
                <a:srgbClr val="745138"/>
              </a:solid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E5693F27-DA16-BAA4-DFEC-62C4DC89DB8E}"/>
                  </a:ext>
                </a:extLst>
              </p:cNvPr>
              <p:cNvSpPr/>
              <p:nvPr/>
            </p:nvSpPr>
            <p:spPr>
              <a:xfrm>
                <a:off x="3462337" y="3320709"/>
                <a:ext cx="12287" cy="65151"/>
              </a:xfrm>
              <a:custGeom>
                <a:avLst/>
                <a:gdLst>
                  <a:gd name="connsiteX0" fmla="*/ 8763 w 12287"/>
                  <a:gd name="connsiteY0" fmla="*/ 191 h 65151"/>
                  <a:gd name="connsiteX1" fmla="*/ 7620 w 12287"/>
                  <a:gd name="connsiteY1" fmla="*/ 1619 h 65151"/>
                  <a:gd name="connsiteX2" fmla="*/ 0 w 12287"/>
                  <a:gd name="connsiteY2" fmla="*/ 62770 h 65151"/>
                  <a:gd name="connsiteX3" fmla="*/ 2381 w 12287"/>
                  <a:gd name="connsiteY3" fmla="*/ 65151 h 65151"/>
                  <a:gd name="connsiteX4" fmla="*/ 4763 w 12287"/>
                  <a:gd name="connsiteY4" fmla="*/ 62770 h 65151"/>
                  <a:gd name="connsiteX5" fmla="*/ 7525 w 12287"/>
                  <a:gd name="connsiteY5" fmla="*/ 33338 h 65151"/>
                  <a:gd name="connsiteX6" fmla="*/ 7525 w 12287"/>
                  <a:gd name="connsiteY6" fmla="*/ 34004 h 65151"/>
                  <a:gd name="connsiteX7" fmla="*/ 12287 w 12287"/>
                  <a:gd name="connsiteY7" fmla="*/ 2953 h 65151"/>
                  <a:gd name="connsiteX8" fmla="*/ 12002 w 12287"/>
                  <a:gd name="connsiteY8" fmla="*/ 1143 h 65151"/>
                  <a:gd name="connsiteX9" fmla="*/ 10573 w 12287"/>
                  <a:gd name="connsiteY9" fmla="*/ 95 h 65151"/>
                  <a:gd name="connsiteX10" fmla="*/ 9906 w 12287"/>
                  <a:gd name="connsiteY10" fmla="*/ 0 h 65151"/>
                  <a:gd name="connsiteX11" fmla="*/ 8763 w 12287"/>
                  <a:gd name="connsiteY11" fmla="*/ 28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87" h="65151">
                    <a:moveTo>
                      <a:pt x="8763" y="191"/>
                    </a:moveTo>
                    <a:cubicBezTo>
                      <a:pt x="8287" y="476"/>
                      <a:pt x="7810" y="1048"/>
                      <a:pt x="7620" y="1619"/>
                    </a:cubicBezTo>
                    <a:cubicBezTo>
                      <a:pt x="4381" y="21907"/>
                      <a:pt x="857" y="42196"/>
                      <a:pt x="0" y="62770"/>
                    </a:cubicBezTo>
                    <a:cubicBezTo>
                      <a:pt x="0" y="64103"/>
                      <a:pt x="1143" y="65151"/>
                      <a:pt x="2381" y="65151"/>
                    </a:cubicBezTo>
                    <a:cubicBezTo>
                      <a:pt x="3715" y="65151"/>
                      <a:pt x="4763" y="64103"/>
                      <a:pt x="4763" y="62770"/>
                    </a:cubicBezTo>
                    <a:cubicBezTo>
                      <a:pt x="5144" y="52959"/>
                      <a:pt x="6191" y="43148"/>
                      <a:pt x="7525" y="33338"/>
                    </a:cubicBezTo>
                    <a:lnTo>
                      <a:pt x="7525" y="34004"/>
                    </a:lnTo>
                    <a:cubicBezTo>
                      <a:pt x="8858" y="23622"/>
                      <a:pt x="10573" y="13240"/>
                      <a:pt x="12287" y="2953"/>
                    </a:cubicBezTo>
                    <a:cubicBezTo>
                      <a:pt x="12287" y="2286"/>
                      <a:pt x="12287" y="1715"/>
                      <a:pt x="12002" y="1143"/>
                    </a:cubicBezTo>
                    <a:cubicBezTo>
                      <a:pt x="11716" y="572"/>
                      <a:pt x="11144" y="191"/>
                      <a:pt x="10573" y="95"/>
                    </a:cubicBezTo>
                    <a:cubicBezTo>
                      <a:pt x="10382" y="95"/>
                      <a:pt x="10096" y="0"/>
                      <a:pt x="9906" y="0"/>
                    </a:cubicBezTo>
                    <a:cubicBezTo>
                      <a:pt x="9525" y="0"/>
                      <a:pt x="9144" y="95"/>
                      <a:pt x="8763" y="286"/>
                    </a:cubicBezTo>
                  </a:path>
                </a:pathLst>
              </a:custGeom>
              <a:solidFill>
                <a:srgbClr val="F3BC49"/>
              </a:solidFill>
              <a:ln w="9525"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7A12C106-C4E2-A9F8-03E1-08F4034E02AB}"/>
                  </a:ext>
                </a:extLst>
              </p:cNvPr>
              <p:cNvSpPr/>
              <p:nvPr/>
            </p:nvSpPr>
            <p:spPr>
              <a:xfrm>
                <a:off x="3458337" y="3326138"/>
                <a:ext cx="11597" cy="75818"/>
              </a:xfrm>
              <a:custGeom>
                <a:avLst/>
                <a:gdLst>
                  <a:gd name="connsiteX0" fmla="*/ 6953 w 11597"/>
                  <a:gd name="connsiteY0" fmla="*/ 1619 h 75818"/>
                  <a:gd name="connsiteX1" fmla="*/ 1810 w 11597"/>
                  <a:gd name="connsiteY1" fmla="*/ 36767 h 75818"/>
                  <a:gd name="connsiteX2" fmla="*/ 0 w 11597"/>
                  <a:gd name="connsiteY2" fmla="*/ 73438 h 75818"/>
                  <a:gd name="connsiteX3" fmla="*/ 2381 w 11597"/>
                  <a:gd name="connsiteY3" fmla="*/ 75819 h 75818"/>
                  <a:gd name="connsiteX4" fmla="*/ 4763 w 11597"/>
                  <a:gd name="connsiteY4" fmla="*/ 73438 h 75818"/>
                  <a:gd name="connsiteX5" fmla="*/ 8001 w 11597"/>
                  <a:gd name="connsiteY5" fmla="*/ 24575 h 75818"/>
                  <a:gd name="connsiteX6" fmla="*/ 8001 w 11597"/>
                  <a:gd name="connsiteY6" fmla="*/ 24575 h 75818"/>
                  <a:gd name="connsiteX7" fmla="*/ 11525 w 11597"/>
                  <a:gd name="connsiteY7" fmla="*/ 2857 h 75818"/>
                  <a:gd name="connsiteX8" fmla="*/ 9906 w 11597"/>
                  <a:gd name="connsiteY8" fmla="*/ 0 h 75818"/>
                  <a:gd name="connsiteX9" fmla="*/ 9334 w 11597"/>
                  <a:gd name="connsiteY9" fmla="*/ 0 h 75818"/>
                  <a:gd name="connsiteX10" fmla="*/ 7048 w 11597"/>
                  <a:gd name="connsiteY10" fmla="*/ 1715 h 7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97" h="75818">
                    <a:moveTo>
                      <a:pt x="6953" y="1619"/>
                    </a:moveTo>
                    <a:cubicBezTo>
                      <a:pt x="4667" y="13240"/>
                      <a:pt x="2953" y="24955"/>
                      <a:pt x="1810" y="36767"/>
                    </a:cubicBezTo>
                    <a:cubicBezTo>
                      <a:pt x="571" y="48958"/>
                      <a:pt x="0" y="61246"/>
                      <a:pt x="0" y="73438"/>
                    </a:cubicBezTo>
                    <a:cubicBezTo>
                      <a:pt x="0" y="74771"/>
                      <a:pt x="1048" y="75819"/>
                      <a:pt x="2381" y="75819"/>
                    </a:cubicBezTo>
                    <a:cubicBezTo>
                      <a:pt x="3715" y="75819"/>
                      <a:pt x="4763" y="74771"/>
                      <a:pt x="4763" y="73438"/>
                    </a:cubicBezTo>
                    <a:cubicBezTo>
                      <a:pt x="4763" y="57055"/>
                      <a:pt x="5905" y="40767"/>
                      <a:pt x="8001" y="24575"/>
                    </a:cubicBezTo>
                    <a:lnTo>
                      <a:pt x="8001" y="24575"/>
                    </a:lnTo>
                    <a:cubicBezTo>
                      <a:pt x="8953" y="17335"/>
                      <a:pt x="10192" y="10097"/>
                      <a:pt x="11525" y="2857"/>
                    </a:cubicBezTo>
                    <a:cubicBezTo>
                      <a:pt x="11811" y="1619"/>
                      <a:pt x="11240" y="286"/>
                      <a:pt x="9906" y="0"/>
                    </a:cubicBezTo>
                    <a:cubicBezTo>
                      <a:pt x="9715" y="0"/>
                      <a:pt x="9525" y="0"/>
                      <a:pt x="9334" y="0"/>
                    </a:cubicBezTo>
                    <a:cubicBezTo>
                      <a:pt x="8287" y="0"/>
                      <a:pt x="7239" y="667"/>
                      <a:pt x="7048" y="1715"/>
                    </a:cubicBezTo>
                  </a:path>
                </a:pathLst>
              </a:custGeom>
              <a:solidFill>
                <a:srgbClr val="F3BC49"/>
              </a:solid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D292AD43-F889-C78B-5188-E724B78093E1}"/>
                  </a:ext>
                </a:extLst>
              </p:cNvPr>
              <p:cNvSpPr/>
              <p:nvPr/>
            </p:nvSpPr>
            <p:spPr>
              <a:xfrm>
                <a:off x="3453189" y="3331758"/>
                <a:ext cx="13034" cy="72104"/>
              </a:xfrm>
              <a:custGeom>
                <a:avLst/>
                <a:gdLst>
                  <a:gd name="connsiteX0" fmla="*/ 9338 w 13034"/>
                  <a:gd name="connsiteY0" fmla="*/ 286 h 72104"/>
                  <a:gd name="connsiteX1" fmla="*/ 8291 w 13034"/>
                  <a:gd name="connsiteY1" fmla="*/ 1715 h 72104"/>
                  <a:gd name="connsiteX2" fmla="*/ 3433 w 13034"/>
                  <a:gd name="connsiteY2" fmla="*/ 17526 h 72104"/>
                  <a:gd name="connsiteX3" fmla="*/ 671 w 13034"/>
                  <a:gd name="connsiteY3" fmla="*/ 34671 h 72104"/>
                  <a:gd name="connsiteX4" fmla="*/ 1337 w 13034"/>
                  <a:gd name="connsiteY4" fmla="*/ 69723 h 72104"/>
                  <a:gd name="connsiteX5" fmla="*/ 2004 w 13034"/>
                  <a:gd name="connsiteY5" fmla="*/ 71438 h 72104"/>
                  <a:gd name="connsiteX6" fmla="*/ 3719 w 13034"/>
                  <a:gd name="connsiteY6" fmla="*/ 72104 h 72104"/>
                  <a:gd name="connsiteX7" fmla="*/ 5433 w 13034"/>
                  <a:gd name="connsiteY7" fmla="*/ 71438 h 72104"/>
                  <a:gd name="connsiteX8" fmla="*/ 6100 w 13034"/>
                  <a:gd name="connsiteY8" fmla="*/ 69723 h 72104"/>
                  <a:gd name="connsiteX9" fmla="*/ 4766 w 13034"/>
                  <a:gd name="connsiteY9" fmla="*/ 49816 h 72104"/>
                  <a:gd name="connsiteX10" fmla="*/ 6005 w 13034"/>
                  <a:gd name="connsiteY10" fmla="*/ 29623 h 72104"/>
                  <a:gd name="connsiteX11" fmla="*/ 6005 w 13034"/>
                  <a:gd name="connsiteY11" fmla="*/ 29908 h 72104"/>
                  <a:gd name="connsiteX12" fmla="*/ 8386 w 13034"/>
                  <a:gd name="connsiteY12" fmla="*/ 17050 h 72104"/>
                  <a:gd name="connsiteX13" fmla="*/ 12958 w 13034"/>
                  <a:gd name="connsiteY13" fmla="*/ 2953 h 72104"/>
                  <a:gd name="connsiteX14" fmla="*/ 12672 w 13034"/>
                  <a:gd name="connsiteY14" fmla="*/ 1048 h 72104"/>
                  <a:gd name="connsiteX15" fmla="*/ 11243 w 13034"/>
                  <a:gd name="connsiteY15" fmla="*/ 0 h 72104"/>
                  <a:gd name="connsiteX16" fmla="*/ 10577 w 13034"/>
                  <a:gd name="connsiteY16" fmla="*/ 0 h 72104"/>
                  <a:gd name="connsiteX17" fmla="*/ 9338 w 13034"/>
                  <a:gd name="connsiteY17" fmla="*/ 286 h 72104"/>
                  <a:gd name="connsiteX18" fmla="*/ 5909 w 13034"/>
                  <a:gd name="connsiteY18" fmla="*/ 30290 h 72104"/>
                  <a:gd name="connsiteX19" fmla="*/ 5909 w 13034"/>
                  <a:gd name="connsiteY19" fmla="*/ 30290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34" h="72104">
                    <a:moveTo>
                      <a:pt x="9338" y="286"/>
                    </a:moveTo>
                    <a:cubicBezTo>
                      <a:pt x="8767" y="667"/>
                      <a:pt x="8481" y="1143"/>
                      <a:pt x="8291" y="1715"/>
                    </a:cubicBezTo>
                    <a:cubicBezTo>
                      <a:pt x="6290" y="6858"/>
                      <a:pt x="4671" y="12097"/>
                      <a:pt x="3433" y="17526"/>
                    </a:cubicBezTo>
                    <a:cubicBezTo>
                      <a:pt x="2099" y="23146"/>
                      <a:pt x="1242" y="28956"/>
                      <a:pt x="671" y="34671"/>
                    </a:cubicBezTo>
                    <a:cubicBezTo>
                      <a:pt x="-472" y="46292"/>
                      <a:pt x="-91" y="58103"/>
                      <a:pt x="1337" y="69723"/>
                    </a:cubicBezTo>
                    <a:cubicBezTo>
                      <a:pt x="1337" y="70390"/>
                      <a:pt x="1528" y="70866"/>
                      <a:pt x="2004" y="71438"/>
                    </a:cubicBezTo>
                    <a:cubicBezTo>
                      <a:pt x="2480" y="71914"/>
                      <a:pt x="3052" y="72104"/>
                      <a:pt x="3719" y="72104"/>
                    </a:cubicBezTo>
                    <a:cubicBezTo>
                      <a:pt x="4385" y="72104"/>
                      <a:pt x="4957" y="71819"/>
                      <a:pt x="5433" y="71438"/>
                    </a:cubicBezTo>
                    <a:cubicBezTo>
                      <a:pt x="5814" y="71056"/>
                      <a:pt x="6195" y="70295"/>
                      <a:pt x="6100" y="69723"/>
                    </a:cubicBezTo>
                    <a:cubicBezTo>
                      <a:pt x="5243" y="63055"/>
                      <a:pt x="4862" y="56483"/>
                      <a:pt x="4766" y="49816"/>
                    </a:cubicBezTo>
                    <a:cubicBezTo>
                      <a:pt x="4766" y="43053"/>
                      <a:pt x="5147" y="36385"/>
                      <a:pt x="6005" y="29623"/>
                    </a:cubicBezTo>
                    <a:lnTo>
                      <a:pt x="6005" y="29908"/>
                    </a:lnTo>
                    <a:cubicBezTo>
                      <a:pt x="6576" y="25622"/>
                      <a:pt x="7433" y="21336"/>
                      <a:pt x="8386" y="17050"/>
                    </a:cubicBezTo>
                    <a:cubicBezTo>
                      <a:pt x="9529" y="12287"/>
                      <a:pt x="11053" y="7525"/>
                      <a:pt x="12958" y="2953"/>
                    </a:cubicBezTo>
                    <a:cubicBezTo>
                      <a:pt x="13148" y="2381"/>
                      <a:pt x="12958" y="1619"/>
                      <a:pt x="12672" y="1048"/>
                    </a:cubicBezTo>
                    <a:cubicBezTo>
                      <a:pt x="12386" y="572"/>
                      <a:pt x="11815" y="95"/>
                      <a:pt x="11243" y="0"/>
                    </a:cubicBezTo>
                    <a:cubicBezTo>
                      <a:pt x="11053" y="0"/>
                      <a:pt x="10862" y="0"/>
                      <a:pt x="10577" y="0"/>
                    </a:cubicBezTo>
                    <a:cubicBezTo>
                      <a:pt x="10196" y="0"/>
                      <a:pt x="9719" y="95"/>
                      <a:pt x="9338" y="286"/>
                    </a:cubicBezTo>
                    <a:moveTo>
                      <a:pt x="5909" y="30290"/>
                    </a:moveTo>
                    <a:lnTo>
                      <a:pt x="5909" y="30290"/>
                    </a:lnTo>
                    <a:close/>
                  </a:path>
                </a:pathLst>
              </a:custGeom>
              <a:solidFill>
                <a:srgbClr val="F3BC49"/>
              </a:solidFill>
              <a:ln w="9525"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id="{4DAF16A8-FF72-6301-5614-E4A8985F3469}"/>
                  </a:ext>
                </a:extLst>
              </p:cNvPr>
              <p:cNvSpPr/>
              <p:nvPr/>
            </p:nvSpPr>
            <p:spPr>
              <a:xfrm>
                <a:off x="3453186" y="3341759"/>
                <a:ext cx="8073" cy="66960"/>
              </a:xfrm>
              <a:custGeom>
                <a:avLst/>
                <a:gdLst>
                  <a:gd name="connsiteX0" fmla="*/ 3341 w 8073"/>
                  <a:gd name="connsiteY0" fmla="*/ 1524 h 66960"/>
                  <a:gd name="connsiteX1" fmla="*/ 960 w 8073"/>
                  <a:gd name="connsiteY1" fmla="*/ 16288 h 66960"/>
                  <a:gd name="connsiteX2" fmla="*/ 7 w 8073"/>
                  <a:gd name="connsiteY2" fmla="*/ 32385 h 66960"/>
                  <a:gd name="connsiteX3" fmla="*/ 2198 w 8073"/>
                  <a:gd name="connsiteY3" fmla="*/ 64580 h 66960"/>
                  <a:gd name="connsiteX4" fmla="*/ 2865 w 8073"/>
                  <a:gd name="connsiteY4" fmla="*/ 66294 h 66960"/>
                  <a:gd name="connsiteX5" fmla="*/ 4579 w 8073"/>
                  <a:gd name="connsiteY5" fmla="*/ 66961 h 66960"/>
                  <a:gd name="connsiteX6" fmla="*/ 6294 w 8073"/>
                  <a:gd name="connsiteY6" fmla="*/ 66294 h 66960"/>
                  <a:gd name="connsiteX7" fmla="*/ 6960 w 8073"/>
                  <a:gd name="connsiteY7" fmla="*/ 64580 h 66960"/>
                  <a:gd name="connsiteX8" fmla="*/ 4865 w 8073"/>
                  <a:gd name="connsiteY8" fmla="*/ 39624 h 66960"/>
                  <a:gd name="connsiteX9" fmla="*/ 6198 w 8073"/>
                  <a:gd name="connsiteY9" fmla="*/ 12764 h 66960"/>
                  <a:gd name="connsiteX10" fmla="*/ 6198 w 8073"/>
                  <a:gd name="connsiteY10" fmla="*/ 13049 h 66960"/>
                  <a:gd name="connsiteX11" fmla="*/ 8008 w 8073"/>
                  <a:gd name="connsiteY11" fmla="*/ 2858 h 66960"/>
                  <a:gd name="connsiteX12" fmla="*/ 6389 w 8073"/>
                  <a:gd name="connsiteY12" fmla="*/ 0 h 66960"/>
                  <a:gd name="connsiteX13" fmla="*/ 5817 w 8073"/>
                  <a:gd name="connsiteY13" fmla="*/ 0 h 66960"/>
                  <a:gd name="connsiteX14" fmla="*/ 3531 w 8073"/>
                  <a:gd name="connsiteY14" fmla="*/ 1715 h 66960"/>
                  <a:gd name="connsiteX15" fmla="*/ 6198 w 8073"/>
                  <a:gd name="connsiteY15" fmla="*/ 13621 h 66960"/>
                  <a:gd name="connsiteX16" fmla="*/ 6198 w 8073"/>
                  <a:gd name="connsiteY16" fmla="*/ 13621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73" h="66960">
                    <a:moveTo>
                      <a:pt x="3341" y="1524"/>
                    </a:moveTo>
                    <a:cubicBezTo>
                      <a:pt x="2293" y="6477"/>
                      <a:pt x="1531" y="11335"/>
                      <a:pt x="960" y="16288"/>
                    </a:cubicBezTo>
                    <a:cubicBezTo>
                      <a:pt x="293" y="21622"/>
                      <a:pt x="102" y="27051"/>
                      <a:pt x="7" y="32385"/>
                    </a:cubicBezTo>
                    <a:cubicBezTo>
                      <a:pt x="-88" y="43148"/>
                      <a:pt x="769" y="53912"/>
                      <a:pt x="2198" y="64580"/>
                    </a:cubicBezTo>
                    <a:cubicBezTo>
                      <a:pt x="2198" y="65246"/>
                      <a:pt x="2388" y="65723"/>
                      <a:pt x="2865" y="66294"/>
                    </a:cubicBezTo>
                    <a:cubicBezTo>
                      <a:pt x="3341" y="66770"/>
                      <a:pt x="3912" y="66961"/>
                      <a:pt x="4579" y="66961"/>
                    </a:cubicBezTo>
                    <a:cubicBezTo>
                      <a:pt x="5246" y="66961"/>
                      <a:pt x="5817" y="66675"/>
                      <a:pt x="6294" y="66294"/>
                    </a:cubicBezTo>
                    <a:cubicBezTo>
                      <a:pt x="6675" y="65913"/>
                      <a:pt x="7056" y="65246"/>
                      <a:pt x="6960" y="64580"/>
                    </a:cubicBezTo>
                    <a:cubicBezTo>
                      <a:pt x="5913" y="56293"/>
                      <a:pt x="5151" y="47911"/>
                      <a:pt x="4865" y="39624"/>
                    </a:cubicBezTo>
                    <a:cubicBezTo>
                      <a:pt x="4579" y="30575"/>
                      <a:pt x="5055" y="21622"/>
                      <a:pt x="6198" y="12764"/>
                    </a:cubicBezTo>
                    <a:lnTo>
                      <a:pt x="6198" y="13049"/>
                    </a:lnTo>
                    <a:cubicBezTo>
                      <a:pt x="6675" y="9620"/>
                      <a:pt x="7246" y="6191"/>
                      <a:pt x="8008" y="2858"/>
                    </a:cubicBezTo>
                    <a:cubicBezTo>
                      <a:pt x="8294" y="1619"/>
                      <a:pt x="7627" y="286"/>
                      <a:pt x="6389" y="0"/>
                    </a:cubicBezTo>
                    <a:cubicBezTo>
                      <a:pt x="6198" y="0"/>
                      <a:pt x="6008" y="0"/>
                      <a:pt x="5817" y="0"/>
                    </a:cubicBezTo>
                    <a:cubicBezTo>
                      <a:pt x="4770" y="0"/>
                      <a:pt x="3722" y="667"/>
                      <a:pt x="3531" y="1715"/>
                    </a:cubicBezTo>
                    <a:moveTo>
                      <a:pt x="6198" y="13621"/>
                    </a:moveTo>
                    <a:lnTo>
                      <a:pt x="6198" y="13621"/>
                    </a:lnTo>
                    <a:close/>
                  </a:path>
                </a:pathLst>
              </a:custGeom>
              <a:solidFill>
                <a:srgbClr val="F3BC49"/>
              </a:solid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id="{9BE79E46-DBF4-6111-4C0B-0DFAC3FE1299}"/>
                  </a:ext>
                </a:extLst>
              </p:cNvPr>
              <p:cNvSpPr/>
              <p:nvPr/>
            </p:nvSpPr>
            <p:spPr>
              <a:xfrm>
                <a:off x="3455872" y="3349665"/>
                <a:ext cx="7131" cy="62483"/>
              </a:xfrm>
              <a:custGeom>
                <a:avLst/>
                <a:gdLst>
                  <a:gd name="connsiteX0" fmla="*/ 3703 w 7131"/>
                  <a:gd name="connsiteY0" fmla="*/ 286 h 62483"/>
                  <a:gd name="connsiteX1" fmla="*/ 2560 w 7131"/>
                  <a:gd name="connsiteY1" fmla="*/ 1715 h 62483"/>
                  <a:gd name="connsiteX2" fmla="*/ 1131 w 7131"/>
                  <a:gd name="connsiteY2" fmla="*/ 60103 h 62483"/>
                  <a:gd name="connsiteX3" fmla="*/ 1798 w 7131"/>
                  <a:gd name="connsiteY3" fmla="*/ 61817 h 62483"/>
                  <a:gd name="connsiteX4" fmla="*/ 3512 w 7131"/>
                  <a:gd name="connsiteY4" fmla="*/ 62484 h 62483"/>
                  <a:gd name="connsiteX5" fmla="*/ 5989 w 7131"/>
                  <a:gd name="connsiteY5" fmla="*/ 60007 h 62483"/>
                  <a:gd name="connsiteX6" fmla="*/ 5036 w 7131"/>
                  <a:gd name="connsiteY6" fmla="*/ 45625 h 62483"/>
                  <a:gd name="connsiteX7" fmla="*/ 4941 w 7131"/>
                  <a:gd name="connsiteY7" fmla="*/ 31147 h 62483"/>
                  <a:gd name="connsiteX8" fmla="*/ 7132 w 7131"/>
                  <a:gd name="connsiteY8" fmla="*/ 2286 h 62483"/>
                  <a:gd name="connsiteX9" fmla="*/ 6846 w 7131"/>
                  <a:gd name="connsiteY9" fmla="*/ 1143 h 62483"/>
                  <a:gd name="connsiteX10" fmla="*/ 5417 w 7131"/>
                  <a:gd name="connsiteY10" fmla="*/ 0 h 62483"/>
                  <a:gd name="connsiteX11" fmla="*/ 4846 w 7131"/>
                  <a:gd name="connsiteY11" fmla="*/ 0 h 62483"/>
                  <a:gd name="connsiteX12" fmla="*/ 3607 w 7131"/>
                  <a:gd name="connsiteY12" fmla="*/ 286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31" h="62483">
                    <a:moveTo>
                      <a:pt x="3703" y="286"/>
                    </a:moveTo>
                    <a:cubicBezTo>
                      <a:pt x="3226" y="571"/>
                      <a:pt x="2655" y="1143"/>
                      <a:pt x="2560" y="1715"/>
                    </a:cubicBezTo>
                    <a:cubicBezTo>
                      <a:pt x="-107" y="21050"/>
                      <a:pt x="-869" y="40672"/>
                      <a:pt x="1131" y="60103"/>
                    </a:cubicBezTo>
                    <a:cubicBezTo>
                      <a:pt x="1131" y="60770"/>
                      <a:pt x="1321" y="61341"/>
                      <a:pt x="1798" y="61817"/>
                    </a:cubicBezTo>
                    <a:cubicBezTo>
                      <a:pt x="2274" y="62294"/>
                      <a:pt x="2941" y="62484"/>
                      <a:pt x="3512" y="62484"/>
                    </a:cubicBezTo>
                    <a:cubicBezTo>
                      <a:pt x="4750" y="62484"/>
                      <a:pt x="6084" y="61341"/>
                      <a:pt x="5989" y="60007"/>
                    </a:cubicBezTo>
                    <a:cubicBezTo>
                      <a:pt x="5608" y="55245"/>
                      <a:pt x="5227" y="50387"/>
                      <a:pt x="5036" y="45625"/>
                    </a:cubicBezTo>
                    <a:cubicBezTo>
                      <a:pt x="4846" y="40767"/>
                      <a:pt x="4846" y="36004"/>
                      <a:pt x="4941" y="31147"/>
                    </a:cubicBezTo>
                    <a:cubicBezTo>
                      <a:pt x="5036" y="21526"/>
                      <a:pt x="5893" y="11906"/>
                      <a:pt x="7132" y="2286"/>
                    </a:cubicBezTo>
                    <a:cubicBezTo>
                      <a:pt x="7132" y="1810"/>
                      <a:pt x="7036" y="1429"/>
                      <a:pt x="6846" y="1143"/>
                    </a:cubicBezTo>
                    <a:cubicBezTo>
                      <a:pt x="6560" y="571"/>
                      <a:pt x="5989" y="191"/>
                      <a:pt x="5417" y="0"/>
                    </a:cubicBezTo>
                    <a:cubicBezTo>
                      <a:pt x="5227" y="0"/>
                      <a:pt x="5036" y="0"/>
                      <a:pt x="4846" y="0"/>
                    </a:cubicBezTo>
                    <a:cubicBezTo>
                      <a:pt x="4465" y="0"/>
                      <a:pt x="3988" y="95"/>
                      <a:pt x="3607" y="286"/>
                    </a:cubicBezTo>
                  </a:path>
                </a:pathLst>
              </a:custGeom>
              <a:solidFill>
                <a:srgbClr val="F3BC49"/>
              </a:solidFill>
              <a:ln w="9525"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id="{6DCF9FE3-7B03-E15E-BCAE-AB9641C05BA8}"/>
                  </a:ext>
                </a:extLst>
              </p:cNvPr>
              <p:cNvSpPr/>
              <p:nvPr/>
            </p:nvSpPr>
            <p:spPr>
              <a:xfrm>
                <a:off x="3459860" y="3359857"/>
                <a:ext cx="8191" cy="56102"/>
              </a:xfrm>
              <a:custGeom>
                <a:avLst/>
                <a:gdLst>
                  <a:gd name="connsiteX0" fmla="*/ 3334 w 8191"/>
                  <a:gd name="connsiteY0" fmla="*/ 2381 h 56102"/>
                  <a:gd name="connsiteX1" fmla="*/ 1524 w 8191"/>
                  <a:gd name="connsiteY1" fmla="*/ 26956 h 56102"/>
                  <a:gd name="connsiteX2" fmla="*/ 0 w 8191"/>
                  <a:gd name="connsiteY2" fmla="*/ 53435 h 56102"/>
                  <a:gd name="connsiteX3" fmla="*/ 2667 w 8191"/>
                  <a:gd name="connsiteY3" fmla="*/ 56102 h 56102"/>
                  <a:gd name="connsiteX4" fmla="*/ 5334 w 8191"/>
                  <a:gd name="connsiteY4" fmla="*/ 53435 h 56102"/>
                  <a:gd name="connsiteX5" fmla="*/ 6668 w 8191"/>
                  <a:gd name="connsiteY5" fmla="*/ 28861 h 56102"/>
                  <a:gd name="connsiteX6" fmla="*/ 8192 w 8191"/>
                  <a:gd name="connsiteY6" fmla="*/ 2381 h 56102"/>
                  <a:gd name="connsiteX7" fmla="*/ 5810 w 8191"/>
                  <a:gd name="connsiteY7" fmla="*/ 0 h 56102"/>
                  <a:gd name="connsiteX8" fmla="*/ 3334 w 8191"/>
                  <a:gd name="connsiteY8" fmla="*/ 2381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1" h="56102">
                    <a:moveTo>
                      <a:pt x="3334" y="2381"/>
                    </a:moveTo>
                    <a:cubicBezTo>
                      <a:pt x="2858" y="10573"/>
                      <a:pt x="2191" y="18764"/>
                      <a:pt x="1524" y="26956"/>
                    </a:cubicBezTo>
                    <a:cubicBezTo>
                      <a:pt x="857" y="35814"/>
                      <a:pt x="95" y="44577"/>
                      <a:pt x="0" y="53435"/>
                    </a:cubicBezTo>
                    <a:cubicBezTo>
                      <a:pt x="0" y="54864"/>
                      <a:pt x="1143" y="56102"/>
                      <a:pt x="2667" y="56102"/>
                    </a:cubicBezTo>
                    <a:cubicBezTo>
                      <a:pt x="4191" y="56102"/>
                      <a:pt x="5239" y="54864"/>
                      <a:pt x="5334" y="53435"/>
                    </a:cubicBezTo>
                    <a:cubicBezTo>
                      <a:pt x="5810" y="45244"/>
                      <a:pt x="6096" y="37052"/>
                      <a:pt x="6668" y="28861"/>
                    </a:cubicBezTo>
                    <a:cubicBezTo>
                      <a:pt x="7239" y="20002"/>
                      <a:pt x="7810" y="11240"/>
                      <a:pt x="8192" y="2381"/>
                    </a:cubicBezTo>
                    <a:cubicBezTo>
                      <a:pt x="8192" y="1048"/>
                      <a:pt x="7049" y="0"/>
                      <a:pt x="5810" y="0"/>
                    </a:cubicBezTo>
                    <a:cubicBezTo>
                      <a:pt x="4381" y="0"/>
                      <a:pt x="3429" y="1143"/>
                      <a:pt x="3334" y="2381"/>
                    </a:cubicBezTo>
                  </a:path>
                </a:pathLst>
              </a:custGeom>
              <a:solidFill>
                <a:srgbClr val="F3BC49"/>
              </a:solid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id="{51832711-B517-E20A-4417-30527F8BC691}"/>
                  </a:ext>
                </a:extLst>
              </p:cNvPr>
              <p:cNvSpPr/>
              <p:nvPr/>
            </p:nvSpPr>
            <p:spPr>
              <a:xfrm>
                <a:off x="3450026" y="3336806"/>
                <a:ext cx="16186" cy="89045"/>
              </a:xfrm>
              <a:custGeom>
                <a:avLst/>
                <a:gdLst>
                  <a:gd name="connsiteX0" fmla="*/ 9073 w 16186"/>
                  <a:gd name="connsiteY0" fmla="*/ 1429 h 89045"/>
                  <a:gd name="connsiteX1" fmla="*/ 4691 w 16186"/>
                  <a:gd name="connsiteY1" fmla="*/ 10478 h 89045"/>
                  <a:gd name="connsiteX2" fmla="*/ 1643 w 16186"/>
                  <a:gd name="connsiteY2" fmla="*/ 20955 h 89045"/>
                  <a:gd name="connsiteX3" fmla="*/ 214 w 16186"/>
                  <a:gd name="connsiteY3" fmla="*/ 31433 h 89045"/>
                  <a:gd name="connsiteX4" fmla="*/ 214 w 16186"/>
                  <a:gd name="connsiteY4" fmla="*/ 44387 h 89045"/>
                  <a:gd name="connsiteX5" fmla="*/ 3643 w 16186"/>
                  <a:gd name="connsiteY5" fmla="*/ 66770 h 89045"/>
                  <a:gd name="connsiteX6" fmla="*/ 6882 w 16186"/>
                  <a:gd name="connsiteY6" fmla="*/ 77534 h 89045"/>
                  <a:gd name="connsiteX7" fmla="*/ 11740 w 16186"/>
                  <a:gd name="connsiteY7" fmla="*/ 87821 h 89045"/>
                  <a:gd name="connsiteX8" fmla="*/ 14407 w 16186"/>
                  <a:gd name="connsiteY8" fmla="*/ 88964 h 89045"/>
                  <a:gd name="connsiteX9" fmla="*/ 16121 w 16186"/>
                  <a:gd name="connsiteY9" fmla="*/ 86011 h 89045"/>
                  <a:gd name="connsiteX10" fmla="*/ 13549 w 16186"/>
                  <a:gd name="connsiteY10" fmla="*/ 77153 h 89045"/>
                  <a:gd name="connsiteX11" fmla="*/ 10882 w 16186"/>
                  <a:gd name="connsiteY11" fmla="*/ 67723 h 89045"/>
                  <a:gd name="connsiteX12" fmla="*/ 6882 w 16186"/>
                  <a:gd name="connsiteY12" fmla="*/ 48482 h 89045"/>
                  <a:gd name="connsiteX13" fmla="*/ 6025 w 16186"/>
                  <a:gd name="connsiteY13" fmla="*/ 37148 h 89045"/>
                  <a:gd name="connsiteX14" fmla="*/ 6787 w 16186"/>
                  <a:gd name="connsiteY14" fmla="*/ 24384 h 89045"/>
                  <a:gd name="connsiteX15" fmla="*/ 6787 w 16186"/>
                  <a:gd name="connsiteY15" fmla="*/ 25146 h 89045"/>
                  <a:gd name="connsiteX16" fmla="*/ 8025 w 16186"/>
                  <a:gd name="connsiteY16" fmla="*/ 18383 h 89045"/>
                  <a:gd name="connsiteX17" fmla="*/ 10311 w 16186"/>
                  <a:gd name="connsiteY17" fmla="*/ 11144 h 89045"/>
                  <a:gd name="connsiteX18" fmla="*/ 13835 w 16186"/>
                  <a:gd name="connsiteY18" fmla="*/ 4191 h 89045"/>
                  <a:gd name="connsiteX19" fmla="*/ 12787 w 16186"/>
                  <a:gd name="connsiteY19" fmla="*/ 381 h 89045"/>
                  <a:gd name="connsiteX20" fmla="*/ 11454 w 16186"/>
                  <a:gd name="connsiteY20" fmla="*/ 0 h 89045"/>
                  <a:gd name="connsiteX21" fmla="*/ 9073 w 16186"/>
                  <a:gd name="connsiteY21" fmla="*/ 1334 h 89045"/>
                  <a:gd name="connsiteX22" fmla="*/ 10501 w 16186"/>
                  <a:gd name="connsiteY22" fmla="*/ 10573 h 89045"/>
                  <a:gd name="connsiteX23" fmla="*/ 10501 w 16186"/>
                  <a:gd name="connsiteY23" fmla="*/ 10573 h 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86" h="89045">
                    <a:moveTo>
                      <a:pt x="9073" y="1429"/>
                    </a:moveTo>
                    <a:cubicBezTo>
                      <a:pt x="7358" y="4286"/>
                      <a:pt x="5929" y="7334"/>
                      <a:pt x="4691" y="10478"/>
                    </a:cubicBezTo>
                    <a:cubicBezTo>
                      <a:pt x="3358" y="13907"/>
                      <a:pt x="2405" y="17431"/>
                      <a:pt x="1643" y="20955"/>
                    </a:cubicBezTo>
                    <a:cubicBezTo>
                      <a:pt x="881" y="24384"/>
                      <a:pt x="500" y="27908"/>
                      <a:pt x="214" y="31433"/>
                    </a:cubicBezTo>
                    <a:cubicBezTo>
                      <a:pt x="-71" y="35719"/>
                      <a:pt x="-71" y="40100"/>
                      <a:pt x="214" y="44387"/>
                    </a:cubicBezTo>
                    <a:cubicBezTo>
                      <a:pt x="595" y="51911"/>
                      <a:pt x="1834" y="59436"/>
                      <a:pt x="3643" y="66770"/>
                    </a:cubicBezTo>
                    <a:cubicBezTo>
                      <a:pt x="4501" y="70390"/>
                      <a:pt x="5644" y="74009"/>
                      <a:pt x="6882" y="77534"/>
                    </a:cubicBezTo>
                    <a:cubicBezTo>
                      <a:pt x="8215" y="81153"/>
                      <a:pt x="9739" y="84582"/>
                      <a:pt x="11740" y="87821"/>
                    </a:cubicBezTo>
                    <a:cubicBezTo>
                      <a:pt x="12311" y="88773"/>
                      <a:pt x="13359" y="89249"/>
                      <a:pt x="14407" y="88964"/>
                    </a:cubicBezTo>
                    <a:cubicBezTo>
                      <a:pt x="15740" y="88583"/>
                      <a:pt x="16407" y="87249"/>
                      <a:pt x="16121" y="86011"/>
                    </a:cubicBezTo>
                    <a:cubicBezTo>
                      <a:pt x="15454" y="83058"/>
                      <a:pt x="14502" y="80105"/>
                      <a:pt x="13549" y="77153"/>
                    </a:cubicBezTo>
                    <a:cubicBezTo>
                      <a:pt x="12597" y="74009"/>
                      <a:pt x="11740" y="70866"/>
                      <a:pt x="10882" y="67723"/>
                    </a:cubicBezTo>
                    <a:cubicBezTo>
                      <a:pt x="9168" y="61436"/>
                      <a:pt x="7834" y="54959"/>
                      <a:pt x="6882" y="48482"/>
                    </a:cubicBezTo>
                    <a:cubicBezTo>
                      <a:pt x="6501" y="44768"/>
                      <a:pt x="6215" y="40958"/>
                      <a:pt x="6025" y="37148"/>
                    </a:cubicBezTo>
                    <a:cubicBezTo>
                      <a:pt x="6025" y="32957"/>
                      <a:pt x="6215" y="28670"/>
                      <a:pt x="6787" y="24384"/>
                    </a:cubicBezTo>
                    <a:cubicBezTo>
                      <a:pt x="6787" y="24670"/>
                      <a:pt x="6787" y="24956"/>
                      <a:pt x="6787" y="25146"/>
                    </a:cubicBezTo>
                    <a:cubicBezTo>
                      <a:pt x="7168" y="22860"/>
                      <a:pt x="7549" y="20574"/>
                      <a:pt x="8025" y="18383"/>
                    </a:cubicBezTo>
                    <a:cubicBezTo>
                      <a:pt x="8596" y="15907"/>
                      <a:pt x="9454" y="13526"/>
                      <a:pt x="10311" y="11144"/>
                    </a:cubicBezTo>
                    <a:cubicBezTo>
                      <a:pt x="11359" y="8763"/>
                      <a:pt x="12502" y="6382"/>
                      <a:pt x="13835" y="4191"/>
                    </a:cubicBezTo>
                    <a:cubicBezTo>
                      <a:pt x="14597" y="2858"/>
                      <a:pt x="14121" y="1143"/>
                      <a:pt x="12787" y="381"/>
                    </a:cubicBezTo>
                    <a:cubicBezTo>
                      <a:pt x="12406" y="95"/>
                      <a:pt x="11930" y="0"/>
                      <a:pt x="11454" y="0"/>
                    </a:cubicBezTo>
                    <a:cubicBezTo>
                      <a:pt x="10501" y="0"/>
                      <a:pt x="9549" y="476"/>
                      <a:pt x="9073" y="1334"/>
                    </a:cubicBezTo>
                    <a:moveTo>
                      <a:pt x="10501" y="10573"/>
                    </a:moveTo>
                    <a:lnTo>
                      <a:pt x="10501" y="10573"/>
                    </a:lnTo>
                  </a:path>
                </a:pathLst>
              </a:custGeom>
              <a:solidFill>
                <a:srgbClr val="F3BC49"/>
              </a:solidFill>
              <a:ln w="9525"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id="{556E810A-8553-C76A-8D14-39198BA16384}"/>
                  </a:ext>
                </a:extLst>
              </p:cNvPr>
              <p:cNvSpPr/>
              <p:nvPr/>
            </p:nvSpPr>
            <p:spPr>
              <a:xfrm>
                <a:off x="3453383" y="3378145"/>
                <a:ext cx="12698" cy="50352"/>
              </a:xfrm>
              <a:custGeom>
                <a:avLst/>
                <a:gdLst>
                  <a:gd name="connsiteX0" fmla="*/ 0 w 12698"/>
                  <a:gd name="connsiteY0" fmla="*/ 2477 h 50352"/>
                  <a:gd name="connsiteX1" fmla="*/ 476 w 12698"/>
                  <a:gd name="connsiteY1" fmla="*/ 13145 h 50352"/>
                  <a:gd name="connsiteX2" fmla="*/ 1905 w 12698"/>
                  <a:gd name="connsiteY2" fmla="*/ 24384 h 50352"/>
                  <a:gd name="connsiteX3" fmla="*/ 8001 w 12698"/>
                  <a:gd name="connsiteY3" fmla="*/ 48578 h 50352"/>
                  <a:gd name="connsiteX4" fmla="*/ 10954 w 12698"/>
                  <a:gd name="connsiteY4" fmla="*/ 50292 h 50352"/>
                  <a:gd name="connsiteX5" fmla="*/ 12573 w 12698"/>
                  <a:gd name="connsiteY5" fmla="*/ 47339 h 50352"/>
                  <a:gd name="connsiteX6" fmla="*/ 8573 w 12698"/>
                  <a:gd name="connsiteY6" fmla="*/ 33623 h 50352"/>
                  <a:gd name="connsiteX7" fmla="*/ 6001 w 12698"/>
                  <a:gd name="connsiteY7" fmla="*/ 20003 h 50352"/>
                  <a:gd name="connsiteX8" fmla="*/ 6001 w 12698"/>
                  <a:gd name="connsiteY8" fmla="*/ 20193 h 50352"/>
                  <a:gd name="connsiteX9" fmla="*/ 4763 w 12698"/>
                  <a:gd name="connsiteY9" fmla="*/ 2381 h 50352"/>
                  <a:gd name="connsiteX10" fmla="*/ 2381 w 12698"/>
                  <a:gd name="connsiteY10" fmla="*/ 0 h 50352"/>
                  <a:gd name="connsiteX11" fmla="*/ 0 w 12698"/>
                  <a:gd name="connsiteY11" fmla="*/ 2381 h 50352"/>
                  <a:gd name="connsiteX12" fmla="*/ 6001 w 12698"/>
                  <a:gd name="connsiteY12" fmla="*/ 19907 h 50352"/>
                  <a:gd name="connsiteX13" fmla="*/ 6001 w 12698"/>
                  <a:gd name="connsiteY13" fmla="*/ 19526 h 50352"/>
                  <a:gd name="connsiteX14" fmla="*/ 6001 w 12698"/>
                  <a:gd name="connsiteY14" fmla="*/ 19907 h 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8" h="50352">
                    <a:moveTo>
                      <a:pt x="0" y="2477"/>
                    </a:moveTo>
                    <a:cubicBezTo>
                      <a:pt x="0" y="6096"/>
                      <a:pt x="191" y="9620"/>
                      <a:pt x="476" y="13145"/>
                    </a:cubicBezTo>
                    <a:cubicBezTo>
                      <a:pt x="762" y="16859"/>
                      <a:pt x="1333" y="20669"/>
                      <a:pt x="1905" y="24384"/>
                    </a:cubicBezTo>
                    <a:cubicBezTo>
                      <a:pt x="3239" y="32576"/>
                      <a:pt x="5334" y="40672"/>
                      <a:pt x="8001" y="48578"/>
                    </a:cubicBezTo>
                    <a:cubicBezTo>
                      <a:pt x="8382" y="49816"/>
                      <a:pt x="9620" y="50578"/>
                      <a:pt x="10954" y="50292"/>
                    </a:cubicBezTo>
                    <a:cubicBezTo>
                      <a:pt x="12097" y="50006"/>
                      <a:pt x="13049" y="48578"/>
                      <a:pt x="12573" y="47339"/>
                    </a:cubicBezTo>
                    <a:cubicBezTo>
                      <a:pt x="11049" y="42767"/>
                      <a:pt x="9716" y="38291"/>
                      <a:pt x="8573" y="33623"/>
                    </a:cubicBezTo>
                    <a:cubicBezTo>
                      <a:pt x="7525" y="29147"/>
                      <a:pt x="6668" y="24670"/>
                      <a:pt x="6001" y="20003"/>
                    </a:cubicBezTo>
                    <a:lnTo>
                      <a:pt x="6001" y="20193"/>
                    </a:lnTo>
                    <a:cubicBezTo>
                      <a:pt x="5239" y="14288"/>
                      <a:pt x="4858" y="8382"/>
                      <a:pt x="4763" y="2381"/>
                    </a:cubicBezTo>
                    <a:cubicBezTo>
                      <a:pt x="4763" y="1048"/>
                      <a:pt x="3715" y="0"/>
                      <a:pt x="2381" y="0"/>
                    </a:cubicBezTo>
                    <a:cubicBezTo>
                      <a:pt x="1048" y="0"/>
                      <a:pt x="0" y="1048"/>
                      <a:pt x="0" y="2381"/>
                    </a:cubicBezTo>
                    <a:moveTo>
                      <a:pt x="6001" y="19907"/>
                    </a:moveTo>
                    <a:cubicBezTo>
                      <a:pt x="6001" y="19907"/>
                      <a:pt x="6001" y="19622"/>
                      <a:pt x="6001" y="19526"/>
                    </a:cubicBezTo>
                    <a:lnTo>
                      <a:pt x="6001" y="19907"/>
                    </a:lnTo>
                  </a:path>
                </a:pathLst>
              </a:custGeom>
              <a:solidFill>
                <a:srgbClr val="F3BC49"/>
              </a:solid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id="{F893856D-1D6B-96F7-90DF-43935CF6A8B9}"/>
                  </a:ext>
                </a:extLst>
              </p:cNvPr>
              <p:cNvSpPr/>
              <p:nvPr/>
            </p:nvSpPr>
            <p:spPr>
              <a:xfrm>
                <a:off x="3463194" y="3348427"/>
                <a:ext cx="7147" cy="49911"/>
              </a:xfrm>
              <a:custGeom>
                <a:avLst/>
                <a:gdLst>
                  <a:gd name="connsiteX0" fmla="*/ 2191 w 7147"/>
                  <a:gd name="connsiteY0" fmla="*/ 191 h 49911"/>
                  <a:gd name="connsiteX1" fmla="*/ 476 w 7147"/>
                  <a:gd name="connsiteY1" fmla="*/ 3143 h 49911"/>
                  <a:gd name="connsiteX2" fmla="*/ 1429 w 7147"/>
                  <a:gd name="connsiteY2" fmla="*/ 8192 h 49911"/>
                  <a:gd name="connsiteX3" fmla="*/ 1334 w 7147"/>
                  <a:gd name="connsiteY3" fmla="*/ 7525 h 49911"/>
                  <a:gd name="connsiteX4" fmla="*/ 2000 w 7147"/>
                  <a:gd name="connsiteY4" fmla="*/ 16097 h 49911"/>
                  <a:gd name="connsiteX5" fmla="*/ 1715 w 7147"/>
                  <a:gd name="connsiteY5" fmla="*/ 26479 h 49911"/>
                  <a:gd name="connsiteX6" fmla="*/ 762 w 7147"/>
                  <a:gd name="connsiteY6" fmla="*/ 36862 h 49911"/>
                  <a:gd name="connsiteX7" fmla="*/ 0 w 7147"/>
                  <a:gd name="connsiteY7" fmla="*/ 47149 h 49911"/>
                  <a:gd name="connsiteX8" fmla="*/ 2762 w 7147"/>
                  <a:gd name="connsiteY8" fmla="*/ 49911 h 49911"/>
                  <a:gd name="connsiteX9" fmla="*/ 4667 w 7147"/>
                  <a:gd name="connsiteY9" fmla="*/ 49149 h 49911"/>
                  <a:gd name="connsiteX10" fmla="*/ 5525 w 7147"/>
                  <a:gd name="connsiteY10" fmla="*/ 47149 h 49911"/>
                  <a:gd name="connsiteX11" fmla="*/ 6382 w 7147"/>
                  <a:gd name="connsiteY11" fmla="*/ 36862 h 49911"/>
                  <a:gd name="connsiteX12" fmla="*/ 7049 w 7147"/>
                  <a:gd name="connsiteY12" fmla="*/ 24670 h 49911"/>
                  <a:gd name="connsiteX13" fmla="*/ 6858 w 7147"/>
                  <a:gd name="connsiteY13" fmla="*/ 12573 h 49911"/>
                  <a:gd name="connsiteX14" fmla="*/ 5144 w 7147"/>
                  <a:gd name="connsiteY14" fmla="*/ 1715 h 49911"/>
                  <a:gd name="connsiteX15" fmla="*/ 2858 w 7147"/>
                  <a:gd name="connsiteY15" fmla="*/ 0 h 49911"/>
                  <a:gd name="connsiteX16" fmla="*/ 2286 w 7147"/>
                  <a:gd name="connsiteY16" fmla="*/ 0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9911">
                    <a:moveTo>
                      <a:pt x="2191" y="191"/>
                    </a:moveTo>
                    <a:cubicBezTo>
                      <a:pt x="857" y="572"/>
                      <a:pt x="191" y="1810"/>
                      <a:pt x="476" y="3143"/>
                    </a:cubicBezTo>
                    <a:cubicBezTo>
                      <a:pt x="857" y="4858"/>
                      <a:pt x="1143" y="6572"/>
                      <a:pt x="1429" y="8192"/>
                    </a:cubicBezTo>
                    <a:cubicBezTo>
                      <a:pt x="1429" y="8001"/>
                      <a:pt x="1429" y="7810"/>
                      <a:pt x="1334" y="7525"/>
                    </a:cubicBezTo>
                    <a:cubicBezTo>
                      <a:pt x="1715" y="10382"/>
                      <a:pt x="1905" y="13240"/>
                      <a:pt x="2000" y="16097"/>
                    </a:cubicBezTo>
                    <a:cubicBezTo>
                      <a:pt x="2096" y="19526"/>
                      <a:pt x="1905" y="23051"/>
                      <a:pt x="1715" y="26479"/>
                    </a:cubicBezTo>
                    <a:cubicBezTo>
                      <a:pt x="1429" y="30004"/>
                      <a:pt x="1048" y="33433"/>
                      <a:pt x="762" y="36862"/>
                    </a:cubicBezTo>
                    <a:cubicBezTo>
                      <a:pt x="476" y="40291"/>
                      <a:pt x="95" y="43720"/>
                      <a:pt x="0" y="47149"/>
                    </a:cubicBezTo>
                    <a:cubicBezTo>
                      <a:pt x="0" y="48673"/>
                      <a:pt x="1238" y="49911"/>
                      <a:pt x="2762" y="49911"/>
                    </a:cubicBezTo>
                    <a:cubicBezTo>
                      <a:pt x="3429" y="49911"/>
                      <a:pt x="4191" y="49625"/>
                      <a:pt x="4667" y="49149"/>
                    </a:cubicBezTo>
                    <a:cubicBezTo>
                      <a:pt x="5239" y="48578"/>
                      <a:pt x="5334" y="48006"/>
                      <a:pt x="5525" y="47149"/>
                    </a:cubicBezTo>
                    <a:cubicBezTo>
                      <a:pt x="5906" y="43720"/>
                      <a:pt x="6096" y="40291"/>
                      <a:pt x="6382" y="36862"/>
                    </a:cubicBezTo>
                    <a:cubicBezTo>
                      <a:pt x="6668" y="32766"/>
                      <a:pt x="6953" y="28766"/>
                      <a:pt x="7049" y="24670"/>
                    </a:cubicBezTo>
                    <a:cubicBezTo>
                      <a:pt x="7239" y="20669"/>
                      <a:pt x="7144" y="16574"/>
                      <a:pt x="6858" y="12573"/>
                    </a:cubicBezTo>
                    <a:cubicBezTo>
                      <a:pt x="6572" y="8953"/>
                      <a:pt x="6001" y="5334"/>
                      <a:pt x="5144" y="1715"/>
                    </a:cubicBezTo>
                    <a:cubicBezTo>
                      <a:pt x="4858" y="667"/>
                      <a:pt x="3905" y="0"/>
                      <a:pt x="2858" y="0"/>
                    </a:cubicBezTo>
                    <a:cubicBezTo>
                      <a:pt x="2667" y="0"/>
                      <a:pt x="2477" y="0"/>
                      <a:pt x="2286" y="0"/>
                    </a:cubicBezTo>
                  </a:path>
                </a:pathLst>
              </a:custGeom>
              <a:solidFill>
                <a:srgbClr val="F3BC49"/>
              </a:solidFill>
              <a:ln w="9525"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id="{6308A180-1E51-A6FA-EBB5-226E1101BA8A}"/>
                  </a:ext>
                </a:extLst>
              </p:cNvPr>
              <p:cNvSpPr/>
              <p:nvPr/>
            </p:nvSpPr>
            <p:spPr>
              <a:xfrm>
                <a:off x="3462527" y="3373287"/>
                <a:ext cx="5512" cy="41338"/>
              </a:xfrm>
              <a:custGeom>
                <a:avLst/>
                <a:gdLst>
                  <a:gd name="connsiteX0" fmla="*/ 667 w 5512"/>
                  <a:gd name="connsiteY0" fmla="*/ 2381 h 41338"/>
                  <a:gd name="connsiteX1" fmla="*/ 0 w 5512"/>
                  <a:gd name="connsiteY1" fmla="*/ 38957 h 41338"/>
                  <a:gd name="connsiteX2" fmla="*/ 2381 w 5512"/>
                  <a:gd name="connsiteY2" fmla="*/ 41339 h 41338"/>
                  <a:gd name="connsiteX3" fmla="*/ 4763 w 5512"/>
                  <a:gd name="connsiteY3" fmla="*/ 38957 h 41338"/>
                  <a:gd name="connsiteX4" fmla="*/ 5429 w 5512"/>
                  <a:gd name="connsiteY4" fmla="*/ 2381 h 41338"/>
                  <a:gd name="connsiteX5" fmla="*/ 3048 w 5512"/>
                  <a:gd name="connsiteY5" fmla="*/ 0 h 41338"/>
                  <a:gd name="connsiteX6" fmla="*/ 667 w 5512"/>
                  <a:gd name="connsiteY6" fmla="*/ 2381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2" h="41338">
                    <a:moveTo>
                      <a:pt x="667" y="2381"/>
                    </a:moveTo>
                    <a:cubicBezTo>
                      <a:pt x="953" y="14573"/>
                      <a:pt x="0" y="26670"/>
                      <a:pt x="0" y="38957"/>
                    </a:cubicBezTo>
                    <a:cubicBezTo>
                      <a:pt x="0" y="40291"/>
                      <a:pt x="1048" y="41339"/>
                      <a:pt x="2381" y="41339"/>
                    </a:cubicBezTo>
                    <a:cubicBezTo>
                      <a:pt x="3715" y="41339"/>
                      <a:pt x="4763" y="40291"/>
                      <a:pt x="4763" y="38957"/>
                    </a:cubicBezTo>
                    <a:cubicBezTo>
                      <a:pt x="4763" y="26765"/>
                      <a:pt x="5810" y="14669"/>
                      <a:pt x="5429" y="2381"/>
                    </a:cubicBezTo>
                    <a:cubicBezTo>
                      <a:pt x="5429" y="1048"/>
                      <a:pt x="4382" y="0"/>
                      <a:pt x="3048" y="0"/>
                    </a:cubicBezTo>
                    <a:cubicBezTo>
                      <a:pt x="1810" y="0"/>
                      <a:pt x="667" y="1048"/>
                      <a:pt x="667" y="2381"/>
                    </a:cubicBezTo>
                  </a:path>
                </a:pathLst>
              </a:custGeom>
              <a:solidFill>
                <a:srgbClr val="F3BC49"/>
              </a:solid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id="{3DC0C5EF-CBD9-3A25-1C85-3152483F8D5F}"/>
                  </a:ext>
                </a:extLst>
              </p:cNvPr>
              <p:cNvSpPr/>
              <p:nvPr/>
            </p:nvSpPr>
            <p:spPr>
              <a:xfrm>
                <a:off x="3461475" y="3398338"/>
                <a:ext cx="4958" cy="15716"/>
              </a:xfrm>
              <a:custGeom>
                <a:avLst/>
                <a:gdLst>
                  <a:gd name="connsiteX0" fmla="*/ 5 w 4958"/>
                  <a:gd name="connsiteY0" fmla="*/ 2381 h 15716"/>
                  <a:gd name="connsiteX1" fmla="*/ 196 w 4958"/>
                  <a:gd name="connsiteY1" fmla="*/ 13335 h 15716"/>
                  <a:gd name="connsiteX2" fmla="*/ 2577 w 4958"/>
                  <a:gd name="connsiteY2" fmla="*/ 15716 h 15716"/>
                  <a:gd name="connsiteX3" fmla="*/ 4958 w 4958"/>
                  <a:gd name="connsiteY3" fmla="*/ 13335 h 15716"/>
                  <a:gd name="connsiteX4" fmla="*/ 4768 w 4958"/>
                  <a:gd name="connsiteY4" fmla="*/ 2381 h 15716"/>
                  <a:gd name="connsiteX5" fmla="*/ 2386 w 4958"/>
                  <a:gd name="connsiteY5" fmla="*/ 0 h 15716"/>
                  <a:gd name="connsiteX6" fmla="*/ 5 w 4958"/>
                  <a:gd name="connsiteY6" fmla="*/ 2381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8" h="15716">
                    <a:moveTo>
                      <a:pt x="5" y="2381"/>
                    </a:moveTo>
                    <a:cubicBezTo>
                      <a:pt x="196" y="6001"/>
                      <a:pt x="196" y="9716"/>
                      <a:pt x="196" y="13335"/>
                    </a:cubicBezTo>
                    <a:cubicBezTo>
                      <a:pt x="196" y="14668"/>
                      <a:pt x="1243" y="15716"/>
                      <a:pt x="2577" y="15716"/>
                    </a:cubicBezTo>
                    <a:cubicBezTo>
                      <a:pt x="3910" y="15716"/>
                      <a:pt x="4958" y="14668"/>
                      <a:pt x="4958" y="13335"/>
                    </a:cubicBezTo>
                    <a:cubicBezTo>
                      <a:pt x="4958" y="9716"/>
                      <a:pt x="4958" y="6096"/>
                      <a:pt x="4768" y="2381"/>
                    </a:cubicBezTo>
                    <a:cubicBezTo>
                      <a:pt x="4768" y="1048"/>
                      <a:pt x="3720" y="0"/>
                      <a:pt x="2386" y="0"/>
                    </a:cubicBezTo>
                    <a:cubicBezTo>
                      <a:pt x="1148" y="0"/>
                      <a:pt x="-90" y="1048"/>
                      <a:pt x="5" y="2381"/>
                    </a:cubicBezTo>
                  </a:path>
                </a:pathLst>
              </a:custGeom>
              <a:solidFill>
                <a:srgbClr val="F3BC49"/>
              </a:solidFill>
              <a:ln w="9525"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id="{2E262064-3015-099F-63E1-A05F81AFE73A}"/>
                  </a:ext>
                </a:extLst>
              </p:cNvPr>
              <p:cNvSpPr/>
              <p:nvPr/>
            </p:nvSpPr>
            <p:spPr>
              <a:xfrm>
                <a:off x="3448572" y="3288705"/>
                <a:ext cx="27480" cy="139918"/>
              </a:xfrm>
              <a:custGeom>
                <a:avLst/>
                <a:gdLst>
                  <a:gd name="connsiteX0" fmla="*/ 23290 w 27480"/>
                  <a:gd name="connsiteY0" fmla="*/ 572 h 139918"/>
                  <a:gd name="connsiteX1" fmla="*/ 14241 w 27480"/>
                  <a:gd name="connsiteY1" fmla="*/ 14288 h 139918"/>
                  <a:gd name="connsiteX2" fmla="*/ 7097 w 27480"/>
                  <a:gd name="connsiteY2" fmla="*/ 30861 h 139918"/>
                  <a:gd name="connsiteX3" fmla="*/ 334 w 27480"/>
                  <a:gd name="connsiteY3" fmla="*/ 66770 h 139918"/>
                  <a:gd name="connsiteX4" fmla="*/ 2144 w 27480"/>
                  <a:gd name="connsiteY4" fmla="*/ 103632 h 139918"/>
                  <a:gd name="connsiteX5" fmla="*/ 11288 w 27480"/>
                  <a:gd name="connsiteY5" fmla="*/ 138113 h 139918"/>
                  <a:gd name="connsiteX6" fmla="*/ 14146 w 27480"/>
                  <a:gd name="connsiteY6" fmla="*/ 139827 h 139918"/>
                  <a:gd name="connsiteX7" fmla="*/ 15860 w 27480"/>
                  <a:gd name="connsiteY7" fmla="*/ 136874 h 139918"/>
                  <a:gd name="connsiteX8" fmla="*/ 6431 w 27480"/>
                  <a:gd name="connsiteY8" fmla="*/ 100203 h 139918"/>
                  <a:gd name="connsiteX9" fmla="*/ 6431 w 27480"/>
                  <a:gd name="connsiteY9" fmla="*/ 100394 h 139918"/>
                  <a:gd name="connsiteX10" fmla="*/ 6240 w 27480"/>
                  <a:gd name="connsiteY10" fmla="*/ 55912 h 139918"/>
                  <a:gd name="connsiteX11" fmla="*/ 6240 w 27480"/>
                  <a:gd name="connsiteY11" fmla="*/ 56388 h 139918"/>
                  <a:gd name="connsiteX12" fmla="*/ 14717 w 27480"/>
                  <a:gd name="connsiteY12" fmla="*/ 24765 h 139918"/>
                  <a:gd name="connsiteX13" fmla="*/ 14527 w 27480"/>
                  <a:gd name="connsiteY13" fmla="*/ 25336 h 139918"/>
                  <a:gd name="connsiteX14" fmla="*/ 26242 w 27480"/>
                  <a:gd name="connsiteY14" fmla="*/ 4858 h 139918"/>
                  <a:gd name="connsiteX15" fmla="*/ 26814 w 27480"/>
                  <a:gd name="connsiteY15" fmla="*/ 4096 h 139918"/>
                  <a:gd name="connsiteX16" fmla="*/ 27481 w 27480"/>
                  <a:gd name="connsiteY16" fmla="*/ 2381 h 139918"/>
                  <a:gd name="connsiteX17" fmla="*/ 26814 w 27480"/>
                  <a:gd name="connsiteY17" fmla="*/ 667 h 139918"/>
                  <a:gd name="connsiteX18" fmla="*/ 25004 w 27480"/>
                  <a:gd name="connsiteY18" fmla="*/ 0 h 139918"/>
                  <a:gd name="connsiteX19" fmla="*/ 23385 w 27480"/>
                  <a:gd name="connsiteY19" fmla="*/ 667 h 139918"/>
                  <a:gd name="connsiteX20" fmla="*/ 6526 w 27480"/>
                  <a:gd name="connsiteY20" fmla="*/ 100203 h 139918"/>
                  <a:gd name="connsiteX21" fmla="*/ 6526 w 27480"/>
                  <a:gd name="connsiteY21" fmla="*/ 99727 h 139918"/>
                  <a:gd name="connsiteX22" fmla="*/ 6526 w 27480"/>
                  <a:gd name="connsiteY22" fmla="*/ 100203 h 1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139918">
                    <a:moveTo>
                      <a:pt x="23290" y="572"/>
                    </a:moveTo>
                    <a:cubicBezTo>
                      <a:pt x="19956" y="4953"/>
                      <a:pt x="16908" y="9430"/>
                      <a:pt x="14241" y="14288"/>
                    </a:cubicBezTo>
                    <a:cubicBezTo>
                      <a:pt x="11384" y="19622"/>
                      <a:pt x="9098" y="25146"/>
                      <a:pt x="7097" y="30861"/>
                    </a:cubicBezTo>
                    <a:cubicBezTo>
                      <a:pt x="3097" y="42386"/>
                      <a:pt x="1192" y="54578"/>
                      <a:pt x="334" y="66770"/>
                    </a:cubicBezTo>
                    <a:cubicBezTo>
                      <a:pt x="-523" y="79057"/>
                      <a:pt x="334" y="91440"/>
                      <a:pt x="2144" y="103632"/>
                    </a:cubicBezTo>
                    <a:cubicBezTo>
                      <a:pt x="3859" y="115443"/>
                      <a:pt x="6907" y="126968"/>
                      <a:pt x="11288" y="138113"/>
                    </a:cubicBezTo>
                    <a:cubicBezTo>
                      <a:pt x="11765" y="139351"/>
                      <a:pt x="12812" y="140208"/>
                      <a:pt x="14146" y="139827"/>
                    </a:cubicBezTo>
                    <a:cubicBezTo>
                      <a:pt x="15289" y="139446"/>
                      <a:pt x="16336" y="138113"/>
                      <a:pt x="15860" y="136874"/>
                    </a:cubicBezTo>
                    <a:cubicBezTo>
                      <a:pt x="11288" y="125063"/>
                      <a:pt x="8240" y="112681"/>
                      <a:pt x="6431" y="100203"/>
                    </a:cubicBezTo>
                    <a:lnTo>
                      <a:pt x="6431" y="100394"/>
                    </a:lnTo>
                    <a:cubicBezTo>
                      <a:pt x="4526" y="85630"/>
                      <a:pt x="4335" y="70771"/>
                      <a:pt x="6240" y="55912"/>
                    </a:cubicBezTo>
                    <a:cubicBezTo>
                      <a:pt x="6240" y="56007"/>
                      <a:pt x="6240" y="56198"/>
                      <a:pt x="6240" y="56388"/>
                    </a:cubicBezTo>
                    <a:cubicBezTo>
                      <a:pt x="7764" y="45530"/>
                      <a:pt x="10431" y="34862"/>
                      <a:pt x="14717" y="24765"/>
                    </a:cubicBezTo>
                    <a:cubicBezTo>
                      <a:pt x="14717" y="24956"/>
                      <a:pt x="14622" y="25146"/>
                      <a:pt x="14527" y="25336"/>
                    </a:cubicBezTo>
                    <a:cubicBezTo>
                      <a:pt x="17670" y="18098"/>
                      <a:pt x="21480" y="11240"/>
                      <a:pt x="26242" y="4858"/>
                    </a:cubicBezTo>
                    <a:cubicBezTo>
                      <a:pt x="26433" y="4572"/>
                      <a:pt x="26624" y="4381"/>
                      <a:pt x="26814" y="4096"/>
                    </a:cubicBezTo>
                    <a:cubicBezTo>
                      <a:pt x="27195" y="3524"/>
                      <a:pt x="27481" y="3048"/>
                      <a:pt x="27481" y="2381"/>
                    </a:cubicBezTo>
                    <a:cubicBezTo>
                      <a:pt x="27481" y="1715"/>
                      <a:pt x="27195" y="1143"/>
                      <a:pt x="26814" y="667"/>
                    </a:cubicBezTo>
                    <a:cubicBezTo>
                      <a:pt x="26433" y="191"/>
                      <a:pt x="25671" y="0"/>
                      <a:pt x="25004" y="0"/>
                    </a:cubicBezTo>
                    <a:cubicBezTo>
                      <a:pt x="24433" y="0"/>
                      <a:pt x="23766" y="191"/>
                      <a:pt x="23385" y="667"/>
                    </a:cubicBezTo>
                    <a:moveTo>
                      <a:pt x="6526" y="100203"/>
                    </a:moveTo>
                    <a:cubicBezTo>
                      <a:pt x="6526" y="100203"/>
                      <a:pt x="6526" y="99917"/>
                      <a:pt x="6526" y="99727"/>
                    </a:cubicBezTo>
                    <a:lnTo>
                      <a:pt x="6526" y="100203"/>
                    </a:lnTo>
                  </a:path>
                </a:pathLst>
              </a:custGeom>
              <a:solidFill>
                <a:srgbClr val="F3BC49"/>
              </a:solid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id="{3D75B81D-6659-462F-32AC-F530AA1150FD}"/>
                  </a:ext>
                </a:extLst>
              </p:cNvPr>
              <p:cNvSpPr/>
              <p:nvPr/>
            </p:nvSpPr>
            <p:spPr>
              <a:xfrm>
                <a:off x="3458141" y="3414340"/>
                <a:ext cx="6485" cy="13909"/>
              </a:xfrm>
              <a:custGeom>
                <a:avLst/>
                <a:gdLst>
                  <a:gd name="connsiteX0" fmla="*/ 100 w 6485"/>
                  <a:gd name="connsiteY0" fmla="*/ 2286 h 13909"/>
                  <a:gd name="connsiteX1" fmla="*/ 481 w 6485"/>
                  <a:gd name="connsiteY1" fmla="*/ 6096 h 13909"/>
                  <a:gd name="connsiteX2" fmla="*/ 1815 w 6485"/>
                  <a:gd name="connsiteY2" fmla="*/ 12192 h 13909"/>
                  <a:gd name="connsiteX3" fmla="*/ 4767 w 6485"/>
                  <a:gd name="connsiteY3" fmla="*/ 13811 h 13909"/>
                  <a:gd name="connsiteX4" fmla="*/ 6387 w 6485"/>
                  <a:gd name="connsiteY4" fmla="*/ 10858 h 13909"/>
                  <a:gd name="connsiteX5" fmla="*/ 5053 w 6485"/>
                  <a:gd name="connsiteY5" fmla="*/ 4763 h 13909"/>
                  <a:gd name="connsiteX6" fmla="*/ 5053 w 6485"/>
                  <a:gd name="connsiteY6" fmla="*/ 5239 h 13909"/>
                  <a:gd name="connsiteX7" fmla="*/ 4767 w 6485"/>
                  <a:gd name="connsiteY7" fmla="*/ 2381 h 13909"/>
                  <a:gd name="connsiteX8" fmla="*/ 4101 w 6485"/>
                  <a:gd name="connsiteY8" fmla="*/ 667 h 13909"/>
                  <a:gd name="connsiteX9" fmla="*/ 2386 w 6485"/>
                  <a:gd name="connsiteY9" fmla="*/ 0 h 13909"/>
                  <a:gd name="connsiteX10" fmla="*/ 5 w 6485"/>
                  <a:gd name="connsiteY10" fmla="*/ 2381 h 1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 h="13909">
                    <a:moveTo>
                      <a:pt x="100" y="2286"/>
                    </a:moveTo>
                    <a:cubicBezTo>
                      <a:pt x="195" y="3524"/>
                      <a:pt x="291" y="4763"/>
                      <a:pt x="481" y="6096"/>
                    </a:cubicBezTo>
                    <a:cubicBezTo>
                      <a:pt x="862" y="8096"/>
                      <a:pt x="1338" y="10192"/>
                      <a:pt x="1815" y="12192"/>
                    </a:cubicBezTo>
                    <a:cubicBezTo>
                      <a:pt x="2196" y="13430"/>
                      <a:pt x="3529" y="14192"/>
                      <a:pt x="4767" y="13811"/>
                    </a:cubicBezTo>
                    <a:cubicBezTo>
                      <a:pt x="6006" y="13525"/>
                      <a:pt x="6768" y="12097"/>
                      <a:pt x="6387" y="10858"/>
                    </a:cubicBezTo>
                    <a:cubicBezTo>
                      <a:pt x="5815" y="8858"/>
                      <a:pt x="5339" y="6858"/>
                      <a:pt x="5053" y="4763"/>
                    </a:cubicBezTo>
                    <a:cubicBezTo>
                      <a:pt x="5053" y="4858"/>
                      <a:pt x="5053" y="5048"/>
                      <a:pt x="5053" y="5239"/>
                    </a:cubicBezTo>
                    <a:cubicBezTo>
                      <a:pt x="4958" y="4286"/>
                      <a:pt x="4863" y="3334"/>
                      <a:pt x="4767" y="2381"/>
                    </a:cubicBezTo>
                    <a:cubicBezTo>
                      <a:pt x="4767" y="1715"/>
                      <a:pt x="4577" y="1238"/>
                      <a:pt x="4101" y="667"/>
                    </a:cubicBezTo>
                    <a:cubicBezTo>
                      <a:pt x="3624" y="190"/>
                      <a:pt x="3053" y="0"/>
                      <a:pt x="2386" y="0"/>
                    </a:cubicBezTo>
                    <a:cubicBezTo>
                      <a:pt x="1243" y="0"/>
                      <a:pt x="-90" y="1048"/>
                      <a:pt x="5" y="2381"/>
                    </a:cubicBezTo>
                  </a:path>
                </a:pathLst>
              </a:custGeom>
              <a:solidFill>
                <a:srgbClr val="F3BC49"/>
              </a:solidFill>
              <a:ln w="9525" cap="flat">
                <a:noFill/>
                <a:prstDash val="solid"/>
                <a:miter/>
              </a:ln>
            </p:spPr>
            <p:txBody>
              <a:bodyPr rtlCol="0" anchor="ctr"/>
              <a:lstStyle/>
              <a:p>
                <a:endParaRPr lang="en-US"/>
              </a:p>
            </p:txBody>
          </p:sp>
          <p:grpSp>
            <p:nvGrpSpPr>
              <p:cNvPr id="1514" name="Graphic 100">
                <a:extLst>
                  <a:ext uri="{FF2B5EF4-FFF2-40B4-BE49-F238E27FC236}">
                    <a16:creationId xmlns:a16="http://schemas.microsoft.com/office/drawing/2014/main" id="{8DC43C53-50C1-980D-0A8C-E8513E2BC656}"/>
                  </a:ext>
                </a:extLst>
              </p:cNvPr>
              <p:cNvGrpSpPr/>
              <p:nvPr/>
            </p:nvGrpSpPr>
            <p:grpSpPr>
              <a:xfrm>
                <a:off x="3924258" y="2872368"/>
                <a:ext cx="495282" cy="571547"/>
                <a:chOff x="3924258" y="2872368"/>
                <a:chExt cx="495282" cy="571547"/>
              </a:xfrm>
            </p:grpSpPr>
            <p:sp>
              <p:nvSpPr>
                <p:cNvPr id="1515" name="Freeform: Shape 1514">
                  <a:extLst>
                    <a:ext uri="{FF2B5EF4-FFF2-40B4-BE49-F238E27FC236}">
                      <a16:creationId xmlns:a16="http://schemas.microsoft.com/office/drawing/2014/main" id="{76F30712-0DCC-96C8-4C03-1FDD7E4D4EFB}"/>
                    </a:ext>
                  </a:extLst>
                </p:cNvPr>
                <p:cNvSpPr/>
                <p:nvPr/>
              </p:nvSpPr>
              <p:spPr>
                <a:xfrm>
                  <a:off x="3924258" y="2872368"/>
                  <a:ext cx="343690" cy="563880"/>
                </a:xfrm>
                <a:custGeom>
                  <a:avLst/>
                  <a:gdLst>
                    <a:gd name="connsiteX0" fmla="*/ 30807 w 343690"/>
                    <a:gd name="connsiteY0" fmla="*/ 0 h 563880"/>
                    <a:gd name="connsiteX1" fmla="*/ 9472 w 343690"/>
                    <a:gd name="connsiteY1" fmla="*/ 1334 h 563880"/>
                    <a:gd name="connsiteX2" fmla="*/ 7662 w 343690"/>
                    <a:gd name="connsiteY2" fmla="*/ 2000 h 563880"/>
                    <a:gd name="connsiteX3" fmla="*/ 5947 w 343690"/>
                    <a:gd name="connsiteY3" fmla="*/ 1715 h 563880"/>
                    <a:gd name="connsiteX4" fmla="*/ 5947 w 343690"/>
                    <a:gd name="connsiteY4" fmla="*/ 1715 h 563880"/>
                    <a:gd name="connsiteX5" fmla="*/ 42 w 343690"/>
                    <a:gd name="connsiteY5" fmla="*/ 6668 h 563880"/>
                    <a:gd name="connsiteX6" fmla="*/ 1185 w 343690"/>
                    <a:gd name="connsiteY6" fmla="*/ 10668 h 563880"/>
                    <a:gd name="connsiteX7" fmla="*/ 4899 w 343690"/>
                    <a:gd name="connsiteY7" fmla="*/ 12668 h 563880"/>
                    <a:gd name="connsiteX8" fmla="*/ 6233 w 343690"/>
                    <a:gd name="connsiteY8" fmla="*/ 12954 h 563880"/>
                    <a:gd name="connsiteX9" fmla="*/ 7566 w 343690"/>
                    <a:gd name="connsiteY9" fmla="*/ 13240 h 563880"/>
                    <a:gd name="connsiteX10" fmla="*/ 10710 w 343690"/>
                    <a:gd name="connsiteY10" fmla="*/ 14192 h 563880"/>
                    <a:gd name="connsiteX11" fmla="*/ 14234 w 343690"/>
                    <a:gd name="connsiteY11" fmla="*/ 14669 h 563880"/>
                    <a:gd name="connsiteX12" fmla="*/ 17472 w 343690"/>
                    <a:gd name="connsiteY12" fmla="*/ 15431 h 563880"/>
                    <a:gd name="connsiteX13" fmla="*/ 19092 w 343690"/>
                    <a:gd name="connsiteY13" fmla="*/ 15812 h 563880"/>
                    <a:gd name="connsiteX14" fmla="*/ 97387 w 343690"/>
                    <a:gd name="connsiteY14" fmla="*/ 45720 h 563880"/>
                    <a:gd name="connsiteX15" fmla="*/ 98244 w 343690"/>
                    <a:gd name="connsiteY15" fmla="*/ 46196 h 563880"/>
                    <a:gd name="connsiteX16" fmla="*/ 180064 w 343690"/>
                    <a:gd name="connsiteY16" fmla="*/ 105918 h 563880"/>
                    <a:gd name="connsiteX17" fmla="*/ 243120 w 343690"/>
                    <a:gd name="connsiteY17" fmla="*/ 184976 h 563880"/>
                    <a:gd name="connsiteX18" fmla="*/ 243120 w 343690"/>
                    <a:gd name="connsiteY18" fmla="*/ 184976 h 563880"/>
                    <a:gd name="connsiteX19" fmla="*/ 267599 w 343690"/>
                    <a:gd name="connsiteY19" fmla="*/ 232505 h 563880"/>
                    <a:gd name="connsiteX20" fmla="*/ 285792 w 343690"/>
                    <a:gd name="connsiteY20" fmla="*/ 282893 h 563880"/>
                    <a:gd name="connsiteX21" fmla="*/ 304937 w 343690"/>
                    <a:gd name="connsiteY21" fmla="*/ 408623 h 563880"/>
                    <a:gd name="connsiteX22" fmla="*/ 290364 w 343690"/>
                    <a:gd name="connsiteY22" fmla="*/ 550640 h 563880"/>
                    <a:gd name="connsiteX23" fmla="*/ 288173 w 343690"/>
                    <a:gd name="connsiteY23" fmla="*/ 559594 h 563880"/>
                    <a:gd name="connsiteX24" fmla="*/ 290078 w 343690"/>
                    <a:gd name="connsiteY24" fmla="*/ 563690 h 563880"/>
                    <a:gd name="connsiteX25" fmla="*/ 291126 w 343690"/>
                    <a:gd name="connsiteY25" fmla="*/ 563880 h 563880"/>
                    <a:gd name="connsiteX26" fmla="*/ 292650 w 343690"/>
                    <a:gd name="connsiteY26" fmla="*/ 563594 h 563880"/>
                    <a:gd name="connsiteX27" fmla="*/ 292650 w 343690"/>
                    <a:gd name="connsiteY27" fmla="*/ 563594 h 563880"/>
                    <a:gd name="connsiteX28" fmla="*/ 295317 w 343690"/>
                    <a:gd name="connsiteY28" fmla="*/ 561594 h 563880"/>
                    <a:gd name="connsiteX29" fmla="*/ 331416 w 343690"/>
                    <a:gd name="connsiteY29" fmla="*/ 447104 h 563880"/>
                    <a:gd name="connsiteX30" fmla="*/ 340941 w 343690"/>
                    <a:gd name="connsiteY30" fmla="*/ 385953 h 563880"/>
                    <a:gd name="connsiteX31" fmla="*/ 343609 w 343690"/>
                    <a:gd name="connsiteY31" fmla="*/ 323850 h 563880"/>
                    <a:gd name="connsiteX32" fmla="*/ 323892 w 343690"/>
                    <a:gd name="connsiteY32" fmla="*/ 204026 h 563880"/>
                    <a:gd name="connsiteX33" fmla="*/ 299698 w 343690"/>
                    <a:gd name="connsiteY33" fmla="*/ 149066 h 563880"/>
                    <a:gd name="connsiteX34" fmla="*/ 264265 w 343690"/>
                    <a:gd name="connsiteY34" fmla="*/ 99822 h 563880"/>
                    <a:gd name="connsiteX35" fmla="*/ 220926 w 343690"/>
                    <a:gd name="connsiteY35" fmla="*/ 61055 h 563880"/>
                    <a:gd name="connsiteX36" fmla="*/ 157585 w 343690"/>
                    <a:gd name="connsiteY36" fmla="*/ 26194 h 563880"/>
                    <a:gd name="connsiteX37" fmla="*/ 85862 w 343690"/>
                    <a:gd name="connsiteY37" fmla="*/ 5715 h 563880"/>
                    <a:gd name="connsiteX38" fmla="*/ 48238 w 343690"/>
                    <a:gd name="connsiteY38" fmla="*/ 953 h 563880"/>
                    <a:gd name="connsiteX39" fmla="*/ 30712 w 343690"/>
                    <a:gd name="connsiteY39" fmla="*/ 286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3690" h="563880">
                      <a:moveTo>
                        <a:pt x="30807" y="0"/>
                      </a:moveTo>
                      <a:cubicBezTo>
                        <a:pt x="22997" y="0"/>
                        <a:pt x="16044" y="476"/>
                        <a:pt x="9472" y="1334"/>
                      </a:cubicBezTo>
                      <a:cubicBezTo>
                        <a:pt x="8900" y="1334"/>
                        <a:pt x="8328" y="1619"/>
                        <a:pt x="7662" y="2000"/>
                      </a:cubicBezTo>
                      <a:cubicBezTo>
                        <a:pt x="7185" y="1905"/>
                        <a:pt x="6519" y="1810"/>
                        <a:pt x="5947" y="1715"/>
                      </a:cubicBezTo>
                      <a:lnTo>
                        <a:pt x="5947" y="1715"/>
                      </a:lnTo>
                      <a:cubicBezTo>
                        <a:pt x="2709" y="1715"/>
                        <a:pt x="232" y="4000"/>
                        <a:pt x="42" y="6668"/>
                      </a:cubicBezTo>
                      <a:cubicBezTo>
                        <a:pt x="-149" y="8001"/>
                        <a:pt x="327" y="9525"/>
                        <a:pt x="1185" y="10668"/>
                      </a:cubicBezTo>
                      <a:cubicBezTo>
                        <a:pt x="2042" y="11716"/>
                        <a:pt x="3185" y="12383"/>
                        <a:pt x="4899" y="12668"/>
                      </a:cubicBezTo>
                      <a:lnTo>
                        <a:pt x="6233" y="12954"/>
                      </a:lnTo>
                      <a:lnTo>
                        <a:pt x="7566" y="13240"/>
                      </a:lnTo>
                      <a:cubicBezTo>
                        <a:pt x="8328" y="13716"/>
                        <a:pt x="9376" y="14002"/>
                        <a:pt x="10710" y="14192"/>
                      </a:cubicBezTo>
                      <a:lnTo>
                        <a:pt x="14234" y="14669"/>
                      </a:lnTo>
                      <a:cubicBezTo>
                        <a:pt x="15282" y="14859"/>
                        <a:pt x="16425" y="15145"/>
                        <a:pt x="17472" y="15431"/>
                      </a:cubicBezTo>
                      <a:lnTo>
                        <a:pt x="19092" y="15812"/>
                      </a:lnTo>
                      <a:cubicBezTo>
                        <a:pt x="46428" y="22384"/>
                        <a:pt x="72718" y="32480"/>
                        <a:pt x="97387" y="45720"/>
                      </a:cubicBezTo>
                      <a:lnTo>
                        <a:pt x="98244" y="46196"/>
                      </a:lnTo>
                      <a:cubicBezTo>
                        <a:pt x="128153" y="62675"/>
                        <a:pt x="155680" y="82772"/>
                        <a:pt x="180064" y="105918"/>
                      </a:cubicBezTo>
                      <a:cubicBezTo>
                        <a:pt x="204258" y="129254"/>
                        <a:pt x="225403" y="155829"/>
                        <a:pt x="243120" y="184976"/>
                      </a:cubicBezTo>
                      <a:lnTo>
                        <a:pt x="243120" y="184976"/>
                      </a:lnTo>
                      <a:cubicBezTo>
                        <a:pt x="252264" y="200216"/>
                        <a:pt x="260455" y="216218"/>
                        <a:pt x="267599" y="232505"/>
                      </a:cubicBezTo>
                      <a:cubicBezTo>
                        <a:pt x="274552" y="248507"/>
                        <a:pt x="280648" y="265462"/>
                        <a:pt x="285792" y="282893"/>
                      </a:cubicBezTo>
                      <a:cubicBezTo>
                        <a:pt x="297222" y="322707"/>
                        <a:pt x="303699" y="364998"/>
                        <a:pt x="304937" y="408623"/>
                      </a:cubicBezTo>
                      <a:cubicBezTo>
                        <a:pt x="306080" y="455771"/>
                        <a:pt x="301222" y="503587"/>
                        <a:pt x="290364" y="550640"/>
                      </a:cubicBezTo>
                      <a:cubicBezTo>
                        <a:pt x="289602" y="553974"/>
                        <a:pt x="288935" y="556736"/>
                        <a:pt x="288173" y="559594"/>
                      </a:cubicBezTo>
                      <a:cubicBezTo>
                        <a:pt x="287792" y="561023"/>
                        <a:pt x="288173" y="563023"/>
                        <a:pt x="290078" y="563690"/>
                      </a:cubicBezTo>
                      <a:cubicBezTo>
                        <a:pt x="290364" y="563785"/>
                        <a:pt x="290745" y="563880"/>
                        <a:pt x="291126" y="563880"/>
                      </a:cubicBezTo>
                      <a:cubicBezTo>
                        <a:pt x="291602" y="563880"/>
                        <a:pt x="292173" y="563785"/>
                        <a:pt x="292650" y="563594"/>
                      </a:cubicBezTo>
                      <a:lnTo>
                        <a:pt x="292650" y="563594"/>
                      </a:lnTo>
                      <a:cubicBezTo>
                        <a:pt x="293793" y="563594"/>
                        <a:pt x="294840" y="562832"/>
                        <a:pt x="295317" y="561594"/>
                      </a:cubicBezTo>
                      <a:cubicBezTo>
                        <a:pt x="310747" y="525209"/>
                        <a:pt x="322939" y="486728"/>
                        <a:pt x="331416" y="447104"/>
                      </a:cubicBezTo>
                      <a:cubicBezTo>
                        <a:pt x="335512" y="427863"/>
                        <a:pt x="338751" y="407289"/>
                        <a:pt x="340941" y="385953"/>
                      </a:cubicBezTo>
                      <a:cubicBezTo>
                        <a:pt x="343037" y="365189"/>
                        <a:pt x="343989" y="344234"/>
                        <a:pt x="343609" y="323850"/>
                      </a:cubicBezTo>
                      <a:cubicBezTo>
                        <a:pt x="342942" y="281464"/>
                        <a:pt x="336274" y="241173"/>
                        <a:pt x="323892" y="204026"/>
                      </a:cubicBezTo>
                      <a:cubicBezTo>
                        <a:pt x="317224" y="184023"/>
                        <a:pt x="309033" y="165544"/>
                        <a:pt x="299698" y="149066"/>
                      </a:cubicBezTo>
                      <a:cubicBezTo>
                        <a:pt x="289887" y="131731"/>
                        <a:pt x="277981" y="115157"/>
                        <a:pt x="264265" y="99822"/>
                      </a:cubicBezTo>
                      <a:cubicBezTo>
                        <a:pt x="252168" y="86201"/>
                        <a:pt x="237595" y="73247"/>
                        <a:pt x="220926" y="61055"/>
                      </a:cubicBezTo>
                      <a:cubicBezTo>
                        <a:pt x="202543" y="47625"/>
                        <a:pt x="181207" y="35909"/>
                        <a:pt x="157585" y="26194"/>
                      </a:cubicBezTo>
                      <a:cubicBezTo>
                        <a:pt x="135487" y="17145"/>
                        <a:pt x="111294" y="10192"/>
                        <a:pt x="85862" y="5715"/>
                      </a:cubicBezTo>
                      <a:cubicBezTo>
                        <a:pt x="73003" y="3429"/>
                        <a:pt x="60335" y="1810"/>
                        <a:pt x="48238" y="953"/>
                      </a:cubicBezTo>
                      <a:cubicBezTo>
                        <a:pt x="42428" y="572"/>
                        <a:pt x="36522" y="286"/>
                        <a:pt x="30712" y="286"/>
                      </a:cubicBezTo>
                    </a:path>
                  </a:pathLst>
                </a:custGeom>
                <a:solidFill>
                  <a:srgbClr val="F32534"/>
                </a:solidFill>
                <a:ln w="9525" cap="flat">
                  <a:noFill/>
                  <a:prstDash val="solid"/>
                  <a:miter/>
                </a:ln>
              </p:spPr>
              <p:txBody>
                <a:bodyPr rtlCol="0" anchor="ctr"/>
                <a:lstStyle/>
                <a:p>
                  <a:endParaRPr lang="en-US"/>
                </a:p>
              </p:txBody>
            </p:sp>
            <p:grpSp>
              <p:nvGrpSpPr>
                <p:cNvPr id="1516" name="Graphic 100">
                  <a:extLst>
                    <a:ext uri="{FF2B5EF4-FFF2-40B4-BE49-F238E27FC236}">
                      <a16:creationId xmlns:a16="http://schemas.microsoft.com/office/drawing/2014/main" id="{DADC15FE-16D2-8FD8-BD12-23CF8510F324}"/>
                    </a:ext>
                  </a:extLst>
                </p:cNvPr>
                <p:cNvGrpSpPr/>
                <p:nvPr/>
              </p:nvGrpSpPr>
              <p:grpSpPr>
                <a:xfrm>
                  <a:off x="4025243" y="2912619"/>
                  <a:ext cx="394297" cy="531296"/>
                  <a:chOff x="4025243" y="2912619"/>
                  <a:chExt cx="394297" cy="531296"/>
                </a:xfrm>
              </p:grpSpPr>
              <p:sp>
                <p:nvSpPr>
                  <p:cNvPr id="1517" name="Freeform: Shape 1516">
                    <a:extLst>
                      <a:ext uri="{FF2B5EF4-FFF2-40B4-BE49-F238E27FC236}">
                        <a16:creationId xmlns:a16="http://schemas.microsoft.com/office/drawing/2014/main" id="{DA693C61-EA0B-CEB8-E92B-1683BD2CE21E}"/>
                      </a:ext>
                    </a:extLst>
                  </p:cNvPr>
                  <p:cNvSpPr/>
                  <p:nvPr/>
                </p:nvSpPr>
                <p:spPr>
                  <a:xfrm>
                    <a:off x="4135754" y="3050580"/>
                    <a:ext cx="283786" cy="393335"/>
                  </a:xfrm>
                  <a:custGeom>
                    <a:avLst/>
                    <a:gdLst>
                      <a:gd name="connsiteX0" fmla="*/ 107918 w 283786"/>
                      <a:gd name="connsiteY0" fmla="*/ 95 h 393335"/>
                      <a:gd name="connsiteX1" fmla="*/ 103537 w 283786"/>
                      <a:gd name="connsiteY1" fmla="*/ 667 h 393335"/>
                      <a:gd name="connsiteX2" fmla="*/ 99060 w 283786"/>
                      <a:gd name="connsiteY2" fmla="*/ 5048 h 393335"/>
                      <a:gd name="connsiteX3" fmla="*/ 98679 w 283786"/>
                      <a:gd name="connsiteY3" fmla="*/ 6096 h 393335"/>
                      <a:gd name="connsiteX4" fmla="*/ 98393 w 283786"/>
                      <a:gd name="connsiteY4" fmla="*/ 7144 h 393335"/>
                      <a:gd name="connsiteX5" fmla="*/ 98965 w 283786"/>
                      <a:gd name="connsiteY5" fmla="*/ 11525 h 393335"/>
                      <a:gd name="connsiteX6" fmla="*/ 100489 w 283786"/>
                      <a:gd name="connsiteY6" fmla="*/ 16478 h 393335"/>
                      <a:gd name="connsiteX7" fmla="*/ 98298 w 283786"/>
                      <a:gd name="connsiteY7" fmla="*/ 17812 h 393335"/>
                      <a:gd name="connsiteX8" fmla="*/ 92202 w 283786"/>
                      <a:gd name="connsiteY8" fmla="*/ 23241 h 393335"/>
                      <a:gd name="connsiteX9" fmla="*/ 87154 w 283786"/>
                      <a:gd name="connsiteY9" fmla="*/ 29813 h 393335"/>
                      <a:gd name="connsiteX10" fmla="*/ 85249 w 283786"/>
                      <a:gd name="connsiteY10" fmla="*/ 31052 h 393335"/>
                      <a:gd name="connsiteX11" fmla="*/ 83725 w 283786"/>
                      <a:gd name="connsiteY11" fmla="*/ 29718 h 393335"/>
                      <a:gd name="connsiteX12" fmla="*/ 82201 w 283786"/>
                      <a:gd name="connsiteY12" fmla="*/ 29242 h 393335"/>
                      <a:gd name="connsiteX13" fmla="*/ 79058 w 283786"/>
                      <a:gd name="connsiteY13" fmla="*/ 29623 h 393335"/>
                      <a:gd name="connsiteX14" fmla="*/ 75819 w 283786"/>
                      <a:gd name="connsiteY14" fmla="*/ 32766 h 393335"/>
                      <a:gd name="connsiteX15" fmla="*/ 75343 w 283786"/>
                      <a:gd name="connsiteY15" fmla="*/ 35243 h 393335"/>
                      <a:gd name="connsiteX16" fmla="*/ 75152 w 283786"/>
                      <a:gd name="connsiteY16" fmla="*/ 35243 h 393335"/>
                      <a:gd name="connsiteX17" fmla="*/ 72581 w 283786"/>
                      <a:gd name="connsiteY17" fmla="*/ 37243 h 393335"/>
                      <a:gd name="connsiteX18" fmla="*/ 66484 w 283786"/>
                      <a:gd name="connsiteY18" fmla="*/ 65818 h 393335"/>
                      <a:gd name="connsiteX19" fmla="*/ 44863 w 283786"/>
                      <a:gd name="connsiteY19" fmla="*/ 125540 h 393335"/>
                      <a:gd name="connsiteX20" fmla="*/ 37719 w 283786"/>
                      <a:gd name="connsiteY20" fmla="*/ 142399 h 393335"/>
                      <a:gd name="connsiteX21" fmla="*/ 19717 w 283786"/>
                      <a:gd name="connsiteY21" fmla="*/ 186309 h 393335"/>
                      <a:gd name="connsiteX22" fmla="*/ 2477 w 283786"/>
                      <a:gd name="connsiteY22" fmla="*/ 246983 h 393335"/>
                      <a:gd name="connsiteX23" fmla="*/ 0 w 283786"/>
                      <a:gd name="connsiteY23" fmla="*/ 277082 h 393335"/>
                      <a:gd name="connsiteX24" fmla="*/ 3143 w 283786"/>
                      <a:gd name="connsiteY24" fmla="*/ 308134 h 393335"/>
                      <a:gd name="connsiteX25" fmla="*/ 6096 w 283786"/>
                      <a:gd name="connsiteY25" fmla="*/ 311087 h 393335"/>
                      <a:gd name="connsiteX26" fmla="*/ 9811 w 283786"/>
                      <a:gd name="connsiteY26" fmla="*/ 308991 h 393335"/>
                      <a:gd name="connsiteX27" fmla="*/ 25717 w 283786"/>
                      <a:gd name="connsiteY27" fmla="*/ 269367 h 393335"/>
                      <a:gd name="connsiteX28" fmla="*/ 36100 w 283786"/>
                      <a:gd name="connsiteY28" fmla="*/ 255175 h 393335"/>
                      <a:gd name="connsiteX29" fmla="*/ 35719 w 283786"/>
                      <a:gd name="connsiteY29" fmla="*/ 281464 h 393335"/>
                      <a:gd name="connsiteX30" fmla="*/ 37909 w 283786"/>
                      <a:gd name="connsiteY30" fmla="*/ 299466 h 393335"/>
                      <a:gd name="connsiteX31" fmla="*/ 43148 w 283786"/>
                      <a:gd name="connsiteY31" fmla="*/ 318326 h 393335"/>
                      <a:gd name="connsiteX32" fmla="*/ 46863 w 283786"/>
                      <a:gd name="connsiteY32" fmla="*/ 321183 h 393335"/>
                      <a:gd name="connsiteX33" fmla="*/ 51816 w 283786"/>
                      <a:gd name="connsiteY33" fmla="*/ 318421 h 393335"/>
                      <a:gd name="connsiteX34" fmla="*/ 58865 w 283786"/>
                      <a:gd name="connsiteY34" fmla="*/ 302609 h 393335"/>
                      <a:gd name="connsiteX35" fmla="*/ 66008 w 283786"/>
                      <a:gd name="connsiteY35" fmla="*/ 285274 h 393335"/>
                      <a:gd name="connsiteX36" fmla="*/ 78200 w 283786"/>
                      <a:gd name="connsiteY36" fmla="*/ 250889 h 393335"/>
                      <a:gd name="connsiteX37" fmla="*/ 95059 w 283786"/>
                      <a:gd name="connsiteY37" fmla="*/ 178594 h 393335"/>
                      <a:gd name="connsiteX38" fmla="*/ 98870 w 283786"/>
                      <a:gd name="connsiteY38" fmla="*/ 107442 h 393335"/>
                      <a:gd name="connsiteX39" fmla="*/ 109633 w 283786"/>
                      <a:gd name="connsiteY39" fmla="*/ 144209 h 393335"/>
                      <a:gd name="connsiteX40" fmla="*/ 135731 w 283786"/>
                      <a:gd name="connsiteY40" fmla="*/ 195644 h 393335"/>
                      <a:gd name="connsiteX41" fmla="*/ 148019 w 283786"/>
                      <a:gd name="connsiteY41" fmla="*/ 213455 h 393335"/>
                      <a:gd name="connsiteX42" fmla="*/ 149447 w 283786"/>
                      <a:gd name="connsiteY42" fmla="*/ 215456 h 393335"/>
                      <a:gd name="connsiteX43" fmla="*/ 153734 w 283786"/>
                      <a:gd name="connsiteY43" fmla="*/ 221456 h 393335"/>
                      <a:gd name="connsiteX44" fmla="*/ 170021 w 283786"/>
                      <a:gd name="connsiteY44" fmla="*/ 247174 h 393335"/>
                      <a:gd name="connsiteX45" fmla="*/ 193929 w 283786"/>
                      <a:gd name="connsiteY45" fmla="*/ 304610 h 393335"/>
                      <a:gd name="connsiteX46" fmla="*/ 201835 w 283786"/>
                      <a:gd name="connsiteY46" fmla="*/ 361474 h 393335"/>
                      <a:gd name="connsiteX47" fmla="*/ 205359 w 283786"/>
                      <a:gd name="connsiteY47" fmla="*/ 365189 h 393335"/>
                      <a:gd name="connsiteX48" fmla="*/ 209836 w 283786"/>
                      <a:gd name="connsiteY48" fmla="*/ 362712 h 393335"/>
                      <a:gd name="connsiteX49" fmla="*/ 213550 w 283786"/>
                      <a:gd name="connsiteY49" fmla="*/ 353663 h 393335"/>
                      <a:gd name="connsiteX50" fmla="*/ 216217 w 283786"/>
                      <a:gd name="connsiteY50" fmla="*/ 344519 h 393335"/>
                      <a:gd name="connsiteX51" fmla="*/ 220123 w 283786"/>
                      <a:gd name="connsiteY51" fmla="*/ 322898 h 393335"/>
                      <a:gd name="connsiteX52" fmla="*/ 221266 w 283786"/>
                      <a:gd name="connsiteY52" fmla="*/ 291560 h 393335"/>
                      <a:gd name="connsiteX53" fmla="*/ 224314 w 283786"/>
                      <a:gd name="connsiteY53" fmla="*/ 294799 h 393335"/>
                      <a:gd name="connsiteX54" fmla="*/ 227552 w 283786"/>
                      <a:gd name="connsiteY54" fmla="*/ 297942 h 393335"/>
                      <a:gd name="connsiteX55" fmla="*/ 227171 w 283786"/>
                      <a:gd name="connsiteY55" fmla="*/ 296704 h 393335"/>
                      <a:gd name="connsiteX56" fmla="*/ 241173 w 283786"/>
                      <a:gd name="connsiteY56" fmla="*/ 316230 h 393335"/>
                      <a:gd name="connsiteX57" fmla="*/ 257175 w 283786"/>
                      <a:gd name="connsiteY57" fmla="*/ 357473 h 393335"/>
                      <a:gd name="connsiteX58" fmla="*/ 263462 w 283786"/>
                      <a:gd name="connsiteY58" fmla="*/ 383953 h 393335"/>
                      <a:gd name="connsiteX59" fmla="*/ 264509 w 283786"/>
                      <a:gd name="connsiteY59" fmla="*/ 388430 h 393335"/>
                      <a:gd name="connsiteX60" fmla="*/ 269367 w 283786"/>
                      <a:gd name="connsiteY60" fmla="*/ 393287 h 393335"/>
                      <a:gd name="connsiteX61" fmla="*/ 273558 w 283786"/>
                      <a:gd name="connsiteY61" fmla="*/ 392240 h 393335"/>
                      <a:gd name="connsiteX62" fmla="*/ 275749 w 283786"/>
                      <a:gd name="connsiteY62" fmla="*/ 388525 h 393335"/>
                      <a:gd name="connsiteX63" fmla="*/ 275749 w 283786"/>
                      <a:gd name="connsiteY63" fmla="*/ 387096 h 393335"/>
                      <a:gd name="connsiteX64" fmla="*/ 276225 w 283786"/>
                      <a:gd name="connsiteY64" fmla="*/ 386144 h 393335"/>
                      <a:gd name="connsiteX65" fmla="*/ 283750 w 283786"/>
                      <a:gd name="connsiteY65" fmla="*/ 326708 h 393335"/>
                      <a:gd name="connsiteX66" fmla="*/ 274701 w 283786"/>
                      <a:gd name="connsiteY66" fmla="*/ 273368 h 393335"/>
                      <a:gd name="connsiteX67" fmla="*/ 253556 w 283786"/>
                      <a:gd name="connsiteY67" fmla="*/ 225838 h 393335"/>
                      <a:gd name="connsiteX68" fmla="*/ 224028 w 283786"/>
                      <a:gd name="connsiteY68" fmla="*/ 181070 h 393335"/>
                      <a:gd name="connsiteX69" fmla="*/ 197167 w 283786"/>
                      <a:gd name="connsiteY69" fmla="*/ 146114 h 393335"/>
                      <a:gd name="connsiteX70" fmla="*/ 196310 w 283786"/>
                      <a:gd name="connsiteY70" fmla="*/ 145066 h 393335"/>
                      <a:gd name="connsiteX71" fmla="*/ 139351 w 283786"/>
                      <a:gd name="connsiteY71" fmla="*/ 64294 h 393335"/>
                      <a:gd name="connsiteX72" fmla="*/ 139827 w 283786"/>
                      <a:gd name="connsiteY72" fmla="*/ 66294 h 393335"/>
                      <a:gd name="connsiteX73" fmla="*/ 114395 w 283786"/>
                      <a:gd name="connsiteY73" fmla="*/ 5144 h 393335"/>
                      <a:gd name="connsiteX74" fmla="*/ 110014 w 283786"/>
                      <a:gd name="connsiteY74" fmla="*/ 667 h 393335"/>
                      <a:gd name="connsiteX75" fmla="*/ 107823 w 283786"/>
                      <a:gd name="connsiteY75" fmla="*/ 0 h 3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3786" h="393335">
                        <a:moveTo>
                          <a:pt x="107918" y="95"/>
                        </a:moveTo>
                        <a:cubicBezTo>
                          <a:pt x="106490" y="-95"/>
                          <a:pt x="104870" y="95"/>
                          <a:pt x="103537" y="667"/>
                        </a:cubicBezTo>
                        <a:cubicBezTo>
                          <a:pt x="101537" y="1524"/>
                          <a:pt x="99917" y="3048"/>
                          <a:pt x="99060" y="5048"/>
                        </a:cubicBezTo>
                        <a:lnTo>
                          <a:pt x="98679" y="6096"/>
                        </a:lnTo>
                        <a:lnTo>
                          <a:pt x="98393" y="7144"/>
                        </a:lnTo>
                        <a:cubicBezTo>
                          <a:pt x="98203" y="8668"/>
                          <a:pt x="98393" y="10097"/>
                          <a:pt x="98965" y="11525"/>
                        </a:cubicBezTo>
                        <a:cubicBezTo>
                          <a:pt x="99441" y="13240"/>
                          <a:pt x="99917" y="14859"/>
                          <a:pt x="100489" y="16478"/>
                        </a:cubicBezTo>
                        <a:lnTo>
                          <a:pt x="98298" y="17812"/>
                        </a:lnTo>
                        <a:cubicBezTo>
                          <a:pt x="96393" y="19241"/>
                          <a:pt x="94488" y="20955"/>
                          <a:pt x="92202" y="23241"/>
                        </a:cubicBezTo>
                        <a:cubicBezTo>
                          <a:pt x="90297" y="25146"/>
                          <a:pt x="88583" y="27432"/>
                          <a:pt x="87154" y="29813"/>
                        </a:cubicBezTo>
                        <a:cubicBezTo>
                          <a:pt x="86392" y="29813"/>
                          <a:pt x="85630" y="30290"/>
                          <a:pt x="85249" y="31052"/>
                        </a:cubicBezTo>
                        <a:cubicBezTo>
                          <a:pt x="85249" y="30575"/>
                          <a:pt x="84487" y="30004"/>
                          <a:pt x="83725" y="29718"/>
                        </a:cubicBezTo>
                        <a:cubicBezTo>
                          <a:pt x="83153" y="29432"/>
                          <a:pt x="82677" y="29337"/>
                          <a:pt x="82201" y="29242"/>
                        </a:cubicBezTo>
                        <a:cubicBezTo>
                          <a:pt x="81153" y="29147"/>
                          <a:pt x="80105" y="29242"/>
                          <a:pt x="79058" y="29623"/>
                        </a:cubicBezTo>
                        <a:cubicBezTo>
                          <a:pt x="77629" y="30290"/>
                          <a:pt x="76486" y="31337"/>
                          <a:pt x="75819" y="32766"/>
                        </a:cubicBezTo>
                        <a:cubicBezTo>
                          <a:pt x="75438" y="33528"/>
                          <a:pt x="75343" y="34290"/>
                          <a:pt x="75343" y="35243"/>
                        </a:cubicBezTo>
                        <a:lnTo>
                          <a:pt x="75152" y="35243"/>
                        </a:lnTo>
                        <a:cubicBezTo>
                          <a:pt x="73819" y="35052"/>
                          <a:pt x="72771" y="35909"/>
                          <a:pt x="72581" y="37243"/>
                        </a:cubicBezTo>
                        <a:cubicBezTo>
                          <a:pt x="71152" y="46673"/>
                          <a:pt x="69152" y="56007"/>
                          <a:pt x="66484" y="65818"/>
                        </a:cubicBezTo>
                        <a:cubicBezTo>
                          <a:pt x="60865" y="86201"/>
                          <a:pt x="52388" y="107442"/>
                          <a:pt x="44863" y="125540"/>
                        </a:cubicBezTo>
                        <a:cubicBezTo>
                          <a:pt x="42482" y="131159"/>
                          <a:pt x="40100" y="136779"/>
                          <a:pt x="37719" y="142399"/>
                        </a:cubicBezTo>
                        <a:cubicBezTo>
                          <a:pt x="31147" y="157925"/>
                          <a:pt x="25146" y="171926"/>
                          <a:pt x="19717" y="186309"/>
                        </a:cubicBezTo>
                        <a:cubicBezTo>
                          <a:pt x="11049" y="209264"/>
                          <a:pt x="5620" y="228505"/>
                          <a:pt x="2477" y="246983"/>
                        </a:cubicBezTo>
                        <a:cubicBezTo>
                          <a:pt x="953" y="256413"/>
                          <a:pt x="95" y="266605"/>
                          <a:pt x="0" y="277082"/>
                        </a:cubicBezTo>
                        <a:cubicBezTo>
                          <a:pt x="0" y="286988"/>
                          <a:pt x="1048" y="297180"/>
                          <a:pt x="3143" y="308134"/>
                        </a:cubicBezTo>
                        <a:cubicBezTo>
                          <a:pt x="3429" y="309753"/>
                          <a:pt x="4572" y="310896"/>
                          <a:pt x="6096" y="311087"/>
                        </a:cubicBezTo>
                        <a:cubicBezTo>
                          <a:pt x="7525" y="311277"/>
                          <a:pt x="9334" y="310420"/>
                          <a:pt x="9811" y="308991"/>
                        </a:cubicBezTo>
                        <a:cubicBezTo>
                          <a:pt x="14288" y="292894"/>
                          <a:pt x="19336" y="280321"/>
                          <a:pt x="25717" y="269367"/>
                        </a:cubicBezTo>
                        <a:cubicBezTo>
                          <a:pt x="28766" y="264224"/>
                          <a:pt x="32290" y="259461"/>
                          <a:pt x="36100" y="255175"/>
                        </a:cubicBezTo>
                        <a:cubicBezTo>
                          <a:pt x="35242" y="262985"/>
                          <a:pt x="35147" y="271939"/>
                          <a:pt x="35719" y="281464"/>
                        </a:cubicBezTo>
                        <a:cubicBezTo>
                          <a:pt x="36100" y="287846"/>
                          <a:pt x="36862" y="293942"/>
                          <a:pt x="37909" y="299466"/>
                        </a:cubicBezTo>
                        <a:cubicBezTo>
                          <a:pt x="38862" y="305086"/>
                          <a:pt x="40481" y="310896"/>
                          <a:pt x="43148" y="318326"/>
                        </a:cubicBezTo>
                        <a:cubicBezTo>
                          <a:pt x="43720" y="319850"/>
                          <a:pt x="45149" y="320993"/>
                          <a:pt x="46863" y="321183"/>
                        </a:cubicBezTo>
                        <a:cubicBezTo>
                          <a:pt x="48863" y="321469"/>
                          <a:pt x="50768" y="320326"/>
                          <a:pt x="51816" y="318421"/>
                        </a:cubicBezTo>
                        <a:cubicBezTo>
                          <a:pt x="54292" y="313277"/>
                          <a:pt x="56579" y="307943"/>
                          <a:pt x="58865" y="302609"/>
                        </a:cubicBezTo>
                        <a:cubicBezTo>
                          <a:pt x="61532" y="296418"/>
                          <a:pt x="63817" y="290894"/>
                          <a:pt x="66008" y="285274"/>
                        </a:cubicBezTo>
                        <a:cubicBezTo>
                          <a:pt x="70295" y="274225"/>
                          <a:pt x="74390" y="262700"/>
                          <a:pt x="78200" y="250889"/>
                        </a:cubicBezTo>
                        <a:cubicBezTo>
                          <a:pt x="85820" y="226886"/>
                          <a:pt x="91535" y="202502"/>
                          <a:pt x="95059" y="178594"/>
                        </a:cubicBezTo>
                        <a:cubicBezTo>
                          <a:pt x="98584" y="154972"/>
                          <a:pt x="99822" y="131064"/>
                          <a:pt x="98870" y="107442"/>
                        </a:cubicBezTo>
                        <a:cubicBezTo>
                          <a:pt x="101441" y="120110"/>
                          <a:pt x="105061" y="132112"/>
                          <a:pt x="109633" y="144209"/>
                        </a:cubicBezTo>
                        <a:cubicBezTo>
                          <a:pt x="116015" y="161163"/>
                          <a:pt x="124778" y="178499"/>
                          <a:pt x="135731" y="195644"/>
                        </a:cubicBezTo>
                        <a:cubicBezTo>
                          <a:pt x="139637" y="201740"/>
                          <a:pt x="143828" y="207645"/>
                          <a:pt x="148019" y="213455"/>
                        </a:cubicBezTo>
                        <a:lnTo>
                          <a:pt x="149447" y="215456"/>
                        </a:lnTo>
                        <a:cubicBezTo>
                          <a:pt x="150876" y="217456"/>
                          <a:pt x="152305" y="219456"/>
                          <a:pt x="153734" y="221456"/>
                        </a:cubicBezTo>
                        <a:cubicBezTo>
                          <a:pt x="159544" y="229838"/>
                          <a:pt x="165068" y="238506"/>
                          <a:pt x="170021" y="247174"/>
                        </a:cubicBezTo>
                        <a:cubicBezTo>
                          <a:pt x="180689" y="266129"/>
                          <a:pt x="188786" y="285464"/>
                          <a:pt x="193929" y="304610"/>
                        </a:cubicBezTo>
                        <a:cubicBezTo>
                          <a:pt x="198501" y="322421"/>
                          <a:pt x="201263" y="341567"/>
                          <a:pt x="201835" y="361474"/>
                        </a:cubicBezTo>
                        <a:cubicBezTo>
                          <a:pt x="201835" y="363379"/>
                          <a:pt x="203740" y="364903"/>
                          <a:pt x="205359" y="365189"/>
                        </a:cubicBezTo>
                        <a:cubicBezTo>
                          <a:pt x="207169" y="365474"/>
                          <a:pt x="208979" y="364427"/>
                          <a:pt x="209836" y="362712"/>
                        </a:cubicBezTo>
                        <a:cubicBezTo>
                          <a:pt x="211169" y="359664"/>
                          <a:pt x="212408" y="356711"/>
                          <a:pt x="213550" y="353663"/>
                        </a:cubicBezTo>
                        <a:cubicBezTo>
                          <a:pt x="214598" y="350615"/>
                          <a:pt x="215360" y="347567"/>
                          <a:pt x="216217" y="344519"/>
                        </a:cubicBezTo>
                        <a:cubicBezTo>
                          <a:pt x="217932" y="338328"/>
                          <a:pt x="219075" y="331470"/>
                          <a:pt x="220123" y="322898"/>
                        </a:cubicBezTo>
                        <a:cubicBezTo>
                          <a:pt x="221266" y="313658"/>
                          <a:pt x="221552" y="303467"/>
                          <a:pt x="221266" y="291560"/>
                        </a:cubicBezTo>
                        <a:cubicBezTo>
                          <a:pt x="222123" y="292703"/>
                          <a:pt x="223266" y="293751"/>
                          <a:pt x="224314" y="294799"/>
                        </a:cubicBezTo>
                        <a:lnTo>
                          <a:pt x="227552" y="297942"/>
                        </a:lnTo>
                        <a:lnTo>
                          <a:pt x="227171" y="296704"/>
                        </a:lnTo>
                        <a:cubicBezTo>
                          <a:pt x="232505" y="302990"/>
                          <a:pt x="237268" y="309563"/>
                          <a:pt x="241173" y="316230"/>
                        </a:cubicBezTo>
                        <a:cubicBezTo>
                          <a:pt x="247364" y="327279"/>
                          <a:pt x="252508" y="340328"/>
                          <a:pt x="257175" y="357473"/>
                        </a:cubicBezTo>
                        <a:cubicBezTo>
                          <a:pt x="259461" y="366236"/>
                          <a:pt x="261461" y="375095"/>
                          <a:pt x="263462" y="383953"/>
                        </a:cubicBezTo>
                        <a:lnTo>
                          <a:pt x="264509" y="388430"/>
                        </a:lnTo>
                        <a:cubicBezTo>
                          <a:pt x="265081" y="391192"/>
                          <a:pt x="266891" y="393002"/>
                          <a:pt x="269367" y="393287"/>
                        </a:cubicBezTo>
                        <a:cubicBezTo>
                          <a:pt x="270796" y="393478"/>
                          <a:pt x="272415" y="393097"/>
                          <a:pt x="273558" y="392240"/>
                        </a:cubicBezTo>
                        <a:cubicBezTo>
                          <a:pt x="274892" y="391192"/>
                          <a:pt x="275273" y="390144"/>
                          <a:pt x="275749" y="388525"/>
                        </a:cubicBezTo>
                        <a:lnTo>
                          <a:pt x="275749" y="387096"/>
                        </a:lnTo>
                        <a:lnTo>
                          <a:pt x="276225" y="386144"/>
                        </a:lnTo>
                        <a:cubicBezTo>
                          <a:pt x="281559" y="367094"/>
                          <a:pt x="284131" y="347091"/>
                          <a:pt x="283750" y="326708"/>
                        </a:cubicBezTo>
                        <a:cubicBezTo>
                          <a:pt x="283464" y="309753"/>
                          <a:pt x="280416" y="291751"/>
                          <a:pt x="274701" y="273368"/>
                        </a:cubicBezTo>
                        <a:cubicBezTo>
                          <a:pt x="270034" y="258223"/>
                          <a:pt x="263081" y="242697"/>
                          <a:pt x="253556" y="225838"/>
                        </a:cubicBezTo>
                        <a:cubicBezTo>
                          <a:pt x="245650" y="212027"/>
                          <a:pt x="236029" y="197358"/>
                          <a:pt x="224028" y="181070"/>
                        </a:cubicBezTo>
                        <a:cubicBezTo>
                          <a:pt x="215265" y="169259"/>
                          <a:pt x="206312" y="157639"/>
                          <a:pt x="197167" y="146114"/>
                        </a:cubicBezTo>
                        <a:lnTo>
                          <a:pt x="196310" y="145066"/>
                        </a:lnTo>
                        <a:cubicBezTo>
                          <a:pt x="176403" y="119539"/>
                          <a:pt x="155924" y="93155"/>
                          <a:pt x="139351" y="64294"/>
                        </a:cubicBezTo>
                        <a:lnTo>
                          <a:pt x="139827" y="66294"/>
                        </a:lnTo>
                        <a:cubicBezTo>
                          <a:pt x="127921" y="44196"/>
                          <a:pt x="119539" y="24194"/>
                          <a:pt x="114395" y="5144"/>
                        </a:cubicBezTo>
                        <a:cubicBezTo>
                          <a:pt x="113919" y="3143"/>
                          <a:pt x="111824" y="1429"/>
                          <a:pt x="110014" y="667"/>
                        </a:cubicBezTo>
                        <a:cubicBezTo>
                          <a:pt x="109442" y="381"/>
                          <a:pt x="108680" y="95"/>
                          <a:pt x="107823" y="0"/>
                        </a:cubicBezTo>
                      </a:path>
                    </a:pathLst>
                  </a:custGeom>
                  <a:solidFill>
                    <a:srgbClr val="F75F6A"/>
                  </a:solidFill>
                  <a:ln w="9525"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id="{562A6925-F4E7-E20D-B9EF-9D669A589C91}"/>
                      </a:ext>
                    </a:extLst>
                  </p:cNvPr>
                  <p:cNvSpPr/>
                  <p:nvPr/>
                </p:nvSpPr>
                <p:spPr>
                  <a:xfrm>
                    <a:off x="4223289" y="2912619"/>
                    <a:ext cx="173474" cy="237166"/>
                  </a:xfrm>
                  <a:custGeom>
                    <a:avLst/>
                    <a:gdLst>
                      <a:gd name="connsiteX0" fmla="*/ 67913 w 173474"/>
                      <a:gd name="connsiteY0" fmla="*/ 2516 h 237166"/>
                      <a:gd name="connsiteX1" fmla="*/ 45529 w 173474"/>
                      <a:gd name="connsiteY1" fmla="*/ 13850 h 237166"/>
                      <a:gd name="connsiteX2" fmla="*/ 25432 w 173474"/>
                      <a:gd name="connsiteY2" fmla="*/ 32424 h 237166"/>
                      <a:gd name="connsiteX3" fmla="*/ 0 w 173474"/>
                      <a:gd name="connsiteY3" fmla="*/ 69000 h 237166"/>
                      <a:gd name="connsiteX4" fmla="*/ 0 w 173474"/>
                      <a:gd name="connsiteY4" fmla="*/ 69000 h 237166"/>
                      <a:gd name="connsiteX5" fmla="*/ 8001 w 173474"/>
                      <a:gd name="connsiteY5" fmla="*/ 73286 h 237166"/>
                      <a:gd name="connsiteX6" fmla="*/ 15240 w 173474"/>
                      <a:gd name="connsiteY6" fmla="*/ 80144 h 237166"/>
                      <a:gd name="connsiteX7" fmla="*/ 20098 w 173474"/>
                      <a:gd name="connsiteY7" fmla="*/ 87479 h 237166"/>
                      <a:gd name="connsiteX8" fmla="*/ 25241 w 173474"/>
                      <a:gd name="connsiteY8" fmla="*/ 99004 h 237166"/>
                      <a:gd name="connsiteX9" fmla="*/ 31528 w 173474"/>
                      <a:gd name="connsiteY9" fmla="*/ 129389 h 237166"/>
                      <a:gd name="connsiteX10" fmla="*/ 30861 w 173474"/>
                      <a:gd name="connsiteY10" fmla="*/ 146248 h 237166"/>
                      <a:gd name="connsiteX11" fmla="*/ 26861 w 173474"/>
                      <a:gd name="connsiteY11" fmla="*/ 159964 h 237166"/>
                      <a:gd name="connsiteX12" fmla="*/ 25432 w 173474"/>
                      <a:gd name="connsiteY12" fmla="*/ 162631 h 237166"/>
                      <a:gd name="connsiteX13" fmla="*/ 54102 w 173474"/>
                      <a:gd name="connsiteY13" fmla="*/ 203303 h 237166"/>
                      <a:gd name="connsiteX14" fmla="*/ 74867 w 173474"/>
                      <a:gd name="connsiteY14" fmla="*/ 223019 h 237166"/>
                      <a:gd name="connsiteX15" fmla="*/ 86487 w 173474"/>
                      <a:gd name="connsiteY15" fmla="*/ 230258 h 237166"/>
                      <a:gd name="connsiteX16" fmla="*/ 99917 w 173474"/>
                      <a:gd name="connsiteY16" fmla="*/ 235307 h 237166"/>
                      <a:gd name="connsiteX17" fmla="*/ 106775 w 173474"/>
                      <a:gd name="connsiteY17" fmla="*/ 236640 h 237166"/>
                      <a:gd name="connsiteX18" fmla="*/ 125635 w 173474"/>
                      <a:gd name="connsiteY18" fmla="*/ 236069 h 237166"/>
                      <a:gd name="connsiteX19" fmla="*/ 146304 w 173474"/>
                      <a:gd name="connsiteY19" fmla="*/ 227401 h 237166"/>
                      <a:gd name="connsiteX20" fmla="*/ 154115 w 173474"/>
                      <a:gd name="connsiteY20" fmla="*/ 220448 h 237166"/>
                      <a:gd name="connsiteX21" fmla="*/ 160020 w 173474"/>
                      <a:gd name="connsiteY21" fmla="*/ 212637 h 237166"/>
                      <a:gd name="connsiteX22" fmla="*/ 168783 w 173474"/>
                      <a:gd name="connsiteY22" fmla="*/ 192730 h 237166"/>
                      <a:gd name="connsiteX23" fmla="*/ 172974 w 173474"/>
                      <a:gd name="connsiteY23" fmla="*/ 169108 h 237166"/>
                      <a:gd name="connsiteX24" fmla="*/ 172974 w 173474"/>
                      <a:gd name="connsiteY24" fmla="*/ 143105 h 237166"/>
                      <a:gd name="connsiteX25" fmla="*/ 163544 w 173474"/>
                      <a:gd name="connsiteY25" fmla="*/ 90908 h 237166"/>
                      <a:gd name="connsiteX26" fmla="*/ 145923 w 173474"/>
                      <a:gd name="connsiteY26" fmla="*/ 45950 h 237166"/>
                      <a:gd name="connsiteX27" fmla="*/ 134779 w 173474"/>
                      <a:gd name="connsiteY27" fmla="*/ 28138 h 237166"/>
                      <a:gd name="connsiteX28" fmla="*/ 118491 w 173474"/>
                      <a:gd name="connsiteY28" fmla="*/ 12326 h 237166"/>
                      <a:gd name="connsiteX29" fmla="*/ 92774 w 173474"/>
                      <a:gd name="connsiteY29" fmla="*/ 801 h 237166"/>
                      <a:gd name="connsiteX30" fmla="*/ 90392 w 173474"/>
                      <a:gd name="connsiteY30" fmla="*/ 420 h 237166"/>
                      <a:gd name="connsiteX31" fmla="*/ 67818 w 173474"/>
                      <a:gd name="connsiteY31" fmla="*/ 2420 h 237166"/>
                      <a:gd name="connsiteX32" fmla="*/ 108395 w 173474"/>
                      <a:gd name="connsiteY32" fmla="*/ 220638 h 237166"/>
                      <a:gd name="connsiteX33" fmla="*/ 94488 w 173474"/>
                      <a:gd name="connsiteY33" fmla="*/ 215018 h 237166"/>
                      <a:gd name="connsiteX34" fmla="*/ 66008 w 173474"/>
                      <a:gd name="connsiteY34" fmla="*/ 191873 h 237166"/>
                      <a:gd name="connsiteX35" fmla="*/ 47149 w 173474"/>
                      <a:gd name="connsiteY35" fmla="*/ 169870 h 237166"/>
                      <a:gd name="connsiteX36" fmla="*/ 41910 w 173474"/>
                      <a:gd name="connsiteY36" fmla="*/ 163583 h 237166"/>
                      <a:gd name="connsiteX37" fmla="*/ 42672 w 173474"/>
                      <a:gd name="connsiteY37" fmla="*/ 159678 h 237166"/>
                      <a:gd name="connsiteX38" fmla="*/ 45339 w 173474"/>
                      <a:gd name="connsiteY38" fmla="*/ 158726 h 237166"/>
                      <a:gd name="connsiteX39" fmla="*/ 46482 w 173474"/>
                      <a:gd name="connsiteY39" fmla="*/ 159202 h 237166"/>
                      <a:gd name="connsiteX40" fmla="*/ 51340 w 173474"/>
                      <a:gd name="connsiteY40" fmla="*/ 161964 h 237166"/>
                      <a:gd name="connsiteX41" fmla="*/ 60008 w 173474"/>
                      <a:gd name="connsiteY41" fmla="*/ 165012 h 237166"/>
                      <a:gd name="connsiteX42" fmla="*/ 75629 w 173474"/>
                      <a:gd name="connsiteY42" fmla="*/ 169679 h 237166"/>
                      <a:gd name="connsiteX43" fmla="*/ 86963 w 173474"/>
                      <a:gd name="connsiteY43" fmla="*/ 173013 h 237166"/>
                      <a:gd name="connsiteX44" fmla="*/ 113824 w 173474"/>
                      <a:gd name="connsiteY44" fmla="*/ 182729 h 237166"/>
                      <a:gd name="connsiteX45" fmla="*/ 125444 w 173474"/>
                      <a:gd name="connsiteY45" fmla="*/ 189110 h 237166"/>
                      <a:gd name="connsiteX46" fmla="*/ 133255 w 173474"/>
                      <a:gd name="connsiteY46" fmla="*/ 195873 h 237166"/>
                      <a:gd name="connsiteX47" fmla="*/ 136303 w 173474"/>
                      <a:gd name="connsiteY47" fmla="*/ 200350 h 237166"/>
                      <a:gd name="connsiteX48" fmla="*/ 138779 w 173474"/>
                      <a:gd name="connsiteY48" fmla="*/ 206541 h 237166"/>
                      <a:gd name="connsiteX49" fmla="*/ 138684 w 173474"/>
                      <a:gd name="connsiteY49" fmla="*/ 216542 h 237166"/>
                      <a:gd name="connsiteX50" fmla="*/ 121634 w 173474"/>
                      <a:gd name="connsiteY50" fmla="*/ 223400 h 237166"/>
                      <a:gd name="connsiteX51" fmla="*/ 117538 w 173474"/>
                      <a:gd name="connsiteY51" fmla="*/ 222924 h 237166"/>
                      <a:gd name="connsiteX52" fmla="*/ 108395 w 173474"/>
                      <a:gd name="connsiteY52" fmla="*/ 221019 h 2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3474" h="237166">
                        <a:moveTo>
                          <a:pt x="67913" y="2516"/>
                        </a:moveTo>
                        <a:cubicBezTo>
                          <a:pt x="60865" y="4421"/>
                          <a:pt x="53626" y="8135"/>
                          <a:pt x="45529" y="13850"/>
                        </a:cubicBezTo>
                        <a:cubicBezTo>
                          <a:pt x="39053" y="18422"/>
                          <a:pt x="32671" y="24328"/>
                          <a:pt x="25432" y="32424"/>
                        </a:cubicBezTo>
                        <a:cubicBezTo>
                          <a:pt x="16192" y="42711"/>
                          <a:pt x="7811" y="54808"/>
                          <a:pt x="0" y="69000"/>
                        </a:cubicBezTo>
                        <a:lnTo>
                          <a:pt x="0" y="69000"/>
                        </a:lnTo>
                        <a:cubicBezTo>
                          <a:pt x="2858" y="69953"/>
                          <a:pt x="5620" y="71477"/>
                          <a:pt x="8001" y="73286"/>
                        </a:cubicBezTo>
                        <a:cubicBezTo>
                          <a:pt x="10668" y="75191"/>
                          <a:pt x="13145" y="77573"/>
                          <a:pt x="15240" y="80144"/>
                        </a:cubicBezTo>
                        <a:cubicBezTo>
                          <a:pt x="17240" y="82526"/>
                          <a:pt x="18764" y="85097"/>
                          <a:pt x="20098" y="87479"/>
                        </a:cubicBezTo>
                        <a:cubicBezTo>
                          <a:pt x="22384" y="91384"/>
                          <a:pt x="24003" y="95194"/>
                          <a:pt x="25241" y="99004"/>
                        </a:cubicBezTo>
                        <a:cubicBezTo>
                          <a:pt x="27718" y="106433"/>
                          <a:pt x="30956" y="117768"/>
                          <a:pt x="31528" y="129389"/>
                        </a:cubicBezTo>
                        <a:cubicBezTo>
                          <a:pt x="31718" y="134818"/>
                          <a:pt x="31813" y="140628"/>
                          <a:pt x="30861" y="146248"/>
                        </a:cubicBezTo>
                        <a:cubicBezTo>
                          <a:pt x="30194" y="150248"/>
                          <a:pt x="29146" y="155392"/>
                          <a:pt x="26861" y="159964"/>
                        </a:cubicBezTo>
                        <a:cubicBezTo>
                          <a:pt x="26384" y="160916"/>
                          <a:pt x="25908" y="161774"/>
                          <a:pt x="25432" y="162631"/>
                        </a:cubicBezTo>
                        <a:cubicBezTo>
                          <a:pt x="33528" y="175680"/>
                          <a:pt x="43053" y="190349"/>
                          <a:pt x="54102" y="203303"/>
                        </a:cubicBezTo>
                        <a:cubicBezTo>
                          <a:pt x="61055" y="211399"/>
                          <a:pt x="67913" y="217876"/>
                          <a:pt x="74867" y="223019"/>
                        </a:cubicBezTo>
                        <a:cubicBezTo>
                          <a:pt x="78105" y="225496"/>
                          <a:pt x="81915" y="227877"/>
                          <a:pt x="86487" y="230258"/>
                        </a:cubicBezTo>
                        <a:cubicBezTo>
                          <a:pt x="90202" y="232259"/>
                          <a:pt x="94488" y="233878"/>
                          <a:pt x="99917" y="235307"/>
                        </a:cubicBezTo>
                        <a:cubicBezTo>
                          <a:pt x="102203" y="235878"/>
                          <a:pt x="104394" y="236354"/>
                          <a:pt x="106775" y="236640"/>
                        </a:cubicBezTo>
                        <a:cubicBezTo>
                          <a:pt x="112967" y="237497"/>
                          <a:pt x="119348" y="237307"/>
                          <a:pt x="125635" y="236069"/>
                        </a:cubicBezTo>
                        <a:cubicBezTo>
                          <a:pt x="133064" y="234735"/>
                          <a:pt x="140017" y="231782"/>
                          <a:pt x="146304" y="227401"/>
                        </a:cubicBezTo>
                        <a:cubicBezTo>
                          <a:pt x="149257" y="225401"/>
                          <a:pt x="151829" y="222734"/>
                          <a:pt x="154115" y="220448"/>
                        </a:cubicBezTo>
                        <a:cubicBezTo>
                          <a:pt x="156305" y="218162"/>
                          <a:pt x="158210" y="215590"/>
                          <a:pt x="160020" y="212637"/>
                        </a:cubicBezTo>
                        <a:cubicBezTo>
                          <a:pt x="163925" y="206541"/>
                          <a:pt x="166783" y="199969"/>
                          <a:pt x="168783" y="192730"/>
                        </a:cubicBezTo>
                        <a:cubicBezTo>
                          <a:pt x="170974" y="184919"/>
                          <a:pt x="172307" y="177204"/>
                          <a:pt x="172974" y="169108"/>
                        </a:cubicBezTo>
                        <a:cubicBezTo>
                          <a:pt x="173641" y="161202"/>
                          <a:pt x="173641" y="152725"/>
                          <a:pt x="172974" y="143105"/>
                        </a:cubicBezTo>
                        <a:cubicBezTo>
                          <a:pt x="171926" y="127103"/>
                          <a:pt x="168974" y="110529"/>
                          <a:pt x="163544" y="90908"/>
                        </a:cubicBezTo>
                        <a:cubicBezTo>
                          <a:pt x="159067" y="74620"/>
                          <a:pt x="153067" y="59475"/>
                          <a:pt x="145923" y="45950"/>
                        </a:cubicBezTo>
                        <a:cubicBezTo>
                          <a:pt x="142113" y="38806"/>
                          <a:pt x="138493" y="33186"/>
                          <a:pt x="134779" y="28138"/>
                        </a:cubicBezTo>
                        <a:cubicBezTo>
                          <a:pt x="130302" y="22232"/>
                          <a:pt x="124778" y="16898"/>
                          <a:pt x="118491" y="12326"/>
                        </a:cubicBezTo>
                        <a:cubicBezTo>
                          <a:pt x="110490" y="6516"/>
                          <a:pt x="101822" y="2611"/>
                          <a:pt x="92774" y="801"/>
                        </a:cubicBezTo>
                        <a:cubicBezTo>
                          <a:pt x="92012" y="706"/>
                          <a:pt x="91154" y="515"/>
                          <a:pt x="90392" y="420"/>
                        </a:cubicBezTo>
                        <a:cubicBezTo>
                          <a:pt x="83534" y="-532"/>
                          <a:pt x="76105" y="134"/>
                          <a:pt x="67818" y="2420"/>
                        </a:cubicBezTo>
                        <a:moveTo>
                          <a:pt x="108395" y="220638"/>
                        </a:moveTo>
                        <a:cubicBezTo>
                          <a:pt x="103251" y="219114"/>
                          <a:pt x="98584" y="217209"/>
                          <a:pt x="94488" y="215018"/>
                        </a:cubicBezTo>
                        <a:cubicBezTo>
                          <a:pt x="84963" y="209780"/>
                          <a:pt x="75629" y="202255"/>
                          <a:pt x="66008" y="191873"/>
                        </a:cubicBezTo>
                        <a:cubicBezTo>
                          <a:pt x="59436" y="184824"/>
                          <a:pt x="53150" y="177204"/>
                          <a:pt x="47149" y="169870"/>
                        </a:cubicBezTo>
                        <a:lnTo>
                          <a:pt x="41910" y="163583"/>
                        </a:lnTo>
                        <a:cubicBezTo>
                          <a:pt x="41053" y="162440"/>
                          <a:pt x="41053" y="161012"/>
                          <a:pt x="42672" y="159678"/>
                        </a:cubicBezTo>
                        <a:cubicBezTo>
                          <a:pt x="43339" y="158916"/>
                          <a:pt x="44387" y="158630"/>
                          <a:pt x="45339" y="158726"/>
                        </a:cubicBezTo>
                        <a:cubicBezTo>
                          <a:pt x="45625" y="158726"/>
                          <a:pt x="46101" y="158916"/>
                          <a:pt x="46482" y="159202"/>
                        </a:cubicBezTo>
                        <a:cubicBezTo>
                          <a:pt x="48101" y="160250"/>
                          <a:pt x="49625" y="161202"/>
                          <a:pt x="51340" y="161964"/>
                        </a:cubicBezTo>
                        <a:cubicBezTo>
                          <a:pt x="54197" y="163107"/>
                          <a:pt x="57055" y="164060"/>
                          <a:pt x="60008" y="165012"/>
                        </a:cubicBezTo>
                        <a:cubicBezTo>
                          <a:pt x="65151" y="166727"/>
                          <a:pt x="70390" y="168155"/>
                          <a:pt x="75629" y="169679"/>
                        </a:cubicBezTo>
                        <a:cubicBezTo>
                          <a:pt x="79438" y="170727"/>
                          <a:pt x="83249" y="171870"/>
                          <a:pt x="86963" y="173013"/>
                        </a:cubicBezTo>
                        <a:cubicBezTo>
                          <a:pt x="95726" y="175680"/>
                          <a:pt x="104966" y="178633"/>
                          <a:pt x="113824" y="182729"/>
                        </a:cubicBezTo>
                        <a:cubicBezTo>
                          <a:pt x="117443" y="184348"/>
                          <a:pt x="121634" y="186443"/>
                          <a:pt x="125444" y="189110"/>
                        </a:cubicBezTo>
                        <a:cubicBezTo>
                          <a:pt x="127825" y="190730"/>
                          <a:pt x="130874" y="193016"/>
                          <a:pt x="133255" y="195873"/>
                        </a:cubicBezTo>
                        <a:cubicBezTo>
                          <a:pt x="134207" y="197016"/>
                          <a:pt x="135446" y="198635"/>
                          <a:pt x="136303" y="200350"/>
                        </a:cubicBezTo>
                        <a:cubicBezTo>
                          <a:pt x="137541" y="202731"/>
                          <a:pt x="138303" y="204731"/>
                          <a:pt x="138779" y="206541"/>
                        </a:cubicBezTo>
                        <a:cubicBezTo>
                          <a:pt x="139541" y="209399"/>
                          <a:pt x="140303" y="213018"/>
                          <a:pt x="138684" y="216542"/>
                        </a:cubicBezTo>
                        <a:cubicBezTo>
                          <a:pt x="135541" y="223591"/>
                          <a:pt x="125730" y="223686"/>
                          <a:pt x="121634" y="223400"/>
                        </a:cubicBezTo>
                        <a:cubicBezTo>
                          <a:pt x="120205" y="223305"/>
                          <a:pt x="118872" y="223115"/>
                          <a:pt x="117538" y="222924"/>
                        </a:cubicBezTo>
                        <a:cubicBezTo>
                          <a:pt x="114491" y="222448"/>
                          <a:pt x="111347" y="221876"/>
                          <a:pt x="108395" y="221019"/>
                        </a:cubicBezTo>
                      </a:path>
                    </a:pathLst>
                  </a:custGeom>
                  <a:solidFill>
                    <a:srgbClr val="FBABB1"/>
                  </a:solid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id="{3CBDA0FD-BFAB-FF55-461D-7AFF29D05FDC}"/>
                      </a:ext>
                    </a:extLst>
                  </p:cNvPr>
                  <p:cNvSpPr/>
                  <p:nvPr/>
                </p:nvSpPr>
                <p:spPr>
                  <a:xfrm>
                    <a:off x="4025243" y="2924279"/>
                    <a:ext cx="185473" cy="281631"/>
                  </a:xfrm>
                  <a:custGeom>
                    <a:avLst/>
                    <a:gdLst>
                      <a:gd name="connsiteX0" fmla="*/ 69364 w 185473"/>
                      <a:gd name="connsiteY0" fmla="*/ 0 h 281631"/>
                      <a:gd name="connsiteX1" fmla="*/ 56124 w 185473"/>
                      <a:gd name="connsiteY1" fmla="*/ 2286 h 281631"/>
                      <a:gd name="connsiteX2" fmla="*/ 43741 w 185473"/>
                      <a:gd name="connsiteY2" fmla="*/ 7906 h 281631"/>
                      <a:gd name="connsiteX3" fmla="*/ 30883 w 185473"/>
                      <a:gd name="connsiteY3" fmla="*/ 17526 h 281631"/>
                      <a:gd name="connsiteX4" fmla="*/ 8213 w 185473"/>
                      <a:gd name="connsiteY4" fmla="*/ 54673 h 281631"/>
                      <a:gd name="connsiteX5" fmla="*/ 117 w 185473"/>
                      <a:gd name="connsiteY5" fmla="*/ 104585 h 281631"/>
                      <a:gd name="connsiteX6" fmla="*/ 4689 w 185473"/>
                      <a:gd name="connsiteY6" fmla="*/ 159830 h 281631"/>
                      <a:gd name="connsiteX7" fmla="*/ 21167 w 185473"/>
                      <a:gd name="connsiteY7" fmla="*/ 212312 h 281631"/>
                      <a:gd name="connsiteX8" fmla="*/ 48218 w 185473"/>
                      <a:gd name="connsiteY8" fmla="*/ 254127 h 281631"/>
                      <a:gd name="connsiteX9" fmla="*/ 65649 w 185473"/>
                      <a:gd name="connsiteY9" fmla="*/ 268986 h 281631"/>
                      <a:gd name="connsiteX10" fmla="*/ 75364 w 185473"/>
                      <a:gd name="connsiteY10" fmla="*/ 274415 h 281631"/>
                      <a:gd name="connsiteX11" fmla="*/ 86223 w 185473"/>
                      <a:gd name="connsiteY11" fmla="*/ 278416 h 281631"/>
                      <a:gd name="connsiteX12" fmla="*/ 98224 w 185473"/>
                      <a:gd name="connsiteY12" fmla="*/ 281083 h 281631"/>
                      <a:gd name="connsiteX13" fmla="*/ 110321 w 185473"/>
                      <a:gd name="connsiteY13" fmla="*/ 281559 h 281631"/>
                      <a:gd name="connsiteX14" fmla="*/ 129657 w 185473"/>
                      <a:gd name="connsiteY14" fmla="*/ 277082 h 281631"/>
                      <a:gd name="connsiteX15" fmla="*/ 158613 w 185473"/>
                      <a:gd name="connsiteY15" fmla="*/ 250317 h 281631"/>
                      <a:gd name="connsiteX16" fmla="*/ 176329 w 185473"/>
                      <a:gd name="connsiteY16" fmla="*/ 207455 h 281631"/>
                      <a:gd name="connsiteX17" fmla="*/ 185473 w 185473"/>
                      <a:gd name="connsiteY17" fmla="*/ 163259 h 281631"/>
                      <a:gd name="connsiteX18" fmla="*/ 179282 w 185473"/>
                      <a:gd name="connsiteY18" fmla="*/ 158496 h 281631"/>
                      <a:gd name="connsiteX19" fmla="*/ 170233 w 185473"/>
                      <a:gd name="connsiteY19" fmla="*/ 147352 h 281631"/>
                      <a:gd name="connsiteX20" fmla="*/ 163661 w 185473"/>
                      <a:gd name="connsiteY20" fmla="*/ 134969 h 281631"/>
                      <a:gd name="connsiteX21" fmla="*/ 158994 w 185473"/>
                      <a:gd name="connsiteY21" fmla="*/ 122111 h 281631"/>
                      <a:gd name="connsiteX22" fmla="*/ 156517 w 185473"/>
                      <a:gd name="connsiteY22" fmla="*/ 110966 h 281631"/>
                      <a:gd name="connsiteX23" fmla="*/ 156327 w 185473"/>
                      <a:gd name="connsiteY23" fmla="*/ 96584 h 281631"/>
                      <a:gd name="connsiteX24" fmla="*/ 159089 w 185473"/>
                      <a:gd name="connsiteY24" fmla="*/ 81629 h 281631"/>
                      <a:gd name="connsiteX25" fmla="*/ 165852 w 185473"/>
                      <a:gd name="connsiteY25" fmla="*/ 68961 h 281631"/>
                      <a:gd name="connsiteX26" fmla="*/ 155374 w 185473"/>
                      <a:gd name="connsiteY26" fmla="*/ 57817 h 281631"/>
                      <a:gd name="connsiteX27" fmla="*/ 153755 w 185473"/>
                      <a:gd name="connsiteY27" fmla="*/ 56007 h 281631"/>
                      <a:gd name="connsiteX28" fmla="*/ 127752 w 185473"/>
                      <a:gd name="connsiteY28" fmla="*/ 29242 h 281631"/>
                      <a:gd name="connsiteX29" fmla="*/ 81175 w 185473"/>
                      <a:gd name="connsiteY29" fmla="*/ 1048 h 281631"/>
                      <a:gd name="connsiteX30" fmla="*/ 77936 w 185473"/>
                      <a:gd name="connsiteY30" fmla="*/ 476 h 281631"/>
                      <a:gd name="connsiteX31" fmla="*/ 69173 w 185473"/>
                      <a:gd name="connsiteY31" fmla="*/ 0 h 281631"/>
                      <a:gd name="connsiteX32" fmla="*/ 88509 w 185473"/>
                      <a:gd name="connsiteY32" fmla="*/ 263176 h 281631"/>
                      <a:gd name="connsiteX33" fmla="*/ 83270 w 185473"/>
                      <a:gd name="connsiteY33" fmla="*/ 258413 h 281631"/>
                      <a:gd name="connsiteX34" fmla="*/ 82984 w 185473"/>
                      <a:gd name="connsiteY34" fmla="*/ 246507 h 281631"/>
                      <a:gd name="connsiteX35" fmla="*/ 92700 w 185473"/>
                      <a:gd name="connsiteY35" fmla="*/ 232220 h 281631"/>
                      <a:gd name="connsiteX36" fmla="*/ 109369 w 185473"/>
                      <a:gd name="connsiteY36" fmla="*/ 216027 h 281631"/>
                      <a:gd name="connsiteX37" fmla="*/ 128990 w 185473"/>
                      <a:gd name="connsiteY37" fmla="*/ 199644 h 281631"/>
                      <a:gd name="connsiteX38" fmla="*/ 132038 w 185473"/>
                      <a:gd name="connsiteY38" fmla="*/ 197168 h 281631"/>
                      <a:gd name="connsiteX39" fmla="*/ 147278 w 185473"/>
                      <a:gd name="connsiteY39" fmla="*/ 184690 h 281631"/>
                      <a:gd name="connsiteX40" fmla="*/ 159280 w 185473"/>
                      <a:gd name="connsiteY40" fmla="*/ 173450 h 281631"/>
                      <a:gd name="connsiteX41" fmla="*/ 165757 w 185473"/>
                      <a:gd name="connsiteY41" fmla="*/ 163259 h 281631"/>
                      <a:gd name="connsiteX42" fmla="*/ 166995 w 185473"/>
                      <a:gd name="connsiteY42" fmla="*/ 162306 h 281631"/>
                      <a:gd name="connsiteX43" fmla="*/ 170138 w 185473"/>
                      <a:gd name="connsiteY43" fmla="*/ 159925 h 281631"/>
                      <a:gd name="connsiteX44" fmla="*/ 170424 w 185473"/>
                      <a:gd name="connsiteY44" fmla="*/ 159925 h 281631"/>
                      <a:gd name="connsiteX45" fmla="*/ 173091 w 185473"/>
                      <a:gd name="connsiteY45" fmla="*/ 163163 h 281631"/>
                      <a:gd name="connsiteX46" fmla="*/ 170995 w 185473"/>
                      <a:gd name="connsiteY46" fmla="*/ 172498 h 281631"/>
                      <a:gd name="connsiteX47" fmla="*/ 166804 w 185473"/>
                      <a:gd name="connsiteY47" fmla="*/ 184690 h 281631"/>
                      <a:gd name="connsiteX48" fmla="*/ 152803 w 185473"/>
                      <a:gd name="connsiteY48" fmla="*/ 215360 h 281631"/>
                      <a:gd name="connsiteX49" fmla="*/ 133276 w 185473"/>
                      <a:gd name="connsiteY49" fmla="*/ 245364 h 281631"/>
                      <a:gd name="connsiteX50" fmla="*/ 122799 w 185473"/>
                      <a:gd name="connsiteY50" fmla="*/ 256508 h 281631"/>
                      <a:gd name="connsiteX51" fmla="*/ 111845 w 185473"/>
                      <a:gd name="connsiteY51" fmla="*/ 264033 h 281631"/>
                      <a:gd name="connsiteX52" fmla="*/ 97462 w 185473"/>
                      <a:gd name="connsiteY52" fmla="*/ 266605 h 281631"/>
                      <a:gd name="connsiteX53" fmla="*/ 96319 w 185473"/>
                      <a:gd name="connsiteY53" fmla="*/ 266414 h 281631"/>
                      <a:gd name="connsiteX54" fmla="*/ 88509 w 185473"/>
                      <a:gd name="connsiteY54" fmla="*/ 263176 h 28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5473" h="281631">
                        <a:moveTo>
                          <a:pt x="69364" y="0"/>
                        </a:moveTo>
                        <a:cubicBezTo>
                          <a:pt x="65458" y="0"/>
                          <a:pt x="61363" y="762"/>
                          <a:pt x="56124" y="2286"/>
                        </a:cubicBezTo>
                        <a:cubicBezTo>
                          <a:pt x="51361" y="3620"/>
                          <a:pt x="47170" y="5810"/>
                          <a:pt x="43741" y="7906"/>
                        </a:cubicBezTo>
                        <a:cubicBezTo>
                          <a:pt x="39646" y="10287"/>
                          <a:pt x="35455" y="13430"/>
                          <a:pt x="30883" y="17526"/>
                        </a:cubicBezTo>
                        <a:cubicBezTo>
                          <a:pt x="21072" y="26575"/>
                          <a:pt x="13452" y="39148"/>
                          <a:pt x="8213" y="54673"/>
                        </a:cubicBezTo>
                        <a:cubicBezTo>
                          <a:pt x="3260" y="69342"/>
                          <a:pt x="593" y="85630"/>
                          <a:pt x="117" y="104585"/>
                        </a:cubicBezTo>
                        <a:cubicBezTo>
                          <a:pt x="-455" y="122873"/>
                          <a:pt x="1069" y="141542"/>
                          <a:pt x="4689" y="159830"/>
                        </a:cubicBezTo>
                        <a:cubicBezTo>
                          <a:pt x="8308" y="178499"/>
                          <a:pt x="13833" y="196120"/>
                          <a:pt x="21167" y="212312"/>
                        </a:cubicBezTo>
                        <a:cubicBezTo>
                          <a:pt x="28597" y="228886"/>
                          <a:pt x="37741" y="242983"/>
                          <a:pt x="48218" y="254127"/>
                        </a:cubicBezTo>
                        <a:cubicBezTo>
                          <a:pt x="54028" y="260223"/>
                          <a:pt x="59648" y="265081"/>
                          <a:pt x="65649" y="268986"/>
                        </a:cubicBezTo>
                        <a:cubicBezTo>
                          <a:pt x="68887" y="271177"/>
                          <a:pt x="72126" y="272891"/>
                          <a:pt x="75364" y="274415"/>
                        </a:cubicBezTo>
                        <a:cubicBezTo>
                          <a:pt x="78317" y="275844"/>
                          <a:pt x="81746" y="277082"/>
                          <a:pt x="86223" y="278416"/>
                        </a:cubicBezTo>
                        <a:cubicBezTo>
                          <a:pt x="89747" y="279368"/>
                          <a:pt x="93748" y="280416"/>
                          <a:pt x="98224" y="281083"/>
                        </a:cubicBezTo>
                        <a:cubicBezTo>
                          <a:pt x="101749" y="281559"/>
                          <a:pt x="105559" y="281750"/>
                          <a:pt x="110321" y="281559"/>
                        </a:cubicBezTo>
                        <a:cubicBezTo>
                          <a:pt x="116703" y="281369"/>
                          <a:pt x="123370" y="279845"/>
                          <a:pt x="129657" y="277082"/>
                        </a:cubicBezTo>
                        <a:cubicBezTo>
                          <a:pt x="140801" y="272225"/>
                          <a:pt x="150802" y="262985"/>
                          <a:pt x="158613" y="250317"/>
                        </a:cubicBezTo>
                        <a:cubicBezTo>
                          <a:pt x="165852" y="238697"/>
                          <a:pt x="171376" y="225457"/>
                          <a:pt x="176329" y="207455"/>
                        </a:cubicBezTo>
                        <a:cubicBezTo>
                          <a:pt x="180520" y="192596"/>
                          <a:pt x="183283" y="177641"/>
                          <a:pt x="185473" y="163259"/>
                        </a:cubicBezTo>
                        <a:cubicBezTo>
                          <a:pt x="183283" y="161925"/>
                          <a:pt x="181187" y="160306"/>
                          <a:pt x="179282" y="158496"/>
                        </a:cubicBezTo>
                        <a:cubicBezTo>
                          <a:pt x="175282" y="154400"/>
                          <a:pt x="172519" y="150971"/>
                          <a:pt x="170233" y="147352"/>
                        </a:cubicBezTo>
                        <a:cubicBezTo>
                          <a:pt x="167376" y="142780"/>
                          <a:pt x="165376" y="138779"/>
                          <a:pt x="163661" y="134969"/>
                        </a:cubicBezTo>
                        <a:cubicBezTo>
                          <a:pt x="161661" y="130397"/>
                          <a:pt x="160137" y="126206"/>
                          <a:pt x="158994" y="122111"/>
                        </a:cubicBezTo>
                        <a:cubicBezTo>
                          <a:pt x="157946" y="118586"/>
                          <a:pt x="156994" y="114776"/>
                          <a:pt x="156517" y="110966"/>
                        </a:cubicBezTo>
                        <a:cubicBezTo>
                          <a:pt x="155946" y="106299"/>
                          <a:pt x="155946" y="101537"/>
                          <a:pt x="156327" y="96584"/>
                        </a:cubicBezTo>
                        <a:cubicBezTo>
                          <a:pt x="156803" y="90964"/>
                          <a:pt x="157756" y="86011"/>
                          <a:pt x="159089" y="81629"/>
                        </a:cubicBezTo>
                        <a:cubicBezTo>
                          <a:pt x="160708" y="76772"/>
                          <a:pt x="163090" y="72390"/>
                          <a:pt x="165852" y="68961"/>
                        </a:cubicBezTo>
                        <a:cubicBezTo>
                          <a:pt x="162232" y="65151"/>
                          <a:pt x="158803" y="61532"/>
                          <a:pt x="155374" y="57817"/>
                        </a:cubicBezTo>
                        <a:lnTo>
                          <a:pt x="153755" y="56007"/>
                        </a:lnTo>
                        <a:cubicBezTo>
                          <a:pt x="144992" y="46673"/>
                          <a:pt x="136610" y="37624"/>
                          <a:pt x="127752" y="29242"/>
                        </a:cubicBezTo>
                        <a:cubicBezTo>
                          <a:pt x="116131" y="18383"/>
                          <a:pt x="100320" y="5334"/>
                          <a:pt x="81175" y="1048"/>
                        </a:cubicBezTo>
                        <a:cubicBezTo>
                          <a:pt x="80127" y="857"/>
                          <a:pt x="79079" y="667"/>
                          <a:pt x="77936" y="476"/>
                        </a:cubicBezTo>
                        <a:cubicBezTo>
                          <a:pt x="75269" y="95"/>
                          <a:pt x="72412" y="0"/>
                          <a:pt x="69173" y="0"/>
                        </a:cubicBezTo>
                        <a:moveTo>
                          <a:pt x="88509" y="263176"/>
                        </a:moveTo>
                        <a:cubicBezTo>
                          <a:pt x="86604" y="261938"/>
                          <a:pt x="84604" y="260509"/>
                          <a:pt x="83270" y="258413"/>
                        </a:cubicBezTo>
                        <a:cubicBezTo>
                          <a:pt x="81175" y="255175"/>
                          <a:pt x="81079" y="250793"/>
                          <a:pt x="82984" y="246507"/>
                        </a:cubicBezTo>
                        <a:cubicBezTo>
                          <a:pt x="85366" y="240792"/>
                          <a:pt x="89271" y="236030"/>
                          <a:pt x="92700" y="232220"/>
                        </a:cubicBezTo>
                        <a:cubicBezTo>
                          <a:pt x="97177" y="227171"/>
                          <a:pt x="102511" y="222028"/>
                          <a:pt x="109369" y="216027"/>
                        </a:cubicBezTo>
                        <a:cubicBezTo>
                          <a:pt x="115750" y="210407"/>
                          <a:pt x="122323" y="205073"/>
                          <a:pt x="128990" y="199644"/>
                        </a:cubicBezTo>
                        <a:lnTo>
                          <a:pt x="132038" y="197168"/>
                        </a:lnTo>
                        <a:cubicBezTo>
                          <a:pt x="137086" y="193072"/>
                          <a:pt x="142230" y="188976"/>
                          <a:pt x="147278" y="184690"/>
                        </a:cubicBezTo>
                        <a:cubicBezTo>
                          <a:pt x="151564" y="181070"/>
                          <a:pt x="155851" y="177356"/>
                          <a:pt x="159280" y="173450"/>
                        </a:cubicBezTo>
                        <a:cubicBezTo>
                          <a:pt x="161947" y="170212"/>
                          <a:pt x="163947" y="166497"/>
                          <a:pt x="165757" y="163259"/>
                        </a:cubicBezTo>
                        <a:cubicBezTo>
                          <a:pt x="166042" y="162782"/>
                          <a:pt x="166519" y="162401"/>
                          <a:pt x="166995" y="162306"/>
                        </a:cubicBezTo>
                        <a:cubicBezTo>
                          <a:pt x="167471" y="160782"/>
                          <a:pt x="168709" y="159830"/>
                          <a:pt x="170138" y="159925"/>
                        </a:cubicBezTo>
                        <a:lnTo>
                          <a:pt x="170424" y="159925"/>
                        </a:lnTo>
                        <a:cubicBezTo>
                          <a:pt x="172043" y="160211"/>
                          <a:pt x="173281" y="161639"/>
                          <a:pt x="173091" y="163163"/>
                        </a:cubicBezTo>
                        <a:cubicBezTo>
                          <a:pt x="172710" y="165926"/>
                          <a:pt x="172138" y="168783"/>
                          <a:pt x="170995" y="172498"/>
                        </a:cubicBezTo>
                        <a:cubicBezTo>
                          <a:pt x="169757" y="176594"/>
                          <a:pt x="168424" y="180689"/>
                          <a:pt x="166804" y="184690"/>
                        </a:cubicBezTo>
                        <a:cubicBezTo>
                          <a:pt x="162804" y="195167"/>
                          <a:pt x="158041" y="205454"/>
                          <a:pt x="152803" y="215360"/>
                        </a:cubicBezTo>
                        <a:cubicBezTo>
                          <a:pt x="146135" y="227838"/>
                          <a:pt x="139944" y="237363"/>
                          <a:pt x="133276" y="245364"/>
                        </a:cubicBezTo>
                        <a:cubicBezTo>
                          <a:pt x="130609" y="248698"/>
                          <a:pt x="126895" y="252984"/>
                          <a:pt x="122799" y="256508"/>
                        </a:cubicBezTo>
                        <a:cubicBezTo>
                          <a:pt x="118894" y="259937"/>
                          <a:pt x="115274" y="262414"/>
                          <a:pt x="111845" y="264033"/>
                        </a:cubicBezTo>
                        <a:cubicBezTo>
                          <a:pt x="106797" y="266414"/>
                          <a:pt x="101939" y="267176"/>
                          <a:pt x="97462" y="266605"/>
                        </a:cubicBezTo>
                        <a:lnTo>
                          <a:pt x="96319" y="266414"/>
                        </a:lnTo>
                        <a:cubicBezTo>
                          <a:pt x="93462" y="265748"/>
                          <a:pt x="90795" y="264700"/>
                          <a:pt x="88509" y="263176"/>
                        </a:cubicBezTo>
                      </a:path>
                    </a:pathLst>
                  </a:custGeom>
                  <a:solidFill>
                    <a:srgbClr val="FBABB1"/>
                  </a:solidFill>
                  <a:ln w="9525"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id="{2D75999C-8EBE-4173-8819-5713254659E1}"/>
                      </a:ext>
                    </a:extLst>
                  </p:cNvPr>
                  <p:cNvSpPr/>
                  <p:nvPr/>
                </p:nvSpPr>
                <p:spPr>
                  <a:xfrm>
                    <a:off x="4107033" y="3084197"/>
                    <a:ext cx="91415" cy="106810"/>
                  </a:xfrm>
                  <a:custGeom>
                    <a:avLst/>
                    <a:gdLst>
                      <a:gd name="connsiteX0" fmla="*/ 88919 w 91415"/>
                      <a:gd name="connsiteY0" fmla="*/ 7 h 106810"/>
                      <a:gd name="connsiteX1" fmla="*/ 88634 w 91415"/>
                      <a:gd name="connsiteY1" fmla="*/ 7 h 106810"/>
                      <a:gd name="connsiteX2" fmla="*/ 85490 w 91415"/>
                      <a:gd name="connsiteY2" fmla="*/ 2293 h 106810"/>
                      <a:gd name="connsiteX3" fmla="*/ 84157 w 91415"/>
                      <a:gd name="connsiteY3" fmla="*/ 3245 h 106810"/>
                      <a:gd name="connsiteX4" fmla="*/ 77680 w 91415"/>
                      <a:gd name="connsiteY4" fmla="*/ 13437 h 106810"/>
                      <a:gd name="connsiteX5" fmla="*/ 65678 w 91415"/>
                      <a:gd name="connsiteY5" fmla="*/ 24676 h 106810"/>
                      <a:gd name="connsiteX6" fmla="*/ 50438 w 91415"/>
                      <a:gd name="connsiteY6" fmla="*/ 37249 h 106810"/>
                      <a:gd name="connsiteX7" fmla="*/ 47390 w 91415"/>
                      <a:gd name="connsiteY7" fmla="*/ 39726 h 106810"/>
                      <a:gd name="connsiteX8" fmla="*/ 27769 w 91415"/>
                      <a:gd name="connsiteY8" fmla="*/ 56109 h 106810"/>
                      <a:gd name="connsiteX9" fmla="*/ 11100 w 91415"/>
                      <a:gd name="connsiteY9" fmla="*/ 72206 h 106810"/>
                      <a:gd name="connsiteX10" fmla="*/ 1289 w 91415"/>
                      <a:gd name="connsiteY10" fmla="*/ 86494 h 106810"/>
                      <a:gd name="connsiteX11" fmla="*/ 1575 w 91415"/>
                      <a:gd name="connsiteY11" fmla="*/ 98400 h 106810"/>
                      <a:gd name="connsiteX12" fmla="*/ 6814 w 91415"/>
                      <a:gd name="connsiteY12" fmla="*/ 103258 h 106810"/>
                      <a:gd name="connsiteX13" fmla="*/ 14624 w 91415"/>
                      <a:gd name="connsiteY13" fmla="*/ 106401 h 106810"/>
                      <a:gd name="connsiteX14" fmla="*/ 15767 w 91415"/>
                      <a:gd name="connsiteY14" fmla="*/ 106591 h 106810"/>
                      <a:gd name="connsiteX15" fmla="*/ 30150 w 91415"/>
                      <a:gd name="connsiteY15" fmla="*/ 104020 h 106810"/>
                      <a:gd name="connsiteX16" fmla="*/ 41104 w 91415"/>
                      <a:gd name="connsiteY16" fmla="*/ 96495 h 106810"/>
                      <a:gd name="connsiteX17" fmla="*/ 51677 w 91415"/>
                      <a:gd name="connsiteY17" fmla="*/ 85351 h 106810"/>
                      <a:gd name="connsiteX18" fmla="*/ 71108 w 91415"/>
                      <a:gd name="connsiteY18" fmla="*/ 55347 h 106810"/>
                      <a:gd name="connsiteX19" fmla="*/ 85205 w 91415"/>
                      <a:gd name="connsiteY19" fmla="*/ 24676 h 106810"/>
                      <a:gd name="connsiteX20" fmla="*/ 89300 w 91415"/>
                      <a:gd name="connsiteY20" fmla="*/ 12580 h 106810"/>
                      <a:gd name="connsiteX21" fmla="*/ 91396 w 91415"/>
                      <a:gd name="connsiteY21" fmla="*/ 3245 h 106810"/>
                      <a:gd name="connsiteX22" fmla="*/ 88729 w 91415"/>
                      <a:gd name="connsiteY22" fmla="*/ 7 h 10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415" h="106810">
                        <a:moveTo>
                          <a:pt x="88919" y="7"/>
                        </a:moveTo>
                        <a:lnTo>
                          <a:pt x="88634" y="7"/>
                        </a:lnTo>
                        <a:cubicBezTo>
                          <a:pt x="87110" y="-89"/>
                          <a:pt x="85871" y="864"/>
                          <a:pt x="85490" y="2293"/>
                        </a:cubicBezTo>
                        <a:cubicBezTo>
                          <a:pt x="84919" y="2293"/>
                          <a:pt x="84443" y="2769"/>
                          <a:pt x="84157" y="3245"/>
                        </a:cubicBezTo>
                        <a:cubicBezTo>
                          <a:pt x="82347" y="6484"/>
                          <a:pt x="80347" y="10198"/>
                          <a:pt x="77680" y="13437"/>
                        </a:cubicBezTo>
                        <a:cubicBezTo>
                          <a:pt x="74346" y="17342"/>
                          <a:pt x="69965" y="21057"/>
                          <a:pt x="65678" y="24676"/>
                        </a:cubicBezTo>
                        <a:cubicBezTo>
                          <a:pt x="60630" y="28963"/>
                          <a:pt x="55582" y="33058"/>
                          <a:pt x="50438" y="37249"/>
                        </a:cubicBezTo>
                        <a:lnTo>
                          <a:pt x="47390" y="39726"/>
                        </a:lnTo>
                        <a:cubicBezTo>
                          <a:pt x="40818" y="45155"/>
                          <a:pt x="34246" y="50489"/>
                          <a:pt x="27769" y="56109"/>
                        </a:cubicBezTo>
                        <a:cubicBezTo>
                          <a:pt x="20911" y="62110"/>
                          <a:pt x="15672" y="67253"/>
                          <a:pt x="11100" y="72206"/>
                        </a:cubicBezTo>
                        <a:cubicBezTo>
                          <a:pt x="7576" y="76111"/>
                          <a:pt x="3671" y="80874"/>
                          <a:pt x="1289" y="86494"/>
                        </a:cubicBezTo>
                        <a:cubicBezTo>
                          <a:pt x="-520" y="90780"/>
                          <a:pt x="-425" y="95161"/>
                          <a:pt x="1575" y="98400"/>
                        </a:cubicBezTo>
                        <a:cubicBezTo>
                          <a:pt x="2909" y="100495"/>
                          <a:pt x="4814" y="101924"/>
                          <a:pt x="6814" y="103258"/>
                        </a:cubicBezTo>
                        <a:cubicBezTo>
                          <a:pt x="9100" y="104686"/>
                          <a:pt x="11767" y="105829"/>
                          <a:pt x="14624" y="106401"/>
                        </a:cubicBezTo>
                        <a:lnTo>
                          <a:pt x="15767" y="106591"/>
                        </a:lnTo>
                        <a:cubicBezTo>
                          <a:pt x="20244" y="107258"/>
                          <a:pt x="25102" y="106401"/>
                          <a:pt x="30150" y="104020"/>
                        </a:cubicBezTo>
                        <a:cubicBezTo>
                          <a:pt x="33674" y="102400"/>
                          <a:pt x="37199" y="99924"/>
                          <a:pt x="41104" y="96495"/>
                        </a:cubicBezTo>
                        <a:cubicBezTo>
                          <a:pt x="45295" y="92875"/>
                          <a:pt x="48914" y="88684"/>
                          <a:pt x="51677" y="85351"/>
                        </a:cubicBezTo>
                        <a:cubicBezTo>
                          <a:pt x="58249" y="77350"/>
                          <a:pt x="64440" y="67825"/>
                          <a:pt x="71108" y="55347"/>
                        </a:cubicBezTo>
                        <a:cubicBezTo>
                          <a:pt x="76442" y="45441"/>
                          <a:pt x="81109" y="35154"/>
                          <a:pt x="85205" y="24676"/>
                        </a:cubicBezTo>
                        <a:cubicBezTo>
                          <a:pt x="86729" y="20676"/>
                          <a:pt x="88157" y="16675"/>
                          <a:pt x="89300" y="12580"/>
                        </a:cubicBezTo>
                        <a:cubicBezTo>
                          <a:pt x="90443" y="8865"/>
                          <a:pt x="91015" y="6007"/>
                          <a:pt x="91396" y="3245"/>
                        </a:cubicBezTo>
                        <a:cubicBezTo>
                          <a:pt x="91586" y="1721"/>
                          <a:pt x="90348" y="292"/>
                          <a:pt x="88729" y="7"/>
                        </a:cubicBezTo>
                      </a:path>
                    </a:pathLst>
                  </a:custGeom>
                  <a:solidFill>
                    <a:srgbClr val="F75F6A"/>
                  </a:solid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id="{9AE83CBE-8D08-204C-936D-175C03B45C9F}"/>
                      </a:ext>
                    </a:extLst>
                  </p:cNvPr>
                  <p:cNvSpPr/>
                  <p:nvPr/>
                </p:nvSpPr>
                <p:spPr>
                  <a:xfrm>
                    <a:off x="4264684" y="3071154"/>
                    <a:ext cx="98397" cy="64666"/>
                  </a:xfrm>
                  <a:custGeom>
                    <a:avLst/>
                    <a:gdLst>
                      <a:gd name="connsiteX0" fmla="*/ 4039 w 98397"/>
                      <a:gd name="connsiteY0" fmla="*/ 190 h 64666"/>
                      <a:gd name="connsiteX1" fmla="*/ 1373 w 98397"/>
                      <a:gd name="connsiteY1" fmla="*/ 1048 h 64666"/>
                      <a:gd name="connsiteX2" fmla="*/ 610 w 98397"/>
                      <a:gd name="connsiteY2" fmla="*/ 4953 h 64666"/>
                      <a:gd name="connsiteX3" fmla="*/ 5849 w 98397"/>
                      <a:gd name="connsiteY3" fmla="*/ 11239 h 64666"/>
                      <a:gd name="connsiteX4" fmla="*/ 24709 w 98397"/>
                      <a:gd name="connsiteY4" fmla="*/ 33338 h 64666"/>
                      <a:gd name="connsiteX5" fmla="*/ 53189 w 98397"/>
                      <a:gd name="connsiteY5" fmla="*/ 56483 h 64666"/>
                      <a:gd name="connsiteX6" fmla="*/ 67095 w 98397"/>
                      <a:gd name="connsiteY6" fmla="*/ 62103 h 64666"/>
                      <a:gd name="connsiteX7" fmla="*/ 76239 w 98397"/>
                      <a:gd name="connsiteY7" fmla="*/ 64103 h 64666"/>
                      <a:gd name="connsiteX8" fmla="*/ 80430 w 98397"/>
                      <a:gd name="connsiteY8" fmla="*/ 64579 h 64666"/>
                      <a:gd name="connsiteX9" fmla="*/ 97480 w 98397"/>
                      <a:gd name="connsiteY9" fmla="*/ 57721 h 64666"/>
                      <a:gd name="connsiteX10" fmla="*/ 97575 w 98397"/>
                      <a:gd name="connsiteY10" fmla="*/ 47720 h 64666"/>
                      <a:gd name="connsiteX11" fmla="*/ 95098 w 98397"/>
                      <a:gd name="connsiteY11" fmla="*/ 41529 h 64666"/>
                      <a:gd name="connsiteX12" fmla="*/ 92050 w 98397"/>
                      <a:gd name="connsiteY12" fmla="*/ 37147 h 64666"/>
                      <a:gd name="connsiteX13" fmla="*/ 84335 w 98397"/>
                      <a:gd name="connsiteY13" fmla="*/ 30385 h 64666"/>
                      <a:gd name="connsiteX14" fmla="*/ 72715 w 98397"/>
                      <a:gd name="connsiteY14" fmla="*/ 24003 h 64666"/>
                      <a:gd name="connsiteX15" fmla="*/ 45854 w 98397"/>
                      <a:gd name="connsiteY15" fmla="*/ 14383 h 64666"/>
                      <a:gd name="connsiteX16" fmla="*/ 34424 w 98397"/>
                      <a:gd name="connsiteY16" fmla="*/ 11049 h 64666"/>
                      <a:gd name="connsiteX17" fmla="*/ 18803 w 98397"/>
                      <a:gd name="connsiteY17" fmla="*/ 6382 h 64666"/>
                      <a:gd name="connsiteX18" fmla="*/ 10040 w 98397"/>
                      <a:gd name="connsiteY18" fmla="*/ 3238 h 64666"/>
                      <a:gd name="connsiteX19" fmla="*/ 5182 w 98397"/>
                      <a:gd name="connsiteY19" fmla="*/ 476 h 64666"/>
                      <a:gd name="connsiteX20" fmla="*/ 4039 w 98397"/>
                      <a:gd name="connsiteY20" fmla="*/ 0 h 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97" h="64666">
                        <a:moveTo>
                          <a:pt x="4039" y="190"/>
                        </a:moveTo>
                        <a:cubicBezTo>
                          <a:pt x="3087" y="0"/>
                          <a:pt x="2039" y="381"/>
                          <a:pt x="1373" y="1048"/>
                        </a:cubicBezTo>
                        <a:cubicBezTo>
                          <a:pt x="-247" y="2381"/>
                          <a:pt x="-342" y="3905"/>
                          <a:pt x="610" y="4953"/>
                        </a:cubicBezTo>
                        <a:lnTo>
                          <a:pt x="5849" y="11239"/>
                        </a:lnTo>
                        <a:cubicBezTo>
                          <a:pt x="11850" y="18574"/>
                          <a:pt x="18136" y="26194"/>
                          <a:pt x="24709" y="33338"/>
                        </a:cubicBezTo>
                        <a:cubicBezTo>
                          <a:pt x="34329" y="43720"/>
                          <a:pt x="43664" y="51244"/>
                          <a:pt x="53189" y="56483"/>
                        </a:cubicBezTo>
                        <a:cubicBezTo>
                          <a:pt x="57284" y="58769"/>
                          <a:pt x="61952" y="60674"/>
                          <a:pt x="67095" y="62103"/>
                        </a:cubicBezTo>
                        <a:cubicBezTo>
                          <a:pt x="70048" y="62960"/>
                          <a:pt x="73191" y="63627"/>
                          <a:pt x="76239" y="64103"/>
                        </a:cubicBezTo>
                        <a:cubicBezTo>
                          <a:pt x="77573" y="64294"/>
                          <a:pt x="79001" y="64484"/>
                          <a:pt x="80430" y="64579"/>
                        </a:cubicBezTo>
                        <a:cubicBezTo>
                          <a:pt x="84526" y="64865"/>
                          <a:pt x="94336" y="64865"/>
                          <a:pt x="97480" y="57721"/>
                        </a:cubicBezTo>
                        <a:cubicBezTo>
                          <a:pt x="99004" y="54197"/>
                          <a:pt x="98337" y="50578"/>
                          <a:pt x="97575" y="47720"/>
                        </a:cubicBezTo>
                        <a:cubicBezTo>
                          <a:pt x="97099" y="45910"/>
                          <a:pt x="96337" y="43910"/>
                          <a:pt x="95098" y="41529"/>
                        </a:cubicBezTo>
                        <a:cubicBezTo>
                          <a:pt x="94241" y="39814"/>
                          <a:pt x="93003" y="38290"/>
                          <a:pt x="92050" y="37147"/>
                        </a:cubicBezTo>
                        <a:cubicBezTo>
                          <a:pt x="89765" y="34290"/>
                          <a:pt x="86716" y="32099"/>
                          <a:pt x="84335" y="30385"/>
                        </a:cubicBezTo>
                        <a:cubicBezTo>
                          <a:pt x="80525" y="27718"/>
                          <a:pt x="76334" y="25717"/>
                          <a:pt x="72715" y="24003"/>
                        </a:cubicBezTo>
                        <a:cubicBezTo>
                          <a:pt x="63856" y="20002"/>
                          <a:pt x="54617" y="17050"/>
                          <a:pt x="45854" y="14383"/>
                        </a:cubicBezTo>
                        <a:cubicBezTo>
                          <a:pt x="42044" y="13240"/>
                          <a:pt x="38234" y="12097"/>
                          <a:pt x="34424" y="11049"/>
                        </a:cubicBezTo>
                        <a:cubicBezTo>
                          <a:pt x="29185" y="9525"/>
                          <a:pt x="24042" y="8096"/>
                          <a:pt x="18803" y="6382"/>
                        </a:cubicBezTo>
                        <a:cubicBezTo>
                          <a:pt x="15850" y="5429"/>
                          <a:pt x="12993" y="4477"/>
                          <a:pt x="10040" y="3238"/>
                        </a:cubicBezTo>
                        <a:cubicBezTo>
                          <a:pt x="8326" y="2476"/>
                          <a:pt x="6802" y="1524"/>
                          <a:pt x="5182" y="476"/>
                        </a:cubicBezTo>
                        <a:cubicBezTo>
                          <a:pt x="4802" y="190"/>
                          <a:pt x="4325" y="95"/>
                          <a:pt x="4039" y="0"/>
                        </a:cubicBezTo>
                      </a:path>
                    </a:pathLst>
                  </a:custGeom>
                  <a:solidFill>
                    <a:srgbClr val="F75F6A"/>
                  </a:solidFill>
                  <a:ln w="9525"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id="{4BAD9A88-7CA2-F485-7E6D-D8E58DB13A23}"/>
                      </a:ext>
                    </a:extLst>
                  </p:cNvPr>
                  <p:cNvSpPr/>
                  <p:nvPr/>
                </p:nvSpPr>
                <p:spPr>
                  <a:xfrm>
                    <a:off x="4079271" y="2979238"/>
                    <a:ext cx="100120" cy="36493"/>
                  </a:xfrm>
                  <a:custGeom>
                    <a:avLst/>
                    <a:gdLst>
                      <a:gd name="connsiteX0" fmla="*/ 15811 w 100120"/>
                      <a:gd name="connsiteY0" fmla="*/ 0 h 36493"/>
                      <a:gd name="connsiteX1" fmla="*/ 2953 w 100120"/>
                      <a:gd name="connsiteY1" fmla="*/ 1048 h 36493"/>
                      <a:gd name="connsiteX2" fmla="*/ 857 w 100120"/>
                      <a:gd name="connsiteY2" fmla="*/ 2095 h 36493"/>
                      <a:gd name="connsiteX3" fmla="*/ 0 w 100120"/>
                      <a:gd name="connsiteY3" fmla="*/ 4382 h 36493"/>
                      <a:gd name="connsiteX4" fmla="*/ 3334 w 100120"/>
                      <a:gd name="connsiteY4" fmla="*/ 7334 h 36493"/>
                      <a:gd name="connsiteX5" fmla="*/ 22098 w 100120"/>
                      <a:gd name="connsiteY5" fmla="*/ 6953 h 36493"/>
                      <a:gd name="connsiteX6" fmla="*/ 21241 w 100120"/>
                      <a:gd name="connsiteY6" fmla="*/ 6953 h 36493"/>
                      <a:gd name="connsiteX7" fmla="*/ 55340 w 100120"/>
                      <a:gd name="connsiteY7" fmla="*/ 14192 h 36493"/>
                      <a:gd name="connsiteX8" fmla="*/ 54578 w 100120"/>
                      <a:gd name="connsiteY8" fmla="*/ 13907 h 36493"/>
                      <a:gd name="connsiteX9" fmla="*/ 74390 w 100120"/>
                      <a:gd name="connsiteY9" fmla="*/ 22384 h 36493"/>
                      <a:gd name="connsiteX10" fmla="*/ 92107 w 100120"/>
                      <a:gd name="connsiteY10" fmla="*/ 32957 h 36493"/>
                      <a:gd name="connsiteX11" fmla="*/ 92107 w 100120"/>
                      <a:gd name="connsiteY11" fmla="*/ 32957 h 36493"/>
                      <a:gd name="connsiteX12" fmla="*/ 96202 w 100120"/>
                      <a:gd name="connsiteY12" fmla="*/ 35909 h 36493"/>
                      <a:gd name="connsiteX13" fmla="*/ 99536 w 100120"/>
                      <a:gd name="connsiteY13" fmla="*/ 35719 h 36493"/>
                      <a:gd name="connsiteX14" fmla="*/ 99346 w 100120"/>
                      <a:gd name="connsiteY14" fmla="*/ 32385 h 36493"/>
                      <a:gd name="connsiteX15" fmla="*/ 79438 w 100120"/>
                      <a:gd name="connsiteY15" fmla="*/ 19145 h 36493"/>
                      <a:gd name="connsiteX16" fmla="*/ 54483 w 100120"/>
                      <a:gd name="connsiteY16" fmla="*/ 7525 h 36493"/>
                      <a:gd name="connsiteX17" fmla="*/ 42005 w 100120"/>
                      <a:gd name="connsiteY17" fmla="*/ 3620 h 36493"/>
                      <a:gd name="connsiteX18" fmla="*/ 28670 w 100120"/>
                      <a:gd name="connsiteY18" fmla="*/ 952 h 36493"/>
                      <a:gd name="connsiteX19" fmla="*/ 28004 w 100120"/>
                      <a:gd name="connsiteY19" fmla="*/ 857 h 36493"/>
                      <a:gd name="connsiteX20" fmla="*/ 16002 w 100120"/>
                      <a:gd name="connsiteY20" fmla="*/ 0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120" h="36493">
                        <a:moveTo>
                          <a:pt x="15811" y="0"/>
                        </a:moveTo>
                        <a:cubicBezTo>
                          <a:pt x="11525" y="0"/>
                          <a:pt x="7239" y="381"/>
                          <a:pt x="2953" y="1048"/>
                        </a:cubicBezTo>
                        <a:cubicBezTo>
                          <a:pt x="2096" y="1238"/>
                          <a:pt x="1429" y="1429"/>
                          <a:pt x="857" y="2095"/>
                        </a:cubicBezTo>
                        <a:cubicBezTo>
                          <a:pt x="286" y="2667"/>
                          <a:pt x="0" y="3524"/>
                          <a:pt x="0" y="4382"/>
                        </a:cubicBezTo>
                        <a:cubicBezTo>
                          <a:pt x="95" y="6001"/>
                          <a:pt x="1619" y="7525"/>
                          <a:pt x="3334" y="7334"/>
                        </a:cubicBezTo>
                        <a:cubicBezTo>
                          <a:pt x="9620" y="6667"/>
                          <a:pt x="15907" y="6572"/>
                          <a:pt x="22098" y="6953"/>
                        </a:cubicBezTo>
                        <a:cubicBezTo>
                          <a:pt x="21812" y="6953"/>
                          <a:pt x="21526" y="6953"/>
                          <a:pt x="21241" y="6953"/>
                        </a:cubicBezTo>
                        <a:cubicBezTo>
                          <a:pt x="32861" y="7810"/>
                          <a:pt x="44291" y="10382"/>
                          <a:pt x="55340" y="14192"/>
                        </a:cubicBezTo>
                        <a:cubicBezTo>
                          <a:pt x="55054" y="14097"/>
                          <a:pt x="54864" y="14002"/>
                          <a:pt x="54578" y="13907"/>
                        </a:cubicBezTo>
                        <a:cubicBezTo>
                          <a:pt x="61341" y="16288"/>
                          <a:pt x="67913" y="19145"/>
                          <a:pt x="74390" y="22384"/>
                        </a:cubicBezTo>
                        <a:cubicBezTo>
                          <a:pt x="80486" y="25432"/>
                          <a:pt x="86392" y="29051"/>
                          <a:pt x="92107" y="32957"/>
                        </a:cubicBezTo>
                        <a:lnTo>
                          <a:pt x="92107" y="32957"/>
                        </a:lnTo>
                        <a:cubicBezTo>
                          <a:pt x="93535" y="33814"/>
                          <a:pt x="94869" y="34862"/>
                          <a:pt x="96202" y="35909"/>
                        </a:cubicBezTo>
                        <a:cubicBezTo>
                          <a:pt x="97250" y="36671"/>
                          <a:pt x="98584" y="36766"/>
                          <a:pt x="99536" y="35719"/>
                        </a:cubicBezTo>
                        <a:cubicBezTo>
                          <a:pt x="100298" y="34862"/>
                          <a:pt x="100393" y="33147"/>
                          <a:pt x="99346" y="32385"/>
                        </a:cubicBezTo>
                        <a:cubicBezTo>
                          <a:pt x="93059" y="27527"/>
                          <a:pt x="86392" y="23146"/>
                          <a:pt x="79438" y="19145"/>
                        </a:cubicBezTo>
                        <a:cubicBezTo>
                          <a:pt x="71438" y="14478"/>
                          <a:pt x="63055" y="10668"/>
                          <a:pt x="54483" y="7525"/>
                        </a:cubicBezTo>
                        <a:cubicBezTo>
                          <a:pt x="50292" y="6001"/>
                          <a:pt x="46196" y="4763"/>
                          <a:pt x="42005" y="3620"/>
                        </a:cubicBezTo>
                        <a:cubicBezTo>
                          <a:pt x="37624" y="2476"/>
                          <a:pt x="33147" y="1619"/>
                          <a:pt x="28670" y="952"/>
                        </a:cubicBezTo>
                        <a:cubicBezTo>
                          <a:pt x="28480" y="952"/>
                          <a:pt x="28194" y="952"/>
                          <a:pt x="28004" y="857"/>
                        </a:cubicBezTo>
                        <a:cubicBezTo>
                          <a:pt x="24003" y="286"/>
                          <a:pt x="20002" y="95"/>
                          <a:pt x="16002" y="0"/>
                        </a:cubicBezTo>
                      </a:path>
                    </a:pathLst>
                  </a:custGeom>
                  <a:solidFill>
                    <a:srgbClr val="F75F6A"/>
                  </a:solid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id="{16D3D52D-82B5-A077-C75A-D8DC5C6A1BC9}"/>
                      </a:ext>
                    </a:extLst>
                  </p:cNvPr>
                  <p:cNvSpPr/>
                  <p:nvPr/>
                </p:nvSpPr>
                <p:spPr>
                  <a:xfrm>
                    <a:off x="4079230" y="3037269"/>
                    <a:ext cx="97393" cy="34022"/>
                  </a:xfrm>
                  <a:custGeom>
                    <a:avLst/>
                    <a:gdLst>
                      <a:gd name="connsiteX0" fmla="*/ 94815 w 97393"/>
                      <a:gd name="connsiteY0" fmla="*/ 167 h 34022"/>
                      <a:gd name="connsiteX1" fmla="*/ 70908 w 97393"/>
                      <a:gd name="connsiteY1" fmla="*/ 262 h 34022"/>
                      <a:gd name="connsiteX2" fmla="*/ 45952 w 97393"/>
                      <a:gd name="connsiteY2" fmla="*/ 3691 h 34022"/>
                      <a:gd name="connsiteX3" fmla="*/ 21092 w 97393"/>
                      <a:gd name="connsiteY3" fmla="*/ 12168 h 34022"/>
                      <a:gd name="connsiteX4" fmla="*/ 10233 w 97393"/>
                      <a:gd name="connsiteY4" fmla="*/ 18455 h 34022"/>
                      <a:gd name="connsiteX5" fmla="*/ 1185 w 97393"/>
                      <a:gd name="connsiteY5" fmla="*/ 26360 h 34022"/>
                      <a:gd name="connsiteX6" fmla="*/ 1470 w 97393"/>
                      <a:gd name="connsiteY6" fmla="*/ 32837 h 34022"/>
                      <a:gd name="connsiteX7" fmla="*/ 7948 w 97393"/>
                      <a:gd name="connsiteY7" fmla="*/ 32552 h 34022"/>
                      <a:gd name="connsiteX8" fmla="*/ 13282 w 97393"/>
                      <a:gd name="connsiteY8" fmla="*/ 27408 h 34022"/>
                      <a:gd name="connsiteX9" fmla="*/ 29188 w 97393"/>
                      <a:gd name="connsiteY9" fmla="*/ 17502 h 34022"/>
                      <a:gd name="connsiteX10" fmla="*/ 28236 w 97393"/>
                      <a:gd name="connsiteY10" fmla="*/ 17978 h 34022"/>
                      <a:gd name="connsiteX11" fmla="*/ 59382 w 97393"/>
                      <a:gd name="connsiteY11" fmla="*/ 8263 h 34022"/>
                      <a:gd name="connsiteX12" fmla="*/ 59382 w 97393"/>
                      <a:gd name="connsiteY12" fmla="*/ 8263 h 34022"/>
                      <a:gd name="connsiteX13" fmla="*/ 95196 w 97393"/>
                      <a:gd name="connsiteY13" fmla="*/ 4834 h 34022"/>
                      <a:gd name="connsiteX14" fmla="*/ 97387 w 97393"/>
                      <a:gd name="connsiteY14" fmla="*/ 2357 h 34022"/>
                      <a:gd name="connsiteX15" fmla="*/ 95292 w 97393"/>
                      <a:gd name="connsiteY15" fmla="*/ 167 h 34022"/>
                      <a:gd name="connsiteX16" fmla="*/ 94911 w 97393"/>
                      <a:gd name="connsiteY16" fmla="*/ 167 h 34022"/>
                      <a:gd name="connsiteX17" fmla="*/ 60240 w 97393"/>
                      <a:gd name="connsiteY17" fmla="*/ 8168 h 34022"/>
                      <a:gd name="connsiteX18" fmla="*/ 60240 w 97393"/>
                      <a:gd name="connsiteY18" fmla="*/ 8168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93" h="34022">
                        <a:moveTo>
                          <a:pt x="94815" y="167"/>
                        </a:moveTo>
                        <a:cubicBezTo>
                          <a:pt x="86910" y="-24"/>
                          <a:pt x="78909" y="-119"/>
                          <a:pt x="70908" y="262"/>
                        </a:cubicBezTo>
                        <a:cubicBezTo>
                          <a:pt x="62526" y="738"/>
                          <a:pt x="54144" y="1976"/>
                          <a:pt x="45952" y="3691"/>
                        </a:cubicBezTo>
                        <a:cubicBezTo>
                          <a:pt x="37380" y="5596"/>
                          <a:pt x="28998" y="8358"/>
                          <a:pt x="21092" y="12168"/>
                        </a:cubicBezTo>
                        <a:cubicBezTo>
                          <a:pt x="17282" y="13978"/>
                          <a:pt x="13662" y="16073"/>
                          <a:pt x="10233" y="18455"/>
                        </a:cubicBezTo>
                        <a:cubicBezTo>
                          <a:pt x="6995" y="20741"/>
                          <a:pt x="3947" y="23503"/>
                          <a:pt x="1185" y="26360"/>
                        </a:cubicBezTo>
                        <a:cubicBezTo>
                          <a:pt x="-530" y="28170"/>
                          <a:pt x="-339" y="31123"/>
                          <a:pt x="1470" y="32837"/>
                        </a:cubicBezTo>
                        <a:cubicBezTo>
                          <a:pt x="3280" y="34552"/>
                          <a:pt x="6233" y="34361"/>
                          <a:pt x="7948" y="32552"/>
                        </a:cubicBezTo>
                        <a:cubicBezTo>
                          <a:pt x="9662" y="30742"/>
                          <a:pt x="11377" y="29027"/>
                          <a:pt x="13282" y="27408"/>
                        </a:cubicBezTo>
                        <a:cubicBezTo>
                          <a:pt x="18139" y="23408"/>
                          <a:pt x="23569" y="20169"/>
                          <a:pt x="29188" y="17502"/>
                        </a:cubicBezTo>
                        <a:lnTo>
                          <a:pt x="28236" y="17978"/>
                        </a:lnTo>
                        <a:cubicBezTo>
                          <a:pt x="38142" y="13406"/>
                          <a:pt x="48715" y="10358"/>
                          <a:pt x="59382" y="8263"/>
                        </a:cubicBezTo>
                        <a:lnTo>
                          <a:pt x="59382" y="8263"/>
                        </a:lnTo>
                        <a:cubicBezTo>
                          <a:pt x="71194" y="6072"/>
                          <a:pt x="83195" y="4548"/>
                          <a:pt x="95196" y="4834"/>
                        </a:cubicBezTo>
                        <a:cubicBezTo>
                          <a:pt x="96435" y="4834"/>
                          <a:pt x="97482" y="3500"/>
                          <a:pt x="97387" y="2357"/>
                        </a:cubicBezTo>
                        <a:cubicBezTo>
                          <a:pt x="97387" y="1119"/>
                          <a:pt x="96435" y="357"/>
                          <a:pt x="95292" y="167"/>
                        </a:cubicBezTo>
                        <a:cubicBezTo>
                          <a:pt x="95196" y="167"/>
                          <a:pt x="95101" y="167"/>
                          <a:pt x="94911" y="167"/>
                        </a:cubicBezTo>
                        <a:moveTo>
                          <a:pt x="60240" y="8168"/>
                        </a:moveTo>
                        <a:lnTo>
                          <a:pt x="60240" y="8168"/>
                        </a:lnTo>
                        <a:close/>
                      </a:path>
                    </a:pathLst>
                  </a:custGeom>
                  <a:solidFill>
                    <a:srgbClr val="F75F6A"/>
                  </a:solidFill>
                  <a:ln w="9525"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id="{475C369E-6541-9768-B9DF-118A9CBE3BB0}"/>
                      </a:ext>
                    </a:extLst>
                  </p:cNvPr>
                  <p:cNvSpPr/>
                  <p:nvPr/>
                </p:nvSpPr>
                <p:spPr>
                  <a:xfrm>
                    <a:off x="4251860" y="2949386"/>
                    <a:ext cx="85555" cy="45987"/>
                  </a:xfrm>
                  <a:custGeom>
                    <a:avLst/>
                    <a:gdLst>
                      <a:gd name="connsiteX0" fmla="*/ 82217 w 85555"/>
                      <a:gd name="connsiteY0" fmla="*/ 251 h 45987"/>
                      <a:gd name="connsiteX1" fmla="*/ 71073 w 85555"/>
                      <a:gd name="connsiteY1" fmla="*/ 251 h 45987"/>
                      <a:gd name="connsiteX2" fmla="*/ 59928 w 85555"/>
                      <a:gd name="connsiteY2" fmla="*/ 2442 h 45987"/>
                      <a:gd name="connsiteX3" fmla="*/ 38307 w 85555"/>
                      <a:gd name="connsiteY3" fmla="*/ 11777 h 45987"/>
                      <a:gd name="connsiteX4" fmla="*/ 29163 w 85555"/>
                      <a:gd name="connsiteY4" fmla="*/ 17682 h 45987"/>
                      <a:gd name="connsiteX5" fmla="*/ 18876 w 85555"/>
                      <a:gd name="connsiteY5" fmla="*/ 25588 h 45987"/>
                      <a:gd name="connsiteX6" fmla="*/ 778 w 85555"/>
                      <a:gd name="connsiteY6" fmla="*/ 41876 h 45987"/>
                      <a:gd name="connsiteX7" fmla="*/ 588 w 85555"/>
                      <a:gd name="connsiteY7" fmla="*/ 45209 h 45987"/>
                      <a:gd name="connsiteX8" fmla="*/ 3921 w 85555"/>
                      <a:gd name="connsiteY8" fmla="*/ 45400 h 45987"/>
                      <a:gd name="connsiteX9" fmla="*/ 16875 w 85555"/>
                      <a:gd name="connsiteY9" fmla="*/ 34256 h 45987"/>
                      <a:gd name="connsiteX10" fmla="*/ 32020 w 85555"/>
                      <a:gd name="connsiteY10" fmla="*/ 23111 h 45987"/>
                      <a:gd name="connsiteX11" fmla="*/ 31353 w 85555"/>
                      <a:gd name="connsiteY11" fmla="*/ 23588 h 45987"/>
                      <a:gd name="connsiteX12" fmla="*/ 43641 w 85555"/>
                      <a:gd name="connsiteY12" fmla="*/ 16349 h 45987"/>
                      <a:gd name="connsiteX13" fmla="*/ 56023 w 85555"/>
                      <a:gd name="connsiteY13" fmla="*/ 11110 h 45987"/>
                      <a:gd name="connsiteX14" fmla="*/ 56404 w 85555"/>
                      <a:gd name="connsiteY14" fmla="*/ 11110 h 45987"/>
                      <a:gd name="connsiteX15" fmla="*/ 56690 w 85555"/>
                      <a:gd name="connsiteY15" fmla="*/ 10919 h 45987"/>
                      <a:gd name="connsiteX16" fmla="*/ 56595 w 85555"/>
                      <a:gd name="connsiteY16" fmla="*/ 10919 h 45987"/>
                      <a:gd name="connsiteX17" fmla="*/ 65358 w 85555"/>
                      <a:gd name="connsiteY17" fmla="*/ 8729 h 45987"/>
                      <a:gd name="connsiteX18" fmla="*/ 75264 w 85555"/>
                      <a:gd name="connsiteY18" fmla="*/ 7395 h 45987"/>
                      <a:gd name="connsiteX19" fmla="*/ 74311 w 85555"/>
                      <a:gd name="connsiteY19" fmla="*/ 7490 h 45987"/>
                      <a:gd name="connsiteX20" fmla="*/ 81645 w 85555"/>
                      <a:gd name="connsiteY20" fmla="*/ 7300 h 45987"/>
                      <a:gd name="connsiteX21" fmla="*/ 84312 w 85555"/>
                      <a:gd name="connsiteY21" fmla="*/ 6443 h 45987"/>
                      <a:gd name="connsiteX22" fmla="*/ 85551 w 85555"/>
                      <a:gd name="connsiteY22" fmla="*/ 4061 h 45987"/>
                      <a:gd name="connsiteX23" fmla="*/ 82503 w 85555"/>
                      <a:gd name="connsiteY23" fmla="*/ 251 h 45987"/>
                      <a:gd name="connsiteX24" fmla="*/ 82312 w 85555"/>
                      <a:gd name="connsiteY24" fmla="*/ 251 h 45987"/>
                      <a:gd name="connsiteX25" fmla="*/ 56595 w 85555"/>
                      <a:gd name="connsiteY25" fmla="*/ 11015 h 45987"/>
                      <a:gd name="connsiteX26" fmla="*/ 56214 w 85555"/>
                      <a:gd name="connsiteY26" fmla="*/ 11110 h 45987"/>
                      <a:gd name="connsiteX27" fmla="*/ 56690 w 85555"/>
                      <a:gd name="connsiteY27" fmla="*/ 10919 h 45987"/>
                      <a:gd name="connsiteX28" fmla="*/ 56595 w 85555"/>
                      <a:gd name="connsiteY28" fmla="*/ 10919 h 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5" h="45987">
                        <a:moveTo>
                          <a:pt x="82217" y="251"/>
                        </a:moveTo>
                        <a:cubicBezTo>
                          <a:pt x="78502" y="-130"/>
                          <a:pt x="74787" y="-34"/>
                          <a:pt x="71073" y="251"/>
                        </a:cubicBezTo>
                        <a:cubicBezTo>
                          <a:pt x="67263" y="537"/>
                          <a:pt x="63548" y="1394"/>
                          <a:pt x="59928" y="2442"/>
                        </a:cubicBezTo>
                        <a:cubicBezTo>
                          <a:pt x="52308" y="4538"/>
                          <a:pt x="45165" y="7871"/>
                          <a:pt x="38307" y="11777"/>
                        </a:cubicBezTo>
                        <a:cubicBezTo>
                          <a:pt x="35163" y="13586"/>
                          <a:pt x="32211" y="15587"/>
                          <a:pt x="29163" y="17682"/>
                        </a:cubicBezTo>
                        <a:cubicBezTo>
                          <a:pt x="25638" y="20159"/>
                          <a:pt x="22209" y="22826"/>
                          <a:pt x="18876" y="25588"/>
                        </a:cubicBezTo>
                        <a:cubicBezTo>
                          <a:pt x="12684" y="30827"/>
                          <a:pt x="6779" y="36351"/>
                          <a:pt x="778" y="41876"/>
                        </a:cubicBezTo>
                        <a:cubicBezTo>
                          <a:pt x="-174" y="42733"/>
                          <a:pt x="-270" y="44257"/>
                          <a:pt x="588" y="45209"/>
                        </a:cubicBezTo>
                        <a:cubicBezTo>
                          <a:pt x="1445" y="46162"/>
                          <a:pt x="2969" y="46257"/>
                          <a:pt x="3921" y="45400"/>
                        </a:cubicBezTo>
                        <a:cubicBezTo>
                          <a:pt x="8112" y="41590"/>
                          <a:pt x="12399" y="37780"/>
                          <a:pt x="16875" y="34256"/>
                        </a:cubicBezTo>
                        <a:cubicBezTo>
                          <a:pt x="21733" y="30255"/>
                          <a:pt x="26877" y="26636"/>
                          <a:pt x="32020" y="23111"/>
                        </a:cubicBezTo>
                        <a:cubicBezTo>
                          <a:pt x="31830" y="23302"/>
                          <a:pt x="31544" y="23397"/>
                          <a:pt x="31353" y="23588"/>
                        </a:cubicBezTo>
                        <a:cubicBezTo>
                          <a:pt x="35354" y="20921"/>
                          <a:pt x="39450" y="18539"/>
                          <a:pt x="43641" y="16349"/>
                        </a:cubicBezTo>
                        <a:cubicBezTo>
                          <a:pt x="47641" y="14253"/>
                          <a:pt x="51832" y="12539"/>
                          <a:pt x="56023" y="11110"/>
                        </a:cubicBezTo>
                        <a:lnTo>
                          <a:pt x="56404" y="11110"/>
                        </a:lnTo>
                        <a:lnTo>
                          <a:pt x="56690" y="10919"/>
                        </a:lnTo>
                        <a:lnTo>
                          <a:pt x="56595" y="10919"/>
                        </a:lnTo>
                        <a:cubicBezTo>
                          <a:pt x="59452" y="10062"/>
                          <a:pt x="62405" y="9300"/>
                          <a:pt x="65358" y="8729"/>
                        </a:cubicBezTo>
                        <a:cubicBezTo>
                          <a:pt x="68596" y="8062"/>
                          <a:pt x="71930" y="7681"/>
                          <a:pt x="75264" y="7395"/>
                        </a:cubicBezTo>
                        <a:cubicBezTo>
                          <a:pt x="74883" y="7395"/>
                          <a:pt x="74597" y="7395"/>
                          <a:pt x="74311" y="7490"/>
                        </a:cubicBezTo>
                        <a:cubicBezTo>
                          <a:pt x="76788" y="7300"/>
                          <a:pt x="79264" y="7300"/>
                          <a:pt x="81645" y="7300"/>
                        </a:cubicBezTo>
                        <a:cubicBezTo>
                          <a:pt x="82693" y="7300"/>
                          <a:pt x="83550" y="7109"/>
                          <a:pt x="84312" y="6443"/>
                        </a:cubicBezTo>
                        <a:cubicBezTo>
                          <a:pt x="84979" y="5871"/>
                          <a:pt x="85455" y="4919"/>
                          <a:pt x="85551" y="4061"/>
                        </a:cubicBezTo>
                        <a:cubicBezTo>
                          <a:pt x="85646" y="2156"/>
                          <a:pt x="84312" y="537"/>
                          <a:pt x="82503" y="251"/>
                        </a:cubicBezTo>
                        <a:lnTo>
                          <a:pt x="82312" y="251"/>
                        </a:lnTo>
                        <a:moveTo>
                          <a:pt x="56595" y="11015"/>
                        </a:moveTo>
                        <a:cubicBezTo>
                          <a:pt x="56595" y="11015"/>
                          <a:pt x="56309" y="11015"/>
                          <a:pt x="56214" y="11110"/>
                        </a:cubicBezTo>
                        <a:lnTo>
                          <a:pt x="56690" y="10919"/>
                        </a:lnTo>
                        <a:lnTo>
                          <a:pt x="56595" y="10919"/>
                        </a:lnTo>
                      </a:path>
                    </a:pathLst>
                  </a:custGeom>
                  <a:solidFill>
                    <a:srgbClr val="F75F6A"/>
                  </a:solid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id="{0131B0DD-B5D2-A182-B9F8-59B6B8CCF6E6}"/>
                      </a:ext>
                    </a:extLst>
                  </p:cNvPr>
                  <p:cNvSpPr/>
                  <p:nvPr/>
                </p:nvSpPr>
                <p:spPr>
                  <a:xfrm>
                    <a:off x="4260005" y="3005752"/>
                    <a:ext cx="99815" cy="17452"/>
                  </a:xfrm>
                  <a:custGeom>
                    <a:avLst/>
                    <a:gdLst>
                      <a:gd name="connsiteX0" fmla="*/ 51105 w 99815"/>
                      <a:gd name="connsiteY0" fmla="*/ 251 h 17452"/>
                      <a:gd name="connsiteX1" fmla="*/ 39675 w 99815"/>
                      <a:gd name="connsiteY1" fmla="*/ 1394 h 17452"/>
                      <a:gd name="connsiteX2" fmla="*/ 26721 w 99815"/>
                      <a:gd name="connsiteY2" fmla="*/ 3775 h 17452"/>
                      <a:gd name="connsiteX3" fmla="*/ 1956 w 99815"/>
                      <a:gd name="connsiteY3" fmla="*/ 10443 h 17452"/>
                      <a:gd name="connsiteX4" fmla="*/ 51 w 99815"/>
                      <a:gd name="connsiteY4" fmla="*/ 13205 h 17452"/>
                      <a:gd name="connsiteX5" fmla="*/ 2813 w 99815"/>
                      <a:gd name="connsiteY5" fmla="*/ 15110 h 17452"/>
                      <a:gd name="connsiteX6" fmla="*/ 23006 w 99815"/>
                      <a:gd name="connsiteY6" fmla="*/ 10252 h 17452"/>
                      <a:gd name="connsiteX7" fmla="*/ 43390 w 99815"/>
                      <a:gd name="connsiteY7" fmla="*/ 7776 h 17452"/>
                      <a:gd name="connsiteX8" fmla="*/ 58058 w 99815"/>
                      <a:gd name="connsiteY8" fmla="*/ 7776 h 17452"/>
                      <a:gd name="connsiteX9" fmla="*/ 72155 w 99815"/>
                      <a:gd name="connsiteY9" fmla="*/ 9585 h 17452"/>
                      <a:gd name="connsiteX10" fmla="*/ 82252 w 99815"/>
                      <a:gd name="connsiteY10" fmla="*/ 12252 h 17452"/>
                      <a:gd name="connsiteX11" fmla="*/ 94158 w 99815"/>
                      <a:gd name="connsiteY11" fmla="*/ 17205 h 17452"/>
                      <a:gd name="connsiteX12" fmla="*/ 96349 w 99815"/>
                      <a:gd name="connsiteY12" fmla="*/ 17396 h 17452"/>
                      <a:gd name="connsiteX13" fmla="*/ 99111 w 99815"/>
                      <a:gd name="connsiteY13" fmla="*/ 15491 h 17452"/>
                      <a:gd name="connsiteX14" fmla="*/ 97873 w 99815"/>
                      <a:gd name="connsiteY14" fmla="*/ 9490 h 17452"/>
                      <a:gd name="connsiteX15" fmla="*/ 88157 w 99815"/>
                      <a:gd name="connsiteY15" fmla="*/ 4823 h 17452"/>
                      <a:gd name="connsiteX16" fmla="*/ 76251 w 99815"/>
                      <a:gd name="connsiteY16" fmla="*/ 1584 h 17452"/>
                      <a:gd name="connsiteX17" fmla="*/ 71965 w 99815"/>
                      <a:gd name="connsiteY17" fmla="*/ 918 h 17452"/>
                      <a:gd name="connsiteX18" fmla="*/ 51010 w 99815"/>
                      <a:gd name="connsiteY18" fmla="*/ 251 h 17452"/>
                      <a:gd name="connsiteX19" fmla="*/ 71298 w 99815"/>
                      <a:gd name="connsiteY19" fmla="*/ 9395 h 17452"/>
                      <a:gd name="connsiteX20" fmla="*/ 71584 w 99815"/>
                      <a:gd name="connsiteY20" fmla="*/ 9395 h 17452"/>
                      <a:gd name="connsiteX21" fmla="*/ 71298 w 99815"/>
                      <a:gd name="connsiteY21" fmla="*/ 9395 h 17452"/>
                      <a:gd name="connsiteX22" fmla="*/ 44152 w 99815"/>
                      <a:gd name="connsiteY22" fmla="*/ 7680 h 17452"/>
                      <a:gd name="connsiteX23" fmla="*/ 44152 w 99815"/>
                      <a:gd name="connsiteY23" fmla="*/ 7680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815" h="17452">
                        <a:moveTo>
                          <a:pt x="51105" y="251"/>
                        </a:moveTo>
                        <a:cubicBezTo>
                          <a:pt x="47295" y="537"/>
                          <a:pt x="43485" y="918"/>
                          <a:pt x="39675" y="1394"/>
                        </a:cubicBezTo>
                        <a:cubicBezTo>
                          <a:pt x="35293" y="1965"/>
                          <a:pt x="31102" y="2823"/>
                          <a:pt x="26721" y="3775"/>
                        </a:cubicBezTo>
                        <a:cubicBezTo>
                          <a:pt x="18339" y="5585"/>
                          <a:pt x="10147" y="7966"/>
                          <a:pt x="1956" y="10443"/>
                        </a:cubicBezTo>
                        <a:cubicBezTo>
                          <a:pt x="718" y="10824"/>
                          <a:pt x="-235" y="11871"/>
                          <a:pt x="51" y="13205"/>
                        </a:cubicBezTo>
                        <a:cubicBezTo>
                          <a:pt x="242" y="14443"/>
                          <a:pt x="1575" y="15491"/>
                          <a:pt x="2813" y="15110"/>
                        </a:cubicBezTo>
                        <a:cubicBezTo>
                          <a:pt x="9481" y="13205"/>
                          <a:pt x="16148" y="11490"/>
                          <a:pt x="23006" y="10252"/>
                        </a:cubicBezTo>
                        <a:cubicBezTo>
                          <a:pt x="29769" y="9014"/>
                          <a:pt x="36627" y="8252"/>
                          <a:pt x="43390" y="7776"/>
                        </a:cubicBezTo>
                        <a:cubicBezTo>
                          <a:pt x="48247" y="7490"/>
                          <a:pt x="53105" y="7490"/>
                          <a:pt x="58058" y="7776"/>
                        </a:cubicBezTo>
                        <a:cubicBezTo>
                          <a:pt x="62821" y="7966"/>
                          <a:pt x="67488" y="8633"/>
                          <a:pt x="72155" y="9585"/>
                        </a:cubicBezTo>
                        <a:cubicBezTo>
                          <a:pt x="75584" y="10347"/>
                          <a:pt x="78918" y="11205"/>
                          <a:pt x="82252" y="12252"/>
                        </a:cubicBezTo>
                        <a:cubicBezTo>
                          <a:pt x="86348" y="13586"/>
                          <a:pt x="90253" y="15396"/>
                          <a:pt x="94158" y="17205"/>
                        </a:cubicBezTo>
                        <a:cubicBezTo>
                          <a:pt x="94825" y="17491"/>
                          <a:pt x="95587" y="17491"/>
                          <a:pt x="96349" y="17396"/>
                        </a:cubicBezTo>
                        <a:cubicBezTo>
                          <a:pt x="97492" y="17205"/>
                          <a:pt x="98539" y="16539"/>
                          <a:pt x="99111" y="15491"/>
                        </a:cubicBezTo>
                        <a:cubicBezTo>
                          <a:pt x="100349" y="13681"/>
                          <a:pt x="99968" y="10633"/>
                          <a:pt x="97873" y="9490"/>
                        </a:cubicBezTo>
                        <a:cubicBezTo>
                          <a:pt x="94730" y="7680"/>
                          <a:pt x="91491" y="6156"/>
                          <a:pt x="88157" y="4823"/>
                        </a:cubicBezTo>
                        <a:cubicBezTo>
                          <a:pt x="84347" y="3394"/>
                          <a:pt x="80347" y="2251"/>
                          <a:pt x="76251" y="1584"/>
                        </a:cubicBezTo>
                        <a:cubicBezTo>
                          <a:pt x="74822" y="1299"/>
                          <a:pt x="73393" y="1108"/>
                          <a:pt x="71965" y="918"/>
                        </a:cubicBezTo>
                        <a:cubicBezTo>
                          <a:pt x="65012" y="-35"/>
                          <a:pt x="58058" y="-225"/>
                          <a:pt x="51010" y="251"/>
                        </a:cubicBezTo>
                        <a:moveTo>
                          <a:pt x="71298" y="9395"/>
                        </a:moveTo>
                        <a:lnTo>
                          <a:pt x="71584" y="9395"/>
                        </a:lnTo>
                        <a:cubicBezTo>
                          <a:pt x="71584" y="9395"/>
                          <a:pt x="71393" y="9395"/>
                          <a:pt x="71298" y="9395"/>
                        </a:cubicBezTo>
                        <a:moveTo>
                          <a:pt x="44152" y="7680"/>
                        </a:moveTo>
                        <a:lnTo>
                          <a:pt x="44152" y="7680"/>
                        </a:lnTo>
                      </a:path>
                    </a:pathLst>
                  </a:custGeom>
                  <a:solidFill>
                    <a:srgbClr val="F75F6A"/>
                  </a:solidFill>
                  <a:ln w="9525"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id="{08A51DF6-EA44-DD62-5B58-1BF786C18FFD}"/>
                      </a:ext>
                    </a:extLst>
                  </p:cNvPr>
                  <p:cNvSpPr/>
                  <p:nvPr/>
                </p:nvSpPr>
                <p:spPr>
                  <a:xfrm>
                    <a:off x="4181590" y="2980095"/>
                    <a:ext cx="73614" cy="111296"/>
                  </a:xfrm>
                  <a:custGeom>
                    <a:avLst/>
                    <a:gdLst>
                      <a:gd name="connsiteX0" fmla="*/ 36270 w 73614"/>
                      <a:gd name="connsiteY0" fmla="*/ 190 h 111296"/>
                      <a:gd name="connsiteX1" fmla="*/ 33508 w 73614"/>
                      <a:gd name="connsiteY1" fmla="*/ 0 h 111296"/>
                      <a:gd name="connsiteX2" fmla="*/ 28269 w 73614"/>
                      <a:gd name="connsiteY2" fmla="*/ 190 h 111296"/>
                      <a:gd name="connsiteX3" fmla="*/ 24745 w 73614"/>
                      <a:gd name="connsiteY3" fmla="*/ 1048 h 111296"/>
                      <a:gd name="connsiteX4" fmla="*/ 23507 w 73614"/>
                      <a:gd name="connsiteY4" fmla="*/ 1429 h 111296"/>
                      <a:gd name="connsiteX5" fmla="*/ 20744 w 73614"/>
                      <a:gd name="connsiteY5" fmla="*/ 2667 h 111296"/>
                      <a:gd name="connsiteX6" fmla="*/ 16744 w 73614"/>
                      <a:gd name="connsiteY6" fmla="*/ 5239 h 111296"/>
                      <a:gd name="connsiteX7" fmla="*/ 11696 w 73614"/>
                      <a:gd name="connsiteY7" fmla="*/ 10954 h 111296"/>
                      <a:gd name="connsiteX8" fmla="*/ 3028 w 73614"/>
                      <a:gd name="connsiteY8" fmla="*/ 25813 h 111296"/>
                      <a:gd name="connsiteX9" fmla="*/ 265 w 73614"/>
                      <a:gd name="connsiteY9" fmla="*/ 40767 h 111296"/>
                      <a:gd name="connsiteX10" fmla="*/ 456 w 73614"/>
                      <a:gd name="connsiteY10" fmla="*/ 55150 h 111296"/>
                      <a:gd name="connsiteX11" fmla="*/ 2933 w 73614"/>
                      <a:gd name="connsiteY11" fmla="*/ 66294 h 111296"/>
                      <a:gd name="connsiteX12" fmla="*/ 7600 w 73614"/>
                      <a:gd name="connsiteY12" fmla="*/ 79153 h 111296"/>
                      <a:gd name="connsiteX13" fmla="*/ 14172 w 73614"/>
                      <a:gd name="connsiteY13" fmla="*/ 91535 h 111296"/>
                      <a:gd name="connsiteX14" fmla="*/ 23126 w 73614"/>
                      <a:gd name="connsiteY14" fmla="*/ 102775 h 111296"/>
                      <a:gd name="connsiteX15" fmla="*/ 39128 w 73614"/>
                      <a:gd name="connsiteY15" fmla="*/ 111061 h 111296"/>
                      <a:gd name="connsiteX16" fmla="*/ 46652 w 73614"/>
                      <a:gd name="connsiteY16" fmla="*/ 110871 h 111296"/>
                      <a:gd name="connsiteX17" fmla="*/ 59511 w 73614"/>
                      <a:gd name="connsiteY17" fmla="*/ 104680 h 111296"/>
                      <a:gd name="connsiteX18" fmla="*/ 68846 w 73614"/>
                      <a:gd name="connsiteY18" fmla="*/ 92583 h 111296"/>
                      <a:gd name="connsiteX19" fmla="*/ 72846 w 73614"/>
                      <a:gd name="connsiteY19" fmla="*/ 78962 h 111296"/>
                      <a:gd name="connsiteX20" fmla="*/ 73418 w 73614"/>
                      <a:gd name="connsiteY20" fmla="*/ 62103 h 111296"/>
                      <a:gd name="connsiteX21" fmla="*/ 67131 w 73614"/>
                      <a:gd name="connsiteY21" fmla="*/ 31718 h 111296"/>
                      <a:gd name="connsiteX22" fmla="*/ 61988 w 73614"/>
                      <a:gd name="connsiteY22" fmla="*/ 20193 h 111296"/>
                      <a:gd name="connsiteX23" fmla="*/ 57130 w 73614"/>
                      <a:gd name="connsiteY23" fmla="*/ 12859 h 111296"/>
                      <a:gd name="connsiteX24" fmla="*/ 49891 w 73614"/>
                      <a:gd name="connsiteY24" fmla="*/ 6001 h 111296"/>
                      <a:gd name="connsiteX25" fmla="*/ 41890 w 73614"/>
                      <a:gd name="connsiteY25" fmla="*/ 1714 h 111296"/>
                      <a:gd name="connsiteX26" fmla="*/ 36270 w 73614"/>
                      <a:gd name="connsiteY26" fmla="*/ 286 h 1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14" h="111296">
                        <a:moveTo>
                          <a:pt x="36270" y="190"/>
                        </a:moveTo>
                        <a:cubicBezTo>
                          <a:pt x="35318" y="95"/>
                          <a:pt x="34460" y="0"/>
                          <a:pt x="33508" y="0"/>
                        </a:cubicBezTo>
                        <a:cubicBezTo>
                          <a:pt x="31603" y="0"/>
                          <a:pt x="30079" y="0"/>
                          <a:pt x="28269" y="190"/>
                        </a:cubicBezTo>
                        <a:cubicBezTo>
                          <a:pt x="27126" y="381"/>
                          <a:pt x="25888" y="762"/>
                          <a:pt x="24745" y="1048"/>
                        </a:cubicBezTo>
                        <a:lnTo>
                          <a:pt x="23507" y="1429"/>
                        </a:lnTo>
                        <a:cubicBezTo>
                          <a:pt x="22554" y="1714"/>
                          <a:pt x="21602" y="2191"/>
                          <a:pt x="20744" y="2667"/>
                        </a:cubicBezTo>
                        <a:cubicBezTo>
                          <a:pt x="19220" y="3524"/>
                          <a:pt x="17982" y="4286"/>
                          <a:pt x="16744" y="5239"/>
                        </a:cubicBezTo>
                        <a:cubicBezTo>
                          <a:pt x="14934" y="6667"/>
                          <a:pt x="13410" y="8382"/>
                          <a:pt x="11696" y="10954"/>
                        </a:cubicBezTo>
                        <a:cubicBezTo>
                          <a:pt x="7981" y="14764"/>
                          <a:pt x="5028" y="19812"/>
                          <a:pt x="3028" y="25813"/>
                        </a:cubicBezTo>
                        <a:cubicBezTo>
                          <a:pt x="1599" y="30194"/>
                          <a:pt x="647" y="35147"/>
                          <a:pt x="265" y="40767"/>
                        </a:cubicBezTo>
                        <a:cubicBezTo>
                          <a:pt x="-115" y="45720"/>
                          <a:pt x="-115" y="50578"/>
                          <a:pt x="456" y="55150"/>
                        </a:cubicBezTo>
                        <a:cubicBezTo>
                          <a:pt x="837" y="58960"/>
                          <a:pt x="1885" y="62770"/>
                          <a:pt x="2933" y="66294"/>
                        </a:cubicBezTo>
                        <a:cubicBezTo>
                          <a:pt x="4076" y="70390"/>
                          <a:pt x="5600" y="74581"/>
                          <a:pt x="7600" y="79153"/>
                        </a:cubicBezTo>
                        <a:cubicBezTo>
                          <a:pt x="9219" y="82963"/>
                          <a:pt x="11315" y="86868"/>
                          <a:pt x="14172" y="91535"/>
                        </a:cubicBezTo>
                        <a:cubicBezTo>
                          <a:pt x="16363" y="95155"/>
                          <a:pt x="19125" y="98679"/>
                          <a:pt x="23126" y="102775"/>
                        </a:cubicBezTo>
                        <a:cubicBezTo>
                          <a:pt x="27507" y="107251"/>
                          <a:pt x="33222" y="110204"/>
                          <a:pt x="39128" y="111061"/>
                        </a:cubicBezTo>
                        <a:cubicBezTo>
                          <a:pt x="41699" y="111443"/>
                          <a:pt x="44176" y="111347"/>
                          <a:pt x="46652" y="110871"/>
                        </a:cubicBezTo>
                        <a:cubicBezTo>
                          <a:pt x="50939" y="110109"/>
                          <a:pt x="55320" y="108013"/>
                          <a:pt x="59511" y="104680"/>
                        </a:cubicBezTo>
                        <a:cubicBezTo>
                          <a:pt x="63131" y="101727"/>
                          <a:pt x="66179" y="97917"/>
                          <a:pt x="68846" y="92583"/>
                        </a:cubicBezTo>
                        <a:cubicBezTo>
                          <a:pt x="71132" y="88106"/>
                          <a:pt x="72179" y="82963"/>
                          <a:pt x="72846" y="78962"/>
                        </a:cubicBezTo>
                        <a:cubicBezTo>
                          <a:pt x="73798" y="73343"/>
                          <a:pt x="73703" y="67532"/>
                          <a:pt x="73418" y="62103"/>
                        </a:cubicBezTo>
                        <a:cubicBezTo>
                          <a:pt x="72941" y="50578"/>
                          <a:pt x="69608" y="39243"/>
                          <a:pt x="67131" y="31718"/>
                        </a:cubicBezTo>
                        <a:cubicBezTo>
                          <a:pt x="65893" y="27908"/>
                          <a:pt x="64178" y="24098"/>
                          <a:pt x="61988" y="20193"/>
                        </a:cubicBezTo>
                        <a:cubicBezTo>
                          <a:pt x="60654" y="17812"/>
                          <a:pt x="59130" y="15335"/>
                          <a:pt x="57130" y="12859"/>
                        </a:cubicBezTo>
                        <a:cubicBezTo>
                          <a:pt x="55034" y="10287"/>
                          <a:pt x="52558" y="7906"/>
                          <a:pt x="49891" y="6001"/>
                        </a:cubicBezTo>
                        <a:cubicBezTo>
                          <a:pt x="47414" y="4191"/>
                          <a:pt x="44652" y="2667"/>
                          <a:pt x="41890" y="1714"/>
                        </a:cubicBezTo>
                        <a:cubicBezTo>
                          <a:pt x="40080" y="1048"/>
                          <a:pt x="38175" y="571"/>
                          <a:pt x="36270" y="286"/>
                        </a:cubicBezTo>
                      </a:path>
                    </a:pathLst>
                  </a:custGeom>
                  <a:solidFill>
                    <a:srgbClr val="F32534"/>
                  </a:solidFill>
                  <a:ln w="9525" cap="flat">
                    <a:noFill/>
                    <a:prstDash val="solid"/>
                    <a:miter/>
                  </a:ln>
                </p:spPr>
                <p:txBody>
                  <a:bodyPr rtlCol="0" anchor="ctr"/>
                  <a:lstStyle/>
                  <a:p>
                    <a:endParaRPr lang="en-US"/>
                  </a:p>
                </p:txBody>
              </p:sp>
            </p:grpSp>
          </p:grpSp>
        </p:grpSp>
        <p:grpSp>
          <p:nvGrpSpPr>
            <p:cNvPr id="1239" name="Graphic 100">
              <a:extLst>
                <a:ext uri="{FF2B5EF4-FFF2-40B4-BE49-F238E27FC236}">
                  <a16:creationId xmlns:a16="http://schemas.microsoft.com/office/drawing/2014/main" id="{B2C9EA91-D015-7309-0157-25A27A6E8EBC}"/>
                </a:ext>
              </a:extLst>
            </p:cNvPr>
            <p:cNvGrpSpPr/>
            <p:nvPr/>
          </p:nvGrpSpPr>
          <p:grpSpPr>
            <a:xfrm>
              <a:off x="6503353" y="3287763"/>
              <a:ext cx="555698" cy="303657"/>
              <a:chOff x="3557391" y="3980411"/>
              <a:chExt cx="555698" cy="303657"/>
            </a:xfrm>
            <a:solidFill>
              <a:srgbClr val="FBABB1"/>
            </a:solidFill>
          </p:grpSpPr>
          <p:sp>
            <p:nvSpPr>
              <p:cNvPr id="1419" name="Freeform: Shape 1418">
                <a:extLst>
                  <a:ext uri="{FF2B5EF4-FFF2-40B4-BE49-F238E27FC236}">
                    <a16:creationId xmlns:a16="http://schemas.microsoft.com/office/drawing/2014/main" id="{67BBCCA8-98BF-A214-A6BE-62FC49E2EA38}"/>
                  </a:ext>
                </a:extLst>
              </p:cNvPr>
              <p:cNvSpPr/>
              <p:nvPr/>
            </p:nvSpPr>
            <p:spPr>
              <a:xfrm>
                <a:off x="3592634" y="398041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id="{B9AFCF53-7F70-97F5-2B1D-455474213E2F}"/>
                  </a:ext>
                </a:extLst>
              </p:cNvPr>
              <p:cNvSpPr/>
              <p:nvPr/>
            </p:nvSpPr>
            <p:spPr>
              <a:xfrm>
                <a:off x="3580061" y="399603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id="{8E978A08-06BA-7B43-16A3-EC29651A758F}"/>
                  </a:ext>
                </a:extLst>
              </p:cNvPr>
              <p:cNvSpPr/>
              <p:nvPr/>
            </p:nvSpPr>
            <p:spPr>
              <a:xfrm>
                <a:off x="3571584" y="4011653"/>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id="{0283EBB0-6C7B-8612-6316-9EF8D6D1E7CD}"/>
                  </a:ext>
                </a:extLst>
              </p:cNvPr>
              <p:cNvSpPr/>
              <p:nvPr/>
            </p:nvSpPr>
            <p:spPr>
              <a:xfrm>
                <a:off x="3563773" y="40278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id="{A9393A45-947E-C3BB-EC18-E1546004E589}"/>
                  </a:ext>
                </a:extLst>
              </p:cNvPr>
              <p:cNvSpPr/>
              <p:nvPr/>
            </p:nvSpPr>
            <p:spPr>
              <a:xfrm>
                <a:off x="3558153" y="4046133"/>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id="{C8B22508-1DF8-B0E7-676A-01734309BD32}"/>
                  </a:ext>
                </a:extLst>
              </p:cNvPr>
              <p:cNvSpPr/>
              <p:nvPr/>
            </p:nvSpPr>
            <p:spPr>
              <a:xfrm>
                <a:off x="3557391" y="406442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id="{72A0ED45-3A3E-817C-A3EF-DF589C178206}"/>
                  </a:ext>
                </a:extLst>
              </p:cNvPr>
              <p:cNvSpPr/>
              <p:nvPr/>
            </p:nvSpPr>
            <p:spPr>
              <a:xfrm>
                <a:off x="3557487" y="4086234"/>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id="{196902A2-9FD0-79A8-0A87-9DFCFB6406D8}"/>
                  </a:ext>
                </a:extLst>
              </p:cNvPr>
              <p:cNvSpPr/>
              <p:nvPr/>
            </p:nvSpPr>
            <p:spPr>
              <a:xfrm>
                <a:off x="3565107" y="410223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id="{7D57C4D5-A6D2-F2EE-9F59-C275EDA0D5B6}"/>
                  </a:ext>
                </a:extLst>
              </p:cNvPr>
              <p:cNvSpPr/>
              <p:nvPr/>
            </p:nvSpPr>
            <p:spPr>
              <a:xfrm>
                <a:off x="3571774" y="411957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id="{E615A57F-C974-08E9-C400-B29D73E8968E}"/>
                  </a:ext>
                </a:extLst>
              </p:cNvPr>
              <p:cNvSpPr/>
              <p:nvPr/>
            </p:nvSpPr>
            <p:spPr>
              <a:xfrm>
                <a:off x="3581013" y="413843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id="{1C84EF9F-1004-C03C-DFFB-07512FE40A97}"/>
                  </a:ext>
                </a:extLst>
              </p:cNvPr>
              <p:cNvSpPr/>
              <p:nvPr/>
            </p:nvSpPr>
            <p:spPr>
              <a:xfrm>
                <a:off x="3592634"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id="{6DDB8C73-F9F1-A1CB-68AE-88FC891510FC}"/>
                  </a:ext>
                </a:extLst>
              </p:cNvPr>
              <p:cNvSpPr/>
              <p:nvPr/>
            </p:nvSpPr>
            <p:spPr>
              <a:xfrm>
                <a:off x="3605016" y="417310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id="{53577976-C087-1C95-2534-681059551F4E}"/>
                  </a:ext>
                </a:extLst>
              </p:cNvPr>
              <p:cNvSpPr/>
              <p:nvPr/>
            </p:nvSpPr>
            <p:spPr>
              <a:xfrm>
                <a:off x="3616827" y="419015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id="{3AA3BF3C-E4CD-5DFD-C12A-3B1C841BF58C}"/>
                  </a:ext>
                </a:extLst>
              </p:cNvPr>
              <p:cNvSpPr/>
              <p:nvPr/>
            </p:nvSpPr>
            <p:spPr>
              <a:xfrm>
                <a:off x="3629591" y="420472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id="{DFE5A8F4-10EC-6989-D2C2-FD2FE39010F2}"/>
                  </a:ext>
                </a:extLst>
              </p:cNvPr>
              <p:cNvSpPr/>
              <p:nvPr/>
            </p:nvSpPr>
            <p:spPr>
              <a:xfrm>
                <a:off x="3644926" y="421834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id="{90F95638-E14A-20F3-43C0-08A535DD2A8D}"/>
                  </a:ext>
                </a:extLst>
              </p:cNvPr>
              <p:cNvSpPr/>
              <p:nvPr/>
            </p:nvSpPr>
            <p:spPr>
              <a:xfrm>
                <a:off x="3660166" y="423406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id="{329201D2-98A1-9A31-5D0D-8B553984B4A0}"/>
                  </a:ext>
                </a:extLst>
              </p:cNvPr>
              <p:cNvSpPr/>
              <p:nvPr/>
            </p:nvSpPr>
            <p:spPr>
              <a:xfrm>
                <a:off x="3678168" y="424882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id="{90B246C4-3B1D-8A1D-C05F-6AFCA7B715FD}"/>
                  </a:ext>
                </a:extLst>
              </p:cNvPr>
              <p:cNvSpPr/>
              <p:nvPr/>
            </p:nvSpPr>
            <p:spPr>
              <a:xfrm>
                <a:off x="3697314" y="426025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id="{516214B8-983A-681A-7707-74A18B4F022D}"/>
                  </a:ext>
                </a:extLst>
              </p:cNvPr>
              <p:cNvSpPr/>
              <p:nvPr/>
            </p:nvSpPr>
            <p:spPr>
              <a:xfrm>
                <a:off x="3716268" y="4254255"/>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id="{E9404FD0-0376-A22C-5D10-15EAD2A6904F}"/>
                  </a:ext>
                </a:extLst>
              </p:cNvPr>
              <p:cNvSpPr/>
              <p:nvPr/>
            </p:nvSpPr>
            <p:spPr>
              <a:xfrm>
                <a:off x="3734842" y="42471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id="{0103ECFC-EC96-60C5-3BD7-1E9C0F212E9A}"/>
                  </a:ext>
                </a:extLst>
              </p:cNvPr>
              <p:cNvSpPr/>
              <p:nvPr/>
            </p:nvSpPr>
            <p:spPr>
              <a:xfrm>
                <a:off x="3756464" y="423853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E81D25F0-A877-29B0-7DA3-5E9B1A18444D}"/>
                  </a:ext>
                </a:extLst>
              </p:cNvPr>
              <p:cNvSpPr/>
              <p:nvPr/>
            </p:nvSpPr>
            <p:spPr>
              <a:xfrm>
                <a:off x="3776466" y="423272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F38D455A-E791-63BA-87EA-74D4F70794B8}"/>
                  </a:ext>
                </a:extLst>
              </p:cNvPr>
              <p:cNvSpPr/>
              <p:nvPr/>
            </p:nvSpPr>
            <p:spPr>
              <a:xfrm>
                <a:off x="3795135" y="42237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35F9E759-67DB-4CAB-4DF4-DB5C41215564}"/>
                  </a:ext>
                </a:extLst>
              </p:cNvPr>
              <p:cNvSpPr/>
              <p:nvPr/>
            </p:nvSpPr>
            <p:spPr>
              <a:xfrm>
                <a:off x="3815424" y="4216631"/>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07C7C291-C9A9-9CF2-3224-4C547ADE55BC}"/>
                  </a:ext>
                </a:extLst>
              </p:cNvPr>
              <p:cNvSpPr/>
              <p:nvPr/>
            </p:nvSpPr>
            <p:spPr>
              <a:xfrm>
                <a:off x="3836760" y="420624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1680972E-B5BA-B161-DF12-41A50C17FD4E}"/>
                  </a:ext>
                </a:extLst>
              </p:cNvPr>
              <p:cNvSpPr/>
              <p:nvPr/>
            </p:nvSpPr>
            <p:spPr>
              <a:xfrm>
                <a:off x="3857619" y="419862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8116B39D-1FC4-EEB4-3DC8-3C4C18EFCEAE}"/>
                  </a:ext>
                </a:extLst>
              </p:cNvPr>
              <p:cNvSpPr/>
              <p:nvPr/>
            </p:nvSpPr>
            <p:spPr>
              <a:xfrm>
                <a:off x="3877908" y="418700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1018159B-FC7C-B657-D3F9-49C9B06B6251}"/>
                  </a:ext>
                </a:extLst>
              </p:cNvPr>
              <p:cNvSpPr/>
              <p:nvPr/>
            </p:nvSpPr>
            <p:spPr>
              <a:xfrm>
                <a:off x="3896005" y="417862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4776F860-9B53-057D-7123-ECF6CFDFE4C1}"/>
                  </a:ext>
                </a:extLst>
              </p:cNvPr>
              <p:cNvSpPr/>
              <p:nvPr/>
            </p:nvSpPr>
            <p:spPr>
              <a:xfrm>
                <a:off x="3915246" y="4170816"/>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6"/>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3EDCB042-3534-B39F-9D76-65045D057F0C}"/>
                  </a:ext>
                </a:extLst>
              </p:cNvPr>
              <p:cNvSpPr/>
              <p:nvPr/>
            </p:nvSpPr>
            <p:spPr>
              <a:xfrm>
                <a:off x="3928676" y="416338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157CEDFD-D8C7-0953-BE02-A7669E15D05F}"/>
                  </a:ext>
                </a:extLst>
              </p:cNvPr>
              <p:cNvSpPr/>
              <p:nvPr/>
            </p:nvSpPr>
            <p:spPr>
              <a:xfrm>
                <a:off x="3942011" y="4153766"/>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B2974FF5-8835-2DE4-B338-FFCFDAC969CE}"/>
                  </a:ext>
                </a:extLst>
              </p:cNvPr>
              <p:cNvSpPr/>
              <p:nvPr/>
            </p:nvSpPr>
            <p:spPr>
              <a:xfrm>
                <a:off x="3957632" y="4141669"/>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68A43F62-C20C-189F-90DD-327892DF2625}"/>
                  </a:ext>
                </a:extLst>
              </p:cNvPr>
              <p:cNvSpPr/>
              <p:nvPr/>
            </p:nvSpPr>
            <p:spPr>
              <a:xfrm>
                <a:off x="3974967" y="412785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CDEA52A9-26D5-926A-C2B7-0CF421869DE9}"/>
                  </a:ext>
                </a:extLst>
              </p:cNvPr>
              <p:cNvSpPr/>
              <p:nvPr/>
            </p:nvSpPr>
            <p:spPr>
              <a:xfrm>
                <a:off x="3990493" y="4114618"/>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11C8A3BF-FA6E-D631-8FA8-68EAC4B5347A}"/>
                  </a:ext>
                </a:extLst>
              </p:cNvPr>
              <p:cNvSpPr/>
              <p:nvPr/>
            </p:nvSpPr>
            <p:spPr>
              <a:xfrm>
                <a:off x="4004209" y="4102617"/>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0DA01BB0-47E0-6E2A-D3E6-0D128000BBE0}"/>
                  </a:ext>
                </a:extLst>
              </p:cNvPr>
              <p:cNvSpPr/>
              <p:nvPr/>
            </p:nvSpPr>
            <p:spPr>
              <a:xfrm>
                <a:off x="4017544" y="408880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14E82D97-10F0-F98A-F707-171134D15DD2}"/>
                  </a:ext>
                </a:extLst>
              </p:cNvPr>
              <p:cNvSpPr/>
              <p:nvPr/>
            </p:nvSpPr>
            <p:spPr>
              <a:xfrm>
                <a:off x="4031451" y="4075375"/>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7BF683B4-298C-5BAC-174C-3CDE5FC5CCAA}"/>
                  </a:ext>
                </a:extLst>
              </p:cNvPr>
              <p:cNvSpPr/>
              <p:nvPr/>
            </p:nvSpPr>
            <p:spPr>
              <a:xfrm>
                <a:off x="4043833" y="4062611"/>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92EB7128-92D0-1517-FD38-4AFC9BCDEC23}"/>
                  </a:ext>
                </a:extLst>
              </p:cNvPr>
              <p:cNvSpPr/>
              <p:nvPr/>
            </p:nvSpPr>
            <p:spPr>
              <a:xfrm>
                <a:off x="4059168" y="4044419"/>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65F1DE07-DEC0-438C-58C5-E01BE2C1893E}"/>
                  </a:ext>
                </a:extLst>
              </p:cNvPr>
              <p:cNvSpPr/>
              <p:nvPr/>
            </p:nvSpPr>
            <p:spPr>
              <a:xfrm>
                <a:off x="4071075" y="4026988"/>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2CE25651-4704-D2CC-0BC9-C1D642B3402C}"/>
                  </a:ext>
                </a:extLst>
              </p:cNvPr>
              <p:cNvSpPr/>
              <p:nvPr/>
            </p:nvSpPr>
            <p:spPr>
              <a:xfrm>
                <a:off x="4080314" y="4013082"/>
                <a:ext cx="23822" cy="23812"/>
              </a:xfrm>
              <a:custGeom>
                <a:avLst/>
                <a:gdLst>
                  <a:gd name="connsiteX0" fmla="*/ 5 w 23822"/>
                  <a:gd name="connsiteY0" fmla="*/ 11430 h 23812"/>
                  <a:gd name="connsiteX1" fmla="*/ 11435 w 23822"/>
                  <a:gd name="connsiteY1" fmla="*/ 23813 h 23812"/>
                  <a:gd name="connsiteX2" fmla="*/ 23818 w 23822"/>
                  <a:gd name="connsiteY2" fmla="*/ 12382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2"/>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DFB4D2F5-3773-23FF-0BB4-D8E49228A2CA}"/>
                  </a:ext>
                </a:extLst>
              </p:cNvPr>
              <p:cNvSpPr/>
              <p:nvPr/>
            </p:nvSpPr>
            <p:spPr>
              <a:xfrm>
                <a:off x="4089267" y="3999270"/>
                <a:ext cx="23822" cy="23812"/>
              </a:xfrm>
              <a:custGeom>
                <a:avLst/>
                <a:gdLst>
                  <a:gd name="connsiteX0" fmla="*/ 5 w 23822"/>
                  <a:gd name="connsiteY0" fmla="*/ 11430 h 23812"/>
                  <a:gd name="connsiteX1" fmla="*/ 11435 w 23822"/>
                  <a:gd name="connsiteY1" fmla="*/ 23813 h 23812"/>
                  <a:gd name="connsiteX2" fmla="*/ 23818 w 23822"/>
                  <a:gd name="connsiteY2" fmla="*/ 12383 h 23812"/>
                  <a:gd name="connsiteX3" fmla="*/ 12388 w 23822"/>
                  <a:gd name="connsiteY3" fmla="*/ 0 h 23812"/>
                  <a:gd name="connsiteX4" fmla="*/ 5 w 23822"/>
                  <a:gd name="connsiteY4" fmla="*/ 1143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2" h="23812">
                    <a:moveTo>
                      <a:pt x="5" y="11430"/>
                    </a:moveTo>
                    <a:cubicBezTo>
                      <a:pt x="-185" y="17717"/>
                      <a:pt x="4958" y="23813"/>
                      <a:pt x="11435" y="23813"/>
                    </a:cubicBezTo>
                    <a:cubicBezTo>
                      <a:pt x="17912" y="23813"/>
                      <a:pt x="23532" y="19050"/>
                      <a:pt x="23818" y="12383"/>
                    </a:cubicBezTo>
                    <a:cubicBezTo>
                      <a:pt x="24008" y="6096"/>
                      <a:pt x="18865" y="0"/>
                      <a:pt x="12388" y="0"/>
                    </a:cubicBezTo>
                    <a:cubicBezTo>
                      <a:pt x="5911" y="0"/>
                      <a:pt x="291" y="4763"/>
                      <a:pt x="5" y="11430"/>
                    </a:cubicBezTo>
                  </a:path>
                </a:pathLst>
              </a:custGeom>
              <a:grpFill/>
              <a:ln w="9525" cap="flat">
                <a:noFill/>
                <a:prstDash val="solid"/>
                <a:miter/>
              </a:ln>
            </p:spPr>
            <p:txBody>
              <a:bodyPr rtlCol="0" anchor="ctr"/>
              <a:lstStyle/>
              <a:p>
                <a:endParaRPr lang="en-US"/>
              </a:p>
            </p:txBody>
          </p:sp>
        </p:grpSp>
        <p:sp>
          <p:nvSpPr>
            <p:cNvPr id="1240" name="Freeform: Shape 1239">
              <a:extLst>
                <a:ext uri="{FF2B5EF4-FFF2-40B4-BE49-F238E27FC236}">
                  <a16:creationId xmlns:a16="http://schemas.microsoft.com/office/drawing/2014/main" id="{7D490E33-C710-2BB0-CC77-80399409A42D}"/>
                </a:ext>
              </a:extLst>
            </p:cNvPr>
            <p:cNvSpPr/>
            <p:nvPr/>
          </p:nvSpPr>
          <p:spPr>
            <a:xfrm>
              <a:off x="6741579" y="3138030"/>
              <a:ext cx="181260" cy="54102"/>
            </a:xfrm>
            <a:custGeom>
              <a:avLst/>
              <a:gdLst>
                <a:gd name="connsiteX0" fmla="*/ 177832 w 181260"/>
                <a:gd name="connsiteY0" fmla="*/ 190 h 54102"/>
                <a:gd name="connsiteX1" fmla="*/ 177832 w 181260"/>
                <a:gd name="connsiteY1" fmla="*/ 190 h 54102"/>
                <a:gd name="connsiteX2" fmla="*/ 176784 w 181260"/>
                <a:gd name="connsiteY2" fmla="*/ 381 h 54102"/>
                <a:gd name="connsiteX3" fmla="*/ 171450 w 181260"/>
                <a:gd name="connsiteY3" fmla="*/ 3238 h 54102"/>
                <a:gd name="connsiteX4" fmla="*/ 150495 w 181260"/>
                <a:gd name="connsiteY4" fmla="*/ 14097 h 54102"/>
                <a:gd name="connsiteX5" fmla="*/ 99346 w 181260"/>
                <a:gd name="connsiteY5" fmla="*/ 27527 h 54102"/>
                <a:gd name="connsiteX6" fmla="*/ 63056 w 181260"/>
                <a:gd name="connsiteY6" fmla="*/ 29908 h 54102"/>
                <a:gd name="connsiteX7" fmla="*/ 28765 w 181260"/>
                <a:gd name="connsiteY7" fmla="*/ 27718 h 54102"/>
                <a:gd name="connsiteX8" fmla="*/ 8287 w 181260"/>
                <a:gd name="connsiteY8" fmla="*/ 23908 h 54102"/>
                <a:gd name="connsiteX9" fmla="*/ 4858 w 181260"/>
                <a:gd name="connsiteY9" fmla="*/ 33338 h 54102"/>
                <a:gd name="connsiteX10" fmla="*/ 3334 w 181260"/>
                <a:gd name="connsiteY10" fmla="*/ 37814 h 54102"/>
                <a:gd name="connsiteX11" fmla="*/ 0 w 181260"/>
                <a:gd name="connsiteY11" fmla="*/ 46482 h 54102"/>
                <a:gd name="connsiteX12" fmla="*/ 62579 w 181260"/>
                <a:gd name="connsiteY12" fmla="*/ 54102 h 54102"/>
                <a:gd name="connsiteX13" fmla="*/ 93155 w 181260"/>
                <a:gd name="connsiteY13" fmla="*/ 52483 h 54102"/>
                <a:gd name="connsiteX14" fmla="*/ 181261 w 181260"/>
                <a:gd name="connsiteY14" fmla="*/ 25432 h 54102"/>
                <a:gd name="connsiteX15" fmla="*/ 178975 w 181260"/>
                <a:gd name="connsiteY15" fmla="*/ 9906 h 54102"/>
                <a:gd name="connsiteX16" fmla="*/ 178118 w 181260"/>
                <a:gd name="connsiteY16" fmla="*/ 190 h 54102"/>
                <a:gd name="connsiteX17" fmla="*/ 177927 w 181260"/>
                <a:gd name="connsiteY17" fmla="*/ 0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260" h="54102">
                  <a:moveTo>
                    <a:pt x="177832" y="190"/>
                  </a:moveTo>
                  <a:lnTo>
                    <a:pt x="177832" y="190"/>
                  </a:lnTo>
                  <a:cubicBezTo>
                    <a:pt x="177832" y="190"/>
                    <a:pt x="177165" y="286"/>
                    <a:pt x="176784" y="381"/>
                  </a:cubicBezTo>
                  <a:cubicBezTo>
                    <a:pt x="174689" y="1524"/>
                    <a:pt x="173069" y="2381"/>
                    <a:pt x="171450" y="3238"/>
                  </a:cubicBezTo>
                  <a:cubicBezTo>
                    <a:pt x="164973" y="7144"/>
                    <a:pt x="157925" y="10858"/>
                    <a:pt x="150495" y="14097"/>
                  </a:cubicBezTo>
                  <a:cubicBezTo>
                    <a:pt x="135065" y="20288"/>
                    <a:pt x="117824" y="24765"/>
                    <a:pt x="99346" y="27527"/>
                  </a:cubicBezTo>
                  <a:cubicBezTo>
                    <a:pt x="87440" y="29146"/>
                    <a:pt x="75152" y="29908"/>
                    <a:pt x="63056" y="29908"/>
                  </a:cubicBezTo>
                  <a:cubicBezTo>
                    <a:pt x="51626" y="29908"/>
                    <a:pt x="40005" y="29146"/>
                    <a:pt x="28765" y="27718"/>
                  </a:cubicBezTo>
                  <a:cubicBezTo>
                    <a:pt x="21907" y="26765"/>
                    <a:pt x="15050" y="25527"/>
                    <a:pt x="8287" y="23908"/>
                  </a:cubicBezTo>
                  <a:cubicBezTo>
                    <a:pt x="7144" y="27146"/>
                    <a:pt x="6001" y="30290"/>
                    <a:pt x="4858" y="33338"/>
                  </a:cubicBezTo>
                  <a:lnTo>
                    <a:pt x="3334" y="37814"/>
                  </a:lnTo>
                  <a:cubicBezTo>
                    <a:pt x="2381" y="40672"/>
                    <a:pt x="1333" y="43625"/>
                    <a:pt x="0" y="46482"/>
                  </a:cubicBezTo>
                  <a:cubicBezTo>
                    <a:pt x="19717" y="51530"/>
                    <a:pt x="40767" y="54102"/>
                    <a:pt x="62579" y="54102"/>
                  </a:cubicBezTo>
                  <a:cubicBezTo>
                    <a:pt x="72771" y="54102"/>
                    <a:pt x="83058" y="53531"/>
                    <a:pt x="93155" y="52483"/>
                  </a:cubicBezTo>
                  <a:cubicBezTo>
                    <a:pt x="127826" y="48768"/>
                    <a:pt x="157448" y="39624"/>
                    <a:pt x="181261" y="25432"/>
                  </a:cubicBezTo>
                  <a:cubicBezTo>
                    <a:pt x="180308" y="20479"/>
                    <a:pt x="179546" y="15431"/>
                    <a:pt x="178975" y="9906"/>
                  </a:cubicBezTo>
                  <a:cubicBezTo>
                    <a:pt x="178689" y="6667"/>
                    <a:pt x="178308" y="3429"/>
                    <a:pt x="178118" y="190"/>
                  </a:cubicBezTo>
                  <a:lnTo>
                    <a:pt x="177927" y="0"/>
                  </a:lnTo>
                </a:path>
              </a:pathLst>
            </a:custGeom>
            <a:solidFill>
              <a:srgbClr val="FBABB1"/>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BC240663-01D4-3851-0BD4-4C59BCAB23F8}"/>
                </a:ext>
              </a:extLst>
            </p:cNvPr>
            <p:cNvSpPr/>
            <p:nvPr/>
          </p:nvSpPr>
          <p:spPr>
            <a:xfrm>
              <a:off x="6493006" y="4495628"/>
              <a:ext cx="136939" cy="1473898"/>
            </a:xfrm>
            <a:custGeom>
              <a:avLst/>
              <a:gdLst>
                <a:gd name="connsiteX0" fmla="*/ 136654 w 136939"/>
                <a:gd name="connsiteY0" fmla="*/ 95 h 1473898"/>
                <a:gd name="connsiteX1" fmla="*/ 81504 w 136939"/>
                <a:gd name="connsiteY1" fmla="*/ 332899 h 1473898"/>
                <a:gd name="connsiteX2" fmla="*/ 60264 w 136939"/>
                <a:gd name="connsiteY2" fmla="*/ 478155 h 1473898"/>
                <a:gd name="connsiteX3" fmla="*/ 57501 w 136939"/>
                <a:gd name="connsiteY3" fmla="*/ 498539 h 1473898"/>
                <a:gd name="connsiteX4" fmla="*/ 57311 w 136939"/>
                <a:gd name="connsiteY4" fmla="*/ 499682 h 1473898"/>
                <a:gd name="connsiteX5" fmla="*/ 56263 w 136939"/>
                <a:gd name="connsiteY5" fmla="*/ 507397 h 1473898"/>
                <a:gd name="connsiteX6" fmla="*/ 55977 w 136939"/>
                <a:gd name="connsiteY6" fmla="*/ 509873 h 1473898"/>
                <a:gd name="connsiteX7" fmla="*/ 55787 w 136939"/>
                <a:gd name="connsiteY7" fmla="*/ 511016 h 1473898"/>
                <a:gd name="connsiteX8" fmla="*/ 54930 w 136939"/>
                <a:gd name="connsiteY8" fmla="*/ 516826 h 1473898"/>
                <a:gd name="connsiteX9" fmla="*/ 54358 w 136939"/>
                <a:gd name="connsiteY9" fmla="*/ 521208 h 1473898"/>
                <a:gd name="connsiteX10" fmla="*/ 49786 w 136939"/>
                <a:gd name="connsiteY10" fmla="*/ 556165 h 1473898"/>
                <a:gd name="connsiteX11" fmla="*/ 19020 w 136939"/>
                <a:gd name="connsiteY11" fmla="*/ 847916 h 1473898"/>
                <a:gd name="connsiteX12" fmla="*/ 13686 w 136939"/>
                <a:gd name="connsiteY12" fmla="*/ 921068 h 1473898"/>
                <a:gd name="connsiteX13" fmla="*/ 10638 w 136939"/>
                <a:gd name="connsiteY13" fmla="*/ 973169 h 1473898"/>
                <a:gd name="connsiteX14" fmla="*/ 10067 w 136939"/>
                <a:gd name="connsiteY14" fmla="*/ 982980 h 1473898"/>
                <a:gd name="connsiteX15" fmla="*/ 9495 w 136939"/>
                <a:gd name="connsiteY15" fmla="*/ 993267 h 1473898"/>
                <a:gd name="connsiteX16" fmla="*/ 8638 w 136939"/>
                <a:gd name="connsiteY16" fmla="*/ 1008412 h 1473898"/>
                <a:gd name="connsiteX17" fmla="*/ 8352 w 136939"/>
                <a:gd name="connsiteY17" fmla="*/ 1013555 h 1473898"/>
                <a:gd name="connsiteX18" fmla="*/ 2161 w 136939"/>
                <a:gd name="connsiteY18" fmla="*/ 1135285 h 1473898"/>
                <a:gd name="connsiteX19" fmla="*/ 447 w 136939"/>
                <a:gd name="connsiteY19" fmla="*/ 1278160 h 1473898"/>
                <a:gd name="connsiteX20" fmla="*/ 3780 w 136939"/>
                <a:gd name="connsiteY20" fmla="*/ 1349311 h 1473898"/>
                <a:gd name="connsiteX21" fmla="*/ 10924 w 136939"/>
                <a:gd name="connsiteY21" fmla="*/ 1419320 h 1473898"/>
                <a:gd name="connsiteX22" fmla="*/ 15496 w 136939"/>
                <a:gd name="connsiteY22" fmla="*/ 1450086 h 1473898"/>
                <a:gd name="connsiteX23" fmla="*/ 16830 w 136939"/>
                <a:gd name="connsiteY23" fmla="*/ 1458087 h 1473898"/>
                <a:gd name="connsiteX24" fmla="*/ 19497 w 136939"/>
                <a:gd name="connsiteY24" fmla="*/ 1473899 h 1473898"/>
                <a:gd name="connsiteX25" fmla="*/ 20449 w 136939"/>
                <a:gd name="connsiteY25" fmla="*/ 1472184 h 1473898"/>
                <a:gd name="connsiteX26" fmla="*/ 21020 w 136939"/>
                <a:gd name="connsiteY26" fmla="*/ 1471327 h 1473898"/>
                <a:gd name="connsiteX27" fmla="*/ 21020 w 136939"/>
                <a:gd name="connsiteY27" fmla="*/ 1413510 h 1473898"/>
                <a:gd name="connsiteX28" fmla="*/ 21687 w 136939"/>
                <a:gd name="connsiteY28" fmla="*/ 1320451 h 1473898"/>
                <a:gd name="connsiteX29" fmla="*/ 23592 w 136939"/>
                <a:gd name="connsiteY29" fmla="*/ 1244441 h 1473898"/>
                <a:gd name="connsiteX30" fmla="*/ 27688 w 136939"/>
                <a:gd name="connsiteY30" fmla="*/ 1168432 h 1473898"/>
                <a:gd name="connsiteX31" fmla="*/ 29117 w 136939"/>
                <a:gd name="connsiteY31" fmla="*/ 1145667 h 1473898"/>
                <a:gd name="connsiteX32" fmla="*/ 78361 w 136939"/>
                <a:gd name="connsiteY32" fmla="*/ 582740 h 1473898"/>
                <a:gd name="connsiteX33" fmla="*/ 86743 w 136939"/>
                <a:gd name="connsiteY33" fmla="*/ 502158 h 1473898"/>
                <a:gd name="connsiteX34" fmla="*/ 90934 w 136939"/>
                <a:gd name="connsiteY34" fmla="*/ 461867 h 1473898"/>
                <a:gd name="connsiteX35" fmla="*/ 95125 w 136939"/>
                <a:gd name="connsiteY35" fmla="*/ 421576 h 1473898"/>
                <a:gd name="connsiteX36" fmla="*/ 95697 w 136939"/>
                <a:gd name="connsiteY36" fmla="*/ 415766 h 1473898"/>
                <a:gd name="connsiteX37" fmla="*/ 136940 w 136939"/>
                <a:gd name="connsiteY37" fmla="*/ 191 h 1473898"/>
                <a:gd name="connsiteX38" fmla="*/ 136749 w 136939"/>
                <a:gd name="connsiteY38" fmla="*/ 0 h 1473898"/>
                <a:gd name="connsiteX39" fmla="*/ 136559 w 136939"/>
                <a:gd name="connsiteY39" fmla="*/ 191 h 147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6939" h="1473898">
                  <a:moveTo>
                    <a:pt x="136654" y="95"/>
                  </a:moveTo>
                  <a:cubicBezTo>
                    <a:pt x="114080" y="129921"/>
                    <a:pt x="95982" y="238792"/>
                    <a:pt x="81504" y="332899"/>
                  </a:cubicBezTo>
                  <a:cubicBezTo>
                    <a:pt x="73599" y="384334"/>
                    <a:pt x="66455" y="433197"/>
                    <a:pt x="60264" y="478155"/>
                  </a:cubicBezTo>
                  <a:cubicBezTo>
                    <a:pt x="59311" y="485013"/>
                    <a:pt x="58358" y="491776"/>
                    <a:pt x="57501" y="498539"/>
                  </a:cubicBezTo>
                  <a:lnTo>
                    <a:pt x="57311" y="499682"/>
                  </a:lnTo>
                  <a:lnTo>
                    <a:pt x="56263" y="507397"/>
                  </a:lnTo>
                  <a:cubicBezTo>
                    <a:pt x="56263" y="508825"/>
                    <a:pt x="56168" y="509397"/>
                    <a:pt x="55977" y="509873"/>
                  </a:cubicBezTo>
                  <a:lnTo>
                    <a:pt x="55787" y="511016"/>
                  </a:lnTo>
                  <a:lnTo>
                    <a:pt x="54930" y="516826"/>
                  </a:lnTo>
                  <a:lnTo>
                    <a:pt x="54358" y="521208"/>
                  </a:lnTo>
                  <a:cubicBezTo>
                    <a:pt x="52834" y="532828"/>
                    <a:pt x="51310" y="544449"/>
                    <a:pt x="49786" y="556165"/>
                  </a:cubicBezTo>
                  <a:cubicBezTo>
                    <a:pt x="36356" y="660749"/>
                    <a:pt x="26259" y="756190"/>
                    <a:pt x="19020" y="847916"/>
                  </a:cubicBezTo>
                  <a:cubicBezTo>
                    <a:pt x="17020" y="872300"/>
                    <a:pt x="15305" y="896684"/>
                    <a:pt x="13686" y="921068"/>
                  </a:cubicBezTo>
                  <a:cubicBezTo>
                    <a:pt x="12543" y="938403"/>
                    <a:pt x="11591" y="955739"/>
                    <a:pt x="10638" y="973169"/>
                  </a:cubicBezTo>
                  <a:lnTo>
                    <a:pt x="10067" y="982980"/>
                  </a:lnTo>
                  <a:lnTo>
                    <a:pt x="9495" y="993267"/>
                  </a:lnTo>
                  <a:lnTo>
                    <a:pt x="8638" y="1008412"/>
                  </a:lnTo>
                  <a:lnTo>
                    <a:pt x="8352" y="1013555"/>
                  </a:lnTo>
                  <a:cubicBezTo>
                    <a:pt x="5780" y="1058894"/>
                    <a:pt x="3685" y="1096994"/>
                    <a:pt x="2161" y="1135285"/>
                  </a:cubicBezTo>
                  <a:cubicBezTo>
                    <a:pt x="66" y="1192149"/>
                    <a:pt x="-506" y="1237488"/>
                    <a:pt x="447" y="1278160"/>
                  </a:cubicBezTo>
                  <a:cubicBezTo>
                    <a:pt x="1018" y="1302163"/>
                    <a:pt x="2161" y="1325404"/>
                    <a:pt x="3780" y="1349311"/>
                  </a:cubicBezTo>
                  <a:cubicBezTo>
                    <a:pt x="5590" y="1373886"/>
                    <a:pt x="7971" y="1397413"/>
                    <a:pt x="10924" y="1419320"/>
                  </a:cubicBezTo>
                  <a:cubicBezTo>
                    <a:pt x="12353" y="1429893"/>
                    <a:pt x="13781" y="1439990"/>
                    <a:pt x="15496" y="1450086"/>
                  </a:cubicBezTo>
                  <a:lnTo>
                    <a:pt x="16830" y="1458087"/>
                  </a:lnTo>
                  <a:cubicBezTo>
                    <a:pt x="17782" y="1463326"/>
                    <a:pt x="18639" y="1468565"/>
                    <a:pt x="19497" y="1473899"/>
                  </a:cubicBezTo>
                  <a:lnTo>
                    <a:pt x="20449" y="1472184"/>
                  </a:lnTo>
                  <a:cubicBezTo>
                    <a:pt x="20449" y="1472184"/>
                    <a:pt x="20735" y="1471422"/>
                    <a:pt x="21020" y="1471327"/>
                  </a:cubicBezTo>
                  <a:lnTo>
                    <a:pt x="21020" y="1413510"/>
                  </a:lnTo>
                  <a:cubicBezTo>
                    <a:pt x="21020" y="1385983"/>
                    <a:pt x="21211" y="1353502"/>
                    <a:pt x="21687" y="1320451"/>
                  </a:cubicBezTo>
                  <a:cubicBezTo>
                    <a:pt x="22068" y="1292638"/>
                    <a:pt x="22735" y="1268540"/>
                    <a:pt x="23592" y="1244441"/>
                  </a:cubicBezTo>
                  <a:cubicBezTo>
                    <a:pt x="24545" y="1218628"/>
                    <a:pt x="26164" y="1191577"/>
                    <a:pt x="27688" y="1168432"/>
                  </a:cubicBezTo>
                  <a:lnTo>
                    <a:pt x="29117" y="1145667"/>
                  </a:lnTo>
                  <a:cubicBezTo>
                    <a:pt x="42166" y="943642"/>
                    <a:pt x="61406" y="747713"/>
                    <a:pt x="78361" y="582740"/>
                  </a:cubicBezTo>
                  <a:cubicBezTo>
                    <a:pt x="81123" y="555879"/>
                    <a:pt x="83981" y="529018"/>
                    <a:pt x="86743" y="502158"/>
                  </a:cubicBezTo>
                  <a:lnTo>
                    <a:pt x="90934" y="461867"/>
                  </a:lnTo>
                  <a:lnTo>
                    <a:pt x="95125" y="421576"/>
                  </a:lnTo>
                  <a:lnTo>
                    <a:pt x="95697" y="415766"/>
                  </a:lnTo>
                  <a:cubicBezTo>
                    <a:pt x="109127" y="288512"/>
                    <a:pt x="124272" y="144209"/>
                    <a:pt x="136940" y="191"/>
                  </a:cubicBezTo>
                  <a:lnTo>
                    <a:pt x="136749" y="0"/>
                  </a:lnTo>
                  <a:cubicBezTo>
                    <a:pt x="136749" y="0"/>
                    <a:pt x="136559" y="95"/>
                    <a:pt x="136559" y="191"/>
                  </a:cubicBezTo>
                  <a:close/>
                </a:path>
              </a:pathLst>
            </a:custGeom>
            <a:solidFill>
              <a:srgbClr val="F75F6A"/>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93688F77-B786-27EE-A4EF-B69EA465673F}"/>
                </a:ext>
              </a:extLst>
            </p:cNvPr>
            <p:cNvSpPr/>
            <p:nvPr/>
          </p:nvSpPr>
          <p:spPr>
            <a:xfrm>
              <a:off x="6371972" y="5138566"/>
              <a:ext cx="93095" cy="843533"/>
            </a:xfrm>
            <a:custGeom>
              <a:avLst/>
              <a:gdLst>
                <a:gd name="connsiteX0" fmla="*/ 92715 w 93095"/>
                <a:gd name="connsiteY0" fmla="*/ 286 h 843533"/>
                <a:gd name="connsiteX1" fmla="*/ 81380 w 93095"/>
                <a:gd name="connsiteY1" fmla="*/ 44863 h 843533"/>
                <a:gd name="connsiteX2" fmla="*/ 61282 w 93095"/>
                <a:gd name="connsiteY2" fmla="*/ 130873 h 843533"/>
                <a:gd name="connsiteX3" fmla="*/ 54520 w 93095"/>
                <a:gd name="connsiteY3" fmla="*/ 162496 h 843533"/>
                <a:gd name="connsiteX4" fmla="*/ 24135 w 93095"/>
                <a:gd name="connsiteY4" fmla="*/ 332137 h 843533"/>
                <a:gd name="connsiteX5" fmla="*/ 513 w 93095"/>
                <a:gd name="connsiteY5" fmla="*/ 684371 h 843533"/>
                <a:gd name="connsiteX6" fmla="*/ 12610 w 93095"/>
                <a:gd name="connsiteY6" fmla="*/ 843534 h 843533"/>
                <a:gd name="connsiteX7" fmla="*/ 13086 w 93095"/>
                <a:gd name="connsiteY7" fmla="*/ 841248 h 843533"/>
                <a:gd name="connsiteX8" fmla="*/ 13086 w 93095"/>
                <a:gd name="connsiteY8" fmla="*/ 838962 h 843533"/>
                <a:gd name="connsiteX9" fmla="*/ 12800 w 93095"/>
                <a:gd name="connsiteY9" fmla="*/ 807244 h 843533"/>
                <a:gd name="connsiteX10" fmla="*/ 12800 w 93095"/>
                <a:gd name="connsiteY10" fmla="*/ 793813 h 843533"/>
                <a:gd name="connsiteX11" fmla="*/ 12800 w 93095"/>
                <a:gd name="connsiteY11" fmla="*/ 791147 h 843533"/>
                <a:gd name="connsiteX12" fmla="*/ 16420 w 93095"/>
                <a:gd name="connsiteY12" fmla="*/ 703707 h 843533"/>
                <a:gd name="connsiteX13" fmla="*/ 52805 w 93095"/>
                <a:gd name="connsiteY13" fmla="*/ 405670 h 843533"/>
                <a:gd name="connsiteX14" fmla="*/ 55186 w 93095"/>
                <a:gd name="connsiteY14" fmla="*/ 389668 h 843533"/>
                <a:gd name="connsiteX15" fmla="*/ 61663 w 93095"/>
                <a:gd name="connsiteY15" fmla="*/ 345853 h 843533"/>
                <a:gd name="connsiteX16" fmla="*/ 84333 w 93095"/>
                <a:gd name="connsiteY16" fmla="*/ 167068 h 843533"/>
                <a:gd name="connsiteX17" fmla="*/ 93096 w 93095"/>
                <a:gd name="connsiteY17" fmla="*/ 190 h 843533"/>
                <a:gd name="connsiteX18" fmla="*/ 92905 w 93095"/>
                <a:gd name="connsiteY18" fmla="*/ 0 h 843533"/>
                <a:gd name="connsiteX19" fmla="*/ 92715 w 93095"/>
                <a:gd name="connsiteY19" fmla="*/ 190 h 84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95" h="843533">
                  <a:moveTo>
                    <a:pt x="92715" y="286"/>
                  </a:moveTo>
                  <a:cubicBezTo>
                    <a:pt x="88905" y="15049"/>
                    <a:pt x="85095" y="29908"/>
                    <a:pt x="81380" y="44863"/>
                  </a:cubicBezTo>
                  <a:cubicBezTo>
                    <a:pt x="74522" y="72676"/>
                    <a:pt x="67759" y="101632"/>
                    <a:pt x="61282" y="130873"/>
                  </a:cubicBezTo>
                  <a:cubicBezTo>
                    <a:pt x="58996" y="141446"/>
                    <a:pt x="56710" y="152019"/>
                    <a:pt x="54520" y="162496"/>
                  </a:cubicBezTo>
                  <a:cubicBezTo>
                    <a:pt x="42137" y="221456"/>
                    <a:pt x="32136" y="276987"/>
                    <a:pt x="24135" y="332137"/>
                  </a:cubicBezTo>
                  <a:cubicBezTo>
                    <a:pt x="5561" y="458248"/>
                    <a:pt x="-2154" y="573500"/>
                    <a:pt x="513" y="684371"/>
                  </a:cubicBezTo>
                  <a:cubicBezTo>
                    <a:pt x="1942" y="738664"/>
                    <a:pt x="5942" y="792194"/>
                    <a:pt x="12610" y="843534"/>
                  </a:cubicBezTo>
                  <a:cubicBezTo>
                    <a:pt x="13086" y="842772"/>
                    <a:pt x="13086" y="842010"/>
                    <a:pt x="13086" y="841248"/>
                  </a:cubicBezTo>
                  <a:lnTo>
                    <a:pt x="13086" y="838962"/>
                  </a:lnTo>
                  <a:cubicBezTo>
                    <a:pt x="12895" y="827722"/>
                    <a:pt x="12800" y="817245"/>
                    <a:pt x="12800" y="807244"/>
                  </a:cubicBezTo>
                  <a:cubicBezTo>
                    <a:pt x="12800" y="802672"/>
                    <a:pt x="12800" y="798195"/>
                    <a:pt x="12800" y="793813"/>
                  </a:cubicBezTo>
                  <a:lnTo>
                    <a:pt x="12800" y="791147"/>
                  </a:lnTo>
                  <a:cubicBezTo>
                    <a:pt x="13181" y="763143"/>
                    <a:pt x="14419" y="733711"/>
                    <a:pt x="16420" y="703707"/>
                  </a:cubicBezTo>
                  <a:cubicBezTo>
                    <a:pt x="23278" y="603409"/>
                    <a:pt x="38232" y="502920"/>
                    <a:pt x="52805" y="405670"/>
                  </a:cubicBezTo>
                  <a:lnTo>
                    <a:pt x="55186" y="389668"/>
                  </a:lnTo>
                  <a:cubicBezTo>
                    <a:pt x="57377" y="374809"/>
                    <a:pt x="59568" y="360331"/>
                    <a:pt x="61663" y="345853"/>
                  </a:cubicBezTo>
                  <a:cubicBezTo>
                    <a:pt x="69379" y="293180"/>
                    <a:pt x="78142" y="230791"/>
                    <a:pt x="84333" y="167068"/>
                  </a:cubicBezTo>
                  <a:cubicBezTo>
                    <a:pt x="90238" y="105442"/>
                    <a:pt x="93096" y="50863"/>
                    <a:pt x="93096" y="190"/>
                  </a:cubicBezTo>
                  <a:lnTo>
                    <a:pt x="92905" y="0"/>
                  </a:lnTo>
                  <a:cubicBezTo>
                    <a:pt x="92905" y="0"/>
                    <a:pt x="92715" y="95"/>
                    <a:pt x="92715" y="190"/>
                  </a:cubicBezTo>
                  <a:close/>
                </a:path>
              </a:pathLst>
            </a:custGeom>
            <a:solidFill>
              <a:srgbClr val="F75F6A"/>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C7AABB51-803C-D906-204D-B29BF732E4B3}"/>
                </a:ext>
              </a:extLst>
            </p:cNvPr>
            <p:cNvSpPr/>
            <p:nvPr/>
          </p:nvSpPr>
          <p:spPr>
            <a:xfrm>
              <a:off x="5620141" y="3566637"/>
              <a:ext cx="2372260" cy="2529363"/>
            </a:xfrm>
            <a:custGeom>
              <a:avLst/>
              <a:gdLst>
                <a:gd name="connsiteX0" fmla="*/ 2372165 w 2372260"/>
                <a:gd name="connsiteY0" fmla="*/ 2309527 h 2529363"/>
                <a:gd name="connsiteX1" fmla="*/ 2371785 w 2372260"/>
                <a:gd name="connsiteY1" fmla="*/ 2298573 h 2529363"/>
                <a:gd name="connsiteX2" fmla="*/ 2364546 w 2372260"/>
                <a:gd name="connsiteY2" fmla="*/ 2231803 h 2529363"/>
                <a:gd name="connsiteX3" fmla="*/ 2353401 w 2372260"/>
                <a:gd name="connsiteY3" fmla="*/ 2151221 h 2529363"/>
                <a:gd name="connsiteX4" fmla="*/ 2325683 w 2372260"/>
                <a:gd name="connsiteY4" fmla="*/ 1986724 h 2529363"/>
                <a:gd name="connsiteX5" fmla="*/ 2253865 w 2372260"/>
                <a:gd name="connsiteY5" fmla="*/ 1658969 h 2529363"/>
                <a:gd name="connsiteX6" fmla="*/ 2171855 w 2372260"/>
                <a:gd name="connsiteY6" fmla="*/ 1350550 h 2529363"/>
                <a:gd name="connsiteX7" fmla="*/ 2087273 w 2372260"/>
                <a:gd name="connsiteY7" fmla="*/ 1061085 h 2529363"/>
                <a:gd name="connsiteX8" fmla="*/ 2085653 w 2372260"/>
                <a:gd name="connsiteY8" fmla="*/ 1056037 h 2529363"/>
                <a:gd name="connsiteX9" fmla="*/ 2081367 w 2372260"/>
                <a:gd name="connsiteY9" fmla="*/ 1056894 h 2529363"/>
                <a:gd name="connsiteX10" fmla="*/ 2080605 w 2372260"/>
                <a:gd name="connsiteY10" fmla="*/ 1057085 h 2529363"/>
                <a:gd name="connsiteX11" fmla="*/ 2081367 w 2372260"/>
                <a:gd name="connsiteY11" fmla="*/ 1056894 h 2529363"/>
                <a:gd name="connsiteX12" fmla="*/ 2085272 w 2372260"/>
                <a:gd name="connsiteY12" fmla="*/ 1056037 h 2529363"/>
                <a:gd name="connsiteX13" fmla="*/ 2085272 w 2372260"/>
                <a:gd name="connsiteY13" fmla="*/ 1056037 h 2529363"/>
                <a:gd name="connsiteX14" fmla="*/ 1997357 w 2372260"/>
                <a:gd name="connsiteY14" fmla="*/ 811911 h 2529363"/>
                <a:gd name="connsiteX15" fmla="*/ 1948779 w 2372260"/>
                <a:gd name="connsiteY15" fmla="*/ 701612 h 2529363"/>
                <a:gd name="connsiteX16" fmla="*/ 1948398 w 2372260"/>
                <a:gd name="connsiteY16" fmla="*/ 699326 h 2529363"/>
                <a:gd name="connsiteX17" fmla="*/ 1941731 w 2372260"/>
                <a:gd name="connsiteY17" fmla="*/ 686943 h 2529363"/>
                <a:gd name="connsiteX18" fmla="*/ 1940778 w 2372260"/>
                <a:gd name="connsiteY18" fmla="*/ 684943 h 2529363"/>
                <a:gd name="connsiteX19" fmla="*/ 1940778 w 2372260"/>
                <a:gd name="connsiteY19" fmla="*/ 684943 h 2529363"/>
                <a:gd name="connsiteX20" fmla="*/ 1892867 w 2372260"/>
                <a:gd name="connsiteY20" fmla="*/ 612172 h 2529363"/>
                <a:gd name="connsiteX21" fmla="*/ 1877532 w 2372260"/>
                <a:gd name="connsiteY21" fmla="*/ 591026 h 2529363"/>
                <a:gd name="connsiteX22" fmla="*/ 1850672 w 2372260"/>
                <a:gd name="connsiteY22" fmla="*/ 559403 h 2529363"/>
                <a:gd name="connsiteX23" fmla="*/ 1794760 w 2372260"/>
                <a:gd name="connsiteY23" fmla="*/ 501110 h 2529363"/>
                <a:gd name="connsiteX24" fmla="*/ 1776091 w 2372260"/>
                <a:gd name="connsiteY24" fmla="*/ 483870 h 2529363"/>
                <a:gd name="connsiteX25" fmla="*/ 1435858 w 2372260"/>
                <a:gd name="connsiteY25" fmla="*/ 281464 h 2529363"/>
                <a:gd name="connsiteX26" fmla="*/ 1424619 w 2372260"/>
                <a:gd name="connsiteY26" fmla="*/ 277749 h 2529363"/>
                <a:gd name="connsiteX27" fmla="*/ 1412236 w 2372260"/>
                <a:gd name="connsiteY27" fmla="*/ 268319 h 2529363"/>
                <a:gd name="connsiteX28" fmla="*/ 1400044 w 2372260"/>
                <a:gd name="connsiteY28" fmla="*/ 254127 h 2529363"/>
                <a:gd name="connsiteX29" fmla="*/ 1390138 w 2372260"/>
                <a:gd name="connsiteY29" fmla="*/ 232982 h 2529363"/>
                <a:gd name="connsiteX30" fmla="*/ 1384899 w 2372260"/>
                <a:gd name="connsiteY30" fmla="*/ 202216 h 2529363"/>
                <a:gd name="connsiteX31" fmla="*/ 1391186 w 2372260"/>
                <a:gd name="connsiteY31" fmla="*/ 138208 h 2529363"/>
                <a:gd name="connsiteX32" fmla="*/ 1412712 w 2372260"/>
                <a:gd name="connsiteY32" fmla="*/ 66199 h 2529363"/>
                <a:gd name="connsiteX33" fmla="*/ 1408902 w 2372260"/>
                <a:gd name="connsiteY33" fmla="*/ 50101 h 2529363"/>
                <a:gd name="connsiteX34" fmla="*/ 1407854 w 2372260"/>
                <a:gd name="connsiteY34" fmla="*/ 45339 h 2529363"/>
                <a:gd name="connsiteX35" fmla="*/ 1408045 w 2372260"/>
                <a:gd name="connsiteY35" fmla="*/ 47911 h 2529363"/>
                <a:gd name="connsiteX36" fmla="*/ 1408521 w 2372260"/>
                <a:gd name="connsiteY36" fmla="*/ 50292 h 2529363"/>
                <a:gd name="connsiteX37" fmla="*/ 1391376 w 2372260"/>
                <a:gd name="connsiteY37" fmla="*/ 37814 h 2529363"/>
                <a:gd name="connsiteX38" fmla="*/ 1375850 w 2372260"/>
                <a:gd name="connsiteY38" fmla="*/ 16383 h 2529363"/>
                <a:gd name="connsiteX39" fmla="*/ 1368421 w 2372260"/>
                <a:gd name="connsiteY39" fmla="*/ 0 h 2529363"/>
                <a:gd name="connsiteX40" fmla="*/ 1368230 w 2372260"/>
                <a:gd name="connsiteY40" fmla="*/ 0 h 2529363"/>
                <a:gd name="connsiteX41" fmla="*/ 1368040 w 2372260"/>
                <a:gd name="connsiteY41" fmla="*/ 0 h 2529363"/>
                <a:gd name="connsiteX42" fmla="*/ 1366897 w 2372260"/>
                <a:gd name="connsiteY42" fmla="*/ 2381 h 2529363"/>
                <a:gd name="connsiteX43" fmla="*/ 1366325 w 2372260"/>
                <a:gd name="connsiteY43" fmla="*/ 3620 h 2529363"/>
                <a:gd name="connsiteX44" fmla="*/ 1364420 w 2372260"/>
                <a:gd name="connsiteY44" fmla="*/ 8001 h 2529363"/>
                <a:gd name="connsiteX45" fmla="*/ 1363277 w 2372260"/>
                <a:gd name="connsiteY45" fmla="*/ 10573 h 2529363"/>
                <a:gd name="connsiteX46" fmla="*/ 1336703 w 2372260"/>
                <a:gd name="connsiteY46" fmla="*/ 90583 h 2529363"/>
                <a:gd name="connsiteX47" fmla="*/ 1321177 w 2372260"/>
                <a:gd name="connsiteY47" fmla="*/ 176022 h 2529363"/>
                <a:gd name="connsiteX48" fmla="*/ 1320510 w 2372260"/>
                <a:gd name="connsiteY48" fmla="*/ 181070 h 2529363"/>
                <a:gd name="connsiteX49" fmla="*/ 1319939 w 2372260"/>
                <a:gd name="connsiteY49" fmla="*/ 185261 h 2529363"/>
                <a:gd name="connsiteX50" fmla="*/ 1319558 w 2372260"/>
                <a:gd name="connsiteY50" fmla="*/ 188309 h 2529363"/>
                <a:gd name="connsiteX51" fmla="*/ 1318891 w 2372260"/>
                <a:gd name="connsiteY51" fmla="*/ 193738 h 2529363"/>
                <a:gd name="connsiteX52" fmla="*/ 1317748 w 2372260"/>
                <a:gd name="connsiteY52" fmla="*/ 202883 h 2529363"/>
                <a:gd name="connsiteX53" fmla="*/ 1317272 w 2372260"/>
                <a:gd name="connsiteY53" fmla="*/ 206597 h 2529363"/>
                <a:gd name="connsiteX54" fmla="*/ 1316700 w 2372260"/>
                <a:gd name="connsiteY54" fmla="*/ 212026 h 2529363"/>
                <a:gd name="connsiteX55" fmla="*/ 1310319 w 2372260"/>
                <a:gd name="connsiteY55" fmla="*/ 240316 h 2529363"/>
                <a:gd name="connsiteX56" fmla="*/ 1299365 w 2372260"/>
                <a:gd name="connsiteY56" fmla="*/ 264414 h 2529363"/>
                <a:gd name="connsiteX57" fmla="*/ 1284506 w 2372260"/>
                <a:gd name="connsiteY57" fmla="*/ 285274 h 2529363"/>
                <a:gd name="connsiteX58" fmla="*/ 1244882 w 2372260"/>
                <a:gd name="connsiteY58" fmla="*/ 321850 h 2529363"/>
                <a:gd name="connsiteX59" fmla="*/ 864358 w 2372260"/>
                <a:gd name="connsiteY59" fmla="*/ 293370 h 2529363"/>
                <a:gd name="connsiteX60" fmla="*/ 826353 w 2372260"/>
                <a:gd name="connsiteY60" fmla="*/ 310991 h 2529363"/>
                <a:gd name="connsiteX61" fmla="*/ 803493 w 2372260"/>
                <a:gd name="connsiteY61" fmla="*/ 320230 h 2529363"/>
                <a:gd name="connsiteX62" fmla="*/ 731294 w 2372260"/>
                <a:gd name="connsiteY62" fmla="*/ 357473 h 2529363"/>
                <a:gd name="connsiteX63" fmla="*/ 596229 w 2372260"/>
                <a:gd name="connsiteY63" fmla="*/ 459296 h 2529363"/>
                <a:gd name="connsiteX64" fmla="*/ 476309 w 2372260"/>
                <a:gd name="connsiteY64" fmla="*/ 585026 h 2529363"/>
                <a:gd name="connsiteX65" fmla="*/ 544508 w 2372260"/>
                <a:gd name="connsiteY65" fmla="*/ 763334 h 2529363"/>
                <a:gd name="connsiteX66" fmla="*/ 689384 w 2372260"/>
                <a:gd name="connsiteY66" fmla="*/ 778193 h 2529363"/>
                <a:gd name="connsiteX67" fmla="*/ 732627 w 2372260"/>
                <a:gd name="connsiteY67" fmla="*/ 776764 h 2529363"/>
                <a:gd name="connsiteX68" fmla="*/ 800445 w 2372260"/>
                <a:gd name="connsiteY68" fmla="*/ 768001 h 2529363"/>
                <a:gd name="connsiteX69" fmla="*/ 856357 w 2372260"/>
                <a:gd name="connsiteY69" fmla="*/ 760857 h 2529363"/>
                <a:gd name="connsiteX70" fmla="*/ 840355 w 2372260"/>
                <a:gd name="connsiteY70" fmla="*/ 783622 h 2529363"/>
                <a:gd name="connsiteX71" fmla="*/ 814542 w 2372260"/>
                <a:gd name="connsiteY71" fmla="*/ 825532 h 2529363"/>
                <a:gd name="connsiteX72" fmla="*/ 774632 w 2372260"/>
                <a:gd name="connsiteY72" fmla="*/ 893921 h 2529363"/>
                <a:gd name="connsiteX73" fmla="*/ 708910 w 2372260"/>
                <a:gd name="connsiteY73" fmla="*/ 997363 h 2529363"/>
                <a:gd name="connsiteX74" fmla="*/ 687669 w 2372260"/>
                <a:gd name="connsiteY74" fmla="*/ 1031176 h 2529363"/>
                <a:gd name="connsiteX75" fmla="*/ 685383 w 2372260"/>
                <a:gd name="connsiteY75" fmla="*/ 1034701 h 2529363"/>
                <a:gd name="connsiteX76" fmla="*/ 637663 w 2372260"/>
                <a:gd name="connsiteY76" fmla="*/ 1098232 h 2529363"/>
                <a:gd name="connsiteX77" fmla="*/ 574512 w 2372260"/>
                <a:gd name="connsiteY77" fmla="*/ 1175671 h 2529363"/>
                <a:gd name="connsiteX78" fmla="*/ 490787 w 2372260"/>
                <a:gd name="connsiteY78" fmla="*/ 1276255 h 2529363"/>
                <a:gd name="connsiteX79" fmla="*/ 430685 w 2372260"/>
                <a:gd name="connsiteY79" fmla="*/ 1344168 h 2529363"/>
                <a:gd name="connsiteX80" fmla="*/ 428875 w 2372260"/>
                <a:gd name="connsiteY80" fmla="*/ 1348264 h 2529363"/>
                <a:gd name="connsiteX81" fmla="*/ 387727 w 2372260"/>
                <a:gd name="connsiteY81" fmla="*/ 1390460 h 2529363"/>
                <a:gd name="connsiteX82" fmla="*/ 386012 w 2372260"/>
                <a:gd name="connsiteY82" fmla="*/ 1390174 h 2529363"/>
                <a:gd name="connsiteX83" fmla="*/ 382298 w 2372260"/>
                <a:gd name="connsiteY83" fmla="*/ 1391222 h 2529363"/>
                <a:gd name="connsiteX84" fmla="*/ 326291 w 2372260"/>
                <a:gd name="connsiteY84" fmla="*/ 1441704 h 2529363"/>
                <a:gd name="connsiteX85" fmla="*/ 322481 w 2372260"/>
                <a:gd name="connsiteY85" fmla="*/ 1440656 h 2529363"/>
                <a:gd name="connsiteX86" fmla="*/ 317242 w 2372260"/>
                <a:gd name="connsiteY86" fmla="*/ 1442942 h 2529363"/>
                <a:gd name="connsiteX87" fmla="*/ 315242 w 2372260"/>
                <a:gd name="connsiteY87" fmla="*/ 1444657 h 2529363"/>
                <a:gd name="connsiteX88" fmla="*/ 246852 w 2372260"/>
                <a:gd name="connsiteY88" fmla="*/ 1506950 h 2529363"/>
                <a:gd name="connsiteX89" fmla="*/ 230850 w 2372260"/>
                <a:gd name="connsiteY89" fmla="*/ 1519523 h 2529363"/>
                <a:gd name="connsiteX90" fmla="*/ 227612 w 2372260"/>
                <a:gd name="connsiteY90" fmla="*/ 1524095 h 2529363"/>
                <a:gd name="connsiteX91" fmla="*/ 228469 w 2372260"/>
                <a:gd name="connsiteY91" fmla="*/ 1529334 h 2529363"/>
                <a:gd name="connsiteX92" fmla="*/ 229040 w 2372260"/>
                <a:gd name="connsiteY92" fmla="*/ 1535430 h 2529363"/>
                <a:gd name="connsiteX93" fmla="*/ 232660 w 2372260"/>
                <a:gd name="connsiteY93" fmla="*/ 1538383 h 2529363"/>
                <a:gd name="connsiteX94" fmla="*/ 148745 w 2372260"/>
                <a:gd name="connsiteY94" fmla="*/ 1602486 h 2529363"/>
                <a:gd name="connsiteX95" fmla="*/ 105311 w 2372260"/>
                <a:gd name="connsiteY95" fmla="*/ 1633538 h 2529363"/>
                <a:gd name="connsiteX96" fmla="*/ 89118 w 2372260"/>
                <a:gd name="connsiteY96" fmla="*/ 1644968 h 2529363"/>
                <a:gd name="connsiteX97" fmla="*/ 73592 w 2372260"/>
                <a:gd name="connsiteY97" fmla="*/ 1655921 h 2529363"/>
                <a:gd name="connsiteX98" fmla="*/ 27491 w 2372260"/>
                <a:gd name="connsiteY98" fmla="*/ 1686306 h 2529363"/>
                <a:gd name="connsiteX99" fmla="*/ 4060 w 2372260"/>
                <a:gd name="connsiteY99" fmla="*/ 1697260 h 2529363"/>
                <a:gd name="connsiteX100" fmla="*/ 155 w 2372260"/>
                <a:gd name="connsiteY100" fmla="*/ 1705642 h 2529363"/>
                <a:gd name="connsiteX101" fmla="*/ 3488 w 2372260"/>
                <a:gd name="connsiteY101" fmla="*/ 1710499 h 2529363"/>
                <a:gd name="connsiteX102" fmla="*/ 9108 w 2372260"/>
                <a:gd name="connsiteY102" fmla="*/ 1711452 h 2529363"/>
                <a:gd name="connsiteX103" fmla="*/ 23396 w 2372260"/>
                <a:gd name="connsiteY103" fmla="*/ 1706213 h 2529363"/>
                <a:gd name="connsiteX104" fmla="*/ 31682 w 2372260"/>
                <a:gd name="connsiteY104" fmla="*/ 1706213 h 2529363"/>
                <a:gd name="connsiteX105" fmla="*/ 54447 w 2372260"/>
                <a:gd name="connsiteY105" fmla="*/ 1691735 h 2529363"/>
                <a:gd name="connsiteX106" fmla="*/ 83403 w 2372260"/>
                <a:gd name="connsiteY106" fmla="*/ 1675352 h 2529363"/>
                <a:gd name="connsiteX107" fmla="*/ 154650 w 2372260"/>
                <a:gd name="connsiteY107" fmla="*/ 1625346 h 2529363"/>
                <a:gd name="connsiteX108" fmla="*/ 155412 w 2372260"/>
                <a:gd name="connsiteY108" fmla="*/ 1624774 h 2529363"/>
                <a:gd name="connsiteX109" fmla="*/ 177986 w 2372260"/>
                <a:gd name="connsiteY109" fmla="*/ 1609058 h 2529363"/>
                <a:gd name="connsiteX110" fmla="*/ 315623 w 2372260"/>
                <a:gd name="connsiteY110" fmla="*/ 1502283 h 2529363"/>
                <a:gd name="connsiteX111" fmla="*/ 443829 w 2372260"/>
                <a:gd name="connsiteY111" fmla="*/ 1379696 h 2529363"/>
                <a:gd name="connsiteX112" fmla="*/ 563654 w 2372260"/>
                <a:gd name="connsiteY112" fmla="*/ 1245203 h 2529363"/>
                <a:gd name="connsiteX113" fmla="*/ 599658 w 2372260"/>
                <a:gd name="connsiteY113" fmla="*/ 1199864 h 2529363"/>
                <a:gd name="connsiteX114" fmla="*/ 604040 w 2372260"/>
                <a:gd name="connsiteY114" fmla="*/ 1194911 h 2529363"/>
                <a:gd name="connsiteX115" fmla="*/ 660618 w 2372260"/>
                <a:gd name="connsiteY115" fmla="*/ 1126427 h 2529363"/>
                <a:gd name="connsiteX116" fmla="*/ 715101 w 2372260"/>
                <a:gd name="connsiteY116" fmla="*/ 1056323 h 2529363"/>
                <a:gd name="connsiteX117" fmla="*/ 767108 w 2372260"/>
                <a:gd name="connsiteY117" fmla="*/ 984218 h 2529363"/>
                <a:gd name="connsiteX118" fmla="*/ 820543 w 2372260"/>
                <a:gd name="connsiteY118" fmla="*/ 903732 h 2529363"/>
                <a:gd name="connsiteX119" fmla="*/ 860738 w 2372260"/>
                <a:gd name="connsiteY119" fmla="*/ 846868 h 2529363"/>
                <a:gd name="connsiteX120" fmla="*/ 893219 w 2372260"/>
                <a:gd name="connsiteY120" fmla="*/ 791242 h 2529363"/>
                <a:gd name="connsiteX121" fmla="*/ 909125 w 2372260"/>
                <a:gd name="connsiteY121" fmla="*/ 753904 h 2529363"/>
                <a:gd name="connsiteX122" fmla="*/ 914840 w 2372260"/>
                <a:gd name="connsiteY122" fmla="*/ 743522 h 2529363"/>
                <a:gd name="connsiteX123" fmla="*/ 916936 w 2372260"/>
                <a:gd name="connsiteY123" fmla="*/ 742950 h 2529363"/>
                <a:gd name="connsiteX124" fmla="*/ 1006757 w 2372260"/>
                <a:gd name="connsiteY124" fmla="*/ 683609 h 2529363"/>
                <a:gd name="connsiteX125" fmla="*/ 1029045 w 2372260"/>
                <a:gd name="connsiteY125" fmla="*/ 784288 h 2529363"/>
                <a:gd name="connsiteX126" fmla="*/ 1044857 w 2372260"/>
                <a:gd name="connsiteY126" fmla="*/ 841534 h 2529363"/>
                <a:gd name="connsiteX127" fmla="*/ 1062859 w 2372260"/>
                <a:gd name="connsiteY127" fmla="*/ 898493 h 2529363"/>
                <a:gd name="connsiteX128" fmla="*/ 1105055 w 2372260"/>
                <a:gd name="connsiteY128" fmla="*/ 1011079 h 2529363"/>
                <a:gd name="connsiteX129" fmla="*/ 1154108 w 2372260"/>
                <a:gd name="connsiteY129" fmla="*/ 1120902 h 2529363"/>
                <a:gd name="connsiteX130" fmla="*/ 1405949 w 2372260"/>
                <a:gd name="connsiteY130" fmla="*/ 1519619 h 2529363"/>
                <a:gd name="connsiteX131" fmla="*/ 1561778 w 2372260"/>
                <a:gd name="connsiteY131" fmla="*/ 1687925 h 2529363"/>
                <a:gd name="connsiteX132" fmla="*/ 1648456 w 2372260"/>
                <a:gd name="connsiteY132" fmla="*/ 1763078 h 2529363"/>
                <a:gd name="connsiteX133" fmla="*/ 1654933 w 2372260"/>
                <a:gd name="connsiteY133" fmla="*/ 1768031 h 2529363"/>
                <a:gd name="connsiteX134" fmla="*/ 1662172 w 2372260"/>
                <a:gd name="connsiteY134" fmla="*/ 1829562 h 2529363"/>
                <a:gd name="connsiteX135" fmla="*/ 1671602 w 2372260"/>
                <a:gd name="connsiteY135" fmla="*/ 1908905 h 2529363"/>
                <a:gd name="connsiteX136" fmla="*/ 1673126 w 2372260"/>
                <a:gd name="connsiteY136" fmla="*/ 1922145 h 2529363"/>
                <a:gd name="connsiteX137" fmla="*/ 1674364 w 2372260"/>
                <a:gd name="connsiteY137" fmla="*/ 1932241 h 2529363"/>
                <a:gd name="connsiteX138" fmla="*/ 1698176 w 2372260"/>
                <a:gd name="connsiteY138" fmla="*/ 2129409 h 2529363"/>
                <a:gd name="connsiteX139" fmla="*/ 1703606 w 2372260"/>
                <a:gd name="connsiteY139" fmla="*/ 2172748 h 2529363"/>
                <a:gd name="connsiteX140" fmla="*/ 1703796 w 2372260"/>
                <a:gd name="connsiteY140" fmla="*/ 2174558 h 2529363"/>
                <a:gd name="connsiteX141" fmla="*/ 1703987 w 2372260"/>
                <a:gd name="connsiteY141" fmla="*/ 2176463 h 2529363"/>
                <a:gd name="connsiteX142" fmla="*/ 1704368 w 2372260"/>
                <a:gd name="connsiteY142" fmla="*/ 2179320 h 2529363"/>
                <a:gd name="connsiteX143" fmla="*/ 1710464 w 2372260"/>
                <a:gd name="connsiteY143" fmla="*/ 2227612 h 2529363"/>
                <a:gd name="connsiteX144" fmla="*/ 1721798 w 2372260"/>
                <a:gd name="connsiteY144" fmla="*/ 2326386 h 2529363"/>
                <a:gd name="connsiteX145" fmla="*/ 1728942 w 2372260"/>
                <a:gd name="connsiteY145" fmla="*/ 2426113 h 2529363"/>
                <a:gd name="connsiteX146" fmla="*/ 1728275 w 2372260"/>
                <a:gd name="connsiteY146" fmla="*/ 2525078 h 2529363"/>
                <a:gd name="connsiteX147" fmla="*/ 1729133 w 2372260"/>
                <a:gd name="connsiteY147" fmla="*/ 2527745 h 2529363"/>
                <a:gd name="connsiteX148" fmla="*/ 1732371 w 2372260"/>
                <a:gd name="connsiteY148" fmla="*/ 2529364 h 2529363"/>
                <a:gd name="connsiteX149" fmla="*/ 1736657 w 2372260"/>
                <a:gd name="connsiteY149" fmla="*/ 2525078 h 2529363"/>
                <a:gd name="connsiteX150" fmla="*/ 1739229 w 2372260"/>
                <a:gd name="connsiteY150" fmla="*/ 2484120 h 2529363"/>
                <a:gd name="connsiteX151" fmla="*/ 1739134 w 2372260"/>
                <a:gd name="connsiteY151" fmla="*/ 2484120 h 2529363"/>
                <a:gd name="connsiteX152" fmla="*/ 1739991 w 2372260"/>
                <a:gd name="connsiteY152" fmla="*/ 2439543 h 2529363"/>
                <a:gd name="connsiteX153" fmla="*/ 1737991 w 2372260"/>
                <a:gd name="connsiteY153" fmla="*/ 2366677 h 2529363"/>
                <a:gd name="connsiteX154" fmla="*/ 1737991 w 2372260"/>
                <a:gd name="connsiteY154" fmla="*/ 2366963 h 2529363"/>
                <a:gd name="connsiteX155" fmla="*/ 1739991 w 2372260"/>
                <a:gd name="connsiteY155" fmla="*/ 2439543 h 2529363"/>
                <a:gd name="connsiteX156" fmla="*/ 1739134 w 2372260"/>
                <a:gd name="connsiteY156" fmla="*/ 2484120 h 2529363"/>
                <a:gd name="connsiteX157" fmla="*/ 1740277 w 2372260"/>
                <a:gd name="connsiteY157" fmla="*/ 2484120 h 2529363"/>
                <a:gd name="connsiteX158" fmla="*/ 1743230 w 2372260"/>
                <a:gd name="connsiteY158" fmla="*/ 2483263 h 2529363"/>
                <a:gd name="connsiteX159" fmla="*/ 1773519 w 2372260"/>
                <a:gd name="connsiteY159" fmla="*/ 2479739 h 2529363"/>
                <a:gd name="connsiteX160" fmla="*/ 1790569 w 2372260"/>
                <a:gd name="connsiteY160" fmla="*/ 2480786 h 2529363"/>
                <a:gd name="connsiteX161" fmla="*/ 1790569 w 2372260"/>
                <a:gd name="connsiteY161" fmla="*/ 2477167 h 2529363"/>
                <a:gd name="connsiteX162" fmla="*/ 1792379 w 2372260"/>
                <a:gd name="connsiteY162" fmla="*/ 2472404 h 2529363"/>
                <a:gd name="connsiteX163" fmla="*/ 1791140 w 2372260"/>
                <a:gd name="connsiteY163" fmla="*/ 2441353 h 2529363"/>
                <a:gd name="connsiteX164" fmla="*/ 1790378 w 2372260"/>
                <a:gd name="connsiteY164" fmla="*/ 2422303 h 2529363"/>
                <a:gd name="connsiteX165" fmla="*/ 1787711 w 2372260"/>
                <a:gd name="connsiteY165" fmla="*/ 2376107 h 2529363"/>
                <a:gd name="connsiteX166" fmla="*/ 1779425 w 2372260"/>
                <a:gd name="connsiteY166" fmla="*/ 2283524 h 2529363"/>
                <a:gd name="connsiteX167" fmla="*/ 1777615 w 2372260"/>
                <a:gd name="connsiteY167" fmla="*/ 2266474 h 2529363"/>
                <a:gd name="connsiteX168" fmla="*/ 1773043 w 2372260"/>
                <a:gd name="connsiteY168" fmla="*/ 2191798 h 2529363"/>
                <a:gd name="connsiteX169" fmla="*/ 1765423 w 2372260"/>
                <a:gd name="connsiteY169" fmla="*/ 2098739 h 2529363"/>
                <a:gd name="connsiteX170" fmla="*/ 1760184 w 2372260"/>
                <a:gd name="connsiteY170" fmla="*/ 2052066 h 2529363"/>
                <a:gd name="connsiteX171" fmla="*/ 1757422 w 2372260"/>
                <a:gd name="connsiteY171" fmla="*/ 2026539 h 2529363"/>
                <a:gd name="connsiteX172" fmla="*/ 1746468 w 2372260"/>
                <a:gd name="connsiteY172" fmla="*/ 1915001 h 2529363"/>
                <a:gd name="connsiteX173" fmla="*/ 1746278 w 2372260"/>
                <a:gd name="connsiteY173" fmla="*/ 1912811 h 2529363"/>
                <a:gd name="connsiteX174" fmla="*/ 1740753 w 2372260"/>
                <a:gd name="connsiteY174" fmla="*/ 1831372 h 2529363"/>
                <a:gd name="connsiteX175" fmla="*/ 1753612 w 2372260"/>
                <a:gd name="connsiteY175" fmla="*/ 1839944 h 2529363"/>
                <a:gd name="connsiteX176" fmla="*/ 1757708 w 2372260"/>
                <a:gd name="connsiteY176" fmla="*/ 1842897 h 2529363"/>
                <a:gd name="connsiteX177" fmla="*/ 1763137 w 2372260"/>
                <a:gd name="connsiteY177" fmla="*/ 1879949 h 2529363"/>
                <a:gd name="connsiteX178" fmla="*/ 1763327 w 2372260"/>
                <a:gd name="connsiteY178" fmla="*/ 1881092 h 2529363"/>
                <a:gd name="connsiteX179" fmla="*/ 1767995 w 2372260"/>
                <a:gd name="connsiteY179" fmla="*/ 1913954 h 2529363"/>
                <a:gd name="connsiteX180" fmla="*/ 1776472 w 2372260"/>
                <a:gd name="connsiteY180" fmla="*/ 1975961 h 2529363"/>
                <a:gd name="connsiteX181" fmla="*/ 1776758 w 2372260"/>
                <a:gd name="connsiteY181" fmla="*/ 1976914 h 2529363"/>
                <a:gd name="connsiteX182" fmla="*/ 1798570 w 2372260"/>
                <a:gd name="connsiteY182" fmla="*/ 2171414 h 2529363"/>
                <a:gd name="connsiteX183" fmla="*/ 1801713 w 2372260"/>
                <a:gd name="connsiteY183" fmla="*/ 2178939 h 2529363"/>
                <a:gd name="connsiteX184" fmla="*/ 1809238 w 2372260"/>
                <a:gd name="connsiteY184" fmla="*/ 2182082 h 2529363"/>
                <a:gd name="connsiteX185" fmla="*/ 1814096 w 2372260"/>
                <a:gd name="connsiteY185" fmla="*/ 2180844 h 2529363"/>
                <a:gd name="connsiteX186" fmla="*/ 1817144 w 2372260"/>
                <a:gd name="connsiteY186" fmla="*/ 2178558 h 2529363"/>
                <a:gd name="connsiteX187" fmla="*/ 1819906 w 2372260"/>
                <a:gd name="connsiteY187" fmla="*/ 2171414 h 2529363"/>
                <a:gd name="connsiteX188" fmla="*/ 1799713 w 2372260"/>
                <a:gd name="connsiteY188" fmla="*/ 1982819 h 2529363"/>
                <a:gd name="connsiteX189" fmla="*/ 1779806 w 2372260"/>
                <a:gd name="connsiteY189" fmla="*/ 1857756 h 2529363"/>
                <a:gd name="connsiteX190" fmla="*/ 1864007 w 2372260"/>
                <a:gd name="connsiteY190" fmla="*/ 1907572 h 2529363"/>
                <a:gd name="connsiteX191" fmla="*/ 1874675 w 2372260"/>
                <a:gd name="connsiteY191" fmla="*/ 1913001 h 2529363"/>
                <a:gd name="connsiteX192" fmla="*/ 1930967 w 2372260"/>
                <a:gd name="connsiteY192" fmla="*/ 1941386 h 2529363"/>
                <a:gd name="connsiteX193" fmla="*/ 2030313 w 2372260"/>
                <a:gd name="connsiteY193" fmla="*/ 1982248 h 2529363"/>
                <a:gd name="connsiteX194" fmla="*/ 2082701 w 2372260"/>
                <a:gd name="connsiteY194" fmla="*/ 1999202 h 2529363"/>
                <a:gd name="connsiteX195" fmla="*/ 2103561 w 2372260"/>
                <a:gd name="connsiteY195" fmla="*/ 2005013 h 2529363"/>
                <a:gd name="connsiteX196" fmla="*/ 2113466 w 2372260"/>
                <a:gd name="connsiteY196" fmla="*/ 2133886 h 2529363"/>
                <a:gd name="connsiteX197" fmla="*/ 2112514 w 2372260"/>
                <a:gd name="connsiteY197" fmla="*/ 2280761 h 2529363"/>
                <a:gd name="connsiteX198" fmla="*/ 2104322 w 2372260"/>
                <a:gd name="connsiteY198" fmla="*/ 2322957 h 2529363"/>
                <a:gd name="connsiteX199" fmla="*/ 2090321 w 2372260"/>
                <a:gd name="connsiteY199" fmla="*/ 2364772 h 2529363"/>
                <a:gd name="connsiteX200" fmla="*/ 2073557 w 2372260"/>
                <a:gd name="connsiteY200" fmla="*/ 2398109 h 2529363"/>
                <a:gd name="connsiteX201" fmla="*/ 2052983 w 2372260"/>
                <a:gd name="connsiteY201" fmla="*/ 2428494 h 2529363"/>
                <a:gd name="connsiteX202" fmla="*/ 2053649 w 2372260"/>
                <a:gd name="connsiteY202" fmla="*/ 2427541 h 2529363"/>
                <a:gd name="connsiteX203" fmla="*/ 2036504 w 2372260"/>
                <a:gd name="connsiteY203" fmla="*/ 2447544 h 2529363"/>
                <a:gd name="connsiteX204" fmla="*/ 2026217 w 2372260"/>
                <a:gd name="connsiteY204" fmla="*/ 2457164 h 2529363"/>
                <a:gd name="connsiteX205" fmla="*/ 1983165 w 2372260"/>
                <a:gd name="connsiteY205" fmla="*/ 2485930 h 2529363"/>
                <a:gd name="connsiteX206" fmla="*/ 1939921 w 2372260"/>
                <a:gd name="connsiteY206" fmla="*/ 2501551 h 2529363"/>
                <a:gd name="connsiteX207" fmla="*/ 1919919 w 2372260"/>
                <a:gd name="connsiteY207" fmla="*/ 2503170 h 2529363"/>
                <a:gd name="connsiteX208" fmla="*/ 1912679 w 2372260"/>
                <a:gd name="connsiteY208" fmla="*/ 2510409 h 2529363"/>
                <a:gd name="connsiteX209" fmla="*/ 1914108 w 2372260"/>
                <a:gd name="connsiteY209" fmla="*/ 2514695 h 2529363"/>
                <a:gd name="connsiteX210" fmla="*/ 1915251 w 2372260"/>
                <a:gd name="connsiteY210" fmla="*/ 2514981 h 2529363"/>
                <a:gd name="connsiteX211" fmla="*/ 1915251 w 2372260"/>
                <a:gd name="connsiteY211" fmla="*/ 2514981 h 2529363"/>
                <a:gd name="connsiteX212" fmla="*/ 1921061 w 2372260"/>
                <a:gd name="connsiteY212" fmla="*/ 2516886 h 2529363"/>
                <a:gd name="connsiteX213" fmla="*/ 1924300 w 2372260"/>
                <a:gd name="connsiteY213" fmla="*/ 2517934 h 2529363"/>
                <a:gd name="connsiteX214" fmla="*/ 1972496 w 2372260"/>
                <a:gd name="connsiteY214" fmla="*/ 2527840 h 2529363"/>
                <a:gd name="connsiteX215" fmla="*/ 1992404 w 2372260"/>
                <a:gd name="connsiteY215" fmla="*/ 2528697 h 2529363"/>
                <a:gd name="connsiteX216" fmla="*/ 2007929 w 2372260"/>
                <a:gd name="connsiteY216" fmla="*/ 2528411 h 2529363"/>
                <a:gd name="connsiteX217" fmla="*/ 2044505 w 2372260"/>
                <a:gd name="connsiteY217" fmla="*/ 2525459 h 2529363"/>
                <a:gd name="connsiteX218" fmla="*/ 2117943 w 2372260"/>
                <a:gd name="connsiteY218" fmla="*/ 2509933 h 2529363"/>
                <a:gd name="connsiteX219" fmla="*/ 2253770 w 2372260"/>
                <a:gd name="connsiteY219" fmla="*/ 2445449 h 2529363"/>
                <a:gd name="connsiteX220" fmla="*/ 2311301 w 2372260"/>
                <a:gd name="connsiteY220" fmla="*/ 2398586 h 2529363"/>
                <a:gd name="connsiteX221" fmla="*/ 2336923 w 2372260"/>
                <a:gd name="connsiteY221" fmla="*/ 2371344 h 2529363"/>
                <a:gd name="connsiteX222" fmla="*/ 2361783 w 2372260"/>
                <a:gd name="connsiteY222" fmla="*/ 2335625 h 2529363"/>
                <a:gd name="connsiteX223" fmla="*/ 2367403 w 2372260"/>
                <a:gd name="connsiteY223" fmla="*/ 2326196 h 2529363"/>
                <a:gd name="connsiteX224" fmla="*/ 2369594 w 2372260"/>
                <a:gd name="connsiteY224" fmla="*/ 2322481 h 2529363"/>
                <a:gd name="connsiteX225" fmla="*/ 2372261 w 2372260"/>
                <a:gd name="connsiteY225" fmla="*/ 2313623 h 2529363"/>
                <a:gd name="connsiteX226" fmla="*/ 2372261 w 2372260"/>
                <a:gd name="connsiteY226" fmla="*/ 2309717 h 252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372260" h="2529363">
                  <a:moveTo>
                    <a:pt x="2372165" y="2309527"/>
                  </a:moveTo>
                  <a:cubicBezTo>
                    <a:pt x="2371975" y="2305526"/>
                    <a:pt x="2371880" y="2302002"/>
                    <a:pt x="2371785" y="2298573"/>
                  </a:cubicBezTo>
                  <a:cubicBezTo>
                    <a:pt x="2369784" y="2275332"/>
                    <a:pt x="2367117" y="2252663"/>
                    <a:pt x="2364546" y="2231803"/>
                  </a:cubicBezTo>
                  <a:cubicBezTo>
                    <a:pt x="2360926" y="2204085"/>
                    <a:pt x="2357211" y="2177034"/>
                    <a:pt x="2353401" y="2151221"/>
                  </a:cubicBezTo>
                  <a:cubicBezTo>
                    <a:pt x="2345305" y="2097119"/>
                    <a:pt x="2336256" y="2043303"/>
                    <a:pt x="2325683" y="1986724"/>
                  </a:cubicBezTo>
                  <a:cubicBezTo>
                    <a:pt x="2306538" y="1884616"/>
                    <a:pt x="2283107" y="1777365"/>
                    <a:pt x="2253865" y="1658969"/>
                  </a:cubicBezTo>
                  <a:cubicBezTo>
                    <a:pt x="2228529" y="1556290"/>
                    <a:pt x="2200620" y="1454468"/>
                    <a:pt x="2171855" y="1350550"/>
                  </a:cubicBezTo>
                  <a:cubicBezTo>
                    <a:pt x="2146613" y="1258824"/>
                    <a:pt x="2118896" y="1160240"/>
                    <a:pt x="2087273" y="1061085"/>
                  </a:cubicBezTo>
                  <a:lnTo>
                    <a:pt x="2085653" y="1056037"/>
                  </a:lnTo>
                  <a:cubicBezTo>
                    <a:pt x="2084034" y="1056323"/>
                    <a:pt x="2082701" y="1056608"/>
                    <a:pt x="2081367" y="1056894"/>
                  </a:cubicBezTo>
                  <a:lnTo>
                    <a:pt x="2080605" y="1057085"/>
                  </a:lnTo>
                  <a:lnTo>
                    <a:pt x="2081367" y="1056894"/>
                  </a:lnTo>
                  <a:cubicBezTo>
                    <a:pt x="2082605" y="1056608"/>
                    <a:pt x="2083844" y="1056323"/>
                    <a:pt x="2085272" y="1056037"/>
                  </a:cubicBezTo>
                  <a:lnTo>
                    <a:pt x="2085272" y="1056037"/>
                  </a:lnTo>
                  <a:cubicBezTo>
                    <a:pt x="2056316" y="965645"/>
                    <a:pt x="2027646" y="885730"/>
                    <a:pt x="1997357" y="811911"/>
                  </a:cubicBezTo>
                  <a:cubicBezTo>
                    <a:pt x="1981545" y="773144"/>
                    <a:pt x="1965353" y="736568"/>
                    <a:pt x="1948779" y="701612"/>
                  </a:cubicBezTo>
                  <a:cubicBezTo>
                    <a:pt x="1948779" y="700850"/>
                    <a:pt x="1948779" y="700088"/>
                    <a:pt x="1948398" y="699326"/>
                  </a:cubicBezTo>
                  <a:cubicBezTo>
                    <a:pt x="1946303" y="695230"/>
                    <a:pt x="1944017" y="691039"/>
                    <a:pt x="1941731" y="686943"/>
                  </a:cubicBezTo>
                  <a:cubicBezTo>
                    <a:pt x="1941445" y="686276"/>
                    <a:pt x="1941064" y="685609"/>
                    <a:pt x="1940778" y="684943"/>
                  </a:cubicBezTo>
                  <a:lnTo>
                    <a:pt x="1940778" y="684943"/>
                  </a:lnTo>
                  <a:cubicBezTo>
                    <a:pt x="1927824" y="661321"/>
                    <a:pt x="1912203" y="637318"/>
                    <a:pt x="1892867" y="612172"/>
                  </a:cubicBezTo>
                  <a:cubicBezTo>
                    <a:pt x="1887915" y="604838"/>
                    <a:pt x="1882771" y="597694"/>
                    <a:pt x="1877532" y="591026"/>
                  </a:cubicBezTo>
                  <a:cubicBezTo>
                    <a:pt x="1869055" y="580168"/>
                    <a:pt x="1859720" y="569595"/>
                    <a:pt x="1850672" y="559403"/>
                  </a:cubicBezTo>
                  <a:cubicBezTo>
                    <a:pt x="1832765" y="539210"/>
                    <a:pt x="1814000" y="519684"/>
                    <a:pt x="1794760" y="501110"/>
                  </a:cubicBezTo>
                  <a:cubicBezTo>
                    <a:pt x="1788569" y="495205"/>
                    <a:pt x="1782282" y="489585"/>
                    <a:pt x="1776091" y="483870"/>
                  </a:cubicBezTo>
                  <a:cubicBezTo>
                    <a:pt x="1772662" y="474155"/>
                    <a:pt x="1455003" y="287750"/>
                    <a:pt x="1435858" y="281464"/>
                  </a:cubicBezTo>
                  <a:cubicBezTo>
                    <a:pt x="1432143" y="280130"/>
                    <a:pt x="1428333" y="278892"/>
                    <a:pt x="1424619" y="277749"/>
                  </a:cubicBezTo>
                  <a:cubicBezTo>
                    <a:pt x="1420904" y="275272"/>
                    <a:pt x="1416427" y="271939"/>
                    <a:pt x="1412236" y="268319"/>
                  </a:cubicBezTo>
                  <a:cubicBezTo>
                    <a:pt x="1407569" y="264033"/>
                    <a:pt x="1403473" y="259271"/>
                    <a:pt x="1400044" y="254127"/>
                  </a:cubicBezTo>
                  <a:cubicBezTo>
                    <a:pt x="1395948" y="247745"/>
                    <a:pt x="1392615" y="240601"/>
                    <a:pt x="1390138" y="232982"/>
                  </a:cubicBezTo>
                  <a:cubicBezTo>
                    <a:pt x="1387376" y="223933"/>
                    <a:pt x="1385566" y="213836"/>
                    <a:pt x="1384899" y="202216"/>
                  </a:cubicBezTo>
                  <a:cubicBezTo>
                    <a:pt x="1384042" y="182309"/>
                    <a:pt x="1386042" y="162020"/>
                    <a:pt x="1391186" y="138208"/>
                  </a:cubicBezTo>
                  <a:cubicBezTo>
                    <a:pt x="1395948" y="116110"/>
                    <a:pt x="1402997" y="92583"/>
                    <a:pt x="1412712" y="66199"/>
                  </a:cubicBezTo>
                  <a:cubicBezTo>
                    <a:pt x="1411379" y="60674"/>
                    <a:pt x="1410140" y="55436"/>
                    <a:pt x="1408902" y="50101"/>
                  </a:cubicBezTo>
                  <a:lnTo>
                    <a:pt x="1407854" y="45339"/>
                  </a:lnTo>
                  <a:lnTo>
                    <a:pt x="1408045" y="47911"/>
                  </a:lnTo>
                  <a:lnTo>
                    <a:pt x="1408521" y="50292"/>
                  </a:lnTo>
                  <a:cubicBezTo>
                    <a:pt x="1402330" y="47054"/>
                    <a:pt x="1396520" y="42863"/>
                    <a:pt x="1391376" y="37814"/>
                  </a:cubicBezTo>
                  <a:cubicBezTo>
                    <a:pt x="1385375" y="31718"/>
                    <a:pt x="1380327" y="24670"/>
                    <a:pt x="1375850" y="16383"/>
                  </a:cubicBezTo>
                  <a:cubicBezTo>
                    <a:pt x="1373183" y="11335"/>
                    <a:pt x="1370707" y="6001"/>
                    <a:pt x="1368421" y="0"/>
                  </a:cubicBezTo>
                  <a:lnTo>
                    <a:pt x="1368230" y="0"/>
                  </a:lnTo>
                  <a:cubicBezTo>
                    <a:pt x="1368230" y="0"/>
                    <a:pt x="1368040" y="0"/>
                    <a:pt x="1368040" y="0"/>
                  </a:cubicBezTo>
                  <a:lnTo>
                    <a:pt x="1366897" y="2381"/>
                  </a:lnTo>
                  <a:lnTo>
                    <a:pt x="1366325" y="3620"/>
                  </a:lnTo>
                  <a:lnTo>
                    <a:pt x="1364420" y="8001"/>
                  </a:lnTo>
                  <a:lnTo>
                    <a:pt x="1363277" y="10573"/>
                  </a:lnTo>
                  <a:cubicBezTo>
                    <a:pt x="1352419" y="36386"/>
                    <a:pt x="1343465" y="63341"/>
                    <a:pt x="1336703" y="90583"/>
                  </a:cubicBezTo>
                  <a:cubicBezTo>
                    <a:pt x="1330702" y="115443"/>
                    <a:pt x="1325749" y="142589"/>
                    <a:pt x="1321177" y="176022"/>
                  </a:cubicBezTo>
                  <a:lnTo>
                    <a:pt x="1320510" y="181070"/>
                  </a:lnTo>
                  <a:lnTo>
                    <a:pt x="1319939" y="185261"/>
                  </a:lnTo>
                  <a:lnTo>
                    <a:pt x="1319558" y="188309"/>
                  </a:lnTo>
                  <a:lnTo>
                    <a:pt x="1318891" y="193738"/>
                  </a:lnTo>
                  <a:lnTo>
                    <a:pt x="1317748" y="202883"/>
                  </a:lnTo>
                  <a:lnTo>
                    <a:pt x="1317272" y="206597"/>
                  </a:lnTo>
                  <a:cubicBezTo>
                    <a:pt x="1317081" y="208407"/>
                    <a:pt x="1316891" y="210217"/>
                    <a:pt x="1316700" y="212026"/>
                  </a:cubicBezTo>
                  <a:cubicBezTo>
                    <a:pt x="1315367" y="222695"/>
                    <a:pt x="1313271" y="232029"/>
                    <a:pt x="1310319" y="240316"/>
                  </a:cubicBezTo>
                  <a:cubicBezTo>
                    <a:pt x="1307175" y="249269"/>
                    <a:pt x="1303651" y="257175"/>
                    <a:pt x="1299365" y="264414"/>
                  </a:cubicBezTo>
                  <a:cubicBezTo>
                    <a:pt x="1294983" y="271748"/>
                    <a:pt x="1290030" y="278797"/>
                    <a:pt x="1284506" y="285274"/>
                  </a:cubicBezTo>
                  <a:cubicBezTo>
                    <a:pt x="1274504" y="296989"/>
                    <a:pt x="1265075" y="312896"/>
                    <a:pt x="1244882" y="321850"/>
                  </a:cubicBezTo>
                  <a:cubicBezTo>
                    <a:pt x="1143155" y="366713"/>
                    <a:pt x="864548" y="294037"/>
                    <a:pt x="864358" y="293370"/>
                  </a:cubicBezTo>
                  <a:cubicBezTo>
                    <a:pt x="852737" y="297942"/>
                    <a:pt x="840355" y="303752"/>
                    <a:pt x="826353" y="310991"/>
                  </a:cubicBezTo>
                  <a:cubicBezTo>
                    <a:pt x="818924" y="313754"/>
                    <a:pt x="811208" y="316897"/>
                    <a:pt x="803493" y="320230"/>
                  </a:cubicBezTo>
                  <a:cubicBezTo>
                    <a:pt x="779871" y="330327"/>
                    <a:pt x="756249" y="342519"/>
                    <a:pt x="731294" y="357473"/>
                  </a:cubicBezTo>
                  <a:cubicBezTo>
                    <a:pt x="685764" y="384620"/>
                    <a:pt x="641568" y="417957"/>
                    <a:pt x="596229" y="459296"/>
                  </a:cubicBezTo>
                  <a:cubicBezTo>
                    <a:pt x="557081" y="494919"/>
                    <a:pt x="517838" y="536067"/>
                    <a:pt x="476309" y="585026"/>
                  </a:cubicBezTo>
                  <a:cubicBezTo>
                    <a:pt x="439352" y="628555"/>
                    <a:pt x="485930" y="751427"/>
                    <a:pt x="544508" y="763334"/>
                  </a:cubicBezTo>
                  <a:cubicBezTo>
                    <a:pt x="593181" y="773239"/>
                    <a:pt x="641949" y="778193"/>
                    <a:pt x="689384" y="778193"/>
                  </a:cubicBezTo>
                  <a:cubicBezTo>
                    <a:pt x="703957" y="778193"/>
                    <a:pt x="718530" y="777716"/>
                    <a:pt x="732627" y="776764"/>
                  </a:cubicBezTo>
                  <a:cubicBezTo>
                    <a:pt x="755011" y="775240"/>
                    <a:pt x="777871" y="772287"/>
                    <a:pt x="800445" y="768001"/>
                  </a:cubicBezTo>
                  <a:cubicBezTo>
                    <a:pt x="810256" y="766191"/>
                    <a:pt x="851118" y="762095"/>
                    <a:pt x="856357" y="760857"/>
                  </a:cubicBezTo>
                  <a:cubicBezTo>
                    <a:pt x="851023" y="767810"/>
                    <a:pt x="845784" y="775240"/>
                    <a:pt x="840355" y="783622"/>
                  </a:cubicBezTo>
                  <a:cubicBezTo>
                    <a:pt x="831306" y="797338"/>
                    <a:pt x="822829" y="811625"/>
                    <a:pt x="814542" y="825532"/>
                  </a:cubicBezTo>
                  <a:cubicBezTo>
                    <a:pt x="806446" y="839153"/>
                    <a:pt x="774632" y="893921"/>
                    <a:pt x="774632" y="893921"/>
                  </a:cubicBezTo>
                  <a:cubicBezTo>
                    <a:pt x="774632" y="893921"/>
                    <a:pt x="727865" y="965073"/>
                    <a:pt x="708910" y="997363"/>
                  </a:cubicBezTo>
                  <a:cubicBezTo>
                    <a:pt x="701480" y="1008888"/>
                    <a:pt x="694527" y="1020032"/>
                    <a:pt x="687669" y="1031176"/>
                  </a:cubicBezTo>
                  <a:cubicBezTo>
                    <a:pt x="686907" y="1032320"/>
                    <a:pt x="686145" y="1033463"/>
                    <a:pt x="685383" y="1034701"/>
                  </a:cubicBezTo>
                  <a:cubicBezTo>
                    <a:pt x="665285" y="1059466"/>
                    <a:pt x="650617" y="1078992"/>
                    <a:pt x="637663" y="1098232"/>
                  </a:cubicBezTo>
                  <a:cubicBezTo>
                    <a:pt x="613660" y="1122902"/>
                    <a:pt x="593086" y="1150048"/>
                    <a:pt x="574512" y="1175671"/>
                  </a:cubicBezTo>
                  <a:cubicBezTo>
                    <a:pt x="541746" y="1207294"/>
                    <a:pt x="513743" y="1244251"/>
                    <a:pt x="490787" y="1276255"/>
                  </a:cubicBezTo>
                  <a:cubicBezTo>
                    <a:pt x="470118" y="1296734"/>
                    <a:pt x="451354" y="1319117"/>
                    <a:pt x="430685" y="1344168"/>
                  </a:cubicBezTo>
                  <a:cubicBezTo>
                    <a:pt x="429732" y="1345406"/>
                    <a:pt x="429065" y="1346835"/>
                    <a:pt x="428875" y="1348264"/>
                  </a:cubicBezTo>
                  <a:cubicBezTo>
                    <a:pt x="413825" y="1362837"/>
                    <a:pt x="400300" y="1376744"/>
                    <a:pt x="387727" y="1390460"/>
                  </a:cubicBezTo>
                  <a:cubicBezTo>
                    <a:pt x="387155" y="1390269"/>
                    <a:pt x="386584" y="1390174"/>
                    <a:pt x="386012" y="1390174"/>
                  </a:cubicBezTo>
                  <a:cubicBezTo>
                    <a:pt x="384488" y="1390174"/>
                    <a:pt x="383155" y="1390555"/>
                    <a:pt x="382298" y="1391222"/>
                  </a:cubicBezTo>
                  <a:cubicBezTo>
                    <a:pt x="362676" y="1406652"/>
                    <a:pt x="343817" y="1423606"/>
                    <a:pt x="326291" y="1441704"/>
                  </a:cubicBezTo>
                  <a:cubicBezTo>
                    <a:pt x="325243" y="1440942"/>
                    <a:pt x="323909" y="1440656"/>
                    <a:pt x="322481" y="1440656"/>
                  </a:cubicBezTo>
                  <a:cubicBezTo>
                    <a:pt x="320099" y="1440656"/>
                    <a:pt x="318671" y="1441799"/>
                    <a:pt x="317242" y="1442942"/>
                  </a:cubicBezTo>
                  <a:lnTo>
                    <a:pt x="315242" y="1444657"/>
                  </a:lnTo>
                  <a:cubicBezTo>
                    <a:pt x="292001" y="1464183"/>
                    <a:pt x="267902" y="1484376"/>
                    <a:pt x="246852" y="1506950"/>
                  </a:cubicBezTo>
                  <a:cubicBezTo>
                    <a:pt x="241613" y="1511237"/>
                    <a:pt x="236279" y="1515428"/>
                    <a:pt x="230850" y="1519523"/>
                  </a:cubicBezTo>
                  <a:cubicBezTo>
                    <a:pt x="229517" y="1520476"/>
                    <a:pt x="228088" y="1521809"/>
                    <a:pt x="227612" y="1524095"/>
                  </a:cubicBezTo>
                  <a:cubicBezTo>
                    <a:pt x="227231" y="1525905"/>
                    <a:pt x="227612" y="1527810"/>
                    <a:pt x="228469" y="1529334"/>
                  </a:cubicBezTo>
                  <a:cubicBezTo>
                    <a:pt x="227707" y="1531430"/>
                    <a:pt x="227897" y="1533525"/>
                    <a:pt x="229040" y="1535430"/>
                  </a:cubicBezTo>
                  <a:cubicBezTo>
                    <a:pt x="229898" y="1536764"/>
                    <a:pt x="231136" y="1537811"/>
                    <a:pt x="232660" y="1538383"/>
                  </a:cubicBezTo>
                  <a:cubicBezTo>
                    <a:pt x="205609" y="1559814"/>
                    <a:pt x="177320" y="1581436"/>
                    <a:pt x="148745" y="1602486"/>
                  </a:cubicBezTo>
                  <a:cubicBezTo>
                    <a:pt x="134362" y="1613059"/>
                    <a:pt x="119789" y="1623251"/>
                    <a:pt x="105311" y="1633538"/>
                  </a:cubicBezTo>
                  <a:lnTo>
                    <a:pt x="89118" y="1644968"/>
                  </a:lnTo>
                  <a:cubicBezTo>
                    <a:pt x="83975" y="1648587"/>
                    <a:pt x="78831" y="1652302"/>
                    <a:pt x="73592" y="1655921"/>
                  </a:cubicBezTo>
                  <a:cubicBezTo>
                    <a:pt x="58257" y="1666113"/>
                    <a:pt x="42922" y="1676210"/>
                    <a:pt x="27491" y="1686306"/>
                  </a:cubicBezTo>
                  <a:cubicBezTo>
                    <a:pt x="19776" y="1690116"/>
                    <a:pt x="11966" y="1693831"/>
                    <a:pt x="4060" y="1697260"/>
                  </a:cubicBezTo>
                  <a:cubicBezTo>
                    <a:pt x="1012" y="1698593"/>
                    <a:pt x="-512" y="1702498"/>
                    <a:pt x="155" y="1705642"/>
                  </a:cubicBezTo>
                  <a:cubicBezTo>
                    <a:pt x="536" y="1707642"/>
                    <a:pt x="1774" y="1709356"/>
                    <a:pt x="3488" y="1710499"/>
                  </a:cubicBezTo>
                  <a:cubicBezTo>
                    <a:pt x="5012" y="1711452"/>
                    <a:pt x="7394" y="1712023"/>
                    <a:pt x="9108" y="1711452"/>
                  </a:cubicBezTo>
                  <a:cubicBezTo>
                    <a:pt x="13966" y="1709833"/>
                    <a:pt x="18728" y="1708023"/>
                    <a:pt x="23396" y="1706213"/>
                  </a:cubicBezTo>
                  <a:cubicBezTo>
                    <a:pt x="26063" y="1707452"/>
                    <a:pt x="29111" y="1707737"/>
                    <a:pt x="31682" y="1706213"/>
                  </a:cubicBezTo>
                  <a:cubicBezTo>
                    <a:pt x="39302" y="1701451"/>
                    <a:pt x="46922" y="1696593"/>
                    <a:pt x="54447" y="1691735"/>
                  </a:cubicBezTo>
                  <a:cubicBezTo>
                    <a:pt x="64258" y="1686592"/>
                    <a:pt x="73973" y="1681163"/>
                    <a:pt x="83403" y="1675352"/>
                  </a:cubicBezTo>
                  <a:cubicBezTo>
                    <a:pt x="108073" y="1660112"/>
                    <a:pt x="131600" y="1642967"/>
                    <a:pt x="154650" y="1625346"/>
                  </a:cubicBezTo>
                  <a:cubicBezTo>
                    <a:pt x="154936" y="1625156"/>
                    <a:pt x="155126" y="1624965"/>
                    <a:pt x="155412" y="1624774"/>
                  </a:cubicBezTo>
                  <a:cubicBezTo>
                    <a:pt x="162937" y="1619536"/>
                    <a:pt x="170557" y="1614297"/>
                    <a:pt x="177986" y="1609058"/>
                  </a:cubicBezTo>
                  <a:cubicBezTo>
                    <a:pt x="225326" y="1575435"/>
                    <a:pt x="271522" y="1540097"/>
                    <a:pt x="315623" y="1502283"/>
                  </a:cubicBezTo>
                  <a:cubicBezTo>
                    <a:pt x="360581" y="1463802"/>
                    <a:pt x="402776" y="1422273"/>
                    <a:pt x="443829" y="1379696"/>
                  </a:cubicBezTo>
                  <a:cubicBezTo>
                    <a:pt x="485549" y="1336453"/>
                    <a:pt x="525554" y="1291590"/>
                    <a:pt x="563654" y="1245203"/>
                  </a:cubicBezTo>
                  <a:cubicBezTo>
                    <a:pt x="575941" y="1230344"/>
                    <a:pt x="587847" y="1215104"/>
                    <a:pt x="599658" y="1199864"/>
                  </a:cubicBezTo>
                  <a:cubicBezTo>
                    <a:pt x="601087" y="1198150"/>
                    <a:pt x="602611" y="1196531"/>
                    <a:pt x="604040" y="1194911"/>
                  </a:cubicBezTo>
                  <a:cubicBezTo>
                    <a:pt x="623280" y="1172432"/>
                    <a:pt x="642235" y="1149668"/>
                    <a:pt x="660618" y="1126427"/>
                  </a:cubicBezTo>
                  <a:cubicBezTo>
                    <a:pt x="679097" y="1103281"/>
                    <a:pt x="697289" y="1079945"/>
                    <a:pt x="715101" y="1056323"/>
                  </a:cubicBezTo>
                  <a:cubicBezTo>
                    <a:pt x="732913" y="1032701"/>
                    <a:pt x="750153" y="1008602"/>
                    <a:pt x="767108" y="984218"/>
                  </a:cubicBezTo>
                  <a:cubicBezTo>
                    <a:pt x="785491" y="957739"/>
                    <a:pt x="803207" y="930878"/>
                    <a:pt x="820543" y="903732"/>
                  </a:cubicBezTo>
                  <a:cubicBezTo>
                    <a:pt x="834354" y="885063"/>
                    <a:pt x="847975" y="866299"/>
                    <a:pt x="860738" y="846868"/>
                  </a:cubicBezTo>
                  <a:cubicBezTo>
                    <a:pt x="872549" y="828866"/>
                    <a:pt x="883598" y="810482"/>
                    <a:pt x="893219" y="791242"/>
                  </a:cubicBezTo>
                  <a:cubicBezTo>
                    <a:pt x="899219" y="779145"/>
                    <a:pt x="904649" y="766667"/>
                    <a:pt x="909125" y="753904"/>
                  </a:cubicBezTo>
                  <a:cubicBezTo>
                    <a:pt x="911030" y="750475"/>
                    <a:pt x="912935" y="747046"/>
                    <a:pt x="914840" y="743522"/>
                  </a:cubicBezTo>
                  <a:cubicBezTo>
                    <a:pt x="915507" y="743426"/>
                    <a:pt x="916269" y="743236"/>
                    <a:pt x="916936" y="742950"/>
                  </a:cubicBezTo>
                  <a:cubicBezTo>
                    <a:pt x="950369" y="728948"/>
                    <a:pt x="978372" y="705707"/>
                    <a:pt x="1006757" y="683609"/>
                  </a:cubicBezTo>
                  <a:cubicBezTo>
                    <a:pt x="1013138" y="717423"/>
                    <a:pt x="1020663" y="750951"/>
                    <a:pt x="1029045" y="784288"/>
                  </a:cubicBezTo>
                  <a:cubicBezTo>
                    <a:pt x="1033903" y="803434"/>
                    <a:pt x="1039142" y="822579"/>
                    <a:pt x="1044857" y="841534"/>
                  </a:cubicBezTo>
                  <a:cubicBezTo>
                    <a:pt x="1050572" y="860584"/>
                    <a:pt x="1056477" y="879634"/>
                    <a:pt x="1062859" y="898493"/>
                  </a:cubicBezTo>
                  <a:cubicBezTo>
                    <a:pt x="1075622" y="936498"/>
                    <a:pt x="1089910" y="974026"/>
                    <a:pt x="1105055" y="1011079"/>
                  </a:cubicBezTo>
                  <a:cubicBezTo>
                    <a:pt x="1120199" y="1048226"/>
                    <a:pt x="1136678" y="1084802"/>
                    <a:pt x="1154108" y="1120902"/>
                  </a:cubicBezTo>
                  <a:cubicBezTo>
                    <a:pt x="1222879" y="1262539"/>
                    <a:pt x="1307080" y="1397032"/>
                    <a:pt x="1405949" y="1519619"/>
                  </a:cubicBezTo>
                  <a:cubicBezTo>
                    <a:pt x="1453955" y="1579150"/>
                    <a:pt x="1505962" y="1635728"/>
                    <a:pt x="1561778" y="1687925"/>
                  </a:cubicBezTo>
                  <a:cubicBezTo>
                    <a:pt x="1589687" y="1714024"/>
                    <a:pt x="1618738" y="1739074"/>
                    <a:pt x="1648456" y="1763078"/>
                  </a:cubicBezTo>
                  <a:cubicBezTo>
                    <a:pt x="1650551" y="1764792"/>
                    <a:pt x="1652742" y="1766316"/>
                    <a:pt x="1654933" y="1768031"/>
                  </a:cubicBezTo>
                  <a:cubicBezTo>
                    <a:pt x="1657219" y="1787938"/>
                    <a:pt x="1659600" y="1808321"/>
                    <a:pt x="1662172" y="1829562"/>
                  </a:cubicBezTo>
                  <a:lnTo>
                    <a:pt x="1671602" y="1908905"/>
                  </a:lnTo>
                  <a:lnTo>
                    <a:pt x="1673126" y="1922145"/>
                  </a:lnTo>
                  <a:lnTo>
                    <a:pt x="1674364" y="1932241"/>
                  </a:lnTo>
                  <a:cubicBezTo>
                    <a:pt x="1682651" y="2002250"/>
                    <a:pt x="1690271" y="2065877"/>
                    <a:pt x="1698176" y="2129409"/>
                  </a:cubicBezTo>
                  <a:cubicBezTo>
                    <a:pt x="1699891" y="2143887"/>
                    <a:pt x="1701796" y="2158270"/>
                    <a:pt x="1703606" y="2172748"/>
                  </a:cubicBezTo>
                  <a:lnTo>
                    <a:pt x="1703796" y="2174558"/>
                  </a:lnTo>
                  <a:lnTo>
                    <a:pt x="1703987" y="2176463"/>
                  </a:lnTo>
                  <a:lnTo>
                    <a:pt x="1704368" y="2179320"/>
                  </a:lnTo>
                  <a:lnTo>
                    <a:pt x="1710464" y="2227612"/>
                  </a:lnTo>
                  <a:cubicBezTo>
                    <a:pt x="1714083" y="2256854"/>
                    <a:pt x="1718274" y="2291048"/>
                    <a:pt x="1721798" y="2326386"/>
                  </a:cubicBezTo>
                  <a:cubicBezTo>
                    <a:pt x="1725323" y="2361629"/>
                    <a:pt x="1727609" y="2394204"/>
                    <a:pt x="1728942" y="2426113"/>
                  </a:cubicBezTo>
                  <a:cubicBezTo>
                    <a:pt x="1730276" y="2459927"/>
                    <a:pt x="1729990" y="2493169"/>
                    <a:pt x="1728275" y="2525078"/>
                  </a:cubicBezTo>
                  <a:cubicBezTo>
                    <a:pt x="1728275" y="2525935"/>
                    <a:pt x="1728466" y="2526792"/>
                    <a:pt x="1729133" y="2527745"/>
                  </a:cubicBezTo>
                  <a:cubicBezTo>
                    <a:pt x="1729990" y="2528792"/>
                    <a:pt x="1731133" y="2529364"/>
                    <a:pt x="1732371" y="2529364"/>
                  </a:cubicBezTo>
                  <a:cubicBezTo>
                    <a:pt x="1734657" y="2529364"/>
                    <a:pt x="1736372" y="2527649"/>
                    <a:pt x="1736657" y="2525078"/>
                  </a:cubicBezTo>
                  <a:cubicBezTo>
                    <a:pt x="1737800" y="2510790"/>
                    <a:pt x="1738658" y="2497074"/>
                    <a:pt x="1739229" y="2484120"/>
                  </a:cubicBezTo>
                  <a:lnTo>
                    <a:pt x="1739134" y="2484120"/>
                  </a:lnTo>
                  <a:cubicBezTo>
                    <a:pt x="1739705" y="2469642"/>
                    <a:pt x="1739991" y="2455069"/>
                    <a:pt x="1739991" y="2439543"/>
                  </a:cubicBezTo>
                  <a:cubicBezTo>
                    <a:pt x="1739991" y="2414873"/>
                    <a:pt x="1739229" y="2390489"/>
                    <a:pt x="1737991" y="2366677"/>
                  </a:cubicBezTo>
                  <a:lnTo>
                    <a:pt x="1737991" y="2366963"/>
                  </a:lnTo>
                  <a:cubicBezTo>
                    <a:pt x="1739229" y="2390680"/>
                    <a:pt x="1739991" y="2414969"/>
                    <a:pt x="1739991" y="2439543"/>
                  </a:cubicBezTo>
                  <a:cubicBezTo>
                    <a:pt x="1739991" y="2455069"/>
                    <a:pt x="1739705" y="2469642"/>
                    <a:pt x="1739134" y="2484120"/>
                  </a:cubicBezTo>
                  <a:lnTo>
                    <a:pt x="1740277" y="2484120"/>
                  </a:lnTo>
                  <a:lnTo>
                    <a:pt x="1743230" y="2483263"/>
                  </a:lnTo>
                  <a:cubicBezTo>
                    <a:pt x="1752469" y="2480977"/>
                    <a:pt x="1762470" y="2479834"/>
                    <a:pt x="1773519" y="2479739"/>
                  </a:cubicBezTo>
                  <a:cubicBezTo>
                    <a:pt x="1779901" y="2479834"/>
                    <a:pt x="1785616" y="2480215"/>
                    <a:pt x="1790569" y="2480786"/>
                  </a:cubicBezTo>
                  <a:lnTo>
                    <a:pt x="1790569" y="2477167"/>
                  </a:lnTo>
                  <a:cubicBezTo>
                    <a:pt x="1791712" y="2475833"/>
                    <a:pt x="1792379" y="2474119"/>
                    <a:pt x="1792379" y="2472404"/>
                  </a:cubicBezTo>
                  <a:cubicBezTo>
                    <a:pt x="1792188" y="2462022"/>
                    <a:pt x="1791712" y="2451640"/>
                    <a:pt x="1791140" y="2441353"/>
                  </a:cubicBezTo>
                  <a:cubicBezTo>
                    <a:pt x="1790950" y="2434971"/>
                    <a:pt x="1790664" y="2428685"/>
                    <a:pt x="1790378" y="2422303"/>
                  </a:cubicBezTo>
                  <a:cubicBezTo>
                    <a:pt x="1789712" y="2406872"/>
                    <a:pt x="1788759" y="2391537"/>
                    <a:pt x="1787711" y="2376107"/>
                  </a:cubicBezTo>
                  <a:cubicBezTo>
                    <a:pt x="1785521" y="2345150"/>
                    <a:pt x="1782663" y="2314385"/>
                    <a:pt x="1779425" y="2283524"/>
                  </a:cubicBezTo>
                  <a:cubicBezTo>
                    <a:pt x="1778853" y="2277809"/>
                    <a:pt x="1778186" y="2272189"/>
                    <a:pt x="1777615" y="2266474"/>
                  </a:cubicBezTo>
                  <a:cubicBezTo>
                    <a:pt x="1776091" y="2241614"/>
                    <a:pt x="1774662" y="2216658"/>
                    <a:pt x="1773043" y="2191798"/>
                  </a:cubicBezTo>
                  <a:cubicBezTo>
                    <a:pt x="1771043" y="2160746"/>
                    <a:pt x="1768661" y="2129695"/>
                    <a:pt x="1765423" y="2098739"/>
                  </a:cubicBezTo>
                  <a:cubicBezTo>
                    <a:pt x="1763804" y="2083213"/>
                    <a:pt x="1761899" y="2067592"/>
                    <a:pt x="1760184" y="2052066"/>
                  </a:cubicBezTo>
                  <a:cubicBezTo>
                    <a:pt x="1759232" y="2043589"/>
                    <a:pt x="1758374" y="2035112"/>
                    <a:pt x="1757422" y="2026539"/>
                  </a:cubicBezTo>
                  <a:cubicBezTo>
                    <a:pt x="1754183" y="1989201"/>
                    <a:pt x="1750564" y="1952149"/>
                    <a:pt x="1746468" y="1915001"/>
                  </a:cubicBezTo>
                  <a:cubicBezTo>
                    <a:pt x="1746468" y="1914239"/>
                    <a:pt x="1746373" y="1913573"/>
                    <a:pt x="1746278" y="1912811"/>
                  </a:cubicBezTo>
                  <a:cubicBezTo>
                    <a:pt x="1744087" y="1885664"/>
                    <a:pt x="1742182" y="1858518"/>
                    <a:pt x="1740753" y="1831372"/>
                  </a:cubicBezTo>
                  <a:cubicBezTo>
                    <a:pt x="1745040" y="1834229"/>
                    <a:pt x="1749326" y="1837087"/>
                    <a:pt x="1753612" y="1839944"/>
                  </a:cubicBezTo>
                  <a:cubicBezTo>
                    <a:pt x="1754945" y="1840897"/>
                    <a:pt x="1756374" y="1841945"/>
                    <a:pt x="1757708" y="1842897"/>
                  </a:cubicBezTo>
                  <a:lnTo>
                    <a:pt x="1763137" y="1879949"/>
                  </a:lnTo>
                  <a:lnTo>
                    <a:pt x="1763327" y="1881092"/>
                  </a:lnTo>
                  <a:lnTo>
                    <a:pt x="1767995" y="1913954"/>
                  </a:lnTo>
                  <a:cubicBezTo>
                    <a:pt x="1770852" y="1933956"/>
                    <a:pt x="1773710" y="1955006"/>
                    <a:pt x="1776472" y="1975961"/>
                  </a:cubicBezTo>
                  <a:lnTo>
                    <a:pt x="1776758" y="1976914"/>
                  </a:lnTo>
                  <a:cubicBezTo>
                    <a:pt x="1785711" y="2043398"/>
                    <a:pt x="1793045" y="2108740"/>
                    <a:pt x="1798570" y="2171414"/>
                  </a:cubicBezTo>
                  <a:cubicBezTo>
                    <a:pt x="1798665" y="2173415"/>
                    <a:pt x="1799237" y="2176463"/>
                    <a:pt x="1801713" y="2178939"/>
                  </a:cubicBezTo>
                  <a:cubicBezTo>
                    <a:pt x="1803713" y="2180939"/>
                    <a:pt x="1806476" y="2182082"/>
                    <a:pt x="1809238" y="2182082"/>
                  </a:cubicBezTo>
                  <a:cubicBezTo>
                    <a:pt x="1810857" y="2182082"/>
                    <a:pt x="1812572" y="2181606"/>
                    <a:pt x="1814096" y="2180844"/>
                  </a:cubicBezTo>
                  <a:cubicBezTo>
                    <a:pt x="1815239" y="2180273"/>
                    <a:pt x="1816191" y="2179511"/>
                    <a:pt x="1817144" y="2178558"/>
                  </a:cubicBezTo>
                  <a:cubicBezTo>
                    <a:pt x="1819049" y="2176463"/>
                    <a:pt x="1820001" y="2173986"/>
                    <a:pt x="1819906" y="2171414"/>
                  </a:cubicBezTo>
                  <a:cubicBezTo>
                    <a:pt x="1816667" y="2116550"/>
                    <a:pt x="1810190" y="2056543"/>
                    <a:pt x="1799713" y="1982819"/>
                  </a:cubicBezTo>
                  <a:cubicBezTo>
                    <a:pt x="1794379" y="1945291"/>
                    <a:pt x="1788188" y="1906429"/>
                    <a:pt x="1779806" y="1857756"/>
                  </a:cubicBezTo>
                  <a:cubicBezTo>
                    <a:pt x="1807142" y="1875663"/>
                    <a:pt x="1835241" y="1892237"/>
                    <a:pt x="1864007" y="1907572"/>
                  </a:cubicBezTo>
                  <a:cubicBezTo>
                    <a:pt x="1867531" y="1909477"/>
                    <a:pt x="1871150" y="1911191"/>
                    <a:pt x="1874675" y="1913001"/>
                  </a:cubicBezTo>
                  <a:cubicBezTo>
                    <a:pt x="1893153" y="1922907"/>
                    <a:pt x="1911917" y="1932432"/>
                    <a:pt x="1930967" y="1941386"/>
                  </a:cubicBezTo>
                  <a:cubicBezTo>
                    <a:pt x="1963352" y="1956626"/>
                    <a:pt x="1996595" y="1970151"/>
                    <a:pt x="2030313" y="1982248"/>
                  </a:cubicBezTo>
                  <a:cubicBezTo>
                    <a:pt x="2047649" y="1988439"/>
                    <a:pt x="2065079" y="1993964"/>
                    <a:pt x="2082701" y="1999202"/>
                  </a:cubicBezTo>
                  <a:cubicBezTo>
                    <a:pt x="2089654" y="2001203"/>
                    <a:pt x="2096607" y="2003203"/>
                    <a:pt x="2103561" y="2005013"/>
                  </a:cubicBezTo>
                  <a:cubicBezTo>
                    <a:pt x="2105561" y="2048065"/>
                    <a:pt x="2110228" y="2090928"/>
                    <a:pt x="2113466" y="2133886"/>
                  </a:cubicBezTo>
                  <a:cubicBezTo>
                    <a:pt x="2117086" y="2182749"/>
                    <a:pt x="2118991" y="2232089"/>
                    <a:pt x="2112514" y="2280761"/>
                  </a:cubicBezTo>
                  <a:cubicBezTo>
                    <a:pt x="2110514" y="2294954"/>
                    <a:pt x="2107847" y="2309051"/>
                    <a:pt x="2104322" y="2322957"/>
                  </a:cubicBezTo>
                  <a:cubicBezTo>
                    <a:pt x="2100703" y="2337245"/>
                    <a:pt x="2095940" y="2351151"/>
                    <a:pt x="2090321" y="2364772"/>
                  </a:cubicBezTo>
                  <a:cubicBezTo>
                    <a:pt x="2085463" y="2376202"/>
                    <a:pt x="2079843" y="2387346"/>
                    <a:pt x="2073557" y="2398109"/>
                  </a:cubicBezTo>
                  <a:cubicBezTo>
                    <a:pt x="2067365" y="2408682"/>
                    <a:pt x="2060412" y="2418779"/>
                    <a:pt x="2052983" y="2428494"/>
                  </a:cubicBezTo>
                  <a:cubicBezTo>
                    <a:pt x="2053173" y="2428208"/>
                    <a:pt x="2053459" y="2427828"/>
                    <a:pt x="2053649" y="2427541"/>
                  </a:cubicBezTo>
                  <a:cubicBezTo>
                    <a:pt x="2048315" y="2434495"/>
                    <a:pt x="2042505" y="2441162"/>
                    <a:pt x="2036504" y="2447544"/>
                  </a:cubicBezTo>
                  <a:cubicBezTo>
                    <a:pt x="2033171" y="2450878"/>
                    <a:pt x="2029742" y="2454021"/>
                    <a:pt x="2026217" y="2457164"/>
                  </a:cubicBezTo>
                  <a:cubicBezTo>
                    <a:pt x="2012882" y="2468499"/>
                    <a:pt x="1998404" y="2478215"/>
                    <a:pt x="1983165" y="2485930"/>
                  </a:cubicBezTo>
                  <a:cubicBezTo>
                    <a:pt x="1969544" y="2492597"/>
                    <a:pt x="1954970" y="2497931"/>
                    <a:pt x="1939921" y="2501551"/>
                  </a:cubicBezTo>
                  <a:cubicBezTo>
                    <a:pt x="1932587" y="2502408"/>
                    <a:pt x="1926110" y="2502980"/>
                    <a:pt x="1919919" y="2503170"/>
                  </a:cubicBezTo>
                  <a:cubicBezTo>
                    <a:pt x="1915918" y="2503361"/>
                    <a:pt x="1912679" y="2506599"/>
                    <a:pt x="1912679" y="2510409"/>
                  </a:cubicBezTo>
                  <a:cubicBezTo>
                    <a:pt x="1912679" y="2511933"/>
                    <a:pt x="1913156" y="2513362"/>
                    <a:pt x="1914108" y="2514695"/>
                  </a:cubicBezTo>
                  <a:lnTo>
                    <a:pt x="1915251" y="2514981"/>
                  </a:lnTo>
                  <a:lnTo>
                    <a:pt x="1915251" y="2514981"/>
                  </a:lnTo>
                  <a:cubicBezTo>
                    <a:pt x="1917251" y="2515648"/>
                    <a:pt x="1919156" y="2516220"/>
                    <a:pt x="1921061" y="2516886"/>
                  </a:cubicBezTo>
                  <a:lnTo>
                    <a:pt x="1924300" y="2517934"/>
                  </a:lnTo>
                  <a:cubicBezTo>
                    <a:pt x="1942588" y="2523173"/>
                    <a:pt x="1957733" y="2526411"/>
                    <a:pt x="1972496" y="2527840"/>
                  </a:cubicBezTo>
                  <a:cubicBezTo>
                    <a:pt x="1978307" y="2528411"/>
                    <a:pt x="1984593" y="2528697"/>
                    <a:pt x="1992404" y="2528697"/>
                  </a:cubicBezTo>
                  <a:cubicBezTo>
                    <a:pt x="1997547" y="2528697"/>
                    <a:pt x="2002786" y="2528602"/>
                    <a:pt x="2007929" y="2528411"/>
                  </a:cubicBezTo>
                  <a:cubicBezTo>
                    <a:pt x="2019836" y="2528030"/>
                    <a:pt x="2031742" y="2526983"/>
                    <a:pt x="2044505" y="2525459"/>
                  </a:cubicBezTo>
                  <a:cubicBezTo>
                    <a:pt x="2068413" y="2522506"/>
                    <a:pt x="2093178" y="2517267"/>
                    <a:pt x="2117943" y="2509933"/>
                  </a:cubicBezTo>
                  <a:cubicBezTo>
                    <a:pt x="2165663" y="2496026"/>
                    <a:pt x="2211383" y="2474405"/>
                    <a:pt x="2253770" y="2445449"/>
                  </a:cubicBezTo>
                  <a:cubicBezTo>
                    <a:pt x="2273963" y="2431733"/>
                    <a:pt x="2293299" y="2416016"/>
                    <a:pt x="2311301" y="2398586"/>
                  </a:cubicBezTo>
                  <a:cubicBezTo>
                    <a:pt x="2320159" y="2390013"/>
                    <a:pt x="2328541" y="2381060"/>
                    <a:pt x="2336923" y="2371344"/>
                  </a:cubicBezTo>
                  <a:cubicBezTo>
                    <a:pt x="2346734" y="2359628"/>
                    <a:pt x="2355021" y="2346770"/>
                    <a:pt x="2361783" y="2335625"/>
                  </a:cubicBezTo>
                  <a:cubicBezTo>
                    <a:pt x="2363688" y="2332482"/>
                    <a:pt x="2365593" y="2329339"/>
                    <a:pt x="2367403" y="2326196"/>
                  </a:cubicBezTo>
                  <a:lnTo>
                    <a:pt x="2369594" y="2322481"/>
                  </a:lnTo>
                  <a:cubicBezTo>
                    <a:pt x="2370451" y="2319433"/>
                    <a:pt x="2371404" y="2316480"/>
                    <a:pt x="2372261" y="2313623"/>
                  </a:cubicBezTo>
                  <a:lnTo>
                    <a:pt x="2372261" y="2309717"/>
                  </a:lnTo>
                  <a:close/>
                </a:path>
              </a:pathLst>
            </a:custGeom>
            <a:solidFill>
              <a:srgbClr val="F75F6A"/>
            </a:solid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4960FBC3-65F6-726D-7ACF-E2CDE90B9FA9}"/>
                </a:ext>
              </a:extLst>
            </p:cNvPr>
            <p:cNvSpPr/>
            <p:nvPr/>
          </p:nvSpPr>
          <p:spPr>
            <a:xfrm>
              <a:off x="6590036" y="4089006"/>
              <a:ext cx="1142" cy="1904"/>
            </a:xfrm>
            <a:custGeom>
              <a:avLst/>
              <a:gdLst>
                <a:gd name="connsiteX0" fmla="*/ 1143 w 1142"/>
                <a:gd name="connsiteY0" fmla="*/ 0 h 1904"/>
                <a:gd name="connsiteX1" fmla="*/ 381 w 1142"/>
                <a:gd name="connsiteY1" fmla="*/ 1143 h 1904"/>
                <a:gd name="connsiteX2" fmla="*/ 0 w 1142"/>
                <a:gd name="connsiteY2" fmla="*/ 1905 h 1904"/>
                <a:gd name="connsiteX3" fmla="*/ 381 w 1142"/>
                <a:gd name="connsiteY3" fmla="*/ 1143 h 1904"/>
                <a:gd name="connsiteX4" fmla="*/ 1143 w 1142"/>
                <a:gd name="connsiteY4" fmla="*/ 0 h 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904">
                  <a:moveTo>
                    <a:pt x="1143" y="0"/>
                  </a:moveTo>
                  <a:lnTo>
                    <a:pt x="381" y="1143"/>
                  </a:lnTo>
                  <a:lnTo>
                    <a:pt x="0" y="1905"/>
                  </a:lnTo>
                  <a:lnTo>
                    <a:pt x="381" y="1143"/>
                  </a:lnTo>
                  <a:lnTo>
                    <a:pt x="1143" y="0"/>
                  </a:lnTo>
                  <a:close/>
                </a:path>
              </a:pathLst>
            </a:custGeom>
            <a:solidFill>
              <a:srgbClr val="148A97"/>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4A0078AF-8E44-4B7C-543F-4E6E08065DF2}"/>
                </a:ext>
              </a:extLst>
            </p:cNvPr>
            <p:cNvSpPr/>
            <p:nvPr/>
          </p:nvSpPr>
          <p:spPr>
            <a:xfrm>
              <a:off x="6809873" y="4642885"/>
              <a:ext cx="39624" cy="77914"/>
            </a:xfrm>
            <a:custGeom>
              <a:avLst/>
              <a:gdLst>
                <a:gd name="connsiteX0" fmla="*/ 0 w 39624"/>
                <a:gd name="connsiteY0" fmla="*/ 0 h 77914"/>
                <a:gd name="connsiteX1" fmla="*/ 39624 w 39624"/>
                <a:gd name="connsiteY1" fmla="*/ 77914 h 77914"/>
                <a:gd name="connsiteX2" fmla="*/ 0 w 39624"/>
                <a:gd name="connsiteY2" fmla="*/ 0 h 77914"/>
              </a:gdLst>
              <a:ahLst/>
              <a:cxnLst>
                <a:cxn ang="0">
                  <a:pos x="connsiteX0" y="connsiteY0"/>
                </a:cxn>
                <a:cxn ang="0">
                  <a:pos x="connsiteX1" y="connsiteY1"/>
                </a:cxn>
                <a:cxn ang="0">
                  <a:pos x="connsiteX2" y="connsiteY2"/>
                </a:cxn>
              </a:cxnLst>
              <a:rect l="l" t="t" r="r" b="b"/>
              <a:pathLst>
                <a:path w="39624" h="77914">
                  <a:moveTo>
                    <a:pt x="0" y="0"/>
                  </a:moveTo>
                  <a:cubicBezTo>
                    <a:pt x="13240" y="27622"/>
                    <a:pt x="26289" y="53340"/>
                    <a:pt x="39624" y="77914"/>
                  </a:cubicBezTo>
                  <a:cubicBezTo>
                    <a:pt x="26384" y="53435"/>
                    <a:pt x="13240" y="27622"/>
                    <a:pt x="0" y="0"/>
                  </a:cubicBezTo>
                  <a:close/>
                </a:path>
              </a:pathLst>
            </a:custGeom>
            <a:solidFill>
              <a:srgbClr val="148A97"/>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396283AF-7044-A39B-ACBF-E62D4060DDC2}"/>
                </a:ext>
              </a:extLst>
            </p:cNvPr>
            <p:cNvSpPr/>
            <p:nvPr/>
          </p:nvSpPr>
          <p:spPr>
            <a:xfrm>
              <a:off x="7663313" y="4621548"/>
              <a:ext cx="31813" cy="2857"/>
            </a:xfrm>
            <a:custGeom>
              <a:avLst/>
              <a:gdLst>
                <a:gd name="connsiteX0" fmla="*/ 20955 w 31813"/>
                <a:gd name="connsiteY0" fmla="*/ 2762 h 2857"/>
                <a:gd name="connsiteX1" fmla="*/ 22765 w 31813"/>
                <a:gd name="connsiteY1" fmla="*/ 2762 h 2857"/>
                <a:gd name="connsiteX2" fmla="*/ 31814 w 31813"/>
                <a:gd name="connsiteY2" fmla="*/ 2096 h 2857"/>
                <a:gd name="connsiteX3" fmla="*/ 22765 w 31813"/>
                <a:gd name="connsiteY3" fmla="*/ 2858 h 2857"/>
                <a:gd name="connsiteX4" fmla="*/ 20955 w 31813"/>
                <a:gd name="connsiteY4" fmla="*/ 2858 h 2857"/>
                <a:gd name="connsiteX5" fmla="*/ 0 w 31813"/>
                <a:gd name="connsiteY5" fmla="*/ 0 h 2857"/>
                <a:gd name="connsiteX6" fmla="*/ 20955 w 31813"/>
                <a:gd name="connsiteY6" fmla="*/ 2762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 h="2857">
                  <a:moveTo>
                    <a:pt x="20955" y="2762"/>
                  </a:moveTo>
                  <a:lnTo>
                    <a:pt x="22765" y="2762"/>
                  </a:lnTo>
                  <a:cubicBezTo>
                    <a:pt x="25337" y="2762"/>
                    <a:pt x="28385" y="2477"/>
                    <a:pt x="31814" y="2096"/>
                  </a:cubicBezTo>
                  <a:cubicBezTo>
                    <a:pt x="28480" y="2572"/>
                    <a:pt x="25337" y="2858"/>
                    <a:pt x="22765" y="2858"/>
                  </a:cubicBezTo>
                  <a:lnTo>
                    <a:pt x="20955" y="2858"/>
                  </a:lnTo>
                  <a:cubicBezTo>
                    <a:pt x="14192" y="2667"/>
                    <a:pt x="7239" y="1619"/>
                    <a:pt x="0" y="0"/>
                  </a:cubicBezTo>
                  <a:cubicBezTo>
                    <a:pt x="7144" y="1619"/>
                    <a:pt x="14192" y="2572"/>
                    <a:pt x="20955" y="2762"/>
                  </a:cubicBezTo>
                  <a:close/>
                </a:path>
              </a:pathLst>
            </a:custGeom>
            <a:solidFill>
              <a:srgbClr val="148A97"/>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6CFC6A52-E9B8-F784-7F4B-385C36778E5F}"/>
                </a:ext>
              </a:extLst>
            </p:cNvPr>
            <p:cNvSpPr/>
            <p:nvPr/>
          </p:nvSpPr>
          <p:spPr>
            <a:xfrm>
              <a:off x="7582160" y="4582306"/>
              <a:ext cx="2738" cy="45910"/>
            </a:xfrm>
            <a:custGeom>
              <a:avLst/>
              <a:gdLst>
                <a:gd name="connsiteX0" fmla="*/ 0 w 2738"/>
                <a:gd name="connsiteY0" fmla="*/ 95 h 45910"/>
                <a:gd name="connsiteX1" fmla="*/ 95 w 2738"/>
                <a:gd name="connsiteY1" fmla="*/ 95 h 45910"/>
                <a:gd name="connsiteX2" fmla="*/ 2096 w 2738"/>
                <a:gd name="connsiteY2" fmla="*/ 14764 h 45910"/>
                <a:gd name="connsiteX3" fmla="*/ 2667 w 2738"/>
                <a:gd name="connsiteY3" fmla="*/ 29623 h 45910"/>
                <a:gd name="connsiteX4" fmla="*/ 1333 w 2738"/>
                <a:gd name="connsiteY4" fmla="*/ 41815 h 45910"/>
                <a:gd name="connsiteX5" fmla="*/ 190 w 2738"/>
                <a:gd name="connsiteY5" fmla="*/ 45910 h 45910"/>
                <a:gd name="connsiteX6" fmla="*/ 1333 w 2738"/>
                <a:gd name="connsiteY6" fmla="*/ 41719 h 45910"/>
                <a:gd name="connsiteX7" fmla="*/ 2667 w 2738"/>
                <a:gd name="connsiteY7" fmla="*/ 29623 h 45910"/>
                <a:gd name="connsiteX8" fmla="*/ 2096 w 2738"/>
                <a:gd name="connsiteY8" fmla="*/ 14764 h 45910"/>
                <a:gd name="connsiteX9" fmla="*/ 667 w 2738"/>
                <a:gd name="connsiteY9" fmla="*/ 3905 h 45910"/>
                <a:gd name="connsiteX10" fmla="*/ 0 w 2738"/>
                <a:gd name="connsiteY10" fmla="*/ 0 h 45910"/>
                <a:gd name="connsiteX11" fmla="*/ 0 w 2738"/>
                <a:gd name="connsiteY11" fmla="*/ 0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8" h="45910">
                  <a:moveTo>
                    <a:pt x="0" y="95"/>
                  </a:moveTo>
                  <a:lnTo>
                    <a:pt x="95" y="95"/>
                  </a:lnTo>
                  <a:cubicBezTo>
                    <a:pt x="667" y="5143"/>
                    <a:pt x="1524" y="10001"/>
                    <a:pt x="2096" y="14764"/>
                  </a:cubicBezTo>
                  <a:cubicBezTo>
                    <a:pt x="2667" y="19907"/>
                    <a:pt x="2762" y="24575"/>
                    <a:pt x="2667" y="29623"/>
                  </a:cubicBezTo>
                  <a:cubicBezTo>
                    <a:pt x="2286" y="35338"/>
                    <a:pt x="2000" y="38576"/>
                    <a:pt x="1333" y="41815"/>
                  </a:cubicBezTo>
                  <a:cubicBezTo>
                    <a:pt x="952" y="43339"/>
                    <a:pt x="571" y="44577"/>
                    <a:pt x="190" y="45910"/>
                  </a:cubicBezTo>
                  <a:cubicBezTo>
                    <a:pt x="571" y="44577"/>
                    <a:pt x="952" y="43243"/>
                    <a:pt x="1333" y="41719"/>
                  </a:cubicBezTo>
                  <a:cubicBezTo>
                    <a:pt x="2000" y="38481"/>
                    <a:pt x="2381" y="35242"/>
                    <a:pt x="2667" y="29623"/>
                  </a:cubicBezTo>
                  <a:cubicBezTo>
                    <a:pt x="2857" y="24670"/>
                    <a:pt x="2667" y="19907"/>
                    <a:pt x="2096" y="14764"/>
                  </a:cubicBezTo>
                  <a:cubicBezTo>
                    <a:pt x="1714" y="11144"/>
                    <a:pt x="1143" y="7620"/>
                    <a:pt x="667" y="3905"/>
                  </a:cubicBezTo>
                  <a:cubicBezTo>
                    <a:pt x="476" y="2667"/>
                    <a:pt x="190" y="1333"/>
                    <a:pt x="0" y="0"/>
                  </a:cubicBezTo>
                  <a:lnTo>
                    <a:pt x="0" y="0"/>
                  </a:lnTo>
                  <a:close/>
                </a:path>
              </a:pathLst>
            </a:custGeom>
            <a:solidFill>
              <a:srgbClr val="148A97"/>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F4C135D9-766C-D5F8-69CE-A832E4468A94}"/>
                </a:ext>
              </a:extLst>
            </p:cNvPr>
            <p:cNvSpPr/>
            <p:nvPr/>
          </p:nvSpPr>
          <p:spPr>
            <a:xfrm>
              <a:off x="7571873" y="4639455"/>
              <a:ext cx="5143" cy="5048"/>
            </a:xfrm>
            <a:custGeom>
              <a:avLst/>
              <a:gdLst>
                <a:gd name="connsiteX0" fmla="*/ 2858 w 5143"/>
                <a:gd name="connsiteY0" fmla="*/ 2667 h 5048"/>
                <a:gd name="connsiteX1" fmla="*/ 5143 w 5143"/>
                <a:gd name="connsiteY1" fmla="*/ 0 h 5048"/>
                <a:gd name="connsiteX2" fmla="*/ 2858 w 5143"/>
                <a:gd name="connsiteY2" fmla="*/ 2667 h 5048"/>
                <a:gd name="connsiteX3" fmla="*/ 0 w 5143"/>
                <a:gd name="connsiteY3" fmla="*/ 5048 h 5048"/>
                <a:gd name="connsiteX4" fmla="*/ 2858 w 5143"/>
                <a:gd name="connsiteY4" fmla="*/ 2667 h 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048">
                  <a:moveTo>
                    <a:pt x="2858" y="2667"/>
                  </a:moveTo>
                  <a:cubicBezTo>
                    <a:pt x="3619" y="2000"/>
                    <a:pt x="4381" y="1048"/>
                    <a:pt x="5143" y="0"/>
                  </a:cubicBezTo>
                  <a:cubicBezTo>
                    <a:pt x="4381" y="1048"/>
                    <a:pt x="3619" y="2000"/>
                    <a:pt x="2858" y="2667"/>
                  </a:cubicBezTo>
                  <a:cubicBezTo>
                    <a:pt x="2000" y="3524"/>
                    <a:pt x="952" y="4286"/>
                    <a:pt x="0" y="5048"/>
                  </a:cubicBezTo>
                  <a:cubicBezTo>
                    <a:pt x="1048" y="4286"/>
                    <a:pt x="2000" y="3524"/>
                    <a:pt x="2858" y="2667"/>
                  </a:cubicBezTo>
                  <a:close/>
                </a:path>
              </a:pathLst>
            </a:custGeom>
            <a:solidFill>
              <a:srgbClr val="148A97"/>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B8BA3B5F-164B-DEC8-57BB-925B134C5CC1}"/>
                </a:ext>
              </a:extLst>
            </p:cNvPr>
            <p:cNvSpPr/>
            <p:nvPr/>
          </p:nvSpPr>
          <p:spPr>
            <a:xfrm>
              <a:off x="7549966" y="4646409"/>
              <a:ext cx="14858" cy="2285"/>
            </a:xfrm>
            <a:custGeom>
              <a:avLst/>
              <a:gdLst>
                <a:gd name="connsiteX0" fmla="*/ 7144 w 14858"/>
                <a:gd name="connsiteY0" fmla="*/ 2096 h 2285"/>
                <a:gd name="connsiteX1" fmla="*/ 10001 w 14858"/>
                <a:gd name="connsiteY1" fmla="*/ 2286 h 2285"/>
                <a:gd name="connsiteX2" fmla="*/ 14859 w 14858"/>
                <a:gd name="connsiteY2" fmla="*/ 1524 h 2285"/>
                <a:gd name="connsiteX3" fmla="*/ 10001 w 14858"/>
                <a:gd name="connsiteY3" fmla="*/ 2286 h 2285"/>
                <a:gd name="connsiteX4" fmla="*/ 7144 w 14858"/>
                <a:gd name="connsiteY4" fmla="*/ 2191 h 2285"/>
                <a:gd name="connsiteX5" fmla="*/ 0 w 14858"/>
                <a:gd name="connsiteY5" fmla="*/ 0 h 2285"/>
                <a:gd name="connsiteX6" fmla="*/ 7144 w 14858"/>
                <a:gd name="connsiteY6" fmla="*/ 2191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8" h="2285">
                  <a:moveTo>
                    <a:pt x="7144" y="2096"/>
                  </a:moveTo>
                  <a:cubicBezTo>
                    <a:pt x="8096" y="2191"/>
                    <a:pt x="9049" y="2286"/>
                    <a:pt x="10001" y="2286"/>
                  </a:cubicBezTo>
                  <a:cubicBezTo>
                    <a:pt x="11716" y="2286"/>
                    <a:pt x="13335" y="2000"/>
                    <a:pt x="14859" y="1524"/>
                  </a:cubicBezTo>
                  <a:cubicBezTo>
                    <a:pt x="13335" y="2000"/>
                    <a:pt x="11716" y="2286"/>
                    <a:pt x="10001" y="2286"/>
                  </a:cubicBezTo>
                  <a:cubicBezTo>
                    <a:pt x="9049" y="2286"/>
                    <a:pt x="8192" y="2286"/>
                    <a:pt x="7144" y="2191"/>
                  </a:cubicBezTo>
                  <a:cubicBezTo>
                    <a:pt x="4667" y="1810"/>
                    <a:pt x="2286" y="953"/>
                    <a:pt x="0" y="0"/>
                  </a:cubicBezTo>
                  <a:cubicBezTo>
                    <a:pt x="2286" y="953"/>
                    <a:pt x="4667" y="1810"/>
                    <a:pt x="7144" y="2191"/>
                  </a:cubicBezTo>
                  <a:close/>
                </a:path>
              </a:pathLst>
            </a:custGeom>
            <a:solidFill>
              <a:srgbClr val="148A97"/>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6DA0368F-0DD0-3BF4-11EC-A9C6F25B1594}"/>
                </a:ext>
              </a:extLst>
            </p:cNvPr>
            <p:cNvSpPr/>
            <p:nvPr/>
          </p:nvSpPr>
          <p:spPr>
            <a:xfrm>
              <a:off x="7531963" y="4632121"/>
              <a:ext cx="4476" cy="7239"/>
            </a:xfrm>
            <a:custGeom>
              <a:avLst/>
              <a:gdLst>
                <a:gd name="connsiteX0" fmla="*/ 95 w 4476"/>
                <a:gd name="connsiteY0" fmla="*/ 0 h 7239"/>
                <a:gd name="connsiteX1" fmla="*/ 953 w 4476"/>
                <a:gd name="connsiteY1" fmla="*/ 953 h 7239"/>
                <a:gd name="connsiteX2" fmla="*/ 2381 w 4476"/>
                <a:gd name="connsiteY2" fmla="*/ 2477 h 7239"/>
                <a:gd name="connsiteX3" fmla="*/ 4477 w 4476"/>
                <a:gd name="connsiteY3" fmla="*/ 4477 h 7239"/>
                <a:gd name="connsiteX4" fmla="*/ 2381 w 4476"/>
                <a:gd name="connsiteY4" fmla="*/ 2477 h 7239"/>
                <a:gd name="connsiteX5" fmla="*/ 953 w 4476"/>
                <a:gd name="connsiteY5" fmla="*/ 953 h 7239"/>
                <a:gd name="connsiteX6" fmla="*/ 95 w 4476"/>
                <a:gd name="connsiteY6" fmla="*/ 0 h 7239"/>
                <a:gd name="connsiteX7" fmla="*/ 2191 w 4476"/>
                <a:gd name="connsiteY7" fmla="*/ 7239 h 7239"/>
                <a:gd name="connsiteX8" fmla="*/ 1524 w 4476"/>
                <a:gd name="connsiteY8" fmla="*/ 5048 h 7239"/>
                <a:gd name="connsiteX9" fmla="*/ 1524 w 4476"/>
                <a:gd name="connsiteY9" fmla="*/ 4858 h 7239"/>
                <a:gd name="connsiteX10" fmla="*/ 1333 w 4476"/>
                <a:gd name="connsiteY10" fmla="*/ 4667 h 7239"/>
                <a:gd name="connsiteX11" fmla="*/ 0 w 4476"/>
                <a:gd name="connsiteY11" fmla="*/ 190 h 7239"/>
                <a:gd name="connsiteX12" fmla="*/ 0 w 4476"/>
                <a:gd name="connsiteY12" fmla="*/ 381 h 7239"/>
                <a:gd name="connsiteX13" fmla="*/ 0 w 4476"/>
                <a:gd name="connsiteY13" fmla="*/ 190 h 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6" h="7239">
                  <a:moveTo>
                    <a:pt x="95" y="0"/>
                  </a:moveTo>
                  <a:lnTo>
                    <a:pt x="953" y="953"/>
                  </a:lnTo>
                  <a:lnTo>
                    <a:pt x="2381" y="2477"/>
                  </a:lnTo>
                  <a:cubicBezTo>
                    <a:pt x="3048" y="3143"/>
                    <a:pt x="3810" y="3810"/>
                    <a:pt x="4477" y="4477"/>
                  </a:cubicBezTo>
                  <a:cubicBezTo>
                    <a:pt x="3810" y="3810"/>
                    <a:pt x="2953" y="3143"/>
                    <a:pt x="2381" y="2477"/>
                  </a:cubicBezTo>
                  <a:lnTo>
                    <a:pt x="953" y="953"/>
                  </a:lnTo>
                  <a:lnTo>
                    <a:pt x="95" y="0"/>
                  </a:lnTo>
                  <a:cubicBezTo>
                    <a:pt x="762" y="2477"/>
                    <a:pt x="1524" y="4858"/>
                    <a:pt x="2191" y="7239"/>
                  </a:cubicBezTo>
                  <a:cubicBezTo>
                    <a:pt x="2000" y="6477"/>
                    <a:pt x="1714" y="5810"/>
                    <a:pt x="1524" y="5048"/>
                  </a:cubicBezTo>
                  <a:lnTo>
                    <a:pt x="1524" y="4858"/>
                  </a:lnTo>
                  <a:lnTo>
                    <a:pt x="1333" y="4667"/>
                  </a:lnTo>
                  <a:cubicBezTo>
                    <a:pt x="857" y="3143"/>
                    <a:pt x="476" y="1714"/>
                    <a:pt x="0" y="190"/>
                  </a:cubicBezTo>
                  <a:lnTo>
                    <a:pt x="0" y="381"/>
                  </a:lnTo>
                  <a:cubicBezTo>
                    <a:pt x="0" y="381"/>
                    <a:pt x="95" y="190"/>
                    <a:pt x="0" y="190"/>
                  </a:cubicBezTo>
                  <a:close/>
                </a:path>
              </a:pathLst>
            </a:custGeom>
            <a:solidFill>
              <a:srgbClr val="148A97"/>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0E892A4F-924A-C845-5D0C-7BA2B74BAB52}"/>
                </a:ext>
              </a:extLst>
            </p:cNvPr>
            <p:cNvSpPr/>
            <p:nvPr/>
          </p:nvSpPr>
          <p:spPr>
            <a:xfrm>
              <a:off x="7276118" y="4820240"/>
              <a:ext cx="2289" cy="3809"/>
            </a:xfrm>
            <a:custGeom>
              <a:avLst/>
              <a:gdLst>
                <a:gd name="connsiteX0" fmla="*/ 99 w 2289"/>
                <a:gd name="connsiteY0" fmla="*/ 3810 h 3809"/>
                <a:gd name="connsiteX1" fmla="*/ 290 w 2289"/>
                <a:gd name="connsiteY1" fmla="*/ 1714 h 3809"/>
                <a:gd name="connsiteX2" fmla="*/ 2290 w 2289"/>
                <a:gd name="connsiteY2" fmla="*/ 0 h 3809"/>
                <a:gd name="connsiteX3" fmla="*/ 2290 w 2289"/>
                <a:gd name="connsiteY3" fmla="*/ 0 h 3809"/>
                <a:gd name="connsiteX4" fmla="*/ 290 w 2289"/>
                <a:gd name="connsiteY4" fmla="*/ 1714 h 3809"/>
                <a:gd name="connsiteX5" fmla="*/ 99 w 2289"/>
                <a:gd name="connsiteY5" fmla="*/ 3715 h 3809"/>
                <a:gd name="connsiteX6" fmla="*/ 99 w 2289"/>
                <a:gd name="connsiteY6" fmla="*/ 3715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 h="3809">
                  <a:moveTo>
                    <a:pt x="99" y="3810"/>
                  </a:moveTo>
                  <a:cubicBezTo>
                    <a:pt x="-91" y="3143"/>
                    <a:pt x="4" y="2477"/>
                    <a:pt x="290" y="1714"/>
                  </a:cubicBezTo>
                  <a:cubicBezTo>
                    <a:pt x="671" y="953"/>
                    <a:pt x="1433" y="286"/>
                    <a:pt x="2290" y="0"/>
                  </a:cubicBezTo>
                  <a:lnTo>
                    <a:pt x="2290" y="0"/>
                  </a:lnTo>
                  <a:cubicBezTo>
                    <a:pt x="1433" y="286"/>
                    <a:pt x="671" y="953"/>
                    <a:pt x="290" y="1714"/>
                  </a:cubicBezTo>
                  <a:cubicBezTo>
                    <a:pt x="4" y="2381"/>
                    <a:pt x="-91" y="3048"/>
                    <a:pt x="99" y="3715"/>
                  </a:cubicBezTo>
                  <a:lnTo>
                    <a:pt x="99" y="3715"/>
                  </a:lnTo>
                  <a:close/>
                </a:path>
              </a:pathLst>
            </a:custGeom>
            <a:solidFill>
              <a:srgbClr val="148A97"/>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46CE2307-C369-83CA-1D27-FF3768490F7D}"/>
                </a:ext>
              </a:extLst>
            </p:cNvPr>
            <p:cNvSpPr/>
            <p:nvPr/>
          </p:nvSpPr>
          <p:spPr>
            <a:xfrm>
              <a:off x="7278979" y="4820430"/>
              <a:ext cx="2381" cy="1047"/>
            </a:xfrm>
            <a:custGeom>
              <a:avLst/>
              <a:gdLst>
                <a:gd name="connsiteX0" fmla="*/ 0 w 2381"/>
                <a:gd name="connsiteY0" fmla="*/ 0 h 1047"/>
                <a:gd name="connsiteX1" fmla="*/ 2381 w 2381"/>
                <a:gd name="connsiteY1" fmla="*/ 1048 h 1047"/>
                <a:gd name="connsiteX2" fmla="*/ 0 w 2381"/>
                <a:gd name="connsiteY2" fmla="*/ 0 h 1047"/>
              </a:gdLst>
              <a:ahLst/>
              <a:cxnLst>
                <a:cxn ang="0">
                  <a:pos x="connsiteX0" y="connsiteY0"/>
                </a:cxn>
                <a:cxn ang="0">
                  <a:pos x="connsiteX1" y="connsiteY1"/>
                </a:cxn>
                <a:cxn ang="0">
                  <a:pos x="connsiteX2" y="connsiteY2"/>
                </a:cxn>
              </a:cxnLst>
              <a:rect l="l" t="t" r="r" b="b"/>
              <a:pathLst>
                <a:path w="2381" h="1047">
                  <a:moveTo>
                    <a:pt x="0" y="0"/>
                  </a:moveTo>
                  <a:cubicBezTo>
                    <a:pt x="1048" y="95"/>
                    <a:pt x="1810" y="476"/>
                    <a:pt x="2381" y="1048"/>
                  </a:cubicBezTo>
                  <a:cubicBezTo>
                    <a:pt x="1810" y="476"/>
                    <a:pt x="1048" y="95"/>
                    <a:pt x="0" y="0"/>
                  </a:cubicBezTo>
                  <a:close/>
                </a:path>
              </a:pathLst>
            </a:custGeom>
            <a:solidFill>
              <a:srgbClr val="148A97"/>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40B2A263-24A3-ECCC-8AAA-E964E3908A9B}"/>
                </a:ext>
              </a:extLst>
            </p:cNvPr>
            <p:cNvSpPr/>
            <p:nvPr/>
          </p:nvSpPr>
          <p:spPr>
            <a:xfrm>
              <a:off x="7312507" y="547898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48A97"/>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12530973-D20A-F66F-3EF3-C72278764AD7}"/>
                </a:ext>
              </a:extLst>
            </p:cNvPr>
            <p:cNvSpPr/>
            <p:nvPr/>
          </p:nvSpPr>
          <p:spPr>
            <a:xfrm>
              <a:off x="7401185" y="4426381"/>
              <a:ext cx="2857" cy="4667"/>
            </a:xfrm>
            <a:custGeom>
              <a:avLst/>
              <a:gdLst>
                <a:gd name="connsiteX0" fmla="*/ 2667 w 2857"/>
                <a:gd name="connsiteY0" fmla="*/ 4382 h 4667"/>
                <a:gd name="connsiteX1" fmla="*/ 2762 w 2857"/>
                <a:gd name="connsiteY1" fmla="*/ 4382 h 4667"/>
                <a:gd name="connsiteX2" fmla="*/ 2762 w 2857"/>
                <a:gd name="connsiteY2" fmla="*/ 4382 h 4667"/>
                <a:gd name="connsiteX3" fmla="*/ 2762 w 2857"/>
                <a:gd name="connsiteY3" fmla="*/ 4382 h 4667"/>
                <a:gd name="connsiteX4" fmla="*/ 2762 w 2857"/>
                <a:gd name="connsiteY4" fmla="*/ 4477 h 4667"/>
                <a:gd name="connsiteX5" fmla="*/ 2762 w 2857"/>
                <a:gd name="connsiteY5" fmla="*/ 4572 h 4667"/>
                <a:gd name="connsiteX6" fmla="*/ 2857 w 2857"/>
                <a:gd name="connsiteY6" fmla="*/ 4572 h 4667"/>
                <a:gd name="connsiteX7" fmla="*/ 2857 w 2857"/>
                <a:gd name="connsiteY7" fmla="*/ 4572 h 4667"/>
                <a:gd name="connsiteX8" fmla="*/ 2857 w 2857"/>
                <a:gd name="connsiteY8" fmla="*/ 4667 h 4667"/>
                <a:gd name="connsiteX9" fmla="*/ 2857 w 2857"/>
                <a:gd name="connsiteY9" fmla="*/ 4667 h 4667"/>
                <a:gd name="connsiteX10" fmla="*/ 0 w 2857"/>
                <a:gd name="connsiteY10" fmla="*/ 0 h 4667"/>
                <a:gd name="connsiteX11" fmla="*/ 2667 w 2857"/>
                <a:gd name="connsiteY11" fmla="*/ 4382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 h="4667">
                  <a:moveTo>
                    <a:pt x="2667" y="4382"/>
                  </a:moveTo>
                  <a:lnTo>
                    <a:pt x="2762" y="4382"/>
                  </a:lnTo>
                  <a:lnTo>
                    <a:pt x="2762" y="4382"/>
                  </a:lnTo>
                  <a:lnTo>
                    <a:pt x="2762" y="4382"/>
                  </a:lnTo>
                  <a:lnTo>
                    <a:pt x="2762" y="4477"/>
                  </a:lnTo>
                  <a:lnTo>
                    <a:pt x="2762" y="4572"/>
                  </a:lnTo>
                  <a:lnTo>
                    <a:pt x="2857" y="4572"/>
                  </a:lnTo>
                  <a:lnTo>
                    <a:pt x="2857" y="4572"/>
                  </a:lnTo>
                  <a:lnTo>
                    <a:pt x="2857" y="4667"/>
                  </a:lnTo>
                  <a:lnTo>
                    <a:pt x="2857" y="4667"/>
                  </a:lnTo>
                  <a:lnTo>
                    <a:pt x="0" y="0"/>
                  </a:lnTo>
                  <a:lnTo>
                    <a:pt x="2667" y="4382"/>
                  </a:lnTo>
                  <a:close/>
                </a:path>
              </a:pathLst>
            </a:custGeom>
            <a:solidFill>
              <a:srgbClr val="148A97"/>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8F48C7D6-96F8-6D77-57DF-E523DF06DF7C}"/>
                </a:ext>
              </a:extLst>
            </p:cNvPr>
            <p:cNvSpPr/>
            <p:nvPr/>
          </p:nvSpPr>
          <p:spPr>
            <a:xfrm>
              <a:off x="7374420" y="4386281"/>
              <a:ext cx="666" cy="1047"/>
            </a:xfrm>
            <a:custGeom>
              <a:avLst/>
              <a:gdLst>
                <a:gd name="connsiteX0" fmla="*/ 572 w 666"/>
                <a:gd name="connsiteY0" fmla="*/ 857 h 1047"/>
                <a:gd name="connsiteX1" fmla="*/ 667 w 666"/>
                <a:gd name="connsiteY1" fmla="*/ 1048 h 1047"/>
                <a:gd name="connsiteX2" fmla="*/ 572 w 666"/>
                <a:gd name="connsiteY2" fmla="*/ 857 h 1047"/>
                <a:gd name="connsiteX3" fmla="*/ 0 w 666"/>
                <a:gd name="connsiteY3" fmla="*/ 0 h 1047"/>
                <a:gd name="connsiteX4" fmla="*/ 572 w 666"/>
                <a:gd name="connsiteY4" fmla="*/ 857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 h="1047">
                  <a:moveTo>
                    <a:pt x="572" y="857"/>
                  </a:moveTo>
                  <a:lnTo>
                    <a:pt x="667" y="1048"/>
                  </a:lnTo>
                  <a:lnTo>
                    <a:pt x="572" y="857"/>
                  </a:lnTo>
                  <a:lnTo>
                    <a:pt x="0" y="0"/>
                  </a:lnTo>
                  <a:lnTo>
                    <a:pt x="572" y="857"/>
                  </a:lnTo>
                  <a:close/>
                </a:path>
              </a:pathLst>
            </a:custGeom>
            <a:solidFill>
              <a:srgbClr val="148A97"/>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3E6F3EA4-D875-1346-0875-1CB80084DC73}"/>
                </a:ext>
              </a:extLst>
            </p:cNvPr>
            <p:cNvSpPr/>
            <p:nvPr/>
          </p:nvSpPr>
          <p:spPr>
            <a:xfrm>
              <a:off x="7080574" y="5067890"/>
              <a:ext cx="3143" cy="3333"/>
            </a:xfrm>
            <a:custGeom>
              <a:avLst/>
              <a:gdLst>
                <a:gd name="connsiteX0" fmla="*/ 0 w 3143"/>
                <a:gd name="connsiteY0" fmla="*/ 0 h 3333"/>
                <a:gd name="connsiteX1" fmla="*/ 0 w 3143"/>
                <a:gd name="connsiteY1" fmla="*/ 0 h 3333"/>
                <a:gd name="connsiteX2" fmla="*/ 3143 w 3143"/>
                <a:gd name="connsiteY2" fmla="*/ 3334 h 3333"/>
                <a:gd name="connsiteX3" fmla="*/ 0 w 3143"/>
                <a:gd name="connsiteY3" fmla="*/ 0 h 3333"/>
              </a:gdLst>
              <a:ahLst/>
              <a:cxnLst>
                <a:cxn ang="0">
                  <a:pos x="connsiteX0" y="connsiteY0"/>
                </a:cxn>
                <a:cxn ang="0">
                  <a:pos x="connsiteX1" y="connsiteY1"/>
                </a:cxn>
                <a:cxn ang="0">
                  <a:pos x="connsiteX2" y="connsiteY2"/>
                </a:cxn>
                <a:cxn ang="0">
                  <a:pos x="connsiteX3" y="connsiteY3"/>
                </a:cxn>
              </a:cxnLst>
              <a:rect l="l" t="t" r="r" b="b"/>
              <a:pathLst>
                <a:path w="3143" h="3333">
                  <a:moveTo>
                    <a:pt x="0" y="0"/>
                  </a:moveTo>
                  <a:lnTo>
                    <a:pt x="0" y="0"/>
                  </a:lnTo>
                  <a:cubicBezTo>
                    <a:pt x="1048" y="1143"/>
                    <a:pt x="2096" y="2191"/>
                    <a:pt x="3143" y="3334"/>
                  </a:cubicBezTo>
                  <a:cubicBezTo>
                    <a:pt x="2096" y="2191"/>
                    <a:pt x="1048" y="1143"/>
                    <a:pt x="0" y="0"/>
                  </a:cubicBezTo>
                  <a:close/>
                </a:path>
              </a:pathLst>
            </a:custGeom>
            <a:solidFill>
              <a:srgbClr val="148A97"/>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5269DF09-95A7-7586-3597-63008D47A22F}"/>
                </a:ext>
              </a:extLst>
            </p:cNvPr>
            <p:cNvSpPr/>
            <p:nvPr/>
          </p:nvSpPr>
          <p:spPr>
            <a:xfrm>
              <a:off x="6179318" y="5938856"/>
              <a:ext cx="117633" cy="6191"/>
            </a:xfrm>
            <a:custGeom>
              <a:avLst/>
              <a:gdLst>
                <a:gd name="connsiteX0" fmla="*/ 113252 w 117633"/>
                <a:gd name="connsiteY0" fmla="*/ 5905 h 6191"/>
                <a:gd name="connsiteX1" fmla="*/ 115348 w 117633"/>
                <a:gd name="connsiteY1" fmla="*/ 5905 h 6191"/>
                <a:gd name="connsiteX2" fmla="*/ 115252 w 117633"/>
                <a:gd name="connsiteY2" fmla="*/ 5905 h 6191"/>
                <a:gd name="connsiteX3" fmla="*/ 0 w 117633"/>
                <a:gd name="connsiteY3" fmla="*/ 0 h 6191"/>
                <a:gd name="connsiteX4" fmla="*/ 117634 w 117633"/>
                <a:gd name="connsiteY4" fmla="*/ 6191 h 6191"/>
                <a:gd name="connsiteX5" fmla="*/ 115538 w 117633"/>
                <a:gd name="connsiteY5" fmla="*/ 6001 h 6191"/>
                <a:gd name="connsiteX6" fmla="*/ 113252 w 117633"/>
                <a:gd name="connsiteY6" fmla="*/ 6001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33" h="6191">
                  <a:moveTo>
                    <a:pt x="113252" y="5905"/>
                  </a:moveTo>
                  <a:cubicBezTo>
                    <a:pt x="113919" y="5905"/>
                    <a:pt x="114681" y="5905"/>
                    <a:pt x="115348" y="5905"/>
                  </a:cubicBezTo>
                  <a:lnTo>
                    <a:pt x="115252" y="5905"/>
                  </a:lnTo>
                  <a:cubicBezTo>
                    <a:pt x="76771" y="5239"/>
                    <a:pt x="38291" y="3334"/>
                    <a:pt x="0" y="0"/>
                  </a:cubicBezTo>
                  <a:cubicBezTo>
                    <a:pt x="38005" y="3334"/>
                    <a:pt x="77152" y="5429"/>
                    <a:pt x="117634" y="6191"/>
                  </a:cubicBezTo>
                  <a:lnTo>
                    <a:pt x="115538" y="6001"/>
                  </a:lnTo>
                  <a:lnTo>
                    <a:pt x="113252" y="6001"/>
                  </a:lnTo>
                  <a:close/>
                </a:path>
              </a:pathLst>
            </a:custGeom>
            <a:solidFill>
              <a:srgbClr val="148A97"/>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943C7E86-DFF5-6101-FD99-822EA034133B}"/>
                </a:ext>
              </a:extLst>
            </p:cNvPr>
            <p:cNvSpPr/>
            <p:nvPr/>
          </p:nvSpPr>
          <p:spPr>
            <a:xfrm>
              <a:off x="5540857" y="5712256"/>
              <a:ext cx="1819870" cy="344328"/>
            </a:xfrm>
            <a:custGeom>
              <a:avLst/>
              <a:gdLst>
                <a:gd name="connsiteX0" fmla="*/ 5620 w 1819870"/>
                <a:gd name="connsiteY0" fmla="*/ 0 h 344328"/>
                <a:gd name="connsiteX1" fmla="*/ 5620 w 1819870"/>
                <a:gd name="connsiteY1" fmla="*/ 0 h 344328"/>
                <a:gd name="connsiteX2" fmla="*/ 3334 w 1819870"/>
                <a:gd name="connsiteY2" fmla="*/ 25908 h 344328"/>
                <a:gd name="connsiteX3" fmla="*/ 0 w 1819870"/>
                <a:gd name="connsiteY3" fmla="*/ 64389 h 344328"/>
                <a:gd name="connsiteX4" fmla="*/ 171926 w 1819870"/>
                <a:gd name="connsiteY4" fmla="*/ 160496 h 344328"/>
                <a:gd name="connsiteX5" fmla="*/ 380810 w 1819870"/>
                <a:gd name="connsiteY5" fmla="*/ 238887 h 344328"/>
                <a:gd name="connsiteX6" fmla="*/ 593312 w 1819870"/>
                <a:gd name="connsiteY6" fmla="*/ 280035 h 344328"/>
                <a:gd name="connsiteX7" fmla="*/ 780098 w 1819870"/>
                <a:gd name="connsiteY7" fmla="*/ 289655 h 344328"/>
                <a:gd name="connsiteX8" fmla="*/ 824389 w 1819870"/>
                <a:gd name="connsiteY8" fmla="*/ 289274 h 344328"/>
                <a:gd name="connsiteX9" fmla="*/ 878110 w 1819870"/>
                <a:gd name="connsiteY9" fmla="*/ 287369 h 344328"/>
                <a:gd name="connsiteX10" fmla="*/ 879348 w 1819870"/>
                <a:gd name="connsiteY10" fmla="*/ 287369 h 344328"/>
                <a:gd name="connsiteX11" fmla="*/ 952214 w 1819870"/>
                <a:gd name="connsiteY11" fmla="*/ 285179 h 344328"/>
                <a:gd name="connsiteX12" fmla="*/ 954977 w 1819870"/>
                <a:gd name="connsiteY12" fmla="*/ 285179 h 344328"/>
                <a:gd name="connsiteX13" fmla="*/ 1225296 w 1819870"/>
                <a:gd name="connsiteY13" fmla="*/ 314801 h 344328"/>
                <a:gd name="connsiteX14" fmla="*/ 1227106 w 1819870"/>
                <a:gd name="connsiteY14" fmla="*/ 315087 h 344328"/>
                <a:gd name="connsiteX15" fmla="*/ 1386745 w 1819870"/>
                <a:gd name="connsiteY15" fmla="*/ 337376 h 344328"/>
                <a:gd name="connsiteX16" fmla="*/ 1511332 w 1819870"/>
                <a:gd name="connsiteY16" fmla="*/ 344329 h 344328"/>
                <a:gd name="connsiteX17" fmla="*/ 1608868 w 1819870"/>
                <a:gd name="connsiteY17" fmla="*/ 339090 h 344328"/>
                <a:gd name="connsiteX18" fmla="*/ 1819656 w 1819870"/>
                <a:gd name="connsiteY18" fmla="*/ 285845 h 344328"/>
                <a:gd name="connsiteX19" fmla="*/ 1819656 w 1819870"/>
                <a:gd name="connsiteY19" fmla="*/ 262604 h 344328"/>
                <a:gd name="connsiteX20" fmla="*/ 1818513 w 1819870"/>
                <a:gd name="connsiteY20" fmla="*/ 243840 h 344328"/>
                <a:gd name="connsiteX21" fmla="*/ 1817846 w 1819870"/>
                <a:gd name="connsiteY21" fmla="*/ 242316 h 344328"/>
                <a:gd name="connsiteX22" fmla="*/ 1816608 w 1819870"/>
                <a:gd name="connsiteY22" fmla="*/ 227933 h 344328"/>
                <a:gd name="connsiteX23" fmla="*/ 1816894 w 1819870"/>
                <a:gd name="connsiteY23" fmla="*/ 226790 h 344328"/>
                <a:gd name="connsiteX24" fmla="*/ 1816227 w 1819870"/>
                <a:gd name="connsiteY24" fmla="*/ 226790 h 344328"/>
                <a:gd name="connsiteX25" fmla="*/ 1807845 w 1819870"/>
                <a:gd name="connsiteY25" fmla="*/ 228600 h 344328"/>
                <a:gd name="connsiteX26" fmla="*/ 1703165 w 1819870"/>
                <a:gd name="connsiteY26" fmla="*/ 264033 h 344328"/>
                <a:gd name="connsiteX27" fmla="*/ 1505998 w 1819870"/>
                <a:gd name="connsiteY27" fmla="*/ 286988 h 344328"/>
                <a:gd name="connsiteX28" fmla="*/ 1499140 w 1819870"/>
                <a:gd name="connsiteY28" fmla="*/ 286988 h 344328"/>
                <a:gd name="connsiteX29" fmla="*/ 1229868 w 1819870"/>
                <a:gd name="connsiteY29" fmla="*/ 257175 h 344328"/>
                <a:gd name="connsiteX30" fmla="*/ 1228820 w 1819870"/>
                <a:gd name="connsiteY30" fmla="*/ 256985 h 344328"/>
                <a:gd name="connsiteX31" fmla="*/ 1126617 w 1819870"/>
                <a:gd name="connsiteY31" fmla="*/ 241649 h 344328"/>
                <a:gd name="connsiteX32" fmla="*/ 940213 w 1819870"/>
                <a:gd name="connsiteY32" fmla="*/ 227933 h 344328"/>
                <a:gd name="connsiteX33" fmla="*/ 932212 w 1819870"/>
                <a:gd name="connsiteY33" fmla="*/ 227933 h 344328"/>
                <a:gd name="connsiteX34" fmla="*/ 879824 w 1819870"/>
                <a:gd name="connsiteY34" fmla="*/ 229743 h 344328"/>
                <a:gd name="connsiteX35" fmla="*/ 876681 w 1819870"/>
                <a:gd name="connsiteY35" fmla="*/ 229934 h 344328"/>
                <a:gd name="connsiteX36" fmla="*/ 841724 w 1819870"/>
                <a:gd name="connsiteY36" fmla="*/ 231458 h 344328"/>
                <a:gd name="connsiteX37" fmla="*/ 776192 w 1819870"/>
                <a:gd name="connsiteY37" fmla="*/ 232505 h 344328"/>
                <a:gd name="connsiteX38" fmla="*/ 758666 w 1819870"/>
                <a:gd name="connsiteY38" fmla="*/ 232505 h 344328"/>
                <a:gd name="connsiteX39" fmla="*/ 751808 w 1819870"/>
                <a:gd name="connsiteY39" fmla="*/ 232505 h 344328"/>
                <a:gd name="connsiteX40" fmla="*/ 756190 w 1819870"/>
                <a:gd name="connsiteY40" fmla="*/ 232886 h 344328"/>
                <a:gd name="connsiteX41" fmla="*/ 389858 w 1819870"/>
                <a:gd name="connsiteY41" fmla="*/ 182309 h 344328"/>
                <a:gd name="connsiteX42" fmla="*/ 61913 w 1819870"/>
                <a:gd name="connsiteY42" fmla="*/ 35814 h 344328"/>
                <a:gd name="connsiteX43" fmla="*/ 5905 w 1819870"/>
                <a:gd name="connsiteY43" fmla="*/ 191 h 344328"/>
                <a:gd name="connsiteX44" fmla="*/ 5810 w 1819870"/>
                <a:gd name="connsiteY44" fmla="*/ 191 h 3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70" h="344328">
                  <a:moveTo>
                    <a:pt x="5620" y="0"/>
                  </a:moveTo>
                  <a:lnTo>
                    <a:pt x="5620" y="0"/>
                  </a:lnTo>
                  <a:cubicBezTo>
                    <a:pt x="4763" y="8763"/>
                    <a:pt x="4096" y="17336"/>
                    <a:pt x="3334" y="25908"/>
                  </a:cubicBezTo>
                  <a:cubicBezTo>
                    <a:pt x="2286" y="38767"/>
                    <a:pt x="1238" y="51530"/>
                    <a:pt x="0" y="64389"/>
                  </a:cubicBezTo>
                  <a:cubicBezTo>
                    <a:pt x="59055" y="102013"/>
                    <a:pt x="115348" y="133445"/>
                    <a:pt x="171926" y="160496"/>
                  </a:cubicBezTo>
                  <a:cubicBezTo>
                    <a:pt x="237839" y="192119"/>
                    <a:pt x="308134" y="218408"/>
                    <a:pt x="380810" y="238887"/>
                  </a:cubicBezTo>
                  <a:cubicBezTo>
                    <a:pt x="448437" y="257937"/>
                    <a:pt x="519874" y="271748"/>
                    <a:pt x="593312" y="280035"/>
                  </a:cubicBezTo>
                  <a:cubicBezTo>
                    <a:pt x="651224" y="286512"/>
                    <a:pt x="712280" y="289655"/>
                    <a:pt x="780098" y="289655"/>
                  </a:cubicBezTo>
                  <a:cubicBezTo>
                    <a:pt x="794861" y="289655"/>
                    <a:pt x="809625" y="289465"/>
                    <a:pt x="824389" y="289274"/>
                  </a:cubicBezTo>
                  <a:cubicBezTo>
                    <a:pt x="842296" y="288893"/>
                    <a:pt x="860488" y="288131"/>
                    <a:pt x="878110" y="287369"/>
                  </a:cubicBezTo>
                  <a:lnTo>
                    <a:pt x="879348" y="287369"/>
                  </a:lnTo>
                  <a:cubicBezTo>
                    <a:pt x="903351" y="286226"/>
                    <a:pt x="927926" y="285179"/>
                    <a:pt x="952214" y="285179"/>
                  </a:cubicBezTo>
                  <a:lnTo>
                    <a:pt x="954977" y="285179"/>
                  </a:lnTo>
                  <a:cubicBezTo>
                    <a:pt x="1045940" y="286798"/>
                    <a:pt x="1137095" y="301085"/>
                    <a:pt x="1225296" y="314801"/>
                  </a:cubicBezTo>
                  <a:lnTo>
                    <a:pt x="1227106" y="315087"/>
                  </a:lnTo>
                  <a:cubicBezTo>
                    <a:pt x="1279303" y="323279"/>
                    <a:pt x="1333310" y="331661"/>
                    <a:pt x="1386745" y="337376"/>
                  </a:cubicBezTo>
                  <a:cubicBezTo>
                    <a:pt x="1431322" y="342043"/>
                    <a:pt x="1472089" y="344329"/>
                    <a:pt x="1511332" y="344329"/>
                  </a:cubicBezTo>
                  <a:cubicBezTo>
                    <a:pt x="1545050" y="344329"/>
                    <a:pt x="1577912" y="342614"/>
                    <a:pt x="1608868" y="339090"/>
                  </a:cubicBezTo>
                  <a:cubicBezTo>
                    <a:pt x="1682210" y="330898"/>
                    <a:pt x="1753076" y="312992"/>
                    <a:pt x="1819656" y="285845"/>
                  </a:cubicBezTo>
                  <a:cubicBezTo>
                    <a:pt x="1819942" y="278225"/>
                    <a:pt x="1819942" y="270415"/>
                    <a:pt x="1819656" y="262604"/>
                  </a:cubicBezTo>
                  <a:cubicBezTo>
                    <a:pt x="1819370" y="256318"/>
                    <a:pt x="1818989" y="250127"/>
                    <a:pt x="1818513" y="243840"/>
                  </a:cubicBezTo>
                  <a:cubicBezTo>
                    <a:pt x="1818132" y="243364"/>
                    <a:pt x="1817846" y="242888"/>
                    <a:pt x="1817846" y="242316"/>
                  </a:cubicBezTo>
                  <a:cubicBezTo>
                    <a:pt x="1817561" y="237554"/>
                    <a:pt x="1817084" y="232696"/>
                    <a:pt x="1816608" y="227933"/>
                  </a:cubicBezTo>
                  <a:cubicBezTo>
                    <a:pt x="1816608" y="227457"/>
                    <a:pt x="1816608" y="227076"/>
                    <a:pt x="1816894" y="226790"/>
                  </a:cubicBezTo>
                  <a:cubicBezTo>
                    <a:pt x="1816703" y="226790"/>
                    <a:pt x="1816418" y="226790"/>
                    <a:pt x="1816227" y="226790"/>
                  </a:cubicBezTo>
                  <a:cubicBezTo>
                    <a:pt x="1813274" y="226790"/>
                    <a:pt x="1810512" y="227457"/>
                    <a:pt x="1807845" y="228600"/>
                  </a:cubicBezTo>
                  <a:cubicBezTo>
                    <a:pt x="1773841" y="242983"/>
                    <a:pt x="1738598" y="254889"/>
                    <a:pt x="1703165" y="264033"/>
                  </a:cubicBezTo>
                  <a:cubicBezTo>
                    <a:pt x="1640110" y="279273"/>
                    <a:pt x="1573721" y="286988"/>
                    <a:pt x="1505998" y="286988"/>
                  </a:cubicBezTo>
                  <a:lnTo>
                    <a:pt x="1499140" y="286988"/>
                  </a:lnTo>
                  <a:cubicBezTo>
                    <a:pt x="1408557" y="285083"/>
                    <a:pt x="1317689" y="270891"/>
                    <a:pt x="1229868" y="257175"/>
                  </a:cubicBezTo>
                  <a:lnTo>
                    <a:pt x="1228820" y="256985"/>
                  </a:lnTo>
                  <a:cubicBezTo>
                    <a:pt x="1195292" y="251746"/>
                    <a:pt x="1160717" y="246317"/>
                    <a:pt x="1126617" y="241649"/>
                  </a:cubicBezTo>
                  <a:cubicBezTo>
                    <a:pt x="1058418" y="232410"/>
                    <a:pt x="997458" y="227933"/>
                    <a:pt x="940213" y="227933"/>
                  </a:cubicBezTo>
                  <a:lnTo>
                    <a:pt x="932212" y="227933"/>
                  </a:lnTo>
                  <a:cubicBezTo>
                    <a:pt x="914781" y="228029"/>
                    <a:pt x="896969" y="228886"/>
                    <a:pt x="879824" y="229743"/>
                  </a:cubicBezTo>
                  <a:lnTo>
                    <a:pt x="876681" y="229934"/>
                  </a:lnTo>
                  <a:cubicBezTo>
                    <a:pt x="865061" y="230505"/>
                    <a:pt x="853345" y="231077"/>
                    <a:pt x="841724" y="231458"/>
                  </a:cubicBezTo>
                  <a:cubicBezTo>
                    <a:pt x="820865" y="232124"/>
                    <a:pt x="798862" y="232505"/>
                    <a:pt x="776192" y="232505"/>
                  </a:cubicBezTo>
                  <a:cubicBezTo>
                    <a:pt x="770287" y="232505"/>
                    <a:pt x="764477" y="232505"/>
                    <a:pt x="758666" y="232505"/>
                  </a:cubicBezTo>
                  <a:lnTo>
                    <a:pt x="751808" y="232505"/>
                  </a:lnTo>
                  <a:lnTo>
                    <a:pt x="756190" y="232886"/>
                  </a:lnTo>
                  <a:cubicBezTo>
                    <a:pt x="622268" y="230314"/>
                    <a:pt x="502444" y="213836"/>
                    <a:pt x="389858" y="182309"/>
                  </a:cubicBezTo>
                  <a:cubicBezTo>
                    <a:pt x="280416" y="150400"/>
                    <a:pt x="170117" y="101155"/>
                    <a:pt x="61913" y="35814"/>
                  </a:cubicBezTo>
                  <a:cubicBezTo>
                    <a:pt x="43434" y="24479"/>
                    <a:pt x="24575" y="12478"/>
                    <a:pt x="5905" y="191"/>
                  </a:cubicBezTo>
                  <a:lnTo>
                    <a:pt x="5810" y="191"/>
                  </a:lnTo>
                </a:path>
              </a:pathLst>
            </a:custGeom>
            <a:solidFill>
              <a:srgbClr val="FDD3D6"/>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A47C458F-3934-3254-1AF7-5DCF8EB7F595}"/>
                </a:ext>
              </a:extLst>
            </p:cNvPr>
            <p:cNvSpPr/>
            <p:nvPr/>
          </p:nvSpPr>
          <p:spPr>
            <a:xfrm>
              <a:off x="7355751" y="5742451"/>
              <a:ext cx="630650" cy="224599"/>
            </a:xfrm>
            <a:custGeom>
              <a:avLst/>
              <a:gdLst>
                <a:gd name="connsiteX0" fmla="*/ 622173 w 630650"/>
                <a:gd name="connsiteY0" fmla="*/ 190 h 224599"/>
                <a:gd name="connsiteX1" fmla="*/ 622173 w 630650"/>
                <a:gd name="connsiteY1" fmla="*/ 190 h 224599"/>
                <a:gd name="connsiteX2" fmla="*/ 611029 w 630650"/>
                <a:gd name="connsiteY2" fmla="*/ 6191 h 224599"/>
                <a:gd name="connsiteX3" fmla="*/ 509397 w 630650"/>
                <a:gd name="connsiteY3" fmla="*/ 90964 h 224599"/>
                <a:gd name="connsiteX4" fmla="*/ 398812 w 630650"/>
                <a:gd name="connsiteY4" fmla="*/ 144208 h 224599"/>
                <a:gd name="connsiteX5" fmla="*/ 284988 w 630650"/>
                <a:gd name="connsiteY5" fmla="*/ 166973 h 224599"/>
                <a:gd name="connsiteX6" fmla="*/ 271081 w 630650"/>
                <a:gd name="connsiteY6" fmla="*/ 167259 h 224599"/>
                <a:gd name="connsiteX7" fmla="*/ 130016 w 630650"/>
                <a:gd name="connsiteY7" fmla="*/ 149638 h 224599"/>
                <a:gd name="connsiteX8" fmla="*/ 128873 w 630650"/>
                <a:gd name="connsiteY8" fmla="*/ 149447 h 224599"/>
                <a:gd name="connsiteX9" fmla="*/ 0 w 630650"/>
                <a:gd name="connsiteY9" fmla="*/ 131064 h 224599"/>
                <a:gd name="connsiteX10" fmla="*/ 857 w 630650"/>
                <a:gd name="connsiteY10" fmla="*/ 164306 h 224599"/>
                <a:gd name="connsiteX11" fmla="*/ 1714 w 630650"/>
                <a:gd name="connsiteY11" fmla="*/ 188500 h 224599"/>
                <a:gd name="connsiteX12" fmla="*/ 126587 w 630650"/>
                <a:gd name="connsiteY12" fmla="*/ 207169 h 224599"/>
                <a:gd name="connsiteX13" fmla="*/ 140113 w 630650"/>
                <a:gd name="connsiteY13" fmla="*/ 209836 h 224599"/>
                <a:gd name="connsiteX14" fmla="*/ 228600 w 630650"/>
                <a:gd name="connsiteY14" fmla="*/ 223075 h 224599"/>
                <a:gd name="connsiteX15" fmla="*/ 264414 w 630650"/>
                <a:gd name="connsiteY15" fmla="*/ 224599 h 224599"/>
                <a:gd name="connsiteX16" fmla="*/ 326803 w 630650"/>
                <a:gd name="connsiteY16" fmla="*/ 220028 h 224599"/>
                <a:gd name="connsiteX17" fmla="*/ 496253 w 630650"/>
                <a:gd name="connsiteY17" fmla="*/ 164782 h 224599"/>
                <a:gd name="connsiteX18" fmla="*/ 573405 w 630650"/>
                <a:gd name="connsiteY18" fmla="*/ 115443 h 224599"/>
                <a:gd name="connsiteX19" fmla="*/ 630650 w 630650"/>
                <a:gd name="connsiteY19" fmla="*/ 66294 h 224599"/>
                <a:gd name="connsiteX20" fmla="*/ 626745 w 630650"/>
                <a:gd name="connsiteY20" fmla="*/ 34957 h 224599"/>
                <a:gd name="connsiteX21" fmla="*/ 622363 w 630650"/>
                <a:gd name="connsiteY21" fmla="*/ 190 h 224599"/>
                <a:gd name="connsiteX22" fmla="*/ 622078 w 630650"/>
                <a:gd name="connsiteY22" fmla="*/ 0 h 22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0650" h="224599">
                  <a:moveTo>
                    <a:pt x="622173" y="190"/>
                  </a:moveTo>
                  <a:lnTo>
                    <a:pt x="622173" y="190"/>
                  </a:lnTo>
                  <a:cubicBezTo>
                    <a:pt x="617982" y="1238"/>
                    <a:pt x="614077" y="3334"/>
                    <a:pt x="611029" y="6191"/>
                  </a:cubicBezTo>
                  <a:cubicBezTo>
                    <a:pt x="578644" y="36671"/>
                    <a:pt x="546449" y="66008"/>
                    <a:pt x="509397" y="90964"/>
                  </a:cubicBezTo>
                  <a:cubicBezTo>
                    <a:pt x="475297" y="112681"/>
                    <a:pt x="438055" y="130588"/>
                    <a:pt x="398812" y="144208"/>
                  </a:cubicBezTo>
                  <a:cubicBezTo>
                    <a:pt x="358997" y="156877"/>
                    <a:pt x="320707" y="164592"/>
                    <a:pt x="284988" y="166973"/>
                  </a:cubicBezTo>
                  <a:cubicBezTo>
                    <a:pt x="280321" y="167164"/>
                    <a:pt x="275654" y="167259"/>
                    <a:pt x="271081" y="167259"/>
                  </a:cubicBezTo>
                  <a:cubicBezTo>
                    <a:pt x="223933" y="167259"/>
                    <a:pt x="177451" y="158972"/>
                    <a:pt x="130016" y="149638"/>
                  </a:cubicBezTo>
                  <a:lnTo>
                    <a:pt x="128873" y="149447"/>
                  </a:lnTo>
                  <a:cubicBezTo>
                    <a:pt x="87154" y="141351"/>
                    <a:pt x="43910" y="132969"/>
                    <a:pt x="0" y="131064"/>
                  </a:cubicBezTo>
                  <a:cubicBezTo>
                    <a:pt x="0" y="142304"/>
                    <a:pt x="476" y="153353"/>
                    <a:pt x="857" y="164306"/>
                  </a:cubicBezTo>
                  <a:cubicBezTo>
                    <a:pt x="1143" y="172498"/>
                    <a:pt x="1524" y="180499"/>
                    <a:pt x="1714" y="188500"/>
                  </a:cubicBezTo>
                  <a:cubicBezTo>
                    <a:pt x="43910" y="191071"/>
                    <a:pt x="85916" y="199263"/>
                    <a:pt x="126587" y="207169"/>
                  </a:cubicBezTo>
                  <a:lnTo>
                    <a:pt x="140113" y="209836"/>
                  </a:lnTo>
                  <a:cubicBezTo>
                    <a:pt x="166211" y="214789"/>
                    <a:pt x="197072" y="220313"/>
                    <a:pt x="228600" y="223075"/>
                  </a:cubicBezTo>
                  <a:cubicBezTo>
                    <a:pt x="240316" y="224123"/>
                    <a:pt x="252317" y="224599"/>
                    <a:pt x="264414" y="224599"/>
                  </a:cubicBezTo>
                  <a:cubicBezTo>
                    <a:pt x="284893" y="224599"/>
                    <a:pt x="305848" y="223075"/>
                    <a:pt x="326803" y="220028"/>
                  </a:cubicBezTo>
                  <a:cubicBezTo>
                    <a:pt x="383762" y="211836"/>
                    <a:pt x="442436" y="192691"/>
                    <a:pt x="496253" y="164782"/>
                  </a:cubicBezTo>
                  <a:cubicBezTo>
                    <a:pt x="521494" y="151829"/>
                    <a:pt x="547402" y="135160"/>
                    <a:pt x="573405" y="115443"/>
                  </a:cubicBezTo>
                  <a:cubicBezTo>
                    <a:pt x="593884" y="99917"/>
                    <a:pt x="613029" y="82677"/>
                    <a:pt x="630650" y="66294"/>
                  </a:cubicBezTo>
                  <a:cubicBezTo>
                    <a:pt x="629507" y="55721"/>
                    <a:pt x="628174" y="45339"/>
                    <a:pt x="626745" y="34957"/>
                  </a:cubicBezTo>
                  <a:cubicBezTo>
                    <a:pt x="625126" y="22955"/>
                    <a:pt x="623602" y="11621"/>
                    <a:pt x="622363" y="190"/>
                  </a:cubicBezTo>
                  <a:lnTo>
                    <a:pt x="622078" y="0"/>
                  </a:lnTo>
                </a:path>
              </a:pathLst>
            </a:custGeom>
            <a:solidFill>
              <a:srgbClr val="FDD3D6"/>
            </a:solidFill>
            <a:ln w="9525" cap="flat">
              <a:noFill/>
              <a:prstDash val="solid"/>
              <a:miter/>
            </a:ln>
          </p:spPr>
          <p:txBody>
            <a:bodyPr rtlCol="0" anchor="ctr"/>
            <a:lstStyle/>
            <a:p>
              <a:endParaRPr lang="en-US"/>
            </a:p>
          </p:txBody>
        </p:sp>
        <p:grpSp>
          <p:nvGrpSpPr>
            <p:cNvPr id="1260" name="Graphic 100">
              <a:extLst>
                <a:ext uri="{FF2B5EF4-FFF2-40B4-BE49-F238E27FC236}">
                  <a16:creationId xmlns:a16="http://schemas.microsoft.com/office/drawing/2014/main" id="{4E54AED0-4F7B-4E9C-BE64-357D0C2F353B}"/>
                </a:ext>
              </a:extLst>
            </p:cNvPr>
            <p:cNvGrpSpPr/>
            <p:nvPr/>
          </p:nvGrpSpPr>
          <p:grpSpPr>
            <a:xfrm>
              <a:off x="5592578" y="3833736"/>
              <a:ext cx="2372696" cy="1729073"/>
              <a:chOff x="2646616" y="4526384"/>
              <a:chExt cx="2372696" cy="1729073"/>
            </a:xfrm>
          </p:grpSpPr>
          <p:sp>
            <p:nvSpPr>
              <p:cNvPr id="1305" name="Freeform: Shape 1304">
                <a:extLst>
                  <a:ext uri="{FF2B5EF4-FFF2-40B4-BE49-F238E27FC236}">
                    <a16:creationId xmlns:a16="http://schemas.microsoft.com/office/drawing/2014/main" id="{631B4721-941F-EC03-B9BF-A10F9098AABB}"/>
                  </a:ext>
                </a:extLst>
              </p:cNvPr>
              <p:cNvSpPr/>
              <p:nvPr/>
            </p:nvSpPr>
            <p:spPr>
              <a:xfrm>
                <a:off x="2646800" y="4526384"/>
                <a:ext cx="2372512" cy="1729073"/>
              </a:xfrm>
              <a:custGeom>
                <a:avLst/>
                <a:gdLst>
                  <a:gd name="connsiteX0" fmla="*/ 1439234 w 2372512"/>
                  <a:gd name="connsiteY0" fmla="*/ 0 h 1729073"/>
                  <a:gd name="connsiteX1" fmla="*/ 1439234 w 2372512"/>
                  <a:gd name="connsiteY1" fmla="*/ 0 h 1729073"/>
                  <a:gd name="connsiteX2" fmla="*/ 1436281 w 2372512"/>
                  <a:gd name="connsiteY2" fmla="*/ 2477 h 1729073"/>
                  <a:gd name="connsiteX3" fmla="*/ 1436281 w 2372512"/>
                  <a:gd name="connsiteY3" fmla="*/ 2477 h 1729073"/>
                  <a:gd name="connsiteX4" fmla="*/ 1434948 w 2372512"/>
                  <a:gd name="connsiteY4" fmla="*/ 2953 h 1729073"/>
                  <a:gd name="connsiteX5" fmla="*/ 1390275 w 2372512"/>
                  <a:gd name="connsiteY5" fmla="*/ 24575 h 1729073"/>
                  <a:gd name="connsiteX6" fmla="*/ 1262259 w 2372512"/>
                  <a:gd name="connsiteY6" fmla="*/ 51149 h 1729073"/>
                  <a:gd name="connsiteX7" fmla="*/ 1261021 w 2372512"/>
                  <a:gd name="connsiteY7" fmla="*/ 51626 h 1729073"/>
                  <a:gd name="connsiteX8" fmla="*/ 1211396 w 2372512"/>
                  <a:gd name="connsiteY8" fmla="*/ 55150 h 1729073"/>
                  <a:gd name="connsiteX9" fmla="*/ 1203776 w 2372512"/>
                  <a:gd name="connsiteY9" fmla="*/ 55721 h 1729073"/>
                  <a:gd name="connsiteX10" fmla="*/ 1198728 w 2372512"/>
                  <a:gd name="connsiteY10" fmla="*/ 56102 h 1729073"/>
                  <a:gd name="connsiteX11" fmla="*/ 1153770 w 2372512"/>
                  <a:gd name="connsiteY11" fmla="*/ 59531 h 1729073"/>
                  <a:gd name="connsiteX12" fmla="*/ 1055662 w 2372512"/>
                  <a:gd name="connsiteY12" fmla="*/ 75057 h 1729073"/>
                  <a:gd name="connsiteX13" fmla="*/ 1054043 w 2372512"/>
                  <a:gd name="connsiteY13" fmla="*/ 72771 h 1729073"/>
                  <a:gd name="connsiteX14" fmla="*/ 1049376 w 2372512"/>
                  <a:gd name="connsiteY14" fmla="*/ 71152 h 1729073"/>
                  <a:gd name="connsiteX15" fmla="*/ 1043565 w 2372512"/>
                  <a:gd name="connsiteY15" fmla="*/ 74104 h 1729073"/>
                  <a:gd name="connsiteX16" fmla="*/ 1041946 w 2372512"/>
                  <a:gd name="connsiteY16" fmla="*/ 79629 h 1729073"/>
                  <a:gd name="connsiteX17" fmla="*/ 1041946 w 2372512"/>
                  <a:gd name="connsiteY17" fmla="*/ 81344 h 1729073"/>
                  <a:gd name="connsiteX18" fmla="*/ 1041089 w 2372512"/>
                  <a:gd name="connsiteY18" fmla="*/ 83915 h 1729073"/>
                  <a:gd name="connsiteX19" fmla="*/ 1040803 w 2372512"/>
                  <a:gd name="connsiteY19" fmla="*/ 86106 h 1729073"/>
                  <a:gd name="connsiteX20" fmla="*/ 1040517 w 2372512"/>
                  <a:gd name="connsiteY20" fmla="*/ 88297 h 1729073"/>
                  <a:gd name="connsiteX21" fmla="*/ 965937 w 2372512"/>
                  <a:gd name="connsiteY21" fmla="*/ 64865 h 1729073"/>
                  <a:gd name="connsiteX22" fmla="*/ 900500 w 2372512"/>
                  <a:gd name="connsiteY22" fmla="*/ 31718 h 1729073"/>
                  <a:gd name="connsiteX23" fmla="*/ 906120 w 2372512"/>
                  <a:gd name="connsiteY23" fmla="*/ 24384 h 1729073"/>
                  <a:gd name="connsiteX24" fmla="*/ 904786 w 2372512"/>
                  <a:gd name="connsiteY24" fmla="*/ 20765 h 1729073"/>
                  <a:gd name="connsiteX25" fmla="*/ 902119 w 2372512"/>
                  <a:gd name="connsiteY25" fmla="*/ 16859 h 1729073"/>
                  <a:gd name="connsiteX26" fmla="*/ 900881 w 2372512"/>
                  <a:gd name="connsiteY26" fmla="*/ 17336 h 1729073"/>
                  <a:gd name="connsiteX27" fmla="*/ 899166 w 2372512"/>
                  <a:gd name="connsiteY27" fmla="*/ 19336 h 1729073"/>
                  <a:gd name="connsiteX28" fmla="*/ 863829 w 2372512"/>
                  <a:gd name="connsiteY28" fmla="*/ 33528 h 1729073"/>
                  <a:gd name="connsiteX29" fmla="*/ 849065 w 2372512"/>
                  <a:gd name="connsiteY29" fmla="*/ 39433 h 1729073"/>
                  <a:gd name="connsiteX30" fmla="*/ 823062 w 2372512"/>
                  <a:gd name="connsiteY30" fmla="*/ 50768 h 1729073"/>
                  <a:gd name="connsiteX31" fmla="*/ 699903 w 2372512"/>
                  <a:gd name="connsiteY31" fmla="*/ 127159 h 1729073"/>
                  <a:gd name="connsiteX32" fmla="*/ 530168 w 2372512"/>
                  <a:gd name="connsiteY32" fmla="*/ 275654 h 1729073"/>
                  <a:gd name="connsiteX33" fmla="*/ 390436 w 2372512"/>
                  <a:gd name="connsiteY33" fmla="*/ 453009 h 1729073"/>
                  <a:gd name="connsiteX34" fmla="*/ 328809 w 2372512"/>
                  <a:gd name="connsiteY34" fmla="*/ 556641 h 1729073"/>
                  <a:gd name="connsiteX35" fmla="*/ 270612 w 2372512"/>
                  <a:gd name="connsiteY35" fmla="*/ 670465 h 1729073"/>
                  <a:gd name="connsiteX36" fmla="*/ 101162 w 2372512"/>
                  <a:gd name="connsiteY36" fmla="*/ 1107853 h 1729073"/>
                  <a:gd name="connsiteX37" fmla="*/ 100781 w 2372512"/>
                  <a:gd name="connsiteY37" fmla="*/ 1108901 h 1729073"/>
                  <a:gd name="connsiteX38" fmla="*/ 87351 w 2372512"/>
                  <a:gd name="connsiteY38" fmla="*/ 1150525 h 1729073"/>
                  <a:gd name="connsiteX39" fmla="*/ 44107 w 2372512"/>
                  <a:gd name="connsiteY39" fmla="*/ 1289685 h 1729073"/>
                  <a:gd name="connsiteX40" fmla="*/ 26105 w 2372512"/>
                  <a:gd name="connsiteY40" fmla="*/ 1352074 h 1729073"/>
                  <a:gd name="connsiteX41" fmla="*/ 24771 w 2372512"/>
                  <a:gd name="connsiteY41" fmla="*/ 1356836 h 1729073"/>
                  <a:gd name="connsiteX42" fmla="*/ 197 w 2372512"/>
                  <a:gd name="connsiteY42" fmla="*/ 1440752 h 1729073"/>
                  <a:gd name="connsiteX43" fmla="*/ 1340 w 2372512"/>
                  <a:gd name="connsiteY43" fmla="*/ 1446276 h 1729073"/>
                  <a:gd name="connsiteX44" fmla="*/ 2483 w 2372512"/>
                  <a:gd name="connsiteY44" fmla="*/ 1447610 h 1729073"/>
                  <a:gd name="connsiteX45" fmla="*/ 4769 w 2372512"/>
                  <a:gd name="connsiteY45" fmla="*/ 1447895 h 1729073"/>
                  <a:gd name="connsiteX46" fmla="*/ 6579 w 2372512"/>
                  <a:gd name="connsiteY46" fmla="*/ 1447895 h 1729073"/>
                  <a:gd name="connsiteX47" fmla="*/ 8388 w 2372512"/>
                  <a:gd name="connsiteY47" fmla="*/ 1448086 h 1729073"/>
                  <a:gd name="connsiteX48" fmla="*/ 16294 w 2372512"/>
                  <a:gd name="connsiteY48" fmla="*/ 1446467 h 1729073"/>
                  <a:gd name="connsiteX49" fmla="*/ 26200 w 2372512"/>
                  <a:gd name="connsiteY49" fmla="*/ 1443133 h 1729073"/>
                  <a:gd name="connsiteX50" fmla="*/ 120212 w 2372512"/>
                  <a:gd name="connsiteY50" fmla="*/ 1384554 h 1729073"/>
                  <a:gd name="connsiteX51" fmla="*/ 169266 w 2372512"/>
                  <a:gd name="connsiteY51" fmla="*/ 1347502 h 1729073"/>
                  <a:gd name="connsiteX52" fmla="*/ 216319 w 2372512"/>
                  <a:gd name="connsiteY52" fmla="*/ 1309593 h 1729073"/>
                  <a:gd name="connsiteX53" fmla="*/ 396342 w 2372512"/>
                  <a:gd name="connsiteY53" fmla="*/ 1145572 h 1729073"/>
                  <a:gd name="connsiteX54" fmla="*/ 560648 w 2372512"/>
                  <a:gd name="connsiteY54" fmla="*/ 966026 h 1729073"/>
                  <a:gd name="connsiteX55" fmla="*/ 708857 w 2372512"/>
                  <a:gd name="connsiteY55" fmla="*/ 773525 h 1729073"/>
                  <a:gd name="connsiteX56" fmla="*/ 955554 w 2372512"/>
                  <a:gd name="connsiteY56" fmla="*/ 353568 h 1729073"/>
                  <a:gd name="connsiteX57" fmla="*/ 963651 w 2372512"/>
                  <a:gd name="connsiteY57" fmla="*/ 334804 h 1729073"/>
                  <a:gd name="connsiteX58" fmla="*/ 968985 w 2372512"/>
                  <a:gd name="connsiteY58" fmla="*/ 322326 h 1729073"/>
                  <a:gd name="connsiteX59" fmla="*/ 983653 w 2372512"/>
                  <a:gd name="connsiteY59" fmla="*/ 289465 h 1729073"/>
                  <a:gd name="connsiteX60" fmla="*/ 991749 w 2372512"/>
                  <a:gd name="connsiteY60" fmla="*/ 271844 h 1729073"/>
                  <a:gd name="connsiteX61" fmla="*/ 1014133 w 2372512"/>
                  <a:gd name="connsiteY61" fmla="*/ 222123 h 1729073"/>
                  <a:gd name="connsiteX62" fmla="*/ 1044708 w 2372512"/>
                  <a:gd name="connsiteY62" fmla="*/ 138875 h 1729073"/>
                  <a:gd name="connsiteX63" fmla="*/ 1115860 w 2372512"/>
                  <a:gd name="connsiteY63" fmla="*/ 539210 h 1729073"/>
                  <a:gd name="connsiteX64" fmla="*/ 1309789 w 2372512"/>
                  <a:gd name="connsiteY64" fmla="*/ 982789 h 1729073"/>
                  <a:gd name="connsiteX65" fmla="*/ 1606207 w 2372512"/>
                  <a:gd name="connsiteY65" fmla="*/ 1361694 h 1729073"/>
                  <a:gd name="connsiteX66" fmla="*/ 1787658 w 2372512"/>
                  <a:gd name="connsiteY66" fmla="*/ 1512094 h 1729073"/>
                  <a:gd name="connsiteX67" fmla="*/ 2002828 w 2372512"/>
                  <a:gd name="connsiteY67" fmla="*/ 1635062 h 1729073"/>
                  <a:gd name="connsiteX68" fmla="*/ 2173802 w 2372512"/>
                  <a:gd name="connsiteY68" fmla="*/ 1698212 h 1729073"/>
                  <a:gd name="connsiteX69" fmla="*/ 2317820 w 2372512"/>
                  <a:gd name="connsiteY69" fmla="*/ 1727835 h 1729073"/>
                  <a:gd name="connsiteX70" fmla="*/ 2319725 w 2372512"/>
                  <a:gd name="connsiteY70" fmla="*/ 1728026 h 1729073"/>
                  <a:gd name="connsiteX71" fmla="*/ 2321630 w 2372512"/>
                  <a:gd name="connsiteY71" fmla="*/ 1728026 h 1729073"/>
                  <a:gd name="connsiteX72" fmla="*/ 2335917 w 2372512"/>
                  <a:gd name="connsiteY72" fmla="*/ 1729073 h 1729073"/>
                  <a:gd name="connsiteX73" fmla="*/ 2341537 w 2372512"/>
                  <a:gd name="connsiteY73" fmla="*/ 1729073 h 1729073"/>
                  <a:gd name="connsiteX74" fmla="*/ 2358396 w 2372512"/>
                  <a:gd name="connsiteY74" fmla="*/ 1728883 h 1729073"/>
                  <a:gd name="connsiteX75" fmla="*/ 2361159 w 2372512"/>
                  <a:gd name="connsiteY75" fmla="*/ 1728597 h 1729073"/>
                  <a:gd name="connsiteX76" fmla="*/ 2363826 w 2372512"/>
                  <a:gd name="connsiteY76" fmla="*/ 1728311 h 1729073"/>
                  <a:gd name="connsiteX77" fmla="*/ 2364969 w 2372512"/>
                  <a:gd name="connsiteY77" fmla="*/ 1728121 h 1729073"/>
                  <a:gd name="connsiteX78" fmla="*/ 2364969 w 2372512"/>
                  <a:gd name="connsiteY78" fmla="*/ 1728121 h 1729073"/>
                  <a:gd name="connsiteX79" fmla="*/ 2370112 w 2372512"/>
                  <a:gd name="connsiteY79" fmla="*/ 1726216 h 1729073"/>
                  <a:gd name="connsiteX80" fmla="*/ 2372494 w 2372512"/>
                  <a:gd name="connsiteY80" fmla="*/ 1720977 h 1729073"/>
                  <a:gd name="connsiteX81" fmla="*/ 2362587 w 2372512"/>
                  <a:gd name="connsiteY81" fmla="*/ 1642205 h 1729073"/>
                  <a:gd name="connsiteX82" fmla="*/ 2345824 w 2372512"/>
                  <a:gd name="connsiteY82" fmla="*/ 1561814 h 1729073"/>
                  <a:gd name="connsiteX83" fmla="*/ 2333060 w 2372512"/>
                  <a:gd name="connsiteY83" fmla="*/ 1508951 h 1729073"/>
                  <a:gd name="connsiteX84" fmla="*/ 2326488 w 2372512"/>
                  <a:gd name="connsiteY84" fmla="*/ 1481900 h 1729073"/>
                  <a:gd name="connsiteX85" fmla="*/ 2308771 w 2372512"/>
                  <a:gd name="connsiteY85" fmla="*/ 1402652 h 1729073"/>
                  <a:gd name="connsiteX86" fmla="*/ 2235143 w 2372512"/>
                  <a:gd name="connsiteY86" fmla="*/ 1078611 h 1729073"/>
                  <a:gd name="connsiteX87" fmla="*/ 2145799 w 2372512"/>
                  <a:gd name="connsiteY87" fmla="*/ 758571 h 1729073"/>
                  <a:gd name="connsiteX88" fmla="*/ 2099221 w 2372512"/>
                  <a:gd name="connsiteY88" fmla="*/ 625697 h 1729073"/>
                  <a:gd name="connsiteX89" fmla="*/ 2042357 w 2372512"/>
                  <a:gd name="connsiteY89" fmla="*/ 500444 h 1729073"/>
                  <a:gd name="connsiteX90" fmla="*/ 1886814 w 2372512"/>
                  <a:gd name="connsiteY90" fmla="*/ 277749 h 1729073"/>
                  <a:gd name="connsiteX91" fmla="*/ 1784325 w 2372512"/>
                  <a:gd name="connsiteY91" fmla="*/ 187071 h 1729073"/>
                  <a:gd name="connsiteX92" fmla="*/ 1654785 w 2372512"/>
                  <a:gd name="connsiteY92" fmla="*/ 103632 h 1729073"/>
                  <a:gd name="connsiteX93" fmla="*/ 1526102 w 2372512"/>
                  <a:gd name="connsiteY93" fmla="*/ 37433 h 1729073"/>
                  <a:gd name="connsiteX94" fmla="*/ 1524768 w 2372512"/>
                  <a:gd name="connsiteY94" fmla="*/ 37719 h 1729073"/>
                  <a:gd name="connsiteX95" fmla="*/ 1491240 w 2372512"/>
                  <a:gd name="connsiteY95" fmla="*/ 23717 h 1729073"/>
                  <a:gd name="connsiteX96" fmla="*/ 1476762 w 2372512"/>
                  <a:gd name="connsiteY96" fmla="*/ 17812 h 1729073"/>
                  <a:gd name="connsiteX97" fmla="*/ 1453426 w 2372512"/>
                  <a:gd name="connsiteY97" fmla="*/ 7429 h 1729073"/>
                  <a:gd name="connsiteX98" fmla="*/ 1439329 w 2372512"/>
                  <a:gd name="connsiteY98" fmla="*/ 0 h 1729073"/>
                  <a:gd name="connsiteX99" fmla="*/ 1439329 w 2372512"/>
                  <a:gd name="connsiteY99" fmla="*/ 0 h 172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72512" h="1729073">
                    <a:moveTo>
                      <a:pt x="1439234" y="0"/>
                    </a:moveTo>
                    <a:lnTo>
                      <a:pt x="1439234" y="0"/>
                    </a:lnTo>
                    <a:cubicBezTo>
                      <a:pt x="1437900" y="667"/>
                      <a:pt x="1436948" y="1524"/>
                      <a:pt x="1436281" y="2477"/>
                    </a:cubicBezTo>
                    <a:lnTo>
                      <a:pt x="1436281" y="2477"/>
                    </a:lnTo>
                    <a:cubicBezTo>
                      <a:pt x="1436281" y="2477"/>
                      <a:pt x="1435519" y="2667"/>
                      <a:pt x="1434948" y="2953"/>
                    </a:cubicBezTo>
                    <a:cubicBezTo>
                      <a:pt x="1421041" y="11240"/>
                      <a:pt x="1406087" y="18574"/>
                      <a:pt x="1390275" y="24575"/>
                    </a:cubicBezTo>
                    <a:cubicBezTo>
                      <a:pt x="1345603" y="41434"/>
                      <a:pt x="1298454" y="47625"/>
                      <a:pt x="1262259" y="51149"/>
                    </a:cubicBezTo>
                    <a:cubicBezTo>
                      <a:pt x="1261688" y="51245"/>
                      <a:pt x="1261021" y="51435"/>
                      <a:pt x="1261021" y="51626"/>
                    </a:cubicBezTo>
                    <a:cubicBezTo>
                      <a:pt x="1244257" y="52864"/>
                      <a:pt x="1227588" y="54007"/>
                      <a:pt x="1211396" y="55150"/>
                    </a:cubicBezTo>
                    <a:lnTo>
                      <a:pt x="1203776" y="55721"/>
                    </a:lnTo>
                    <a:lnTo>
                      <a:pt x="1198728" y="56102"/>
                    </a:lnTo>
                    <a:cubicBezTo>
                      <a:pt x="1183773" y="57150"/>
                      <a:pt x="1168724" y="58198"/>
                      <a:pt x="1153770" y="59531"/>
                    </a:cubicBezTo>
                    <a:cubicBezTo>
                      <a:pt x="1124528" y="62198"/>
                      <a:pt x="1089952" y="66104"/>
                      <a:pt x="1055662" y="75057"/>
                    </a:cubicBezTo>
                    <a:cubicBezTo>
                      <a:pt x="1055662" y="74390"/>
                      <a:pt x="1054995" y="73438"/>
                      <a:pt x="1054043" y="72771"/>
                    </a:cubicBezTo>
                    <a:cubicBezTo>
                      <a:pt x="1052709" y="71723"/>
                      <a:pt x="1051090" y="71152"/>
                      <a:pt x="1049376" y="71152"/>
                    </a:cubicBezTo>
                    <a:cubicBezTo>
                      <a:pt x="1046709" y="71438"/>
                      <a:pt x="1044804" y="72485"/>
                      <a:pt x="1043565" y="74104"/>
                    </a:cubicBezTo>
                    <a:cubicBezTo>
                      <a:pt x="1042137" y="75914"/>
                      <a:pt x="1041946" y="77819"/>
                      <a:pt x="1041946" y="79629"/>
                    </a:cubicBezTo>
                    <a:lnTo>
                      <a:pt x="1041946" y="81344"/>
                    </a:lnTo>
                    <a:cubicBezTo>
                      <a:pt x="1041660" y="81915"/>
                      <a:pt x="1041279" y="82868"/>
                      <a:pt x="1041089" y="83915"/>
                    </a:cubicBezTo>
                    <a:lnTo>
                      <a:pt x="1040803" y="86106"/>
                    </a:lnTo>
                    <a:lnTo>
                      <a:pt x="1040517" y="88297"/>
                    </a:lnTo>
                    <a:cubicBezTo>
                      <a:pt x="1017372" y="84392"/>
                      <a:pt x="993654" y="76962"/>
                      <a:pt x="965937" y="64865"/>
                    </a:cubicBezTo>
                    <a:cubicBezTo>
                      <a:pt x="944601" y="55340"/>
                      <a:pt x="924503" y="44672"/>
                      <a:pt x="900500" y="31718"/>
                    </a:cubicBezTo>
                    <a:cubicBezTo>
                      <a:pt x="903643" y="31623"/>
                      <a:pt x="906405" y="28004"/>
                      <a:pt x="906120" y="24384"/>
                    </a:cubicBezTo>
                    <a:cubicBezTo>
                      <a:pt x="905929" y="22955"/>
                      <a:pt x="905548" y="21812"/>
                      <a:pt x="904786" y="20765"/>
                    </a:cubicBezTo>
                    <a:cubicBezTo>
                      <a:pt x="904405" y="19336"/>
                      <a:pt x="903357" y="17907"/>
                      <a:pt x="902119" y="16859"/>
                    </a:cubicBezTo>
                    <a:lnTo>
                      <a:pt x="900881" y="17336"/>
                    </a:lnTo>
                    <a:cubicBezTo>
                      <a:pt x="900214" y="18479"/>
                      <a:pt x="899738" y="19050"/>
                      <a:pt x="899166" y="19336"/>
                    </a:cubicBezTo>
                    <a:lnTo>
                      <a:pt x="863829" y="33528"/>
                    </a:lnTo>
                    <a:lnTo>
                      <a:pt x="849065" y="39433"/>
                    </a:lnTo>
                    <a:cubicBezTo>
                      <a:pt x="840397" y="43148"/>
                      <a:pt x="831729" y="46863"/>
                      <a:pt x="823062" y="50768"/>
                    </a:cubicBezTo>
                    <a:cubicBezTo>
                      <a:pt x="780199" y="73628"/>
                      <a:pt x="738765" y="99346"/>
                      <a:pt x="699903" y="127159"/>
                    </a:cubicBezTo>
                    <a:cubicBezTo>
                      <a:pt x="640277" y="169831"/>
                      <a:pt x="583222" y="219742"/>
                      <a:pt x="530168" y="275654"/>
                    </a:cubicBezTo>
                    <a:cubicBezTo>
                      <a:pt x="479685" y="328898"/>
                      <a:pt x="432632" y="388525"/>
                      <a:pt x="390436" y="453009"/>
                    </a:cubicBezTo>
                    <a:cubicBezTo>
                      <a:pt x="371005" y="482632"/>
                      <a:pt x="351384" y="515588"/>
                      <a:pt x="328809" y="556641"/>
                    </a:cubicBezTo>
                    <a:cubicBezTo>
                      <a:pt x="309188" y="592265"/>
                      <a:pt x="290138" y="629507"/>
                      <a:pt x="270612" y="670465"/>
                    </a:cubicBezTo>
                    <a:cubicBezTo>
                      <a:pt x="212128" y="793147"/>
                      <a:pt x="159836" y="928021"/>
                      <a:pt x="101162" y="1107853"/>
                    </a:cubicBezTo>
                    <a:cubicBezTo>
                      <a:pt x="101067" y="1108139"/>
                      <a:pt x="100876" y="1108520"/>
                      <a:pt x="100781" y="1108901"/>
                    </a:cubicBezTo>
                    <a:cubicBezTo>
                      <a:pt x="96209" y="1122712"/>
                      <a:pt x="91827" y="1136618"/>
                      <a:pt x="87351" y="1150525"/>
                    </a:cubicBezTo>
                    <a:cubicBezTo>
                      <a:pt x="73158" y="1195006"/>
                      <a:pt x="58204" y="1242346"/>
                      <a:pt x="44107" y="1289685"/>
                    </a:cubicBezTo>
                    <a:cubicBezTo>
                      <a:pt x="38011" y="1310450"/>
                      <a:pt x="32010" y="1331214"/>
                      <a:pt x="26105" y="1352074"/>
                    </a:cubicBezTo>
                    <a:lnTo>
                      <a:pt x="24771" y="1356836"/>
                    </a:lnTo>
                    <a:cubicBezTo>
                      <a:pt x="16580" y="1385602"/>
                      <a:pt x="8484" y="1413605"/>
                      <a:pt x="197" y="1440752"/>
                    </a:cubicBezTo>
                    <a:cubicBezTo>
                      <a:pt x="-375" y="1442561"/>
                      <a:pt x="387" y="1444847"/>
                      <a:pt x="1340" y="1446276"/>
                    </a:cubicBezTo>
                    <a:cubicBezTo>
                      <a:pt x="1721" y="1446848"/>
                      <a:pt x="2102" y="1447229"/>
                      <a:pt x="2483" y="1447610"/>
                    </a:cubicBezTo>
                    <a:cubicBezTo>
                      <a:pt x="3340" y="1447705"/>
                      <a:pt x="4007" y="1447800"/>
                      <a:pt x="4769" y="1447895"/>
                    </a:cubicBezTo>
                    <a:lnTo>
                      <a:pt x="6579" y="1447895"/>
                    </a:lnTo>
                    <a:lnTo>
                      <a:pt x="8388" y="1448086"/>
                    </a:lnTo>
                    <a:lnTo>
                      <a:pt x="16294" y="1446467"/>
                    </a:lnTo>
                    <a:cubicBezTo>
                      <a:pt x="20009" y="1445228"/>
                      <a:pt x="23152" y="1444181"/>
                      <a:pt x="26200" y="1443133"/>
                    </a:cubicBezTo>
                    <a:cubicBezTo>
                      <a:pt x="57918" y="1426369"/>
                      <a:pt x="88684" y="1407224"/>
                      <a:pt x="120212" y="1384554"/>
                    </a:cubicBezTo>
                    <a:cubicBezTo>
                      <a:pt x="137833" y="1371981"/>
                      <a:pt x="154216" y="1359313"/>
                      <a:pt x="169266" y="1347502"/>
                    </a:cubicBezTo>
                    <a:cubicBezTo>
                      <a:pt x="184410" y="1335596"/>
                      <a:pt x="199841" y="1323213"/>
                      <a:pt x="216319" y="1309593"/>
                    </a:cubicBezTo>
                    <a:cubicBezTo>
                      <a:pt x="276612" y="1259872"/>
                      <a:pt x="337191" y="1204722"/>
                      <a:pt x="396342" y="1145572"/>
                    </a:cubicBezTo>
                    <a:cubicBezTo>
                      <a:pt x="452634" y="1089279"/>
                      <a:pt x="507879" y="1028891"/>
                      <a:pt x="560648" y="966026"/>
                    </a:cubicBezTo>
                    <a:cubicBezTo>
                      <a:pt x="607892" y="909733"/>
                      <a:pt x="656374" y="846772"/>
                      <a:pt x="708857" y="773525"/>
                    </a:cubicBezTo>
                    <a:cubicBezTo>
                      <a:pt x="818299" y="621030"/>
                      <a:pt x="896690" y="487585"/>
                      <a:pt x="955554" y="353568"/>
                    </a:cubicBezTo>
                    <a:cubicBezTo>
                      <a:pt x="958317" y="347282"/>
                      <a:pt x="960984" y="341090"/>
                      <a:pt x="963651" y="334804"/>
                    </a:cubicBezTo>
                    <a:lnTo>
                      <a:pt x="968985" y="322326"/>
                    </a:lnTo>
                    <a:cubicBezTo>
                      <a:pt x="973747" y="311277"/>
                      <a:pt x="978700" y="300419"/>
                      <a:pt x="983653" y="289465"/>
                    </a:cubicBezTo>
                    <a:lnTo>
                      <a:pt x="991749" y="271844"/>
                    </a:lnTo>
                    <a:cubicBezTo>
                      <a:pt x="999369" y="255270"/>
                      <a:pt x="1006894" y="238792"/>
                      <a:pt x="1014133" y="222123"/>
                    </a:cubicBezTo>
                    <a:cubicBezTo>
                      <a:pt x="1028135" y="189929"/>
                      <a:pt x="1037850" y="163449"/>
                      <a:pt x="1044708" y="138875"/>
                    </a:cubicBezTo>
                    <a:cubicBezTo>
                      <a:pt x="1051471" y="268510"/>
                      <a:pt x="1075474" y="403193"/>
                      <a:pt x="1115860" y="539210"/>
                    </a:cubicBezTo>
                    <a:cubicBezTo>
                      <a:pt x="1161390" y="692658"/>
                      <a:pt x="1226636" y="841820"/>
                      <a:pt x="1309789" y="982789"/>
                    </a:cubicBezTo>
                    <a:cubicBezTo>
                      <a:pt x="1393514" y="1124712"/>
                      <a:pt x="1493241" y="1252156"/>
                      <a:pt x="1606207" y="1361694"/>
                    </a:cubicBezTo>
                    <a:cubicBezTo>
                      <a:pt x="1663548" y="1417130"/>
                      <a:pt x="1724508" y="1467803"/>
                      <a:pt x="1787658" y="1512094"/>
                    </a:cubicBezTo>
                    <a:cubicBezTo>
                      <a:pt x="1854810" y="1559147"/>
                      <a:pt x="1927200" y="1600486"/>
                      <a:pt x="2002828" y="1635062"/>
                    </a:cubicBezTo>
                    <a:cubicBezTo>
                      <a:pt x="2059597" y="1660970"/>
                      <a:pt x="2117033" y="1682210"/>
                      <a:pt x="2173802" y="1698212"/>
                    </a:cubicBezTo>
                    <a:cubicBezTo>
                      <a:pt x="2222379" y="1711928"/>
                      <a:pt x="2270862" y="1721930"/>
                      <a:pt x="2317820" y="1727835"/>
                    </a:cubicBezTo>
                    <a:lnTo>
                      <a:pt x="2319725" y="1728026"/>
                    </a:lnTo>
                    <a:lnTo>
                      <a:pt x="2321630" y="1728026"/>
                    </a:lnTo>
                    <a:cubicBezTo>
                      <a:pt x="2326392" y="1728502"/>
                      <a:pt x="2331155" y="1728788"/>
                      <a:pt x="2335917" y="1729073"/>
                    </a:cubicBezTo>
                    <a:lnTo>
                      <a:pt x="2341537" y="1729073"/>
                    </a:lnTo>
                    <a:cubicBezTo>
                      <a:pt x="2347157" y="1729073"/>
                      <a:pt x="2352777" y="1729073"/>
                      <a:pt x="2358396" y="1728883"/>
                    </a:cubicBezTo>
                    <a:lnTo>
                      <a:pt x="2361159" y="1728597"/>
                    </a:lnTo>
                    <a:lnTo>
                      <a:pt x="2363826" y="1728311"/>
                    </a:lnTo>
                    <a:lnTo>
                      <a:pt x="2364969" y="1728121"/>
                    </a:lnTo>
                    <a:lnTo>
                      <a:pt x="2364969" y="1728121"/>
                    </a:lnTo>
                    <a:cubicBezTo>
                      <a:pt x="2366778" y="1728121"/>
                      <a:pt x="2368588" y="1727454"/>
                      <a:pt x="2370112" y="1726216"/>
                    </a:cubicBezTo>
                    <a:cubicBezTo>
                      <a:pt x="2371446" y="1724978"/>
                      <a:pt x="2372684" y="1722787"/>
                      <a:pt x="2372494" y="1720977"/>
                    </a:cubicBezTo>
                    <a:cubicBezTo>
                      <a:pt x="2370684" y="1696022"/>
                      <a:pt x="2367445" y="1670304"/>
                      <a:pt x="2362587" y="1642205"/>
                    </a:cubicBezTo>
                    <a:cubicBezTo>
                      <a:pt x="2357444" y="1612297"/>
                      <a:pt x="2350491" y="1582007"/>
                      <a:pt x="2345824" y="1561814"/>
                    </a:cubicBezTo>
                    <a:cubicBezTo>
                      <a:pt x="2341728" y="1544193"/>
                      <a:pt x="2337346" y="1526572"/>
                      <a:pt x="2333060" y="1508951"/>
                    </a:cubicBezTo>
                    <a:lnTo>
                      <a:pt x="2326488" y="1481900"/>
                    </a:lnTo>
                    <a:cubicBezTo>
                      <a:pt x="2320678" y="1457706"/>
                      <a:pt x="2314867" y="1431798"/>
                      <a:pt x="2308771" y="1402652"/>
                    </a:cubicBezTo>
                    <a:cubicBezTo>
                      <a:pt x="2283149" y="1281303"/>
                      <a:pt x="2259051" y="1175385"/>
                      <a:pt x="2235143" y="1078611"/>
                    </a:cubicBezTo>
                    <a:cubicBezTo>
                      <a:pt x="2206378" y="962787"/>
                      <a:pt x="2177231" y="858107"/>
                      <a:pt x="2145799" y="758571"/>
                    </a:cubicBezTo>
                    <a:cubicBezTo>
                      <a:pt x="2129701" y="707422"/>
                      <a:pt x="2114937" y="665226"/>
                      <a:pt x="2099221" y="625697"/>
                    </a:cubicBezTo>
                    <a:cubicBezTo>
                      <a:pt x="2082267" y="582740"/>
                      <a:pt x="2063121" y="540639"/>
                      <a:pt x="2042357" y="500444"/>
                    </a:cubicBezTo>
                    <a:cubicBezTo>
                      <a:pt x="1998161" y="415100"/>
                      <a:pt x="1945773" y="340138"/>
                      <a:pt x="1886814" y="277749"/>
                    </a:cubicBezTo>
                    <a:cubicBezTo>
                      <a:pt x="1855762" y="244888"/>
                      <a:pt x="1821282" y="214408"/>
                      <a:pt x="1784325" y="187071"/>
                    </a:cubicBezTo>
                    <a:cubicBezTo>
                      <a:pt x="1745558" y="158401"/>
                      <a:pt x="1703172" y="131064"/>
                      <a:pt x="1654785" y="103632"/>
                    </a:cubicBezTo>
                    <a:cubicBezTo>
                      <a:pt x="1618018" y="82772"/>
                      <a:pt x="1577156" y="61722"/>
                      <a:pt x="1526102" y="37433"/>
                    </a:cubicBezTo>
                    <a:cubicBezTo>
                      <a:pt x="1525530" y="37624"/>
                      <a:pt x="1525149" y="37719"/>
                      <a:pt x="1524768" y="37719"/>
                    </a:cubicBezTo>
                    <a:cubicBezTo>
                      <a:pt x="1513910" y="32861"/>
                      <a:pt x="1503528" y="28575"/>
                      <a:pt x="1491240" y="23717"/>
                    </a:cubicBezTo>
                    <a:cubicBezTo>
                      <a:pt x="1486383" y="21812"/>
                      <a:pt x="1481620" y="19812"/>
                      <a:pt x="1476762" y="17812"/>
                    </a:cubicBezTo>
                    <a:cubicBezTo>
                      <a:pt x="1470190" y="15145"/>
                      <a:pt x="1461618" y="11525"/>
                      <a:pt x="1453426" y="7429"/>
                    </a:cubicBezTo>
                    <a:cubicBezTo>
                      <a:pt x="1448664" y="5048"/>
                      <a:pt x="1443901" y="2572"/>
                      <a:pt x="1439329" y="0"/>
                    </a:cubicBezTo>
                    <a:lnTo>
                      <a:pt x="1439329" y="0"/>
                    </a:lnTo>
                  </a:path>
                </a:pathLst>
              </a:custGeom>
              <a:solidFill>
                <a:srgbClr val="FBABB1"/>
              </a:solid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FBD7E539-710B-AF87-E8E7-0280C59B74BE}"/>
                  </a:ext>
                </a:extLst>
              </p:cNvPr>
              <p:cNvSpPr/>
              <p:nvPr/>
            </p:nvSpPr>
            <p:spPr>
              <a:xfrm>
                <a:off x="2646616" y="4542957"/>
                <a:ext cx="2322575" cy="1711928"/>
              </a:xfrm>
              <a:custGeom>
                <a:avLst/>
                <a:gdLst>
                  <a:gd name="connsiteX0" fmla="*/ 901065 w 2322575"/>
                  <a:gd name="connsiteY0" fmla="*/ 667 h 1711928"/>
                  <a:gd name="connsiteX1" fmla="*/ 899351 w 2322575"/>
                  <a:gd name="connsiteY1" fmla="*/ 2667 h 1711928"/>
                  <a:gd name="connsiteX2" fmla="*/ 864013 w 2322575"/>
                  <a:gd name="connsiteY2" fmla="*/ 16859 h 1711928"/>
                  <a:gd name="connsiteX3" fmla="*/ 849249 w 2322575"/>
                  <a:gd name="connsiteY3" fmla="*/ 22765 h 1711928"/>
                  <a:gd name="connsiteX4" fmla="*/ 823246 w 2322575"/>
                  <a:gd name="connsiteY4" fmla="*/ 34100 h 1711928"/>
                  <a:gd name="connsiteX5" fmla="*/ 699992 w 2322575"/>
                  <a:gd name="connsiteY5" fmla="*/ 110490 h 1711928"/>
                  <a:gd name="connsiteX6" fmla="*/ 530257 w 2322575"/>
                  <a:gd name="connsiteY6" fmla="*/ 258985 h 1711928"/>
                  <a:gd name="connsiteX7" fmla="*/ 390525 w 2322575"/>
                  <a:gd name="connsiteY7" fmla="*/ 436436 h 1711928"/>
                  <a:gd name="connsiteX8" fmla="*/ 328803 w 2322575"/>
                  <a:gd name="connsiteY8" fmla="*/ 540068 h 1711928"/>
                  <a:gd name="connsiteX9" fmla="*/ 270605 w 2322575"/>
                  <a:gd name="connsiteY9" fmla="*/ 653891 h 1711928"/>
                  <a:gd name="connsiteX10" fmla="*/ 101155 w 2322575"/>
                  <a:gd name="connsiteY10" fmla="*/ 1091279 h 1711928"/>
                  <a:gd name="connsiteX11" fmla="*/ 100775 w 2322575"/>
                  <a:gd name="connsiteY11" fmla="*/ 1092327 h 1711928"/>
                  <a:gd name="connsiteX12" fmla="*/ 87440 w 2322575"/>
                  <a:gd name="connsiteY12" fmla="*/ 1133666 h 1711928"/>
                  <a:gd name="connsiteX13" fmla="*/ 44101 w 2322575"/>
                  <a:gd name="connsiteY13" fmla="*/ 1273016 h 1711928"/>
                  <a:gd name="connsiteX14" fmla="*/ 26099 w 2322575"/>
                  <a:gd name="connsiteY14" fmla="*/ 1335405 h 1711928"/>
                  <a:gd name="connsiteX15" fmla="*/ 24765 w 2322575"/>
                  <a:gd name="connsiteY15" fmla="*/ 1340168 h 1711928"/>
                  <a:gd name="connsiteX16" fmla="*/ 190 w 2322575"/>
                  <a:gd name="connsiteY16" fmla="*/ 1424083 h 1711928"/>
                  <a:gd name="connsiteX17" fmla="*/ 0 w 2322575"/>
                  <a:gd name="connsiteY17" fmla="*/ 1424750 h 1711928"/>
                  <a:gd name="connsiteX18" fmla="*/ 28575 w 2322575"/>
                  <a:gd name="connsiteY18" fmla="*/ 1403890 h 1711928"/>
                  <a:gd name="connsiteX19" fmla="*/ 72104 w 2322575"/>
                  <a:gd name="connsiteY19" fmla="*/ 1369409 h 1711928"/>
                  <a:gd name="connsiteX20" fmla="*/ 113824 w 2322575"/>
                  <a:gd name="connsiteY20" fmla="*/ 1333500 h 1711928"/>
                  <a:gd name="connsiteX21" fmla="*/ 195548 w 2322575"/>
                  <a:gd name="connsiteY21" fmla="*/ 1259777 h 1711928"/>
                  <a:gd name="connsiteX22" fmla="*/ 195358 w 2322575"/>
                  <a:gd name="connsiteY22" fmla="*/ 1259872 h 1711928"/>
                  <a:gd name="connsiteX23" fmla="*/ 195548 w 2322575"/>
                  <a:gd name="connsiteY23" fmla="*/ 1259777 h 1711928"/>
                  <a:gd name="connsiteX24" fmla="*/ 195548 w 2322575"/>
                  <a:gd name="connsiteY24" fmla="*/ 1259777 h 1711928"/>
                  <a:gd name="connsiteX25" fmla="*/ 195548 w 2322575"/>
                  <a:gd name="connsiteY25" fmla="*/ 1259777 h 1711928"/>
                  <a:gd name="connsiteX26" fmla="*/ 195548 w 2322575"/>
                  <a:gd name="connsiteY26" fmla="*/ 1259777 h 1711928"/>
                  <a:gd name="connsiteX27" fmla="*/ 509111 w 2322575"/>
                  <a:gd name="connsiteY27" fmla="*/ 934402 h 1711928"/>
                  <a:gd name="connsiteX28" fmla="*/ 590169 w 2322575"/>
                  <a:gd name="connsiteY28" fmla="*/ 838295 h 1711928"/>
                  <a:gd name="connsiteX29" fmla="*/ 629507 w 2322575"/>
                  <a:gd name="connsiteY29" fmla="*/ 789718 h 1711928"/>
                  <a:gd name="connsiteX30" fmla="*/ 667798 w 2322575"/>
                  <a:gd name="connsiteY30" fmla="*/ 740474 h 1711928"/>
                  <a:gd name="connsiteX31" fmla="*/ 739426 w 2322575"/>
                  <a:gd name="connsiteY31" fmla="*/ 639032 h 1711928"/>
                  <a:gd name="connsiteX32" fmla="*/ 773240 w 2322575"/>
                  <a:gd name="connsiteY32" fmla="*/ 587121 h 1711928"/>
                  <a:gd name="connsiteX33" fmla="*/ 790384 w 2322575"/>
                  <a:gd name="connsiteY33" fmla="*/ 559880 h 1711928"/>
                  <a:gd name="connsiteX34" fmla="*/ 797814 w 2322575"/>
                  <a:gd name="connsiteY34" fmla="*/ 547878 h 1711928"/>
                  <a:gd name="connsiteX35" fmla="*/ 799148 w 2322575"/>
                  <a:gd name="connsiteY35" fmla="*/ 545783 h 1711928"/>
                  <a:gd name="connsiteX36" fmla="*/ 800481 w 2322575"/>
                  <a:gd name="connsiteY36" fmla="*/ 543687 h 1711928"/>
                  <a:gd name="connsiteX37" fmla="*/ 808292 w 2322575"/>
                  <a:gd name="connsiteY37" fmla="*/ 531114 h 1711928"/>
                  <a:gd name="connsiteX38" fmla="*/ 840486 w 2322575"/>
                  <a:gd name="connsiteY38" fmla="*/ 478250 h 1711928"/>
                  <a:gd name="connsiteX39" fmla="*/ 904208 w 2322575"/>
                  <a:gd name="connsiteY39" fmla="*/ 372332 h 1711928"/>
                  <a:gd name="connsiteX40" fmla="*/ 1023366 w 2322575"/>
                  <a:gd name="connsiteY40" fmla="*/ 184785 h 1711928"/>
                  <a:gd name="connsiteX41" fmla="*/ 1044988 w 2322575"/>
                  <a:gd name="connsiteY41" fmla="*/ 122587 h 1711928"/>
                  <a:gd name="connsiteX42" fmla="*/ 1115759 w 2322575"/>
                  <a:gd name="connsiteY42" fmla="*/ 522922 h 1711928"/>
                  <a:gd name="connsiteX43" fmla="*/ 1309783 w 2322575"/>
                  <a:gd name="connsiteY43" fmla="*/ 966502 h 1711928"/>
                  <a:gd name="connsiteX44" fmla="*/ 1606201 w 2322575"/>
                  <a:gd name="connsiteY44" fmla="*/ 1345502 h 1711928"/>
                  <a:gd name="connsiteX45" fmla="*/ 1787652 w 2322575"/>
                  <a:gd name="connsiteY45" fmla="*/ 1495806 h 1711928"/>
                  <a:gd name="connsiteX46" fmla="*/ 2002917 w 2322575"/>
                  <a:gd name="connsiteY46" fmla="*/ 1618774 h 1711928"/>
                  <a:gd name="connsiteX47" fmla="*/ 2173796 w 2322575"/>
                  <a:gd name="connsiteY47" fmla="*/ 1681829 h 1711928"/>
                  <a:gd name="connsiteX48" fmla="*/ 2317909 w 2322575"/>
                  <a:gd name="connsiteY48" fmla="*/ 1711547 h 1711928"/>
                  <a:gd name="connsiteX49" fmla="*/ 2319814 w 2322575"/>
                  <a:gd name="connsiteY49" fmla="*/ 1711738 h 1711928"/>
                  <a:gd name="connsiteX50" fmla="*/ 2321624 w 2322575"/>
                  <a:gd name="connsiteY50" fmla="*/ 1711928 h 1711928"/>
                  <a:gd name="connsiteX51" fmla="*/ 2322576 w 2322575"/>
                  <a:gd name="connsiteY51" fmla="*/ 1711928 h 1711928"/>
                  <a:gd name="connsiteX52" fmla="*/ 2253520 w 2322575"/>
                  <a:gd name="connsiteY52" fmla="*/ 1391602 h 1711928"/>
                  <a:gd name="connsiteX53" fmla="*/ 2203514 w 2322575"/>
                  <a:gd name="connsiteY53" fmla="*/ 1201293 h 1711928"/>
                  <a:gd name="connsiteX54" fmla="*/ 2145697 w 2322575"/>
                  <a:gd name="connsiteY54" fmla="*/ 1014698 h 1711928"/>
                  <a:gd name="connsiteX55" fmla="*/ 2145697 w 2322575"/>
                  <a:gd name="connsiteY55" fmla="*/ 1015079 h 1711928"/>
                  <a:gd name="connsiteX56" fmla="*/ 2099977 w 2322575"/>
                  <a:gd name="connsiteY56" fmla="*/ 887825 h 1711928"/>
                  <a:gd name="connsiteX57" fmla="*/ 2051209 w 2322575"/>
                  <a:gd name="connsiteY57" fmla="*/ 769525 h 1711928"/>
                  <a:gd name="connsiteX58" fmla="*/ 1996535 w 2322575"/>
                  <a:gd name="connsiteY58" fmla="*/ 660559 h 1711928"/>
                  <a:gd name="connsiteX59" fmla="*/ 1966722 w 2322575"/>
                  <a:gd name="connsiteY59" fmla="*/ 609219 h 1711928"/>
                  <a:gd name="connsiteX60" fmla="*/ 1934718 w 2322575"/>
                  <a:gd name="connsiteY60" fmla="*/ 559213 h 1711928"/>
                  <a:gd name="connsiteX61" fmla="*/ 1935004 w 2322575"/>
                  <a:gd name="connsiteY61" fmla="*/ 559689 h 1711928"/>
                  <a:gd name="connsiteX62" fmla="*/ 1846231 w 2322575"/>
                  <a:gd name="connsiteY62" fmla="*/ 443293 h 1711928"/>
                  <a:gd name="connsiteX63" fmla="*/ 1796606 w 2322575"/>
                  <a:gd name="connsiteY63" fmla="*/ 389668 h 1711928"/>
                  <a:gd name="connsiteX64" fmla="*/ 1743932 w 2322575"/>
                  <a:gd name="connsiteY64" fmla="*/ 340042 h 1711928"/>
                  <a:gd name="connsiteX65" fmla="*/ 1743932 w 2322575"/>
                  <a:gd name="connsiteY65" fmla="*/ 340042 h 1711928"/>
                  <a:gd name="connsiteX66" fmla="*/ 1681734 w 2322575"/>
                  <a:gd name="connsiteY66" fmla="*/ 289846 h 1711928"/>
                  <a:gd name="connsiteX67" fmla="*/ 1626680 w 2322575"/>
                  <a:gd name="connsiteY67" fmla="*/ 252032 h 1711928"/>
                  <a:gd name="connsiteX68" fmla="*/ 1501616 w 2322575"/>
                  <a:gd name="connsiteY68" fmla="*/ 175736 h 1711928"/>
                  <a:gd name="connsiteX69" fmla="*/ 1439799 w 2322575"/>
                  <a:gd name="connsiteY69" fmla="*/ 136970 h 1711928"/>
                  <a:gd name="connsiteX70" fmla="*/ 1380839 w 2322575"/>
                  <a:gd name="connsiteY70" fmla="*/ 95345 h 1711928"/>
                  <a:gd name="connsiteX71" fmla="*/ 1328261 w 2322575"/>
                  <a:gd name="connsiteY71" fmla="*/ 50578 h 1711928"/>
                  <a:gd name="connsiteX72" fmla="*/ 1306830 w 2322575"/>
                  <a:gd name="connsiteY72" fmla="*/ 28956 h 1711928"/>
                  <a:gd name="connsiteX73" fmla="*/ 1262253 w 2322575"/>
                  <a:gd name="connsiteY73" fmla="*/ 34385 h 1711928"/>
                  <a:gd name="connsiteX74" fmla="*/ 1260824 w 2322575"/>
                  <a:gd name="connsiteY74" fmla="*/ 35052 h 1711928"/>
                  <a:gd name="connsiteX75" fmla="*/ 1248442 w 2322575"/>
                  <a:gd name="connsiteY75" fmla="*/ 35814 h 1711928"/>
                  <a:gd name="connsiteX76" fmla="*/ 1211389 w 2322575"/>
                  <a:gd name="connsiteY76" fmla="*/ 38386 h 1711928"/>
                  <a:gd name="connsiteX77" fmla="*/ 1203770 w 2322575"/>
                  <a:gd name="connsiteY77" fmla="*/ 38957 h 1711928"/>
                  <a:gd name="connsiteX78" fmla="*/ 1198721 w 2322575"/>
                  <a:gd name="connsiteY78" fmla="*/ 39338 h 1711928"/>
                  <a:gd name="connsiteX79" fmla="*/ 1153763 w 2322575"/>
                  <a:gd name="connsiteY79" fmla="*/ 42767 h 1711928"/>
                  <a:gd name="connsiteX80" fmla="*/ 1055561 w 2322575"/>
                  <a:gd name="connsiteY80" fmla="*/ 58388 h 1711928"/>
                  <a:gd name="connsiteX81" fmla="*/ 1054132 w 2322575"/>
                  <a:gd name="connsiteY81" fmla="*/ 56102 h 1711928"/>
                  <a:gd name="connsiteX82" fmla="*/ 1049369 w 2322575"/>
                  <a:gd name="connsiteY82" fmla="*/ 54483 h 1711928"/>
                  <a:gd name="connsiteX83" fmla="*/ 1043369 w 2322575"/>
                  <a:gd name="connsiteY83" fmla="*/ 57436 h 1711928"/>
                  <a:gd name="connsiteX84" fmla="*/ 1041654 w 2322575"/>
                  <a:gd name="connsiteY84" fmla="*/ 63055 h 1711928"/>
                  <a:gd name="connsiteX85" fmla="*/ 1041845 w 2322575"/>
                  <a:gd name="connsiteY85" fmla="*/ 64770 h 1711928"/>
                  <a:gd name="connsiteX86" fmla="*/ 1040892 w 2322575"/>
                  <a:gd name="connsiteY86" fmla="*/ 67342 h 1711928"/>
                  <a:gd name="connsiteX87" fmla="*/ 1040606 w 2322575"/>
                  <a:gd name="connsiteY87" fmla="*/ 69533 h 1711928"/>
                  <a:gd name="connsiteX88" fmla="*/ 1040321 w 2322575"/>
                  <a:gd name="connsiteY88" fmla="*/ 71723 h 1711928"/>
                  <a:gd name="connsiteX89" fmla="*/ 966121 w 2322575"/>
                  <a:gd name="connsiteY89" fmla="*/ 48101 h 1711928"/>
                  <a:gd name="connsiteX90" fmla="*/ 900684 w 2322575"/>
                  <a:gd name="connsiteY90" fmla="*/ 14954 h 1711928"/>
                  <a:gd name="connsiteX91" fmla="*/ 901160 w 2322575"/>
                  <a:gd name="connsiteY91" fmla="*/ 14954 h 1711928"/>
                  <a:gd name="connsiteX92" fmla="*/ 904494 w 2322575"/>
                  <a:gd name="connsiteY92" fmla="*/ 13335 h 1711928"/>
                  <a:gd name="connsiteX93" fmla="*/ 906494 w 2322575"/>
                  <a:gd name="connsiteY93" fmla="*/ 7715 h 1711928"/>
                  <a:gd name="connsiteX94" fmla="*/ 905161 w 2322575"/>
                  <a:gd name="connsiteY94" fmla="*/ 4000 h 1711928"/>
                  <a:gd name="connsiteX95" fmla="*/ 902399 w 2322575"/>
                  <a:gd name="connsiteY95" fmla="*/ 0 h 1711928"/>
                  <a:gd name="connsiteX96" fmla="*/ 900970 w 2322575"/>
                  <a:gd name="connsiteY96" fmla="*/ 571 h 171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22575" h="1711928">
                    <a:moveTo>
                      <a:pt x="901065" y="667"/>
                    </a:moveTo>
                    <a:cubicBezTo>
                      <a:pt x="900303" y="1810"/>
                      <a:pt x="899922" y="2381"/>
                      <a:pt x="899351" y="2667"/>
                    </a:cubicBezTo>
                    <a:lnTo>
                      <a:pt x="864013" y="16859"/>
                    </a:lnTo>
                    <a:lnTo>
                      <a:pt x="849249" y="22765"/>
                    </a:lnTo>
                    <a:cubicBezTo>
                      <a:pt x="840581" y="26479"/>
                      <a:pt x="831914" y="30290"/>
                      <a:pt x="823246" y="34100"/>
                    </a:cubicBezTo>
                    <a:cubicBezTo>
                      <a:pt x="780383" y="56959"/>
                      <a:pt x="738950" y="82677"/>
                      <a:pt x="699992" y="110490"/>
                    </a:cubicBezTo>
                    <a:cubicBezTo>
                      <a:pt x="640175" y="153353"/>
                      <a:pt x="583121" y="203263"/>
                      <a:pt x="530257" y="258985"/>
                    </a:cubicBezTo>
                    <a:cubicBezTo>
                      <a:pt x="479870" y="312134"/>
                      <a:pt x="432816" y="371856"/>
                      <a:pt x="390525" y="436436"/>
                    </a:cubicBezTo>
                    <a:cubicBezTo>
                      <a:pt x="371285" y="465677"/>
                      <a:pt x="351663" y="498634"/>
                      <a:pt x="328803" y="540068"/>
                    </a:cubicBezTo>
                    <a:cubicBezTo>
                      <a:pt x="309467" y="575024"/>
                      <a:pt x="290417" y="612267"/>
                      <a:pt x="270605" y="653891"/>
                    </a:cubicBezTo>
                    <a:cubicBezTo>
                      <a:pt x="211931" y="776764"/>
                      <a:pt x="159734" y="911733"/>
                      <a:pt x="101155" y="1091279"/>
                    </a:cubicBezTo>
                    <a:lnTo>
                      <a:pt x="100775" y="1092327"/>
                    </a:lnTo>
                    <a:cubicBezTo>
                      <a:pt x="96298" y="1106138"/>
                      <a:pt x="91821" y="1119854"/>
                      <a:pt x="87440" y="1133666"/>
                    </a:cubicBezTo>
                    <a:cubicBezTo>
                      <a:pt x="74009" y="1175576"/>
                      <a:pt x="58579" y="1224439"/>
                      <a:pt x="44101" y="1273016"/>
                    </a:cubicBezTo>
                    <a:cubicBezTo>
                      <a:pt x="38005" y="1293781"/>
                      <a:pt x="32004" y="1314545"/>
                      <a:pt x="26099" y="1335405"/>
                    </a:cubicBezTo>
                    <a:lnTo>
                      <a:pt x="24765" y="1340168"/>
                    </a:lnTo>
                    <a:cubicBezTo>
                      <a:pt x="16288" y="1369695"/>
                      <a:pt x="8287" y="1397603"/>
                      <a:pt x="190" y="1424083"/>
                    </a:cubicBezTo>
                    <a:cubicBezTo>
                      <a:pt x="190" y="1424273"/>
                      <a:pt x="95" y="1424559"/>
                      <a:pt x="0" y="1424750"/>
                    </a:cubicBezTo>
                    <a:cubicBezTo>
                      <a:pt x="9620" y="1417892"/>
                      <a:pt x="19145" y="1410938"/>
                      <a:pt x="28575" y="1403890"/>
                    </a:cubicBezTo>
                    <a:cubicBezTo>
                      <a:pt x="43339" y="1392745"/>
                      <a:pt x="57912" y="1381316"/>
                      <a:pt x="72104" y="1369409"/>
                    </a:cubicBezTo>
                    <a:cubicBezTo>
                      <a:pt x="86106" y="1357598"/>
                      <a:pt x="100013" y="1345597"/>
                      <a:pt x="113824" y="1333500"/>
                    </a:cubicBezTo>
                    <a:cubicBezTo>
                      <a:pt x="141446" y="1309307"/>
                      <a:pt x="168688" y="1284732"/>
                      <a:pt x="195548" y="1259777"/>
                    </a:cubicBezTo>
                    <a:cubicBezTo>
                      <a:pt x="195548" y="1259777"/>
                      <a:pt x="195453" y="1259872"/>
                      <a:pt x="195358" y="1259872"/>
                    </a:cubicBezTo>
                    <a:cubicBezTo>
                      <a:pt x="195358" y="1259872"/>
                      <a:pt x="195453" y="1259777"/>
                      <a:pt x="195548" y="1259777"/>
                    </a:cubicBezTo>
                    <a:lnTo>
                      <a:pt x="195548" y="1259777"/>
                    </a:lnTo>
                    <a:cubicBezTo>
                      <a:pt x="195548" y="1259777"/>
                      <a:pt x="195548" y="1259777"/>
                      <a:pt x="195548" y="1259777"/>
                    </a:cubicBezTo>
                    <a:lnTo>
                      <a:pt x="195548" y="1259777"/>
                    </a:lnTo>
                    <a:cubicBezTo>
                      <a:pt x="305943" y="1157288"/>
                      <a:pt x="410432" y="1048322"/>
                      <a:pt x="509111" y="934402"/>
                    </a:cubicBezTo>
                    <a:cubicBezTo>
                      <a:pt x="536543" y="902684"/>
                      <a:pt x="563594" y="870680"/>
                      <a:pt x="590169" y="838295"/>
                    </a:cubicBezTo>
                    <a:cubicBezTo>
                      <a:pt x="603409" y="822198"/>
                      <a:pt x="616458" y="806006"/>
                      <a:pt x="629507" y="789718"/>
                    </a:cubicBezTo>
                    <a:cubicBezTo>
                      <a:pt x="642461" y="773430"/>
                      <a:pt x="655320" y="757142"/>
                      <a:pt x="667798" y="740474"/>
                    </a:cubicBezTo>
                    <a:cubicBezTo>
                      <a:pt x="692658" y="707326"/>
                      <a:pt x="716471" y="673513"/>
                      <a:pt x="739426" y="639032"/>
                    </a:cubicBezTo>
                    <a:cubicBezTo>
                      <a:pt x="750856" y="621887"/>
                      <a:pt x="762095" y="604552"/>
                      <a:pt x="773240" y="587121"/>
                    </a:cubicBezTo>
                    <a:cubicBezTo>
                      <a:pt x="779050" y="578072"/>
                      <a:pt x="784765" y="569024"/>
                      <a:pt x="790384" y="559880"/>
                    </a:cubicBezTo>
                    <a:cubicBezTo>
                      <a:pt x="792861" y="555879"/>
                      <a:pt x="795338" y="551879"/>
                      <a:pt x="797814" y="547878"/>
                    </a:cubicBezTo>
                    <a:cubicBezTo>
                      <a:pt x="798100" y="547116"/>
                      <a:pt x="798481" y="546449"/>
                      <a:pt x="799148" y="545783"/>
                    </a:cubicBezTo>
                    <a:cubicBezTo>
                      <a:pt x="799624" y="545116"/>
                      <a:pt x="800005" y="544354"/>
                      <a:pt x="800481" y="543687"/>
                    </a:cubicBezTo>
                    <a:lnTo>
                      <a:pt x="808292" y="531114"/>
                    </a:lnTo>
                    <a:cubicBezTo>
                      <a:pt x="819055" y="513588"/>
                      <a:pt x="829818" y="495967"/>
                      <a:pt x="840486" y="478250"/>
                    </a:cubicBezTo>
                    <a:cubicBezTo>
                      <a:pt x="861727" y="443008"/>
                      <a:pt x="882872" y="407575"/>
                      <a:pt x="904208" y="372332"/>
                    </a:cubicBezTo>
                    <a:cubicBezTo>
                      <a:pt x="942499" y="308896"/>
                      <a:pt x="981551" y="245840"/>
                      <a:pt x="1023366" y="184785"/>
                    </a:cubicBezTo>
                    <a:cubicBezTo>
                      <a:pt x="1032796" y="161639"/>
                      <a:pt x="1039749" y="141542"/>
                      <a:pt x="1044988" y="122587"/>
                    </a:cubicBezTo>
                    <a:cubicBezTo>
                      <a:pt x="1051465" y="251650"/>
                      <a:pt x="1075277" y="386334"/>
                      <a:pt x="1115759" y="522922"/>
                    </a:cubicBezTo>
                    <a:cubicBezTo>
                      <a:pt x="1161383" y="676370"/>
                      <a:pt x="1226630" y="825627"/>
                      <a:pt x="1309783" y="966502"/>
                    </a:cubicBezTo>
                    <a:cubicBezTo>
                      <a:pt x="1393508" y="1108424"/>
                      <a:pt x="1493234" y="1235964"/>
                      <a:pt x="1606201" y="1345502"/>
                    </a:cubicBezTo>
                    <a:cubicBezTo>
                      <a:pt x="1663351" y="1400842"/>
                      <a:pt x="1724406" y="1451419"/>
                      <a:pt x="1787652" y="1495806"/>
                    </a:cubicBezTo>
                    <a:cubicBezTo>
                      <a:pt x="1854803" y="1542955"/>
                      <a:pt x="1927193" y="1584293"/>
                      <a:pt x="2002917" y="1618774"/>
                    </a:cubicBezTo>
                    <a:cubicBezTo>
                      <a:pt x="2059781" y="1644777"/>
                      <a:pt x="2117312" y="1666018"/>
                      <a:pt x="2173796" y="1681829"/>
                    </a:cubicBezTo>
                    <a:cubicBezTo>
                      <a:pt x="2222183" y="1695545"/>
                      <a:pt x="2270665" y="1705547"/>
                      <a:pt x="2317909" y="1711547"/>
                    </a:cubicBezTo>
                    <a:lnTo>
                      <a:pt x="2319814" y="1711738"/>
                    </a:lnTo>
                    <a:lnTo>
                      <a:pt x="2321624" y="1711928"/>
                    </a:lnTo>
                    <a:cubicBezTo>
                      <a:pt x="2321624" y="1711928"/>
                      <a:pt x="2322290" y="1711928"/>
                      <a:pt x="2322576" y="1711928"/>
                    </a:cubicBezTo>
                    <a:cubicBezTo>
                      <a:pt x="2301907" y="1604677"/>
                      <a:pt x="2279237" y="1497806"/>
                      <a:pt x="2253520" y="1391602"/>
                    </a:cubicBezTo>
                    <a:cubicBezTo>
                      <a:pt x="2238089" y="1327880"/>
                      <a:pt x="2221516" y="1264349"/>
                      <a:pt x="2203514" y="1201293"/>
                    </a:cubicBezTo>
                    <a:cubicBezTo>
                      <a:pt x="2185702" y="1138714"/>
                      <a:pt x="2166461" y="1076420"/>
                      <a:pt x="2145697" y="1014698"/>
                    </a:cubicBezTo>
                    <a:cubicBezTo>
                      <a:pt x="2145697" y="1014793"/>
                      <a:pt x="2145697" y="1014984"/>
                      <a:pt x="2145697" y="1015079"/>
                    </a:cubicBezTo>
                    <a:cubicBezTo>
                      <a:pt x="2131219" y="972312"/>
                      <a:pt x="2116169" y="929926"/>
                      <a:pt x="2099977" y="887825"/>
                    </a:cubicBezTo>
                    <a:cubicBezTo>
                      <a:pt x="2084737" y="848011"/>
                      <a:pt x="2068925" y="808387"/>
                      <a:pt x="2051209" y="769525"/>
                    </a:cubicBezTo>
                    <a:cubicBezTo>
                      <a:pt x="2034350" y="732568"/>
                      <a:pt x="2016347" y="696087"/>
                      <a:pt x="1996535" y="660559"/>
                    </a:cubicBezTo>
                    <a:cubicBezTo>
                      <a:pt x="1986915" y="643223"/>
                      <a:pt x="1977009" y="626078"/>
                      <a:pt x="1966722" y="609219"/>
                    </a:cubicBezTo>
                    <a:cubicBezTo>
                      <a:pt x="1956435" y="592360"/>
                      <a:pt x="1945767" y="575691"/>
                      <a:pt x="1934718" y="559213"/>
                    </a:cubicBezTo>
                    <a:cubicBezTo>
                      <a:pt x="1934813" y="559403"/>
                      <a:pt x="1934909" y="559499"/>
                      <a:pt x="1935004" y="559689"/>
                    </a:cubicBezTo>
                    <a:cubicBezTo>
                      <a:pt x="1907667" y="519208"/>
                      <a:pt x="1878235" y="480155"/>
                      <a:pt x="1846231" y="443293"/>
                    </a:cubicBezTo>
                    <a:cubicBezTo>
                      <a:pt x="1830324" y="424910"/>
                      <a:pt x="1813751" y="406908"/>
                      <a:pt x="1796606" y="389668"/>
                    </a:cubicBezTo>
                    <a:cubicBezTo>
                      <a:pt x="1779556" y="372523"/>
                      <a:pt x="1762030" y="356045"/>
                      <a:pt x="1743932" y="340042"/>
                    </a:cubicBezTo>
                    <a:lnTo>
                      <a:pt x="1743932" y="340042"/>
                    </a:lnTo>
                    <a:cubicBezTo>
                      <a:pt x="1723930" y="322421"/>
                      <a:pt x="1703165" y="305657"/>
                      <a:pt x="1681734" y="289846"/>
                    </a:cubicBezTo>
                    <a:cubicBezTo>
                      <a:pt x="1663827" y="276701"/>
                      <a:pt x="1645444" y="264128"/>
                      <a:pt x="1626680" y="252032"/>
                    </a:cubicBezTo>
                    <a:cubicBezTo>
                      <a:pt x="1585627" y="225552"/>
                      <a:pt x="1543336" y="200978"/>
                      <a:pt x="1501616" y="175736"/>
                    </a:cubicBezTo>
                    <a:cubicBezTo>
                      <a:pt x="1480852" y="163163"/>
                      <a:pt x="1460087" y="150304"/>
                      <a:pt x="1439799" y="136970"/>
                    </a:cubicBezTo>
                    <a:cubicBezTo>
                      <a:pt x="1419701" y="123730"/>
                      <a:pt x="1399889" y="110014"/>
                      <a:pt x="1380839" y="95345"/>
                    </a:cubicBezTo>
                    <a:cubicBezTo>
                      <a:pt x="1362647" y="81248"/>
                      <a:pt x="1344835" y="66484"/>
                      <a:pt x="1328261" y="50578"/>
                    </a:cubicBezTo>
                    <a:cubicBezTo>
                      <a:pt x="1320927" y="43529"/>
                      <a:pt x="1313783" y="36386"/>
                      <a:pt x="1306830" y="28956"/>
                    </a:cubicBezTo>
                    <a:cubicBezTo>
                      <a:pt x="1290923" y="31433"/>
                      <a:pt x="1275779" y="33147"/>
                      <a:pt x="1262253" y="34385"/>
                    </a:cubicBezTo>
                    <a:cubicBezTo>
                      <a:pt x="1261586" y="34576"/>
                      <a:pt x="1260824" y="34671"/>
                      <a:pt x="1260824" y="35052"/>
                    </a:cubicBezTo>
                    <a:lnTo>
                      <a:pt x="1248442" y="35814"/>
                    </a:lnTo>
                    <a:lnTo>
                      <a:pt x="1211389" y="38386"/>
                    </a:lnTo>
                    <a:lnTo>
                      <a:pt x="1203770" y="38957"/>
                    </a:lnTo>
                    <a:lnTo>
                      <a:pt x="1198721" y="39338"/>
                    </a:lnTo>
                    <a:cubicBezTo>
                      <a:pt x="1183767" y="40386"/>
                      <a:pt x="1168718" y="41434"/>
                      <a:pt x="1153763" y="42767"/>
                    </a:cubicBezTo>
                    <a:cubicBezTo>
                      <a:pt x="1124617" y="45434"/>
                      <a:pt x="1090136" y="49340"/>
                      <a:pt x="1055561" y="58388"/>
                    </a:cubicBezTo>
                    <a:cubicBezTo>
                      <a:pt x="1055846" y="57817"/>
                      <a:pt x="1055275" y="56864"/>
                      <a:pt x="1054132" y="56102"/>
                    </a:cubicBezTo>
                    <a:cubicBezTo>
                      <a:pt x="1052703" y="55054"/>
                      <a:pt x="1050989" y="54483"/>
                      <a:pt x="1049369" y="54483"/>
                    </a:cubicBezTo>
                    <a:cubicBezTo>
                      <a:pt x="1046702" y="54864"/>
                      <a:pt x="1044607" y="55817"/>
                      <a:pt x="1043369" y="57436"/>
                    </a:cubicBezTo>
                    <a:cubicBezTo>
                      <a:pt x="1041845" y="59436"/>
                      <a:pt x="1041654" y="61436"/>
                      <a:pt x="1041654" y="63055"/>
                    </a:cubicBezTo>
                    <a:lnTo>
                      <a:pt x="1041845" y="64770"/>
                    </a:lnTo>
                    <a:cubicBezTo>
                      <a:pt x="1041464" y="65246"/>
                      <a:pt x="1041083" y="66199"/>
                      <a:pt x="1040892" y="67342"/>
                    </a:cubicBezTo>
                    <a:lnTo>
                      <a:pt x="1040606" y="69533"/>
                    </a:lnTo>
                    <a:lnTo>
                      <a:pt x="1040321" y="71723"/>
                    </a:lnTo>
                    <a:cubicBezTo>
                      <a:pt x="1017175" y="67532"/>
                      <a:pt x="993553" y="60103"/>
                      <a:pt x="966121" y="48101"/>
                    </a:cubicBezTo>
                    <a:cubicBezTo>
                      <a:pt x="945071" y="38671"/>
                      <a:pt x="924878" y="28004"/>
                      <a:pt x="900684" y="14954"/>
                    </a:cubicBezTo>
                    <a:cubicBezTo>
                      <a:pt x="900779" y="14954"/>
                      <a:pt x="900970" y="14954"/>
                      <a:pt x="901160" y="14954"/>
                    </a:cubicBezTo>
                    <a:cubicBezTo>
                      <a:pt x="902494" y="14954"/>
                      <a:pt x="903542" y="14288"/>
                      <a:pt x="904494" y="13335"/>
                    </a:cubicBezTo>
                    <a:cubicBezTo>
                      <a:pt x="905828" y="11811"/>
                      <a:pt x="906590" y="9716"/>
                      <a:pt x="906494" y="7715"/>
                    </a:cubicBezTo>
                    <a:cubicBezTo>
                      <a:pt x="906304" y="6191"/>
                      <a:pt x="905828" y="5048"/>
                      <a:pt x="905161" y="4000"/>
                    </a:cubicBezTo>
                    <a:cubicBezTo>
                      <a:pt x="904780" y="2572"/>
                      <a:pt x="903732" y="1143"/>
                      <a:pt x="902399" y="0"/>
                    </a:cubicBezTo>
                    <a:lnTo>
                      <a:pt x="900970" y="571"/>
                    </a:lnTo>
                    <a:close/>
                  </a:path>
                </a:pathLst>
              </a:custGeom>
              <a:solidFill>
                <a:srgbClr val="FDCBCF"/>
              </a:solid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59EA6B8A-8F02-1670-CDD2-C0996C628097}"/>
                  </a:ext>
                </a:extLst>
              </p:cNvPr>
              <p:cNvSpPr/>
              <p:nvPr/>
            </p:nvSpPr>
            <p:spPr>
              <a:xfrm>
                <a:off x="3916172" y="4585058"/>
                <a:ext cx="785352" cy="1019186"/>
              </a:xfrm>
              <a:custGeom>
                <a:avLst/>
                <a:gdLst>
                  <a:gd name="connsiteX0" fmla="*/ 6413 w 785352"/>
                  <a:gd name="connsiteY0" fmla="*/ 2286 h 1019186"/>
                  <a:gd name="connsiteX1" fmla="*/ 317 w 785352"/>
                  <a:gd name="connsiteY1" fmla="*/ 11240 h 1019186"/>
                  <a:gd name="connsiteX2" fmla="*/ 2317 w 785352"/>
                  <a:gd name="connsiteY2" fmla="*/ 21908 h 1019186"/>
                  <a:gd name="connsiteX3" fmla="*/ 8508 w 785352"/>
                  <a:gd name="connsiteY3" fmla="*/ 31813 h 1019186"/>
                  <a:gd name="connsiteX4" fmla="*/ 14319 w 785352"/>
                  <a:gd name="connsiteY4" fmla="*/ 40767 h 1019186"/>
                  <a:gd name="connsiteX5" fmla="*/ 27082 w 785352"/>
                  <a:gd name="connsiteY5" fmla="*/ 59436 h 1019186"/>
                  <a:gd name="connsiteX6" fmla="*/ 52800 w 785352"/>
                  <a:gd name="connsiteY6" fmla="*/ 93726 h 1019186"/>
                  <a:gd name="connsiteX7" fmla="*/ 109854 w 785352"/>
                  <a:gd name="connsiteY7" fmla="*/ 158210 h 1019186"/>
                  <a:gd name="connsiteX8" fmla="*/ 234061 w 785352"/>
                  <a:gd name="connsiteY8" fmla="*/ 269272 h 1019186"/>
                  <a:gd name="connsiteX9" fmla="*/ 300069 w 785352"/>
                  <a:gd name="connsiteY9" fmla="*/ 321659 h 1019186"/>
                  <a:gd name="connsiteX10" fmla="*/ 367696 w 785352"/>
                  <a:gd name="connsiteY10" fmla="*/ 374047 h 1019186"/>
                  <a:gd name="connsiteX11" fmla="*/ 401034 w 785352"/>
                  <a:gd name="connsiteY11" fmla="*/ 400431 h 1019186"/>
                  <a:gd name="connsiteX12" fmla="*/ 431609 w 785352"/>
                  <a:gd name="connsiteY12" fmla="*/ 426530 h 1019186"/>
                  <a:gd name="connsiteX13" fmla="*/ 490093 w 785352"/>
                  <a:gd name="connsiteY13" fmla="*/ 482727 h 1019186"/>
                  <a:gd name="connsiteX14" fmla="*/ 532955 w 785352"/>
                  <a:gd name="connsiteY14" fmla="*/ 529971 h 1019186"/>
                  <a:gd name="connsiteX15" fmla="*/ 531812 w 785352"/>
                  <a:gd name="connsiteY15" fmla="*/ 528638 h 1019186"/>
                  <a:gd name="connsiteX16" fmla="*/ 702500 w 785352"/>
                  <a:gd name="connsiteY16" fmla="*/ 792671 h 1019186"/>
                  <a:gd name="connsiteX17" fmla="*/ 702310 w 785352"/>
                  <a:gd name="connsiteY17" fmla="*/ 792289 h 1019186"/>
                  <a:gd name="connsiteX18" fmla="*/ 748030 w 785352"/>
                  <a:gd name="connsiteY18" fmla="*/ 903542 h 1019186"/>
                  <a:gd name="connsiteX19" fmla="*/ 780796 w 785352"/>
                  <a:gd name="connsiteY19" fmla="*/ 1017556 h 1019186"/>
                  <a:gd name="connsiteX20" fmla="*/ 783748 w 785352"/>
                  <a:gd name="connsiteY20" fmla="*/ 1019080 h 1019186"/>
                  <a:gd name="connsiteX21" fmla="*/ 785272 w 785352"/>
                  <a:gd name="connsiteY21" fmla="*/ 1016127 h 1019186"/>
                  <a:gd name="connsiteX22" fmla="*/ 739743 w 785352"/>
                  <a:gd name="connsiteY22" fmla="*/ 859822 h 1019186"/>
                  <a:gd name="connsiteX23" fmla="*/ 670877 w 785352"/>
                  <a:gd name="connsiteY23" fmla="*/ 710089 h 1019186"/>
                  <a:gd name="connsiteX24" fmla="*/ 474376 w 785352"/>
                  <a:gd name="connsiteY24" fmla="*/ 446627 h 1019186"/>
                  <a:gd name="connsiteX25" fmla="*/ 350266 w 785352"/>
                  <a:gd name="connsiteY25" fmla="*/ 336995 h 1019186"/>
                  <a:gd name="connsiteX26" fmla="*/ 284734 w 785352"/>
                  <a:gd name="connsiteY26" fmla="*/ 283178 h 1019186"/>
                  <a:gd name="connsiteX27" fmla="*/ 220726 w 785352"/>
                  <a:gd name="connsiteY27" fmla="*/ 229076 h 1019186"/>
                  <a:gd name="connsiteX28" fmla="*/ 159766 w 785352"/>
                  <a:gd name="connsiteY28" fmla="*/ 172307 h 1019186"/>
                  <a:gd name="connsiteX29" fmla="*/ 102997 w 785352"/>
                  <a:gd name="connsiteY29" fmla="*/ 111347 h 1019186"/>
                  <a:gd name="connsiteX30" fmla="*/ 104044 w 785352"/>
                  <a:gd name="connsiteY30" fmla="*/ 112586 h 1019186"/>
                  <a:gd name="connsiteX31" fmla="*/ 102235 w 785352"/>
                  <a:gd name="connsiteY31" fmla="*/ 110490 h 1019186"/>
                  <a:gd name="connsiteX32" fmla="*/ 101663 w 785352"/>
                  <a:gd name="connsiteY32" fmla="*/ 109823 h 1019186"/>
                  <a:gd name="connsiteX33" fmla="*/ 101949 w 785352"/>
                  <a:gd name="connsiteY33" fmla="*/ 110204 h 1019186"/>
                  <a:gd name="connsiteX34" fmla="*/ 63849 w 785352"/>
                  <a:gd name="connsiteY34" fmla="*/ 62198 h 1019186"/>
                  <a:gd name="connsiteX35" fmla="*/ 44989 w 785352"/>
                  <a:gd name="connsiteY35" fmla="*/ 35433 h 1019186"/>
                  <a:gd name="connsiteX36" fmla="*/ 36322 w 785352"/>
                  <a:gd name="connsiteY36" fmla="*/ 22384 h 1019186"/>
                  <a:gd name="connsiteX37" fmla="*/ 26035 w 785352"/>
                  <a:gd name="connsiteY37" fmla="*/ 6477 h 1019186"/>
                  <a:gd name="connsiteX38" fmla="*/ 17176 w 785352"/>
                  <a:gd name="connsiteY38" fmla="*/ 286 h 1019186"/>
                  <a:gd name="connsiteX39" fmla="*/ 14224 w 785352"/>
                  <a:gd name="connsiteY39" fmla="*/ 0 h 1019186"/>
                  <a:gd name="connsiteX40" fmla="*/ 6508 w 785352"/>
                  <a:gd name="connsiteY40" fmla="*/ 2191 h 1019186"/>
                  <a:gd name="connsiteX41" fmla="*/ 102235 w 785352"/>
                  <a:gd name="connsiteY41" fmla="*/ 110395 h 1019186"/>
                  <a:gd name="connsiteX42" fmla="*/ 102997 w 785352"/>
                  <a:gd name="connsiteY42" fmla="*/ 111252 h 1019186"/>
                  <a:gd name="connsiteX43" fmla="*/ 102044 w 785352"/>
                  <a:gd name="connsiteY43" fmla="*/ 110109 h 1019186"/>
                  <a:gd name="connsiteX44" fmla="*/ 102330 w 785352"/>
                  <a:gd name="connsiteY44" fmla="*/ 110395 h 10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5352" h="1019186">
                    <a:moveTo>
                      <a:pt x="6413" y="2286"/>
                    </a:moveTo>
                    <a:cubicBezTo>
                      <a:pt x="3270" y="4382"/>
                      <a:pt x="1079" y="7620"/>
                      <a:pt x="317" y="11240"/>
                    </a:cubicBezTo>
                    <a:cubicBezTo>
                      <a:pt x="-540" y="15145"/>
                      <a:pt x="412" y="18479"/>
                      <a:pt x="2317" y="21908"/>
                    </a:cubicBezTo>
                    <a:cubicBezTo>
                      <a:pt x="4222" y="25337"/>
                      <a:pt x="6318" y="28575"/>
                      <a:pt x="8508" y="31813"/>
                    </a:cubicBezTo>
                    <a:cubicBezTo>
                      <a:pt x="10414" y="34766"/>
                      <a:pt x="12414" y="37814"/>
                      <a:pt x="14319" y="40767"/>
                    </a:cubicBezTo>
                    <a:cubicBezTo>
                      <a:pt x="18415" y="47054"/>
                      <a:pt x="22701" y="53340"/>
                      <a:pt x="27082" y="59436"/>
                    </a:cubicBezTo>
                    <a:cubicBezTo>
                      <a:pt x="35274" y="71152"/>
                      <a:pt x="43942" y="82582"/>
                      <a:pt x="52800" y="93726"/>
                    </a:cubicBezTo>
                    <a:cubicBezTo>
                      <a:pt x="70707" y="116205"/>
                      <a:pt x="89757" y="137732"/>
                      <a:pt x="109854" y="158210"/>
                    </a:cubicBezTo>
                    <a:cubicBezTo>
                      <a:pt x="148717" y="197929"/>
                      <a:pt x="190817" y="234410"/>
                      <a:pt x="234061" y="269272"/>
                    </a:cubicBezTo>
                    <a:cubicBezTo>
                      <a:pt x="255873" y="286988"/>
                      <a:pt x="277780" y="304514"/>
                      <a:pt x="300069" y="321659"/>
                    </a:cubicBezTo>
                    <a:cubicBezTo>
                      <a:pt x="322643" y="339090"/>
                      <a:pt x="345313" y="356425"/>
                      <a:pt x="367696" y="374047"/>
                    </a:cubicBezTo>
                    <a:cubicBezTo>
                      <a:pt x="378841" y="382810"/>
                      <a:pt x="390080" y="391478"/>
                      <a:pt x="401034" y="400431"/>
                    </a:cubicBezTo>
                    <a:cubicBezTo>
                      <a:pt x="411416" y="408908"/>
                      <a:pt x="421608" y="417671"/>
                      <a:pt x="431609" y="426530"/>
                    </a:cubicBezTo>
                    <a:cubicBezTo>
                      <a:pt x="451802" y="444532"/>
                      <a:pt x="471328" y="463201"/>
                      <a:pt x="490093" y="482727"/>
                    </a:cubicBezTo>
                    <a:cubicBezTo>
                      <a:pt x="504856" y="498062"/>
                      <a:pt x="519144" y="513874"/>
                      <a:pt x="532955" y="529971"/>
                    </a:cubicBezTo>
                    <a:lnTo>
                      <a:pt x="531812" y="528638"/>
                    </a:lnTo>
                    <a:cubicBezTo>
                      <a:pt x="600106" y="608552"/>
                      <a:pt x="657542" y="697706"/>
                      <a:pt x="702500" y="792671"/>
                    </a:cubicBezTo>
                    <a:lnTo>
                      <a:pt x="702310" y="792289"/>
                    </a:lnTo>
                    <a:cubicBezTo>
                      <a:pt x="719359" y="828580"/>
                      <a:pt x="734695" y="865727"/>
                      <a:pt x="748030" y="903542"/>
                    </a:cubicBezTo>
                    <a:cubicBezTo>
                      <a:pt x="761174" y="940784"/>
                      <a:pt x="772318" y="978884"/>
                      <a:pt x="780796" y="1017556"/>
                    </a:cubicBezTo>
                    <a:cubicBezTo>
                      <a:pt x="781081" y="1018794"/>
                      <a:pt x="782605" y="1019461"/>
                      <a:pt x="783748" y="1019080"/>
                    </a:cubicBezTo>
                    <a:cubicBezTo>
                      <a:pt x="785082" y="1018699"/>
                      <a:pt x="785558" y="1017365"/>
                      <a:pt x="785272" y="1016127"/>
                    </a:cubicBezTo>
                    <a:cubicBezTo>
                      <a:pt x="773652" y="963073"/>
                      <a:pt x="758793" y="910685"/>
                      <a:pt x="739743" y="859822"/>
                    </a:cubicBezTo>
                    <a:cubicBezTo>
                      <a:pt x="720502" y="808292"/>
                      <a:pt x="697166" y="758380"/>
                      <a:pt x="670877" y="710089"/>
                    </a:cubicBezTo>
                    <a:cubicBezTo>
                      <a:pt x="618299" y="613601"/>
                      <a:pt x="551624" y="524637"/>
                      <a:pt x="474376" y="446627"/>
                    </a:cubicBezTo>
                    <a:cubicBezTo>
                      <a:pt x="435514" y="407289"/>
                      <a:pt x="392842" y="372142"/>
                      <a:pt x="350266" y="336995"/>
                    </a:cubicBezTo>
                    <a:cubicBezTo>
                      <a:pt x="328453" y="319088"/>
                      <a:pt x="306641" y="301085"/>
                      <a:pt x="284734" y="283178"/>
                    </a:cubicBezTo>
                    <a:cubicBezTo>
                      <a:pt x="263112" y="265557"/>
                      <a:pt x="241681" y="247555"/>
                      <a:pt x="220726" y="229076"/>
                    </a:cubicBezTo>
                    <a:cubicBezTo>
                      <a:pt x="199866" y="210693"/>
                      <a:pt x="179482" y="191929"/>
                      <a:pt x="159766" y="172307"/>
                    </a:cubicBezTo>
                    <a:cubicBezTo>
                      <a:pt x="140144" y="152686"/>
                      <a:pt x="121094" y="132493"/>
                      <a:pt x="102997" y="111347"/>
                    </a:cubicBezTo>
                    <a:cubicBezTo>
                      <a:pt x="103378" y="111728"/>
                      <a:pt x="103663" y="112204"/>
                      <a:pt x="104044" y="112586"/>
                    </a:cubicBezTo>
                    <a:lnTo>
                      <a:pt x="102235" y="110490"/>
                    </a:lnTo>
                    <a:cubicBezTo>
                      <a:pt x="102235" y="110490"/>
                      <a:pt x="101854" y="110014"/>
                      <a:pt x="101663" y="109823"/>
                    </a:cubicBezTo>
                    <a:lnTo>
                      <a:pt x="101949" y="110204"/>
                    </a:lnTo>
                    <a:cubicBezTo>
                      <a:pt x="88709" y="94583"/>
                      <a:pt x="76041" y="78677"/>
                      <a:pt x="63849" y="62198"/>
                    </a:cubicBezTo>
                    <a:cubicBezTo>
                      <a:pt x="57372" y="53435"/>
                      <a:pt x="51085" y="44482"/>
                      <a:pt x="44989" y="35433"/>
                    </a:cubicBezTo>
                    <a:cubicBezTo>
                      <a:pt x="42037" y="31147"/>
                      <a:pt x="39179" y="26765"/>
                      <a:pt x="36322" y="22384"/>
                    </a:cubicBezTo>
                    <a:cubicBezTo>
                      <a:pt x="32893" y="17145"/>
                      <a:pt x="29749" y="11621"/>
                      <a:pt x="26035" y="6477"/>
                    </a:cubicBezTo>
                    <a:cubicBezTo>
                      <a:pt x="23844" y="3429"/>
                      <a:pt x="20986" y="1143"/>
                      <a:pt x="17176" y="286"/>
                    </a:cubicBezTo>
                    <a:cubicBezTo>
                      <a:pt x="16224" y="95"/>
                      <a:pt x="15176" y="0"/>
                      <a:pt x="14224" y="0"/>
                    </a:cubicBezTo>
                    <a:cubicBezTo>
                      <a:pt x="11557" y="0"/>
                      <a:pt x="8794" y="762"/>
                      <a:pt x="6508" y="2191"/>
                    </a:cubicBezTo>
                    <a:moveTo>
                      <a:pt x="102235" y="110395"/>
                    </a:moveTo>
                    <a:lnTo>
                      <a:pt x="102997" y="111252"/>
                    </a:lnTo>
                    <a:cubicBezTo>
                      <a:pt x="102997" y="111252"/>
                      <a:pt x="102330" y="110490"/>
                      <a:pt x="102044" y="110109"/>
                    </a:cubicBezTo>
                    <a:lnTo>
                      <a:pt x="102330" y="110395"/>
                    </a:lnTo>
                    <a:close/>
                  </a:path>
                </a:pathLst>
              </a:custGeom>
              <a:solidFill>
                <a:srgbClr val="FBABB1"/>
              </a:solid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371C8630-06D5-8854-E2DD-337D39697C95}"/>
                  </a:ext>
                </a:extLst>
              </p:cNvPr>
              <p:cNvSpPr/>
              <p:nvPr/>
            </p:nvSpPr>
            <p:spPr>
              <a:xfrm>
                <a:off x="4000567" y="5285145"/>
                <a:ext cx="882289" cy="878343"/>
              </a:xfrm>
              <a:custGeom>
                <a:avLst/>
                <a:gdLst>
                  <a:gd name="connsiteX0" fmla="*/ 1266 w 882289"/>
                  <a:gd name="connsiteY0" fmla="*/ 191 h 878343"/>
                  <a:gd name="connsiteX1" fmla="*/ 218 w 882289"/>
                  <a:gd name="connsiteY1" fmla="*/ 3334 h 878343"/>
                  <a:gd name="connsiteX2" fmla="*/ 29460 w 882289"/>
                  <a:gd name="connsiteY2" fmla="*/ 70676 h 878343"/>
                  <a:gd name="connsiteX3" fmla="*/ 62416 w 882289"/>
                  <a:gd name="connsiteY3" fmla="*/ 136684 h 878343"/>
                  <a:gd name="connsiteX4" fmla="*/ 138711 w 882289"/>
                  <a:gd name="connsiteY4" fmla="*/ 264605 h 878343"/>
                  <a:gd name="connsiteX5" fmla="*/ 181288 w 882289"/>
                  <a:gd name="connsiteY5" fmla="*/ 326136 h 878343"/>
                  <a:gd name="connsiteX6" fmla="*/ 227199 w 882289"/>
                  <a:gd name="connsiteY6" fmla="*/ 386144 h 878343"/>
                  <a:gd name="connsiteX7" fmla="*/ 327306 w 882289"/>
                  <a:gd name="connsiteY7" fmla="*/ 499872 h 878343"/>
                  <a:gd name="connsiteX8" fmla="*/ 555621 w 882289"/>
                  <a:gd name="connsiteY8" fmla="*/ 700088 h 878343"/>
                  <a:gd name="connsiteX9" fmla="*/ 680398 w 882289"/>
                  <a:gd name="connsiteY9" fmla="*/ 783527 h 878343"/>
                  <a:gd name="connsiteX10" fmla="*/ 812224 w 882289"/>
                  <a:gd name="connsiteY10" fmla="*/ 854202 h 878343"/>
                  <a:gd name="connsiteX11" fmla="*/ 840323 w 882289"/>
                  <a:gd name="connsiteY11" fmla="*/ 866585 h 878343"/>
                  <a:gd name="connsiteX12" fmla="*/ 853848 w 882289"/>
                  <a:gd name="connsiteY12" fmla="*/ 872109 h 878343"/>
                  <a:gd name="connsiteX13" fmla="*/ 868803 w 882289"/>
                  <a:gd name="connsiteY13" fmla="*/ 877729 h 878343"/>
                  <a:gd name="connsiteX14" fmla="*/ 876613 w 882289"/>
                  <a:gd name="connsiteY14" fmla="*/ 877253 h 878343"/>
                  <a:gd name="connsiteX15" fmla="*/ 881757 w 882289"/>
                  <a:gd name="connsiteY15" fmla="*/ 871442 h 878343"/>
                  <a:gd name="connsiteX16" fmla="*/ 881280 w 882289"/>
                  <a:gd name="connsiteY16" fmla="*/ 863632 h 878343"/>
                  <a:gd name="connsiteX17" fmla="*/ 875375 w 882289"/>
                  <a:gd name="connsiteY17" fmla="*/ 858488 h 878343"/>
                  <a:gd name="connsiteX18" fmla="*/ 874041 w 882289"/>
                  <a:gd name="connsiteY18" fmla="*/ 857917 h 878343"/>
                  <a:gd name="connsiteX19" fmla="*/ 875279 w 882289"/>
                  <a:gd name="connsiteY19" fmla="*/ 858584 h 878343"/>
                  <a:gd name="connsiteX20" fmla="*/ 809367 w 882289"/>
                  <a:gd name="connsiteY20" fmla="*/ 826484 h 878343"/>
                  <a:gd name="connsiteX21" fmla="*/ 810986 w 882289"/>
                  <a:gd name="connsiteY21" fmla="*/ 827342 h 878343"/>
                  <a:gd name="connsiteX22" fmla="*/ 681446 w 882289"/>
                  <a:gd name="connsiteY22" fmla="*/ 757523 h 878343"/>
                  <a:gd name="connsiteX23" fmla="*/ 555525 w 882289"/>
                  <a:gd name="connsiteY23" fmla="*/ 675513 h 878343"/>
                  <a:gd name="connsiteX24" fmla="*/ 423699 w 882289"/>
                  <a:gd name="connsiteY24" fmla="*/ 571310 h 878343"/>
                  <a:gd name="connsiteX25" fmla="*/ 424080 w 882289"/>
                  <a:gd name="connsiteY25" fmla="*/ 571690 h 878343"/>
                  <a:gd name="connsiteX26" fmla="*/ 315210 w 882289"/>
                  <a:gd name="connsiteY26" fmla="*/ 467868 h 878343"/>
                  <a:gd name="connsiteX27" fmla="*/ 215197 w 882289"/>
                  <a:gd name="connsiteY27" fmla="*/ 354139 h 878343"/>
                  <a:gd name="connsiteX28" fmla="*/ 135949 w 882289"/>
                  <a:gd name="connsiteY28" fmla="*/ 246507 h 878343"/>
                  <a:gd name="connsiteX29" fmla="*/ 64131 w 882289"/>
                  <a:gd name="connsiteY29" fmla="*/ 127540 h 878343"/>
                  <a:gd name="connsiteX30" fmla="*/ 4314 w 882289"/>
                  <a:gd name="connsiteY30" fmla="*/ 1333 h 878343"/>
                  <a:gd name="connsiteX31" fmla="*/ 2123 w 882289"/>
                  <a:gd name="connsiteY31" fmla="*/ 0 h 878343"/>
                  <a:gd name="connsiteX32" fmla="*/ 1075 w 882289"/>
                  <a:gd name="connsiteY32" fmla="*/ 286 h 878343"/>
                  <a:gd name="connsiteX33" fmla="*/ 425223 w 882289"/>
                  <a:gd name="connsiteY33" fmla="*/ 572738 h 878343"/>
                  <a:gd name="connsiteX34" fmla="*/ 424747 w 882289"/>
                  <a:gd name="connsiteY34" fmla="*/ 572357 h 878343"/>
                  <a:gd name="connsiteX35" fmla="*/ 425223 w 882289"/>
                  <a:gd name="connsiteY35" fmla="*/ 572738 h 878343"/>
                  <a:gd name="connsiteX36" fmla="*/ 424747 w 882289"/>
                  <a:gd name="connsiteY36" fmla="*/ 572357 h 878343"/>
                  <a:gd name="connsiteX37" fmla="*/ 423985 w 882289"/>
                  <a:gd name="connsiteY37" fmla="*/ 571690 h 878343"/>
                  <a:gd name="connsiteX38" fmla="*/ 424747 w 882289"/>
                  <a:gd name="connsiteY38" fmla="*/ 572357 h 8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2289" h="878343">
                    <a:moveTo>
                      <a:pt x="1266" y="191"/>
                    </a:moveTo>
                    <a:cubicBezTo>
                      <a:pt x="27" y="762"/>
                      <a:pt x="-259" y="2191"/>
                      <a:pt x="218" y="3334"/>
                    </a:cubicBezTo>
                    <a:cubicBezTo>
                      <a:pt x="9362" y="26003"/>
                      <a:pt x="19077" y="48482"/>
                      <a:pt x="29460" y="70676"/>
                    </a:cubicBezTo>
                    <a:cubicBezTo>
                      <a:pt x="39842" y="92964"/>
                      <a:pt x="50891" y="114967"/>
                      <a:pt x="62416" y="136684"/>
                    </a:cubicBezTo>
                    <a:cubicBezTo>
                      <a:pt x="85752" y="180594"/>
                      <a:pt x="111184" y="223266"/>
                      <a:pt x="138711" y="264605"/>
                    </a:cubicBezTo>
                    <a:cubicBezTo>
                      <a:pt x="152523" y="285369"/>
                      <a:pt x="166620" y="305943"/>
                      <a:pt x="181288" y="326136"/>
                    </a:cubicBezTo>
                    <a:cubicBezTo>
                      <a:pt x="196052" y="346520"/>
                      <a:pt x="211482" y="366427"/>
                      <a:pt x="227199" y="386144"/>
                    </a:cubicBezTo>
                    <a:cubicBezTo>
                      <a:pt x="258631" y="425672"/>
                      <a:pt x="292350" y="463391"/>
                      <a:pt x="327306" y="499872"/>
                    </a:cubicBezTo>
                    <a:cubicBezTo>
                      <a:pt x="397410" y="573024"/>
                      <a:pt x="474087" y="639889"/>
                      <a:pt x="555621" y="700088"/>
                    </a:cubicBezTo>
                    <a:cubicBezTo>
                      <a:pt x="595816" y="729805"/>
                      <a:pt x="637536" y="757619"/>
                      <a:pt x="680398" y="783527"/>
                    </a:cubicBezTo>
                    <a:cubicBezTo>
                      <a:pt x="723070" y="809244"/>
                      <a:pt x="766980" y="833152"/>
                      <a:pt x="812224" y="854202"/>
                    </a:cubicBezTo>
                    <a:cubicBezTo>
                      <a:pt x="821463" y="858488"/>
                      <a:pt x="830893" y="862679"/>
                      <a:pt x="840323" y="866585"/>
                    </a:cubicBezTo>
                    <a:cubicBezTo>
                      <a:pt x="844800" y="868489"/>
                      <a:pt x="849276" y="870299"/>
                      <a:pt x="853848" y="872109"/>
                    </a:cubicBezTo>
                    <a:cubicBezTo>
                      <a:pt x="858801" y="874109"/>
                      <a:pt x="863945" y="875729"/>
                      <a:pt x="868803" y="877729"/>
                    </a:cubicBezTo>
                    <a:cubicBezTo>
                      <a:pt x="871184" y="878777"/>
                      <a:pt x="874327" y="878396"/>
                      <a:pt x="876613" y="877253"/>
                    </a:cubicBezTo>
                    <a:cubicBezTo>
                      <a:pt x="878994" y="876110"/>
                      <a:pt x="880899" y="873919"/>
                      <a:pt x="881757" y="871442"/>
                    </a:cubicBezTo>
                    <a:cubicBezTo>
                      <a:pt x="882614" y="868871"/>
                      <a:pt x="882423" y="866108"/>
                      <a:pt x="881280" y="863632"/>
                    </a:cubicBezTo>
                    <a:cubicBezTo>
                      <a:pt x="880042" y="861060"/>
                      <a:pt x="877946" y="859536"/>
                      <a:pt x="875375" y="858488"/>
                    </a:cubicBezTo>
                    <a:cubicBezTo>
                      <a:pt x="874899" y="858298"/>
                      <a:pt x="874518" y="858107"/>
                      <a:pt x="874041" y="857917"/>
                    </a:cubicBezTo>
                    <a:cubicBezTo>
                      <a:pt x="874422" y="858107"/>
                      <a:pt x="874899" y="858298"/>
                      <a:pt x="875279" y="858584"/>
                    </a:cubicBezTo>
                    <a:cubicBezTo>
                      <a:pt x="853372" y="847820"/>
                      <a:pt x="831274" y="837247"/>
                      <a:pt x="809367" y="826484"/>
                    </a:cubicBezTo>
                    <a:cubicBezTo>
                      <a:pt x="809938" y="826770"/>
                      <a:pt x="810510" y="827056"/>
                      <a:pt x="810986" y="827342"/>
                    </a:cubicBezTo>
                    <a:cubicBezTo>
                      <a:pt x="766980" y="805625"/>
                      <a:pt x="723642" y="782574"/>
                      <a:pt x="681446" y="757523"/>
                    </a:cubicBezTo>
                    <a:cubicBezTo>
                      <a:pt x="638393" y="731996"/>
                      <a:pt x="596388" y="704660"/>
                      <a:pt x="555525" y="675513"/>
                    </a:cubicBezTo>
                    <a:cubicBezTo>
                      <a:pt x="509996" y="642938"/>
                      <a:pt x="466086" y="608076"/>
                      <a:pt x="423699" y="571310"/>
                    </a:cubicBezTo>
                    <a:cubicBezTo>
                      <a:pt x="423795" y="571405"/>
                      <a:pt x="423985" y="571500"/>
                      <a:pt x="424080" y="571690"/>
                    </a:cubicBezTo>
                    <a:cubicBezTo>
                      <a:pt x="386266" y="538734"/>
                      <a:pt x="349976" y="504063"/>
                      <a:pt x="315210" y="467868"/>
                    </a:cubicBezTo>
                    <a:cubicBezTo>
                      <a:pt x="280253" y="431482"/>
                      <a:pt x="246820" y="393573"/>
                      <a:pt x="215197" y="354139"/>
                    </a:cubicBezTo>
                    <a:cubicBezTo>
                      <a:pt x="187384" y="319278"/>
                      <a:pt x="160714" y="283559"/>
                      <a:pt x="135949" y="246507"/>
                    </a:cubicBezTo>
                    <a:cubicBezTo>
                      <a:pt x="110232" y="207931"/>
                      <a:pt x="86133" y="168307"/>
                      <a:pt x="64131" y="127540"/>
                    </a:cubicBezTo>
                    <a:cubicBezTo>
                      <a:pt x="42033" y="86487"/>
                      <a:pt x="21935" y="44387"/>
                      <a:pt x="4314" y="1333"/>
                    </a:cubicBezTo>
                    <a:cubicBezTo>
                      <a:pt x="3933" y="476"/>
                      <a:pt x="3075" y="0"/>
                      <a:pt x="2123" y="0"/>
                    </a:cubicBezTo>
                    <a:cubicBezTo>
                      <a:pt x="1742" y="0"/>
                      <a:pt x="1361" y="0"/>
                      <a:pt x="1075" y="286"/>
                    </a:cubicBezTo>
                    <a:moveTo>
                      <a:pt x="425223" y="572738"/>
                    </a:moveTo>
                    <a:cubicBezTo>
                      <a:pt x="425223" y="572738"/>
                      <a:pt x="424937" y="572453"/>
                      <a:pt x="424747" y="572357"/>
                    </a:cubicBezTo>
                    <a:lnTo>
                      <a:pt x="425223" y="572738"/>
                    </a:lnTo>
                    <a:moveTo>
                      <a:pt x="424747" y="572357"/>
                    </a:moveTo>
                    <a:cubicBezTo>
                      <a:pt x="424747" y="572357"/>
                      <a:pt x="424271" y="571881"/>
                      <a:pt x="423985" y="571690"/>
                    </a:cubicBezTo>
                    <a:cubicBezTo>
                      <a:pt x="424271" y="571881"/>
                      <a:pt x="424461" y="572167"/>
                      <a:pt x="424747" y="572357"/>
                    </a:cubicBezTo>
                  </a:path>
                </a:pathLst>
              </a:custGeom>
              <a:solidFill>
                <a:srgbClr val="FBABB1"/>
              </a:solid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2FFA50BE-8F7B-7287-8D3F-59FD8F7B4D50}"/>
                  </a:ext>
                </a:extLst>
              </p:cNvPr>
              <p:cNvSpPr/>
              <p:nvPr/>
            </p:nvSpPr>
            <p:spPr>
              <a:xfrm>
                <a:off x="3867884" y="4702501"/>
                <a:ext cx="746132" cy="1164430"/>
              </a:xfrm>
              <a:custGeom>
                <a:avLst/>
                <a:gdLst>
                  <a:gd name="connsiteX0" fmla="*/ 1266 w 746132"/>
                  <a:gd name="connsiteY0" fmla="*/ 286 h 1164430"/>
                  <a:gd name="connsiteX1" fmla="*/ 218 w 746132"/>
                  <a:gd name="connsiteY1" fmla="*/ 3429 h 1164430"/>
                  <a:gd name="connsiteX2" fmla="*/ 59558 w 746132"/>
                  <a:gd name="connsiteY2" fmla="*/ 159734 h 1164430"/>
                  <a:gd name="connsiteX3" fmla="*/ 121185 w 746132"/>
                  <a:gd name="connsiteY3" fmla="*/ 318230 h 1164430"/>
                  <a:gd name="connsiteX4" fmla="*/ 153475 w 746132"/>
                  <a:gd name="connsiteY4" fmla="*/ 397478 h 1164430"/>
                  <a:gd name="connsiteX5" fmla="*/ 187575 w 746132"/>
                  <a:gd name="connsiteY5" fmla="*/ 475964 h 1164430"/>
                  <a:gd name="connsiteX6" fmla="*/ 261870 w 746132"/>
                  <a:gd name="connsiteY6" fmla="*/ 629602 h 1164430"/>
                  <a:gd name="connsiteX7" fmla="*/ 346737 w 746132"/>
                  <a:gd name="connsiteY7" fmla="*/ 776002 h 1164430"/>
                  <a:gd name="connsiteX8" fmla="*/ 445226 w 746132"/>
                  <a:gd name="connsiteY8" fmla="*/ 913543 h 1164430"/>
                  <a:gd name="connsiteX9" fmla="*/ 696019 w 746132"/>
                  <a:gd name="connsiteY9" fmla="*/ 1142048 h 1164430"/>
                  <a:gd name="connsiteX10" fmla="*/ 728499 w 746132"/>
                  <a:gd name="connsiteY10" fmla="*/ 1162526 h 1164430"/>
                  <a:gd name="connsiteX11" fmla="*/ 736881 w 746132"/>
                  <a:gd name="connsiteY11" fmla="*/ 1164241 h 1164430"/>
                  <a:gd name="connsiteX12" fmla="*/ 744311 w 746132"/>
                  <a:gd name="connsiteY12" fmla="*/ 1159383 h 1164430"/>
                  <a:gd name="connsiteX13" fmla="*/ 741072 w 746132"/>
                  <a:gd name="connsiteY13" fmla="*/ 1143572 h 1164430"/>
                  <a:gd name="connsiteX14" fmla="*/ 668111 w 746132"/>
                  <a:gd name="connsiteY14" fmla="*/ 1093660 h 1164430"/>
                  <a:gd name="connsiteX15" fmla="*/ 600388 w 746132"/>
                  <a:gd name="connsiteY15" fmla="*/ 1039082 h 1164430"/>
                  <a:gd name="connsiteX16" fmla="*/ 602769 w 746132"/>
                  <a:gd name="connsiteY16" fmla="*/ 1041178 h 1164430"/>
                  <a:gd name="connsiteX17" fmla="*/ 483516 w 746132"/>
                  <a:gd name="connsiteY17" fmla="*/ 922306 h 1164430"/>
                  <a:gd name="connsiteX18" fmla="*/ 379408 w 746132"/>
                  <a:gd name="connsiteY18" fmla="*/ 790670 h 1164430"/>
                  <a:gd name="connsiteX19" fmla="*/ 359787 w 746132"/>
                  <a:gd name="connsiteY19" fmla="*/ 762191 h 1164430"/>
                  <a:gd name="connsiteX20" fmla="*/ 360739 w 746132"/>
                  <a:gd name="connsiteY20" fmla="*/ 763619 h 1164430"/>
                  <a:gd name="connsiteX21" fmla="*/ 272918 w 746132"/>
                  <a:gd name="connsiteY21" fmla="*/ 618553 h 1164430"/>
                  <a:gd name="connsiteX22" fmla="*/ 195766 w 746132"/>
                  <a:gd name="connsiteY22" fmla="*/ 466249 h 1164430"/>
                  <a:gd name="connsiteX23" fmla="*/ 160428 w 746132"/>
                  <a:gd name="connsiteY23" fmla="*/ 388430 h 1164430"/>
                  <a:gd name="connsiteX24" fmla="*/ 126614 w 746132"/>
                  <a:gd name="connsiteY24" fmla="*/ 309943 h 1164430"/>
                  <a:gd name="connsiteX25" fmla="*/ 63178 w 746132"/>
                  <a:gd name="connsiteY25" fmla="*/ 152305 h 1164430"/>
                  <a:gd name="connsiteX26" fmla="*/ 4504 w 746132"/>
                  <a:gd name="connsiteY26" fmla="*/ 1333 h 1164430"/>
                  <a:gd name="connsiteX27" fmla="*/ 2408 w 746132"/>
                  <a:gd name="connsiteY27" fmla="*/ 0 h 1164430"/>
                  <a:gd name="connsiteX28" fmla="*/ 1361 w 746132"/>
                  <a:gd name="connsiteY28" fmla="*/ 286 h 1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6132" h="1164430">
                    <a:moveTo>
                      <a:pt x="1266" y="286"/>
                    </a:moveTo>
                    <a:cubicBezTo>
                      <a:pt x="27" y="857"/>
                      <a:pt x="-259" y="2286"/>
                      <a:pt x="218" y="3429"/>
                    </a:cubicBezTo>
                    <a:cubicBezTo>
                      <a:pt x="20220" y="55436"/>
                      <a:pt x="39651" y="107633"/>
                      <a:pt x="59558" y="159734"/>
                    </a:cubicBezTo>
                    <a:cubicBezTo>
                      <a:pt x="79751" y="212693"/>
                      <a:pt x="100040" y="265652"/>
                      <a:pt x="121185" y="318230"/>
                    </a:cubicBezTo>
                    <a:cubicBezTo>
                      <a:pt x="131758" y="344710"/>
                      <a:pt x="142426" y="371189"/>
                      <a:pt x="153475" y="397478"/>
                    </a:cubicBezTo>
                    <a:cubicBezTo>
                      <a:pt x="164524" y="423767"/>
                      <a:pt x="175954" y="449961"/>
                      <a:pt x="187575" y="475964"/>
                    </a:cubicBezTo>
                    <a:cubicBezTo>
                      <a:pt x="210720" y="527876"/>
                      <a:pt x="235390" y="579311"/>
                      <a:pt x="261870" y="629602"/>
                    </a:cubicBezTo>
                    <a:cubicBezTo>
                      <a:pt x="288158" y="679514"/>
                      <a:pt x="316352" y="728472"/>
                      <a:pt x="346737" y="776002"/>
                    </a:cubicBezTo>
                    <a:cubicBezTo>
                      <a:pt x="377122" y="823532"/>
                      <a:pt x="409602" y="869823"/>
                      <a:pt x="445226" y="913543"/>
                    </a:cubicBezTo>
                    <a:cubicBezTo>
                      <a:pt x="516854" y="1001649"/>
                      <a:pt x="601436" y="1079183"/>
                      <a:pt x="696019" y="1142048"/>
                    </a:cubicBezTo>
                    <a:cubicBezTo>
                      <a:pt x="706687" y="1149096"/>
                      <a:pt x="717450" y="1155954"/>
                      <a:pt x="728499" y="1162526"/>
                    </a:cubicBezTo>
                    <a:cubicBezTo>
                      <a:pt x="731071" y="1164050"/>
                      <a:pt x="733929" y="1164812"/>
                      <a:pt x="736881" y="1164241"/>
                    </a:cubicBezTo>
                    <a:cubicBezTo>
                      <a:pt x="739929" y="1163669"/>
                      <a:pt x="742596" y="1161860"/>
                      <a:pt x="744311" y="1159383"/>
                    </a:cubicBezTo>
                    <a:cubicBezTo>
                      <a:pt x="747645" y="1154240"/>
                      <a:pt x="746311" y="1146905"/>
                      <a:pt x="741072" y="1143572"/>
                    </a:cubicBezTo>
                    <a:cubicBezTo>
                      <a:pt x="716212" y="1127665"/>
                      <a:pt x="691733" y="1111282"/>
                      <a:pt x="668111" y="1093660"/>
                    </a:cubicBezTo>
                    <a:cubicBezTo>
                      <a:pt x="644775" y="1076420"/>
                      <a:pt x="622296" y="1058132"/>
                      <a:pt x="600388" y="1039082"/>
                    </a:cubicBezTo>
                    <a:cubicBezTo>
                      <a:pt x="601150" y="1039749"/>
                      <a:pt x="601912" y="1040416"/>
                      <a:pt x="602769" y="1041178"/>
                    </a:cubicBezTo>
                    <a:cubicBezTo>
                      <a:pt x="560478" y="1004316"/>
                      <a:pt x="520664" y="964406"/>
                      <a:pt x="483516" y="922306"/>
                    </a:cubicBezTo>
                    <a:cubicBezTo>
                      <a:pt x="446369" y="880301"/>
                      <a:pt x="411793" y="836295"/>
                      <a:pt x="379408" y="790670"/>
                    </a:cubicBezTo>
                    <a:cubicBezTo>
                      <a:pt x="372741" y="781241"/>
                      <a:pt x="366263" y="771716"/>
                      <a:pt x="359787" y="762191"/>
                    </a:cubicBezTo>
                    <a:cubicBezTo>
                      <a:pt x="360072" y="762667"/>
                      <a:pt x="360453" y="763143"/>
                      <a:pt x="360739" y="763619"/>
                    </a:cubicBezTo>
                    <a:cubicBezTo>
                      <a:pt x="329306" y="716566"/>
                      <a:pt x="300160" y="668179"/>
                      <a:pt x="272918" y="618553"/>
                    </a:cubicBezTo>
                    <a:cubicBezTo>
                      <a:pt x="245582" y="568643"/>
                      <a:pt x="219959" y="517779"/>
                      <a:pt x="195766" y="466249"/>
                    </a:cubicBezTo>
                    <a:cubicBezTo>
                      <a:pt x="183574" y="440436"/>
                      <a:pt x="171858" y="414433"/>
                      <a:pt x="160428" y="388430"/>
                    </a:cubicBezTo>
                    <a:cubicBezTo>
                      <a:pt x="148998" y="362331"/>
                      <a:pt x="137568" y="336233"/>
                      <a:pt x="126614" y="309943"/>
                    </a:cubicBezTo>
                    <a:cubicBezTo>
                      <a:pt x="104802" y="257651"/>
                      <a:pt x="83847" y="205073"/>
                      <a:pt x="63178" y="152305"/>
                    </a:cubicBezTo>
                    <a:cubicBezTo>
                      <a:pt x="43556" y="102013"/>
                      <a:pt x="24030" y="51721"/>
                      <a:pt x="4504" y="1333"/>
                    </a:cubicBezTo>
                    <a:cubicBezTo>
                      <a:pt x="4123" y="476"/>
                      <a:pt x="3266" y="0"/>
                      <a:pt x="2408" y="0"/>
                    </a:cubicBezTo>
                    <a:cubicBezTo>
                      <a:pt x="2027" y="0"/>
                      <a:pt x="1646" y="0"/>
                      <a:pt x="1361" y="286"/>
                    </a:cubicBezTo>
                  </a:path>
                </a:pathLst>
              </a:custGeom>
              <a:solidFill>
                <a:srgbClr val="FBABB1"/>
              </a:solid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2FAA2C8A-6CA1-7BFE-9EF7-F8E577A97AAE}"/>
                  </a:ext>
                </a:extLst>
              </p:cNvPr>
              <p:cNvSpPr/>
              <p:nvPr/>
            </p:nvSpPr>
            <p:spPr>
              <a:xfrm>
                <a:off x="2912304" y="4597917"/>
                <a:ext cx="716968" cy="1052560"/>
              </a:xfrm>
              <a:custGeom>
                <a:avLst/>
                <a:gdLst>
                  <a:gd name="connsiteX0" fmla="*/ 694623 w 716968"/>
                  <a:gd name="connsiteY0" fmla="*/ 4286 h 1052560"/>
                  <a:gd name="connsiteX1" fmla="*/ 665286 w 716968"/>
                  <a:gd name="connsiteY1" fmla="*/ 46387 h 1052560"/>
                  <a:gd name="connsiteX2" fmla="*/ 639663 w 716968"/>
                  <a:gd name="connsiteY2" fmla="*/ 88678 h 1052560"/>
                  <a:gd name="connsiteX3" fmla="*/ 592419 w 716968"/>
                  <a:gd name="connsiteY3" fmla="*/ 175260 h 1052560"/>
                  <a:gd name="connsiteX4" fmla="*/ 570036 w 716968"/>
                  <a:gd name="connsiteY4" fmla="*/ 219170 h 1052560"/>
                  <a:gd name="connsiteX5" fmla="*/ 547747 w 716968"/>
                  <a:gd name="connsiteY5" fmla="*/ 263176 h 1052560"/>
                  <a:gd name="connsiteX6" fmla="*/ 503075 w 716968"/>
                  <a:gd name="connsiteY6" fmla="*/ 351092 h 1052560"/>
                  <a:gd name="connsiteX7" fmla="*/ 444591 w 716968"/>
                  <a:gd name="connsiteY7" fmla="*/ 460343 h 1052560"/>
                  <a:gd name="connsiteX8" fmla="*/ 382298 w 716968"/>
                  <a:gd name="connsiteY8" fmla="*/ 563499 h 1052560"/>
                  <a:gd name="connsiteX9" fmla="*/ 382488 w 716968"/>
                  <a:gd name="connsiteY9" fmla="*/ 563213 h 1052560"/>
                  <a:gd name="connsiteX10" fmla="*/ 332768 w 716968"/>
                  <a:gd name="connsiteY10" fmla="*/ 637984 h 1052560"/>
                  <a:gd name="connsiteX11" fmla="*/ 279714 w 716968"/>
                  <a:gd name="connsiteY11" fmla="*/ 712851 h 1052560"/>
                  <a:gd name="connsiteX12" fmla="*/ 166747 w 716968"/>
                  <a:gd name="connsiteY12" fmla="*/ 857250 h 1052560"/>
                  <a:gd name="connsiteX13" fmla="*/ 126837 w 716968"/>
                  <a:gd name="connsiteY13" fmla="*/ 905447 h 1052560"/>
                  <a:gd name="connsiteX14" fmla="*/ 85975 w 716968"/>
                  <a:gd name="connsiteY14" fmla="*/ 953072 h 1052560"/>
                  <a:gd name="connsiteX15" fmla="*/ 631 w 716968"/>
                  <a:gd name="connsiteY15" fmla="*/ 1048703 h 1052560"/>
                  <a:gd name="connsiteX16" fmla="*/ 4251 w 716968"/>
                  <a:gd name="connsiteY16" fmla="*/ 1051750 h 1052560"/>
                  <a:gd name="connsiteX17" fmla="*/ 129504 w 716968"/>
                  <a:gd name="connsiteY17" fmla="*/ 914876 h 1052560"/>
                  <a:gd name="connsiteX18" fmla="*/ 190274 w 716968"/>
                  <a:gd name="connsiteY18" fmla="*/ 845820 h 1052560"/>
                  <a:gd name="connsiteX19" fmla="*/ 248948 w 716968"/>
                  <a:gd name="connsiteY19" fmla="*/ 775430 h 1052560"/>
                  <a:gd name="connsiteX20" fmla="*/ 305812 w 716968"/>
                  <a:gd name="connsiteY20" fmla="*/ 703707 h 1052560"/>
                  <a:gd name="connsiteX21" fmla="*/ 360676 w 716968"/>
                  <a:gd name="connsiteY21" fmla="*/ 630269 h 1052560"/>
                  <a:gd name="connsiteX22" fmla="*/ 463260 w 716968"/>
                  <a:gd name="connsiteY22" fmla="*/ 475012 h 1052560"/>
                  <a:gd name="connsiteX23" fmla="*/ 559177 w 716968"/>
                  <a:gd name="connsiteY23" fmla="*/ 305276 h 1052560"/>
                  <a:gd name="connsiteX24" fmla="*/ 582704 w 716968"/>
                  <a:gd name="connsiteY24" fmla="*/ 261938 h 1052560"/>
                  <a:gd name="connsiteX25" fmla="*/ 606135 w 716968"/>
                  <a:gd name="connsiteY25" fmla="*/ 218504 h 1052560"/>
                  <a:gd name="connsiteX26" fmla="*/ 653760 w 716968"/>
                  <a:gd name="connsiteY26" fmla="*/ 132017 h 1052560"/>
                  <a:gd name="connsiteX27" fmla="*/ 685288 w 716968"/>
                  <a:gd name="connsiteY27" fmla="*/ 75152 h 1052560"/>
                  <a:gd name="connsiteX28" fmla="*/ 715863 w 716968"/>
                  <a:gd name="connsiteY28" fmla="*/ 17907 h 1052560"/>
                  <a:gd name="connsiteX29" fmla="*/ 712530 w 716968"/>
                  <a:gd name="connsiteY29" fmla="*/ 2953 h 1052560"/>
                  <a:gd name="connsiteX30" fmla="*/ 704338 w 716968"/>
                  <a:gd name="connsiteY30" fmla="*/ 0 h 1052560"/>
                  <a:gd name="connsiteX31" fmla="*/ 694623 w 716968"/>
                  <a:gd name="connsiteY31" fmla="*/ 4477 h 10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968" h="1052560">
                    <a:moveTo>
                      <a:pt x="694623" y="4286"/>
                    </a:moveTo>
                    <a:cubicBezTo>
                      <a:pt x="683574" y="17431"/>
                      <a:pt x="674430" y="31909"/>
                      <a:pt x="665286" y="46387"/>
                    </a:cubicBezTo>
                    <a:cubicBezTo>
                      <a:pt x="656523" y="60388"/>
                      <a:pt x="648045" y="74485"/>
                      <a:pt x="639663" y="88678"/>
                    </a:cubicBezTo>
                    <a:cubicBezTo>
                      <a:pt x="623090" y="117062"/>
                      <a:pt x="607469" y="146018"/>
                      <a:pt x="592419" y="175260"/>
                    </a:cubicBezTo>
                    <a:cubicBezTo>
                      <a:pt x="584895" y="189833"/>
                      <a:pt x="577465" y="204502"/>
                      <a:pt x="570036" y="219170"/>
                    </a:cubicBezTo>
                    <a:cubicBezTo>
                      <a:pt x="562606" y="233743"/>
                      <a:pt x="555081" y="248412"/>
                      <a:pt x="547747" y="263176"/>
                    </a:cubicBezTo>
                    <a:cubicBezTo>
                      <a:pt x="533174" y="292608"/>
                      <a:pt x="518220" y="321850"/>
                      <a:pt x="503075" y="351092"/>
                    </a:cubicBezTo>
                    <a:cubicBezTo>
                      <a:pt x="484120" y="387763"/>
                      <a:pt x="464975" y="424434"/>
                      <a:pt x="444591" y="460343"/>
                    </a:cubicBezTo>
                    <a:cubicBezTo>
                      <a:pt x="424779" y="495300"/>
                      <a:pt x="403920" y="529685"/>
                      <a:pt x="382298" y="563499"/>
                    </a:cubicBezTo>
                    <a:lnTo>
                      <a:pt x="382488" y="563213"/>
                    </a:lnTo>
                    <a:cubicBezTo>
                      <a:pt x="366391" y="588455"/>
                      <a:pt x="349722" y="613315"/>
                      <a:pt x="332768" y="637984"/>
                    </a:cubicBezTo>
                    <a:cubicBezTo>
                      <a:pt x="315432" y="663226"/>
                      <a:pt x="297811" y="688181"/>
                      <a:pt x="279714" y="712851"/>
                    </a:cubicBezTo>
                    <a:cubicBezTo>
                      <a:pt x="243519" y="762095"/>
                      <a:pt x="205609" y="810101"/>
                      <a:pt x="166747" y="857250"/>
                    </a:cubicBezTo>
                    <a:cubicBezTo>
                      <a:pt x="153507" y="873347"/>
                      <a:pt x="140268" y="889540"/>
                      <a:pt x="126837" y="905447"/>
                    </a:cubicBezTo>
                    <a:cubicBezTo>
                      <a:pt x="113407" y="921448"/>
                      <a:pt x="99691" y="937260"/>
                      <a:pt x="85975" y="953072"/>
                    </a:cubicBezTo>
                    <a:cubicBezTo>
                      <a:pt x="58067" y="985361"/>
                      <a:pt x="29492" y="1017270"/>
                      <a:pt x="631" y="1048703"/>
                    </a:cubicBezTo>
                    <a:cubicBezTo>
                      <a:pt x="-1464" y="1050989"/>
                      <a:pt x="2155" y="1054037"/>
                      <a:pt x="4251" y="1051750"/>
                    </a:cubicBezTo>
                    <a:cubicBezTo>
                      <a:pt x="46256" y="1006316"/>
                      <a:pt x="88261" y="960977"/>
                      <a:pt x="129504" y="914876"/>
                    </a:cubicBezTo>
                    <a:cubicBezTo>
                      <a:pt x="149983" y="892016"/>
                      <a:pt x="170367" y="869156"/>
                      <a:pt x="190274" y="845820"/>
                    </a:cubicBezTo>
                    <a:cubicBezTo>
                      <a:pt x="210086" y="822579"/>
                      <a:pt x="229707" y="799052"/>
                      <a:pt x="248948" y="775430"/>
                    </a:cubicBezTo>
                    <a:cubicBezTo>
                      <a:pt x="268284" y="751808"/>
                      <a:pt x="287238" y="727805"/>
                      <a:pt x="305812" y="703707"/>
                    </a:cubicBezTo>
                    <a:cubicBezTo>
                      <a:pt x="324481" y="679609"/>
                      <a:pt x="342864" y="655130"/>
                      <a:pt x="360676" y="630269"/>
                    </a:cubicBezTo>
                    <a:cubicBezTo>
                      <a:pt x="396871" y="579882"/>
                      <a:pt x="431066" y="528066"/>
                      <a:pt x="463260" y="475012"/>
                    </a:cubicBezTo>
                    <a:cubicBezTo>
                      <a:pt x="496884" y="419386"/>
                      <a:pt x="528221" y="362426"/>
                      <a:pt x="559177" y="305276"/>
                    </a:cubicBezTo>
                    <a:cubicBezTo>
                      <a:pt x="566988" y="290798"/>
                      <a:pt x="574989" y="276415"/>
                      <a:pt x="582704" y="261938"/>
                    </a:cubicBezTo>
                    <a:cubicBezTo>
                      <a:pt x="590514" y="247459"/>
                      <a:pt x="598230" y="232981"/>
                      <a:pt x="606135" y="218504"/>
                    </a:cubicBezTo>
                    <a:cubicBezTo>
                      <a:pt x="621852" y="189643"/>
                      <a:pt x="637854" y="160877"/>
                      <a:pt x="653760" y="132017"/>
                    </a:cubicBezTo>
                    <a:cubicBezTo>
                      <a:pt x="664143" y="113062"/>
                      <a:pt x="674715" y="94107"/>
                      <a:pt x="685288" y="75152"/>
                    </a:cubicBezTo>
                    <a:cubicBezTo>
                      <a:pt x="695766" y="56197"/>
                      <a:pt x="707100" y="37624"/>
                      <a:pt x="715863" y="17907"/>
                    </a:cubicBezTo>
                    <a:cubicBezTo>
                      <a:pt x="718149" y="12763"/>
                      <a:pt x="716816" y="6572"/>
                      <a:pt x="712530" y="2953"/>
                    </a:cubicBezTo>
                    <a:cubicBezTo>
                      <a:pt x="710148" y="952"/>
                      <a:pt x="707291" y="0"/>
                      <a:pt x="704338" y="0"/>
                    </a:cubicBezTo>
                    <a:cubicBezTo>
                      <a:pt x="700719" y="0"/>
                      <a:pt x="697099" y="1524"/>
                      <a:pt x="694623" y="4477"/>
                    </a:cubicBezTo>
                  </a:path>
                </a:pathLst>
              </a:custGeom>
              <a:solidFill>
                <a:srgbClr val="FBABB1"/>
              </a:solid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32383381-0EB8-FB4B-C16D-B959D5BE5791}"/>
                  </a:ext>
                </a:extLst>
              </p:cNvPr>
              <p:cNvSpPr/>
              <p:nvPr/>
            </p:nvSpPr>
            <p:spPr>
              <a:xfrm>
                <a:off x="3001784" y="4595726"/>
                <a:ext cx="520469" cy="569923"/>
              </a:xfrm>
              <a:custGeom>
                <a:avLst/>
                <a:gdLst>
                  <a:gd name="connsiteX0" fmla="*/ 513798 w 520469"/>
                  <a:gd name="connsiteY0" fmla="*/ 857 h 569923"/>
                  <a:gd name="connsiteX1" fmla="*/ 448932 w 520469"/>
                  <a:gd name="connsiteY1" fmla="*/ 37433 h 569923"/>
                  <a:gd name="connsiteX2" fmla="*/ 385115 w 520469"/>
                  <a:gd name="connsiteY2" fmla="*/ 80486 h 569923"/>
                  <a:gd name="connsiteX3" fmla="*/ 263100 w 520469"/>
                  <a:gd name="connsiteY3" fmla="*/ 182690 h 569923"/>
                  <a:gd name="connsiteX4" fmla="*/ 206140 w 520469"/>
                  <a:gd name="connsiteY4" fmla="*/ 240316 h 569923"/>
                  <a:gd name="connsiteX5" fmla="*/ 152895 w 520469"/>
                  <a:gd name="connsiteY5" fmla="*/ 301181 h 569923"/>
                  <a:gd name="connsiteX6" fmla="*/ 59931 w 520469"/>
                  <a:gd name="connsiteY6" fmla="*/ 432149 h 569923"/>
                  <a:gd name="connsiteX7" fmla="*/ 28213 w 520469"/>
                  <a:gd name="connsiteY7" fmla="*/ 490252 h 569923"/>
                  <a:gd name="connsiteX8" fmla="*/ 1924 w 520469"/>
                  <a:gd name="connsiteY8" fmla="*/ 550831 h 569923"/>
                  <a:gd name="connsiteX9" fmla="*/ 1448 w 520469"/>
                  <a:gd name="connsiteY9" fmla="*/ 552069 h 569923"/>
                  <a:gd name="connsiteX10" fmla="*/ 305 w 520469"/>
                  <a:gd name="connsiteY10" fmla="*/ 555117 h 569923"/>
                  <a:gd name="connsiteX11" fmla="*/ 495 w 520469"/>
                  <a:gd name="connsiteY11" fmla="*/ 561404 h 569923"/>
                  <a:gd name="connsiteX12" fmla="*/ 6210 w 520469"/>
                  <a:gd name="connsiteY12" fmla="*/ 568452 h 569923"/>
                  <a:gd name="connsiteX13" fmla="*/ 15545 w 520469"/>
                  <a:gd name="connsiteY13" fmla="*/ 569405 h 569923"/>
                  <a:gd name="connsiteX14" fmla="*/ 22593 w 520469"/>
                  <a:gd name="connsiteY14" fmla="*/ 563690 h 569923"/>
                  <a:gd name="connsiteX15" fmla="*/ 29451 w 520469"/>
                  <a:gd name="connsiteY15" fmla="*/ 549021 h 569923"/>
                  <a:gd name="connsiteX16" fmla="*/ 36500 w 520469"/>
                  <a:gd name="connsiteY16" fmla="*/ 534257 h 569923"/>
                  <a:gd name="connsiteX17" fmla="*/ 51359 w 520469"/>
                  <a:gd name="connsiteY17" fmla="*/ 504635 h 569923"/>
                  <a:gd name="connsiteX18" fmla="*/ 83934 w 520469"/>
                  <a:gd name="connsiteY18" fmla="*/ 445294 h 569923"/>
                  <a:gd name="connsiteX19" fmla="*/ 159182 w 520469"/>
                  <a:gd name="connsiteY19" fmla="*/ 329470 h 569923"/>
                  <a:gd name="connsiteX20" fmla="*/ 158896 w 520469"/>
                  <a:gd name="connsiteY20" fmla="*/ 329946 h 569923"/>
                  <a:gd name="connsiteX21" fmla="*/ 159658 w 520469"/>
                  <a:gd name="connsiteY21" fmla="*/ 328803 h 569923"/>
                  <a:gd name="connsiteX22" fmla="*/ 160039 w 520469"/>
                  <a:gd name="connsiteY22" fmla="*/ 328232 h 569923"/>
                  <a:gd name="connsiteX23" fmla="*/ 159849 w 520469"/>
                  <a:gd name="connsiteY23" fmla="*/ 328422 h 569923"/>
                  <a:gd name="connsiteX24" fmla="*/ 162230 w 520469"/>
                  <a:gd name="connsiteY24" fmla="*/ 325184 h 569923"/>
                  <a:gd name="connsiteX25" fmla="*/ 162039 w 520469"/>
                  <a:gd name="connsiteY25" fmla="*/ 325374 h 569923"/>
                  <a:gd name="connsiteX26" fmla="*/ 368827 w 520469"/>
                  <a:gd name="connsiteY26" fmla="*/ 107442 h 569923"/>
                  <a:gd name="connsiteX27" fmla="*/ 368827 w 520469"/>
                  <a:gd name="connsiteY27" fmla="*/ 107442 h 569923"/>
                  <a:gd name="connsiteX28" fmla="*/ 442646 w 520469"/>
                  <a:gd name="connsiteY28" fmla="*/ 53340 h 569923"/>
                  <a:gd name="connsiteX29" fmla="*/ 518370 w 520469"/>
                  <a:gd name="connsiteY29" fmla="*/ 8287 h 569923"/>
                  <a:gd name="connsiteX30" fmla="*/ 519798 w 520469"/>
                  <a:gd name="connsiteY30" fmla="*/ 2096 h 569923"/>
                  <a:gd name="connsiteX31" fmla="*/ 516084 w 520469"/>
                  <a:gd name="connsiteY31" fmla="*/ 0 h 569923"/>
                  <a:gd name="connsiteX32" fmla="*/ 513607 w 520469"/>
                  <a:gd name="connsiteY32" fmla="*/ 572 h 569923"/>
                  <a:gd name="connsiteX33" fmla="*/ 159468 w 520469"/>
                  <a:gd name="connsiteY33" fmla="*/ 328708 h 569923"/>
                  <a:gd name="connsiteX34" fmla="*/ 158991 w 520469"/>
                  <a:gd name="connsiteY34" fmla="*/ 329375 h 569923"/>
                  <a:gd name="connsiteX35" fmla="*/ 159658 w 520469"/>
                  <a:gd name="connsiteY35" fmla="*/ 328422 h 569923"/>
                  <a:gd name="connsiteX36" fmla="*/ 159372 w 520469"/>
                  <a:gd name="connsiteY36" fmla="*/ 328708 h 5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0469" h="569923">
                    <a:moveTo>
                      <a:pt x="513798" y="857"/>
                    </a:moveTo>
                    <a:cubicBezTo>
                      <a:pt x="491700" y="12192"/>
                      <a:pt x="470078" y="24384"/>
                      <a:pt x="448932" y="37433"/>
                    </a:cubicBezTo>
                    <a:cubicBezTo>
                      <a:pt x="427120" y="50959"/>
                      <a:pt x="405879" y="65342"/>
                      <a:pt x="385115" y="80486"/>
                    </a:cubicBezTo>
                    <a:cubicBezTo>
                      <a:pt x="342252" y="111824"/>
                      <a:pt x="301676" y="146209"/>
                      <a:pt x="263100" y="182690"/>
                    </a:cubicBezTo>
                    <a:cubicBezTo>
                      <a:pt x="243478" y="201263"/>
                      <a:pt x="224619" y="220599"/>
                      <a:pt x="206140" y="240316"/>
                    </a:cubicBezTo>
                    <a:cubicBezTo>
                      <a:pt x="187757" y="260033"/>
                      <a:pt x="169945" y="280226"/>
                      <a:pt x="152895" y="301181"/>
                    </a:cubicBezTo>
                    <a:cubicBezTo>
                      <a:pt x="119082" y="342614"/>
                      <a:pt x="87649" y="386239"/>
                      <a:pt x="59931" y="432149"/>
                    </a:cubicBezTo>
                    <a:cubicBezTo>
                      <a:pt x="48501" y="451009"/>
                      <a:pt x="38024" y="470535"/>
                      <a:pt x="28213" y="490252"/>
                    </a:cubicBezTo>
                    <a:cubicBezTo>
                      <a:pt x="18498" y="509969"/>
                      <a:pt x="9639" y="530162"/>
                      <a:pt x="1924" y="550831"/>
                    </a:cubicBezTo>
                    <a:cubicBezTo>
                      <a:pt x="1734" y="551307"/>
                      <a:pt x="1543" y="551688"/>
                      <a:pt x="1448" y="552069"/>
                    </a:cubicBezTo>
                    <a:cubicBezTo>
                      <a:pt x="1067" y="553117"/>
                      <a:pt x="686" y="554165"/>
                      <a:pt x="305" y="555117"/>
                    </a:cubicBezTo>
                    <a:cubicBezTo>
                      <a:pt x="-171" y="557213"/>
                      <a:pt x="-76" y="559308"/>
                      <a:pt x="495" y="561404"/>
                    </a:cubicBezTo>
                    <a:cubicBezTo>
                      <a:pt x="1353" y="564356"/>
                      <a:pt x="3448" y="566928"/>
                      <a:pt x="6210" y="568452"/>
                    </a:cubicBezTo>
                    <a:cubicBezTo>
                      <a:pt x="9068" y="569976"/>
                      <a:pt x="12497" y="570357"/>
                      <a:pt x="15545" y="569405"/>
                    </a:cubicBezTo>
                    <a:cubicBezTo>
                      <a:pt x="18212" y="568547"/>
                      <a:pt x="21450" y="566452"/>
                      <a:pt x="22593" y="563690"/>
                    </a:cubicBezTo>
                    <a:cubicBezTo>
                      <a:pt x="24689" y="558737"/>
                      <a:pt x="27165" y="553879"/>
                      <a:pt x="29451" y="549021"/>
                    </a:cubicBezTo>
                    <a:cubicBezTo>
                      <a:pt x="31833" y="544163"/>
                      <a:pt x="34119" y="539210"/>
                      <a:pt x="36500" y="534257"/>
                    </a:cubicBezTo>
                    <a:cubicBezTo>
                      <a:pt x="41262" y="524256"/>
                      <a:pt x="46311" y="514445"/>
                      <a:pt x="51359" y="504635"/>
                    </a:cubicBezTo>
                    <a:cubicBezTo>
                      <a:pt x="61741" y="484632"/>
                      <a:pt x="72600" y="464820"/>
                      <a:pt x="83934" y="445294"/>
                    </a:cubicBezTo>
                    <a:cubicBezTo>
                      <a:pt x="106985" y="405384"/>
                      <a:pt x="131940" y="366713"/>
                      <a:pt x="159182" y="329470"/>
                    </a:cubicBezTo>
                    <a:cubicBezTo>
                      <a:pt x="159087" y="329660"/>
                      <a:pt x="158991" y="329756"/>
                      <a:pt x="158896" y="329946"/>
                    </a:cubicBezTo>
                    <a:cubicBezTo>
                      <a:pt x="159182" y="329565"/>
                      <a:pt x="159468" y="329184"/>
                      <a:pt x="159658" y="328803"/>
                    </a:cubicBezTo>
                    <a:cubicBezTo>
                      <a:pt x="159753" y="328613"/>
                      <a:pt x="159944" y="328422"/>
                      <a:pt x="160039" y="328232"/>
                    </a:cubicBezTo>
                    <a:lnTo>
                      <a:pt x="159849" y="328422"/>
                    </a:lnTo>
                    <a:cubicBezTo>
                      <a:pt x="160611" y="327374"/>
                      <a:pt x="161468" y="326231"/>
                      <a:pt x="162230" y="325184"/>
                    </a:cubicBezTo>
                    <a:lnTo>
                      <a:pt x="162039" y="325374"/>
                    </a:lnTo>
                    <a:cubicBezTo>
                      <a:pt x="221571" y="244602"/>
                      <a:pt x="290817" y="170593"/>
                      <a:pt x="368827" y="107442"/>
                    </a:cubicBezTo>
                    <a:lnTo>
                      <a:pt x="368827" y="107442"/>
                    </a:lnTo>
                    <a:cubicBezTo>
                      <a:pt x="392640" y="88297"/>
                      <a:pt x="417214" y="70295"/>
                      <a:pt x="442646" y="53340"/>
                    </a:cubicBezTo>
                    <a:cubicBezTo>
                      <a:pt x="467030" y="36957"/>
                      <a:pt x="492271" y="21812"/>
                      <a:pt x="518370" y="8287"/>
                    </a:cubicBezTo>
                    <a:cubicBezTo>
                      <a:pt x="520560" y="7144"/>
                      <a:pt x="521037" y="4096"/>
                      <a:pt x="519798" y="2096"/>
                    </a:cubicBezTo>
                    <a:cubicBezTo>
                      <a:pt x="518941" y="667"/>
                      <a:pt x="517512" y="0"/>
                      <a:pt x="516084" y="0"/>
                    </a:cubicBezTo>
                    <a:cubicBezTo>
                      <a:pt x="515226" y="0"/>
                      <a:pt x="514464" y="191"/>
                      <a:pt x="513607" y="572"/>
                    </a:cubicBezTo>
                    <a:moveTo>
                      <a:pt x="159468" y="328708"/>
                    </a:moveTo>
                    <a:cubicBezTo>
                      <a:pt x="159468" y="328708"/>
                      <a:pt x="159182" y="329184"/>
                      <a:pt x="158991" y="329375"/>
                    </a:cubicBezTo>
                    <a:cubicBezTo>
                      <a:pt x="159277" y="329089"/>
                      <a:pt x="159468" y="328708"/>
                      <a:pt x="159658" y="328422"/>
                    </a:cubicBezTo>
                    <a:lnTo>
                      <a:pt x="159372" y="328708"/>
                    </a:lnTo>
                  </a:path>
                </a:pathLst>
              </a:custGeom>
              <a:solidFill>
                <a:srgbClr val="FBABB1"/>
              </a:solid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3454CCFF-E326-AFEC-BEAD-CA2CCB52D217}"/>
                  </a:ext>
                </a:extLst>
              </p:cNvPr>
              <p:cNvSpPr/>
              <p:nvPr/>
            </p:nvSpPr>
            <p:spPr>
              <a:xfrm>
                <a:off x="2795634" y="5141032"/>
                <a:ext cx="352147" cy="508983"/>
              </a:xfrm>
              <a:custGeom>
                <a:avLst/>
                <a:gdLst>
                  <a:gd name="connsiteX0" fmla="*/ 347997 w 352147"/>
                  <a:gd name="connsiteY0" fmla="*/ 1143 h 508983"/>
                  <a:gd name="connsiteX1" fmla="*/ 248365 w 352147"/>
                  <a:gd name="connsiteY1" fmla="*/ 132779 h 508983"/>
                  <a:gd name="connsiteX2" fmla="*/ 197026 w 352147"/>
                  <a:gd name="connsiteY2" fmla="*/ 197453 h 508983"/>
                  <a:gd name="connsiteX3" fmla="*/ 146353 w 352147"/>
                  <a:gd name="connsiteY3" fmla="*/ 262509 h 508983"/>
                  <a:gd name="connsiteX4" fmla="*/ 106252 w 352147"/>
                  <a:gd name="connsiteY4" fmla="*/ 316802 h 508983"/>
                  <a:gd name="connsiteX5" fmla="*/ 67771 w 352147"/>
                  <a:gd name="connsiteY5" fmla="*/ 374142 h 508983"/>
                  <a:gd name="connsiteX6" fmla="*/ 811 w 352147"/>
                  <a:gd name="connsiteY6" fmla="*/ 494824 h 508983"/>
                  <a:gd name="connsiteX7" fmla="*/ 6621 w 352147"/>
                  <a:gd name="connsiteY7" fmla="*/ 508254 h 508983"/>
                  <a:gd name="connsiteX8" fmla="*/ 14622 w 352147"/>
                  <a:gd name="connsiteY8" fmla="*/ 508063 h 508983"/>
                  <a:gd name="connsiteX9" fmla="*/ 20051 w 352147"/>
                  <a:gd name="connsiteY9" fmla="*/ 502444 h 508983"/>
                  <a:gd name="connsiteX10" fmla="*/ 64057 w 352147"/>
                  <a:gd name="connsiteY10" fmla="*/ 415385 h 508983"/>
                  <a:gd name="connsiteX11" fmla="*/ 63866 w 352147"/>
                  <a:gd name="connsiteY11" fmla="*/ 415671 h 508983"/>
                  <a:gd name="connsiteX12" fmla="*/ 105395 w 352147"/>
                  <a:gd name="connsiteY12" fmla="*/ 346901 h 508983"/>
                  <a:gd name="connsiteX13" fmla="*/ 127874 w 352147"/>
                  <a:gd name="connsiteY13" fmla="*/ 312420 h 508983"/>
                  <a:gd name="connsiteX14" fmla="*/ 151210 w 352147"/>
                  <a:gd name="connsiteY14" fmla="*/ 278416 h 508983"/>
                  <a:gd name="connsiteX15" fmla="*/ 174928 w 352147"/>
                  <a:gd name="connsiteY15" fmla="*/ 244697 h 508983"/>
                  <a:gd name="connsiteX16" fmla="*/ 199216 w 352147"/>
                  <a:gd name="connsiteY16" fmla="*/ 211360 h 508983"/>
                  <a:gd name="connsiteX17" fmla="*/ 248556 w 352147"/>
                  <a:gd name="connsiteY17" fmla="*/ 145161 h 508983"/>
                  <a:gd name="connsiteX18" fmla="*/ 300848 w 352147"/>
                  <a:gd name="connsiteY18" fmla="*/ 74962 h 508983"/>
                  <a:gd name="connsiteX19" fmla="*/ 351712 w 352147"/>
                  <a:gd name="connsiteY19" fmla="*/ 3810 h 508983"/>
                  <a:gd name="connsiteX20" fmla="*/ 349616 w 352147"/>
                  <a:gd name="connsiteY20" fmla="*/ 0 h 508983"/>
                  <a:gd name="connsiteX21" fmla="*/ 347902 w 352147"/>
                  <a:gd name="connsiteY21" fmla="*/ 953 h 508983"/>
                  <a:gd name="connsiteX22" fmla="*/ 63485 w 352147"/>
                  <a:gd name="connsiteY22" fmla="*/ 416147 h 508983"/>
                  <a:gd name="connsiteX23" fmla="*/ 62818 w 352147"/>
                  <a:gd name="connsiteY23" fmla="*/ 417386 h 508983"/>
                  <a:gd name="connsiteX24" fmla="*/ 63485 w 352147"/>
                  <a:gd name="connsiteY24" fmla="*/ 416147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147" h="508983">
                    <a:moveTo>
                      <a:pt x="347997" y="1143"/>
                    </a:moveTo>
                    <a:cubicBezTo>
                      <a:pt x="316469" y="46292"/>
                      <a:pt x="282465" y="89630"/>
                      <a:pt x="248365" y="132779"/>
                    </a:cubicBezTo>
                    <a:cubicBezTo>
                      <a:pt x="231316" y="154400"/>
                      <a:pt x="213980" y="175832"/>
                      <a:pt x="197026" y="197453"/>
                    </a:cubicBezTo>
                    <a:cubicBezTo>
                      <a:pt x="180071" y="219075"/>
                      <a:pt x="163212" y="240792"/>
                      <a:pt x="146353" y="262509"/>
                    </a:cubicBezTo>
                    <a:cubicBezTo>
                      <a:pt x="132541" y="280321"/>
                      <a:pt x="119397" y="298609"/>
                      <a:pt x="106252" y="316802"/>
                    </a:cubicBezTo>
                    <a:cubicBezTo>
                      <a:pt x="92822" y="335471"/>
                      <a:pt x="80154" y="354711"/>
                      <a:pt x="67771" y="374142"/>
                    </a:cubicBezTo>
                    <a:cubicBezTo>
                      <a:pt x="43006" y="412909"/>
                      <a:pt x="20051" y="452914"/>
                      <a:pt x="811" y="494824"/>
                    </a:cubicBezTo>
                    <a:cubicBezTo>
                      <a:pt x="-1571" y="499872"/>
                      <a:pt x="1573" y="506254"/>
                      <a:pt x="6621" y="508254"/>
                    </a:cubicBezTo>
                    <a:cubicBezTo>
                      <a:pt x="9193" y="509302"/>
                      <a:pt x="12145" y="509207"/>
                      <a:pt x="14622" y="508063"/>
                    </a:cubicBezTo>
                    <a:cubicBezTo>
                      <a:pt x="17194" y="506921"/>
                      <a:pt x="18813" y="504920"/>
                      <a:pt x="20051" y="502444"/>
                    </a:cubicBezTo>
                    <a:cubicBezTo>
                      <a:pt x="33672" y="472821"/>
                      <a:pt x="48340" y="443865"/>
                      <a:pt x="64057" y="415385"/>
                    </a:cubicBezTo>
                    <a:cubicBezTo>
                      <a:pt x="64057" y="415385"/>
                      <a:pt x="64057" y="415576"/>
                      <a:pt x="63866" y="415671"/>
                    </a:cubicBezTo>
                    <a:cubicBezTo>
                      <a:pt x="76915" y="392239"/>
                      <a:pt x="90917" y="369475"/>
                      <a:pt x="105395" y="346901"/>
                    </a:cubicBezTo>
                    <a:cubicBezTo>
                      <a:pt x="112825" y="335375"/>
                      <a:pt x="120349" y="323850"/>
                      <a:pt x="127874" y="312420"/>
                    </a:cubicBezTo>
                    <a:cubicBezTo>
                      <a:pt x="135494" y="300990"/>
                      <a:pt x="143305" y="289751"/>
                      <a:pt x="151210" y="278416"/>
                    </a:cubicBezTo>
                    <a:cubicBezTo>
                      <a:pt x="159021" y="267176"/>
                      <a:pt x="166831" y="255842"/>
                      <a:pt x="174928" y="244697"/>
                    </a:cubicBezTo>
                    <a:cubicBezTo>
                      <a:pt x="182929" y="233553"/>
                      <a:pt x="191025" y="222409"/>
                      <a:pt x="199216" y="211360"/>
                    </a:cubicBezTo>
                    <a:cubicBezTo>
                      <a:pt x="215599" y="189262"/>
                      <a:pt x="232078" y="167164"/>
                      <a:pt x="248556" y="145161"/>
                    </a:cubicBezTo>
                    <a:cubicBezTo>
                      <a:pt x="266082" y="121825"/>
                      <a:pt x="283608" y="98489"/>
                      <a:pt x="300848" y="74962"/>
                    </a:cubicBezTo>
                    <a:cubicBezTo>
                      <a:pt x="318184" y="51530"/>
                      <a:pt x="335043" y="27718"/>
                      <a:pt x="351712" y="3810"/>
                    </a:cubicBezTo>
                    <a:cubicBezTo>
                      <a:pt x="352950" y="2000"/>
                      <a:pt x="351331" y="0"/>
                      <a:pt x="349616" y="0"/>
                    </a:cubicBezTo>
                    <a:cubicBezTo>
                      <a:pt x="348949" y="0"/>
                      <a:pt x="348378" y="286"/>
                      <a:pt x="347902" y="953"/>
                    </a:cubicBezTo>
                    <a:moveTo>
                      <a:pt x="63485" y="416147"/>
                    </a:moveTo>
                    <a:cubicBezTo>
                      <a:pt x="63485" y="416147"/>
                      <a:pt x="63009" y="417005"/>
                      <a:pt x="62818" y="417386"/>
                    </a:cubicBezTo>
                    <a:cubicBezTo>
                      <a:pt x="63009" y="417005"/>
                      <a:pt x="63295" y="416528"/>
                      <a:pt x="63485" y="416147"/>
                    </a:cubicBezTo>
                  </a:path>
                </a:pathLst>
              </a:custGeom>
              <a:solidFill>
                <a:srgbClr val="FBABB1"/>
              </a:solid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614B1FCE-9BAE-9461-5D30-9DC37E696268}"/>
                  </a:ext>
                </a:extLst>
              </p:cNvPr>
              <p:cNvSpPr/>
              <p:nvPr/>
            </p:nvSpPr>
            <p:spPr>
              <a:xfrm>
                <a:off x="3893366" y="4602298"/>
                <a:ext cx="218108" cy="336103"/>
              </a:xfrm>
              <a:custGeom>
                <a:avLst/>
                <a:gdLst>
                  <a:gd name="connsiteX0" fmla="*/ 7787 w 218108"/>
                  <a:gd name="connsiteY0" fmla="*/ 571 h 336103"/>
                  <a:gd name="connsiteX1" fmla="*/ 1310 w 218108"/>
                  <a:gd name="connsiteY1" fmla="*/ 6096 h 336103"/>
                  <a:gd name="connsiteX2" fmla="*/ 644 w 218108"/>
                  <a:gd name="connsiteY2" fmla="*/ 14764 h 336103"/>
                  <a:gd name="connsiteX3" fmla="*/ 36267 w 218108"/>
                  <a:gd name="connsiteY3" fmla="*/ 90392 h 336103"/>
                  <a:gd name="connsiteX4" fmla="*/ 78177 w 218108"/>
                  <a:gd name="connsiteY4" fmla="*/ 159449 h 336103"/>
                  <a:gd name="connsiteX5" fmla="*/ 101418 w 218108"/>
                  <a:gd name="connsiteY5" fmla="*/ 192310 h 336103"/>
                  <a:gd name="connsiteX6" fmla="*/ 125516 w 218108"/>
                  <a:gd name="connsiteY6" fmla="*/ 224695 h 336103"/>
                  <a:gd name="connsiteX7" fmla="*/ 176094 w 218108"/>
                  <a:gd name="connsiteY7" fmla="*/ 288608 h 336103"/>
                  <a:gd name="connsiteX8" fmla="*/ 213337 w 218108"/>
                  <a:gd name="connsiteY8" fmla="*/ 334994 h 336103"/>
                  <a:gd name="connsiteX9" fmla="*/ 216956 w 218108"/>
                  <a:gd name="connsiteY9" fmla="*/ 335661 h 336103"/>
                  <a:gd name="connsiteX10" fmla="*/ 217623 w 218108"/>
                  <a:gd name="connsiteY10" fmla="*/ 332137 h 336103"/>
                  <a:gd name="connsiteX11" fmla="*/ 128850 w 218108"/>
                  <a:gd name="connsiteY11" fmla="*/ 214789 h 336103"/>
                  <a:gd name="connsiteX12" fmla="*/ 89417 w 218108"/>
                  <a:gd name="connsiteY12" fmla="*/ 153924 h 336103"/>
                  <a:gd name="connsiteX13" fmla="*/ 54650 w 218108"/>
                  <a:gd name="connsiteY13" fmla="*/ 90392 h 336103"/>
                  <a:gd name="connsiteX14" fmla="*/ 54650 w 218108"/>
                  <a:gd name="connsiteY14" fmla="*/ 90392 h 336103"/>
                  <a:gd name="connsiteX15" fmla="*/ 53698 w 218108"/>
                  <a:gd name="connsiteY15" fmla="*/ 88487 h 336103"/>
                  <a:gd name="connsiteX16" fmla="*/ 54079 w 218108"/>
                  <a:gd name="connsiteY16" fmla="*/ 89154 h 336103"/>
                  <a:gd name="connsiteX17" fmla="*/ 21884 w 218108"/>
                  <a:gd name="connsiteY17" fmla="*/ 7620 h 336103"/>
                  <a:gd name="connsiteX18" fmla="*/ 11121 w 218108"/>
                  <a:gd name="connsiteY18" fmla="*/ 0 h 336103"/>
                  <a:gd name="connsiteX19" fmla="*/ 7787 w 218108"/>
                  <a:gd name="connsiteY19" fmla="*/ 571 h 336103"/>
                  <a:gd name="connsiteX20" fmla="*/ 54746 w 218108"/>
                  <a:gd name="connsiteY20" fmla="*/ 90392 h 336103"/>
                  <a:gd name="connsiteX21" fmla="*/ 54746 w 218108"/>
                  <a:gd name="connsiteY21" fmla="*/ 90392 h 336103"/>
                  <a:gd name="connsiteX22" fmla="*/ 54174 w 218108"/>
                  <a:gd name="connsiteY22" fmla="*/ 89249 h 336103"/>
                  <a:gd name="connsiteX23" fmla="*/ 54746 w 218108"/>
                  <a:gd name="connsiteY23" fmla="*/ 90392 h 33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108" h="336103">
                    <a:moveTo>
                      <a:pt x="7787" y="571"/>
                    </a:moveTo>
                    <a:cubicBezTo>
                      <a:pt x="5025" y="1524"/>
                      <a:pt x="2739" y="3524"/>
                      <a:pt x="1310" y="6096"/>
                    </a:cubicBezTo>
                    <a:cubicBezTo>
                      <a:pt x="-23" y="8668"/>
                      <a:pt x="-499" y="12097"/>
                      <a:pt x="644" y="14764"/>
                    </a:cubicBezTo>
                    <a:cubicBezTo>
                      <a:pt x="11121" y="40577"/>
                      <a:pt x="22932" y="65913"/>
                      <a:pt x="36267" y="90392"/>
                    </a:cubicBezTo>
                    <a:cubicBezTo>
                      <a:pt x="49031" y="114110"/>
                      <a:pt x="63223" y="137065"/>
                      <a:pt x="78177" y="159449"/>
                    </a:cubicBezTo>
                    <a:cubicBezTo>
                      <a:pt x="85607" y="170593"/>
                      <a:pt x="93512" y="181451"/>
                      <a:pt x="101418" y="192310"/>
                    </a:cubicBezTo>
                    <a:cubicBezTo>
                      <a:pt x="109419" y="203168"/>
                      <a:pt x="117420" y="213932"/>
                      <a:pt x="125516" y="224695"/>
                    </a:cubicBezTo>
                    <a:cubicBezTo>
                      <a:pt x="141995" y="246317"/>
                      <a:pt x="159044" y="267462"/>
                      <a:pt x="176094" y="288608"/>
                    </a:cubicBezTo>
                    <a:cubicBezTo>
                      <a:pt x="188477" y="304038"/>
                      <a:pt x="201050" y="319469"/>
                      <a:pt x="213337" y="334994"/>
                    </a:cubicBezTo>
                    <a:cubicBezTo>
                      <a:pt x="214194" y="336042"/>
                      <a:pt x="215623" y="336518"/>
                      <a:pt x="216956" y="335661"/>
                    </a:cubicBezTo>
                    <a:cubicBezTo>
                      <a:pt x="218004" y="334994"/>
                      <a:pt x="218576" y="333280"/>
                      <a:pt x="217623" y="332137"/>
                    </a:cubicBezTo>
                    <a:cubicBezTo>
                      <a:pt x="187238" y="293656"/>
                      <a:pt x="157235" y="254794"/>
                      <a:pt x="128850" y="214789"/>
                    </a:cubicBezTo>
                    <a:cubicBezTo>
                      <a:pt x="114848" y="195072"/>
                      <a:pt x="101990" y="174593"/>
                      <a:pt x="89417" y="153924"/>
                    </a:cubicBezTo>
                    <a:cubicBezTo>
                      <a:pt x="76939" y="133255"/>
                      <a:pt x="65318" y="112109"/>
                      <a:pt x="54650" y="90392"/>
                    </a:cubicBezTo>
                    <a:lnTo>
                      <a:pt x="54650" y="90392"/>
                    </a:lnTo>
                    <a:cubicBezTo>
                      <a:pt x="54365" y="89725"/>
                      <a:pt x="54079" y="89154"/>
                      <a:pt x="53698" y="88487"/>
                    </a:cubicBezTo>
                    <a:cubicBezTo>
                      <a:pt x="53793" y="88678"/>
                      <a:pt x="53984" y="88964"/>
                      <a:pt x="54079" y="89154"/>
                    </a:cubicBezTo>
                    <a:cubicBezTo>
                      <a:pt x="41411" y="62770"/>
                      <a:pt x="30457" y="35624"/>
                      <a:pt x="21884" y="7620"/>
                    </a:cubicBezTo>
                    <a:cubicBezTo>
                      <a:pt x="20456" y="2953"/>
                      <a:pt x="15788" y="0"/>
                      <a:pt x="11121" y="0"/>
                    </a:cubicBezTo>
                    <a:cubicBezTo>
                      <a:pt x="9978" y="0"/>
                      <a:pt x="8835" y="191"/>
                      <a:pt x="7787" y="571"/>
                    </a:cubicBezTo>
                    <a:moveTo>
                      <a:pt x="54746" y="90392"/>
                    </a:moveTo>
                    <a:lnTo>
                      <a:pt x="54746" y="90392"/>
                    </a:lnTo>
                    <a:cubicBezTo>
                      <a:pt x="54746" y="90392"/>
                      <a:pt x="54365" y="89630"/>
                      <a:pt x="54174" y="89249"/>
                    </a:cubicBezTo>
                    <a:lnTo>
                      <a:pt x="54746" y="90392"/>
                    </a:lnTo>
                    <a:close/>
                  </a:path>
                </a:pathLst>
              </a:custGeom>
              <a:solidFill>
                <a:srgbClr val="FBABB1"/>
              </a:solid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F42E22C5-A615-4FE9-ADC0-339BAF098C62}"/>
                  </a:ext>
                </a:extLst>
              </p:cNvPr>
              <p:cNvSpPr/>
              <p:nvPr/>
            </p:nvSpPr>
            <p:spPr>
              <a:xfrm>
                <a:off x="4820412" y="600466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A6D43431-B770-9BE0-9527-7DBDFD252920}"/>
                  </a:ext>
                </a:extLst>
              </p:cNvPr>
              <p:cNvSpPr/>
              <p:nvPr/>
            </p:nvSpPr>
            <p:spPr>
              <a:xfrm>
                <a:off x="4760118" y="5972184"/>
                <a:ext cx="12954" cy="12953"/>
              </a:xfrm>
              <a:custGeom>
                <a:avLst/>
                <a:gdLst>
                  <a:gd name="connsiteX0" fmla="*/ 0 w 12954"/>
                  <a:gd name="connsiteY0" fmla="*/ 6477 h 12953"/>
                  <a:gd name="connsiteX1" fmla="*/ 6477 w 12954"/>
                  <a:gd name="connsiteY1" fmla="*/ 12954 h 12953"/>
                  <a:gd name="connsiteX2" fmla="*/ 12954 w 12954"/>
                  <a:gd name="connsiteY2" fmla="*/ 6477 h 12953"/>
                  <a:gd name="connsiteX3" fmla="*/ 6477 w 12954"/>
                  <a:gd name="connsiteY3" fmla="*/ 0 h 12953"/>
                  <a:gd name="connsiteX4" fmla="*/ 0 w 12954"/>
                  <a:gd name="connsiteY4" fmla="*/ 6477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3">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D567C627-7BA6-4E64-3715-5CBD9272C114}"/>
                  </a:ext>
                </a:extLst>
              </p:cNvPr>
              <p:cNvSpPr/>
              <p:nvPr/>
            </p:nvSpPr>
            <p:spPr>
              <a:xfrm>
                <a:off x="4752879" y="5877315"/>
                <a:ext cx="12572" cy="12572"/>
              </a:xfrm>
              <a:custGeom>
                <a:avLst/>
                <a:gdLst>
                  <a:gd name="connsiteX0" fmla="*/ 0 w 12572"/>
                  <a:gd name="connsiteY0" fmla="*/ 6287 h 12572"/>
                  <a:gd name="connsiteX1" fmla="*/ 6286 w 12572"/>
                  <a:gd name="connsiteY1" fmla="*/ 12573 h 12572"/>
                  <a:gd name="connsiteX2" fmla="*/ 12573 w 12572"/>
                  <a:gd name="connsiteY2" fmla="*/ 6287 h 12572"/>
                  <a:gd name="connsiteX3" fmla="*/ 6286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5"/>
                      <a:pt x="2857" y="12573"/>
                      <a:pt x="6286" y="12573"/>
                    </a:cubicBezTo>
                    <a:cubicBezTo>
                      <a:pt x="9715" y="12573"/>
                      <a:pt x="12573" y="9715"/>
                      <a:pt x="12573" y="6287"/>
                    </a:cubicBezTo>
                    <a:cubicBezTo>
                      <a:pt x="12573" y="2857"/>
                      <a:pt x="9715" y="0"/>
                      <a:pt x="6286" y="0"/>
                    </a:cubicBezTo>
                    <a:cubicBezTo>
                      <a:pt x="2857" y="0"/>
                      <a:pt x="0" y="2857"/>
                      <a:pt x="0" y="6287"/>
                    </a:cubicBezTo>
                  </a:path>
                </a:pathLst>
              </a:custGeom>
              <a:solidFill>
                <a:srgbClr val="FEFEFE"/>
              </a:solid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C140B23F-BD98-7A42-9E5E-3EA3B8381EEA}"/>
                  </a:ext>
                </a:extLst>
              </p:cNvPr>
              <p:cNvSpPr/>
              <p:nvPr/>
            </p:nvSpPr>
            <p:spPr>
              <a:xfrm>
                <a:off x="4822221" y="5919129"/>
                <a:ext cx="12572" cy="12573"/>
              </a:xfrm>
              <a:custGeom>
                <a:avLst/>
                <a:gdLst>
                  <a:gd name="connsiteX0" fmla="*/ 0 w 12572"/>
                  <a:gd name="connsiteY0" fmla="*/ 6287 h 12573"/>
                  <a:gd name="connsiteX1" fmla="*/ 6286 w 12572"/>
                  <a:gd name="connsiteY1" fmla="*/ 12573 h 12573"/>
                  <a:gd name="connsiteX2" fmla="*/ 12573 w 12572"/>
                  <a:gd name="connsiteY2" fmla="*/ 6287 h 12573"/>
                  <a:gd name="connsiteX3" fmla="*/ 6286 w 12572"/>
                  <a:gd name="connsiteY3" fmla="*/ 0 h 12573"/>
                  <a:gd name="connsiteX4" fmla="*/ 0 w 12572"/>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3">
                    <a:moveTo>
                      <a:pt x="0" y="6287"/>
                    </a:moveTo>
                    <a:cubicBezTo>
                      <a:pt x="0" y="9716"/>
                      <a:pt x="2858" y="12573"/>
                      <a:pt x="6286" y="12573"/>
                    </a:cubicBezTo>
                    <a:cubicBezTo>
                      <a:pt x="9715" y="12573"/>
                      <a:pt x="12573" y="9716"/>
                      <a:pt x="12573" y="6287"/>
                    </a:cubicBezTo>
                    <a:cubicBezTo>
                      <a:pt x="12573" y="2858"/>
                      <a:pt x="9715" y="0"/>
                      <a:pt x="6286"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CAD072D4-9C98-0D6E-5209-5F449E199130}"/>
                  </a:ext>
                </a:extLst>
              </p:cNvPr>
              <p:cNvSpPr/>
              <p:nvPr/>
            </p:nvSpPr>
            <p:spPr>
              <a:xfrm>
                <a:off x="4817173" y="5766920"/>
                <a:ext cx="17144" cy="17144"/>
              </a:xfrm>
              <a:custGeom>
                <a:avLst/>
                <a:gdLst>
                  <a:gd name="connsiteX0" fmla="*/ 0 w 17144"/>
                  <a:gd name="connsiteY0" fmla="*/ 8572 h 17144"/>
                  <a:gd name="connsiteX1" fmla="*/ 8572 w 17144"/>
                  <a:gd name="connsiteY1" fmla="*/ 17145 h 17144"/>
                  <a:gd name="connsiteX2" fmla="*/ 17145 w 17144"/>
                  <a:gd name="connsiteY2" fmla="*/ 8572 h 17144"/>
                  <a:gd name="connsiteX3" fmla="*/ 8572 w 17144"/>
                  <a:gd name="connsiteY3" fmla="*/ 0 h 17144"/>
                  <a:gd name="connsiteX4" fmla="*/ 0 w 17144"/>
                  <a:gd name="connsiteY4" fmla="*/ 8572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 h="17144">
                    <a:moveTo>
                      <a:pt x="0" y="8572"/>
                    </a:moveTo>
                    <a:cubicBezTo>
                      <a:pt x="0" y="13240"/>
                      <a:pt x="3905" y="17145"/>
                      <a:pt x="8572" y="17145"/>
                    </a:cubicBezTo>
                    <a:cubicBezTo>
                      <a:pt x="13240" y="17145"/>
                      <a:pt x="17145" y="13240"/>
                      <a:pt x="17145" y="8572"/>
                    </a:cubicBezTo>
                    <a:cubicBezTo>
                      <a:pt x="17145" y="3905"/>
                      <a:pt x="13240" y="0"/>
                      <a:pt x="8572" y="0"/>
                    </a:cubicBezTo>
                    <a:cubicBezTo>
                      <a:pt x="3905" y="0"/>
                      <a:pt x="0" y="3905"/>
                      <a:pt x="0" y="8572"/>
                    </a:cubicBezTo>
                  </a:path>
                </a:pathLst>
              </a:custGeom>
              <a:solidFill>
                <a:srgbClr val="FEFEFE"/>
              </a:solid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B8BAEEFA-32F0-4F18-4331-A94E1617B04D}"/>
                  </a:ext>
                </a:extLst>
              </p:cNvPr>
              <p:cNvSpPr/>
              <p:nvPr/>
            </p:nvSpPr>
            <p:spPr>
              <a:xfrm>
                <a:off x="4626673" y="5690720"/>
                <a:ext cx="21050" cy="20954"/>
              </a:xfrm>
              <a:custGeom>
                <a:avLst/>
                <a:gdLst>
                  <a:gd name="connsiteX0" fmla="*/ 0 w 21050"/>
                  <a:gd name="connsiteY0" fmla="*/ 10477 h 20954"/>
                  <a:gd name="connsiteX1" fmla="*/ 10477 w 21050"/>
                  <a:gd name="connsiteY1" fmla="*/ 20955 h 20954"/>
                  <a:gd name="connsiteX2" fmla="*/ 21050 w 21050"/>
                  <a:gd name="connsiteY2" fmla="*/ 10477 h 20954"/>
                  <a:gd name="connsiteX3" fmla="*/ 10477 w 21050"/>
                  <a:gd name="connsiteY3" fmla="*/ 0 h 20954"/>
                  <a:gd name="connsiteX4" fmla="*/ 0 w 21050"/>
                  <a:gd name="connsiteY4" fmla="*/ 10477 h 20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0954">
                    <a:moveTo>
                      <a:pt x="0" y="10477"/>
                    </a:moveTo>
                    <a:cubicBezTo>
                      <a:pt x="0" y="16192"/>
                      <a:pt x="4763" y="20955"/>
                      <a:pt x="10477" y="20955"/>
                    </a:cubicBezTo>
                    <a:cubicBezTo>
                      <a:pt x="16192" y="20955"/>
                      <a:pt x="21050" y="16192"/>
                      <a:pt x="21050" y="10477"/>
                    </a:cubicBezTo>
                    <a:cubicBezTo>
                      <a:pt x="21050" y="4763"/>
                      <a:pt x="16288" y="0"/>
                      <a:pt x="10477" y="0"/>
                    </a:cubicBezTo>
                    <a:cubicBezTo>
                      <a:pt x="4667" y="0"/>
                      <a:pt x="0" y="4763"/>
                      <a:pt x="0" y="10477"/>
                    </a:cubicBezTo>
                  </a:path>
                </a:pathLst>
              </a:custGeom>
              <a:solidFill>
                <a:srgbClr val="FEFEFE"/>
              </a:solid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FE521CAF-5B47-2FF9-2F27-EA4A6E80C756}"/>
                  </a:ext>
                </a:extLst>
              </p:cNvPr>
              <p:cNvSpPr/>
              <p:nvPr/>
            </p:nvSpPr>
            <p:spPr>
              <a:xfrm>
                <a:off x="4685442" y="5822546"/>
                <a:ext cx="16192" cy="16192"/>
              </a:xfrm>
              <a:custGeom>
                <a:avLst/>
                <a:gdLst>
                  <a:gd name="connsiteX0" fmla="*/ 0 w 16192"/>
                  <a:gd name="connsiteY0" fmla="*/ 8096 h 16192"/>
                  <a:gd name="connsiteX1" fmla="*/ 8096 w 16192"/>
                  <a:gd name="connsiteY1" fmla="*/ 16192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2"/>
                      <a:pt x="8096" y="16192"/>
                    </a:cubicBezTo>
                    <a:cubicBezTo>
                      <a:pt x="12478" y="16192"/>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A256B7D8-99EC-C5D9-FC28-2BF003449C39}"/>
                  </a:ext>
                </a:extLst>
              </p:cNvPr>
              <p:cNvSpPr/>
              <p:nvPr/>
            </p:nvSpPr>
            <p:spPr>
              <a:xfrm>
                <a:off x="4603623" y="5878648"/>
                <a:ext cx="13525" cy="13716"/>
              </a:xfrm>
              <a:custGeom>
                <a:avLst/>
                <a:gdLst>
                  <a:gd name="connsiteX0" fmla="*/ 0 w 13525"/>
                  <a:gd name="connsiteY0" fmla="*/ 6858 h 13716"/>
                  <a:gd name="connsiteX1" fmla="*/ 6763 w 13525"/>
                  <a:gd name="connsiteY1" fmla="*/ 13716 h 13716"/>
                  <a:gd name="connsiteX2" fmla="*/ 13525 w 13525"/>
                  <a:gd name="connsiteY2" fmla="*/ 6858 h 13716"/>
                  <a:gd name="connsiteX3" fmla="*/ 6763 w 13525"/>
                  <a:gd name="connsiteY3" fmla="*/ 0 h 13716"/>
                  <a:gd name="connsiteX4" fmla="*/ 0 w 13525"/>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6">
                    <a:moveTo>
                      <a:pt x="0" y="6858"/>
                    </a:moveTo>
                    <a:cubicBezTo>
                      <a:pt x="0" y="10573"/>
                      <a:pt x="3048" y="13716"/>
                      <a:pt x="6763" y="13716"/>
                    </a:cubicBezTo>
                    <a:cubicBezTo>
                      <a:pt x="10477" y="13716"/>
                      <a:pt x="13525" y="10668"/>
                      <a:pt x="13525" y="6858"/>
                    </a:cubicBezTo>
                    <a:cubicBezTo>
                      <a:pt x="13525" y="3048"/>
                      <a:pt x="10382" y="0"/>
                      <a:pt x="6763" y="0"/>
                    </a:cubicBezTo>
                    <a:cubicBezTo>
                      <a:pt x="3143" y="0"/>
                      <a:pt x="0" y="3048"/>
                      <a:pt x="0" y="6858"/>
                    </a:cubicBezTo>
                  </a:path>
                </a:pathLst>
              </a:custGeom>
              <a:solidFill>
                <a:srgbClr val="FEFEFE"/>
              </a:solid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id="{847FBC34-7117-D3EB-9D14-789F5875580A}"/>
                  </a:ext>
                </a:extLst>
              </p:cNvPr>
              <p:cNvSpPr/>
              <p:nvPr/>
            </p:nvSpPr>
            <p:spPr>
              <a:xfrm>
                <a:off x="4666107" y="5951609"/>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525"/>
                      <a:pt x="3334" y="14859"/>
                      <a:pt x="7429" y="14859"/>
                    </a:cubicBezTo>
                    <a:cubicBezTo>
                      <a:pt x="11525" y="14859"/>
                      <a:pt x="14859" y="11430"/>
                      <a:pt x="14859" y="7429"/>
                    </a:cubicBezTo>
                    <a:cubicBezTo>
                      <a:pt x="14859" y="3429"/>
                      <a:pt x="11525" y="0"/>
                      <a:pt x="7429" y="0"/>
                    </a:cubicBezTo>
                    <a:cubicBezTo>
                      <a:pt x="3334" y="0"/>
                      <a:pt x="0" y="3334"/>
                      <a:pt x="0" y="7429"/>
                    </a:cubicBezTo>
                  </a:path>
                </a:pathLst>
              </a:custGeom>
              <a:solidFill>
                <a:srgbClr val="FEFEFE"/>
              </a:solid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id="{D155F7D7-800F-E95C-5F60-CF7A2F503CAA}"/>
                  </a:ext>
                </a:extLst>
              </p:cNvPr>
              <p:cNvSpPr/>
              <p:nvPr/>
            </p:nvSpPr>
            <p:spPr>
              <a:xfrm>
                <a:off x="4306728" y="5859598"/>
                <a:ext cx="27432" cy="27432"/>
              </a:xfrm>
              <a:custGeom>
                <a:avLst/>
                <a:gdLst>
                  <a:gd name="connsiteX0" fmla="*/ 0 w 27432"/>
                  <a:gd name="connsiteY0" fmla="*/ 13716 h 27432"/>
                  <a:gd name="connsiteX1" fmla="*/ 13716 w 27432"/>
                  <a:gd name="connsiteY1" fmla="*/ 27432 h 27432"/>
                  <a:gd name="connsiteX2" fmla="*/ 27432 w 27432"/>
                  <a:gd name="connsiteY2" fmla="*/ 13716 h 27432"/>
                  <a:gd name="connsiteX3" fmla="*/ 13716 w 27432"/>
                  <a:gd name="connsiteY3" fmla="*/ 0 h 27432"/>
                  <a:gd name="connsiteX4" fmla="*/ 0 w 27432"/>
                  <a:gd name="connsiteY4" fmla="*/ 1371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13716"/>
                    </a:moveTo>
                    <a:cubicBezTo>
                      <a:pt x="0" y="21146"/>
                      <a:pt x="6287" y="27432"/>
                      <a:pt x="13716" y="27432"/>
                    </a:cubicBezTo>
                    <a:cubicBezTo>
                      <a:pt x="21146" y="27432"/>
                      <a:pt x="27432" y="21146"/>
                      <a:pt x="27432" y="13716"/>
                    </a:cubicBezTo>
                    <a:cubicBezTo>
                      <a:pt x="27432" y="6287"/>
                      <a:pt x="21146" y="0"/>
                      <a:pt x="13716" y="0"/>
                    </a:cubicBezTo>
                    <a:cubicBezTo>
                      <a:pt x="6287" y="0"/>
                      <a:pt x="0" y="6287"/>
                      <a:pt x="0" y="13716"/>
                    </a:cubicBezTo>
                  </a:path>
                </a:pathLst>
              </a:custGeom>
              <a:solidFill>
                <a:srgbClr val="FEFEFE"/>
              </a:solid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id="{57C26BB8-0E64-5451-FBE3-E06837A63037}"/>
                  </a:ext>
                </a:extLst>
              </p:cNvPr>
              <p:cNvSpPr/>
              <p:nvPr/>
            </p:nvSpPr>
            <p:spPr>
              <a:xfrm>
                <a:off x="4226623" y="573691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id="{8BB0A8A6-5161-EE3C-CE72-FC697DF8584D}"/>
                  </a:ext>
                </a:extLst>
              </p:cNvPr>
              <p:cNvSpPr/>
              <p:nvPr/>
            </p:nvSpPr>
            <p:spPr>
              <a:xfrm>
                <a:off x="4240339" y="5809592"/>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id="{9D78D4ED-699E-640E-5AA8-D09C8FEA6DA5}"/>
                  </a:ext>
                </a:extLst>
              </p:cNvPr>
              <p:cNvSpPr/>
              <p:nvPr/>
            </p:nvSpPr>
            <p:spPr>
              <a:xfrm>
                <a:off x="4340637" y="5720343"/>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id="{5D92004B-5324-E83C-D4CC-530EF2026E11}"/>
                  </a:ext>
                </a:extLst>
              </p:cNvPr>
              <p:cNvSpPr/>
              <p:nvPr/>
            </p:nvSpPr>
            <p:spPr>
              <a:xfrm>
                <a:off x="4496371" y="5826356"/>
                <a:ext cx="18287" cy="18478"/>
              </a:xfrm>
              <a:custGeom>
                <a:avLst/>
                <a:gdLst>
                  <a:gd name="connsiteX0" fmla="*/ 0 w 18287"/>
                  <a:gd name="connsiteY0" fmla="*/ 9239 h 18478"/>
                  <a:gd name="connsiteX1" fmla="*/ 9144 w 18287"/>
                  <a:gd name="connsiteY1" fmla="*/ 18479 h 18478"/>
                  <a:gd name="connsiteX2" fmla="*/ 18288 w 18287"/>
                  <a:gd name="connsiteY2" fmla="*/ 9239 h 18478"/>
                  <a:gd name="connsiteX3" fmla="*/ 9144 w 18287"/>
                  <a:gd name="connsiteY3" fmla="*/ 0 h 18478"/>
                  <a:gd name="connsiteX4" fmla="*/ 0 w 18287"/>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478">
                    <a:moveTo>
                      <a:pt x="0" y="9239"/>
                    </a:moveTo>
                    <a:cubicBezTo>
                      <a:pt x="0" y="14288"/>
                      <a:pt x="4191" y="18479"/>
                      <a:pt x="9144" y="18479"/>
                    </a:cubicBezTo>
                    <a:cubicBezTo>
                      <a:pt x="14097" y="18479"/>
                      <a:pt x="18288" y="14288"/>
                      <a:pt x="18288" y="9239"/>
                    </a:cubicBezTo>
                    <a:cubicBezTo>
                      <a:pt x="18288" y="4191"/>
                      <a:pt x="14097" y="0"/>
                      <a:pt x="9144"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id="{DE62213B-8CAB-1759-D486-797342640DF6}"/>
                  </a:ext>
                </a:extLst>
              </p:cNvPr>
              <p:cNvSpPr/>
              <p:nvPr/>
            </p:nvSpPr>
            <p:spPr>
              <a:xfrm>
                <a:off x="4458366" y="5968850"/>
                <a:ext cx="13525" cy="13525"/>
              </a:xfrm>
              <a:custGeom>
                <a:avLst/>
                <a:gdLst>
                  <a:gd name="connsiteX0" fmla="*/ 0 w 13525"/>
                  <a:gd name="connsiteY0" fmla="*/ 6763 h 13525"/>
                  <a:gd name="connsiteX1" fmla="*/ 6763 w 13525"/>
                  <a:gd name="connsiteY1" fmla="*/ 13526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8"/>
                      <a:pt x="3048" y="13526"/>
                      <a:pt x="6763" y="13526"/>
                    </a:cubicBezTo>
                    <a:cubicBezTo>
                      <a:pt x="10477" y="13526"/>
                      <a:pt x="13525" y="10478"/>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id="{DA05D905-E550-623C-46BB-A89BE2C337ED}"/>
                  </a:ext>
                </a:extLst>
              </p:cNvPr>
              <p:cNvSpPr/>
              <p:nvPr/>
            </p:nvSpPr>
            <p:spPr>
              <a:xfrm>
                <a:off x="4295108" y="5794637"/>
                <a:ext cx="10858" cy="10858"/>
              </a:xfrm>
              <a:custGeom>
                <a:avLst/>
                <a:gdLst>
                  <a:gd name="connsiteX0" fmla="*/ 0 w 10858"/>
                  <a:gd name="connsiteY0" fmla="*/ 5429 h 10858"/>
                  <a:gd name="connsiteX1" fmla="*/ 5429 w 10858"/>
                  <a:gd name="connsiteY1" fmla="*/ 10859 h 10858"/>
                  <a:gd name="connsiteX2" fmla="*/ 10859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9"/>
                      <a:pt x="5429" y="10859"/>
                    </a:cubicBezTo>
                    <a:cubicBezTo>
                      <a:pt x="8382" y="10859"/>
                      <a:pt x="10859" y="8382"/>
                      <a:pt x="10859" y="5429"/>
                    </a:cubicBezTo>
                    <a:cubicBezTo>
                      <a:pt x="10859" y="2477"/>
                      <a:pt x="8382" y="0"/>
                      <a:pt x="5429" y="0"/>
                    </a:cubicBezTo>
                    <a:cubicBezTo>
                      <a:pt x="2477" y="0"/>
                      <a:pt x="0" y="2477"/>
                      <a:pt x="0" y="5429"/>
                    </a:cubicBezTo>
                  </a:path>
                </a:pathLst>
              </a:custGeom>
              <a:solidFill>
                <a:srgbClr val="FEFEFE"/>
              </a:solid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id="{74951882-4E97-4CC0-8711-8EF00F8EEC73}"/>
                  </a:ext>
                </a:extLst>
              </p:cNvPr>
              <p:cNvSpPr/>
              <p:nvPr/>
            </p:nvSpPr>
            <p:spPr>
              <a:xfrm>
                <a:off x="4303966" y="5387634"/>
                <a:ext cx="28575" cy="28575"/>
              </a:xfrm>
              <a:custGeom>
                <a:avLst/>
                <a:gdLst>
                  <a:gd name="connsiteX0" fmla="*/ 0 w 28575"/>
                  <a:gd name="connsiteY0" fmla="*/ 14288 h 28575"/>
                  <a:gd name="connsiteX1" fmla="*/ 14288 w 28575"/>
                  <a:gd name="connsiteY1" fmla="*/ 28575 h 28575"/>
                  <a:gd name="connsiteX2" fmla="*/ 28575 w 28575"/>
                  <a:gd name="connsiteY2" fmla="*/ 14288 h 28575"/>
                  <a:gd name="connsiteX3" fmla="*/ 14288 w 28575"/>
                  <a:gd name="connsiteY3" fmla="*/ 0 h 28575"/>
                  <a:gd name="connsiteX4" fmla="*/ 0 w 28575"/>
                  <a:gd name="connsiteY4" fmla="*/ 14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4288"/>
                    </a:moveTo>
                    <a:cubicBezTo>
                      <a:pt x="0" y="22098"/>
                      <a:pt x="6477" y="28575"/>
                      <a:pt x="14288" y="28575"/>
                    </a:cubicBezTo>
                    <a:cubicBezTo>
                      <a:pt x="22098" y="28575"/>
                      <a:pt x="28575" y="22098"/>
                      <a:pt x="28575" y="14288"/>
                    </a:cubicBezTo>
                    <a:cubicBezTo>
                      <a:pt x="28575" y="6477"/>
                      <a:pt x="22098" y="0"/>
                      <a:pt x="14288" y="0"/>
                    </a:cubicBezTo>
                    <a:cubicBezTo>
                      <a:pt x="6477" y="0"/>
                      <a:pt x="0" y="6477"/>
                      <a:pt x="0" y="14288"/>
                    </a:cubicBezTo>
                  </a:path>
                </a:pathLst>
              </a:custGeom>
              <a:solidFill>
                <a:srgbClr val="FEFEFE"/>
              </a:solid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id="{1E6F31D1-D534-1B5A-8517-D6ED6B8E181B}"/>
                  </a:ext>
                </a:extLst>
              </p:cNvPr>
              <p:cNvSpPr/>
              <p:nvPr/>
            </p:nvSpPr>
            <p:spPr>
              <a:xfrm>
                <a:off x="4360925" y="5208850"/>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048" y="13716"/>
                      <a:pt x="6858" y="13716"/>
                    </a:cubicBezTo>
                    <a:cubicBezTo>
                      <a:pt x="10668" y="13716"/>
                      <a:pt x="13716" y="10668"/>
                      <a:pt x="13716" y="6858"/>
                    </a:cubicBezTo>
                    <a:cubicBezTo>
                      <a:pt x="13716" y="3048"/>
                      <a:pt x="10668" y="0"/>
                      <a:pt x="6858"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id="{A42BA4E5-1FCE-8147-071E-1A124244AC67}"/>
                  </a:ext>
                </a:extLst>
              </p:cNvPr>
              <p:cNvSpPr/>
              <p:nvPr/>
            </p:nvSpPr>
            <p:spPr>
              <a:xfrm>
                <a:off x="4475035" y="5274954"/>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4953"/>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id="{4E089D54-5478-9A1C-F6FA-AD2DC02575E0}"/>
                  </a:ext>
                </a:extLst>
              </p:cNvPr>
              <p:cNvSpPr/>
              <p:nvPr/>
            </p:nvSpPr>
            <p:spPr>
              <a:xfrm>
                <a:off x="4345971" y="5285050"/>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id="{A74148EF-85B3-DC37-D20A-BB88ADCC45AB}"/>
                  </a:ext>
                </a:extLst>
              </p:cNvPr>
              <p:cNvSpPr/>
              <p:nvPr/>
            </p:nvSpPr>
            <p:spPr>
              <a:xfrm>
                <a:off x="4446079" y="5389158"/>
                <a:ext cx="18764" cy="18668"/>
              </a:xfrm>
              <a:custGeom>
                <a:avLst/>
                <a:gdLst>
                  <a:gd name="connsiteX0" fmla="*/ 0 w 18764"/>
                  <a:gd name="connsiteY0" fmla="*/ 9334 h 18668"/>
                  <a:gd name="connsiteX1" fmla="*/ 9334 w 18764"/>
                  <a:gd name="connsiteY1" fmla="*/ 18669 h 18668"/>
                  <a:gd name="connsiteX2" fmla="*/ 18764 w 18764"/>
                  <a:gd name="connsiteY2" fmla="*/ 9334 h 18668"/>
                  <a:gd name="connsiteX3" fmla="*/ 9334 w 18764"/>
                  <a:gd name="connsiteY3" fmla="*/ 0 h 18668"/>
                  <a:gd name="connsiteX4" fmla="*/ 0 w 18764"/>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4" h="18668">
                    <a:moveTo>
                      <a:pt x="0" y="9334"/>
                    </a:moveTo>
                    <a:cubicBezTo>
                      <a:pt x="0" y="14478"/>
                      <a:pt x="4191" y="18669"/>
                      <a:pt x="9334" y="18669"/>
                    </a:cubicBezTo>
                    <a:cubicBezTo>
                      <a:pt x="14478" y="18669"/>
                      <a:pt x="18764" y="14478"/>
                      <a:pt x="18764" y="9334"/>
                    </a:cubicBezTo>
                    <a:cubicBezTo>
                      <a:pt x="18764" y="4191"/>
                      <a:pt x="14478" y="0"/>
                      <a:pt x="9334" y="0"/>
                    </a:cubicBezTo>
                    <a:cubicBezTo>
                      <a:pt x="4191" y="0"/>
                      <a:pt x="0" y="4286"/>
                      <a:pt x="0" y="9334"/>
                    </a:cubicBezTo>
                  </a:path>
                </a:pathLst>
              </a:custGeom>
              <a:solidFill>
                <a:srgbClr val="FEFEFE"/>
              </a:solid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id="{7D9B4E56-139D-C1AD-BFF7-B4EE9306CBCE}"/>
                  </a:ext>
                </a:extLst>
              </p:cNvPr>
              <p:cNvSpPr/>
              <p:nvPr/>
            </p:nvSpPr>
            <p:spPr>
              <a:xfrm>
                <a:off x="4332065" y="5491457"/>
                <a:ext cx="27241" cy="27241"/>
              </a:xfrm>
              <a:custGeom>
                <a:avLst/>
                <a:gdLst>
                  <a:gd name="connsiteX0" fmla="*/ 0 w 27241"/>
                  <a:gd name="connsiteY0" fmla="*/ 13621 h 27241"/>
                  <a:gd name="connsiteX1" fmla="*/ 13621 w 27241"/>
                  <a:gd name="connsiteY1" fmla="*/ 27241 h 27241"/>
                  <a:gd name="connsiteX2" fmla="*/ 27242 w 27241"/>
                  <a:gd name="connsiteY2" fmla="*/ 13621 h 27241"/>
                  <a:gd name="connsiteX3" fmla="*/ 13621 w 27241"/>
                  <a:gd name="connsiteY3" fmla="*/ 0 h 27241"/>
                  <a:gd name="connsiteX4" fmla="*/ 0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0" y="13621"/>
                    </a:moveTo>
                    <a:cubicBezTo>
                      <a:pt x="0" y="21050"/>
                      <a:pt x="6191" y="27241"/>
                      <a:pt x="13621" y="27241"/>
                    </a:cubicBezTo>
                    <a:cubicBezTo>
                      <a:pt x="21050" y="27241"/>
                      <a:pt x="27242" y="21050"/>
                      <a:pt x="27242" y="13621"/>
                    </a:cubicBezTo>
                    <a:cubicBezTo>
                      <a:pt x="27242" y="6191"/>
                      <a:pt x="21050" y="0"/>
                      <a:pt x="13621" y="0"/>
                    </a:cubicBezTo>
                    <a:cubicBezTo>
                      <a:pt x="6191" y="0"/>
                      <a:pt x="0" y="6191"/>
                      <a:pt x="0" y="13621"/>
                    </a:cubicBezTo>
                  </a:path>
                </a:pathLst>
              </a:custGeom>
              <a:solidFill>
                <a:srgbClr val="FEFEFE"/>
              </a:solid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id="{4EC0EC98-FDBF-2E90-757B-6C54BFF2FFE4}"/>
                  </a:ext>
                </a:extLst>
              </p:cNvPr>
              <p:cNvSpPr/>
              <p:nvPr/>
            </p:nvSpPr>
            <p:spPr>
              <a:xfrm>
                <a:off x="4448746" y="5591945"/>
                <a:ext cx="21526" cy="21526"/>
              </a:xfrm>
              <a:custGeom>
                <a:avLst/>
                <a:gdLst>
                  <a:gd name="connsiteX0" fmla="*/ 0 w 21526"/>
                  <a:gd name="connsiteY0" fmla="*/ 10763 h 21526"/>
                  <a:gd name="connsiteX1" fmla="*/ 10763 w 21526"/>
                  <a:gd name="connsiteY1" fmla="*/ 21527 h 21526"/>
                  <a:gd name="connsiteX2" fmla="*/ 21527 w 21526"/>
                  <a:gd name="connsiteY2" fmla="*/ 10763 h 21526"/>
                  <a:gd name="connsiteX3" fmla="*/ 10763 w 21526"/>
                  <a:gd name="connsiteY3" fmla="*/ 0 h 21526"/>
                  <a:gd name="connsiteX4" fmla="*/ 0 w 21526"/>
                  <a:gd name="connsiteY4" fmla="*/ 10763 h 21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 h="21526">
                    <a:moveTo>
                      <a:pt x="0" y="10763"/>
                    </a:moveTo>
                    <a:cubicBezTo>
                      <a:pt x="0" y="16669"/>
                      <a:pt x="4858" y="21527"/>
                      <a:pt x="10763" y="21527"/>
                    </a:cubicBezTo>
                    <a:cubicBezTo>
                      <a:pt x="16669" y="21527"/>
                      <a:pt x="21527" y="16669"/>
                      <a:pt x="21527" y="10763"/>
                    </a:cubicBezTo>
                    <a:cubicBezTo>
                      <a:pt x="21527" y="4858"/>
                      <a:pt x="16669" y="0"/>
                      <a:pt x="10763" y="0"/>
                    </a:cubicBezTo>
                    <a:cubicBezTo>
                      <a:pt x="4858" y="0"/>
                      <a:pt x="0" y="4858"/>
                      <a:pt x="0" y="10763"/>
                    </a:cubicBezTo>
                  </a:path>
                </a:pathLst>
              </a:custGeom>
              <a:solidFill>
                <a:srgbClr val="FEFEFE"/>
              </a:solid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id="{940E4C1F-7C6C-5D53-035F-024BB30EC989}"/>
                  </a:ext>
                </a:extLst>
              </p:cNvPr>
              <p:cNvSpPr/>
              <p:nvPr/>
            </p:nvSpPr>
            <p:spPr>
              <a:xfrm>
                <a:off x="4509611" y="5489837"/>
                <a:ext cx="15620" cy="15621"/>
              </a:xfrm>
              <a:custGeom>
                <a:avLst/>
                <a:gdLst>
                  <a:gd name="connsiteX0" fmla="*/ 0 w 15620"/>
                  <a:gd name="connsiteY0" fmla="*/ 7811 h 15621"/>
                  <a:gd name="connsiteX1" fmla="*/ 7811 w 15620"/>
                  <a:gd name="connsiteY1" fmla="*/ 15621 h 15621"/>
                  <a:gd name="connsiteX2" fmla="*/ 15621 w 15620"/>
                  <a:gd name="connsiteY2" fmla="*/ 7811 h 15621"/>
                  <a:gd name="connsiteX3" fmla="*/ 7811 w 15620"/>
                  <a:gd name="connsiteY3" fmla="*/ 0 h 15621"/>
                  <a:gd name="connsiteX4" fmla="*/ 0 w 15620"/>
                  <a:gd name="connsiteY4" fmla="*/ 7811 h 1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1">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id="{9132B9CF-3E6C-EF16-33A6-60716205A4D5}"/>
                  </a:ext>
                </a:extLst>
              </p:cNvPr>
              <p:cNvSpPr/>
              <p:nvPr/>
            </p:nvSpPr>
            <p:spPr>
              <a:xfrm>
                <a:off x="4554283" y="5501934"/>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id="{AEE7C7D7-945B-98AF-FA18-AAAC1C2AAA6E}"/>
                  </a:ext>
                </a:extLst>
              </p:cNvPr>
              <p:cNvSpPr/>
              <p:nvPr/>
            </p:nvSpPr>
            <p:spPr>
              <a:xfrm>
                <a:off x="4221099" y="5253808"/>
                <a:ext cx="19335" cy="19430"/>
              </a:xfrm>
              <a:custGeom>
                <a:avLst/>
                <a:gdLst>
                  <a:gd name="connsiteX0" fmla="*/ 0 w 19335"/>
                  <a:gd name="connsiteY0" fmla="*/ 9715 h 19430"/>
                  <a:gd name="connsiteX1" fmla="*/ 9715 w 19335"/>
                  <a:gd name="connsiteY1" fmla="*/ 19431 h 19430"/>
                  <a:gd name="connsiteX2" fmla="*/ 19336 w 19335"/>
                  <a:gd name="connsiteY2" fmla="*/ 9715 h 19430"/>
                  <a:gd name="connsiteX3" fmla="*/ 9715 w 19335"/>
                  <a:gd name="connsiteY3" fmla="*/ 0 h 19430"/>
                  <a:gd name="connsiteX4" fmla="*/ 0 w 19335"/>
                  <a:gd name="connsiteY4" fmla="*/ 9715 h 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35" h="19430">
                    <a:moveTo>
                      <a:pt x="0" y="9715"/>
                    </a:moveTo>
                    <a:cubicBezTo>
                      <a:pt x="0" y="15050"/>
                      <a:pt x="4381" y="19431"/>
                      <a:pt x="9715" y="19431"/>
                    </a:cubicBezTo>
                    <a:cubicBezTo>
                      <a:pt x="15050" y="19431"/>
                      <a:pt x="19336" y="15050"/>
                      <a:pt x="19336" y="9715"/>
                    </a:cubicBezTo>
                    <a:cubicBezTo>
                      <a:pt x="19336" y="4381"/>
                      <a:pt x="14954" y="0"/>
                      <a:pt x="9715" y="0"/>
                    </a:cubicBezTo>
                    <a:cubicBezTo>
                      <a:pt x="4477" y="0"/>
                      <a:pt x="0" y="4381"/>
                      <a:pt x="0" y="9715"/>
                    </a:cubicBezTo>
                  </a:path>
                </a:pathLst>
              </a:custGeom>
              <a:solidFill>
                <a:srgbClr val="FEFEFE"/>
              </a:solid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id="{5CFA31A4-E07D-FA8C-A150-1520EDCDF998}"/>
                  </a:ext>
                </a:extLst>
              </p:cNvPr>
              <p:cNvSpPr/>
              <p:nvPr/>
            </p:nvSpPr>
            <p:spPr>
              <a:xfrm>
                <a:off x="3991832" y="5164654"/>
                <a:ext cx="15620" cy="15620"/>
              </a:xfrm>
              <a:custGeom>
                <a:avLst/>
                <a:gdLst>
                  <a:gd name="connsiteX0" fmla="*/ 0 w 15620"/>
                  <a:gd name="connsiteY0" fmla="*/ 7810 h 15620"/>
                  <a:gd name="connsiteX1" fmla="*/ 7811 w 15620"/>
                  <a:gd name="connsiteY1" fmla="*/ 15621 h 15620"/>
                  <a:gd name="connsiteX2" fmla="*/ 15621 w 15620"/>
                  <a:gd name="connsiteY2" fmla="*/ 7810 h 15620"/>
                  <a:gd name="connsiteX3" fmla="*/ 7811 w 15620"/>
                  <a:gd name="connsiteY3" fmla="*/ 0 h 15620"/>
                  <a:gd name="connsiteX4" fmla="*/ 0 w 15620"/>
                  <a:gd name="connsiteY4" fmla="*/ 7810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0"/>
                    </a:moveTo>
                    <a:cubicBezTo>
                      <a:pt x="0" y="12001"/>
                      <a:pt x="3524" y="15621"/>
                      <a:pt x="7811" y="15621"/>
                    </a:cubicBezTo>
                    <a:cubicBezTo>
                      <a:pt x="12097" y="15621"/>
                      <a:pt x="15621" y="12001"/>
                      <a:pt x="15621" y="7810"/>
                    </a:cubicBezTo>
                    <a:cubicBezTo>
                      <a:pt x="15621" y="3619"/>
                      <a:pt x="12097" y="0"/>
                      <a:pt x="7811" y="0"/>
                    </a:cubicBezTo>
                    <a:cubicBezTo>
                      <a:pt x="3524" y="0"/>
                      <a:pt x="0" y="3619"/>
                      <a:pt x="0" y="7810"/>
                    </a:cubicBezTo>
                  </a:path>
                </a:pathLst>
              </a:custGeom>
              <a:solidFill>
                <a:srgbClr val="FEFEFE"/>
              </a:solid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id="{45621DC4-80E8-8B0C-F6C7-989498F324DE}"/>
                  </a:ext>
                </a:extLst>
              </p:cNvPr>
              <p:cNvSpPr/>
              <p:nvPr/>
            </p:nvSpPr>
            <p:spPr>
              <a:xfrm>
                <a:off x="3883056" y="5065880"/>
                <a:ext cx="16002" cy="16002"/>
              </a:xfrm>
              <a:custGeom>
                <a:avLst/>
                <a:gdLst>
                  <a:gd name="connsiteX0" fmla="*/ 0 w 16002"/>
                  <a:gd name="connsiteY0" fmla="*/ 8001 h 16002"/>
                  <a:gd name="connsiteX1" fmla="*/ 8001 w 16002"/>
                  <a:gd name="connsiteY1" fmla="*/ 16002 h 16002"/>
                  <a:gd name="connsiteX2" fmla="*/ 16002 w 16002"/>
                  <a:gd name="connsiteY2" fmla="*/ 8001 h 16002"/>
                  <a:gd name="connsiteX3" fmla="*/ 8001 w 16002"/>
                  <a:gd name="connsiteY3" fmla="*/ 0 h 16002"/>
                  <a:gd name="connsiteX4" fmla="*/ 0 w 16002"/>
                  <a:gd name="connsiteY4" fmla="*/ 8001 h 1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2">
                    <a:moveTo>
                      <a:pt x="0" y="8001"/>
                    </a:moveTo>
                    <a:cubicBezTo>
                      <a:pt x="0" y="12383"/>
                      <a:pt x="3620" y="16002"/>
                      <a:pt x="8001" y="16002"/>
                    </a:cubicBezTo>
                    <a:cubicBezTo>
                      <a:pt x="12383" y="16002"/>
                      <a:pt x="16002" y="12383"/>
                      <a:pt x="16002" y="8001"/>
                    </a:cubicBezTo>
                    <a:cubicBezTo>
                      <a:pt x="16002" y="3620"/>
                      <a:pt x="12383" y="0"/>
                      <a:pt x="8001" y="0"/>
                    </a:cubicBezTo>
                    <a:cubicBezTo>
                      <a:pt x="3620" y="0"/>
                      <a:pt x="0" y="3620"/>
                      <a:pt x="0" y="8001"/>
                    </a:cubicBezTo>
                  </a:path>
                </a:pathLst>
              </a:custGeom>
              <a:solidFill>
                <a:srgbClr val="FEFEFE"/>
              </a:solid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id="{0B296532-E614-F284-BC68-65E7977B5E5E}"/>
                  </a:ext>
                </a:extLst>
              </p:cNvPr>
              <p:cNvSpPr/>
              <p:nvPr/>
            </p:nvSpPr>
            <p:spPr>
              <a:xfrm>
                <a:off x="3912012" y="5270858"/>
                <a:ext cx="14573" cy="14668"/>
              </a:xfrm>
              <a:custGeom>
                <a:avLst/>
                <a:gdLst>
                  <a:gd name="connsiteX0" fmla="*/ 0 w 14573"/>
                  <a:gd name="connsiteY0" fmla="*/ 7334 h 14668"/>
                  <a:gd name="connsiteX1" fmla="*/ 7334 w 14573"/>
                  <a:gd name="connsiteY1" fmla="*/ 14669 h 14668"/>
                  <a:gd name="connsiteX2" fmla="*/ 14573 w 14573"/>
                  <a:gd name="connsiteY2" fmla="*/ 7334 h 14668"/>
                  <a:gd name="connsiteX3" fmla="*/ 7334 w 14573"/>
                  <a:gd name="connsiteY3" fmla="*/ 0 h 14668"/>
                  <a:gd name="connsiteX4" fmla="*/ 0 w 14573"/>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3" h="14668">
                    <a:moveTo>
                      <a:pt x="0" y="7334"/>
                    </a:moveTo>
                    <a:cubicBezTo>
                      <a:pt x="0" y="11335"/>
                      <a:pt x="3334" y="14669"/>
                      <a:pt x="7334" y="14669"/>
                    </a:cubicBezTo>
                    <a:cubicBezTo>
                      <a:pt x="11335" y="14669"/>
                      <a:pt x="14573" y="11335"/>
                      <a:pt x="14573" y="7334"/>
                    </a:cubicBezTo>
                    <a:cubicBezTo>
                      <a:pt x="14573" y="3334"/>
                      <a:pt x="11239" y="0"/>
                      <a:pt x="7334" y="0"/>
                    </a:cubicBezTo>
                    <a:cubicBezTo>
                      <a:pt x="3429" y="0"/>
                      <a:pt x="0" y="3334"/>
                      <a:pt x="0" y="7334"/>
                    </a:cubicBezTo>
                  </a:path>
                </a:pathLst>
              </a:custGeom>
              <a:solidFill>
                <a:srgbClr val="FEFEFE"/>
              </a:solid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id="{1FBE967C-B7C5-D882-6F26-FF5067DD3325}"/>
                  </a:ext>
                </a:extLst>
              </p:cNvPr>
              <p:cNvSpPr/>
              <p:nvPr/>
            </p:nvSpPr>
            <p:spPr>
              <a:xfrm>
                <a:off x="4012882" y="5244855"/>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id="{C6416AE4-4B33-C5FB-CCB5-9E4DF5533C81}"/>
                  </a:ext>
                </a:extLst>
              </p:cNvPr>
              <p:cNvSpPr/>
              <p:nvPr/>
            </p:nvSpPr>
            <p:spPr>
              <a:xfrm>
                <a:off x="3953255" y="5378490"/>
                <a:ext cx="8191" cy="8191"/>
              </a:xfrm>
              <a:custGeom>
                <a:avLst/>
                <a:gdLst>
                  <a:gd name="connsiteX0" fmla="*/ 0 w 8191"/>
                  <a:gd name="connsiteY0" fmla="*/ 4096 h 8191"/>
                  <a:gd name="connsiteX1" fmla="*/ 4096 w 8191"/>
                  <a:gd name="connsiteY1" fmla="*/ 8192 h 8191"/>
                  <a:gd name="connsiteX2" fmla="*/ 8192 w 8191"/>
                  <a:gd name="connsiteY2" fmla="*/ 4096 h 8191"/>
                  <a:gd name="connsiteX3" fmla="*/ 4096 w 8191"/>
                  <a:gd name="connsiteY3" fmla="*/ 0 h 8191"/>
                  <a:gd name="connsiteX4" fmla="*/ 0 w 8191"/>
                  <a:gd name="connsiteY4" fmla="*/ 4096 h 8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 h="8191">
                    <a:moveTo>
                      <a:pt x="0" y="4096"/>
                    </a:moveTo>
                    <a:cubicBezTo>
                      <a:pt x="0" y="6287"/>
                      <a:pt x="1905" y="8192"/>
                      <a:pt x="4096" y="8192"/>
                    </a:cubicBezTo>
                    <a:cubicBezTo>
                      <a:pt x="6287" y="8192"/>
                      <a:pt x="8192" y="6287"/>
                      <a:pt x="8192" y="4096"/>
                    </a:cubicBezTo>
                    <a:cubicBezTo>
                      <a:pt x="8192" y="1905"/>
                      <a:pt x="6287" y="0"/>
                      <a:pt x="4096" y="0"/>
                    </a:cubicBezTo>
                    <a:cubicBezTo>
                      <a:pt x="1905" y="0"/>
                      <a:pt x="0" y="1905"/>
                      <a:pt x="0" y="4096"/>
                    </a:cubicBezTo>
                  </a:path>
                </a:pathLst>
              </a:custGeom>
              <a:solidFill>
                <a:srgbClr val="FEFEFE"/>
              </a:solid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id="{5CFD85AE-8F7A-AB53-0BBA-AACEB2ED12FC}"/>
                  </a:ext>
                </a:extLst>
              </p:cNvPr>
              <p:cNvSpPr/>
              <p:nvPr/>
            </p:nvSpPr>
            <p:spPr>
              <a:xfrm>
                <a:off x="3989641" y="5440593"/>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id="{2EB68208-4EDA-2839-4749-0A3A78234CC9}"/>
                  </a:ext>
                </a:extLst>
              </p:cNvPr>
              <p:cNvSpPr/>
              <p:nvPr/>
            </p:nvSpPr>
            <p:spPr>
              <a:xfrm>
                <a:off x="4086225" y="5567276"/>
                <a:ext cx="21050" cy="21050"/>
              </a:xfrm>
              <a:custGeom>
                <a:avLst/>
                <a:gdLst>
                  <a:gd name="connsiteX0" fmla="*/ 0 w 21050"/>
                  <a:gd name="connsiteY0" fmla="*/ 10478 h 21050"/>
                  <a:gd name="connsiteX1" fmla="*/ 10478 w 21050"/>
                  <a:gd name="connsiteY1" fmla="*/ 21050 h 21050"/>
                  <a:gd name="connsiteX2" fmla="*/ 21050 w 21050"/>
                  <a:gd name="connsiteY2" fmla="*/ 10478 h 21050"/>
                  <a:gd name="connsiteX3" fmla="*/ 10478 w 21050"/>
                  <a:gd name="connsiteY3" fmla="*/ 0 h 21050"/>
                  <a:gd name="connsiteX4" fmla="*/ 0 w 21050"/>
                  <a:gd name="connsiteY4" fmla="*/ 10478 h 2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 h="21050">
                    <a:moveTo>
                      <a:pt x="0" y="10478"/>
                    </a:moveTo>
                    <a:cubicBezTo>
                      <a:pt x="0" y="16193"/>
                      <a:pt x="4763" y="21050"/>
                      <a:pt x="10478" y="21050"/>
                    </a:cubicBezTo>
                    <a:cubicBezTo>
                      <a:pt x="16192" y="21050"/>
                      <a:pt x="21050" y="16288"/>
                      <a:pt x="21050" y="10478"/>
                    </a:cubicBezTo>
                    <a:cubicBezTo>
                      <a:pt x="21050" y="4667"/>
                      <a:pt x="16288" y="0"/>
                      <a:pt x="10478" y="0"/>
                    </a:cubicBezTo>
                    <a:cubicBezTo>
                      <a:pt x="4667" y="0"/>
                      <a:pt x="0" y="4763"/>
                      <a:pt x="0" y="10478"/>
                    </a:cubicBezTo>
                  </a:path>
                </a:pathLst>
              </a:custGeom>
              <a:solidFill>
                <a:srgbClr val="FEFEFE"/>
              </a:solid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id="{20D2A274-9184-76D0-B63D-B42813656E38}"/>
                  </a:ext>
                </a:extLst>
              </p:cNvPr>
              <p:cNvSpPr/>
              <p:nvPr/>
            </p:nvSpPr>
            <p:spPr>
              <a:xfrm>
                <a:off x="4082795" y="5645762"/>
                <a:ext cx="13525" cy="13715"/>
              </a:xfrm>
              <a:custGeom>
                <a:avLst/>
                <a:gdLst>
                  <a:gd name="connsiteX0" fmla="*/ 0 w 13525"/>
                  <a:gd name="connsiteY0" fmla="*/ 6858 h 13715"/>
                  <a:gd name="connsiteX1" fmla="*/ 6763 w 13525"/>
                  <a:gd name="connsiteY1" fmla="*/ 13716 h 13715"/>
                  <a:gd name="connsiteX2" fmla="*/ 13525 w 13525"/>
                  <a:gd name="connsiteY2" fmla="*/ 6858 h 13715"/>
                  <a:gd name="connsiteX3" fmla="*/ 6763 w 13525"/>
                  <a:gd name="connsiteY3" fmla="*/ 0 h 13715"/>
                  <a:gd name="connsiteX4" fmla="*/ 0 w 1352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715">
                    <a:moveTo>
                      <a:pt x="0" y="6858"/>
                    </a:moveTo>
                    <a:cubicBezTo>
                      <a:pt x="0" y="10573"/>
                      <a:pt x="3048" y="13716"/>
                      <a:pt x="6763" y="13716"/>
                    </a:cubicBezTo>
                    <a:cubicBezTo>
                      <a:pt x="10478" y="13716"/>
                      <a:pt x="13525" y="10668"/>
                      <a:pt x="13525" y="6858"/>
                    </a:cubicBezTo>
                    <a:cubicBezTo>
                      <a:pt x="13525" y="3048"/>
                      <a:pt x="10478" y="0"/>
                      <a:pt x="6763" y="0"/>
                    </a:cubicBezTo>
                    <a:cubicBezTo>
                      <a:pt x="3048" y="0"/>
                      <a:pt x="0" y="3048"/>
                      <a:pt x="0" y="6858"/>
                    </a:cubicBezTo>
                  </a:path>
                </a:pathLst>
              </a:custGeom>
              <a:solidFill>
                <a:srgbClr val="FEFEFE"/>
              </a:solid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id="{11CBC569-AC67-75C2-D340-EA85F111D401}"/>
                  </a:ext>
                </a:extLst>
              </p:cNvPr>
              <p:cNvSpPr/>
              <p:nvPr/>
            </p:nvSpPr>
            <p:spPr>
              <a:xfrm>
                <a:off x="4129373" y="5441165"/>
                <a:ext cx="15620" cy="15620"/>
              </a:xfrm>
              <a:custGeom>
                <a:avLst/>
                <a:gdLst>
                  <a:gd name="connsiteX0" fmla="*/ 0 w 15620"/>
                  <a:gd name="connsiteY0" fmla="*/ 7811 h 15620"/>
                  <a:gd name="connsiteX1" fmla="*/ 7811 w 15620"/>
                  <a:gd name="connsiteY1" fmla="*/ 15621 h 15620"/>
                  <a:gd name="connsiteX2" fmla="*/ 15621 w 15620"/>
                  <a:gd name="connsiteY2" fmla="*/ 7811 h 15620"/>
                  <a:gd name="connsiteX3" fmla="*/ 7811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02"/>
                      <a:pt x="3524" y="15621"/>
                      <a:pt x="7811" y="15621"/>
                    </a:cubicBezTo>
                    <a:cubicBezTo>
                      <a:pt x="12097" y="15621"/>
                      <a:pt x="15621" y="12097"/>
                      <a:pt x="15621" y="7811"/>
                    </a:cubicBezTo>
                    <a:cubicBezTo>
                      <a:pt x="15621" y="3524"/>
                      <a:pt x="12097" y="0"/>
                      <a:pt x="7811" y="0"/>
                    </a:cubicBezTo>
                    <a:cubicBezTo>
                      <a:pt x="3524" y="0"/>
                      <a:pt x="0" y="3524"/>
                      <a:pt x="0" y="7811"/>
                    </a:cubicBezTo>
                  </a:path>
                </a:pathLst>
              </a:custGeom>
              <a:solidFill>
                <a:srgbClr val="FEFEFE"/>
              </a:solid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id="{E7A899F8-1213-CAA5-D8F9-29B06E27911A}"/>
                  </a:ext>
                </a:extLst>
              </p:cNvPr>
              <p:cNvSpPr/>
              <p:nvPr/>
            </p:nvSpPr>
            <p:spPr>
              <a:xfrm>
                <a:off x="3792474" y="4883381"/>
                <a:ext cx="26860" cy="26860"/>
              </a:xfrm>
              <a:custGeom>
                <a:avLst/>
                <a:gdLst>
                  <a:gd name="connsiteX0" fmla="*/ 0 w 26860"/>
                  <a:gd name="connsiteY0" fmla="*/ 13430 h 26860"/>
                  <a:gd name="connsiteX1" fmla="*/ 13430 w 26860"/>
                  <a:gd name="connsiteY1" fmla="*/ 26860 h 26860"/>
                  <a:gd name="connsiteX2" fmla="*/ 26860 w 26860"/>
                  <a:gd name="connsiteY2" fmla="*/ 13430 h 26860"/>
                  <a:gd name="connsiteX3" fmla="*/ 13430 w 26860"/>
                  <a:gd name="connsiteY3" fmla="*/ 0 h 26860"/>
                  <a:gd name="connsiteX4" fmla="*/ 0 w 26860"/>
                  <a:gd name="connsiteY4" fmla="*/ 13430 h 2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860">
                    <a:moveTo>
                      <a:pt x="0" y="13430"/>
                    </a:moveTo>
                    <a:cubicBezTo>
                      <a:pt x="0" y="20764"/>
                      <a:pt x="6096" y="26860"/>
                      <a:pt x="13430" y="26860"/>
                    </a:cubicBezTo>
                    <a:cubicBezTo>
                      <a:pt x="20764" y="26860"/>
                      <a:pt x="26860" y="20764"/>
                      <a:pt x="26860" y="13430"/>
                    </a:cubicBezTo>
                    <a:cubicBezTo>
                      <a:pt x="26860" y="6096"/>
                      <a:pt x="20764" y="0"/>
                      <a:pt x="13430" y="0"/>
                    </a:cubicBezTo>
                    <a:cubicBezTo>
                      <a:pt x="6096" y="0"/>
                      <a:pt x="0" y="6096"/>
                      <a:pt x="0" y="13430"/>
                    </a:cubicBezTo>
                  </a:path>
                </a:pathLst>
              </a:custGeom>
              <a:solidFill>
                <a:srgbClr val="FEFEFE"/>
              </a:solid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id="{C60CA059-25AC-6EAF-B0CB-1761E3D6E3E8}"/>
                  </a:ext>
                </a:extLst>
              </p:cNvPr>
              <p:cNvSpPr/>
              <p:nvPr/>
            </p:nvSpPr>
            <p:spPr>
              <a:xfrm>
                <a:off x="3755612" y="4699643"/>
                <a:ext cx="13335" cy="13335"/>
              </a:xfrm>
              <a:custGeom>
                <a:avLst/>
                <a:gdLst>
                  <a:gd name="connsiteX0" fmla="*/ 0 w 13335"/>
                  <a:gd name="connsiteY0" fmla="*/ 6667 h 13335"/>
                  <a:gd name="connsiteX1" fmla="*/ 6667 w 13335"/>
                  <a:gd name="connsiteY1" fmla="*/ 13335 h 13335"/>
                  <a:gd name="connsiteX2" fmla="*/ 13335 w 13335"/>
                  <a:gd name="connsiteY2" fmla="*/ 6667 h 13335"/>
                  <a:gd name="connsiteX3" fmla="*/ 6667 w 13335"/>
                  <a:gd name="connsiteY3" fmla="*/ 0 h 13335"/>
                  <a:gd name="connsiteX4" fmla="*/ 0 w 13335"/>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5">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id="{005898D9-8141-C804-0377-BDF975E91686}"/>
                  </a:ext>
                </a:extLst>
              </p:cNvPr>
              <p:cNvSpPr/>
              <p:nvPr/>
            </p:nvSpPr>
            <p:spPr>
              <a:xfrm>
                <a:off x="3839908" y="4710407"/>
                <a:ext cx="9144" cy="9143"/>
              </a:xfrm>
              <a:custGeom>
                <a:avLst/>
                <a:gdLst>
                  <a:gd name="connsiteX0" fmla="*/ 0 w 9144"/>
                  <a:gd name="connsiteY0" fmla="*/ 4572 h 9143"/>
                  <a:gd name="connsiteX1" fmla="*/ 4572 w 9144"/>
                  <a:gd name="connsiteY1" fmla="*/ 9144 h 9143"/>
                  <a:gd name="connsiteX2" fmla="*/ 9144 w 9144"/>
                  <a:gd name="connsiteY2" fmla="*/ 4572 h 9143"/>
                  <a:gd name="connsiteX3" fmla="*/ 4572 w 9144"/>
                  <a:gd name="connsiteY3" fmla="*/ 0 h 9143"/>
                  <a:gd name="connsiteX4" fmla="*/ 0 w 9144"/>
                  <a:gd name="connsiteY4" fmla="*/ 4572 h 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3">
                    <a:moveTo>
                      <a:pt x="0" y="4572"/>
                    </a:moveTo>
                    <a:cubicBezTo>
                      <a:pt x="0" y="7049"/>
                      <a:pt x="2000" y="9144"/>
                      <a:pt x="4572" y="9144"/>
                    </a:cubicBezTo>
                    <a:cubicBezTo>
                      <a:pt x="7144" y="9144"/>
                      <a:pt x="9144" y="7049"/>
                      <a:pt x="9144" y="4572"/>
                    </a:cubicBezTo>
                    <a:cubicBezTo>
                      <a:pt x="9144" y="2096"/>
                      <a:pt x="7144" y="0"/>
                      <a:pt x="4572" y="0"/>
                    </a:cubicBezTo>
                    <a:cubicBezTo>
                      <a:pt x="2000" y="0"/>
                      <a:pt x="0" y="2000"/>
                      <a:pt x="0" y="4572"/>
                    </a:cubicBezTo>
                  </a:path>
                </a:pathLst>
              </a:custGeom>
              <a:solidFill>
                <a:srgbClr val="FEFEFE"/>
              </a:solid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id="{F7012A3D-D504-02D7-8492-FC7663F8F96C}"/>
                  </a:ext>
                </a:extLst>
              </p:cNvPr>
              <p:cNvSpPr/>
              <p:nvPr/>
            </p:nvSpPr>
            <p:spPr>
              <a:xfrm>
                <a:off x="3818762" y="4781082"/>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5"/>
                      <a:pt x="1715" y="7620"/>
                      <a:pt x="3810" y="7620"/>
                    </a:cubicBezTo>
                    <a:cubicBezTo>
                      <a:pt x="5905" y="7620"/>
                      <a:pt x="7620" y="5905"/>
                      <a:pt x="7620" y="3810"/>
                    </a:cubicBezTo>
                    <a:cubicBezTo>
                      <a:pt x="7620" y="1715"/>
                      <a:pt x="5905" y="0"/>
                      <a:pt x="3810"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id="{C56E6663-8E52-EC25-1925-1D4F0930F292}"/>
                  </a:ext>
                </a:extLst>
              </p:cNvPr>
              <p:cNvSpPr/>
              <p:nvPr/>
            </p:nvSpPr>
            <p:spPr>
              <a:xfrm>
                <a:off x="3880866" y="4896906"/>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953" y="12954"/>
                      <a:pt x="6477" y="12954"/>
                    </a:cubicBezTo>
                    <a:cubicBezTo>
                      <a:pt x="10001" y="12954"/>
                      <a:pt x="12954" y="10001"/>
                      <a:pt x="12954" y="6477"/>
                    </a:cubicBezTo>
                    <a:cubicBezTo>
                      <a:pt x="12954" y="2953"/>
                      <a:pt x="10001" y="0"/>
                      <a:pt x="6477" y="0"/>
                    </a:cubicBezTo>
                    <a:cubicBezTo>
                      <a:pt x="2953" y="0"/>
                      <a:pt x="0" y="2953"/>
                      <a:pt x="0" y="6477"/>
                    </a:cubicBezTo>
                  </a:path>
                </a:pathLst>
              </a:custGeom>
              <a:solidFill>
                <a:srgbClr val="FEFEFE"/>
              </a:solid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id="{33FAB63D-8698-CB3A-8DF3-E3D272F272F5}"/>
                  </a:ext>
                </a:extLst>
              </p:cNvPr>
              <p:cNvSpPr/>
              <p:nvPr/>
            </p:nvSpPr>
            <p:spPr>
              <a:xfrm>
                <a:off x="3799331" y="4987298"/>
                <a:ext cx="19240" cy="19240"/>
              </a:xfrm>
              <a:custGeom>
                <a:avLst/>
                <a:gdLst>
                  <a:gd name="connsiteX0" fmla="*/ 0 w 19240"/>
                  <a:gd name="connsiteY0" fmla="*/ 9620 h 19240"/>
                  <a:gd name="connsiteX1" fmla="*/ 9620 w 19240"/>
                  <a:gd name="connsiteY1" fmla="*/ 19241 h 19240"/>
                  <a:gd name="connsiteX2" fmla="*/ 19240 w 19240"/>
                  <a:gd name="connsiteY2" fmla="*/ 9620 h 19240"/>
                  <a:gd name="connsiteX3" fmla="*/ 9620 w 19240"/>
                  <a:gd name="connsiteY3" fmla="*/ 0 h 19240"/>
                  <a:gd name="connsiteX4" fmla="*/ 0 w 19240"/>
                  <a:gd name="connsiteY4" fmla="*/ 9620 h 19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 h="19240">
                    <a:moveTo>
                      <a:pt x="0" y="9620"/>
                    </a:moveTo>
                    <a:cubicBezTo>
                      <a:pt x="0" y="14859"/>
                      <a:pt x="4381" y="19241"/>
                      <a:pt x="9620" y="19241"/>
                    </a:cubicBezTo>
                    <a:cubicBezTo>
                      <a:pt x="14859" y="19241"/>
                      <a:pt x="19240" y="14859"/>
                      <a:pt x="19240" y="9620"/>
                    </a:cubicBezTo>
                    <a:cubicBezTo>
                      <a:pt x="19240" y="4382"/>
                      <a:pt x="14859" y="0"/>
                      <a:pt x="9620" y="0"/>
                    </a:cubicBezTo>
                    <a:cubicBezTo>
                      <a:pt x="4381" y="0"/>
                      <a:pt x="0" y="4382"/>
                      <a:pt x="0" y="9620"/>
                    </a:cubicBezTo>
                  </a:path>
                </a:pathLst>
              </a:custGeom>
              <a:solidFill>
                <a:srgbClr val="FEFEFE"/>
              </a:solid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id="{7525BA26-D51F-D645-FF8D-58518AFBF76A}"/>
                  </a:ext>
                </a:extLst>
              </p:cNvPr>
              <p:cNvSpPr/>
              <p:nvPr/>
            </p:nvSpPr>
            <p:spPr>
              <a:xfrm>
                <a:off x="4100607" y="5017969"/>
                <a:ext cx="18287" cy="18287"/>
              </a:xfrm>
              <a:custGeom>
                <a:avLst/>
                <a:gdLst>
                  <a:gd name="connsiteX0" fmla="*/ 0 w 18287"/>
                  <a:gd name="connsiteY0" fmla="*/ 9144 h 18287"/>
                  <a:gd name="connsiteX1" fmla="*/ 9144 w 18287"/>
                  <a:gd name="connsiteY1" fmla="*/ 18288 h 18287"/>
                  <a:gd name="connsiteX2" fmla="*/ 18288 w 18287"/>
                  <a:gd name="connsiteY2" fmla="*/ 9144 h 18287"/>
                  <a:gd name="connsiteX3" fmla="*/ 9144 w 18287"/>
                  <a:gd name="connsiteY3" fmla="*/ 0 h 18287"/>
                  <a:gd name="connsiteX4" fmla="*/ 0 w 18287"/>
                  <a:gd name="connsiteY4" fmla="*/ 9144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87">
                    <a:moveTo>
                      <a:pt x="0" y="9144"/>
                    </a:moveTo>
                    <a:cubicBezTo>
                      <a:pt x="0" y="14097"/>
                      <a:pt x="4191" y="18288"/>
                      <a:pt x="9144" y="18288"/>
                    </a:cubicBezTo>
                    <a:cubicBezTo>
                      <a:pt x="14097" y="18288"/>
                      <a:pt x="18288" y="14097"/>
                      <a:pt x="18288" y="9144"/>
                    </a:cubicBezTo>
                    <a:cubicBezTo>
                      <a:pt x="18288" y="4191"/>
                      <a:pt x="14097" y="0"/>
                      <a:pt x="9144" y="0"/>
                    </a:cubicBezTo>
                    <a:cubicBezTo>
                      <a:pt x="4191" y="0"/>
                      <a:pt x="0" y="4191"/>
                      <a:pt x="0" y="9144"/>
                    </a:cubicBezTo>
                  </a:path>
                </a:pathLst>
              </a:custGeom>
              <a:solidFill>
                <a:srgbClr val="FEFEFE"/>
              </a:solid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id="{C448913E-694B-7F7D-806F-1C10C4388DFB}"/>
                  </a:ext>
                </a:extLst>
              </p:cNvPr>
              <p:cNvSpPr/>
              <p:nvPr/>
            </p:nvSpPr>
            <p:spPr>
              <a:xfrm>
                <a:off x="3991737" y="4855854"/>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6" y="10858"/>
                      <a:pt x="5429" y="10858"/>
                    </a:cubicBezTo>
                    <a:cubicBezTo>
                      <a:pt x="8382" y="10858"/>
                      <a:pt x="10858" y="8382"/>
                      <a:pt x="10858" y="5429"/>
                    </a:cubicBezTo>
                    <a:cubicBezTo>
                      <a:pt x="10858" y="2476"/>
                      <a:pt x="8382" y="0"/>
                      <a:pt x="5429" y="0"/>
                    </a:cubicBezTo>
                    <a:cubicBezTo>
                      <a:pt x="2476" y="0"/>
                      <a:pt x="0" y="2476"/>
                      <a:pt x="0" y="5429"/>
                    </a:cubicBezTo>
                  </a:path>
                </a:pathLst>
              </a:custGeom>
              <a:solidFill>
                <a:srgbClr val="FEFEFE"/>
              </a:solid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id="{7A9B0C2C-AA35-28C2-3F92-2B34733FFD0F}"/>
                  </a:ext>
                </a:extLst>
              </p:cNvPr>
              <p:cNvSpPr/>
              <p:nvPr/>
            </p:nvSpPr>
            <p:spPr>
              <a:xfrm>
                <a:off x="4229385" y="4940055"/>
                <a:ext cx="23431" cy="23431"/>
              </a:xfrm>
              <a:custGeom>
                <a:avLst/>
                <a:gdLst>
                  <a:gd name="connsiteX0" fmla="*/ 0 w 23431"/>
                  <a:gd name="connsiteY0" fmla="*/ 11716 h 23431"/>
                  <a:gd name="connsiteX1" fmla="*/ 11716 w 23431"/>
                  <a:gd name="connsiteY1" fmla="*/ 23431 h 23431"/>
                  <a:gd name="connsiteX2" fmla="*/ 23432 w 23431"/>
                  <a:gd name="connsiteY2" fmla="*/ 11716 h 23431"/>
                  <a:gd name="connsiteX3" fmla="*/ 11716 w 23431"/>
                  <a:gd name="connsiteY3" fmla="*/ 0 h 23431"/>
                  <a:gd name="connsiteX4" fmla="*/ 0 w 23431"/>
                  <a:gd name="connsiteY4" fmla="*/ 11716 h 23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1" h="23431">
                    <a:moveTo>
                      <a:pt x="0" y="11716"/>
                    </a:moveTo>
                    <a:cubicBezTo>
                      <a:pt x="0" y="18097"/>
                      <a:pt x="5334" y="23431"/>
                      <a:pt x="11716" y="23431"/>
                    </a:cubicBezTo>
                    <a:cubicBezTo>
                      <a:pt x="18097" y="23431"/>
                      <a:pt x="23432" y="18097"/>
                      <a:pt x="23432" y="11716"/>
                    </a:cubicBezTo>
                    <a:cubicBezTo>
                      <a:pt x="23432" y="5334"/>
                      <a:pt x="18097" y="0"/>
                      <a:pt x="11716" y="0"/>
                    </a:cubicBezTo>
                    <a:cubicBezTo>
                      <a:pt x="5334" y="0"/>
                      <a:pt x="0" y="5334"/>
                      <a:pt x="0" y="11716"/>
                    </a:cubicBezTo>
                  </a:path>
                </a:pathLst>
              </a:custGeom>
              <a:solidFill>
                <a:srgbClr val="FEFEFE"/>
              </a:solid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id="{9B416195-0B02-B541-F6DB-BC20FEB4F28F}"/>
                  </a:ext>
                </a:extLst>
              </p:cNvPr>
              <p:cNvSpPr/>
              <p:nvPr/>
            </p:nvSpPr>
            <p:spPr>
              <a:xfrm>
                <a:off x="4267485" y="5048639"/>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573" y="0"/>
                      <a:pt x="8192" y="0"/>
                    </a:cubicBezTo>
                    <a:cubicBezTo>
                      <a:pt x="3810" y="0"/>
                      <a:pt x="0" y="3715"/>
                      <a:pt x="0" y="8192"/>
                    </a:cubicBezTo>
                  </a:path>
                </a:pathLst>
              </a:custGeom>
              <a:solidFill>
                <a:srgbClr val="FEFEFE"/>
              </a:solid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id="{E71D74CA-9360-416D-9362-9B098892C849}"/>
                  </a:ext>
                </a:extLst>
              </p:cNvPr>
              <p:cNvSpPr/>
              <p:nvPr/>
            </p:nvSpPr>
            <p:spPr>
              <a:xfrm>
                <a:off x="4182046" y="5065213"/>
                <a:ext cx="12954" cy="12954"/>
              </a:xfrm>
              <a:custGeom>
                <a:avLst/>
                <a:gdLst>
                  <a:gd name="connsiteX0" fmla="*/ 0 w 12954"/>
                  <a:gd name="connsiteY0" fmla="*/ 6477 h 12954"/>
                  <a:gd name="connsiteX1" fmla="*/ 6477 w 12954"/>
                  <a:gd name="connsiteY1" fmla="*/ 12954 h 12954"/>
                  <a:gd name="connsiteX2" fmla="*/ 12954 w 12954"/>
                  <a:gd name="connsiteY2" fmla="*/ 6477 h 12954"/>
                  <a:gd name="connsiteX3" fmla="*/ 6477 w 12954"/>
                  <a:gd name="connsiteY3" fmla="*/ 0 h 12954"/>
                  <a:gd name="connsiteX4" fmla="*/ 0 w 12954"/>
                  <a:gd name="connsiteY4" fmla="*/ 6477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 h="12954">
                    <a:moveTo>
                      <a:pt x="0" y="6477"/>
                    </a:moveTo>
                    <a:cubicBezTo>
                      <a:pt x="0" y="10001"/>
                      <a:pt x="2858" y="12954"/>
                      <a:pt x="6477" y="12954"/>
                    </a:cubicBezTo>
                    <a:cubicBezTo>
                      <a:pt x="10096" y="12954"/>
                      <a:pt x="12954" y="10001"/>
                      <a:pt x="12954" y="6477"/>
                    </a:cubicBezTo>
                    <a:cubicBezTo>
                      <a:pt x="12954" y="2953"/>
                      <a:pt x="10096" y="0"/>
                      <a:pt x="6477" y="0"/>
                    </a:cubicBezTo>
                    <a:cubicBezTo>
                      <a:pt x="2858" y="0"/>
                      <a:pt x="0" y="2953"/>
                      <a:pt x="0" y="6477"/>
                    </a:cubicBezTo>
                  </a:path>
                </a:pathLst>
              </a:custGeom>
              <a:solidFill>
                <a:srgbClr val="FEFEFE"/>
              </a:solid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id="{7F3CE73B-9B92-5BD6-1647-17073F2DE220}"/>
                  </a:ext>
                </a:extLst>
              </p:cNvPr>
              <p:cNvSpPr/>
              <p:nvPr/>
            </p:nvSpPr>
            <p:spPr>
              <a:xfrm>
                <a:off x="4264342" y="512083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id="{D85B3F79-6679-CC96-F53A-88DA820562A3}"/>
                  </a:ext>
                </a:extLst>
              </p:cNvPr>
              <p:cNvSpPr/>
              <p:nvPr/>
            </p:nvSpPr>
            <p:spPr>
              <a:xfrm>
                <a:off x="4133754" y="5149414"/>
                <a:ext cx="8000" cy="8000"/>
              </a:xfrm>
              <a:custGeom>
                <a:avLst/>
                <a:gdLst>
                  <a:gd name="connsiteX0" fmla="*/ 0 w 8000"/>
                  <a:gd name="connsiteY0" fmla="*/ 4000 h 8000"/>
                  <a:gd name="connsiteX1" fmla="*/ 4000 w 8000"/>
                  <a:gd name="connsiteY1" fmla="*/ 8001 h 8000"/>
                  <a:gd name="connsiteX2" fmla="*/ 8001 w 8000"/>
                  <a:gd name="connsiteY2" fmla="*/ 4000 h 8000"/>
                  <a:gd name="connsiteX3" fmla="*/ 4000 w 8000"/>
                  <a:gd name="connsiteY3" fmla="*/ 0 h 8000"/>
                  <a:gd name="connsiteX4" fmla="*/ 0 w 8000"/>
                  <a:gd name="connsiteY4" fmla="*/ 4000 h 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8000">
                    <a:moveTo>
                      <a:pt x="0" y="4000"/>
                    </a:moveTo>
                    <a:cubicBezTo>
                      <a:pt x="0" y="6191"/>
                      <a:pt x="1810" y="8001"/>
                      <a:pt x="4000" y="8001"/>
                    </a:cubicBezTo>
                    <a:cubicBezTo>
                      <a:pt x="6191" y="8001"/>
                      <a:pt x="8001" y="6191"/>
                      <a:pt x="8001" y="4000"/>
                    </a:cubicBezTo>
                    <a:cubicBezTo>
                      <a:pt x="8001" y="1810"/>
                      <a:pt x="6191" y="0"/>
                      <a:pt x="4000" y="0"/>
                    </a:cubicBezTo>
                    <a:cubicBezTo>
                      <a:pt x="1810" y="0"/>
                      <a:pt x="0" y="1810"/>
                      <a:pt x="0" y="4000"/>
                    </a:cubicBezTo>
                  </a:path>
                </a:pathLst>
              </a:custGeom>
              <a:solidFill>
                <a:srgbClr val="FEFEFE"/>
              </a:solid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id="{5539005E-5A05-9F48-48B3-3D7755598FD9}"/>
                  </a:ext>
                </a:extLst>
              </p:cNvPr>
              <p:cNvSpPr/>
              <p:nvPr/>
            </p:nvSpPr>
            <p:spPr>
              <a:xfrm>
                <a:off x="4557807" y="5149985"/>
                <a:ext cx="18097" cy="18097"/>
              </a:xfrm>
              <a:custGeom>
                <a:avLst/>
                <a:gdLst>
                  <a:gd name="connsiteX0" fmla="*/ 0 w 18097"/>
                  <a:gd name="connsiteY0" fmla="*/ 9049 h 18097"/>
                  <a:gd name="connsiteX1" fmla="*/ 9049 w 18097"/>
                  <a:gd name="connsiteY1" fmla="*/ 18098 h 18097"/>
                  <a:gd name="connsiteX2" fmla="*/ 18098 w 18097"/>
                  <a:gd name="connsiteY2" fmla="*/ 9049 h 18097"/>
                  <a:gd name="connsiteX3" fmla="*/ 9049 w 18097"/>
                  <a:gd name="connsiteY3" fmla="*/ 0 h 18097"/>
                  <a:gd name="connsiteX4" fmla="*/ 0 w 18097"/>
                  <a:gd name="connsiteY4" fmla="*/ 9049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0" y="9049"/>
                    </a:moveTo>
                    <a:cubicBezTo>
                      <a:pt x="0" y="14002"/>
                      <a:pt x="4096" y="18098"/>
                      <a:pt x="9049" y="18098"/>
                    </a:cubicBezTo>
                    <a:cubicBezTo>
                      <a:pt x="14002" y="18098"/>
                      <a:pt x="18098" y="14002"/>
                      <a:pt x="18098" y="9049"/>
                    </a:cubicBezTo>
                    <a:cubicBezTo>
                      <a:pt x="18098" y="4096"/>
                      <a:pt x="14002" y="0"/>
                      <a:pt x="9049" y="0"/>
                    </a:cubicBezTo>
                    <a:cubicBezTo>
                      <a:pt x="4096" y="0"/>
                      <a:pt x="0" y="4096"/>
                      <a:pt x="0" y="9049"/>
                    </a:cubicBezTo>
                  </a:path>
                </a:pathLst>
              </a:custGeom>
              <a:solidFill>
                <a:srgbClr val="FEFEFE"/>
              </a:solid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id="{B7205BA2-86D0-31EB-538D-6EABEC8C0380}"/>
                  </a:ext>
                </a:extLst>
              </p:cNvPr>
              <p:cNvSpPr/>
              <p:nvPr/>
            </p:nvSpPr>
            <p:spPr>
              <a:xfrm>
                <a:off x="4405026" y="4981584"/>
                <a:ext cx="12572" cy="12572"/>
              </a:xfrm>
              <a:custGeom>
                <a:avLst/>
                <a:gdLst>
                  <a:gd name="connsiteX0" fmla="*/ 0 w 12572"/>
                  <a:gd name="connsiteY0" fmla="*/ 6287 h 12572"/>
                  <a:gd name="connsiteX1" fmla="*/ 6287 w 12572"/>
                  <a:gd name="connsiteY1" fmla="*/ 12573 h 12572"/>
                  <a:gd name="connsiteX2" fmla="*/ 12573 w 12572"/>
                  <a:gd name="connsiteY2" fmla="*/ 6287 h 12572"/>
                  <a:gd name="connsiteX3" fmla="*/ 6287 w 12572"/>
                  <a:gd name="connsiteY3" fmla="*/ 0 h 12572"/>
                  <a:gd name="connsiteX4" fmla="*/ 0 w 12572"/>
                  <a:gd name="connsiteY4" fmla="*/ 6287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id="{69B5A45C-A338-065E-3D8F-334E11B44F75}"/>
                  </a:ext>
                </a:extLst>
              </p:cNvPr>
              <p:cNvSpPr/>
              <p:nvPr/>
            </p:nvSpPr>
            <p:spPr>
              <a:xfrm>
                <a:off x="4477607" y="5001300"/>
                <a:ext cx="9144" cy="9144"/>
              </a:xfrm>
              <a:custGeom>
                <a:avLst/>
                <a:gdLst>
                  <a:gd name="connsiteX0" fmla="*/ 0 w 9144"/>
                  <a:gd name="connsiteY0" fmla="*/ 4572 h 9144"/>
                  <a:gd name="connsiteX1" fmla="*/ 4572 w 9144"/>
                  <a:gd name="connsiteY1" fmla="*/ 9144 h 9144"/>
                  <a:gd name="connsiteX2" fmla="*/ 9144 w 9144"/>
                  <a:gd name="connsiteY2" fmla="*/ 4572 h 9144"/>
                  <a:gd name="connsiteX3" fmla="*/ 4572 w 9144"/>
                  <a:gd name="connsiteY3" fmla="*/ 0 h 9144"/>
                  <a:gd name="connsiteX4" fmla="*/ 0 w 9144"/>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id="{00933C6B-FCC3-A26B-0D7D-D4A68580761E}"/>
                  </a:ext>
                </a:extLst>
              </p:cNvPr>
              <p:cNvSpPr/>
              <p:nvPr/>
            </p:nvSpPr>
            <p:spPr>
              <a:xfrm>
                <a:off x="4506277" y="5063118"/>
                <a:ext cx="6762" cy="6762"/>
              </a:xfrm>
              <a:custGeom>
                <a:avLst/>
                <a:gdLst>
                  <a:gd name="connsiteX0" fmla="*/ 0 w 6762"/>
                  <a:gd name="connsiteY0" fmla="*/ 3334 h 6762"/>
                  <a:gd name="connsiteX1" fmla="*/ 3334 w 6762"/>
                  <a:gd name="connsiteY1" fmla="*/ 6763 h 6762"/>
                  <a:gd name="connsiteX2" fmla="*/ 6763 w 6762"/>
                  <a:gd name="connsiteY2" fmla="*/ 3334 h 6762"/>
                  <a:gd name="connsiteX3" fmla="*/ 3334 w 6762"/>
                  <a:gd name="connsiteY3" fmla="*/ 0 h 6762"/>
                  <a:gd name="connsiteX4" fmla="*/ 0 w 6762"/>
                  <a:gd name="connsiteY4" fmla="*/ 3334 h 6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 h="6762">
                    <a:moveTo>
                      <a:pt x="0" y="3334"/>
                    </a:moveTo>
                    <a:cubicBezTo>
                      <a:pt x="0" y="5143"/>
                      <a:pt x="1524" y="6763"/>
                      <a:pt x="3334" y="6763"/>
                    </a:cubicBezTo>
                    <a:cubicBezTo>
                      <a:pt x="5143" y="6763"/>
                      <a:pt x="6763" y="5239"/>
                      <a:pt x="6763" y="3334"/>
                    </a:cubicBezTo>
                    <a:cubicBezTo>
                      <a:pt x="6763" y="1429"/>
                      <a:pt x="5239" y="0"/>
                      <a:pt x="3334" y="0"/>
                    </a:cubicBezTo>
                    <a:cubicBezTo>
                      <a:pt x="1429" y="0"/>
                      <a:pt x="0" y="1524"/>
                      <a:pt x="0" y="3334"/>
                    </a:cubicBezTo>
                  </a:path>
                </a:pathLst>
              </a:custGeom>
              <a:solidFill>
                <a:srgbClr val="FEFEFE"/>
              </a:solid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id="{00B08205-C515-6A06-A38E-7E09998E64E2}"/>
                  </a:ext>
                </a:extLst>
              </p:cNvPr>
              <p:cNvSpPr/>
              <p:nvPr/>
            </p:nvSpPr>
            <p:spPr>
              <a:xfrm>
                <a:off x="4327398" y="4897287"/>
                <a:ext cx="14668" cy="14668"/>
              </a:xfrm>
              <a:custGeom>
                <a:avLst/>
                <a:gdLst>
                  <a:gd name="connsiteX0" fmla="*/ 0 w 14668"/>
                  <a:gd name="connsiteY0" fmla="*/ 7334 h 14668"/>
                  <a:gd name="connsiteX1" fmla="*/ 7334 w 14668"/>
                  <a:gd name="connsiteY1" fmla="*/ 14669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5"/>
                      <a:pt x="3334" y="14669"/>
                      <a:pt x="7334" y="14669"/>
                    </a:cubicBezTo>
                    <a:cubicBezTo>
                      <a:pt x="11335" y="14669"/>
                      <a:pt x="14668" y="11335"/>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id="{486BE857-5CAF-7089-554F-726FF47F19EE}"/>
                  </a:ext>
                </a:extLst>
              </p:cNvPr>
              <p:cNvSpPr/>
              <p:nvPr/>
            </p:nvSpPr>
            <p:spPr>
              <a:xfrm>
                <a:off x="4190619" y="4793655"/>
                <a:ext cx="13715" cy="13715"/>
              </a:xfrm>
              <a:custGeom>
                <a:avLst/>
                <a:gdLst>
                  <a:gd name="connsiteX0" fmla="*/ 0 w 13715"/>
                  <a:gd name="connsiteY0" fmla="*/ 6858 h 13715"/>
                  <a:gd name="connsiteX1" fmla="*/ 6858 w 13715"/>
                  <a:gd name="connsiteY1" fmla="*/ 13716 h 13715"/>
                  <a:gd name="connsiteX2" fmla="*/ 13716 w 13715"/>
                  <a:gd name="connsiteY2" fmla="*/ 6858 h 13715"/>
                  <a:gd name="connsiteX3" fmla="*/ 6858 w 13715"/>
                  <a:gd name="connsiteY3" fmla="*/ 0 h 13715"/>
                  <a:gd name="connsiteX4" fmla="*/ 0 w 13715"/>
                  <a:gd name="connsiteY4" fmla="*/ 6858 h 1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 h="13715">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id="{902C1585-EAD0-104E-B907-15A05D849ECA}"/>
                  </a:ext>
                </a:extLst>
              </p:cNvPr>
              <p:cNvSpPr/>
              <p:nvPr/>
            </p:nvSpPr>
            <p:spPr>
              <a:xfrm>
                <a:off x="4220527" y="4782035"/>
                <a:ext cx="6858" cy="6858"/>
              </a:xfrm>
              <a:custGeom>
                <a:avLst/>
                <a:gdLst>
                  <a:gd name="connsiteX0" fmla="*/ 0 w 6858"/>
                  <a:gd name="connsiteY0" fmla="*/ 3429 h 6858"/>
                  <a:gd name="connsiteX1" fmla="*/ 3429 w 6858"/>
                  <a:gd name="connsiteY1" fmla="*/ 6858 h 6858"/>
                  <a:gd name="connsiteX2" fmla="*/ 6858 w 6858"/>
                  <a:gd name="connsiteY2" fmla="*/ 3429 h 6858"/>
                  <a:gd name="connsiteX3" fmla="*/ 3429 w 6858"/>
                  <a:gd name="connsiteY3" fmla="*/ 0 h 6858"/>
                  <a:gd name="connsiteX4" fmla="*/ 0 w 6858"/>
                  <a:gd name="connsiteY4" fmla="*/ 3429 h 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 h="6858">
                    <a:moveTo>
                      <a:pt x="0" y="3429"/>
                    </a:moveTo>
                    <a:cubicBezTo>
                      <a:pt x="0" y="5334"/>
                      <a:pt x="1524" y="6858"/>
                      <a:pt x="3429" y="6858"/>
                    </a:cubicBezTo>
                    <a:cubicBezTo>
                      <a:pt x="5334" y="6858"/>
                      <a:pt x="6858" y="5334"/>
                      <a:pt x="6858" y="3429"/>
                    </a:cubicBezTo>
                    <a:cubicBezTo>
                      <a:pt x="6858" y="1524"/>
                      <a:pt x="5334" y="0"/>
                      <a:pt x="3429" y="0"/>
                    </a:cubicBezTo>
                    <a:cubicBezTo>
                      <a:pt x="1524" y="0"/>
                      <a:pt x="0" y="1524"/>
                      <a:pt x="0" y="3429"/>
                    </a:cubicBezTo>
                  </a:path>
                </a:pathLst>
              </a:custGeom>
              <a:solidFill>
                <a:srgbClr val="FEFEFE"/>
              </a:solid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id="{77FFA1AB-CC95-EC13-F084-4EEAD876C5E0}"/>
                  </a:ext>
                </a:extLst>
              </p:cNvPr>
              <p:cNvSpPr/>
              <p:nvPr/>
            </p:nvSpPr>
            <p:spPr>
              <a:xfrm>
                <a:off x="4716589" y="5481836"/>
                <a:ext cx="17907" cy="17907"/>
              </a:xfrm>
              <a:custGeom>
                <a:avLst/>
                <a:gdLst>
                  <a:gd name="connsiteX0" fmla="*/ 0 w 17907"/>
                  <a:gd name="connsiteY0" fmla="*/ 8954 h 17907"/>
                  <a:gd name="connsiteX1" fmla="*/ 8954 w 17907"/>
                  <a:gd name="connsiteY1" fmla="*/ 17907 h 17907"/>
                  <a:gd name="connsiteX2" fmla="*/ 17907 w 17907"/>
                  <a:gd name="connsiteY2" fmla="*/ 8954 h 17907"/>
                  <a:gd name="connsiteX3" fmla="*/ 8954 w 17907"/>
                  <a:gd name="connsiteY3" fmla="*/ 0 h 17907"/>
                  <a:gd name="connsiteX4" fmla="*/ 0 w 17907"/>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 h="17907">
                    <a:moveTo>
                      <a:pt x="0" y="8954"/>
                    </a:moveTo>
                    <a:cubicBezTo>
                      <a:pt x="0" y="13811"/>
                      <a:pt x="4096" y="17907"/>
                      <a:pt x="8954" y="17907"/>
                    </a:cubicBezTo>
                    <a:cubicBezTo>
                      <a:pt x="13811" y="17907"/>
                      <a:pt x="17907" y="13811"/>
                      <a:pt x="17907" y="8954"/>
                    </a:cubicBezTo>
                    <a:cubicBezTo>
                      <a:pt x="17907" y="4096"/>
                      <a:pt x="13811" y="0"/>
                      <a:pt x="8954" y="0"/>
                    </a:cubicBezTo>
                    <a:cubicBezTo>
                      <a:pt x="4096" y="0"/>
                      <a:pt x="0" y="4096"/>
                      <a:pt x="0" y="8954"/>
                    </a:cubicBezTo>
                  </a:path>
                </a:pathLst>
              </a:custGeom>
              <a:solidFill>
                <a:srgbClr val="FEFEFE"/>
              </a:solid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id="{8AB645F5-1AA3-1F1A-040E-783C7FEE555E}"/>
                  </a:ext>
                </a:extLst>
              </p:cNvPr>
              <p:cNvSpPr/>
              <p:nvPr/>
            </p:nvSpPr>
            <p:spPr>
              <a:xfrm>
                <a:off x="4574190" y="5423162"/>
                <a:ext cx="12191" cy="12382"/>
              </a:xfrm>
              <a:custGeom>
                <a:avLst/>
                <a:gdLst>
                  <a:gd name="connsiteX0" fmla="*/ 0 w 12191"/>
                  <a:gd name="connsiteY0" fmla="*/ 6191 h 12382"/>
                  <a:gd name="connsiteX1" fmla="*/ 6096 w 12191"/>
                  <a:gd name="connsiteY1" fmla="*/ 12383 h 12382"/>
                  <a:gd name="connsiteX2" fmla="*/ 12192 w 12191"/>
                  <a:gd name="connsiteY2" fmla="*/ 6191 h 12382"/>
                  <a:gd name="connsiteX3" fmla="*/ 6096 w 12191"/>
                  <a:gd name="connsiteY3" fmla="*/ 0 h 12382"/>
                  <a:gd name="connsiteX4" fmla="*/ 0 w 12191"/>
                  <a:gd name="connsiteY4" fmla="*/ 6191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382">
                    <a:moveTo>
                      <a:pt x="0" y="6191"/>
                    </a:moveTo>
                    <a:cubicBezTo>
                      <a:pt x="0" y="9525"/>
                      <a:pt x="2762" y="12383"/>
                      <a:pt x="6096" y="12383"/>
                    </a:cubicBezTo>
                    <a:cubicBezTo>
                      <a:pt x="9430" y="12383"/>
                      <a:pt x="12192" y="9620"/>
                      <a:pt x="12192" y="6191"/>
                    </a:cubicBezTo>
                    <a:cubicBezTo>
                      <a:pt x="12192" y="2762"/>
                      <a:pt x="9430" y="0"/>
                      <a:pt x="6096" y="0"/>
                    </a:cubicBezTo>
                    <a:cubicBezTo>
                      <a:pt x="2762" y="0"/>
                      <a:pt x="0" y="2762"/>
                      <a:pt x="0" y="6191"/>
                    </a:cubicBezTo>
                  </a:path>
                </a:pathLst>
              </a:custGeom>
              <a:solidFill>
                <a:srgbClr val="FEFEFE"/>
              </a:solid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id="{0326925E-9619-B63F-DE27-3540A5B3DA59}"/>
                  </a:ext>
                </a:extLst>
              </p:cNvPr>
              <p:cNvSpPr/>
              <p:nvPr/>
            </p:nvSpPr>
            <p:spPr>
              <a:xfrm>
                <a:off x="4657629" y="5641094"/>
                <a:ext cx="13144" cy="13144"/>
              </a:xfrm>
              <a:custGeom>
                <a:avLst/>
                <a:gdLst>
                  <a:gd name="connsiteX0" fmla="*/ 0 w 13144"/>
                  <a:gd name="connsiteY0" fmla="*/ 6572 h 13144"/>
                  <a:gd name="connsiteX1" fmla="*/ 6572 w 13144"/>
                  <a:gd name="connsiteY1" fmla="*/ 13145 h 13144"/>
                  <a:gd name="connsiteX2" fmla="*/ 13144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4" y="10192"/>
                      <a:pt x="13144" y="6572"/>
                    </a:cubicBezTo>
                    <a:cubicBezTo>
                      <a:pt x="13144"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id="{C79565BC-E881-CE1E-6445-893B7A5AE819}"/>
                  </a:ext>
                </a:extLst>
              </p:cNvPr>
              <p:cNvSpPr/>
              <p:nvPr/>
            </p:nvSpPr>
            <p:spPr>
              <a:xfrm>
                <a:off x="4763738" y="5695292"/>
                <a:ext cx="11239" cy="11239"/>
              </a:xfrm>
              <a:custGeom>
                <a:avLst/>
                <a:gdLst>
                  <a:gd name="connsiteX0" fmla="*/ 0 w 11239"/>
                  <a:gd name="connsiteY0" fmla="*/ 5620 h 11239"/>
                  <a:gd name="connsiteX1" fmla="*/ 5620 w 11239"/>
                  <a:gd name="connsiteY1" fmla="*/ 11239 h 11239"/>
                  <a:gd name="connsiteX2" fmla="*/ 11239 w 11239"/>
                  <a:gd name="connsiteY2" fmla="*/ 5620 h 11239"/>
                  <a:gd name="connsiteX3" fmla="*/ 5620 w 11239"/>
                  <a:gd name="connsiteY3" fmla="*/ 0 h 11239"/>
                  <a:gd name="connsiteX4" fmla="*/ 0 w 11239"/>
                  <a:gd name="connsiteY4" fmla="*/ 5620 h 11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 h="11239">
                    <a:moveTo>
                      <a:pt x="0" y="5620"/>
                    </a:moveTo>
                    <a:cubicBezTo>
                      <a:pt x="0" y="8668"/>
                      <a:pt x="2572" y="11239"/>
                      <a:pt x="5620" y="11239"/>
                    </a:cubicBezTo>
                    <a:cubicBezTo>
                      <a:pt x="8668" y="11239"/>
                      <a:pt x="11239" y="8668"/>
                      <a:pt x="11239" y="5620"/>
                    </a:cubicBezTo>
                    <a:cubicBezTo>
                      <a:pt x="11239" y="2572"/>
                      <a:pt x="8668" y="0"/>
                      <a:pt x="5620" y="0"/>
                    </a:cubicBezTo>
                    <a:cubicBezTo>
                      <a:pt x="2572" y="0"/>
                      <a:pt x="0" y="2572"/>
                      <a:pt x="0" y="5620"/>
                    </a:cubicBezTo>
                  </a:path>
                </a:pathLst>
              </a:custGeom>
              <a:solidFill>
                <a:srgbClr val="FEFEFE"/>
              </a:solid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id="{ED586C67-81C2-61E8-BFB4-DCAD5B59C7D1}"/>
                  </a:ext>
                </a:extLst>
              </p:cNvPr>
              <p:cNvSpPr/>
              <p:nvPr/>
            </p:nvSpPr>
            <p:spPr>
              <a:xfrm>
                <a:off x="4767357" y="5549845"/>
                <a:ext cx="7239" cy="7238"/>
              </a:xfrm>
              <a:custGeom>
                <a:avLst/>
                <a:gdLst>
                  <a:gd name="connsiteX0" fmla="*/ 0 w 7239"/>
                  <a:gd name="connsiteY0" fmla="*/ 3620 h 7238"/>
                  <a:gd name="connsiteX1" fmla="*/ 3620 w 7239"/>
                  <a:gd name="connsiteY1" fmla="*/ 7239 h 7238"/>
                  <a:gd name="connsiteX2" fmla="*/ 7239 w 7239"/>
                  <a:gd name="connsiteY2" fmla="*/ 3620 h 7238"/>
                  <a:gd name="connsiteX3" fmla="*/ 3620 w 7239"/>
                  <a:gd name="connsiteY3" fmla="*/ 0 h 7238"/>
                  <a:gd name="connsiteX4" fmla="*/ 0 w 7239"/>
                  <a:gd name="connsiteY4" fmla="*/ 3620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 h="7238">
                    <a:moveTo>
                      <a:pt x="0" y="3620"/>
                    </a:moveTo>
                    <a:cubicBezTo>
                      <a:pt x="0" y="5620"/>
                      <a:pt x="1715" y="7239"/>
                      <a:pt x="3620" y="7239"/>
                    </a:cubicBezTo>
                    <a:cubicBezTo>
                      <a:pt x="5525" y="7239"/>
                      <a:pt x="7239" y="5524"/>
                      <a:pt x="7239" y="3620"/>
                    </a:cubicBezTo>
                    <a:cubicBezTo>
                      <a:pt x="7239" y="1714"/>
                      <a:pt x="5525" y="0"/>
                      <a:pt x="3620" y="0"/>
                    </a:cubicBezTo>
                    <a:cubicBezTo>
                      <a:pt x="1715" y="0"/>
                      <a:pt x="0" y="1714"/>
                      <a:pt x="0" y="3620"/>
                    </a:cubicBezTo>
                  </a:path>
                </a:pathLst>
              </a:custGeom>
              <a:solidFill>
                <a:srgbClr val="FEFEFE"/>
              </a:solid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id="{40F5CCF7-D1AD-B4D9-5A3C-17E11E9E7D45}"/>
                  </a:ext>
                </a:extLst>
              </p:cNvPr>
              <p:cNvSpPr/>
              <p:nvPr/>
            </p:nvSpPr>
            <p:spPr>
              <a:xfrm>
                <a:off x="4549997" y="5342391"/>
                <a:ext cx="18668" cy="18668"/>
              </a:xfrm>
              <a:custGeom>
                <a:avLst/>
                <a:gdLst>
                  <a:gd name="connsiteX0" fmla="*/ 0 w 18668"/>
                  <a:gd name="connsiteY0" fmla="*/ 9334 h 18668"/>
                  <a:gd name="connsiteX1" fmla="*/ 9334 w 18668"/>
                  <a:gd name="connsiteY1" fmla="*/ 18669 h 18668"/>
                  <a:gd name="connsiteX2" fmla="*/ 18669 w 18668"/>
                  <a:gd name="connsiteY2" fmla="*/ 9334 h 18668"/>
                  <a:gd name="connsiteX3" fmla="*/ 9334 w 18668"/>
                  <a:gd name="connsiteY3" fmla="*/ 0 h 18668"/>
                  <a:gd name="connsiteX4" fmla="*/ 0 w 18668"/>
                  <a:gd name="connsiteY4" fmla="*/ 9334 h 1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18668">
                    <a:moveTo>
                      <a:pt x="0" y="9334"/>
                    </a:moveTo>
                    <a:cubicBezTo>
                      <a:pt x="0" y="14383"/>
                      <a:pt x="4191" y="18669"/>
                      <a:pt x="9334" y="18669"/>
                    </a:cubicBezTo>
                    <a:cubicBezTo>
                      <a:pt x="14478" y="18669"/>
                      <a:pt x="18669" y="14383"/>
                      <a:pt x="18669" y="9334"/>
                    </a:cubicBezTo>
                    <a:cubicBezTo>
                      <a:pt x="18669" y="4286"/>
                      <a:pt x="14478" y="0"/>
                      <a:pt x="9334" y="0"/>
                    </a:cubicBezTo>
                    <a:cubicBezTo>
                      <a:pt x="4191" y="0"/>
                      <a:pt x="0" y="4191"/>
                      <a:pt x="0" y="9334"/>
                    </a:cubicBezTo>
                  </a:path>
                </a:pathLst>
              </a:custGeom>
              <a:solidFill>
                <a:srgbClr val="FEFEFE"/>
              </a:solid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id="{9F1E2913-D449-4909-AB9D-9E54E77E5C85}"/>
                  </a:ext>
                </a:extLst>
              </p:cNvPr>
              <p:cNvSpPr/>
              <p:nvPr/>
            </p:nvSpPr>
            <p:spPr>
              <a:xfrm>
                <a:off x="3615785" y="4666211"/>
                <a:ext cx="16002" cy="16001"/>
              </a:xfrm>
              <a:custGeom>
                <a:avLst/>
                <a:gdLst>
                  <a:gd name="connsiteX0" fmla="*/ 0 w 16002"/>
                  <a:gd name="connsiteY0" fmla="*/ 8001 h 16001"/>
                  <a:gd name="connsiteX1" fmla="*/ 8001 w 16002"/>
                  <a:gd name="connsiteY1" fmla="*/ 16002 h 16001"/>
                  <a:gd name="connsiteX2" fmla="*/ 16002 w 16002"/>
                  <a:gd name="connsiteY2" fmla="*/ 8001 h 16001"/>
                  <a:gd name="connsiteX3" fmla="*/ 8001 w 16002"/>
                  <a:gd name="connsiteY3" fmla="*/ 0 h 16001"/>
                  <a:gd name="connsiteX4" fmla="*/ 0 w 16002"/>
                  <a:gd name="connsiteY4" fmla="*/ 8001 h 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 h="16001">
                    <a:moveTo>
                      <a:pt x="0" y="8001"/>
                    </a:moveTo>
                    <a:cubicBezTo>
                      <a:pt x="0" y="12383"/>
                      <a:pt x="3619" y="16002"/>
                      <a:pt x="8001" y="16002"/>
                    </a:cubicBezTo>
                    <a:cubicBezTo>
                      <a:pt x="12383" y="16002"/>
                      <a:pt x="16002" y="12383"/>
                      <a:pt x="16002" y="8001"/>
                    </a:cubicBezTo>
                    <a:cubicBezTo>
                      <a:pt x="16002" y="3620"/>
                      <a:pt x="12383" y="0"/>
                      <a:pt x="8001" y="0"/>
                    </a:cubicBezTo>
                    <a:cubicBezTo>
                      <a:pt x="3619" y="0"/>
                      <a:pt x="0" y="3620"/>
                      <a:pt x="0" y="8001"/>
                    </a:cubicBezTo>
                  </a:path>
                </a:pathLst>
              </a:custGeom>
              <a:solidFill>
                <a:srgbClr val="FEFEFE"/>
              </a:solid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id="{0C600E83-4577-76F7-FCFC-9F9A3905A739}"/>
                  </a:ext>
                </a:extLst>
              </p:cNvPr>
              <p:cNvSpPr/>
              <p:nvPr/>
            </p:nvSpPr>
            <p:spPr>
              <a:xfrm>
                <a:off x="3565683" y="4790036"/>
                <a:ext cx="10858" cy="10858"/>
              </a:xfrm>
              <a:custGeom>
                <a:avLst/>
                <a:gdLst>
                  <a:gd name="connsiteX0" fmla="*/ 0 w 10858"/>
                  <a:gd name="connsiteY0" fmla="*/ 5429 h 10858"/>
                  <a:gd name="connsiteX1" fmla="*/ 5429 w 10858"/>
                  <a:gd name="connsiteY1" fmla="*/ 10858 h 10858"/>
                  <a:gd name="connsiteX2" fmla="*/ 10858 w 10858"/>
                  <a:gd name="connsiteY2" fmla="*/ 5429 h 10858"/>
                  <a:gd name="connsiteX3" fmla="*/ 5429 w 10858"/>
                  <a:gd name="connsiteY3" fmla="*/ 0 h 10858"/>
                  <a:gd name="connsiteX4" fmla="*/ 0 w 10858"/>
                  <a:gd name="connsiteY4" fmla="*/ 5429 h 1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 h="10858">
                    <a:moveTo>
                      <a:pt x="0" y="5429"/>
                    </a:moveTo>
                    <a:cubicBezTo>
                      <a:pt x="0" y="8382"/>
                      <a:pt x="2477" y="10858"/>
                      <a:pt x="5429" y="10858"/>
                    </a:cubicBezTo>
                    <a:cubicBezTo>
                      <a:pt x="8382" y="10858"/>
                      <a:pt x="10858" y="8382"/>
                      <a:pt x="10858" y="5429"/>
                    </a:cubicBezTo>
                    <a:cubicBezTo>
                      <a:pt x="10858" y="2476"/>
                      <a:pt x="8382" y="0"/>
                      <a:pt x="5429" y="0"/>
                    </a:cubicBezTo>
                    <a:cubicBezTo>
                      <a:pt x="2477" y="0"/>
                      <a:pt x="0" y="2476"/>
                      <a:pt x="0" y="5429"/>
                    </a:cubicBezTo>
                  </a:path>
                </a:pathLst>
              </a:custGeom>
              <a:solidFill>
                <a:srgbClr val="FEFEFE"/>
              </a:solid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id="{9DDCF55D-AA7E-7F3D-B2D2-CA02605C77E0}"/>
                  </a:ext>
                </a:extLst>
              </p:cNvPr>
              <p:cNvSpPr/>
              <p:nvPr/>
            </p:nvSpPr>
            <p:spPr>
              <a:xfrm>
                <a:off x="3600545" y="4779749"/>
                <a:ext cx="9334" cy="9334"/>
              </a:xfrm>
              <a:custGeom>
                <a:avLst/>
                <a:gdLst>
                  <a:gd name="connsiteX0" fmla="*/ 0 w 9334"/>
                  <a:gd name="connsiteY0" fmla="*/ 4667 h 9334"/>
                  <a:gd name="connsiteX1" fmla="*/ 4667 w 9334"/>
                  <a:gd name="connsiteY1" fmla="*/ 9334 h 9334"/>
                  <a:gd name="connsiteX2" fmla="*/ 9334 w 9334"/>
                  <a:gd name="connsiteY2" fmla="*/ 4667 h 9334"/>
                  <a:gd name="connsiteX3" fmla="*/ 4667 w 9334"/>
                  <a:gd name="connsiteY3" fmla="*/ 0 h 9334"/>
                  <a:gd name="connsiteX4" fmla="*/ 0 w 9334"/>
                  <a:gd name="connsiteY4" fmla="*/ 4667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0" y="4667"/>
                    </a:moveTo>
                    <a:cubicBezTo>
                      <a:pt x="0" y="7239"/>
                      <a:pt x="2096" y="9334"/>
                      <a:pt x="4667" y="9334"/>
                    </a:cubicBezTo>
                    <a:cubicBezTo>
                      <a:pt x="7239" y="9334"/>
                      <a:pt x="9334" y="7239"/>
                      <a:pt x="9334" y="4667"/>
                    </a:cubicBezTo>
                    <a:cubicBezTo>
                      <a:pt x="9334" y="2096"/>
                      <a:pt x="7239" y="0"/>
                      <a:pt x="4667" y="0"/>
                    </a:cubicBezTo>
                    <a:cubicBezTo>
                      <a:pt x="2096" y="0"/>
                      <a:pt x="0" y="2096"/>
                      <a:pt x="0" y="4667"/>
                    </a:cubicBezTo>
                  </a:path>
                </a:pathLst>
              </a:custGeom>
              <a:solidFill>
                <a:srgbClr val="FEFEFE"/>
              </a:solid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id="{9795A60D-1121-4741-410A-5CA8DF314E27}"/>
                  </a:ext>
                </a:extLst>
              </p:cNvPr>
              <p:cNvSpPr/>
              <p:nvPr/>
            </p:nvSpPr>
            <p:spPr>
              <a:xfrm>
                <a:off x="3376993" y="4771081"/>
                <a:ext cx="26479" cy="26670"/>
              </a:xfrm>
              <a:custGeom>
                <a:avLst/>
                <a:gdLst>
                  <a:gd name="connsiteX0" fmla="*/ 0 w 26479"/>
                  <a:gd name="connsiteY0" fmla="*/ 13335 h 26670"/>
                  <a:gd name="connsiteX1" fmla="*/ 13240 w 26479"/>
                  <a:gd name="connsiteY1" fmla="*/ 26670 h 26670"/>
                  <a:gd name="connsiteX2" fmla="*/ 26479 w 26479"/>
                  <a:gd name="connsiteY2" fmla="*/ 13335 h 26670"/>
                  <a:gd name="connsiteX3" fmla="*/ 13240 w 26479"/>
                  <a:gd name="connsiteY3" fmla="*/ 0 h 26670"/>
                  <a:gd name="connsiteX4" fmla="*/ 0 w 26479"/>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9" h="26670">
                    <a:moveTo>
                      <a:pt x="0" y="13335"/>
                    </a:moveTo>
                    <a:cubicBezTo>
                      <a:pt x="0" y="20574"/>
                      <a:pt x="6001" y="26670"/>
                      <a:pt x="13240" y="26670"/>
                    </a:cubicBezTo>
                    <a:cubicBezTo>
                      <a:pt x="20479" y="26670"/>
                      <a:pt x="26479" y="20669"/>
                      <a:pt x="26479" y="13335"/>
                    </a:cubicBezTo>
                    <a:cubicBezTo>
                      <a:pt x="26479" y="6001"/>
                      <a:pt x="20479" y="0"/>
                      <a:pt x="13240" y="0"/>
                    </a:cubicBezTo>
                    <a:cubicBezTo>
                      <a:pt x="6001" y="0"/>
                      <a:pt x="0" y="6001"/>
                      <a:pt x="0" y="13335"/>
                    </a:cubicBezTo>
                  </a:path>
                </a:pathLst>
              </a:custGeom>
              <a:solidFill>
                <a:srgbClr val="FEFEFE"/>
              </a:solid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id="{5A61C7D4-350D-8083-BB62-E92CE9FEB022}"/>
                  </a:ext>
                </a:extLst>
              </p:cNvPr>
              <p:cNvSpPr/>
              <p:nvPr/>
            </p:nvSpPr>
            <p:spPr>
              <a:xfrm>
                <a:off x="3448145" y="4772129"/>
                <a:ext cx="16954" cy="17049"/>
              </a:xfrm>
              <a:custGeom>
                <a:avLst/>
                <a:gdLst>
                  <a:gd name="connsiteX0" fmla="*/ 0 w 16954"/>
                  <a:gd name="connsiteY0" fmla="*/ 8477 h 17049"/>
                  <a:gd name="connsiteX1" fmla="*/ 8477 w 16954"/>
                  <a:gd name="connsiteY1" fmla="*/ 17050 h 17049"/>
                  <a:gd name="connsiteX2" fmla="*/ 16954 w 16954"/>
                  <a:gd name="connsiteY2" fmla="*/ 8477 h 17049"/>
                  <a:gd name="connsiteX3" fmla="*/ 8477 w 16954"/>
                  <a:gd name="connsiteY3" fmla="*/ 0 h 17049"/>
                  <a:gd name="connsiteX4" fmla="*/ 0 w 16954"/>
                  <a:gd name="connsiteY4" fmla="*/ 8477 h 1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7049">
                    <a:moveTo>
                      <a:pt x="0" y="8477"/>
                    </a:moveTo>
                    <a:cubicBezTo>
                      <a:pt x="0" y="13145"/>
                      <a:pt x="3905" y="17050"/>
                      <a:pt x="8477" y="17050"/>
                    </a:cubicBezTo>
                    <a:cubicBezTo>
                      <a:pt x="13049" y="17050"/>
                      <a:pt x="16954" y="13145"/>
                      <a:pt x="16954" y="8477"/>
                    </a:cubicBezTo>
                    <a:cubicBezTo>
                      <a:pt x="16954" y="3810"/>
                      <a:pt x="13049" y="0"/>
                      <a:pt x="8477" y="0"/>
                    </a:cubicBezTo>
                    <a:cubicBezTo>
                      <a:pt x="3905" y="0"/>
                      <a:pt x="0" y="3905"/>
                      <a:pt x="0" y="8477"/>
                    </a:cubicBezTo>
                  </a:path>
                </a:pathLst>
              </a:custGeom>
              <a:solidFill>
                <a:srgbClr val="FEFEFE"/>
              </a:solid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id="{6CF9A74F-4694-31B6-AD5E-2C4BE8054B82}"/>
                  </a:ext>
                </a:extLst>
              </p:cNvPr>
              <p:cNvSpPr/>
              <p:nvPr/>
            </p:nvSpPr>
            <p:spPr>
              <a:xfrm>
                <a:off x="3229070" y="4892906"/>
                <a:ext cx="22097" cy="22097"/>
              </a:xfrm>
              <a:custGeom>
                <a:avLst/>
                <a:gdLst>
                  <a:gd name="connsiteX0" fmla="*/ 0 w 22097"/>
                  <a:gd name="connsiteY0" fmla="*/ 11049 h 22097"/>
                  <a:gd name="connsiteX1" fmla="*/ 11049 w 22097"/>
                  <a:gd name="connsiteY1" fmla="*/ 22098 h 22097"/>
                  <a:gd name="connsiteX2" fmla="*/ 22098 w 22097"/>
                  <a:gd name="connsiteY2" fmla="*/ 11049 h 22097"/>
                  <a:gd name="connsiteX3" fmla="*/ 11049 w 22097"/>
                  <a:gd name="connsiteY3" fmla="*/ 0 h 22097"/>
                  <a:gd name="connsiteX4" fmla="*/ 0 w 22097"/>
                  <a:gd name="connsiteY4" fmla="*/ 11049 h 2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 h="22097">
                    <a:moveTo>
                      <a:pt x="0" y="11049"/>
                    </a:moveTo>
                    <a:cubicBezTo>
                      <a:pt x="0" y="17050"/>
                      <a:pt x="5048" y="22098"/>
                      <a:pt x="11049" y="22098"/>
                    </a:cubicBezTo>
                    <a:cubicBezTo>
                      <a:pt x="17050" y="22098"/>
                      <a:pt x="22098" y="17050"/>
                      <a:pt x="22098" y="11049"/>
                    </a:cubicBezTo>
                    <a:cubicBezTo>
                      <a:pt x="22098" y="5048"/>
                      <a:pt x="17050" y="0"/>
                      <a:pt x="11049" y="0"/>
                    </a:cubicBezTo>
                    <a:cubicBezTo>
                      <a:pt x="5048" y="0"/>
                      <a:pt x="0" y="5048"/>
                      <a:pt x="0" y="11049"/>
                    </a:cubicBezTo>
                  </a:path>
                </a:pathLst>
              </a:custGeom>
              <a:solidFill>
                <a:srgbClr val="FEFEFE"/>
              </a:solid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id="{D5527989-FD09-F94F-7E45-E5C9C8B53A7C}"/>
                  </a:ext>
                </a:extLst>
              </p:cNvPr>
              <p:cNvSpPr/>
              <p:nvPr/>
            </p:nvSpPr>
            <p:spPr>
              <a:xfrm>
                <a:off x="3346894" y="4839089"/>
                <a:ext cx="16764" cy="16764"/>
              </a:xfrm>
              <a:custGeom>
                <a:avLst/>
                <a:gdLst>
                  <a:gd name="connsiteX0" fmla="*/ 0 w 16764"/>
                  <a:gd name="connsiteY0" fmla="*/ 8382 h 16764"/>
                  <a:gd name="connsiteX1" fmla="*/ 8382 w 16764"/>
                  <a:gd name="connsiteY1" fmla="*/ 16764 h 16764"/>
                  <a:gd name="connsiteX2" fmla="*/ 16764 w 16764"/>
                  <a:gd name="connsiteY2" fmla="*/ 8382 h 16764"/>
                  <a:gd name="connsiteX3" fmla="*/ 8382 w 16764"/>
                  <a:gd name="connsiteY3" fmla="*/ 0 h 16764"/>
                  <a:gd name="connsiteX4" fmla="*/ 0 w 16764"/>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id="{356DC66C-E961-9BB0-D9E7-5D0CF785DAD2}"/>
                  </a:ext>
                </a:extLst>
              </p:cNvPr>
              <p:cNvSpPr/>
              <p:nvPr/>
            </p:nvSpPr>
            <p:spPr>
              <a:xfrm>
                <a:off x="3366706" y="4914718"/>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id="{5E6B0DBB-525E-5796-1780-ABBD49D89772}"/>
                  </a:ext>
                </a:extLst>
              </p:cNvPr>
              <p:cNvSpPr/>
              <p:nvPr/>
            </p:nvSpPr>
            <p:spPr>
              <a:xfrm>
                <a:off x="3292030" y="4845471"/>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id="{59E86989-AE93-499F-C614-EBC449F7490E}"/>
                  </a:ext>
                </a:extLst>
              </p:cNvPr>
              <p:cNvSpPr/>
              <p:nvPr/>
            </p:nvSpPr>
            <p:spPr>
              <a:xfrm>
                <a:off x="3303650" y="4965296"/>
                <a:ext cx="18002" cy="17907"/>
              </a:xfrm>
              <a:custGeom>
                <a:avLst/>
                <a:gdLst>
                  <a:gd name="connsiteX0" fmla="*/ 0 w 18002"/>
                  <a:gd name="connsiteY0" fmla="*/ 8954 h 17907"/>
                  <a:gd name="connsiteX1" fmla="*/ 8954 w 18002"/>
                  <a:gd name="connsiteY1" fmla="*/ 17907 h 17907"/>
                  <a:gd name="connsiteX2" fmla="*/ 18002 w 18002"/>
                  <a:gd name="connsiteY2" fmla="*/ 8954 h 17907"/>
                  <a:gd name="connsiteX3" fmla="*/ 8954 w 18002"/>
                  <a:gd name="connsiteY3" fmla="*/ 0 h 17907"/>
                  <a:gd name="connsiteX4" fmla="*/ 0 w 18002"/>
                  <a:gd name="connsiteY4" fmla="*/ 8954 h 1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 h="17907">
                    <a:moveTo>
                      <a:pt x="0" y="8954"/>
                    </a:moveTo>
                    <a:cubicBezTo>
                      <a:pt x="0" y="13907"/>
                      <a:pt x="4096" y="17907"/>
                      <a:pt x="8954" y="17907"/>
                    </a:cubicBezTo>
                    <a:cubicBezTo>
                      <a:pt x="13811" y="17907"/>
                      <a:pt x="18002" y="13811"/>
                      <a:pt x="18002" y="8954"/>
                    </a:cubicBezTo>
                    <a:cubicBezTo>
                      <a:pt x="18002" y="4096"/>
                      <a:pt x="13907" y="0"/>
                      <a:pt x="8954" y="0"/>
                    </a:cubicBezTo>
                    <a:cubicBezTo>
                      <a:pt x="4001" y="0"/>
                      <a:pt x="0" y="4096"/>
                      <a:pt x="0" y="8954"/>
                    </a:cubicBezTo>
                  </a:path>
                </a:pathLst>
              </a:custGeom>
              <a:solidFill>
                <a:srgbClr val="FEFEFE"/>
              </a:solid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id="{5CBCC8FE-8852-07E6-72D1-51CC5933876D}"/>
                  </a:ext>
                </a:extLst>
              </p:cNvPr>
              <p:cNvSpPr/>
              <p:nvPr/>
            </p:nvSpPr>
            <p:spPr>
              <a:xfrm>
                <a:off x="3151251" y="5033304"/>
                <a:ext cx="19621" cy="19621"/>
              </a:xfrm>
              <a:custGeom>
                <a:avLst/>
                <a:gdLst>
                  <a:gd name="connsiteX0" fmla="*/ 0 w 19621"/>
                  <a:gd name="connsiteY0" fmla="*/ 9811 h 19621"/>
                  <a:gd name="connsiteX1" fmla="*/ 9811 w 19621"/>
                  <a:gd name="connsiteY1" fmla="*/ 19621 h 19621"/>
                  <a:gd name="connsiteX2" fmla="*/ 19622 w 19621"/>
                  <a:gd name="connsiteY2" fmla="*/ 9811 h 19621"/>
                  <a:gd name="connsiteX3" fmla="*/ 9811 w 19621"/>
                  <a:gd name="connsiteY3" fmla="*/ 0 h 19621"/>
                  <a:gd name="connsiteX4" fmla="*/ 0 w 19621"/>
                  <a:gd name="connsiteY4" fmla="*/ 9811 h 1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 h="19621">
                    <a:moveTo>
                      <a:pt x="0" y="9811"/>
                    </a:moveTo>
                    <a:cubicBezTo>
                      <a:pt x="0" y="15145"/>
                      <a:pt x="4477" y="19621"/>
                      <a:pt x="9811" y="19621"/>
                    </a:cubicBezTo>
                    <a:cubicBezTo>
                      <a:pt x="15145" y="19621"/>
                      <a:pt x="19622" y="15145"/>
                      <a:pt x="19622" y="9811"/>
                    </a:cubicBezTo>
                    <a:cubicBezTo>
                      <a:pt x="19622" y="4477"/>
                      <a:pt x="15145" y="0"/>
                      <a:pt x="9811" y="0"/>
                    </a:cubicBezTo>
                    <a:cubicBezTo>
                      <a:pt x="4477" y="0"/>
                      <a:pt x="0" y="4477"/>
                      <a:pt x="0" y="9811"/>
                    </a:cubicBezTo>
                  </a:path>
                </a:pathLst>
              </a:custGeom>
              <a:solidFill>
                <a:srgbClr val="FEFEFE"/>
              </a:solid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id="{DC72C16B-488C-4F48-80A6-4A70BB97B750}"/>
                  </a:ext>
                </a:extLst>
              </p:cNvPr>
              <p:cNvSpPr/>
              <p:nvPr/>
            </p:nvSpPr>
            <p:spPr>
              <a:xfrm>
                <a:off x="3212782" y="5140460"/>
                <a:ext cx="16763" cy="16764"/>
              </a:xfrm>
              <a:custGeom>
                <a:avLst/>
                <a:gdLst>
                  <a:gd name="connsiteX0" fmla="*/ 0 w 16763"/>
                  <a:gd name="connsiteY0" fmla="*/ 8382 h 16764"/>
                  <a:gd name="connsiteX1" fmla="*/ 8382 w 16763"/>
                  <a:gd name="connsiteY1" fmla="*/ 16764 h 16764"/>
                  <a:gd name="connsiteX2" fmla="*/ 16764 w 16763"/>
                  <a:gd name="connsiteY2" fmla="*/ 8382 h 16764"/>
                  <a:gd name="connsiteX3" fmla="*/ 8382 w 16763"/>
                  <a:gd name="connsiteY3" fmla="*/ 0 h 16764"/>
                  <a:gd name="connsiteX4" fmla="*/ 0 w 16763"/>
                  <a:gd name="connsiteY4" fmla="*/ 8382 h 1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 h="16764">
                    <a:moveTo>
                      <a:pt x="0" y="8382"/>
                    </a:moveTo>
                    <a:cubicBezTo>
                      <a:pt x="0" y="12954"/>
                      <a:pt x="3810" y="16764"/>
                      <a:pt x="8382" y="16764"/>
                    </a:cubicBezTo>
                    <a:cubicBezTo>
                      <a:pt x="12954" y="16764"/>
                      <a:pt x="16764" y="12954"/>
                      <a:pt x="16764" y="8382"/>
                    </a:cubicBezTo>
                    <a:cubicBezTo>
                      <a:pt x="16764" y="3810"/>
                      <a:pt x="12954" y="0"/>
                      <a:pt x="8382" y="0"/>
                    </a:cubicBezTo>
                    <a:cubicBezTo>
                      <a:pt x="3810" y="0"/>
                      <a:pt x="0" y="3810"/>
                      <a:pt x="0" y="8382"/>
                    </a:cubicBezTo>
                  </a:path>
                </a:pathLst>
              </a:custGeom>
              <a:solidFill>
                <a:srgbClr val="FEFEFE"/>
              </a:solid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id="{B83E191C-C22F-9617-8E64-1C410DF9357B}"/>
                  </a:ext>
                </a:extLst>
              </p:cNvPr>
              <p:cNvSpPr/>
              <p:nvPr/>
            </p:nvSpPr>
            <p:spPr>
              <a:xfrm>
                <a:off x="3250787" y="5022446"/>
                <a:ext cx="7429" cy="7620"/>
              </a:xfrm>
              <a:custGeom>
                <a:avLst/>
                <a:gdLst>
                  <a:gd name="connsiteX0" fmla="*/ 0 w 7429"/>
                  <a:gd name="connsiteY0" fmla="*/ 3810 h 7620"/>
                  <a:gd name="connsiteX1" fmla="*/ 3715 w 7429"/>
                  <a:gd name="connsiteY1" fmla="*/ 7620 h 7620"/>
                  <a:gd name="connsiteX2" fmla="*/ 7429 w 7429"/>
                  <a:gd name="connsiteY2" fmla="*/ 3810 h 7620"/>
                  <a:gd name="connsiteX3" fmla="*/ 3715 w 7429"/>
                  <a:gd name="connsiteY3" fmla="*/ 0 h 7620"/>
                  <a:gd name="connsiteX4" fmla="*/ 0 w 7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620">
                    <a:moveTo>
                      <a:pt x="0" y="3810"/>
                    </a:moveTo>
                    <a:cubicBezTo>
                      <a:pt x="0" y="5906"/>
                      <a:pt x="1715" y="7620"/>
                      <a:pt x="3715" y="7620"/>
                    </a:cubicBezTo>
                    <a:cubicBezTo>
                      <a:pt x="5715" y="7620"/>
                      <a:pt x="7429" y="5906"/>
                      <a:pt x="7429" y="3810"/>
                    </a:cubicBezTo>
                    <a:cubicBezTo>
                      <a:pt x="7429" y="1715"/>
                      <a:pt x="5715" y="0"/>
                      <a:pt x="3715" y="0"/>
                    </a:cubicBezTo>
                    <a:cubicBezTo>
                      <a:pt x="1715" y="0"/>
                      <a:pt x="0" y="1715"/>
                      <a:pt x="0" y="3810"/>
                    </a:cubicBezTo>
                  </a:path>
                </a:pathLst>
              </a:custGeom>
              <a:solidFill>
                <a:srgbClr val="FEFEFE"/>
              </a:solidFill>
              <a:ln w="9525"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id="{5880F80B-AEA0-27FC-DC71-276C127BC945}"/>
                  </a:ext>
                </a:extLst>
              </p:cNvPr>
              <p:cNvSpPr/>
              <p:nvPr/>
            </p:nvSpPr>
            <p:spPr>
              <a:xfrm>
                <a:off x="3280124" y="5072166"/>
                <a:ext cx="15620" cy="15620"/>
              </a:xfrm>
              <a:custGeom>
                <a:avLst/>
                <a:gdLst>
                  <a:gd name="connsiteX0" fmla="*/ 0 w 15620"/>
                  <a:gd name="connsiteY0" fmla="*/ 7811 h 15620"/>
                  <a:gd name="connsiteX1" fmla="*/ 7810 w 15620"/>
                  <a:gd name="connsiteY1" fmla="*/ 15621 h 15620"/>
                  <a:gd name="connsiteX2" fmla="*/ 15621 w 15620"/>
                  <a:gd name="connsiteY2" fmla="*/ 7811 h 15620"/>
                  <a:gd name="connsiteX3" fmla="*/ 7810 w 15620"/>
                  <a:gd name="connsiteY3" fmla="*/ 0 h 15620"/>
                  <a:gd name="connsiteX4" fmla="*/ 0 w 15620"/>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0"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id="{14F56FB1-4EB4-4F96-896E-6665A55AC119}"/>
                  </a:ext>
                </a:extLst>
              </p:cNvPr>
              <p:cNvSpPr/>
              <p:nvPr/>
            </p:nvSpPr>
            <p:spPr>
              <a:xfrm>
                <a:off x="2946844" y="5260761"/>
                <a:ext cx="26288" cy="26288"/>
              </a:xfrm>
              <a:custGeom>
                <a:avLst/>
                <a:gdLst>
                  <a:gd name="connsiteX0" fmla="*/ 0 w 26288"/>
                  <a:gd name="connsiteY0" fmla="*/ 13145 h 26288"/>
                  <a:gd name="connsiteX1" fmla="*/ 13144 w 26288"/>
                  <a:gd name="connsiteY1" fmla="*/ 26289 h 26288"/>
                  <a:gd name="connsiteX2" fmla="*/ 26289 w 26288"/>
                  <a:gd name="connsiteY2" fmla="*/ 13145 h 26288"/>
                  <a:gd name="connsiteX3" fmla="*/ 13144 w 26288"/>
                  <a:gd name="connsiteY3" fmla="*/ 0 h 26288"/>
                  <a:gd name="connsiteX4" fmla="*/ 0 w 26288"/>
                  <a:gd name="connsiteY4" fmla="*/ 13145 h 2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 h="26288">
                    <a:moveTo>
                      <a:pt x="0" y="13145"/>
                    </a:moveTo>
                    <a:cubicBezTo>
                      <a:pt x="0" y="20288"/>
                      <a:pt x="6001" y="26289"/>
                      <a:pt x="13144" y="26289"/>
                    </a:cubicBezTo>
                    <a:cubicBezTo>
                      <a:pt x="20288" y="26289"/>
                      <a:pt x="26289" y="20288"/>
                      <a:pt x="26289" y="13145"/>
                    </a:cubicBezTo>
                    <a:cubicBezTo>
                      <a:pt x="26289" y="6001"/>
                      <a:pt x="20288" y="0"/>
                      <a:pt x="13144" y="0"/>
                    </a:cubicBezTo>
                    <a:cubicBezTo>
                      <a:pt x="6001" y="0"/>
                      <a:pt x="0" y="6001"/>
                      <a:pt x="0" y="13145"/>
                    </a:cubicBezTo>
                  </a:path>
                </a:pathLst>
              </a:custGeom>
              <a:solidFill>
                <a:srgbClr val="FEFEFE"/>
              </a:solid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id="{39FB4B6A-62FF-A45C-A67D-4D1E1C021C5F}"/>
                  </a:ext>
                </a:extLst>
              </p:cNvPr>
              <p:cNvSpPr/>
              <p:nvPr/>
            </p:nvSpPr>
            <p:spPr>
              <a:xfrm>
                <a:off x="3091624" y="5120744"/>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8" y="14288"/>
                      <a:pt x="7144" y="14288"/>
                    </a:cubicBezTo>
                    <a:cubicBezTo>
                      <a:pt x="11049" y="14288"/>
                      <a:pt x="14288" y="11049"/>
                      <a:pt x="14288" y="7144"/>
                    </a:cubicBezTo>
                    <a:cubicBezTo>
                      <a:pt x="14288" y="3238"/>
                      <a:pt x="11049" y="0"/>
                      <a:pt x="7144" y="0"/>
                    </a:cubicBezTo>
                    <a:cubicBezTo>
                      <a:pt x="3238" y="0"/>
                      <a:pt x="0" y="3238"/>
                      <a:pt x="0" y="7144"/>
                    </a:cubicBezTo>
                  </a:path>
                </a:pathLst>
              </a:custGeom>
              <a:solidFill>
                <a:srgbClr val="FEFEFE"/>
              </a:solid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id="{A7D658A6-383E-18CE-AB65-005CFE3DE930}"/>
                  </a:ext>
                </a:extLst>
              </p:cNvPr>
              <p:cNvSpPr/>
              <p:nvPr/>
            </p:nvSpPr>
            <p:spPr>
              <a:xfrm>
                <a:off x="2997803" y="5172655"/>
                <a:ext cx="6095" cy="6095"/>
              </a:xfrm>
              <a:custGeom>
                <a:avLst/>
                <a:gdLst>
                  <a:gd name="connsiteX0" fmla="*/ 0 w 6095"/>
                  <a:gd name="connsiteY0" fmla="*/ 3048 h 6095"/>
                  <a:gd name="connsiteX1" fmla="*/ 3048 w 6095"/>
                  <a:gd name="connsiteY1" fmla="*/ 6096 h 6095"/>
                  <a:gd name="connsiteX2" fmla="*/ 6096 w 6095"/>
                  <a:gd name="connsiteY2" fmla="*/ 3048 h 6095"/>
                  <a:gd name="connsiteX3" fmla="*/ 3048 w 6095"/>
                  <a:gd name="connsiteY3" fmla="*/ 0 h 6095"/>
                  <a:gd name="connsiteX4" fmla="*/ 0 w 6095"/>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 h="6095">
                    <a:moveTo>
                      <a:pt x="0" y="3048"/>
                    </a:moveTo>
                    <a:cubicBezTo>
                      <a:pt x="0" y="4763"/>
                      <a:pt x="1429" y="6096"/>
                      <a:pt x="3048" y="6096"/>
                    </a:cubicBezTo>
                    <a:cubicBezTo>
                      <a:pt x="4667" y="6096"/>
                      <a:pt x="6096" y="4667"/>
                      <a:pt x="6096" y="3048"/>
                    </a:cubicBezTo>
                    <a:cubicBezTo>
                      <a:pt x="6096" y="1429"/>
                      <a:pt x="4667" y="0"/>
                      <a:pt x="3048" y="0"/>
                    </a:cubicBezTo>
                    <a:cubicBezTo>
                      <a:pt x="1429" y="0"/>
                      <a:pt x="0" y="1429"/>
                      <a:pt x="0" y="3048"/>
                    </a:cubicBezTo>
                  </a:path>
                </a:pathLst>
              </a:custGeom>
              <a:solidFill>
                <a:srgbClr val="FEFEFE"/>
              </a:solid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id="{B35B9741-9D3D-73BA-13D9-69DDDD1734DB}"/>
                  </a:ext>
                </a:extLst>
              </p:cNvPr>
              <p:cNvSpPr/>
              <p:nvPr/>
            </p:nvSpPr>
            <p:spPr>
              <a:xfrm>
                <a:off x="3032950" y="5227138"/>
                <a:ext cx="14287" cy="14287"/>
              </a:xfrm>
              <a:custGeom>
                <a:avLst/>
                <a:gdLst>
                  <a:gd name="connsiteX0" fmla="*/ 0 w 14287"/>
                  <a:gd name="connsiteY0" fmla="*/ 7144 h 14287"/>
                  <a:gd name="connsiteX1" fmla="*/ 7144 w 14287"/>
                  <a:gd name="connsiteY1" fmla="*/ 14288 h 14287"/>
                  <a:gd name="connsiteX2" fmla="*/ 14288 w 14287"/>
                  <a:gd name="connsiteY2" fmla="*/ 7144 h 14287"/>
                  <a:gd name="connsiteX3" fmla="*/ 7144 w 14287"/>
                  <a:gd name="connsiteY3" fmla="*/ 0 h 14287"/>
                  <a:gd name="connsiteX4" fmla="*/ 0 w 14287"/>
                  <a:gd name="connsiteY4" fmla="*/ 7144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287">
                    <a:moveTo>
                      <a:pt x="0" y="7144"/>
                    </a:moveTo>
                    <a:cubicBezTo>
                      <a:pt x="0" y="11049"/>
                      <a:pt x="3239" y="14288"/>
                      <a:pt x="7144" y="14288"/>
                    </a:cubicBezTo>
                    <a:cubicBezTo>
                      <a:pt x="11049" y="14288"/>
                      <a:pt x="14288" y="11049"/>
                      <a:pt x="14288" y="7144"/>
                    </a:cubicBezTo>
                    <a:cubicBezTo>
                      <a:pt x="14288" y="3238"/>
                      <a:pt x="11049" y="0"/>
                      <a:pt x="7144" y="0"/>
                    </a:cubicBezTo>
                    <a:cubicBezTo>
                      <a:pt x="3239" y="0"/>
                      <a:pt x="0" y="3238"/>
                      <a:pt x="0" y="7144"/>
                    </a:cubicBezTo>
                  </a:path>
                </a:pathLst>
              </a:custGeom>
              <a:solidFill>
                <a:srgbClr val="FEFEFE"/>
              </a:solid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id="{7D17349C-FB4B-DECB-8389-C1A3AAA9E583}"/>
                  </a:ext>
                </a:extLst>
              </p:cNvPr>
              <p:cNvSpPr/>
              <p:nvPr/>
            </p:nvSpPr>
            <p:spPr>
              <a:xfrm>
                <a:off x="3134677" y="5281907"/>
                <a:ext cx="24574" cy="24574"/>
              </a:xfrm>
              <a:custGeom>
                <a:avLst/>
                <a:gdLst>
                  <a:gd name="connsiteX0" fmla="*/ 0 w 24574"/>
                  <a:gd name="connsiteY0" fmla="*/ 12287 h 24574"/>
                  <a:gd name="connsiteX1" fmla="*/ 12287 w 24574"/>
                  <a:gd name="connsiteY1" fmla="*/ 24575 h 24574"/>
                  <a:gd name="connsiteX2" fmla="*/ 24575 w 24574"/>
                  <a:gd name="connsiteY2" fmla="*/ 12287 h 24574"/>
                  <a:gd name="connsiteX3" fmla="*/ 12287 w 24574"/>
                  <a:gd name="connsiteY3" fmla="*/ 0 h 24574"/>
                  <a:gd name="connsiteX4" fmla="*/ 0 w 24574"/>
                  <a:gd name="connsiteY4" fmla="*/ 12287 h 2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4" h="24574">
                    <a:moveTo>
                      <a:pt x="0" y="12287"/>
                    </a:moveTo>
                    <a:cubicBezTo>
                      <a:pt x="0" y="18955"/>
                      <a:pt x="5620" y="24575"/>
                      <a:pt x="12287" y="24575"/>
                    </a:cubicBezTo>
                    <a:cubicBezTo>
                      <a:pt x="18955" y="24575"/>
                      <a:pt x="24575" y="18955"/>
                      <a:pt x="24575" y="12287"/>
                    </a:cubicBezTo>
                    <a:cubicBezTo>
                      <a:pt x="24575" y="5620"/>
                      <a:pt x="18955" y="0"/>
                      <a:pt x="12287" y="0"/>
                    </a:cubicBezTo>
                    <a:cubicBezTo>
                      <a:pt x="5620" y="0"/>
                      <a:pt x="0" y="5620"/>
                      <a:pt x="0" y="12287"/>
                    </a:cubicBezTo>
                  </a:path>
                </a:pathLst>
              </a:custGeom>
              <a:solidFill>
                <a:srgbClr val="FEFEFE"/>
              </a:solid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id="{6C25BDEF-31B1-8E77-E9D8-BD22F7AD152E}"/>
                  </a:ext>
                </a:extLst>
              </p:cNvPr>
              <p:cNvSpPr/>
              <p:nvPr/>
            </p:nvSpPr>
            <p:spPr>
              <a:xfrm>
                <a:off x="3037332" y="5345629"/>
                <a:ext cx="17716" cy="17716"/>
              </a:xfrm>
              <a:custGeom>
                <a:avLst/>
                <a:gdLst>
                  <a:gd name="connsiteX0" fmla="*/ 0 w 17716"/>
                  <a:gd name="connsiteY0" fmla="*/ 8858 h 17716"/>
                  <a:gd name="connsiteX1" fmla="*/ 8858 w 17716"/>
                  <a:gd name="connsiteY1" fmla="*/ 17716 h 17716"/>
                  <a:gd name="connsiteX2" fmla="*/ 17717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00" y="17716"/>
                      <a:pt x="8858" y="17716"/>
                    </a:cubicBezTo>
                    <a:cubicBezTo>
                      <a:pt x="13716" y="17716"/>
                      <a:pt x="17717" y="13716"/>
                      <a:pt x="17717" y="8858"/>
                    </a:cubicBezTo>
                    <a:cubicBezTo>
                      <a:pt x="17717" y="4000"/>
                      <a:pt x="13716" y="0"/>
                      <a:pt x="8858" y="0"/>
                    </a:cubicBezTo>
                    <a:cubicBezTo>
                      <a:pt x="4000" y="0"/>
                      <a:pt x="0" y="4000"/>
                      <a:pt x="0" y="8858"/>
                    </a:cubicBezTo>
                  </a:path>
                </a:pathLst>
              </a:custGeom>
              <a:solidFill>
                <a:srgbClr val="FEFEFE"/>
              </a:solid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id="{7C2A292F-FEB8-2CA4-93E0-2B761F40FADA}"/>
                  </a:ext>
                </a:extLst>
              </p:cNvPr>
              <p:cNvSpPr/>
              <p:nvPr/>
            </p:nvSpPr>
            <p:spPr>
              <a:xfrm>
                <a:off x="3047237" y="5419924"/>
                <a:ext cx="13144" cy="13144"/>
              </a:xfrm>
              <a:custGeom>
                <a:avLst/>
                <a:gdLst>
                  <a:gd name="connsiteX0" fmla="*/ 0 w 13144"/>
                  <a:gd name="connsiteY0" fmla="*/ 6572 h 13144"/>
                  <a:gd name="connsiteX1" fmla="*/ 6572 w 13144"/>
                  <a:gd name="connsiteY1" fmla="*/ 13145 h 13144"/>
                  <a:gd name="connsiteX2" fmla="*/ 13145 w 13144"/>
                  <a:gd name="connsiteY2" fmla="*/ 6572 h 13144"/>
                  <a:gd name="connsiteX3" fmla="*/ 6572 w 13144"/>
                  <a:gd name="connsiteY3" fmla="*/ 0 h 13144"/>
                  <a:gd name="connsiteX4" fmla="*/ 0 w 13144"/>
                  <a:gd name="connsiteY4" fmla="*/ 6572 h 1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 h="13144">
                    <a:moveTo>
                      <a:pt x="0" y="6572"/>
                    </a:moveTo>
                    <a:cubicBezTo>
                      <a:pt x="0" y="10192"/>
                      <a:pt x="2953" y="13145"/>
                      <a:pt x="6572" y="13145"/>
                    </a:cubicBezTo>
                    <a:cubicBezTo>
                      <a:pt x="10192" y="13145"/>
                      <a:pt x="13145" y="10192"/>
                      <a:pt x="13145" y="6572"/>
                    </a:cubicBezTo>
                    <a:cubicBezTo>
                      <a:pt x="13145" y="2953"/>
                      <a:pt x="10192" y="0"/>
                      <a:pt x="6572" y="0"/>
                    </a:cubicBezTo>
                    <a:cubicBezTo>
                      <a:pt x="2953" y="0"/>
                      <a:pt x="0" y="2953"/>
                      <a:pt x="0" y="6572"/>
                    </a:cubicBezTo>
                  </a:path>
                </a:pathLst>
              </a:custGeom>
              <a:solidFill>
                <a:srgbClr val="FEFEFE"/>
              </a:solid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id="{FCF4BA17-3BE2-4B91-0006-3B9E5B7B1E0F}"/>
                  </a:ext>
                </a:extLst>
              </p:cNvPr>
              <p:cNvSpPr/>
              <p:nvPr/>
            </p:nvSpPr>
            <p:spPr>
              <a:xfrm>
                <a:off x="3194494" y="5222947"/>
                <a:ext cx="17716" cy="17716"/>
              </a:xfrm>
              <a:custGeom>
                <a:avLst/>
                <a:gdLst>
                  <a:gd name="connsiteX0" fmla="*/ 0 w 17716"/>
                  <a:gd name="connsiteY0" fmla="*/ 8858 h 17716"/>
                  <a:gd name="connsiteX1" fmla="*/ 8858 w 17716"/>
                  <a:gd name="connsiteY1" fmla="*/ 17717 h 17716"/>
                  <a:gd name="connsiteX2" fmla="*/ 17716 w 17716"/>
                  <a:gd name="connsiteY2" fmla="*/ 8858 h 17716"/>
                  <a:gd name="connsiteX3" fmla="*/ 8858 w 17716"/>
                  <a:gd name="connsiteY3" fmla="*/ 0 h 17716"/>
                  <a:gd name="connsiteX4" fmla="*/ 0 w 17716"/>
                  <a:gd name="connsiteY4" fmla="*/ 8858 h 1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16">
                    <a:moveTo>
                      <a:pt x="0" y="8858"/>
                    </a:moveTo>
                    <a:cubicBezTo>
                      <a:pt x="0" y="13716"/>
                      <a:pt x="4096" y="17717"/>
                      <a:pt x="8858" y="17717"/>
                    </a:cubicBezTo>
                    <a:cubicBezTo>
                      <a:pt x="13621" y="17717"/>
                      <a:pt x="17716" y="13621"/>
                      <a:pt x="17716" y="8858"/>
                    </a:cubicBezTo>
                    <a:cubicBezTo>
                      <a:pt x="17716" y="4096"/>
                      <a:pt x="13621" y="0"/>
                      <a:pt x="8858" y="0"/>
                    </a:cubicBezTo>
                    <a:cubicBezTo>
                      <a:pt x="4096" y="0"/>
                      <a:pt x="0" y="4096"/>
                      <a:pt x="0" y="8858"/>
                    </a:cubicBezTo>
                  </a:path>
                </a:pathLst>
              </a:custGeom>
              <a:solidFill>
                <a:srgbClr val="FEFEFE"/>
              </a:solid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id="{0BDF01F1-6C60-4730-6090-46AC7BCC9292}"/>
                  </a:ext>
                </a:extLst>
              </p:cNvPr>
              <p:cNvSpPr/>
              <p:nvPr/>
            </p:nvSpPr>
            <p:spPr>
              <a:xfrm>
                <a:off x="2903791" y="5374014"/>
                <a:ext cx="20764" cy="20764"/>
              </a:xfrm>
              <a:custGeom>
                <a:avLst/>
                <a:gdLst>
                  <a:gd name="connsiteX0" fmla="*/ 0 w 20764"/>
                  <a:gd name="connsiteY0" fmla="*/ 10382 h 20764"/>
                  <a:gd name="connsiteX1" fmla="*/ 10382 w 20764"/>
                  <a:gd name="connsiteY1" fmla="*/ 20764 h 20764"/>
                  <a:gd name="connsiteX2" fmla="*/ 20765 w 20764"/>
                  <a:gd name="connsiteY2" fmla="*/ 10382 h 20764"/>
                  <a:gd name="connsiteX3" fmla="*/ 10382 w 20764"/>
                  <a:gd name="connsiteY3" fmla="*/ 0 h 20764"/>
                  <a:gd name="connsiteX4" fmla="*/ 0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0" y="10382"/>
                    </a:moveTo>
                    <a:cubicBezTo>
                      <a:pt x="0" y="16002"/>
                      <a:pt x="4763" y="20764"/>
                      <a:pt x="10382" y="20764"/>
                    </a:cubicBezTo>
                    <a:cubicBezTo>
                      <a:pt x="16002" y="20764"/>
                      <a:pt x="20765" y="16002"/>
                      <a:pt x="20765" y="10382"/>
                    </a:cubicBezTo>
                    <a:cubicBezTo>
                      <a:pt x="20765" y="4763"/>
                      <a:pt x="16002" y="0"/>
                      <a:pt x="10382" y="0"/>
                    </a:cubicBezTo>
                    <a:cubicBezTo>
                      <a:pt x="4763" y="0"/>
                      <a:pt x="0" y="4763"/>
                      <a:pt x="0" y="10382"/>
                    </a:cubicBezTo>
                  </a:path>
                </a:pathLst>
              </a:custGeom>
              <a:solidFill>
                <a:srgbClr val="FEFEFE"/>
              </a:solid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id="{6E81496A-801C-A15C-5A34-E43412133140}"/>
                  </a:ext>
                </a:extLst>
              </p:cNvPr>
              <p:cNvSpPr/>
              <p:nvPr/>
            </p:nvSpPr>
            <p:spPr>
              <a:xfrm>
                <a:off x="2780252" y="5701007"/>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763"/>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id="{6143BBAE-AB0C-9583-1587-92D615AFB207}"/>
                  </a:ext>
                </a:extLst>
              </p:cNvPr>
              <p:cNvSpPr/>
              <p:nvPr/>
            </p:nvSpPr>
            <p:spPr>
              <a:xfrm>
                <a:off x="2936938" y="5494791"/>
                <a:ext cx="11620" cy="11620"/>
              </a:xfrm>
              <a:custGeom>
                <a:avLst/>
                <a:gdLst>
                  <a:gd name="connsiteX0" fmla="*/ 0 w 11620"/>
                  <a:gd name="connsiteY0" fmla="*/ 5810 h 11620"/>
                  <a:gd name="connsiteX1" fmla="*/ 5810 w 11620"/>
                  <a:gd name="connsiteY1" fmla="*/ 11621 h 11620"/>
                  <a:gd name="connsiteX2" fmla="*/ 11621 w 11620"/>
                  <a:gd name="connsiteY2" fmla="*/ 5810 h 11620"/>
                  <a:gd name="connsiteX3" fmla="*/ 5810 w 11620"/>
                  <a:gd name="connsiteY3" fmla="*/ 0 h 11620"/>
                  <a:gd name="connsiteX4" fmla="*/ 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0" y="5810"/>
                    </a:moveTo>
                    <a:cubicBezTo>
                      <a:pt x="0" y="8954"/>
                      <a:pt x="2667" y="11621"/>
                      <a:pt x="5810" y="11621"/>
                    </a:cubicBezTo>
                    <a:cubicBezTo>
                      <a:pt x="8953" y="11621"/>
                      <a:pt x="11621" y="8954"/>
                      <a:pt x="11621" y="5810"/>
                    </a:cubicBezTo>
                    <a:cubicBezTo>
                      <a:pt x="11621" y="2667"/>
                      <a:pt x="8953" y="0"/>
                      <a:pt x="5810" y="0"/>
                    </a:cubicBezTo>
                    <a:cubicBezTo>
                      <a:pt x="2667" y="0"/>
                      <a:pt x="0" y="2667"/>
                      <a:pt x="0" y="5810"/>
                    </a:cubicBezTo>
                  </a:path>
                </a:pathLst>
              </a:custGeom>
              <a:solidFill>
                <a:srgbClr val="FEFEFE"/>
              </a:solid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id="{5A494471-BF25-443C-F76C-070706CCA12C}"/>
                  </a:ext>
                </a:extLst>
              </p:cNvPr>
              <p:cNvSpPr/>
              <p:nvPr/>
            </p:nvSpPr>
            <p:spPr>
              <a:xfrm>
                <a:off x="2953892" y="5532319"/>
                <a:ext cx="5334" cy="5333"/>
              </a:xfrm>
              <a:custGeom>
                <a:avLst/>
                <a:gdLst>
                  <a:gd name="connsiteX0" fmla="*/ 0 w 5334"/>
                  <a:gd name="connsiteY0" fmla="*/ 2667 h 5333"/>
                  <a:gd name="connsiteX1" fmla="*/ 2667 w 5334"/>
                  <a:gd name="connsiteY1" fmla="*/ 5334 h 5333"/>
                  <a:gd name="connsiteX2" fmla="*/ 5334 w 5334"/>
                  <a:gd name="connsiteY2" fmla="*/ 2667 h 5333"/>
                  <a:gd name="connsiteX3" fmla="*/ 2667 w 5334"/>
                  <a:gd name="connsiteY3" fmla="*/ 0 h 5333"/>
                  <a:gd name="connsiteX4" fmla="*/ 0 w 5334"/>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id="{5AB2EBF2-B1BD-6A6E-FAD1-1775FA6CB662}"/>
                  </a:ext>
                </a:extLst>
              </p:cNvPr>
              <p:cNvSpPr/>
              <p:nvPr/>
            </p:nvSpPr>
            <p:spPr>
              <a:xfrm>
                <a:off x="2869977" y="5612901"/>
                <a:ext cx="6096" cy="6095"/>
              </a:xfrm>
              <a:custGeom>
                <a:avLst/>
                <a:gdLst>
                  <a:gd name="connsiteX0" fmla="*/ 0 w 6096"/>
                  <a:gd name="connsiteY0" fmla="*/ 3048 h 6095"/>
                  <a:gd name="connsiteX1" fmla="*/ 3048 w 6096"/>
                  <a:gd name="connsiteY1" fmla="*/ 6096 h 6095"/>
                  <a:gd name="connsiteX2" fmla="*/ 6096 w 6096"/>
                  <a:gd name="connsiteY2" fmla="*/ 3048 h 6095"/>
                  <a:gd name="connsiteX3" fmla="*/ 3048 w 6096"/>
                  <a:gd name="connsiteY3" fmla="*/ 0 h 6095"/>
                  <a:gd name="connsiteX4" fmla="*/ 0 w 6096"/>
                  <a:gd name="connsiteY4" fmla="*/ 3048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 h="6095">
                    <a:moveTo>
                      <a:pt x="0" y="3048"/>
                    </a:moveTo>
                    <a:cubicBezTo>
                      <a:pt x="0" y="4763"/>
                      <a:pt x="1429" y="6096"/>
                      <a:pt x="3048" y="6096"/>
                    </a:cubicBezTo>
                    <a:cubicBezTo>
                      <a:pt x="4667" y="6096"/>
                      <a:pt x="6096" y="4763"/>
                      <a:pt x="6096" y="3048"/>
                    </a:cubicBezTo>
                    <a:cubicBezTo>
                      <a:pt x="6096" y="1333"/>
                      <a:pt x="4667" y="0"/>
                      <a:pt x="3048" y="0"/>
                    </a:cubicBezTo>
                    <a:cubicBezTo>
                      <a:pt x="1429" y="0"/>
                      <a:pt x="0" y="1333"/>
                      <a:pt x="0" y="3048"/>
                    </a:cubicBezTo>
                  </a:path>
                </a:pathLst>
              </a:custGeom>
              <a:solidFill>
                <a:srgbClr val="FEFEFE"/>
              </a:solid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id="{09DAD8BD-5BE7-4D7C-C205-3A491EBADBB9}"/>
                  </a:ext>
                </a:extLst>
              </p:cNvPr>
              <p:cNvSpPr/>
              <p:nvPr/>
            </p:nvSpPr>
            <p:spPr>
              <a:xfrm>
                <a:off x="2881407" y="5705007"/>
                <a:ext cx="14668" cy="14668"/>
              </a:xfrm>
              <a:custGeom>
                <a:avLst/>
                <a:gdLst>
                  <a:gd name="connsiteX0" fmla="*/ 0 w 14668"/>
                  <a:gd name="connsiteY0" fmla="*/ 7334 h 14668"/>
                  <a:gd name="connsiteX1" fmla="*/ 7334 w 14668"/>
                  <a:gd name="connsiteY1" fmla="*/ 14668 h 14668"/>
                  <a:gd name="connsiteX2" fmla="*/ 14668 w 14668"/>
                  <a:gd name="connsiteY2" fmla="*/ 7334 h 14668"/>
                  <a:gd name="connsiteX3" fmla="*/ 7334 w 14668"/>
                  <a:gd name="connsiteY3" fmla="*/ 0 h 14668"/>
                  <a:gd name="connsiteX4" fmla="*/ 0 w 14668"/>
                  <a:gd name="connsiteY4" fmla="*/ 7334 h 14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8">
                    <a:moveTo>
                      <a:pt x="0" y="7334"/>
                    </a:moveTo>
                    <a:cubicBezTo>
                      <a:pt x="0" y="11334"/>
                      <a:pt x="3334" y="14668"/>
                      <a:pt x="7334" y="14668"/>
                    </a:cubicBezTo>
                    <a:cubicBezTo>
                      <a:pt x="11335" y="14668"/>
                      <a:pt x="14668" y="11334"/>
                      <a:pt x="14668" y="7334"/>
                    </a:cubicBezTo>
                    <a:cubicBezTo>
                      <a:pt x="14668" y="3334"/>
                      <a:pt x="11335" y="0"/>
                      <a:pt x="7334" y="0"/>
                    </a:cubicBezTo>
                    <a:cubicBezTo>
                      <a:pt x="3334" y="0"/>
                      <a:pt x="0" y="3334"/>
                      <a:pt x="0" y="7334"/>
                    </a:cubicBezTo>
                  </a:path>
                </a:pathLst>
              </a:custGeom>
              <a:solidFill>
                <a:srgbClr val="FEFEFE"/>
              </a:solid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id="{A0C69A7C-3942-80F7-E650-9F611F6DFD10}"/>
                  </a:ext>
                </a:extLst>
              </p:cNvPr>
              <p:cNvSpPr/>
              <p:nvPr/>
            </p:nvSpPr>
            <p:spPr>
              <a:xfrm>
                <a:off x="2755677" y="5794923"/>
                <a:ext cx="15430" cy="15430"/>
              </a:xfrm>
              <a:custGeom>
                <a:avLst/>
                <a:gdLst>
                  <a:gd name="connsiteX0" fmla="*/ 0 w 15430"/>
                  <a:gd name="connsiteY0" fmla="*/ 7716 h 15430"/>
                  <a:gd name="connsiteX1" fmla="*/ 7715 w 15430"/>
                  <a:gd name="connsiteY1" fmla="*/ 15431 h 15430"/>
                  <a:gd name="connsiteX2" fmla="*/ 15431 w 15430"/>
                  <a:gd name="connsiteY2" fmla="*/ 7716 h 15430"/>
                  <a:gd name="connsiteX3" fmla="*/ 7715 w 15430"/>
                  <a:gd name="connsiteY3" fmla="*/ 0 h 15430"/>
                  <a:gd name="connsiteX4" fmla="*/ 0 w 15430"/>
                  <a:gd name="connsiteY4" fmla="*/ 7716 h 1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 h="15430">
                    <a:moveTo>
                      <a:pt x="0" y="7716"/>
                    </a:moveTo>
                    <a:cubicBezTo>
                      <a:pt x="0" y="11906"/>
                      <a:pt x="3524" y="15431"/>
                      <a:pt x="7715" y="15431"/>
                    </a:cubicBezTo>
                    <a:cubicBezTo>
                      <a:pt x="11906" y="15431"/>
                      <a:pt x="15431" y="11906"/>
                      <a:pt x="15431" y="7716"/>
                    </a:cubicBezTo>
                    <a:cubicBezTo>
                      <a:pt x="15431" y="3524"/>
                      <a:pt x="11906" y="0"/>
                      <a:pt x="7715" y="0"/>
                    </a:cubicBezTo>
                    <a:cubicBezTo>
                      <a:pt x="3524" y="0"/>
                      <a:pt x="0" y="3524"/>
                      <a:pt x="0" y="7716"/>
                    </a:cubicBezTo>
                  </a:path>
                </a:pathLst>
              </a:custGeom>
              <a:solidFill>
                <a:srgbClr val="FEFEFE"/>
              </a:solid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id="{ACDF27FE-6C26-0A57-8CF4-CE81A67C5FE9}"/>
                  </a:ext>
                </a:extLst>
              </p:cNvPr>
              <p:cNvSpPr/>
              <p:nvPr/>
            </p:nvSpPr>
            <p:spPr>
              <a:xfrm>
                <a:off x="3077337" y="5491076"/>
                <a:ext cx="16192" cy="16192"/>
              </a:xfrm>
              <a:custGeom>
                <a:avLst/>
                <a:gdLst>
                  <a:gd name="connsiteX0" fmla="*/ 0 w 16192"/>
                  <a:gd name="connsiteY0" fmla="*/ 8096 h 16192"/>
                  <a:gd name="connsiteX1" fmla="*/ 8096 w 16192"/>
                  <a:gd name="connsiteY1" fmla="*/ 16193 h 16192"/>
                  <a:gd name="connsiteX2" fmla="*/ 16192 w 16192"/>
                  <a:gd name="connsiteY2" fmla="*/ 8096 h 16192"/>
                  <a:gd name="connsiteX3" fmla="*/ 8096 w 16192"/>
                  <a:gd name="connsiteY3" fmla="*/ 0 h 16192"/>
                  <a:gd name="connsiteX4" fmla="*/ 0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0" y="8096"/>
                    </a:moveTo>
                    <a:cubicBezTo>
                      <a:pt x="0" y="12478"/>
                      <a:pt x="3715" y="16193"/>
                      <a:pt x="8096" y="16193"/>
                    </a:cubicBezTo>
                    <a:cubicBezTo>
                      <a:pt x="12478" y="16193"/>
                      <a:pt x="16192" y="12478"/>
                      <a:pt x="16192" y="8096"/>
                    </a:cubicBezTo>
                    <a:cubicBezTo>
                      <a:pt x="16192" y="3715"/>
                      <a:pt x="12478" y="0"/>
                      <a:pt x="8096" y="0"/>
                    </a:cubicBezTo>
                    <a:cubicBezTo>
                      <a:pt x="3715" y="0"/>
                      <a:pt x="0" y="3715"/>
                      <a:pt x="0" y="8096"/>
                    </a:cubicBezTo>
                  </a:path>
                </a:pathLst>
              </a:custGeom>
              <a:solidFill>
                <a:srgbClr val="FEFEFE"/>
              </a:solid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id="{B6417B7A-0DE9-CA1C-09F1-FE1442130849}"/>
                  </a:ext>
                </a:extLst>
              </p:cNvPr>
              <p:cNvSpPr/>
              <p:nvPr/>
            </p:nvSpPr>
            <p:spPr>
              <a:xfrm>
                <a:off x="2897886" y="5560513"/>
                <a:ext cx="18478" cy="18478"/>
              </a:xfrm>
              <a:custGeom>
                <a:avLst/>
                <a:gdLst>
                  <a:gd name="connsiteX0" fmla="*/ 0 w 18478"/>
                  <a:gd name="connsiteY0" fmla="*/ 9239 h 18478"/>
                  <a:gd name="connsiteX1" fmla="*/ 9239 w 18478"/>
                  <a:gd name="connsiteY1" fmla="*/ 18479 h 18478"/>
                  <a:gd name="connsiteX2" fmla="*/ 18478 w 18478"/>
                  <a:gd name="connsiteY2" fmla="*/ 9239 h 18478"/>
                  <a:gd name="connsiteX3" fmla="*/ 9239 w 18478"/>
                  <a:gd name="connsiteY3" fmla="*/ 0 h 18478"/>
                  <a:gd name="connsiteX4" fmla="*/ 0 w 18478"/>
                  <a:gd name="connsiteY4" fmla="*/ 9239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8" h="18478">
                    <a:moveTo>
                      <a:pt x="0" y="9239"/>
                    </a:moveTo>
                    <a:cubicBezTo>
                      <a:pt x="0" y="14288"/>
                      <a:pt x="4191" y="18479"/>
                      <a:pt x="9239" y="18479"/>
                    </a:cubicBezTo>
                    <a:cubicBezTo>
                      <a:pt x="14288" y="18479"/>
                      <a:pt x="18478" y="14288"/>
                      <a:pt x="18478" y="9239"/>
                    </a:cubicBezTo>
                    <a:cubicBezTo>
                      <a:pt x="18478" y="4191"/>
                      <a:pt x="14288" y="0"/>
                      <a:pt x="9239" y="0"/>
                    </a:cubicBezTo>
                    <a:cubicBezTo>
                      <a:pt x="4191" y="0"/>
                      <a:pt x="0" y="4191"/>
                      <a:pt x="0" y="9239"/>
                    </a:cubicBezTo>
                  </a:path>
                </a:pathLst>
              </a:custGeom>
              <a:solidFill>
                <a:srgbClr val="FEFEFE"/>
              </a:solid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id="{0898C372-8724-E24E-FAEB-C2B680B6AAAB}"/>
                  </a:ext>
                </a:extLst>
              </p:cNvPr>
              <p:cNvSpPr/>
              <p:nvPr/>
            </p:nvSpPr>
            <p:spPr>
              <a:xfrm>
                <a:off x="3296126" y="5221233"/>
                <a:ext cx="16573" cy="16573"/>
              </a:xfrm>
              <a:custGeom>
                <a:avLst/>
                <a:gdLst>
                  <a:gd name="connsiteX0" fmla="*/ 0 w 16573"/>
                  <a:gd name="connsiteY0" fmla="*/ 8287 h 16573"/>
                  <a:gd name="connsiteX1" fmla="*/ 8287 w 16573"/>
                  <a:gd name="connsiteY1" fmla="*/ 16573 h 16573"/>
                  <a:gd name="connsiteX2" fmla="*/ 16573 w 16573"/>
                  <a:gd name="connsiteY2" fmla="*/ 8287 h 16573"/>
                  <a:gd name="connsiteX3" fmla="*/ 8287 w 16573"/>
                  <a:gd name="connsiteY3" fmla="*/ 0 h 16573"/>
                  <a:gd name="connsiteX4" fmla="*/ 0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0" y="8287"/>
                    </a:moveTo>
                    <a:cubicBezTo>
                      <a:pt x="0" y="12859"/>
                      <a:pt x="3715" y="16573"/>
                      <a:pt x="8287" y="16573"/>
                    </a:cubicBezTo>
                    <a:cubicBezTo>
                      <a:pt x="12859" y="16573"/>
                      <a:pt x="16573" y="12859"/>
                      <a:pt x="16573" y="8287"/>
                    </a:cubicBezTo>
                    <a:cubicBezTo>
                      <a:pt x="16573" y="3715"/>
                      <a:pt x="12859" y="0"/>
                      <a:pt x="8287" y="0"/>
                    </a:cubicBezTo>
                    <a:cubicBezTo>
                      <a:pt x="3715" y="0"/>
                      <a:pt x="0" y="3715"/>
                      <a:pt x="0" y="8287"/>
                    </a:cubicBezTo>
                  </a:path>
                </a:pathLst>
              </a:custGeom>
              <a:solidFill>
                <a:srgbClr val="FEFEFE"/>
              </a:solid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id="{701E9F7B-1C70-8F43-B1B7-7C89AE86AD62}"/>
                  </a:ext>
                </a:extLst>
              </p:cNvPr>
              <p:cNvSpPr/>
              <p:nvPr/>
            </p:nvSpPr>
            <p:spPr>
              <a:xfrm>
                <a:off x="3103530" y="5341533"/>
                <a:ext cx="7048" cy="7238"/>
              </a:xfrm>
              <a:custGeom>
                <a:avLst/>
                <a:gdLst>
                  <a:gd name="connsiteX0" fmla="*/ 0 w 7048"/>
                  <a:gd name="connsiteY0" fmla="*/ 3619 h 7238"/>
                  <a:gd name="connsiteX1" fmla="*/ 3524 w 7048"/>
                  <a:gd name="connsiteY1" fmla="*/ 7239 h 7238"/>
                  <a:gd name="connsiteX2" fmla="*/ 7048 w 7048"/>
                  <a:gd name="connsiteY2" fmla="*/ 3619 h 7238"/>
                  <a:gd name="connsiteX3" fmla="*/ 3524 w 7048"/>
                  <a:gd name="connsiteY3" fmla="*/ 0 h 7238"/>
                  <a:gd name="connsiteX4" fmla="*/ 0 w 7048"/>
                  <a:gd name="connsiteY4" fmla="*/ 3619 h 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238">
                    <a:moveTo>
                      <a:pt x="0" y="3619"/>
                    </a:moveTo>
                    <a:cubicBezTo>
                      <a:pt x="0" y="5524"/>
                      <a:pt x="1619" y="7239"/>
                      <a:pt x="3524" y="7239"/>
                    </a:cubicBezTo>
                    <a:cubicBezTo>
                      <a:pt x="5429" y="7239"/>
                      <a:pt x="7048" y="5620"/>
                      <a:pt x="7048" y="3619"/>
                    </a:cubicBezTo>
                    <a:cubicBezTo>
                      <a:pt x="7048" y="1619"/>
                      <a:pt x="5429" y="0"/>
                      <a:pt x="3524" y="0"/>
                    </a:cubicBezTo>
                    <a:cubicBezTo>
                      <a:pt x="1619" y="0"/>
                      <a:pt x="0" y="1619"/>
                      <a:pt x="0" y="3619"/>
                    </a:cubicBezTo>
                  </a:path>
                </a:pathLst>
              </a:custGeom>
              <a:solidFill>
                <a:srgbClr val="FEFEFE"/>
              </a:solid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id="{E69E8B83-6D2C-FB3D-3675-127DA091A361}"/>
                  </a:ext>
                </a:extLst>
              </p:cNvPr>
              <p:cNvSpPr/>
              <p:nvPr/>
            </p:nvSpPr>
            <p:spPr>
              <a:xfrm>
                <a:off x="2964561" y="5189229"/>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id="{582D095F-CCCA-E86F-907A-BA8DB0140E99}"/>
                  </a:ext>
                </a:extLst>
              </p:cNvPr>
              <p:cNvSpPr/>
              <p:nvPr/>
            </p:nvSpPr>
            <p:spPr>
              <a:xfrm>
                <a:off x="3101339" y="4931672"/>
                <a:ext cx="15621" cy="15620"/>
              </a:xfrm>
              <a:custGeom>
                <a:avLst/>
                <a:gdLst>
                  <a:gd name="connsiteX0" fmla="*/ 0 w 15621"/>
                  <a:gd name="connsiteY0" fmla="*/ 7811 h 15620"/>
                  <a:gd name="connsiteX1" fmla="*/ 7810 w 15621"/>
                  <a:gd name="connsiteY1" fmla="*/ 15621 h 15620"/>
                  <a:gd name="connsiteX2" fmla="*/ 15621 w 15621"/>
                  <a:gd name="connsiteY2" fmla="*/ 7811 h 15620"/>
                  <a:gd name="connsiteX3" fmla="*/ 7810 w 15621"/>
                  <a:gd name="connsiteY3" fmla="*/ 0 h 15620"/>
                  <a:gd name="connsiteX4" fmla="*/ 0 w 15621"/>
                  <a:gd name="connsiteY4" fmla="*/ 7811 h 15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620">
                    <a:moveTo>
                      <a:pt x="0" y="7811"/>
                    </a:moveTo>
                    <a:cubicBezTo>
                      <a:pt x="0" y="12097"/>
                      <a:pt x="3524" y="15621"/>
                      <a:pt x="7810" y="15621"/>
                    </a:cubicBezTo>
                    <a:cubicBezTo>
                      <a:pt x="12097" y="15621"/>
                      <a:pt x="15621" y="12002"/>
                      <a:pt x="15621" y="7811"/>
                    </a:cubicBezTo>
                    <a:cubicBezTo>
                      <a:pt x="15621" y="3620"/>
                      <a:pt x="12097" y="0"/>
                      <a:pt x="7810" y="0"/>
                    </a:cubicBezTo>
                    <a:cubicBezTo>
                      <a:pt x="3524" y="0"/>
                      <a:pt x="0" y="3620"/>
                      <a:pt x="0" y="7811"/>
                    </a:cubicBezTo>
                  </a:path>
                </a:pathLst>
              </a:custGeom>
              <a:solidFill>
                <a:srgbClr val="FEFEFE"/>
              </a:solid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id="{60B3D0A2-CEC0-9F5F-53C2-352F05FF5527}"/>
                  </a:ext>
                </a:extLst>
              </p:cNvPr>
              <p:cNvSpPr/>
              <p:nvPr/>
            </p:nvSpPr>
            <p:spPr>
              <a:xfrm>
                <a:off x="3208020" y="4791560"/>
                <a:ext cx="7048" cy="7048"/>
              </a:xfrm>
              <a:custGeom>
                <a:avLst/>
                <a:gdLst>
                  <a:gd name="connsiteX0" fmla="*/ 0 w 7048"/>
                  <a:gd name="connsiteY0" fmla="*/ 3524 h 7048"/>
                  <a:gd name="connsiteX1" fmla="*/ 3524 w 7048"/>
                  <a:gd name="connsiteY1" fmla="*/ 7048 h 7048"/>
                  <a:gd name="connsiteX2" fmla="*/ 7048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8" y="5429"/>
                      <a:pt x="7048" y="3524"/>
                    </a:cubicBezTo>
                    <a:cubicBezTo>
                      <a:pt x="7048"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id="{EA5A663B-9197-8582-A56D-48F230C7049D}"/>
                  </a:ext>
                </a:extLst>
              </p:cNvPr>
              <p:cNvSpPr/>
              <p:nvPr/>
            </p:nvSpPr>
            <p:spPr>
              <a:xfrm>
                <a:off x="3164966" y="4847852"/>
                <a:ext cx="5334" cy="5334"/>
              </a:xfrm>
              <a:custGeom>
                <a:avLst/>
                <a:gdLst>
                  <a:gd name="connsiteX0" fmla="*/ 0 w 5334"/>
                  <a:gd name="connsiteY0" fmla="*/ 2667 h 5334"/>
                  <a:gd name="connsiteX1" fmla="*/ 2667 w 5334"/>
                  <a:gd name="connsiteY1" fmla="*/ 5334 h 5334"/>
                  <a:gd name="connsiteX2" fmla="*/ 5334 w 5334"/>
                  <a:gd name="connsiteY2" fmla="*/ 2667 h 5334"/>
                  <a:gd name="connsiteX3" fmla="*/ 2667 w 5334"/>
                  <a:gd name="connsiteY3" fmla="*/ 0 h 5334"/>
                  <a:gd name="connsiteX4" fmla="*/ 0 w 5334"/>
                  <a:gd name="connsiteY4" fmla="*/ 2667 h 5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 h="5334">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id="{7662CBCB-F271-137B-FCB4-6E3FB1A42CB4}"/>
                  </a:ext>
                </a:extLst>
              </p:cNvPr>
              <p:cNvSpPr/>
              <p:nvPr/>
            </p:nvSpPr>
            <p:spPr>
              <a:xfrm>
                <a:off x="3510819" y="4872427"/>
                <a:ext cx="12763" cy="12763"/>
              </a:xfrm>
              <a:custGeom>
                <a:avLst/>
                <a:gdLst>
                  <a:gd name="connsiteX0" fmla="*/ 0 w 12763"/>
                  <a:gd name="connsiteY0" fmla="*/ 6382 h 12763"/>
                  <a:gd name="connsiteX1" fmla="*/ 6382 w 12763"/>
                  <a:gd name="connsiteY1" fmla="*/ 12764 h 12763"/>
                  <a:gd name="connsiteX2" fmla="*/ 12764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811"/>
                      <a:pt x="2858" y="12764"/>
                      <a:pt x="6382" y="12764"/>
                    </a:cubicBezTo>
                    <a:cubicBezTo>
                      <a:pt x="9906" y="12764"/>
                      <a:pt x="12764" y="9906"/>
                      <a:pt x="12764" y="6382"/>
                    </a:cubicBezTo>
                    <a:cubicBezTo>
                      <a:pt x="12764" y="2858"/>
                      <a:pt x="9906" y="0"/>
                      <a:pt x="6382" y="0"/>
                    </a:cubicBezTo>
                    <a:cubicBezTo>
                      <a:pt x="2858" y="0"/>
                      <a:pt x="0" y="2953"/>
                      <a:pt x="0" y="6382"/>
                    </a:cubicBezTo>
                  </a:path>
                </a:pathLst>
              </a:custGeom>
              <a:solidFill>
                <a:srgbClr val="FEFEFE"/>
              </a:solid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id="{69B55724-274D-4BDB-8342-342475193DC1}"/>
                  </a:ext>
                </a:extLst>
              </p:cNvPr>
              <p:cNvSpPr/>
              <p:nvPr/>
            </p:nvSpPr>
            <p:spPr>
              <a:xfrm>
                <a:off x="3456336" y="4997395"/>
                <a:ext cx="8762" cy="8762"/>
              </a:xfrm>
              <a:custGeom>
                <a:avLst/>
                <a:gdLst>
                  <a:gd name="connsiteX0" fmla="*/ 0 w 8762"/>
                  <a:gd name="connsiteY0" fmla="*/ 4381 h 8762"/>
                  <a:gd name="connsiteX1" fmla="*/ 4381 w 8762"/>
                  <a:gd name="connsiteY1" fmla="*/ 8763 h 8762"/>
                  <a:gd name="connsiteX2" fmla="*/ 8763 w 8762"/>
                  <a:gd name="connsiteY2" fmla="*/ 4381 h 8762"/>
                  <a:gd name="connsiteX3" fmla="*/ 4381 w 8762"/>
                  <a:gd name="connsiteY3" fmla="*/ 0 h 8762"/>
                  <a:gd name="connsiteX4" fmla="*/ 0 w 8762"/>
                  <a:gd name="connsiteY4" fmla="*/ 4381 h 8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2">
                    <a:moveTo>
                      <a:pt x="0" y="4381"/>
                    </a:moveTo>
                    <a:cubicBezTo>
                      <a:pt x="0" y="6763"/>
                      <a:pt x="2000" y="8763"/>
                      <a:pt x="4381" y="8763"/>
                    </a:cubicBezTo>
                    <a:cubicBezTo>
                      <a:pt x="6763" y="8763"/>
                      <a:pt x="8763" y="6763"/>
                      <a:pt x="8763" y="4381"/>
                    </a:cubicBezTo>
                    <a:cubicBezTo>
                      <a:pt x="8763" y="2000"/>
                      <a:pt x="6763" y="0"/>
                      <a:pt x="4381" y="0"/>
                    </a:cubicBezTo>
                    <a:cubicBezTo>
                      <a:pt x="2000" y="0"/>
                      <a:pt x="0" y="2000"/>
                      <a:pt x="0" y="4381"/>
                    </a:cubicBezTo>
                  </a:path>
                </a:pathLst>
              </a:custGeom>
              <a:solidFill>
                <a:srgbClr val="FEFEFE"/>
              </a:solid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id="{DE3891F6-A68D-A3E7-C84A-E942790757EB}"/>
                  </a:ext>
                </a:extLst>
              </p:cNvPr>
              <p:cNvSpPr/>
              <p:nvPr/>
            </p:nvSpPr>
            <p:spPr>
              <a:xfrm>
                <a:off x="3390995" y="4647637"/>
                <a:ext cx="12572" cy="12572"/>
              </a:xfrm>
              <a:custGeom>
                <a:avLst/>
                <a:gdLst>
                  <a:gd name="connsiteX0" fmla="*/ 0 w 12572"/>
                  <a:gd name="connsiteY0" fmla="*/ 6286 h 12572"/>
                  <a:gd name="connsiteX1" fmla="*/ 6286 w 12572"/>
                  <a:gd name="connsiteY1" fmla="*/ 12573 h 12572"/>
                  <a:gd name="connsiteX2" fmla="*/ 12573 w 12572"/>
                  <a:gd name="connsiteY2" fmla="*/ 6286 h 12572"/>
                  <a:gd name="connsiteX3" fmla="*/ 6286 w 12572"/>
                  <a:gd name="connsiteY3" fmla="*/ 0 h 12572"/>
                  <a:gd name="connsiteX4" fmla="*/ 0 w 12572"/>
                  <a:gd name="connsiteY4" fmla="*/ 6286 h 1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12572">
                    <a:moveTo>
                      <a:pt x="0" y="6286"/>
                    </a:moveTo>
                    <a:cubicBezTo>
                      <a:pt x="0" y="9715"/>
                      <a:pt x="2857" y="12573"/>
                      <a:pt x="6286" y="12573"/>
                    </a:cubicBezTo>
                    <a:cubicBezTo>
                      <a:pt x="9715" y="12573"/>
                      <a:pt x="12573" y="9715"/>
                      <a:pt x="12573" y="6286"/>
                    </a:cubicBezTo>
                    <a:cubicBezTo>
                      <a:pt x="12573" y="2857"/>
                      <a:pt x="9715" y="0"/>
                      <a:pt x="6286" y="0"/>
                    </a:cubicBezTo>
                    <a:cubicBezTo>
                      <a:pt x="2857" y="0"/>
                      <a:pt x="0" y="2857"/>
                      <a:pt x="0" y="6286"/>
                    </a:cubicBezTo>
                  </a:path>
                </a:pathLst>
              </a:custGeom>
              <a:solidFill>
                <a:srgbClr val="FEFEFE"/>
              </a:solid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id="{2DB78F15-272E-CFF5-C6F0-179B825B4DC8}"/>
                  </a:ext>
                </a:extLst>
              </p:cNvPr>
              <p:cNvSpPr/>
              <p:nvPr/>
            </p:nvSpPr>
            <p:spPr>
              <a:xfrm>
                <a:off x="3506724" y="4587153"/>
                <a:ext cx="14858" cy="14858"/>
              </a:xfrm>
              <a:custGeom>
                <a:avLst/>
                <a:gdLst>
                  <a:gd name="connsiteX0" fmla="*/ 0 w 14858"/>
                  <a:gd name="connsiteY0" fmla="*/ 7429 h 14858"/>
                  <a:gd name="connsiteX1" fmla="*/ 7429 w 14858"/>
                  <a:gd name="connsiteY1" fmla="*/ 14859 h 14858"/>
                  <a:gd name="connsiteX2" fmla="*/ 14859 w 14858"/>
                  <a:gd name="connsiteY2" fmla="*/ 7429 h 14858"/>
                  <a:gd name="connsiteX3" fmla="*/ 7429 w 14858"/>
                  <a:gd name="connsiteY3" fmla="*/ 0 h 14858"/>
                  <a:gd name="connsiteX4" fmla="*/ 0 w 14858"/>
                  <a:gd name="connsiteY4" fmla="*/ 7429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8" h="14858">
                    <a:moveTo>
                      <a:pt x="0" y="7429"/>
                    </a:moveTo>
                    <a:cubicBezTo>
                      <a:pt x="0" y="11430"/>
                      <a:pt x="3334" y="14859"/>
                      <a:pt x="7429" y="14859"/>
                    </a:cubicBezTo>
                    <a:cubicBezTo>
                      <a:pt x="11525" y="14859"/>
                      <a:pt x="14859" y="11525"/>
                      <a:pt x="14859" y="7429"/>
                    </a:cubicBezTo>
                    <a:cubicBezTo>
                      <a:pt x="14859" y="3334"/>
                      <a:pt x="11430" y="0"/>
                      <a:pt x="7429" y="0"/>
                    </a:cubicBezTo>
                    <a:cubicBezTo>
                      <a:pt x="3429" y="0"/>
                      <a:pt x="0" y="3429"/>
                      <a:pt x="0" y="7429"/>
                    </a:cubicBezTo>
                  </a:path>
                </a:pathLst>
              </a:custGeom>
              <a:solidFill>
                <a:srgbClr val="FEFEFE"/>
              </a:solid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id="{6AEB27FC-1465-B43E-6C82-FE49FB701CC9}"/>
                  </a:ext>
                </a:extLst>
              </p:cNvPr>
              <p:cNvSpPr/>
              <p:nvPr/>
            </p:nvSpPr>
            <p:spPr>
              <a:xfrm>
                <a:off x="4261770" y="5146842"/>
                <a:ext cx="26670" cy="26670"/>
              </a:xfrm>
              <a:custGeom>
                <a:avLst/>
                <a:gdLst>
                  <a:gd name="connsiteX0" fmla="*/ 0 w 26670"/>
                  <a:gd name="connsiteY0" fmla="*/ 13335 h 26670"/>
                  <a:gd name="connsiteX1" fmla="*/ 13335 w 26670"/>
                  <a:gd name="connsiteY1" fmla="*/ 26670 h 26670"/>
                  <a:gd name="connsiteX2" fmla="*/ 26670 w 26670"/>
                  <a:gd name="connsiteY2" fmla="*/ 13335 h 26670"/>
                  <a:gd name="connsiteX3" fmla="*/ 13335 w 26670"/>
                  <a:gd name="connsiteY3" fmla="*/ 0 h 26670"/>
                  <a:gd name="connsiteX4" fmla="*/ 0 w 26670"/>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70">
                    <a:moveTo>
                      <a:pt x="0" y="13335"/>
                    </a:moveTo>
                    <a:cubicBezTo>
                      <a:pt x="0" y="20574"/>
                      <a:pt x="6096" y="26670"/>
                      <a:pt x="13335" y="26670"/>
                    </a:cubicBezTo>
                    <a:cubicBezTo>
                      <a:pt x="20574" y="26670"/>
                      <a:pt x="26670" y="20574"/>
                      <a:pt x="26670" y="13335"/>
                    </a:cubicBezTo>
                    <a:cubicBezTo>
                      <a:pt x="26670" y="6096"/>
                      <a:pt x="20574" y="0"/>
                      <a:pt x="13335" y="0"/>
                    </a:cubicBezTo>
                    <a:cubicBezTo>
                      <a:pt x="6096" y="0"/>
                      <a:pt x="0" y="6096"/>
                      <a:pt x="0" y="13335"/>
                    </a:cubicBezTo>
                  </a:path>
                </a:pathLst>
              </a:custGeom>
              <a:solidFill>
                <a:srgbClr val="FEFEFE"/>
              </a:solid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id="{E8DBBE7D-DEB5-EE9C-AD8B-1788FBDA7F23}"/>
                  </a:ext>
                </a:extLst>
              </p:cNvPr>
              <p:cNvSpPr/>
              <p:nvPr/>
            </p:nvSpPr>
            <p:spPr>
              <a:xfrm>
                <a:off x="4338828" y="5180275"/>
                <a:ext cx="13525" cy="13525"/>
              </a:xfrm>
              <a:custGeom>
                <a:avLst/>
                <a:gdLst>
                  <a:gd name="connsiteX0" fmla="*/ 0 w 13525"/>
                  <a:gd name="connsiteY0" fmla="*/ 6763 h 13525"/>
                  <a:gd name="connsiteX1" fmla="*/ 6763 w 13525"/>
                  <a:gd name="connsiteY1" fmla="*/ 13525 h 13525"/>
                  <a:gd name="connsiteX2" fmla="*/ 13525 w 13525"/>
                  <a:gd name="connsiteY2" fmla="*/ 6763 h 13525"/>
                  <a:gd name="connsiteX3" fmla="*/ 6763 w 13525"/>
                  <a:gd name="connsiteY3" fmla="*/ 0 h 13525"/>
                  <a:gd name="connsiteX4" fmla="*/ 0 w 13525"/>
                  <a:gd name="connsiteY4" fmla="*/ 6763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5" h="13525">
                    <a:moveTo>
                      <a:pt x="0" y="6763"/>
                    </a:moveTo>
                    <a:cubicBezTo>
                      <a:pt x="0" y="10477"/>
                      <a:pt x="3048" y="13525"/>
                      <a:pt x="6763" y="13525"/>
                    </a:cubicBezTo>
                    <a:cubicBezTo>
                      <a:pt x="10477" y="13525"/>
                      <a:pt x="13525" y="10477"/>
                      <a:pt x="13525" y="6763"/>
                    </a:cubicBezTo>
                    <a:cubicBezTo>
                      <a:pt x="13525" y="3048"/>
                      <a:pt x="10477" y="0"/>
                      <a:pt x="6763" y="0"/>
                    </a:cubicBezTo>
                    <a:cubicBezTo>
                      <a:pt x="3048" y="0"/>
                      <a:pt x="0" y="3048"/>
                      <a:pt x="0" y="6763"/>
                    </a:cubicBezTo>
                  </a:path>
                </a:pathLst>
              </a:custGeom>
              <a:solidFill>
                <a:srgbClr val="FEFEFE"/>
              </a:solid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id="{8B8F3CAE-1E68-0919-AAFB-10F8B419C7EB}"/>
                  </a:ext>
                </a:extLst>
              </p:cNvPr>
              <p:cNvSpPr/>
              <p:nvPr/>
            </p:nvSpPr>
            <p:spPr>
              <a:xfrm>
                <a:off x="3883056" y="51665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grpSp>
        <p:sp>
          <p:nvSpPr>
            <p:cNvPr id="1261" name="Freeform: Shape 1260">
              <a:extLst>
                <a:ext uri="{FF2B5EF4-FFF2-40B4-BE49-F238E27FC236}">
                  <a16:creationId xmlns:a16="http://schemas.microsoft.com/office/drawing/2014/main" id="{106D5D40-5CFC-FA28-6C8E-3002EF133759}"/>
                </a:ext>
              </a:extLst>
            </p:cNvPr>
            <p:cNvSpPr/>
            <p:nvPr/>
          </p:nvSpPr>
          <p:spPr>
            <a:xfrm>
              <a:off x="6475545" y="3814590"/>
              <a:ext cx="575786" cy="120110"/>
            </a:xfrm>
            <a:custGeom>
              <a:avLst/>
              <a:gdLst>
                <a:gd name="connsiteX0" fmla="*/ 509778 w 575786"/>
                <a:gd name="connsiteY0" fmla="*/ 17812 h 120110"/>
                <a:gd name="connsiteX1" fmla="*/ 508921 w 575786"/>
                <a:gd name="connsiteY1" fmla="*/ 18193 h 120110"/>
                <a:gd name="connsiteX2" fmla="*/ 462153 w 575786"/>
                <a:gd name="connsiteY2" fmla="*/ 34576 h 120110"/>
                <a:gd name="connsiteX3" fmla="*/ 421958 w 575786"/>
                <a:gd name="connsiteY3" fmla="*/ 45720 h 120110"/>
                <a:gd name="connsiteX4" fmla="*/ 337947 w 575786"/>
                <a:gd name="connsiteY4" fmla="*/ 61722 h 120110"/>
                <a:gd name="connsiteX5" fmla="*/ 247841 w 575786"/>
                <a:gd name="connsiteY5" fmla="*/ 67818 h 120110"/>
                <a:gd name="connsiteX6" fmla="*/ 174403 w 575786"/>
                <a:gd name="connsiteY6" fmla="*/ 63151 h 120110"/>
                <a:gd name="connsiteX7" fmla="*/ 173260 w 575786"/>
                <a:gd name="connsiteY7" fmla="*/ 63151 h 120110"/>
                <a:gd name="connsiteX8" fmla="*/ 173260 w 575786"/>
                <a:gd name="connsiteY8" fmla="*/ 62960 h 120110"/>
                <a:gd name="connsiteX9" fmla="*/ 73438 w 575786"/>
                <a:gd name="connsiteY9" fmla="*/ 36481 h 120110"/>
                <a:gd name="connsiteX10" fmla="*/ 25527 w 575786"/>
                <a:gd name="connsiteY10" fmla="*/ 10763 h 120110"/>
                <a:gd name="connsiteX11" fmla="*/ 22003 w 575786"/>
                <a:gd name="connsiteY11" fmla="*/ 9716 h 120110"/>
                <a:gd name="connsiteX12" fmla="*/ 20860 w 575786"/>
                <a:gd name="connsiteY12" fmla="*/ 9716 h 120110"/>
                <a:gd name="connsiteX13" fmla="*/ 17812 w 575786"/>
                <a:gd name="connsiteY13" fmla="*/ 15335 h 120110"/>
                <a:gd name="connsiteX14" fmla="*/ 5429 w 575786"/>
                <a:gd name="connsiteY14" fmla="*/ 36481 h 120110"/>
                <a:gd name="connsiteX15" fmla="*/ 1333 w 575786"/>
                <a:gd name="connsiteY15" fmla="*/ 42386 h 120110"/>
                <a:gd name="connsiteX16" fmla="*/ 0 w 575786"/>
                <a:gd name="connsiteY16" fmla="*/ 44101 h 120110"/>
                <a:gd name="connsiteX17" fmla="*/ 2286 w 575786"/>
                <a:gd name="connsiteY17" fmla="*/ 49340 h 120110"/>
                <a:gd name="connsiteX18" fmla="*/ 58960 w 575786"/>
                <a:gd name="connsiteY18" fmla="*/ 84868 h 120110"/>
                <a:gd name="connsiteX19" fmla="*/ 125444 w 575786"/>
                <a:gd name="connsiteY19" fmla="*/ 106966 h 120110"/>
                <a:gd name="connsiteX20" fmla="*/ 196310 w 575786"/>
                <a:gd name="connsiteY20" fmla="*/ 117920 h 120110"/>
                <a:gd name="connsiteX21" fmla="*/ 248793 w 575786"/>
                <a:gd name="connsiteY21" fmla="*/ 120110 h 120110"/>
                <a:gd name="connsiteX22" fmla="*/ 265462 w 575786"/>
                <a:gd name="connsiteY22" fmla="*/ 119920 h 120110"/>
                <a:gd name="connsiteX23" fmla="*/ 335471 w 575786"/>
                <a:gd name="connsiteY23" fmla="*/ 114491 h 120110"/>
                <a:gd name="connsiteX24" fmla="*/ 418814 w 575786"/>
                <a:gd name="connsiteY24" fmla="*/ 99060 h 120110"/>
                <a:gd name="connsiteX25" fmla="*/ 498824 w 575786"/>
                <a:gd name="connsiteY25" fmla="*/ 71628 h 120110"/>
                <a:gd name="connsiteX26" fmla="*/ 574453 w 575786"/>
                <a:gd name="connsiteY26" fmla="*/ 29813 h 120110"/>
                <a:gd name="connsiteX27" fmla="*/ 575786 w 575786"/>
                <a:gd name="connsiteY27" fmla="*/ 28766 h 120110"/>
                <a:gd name="connsiteX28" fmla="*/ 573024 w 575786"/>
                <a:gd name="connsiteY28" fmla="*/ 27242 h 120110"/>
                <a:gd name="connsiteX29" fmla="*/ 559594 w 575786"/>
                <a:gd name="connsiteY29" fmla="*/ 18002 h 120110"/>
                <a:gd name="connsiteX30" fmla="*/ 548354 w 575786"/>
                <a:gd name="connsiteY30" fmla="*/ 6001 h 120110"/>
                <a:gd name="connsiteX31" fmla="*/ 546545 w 575786"/>
                <a:gd name="connsiteY31" fmla="*/ 3143 h 120110"/>
                <a:gd name="connsiteX32" fmla="*/ 545592 w 575786"/>
                <a:gd name="connsiteY32" fmla="*/ 1905 h 120110"/>
                <a:gd name="connsiteX33" fmla="*/ 544163 w 575786"/>
                <a:gd name="connsiteY33" fmla="*/ 0 h 120110"/>
                <a:gd name="connsiteX34" fmla="*/ 509873 w 575786"/>
                <a:gd name="connsiteY34" fmla="*/ 17526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5786" h="120110">
                  <a:moveTo>
                    <a:pt x="509778" y="17812"/>
                  </a:moveTo>
                  <a:lnTo>
                    <a:pt x="508921" y="18193"/>
                  </a:lnTo>
                  <a:cubicBezTo>
                    <a:pt x="495586" y="23622"/>
                    <a:pt x="481203" y="28670"/>
                    <a:pt x="462153" y="34576"/>
                  </a:cubicBezTo>
                  <a:cubicBezTo>
                    <a:pt x="448913" y="38671"/>
                    <a:pt x="435388" y="42386"/>
                    <a:pt x="421958" y="45720"/>
                  </a:cubicBezTo>
                  <a:cubicBezTo>
                    <a:pt x="395002" y="52483"/>
                    <a:pt x="366713" y="57817"/>
                    <a:pt x="337947" y="61722"/>
                  </a:cubicBezTo>
                  <a:cubicBezTo>
                    <a:pt x="306991" y="65722"/>
                    <a:pt x="276701" y="67818"/>
                    <a:pt x="247841" y="67818"/>
                  </a:cubicBezTo>
                  <a:cubicBezTo>
                    <a:pt x="222695" y="67818"/>
                    <a:pt x="197929" y="66294"/>
                    <a:pt x="174403" y="63151"/>
                  </a:cubicBezTo>
                  <a:lnTo>
                    <a:pt x="173260" y="63151"/>
                  </a:lnTo>
                  <a:lnTo>
                    <a:pt x="173260" y="62960"/>
                  </a:lnTo>
                  <a:cubicBezTo>
                    <a:pt x="136493" y="57721"/>
                    <a:pt x="102965" y="48863"/>
                    <a:pt x="73438" y="36481"/>
                  </a:cubicBezTo>
                  <a:cubicBezTo>
                    <a:pt x="56293" y="29051"/>
                    <a:pt x="40196" y="20383"/>
                    <a:pt x="25527" y="10763"/>
                  </a:cubicBezTo>
                  <a:cubicBezTo>
                    <a:pt x="24575" y="10096"/>
                    <a:pt x="23336" y="9716"/>
                    <a:pt x="22003" y="9716"/>
                  </a:cubicBezTo>
                  <a:cubicBezTo>
                    <a:pt x="21622" y="9716"/>
                    <a:pt x="21241" y="9716"/>
                    <a:pt x="20860" y="9716"/>
                  </a:cubicBezTo>
                  <a:cubicBezTo>
                    <a:pt x="19812" y="11525"/>
                    <a:pt x="18764" y="13430"/>
                    <a:pt x="17812" y="15335"/>
                  </a:cubicBezTo>
                  <a:cubicBezTo>
                    <a:pt x="14478" y="22765"/>
                    <a:pt x="10382" y="29908"/>
                    <a:pt x="5429" y="36481"/>
                  </a:cubicBezTo>
                  <a:cubicBezTo>
                    <a:pt x="4096" y="38481"/>
                    <a:pt x="2762" y="40386"/>
                    <a:pt x="1333" y="42386"/>
                  </a:cubicBezTo>
                  <a:cubicBezTo>
                    <a:pt x="857" y="42958"/>
                    <a:pt x="476" y="43529"/>
                    <a:pt x="0" y="44101"/>
                  </a:cubicBezTo>
                  <a:cubicBezTo>
                    <a:pt x="191" y="46482"/>
                    <a:pt x="953" y="48292"/>
                    <a:pt x="2286" y="49340"/>
                  </a:cubicBezTo>
                  <a:cubicBezTo>
                    <a:pt x="18574" y="63246"/>
                    <a:pt x="37719" y="75152"/>
                    <a:pt x="58960" y="84868"/>
                  </a:cubicBezTo>
                  <a:cubicBezTo>
                    <a:pt x="78867" y="93917"/>
                    <a:pt x="101251" y="101346"/>
                    <a:pt x="125444" y="106966"/>
                  </a:cubicBezTo>
                  <a:cubicBezTo>
                    <a:pt x="147352" y="112014"/>
                    <a:pt x="170498" y="115633"/>
                    <a:pt x="196310" y="117920"/>
                  </a:cubicBezTo>
                  <a:cubicBezTo>
                    <a:pt x="213074" y="119348"/>
                    <a:pt x="230791" y="120110"/>
                    <a:pt x="248793" y="120110"/>
                  </a:cubicBezTo>
                  <a:cubicBezTo>
                    <a:pt x="254318" y="120110"/>
                    <a:pt x="259937" y="120110"/>
                    <a:pt x="265462" y="119920"/>
                  </a:cubicBezTo>
                  <a:cubicBezTo>
                    <a:pt x="287465" y="119443"/>
                    <a:pt x="310325" y="117634"/>
                    <a:pt x="335471" y="114491"/>
                  </a:cubicBezTo>
                  <a:cubicBezTo>
                    <a:pt x="364808" y="110871"/>
                    <a:pt x="392811" y="105632"/>
                    <a:pt x="418814" y="99060"/>
                  </a:cubicBezTo>
                  <a:cubicBezTo>
                    <a:pt x="445865" y="92202"/>
                    <a:pt x="472726" y="82963"/>
                    <a:pt x="498824" y="71628"/>
                  </a:cubicBezTo>
                  <a:cubicBezTo>
                    <a:pt x="522923" y="61055"/>
                    <a:pt x="547592" y="47434"/>
                    <a:pt x="574453" y="29813"/>
                  </a:cubicBezTo>
                  <a:cubicBezTo>
                    <a:pt x="574929" y="29528"/>
                    <a:pt x="575405" y="29146"/>
                    <a:pt x="575786" y="28766"/>
                  </a:cubicBezTo>
                  <a:cubicBezTo>
                    <a:pt x="574834" y="28289"/>
                    <a:pt x="573977" y="27813"/>
                    <a:pt x="573024" y="27242"/>
                  </a:cubicBezTo>
                  <a:cubicBezTo>
                    <a:pt x="568262" y="24575"/>
                    <a:pt x="563690" y="21622"/>
                    <a:pt x="559594" y="18002"/>
                  </a:cubicBezTo>
                  <a:cubicBezTo>
                    <a:pt x="555403" y="14478"/>
                    <a:pt x="551402" y="10573"/>
                    <a:pt x="548354" y="6001"/>
                  </a:cubicBezTo>
                  <a:cubicBezTo>
                    <a:pt x="547688" y="5048"/>
                    <a:pt x="547116" y="4096"/>
                    <a:pt x="546545" y="3143"/>
                  </a:cubicBezTo>
                  <a:cubicBezTo>
                    <a:pt x="546259" y="2762"/>
                    <a:pt x="545878" y="2381"/>
                    <a:pt x="545592" y="1905"/>
                  </a:cubicBezTo>
                  <a:cubicBezTo>
                    <a:pt x="545116" y="1238"/>
                    <a:pt x="544640" y="667"/>
                    <a:pt x="544163" y="0"/>
                  </a:cubicBezTo>
                  <a:cubicBezTo>
                    <a:pt x="533972" y="6382"/>
                    <a:pt x="522732" y="12097"/>
                    <a:pt x="509873" y="17526"/>
                  </a:cubicBezTo>
                </a:path>
              </a:pathLst>
            </a:custGeom>
            <a:solidFill>
              <a:srgbClr val="F32534"/>
            </a:solid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2297D40C-0B2C-1280-9817-181A9D3A7679}"/>
                </a:ext>
              </a:extLst>
            </p:cNvPr>
            <p:cNvSpPr/>
            <p:nvPr/>
          </p:nvSpPr>
          <p:spPr>
            <a:xfrm>
              <a:off x="7336701" y="4190257"/>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4BE1EB"/>
            </a:solidFill>
            <a:ln w="9525" cap="flat">
              <a:noFill/>
              <a:prstDash val="solid"/>
              <a:miter/>
            </a:ln>
          </p:spPr>
          <p:txBody>
            <a:bodyPr rtlCol="0" anchor="ctr"/>
            <a:lstStyle/>
            <a:p>
              <a:endParaRPr lang="en-US"/>
            </a:p>
          </p:txBody>
        </p:sp>
        <p:grpSp>
          <p:nvGrpSpPr>
            <p:cNvPr id="1263" name="Graphic 100">
              <a:extLst>
                <a:ext uri="{FF2B5EF4-FFF2-40B4-BE49-F238E27FC236}">
                  <a16:creationId xmlns:a16="http://schemas.microsoft.com/office/drawing/2014/main" id="{1AAB0162-F9B0-24F1-6250-6084AAF0D091}"/>
                </a:ext>
              </a:extLst>
            </p:cNvPr>
            <p:cNvGrpSpPr/>
            <p:nvPr/>
          </p:nvGrpSpPr>
          <p:grpSpPr>
            <a:xfrm>
              <a:off x="6975322" y="3271951"/>
              <a:ext cx="770232" cy="1376553"/>
              <a:chOff x="4029360" y="3964599"/>
              <a:chExt cx="770232" cy="1376553"/>
            </a:xfrm>
          </p:grpSpPr>
          <p:sp>
            <p:nvSpPr>
              <p:cNvPr id="1264" name="Freeform: Shape 1263">
                <a:extLst>
                  <a:ext uri="{FF2B5EF4-FFF2-40B4-BE49-F238E27FC236}">
                    <a16:creationId xmlns:a16="http://schemas.microsoft.com/office/drawing/2014/main" id="{95FBAEC0-B5DC-821B-16C1-15621612AFC4}"/>
                  </a:ext>
                </a:extLst>
              </p:cNvPr>
              <p:cNvSpPr/>
              <p:nvPr/>
            </p:nvSpPr>
            <p:spPr>
              <a:xfrm>
                <a:off x="4074413" y="4155385"/>
                <a:ext cx="725179" cy="1185767"/>
              </a:xfrm>
              <a:custGeom>
                <a:avLst/>
                <a:gdLst>
                  <a:gd name="connsiteX0" fmla="*/ 169069 w 725179"/>
                  <a:gd name="connsiteY0" fmla="*/ 0 h 1185767"/>
                  <a:gd name="connsiteX1" fmla="*/ 122968 w 725179"/>
                  <a:gd name="connsiteY1" fmla="*/ 9620 h 1185767"/>
                  <a:gd name="connsiteX2" fmla="*/ 67437 w 725179"/>
                  <a:gd name="connsiteY2" fmla="*/ 36862 h 1185767"/>
                  <a:gd name="connsiteX3" fmla="*/ 65913 w 725179"/>
                  <a:gd name="connsiteY3" fmla="*/ 37909 h 1185767"/>
                  <a:gd name="connsiteX4" fmla="*/ 23050 w 725179"/>
                  <a:gd name="connsiteY4" fmla="*/ 76200 h 1185767"/>
                  <a:gd name="connsiteX5" fmla="*/ 0 w 725179"/>
                  <a:gd name="connsiteY5" fmla="*/ 110871 h 1185767"/>
                  <a:gd name="connsiteX6" fmla="*/ 0 w 725179"/>
                  <a:gd name="connsiteY6" fmla="*/ 111157 h 1185767"/>
                  <a:gd name="connsiteX7" fmla="*/ 191 w 725179"/>
                  <a:gd name="connsiteY7" fmla="*/ 110871 h 1185767"/>
                  <a:gd name="connsiteX8" fmla="*/ 191 w 725179"/>
                  <a:gd name="connsiteY8" fmla="*/ 111062 h 1185767"/>
                  <a:gd name="connsiteX9" fmla="*/ 381 w 725179"/>
                  <a:gd name="connsiteY9" fmla="*/ 110871 h 1185767"/>
                  <a:gd name="connsiteX10" fmla="*/ 7239 w 725179"/>
                  <a:gd name="connsiteY10" fmla="*/ 146685 h 1185767"/>
                  <a:gd name="connsiteX11" fmla="*/ 7334 w 725179"/>
                  <a:gd name="connsiteY11" fmla="*/ 147161 h 1185767"/>
                  <a:gd name="connsiteX12" fmla="*/ 7811 w 725179"/>
                  <a:gd name="connsiteY12" fmla="*/ 149066 h 1185767"/>
                  <a:gd name="connsiteX13" fmla="*/ 7811 w 725179"/>
                  <a:gd name="connsiteY13" fmla="*/ 148019 h 1185767"/>
                  <a:gd name="connsiteX14" fmla="*/ 8858 w 725179"/>
                  <a:gd name="connsiteY14" fmla="*/ 152781 h 1185767"/>
                  <a:gd name="connsiteX15" fmla="*/ 12668 w 725179"/>
                  <a:gd name="connsiteY15" fmla="*/ 168878 h 1185767"/>
                  <a:gd name="connsiteX16" fmla="*/ 12668 w 725179"/>
                  <a:gd name="connsiteY16" fmla="*/ 169069 h 1185767"/>
                  <a:gd name="connsiteX17" fmla="*/ 54578 w 725179"/>
                  <a:gd name="connsiteY17" fmla="*/ 303086 h 1185767"/>
                  <a:gd name="connsiteX18" fmla="*/ 82010 w 725179"/>
                  <a:gd name="connsiteY18" fmla="*/ 374333 h 1185767"/>
                  <a:gd name="connsiteX19" fmla="*/ 82201 w 725179"/>
                  <a:gd name="connsiteY19" fmla="*/ 374333 h 1185767"/>
                  <a:gd name="connsiteX20" fmla="*/ 93440 w 725179"/>
                  <a:gd name="connsiteY20" fmla="*/ 402146 h 1185767"/>
                  <a:gd name="connsiteX21" fmla="*/ 95345 w 725179"/>
                  <a:gd name="connsiteY21" fmla="*/ 406908 h 1185767"/>
                  <a:gd name="connsiteX22" fmla="*/ 95822 w 725179"/>
                  <a:gd name="connsiteY22" fmla="*/ 407099 h 1185767"/>
                  <a:gd name="connsiteX23" fmla="*/ 111824 w 725179"/>
                  <a:gd name="connsiteY23" fmla="*/ 446056 h 1185767"/>
                  <a:gd name="connsiteX24" fmla="*/ 117348 w 725179"/>
                  <a:gd name="connsiteY24" fmla="*/ 459391 h 1185767"/>
                  <a:gd name="connsiteX25" fmla="*/ 121825 w 725179"/>
                  <a:gd name="connsiteY25" fmla="*/ 470249 h 1185767"/>
                  <a:gd name="connsiteX26" fmla="*/ 122301 w 725179"/>
                  <a:gd name="connsiteY26" fmla="*/ 471297 h 1185767"/>
                  <a:gd name="connsiteX27" fmla="*/ 133826 w 725179"/>
                  <a:gd name="connsiteY27" fmla="*/ 499396 h 1185767"/>
                  <a:gd name="connsiteX28" fmla="*/ 200787 w 725179"/>
                  <a:gd name="connsiteY28" fmla="*/ 649510 h 1185767"/>
                  <a:gd name="connsiteX29" fmla="*/ 282893 w 725179"/>
                  <a:gd name="connsiteY29" fmla="*/ 807911 h 1185767"/>
                  <a:gd name="connsiteX30" fmla="*/ 283274 w 725179"/>
                  <a:gd name="connsiteY30" fmla="*/ 808577 h 1185767"/>
                  <a:gd name="connsiteX31" fmla="*/ 287846 w 725179"/>
                  <a:gd name="connsiteY31" fmla="*/ 816674 h 1185767"/>
                  <a:gd name="connsiteX32" fmla="*/ 298704 w 725179"/>
                  <a:gd name="connsiteY32" fmla="*/ 835247 h 1185767"/>
                  <a:gd name="connsiteX33" fmla="*/ 321755 w 725179"/>
                  <a:gd name="connsiteY33" fmla="*/ 873062 h 1185767"/>
                  <a:gd name="connsiteX34" fmla="*/ 322136 w 725179"/>
                  <a:gd name="connsiteY34" fmla="*/ 873728 h 1185767"/>
                  <a:gd name="connsiteX35" fmla="*/ 327755 w 725179"/>
                  <a:gd name="connsiteY35" fmla="*/ 882587 h 1185767"/>
                  <a:gd name="connsiteX36" fmla="*/ 332899 w 725179"/>
                  <a:gd name="connsiteY36" fmla="*/ 890588 h 1185767"/>
                  <a:gd name="connsiteX37" fmla="*/ 336137 w 725179"/>
                  <a:gd name="connsiteY37" fmla="*/ 895731 h 1185767"/>
                  <a:gd name="connsiteX38" fmla="*/ 337947 w 725179"/>
                  <a:gd name="connsiteY38" fmla="*/ 898493 h 1185767"/>
                  <a:gd name="connsiteX39" fmla="*/ 356045 w 725179"/>
                  <a:gd name="connsiteY39" fmla="*/ 926021 h 1185767"/>
                  <a:gd name="connsiteX40" fmla="*/ 356045 w 725179"/>
                  <a:gd name="connsiteY40" fmla="*/ 926211 h 1185767"/>
                  <a:gd name="connsiteX41" fmla="*/ 362426 w 725179"/>
                  <a:gd name="connsiteY41" fmla="*/ 935641 h 1185767"/>
                  <a:gd name="connsiteX42" fmla="*/ 369284 w 725179"/>
                  <a:gd name="connsiteY42" fmla="*/ 945928 h 1185767"/>
                  <a:gd name="connsiteX43" fmla="*/ 386525 w 725179"/>
                  <a:gd name="connsiteY43" fmla="*/ 971550 h 1185767"/>
                  <a:gd name="connsiteX44" fmla="*/ 435769 w 725179"/>
                  <a:gd name="connsiteY44" fmla="*/ 1045464 h 1185767"/>
                  <a:gd name="connsiteX45" fmla="*/ 489014 w 725179"/>
                  <a:gd name="connsiteY45" fmla="*/ 1133761 h 1185767"/>
                  <a:gd name="connsiteX46" fmla="*/ 490919 w 725179"/>
                  <a:gd name="connsiteY46" fmla="*/ 1137190 h 1185767"/>
                  <a:gd name="connsiteX47" fmla="*/ 501301 w 725179"/>
                  <a:gd name="connsiteY47" fmla="*/ 1155192 h 1185767"/>
                  <a:gd name="connsiteX48" fmla="*/ 514255 w 725179"/>
                  <a:gd name="connsiteY48" fmla="*/ 1171861 h 1185767"/>
                  <a:gd name="connsiteX49" fmla="*/ 525685 w 725179"/>
                  <a:gd name="connsiteY49" fmla="*/ 1181386 h 1185767"/>
                  <a:gd name="connsiteX50" fmla="*/ 536924 w 725179"/>
                  <a:gd name="connsiteY50" fmla="*/ 1185577 h 1185767"/>
                  <a:gd name="connsiteX51" fmla="*/ 539687 w 725179"/>
                  <a:gd name="connsiteY51" fmla="*/ 1185767 h 1185767"/>
                  <a:gd name="connsiteX52" fmla="*/ 546164 w 725179"/>
                  <a:gd name="connsiteY52" fmla="*/ 1184815 h 1185767"/>
                  <a:gd name="connsiteX53" fmla="*/ 554355 w 725179"/>
                  <a:gd name="connsiteY53" fmla="*/ 1179481 h 1185767"/>
                  <a:gd name="connsiteX54" fmla="*/ 559403 w 725179"/>
                  <a:gd name="connsiteY54" fmla="*/ 1172242 h 1185767"/>
                  <a:gd name="connsiteX55" fmla="*/ 563023 w 725179"/>
                  <a:gd name="connsiteY55" fmla="*/ 1161383 h 1185767"/>
                  <a:gd name="connsiteX56" fmla="*/ 564356 w 725179"/>
                  <a:gd name="connsiteY56" fmla="*/ 1149287 h 1185767"/>
                  <a:gd name="connsiteX57" fmla="*/ 563785 w 725179"/>
                  <a:gd name="connsiteY57" fmla="*/ 1134428 h 1185767"/>
                  <a:gd name="connsiteX58" fmla="*/ 561404 w 725179"/>
                  <a:gd name="connsiteY58" fmla="*/ 1119664 h 1185767"/>
                  <a:gd name="connsiteX59" fmla="*/ 561880 w 725179"/>
                  <a:gd name="connsiteY59" fmla="*/ 1120045 h 1185767"/>
                  <a:gd name="connsiteX60" fmla="*/ 561880 w 725179"/>
                  <a:gd name="connsiteY60" fmla="*/ 1119854 h 1185767"/>
                  <a:gd name="connsiteX61" fmla="*/ 561975 w 725179"/>
                  <a:gd name="connsiteY61" fmla="*/ 1119854 h 1185767"/>
                  <a:gd name="connsiteX62" fmla="*/ 568166 w 725179"/>
                  <a:gd name="connsiteY62" fmla="*/ 1124141 h 1185767"/>
                  <a:gd name="connsiteX63" fmla="*/ 579025 w 725179"/>
                  <a:gd name="connsiteY63" fmla="*/ 1131380 h 1185767"/>
                  <a:gd name="connsiteX64" fmla="*/ 599313 w 725179"/>
                  <a:gd name="connsiteY64" fmla="*/ 1142619 h 1185767"/>
                  <a:gd name="connsiteX65" fmla="*/ 631984 w 725179"/>
                  <a:gd name="connsiteY65" fmla="*/ 1156049 h 1185767"/>
                  <a:gd name="connsiteX66" fmla="*/ 663988 w 725179"/>
                  <a:gd name="connsiteY66" fmla="*/ 1161669 h 1185767"/>
                  <a:gd name="connsiteX67" fmla="*/ 665798 w 725179"/>
                  <a:gd name="connsiteY67" fmla="*/ 1161669 h 1185767"/>
                  <a:gd name="connsiteX68" fmla="*/ 678561 w 725179"/>
                  <a:gd name="connsiteY68" fmla="*/ 1160431 h 1185767"/>
                  <a:gd name="connsiteX69" fmla="*/ 688848 w 725179"/>
                  <a:gd name="connsiteY69" fmla="*/ 1157478 h 1185767"/>
                  <a:gd name="connsiteX70" fmla="*/ 696468 w 725179"/>
                  <a:gd name="connsiteY70" fmla="*/ 1152716 h 1185767"/>
                  <a:gd name="connsiteX71" fmla="*/ 700564 w 725179"/>
                  <a:gd name="connsiteY71" fmla="*/ 1145762 h 1185767"/>
                  <a:gd name="connsiteX72" fmla="*/ 696849 w 725179"/>
                  <a:gd name="connsiteY72" fmla="*/ 1132046 h 1185767"/>
                  <a:gd name="connsiteX73" fmla="*/ 684181 w 725179"/>
                  <a:gd name="connsiteY73" fmla="*/ 1120331 h 1185767"/>
                  <a:gd name="connsiteX74" fmla="*/ 660464 w 725179"/>
                  <a:gd name="connsiteY74" fmla="*/ 1105567 h 1185767"/>
                  <a:gd name="connsiteX75" fmla="*/ 671798 w 725179"/>
                  <a:gd name="connsiteY75" fmla="*/ 1107377 h 1185767"/>
                  <a:gd name="connsiteX76" fmla="*/ 690848 w 725179"/>
                  <a:gd name="connsiteY76" fmla="*/ 1108615 h 1185767"/>
                  <a:gd name="connsiteX77" fmla="*/ 695420 w 725179"/>
                  <a:gd name="connsiteY77" fmla="*/ 1108615 h 1185767"/>
                  <a:gd name="connsiteX78" fmla="*/ 724853 w 725179"/>
                  <a:gd name="connsiteY78" fmla="*/ 1090898 h 1185767"/>
                  <a:gd name="connsiteX79" fmla="*/ 724376 w 725179"/>
                  <a:gd name="connsiteY79" fmla="*/ 1081754 h 1185767"/>
                  <a:gd name="connsiteX80" fmla="*/ 719138 w 725179"/>
                  <a:gd name="connsiteY80" fmla="*/ 1073753 h 1185767"/>
                  <a:gd name="connsiteX81" fmla="*/ 711613 w 725179"/>
                  <a:gd name="connsiteY81" fmla="*/ 1068229 h 1185767"/>
                  <a:gd name="connsiteX82" fmla="*/ 701802 w 725179"/>
                  <a:gd name="connsiteY82" fmla="*/ 1063657 h 1185767"/>
                  <a:gd name="connsiteX83" fmla="*/ 677799 w 725179"/>
                  <a:gd name="connsiteY83" fmla="*/ 1056323 h 1185767"/>
                  <a:gd name="connsiteX84" fmla="*/ 682466 w 725179"/>
                  <a:gd name="connsiteY84" fmla="*/ 1055465 h 1185767"/>
                  <a:gd name="connsiteX85" fmla="*/ 704279 w 725179"/>
                  <a:gd name="connsiteY85" fmla="*/ 1042607 h 1185767"/>
                  <a:gd name="connsiteX86" fmla="*/ 709708 w 725179"/>
                  <a:gd name="connsiteY86" fmla="*/ 1030700 h 1185767"/>
                  <a:gd name="connsiteX87" fmla="*/ 705803 w 725179"/>
                  <a:gd name="connsiteY87" fmla="*/ 1018604 h 1185767"/>
                  <a:gd name="connsiteX88" fmla="*/ 696278 w 725179"/>
                  <a:gd name="connsiteY88" fmla="*/ 1013079 h 1185767"/>
                  <a:gd name="connsiteX89" fmla="*/ 685610 w 725179"/>
                  <a:gd name="connsiteY89" fmla="*/ 1010698 h 1185767"/>
                  <a:gd name="connsiteX90" fmla="*/ 660464 w 725179"/>
                  <a:gd name="connsiteY90" fmla="*/ 1009079 h 1185767"/>
                  <a:gd name="connsiteX91" fmla="*/ 657035 w 725179"/>
                  <a:gd name="connsiteY91" fmla="*/ 1009079 h 1185767"/>
                  <a:gd name="connsiteX92" fmla="*/ 633889 w 725179"/>
                  <a:gd name="connsiteY92" fmla="*/ 1008698 h 1185767"/>
                  <a:gd name="connsiteX93" fmla="*/ 617982 w 725179"/>
                  <a:gd name="connsiteY93" fmla="*/ 1008698 h 1185767"/>
                  <a:gd name="connsiteX94" fmla="*/ 601409 w 725179"/>
                  <a:gd name="connsiteY94" fmla="*/ 1008888 h 1185767"/>
                  <a:gd name="connsiteX95" fmla="*/ 567404 w 725179"/>
                  <a:gd name="connsiteY95" fmla="*/ 1008126 h 1185767"/>
                  <a:gd name="connsiteX96" fmla="*/ 513969 w 725179"/>
                  <a:gd name="connsiteY96" fmla="*/ 905732 h 1185767"/>
                  <a:gd name="connsiteX97" fmla="*/ 513493 w 725179"/>
                  <a:gd name="connsiteY97" fmla="*/ 904875 h 1185767"/>
                  <a:gd name="connsiteX98" fmla="*/ 513493 w 725179"/>
                  <a:gd name="connsiteY98" fmla="*/ 904875 h 1185767"/>
                  <a:gd name="connsiteX99" fmla="*/ 431578 w 725179"/>
                  <a:gd name="connsiteY99" fmla="*/ 728472 h 1185767"/>
                  <a:gd name="connsiteX100" fmla="*/ 365665 w 725179"/>
                  <a:gd name="connsiteY100" fmla="*/ 557879 h 1185767"/>
                  <a:gd name="connsiteX101" fmla="*/ 284798 w 725179"/>
                  <a:gd name="connsiteY101" fmla="*/ 251365 h 1185767"/>
                  <a:gd name="connsiteX102" fmla="*/ 251270 w 725179"/>
                  <a:gd name="connsiteY102" fmla="*/ 34004 h 1185767"/>
                  <a:gd name="connsiteX103" fmla="*/ 251079 w 725179"/>
                  <a:gd name="connsiteY103" fmla="*/ 34195 h 1185767"/>
                  <a:gd name="connsiteX104" fmla="*/ 251079 w 725179"/>
                  <a:gd name="connsiteY104" fmla="*/ 34004 h 1185767"/>
                  <a:gd name="connsiteX105" fmla="*/ 250889 w 725179"/>
                  <a:gd name="connsiteY105" fmla="*/ 34195 h 1185767"/>
                  <a:gd name="connsiteX106" fmla="*/ 249079 w 725179"/>
                  <a:gd name="connsiteY106" fmla="*/ 15431 h 1185767"/>
                  <a:gd name="connsiteX107" fmla="*/ 248603 w 725179"/>
                  <a:gd name="connsiteY107" fmla="*/ 15526 h 1185767"/>
                  <a:gd name="connsiteX108" fmla="*/ 245745 w 725179"/>
                  <a:gd name="connsiteY108" fmla="*/ 15812 h 1185767"/>
                  <a:gd name="connsiteX109" fmla="*/ 241364 w 725179"/>
                  <a:gd name="connsiteY109" fmla="*/ 15145 h 1185767"/>
                  <a:gd name="connsiteX110" fmla="*/ 238887 w 725179"/>
                  <a:gd name="connsiteY110" fmla="*/ 14097 h 1185767"/>
                  <a:gd name="connsiteX111" fmla="*/ 235268 w 725179"/>
                  <a:gd name="connsiteY111" fmla="*/ 12478 h 1185767"/>
                  <a:gd name="connsiteX112" fmla="*/ 232410 w 725179"/>
                  <a:gd name="connsiteY112" fmla="*/ 10858 h 1185767"/>
                  <a:gd name="connsiteX113" fmla="*/ 204025 w 725179"/>
                  <a:gd name="connsiteY113" fmla="*/ 2096 h 1185767"/>
                  <a:gd name="connsiteX114" fmla="*/ 179546 w 725179"/>
                  <a:gd name="connsiteY114" fmla="*/ 95 h 1185767"/>
                  <a:gd name="connsiteX115" fmla="*/ 169069 w 725179"/>
                  <a:gd name="connsiteY115" fmla="*/ 381 h 118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25179" h="1185767">
                    <a:moveTo>
                      <a:pt x="169069" y="0"/>
                    </a:moveTo>
                    <a:cubicBezTo>
                      <a:pt x="153543" y="1333"/>
                      <a:pt x="138017" y="4572"/>
                      <a:pt x="122968" y="9620"/>
                    </a:cubicBezTo>
                    <a:cubicBezTo>
                      <a:pt x="102394" y="16859"/>
                      <a:pt x="83725" y="26003"/>
                      <a:pt x="67437" y="36862"/>
                    </a:cubicBezTo>
                    <a:lnTo>
                      <a:pt x="65913" y="37909"/>
                    </a:lnTo>
                    <a:cubicBezTo>
                      <a:pt x="49721" y="49244"/>
                      <a:pt x="35243" y="62103"/>
                      <a:pt x="23050" y="76200"/>
                    </a:cubicBezTo>
                    <a:cubicBezTo>
                      <a:pt x="13049" y="88106"/>
                      <a:pt x="5429" y="99536"/>
                      <a:pt x="0" y="110871"/>
                    </a:cubicBezTo>
                    <a:cubicBezTo>
                      <a:pt x="0" y="110966"/>
                      <a:pt x="0" y="111062"/>
                      <a:pt x="0" y="111157"/>
                    </a:cubicBezTo>
                    <a:lnTo>
                      <a:pt x="191" y="110871"/>
                    </a:lnTo>
                    <a:cubicBezTo>
                      <a:pt x="191" y="110871"/>
                      <a:pt x="191" y="111062"/>
                      <a:pt x="191" y="111062"/>
                    </a:cubicBezTo>
                    <a:lnTo>
                      <a:pt x="381" y="110871"/>
                    </a:lnTo>
                    <a:cubicBezTo>
                      <a:pt x="2191" y="120967"/>
                      <a:pt x="4286" y="131921"/>
                      <a:pt x="7239" y="146685"/>
                    </a:cubicBezTo>
                    <a:cubicBezTo>
                      <a:pt x="7239" y="146875"/>
                      <a:pt x="7239" y="146971"/>
                      <a:pt x="7334" y="147161"/>
                    </a:cubicBezTo>
                    <a:cubicBezTo>
                      <a:pt x="7429" y="147828"/>
                      <a:pt x="7620" y="148400"/>
                      <a:pt x="7811" y="149066"/>
                    </a:cubicBezTo>
                    <a:lnTo>
                      <a:pt x="7811" y="148019"/>
                    </a:lnTo>
                    <a:lnTo>
                      <a:pt x="8858" y="152781"/>
                    </a:lnTo>
                    <a:cubicBezTo>
                      <a:pt x="10001" y="158020"/>
                      <a:pt x="11335" y="163354"/>
                      <a:pt x="12668" y="168878"/>
                    </a:cubicBezTo>
                    <a:lnTo>
                      <a:pt x="12668" y="169069"/>
                    </a:lnTo>
                    <a:cubicBezTo>
                      <a:pt x="22860" y="210217"/>
                      <a:pt x="36671" y="254032"/>
                      <a:pt x="54578" y="303086"/>
                    </a:cubicBezTo>
                    <a:cubicBezTo>
                      <a:pt x="63722" y="328041"/>
                      <a:pt x="73247" y="352711"/>
                      <a:pt x="82010" y="374333"/>
                    </a:cubicBezTo>
                    <a:lnTo>
                      <a:pt x="82201" y="374333"/>
                    </a:lnTo>
                    <a:cubicBezTo>
                      <a:pt x="86201" y="384429"/>
                      <a:pt x="90011" y="393763"/>
                      <a:pt x="93440" y="402146"/>
                    </a:cubicBezTo>
                    <a:cubicBezTo>
                      <a:pt x="94107" y="403765"/>
                      <a:pt x="94774" y="405289"/>
                      <a:pt x="95345" y="406908"/>
                    </a:cubicBezTo>
                    <a:cubicBezTo>
                      <a:pt x="95536" y="406908"/>
                      <a:pt x="95631" y="407003"/>
                      <a:pt x="95822" y="407099"/>
                    </a:cubicBezTo>
                    <a:cubicBezTo>
                      <a:pt x="101060" y="419957"/>
                      <a:pt x="106394" y="432911"/>
                      <a:pt x="111824" y="446056"/>
                    </a:cubicBezTo>
                    <a:lnTo>
                      <a:pt x="117348" y="459391"/>
                    </a:lnTo>
                    <a:lnTo>
                      <a:pt x="121825" y="470249"/>
                    </a:lnTo>
                    <a:lnTo>
                      <a:pt x="122301" y="471297"/>
                    </a:lnTo>
                    <a:lnTo>
                      <a:pt x="133826" y="499396"/>
                    </a:lnTo>
                    <a:cubicBezTo>
                      <a:pt x="152019" y="542163"/>
                      <a:pt x="174403" y="593788"/>
                      <a:pt x="200787" y="649510"/>
                    </a:cubicBezTo>
                    <a:cubicBezTo>
                      <a:pt x="225171" y="700945"/>
                      <a:pt x="252508" y="754666"/>
                      <a:pt x="282893" y="807911"/>
                    </a:cubicBezTo>
                    <a:cubicBezTo>
                      <a:pt x="282988" y="808101"/>
                      <a:pt x="283178" y="808387"/>
                      <a:pt x="283274" y="808577"/>
                    </a:cubicBezTo>
                    <a:lnTo>
                      <a:pt x="287846" y="816674"/>
                    </a:lnTo>
                    <a:cubicBezTo>
                      <a:pt x="291370" y="822865"/>
                      <a:pt x="294989" y="829056"/>
                      <a:pt x="298704" y="835247"/>
                    </a:cubicBezTo>
                    <a:cubicBezTo>
                      <a:pt x="306229" y="847916"/>
                      <a:pt x="313849" y="860488"/>
                      <a:pt x="321755" y="873062"/>
                    </a:cubicBezTo>
                    <a:cubicBezTo>
                      <a:pt x="321850" y="873252"/>
                      <a:pt x="322040" y="873538"/>
                      <a:pt x="322136" y="873728"/>
                    </a:cubicBezTo>
                    <a:lnTo>
                      <a:pt x="327755" y="882587"/>
                    </a:lnTo>
                    <a:lnTo>
                      <a:pt x="332899" y="890588"/>
                    </a:lnTo>
                    <a:lnTo>
                      <a:pt x="336137" y="895731"/>
                    </a:lnTo>
                    <a:lnTo>
                      <a:pt x="337947" y="898493"/>
                    </a:lnTo>
                    <a:cubicBezTo>
                      <a:pt x="343948" y="907733"/>
                      <a:pt x="349949" y="916877"/>
                      <a:pt x="356045" y="926021"/>
                    </a:cubicBezTo>
                    <a:lnTo>
                      <a:pt x="356045" y="926211"/>
                    </a:lnTo>
                    <a:lnTo>
                      <a:pt x="362426" y="935641"/>
                    </a:lnTo>
                    <a:lnTo>
                      <a:pt x="369284" y="945928"/>
                    </a:lnTo>
                    <a:cubicBezTo>
                      <a:pt x="375095" y="954500"/>
                      <a:pt x="380810" y="963073"/>
                      <a:pt x="386525" y="971550"/>
                    </a:cubicBezTo>
                    <a:cubicBezTo>
                      <a:pt x="402812" y="995648"/>
                      <a:pt x="419672" y="1020699"/>
                      <a:pt x="435769" y="1045464"/>
                    </a:cubicBezTo>
                    <a:cubicBezTo>
                      <a:pt x="456533" y="1077563"/>
                      <a:pt x="473964" y="1106424"/>
                      <a:pt x="489014" y="1133761"/>
                    </a:cubicBezTo>
                    <a:lnTo>
                      <a:pt x="490919" y="1137190"/>
                    </a:lnTo>
                    <a:cubicBezTo>
                      <a:pt x="494157" y="1143095"/>
                      <a:pt x="497586" y="1149287"/>
                      <a:pt x="501301" y="1155192"/>
                    </a:cubicBezTo>
                    <a:cubicBezTo>
                      <a:pt x="505016" y="1160907"/>
                      <a:pt x="509302" y="1166527"/>
                      <a:pt x="514255" y="1171861"/>
                    </a:cubicBezTo>
                    <a:cubicBezTo>
                      <a:pt x="517493" y="1175385"/>
                      <a:pt x="521208" y="1178433"/>
                      <a:pt x="525685" y="1181386"/>
                    </a:cubicBezTo>
                    <a:cubicBezTo>
                      <a:pt x="529114" y="1183577"/>
                      <a:pt x="533114" y="1185101"/>
                      <a:pt x="536924" y="1185577"/>
                    </a:cubicBezTo>
                    <a:cubicBezTo>
                      <a:pt x="537877" y="1185672"/>
                      <a:pt x="538829" y="1185767"/>
                      <a:pt x="539687" y="1185767"/>
                    </a:cubicBezTo>
                    <a:cubicBezTo>
                      <a:pt x="541877" y="1185767"/>
                      <a:pt x="543973" y="1185482"/>
                      <a:pt x="546164" y="1184815"/>
                    </a:cubicBezTo>
                    <a:cubicBezTo>
                      <a:pt x="549593" y="1183767"/>
                      <a:pt x="552260" y="1181576"/>
                      <a:pt x="554355" y="1179481"/>
                    </a:cubicBezTo>
                    <a:cubicBezTo>
                      <a:pt x="556736" y="1177290"/>
                      <a:pt x="558356" y="1174242"/>
                      <a:pt x="559403" y="1172242"/>
                    </a:cubicBezTo>
                    <a:cubicBezTo>
                      <a:pt x="560832" y="1169384"/>
                      <a:pt x="561975" y="1165955"/>
                      <a:pt x="563023" y="1161383"/>
                    </a:cubicBezTo>
                    <a:cubicBezTo>
                      <a:pt x="563880" y="1157573"/>
                      <a:pt x="564166" y="1153668"/>
                      <a:pt x="564356" y="1149287"/>
                    </a:cubicBezTo>
                    <a:cubicBezTo>
                      <a:pt x="564547" y="1144905"/>
                      <a:pt x="564356" y="1140238"/>
                      <a:pt x="563785" y="1134428"/>
                    </a:cubicBezTo>
                    <a:cubicBezTo>
                      <a:pt x="563309" y="1129570"/>
                      <a:pt x="562451" y="1124617"/>
                      <a:pt x="561404" y="1119664"/>
                    </a:cubicBezTo>
                    <a:cubicBezTo>
                      <a:pt x="561499" y="1119759"/>
                      <a:pt x="561689" y="1119854"/>
                      <a:pt x="561880" y="1120045"/>
                    </a:cubicBezTo>
                    <a:cubicBezTo>
                      <a:pt x="561880" y="1120045"/>
                      <a:pt x="561880" y="1119854"/>
                      <a:pt x="561880" y="1119854"/>
                    </a:cubicBezTo>
                    <a:lnTo>
                      <a:pt x="561975" y="1119854"/>
                    </a:lnTo>
                    <a:lnTo>
                      <a:pt x="568166" y="1124141"/>
                    </a:lnTo>
                    <a:cubicBezTo>
                      <a:pt x="571595" y="1126617"/>
                      <a:pt x="575215" y="1128998"/>
                      <a:pt x="579025" y="1131380"/>
                    </a:cubicBezTo>
                    <a:cubicBezTo>
                      <a:pt x="585692" y="1135380"/>
                      <a:pt x="592455" y="1139190"/>
                      <a:pt x="599313" y="1142619"/>
                    </a:cubicBezTo>
                    <a:cubicBezTo>
                      <a:pt x="609886" y="1147953"/>
                      <a:pt x="620935" y="1152430"/>
                      <a:pt x="631984" y="1156049"/>
                    </a:cubicBezTo>
                    <a:cubicBezTo>
                      <a:pt x="642842" y="1159478"/>
                      <a:pt x="653606" y="1161383"/>
                      <a:pt x="663988" y="1161669"/>
                    </a:cubicBezTo>
                    <a:lnTo>
                      <a:pt x="665798" y="1161669"/>
                    </a:lnTo>
                    <a:cubicBezTo>
                      <a:pt x="669798" y="1161669"/>
                      <a:pt x="674084" y="1161288"/>
                      <a:pt x="678561" y="1160431"/>
                    </a:cubicBezTo>
                    <a:cubicBezTo>
                      <a:pt x="682847" y="1159574"/>
                      <a:pt x="685991" y="1158716"/>
                      <a:pt x="688848" y="1157478"/>
                    </a:cubicBezTo>
                    <a:cubicBezTo>
                      <a:pt x="691801" y="1156240"/>
                      <a:pt x="694182" y="1154716"/>
                      <a:pt x="696468" y="1152716"/>
                    </a:cubicBezTo>
                    <a:cubicBezTo>
                      <a:pt x="698754" y="1150715"/>
                      <a:pt x="699992" y="1147858"/>
                      <a:pt x="700564" y="1145762"/>
                    </a:cubicBezTo>
                    <a:cubicBezTo>
                      <a:pt x="702183" y="1139952"/>
                      <a:pt x="698468" y="1134237"/>
                      <a:pt x="696849" y="1132046"/>
                    </a:cubicBezTo>
                    <a:cubicBezTo>
                      <a:pt x="692944" y="1126903"/>
                      <a:pt x="688086" y="1123093"/>
                      <a:pt x="684181" y="1120331"/>
                    </a:cubicBezTo>
                    <a:cubicBezTo>
                      <a:pt x="677418" y="1115378"/>
                      <a:pt x="669798" y="1110710"/>
                      <a:pt x="660464" y="1105567"/>
                    </a:cubicBezTo>
                    <a:cubicBezTo>
                      <a:pt x="664178" y="1106424"/>
                      <a:pt x="667988" y="1106996"/>
                      <a:pt x="671798" y="1107377"/>
                    </a:cubicBezTo>
                    <a:cubicBezTo>
                      <a:pt x="679133" y="1108234"/>
                      <a:pt x="685229" y="1108615"/>
                      <a:pt x="690848" y="1108615"/>
                    </a:cubicBezTo>
                    <a:cubicBezTo>
                      <a:pt x="692372" y="1108615"/>
                      <a:pt x="693896" y="1108615"/>
                      <a:pt x="695420" y="1108615"/>
                    </a:cubicBezTo>
                    <a:cubicBezTo>
                      <a:pt x="705231" y="1108139"/>
                      <a:pt x="722186" y="1105281"/>
                      <a:pt x="724853" y="1090898"/>
                    </a:cubicBezTo>
                    <a:cubicBezTo>
                      <a:pt x="725424" y="1087850"/>
                      <a:pt x="725234" y="1084612"/>
                      <a:pt x="724376" y="1081754"/>
                    </a:cubicBezTo>
                    <a:cubicBezTo>
                      <a:pt x="723614" y="1079087"/>
                      <a:pt x="721900" y="1076516"/>
                      <a:pt x="719138" y="1073753"/>
                    </a:cubicBezTo>
                    <a:cubicBezTo>
                      <a:pt x="716852" y="1071372"/>
                      <a:pt x="713899" y="1069562"/>
                      <a:pt x="711613" y="1068229"/>
                    </a:cubicBezTo>
                    <a:cubicBezTo>
                      <a:pt x="708374" y="1066324"/>
                      <a:pt x="704850" y="1064895"/>
                      <a:pt x="701802" y="1063657"/>
                    </a:cubicBezTo>
                    <a:cubicBezTo>
                      <a:pt x="694658" y="1060895"/>
                      <a:pt x="686753" y="1058418"/>
                      <a:pt x="677799" y="1056323"/>
                    </a:cubicBezTo>
                    <a:cubicBezTo>
                      <a:pt x="679609" y="1056132"/>
                      <a:pt x="681038" y="1055846"/>
                      <a:pt x="682466" y="1055465"/>
                    </a:cubicBezTo>
                    <a:cubicBezTo>
                      <a:pt x="689229" y="1053751"/>
                      <a:pt x="698468" y="1050131"/>
                      <a:pt x="704279" y="1042607"/>
                    </a:cubicBezTo>
                    <a:cubicBezTo>
                      <a:pt x="707612" y="1038130"/>
                      <a:pt x="709327" y="1034415"/>
                      <a:pt x="709708" y="1030700"/>
                    </a:cubicBezTo>
                    <a:cubicBezTo>
                      <a:pt x="710184" y="1026033"/>
                      <a:pt x="708851" y="1021842"/>
                      <a:pt x="705803" y="1018604"/>
                    </a:cubicBezTo>
                    <a:cubicBezTo>
                      <a:pt x="702945" y="1015651"/>
                      <a:pt x="699230" y="1014032"/>
                      <a:pt x="696278" y="1013079"/>
                    </a:cubicBezTo>
                    <a:cubicBezTo>
                      <a:pt x="693230" y="1012031"/>
                      <a:pt x="689896" y="1011269"/>
                      <a:pt x="685610" y="1010698"/>
                    </a:cubicBezTo>
                    <a:cubicBezTo>
                      <a:pt x="677323" y="1009555"/>
                      <a:pt x="668750" y="1009364"/>
                      <a:pt x="660464" y="1009079"/>
                    </a:cubicBezTo>
                    <a:lnTo>
                      <a:pt x="657035" y="1009079"/>
                    </a:lnTo>
                    <a:cubicBezTo>
                      <a:pt x="649319" y="1008793"/>
                      <a:pt x="641604" y="1008698"/>
                      <a:pt x="633889" y="1008698"/>
                    </a:cubicBezTo>
                    <a:lnTo>
                      <a:pt x="617982" y="1008698"/>
                    </a:lnTo>
                    <a:cubicBezTo>
                      <a:pt x="612458" y="1008793"/>
                      <a:pt x="606933" y="1008888"/>
                      <a:pt x="601409" y="1008888"/>
                    </a:cubicBezTo>
                    <a:cubicBezTo>
                      <a:pt x="587693" y="1008888"/>
                      <a:pt x="577120" y="1008602"/>
                      <a:pt x="567404" y="1008126"/>
                    </a:cubicBezTo>
                    <a:cubicBezTo>
                      <a:pt x="549497" y="975455"/>
                      <a:pt x="531495" y="940975"/>
                      <a:pt x="513969" y="905732"/>
                    </a:cubicBezTo>
                    <a:lnTo>
                      <a:pt x="513493" y="904875"/>
                    </a:lnTo>
                    <a:lnTo>
                      <a:pt x="513493" y="904875"/>
                    </a:lnTo>
                    <a:cubicBezTo>
                      <a:pt x="487680" y="852678"/>
                      <a:pt x="460820" y="794957"/>
                      <a:pt x="431578" y="728472"/>
                    </a:cubicBezTo>
                    <a:cubicBezTo>
                      <a:pt x="407670" y="674084"/>
                      <a:pt x="385477" y="616649"/>
                      <a:pt x="365665" y="557879"/>
                    </a:cubicBezTo>
                    <a:cubicBezTo>
                      <a:pt x="333089" y="461391"/>
                      <a:pt x="305943" y="358235"/>
                      <a:pt x="284798" y="251365"/>
                    </a:cubicBezTo>
                    <a:cubicBezTo>
                      <a:pt x="270700" y="179832"/>
                      <a:pt x="259461" y="106871"/>
                      <a:pt x="251270" y="34004"/>
                    </a:cubicBezTo>
                    <a:lnTo>
                      <a:pt x="251079" y="34195"/>
                    </a:lnTo>
                    <a:cubicBezTo>
                      <a:pt x="251079" y="34195"/>
                      <a:pt x="251079" y="34100"/>
                      <a:pt x="251079" y="34004"/>
                    </a:cubicBezTo>
                    <a:cubicBezTo>
                      <a:pt x="251079" y="34004"/>
                      <a:pt x="250984" y="34100"/>
                      <a:pt x="250889" y="34195"/>
                    </a:cubicBezTo>
                    <a:cubicBezTo>
                      <a:pt x="250222" y="28099"/>
                      <a:pt x="249460" y="22003"/>
                      <a:pt x="249079" y="15431"/>
                    </a:cubicBezTo>
                    <a:cubicBezTo>
                      <a:pt x="248984" y="15431"/>
                      <a:pt x="248793" y="15431"/>
                      <a:pt x="248603" y="15526"/>
                    </a:cubicBezTo>
                    <a:cubicBezTo>
                      <a:pt x="247650" y="15716"/>
                      <a:pt x="246698" y="15812"/>
                      <a:pt x="245745" y="15812"/>
                    </a:cubicBezTo>
                    <a:cubicBezTo>
                      <a:pt x="244316" y="15812"/>
                      <a:pt x="242792" y="15621"/>
                      <a:pt x="241364" y="15145"/>
                    </a:cubicBezTo>
                    <a:lnTo>
                      <a:pt x="238887" y="14097"/>
                    </a:lnTo>
                    <a:cubicBezTo>
                      <a:pt x="237649" y="13621"/>
                      <a:pt x="236506" y="13145"/>
                      <a:pt x="235268" y="12478"/>
                    </a:cubicBezTo>
                    <a:cubicBezTo>
                      <a:pt x="234315" y="11906"/>
                      <a:pt x="233363" y="11335"/>
                      <a:pt x="232410" y="10858"/>
                    </a:cubicBezTo>
                    <a:cubicBezTo>
                      <a:pt x="223647" y="7049"/>
                      <a:pt x="214122" y="4096"/>
                      <a:pt x="204025" y="2096"/>
                    </a:cubicBezTo>
                    <a:cubicBezTo>
                      <a:pt x="196310" y="762"/>
                      <a:pt x="188119" y="95"/>
                      <a:pt x="179546" y="95"/>
                    </a:cubicBezTo>
                    <a:cubicBezTo>
                      <a:pt x="176022" y="95"/>
                      <a:pt x="172593" y="191"/>
                      <a:pt x="169069" y="381"/>
                    </a:cubicBezTo>
                  </a:path>
                </a:pathLst>
              </a:custGeom>
              <a:solidFill>
                <a:srgbClr val="FFE1D1"/>
              </a:solid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156576DC-B75E-84B8-0CE7-A4518F4EE0F5}"/>
                  </a:ext>
                </a:extLst>
              </p:cNvPr>
              <p:cNvSpPr/>
              <p:nvPr/>
            </p:nvSpPr>
            <p:spPr>
              <a:xfrm>
                <a:off x="4670252" y="5231805"/>
                <a:ext cx="62143" cy="28658"/>
              </a:xfrm>
              <a:custGeom>
                <a:avLst/>
                <a:gdLst>
                  <a:gd name="connsiteX0" fmla="*/ 522 w 62143"/>
                  <a:gd name="connsiteY0" fmla="*/ 2000 h 28658"/>
                  <a:gd name="connsiteX1" fmla="*/ 1856 w 62143"/>
                  <a:gd name="connsiteY1" fmla="*/ 7429 h 28658"/>
                  <a:gd name="connsiteX2" fmla="*/ 29192 w 62143"/>
                  <a:gd name="connsiteY2" fmla="*/ 19621 h 28658"/>
                  <a:gd name="connsiteX3" fmla="*/ 58530 w 62143"/>
                  <a:gd name="connsiteY3" fmla="*/ 28575 h 28658"/>
                  <a:gd name="connsiteX4" fmla="*/ 62054 w 62143"/>
                  <a:gd name="connsiteY4" fmla="*/ 26479 h 28658"/>
                  <a:gd name="connsiteX5" fmla="*/ 60053 w 62143"/>
                  <a:gd name="connsiteY5" fmla="*/ 22955 h 28658"/>
                  <a:gd name="connsiteX6" fmla="*/ 28145 w 62143"/>
                  <a:gd name="connsiteY6" fmla="*/ 11811 h 28658"/>
                  <a:gd name="connsiteX7" fmla="*/ 28716 w 62143"/>
                  <a:gd name="connsiteY7" fmla="*/ 12001 h 28658"/>
                  <a:gd name="connsiteX8" fmla="*/ 5856 w 62143"/>
                  <a:gd name="connsiteY8" fmla="*/ 571 h 28658"/>
                  <a:gd name="connsiteX9" fmla="*/ 3856 w 62143"/>
                  <a:gd name="connsiteY9" fmla="*/ 0 h 28658"/>
                  <a:gd name="connsiteX10" fmla="*/ 522 w 62143"/>
                  <a:gd name="connsiteY10" fmla="*/ 1905 h 28658"/>
                  <a:gd name="connsiteX11" fmla="*/ 28145 w 62143"/>
                  <a:gd name="connsiteY11" fmla="*/ 11716 h 28658"/>
                  <a:gd name="connsiteX12" fmla="*/ 27859 w 62143"/>
                  <a:gd name="connsiteY12" fmla="*/ 11620 h 28658"/>
                  <a:gd name="connsiteX13" fmla="*/ 28145 w 62143"/>
                  <a:gd name="connsiteY13" fmla="*/ 11716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143" h="28658">
                    <a:moveTo>
                      <a:pt x="522" y="2000"/>
                    </a:moveTo>
                    <a:cubicBezTo>
                      <a:pt x="-526" y="3810"/>
                      <a:pt x="46" y="6382"/>
                      <a:pt x="1856" y="7429"/>
                    </a:cubicBezTo>
                    <a:cubicBezTo>
                      <a:pt x="10714" y="12097"/>
                      <a:pt x="19858" y="16097"/>
                      <a:pt x="29192" y="19621"/>
                    </a:cubicBezTo>
                    <a:cubicBezTo>
                      <a:pt x="38813" y="23146"/>
                      <a:pt x="48623" y="25908"/>
                      <a:pt x="58530" y="28575"/>
                    </a:cubicBezTo>
                    <a:cubicBezTo>
                      <a:pt x="60053" y="28956"/>
                      <a:pt x="61673" y="28003"/>
                      <a:pt x="62054" y="26479"/>
                    </a:cubicBezTo>
                    <a:cubicBezTo>
                      <a:pt x="62435" y="24955"/>
                      <a:pt x="61577" y="23336"/>
                      <a:pt x="60053" y="22955"/>
                    </a:cubicBezTo>
                    <a:cubicBezTo>
                      <a:pt x="49195" y="19907"/>
                      <a:pt x="38622" y="16097"/>
                      <a:pt x="28145" y="11811"/>
                    </a:cubicBezTo>
                    <a:cubicBezTo>
                      <a:pt x="28335" y="11811"/>
                      <a:pt x="28526" y="12001"/>
                      <a:pt x="28716" y="12001"/>
                    </a:cubicBezTo>
                    <a:cubicBezTo>
                      <a:pt x="20906" y="8668"/>
                      <a:pt x="13286" y="4858"/>
                      <a:pt x="5856" y="571"/>
                    </a:cubicBezTo>
                    <a:cubicBezTo>
                      <a:pt x="5285" y="190"/>
                      <a:pt x="4523" y="0"/>
                      <a:pt x="3856" y="0"/>
                    </a:cubicBezTo>
                    <a:cubicBezTo>
                      <a:pt x="2522" y="0"/>
                      <a:pt x="1189" y="667"/>
                      <a:pt x="522" y="1905"/>
                    </a:cubicBezTo>
                    <a:moveTo>
                      <a:pt x="28145" y="11716"/>
                    </a:moveTo>
                    <a:cubicBezTo>
                      <a:pt x="28145" y="11716"/>
                      <a:pt x="27954" y="11716"/>
                      <a:pt x="27859" y="11620"/>
                    </a:cubicBezTo>
                    <a:cubicBezTo>
                      <a:pt x="27954" y="11620"/>
                      <a:pt x="28049" y="11716"/>
                      <a:pt x="28145" y="11716"/>
                    </a:cubicBezTo>
                  </a:path>
                </a:pathLst>
              </a:custGeom>
              <a:solidFill>
                <a:srgbClr val="D9A68A"/>
              </a:solid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BFE58276-A6BD-A3C4-6365-1B1C16E48C24}"/>
                  </a:ext>
                </a:extLst>
              </p:cNvPr>
              <p:cNvSpPr/>
              <p:nvPr/>
            </p:nvSpPr>
            <p:spPr>
              <a:xfrm>
                <a:off x="4687118" y="5192562"/>
                <a:ext cx="59088" cy="21103"/>
              </a:xfrm>
              <a:custGeom>
                <a:avLst/>
                <a:gdLst>
                  <a:gd name="connsiteX0" fmla="*/ 2039 w 59088"/>
                  <a:gd name="connsiteY0" fmla="*/ 571 h 21103"/>
                  <a:gd name="connsiteX1" fmla="*/ 134 w 59088"/>
                  <a:gd name="connsiteY1" fmla="*/ 3048 h 21103"/>
                  <a:gd name="connsiteX2" fmla="*/ 515 w 59088"/>
                  <a:gd name="connsiteY2" fmla="*/ 6096 h 21103"/>
                  <a:gd name="connsiteX3" fmla="*/ 2992 w 59088"/>
                  <a:gd name="connsiteY3" fmla="*/ 8001 h 21103"/>
                  <a:gd name="connsiteX4" fmla="*/ 28804 w 59088"/>
                  <a:gd name="connsiteY4" fmla="*/ 15907 h 21103"/>
                  <a:gd name="connsiteX5" fmla="*/ 55379 w 59088"/>
                  <a:gd name="connsiteY5" fmla="*/ 21050 h 21103"/>
                  <a:gd name="connsiteX6" fmla="*/ 57570 w 59088"/>
                  <a:gd name="connsiteY6" fmla="*/ 20765 h 21103"/>
                  <a:gd name="connsiteX7" fmla="*/ 58999 w 59088"/>
                  <a:gd name="connsiteY7" fmla="*/ 18955 h 21103"/>
                  <a:gd name="connsiteX8" fmla="*/ 56903 w 59088"/>
                  <a:gd name="connsiteY8" fmla="*/ 15335 h 21103"/>
                  <a:gd name="connsiteX9" fmla="*/ 30709 w 59088"/>
                  <a:gd name="connsiteY9" fmla="*/ 9049 h 21103"/>
                  <a:gd name="connsiteX10" fmla="*/ 5183 w 59088"/>
                  <a:gd name="connsiteY10" fmla="*/ 191 h 21103"/>
                  <a:gd name="connsiteX11" fmla="*/ 4230 w 59088"/>
                  <a:gd name="connsiteY11" fmla="*/ 0 h 21103"/>
                  <a:gd name="connsiteX12" fmla="*/ 2134 w 59088"/>
                  <a:gd name="connsiteY12" fmla="*/ 571 h 2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88" h="21103">
                    <a:moveTo>
                      <a:pt x="2039" y="571"/>
                    </a:moveTo>
                    <a:cubicBezTo>
                      <a:pt x="1087" y="1143"/>
                      <a:pt x="420" y="2000"/>
                      <a:pt x="134" y="3048"/>
                    </a:cubicBezTo>
                    <a:cubicBezTo>
                      <a:pt x="-151" y="4096"/>
                      <a:pt x="39" y="5144"/>
                      <a:pt x="515" y="6096"/>
                    </a:cubicBezTo>
                    <a:cubicBezTo>
                      <a:pt x="1087" y="7144"/>
                      <a:pt x="1944" y="7620"/>
                      <a:pt x="2992" y="8001"/>
                    </a:cubicBezTo>
                    <a:cubicBezTo>
                      <a:pt x="11374" y="11240"/>
                      <a:pt x="20041" y="13621"/>
                      <a:pt x="28804" y="15907"/>
                    </a:cubicBezTo>
                    <a:cubicBezTo>
                      <a:pt x="37567" y="18098"/>
                      <a:pt x="46426" y="19526"/>
                      <a:pt x="55379" y="21050"/>
                    </a:cubicBezTo>
                    <a:cubicBezTo>
                      <a:pt x="56141" y="21146"/>
                      <a:pt x="56903" y="21146"/>
                      <a:pt x="57570" y="20765"/>
                    </a:cubicBezTo>
                    <a:cubicBezTo>
                      <a:pt x="58237" y="20383"/>
                      <a:pt x="58713" y="19812"/>
                      <a:pt x="58999" y="18955"/>
                    </a:cubicBezTo>
                    <a:cubicBezTo>
                      <a:pt x="59380" y="17526"/>
                      <a:pt x="58522" y="15621"/>
                      <a:pt x="56903" y="15335"/>
                    </a:cubicBezTo>
                    <a:cubicBezTo>
                      <a:pt x="48045" y="13811"/>
                      <a:pt x="39377" y="11621"/>
                      <a:pt x="30709" y="9049"/>
                    </a:cubicBezTo>
                    <a:cubicBezTo>
                      <a:pt x="22042" y="6477"/>
                      <a:pt x="13660" y="3334"/>
                      <a:pt x="5183" y="191"/>
                    </a:cubicBezTo>
                    <a:cubicBezTo>
                      <a:pt x="4897" y="95"/>
                      <a:pt x="4611" y="0"/>
                      <a:pt x="4230" y="0"/>
                    </a:cubicBezTo>
                    <a:cubicBezTo>
                      <a:pt x="3563" y="0"/>
                      <a:pt x="2801" y="191"/>
                      <a:pt x="2134" y="571"/>
                    </a:cubicBezTo>
                  </a:path>
                </a:pathLst>
              </a:custGeom>
              <a:solidFill>
                <a:srgbClr val="D9A68A"/>
              </a:solid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A1A21C6E-2517-F294-D635-5BCB41FAE596}"/>
                  </a:ext>
                </a:extLst>
              </p:cNvPr>
              <p:cNvSpPr/>
              <p:nvPr/>
            </p:nvSpPr>
            <p:spPr>
              <a:xfrm>
                <a:off x="4029360" y="3964599"/>
                <a:ext cx="346471" cy="343662"/>
              </a:xfrm>
              <a:custGeom>
                <a:avLst/>
                <a:gdLst>
                  <a:gd name="connsiteX0" fmla="*/ 209645 w 346471"/>
                  <a:gd name="connsiteY0" fmla="*/ 381 h 343662"/>
                  <a:gd name="connsiteX1" fmla="*/ 142970 w 346471"/>
                  <a:gd name="connsiteY1" fmla="*/ 13811 h 343662"/>
                  <a:gd name="connsiteX2" fmla="*/ 89345 w 346471"/>
                  <a:gd name="connsiteY2" fmla="*/ 45149 h 343662"/>
                  <a:gd name="connsiteX3" fmla="*/ 84201 w 346471"/>
                  <a:gd name="connsiteY3" fmla="*/ 49340 h 343662"/>
                  <a:gd name="connsiteX4" fmla="*/ 84392 w 346471"/>
                  <a:gd name="connsiteY4" fmla="*/ 49340 h 343662"/>
                  <a:gd name="connsiteX5" fmla="*/ 67056 w 346471"/>
                  <a:gd name="connsiteY5" fmla="*/ 65532 h 343662"/>
                  <a:gd name="connsiteX6" fmla="*/ 58769 w 346471"/>
                  <a:gd name="connsiteY6" fmla="*/ 74486 h 343662"/>
                  <a:gd name="connsiteX7" fmla="*/ 57436 w 346471"/>
                  <a:gd name="connsiteY7" fmla="*/ 76010 h 343662"/>
                  <a:gd name="connsiteX8" fmla="*/ 56102 w 346471"/>
                  <a:gd name="connsiteY8" fmla="*/ 77533 h 343662"/>
                  <a:gd name="connsiteX9" fmla="*/ 54769 w 346471"/>
                  <a:gd name="connsiteY9" fmla="*/ 79058 h 343662"/>
                  <a:gd name="connsiteX10" fmla="*/ 53530 w 346471"/>
                  <a:gd name="connsiteY10" fmla="*/ 80581 h 343662"/>
                  <a:gd name="connsiteX11" fmla="*/ 52292 w 346471"/>
                  <a:gd name="connsiteY11" fmla="*/ 82106 h 343662"/>
                  <a:gd name="connsiteX12" fmla="*/ 51149 w 346471"/>
                  <a:gd name="connsiteY12" fmla="*/ 83534 h 343662"/>
                  <a:gd name="connsiteX13" fmla="*/ 50101 w 346471"/>
                  <a:gd name="connsiteY13" fmla="*/ 84868 h 343662"/>
                  <a:gd name="connsiteX14" fmla="*/ 46292 w 346471"/>
                  <a:gd name="connsiteY14" fmla="*/ 89821 h 343662"/>
                  <a:gd name="connsiteX15" fmla="*/ 25717 w 346471"/>
                  <a:gd name="connsiteY15" fmla="*/ 122301 h 343662"/>
                  <a:gd name="connsiteX16" fmla="*/ 24765 w 346471"/>
                  <a:gd name="connsiteY16" fmla="*/ 124111 h 343662"/>
                  <a:gd name="connsiteX17" fmla="*/ 19336 w 346471"/>
                  <a:gd name="connsiteY17" fmla="*/ 135350 h 343662"/>
                  <a:gd name="connsiteX18" fmla="*/ 18764 w 346471"/>
                  <a:gd name="connsiteY18" fmla="*/ 136684 h 343662"/>
                  <a:gd name="connsiteX19" fmla="*/ 17431 w 346471"/>
                  <a:gd name="connsiteY19" fmla="*/ 139637 h 343662"/>
                  <a:gd name="connsiteX20" fmla="*/ 15050 w 346471"/>
                  <a:gd name="connsiteY20" fmla="*/ 145447 h 343662"/>
                  <a:gd name="connsiteX21" fmla="*/ 14383 w 346471"/>
                  <a:gd name="connsiteY21" fmla="*/ 146971 h 343662"/>
                  <a:gd name="connsiteX22" fmla="*/ 14097 w 346471"/>
                  <a:gd name="connsiteY22" fmla="*/ 148019 h 343662"/>
                  <a:gd name="connsiteX23" fmla="*/ 1048 w 346471"/>
                  <a:gd name="connsiteY23" fmla="*/ 202978 h 343662"/>
                  <a:gd name="connsiteX24" fmla="*/ 0 w 346471"/>
                  <a:gd name="connsiteY24" fmla="*/ 222504 h 343662"/>
                  <a:gd name="connsiteX25" fmla="*/ 3524 w 346471"/>
                  <a:gd name="connsiteY25" fmla="*/ 260223 h 343662"/>
                  <a:gd name="connsiteX26" fmla="*/ 3715 w 346471"/>
                  <a:gd name="connsiteY26" fmla="*/ 261366 h 343662"/>
                  <a:gd name="connsiteX27" fmla="*/ 13145 w 346471"/>
                  <a:gd name="connsiteY27" fmla="*/ 293275 h 343662"/>
                  <a:gd name="connsiteX28" fmla="*/ 13335 w 346471"/>
                  <a:gd name="connsiteY28" fmla="*/ 293275 h 343662"/>
                  <a:gd name="connsiteX29" fmla="*/ 20860 w 346471"/>
                  <a:gd name="connsiteY29" fmla="*/ 309753 h 343662"/>
                  <a:gd name="connsiteX30" fmla="*/ 36386 w 346471"/>
                  <a:gd name="connsiteY30" fmla="*/ 331184 h 343662"/>
                  <a:gd name="connsiteX31" fmla="*/ 53530 w 346471"/>
                  <a:gd name="connsiteY31" fmla="*/ 343662 h 343662"/>
                  <a:gd name="connsiteX32" fmla="*/ 53530 w 346471"/>
                  <a:gd name="connsiteY32" fmla="*/ 343662 h 343662"/>
                  <a:gd name="connsiteX33" fmla="*/ 53054 w 346471"/>
                  <a:gd name="connsiteY33" fmla="*/ 341186 h 343662"/>
                  <a:gd name="connsiteX34" fmla="*/ 53054 w 346471"/>
                  <a:gd name="connsiteY34" fmla="*/ 340138 h 343662"/>
                  <a:gd name="connsiteX35" fmla="*/ 45625 w 346471"/>
                  <a:gd name="connsiteY35" fmla="*/ 301466 h 343662"/>
                  <a:gd name="connsiteX36" fmla="*/ 43815 w 346471"/>
                  <a:gd name="connsiteY36" fmla="*/ 303848 h 343662"/>
                  <a:gd name="connsiteX37" fmla="*/ 43053 w 346471"/>
                  <a:gd name="connsiteY37" fmla="*/ 305562 h 343662"/>
                  <a:gd name="connsiteX38" fmla="*/ 38576 w 346471"/>
                  <a:gd name="connsiteY38" fmla="*/ 308800 h 343662"/>
                  <a:gd name="connsiteX39" fmla="*/ 37147 w 346471"/>
                  <a:gd name="connsiteY39" fmla="*/ 308705 h 343662"/>
                  <a:gd name="connsiteX40" fmla="*/ 34290 w 346471"/>
                  <a:gd name="connsiteY40" fmla="*/ 306134 h 343662"/>
                  <a:gd name="connsiteX41" fmla="*/ 34100 w 346471"/>
                  <a:gd name="connsiteY41" fmla="*/ 302895 h 343662"/>
                  <a:gd name="connsiteX42" fmla="*/ 62579 w 346471"/>
                  <a:gd name="connsiteY42" fmla="*/ 255461 h 343662"/>
                  <a:gd name="connsiteX43" fmla="*/ 110109 w 346471"/>
                  <a:gd name="connsiteY43" fmla="*/ 210598 h 343662"/>
                  <a:gd name="connsiteX44" fmla="*/ 168592 w 346471"/>
                  <a:gd name="connsiteY44" fmla="*/ 178308 h 343662"/>
                  <a:gd name="connsiteX45" fmla="*/ 200882 w 346471"/>
                  <a:gd name="connsiteY45" fmla="*/ 168783 h 343662"/>
                  <a:gd name="connsiteX46" fmla="*/ 233934 w 346471"/>
                  <a:gd name="connsiteY46" fmla="*/ 165163 h 343662"/>
                  <a:gd name="connsiteX47" fmla="*/ 235172 w 346471"/>
                  <a:gd name="connsiteY47" fmla="*/ 165163 h 343662"/>
                  <a:gd name="connsiteX48" fmla="*/ 266509 w 346471"/>
                  <a:gd name="connsiteY48" fmla="*/ 168116 h 343662"/>
                  <a:gd name="connsiteX49" fmla="*/ 281750 w 346471"/>
                  <a:gd name="connsiteY49" fmla="*/ 172117 h 343662"/>
                  <a:gd name="connsiteX50" fmla="*/ 287369 w 346471"/>
                  <a:gd name="connsiteY50" fmla="*/ 174308 h 343662"/>
                  <a:gd name="connsiteX51" fmla="*/ 288512 w 346471"/>
                  <a:gd name="connsiteY51" fmla="*/ 174784 h 343662"/>
                  <a:gd name="connsiteX52" fmla="*/ 294704 w 346471"/>
                  <a:gd name="connsiteY52" fmla="*/ 177546 h 343662"/>
                  <a:gd name="connsiteX53" fmla="*/ 296990 w 346471"/>
                  <a:gd name="connsiteY53" fmla="*/ 179070 h 343662"/>
                  <a:gd name="connsiteX54" fmla="*/ 298418 w 346471"/>
                  <a:gd name="connsiteY54" fmla="*/ 179927 h 343662"/>
                  <a:gd name="connsiteX55" fmla="*/ 304705 w 346471"/>
                  <a:gd name="connsiteY55" fmla="*/ 192024 h 343662"/>
                  <a:gd name="connsiteX56" fmla="*/ 302609 w 346471"/>
                  <a:gd name="connsiteY56" fmla="*/ 199168 h 343662"/>
                  <a:gd name="connsiteX57" fmla="*/ 294227 w 346471"/>
                  <a:gd name="connsiteY57" fmla="*/ 205264 h 343662"/>
                  <a:gd name="connsiteX58" fmla="*/ 296037 w 346471"/>
                  <a:gd name="connsiteY58" fmla="*/ 224314 h 343662"/>
                  <a:gd name="connsiteX59" fmla="*/ 309753 w 346471"/>
                  <a:gd name="connsiteY59" fmla="*/ 210884 h 343662"/>
                  <a:gd name="connsiteX60" fmla="*/ 322326 w 346471"/>
                  <a:gd name="connsiteY60" fmla="*/ 193834 h 343662"/>
                  <a:gd name="connsiteX61" fmla="*/ 338804 w 346471"/>
                  <a:gd name="connsiteY61" fmla="*/ 161354 h 343662"/>
                  <a:gd name="connsiteX62" fmla="*/ 344805 w 346471"/>
                  <a:gd name="connsiteY62" fmla="*/ 99917 h 343662"/>
                  <a:gd name="connsiteX63" fmla="*/ 320230 w 346471"/>
                  <a:gd name="connsiteY63" fmla="*/ 48387 h 343662"/>
                  <a:gd name="connsiteX64" fmla="*/ 272796 w 346471"/>
                  <a:gd name="connsiteY64" fmla="*/ 13335 h 343662"/>
                  <a:gd name="connsiteX65" fmla="*/ 211074 w 346471"/>
                  <a:gd name="connsiteY65" fmla="*/ 0 h 343662"/>
                  <a:gd name="connsiteX66" fmla="*/ 209741 w 346471"/>
                  <a:gd name="connsiteY66" fmla="*/ 0 h 343662"/>
                  <a:gd name="connsiteX67" fmla="*/ 149447 w 346471"/>
                  <a:gd name="connsiteY67" fmla="*/ 34576 h 343662"/>
                  <a:gd name="connsiteX68" fmla="*/ 151829 w 346471"/>
                  <a:gd name="connsiteY68" fmla="*/ 31623 h 343662"/>
                  <a:gd name="connsiteX69" fmla="*/ 195548 w 346471"/>
                  <a:gd name="connsiteY69" fmla="*/ 26289 h 343662"/>
                  <a:gd name="connsiteX70" fmla="*/ 200978 w 346471"/>
                  <a:gd name="connsiteY70" fmla="*/ 26289 h 343662"/>
                  <a:gd name="connsiteX71" fmla="*/ 237649 w 346471"/>
                  <a:gd name="connsiteY71" fmla="*/ 30004 h 343662"/>
                  <a:gd name="connsiteX72" fmla="*/ 278321 w 346471"/>
                  <a:gd name="connsiteY72" fmla="*/ 46101 h 343662"/>
                  <a:gd name="connsiteX73" fmla="*/ 311849 w 346471"/>
                  <a:gd name="connsiteY73" fmla="*/ 74486 h 343662"/>
                  <a:gd name="connsiteX74" fmla="*/ 313182 w 346471"/>
                  <a:gd name="connsiteY74" fmla="*/ 78391 h 343662"/>
                  <a:gd name="connsiteX75" fmla="*/ 313182 w 346471"/>
                  <a:gd name="connsiteY75" fmla="*/ 79439 h 343662"/>
                  <a:gd name="connsiteX76" fmla="*/ 310420 w 346471"/>
                  <a:gd name="connsiteY76" fmla="*/ 84106 h 343662"/>
                  <a:gd name="connsiteX77" fmla="*/ 306229 w 346471"/>
                  <a:gd name="connsiteY77" fmla="*/ 85439 h 343662"/>
                  <a:gd name="connsiteX78" fmla="*/ 305276 w 346471"/>
                  <a:gd name="connsiteY78" fmla="*/ 85439 h 343662"/>
                  <a:gd name="connsiteX79" fmla="*/ 300800 w 346471"/>
                  <a:gd name="connsiteY79" fmla="*/ 82677 h 343662"/>
                  <a:gd name="connsiteX80" fmla="*/ 291465 w 346471"/>
                  <a:gd name="connsiteY80" fmla="*/ 72390 h 343662"/>
                  <a:gd name="connsiteX81" fmla="*/ 268224 w 346471"/>
                  <a:gd name="connsiteY81" fmla="*/ 54102 h 343662"/>
                  <a:gd name="connsiteX82" fmla="*/ 267271 w 346471"/>
                  <a:gd name="connsiteY82" fmla="*/ 53816 h 343662"/>
                  <a:gd name="connsiteX83" fmla="*/ 233458 w 346471"/>
                  <a:gd name="connsiteY83" fmla="*/ 39529 h 343662"/>
                  <a:gd name="connsiteX84" fmla="*/ 191262 w 346471"/>
                  <a:gd name="connsiteY84" fmla="*/ 33433 h 343662"/>
                  <a:gd name="connsiteX85" fmla="*/ 190309 w 346471"/>
                  <a:gd name="connsiteY85" fmla="*/ 33242 h 343662"/>
                  <a:gd name="connsiteX86" fmla="*/ 190309 w 346471"/>
                  <a:gd name="connsiteY86" fmla="*/ 33242 h 343662"/>
                  <a:gd name="connsiteX87" fmla="*/ 152114 w 346471"/>
                  <a:gd name="connsiteY87" fmla="*/ 37338 h 343662"/>
                  <a:gd name="connsiteX88" fmla="*/ 149542 w 346471"/>
                  <a:gd name="connsiteY88" fmla="*/ 34671 h 343662"/>
                  <a:gd name="connsiteX89" fmla="*/ 112681 w 346471"/>
                  <a:gd name="connsiteY89" fmla="*/ 64484 h 343662"/>
                  <a:gd name="connsiteX90" fmla="*/ 115729 w 346471"/>
                  <a:gd name="connsiteY90" fmla="*/ 60960 h 343662"/>
                  <a:gd name="connsiteX91" fmla="*/ 160687 w 346471"/>
                  <a:gd name="connsiteY91" fmla="*/ 55912 h 343662"/>
                  <a:gd name="connsiteX92" fmla="*/ 179261 w 346471"/>
                  <a:gd name="connsiteY92" fmla="*/ 56960 h 343662"/>
                  <a:gd name="connsiteX93" fmla="*/ 194596 w 346471"/>
                  <a:gd name="connsiteY93" fmla="*/ 59341 h 343662"/>
                  <a:gd name="connsiteX94" fmla="*/ 209836 w 346471"/>
                  <a:gd name="connsiteY94" fmla="*/ 63722 h 343662"/>
                  <a:gd name="connsiteX95" fmla="*/ 239363 w 346471"/>
                  <a:gd name="connsiteY95" fmla="*/ 78391 h 343662"/>
                  <a:gd name="connsiteX96" fmla="*/ 242125 w 346471"/>
                  <a:gd name="connsiteY96" fmla="*/ 84106 h 343662"/>
                  <a:gd name="connsiteX97" fmla="*/ 240601 w 346471"/>
                  <a:gd name="connsiteY97" fmla="*/ 88868 h 343662"/>
                  <a:gd name="connsiteX98" fmla="*/ 235363 w 346471"/>
                  <a:gd name="connsiteY98" fmla="*/ 91631 h 343662"/>
                  <a:gd name="connsiteX99" fmla="*/ 230029 w 346471"/>
                  <a:gd name="connsiteY99" fmla="*/ 90106 h 343662"/>
                  <a:gd name="connsiteX100" fmla="*/ 221171 w 346471"/>
                  <a:gd name="connsiteY100" fmla="*/ 84487 h 343662"/>
                  <a:gd name="connsiteX101" fmla="*/ 203073 w 346471"/>
                  <a:gd name="connsiteY101" fmla="*/ 75343 h 343662"/>
                  <a:gd name="connsiteX102" fmla="*/ 185928 w 346471"/>
                  <a:gd name="connsiteY102" fmla="*/ 69437 h 343662"/>
                  <a:gd name="connsiteX103" fmla="*/ 168307 w 346471"/>
                  <a:gd name="connsiteY103" fmla="*/ 65532 h 343662"/>
                  <a:gd name="connsiteX104" fmla="*/ 150781 w 346471"/>
                  <a:gd name="connsiteY104" fmla="*/ 64389 h 343662"/>
                  <a:gd name="connsiteX105" fmla="*/ 116110 w 346471"/>
                  <a:gd name="connsiteY105" fmla="*/ 68199 h 343662"/>
                  <a:gd name="connsiteX106" fmla="*/ 112681 w 346471"/>
                  <a:gd name="connsiteY106" fmla="*/ 64579 h 3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6471" h="343662">
                    <a:moveTo>
                      <a:pt x="209645" y="381"/>
                    </a:moveTo>
                    <a:cubicBezTo>
                      <a:pt x="187642" y="381"/>
                      <a:pt x="165163" y="4953"/>
                      <a:pt x="142970" y="13811"/>
                    </a:cubicBezTo>
                    <a:cubicBezTo>
                      <a:pt x="124492" y="21241"/>
                      <a:pt x="106394" y="31814"/>
                      <a:pt x="89345" y="45149"/>
                    </a:cubicBezTo>
                    <a:cubicBezTo>
                      <a:pt x="87630" y="46482"/>
                      <a:pt x="85916" y="47911"/>
                      <a:pt x="84201" y="49340"/>
                    </a:cubicBezTo>
                    <a:lnTo>
                      <a:pt x="84392" y="49340"/>
                    </a:lnTo>
                    <a:cubicBezTo>
                      <a:pt x="78581" y="54293"/>
                      <a:pt x="72676" y="59722"/>
                      <a:pt x="67056" y="65532"/>
                    </a:cubicBezTo>
                    <a:cubicBezTo>
                      <a:pt x="64294" y="68294"/>
                      <a:pt x="61627" y="71247"/>
                      <a:pt x="58769" y="74486"/>
                    </a:cubicBezTo>
                    <a:lnTo>
                      <a:pt x="57436" y="76010"/>
                    </a:lnTo>
                    <a:lnTo>
                      <a:pt x="56102" y="77533"/>
                    </a:lnTo>
                    <a:lnTo>
                      <a:pt x="54769" y="79058"/>
                    </a:lnTo>
                    <a:lnTo>
                      <a:pt x="53530" y="80581"/>
                    </a:lnTo>
                    <a:lnTo>
                      <a:pt x="52292" y="82106"/>
                    </a:lnTo>
                    <a:lnTo>
                      <a:pt x="51149" y="83534"/>
                    </a:lnTo>
                    <a:lnTo>
                      <a:pt x="50101" y="84868"/>
                    </a:lnTo>
                    <a:cubicBezTo>
                      <a:pt x="48768" y="86487"/>
                      <a:pt x="47530" y="88106"/>
                      <a:pt x="46292" y="89821"/>
                    </a:cubicBezTo>
                    <a:cubicBezTo>
                      <a:pt x="38767" y="99822"/>
                      <a:pt x="31813" y="110871"/>
                      <a:pt x="25717" y="122301"/>
                    </a:cubicBezTo>
                    <a:lnTo>
                      <a:pt x="24765" y="124111"/>
                    </a:lnTo>
                    <a:cubicBezTo>
                      <a:pt x="22860" y="127825"/>
                      <a:pt x="21050" y="131540"/>
                      <a:pt x="19336" y="135350"/>
                    </a:cubicBezTo>
                    <a:lnTo>
                      <a:pt x="18764" y="136684"/>
                    </a:lnTo>
                    <a:lnTo>
                      <a:pt x="17431" y="139637"/>
                    </a:lnTo>
                    <a:cubicBezTo>
                      <a:pt x="16669" y="141542"/>
                      <a:pt x="15907" y="143446"/>
                      <a:pt x="15050" y="145447"/>
                    </a:cubicBezTo>
                    <a:lnTo>
                      <a:pt x="14383" y="146971"/>
                    </a:lnTo>
                    <a:lnTo>
                      <a:pt x="14097" y="148019"/>
                    </a:lnTo>
                    <a:cubicBezTo>
                      <a:pt x="7334" y="166021"/>
                      <a:pt x="2953" y="184499"/>
                      <a:pt x="1048" y="202978"/>
                    </a:cubicBezTo>
                    <a:cubicBezTo>
                      <a:pt x="381" y="209264"/>
                      <a:pt x="0" y="215932"/>
                      <a:pt x="0" y="222504"/>
                    </a:cubicBezTo>
                    <a:cubicBezTo>
                      <a:pt x="0" y="234696"/>
                      <a:pt x="1048" y="246983"/>
                      <a:pt x="3524" y="260223"/>
                    </a:cubicBezTo>
                    <a:cubicBezTo>
                      <a:pt x="3524" y="260604"/>
                      <a:pt x="3524" y="261080"/>
                      <a:pt x="3715" y="261366"/>
                    </a:cubicBezTo>
                    <a:cubicBezTo>
                      <a:pt x="6287" y="271558"/>
                      <a:pt x="9144" y="282321"/>
                      <a:pt x="13145" y="293275"/>
                    </a:cubicBezTo>
                    <a:lnTo>
                      <a:pt x="13335" y="293275"/>
                    </a:lnTo>
                    <a:cubicBezTo>
                      <a:pt x="15716" y="299371"/>
                      <a:pt x="18097" y="304705"/>
                      <a:pt x="20860" y="309753"/>
                    </a:cubicBezTo>
                    <a:cubicBezTo>
                      <a:pt x="25241" y="318040"/>
                      <a:pt x="30385" y="325088"/>
                      <a:pt x="36386" y="331184"/>
                    </a:cubicBezTo>
                    <a:cubicBezTo>
                      <a:pt x="41529" y="336233"/>
                      <a:pt x="47339" y="340424"/>
                      <a:pt x="53530" y="343662"/>
                    </a:cubicBezTo>
                    <a:lnTo>
                      <a:pt x="53530" y="343662"/>
                    </a:lnTo>
                    <a:lnTo>
                      <a:pt x="53054" y="341186"/>
                    </a:lnTo>
                    <a:lnTo>
                      <a:pt x="53054" y="340138"/>
                    </a:lnTo>
                    <a:cubicBezTo>
                      <a:pt x="49816" y="323850"/>
                      <a:pt x="47530" y="312134"/>
                      <a:pt x="45625" y="301466"/>
                    </a:cubicBezTo>
                    <a:lnTo>
                      <a:pt x="43815" y="303848"/>
                    </a:lnTo>
                    <a:lnTo>
                      <a:pt x="43053" y="305562"/>
                    </a:lnTo>
                    <a:cubicBezTo>
                      <a:pt x="42196" y="307562"/>
                      <a:pt x="40481" y="308800"/>
                      <a:pt x="38576" y="308800"/>
                    </a:cubicBezTo>
                    <a:cubicBezTo>
                      <a:pt x="38005" y="308800"/>
                      <a:pt x="37624" y="308800"/>
                      <a:pt x="37147" y="308705"/>
                    </a:cubicBezTo>
                    <a:cubicBezTo>
                      <a:pt x="36004" y="308324"/>
                      <a:pt x="34862" y="307372"/>
                      <a:pt x="34290" y="306134"/>
                    </a:cubicBezTo>
                    <a:cubicBezTo>
                      <a:pt x="33814" y="304991"/>
                      <a:pt x="33814" y="303848"/>
                      <a:pt x="34100" y="302895"/>
                    </a:cubicBezTo>
                    <a:cubicBezTo>
                      <a:pt x="41434" y="285655"/>
                      <a:pt x="50959" y="269748"/>
                      <a:pt x="62579" y="255461"/>
                    </a:cubicBezTo>
                    <a:cubicBezTo>
                      <a:pt x="75629" y="239268"/>
                      <a:pt x="91535" y="224219"/>
                      <a:pt x="110109" y="210598"/>
                    </a:cubicBezTo>
                    <a:cubicBezTo>
                      <a:pt x="129540" y="196310"/>
                      <a:pt x="149162" y="185452"/>
                      <a:pt x="168592" y="178308"/>
                    </a:cubicBezTo>
                    <a:cubicBezTo>
                      <a:pt x="178784" y="174593"/>
                      <a:pt x="189833" y="170879"/>
                      <a:pt x="200882" y="168783"/>
                    </a:cubicBezTo>
                    <a:cubicBezTo>
                      <a:pt x="213836" y="166402"/>
                      <a:pt x="224314" y="165163"/>
                      <a:pt x="233934" y="165163"/>
                    </a:cubicBezTo>
                    <a:lnTo>
                      <a:pt x="235172" y="165163"/>
                    </a:lnTo>
                    <a:cubicBezTo>
                      <a:pt x="246697" y="165163"/>
                      <a:pt x="256984" y="166116"/>
                      <a:pt x="266509" y="168116"/>
                    </a:cubicBezTo>
                    <a:cubicBezTo>
                      <a:pt x="272415" y="169259"/>
                      <a:pt x="277178" y="170498"/>
                      <a:pt x="281750" y="172117"/>
                    </a:cubicBezTo>
                    <a:cubicBezTo>
                      <a:pt x="283559" y="172688"/>
                      <a:pt x="285274" y="173450"/>
                      <a:pt x="287369" y="174308"/>
                    </a:cubicBezTo>
                    <a:lnTo>
                      <a:pt x="288512" y="174784"/>
                    </a:lnTo>
                    <a:cubicBezTo>
                      <a:pt x="290608" y="175641"/>
                      <a:pt x="292608" y="176498"/>
                      <a:pt x="294704" y="177546"/>
                    </a:cubicBezTo>
                    <a:cubicBezTo>
                      <a:pt x="295466" y="177927"/>
                      <a:pt x="296132" y="178403"/>
                      <a:pt x="296990" y="179070"/>
                    </a:cubicBezTo>
                    <a:lnTo>
                      <a:pt x="298418" y="179927"/>
                    </a:lnTo>
                    <a:cubicBezTo>
                      <a:pt x="302324" y="182594"/>
                      <a:pt x="304800" y="187262"/>
                      <a:pt x="304705" y="192024"/>
                    </a:cubicBezTo>
                    <a:cubicBezTo>
                      <a:pt x="304705" y="194596"/>
                      <a:pt x="303943" y="197072"/>
                      <a:pt x="302609" y="199168"/>
                    </a:cubicBezTo>
                    <a:cubicBezTo>
                      <a:pt x="300704" y="202121"/>
                      <a:pt x="297751" y="204216"/>
                      <a:pt x="294227" y="205264"/>
                    </a:cubicBezTo>
                    <a:cubicBezTo>
                      <a:pt x="294608" y="211836"/>
                      <a:pt x="295370" y="218123"/>
                      <a:pt x="296037" y="224314"/>
                    </a:cubicBezTo>
                    <a:cubicBezTo>
                      <a:pt x="300609" y="220694"/>
                      <a:pt x="304800" y="216503"/>
                      <a:pt x="309753" y="210884"/>
                    </a:cubicBezTo>
                    <a:cubicBezTo>
                      <a:pt x="313944" y="206026"/>
                      <a:pt x="317945" y="200692"/>
                      <a:pt x="322326" y="193834"/>
                    </a:cubicBezTo>
                    <a:cubicBezTo>
                      <a:pt x="329470" y="183071"/>
                      <a:pt x="334994" y="172117"/>
                      <a:pt x="338804" y="161354"/>
                    </a:cubicBezTo>
                    <a:cubicBezTo>
                      <a:pt x="346234" y="141161"/>
                      <a:pt x="348329" y="119920"/>
                      <a:pt x="344805" y="99917"/>
                    </a:cubicBezTo>
                    <a:cubicBezTo>
                      <a:pt x="341471" y="81534"/>
                      <a:pt x="332994" y="63722"/>
                      <a:pt x="320230" y="48387"/>
                    </a:cubicBezTo>
                    <a:cubicBezTo>
                      <a:pt x="308134" y="33909"/>
                      <a:pt x="291751" y="21812"/>
                      <a:pt x="272796" y="13335"/>
                    </a:cubicBezTo>
                    <a:cubicBezTo>
                      <a:pt x="254317" y="4858"/>
                      <a:pt x="232886" y="191"/>
                      <a:pt x="211074" y="0"/>
                    </a:cubicBezTo>
                    <a:lnTo>
                      <a:pt x="209741" y="0"/>
                    </a:lnTo>
                    <a:close/>
                    <a:moveTo>
                      <a:pt x="149447" y="34576"/>
                    </a:moveTo>
                    <a:cubicBezTo>
                      <a:pt x="149447" y="33242"/>
                      <a:pt x="150304" y="32099"/>
                      <a:pt x="151829" y="31623"/>
                    </a:cubicBezTo>
                    <a:cubicBezTo>
                      <a:pt x="167259" y="28289"/>
                      <a:pt x="181928" y="26575"/>
                      <a:pt x="195548" y="26289"/>
                    </a:cubicBezTo>
                    <a:cubicBezTo>
                      <a:pt x="197358" y="26289"/>
                      <a:pt x="199168" y="26289"/>
                      <a:pt x="200978" y="26289"/>
                    </a:cubicBezTo>
                    <a:cubicBezTo>
                      <a:pt x="214408" y="26289"/>
                      <a:pt x="226409" y="27432"/>
                      <a:pt x="237649" y="30004"/>
                    </a:cubicBezTo>
                    <a:cubicBezTo>
                      <a:pt x="252222" y="33338"/>
                      <a:pt x="265843" y="38767"/>
                      <a:pt x="278321" y="46101"/>
                    </a:cubicBezTo>
                    <a:cubicBezTo>
                      <a:pt x="292227" y="54388"/>
                      <a:pt x="303562" y="63913"/>
                      <a:pt x="311849" y="74486"/>
                    </a:cubicBezTo>
                    <a:cubicBezTo>
                      <a:pt x="312706" y="75533"/>
                      <a:pt x="313182" y="76962"/>
                      <a:pt x="313182" y="78391"/>
                    </a:cubicBezTo>
                    <a:lnTo>
                      <a:pt x="313182" y="79439"/>
                    </a:lnTo>
                    <a:cubicBezTo>
                      <a:pt x="312896" y="81344"/>
                      <a:pt x="312039" y="82963"/>
                      <a:pt x="310420" y="84106"/>
                    </a:cubicBezTo>
                    <a:cubicBezTo>
                      <a:pt x="309277" y="84963"/>
                      <a:pt x="307848" y="85439"/>
                      <a:pt x="306229" y="85439"/>
                    </a:cubicBezTo>
                    <a:lnTo>
                      <a:pt x="305276" y="85439"/>
                    </a:lnTo>
                    <a:cubicBezTo>
                      <a:pt x="303467" y="85058"/>
                      <a:pt x="302038" y="84296"/>
                      <a:pt x="300800" y="82677"/>
                    </a:cubicBezTo>
                    <a:cubicBezTo>
                      <a:pt x="297751" y="79153"/>
                      <a:pt x="294704" y="75724"/>
                      <a:pt x="291465" y="72390"/>
                    </a:cubicBezTo>
                    <a:cubicBezTo>
                      <a:pt x="284702" y="65627"/>
                      <a:pt x="276796" y="59531"/>
                      <a:pt x="268224" y="54102"/>
                    </a:cubicBezTo>
                    <a:lnTo>
                      <a:pt x="267271" y="53816"/>
                    </a:lnTo>
                    <a:cubicBezTo>
                      <a:pt x="257651" y="48101"/>
                      <a:pt x="246602" y="43434"/>
                      <a:pt x="233458" y="39529"/>
                    </a:cubicBezTo>
                    <a:cubicBezTo>
                      <a:pt x="219170" y="35528"/>
                      <a:pt x="204883" y="33528"/>
                      <a:pt x="191262" y="33433"/>
                    </a:cubicBezTo>
                    <a:lnTo>
                      <a:pt x="190309" y="33242"/>
                    </a:lnTo>
                    <a:lnTo>
                      <a:pt x="190309" y="33242"/>
                    </a:lnTo>
                    <a:cubicBezTo>
                      <a:pt x="177641" y="33242"/>
                      <a:pt x="164783" y="34671"/>
                      <a:pt x="152114" y="37338"/>
                    </a:cubicBezTo>
                    <a:cubicBezTo>
                      <a:pt x="150781" y="37338"/>
                      <a:pt x="149733" y="36195"/>
                      <a:pt x="149542" y="34671"/>
                    </a:cubicBezTo>
                    <a:moveTo>
                      <a:pt x="112681" y="64484"/>
                    </a:moveTo>
                    <a:cubicBezTo>
                      <a:pt x="112681" y="62770"/>
                      <a:pt x="113824" y="61246"/>
                      <a:pt x="115729" y="60960"/>
                    </a:cubicBezTo>
                    <a:cubicBezTo>
                      <a:pt x="130969" y="57531"/>
                      <a:pt x="146113" y="55912"/>
                      <a:pt x="160687" y="55912"/>
                    </a:cubicBezTo>
                    <a:cubicBezTo>
                      <a:pt x="166688" y="55912"/>
                      <a:pt x="172879" y="56198"/>
                      <a:pt x="179261" y="56960"/>
                    </a:cubicBezTo>
                    <a:cubicBezTo>
                      <a:pt x="184880" y="57436"/>
                      <a:pt x="189929" y="58293"/>
                      <a:pt x="194596" y="59341"/>
                    </a:cubicBezTo>
                    <a:cubicBezTo>
                      <a:pt x="199930" y="60579"/>
                      <a:pt x="204978" y="62008"/>
                      <a:pt x="209836" y="63722"/>
                    </a:cubicBezTo>
                    <a:cubicBezTo>
                      <a:pt x="220694" y="67627"/>
                      <a:pt x="230600" y="72581"/>
                      <a:pt x="239363" y="78391"/>
                    </a:cubicBezTo>
                    <a:cubicBezTo>
                      <a:pt x="240792" y="79439"/>
                      <a:pt x="241840" y="81534"/>
                      <a:pt x="242125" y="84106"/>
                    </a:cubicBezTo>
                    <a:cubicBezTo>
                      <a:pt x="242125" y="85820"/>
                      <a:pt x="241649" y="87440"/>
                      <a:pt x="240601" y="88868"/>
                    </a:cubicBezTo>
                    <a:cubicBezTo>
                      <a:pt x="239363" y="90488"/>
                      <a:pt x="237458" y="91535"/>
                      <a:pt x="235363" y="91631"/>
                    </a:cubicBezTo>
                    <a:cubicBezTo>
                      <a:pt x="232886" y="91631"/>
                      <a:pt x="231648" y="91059"/>
                      <a:pt x="230029" y="90106"/>
                    </a:cubicBezTo>
                    <a:cubicBezTo>
                      <a:pt x="227171" y="88202"/>
                      <a:pt x="224219" y="86297"/>
                      <a:pt x="221171" y="84487"/>
                    </a:cubicBezTo>
                    <a:cubicBezTo>
                      <a:pt x="214884" y="80772"/>
                      <a:pt x="208788" y="77724"/>
                      <a:pt x="203073" y="75343"/>
                    </a:cubicBezTo>
                    <a:cubicBezTo>
                      <a:pt x="196977" y="72771"/>
                      <a:pt x="191167" y="70866"/>
                      <a:pt x="185928" y="69437"/>
                    </a:cubicBezTo>
                    <a:cubicBezTo>
                      <a:pt x="179832" y="67532"/>
                      <a:pt x="174022" y="66294"/>
                      <a:pt x="168307" y="65532"/>
                    </a:cubicBezTo>
                    <a:cubicBezTo>
                      <a:pt x="162687" y="64865"/>
                      <a:pt x="156972" y="64389"/>
                      <a:pt x="150781" y="64389"/>
                    </a:cubicBezTo>
                    <a:cubicBezTo>
                      <a:pt x="139541" y="64389"/>
                      <a:pt x="127825" y="65723"/>
                      <a:pt x="116110" y="68199"/>
                    </a:cubicBezTo>
                    <a:cubicBezTo>
                      <a:pt x="114300" y="68008"/>
                      <a:pt x="112776" y="66485"/>
                      <a:pt x="112681" y="64579"/>
                    </a:cubicBezTo>
                  </a:path>
                </a:pathLst>
              </a:custGeom>
              <a:solidFill>
                <a:srgbClr val="FDCBCF"/>
              </a:solidFill>
              <a:ln w="9525" cap="flat">
                <a:noFill/>
                <a:prstDash val="solid"/>
                <a:miter/>
              </a:ln>
            </p:spPr>
            <p:txBody>
              <a:bodyPr rtlCol="0" anchor="ctr"/>
              <a:lstStyle/>
              <a:p>
                <a:endParaRPr lang="en-US"/>
              </a:p>
            </p:txBody>
          </p:sp>
          <p:grpSp>
            <p:nvGrpSpPr>
              <p:cNvPr id="1268" name="Graphic 100">
                <a:extLst>
                  <a:ext uri="{FF2B5EF4-FFF2-40B4-BE49-F238E27FC236}">
                    <a16:creationId xmlns:a16="http://schemas.microsoft.com/office/drawing/2014/main" id="{946D360A-8778-83AB-BC33-9E766C3AA906}"/>
                  </a:ext>
                </a:extLst>
              </p:cNvPr>
              <p:cNvGrpSpPr/>
              <p:nvPr/>
            </p:nvGrpSpPr>
            <p:grpSpPr>
              <a:xfrm>
                <a:off x="4138710" y="3987174"/>
                <a:ext cx="211244" cy="77760"/>
                <a:chOff x="4138710" y="3987174"/>
                <a:chExt cx="211244" cy="77760"/>
              </a:xfrm>
              <a:solidFill>
                <a:srgbClr val="1ECCDF"/>
              </a:solidFill>
            </p:grpSpPr>
            <p:sp>
              <p:nvSpPr>
                <p:cNvPr id="1303" name="Freeform: Shape 1302">
                  <a:extLst>
                    <a:ext uri="{FF2B5EF4-FFF2-40B4-BE49-F238E27FC236}">
                      <a16:creationId xmlns:a16="http://schemas.microsoft.com/office/drawing/2014/main" id="{258C3B03-3611-DC96-8319-40358D6D439A}"/>
                    </a:ext>
                  </a:extLst>
                </p:cNvPr>
                <p:cNvSpPr/>
                <p:nvPr/>
              </p:nvSpPr>
              <p:spPr>
                <a:xfrm>
                  <a:off x="4138710" y="4018225"/>
                  <a:ext cx="140586" cy="46708"/>
                </a:xfrm>
                <a:custGeom>
                  <a:avLst/>
                  <a:gdLst>
                    <a:gd name="connsiteX0" fmla="*/ 134395 w 140586"/>
                    <a:gd name="connsiteY0" fmla="*/ 23146 h 46708"/>
                    <a:gd name="connsiteX1" fmla="*/ 102772 w 140586"/>
                    <a:gd name="connsiteY1" fmla="*/ 8382 h 46708"/>
                    <a:gd name="connsiteX2" fmla="*/ 70959 w 140586"/>
                    <a:gd name="connsiteY2" fmla="*/ 1333 h 46708"/>
                    <a:gd name="connsiteX3" fmla="*/ 50004 w 140586"/>
                    <a:gd name="connsiteY3" fmla="*/ 0 h 46708"/>
                    <a:gd name="connsiteX4" fmla="*/ 39050 w 140586"/>
                    <a:gd name="connsiteY4" fmla="*/ 286 h 46708"/>
                    <a:gd name="connsiteX5" fmla="*/ 3903 w 140586"/>
                    <a:gd name="connsiteY5" fmla="*/ 6001 h 46708"/>
                    <a:gd name="connsiteX6" fmla="*/ 188 w 140586"/>
                    <a:gd name="connsiteY6" fmla="*/ 12573 h 46708"/>
                    <a:gd name="connsiteX7" fmla="*/ 6760 w 140586"/>
                    <a:gd name="connsiteY7" fmla="*/ 16288 h 46708"/>
                    <a:gd name="connsiteX8" fmla="*/ 14571 w 140586"/>
                    <a:gd name="connsiteY8" fmla="*/ 14859 h 46708"/>
                    <a:gd name="connsiteX9" fmla="*/ 54290 w 140586"/>
                    <a:gd name="connsiteY9" fmla="*/ 14478 h 46708"/>
                    <a:gd name="connsiteX10" fmla="*/ 82579 w 140586"/>
                    <a:gd name="connsiteY10" fmla="*/ 21907 h 46708"/>
                    <a:gd name="connsiteX11" fmla="*/ 121441 w 140586"/>
                    <a:gd name="connsiteY11" fmla="*/ 44958 h 46708"/>
                    <a:gd name="connsiteX12" fmla="*/ 131252 w 140586"/>
                    <a:gd name="connsiteY12" fmla="*/ 46292 h 46708"/>
                    <a:gd name="connsiteX13" fmla="*/ 138872 w 140586"/>
                    <a:gd name="connsiteY13" fmla="*/ 40386 h 46708"/>
                    <a:gd name="connsiteX14" fmla="*/ 134300 w 140586"/>
                    <a:gd name="connsiteY14" fmla="*/ 23050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86" h="46708">
                      <a:moveTo>
                        <a:pt x="134395" y="23146"/>
                      </a:moveTo>
                      <a:cubicBezTo>
                        <a:pt x="124394" y="17240"/>
                        <a:pt x="113821" y="12097"/>
                        <a:pt x="102772" y="8382"/>
                      </a:cubicBezTo>
                      <a:cubicBezTo>
                        <a:pt x="92580" y="4858"/>
                        <a:pt x="81722" y="2762"/>
                        <a:pt x="70959" y="1333"/>
                      </a:cubicBezTo>
                      <a:cubicBezTo>
                        <a:pt x="64005" y="476"/>
                        <a:pt x="57052" y="0"/>
                        <a:pt x="50004" y="0"/>
                      </a:cubicBezTo>
                      <a:cubicBezTo>
                        <a:pt x="46384" y="0"/>
                        <a:pt x="42765" y="95"/>
                        <a:pt x="39050" y="286"/>
                      </a:cubicBezTo>
                      <a:cubicBezTo>
                        <a:pt x="27144" y="952"/>
                        <a:pt x="15523" y="3429"/>
                        <a:pt x="3903" y="6001"/>
                      </a:cubicBezTo>
                      <a:cubicBezTo>
                        <a:pt x="1045" y="6667"/>
                        <a:pt x="-574" y="9906"/>
                        <a:pt x="188" y="12573"/>
                      </a:cubicBezTo>
                      <a:cubicBezTo>
                        <a:pt x="1045" y="15526"/>
                        <a:pt x="3903" y="16954"/>
                        <a:pt x="6760" y="16288"/>
                      </a:cubicBezTo>
                      <a:cubicBezTo>
                        <a:pt x="9332" y="15716"/>
                        <a:pt x="11904" y="15240"/>
                        <a:pt x="14571" y="14859"/>
                      </a:cubicBezTo>
                      <a:cubicBezTo>
                        <a:pt x="27810" y="13144"/>
                        <a:pt x="41050" y="12859"/>
                        <a:pt x="54290" y="14478"/>
                      </a:cubicBezTo>
                      <a:cubicBezTo>
                        <a:pt x="63910" y="15907"/>
                        <a:pt x="73530" y="18288"/>
                        <a:pt x="82579" y="21907"/>
                      </a:cubicBezTo>
                      <a:cubicBezTo>
                        <a:pt x="96390" y="27908"/>
                        <a:pt x="109440" y="35814"/>
                        <a:pt x="121441" y="44958"/>
                      </a:cubicBezTo>
                      <a:cubicBezTo>
                        <a:pt x="124013" y="46863"/>
                        <a:pt x="128299" y="47053"/>
                        <a:pt x="131252" y="46292"/>
                      </a:cubicBezTo>
                      <a:cubicBezTo>
                        <a:pt x="134395" y="45434"/>
                        <a:pt x="137157" y="43243"/>
                        <a:pt x="138872" y="40386"/>
                      </a:cubicBezTo>
                      <a:cubicBezTo>
                        <a:pt x="142396" y="34385"/>
                        <a:pt x="140301" y="26575"/>
                        <a:pt x="134300" y="23050"/>
                      </a:cubicBezTo>
                      <a:close/>
                    </a:path>
                  </a:pathLst>
                </a:custGeom>
                <a:solidFill>
                  <a:srgbClr val="FBABB1"/>
                </a:solid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id="{C91515DB-FA46-F013-12BD-520EB2F3634D}"/>
                    </a:ext>
                  </a:extLst>
                </p:cNvPr>
                <p:cNvSpPr/>
                <p:nvPr/>
              </p:nvSpPr>
              <p:spPr>
                <a:xfrm>
                  <a:off x="4175458" y="3987174"/>
                  <a:ext cx="174496" cy="70442"/>
                </a:xfrm>
                <a:custGeom>
                  <a:avLst/>
                  <a:gdLst>
                    <a:gd name="connsiteX0" fmla="*/ 173275 w 174496"/>
                    <a:gd name="connsiteY0" fmla="*/ 53245 h 70442"/>
                    <a:gd name="connsiteX1" fmla="*/ 168799 w 174496"/>
                    <a:gd name="connsiteY1" fmla="*/ 42481 h 70442"/>
                    <a:gd name="connsiteX2" fmla="*/ 160607 w 174496"/>
                    <a:gd name="connsiteY2" fmla="*/ 32194 h 70442"/>
                    <a:gd name="connsiteX3" fmla="*/ 141557 w 174496"/>
                    <a:gd name="connsiteY3" fmla="*/ 17240 h 70442"/>
                    <a:gd name="connsiteX4" fmla="*/ 118697 w 174496"/>
                    <a:gd name="connsiteY4" fmla="*/ 6858 h 70442"/>
                    <a:gd name="connsiteX5" fmla="*/ 93742 w 174496"/>
                    <a:gd name="connsiteY5" fmla="*/ 1619 h 70442"/>
                    <a:gd name="connsiteX6" fmla="*/ 70119 w 174496"/>
                    <a:gd name="connsiteY6" fmla="*/ 95 h 70442"/>
                    <a:gd name="connsiteX7" fmla="*/ 61928 w 174496"/>
                    <a:gd name="connsiteY7" fmla="*/ 0 h 70442"/>
                    <a:gd name="connsiteX8" fmla="*/ 46593 w 174496"/>
                    <a:gd name="connsiteY8" fmla="*/ 381 h 70442"/>
                    <a:gd name="connsiteX9" fmla="*/ 4302 w 174496"/>
                    <a:gd name="connsiteY9" fmla="*/ 6477 h 70442"/>
                    <a:gd name="connsiteX10" fmla="*/ 206 w 174496"/>
                    <a:gd name="connsiteY10" fmla="*/ 13621 h 70442"/>
                    <a:gd name="connsiteX11" fmla="*/ 7445 w 174496"/>
                    <a:gd name="connsiteY11" fmla="*/ 17717 h 70442"/>
                    <a:gd name="connsiteX12" fmla="*/ 13541 w 174496"/>
                    <a:gd name="connsiteY12" fmla="*/ 16573 h 70442"/>
                    <a:gd name="connsiteX13" fmla="*/ 60214 w 174496"/>
                    <a:gd name="connsiteY13" fmla="*/ 16573 h 70442"/>
                    <a:gd name="connsiteX14" fmla="*/ 83931 w 174496"/>
                    <a:gd name="connsiteY14" fmla="*/ 22003 h 70442"/>
                    <a:gd name="connsiteX15" fmla="*/ 107267 w 174496"/>
                    <a:gd name="connsiteY15" fmla="*/ 30671 h 70442"/>
                    <a:gd name="connsiteX16" fmla="*/ 133270 w 174496"/>
                    <a:gd name="connsiteY16" fmla="*/ 45434 h 70442"/>
                    <a:gd name="connsiteX17" fmla="*/ 142890 w 174496"/>
                    <a:gd name="connsiteY17" fmla="*/ 54388 h 70442"/>
                    <a:gd name="connsiteX18" fmla="*/ 147748 w 174496"/>
                    <a:gd name="connsiteY18" fmla="*/ 59912 h 70442"/>
                    <a:gd name="connsiteX19" fmla="*/ 152130 w 174496"/>
                    <a:gd name="connsiteY19" fmla="*/ 64579 h 70442"/>
                    <a:gd name="connsiteX20" fmla="*/ 168608 w 174496"/>
                    <a:gd name="connsiteY20" fmla="*/ 68866 h 70442"/>
                    <a:gd name="connsiteX21" fmla="*/ 173371 w 174496"/>
                    <a:gd name="connsiteY21" fmla="*/ 53150 h 7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496" h="70442">
                      <a:moveTo>
                        <a:pt x="173275" y="53245"/>
                      </a:moveTo>
                      <a:cubicBezTo>
                        <a:pt x="172228" y="49435"/>
                        <a:pt x="170799" y="45815"/>
                        <a:pt x="168799" y="42481"/>
                      </a:cubicBezTo>
                      <a:cubicBezTo>
                        <a:pt x="166608" y="38767"/>
                        <a:pt x="163560" y="35338"/>
                        <a:pt x="160607" y="32194"/>
                      </a:cubicBezTo>
                      <a:cubicBezTo>
                        <a:pt x="155082" y="26384"/>
                        <a:pt x="148415" y="21431"/>
                        <a:pt x="141557" y="17240"/>
                      </a:cubicBezTo>
                      <a:cubicBezTo>
                        <a:pt x="134413" y="12954"/>
                        <a:pt x="126603" y="9525"/>
                        <a:pt x="118697" y="6858"/>
                      </a:cubicBezTo>
                      <a:cubicBezTo>
                        <a:pt x="110601" y="4191"/>
                        <a:pt x="102219" y="2667"/>
                        <a:pt x="93742" y="1619"/>
                      </a:cubicBezTo>
                      <a:cubicBezTo>
                        <a:pt x="85931" y="667"/>
                        <a:pt x="77930" y="286"/>
                        <a:pt x="70119" y="95"/>
                      </a:cubicBezTo>
                      <a:cubicBezTo>
                        <a:pt x="67357" y="95"/>
                        <a:pt x="64690" y="0"/>
                        <a:pt x="61928" y="0"/>
                      </a:cubicBezTo>
                      <a:cubicBezTo>
                        <a:pt x="56785" y="0"/>
                        <a:pt x="51736" y="95"/>
                        <a:pt x="46593" y="381"/>
                      </a:cubicBezTo>
                      <a:cubicBezTo>
                        <a:pt x="32305" y="1048"/>
                        <a:pt x="18208" y="3238"/>
                        <a:pt x="4302" y="6477"/>
                      </a:cubicBezTo>
                      <a:cubicBezTo>
                        <a:pt x="1254" y="7144"/>
                        <a:pt x="-651" y="10763"/>
                        <a:pt x="206" y="13621"/>
                      </a:cubicBezTo>
                      <a:cubicBezTo>
                        <a:pt x="1063" y="16859"/>
                        <a:pt x="4302" y="18383"/>
                        <a:pt x="7445" y="17717"/>
                      </a:cubicBezTo>
                      <a:cubicBezTo>
                        <a:pt x="9445" y="17240"/>
                        <a:pt x="11541" y="16954"/>
                        <a:pt x="13541" y="16573"/>
                      </a:cubicBezTo>
                      <a:cubicBezTo>
                        <a:pt x="28972" y="14573"/>
                        <a:pt x="44783" y="14669"/>
                        <a:pt x="60214" y="16573"/>
                      </a:cubicBezTo>
                      <a:cubicBezTo>
                        <a:pt x="68310" y="17717"/>
                        <a:pt x="76215" y="19431"/>
                        <a:pt x="83931" y="22003"/>
                      </a:cubicBezTo>
                      <a:cubicBezTo>
                        <a:pt x="91836" y="24575"/>
                        <a:pt x="99552" y="27527"/>
                        <a:pt x="107267" y="30671"/>
                      </a:cubicBezTo>
                      <a:cubicBezTo>
                        <a:pt x="116411" y="34671"/>
                        <a:pt x="125269" y="39529"/>
                        <a:pt x="133270" y="45434"/>
                      </a:cubicBezTo>
                      <a:cubicBezTo>
                        <a:pt x="136699" y="48196"/>
                        <a:pt x="139843" y="51149"/>
                        <a:pt x="142890" y="54388"/>
                      </a:cubicBezTo>
                      <a:cubicBezTo>
                        <a:pt x="144605" y="56198"/>
                        <a:pt x="146129" y="58102"/>
                        <a:pt x="147748" y="59912"/>
                      </a:cubicBezTo>
                      <a:cubicBezTo>
                        <a:pt x="149177" y="61531"/>
                        <a:pt x="150606" y="63056"/>
                        <a:pt x="152130" y="64579"/>
                      </a:cubicBezTo>
                      <a:cubicBezTo>
                        <a:pt x="155178" y="70390"/>
                        <a:pt x="163179" y="72009"/>
                        <a:pt x="168608" y="68866"/>
                      </a:cubicBezTo>
                      <a:cubicBezTo>
                        <a:pt x="174228" y="65532"/>
                        <a:pt x="175847" y="58865"/>
                        <a:pt x="173371" y="53150"/>
                      </a:cubicBezTo>
                      <a:close/>
                    </a:path>
                  </a:pathLst>
                </a:custGeom>
                <a:solidFill>
                  <a:srgbClr val="FBABB1"/>
                </a:solidFill>
                <a:ln w="9525" cap="flat">
                  <a:noFill/>
                  <a:prstDash val="solid"/>
                  <a:miter/>
                </a:ln>
              </p:spPr>
              <p:txBody>
                <a:bodyPr rtlCol="0" anchor="ctr"/>
                <a:lstStyle/>
                <a:p>
                  <a:endParaRPr lang="en-US"/>
                </a:p>
              </p:txBody>
            </p:sp>
          </p:grpSp>
          <p:grpSp>
            <p:nvGrpSpPr>
              <p:cNvPr id="1269" name="Graphic 100">
                <a:extLst>
                  <a:ext uri="{FF2B5EF4-FFF2-40B4-BE49-F238E27FC236}">
                    <a16:creationId xmlns:a16="http://schemas.microsoft.com/office/drawing/2014/main" id="{5CDBF7A6-0FE6-7A4C-CCD5-62730B7368E7}"/>
                  </a:ext>
                </a:extLst>
              </p:cNvPr>
              <p:cNvGrpSpPr/>
              <p:nvPr/>
            </p:nvGrpSpPr>
            <p:grpSpPr>
              <a:xfrm>
                <a:off x="4055295" y="4141002"/>
                <a:ext cx="361069" cy="281273"/>
                <a:chOff x="4055295" y="4141002"/>
                <a:chExt cx="361069" cy="281273"/>
              </a:xfrm>
            </p:grpSpPr>
            <p:sp>
              <p:nvSpPr>
                <p:cNvPr id="1271" name="Freeform: Shape 1270">
                  <a:extLst>
                    <a:ext uri="{FF2B5EF4-FFF2-40B4-BE49-F238E27FC236}">
                      <a16:creationId xmlns:a16="http://schemas.microsoft.com/office/drawing/2014/main" id="{22986C8B-D62E-08DF-FEE5-FAF7CA403F00}"/>
                    </a:ext>
                  </a:extLst>
                </p:cNvPr>
                <p:cNvSpPr/>
                <p:nvPr/>
              </p:nvSpPr>
              <p:spPr>
                <a:xfrm>
                  <a:off x="4055295" y="4141002"/>
                  <a:ext cx="361069" cy="281273"/>
                </a:xfrm>
                <a:custGeom>
                  <a:avLst/>
                  <a:gdLst>
                    <a:gd name="connsiteX0" fmla="*/ 360781 w 361069"/>
                    <a:gd name="connsiteY0" fmla="*/ 138113 h 281273"/>
                    <a:gd name="connsiteX1" fmla="*/ 354113 w 361069"/>
                    <a:gd name="connsiteY1" fmla="*/ 117443 h 281273"/>
                    <a:gd name="connsiteX2" fmla="*/ 342111 w 361069"/>
                    <a:gd name="connsiteY2" fmla="*/ 96869 h 281273"/>
                    <a:gd name="connsiteX3" fmla="*/ 308488 w 361069"/>
                    <a:gd name="connsiteY3" fmla="*/ 56293 h 281273"/>
                    <a:gd name="connsiteX4" fmla="*/ 278961 w 361069"/>
                    <a:gd name="connsiteY4" fmla="*/ 22384 h 281273"/>
                    <a:gd name="connsiteX5" fmla="*/ 278770 w 361069"/>
                    <a:gd name="connsiteY5" fmla="*/ 22193 h 281273"/>
                    <a:gd name="connsiteX6" fmla="*/ 278770 w 361069"/>
                    <a:gd name="connsiteY6" fmla="*/ 22193 h 281273"/>
                    <a:gd name="connsiteX7" fmla="*/ 278770 w 361069"/>
                    <a:gd name="connsiteY7" fmla="*/ 22193 h 281273"/>
                    <a:gd name="connsiteX8" fmla="*/ 272007 w 361069"/>
                    <a:gd name="connsiteY8" fmla="*/ 12097 h 281273"/>
                    <a:gd name="connsiteX9" fmla="*/ 270865 w 361069"/>
                    <a:gd name="connsiteY9" fmla="*/ 10954 h 281273"/>
                    <a:gd name="connsiteX10" fmla="*/ 266102 w 361069"/>
                    <a:gd name="connsiteY10" fmla="*/ 7239 h 281273"/>
                    <a:gd name="connsiteX11" fmla="*/ 260482 w 361069"/>
                    <a:gd name="connsiteY11" fmla="*/ 4381 h 281273"/>
                    <a:gd name="connsiteX12" fmla="*/ 223335 w 361069"/>
                    <a:gd name="connsiteY12" fmla="*/ 0 h 281273"/>
                    <a:gd name="connsiteX13" fmla="*/ 193426 w 361069"/>
                    <a:gd name="connsiteY13" fmla="*/ 2476 h 281273"/>
                    <a:gd name="connsiteX14" fmla="*/ 123894 w 361069"/>
                    <a:gd name="connsiteY14" fmla="*/ 25146 h 281273"/>
                    <a:gd name="connsiteX15" fmla="*/ 63124 w 361069"/>
                    <a:gd name="connsiteY15" fmla="*/ 65627 h 281273"/>
                    <a:gd name="connsiteX16" fmla="*/ 38931 w 361069"/>
                    <a:gd name="connsiteY16" fmla="*/ 90106 h 281273"/>
                    <a:gd name="connsiteX17" fmla="*/ 24072 w 361069"/>
                    <a:gd name="connsiteY17" fmla="*/ 110395 h 281273"/>
                    <a:gd name="connsiteX18" fmla="*/ 19690 w 361069"/>
                    <a:gd name="connsiteY18" fmla="*/ 116872 h 281273"/>
                    <a:gd name="connsiteX19" fmla="*/ 8736 w 361069"/>
                    <a:gd name="connsiteY19" fmla="*/ 127254 h 281273"/>
                    <a:gd name="connsiteX20" fmla="*/ 7403 w 361069"/>
                    <a:gd name="connsiteY20" fmla="*/ 140398 h 281273"/>
                    <a:gd name="connsiteX21" fmla="*/ 6165 w 361069"/>
                    <a:gd name="connsiteY21" fmla="*/ 152781 h 281273"/>
                    <a:gd name="connsiteX22" fmla="*/ 4641 w 361069"/>
                    <a:gd name="connsiteY22" fmla="*/ 164211 h 281273"/>
                    <a:gd name="connsiteX23" fmla="*/ 3974 w 361069"/>
                    <a:gd name="connsiteY23" fmla="*/ 168878 h 281273"/>
                    <a:gd name="connsiteX24" fmla="*/ 69 w 361069"/>
                    <a:gd name="connsiteY24" fmla="*/ 210121 h 281273"/>
                    <a:gd name="connsiteX25" fmla="*/ 831 w 361069"/>
                    <a:gd name="connsiteY25" fmla="*/ 231362 h 281273"/>
                    <a:gd name="connsiteX26" fmla="*/ 5593 w 361069"/>
                    <a:gd name="connsiteY26" fmla="*/ 248317 h 281273"/>
                    <a:gd name="connsiteX27" fmla="*/ 20357 w 361069"/>
                    <a:gd name="connsiteY27" fmla="*/ 262223 h 281273"/>
                    <a:gd name="connsiteX28" fmla="*/ 26358 w 361069"/>
                    <a:gd name="connsiteY28" fmla="*/ 263271 h 281273"/>
                    <a:gd name="connsiteX29" fmla="*/ 33311 w 361069"/>
                    <a:gd name="connsiteY29" fmla="*/ 261842 h 281273"/>
                    <a:gd name="connsiteX30" fmla="*/ 36645 w 361069"/>
                    <a:gd name="connsiteY30" fmla="*/ 259842 h 281273"/>
                    <a:gd name="connsiteX31" fmla="*/ 39693 w 361069"/>
                    <a:gd name="connsiteY31" fmla="*/ 262509 h 281273"/>
                    <a:gd name="connsiteX32" fmla="*/ 42455 w 361069"/>
                    <a:gd name="connsiteY32" fmla="*/ 265462 h 281273"/>
                    <a:gd name="connsiteX33" fmla="*/ 48170 w 361069"/>
                    <a:gd name="connsiteY33" fmla="*/ 271272 h 281273"/>
                    <a:gd name="connsiteX34" fmla="*/ 59410 w 361069"/>
                    <a:gd name="connsiteY34" fmla="*/ 278797 h 281273"/>
                    <a:gd name="connsiteX35" fmla="*/ 70839 w 361069"/>
                    <a:gd name="connsiteY35" fmla="*/ 281273 h 281273"/>
                    <a:gd name="connsiteX36" fmla="*/ 72364 w 361069"/>
                    <a:gd name="connsiteY36" fmla="*/ 281273 h 281273"/>
                    <a:gd name="connsiteX37" fmla="*/ 83603 w 361069"/>
                    <a:gd name="connsiteY37" fmla="*/ 279273 h 281273"/>
                    <a:gd name="connsiteX38" fmla="*/ 98081 w 361069"/>
                    <a:gd name="connsiteY38" fmla="*/ 267271 h 281273"/>
                    <a:gd name="connsiteX39" fmla="*/ 105510 w 361069"/>
                    <a:gd name="connsiteY39" fmla="*/ 255079 h 281273"/>
                    <a:gd name="connsiteX40" fmla="*/ 107225 w 361069"/>
                    <a:gd name="connsiteY40" fmla="*/ 251936 h 281273"/>
                    <a:gd name="connsiteX41" fmla="*/ 113321 w 361069"/>
                    <a:gd name="connsiteY41" fmla="*/ 243364 h 281273"/>
                    <a:gd name="connsiteX42" fmla="*/ 115798 w 361069"/>
                    <a:gd name="connsiteY42" fmla="*/ 241363 h 281273"/>
                    <a:gd name="connsiteX43" fmla="*/ 117988 w 361069"/>
                    <a:gd name="connsiteY43" fmla="*/ 240411 h 281273"/>
                    <a:gd name="connsiteX44" fmla="*/ 120560 w 361069"/>
                    <a:gd name="connsiteY44" fmla="*/ 240125 h 281273"/>
                    <a:gd name="connsiteX45" fmla="*/ 123322 w 361069"/>
                    <a:gd name="connsiteY45" fmla="*/ 240506 h 281273"/>
                    <a:gd name="connsiteX46" fmla="*/ 127513 w 361069"/>
                    <a:gd name="connsiteY46" fmla="*/ 242316 h 281273"/>
                    <a:gd name="connsiteX47" fmla="*/ 134657 w 361069"/>
                    <a:gd name="connsiteY47" fmla="*/ 247364 h 281273"/>
                    <a:gd name="connsiteX48" fmla="*/ 148087 w 361069"/>
                    <a:gd name="connsiteY48" fmla="*/ 255937 h 281273"/>
                    <a:gd name="connsiteX49" fmla="*/ 161708 w 361069"/>
                    <a:gd name="connsiteY49" fmla="*/ 258889 h 281273"/>
                    <a:gd name="connsiteX50" fmla="*/ 178091 w 361069"/>
                    <a:gd name="connsiteY50" fmla="*/ 254698 h 281273"/>
                    <a:gd name="connsiteX51" fmla="*/ 189711 w 361069"/>
                    <a:gd name="connsiteY51" fmla="*/ 244412 h 281273"/>
                    <a:gd name="connsiteX52" fmla="*/ 196760 w 361069"/>
                    <a:gd name="connsiteY52" fmla="*/ 231743 h 281273"/>
                    <a:gd name="connsiteX53" fmla="*/ 198474 w 361069"/>
                    <a:gd name="connsiteY53" fmla="*/ 228124 h 281273"/>
                    <a:gd name="connsiteX54" fmla="*/ 202380 w 361069"/>
                    <a:gd name="connsiteY54" fmla="*/ 219551 h 281273"/>
                    <a:gd name="connsiteX55" fmla="*/ 203713 w 361069"/>
                    <a:gd name="connsiteY55" fmla="*/ 216503 h 281273"/>
                    <a:gd name="connsiteX56" fmla="*/ 207047 w 361069"/>
                    <a:gd name="connsiteY56" fmla="*/ 209264 h 281273"/>
                    <a:gd name="connsiteX57" fmla="*/ 208952 w 361069"/>
                    <a:gd name="connsiteY57" fmla="*/ 206788 h 281273"/>
                    <a:gd name="connsiteX58" fmla="*/ 209809 w 361069"/>
                    <a:gd name="connsiteY58" fmla="*/ 205930 h 281273"/>
                    <a:gd name="connsiteX59" fmla="*/ 209809 w 361069"/>
                    <a:gd name="connsiteY59" fmla="*/ 205930 h 281273"/>
                    <a:gd name="connsiteX60" fmla="*/ 211524 w 361069"/>
                    <a:gd name="connsiteY60" fmla="*/ 205264 h 281273"/>
                    <a:gd name="connsiteX61" fmla="*/ 215239 w 361069"/>
                    <a:gd name="connsiteY61" fmla="*/ 204788 h 281273"/>
                    <a:gd name="connsiteX62" fmla="*/ 218096 w 361069"/>
                    <a:gd name="connsiteY62" fmla="*/ 205073 h 281273"/>
                    <a:gd name="connsiteX63" fmla="*/ 222763 w 361069"/>
                    <a:gd name="connsiteY63" fmla="*/ 207169 h 281273"/>
                    <a:gd name="connsiteX64" fmla="*/ 227049 w 361069"/>
                    <a:gd name="connsiteY64" fmla="*/ 209836 h 281273"/>
                    <a:gd name="connsiteX65" fmla="*/ 238860 w 361069"/>
                    <a:gd name="connsiteY65" fmla="*/ 216503 h 281273"/>
                    <a:gd name="connsiteX66" fmla="*/ 250576 w 361069"/>
                    <a:gd name="connsiteY66" fmla="*/ 218980 h 281273"/>
                    <a:gd name="connsiteX67" fmla="*/ 263721 w 361069"/>
                    <a:gd name="connsiteY67" fmla="*/ 216313 h 281273"/>
                    <a:gd name="connsiteX68" fmla="*/ 278294 w 361069"/>
                    <a:gd name="connsiteY68" fmla="*/ 201263 h 281273"/>
                    <a:gd name="connsiteX69" fmla="*/ 279723 w 361069"/>
                    <a:gd name="connsiteY69" fmla="*/ 199739 h 281273"/>
                    <a:gd name="connsiteX70" fmla="*/ 282961 w 361069"/>
                    <a:gd name="connsiteY70" fmla="*/ 194500 h 281273"/>
                    <a:gd name="connsiteX71" fmla="*/ 287248 w 361069"/>
                    <a:gd name="connsiteY71" fmla="*/ 190405 h 281273"/>
                    <a:gd name="connsiteX72" fmla="*/ 290867 w 361069"/>
                    <a:gd name="connsiteY72" fmla="*/ 188309 h 281273"/>
                    <a:gd name="connsiteX73" fmla="*/ 294486 w 361069"/>
                    <a:gd name="connsiteY73" fmla="*/ 187357 h 281273"/>
                    <a:gd name="connsiteX74" fmla="*/ 306869 w 361069"/>
                    <a:gd name="connsiteY74" fmla="*/ 187547 h 281273"/>
                    <a:gd name="connsiteX75" fmla="*/ 317632 w 361069"/>
                    <a:gd name="connsiteY75" fmla="*/ 187833 h 281273"/>
                    <a:gd name="connsiteX76" fmla="*/ 331729 w 361069"/>
                    <a:gd name="connsiteY76" fmla="*/ 185356 h 281273"/>
                    <a:gd name="connsiteX77" fmla="*/ 346302 w 361069"/>
                    <a:gd name="connsiteY77" fmla="*/ 177070 h 281273"/>
                    <a:gd name="connsiteX78" fmla="*/ 353923 w 361069"/>
                    <a:gd name="connsiteY78" fmla="*/ 168973 h 281273"/>
                    <a:gd name="connsiteX79" fmla="*/ 358971 w 361069"/>
                    <a:gd name="connsiteY79" fmla="*/ 159163 h 281273"/>
                    <a:gd name="connsiteX80" fmla="*/ 360971 w 361069"/>
                    <a:gd name="connsiteY80" fmla="*/ 149352 h 281273"/>
                    <a:gd name="connsiteX81" fmla="*/ 360399 w 361069"/>
                    <a:gd name="connsiteY81" fmla="*/ 138303 h 281273"/>
                    <a:gd name="connsiteX82" fmla="*/ 337158 w 361069"/>
                    <a:gd name="connsiteY82" fmla="*/ 159829 h 281273"/>
                    <a:gd name="connsiteX83" fmla="*/ 337158 w 361069"/>
                    <a:gd name="connsiteY83" fmla="*/ 159829 h 2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1069" h="281273">
                      <a:moveTo>
                        <a:pt x="360781" y="138113"/>
                      </a:moveTo>
                      <a:cubicBezTo>
                        <a:pt x="359828" y="130969"/>
                        <a:pt x="357161" y="124016"/>
                        <a:pt x="354113" y="117443"/>
                      </a:cubicBezTo>
                      <a:cubicBezTo>
                        <a:pt x="350779" y="110204"/>
                        <a:pt x="346588" y="103442"/>
                        <a:pt x="342111" y="96869"/>
                      </a:cubicBezTo>
                      <a:cubicBezTo>
                        <a:pt x="332110" y="82391"/>
                        <a:pt x="320204" y="69342"/>
                        <a:pt x="308488" y="56293"/>
                      </a:cubicBezTo>
                      <a:cubicBezTo>
                        <a:pt x="298487" y="45148"/>
                        <a:pt x="288200" y="34195"/>
                        <a:pt x="278961" y="22384"/>
                      </a:cubicBezTo>
                      <a:lnTo>
                        <a:pt x="278770" y="22193"/>
                      </a:lnTo>
                      <a:lnTo>
                        <a:pt x="278770" y="22193"/>
                      </a:lnTo>
                      <a:lnTo>
                        <a:pt x="278770" y="22193"/>
                      </a:lnTo>
                      <a:cubicBezTo>
                        <a:pt x="276294" y="18955"/>
                        <a:pt x="274008" y="15716"/>
                        <a:pt x="272007" y="12097"/>
                      </a:cubicBezTo>
                      <a:cubicBezTo>
                        <a:pt x="271722" y="11621"/>
                        <a:pt x="271341" y="11239"/>
                        <a:pt x="270865" y="10954"/>
                      </a:cubicBezTo>
                      <a:cubicBezTo>
                        <a:pt x="269531" y="9334"/>
                        <a:pt x="267912" y="8096"/>
                        <a:pt x="266102" y="7239"/>
                      </a:cubicBezTo>
                      <a:cubicBezTo>
                        <a:pt x="264483" y="5905"/>
                        <a:pt x="262578" y="4858"/>
                        <a:pt x="260482" y="4381"/>
                      </a:cubicBezTo>
                      <a:cubicBezTo>
                        <a:pt x="248862" y="1429"/>
                        <a:pt x="236384" y="0"/>
                        <a:pt x="223335" y="0"/>
                      </a:cubicBezTo>
                      <a:cubicBezTo>
                        <a:pt x="213524" y="0"/>
                        <a:pt x="203523" y="857"/>
                        <a:pt x="193426" y="2476"/>
                      </a:cubicBezTo>
                      <a:cubicBezTo>
                        <a:pt x="170185" y="6191"/>
                        <a:pt x="146849" y="13811"/>
                        <a:pt x="123894" y="25146"/>
                      </a:cubicBezTo>
                      <a:cubicBezTo>
                        <a:pt x="101224" y="36385"/>
                        <a:pt x="80745" y="49911"/>
                        <a:pt x="63124" y="65627"/>
                      </a:cubicBezTo>
                      <a:cubicBezTo>
                        <a:pt x="53790" y="73914"/>
                        <a:pt x="45884" y="81915"/>
                        <a:pt x="38931" y="90106"/>
                      </a:cubicBezTo>
                      <a:cubicBezTo>
                        <a:pt x="33502" y="96488"/>
                        <a:pt x="28739" y="103537"/>
                        <a:pt x="24072" y="110395"/>
                      </a:cubicBezTo>
                      <a:lnTo>
                        <a:pt x="19690" y="116872"/>
                      </a:lnTo>
                      <a:cubicBezTo>
                        <a:pt x="14070" y="117348"/>
                        <a:pt x="9403" y="121634"/>
                        <a:pt x="8736" y="127254"/>
                      </a:cubicBezTo>
                      <a:cubicBezTo>
                        <a:pt x="8165" y="131635"/>
                        <a:pt x="7784" y="136017"/>
                        <a:pt x="7403" y="140398"/>
                      </a:cubicBezTo>
                      <a:cubicBezTo>
                        <a:pt x="7022" y="144494"/>
                        <a:pt x="6736" y="148685"/>
                        <a:pt x="6165" y="152781"/>
                      </a:cubicBezTo>
                      <a:cubicBezTo>
                        <a:pt x="5689" y="156591"/>
                        <a:pt x="5117" y="160401"/>
                        <a:pt x="4641" y="164211"/>
                      </a:cubicBezTo>
                      <a:lnTo>
                        <a:pt x="3974" y="168878"/>
                      </a:lnTo>
                      <a:cubicBezTo>
                        <a:pt x="2164" y="181927"/>
                        <a:pt x="450" y="195929"/>
                        <a:pt x="69" y="210121"/>
                      </a:cubicBezTo>
                      <a:cubicBezTo>
                        <a:pt x="-122" y="218408"/>
                        <a:pt x="69" y="225171"/>
                        <a:pt x="831" y="231362"/>
                      </a:cubicBezTo>
                      <a:cubicBezTo>
                        <a:pt x="1688" y="238030"/>
                        <a:pt x="3212" y="243650"/>
                        <a:pt x="5593" y="248317"/>
                      </a:cubicBezTo>
                      <a:cubicBezTo>
                        <a:pt x="9118" y="255270"/>
                        <a:pt x="14356" y="260223"/>
                        <a:pt x="20357" y="262223"/>
                      </a:cubicBezTo>
                      <a:cubicBezTo>
                        <a:pt x="22357" y="262890"/>
                        <a:pt x="24357" y="263271"/>
                        <a:pt x="26358" y="263271"/>
                      </a:cubicBezTo>
                      <a:cubicBezTo>
                        <a:pt x="28644" y="263271"/>
                        <a:pt x="31025" y="262795"/>
                        <a:pt x="33311" y="261842"/>
                      </a:cubicBezTo>
                      <a:cubicBezTo>
                        <a:pt x="34454" y="261366"/>
                        <a:pt x="35502" y="260795"/>
                        <a:pt x="36645" y="259842"/>
                      </a:cubicBezTo>
                      <a:cubicBezTo>
                        <a:pt x="37597" y="260699"/>
                        <a:pt x="38645" y="261556"/>
                        <a:pt x="39693" y="262509"/>
                      </a:cubicBezTo>
                      <a:lnTo>
                        <a:pt x="42455" y="265462"/>
                      </a:lnTo>
                      <a:cubicBezTo>
                        <a:pt x="44265" y="267462"/>
                        <a:pt x="46170" y="269462"/>
                        <a:pt x="48170" y="271272"/>
                      </a:cubicBezTo>
                      <a:cubicBezTo>
                        <a:pt x="51504" y="274510"/>
                        <a:pt x="55123" y="276987"/>
                        <a:pt x="59410" y="278797"/>
                      </a:cubicBezTo>
                      <a:cubicBezTo>
                        <a:pt x="62648" y="280225"/>
                        <a:pt x="66744" y="281083"/>
                        <a:pt x="70839" y="281273"/>
                      </a:cubicBezTo>
                      <a:lnTo>
                        <a:pt x="72364" y="281273"/>
                      </a:lnTo>
                      <a:cubicBezTo>
                        <a:pt x="76269" y="281273"/>
                        <a:pt x="79888" y="280606"/>
                        <a:pt x="83603" y="279273"/>
                      </a:cubicBezTo>
                      <a:cubicBezTo>
                        <a:pt x="89985" y="276892"/>
                        <a:pt x="94938" y="271463"/>
                        <a:pt x="98081" y="267271"/>
                      </a:cubicBezTo>
                      <a:cubicBezTo>
                        <a:pt x="100939" y="263462"/>
                        <a:pt x="103320" y="259175"/>
                        <a:pt x="105510" y="255079"/>
                      </a:cubicBezTo>
                      <a:lnTo>
                        <a:pt x="107225" y="251936"/>
                      </a:lnTo>
                      <a:cubicBezTo>
                        <a:pt x="108844" y="249269"/>
                        <a:pt x="110844" y="246221"/>
                        <a:pt x="113321" y="243364"/>
                      </a:cubicBezTo>
                      <a:cubicBezTo>
                        <a:pt x="114083" y="242697"/>
                        <a:pt x="114940" y="242030"/>
                        <a:pt x="115798" y="241363"/>
                      </a:cubicBezTo>
                      <a:cubicBezTo>
                        <a:pt x="116560" y="241078"/>
                        <a:pt x="117226" y="240697"/>
                        <a:pt x="117988" y="240411"/>
                      </a:cubicBezTo>
                      <a:cubicBezTo>
                        <a:pt x="118845" y="240221"/>
                        <a:pt x="119703" y="240125"/>
                        <a:pt x="120560" y="240125"/>
                      </a:cubicBezTo>
                      <a:cubicBezTo>
                        <a:pt x="121512" y="240125"/>
                        <a:pt x="122465" y="240316"/>
                        <a:pt x="123322" y="240506"/>
                      </a:cubicBezTo>
                      <a:cubicBezTo>
                        <a:pt x="124751" y="240983"/>
                        <a:pt x="126180" y="241649"/>
                        <a:pt x="127513" y="242316"/>
                      </a:cubicBezTo>
                      <a:cubicBezTo>
                        <a:pt x="129894" y="243935"/>
                        <a:pt x="132276" y="245650"/>
                        <a:pt x="134657" y="247364"/>
                      </a:cubicBezTo>
                      <a:cubicBezTo>
                        <a:pt x="138848" y="250508"/>
                        <a:pt x="143134" y="253651"/>
                        <a:pt x="148087" y="255937"/>
                      </a:cubicBezTo>
                      <a:cubicBezTo>
                        <a:pt x="152183" y="257842"/>
                        <a:pt x="156850" y="258889"/>
                        <a:pt x="161708" y="258889"/>
                      </a:cubicBezTo>
                      <a:cubicBezTo>
                        <a:pt x="167518" y="258889"/>
                        <a:pt x="173424" y="257366"/>
                        <a:pt x="178091" y="254698"/>
                      </a:cubicBezTo>
                      <a:cubicBezTo>
                        <a:pt x="182663" y="252127"/>
                        <a:pt x="186378" y="248793"/>
                        <a:pt x="189711" y="244412"/>
                      </a:cubicBezTo>
                      <a:cubicBezTo>
                        <a:pt x="192569" y="240601"/>
                        <a:pt x="194664" y="236220"/>
                        <a:pt x="196760" y="231743"/>
                      </a:cubicBezTo>
                      <a:lnTo>
                        <a:pt x="198474" y="228124"/>
                      </a:lnTo>
                      <a:cubicBezTo>
                        <a:pt x="199808" y="225266"/>
                        <a:pt x="201141" y="222409"/>
                        <a:pt x="202380" y="219551"/>
                      </a:cubicBezTo>
                      <a:lnTo>
                        <a:pt x="203713" y="216503"/>
                      </a:lnTo>
                      <a:cubicBezTo>
                        <a:pt x="204761" y="214027"/>
                        <a:pt x="205809" y="211646"/>
                        <a:pt x="207047" y="209264"/>
                      </a:cubicBezTo>
                      <a:cubicBezTo>
                        <a:pt x="207619" y="208407"/>
                        <a:pt x="208285" y="207550"/>
                        <a:pt x="208952" y="206788"/>
                      </a:cubicBezTo>
                      <a:lnTo>
                        <a:pt x="209809" y="205930"/>
                      </a:lnTo>
                      <a:lnTo>
                        <a:pt x="209809" y="205930"/>
                      </a:lnTo>
                      <a:cubicBezTo>
                        <a:pt x="210381" y="205740"/>
                        <a:pt x="210952" y="205550"/>
                        <a:pt x="211524" y="205264"/>
                      </a:cubicBezTo>
                      <a:cubicBezTo>
                        <a:pt x="212762" y="205073"/>
                        <a:pt x="214000" y="204883"/>
                        <a:pt x="215239" y="204788"/>
                      </a:cubicBezTo>
                      <a:cubicBezTo>
                        <a:pt x="216191" y="204788"/>
                        <a:pt x="217144" y="204883"/>
                        <a:pt x="218096" y="205073"/>
                      </a:cubicBezTo>
                      <a:cubicBezTo>
                        <a:pt x="219715" y="205645"/>
                        <a:pt x="221239" y="206407"/>
                        <a:pt x="222763" y="207169"/>
                      </a:cubicBezTo>
                      <a:cubicBezTo>
                        <a:pt x="224192" y="208026"/>
                        <a:pt x="225621" y="208979"/>
                        <a:pt x="227049" y="209836"/>
                      </a:cubicBezTo>
                      <a:cubicBezTo>
                        <a:pt x="230764" y="212217"/>
                        <a:pt x="234669" y="214693"/>
                        <a:pt x="238860" y="216503"/>
                      </a:cubicBezTo>
                      <a:cubicBezTo>
                        <a:pt x="242575" y="218122"/>
                        <a:pt x="246481" y="218980"/>
                        <a:pt x="250576" y="218980"/>
                      </a:cubicBezTo>
                      <a:cubicBezTo>
                        <a:pt x="254958" y="218980"/>
                        <a:pt x="259339" y="218027"/>
                        <a:pt x="263721" y="216313"/>
                      </a:cubicBezTo>
                      <a:cubicBezTo>
                        <a:pt x="270007" y="213741"/>
                        <a:pt x="275341" y="208312"/>
                        <a:pt x="278294" y="201263"/>
                      </a:cubicBezTo>
                      <a:cubicBezTo>
                        <a:pt x="278770" y="200787"/>
                        <a:pt x="279342" y="200311"/>
                        <a:pt x="279723" y="199739"/>
                      </a:cubicBezTo>
                      <a:cubicBezTo>
                        <a:pt x="280770" y="197929"/>
                        <a:pt x="281818" y="196215"/>
                        <a:pt x="282961" y="194500"/>
                      </a:cubicBezTo>
                      <a:cubicBezTo>
                        <a:pt x="284295" y="192976"/>
                        <a:pt x="285723" y="191643"/>
                        <a:pt x="287248" y="190405"/>
                      </a:cubicBezTo>
                      <a:cubicBezTo>
                        <a:pt x="288390" y="189643"/>
                        <a:pt x="289629" y="188881"/>
                        <a:pt x="290867" y="188309"/>
                      </a:cubicBezTo>
                      <a:cubicBezTo>
                        <a:pt x="292010" y="187928"/>
                        <a:pt x="293248" y="187642"/>
                        <a:pt x="294486" y="187357"/>
                      </a:cubicBezTo>
                      <a:cubicBezTo>
                        <a:pt x="298582" y="187071"/>
                        <a:pt x="302773" y="187357"/>
                        <a:pt x="306869" y="187547"/>
                      </a:cubicBezTo>
                      <a:cubicBezTo>
                        <a:pt x="310489" y="187738"/>
                        <a:pt x="314013" y="188023"/>
                        <a:pt x="317632" y="187833"/>
                      </a:cubicBezTo>
                      <a:cubicBezTo>
                        <a:pt x="322395" y="187642"/>
                        <a:pt x="327252" y="186880"/>
                        <a:pt x="331729" y="185356"/>
                      </a:cubicBezTo>
                      <a:cubicBezTo>
                        <a:pt x="337158" y="183547"/>
                        <a:pt x="341921" y="180594"/>
                        <a:pt x="346302" y="177070"/>
                      </a:cubicBezTo>
                      <a:cubicBezTo>
                        <a:pt x="349255" y="174688"/>
                        <a:pt x="351636" y="172021"/>
                        <a:pt x="353923" y="168973"/>
                      </a:cubicBezTo>
                      <a:cubicBezTo>
                        <a:pt x="356113" y="165925"/>
                        <a:pt x="357637" y="162687"/>
                        <a:pt x="358971" y="159163"/>
                      </a:cubicBezTo>
                      <a:cubicBezTo>
                        <a:pt x="360114" y="156020"/>
                        <a:pt x="360685" y="152686"/>
                        <a:pt x="360971" y="149352"/>
                      </a:cubicBezTo>
                      <a:cubicBezTo>
                        <a:pt x="361257" y="145637"/>
                        <a:pt x="360876" y="142018"/>
                        <a:pt x="360399" y="138303"/>
                      </a:cubicBezTo>
                      <a:close/>
                      <a:moveTo>
                        <a:pt x="337158" y="159829"/>
                      </a:moveTo>
                      <a:lnTo>
                        <a:pt x="337158" y="159829"/>
                      </a:lnTo>
                      <a:close/>
                    </a:path>
                  </a:pathLst>
                </a:custGeom>
                <a:solidFill>
                  <a:srgbClr val="FDCBCF"/>
                </a:solid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62F315B4-52B8-A60C-6D4B-E0DB64D65A69}"/>
                    </a:ext>
                  </a:extLst>
                </p:cNvPr>
                <p:cNvSpPr/>
                <p:nvPr/>
              </p:nvSpPr>
              <p:spPr>
                <a:xfrm>
                  <a:off x="4077462" y="4362649"/>
                  <a:ext cx="16954" cy="16954"/>
                </a:xfrm>
                <a:custGeom>
                  <a:avLst/>
                  <a:gdLst>
                    <a:gd name="connsiteX0" fmla="*/ 0 w 16954"/>
                    <a:gd name="connsiteY0" fmla="*/ 8477 h 16954"/>
                    <a:gd name="connsiteX1" fmla="*/ 8477 w 16954"/>
                    <a:gd name="connsiteY1" fmla="*/ 16954 h 16954"/>
                    <a:gd name="connsiteX2" fmla="*/ 16954 w 16954"/>
                    <a:gd name="connsiteY2" fmla="*/ 8477 h 16954"/>
                    <a:gd name="connsiteX3" fmla="*/ 8477 w 16954"/>
                    <a:gd name="connsiteY3" fmla="*/ 0 h 16954"/>
                    <a:gd name="connsiteX4" fmla="*/ 0 w 16954"/>
                    <a:gd name="connsiteY4" fmla="*/ 8477 h 1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4" h="16954">
                      <a:moveTo>
                        <a:pt x="0" y="8477"/>
                      </a:moveTo>
                      <a:cubicBezTo>
                        <a:pt x="0" y="13049"/>
                        <a:pt x="3810" y="16954"/>
                        <a:pt x="8477" y="16954"/>
                      </a:cubicBezTo>
                      <a:cubicBezTo>
                        <a:pt x="13145" y="16954"/>
                        <a:pt x="16954" y="13144"/>
                        <a:pt x="16954" y="8477"/>
                      </a:cubicBezTo>
                      <a:cubicBezTo>
                        <a:pt x="16954" y="3810"/>
                        <a:pt x="13145" y="0"/>
                        <a:pt x="8477" y="0"/>
                      </a:cubicBezTo>
                      <a:cubicBezTo>
                        <a:pt x="3810" y="0"/>
                        <a:pt x="0" y="3810"/>
                        <a:pt x="0" y="8477"/>
                      </a:cubicBezTo>
                    </a:path>
                  </a:pathLst>
                </a:custGeom>
                <a:solidFill>
                  <a:srgbClr val="FEFEFE"/>
                </a:solid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7697D0CD-9C07-F6A8-1B58-94545987A4B5}"/>
                    </a:ext>
                  </a:extLst>
                </p:cNvPr>
                <p:cNvSpPr/>
                <p:nvPr/>
              </p:nvSpPr>
              <p:spPr>
                <a:xfrm>
                  <a:off x="4112990" y="4334741"/>
                  <a:ext cx="13335" cy="13334"/>
                </a:xfrm>
                <a:custGeom>
                  <a:avLst/>
                  <a:gdLst>
                    <a:gd name="connsiteX0" fmla="*/ 0 w 13335"/>
                    <a:gd name="connsiteY0" fmla="*/ 6667 h 13334"/>
                    <a:gd name="connsiteX1" fmla="*/ 6667 w 13335"/>
                    <a:gd name="connsiteY1" fmla="*/ 13335 h 13334"/>
                    <a:gd name="connsiteX2" fmla="*/ 13335 w 13335"/>
                    <a:gd name="connsiteY2" fmla="*/ 6667 h 13334"/>
                    <a:gd name="connsiteX3" fmla="*/ 6667 w 13335"/>
                    <a:gd name="connsiteY3" fmla="*/ 0 h 13334"/>
                    <a:gd name="connsiteX4" fmla="*/ 0 w 13335"/>
                    <a:gd name="connsiteY4" fmla="*/ 666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 h="13334">
                      <a:moveTo>
                        <a:pt x="0" y="6667"/>
                      </a:moveTo>
                      <a:cubicBezTo>
                        <a:pt x="0" y="10287"/>
                        <a:pt x="3048" y="13335"/>
                        <a:pt x="6667" y="13335"/>
                      </a:cubicBezTo>
                      <a:cubicBezTo>
                        <a:pt x="10287" y="13335"/>
                        <a:pt x="13335" y="10287"/>
                        <a:pt x="13335" y="6667"/>
                      </a:cubicBezTo>
                      <a:cubicBezTo>
                        <a:pt x="13335" y="3048"/>
                        <a:pt x="10287" y="0"/>
                        <a:pt x="6667" y="0"/>
                      </a:cubicBezTo>
                      <a:cubicBezTo>
                        <a:pt x="3048" y="0"/>
                        <a:pt x="0" y="3048"/>
                        <a:pt x="0" y="6667"/>
                      </a:cubicBezTo>
                    </a:path>
                  </a:pathLst>
                </a:custGeom>
                <a:solidFill>
                  <a:srgbClr val="FEFEFE"/>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E8FF565C-0A78-1C98-42E7-52A02F995237}"/>
                    </a:ext>
                  </a:extLst>
                </p:cNvPr>
                <p:cNvSpPr/>
                <p:nvPr/>
              </p:nvSpPr>
              <p:spPr>
                <a:xfrm>
                  <a:off x="4138517" y="4360554"/>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EDFB0491-FD44-782E-75E7-57E7260A7657}"/>
                    </a:ext>
                  </a:extLst>
                </p:cNvPr>
                <p:cNvSpPr/>
                <p:nvPr/>
              </p:nvSpPr>
              <p:spPr>
                <a:xfrm>
                  <a:off x="4116038" y="4380556"/>
                  <a:ext cx="5333" cy="5333"/>
                </a:xfrm>
                <a:custGeom>
                  <a:avLst/>
                  <a:gdLst>
                    <a:gd name="connsiteX0" fmla="*/ 0 w 5333"/>
                    <a:gd name="connsiteY0" fmla="*/ 2667 h 5333"/>
                    <a:gd name="connsiteX1" fmla="*/ 2667 w 5333"/>
                    <a:gd name="connsiteY1" fmla="*/ 5334 h 5333"/>
                    <a:gd name="connsiteX2" fmla="*/ 5334 w 5333"/>
                    <a:gd name="connsiteY2" fmla="*/ 2667 h 5333"/>
                    <a:gd name="connsiteX3" fmla="*/ 2667 w 5333"/>
                    <a:gd name="connsiteY3" fmla="*/ 0 h 5333"/>
                    <a:gd name="connsiteX4" fmla="*/ 0 w 5333"/>
                    <a:gd name="connsiteY4" fmla="*/ 2667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 h="5333">
                      <a:moveTo>
                        <a:pt x="0" y="2667"/>
                      </a:moveTo>
                      <a:cubicBezTo>
                        <a:pt x="0" y="4096"/>
                        <a:pt x="1143" y="5334"/>
                        <a:pt x="2667" y="5334"/>
                      </a:cubicBezTo>
                      <a:cubicBezTo>
                        <a:pt x="4191" y="5334"/>
                        <a:pt x="5334" y="4191"/>
                        <a:pt x="5334" y="2667"/>
                      </a:cubicBezTo>
                      <a:cubicBezTo>
                        <a:pt x="5334" y="1143"/>
                        <a:pt x="4191" y="0"/>
                        <a:pt x="2667" y="0"/>
                      </a:cubicBezTo>
                      <a:cubicBezTo>
                        <a:pt x="1143" y="0"/>
                        <a:pt x="0" y="1143"/>
                        <a:pt x="0" y="2667"/>
                      </a:cubicBezTo>
                    </a:path>
                  </a:pathLst>
                </a:custGeom>
                <a:solidFill>
                  <a:srgbClr val="FEFEFE"/>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A99EFF3B-590C-AA94-694A-D18402C1115D}"/>
                    </a:ext>
                  </a:extLst>
                </p:cNvPr>
                <p:cNvSpPr/>
                <p:nvPr/>
              </p:nvSpPr>
              <p:spPr>
                <a:xfrm>
                  <a:off x="4177474" y="4334931"/>
                  <a:ext cx="16383" cy="16383"/>
                </a:xfrm>
                <a:custGeom>
                  <a:avLst/>
                  <a:gdLst>
                    <a:gd name="connsiteX0" fmla="*/ 0 w 16383"/>
                    <a:gd name="connsiteY0" fmla="*/ 8192 h 16383"/>
                    <a:gd name="connsiteX1" fmla="*/ 8192 w 16383"/>
                    <a:gd name="connsiteY1" fmla="*/ 16383 h 16383"/>
                    <a:gd name="connsiteX2" fmla="*/ 16383 w 16383"/>
                    <a:gd name="connsiteY2" fmla="*/ 8192 h 16383"/>
                    <a:gd name="connsiteX3" fmla="*/ 8192 w 16383"/>
                    <a:gd name="connsiteY3" fmla="*/ 0 h 16383"/>
                    <a:gd name="connsiteX4" fmla="*/ 0 w 16383"/>
                    <a:gd name="connsiteY4" fmla="*/ 8192 h 16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 h="16383">
                      <a:moveTo>
                        <a:pt x="0" y="8192"/>
                      </a:moveTo>
                      <a:cubicBezTo>
                        <a:pt x="0" y="12668"/>
                        <a:pt x="3715" y="16383"/>
                        <a:pt x="8192" y="16383"/>
                      </a:cubicBezTo>
                      <a:cubicBezTo>
                        <a:pt x="12668" y="16383"/>
                        <a:pt x="16383" y="12668"/>
                        <a:pt x="16383" y="8192"/>
                      </a:cubicBezTo>
                      <a:cubicBezTo>
                        <a:pt x="16383" y="3715"/>
                        <a:pt x="12668" y="0"/>
                        <a:pt x="8192" y="0"/>
                      </a:cubicBezTo>
                      <a:cubicBezTo>
                        <a:pt x="3715" y="0"/>
                        <a:pt x="0" y="3715"/>
                        <a:pt x="0" y="8192"/>
                      </a:cubicBezTo>
                    </a:path>
                  </a:pathLst>
                </a:custGeom>
                <a:solidFill>
                  <a:srgbClr val="FEFEFE"/>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BF073B66-D6CA-D728-0D90-E2F5617E7000}"/>
                    </a:ext>
                  </a:extLst>
                </p:cNvPr>
                <p:cNvSpPr/>
                <p:nvPr/>
              </p:nvSpPr>
              <p:spPr>
                <a:xfrm>
                  <a:off x="4130135" y="4289211"/>
                  <a:ext cx="11429" cy="11429"/>
                </a:xfrm>
                <a:custGeom>
                  <a:avLst/>
                  <a:gdLst>
                    <a:gd name="connsiteX0" fmla="*/ 0 w 11429"/>
                    <a:gd name="connsiteY0" fmla="*/ 5715 h 11429"/>
                    <a:gd name="connsiteX1" fmla="*/ 5715 w 11429"/>
                    <a:gd name="connsiteY1" fmla="*/ 11430 h 11429"/>
                    <a:gd name="connsiteX2" fmla="*/ 11430 w 11429"/>
                    <a:gd name="connsiteY2" fmla="*/ 5715 h 11429"/>
                    <a:gd name="connsiteX3" fmla="*/ 5715 w 11429"/>
                    <a:gd name="connsiteY3" fmla="*/ 0 h 11429"/>
                    <a:gd name="connsiteX4" fmla="*/ 0 w 11429"/>
                    <a:gd name="connsiteY4" fmla="*/ 5715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5715"/>
                      </a:moveTo>
                      <a:cubicBezTo>
                        <a:pt x="0" y="8763"/>
                        <a:pt x="2572" y="11430"/>
                        <a:pt x="5715" y="11430"/>
                      </a:cubicBezTo>
                      <a:cubicBezTo>
                        <a:pt x="8858" y="11430"/>
                        <a:pt x="11430" y="8858"/>
                        <a:pt x="11430" y="5715"/>
                      </a:cubicBezTo>
                      <a:cubicBezTo>
                        <a:pt x="11430" y="2572"/>
                        <a:pt x="8858" y="0"/>
                        <a:pt x="5715" y="0"/>
                      </a:cubicBezTo>
                      <a:cubicBezTo>
                        <a:pt x="2572" y="0"/>
                        <a:pt x="0" y="2572"/>
                        <a:pt x="0" y="5715"/>
                      </a:cubicBezTo>
                    </a:path>
                  </a:pathLst>
                </a:custGeom>
                <a:solidFill>
                  <a:srgbClr val="FEFEFE"/>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61AAB6DC-3E95-FFF7-43BC-A4AAC423AC39}"/>
                    </a:ext>
                  </a:extLst>
                </p:cNvPr>
                <p:cNvSpPr/>
                <p:nvPr/>
              </p:nvSpPr>
              <p:spPr>
                <a:xfrm>
                  <a:off x="4109656" y="4259017"/>
                  <a:ext cx="6476" cy="6476"/>
                </a:xfrm>
                <a:custGeom>
                  <a:avLst/>
                  <a:gdLst>
                    <a:gd name="connsiteX0" fmla="*/ 0 w 6476"/>
                    <a:gd name="connsiteY0" fmla="*/ 3238 h 6476"/>
                    <a:gd name="connsiteX1" fmla="*/ 3238 w 6476"/>
                    <a:gd name="connsiteY1" fmla="*/ 6477 h 6476"/>
                    <a:gd name="connsiteX2" fmla="*/ 6477 w 6476"/>
                    <a:gd name="connsiteY2" fmla="*/ 3238 h 6476"/>
                    <a:gd name="connsiteX3" fmla="*/ 3238 w 6476"/>
                    <a:gd name="connsiteY3" fmla="*/ 0 h 6476"/>
                    <a:gd name="connsiteX4" fmla="*/ 0 w 6476"/>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8E7AE51E-B9F4-7B86-CF29-C128A3C36B27}"/>
                    </a:ext>
                  </a:extLst>
                </p:cNvPr>
                <p:cNvSpPr/>
                <p:nvPr/>
              </p:nvSpPr>
              <p:spPr>
                <a:xfrm>
                  <a:off x="4158138" y="4228442"/>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6A4BF896-E5FE-1C83-1C56-EF52760368F0}"/>
                    </a:ext>
                  </a:extLst>
                </p:cNvPr>
                <p:cNvSpPr/>
                <p:nvPr/>
              </p:nvSpPr>
              <p:spPr>
                <a:xfrm>
                  <a:off x="4215383" y="4207106"/>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2AC280AF-68E1-EE53-69C9-6B6077D99F68}"/>
                    </a:ext>
                  </a:extLst>
                </p:cNvPr>
                <p:cNvSpPr/>
                <p:nvPr/>
              </p:nvSpPr>
              <p:spPr>
                <a:xfrm>
                  <a:off x="4127373" y="4225489"/>
                  <a:ext cx="7429" cy="7429"/>
                </a:xfrm>
                <a:custGeom>
                  <a:avLst/>
                  <a:gdLst>
                    <a:gd name="connsiteX0" fmla="*/ 0 w 7429"/>
                    <a:gd name="connsiteY0" fmla="*/ 3715 h 7429"/>
                    <a:gd name="connsiteX1" fmla="*/ 3715 w 7429"/>
                    <a:gd name="connsiteY1" fmla="*/ 7429 h 7429"/>
                    <a:gd name="connsiteX2" fmla="*/ 7429 w 7429"/>
                    <a:gd name="connsiteY2" fmla="*/ 3715 h 7429"/>
                    <a:gd name="connsiteX3" fmla="*/ 3715 w 7429"/>
                    <a:gd name="connsiteY3" fmla="*/ 0 h 7429"/>
                    <a:gd name="connsiteX4" fmla="*/ 0 w 7429"/>
                    <a:gd name="connsiteY4" fmla="*/ 3715 h 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 h="7429">
                      <a:moveTo>
                        <a:pt x="0" y="3715"/>
                      </a:moveTo>
                      <a:cubicBezTo>
                        <a:pt x="0" y="5715"/>
                        <a:pt x="1714" y="7429"/>
                        <a:pt x="3715" y="7429"/>
                      </a:cubicBezTo>
                      <a:cubicBezTo>
                        <a:pt x="5715" y="7429"/>
                        <a:pt x="7429" y="5715"/>
                        <a:pt x="7429" y="3715"/>
                      </a:cubicBezTo>
                      <a:cubicBezTo>
                        <a:pt x="7429" y="1715"/>
                        <a:pt x="5810" y="0"/>
                        <a:pt x="3715" y="0"/>
                      </a:cubicBezTo>
                      <a:cubicBezTo>
                        <a:pt x="1619" y="0"/>
                        <a:pt x="0" y="1715"/>
                        <a:pt x="0" y="3715"/>
                      </a:cubicBezTo>
                    </a:path>
                  </a:pathLst>
                </a:custGeom>
                <a:solidFill>
                  <a:srgbClr val="FEFEFE"/>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87B2FA5A-FBDA-D6B4-D783-9A34680B050D}"/>
                    </a:ext>
                  </a:extLst>
                </p:cNvPr>
                <p:cNvSpPr/>
                <p:nvPr/>
              </p:nvSpPr>
              <p:spPr>
                <a:xfrm>
                  <a:off x="4178808" y="4276352"/>
                  <a:ext cx="9143" cy="9144"/>
                </a:xfrm>
                <a:custGeom>
                  <a:avLst/>
                  <a:gdLst>
                    <a:gd name="connsiteX0" fmla="*/ 0 w 9143"/>
                    <a:gd name="connsiteY0" fmla="*/ 4572 h 9144"/>
                    <a:gd name="connsiteX1" fmla="*/ 4572 w 9143"/>
                    <a:gd name="connsiteY1" fmla="*/ 9144 h 9144"/>
                    <a:gd name="connsiteX2" fmla="*/ 9144 w 9143"/>
                    <a:gd name="connsiteY2" fmla="*/ 4572 h 9144"/>
                    <a:gd name="connsiteX3" fmla="*/ 4572 w 9143"/>
                    <a:gd name="connsiteY3" fmla="*/ 0 h 9144"/>
                    <a:gd name="connsiteX4" fmla="*/ 0 w 9143"/>
                    <a:gd name="connsiteY4" fmla="*/ 4572 h 9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3" h="9144">
                      <a:moveTo>
                        <a:pt x="0" y="4572"/>
                      </a:moveTo>
                      <a:cubicBezTo>
                        <a:pt x="0" y="7049"/>
                        <a:pt x="2096" y="9144"/>
                        <a:pt x="4572" y="9144"/>
                      </a:cubicBezTo>
                      <a:cubicBezTo>
                        <a:pt x="7049" y="9144"/>
                        <a:pt x="9144" y="7049"/>
                        <a:pt x="9144" y="4572"/>
                      </a:cubicBezTo>
                      <a:cubicBezTo>
                        <a:pt x="9144" y="2096"/>
                        <a:pt x="7049" y="0"/>
                        <a:pt x="4572" y="0"/>
                      </a:cubicBezTo>
                      <a:cubicBezTo>
                        <a:pt x="2096" y="0"/>
                        <a:pt x="0" y="2096"/>
                        <a:pt x="0" y="4572"/>
                      </a:cubicBezTo>
                    </a:path>
                  </a:pathLst>
                </a:custGeom>
                <a:solidFill>
                  <a:srgbClr val="FEFEFE"/>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B16BC698-4BBE-C157-F83F-97A4D568E375}"/>
                    </a:ext>
                  </a:extLst>
                </p:cNvPr>
                <p:cNvSpPr/>
                <p:nvPr/>
              </p:nvSpPr>
              <p:spPr>
                <a:xfrm>
                  <a:off x="4231671" y="4249968"/>
                  <a:ext cx="7810" cy="7810"/>
                </a:xfrm>
                <a:custGeom>
                  <a:avLst/>
                  <a:gdLst>
                    <a:gd name="connsiteX0" fmla="*/ 0 w 7810"/>
                    <a:gd name="connsiteY0" fmla="*/ 3905 h 7810"/>
                    <a:gd name="connsiteX1" fmla="*/ 3905 w 7810"/>
                    <a:gd name="connsiteY1" fmla="*/ 7810 h 7810"/>
                    <a:gd name="connsiteX2" fmla="*/ 7810 w 7810"/>
                    <a:gd name="connsiteY2" fmla="*/ 3905 h 7810"/>
                    <a:gd name="connsiteX3" fmla="*/ 3905 w 7810"/>
                    <a:gd name="connsiteY3" fmla="*/ 0 h 7810"/>
                    <a:gd name="connsiteX4" fmla="*/ 0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0" y="3905"/>
                      </a:moveTo>
                      <a:cubicBezTo>
                        <a:pt x="0" y="6096"/>
                        <a:pt x="1810" y="7810"/>
                        <a:pt x="3905" y="7810"/>
                      </a:cubicBezTo>
                      <a:cubicBezTo>
                        <a:pt x="6001" y="7810"/>
                        <a:pt x="7810" y="6001"/>
                        <a:pt x="7810" y="3905"/>
                      </a:cubicBezTo>
                      <a:cubicBezTo>
                        <a:pt x="7810" y="1810"/>
                        <a:pt x="6001" y="0"/>
                        <a:pt x="3905" y="0"/>
                      </a:cubicBezTo>
                      <a:cubicBezTo>
                        <a:pt x="1810" y="0"/>
                        <a:pt x="0" y="1810"/>
                        <a:pt x="0" y="3905"/>
                      </a:cubicBezTo>
                    </a:path>
                  </a:pathLst>
                </a:custGeom>
                <a:solidFill>
                  <a:srgbClr val="FEFEFE"/>
                </a:solid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E8C4BA97-C6ED-AFE3-FBC2-B8DD5F24C4BA}"/>
                    </a:ext>
                  </a:extLst>
                </p:cNvPr>
                <p:cNvSpPr/>
                <p:nvPr/>
              </p:nvSpPr>
              <p:spPr>
                <a:xfrm>
                  <a:off x="4248912" y="4291116"/>
                  <a:ext cx="7620" cy="7620"/>
                </a:xfrm>
                <a:custGeom>
                  <a:avLst/>
                  <a:gdLst>
                    <a:gd name="connsiteX0" fmla="*/ 0 w 7620"/>
                    <a:gd name="connsiteY0" fmla="*/ 3810 h 7620"/>
                    <a:gd name="connsiteX1" fmla="*/ 3810 w 7620"/>
                    <a:gd name="connsiteY1" fmla="*/ 7620 h 7620"/>
                    <a:gd name="connsiteX2" fmla="*/ 7620 w 7620"/>
                    <a:gd name="connsiteY2" fmla="*/ 3810 h 7620"/>
                    <a:gd name="connsiteX3" fmla="*/ 3810 w 7620"/>
                    <a:gd name="connsiteY3" fmla="*/ 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5906"/>
                        <a:pt x="1714" y="7620"/>
                        <a:pt x="3810" y="7620"/>
                      </a:cubicBezTo>
                      <a:cubicBezTo>
                        <a:pt x="5905" y="7620"/>
                        <a:pt x="7620" y="5906"/>
                        <a:pt x="7620" y="3810"/>
                      </a:cubicBezTo>
                      <a:cubicBezTo>
                        <a:pt x="7620" y="1715"/>
                        <a:pt x="5905" y="0"/>
                        <a:pt x="3810" y="0"/>
                      </a:cubicBezTo>
                      <a:cubicBezTo>
                        <a:pt x="1714" y="0"/>
                        <a:pt x="0" y="1715"/>
                        <a:pt x="0" y="3810"/>
                      </a:cubicBezTo>
                    </a:path>
                  </a:pathLst>
                </a:custGeom>
                <a:solidFill>
                  <a:srgbClr val="FEFEFE"/>
                </a:solid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A59A3034-3EB4-FD10-2515-97C6E3986888}"/>
                    </a:ext>
                  </a:extLst>
                </p:cNvPr>
                <p:cNvSpPr/>
                <p:nvPr/>
              </p:nvSpPr>
              <p:spPr>
                <a:xfrm>
                  <a:off x="4211192" y="43111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556ADF8A-717F-7744-441B-E33BC786C03F}"/>
                    </a:ext>
                  </a:extLst>
                </p:cNvPr>
                <p:cNvSpPr/>
                <p:nvPr/>
              </p:nvSpPr>
              <p:spPr>
                <a:xfrm>
                  <a:off x="4230338" y="4344361"/>
                  <a:ext cx="5143" cy="5143"/>
                </a:xfrm>
                <a:custGeom>
                  <a:avLst/>
                  <a:gdLst>
                    <a:gd name="connsiteX0" fmla="*/ 0 w 5143"/>
                    <a:gd name="connsiteY0" fmla="*/ 2572 h 5143"/>
                    <a:gd name="connsiteX1" fmla="*/ 2572 w 5143"/>
                    <a:gd name="connsiteY1" fmla="*/ 5144 h 5143"/>
                    <a:gd name="connsiteX2" fmla="*/ 5143 w 5143"/>
                    <a:gd name="connsiteY2" fmla="*/ 2572 h 5143"/>
                    <a:gd name="connsiteX3" fmla="*/ 2572 w 5143"/>
                    <a:gd name="connsiteY3" fmla="*/ 0 h 5143"/>
                    <a:gd name="connsiteX4" fmla="*/ 0 w 5143"/>
                    <a:gd name="connsiteY4" fmla="*/ 2572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 h="5143">
                      <a:moveTo>
                        <a:pt x="0" y="2572"/>
                      </a:moveTo>
                      <a:cubicBezTo>
                        <a:pt x="0" y="4001"/>
                        <a:pt x="1143" y="5144"/>
                        <a:pt x="2572" y="5144"/>
                      </a:cubicBezTo>
                      <a:cubicBezTo>
                        <a:pt x="4000" y="5144"/>
                        <a:pt x="5143" y="4001"/>
                        <a:pt x="5143" y="2572"/>
                      </a:cubicBezTo>
                      <a:cubicBezTo>
                        <a:pt x="5143" y="1143"/>
                        <a:pt x="4000" y="0"/>
                        <a:pt x="2572" y="0"/>
                      </a:cubicBezTo>
                      <a:cubicBezTo>
                        <a:pt x="1143" y="0"/>
                        <a:pt x="0" y="1143"/>
                        <a:pt x="0" y="2572"/>
                      </a:cubicBezTo>
                    </a:path>
                  </a:pathLst>
                </a:custGeom>
                <a:solidFill>
                  <a:srgbClr val="FEFEFE"/>
                </a:solid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D9E78CF9-F8DC-46D1-86B8-113A70B8F5AB}"/>
                    </a:ext>
                  </a:extLst>
                </p:cNvPr>
                <p:cNvSpPr/>
                <p:nvPr/>
              </p:nvSpPr>
              <p:spPr>
                <a:xfrm>
                  <a:off x="4073651" y="4301498"/>
                  <a:ext cx="13716" cy="13716"/>
                </a:xfrm>
                <a:custGeom>
                  <a:avLst/>
                  <a:gdLst>
                    <a:gd name="connsiteX0" fmla="*/ 0 w 13716"/>
                    <a:gd name="connsiteY0" fmla="*/ 6858 h 13716"/>
                    <a:gd name="connsiteX1" fmla="*/ 6858 w 13716"/>
                    <a:gd name="connsiteY1" fmla="*/ 13716 h 13716"/>
                    <a:gd name="connsiteX2" fmla="*/ 13716 w 13716"/>
                    <a:gd name="connsiteY2" fmla="*/ 6858 h 13716"/>
                    <a:gd name="connsiteX3" fmla="*/ 6858 w 13716"/>
                    <a:gd name="connsiteY3" fmla="*/ 0 h 13716"/>
                    <a:gd name="connsiteX4" fmla="*/ 0 w 13716"/>
                    <a:gd name="connsiteY4" fmla="*/ 6858 h 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13716">
                      <a:moveTo>
                        <a:pt x="0" y="6858"/>
                      </a:moveTo>
                      <a:cubicBezTo>
                        <a:pt x="0" y="10668"/>
                        <a:pt x="3143" y="13716"/>
                        <a:pt x="6858" y="13716"/>
                      </a:cubicBezTo>
                      <a:cubicBezTo>
                        <a:pt x="10573" y="13716"/>
                        <a:pt x="13716" y="10573"/>
                        <a:pt x="13716" y="6858"/>
                      </a:cubicBezTo>
                      <a:cubicBezTo>
                        <a:pt x="13716" y="3143"/>
                        <a:pt x="10573" y="0"/>
                        <a:pt x="6858" y="0"/>
                      </a:cubicBezTo>
                      <a:cubicBezTo>
                        <a:pt x="3143" y="0"/>
                        <a:pt x="0" y="3143"/>
                        <a:pt x="0" y="6858"/>
                      </a:cubicBezTo>
                    </a:path>
                  </a:pathLst>
                </a:custGeom>
                <a:solidFill>
                  <a:srgbClr val="FEFEFE"/>
                </a:solid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469CA830-DDE3-DAB9-442F-5B4DCAFD9991}"/>
                    </a:ext>
                  </a:extLst>
                </p:cNvPr>
                <p:cNvSpPr/>
                <p:nvPr/>
              </p:nvSpPr>
              <p:spPr>
                <a:xfrm>
                  <a:off x="4286250" y="4221965"/>
                  <a:ext cx="12763" cy="12763"/>
                </a:xfrm>
                <a:custGeom>
                  <a:avLst/>
                  <a:gdLst>
                    <a:gd name="connsiteX0" fmla="*/ 0 w 12763"/>
                    <a:gd name="connsiteY0" fmla="*/ 6382 h 12763"/>
                    <a:gd name="connsiteX1" fmla="*/ 6382 w 12763"/>
                    <a:gd name="connsiteY1" fmla="*/ 12763 h 12763"/>
                    <a:gd name="connsiteX2" fmla="*/ 12763 w 12763"/>
                    <a:gd name="connsiteY2" fmla="*/ 6382 h 12763"/>
                    <a:gd name="connsiteX3" fmla="*/ 6382 w 12763"/>
                    <a:gd name="connsiteY3" fmla="*/ 0 h 12763"/>
                    <a:gd name="connsiteX4" fmla="*/ 0 w 12763"/>
                    <a:gd name="connsiteY4" fmla="*/ 6382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 h="12763">
                      <a:moveTo>
                        <a:pt x="0" y="6382"/>
                      </a:moveTo>
                      <a:cubicBezTo>
                        <a:pt x="0" y="9906"/>
                        <a:pt x="2858" y="12763"/>
                        <a:pt x="6382" y="12763"/>
                      </a:cubicBezTo>
                      <a:cubicBezTo>
                        <a:pt x="9906" y="12763"/>
                        <a:pt x="12763" y="9811"/>
                        <a:pt x="12763" y="6382"/>
                      </a:cubicBezTo>
                      <a:cubicBezTo>
                        <a:pt x="12763" y="2953"/>
                        <a:pt x="9906" y="0"/>
                        <a:pt x="6382" y="0"/>
                      </a:cubicBezTo>
                      <a:cubicBezTo>
                        <a:pt x="2858" y="0"/>
                        <a:pt x="0" y="2858"/>
                        <a:pt x="0" y="6382"/>
                      </a:cubicBezTo>
                    </a:path>
                  </a:pathLst>
                </a:custGeom>
                <a:solidFill>
                  <a:srgbClr val="FEFEFE"/>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DA75192C-5023-2026-F798-C1A928587A7A}"/>
                    </a:ext>
                  </a:extLst>
                </p:cNvPr>
                <p:cNvSpPr/>
                <p:nvPr/>
              </p:nvSpPr>
              <p:spPr>
                <a:xfrm>
                  <a:off x="4230719" y="4167863"/>
                  <a:ext cx="7048" cy="7048"/>
                </a:xfrm>
                <a:custGeom>
                  <a:avLst/>
                  <a:gdLst>
                    <a:gd name="connsiteX0" fmla="*/ 0 w 7048"/>
                    <a:gd name="connsiteY0" fmla="*/ 3524 h 7048"/>
                    <a:gd name="connsiteX1" fmla="*/ 3524 w 7048"/>
                    <a:gd name="connsiteY1" fmla="*/ 7049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9"/>
                        <a:pt x="3524" y="7049"/>
                      </a:cubicBezTo>
                      <a:cubicBezTo>
                        <a:pt x="5429" y="7049"/>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8FE5310E-720C-FAE6-D707-4EF05771CF8F}"/>
                    </a:ext>
                  </a:extLst>
                </p:cNvPr>
                <p:cNvSpPr/>
                <p:nvPr/>
              </p:nvSpPr>
              <p:spPr>
                <a:xfrm>
                  <a:off x="4275867" y="4175578"/>
                  <a:ext cx="4952" cy="4952"/>
                </a:xfrm>
                <a:custGeom>
                  <a:avLst/>
                  <a:gdLst>
                    <a:gd name="connsiteX0" fmla="*/ 0 w 4952"/>
                    <a:gd name="connsiteY0" fmla="*/ 2476 h 4952"/>
                    <a:gd name="connsiteX1" fmla="*/ 2476 w 4952"/>
                    <a:gd name="connsiteY1" fmla="*/ 4953 h 4952"/>
                    <a:gd name="connsiteX2" fmla="*/ 4953 w 4952"/>
                    <a:gd name="connsiteY2" fmla="*/ 2476 h 4952"/>
                    <a:gd name="connsiteX3" fmla="*/ 2476 w 4952"/>
                    <a:gd name="connsiteY3" fmla="*/ 0 h 4952"/>
                    <a:gd name="connsiteX4" fmla="*/ 0 w 4952"/>
                    <a:gd name="connsiteY4" fmla="*/ 2476 h 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 h="4952">
                      <a:moveTo>
                        <a:pt x="0" y="2476"/>
                      </a:moveTo>
                      <a:cubicBezTo>
                        <a:pt x="0" y="3810"/>
                        <a:pt x="1143" y="4953"/>
                        <a:pt x="2476" y="4953"/>
                      </a:cubicBezTo>
                      <a:cubicBezTo>
                        <a:pt x="3810" y="4953"/>
                        <a:pt x="4953" y="3810"/>
                        <a:pt x="4953" y="2476"/>
                      </a:cubicBezTo>
                      <a:cubicBezTo>
                        <a:pt x="4953" y="1143"/>
                        <a:pt x="3810" y="0"/>
                        <a:pt x="2476" y="0"/>
                      </a:cubicBezTo>
                      <a:cubicBezTo>
                        <a:pt x="1143" y="0"/>
                        <a:pt x="0" y="1143"/>
                        <a:pt x="0" y="2476"/>
                      </a:cubicBezTo>
                    </a:path>
                  </a:pathLst>
                </a:custGeom>
                <a:solidFill>
                  <a:srgbClr val="FEFEFE"/>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2D9D4A6F-5ABA-A883-14C6-3397F1259601}"/>
                    </a:ext>
                  </a:extLst>
                </p:cNvPr>
                <p:cNvSpPr/>
                <p:nvPr/>
              </p:nvSpPr>
              <p:spPr>
                <a:xfrm>
                  <a:off x="4322730" y="4198343"/>
                  <a:ext cx="9715" cy="9715"/>
                </a:xfrm>
                <a:custGeom>
                  <a:avLst/>
                  <a:gdLst>
                    <a:gd name="connsiteX0" fmla="*/ 0 w 9715"/>
                    <a:gd name="connsiteY0" fmla="*/ 4858 h 9715"/>
                    <a:gd name="connsiteX1" fmla="*/ 4858 w 9715"/>
                    <a:gd name="connsiteY1" fmla="*/ 9715 h 9715"/>
                    <a:gd name="connsiteX2" fmla="*/ 9716 w 9715"/>
                    <a:gd name="connsiteY2" fmla="*/ 4858 h 9715"/>
                    <a:gd name="connsiteX3" fmla="*/ 4858 w 9715"/>
                    <a:gd name="connsiteY3" fmla="*/ 0 h 9715"/>
                    <a:gd name="connsiteX4" fmla="*/ 0 w 9715"/>
                    <a:gd name="connsiteY4" fmla="*/ 4858 h 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 h="9715">
                      <a:moveTo>
                        <a:pt x="0" y="4858"/>
                      </a:moveTo>
                      <a:cubicBezTo>
                        <a:pt x="0" y="7525"/>
                        <a:pt x="2191" y="9715"/>
                        <a:pt x="4858" y="9715"/>
                      </a:cubicBezTo>
                      <a:cubicBezTo>
                        <a:pt x="7525" y="9715"/>
                        <a:pt x="9716" y="7429"/>
                        <a:pt x="9716" y="4858"/>
                      </a:cubicBezTo>
                      <a:cubicBezTo>
                        <a:pt x="9716" y="2286"/>
                        <a:pt x="7525" y="0"/>
                        <a:pt x="4858" y="0"/>
                      </a:cubicBezTo>
                      <a:cubicBezTo>
                        <a:pt x="2191" y="0"/>
                        <a:pt x="0" y="2191"/>
                        <a:pt x="0" y="4858"/>
                      </a:cubicBezTo>
                    </a:path>
                  </a:pathLst>
                </a:custGeom>
                <a:solidFill>
                  <a:srgbClr val="FEFEFE"/>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BCE233A9-7DEF-3C30-2604-E60AF6012A65}"/>
                    </a:ext>
                  </a:extLst>
                </p:cNvPr>
                <p:cNvSpPr/>
                <p:nvPr/>
              </p:nvSpPr>
              <p:spPr>
                <a:xfrm>
                  <a:off x="4350924" y="4234538"/>
                  <a:ext cx="12573" cy="12573"/>
                </a:xfrm>
                <a:custGeom>
                  <a:avLst/>
                  <a:gdLst>
                    <a:gd name="connsiteX0" fmla="*/ 0 w 12573"/>
                    <a:gd name="connsiteY0" fmla="*/ 6287 h 12573"/>
                    <a:gd name="connsiteX1" fmla="*/ 6287 w 12573"/>
                    <a:gd name="connsiteY1" fmla="*/ 12573 h 12573"/>
                    <a:gd name="connsiteX2" fmla="*/ 12573 w 12573"/>
                    <a:gd name="connsiteY2" fmla="*/ 6287 h 12573"/>
                    <a:gd name="connsiteX3" fmla="*/ 6287 w 12573"/>
                    <a:gd name="connsiteY3" fmla="*/ 0 h 12573"/>
                    <a:gd name="connsiteX4" fmla="*/ 0 w 12573"/>
                    <a:gd name="connsiteY4" fmla="*/ 6287 h 1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 h="12573">
                      <a:moveTo>
                        <a:pt x="0" y="6287"/>
                      </a:moveTo>
                      <a:cubicBezTo>
                        <a:pt x="0" y="9716"/>
                        <a:pt x="2858" y="12573"/>
                        <a:pt x="6287" y="12573"/>
                      </a:cubicBezTo>
                      <a:cubicBezTo>
                        <a:pt x="9716" y="12573"/>
                        <a:pt x="12573" y="9716"/>
                        <a:pt x="12573" y="6287"/>
                      </a:cubicBezTo>
                      <a:cubicBezTo>
                        <a:pt x="12573" y="2858"/>
                        <a:pt x="9716" y="0"/>
                        <a:pt x="6287" y="0"/>
                      </a:cubicBezTo>
                      <a:cubicBezTo>
                        <a:pt x="2858" y="0"/>
                        <a:pt x="0" y="2858"/>
                        <a:pt x="0" y="6287"/>
                      </a:cubicBezTo>
                    </a:path>
                  </a:pathLst>
                </a:custGeom>
                <a:solidFill>
                  <a:srgbClr val="FEFEFE"/>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E7BF0305-56F9-E7A0-CB17-093FB0338052}"/>
                    </a:ext>
                  </a:extLst>
                </p:cNvPr>
                <p:cNvSpPr/>
                <p:nvPr/>
              </p:nvSpPr>
              <p:spPr>
                <a:xfrm>
                  <a:off x="4304442" y="4250159"/>
                  <a:ext cx="12191" cy="12191"/>
                </a:xfrm>
                <a:custGeom>
                  <a:avLst/>
                  <a:gdLst>
                    <a:gd name="connsiteX0" fmla="*/ 0 w 12191"/>
                    <a:gd name="connsiteY0" fmla="*/ 6096 h 12191"/>
                    <a:gd name="connsiteX1" fmla="*/ 6096 w 12191"/>
                    <a:gd name="connsiteY1" fmla="*/ 12192 h 12191"/>
                    <a:gd name="connsiteX2" fmla="*/ 12192 w 12191"/>
                    <a:gd name="connsiteY2" fmla="*/ 6096 h 12191"/>
                    <a:gd name="connsiteX3" fmla="*/ 6096 w 12191"/>
                    <a:gd name="connsiteY3" fmla="*/ 0 h 12191"/>
                    <a:gd name="connsiteX4" fmla="*/ 0 w 12191"/>
                    <a:gd name="connsiteY4" fmla="*/ 6096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0" y="6096"/>
                      </a:moveTo>
                      <a:cubicBezTo>
                        <a:pt x="0" y="9430"/>
                        <a:pt x="2762" y="12192"/>
                        <a:pt x="6096" y="12192"/>
                      </a:cubicBezTo>
                      <a:cubicBezTo>
                        <a:pt x="9430" y="12192"/>
                        <a:pt x="12192" y="9430"/>
                        <a:pt x="12192" y="6096"/>
                      </a:cubicBezTo>
                      <a:cubicBezTo>
                        <a:pt x="12192" y="2762"/>
                        <a:pt x="9430" y="0"/>
                        <a:pt x="6096" y="0"/>
                      </a:cubicBezTo>
                      <a:cubicBezTo>
                        <a:pt x="2762" y="0"/>
                        <a:pt x="0" y="2762"/>
                        <a:pt x="0" y="6096"/>
                      </a:cubicBezTo>
                    </a:path>
                  </a:pathLst>
                </a:custGeom>
                <a:solidFill>
                  <a:srgbClr val="FEFEFE"/>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BF640530-A124-4FEC-2573-CF46E728C8FF}"/>
                    </a:ext>
                  </a:extLst>
                </p:cNvPr>
                <p:cNvSpPr/>
                <p:nvPr/>
              </p:nvSpPr>
              <p:spPr>
                <a:xfrm>
                  <a:off x="4313491" y="4285306"/>
                  <a:ext cx="6286" cy="6286"/>
                </a:xfrm>
                <a:custGeom>
                  <a:avLst/>
                  <a:gdLst>
                    <a:gd name="connsiteX0" fmla="*/ 0 w 6286"/>
                    <a:gd name="connsiteY0" fmla="*/ 3143 h 6286"/>
                    <a:gd name="connsiteX1" fmla="*/ 3143 w 6286"/>
                    <a:gd name="connsiteY1" fmla="*/ 6287 h 6286"/>
                    <a:gd name="connsiteX2" fmla="*/ 6287 w 6286"/>
                    <a:gd name="connsiteY2" fmla="*/ 3143 h 6286"/>
                    <a:gd name="connsiteX3" fmla="*/ 3143 w 6286"/>
                    <a:gd name="connsiteY3" fmla="*/ 0 h 6286"/>
                    <a:gd name="connsiteX4" fmla="*/ 0 w 6286"/>
                    <a:gd name="connsiteY4" fmla="*/ 3143 h 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6286">
                      <a:moveTo>
                        <a:pt x="0" y="3143"/>
                      </a:moveTo>
                      <a:cubicBezTo>
                        <a:pt x="0" y="4858"/>
                        <a:pt x="1429" y="6287"/>
                        <a:pt x="3143" y="6287"/>
                      </a:cubicBezTo>
                      <a:cubicBezTo>
                        <a:pt x="4858" y="6287"/>
                        <a:pt x="6287" y="4858"/>
                        <a:pt x="6287" y="3143"/>
                      </a:cubicBezTo>
                      <a:cubicBezTo>
                        <a:pt x="6287" y="1429"/>
                        <a:pt x="4858" y="0"/>
                        <a:pt x="3143" y="0"/>
                      </a:cubicBezTo>
                      <a:cubicBezTo>
                        <a:pt x="1429" y="0"/>
                        <a:pt x="0" y="1429"/>
                        <a:pt x="0" y="3143"/>
                      </a:cubicBezTo>
                    </a:path>
                  </a:pathLst>
                </a:custGeom>
                <a:solidFill>
                  <a:srgbClr val="FEFEFE"/>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DB88DD55-7FE3-7E30-4A70-59FA81D0CAB4}"/>
                    </a:ext>
                  </a:extLst>
                </p:cNvPr>
                <p:cNvSpPr/>
                <p:nvPr/>
              </p:nvSpPr>
              <p:spPr>
                <a:xfrm>
                  <a:off x="4308538" y="4310833"/>
                  <a:ext cx="6477" cy="6476"/>
                </a:xfrm>
                <a:custGeom>
                  <a:avLst/>
                  <a:gdLst>
                    <a:gd name="connsiteX0" fmla="*/ 0 w 6477"/>
                    <a:gd name="connsiteY0" fmla="*/ 3238 h 6476"/>
                    <a:gd name="connsiteX1" fmla="*/ 3238 w 6477"/>
                    <a:gd name="connsiteY1" fmla="*/ 6477 h 6476"/>
                    <a:gd name="connsiteX2" fmla="*/ 6477 w 6477"/>
                    <a:gd name="connsiteY2" fmla="*/ 3238 h 6476"/>
                    <a:gd name="connsiteX3" fmla="*/ 3238 w 6477"/>
                    <a:gd name="connsiteY3" fmla="*/ 0 h 6476"/>
                    <a:gd name="connsiteX4" fmla="*/ 0 w 6477"/>
                    <a:gd name="connsiteY4" fmla="*/ 3238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7" h="6476">
                      <a:moveTo>
                        <a:pt x="0" y="3238"/>
                      </a:moveTo>
                      <a:cubicBezTo>
                        <a:pt x="0" y="5048"/>
                        <a:pt x="1524" y="6477"/>
                        <a:pt x="3238" y="6477"/>
                      </a:cubicBezTo>
                      <a:cubicBezTo>
                        <a:pt x="4953" y="6477"/>
                        <a:pt x="6477" y="4953"/>
                        <a:pt x="6477" y="3238"/>
                      </a:cubicBezTo>
                      <a:cubicBezTo>
                        <a:pt x="6477" y="1524"/>
                        <a:pt x="4953" y="0"/>
                        <a:pt x="3238" y="0"/>
                      </a:cubicBezTo>
                      <a:cubicBezTo>
                        <a:pt x="1524" y="0"/>
                        <a:pt x="0" y="1524"/>
                        <a:pt x="0" y="3238"/>
                      </a:cubicBezTo>
                    </a:path>
                  </a:pathLst>
                </a:custGeom>
                <a:solidFill>
                  <a:srgbClr val="FEFEFE"/>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BED05AD3-2E4A-230A-EC12-FD51466209BB}"/>
                    </a:ext>
                  </a:extLst>
                </p:cNvPr>
                <p:cNvSpPr/>
                <p:nvPr/>
              </p:nvSpPr>
              <p:spPr>
                <a:xfrm>
                  <a:off x="4348733" y="4273209"/>
                  <a:ext cx="8477" cy="8477"/>
                </a:xfrm>
                <a:custGeom>
                  <a:avLst/>
                  <a:gdLst>
                    <a:gd name="connsiteX0" fmla="*/ 0 w 8477"/>
                    <a:gd name="connsiteY0" fmla="*/ 4191 h 8477"/>
                    <a:gd name="connsiteX1" fmla="*/ 4191 w 8477"/>
                    <a:gd name="connsiteY1" fmla="*/ 8477 h 8477"/>
                    <a:gd name="connsiteX2" fmla="*/ 8477 w 8477"/>
                    <a:gd name="connsiteY2" fmla="*/ 4191 h 8477"/>
                    <a:gd name="connsiteX3" fmla="*/ 4191 w 8477"/>
                    <a:gd name="connsiteY3" fmla="*/ 0 h 8477"/>
                    <a:gd name="connsiteX4" fmla="*/ 0 w 8477"/>
                    <a:gd name="connsiteY4" fmla="*/ 4191 h 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 h="8477">
                      <a:moveTo>
                        <a:pt x="0" y="4191"/>
                      </a:moveTo>
                      <a:cubicBezTo>
                        <a:pt x="0" y="6477"/>
                        <a:pt x="1905" y="8477"/>
                        <a:pt x="4191" y="8477"/>
                      </a:cubicBezTo>
                      <a:cubicBezTo>
                        <a:pt x="6477" y="8477"/>
                        <a:pt x="8477" y="6572"/>
                        <a:pt x="8477" y="4191"/>
                      </a:cubicBezTo>
                      <a:cubicBezTo>
                        <a:pt x="8477" y="1810"/>
                        <a:pt x="6572" y="0"/>
                        <a:pt x="4191" y="0"/>
                      </a:cubicBezTo>
                      <a:cubicBezTo>
                        <a:pt x="1810" y="0"/>
                        <a:pt x="0" y="1905"/>
                        <a:pt x="0" y="4191"/>
                      </a:cubicBezTo>
                    </a:path>
                  </a:pathLst>
                </a:custGeom>
                <a:solidFill>
                  <a:srgbClr val="FEFEFE"/>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88461A28-32AB-DFD9-3FEB-88FF4D2F0975}"/>
                    </a:ext>
                  </a:extLst>
                </p:cNvPr>
                <p:cNvSpPr/>
                <p:nvPr/>
              </p:nvSpPr>
              <p:spPr>
                <a:xfrm>
                  <a:off x="4373117" y="4283592"/>
                  <a:ext cx="7048" cy="7048"/>
                </a:xfrm>
                <a:custGeom>
                  <a:avLst/>
                  <a:gdLst>
                    <a:gd name="connsiteX0" fmla="*/ 0 w 7048"/>
                    <a:gd name="connsiteY0" fmla="*/ 3524 h 7048"/>
                    <a:gd name="connsiteX1" fmla="*/ 3524 w 7048"/>
                    <a:gd name="connsiteY1" fmla="*/ 7048 h 7048"/>
                    <a:gd name="connsiteX2" fmla="*/ 7049 w 7048"/>
                    <a:gd name="connsiteY2" fmla="*/ 3524 h 7048"/>
                    <a:gd name="connsiteX3" fmla="*/ 3524 w 7048"/>
                    <a:gd name="connsiteY3" fmla="*/ 0 h 7048"/>
                    <a:gd name="connsiteX4" fmla="*/ 0 w 7048"/>
                    <a:gd name="connsiteY4" fmla="*/ 3524 h 7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 h="7048">
                      <a:moveTo>
                        <a:pt x="0" y="3524"/>
                      </a:moveTo>
                      <a:cubicBezTo>
                        <a:pt x="0" y="5429"/>
                        <a:pt x="1619" y="7048"/>
                        <a:pt x="3524" y="7048"/>
                      </a:cubicBezTo>
                      <a:cubicBezTo>
                        <a:pt x="5429" y="7048"/>
                        <a:pt x="7049" y="5429"/>
                        <a:pt x="7049" y="3524"/>
                      </a:cubicBezTo>
                      <a:cubicBezTo>
                        <a:pt x="7049" y="1619"/>
                        <a:pt x="5429" y="0"/>
                        <a:pt x="3524" y="0"/>
                      </a:cubicBezTo>
                      <a:cubicBezTo>
                        <a:pt x="1619" y="0"/>
                        <a:pt x="0" y="1619"/>
                        <a:pt x="0" y="3524"/>
                      </a:cubicBezTo>
                    </a:path>
                  </a:pathLst>
                </a:custGeom>
                <a:solidFill>
                  <a:srgbClr val="FEFEFE"/>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C16A570F-692D-6E84-B34E-A71406DFA235}"/>
                    </a:ext>
                  </a:extLst>
                </p:cNvPr>
                <p:cNvSpPr/>
                <p:nvPr/>
              </p:nvSpPr>
              <p:spPr>
                <a:xfrm>
                  <a:off x="4291774" y="4323787"/>
                  <a:ext cx="5524" cy="5524"/>
                </a:xfrm>
                <a:custGeom>
                  <a:avLst/>
                  <a:gdLst>
                    <a:gd name="connsiteX0" fmla="*/ 0 w 5524"/>
                    <a:gd name="connsiteY0" fmla="*/ 2762 h 5524"/>
                    <a:gd name="connsiteX1" fmla="*/ 2762 w 5524"/>
                    <a:gd name="connsiteY1" fmla="*/ 5525 h 5524"/>
                    <a:gd name="connsiteX2" fmla="*/ 5525 w 5524"/>
                    <a:gd name="connsiteY2" fmla="*/ 2762 h 5524"/>
                    <a:gd name="connsiteX3" fmla="*/ 2762 w 5524"/>
                    <a:gd name="connsiteY3" fmla="*/ 0 h 5524"/>
                    <a:gd name="connsiteX4" fmla="*/ 0 w 5524"/>
                    <a:gd name="connsiteY4" fmla="*/ 2762 h 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 h="5524">
                      <a:moveTo>
                        <a:pt x="0" y="2762"/>
                      </a:moveTo>
                      <a:cubicBezTo>
                        <a:pt x="0" y="4286"/>
                        <a:pt x="1238" y="5525"/>
                        <a:pt x="2762" y="5525"/>
                      </a:cubicBezTo>
                      <a:cubicBezTo>
                        <a:pt x="4286" y="5525"/>
                        <a:pt x="5525" y="4286"/>
                        <a:pt x="5525" y="2762"/>
                      </a:cubicBezTo>
                      <a:cubicBezTo>
                        <a:pt x="5525" y="1238"/>
                        <a:pt x="4286" y="0"/>
                        <a:pt x="2762" y="0"/>
                      </a:cubicBezTo>
                      <a:cubicBezTo>
                        <a:pt x="1238" y="0"/>
                        <a:pt x="0" y="1238"/>
                        <a:pt x="0" y="2762"/>
                      </a:cubicBezTo>
                    </a:path>
                  </a:pathLst>
                </a:custGeom>
                <a:solidFill>
                  <a:srgbClr val="FEFEFE"/>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1B343165-FF84-EEE8-EB08-AF52E0C8EA45}"/>
                    </a:ext>
                  </a:extLst>
                </p:cNvPr>
                <p:cNvSpPr/>
                <p:nvPr/>
              </p:nvSpPr>
              <p:spPr>
                <a:xfrm>
                  <a:off x="4274248" y="4277019"/>
                  <a:ext cx="4762" cy="4762"/>
                </a:xfrm>
                <a:custGeom>
                  <a:avLst/>
                  <a:gdLst>
                    <a:gd name="connsiteX0" fmla="*/ 0 w 4762"/>
                    <a:gd name="connsiteY0" fmla="*/ 2381 h 4762"/>
                    <a:gd name="connsiteX1" fmla="*/ 2381 w 4762"/>
                    <a:gd name="connsiteY1" fmla="*/ 4763 h 4762"/>
                    <a:gd name="connsiteX2" fmla="*/ 4763 w 4762"/>
                    <a:gd name="connsiteY2" fmla="*/ 2381 h 4762"/>
                    <a:gd name="connsiteX3" fmla="*/ 2381 w 4762"/>
                    <a:gd name="connsiteY3" fmla="*/ 0 h 4762"/>
                    <a:gd name="connsiteX4" fmla="*/ 0 w 4762"/>
                    <a:gd name="connsiteY4" fmla="*/ 2381 h 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 h="4762">
                      <a:moveTo>
                        <a:pt x="0" y="2381"/>
                      </a:moveTo>
                      <a:cubicBezTo>
                        <a:pt x="0" y="3715"/>
                        <a:pt x="1048" y="4763"/>
                        <a:pt x="2381" y="4763"/>
                      </a:cubicBezTo>
                      <a:cubicBezTo>
                        <a:pt x="3715" y="4763"/>
                        <a:pt x="4763" y="3715"/>
                        <a:pt x="4763" y="2381"/>
                      </a:cubicBezTo>
                      <a:cubicBezTo>
                        <a:pt x="4763" y="1048"/>
                        <a:pt x="3715" y="0"/>
                        <a:pt x="2381" y="0"/>
                      </a:cubicBezTo>
                      <a:cubicBezTo>
                        <a:pt x="1048" y="0"/>
                        <a:pt x="0" y="1048"/>
                        <a:pt x="0" y="2381"/>
                      </a:cubicBezTo>
                    </a:path>
                  </a:pathLst>
                </a:custGeom>
                <a:solidFill>
                  <a:srgbClr val="FEFEFE"/>
                </a:solid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8ABF5EED-361D-C92A-8CFA-9E4730FD49DE}"/>
                    </a:ext>
                  </a:extLst>
                </p:cNvPr>
                <p:cNvSpPr/>
                <p:nvPr/>
              </p:nvSpPr>
              <p:spPr>
                <a:xfrm>
                  <a:off x="4219575" y="4370079"/>
                  <a:ext cx="10096" cy="10096"/>
                </a:xfrm>
                <a:custGeom>
                  <a:avLst/>
                  <a:gdLst>
                    <a:gd name="connsiteX0" fmla="*/ 0 w 10096"/>
                    <a:gd name="connsiteY0" fmla="*/ 5048 h 10096"/>
                    <a:gd name="connsiteX1" fmla="*/ 5048 w 10096"/>
                    <a:gd name="connsiteY1" fmla="*/ 10096 h 10096"/>
                    <a:gd name="connsiteX2" fmla="*/ 10096 w 10096"/>
                    <a:gd name="connsiteY2" fmla="*/ 5048 h 10096"/>
                    <a:gd name="connsiteX3" fmla="*/ 5048 w 10096"/>
                    <a:gd name="connsiteY3" fmla="*/ 0 h 10096"/>
                    <a:gd name="connsiteX4" fmla="*/ 0 w 10096"/>
                    <a:gd name="connsiteY4" fmla="*/ 5048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 h="10096">
                      <a:moveTo>
                        <a:pt x="0" y="5048"/>
                      </a:moveTo>
                      <a:cubicBezTo>
                        <a:pt x="0" y="7715"/>
                        <a:pt x="2286" y="10096"/>
                        <a:pt x="5048" y="10096"/>
                      </a:cubicBezTo>
                      <a:cubicBezTo>
                        <a:pt x="7811" y="10096"/>
                        <a:pt x="10096" y="7810"/>
                        <a:pt x="10096" y="5048"/>
                      </a:cubicBezTo>
                      <a:cubicBezTo>
                        <a:pt x="10096" y="2286"/>
                        <a:pt x="7811" y="0"/>
                        <a:pt x="5048" y="0"/>
                      </a:cubicBezTo>
                      <a:cubicBezTo>
                        <a:pt x="2286" y="0"/>
                        <a:pt x="0" y="2286"/>
                        <a:pt x="0" y="5048"/>
                      </a:cubicBezTo>
                    </a:path>
                  </a:pathLst>
                </a:custGeom>
                <a:solidFill>
                  <a:srgbClr val="FEFEFE"/>
                </a:solid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5FDA552C-BD2D-C701-B7B6-ED06DF7B03F3}"/>
                    </a:ext>
                  </a:extLst>
                </p:cNvPr>
                <p:cNvSpPr/>
                <p:nvPr/>
              </p:nvSpPr>
              <p:spPr>
                <a:xfrm>
                  <a:off x="4169759" y="4216821"/>
                  <a:ext cx="8953" cy="8953"/>
                </a:xfrm>
                <a:custGeom>
                  <a:avLst/>
                  <a:gdLst>
                    <a:gd name="connsiteX0" fmla="*/ 0 w 8953"/>
                    <a:gd name="connsiteY0" fmla="*/ 4477 h 8953"/>
                    <a:gd name="connsiteX1" fmla="*/ 4477 w 8953"/>
                    <a:gd name="connsiteY1" fmla="*/ 8954 h 8953"/>
                    <a:gd name="connsiteX2" fmla="*/ 8954 w 8953"/>
                    <a:gd name="connsiteY2" fmla="*/ 4477 h 8953"/>
                    <a:gd name="connsiteX3" fmla="*/ 4477 w 8953"/>
                    <a:gd name="connsiteY3" fmla="*/ 0 h 8953"/>
                    <a:gd name="connsiteX4" fmla="*/ 0 w 8953"/>
                    <a:gd name="connsiteY4" fmla="*/ 4477 h 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 h="8953">
                      <a:moveTo>
                        <a:pt x="0" y="4477"/>
                      </a:moveTo>
                      <a:cubicBezTo>
                        <a:pt x="0" y="6953"/>
                        <a:pt x="2000" y="8954"/>
                        <a:pt x="4477" y="8954"/>
                      </a:cubicBezTo>
                      <a:cubicBezTo>
                        <a:pt x="6953" y="8954"/>
                        <a:pt x="8954" y="6953"/>
                        <a:pt x="8954" y="4477"/>
                      </a:cubicBezTo>
                      <a:cubicBezTo>
                        <a:pt x="8954" y="2000"/>
                        <a:pt x="6953" y="0"/>
                        <a:pt x="4477" y="0"/>
                      </a:cubicBezTo>
                      <a:cubicBezTo>
                        <a:pt x="2000" y="0"/>
                        <a:pt x="0" y="2096"/>
                        <a:pt x="0" y="4477"/>
                      </a:cubicBezTo>
                    </a:path>
                  </a:pathLst>
                </a:custGeom>
                <a:solidFill>
                  <a:srgbClr val="FEFEFE"/>
                </a:solid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5558D270-1F15-C381-2D75-DB8BB4D1C882}"/>
                    </a:ext>
                  </a:extLst>
                </p:cNvPr>
                <p:cNvSpPr/>
                <p:nvPr/>
              </p:nvSpPr>
              <p:spPr>
                <a:xfrm>
                  <a:off x="4185284" y="4183674"/>
                  <a:ext cx="9525" cy="9525"/>
                </a:xfrm>
                <a:custGeom>
                  <a:avLst/>
                  <a:gdLst>
                    <a:gd name="connsiteX0" fmla="*/ 0 w 9525"/>
                    <a:gd name="connsiteY0" fmla="*/ 4763 h 9525"/>
                    <a:gd name="connsiteX1" fmla="*/ 4763 w 9525"/>
                    <a:gd name="connsiteY1" fmla="*/ 9525 h 9525"/>
                    <a:gd name="connsiteX2" fmla="*/ 9525 w 9525"/>
                    <a:gd name="connsiteY2" fmla="*/ 4763 h 9525"/>
                    <a:gd name="connsiteX3" fmla="*/ 4763 w 9525"/>
                    <a:gd name="connsiteY3" fmla="*/ 0 h 9525"/>
                    <a:gd name="connsiteX4" fmla="*/ 0 w 9525"/>
                    <a:gd name="connsiteY4" fmla="*/ 47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4763"/>
                      </a:moveTo>
                      <a:cubicBezTo>
                        <a:pt x="0" y="7334"/>
                        <a:pt x="2191" y="9525"/>
                        <a:pt x="4763" y="9525"/>
                      </a:cubicBezTo>
                      <a:cubicBezTo>
                        <a:pt x="7334" y="9525"/>
                        <a:pt x="9525" y="7334"/>
                        <a:pt x="9525" y="4763"/>
                      </a:cubicBezTo>
                      <a:cubicBezTo>
                        <a:pt x="9525" y="2191"/>
                        <a:pt x="7334" y="0"/>
                        <a:pt x="4763" y="0"/>
                      </a:cubicBezTo>
                      <a:cubicBezTo>
                        <a:pt x="2191" y="0"/>
                        <a:pt x="0" y="2191"/>
                        <a:pt x="0" y="4763"/>
                      </a:cubicBezTo>
                    </a:path>
                  </a:pathLst>
                </a:custGeom>
                <a:solidFill>
                  <a:srgbClr val="FEFEFE"/>
                </a:solidFill>
                <a:ln w="9525" cap="flat">
                  <a:noFill/>
                  <a:prstDash val="solid"/>
                  <a:miter/>
                </a:ln>
              </p:spPr>
              <p:txBody>
                <a:bodyPr rtlCol="0" anchor="ctr"/>
                <a:lstStyle/>
                <a:p>
                  <a:endParaRPr lang="en-US"/>
                </a:p>
              </p:txBody>
            </p:sp>
          </p:grpSp>
          <p:sp>
            <p:nvSpPr>
              <p:cNvPr id="1270" name="Freeform: Shape 1269">
                <a:extLst>
                  <a:ext uri="{FF2B5EF4-FFF2-40B4-BE49-F238E27FC236}">
                    <a16:creationId xmlns:a16="http://schemas.microsoft.com/office/drawing/2014/main" id="{E2D6B2D3-BF45-F220-7D0F-D88025527E23}"/>
                  </a:ext>
                </a:extLst>
              </p:cNvPr>
              <p:cNvSpPr/>
              <p:nvPr/>
            </p:nvSpPr>
            <p:spPr>
              <a:xfrm>
                <a:off x="4062899" y="4130048"/>
                <a:ext cx="270975" cy="143732"/>
              </a:xfrm>
              <a:custGeom>
                <a:avLst/>
                <a:gdLst>
                  <a:gd name="connsiteX0" fmla="*/ 200205 w 270975"/>
                  <a:gd name="connsiteY0" fmla="*/ 0 h 143732"/>
                  <a:gd name="connsiteX1" fmla="*/ 167153 w 270975"/>
                  <a:gd name="connsiteY1" fmla="*/ 3620 h 143732"/>
                  <a:gd name="connsiteX2" fmla="*/ 134863 w 270975"/>
                  <a:gd name="connsiteY2" fmla="*/ 13145 h 143732"/>
                  <a:gd name="connsiteX3" fmla="*/ 76284 w 270975"/>
                  <a:gd name="connsiteY3" fmla="*/ 45434 h 143732"/>
                  <a:gd name="connsiteX4" fmla="*/ 28755 w 270975"/>
                  <a:gd name="connsiteY4" fmla="*/ 90297 h 143732"/>
                  <a:gd name="connsiteX5" fmla="*/ 275 w 270975"/>
                  <a:gd name="connsiteY5" fmla="*/ 137732 h 143732"/>
                  <a:gd name="connsiteX6" fmla="*/ 370 w 270975"/>
                  <a:gd name="connsiteY6" fmla="*/ 140970 h 143732"/>
                  <a:gd name="connsiteX7" fmla="*/ 3323 w 270975"/>
                  <a:gd name="connsiteY7" fmla="*/ 143542 h 143732"/>
                  <a:gd name="connsiteX8" fmla="*/ 4752 w 270975"/>
                  <a:gd name="connsiteY8" fmla="*/ 143732 h 143732"/>
                  <a:gd name="connsiteX9" fmla="*/ 9228 w 270975"/>
                  <a:gd name="connsiteY9" fmla="*/ 140494 h 143732"/>
                  <a:gd name="connsiteX10" fmla="*/ 9990 w 270975"/>
                  <a:gd name="connsiteY10" fmla="*/ 138779 h 143732"/>
                  <a:gd name="connsiteX11" fmla="*/ 10752 w 270975"/>
                  <a:gd name="connsiteY11" fmla="*/ 137732 h 143732"/>
                  <a:gd name="connsiteX12" fmla="*/ 10752 w 270975"/>
                  <a:gd name="connsiteY12" fmla="*/ 137732 h 143732"/>
                  <a:gd name="connsiteX13" fmla="*/ 11324 w 270975"/>
                  <a:gd name="connsiteY13" fmla="*/ 136398 h 143732"/>
                  <a:gd name="connsiteX14" fmla="*/ 34374 w 270975"/>
                  <a:gd name="connsiteY14" fmla="*/ 101537 h 143732"/>
                  <a:gd name="connsiteX15" fmla="*/ 77237 w 270975"/>
                  <a:gd name="connsiteY15" fmla="*/ 63246 h 143732"/>
                  <a:gd name="connsiteX16" fmla="*/ 78761 w 270975"/>
                  <a:gd name="connsiteY16" fmla="*/ 62198 h 143732"/>
                  <a:gd name="connsiteX17" fmla="*/ 134292 w 270975"/>
                  <a:gd name="connsiteY17" fmla="*/ 34957 h 143732"/>
                  <a:gd name="connsiteX18" fmla="*/ 180393 w 270975"/>
                  <a:gd name="connsiteY18" fmla="*/ 25337 h 143732"/>
                  <a:gd name="connsiteX19" fmla="*/ 190870 w 270975"/>
                  <a:gd name="connsiteY19" fmla="*/ 25051 h 143732"/>
                  <a:gd name="connsiteX20" fmla="*/ 215349 w 270975"/>
                  <a:gd name="connsiteY20" fmla="*/ 27051 h 143732"/>
                  <a:gd name="connsiteX21" fmla="*/ 243734 w 270975"/>
                  <a:gd name="connsiteY21" fmla="*/ 35814 h 143732"/>
                  <a:gd name="connsiteX22" fmla="*/ 246687 w 270975"/>
                  <a:gd name="connsiteY22" fmla="*/ 37433 h 143732"/>
                  <a:gd name="connsiteX23" fmla="*/ 250306 w 270975"/>
                  <a:gd name="connsiteY23" fmla="*/ 39053 h 143732"/>
                  <a:gd name="connsiteX24" fmla="*/ 252783 w 270975"/>
                  <a:gd name="connsiteY24" fmla="*/ 40100 h 143732"/>
                  <a:gd name="connsiteX25" fmla="*/ 257164 w 270975"/>
                  <a:gd name="connsiteY25" fmla="*/ 40767 h 143732"/>
                  <a:gd name="connsiteX26" fmla="*/ 260022 w 270975"/>
                  <a:gd name="connsiteY26" fmla="*/ 40481 h 143732"/>
                  <a:gd name="connsiteX27" fmla="*/ 260498 w 270975"/>
                  <a:gd name="connsiteY27" fmla="*/ 40386 h 143732"/>
                  <a:gd name="connsiteX28" fmla="*/ 260498 w 270975"/>
                  <a:gd name="connsiteY28" fmla="*/ 40100 h 143732"/>
                  <a:gd name="connsiteX29" fmla="*/ 268880 w 270975"/>
                  <a:gd name="connsiteY29" fmla="*/ 34004 h 143732"/>
                  <a:gd name="connsiteX30" fmla="*/ 270975 w 270975"/>
                  <a:gd name="connsiteY30" fmla="*/ 26861 h 143732"/>
                  <a:gd name="connsiteX31" fmla="*/ 264689 w 270975"/>
                  <a:gd name="connsiteY31" fmla="*/ 14764 h 143732"/>
                  <a:gd name="connsiteX32" fmla="*/ 263260 w 270975"/>
                  <a:gd name="connsiteY32" fmla="*/ 13907 h 143732"/>
                  <a:gd name="connsiteX33" fmla="*/ 260974 w 270975"/>
                  <a:gd name="connsiteY33" fmla="*/ 12383 h 143732"/>
                  <a:gd name="connsiteX34" fmla="*/ 254783 w 270975"/>
                  <a:gd name="connsiteY34" fmla="*/ 9620 h 143732"/>
                  <a:gd name="connsiteX35" fmla="*/ 253640 w 270975"/>
                  <a:gd name="connsiteY35" fmla="*/ 9144 h 143732"/>
                  <a:gd name="connsiteX36" fmla="*/ 248020 w 270975"/>
                  <a:gd name="connsiteY36" fmla="*/ 6953 h 143732"/>
                  <a:gd name="connsiteX37" fmla="*/ 232780 w 270975"/>
                  <a:gd name="connsiteY37" fmla="*/ 2953 h 143732"/>
                  <a:gd name="connsiteX38" fmla="*/ 201443 w 270975"/>
                  <a:gd name="connsiteY38" fmla="*/ 0 h 143732"/>
                  <a:gd name="connsiteX39" fmla="*/ 200205 w 270975"/>
                  <a:gd name="connsiteY39" fmla="*/ 0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975" h="143732">
                    <a:moveTo>
                      <a:pt x="200205" y="0"/>
                    </a:moveTo>
                    <a:cubicBezTo>
                      <a:pt x="190680" y="0"/>
                      <a:pt x="180107" y="1238"/>
                      <a:pt x="167153" y="3620"/>
                    </a:cubicBezTo>
                    <a:cubicBezTo>
                      <a:pt x="156104" y="5715"/>
                      <a:pt x="145055" y="9430"/>
                      <a:pt x="134863" y="13145"/>
                    </a:cubicBezTo>
                    <a:cubicBezTo>
                      <a:pt x="115432" y="20288"/>
                      <a:pt x="95715" y="31147"/>
                      <a:pt x="76284" y="45434"/>
                    </a:cubicBezTo>
                    <a:cubicBezTo>
                      <a:pt x="57806" y="59055"/>
                      <a:pt x="41804" y="74105"/>
                      <a:pt x="28755" y="90297"/>
                    </a:cubicBezTo>
                    <a:cubicBezTo>
                      <a:pt x="17134" y="104489"/>
                      <a:pt x="7514" y="120491"/>
                      <a:pt x="275" y="137732"/>
                    </a:cubicBezTo>
                    <a:cubicBezTo>
                      <a:pt x="-106" y="138779"/>
                      <a:pt x="-106" y="139922"/>
                      <a:pt x="370" y="140970"/>
                    </a:cubicBezTo>
                    <a:cubicBezTo>
                      <a:pt x="1037" y="142208"/>
                      <a:pt x="2085" y="143161"/>
                      <a:pt x="3323" y="143542"/>
                    </a:cubicBezTo>
                    <a:cubicBezTo>
                      <a:pt x="3799" y="143637"/>
                      <a:pt x="4180" y="143732"/>
                      <a:pt x="4752" y="143732"/>
                    </a:cubicBezTo>
                    <a:cubicBezTo>
                      <a:pt x="6657" y="143732"/>
                      <a:pt x="8371" y="142494"/>
                      <a:pt x="9228" y="140494"/>
                    </a:cubicBezTo>
                    <a:lnTo>
                      <a:pt x="9990" y="138779"/>
                    </a:lnTo>
                    <a:lnTo>
                      <a:pt x="10752" y="137732"/>
                    </a:lnTo>
                    <a:lnTo>
                      <a:pt x="10752" y="137732"/>
                    </a:lnTo>
                    <a:lnTo>
                      <a:pt x="11324" y="136398"/>
                    </a:lnTo>
                    <a:cubicBezTo>
                      <a:pt x="16753" y="124968"/>
                      <a:pt x="24373" y="113538"/>
                      <a:pt x="34374" y="101537"/>
                    </a:cubicBezTo>
                    <a:cubicBezTo>
                      <a:pt x="46566" y="87440"/>
                      <a:pt x="60949" y="74581"/>
                      <a:pt x="77237" y="63246"/>
                    </a:cubicBezTo>
                    <a:lnTo>
                      <a:pt x="78761" y="62198"/>
                    </a:lnTo>
                    <a:cubicBezTo>
                      <a:pt x="95049" y="51340"/>
                      <a:pt x="113718" y="42196"/>
                      <a:pt x="134292" y="34957"/>
                    </a:cubicBezTo>
                    <a:cubicBezTo>
                      <a:pt x="149436" y="29908"/>
                      <a:pt x="164867" y="26575"/>
                      <a:pt x="180393" y="25337"/>
                    </a:cubicBezTo>
                    <a:cubicBezTo>
                      <a:pt x="183917" y="25146"/>
                      <a:pt x="187346" y="25051"/>
                      <a:pt x="190870" y="25051"/>
                    </a:cubicBezTo>
                    <a:cubicBezTo>
                      <a:pt x="199443" y="25051"/>
                      <a:pt x="207634" y="25718"/>
                      <a:pt x="215349" y="27051"/>
                    </a:cubicBezTo>
                    <a:cubicBezTo>
                      <a:pt x="225446" y="29051"/>
                      <a:pt x="234971" y="32004"/>
                      <a:pt x="243734" y="35814"/>
                    </a:cubicBezTo>
                    <a:cubicBezTo>
                      <a:pt x="244686" y="36290"/>
                      <a:pt x="245639" y="36862"/>
                      <a:pt x="246687" y="37433"/>
                    </a:cubicBezTo>
                    <a:cubicBezTo>
                      <a:pt x="247830" y="38100"/>
                      <a:pt x="249068" y="38576"/>
                      <a:pt x="250306" y="39053"/>
                    </a:cubicBezTo>
                    <a:lnTo>
                      <a:pt x="252783" y="40100"/>
                    </a:lnTo>
                    <a:cubicBezTo>
                      <a:pt x="254307" y="40577"/>
                      <a:pt x="255735" y="40767"/>
                      <a:pt x="257164" y="40767"/>
                    </a:cubicBezTo>
                    <a:cubicBezTo>
                      <a:pt x="258117" y="40767"/>
                      <a:pt x="259069" y="40767"/>
                      <a:pt x="260022" y="40481"/>
                    </a:cubicBezTo>
                    <a:cubicBezTo>
                      <a:pt x="260212" y="40481"/>
                      <a:pt x="260307" y="40481"/>
                      <a:pt x="260498" y="40386"/>
                    </a:cubicBezTo>
                    <a:lnTo>
                      <a:pt x="260498" y="40100"/>
                    </a:lnTo>
                    <a:cubicBezTo>
                      <a:pt x="264022" y="39148"/>
                      <a:pt x="266975" y="36957"/>
                      <a:pt x="268880" y="34004"/>
                    </a:cubicBezTo>
                    <a:cubicBezTo>
                      <a:pt x="270213" y="31909"/>
                      <a:pt x="270880" y="29432"/>
                      <a:pt x="270975" y="26861"/>
                    </a:cubicBezTo>
                    <a:cubicBezTo>
                      <a:pt x="270975" y="22003"/>
                      <a:pt x="268594" y="17336"/>
                      <a:pt x="264689" y="14764"/>
                    </a:cubicBezTo>
                    <a:lnTo>
                      <a:pt x="263260" y="13907"/>
                    </a:lnTo>
                    <a:cubicBezTo>
                      <a:pt x="262403" y="13240"/>
                      <a:pt x="261736" y="12764"/>
                      <a:pt x="260974" y="12383"/>
                    </a:cubicBezTo>
                    <a:cubicBezTo>
                      <a:pt x="258974" y="11335"/>
                      <a:pt x="256878" y="10478"/>
                      <a:pt x="254783" y="9620"/>
                    </a:cubicBezTo>
                    <a:lnTo>
                      <a:pt x="253640" y="9144"/>
                    </a:lnTo>
                    <a:cubicBezTo>
                      <a:pt x="251449" y="8287"/>
                      <a:pt x="249735" y="7525"/>
                      <a:pt x="248020" y="6953"/>
                    </a:cubicBezTo>
                    <a:cubicBezTo>
                      <a:pt x="243448" y="5334"/>
                      <a:pt x="238590" y="4096"/>
                      <a:pt x="232780" y="2953"/>
                    </a:cubicBezTo>
                    <a:cubicBezTo>
                      <a:pt x="223255" y="953"/>
                      <a:pt x="212968" y="0"/>
                      <a:pt x="201443" y="0"/>
                    </a:cubicBezTo>
                    <a:lnTo>
                      <a:pt x="200205" y="0"/>
                    </a:lnTo>
                    <a:close/>
                  </a:path>
                </a:pathLst>
              </a:custGeom>
              <a:solidFill>
                <a:srgbClr val="F75F6A"/>
              </a:solidFill>
              <a:ln w="9525" cap="flat">
                <a:noFill/>
                <a:prstDash val="solid"/>
                <a:miter/>
              </a:ln>
            </p:spPr>
            <p:txBody>
              <a:bodyPr rtlCol="0" anchor="ctr"/>
              <a:lstStyle/>
              <a:p>
                <a:endParaRPr lang="en-US"/>
              </a:p>
            </p:txBody>
          </p:sp>
        </p:grpSp>
      </p:grpSp>
      <p:sp>
        <p:nvSpPr>
          <p:cNvPr id="1579" name="Freeform: Shape 1578">
            <a:extLst>
              <a:ext uri="{FF2B5EF4-FFF2-40B4-BE49-F238E27FC236}">
                <a16:creationId xmlns:a16="http://schemas.microsoft.com/office/drawing/2014/main" id="{737D3453-9F13-2B9A-78A0-86EA637DB1E3}"/>
              </a:ext>
            </a:extLst>
          </p:cNvPr>
          <p:cNvSpPr/>
          <p:nvPr/>
        </p:nvSpPr>
        <p:spPr>
          <a:xfrm>
            <a:off x="9686819" y="423927"/>
            <a:ext cx="272510" cy="279844"/>
          </a:xfrm>
          <a:custGeom>
            <a:avLst/>
            <a:gdLst>
              <a:gd name="connsiteX0" fmla="*/ 272415 w 272510"/>
              <a:gd name="connsiteY0" fmla="*/ 129635 h 279844"/>
              <a:gd name="connsiteX1" fmla="*/ 175260 w 272510"/>
              <a:gd name="connsiteY1" fmla="*/ 175165 h 279844"/>
              <a:gd name="connsiteX2" fmla="*/ 182404 w 272510"/>
              <a:gd name="connsiteY2" fmla="*/ 279845 h 279844"/>
              <a:gd name="connsiteX3" fmla="*/ 110776 w 272510"/>
              <a:gd name="connsiteY3" fmla="*/ 201359 h 279844"/>
              <a:gd name="connsiteX4" fmla="*/ 13621 w 272510"/>
              <a:gd name="connsiteY4" fmla="*/ 239649 h 279844"/>
              <a:gd name="connsiteX5" fmla="*/ 66008 w 272510"/>
              <a:gd name="connsiteY5" fmla="*/ 149066 h 279844"/>
              <a:gd name="connsiteX6" fmla="*/ 0 w 272510"/>
              <a:gd name="connsiteY6" fmla="*/ 64770 h 279844"/>
              <a:gd name="connsiteX7" fmla="*/ 102108 w 272510"/>
              <a:gd name="connsiteY7" fmla="*/ 89059 h 279844"/>
              <a:gd name="connsiteX8" fmla="*/ 158687 w 272510"/>
              <a:gd name="connsiteY8" fmla="*/ 0 h 279844"/>
              <a:gd name="connsiteX9" fmla="*/ 169831 w 272510"/>
              <a:gd name="connsiteY9" fmla="*/ 105156 h 279844"/>
              <a:gd name="connsiteX10" fmla="*/ 272510 w 272510"/>
              <a:gd name="connsiteY10" fmla="*/ 129540 h 27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510" h="279844">
                <a:moveTo>
                  <a:pt x="272415" y="129635"/>
                </a:moveTo>
                <a:cubicBezTo>
                  <a:pt x="240030" y="144780"/>
                  <a:pt x="207645" y="160020"/>
                  <a:pt x="175260" y="175165"/>
                </a:cubicBezTo>
                <a:cubicBezTo>
                  <a:pt x="175260" y="175165"/>
                  <a:pt x="181642" y="268319"/>
                  <a:pt x="182404" y="279845"/>
                </a:cubicBezTo>
                <a:cubicBezTo>
                  <a:pt x="158496" y="253651"/>
                  <a:pt x="134684" y="227552"/>
                  <a:pt x="110776" y="201359"/>
                </a:cubicBezTo>
                <a:cubicBezTo>
                  <a:pt x="78391" y="214122"/>
                  <a:pt x="46006" y="226886"/>
                  <a:pt x="13621" y="239649"/>
                </a:cubicBezTo>
                <a:cubicBezTo>
                  <a:pt x="31052" y="209455"/>
                  <a:pt x="48482" y="179261"/>
                  <a:pt x="66008" y="149066"/>
                </a:cubicBezTo>
                <a:lnTo>
                  <a:pt x="0" y="64770"/>
                </a:lnTo>
                <a:cubicBezTo>
                  <a:pt x="34004" y="72866"/>
                  <a:pt x="68104" y="80963"/>
                  <a:pt x="102108" y="89059"/>
                </a:cubicBezTo>
                <a:cubicBezTo>
                  <a:pt x="113729" y="70961"/>
                  <a:pt x="132588" y="41243"/>
                  <a:pt x="158687" y="0"/>
                </a:cubicBezTo>
                <a:cubicBezTo>
                  <a:pt x="162401" y="35052"/>
                  <a:pt x="166116" y="70104"/>
                  <a:pt x="169831" y="105156"/>
                </a:cubicBezTo>
                <a:cubicBezTo>
                  <a:pt x="204025" y="113252"/>
                  <a:pt x="238316" y="121444"/>
                  <a:pt x="272510" y="129540"/>
                </a:cubicBezTo>
              </a:path>
            </a:pathLst>
          </a:custGeom>
          <a:solidFill>
            <a:srgbClr val="84C2F5"/>
          </a:solid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id="{A8616117-B17B-45A1-C278-03A07F99BEE8}"/>
              </a:ext>
            </a:extLst>
          </p:cNvPr>
          <p:cNvSpPr/>
          <p:nvPr/>
        </p:nvSpPr>
        <p:spPr>
          <a:xfrm>
            <a:off x="14012165" y="-1552164"/>
            <a:ext cx="167354" cy="169068"/>
          </a:xfrm>
          <a:custGeom>
            <a:avLst/>
            <a:gdLst>
              <a:gd name="connsiteX0" fmla="*/ 50482 w 167354"/>
              <a:gd name="connsiteY0" fmla="*/ 0 h 169068"/>
              <a:gd name="connsiteX1" fmla="*/ 50482 w 167354"/>
              <a:gd name="connsiteY1" fmla="*/ 0 h 169068"/>
              <a:gd name="connsiteX2" fmla="*/ 53149 w 167354"/>
              <a:gd name="connsiteY2" fmla="*/ 31052 h 169068"/>
              <a:gd name="connsiteX3" fmla="*/ 56102 w 167354"/>
              <a:gd name="connsiteY3" fmla="*/ 64580 h 169068"/>
              <a:gd name="connsiteX4" fmla="*/ 28384 w 167354"/>
              <a:gd name="connsiteY4" fmla="*/ 78677 h 169068"/>
              <a:gd name="connsiteX5" fmla="*/ 0 w 167354"/>
              <a:gd name="connsiteY5" fmla="*/ 93059 h 169068"/>
              <a:gd name="connsiteX6" fmla="*/ 53054 w 167354"/>
              <a:gd name="connsiteY6" fmla="*/ 104203 h 169068"/>
              <a:gd name="connsiteX7" fmla="*/ 61913 w 167354"/>
              <a:gd name="connsiteY7" fmla="*/ 106013 h 169068"/>
              <a:gd name="connsiteX8" fmla="*/ 63055 w 167354"/>
              <a:gd name="connsiteY8" fmla="*/ 113728 h 169068"/>
              <a:gd name="connsiteX9" fmla="*/ 72199 w 167354"/>
              <a:gd name="connsiteY9" fmla="*/ 169069 h 169068"/>
              <a:gd name="connsiteX10" fmla="*/ 103346 w 167354"/>
              <a:gd name="connsiteY10" fmla="*/ 113824 h 169068"/>
              <a:gd name="connsiteX11" fmla="*/ 167354 w 167354"/>
              <a:gd name="connsiteY11" fmla="*/ 122777 h 169068"/>
              <a:gd name="connsiteX12" fmla="*/ 153067 w 167354"/>
              <a:gd name="connsiteY12" fmla="*/ 107252 h 169068"/>
              <a:gd name="connsiteX13" fmla="*/ 123634 w 167354"/>
              <a:gd name="connsiteY13" fmla="*/ 76295 h 169068"/>
              <a:gd name="connsiteX14" fmla="*/ 142970 w 167354"/>
              <a:gd name="connsiteY14" fmla="*/ 38386 h 169068"/>
              <a:gd name="connsiteX15" fmla="*/ 152495 w 167354"/>
              <a:gd name="connsiteY15" fmla="*/ 19622 h 169068"/>
              <a:gd name="connsiteX16" fmla="*/ 144018 w 167354"/>
              <a:gd name="connsiteY16" fmla="*/ 23146 h 169068"/>
              <a:gd name="connsiteX17" fmla="*/ 124396 w 167354"/>
              <a:gd name="connsiteY17" fmla="*/ 32099 h 169068"/>
              <a:gd name="connsiteX18" fmla="*/ 94393 w 167354"/>
              <a:gd name="connsiteY18" fmla="*/ 45815 h 169068"/>
              <a:gd name="connsiteX19" fmla="*/ 50673 w 167354"/>
              <a:gd name="connsiteY19" fmla="*/ 0 h 169068"/>
              <a:gd name="connsiteX20" fmla="*/ 50482 w 167354"/>
              <a:gd name="connsiteY20" fmla="*/ 0 h 169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354" h="169068">
                <a:moveTo>
                  <a:pt x="50482" y="0"/>
                </a:moveTo>
                <a:lnTo>
                  <a:pt x="50482" y="0"/>
                </a:lnTo>
                <a:lnTo>
                  <a:pt x="53149" y="31052"/>
                </a:lnTo>
                <a:lnTo>
                  <a:pt x="56102" y="64580"/>
                </a:lnTo>
                <a:lnTo>
                  <a:pt x="28384" y="78677"/>
                </a:lnTo>
                <a:lnTo>
                  <a:pt x="0" y="93059"/>
                </a:lnTo>
                <a:cubicBezTo>
                  <a:pt x="17716" y="96965"/>
                  <a:pt x="35338" y="100584"/>
                  <a:pt x="53054" y="104203"/>
                </a:cubicBezTo>
                <a:lnTo>
                  <a:pt x="61913" y="106013"/>
                </a:lnTo>
                <a:lnTo>
                  <a:pt x="63055" y="113728"/>
                </a:lnTo>
                <a:lnTo>
                  <a:pt x="72199" y="169069"/>
                </a:lnTo>
                <a:cubicBezTo>
                  <a:pt x="75914" y="163163"/>
                  <a:pt x="103061" y="114300"/>
                  <a:pt x="103346" y="113824"/>
                </a:cubicBezTo>
                <a:cubicBezTo>
                  <a:pt x="124587" y="116967"/>
                  <a:pt x="145923" y="119825"/>
                  <a:pt x="167354" y="122777"/>
                </a:cubicBezTo>
                <a:lnTo>
                  <a:pt x="153067" y="107252"/>
                </a:lnTo>
                <a:lnTo>
                  <a:pt x="123634" y="76295"/>
                </a:lnTo>
                <a:lnTo>
                  <a:pt x="142970" y="38386"/>
                </a:lnTo>
                <a:lnTo>
                  <a:pt x="152495" y="19622"/>
                </a:lnTo>
                <a:lnTo>
                  <a:pt x="144018" y="23146"/>
                </a:lnTo>
                <a:lnTo>
                  <a:pt x="124396" y="32099"/>
                </a:lnTo>
                <a:cubicBezTo>
                  <a:pt x="111633" y="38005"/>
                  <a:pt x="101632" y="42577"/>
                  <a:pt x="94393" y="45815"/>
                </a:cubicBezTo>
                <a:lnTo>
                  <a:pt x="50673" y="0"/>
                </a:lnTo>
                <a:cubicBezTo>
                  <a:pt x="50673" y="0"/>
                  <a:pt x="50482" y="0"/>
                  <a:pt x="50482" y="0"/>
                </a:cubicBezTo>
              </a:path>
            </a:pathLst>
          </a:custGeom>
          <a:solidFill>
            <a:srgbClr val="C7EDFF"/>
          </a:solidFill>
          <a:ln w="9525"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id="{62F2DC41-BA90-B5C2-981C-8526BB418CB8}"/>
              </a:ext>
            </a:extLst>
          </p:cNvPr>
          <p:cNvSpPr/>
          <p:nvPr/>
        </p:nvSpPr>
        <p:spPr>
          <a:xfrm>
            <a:off x="11660634" y="2982180"/>
            <a:ext cx="281368" cy="273748"/>
          </a:xfrm>
          <a:custGeom>
            <a:avLst/>
            <a:gdLst>
              <a:gd name="connsiteX0" fmla="*/ 213741 w 281368"/>
              <a:gd name="connsiteY0" fmla="*/ 0 h 273748"/>
              <a:gd name="connsiteX1" fmla="*/ 192786 w 281368"/>
              <a:gd name="connsiteY1" fmla="*/ 105251 h 273748"/>
              <a:gd name="connsiteX2" fmla="*/ 281369 w 281368"/>
              <a:gd name="connsiteY2" fmla="*/ 161544 h 273748"/>
              <a:gd name="connsiteX3" fmla="*/ 175736 w 281368"/>
              <a:gd name="connsiteY3" fmla="*/ 172783 h 273748"/>
              <a:gd name="connsiteX4" fmla="*/ 148971 w 281368"/>
              <a:gd name="connsiteY4" fmla="*/ 273748 h 273748"/>
              <a:gd name="connsiteX5" fmla="*/ 107061 w 281368"/>
              <a:gd name="connsiteY5" fmla="*/ 177927 h 273748"/>
              <a:gd name="connsiteX6" fmla="*/ 0 w 281368"/>
              <a:gd name="connsiteY6" fmla="*/ 181165 h 273748"/>
              <a:gd name="connsiteX7" fmla="*/ 80105 w 281368"/>
              <a:gd name="connsiteY7" fmla="*/ 113252 h 273748"/>
              <a:gd name="connsiteX8" fmla="*/ 41910 w 281368"/>
              <a:gd name="connsiteY8" fmla="*/ 14954 h 273748"/>
              <a:gd name="connsiteX9" fmla="*/ 133160 w 281368"/>
              <a:gd name="connsiteY9" fmla="*/ 68294 h 273748"/>
              <a:gd name="connsiteX10" fmla="*/ 213646 w 281368"/>
              <a:gd name="connsiteY10" fmla="*/ 95 h 2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368" h="273748">
                <a:moveTo>
                  <a:pt x="213741" y="0"/>
                </a:moveTo>
                <a:cubicBezTo>
                  <a:pt x="206788" y="35052"/>
                  <a:pt x="199835" y="70199"/>
                  <a:pt x="192786" y="105251"/>
                </a:cubicBezTo>
                <a:cubicBezTo>
                  <a:pt x="192786" y="105251"/>
                  <a:pt x="271558" y="155257"/>
                  <a:pt x="281369" y="161544"/>
                </a:cubicBezTo>
                <a:cubicBezTo>
                  <a:pt x="246126" y="165259"/>
                  <a:pt x="210979" y="168973"/>
                  <a:pt x="175736" y="172783"/>
                </a:cubicBezTo>
                <a:cubicBezTo>
                  <a:pt x="166783" y="206407"/>
                  <a:pt x="157925" y="240125"/>
                  <a:pt x="148971" y="273748"/>
                </a:cubicBezTo>
                <a:cubicBezTo>
                  <a:pt x="134969" y="241840"/>
                  <a:pt x="121063" y="209836"/>
                  <a:pt x="107061" y="177927"/>
                </a:cubicBezTo>
                <a:cubicBezTo>
                  <a:pt x="71342" y="178975"/>
                  <a:pt x="35719" y="180022"/>
                  <a:pt x="0" y="181165"/>
                </a:cubicBezTo>
                <a:cubicBezTo>
                  <a:pt x="26670" y="158496"/>
                  <a:pt x="53435" y="135922"/>
                  <a:pt x="80105" y="113252"/>
                </a:cubicBezTo>
                <a:cubicBezTo>
                  <a:pt x="72390" y="93154"/>
                  <a:pt x="59627" y="60388"/>
                  <a:pt x="41910" y="14954"/>
                </a:cubicBezTo>
                <a:cubicBezTo>
                  <a:pt x="72295" y="32766"/>
                  <a:pt x="102775" y="50482"/>
                  <a:pt x="133160" y="68294"/>
                </a:cubicBezTo>
                <a:cubicBezTo>
                  <a:pt x="160020" y="45529"/>
                  <a:pt x="186881" y="22765"/>
                  <a:pt x="213646" y="95"/>
                </a:cubicBezTo>
              </a:path>
            </a:pathLst>
          </a:custGeom>
          <a:solidFill>
            <a:srgbClr val="84C2F5"/>
          </a:solidFill>
          <a:ln w="9525"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id="{72D20512-22CD-CBE1-49C8-1FACE6B60007}"/>
              </a:ext>
            </a:extLst>
          </p:cNvPr>
          <p:cNvSpPr/>
          <p:nvPr/>
        </p:nvSpPr>
        <p:spPr>
          <a:xfrm>
            <a:off x="13674409" y="2436239"/>
            <a:ext cx="168020" cy="166020"/>
          </a:xfrm>
          <a:custGeom>
            <a:avLst/>
            <a:gdLst>
              <a:gd name="connsiteX0" fmla="*/ 0 w 168020"/>
              <a:gd name="connsiteY0" fmla="*/ 70199 h 166020"/>
              <a:gd name="connsiteX1" fmla="*/ 0 w 168020"/>
              <a:gd name="connsiteY1" fmla="*/ 70199 h 166020"/>
              <a:gd name="connsiteX2" fmla="*/ 26575 w 168020"/>
              <a:gd name="connsiteY2" fmla="*/ 86487 h 166020"/>
              <a:gd name="connsiteX3" fmla="*/ 55340 w 168020"/>
              <a:gd name="connsiteY3" fmla="*/ 103918 h 166020"/>
              <a:gd name="connsiteX4" fmla="*/ 50197 w 168020"/>
              <a:gd name="connsiteY4" fmla="*/ 134588 h 166020"/>
              <a:gd name="connsiteX5" fmla="*/ 45053 w 168020"/>
              <a:gd name="connsiteY5" fmla="*/ 166021 h 166020"/>
              <a:gd name="connsiteX6" fmla="*/ 85439 w 168020"/>
              <a:gd name="connsiteY6" fmla="*/ 129921 h 166020"/>
              <a:gd name="connsiteX7" fmla="*/ 92107 w 168020"/>
              <a:gd name="connsiteY7" fmla="*/ 123920 h 166020"/>
              <a:gd name="connsiteX8" fmla="*/ 98965 w 168020"/>
              <a:gd name="connsiteY8" fmla="*/ 127540 h 166020"/>
              <a:gd name="connsiteX9" fmla="*/ 148971 w 168020"/>
              <a:gd name="connsiteY9" fmla="*/ 152971 h 166020"/>
              <a:gd name="connsiteX10" fmla="*/ 122873 w 168020"/>
              <a:gd name="connsiteY10" fmla="*/ 95155 h 166020"/>
              <a:gd name="connsiteX11" fmla="*/ 168021 w 168020"/>
              <a:gd name="connsiteY11" fmla="*/ 48958 h 166020"/>
              <a:gd name="connsiteX12" fmla="*/ 147066 w 168020"/>
              <a:gd name="connsiteY12" fmla="*/ 51340 h 166020"/>
              <a:gd name="connsiteX13" fmla="*/ 104680 w 168020"/>
              <a:gd name="connsiteY13" fmla="*/ 56769 h 166020"/>
              <a:gd name="connsiteX14" fmla="*/ 85630 w 168020"/>
              <a:gd name="connsiteY14" fmla="*/ 18764 h 166020"/>
              <a:gd name="connsiteX15" fmla="*/ 76200 w 168020"/>
              <a:gd name="connsiteY15" fmla="*/ 0 h 166020"/>
              <a:gd name="connsiteX16" fmla="*/ 74009 w 168020"/>
              <a:gd name="connsiteY16" fmla="*/ 8954 h 166020"/>
              <a:gd name="connsiteX17" fmla="*/ 69628 w 168020"/>
              <a:gd name="connsiteY17" fmla="*/ 30099 h 166020"/>
              <a:gd name="connsiteX18" fmla="*/ 62865 w 168020"/>
              <a:gd name="connsiteY18" fmla="*/ 62389 h 166020"/>
              <a:gd name="connsiteX19" fmla="*/ 190 w 168020"/>
              <a:gd name="connsiteY19" fmla="*/ 70294 h 166020"/>
              <a:gd name="connsiteX20" fmla="*/ 0 w 168020"/>
              <a:gd name="connsiteY20" fmla="*/ 70294 h 16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020" h="166020">
                <a:moveTo>
                  <a:pt x="0" y="70199"/>
                </a:moveTo>
                <a:lnTo>
                  <a:pt x="0" y="70199"/>
                </a:lnTo>
                <a:lnTo>
                  <a:pt x="26575" y="86487"/>
                </a:lnTo>
                <a:lnTo>
                  <a:pt x="55340" y="103918"/>
                </a:lnTo>
                <a:lnTo>
                  <a:pt x="50197" y="134588"/>
                </a:lnTo>
                <a:lnTo>
                  <a:pt x="45053" y="166021"/>
                </a:lnTo>
                <a:cubicBezTo>
                  <a:pt x="58674" y="154114"/>
                  <a:pt x="72009" y="142018"/>
                  <a:pt x="85439" y="129921"/>
                </a:cubicBezTo>
                <a:lnTo>
                  <a:pt x="92107" y="123920"/>
                </a:lnTo>
                <a:lnTo>
                  <a:pt x="98965" y="127540"/>
                </a:lnTo>
                <a:lnTo>
                  <a:pt x="148971" y="152971"/>
                </a:lnTo>
                <a:cubicBezTo>
                  <a:pt x="146399" y="146399"/>
                  <a:pt x="123158" y="95726"/>
                  <a:pt x="122873" y="95155"/>
                </a:cubicBezTo>
                <a:cubicBezTo>
                  <a:pt x="137922" y="79915"/>
                  <a:pt x="152972" y="64484"/>
                  <a:pt x="168021" y="48958"/>
                </a:cubicBezTo>
                <a:lnTo>
                  <a:pt x="147066" y="51340"/>
                </a:lnTo>
                <a:lnTo>
                  <a:pt x="104680" y="56769"/>
                </a:lnTo>
                <a:lnTo>
                  <a:pt x="85630" y="18764"/>
                </a:lnTo>
                <a:lnTo>
                  <a:pt x="76200" y="0"/>
                </a:lnTo>
                <a:lnTo>
                  <a:pt x="74009" y="8954"/>
                </a:lnTo>
                <a:lnTo>
                  <a:pt x="69628" y="30099"/>
                </a:lnTo>
                <a:cubicBezTo>
                  <a:pt x="66770" y="43910"/>
                  <a:pt x="64579" y="54578"/>
                  <a:pt x="62865" y="62389"/>
                </a:cubicBezTo>
                <a:lnTo>
                  <a:pt x="190" y="70294"/>
                </a:lnTo>
                <a:lnTo>
                  <a:pt x="0" y="70294"/>
                </a:lnTo>
              </a:path>
            </a:pathLst>
          </a:custGeom>
          <a:solidFill>
            <a:srgbClr val="C7EDFF"/>
          </a:solid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id="{82559302-1960-0EAD-0ED8-F5C1775A6D9B}"/>
              </a:ext>
            </a:extLst>
          </p:cNvPr>
          <p:cNvSpPr/>
          <p:nvPr/>
        </p:nvSpPr>
        <p:spPr>
          <a:xfrm>
            <a:off x="11613559" y="376143"/>
            <a:ext cx="281368" cy="273748"/>
          </a:xfrm>
          <a:custGeom>
            <a:avLst/>
            <a:gdLst>
              <a:gd name="connsiteX0" fmla="*/ 213741 w 281368"/>
              <a:gd name="connsiteY0" fmla="*/ 0 h 273748"/>
              <a:gd name="connsiteX1" fmla="*/ 192786 w 281368"/>
              <a:gd name="connsiteY1" fmla="*/ 105251 h 273748"/>
              <a:gd name="connsiteX2" fmla="*/ 281369 w 281368"/>
              <a:gd name="connsiteY2" fmla="*/ 161544 h 273748"/>
              <a:gd name="connsiteX3" fmla="*/ 175736 w 281368"/>
              <a:gd name="connsiteY3" fmla="*/ 172784 h 273748"/>
              <a:gd name="connsiteX4" fmla="*/ 148971 w 281368"/>
              <a:gd name="connsiteY4" fmla="*/ 273748 h 273748"/>
              <a:gd name="connsiteX5" fmla="*/ 107061 w 281368"/>
              <a:gd name="connsiteY5" fmla="*/ 177927 h 273748"/>
              <a:gd name="connsiteX6" fmla="*/ 0 w 281368"/>
              <a:gd name="connsiteY6" fmla="*/ 181165 h 273748"/>
              <a:gd name="connsiteX7" fmla="*/ 80105 w 281368"/>
              <a:gd name="connsiteY7" fmla="*/ 113252 h 273748"/>
              <a:gd name="connsiteX8" fmla="*/ 41910 w 281368"/>
              <a:gd name="connsiteY8" fmla="*/ 14954 h 273748"/>
              <a:gd name="connsiteX9" fmla="*/ 133160 w 281368"/>
              <a:gd name="connsiteY9" fmla="*/ 68294 h 273748"/>
              <a:gd name="connsiteX10" fmla="*/ 213646 w 281368"/>
              <a:gd name="connsiteY10" fmla="*/ 95 h 2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368" h="273748">
                <a:moveTo>
                  <a:pt x="213741" y="0"/>
                </a:moveTo>
                <a:cubicBezTo>
                  <a:pt x="206788" y="35052"/>
                  <a:pt x="199835" y="70199"/>
                  <a:pt x="192786" y="105251"/>
                </a:cubicBezTo>
                <a:cubicBezTo>
                  <a:pt x="192786" y="105251"/>
                  <a:pt x="271558" y="155258"/>
                  <a:pt x="281369" y="161544"/>
                </a:cubicBezTo>
                <a:cubicBezTo>
                  <a:pt x="246126" y="165259"/>
                  <a:pt x="210979" y="168973"/>
                  <a:pt x="175736" y="172784"/>
                </a:cubicBezTo>
                <a:cubicBezTo>
                  <a:pt x="166783" y="206407"/>
                  <a:pt x="157925" y="240125"/>
                  <a:pt x="148971" y="273748"/>
                </a:cubicBezTo>
                <a:cubicBezTo>
                  <a:pt x="134969" y="241840"/>
                  <a:pt x="121063" y="209836"/>
                  <a:pt x="107061" y="177927"/>
                </a:cubicBezTo>
                <a:cubicBezTo>
                  <a:pt x="71342" y="178975"/>
                  <a:pt x="35719" y="180022"/>
                  <a:pt x="0" y="181165"/>
                </a:cubicBezTo>
                <a:cubicBezTo>
                  <a:pt x="26670" y="158496"/>
                  <a:pt x="53435" y="135922"/>
                  <a:pt x="80105" y="113252"/>
                </a:cubicBezTo>
                <a:cubicBezTo>
                  <a:pt x="72390" y="93154"/>
                  <a:pt x="59627" y="60388"/>
                  <a:pt x="41910" y="14954"/>
                </a:cubicBezTo>
                <a:cubicBezTo>
                  <a:pt x="72295" y="32766"/>
                  <a:pt x="102775" y="50483"/>
                  <a:pt x="133160" y="68294"/>
                </a:cubicBezTo>
                <a:cubicBezTo>
                  <a:pt x="160020" y="45529"/>
                  <a:pt x="186880" y="22765"/>
                  <a:pt x="213646" y="95"/>
                </a:cubicBezTo>
              </a:path>
            </a:pathLst>
          </a:custGeom>
          <a:solidFill>
            <a:srgbClr val="84C2F5"/>
          </a:solidFill>
          <a:ln w="9525"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id="{863DBB6E-0382-595F-0AD8-49EF0351583D}"/>
              </a:ext>
            </a:extLst>
          </p:cNvPr>
          <p:cNvSpPr/>
          <p:nvPr/>
        </p:nvSpPr>
        <p:spPr>
          <a:xfrm>
            <a:off x="1377955" y="287053"/>
            <a:ext cx="281368" cy="273748"/>
          </a:xfrm>
          <a:custGeom>
            <a:avLst/>
            <a:gdLst>
              <a:gd name="connsiteX0" fmla="*/ 213741 w 281368"/>
              <a:gd name="connsiteY0" fmla="*/ 0 h 273748"/>
              <a:gd name="connsiteX1" fmla="*/ 192786 w 281368"/>
              <a:gd name="connsiteY1" fmla="*/ 105251 h 273748"/>
              <a:gd name="connsiteX2" fmla="*/ 281369 w 281368"/>
              <a:gd name="connsiteY2" fmla="*/ 161544 h 273748"/>
              <a:gd name="connsiteX3" fmla="*/ 175736 w 281368"/>
              <a:gd name="connsiteY3" fmla="*/ 172784 h 273748"/>
              <a:gd name="connsiteX4" fmla="*/ 148971 w 281368"/>
              <a:gd name="connsiteY4" fmla="*/ 273749 h 273748"/>
              <a:gd name="connsiteX5" fmla="*/ 107061 w 281368"/>
              <a:gd name="connsiteY5" fmla="*/ 177927 h 273748"/>
              <a:gd name="connsiteX6" fmla="*/ 0 w 281368"/>
              <a:gd name="connsiteY6" fmla="*/ 181166 h 273748"/>
              <a:gd name="connsiteX7" fmla="*/ 80105 w 281368"/>
              <a:gd name="connsiteY7" fmla="*/ 113252 h 273748"/>
              <a:gd name="connsiteX8" fmla="*/ 41910 w 281368"/>
              <a:gd name="connsiteY8" fmla="*/ 14954 h 273748"/>
              <a:gd name="connsiteX9" fmla="*/ 133160 w 281368"/>
              <a:gd name="connsiteY9" fmla="*/ 68294 h 273748"/>
              <a:gd name="connsiteX10" fmla="*/ 213646 w 281368"/>
              <a:gd name="connsiteY10" fmla="*/ 95 h 2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368" h="273748">
                <a:moveTo>
                  <a:pt x="213741" y="0"/>
                </a:moveTo>
                <a:cubicBezTo>
                  <a:pt x="206788" y="35052"/>
                  <a:pt x="199835" y="70199"/>
                  <a:pt x="192786" y="105251"/>
                </a:cubicBezTo>
                <a:cubicBezTo>
                  <a:pt x="192786" y="105251"/>
                  <a:pt x="271558" y="155258"/>
                  <a:pt x="281369" y="161544"/>
                </a:cubicBezTo>
                <a:cubicBezTo>
                  <a:pt x="246126" y="165259"/>
                  <a:pt x="210979" y="168974"/>
                  <a:pt x="175736" y="172784"/>
                </a:cubicBezTo>
                <a:cubicBezTo>
                  <a:pt x="166783" y="206407"/>
                  <a:pt x="157925" y="240125"/>
                  <a:pt x="148971" y="273749"/>
                </a:cubicBezTo>
                <a:cubicBezTo>
                  <a:pt x="134969" y="241840"/>
                  <a:pt x="121063" y="209836"/>
                  <a:pt x="107061" y="177927"/>
                </a:cubicBezTo>
                <a:cubicBezTo>
                  <a:pt x="71342" y="178975"/>
                  <a:pt x="35719" y="180023"/>
                  <a:pt x="0" y="181166"/>
                </a:cubicBezTo>
                <a:cubicBezTo>
                  <a:pt x="26670" y="158496"/>
                  <a:pt x="53435" y="135922"/>
                  <a:pt x="80105" y="113252"/>
                </a:cubicBezTo>
                <a:cubicBezTo>
                  <a:pt x="72390" y="93154"/>
                  <a:pt x="59627" y="60388"/>
                  <a:pt x="41910" y="14954"/>
                </a:cubicBezTo>
                <a:cubicBezTo>
                  <a:pt x="72295" y="32766"/>
                  <a:pt x="102775" y="50483"/>
                  <a:pt x="133160" y="68294"/>
                </a:cubicBezTo>
                <a:cubicBezTo>
                  <a:pt x="160020" y="45529"/>
                  <a:pt x="186880" y="22765"/>
                  <a:pt x="213646" y="95"/>
                </a:cubicBezTo>
              </a:path>
            </a:pathLst>
          </a:custGeom>
          <a:solidFill>
            <a:srgbClr val="84C2F5"/>
          </a:solid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id="{F8C651DD-0DEA-947E-2CA7-0DE857690220}"/>
              </a:ext>
            </a:extLst>
          </p:cNvPr>
          <p:cNvSpPr/>
          <p:nvPr/>
        </p:nvSpPr>
        <p:spPr>
          <a:xfrm>
            <a:off x="592251" y="1499787"/>
            <a:ext cx="275558" cy="278987"/>
          </a:xfrm>
          <a:custGeom>
            <a:avLst/>
            <a:gdLst>
              <a:gd name="connsiteX0" fmla="*/ 0 w 275558"/>
              <a:gd name="connsiteY0" fmla="*/ 149543 h 278987"/>
              <a:gd name="connsiteX1" fmla="*/ 104299 w 275558"/>
              <a:gd name="connsiteY1" fmla="*/ 174974 h 278987"/>
              <a:gd name="connsiteX2" fmla="*/ 118015 w 275558"/>
              <a:gd name="connsiteY2" fmla="*/ 278987 h 278987"/>
              <a:gd name="connsiteX3" fmla="*/ 172688 w 275558"/>
              <a:gd name="connsiteY3" fmla="*/ 187928 h 278987"/>
              <a:gd name="connsiteX4" fmla="*/ 275558 w 275558"/>
              <a:gd name="connsiteY4" fmla="*/ 206216 h 278987"/>
              <a:gd name="connsiteX5" fmla="*/ 206311 w 275558"/>
              <a:gd name="connsiteY5" fmla="*/ 127826 h 278987"/>
              <a:gd name="connsiteX6" fmla="*/ 254317 w 275558"/>
              <a:gd name="connsiteY6" fmla="*/ 32099 h 278987"/>
              <a:gd name="connsiteX7" fmla="*/ 158972 w 275558"/>
              <a:gd name="connsiteY7" fmla="*/ 76105 h 278987"/>
              <a:gd name="connsiteX8" fmla="*/ 85915 w 275558"/>
              <a:gd name="connsiteY8" fmla="*/ 0 h 278987"/>
              <a:gd name="connsiteX9" fmla="*/ 95821 w 275558"/>
              <a:gd name="connsiteY9" fmla="*/ 105251 h 278987"/>
              <a:gd name="connsiteX10" fmla="*/ 0 w 275558"/>
              <a:gd name="connsiteY10" fmla="*/ 149543 h 2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558" h="278987">
                <a:moveTo>
                  <a:pt x="0" y="149543"/>
                </a:moveTo>
                <a:cubicBezTo>
                  <a:pt x="34766" y="158020"/>
                  <a:pt x="69532" y="166497"/>
                  <a:pt x="104299" y="174974"/>
                </a:cubicBezTo>
                <a:cubicBezTo>
                  <a:pt x="104299" y="174974"/>
                  <a:pt x="116491" y="267557"/>
                  <a:pt x="118015" y="278987"/>
                </a:cubicBezTo>
                <a:cubicBezTo>
                  <a:pt x="136207" y="248603"/>
                  <a:pt x="154400" y="218313"/>
                  <a:pt x="172688" y="187928"/>
                </a:cubicBezTo>
                <a:cubicBezTo>
                  <a:pt x="206978" y="194024"/>
                  <a:pt x="241268" y="200120"/>
                  <a:pt x="275558" y="206216"/>
                </a:cubicBezTo>
                <a:lnTo>
                  <a:pt x="206311" y="127826"/>
                </a:lnTo>
                <a:lnTo>
                  <a:pt x="254317" y="32099"/>
                </a:lnTo>
                <a:cubicBezTo>
                  <a:pt x="222504" y="46768"/>
                  <a:pt x="190786" y="61436"/>
                  <a:pt x="158972" y="76105"/>
                </a:cubicBezTo>
                <a:cubicBezTo>
                  <a:pt x="144018" y="60674"/>
                  <a:pt x="119634" y="35243"/>
                  <a:pt x="85915" y="0"/>
                </a:cubicBezTo>
                <a:cubicBezTo>
                  <a:pt x="89249" y="35052"/>
                  <a:pt x="92488" y="70199"/>
                  <a:pt x="95821" y="105251"/>
                </a:cubicBezTo>
                <a:cubicBezTo>
                  <a:pt x="63913" y="120015"/>
                  <a:pt x="32004" y="134779"/>
                  <a:pt x="0" y="149543"/>
                </a:cubicBezTo>
              </a:path>
            </a:pathLst>
          </a:custGeom>
          <a:solidFill>
            <a:srgbClr val="84C2F5"/>
          </a:solidFill>
          <a:ln w="9525"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id="{7D552D33-38D2-B380-90E5-014F175378B3}"/>
              </a:ext>
            </a:extLst>
          </p:cNvPr>
          <p:cNvSpPr/>
          <p:nvPr/>
        </p:nvSpPr>
        <p:spPr>
          <a:xfrm>
            <a:off x="2971800" y="429816"/>
            <a:ext cx="166973" cy="166401"/>
          </a:xfrm>
          <a:custGeom>
            <a:avLst/>
            <a:gdLst>
              <a:gd name="connsiteX0" fmla="*/ 75819 w 166973"/>
              <a:gd name="connsiteY0" fmla="*/ 0 h 166401"/>
              <a:gd name="connsiteX1" fmla="*/ 75819 w 166973"/>
              <a:gd name="connsiteY1" fmla="*/ 0 h 166401"/>
              <a:gd name="connsiteX2" fmla="*/ 104680 w 166973"/>
              <a:gd name="connsiteY2" fmla="*/ 56579 h 166401"/>
              <a:gd name="connsiteX3" fmla="*/ 136493 w 166973"/>
              <a:gd name="connsiteY3" fmla="*/ 52006 h 166401"/>
              <a:gd name="connsiteX4" fmla="*/ 166974 w 166973"/>
              <a:gd name="connsiteY4" fmla="*/ 47720 h 166401"/>
              <a:gd name="connsiteX5" fmla="*/ 144971 w 166973"/>
              <a:gd name="connsiteY5" fmla="*/ 71438 h 166401"/>
              <a:gd name="connsiteX6" fmla="*/ 122873 w 166973"/>
              <a:gd name="connsiteY6" fmla="*/ 94774 h 166401"/>
              <a:gd name="connsiteX7" fmla="*/ 136017 w 166973"/>
              <a:gd name="connsiteY7" fmla="*/ 123158 h 166401"/>
              <a:gd name="connsiteX8" fmla="*/ 149066 w 166973"/>
              <a:gd name="connsiteY8" fmla="*/ 151733 h 166401"/>
              <a:gd name="connsiteX9" fmla="*/ 120777 w 166973"/>
              <a:gd name="connsiteY9" fmla="*/ 137731 h 166401"/>
              <a:gd name="connsiteX10" fmla="*/ 92774 w 166973"/>
              <a:gd name="connsiteY10" fmla="*/ 123539 h 166401"/>
              <a:gd name="connsiteX11" fmla="*/ 69342 w 166973"/>
              <a:gd name="connsiteY11" fmla="*/ 144971 h 166401"/>
              <a:gd name="connsiteX12" fmla="*/ 45625 w 166973"/>
              <a:gd name="connsiteY12" fmla="*/ 166402 h 166401"/>
              <a:gd name="connsiteX13" fmla="*/ 55531 w 166973"/>
              <a:gd name="connsiteY13" fmla="*/ 104013 h 166401"/>
              <a:gd name="connsiteX14" fmla="*/ 27813 w 166973"/>
              <a:gd name="connsiteY14" fmla="*/ 87821 h 166401"/>
              <a:gd name="connsiteX15" fmla="*/ 0 w 166973"/>
              <a:gd name="connsiteY15" fmla="*/ 71438 h 166401"/>
              <a:gd name="connsiteX16" fmla="*/ 31528 w 166973"/>
              <a:gd name="connsiteY16" fmla="*/ 66675 h 166401"/>
              <a:gd name="connsiteX17" fmla="*/ 62960 w 166973"/>
              <a:gd name="connsiteY17" fmla="*/ 62294 h 166401"/>
              <a:gd name="connsiteX18" fmla="*/ 69152 w 166973"/>
              <a:gd name="connsiteY18" fmla="*/ 31337 h 166401"/>
              <a:gd name="connsiteX19" fmla="*/ 75438 w 166973"/>
              <a:gd name="connsiteY19" fmla="*/ 190 h 166401"/>
              <a:gd name="connsiteX20" fmla="*/ 75629 w 166973"/>
              <a:gd name="connsiteY20" fmla="*/ 0 h 16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6973" h="166401">
                <a:moveTo>
                  <a:pt x="75819" y="0"/>
                </a:moveTo>
                <a:lnTo>
                  <a:pt x="75819" y="0"/>
                </a:lnTo>
                <a:cubicBezTo>
                  <a:pt x="89154" y="26289"/>
                  <a:pt x="98774" y="45053"/>
                  <a:pt x="104680" y="56579"/>
                </a:cubicBezTo>
                <a:lnTo>
                  <a:pt x="136493" y="52006"/>
                </a:lnTo>
                <a:lnTo>
                  <a:pt x="166974" y="47720"/>
                </a:lnTo>
                <a:lnTo>
                  <a:pt x="144971" y="71438"/>
                </a:lnTo>
                <a:lnTo>
                  <a:pt x="122873" y="94774"/>
                </a:lnTo>
                <a:lnTo>
                  <a:pt x="136017" y="123158"/>
                </a:lnTo>
                <a:lnTo>
                  <a:pt x="149066" y="151733"/>
                </a:lnTo>
                <a:lnTo>
                  <a:pt x="120777" y="137731"/>
                </a:lnTo>
                <a:lnTo>
                  <a:pt x="92774" y="123539"/>
                </a:lnTo>
                <a:lnTo>
                  <a:pt x="69342" y="144971"/>
                </a:lnTo>
                <a:lnTo>
                  <a:pt x="45625" y="166402"/>
                </a:lnTo>
                <a:cubicBezTo>
                  <a:pt x="46482" y="159448"/>
                  <a:pt x="55531" y="104585"/>
                  <a:pt x="55531" y="104013"/>
                </a:cubicBezTo>
                <a:lnTo>
                  <a:pt x="27813" y="87821"/>
                </a:lnTo>
                <a:lnTo>
                  <a:pt x="0" y="71438"/>
                </a:lnTo>
                <a:lnTo>
                  <a:pt x="31528" y="66675"/>
                </a:lnTo>
                <a:lnTo>
                  <a:pt x="62960" y="62294"/>
                </a:lnTo>
                <a:lnTo>
                  <a:pt x="69152" y="31337"/>
                </a:lnTo>
                <a:lnTo>
                  <a:pt x="75438" y="190"/>
                </a:lnTo>
                <a:cubicBezTo>
                  <a:pt x="75438" y="190"/>
                  <a:pt x="75629" y="95"/>
                  <a:pt x="75629" y="0"/>
                </a:cubicBezTo>
              </a:path>
            </a:pathLst>
          </a:custGeom>
          <a:solidFill>
            <a:srgbClr val="A1D8FF"/>
          </a:solidFill>
          <a:ln w="9525"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id="{57F38590-1D03-0583-6E50-F5931B66C8F3}"/>
              </a:ext>
            </a:extLst>
          </p:cNvPr>
          <p:cNvSpPr/>
          <p:nvPr/>
        </p:nvSpPr>
        <p:spPr>
          <a:xfrm>
            <a:off x="12725400" y="1308351"/>
            <a:ext cx="233933" cy="231266"/>
          </a:xfrm>
          <a:custGeom>
            <a:avLst/>
            <a:gdLst>
              <a:gd name="connsiteX0" fmla="*/ 169926 w 233933"/>
              <a:gd name="connsiteY0" fmla="*/ 0 h 231266"/>
              <a:gd name="connsiteX1" fmla="*/ 169926 w 233933"/>
              <a:gd name="connsiteY1" fmla="*/ 0 h 231266"/>
              <a:gd name="connsiteX2" fmla="*/ 156305 w 233933"/>
              <a:gd name="connsiteY2" fmla="*/ 87535 h 231266"/>
              <a:gd name="connsiteX3" fmla="*/ 195929 w 233933"/>
              <a:gd name="connsiteY3" fmla="*/ 108394 h 231266"/>
              <a:gd name="connsiteX4" fmla="*/ 233934 w 233933"/>
              <a:gd name="connsiteY4" fmla="*/ 128492 h 231266"/>
              <a:gd name="connsiteX5" fmla="*/ 189738 w 233933"/>
              <a:gd name="connsiteY5" fmla="*/ 137255 h 231266"/>
              <a:gd name="connsiteX6" fmla="*/ 145637 w 233933"/>
              <a:gd name="connsiteY6" fmla="*/ 145542 h 231266"/>
              <a:gd name="connsiteX7" fmla="*/ 137255 w 233933"/>
              <a:gd name="connsiteY7" fmla="*/ 188404 h 231266"/>
              <a:gd name="connsiteX8" fmla="*/ 128683 w 233933"/>
              <a:gd name="connsiteY8" fmla="*/ 231267 h 231266"/>
              <a:gd name="connsiteX9" fmla="*/ 108204 w 233933"/>
              <a:gd name="connsiteY9" fmla="*/ 192405 h 231266"/>
              <a:gd name="connsiteX10" fmla="*/ 88202 w 233933"/>
              <a:gd name="connsiteY10" fmla="*/ 153543 h 231266"/>
              <a:gd name="connsiteX11" fmla="*/ 44291 w 233933"/>
              <a:gd name="connsiteY11" fmla="*/ 158591 h 231266"/>
              <a:gd name="connsiteX12" fmla="*/ 0 w 233933"/>
              <a:gd name="connsiteY12" fmla="*/ 163449 h 231266"/>
              <a:gd name="connsiteX13" fmla="*/ 62198 w 233933"/>
              <a:gd name="connsiteY13" fmla="*/ 101155 h 231266"/>
              <a:gd name="connsiteX14" fmla="*/ 44101 w 233933"/>
              <a:gd name="connsiteY14" fmla="*/ 60198 h 231266"/>
              <a:gd name="connsiteX15" fmla="*/ 26098 w 233933"/>
              <a:gd name="connsiteY15" fmla="*/ 18955 h 231266"/>
              <a:gd name="connsiteX16" fmla="*/ 65532 w 233933"/>
              <a:gd name="connsiteY16" fmla="*/ 39338 h 231266"/>
              <a:gd name="connsiteX17" fmla="*/ 104585 w 233933"/>
              <a:gd name="connsiteY17" fmla="*/ 60007 h 231266"/>
              <a:gd name="connsiteX18" fmla="*/ 136874 w 233933"/>
              <a:gd name="connsiteY18" fmla="*/ 30099 h 231266"/>
              <a:gd name="connsiteX19" fmla="*/ 169450 w 233933"/>
              <a:gd name="connsiteY19" fmla="*/ 95 h 231266"/>
              <a:gd name="connsiteX20" fmla="*/ 169831 w 233933"/>
              <a:gd name="connsiteY20" fmla="*/ 95 h 23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3933" h="231266">
                <a:moveTo>
                  <a:pt x="169926" y="0"/>
                </a:moveTo>
                <a:lnTo>
                  <a:pt x="169926" y="0"/>
                </a:lnTo>
                <a:cubicBezTo>
                  <a:pt x="163544" y="40576"/>
                  <a:pt x="158972" y="69723"/>
                  <a:pt x="156305" y="87535"/>
                </a:cubicBezTo>
                <a:lnTo>
                  <a:pt x="195929" y="108394"/>
                </a:lnTo>
                <a:lnTo>
                  <a:pt x="233934" y="128492"/>
                </a:lnTo>
                <a:lnTo>
                  <a:pt x="189738" y="137255"/>
                </a:lnTo>
                <a:lnTo>
                  <a:pt x="145637" y="145542"/>
                </a:lnTo>
                <a:lnTo>
                  <a:pt x="137255" y="188404"/>
                </a:lnTo>
                <a:lnTo>
                  <a:pt x="128683" y="231267"/>
                </a:lnTo>
                <a:lnTo>
                  <a:pt x="108204" y="192405"/>
                </a:lnTo>
                <a:lnTo>
                  <a:pt x="88202" y="153543"/>
                </a:lnTo>
                <a:lnTo>
                  <a:pt x="44291" y="158591"/>
                </a:lnTo>
                <a:lnTo>
                  <a:pt x="0" y="163449"/>
                </a:lnTo>
                <a:cubicBezTo>
                  <a:pt x="6572" y="156305"/>
                  <a:pt x="61722" y="101727"/>
                  <a:pt x="62198" y="101155"/>
                </a:cubicBezTo>
                <a:lnTo>
                  <a:pt x="44101" y="60198"/>
                </a:lnTo>
                <a:lnTo>
                  <a:pt x="26098" y="18955"/>
                </a:lnTo>
                <a:lnTo>
                  <a:pt x="65532" y="39338"/>
                </a:lnTo>
                <a:lnTo>
                  <a:pt x="104585" y="60007"/>
                </a:lnTo>
                <a:lnTo>
                  <a:pt x="136874" y="30099"/>
                </a:lnTo>
                <a:lnTo>
                  <a:pt x="169450" y="95"/>
                </a:lnTo>
                <a:cubicBezTo>
                  <a:pt x="169450" y="95"/>
                  <a:pt x="169736" y="95"/>
                  <a:pt x="169831" y="95"/>
                </a:cubicBezTo>
              </a:path>
            </a:pathLst>
          </a:custGeom>
          <a:solidFill>
            <a:srgbClr val="C7EDFF"/>
          </a:solidFill>
          <a:ln w="9525"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id="{0C018BCE-6F07-54E4-07EB-D9BB48EF3174}"/>
              </a:ext>
            </a:extLst>
          </p:cNvPr>
          <p:cNvSpPr/>
          <p:nvPr/>
        </p:nvSpPr>
        <p:spPr>
          <a:xfrm>
            <a:off x="9566967" y="4504718"/>
            <a:ext cx="163830" cy="170021"/>
          </a:xfrm>
          <a:custGeom>
            <a:avLst/>
            <a:gdLst>
              <a:gd name="connsiteX0" fmla="*/ 95917 w 163830"/>
              <a:gd name="connsiteY0" fmla="*/ 0 h 170021"/>
              <a:gd name="connsiteX1" fmla="*/ 95917 w 163830"/>
              <a:gd name="connsiteY1" fmla="*/ 0 h 170021"/>
              <a:gd name="connsiteX2" fmla="*/ 99441 w 163830"/>
              <a:gd name="connsiteY2" fmla="*/ 30956 h 170021"/>
              <a:gd name="connsiteX3" fmla="*/ 103156 w 163830"/>
              <a:gd name="connsiteY3" fmla="*/ 64389 h 170021"/>
              <a:gd name="connsiteX4" fmla="*/ 133160 w 163830"/>
              <a:gd name="connsiteY4" fmla="*/ 72676 h 170021"/>
              <a:gd name="connsiteX5" fmla="*/ 163830 w 163830"/>
              <a:gd name="connsiteY5" fmla="*/ 81248 h 170021"/>
              <a:gd name="connsiteX6" fmla="*/ 114110 w 163830"/>
              <a:gd name="connsiteY6" fmla="*/ 102679 h 170021"/>
              <a:gd name="connsiteX7" fmla="*/ 105823 w 163830"/>
              <a:gd name="connsiteY7" fmla="*/ 106204 h 170021"/>
              <a:gd name="connsiteX8" fmla="*/ 106204 w 163830"/>
              <a:gd name="connsiteY8" fmla="*/ 114014 h 170021"/>
              <a:gd name="connsiteX9" fmla="*/ 108204 w 163830"/>
              <a:gd name="connsiteY9" fmla="*/ 170021 h 170021"/>
              <a:gd name="connsiteX10" fmla="*/ 66770 w 163830"/>
              <a:gd name="connsiteY10" fmla="*/ 122015 h 170021"/>
              <a:gd name="connsiteX11" fmla="*/ 5810 w 163830"/>
              <a:gd name="connsiteY11" fmla="*/ 143446 h 170021"/>
              <a:gd name="connsiteX12" fmla="*/ 16764 w 163830"/>
              <a:gd name="connsiteY12" fmla="*/ 125444 h 170021"/>
              <a:gd name="connsiteX13" fmla="*/ 39529 w 163830"/>
              <a:gd name="connsiteY13" fmla="*/ 89249 h 170021"/>
              <a:gd name="connsiteX14" fmla="*/ 13049 w 163830"/>
              <a:gd name="connsiteY14" fmla="*/ 56007 h 170021"/>
              <a:gd name="connsiteX15" fmla="*/ 0 w 163830"/>
              <a:gd name="connsiteY15" fmla="*/ 39529 h 170021"/>
              <a:gd name="connsiteX16" fmla="*/ 9049 w 163830"/>
              <a:gd name="connsiteY16" fmla="*/ 41338 h 170021"/>
              <a:gd name="connsiteX17" fmla="*/ 30099 w 163830"/>
              <a:gd name="connsiteY17" fmla="*/ 46291 h 170021"/>
              <a:gd name="connsiteX18" fmla="*/ 62198 w 163830"/>
              <a:gd name="connsiteY18" fmla="*/ 53816 h 170021"/>
              <a:gd name="connsiteX19" fmla="*/ 95821 w 163830"/>
              <a:gd name="connsiteY19" fmla="*/ 286 h 170021"/>
              <a:gd name="connsiteX20" fmla="*/ 96012 w 163830"/>
              <a:gd name="connsiteY20" fmla="*/ 286 h 17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830" h="170021">
                <a:moveTo>
                  <a:pt x="95917" y="0"/>
                </a:moveTo>
                <a:lnTo>
                  <a:pt x="95917" y="0"/>
                </a:lnTo>
                <a:lnTo>
                  <a:pt x="99441" y="30956"/>
                </a:lnTo>
                <a:lnTo>
                  <a:pt x="103156" y="64389"/>
                </a:lnTo>
                <a:lnTo>
                  <a:pt x="133160" y="72676"/>
                </a:lnTo>
                <a:lnTo>
                  <a:pt x="163830" y="81248"/>
                </a:lnTo>
                <a:cubicBezTo>
                  <a:pt x="147257" y="88582"/>
                  <a:pt x="130683" y="95631"/>
                  <a:pt x="114110" y="102679"/>
                </a:cubicBezTo>
                <a:lnTo>
                  <a:pt x="105823" y="106204"/>
                </a:lnTo>
                <a:lnTo>
                  <a:pt x="106204" y="114014"/>
                </a:lnTo>
                <a:lnTo>
                  <a:pt x="108204" y="170021"/>
                </a:lnTo>
                <a:cubicBezTo>
                  <a:pt x="103346" y="164973"/>
                  <a:pt x="67151" y="122491"/>
                  <a:pt x="66770" y="122015"/>
                </a:cubicBezTo>
                <a:cubicBezTo>
                  <a:pt x="46577" y="129254"/>
                  <a:pt x="26194" y="136398"/>
                  <a:pt x="5810" y="143446"/>
                </a:cubicBezTo>
                <a:lnTo>
                  <a:pt x="16764" y="125444"/>
                </a:lnTo>
                <a:lnTo>
                  <a:pt x="39529" y="89249"/>
                </a:lnTo>
                <a:lnTo>
                  <a:pt x="13049" y="56007"/>
                </a:lnTo>
                <a:lnTo>
                  <a:pt x="0" y="39529"/>
                </a:lnTo>
                <a:lnTo>
                  <a:pt x="9049" y="41338"/>
                </a:lnTo>
                <a:lnTo>
                  <a:pt x="30099" y="46291"/>
                </a:lnTo>
                <a:cubicBezTo>
                  <a:pt x="43815" y="49530"/>
                  <a:pt x="54483" y="52006"/>
                  <a:pt x="62198" y="53816"/>
                </a:cubicBezTo>
                <a:lnTo>
                  <a:pt x="95821" y="286"/>
                </a:lnTo>
                <a:lnTo>
                  <a:pt x="96012" y="286"/>
                </a:lnTo>
              </a:path>
            </a:pathLst>
          </a:custGeom>
          <a:solidFill>
            <a:srgbClr val="C7EDF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583867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3FACD31-B7CC-E0B9-81ED-B30B4D642D1C}"/>
              </a:ext>
            </a:extLst>
          </p:cNvPr>
          <p:cNvSpPr txBox="1"/>
          <p:nvPr/>
        </p:nvSpPr>
        <p:spPr>
          <a:xfrm>
            <a:off x="3347491" y="2362200"/>
            <a:ext cx="5497018" cy="1446550"/>
          </a:xfrm>
          <a:prstGeom prst="rect">
            <a:avLst/>
          </a:prstGeom>
          <a:noFill/>
        </p:spPr>
        <p:txBody>
          <a:bodyPr wrap="none" rtlCol="0">
            <a:spAutoFit/>
          </a:bodyPr>
          <a:lstStyle/>
          <a:p>
            <a:r>
              <a:rPr lang="en-US" sz="8800">
                <a:solidFill>
                  <a:srgbClr val="F17F8A"/>
                </a:solidFill>
                <a:latin typeface="#9Slide07 IcielCrocante" panose="02000000000000000000" pitchFamily="2" charset="0"/>
              </a:rPr>
              <a:t>khám phá</a:t>
            </a:r>
          </a:p>
        </p:txBody>
      </p:sp>
    </p:spTree>
    <p:extLst>
      <p:ext uri="{BB962C8B-B14F-4D97-AF65-F5344CB8AC3E}">
        <p14:creationId xmlns:p14="http://schemas.microsoft.com/office/powerpoint/2010/main" val="1807468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FD61CE0-2483-F604-BE32-D4AC5E56E606}"/>
              </a:ext>
            </a:extLst>
          </p:cNvPr>
          <p:cNvSpPr txBox="1"/>
          <p:nvPr/>
        </p:nvSpPr>
        <p:spPr>
          <a:xfrm>
            <a:off x="304800" y="147935"/>
            <a:ext cx="7497565" cy="461665"/>
          </a:xfrm>
          <a:prstGeom prst="rect">
            <a:avLst/>
          </a:prstGeom>
          <a:noFill/>
        </p:spPr>
        <p:txBody>
          <a:bodyPr wrap="none">
            <a:spAutoFit/>
          </a:bodyPr>
          <a:lstStyle/>
          <a:p>
            <a:r>
              <a:rPr lang="en-US" sz="2400" b="1">
                <a:solidFill>
                  <a:schemeClr val="accent6"/>
                </a:solidFill>
                <a:latin typeface="+mj-lt"/>
                <a:ea typeface="AvantGarde" panose="00000400000000000000" pitchFamily="2" charset="0"/>
                <a:cs typeface="AvantGarde" panose="00000400000000000000" pitchFamily="2" charset="0"/>
              </a:rPr>
              <a:t>1. Đọc bài văn dưới đây và thực hiện các yêu cầu.</a:t>
            </a:r>
          </a:p>
        </p:txBody>
      </p:sp>
      <p:sp>
        <p:nvSpPr>
          <p:cNvPr id="3" name="TextBox 2">
            <a:extLst>
              <a:ext uri="{FF2B5EF4-FFF2-40B4-BE49-F238E27FC236}">
                <a16:creationId xmlns:a16="http://schemas.microsoft.com/office/drawing/2014/main" id="{617689E4-22BB-5AF6-2231-1779024B46FC}"/>
              </a:ext>
            </a:extLst>
          </p:cNvPr>
          <p:cNvSpPr txBox="1"/>
          <p:nvPr/>
        </p:nvSpPr>
        <p:spPr>
          <a:xfrm>
            <a:off x="240020" y="671691"/>
            <a:ext cx="11723380" cy="6186309"/>
          </a:xfrm>
          <a:prstGeom prst="rect">
            <a:avLst/>
          </a:prstGeom>
          <a:noFill/>
        </p:spPr>
        <p:txBody>
          <a:bodyPr wrap="square">
            <a:spAutoFit/>
          </a:bodyPr>
          <a:lstStyle/>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a:solidFill>
                  <a:srgbClr val="3C7D80"/>
                </a:solidFill>
                <a:latin typeface="Arial" panose="020B0604020202020204" pitchFamily="34" charset="0"/>
                <a:cs typeface="Arial" panose="020B0604020202020204" pitchFamily="34" charset="0"/>
              </a:rPr>
              <a:t>Em được mẹ tặng cuốn sách có nhan đề </a:t>
            </a:r>
            <a:r>
              <a:rPr lang="vi-VN" sz="2200" i="1">
                <a:solidFill>
                  <a:srgbClr val="3C7D80"/>
                </a:solidFill>
                <a:latin typeface="Arial" panose="020B0604020202020204" pitchFamily="34" charset="0"/>
                <a:cs typeface="Arial" panose="020B0604020202020204" pitchFamily="34" charset="0"/>
              </a:rPr>
              <a:t>10</a:t>
            </a:r>
            <a:r>
              <a:rPr lang="en-US" sz="2200" i="1">
                <a:solidFill>
                  <a:srgbClr val="3C7D80"/>
                </a:solidFill>
                <a:latin typeface="Arial" panose="020B0604020202020204" pitchFamily="34" charset="0"/>
                <a:cs typeface="Arial" panose="020B0604020202020204" pitchFamily="34" charset="0"/>
              </a:rPr>
              <a:t>8</a:t>
            </a:r>
            <a:r>
              <a:rPr lang="vi-VN" sz="2200" i="1">
                <a:solidFill>
                  <a:srgbClr val="3C7D80"/>
                </a:solidFill>
                <a:latin typeface="Arial" panose="020B0604020202020204" pitchFamily="34" charset="0"/>
                <a:cs typeface="Arial" panose="020B0604020202020204" pitchFamily="34" charset="0"/>
              </a:rPr>
              <a:t> câu chuyện cổ tích hay nhất thế giới</a:t>
            </a:r>
            <a:r>
              <a:rPr lang="vi-VN" sz="2200">
                <a:solidFill>
                  <a:srgbClr val="3C7D80"/>
                </a:solidFill>
                <a:latin typeface="Arial" panose="020B0604020202020204" pitchFamily="34" charset="0"/>
                <a:cs typeface="Arial" panose="020B0604020202020204" pitchFamily="34" charset="0"/>
              </a:rPr>
              <a:t>. </a:t>
            </a:r>
            <a:r>
              <a:rPr lang="en-US" sz="2200">
                <a:solidFill>
                  <a:srgbClr val="3C7D80"/>
                </a:solidFill>
                <a:latin typeface="Arial" panose="020B0604020202020204" pitchFamily="34" charset="0"/>
                <a:cs typeface="Arial" panose="020B0604020202020204" pitchFamily="34" charset="0"/>
              </a:rPr>
              <a:t>Đọc cuốn sách</a:t>
            </a:r>
            <a:r>
              <a:rPr lang="vi-VN" sz="2200">
                <a:solidFill>
                  <a:srgbClr val="3C7D80"/>
                </a:solidFill>
                <a:latin typeface="Arial" panose="020B0604020202020204" pitchFamily="34" charset="0"/>
                <a:cs typeface="Arial" panose="020B0604020202020204" pitchFamily="34" charset="0"/>
              </a:rPr>
              <a:t>,</a:t>
            </a:r>
            <a:r>
              <a:rPr lang="en-US" sz="2200">
                <a:solidFill>
                  <a:srgbClr val="3C7D80"/>
                </a:solidFill>
                <a:latin typeface="Arial" panose="020B0604020202020204" pitchFamily="34" charset="0"/>
                <a:cs typeface="Arial" panose="020B0604020202020204" pitchFamily="34" charset="0"/>
              </a:rPr>
              <a:t> em thấy thú vị nhất</a:t>
            </a:r>
            <a:r>
              <a:rPr lang="vi-VN" sz="2200">
                <a:solidFill>
                  <a:srgbClr val="3C7D80"/>
                </a:solidFill>
                <a:latin typeface="Arial" panose="020B0604020202020204" pitchFamily="34" charset="0"/>
                <a:cs typeface="Arial" panose="020B0604020202020204" pitchFamily="34" charset="0"/>
              </a:rPr>
              <a:t> là câu chuyện "Cô bé Lọ Lem".</a:t>
            </a:r>
          </a:p>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b="1">
                <a:solidFill>
                  <a:srgbClr val="3C7D80"/>
                </a:solidFill>
                <a:latin typeface="Arial" panose="020B0604020202020204" pitchFamily="34" charset="0"/>
                <a:cs typeface="Arial" panose="020B0604020202020204" pitchFamily="34" charset="0"/>
              </a:rPr>
              <a:t>Chuyện kể rằng</a:t>
            </a:r>
            <a:r>
              <a:rPr lang="vi-VN" sz="2200">
                <a:solidFill>
                  <a:srgbClr val="3C7D80"/>
                </a:solidFill>
                <a:latin typeface="Arial" panose="020B0604020202020204" pitchFamily="34" charset="0"/>
                <a:cs typeface="Arial" panose="020B0604020202020204" pitchFamily="34" charset="0"/>
              </a:rPr>
              <a:t>, đã lâu lắm rồi, ở một đất nước xa xôi, có cô bé xinh đẹp tên là Lọ Lem. Sau khi mẹ Lọ Lem mất, bố cô lấy vợ mới. Người vợ mới có hai cô con gái riêng và chẳng yêu thương Lọ Lem chút nào. </a:t>
            </a:r>
            <a:r>
              <a:rPr lang="vi-VN" sz="2200" b="1">
                <a:solidFill>
                  <a:srgbClr val="3C7D80"/>
                </a:solidFill>
                <a:latin typeface="Arial" panose="020B0604020202020204" pitchFamily="34" charset="0"/>
                <a:cs typeface="Arial" panose="020B0604020202020204" pitchFamily="34" charset="0"/>
              </a:rPr>
              <a:t>Không lâu sau</a:t>
            </a:r>
            <a:r>
              <a:rPr lang="vi-VN" sz="2200">
                <a:solidFill>
                  <a:srgbClr val="3C7D80"/>
                </a:solidFill>
                <a:latin typeface="Arial" panose="020B0604020202020204" pitchFamily="34" charset="0"/>
                <a:cs typeface="Arial" panose="020B0604020202020204" pitchFamily="34" charset="0"/>
              </a:rPr>
              <a:t>, bố Lọ Lem cũng qua đời, cuộc sống của cô càng khổ cực.</a:t>
            </a:r>
          </a:p>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a:solidFill>
                  <a:srgbClr val="3C7D80"/>
                </a:solidFill>
                <a:latin typeface="Arial" panose="020B0604020202020204" pitchFamily="34" charset="0"/>
                <a:cs typeface="Arial" panose="020B0604020202020204" pitchFamily="34" charset="0"/>
              </a:rPr>
              <a:t>Một ngày nọ, vua tổ chức vũ hội. Mẹ kế và hai cô con gái đi dự hội, bắt Lọ Lem ở nhà nhặt đậu lẫn trong đống tro. Lọ Lem khóc nức nở. </a:t>
            </a:r>
            <a:r>
              <a:rPr lang="vi-VN" sz="2200" b="1">
                <a:solidFill>
                  <a:srgbClr val="3C7D80"/>
                </a:solidFill>
                <a:latin typeface="Arial" panose="020B0604020202020204" pitchFamily="34" charset="0"/>
                <a:cs typeface="Arial" panose="020B0604020202020204" pitchFamily="34" charset="0"/>
              </a:rPr>
              <a:t>Thế rồi</a:t>
            </a:r>
            <a:r>
              <a:rPr lang="vi-VN" sz="2200">
                <a:solidFill>
                  <a:srgbClr val="3C7D80"/>
                </a:solidFill>
                <a:latin typeface="Arial" panose="020B0604020202020204" pitchFamily="34" charset="0"/>
                <a:cs typeface="Arial" panose="020B0604020202020204" pitchFamily="34" charset="0"/>
              </a:rPr>
              <a:t>, một bà tiên xuất hiện giúp cô nhặt đậu, hoá phép cho cô váy dạ hội và đôi giày thuỷ tinh tuyệt đẹp. Bà còn biến quả bí ngô thành c</a:t>
            </a:r>
            <a:r>
              <a:rPr lang="en-US" sz="2200">
                <a:solidFill>
                  <a:srgbClr val="3C7D80"/>
                </a:solidFill>
                <a:latin typeface="Arial" panose="020B0604020202020204" pitchFamily="34" charset="0"/>
                <a:cs typeface="Arial" panose="020B0604020202020204" pitchFamily="34" charset="0"/>
              </a:rPr>
              <a:t>ỗ</a:t>
            </a:r>
            <a:r>
              <a:rPr lang="vi-VN" sz="2200">
                <a:solidFill>
                  <a:srgbClr val="3C7D80"/>
                </a:solidFill>
                <a:latin typeface="Arial" panose="020B0604020202020204" pitchFamily="34" charset="0"/>
                <a:cs typeface="Arial" panose="020B0604020202020204" pitchFamily="34" charset="0"/>
              </a:rPr>
              <a:t> xe ngựa đưa Lọ Lem đi dự hội. Bà dặn Lọ Lem phải về trước 12 giờ đêm, nếu không mọi phép thuật sẽ tan biến.</a:t>
            </a:r>
          </a:p>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a:solidFill>
                  <a:srgbClr val="3C7D80"/>
                </a:solidFill>
                <a:latin typeface="Arial" panose="020B0604020202020204" pitchFamily="34" charset="0"/>
                <a:cs typeface="Arial" panose="020B0604020202020204" pitchFamily="34" charset="0"/>
              </a:rPr>
              <a:t>Ở vũ hội, Lọ Lem xinh đẹp đến mức hoàng tử chỉ khiêu vũ với mình cô. Đến 12 giờ, vì vội ra về, Lọ Lem làm rơi một chiếc giày. Hoàng tử sai người đi khắp nơi tìm chủ nhân của chiếc giày. Hai cô chị cũng ướm thử giày nhưng không vừa. Tới lượt Lọ Lem thì vừa như in. Hoàng tử vui mừng đón cô về cung. </a:t>
            </a:r>
            <a:r>
              <a:rPr lang="vi-VN" sz="2200" b="1">
                <a:solidFill>
                  <a:srgbClr val="3C7D80"/>
                </a:solidFill>
                <a:latin typeface="Arial" panose="020B0604020202020204" pitchFamily="34" charset="0"/>
                <a:cs typeface="Arial" panose="020B0604020202020204" pitchFamily="34" charset="0"/>
              </a:rPr>
              <a:t>Từ đó</a:t>
            </a:r>
            <a:r>
              <a:rPr lang="vi-VN" sz="2200">
                <a:solidFill>
                  <a:srgbClr val="3C7D80"/>
                </a:solidFill>
                <a:latin typeface="Arial" panose="020B0604020202020204" pitchFamily="34" charset="0"/>
                <a:cs typeface="Arial" panose="020B0604020202020204" pitchFamily="34" charset="0"/>
              </a:rPr>
              <a:t>, họ sống bên nhau hạnh phúc đến cuối đời.</a:t>
            </a:r>
          </a:p>
          <a:p>
            <a:pPr algn="just" defTabSz="539750" rtl="0"/>
            <a:r>
              <a:rPr lang="en-US" sz="2200">
                <a:solidFill>
                  <a:srgbClr val="3C7D80"/>
                </a:solidFill>
                <a:latin typeface="Arial" panose="020B0604020202020204" pitchFamily="34" charset="0"/>
                <a:cs typeface="Arial" panose="020B0604020202020204" pitchFamily="34" charset="0"/>
              </a:rPr>
              <a:t>	</a:t>
            </a:r>
            <a:r>
              <a:rPr lang="vi-VN" sz="2200">
                <a:solidFill>
                  <a:srgbClr val="3C7D80"/>
                </a:solidFill>
                <a:latin typeface="Arial" panose="020B0604020202020204" pitchFamily="34" charset="0"/>
                <a:cs typeface="Arial" panose="020B0604020202020204" pitchFamily="34" charset="0"/>
              </a:rPr>
              <a:t>Em rất thích câu chuyện này vì cái kết thật có hậu. "Cô bé Lọ Lem" xứng đáng là một trong những câu chuyện cổ tích hay nhất thế giới.</a:t>
            </a:r>
          </a:p>
          <a:p>
            <a:pPr algn="r" defTabSz="539750" rtl="0"/>
            <a:r>
              <a:rPr lang="vi-VN" sz="2200">
                <a:solidFill>
                  <a:srgbClr val="3C7D80"/>
                </a:solidFill>
                <a:latin typeface="Arial" panose="020B0604020202020204" pitchFamily="34" charset="0"/>
                <a:cs typeface="Arial" panose="020B0604020202020204" pitchFamily="34" charset="0"/>
              </a:rPr>
              <a:t>(Nguyễn Ngọc Mai Chi)</a:t>
            </a:r>
          </a:p>
        </p:txBody>
      </p:sp>
    </p:spTree>
    <p:extLst>
      <p:ext uri="{BB962C8B-B14F-4D97-AF65-F5344CB8AC3E}">
        <p14:creationId xmlns:p14="http://schemas.microsoft.com/office/powerpoint/2010/main" val="10946384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3D99FAD-CD27-E75A-509D-FFED095B62E0}"/>
              </a:ext>
            </a:extLst>
          </p:cNvPr>
          <p:cNvSpPr/>
          <p:nvPr/>
        </p:nvSpPr>
        <p:spPr>
          <a:xfrm>
            <a:off x="240020" y="609600"/>
            <a:ext cx="7760980" cy="838200"/>
          </a:xfrm>
          <a:prstGeom prst="rect">
            <a:avLst/>
          </a:prstGeom>
          <a:solidFill>
            <a:schemeClr val="accent3">
              <a:lumMod val="20000"/>
              <a:lumOff val="8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1021777-B745-347E-861C-BE70B572D7C1}"/>
              </a:ext>
            </a:extLst>
          </p:cNvPr>
          <p:cNvSpPr/>
          <p:nvPr/>
        </p:nvSpPr>
        <p:spPr>
          <a:xfrm>
            <a:off x="240020" y="1447800"/>
            <a:ext cx="7760980" cy="4419600"/>
          </a:xfrm>
          <a:prstGeom prst="rect">
            <a:avLst/>
          </a:prstGeom>
          <a:solidFill>
            <a:srgbClr val="FFF6E5"/>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F3CACE6B-C435-9E65-B0DA-1CDD9A130A16}"/>
              </a:ext>
            </a:extLst>
          </p:cNvPr>
          <p:cNvSpPr/>
          <p:nvPr/>
        </p:nvSpPr>
        <p:spPr>
          <a:xfrm>
            <a:off x="240938" y="5876749"/>
            <a:ext cx="7760980" cy="838200"/>
          </a:xfrm>
          <a:prstGeom prst="rect">
            <a:avLst/>
          </a:prstGeom>
          <a:solidFill>
            <a:schemeClr val="accent1">
              <a:lumMod val="20000"/>
              <a:lumOff val="8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3FD61CE0-2483-F604-BE32-D4AC5E56E606}"/>
              </a:ext>
            </a:extLst>
          </p:cNvPr>
          <p:cNvSpPr txBox="1"/>
          <p:nvPr/>
        </p:nvSpPr>
        <p:spPr>
          <a:xfrm>
            <a:off x="304800" y="147935"/>
            <a:ext cx="11213326" cy="400110"/>
          </a:xfrm>
          <a:prstGeom prst="rect">
            <a:avLst/>
          </a:prstGeom>
          <a:noFill/>
        </p:spPr>
        <p:txBody>
          <a:bodyPr wrap="none">
            <a:spAutoFit/>
          </a:bodyPr>
          <a:lstStyle/>
          <a:p>
            <a:r>
              <a:rPr lang="en-US" sz="2000" b="1">
                <a:solidFill>
                  <a:schemeClr val="accent6"/>
                </a:solidFill>
                <a:latin typeface="+mj-lt"/>
                <a:ea typeface="AvantGarde" panose="00000400000000000000" pitchFamily="2" charset="0"/>
                <a:cs typeface="AvantGarde" panose="00000400000000000000" pitchFamily="2" charset="0"/>
              </a:rPr>
              <a:t>a. Tìm phần mở bài, thân bài, kết bài của bài văn trên và nêu nội dung chính của mỗi phần.</a:t>
            </a:r>
          </a:p>
        </p:txBody>
      </p:sp>
      <p:sp>
        <p:nvSpPr>
          <p:cNvPr id="3" name="TextBox 2">
            <a:extLst>
              <a:ext uri="{FF2B5EF4-FFF2-40B4-BE49-F238E27FC236}">
                <a16:creationId xmlns:a16="http://schemas.microsoft.com/office/drawing/2014/main" id="{617689E4-22BB-5AF6-2231-1779024B46FC}"/>
              </a:ext>
            </a:extLst>
          </p:cNvPr>
          <p:cNvSpPr txBox="1"/>
          <p:nvPr/>
        </p:nvSpPr>
        <p:spPr>
          <a:xfrm>
            <a:off x="249382" y="595746"/>
            <a:ext cx="7751618" cy="6200164"/>
          </a:xfrm>
          <a:prstGeom prst="rect">
            <a:avLst/>
          </a:prstGeom>
          <a:noFill/>
        </p:spPr>
        <p:txBody>
          <a:bodyPr wrap="square">
            <a:spAutoFit/>
          </a:bodyPr>
          <a:lstStyle/>
          <a:p>
            <a:pPr algn="just" defTabSz="539750" rtl="0"/>
            <a:r>
              <a:rPr lang="en-US">
                <a:solidFill>
                  <a:srgbClr val="316669"/>
                </a:solidFill>
                <a:latin typeface="Arial" panose="020B0604020202020204" pitchFamily="34" charset="0"/>
                <a:cs typeface="Arial" panose="020B0604020202020204" pitchFamily="34" charset="0"/>
              </a:rPr>
              <a:t>	</a:t>
            </a:r>
            <a:r>
              <a:rPr lang="vi-VN">
                <a:solidFill>
                  <a:srgbClr val="316669"/>
                </a:solidFill>
                <a:latin typeface="Arial" panose="020B0604020202020204" pitchFamily="34" charset="0"/>
                <a:cs typeface="Arial" panose="020B0604020202020204" pitchFamily="34" charset="0"/>
              </a:rPr>
              <a:t>Em được mẹ tặng cuốn sách có nhan đề </a:t>
            </a:r>
            <a:r>
              <a:rPr lang="vi-VN" i="1">
                <a:solidFill>
                  <a:srgbClr val="316669"/>
                </a:solidFill>
                <a:latin typeface="Arial" panose="020B0604020202020204" pitchFamily="34" charset="0"/>
                <a:cs typeface="Arial" panose="020B0604020202020204" pitchFamily="34" charset="0"/>
              </a:rPr>
              <a:t>10</a:t>
            </a:r>
            <a:r>
              <a:rPr lang="en-US" i="1">
                <a:solidFill>
                  <a:srgbClr val="316669"/>
                </a:solidFill>
                <a:latin typeface="Arial" panose="020B0604020202020204" pitchFamily="34" charset="0"/>
                <a:cs typeface="Arial" panose="020B0604020202020204" pitchFamily="34" charset="0"/>
              </a:rPr>
              <a:t>8</a:t>
            </a:r>
            <a:r>
              <a:rPr lang="vi-VN" i="1">
                <a:solidFill>
                  <a:srgbClr val="316669"/>
                </a:solidFill>
                <a:latin typeface="Arial" panose="020B0604020202020204" pitchFamily="34" charset="0"/>
                <a:cs typeface="Arial" panose="020B0604020202020204" pitchFamily="34" charset="0"/>
              </a:rPr>
              <a:t> câu chuyện cổ tích hay nhất thế giới</a:t>
            </a:r>
            <a:r>
              <a:rPr lang="vi-VN">
                <a:solidFill>
                  <a:srgbClr val="316669"/>
                </a:solidFill>
                <a:latin typeface="Arial" panose="020B0604020202020204" pitchFamily="34" charset="0"/>
                <a:cs typeface="Arial" panose="020B0604020202020204" pitchFamily="34" charset="0"/>
              </a:rPr>
              <a:t>. </a:t>
            </a:r>
            <a:r>
              <a:rPr lang="en-US">
                <a:solidFill>
                  <a:srgbClr val="316669"/>
                </a:solidFill>
                <a:latin typeface="Arial" panose="020B0604020202020204" pitchFamily="34" charset="0"/>
                <a:cs typeface="Arial" panose="020B0604020202020204" pitchFamily="34" charset="0"/>
              </a:rPr>
              <a:t>Đọc cuốn sách</a:t>
            </a:r>
            <a:r>
              <a:rPr lang="vi-VN">
                <a:solidFill>
                  <a:srgbClr val="316669"/>
                </a:solidFill>
                <a:latin typeface="Arial" panose="020B0604020202020204" pitchFamily="34" charset="0"/>
                <a:cs typeface="Arial" panose="020B0604020202020204" pitchFamily="34" charset="0"/>
              </a:rPr>
              <a:t>,</a:t>
            </a:r>
            <a:r>
              <a:rPr lang="en-US">
                <a:solidFill>
                  <a:srgbClr val="316669"/>
                </a:solidFill>
                <a:latin typeface="Arial" panose="020B0604020202020204" pitchFamily="34" charset="0"/>
                <a:cs typeface="Arial" panose="020B0604020202020204" pitchFamily="34" charset="0"/>
              </a:rPr>
              <a:t> em thấy thú vị nhất</a:t>
            </a:r>
            <a:r>
              <a:rPr lang="vi-VN">
                <a:solidFill>
                  <a:srgbClr val="316669"/>
                </a:solidFill>
                <a:latin typeface="Arial" panose="020B0604020202020204" pitchFamily="34" charset="0"/>
                <a:cs typeface="Arial" panose="020B0604020202020204" pitchFamily="34" charset="0"/>
              </a:rPr>
              <a:t> là câu chuyện "Cô bé Lọ Lem".</a:t>
            </a:r>
          </a:p>
          <a:p>
            <a:pPr algn="just" defTabSz="539750" rtl="0"/>
            <a:r>
              <a:rPr lang="en-US">
                <a:solidFill>
                  <a:srgbClr val="316669"/>
                </a:solidFill>
                <a:latin typeface="Arial" panose="020B0604020202020204" pitchFamily="34" charset="0"/>
                <a:cs typeface="Arial" panose="020B0604020202020204" pitchFamily="34" charset="0"/>
              </a:rPr>
              <a:t>	</a:t>
            </a:r>
            <a:r>
              <a:rPr lang="vi-VN" b="1">
                <a:solidFill>
                  <a:srgbClr val="316669"/>
                </a:solidFill>
                <a:latin typeface="Arial" panose="020B0604020202020204" pitchFamily="34" charset="0"/>
                <a:cs typeface="Arial" panose="020B0604020202020204" pitchFamily="34" charset="0"/>
              </a:rPr>
              <a:t>Chuyện kể rằng</a:t>
            </a:r>
            <a:r>
              <a:rPr lang="vi-VN">
                <a:solidFill>
                  <a:srgbClr val="316669"/>
                </a:solidFill>
                <a:latin typeface="Arial" panose="020B0604020202020204" pitchFamily="34" charset="0"/>
                <a:cs typeface="Arial" panose="020B0604020202020204" pitchFamily="34" charset="0"/>
              </a:rPr>
              <a:t>, đã lâu lắm rồi, ở một đất nước xa xôi, có cô bé xinh đẹp tên là Lọ Lem. Sau khi mẹ Lọ Lem mất, bố cô lấy vợ mới. Người vợ mới có hai cô con gái riêng và chẳng yêu thương Lọ Lem chút nào. </a:t>
            </a:r>
            <a:r>
              <a:rPr lang="vi-VN" b="1">
                <a:solidFill>
                  <a:srgbClr val="316669"/>
                </a:solidFill>
                <a:latin typeface="Arial" panose="020B0604020202020204" pitchFamily="34" charset="0"/>
                <a:cs typeface="Arial" panose="020B0604020202020204" pitchFamily="34" charset="0"/>
              </a:rPr>
              <a:t>Không lâu sau</a:t>
            </a:r>
            <a:r>
              <a:rPr lang="vi-VN">
                <a:solidFill>
                  <a:srgbClr val="316669"/>
                </a:solidFill>
                <a:latin typeface="Arial" panose="020B0604020202020204" pitchFamily="34" charset="0"/>
                <a:cs typeface="Arial" panose="020B0604020202020204" pitchFamily="34" charset="0"/>
              </a:rPr>
              <a:t>, bố Lọ Lem cũng qua đời, cuộc sống của cô càng khổ cực.</a:t>
            </a:r>
          </a:p>
          <a:p>
            <a:pPr algn="just" defTabSz="539750" rtl="0"/>
            <a:r>
              <a:rPr lang="en-US">
                <a:solidFill>
                  <a:srgbClr val="316669"/>
                </a:solidFill>
                <a:latin typeface="Arial" panose="020B0604020202020204" pitchFamily="34" charset="0"/>
                <a:cs typeface="Arial" panose="020B0604020202020204" pitchFamily="34" charset="0"/>
              </a:rPr>
              <a:t>	</a:t>
            </a:r>
            <a:r>
              <a:rPr lang="vi-VN">
                <a:solidFill>
                  <a:srgbClr val="316669"/>
                </a:solidFill>
                <a:latin typeface="Arial" panose="020B0604020202020204" pitchFamily="34" charset="0"/>
                <a:cs typeface="Arial" panose="020B0604020202020204" pitchFamily="34" charset="0"/>
              </a:rPr>
              <a:t>Một ngày nọ, vua tổ chức vũ hội. Mẹ kế và hai cô con gái đi dự hội, bắt Lọ Lem ở nhà nhặt đậu lẫn trong đống tro. Lọ Lem khóc nức nở. </a:t>
            </a:r>
            <a:r>
              <a:rPr lang="vi-VN" b="1">
                <a:solidFill>
                  <a:srgbClr val="316669"/>
                </a:solidFill>
                <a:latin typeface="Arial" panose="020B0604020202020204" pitchFamily="34" charset="0"/>
                <a:cs typeface="Arial" panose="020B0604020202020204" pitchFamily="34" charset="0"/>
              </a:rPr>
              <a:t>Thế rồi</a:t>
            </a:r>
            <a:r>
              <a:rPr lang="vi-VN">
                <a:solidFill>
                  <a:srgbClr val="316669"/>
                </a:solidFill>
                <a:latin typeface="Arial" panose="020B0604020202020204" pitchFamily="34" charset="0"/>
                <a:cs typeface="Arial" panose="020B0604020202020204" pitchFamily="34" charset="0"/>
              </a:rPr>
              <a:t>, một bà tiên xuất hiện giúp cô nhặt đậu, hoá phép cho cô váy dạ hội và đôi giày thuỷ tinh tuyệt đẹp. Bà còn biến quả bí ngô thành c</a:t>
            </a:r>
            <a:r>
              <a:rPr lang="en-US">
                <a:solidFill>
                  <a:srgbClr val="316669"/>
                </a:solidFill>
                <a:latin typeface="Arial" panose="020B0604020202020204" pitchFamily="34" charset="0"/>
                <a:cs typeface="Arial" panose="020B0604020202020204" pitchFamily="34" charset="0"/>
              </a:rPr>
              <a:t>ỗ</a:t>
            </a:r>
            <a:r>
              <a:rPr lang="vi-VN">
                <a:solidFill>
                  <a:srgbClr val="316669"/>
                </a:solidFill>
                <a:latin typeface="Arial" panose="020B0604020202020204" pitchFamily="34" charset="0"/>
                <a:cs typeface="Arial" panose="020B0604020202020204" pitchFamily="34" charset="0"/>
              </a:rPr>
              <a:t> xe ngựa đưa Lọ Lem đi dự hội. Bà dặn Lọ Lem phải về trước 12 giờ đêm, nếu không mọi phép thuật sẽ tan biến.</a:t>
            </a:r>
          </a:p>
          <a:p>
            <a:pPr algn="just" defTabSz="539750" rtl="0"/>
            <a:r>
              <a:rPr lang="en-US">
                <a:solidFill>
                  <a:srgbClr val="316669"/>
                </a:solidFill>
                <a:latin typeface="Arial" panose="020B0604020202020204" pitchFamily="34" charset="0"/>
                <a:cs typeface="Arial" panose="020B0604020202020204" pitchFamily="34" charset="0"/>
              </a:rPr>
              <a:t>	</a:t>
            </a:r>
            <a:r>
              <a:rPr lang="vi-VN">
                <a:solidFill>
                  <a:srgbClr val="316669"/>
                </a:solidFill>
                <a:latin typeface="Arial" panose="020B0604020202020204" pitchFamily="34" charset="0"/>
                <a:cs typeface="Arial" panose="020B0604020202020204" pitchFamily="34" charset="0"/>
              </a:rPr>
              <a:t>Ở vũ hội, Lọ Lem xinh đẹp đến mức hoàng tử chỉ khiêu vũ với mình cô. Đến 12 giờ, vì vội ra về, Lọ Lem làm rơi một chiếc giày. Hoàng tử sai người đi khắp nơi tìm chủ nhân của chiếc giày. Hai cô chị cũng ướm thử giày nhưng không vừa. Tới lượt Lọ Lem thì vừa như in. Hoàng tử vui mừng đón cô về cung. </a:t>
            </a:r>
            <a:r>
              <a:rPr lang="vi-VN" b="1">
                <a:solidFill>
                  <a:srgbClr val="316669"/>
                </a:solidFill>
                <a:latin typeface="Arial" panose="020B0604020202020204" pitchFamily="34" charset="0"/>
                <a:cs typeface="Arial" panose="020B0604020202020204" pitchFamily="34" charset="0"/>
              </a:rPr>
              <a:t>Từ đó</a:t>
            </a:r>
            <a:r>
              <a:rPr lang="vi-VN">
                <a:solidFill>
                  <a:srgbClr val="316669"/>
                </a:solidFill>
                <a:latin typeface="Arial" panose="020B0604020202020204" pitchFamily="34" charset="0"/>
                <a:cs typeface="Arial" panose="020B0604020202020204" pitchFamily="34" charset="0"/>
              </a:rPr>
              <a:t>, họ sống bên nhau hạnh phúc đến cuối đời.</a:t>
            </a:r>
          </a:p>
          <a:p>
            <a:pPr algn="just" defTabSz="539750" rtl="0"/>
            <a:r>
              <a:rPr lang="en-US">
                <a:solidFill>
                  <a:srgbClr val="316669"/>
                </a:solidFill>
                <a:latin typeface="Arial" panose="020B0604020202020204" pitchFamily="34" charset="0"/>
                <a:cs typeface="Arial" panose="020B0604020202020204" pitchFamily="34" charset="0"/>
              </a:rPr>
              <a:t>	</a:t>
            </a:r>
            <a:r>
              <a:rPr lang="vi-VN">
                <a:solidFill>
                  <a:srgbClr val="316669"/>
                </a:solidFill>
                <a:latin typeface="Arial" panose="020B0604020202020204" pitchFamily="34" charset="0"/>
                <a:cs typeface="Arial" panose="020B0604020202020204" pitchFamily="34" charset="0"/>
              </a:rPr>
              <a:t>Em rất thích câu chuyện này vì cái kết thật có hậu. "Cô bé Lọ Lem" xứng đáng là một trong những câu chuyện cổ tích hay nhất thế giới.</a:t>
            </a:r>
          </a:p>
          <a:p>
            <a:pPr algn="r" defTabSz="539750" rtl="0"/>
            <a:r>
              <a:rPr lang="vi-VN">
                <a:solidFill>
                  <a:srgbClr val="316669"/>
                </a:solidFill>
                <a:latin typeface="Arial" panose="020B0604020202020204" pitchFamily="34" charset="0"/>
                <a:cs typeface="Arial" panose="020B0604020202020204" pitchFamily="34" charset="0"/>
              </a:rPr>
              <a:t>(Nguyễn Ngọc Mai Chi)</a:t>
            </a:r>
          </a:p>
        </p:txBody>
      </p:sp>
      <p:sp>
        <p:nvSpPr>
          <p:cNvPr id="7" name="TextBox 6">
            <a:extLst>
              <a:ext uri="{FF2B5EF4-FFF2-40B4-BE49-F238E27FC236}">
                <a16:creationId xmlns:a16="http://schemas.microsoft.com/office/drawing/2014/main" id="{1FE117B1-26B9-252E-3305-D4867754AC17}"/>
              </a:ext>
            </a:extLst>
          </p:cNvPr>
          <p:cNvSpPr txBox="1"/>
          <p:nvPr/>
        </p:nvSpPr>
        <p:spPr>
          <a:xfrm>
            <a:off x="7980758" y="609415"/>
            <a:ext cx="3865161" cy="707886"/>
          </a:xfrm>
          <a:prstGeom prst="rect">
            <a:avLst/>
          </a:prstGeom>
          <a:noFill/>
        </p:spPr>
        <p:txBody>
          <a:bodyPr wrap="square">
            <a:spAutoFit/>
          </a:bodyPr>
          <a:lstStyle/>
          <a:p>
            <a:r>
              <a:rPr lang="en-US" sz="2000" b="1">
                <a:solidFill>
                  <a:schemeClr val="accent6"/>
                </a:solidFill>
                <a:latin typeface="+mj-lt"/>
                <a:ea typeface="AvantGarde" panose="00000400000000000000" pitchFamily="2" charset="0"/>
                <a:cs typeface="AvantGarde" panose="00000400000000000000" pitchFamily="2" charset="0"/>
              </a:rPr>
              <a:t>Mở bài: Giới thiệu câu chuyện</a:t>
            </a:r>
          </a:p>
          <a:p>
            <a:r>
              <a:rPr lang="en-US" sz="2000" b="1">
                <a:solidFill>
                  <a:schemeClr val="accent6"/>
                </a:solidFill>
                <a:latin typeface="+mj-lt"/>
                <a:ea typeface="AvantGarde" panose="00000400000000000000" pitchFamily="2" charset="0"/>
                <a:cs typeface="AvantGarde" panose="00000400000000000000" pitchFamily="2" charset="0"/>
              </a:rPr>
              <a:t>(tên, lí do biết câu chuyện,...)</a:t>
            </a:r>
          </a:p>
        </p:txBody>
      </p:sp>
      <p:sp>
        <p:nvSpPr>
          <p:cNvPr id="8" name="TextBox 7">
            <a:extLst>
              <a:ext uri="{FF2B5EF4-FFF2-40B4-BE49-F238E27FC236}">
                <a16:creationId xmlns:a16="http://schemas.microsoft.com/office/drawing/2014/main" id="{0979834A-9662-216C-4515-0AF2845757C1}"/>
              </a:ext>
            </a:extLst>
          </p:cNvPr>
          <p:cNvSpPr txBox="1"/>
          <p:nvPr/>
        </p:nvSpPr>
        <p:spPr>
          <a:xfrm>
            <a:off x="7980758" y="1485965"/>
            <a:ext cx="3865161" cy="707886"/>
          </a:xfrm>
          <a:prstGeom prst="rect">
            <a:avLst/>
          </a:prstGeom>
          <a:noFill/>
        </p:spPr>
        <p:txBody>
          <a:bodyPr wrap="square">
            <a:spAutoFit/>
          </a:bodyPr>
          <a:lstStyle/>
          <a:p>
            <a:r>
              <a:rPr lang="en-US" sz="2000" b="1">
                <a:solidFill>
                  <a:schemeClr val="accent6"/>
                </a:solidFill>
                <a:latin typeface="+mj-lt"/>
                <a:ea typeface="AvantGarde" panose="00000400000000000000" pitchFamily="2" charset="0"/>
                <a:cs typeface="AvantGarde" panose="00000400000000000000" pitchFamily="2" charset="0"/>
              </a:rPr>
              <a:t>Thân bài: Kể lại nội dung câu chuyện.</a:t>
            </a:r>
          </a:p>
        </p:txBody>
      </p:sp>
      <p:sp>
        <p:nvSpPr>
          <p:cNvPr id="9" name="TextBox 8">
            <a:extLst>
              <a:ext uri="{FF2B5EF4-FFF2-40B4-BE49-F238E27FC236}">
                <a16:creationId xmlns:a16="http://schemas.microsoft.com/office/drawing/2014/main" id="{35502784-044F-F6DF-7548-15C57DFFF485}"/>
              </a:ext>
            </a:extLst>
          </p:cNvPr>
          <p:cNvSpPr txBox="1"/>
          <p:nvPr/>
        </p:nvSpPr>
        <p:spPr>
          <a:xfrm>
            <a:off x="7980758" y="5862810"/>
            <a:ext cx="3865161" cy="707886"/>
          </a:xfrm>
          <a:prstGeom prst="rect">
            <a:avLst/>
          </a:prstGeom>
          <a:noFill/>
        </p:spPr>
        <p:txBody>
          <a:bodyPr wrap="square">
            <a:spAutoFit/>
          </a:bodyPr>
          <a:lstStyle/>
          <a:p>
            <a:r>
              <a:rPr lang="en-US" sz="2000" b="1">
                <a:solidFill>
                  <a:schemeClr val="accent6"/>
                </a:solidFill>
                <a:latin typeface="+mj-lt"/>
                <a:ea typeface="AvantGarde" panose="00000400000000000000" pitchFamily="2" charset="0"/>
                <a:cs typeface="AvantGarde" panose="00000400000000000000" pitchFamily="2" charset="0"/>
              </a:rPr>
              <a:t>Kết bài: Nêu suy nghĩ, cảm xúc về câu chuyện</a:t>
            </a:r>
          </a:p>
        </p:txBody>
      </p:sp>
      <p:sp>
        <p:nvSpPr>
          <p:cNvPr id="11" name="Freeform: Shape 10">
            <a:extLst>
              <a:ext uri="{FF2B5EF4-FFF2-40B4-BE49-F238E27FC236}">
                <a16:creationId xmlns:a16="http://schemas.microsoft.com/office/drawing/2014/main" id="{DD2AB63A-A8B8-C253-8152-7607B0C973DB}"/>
              </a:ext>
            </a:extLst>
          </p:cNvPr>
          <p:cNvSpPr/>
          <p:nvPr/>
        </p:nvSpPr>
        <p:spPr>
          <a:xfrm>
            <a:off x="8035636" y="583894"/>
            <a:ext cx="3701668" cy="804231"/>
          </a:xfrm>
          <a:custGeom>
            <a:avLst/>
            <a:gdLst>
              <a:gd name="connsiteX0" fmla="*/ 1002535 w 3701668"/>
              <a:gd name="connsiteY0" fmla="*/ 352540 h 804231"/>
              <a:gd name="connsiteX1" fmla="*/ 1002535 w 3701668"/>
              <a:gd name="connsiteY1" fmla="*/ 11017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1002535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859316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59316 w 3701668"/>
              <a:gd name="connsiteY6" fmla="*/ 352540 h 804231"/>
              <a:gd name="connsiteX0" fmla="*/ 880984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80984 w 3701668"/>
              <a:gd name="connsiteY6" fmla="*/ 352540 h 80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1668" h="804231">
                <a:moveTo>
                  <a:pt x="880984" y="352540"/>
                </a:moveTo>
                <a:lnTo>
                  <a:pt x="892366" y="22034"/>
                </a:lnTo>
                <a:lnTo>
                  <a:pt x="3701668" y="0"/>
                </a:lnTo>
                <a:lnTo>
                  <a:pt x="3701668" y="804231"/>
                </a:lnTo>
                <a:lnTo>
                  <a:pt x="0" y="804231"/>
                </a:lnTo>
                <a:lnTo>
                  <a:pt x="0" y="407624"/>
                </a:lnTo>
                <a:lnTo>
                  <a:pt x="880984" y="352540"/>
                </a:lnTo>
                <a:close/>
              </a:path>
            </a:pathLst>
          </a:cu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E0C9D673-3FAD-853E-E3B3-9A5C49243F68}"/>
              </a:ext>
            </a:extLst>
          </p:cNvPr>
          <p:cNvSpPr/>
          <p:nvPr/>
        </p:nvSpPr>
        <p:spPr>
          <a:xfrm>
            <a:off x="8038470" y="1487460"/>
            <a:ext cx="3701668" cy="804231"/>
          </a:xfrm>
          <a:custGeom>
            <a:avLst/>
            <a:gdLst>
              <a:gd name="connsiteX0" fmla="*/ 1002535 w 3701668"/>
              <a:gd name="connsiteY0" fmla="*/ 352540 h 804231"/>
              <a:gd name="connsiteX1" fmla="*/ 1002535 w 3701668"/>
              <a:gd name="connsiteY1" fmla="*/ 11017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1002535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859316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59316 w 3701668"/>
              <a:gd name="connsiteY6" fmla="*/ 352540 h 804231"/>
              <a:gd name="connsiteX0" fmla="*/ 880984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80984 w 3701668"/>
              <a:gd name="connsiteY6" fmla="*/ 352540 h 804231"/>
              <a:gd name="connsiteX0" fmla="*/ 880984 w 3701668"/>
              <a:gd name="connsiteY0" fmla="*/ 352540 h 804231"/>
              <a:gd name="connsiteX1" fmla="*/ 10574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80984 w 3701668"/>
              <a:gd name="connsiteY6" fmla="*/ 352540 h 804231"/>
              <a:gd name="connsiteX0" fmla="*/ 1063018 w 3701668"/>
              <a:gd name="connsiteY0" fmla="*/ 361006 h 804231"/>
              <a:gd name="connsiteX1" fmla="*/ 10574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63018 w 3701668"/>
              <a:gd name="connsiteY6" fmla="*/ 361006 h 804231"/>
              <a:gd name="connsiteX0" fmla="*/ 1088418 w 3701668"/>
              <a:gd name="connsiteY0" fmla="*/ 356772 h 804231"/>
              <a:gd name="connsiteX1" fmla="*/ 10574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88418 w 3701668"/>
              <a:gd name="connsiteY6" fmla="*/ 356772 h 804231"/>
              <a:gd name="connsiteX0" fmla="*/ 1088418 w 3701668"/>
              <a:gd name="connsiteY0" fmla="*/ 356772 h 804231"/>
              <a:gd name="connsiteX1" fmla="*/ 1091332 w 3701668"/>
              <a:gd name="connsiteY1" fmla="*/ 17801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88418 w 3701668"/>
              <a:gd name="connsiteY6" fmla="*/ 356772 h 80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1668" h="804231">
                <a:moveTo>
                  <a:pt x="1088418" y="356772"/>
                </a:moveTo>
                <a:cubicBezTo>
                  <a:pt x="1086567" y="243781"/>
                  <a:pt x="1093183" y="130792"/>
                  <a:pt x="1091332" y="17801"/>
                </a:cubicBezTo>
                <a:lnTo>
                  <a:pt x="3701668" y="0"/>
                </a:lnTo>
                <a:lnTo>
                  <a:pt x="3701668" y="804231"/>
                </a:lnTo>
                <a:lnTo>
                  <a:pt x="0" y="804231"/>
                </a:lnTo>
                <a:lnTo>
                  <a:pt x="0" y="407624"/>
                </a:lnTo>
                <a:lnTo>
                  <a:pt x="1088418" y="356772"/>
                </a:lnTo>
                <a:close/>
              </a:path>
            </a:pathLst>
          </a:cu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0BAC4A42-1058-094A-B55E-87FF5119139F}"/>
              </a:ext>
            </a:extLst>
          </p:cNvPr>
          <p:cNvSpPr/>
          <p:nvPr/>
        </p:nvSpPr>
        <p:spPr>
          <a:xfrm>
            <a:off x="8066844" y="5846469"/>
            <a:ext cx="3701668" cy="804231"/>
          </a:xfrm>
          <a:custGeom>
            <a:avLst/>
            <a:gdLst>
              <a:gd name="connsiteX0" fmla="*/ 1002535 w 3701668"/>
              <a:gd name="connsiteY0" fmla="*/ 352540 h 804231"/>
              <a:gd name="connsiteX1" fmla="*/ 1002535 w 3701668"/>
              <a:gd name="connsiteY1" fmla="*/ 11017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1002535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1002535 w 3701668"/>
              <a:gd name="connsiteY6" fmla="*/ 352540 h 804231"/>
              <a:gd name="connsiteX0" fmla="*/ 859316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59316 w 3701668"/>
              <a:gd name="connsiteY6" fmla="*/ 352540 h 804231"/>
              <a:gd name="connsiteX0" fmla="*/ 880984 w 3701668"/>
              <a:gd name="connsiteY0" fmla="*/ 352540 h 804231"/>
              <a:gd name="connsiteX1" fmla="*/ 892366 w 3701668"/>
              <a:gd name="connsiteY1" fmla="*/ 22034 h 804231"/>
              <a:gd name="connsiteX2" fmla="*/ 3701668 w 3701668"/>
              <a:gd name="connsiteY2" fmla="*/ 0 h 804231"/>
              <a:gd name="connsiteX3" fmla="*/ 3701668 w 3701668"/>
              <a:gd name="connsiteY3" fmla="*/ 804231 h 804231"/>
              <a:gd name="connsiteX4" fmla="*/ 0 w 3701668"/>
              <a:gd name="connsiteY4" fmla="*/ 804231 h 804231"/>
              <a:gd name="connsiteX5" fmla="*/ 0 w 3701668"/>
              <a:gd name="connsiteY5" fmla="*/ 407624 h 804231"/>
              <a:gd name="connsiteX6" fmla="*/ 880984 w 3701668"/>
              <a:gd name="connsiteY6" fmla="*/ 352540 h 80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1668" h="804231">
                <a:moveTo>
                  <a:pt x="880984" y="352540"/>
                </a:moveTo>
                <a:lnTo>
                  <a:pt x="892366" y="22034"/>
                </a:lnTo>
                <a:lnTo>
                  <a:pt x="3701668" y="0"/>
                </a:lnTo>
                <a:lnTo>
                  <a:pt x="3701668" y="804231"/>
                </a:lnTo>
                <a:lnTo>
                  <a:pt x="0" y="804231"/>
                </a:lnTo>
                <a:lnTo>
                  <a:pt x="0" y="407624"/>
                </a:lnTo>
                <a:lnTo>
                  <a:pt x="880984" y="352540"/>
                </a:lnTo>
                <a:close/>
              </a:path>
            </a:pathLst>
          </a:cu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980513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250"/>
                                        <p:tgtEl>
                                          <p:spTgt spid="11"/>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250"/>
                                        <p:tgtEl>
                                          <p:spTgt spid="12"/>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250"/>
                                        <p:tgtEl>
                                          <p:spTgt spid="14"/>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1" nodeType="clickEffect">
                                  <p:stCondLst>
                                    <p:cond delay="0"/>
                                  </p:stCondLst>
                                  <p:childTnLst>
                                    <p:animEffect transition="out" filter="fade">
                                      <p:cBhvr>
                                        <p:cTn id="42" dur="500"/>
                                        <p:tgtEl>
                                          <p:spTgt spid="5"/>
                                        </p:tgtEl>
                                      </p:cBhvr>
                                    </p:animEffect>
                                    <p:set>
                                      <p:cBhvr>
                                        <p:cTn id="43" dur="1" fill="hold">
                                          <p:stCondLst>
                                            <p:cond delay="499"/>
                                          </p:stCondLst>
                                        </p:cTn>
                                        <p:tgtEl>
                                          <p:spTgt spid="5"/>
                                        </p:tgtEl>
                                        <p:attrNameLst>
                                          <p:attrName>style.visibility</p:attrName>
                                        </p:attrNameLst>
                                      </p:cBhvr>
                                      <p:to>
                                        <p:strVal val="hidden"/>
                                      </p:to>
                                    </p:set>
                                  </p:childTnLst>
                                </p:cTn>
                              </p:par>
                              <p:par>
                                <p:cTn id="44" presetID="10" presetClass="exit" presetSubtype="0" fill="hold" grpId="1" nodeType="withEffect">
                                  <p:stCondLst>
                                    <p:cond delay="0"/>
                                  </p:stCondLst>
                                  <p:childTnLst>
                                    <p:animEffect transition="out" filter="fade">
                                      <p:cBhvr>
                                        <p:cTn id="45" dur="500"/>
                                        <p:tgtEl>
                                          <p:spTgt spid="6"/>
                                        </p:tgtEl>
                                      </p:cBhvr>
                                    </p:animEffect>
                                    <p:set>
                                      <p:cBhvr>
                                        <p:cTn id="46" dur="1" fill="hold">
                                          <p:stCondLst>
                                            <p:cond delay="499"/>
                                          </p:stCondLst>
                                        </p:cTn>
                                        <p:tgtEl>
                                          <p:spTgt spid="6"/>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grpId="1" nodeType="clickEffect">
                                  <p:stCondLst>
                                    <p:cond delay="0"/>
                                  </p:stCondLst>
                                  <p:childTnLst>
                                    <p:animEffect transition="out" filter="fade">
                                      <p:cBhvr>
                                        <p:cTn id="50" dur="500"/>
                                        <p:tgtEl>
                                          <p:spTgt spid="11"/>
                                        </p:tgtEl>
                                      </p:cBhvr>
                                    </p:animEffect>
                                    <p:set>
                                      <p:cBhvr>
                                        <p:cTn id="51" dur="1" fill="hold">
                                          <p:stCondLst>
                                            <p:cond delay="499"/>
                                          </p:stCondLst>
                                        </p:cTn>
                                        <p:tgtEl>
                                          <p:spTgt spid="11"/>
                                        </p:tgtEl>
                                        <p:attrNameLst>
                                          <p:attrName>style.visibility</p:attrName>
                                        </p:attrNameLst>
                                      </p:cBhvr>
                                      <p:to>
                                        <p:strVal val="hidden"/>
                                      </p:to>
                                    </p:set>
                                  </p:childTnLst>
                                </p:cTn>
                              </p:par>
                            </p:childTnLst>
                          </p:cTn>
                        </p:par>
                      </p:childTnLst>
                    </p:cTn>
                  </p:par>
                  <p:par>
                    <p:cTn id="52" fill="hold">
                      <p:stCondLst>
                        <p:cond delay="indefinite"/>
                      </p:stCondLst>
                      <p:childTnLst>
                        <p:par>
                          <p:cTn id="53" fill="hold">
                            <p:stCondLst>
                              <p:cond delay="0"/>
                            </p:stCondLst>
                            <p:childTnLst>
                              <p:par>
                                <p:cTn id="54" presetID="10" presetClass="exit" presetSubtype="0" fill="hold" grpId="1" nodeType="clickEffect">
                                  <p:stCondLst>
                                    <p:cond delay="0"/>
                                  </p:stCondLst>
                                  <p:childTnLst>
                                    <p:animEffect transition="out" filter="fade">
                                      <p:cBhvr>
                                        <p:cTn id="55" dur="500"/>
                                        <p:tgtEl>
                                          <p:spTgt spid="4"/>
                                        </p:tgtEl>
                                      </p:cBhvr>
                                    </p:animEffect>
                                    <p:set>
                                      <p:cBhvr>
                                        <p:cTn id="56" dur="1" fill="hold">
                                          <p:stCondLst>
                                            <p:cond delay="499"/>
                                          </p:stCondLst>
                                        </p:cTn>
                                        <p:tgtEl>
                                          <p:spTgt spid="4"/>
                                        </p:tgtEl>
                                        <p:attrNameLst>
                                          <p:attrName>style.visibility</p:attrName>
                                        </p:attrNameLst>
                                      </p:cBhvr>
                                      <p:to>
                                        <p:strVal val="hidden"/>
                                      </p:to>
                                    </p:set>
                                  </p:childTnLst>
                                </p:cTn>
                              </p:par>
                              <p:par>
                                <p:cTn id="57" presetID="10" presetClass="entr" presetSubtype="0" fill="hold" grpId="2" nodeType="with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500"/>
                                        <p:tgtEl>
                                          <p:spTgt spid="5"/>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1" nodeType="clickEffect">
                                  <p:stCondLst>
                                    <p:cond delay="0"/>
                                  </p:stCondLst>
                                  <p:childTnLst>
                                    <p:animEffect transition="out" filter="fade">
                                      <p:cBhvr>
                                        <p:cTn id="63" dur="500"/>
                                        <p:tgtEl>
                                          <p:spTgt spid="12"/>
                                        </p:tgtEl>
                                      </p:cBhvr>
                                    </p:animEffect>
                                    <p:set>
                                      <p:cBhvr>
                                        <p:cTn id="64" dur="1" fill="hold">
                                          <p:stCondLst>
                                            <p:cond delay="499"/>
                                          </p:stCondLst>
                                        </p:cTn>
                                        <p:tgtEl>
                                          <p:spTgt spid="12"/>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0" presetClass="exit" presetSubtype="0" fill="hold" grpId="3" nodeType="clickEffect">
                                  <p:stCondLst>
                                    <p:cond delay="0"/>
                                  </p:stCondLst>
                                  <p:childTnLst>
                                    <p:animEffect transition="out" filter="fade">
                                      <p:cBhvr>
                                        <p:cTn id="68" dur="500"/>
                                        <p:tgtEl>
                                          <p:spTgt spid="5"/>
                                        </p:tgtEl>
                                      </p:cBhvr>
                                    </p:animEffect>
                                    <p:set>
                                      <p:cBhvr>
                                        <p:cTn id="69" dur="1" fill="hold">
                                          <p:stCondLst>
                                            <p:cond delay="499"/>
                                          </p:stCondLst>
                                        </p:cTn>
                                        <p:tgtEl>
                                          <p:spTgt spid="5"/>
                                        </p:tgtEl>
                                        <p:attrNameLst>
                                          <p:attrName>style.visibility</p:attrName>
                                        </p:attrNameLst>
                                      </p:cBhvr>
                                      <p:to>
                                        <p:strVal val="hidden"/>
                                      </p:to>
                                    </p:set>
                                  </p:childTnLst>
                                </p:cTn>
                              </p:par>
                              <p:par>
                                <p:cTn id="70" presetID="10" presetClass="entr" presetSubtype="0" fill="hold" grpId="2" nodeType="withEffect">
                                  <p:stCondLst>
                                    <p:cond delay="0"/>
                                  </p:stCondLst>
                                  <p:childTnLst>
                                    <p:set>
                                      <p:cBhvr>
                                        <p:cTn id="71" dur="1" fill="hold">
                                          <p:stCondLst>
                                            <p:cond delay="0"/>
                                          </p:stCondLst>
                                        </p:cTn>
                                        <p:tgtEl>
                                          <p:spTgt spid="6"/>
                                        </p:tgtEl>
                                        <p:attrNameLst>
                                          <p:attrName>style.visibility</p:attrName>
                                        </p:attrNameLst>
                                      </p:cBhvr>
                                      <p:to>
                                        <p:strVal val="visible"/>
                                      </p:to>
                                    </p:set>
                                    <p:animEffect transition="in" filter="fade">
                                      <p:cBhvr>
                                        <p:cTn id="72" dur="500"/>
                                        <p:tgtEl>
                                          <p:spTgt spid="6"/>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xit" presetSubtype="0" fill="hold" grpId="1" nodeType="clickEffect">
                                  <p:stCondLst>
                                    <p:cond delay="0"/>
                                  </p:stCondLst>
                                  <p:childTnLst>
                                    <p:animEffect transition="out" filter="fade">
                                      <p:cBhvr>
                                        <p:cTn id="76" dur="500"/>
                                        <p:tgtEl>
                                          <p:spTgt spid="14"/>
                                        </p:tgtEl>
                                      </p:cBhvr>
                                    </p:animEffect>
                                    <p:set>
                                      <p:cBhvr>
                                        <p:cTn id="77"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5" grpId="0" animBg="1"/>
      <p:bldP spid="5" grpId="1" animBg="1"/>
      <p:bldP spid="5" grpId="2" animBg="1"/>
      <p:bldP spid="5" grpId="3" animBg="1"/>
      <p:bldP spid="6" grpId="0" animBg="1"/>
      <p:bldP spid="6" grpId="1" animBg="1"/>
      <p:bldP spid="6" grpId="2" animBg="1"/>
      <p:bldP spid="7" grpId="0"/>
      <p:bldP spid="8" grpId="0"/>
      <p:bldP spid="9" grpId="0"/>
      <p:bldP spid="11" grpId="0" animBg="1"/>
      <p:bldP spid="11" grpId="1" animBg="1"/>
      <p:bldP spid="12" grpId="0" animBg="1"/>
      <p:bldP spid="12" grpId="1" animBg="1"/>
      <p:bldP spid="14" grpId="0" animBg="1"/>
      <p:bldP spid="14"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FD61CE0-2483-F604-BE32-D4AC5E56E606}"/>
              </a:ext>
            </a:extLst>
          </p:cNvPr>
          <p:cNvSpPr txBox="1"/>
          <p:nvPr/>
        </p:nvSpPr>
        <p:spPr>
          <a:xfrm>
            <a:off x="228600" y="152400"/>
            <a:ext cx="11811000" cy="830997"/>
          </a:xfrm>
          <a:prstGeom prst="rect">
            <a:avLst/>
          </a:prstGeom>
          <a:noFill/>
        </p:spPr>
        <p:txBody>
          <a:bodyPr wrap="square">
            <a:spAutoFit/>
          </a:bodyPr>
          <a:lstStyle/>
          <a:p>
            <a:r>
              <a:rPr lang="vi-VN" sz="2400" b="1">
                <a:solidFill>
                  <a:schemeClr val="accent6"/>
                </a:solidFill>
                <a:latin typeface="+mj-lt"/>
                <a:ea typeface="AvantGarde" panose="00000400000000000000" pitchFamily="2" charset="0"/>
                <a:cs typeface="AvantGarde" panose="00000400000000000000" pitchFamily="2" charset="0"/>
              </a:rPr>
              <a:t>b. Dựa vào câu chuyện được kể trong phần thân bài, nói tiếp diễn biến của các sự việc dưới đây:</a:t>
            </a:r>
          </a:p>
        </p:txBody>
      </p:sp>
      <p:pic>
        <p:nvPicPr>
          <p:cNvPr id="10" name="Picture 9">
            <a:extLst>
              <a:ext uri="{FF2B5EF4-FFF2-40B4-BE49-F238E27FC236}">
                <a16:creationId xmlns:a16="http://schemas.microsoft.com/office/drawing/2014/main" id="{AFA2D15D-0BE4-46CC-264E-45D5D832D75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609600" y="914400"/>
            <a:ext cx="10515600" cy="5578678"/>
          </a:xfrm>
          <a:prstGeom prst="rect">
            <a:avLst/>
          </a:prstGeom>
          <a:ln>
            <a:noFill/>
          </a:ln>
          <a:effectLst>
            <a:softEdge rad="112500"/>
          </a:effectLst>
        </p:spPr>
      </p:pic>
    </p:spTree>
    <p:extLst>
      <p:ext uri="{BB962C8B-B14F-4D97-AF65-F5344CB8AC3E}">
        <p14:creationId xmlns:p14="http://schemas.microsoft.com/office/powerpoint/2010/main" val="4283790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heme/theme1.xml><?xml version="1.0" encoding="utf-8"?>
<a:theme xmlns:a="http://schemas.openxmlformats.org/drawingml/2006/main" name="Office Theme">
  <a:themeElements>
    <a:clrScheme name="9Slide - 2021">
      <a:dk1>
        <a:sysClr val="windowText" lastClr="000000"/>
      </a:dk1>
      <a:lt1>
        <a:sysClr val="window" lastClr="FFFFFF"/>
      </a:lt1>
      <a:dk2>
        <a:srgbClr val="092D6C"/>
      </a:dk2>
      <a:lt2>
        <a:srgbClr val="FCECD0"/>
      </a:lt2>
      <a:accent1>
        <a:srgbClr val="4FC1E9"/>
      </a:accent1>
      <a:accent2>
        <a:srgbClr val="48CFAD"/>
      </a:accent2>
      <a:accent3>
        <a:srgbClr val="A0D468"/>
      </a:accent3>
      <a:accent4>
        <a:srgbClr val="FFBD45"/>
      </a:accent4>
      <a:accent5>
        <a:srgbClr val="FC6E51"/>
      </a:accent5>
      <a:accent6>
        <a:srgbClr val="ED5565"/>
      </a:accent6>
      <a:hlink>
        <a:srgbClr val="5D9CEC"/>
      </a:hlink>
      <a:folHlink>
        <a:srgbClr val="AC92E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498</TotalTime>
  <Words>3622</Words>
  <Application>Microsoft Office PowerPoint</Application>
  <PresentationFormat>Widescreen</PresentationFormat>
  <Paragraphs>168</Paragraphs>
  <Slides>27</Slides>
  <Notes>12</Notes>
  <HiddenSlides>0</HiddenSlides>
  <MMClips>5</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27</vt:i4>
      </vt:variant>
    </vt:vector>
  </HeadingPairs>
  <TitlesOfParts>
    <vt:vector size="37" baseType="lpstr">
      <vt:lpstr>#9Slide02 Tieu de rat dai 01</vt:lpstr>
      <vt:lpstr>#9Slide03 IcielSamsung Sharp Bo</vt:lpstr>
      <vt:lpstr>#9Slide07 Crocante</vt:lpstr>
      <vt:lpstr>#9Slide07 IcielCrocante</vt:lpstr>
      <vt:lpstr>#9Slide07 SVNMomento</vt:lpstr>
      <vt:lpstr>#9Slide07 SVNStick A Round</vt:lpstr>
      <vt:lpstr>Arial</vt:lpstr>
      <vt:lpstr>Calibri</vt:lpstr>
      <vt:lpstr>Times New Roman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9Slide.vn</Manager>
  <Company>9Slide.vn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xuant</dc:creator>
  <dc:description>9Slide.vn</dc:description>
  <cp:lastModifiedBy>xuanthanh94design@gmail.com</cp:lastModifiedBy>
  <cp:revision>27</cp:revision>
  <dcterms:created xsi:type="dcterms:W3CDTF">2023-10-12T18:23:21Z</dcterms:created>
  <dcterms:modified xsi:type="dcterms:W3CDTF">2024-01-19T02:02:19Z</dcterms:modified>
  <cp:category>9Slide.vn</cp:category>
</cp:coreProperties>
</file>